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27"/>
  </p:notesMasterIdLst>
  <p:sldIdLst>
    <p:sldId id="4083" r:id="rId2"/>
    <p:sldId id="4164" r:id="rId3"/>
    <p:sldId id="4090" r:id="rId4"/>
    <p:sldId id="4336" r:id="rId5"/>
    <p:sldId id="4476" r:id="rId6"/>
    <p:sldId id="4662" r:id="rId7"/>
    <p:sldId id="4235" r:id="rId8"/>
    <p:sldId id="4135" r:id="rId9"/>
    <p:sldId id="4663" r:id="rId10"/>
    <p:sldId id="4664" r:id="rId11"/>
    <p:sldId id="4165" r:id="rId12"/>
    <p:sldId id="4196" r:id="rId13"/>
    <p:sldId id="4149" r:id="rId14"/>
    <p:sldId id="4178" r:id="rId15"/>
    <p:sldId id="4563" r:id="rId16"/>
    <p:sldId id="4199" r:id="rId17"/>
    <p:sldId id="4209" r:id="rId18"/>
    <p:sldId id="4579" r:id="rId19"/>
    <p:sldId id="4698" r:id="rId20"/>
    <p:sldId id="4525" r:id="rId21"/>
    <p:sldId id="4493" r:id="rId22"/>
    <p:sldId id="4711" r:id="rId23"/>
    <p:sldId id="275" r:id="rId24"/>
    <p:sldId id="4712" r:id="rId25"/>
    <p:sldId id="4217" r:id="rId26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CDFE1"/>
    <a:srgbClr val="E2ECF1"/>
    <a:srgbClr val="F1F6F8"/>
    <a:srgbClr val="DBE9F0"/>
    <a:srgbClr val="073B4C"/>
    <a:srgbClr val="335FFE"/>
    <a:srgbClr val="ECF3F6"/>
    <a:srgbClr val="B5B5B5"/>
    <a:srgbClr val="DEDEDE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84" autoAdjust="0"/>
    <p:restoredTop sz="94061" autoAdjust="0"/>
  </p:normalViewPr>
  <p:slideViewPr>
    <p:cSldViewPr snapToGrid="0" snapToObjects="1">
      <p:cViewPr varScale="1">
        <p:scale>
          <a:sx n="35" d="100"/>
          <a:sy n="35" d="100"/>
        </p:scale>
        <p:origin x="780" y="24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numCache>
                      <c:formatCode>General</c:formatCode>
                      <c:ptCount val="3"/>
                      <c:pt idx="0">
                        <c:v>2023</c:v>
                      </c:pt>
                      <c:pt idx="1">
                        <c:v>2024</c:v>
                      </c:pt>
                      <c:pt idx="2">
                        <c:v>2025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0800-0242-B993-DE37F6A3B0A7}"/>
            </c:ext>
          </c:extLst>
        </c:ser>
        <c:ser>
          <c:idx val="1"/>
          <c:order val="1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numCache>
                      <c:formatCode>General</c:formatCode>
                      <c:ptCount val="3"/>
                      <c:pt idx="0">
                        <c:v>2023</c:v>
                      </c:pt>
                      <c:pt idx="1">
                        <c:v>2024</c:v>
                      </c:pt>
                      <c:pt idx="2">
                        <c:v>2025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1-0800-0242-B993-DE37F6A3B0A7}"/>
            </c:ext>
          </c:extLst>
        </c:ser>
        <c:ser>
          <c:idx val="2"/>
          <c:order val="2"/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val>
            <c:numRef>
              <c:f>Sheet1!$D$2:$D$4</c:f>
              <c:numCache>
                <c:formatCode>General</c:formatCode>
                <c:ptCount val="3"/>
                <c:pt idx="0">
                  <c:v>2.2000000000000002</c:v>
                </c:pt>
                <c:pt idx="1">
                  <c:v>2.9</c:v>
                </c:pt>
                <c:pt idx="2">
                  <c:v>3.5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numCache>
                      <c:formatCode>General</c:formatCode>
                      <c:ptCount val="3"/>
                      <c:pt idx="0">
                        <c:v>2023</c:v>
                      </c:pt>
                      <c:pt idx="1">
                        <c:v>2024</c:v>
                      </c:pt>
                      <c:pt idx="2">
                        <c:v>2025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2-0800-0242-B993-DE37F6A3B0A7}"/>
            </c:ext>
          </c:extLst>
        </c:ser>
        <c:ser>
          <c:idx val="3"/>
          <c:order val="3"/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val>
            <c:numRef>
              <c:f>Sheet1!$E$2:$E$4</c:f>
              <c:numCache>
                <c:formatCode>General</c:formatCode>
                <c:ptCount val="3"/>
                <c:pt idx="0">
                  <c:v>4.5</c:v>
                </c:pt>
                <c:pt idx="1">
                  <c:v>2.8</c:v>
                </c:pt>
                <c:pt idx="2">
                  <c:v>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  <c:pt idx="0">
                        <c:v>Series 4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numCache>
                      <c:formatCode>General</c:formatCode>
                      <c:ptCount val="3"/>
                      <c:pt idx="0">
                        <c:v>2023</c:v>
                      </c:pt>
                      <c:pt idx="1">
                        <c:v>2024</c:v>
                      </c:pt>
                      <c:pt idx="2">
                        <c:v>2025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A211-3948-9062-456232F28B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50642255"/>
        <c:axId val="1950534927"/>
      </c:barChart>
      <c:catAx>
        <c:axId val="19506422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accent6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700" b="0" i="0" u="none" strike="noStrike" kern="1200" baseline="0">
                <a:solidFill>
                  <a:schemeClr val="tx1"/>
                </a:solidFill>
                <a:latin typeface="Poppins Light" panose="00000400000000000000" pitchFamily="2" charset="0"/>
                <a:ea typeface="+mn-ea"/>
                <a:cs typeface="Poppins Light" panose="00000400000000000000" pitchFamily="2" charset="0"/>
              </a:defRPr>
            </a:pPr>
            <a:endParaRPr lang="en-US"/>
          </a:p>
        </c:txPr>
        <c:crossAx val="1950534927"/>
        <c:crosses val="autoZero"/>
        <c:auto val="1"/>
        <c:lblAlgn val="ctr"/>
        <c:lblOffset val="100"/>
        <c:noMultiLvlLbl val="0"/>
      </c:catAx>
      <c:valAx>
        <c:axId val="195053492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700" b="0" i="0" u="none" strike="noStrike" kern="1200" baseline="0">
                <a:solidFill>
                  <a:schemeClr val="tx1"/>
                </a:solidFill>
                <a:latin typeface="Poppins Light" panose="00000400000000000000" pitchFamily="2" charset="0"/>
                <a:ea typeface="+mn-ea"/>
                <a:cs typeface="Poppins Light" panose="00000400000000000000" pitchFamily="2" charset="0"/>
              </a:defRPr>
            </a:pPr>
            <a:endParaRPr lang="en-US"/>
          </a:p>
        </c:txPr>
        <c:crossAx val="19506422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700">
          <a:solidFill>
            <a:schemeClr val="tx1"/>
          </a:solidFill>
          <a:latin typeface="Poppins Light" panose="00000400000000000000" pitchFamily="2" charset="0"/>
          <a:cs typeface="Poppins Light" panose="00000400000000000000" pitchFamily="2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Poppins Light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Poppins Light" pitchFamily="2" charset="77"/>
              </a:defRPr>
            </a:lvl1pPr>
          </a:lstStyle>
          <a:p>
            <a:fld id="{EFC10EE1-B198-C942-8235-326C972CBB30}" type="datetimeFigureOut">
              <a:rPr lang="en-US" smtClean="0"/>
              <a:pPr/>
              <a:t>4/16/2024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Poppins Light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Poppins Light" pitchFamily="2" charset="77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0" i="0" kern="1200">
        <a:solidFill>
          <a:schemeClr val="tx1"/>
        </a:solidFill>
        <a:latin typeface="Poppins Light" pitchFamily="2" charset="77"/>
        <a:ea typeface="+mn-ea"/>
        <a:cs typeface="+mn-cs"/>
      </a:defRPr>
    </a:lvl1pPr>
    <a:lvl2pPr marL="914217" algn="l" defTabSz="914217" rtl="0" eaLnBrk="1" latinLnBrk="0" hangingPunct="1">
      <a:defRPr sz="2400" b="0" i="0" kern="1200">
        <a:solidFill>
          <a:schemeClr val="tx1"/>
        </a:solidFill>
        <a:latin typeface="Poppins Light" pitchFamily="2" charset="77"/>
        <a:ea typeface="+mn-ea"/>
        <a:cs typeface="+mn-cs"/>
      </a:defRPr>
    </a:lvl2pPr>
    <a:lvl3pPr marL="1828434" algn="l" defTabSz="914217" rtl="0" eaLnBrk="1" latinLnBrk="0" hangingPunct="1">
      <a:defRPr sz="2400" b="0" i="0" kern="1200">
        <a:solidFill>
          <a:schemeClr val="tx1"/>
        </a:solidFill>
        <a:latin typeface="Poppins Light" pitchFamily="2" charset="77"/>
        <a:ea typeface="+mn-ea"/>
        <a:cs typeface="+mn-cs"/>
      </a:defRPr>
    </a:lvl3pPr>
    <a:lvl4pPr marL="2742651" algn="l" defTabSz="914217" rtl="0" eaLnBrk="1" latinLnBrk="0" hangingPunct="1">
      <a:defRPr sz="2400" b="0" i="0" kern="1200">
        <a:solidFill>
          <a:schemeClr val="tx1"/>
        </a:solidFill>
        <a:latin typeface="Poppins Light" pitchFamily="2" charset="77"/>
        <a:ea typeface="+mn-ea"/>
        <a:cs typeface="+mn-cs"/>
      </a:defRPr>
    </a:lvl4pPr>
    <a:lvl5pPr marL="3656868" algn="l" defTabSz="914217" rtl="0" eaLnBrk="1" latinLnBrk="0" hangingPunct="1">
      <a:defRPr sz="2400" b="0" i="0" kern="1200">
        <a:solidFill>
          <a:schemeClr val="tx1"/>
        </a:solidFill>
        <a:latin typeface="Poppins Light" pitchFamily="2" charset="77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S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70543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S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25286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S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791156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S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907730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ktop Device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EF91DE7B-E21E-FBB1-17F8-D17F278DCDEE}"/>
              </a:ext>
            </a:extLst>
          </p:cNvPr>
          <p:cNvSpPr/>
          <p:nvPr userDrawn="1"/>
        </p:nvSpPr>
        <p:spPr>
          <a:xfrm rot="21303427">
            <a:off x="-3495671" y="-2548661"/>
            <a:ext cx="19476272" cy="14126304"/>
          </a:xfrm>
          <a:custGeom>
            <a:avLst/>
            <a:gdLst>
              <a:gd name="connsiteX0" fmla="*/ 7520498 w 7870681"/>
              <a:gd name="connsiteY0" fmla="*/ 452367 h 5708671"/>
              <a:gd name="connsiteX1" fmla="*/ 7302923 w 7870681"/>
              <a:gd name="connsiteY1" fmla="*/ 3238642 h 5708671"/>
              <a:gd name="connsiteX2" fmla="*/ 4923086 w 7870681"/>
              <a:gd name="connsiteY2" fmla="*/ 5415325 h 5708671"/>
              <a:gd name="connsiteX3" fmla="*/ 1576305 w 7870681"/>
              <a:gd name="connsiteY3" fmla="*/ 5399272 h 5708671"/>
              <a:gd name="connsiteX4" fmla="*/ 8988 w 7870681"/>
              <a:gd name="connsiteY4" fmla="*/ 2835779 h 5708671"/>
              <a:gd name="connsiteX5" fmla="*/ 1362694 w 7870681"/>
              <a:gd name="connsiteY5" fmla="*/ 743080 h 5708671"/>
              <a:gd name="connsiteX6" fmla="*/ 3579970 w 7870681"/>
              <a:gd name="connsiteY6" fmla="*/ 1776581 h 5708671"/>
              <a:gd name="connsiteX7" fmla="*/ 4600452 w 7870681"/>
              <a:gd name="connsiteY7" fmla="*/ 1911150 h 5708671"/>
              <a:gd name="connsiteX8" fmla="*/ 6348019 w 7870681"/>
              <a:gd name="connsiteY8" fmla="*/ 23523 h 5708671"/>
              <a:gd name="connsiteX9" fmla="*/ 6862749 w 7870681"/>
              <a:gd name="connsiteY9" fmla="*/ 56450 h 5708671"/>
              <a:gd name="connsiteX10" fmla="*/ 7520498 w 7870681"/>
              <a:gd name="connsiteY10" fmla="*/ 452367 h 5708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70681" h="5708671">
                <a:moveTo>
                  <a:pt x="7520498" y="452367"/>
                </a:moveTo>
                <a:cubicBezTo>
                  <a:pt x="8184342" y="1161928"/>
                  <a:pt x="7785627" y="2424664"/>
                  <a:pt x="7302923" y="3238642"/>
                </a:cubicBezTo>
                <a:cubicBezTo>
                  <a:pt x="6763557" y="4148190"/>
                  <a:pt x="5916694" y="5010487"/>
                  <a:pt x="4923086" y="5415325"/>
                </a:cubicBezTo>
                <a:cubicBezTo>
                  <a:pt x="3874013" y="5842751"/>
                  <a:pt x="2629409" y="5773234"/>
                  <a:pt x="1576305" y="5399272"/>
                </a:cubicBezTo>
                <a:cubicBezTo>
                  <a:pt x="470359" y="5006571"/>
                  <a:pt x="-78171" y="3991194"/>
                  <a:pt x="8988" y="2835779"/>
                </a:cubicBezTo>
                <a:cubicBezTo>
                  <a:pt x="66886" y="2068275"/>
                  <a:pt x="507255" y="915339"/>
                  <a:pt x="1362694" y="743080"/>
                </a:cubicBezTo>
                <a:cubicBezTo>
                  <a:pt x="2238021" y="566818"/>
                  <a:pt x="2892107" y="1398930"/>
                  <a:pt x="3579970" y="1776581"/>
                </a:cubicBezTo>
                <a:cubicBezTo>
                  <a:pt x="3890611" y="1947138"/>
                  <a:pt x="4270524" y="2040928"/>
                  <a:pt x="4600452" y="1911150"/>
                </a:cubicBezTo>
                <a:cubicBezTo>
                  <a:pt x="5435417" y="1582626"/>
                  <a:pt x="5470070" y="258104"/>
                  <a:pt x="6348019" y="23523"/>
                </a:cubicBezTo>
                <a:cubicBezTo>
                  <a:pt x="6516419" y="-21479"/>
                  <a:pt x="6696878" y="2823"/>
                  <a:pt x="6862749" y="56450"/>
                </a:cubicBezTo>
                <a:cubicBezTo>
                  <a:pt x="7149305" y="149104"/>
                  <a:pt x="7364318" y="285423"/>
                  <a:pt x="7520498" y="452367"/>
                </a:cubicBezTo>
                <a:close/>
              </a:path>
            </a:pathLst>
          </a:custGeom>
          <a:solidFill>
            <a:schemeClr val="accent5"/>
          </a:solidFill>
          <a:ln w="32399" cap="flat">
            <a:noFill/>
            <a:prstDash val="solid"/>
            <a:miter/>
          </a:ln>
        </p:spPr>
        <p:txBody>
          <a:bodyPr rtlCol="0" anchor="ctr"/>
          <a:lstStyle/>
          <a:p>
            <a:endParaRPr lang="es-SV" b="0" i="0" dirty="0">
              <a:latin typeface="Poppins Light" pitchFamily="2" charset="77"/>
            </a:endParaRPr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69AF5988-2173-347D-D2AC-C02FC9673B1A}"/>
              </a:ext>
            </a:extLst>
          </p:cNvPr>
          <p:cNvGrpSpPr/>
          <p:nvPr userDrawn="1"/>
        </p:nvGrpSpPr>
        <p:grpSpPr>
          <a:xfrm>
            <a:off x="-818553" y="3778543"/>
            <a:ext cx="15001374" cy="8611896"/>
            <a:chOff x="12848246" y="3401528"/>
            <a:chExt cx="5934809" cy="3407018"/>
          </a:xfrm>
        </p:grpSpPr>
        <p:sp>
          <p:nvSpPr>
            <p:cNvPr id="121" name="Freeform 2">
              <a:extLst>
                <a:ext uri="{FF2B5EF4-FFF2-40B4-BE49-F238E27FC236}">
                  <a16:creationId xmlns:a16="http://schemas.microsoft.com/office/drawing/2014/main" id="{7B642F7B-AF30-05B8-DC32-9E517DEC8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2272" y="3412520"/>
              <a:ext cx="4846761" cy="3264145"/>
            </a:xfrm>
            <a:custGeom>
              <a:avLst/>
              <a:gdLst>
                <a:gd name="T0" fmla="*/ 3883 w 3890"/>
                <a:gd name="T1" fmla="*/ 121 h 2620"/>
                <a:gd name="T2" fmla="*/ 3883 w 3890"/>
                <a:gd name="T3" fmla="*/ 121 h 2620"/>
                <a:gd name="T4" fmla="*/ 3763 w 3890"/>
                <a:gd name="T5" fmla="*/ 0 h 2620"/>
                <a:gd name="T6" fmla="*/ 126 w 3890"/>
                <a:gd name="T7" fmla="*/ 0 h 2620"/>
                <a:gd name="T8" fmla="*/ 126 w 3890"/>
                <a:gd name="T9" fmla="*/ 0 h 2620"/>
                <a:gd name="T10" fmla="*/ 4 w 3890"/>
                <a:gd name="T11" fmla="*/ 121 h 2620"/>
                <a:gd name="T12" fmla="*/ 4 w 3890"/>
                <a:gd name="T13" fmla="*/ 2619 h 2620"/>
                <a:gd name="T14" fmla="*/ 0 w 3890"/>
                <a:gd name="T15" fmla="*/ 2619 h 2620"/>
                <a:gd name="T16" fmla="*/ 0 w 3890"/>
                <a:gd name="T17" fmla="*/ 2619 h 2620"/>
                <a:gd name="T18" fmla="*/ 3889 w 3890"/>
                <a:gd name="T19" fmla="*/ 2619 h 2620"/>
                <a:gd name="T20" fmla="*/ 3889 w 3890"/>
                <a:gd name="T21" fmla="*/ 2619 h 2620"/>
                <a:gd name="T22" fmla="*/ 3883 w 3890"/>
                <a:gd name="T23" fmla="*/ 2619 h 2620"/>
                <a:gd name="T24" fmla="*/ 3883 w 3890"/>
                <a:gd name="T25" fmla="*/ 121 h 2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90" h="2620">
                  <a:moveTo>
                    <a:pt x="3883" y="121"/>
                  </a:moveTo>
                  <a:lnTo>
                    <a:pt x="3883" y="121"/>
                  </a:lnTo>
                  <a:cubicBezTo>
                    <a:pt x="3883" y="54"/>
                    <a:pt x="3829" y="0"/>
                    <a:pt x="3763" y="0"/>
                  </a:cubicBezTo>
                  <a:lnTo>
                    <a:pt x="126" y="0"/>
                  </a:lnTo>
                  <a:lnTo>
                    <a:pt x="126" y="0"/>
                  </a:lnTo>
                  <a:cubicBezTo>
                    <a:pt x="59" y="0"/>
                    <a:pt x="4" y="54"/>
                    <a:pt x="4" y="121"/>
                  </a:cubicBezTo>
                  <a:lnTo>
                    <a:pt x="4" y="2619"/>
                  </a:lnTo>
                  <a:lnTo>
                    <a:pt x="0" y="2619"/>
                  </a:lnTo>
                  <a:lnTo>
                    <a:pt x="0" y="2619"/>
                  </a:lnTo>
                  <a:lnTo>
                    <a:pt x="3889" y="2619"/>
                  </a:lnTo>
                  <a:lnTo>
                    <a:pt x="3889" y="2619"/>
                  </a:lnTo>
                  <a:lnTo>
                    <a:pt x="3883" y="2619"/>
                  </a:lnTo>
                  <a:lnTo>
                    <a:pt x="3883" y="121"/>
                  </a:lnTo>
                </a:path>
              </a:pathLst>
            </a:custGeom>
            <a:solidFill>
              <a:srgbClr val="0202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122" name="Freeform 3">
              <a:extLst>
                <a:ext uri="{FF2B5EF4-FFF2-40B4-BE49-F238E27FC236}">
                  <a16:creationId xmlns:a16="http://schemas.microsoft.com/office/drawing/2014/main" id="{8F1128C7-EC96-55BE-74D9-38FFE765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6775" y="3401528"/>
              <a:ext cx="4857750" cy="3275134"/>
            </a:xfrm>
            <a:custGeom>
              <a:avLst/>
              <a:gdLst>
                <a:gd name="T0" fmla="*/ 3768 w 3900"/>
                <a:gd name="T1" fmla="*/ 0 h 2630"/>
                <a:gd name="T2" fmla="*/ 131 w 3900"/>
                <a:gd name="T3" fmla="*/ 0 h 2630"/>
                <a:gd name="T4" fmla="*/ 131 w 3900"/>
                <a:gd name="T5" fmla="*/ 0 h 2630"/>
                <a:gd name="T6" fmla="*/ 0 w 3900"/>
                <a:gd name="T7" fmla="*/ 131 h 2630"/>
                <a:gd name="T8" fmla="*/ 0 w 3900"/>
                <a:gd name="T9" fmla="*/ 2629 h 2630"/>
                <a:gd name="T10" fmla="*/ 5 w 3900"/>
                <a:gd name="T11" fmla="*/ 2629 h 2630"/>
                <a:gd name="T12" fmla="*/ 9 w 3900"/>
                <a:gd name="T13" fmla="*/ 2629 h 2630"/>
                <a:gd name="T14" fmla="*/ 9 w 3900"/>
                <a:gd name="T15" fmla="*/ 131 h 2630"/>
                <a:gd name="T16" fmla="*/ 9 w 3900"/>
                <a:gd name="T17" fmla="*/ 131 h 2630"/>
                <a:gd name="T18" fmla="*/ 131 w 3900"/>
                <a:gd name="T19" fmla="*/ 10 h 2630"/>
                <a:gd name="T20" fmla="*/ 3768 w 3900"/>
                <a:gd name="T21" fmla="*/ 10 h 2630"/>
                <a:gd name="T22" fmla="*/ 3768 w 3900"/>
                <a:gd name="T23" fmla="*/ 10 h 2630"/>
                <a:gd name="T24" fmla="*/ 3888 w 3900"/>
                <a:gd name="T25" fmla="*/ 131 h 2630"/>
                <a:gd name="T26" fmla="*/ 3888 w 3900"/>
                <a:gd name="T27" fmla="*/ 2629 h 2630"/>
                <a:gd name="T28" fmla="*/ 3894 w 3900"/>
                <a:gd name="T29" fmla="*/ 2629 h 2630"/>
                <a:gd name="T30" fmla="*/ 3899 w 3900"/>
                <a:gd name="T31" fmla="*/ 2629 h 2630"/>
                <a:gd name="T32" fmla="*/ 3899 w 3900"/>
                <a:gd name="T33" fmla="*/ 131 h 2630"/>
                <a:gd name="T34" fmla="*/ 3899 w 3900"/>
                <a:gd name="T35" fmla="*/ 131 h 2630"/>
                <a:gd name="T36" fmla="*/ 3768 w 3900"/>
                <a:gd name="T37" fmla="*/ 0 h 2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00" h="2630">
                  <a:moveTo>
                    <a:pt x="3768" y="0"/>
                  </a:moveTo>
                  <a:lnTo>
                    <a:pt x="131" y="0"/>
                  </a:lnTo>
                  <a:lnTo>
                    <a:pt x="131" y="0"/>
                  </a:lnTo>
                  <a:cubicBezTo>
                    <a:pt x="58" y="0"/>
                    <a:pt x="0" y="59"/>
                    <a:pt x="0" y="131"/>
                  </a:cubicBezTo>
                  <a:lnTo>
                    <a:pt x="0" y="2629"/>
                  </a:lnTo>
                  <a:lnTo>
                    <a:pt x="5" y="2629"/>
                  </a:lnTo>
                  <a:lnTo>
                    <a:pt x="9" y="2629"/>
                  </a:lnTo>
                  <a:lnTo>
                    <a:pt x="9" y="131"/>
                  </a:lnTo>
                  <a:lnTo>
                    <a:pt x="9" y="131"/>
                  </a:lnTo>
                  <a:cubicBezTo>
                    <a:pt x="9" y="64"/>
                    <a:pt x="64" y="10"/>
                    <a:pt x="131" y="10"/>
                  </a:cubicBezTo>
                  <a:lnTo>
                    <a:pt x="3768" y="10"/>
                  </a:lnTo>
                  <a:lnTo>
                    <a:pt x="3768" y="10"/>
                  </a:lnTo>
                  <a:cubicBezTo>
                    <a:pt x="3834" y="10"/>
                    <a:pt x="3888" y="64"/>
                    <a:pt x="3888" y="131"/>
                  </a:cubicBezTo>
                  <a:lnTo>
                    <a:pt x="3888" y="2629"/>
                  </a:lnTo>
                  <a:lnTo>
                    <a:pt x="3894" y="2629"/>
                  </a:lnTo>
                  <a:lnTo>
                    <a:pt x="3899" y="2629"/>
                  </a:lnTo>
                  <a:lnTo>
                    <a:pt x="3899" y="131"/>
                  </a:lnTo>
                  <a:lnTo>
                    <a:pt x="3899" y="131"/>
                  </a:lnTo>
                  <a:cubicBezTo>
                    <a:pt x="3899" y="59"/>
                    <a:pt x="3840" y="0"/>
                    <a:pt x="3768" y="0"/>
                  </a:cubicBezTo>
                </a:path>
              </a:pathLst>
            </a:custGeom>
            <a:solidFill>
              <a:srgbClr val="7F7F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123" name="Freeform 4">
              <a:extLst>
                <a:ext uri="{FF2B5EF4-FFF2-40B4-BE49-F238E27FC236}">
                  <a16:creationId xmlns:a16="http://schemas.microsoft.com/office/drawing/2014/main" id="{BCAD1EDE-3850-F0E6-651E-2609003E8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8246" y="6676662"/>
              <a:ext cx="5934809" cy="131884"/>
            </a:xfrm>
            <a:custGeom>
              <a:avLst/>
              <a:gdLst>
                <a:gd name="T0" fmla="*/ 0 w 4762"/>
                <a:gd name="T1" fmla="*/ 0 h 105"/>
                <a:gd name="T2" fmla="*/ 0 w 4762"/>
                <a:gd name="T3" fmla="*/ 0 h 105"/>
                <a:gd name="T4" fmla="*/ 104 w 4762"/>
                <a:gd name="T5" fmla="*/ 104 h 105"/>
                <a:gd name="T6" fmla="*/ 4656 w 4762"/>
                <a:gd name="T7" fmla="*/ 104 h 105"/>
                <a:gd name="T8" fmla="*/ 4656 w 4762"/>
                <a:gd name="T9" fmla="*/ 104 h 105"/>
                <a:gd name="T10" fmla="*/ 4761 w 4762"/>
                <a:gd name="T11" fmla="*/ 0 h 105"/>
                <a:gd name="T12" fmla="*/ 0 w 4762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2" h="105">
                  <a:moveTo>
                    <a:pt x="0" y="0"/>
                  </a:moveTo>
                  <a:lnTo>
                    <a:pt x="0" y="0"/>
                  </a:lnTo>
                  <a:cubicBezTo>
                    <a:pt x="0" y="58"/>
                    <a:pt x="46" y="104"/>
                    <a:pt x="104" y="104"/>
                  </a:cubicBezTo>
                  <a:lnTo>
                    <a:pt x="4656" y="104"/>
                  </a:lnTo>
                  <a:lnTo>
                    <a:pt x="4656" y="104"/>
                  </a:lnTo>
                  <a:cubicBezTo>
                    <a:pt x="4714" y="104"/>
                    <a:pt x="4761" y="58"/>
                    <a:pt x="4761" y="0"/>
                  </a:cubicBezTo>
                  <a:lnTo>
                    <a:pt x="0" y="0"/>
                  </a:lnTo>
                </a:path>
              </a:pathLst>
            </a:custGeom>
            <a:solidFill>
              <a:srgbClr val="ACAF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124" name="Freeform 5">
              <a:extLst>
                <a:ext uri="{FF2B5EF4-FFF2-40B4-BE49-F238E27FC236}">
                  <a16:creationId xmlns:a16="http://schemas.microsoft.com/office/drawing/2014/main" id="{56EB1CCB-5231-E540-CB4C-8ABEF95E8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0091" y="6676662"/>
              <a:ext cx="1016613" cy="60445"/>
            </a:xfrm>
            <a:custGeom>
              <a:avLst/>
              <a:gdLst>
                <a:gd name="T0" fmla="*/ 0 w 817"/>
                <a:gd name="T1" fmla="*/ 0 h 50"/>
                <a:gd name="T2" fmla="*/ 0 w 817"/>
                <a:gd name="T3" fmla="*/ 0 h 50"/>
                <a:gd name="T4" fmla="*/ 50 w 817"/>
                <a:gd name="T5" fmla="*/ 49 h 50"/>
                <a:gd name="T6" fmla="*/ 767 w 817"/>
                <a:gd name="T7" fmla="*/ 49 h 50"/>
                <a:gd name="T8" fmla="*/ 767 w 817"/>
                <a:gd name="T9" fmla="*/ 49 h 50"/>
                <a:gd name="T10" fmla="*/ 816 w 817"/>
                <a:gd name="T11" fmla="*/ 0 h 50"/>
                <a:gd name="T12" fmla="*/ 0 w 817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7" h="50">
                  <a:moveTo>
                    <a:pt x="0" y="0"/>
                  </a:moveTo>
                  <a:lnTo>
                    <a:pt x="0" y="0"/>
                  </a:lnTo>
                  <a:cubicBezTo>
                    <a:pt x="0" y="28"/>
                    <a:pt x="22" y="49"/>
                    <a:pt x="50" y="49"/>
                  </a:cubicBezTo>
                  <a:lnTo>
                    <a:pt x="767" y="49"/>
                  </a:lnTo>
                  <a:lnTo>
                    <a:pt x="767" y="49"/>
                  </a:lnTo>
                  <a:cubicBezTo>
                    <a:pt x="794" y="49"/>
                    <a:pt x="816" y="28"/>
                    <a:pt x="816" y="0"/>
                  </a:cubicBezTo>
                  <a:lnTo>
                    <a:pt x="0" y="0"/>
                  </a:ln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125" name="Freeform 6">
              <a:extLst>
                <a:ext uri="{FF2B5EF4-FFF2-40B4-BE49-F238E27FC236}">
                  <a16:creationId xmlns:a16="http://schemas.microsoft.com/office/drawing/2014/main" id="{CA4DE269-C672-ABDC-767C-482EED331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2678" y="3467470"/>
              <a:ext cx="65943" cy="65943"/>
            </a:xfrm>
            <a:custGeom>
              <a:avLst/>
              <a:gdLst>
                <a:gd name="T0" fmla="*/ 26 w 54"/>
                <a:gd name="T1" fmla="*/ 0 h 54"/>
                <a:gd name="T2" fmla="*/ 26 w 54"/>
                <a:gd name="T3" fmla="*/ 0 h 54"/>
                <a:gd name="T4" fmla="*/ 0 w 54"/>
                <a:gd name="T5" fmla="*/ 27 h 54"/>
                <a:gd name="T6" fmla="*/ 0 w 54"/>
                <a:gd name="T7" fmla="*/ 27 h 54"/>
                <a:gd name="T8" fmla="*/ 26 w 54"/>
                <a:gd name="T9" fmla="*/ 53 h 54"/>
                <a:gd name="T10" fmla="*/ 26 w 54"/>
                <a:gd name="T11" fmla="*/ 53 h 54"/>
                <a:gd name="T12" fmla="*/ 53 w 54"/>
                <a:gd name="T13" fmla="*/ 27 h 54"/>
                <a:gd name="T14" fmla="*/ 53 w 54"/>
                <a:gd name="T15" fmla="*/ 27 h 54"/>
                <a:gd name="T16" fmla="*/ 26 w 54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4">
                  <a:moveTo>
                    <a:pt x="26" y="0"/>
                  </a:moveTo>
                  <a:lnTo>
                    <a:pt x="26" y="0"/>
                  </a:lnTo>
                  <a:cubicBezTo>
                    <a:pt x="12" y="0"/>
                    <a:pt x="0" y="12"/>
                    <a:pt x="0" y="27"/>
                  </a:cubicBezTo>
                  <a:lnTo>
                    <a:pt x="0" y="27"/>
                  </a:lnTo>
                  <a:cubicBezTo>
                    <a:pt x="0" y="41"/>
                    <a:pt x="12" y="53"/>
                    <a:pt x="26" y="53"/>
                  </a:cubicBezTo>
                  <a:lnTo>
                    <a:pt x="26" y="53"/>
                  </a:lnTo>
                  <a:cubicBezTo>
                    <a:pt x="41" y="53"/>
                    <a:pt x="53" y="41"/>
                    <a:pt x="53" y="27"/>
                  </a:cubicBezTo>
                  <a:lnTo>
                    <a:pt x="53" y="27"/>
                  </a:lnTo>
                  <a:cubicBezTo>
                    <a:pt x="53" y="12"/>
                    <a:pt x="41" y="0"/>
                    <a:pt x="26" y="0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126" name="Freeform 7">
              <a:extLst>
                <a:ext uri="{FF2B5EF4-FFF2-40B4-BE49-F238E27FC236}">
                  <a16:creationId xmlns:a16="http://schemas.microsoft.com/office/drawing/2014/main" id="{CDEA1F28-09A2-08E2-C322-8343E9CE4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9167" y="3483955"/>
              <a:ext cx="32972" cy="32972"/>
            </a:xfrm>
            <a:custGeom>
              <a:avLst/>
              <a:gdLst>
                <a:gd name="T0" fmla="*/ 12 w 27"/>
                <a:gd name="T1" fmla="*/ 0 h 28"/>
                <a:gd name="T2" fmla="*/ 12 w 27"/>
                <a:gd name="T3" fmla="*/ 0 h 28"/>
                <a:gd name="T4" fmla="*/ 0 w 27"/>
                <a:gd name="T5" fmla="*/ 14 h 28"/>
                <a:gd name="T6" fmla="*/ 0 w 27"/>
                <a:gd name="T7" fmla="*/ 14 h 28"/>
                <a:gd name="T8" fmla="*/ 12 w 27"/>
                <a:gd name="T9" fmla="*/ 27 h 28"/>
                <a:gd name="T10" fmla="*/ 12 w 27"/>
                <a:gd name="T11" fmla="*/ 27 h 28"/>
                <a:gd name="T12" fmla="*/ 26 w 27"/>
                <a:gd name="T13" fmla="*/ 14 h 28"/>
                <a:gd name="T14" fmla="*/ 26 w 27"/>
                <a:gd name="T15" fmla="*/ 14 h 28"/>
                <a:gd name="T16" fmla="*/ 12 w 27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8">
                  <a:moveTo>
                    <a:pt x="12" y="0"/>
                  </a:moveTo>
                  <a:lnTo>
                    <a:pt x="12" y="0"/>
                  </a:lnTo>
                  <a:cubicBezTo>
                    <a:pt x="5" y="0"/>
                    <a:pt x="0" y="6"/>
                    <a:pt x="0" y="14"/>
                  </a:cubicBezTo>
                  <a:lnTo>
                    <a:pt x="0" y="14"/>
                  </a:lnTo>
                  <a:cubicBezTo>
                    <a:pt x="0" y="21"/>
                    <a:pt x="5" y="27"/>
                    <a:pt x="12" y="27"/>
                  </a:cubicBezTo>
                  <a:lnTo>
                    <a:pt x="12" y="27"/>
                  </a:lnTo>
                  <a:cubicBezTo>
                    <a:pt x="20" y="27"/>
                    <a:pt x="26" y="21"/>
                    <a:pt x="26" y="14"/>
                  </a:cubicBezTo>
                  <a:lnTo>
                    <a:pt x="26" y="14"/>
                  </a:lnTo>
                  <a:cubicBezTo>
                    <a:pt x="26" y="6"/>
                    <a:pt x="20" y="0"/>
                    <a:pt x="12" y="0"/>
                  </a:cubicBezTo>
                </a:path>
              </a:pathLst>
            </a:custGeom>
            <a:solidFill>
              <a:srgbClr val="ADACB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127" name="Freeform 8">
              <a:extLst>
                <a:ext uri="{FF2B5EF4-FFF2-40B4-BE49-F238E27FC236}">
                  <a16:creationId xmlns:a16="http://schemas.microsoft.com/office/drawing/2014/main" id="{B4D2073C-9D5F-CDE3-C04C-8BA7C6D45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4156" y="3610347"/>
              <a:ext cx="4588485" cy="2890471"/>
            </a:xfrm>
            <a:custGeom>
              <a:avLst/>
              <a:gdLst>
                <a:gd name="T0" fmla="*/ 0 w 3682"/>
                <a:gd name="T1" fmla="*/ 2317 h 2318"/>
                <a:gd name="T2" fmla="*/ 3681 w 3682"/>
                <a:gd name="T3" fmla="*/ 2317 h 2318"/>
                <a:gd name="T4" fmla="*/ 3681 w 3682"/>
                <a:gd name="T5" fmla="*/ 0 h 2318"/>
                <a:gd name="T6" fmla="*/ 0 w 3682"/>
                <a:gd name="T7" fmla="*/ 0 h 2318"/>
                <a:gd name="T8" fmla="*/ 0 w 3682"/>
                <a:gd name="T9" fmla="*/ 2317 h 2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2" h="2318">
                  <a:moveTo>
                    <a:pt x="0" y="2317"/>
                  </a:moveTo>
                  <a:lnTo>
                    <a:pt x="3681" y="2317"/>
                  </a:lnTo>
                  <a:lnTo>
                    <a:pt x="3681" y="0"/>
                  </a:lnTo>
                  <a:lnTo>
                    <a:pt x="0" y="0"/>
                  </a:lnTo>
                  <a:lnTo>
                    <a:pt x="0" y="2317"/>
                  </a:lnTo>
                </a:path>
              </a:pathLst>
            </a:custGeom>
            <a:solidFill>
              <a:srgbClr val="EBDD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</p:grpSp>
      <p:sp>
        <p:nvSpPr>
          <p:cNvPr id="130" name="Picture Placeholder 129">
            <a:extLst>
              <a:ext uri="{FF2B5EF4-FFF2-40B4-BE49-F238E27FC236}">
                <a16:creationId xmlns:a16="http://schemas.microsoft.com/office/drawing/2014/main" id="{450DD239-2066-1F1C-F723-BE1DB69DAE45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89940" y="4250805"/>
            <a:ext cx="11595136" cy="7303072"/>
          </a:xfrm>
          <a:custGeom>
            <a:avLst/>
            <a:gdLst>
              <a:gd name="connsiteX0" fmla="*/ 0 w 4587240"/>
              <a:gd name="connsiteY0" fmla="*/ 0 h 2889224"/>
              <a:gd name="connsiteX1" fmla="*/ 4587240 w 4587240"/>
              <a:gd name="connsiteY1" fmla="*/ 0 h 2889224"/>
              <a:gd name="connsiteX2" fmla="*/ 4587240 w 4587240"/>
              <a:gd name="connsiteY2" fmla="*/ 2889224 h 2889224"/>
              <a:gd name="connsiteX3" fmla="*/ 0 w 4587240"/>
              <a:gd name="connsiteY3" fmla="*/ 2889224 h 2889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87240" h="2889224">
                <a:moveTo>
                  <a:pt x="0" y="0"/>
                </a:moveTo>
                <a:lnTo>
                  <a:pt x="4587240" y="0"/>
                </a:lnTo>
                <a:lnTo>
                  <a:pt x="4587240" y="2889224"/>
                </a:lnTo>
                <a:lnTo>
                  <a:pt x="0" y="2889224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27234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act Us /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6">
            <a:extLst>
              <a:ext uri="{FF2B5EF4-FFF2-40B4-BE49-F238E27FC236}">
                <a16:creationId xmlns:a16="http://schemas.microsoft.com/office/drawing/2014/main" id="{70FB9AFC-394F-45CD-F0B1-A03B9DEE2DE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-2121514" y="-2111184"/>
            <a:ext cx="14310339" cy="14333353"/>
          </a:xfrm>
          <a:custGeom>
            <a:avLst/>
            <a:gdLst>
              <a:gd name="connsiteX0" fmla="*/ 1708383 w 3416765"/>
              <a:gd name="connsiteY0" fmla="*/ 0 h 3422260"/>
              <a:gd name="connsiteX1" fmla="*/ 3416765 w 3416765"/>
              <a:gd name="connsiteY1" fmla="*/ 1710507 h 3422260"/>
              <a:gd name="connsiteX2" fmla="*/ 1708383 w 3416765"/>
              <a:gd name="connsiteY2" fmla="*/ 3422260 h 3422260"/>
              <a:gd name="connsiteX3" fmla="*/ 0 w 3416765"/>
              <a:gd name="connsiteY3" fmla="*/ 1710507 h 3422260"/>
              <a:gd name="connsiteX4" fmla="*/ 1708383 w 3416765"/>
              <a:gd name="connsiteY4" fmla="*/ 0 h 342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16765" h="3422260">
                <a:moveTo>
                  <a:pt x="1708383" y="0"/>
                </a:moveTo>
                <a:cubicBezTo>
                  <a:pt x="2652227" y="0"/>
                  <a:pt x="3416765" y="765489"/>
                  <a:pt x="3416765" y="1710507"/>
                </a:cubicBezTo>
                <a:cubicBezTo>
                  <a:pt x="3416765" y="2655524"/>
                  <a:pt x="2652227" y="3422260"/>
                  <a:pt x="1708383" y="3422260"/>
                </a:cubicBezTo>
                <a:cubicBezTo>
                  <a:pt x="764539" y="3422260"/>
                  <a:pt x="0" y="2655524"/>
                  <a:pt x="0" y="1710507"/>
                </a:cubicBezTo>
                <a:cubicBezTo>
                  <a:pt x="0" y="765489"/>
                  <a:pt x="764539" y="0"/>
                  <a:pt x="17083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 b="0" i="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91533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DA24949-C13B-2EDD-AE1C-6F939034FC1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"/>
            <a:ext cx="16201292" cy="13716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182843" tIns="91422" rIns="182843" bIns="91422" rtlCol="0" anchor="ctr">
            <a:normAutofit/>
          </a:bodyPr>
          <a:lstStyle>
            <a:lvl1pPr>
              <a:defRPr lang="en-US" sz="2400" b="0" i="0">
                <a:solidFill>
                  <a:schemeClr val="lt1"/>
                </a:solidFill>
                <a:latin typeface="Poppins Light" pitchFamily="2" charset="77"/>
                <a:ea typeface="+mn-ea"/>
                <a:cs typeface="Heebo Light" pitchFamily="2" charset="-79"/>
              </a:defRPr>
            </a:lvl1pPr>
          </a:lstStyle>
          <a:p>
            <a:pPr marL="0" lv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80419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Right +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rma libre 7">
            <a:extLst>
              <a:ext uri="{FF2B5EF4-FFF2-40B4-BE49-F238E27FC236}">
                <a16:creationId xmlns:a16="http://schemas.microsoft.com/office/drawing/2014/main" id="{CBF26B0C-95B4-1206-3F88-2818F0A430F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2324194" y="0"/>
            <a:ext cx="12053456" cy="13716000"/>
          </a:xfrm>
          <a:custGeom>
            <a:avLst/>
            <a:gdLst>
              <a:gd name="connsiteX0" fmla="*/ 4994094 w 12053456"/>
              <a:gd name="connsiteY0" fmla="*/ 0 h 13716000"/>
              <a:gd name="connsiteX1" fmla="*/ 12053456 w 12053456"/>
              <a:gd name="connsiteY1" fmla="*/ 0 h 13716000"/>
              <a:gd name="connsiteX2" fmla="*/ 12053456 w 12053456"/>
              <a:gd name="connsiteY2" fmla="*/ 13716000 h 13716000"/>
              <a:gd name="connsiteX3" fmla="*/ 4994094 w 12053456"/>
              <a:gd name="connsiteY3" fmla="*/ 13716000 h 13716000"/>
              <a:gd name="connsiteX4" fmla="*/ 4995560 w 12053456"/>
              <a:gd name="connsiteY4" fmla="*/ 13697007 h 13716000"/>
              <a:gd name="connsiteX5" fmla="*/ 5009308 w 12053456"/>
              <a:gd name="connsiteY5" fmla="*/ 13618229 h 13716000"/>
              <a:gd name="connsiteX6" fmla="*/ 3697630 w 12053456"/>
              <a:gd name="connsiteY6" fmla="*/ 12809644 h 13716000"/>
              <a:gd name="connsiteX7" fmla="*/ 2516526 w 12053456"/>
              <a:gd name="connsiteY7" fmla="*/ 11715024 h 13716000"/>
              <a:gd name="connsiteX8" fmla="*/ 1638117 w 12053456"/>
              <a:gd name="connsiteY8" fmla="*/ 10499395 h 13716000"/>
              <a:gd name="connsiteX9" fmla="*/ 1003050 w 12053456"/>
              <a:gd name="connsiteY9" fmla="*/ 9063741 h 13716000"/>
              <a:gd name="connsiteX10" fmla="*/ 694417 w 12053456"/>
              <a:gd name="connsiteY10" fmla="*/ 7633587 h 13716000"/>
              <a:gd name="connsiteX11" fmla="*/ 694417 w 12053456"/>
              <a:gd name="connsiteY11" fmla="*/ 6087919 h 13716000"/>
              <a:gd name="connsiteX12" fmla="*/ 1003050 w 12053456"/>
              <a:gd name="connsiteY12" fmla="*/ 4652266 h 13716000"/>
              <a:gd name="connsiteX13" fmla="*/ 1638117 w 12053456"/>
              <a:gd name="connsiteY13" fmla="*/ 3216610 h 13716000"/>
              <a:gd name="connsiteX14" fmla="*/ 2516526 w 12053456"/>
              <a:gd name="connsiteY14" fmla="*/ 2006480 h 13716000"/>
              <a:gd name="connsiteX15" fmla="*/ 3697630 w 12053456"/>
              <a:gd name="connsiteY15" fmla="*/ 906361 h 13716000"/>
              <a:gd name="connsiteX16" fmla="*/ 5009308 w 12053456"/>
              <a:gd name="connsiteY16" fmla="*/ 97776 h 13716000"/>
              <a:gd name="connsiteX17" fmla="*/ 4995560 w 12053456"/>
              <a:gd name="connsiteY17" fmla="*/ 18998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053456" h="13716000">
                <a:moveTo>
                  <a:pt x="4994094" y="0"/>
                </a:moveTo>
                <a:lnTo>
                  <a:pt x="12053456" y="0"/>
                </a:lnTo>
                <a:lnTo>
                  <a:pt x="12053456" y="13716000"/>
                </a:lnTo>
                <a:lnTo>
                  <a:pt x="4994094" y="13716000"/>
                </a:lnTo>
                <a:lnTo>
                  <a:pt x="4995560" y="13697007"/>
                </a:lnTo>
                <a:cubicBezTo>
                  <a:pt x="4998812" y="13671140"/>
                  <a:pt x="5003374" y="13644873"/>
                  <a:pt x="5009308" y="13618229"/>
                </a:cubicBezTo>
                <a:cubicBezTo>
                  <a:pt x="5163624" y="12930657"/>
                  <a:pt x="4332697" y="12413598"/>
                  <a:pt x="3697630" y="12809644"/>
                </a:cubicBezTo>
                <a:cubicBezTo>
                  <a:pt x="2926052" y="13299192"/>
                  <a:pt x="1988294" y="12435600"/>
                  <a:pt x="2516526" y="11715024"/>
                </a:cubicBezTo>
                <a:cubicBezTo>
                  <a:pt x="2943858" y="11126459"/>
                  <a:pt x="2385952" y="10356379"/>
                  <a:pt x="1638117" y="10499395"/>
                </a:cubicBezTo>
                <a:cubicBezTo>
                  <a:pt x="724097" y="10675411"/>
                  <a:pt x="219603" y="9542290"/>
                  <a:pt x="1003050" y="9063741"/>
                </a:cubicBezTo>
                <a:cubicBezTo>
                  <a:pt x="1638117" y="8678698"/>
                  <a:pt x="1442252" y="7765599"/>
                  <a:pt x="694417" y="7633587"/>
                </a:cubicBezTo>
                <a:cubicBezTo>
                  <a:pt x="-231472" y="7474069"/>
                  <a:pt x="-231472" y="6247437"/>
                  <a:pt x="694417" y="6087919"/>
                </a:cubicBezTo>
                <a:cubicBezTo>
                  <a:pt x="1442252" y="5950407"/>
                  <a:pt x="1638117" y="5037306"/>
                  <a:pt x="1003050" y="4652266"/>
                </a:cubicBezTo>
                <a:cubicBezTo>
                  <a:pt x="219603" y="4173715"/>
                  <a:pt x="724097" y="3046093"/>
                  <a:pt x="1638117" y="3216610"/>
                </a:cubicBezTo>
                <a:cubicBezTo>
                  <a:pt x="2385952" y="3365125"/>
                  <a:pt x="2943858" y="2589541"/>
                  <a:pt x="2516526" y="2006480"/>
                </a:cubicBezTo>
                <a:cubicBezTo>
                  <a:pt x="1988294" y="1285904"/>
                  <a:pt x="2926052" y="422307"/>
                  <a:pt x="3697630" y="906361"/>
                </a:cubicBezTo>
                <a:cubicBezTo>
                  <a:pt x="4332697" y="1307906"/>
                  <a:pt x="5163624" y="790851"/>
                  <a:pt x="5009308" y="97776"/>
                </a:cubicBezTo>
                <a:cubicBezTo>
                  <a:pt x="5003374" y="71133"/>
                  <a:pt x="4998812" y="44865"/>
                  <a:pt x="4995560" y="1899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 b="0" i="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56070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eet Our C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A826504-BD23-F667-715A-CDA9180BF66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1653343" y="2056471"/>
            <a:ext cx="9044481" cy="9044482"/>
          </a:xfrm>
          <a:custGeom>
            <a:avLst/>
            <a:gdLst>
              <a:gd name="connsiteX0" fmla="*/ 4522241 w 9044481"/>
              <a:gd name="connsiteY0" fmla="*/ 0 h 9044482"/>
              <a:gd name="connsiteX1" fmla="*/ 9044481 w 9044481"/>
              <a:gd name="connsiteY1" fmla="*/ 4522241 h 9044482"/>
              <a:gd name="connsiteX2" fmla="*/ 4522241 w 9044481"/>
              <a:gd name="connsiteY2" fmla="*/ 9044482 h 9044482"/>
              <a:gd name="connsiteX3" fmla="*/ 0 w 9044481"/>
              <a:gd name="connsiteY3" fmla="*/ 4522241 h 9044482"/>
              <a:gd name="connsiteX4" fmla="*/ 4522241 w 9044481"/>
              <a:gd name="connsiteY4" fmla="*/ 0 h 904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44481" h="9044482">
                <a:moveTo>
                  <a:pt x="4522241" y="0"/>
                </a:moveTo>
                <a:cubicBezTo>
                  <a:pt x="7019805" y="0"/>
                  <a:pt x="9044481" y="2024676"/>
                  <a:pt x="9044481" y="4522241"/>
                </a:cubicBezTo>
                <a:cubicBezTo>
                  <a:pt x="9044481" y="7019806"/>
                  <a:pt x="7019805" y="9044482"/>
                  <a:pt x="4522241" y="9044482"/>
                </a:cubicBezTo>
                <a:cubicBezTo>
                  <a:pt x="2024676" y="9044482"/>
                  <a:pt x="0" y="7019806"/>
                  <a:pt x="0" y="4522241"/>
                </a:cubicBezTo>
                <a:cubicBezTo>
                  <a:pt x="0" y="2024676"/>
                  <a:pt x="2024676" y="0"/>
                  <a:pt x="45222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 b="0" i="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86292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eet Our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9">
            <a:extLst>
              <a:ext uri="{FF2B5EF4-FFF2-40B4-BE49-F238E27FC236}">
                <a16:creationId xmlns:a16="http://schemas.microsoft.com/office/drawing/2014/main" id="{0489F703-DDC4-8D4A-D046-D0A0C7BA369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2865824" y="7387248"/>
            <a:ext cx="4069080" cy="406908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182843" tIns="91422" rIns="182843" bIns="91422" rtlCol="0" anchor="ctr">
            <a:normAutofit/>
          </a:bodyPr>
          <a:lstStyle>
            <a:lvl1pPr>
              <a:defRPr lang="en-US" sz="2400" b="0" i="0" dirty="0">
                <a:solidFill>
                  <a:schemeClr val="tx1"/>
                </a:solidFill>
                <a:latin typeface="Poppins Light" pitchFamily="2" charset="77"/>
                <a:cs typeface="Heebo Light" pitchFamily="2" charset="-79"/>
              </a:defRPr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7" name="Picture Placeholder 12">
            <a:extLst>
              <a:ext uri="{FF2B5EF4-FFF2-40B4-BE49-F238E27FC236}">
                <a16:creationId xmlns:a16="http://schemas.microsoft.com/office/drawing/2014/main" id="{AC5DCEA7-0350-A1F7-AFE3-C355DC6667C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2865824" y="2259672"/>
            <a:ext cx="4069080" cy="4066758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182843" tIns="91422" rIns="182843" bIns="91422" rtlCol="0" anchor="ctr">
            <a:normAutofit/>
          </a:bodyPr>
          <a:lstStyle>
            <a:lvl1pPr>
              <a:defRPr lang="en-US" sz="2400" b="0" i="0" dirty="0">
                <a:solidFill>
                  <a:schemeClr val="tx1"/>
                </a:solidFill>
                <a:latin typeface="Poppins Light" pitchFamily="2" charset="77"/>
                <a:ea typeface="+mn-ea"/>
                <a:cs typeface="Heebo Light" pitchFamily="2" charset="-79"/>
              </a:defRPr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7B4A9EBE-CD60-9BDF-E130-782A35C28A0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8276684" y="2259671"/>
            <a:ext cx="4069080" cy="4066758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182843" tIns="91422" rIns="182843" bIns="91422" rtlCol="0" anchor="ctr">
            <a:normAutofit/>
          </a:bodyPr>
          <a:lstStyle>
            <a:lvl1pPr>
              <a:defRPr lang="en-US" sz="2400" b="0" i="0" dirty="0">
                <a:solidFill>
                  <a:schemeClr val="tx1"/>
                </a:solidFill>
                <a:latin typeface="Poppins Light" pitchFamily="2" charset="77"/>
                <a:cs typeface="Heebo Light" pitchFamily="2" charset="-79"/>
              </a:defRPr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3" name="Picture Placeholder 9">
            <a:extLst>
              <a:ext uri="{FF2B5EF4-FFF2-40B4-BE49-F238E27FC236}">
                <a16:creationId xmlns:a16="http://schemas.microsoft.com/office/drawing/2014/main" id="{EF5E2651-D8CE-C622-281E-0B486376888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8276684" y="7387248"/>
            <a:ext cx="4069080" cy="406908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182843" tIns="91422" rIns="182843" bIns="91422" rtlCol="0" anchor="ctr">
            <a:normAutofit/>
          </a:bodyPr>
          <a:lstStyle>
            <a:lvl1pPr>
              <a:defRPr lang="en-US" sz="2400" b="0" i="0" dirty="0">
                <a:solidFill>
                  <a:schemeClr val="tx1"/>
                </a:solidFill>
                <a:latin typeface="Poppins Light" pitchFamily="2" charset="77"/>
                <a:cs typeface="Heebo Light" pitchFamily="2" charset="-79"/>
              </a:defRPr>
            </a:lvl1pPr>
          </a:lstStyle>
          <a:p>
            <a:pPr marL="0" lv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82820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ullet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orma libre 9">
            <a:extLst>
              <a:ext uri="{FF2B5EF4-FFF2-40B4-BE49-F238E27FC236}">
                <a16:creationId xmlns:a16="http://schemas.microsoft.com/office/drawing/2014/main" id="{0BE4B875-82FB-756C-A520-0A5FEAD4560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746365" y="2"/>
            <a:ext cx="13631287" cy="6135328"/>
          </a:xfrm>
          <a:custGeom>
            <a:avLst/>
            <a:gdLst>
              <a:gd name="connsiteX0" fmla="*/ 77750 w 13631287"/>
              <a:gd name="connsiteY0" fmla="*/ 0 h 7251291"/>
              <a:gd name="connsiteX1" fmla="*/ 13631287 w 13631287"/>
              <a:gd name="connsiteY1" fmla="*/ 0 h 7251291"/>
              <a:gd name="connsiteX2" fmla="*/ 13631287 w 13631287"/>
              <a:gd name="connsiteY2" fmla="*/ 7056809 h 7251291"/>
              <a:gd name="connsiteX3" fmla="*/ 13172739 w 13631287"/>
              <a:gd name="connsiteY3" fmla="*/ 7119452 h 7251291"/>
              <a:gd name="connsiteX4" fmla="*/ 10963259 w 13631287"/>
              <a:gd name="connsiteY4" fmla="*/ 7251291 h 7251291"/>
              <a:gd name="connsiteX5" fmla="*/ 0 w 13631287"/>
              <a:gd name="connsiteY5" fmla="*/ 762001 h 7251291"/>
              <a:gd name="connsiteX6" fmla="*/ 56602 w 13631287"/>
              <a:gd name="connsiteY6" fmla="*/ 98509 h 7251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31287" h="7251291">
                <a:moveTo>
                  <a:pt x="77750" y="0"/>
                </a:moveTo>
                <a:lnTo>
                  <a:pt x="13631287" y="0"/>
                </a:lnTo>
                <a:lnTo>
                  <a:pt x="13631287" y="7056809"/>
                </a:lnTo>
                <a:lnTo>
                  <a:pt x="13172739" y="7119452"/>
                </a:lnTo>
                <a:cubicBezTo>
                  <a:pt x="12459059" y="7205895"/>
                  <a:pt x="11720115" y="7251291"/>
                  <a:pt x="10963259" y="7251291"/>
                </a:cubicBezTo>
                <a:cubicBezTo>
                  <a:pt x="4908419" y="7251291"/>
                  <a:pt x="0" y="4345937"/>
                  <a:pt x="0" y="762001"/>
                </a:cubicBezTo>
                <a:cubicBezTo>
                  <a:pt x="0" y="538005"/>
                  <a:pt x="19174" y="316660"/>
                  <a:pt x="56602" y="98509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s-SV"/>
          </a:p>
        </p:txBody>
      </p:sp>
    </p:spTree>
    <p:extLst>
      <p:ext uri="{BB962C8B-B14F-4D97-AF65-F5344CB8AC3E}">
        <p14:creationId xmlns:p14="http://schemas.microsoft.com/office/powerpoint/2010/main" val="110677762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our Op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51">
            <a:extLst>
              <a:ext uri="{FF2B5EF4-FFF2-40B4-BE49-F238E27FC236}">
                <a16:creationId xmlns:a16="http://schemas.microsoft.com/office/drawing/2014/main" id="{FDE8260A-BF91-0ED6-CEB2-73B0F7E2EC92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9390883" y="0"/>
            <a:ext cx="6689556" cy="13716000"/>
          </a:xfrm>
          <a:custGeom>
            <a:avLst/>
            <a:gdLst>
              <a:gd name="connsiteX0" fmla="*/ 0 w 3839892"/>
              <a:gd name="connsiteY0" fmla="*/ 0 h 3839890"/>
              <a:gd name="connsiteX1" fmla="*/ 3839892 w 3839892"/>
              <a:gd name="connsiteY1" fmla="*/ 0 h 3839890"/>
              <a:gd name="connsiteX2" fmla="*/ 3839892 w 3839892"/>
              <a:gd name="connsiteY2" fmla="*/ 3839890 h 3839890"/>
              <a:gd name="connsiteX3" fmla="*/ 0 w 3839892"/>
              <a:gd name="connsiteY3" fmla="*/ 3839890 h 3839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9892" h="3839890">
                <a:moveTo>
                  <a:pt x="0" y="0"/>
                </a:moveTo>
                <a:lnTo>
                  <a:pt x="3839892" y="0"/>
                </a:lnTo>
                <a:lnTo>
                  <a:pt x="3839892" y="3839890"/>
                </a:lnTo>
                <a:lnTo>
                  <a:pt x="0" y="383989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 b="0" i="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66707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orma libre 9">
            <a:extLst>
              <a:ext uri="{FF2B5EF4-FFF2-40B4-BE49-F238E27FC236}">
                <a16:creationId xmlns:a16="http://schemas.microsoft.com/office/drawing/2014/main" id="{26A3F0E6-22AF-FB4B-65BE-F9A743C1F2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3486150"/>
            <a:ext cx="16802100" cy="10229851"/>
          </a:xfrm>
          <a:custGeom>
            <a:avLst/>
            <a:gdLst>
              <a:gd name="connsiteX0" fmla="*/ 5843590 w 16802100"/>
              <a:gd name="connsiteY0" fmla="*/ 0 h 10229851"/>
              <a:gd name="connsiteX1" fmla="*/ 16802100 w 16802100"/>
              <a:gd name="connsiteY1" fmla="*/ 8329613 h 10229851"/>
              <a:gd name="connsiteX2" fmla="*/ 16579462 w 16802100"/>
              <a:gd name="connsiteY2" fmla="*/ 10008321 h 10229851"/>
              <a:gd name="connsiteX3" fmla="*/ 16512196 w 16802100"/>
              <a:gd name="connsiteY3" fmla="*/ 10229851 h 10229851"/>
              <a:gd name="connsiteX4" fmla="*/ 0 w 16802100"/>
              <a:gd name="connsiteY4" fmla="*/ 10229851 h 10229851"/>
              <a:gd name="connsiteX5" fmla="*/ 0 w 16802100"/>
              <a:gd name="connsiteY5" fmla="*/ 1284458 h 10229851"/>
              <a:gd name="connsiteX6" fmla="*/ 161201 w 16802100"/>
              <a:gd name="connsiteY6" fmla="*/ 1205908 h 10229851"/>
              <a:gd name="connsiteX7" fmla="*/ 5843590 w 16802100"/>
              <a:gd name="connsiteY7" fmla="*/ 0 h 1022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02100" h="10229851">
                <a:moveTo>
                  <a:pt x="5843590" y="0"/>
                </a:moveTo>
                <a:cubicBezTo>
                  <a:pt x="11895807" y="0"/>
                  <a:pt x="16802100" y="3729297"/>
                  <a:pt x="16802100" y="8329613"/>
                </a:cubicBezTo>
                <a:cubicBezTo>
                  <a:pt x="16802100" y="8904653"/>
                  <a:pt x="16725439" y="9466083"/>
                  <a:pt x="16579462" y="10008321"/>
                </a:cubicBezTo>
                <a:lnTo>
                  <a:pt x="16512196" y="10229851"/>
                </a:lnTo>
                <a:lnTo>
                  <a:pt x="0" y="10229851"/>
                </a:lnTo>
                <a:lnTo>
                  <a:pt x="0" y="1284458"/>
                </a:lnTo>
                <a:lnTo>
                  <a:pt x="161201" y="1205908"/>
                </a:lnTo>
                <a:cubicBezTo>
                  <a:pt x="1818095" y="440669"/>
                  <a:pt x="3763139" y="0"/>
                  <a:pt x="5843590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s-SV"/>
          </a:p>
        </p:txBody>
      </p:sp>
    </p:spTree>
    <p:extLst>
      <p:ext uri="{BB962C8B-B14F-4D97-AF65-F5344CB8AC3E}">
        <p14:creationId xmlns:p14="http://schemas.microsoft.com/office/powerpoint/2010/main" val="15359251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bile Device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" name="Group 166">
            <a:extLst>
              <a:ext uri="{FF2B5EF4-FFF2-40B4-BE49-F238E27FC236}">
                <a16:creationId xmlns:a16="http://schemas.microsoft.com/office/drawing/2014/main" id="{CA71AEBE-5733-8D3F-062B-40BDBF050B6F}"/>
              </a:ext>
            </a:extLst>
          </p:cNvPr>
          <p:cNvGrpSpPr/>
          <p:nvPr userDrawn="1"/>
        </p:nvGrpSpPr>
        <p:grpSpPr>
          <a:xfrm>
            <a:off x="1520825" y="762000"/>
            <a:ext cx="5650134" cy="11194912"/>
            <a:chOff x="19601840" y="3549898"/>
            <a:chExt cx="2357437" cy="4670913"/>
          </a:xfrm>
        </p:grpSpPr>
        <p:sp>
          <p:nvSpPr>
            <p:cNvPr id="168" name="Freeform 15">
              <a:extLst>
                <a:ext uri="{FF2B5EF4-FFF2-40B4-BE49-F238E27FC236}">
                  <a16:creationId xmlns:a16="http://schemas.microsoft.com/office/drawing/2014/main" id="{9D8F5C46-0D92-1B40-78DE-78892087C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3821" y="3549898"/>
              <a:ext cx="2307981" cy="4670913"/>
            </a:xfrm>
            <a:custGeom>
              <a:avLst/>
              <a:gdLst>
                <a:gd name="T0" fmla="*/ 1830 w 1854"/>
                <a:gd name="T1" fmla="*/ 3460 h 3747"/>
                <a:gd name="T2" fmla="*/ 1830 w 1854"/>
                <a:gd name="T3" fmla="*/ 3460 h 3747"/>
                <a:gd name="T4" fmla="*/ 1568 w 1854"/>
                <a:gd name="T5" fmla="*/ 3723 h 3747"/>
                <a:gd name="T6" fmla="*/ 302 w 1854"/>
                <a:gd name="T7" fmla="*/ 3723 h 3747"/>
                <a:gd name="T8" fmla="*/ 302 w 1854"/>
                <a:gd name="T9" fmla="*/ 3723 h 3747"/>
                <a:gd name="T10" fmla="*/ 23 w 1854"/>
                <a:gd name="T11" fmla="*/ 3444 h 3747"/>
                <a:gd name="T12" fmla="*/ 23 w 1854"/>
                <a:gd name="T13" fmla="*/ 310 h 3747"/>
                <a:gd name="T14" fmla="*/ 23 w 1854"/>
                <a:gd name="T15" fmla="*/ 310 h 3747"/>
                <a:gd name="T16" fmla="*/ 310 w 1854"/>
                <a:gd name="T17" fmla="*/ 24 h 3747"/>
                <a:gd name="T18" fmla="*/ 1534 w 1854"/>
                <a:gd name="T19" fmla="*/ 24 h 3747"/>
                <a:gd name="T20" fmla="*/ 1534 w 1854"/>
                <a:gd name="T21" fmla="*/ 24 h 3747"/>
                <a:gd name="T22" fmla="*/ 1830 w 1854"/>
                <a:gd name="T23" fmla="*/ 320 h 3747"/>
                <a:gd name="T24" fmla="*/ 1830 w 1854"/>
                <a:gd name="T25" fmla="*/ 3460 h 3747"/>
                <a:gd name="T26" fmla="*/ 1534 w 1854"/>
                <a:gd name="T27" fmla="*/ 0 h 3747"/>
                <a:gd name="T28" fmla="*/ 310 w 1854"/>
                <a:gd name="T29" fmla="*/ 0 h 3747"/>
                <a:gd name="T30" fmla="*/ 310 w 1854"/>
                <a:gd name="T31" fmla="*/ 0 h 3747"/>
                <a:gd name="T32" fmla="*/ 0 w 1854"/>
                <a:gd name="T33" fmla="*/ 310 h 3747"/>
                <a:gd name="T34" fmla="*/ 0 w 1854"/>
                <a:gd name="T35" fmla="*/ 3444 h 3747"/>
                <a:gd name="T36" fmla="*/ 0 w 1854"/>
                <a:gd name="T37" fmla="*/ 3444 h 3747"/>
                <a:gd name="T38" fmla="*/ 302 w 1854"/>
                <a:gd name="T39" fmla="*/ 3746 h 3747"/>
                <a:gd name="T40" fmla="*/ 1568 w 1854"/>
                <a:gd name="T41" fmla="*/ 3746 h 3747"/>
                <a:gd name="T42" fmla="*/ 1568 w 1854"/>
                <a:gd name="T43" fmla="*/ 3746 h 3747"/>
                <a:gd name="T44" fmla="*/ 1853 w 1854"/>
                <a:gd name="T45" fmla="*/ 3460 h 3747"/>
                <a:gd name="T46" fmla="*/ 1853 w 1854"/>
                <a:gd name="T47" fmla="*/ 320 h 3747"/>
                <a:gd name="T48" fmla="*/ 1853 w 1854"/>
                <a:gd name="T49" fmla="*/ 320 h 3747"/>
                <a:gd name="T50" fmla="*/ 1534 w 1854"/>
                <a:gd name="T51" fmla="*/ 0 h 3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54" h="3747">
                  <a:moveTo>
                    <a:pt x="1830" y="3460"/>
                  </a:moveTo>
                  <a:lnTo>
                    <a:pt x="1830" y="3460"/>
                  </a:lnTo>
                  <a:cubicBezTo>
                    <a:pt x="1830" y="3605"/>
                    <a:pt x="1713" y="3723"/>
                    <a:pt x="1568" y="3723"/>
                  </a:cubicBezTo>
                  <a:lnTo>
                    <a:pt x="302" y="3723"/>
                  </a:lnTo>
                  <a:lnTo>
                    <a:pt x="302" y="3723"/>
                  </a:lnTo>
                  <a:cubicBezTo>
                    <a:pt x="148" y="3723"/>
                    <a:pt x="23" y="3598"/>
                    <a:pt x="23" y="3444"/>
                  </a:cubicBezTo>
                  <a:lnTo>
                    <a:pt x="23" y="310"/>
                  </a:lnTo>
                  <a:lnTo>
                    <a:pt x="23" y="310"/>
                  </a:lnTo>
                  <a:cubicBezTo>
                    <a:pt x="23" y="152"/>
                    <a:pt x="152" y="24"/>
                    <a:pt x="310" y="24"/>
                  </a:cubicBezTo>
                  <a:lnTo>
                    <a:pt x="1534" y="24"/>
                  </a:lnTo>
                  <a:lnTo>
                    <a:pt x="1534" y="24"/>
                  </a:lnTo>
                  <a:cubicBezTo>
                    <a:pt x="1697" y="24"/>
                    <a:pt x="1830" y="156"/>
                    <a:pt x="1830" y="320"/>
                  </a:cubicBezTo>
                  <a:lnTo>
                    <a:pt x="1830" y="3460"/>
                  </a:lnTo>
                  <a:close/>
                  <a:moveTo>
                    <a:pt x="1534" y="0"/>
                  </a:moveTo>
                  <a:lnTo>
                    <a:pt x="310" y="0"/>
                  </a:lnTo>
                  <a:lnTo>
                    <a:pt x="310" y="0"/>
                  </a:lnTo>
                  <a:cubicBezTo>
                    <a:pt x="139" y="0"/>
                    <a:pt x="0" y="140"/>
                    <a:pt x="0" y="310"/>
                  </a:cubicBezTo>
                  <a:lnTo>
                    <a:pt x="0" y="3444"/>
                  </a:lnTo>
                  <a:lnTo>
                    <a:pt x="0" y="3444"/>
                  </a:lnTo>
                  <a:cubicBezTo>
                    <a:pt x="0" y="3611"/>
                    <a:pt x="136" y="3746"/>
                    <a:pt x="302" y="3746"/>
                  </a:cubicBezTo>
                  <a:lnTo>
                    <a:pt x="1568" y="3746"/>
                  </a:lnTo>
                  <a:lnTo>
                    <a:pt x="1568" y="3746"/>
                  </a:lnTo>
                  <a:cubicBezTo>
                    <a:pt x="1726" y="3746"/>
                    <a:pt x="1853" y="3618"/>
                    <a:pt x="1853" y="3460"/>
                  </a:cubicBezTo>
                  <a:lnTo>
                    <a:pt x="1853" y="320"/>
                  </a:lnTo>
                  <a:lnTo>
                    <a:pt x="1853" y="320"/>
                  </a:lnTo>
                  <a:cubicBezTo>
                    <a:pt x="1853" y="144"/>
                    <a:pt x="1710" y="0"/>
                    <a:pt x="1534" y="0"/>
                  </a:cubicBezTo>
                  <a:close/>
                </a:path>
              </a:pathLst>
            </a:custGeom>
            <a:solidFill>
              <a:srgbClr val="ACAF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177" name="Freeform 16">
              <a:extLst>
                <a:ext uri="{FF2B5EF4-FFF2-40B4-BE49-F238E27FC236}">
                  <a16:creationId xmlns:a16="http://schemas.microsoft.com/office/drawing/2014/main" id="{0AFD903A-1093-E4DD-C476-23436B0DC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1296" y="3577373"/>
              <a:ext cx="2253029" cy="4610465"/>
            </a:xfrm>
            <a:custGeom>
              <a:avLst/>
              <a:gdLst>
                <a:gd name="T0" fmla="*/ 1511 w 1808"/>
                <a:gd name="T1" fmla="*/ 0 h 3700"/>
                <a:gd name="T2" fmla="*/ 287 w 1808"/>
                <a:gd name="T3" fmla="*/ 0 h 3700"/>
                <a:gd name="T4" fmla="*/ 287 w 1808"/>
                <a:gd name="T5" fmla="*/ 0 h 3700"/>
                <a:gd name="T6" fmla="*/ 0 w 1808"/>
                <a:gd name="T7" fmla="*/ 286 h 3700"/>
                <a:gd name="T8" fmla="*/ 0 w 1808"/>
                <a:gd name="T9" fmla="*/ 3420 h 3700"/>
                <a:gd name="T10" fmla="*/ 0 w 1808"/>
                <a:gd name="T11" fmla="*/ 3420 h 3700"/>
                <a:gd name="T12" fmla="*/ 279 w 1808"/>
                <a:gd name="T13" fmla="*/ 3699 h 3700"/>
                <a:gd name="T14" fmla="*/ 1545 w 1808"/>
                <a:gd name="T15" fmla="*/ 3699 h 3700"/>
                <a:gd name="T16" fmla="*/ 1545 w 1808"/>
                <a:gd name="T17" fmla="*/ 3699 h 3700"/>
                <a:gd name="T18" fmla="*/ 1807 w 1808"/>
                <a:gd name="T19" fmla="*/ 3436 h 3700"/>
                <a:gd name="T20" fmla="*/ 1807 w 1808"/>
                <a:gd name="T21" fmla="*/ 296 h 3700"/>
                <a:gd name="T22" fmla="*/ 1807 w 1808"/>
                <a:gd name="T23" fmla="*/ 296 h 3700"/>
                <a:gd name="T24" fmla="*/ 1511 w 1808"/>
                <a:gd name="T25" fmla="*/ 0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08" h="3700">
                  <a:moveTo>
                    <a:pt x="1511" y="0"/>
                  </a:moveTo>
                  <a:lnTo>
                    <a:pt x="287" y="0"/>
                  </a:lnTo>
                  <a:lnTo>
                    <a:pt x="287" y="0"/>
                  </a:lnTo>
                  <a:cubicBezTo>
                    <a:pt x="129" y="0"/>
                    <a:pt x="0" y="128"/>
                    <a:pt x="0" y="286"/>
                  </a:cubicBezTo>
                  <a:lnTo>
                    <a:pt x="0" y="3420"/>
                  </a:lnTo>
                  <a:lnTo>
                    <a:pt x="0" y="3420"/>
                  </a:lnTo>
                  <a:cubicBezTo>
                    <a:pt x="0" y="3574"/>
                    <a:pt x="125" y="3699"/>
                    <a:pt x="279" y="3699"/>
                  </a:cubicBezTo>
                  <a:lnTo>
                    <a:pt x="1545" y="3699"/>
                  </a:lnTo>
                  <a:lnTo>
                    <a:pt x="1545" y="3699"/>
                  </a:lnTo>
                  <a:cubicBezTo>
                    <a:pt x="1690" y="3699"/>
                    <a:pt x="1807" y="3581"/>
                    <a:pt x="1807" y="3436"/>
                  </a:cubicBezTo>
                  <a:lnTo>
                    <a:pt x="1807" y="296"/>
                  </a:lnTo>
                  <a:lnTo>
                    <a:pt x="1807" y="296"/>
                  </a:lnTo>
                  <a:cubicBezTo>
                    <a:pt x="1807" y="132"/>
                    <a:pt x="1674" y="0"/>
                    <a:pt x="151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178" name="Freeform 17">
              <a:extLst>
                <a:ext uri="{FF2B5EF4-FFF2-40B4-BE49-F238E27FC236}">
                  <a16:creationId xmlns:a16="http://schemas.microsoft.com/office/drawing/2014/main" id="{FB61203E-D657-7400-93BC-826942EAB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5707" y="3670791"/>
              <a:ext cx="2049705" cy="4423631"/>
            </a:xfrm>
            <a:custGeom>
              <a:avLst/>
              <a:gdLst>
                <a:gd name="T0" fmla="*/ 1404 w 1646"/>
                <a:gd name="T1" fmla="*/ 0 h 3548"/>
                <a:gd name="T2" fmla="*/ 1189 w 1646"/>
                <a:gd name="T3" fmla="*/ 0 h 3548"/>
                <a:gd name="T4" fmla="*/ 1189 w 1646"/>
                <a:gd name="T5" fmla="*/ 0 h 3548"/>
                <a:gd name="T6" fmla="*/ 1160 w 1646"/>
                <a:gd name="T7" fmla="*/ 29 h 3548"/>
                <a:gd name="T8" fmla="*/ 1160 w 1646"/>
                <a:gd name="T9" fmla="*/ 87 h 3548"/>
                <a:gd name="T10" fmla="*/ 1160 w 1646"/>
                <a:gd name="T11" fmla="*/ 87 h 3548"/>
                <a:gd name="T12" fmla="*/ 1096 w 1646"/>
                <a:gd name="T13" fmla="*/ 151 h 3548"/>
                <a:gd name="T14" fmla="*/ 549 w 1646"/>
                <a:gd name="T15" fmla="*/ 151 h 3548"/>
                <a:gd name="T16" fmla="*/ 549 w 1646"/>
                <a:gd name="T17" fmla="*/ 151 h 3548"/>
                <a:gd name="T18" fmla="*/ 486 w 1646"/>
                <a:gd name="T19" fmla="*/ 87 h 3548"/>
                <a:gd name="T20" fmla="*/ 486 w 1646"/>
                <a:gd name="T21" fmla="*/ 23 h 3548"/>
                <a:gd name="T22" fmla="*/ 486 w 1646"/>
                <a:gd name="T23" fmla="*/ 23 h 3548"/>
                <a:gd name="T24" fmla="*/ 462 w 1646"/>
                <a:gd name="T25" fmla="*/ 0 h 3548"/>
                <a:gd name="T26" fmla="*/ 233 w 1646"/>
                <a:gd name="T27" fmla="*/ 0 h 3548"/>
                <a:gd name="T28" fmla="*/ 233 w 1646"/>
                <a:gd name="T29" fmla="*/ 0 h 3548"/>
                <a:gd name="T30" fmla="*/ 0 w 1646"/>
                <a:gd name="T31" fmla="*/ 232 h 3548"/>
                <a:gd name="T32" fmla="*/ 0 w 1646"/>
                <a:gd name="T33" fmla="*/ 3322 h 3548"/>
                <a:gd name="T34" fmla="*/ 0 w 1646"/>
                <a:gd name="T35" fmla="*/ 3322 h 3548"/>
                <a:gd name="T36" fmla="*/ 225 w 1646"/>
                <a:gd name="T37" fmla="*/ 3547 h 3548"/>
                <a:gd name="T38" fmla="*/ 1436 w 1646"/>
                <a:gd name="T39" fmla="*/ 3547 h 3548"/>
                <a:gd name="T40" fmla="*/ 1436 w 1646"/>
                <a:gd name="T41" fmla="*/ 3547 h 3548"/>
                <a:gd name="T42" fmla="*/ 1645 w 1646"/>
                <a:gd name="T43" fmla="*/ 3337 h 3548"/>
                <a:gd name="T44" fmla="*/ 1645 w 1646"/>
                <a:gd name="T45" fmla="*/ 240 h 3548"/>
                <a:gd name="T46" fmla="*/ 1645 w 1646"/>
                <a:gd name="T47" fmla="*/ 240 h 3548"/>
                <a:gd name="T48" fmla="*/ 1404 w 1646"/>
                <a:gd name="T49" fmla="*/ 0 h 3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46" h="3548">
                  <a:moveTo>
                    <a:pt x="1404" y="0"/>
                  </a:moveTo>
                  <a:lnTo>
                    <a:pt x="1189" y="0"/>
                  </a:lnTo>
                  <a:lnTo>
                    <a:pt x="1189" y="0"/>
                  </a:lnTo>
                  <a:cubicBezTo>
                    <a:pt x="1173" y="0"/>
                    <a:pt x="1160" y="13"/>
                    <a:pt x="1160" y="29"/>
                  </a:cubicBezTo>
                  <a:lnTo>
                    <a:pt x="1160" y="87"/>
                  </a:lnTo>
                  <a:lnTo>
                    <a:pt x="1160" y="87"/>
                  </a:lnTo>
                  <a:cubicBezTo>
                    <a:pt x="1160" y="122"/>
                    <a:pt x="1131" y="151"/>
                    <a:pt x="1096" y="151"/>
                  </a:cubicBezTo>
                  <a:lnTo>
                    <a:pt x="549" y="151"/>
                  </a:lnTo>
                  <a:lnTo>
                    <a:pt x="549" y="151"/>
                  </a:lnTo>
                  <a:cubicBezTo>
                    <a:pt x="515" y="151"/>
                    <a:pt x="486" y="122"/>
                    <a:pt x="486" y="87"/>
                  </a:cubicBezTo>
                  <a:lnTo>
                    <a:pt x="486" y="23"/>
                  </a:lnTo>
                  <a:lnTo>
                    <a:pt x="486" y="23"/>
                  </a:lnTo>
                  <a:cubicBezTo>
                    <a:pt x="486" y="10"/>
                    <a:pt x="476" y="0"/>
                    <a:pt x="462" y="0"/>
                  </a:cubicBezTo>
                  <a:lnTo>
                    <a:pt x="233" y="0"/>
                  </a:lnTo>
                  <a:lnTo>
                    <a:pt x="233" y="0"/>
                  </a:lnTo>
                  <a:cubicBezTo>
                    <a:pt x="104" y="0"/>
                    <a:pt x="0" y="104"/>
                    <a:pt x="0" y="232"/>
                  </a:cubicBezTo>
                  <a:lnTo>
                    <a:pt x="0" y="3322"/>
                  </a:lnTo>
                  <a:lnTo>
                    <a:pt x="0" y="3322"/>
                  </a:lnTo>
                  <a:cubicBezTo>
                    <a:pt x="0" y="3446"/>
                    <a:pt x="101" y="3547"/>
                    <a:pt x="225" y="3547"/>
                  </a:cubicBezTo>
                  <a:lnTo>
                    <a:pt x="1436" y="3547"/>
                  </a:lnTo>
                  <a:lnTo>
                    <a:pt x="1436" y="3547"/>
                  </a:lnTo>
                  <a:cubicBezTo>
                    <a:pt x="1551" y="3547"/>
                    <a:pt x="1645" y="3453"/>
                    <a:pt x="1645" y="3337"/>
                  </a:cubicBezTo>
                  <a:lnTo>
                    <a:pt x="1645" y="240"/>
                  </a:lnTo>
                  <a:lnTo>
                    <a:pt x="1645" y="240"/>
                  </a:lnTo>
                  <a:cubicBezTo>
                    <a:pt x="1645" y="108"/>
                    <a:pt x="1537" y="0"/>
                    <a:pt x="1404" y="0"/>
                  </a:cubicBezTo>
                </a:path>
              </a:pathLst>
            </a:custGeom>
            <a:solidFill>
              <a:srgbClr val="EBDD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185" name="Freeform 18">
              <a:extLst>
                <a:ext uri="{FF2B5EF4-FFF2-40B4-BE49-F238E27FC236}">
                  <a16:creationId xmlns:a16="http://schemas.microsoft.com/office/drawing/2014/main" id="{706CC524-5E34-709E-F80E-BB0DBF2E0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4330216"/>
              <a:ext cx="27475" cy="346199"/>
            </a:xfrm>
            <a:custGeom>
              <a:avLst/>
              <a:gdLst>
                <a:gd name="T0" fmla="*/ 0 w 21"/>
                <a:gd name="T1" fmla="*/ 7 h 280"/>
                <a:gd name="T2" fmla="*/ 0 w 21"/>
                <a:gd name="T3" fmla="*/ 273 h 280"/>
                <a:gd name="T4" fmla="*/ 0 w 21"/>
                <a:gd name="T5" fmla="*/ 273 h 280"/>
                <a:gd name="T6" fmla="*/ 6 w 21"/>
                <a:gd name="T7" fmla="*/ 279 h 280"/>
                <a:gd name="T8" fmla="*/ 20 w 21"/>
                <a:gd name="T9" fmla="*/ 279 h 280"/>
                <a:gd name="T10" fmla="*/ 20 w 21"/>
                <a:gd name="T11" fmla="*/ 0 h 280"/>
                <a:gd name="T12" fmla="*/ 6 w 21"/>
                <a:gd name="T13" fmla="*/ 0 h 280"/>
                <a:gd name="T14" fmla="*/ 6 w 21"/>
                <a:gd name="T15" fmla="*/ 0 h 280"/>
                <a:gd name="T16" fmla="*/ 0 w 21"/>
                <a:gd name="T17" fmla="*/ 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80">
                  <a:moveTo>
                    <a:pt x="0" y="7"/>
                  </a:moveTo>
                  <a:lnTo>
                    <a:pt x="0" y="273"/>
                  </a:lnTo>
                  <a:lnTo>
                    <a:pt x="0" y="273"/>
                  </a:lnTo>
                  <a:cubicBezTo>
                    <a:pt x="0" y="277"/>
                    <a:pt x="3" y="279"/>
                    <a:pt x="6" y="279"/>
                  </a:cubicBezTo>
                  <a:lnTo>
                    <a:pt x="20" y="279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3"/>
                    <a:pt x="0" y="7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186" name="Freeform 19">
              <a:extLst>
                <a:ext uri="{FF2B5EF4-FFF2-40B4-BE49-F238E27FC236}">
                  <a16:creationId xmlns:a16="http://schemas.microsoft.com/office/drawing/2014/main" id="{F01184C6-EB5A-258D-8D92-B72D6A5E1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5105038"/>
              <a:ext cx="27475" cy="274759"/>
            </a:xfrm>
            <a:custGeom>
              <a:avLst/>
              <a:gdLst>
                <a:gd name="T0" fmla="*/ 0 w 21"/>
                <a:gd name="T1" fmla="*/ 7 h 221"/>
                <a:gd name="T2" fmla="*/ 0 w 21"/>
                <a:gd name="T3" fmla="*/ 213 h 221"/>
                <a:gd name="T4" fmla="*/ 0 w 21"/>
                <a:gd name="T5" fmla="*/ 213 h 221"/>
                <a:gd name="T6" fmla="*/ 6 w 21"/>
                <a:gd name="T7" fmla="*/ 220 h 221"/>
                <a:gd name="T8" fmla="*/ 20 w 21"/>
                <a:gd name="T9" fmla="*/ 220 h 221"/>
                <a:gd name="T10" fmla="*/ 20 w 21"/>
                <a:gd name="T11" fmla="*/ 0 h 221"/>
                <a:gd name="T12" fmla="*/ 6 w 21"/>
                <a:gd name="T13" fmla="*/ 0 h 221"/>
                <a:gd name="T14" fmla="*/ 6 w 21"/>
                <a:gd name="T15" fmla="*/ 0 h 221"/>
                <a:gd name="T16" fmla="*/ 0 w 21"/>
                <a:gd name="T17" fmla="*/ 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21">
                  <a:moveTo>
                    <a:pt x="0" y="7"/>
                  </a:moveTo>
                  <a:lnTo>
                    <a:pt x="0" y="213"/>
                  </a:lnTo>
                  <a:lnTo>
                    <a:pt x="0" y="213"/>
                  </a:lnTo>
                  <a:cubicBezTo>
                    <a:pt x="0" y="217"/>
                    <a:pt x="3" y="220"/>
                    <a:pt x="6" y="220"/>
                  </a:cubicBezTo>
                  <a:lnTo>
                    <a:pt x="20" y="220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3"/>
                    <a:pt x="0" y="7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193" name="Freeform 20">
              <a:extLst>
                <a:ext uri="{FF2B5EF4-FFF2-40B4-BE49-F238E27FC236}">
                  <a16:creationId xmlns:a16="http://schemas.microsoft.com/office/drawing/2014/main" id="{4A751191-4AB5-CB4E-A197-7A16026AC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5451234"/>
              <a:ext cx="27475" cy="274759"/>
            </a:xfrm>
            <a:custGeom>
              <a:avLst/>
              <a:gdLst>
                <a:gd name="T0" fmla="*/ 0 w 21"/>
                <a:gd name="T1" fmla="*/ 5 h 219"/>
                <a:gd name="T2" fmla="*/ 0 w 21"/>
                <a:gd name="T3" fmla="*/ 212 h 219"/>
                <a:gd name="T4" fmla="*/ 0 w 21"/>
                <a:gd name="T5" fmla="*/ 212 h 219"/>
                <a:gd name="T6" fmla="*/ 6 w 21"/>
                <a:gd name="T7" fmla="*/ 218 h 219"/>
                <a:gd name="T8" fmla="*/ 20 w 21"/>
                <a:gd name="T9" fmla="*/ 218 h 219"/>
                <a:gd name="T10" fmla="*/ 20 w 21"/>
                <a:gd name="T11" fmla="*/ 0 h 219"/>
                <a:gd name="T12" fmla="*/ 6 w 21"/>
                <a:gd name="T13" fmla="*/ 0 h 219"/>
                <a:gd name="T14" fmla="*/ 6 w 21"/>
                <a:gd name="T15" fmla="*/ 0 h 219"/>
                <a:gd name="T16" fmla="*/ 0 w 21"/>
                <a:gd name="T17" fmla="*/ 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9">
                  <a:moveTo>
                    <a:pt x="0" y="5"/>
                  </a:moveTo>
                  <a:lnTo>
                    <a:pt x="0" y="212"/>
                  </a:lnTo>
                  <a:lnTo>
                    <a:pt x="0" y="212"/>
                  </a:lnTo>
                  <a:cubicBezTo>
                    <a:pt x="0" y="216"/>
                    <a:pt x="3" y="218"/>
                    <a:pt x="6" y="218"/>
                  </a:cubicBezTo>
                  <a:lnTo>
                    <a:pt x="20" y="218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2"/>
                    <a:pt x="0" y="5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200" name="Freeform 21">
              <a:extLst>
                <a:ext uri="{FF2B5EF4-FFF2-40B4-BE49-F238E27FC236}">
                  <a16:creationId xmlns:a16="http://schemas.microsoft.com/office/drawing/2014/main" id="{DE33C860-60AE-A30B-706A-EF8092CC4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31802" y="4357693"/>
              <a:ext cx="27475" cy="626451"/>
            </a:xfrm>
            <a:custGeom>
              <a:avLst/>
              <a:gdLst>
                <a:gd name="T0" fmla="*/ 11 w 22"/>
                <a:gd name="T1" fmla="*/ 0 h 503"/>
                <a:gd name="T2" fmla="*/ 0 w 22"/>
                <a:gd name="T3" fmla="*/ 0 h 503"/>
                <a:gd name="T4" fmla="*/ 0 w 22"/>
                <a:gd name="T5" fmla="*/ 502 h 503"/>
                <a:gd name="T6" fmla="*/ 11 w 22"/>
                <a:gd name="T7" fmla="*/ 502 h 503"/>
                <a:gd name="T8" fmla="*/ 11 w 22"/>
                <a:gd name="T9" fmla="*/ 502 h 503"/>
                <a:gd name="T10" fmla="*/ 21 w 22"/>
                <a:gd name="T11" fmla="*/ 492 h 503"/>
                <a:gd name="T12" fmla="*/ 21 w 22"/>
                <a:gd name="T13" fmla="*/ 8 h 503"/>
                <a:gd name="T14" fmla="*/ 21 w 22"/>
                <a:gd name="T15" fmla="*/ 8 h 503"/>
                <a:gd name="T16" fmla="*/ 11 w 22"/>
                <a:gd name="T1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03">
                  <a:moveTo>
                    <a:pt x="11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11" y="502"/>
                  </a:lnTo>
                  <a:lnTo>
                    <a:pt x="11" y="502"/>
                  </a:lnTo>
                  <a:cubicBezTo>
                    <a:pt x="16" y="502"/>
                    <a:pt x="21" y="497"/>
                    <a:pt x="21" y="492"/>
                  </a:cubicBezTo>
                  <a:lnTo>
                    <a:pt x="21" y="8"/>
                  </a:lnTo>
                  <a:lnTo>
                    <a:pt x="21" y="8"/>
                  </a:lnTo>
                  <a:cubicBezTo>
                    <a:pt x="21" y="4"/>
                    <a:pt x="16" y="0"/>
                    <a:pt x="11" y="0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</p:grpSp>
      <p:sp>
        <p:nvSpPr>
          <p:cNvPr id="131" name="Picture Placeholder 130">
            <a:extLst>
              <a:ext uri="{FF2B5EF4-FFF2-40B4-BE49-F238E27FC236}">
                <a16:creationId xmlns:a16="http://schemas.microsoft.com/office/drawing/2014/main" id="{64ABC441-0CF4-192F-221B-D3492146920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890472" y="1056459"/>
            <a:ext cx="4909596" cy="10599250"/>
          </a:xfrm>
          <a:custGeom>
            <a:avLst/>
            <a:gdLst>
              <a:gd name="connsiteX0" fmla="*/ 290146 w 2048458"/>
              <a:gd name="connsiteY0" fmla="*/ 0 h 4422384"/>
              <a:gd name="connsiteX1" fmla="*/ 575312 w 2048458"/>
              <a:gd name="connsiteY1" fmla="*/ 0 h 4422384"/>
              <a:gd name="connsiteX2" fmla="*/ 605198 w 2048458"/>
              <a:gd name="connsiteY2" fmla="*/ 28677 h 4422384"/>
              <a:gd name="connsiteX3" fmla="*/ 605198 w 2048458"/>
              <a:gd name="connsiteY3" fmla="*/ 108472 h 4422384"/>
              <a:gd name="connsiteX4" fmla="*/ 683650 w 2048458"/>
              <a:gd name="connsiteY4" fmla="*/ 188267 h 4422384"/>
              <a:gd name="connsiteX5" fmla="*/ 1364808 w 2048458"/>
              <a:gd name="connsiteY5" fmla="*/ 188267 h 4422384"/>
              <a:gd name="connsiteX6" fmla="*/ 1444506 w 2048458"/>
              <a:gd name="connsiteY6" fmla="*/ 108472 h 4422384"/>
              <a:gd name="connsiteX7" fmla="*/ 1444506 w 2048458"/>
              <a:gd name="connsiteY7" fmla="*/ 36157 h 4422384"/>
              <a:gd name="connsiteX8" fmla="*/ 1480618 w 2048458"/>
              <a:gd name="connsiteY8" fmla="*/ 0 h 4422384"/>
              <a:gd name="connsiteX9" fmla="*/ 1748350 w 2048458"/>
              <a:gd name="connsiteY9" fmla="*/ 0 h 4422384"/>
              <a:gd name="connsiteX10" fmla="*/ 2048458 w 2048458"/>
              <a:gd name="connsiteY10" fmla="*/ 299231 h 4422384"/>
              <a:gd name="connsiteX11" fmla="*/ 2048458 w 2048458"/>
              <a:gd name="connsiteY11" fmla="*/ 4160557 h 4422384"/>
              <a:gd name="connsiteX12" fmla="*/ 1788198 w 2048458"/>
              <a:gd name="connsiteY12" fmla="*/ 4422384 h 4422384"/>
              <a:gd name="connsiteX13" fmla="*/ 280184 w 2048458"/>
              <a:gd name="connsiteY13" fmla="*/ 4422384 h 4422384"/>
              <a:gd name="connsiteX14" fmla="*/ 0 w 2048458"/>
              <a:gd name="connsiteY14" fmla="*/ 4141855 h 4422384"/>
              <a:gd name="connsiteX15" fmla="*/ 0 w 2048458"/>
              <a:gd name="connsiteY15" fmla="*/ 289257 h 4422384"/>
              <a:gd name="connsiteX16" fmla="*/ 290146 w 2048458"/>
              <a:gd name="connsiteY16" fmla="*/ 0 h 442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48458" h="4422384">
                <a:moveTo>
                  <a:pt x="290146" y="0"/>
                </a:moveTo>
                <a:lnTo>
                  <a:pt x="575312" y="0"/>
                </a:lnTo>
                <a:cubicBezTo>
                  <a:pt x="592744" y="0"/>
                  <a:pt x="605198" y="12468"/>
                  <a:pt x="605198" y="28677"/>
                </a:cubicBezTo>
                <a:lnTo>
                  <a:pt x="605198" y="108472"/>
                </a:lnTo>
                <a:cubicBezTo>
                  <a:pt x="605198" y="152109"/>
                  <a:pt x="641310" y="188267"/>
                  <a:pt x="683650" y="188267"/>
                </a:cubicBezTo>
                <a:lnTo>
                  <a:pt x="1364808" y="188267"/>
                </a:lnTo>
                <a:cubicBezTo>
                  <a:pt x="1408392" y="188267"/>
                  <a:pt x="1444506" y="152109"/>
                  <a:pt x="1444506" y="108472"/>
                </a:cubicBezTo>
                <a:lnTo>
                  <a:pt x="1444506" y="36157"/>
                </a:lnTo>
                <a:cubicBezTo>
                  <a:pt x="1444506" y="16209"/>
                  <a:pt x="1460694" y="0"/>
                  <a:pt x="1480618" y="0"/>
                </a:cubicBezTo>
                <a:lnTo>
                  <a:pt x="1748350" y="0"/>
                </a:lnTo>
                <a:cubicBezTo>
                  <a:pt x="1913970" y="0"/>
                  <a:pt x="2048458" y="134654"/>
                  <a:pt x="2048458" y="299231"/>
                </a:cubicBezTo>
                <a:lnTo>
                  <a:pt x="2048458" y="4160557"/>
                </a:lnTo>
                <a:cubicBezTo>
                  <a:pt x="2048458" y="4305186"/>
                  <a:pt x="1931404" y="4422384"/>
                  <a:pt x="1788198" y="4422384"/>
                </a:cubicBezTo>
                <a:lnTo>
                  <a:pt x="280184" y="4422384"/>
                </a:lnTo>
                <a:cubicBezTo>
                  <a:pt x="125770" y="4422384"/>
                  <a:pt x="0" y="4296458"/>
                  <a:pt x="0" y="4141855"/>
                </a:cubicBezTo>
                <a:lnTo>
                  <a:pt x="0" y="289257"/>
                </a:lnTo>
                <a:cubicBezTo>
                  <a:pt x="0" y="129667"/>
                  <a:pt x="129506" y="0"/>
                  <a:pt x="290146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/>
            </a:lvl1pPr>
          </a:lstStyle>
          <a:p>
            <a:endParaRPr lang="en-US"/>
          </a:p>
        </p:txBody>
      </p:sp>
      <p:grpSp>
        <p:nvGrpSpPr>
          <p:cNvPr id="2" name="Group 166">
            <a:extLst>
              <a:ext uri="{FF2B5EF4-FFF2-40B4-BE49-F238E27FC236}">
                <a16:creationId xmlns:a16="http://schemas.microsoft.com/office/drawing/2014/main" id="{1195A933-C7B9-8864-179F-8C0996DE9F35}"/>
              </a:ext>
            </a:extLst>
          </p:cNvPr>
          <p:cNvGrpSpPr/>
          <p:nvPr userDrawn="1"/>
        </p:nvGrpSpPr>
        <p:grpSpPr>
          <a:xfrm>
            <a:off x="7893916" y="1704109"/>
            <a:ext cx="5650134" cy="11194912"/>
            <a:chOff x="19601840" y="3549898"/>
            <a:chExt cx="2357437" cy="4670913"/>
          </a:xfrm>
        </p:grpSpPr>
        <p:sp>
          <p:nvSpPr>
            <p:cNvPr id="3" name="Freeform 15">
              <a:extLst>
                <a:ext uri="{FF2B5EF4-FFF2-40B4-BE49-F238E27FC236}">
                  <a16:creationId xmlns:a16="http://schemas.microsoft.com/office/drawing/2014/main" id="{D52C66E6-AD9C-54D2-60BF-2F979F1AA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3821" y="3549898"/>
              <a:ext cx="2307981" cy="4670913"/>
            </a:xfrm>
            <a:custGeom>
              <a:avLst/>
              <a:gdLst>
                <a:gd name="T0" fmla="*/ 1830 w 1854"/>
                <a:gd name="T1" fmla="*/ 3460 h 3747"/>
                <a:gd name="T2" fmla="*/ 1830 w 1854"/>
                <a:gd name="T3" fmla="*/ 3460 h 3747"/>
                <a:gd name="T4" fmla="*/ 1568 w 1854"/>
                <a:gd name="T5" fmla="*/ 3723 h 3747"/>
                <a:gd name="T6" fmla="*/ 302 w 1854"/>
                <a:gd name="T7" fmla="*/ 3723 h 3747"/>
                <a:gd name="T8" fmla="*/ 302 w 1854"/>
                <a:gd name="T9" fmla="*/ 3723 h 3747"/>
                <a:gd name="T10" fmla="*/ 23 w 1854"/>
                <a:gd name="T11" fmla="*/ 3444 h 3747"/>
                <a:gd name="T12" fmla="*/ 23 w 1854"/>
                <a:gd name="T13" fmla="*/ 310 h 3747"/>
                <a:gd name="T14" fmla="*/ 23 w 1854"/>
                <a:gd name="T15" fmla="*/ 310 h 3747"/>
                <a:gd name="T16" fmla="*/ 310 w 1854"/>
                <a:gd name="T17" fmla="*/ 24 h 3747"/>
                <a:gd name="T18" fmla="*/ 1534 w 1854"/>
                <a:gd name="T19" fmla="*/ 24 h 3747"/>
                <a:gd name="T20" fmla="*/ 1534 w 1854"/>
                <a:gd name="T21" fmla="*/ 24 h 3747"/>
                <a:gd name="T22" fmla="*/ 1830 w 1854"/>
                <a:gd name="T23" fmla="*/ 320 h 3747"/>
                <a:gd name="T24" fmla="*/ 1830 w 1854"/>
                <a:gd name="T25" fmla="*/ 3460 h 3747"/>
                <a:gd name="T26" fmla="*/ 1534 w 1854"/>
                <a:gd name="T27" fmla="*/ 0 h 3747"/>
                <a:gd name="T28" fmla="*/ 310 w 1854"/>
                <a:gd name="T29" fmla="*/ 0 h 3747"/>
                <a:gd name="T30" fmla="*/ 310 w 1854"/>
                <a:gd name="T31" fmla="*/ 0 h 3747"/>
                <a:gd name="T32" fmla="*/ 0 w 1854"/>
                <a:gd name="T33" fmla="*/ 310 h 3747"/>
                <a:gd name="T34" fmla="*/ 0 w 1854"/>
                <a:gd name="T35" fmla="*/ 3444 h 3747"/>
                <a:gd name="T36" fmla="*/ 0 w 1854"/>
                <a:gd name="T37" fmla="*/ 3444 h 3747"/>
                <a:gd name="T38" fmla="*/ 302 w 1854"/>
                <a:gd name="T39" fmla="*/ 3746 h 3747"/>
                <a:gd name="T40" fmla="*/ 1568 w 1854"/>
                <a:gd name="T41" fmla="*/ 3746 h 3747"/>
                <a:gd name="T42" fmla="*/ 1568 w 1854"/>
                <a:gd name="T43" fmla="*/ 3746 h 3747"/>
                <a:gd name="T44" fmla="*/ 1853 w 1854"/>
                <a:gd name="T45" fmla="*/ 3460 h 3747"/>
                <a:gd name="T46" fmla="*/ 1853 w 1854"/>
                <a:gd name="T47" fmla="*/ 320 h 3747"/>
                <a:gd name="T48" fmla="*/ 1853 w 1854"/>
                <a:gd name="T49" fmla="*/ 320 h 3747"/>
                <a:gd name="T50" fmla="*/ 1534 w 1854"/>
                <a:gd name="T51" fmla="*/ 0 h 3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54" h="3747">
                  <a:moveTo>
                    <a:pt x="1830" y="3460"/>
                  </a:moveTo>
                  <a:lnTo>
                    <a:pt x="1830" y="3460"/>
                  </a:lnTo>
                  <a:cubicBezTo>
                    <a:pt x="1830" y="3605"/>
                    <a:pt x="1713" y="3723"/>
                    <a:pt x="1568" y="3723"/>
                  </a:cubicBezTo>
                  <a:lnTo>
                    <a:pt x="302" y="3723"/>
                  </a:lnTo>
                  <a:lnTo>
                    <a:pt x="302" y="3723"/>
                  </a:lnTo>
                  <a:cubicBezTo>
                    <a:pt x="148" y="3723"/>
                    <a:pt x="23" y="3598"/>
                    <a:pt x="23" y="3444"/>
                  </a:cubicBezTo>
                  <a:lnTo>
                    <a:pt x="23" y="310"/>
                  </a:lnTo>
                  <a:lnTo>
                    <a:pt x="23" y="310"/>
                  </a:lnTo>
                  <a:cubicBezTo>
                    <a:pt x="23" y="152"/>
                    <a:pt x="152" y="24"/>
                    <a:pt x="310" y="24"/>
                  </a:cubicBezTo>
                  <a:lnTo>
                    <a:pt x="1534" y="24"/>
                  </a:lnTo>
                  <a:lnTo>
                    <a:pt x="1534" y="24"/>
                  </a:lnTo>
                  <a:cubicBezTo>
                    <a:pt x="1697" y="24"/>
                    <a:pt x="1830" y="156"/>
                    <a:pt x="1830" y="320"/>
                  </a:cubicBezTo>
                  <a:lnTo>
                    <a:pt x="1830" y="3460"/>
                  </a:lnTo>
                  <a:close/>
                  <a:moveTo>
                    <a:pt x="1534" y="0"/>
                  </a:moveTo>
                  <a:lnTo>
                    <a:pt x="310" y="0"/>
                  </a:lnTo>
                  <a:lnTo>
                    <a:pt x="310" y="0"/>
                  </a:lnTo>
                  <a:cubicBezTo>
                    <a:pt x="139" y="0"/>
                    <a:pt x="0" y="140"/>
                    <a:pt x="0" y="310"/>
                  </a:cubicBezTo>
                  <a:lnTo>
                    <a:pt x="0" y="3444"/>
                  </a:lnTo>
                  <a:lnTo>
                    <a:pt x="0" y="3444"/>
                  </a:lnTo>
                  <a:cubicBezTo>
                    <a:pt x="0" y="3611"/>
                    <a:pt x="136" y="3746"/>
                    <a:pt x="302" y="3746"/>
                  </a:cubicBezTo>
                  <a:lnTo>
                    <a:pt x="1568" y="3746"/>
                  </a:lnTo>
                  <a:lnTo>
                    <a:pt x="1568" y="3746"/>
                  </a:lnTo>
                  <a:cubicBezTo>
                    <a:pt x="1726" y="3746"/>
                    <a:pt x="1853" y="3618"/>
                    <a:pt x="1853" y="3460"/>
                  </a:cubicBezTo>
                  <a:lnTo>
                    <a:pt x="1853" y="320"/>
                  </a:lnTo>
                  <a:lnTo>
                    <a:pt x="1853" y="320"/>
                  </a:lnTo>
                  <a:cubicBezTo>
                    <a:pt x="1853" y="144"/>
                    <a:pt x="1710" y="0"/>
                    <a:pt x="1534" y="0"/>
                  </a:cubicBezTo>
                  <a:close/>
                </a:path>
              </a:pathLst>
            </a:custGeom>
            <a:solidFill>
              <a:srgbClr val="ACAF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4" name="Freeform 16">
              <a:extLst>
                <a:ext uri="{FF2B5EF4-FFF2-40B4-BE49-F238E27FC236}">
                  <a16:creationId xmlns:a16="http://schemas.microsoft.com/office/drawing/2014/main" id="{CA2DF74F-E6D9-99BF-5665-BD38FC4D8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1296" y="3577373"/>
              <a:ext cx="2253029" cy="4610465"/>
            </a:xfrm>
            <a:custGeom>
              <a:avLst/>
              <a:gdLst>
                <a:gd name="T0" fmla="*/ 1511 w 1808"/>
                <a:gd name="T1" fmla="*/ 0 h 3700"/>
                <a:gd name="T2" fmla="*/ 287 w 1808"/>
                <a:gd name="T3" fmla="*/ 0 h 3700"/>
                <a:gd name="T4" fmla="*/ 287 w 1808"/>
                <a:gd name="T5" fmla="*/ 0 h 3700"/>
                <a:gd name="T6" fmla="*/ 0 w 1808"/>
                <a:gd name="T7" fmla="*/ 286 h 3700"/>
                <a:gd name="T8" fmla="*/ 0 w 1808"/>
                <a:gd name="T9" fmla="*/ 3420 h 3700"/>
                <a:gd name="T10" fmla="*/ 0 w 1808"/>
                <a:gd name="T11" fmla="*/ 3420 h 3700"/>
                <a:gd name="T12" fmla="*/ 279 w 1808"/>
                <a:gd name="T13" fmla="*/ 3699 h 3700"/>
                <a:gd name="T14" fmla="*/ 1545 w 1808"/>
                <a:gd name="T15" fmla="*/ 3699 h 3700"/>
                <a:gd name="T16" fmla="*/ 1545 w 1808"/>
                <a:gd name="T17" fmla="*/ 3699 h 3700"/>
                <a:gd name="T18" fmla="*/ 1807 w 1808"/>
                <a:gd name="T19" fmla="*/ 3436 h 3700"/>
                <a:gd name="T20" fmla="*/ 1807 w 1808"/>
                <a:gd name="T21" fmla="*/ 296 h 3700"/>
                <a:gd name="T22" fmla="*/ 1807 w 1808"/>
                <a:gd name="T23" fmla="*/ 296 h 3700"/>
                <a:gd name="T24" fmla="*/ 1511 w 1808"/>
                <a:gd name="T25" fmla="*/ 0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08" h="3700">
                  <a:moveTo>
                    <a:pt x="1511" y="0"/>
                  </a:moveTo>
                  <a:lnTo>
                    <a:pt x="287" y="0"/>
                  </a:lnTo>
                  <a:lnTo>
                    <a:pt x="287" y="0"/>
                  </a:lnTo>
                  <a:cubicBezTo>
                    <a:pt x="129" y="0"/>
                    <a:pt x="0" y="128"/>
                    <a:pt x="0" y="286"/>
                  </a:cubicBezTo>
                  <a:lnTo>
                    <a:pt x="0" y="3420"/>
                  </a:lnTo>
                  <a:lnTo>
                    <a:pt x="0" y="3420"/>
                  </a:lnTo>
                  <a:cubicBezTo>
                    <a:pt x="0" y="3574"/>
                    <a:pt x="125" y="3699"/>
                    <a:pt x="279" y="3699"/>
                  </a:cubicBezTo>
                  <a:lnTo>
                    <a:pt x="1545" y="3699"/>
                  </a:lnTo>
                  <a:lnTo>
                    <a:pt x="1545" y="3699"/>
                  </a:lnTo>
                  <a:cubicBezTo>
                    <a:pt x="1690" y="3699"/>
                    <a:pt x="1807" y="3581"/>
                    <a:pt x="1807" y="3436"/>
                  </a:cubicBezTo>
                  <a:lnTo>
                    <a:pt x="1807" y="296"/>
                  </a:lnTo>
                  <a:lnTo>
                    <a:pt x="1807" y="296"/>
                  </a:lnTo>
                  <a:cubicBezTo>
                    <a:pt x="1807" y="132"/>
                    <a:pt x="1674" y="0"/>
                    <a:pt x="151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3B296F1D-B22B-53DE-B33A-3669F6CDD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5707" y="3670791"/>
              <a:ext cx="2049705" cy="4423631"/>
            </a:xfrm>
            <a:custGeom>
              <a:avLst/>
              <a:gdLst>
                <a:gd name="T0" fmla="*/ 1404 w 1646"/>
                <a:gd name="T1" fmla="*/ 0 h 3548"/>
                <a:gd name="T2" fmla="*/ 1189 w 1646"/>
                <a:gd name="T3" fmla="*/ 0 h 3548"/>
                <a:gd name="T4" fmla="*/ 1189 w 1646"/>
                <a:gd name="T5" fmla="*/ 0 h 3548"/>
                <a:gd name="T6" fmla="*/ 1160 w 1646"/>
                <a:gd name="T7" fmla="*/ 29 h 3548"/>
                <a:gd name="T8" fmla="*/ 1160 w 1646"/>
                <a:gd name="T9" fmla="*/ 87 h 3548"/>
                <a:gd name="T10" fmla="*/ 1160 w 1646"/>
                <a:gd name="T11" fmla="*/ 87 h 3548"/>
                <a:gd name="T12" fmla="*/ 1096 w 1646"/>
                <a:gd name="T13" fmla="*/ 151 h 3548"/>
                <a:gd name="T14" fmla="*/ 549 w 1646"/>
                <a:gd name="T15" fmla="*/ 151 h 3548"/>
                <a:gd name="T16" fmla="*/ 549 w 1646"/>
                <a:gd name="T17" fmla="*/ 151 h 3548"/>
                <a:gd name="T18" fmla="*/ 486 w 1646"/>
                <a:gd name="T19" fmla="*/ 87 h 3548"/>
                <a:gd name="T20" fmla="*/ 486 w 1646"/>
                <a:gd name="T21" fmla="*/ 23 h 3548"/>
                <a:gd name="T22" fmla="*/ 486 w 1646"/>
                <a:gd name="T23" fmla="*/ 23 h 3548"/>
                <a:gd name="T24" fmla="*/ 462 w 1646"/>
                <a:gd name="T25" fmla="*/ 0 h 3548"/>
                <a:gd name="T26" fmla="*/ 233 w 1646"/>
                <a:gd name="T27" fmla="*/ 0 h 3548"/>
                <a:gd name="T28" fmla="*/ 233 w 1646"/>
                <a:gd name="T29" fmla="*/ 0 h 3548"/>
                <a:gd name="T30" fmla="*/ 0 w 1646"/>
                <a:gd name="T31" fmla="*/ 232 h 3548"/>
                <a:gd name="T32" fmla="*/ 0 w 1646"/>
                <a:gd name="T33" fmla="*/ 3322 h 3548"/>
                <a:gd name="T34" fmla="*/ 0 w 1646"/>
                <a:gd name="T35" fmla="*/ 3322 h 3548"/>
                <a:gd name="T36" fmla="*/ 225 w 1646"/>
                <a:gd name="T37" fmla="*/ 3547 h 3548"/>
                <a:gd name="T38" fmla="*/ 1436 w 1646"/>
                <a:gd name="T39" fmla="*/ 3547 h 3548"/>
                <a:gd name="T40" fmla="*/ 1436 w 1646"/>
                <a:gd name="T41" fmla="*/ 3547 h 3548"/>
                <a:gd name="T42" fmla="*/ 1645 w 1646"/>
                <a:gd name="T43" fmla="*/ 3337 h 3548"/>
                <a:gd name="T44" fmla="*/ 1645 w 1646"/>
                <a:gd name="T45" fmla="*/ 240 h 3548"/>
                <a:gd name="T46" fmla="*/ 1645 w 1646"/>
                <a:gd name="T47" fmla="*/ 240 h 3548"/>
                <a:gd name="T48" fmla="*/ 1404 w 1646"/>
                <a:gd name="T49" fmla="*/ 0 h 3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46" h="3548">
                  <a:moveTo>
                    <a:pt x="1404" y="0"/>
                  </a:moveTo>
                  <a:lnTo>
                    <a:pt x="1189" y="0"/>
                  </a:lnTo>
                  <a:lnTo>
                    <a:pt x="1189" y="0"/>
                  </a:lnTo>
                  <a:cubicBezTo>
                    <a:pt x="1173" y="0"/>
                    <a:pt x="1160" y="13"/>
                    <a:pt x="1160" y="29"/>
                  </a:cubicBezTo>
                  <a:lnTo>
                    <a:pt x="1160" y="87"/>
                  </a:lnTo>
                  <a:lnTo>
                    <a:pt x="1160" y="87"/>
                  </a:lnTo>
                  <a:cubicBezTo>
                    <a:pt x="1160" y="122"/>
                    <a:pt x="1131" y="151"/>
                    <a:pt x="1096" y="151"/>
                  </a:cubicBezTo>
                  <a:lnTo>
                    <a:pt x="549" y="151"/>
                  </a:lnTo>
                  <a:lnTo>
                    <a:pt x="549" y="151"/>
                  </a:lnTo>
                  <a:cubicBezTo>
                    <a:pt x="515" y="151"/>
                    <a:pt x="486" y="122"/>
                    <a:pt x="486" y="87"/>
                  </a:cubicBezTo>
                  <a:lnTo>
                    <a:pt x="486" y="23"/>
                  </a:lnTo>
                  <a:lnTo>
                    <a:pt x="486" y="23"/>
                  </a:lnTo>
                  <a:cubicBezTo>
                    <a:pt x="486" y="10"/>
                    <a:pt x="476" y="0"/>
                    <a:pt x="462" y="0"/>
                  </a:cubicBezTo>
                  <a:lnTo>
                    <a:pt x="233" y="0"/>
                  </a:lnTo>
                  <a:lnTo>
                    <a:pt x="233" y="0"/>
                  </a:lnTo>
                  <a:cubicBezTo>
                    <a:pt x="104" y="0"/>
                    <a:pt x="0" y="104"/>
                    <a:pt x="0" y="232"/>
                  </a:cubicBezTo>
                  <a:lnTo>
                    <a:pt x="0" y="3322"/>
                  </a:lnTo>
                  <a:lnTo>
                    <a:pt x="0" y="3322"/>
                  </a:lnTo>
                  <a:cubicBezTo>
                    <a:pt x="0" y="3446"/>
                    <a:pt x="101" y="3547"/>
                    <a:pt x="225" y="3547"/>
                  </a:cubicBezTo>
                  <a:lnTo>
                    <a:pt x="1436" y="3547"/>
                  </a:lnTo>
                  <a:lnTo>
                    <a:pt x="1436" y="3547"/>
                  </a:lnTo>
                  <a:cubicBezTo>
                    <a:pt x="1551" y="3547"/>
                    <a:pt x="1645" y="3453"/>
                    <a:pt x="1645" y="3337"/>
                  </a:cubicBezTo>
                  <a:lnTo>
                    <a:pt x="1645" y="240"/>
                  </a:lnTo>
                  <a:lnTo>
                    <a:pt x="1645" y="240"/>
                  </a:lnTo>
                  <a:cubicBezTo>
                    <a:pt x="1645" y="108"/>
                    <a:pt x="1537" y="0"/>
                    <a:pt x="1404" y="0"/>
                  </a:cubicBezTo>
                </a:path>
              </a:pathLst>
            </a:custGeom>
            <a:solidFill>
              <a:srgbClr val="EBDD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6" name="Freeform 18">
              <a:extLst>
                <a:ext uri="{FF2B5EF4-FFF2-40B4-BE49-F238E27FC236}">
                  <a16:creationId xmlns:a16="http://schemas.microsoft.com/office/drawing/2014/main" id="{30954CC2-1960-638B-5041-E5E1916C0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4330216"/>
              <a:ext cx="27475" cy="346199"/>
            </a:xfrm>
            <a:custGeom>
              <a:avLst/>
              <a:gdLst>
                <a:gd name="T0" fmla="*/ 0 w 21"/>
                <a:gd name="T1" fmla="*/ 7 h 280"/>
                <a:gd name="T2" fmla="*/ 0 w 21"/>
                <a:gd name="T3" fmla="*/ 273 h 280"/>
                <a:gd name="T4" fmla="*/ 0 w 21"/>
                <a:gd name="T5" fmla="*/ 273 h 280"/>
                <a:gd name="T6" fmla="*/ 6 w 21"/>
                <a:gd name="T7" fmla="*/ 279 h 280"/>
                <a:gd name="T8" fmla="*/ 20 w 21"/>
                <a:gd name="T9" fmla="*/ 279 h 280"/>
                <a:gd name="T10" fmla="*/ 20 w 21"/>
                <a:gd name="T11" fmla="*/ 0 h 280"/>
                <a:gd name="T12" fmla="*/ 6 w 21"/>
                <a:gd name="T13" fmla="*/ 0 h 280"/>
                <a:gd name="T14" fmla="*/ 6 w 21"/>
                <a:gd name="T15" fmla="*/ 0 h 280"/>
                <a:gd name="T16" fmla="*/ 0 w 21"/>
                <a:gd name="T17" fmla="*/ 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80">
                  <a:moveTo>
                    <a:pt x="0" y="7"/>
                  </a:moveTo>
                  <a:lnTo>
                    <a:pt x="0" y="273"/>
                  </a:lnTo>
                  <a:lnTo>
                    <a:pt x="0" y="273"/>
                  </a:lnTo>
                  <a:cubicBezTo>
                    <a:pt x="0" y="277"/>
                    <a:pt x="3" y="279"/>
                    <a:pt x="6" y="279"/>
                  </a:cubicBezTo>
                  <a:lnTo>
                    <a:pt x="20" y="279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3"/>
                    <a:pt x="0" y="7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7" name="Freeform 19">
              <a:extLst>
                <a:ext uri="{FF2B5EF4-FFF2-40B4-BE49-F238E27FC236}">
                  <a16:creationId xmlns:a16="http://schemas.microsoft.com/office/drawing/2014/main" id="{DD21AB8F-160F-2C44-6CCD-478B1D22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5105038"/>
              <a:ext cx="27475" cy="274759"/>
            </a:xfrm>
            <a:custGeom>
              <a:avLst/>
              <a:gdLst>
                <a:gd name="T0" fmla="*/ 0 w 21"/>
                <a:gd name="T1" fmla="*/ 7 h 221"/>
                <a:gd name="T2" fmla="*/ 0 w 21"/>
                <a:gd name="T3" fmla="*/ 213 h 221"/>
                <a:gd name="T4" fmla="*/ 0 w 21"/>
                <a:gd name="T5" fmla="*/ 213 h 221"/>
                <a:gd name="T6" fmla="*/ 6 w 21"/>
                <a:gd name="T7" fmla="*/ 220 h 221"/>
                <a:gd name="T8" fmla="*/ 20 w 21"/>
                <a:gd name="T9" fmla="*/ 220 h 221"/>
                <a:gd name="T10" fmla="*/ 20 w 21"/>
                <a:gd name="T11" fmla="*/ 0 h 221"/>
                <a:gd name="T12" fmla="*/ 6 w 21"/>
                <a:gd name="T13" fmla="*/ 0 h 221"/>
                <a:gd name="T14" fmla="*/ 6 w 21"/>
                <a:gd name="T15" fmla="*/ 0 h 221"/>
                <a:gd name="T16" fmla="*/ 0 w 21"/>
                <a:gd name="T17" fmla="*/ 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21">
                  <a:moveTo>
                    <a:pt x="0" y="7"/>
                  </a:moveTo>
                  <a:lnTo>
                    <a:pt x="0" y="213"/>
                  </a:lnTo>
                  <a:lnTo>
                    <a:pt x="0" y="213"/>
                  </a:lnTo>
                  <a:cubicBezTo>
                    <a:pt x="0" y="217"/>
                    <a:pt x="3" y="220"/>
                    <a:pt x="6" y="220"/>
                  </a:cubicBezTo>
                  <a:lnTo>
                    <a:pt x="20" y="220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3"/>
                    <a:pt x="0" y="7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8" name="Freeform 20">
              <a:extLst>
                <a:ext uri="{FF2B5EF4-FFF2-40B4-BE49-F238E27FC236}">
                  <a16:creationId xmlns:a16="http://schemas.microsoft.com/office/drawing/2014/main" id="{AAB679A1-92DE-B675-D773-F148110A0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5451234"/>
              <a:ext cx="27475" cy="274759"/>
            </a:xfrm>
            <a:custGeom>
              <a:avLst/>
              <a:gdLst>
                <a:gd name="T0" fmla="*/ 0 w 21"/>
                <a:gd name="T1" fmla="*/ 5 h 219"/>
                <a:gd name="T2" fmla="*/ 0 w 21"/>
                <a:gd name="T3" fmla="*/ 212 h 219"/>
                <a:gd name="T4" fmla="*/ 0 w 21"/>
                <a:gd name="T5" fmla="*/ 212 h 219"/>
                <a:gd name="T6" fmla="*/ 6 w 21"/>
                <a:gd name="T7" fmla="*/ 218 h 219"/>
                <a:gd name="T8" fmla="*/ 20 w 21"/>
                <a:gd name="T9" fmla="*/ 218 h 219"/>
                <a:gd name="T10" fmla="*/ 20 w 21"/>
                <a:gd name="T11" fmla="*/ 0 h 219"/>
                <a:gd name="T12" fmla="*/ 6 w 21"/>
                <a:gd name="T13" fmla="*/ 0 h 219"/>
                <a:gd name="T14" fmla="*/ 6 w 21"/>
                <a:gd name="T15" fmla="*/ 0 h 219"/>
                <a:gd name="T16" fmla="*/ 0 w 21"/>
                <a:gd name="T17" fmla="*/ 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9">
                  <a:moveTo>
                    <a:pt x="0" y="5"/>
                  </a:moveTo>
                  <a:lnTo>
                    <a:pt x="0" y="212"/>
                  </a:lnTo>
                  <a:lnTo>
                    <a:pt x="0" y="212"/>
                  </a:lnTo>
                  <a:cubicBezTo>
                    <a:pt x="0" y="216"/>
                    <a:pt x="3" y="218"/>
                    <a:pt x="6" y="218"/>
                  </a:cubicBezTo>
                  <a:lnTo>
                    <a:pt x="20" y="218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2"/>
                    <a:pt x="0" y="5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  <p:sp>
          <p:nvSpPr>
            <p:cNvPr id="9" name="Freeform 21">
              <a:extLst>
                <a:ext uri="{FF2B5EF4-FFF2-40B4-BE49-F238E27FC236}">
                  <a16:creationId xmlns:a16="http://schemas.microsoft.com/office/drawing/2014/main" id="{7B0631F7-C011-C092-96AD-5809AE0E5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31802" y="4357693"/>
              <a:ext cx="27475" cy="626451"/>
            </a:xfrm>
            <a:custGeom>
              <a:avLst/>
              <a:gdLst>
                <a:gd name="T0" fmla="*/ 11 w 22"/>
                <a:gd name="T1" fmla="*/ 0 h 503"/>
                <a:gd name="T2" fmla="*/ 0 w 22"/>
                <a:gd name="T3" fmla="*/ 0 h 503"/>
                <a:gd name="T4" fmla="*/ 0 w 22"/>
                <a:gd name="T5" fmla="*/ 502 h 503"/>
                <a:gd name="T6" fmla="*/ 11 w 22"/>
                <a:gd name="T7" fmla="*/ 502 h 503"/>
                <a:gd name="T8" fmla="*/ 11 w 22"/>
                <a:gd name="T9" fmla="*/ 502 h 503"/>
                <a:gd name="T10" fmla="*/ 21 w 22"/>
                <a:gd name="T11" fmla="*/ 492 h 503"/>
                <a:gd name="T12" fmla="*/ 21 w 22"/>
                <a:gd name="T13" fmla="*/ 8 h 503"/>
                <a:gd name="T14" fmla="*/ 21 w 22"/>
                <a:gd name="T15" fmla="*/ 8 h 503"/>
                <a:gd name="T16" fmla="*/ 11 w 22"/>
                <a:gd name="T1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03">
                  <a:moveTo>
                    <a:pt x="11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11" y="502"/>
                  </a:lnTo>
                  <a:lnTo>
                    <a:pt x="11" y="502"/>
                  </a:lnTo>
                  <a:cubicBezTo>
                    <a:pt x="16" y="502"/>
                    <a:pt x="21" y="497"/>
                    <a:pt x="21" y="492"/>
                  </a:cubicBezTo>
                  <a:lnTo>
                    <a:pt x="21" y="8"/>
                  </a:lnTo>
                  <a:lnTo>
                    <a:pt x="21" y="8"/>
                  </a:lnTo>
                  <a:cubicBezTo>
                    <a:pt x="21" y="4"/>
                    <a:pt x="16" y="0"/>
                    <a:pt x="11" y="0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Poppins Light" pitchFamily="2" charset="77"/>
              </a:endParaRPr>
            </a:p>
          </p:txBody>
        </p:sp>
      </p:grpSp>
      <p:sp>
        <p:nvSpPr>
          <p:cNvPr id="10" name="Picture Placeholder 130">
            <a:extLst>
              <a:ext uri="{FF2B5EF4-FFF2-40B4-BE49-F238E27FC236}">
                <a16:creationId xmlns:a16="http://schemas.microsoft.com/office/drawing/2014/main" id="{A41CEA25-1D46-7CEF-7F04-DA5EBF59828A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263563" y="1998568"/>
            <a:ext cx="4909596" cy="10599250"/>
          </a:xfrm>
          <a:custGeom>
            <a:avLst/>
            <a:gdLst>
              <a:gd name="connsiteX0" fmla="*/ 290146 w 2048458"/>
              <a:gd name="connsiteY0" fmla="*/ 0 h 4422384"/>
              <a:gd name="connsiteX1" fmla="*/ 575312 w 2048458"/>
              <a:gd name="connsiteY1" fmla="*/ 0 h 4422384"/>
              <a:gd name="connsiteX2" fmla="*/ 605198 w 2048458"/>
              <a:gd name="connsiteY2" fmla="*/ 28677 h 4422384"/>
              <a:gd name="connsiteX3" fmla="*/ 605198 w 2048458"/>
              <a:gd name="connsiteY3" fmla="*/ 108472 h 4422384"/>
              <a:gd name="connsiteX4" fmla="*/ 683650 w 2048458"/>
              <a:gd name="connsiteY4" fmla="*/ 188267 h 4422384"/>
              <a:gd name="connsiteX5" fmla="*/ 1364808 w 2048458"/>
              <a:gd name="connsiteY5" fmla="*/ 188267 h 4422384"/>
              <a:gd name="connsiteX6" fmla="*/ 1444506 w 2048458"/>
              <a:gd name="connsiteY6" fmla="*/ 108472 h 4422384"/>
              <a:gd name="connsiteX7" fmla="*/ 1444506 w 2048458"/>
              <a:gd name="connsiteY7" fmla="*/ 36157 h 4422384"/>
              <a:gd name="connsiteX8" fmla="*/ 1480618 w 2048458"/>
              <a:gd name="connsiteY8" fmla="*/ 0 h 4422384"/>
              <a:gd name="connsiteX9" fmla="*/ 1748350 w 2048458"/>
              <a:gd name="connsiteY9" fmla="*/ 0 h 4422384"/>
              <a:gd name="connsiteX10" fmla="*/ 2048458 w 2048458"/>
              <a:gd name="connsiteY10" fmla="*/ 299231 h 4422384"/>
              <a:gd name="connsiteX11" fmla="*/ 2048458 w 2048458"/>
              <a:gd name="connsiteY11" fmla="*/ 4160557 h 4422384"/>
              <a:gd name="connsiteX12" fmla="*/ 1788198 w 2048458"/>
              <a:gd name="connsiteY12" fmla="*/ 4422384 h 4422384"/>
              <a:gd name="connsiteX13" fmla="*/ 280184 w 2048458"/>
              <a:gd name="connsiteY13" fmla="*/ 4422384 h 4422384"/>
              <a:gd name="connsiteX14" fmla="*/ 0 w 2048458"/>
              <a:gd name="connsiteY14" fmla="*/ 4141855 h 4422384"/>
              <a:gd name="connsiteX15" fmla="*/ 0 w 2048458"/>
              <a:gd name="connsiteY15" fmla="*/ 289257 h 4422384"/>
              <a:gd name="connsiteX16" fmla="*/ 290146 w 2048458"/>
              <a:gd name="connsiteY16" fmla="*/ 0 h 442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48458" h="4422384">
                <a:moveTo>
                  <a:pt x="290146" y="0"/>
                </a:moveTo>
                <a:lnTo>
                  <a:pt x="575312" y="0"/>
                </a:lnTo>
                <a:cubicBezTo>
                  <a:pt x="592744" y="0"/>
                  <a:pt x="605198" y="12468"/>
                  <a:pt x="605198" y="28677"/>
                </a:cubicBezTo>
                <a:lnTo>
                  <a:pt x="605198" y="108472"/>
                </a:lnTo>
                <a:cubicBezTo>
                  <a:pt x="605198" y="152109"/>
                  <a:pt x="641310" y="188267"/>
                  <a:pt x="683650" y="188267"/>
                </a:cubicBezTo>
                <a:lnTo>
                  <a:pt x="1364808" y="188267"/>
                </a:lnTo>
                <a:cubicBezTo>
                  <a:pt x="1408392" y="188267"/>
                  <a:pt x="1444506" y="152109"/>
                  <a:pt x="1444506" y="108472"/>
                </a:cubicBezTo>
                <a:lnTo>
                  <a:pt x="1444506" y="36157"/>
                </a:lnTo>
                <a:cubicBezTo>
                  <a:pt x="1444506" y="16209"/>
                  <a:pt x="1460694" y="0"/>
                  <a:pt x="1480618" y="0"/>
                </a:cubicBezTo>
                <a:lnTo>
                  <a:pt x="1748350" y="0"/>
                </a:lnTo>
                <a:cubicBezTo>
                  <a:pt x="1913970" y="0"/>
                  <a:pt x="2048458" y="134654"/>
                  <a:pt x="2048458" y="299231"/>
                </a:cubicBezTo>
                <a:lnTo>
                  <a:pt x="2048458" y="4160557"/>
                </a:lnTo>
                <a:cubicBezTo>
                  <a:pt x="2048458" y="4305186"/>
                  <a:pt x="1931404" y="4422384"/>
                  <a:pt x="1788198" y="4422384"/>
                </a:cubicBezTo>
                <a:lnTo>
                  <a:pt x="280184" y="4422384"/>
                </a:lnTo>
                <a:cubicBezTo>
                  <a:pt x="125770" y="4422384"/>
                  <a:pt x="0" y="4296458"/>
                  <a:pt x="0" y="4141855"/>
                </a:cubicBezTo>
                <a:lnTo>
                  <a:pt x="0" y="289257"/>
                </a:lnTo>
                <a:cubicBezTo>
                  <a:pt x="0" y="129667"/>
                  <a:pt x="129506" y="0"/>
                  <a:pt x="290146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59497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  <p:sldLayoutId id="2147484019" r:id="rId2"/>
    <p:sldLayoutId id="2147484020" r:id="rId3"/>
    <p:sldLayoutId id="2147484021" r:id="rId4"/>
    <p:sldLayoutId id="2147484022" r:id="rId5"/>
    <p:sldLayoutId id="2147484023" r:id="rId6"/>
    <p:sldLayoutId id="2147484024" r:id="rId7"/>
    <p:sldLayoutId id="2147484028" r:id="rId8"/>
    <p:sldLayoutId id="2147484025" r:id="rId9"/>
    <p:sldLayoutId id="2147484027" r:id="rId10"/>
    <p:sldLayoutId id="2147484026" r:id="rId11"/>
  </p:sldLayoutIdLst>
  <p:hf hdr="0" ftr="0" dt="0"/>
  <p:txStyles>
    <p:titleStyle>
      <a:lvl1pPr algn="ctr" defTabSz="1828434" rtl="0" eaLnBrk="1" latinLnBrk="0" hangingPunct="1">
        <a:lnSpc>
          <a:spcPct val="90000"/>
        </a:lnSpc>
        <a:spcBef>
          <a:spcPct val="0"/>
        </a:spcBef>
        <a:buNone/>
        <a:defRPr lang="en-US" sz="8000" b="0" i="0" kern="1200" spc="-100" baseline="0">
          <a:solidFill>
            <a:schemeClr val="tx2"/>
          </a:solidFill>
          <a:latin typeface="Poppins Light" pitchFamily="2" charset="77"/>
          <a:ea typeface="Open Sans Light" panose="020B0306030504020204" pitchFamily="34" charset="0"/>
          <a:cs typeface="Poppins Light" pitchFamily="2" charset="77"/>
        </a:defRPr>
      </a:lvl1pPr>
    </p:titleStyle>
    <p:bodyStyle>
      <a:lvl1pPr marL="457109" indent="-457109" algn="l" defTabSz="1828434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lang="en-US" sz="4400" b="0" i="0" kern="1200" spc="-30" baseline="0" dirty="0" smtClean="0">
          <a:solidFill>
            <a:schemeClr val="tx1"/>
          </a:solidFill>
          <a:effectLst/>
          <a:latin typeface="Poppins Light" pitchFamily="2" charset="77"/>
          <a:ea typeface="Open Sans Light" panose="020B0306030504020204" pitchFamily="34" charset="0"/>
          <a:cs typeface="Open Sans Light" charset="0"/>
        </a:defRPr>
      </a:lvl1pPr>
      <a:lvl2pPr marL="137132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600" b="0" i="0" kern="1200" spc="-30" baseline="0" dirty="0" smtClean="0">
          <a:solidFill>
            <a:schemeClr val="tx1"/>
          </a:solidFill>
          <a:effectLst/>
          <a:latin typeface="Poppins Light" pitchFamily="2" charset="77"/>
          <a:ea typeface="Open Sans Light" panose="020B0306030504020204" pitchFamily="34" charset="0"/>
          <a:cs typeface="Open Sans Light" charset="0"/>
        </a:defRPr>
      </a:lvl2pPr>
      <a:lvl3pPr marL="2285543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spc="-30" baseline="0" dirty="0" smtClean="0">
          <a:solidFill>
            <a:schemeClr val="tx1"/>
          </a:solidFill>
          <a:effectLst/>
          <a:latin typeface="Poppins Light" pitchFamily="2" charset="77"/>
          <a:ea typeface="Open Sans Light" panose="020B0306030504020204" pitchFamily="34" charset="0"/>
          <a:cs typeface="Open Sans Light" charset="0"/>
        </a:defRPr>
      </a:lvl3pPr>
      <a:lvl4pPr marL="3199760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800" b="0" i="0" kern="1200" spc="-30" baseline="0" dirty="0" smtClean="0">
          <a:solidFill>
            <a:schemeClr val="tx1"/>
          </a:solidFill>
          <a:effectLst/>
          <a:latin typeface="Poppins Light" pitchFamily="2" charset="77"/>
          <a:ea typeface="Open Sans Light" panose="020B0306030504020204" pitchFamily="34" charset="0"/>
          <a:cs typeface="Open Sans Light" charset="0"/>
        </a:defRPr>
      </a:lvl4pPr>
      <a:lvl5pPr marL="4113977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800" b="0" i="0" kern="1200" spc="-30" baseline="0" dirty="0">
          <a:solidFill>
            <a:schemeClr val="tx1"/>
          </a:solidFill>
          <a:effectLst/>
          <a:latin typeface="Poppins Light" pitchFamily="2" charset="77"/>
          <a:ea typeface="Open Sans Light" panose="020B0306030504020204" pitchFamily="34" charset="0"/>
          <a:cs typeface="Open Sans Light" charset="0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958">
          <p15:clr>
            <a:srgbClr val="A4A3A4"/>
          </p15:clr>
        </p15:guide>
        <p15:guide id="2" orient="horz" pos="480">
          <p15:clr>
            <a:srgbClr val="A4A3A4"/>
          </p15:clr>
        </p15:guide>
        <p15:guide id="3" pos="14398">
          <p15:clr>
            <a:srgbClr val="A4A3A4"/>
          </p15:clr>
        </p15:guide>
        <p15:guide id="5" orient="horz" pos="4320">
          <p15:clr>
            <a:srgbClr val="A4A3A4"/>
          </p15:clr>
        </p15:guide>
        <p15:guide id="6" orient="horz" pos="7997">
          <p15:clr>
            <a:srgbClr val="A4A3A4"/>
          </p15:clr>
        </p15:guide>
        <p15:guide id="7" pos="7678">
          <p15:clr>
            <a:srgbClr val="A4A3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7.jpeg"/><Relationship Id="rId4" Type="http://schemas.openxmlformats.org/officeDocument/2006/relationships/image" Target="../media/image6.jp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orma libre 64">
            <a:extLst>
              <a:ext uri="{FF2B5EF4-FFF2-40B4-BE49-F238E27FC236}">
                <a16:creationId xmlns:a16="http://schemas.microsoft.com/office/drawing/2014/main" id="{CFE98165-7350-24DB-0204-837381BE7B49}"/>
              </a:ext>
            </a:extLst>
          </p:cNvPr>
          <p:cNvSpPr/>
          <p:nvPr/>
        </p:nvSpPr>
        <p:spPr>
          <a:xfrm>
            <a:off x="-1" y="4279471"/>
            <a:ext cx="13460233" cy="2141522"/>
          </a:xfrm>
          <a:custGeom>
            <a:avLst/>
            <a:gdLst>
              <a:gd name="connsiteX0" fmla="*/ 0 w 11803180"/>
              <a:gd name="connsiteY0" fmla="*/ 0 h 2141522"/>
              <a:gd name="connsiteX1" fmla="*/ 10732419 w 11803180"/>
              <a:gd name="connsiteY1" fmla="*/ 0 h 2141522"/>
              <a:gd name="connsiteX2" fmla="*/ 11803180 w 11803180"/>
              <a:gd name="connsiteY2" fmla="*/ 1070761 h 2141522"/>
              <a:gd name="connsiteX3" fmla="*/ 10732419 w 11803180"/>
              <a:gd name="connsiteY3" fmla="*/ 2141522 h 2141522"/>
              <a:gd name="connsiteX4" fmla="*/ 0 w 11803180"/>
              <a:gd name="connsiteY4" fmla="*/ 2141522 h 214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03180" h="2141522">
                <a:moveTo>
                  <a:pt x="0" y="0"/>
                </a:moveTo>
                <a:lnTo>
                  <a:pt x="10732419" y="0"/>
                </a:lnTo>
                <a:cubicBezTo>
                  <a:pt x="11323784" y="0"/>
                  <a:pt x="11803180" y="479396"/>
                  <a:pt x="11803180" y="1070761"/>
                </a:cubicBezTo>
                <a:cubicBezTo>
                  <a:pt x="11803180" y="1662126"/>
                  <a:pt x="11323784" y="2141522"/>
                  <a:pt x="10732419" y="2141522"/>
                </a:cubicBezTo>
                <a:lnTo>
                  <a:pt x="0" y="21415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s-SV" dirty="0">
              <a:latin typeface="Poppins Light" panose="000004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63" name="Forma libre 62">
            <a:extLst>
              <a:ext uri="{FF2B5EF4-FFF2-40B4-BE49-F238E27FC236}">
                <a16:creationId xmlns:a16="http://schemas.microsoft.com/office/drawing/2014/main" id="{B0B8BBE7-80ED-C5AD-5641-9294B992B485}"/>
              </a:ext>
            </a:extLst>
          </p:cNvPr>
          <p:cNvSpPr/>
          <p:nvPr/>
        </p:nvSpPr>
        <p:spPr>
          <a:xfrm>
            <a:off x="-1" y="6990905"/>
            <a:ext cx="14553367" cy="2141522"/>
          </a:xfrm>
          <a:custGeom>
            <a:avLst/>
            <a:gdLst>
              <a:gd name="connsiteX0" fmla="*/ 0 w 9266967"/>
              <a:gd name="connsiteY0" fmla="*/ 0 h 2141522"/>
              <a:gd name="connsiteX1" fmla="*/ 8196206 w 9266967"/>
              <a:gd name="connsiteY1" fmla="*/ 0 h 2141522"/>
              <a:gd name="connsiteX2" fmla="*/ 9266967 w 9266967"/>
              <a:gd name="connsiteY2" fmla="*/ 1070761 h 2141522"/>
              <a:gd name="connsiteX3" fmla="*/ 8196206 w 9266967"/>
              <a:gd name="connsiteY3" fmla="*/ 2141522 h 2141522"/>
              <a:gd name="connsiteX4" fmla="*/ 0 w 9266967"/>
              <a:gd name="connsiteY4" fmla="*/ 2141522 h 2141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66967" h="2141522">
                <a:moveTo>
                  <a:pt x="0" y="0"/>
                </a:moveTo>
                <a:lnTo>
                  <a:pt x="8196206" y="0"/>
                </a:lnTo>
                <a:cubicBezTo>
                  <a:pt x="8787571" y="0"/>
                  <a:pt x="9266967" y="479396"/>
                  <a:pt x="9266967" y="1070761"/>
                </a:cubicBezTo>
                <a:cubicBezTo>
                  <a:pt x="9266967" y="1662126"/>
                  <a:pt x="8787571" y="2141522"/>
                  <a:pt x="8196206" y="2141522"/>
                </a:cubicBezTo>
                <a:lnTo>
                  <a:pt x="0" y="21415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s-SV" dirty="0">
              <a:latin typeface="Poppins Light" panose="000004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54" name="Forma libre 53">
            <a:extLst>
              <a:ext uri="{FF2B5EF4-FFF2-40B4-BE49-F238E27FC236}">
                <a16:creationId xmlns:a16="http://schemas.microsoft.com/office/drawing/2014/main" id="{24DDEAD4-8260-70CA-E75C-7370CFE72F33}"/>
              </a:ext>
            </a:extLst>
          </p:cNvPr>
          <p:cNvSpPr/>
          <p:nvPr/>
        </p:nvSpPr>
        <p:spPr>
          <a:xfrm rot="2901006">
            <a:off x="-12709" y="7544138"/>
            <a:ext cx="6792503" cy="9462784"/>
          </a:xfrm>
          <a:custGeom>
            <a:avLst/>
            <a:gdLst>
              <a:gd name="connsiteX0" fmla="*/ 85423 w 7214738"/>
              <a:gd name="connsiteY0" fmla="*/ 4955674 h 10051010"/>
              <a:gd name="connsiteX1" fmla="*/ 1980429 w 7214738"/>
              <a:gd name="connsiteY1" fmla="*/ 6325116 h 10051010"/>
              <a:gd name="connsiteX2" fmla="*/ 2539249 w 7214738"/>
              <a:gd name="connsiteY2" fmla="*/ 8369942 h 10051010"/>
              <a:gd name="connsiteX3" fmla="*/ 2416748 w 7214738"/>
              <a:gd name="connsiteY3" fmla="*/ 8604536 h 10051010"/>
              <a:gd name="connsiteX4" fmla="*/ 582799 w 7214738"/>
              <a:gd name="connsiteY4" fmla="*/ 7240924 h 10051010"/>
              <a:gd name="connsiteX5" fmla="*/ 85423 w 7214738"/>
              <a:gd name="connsiteY5" fmla="*/ 4955674 h 10051010"/>
              <a:gd name="connsiteX6" fmla="*/ 1255949 w 7214738"/>
              <a:gd name="connsiteY6" fmla="*/ 3161005 h 10051010"/>
              <a:gd name="connsiteX7" fmla="*/ 2979068 w 7214738"/>
              <a:gd name="connsiteY7" fmla="*/ 4388446 h 10051010"/>
              <a:gd name="connsiteX8" fmla="*/ 3515723 w 7214738"/>
              <a:gd name="connsiteY8" fmla="*/ 6044227 h 10051010"/>
              <a:gd name="connsiteX9" fmla="*/ 3371838 w 7214738"/>
              <a:gd name="connsiteY9" fmla="*/ 6446889 h 10051010"/>
              <a:gd name="connsiteX10" fmla="*/ 1719880 w 7214738"/>
              <a:gd name="connsiteY10" fmla="*/ 5226060 h 10051010"/>
              <a:gd name="connsiteX11" fmla="*/ 1255949 w 7214738"/>
              <a:gd name="connsiteY11" fmla="*/ 3161005 h 10051010"/>
              <a:gd name="connsiteX12" fmla="*/ 2228532 w 7214738"/>
              <a:gd name="connsiteY12" fmla="*/ 1679123 h 10051010"/>
              <a:gd name="connsiteX13" fmla="*/ 3659217 w 7214738"/>
              <a:gd name="connsiteY13" fmla="*/ 2624119 h 10051010"/>
              <a:gd name="connsiteX14" fmla="*/ 4141431 w 7214738"/>
              <a:gd name="connsiteY14" fmla="*/ 3932866 h 10051010"/>
              <a:gd name="connsiteX15" fmla="*/ 4051987 w 7214738"/>
              <a:gd name="connsiteY15" fmla="*/ 4280672 h 10051010"/>
              <a:gd name="connsiteX16" fmla="*/ 2663305 w 7214738"/>
              <a:gd name="connsiteY16" fmla="*/ 3338014 h 10051010"/>
              <a:gd name="connsiteX17" fmla="*/ 2228532 w 7214738"/>
              <a:gd name="connsiteY17" fmla="*/ 1679123 h 10051010"/>
              <a:gd name="connsiteX18" fmla="*/ 5022242 w 7214738"/>
              <a:gd name="connsiteY18" fmla="*/ 0 h 10051010"/>
              <a:gd name="connsiteX19" fmla="*/ 5283956 w 7214738"/>
              <a:gd name="connsiteY19" fmla="*/ 1543735 h 10051010"/>
              <a:gd name="connsiteX20" fmla="*/ 4505035 w 7214738"/>
              <a:gd name="connsiteY20" fmla="*/ 2838484 h 10051010"/>
              <a:gd name="connsiteX21" fmla="*/ 4449304 w 7214738"/>
              <a:gd name="connsiteY21" fmla="*/ 2867900 h 10051010"/>
              <a:gd name="connsiteX22" fmla="*/ 4449421 w 7214738"/>
              <a:gd name="connsiteY22" fmla="*/ 2868046 h 10051010"/>
              <a:gd name="connsiteX23" fmla="*/ 4505416 w 7214738"/>
              <a:gd name="connsiteY23" fmla="*/ 2838485 h 10051010"/>
              <a:gd name="connsiteX24" fmla="*/ 4278696 w 7214738"/>
              <a:gd name="connsiteY24" fmla="*/ 3865524 h 10051010"/>
              <a:gd name="connsiteX25" fmla="*/ 4223302 w 7214738"/>
              <a:gd name="connsiteY25" fmla="*/ 4087252 h 10051010"/>
              <a:gd name="connsiteX26" fmla="*/ 4301493 w 7214738"/>
              <a:gd name="connsiteY26" fmla="*/ 3950384 h 10051010"/>
              <a:gd name="connsiteX27" fmla="*/ 5367171 w 7214738"/>
              <a:gd name="connsiteY27" fmla="*/ 3110032 h 10051010"/>
              <a:gd name="connsiteX28" fmla="*/ 6321191 w 7214738"/>
              <a:gd name="connsiteY28" fmla="*/ 2883661 h 10051010"/>
              <a:gd name="connsiteX29" fmla="*/ 7079799 w 7214738"/>
              <a:gd name="connsiteY29" fmla="*/ 3036895 h 10051010"/>
              <a:gd name="connsiteX30" fmla="*/ 5853668 w 7214738"/>
              <a:gd name="connsiteY30" fmla="*/ 4234766 h 10051010"/>
              <a:gd name="connsiteX31" fmla="*/ 4322342 w 7214738"/>
              <a:gd name="connsiteY31" fmla="*/ 4387889 h 10051010"/>
              <a:gd name="connsiteX32" fmla="*/ 4162735 w 7214738"/>
              <a:gd name="connsiteY32" fmla="*/ 4319879 h 10051010"/>
              <a:gd name="connsiteX33" fmla="*/ 4097479 w 7214738"/>
              <a:gd name="connsiteY33" fmla="*/ 4561783 h 10051010"/>
              <a:gd name="connsiteX34" fmla="*/ 3866108 w 7214738"/>
              <a:gd name="connsiteY34" fmla="*/ 5352499 h 10051010"/>
              <a:gd name="connsiteX35" fmla="*/ 3734225 w 7214738"/>
              <a:gd name="connsiteY35" fmla="*/ 5764061 h 10051010"/>
              <a:gd name="connsiteX36" fmla="*/ 3597704 w 7214738"/>
              <a:gd name="connsiteY36" fmla="*/ 6165053 h 10051010"/>
              <a:gd name="connsiteX37" fmla="*/ 3713442 w 7214738"/>
              <a:gd name="connsiteY37" fmla="*/ 6009053 h 10051010"/>
              <a:gd name="connsiteX38" fmla="*/ 5102350 w 7214738"/>
              <a:gd name="connsiteY38" fmla="*/ 5132302 h 10051010"/>
              <a:gd name="connsiteX39" fmla="*/ 6018756 w 7214738"/>
              <a:gd name="connsiteY39" fmla="*/ 4966480 h 10051010"/>
              <a:gd name="connsiteX40" fmla="*/ 6197418 w 7214738"/>
              <a:gd name="connsiteY40" fmla="*/ 4965096 h 10051010"/>
              <a:gd name="connsiteX41" fmla="*/ 7214738 w 7214738"/>
              <a:gd name="connsiteY41" fmla="*/ 5249398 h 10051010"/>
              <a:gd name="connsiteX42" fmla="*/ 5563562 w 7214738"/>
              <a:gd name="connsiteY42" fmla="*/ 6572544 h 10051010"/>
              <a:gd name="connsiteX43" fmla="*/ 3575357 w 7214738"/>
              <a:gd name="connsiteY43" fmla="*/ 6531958 h 10051010"/>
              <a:gd name="connsiteX44" fmla="*/ 3484930 w 7214738"/>
              <a:gd name="connsiteY44" fmla="*/ 6478583 h 10051010"/>
              <a:gd name="connsiteX45" fmla="*/ 3237189 w 7214738"/>
              <a:gd name="connsiteY45" fmla="*/ 7118671 h 10051010"/>
              <a:gd name="connsiteX46" fmla="*/ 2977123 w 7214738"/>
              <a:gd name="connsiteY46" fmla="*/ 7726849 h 10051010"/>
              <a:gd name="connsiteX47" fmla="*/ 2800771 w 7214738"/>
              <a:gd name="connsiteY47" fmla="*/ 8105439 h 10051010"/>
              <a:gd name="connsiteX48" fmla="*/ 2620356 w 7214738"/>
              <a:gd name="connsiteY48" fmla="*/ 8467927 h 10051010"/>
              <a:gd name="connsiteX49" fmla="*/ 2685495 w 7214738"/>
              <a:gd name="connsiteY49" fmla="*/ 8379091 h 10051010"/>
              <a:gd name="connsiteX50" fmla="*/ 4479750 w 7214738"/>
              <a:gd name="connsiteY50" fmla="*/ 7390711 h 10051010"/>
              <a:gd name="connsiteX51" fmla="*/ 5343397 w 7214738"/>
              <a:gd name="connsiteY51" fmla="*/ 7307152 h 10051010"/>
              <a:gd name="connsiteX52" fmla="*/ 6787747 w 7214738"/>
              <a:gd name="connsiteY52" fmla="*/ 7762639 h 10051010"/>
              <a:gd name="connsiteX53" fmla="*/ 4820798 w 7214738"/>
              <a:gd name="connsiteY53" fmla="*/ 9026654 h 10051010"/>
              <a:gd name="connsiteX54" fmla="*/ 2611873 w 7214738"/>
              <a:gd name="connsiteY54" fmla="*/ 8732371 h 10051010"/>
              <a:gd name="connsiteX55" fmla="*/ 2519554 w 7214738"/>
              <a:gd name="connsiteY55" fmla="*/ 8659895 h 10051010"/>
              <a:gd name="connsiteX56" fmla="*/ 2519411 w 7214738"/>
              <a:gd name="connsiteY56" fmla="*/ 8660166 h 10051010"/>
              <a:gd name="connsiteX57" fmla="*/ 1648328 w 7214738"/>
              <a:gd name="connsiteY57" fmla="*/ 10051010 h 10051010"/>
              <a:gd name="connsiteX58" fmla="*/ 1554611 w 7214738"/>
              <a:gd name="connsiteY58" fmla="*/ 9981347 h 10051010"/>
              <a:gd name="connsiteX59" fmla="*/ 2416748 w 7214738"/>
              <a:gd name="connsiteY59" fmla="*/ 8604538 h 10051010"/>
              <a:gd name="connsiteX60" fmla="*/ 2539249 w 7214738"/>
              <a:gd name="connsiteY60" fmla="*/ 8369944 h 10051010"/>
              <a:gd name="connsiteX61" fmla="*/ 2870186 w 7214738"/>
              <a:gd name="connsiteY61" fmla="*/ 7679388 h 10051010"/>
              <a:gd name="connsiteX62" fmla="*/ 3371838 w 7214738"/>
              <a:gd name="connsiteY62" fmla="*/ 6446890 h 10051010"/>
              <a:gd name="connsiteX63" fmla="*/ 3515723 w 7214738"/>
              <a:gd name="connsiteY63" fmla="*/ 6044228 h 10051010"/>
              <a:gd name="connsiteX64" fmla="*/ 3753716 w 7214738"/>
              <a:gd name="connsiteY64" fmla="*/ 5319427 h 10051010"/>
              <a:gd name="connsiteX65" fmla="*/ 4051987 w 7214738"/>
              <a:gd name="connsiteY65" fmla="*/ 4280674 h 10051010"/>
              <a:gd name="connsiteX66" fmla="*/ 4141431 w 7214738"/>
              <a:gd name="connsiteY66" fmla="*/ 3932867 h 10051010"/>
              <a:gd name="connsiteX67" fmla="*/ 4381041 w 7214738"/>
              <a:gd name="connsiteY67" fmla="*/ 2866855 h 10051010"/>
              <a:gd name="connsiteX68" fmla="*/ 4394124 w 7214738"/>
              <a:gd name="connsiteY68" fmla="*/ 2799186 h 10051010"/>
              <a:gd name="connsiteX69" fmla="*/ 4393816 w 7214738"/>
              <a:gd name="connsiteY69" fmla="*/ 2798800 h 10051010"/>
              <a:gd name="connsiteX70" fmla="*/ 4187317 w 7214738"/>
              <a:gd name="connsiteY70" fmla="*/ 1324313 h 10051010"/>
              <a:gd name="connsiteX71" fmla="*/ 5022242 w 7214738"/>
              <a:gd name="connsiteY71" fmla="*/ 0 h 10051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7214738" h="10051010">
                <a:moveTo>
                  <a:pt x="85423" y="4955674"/>
                </a:moveTo>
                <a:cubicBezTo>
                  <a:pt x="701796" y="4998078"/>
                  <a:pt x="1447274" y="5510842"/>
                  <a:pt x="1980429" y="6325116"/>
                </a:cubicBezTo>
                <a:cubicBezTo>
                  <a:pt x="2444750" y="7033954"/>
                  <a:pt x="2634521" y="7799603"/>
                  <a:pt x="2539249" y="8369942"/>
                </a:cubicBezTo>
                <a:cubicBezTo>
                  <a:pt x="2498810" y="8449310"/>
                  <a:pt x="2457969" y="8527505"/>
                  <a:pt x="2416748" y="8604536"/>
                </a:cubicBezTo>
                <a:cubicBezTo>
                  <a:pt x="1812824" y="8533727"/>
                  <a:pt x="1098454" y="8028357"/>
                  <a:pt x="582799" y="7240924"/>
                </a:cubicBezTo>
                <a:cubicBezTo>
                  <a:pt x="49646" y="6426650"/>
                  <a:pt x="-121850" y="5537683"/>
                  <a:pt x="85423" y="4955674"/>
                </a:cubicBezTo>
                <a:close/>
                <a:moveTo>
                  <a:pt x="1255949" y="3161005"/>
                </a:moveTo>
                <a:cubicBezTo>
                  <a:pt x="1813988" y="3195622"/>
                  <a:pt x="2491809" y="3654705"/>
                  <a:pt x="2979068" y="4388446"/>
                </a:cubicBezTo>
                <a:cubicBezTo>
                  <a:pt x="3352782" y="4951391"/>
                  <a:pt x="3534779" y="5555193"/>
                  <a:pt x="3515723" y="6044227"/>
                </a:cubicBezTo>
                <a:cubicBezTo>
                  <a:pt x="3468665" y="6179996"/>
                  <a:pt x="3420833" y="6314612"/>
                  <a:pt x="3371838" y="6446889"/>
                </a:cubicBezTo>
                <a:cubicBezTo>
                  <a:pt x="2828574" y="6379581"/>
                  <a:pt x="2186538" y="5929067"/>
                  <a:pt x="1719880" y="5226060"/>
                </a:cubicBezTo>
                <a:cubicBezTo>
                  <a:pt x="1232611" y="4492318"/>
                  <a:pt x="1071615" y="3688940"/>
                  <a:pt x="1255949" y="3161005"/>
                </a:cubicBezTo>
                <a:close/>
                <a:moveTo>
                  <a:pt x="2228532" y="1679123"/>
                </a:moveTo>
                <a:cubicBezTo>
                  <a:pt x="2681188" y="1691184"/>
                  <a:pt x="3243509" y="2044047"/>
                  <a:pt x="3659217" y="2624119"/>
                </a:cubicBezTo>
                <a:cubicBezTo>
                  <a:pt x="3973826" y="3062963"/>
                  <a:pt x="4137931" y="3539545"/>
                  <a:pt x="4141431" y="3932866"/>
                </a:cubicBezTo>
                <a:cubicBezTo>
                  <a:pt x="4113820" y="4043359"/>
                  <a:pt x="4083871" y="4159292"/>
                  <a:pt x="4051987" y="4280672"/>
                </a:cubicBezTo>
                <a:cubicBezTo>
                  <a:pt x="3606722" y="4248774"/>
                  <a:pt x="3066176" y="3900577"/>
                  <a:pt x="2663305" y="3338014"/>
                </a:cubicBezTo>
                <a:cubicBezTo>
                  <a:pt x="2247588" y="2757561"/>
                  <a:pt x="2094375" y="2112128"/>
                  <a:pt x="2228532" y="1679123"/>
                </a:cubicBezTo>
                <a:close/>
                <a:moveTo>
                  <a:pt x="5022242" y="0"/>
                </a:moveTo>
                <a:cubicBezTo>
                  <a:pt x="5296402" y="309681"/>
                  <a:pt x="5411894" y="904533"/>
                  <a:pt x="5283956" y="1543735"/>
                </a:cubicBezTo>
                <a:cubicBezTo>
                  <a:pt x="5163018" y="2151039"/>
                  <a:pt x="4854638" y="2636953"/>
                  <a:pt x="4505035" y="2838484"/>
                </a:cubicBezTo>
                <a:lnTo>
                  <a:pt x="4449304" y="2867900"/>
                </a:lnTo>
                <a:lnTo>
                  <a:pt x="4449421" y="2868046"/>
                </a:lnTo>
                <a:cubicBezTo>
                  <a:pt x="4468086" y="2859105"/>
                  <a:pt x="4486751" y="2848991"/>
                  <a:pt x="4505416" y="2838485"/>
                </a:cubicBezTo>
                <a:cubicBezTo>
                  <a:pt x="4476157" y="2992693"/>
                  <a:pt x="4402230" y="3361364"/>
                  <a:pt x="4278696" y="3865524"/>
                </a:cubicBezTo>
                <a:lnTo>
                  <a:pt x="4223302" y="4087252"/>
                </a:lnTo>
                <a:lnTo>
                  <a:pt x="4301493" y="3950384"/>
                </a:lnTo>
                <a:cubicBezTo>
                  <a:pt x="4511403" y="3626828"/>
                  <a:pt x="4888076" y="3317347"/>
                  <a:pt x="5367171" y="3110032"/>
                </a:cubicBezTo>
                <a:cubicBezTo>
                  <a:pt x="5694608" y="2968423"/>
                  <a:pt x="6024184" y="2894408"/>
                  <a:pt x="6321191" y="2883661"/>
                </a:cubicBezTo>
                <a:cubicBezTo>
                  <a:pt x="6618198" y="2872913"/>
                  <a:pt x="6882637" y="2925433"/>
                  <a:pt x="7079799" y="3036895"/>
                </a:cubicBezTo>
                <a:cubicBezTo>
                  <a:pt x="6972081" y="3476903"/>
                  <a:pt x="6508532" y="3951539"/>
                  <a:pt x="5853668" y="4234766"/>
                </a:cubicBezTo>
                <a:cubicBezTo>
                  <a:pt x="5290859" y="4478166"/>
                  <a:pt x="4721801" y="4521996"/>
                  <a:pt x="4322342" y="4387889"/>
                </a:cubicBezTo>
                <a:lnTo>
                  <a:pt x="4162735" y="4319879"/>
                </a:lnTo>
                <a:lnTo>
                  <a:pt x="4097479" y="4561783"/>
                </a:lnTo>
                <a:cubicBezTo>
                  <a:pt x="4029215" y="4809927"/>
                  <a:pt x="3952146" y="5075306"/>
                  <a:pt x="3866108" y="5352499"/>
                </a:cubicBezTo>
                <a:cubicBezTo>
                  <a:pt x="3822940" y="5491193"/>
                  <a:pt x="3778996" y="5628430"/>
                  <a:pt x="3734225" y="5764061"/>
                </a:cubicBezTo>
                <a:lnTo>
                  <a:pt x="3597704" y="6165053"/>
                </a:lnTo>
                <a:lnTo>
                  <a:pt x="3713442" y="6009053"/>
                </a:lnTo>
                <a:cubicBezTo>
                  <a:pt x="4012975" y="5647649"/>
                  <a:pt x="4503473" y="5324296"/>
                  <a:pt x="5102350" y="5132302"/>
                </a:cubicBezTo>
                <a:cubicBezTo>
                  <a:pt x="5416903" y="5031488"/>
                  <a:pt x="5728285" y="4977561"/>
                  <a:pt x="6018756" y="4966480"/>
                </a:cubicBezTo>
                <a:cubicBezTo>
                  <a:pt x="6079271" y="4964171"/>
                  <a:pt x="6138878" y="4963722"/>
                  <a:pt x="6197418" y="4965096"/>
                </a:cubicBezTo>
                <a:cubicBezTo>
                  <a:pt x="6607194" y="4974714"/>
                  <a:pt x="6964640" y="5073662"/>
                  <a:pt x="7214738" y="5249398"/>
                </a:cubicBezTo>
                <a:cubicBezTo>
                  <a:pt x="7028859" y="5776943"/>
                  <a:pt x="6401978" y="6303714"/>
                  <a:pt x="5563562" y="6572544"/>
                </a:cubicBezTo>
                <a:cubicBezTo>
                  <a:pt x="4796136" y="6818371"/>
                  <a:pt x="4047848" y="6785188"/>
                  <a:pt x="3575357" y="6531958"/>
                </a:cubicBezTo>
                <a:lnTo>
                  <a:pt x="3484930" y="6478583"/>
                </a:lnTo>
                <a:lnTo>
                  <a:pt x="3237189" y="7118671"/>
                </a:lnTo>
                <a:cubicBezTo>
                  <a:pt x="3152511" y="7326909"/>
                  <a:pt x="3065790" y="7529797"/>
                  <a:pt x="2977123" y="7726849"/>
                </a:cubicBezTo>
                <a:cubicBezTo>
                  <a:pt x="2919182" y="7855429"/>
                  <a:pt x="2860365" y="7981674"/>
                  <a:pt x="2800771" y="8105439"/>
                </a:cubicBezTo>
                <a:lnTo>
                  <a:pt x="2620356" y="8467927"/>
                </a:lnTo>
                <a:lnTo>
                  <a:pt x="2685495" y="8379091"/>
                </a:lnTo>
                <a:cubicBezTo>
                  <a:pt x="3034673" y="7934916"/>
                  <a:pt x="3686805" y="7556299"/>
                  <a:pt x="4479750" y="7390711"/>
                </a:cubicBezTo>
                <a:cubicBezTo>
                  <a:pt x="4777486" y="7328585"/>
                  <a:pt x="5069031" y="7301983"/>
                  <a:pt x="5343397" y="7307152"/>
                </a:cubicBezTo>
                <a:cubicBezTo>
                  <a:pt x="5947002" y="7318524"/>
                  <a:pt x="6467457" y="7483670"/>
                  <a:pt x="6787747" y="7762639"/>
                </a:cubicBezTo>
                <a:cubicBezTo>
                  <a:pt x="6522924" y="8320917"/>
                  <a:pt x="5773551" y="8827851"/>
                  <a:pt x="4820798" y="9026654"/>
                </a:cubicBezTo>
                <a:cubicBezTo>
                  <a:pt x="3931972" y="9212297"/>
                  <a:pt x="3097827" y="9080972"/>
                  <a:pt x="2611873" y="8732371"/>
                </a:cubicBezTo>
                <a:lnTo>
                  <a:pt x="2519554" y="8659895"/>
                </a:lnTo>
                <a:lnTo>
                  <a:pt x="2519411" y="8660166"/>
                </a:lnTo>
                <a:cubicBezTo>
                  <a:pt x="2242924" y="9177596"/>
                  <a:pt x="1951263" y="9642900"/>
                  <a:pt x="1648328" y="10051010"/>
                </a:cubicBezTo>
                <a:lnTo>
                  <a:pt x="1554611" y="9981347"/>
                </a:lnTo>
                <a:cubicBezTo>
                  <a:pt x="1854436" y="9577892"/>
                  <a:pt x="2142979" y="9116911"/>
                  <a:pt x="2416748" y="8604538"/>
                </a:cubicBezTo>
                <a:cubicBezTo>
                  <a:pt x="2457969" y="8527507"/>
                  <a:pt x="2498800" y="8449303"/>
                  <a:pt x="2539249" y="8369944"/>
                </a:cubicBezTo>
                <a:cubicBezTo>
                  <a:pt x="2652414" y="8148575"/>
                  <a:pt x="2762468" y="7918257"/>
                  <a:pt x="2870186" y="7679388"/>
                </a:cubicBezTo>
                <a:cubicBezTo>
                  <a:pt x="3045183" y="7290342"/>
                  <a:pt x="3212788" y="6878339"/>
                  <a:pt x="3371838" y="6446890"/>
                </a:cubicBezTo>
                <a:cubicBezTo>
                  <a:pt x="3420451" y="6314613"/>
                  <a:pt x="3468665" y="6180389"/>
                  <a:pt x="3515723" y="6044228"/>
                </a:cubicBezTo>
                <a:cubicBezTo>
                  <a:pt x="3597776" y="5807688"/>
                  <a:pt x="3677110" y="5565699"/>
                  <a:pt x="3753716" y="5319427"/>
                </a:cubicBezTo>
                <a:cubicBezTo>
                  <a:pt x="3869599" y="4947117"/>
                  <a:pt x="3968380" y="4596582"/>
                  <a:pt x="4051987" y="4280674"/>
                </a:cubicBezTo>
                <a:cubicBezTo>
                  <a:pt x="4084262" y="4159293"/>
                  <a:pt x="4113820" y="4042969"/>
                  <a:pt x="4141431" y="3932867"/>
                </a:cubicBezTo>
                <a:cubicBezTo>
                  <a:pt x="4266312" y="3432459"/>
                  <a:pt x="4344444" y="3053577"/>
                  <a:pt x="4381041" y="2866855"/>
                </a:cubicBezTo>
                <a:lnTo>
                  <a:pt x="4394124" y="2799186"/>
                </a:lnTo>
                <a:lnTo>
                  <a:pt x="4393816" y="2798800"/>
                </a:lnTo>
                <a:cubicBezTo>
                  <a:pt x="4160096" y="2474724"/>
                  <a:pt x="4068707" y="1918773"/>
                  <a:pt x="4187317" y="1324313"/>
                </a:cubicBezTo>
                <a:cubicBezTo>
                  <a:pt x="4314873" y="685111"/>
                  <a:pt x="4650083" y="180129"/>
                  <a:pt x="5022242" y="0"/>
                </a:cubicBezTo>
                <a:close/>
              </a:path>
            </a:pathLst>
          </a:custGeom>
          <a:solidFill>
            <a:schemeClr val="bg1">
              <a:alpha val="24936"/>
            </a:schemeClr>
          </a:solidFill>
          <a:ln w="9304" cap="flat">
            <a:noFill/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anose="000004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40" name="Gráfico 38">
            <a:extLst>
              <a:ext uri="{FF2B5EF4-FFF2-40B4-BE49-F238E27FC236}">
                <a16:creationId xmlns:a16="http://schemas.microsoft.com/office/drawing/2014/main" id="{683BA856-D18B-5DF0-5CA0-07D6360CF625}"/>
              </a:ext>
            </a:extLst>
          </p:cNvPr>
          <p:cNvSpPr/>
          <p:nvPr/>
        </p:nvSpPr>
        <p:spPr>
          <a:xfrm flipH="1">
            <a:off x="9551464" y="0"/>
            <a:ext cx="15516973" cy="15883973"/>
          </a:xfrm>
          <a:custGeom>
            <a:avLst/>
            <a:gdLst>
              <a:gd name="connsiteX0" fmla="*/ 586981 w 12378698"/>
              <a:gd name="connsiteY0" fmla="*/ 10081568 h 12671473"/>
              <a:gd name="connsiteX1" fmla="*/ 50482 w 12378698"/>
              <a:gd name="connsiteY1" fmla="*/ 7332296 h 12671473"/>
              <a:gd name="connsiteX2" fmla="*/ 1916676 w 12378698"/>
              <a:gd name="connsiteY2" fmla="*/ 6946574 h 12671473"/>
              <a:gd name="connsiteX3" fmla="*/ 3531959 w 12378698"/>
              <a:gd name="connsiteY3" fmla="*/ 6833231 h 12671473"/>
              <a:gd name="connsiteX4" fmla="*/ 3451019 w 12378698"/>
              <a:gd name="connsiteY4" fmla="*/ 5300154 h 12671473"/>
              <a:gd name="connsiteX5" fmla="*/ 2819264 w 12378698"/>
              <a:gd name="connsiteY5" fmla="*/ 3972980 h 12671473"/>
              <a:gd name="connsiteX6" fmla="*/ 2476323 w 12378698"/>
              <a:gd name="connsiteY6" fmla="*/ 1009062 h 12671473"/>
              <a:gd name="connsiteX7" fmla="*/ 3649545 w 12378698"/>
              <a:gd name="connsiteY7" fmla="*/ 2163 h 12671473"/>
              <a:gd name="connsiteX8" fmla="*/ 4887194 w 12378698"/>
              <a:gd name="connsiteY8" fmla="*/ 644670 h 12671473"/>
              <a:gd name="connsiteX9" fmla="*/ 5914967 w 12378698"/>
              <a:gd name="connsiteY9" fmla="*/ 3470306 h 12671473"/>
              <a:gd name="connsiteX10" fmla="*/ 6012388 w 12378698"/>
              <a:gd name="connsiteY10" fmla="*/ 6749539 h 12671473"/>
              <a:gd name="connsiteX11" fmla="*/ 6168585 w 12378698"/>
              <a:gd name="connsiteY11" fmla="*/ 7253103 h 12671473"/>
              <a:gd name="connsiteX12" fmla="*/ 7003206 w 12378698"/>
              <a:gd name="connsiteY12" fmla="*/ 7211744 h 12671473"/>
              <a:gd name="connsiteX13" fmla="*/ 8989497 w 12378698"/>
              <a:gd name="connsiteY13" fmla="*/ 4577847 h 12671473"/>
              <a:gd name="connsiteX14" fmla="*/ 10159353 w 12378698"/>
              <a:gd name="connsiteY14" fmla="*/ 4368399 h 12671473"/>
              <a:gd name="connsiteX15" fmla="*/ 10613981 w 12378698"/>
              <a:gd name="connsiteY15" fmla="*/ 5201908 h 12671473"/>
              <a:gd name="connsiteX16" fmla="*/ 10307107 w 12378698"/>
              <a:gd name="connsiteY16" fmla="*/ 6138867 h 12671473"/>
              <a:gd name="connsiteX17" fmla="*/ 8407086 w 12378698"/>
              <a:gd name="connsiteY17" fmla="*/ 8004382 h 12671473"/>
              <a:gd name="connsiteX18" fmla="*/ 8669256 w 12378698"/>
              <a:gd name="connsiteY18" fmla="*/ 8965868 h 12671473"/>
              <a:gd name="connsiteX19" fmla="*/ 10806656 w 12378698"/>
              <a:gd name="connsiteY19" fmla="*/ 8476235 h 12671473"/>
              <a:gd name="connsiteX20" fmla="*/ 12313586 w 12378698"/>
              <a:gd name="connsiteY20" fmla="*/ 9037906 h 12671473"/>
              <a:gd name="connsiteX21" fmla="*/ 11337056 w 12378698"/>
              <a:gd name="connsiteY21" fmla="*/ 10311992 h 12671473"/>
              <a:gd name="connsiteX22" fmla="*/ 7300121 w 12378698"/>
              <a:gd name="connsiteY22" fmla="*/ 11115526 h 12671473"/>
              <a:gd name="connsiteX23" fmla="*/ 4886983 w 12378698"/>
              <a:gd name="connsiteY23" fmla="*/ 12663292 h 12671473"/>
              <a:gd name="connsiteX24" fmla="*/ 1913808 w 12378698"/>
              <a:gd name="connsiteY24" fmla="*/ 11479836 h 12671473"/>
              <a:gd name="connsiteX25" fmla="*/ 586981 w 12378698"/>
              <a:gd name="connsiteY25" fmla="*/ 10081568 h 12671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378698" h="12671473">
                <a:moveTo>
                  <a:pt x="586981" y="10081568"/>
                </a:moveTo>
                <a:cubicBezTo>
                  <a:pt x="89595" y="9257328"/>
                  <a:pt x="-100460" y="8283374"/>
                  <a:pt x="50482" y="7332296"/>
                </a:cubicBezTo>
                <a:cubicBezTo>
                  <a:pt x="247433" y="6110355"/>
                  <a:pt x="1153783" y="6257684"/>
                  <a:pt x="1916676" y="6946574"/>
                </a:cubicBezTo>
                <a:cubicBezTo>
                  <a:pt x="2419830" y="7400919"/>
                  <a:pt x="3237343" y="7629989"/>
                  <a:pt x="3531959" y="6833231"/>
                </a:cubicBezTo>
                <a:cubicBezTo>
                  <a:pt x="3712294" y="6345550"/>
                  <a:pt x="3624941" y="5775640"/>
                  <a:pt x="3451019" y="5300154"/>
                </a:cubicBezTo>
                <a:cubicBezTo>
                  <a:pt x="3282584" y="4839700"/>
                  <a:pt x="3031532" y="4414891"/>
                  <a:pt x="2819264" y="3972980"/>
                </a:cubicBezTo>
                <a:cubicBezTo>
                  <a:pt x="2376175" y="3050516"/>
                  <a:pt x="2104362" y="1962526"/>
                  <a:pt x="2476323" y="1009062"/>
                </a:cubicBezTo>
                <a:cubicBezTo>
                  <a:pt x="2674287" y="501612"/>
                  <a:pt x="3106697" y="37271"/>
                  <a:pt x="3649545" y="2163"/>
                </a:cubicBezTo>
                <a:cubicBezTo>
                  <a:pt x="4130401" y="-28936"/>
                  <a:pt x="4571893" y="279734"/>
                  <a:pt x="4887194" y="644670"/>
                </a:cubicBezTo>
                <a:cubicBezTo>
                  <a:pt x="5553159" y="1415480"/>
                  <a:pt x="5827884" y="2454723"/>
                  <a:pt x="5914967" y="3470306"/>
                </a:cubicBezTo>
                <a:cubicBezTo>
                  <a:pt x="6008653" y="4562664"/>
                  <a:pt x="5892777" y="5658882"/>
                  <a:pt x="6012388" y="6749539"/>
                </a:cubicBezTo>
                <a:cubicBezTo>
                  <a:pt x="6031818" y="6926626"/>
                  <a:pt x="6059312" y="7112495"/>
                  <a:pt x="6168585" y="7253103"/>
                </a:cubicBezTo>
                <a:cubicBezTo>
                  <a:pt x="6417656" y="7573724"/>
                  <a:pt x="6771400" y="7471169"/>
                  <a:pt x="7003206" y="7211744"/>
                </a:cubicBezTo>
                <a:cubicBezTo>
                  <a:pt x="7739866" y="6387504"/>
                  <a:pt x="8096425" y="5228842"/>
                  <a:pt x="8989497" y="4577847"/>
                </a:cubicBezTo>
                <a:cubicBezTo>
                  <a:pt x="9327113" y="4331725"/>
                  <a:pt x="9788939" y="4175294"/>
                  <a:pt x="10159353" y="4368399"/>
                </a:cubicBezTo>
                <a:cubicBezTo>
                  <a:pt x="10454157" y="4522092"/>
                  <a:pt x="10613493" y="4869036"/>
                  <a:pt x="10613981" y="5201908"/>
                </a:cubicBezTo>
                <a:cubicBezTo>
                  <a:pt x="10614522" y="5534753"/>
                  <a:pt x="10479270" y="5854128"/>
                  <a:pt x="10307107" y="6138867"/>
                </a:cubicBezTo>
                <a:cubicBezTo>
                  <a:pt x="9844739" y="6903643"/>
                  <a:pt x="9121719" y="7468567"/>
                  <a:pt x="8407086" y="8004382"/>
                </a:cubicBezTo>
                <a:cubicBezTo>
                  <a:pt x="7916521" y="8372270"/>
                  <a:pt x="8049229" y="8942831"/>
                  <a:pt x="8669256" y="8965868"/>
                </a:cubicBezTo>
                <a:cubicBezTo>
                  <a:pt x="9351089" y="8991236"/>
                  <a:pt x="10126608" y="8574075"/>
                  <a:pt x="10806656" y="8476235"/>
                </a:cubicBezTo>
                <a:cubicBezTo>
                  <a:pt x="11348259" y="8398289"/>
                  <a:pt x="12065597" y="8455583"/>
                  <a:pt x="12313586" y="9037906"/>
                </a:cubicBezTo>
                <a:cubicBezTo>
                  <a:pt x="12599460" y="9709342"/>
                  <a:pt x="11883746" y="10165043"/>
                  <a:pt x="11337056" y="10311992"/>
                </a:cubicBezTo>
                <a:cubicBezTo>
                  <a:pt x="10166551" y="10626597"/>
                  <a:pt x="8191301" y="10167102"/>
                  <a:pt x="7300121" y="11115526"/>
                </a:cubicBezTo>
                <a:cubicBezTo>
                  <a:pt x="6531421" y="11933694"/>
                  <a:pt x="6211017" y="12763029"/>
                  <a:pt x="4886983" y="12663292"/>
                </a:cubicBezTo>
                <a:cubicBezTo>
                  <a:pt x="3823662" y="12583231"/>
                  <a:pt x="2784334" y="12066713"/>
                  <a:pt x="1913808" y="11479836"/>
                </a:cubicBezTo>
                <a:cubicBezTo>
                  <a:pt x="1374164" y="11117206"/>
                  <a:pt x="921111" y="10639769"/>
                  <a:pt x="586981" y="1008156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54114" cap="flat">
            <a:noFill/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anose="00000400000000000000" pitchFamily="2" charset="0"/>
              <a:cs typeface="B Nazanin" panose="00000700000000000000" pitchFamily="2" charset="-78"/>
            </a:endParaRPr>
          </a:p>
        </p:txBody>
      </p:sp>
      <p:grpSp>
        <p:nvGrpSpPr>
          <p:cNvPr id="15" name="Gráfico 13">
            <a:extLst>
              <a:ext uri="{FF2B5EF4-FFF2-40B4-BE49-F238E27FC236}">
                <a16:creationId xmlns:a16="http://schemas.microsoft.com/office/drawing/2014/main" id="{D8A9CC66-1732-CD38-DF9A-F52BF44397CF}"/>
              </a:ext>
            </a:extLst>
          </p:cNvPr>
          <p:cNvGrpSpPr/>
          <p:nvPr/>
        </p:nvGrpSpPr>
        <p:grpSpPr>
          <a:xfrm>
            <a:off x="13078692" y="762269"/>
            <a:ext cx="8466133" cy="12958552"/>
            <a:chOff x="13078692" y="762269"/>
            <a:chExt cx="8466133" cy="12958552"/>
          </a:xfrm>
        </p:grpSpPr>
        <p:sp>
          <p:nvSpPr>
            <p:cNvPr id="16" name="Forma libre 15">
              <a:extLst>
                <a:ext uri="{FF2B5EF4-FFF2-40B4-BE49-F238E27FC236}">
                  <a16:creationId xmlns:a16="http://schemas.microsoft.com/office/drawing/2014/main" id="{572576CE-DF22-12AC-9B3D-95D596A24E04}"/>
                </a:ext>
              </a:extLst>
            </p:cNvPr>
            <p:cNvSpPr/>
            <p:nvPr/>
          </p:nvSpPr>
          <p:spPr>
            <a:xfrm>
              <a:off x="15890696" y="8266998"/>
              <a:ext cx="345777" cy="371139"/>
            </a:xfrm>
            <a:custGeom>
              <a:avLst/>
              <a:gdLst>
                <a:gd name="connsiteX0" fmla="*/ 0 w 345777"/>
                <a:gd name="connsiteY0" fmla="*/ 316914 h 371139"/>
                <a:gd name="connsiteX1" fmla="*/ 26506 w 345777"/>
                <a:gd name="connsiteY1" fmla="*/ 371139 h 371139"/>
                <a:gd name="connsiteX2" fmla="*/ 345778 w 345777"/>
                <a:gd name="connsiteY2" fmla="*/ 31330 h 371139"/>
                <a:gd name="connsiteX3" fmla="*/ 293971 w 345777"/>
                <a:gd name="connsiteY3" fmla="*/ 0 h 371139"/>
                <a:gd name="connsiteX4" fmla="*/ 0 w 345777"/>
                <a:gd name="connsiteY4" fmla="*/ 316914 h 37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77" h="371139">
                  <a:moveTo>
                    <a:pt x="0" y="316914"/>
                  </a:moveTo>
                  <a:lnTo>
                    <a:pt x="26506" y="371139"/>
                  </a:lnTo>
                  <a:cubicBezTo>
                    <a:pt x="214455" y="278355"/>
                    <a:pt x="310839" y="103630"/>
                    <a:pt x="345778" y="31330"/>
                  </a:cubicBezTo>
                  <a:cubicBezTo>
                    <a:pt x="327706" y="21690"/>
                    <a:pt x="310839" y="10845"/>
                    <a:pt x="293971" y="0"/>
                  </a:cubicBezTo>
                  <a:cubicBezTo>
                    <a:pt x="265056" y="60250"/>
                    <a:pt x="174696" y="231360"/>
                    <a:pt x="0" y="316914"/>
                  </a:cubicBezTo>
                  <a:close/>
                </a:path>
              </a:pathLst>
            </a:custGeom>
            <a:solidFill>
              <a:srgbClr val="503216"/>
            </a:solidFill>
            <a:ln w="12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anose="00000400000000000000" pitchFamily="2" charset="0"/>
                <a:cs typeface="B Nazanin" panose="00000700000000000000" pitchFamily="2" charset="-78"/>
              </a:endParaRPr>
            </a:p>
          </p:txBody>
        </p:sp>
        <p:sp>
          <p:nvSpPr>
            <p:cNvPr id="17" name="Forma libre 16">
              <a:extLst>
                <a:ext uri="{FF2B5EF4-FFF2-40B4-BE49-F238E27FC236}">
                  <a16:creationId xmlns:a16="http://schemas.microsoft.com/office/drawing/2014/main" id="{8B6A4A88-F42A-7A20-515B-8588E040A537}"/>
                </a:ext>
              </a:extLst>
            </p:cNvPr>
            <p:cNvSpPr/>
            <p:nvPr/>
          </p:nvSpPr>
          <p:spPr>
            <a:xfrm>
              <a:off x="18385838" y="8266998"/>
              <a:ext cx="344573" cy="371139"/>
            </a:xfrm>
            <a:custGeom>
              <a:avLst/>
              <a:gdLst>
                <a:gd name="connsiteX0" fmla="*/ 318067 w 344573"/>
                <a:gd name="connsiteY0" fmla="*/ 371139 h 371139"/>
                <a:gd name="connsiteX1" fmla="*/ 344573 w 344573"/>
                <a:gd name="connsiteY1" fmla="*/ 316914 h 371139"/>
                <a:gd name="connsiteX2" fmla="*/ 51806 w 344573"/>
                <a:gd name="connsiteY2" fmla="*/ 0 h 371139"/>
                <a:gd name="connsiteX3" fmla="*/ 0 w 344573"/>
                <a:gd name="connsiteY3" fmla="*/ 31330 h 371139"/>
                <a:gd name="connsiteX4" fmla="*/ 318067 w 344573"/>
                <a:gd name="connsiteY4" fmla="*/ 371139 h 37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573" h="371139">
                  <a:moveTo>
                    <a:pt x="318067" y="371139"/>
                  </a:moveTo>
                  <a:lnTo>
                    <a:pt x="344573" y="316914"/>
                  </a:lnTo>
                  <a:cubicBezTo>
                    <a:pt x="169877" y="231360"/>
                    <a:pt x="79517" y="60250"/>
                    <a:pt x="51806" y="0"/>
                  </a:cubicBezTo>
                  <a:cubicBezTo>
                    <a:pt x="34939" y="10845"/>
                    <a:pt x="16867" y="21690"/>
                    <a:pt x="0" y="31330"/>
                  </a:cubicBezTo>
                  <a:cubicBezTo>
                    <a:pt x="32530" y="103630"/>
                    <a:pt x="130118" y="278355"/>
                    <a:pt x="318067" y="371139"/>
                  </a:cubicBezTo>
                  <a:close/>
                </a:path>
              </a:pathLst>
            </a:custGeom>
            <a:solidFill>
              <a:srgbClr val="503216"/>
            </a:solidFill>
            <a:ln w="12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anose="00000400000000000000" pitchFamily="2" charset="0"/>
                <a:cs typeface="B Nazanin" panose="00000700000000000000" pitchFamily="2" charset="-78"/>
              </a:endParaRPr>
            </a:p>
          </p:txBody>
        </p:sp>
        <p:sp>
          <p:nvSpPr>
            <p:cNvPr id="18" name="Forma libre 17">
              <a:extLst>
                <a:ext uri="{FF2B5EF4-FFF2-40B4-BE49-F238E27FC236}">
                  <a16:creationId xmlns:a16="http://schemas.microsoft.com/office/drawing/2014/main" id="{61FCCE49-CA31-4300-4AAF-429CC5C335DB}"/>
                </a:ext>
              </a:extLst>
            </p:cNvPr>
            <p:cNvSpPr/>
            <p:nvPr/>
          </p:nvSpPr>
          <p:spPr>
            <a:xfrm>
              <a:off x="15890696" y="8195903"/>
              <a:ext cx="234936" cy="200029"/>
            </a:xfrm>
            <a:custGeom>
              <a:avLst/>
              <a:gdLst>
                <a:gd name="connsiteX0" fmla="*/ 0 w 234936"/>
                <a:gd name="connsiteY0" fmla="*/ 145805 h 200029"/>
                <a:gd name="connsiteX1" fmla="*/ 26506 w 234936"/>
                <a:gd name="connsiteY1" fmla="*/ 200029 h 200029"/>
                <a:gd name="connsiteX2" fmla="*/ 234936 w 234936"/>
                <a:gd name="connsiteY2" fmla="*/ 33740 h 200029"/>
                <a:gd name="connsiteX3" fmla="*/ 184335 w 234936"/>
                <a:gd name="connsiteY3" fmla="*/ 0 h 200029"/>
                <a:gd name="connsiteX4" fmla="*/ 0 w 234936"/>
                <a:gd name="connsiteY4" fmla="*/ 145805 h 20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36" h="200029">
                  <a:moveTo>
                    <a:pt x="0" y="145805"/>
                  </a:moveTo>
                  <a:lnTo>
                    <a:pt x="26506" y="200029"/>
                  </a:lnTo>
                  <a:cubicBezTo>
                    <a:pt x="115661" y="156650"/>
                    <a:pt x="184335" y="93990"/>
                    <a:pt x="234936" y="33740"/>
                  </a:cubicBezTo>
                  <a:cubicBezTo>
                    <a:pt x="218069" y="22895"/>
                    <a:pt x="201202" y="10845"/>
                    <a:pt x="184335" y="0"/>
                  </a:cubicBezTo>
                  <a:cubicBezTo>
                    <a:pt x="138552" y="54225"/>
                    <a:pt x="77107" y="108450"/>
                    <a:pt x="0" y="145805"/>
                  </a:cubicBezTo>
                  <a:close/>
                </a:path>
              </a:pathLst>
            </a:custGeom>
            <a:solidFill>
              <a:srgbClr val="503216"/>
            </a:solidFill>
            <a:ln w="12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anose="00000400000000000000" pitchFamily="2" charset="0"/>
                <a:cs typeface="B Nazanin" panose="00000700000000000000" pitchFamily="2" charset="-78"/>
              </a:endParaRPr>
            </a:p>
          </p:txBody>
        </p:sp>
        <p:sp>
          <p:nvSpPr>
            <p:cNvPr id="19" name="Forma libre 18">
              <a:extLst>
                <a:ext uri="{FF2B5EF4-FFF2-40B4-BE49-F238E27FC236}">
                  <a16:creationId xmlns:a16="http://schemas.microsoft.com/office/drawing/2014/main" id="{4F66EB64-D8C0-86A0-FAE2-5245C4B3C0B2}"/>
                </a:ext>
              </a:extLst>
            </p:cNvPr>
            <p:cNvSpPr/>
            <p:nvPr/>
          </p:nvSpPr>
          <p:spPr>
            <a:xfrm>
              <a:off x="18495475" y="8194698"/>
              <a:ext cx="234936" cy="201234"/>
            </a:xfrm>
            <a:custGeom>
              <a:avLst/>
              <a:gdLst>
                <a:gd name="connsiteX0" fmla="*/ 208430 w 234936"/>
                <a:gd name="connsiteY0" fmla="*/ 201235 h 201234"/>
                <a:gd name="connsiteX1" fmla="*/ 234936 w 234936"/>
                <a:gd name="connsiteY1" fmla="*/ 147010 h 201234"/>
                <a:gd name="connsiteX2" fmla="*/ 50601 w 234936"/>
                <a:gd name="connsiteY2" fmla="*/ 0 h 201234"/>
                <a:gd name="connsiteX3" fmla="*/ 0 w 234936"/>
                <a:gd name="connsiteY3" fmla="*/ 33740 h 201234"/>
                <a:gd name="connsiteX4" fmla="*/ 208430 w 234936"/>
                <a:gd name="connsiteY4" fmla="*/ 201235 h 20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36" h="201234">
                  <a:moveTo>
                    <a:pt x="208430" y="201235"/>
                  </a:moveTo>
                  <a:lnTo>
                    <a:pt x="234936" y="147010"/>
                  </a:lnTo>
                  <a:cubicBezTo>
                    <a:pt x="157829" y="108450"/>
                    <a:pt x="96384" y="54225"/>
                    <a:pt x="50601" y="0"/>
                  </a:cubicBezTo>
                  <a:cubicBezTo>
                    <a:pt x="33734" y="12050"/>
                    <a:pt x="16867" y="22895"/>
                    <a:pt x="0" y="33740"/>
                  </a:cubicBezTo>
                  <a:cubicBezTo>
                    <a:pt x="50601" y="96400"/>
                    <a:pt x="119275" y="157855"/>
                    <a:pt x="208430" y="201235"/>
                  </a:cubicBezTo>
                  <a:close/>
                </a:path>
              </a:pathLst>
            </a:custGeom>
            <a:solidFill>
              <a:srgbClr val="503216"/>
            </a:solidFill>
            <a:ln w="12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anose="00000400000000000000" pitchFamily="2" charset="0"/>
                <a:cs typeface="B Nazanin" panose="00000700000000000000" pitchFamily="2" charset="-78"/>
              </a:endParaRPr>
            </a:p>
          </p:txBody>
        </p:sp>
        <p:sp>
          <p:nvSpPr>
            <p:cNvPr id="20" name="Forma libre 19">
              <a:extLst>
                <a:ext uri="{FF2B5EF4-FFF2-40B4-BE49-F238E27FC236}">
                  <a16:creationId xmlns:a16="http://schemas.microsoft.com/office/drawing/2014/main" id="{B39B59BC-9B7F-F1D2-EE04-0F9174008157}"/>
                </a:ext>
              </a:extLst>
            </p:cNvPr>
            <p:cNvSpPr/>
            <p:nvPr/>
          </p:nvSpPr>
          <p:spPr>
            <a:xfrm>
              <a:off x="13160618" y="8400753"/>
              <a:ext cx="8301075" cy="5320067"/>
            </a:xfrm>
            <a:custGeom>
              <a:avLst/>
              <a:gdLst>
                <a:gd name="connsiteX0" fmla="*/ 6962543 w 8301075"/>
                <a:gd name="connsiteY0" fmla="*/ 1919562 h 5320067"/>
                <a:gd name="connsiteX1" fmla="*/ 6854111 w 8301075"/>
                <a:gd name="connsiteY1" fmla="*/ 1870157 h 5320067"/>
                <a:gd name="connsiteX2" fmla="*/ 5026428 w 8301075"/>
                <a:gd name="connsiteY2" fmla="*/ 0 h 5320067"/>
                <a:gd name="connsiteX3" fmla="*/ 4150538 w 8301075"/>
                <a:gd name="connsiteY3" fmla="*/ 192800 h 5320067"/>
                <a:gd name="connsiteX4" fmla="*/ 3274648 w 8301075"/>
                <a:gd name="connsiteY4" fmla="*/ 0 h 5320067"/>
                <a:gd name="connsiteX5" fmla="*/ 1445761 w 8301075"/>
                <a:gd name="connsiteY5" fmla="*/ 1870157 h 5320067"/>
                <a:gd name="connsiteX6" fmla="*/ 1337329 w 8301075"/>
                <a:gd name="connsiteY6" fmla="*/ 1919562 h 5320067"/>
                <a:gd name="connsiteX7" fmla="*/ 0 w 8301075"/>
                <a:gd name="connsiteY7" fmla="*/ 5320068 h 5320067"/>
                <a:gd name="connsiteX8" fmla="*/ 8301076 w 8301075"/>
                <a:gd name="connsiteY8" fmla="*/ 5320068 h 5320067"/>
                <a:gd name="connsiteX9" fmla="*/ 6962543 w 8301075"/>
                <a:gd name="connsiteY9" fmla="*/ 1919562 h 532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01075" h="5320067">
                  <a:moveTo>
                    <a:pt x="6962543" y="1919562"/>
                  </a:moveTo>
                  <a:cubicBezTo>
                    <a:pt x="6927603" y="1902692"/>
                    <a:pt x="6891459" y="1885822"/>
                    <a:pt x="6854111" y="1870157"/>
                  </a:cubicBezTo>
                  <a:cubicBezTo>
                    <a:pt x="5725213" y="1350803"/>
                    <a:pt x="5278231" y="778429"/>
                    <a:pt x="5026428" y="0"/>
                  </a:cubicBezTo>
                  <a:cubicBezTo>
                    <a:pt x="4754143" y="124115"/>
                    <a:pt x="4458967" y="192800"/>
                    <a:pt x="4150538" y="192800"/>
                  </a:cubicBezTo>
                  <a:cubicBezTo>
                    <a:pt x="3842109" y="192800"/>
                    <a:pt x="3546933" y="124115"/>
                    <a:pt x="3274648" y="0"/>
                  </a:cubicBezTo>
                  <a:cubicBezTo>
                    <a:pt x="3021640" y="778429"/>
                    <a:pt x="2574659" y="1350803"/>
                    <a:pt x="1445761" y="1870157"/>
                  </a:cubicBezTo>
                  <a:cubicBezTo>
                    <a:pt x="1408412" y="1885822"/>
                    <a:pt x="1372268" y="1901487"/>
                    <a:pt x="1337329" y="1919562"/>
                  </a:cubicBezTo>
                  <a:cubicBezTo>
                    <a:pt x="332525" y="2417226"/>
                    <a:pt x="0" y="5320068"/>
                    <a:pt x="0" y="5320068"/>
                  </a:cubicBezTo>
                  <a:lnTo>
                    <a:pt x="8301076" y="5320068"/>
                  </a:lnTo>
                  <a:cubicBezTo>
                    <a:pt x="8299872" y="5320068"/>
                    <a:pt x="7968551" y="2418431"/>
                    <a:pt x="6962543" y="1919562"/>
                  </a:cubicBezTo>
                  <a:close/>
                </a:path>
              </a:pathLst>
            </a:custGeom>
            <a:solidFill>
              <a:srgbClr val="EAA376"/>
            </a:solidFill>
            <a:ln w="12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anose="00000400000000000000" pitchFamily="2" charset="0"/>
                <a:cs typeface="B Nazanin" panose="00000700000000000000" pitchFamily="2" charset="-78"/>
              </a:endParaRPr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E7D52B5B-5B70-FE5C-9E0C-FAECF806E4EE}"/>
                </a:ext>
              </a:extLst>
            </p:cNvPr>
            <p:cNvSpPr/>
            <p:nvPr/>
          </p:nvSpPr>
          <p:spPr>
            <a:xfrm>
              <a:off x="14208794" y="2657731"/>
              <a:ext cx="6203518" cy="5934616"/>
            </a:xfrm>
            <a:custGeom>
              <a:avLst/>
              <a:gdLst>
                <a:gd name="connsiteX0" fmla="*/ 3978252 w 6203518"/>
                <a:gd name="connsiteY0" fmla="*/ 5743023 h 5934616"/>
                <a:gd name="connsiteX1" fmla="*/ 4177044 w 6203518"/>
                <a:gd name="connsiteY1" fmla="*/ 5640598 h 5934616"/>
                <a:gd name="connsiteX2" fmla="*/ 4228850 w 6203518"/>
                <a:gd name="connsiteY2" fmla="*/ 5609267 h 5934616"/>
                <a:gd name="connsiteX3" fmla="*/ 4286681 w 6203518"/>
                <a:gd name="connsiteY3" fmla="*/ 5571913 h 5934616"/>
                <a:gd name="connsiteX4" fmla="*/ 4337282 w 6203518"/>
                <a:gd name="connsiteY4" fmla="*/ 5538173 h 5934616"/>
                <a:gd name="connsiteX5" fmla="*/ 5493891 w 6203518"/>
                <a:gd name="connsiteY5" fmla="*/ 3700550 h 5934616"/>
                <a:gd name="connsiteX6" fmla="*/ 5760152 w 6203518"/>
                <a:gd name="connsiteY6" fmla="*/ 3815025 h 5934616"/>
                <a:gd name="connsiteX7" fmla="*/ 6203518 w 6203518"/>
                <a:gd name="connsiteY7" fmla="*/ 3242651 h 5934616"/>
                <a:gd name="connsiteX8" fmla="*/ 5760152 w 6203518"/>
                <a:gd name="connsiteY8" fmla="*/ 2670276 h 5934616"/>
                <a:gd name="connsiteX9" fmla="*/ 5562564 w 6203518"/>
                <a:gd name="connsiteY9" fmla="*/ 2730526 h 5934616"/>
                <a:gd name="connsiteX10" fmla="*/ 3102361 w 6203518"/>
                <a:gd name="connsiteY10" fmla="*/ 0 h 5934616"/>
                <a:gd name="connsiteX11" fmla="*/ 640954 w 6203518"/>
                <a:gd name="connsiteY11" fmla="*/ 2729321 h 5934616"/>
                <a:gd name="connsiteX12" fmla="*/ 443367 w 6203518"/>
                <a:gd name="connsiteY12" fmla="*/ 2669071 h 5934616"/>
                <a:gd name="connsiteX13" fmla="*/ 0 w 6203518"/>
                <a:gd name="connsiteY13" fmla="*/ 3241445 h 5934616"/>
                <a:gd name="connsiteX14" fmla="*/ 443367 w 6203518"/>
                <a:gd name="connsiteY14" fmla="*/ 3813820 h 5934616"/>
                <a:gd name="connsiteX15" fmla="*/ 709627 w 6203518"/>
                <a:gd name="connsiteY15" fmla="*/ 3699345 h 5934616"/>
                <a:gd name="connsiteX16" fmla="*/ 1866236 w 6203518"/>
                <a:gd name="connsiteY16" fmla="*/ 5536967 h 5934616"/>
                <a:gd name="connsiteX17" fmla="*/ 1916838 w 6203518"/>
                <a:gd name="connsiteY17" fmla="*/ 5570707 h 5934616"/>
                <a:gd name="connsiteX18" fmla="*/ 1974668 w 6203518"/>
                <a:gd name="connsiteY18" fmla="*/ 5608063 h 5934616"/>
                <a:gd name="connsiteX19" fmla="*/ 2026475 w 6203518"/>
                <a:gd name="connsiteY19" fmla="*/ 5639392 h 5934616"/>
                <a:gd name="connsiteX20" fmla="*/ 2225267 w 6203518"/>
                <a:gd name="connsiteY20" fmla="*/ 5741817 h 5934616"/>
                <a:gd name="connsiteX21" fmla="*/ 3101157 w 6203518"/>
                <a:gd name="connsiteY21" fmla="*/ 5934617 h 5934616"/>
                <a:gd name="connsiteX22" fmla="*/ 3978252 w 6203518"/>
                <a:gd name="connsiteY22" fmla="*/ 5743023 h 593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03518" h="5934616">
                  <a:moveTo>
                    <a:pt x="3978252" y="5743023"/>
                  </a:moveTo>
                  <a:cubicBezTo>
                    <a:pt x="4045720" y="5711692"/>
                    <a:pt x="4111985" y="5677952"/>
                    <a:pt x="4177044" y="5640598"/>
                  </a:cubicBezTo>
                  <a:cubicBezTo>
                    <a:pt x="4195116" y="5630957"/>
                    <a:pt x="4211983" y="5620113"/>
                    <a:pt x="4228850" y="5609267"/>
                  </a:cubicBezTo>
                  <a:cubicBezTo>
                    <a:pt x="4248127" y="5597217"/>
                    <a:pt x="4267404" y="5585167"/>
                    <a:pt x="4286681" y="5571913"/>
                  </a:cubicBezTo>
                  <a:cubicBezTo>
                    <a:pt x="4303548" y="5561067"/>
                    <a:pt x="4320415" y="5549017"/>
                    <a:pt x="4337282" y="5538173"/>
                  </a:cubicBezTo>
                  <a:cubicBezTo>
                    <a:pt x="4904743" y="5142933"/>
                    <a:pt x="5328833" y="4483799"/>
                    <a:pt x="5493891" y="3700550"/>
                  </a:cubicBezTo>
                  <a:cubicBezTo>
                    <a:pt x="5567384" y="3772850"/>
                    <a:pt x="5660153" y="3815025"/>
                    <a:pt x="5760152" y="3815025"/>
                  </a:cubicBezTo>
                  <a:cubicBezTo>
                    <a:pt x="6004726" y="3815025"/>
                    <a:pt x="6203518" y="3558360"/>
                    <a:pt x="6203518" y="3242651"/>
                  </a:cubicBezTo>
                  <a:cubicBezTo>
                    <a:pt x="6203518" y="2926941"/>
                    <a:pt x="6004726" y="2670276"/>
                    <a:pt x="5760152" y="2670276"/>
                  </a:cubicBezTo>
                  <a:cubicBezTo>
                    <a:pt x="5689069" y="2670276"/>
                    <a:pt x="5621600" y="2691966"/>
                    <a:pt x="5562564" y="2730526"/>
                  </a:cubicBezTo>
                  <a:cubicBezTo>
                    <a:pt x="5461361" y="1202588"/>
                    <a:pt x="4398727" y="0"/>
                    <a:pt x="3102361" y="0"/>
                  </a:cubicBezTo>
                  <a:cubicBezTo>
                    <a:pt x="1805996" y="0"/>
                    <a:pt x="742157" y="1201383"/>
                    <a:pt x="640954" y="2729321"/>
                  </a:cubicBezTo>
                  <a:cubicBezTo>
                    <a:pt x="581919" y="2690761"/>
                    <a:pt x="514450" y="2669071"/>
                    <a:pt x="443367" y="2669071"/>
                  </a:cubicBezTo>
                  <a:cubicBezTo>
                    <a:pt x="198792" y="2669071"/>
                    <a:pt x="0" y="2925736"/>
                    <a:pt x="0" y="3241445"/>
                  </a:cubicBezTo>
                  <a:cubicBezTo>
                    <a:pt x="0" y="3557155"/>
                    <a:pt x="198792" y="3813820"/>
                    <a:pt x="443367" y="3813820"/>
                  </a:cubicBezTo>
                  <a:cubicBezTo>
                    <a:pt x="543365" y="3813820"/>
                    <a:pt x="634930" y="3771645"/>
                    <a:pt x="709627" y="3699345"/>
                  </a:cubicBezTo>
                  <a:cubicBezTo>
                    <a:pt x="874685" y="4482594"/>
                    <a:pt x="1299980" y="5141728"/>
                    <a:pt x="1866236" y="5536967"/>
                  </a:cubicBezTo>
                  <a:cubicBezTo>
                    <a:pt x="1883103" y="5549017"/>
                    <a:pt x="1899971" y="5559863"/>
                    <a:pt x="1916838" y="5570707"/>
                  </a:cubicBezTo>
                  <a:cubicBezTo>
                    <a:pt x="1936115" y="5583963"/>
                    <a:pt x="1955391" y="5596013"/>
                    <a:pt x="1974668" y="5608063"/>
                  </a:cubicBezTo>
                  <a:cubicBezTo>
                    <a:pt x="1991535" y="5618907"/>
                    <a:pt x="2009607" y="5629752"/>
                    <a:pt x="2026475" y="5639392"/>
                  </a:cubicBezTo>
                  <a:cubicBezTo>
                    <a:pt x="2091534" y="5676748"/>
                    <a:pt x="2157798" y="5711692"/>
                    <a:pt x="2225267" y="5741817"/>
                  </a:cubicBezTo>
                  <a:cubicBezTo>
                    <a:pt x="2497552" y="5865932"/>
                    <a:pt x="2792728" y="5934617"/>
                    <a:pt x="3101157" y="5934617"/>
                  </a:cubicBezTo>
                  <a:cubicBezTo>
                    <a:pt x="3409586" y="5934617"/>
                    <a:pt x="3705967" y="5868342"/>
                    <a:pt x="3978252" y="5743023"/>
                  </a:cubicBezTo>
                  <a:close/>
                </a:path>
              </a:pathLst>
            </a:custGeom>
            <a:solidFill>
              <a:srgbClr val="F5B68B"/>
            </a:solidFill>
            <a:ln w="12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anose="00000400000000000000" pitchFamily="2" charset="0"/>
                <a:cs typeface="B Nazanin" panose="00000700000000000000" pitchFamily="2" charset="-78"/>
              </a:endParaRPr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C53F478E-F37E-7035-0A14-7D5E492D89F0}"/>
                </a:ext>
              </a:extLst>
            </p:cNvPr>
            <p:cNvSpPr/>
            <p:nvPr/>
          </p:nvSpPr>
          <p:spPr>
            <a:xfrm>
              <a:off x="16543698" y="6990905"/>
              <a:ext cx="1532506" cy="444643"/>
            </a:xfrm>
            <a:custGeom>
              <a:avLst/>
              <a:gdLst>
                <a:gd name="connsiteX0" fmla="*/ 766253 w 1532506"/>
                <a:gd name="connsiteY0" fmla="*/ 444644 h 444643"/>
                <a:gd name="connsiteX1" fmla="*/ 0 w 1532506"/>
                <a:gd name="connsiteY1" fmla="*/ 127730 h 444643"/>
                <a:gd name="connsiteX2" fmla="*/ 127709 w 1532506"/>
                <a:gd name="connsiteY2" fmla="*/ 0 h 444643"/>
                <a:gd name="connsiteX3" fmla="*/ 766253 w 1532506"/>
                <a:gd name="connsiteY3" fmla="*/ 265100 h 444643"/>
                <a:gd name="connsiteX4" fmla="*/ 1404798 w 1532506"/>
                <a:gd name="connsiteY4" fmla="*/ 0 h 444643"/>
                <a:gd name="connsiteX5" fmla="*/ 1532506 w 1532506"/>
                <a:gd name="connsiteY5" fmla="*/ 127730 h 444643"/>
                <a:gd name="connsiteX6" fmla="*/ 766253 w 1532506"/>
                <a:gd name="connsiteY6" fmla="*/ 444644 h 44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2506" h="444643">
                  <a:moveTo>
                    <a:pt x="766253" y="444644"/>
                  </a:moveTo>
                  <a:cubicBezTo>
                    <a:pt x="477101" y="444644"/>
                    <a:pt x="204816" y="331375"/>
                    <a:pt x="0" y="127730"/>
                  </a:cubicBezTo>
                  <a:lnTo>
                    <a:pt x="127709" y="0"/>
                  </a:lnTo>
                  <a:cubicBezTo>
                    <a:pt x="298790" y="171109"/>
                    <a:pt x="525293" y="265100"/>
                    <a:pt x="766253" y="265100"/>
                  </a:cubicBezTo>
                  <a:cubicBezTo>
                    <a:pt x="1007213" y="265100"/>
                    <a:pt x="1233716" y="171109"/>
                    <a:pt x="1404798" y="0"/>
                  </a:cubicBezTo>
                  <a:lnTo>
                    <a:pt x="1532506" y="127730"/>
                  </a:lnTo>
                  <a:cubicBezTo>
                    <a:pt x="1328895" y="332579"/>
                    <a:pt x="1056610" y="444644"/>
                    <a:pt x="766253" y="444644"/>
                  </a:cubicBezTo>
                  <a:close/>
                </a:path>
              </a:pathLst>
            </a:custGeom>
            <a:solidFill>
              <a:srgbClr val="C17C44"/>
            </a:solidFill>
            <a:ln w="12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anose="00000400000000000000" pitchFamily="2" charset="0"/>
                <a:cs typeface="B Nazanin" panose="00000700000000000000" pitchFamily="2" charset="-78"/>
              </a:endParaRPr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FBE0F541-0123-6EB6-137C-23FC54C94DC8}"/>
                </a:ext>
              </a:extLst>
            </p:cNvPr>
            <p:cNvSpPr/>
            <p:nvPr/>
          </p:nvSpPr>
          <p:spPr>
            <a:xfrm>
              <a:off x="17020799" y="5571417"/>
              <a:ext cx="578304" cy="1135108"/>
            </a:xfrm>
            <a:custGeom>
              <a:avLst/>
              <a:gdLst>
                <a:gd name="connsiteX0" fmla="*/ 349392 w 578304"/>
                <a:gd name="connsiteY0" fmla="*/ 739869 h 1135108"/>
                <a:gd name="connsiteX1" fmla="*/ 349392 w 578304"/>
                <a:gd name="connsiteY1" fmla="*/ 0 h 1135108"/>
                <a:gd name="connsiteX2" fmla="*/ 228912 w 578304"/>
                <a:gd name="connsiteY2" fmla="*/ 0 h 1135108"/>
                <a:gd name="connsiteX3" fmla="*/ 228912 w 578304"/>
                <a:gd name="connsiteY3" fmla="*/ 739869 h 1135108"/>
                <a:gd name="connsiteX4" fmla="*/ 0 w 578304"/>
                <a:gd name="connsiteY4" fmla="*/ 1135108 h 1135108"/>
                <a:gd name="connsiteX5" fmla="*/ 120480 w 578304"/>
                <a:gd name="connsiteY5" fmla="*/ 1135108 h 1135108"/>
                <a:gd name="connsiteX6" fmla="*/ 289152 w 578304"/>
                <a:gd name="connsiteY6" fmla="*/ 851934 h 1135108"/>
                <a:gd name="connsiteX7" fmla="*/ 457824 w 578304"/>
                <a:gd name="connsiteY7" fmla="*/ 1135108 h 1135108"/>
                <a:gd name="connsiteX8" fmla="*/ 578304 w 578304"/>
                <a:gd name="connsiteY8" fmla="*/ 1135108 h 1135108"/>
                <a:gd name="connsiteX9" fmla="*/ 349392 w 578304"/>
                <a:gd name="connsiteY9" fmla="*/ 739869 h 1135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8304" h="1135108">
                  <a:moveTo>
                    <a:pt x="349392" y="739869"/>
                  </a:moveTo>
                  <a:lnTo>
                    <a:pt x="349392" y="0"/>
                  </a:lnTo>
                  <a:lnTo>
                    <a:pt x="228912" y="0"/>
                  </a:lnTo>
                  <a:lnTo>
                    <a:pt x="228912" y="739869"/>
                  </a:lnTo>
                  <a:cubicBezTo>
                    <a:pt x="96384" y="777224"/>
                    <a:pt x="0" y="937489"/>
                    <a:pt x="0" y="1135108"/>
                  </a:cubicBezTo>
                  <a:lnTo>
                    <a:pt x="120480" y="1135108"/>
                  </a:lnTo>
                  <a:cubicBezTo>
                    <a:pt x="120480" y="982074"/>
                    <a:pt x="197587" y="851934"/>
                    <a:pt x="289152" y="851934"/>
                  </a:cubicBezTo>
                  <a:cubicBezTo>
                    <a:pt x="380717" y="851934"/>
                    <a:pt x="457824" y="982074"/>
                    <a:pt x="457824" y="1135108"/>
                  </a:cubicBezTo>
                  <a:lnTo>
                    <a:pt x="578304" y="1135108"/>
                  </a:lnTo>
                  <a:cubicBezTo>
                    <a:pt x="578304" y="938694"/>
                    <a:pt x="481920" y="778429"/>
                    <a:pt x="349392" y="739869"/>
                  </a:cubicBezTo>
                  <a:close/>
                </a:path>
              </a:pathLst>
            </a:custGeom>
            <a:solidFill>
              <a:srgbClr val="C17C44"/>
            </a:solidFill>
            <a:ln w="12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anose="00000400000000000000" pitchFamily="2" charset="0"/>
                <a:cs typeface="B Nazanin" panose="00000700000000000000" pitchFamily="2" charset="-78"/>
              </a:endParaRPr>
            </a:p>
          </p:txBody>
        </p:sp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D7747730-0450-4CEA-7CEF-FA5E09CCF911}"/>
                </a:ext>
              </a:extLst>
            </p:cNvPr>
            <p:cNvSpPr/>
            <p:nvPr/>
          </p:nvSpPr>
          <p:spPr>
            <a:xfrm>
              <a:off x="14553367" y="12057923"/>
              <a:ext cx="5514371" cy="1662897"/>
            </a:xfrm>
            <a:custGeom>
              <a:avLst/>
              <a:gdLst>
                <a:gd name="connsiteX0" fmla="*/ 5415579 w 5514371"/>
                <a:gd name="connsiteY0" fmla="*/ 0 h 1662897"/>
                <a:gd name="connsiteX1" fmla="*/ 2756584 w 5514371"/>
                <a:gd name="connsiteY1" fmla="*/ 0 h 1662897"/>
                <a:gd name="connsiteX2" fmla="*/ 98794 w 5514371"/>
                <a:gd name="connsiteY2" fmla="*/ 0 h 1662897"/>
                <a:gd name="connsiteX3" fmla="*/ 0 w 5514371"/>
                <a:gd name="connsiteY3" fmla="*/ 1662898 h 1662897"/>
                <a:gd name="connsiteX4" fmla="*/ 2756584 w 5514371"/>
                <a:gd name="connsiteY4" fmla="*/ 1662898 h 1662897"/>
                <a:gd name="connsiteX5" fmla="*/ 5514372 w 5514371"/>
                <a:gd name="connsiteY5" fmla="*/ 1662898 h 166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14371" h="1662897">
                  <a:moveTo>
                    <a:pt x="5415579" y="0"/>
                  </a:moveTo>
                  <a:lnTo>
                    <a:pt x="2756584" y="0"/>
                  </a:lnTo>
                  <a:lnTo>
                    <a:pt x="98794" y="0"/>
                  </a:lnTo>
                  <a:lnTo>
                    <a:pt x="0" y="1662898"/>
                  </a:lnTo>
                  <a:lnTo>
                    <a:pt x="2756584" y="1662898"/>
                  </a:lnTo>
                  <a:lnTo>
                    <a:pt x="5514372" y="1662898"/>
                  </a:lnTo>
                  <a:close/>
                </a:path>
              </a:pathLst>
            </a:custGeom>
            <a:solidFill>
              <a:schemeClr val="bg1"/>
            </a:solidFill>
            <a:ln w="12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anose="00000400000000000000" pitchFamily="2" charset="0"/>
                <a:cs typeface="B Nazanin" panose="00000700000000000000" pitchFamily="2" charset="-78"/>
              </a:endParaRPr>
            </a:p>
          </p:txBody>
        </p:sp>
        <p:grpSp>
          <p:nvGrpSpPr>
            <p:cNvPr id="25" name="Gráfico 13">
              <a:extLst>
                <a:ext uri="{FF2B5EF4-FFF2-40B4-BE49-F238E27FC236}">
                  <a16:creationId xmlns:a16="http://schemas.microsoft.com/office/drawing/2014/main" id="{BBF50DD6-B9DA-68FD-5970-DC75B54FEAE2}"/>
                </a:ext>
              </a:extLst>
            </p:cNvPr>
            <p:cNvGrpSpPr/>
            <p:nvPr/>
          </p:nvGrpSpPr>
          <p:grpSpPr>
            <a:xfrm>
              <a:off x="13078692" y="7118603"/>
              <a:ext cx="8466133" cy="6602218"/>
              <a:chOff x="13078692" y="7118603"/>
              <a:chExt cx="8466133" cy="6602218"/>
            </a:xfrm>
            <a:solidFill>
              <a:srgbClr val="F5B68B"/>
            </a:solidFill>
          </p:grpSpPr>
          <p:sp>
            <p:nvSpPr>
              <p:cNvPr id="26" name="Forma libre 25">
                <a:extLst>
                  <a:ext uri="{FF2B5EF4-FFF2-40B4-BE49-F238E27FC236}">
                    <a16:creationId xmlns:a16="http://schemas.microsoft.com/office/drawing/2014/main" id="{C7630B1B-57AC-4442-2875-C89EE786B033}"/>
                  </a:ext>
                </a:extLst>
              </p:cNvPr>
              <p:cNvSpPr/>
              <p:nvPr/>
            </p:nvSpPr>
            <p:spPr>
              <a:xfrm>
                <a:off x="18133711" y="7118603"/>
                <a:ext cx="3411114" cy="6601013"/>
              </a:xfrm>
              <a:custGeom>
                <a:avLst/>
                <a:gdLst>
                  <a:gd name="connsiteX0" fmla="*/ 1046091 w 3411114"/>
                  <a:gd name="connsiteY0" fmla="*/ 3892177 h 6601013"/>
                  <a:gd name="connsiteX1" fmla="*/ 1531626 w 3411114"/>
                  <a:gd name="connsiteY1" fmla="*/ 2646208 h 6601013"/>
                  <a:gd name="connsiteX2" fmla="*/ 1664154 w 3411114"/>
                  <a:gd name="connsiteY2" fmla="*/ 2249764 h 6601013"/>
                  <a:gd name="connsiteX3" fmla="*/ 1936439 w 3411114"/>
                  <a:gd name="connsiteY3" fmla="*/ 1378550 h 6601013"/>
                  <a:gd name="connsiteX4" fmla="*/ 1936439 w 3411114"/>
                  <a:gd name="connsiteY4" fmla="*/ 1212260 h 6601013"/>
                  <a:gd name="connsiteX5" fmla="*/ 1696684 w 3411114"/>
                  <a:gd name="connsiteY5" fmla="*/ 32 h 6601013"/>
                  <a:gd name="connsiteX6" fmla="*/ 1502710 w 3411114"/>
                  <a:gd name="connsiteY6" fmla="*/ 302486 h 6601013"/>
                  <a:gd name="connsiteX7" fmla="*/ 1285846 w 3411114"/>
                  <a:gd name="connsiteY7" fmla="*/ 557946 h 6601013"/>
                  <a:gd name="connsiteX8" fmla="*/ 1307533 w 3411114"/>
                  <a:gd name="connsiteY8" fmla="*/ 1442415 h 6601013"/>
                  <a:gd name="connsiteX9" fmla="*/ 1234040 w 3411114"/>
                  <a:gd name="connsiteY9" fmla="*/ 1829219 h 6601013"/>
                  <a:gd name="connsiteX10" fmla="*/ 1211149 w 3411114"/>
                  <a:gd name="connsiteY10" fmla="*/ 839916 h 6601013"/>
                  <a:gd name="connsiteX11" fmla="*/ 1003923 w 3411114"/>
                  <a:gd name="connsiteY11" fmla="*/ 1011026 h 6601013"/>
                  <a:gd name="connsiteX12" fmla="*/ 879829 w 3411114"/>
                  <a:gd name="connsiteY12" fmla="*/ 1894290 h 6601013"/>
                  <a:gd name="connsiteX13" fmla="*/ 758144 w 3411114"/>
                  <a:gd name="connsiteY13" fmla="*/ 2237714 h 6601013"/>
                  <a:gd name="connsiteX14" fmla="*/ 44902 w 3411114"/>
                  <a:gd name="connsiteY14" fmla="*/ 3587312 h 6601013"/>
                  <a:gd name="connsiteX15" fmla="*/ 125623 w 3411114"/>
                  <a:gd name="connsiteY15" fmla="*/ 4260906 h 6601013"/>
                  <a:gd name="connsiteX16" fmla="*/ 748505 w 3411114"/>
                  <a:gd name="connsiteY16" fmla="*/ 6601014 h 6601013"/>
                  <a:gd name="connsiteX17" fmla="*/ 3411115 w 3411114"/>
                  <a:gd name="connsiteY17" fmla="*/ 6601014 h 6601013"/>
                  <a:gd name="connsiteX18" fmla="*/ 1046091 w 3411114"/>
                  <a:gd name="connsiteY18" fmla="*/ 3892177 h 6601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11114" h="6601013">
                    <a:moveTo>
                      <a:pt x="1046091" y="3892177"/>
                    </a:moveTo>
                    <a:cubicBezTo>
                      <a:pt x="1001514" y="3822287"/>
                      <a:pt x="1384640" y="2884798"/>
                      <a:pt x="1531626" y="2646208"/>
                    </a:cubicBezTo>
                    <a:cubicBezTo>
                      <a:pt x="1678612" y="2407619"/>
                      <a:pt x="1656925" y="2285914"/>
                      <a:pt x="1664154" y="2249764"/>
                    </a:cubicBezTo>
                    <a:cubicBezTo>
                      <a:pt x="1671382" y="2212409"/>
                      <a:pt x="1909933" y="1437595"/>
                      <a:pt x="1936439" y="1378550"/>
                    </a:cubicBezTo>
                    <a:cubicBezTo>
                      <a:pt x="1962944" y="1319505"/>
                      <a:pt x="1936439" y="1212260"/>
                      <a:pt x="1936439" y="1212260"/>
                    </a:cubicBezTo>
                    <a:cubicBezTo>
                      <a:pt x="1936439" y="1212260"/>
                      <a:pt x="1767767" y="-7198"/>
                      <a:pt x="1696684" y="32"/>
                    </a:cubicBezTo>
                    <a:cubicBezTo>
                      <a:pt x="1625600" y="7262"/>
                      <a:pt x="1479820" y="131377"/>
                      <a:pt x="1502710" y="302486"/>
                    </a:cubicBezTo>
                    <a:cubicBezTo>
                      <a:pt x="1266570" y="313332"/>
                      <a:pt x="1285846" y="557946"/>
                      <a:pt x="1285846" y="557946"/>
                    </a:cubicBezTo>
                    <a:lnTo>
                      <a:pt x="1307533" y="1442415"/>
                    </a:lnTo>
                    <a:lnTo>
                      <a:pt x="1234040" y="1829219"/>
                    </a:lnTo>
                    <a:cubicBezTo>
                      <a:pt x="1234040" y="1829219"/>
                      <a:pt x="1221992" y="1102606"/>
                      <a:pt x="1211149" y="839916"/>
                    </a:cubicBezTo>
                    <a:cubicBezTo>
                      <a:pt x="1049706" y="853171"/>
                      <a:pt x="1026814" y="930291"/>
                      <a:pt x="1003923" y="1011026"/>
                    </a:cubicBezTo>
                    <a:cubicBezTo>
                      <a:pt x="948502" y="1103810"/>
                      <a:pt x="918382" y="1815965"/>
                      <a:pt x="879829" y="1894290"/>
                    </a:cubicBezTo>
                    <a:cubicBezTo>
                      <a:pt x="840070" y="1972614"/>
                      <a:pt x="785854" y="2148544"/>
                      <a:pt x="758144" y="2237714"/>
                    </a:cubicBezTo>
                    <a:cubicBezTo>
                      <a:pt x="619592" y="2378699"/>
                      <a:pt x="132852" y="3280038"/>
                      <a:pt x="44902" y="3587312"/>
                    </a:cubicBezTo>
                    <a:cubicBezTo>
                      <a:pt x="-91241" y="3896997"/>
                      <a:pt x="125623" y="4260906"/>
                      <a:pt x="125623" y="4260906"/>
                    </a:cubicBezTo>
                    <a:lnTo>
                      <a:pt x="748505" y="6601014"/>
                    </a:lnTo>
                    <a:lnTo>
                      <a:pt x="3411115" y="6601014"/>
                    </a:lnTo>
                    <a:lnTo>
                      <a:pt x="1046091" y="3892177"/>
                    </a:lnTo>
                    <a:close/>
                  </a:path>
                </a:pathLst>
              </a:custGeom>
              <a:solidFill>
                <a:srgbClr val="F5B68B"/>
              </a:solidFill>
              <a:ln w="12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anose="00000400000000000000" pitchFamily="2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orma libre 26">
                <a:extLst>
                  <a:ext uri="{FF2B5EF4-FFF2-40B4-BE49-F238E27FC236}">
                    <a16:creationId xmlns:a16="http://schemas.microsoft.com/office/drawing/2014/main" id="{20520295-F84F-BCE3-FD67-34BA535A432C}"/>
                  </a:ext>
                </a:extLst>
              </p:cNvPr>
              <p:cNvSpPr/>
              <p:nvPr/>
            </p:nvSpPr>
            <p:spPr>
              <a:xfrm>
                <a:off x="13078692" y="7138698"/>
                <a:ext cx="3422402" cy="6582122"/>
              </a:xfrm>
              <a:custGeom>
                <a:avLst/>
                <a:gdLst>
                  <a:gd name="connsiteX0" fmla="*/ 3348141 w 3422402"/>
                  <a:gd name="connsiteY0" fmla="*/ 3358752 h 6582122"/>
                  <a:gd name="connsiteX1" fmla="*/ 2313217 w 3422402"/>
                  <a:gd name="connsiteY1" fmla="*/ 1752489 h 6582122"/>
                  <a:gd name="connsiteX2" fmla="*/ 2356590 w 3422402"/>
                  <a:gd name="connsiteY2" fmla="*/ 1348814 h 6582122"/>
                  <a:gd name="connsiteX3" fmla="*/ 2449360 w 3422402"/>
                  <a:gd name="connsiteY3" fmla="*/ 802950 h 6582122"/>
                  <a:gd name="connsiteX4" fmla="*/ 2327675 w 3422402"/>
                  <a:gd name="connsiteY4" fmla="*/ 788490 h 6582122"/>
                  <a:gd name="connsiteX5" fmla="*/ 2442131 w 3422402"/>
                  <a:gd name="connsiteY5" fmla="*/ 360716 h 6582122"/>
                  <a:gd name="connsiteX6" fmla="*/ 1907199 w 3422402"/>
                  <a:gd name="connsiteY6" fmla="*/ 947550 h 6582122"/>
                  <a:gd name="connsiteX7" fmla="*/ 2040932 w 3422402"/>
                  <a:gd name="connsiteY7" fmla="*/ 529416 h 6582122"/>
                  <a:gd name="connsiteX8" fmla="*/ 2175870 w 3422402"/>
                  <a:gd name="connsiteY8" fmla="*/ 7651 h 6582122"/>
                  <a:gd name="connsiteX9" fmla="*/ 1584313 w 3422402"/>
                  <a:gd name="connsiteY9" fmla="*/ 949960 h 6582122"/>
                  <a:gd name="connsiteX10" fmla="*/ 1478290 w 3422402"/>
                  <a:gd name="connsiteY10" fmla="*/ 1170475 h 6582122"/>
                  <a:gd name="connsiteX11" fmla="*/ 1537326 w 3422402"/>
                  <a:gd name="connsiteY11" fmla="*/ 1422320 h 6582122"/>
                  <a:gd name="connsiteX12" fmla="*/ 1650577 w 3422402"/>
                  <a:gd name="connsiteY12" fmla="*/ 1887449 h 6582122"/>
                  <a:gd name="connsiteX13" fmla="*/ 1668649 w 3422402"/>
                  <a:gd name="connsiteY13" fmla="*/ 2348963 h 6582122"/>
                  <a:gd name="connsiteX14" fmla="*/ 2371048 w 3422402"/>
                  <a:gd name="connsiteY14" fmla="*/ 3569627 h 6582122"/>
                  <a:gd name="connsiteX15" fmla="*/ 2373457 w 3422402"/>
                  <a:gd name="connsiteY15" fmla="*/ 3870877 h 6582122"/>
                  <a:gd name="connsiteX16" fmla="*/ 2365024 w 3422402"/>
                  <a:gd name="connsiteY16" fmla="*/ 3872081 h 6582122"/>
                  <a:gd name="connsiteX17" fmla="*/ 0 w 3422402"/>
                  <a:gd name="connsiteY17" fmla="*/ 6582123 h 6582122"/>
                  <a:gd name="connsiteX18" fmla="*/ 2662609 w 3422402"/>
                  <a:gd name="connsiteY18" fmla="*/ 6582123 h 6582122"/>
                  <a:gd name="connsiteX19" fmla="*/ 3285491 w 3422402"/>
                  <a:gd name="connsiteY19" fmla="*/ 4242016 h 6582122"/>
                  <a:gd name="connsiteX20" fmla="*/ 3274648 w 3422402"/>
                  <a:gd name="connsiteY20" fmla="*/ 4223941 h 6582122"/>
                  <a:gd name="connsiteX21" fmla="*/ 3348141 w 3422402"/>
                  <a:gd name="connsiteY21" fmla="*/ 3358752 h 6582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422402" h="6582122">
                    <a:moveTo>
                      <a:pt x="3348141" y="3358752"/>
                    </a:moveTo>
                    <a:cubicBezTo>
                      <a:pt x="3131277" y="3023762"/>
                      <a:pt x="2313217" y="1752489"/>
                      <a:pt x="2313217" y="1752489"/>
                    </a:cubicBezTo>
                    <a:cubicBezTo>
                      <a:pt x="2313217" y="1752489"/>
                      <a:pt x="2356590" y="1480160"/>
                      <a:pt x="2356590" y="1348814"/>
                    </a:cubicBezTo>
                    <a:cubicBezTo>
                      <a:pt x="2356590" y="1217470"/>
                      <a:pt x="2542129" y="1039130"/>
                      <a:pt x="2449360" y="802950"/>
                    </a:cubicBezTo>
                    <a:cubicBezTo>
                      <a:pt x="2414420" y="721011"/>
                      <a:pt x="2357795" y="734265"/>
                      <a:pt x="2327675" y="788490"/>
                    </a:cubicBezTo>
                    <a:cubicBezTo>
                      <a:pt x="2389120" y="670400"/>
                      <a:pt x="2614417" y="552311"/>
                      <a:pt x="2442131" y="360716"/>
                    </a:cubicBezTo>
                    <a:cubicBezTo>
                      <a:pt x="2303579" y="222141"/>
                      <a:pt x="1907199" y="947550"/>
                      <a:pt x="1907199" y="947550"/>
                    </a:cubicBezTo>
                    <a:cubicBezTo>
                      <a:pt x="1907199" y="947550"/>
                      <a:pt x="2003583" y="584846"/>
                      <a:pt x="2040932" y="529416"/>
                    </a:cubicBezTo>
                    <a:cubicBezTo>
                      <a:pt x="2078281" y="473986"/>
                      <a:pt x="2325265" y="182376"/>
                      <a:pt x="2175870" y="7651"/>
                    </a:cubicBezTo>
                    <a:cubicBezTo>
                      <a:pt x="1972259" y="-91159"/>
                      <a:pt x="1634914" y="796925"/>
                      <a:pt x="1584313" y="949960"/>
                    </a:cubicBezTo>
                    <a:cubicBezTo>
                      <a:pt x="1584313" y="949960"/>
                      <a:pt x="1459014" y="1075280"/>
                      <a:pt x="1478290" y="1170475"/>
                    </a:cubicBezTo>
                    <a:cubicBezTo>
                      <a:pt x="1497567" y="1265670"/>
                      <a:pt x="1540940" y="1394605"/>
                      <a:pt x="1537326" y="1422320"/>
                    </a:cubicBezTo>
                    <a:cubicBezTo>
                      <a:pt x="1533711" y="1450035"/>
                      <a:pt x="1567446" y="1724774"/>
                      <a:pt x="1650577" y="1887449"/>
                    </a:cubicBezTo>
                    <a:cubicBezTo>
                      <a:pt x="1663830" y="2018794"/>
                      <a:pt x="1610818" y="2234488"/>
                      <a:pt x="1668649" y="2348963"/>
                    </a:cubicBezTo>
                    <a:cubicBezTo>
                      <a:pt x="1668649" y="2348963"/>
                      <a:pt x="2309603" y="3438282"/>
                      <a:pt x="2371048" y="3569627"/>
                    </a:cubicBezTo>
                    <a:cubicBezTo>
                      <a:pt x="2425264" y="3686511"/>
                      <a:pt x="2383096" y="3838341"/>
                      <a:pt x="2373457" y="3870877"/>
                    </a:cubicBezTo>
                    <a:lnTo>
                      <a:pt x="2365024" y="3872081"/>
                    </a:lnTo>
                    <a:lnTo>
                      <a:pt x="0" y="6582123"/>
                    </a:lnTo>
                    <a:lnTo>
                      <a:pt x="2662609" y="6582123"/>
                    </a:lnTo>
                    <a:lnTo>
                      <a:pt x="3285491" y="4242016"/>
                    </a:lnTo>
                    <a:lnTo>
                      <a:pt x="3274648" y="4223941"/>
                    </a:lnTo>
                    <a:cubicBezTo>
                      <a:pt x="3354165" y="4049216"/>
                      <a:pt x="3518018" y="3620236"/>
                      <a:pt x="3348141" y="3358752"/>
                    </a:cubicBezTo>
                    <a:close/>
                  </a:path>
                </a:pathLst>
              </a:custGeom>
              <a:solidFill>
                <a:srgbClr val="F5B68B"/>
              </a:solidFill>
              <a:ln w="12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anose="00000400000000000000" pitchFamily="2" charset="0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8" name="Forma libre 27">
              <a:extLst>
                <a:ext uri="{FF2B5EF4-FFF2-40B4-BE49-F238E27FC236}">
                  <a16:creationId xmlns:a16="http://schemas.microsoft.com/office/drawing/2014/main" id="{ACE3B55A-4375-C123-39A2-7520A861C549}"/>
                </a:ext>
              </a:extLst>
            </p:cNvPr>
            <p:cNvSpPr/>
            <p:nvPr/>
          </p:nvSpPr>
          <p:spPr>
            <a:xfrm>
              <a:off x="14757797" y="762269"/>
              <a:ext cx="5106229" cy="5881596"/>
            </a:xfrm>
            <a:custGeom>
              <a:avLst/>
              <a:gdLst>
                <a:gd name="connsiteX0" fmla="*/ 5028019 w 5106229"/>
                <a:gd name="connsiteY0" fmla="*/ 4897113 h 5881596"/>
                <a:gd name="connsiteX1" fmla="*/ 3731654 w 5106229"/>
                <a:gd name="connsiteY1" fmla="*/ 1819548 h 5881596"/>
                <a:gd name="connsiteX2" fmla="*/ 3843700 w 5106229"/>
                <a:gd name="connsiteY2" fmla="*/ 1291758 h 5881596"/>
                <a:gd name="connsiteX3" fmla="*/ 2552154 w 5106229"/>
                <a:gd name="connsiteY3" fmla="*/ 0 h 5881596"/>
                <a:gd name="connsiteX4" fmla="*/ 1260608 w 5106229"/>
                <a:gd name="connsiteY4" fmla="*/ 1291758 h 5881596"/>
                <a:gd name="connsiteX5" fmla="*/ 1364221 w 5106229"/>
                <a:gd name="connsiteY5" fmla="*/ 1800267 h 5881596"/>
                <a:gd name="connsiteX6" fmla="*/ 73879 w 5106229"/>
                <a:gd name="connsiteY6" fmla="*/ 4906754 h 5881596"/>
                <a:gd name="connsiteX7" fmla="*/ 52193 w 5106229"/>
                <a:gd name="connsiteY7" fmla="*/ 5751457 h 5881596"/>
                <a:gd name="connsiteX8" fmla="*/ 102794 w 5106229"/>
                <a:gd name="connsiteY8" fmla="*/ 5881597 h 5881596"/>
                <a:gd name="connsiteX9" fmla="*/ 153396 w 5106229"/>
                <a:gd name="connsiteY9" fmla="*/ 5751457 h 5881596"/>
                <a:gd name="connsiteX10" fmla="*/ 148577 w 5106229"/>
                <a:gd name="connsiteY10" fmla="*/ 4954954 h 5881596"/>
                <a:gd name="connsiteX11" fmla="*/ 2606370 w 5106229"/>
                <a:gd name="connsiteY11" fmla="*/ 2602797 h 5881596"/>
                <a:gd name="connsiteX12" fmla="*/ 5003923 w 5106229"/>
                <a:gd name="connsiteY12" fmla="*/ 4836863 h 5881596"/>
                <a:gd name="connsiteX13" fmla="*/ 4953322 w 5106229"/>
                <a:gd name="connsiteY13" fmla="*/ 5751457 h 5881596"/>
                <a:gd name="connsiteX14" fmla="*/ 5003923 w 5106229"/>
                <a:gd name="connsiteY14" fmla="*/ 5881597 h 5881596"/>
                <a:gd name="connsiteX15" fmla="*/ 5054525 w 5106229"/>
                <a:gd name="connsiteY15" fmla="*/ 5751457 h 5881596"/>
                <a:gd name="connsiteX16" fmla="*/ 5028019 w 5106229"/>
                <a:gd name="connsiteY16" fmla="*/ 4897113 h 588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06229" h="5881596">
                  <a:moveTo>
                    <a:pt x="5028019" y="4897113"/>
                  </a:moveTo>
                  <a:cubicBezTo>
                    <a:pt x="5334038" y="3111306"/>
                    <a:pt x="4529232" y="2144897"/>
                    <a:pt x="3731654" y="1819548"/>
                  </a:cubicBezTo>
                  <a:cubicBezTo>
                    <a:pt x="3803942" y="1658078"/>
                    <a:pt x="3843700" y="1479738"/>
                    <a:pt x="3843700" y="1291758"/>
                  </a:cubicBezTo>
                  <a:cubicBezTo>
                    <a:pt x="3844905" y="578399"/>
                    <a:pt x="3266601" y="0"/>
                    <a:pt x="2552154" y="0"/>
                  </a:cubicBezTo>
                  <a:cubicBezTo>
                    <a:pt x="1837707" y="0"/>
                    <a:pt x="1260608" y="578399"/>
                    <a:pt x="1260608" y="1291758"/>
                  </a:cubicBezTo>
                  <a:cubicBezTo>
                    <a:pt x="1260608" y="1472508"/>
                    <a:pt x="1297957" y="1643618"/>
                    <a:pt x="1364221" y="1800267"/>
                  </a:cubicBezTo>
                  <a:cubicBezTo>
                    <a:pt x="572666" y="2165382"/>
                    <a:pt x="-220092" y="3157096"/>
                    <a:pt x="73879" y="4906754"/>
                  </a:cubicBezTo>
                  <a:cubicBezTo>
                    <a:pt x="-21300" y="5164623"/>
                    <a:pt x="-20095" y="5497203"/>
                    <a:pt x="52193" y="5751457"/>
                  </a:cubicBezTo>
                  <a:cubicBezTo>
                    <a:pt x="65445" y="5796042"/>
                    <a:pt x="81108" y="5839422"/>
                    <a:pt x="102794" y="5881597"/>
                  </a:cubicBezTo>
                  <a:cubicBezTo>
                    <a:pt x="124481" y="5839422"/>
                    <a:pt x="138938" y="5796042"/>
                    <a:pt x="153396" y="5751457"/>
                  </a:cubicBezTo>
                  <a:cubicBezTo>
                    <a:pt x="220865" y="5511663"/>
                    <a:pt x="226889" y="5204388"/>
                    <a:pt x="148577" y="4954954"/>
                  </a:cubicBezTo>
                  <a:cubicBezTo>
                    <a:pt x="2530467" y="3792130"/>
                    <a:pt x="2606370" y="2602797"/>
                    <a:pt x="2606370" y="2602797"/>
                  </a:cubicBezTo>
                  <a:cubicBezTo>
                    <a:pt x="2606370" y="2602797"/>
                    <a:pt x="4238875" y="2970321"/>
                    <a:pt x="5003923" y="4836863"/>
                  </a:cubicBezTo>
                  <a:cubicBezTo>
                    <a:pt x="4879829" y="5101963"/>
                    <a:pt x="4875010" y="5473103"/>
                    <a:pt x="4953322" y="5751457"/>
                  </a:cubicBezTo>
                  <a:cubicBezTo>
                    <a:pt x="4966574" y="5796042"/>
                    <a:pt x="4982237" y="5839422"/>
                    <a:pt x="5003923" y="5881597"/>
                  </a:cubicBezTo>
                  <a:cubicBezTo>
                    <a:pt x="5025610" y="5839422"/>
                    <a:pt x="5040067" y="5796042"/>
                    <a:pt x="5054525" y="5751457"/>
                  </a:cubicBezTo>
                  <a:cubicBezTo>
                    <a:pt x="5126813" y="5493588"/>
                    <a:pt x="5128018" y="5156188"/>
                    <a:pt x="5028019" y="4897113"/>
                  </a:cubicBezTo>
                  <a:close/>
                </a:path>
              </a:pathLst>
            </a:custGeom>
            <a:solidFill>
              <a:srgbClr val="502C10"/>
            </a:solidFill>
            <a:ln w="12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anose="00000400000000000000" pitchFamily="2" charset="0"/>
                <a:cs typeface="B Nazanin" panose="00000700000000000000" pitchFamily="2" charset="-78"/>
              </a:endParaRPr>
            </a:p>
          </p:txBody>
        </p:sp>
        <p:grpSp>
          <p:nvGrpSpPr>
            <p:cNvPr id="29" name="Gráfico 13">
              <a:extLst>
                <a:ext uri="{FF2B5EF4-FFF2-40B4-BE49-F238E27FC236}">
                  <a16:creationId xmlns:a16="http://schemas.microsoft.com/office/drawing/2014/main" id="{5D196712-CB99-29AB-B220-B741480F33B9}"/>
                </a:ext>
              </a:extLst>
            </p:cNvPr>
            <p:cNvGrpSpPr/>
            <p:nvPr/>
          </p:nvGrpSpPr>
          <p:grpSpPr>
            <a:xfrm>
              <a:off x="15518413" y="5649742"/>
              <a:ext cx="3584281" cy="290404"/>
              <a:chOff x="15518413" y="5649742"/>
              <a:chExt cx="3584281" cy="290404"/>
            </a:xfrm>
            <a:solidFill>
              <a:srgbClr val="502C10"/>
            </a:solidFill>
          </p:grpSpPr>
          <p:sp>
            <p:nvSpPr>
              <p:cNvPr id="30" name="Forma libre 29">
                <a:extLst>
                  <a:ext uri="{FF2B5EF4-FFF2-40B4-BE49-F238E27FC236}">
                    <a16:creationId xmlns:a16="http://schemas.microsoft.com/office/drawing/2014/main" id="{B8705A93-F89D-AB93-C0F8-42A6E0B3911B}"/>
                  </a:ext>
                </a:extLst>
              </p:cNvPr>
              <p:cNvSpPr/>
              <p:nvPr/>
            </p:nvSpPr>
            <p:spPr>
              <a:xfrm>
                <a:off x="15518413" y="5649742"/>
                <a:ext cx="1103597" cy="289199"/>
              </a:xfrm>
              <a:custGeom>
                <a:avLst/>
                <a:gdLst>
                  <a:gd name="connsiteX0" fmla="*/ 613243 w 1103597"/>
                  <a:gd name="connsiteY0" fmla="*/ 168700 h 289199"/>
                  <a:gd name="connsiteX1" fmla="*/ 209635 w 1103597"/>
                  <a:gd name="connsiteY1" fmla="*/ 2410 h 289199"/>
                  <a:gd name="connsiteX2" fmla="*/ 209635 w 1103597"/>
                  <a:gd name="connsiteY2" fmla="*/ 1205 h 289199"/>
                  <a:gd name="connsiteX3" fmla="*/ 208431 w 1103597"/>
                  <a:gd name="connsiteY3" fmla="*/ 1205 h 289199"/>
                  <a:gd name="connsiteX4" fmla="*/ 208431 w 1103597"/>
                  <a:gd name="connsiteY4" fmla="*/ 1205 h 289199"/>
                  <a:gd name="connsiteX5" fmla="*/ 208431 w 1103597"/>
                  <a:gd name="connsiteY5" fmla="*/ 1205 h 289199"/>
                  <a:gd name="connsiteX6" fmla="*/ 10843 w 1103597"/>
                  <a:gd name="connsiteY6" fmla="*/ 168700 h 289199"/>
                  <a:gd name="connsiteX7" fmla="*/ 0 w 1103597"/>
                  <a:gd name="connsiteY7" fmla="*/ 210875 h 289199"/>
                  <a:gd name="connsiteX8" fmla="*/ 42168 w 1103597"/>
                  <a:gd name="connsiteY8" fmla="*/ 200030 h 289199"/>
                  <a:gd name="connsiteX9" fmla="*/ 156624 w 1103597"/>
                  <a:gd name="connsiteY9" fmla="*/ 116885 h 289199"/>
                  <a:gd name="connsiteX10" fmla="*/ 613243 w 1103597"/>
                  <a:gd name="connsiteY10" fmla="*/ 289200 h 289199"/>
                  <a:gd name="connsiteX11" fmla="*/ 1103597 w 1103597"/>
                  <a:gd name="connsiteY11" fmla="*/ 85555 h 289199"/>
                  <a:gd name="connsiteX12" fmla="*/ 1018057 w 1103597"/>
                  <a:gd name="connsiteY12" fmla="*/ 0 h 289199"/>
                  <a:gd name="connsiteX13" fmla="*/ 613243 w 1103597"/>
                  <a:gd name="connsiteY13" fmla="*/ 168700 h 28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3597" h="289199">
                    <a:moveTo>
                      <a:pt x="613243" y="168700"/>
                    </a:moveTo>
                    <a:cubicBezTo>
                      <a:pt x="461439" y="168700"/>
                      <a:pt x="318067" y="109655"/>
                      <a:pt x="209635" y="2410"/>
                    </a:cubicBezTo>
                    <a:cubicBezTo>
                      <a:pt x="209635" y="2410"/>
                      <a:pt x="209635" y="1205"/>
                      <a:pt x="209635" y="1205"/>
                    </a:cubicBezTo>
                    <a:cubicBezTo>
                      <a:pt x="209635" y="1205"/>
                      <a:pt x="208431" y="1205"/>
                      <a:pt x="208431" y="1205"/>
                    </a:cubicBezTo>
                    <a:cubicBezTo>
                      <a:pt x="208431" y="1205"/>
                      <a:pt x="208431" y="1205"/>
                      <a:pt x="208431" y="1205"/>
                    </a:cubicBezTo>
                    <a:lnTo>
                      <a:pt x="208431" y="1205"/>
                    </a:lnTo>
                    <a:cubicBezTo>
                      <a:pt x="116866" y="15665"/>
                      <a:pt x="42168" y="87965"/>
                      <a:pt x="10843" y="168700"/>
                    </a:cubicBezTo>
                    <a:cubicBezTo>
                      <a:pt x="6024" y="181955"/>
                      <a:pt x="2410" y="195210"/>
                      <a:pt x="0" y="210875"/>
                    </a:cubicBezTo>
                    <a:cubicBezTo>
                      <a:pt x="15662" y="209670"/>
                      <a:pt x="28915" y="204850"/>
                      <a:pt x="42168" y="200030"/>
                    </a:cubicBezTo>
                    <a:cubicBezTo>
                      <a:pt x="85541" y="183160"/>
                      <a:pt x="125299" y="154240"/>
                      <a:pt x="156624" y="116885"/>
                    </a:cubicBezTo>
                    <a:cubicBezTo>
                      <a:pt x="283128" y="227745"/>
                      <a:pt x="443367" y="289200"/>
                      <a:pt x="613243" y="289200"/>
                    </a:cubicBezTo>
                    <a:cubicBezTo>
                      <a:pt x="798783" y="289200"/>
                      <a:pt x="972274" y="216900"/>
                      <a:pt x="1103597" y="85555"/>
                    </a:cubicBezTo>
                    <a:lnTo>
                      <a:pt x="1018057" y="0"/>
                    </a:lnTo>
                    <a:cubicBezTo>
                      <a:pt x="909624" y="109655"/>
                      <a:pt x="766253" y="168700"/>
                      <a:pt x="613243" y="168700"/>
                    </a:cubicBezTo>
                    <a:close/>
                  </a:path>
                </a:pathLst>
              </a:custGeom>
              <a:solidFill>
                <a:srgbClr val="502C10"/>
              </a:solidFill>
              <a:ln w="12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anose="00000400000000000000" pitchFamily="2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orma libre 30">
                <a:extLst>
                  <a:ext uri="{FF2B5EF4-FFF2-40B4-BE49-F238E27FC236}">
                    <a16:creationId xmlns:a16="http://schemas.microsoft.com/office/drawing/2014/main" id="{9F82927A-1115-AC89-300A-E241836C39A6}"/>
                  </a:ext>
                </a:extLst>
              </p:cNvPr>
              <p:cNvSpPr/>
              <p:nvPr/>
            </p:nvSpPr>
            <p:spPr>
              <a:xfrm>
                <a:off x="17999097" y="5650947"/>
                <a:ext cx="1103597" cy="289199"/>
              </a:xfrm>
              <a:custGeom>
                <a:avLst/>
                <a:gdLst>
                  <a:gd name="connsiteX0" fmla="*/ 1092754 w 1103597"/>
                  <a:gd name="connsiteY0" fmla="*/ 167495 h 289199"/>
                  <a:gd name="connsiteX1" fmla="*/ 895167 w 1103597"/>
                  <a:gd name="connsiteY1" fmla="*/ 0 h 289199"/>
                  <a:gd name="connsiteX2" fmla="*/ 895167 w 1103597"/>
                  <a:gd name="connsiteY2" fmla="*/ 0 h 289199"/>
                  <a:gd name="connsiteX3" fmla="*/ 895167 w 1103597"/>
                  <a:gd name="connsiteY3" fmla="*/ 0 h 289199"/>
                  <a:gd name="connsiteX4" fmla="*/ 893962 w 1103597"/>
                  <a:gd name="connsiteY4" fmla="*/ 0 h 289199"/>
                  <a:gd name="connsiteX5" fmla="*/ 893962 w 1103597"/>
                  <a:gd name="connsiteY5" fmla="*/ 1205 h 289199"/>
                  <a:gd name="connsiteX6" fmla="*/ 490354 w 1103597"/>
                  <a:gd name="connsiteY6" fmla="*/ 167495 h 289199"/>
                  <a:gd name="connsiteX7" fmla="*/ 85541 w 1103597"/>
                  <a:gd name="connsiteY7" fmla="*/ 0 h 289199"/>
                  <a:gd name="connsiteX8" fmla="*/ 0 w 1103597"/>
                  <a:gd name="connsiteY8" fmla="*/ 85555 h 289199"/>
                  <a:gd name="connsiteX9" fmla="*/ 490354 w 1103597"/>
                  <a:gd name="connsiteY9" fmla="*/ 289200 h 289199"/>
                  <a:gd name="connsiteX10" fmla="*/ 946973 w 1103597"/>
                  <a:gd name="connsiteY10" fmla="*/ 116885 h 289199"/>
                  <a:gd name="connsiteX11" fmla="*/ 1061429 w 1103597"/>
                  <a:gd name="connsiteY11" fmla="*/ 200029 h 289199"/>
                  <a:gd name="connsiteX12" fmla="*/ 1103597 w 1103597"/>
                  <a:gd name="connsiteY12" fmla="*/ 210875 h 289199"/>
                  <a:gd name="connsiteX13" fmla="*/ 1092754 w 1103597"/>
                  <a:gd name="connsiteY13" fmla="*/ 167495 h 28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3597" h="289199">
                    <a:moveTo>
                      <a:pt x="1092754" y="167495"/>
                    </a:moveTo>
                    <a:cubicBezTo>
                      <a:pt x="1062634" y="86760"/>
                      <a:pt x="986732" y="14460"/>
                      <a:pt x="895167" y="0"/>
                    </a:cubicBezTo>
                    <a:lnTo>
                      <a:pt x="895167" y="0"/>
                    </a:lnTo>
                    <a:cubicBezTo>
                      <a:pt x="895167" y="0"/>
                      <a:pt x="895167" y="0"/>
                      <a:pt x="895167" y="0"/>
                    </a:cubicBezTo>
                    <a:cubicBezTo>
                      <a:pt x="895167" y="0"/>
                      <a:pt x="893962" y="0"/>
                      <a:pt x="893962" y="0"/>
                    </a:cubicBezTo>
                    <a:cubicBezTo>
                      <a:pt x="893962" y="0"/>
                      <a:pt x="893962" y="1205"/>
                      <a:pt x="893962" y="1205"/>
                    </a:cubicBezTo>
                    <a:cubicBezTo>
                      <a:pt x="785530" y="108450"/>
                      <a:pt x="642159" y="167495"/>
                      <a:pt x="490354" y="167495"/>
                    </a:cubicBezTo>
                    <a:cubicBezTo>
                      <a:pt x="337344" y="167495"/>
                      <a:pt x="192768" y="108450"/>
                      <a:pt x="85541" y="0"/>
                    </a:cubicBezTo>
                    <a:lnTo>
                      <a:pt x="0" y="85555"/>
                    </a:lnTo>
                    <a:cubicBezTo>
                      <a:pt x="131323" y="216900"/>
                      <a:pt x="304815" y="289200"/>
                      <a:pt x="490354" y="289200"/>
                    </a:cubicBezTo>
                    <a:cubicBezTo>
                      <a:pt x="660231" y="289200"/>
                      <a:pt x="820469" y="228950"/>
                      <a:pt x="946973" y="116885"/>
                    </a:cubicBezTo>
                    <a:cubicBezTo>
                      <a:pt x="978298" y="154240"/>
                      <a:pt x="1018057" y="183160"/>
                      <a:pt x="1061429" y="200029"/>
                    </a:cubicBezTo>
                    <a:cubicBezTo>
                      <a:pt x="1074682" y="204850"/>
                      <a:pt x="1087935" y="208465"/>
                      <a:pt x="1103597" y="210875"/>
                    </a:cubicBezTo>
                    <a:cubicBezTo>
                      <a:pt x="1102393" y="194004"/>
                      <a:pt x="1097573" y="180750"/>
                      <a:pt x="1092754" y="167495"/>
                    </a:cubicBezTo>
                    <a:close/>
                  </a:path>
                </a:pathLst>
              </a:custGeom>
              <a:solidFill>
                <a:srgbClr val="502C10"/>
              </a:solidFill>
              <a:ln w="12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anose="00000400000000000000" pitchFamily="2" charset="0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2" name="Gráfico 13">
              <a:extLst>
                <a:ext uri="{FF2B5EF4-FFF2-40B4-BE49-F238E27FC236}">
                  <a16:creationId xmlns:a16="http://schemas.microsoft.com/office/drawing/2014/main" id="{66DAE572-CBA9-4317-2889-EDD16D2BC2D4}"/>
                </a:ext>
              </a:extLst>
            </p:cNvPr>
            <p:cNvGrpSpPr/>
            <p:nvPr/>
          </p:nvGrpSpPr>
          <p:grpSpPr>
            <a:xfrm>
              <a:off x="15565400" y="4777624"/>
              <a:ext cx="3491512" cy="484108"/>
              <a:chOff x="15565400" y="4777624"/>
              <a:chExt cx="3491512" cy="484108"/>
            </a:xfrm>
            <a:solidFill>
              <a:srgbClr val="341C06"/>
            </a:solidFill>
          </p:grpSpPr>
          <p:sp>
            <p:nvSpPr>
              <p:cNvPr id="33" name="Forma libre 32">
                <a:extLst>
                  <a:ext uri="{FF2B5EF4-FFF2-40B4-BE49-F238E27FC236}">
                    <a16:creationId xmlns:a16="http://schemas.microsoft.com/office/drawing/2014/main" id="{507BEB38-023F-0099-3F2D-6FB9DCD5C37E}"/>
                  </a:ext>
                </a:extLst>
              </p:cNvPr>
              <p:cNvSpPr/>
              <p:nvPr/>
            </p:nvSpPr>
            <p:spPr>
              <a:xfrm>
                <a:off x="15565400" y="4778475"/>
                <a:ext cx="761434" cy="483257"/>
              </a:xfrm>
              <a:custGeom>
                <a:avLst/>
                <a:gdLst>
                  <a:gd name="connsiteX0" fmla="*/ 172287 w 761434"/>
                  <a:gd name="connsiteY0" fmla="*/ 483257 h 483257"/>
                  <a:gd name="connsiteX1" fmla="*/ 0 w 761434"/>
                  <a:gd name="connsiteY1" fmla="*/ 430238 h 483257"/>
                  <a:gd name="connsiteX2" fmla="*/ 297586 w 761434"/>
                  <a:gd name="connsiteY2" fmla="*/ 71148 h 483257"/>
                  <a:gd name="connsiteX3" fmla="*/ 761434 w 761434"/>
                  <a:gd name="connsiteY3" fmla="*/ 26563 h 483257"/>
                  <a:gd name="connsiteX4" fmla="*/ 708423 w 761434"/>
                  <a:gd name="connsiteY4" fmla="*/ 198878 h 483257"/>
                  <a:gd name="connsiteX5" fmla="*/ 381922 w 761434"/>
                  <a:gd name="connsiteY5" fmla="*/ 230208 h 483257"/>
                  <a:gd name="connsiteX6" fmla="*/ 172287 w 761434"/>
                  <a:gd name="connsiteY6" fmla="*/ 483257 h 48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1434" h="483257">
                    <a:moveTo>
                      <a:pt x="172287" y="483257"/>
                    </a:moveTo>
                    <a:lnTo>
                      <a:pt x="0" y="430238"/>
                    </a:lnTo>
                    <a:cubicBezTo>
                      <a:pt x="48192" y="274793"/>
                      <a:pt x="153010" y="147063"/>
                      <a:pt x="297586" y="71148"/>
                    </a:cubicBezTo>
                    <a:cubicBezTo>
                      <a:pt x="440957" y="-4767"/>
                      <a:pt x="606015" y="-20432"/>
                      <a:pt x="761434" y="26563"/>
                    </a:cubicBezTo>
                    <a:lnTo>
                      <a:pt x="708423" y="198878"/>
                    </a:lnTo>
                    <a:cubicBezTo>
                      <a:pt x="598786" y="165138"/>
                      <a:pt x="483125" y="175983"/>
                      <a:pt x="381922" y="230208"/>
                    </a:cubicBezTo>
                    <a:cubicBezTo>
                      <a:pt x="279514" y="284433"/>
                      <a:pt x="206021" y="374808"/>
                      <a:pt x="172287" y="483257"/>
                    </a:cubicBezTo>
                    <a:close/>
                  </a:path>
                </a:pathLst>
              </a:custGeom>
              <a:solidFill>
                <a:srgbClr val="341C06"/>
              </a:solidFill>
              <a:ln w="12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anose="00000400000000000000" pitchFamily="2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orma libre 33">
                <a:extLst>
                  <a:ext uri="{FF2B5EF4-FFF2-40B4-BE49-F238E27FC236}">
                    <a16:creationId xmlns:a16="http://schemas.microsoft.com/office/drawing/2014/main" id="{3F6BF6CC-67B3-8B85-0EFA-E4373D3F01D6}"/>
                  </a:ext>
                </a:extLst>
              </p:cNvPr>
              <p:cNvSpPr/>
              <p:nvPr/>
            </p:nvSpPr>
            <p:spPr>
              <a:xfrm>
                <a:off x="18295478" y="4777624"/>
                <a:ext cx="761434" cy="484108"/>
              </a:xfrm>
              <a:custGeom>
                <a:avLst/>
                <a:gdLst>
                  <a:gd name="connsiteX0" fmla="*/ 587943 w 761434"/>
                  <a:gd name="connsiteY0" fmla="*/ 484108 h 484108"/>
                  <a:gd name="connsiteX1" fmla="*/ 379512 w 761434"/>
                  <a:gd name="connsiteY1" fmla="*/ 231059 h 484108"/>
                  <a:gd name="connsiteX2" fmla="*/ 53011 w 761434"/>
                  <a:gd name="connsiteY2" fmla="*/ 199729 h 484108"/>
                  <a:gd name="connsiteX3" fmla="*/ 0 w 761434"/>
                  <a:gd name="connsiteY3" fmla="*/ 27414 h 484108"/>
                  <a:gd name="connsiteX4" fmla="*/ 463848 w 761434"/>
                  <a:gd name="connsiteY4" fmla="*/ 71999 h 484108"/>
                  <a:gd name="connsiteX5" fmla="*/ 761434 w 761434"/>
                  <a:gd name="connsiteY5" fmla="*/ 431088 h 484108"/>
                  <a:gd name="connsiteX6" fmla="*/ 587943 w 761434"/>
                  <a:gd name="connsiteY6" fmla="*/ 484108 h 48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1434" h="484108">
                    <a:moveTo>
                      <a:pt x="587943" y="484108"/>
                    </a:moveTo>
                    <a:cubicBezTo>
                      <a:pt x="554208" y="374453"/>
                      <a:pt x="480715" y="285284"/>
                      <a:pt x="379512" y="231059"/>
                    </a:cubicBezTo>
                    <a:cubicBezTo>
                      <a:pt x="278309" y="176834"/>
                      <a:pt x="162648" y="165989"/>
                      <a:pt x="53011" y="199729"/>
                    </a:cubicBezTo>
                    <a:lnTo>
                      <a:pt x="0" y="27414"/>
                    </a:lnTo>
                    <a:cubicBezTo>
                      <a:pt x="155419" y="-20786"/>
                      <a:pt x="320477" y="-5121"/>
                      <a:pt x="463848" y="71999"/>
                    </a:cubicBezTo>
                    <a:cubicBezTo>
                      <a:pt x="607219" y="147914"/>
                      <a:pt x="713242" y="275644"/>
                      <a:pt x="761434" y="431088"/>
                    </a:cubicBezTo>
                    <a:lnTo>
                      <a:pt x="587943" y="484108"/>
                    </a:lnTo>
                    <a:close/>
                  </a:path>
                </a:pathLst>
              </a:custGeom>
              <a:solidFill>
                <a:srgbClr val="341C06"/>
              </a:solidFill>
              <a:ln w="12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anose="00000400000000000000" pitchFamily="2" charset="0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5" name="Gráfico 13">
              <a:extLst>
                <a:ext uri="{FF2B5EF4-FFF2-40B4-BE49-F238E27FC236}">
                  <a16:creationId xmlns:a16="http://schemas.microsoft.com/office/drawing/2014/main" id="{949CBEC8-6D89-8C32-DD65-3FFBD874A1E9}"/>
                </a:ext>
              </a:extLst>
            </p:cNvPr>
            <p:cNvGrpSpPr/>
            <p:nvPr/>
          </p:nvGrpSpPr>
          <p:grpSpPr>
            <a:xfrm>
              <a:off x="15326792" y="6257369"/>
              <a:ext cx="3981980" cy="672080"/>
              <a:chOff x="15326792" y="6257369"/>
              <a:chExt cx="3981980" cy="672080"/>
            </a:xfrm>
            <a:solidFill>
              <a:srgbClr val="F2F2F2"/>
            </a:solidFill>
          </p:grpSpPr>
          <p:sp>
            <p:nvSpPr>
              <p:cNvPr id="36" name="Forma libre 35">
                <a:extLst>
                  <a:ext uri="{FF2B5EF4-FFF2-40B4-BE49-F238E27FC236}">
                    <a16:creationId xmlns:a16="http://schemas.microsoft.com/office/drawing/2014/main" id="{50AAED39-3036-33B1-E06C-C29B82C37728}"/>
                  </a:ext>
                </a:extLst>
              </p:cNvPr>
              <p:cNvSpPr/>
              <p:nvPr/>
            </p:nvSpPr>
            <p:spPr>
              <a:xfrm>
                <a:off x="15326792" y="6257369"/>
                <a:ext cx="1197190" cy="672080"/>
              </a:xfrm>
              <a:custGeom>
                <a:avLst/>
                <a:gdLst>
                  <a:gd name="connsiteX0" fmla="*/ 1172328 w 1197190"/>
                  <a:gd name="connsiteY0" fmla="*/ 123807 h 672080"/>
                  <a:gd name="connsiteX1" fmla="*/ 816912 w 1197190"/>
                  <a:gd name="connsiteY1" fmla="*/ 51507 h 672080"/>
                  <a:gd name="connsiteX2" fmla="*/ 598843 w 1197190"/>
                  <a:gd name="connsiteY2" fmla="*/ 121397 h 672080"/>
                  <a:gd name="connsiteX3" fmla="*/ 380774 w 1197190"/>
                  <a:gd name="connsiteY3" fmla="*/ 51507 h 672080"/>
                  <a:gd name="connsiteX4" fmla="*/ 25358 w 1197190"/>
                  <a:gd name="connsiteY4" fmla="*/ 123807 h 672080"/>
                  <a:gd name="connsiteX5" fmla="*/ 231379 w 1197190"/>
                  <a:gd name="connsiteY5" fmla="*/ 599781 h 672080"/>
                  <a:gd name="connsiteX6" fmla="*/ 598843 w 1197190"/>
                  <a:gd name="connsiteY6" fmla="*/ 672081 h 672080"/>
                  <a:gd name="connsiteX7" fmla="*/ 966307 w 1197190"/>
                  <a:gd name="connsiteY7" fmla="*/ 599781 h 672080"/>
                  <a:gd name="connsiteX8" fmla="*/ 1172328 w 1197190"/>
                  <a:gd name="connsiteY8" fmla="*/ 123807 h 672080"/>
                  <a:gd name="connsiteX9" fmla="*/ 1172328 w 1197190"/>
                  <a:gd name="connsiteY9" fmla="*/ 123807 h 67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7190" h="672080">
                    <a:moveTo>
                      <a:pt x="1172328" y="123807"/>
                    </a:moveTo>
                    <a:cubicBezTo>
                      <a:pt x="1121727" y="5717"/>
                      <a:pt x="981970" y="-46098"/>
                      <a:pt x="816912" y="51507"/>
                    </a:cubicBezTo>
                    <a:cubicBezTo>
                      <a:pt x="737395" y="96092"/>
                      <a:pt x="667517" y="118987"/>
                      <a:pt x="598843" y="121397"/>
                    </a:cubicBezTo>
                    <a:cubicBezTo>
                      <a:pt x="530170" y="118987"/>
                      <a:pt x="460291" y="96092"/>
                      <a:pt x="380774" y="51507"/>
                    </a:cubicBezTo>
                    <a:cubicBezTo>
                      <a:pt x="215717" y="-46098"/>
                      <a:pt x="75960" y="4512"/>
                      <a:pt x="25358" y="123807"/>
                    </a:cubicBezTo>
                    <a:cubicBezTo>
                      <a:pt x="-48135" y="304556"/>
                      <a:pt x="43430" y="519046"/>
                      <a:pt x="231379" y="599781"/>
                    </a:cubicBezTo>
                    <a:cubicBezTo>
                      <a:pt x="315715" y="643161"/>
                      <a:pt x="456677" y="669671"/>
                      <a:pt x="598843" y="672081"/>
                    </a:cubicBezTo>
                    <a:cubicBezTo>
                      <a:pt x="741010" y="669671"/>
                      <a:pt x="881971" y="643161"/>
                      <a:pt x="966307" y="599781"/>
                    </a:cubicBezTo>
                    <a:cubicBezTo>
                      <a:pt x="1154256" y="519046"/>
                      <a:pt x="1244616" y="303352"/>
                      <a:pt x="1172328" y="123807"/>
                    </a:cubicBezTo>
                    <a:lnTo>
                      <a:pt x="1172328" y="123807"/>
                    </a:lnTo>
                    <a:close/>
                  </a:path>
                </a:pathLst>
              </a:custGeom>
              <a:solidFill>
                <a:srgbClr val="F2F2F2"/>
              </a:solidFill>
              <a:ln w="12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anose="00000400000000000000" pitchFamily="2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orma libre 36">
                <a:extLst>
                  <a:ext uri="{FF2B5EF4-FFF2-40B4-BE49-F238E27FC236}">
                    <a16:creationId xmlns:a16="http://schemas.microsoft.com/office/drawing/2014/main" id="{14C752F4-3E6D-3EE9-51AB-8CE60BF0F367}"/>
                  </a:ext>
                </a:extLst>
              </p:cNvPr>
              <p:cNvSpPr/>
              <p:nvPr/>
            </p:nvSpPr>
            <p:spPr>
              <a:xfrm>
                <a:off x="18111086" y="6257369"/>
                <a:ext cx="1197686" cy="672080"/>
              </a:xfrm>
              <a:custGeom>
                <a:avLst/>
                <a:gdLst>
                  <a:gd name="connsiteX0" fmla="*/ 1172328 w 1197686"/>
                  <a:gd name="connsiteY0" fmla="*/ 123807 h 672080"/>
                  <a:gd name="connsiteX1" fmla="*/ 816912 w 1197686"/>
                  <a:gd name="connsiteY1" fmla="*/ 51507 h 672080"/>
                  <a:gd name="connsiteX2" fmla="*/ 598843 w 1197686"/>
                  <a:gd name="connsiteY2" fmla="*/ 121397 h 672080"/>
                  <a:gd name="connsiteX3" fmla="*/ 380774 w 1197686"/>
                  <a:gd name="connsiteY3" fmla="*/ 51507 h 672080"/>
                  <a:gd name="connsiteX4" fmla="*/ 25358 w 1197686"/>
                  <a:gd name="connsiteY4" fmla="*/ 123807 h 672080"/>
                  <a:gd name="connsiteX5" fmla="*/ 231379 w 1197686"/>
                  <a:gd name="connsiteY5" fmla="*/ 599781 h 672080"/>
                  <a:gd name="connsiteX6" fmla="*/ 598843 w 1197686"/>
                  <a:gd name="connsiteY6" fmla="*/ 672081 h 672080"/>
                  <a:gd name="connsiteX7" fmla="*/ 966307 w 1197686"/>
                  <a:gd name="connsiteY7" fmla="*/ 599781 h 672080"/>
                  <a:gd name="connsiteX8" fmla="*/ 1172328 w 1197686"/>
                  <a:gd name="connsiteY8" fmla="*/ 123807 h 67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7686" h="672080">
                    <a:moveTo>
                      <a:pt x="1172328" y="123807"/>
                    </a:moveTo>
                    <a:cubicBezTo>
                      <a:pt x="1121727" y="5717"/>
                      <a:pt x="981970" y="-46098"/>
                      <a:pt x="816912" y="51507"/>
                    </a:cubicBezTo>
                    <a:cubicBezTo>
                      <a:pt x="737395" y="96092"/>
                      <a:pt x="667517" y="118987"/>
                      <a:pt x="598843" y="121397"/>
                    </a:cubicBezTo>
                    <a:cubicBezTo>
                      <a:pt x="530170" y="118987"/>
                      <a:pt x="460291" y="96092"/>
                      <a:pt x="380774" y="51507"/>
                    </a:cubicBezTo>
                    <a:cubicBezTo>
                      <a:pt x="215717" y="-46098"/>
                      <a:pt x="75960" y="4512"/>
                      <a:pt x="25358" y="123807"/>
                    </a:cubicBezTo>
                    <a:cubicBezTo>
                      <a:pt x="-48134" y="304556"/>
                      <a:pt x="43430" y="519046"/>
                      <a:pt x="231379" y="599781"/>
                    </a:cubicBezTo>
                    <a:cubicBezTo>
                      <a:pt x="315715" y="643161"/>
                      <a:pt x="456677" y="669671"/>
                      <a:pt x="598843" y="672081"/>
                    </a:cubicBezTo>
                    <a:cubicBezTo>
                      <a:pt x="741010" y="669671"/>
                      <a:pt x="881971" y="643161"/>
                      <a:pt x="966307" y="599781"/>
                    </a:cubicBezTo>
                    <a:cubicBezTo>
                      <a:pt x="1154256" y="519046"/>
                      <a:pt x="1245821" y="303352"/>
                      <a:pt x="1172328" y="123807"/>
                    </a:cubicBezTo>
                    <a:close/>
                  </a:path>
                </a:pathLst>
              </a:custGeom>
              <a:solidFill>
                <a:srgbClr val="F2F2F2"/>
              </a:solidFill>
              <a:ln w="12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anose="00000400000000000000" pitchFamily="2" charset="0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D4C711BC-8042-2E2D-7F5E-0486C226261E}"/>
              </a:ext>
            </a:extLst>
          </p:cNvPr>
          <p:cNvSpPr txBox="1"/>
          <p:nvPr/>
        </p:nvSpPr>
        <p:spPr>
          <a:xfrm>
            <a:off x="-1722321" y="4415519"/>
            <a:ext cx="13167909" cy="443195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  <a:spcBef>
                <a:spcPts val="0"/>
              </a:spcBef>
            </a:pPr>
            <a:r>
              <a:rPr lang="fa-IR" sz="13800" dirty="0">
                <a:cs typeface="B Nazanin" panose="00000700000000000000" pitchFamily="2" charset="-78"/>
                <a:sym typeface="Hammersmith One"/>
              </a:rPr>
              <a:t>محصولات مراقبت </a:t>
            </a:r>
          </a:p>
          <a:p>
            <a:pPr algn="r" rtl="1">
              <a:lnSpc>
                <a:spcPct val="100000"/>
              </a:lnSpc>
              <a:spcBef>
                <a:spcPts val="0"/>
              </a:spcBef>
            </a:pPr>
            <a:r>
              <a:rPr lang="fa-IR" sz="13800" dirty="0">
                <a:cs typeface="B Nazanin" panose="00000700000000000000" pitchFamily="2" charset="-78"/>
                <a:sym typeface="Hammersmith One"/>
              </a:rPr>
              <a:t>از پوست</a:t>
            </a:r>
            <a:endParaRPr lang="en-US" sz="13800" dirty="0">
              <a:cs typeface="B Nazanin" panose="00000700000000000000" pitchFamily="2" charset="-78"/>
              <a:sym typeface="Hammersmith One"/>
            </a:endParaRPr>
          </a:p>
        </p:txBody>
      </p:sp>
      <p:sp>
        <p:nvSpPr>
          <p:cNvPr id="12" name="Forma libre 58">
            <a:extLst>
              <a:ext uri="{FF2B5EF4-FFF2-40B4-BE49-F238E27FC236}">
                <a16:creationId xmlns:a16="http://schemas.microsoft.com/office/drawing/2014/main" id="{DE33EFD0-556D-6950-0CA6-3780764ABE2E}"/>
              </a:ext>
            </a:extLst>
          </p:cNvPr>
          <p:cNvSpPr/>
          <p:nvPr/>
        </p:nvSpPr>
        <p:spPr>
          <a:xfrm rot="6076749">
            <a:off x="-2179981" y="-6043201"/>
            <a:ext cx="11246080" cy="13926535"/>
          </a:xfrm>
          <a:custGeom>
            <a:avLst/>
            <a:gdLst>
              <a:gd name="connsiteX0" fmla="*/ 401778 w 1636054"/>
              <a:gd name="connsiteY0" fmla="*/ 121093 h 2372870"/>
              <a:gd name="connsiteX1" fmla="*/ 153620 w 1636054"/>
              <a:gd name="connsiteY1" fmla="*/ 414847 h 2372870"/>
              <a:gd name="connsiteX2" fmla="*/ 40671 w 1636054"/>
              <a:gd name="connsiteY2" fmla="*/ 784768 h 2372870"/>
              <a:gd name="connsiteX3" fmla="*/ 49565 w 1636054"/>
              <a:gd name="connsiteY3" fmla="*/ 1173609 h 2372870"/>
              <a:gd name="connsiteX4" fmla="*/ 143239 w 1636054"/>
              <a:gd name="connsiteY4" fmla="*/ 1552975 h 2372870"/>
              <a:gd name="connsiteX5" fmla="*/ 308814 w 1636054"/>
              <a:gd name="connsiteY5" fmla="*/ 1904987 h 2372870"/>
              <a:gd name="connsiteX6" fmla="*/ 571293 w 1636054"/>
              <a:gd name="connsiteY6" fmla="*/ 2186826 h 2372870"/>
              <a:gd name="connsiteX7" fmla="*/ 923219 w 1636054"/>
              <a:gd name="connsiteY7" fmla="*/ 2331271 h 2372870"/>
              <a:gd name="connsiteX8" fmla="*/ 1291614 w 1636054"/>
              <a:gd name="connsiteY8" fmla="*/ 2257009 h 2372870"/>
              <a:gd name="connsiteX9" fmla="*/ 1546078 w 1636054"/>
              <a:gd name="connsiteY9" fmla="*/ 1979078 h 2372870"/>
              <a:gd name="connsiteX10" fmla="*/ 1578861 w 1636054"/>
              <a:gd name="connsiteY10" fmla="*/ 1889076 h 2372870"/>
              <a:gd name="connsiteX11" fmla="*/ 1597323 w 1636054"/>
              <a:gd name="connsiteY11" fmla="*/ 1795012 h 2372870"/>
              <a:gd name="connsiteX12" fmla="*/ 1586453 w 1636054"/>
              <a:gd name="connsiteY12" fmla="*/ 1606278 h 2372870"/>
              <a:gd name="connsiteX13" fmla="*/ 1547329 w 1636054"/>
              <a:gd name="connsiteY13" fmla="*/ 1521750 h 2372870"/>
              <a:gd name="connsiteX14" fmla="*/ 1483943 w 1636054"/>
              <a:gd name="connsiteY14" fmla="*/ 1453200 h 2372870"/>
              <a:gd name="connsiteX15" fmla="*/ 1320189 w 1636054"/>
              <a:gd name="connsiteY15" fmla="*/ 1348681 h 2372870"/>
              <a:gd name="connsiteX16" fmla="*/ 1277644 w 1636054"/>
              <a:gd name="connsiteY16" fmla="*/ 1322077 h 2372870"/>
              <a:gd name="connsiteX17" fmla="*/ 1236738 w 1636054"/>
              <a:gd name="connsiteY17" fmla="*/ 1292683 h 2372870"/>
              <a:gd name="connsiteX18" fmla="*/ 1162083 w 1636054"/>
              <a:gd name="connsiteY18" fmla="*/ 1225138 h 2372870"/>
              <a:gd name="connsiteX19" fmla="*/ 1045432 w 1636054"/>
              <a:gd name="connsiteY19" fmla="*/ 1061699 h 2372870"/>
              <a:gd name="connsiteX20" fmla="*/ 982416 w 1636054"/>
              <a:gd name="connsiteY20" fmla="*/ 871004 h 2372870"/>
              <a:gd name="connsiteX21" fmla="*/ 976284 w 1636054"/>
              <a:gd name="connsiteY21" fmla="*/ 820977 h 2372870"/>
              <a:gd name="connsiteX22" fmla="*/ 974322 w 1636054"/>
              <a:gd name="connsiteY22" fmla="*/ 795844 h 2372870"/>
              <a:gd name="connsiteX23" fmla="*/ 974019 w 1636054"/>
              <a:gd name="connsiteY23" fmla="*/ 770570 h 2372870"/>
              <a:gd name="connsiteX24" fmla="*/ 973905 w 1636054"/>
              <a:gd name="connsiteY24" fmla="*/ 757935 h 2372870"/>
              <a:gd name="connsiteX25" fmla="*/ 974493 w 1636054"/>
              <a:gd name="connsiteY25" fmla="*/ 745389 h 2372870"/>
              <a:gd name="connsiteX26" fmla="*/ 975687 w 1636054"/>
              <a:gd name="connsiteY26" fmla="*/ 720299 h 2372870"/>
              <a:gd name="connsiteX27" fmla="*/ 980558 w 1636054"/>
              <a:gd name="connsiteY27" fmla="*/ 670621 h 2372870"/>
              <a:gd name="connsiteX28" fmla="*/ 1008176 w 1636054"/>
              <a:gd name="connsiteY28" fmla="*/ 475279 h 2372870"/>
              <a:gd name="connsiteX29" fmla="*/ 1013218 w 1636054"/>
              <a:gd name="connsiteY29" fmla="*/ 426767 h 2372870"/>
              <a:gd name="connsiteX30" fmla="*/ 1015095 w 1636054"/>
              <a:gd name="connsiteY30" fmla="*/ 402522 h 2372870"/>
              <a:gd name="connsiteX31" fmla="*/ 1015995 w 1636054"/>
              <a:gd name="connsiteY31" fmla="*/ 378311 h 2372870"/>
              <a:gd name="connsiteX32" fmla="*/ 1016422 w 1636054"/>
              <a:gd name="connsiteY32" fmla="*/ 366207 h 2372870"/>
              <a:gd name="connsiteX33" fmla="*/ 1016175 w 1636054"/>
              <a:gd name="connsiteY33" fmla="*/ 354152 h 2372870"/>
              <a:gd name="connsiteX34" fmla="*/ 1015701 w 1636054"/>
              <a:gd name="connsiteY34" fmla="*/ 330039 h 2372870"/>
              <a:gd name="connsiteX35" fmla="*/ 1013578 w 1636054"/>
              <a:gd name="connsiteY35" fmla="*/ 306135 h 2372870"/>
              <a:gd name="connsiteX36" fmla="*/ 1010555 w 1636054"/>
              <a:gd name="connsiteY36" fmla="*/ 282403 h 2372870"/>
              <a:gd name="connsiteX37" fmla="*/ 1006385 w 1636054"/>
              <a:gd name="connsiteY37" fmla="*/ 258893 h 2372870"/>
              <a:gd name="connsiteX38" fmla="*/ 1000148 w 1636054"/>
              <a:gd name="connsiteY38" fmla="*/ 235966 h 2372870"/>
              <a:gd name="connsiteX39" fmla="*/ 983819 w 1636054"/>
              <a:gd name="connsiteY39" fmla="*/ 191521 h 2372870"/>
              <a:gd name="connsiteX40" fmla="*/ 855539 w 1636054"/>
              <a:gd name="connsiteY40" fmla="*/ 58035 h 2372870"/>
              <a:gd name="connsiteX41" fmla="*/ 765255 w 1636054"/>
              <a:gd name="connsiteY41" fmla="*/ 29636 h 2372870"/>
              <a:gd name="connsiteX42" fmla="*/ 575104 w 1636054"/>
              <a:gd name="connsiteY42" fmla="*/ 40497 h 2372870"/>
              <a:gd name="connsiteX43" fmla="*/ 401778 w 1636054"/>
              <a:gd name="connsiteY43" fmla="*/ 121093 h 2372870"/>
              <a:gd name="connsiteX44" fmla="*/ 386449 w 1636054"/>
              <a:gd name="connsiteY44" fmla="*/ 99836 h 2372870"/>
              <a:gd name="connsiteX45" fmla="*/ 568927 w 1636054"/>
              <a:gd name="connsiteY45" fmla="*/ 16380 h 2372870"/>
              <a:gd name="connsiteX46" fmla="*/ 769283 w 1636054"/>
              <a:gd name="connsiteY46" fmla="*/ 5720 h 2372870"/>
              <a:gd name="connsiteX47" fmla="*/ 866173 w 1636054"/>
              <a:gd name="connsiteY47" fmla="*/ 36475 h 2372870"/>
              <a:gd name="connsiteX48" fmla="*/ 1006508 w 1636054"/>
              <a:gd name="connsiteY48" fmla="*/ 180869 h 2372870"/>
              <a:gd name="connsiteX49" fmla="*/ 1024411 w 1636054"/>
              <a:gd name="connsiteY49" fmla="*/ 228741 h 2372870"/>
              <a:gd name="connsiteX50" fmla="*/ 1031207 w 1636054"/>
              <a:gd name="connsiteY50" fmla="*/ 253330 h 2372870"/>
              <a:gd name="connsiteX51" fmla="*/ 1035803 w 1636054"/>
              <a:gd name="connsiteY51" fmla="*/ 278334 h 2372870"/>
              <a:gd name="connsiteX52" fmla="*/ 1039139 w 1636054"/>
              <a:gd name="connsiteY52" fmla="*/ 303444 h 2372870"/>
              <a:gd name="connsiteX53" fmla="*/ 1041490 w 1636054"/>
              <a:gd name="connsiteY53" fmla="*/ 328632 h 2372870"/>
              <a:gd name="connsiteX54" fmla="*/ 1042134 w 1636054"/>
              <a:gd name="connsiteY54" fmla="*/ 353805 h 2372870"/>
              <a:gd name="connsiteX55" fmla="*/ 1042447 w 1636054"/>
              <a:gd name="connsiteY55" fmla="*/ 366394 h 2372870"/>
              <a:gd name="connsiteX56" fmla="*/ 1042077 w 1636054"/>
              <a:gd name="connsiteY56" fmla="*/ 378923 h 2372870"/>
              <a:gd name="connsiteX57" fmla="*/ 1041272 w 1636054"/>
              <a:gd name="connsiteY57" fmla="*/ 403982 h 2372870"/>
              <a:gd name="connsiteX58" fmla="*/ 1039481 w 1636054"/>
              <a:gd name="connsiteY58" fmla="*/ 428894 h 2372870"/>
              <a:gd name="connsiteX59" fmla="*/ 1034590 w 1636054"/>
              <a:gd name="connsiteY59" fmla="*/ 478466 h 2372870"/>
              <a:gd name="connsiteX60" fmla="*/ 1008024 w 1636054"/>
              <a:gd name="connsiteY60" fmla="*/ 673748 h 2372870"/>
              <a:gd name="connsiteX61" fmla="*/ 1003523 w 1636054"/>
              <a:gd name="connsiteY61" fmla="*/ 722213 h 2372870"/>
              <a:gd name="connsiteX62" fmla="*/ 1002508 w 1636054"/>
              <a:gd name="connsiteY62" fmla="*/ 746374 h 2372870"/>
              <a:gd name="connsiteX63" fmla="*/ 1001997 w 1636054"/>
              <a:gd name="connsiteY63" fmla="*/ 758453 h 2372870"/>
              <a:gd name="connsiteX64" fmla="*/ 1002186 w 1636054"/>
              <a:gd name="connsiteY64" fmla="*/ 770465 h 2372870"/>
              <a:gd name="connsiteX65" fmla="*/ 1002575 w 1636054"/>
              <a:gd name="connsiteY65" fmla="*/ 794484 h 2372870"/>
              <a:gd name="connsiteX66" fmla="*/ 1004594 w 1636054"/>
              <a:gd name="connsiteY66" fmla="*/ 818490 h 2372870"/>
              <a:gd name="connsiteX67" fmla="*/ 1010697 w 1636054"/>
              <a:gd name="connsiteY67" fmla="*/ 866248 h 2372870"/>
              <a:gd name="connsiteX68" fmla="*/ 1071866 w 1636054"/>
              <a:gd name="connsiteY68" fmla="*/ 1048103 h 2372870"/>
              <a:gd name="connsiteX69" fmla="*/ 1184185 w 1636054"/>
              <a:gd name="connsiteY69" fmla="*/ 1203734 h 2372870"/>
              <a:gd name="connsiteX70" fmla="*/ 1255864 w 1636054"/>
              <a:gd name="connsiteY70" fmla="*/ 1267910 h 2372870"/>
              <a:gd name="connsiteX71" fmla="*/ 1295092 w 1636054"/>
              <a:gd name="connsiteY71" fmla="*/ 1295785 h 2372870"/>
              <a:gd name="connsiteX72" fmla="*/ 1336206 w 1636054"/>
              <a:gd name="connsiteY72" fmla="*/ 1321194 h 2372870"/>
              <a:gd name="connsiteX73" fmla="*/ 1504604 w 1636054"/>
              <a:gd name="connsiteY73" fmla="*/ 1427886 h 2372870"/>
              <a:gd name="connsiteX74" fmla="*/ 1574719 w 1636054"/>
              <a:gd name="connsiteY74" fmla="*/ 1503306 h 2372870"/>
              <a:gd name="connsiteX75" fmla="*/ 1618439 w 1636054"/>
              <a:gd name="connsiteY75" fmla="*/ 1596809 h 2372870"/>
              <a:gd name="connsiteX76" fmla="*/ 1631149 w 1636054"/>
              <a:gd name="connsiteY76" fmla="*/ 1799007 h 2372870"/>
              <a:gd name="connsiteX77" fmla="*/ 1612023 w 1636054"/>
              <a:gd name="connsiteY77" fmla="*/ 1898289 h 2372870"/>
              <a:gd name="connsiteX78" fmla="*/ 1577724 w 1636054"/>
              <a:gd name="connsiteY78" fmla="*/ 1993481 h 2372870"/>
              <a:gd name="connsiteX79" fmla="*/ 1309507 w 1636054"/>
              <a:gd name="connsiteY79" fmla="*/ 2288461 h 2372870"/>
              <a:gd name="connsiteX80" fmla="*/ 918821 w 1636054"/>
              <a:gd name="connsiteY80" fmla="*/ 2368615 h 2372870"/>
              <a:gd name="connsiteX81" fmla="*/ 549563 w 1636054"/>
              <a:gd name="connsiteY81" fmla="*/ 2216846 h 2372870"/>
              <a:gd name="connsiteX82" fmla="*/ 278661 w 1636054"/>
              <a:gd name="connsiteY82" fmla="*/ 1924418 h 2372870"/>
              <a:gd name="connsiteX83" fmla="*/ 110386 w 1636054"/>
              <a:gd name="connsiteY83" fmla="*/ 1564133 h 2372870"/>
              <a:gd name="connsiteX84" fmla="*/ 16820 w 1636054"/>
              <a:gd name="connsiteY84" fmla="*/ 1178401 h 2372870"/>
              <a:gd name="connsiteX85" fmla="*/ 10110 w 1636054"/>
              <a:gd name="connsiteY85" fmla="*/ 780994 h 2372870"/>
              <a:gd name="connsiteX86" fmla="*/ 128438 w 1636054"/>
              <a:gd name="connsiteY86" fmla="*/ 401508 h 2372870"/>
              <a:gd name="connsiteX87" fmla="*/ 386449 w 1636054"/>
              <a:gd name="connsiteY87" fmla="*/ 99837 h 2372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636054" h="2372870">
                <a:moveTo>
                  <a:pt x="401778" y="121093"/>
                </a:moveTo>
                <a:cubicBezTo>
                  <a:pt x="297730" y="198749"/>
                  <a:pt x="212839" y="299238"/>
                  <a:pt x="153620" y="414847"/>
                </a:cubicBezTo>
                <a:cubicBezTo>
                  <a:pt x="93699" y="530206"/>
                  <a:pt x="55416" y="655586"/>
                  <a:pt x="40671" y="784768"/>
                </a:cubicBezTo>
                <a:cubicBezTo>
                  <a:pt x="26337" y="914201"/>
                  <a:pt x="29328" y="1044972"/>
                  <a:pt x="49565" y="1173609"/>
                </a:cubicBezTo>
                <a:cubicBezTo>
                  <a:pt x="69545" y="1302588"/>
                  <a:pt x="100892" y="1429537"/>
                  <a:pt x="143239" y="1552975"/>
                </a:cubicBezTo>
                <a:cubicBezTo>
                  <a:pt x="183894" y="1676631"/>
                  <a:pt x="239498" y="1794842"/>
                  <a:pt x="308814" y="1904987"/>
                </a:cubicBezTo>
                <a:cubicBezTo>
                  <a:pt x="377951" y="2014525"/>
                  <a:pt x="466981" y="2110116"/>
                  <a:pt x="571293" y="2186826"/>
                </a:cubicBezTo>
                <a:cubicBezTo>
                  <a:pt x="674690" y="2263679"/>
                  <a:pt x="795688" y="2313338"/>
                  <a:pt x="923219" y="2331271"/>
                </a:cubicBezTo>
                <a:cubicBezTo>
                  <a:pt x="1050787" y="2346527"/>
                  <a:pt x="1179882" y="2320502"/>
                  <a:pt x="1291614" y="2257009"/>
                </a:cubicBezTo>
                <a:cubicBezTo>
                  <a:pt x="1403459" y="2193382"/>
                  <a:pt x="1492482" y="2096150"/>
                  <a:pt x="1546078" y="1979078"/>
                </a:cubicBezTo>
                <a:cubicBezTo>
                  <a:pt x="1559176" y="1949912"/>
                  <a:pt x="1570132" y="1919836"/>
                  <a:pt x="1578861" y="1889076"/>
                </a:cubicBezTo>
                <a:cubicBezTo>
                  <a:pt x="1587419" y="1858240"/>
                  <a:pt x="1593599" y="1826797"/>
                  <a:pt x="1597323" y="1795012"/>
                </a:cubicBezTo>
                <a:cubicBezTo>
                  <a:pt x="1606498" y="1732012"/>
                  <a:pt x="1602801" y="1667808"/>
                  <a:pt x="1586453" y="1606278"/>
                </a:cubicBezTo>
                <a:cubicBezTo>
                  <a:pt x="1577762" y="1576277"/>
                  <a:pt x="1564569" y="1547776"/>
                  <a:pt x="1547329" y="1521750"/>
                </a:cubicBezTo>
                <a:cubicBezTo>
                  <a:pt x="1529701" y="1495896"/>
                  <a:pt x="1508338" y="1472792"/>
                  <a:pt x="1483943" y="1453200"/>
                </a:cubicBezTo>
                <a:cubicBezTo>
                  <a:pt x="1434744" y="1412810"/>
                  <a:pt x="1377121" y="1382126"/>
                  <a:pt x="1320189" y="1348681"/>
                </a:cubicBezTo>
                <a:cubicBezTo>
                  <a:pt x="1305906" y="1340521"/>
                  <a:pt x="1291813" y="1331005"/>
                  <a:pt x="1277644" y="1322077"/>
                </a:cubicBezTo>
                <a:cubicBezTo>
                  <a:pt x="1263655" y="1312807"/>
                  <a:pt x="1250263" y="1302607"/>
                  <a:pt x="1236738" y="1292683"/>
                </a:cubicBezTo>
                <a:cubicBezTo>
                  <a:pt x="1210305" y="1271942"/>
                  <a:pt x="1185360" y="1249370"/>
                  <a:pt x="1162083" y="1225138"/>
                </a:cubicBezTo>
                <a:cubicBezTo>
                  <a:pt x="1115235" y="1176816"/>
                  <a:pt x="1075913" y="1121720"/>
                  <a:pt x="1045432" y="1061699"/>
                </a:cubicBezTo>
                <a:cubicBezTo>
                  <a:pt x="1014640" y="1001802"/>
                  <a:pt x="993382" y="937464"/>
                  <a:pt x="982416" y="871004"/>
                </a:cubicBezTo>
                <a:cubicBezTo>
                  <a:pt x="980113" y="854354"/>
                  <a:pt x="977118" y="837788"/>
                  <a:pt x="976284" y="820977"/>
                </a:cubicBezTo>
                <a:lnTo>
                  <a:pt x="974322" y="795844"/>
                </a:lnTo>
                <a:lnTo>
                  <a:pt x="974019" y="770570"/>
                </a:lnTo>
                <a:lnTo>
                  <a:pt x="973905" y="757935"/>
                </a:lnTo>
                <a:lnTo>
                  <a:pt x="974493" y="745389"/>
                </a:lnTo>
                <a:lnTo>
                  <a:pt x="975687" y="720299"/>
                </a:lnTo>
                <a:cubicBezTo>
                  <a:pt x="977326" y="703743"/>
                  <a:pt x="978388" y="687040"/>
                  <a:pt x="980558" y="670621"/>
                </a:cubicBezTo>
                <a:cubicBezTo>
                  <a:pt x="988273" y="604714"/>
                  <a:pt x="1000300" y="539988"/>
                  <a:pt x="1008176" y="475279"/>
                </a:cubicBezTo>
                <a:cubicBezTo>
                  <a:pt x="1010024" y="459106"/>
                  <a:pt x="1012119" y="442927"/>
                  <a:pt x="1013218" y="426767"/>
                </a:cubicBezTo>
                <a:cubicBezTo>
                  <a:pt x="1013825" y="418686"/>
                  <a:pt x="1014668" y="410597"/>
                  <a:pt x="1015095" y="402522"/>
                </a:cubicBezTo>
                <a:lnTo>
                  <a:pt x="1015995" y="378311"/>
                </a:lnTo>
                <a:lnTo>
                  <a:pt x="1016422" y="366207"/>
                </a:lnTo>
                <a:lnTo>
                  <a:pt x="1016175" y="354152"/>
                </a:lnTo>
                <a:lnTo>
                  <a:pt x="1015701" y="330039"/>
                </a:lnTo>
                <a:lnTo>
                  <a:pt x="1013578" y="306135"/>
                </a:lnTo>
                <a:cubicBezTo>
                  <a:pt x="1013085" y="298167"/>
                  <a:pt x="1012081" y="290239"/>
                  <a:pt x="1010555" y="282403"/>
                </a:cubicBezTo>
                <a:lnTo>
                  <a:pt x="1006385" y="258893"/>
                </a:lnTo>
                <a:cubicBezTo>
                  <a:pt x="1004679" y="251146"/>
                  <a:pt x="1002186" y="243620"/>
                  <a:pt x="1000148" y="235966"/>
                </a:cubicBezTo>
                <a:cubicBezTo>
                  <a:pt x="995760" y="220783"/>
                  <a:pt x="990311" y="205931"/>
                  <a:pt x="983819" y="191521"/>
                </a:cubicBezTo>
                <a:cubicBezTo>
                  <a:pt x="957746" y="133530"/>
                  <a:pt x="912414" y="86364"/>
                  <a:pt x="855539" y="58035"/>
                </a:cubicBezTo>
                <a:cubicBezTo>
                  <a:pt x="826955" y="44298"/>
                  <a:pt x="796550" y="34735"/>
                  <a:pt x="765255" y="29636"/>
                </a:cubicBezTo>
                <a:cubicBezTo>
                  <a:pt x="701812" y="19952"/>
                  <a:pt x="637041" y="23652"/>
                  <a:pt x="575104" y="40497"/>
                </a:cubicBezTo>
                <a:cubicBezTo>
                  <a:pt x="512883" y="56500"/>
                  <a:pt x="454130" y="83820"/>
                  <a:pt x="401778" y="121093"/>
                </a:cubicBezTo>
                <a:close/>
                <a:moveTo>
                  <a:pt x="386449" y="99836"/>
                </a:moveTo>
                <a:cubicBezTo>
                  <a:pt x="441643" y="61041"/>
                  <a:pt x="503500" y="32751"/>
                  <a:pt x="568927" y="16380"/>
                </a:cubicBezTo>
                <a:cubicBezTo>
                  <a:pt x="634268" y="-945"/>
                  <a:pt x="702476" y="-4575"/>
                  <a:pt x="769283" y="5720"/>
                </a:cubicBezTo>
                <a:cubicBezTo>
                  <a:pt x="802881" y="11278"/>
                  <a:pt x="835513" y="21635"/>
                  <a:pt x="866173" y="36475"/>
                </a:cubicBezTo>
                <a:cubicBezTo>
                  <a:pt x="928185" y="66967"/>
                  <a:pt x="977762" y="117978"/>
                  <a:pt x="1006508" y="180869"/>
                </a:cubicBezTo>
                <a:cubicBezTo>
                  <a:pt x="1013597" y="196381"/>
                  <a:pt x="1019578" y="212378"/>
                  <a:pt x="1024411" y="228741"/>
                </a:cubicBezTo>
                <a:cubicBezTo>
                  <a:pt x="1026657" y="236938"/>
                  <a:pt x="1029340" y="245060"/>
                  <a:pt x="1031207" y="253330"/>
                </a:cubicBezTo>
                <a:lnTo>
                  <a:pt x="1035803" y="278334"/>
                </a:lnTo>
                <a:cubicBezTo>
                  <a:pt x="1037443" y="286625"/>
                  <a:pt x="1038561" y="295012"/>
                  <a:pt x="1039139" y="303444"/>
                </a:cubicBezTo>
                <a:lnTo>
                  <a:pt x="1041490" y="328632"/>
                </a:lnTo>
                <a:lnTo>
                  <a:pt x="1042134" y="353805"/>
                </a:lnTo>
                <a:lnTo>
                  <a:pt x="1042447" y="366394"/>
                </a:lnTo>
                <a:lnTo>
                  <a:pt x="1042077" y="378923"/>
                </a:lnTo>
                <a:lnTo>
                  <a:pt x="1041272" y="403982"/>
                </a:lnTo>
                <a:cubicBezTo>
                  <a:pt x="1040874" y="412316"/>
                  <a:pt x="1040068" y="420588"/>
                  <a:pt x="1039481" y="428894"/>
                </a:cubicBezTo>
                <a:cubicBezTo>
                  <a:pt x="1038429" y="445541"/>
                  <a:pt x="1036391" y="461977"/>
                  <a:pt x="1034590" y="478466"/>
                </a:cubicBezTo>
                <a:cubicBezTo>
                  <a:pt x="1026904" y="544309"/>
                  <a:pt x="1015237" y="609021"/>
                  <a:pt x="1008024" y="673748"/>
                </a:cubicBezTo>
                <a:cubicBezTo>
                  <a:pt x="1005968" y="689928"/>
                  <a:pt x="1005048" y="706060"/>
                  <a:pt x="1003523" y="722213"/>
                </a:cubicBezTo>
                <a:lnTo>
                  <a:pt x="1002508" y="746374"/>
                </a:lnTo>
                <a:lnTo>
                  <a:pt x="1001997" y="758453"/>
                </a:lnTo>
                <a:lnTo>
                  <a:pt x="1002186" y="770465"/>
                </a:lnTo>
                <a:lnTo>
                  <a:pt x="1002575" y="794484"/>
                </a:lnTo>
                <a:lnTo>
                  <a:pt x="1004594" y="818490"/>
                </a:lnTo>
                <a:cubicBezTo>
                  <a:pt x="1005446" y="834547"/>
                  <a:pt x="1008432" y="850359"/>
                  <a:pt x="1010697" y="866248"/>
                </a:cubicBezTo>
                <a:cubicBezTo>
                  <a:pt x="1021511" y="929685"/>
                  <a:pt x="1042144" y="991042"/>
                  <a:pt x="1071866" y="1048103"/>
                </a:cubicBezTo>
                <a:cubicBezTo>
                  <a:pt x="1101294" y="1105325"/>
                  <a:pt x="1139157" y="1157783"/>
                  <a:pt x="1184185" y="1203734"/>
                </a:cubicBezTo>
                <a:cubicBezTo>
                  <a:pt x="1206552" y="1226770"/>
                  <a:pt x="1230502" y="1248222"/>
                  <a:pt x="1255864" y="1267910"/>
                </a:cubicBezTo>
                <a:cubicBezTo>
                  <a:pt x="1268848" y="1277313"/>
                  <a:pt x="1281672" y="1287000"/>
                  <a:pt x="1295092" y="1295785"/>
                </a:cubicBezTo>
                <a:cubicBezTo>
                  <a:pt x="1308758" y="1304277"/>
                  <a:pt x="1321923" y="1313129"/>
                  <a:pt x="1336206" y="1321194"/>
                </a:cubicBezTo>
                <a:cubicBezTo>
                  <a:pt x="1392522" y="1353918"/>
                  <a:pt x="1451814" y="1384906"/>
                  <a:pt x="1504604" y="1427886"/>
                </a:cubicBezTo>
                <a:cubicBezTo>
                  <a:pt x="1531558" y="1449424"/>
                  <a:pt x="1555186" y="1474842"/>
                  <a:pt x="1574719" y="1503306"/>
                </a:cubicBezTo>
                <a:cubicBezTo>
                  <a:pt x="1593940" y="1532073"/>
                  <a:pt x="1608687" y="1563602"/>
                  <a:pt x="1618439" y="1596809"/>
                </a:cubicBezTo>
                <a:cubicBezTo>
                  <a:pt x="1636324" y="1662646"/>
                  <a:pt x="1640646" y="1731443"/>
                  <a:pt x="1631149" y="1799007"/>
                </a:cubicBezTo>
                <a:cubicBezTo>
                  <a:pt x="1627329" y="1832537"/>
                  <a:pt x="1620932" y="1865736"/>
                  <a:pt x="1612023" y="1898289"/>
                </a:cubicBezTo>
                <a:cubicBezTo>
                  <a:pt x="1602915" y="1930813"/>
                  <a:pt x="1591457" y="1962626"/>
                  <a:pt x="1577724" y="1993481"/>
                </a:cubicBezTo>
                <a:cubicBezTo>
                  <a:pt x="1521446" y="2117545"/>
                  <a:pt x="1427617" y="2220736"/>
                  <a:pt x="1309507" y="2288461"/>
                </a:cubicBezTo>
                <a:cubicBezTo>
                  <a:pt x="1191170" y="2356243"/>
                  <a:pt x="1054256" y="2384337"/>
                  <a:pt x="918821" y="2368615"/>
                </a:cubicBezTo>
                <a:cubicBezTo>
                  <a:pt x="784182" y="2352248"/>
                  <a:pt x="657562" y="2295691"/>
                  <a:pt x="549563" y="2216846"/>
                </a:cubicBezTo>
                <a:cubicBezTo>
                  <a:pt x="441809" y="2137166"/>
                  <a:pt x="349924" y="2037979"/>
                  <a:pt x="278661" y="1924418"/>
                </a:cubicBezTo>
                <a:cubicBezTo>
                  <a:pt x="208108" y="1811635"/>
                  <a:pt x="151597" y="1690645"/>
                  <a:pt x="110386" y="1564133"/>
                </a:cubicBezTo>
                <a:cubicBezTo>
                  <a:pt x="67624" y="1438645"/>
                  <a:pt x="36308" y="1309543"/>
                  <a:pt x="16820" y="1178401"/>
                </a:cubicBezTo>
                <a:cubicBezTo>
                  <a:pt x="-3076" y="1046822"/>
                  <a:pt x="-5332" y="913171"/>
                  <a:pt x="10110" y="780994"/>
                </a:cubicBezTo>
                <a:cubicBezTo>
                  <a:pt x="26054" y="648322"/>
                  <a:pt x="66159" y="519700"/>
                  <a:pt x="128438" y="401508"/>
                </a:cubicBezTo>
                <a:cubicBezTo>
                  <a:pt x="190290" y="282537"/>
                  <a:pt x="278552" y="179340"/>
                  <a:pt x="386449" y="99837"/>
                </a:cubicBezTo>
                <a:close/>
              </a:path>
            </a:pathLst>
          </a:custGeom>
          <a:solidFill>
            <a:schemeClr val="accent3"/>
          </a:solidFill>
          <a:ln w="9478" cap="flat">
            <a:noFill/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anose="00000400000000000000" pitchFamily="2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546360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orma libre 28">
            <a:extLst>
              <a:ext uri="{FF2B5EF4-FFF2-40B4-BE49-F238E27FC236}">
                <a16:creationId xmlns:a16="http://schemas.microsoft.com/office/drawing/2014/main" id="{D8A8242A-FA5B-67A7-3784-1079E1F39E40}"/>
              </a:ext>
            </a:extLst>
          </p:cNvPr>
          <p:cNvSpPr/>
          <p:nvPr/>
        </p:nvSpPr>
        <p:spPr>
          <a:xfrm>
            <a:off x="6523174" y="-2773262"/>
            <a:ext cx="26361480" cy="19120198"/>
          </a:xfrm>
          <a:custGeom>
            <a:avLst/>
            <a:gdLst>
              <a:gd name="connsiteX0" fmla="*/ 7786742 w 8149322"/>
              <a:gd name="connsiteY0" fmla="*/ 468382 h 5910770"/>
              <a:gd name="connsiteX1" fmla="*/ 7561464 w 8149322"/>
              <a:gd name="connsiteY1" fmla="*/ 3353296 h 5910770"/>
              <a:gd name="connsiteX2" fmla="*/ 5097375 w 8149322"/>
              <a:gd name="connsiteY2" fmla="*/ 5607038 h 5910770"/>
              <a:gd name="connsiteX3" fmla="*/ 1632110 w 8149322"/>
              <a:gd name="connsiteY3" fmla="*/ 5590417 h 5910770"/>
              <a:gd name="connsiteX4" fmla="*/ 9306 w 8149322"/>
              <a:gd name="connsiteY4" fmla="*/ 2936172 h 5910770"/>
              <a:gd name="connsiteX5" fmla="*/ 1410937 w 8149322"/>
              <a:gd name="connsiteY5" fmla="*/ 769387 h 5910770"/>
              <a:gd name="connsiteX6" fmla="*/ 3706709 w 8149322"/>
              <a:gd name="connsiteY6" fmla="*/ 1839476 h 5910770"/>
              <a:gd name="connsiteX7" fmla="*/ 4763318 w 8149322"/>
              <a:gd name="connsiteY7" fmla="*/ 1978808 h 5910770"/>
              <a:gd name="connsiteX8" fmla="*/ 6572754 w 8149322"/>
              <a:gd name="connsiteY8" fmla="*/ 24356 h 5910770"/>
              <a:gd name="connsiteX9" fmla="*/ 7105707 w 8149322"/>
              <a:gd name="connsiteY9" fmla="*/ 58448 h 5910770"/>
              <a:gd name="connsiteX10" fmla="*/ 7786742 w 8149322"/>
              <a:gd name="connsiteY10" fmla="*/ 468382 h 591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149322" h="5910770">
                <a:moveTo>
                  <a:pt x="7786742" y="468382"/>
                </a:moveTo>
                <a:cubicBezTo>
                  <a:pt x="8474086" y="1203062"/>
                  <a:pt x="8061256" y="2510502"/>
                  <a:pt x="7561464" y="3353296"/>
                </a:cubicBezTo>
                <a:cubicBezTo>
                  <a:pt x="7003003" y="4295045"/>
                  <a:pt x="6126159" y="5187869"/>
                  <a:pt x="5097375" y="5607038"/>
                </a:cubicBezTo>
                <a:cubicBezTo>
                  <a:pt x="4011163" y="6049597"/>
                  <a:pt x="2722497" y="5977618"/>
                  <a:pt x="1632110" y="5590417"/>
                </a:cubicBezTo>
                <a:cubicBezTo>
                  <a:pt x="487011" y="5183814"/>
                  <a:pt x="-80939" y="4132491"/>
                  <a:pt x="9306" y="2936172"/>
                </a:cubicBezTo>
                <a:cubicBezTo>
                  <a:pt x="69254" y="2141496"/>
                  <a:pt x="525213" y="947744"/>
                  <a:pt x="1410937" y="769387"/>
                </a:cubicBezTo>
                <a:cubicBezTo>
                  <a:pt x="2317252" y="586885"/>
                  <a:pt x="2994494" y="1448455"/>
                  <a:pt x="3706709" y="1839476"/>
                </a:cubicBezTo>
                <a:cubicBezTo>
                  <a:pt x="4028347" y="2016071"/>
                  <a:pt x="4421710" y="2113181"/>
                  <a:pt x="4763318" y="1978808"/>
                </a:cubicBezTo>
                <a:cubicBezTo>
                  <a:pt x="5627844" y="1638654"/>
                  <a:pt x="5663723" y="267242"/>
                  <a:pt x="6572754" y="24356"/>
                </a:cubicBezTo>
                <a:cubicBezTo>
                  <a:pt x="6747116" y="-22239"/>
                  <a:pt x="6933963" y="2923"/>
                  <a:pt x="7105707" y="58448"/>
                </a:cubicBezTo>
                <a:cubicBezTo>
                  <a:pt x="7402407" y="154382"/>
                  <a:pt x="7625033" y="295527"/>
                  <a:pt x="7786742" y="468382"/>
                </a:cubicBezTo>
                <a:close/>
              </a:path>
            </a:pathLst>
          </a:custGeom>
          <a:solidFill>
            <a:schemeClr val="accent2"/>
          </a:solidFill>
          <a:ln w="33559" cap="flat">
            <a:noFill/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0" name="Forma libre 29">
            <a:extLst>
              <a:ext uri="{FF2B5EF4-FFF2-40B4-BE49-F238E27FC236}">
                <a16:creationId xmlns:a16="http://schemas.microsoft.com/office/drawing/2014/main" id="{69DE526D-79AE-2012-91F5-4B3F323C1764}"/>
              </a:ext>
            </a:extLst>
          </p:cNvPr>
          <p:cNvSpPr/>
          <p:nvPr/>
        </p:nvSpPr>
        <p:spPr>
          <a:xfrm>
            <a:off x="-2006344" y="-235722"/>
            <a:ext cx="21005814" cy="5433192"/>
          </a:xfrm>
          <a:custGeom>
            <a:avLst/>
            <a:gdLst>
              <a:gd name="connsiteX0" fmla="*/ 669820 w 9173444"/>
              <a:gd name="connsiteY0" fmla="*/ 1310988 h 2372727"/>
              <a:gd name="connsiteX1" fmla="*/ 818684 w 9173444"/>
              <a:gd name="connsiteY1" fmla="*/ 1217631 h 2372727"/>
              <a:gd name="connsiteX2" fmla="*/ 2776006 w 9173444"/>
              <a:gd name="connsiteY2" fmla="*/ 544417 h 2372727"/>
              <a:gd name="connsiteX3" fmla="*/ 3708082 w 9173444"/>
              <a:gd name="connsiteY3" fmla="*/ 1219652 h 2372727"/>
              <a:gd name="connsiteX4" fmla="*/ 5619282 w 9173444"/>
              <a:gd name="connsiteY4" fmla="*/ 1380711 h 2372727"/>
              <a:gd name="connsiteX5" fmla="*/ 7229452 w 9173444"/>
              <a:gd name="connsiteY5" fmla="*/ 139144 h 2372727"/>
              <a:gd name="connsiteX6" fmla="*/ 8445788 w 9173444"/>
              <a:gd name="connsiteY6" fmla="*/ 159073 h 2372727"/>
              <a:gd name="connsiteX7" fmla="*/ 9087285 w 9173444"/>
              <a:gd name="connsiteY7" fmla="*/ 1313012 h 2372727"/>
              <a:gd name="connsiteX8" fmla="*/ 9173442 w 9173444"/>
              <a:gd name="connsiteY8" fmla="*/ 1832806 h 2372727"/>
              <a:gd name="connsiteX9" fmla="*/ 9101617 w 9173444"/>
              <a:gd name="connsiteY9" fmla="*/ 1905726 h 2372727"/>
              <a:gd name="connsiteX10" fmla="*/ 9033383 w 9173444"/>
              <a:gd name="connsiteY10" fmla="*/ 1859353 h 2372727"/>
              <a:gd name="connsiteX11" fmla="*/ 8327813 w 9173444"/>
              <a:gd name="connsiteY11" fmla="*/ 830440 h 2372727"/>
              <a:gd name="connsiteX12" fmla="*/ 7013102 w 9173444"/>
              <a:gd name="connsiteY12" fmla="*/ 854409 h 2372727"/>
              <a:gd name="connsiteX13" fmla="*/ 5840062 w 9173444"/>
              <a:gd name="connsiteY13" fmla="*/ 1890040 h 2372727"/>
              <a:gd name="connsiteX14" fmla="*/ 4396265 w 9173444"/>
              <a:gd name="connsiteY14" fmla="*/ 2341781 h 2372727"/>
              <a:gd name="connsiteX15" fmla="*/ 3226682 w 9173444"/>
              <a:gd name="connsiteY15" fmla="*/ 1661406 h 2372727"/>
              <a:gd name="connsiteX16" fmla="*/ 2300464 w 9173444"/>
              <a:gd name="connsiteY16" fmla="*/ 1159234 h 2372727"/>
              <a:gd name="connsiteX17" fmla="*/ 478308 w 9173444"/>
              <a:gd name="connsiteY17" fmla="*/ 2108971 h 2372727"/>
              <a:gd name="connsiteX18" fmla="*/ 18291 w 9173444"/>
              <a:gd name="connsiteY18" fmla="*/ 1916845 h 2372727"/>
              <a:gd name="connsiteX19" fmla="*/ 669820 w 9173444"/>
              <a:gd name="connsiteY19" fmla="*/ 1310988 h 237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173444" h="2372727">
                <a:moveTo>
                  <a:pt x="669820" y="1310988"/>
                </a:moveTo>
                <a:cubicBezTo>
                  <a:pt x="722797" y="1278350"/>
                  <a:pt x="773269" y="1247327"/>
                  <a:pt x="818684" y="1217631"/>
                </a:cubicBezTo>
                <a:cubicBezTo>
                  <a:pt x="1378790" y="851393"/>
                  <a:pt x="2073827" y="389483"/>
                  <a:pt x="2776006" y="544417"/>
                </a:cubicBezTo>
                <a:cubicBezTo>
                  <a:pt x="3185127" y="634695"/>
                  <a:pt x="3429170" y="936098"/>
                  <a:pt x="3708082" y="1219652"/>
                </a:cubicBezTo>
                <a:cubicBezTo>
                  <a:pt x="4251305" y="1771923"/>
                  <a:pt x="4991915" y="1794844"/>
                  <a:pt x="5619282" y="1380711"/>
                </a:cubicBezTo>
                <a:cubicBezTo>
                  <a:pt x="6185697" y="1006823"/>
                  <a:pt x="6595238" y="413737"/>
                  <a:pt x="7229452" y="139144"/>
                </a:cubicBezTo>
                <a:cubicBezTo>
                  <a:pt x="7606033" y="-23897"/>
                  <a:pt x="8087365" y="-74904"/>
                  <a:pt x="8445788" y="159073"/>
                </a:cubicBezTo>
                <a:cubicBezTo>
                  <a:pt x="8823644" y="405728"/>
                  <a:pt x="8975318" y="876371"/>
                  <a:pt x="9087285" y="1313012"/>
                </a:cubicBezTo>
                <a:cubicBezTo>
                  <a:pt x="9130716" y="1482342"/>
                  <a:pt x="9171832" y="1659502"/>
                  <a:pt x="9173442" y="1832806"/>
                </a:cubicBezTo>
                <a:cubicBezTo>
                  <a:pt x="9173778" y="1872746"/>
                  <a:pt x="9141624" y="1905394"/>
                  <a:pt x="9101617" y="1905726"/>
                </a:cubicBezTo>
                <a:cubicBezTo>
                  <a:pt x="9071410" y="1905977"/>
                  <a:pt x="9044224" y="1887497"/>
                  <a:pt x="9033383" y="1859353"/>
                </a:cubicBezTo>
                <a:cubicBezTo>
                  <a:pt x="8889127" y="1473100"/>
                  <a:pt x="8669857" y="1081576"/>
                  <a:pt x="8327813" y="830440"/>
                </a:cubicBezTo>
                <a:cubicBezTo>
                  <a:pt x="7912366" y="525417"/>
                  <a:pt x="7427912" y="564503"/>
                  <a:pt x="7013102" y="854409"/>
                </a:cubicBezTo>
                <a:cubicBezTo>
                  <a:pt x="6585135" y="1153514"/>
                  <a:pt x="6247790" y="1563987"/>
                  <a:pt x="5840062" y="1890040"/>
                </a:cubicBezTo>
                <a:cubicBezTo>
                  <a:pt x="5432334" y="2216097"/>
                  <a:pt x="4904684" y="2461818"/>
                  <a:pt x="4396265" y="2341781"/>
                </a:cubicBezTo>
                <a:cubicBezTo>
                  <a:pt x="3953799" y="2237302"/>
                  <a:pt x="3574432" y="1939350"/>
                  <a:pt x="3226682" y="1661406"/>
                </a:cubicBezTo>
                <a:cubicBezTo>
                  <a:pt x="2961579" y="1449526"/>
                  <a:pt x="2667543" y="1152592"/>
                  <a:pt x="2300464" y="1159234"/>
                </a:cubicBezTo>
                <a:cubicBezTo>
                  <a:pt x="1602745" y="1171914"/>
                  <a:pt x="1112504" y="1895010"/>
                  <a:pt x="478308" y="2108971"/>
                </a:cubicBezTo>
                <a:cubicBezTo>
                  <a:pt x="289539" y="2172659"/>
                  <a:pt x="-87156" y="2216871"/>
                  <a:pt x="18291" y="1916845"/>
                </a:cubicBezTo>
                <a:cubicBezTo>
                  <a:pt x="109292" y="1657914"/>
                  <a:pt x="417897" y="1466193"/>
                  <a:pt x="669820" y="1310988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33559" cap="flat">
            <a:noFill/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6655E599-418B-31F8-98C9-BF941F1749D2}"/>
              </a:ext>
            </a:extLst>
          </p:cNvPr>
          <p:cNvGrpSpPr/>
          <p:nvPr/>
        </p:nvGrpSpPr>
        <p:grpSpPr>
          <a:xfrm flipH="1">
            <a:off x="1012657" y="1495266"/>
            <a:ext cx="6096065" cy="16680461"/>
            <a:chOff x="1012658" y="6248400"/>
            <a:chExt cx="2731208" cy="7473314"/>
          </a:xfrm>
        </p:grpSpPr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54E670E7-E767-7E97-79F3-EF04E7727E8A}"/>
                </a:ext>
              </a:extLst>
            </p:cNvPr>
            <p:cNvSpPr/>
            <p:nvPr/>
          </p:nvSpPr>
          <p:spPr>
            <a:xfrm>
              <a:off x="1431979" y="8688705"/>
              <a:ext cx="9513" cy="9525"/>
            </a:xfrm>
            <a:custGeom>
              <a:avLst/>
              <a:gdLst>
                <a:gd name="connsiteX0" fmla="*/ 0 w 9513"/>
                <a:gd name="connsiteY0" fmla="*/ 0 h 9525"/>
                <a:gd name="connsiteX1" fmla="*/ 0 w 9513"/>
                <a:gd name="connsiteY1" fmla="*/ 0 h 9525"/>
                <a:gd name="connsiteX2" fmla="*/ 0 w 9513"/>
                <a:gd name="connsiteY2" fmla="*/ 0 h 9525"/>
                <a:gd name="connsiteX3" fmla="*/ 0 w 951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3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5108D9E4-AAC5-ACDE-5B58-9C0D80D1D986}"/>
                </a:ext>
              </a:extLst>
            </p:cNvPr>
            <p:cNvSpPr/>
            <p:nvPr/>
          </p:nvSpPr>
          <p:spPr>
            <a:xfrm>
              <a:off x="1304492" y="9210675"/>
              <a:ext cx="127486" cy="218122"/>
            </a:xfrm>
            <a:custGeom>
              <a:avLst/>
              <a:gdLst>
                <a:gd name="connsiteX0" fmla="*/ 104653 w 127486"/>
                <a:gd name="connsiteY0" fmla="*/ 31432 h 218122"/>
                <a:gd name="connsiteX1" fmla="*/ 0 w 127486"/>
                <a:gd name="connsiteY1" fmla="*/ 0 h 218122"/>
                <a:gd name="connsiteX2" fmla="*/ 127487 w 127486"/>
                <a:gd name="connsiteY2" fmla="*/ 218122 h 218122"/>
                <a:gd name="connsiteX3" fmla="*/ 127487 w 127486"/>
                <a:gd name="connsiteY3" fmla="*/ 32385 h 218122"/>
                <a:gd name="connsiteX4" fmla="*/ 117021 w 127486"/>
                <a:gd name="connsiteY4" fmla="*/ 32385 h 218122"/>
                <a:gd name="connsiteX5" fmla="*/ 104653 w 127486"/>
                <a:gd name="connsiteY5" fmla="*/ 31432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86" h="218122">
                  <a:moveTo>
                    <a:pt x="104653" y="31432"/>
                  </a:moveTo>
                  <a:cubicBezTo>
                    <a:pt x="67549" y="29528"/>
                    <a:pt x="31396" y="18097"/>
                    <a:pt x="0" y="0"/>
                  </a:cubicBezTo>
                  <a:cubicBezTo>
                    <a:pt x="26639" y="71438"/>
                    <a:pt x="67549" y="144780"/>
                    <a:pt x="127487" y="218122"/>
                  </a:cubicBezTo>
                  <a:lnTo>
                    <a:pt x="127487" y="32385"/>
                  </a:lnTo>
                  <a:cubicBezTo>
                    <a:pt x="123681" y="32385"/>
                    <a:pt x="120827" y="32385"/>
                    <a:pt x="117021" y="32385"/>
                  </a:cubicBezTo>
                  <a:cubicBezTo>
                    <a:pt x="113216" y="31432"/>
                    <a:pt x="109410" y="31432"/>
                    <a:pt x="104653" y="31432"/>
                  </a:cubicBez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" name="Forma libre 10">
              <a:extLst>
                <a:ext uri="{FF2B5EF4-FFF2-40B4-BE49-F238E27FC236}">
                  <a16:creationId xmlns:a16="http://schemas.microsoft.com/office/drawing/2014/main" id="{43C5A96F-99A5-45DE-8516-3BB2E208B176}"/>
                </a:ext>
              </a:extLst>
            </p:cNvPr>
            <p:cNvSpPr/>
            <p:nvPr/>
          </p:nvSpPr>
          <p:spPr>
            <a:xfrm>
              <a:off x="2093198" y="10179367"/>
              <a:ext cx="235633" cy="3539489"/>
            </a:xfrm>
            <a:custGeom>
              <a:avLst/>
              <a:gdLst>
                <a:gd name="connsiteX0" fmla="*/ 41861 w 235633"/>
                <a:gd name="connsiteY0" fmla="*/ 3502343 h 3539489"/>
                <a:gd name="connsiteX1" fmla="*/ 234043 w 235633"/>
                <a:gd name="connsiteY1" fmla="*/ 40005 h 3539489"/>
                <a:gd name="connsiteX2" fmla="*/ 233092 w 235633"/>
                <a:gd name="connsiteY2" fmla="*/ 25717 h 3539489"/>
                <a:gd name="connsiteX3" fmla="*/ 218821 w 235633"/>
                <a:gd name="connsiteY3" fmla="*/ 21907 h 3539489"/>
                <a:gd name="connsiteX4" fmla="*/ 139855 w 235633"/>
                <a:gd name="connsiteY4" fmla="*/ 0 h 3539489"/>
                <a:gd name="connsiteX5" fmla="*/ 25688 w 235633"/>
                <a:gd name="connsiteY5" fmla="*/ 0 h 3539489"/>
                <a:gd name="connsiteX6" fmla="*/ 195987 w 235633"/>
                <a:gd name="connsiteY6" fmla="*/ 55245 h 3539489"/>
                <a:gd name="connsiteX7" fmla="*/ 1903 w 235633"/>
                <a:gd name="connsiteY7" fmla="*/ 3519488 h 3539489"/>
                <a:gd name="connsiteX8" fmla="*/ 0 w 235633"/>
                <a:gd name="connsiteY8" fmla="*/ 3539490 h 3539489"/>
                <a:gd name="connsiteX9" fmla="*/ 38056 w 235633"/>
                <a:gd name="connsiteY9" fmla="*/ 3539490 h 3539489"/>
                <a:gd name="connsiteX10" fmla="*/ 41861 w 235633"/>
                <a:gd name="connsiteY10" fmla="*/ 3502343 h 3539489"/>
                <a:gd name="connsiteX11" fmla="*/ 41861 w 235633"/>
                <a:gd name="connsiteY11" fmla="*/ 3502343 h 353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33" h="3539489">
                  <a:moveTo>
                    <a:pt x="41861" y="3502343"/>
                  </a:moveTo>
                  <a:cubicBezTo>
                    <a:pt x="234994" y="862965"/>
                    <a:pt x="240703" y="201930"/>
                    <a:pt x="234043" y="40005"/>
                  </a:cubicBezTo>
                  <a:lnTo>
                    <a:pt x="233092" y="25717"/>
                  </a:lnTo>
                  <a:lnTo>
                    <a:pt x="218821" y="21907"/>
                  </a:lnTo>
                  <a:cubicBezTo>
                    <a:pt x="192182" y="15240"/>
                    <a:pt x="165543" y="7620"/>
                    <a:pt x="139855" y="0"/>
                  </a:cubicBezTo>
                  <a:lnTo>
                    <a:pt x="25688" y="0"/>
                  </a:lnTo>
                  <a:cubicBezTo>
                    <a:pt x="79917" y="21907"/>
                    <a:pt x="137001" y="40005"/>
                    <a:pt x="195987" y="55245"/>
                  </a:cubicBezTo>
                  <a:cubicBezTo>
                    <a:pt x="201696" y="240030"/>
                    <a:pt x="191230" y="936307"/>
                    <a:pt x="1903" y="3519488"/>
                  </a:cubicBezTo>
                  <a:lnTo>
                    <a:pt x="0" y="3539490"/>
                  </a:lnTo>
                  <a:lnTo>
                    <a:pt x="38056" y="3539490"/>
                  </a:lnTo>
                  <a:lnTo>
                    <a:pt x="41861" y="3502343"/>
                  </a:lnTo>
                  <a:lnTo>
                    <a:pt x="41861" y="3502343"/>
                  </a:lnTo>
                  <a:close/>
                </a:path>
              </a:pathLst>
            </a:custGeom>
            <a:solidFill>
              <a:srgbClr val="FEC4A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90B20F7C-AEC2-5E90-F099-35A435644DF7}"/>
                </a:ext>
              </a:extLst>
            </p:cNvPr>
            <p:cNvSpPr/>
            <p:nvPr/>
          </p:nvSpPr>
          <p:spPr>
            <a:xfrm>
              <a:off x="2746990" y="7115128"/>
              <a:ext cx="996876" cy="6602776"/>
            </a:xfrm>
            <a:custGeom>
              <a:avLst/>
              <a:gdLst>
                <a:gd name="connsiteX0" fmla="*/ 805646 w 996876"/>
                <a:gd name="connsiteY0" fmla="*/ 2728007 h 6602776"/>
                <a:gd name="connsiteX1" fmla="*/ 995925 w 996876"/>
                <a:gd name="connsiteY1" fmla="*/ 1680257 h 6602776"/>
                <a:gd name="connsiteX2" fmla="*/ 860827 w 996876"/>
                <a:gd name="connsiteY2" fmla="*/ 890634 h 6602776"/>
                <a:gd name="connsiteX3" fmla="*/ 696236 w 996876"/>
                <a:gd name="connsiteY3" fmla="*/ 548687 h 6602776"/>
                <a:gd name="connsiteX4" fmla="*/ 172969 w 996876"/>
                <a:gd name="connsiteY4" fmla="*/ 47 h 6602776"/>
                <a:gd name="connsiteX5" fmla="*/ 36920 w 996876"/>
                <a:gd name="connsiteY5" fmla="*/ 69579 h 6602776"/>
                <a:gd name="connsiteX6" fmla="*/ 31212 w 996876"/>
                <a:gd name="connsiteY6" fmla="*/ 79104 h 6602776"/>
                <a:gd name="connsiteX7" fmla="*/ 44531 w 996876"/>
                <a:gd name="connsiteY7" fmla="*/ 428672 h 6602776"/>
                <a:gd name="connsiteX8" fmla="*/ 169164 w 996876"/>
                <a:gd name="connsiteY8" fmla="*/ 780144 h 6602776"/>
                <a:gd name="connsiteX9" fmla="*/ 208171 w 996876"/>
                <a:gd name="connsiteY9" fmla="*/ 883014 h 6602776"/>
                <a:gd name="connsiteX10" fmla="*/ 208171 w 996876"/>
                <a:gd name="connsiteY10" fmla="*/ 883967 h 6602776"/>
                <a:gd name="connsiteX11" fmla="*/ 283331 w 996876"/>
                <a:gd name="connsiteY11" fmla="*/ 1089707 h 6602776"/>
                <a:gd name="connsiteX12" fmla="*/ 233858 w 996876"/>
                <a:gd name="connsiteY12" fmla="*/ 1462134 h 6602776"/>
                <a:gd name="connsiteX13" fmla="*/ 352783 w 996876"/>
                <a:gd name="connsiteY13" fmla="*/ 2084117 h 6602776"/>
                <a:gd name="connsiteX14" fmla="*/ 376567 w 996876"/>
                <a:gd name="connsiteY14" fmla="*/ 2120312 h 6602776"/>
                <a:gd name="connsiteX15" fmla="*/ 407963 w 996876"/>
                <a:gd name="connsiteY15" fmla="*/ 2098404 h 6602776"/>
                <a:gd name="connsiteX16" fmla="*/ 322338 w 996876"/>
                <a:gd name="connsiteY16" fmla="*/ 1092564 h 6602776"/>
                <a:gd name="connsiteX17" fmla="*/ 323289 w 996876"/>
                <a:gd name="connsiteY17" fmla="*/ 1086849 h 6602776"/>
                <a:gd name="connsiteX18" fmla="*/ 321387 w 996876"/>
                <a:gd name="connsiteY18" fmla="*/ 1081134 h 6602776"/>
                <a:gd name="connsiteX19" fmla="*/ 244324 w 996876"/>
                <a:gd name="connsiteY19" fmla="*/ 868727 h 6602776"/>
                <a:gd name="connsiteX20" fmla="*/ 81635 w 996876"/>
                <a:gd name="connsiteY20" fmla="*/ 414384 h 6602776"/>
                <a:gd name="connsiteX21" fmla="*/ 69267 w 996876"/>
                <a:gd name="connsiteY21" fmla="*/ 90534 h 6602776"/>
                <a:gd name="connsiteX22" fmla="*/ 174872 w 996876"/>
                <a:gd name="connsiteY22" fmla="*/ 37194 h 6602776"/>
                <a:gd name="connsiteX23" fmla="*/ 178678 w 996876"/>
                <a:gd name="connsiteY23" fmla="*/ 37194 h 6602776"/>
                <a:gd name="connsiteX24" fmla="*/ 662937 w 996876"/>
                <a:gd name="connsiteY24" fmla="*/ 564879 h 6602776"/>
                <a:gd name="connsiteX25" fmla="*/ 663888 w 996876"/>
                <a:gd name="connsiteY25" fmla="*/ 566784 h 6602776"/>
                <a:gd name="connsiteX26" fmla="*/ 841799 w 996876"/>
                <a:gd name="connsiteY26" fmla="*/ 954452 h 6602776"/>
                <a:gd name="connsiteX27" fmla="*/ 859876 w 996876"/>
                <a:gd name="connsiteY27" fmla="*/ 949689 h 6602776"/>
                <a:gd name="connsiteX28" fmla="*/ 852264 w 996876"/>
                <a:gd name="connsiteY28" fmla="*/ 967787 h 6602776"/>
                <a:gd name="connsiteX29" fmla="*/ 957869 w 996876"/>
                <a:gd name="connsiteY29" fmla="*/ 1679304 h 6602776"/>
                <a:gd name="connsiteX30" fmla="*/ 770444 w 996876"/>
                <a:gd name="connsiteY30" fmla="*/ 2712767 h 6602776"/>
                <a:gd name="connsiteX31" fmla="*/ 767590 w 996876"/>
                <a:gd name="connsiteY31" fmla="*/ 2717529 h 6602776"/>
                <a:gd name="connsiteX32" fmla="*/ 954063 w 996876"/>
                <a:gd name="connsiteY32" fmla="*/ 6501812 h 6602776"/>
                <a:gd name="connsiteX33" fmla="*/ 954063 w 996876"/>
                <a:gd name="connsiteY33" fmla="*/ 6501812 h 6602776"/>
                <a:gd name="connsiteX34" fmla="*/ 959772 w 996876"/>
                <a:gd name="connsiteY34" fmla="*/ 6602777 h 6602776"/>
                <a:gd name="connsiteX35" fmla="*/ 996876 w 996876"/>
                <a:gd name="connsiteY35" fmla="*/ 6602777 h 6602776"/>
                <a:gd name="connsiteX36" fmla="*/ 805646 w 996876"/>
                <a:gd name="connsiteY36" fmla="*/ 2728007 h 660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6876" h="6602776">
                  <a:moveTo>
                    <a:pt x="805646" y="2728007"/>
                  </a:moveTo>
                  <a:cubicBezTo>
                    <a:pt x="988314" y="2401300"/>
                    <a:pt x="995925" y="2169842"/>
                    <a:pt x="995925" y="1680257"/>
                  </a:cubicBezTo>
                  <a:cubicBezTo>
                    <a:pt x="995925" y="1355454"/>
                    <a:pt x="950258" y="1091612"/>
                    <a:pt x="860827" y="890634"/>
                  </a:cubicBezTo>
                  <a:cubicBezTo>
                    <a:pt x="806597" y="729662"/>
                    <a:pt x="705750" y="564879"/>
                    <a:pt x="696236" y="548687"/>
                  </a:cubicBezTo>
                  <a:cubicBezTo>
                    <a:pt x="680062" y="513444"/>
                    <a:pt x="440311" y="-5668"/>
                    <a:pt x="172969" y="47"/>
                  </a:cubicBezTo>
                  <a:cubicBezTo>
                    <a:pt x="114934" y="999"/>
                    <a:pt x="67364" y="25764"/>
                    <a:pt x="36920" y="69579"/>
                  </a:cubicBezTo>
                  <a:cubicBezTo>
                    <a:pt x="35017" y="72437"/>
                    <a:pt x="33114" y="75294"/>
                    <a:pt x="31212" y="79104"/>
                  </a:cubicBezTo>
                  <a:cubicBezTo>
                    <a:pt x="-2087" y="134349"/>
                    <a:pt x="-23018" y="238172"/>
                    <a:pt x="44531" y="428672"/>
                  </a:cubicBezTo>
                  <a:cubicBezTo>
                    <a:pt x="88295" y="561069"/>
                    <a:pt x="131108" y="678227"/>
                    <a:pt x="169164" y="780144"/>
                  </a:cubicBezTo>
                  <a:cubicBezTo>
                    <a:pt x="182483" y="816339"/>
                    <a:pt x="195803" y="850629"/>
                    <a:pt x="208171" y="883014"/>
                  </a:cubicBezTo>
                  <a:cubicBezTo>
                    <a:pt x="208171" y="883014"/>
                    <a:pt x="208171" y="883967"/>
                    <a:pt x="208171" y="883967"/>
                  </a:cubicBezTo>
                  <a:cubicBezTo>
                    <a:pt x="238615" y="963977"/>
                    <a:pt x="264303" y="1033509"/>
                    <a:pt x="283331" y="1089707"/>
                  </a:cubicBezTo>
                  <a:cubicBezTo>
                    <a:pt x="276671" y="1120187"/>
                    <a:pt x="242421" y="1274492"/>
                    <a:pt x="233858" y="1462134"/>
                  </a:cubicBezTo>
                  <a:cubicBezTo>
                    <a:pt x="225296" y="1644062"/>
                    <a:pt x="240518" y="1895522"/>
                    <a:pt x="352783" y="2084117"/>
                  </a:cubicBezTo>
                  <a:cubicBezTo>
                    <a:pt x="360394" y="2096499"/>
                    <a:pt x="368005" y="2108882"/>
                    <a:pt x="376567" y="2120312"/>
                  </a:cubicBezTo>
                  <a:lnTo>
                    <a:pt x="407963" y="2098404"/>
                  </a:lnTo>
                  <a:cubicBezTo>
                    <a:pt x="163455" y="1745979"/>
                    <a:pt x="320435" y="1099232"/>
                    <a:pt x="322338" y="1092564"/>
                  </a:cubicBezTo>
                  <a:lnTo>
                    <a:pt x="323289" y="1086849"/>
                  </a:lnTo>
                  <a:lnTo>
                    <a:pt x="321387" y="1081134"/>
                  </a:lnTo>
                  <a:cubicBezTo>
                    <a:pt x="302359" y="1023032"/>
                    <a:pt x="274768" y="951594"/>
                    <a:pt x="244324" y="868727"/>
                  </a:cubicBezTo>
                  <a:cubicBezTo>
                    <a:pt x="198657" y="745854"/>
                    <a:pt x="141573" y="593454"/>
                    <a:pt x="81635" y="414384"/>
                  </a:cubicBezTo>
                  <a:cubicBezTo>
                    <a:pt x="30260" y="269604"/>
                    <a:pt x="25503" y="154352"/>
                    <a:pt x="69267" y="90534"/>
                  </a:cubicBezTo>
                  <a:cubicBezTo>
                    <a:pt x="92101" y="57197"/>
                    <a:pt x="129205" y="38147"/>
                    <a:pt x="174872" y="37194"/>
                  </a:cubicBezTo>
                  <a:cubicBezTo>
                    <a:pt x="175823" y="37194"/>
                    <a:pt x="177726" y="37194"/>
                    <a:pt x="178678" y="37194"/>
                  </a:cubicBezTo>
                  <a:cubicBezTo>
                    <a:pt x="422234" y="37194"/>
                    <a:pt x="660083" y="559164"/>
                    <a:pt x="662937" y="564879"/>
                  </a:cubicBezTo>
                  <a:lnTo>
                    <a:pt x="663888" y="566784"/>
                  </a:lnTo>
                  <a:cubicBezTo>
                    <a:pt x="664840" y="568689"/>
                    <a:pt x="794229" y="779192"/>
                    <a:pt x="841799" y="954452"/>
                  </a:cubicBezTo>
                  <a:lnTo>
                    <a:pt x="859876" y="949689"/>
                  </a:lnTo>
                  <a:lnTo>
                    <a:pt x="852264" y="967787"/>
                  </a:lnTo>
                  <a:cubicBezTo>
                    <a:pt x="922667" y="1155429"/>
                    <a:pt x="957869" y="1392602"/>
                    <a:pt x="957869" y="1679304"/>
                  </a:cubicBezTo>
                  <a:cubicBezTo>
                    <a:pt x="957869" y="2176509"/>
                    <a:pt x="950258" y="2391775"/>
                    <a:pt x="770444" y="2712767"/>
                  </a:cubicBezTo>
                  <a:lnTo>
                    <a:pt x="767590" y="2717529"/>
                  </a:lnTo>
                  <a:lnTo>
                    <a:pt x="954063" y="6501812"/>
                  </a:lnTo>
                  <a:lnTo>
                    <a:pt x="954063" y="6501812"/>
                  </a:lnTo>
                  <a:lnTo>
                    <a:pt x="959772" y="6602777"/>
                  </a:lnTo>
                  <a:lnTo>
                    <a:pt x="996876" y="6602777"/>
                  </a:lnTo>
                  <a:lnTo>
                    <a:pt x="805646" y="2728007"/>
                  </a:lnTo>
                  <a:close/>
                </a:path>
              </a:pathLst>
            </a:custGeom>
            <a:solidFill>
              <a:srgbClr val="FEC4A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8F867A3B-2898-56A7-B3C5-76718601006C}"/>
                </a:ext>
              </a:extLst>
            </p:cNvPr>
            <p:cNvSpPr/>
            <p:nvPr/>
          </p:nvSpPr>
          <p:spPr>
            <a:xfrm>
              <a:off x="1012658" y="7439059"/>
              <a:ext cx="936234" cy="2046888"/>
            </a:xfrm>
            <a:custGeom>
              <a:avLst/>
              <a:gdLst>
                <a:gd name="connsiteX0" fmla="*/ 292786 w 936234"/>
                <a:gd name="connsiteY0" fmla="*/ 1770663 h 2046888"/>
                <a:gd name="connsiteX1" fmla="*/ 397439 w 936234"/>
                <a:gd name="connsiteY1" fmla="*/ 1802096 h 2046888"/>
                <a:gd name="connsiteX2" fmla="*/ 409807 w 936234"/>
                <a:gd name="connsiteY2" fmla="*/ 1802096 h 2046888"/>
                <a:gd name="connsiteX3" fmla="*/ 420272 w 936234"/>
                <a:gd name="connsiteY3" fmla="*/ 1802096 h 2046888"/>
                <a:gd name="connsiteX4" fmla="*/ 560127 w 936234"/>
                <a:gd name="connsiteY4" fmla="*/ 1744946 h 2046888"/>
                <a:gd name="connsiteX5" fmla="*/ 563933 w 936234"/>
                <a:gd name="connsiteY5" fmla="*/ 1741136 h 2046888"/>
                <a:gd name="connsiteX6" fmla="*/ 577252 w 936234"/>
                <a:gd name="connsiteY6" fmla="*/ 1425859 h 2046888"/>
                <a:gd name="connsiteX7" fmla="*/ 563933 w 936234"/>
                <a:gd name="connsiteY7" fmla="*/ 1411571 h 2046888"/>
                <a:gd name="connsiteX8" fmla="*/ 419321 w 936234"/>
                <a:gd name="connsiteY8" fmla="*/ 1250598 h 2046888"/>
                <a:gd name="connsiteX9" fmla="*/ 419321 w 936234"/>
                <a:gd name="connsiteY9" fmla="*/ 1249646 h 2046888"/>
                <a:gd name="connsiteX10" fmla="*/ 419321 w 936234"/>
                <a:gd name="connsiteY10" fmla="*/ 1249646 h 2046888"/>
                <a:gd name="connsiteX11" fmla="*/ 491627 w 936234"/>
                <a:gd name="connsiteY11" fmla="*/ 1260123 h 2046888"/>
                <a:gd name="connsiteX12" fmla="*/ 563933 w 936234"/>
                <a:gd name="connsiteY12" fmla="*/ 1249646 h 2046888"/>
                <a:gd name="connsiteX13" fmla="*/ 659072 w 936234"/>
                <a:gd name="connsiteY13" fmla="*/ 1196306 h 2046888"/>
                <a:gd name="connsiteX14" fmla="*/ 678100 w 936234"/>
                <a:gd name="connsiteY14" fmla="*/ 841976 h 2046888"/>
                <a:gd name="connsiteX15" fmla="*/ 563933 w 936234"/>
                <a:gd name="connsiteY15" fmla="*/ 714341 h 2046888"/>
                <a:gd name="connsiteX16" fmla="*/ 518266 w 936234"/>
                <a:gd name="connsiteY16" fmla="*/ 662906 h 2046888"/>
                <a:gd name="connsiteX17" fmla="*/ 563933 w 936234"/>
                <a:gd name="connsiteY17" fmla="*/ 696244 h 2046888"/>
                <a:gd name="connsiteX18" fmla="*/ 685711 w 936234"/>
                <a:gd name="connsiteY18" fmla="*/ 727676 h 2046888"/>
                <a:gd name="connsiteX19" fmla="*/ 853157 w 936234"/>
                <a:gd name="connsiteY19" fmla="*/ 663858 h 2046888"/>
                <a:gd name="connsiteX20" fmla="*/ 935928 w 936234"/>
                <a:gd name="connsiteY20" fmla="*/ 490504 h 2046888"/>
                <a:gd name="connsiteX21" fmla="*/ 885504 w 936234"/>
                <a:gd name="connsiteY21" fmla="*/ 324769 h 2046888"/>
                <a:gd name="connsiteX22" fmla="*/ 873136 w 936234"/>
                <a:gd name="connsiteY22" fmla="*/ 309529 h 2046888"/>
                <a:gd name="connsiteX23" fmla="*/ 669538 w 936234"/>
                <a:gd name="connsiteY23" fmla="*/ 82833 h 2046888"/>
                <a:gd name="connsiteX24" fmla="*/ 504947 w 936234"/>
                <a:gd name="connsiteY24" fmla="*/ 918 h 2046888"/>
                <a:gd name="connsiteX25" fmla="*/ 315619 w 936234"/>
                <a:gd name="connsiteY25" fmla="*/ 63783 h 2046888"/>
                <a:gd name="connsiteX26" fmla="*/ 232848 w 936234"/>
                <a:gd name="connsiteY26" fmla="*/ 237138 h 2046888"/>
                <a:gd name="connsiteX27" fmla="*/ 296591 w 936234"/>
                <a:gd name="connsiteY27" fmla="*/ 418113 h 2046888"/>
                <a:gd name="connsiteX28" fmla="*/ 420272 w 936234"/>
                <a:gd name="connsiteY28" fmla="*/ 555274 h 2046888"/>
                <a:gd name="connsiteX29" fmla="*/ 457377 w 936234"/>
                <a:gd name="connsiteY29" fmla="*/ 596231 h 2046888"/>
                <a:gd name="connsiteX30" fmla="*/ 420272 w 936234"/>
                <a:gd name="connsiteY30" fmla="*/ 568608 h 2046888"/>
                <a:gd name="connsiteX31" fmla="*/ 420272 w 936234"/>
                <a:gd name="connsiteY31" fmla="*/ 558131 h 2046888"/>
                <a:gd name="connsiteX32" fmla="*/ 302300 w 936234"/>
                <a:gd name="connsiteY32" fmla="*/ 531461 h 2046888"/>
                <a:gd name="connsiteX33" fmla="*/ 121535 w 936234"/>
                <a:gd name="connsiteY33" fmla="*/ 595279 h 2046888"/>
                <a:gd name="connsiteX34" fmla="*/ 38764 w 936234"/>
                <a:gd name="connsiteY34" fmla="*/ 768633 h 2046888"/>
                <a:gd name="connsiteX35" fmla="*/ 102507 w 936234"/>
                <a:gd name="connsiteY35" fmla="*/ 949608 h 2046888"/>
                <a:gd name="connsiteX36" fmla="*/ 285175 w 936234"/>
                <a:gd name="connsiteY36" fmla="*/ 1154396 h 2046888"/>
                <a:gd name="connsiteX37" fmla="*/ 74917 w 936234"/>
                <a:gd name="connsiteY37" fmla="*/ 1203926 h 2046888"/>
                <a:gd name="connsiteX38" fmla="*/ 57791 w 936234"/>
                <a:gd name="connsiteY38" fmla="*/ 1523013 h 2046888"/>
                <a:gd name="connsiteX39" fmla="*/ 236653 w 936234"/>
                <a:gd name="connsiteY39" fmla="*/ 1723038 h 2046888"/>
                <a:gd name="connsiteX40" fmla="*/ 420272 w 936234"/>
                <a:gd name="connsiteY40" fmla="*/ 2046888 h 2046888"/>
                <a:gd name="connsiteX41" fmla="*/ 420272 w 936234"/>
                <a:gd name="connsiteY41" fmla="*/ 1987834 h 2046888"/>
                <a:gd name="connsiteX42" fmla="*/ 292786 w 936234"/>
                <a:gd name="connsiteY42" fmla="*/ 1770663 h 2046888"/>
                <a:gd name="connsiteX43" fmla="*/ 292786 w 936234"/>
                <a:gd name="connsiteY43" fmla="*/ 1770663 h 2046888"/>
                <a:gd name="connsiteX44" fmla="*/ 325133 w 936234"/>
                <a:gd name="connsiteY44" fmla="*/ 392396 h 2046888"/>
                <a:gd name="connsiteX45" fmla="*/ 271855 w 936234"/>
                <a:gd name="connsiteY45" fmla="*/ 239044 h 2046888"/>
                <a:gd name="connsiteX46" fmla="*/ 342258 w 936234"/>
                <a:gd name="connsiteY46" fmla="*/ 92358 h 2046888"/>
                <a:gd name="connsiteX47" fmla="*/ 484016 w 936234"/>
                <a:gd name="connsiteY47" fmla="*/ 38066 h 2046888"/>
                <a:gd name="connsiteX48" fmla="*/ 641947 w 936234"/>
                <a:gd name="connsiteY48" fmla="*/ 108551 h 2046888"/>
                <a:gd name="connsiteX49" fmla="*/ 845546 w 936234"/>
                <a:gd name="connsiteY49" fmla="*/ 335246 h 2046888"/>
                <a:gd name="connsiteX50" fmla="*/ 898824 w 936234"/>
                <a:gd name="connsiteY50" fmla="*/ 488599 h 2046888"/>
                <a:gd name="connsiteX51" fmla="*/ 828420 w 936234"/>
                <a:gd name="connsiteY51" fmla="*/ 635283 h 2046888"/>
                <a:gd name="connsiteX52" fmla="*/ 528731 w 936234"/>
                <a:gd name="connsiteY52" fmla="*/ 619091 h 2046888"/>
                <a:gd name="connsiteX53" fmla="*/ 325133 w 936234"/>
                <a:gd name="connsiteY53" fmla="*/ 392396 h 2046888"/>
                <a:gd name="connsiteX54" fmla="*/ 130097 w 936234"/>
                <a:gd name="connsiteY54" fmla="*/ 924844 h 2046888"/>
                <a:gd name="connsiteX55" fmla="*/ 76819 w 936234"/>
                <a:gd name="connsiteY55" fmla="*/ 771491 h 2046888"/>
                <a:gd name="connsiteX56" fmla="*/ 147222 w 936234"/>
                <a:gd name="connsiteY56" fmla="*/ 624806 h 2046888"/>
                <a:gd name="connsiteX57" fmla="*/ 288980 w 936234"/>
                <a:gd name="connsiteY57" fmla="*/ 570513 h 2046888"/>
                <a:gd name="connsiteX58" fmla="*/ 300397 w 936234"/>
                <a:gd name="connsiteY58" fmla="*/ 570513 h 2046888"/>
                <a:gd name="connsiteX59" fmla="*/ 446912 w 936234"/>
                <a:gd name="connsiteY59" fmla="*/ 640999 h 2046888"/>
                <a:gd name="connsiteX60" fmla="*/ 650510 w 936234"/>
                <a:gd name="connsiteY60" fmla="*/ 867694 h 2046888"/>
                <a:gd name="connsiteX61" fmla="*/ 634336 w 936234"/>
                <a:gd name="connsiteY61" fmla="*/ 1167731 h 2046888"/>
                <a:gd name="connsiteX62" fmla="*/ 334647 w 936234"/>
                <a:gd name="connsiteY62" fmla="*/ 1151538 h 2046888"/>
                <a:gd name="connsiteX63" fmla="*/ 130097 w 936234"/>
                <a:gd name="connsiteY63" fmla="*/ 924844 h 2046888"/>
                <a:gd name="connsiteX64" fmla="*/ 130097 w 936234"/>
                <a:gd name="connsiteY64" fmla="*/ 924844 h 2046888"/>
                <a:gd name="connsiteX65" fmla="*/ 266147 w 936234"/>
                <a:gd name="connsiteY65" fmla="*/ 1704941 h 2046888"/>
                <a:gd name="connsiteX66" fmla="*/ 82528 w 936234"/>
                <a:gd name="connsiteY66" fmla="*/ 1500154 h 2046888"/>
                <a:gd name="connsiteX67" fmla="*/ 96799 w 936234"/>
                <a:gd name="connsiteY67" fmla="*/ 1228691 h 2046888"/>
                <a:gd name="connsiteX68" fmla="*/ 224285 w 936234"/>
                <a:gd name="connsiteY68" fmla="*/ 1180113 h 2046888"/>
                <a:gd name="connsiteX69" fmla="*/ 366994 w 936234"/>
                <a:gd name="connsiteY69" fmla="*/ 1243931 h 2046888"/>
                <a:gd name="connsiteX70" fmla="*/ 551565 w 936234"/>
                <a:gd name="connsiteY70" fmla="*/ 1448719 h 2046888"/>
                <a:gd name="connsiteX71" fmla="*/ 537294 w 936234"/>
                <a:gd name="connsiteY71" fmla="*/ 1720181 h 2046888"/>
                <a:gd name="connsiteX72" fmla="*/ 399342 w 936234"/>
                <a:gd name="connsiteY72" fmla="*/ 1768759 h 2046888"/>
                <a:gd name="connsiteX73" fmla="*/ 266147 w 936234"/>
                <a:gd name="connsiteY73" fmla="*/ 1704941 h 204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36234" h="2046888">
                  <a:moveTo>
                    <a:pt x="292786" y="1770663"/>
                  </a:moveTo>
                  <a:cubicBezTo>
                    <a:pt x="324182" y="1789713"/>
                    <a:pt x="359383" y="1800191"/>
                    <a:pt x="397439" y="1802096"/>
                  </a:cubicBezTo>
                  <a:cubicBezTo>
                    <a:pt x="401245" y="1802096"/>
                    <a:pt x="406002" y="1802096"/>
                    <a:pt x="409807" y="1802096"/>
                  </a:cubicBezTo>
                  <a:cubicBezTo>
                    <a:pt x="413613" y="1802096"/>
                    <a:pt x="416467" y="1802096"/>
                    <a:pt x="420272" y="1802096"/>
                  </a:cubicBezTo>
                  <a:cubicBezTo>
                    <a:pt x="472599" y="1800191"/>
                    <a:pt x="521120" y="1780188"/>
                    <a:pt x="560127" y="1744946"/>
                  </a:cubicBezTo>
                  <a:cubicBezTo>
                    <a:pt x="562030" y="1743994"/>
                    <a:pt x="562982" y="1742088"/>
                    <a:pt x="563933" y="1741136"/>
                  </a:cubicBezTo>
                  <a:cubicBezTo>
                    <a:pt x="652413" y="1657316"/>
                    <a:pt x="659072" y="1517298"/>
                    <a:pt x="577252" y="1425859"/>
                  </a:cubicBezTo>
                  <a:lnTo>
                    <a:pt x="563933" y="1411571"/>
                  </a:lnTo>
                  <a:lnTo>
                    <a:pt x="419321" y="1250598"/>
                  </a:lnTo>
                  <a:lnTo>
                    <a:pt x="419321" y="1249646"/>
                  </a:lnTo>
                  <a:cubicBezTo>
                    <a:pt x="419321" y="1249646"/>
                    <a:pt x="419321" y="1249646"/>
                    <a:pt x="419321" y="1249646"/>
                  </a:cubicBezTo>
                  <a:cubicBezTo>
                    <a:pt x="443106" y="1256313"/>
                    <a:pt x="466891" y="1260123"/>
                    <a:pt x="491627" y="1260123"/>
                  </a:cubicBezTo>
                  <a:cubicBezTo>
                    <a:pt x="516363" y="1260123"/>
                    <a:pt x="540148" y="1256313"/>
                    <a:pt x="563933" y="1249646"/>
                  </a:cubicBezTo>
                  <a:cubicBezTo>
                    <a:pt x="598183" y="1239169"/>
                    <a:pt x="630531" y="1222024"/>
                    <a:pt x="659072" y="1196306"/>
                  </a:cubicBezTo>
                  <a:cubicBezTo>
                    <a:pt x="761823" y="1103913"/>
                    <a:pt x="770385" y="944846"/>
                    <a:pt x="678100" y="841976"/>
                  </a:cubicBezTo>
                  <a:lnTo>
                    <a:pt x="563933" y="714341"/>
                  </a:lnTo>
                  <a:lnTo>
                    <a:pt x="518266" y="662906"/>
                  </a:lnTo>
                  <a:cubicBezTo>
                    <a:pt x="532537" y="676241"/>
                    <a:pt x="547759" y="686719"/>
                    <a:pt x="563933" y="696244"/>
                  </a:cubicBezTo>
                  <a:cubicBezTo>
                    <a:pt x="601989" y="717199"/>
                    <a:pt x="643850" y="727676"/>
                    <a:pt x="685711" y="727676"/>
                  </a:cubicBezTo>
                  <a:cubicBezTo>
                    <a:pt x="745649" y="727676"/>
                    <a:pt x="805587" y="706721"/>
                    <a:pt x="853157" y="663858"/>
                  </a:cubicBezTo>
                  <a:cubicBezTo>
                    <a:pt x="902629" y="619091"/>
                    <a:pt x="932122" y="558131"/>
                    <a:pt x="935928" y="490504"/>
                  </a:cubicBezTo>
                  <a:cubicBezTo>
                    <a:pt x="938782" y="430496"/>
                    <a:pt x="921657" y="372394"/>
                    <a:pt x="885504" y="324769"/>
                  </a:cubicBezTo>
                  <a:cubicBezTo>
                    <a:pt x="881698" y="319054"/>
                    <a:pt x="876941" y="314291"/>
                    <a:pt x="873136" y="309529"/>
                  </a:cubicBezTo>
                  <a:lnTo>
                    <a:pt x="669538" y="82833"/>
                  </a:lnTo>
                  <a:cubicBezTo>
                    <a:pt x="625774" y="33303"/>
                    <a:pt x="565836" y="5681"/>
                    <a:pt x="504947" y="918"/>
                  </a:cubicBezTo>
                  <a:cubicBezTo>
                    <a:pt x="438349" y="-4797"/>
                    <a:pt x="369849" y="16158"/>
                    <a:pt x="315619" y="63783"/>
                  </a:cubicBezTo>
                  <a:cubicBezTo>
                    <a:pt x="266147" y="108551"/>
                    <a:pt x="236653" y="169511"/>
                    <a:pt x="232848" y="237138"/>
                  </a:cubicBezTo>
                  <a:cubicBezTo>
                    <a:pt x="229042" y="303813"/>
                    <a:pt x="251876" y="368583"/>
                    <a:pt x="296591" y="418113"/>
                  </a:cubicBezTo>
                  <a:lnTo>
                    <a:pt x="420272" y="555274"/>
                  </a:lnTo>
                  <a:lnTo>
                    <a:pt x="457377" y="596231"/>
                  </a:lnTo>
                  <a:cubicBezTo>
                    <a:pt x="445960" y="585754"/>
                    <a:pt x="433592" y="576229"/>
                    <a:pt x="420272" y="568608"/>
                  </a:cubicBezTo>
                  <a:lnTo>
                    <a:pt x="420272" y="558131"/>
                  </a:lnTo>
                  <a:cubicBezTo>
                    <a:pt x="384120" y="540033"/>
                    <a:pt x="344161" y="530508"/>
                    <a:pt x="302300" y="531461"/>
                  </a:cubicBezTo>
                  <a:cubicBezTo>
                    <a:pt x="234751" y="527651"/>
                    <a:pt x="171007" y="550511"/>
                    <a:pt x="121535" y="595279"/>
                  </a:cubicBezTo>
                  <a:cubicBezTo>
                    <a:pt x="72062" y="640046"/>
                    <a:pt x="42569" y="701006"/>
                    <a:pt x="38764" y="768633"/>
                  </a:cubicBezTo>
                  <a:cubicBezTo>
                    <a:pt x="34958" y="835308"/>
                    <a:pt x="57791" y="900079"/>
                    <a:pt x="102507" y="949608"/>
                  </a:cubicBezTo>
                  <a:lnTo>
                    <a:pt x="285175" y="1154396"/>
                  </a:lnTo>
                  <a:cubicBezTo>
                    <a:pt x="213820" y="1135346"/>
                    <a:pt x="133903" y="1150586"/>
                    <a:pt x="74917" y="1203926"/>
                  </a:cubicBezTo>
                  <a:cubicBezTo>
                    <a:pt x="-17369" y="1286794"/>
                    <a:pt x="-25931" y="1430621"/>
                    <a:pt x="57791" y="1523013"/>
                  </a:cubicBezTo>
                  <a:lnTo>
                    <a:pt x="236653" y="1723038"/>
                  </a:lnTo>
                  <a:cubicBezTo>
                    <a:pt x="265195" y="1828766"/>
                    <a:pt x="322279" y="1938304"/>
                    <a:pt x="420272" y="2046888"/>
                  </a:cubicBezTo>
                  <a:lnTo>
                    <a:pt x="420272" y="1987834"/>
                  </a:lnTo>
                  <a:cubicBezTo>
                    <a:pt x="360335" y="1915444"/>
                    <a:pt x="319425" y="1842101"/>
                    <a:pt x="292786" y="1770663"/>
                  </a:cubicBezTo>
                  <a:lnTo>
                    <a:pt x="292786" y="1770663"/>
                  </a:lnTo>
                  <a:close/>
                  <a:moveTo>
                    <a:pt x="325133" y="392396"/>
                  </a:moveTo>
                  <a:cubicBezTo>
                    <a:pt x="287077" y="350486"/>
                    <a:pt x="268049" y="296194"/>
                    <a:pt x="271855" y="239044"/>
                  </a:cubicBezTo>
                  <a:cubicBezTo>
                    <a:pt x="274709" y="181894"/>
                    <a:pt x="299445" y="129506"/>
                    <a:pt x="342258" y="92358"/>
                  </a:cubicBezTo>
                  <a:cubicBezTo>
                    <a:pt x="383168" y="56163"/>
                    <a:pt x="433592" y="38066"/>
                    <a:pt x="484016" y="38066"/>
                  </a:cubicBezTo>
                  <a:cubicBezTo>
                    <a:pt x="542051" y="38066"/>
                    <a:pt x="600086" y="61878"/>
                    <a:pt x="641947" y="108551"/>
                  </a:cubicBezTo>
                  <a:lnTo>
                    <a:pt x="845546" y="335246"/>
                  </a:lnTo>
                  <a:cubicBezTo>
                    <a:pt x="883601" y="377156"/>
                    <a:pt x="902629" y="431449"/>
                    <a:pt x="898824" y="488599"/>
                  </a:cubicBezTo>
                  <a:cubicBezTo>
                    <a:pt x="895969" y="545749"/>
                    <a:pt x="871233" y="598136"/>
                    <a:pt x="828420" y="635283"/>
                  </a:cubicBezTo>
                  <a:cubicBezTo>
                    <a:pt x="740892" y="713388"/>
                    <a:pt x="606746" y="706721"/>
                    <a:pt x="528731" y="619091"/>
                  </a:cubicBezTo>
                  <a:lnTo>
                    <a:pt x="325133" y="392396"/>
                  </a:lnTo>
                  <a:close/>
                  <a:moveTo>
                    <a:pt x="130097" y="924844"/>
                  </a:moveTo>
                  <a:cubicBezTo>
                    <a:pt x="92042" y="882933"/>
                    <a:pt x="73014" y="828641"/>
                    <a:pt x="76819" y="771491"/>
                  </a:cubicBezTo>
                  <a:cubicBezTo>
                    <a:pt x="79674" y="714341"/>
                    <a:pt x="104410" y="661954"/>
                    <a:pt x="147222" y="624806"/>
                  </a:cubicBezTo>
                  <a:cubicBezTo>
                    <a:pt x="186230" y="589563"/>
                    <a:pt x="236653" y="570513"/>
                    <a:pt x="288980" y="570513"/>
                  </a:cubicBezTo>
                  <a:cubicBezTo>
                    <a:pt x="292786" y="570513"/>
                    <a:pt x="296591" y="570513"/>
                    <a:pt x="300397" y="570513"/>
                  </a:cubicBezTo>
                  <a:cubicBezTo>
                    <a:pt x="357480" y="573371"/>
                    <a:pt x="409807" y="598136"/>
                    <a:pt x="446912" y="640999"/>
                  </a:cubicBezTo>
                  <a:lnTo>
                    <a:pt x="650510" y="867694"/>
                  </a:lnTo>
                  <a:cubicBezTo>
                    <a:pt x="728524" y="955324"/>
                    <a:pt x="721864" y="1089626"/>
                    <a:pt x="634336" y="1167731"/>
                  </a:cubicBezTo>
                  <a:cubicBezTo>
                    <a:pt x="546808" y="1245836"/>
                    <a:pt x="412661" y="1239169"/>
                    <a:pt x="334647" y="1151538"/>
                  </a:cubicBezTo>
                  <a:lnTo>
                    <a:pt x="130097" y="924844"/>
                  </a:lnTo>
                  <a:lnTo>
                    <a:pt x="130097" y="924844"/>
                  </a:lnTo>
                  <a:close/>
                  <a:moveTo>
                    <a:pt x="266147" y="1704941"/>
                  </a:moveTo>
                  <a:lnTo>
                    <a:pt x="82528" y="1500154"/>
                  </a:lnTo>
                  <a:cubicBezTo>
                    <a:pt x="12125" y="1421096"/>
                    <a:pt x="18784" y="1300129"/>
                    <a:pt x="96799" y="1228691"/>
                  </a:cubicBezTo>
                  <a:cubicBezTo>
                    <a:pt x="132952" y="1196306"/>
                    <a:pt x="179570" y="1180113"/>
                    <a:pt x="224285" y="1180113"/>
                  </a:cubicBezTo>
                  <a:cubicBezTo>
                    <a:pt x="276612" y="1180113"/>
                    <a:pt x="328939" y="1202021"/>
                    <a:pt x="366994" y="1243931"/>
                  </a:cubicBezTo>
                  <a:lnTo>
                    <a:pt x="551565" y="1448719"/>
                  </a:lnTo>
                  <a:cubicBezTo>
                    <a:pt x="621968" y="1527776"/>
                    <a:pt x="615308" y="1648744"/>
                    <a:pt x="537294" y="1720181"/>
                  </a:cubicBezTo>
                  <a:cubicBezTo>
                    <a:pt x="499238" y="1754471"/>
                    <a:pt x="450717" y="1771616"/>
                    <a:pt x="399342" y="1768759"/>
                  </a:cubicBezTo>
                  <a:cubicBezTo>
                    <a:pt x="347015" y="1765901"/>
                    <a:pt x="300397" y="1743041"/>
                    <a:pt x="266147" y="1704941"/>
                  </a:cubicBezTo>
                  <a:close/>
                </a:path>
              </a:pathLst>
            </a:custGeom>
            <a:solidFill>
              <a:srgbClr val="FEC4A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" name="Forma libre 13">
              <a:extLst>
                <a:ext uri="{FF2B5EF4-FFF2-40B4-BE49-F238E27FC236}">
                  <a16:creationId xmlns:a16="http://schemas.microsoft.com/office/drawing/2014/main" id="{C0D90FE4-5DB6-69A2-F239-470E2F1173B1}"/>
                </a:ext>
              </a:extLst>
            </p:cNvPr>
            <p:cNvSpPr/>
            <p:nvPr/>
          </p:nvSpPr>
          <p:spPr>
            <a:xfrm>
              <a:off x="1432931" y="8687752"/>
              <a:ext cx="144611" cy="161925"/>
            </a:xfrm>
            <a:custGeom>
              <a:avLst/>
              <a:gdLst>
                <a:gd name="connsiteX0" fmla="*/ 72306 w 144611"/>
                <a:gd name="connsiteY0" fmla="*/ 11430 h 161925"/>
                <a:gd name="connsiteX1" fmla="*/ 0 w 144611"/>
                <a:gd name="connsiteY1" fmla="*/ 953 h 161925"/>
                <a:gd name="connsiteX2" fmla="*/ 0 w 144611"/>
                <a:gd name="connsiteY2" fmla="*/ 953 h 161925"/>
                <a:gd name="connsiteX3" fmla="*/ 144612 w 144611"/>
                <a:gd name="connsiteY3" fmla="*/ 161925 h 161925"/>
                <a:gd name="connsiteX4" fmla="*/ 144612 w 144611"/>
                <a:gd name="connsiteY4" fmla="*/ 0 h 161925"/>
                <a:gd name="connsiteX5" fmla="*/ 72306 w 144611"/>
                <a:gd name="connsiteY5" fmla="*/ 1143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1" h="161925">
                  <a:moveTo>
                    <a:pt x="72306" y="11430"/>
                  </a:moveTo>
                  <a:cubicBezTo>
                    <a:pt x="47570" y="11430"/>
                    <a:pt x="23785" y="7620"/>
                    <a:pt x="0" y="953"/>
                  </a:cubicBezTo>
                  <a:lnTo>
                    <a:pt x="0" y="953"/>
                  </a:lnTo>
                  <a:lnTo>
                    <a:pt x="144612" y="161925"/>
                  </a:lnTo>
                  <a:lnTo>
                    <a:pt x="144612" y="0"/>
                  </a:lnTo>
                  <a:cubicBezTo>
                    <a:pt x="120827" y="7620"/>
                    <a:pt x="96091" y="11430"/>
                    <a:pt x="72306" y="11430"/>
                  </a:cubicBezTo>
                  <a:close/>
                </a:path>
              </a:pathLst>
            </a:custGeom>
            <a:solidFill>
              <a:srgbClr val="F2F2F2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" name="Forma libre 14">
              <a:extLst>
                <a:ext uri="{FF2B5EF4-FFF2-40B4-BE49-F238E27FC236}">
                  <a16:creationId xmlns:a16="http://schemas.microsoft.com/office/drawing/2014/main" id="{FA37AAF7-4310-C36B-F36E-7C2EA5DFD426}"/>
                </a:ext>
              </a:extLst>
            </p:cNvPr>
            <p:cNvSpPr/>
            <p:nvPr/>
          </p:nvSpPr>
          <p:spPr>
            <a:xfrm>
              <a:off x="1530924" y="8101965"/>
              <a:ext cx="45666" cy="51434"/>
            </a:xfrm>
            <a:custGeom>
              <a:avLst/>
              <a:gdLst>
                <a:gd name="connsiteX0" fmla="*/ 0 w 45666"/>
                <a:gd name="connsiteY0" fmla="*/ 0 h 51434"/>
                <a:gd name="connsiteX1" fmla="*/ 45667 w 45666"/>
                <a:gd name="connsiteY1" fmla="*/ 51435 h 51434"/>
                <a:gd name="connsiteX2" fmla="*/ 45667 w 45666"/>
                <a:gd name="connsiteY2" fmla="*/ 33338 h 51434"/>
                <a:gd name="connsiteX3" fmla="*/ 0 w 45666"/>
                <a:gd name="connsiteY3" fmla="*/ 0 h 5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66" h="51434">
                  <a:moveTo>
                    <a:pt x="0" y="0"/>
                  </a:moveTo>
                  <a:lnTo>
                    <a:pt x="45667" y="51435"/>
                  </a:lnTo>
                  <a:lnTo>
                    <a:pt x="45667" y="33338"/>
                  </a:lnTo>
                  <a:cubicBezTo>
                    <a:pt x="29493" y="23813"/>
                    <a:pt x="14271" y="13335"/>
                    <a:pt x="0" y="0"/>
                  </a:cubicBezTo>
                  <a:close/>
                </a:path>
              </a:pathLst>
            </a:custGeom>
            <a:solidFill>
              <a:srgbClr val="F2F2F2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" name="Forma libre 15">
              <a:extLst>
                <a:ext uri="{FF2B5EF4-FFF2-40B4-BE49-F238E27FC236}">
                  <a16:creationId xmlns:a16="http://schemas.microsoft.com/office/drawing/2014/main" id="{68E69C1D-B590-A1C7-1F87-CB235B391234}"/>
                </a:ext>
              </a:extLst>
            </p:cNvPr>
            <p:cNvSpPr/>
            <p:nvPr/>
          </p:nvSpPr>
          <p:spPr>
            <a:xfrm>
              <a:off x="1431979" y="7994332"/>
              <a:ext cx="37104" cy="40957"/>
            </a:xfrm>
            <a:custGeom>
              <a:avLst/>
              <a:gdLst>
                <a:gd name="connsiteX0" fmla="*/ 37104 w 37104"/>
                <a:gd name="connsiteY0" fmla="*/ 40958 h 40957"/>
                <a:gd name="connsiteX1" fmla="*/ 0 w 37104"/>
                <a:gd name="connsiteY1" fmla="*/ 0 h 40957"/>
                <a:gd name="connsiteX2" fmla="*/ 0 w 37104"/>
                <a:gd name="connsiteY2" fmla="*/ 13335 h 40957"/>
                <a:gd name="connsiteX3" fmla="*/ 37104 w 37104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04" h="40957">
                  <a:moveTo>
                    <a:pt x="37104" y="40958"/>
                  </a:moveTo>
                  <a:lnTo>
                    <a:pt x="0" y="0"/>
                  </a:lnTo>
                  <a:lnTo>
                    <a:pt x="0" y="13335"/>
                  </a:lnTo>
                  <a:cubicBezTo>
                    <a:pt x="13320" y="21908"/>
                    <a:pt x="25688" y="30480"/>
                    <a:pt x="37104" y="40958"/>
                  </a:cubicBezTo>
                  <a:close/>
                </a:path>
              </a:pathLst>
            </a:custGeom>
            <a:solidFill>
              <a:srgbClr val="F2F2F2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" name="Forma libre 16">
              <a:extLst>
                <a:ext uri="{FF2B5EF4-FFF2-40B4-BE49-F238E27FC236}">
                  <a16:creationId xmlns:a16="http://schemas.microsoft.com/office/drawing/2014/main" id="{DDA67267-CAE6-4C4F-539D-379D6B7E251C}"/>
                </a:ext>
              </a:extLst>
            </p:cNvPr>
            <p:cNvSpPr/>
            <p:nvPr/>
          </p:nvSpPr>
          <p:spPr>
            <a:xfrm>
              <a:off x="1517605" y="6800850"/>
              <a:ext cx="1398548" cy="1093470"/>
            </a:xfrm>
            <a:custGeom>
              <a:avLst/>
              <a:gdLst>
                <a:gd name="connsiteX0" fmla="*/ 164591 w 1398548"/>
                <a:gd name="connsiteY0" fmla="*/ 721043 h 1093470"/>
                <a:gd name="connsiteX1" fmla="*/ 368189 w 1398548"/>
                <a:gd name="connsiteY1" fmla="*/ 947738 h 1093470"/>
                <a:gd name="connsiteX2" fmla="*/ 380558 w 1398548"/>
                <a:gd name="connsiteY2" fmla="*/ 962978 h 1093470"/>
                <a:gd name="connsiteX3" fmla="*/ 1398549 w 1398548"/>
                <a:gd name="connsiteY3" fmla="*/ 1093470 h 1093470"/>
                <a:gd name="connsiteX4" fmla="*/ 1273916 w 1398548"/>
                <a:gd name="connsiteY4" fmla="*/ 741997 h 1093470"/>
                <a:gd name="connsiteX5" fmla="*/ 1260597 w 1398548"/>
                <a:gd name="connsiteY5" fmla="*/ 392430 h 1093470"/>
                <a:gd name="connsiteX6" fmla="*/ 1130256 w 1398548"/>
                <a:gd name="connsiteY6" fmla="*/ 146685 h 1093470"/>
                <a:gd name="connsiteX7" fmla="*/ 1124547 w 1398548"/>
                <a:gd name="connsiteY7" fmla="*/ 116205 h 1093470"/>
                <a:gd name="connsiteX8" fmla="*/ 1124547 w 1398548"/>
                <a:gd name="connsiteY8" fmla="*/ 0 h 1093470"/>
                <a:gd name="connsiteX9" fmla="*/ 1122645 w 1398548"/>
                <a:gd name="connsiteY9" fmla="*/ 0 h 1093470"/>
                <a:gd name="connsiteX10" fmla="*/ 373898 w 1398548"/>
                <a:gd name="connsiteY10" fmla="*/ 0 h 1093470"/>
                <a:gd name="connsiteX11" fmla="*/ 371995 w 1398548"/>
                <a:gd name="connsiteY11" fmla="*/ 0 h 1093470"/>
                <a:gd name="connsiteX12" fmla="*/ 371995 w 1398548"/>
                <a:gd name="connsiteY12" fmla="*/ 116205 h 1093470"/>
                <a:gd name="connsiteX13" fmla="*/ 366287 w 1398548"/>
                <a:gd name="connsiteY13" fmla="*/ 146685 h 1093470"/>
                <a:gd name="connsiteX14" fmla="*/ 351064 w 1398548"/>
                <a:gd name="connsiteY14" fmla="*/ 219075 h 1093470"/>
                <a:gd name="connsiteX15" fmla="*/ 381509 w 1398548"/>
                <a:gd name="connsiteY15" fmla="*/ 244792 h 1093470"/>
                <a:gd name="connsiteX16" fmla="*/ 402440 w 1398548"/>
                <a:gd name="connsiteY16" fmla="*/ 541020 h 1093470"/>
                <a:gd name="connsiteX17" fmla="*/ 402440 w 1398548"/>
                <a:gd name="connsiteY17" fmla="*/ 541020 h 1093470"/>
                <a:gd name="connsiteX18" fmla="*/ 349162 w 1398548"/>
                <a:gd name="connsiteY18" fmla="*/ 601980 h 1093470"/>
                <a:gd name="connsiteX19" fmla="*/ 190279 w 1398548"/>
                <a:gd name="connsiteY19" fmla="*/ 674370 h 1093470"/>
                <a:gd name="connsiteX20" fmla="*/ 53278 w 1398548"/>
                <a:gd name="connsiteY20" fmla="*/ 622935 h 1093470"/>
                <a:gd name="connsiteX21" fmla="*/ 27590 w 1398548"/>
                <a:gd name="connsiteY21" fmla="*/ 601028 h 1093470"/>
                <a:gd name="connsiteX22" fmla="*/ 27590 w 1398548"/>
                <a:gd name="connsiteY22" fmla="*/ 601028 h 1093470"/>
                <a:gd name="connsiteX23" fmla="*/ 0 w 1398548"/>
                <a:gd name="connsiteY23" fmla="*/ 637223 h 1093470"/>
                <a:gd name="connsiteX24" fmla="*/ 164591 w 1398548"/>
                <a:gd name="connsiteY24" fmla="*/ 721043 h 1093470"/>
                <a:gd name="connsiteX25" fmla="*/ 164591 w 1398548"/>
                <a:gd name="connsiteY25" fmla="*/ 721043 h 109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8548" h="1093470">
                  <a:moveTo>
                    <a:pt x="164591" y="721043"/>
                  </a:moveTo>
                  <a:lnTo>
                    <a:pt x="368189" y="947738"/>
                  </a:lnTo>
                  <a:cubicBezTo>
                    <a:pt x="372946" y="952500"/>
                    <a:pt x="376752" y="958215"/>
                    <a:pt x="380558" y="962978"/>
                  </a:cubicBezTo>
                  <a:cubicBezTo>
                    <a:pt x="728768" y="887730"/>
                    <a:pt x="1252986" y="930593"/>
                    <a:pt x="1398549" y="1093470"/>
                  </a:cubicBezTo>
                  <a:cubicBezTo>
                    <a:pt x="1360493" y="991553"/>
                    <a:pt x="1318632" y="874395"/>
                    <a:pt x="1273916" y="741997"/>
                  </a:cubicBezTo>
                  <a:cubicBezTo>
                    <a:pt x="1206367" y="552450"/>
                    <a:pt x="1227298" y="447675"/>
                    <a:pt x="1260597" y="392430"/>
                  </a:cubicBezTo>
                  <a:cubicBezTo>
                    <a:pt x="1193999" y="323850"/>
                    <a:pt x="1140721" y="249555"/>
                    <a:pt x="1130256" y="146685"/>
                  </a:cubicBezTo>
                  <a:cubicBezTo>
                    <a:pt x="1129304" y="134302"/>
                    <a:pt x="1127402" y="124777"/>
                    <a:pt x="1124547" y="116205"/>
                  </a:cubicBezTo>
                  <a:lnTo>
                    <a:pt x="1124547" y="0"/>
                  </a:lnTo>
                  <a:cubicBezTo>
                    <a:pt x="1123596" y="0"/>
                    <a:pt x="1123596" y="0"/>
                    <a:pt x="1122645" y="0"/>
                  </a:cubicBezTo>
                  <a:lnTo>
                    <a:pt x="373898" y="0"/>
                  </a:lnTo>
                  <a:cubicBezTo>
                    <a:pt x="372946" y="0"/>
                    <a:pt x="372946" y="0"/>
                    <a:pt x="371995" y="0"/>
                  </a:cubicBezTo>
                  <a:lnTo>
                    <a:pt x="371995" y="116205"/>
                  </a:lnTo>
                  <a:cubicBezTo>
                    <a:pt x="369141" y="124777"/>
                    <a:pt x="367238" y="134302"/>
                    <a:pt x="366287" y="146685"/>
                  </a:cubicBezTo>
                  <a:cubicBezTo>
                    <a:pt x="363432" y="172402"/>
                    <a:pt x="358675" y="196215"/>
                    <a:pt x="351064" y="219075"/>
                  </a:cubicBezTo>
                  <a:lnTo>
                    <a:pt x="381509" y="244792"/>
                  </a:lnTo>
                  <a:cubicBezTo>
                    <a:pt x="469037" y="320992"/>
                    <a:pt x="478551" y="453390"/>
                    <a:pt x="402440" y="541020"/>
                  </a:cubicBezTo>
                  <a:lnTo>
                    <a:pt x="402440" y="541020"/>
                  </a:lnTo>
                  <a:lnTo>
                    <a:pt x="349162" y="601980"/>
                  </a:lnTo>
                  <a:cubicBezTo>
                    <a:pt x="307300" y="649605"/>
                    <a:pt x="249265" y="674370"/>
                    <a:pt x="190279" y="674370"/>
                  </a:cubicBezTo>
                  <a:cubicBezTo>
                    <a:pt x="141758" y="674370"/>
                    <a:pt x="92285" y="657225"/>
                    <a:pt x="53278" y="622935"/>
                  </a:cubicBezTo>
                  <a:lnTo>
                    <a:pt x="27590" y="601028"/>
                  </a:lnTo>
                  <a:cubicBezTo>
                    <a:pt x="27590" y="601028"/>
                    <a:pt x="27590" y="601028"/>
                    <a:pt x="27590" y="601028"/>
                  </a:cubicBezTo>
                  <a:cubicBezTo>
                    <a:pt x="18076" y="612458"/>
                    <a:pt x="8563" y="624840"/>
                    <a:pt x="0" y="637223"/>
                  </a:cubicBezTo>
                  <a:cubicBezTo>
                    <a:pt x="60889" y="643890"/>
                    <a:pt x="120827" y="671513"/>
                    <a:pt x="164591" y="721043"/>
                  </a:cubicBezTo>
                  <a:lnTo>
                    <a:pt x="164591" y="721043"/>
                  </a:lnTo>
                  <a:close/>
                </a:path>
              </a:pathLst>
            </a:custGeom>
            <a:solidFill>
              <a:srgbClr val="F2F2F2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" name="Forma libre 17">
              <a:extLst>
                <a:ext uri="{FF2B5EF4-FFF2-40B4-BE49-F238E27FC236}">
                  <a16:creationId xmlns:a16="http://schemas.microsoft.com/office/drawing/2014/main" id="{75F1A888-B5D8-051E-2E53-A3C1013DA07A}"/>
                </a:ext>
              </a:extLst>
            </p:cNvPr>
            <p:cNvSpPr/>
            <p:nvPr/>
          </p:nvSpPr>
          <p:spPr>
            <a:xfrm>
              <a:off x="1433882" y="7998142"/>
              <a:ext cx="1664939" cy="2182177"/>
            </a:xfrm>
            <a:custGeom>
              <a:avLst/>
              <a:gdLst>
                <a:gd name="connsiteX0" fmla="*/ 1528890 w 1664939"/>
                <a:gd name="connsiteY0" fmla="*/ 2182178 h 2182177"/>
                <a:gd name="connsiteX1" fmla="*/ 1664939 w 1664939"/>
                <a:gd name="connsiteY1" fmla="*/ 2045970 h 2182177"/>
                <a:gd name="connsiteX2" fmla="*/ 1664939 w 1664939"/>
                <a:gd name="connsiteY2" fmla="*/ 1201102 h 2182177"/>
                <a:gd name="connsiteX3" fmla="*/ 1546015 w 1664939"/>
                <a:gd name="connsiteY3" fmla="*/ 579120 h 2182177"/>
                <a:gd name="connsiteX4" fmla="*/ 1595487 w 1664939"/>
                <a:gd name="connsiteY4" fmla="*/ 206692 h 2182177"/>
                <a:gd name="connsiteX5" fmla="*/ 1520327 w 1664939"/>
                <a:gd name="connsiteY5" fmla="*/ 953 h 2182177"/>
                <a:gd name="connsiteX6" fmla="*/ 1520327 w 1664939"/>
                <a:gd name="connsiteY6" fmla="*/ 0 h 2182177"/>
                <a:gd name="connsiteX7" fmla="*/ 1520327 w 1664939"/>
                <a:gd name="connsiteY7" fmla="*/ 1905 h 2182177"/>
                <a:gd name="connsiteX8" fmla="*/ 1520327 w 1664939"/>
                <a:gd name="connsiteY8" fmla="*/ 1902143 h 2182177"/>
                <a:gd name="connsiteX9" fmla="*/ 1408063 w 1664939"/>
                <a:gd name="connsiteY9" fmla="*/ 2014538 h 2182177"/>
                <a:gd name="connsiteX10" fmla="*/ 255925 w 1664939"/>
                <a:gd name="connsiteY10" fmla="*/ 2014538 h 2182177"/>
                <a:gd name="connsiteX11" fmla="*/ 143660 w 1664939"/>
                <a:gd name="connsiteY11" fmla="*/ 1902143 h 2182177"/>
                <a:gd name="connsiteX12" fmla="*/ 143660 w 1664939"/>
                <a:gd name="connsiteY12" fmla="*/ 1183005 h 2182177"/>
                <a:gd name="connsiteX13" fmla="*/ 139855 w 1664939"/>
                <a:gd name="connsiteY13" fmla="*/ 1186815 h 2182177"/>
                <a:gd name="connsiteX14" fmla="*/ 0 w 1664939"/>
                <a:gd name="connsiteY14" fmla="*/ 1243965 h 2182177"/>
                <a:gd name="connsiteX15" fmla="*/ 0 w 1664939"/>
                <a:gd name="connsiteY15" fmla="*/ 2045970 h 2182177"/>
                <a:gd name="connsiteX16" fmla="*/ 136049 w 1664939"/>
                <a:gd name="connsiteY16" fmla="*/ 2182178 h 2182177"/>
                <a:gd name="connsiteX17" fmla="*/ 1528890 w 1664939"/>
                <a:gd name="connsiteY17" fmla="*/ 2182178 h 218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4939" h="2182177">
                  <a:moveTo>
                    <a:pt x="1528890" y="2182178"/>
                  </a:moveTo>
                  <a:cubicBezTo>
                    <a:pt x="1604050" y="2182178"/>
                    <a:pt x="1664939" y="2121218"/>
                    <a:pt x="1664939" y="2045970"/>
                  </a:cubicBezTo>
                  <a:lnTo>
                    <a:pt x="1664939" y="1201102"/>
                  </a:lnTo>
                  <a:cubicBezTo>
                    <a:pt x="1552675" y="1011555"/>
                    <a:pt x="1538404" y="761048"/>
                    <a:pt x="1546015" y="579120"/>
                  </a:cubicBezTo>
                  <a:cubicBezTo>
                    <a:pt x="1554577" y="391478"/>
                    <a:pt x="1587876" y="237173"/>
                    <a:pt x="1595487" y="206692"/>
                  </a:cubicBezTo>
                  <a:cubicBezTo>
                    <a:pt x="1576459" y="150495"/>
                    <a:pt x="1550772" y="80963"/>
                    <a:pt x="1520327" y="953"/>
                  </a:cubicBezTo>
                  <a:cubicBezTo>
                    <a:pt x="1520327" y="953"/>
                    <a:pt x="1520327" y="0"/>
                    <a:pt x="1520327" y="0"/>
                  </a:cubicBezTo>
                  <a:cubicBezTo>
                    <a:pt x="1520327" y="953"/>
                    <a:pt x="1520327" y="953"/>
                    <a:pt x="1520327" y="1905"/>
                  </a:cubicBezTo>
                  <a:lnTo>
                    <a:pt x="1520327" y="1902143"/>
                  </a:lnTo>
                  <a:cubicBezTo>
                    <a:pt x="1520327" y="1964055"/>
                    <a:pt x="1469903" y="2014538"/>
                    <a:pt x="1408063" y="2014538"/>
                  </a:cubicBezTo>
                  <a:lnTo>
                    <a:pt x="255925" y="2014538"/>
                  </a:lnTo>
                  <a:cubicBezTo>
                    <a:pt x="194084" y="2014538"/>
                    <a:pt x="143660" y="1964055"/>
                    <a:pt x="143660" y="1902143"/>
                  </a:cubicBezTo>
                  <a:lnTo>
                    <a:pt x="143660" y="1183005"/>
                  </a:lnTo>
                  <a:cubicBezTo>
                    <a:pt x="141758" y="1183958"/>
                    <a:pt x="140806" y="1185863"/>
                    <a:pt x="139855" y="1186815"/>
                  </a:cubicBezTo>
                  <a:cubicBezTo>
                    <a:pt x="100848" y="1222058"/>
                    <a:pt x="51375" y="1242060"/>
                    <a:pt x="0" y="1243965"/>
                  </a:cubicBezTo>
                  <a:lnTo>
                    <a:pt x="0" y="2045970"/>
                  </a:lnTo>
                  <a:cubicBezTo>
                    <a:pt x="0" y="2121218"/>
                    <a:pt x="60889" y="2182178"/>
                    <a:pt x="136049" y="2182178"/>
                  </a:cubicBezTo>
                  <a:lnTo>
                    <a:pt x="1528890" y="2182178"/>
                  </a:lnTo>
                  <a:close/>
                </a:path>
              </a:pathLst>
            </a:custGeom>
            <a:solidFill>
              <a:srgbClr val="F2F2F2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" name="Forma libre 18">
              <a:extLst>
                <a:ext uri="{FF2B5EF4-FFF2-40B4-BE49-F238E27FC236}">
                  <a16:creationId xmlns:a16="http://schemas.microsoft.com/office/drawing/2014/main" id="{AABE0C41-42A8-CDDB-8544-615884D25E78}"/>
                </a:ext>
              </a:extLst>
            </p:cNvPr>
            <p:cNvSpPr/>
            <p:nvPr/>
          </p:nvSpPr>
          <p:spPr>
            <a:xfrm>
              <a:off x="1576591" y="7728130"/>
              <a:ext cx="1376666" cy="2283597"/>
            </a:xfrm>
            <a:custGeom>
              <a:avLst/>
              <a:gdLst>
                <a:gd name="connsiteX0" fmla="*/ 321571 w 1376666"/>
                <a:gd name="connsiteY0" fmla="*/ 35697 h 2283597"/>
                <a:gd name="connsiteX1" fmla="*/ 371995 w 1376666"/>
                <a:gd name="connsiteY1" fmla="*/ 201432 h 2283597"/>
                <a:gd name="connsiteX2" fmla="*/ 289224 w 1376666"/>
                <a:gd name="connsiteY2" fmla="*/ 374787 h 2283597"/>
                <a:gd name="connsiteX3" fmla="*/ 121778 w 1376666"/>
                <a:gd name="connsiteY3" fmla="*/ 438605 h 2283597"/>
                <a:gd name="connsiteX4" fmla="*/ 0 w 1376666"/>
                <a:gd name="connsiteY4" fmla="*/ 407172 h 2283597"/>
                <a:gd name="connsiteX5" fmla="*/ 0 w 1376666"/>
                <a:gd name="connsiteY5" fmla="*/ 425270 h 2283597"/>
                <a:gd name="connsiteX6" fmla="*/ 114167 w 1376666"/>
                <a:gd name="connsiteY6" fmla="*/ 552905 h 2283597"/>
                <a:gd name="connsiteX7" fmla="*/ 95139 w 1376666"/>
                <a:gd name="connsiteY7" fmla="*/ 907235 h 2283597"/>
                <a:gd name="connsiteX8" fmla="*/ 0 w 1376666"/>
                <a:gd name="connsiteY8" fmla="*/ 960575 h 2283597"/>
                <a:gd name="connsiteX9" fmla="*/ 0 w 1376666"/>
                <a:gd name="connsiteY9" fmla="*/ 1122500 h 2283597"/>
                <a:gd name="connsiteX10" fmla="*/ 13320 w 1376666"/>
                <a:gd name="connsiteY10" fmla="*/ 1136788 h 2283597"/>
                <a:gd name="connsiteX11" fmla="*/ 0 w 1376666"/>
                <a:gd name="connsiteY11" fmla="*/ 1452065 h 2283597"/>
                <a:gd name="connsiteX12" fmla="*/ 0 w 1376666"/>
                <a:gd name="connsiteY12" fmla="*/ 2171202 h 2283597"/>
                <a:gd name="connsiteX13" fmla="*/ 112264 w 1376666"/>
                <a:gd name="connsiteY13" fmla="*/ 2283598 h 2283597"/>
                <a:gd name="connsiteX14" fmla="*/ 1264402 w 1376666"/>
                <a:gd name="connsiteY14" fmla="*/ 2283598 h 2283597"/>
                <a:gd name="connsiteX15" fmla="*/ 1376667 w 1376666"/>
                <a:gd name="connsiteY15" fmla="*/ 2171202 h 2283597"/>
                <a:gd name="connsiteX16" fmla="*/ 1376667 w 1376666"/>
                <a:gd name="connsiteY16" fmla="*/ 270965 h 2283597"/>
                <a:gd name="connsiteX17" fmla="*/ 1376667 w 1376666"/>
                <a:gd name="connsiteY17" fmla="*/ 269060 h 2283597"/>
                <a:gd name="connsiteX18" fmla="*/ 1337660 w 1376666"/>
                <a:gd name="connsiteY18" fmla="*/ 166190 h 2283597"/>
                <a:gd name="connsiteX19" fmla="*/ 321571 w 1376666"/>
                <a:gd name="connsiteY19" fmla="*/ 35697 h 228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76666" h="2283597">
                  <a:moveTo>
                    <a:pt x="321571" y="35697"/>
                  </a:moveTo>
                  <a:cubicBezTo>
                    <a:pt x="357724" y="83322"/>
                    <a:pt x="375801" y="140472"/>
                    <a:pt x="371995" y="201432"/>
                  </a:cubicBezTo>
                  <a:cubicBezTo>
                    <a:pt x="368189" y="268107"/>
                    <a:pt x="338696" y="330020"/>
                    <a:pt x="289224" y="374787"/>
                  </a:cubicBezTo>
                  <a:cubicBezTo>
                    <a:pt x="241654" y="417650"/>
                    <a:pt x="181716" y="438605"/>
                    <a:pt x="121778" y="438605"/>
                  </a:cubicBezTo>
                  <a:cubicBezTo>
                    <a:pt x="79917" y="438605"/>
                    <a:pt x="37104" y="428127"/>
                    <a:pt x="0" y="407172"/>
                  </a:cubicBezTo>
                  <a:lnTo>
                    <a:pt x="0" y="425270"/>
                  </a:lnTo>
                  <a:lnTo>
                    <a:pt x="114167" y="552905"/>
                  </a:lnTo>
                  <a:cubicBezTo>
                    <a:pt x="206452" y="655775"/>
                    <a:pt x="197890" y="814842"/>
                    <a:pt x="95139" y="907235"/>
                  </a:cubicBezTo>
                  <a:cubicBezTo>
                    <a:pt x="66598" y="932952"/>
                    <a:pt x="34250" y="950098"/>
                    <a:pt x="0" y="960575"/>
                  </a:cubicBezTo>
                  <a:lnTo>
                    <a:pt x="0" y="1122500"/>
                  </a:lnTo>
                  <a:lnTo>
                    <a:pt x="13320" y="1136788"/>
                  </a:lnTo>
                  <a:cubicBezTo>
                    <a:pt x="95139" y="1228227"/>
                    <a:pt x="88480" y="1368245"/>
                    <a:pt x="0" y="1452065"/>
                  </a:cubicBezTo>
                  <a:lnTo>
                    <a:pt x="0" y="2171202"/>
                  </a:lnTo>
                  <a:cubicBezTo>
                    <a:pt x="0" y="2233115"/>
                    <a:pt x="50424" y="2283598"/>
                    <a:pt x="112264" y="2283598"/>
                  </a:cubicBezTo>
                  <a:lnTo>
                    <a:pt x="1264402" y="2283598"/>
                  </a:lnTo>
                  <a:cubicBezTo>
                    <a:pt x="1326243" y="2283598"/>
                    <a:pt x="1376667" y="2233115"/>
                    <a:pt x="1376667" y="2171202"/>
                  </a:cubicBezTo>
                  <a:lnTo>
                    <a:pt x="1376667" y="270965"/>
                  </a:lnTo>
                  <a:cubicBezTo>
                    <a:pt x="1376667" y="270012"/>
                    <a:pt x="1376667" y="270012"/>
                    <a:pt x="1376667" y="269060"/>
                  </a:cubicBezTo>
                  <a:cubicBezTo>
                    <a:pt x="1364299" y="236675"/>
                    <a:pt x="1351930" y="202385"/>
                    <a:pt x="1337660" y="166190"/>
                  </a:cubicBezTo>
                  <a:cubicBezTo>
                    <a:pt x="1194951" y="4265"/>
                    <a:pt x="669781" y="-39550"/>
                    <a:pt x="321571" y="35697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" name="Forma libre 19">
              <a:extLst>
                <a:ext uri="{FF2B5EF4-FFF2-40B4-BE49-F238E27FC236}">
                  <a16:creationId xmlns:a16="http://schemas.microsoft.com/office/drawing/2014/main" id="{54B64681-79BB-D0BD-5CD0-1D0B8EA6069B}"/>
                </a:ext>
              </a:extLst>
            </p:cNvPr>
            <p:cNvSpPr/>
            <p:nvPr/>
          </p:nvSpPr>
          <p:spPr>
            <a:xfrm>
              <a:off x="1284233" y="7477125"/>
              <a:ext cx="627529" cy="651947"/>
            </a:xfrm>
            <a:custGeom>
              <a:avLst/>
              <a:gdLst>
                <a:gd name="connsiteX0" fmla="*/ 556846 w 627529"/>
                <a:gd name="connsiteY0" fmla="*/ 597218 h 651947"/>
                <a:gd name="connsiteX1" fmla="*/ 627249 w 627529"/>
                <a:gd name="connsiteY1" fmla="*/ 450533 h 651947"/>
                <a:gd name="connsiteX2" fmla="*/ 573971 w 627529"/>
                <a:gd name="connsiteY2" fmla="*/ 297180 h 651947"/>
                <a:gd name="connsiteX3" fmla="*/ 370372 w 627529"/>
                <a:gd name="connsiteY3" fmla="*/ 70485 h 651947"/>
                <a:gd name="connsiteX4" fmla="*/ 212441 w 627529"/>
                <a:gd name="connsiteY4" fmla="*/ 0 h 651947"/>
                <a:gd name="connsiteX5" fmla="*/ 70683 w 627529"/>
                <a:gd name="connsiteY5" fmla="*/ 54292 h 651947"/>
                <a:gd name="connsiteX6" fmla="*/ 280 w 627529"/>
                <a:gd name="connsiteY6" fmla="*/ 200978 h 651947"/>
                <a:gd name="connsiteX7" fmla="*/ 53558 w 627529"/>
                <a:gd name="connsiteY7" fmla="*/ 354330 h 651947"/>
                <a:gd name="connsiteX8" fmla="*/ 256205 w 627529"/>
                <a:gd name="connsiteY8" fmla="*/ 581025 h 651947"/>
                <a:gd name="connsiteX9" fmla="*/ 556846 w 627529"/>
                <a:gd name="connsiteY9" fmla="*/ 597218 h 65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7529" h="651947">
                  <a:moveTo>
                    <a:pt x="556846" y="597218"/>
                  </a:moveTo>
                  <a:cubicBezTo>
                    <a:pt x="598707" y="559118"/>
                    <a:pt x="623443" y="507683"/>
                    <a:pt x="627249" y="450533"/>
                  </a:cubicBezTo>
                  <a:cubicBezTo>
                    <a:pt x="630103" y="393383"/>
                    <a:pt x="611075" y="339090"/>
                    <a:pt x="573971" y="297180"/>
                  </a:cubicBezTo>
                  <a:lnTo>
                    <a:pt x="370372" y="70485"/>
                  </a:lnTo>
                  <a:cubicBezTo>
                    <a:pt x="328511" y="23813"/>
                    <a:pt x="270476" y="0"/>
                    <a:pt x="212441" y="0"/>
                  </a:cubicBezTo>
                  <a:cubicBezTo>
                    <a:pt x="162017" y="0"/>
                    <a:pt x="111593" y="18097"/>
                    <a:pt x="70683" y="54292"/>
                  </a:cubicBezTo>
                  <a:cubicBezTo>
                    <a:pt x="28822" y="92392"/>
                    <a:pt x="4086" y="143828"/>
                    <a:pt x="280" y="200978"/>
                  </a:cubicBezTo>
                  <a:cubicBezTo>
                    <a:pt x="-2574" y="258128"/>
                    <a:pt x="16454" y="312420"/>
                    <a:pt x="53558" y="354330"/>
                  </a:cubicBezTo>
                  <a:lnTo>
                    <a:pt x="256205" y="581025"/>
                  </a:lnTo>
                  <a:cubicBezTo>
                    <a:pt x="335171" y="668655"/>
                    <a:pt x="469317" y="676275"/>
                    <a:pt x="556846" y="597218"/>
                  </a:cubicBez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7A969B1A-45C6-47AD-8751-A5A268991D20}"/>
                </a:ext>
              </a:extLst>
            </p:cNvPr>
            <p:cNvSpPr/>
            <p:nvPr/>
          </p:nvSpPr>
          <p:spPr>
            <a:xfrm>
              <a:off x="1089197" y="8009572"/>
              <a:ext cx="628257" cy="651567"/>
            </a:xfrm>
            <a:custGeom>
              <a:avLst/>
              <a:gdLst>
                <a:gd name="connsiteX0" fmla="*/ 557797 w 628257"/>
                <a:gd name="connsiteY0" fmla="*/ 597218 h 651567"/>
                <a:gd name="connsiteX1" fmla="*/ 573971 w 628257"/>
                <a:gd name="connsiteY1" fmla="*/ 297180 h 651567"/>
                <a:gd name="connsiteX2" fmla="*/ 370372 w 628257"/>
                <a:gd name="connsiteY2" fmla="*/ 70485 h 651567"/>
                <a:gd name="connsiteX3" fmla="*/ 223858 w 628257"/>
                <a:gd name="connsiteY3" fmla="*/ 0 h 651567"/>
                <a:gd name="connsiteX4" fmla="*/ 212441 w 628257"/>
                <a:gd name="connsiteY4" fmla="*/ 0 h 651567"/>
                <a:gd name="connsiteX5" fmla="*/ 70683 w 628257"/>
                <a:gd name="connsiteY5" fmla="*/ 54293 h 651567"/>
                <a:gd name="connsiteX6" fmla="*/ 280 w 628257"/>
                <a:gd name="connsiteY6" fmla="*/ 200978 h 651567"/>
                <a:gd name="connsiteX7" fmla="*/ 53558 w 628257"/>
                <a:gd name="connsiteY7" fmla="*/ 354330 h 651567"/>
                <a:gd name="connsiteX8" fmla="*/ 257157 w 628257"/>
                <a:gd name="connsiteY8" fmla="*/ 581025 h 651567"/>
                <a:gd name="connsiteX9" fmla="*/ 557797 w 628257"/>
                <a:gd name="connsiteY9" fmla="*/ 597218 h 65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257" h="651567">
                  <a:moveTo>
                    <a:pt x="557797" y="597218"/>
                  </a:moveTo>
                  <a:cubicBezTo>
                    <a:pt x="645325" y="519113"/>
                    <a:pt x="651985" y="383858"/>
                    <a:pt x="573971" y="297180"/>
                  </a:cubicBezTo>
                  <a:lnTo>
                    <a:pt x="370372" y="70485"/>
                  </a:lnTo>
                  <a:cubicBezTo>
                    <a:pt x="332317" y="28575"/>
                    <a:pt x="280941" y="3810"/>
                    <a:pt x="223858" y="0"/>
                  </a:cubicBezTo>
                  <a:cubicBezTo>
                    <a:pt x="220052" y="0"/>
                    <a:pt x="216247" y="0"/>
                    <a:pt x="212441" y="0"/>
                  </a:cubicBezTo>
                  <a:cubicBezTo>
                    <a:pt x="160114" y="0"/>
                    <a:pt x="109691" y="19050"/>
                    <a:pt x="70683" y="54293"/>
                  </a:cubicBezTo>
                  <a:cubicBezTo>
                    <a:pt x="28822" y="92393"/>
                    <a:pt x="4086" y="143828"/>
                    <a:pt x="280" y="200978"/>
                  </a:cubicBezTo>
                  <a:cubicBezTo>
                    <a:pt x="-2574" y="258128"/>
                    <a:pt x="16454" y="312420"/>
                    <a:pt x="53558" y="354330"/>
                  </a:cubicBezTo>
                  <a:lnTo>
                    <a:pt x="257157" y="581025"/>
                  </a:lnTo>
                  <a:cubicBezTo>
                    <a:pt x="335171" y="668655"/>
                    <a:pt x="470269" y="675323"/>
                    <a:pt x="557797" y="597218"/>
                  </a:cubicBez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76FE380A-E60A-2FA2-2C09-B962FD642A66}"/>
                </a:ext>
              </a:extLst>
            </p:cNvPr>
            <p:cNvSpPr/>
            <p:nvPr/>
          </p:nvSpPr>
          <p:spPr>
            <a:xfrm>
              <a:off x="1046630" y="8619172"/>
              <a:ext cx="567100" cy="588194"/>
            </a:xfrm>
            <a:custGeom>
              <a:avLst/>
              <a:gdLst>
                <a:gd name="connsiteX0" fmla="*/ 503322 w 567100"/>
                <a:gd name="connsiteY0" fmla="*/ 540068 h 588194"/>
                <a:gd name="connsiteX1" fmla="*/ 517593 w 567100"/>
                <a:gd name="connsiteY1" fmla="*/ 268605 h 588194"/>
                <a:gd name="connsiteX2" fmla="*/ 333974 w 567100"/>
                <a:gd name="connsiteY2" fmla="*/ 63818 h 588194"/>
                <a:gd name="connsiteX3" fmla="*/ 191265 w 567100"/>
                <a:gd name="connsiteY3" fmla="*/ 0 h 588194"/>
                <a:gd name="connsiteX4" fmla="*/ 63779 w 567100"/>
                <a:gd name="connsiteY4" fmla="*/ 48578 h 588194"/>
                <a:gd name="connsiteX5" fmla="*/ 49508 w 567100"/>
                <a:gd name="connsiteY5" fmla="*/ 320040 h 588194"/>
                <a:gd name="connsiteX6" fmla="*/ 232175 w 567100"/>
                <a:gd name="connsiteY6" fmla="*/ 524828 h 588194"/>
                <a:gd name="connsiteX7" fmla="*/ 364419 w 567100"/>
                <a:gd name="connsiteY7" fmla="*/ 587693 h 588194"/>
                <a:gd name="connsiteX8" fmla="*/ 503322 w 567100"/>
                <a:gd name="connsiteY8" fmla="*/ 540068 h 5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100" h="588194">
                  <a:moveTo>
                    <a:pt x="503322" y="540068"/>
                  </a:moveTo>
                  <a:cubicBezTo>
                    <a:pt x="582288" y="469583"/>
                    <a:pt x="588948" y="347663"/>
                    <a:pt x="517593" y="268605"/>
                  </a:cubicBezTo>
                  <a:lnTo>
                    <a:pt x="333974" y="63818"/>
                  </a:lnTo>
                  <a:cubicBezTo>
                    <a:pt x="295919" y="21908"/>
                    <a:pt x="243592" y="0"/>
                    <a:pt x="191265" y="0"/>
                  </a:cubicBezTo>
                  <a:cubicBezTo>
                    <a:pt x="145598" y="0"/>
                    <a:pt x="99931" y="16193"/>
                    <a:pt x="63779" y="48578"/>
                  </a:cubicBezTo>
                  <a:cubicBezTo>
                    <a:pt x="-15187" y="119063"/>
                    <a:pt x="-21847" y="240983"/>
                    <a:pt x="49508" y="320040"/>
                  </a:cubicBezTo>
                  <a:lnTo>
                    <a:pt x="232175" y="524828"/>
                  </a:lnTo>
                  <a:cubicBezTo>
                    <a:pt x="266425" y="562928"/>
                    <a:pt x="313044" y="584835"/>
                    <a:pt x="364419" y="587693"/>
                  </a:cubicBezTo>
                  <a:cubicBezTo>
                    <a:pt x="415794" y="591503"/>
                    <a:pt x="465267" y="573405"/>
                    <a:pt x="503322" y="540068"/>
                  </a:cubicBez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58650BAD-14AB-C7C4-5157-BD2994B55824}"/>
                </a:ext>
              </a:extLst>
            </p:cNvPr>
            <p:cNvSpPr/>
            <p:nvPr/>
          </p:nvSpPr>
          <p:spPr>
            <a:xfrm>
              <a:off x="1474837" y="6979920"/>
              <a:ext cx="458480" cy="458510"/>
            </a:xfrm>
            <a:custGeom>
              <a:avLst/>
              <a:gdLst>
                <a:gd name="connsiteX0" fmla="*/ 245414 w 458480"/>
                <a:gd name="connsiteY0" fmla="*/ 458153 h 458510"/>
                <a:gd name="connsiteX1" fmla="*/ 363387 w 458480"/>
                <a:gd name="connsiteY1" fmla="*/ 399097 h 458510"/>
                <a:gd name="connsiteX2" fmla="*/ 416665 w 458480"/>
                <a:gd name="connsiteY2" fmla="*/ 338138 h 458510"/>
                <a:gd name="connsiteX3" fmla="*/ 399540 w 458480"/>
                <a:gd name="connsiteY3" fmla="*/ 95250 h 458510"/>
                <a:gd name="connsiteX4" fmla="*/ 338651 w 458480"/>
                <a:gd name="connsiteY4" fmla="*/ 41910 h 458510"/>
                <a:gd name="connsiteX5" fmla="*/ 226386 w 458480"/>
                <a:gd name="connsiteY5" fmla="*/ 0 h 458510"/>
                <a:gd name="connsiteX6" fmla="*/ 214018 w 458480"/>
                <a:gd name="connsiteY6" fmla="*/ 0 h 458510"/>
                <a:gd name="connsiteX7" fmla="*/ 96045 w 458480"/>
                <a:gd name="connsiteY7" fmla="*/ 59055 h 458510"/>
                <a:gd name="connsiteX8" fmla="*/ 41816 w 458480"/>
                <a:gd name="connsiteY8" fmla="*/ 120015 h 458510"/>
                <a:gd name="connsiteX9" fmla="*/ 58941 w 458480"/>
                <a:gd name="connsiteY9" fmla="*/ 362903 h 458510"/>
                <a:gd name="connsiteX10" fmla="*/ 119830 w 458480"/>
                <a:gd name="connsiteY10" fmla="*/ 416242 h 458510"/>
                <a:gd name="connsiteX11" fmla="*/ 245414 w 458480"/>
                <a:gd name="connsiteY11" fmla="*/ 458153 h 458510"/>
                <a:gd name="connsiteX12" fmla="*/ 245414 w 458480"/>
                <a:gd name="connsiteY12" fmla="*/ 458153 h 45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8480" h="458510">
                  <a:moveTo>
                    <a:pt x="245414" y="458153"/>
                  </a:moveTo>
                  <a:cubicBezTo>
                    <a:pt x="291081" y="455295"/>
                    <a:pt x="332942" y="434340"/>
                    <a:pt x="363387" y="399097"/>
                  </a:cubicBezTo>
                  <a:lnTo>
                    <a:pt x="416665" y="338138"/>
                  </a:lnTo>
                  <a:cubicBezTo>
                    <a:pt x="478505" y="266700"/>
                    <a:pt x="470894" y="157163"/>
                    <a:pt x="399540" y="95250"/>
                  </a:cubicBezTo>
                  <a:lnTo>
                    <a:pt x="338651" y="41910"/>
                  </a:lnTo>
                  <a:cubicBezTo>
                    <a:pt x="307255" y="14288"/>
                    <a:pt x="268247" y="0"/>
                    <a:pt x="226386" y="0"/>
                  </a:cubicBezTo>
                  <a:cubicBezTo>
                    <a:pt x="222581" y="0"/>
                    <a:pt x="217824" y="0"/>
                    <a:pt x="214018" y="0"/>
                  </a:cubicBezTo>
                  <a:cubicBezTo>
                    <a:pt x="168351" y="2857"/>
                    <a:pt x="126490" y="23813"/>
                    <a:pt x="96045" y="59055"/>
                  </a:cubicBezTo>
                  <a:lnTo>
                    <a:pt x="41816" y="120015"/>
                  </a:lnTo>
                  <a:cubicBezTo>
                    <a:pt x="-20025" y="191452"/>
                    <a:pt x="-12414" y="300990"/>
                    <a:pt x="58941" y="362903"/>
                  </a:cubicBezTo>
                  <a:lnTo>
                    <a:pt x="119830" y="416242"/>
                  </a:lnTo>
                  <a:cubicBezTo>
                    <a:pt x="155032" y="446722"/>
                    <a:pt x="198796" y="461010"/>
                    <a:pt x="245414" y="458153"/>
                  </a:cubicBezTo>
                  <a:lnTo>
                    <a:pt x="245414" y="458153"/>
                  </a:ln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01B975BA-08D6-33CF-EC33-FD391880F068}"/>
                </a:ext>
              </a:extLst>
            </p:cNvPr>
            <p:cNvSpPr/>
            <p:nvPr/>
          </p:nvSpPr>
          <p:spPr>
            <a:xfrm>
              <a:off x="1436682" y="6942273"/>
              <a:ext cx="533841" cy="533899"/>
            </a:xfrm>
            <a:custGeom>
              <a:avLst/>
              <a:gdLst>
                <a:gd name="connsiteX0" fmla="*/ 133250 w 533841"/>
                <a:gd name="connsiteY0" fmla="*/ 482464 h 533899"/>
                <a:gd name="connsiteX1" fmla="*/ 270250 w 533841"/>
                <a:gd name="connsiteY1" fmla="*/ 533899 h 533899"/>
                <a:gd name="connsiteX2" fmla="*/ 429133 w 533841"/>
                <a:gd name="connsiteY2" fmla="*/ 461510 h 533899"/>
                <a:gd name="connsiteX3" fmla="*/ 482411 w 533841"/>
                <a:gd name="connsiteY3" fmla="*/ 400550 h 533899"/>
                <a:gd name="connsiteX4" fmla="*/ 482411 w 533841"/>
                <a:gd name="connsiteY4" fmla="*/ 400550 h 533899"/>
                <a:gd name="connsiteX5" fmla="*/ 461481 w 533841"/>
                <a:gd name="connsiteY5" fmla="*/ 104322 h 533899"/>
                <a:gd name="connsiteX6" fmla="*/ 431987 w 533841"/>
                <a:gd name="connsiteY6" fmla="*/ 77652 h 533899"/>
                <a:gd name="connsiteX7" fmla="*/ 400591 w 533841"/>
                <a:gd name="connsiteY7" fmla="*/ 50982 h 533899"/>
                <a:gd name="connsiteX8" fmla="*/ 248368 w 533841"/>
                <a:gd name="connsiteY8" fmla="*/ 499 h 533899"/>
                <a:gd name="connsiteX9" fmla="*/ 104708 w 533841"/>
                <a:gd name="connsiteY9" fmla="*/ 71937 h 533899"/>
                <a:gd name="connsiteX10" fmla="*/ 51430 w 533841"/>
                <a:gd name="connsiteY10" fmla="*/ 132897 h 533899"/>
                <a:gd name="connsiteX11" fmla="*/ 72360 w 533841"/>
                <a:gd name="connsiteY11" fmla="*/ 430077 h 533899"/>
                <a:gd name="connsiteX12" fmla="*/ 107562 w 533841"/>
                <a:gd name="connsiteY12" fmla="*/ 460557 h 533899"/>
                <a:gd name="connsiteX13" fmla="*/ 107562 w 533841"/>
                <a:gd name="connsiteY13" fmla="*/ 460557 h 533899"/>
                <a:gd name="connsiteX14" fmla="*/ 107562 w 533841"/>
                <a:gd name="connsiteY14" fmla="*/ 460557 h 533899"/>
                <a:gd name="connsiteX15" fmla="*/ 133250 w 533841"/>
                <a:gd name="connsiteY15" fmla="*/ 482464 h 533899"/>
                <a:gd name="connsiteX16" fmla="*/ 133250 w 533841"/>
                <a:gd name="connsiteY16" fmla="*/ 482464 h 533899"/>
                <a:gd name="connsiteX17" fmla="*/ 97097 w 533841"/>
                <a:gd name="connsiteY17" fmla="*/ 400550 h 533899"/>
                <a:gd name="connsiteX18" fmla="*/ 79972 w 533841"/>
                <a:gd name="connsiteY18" fmla="*/ 157662 h 533899"/>
                <a:gd name="connsiteX19" fmla="*/ 133250 w 533841"/>
                <a:gd name="connsiteY19" fmla="*/ 96702 h 533899"/>
                <a:gd name="connsiteX20" fmla="*/ 251223 w 533841"/>
                <a:gd name="connsiteY20" fmla="*/ 37647 h 533899"/>
                <a:gd name="connsiteX21" fmla="*/ 263591 w 533841"/>
                <a:gd name="connsiteY21" fmla="*/ 37647 h 533899"/>
                <a:gd name="connsiteX22" fmla="*/ 375855 w 533841"/>
                <a:gd name="connsiteY22" fmla="*/ 79557 h 533899"/>
                <a:gd name="connsiteX23" fmla="*/ 436744 w 533841"/>
                <a:gd name="connsiteY23" fmla="*/ 132897 h 533899"/>
                <a:gd name="connsiteX24" fmla="*/ 453869 w 533841"/>
                <a:gd name="connsiteY24" fmla="*/ 375785 h 533899"/>
                <a:gd name="connsiteX25" fmla="*/ 400591 w 533841"/>
                <a:gd name="connsiteY25" fmla="*/ 436744 h 533899"/>
                <a:gd name="connsiteX26" fmla="*/ 282619 w 533841"/>
                <a:gd name="connsiteY26" fmla="*/ 495800 h 533899"/>
                <a:gd name="connsiteX27" fmla="*/ 157986 w 533841"/>
                <a:gd name="connsiteY27" fmla="*/ 454842 h 533899"/>
                <a:gd name="connsiteX28" fmla="*/ 97097 w 533841"/>
                <a:gd name="connsiteY28" fmla="*/ 400550 h 53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3841" h="533899">
                  <a:moveTo>
                    <a:pt x="133250" y="482464"/>
                  </a:moveTo>
                  <a:cubicBezTo>
                    <a:pt x="173208" y="516754"/>
                    <a:pt x="221729" y="533899"/>
                    <a:pt x="270250" y="533899"/>
                  </a:cubicBezTo>
                  <a:cubicBezTo>
                    <a:pt x="329237" y="533899"/>
                    <a:pt x="387272" y="509135"/>
                    <a:pt x="429133" y="461510"/>
                  </a:cubicBezTo>
                  <a:lnTo>
                    <a:pt x="482411" y="400550"/>
                  </a:lnTo>
                  <a:lnTo>
                    <a:pt x="482411" y="400550"/>
                  </a:lnTo>
                  <a:cubicBezTo>
                    <a:pt x="558523" y="312919"/>
                    <a:pt x="549009" y="179569"/>
                    <a:pt x="461481" y="104322"/>
                  </a:cubicBezTo>
                  <a:lnTo>
                    <a:pt x="431987" y="77652"/>
                  </a:lnTo>
                  <a:lnTo>
                    <a:pt x="400591" y="50982"/>
                  </a:lnTo>
                  <a:cubicBezTo>
                    <a:pt x="358730" y="14787"/>
                    <a:pt x="304501" y="-3311"/>
                    <a:pt x="248368" y="499"/>
                  </a:cubicBezTo>
                  <a:cubicBezTo>
                    <a:pt x="192236" y="4310"/>
                    <a:pt x="140861" y="30027"/>
                    <a:pt x="104708" y="71937"/>
                  </a:cubicBezTo>
                  <a:lnTo>
                    <a:pt x="51430" y="132897"/>
                  </a:lnTo>
                  <a:cubicBezTo>
                    <a:pt x="-24682" y="220527"/>
                    <a:pt x="-15168" y="353877"/>
                    <a:pt x="72360" y="430077"/>
                  </a:cubicBezTo>
                  <a:lnTo>
                    <a:pt x="107562" y="460557"/>
                  </a:lnTo>
                  <a:cubicBezTo>
                    <a:pt x="107562" y="460557"/>
                    <a:pt x="107562" y="460557"/>
                    <a:pt x="107562" y="460557"/>
                  </a:cubicBezTo>
                  <a:cubicBezTo>
                    <a:pt x="107562" y="460557"/>
                    <a:pt x="107562" y="460557"/>
                    <a:pt x="107562" y="460557"/>
                  </a:cubicBezTo>
                  <a:lnTo>
                    <a:pt x="133250" y="482464"/>
                  </a:lnTo>
                  <a:lnTo>
                    <a:pt x="133250" y="482464"/>
                  </a:lnTo>
                  <a:close/>
                  <a:moveTo>
                    <a:pt x="97097" y="400550"/>
                  </a:moveTo>
                  <a:cubicBezTo>
                    <a:pt x="25742" y="338637"/>
                    <a:pt x="18131" y="229100"/>
                    <a:pt x="79972" y="157662"/>
                  </a:cubicBezTo>
                  <a:lnTo>
                    <a:pt x="133250" y="96702"/>
                  </a:lnTo>
                  <a:cubicBezTo>
                    <a:pt x="162743" y="62412"/>
                    <a:pt x="204604" y="41457"/>
                    <a:pt x="251223" y="37647"/>
                  </a:cubicBezTo>
                  <a:cubicBezTo>
                    <a:pt x="255028" y="37647"/>
                    <a:pt x="259785" y="37647"/>
                    <a:pt x="263591" y="37647"/>
                  </a:cubicBezTo>
                  <a:cubicBezTo>
                    <a:pt x="305452" y="37647"/>
                    <a:pt x="344459" y="51935"/>
                    <a:pt x="375855" y="79557"/>
                  </a:cubicBezTo>
                  <a:lnTo>
                    <a:pt x="436744" y="132897"/>
                  </a:lnTo>
                  <a:cubicBezTo>
                    <a:pt x="508099" y="194810"/>
                    <a:pt x="515710" y="304347"/>
                    <a:pt x="453869" y="375785"/>
                  </a:cubicBezTo>
                  <a:lnTo>
                    <a:pt x="400591" y="436744"/>
                  </a:lnTo>
                  <a:cubicBezTo>
                    <a:pt x="371098" y="471035"/>
                    <a:pt x="329237" y="491989"/>
                    <a:pt x="282619" y="495800"/>
                  </a:cubicBezTo>
                  <a:cubicBezTo>
                    <a:pt x="236952" y="498657"/>
                    <a:pt x="192236" y="484369"/>
                    <a:pt x="157986" y="454842"/>
                  </a:cubicBezTo>
                  <a:cubicBezTo>
                    <a:pt x="157986" y="453889"/>
                    <a:pt x="97097" y="400550"/>
                    <a:pt x="97097" y="400550"/>
                  </a:cubicBezTo>
                  <a:close/>
                </a:path>
              </a:pathLst>
            </a:custGeom>
            <a:solidFill>
              <a:srgbClr val="FEC4A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" name="Forma libre 24">
              <a:extLst>
                <a:ext uri="{FF2B5EF4-FFF2-40B4-BE49-F238E27FC236}">
                  <a16:creationId xmlns:a16="http://schemas.microsoft.com/office/drawing/2014/main" id="{6D715C20-0149-82AF-2CBC-24FF7085F219}"/>
                </a:ext>
              </a:extLst>
            </p:cNvPr>
            <p:cNvSpPr/>
            <p:nvPr/>
          </p:nvSpPr>
          <p:spPr>
            <a:xfrm>
              <a:off x="1822051" y="6248400"/>
              <a:ext cx="887650" cy="552450"/>
            </a:xfrm>
            <a:custGeom>
              <a:avLst/>
              <a:gdLst>
                <a:gd name="connsiteX0" fmla="*/ 818199 w 887650"/>
                <a:gd name="connsiteY0" fmla="*/ 552450 h 552450"/>
                <a:gd name="connsiteX1" fmla="*/ 820101 w 887650"/>
                <a:gd name="connsiteY1" fmla="*/ 552450 h 552450"/>
                <a:gd name="connsiteX2" fmla="*/ 887650 w 887650"/>
                <a:gd name="connsiteY2" fmla="*/ 483870 h 552450"/>
                <a:gd name="connsiteX3" fmla="*/ 887650 w 887650"/>
                <a:gd name="connsiteY3" fmla="*/ 69533 h 552450"/>
                <a:gd name="connsiteX4" fmla="*/ 818199 w 887650"/>
                <a:gd name="connsiteY4" fmla="*/ 0 h 552450"/>
                <a:gd name="connsiteX5" fmla="*/ 69452 w 887650"/>
                <a:gd name="connsiteY5" fmla="*/ 0 h 552450"/>
                <a:gd name="connsiteX6" fmla="*/ 0 w 887650"/>
                <a:gd name="connsiteY6" fmla="*/ 69533 h 552450"/>
                <a:gd name="connsiteX7" fmla="*/ 0 w 887650"/>
                <a:gd name="connsiteY7" fmla="*/ 483870 h 552450"/>
                <a:gd name="connsiteX8" fmla="*/ 67549 w 887650"/>
                <a:gd name="connsiteY8" fmla="*/ 552450 h 552450"/>
                <a:gd name="connsiteX9" fmla="*/ 69452 w 887650"/>
                <a:gd name="connsiteY9" fmla="*/ 552450 h 552450"/>
                <a:gd name="connsiteX10" fmla="*/ 818199 w 887650"/>
                <a:gd name="connsiteY10" fmla="*/ 552450 h 552450"/>
                <a:gd name="connsiteX11" fmla="*/ 818199 w 887650"/>
                <a:gd name="connsiteY11" fmla="*/ 55245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7650" h="552450">
                  <a:moveTo>
                    <a:pt x="818199" y="552450"/>
                  </a:moveTo>
                  <a:cubicBezTo>
                    <a:pt x="819150" y="552450"/>
                    <a:pt x="819150" y="552450"/>
                    <a:pt x="820101" y="552450"/>
                  </a:cubicBezTo>
                  <a:cubicBezTo>
                    <a:pt x="857206" y="551498"/>
                    <a:pt x="887650" y="521018"/>
                    <a:pt x="887650" y="483870"/>
                  </a:cubicBezTo>
                  <a:lnTo>
                    <a:pt x="887650" y="69533"/>
                  </a:lnTo>
                  <a:cubicBezTo>
                    <a:pt x="887650" y="31433"/>
                    <a:pt x="856254" y="0"/>
                    <a:pt x="818199" y="0"/>
                  </a:cubicBezTo>
                  <a:lnTo>
                    <a:pt x="69452" y="0"/>
                  </a:lnTo>
                  <a:cubicBezTo>
                    <a:pt x="31396" y="0"/>
                    <a:pt x="0" y="31433"/>
                    <a:pt x="0" y="69533"/>
                  </a:cubicBezTo>
                  <a:lnTo>
                    <a:pt x="0" y="483870"/>
                  </a:lnTo>
                  <a:cubicBezTo>
                    <a:pt x="0" y="521018"/>
                    <a:pt x="30445" y="551498"/>
                    <a:pt x="67549" y="552450"/>
                  </a:cubicBezTo>
                  <a:cubicBezTo>
                    <a:pt x="68500" y="552450"/>
                    <a:pt x="68500" y="552450"/>
                    <a:pt x="69452" y="552450"/>
                  </a:cubicBezTo>
                  <a:lnTo>
                    <a:pt x="818199" y="552450"/>
                  </a:lnTo>
                  <a:lnTo>
                    <a:pt x="818199" y="552450"/>
                  </a:lnTo>
                  <a:close/>
                </a:path>
              </a:pathLst>
            </a:custGeom>
            <a:solidFill>
              <a:schemeClr val="accent5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Forma libre 25">
              <a:extLst>
                <a:ext uri="{FF2B5EF4-FFF2-40B4-BE49-F238E27FC236}">
                  <a16:creationId xmlns:a16="http://schemas.microsoft.com/office/drawing/2014/main" id="{55338E98-9F9B-5378-6975-0205CB192EF8}"/>
                </a:ext>
              </a:extLst>
            </p:cNvPr>
            <p:cNvSpPr/>
            <p:nvPr/>
          </p:nvSpPr>
          <p:spPr>
            <a:xfrm>
              <a:off x="2132205" y="7153275"/>
              <a:ext cx="1574556" cy="6568439"/>
            </a:xfrm>
            <a:custGeom>
              <a:avLst/>
              <a:gdLst>
                <a:gd name="connsiteX0" fmla="*/ 1568848 w 1574556"/>
                <a:gd name="connsiteY0" fmla="*/ 6465570 h 6568439"/>
                <a:gd name="connsiteX1" fmla="*/ 1382375 w 1574556"/>
                <a:gd name="connsiteY1" fmla="*/ 2681288 h 6568439"/>
                <a:gd name="connsiteX2" fmla="*/ 1385229 w 1574556"/>
                <a:gd name="connsiteY2" fmla="*/ 2676525 h 6568439"/>
                <a:gd name="connsiteX3" fmla="*/ 1572654 w 1574556"/>
                <a:gd name="connsiteY3" fmla="*/ 1643063 h 6568439"/>
                <a:gd name="connsiteX4" fmla="*/ 1467049 w 1574556"/>
                <a:gd name="connsiteY4" fmla="*/ 931545 h 6568439"/>
                <a:gd name="connsiteX5" fmla="*/ 1474660 w 1574556"/>
                <a:gd name="connsiteY5" fmla="*/ 913447 h 6568439"/>
                <a:gd name="connsiteX6" fmla="*/ 1456584 w 1574556"/>
                <a:gd name="connsiteY6" fmla="*/ 918210 h 6568439"/>
                <a:gd name="connsiteX7" fmla="*/ 1278673 w 1574556"/>
                <a:gd name="connsiteY7" fmla="*/ 530543 h 6568439"/>
                <a:gd name="connsiteX8" fmla="*/ 1277722 w 1574556"/>
                <a:gd name="connsiteY8" fmla="*/ 528638 h 6568439"/>
                <a:gd name="connsiteX9" fmla="*/ 792511 w 1574556"/>
                <a:gd name="connsiteY9" fmla="*/ 0 h 6568439"/>
                <a:gd name="connsiteX10" fmla="*/ 788706 w 1574556"/>
                <a:gd name="connsiteY10" fmla="*/ 0 h 6568439"/>
                <a:gd name="connsiteX11" fmla="*/ 683101 w 1574556"/>
                <a:gd name="connsiteY11" fmla="*/ 53340 h 6568439"/>
                <a:gd name="connsiteX12" fmla="*/ 695469 w 1574556"/>
                <a:gd name="connsiteY12" fmla="*/ 377190 h 6568439"/>
                <a:gd name="connsiteX13" fmla="*/ 858157 w 1574556"/>
                <a:gd name="connsiteY13" fmla="*/ 831533 h 6568439"/>
                <a:gd name="connsiteX14" fmla="*/ 935220 w 1574556"/>
                <a:gd name="connsiteY14" fmla="*/ 1043940 h 6568439"/>
                <a:gd name="connsiteX15" fmla="*/ 937123 w 1574556"/>
                <a:gd name="connsiteY15" fmla="*/ 1049655 h 6568439"/>
                <a:gd name="connsiteX16" fmla="*/ 936172 w 1574556"/>
                <a:gd name="connsiteY16" fmla="*/ 1055370 h 6568439"/>
                <a:gd name="connsiteX17" fmla="*/ 1021797 w 1574556"/>
                <a:gd name="connsiteY17" fmla="*/ 2061210 h 6568439"/>
                <a:gd name="connsiteX18" fmla="*/ 990401 w 1574556"/>
                <a:gd name="connsiteY18" fmla="*/ 2083118 h 6568439"/>
                <a:gd name="connsiteX19" fmla="*/ 966616 w 1574556"/>
                <a:gd name="connsiteY19" fmla="*/ 2046923 h 6568439"/>
                <a:gd name="connsiteX20" fmla="*/ 966616 w 1574556"/>
                <a:gd name="connsiteY20" fmla="*/ 2891790 h 6568439"/>
                <a:gd name="connsiteX21" fmla="*/ 830567 w 1574556"/>
                <a:gd name="connsiteY21" fmla="*/ 3027998 h 6568439"/>
                <a:gd name="connsiteX22" fmla="*/ 100848 w 1574556"/>
                <a:gd name="connsiteY22" fmla="*/ 3027998 h 6568439"/>
                <a:gd name="connsiteX23" fmla="*/ 179814 w 1574556"/>
                <a:gd name="connsiteY23" fmla="*/ 3049905 h 6568439"/>
                <a:gd name="connsiteX24" fmla="*/ 194084 w 1574556"/>
                <a:gd name="connsiteY24" fmla="*/ 3053715 h 6568439"/>
                <a:gd name="connsiteX25" fmla="*/ 195036 w 1574556"/>
                <a:gd name="connsiteY25" fmla="*/ 3068003 h 6568439"/>
                <a:gd name="connsiteX26" fmla="*/ 2854 w 1574556"/>
                <a:gd name="connsiteY26" fmla="*/ 6530340 h 6568439"/>
                <a:gd name="connsiteX27" fmla="*/ 2854 w 1574556"/>
                <a:gd name="connsiteY27" fmla="*/ 6530340 h 6568439"/>
                <a:gd name="connsiteX28" fmla="*/ 0 w 1574556"/>
                <a:gd name="connsiteY28" fmla="*/ 6568440 h 6568439"/>
                <a:gd name="connsiteX29" fmla="*/ 1574557 w 1574556"/>
                <a:gd name="connsiteY29" fmla="*/ 6568440 h 6568439"/>
                <a:gd name="connsiteX30" fmla="*/ 1568848 w 1574556"/>
                <a:gd name="connsiteY30" fmla="*/ 6465570 h 6568439"/>
                <a:gd name="connsiteX31" fmla="*/ 1568848 w 1574556"/>
                <a:gd name="connsiteY31" fmla="*/ 6465570 h 656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74556" h="6568439">
                  <a:moveTo>
                    <a:pt x="1568848" y="6465570"/>
                  </a:moveTo>
                  <a:lnTo>
                    <a:pt x="1382375" y="2681288"/>
                  </a:lnTo>
                  <a:lnTo>
                    <a:pt x="1385229" y="2676525"/>
                  </a:lnTo>
                  <a:cubicBezTo>
                    <a:pt x="1565994" y="2355533"/>
                    <a:pt x="1572654" y="2140268"/>
                    <a:pt x="1572654" y="1643063"/>
                  </a:cubicBezTo>
                  <a:cubicBezTo>
                    <a:pt x="1572654" y="1356360"/>
                    <a:pt x="1537452" y="1118235"/>
                    <a:pt x="1467049" y="931545"/>
                  </a:cubicBezTo>
                  <a:lnTo>
                    <a:pt x="1474660" y="913447"/>
                  </a:lnTo>
                  <a:lnTo>
                    <a:pt x="1456584" y="918210"/>
                  </a:lnTo>
                  <a:cubicBezTo>
                    <a:pt x="1409014" y="742950"/>
                    <a:pt x="1279625" y="532447"/>
                    <a:pt x="1278673" y="530543"/>
                  </a:cubicBezTo>
                  <a:lnTo>
                    <a:pt x="1277722" y="528638"/>
                  </a:lnTo>
                  <a:cubicBezTo>
                    <a:pt x="1273916" y="521970"/>
                    <a:pt x="1037019" y="0"/>
                    <a:pt x="792511" y="0"/>
                  </a:cubicBezTo>
                  <a:cubicBezTo>
                    <a:pt x="791560" y="0"/>
                    <a:pt x="789657" y="0"/>
                    <a:pt x="788706" y="0"/>
                  </a:cubicBezTo>
                  <a:cubicBezTo>
                    <a:pt x="743039" y="952"/>
                    <a:pt x="706886" y="19050"/>
                    <a:pt x="683101" y="53340"/>
                  </a:cubicBezTo>
                  <a:cubicBezTo>
                    <a:pt x="639337" y="117158"/>
                    <a:pt x="643142" y="232410"/>
                    <a:pt x="695469" y="377190"/>
                  </a:cubicBezTo>
                  <a:cubicBezTo>
                    <a:pt x="755407" y="557213"/>
                    <a:pt x="812490" y="709613"/>
                    <a:pt x="858157" y="831533"/>
                  </a:cubicBezTo>
                  <a:cubicBezTo>
                    <a:pt x="889553" y="914400"/>
                    <a:pt x="916192" y="985838"/>
                    <a:pt x="935220" y="1043940"/>
                  </a:cubicBezTo>
                  <a:lnTo>
                    <a:pt x="937123" y="1049655"/>
                  </a:lnTo>
                  <a:lnTo>
                    <a:pt x="936172" y="1055370"/>
                  </a:lnTo>
                  <a:cubicBezTo>
                    <a:pt x="934269" y="1062038"/>
                    <a:pt x="778240" y="1708785"/>
                    <a:pt x="1021797" y="2061210"/>
                  </a:cubicBezTo>
                  <a:lnTo>
                    <a:pt x="990401" y="2083118"/>
                  </a:lnTo>
                  <a:cubicBezTo>
                    <a:pt x="981838" y="2070735"/>
                    <a:pt x="974227" y="2059305"/>
                    <a:pt x="966616" y="2046923"/>
                  </a:cubicBezTo>
                  <a:lnTo>
                    <a:pt x="966616" y="2891790"/>
                  </a:lnTo>
                  <a:cubicBezTo>
                    <a:pt x="966616" y="2967038"/>
                    <a:pt x="905727" y="3027998"/>
                    <a:pt x="830567" y="3027998"/>
                  </a:cubicBezTo>
                  <a:lnTo>
                    <a:pt x="100848" y="3027998"/>
                  </a:lnTo>
                  <a:cubicBezTo>
                    <a:pt x="126535" y="3035618"/>
                    <a:pt x="153174" y="3043238"/>
                    <a:pt x="179814" y="3049905"/>
                  </a:cubicBezTo>
                  <a:lnTo>
                    <a:pt x="194084" y="3053715"/>
                  </a:lnTo>
                  <a:lnTo>
                    <a:pt x="195036" y="3068003"/>
                  </a:lnTo>
                  <a:cubicBezTo>
                    <a:pt x="201695" y="3229928"/>
                    <a:pt x="195987" y="3890010"/>
                    <a:pt x="2854" y="6530340"/>
                  </a:cubicBezTo>
                  <a:lnTo>
                    <a:pt x="2854" y="6530340"/>
                  </a:lnTo>
                  <a:lnTo>
                    <a:pt x="0" y="6568440"/>
                  </a:lnTo>
                  <a:lnTo>
                    <a:pt x="1574557" y="6568440"/>
                  </a:lnTo>
                  <a:lnTo>
                    <a:pt x="1568848" y="6465570"/>
                  </a:lnTo>
                  <a:lnTo>
                    <a:pt x="1568848" y="6465570"/>
                  </a:ln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31" name="Forma libre 30">
            <a:extLst>
              <a:ext uri="{FF2B5EF4-FFF2-40B4-BE49-F238E27FC236}">
                <a16:creationId xmlns:a16="http://schemas.microsoft.com/office/drawing/2014/main" id="{2371C8D9-8442-8C66-C9A0-CEDE2E12C946}"/>
              </a:ext>
            </a:extLst>
          </p:cNvPr>
          <p:cNvSpPr/>
          <p:nvPr/>
        </p:nvSpPr>
        <p:spPr>
          <a:xfrm rot="20656461">
            <a:off x="9202279" y="8492166"/>
            <a:ext cx="21005814" cy="5433192"/>
          </a:xfrm>
          <a:custGeom>
            <a:avLst/>
            <a:gdLst>
              <a:gd name="connsiteX0" fmla="*/ 669820 w 9173444"/>
              <a:gd name="connsiteY0" fmla="*/ 1310988 h 2372727"/>
              <a:gd name="connsiteX1" fmla="*/ 818684 w 9173444"/>
              <a:gd name="connsiteY1" fmla="*/ 1217631 h 2372727"/>
              <a:gd name="connsiteX2" fmla="*/ 2776006 w 9173444"/>
              <a:gd name="connsiteY2" fmla="*/ 544417 h 2372727"/>
              <a:gd name="connsiteX3" fmla="*/ 3708082 w 9173444"/>
              <a:gd name="connsiteY3" fmla="*/ 1219652 h 2372727"/>
              <a:gd name="connsiteX4" fmla="*/ 5619282 w 9173444"/>
              <a:gd name="connsiteY4" fmla="*/ 1380711 h 2372727"/>
              <a:gd name="connsiteX5" fmla="*/ 7229452 w 9173444"/>
              <a:gd name="connsiteY5" fmla="*/ 139144 h 2372727"/>
              <a:gd name="connsiteX6" fmla="*/ 8445788 w 9173444"/>
              <a:gd name="connsiteY6" fmla="*/ 159073 h 2372727"/>
              <a:gd name="connsiteX7" fmla="*/ 9087285 w 9173444"/>
              <a:gd name="connsiteY7" fmla="*/ 1313012 h 2372727"/>
              <a:gd name="connsiteX8" fmla="*/ 9173442 w 9173444"/>
              <a:gd name="connsiteY8" fmla="*/ 1832806 h 2372727"/>
              <a:gd name="connsiteX9" fmla="*/ 9101617 w 9173444"/>
              <a:gd name="connsiteY9" fmla="*/ 1905726 h 2372727"/>
              <a:gd name="connsiteX10" fmla="*/ 9033383 w 9173444"/>
              <a:gd name="connsiteY10" fmla="*/ 1859353 h 2372727"/>
              <a:gd name="connsiteX11" fmla="*/ 8327813 w 9173444"/>
              <a:gd name="connsiteY11" fmla="*/ 830440 h 2372727"/>
              <a:gd name="connsiteX12" fmla="*/ 7013102 w 9173444"/>
              <a:gd name="connsiteY12" fmla="*/ 854409 h 2372727"/>
              <a:gd name="connsiteX13" fmla="*/ 5840062 w 9173444"/>
              <a:gd name="connsiteY13" fmla="*/ 1890040 h 2372727"/>
              <a:gd name="connsiteX14" fmla="*/ 4396265 w 9173444"/>
              <a:gd name="connsiteY14" fmla="*/ 2341781 h 2372727"/>
              <a:gd name="connsiteX15" fmla="*/ 3226682 w 9173444"/>
              <a:gd name="connsiteY15" fmla="*/ 1661406 h 2372727"/>
              <a:gd name="connsiteX16" fmla="*/ 2300464 w 9173444"/>
              <a:gd name="connsiteY16" fmla="*/ 1159234 h 2372727"/>
              <a:gd name="connsiteX17" fmla="*/ 478308 w 9173444"/>
              <a:gd name="connsiteY17" fmla="*/ 2108971 h 2372727"/>
              <a:gd name="connsiteX18" fmla="*/ 18291 w 9173444"/>
              <a:gd name="connsiteY18" fmla="*/ 1916845 h 2372727"/>
              <a:gd name="connsiteX19" fmla="*/ 669820 w 9173444"/>
              <a:gd name="connsiteY19" fmla="*/ 1310988 h 237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173444" h="2372727">
                <a:moveTo>
                  <a:pt x="669820" y="1310988"/>
                </a:moveTo>
                <a:cubicBezTo>
                  <a:pt x="722797" y="1278350"/>
                  <a:pt x="773269" y="1247327"/>
                  <a:pt x="818684" y="1217631"/>
                </a:cubicBezTo>
                <a:cubicBezTo>
                  <a:pt x="1378790" y="851393"/>
                  <a:pt x="2073827" y="389483"/>
                  <a:pt x="2776006" y="544417"/>
                </a:cubicBezTo>
                <a:cubicBezTo>
                  <a:pt x="3185127" y="634695"/>
                  <a:pt x="3429170" y="936098"/>
                  <a:pt x="3708082" y="1219652"/>
                </a:cubicBezTo>
                <a:cubicBezTo>
                  <a:pt x="4251305" y="1771923"/>
                  <a:pt x="4991915" y="1794844"/>
                  <a:pt x="5619282" y="1380711"/>
                </a:cubicBezTo>
                <a:cubicBezTo>
                  <a:pt x="6185697" y="1006823"/>
                  <a:pt x="6595238" y="413737"/>
                  <a:pt x="7229452" y="139144"/>
                </a:cubicBezTo>
                <a:cubicBezTo>
                  <a:pt x="7606033" y="-23897"/>
                  <a:pt x="8087365" y="-74904"/>
                  <a:pt x="8445788" y="159073"/>
                </a:cubicBezTo>
                <a:cubicBezTo>
                  <a:pt x="8823644" y="405728"/>
                  <a:pt x="8975318" y="876371"/>
                  <a:pt x="9087285" y="1313012"/>
                </a:cubicBezTo>
                <a:cubicBezTo>
                  <a:pt x="9130716" y="1482342"/>
                  <a:pt x="9171832" y="1659502"/>
                  <a:pt x="9173442" y="1832806"/>
                </a:cubicBezTo>
                <a:cubicBezTo>
                  <a:pt x="9173778" y="1872746"/>
                  <a:pt x="9141624" y="1905394"/>
                  <a:pt x="9101617" y="1905726"/>
                </a:cubicBezTo>
                <a:cubicBezTo>
                  <a:pt x="9071410" y="1905977"/>
                  <a:pt x="9044224" y="1887497"/>
                  <a:pt x="9033383" y="1859353"/>
                </a:cubicBezTo>
                <a:cubicBezTo>
                  <a:pt x="8889127" y="1473100"/>
                  <a:pt x="8669857" y="1081576"/>
                  <a:pt x="8327813" y="830440"/>
                </a:cubicBezTo>
                <a:cubicBezTo>
                  <a:pt x="7912366" y="525417"/>
                  <a:pt x="7427912" y="564503"/>
                  <a:pt x="7013102" y="854409"/>
                </a:cubicBezTo>
                <a:cubicBezTo>
                  <a:pt x="6585135" y="1153514"/>
                  <a:pt x="6247790" y="1563987"/>
                  <a:pt x="5840062" y="1890040"/>
                </a:cubicBezTo>
                <a:cubicBezTo>
                  <a:pt x="5432334" y="2216097"/>
                  <a:pt x="4904684" y="2461818"/>
                  <a:pt x="4396265" y="2341781"/>
                </a:cubicBezTo>
                <a:cubicBezTo>
                  <a:pt x="3953799" y="2237302"/>
                  <a:pt x="3574432" y="1939350"/>
                  <a:pt x="3226682" y="1661406"/>
                </a:cubicBezTo>
                <a:cubicBezTo>
                  <a:pt x="2961579" y="1449526"/>
                  <a:pt x="2667543" y="1152592"/>
                  <a:pt x="2300464" y="1159234"/>
                </a:cubicBezTo>
                <a:cubicBezTo>
                  <a:pt x="1602745" y="1171914"/>
                  <a:pt x="1112504" y="1895010"/>
                  <a:pt x="478308" y="2108971"/>
                </a:cubicBezTo>
                <a:cubicBezTo>
                  <a:pt x="289539" y="2172659"/>
                  <a:pt x="-87156" y="2216871"/>
                  <a:pt x="18291" y="1916845"/>
                </a:cubicBezTo>
                <a:cubicBezTo>
                  <a:pt x="109292" y="1657914"/>
                  <a:pt x="417897" y="1466193"/>
                  <a:pt x="669820" y="1310988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33559" cap="flat">
            <a:noFill/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8" name="TextBox 10">
            <a:extLst>
              <a:ext uri="{FF2B5EF4-FFF2-40B4-BE49-F238E27FC236}">
                <a16:creationId xmlns:a16="http://schemas.microsoft.com/office/drawing/2014/main" id="{55448725-C7B3-A6EF-EEFD-883670CC8920}"/>
              </a:ext>
            </a:extLst>
          </p:cNvPr>
          <p:cNvSpPr txBox="1"/>
          <p:nvPr/>
        </p:nvSpPr>
        <p:spPr>
          <a:xfrm>
            <a:off x="6470090" y="5387613"/>
            <a:ext cx="16666230" cy="294077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/>
            <a:r>
              <a:rPr lang="fa-IR" sz="19900" dirty="0">
                <a:solidFill>
                  <a:schemeClr val="bg1"/>
                </a:solidFill>
                <a:cs typeface="B Nazanin" panose="00000400000000000000" pitchFamily="2" charset="-78"/>
              </a:rPr>
              <a:t>عنوان بزرگ 02</a:t>
            </a:r>
            <a:endParaRPr lang="en-US" sz="199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201800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Marcador de posición de imagen 5">
            <a:extLst>
              <a:ext uri="{FF2B5EF4-FFF2-40B4-BE49-F238E27FC236}">
                <a16:creationId xmlns:a16="http://schemas.microsoft.com/office/drawing/2014/main" id="{CAB2B421-6AD8-FCAB-38B8-1092B1D419A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4" name="Grupo 13">
            <a:extLst>
              <a:ext uri="{FF2B5EF4-FFF2-40B4-BE49-F238E27FC236}">
                <a16:creationId xmlns:a16="http://schemas.microsoft.com/office/drawing/2014/main" id="{0267EA8E-76FD-6A46-F819-1E9818416007}"/>
              </a:ext>
            </a:extLst>
          </p:cNvPr>
          <p:cNvGrpSpPr/>
          <p:nvPr/>
        </p:nvGrpSpPr>
        <p:grpSpPr>
          <a:xfrm>
            <a:off x="4568344" y="-2215381"/>
            <a:ext cx="7131017" cy="8045403"/>
            <a:chOff x="4568344" y="-2215381"/>
            <a:chExt cx="7131017" cy="8045403"/>
          </a:xfrm>
        </p:grpSpPr>
        <p:sp>
          <p:nvSpPr>
            <p:cNvPr id="11" name="Forma libre 10">
              <a:extLst>
                <a:ext uri="{FF2B5EF4-FFF2-40B4-BE49-F238E27FC236}">
                  <a16:creationId xmlns:a16="http://schemas.microsoft.com/office/drawing/2014/main" id="{EF5FE6A2-E0F0-86FF-17A5-003577F29C50}"/>
                </a:ext>
              </a:extLst>
            </p:cNvPr>
            <p:cNvSpPr/>
            <p:nvPr/>
          </p:nvSpPr>
          <p:spPr>
            <a:xfrm rot="2897792" flipH="1">
              <a:off x="4718377" y="-1822373"/>
              <a:ext cx="7145759" cy="6816208"/>
            </a:xfrm>
            <a:custGeom>
              <a:avLst/>
              <a:gdLst>
                <a:gd name="connsiteX0" fmla="*/ 6015433 w 7145759"/>
                <a:gd name="connsiteY0" fmla="*/ 2711747 h 6816208"/>
                <a:gd name="connsiteX1" fmla="*/ 5156269 w 7145759"/>
                <a:gd name="connsiteY1" fmla="*/ 4733977 h 6816208"/>
                <a:gd name="connsiteX2" fmla="*/ 3237849 w 7145759"/>
                <a:gd name="connsiteY2" fmla="*/ 5605283 h 6816208"/>
                <a:gd name="connsiteX3" fmla="*/ 2606693 w 7145759"/>
                <a:gd name="connsiteY3" fmla="*/ 3810779 h 6816208"/>
                <a:gd name="connsiteX4" fmla="*/ 3292318 w 7145759"/>
                <a:gd name="connsiteY4" fmla="*/ 1774707 h 6816208"/>
                <a:gd name="connsiteX5" fmla="*/ 1877727 w 7145759"/>
                <a:gd name="connsiteY5" fmla="*/ 122995 h 6816208"/>
                <a:gd name="connsiteX6" fmla="*/ 285085 w 7145759"/>
                <a:gd name="connsiteY6" fmla="*/ 770 h 6816208"/>
                <a:gd name="connsiteX7" fmla="*/ 0 w 7145759"/>
                <a:gd name="connsiteY7" fmla="*/ 1279774 h 6816208"/>
                <a:gd name="connsiteX8" fmla="*/ 2018992 w 7145759"/>
                <a:gd name="connsiteY8" fmla="*/ 1651979 h 6816208"/>
                <a:gd name="connsiteX9" fmla="*/ 1163841 w 7145759"/>
                <a:gd name="connsiteY9" fmla="*/ 4745062 h 6816208"/>
                <a:gd name="connsiteX10" fmla="*/ 5786058 w 7145759"/>
                <a:gd name="connsiteY10" fmla="*/ 5707107 h 6816208"/>
                <a:gd name="connsiteX11" fmla="*/ 7145760 w 7145759"/>
                <a:gd name="connsiteY11" fmla="*/ 3207026 h 68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45759" h="6816208">
                  <a:moveTo>
                    <a:pt x="6015433" y="2711747"/>
                  </a:moveTo>
                  <a:cubicBezTo>
                    <a:pt x="5830758" y="3426012"/>
                    <a:pt x="5609915" y="4152187"/>
                    <a:pt x="5156269" y="4733977"/>
                  </a:cubicBezTo>
                  <a:cubicBezTo>
                    <a:pt x="4702622" y="5315767"/>
                    <a:pt x="3965054" y="5729766"/>
                    <a:pt x="3237849" y="5605283"/>
                  </a:cubicBezTo>
                  <a:cubicBezTo>
                    <a:pt x="2230974" y="5432904"/>
                    <a:pt x="2310243" y="4580596"/>
                    <a:pt x="2606693" y="3810779"/>
                  </a:cubicBezTo>
                  <a:cubicBezTo>
                    <a:pt x="2859217" y="3155005"/>
                    <a:pt x="3265483" y="2493740"/>
                    <a:pt x="3292318" y="1774707"/>
                  </a:cubicBezTo>
                  <a:cubicBezTo>
                    <a:pt x="3323639" y="935077"/>
                    <a:pt x="2635668" y="340750"/>
                    <a:pt x="1877727" y="122995"/>
                  </a:cubicBezTo>
                  <a:cubicBezTo>
                    <a:pt x="1388999" y="-17414"/>
                    <a:pt x="285085" y="770"/>
                    <a:pt x="285085" y="770"/>
                  </a:cubicBezTo>
                  <a:cubicBezTo>
                    <a:pt x="285085" y="770"/>
                    <a:pt x="138832" y="615186"/>
                    <a:pt x="0" y="1279774"/>
                  </a:cubicBezTo>
                  <a:cubicBezTo>
                    <a:pt x="1520411" y="1061988"/>
                    <a:pt x="1874958" y="1481757"/>
                    <a:pt x="2018992" y="1651979"/>
                  </a:cubicBezTo>
                  <a:cubicBezTo>
                    <a:pt x="2476023" y="2192109"/>
                    <a:pt x="1211600" y="4120866"/>
                    <a:pt x="1163841" y="4745062"/>
                  </a:cubicBezTo>
                  <a:cubicBezTo>
                    <a:pt x="971973" y="7252722"/>
                    <a:pt x="4372970" y="7369549"/>
                    <a:pt x="5786058" y="5707107"/>
                  </a:cubicBezTo>
                  <a:cubicBezTo>
                    <a:pt x="6351118" y="5042337"/>
                    <a:pt x="6800588" y="4083797"/>
                    <a:pt x="7145760" y="3207026"/>
                  </a:cubicBezTo>
                  <a:close/>
                </a:path>
              </a:pathLst>
            </a:custGeom>
            <a:solidFill>
              <a:schemeClr val="accent2"/>
            </a:solidFill>
            <a:ln w="257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7CCF7FDF-97F7-01B8-A8D1-D780B5199B75}"/>
                </a:ext>
              </a:extLst>
            </p:cNvPr>
            <p:cNvSpPr/>
            <p:nvPr/>
          </p:nvSpPr>
          <p:spPr>
            <a:xfrm rot="2897792" flipH="1">
              <a:off x="4015911" y="-1662948"/>
              <a:ext cx="8045403" cy="6940538"/>
            </a:xfrm>
            <a:custGeom>
              <a:avLst/>
              <a:gdLst>
                <a:gd name="connsiteX0" fmla="*/ 0 w 8045403"/>
                <a:gd name="connsiteY0" fmla="*/ 1287445 h 6940538"/>
                <a:gd name="connsiteX1" fmla="*/ 198584 w 8045403"/>
                <a:gd name="connsiteY1" fmla="*/ 320331 h 6940538"/>
                <a:gd name="connsiteX2" fmla="*/ 250519 w 8045403"/>
                <a:gd name="connsiteY2" fmla="*/ 79840 h 6940538"/>
                <a:gd name="connsiteX3" fmla="*/ 257071 w 8045403"/>
                <a:gd name="connsiteY3" fmla="*/ 49865 h 6940538"/>
                <a:gd name="connsiteX4" fmla="*/ 260350 w 8045403"/>
                <a:gd name="connsiteY4" fmla="*/ 34885 h 6940538"/>
                <a:gd name="connsiteX5" fmla="*/ 261170 w 8045403"/>
                <a:gd name="connsiteY5" fmla="*/ 31140 h 6940538"/>
                <a:gd name="connsiteX6" fmla="*/ 277496 w 8045403"/>
                <a:gd name="connsiteY6" fmla="*/ 8143 h 6940538"/>
                <a:gd name="connsiteX7" fmla="*/ 289109 w 8045403"/>
                <a:gd name="connsiteY7" fmla="*/ 3590 h 6940538"/>
                <a:gd name="connsiteX8" fmla="*/ 295411 w 8045403"/>
                <a:gd name="connsiteY8" fmla="*/ 2345 h 6940538"/>
                <a:gd name="connsiteX9" fmla="*/ 360811 w 8045403"/>
                <a:gd name="connsiteY9" fmla="*/ 381 h 6940538"/>
                <a:gd name="connsiteX10" fmla="*/ 481990 w 8045403"/>
                <a:gd name="connsiteY10" fmla="*/ 5588 h 6940538"/>
                <a:gd name="connsiteX11" fmla="*/ 962056 w 8045403"/>
                <a:gd name="connsiteY11" fmla="*/ 41087 h 6940538"/>
                <a:gd name="connsiteX12" fmla="*/ 1916464 w 8045403"/>
                <a:gd name="connsiteY12" fmla="*/ 186418 h 6940538"/>
                <a:gd name="connsiteX13" fmla="*/ 2146558 w 8045403"/>
                <a:gd name="connsiteY13" fmla="*/ 266416 h 6940538"/>
                <a:gd name="connsiteX14" fmla="*/ 2365491 w 8045403"/>
                <a:gd name="connsiteY14" fmla="*/ 375035 h 6940538"/>
                <a:gd name="connsiteX15" fmla="*/ 2565332 w 8045403"/>
                <a:gd name="connsiteY15" fmla="*/ 517233 h 6940538"/>
                <a:gd name="connsiteX16" fmla="*/ 2611135 w 8045403"/>
                <a:gd name="connsiteY16" fmla="*/ 558311 h 6940538"/>
                <a:gd name="connsiteX17" fmla="*/ 2655241 w 8045403"/>
                <a:gd name="connsiteY17" fmla="*/ 601134 h 6940538"/>
                <a:gd name="connsiteX18" fmla="*/ 2696976 w 8045403"/>
                <a:gd name="connsiteY18" fmla="*/ 646395 h 6940538"/>
                <a:gd name="connsiteX19" fmla="*/ 2717805 w 8045403"/>
                <a:gd name="connsiteY19" fmla="*/ 669044 h 6940538"/>
                <a:gd name="connsiteX20" fmla="*/ 2736778 w 8045403"/>
                <a:gd name="connsiteY20" fmla="*/ 693255 h 6940538"/>
                <a:gd name="connsiteX21" fmla="*/ 2967287 w 8045403"/>
                <a:gd name="connsiteY21" fmla="*/ 1124523 h 6940538"/>
                <a:gd name="connsiteX22" fmla="*/ 3044648 w 8045403"/>
                <a:gd name="connsiteY22" fmla="*/ 1606301 h 6940538"/>
                <a:gd name="connsiteX23" fmla="*/ 2991364 w 8045403"/>
                <a:gd name="connsiteY23" fmla="*/ 2090333 h 6940538"/>
                <a:gd name="connsiteX24" fmla="*/ 2844712 w 8045403"/>
                <a:gd name="connsiteY24" fmla="*/ 2552068 h 6940538"/>
                <a:gd name="connsiteX25" fmla="*/ 2472182 w 8045403"/>
                <a:gd name="connsiteY25" fmla="*/ 3438455 h 6940538"/>
                <a:gd name="connsiteX26" fmla="*/ 2220681 w 8045403"/>
                <a:gd name="connsiteY26" fmla="*/ 4352631 h 6940538"/>
                <a:gd name="connsiteX27" fmla="*/ 2237868 w 8045403"/>
                <a:gd name="connsiteY27" fmla="*/ 4822388 h 6940538"/>
                <a:gd name="connsiteX28" fmla="*/ 2248906 w 8045403"/>
                <a:gd name="connsiteY28" fmla="*/ 4880183 h 6940538"/>
                <a:gd name="connsiteX29" fmla="*/ 2262769 w 8045403"/>
                <a:gd name="connsiteY29" fmla="*/ 4937359 h 6940538"/>
                <a:gd name="connsiteX30" fmla="*/ 2295634 w 8045403"/>
                <a:gd name="connsiteY30" fmla="*/ 5049778 h 6940538"/>
                <a:gd name="connsiteX31" fmla="*/ 2394169 w 8045403"/>
                <a:gd name="connsiteY31" fmla="*/ 5261006 h 6940538"/>
                <a:gd name="connsiteX32" fmla="*/ 2706334 w 8045403"/>
                <a:gd name="connsiteY32" fmla="*/ 5604398 h 6940538"/>
                <a:gd name="connsiteX33" fmla="*/ 3122834 w 8045403"/>
                <a:gd name="connsiteY33" fmla="*/ 5817095 h 6940538"/>
                <a:gd name="connsiteX34" fmla="*/ 3584883 w 8045403"/>
                <a:gd name="connsiteY34" fmla="*/ 5906288 h 6940538"/>
                <a:gd name="connsiteX35" fmla="*/ 4056910 w 8045403"/>
                <a:gd name="connsiteY35" fmla="*/ 5885691 h 6940538"/>
                <a:gd name="connsiteX36" fmla="*/ 4291493 w 8045403"/>
                <a:gd name="connsiteY36" fmla="*/ 5846096 h 6940538"/>
                <a:gd name="connsiteX37" fmla="*/ 4407263 w 8045403"/>
                <a:gd name="connsiteY37" fmla="*/ 5819131 h 6940538"/>
                <a:gd name="connsiteX38" fmla="*/ 4465058 w 8045403"/>
                <a:gd name="connsiteY38" fmla="*/ 5805185 h 6940538"/>
                <a:gd name="connsiteX39" fmla="*/ 4522054 w 8045403"/>
                <a:gd name="connsiteY39" fmla="*/ 5788533 h 6940538"/>
                <a:gd name="connsiteX40" fmla="*/ 4965053 w 8045403"/>
                <a:gd name="connsiteY40" fmla="*/ 5619272 h 6940538"/>
                <a:gd name="connsiteX41" fmla="*/ 5070719 w 8045403"/>
                <a:gd name="connsiteY41" fmla="*/ 5565396 h 6940538"/>
                <a:gd name="connsiteX42" fmla="*/ 5173986 w 8045403"/>
                <a:gd name="connsiteY42" fmla="*/ 5506931 h 6940538"/>
                <a:gd name="connsiteX43" fmla="*/ 5273852 w 8045403"/>
                <a:gd name="connsiteY43" fmla="*/ 5442820 h 6940538"/>
                <a:gd name="connsiteX44" fmla="*/ 5370855 w 8045403"/>
                <a:gd name="connsiteY44" fmla="*/ 5374507 h 6940538"/>
                <a:gd name="connsiteX45" fmla="*/ 5728632 w 8045403"/>
                <a:gd name="connsiteY45" fmla="*/ 5062539 h 6940538"/>
                <a:gd name="connsiteX46" fmla="*/ 6300652 w 8045403"/>
                <a:gd name="connsiteY46" fmla="*/ 4301589 h 6940538"/>
                <a:gd name="connsiteX47" fmla="*/ 7178428 w 8045403"/>
                <a:gd name="connsiteY47" fmla="*/ 2594886 h 6940538"/>
                <a:gd name="connsiteX48" fmla="*/ 7189823 w 8045403"/>
                <a:gd name="connsiteY48" fmla="*/ 2572691 h 6940538"/>
                <a:gd name="connsiteX49" fmla="*/ 7212302 w 8045403"/>
                <a:gd name="connsiteY49" fmla="*/ 2583312 h 6940538"/>
                <a:gd name="connsiteX50" fmla="*/ 8024549 w 8045403"/>
                <a:gd name="connsiteY50" fmla="*/ 2967589 h 6940538"/>
                <a:gd name="connsiteX51" fmla="*/ 8045404 w 8045403"/>
                <a:gd name="connsiteY51" fmla="*/ 2977436 h 6940538"/>
                <a:gd name="connsiteX52" fmla="*/ 8037877 w 8045403"/>
                <a:gd name="connsiteY52" fmla="*/ 2999141 h 6940538"/>
                <a:gd name="connsiteX53" fmla="*/ 8037851 w 8045403"/>
                <a:gd name="connsiteY53" fmla="*/ 2999167 h 6940538"/>
                <a:gd name="connsiteX54" fmla="*/ 7651744 w 8045403"/>
                <a:gd name="connsiteY54" fmla="*/ 3881403 h 6940538"/>
                <a:gd name="connsiteX55" fmla="*/ 7170489 w 8045403"/>
                <a:gd name="connsiteY55" fmla="*/ 4714918 h 6940538"/>
                <a:gd name="connsiteX56" fmla="*/ 6589962 w 8045403"/>
                <a:gd name="connsiteY56" fmla="*/ 5483318 h 6940538"/>
                <a:gd name="connsiteX57" fmla="*/ 5893768 w 8045403"/>
                <a:gd name="connsiteY57" fmla="*/ 6149893 h 6940538"/>
                <a:gd name="connsiteX58" fmla="*/ 5070486 w 8045403"/>
                <a:gd name="connsiteY58" fmla="*/ 6652698 h 6940538"/>
                <a:gd name="connsiteX59" fmla="*/ 4141127 w 8045403"/>
                <a:gd name="connsiteY59" fmla="*/ 6913497 h 6940538"/>
                <a:gd name="connsiteX60" fmla="*/ 4020640 w 8045403"/>
                <a:gd name="connsiteY60" fmla="*/ 6926206 h 6940538"/>
                <a:gd name="connsiteX61" fmla="*/ 3899997 w 8045403"/>
                <a:gd name="connsiteY61" fmla="*/ 6933501 h 6940538"/>
                <a:gd name="connsiteX62" fmla="*/ 3779252 w 8045403"/>
                <a:gd name="connsiteY62" fmla="*/ 6939301 h 6940538"/>
                <a:gd name="connsiteX63" fmla="*/ 3658300 w 8045403"/>
                <a:gd name="connsiteY63" fmla="*/ 6940229 h 6940538"/>
                <a:gd name="connsiteX64" fmla="*/ 3597824 w 8045403"/>
                <a:gd name="connsiteY64" fmla="*/ 6940539 h 6940538"/>
                <a:gd name="connsiteX65" fmla="*/ 3537374 w 8045403"/>
                <a:gd name="connsiteY65" fmla="*/ 6937703 h 6940538"/>
                <a:gd name="connsiteX66" fmla="*/ 3416448 w 8045403"/>
                <a:gd name="connsiteY66" fmla="*/ 6932032 h 6940538"/>
                <a:gd name="connsiteX67" fmla="*/ 3295935 w 8045403"/>
                <a:gd name="connsiteY67" fmla="*/ 6920380 h 6940538"/>
                <a:gd name="connsiteX68" fmla="*/ 3175705 w 8045403"/>
                <a:gd name="connsiteY68" fmla="*/ 6905789 h 6940538"/>
                <a:gd name="connsiteX69" fmla="*/ 3056068 w 8045403"/>
                <a:gd name="connsiteY69" fmla="*/ 6886301 h 6940538"/>
                <a:gd name="connsiteX70" fmla="*/ 2996597 w 8045403"/>
                <a:gd name="connsiteY70" fmla="*/ 6874572 h 6940538"/>
                <a:gd name="connsiteX71" fmla="*/ 2937436 w 8045403"/>
                <a:gd name="connsiteY71" fmla="*/ 6861270 h 6940538"/>
                <a:gd name="connsiteX72" fmla="*/ 2703111 w 8045403"/>
                <a:gd name="connsiteY72" fmla="*/ 6798474 h 6940538"/>
                <a:gd name="connsiteX73" fmla="*/ 2256750 w 8045403"/>
                <a:gd name="connsiteY73" fmla="*/ 6607766 h 6940538"/>
                <a:gd name="connsiteX74" fmla="*/ 1858424 w 8045403"/>
                <a:gd name="connsiteY74" fmla="*/ 6329310 h 6940538"/>
                <a:gd name="connsiteX75" fmla="*/ 1533334 w 8045403"/>
                <a:gd name="connsiteY75" fmla="*/ 5967331 h 6940538"/>
                <a:gd name="connsiteX76" fmla="*/ 1196133 w 8045403"/>
                <a:gd name="connsiteY76" fmla="*/ 5062049 h 6940538"/>
                <a:gd name="connsiteX77" fmla="*/ 1391649 w 8045403"/>
                <a:gd name="connsiteY77" fmla="*/ 4116269 h 6940538"/>
                <a:gd name="connsiteX78" fmla="*/ 1811476 w 8045403"/>
                <a:gd name="connsiteY78" fmla="*/ 3258213 h 6940538"/>
                <a:gd name="connsiteX79" fmla="*/ 1970838 w 8045403"/>
                <a:gd name="connsiteY79" fmla="*/ 2809645 h 6940538"/>
                <a:gd name="connsiteX80" fmla="*/ 2068081 w 8045403"/>
                <a:gd name="connsiteY80" fmla="*/ 2346667 h 6940538"/>
                <a:gd name="connsiteX81" fmla="*/ 2077715 w 8045403"/>
                <a:gd name="connsiteY81" fmla="*/ 2229386 h 6940538"/>
                <a:gd name="connsiteX82" fmla="*/ 2078509 w 8045403"/>
                <a:gd name="connsiteY82" fmla="*/ 2112185 h 6940538"/>
                <a:gd name="connsiteX83" fmla="*/ 2050802 w 8045403"/>
                <a:gd name="connsiteY83" fmla="*/ 1881407 h 6940538"/>
                <a:gd name="connsiteX84" fmla="*/ 1836768 w 8045403"/>
                <a:gd name="connsiteY84" fmla="*/ 1482566 h 6940538"/>
                <a:gd name="connsiteX85" fmla="*/ 1439076 w 8045403"/>
                <a:gd name="connsiteY85" fmla="*/ 1256936 h 6940538"/>
                <a:gd name="connsiteX86" fmla="*/ 975688 w 8045403"/>
                <a:gd name="connsiteY86" fmla="*/ 1186100 h 6940538"/>
                <a:gd name="connsiteX87" fmla="*/ 502638 w 8045403"/>
                <a:gd name="connsiteY87" fmla="*/ 1209308 h 6940538"/>
                <a:gd name="connsiteX88" fmla="*/ 267842 w 8045403"/>
                <a:gd name="connsiteY88" fmla="*/ 1245462 h 6940538"/>
                <a:gd name="connsiteX89" fmla="*/ 151447 w 8045403"/>
                <a:gd name="connsiteY89" fmla="*/ 1268969 h 6940538"/>
                <a:gd name="connsiteX90" fmla="*/ 93682 w 8045403"/>
                <a:gd name="connsiteY90" fmla="*/ 1282209 h 6940538"/>
                <a:gd name="connsiteX91" fmla="*/ 65003 w 8045403"/>
                <a:gd name="connsiteY91" fmla="*/ 1289257 h 6940538"/>
                <a:gd name="connsiteX92" fmla="*/ 50765 w 8045403"/>
                <a:gd name="connsiteY92" fmla="*/ 1292899 h 6940538"/>
                <a:gd name="connsiteX93" fmla="*/ 47217 w 8045403"/>
                <a:gd name="connsiteY93" fmla="*/ 1293817 h 6940538"/>
                <a:gd name="connsiteX94" fmla="*/ 33214 w 8045403"/>
                <a:gd name="connsiteY94" fmla="*/ 1296044 h 6940538"/>
                <a:gd name="connsiteX95" fmla="*/ 0 w 8045403"/>
                <a:gd name="connsiteY95" fmla="*/ 1287445 h 6940538"/>
                <a:gd name="connsiteX96" fmla="*/ 53091 w 8045403"/>
                <a:gd name="connsiteY96" fmla="*/ 1231212 h 6940538"/>
                <a:gd name="connsiteX97" fmla="*/ 34367 w 8045403"/>
                <a:gd name="connsiteY97" fmla="*/ 1218730 h 6940538"/>
                <a:gd name="connsiteX98" fmla="*/ 27611 w 8045403"/>
                <a:gd name="connsiteY98" fmla="*/ 1219032 h 6940538"/>
                <a:gd name="connsiteX99" fmla="*/ 31325 w 8045403"/>
                <a:gd name="connsiteY99" fmla="*/ 1218075 h 6940538"/>
                <a:gd name="connsiteX100" fmla="*/ 46158 w 8045403"/>
                <a:gd name="connsiteY100" fmla="*/ 1214309 h 6940538"/>
                <a:gd name="connsiteX101" fmla="*/ 75755 w 8045403"/>
                <a:gd name="connsiteY101" fmla="*/ 1207086 h 6940538"/>
                <a:gd name="connsiteX102" fmla="*/ 134975 w 8045403"/>
                <a:gd name="connsiteY102" fmla="*/ 1193619 h 6940538"/>
                <a:gd name="connsiteX103" fmla="*/ 253856 w 8045403"/>
                <a:gd name="connsiteY103" fmla="*/ 1169826 h 6940538"/>
                <a:gd name="connsiteX104" fmla="*/ 493445 w 8045403"/>
                <a:gd name="connsiteY104" fmla="*/ 1133358 h 6940538"/>
                <a:gd name="connsiteX105" fmla="*/ 978317 w 8045403"/>
                <a:gd name="connsiteY105" fmla="*/ 1110469 h 6940538"/>
                <a:gd name="connsiteX106" fmla="*/ 1460982 w 8045403"/>
                <a:gd name="connsiteY106" fmla="*/ 1185370 h 6940538"/>
                <a:gd name="connsiteX107" fmla="*/ 1888925 w 8045403"/>
                <a:gd name="connsiteY107" fmla="*/ 1430053 h 6940538"/>
                <a:gd name="connsiteX108" fmla="*/ 2122180 w 8045403"/>
                <a:gd name="connsiteY108" fmla="*/ 1865244 h 6940538"/>
                <a:gd name="connsiteX109" fmla="*/ 2151250 w 8045403"/>
                <a:gd name="connsiteY109" fmla="*/ 2110169 h 6940538"/>
                <a:gd name="connsiteX110" fmla="*/ 2150190 w 8045403"/>
                <a:gd name="connsiteY110" fmla="*/ 2232874 h 6940538"/>
                <a:gd name="connsiteX111" fmla="*/ 2139990 w 8045403"/>
                <a:gd name="connsiteY111" fmla="*/ 2354710 h 6940538"/>
                <a:gd name="connsiteX112" fmla="*/ 2039457 w 8045403"/>
                <a:gd name="connsiteY112" fmla="*/ 2829804 h 6940538"/>
                <a:gd name="connsiteX113" fmla="*/ 1876861 w 8045403"/>
                <a:gd name="connsiteY113" fmla="*/ 3285100 h 6940538"/>
                <a:gd name="connsiteX114" fmla="*/ 1451921 w 8045403"/>
                <a:gd name="connsiteY114" fmla="*/ 4149910 h 6940538"/>
                <a:gd name="connsiteX115" fmla="*/ 1263244 w 8045403"/>
                <a:gd name="connsiteY115" fmla="*/ 5056094 h 6940538"/>
                <a:gd name="connsiteX116" fmla="*/ 1587144 w 8045403"/>
                <a:gd name="connsiteY116" fmla="*/ 5929617 h 6940538"/>
                <a:gd name="connsiteX117" fmla="*/ 1901283 w 8045403"/>
                <a:gd name="connsiteY117" fmla="*/ 6280589 h 6940538"/>
                <a:gd name="connsiteX118" fmla="*/ 2287653 w 8045403"/>
                <a:gd name="connsiteY118" fmla="*/ 6551673 h 6940538"/>
                <a:gd name="connsiteX119" fmla="*/ 2722419 w 8045403"/>
                <a:gd name="connsiteY119" fmla="*/ 6738282 h 6940538"/>
                <a:gd name="connsiteX120" fmla="*/ 2951408 w 8045403"/>
                <a:gd name="connsiteY120" fmla="*/ 6800021 h 6940538"/>
                <a:gd name="connsiteX121" fmla="*/ 3009280 w 8045403"/>
                <a:gd name="connsiteY121" fmla="*/ 6813168 h 6940538"/>
                <a:gd name="connsiteX122" fmla="*/ 3067488 w 8045403"/>
                <a:gd name="connsiteY122" fmla="*/ 6824743 h 6940538"/>
                <a:gd name="connsiteX123" fmla="*/ 3184701 w 8045403"/>
                <a:gd name="connsiteY123" fmla="*/ 6844051 h 6940538"/>
                <a:gd name="connsiteX124" fmla="*/ 4133729 w 8045403"/>
                <a:gd name="connsiteY124" fmla="*/ 6853227 h 6940538"/>
                <a:gd name="connsiteX125" fmla="*/ 5046461 w 8045403"/>
                <a:gd name="connsiteY125" fmla="*/ 6598693 h 6940538"/>
                <a:gd name="connsiteX126" fmla="*/ 5858219 w 8045403"/>
                <a:gd name="connsiteY126" fmla="*/ 6104626 h 6940538"/>
                <a:gd name="connsiteX127" fmla="*/ 7124965 w 8045403"/>
                <a:gd name="connsiteY127" fmla="*/ 4684990 h 6940538"/>
                <a:gd name="connsiteX128" fmla="*/ 7604569 w 8045403"/>
                <a:gd name="connsiteY128" fmla="*/ 3857429 h 6940538"/>
                <a:gd name="connsiteX129" fmla="*/ 7989259 w 8045403"/>
                <a:gd name="connsiteY129" fmla="*/ 2982514 h 6940538"/>
                <a:gd name="connsiteX130" fmla="*/ 7989285 w 8045403"/>
                <a:gd name="connsiteY130" fmla="*/ 2982488 h 6940538"/>
                <a:gd name="connsiteX131" fmla="*/ 8002586 w 8045403"/>
                <a:gd name="connsiteY131" fmla="*/ 3014015 h 6940538"/>
                <a:gd name="connsiteX132" fmla="*/ 7190338 w 8045403"/>
                <a:gd name="connsiteY132" fmla="*/ 2629764 h 6940538"/>
                <a:gd name="connsiteX133" fmla="*/ 7224211 w 8045403"/>
                <a:gd name="connsiteY133" fmla="*/ 2618190 h 6940538"/>
                <a:gd name="connsiteX134" fmla="*/ 6803999 w 8045403"/>
                <a:gd name="connsiteY134" fmla="*/ 3482020 h 6940538"/>
                <a:gd name="connsiteX135" fmla="*/ 6352312 w 8045403"/>
                <a:gd name="connsiteY135" fmla="*/ 4332833 h 6940538"/>
                <a:gd name="connsiteX136" fmla="*/ 5773589 w 8045403"/>
                <a:gd name="connsiteY136" fmla="*/ 5106130 h 6940538"/>
                <a:gd name="connsiteX137" fmla="*/ 5408646 w 8045403"/>
                <a:gd name="connsiteY137" fmla="*/ 5425832 h 6940538"/>
                <a:gd name="connsiteX138" fmla="*/ 5309451 w 8045403"/>
                <a:gd name="connsiteY138" fmla="*/ 5496026 h 6940538"/>
                <a:gd name="connsiteX139" fmla="*/ 5207292 w 8045403"/>
                <a:gd name="connsiteY139" fmla="*/ 5561941 h 6940538"/>
                <a:gd name="connsiteX140" fmla="*/ 5101627 w 8045403"/>
                <a:gd name="connsiteY140" fmla="*/ 5622134 h 6940538"/>
                <a:gd name="connsiteX141" fmla="*/ 4993487 w 8045403"/>
                <a:gd name="connsiteY141" fmla="*/ 5677609 h 6940538"/>
                <a:gd name="connsiteX142" fmla="*/ 4540459 w 8045403"/>
                <a:gd name="connsiteY142" fmla="*/ 5851947 h 6940538"/>
                <a:gd name="connsiteX143" fmla="*/ 4482226 w 8045403"/>
                <a:gd name="connsiteY143" fmla="*/ 5869090 h 6940538"/>
                <a:gd name="connsiteX144" fmla="*/ 4423271 w 8045403"/>
                <a:gd name="connsiteY144" fmla="*/ 5883474 h 6940538"/>
                <a:gd name="connsiteX145" fmla="*/ 4305155 w 8045403"/>
                <a:gd name="connsiteY145" fmla="*/ 5911263 h 6940538"/>
                <a:gd name="connsiteX146" fmla="*/ 4066164 w 8045403"/>
                <a:gd name="connsiteY146" fmla="*/ 5952199 h 6940538"/>
                <a:gd name="connsiteX147" fmla="*/ 3580218 w 8045403"/>
                <a:gd name="connsiteY147" fmla="*/ 5974394 h 6940538"/>
                <a:gd name="connsiteX148" fmla="*/ 3101309 w 8045403"/>
                <a:gd name="connsiteY148" fmla="*/ 5881850 h 6940538"/>
                <a:gd name="connsiteX149" fmla="*/ 2665862 w 8045403"/>
                <a:gd name="connsiteY149" fmla="*/ 5658765 h 6940538"/>
                <a:gd name="connsiteX150" fmla="*/ 2336328 w 8045403"/>
                <a:gd name="connsiteY150" fmla="*/ 5295394 h 6940538"/>
                <a:gd name="connsiteX151" fmla="*/ 2232312 w 8045403"/>
                <a:gd name="connsiteY151" fmla="*/ 5071845 h 6940538"/>
                <a:gd name="connsiteX152" fmla="*/ 2197880 w 8045403"/>
                <a:gd name="connsiteY152" fmla="*/ 4953754 h 6940538"/>
                <a:gd name="connsiteX153" fmla="*/ 2183522 w 8045403"/>
                <a:gd name="connsiteY153" fmla="*/ 4894206 h 6940538"/>
                <a:gd name="connsiteX154" fmla="*/ 2172074 w 8045403"/>
                <a:gd name="connsiteY154" fmla="*/ 4833988 h 6940538"/>
                <a:gd name="connsiteX155" fmla="*/ 2154642 w 8045403"/>
                <a:gd name="connsiteY155" fmla="*/ 4346366 h 6940538"/>
                <a:gd name="connsiteX156" fmla="*/ 2411549 w 8045403"/>
                <a:gd name="connsiteY156" fmla="*/ 3413991 h 6940538"/>
                <a:gd name="connsiteX157" fmla="*/ 2784545 w 8045403"/>
                <a:gd name="connsiteY157" fmla="*/ 2529023 h 6940538"/>
                <a:gd name="connsiteX158" fmla="*/ 2929032 w 8045403"/>
                <a:gd name="connsiteY158" fmla="*/ 2075773 h 6940538"/>
                <a:gd name="connsiteX159" fmla="*/ 2981079 w 8045403"/>
                <a:gd name="connsiteY159" fmla="*/ 1607289 h 6940538"/>
                <a:gd name="connsiteX160" fmla="*/ 2907198 w 8045403"/>
                <a:gd name="connsiteY160" fmla="*/ 1144019 h 6940538"/>
                <a:gd name="connsiteX161" fmla="*/ 2687851 w 8045403"/>
                <a:gd name="connsiteY161" fmla="*/ 732544 h 6940538"/>
                <a:gd name="connsiteX162" fmla="*/ 2669832 w 8045403"/>
                <a:gd name="connsiteY162" fmla="*/ 709472 h 6940538"/>
                <a:gd name="connsiteX163" fmla="*/ 2649982 w 8045403"/>
                <a:gd name="connsiteY163" fmla="*/ 687937 h 6940538"/>
                <a:gd name="connsiteX164" fmla="*/ 2610335 w 8045403"/>
                <a:gd name="connsiteY164" fmla="*/ 644831 h 6940538"/>
                <a:gd name="connsiteX165" fmla="*/ 2568381 w 8045403"/>
                <a:gd name="connsiteY165" fmla="*/ 604039 h 6940538"/>
                <a:gd name="connsiteX166" fmla="*/ 2524793 w 8045403"/>
                <a:gd name="connsiteY166" fmla="*/ 564871 h 6940538"/>
                <a:gd name="connsiteX167" fmla="*/ 2333822 w 8045403"/>
                <a:gd name="connsiteY167" fmla="*/ 428739 h 6940538"/>
                <a:gd name="connsiteX168" fmla="*/ 2122744 w 8045403"/>
                <a:gd name="connsiteY168" fmla="*/ 323808 h 6940538"/>
                <a:gd name="connsiteX169" fmla="*/ 1899277 w 8045403"/>
                <a:gd name="connsiteY169" fmla="*/ 245917 h 6940538"/>
                <a:gd name="connsiteX170" fmla="*/ 956872 w 8045403"/>
                <a:gd name="connsiteY170" fmla="*/ 101971 h 6940538"/>
                <a:gd name="connsiteX171" fmla="*/ 478615 w 8045403"/>
                <a:gd name="connsiteY171" fmla="*/ 66183 h 6940538"/>
                <a:gd name="connsiteX172" fmla="*/ 359759 w 8045403"/>
                <a:gd name="connsiteY172" fmla="*/ 61501 h 6940538"/>
                <a:gd name="connsiteX173" fmla="*/ 305192 w 8045403"/>
                <a:gd name="connsiteY173" fmla="*/ 62981 h 6940538"/>
                <a:gd name="connsiteX174" fmla="*/ 304130 w 8045403"/>
                <a:gd name="connsiteY174" fmla="*/ 63161 h 6940538"/>
                <a:gd name="connsiteX175" fmla="*/ 308692 w 8045403"/>
                <a:gd name="connsiteY175" fmla="*/ 61089 h 6940538"/>
                <a:gd name="connsiteX176" fmla="*/ 321265 w 8045403"/>
                <a:gd name="connsiteY176" fmla="*/ 44093 h 6940538"/>
                <a:gd name="connsiteX177" fmla="*/ 320494 w 8045403"/>
                <a:gd name="connsiteY177" fmla="*/ 47684 h 6940538"/>
                <a:gd name="connsiteX178" fmla="*/ 317416 w 8045403"/>
                <a:gd name="connsiteY178" fmla="*/ 62056 h 6940538"/>
                <a:gd name="connsiteX179" fmla="*/ 311250 w 8045403"/>
                <a:gd name="connsiteY179" fmla="*/ 90780 h 6940538"/>
                <a:gd name="connsiteX180" fmla="*/ 261451 w 8045403"/>
                <a:gd name="connsiteY180" fmla="*/ 319898 h 6940538"/>
                <a:gd name="connsiteX181" fmla="*/ 53091 w 8045403"/>
                <a:gd name="connsiteY181" fmla="*/ 1231212 h 694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8045403" h="6940538">
                  <a:moveTo>
                    <a:pt x="0" y="1287445"/>
                  </a:moveTo>
                  <a:cubicBezTo>
                    <a:pt x="64134" y="965933"/>
                    <a:pt x="129693" y="641760"/>
                    <a:pt x="198584" y="320331"/>
                  </a:cubicBezTo>
                  <a:lnTo>
                    <a:pt x="250519" y="79840"/>
                  </a:lnTo>
                  <a:lnTo>
                    <a:pt x="257071" y="49865"/>
                  </a:lnTo>
                  <a:lnTo>
                    <a:pt x="260350" y="34885"/>
                  </a:lnTo>
                  <a:lnTo>
                    <a:pt x="261170" y="31140"/>
                  </a:lnTo>
                  <a:cubicBezTo>
                    <a:pt x="255414" y="40404"/>
                    <a:pt x="270226" y="8426"/>
                    <a:pt x="277496" y="8143"/>
                  </a:cubicBezTo>
                  <a:cubicBezTo>
                    <a:pt x="281112" y="6042"/>
                    <a:pt x="285028" y="4506"/>
                    <a:pt x="289109" y="3590"/>
                  </a:cubicBezTo>
                  <a:cubicBezTo>
                    <a:pt x="291186" y="3062"/>
                    <a:pt x="293290" y="2647"/>
                    <a:pt x="295411" y="2345"/>
                  </a:cubicBezTo>
                  <a:cubicBezTo>
                    <a:pt x="317137" y="152"/>
                    <a:pt x="338992" y="-503"/>
                    <a:pt x="360811" y="381"/>
                  </a:cubicBezTo>
                  <a:cubicBezTo>
                    <a:pt x="401633" y="1232"/>
                    <a:pt x="441788" y="3425"/>
                    <a:pt x="481990" y="5588"/>
                  </a:cubicBezTo>
                  <a:cubicBezTo>
                    <a:pt x="642557" y="14765"/>
                    <a:pt x="802267" y="27711"/>
                    <a:pt x="962056" y="41087"/>
                  </a:cubicBezTo>
                  <a:cubicBezTo>
                    <a:pt x="1280830" y="67709"/>
                    <a:pt x="1604023" y="96658"/>
                    <a:pt x="1916464" y="186418"/>
                  </a:cubicBezTo>
                  <a:cubicBezTo>
                    <a:pt x="1994492" y="209092"/>
                    <a:pt x="2071293" y="235793"/>
                    <a:pt x="2146558" y="266416"/>
                  </a:cubicBezTo>
                  <a:cubicBezTo>
                    <a:pt x="2221815" y="297834"/>
                    <a:pt x="2294946" y="334117"/>
                    <a:pt x="2365491" y="375035"/>
                  </a:cubicBezTo>
                  <a:cubicBezTo>
                    <a:pt x="2435770" y="417059"/>
                    <a:pt x="2502595" y="464607"/>
                    <a:pt x="2565332" y="517233"/>
                  </a:cubicBezTo>
                  <a:lnTo>
                    <a:pt x="2611135" y="558311"/>
                  </a:lnTo>
                  <a:cubicBezTo>
                    <a:pt x="2626834" y="571538"/>
                    <a:pt x="2641553" y="585845"/>
                    <a:pt x="2655241" y="601134"/>
                  </a:cubicBezTo>
                  <a:lnTo>
                    <a:pt x="2696976" y="646395"/>
                  </a:lnTo>
                  <a:lnTo>
                    <a:pt x="2717805" y="669044"/>
                  </a:lnTo>
                  <a:cubicBezTo>
                    <a:pt x="2724662" y="676674"/>
                    <a:pt x="2730411" y="685212"/>
                    <a:pt x="2736778" y="693255"/>
                  </a:cubicBezTo>
                  <a:cubicBezTo>
                    <a:pt x="2839195" y="821796"/>
                    <a:pt x="2917329" y="967946"/>
                    <a:pt x="2967287" y="1124523"/>
                  </a:cubicBezTo>
                  <a:cubicBezTo>
                    <a:pt x="3016859" y="1280381"/>
                    <a:pt x="3042947" y="1442756"/>
                    <a:pt x="3044648" y="1606301"/>
                  </a:cubicBezTo>
                  <a:cubicBezTo>
                    <a:pt x="3046685" y="1769213"/>
                    <a:pt x="3028794" y="1931763"/>
                    <a:pt x="2991364" y="2090333"/>
                  </a:cubicBezTo>
                  <a:cubicBezTo>
                    <a:pt x="2953161" y="2247431"/>
                    <a:pt x="2904156" y="2401704"/>
                    <a:pt x="2844712" y="2552068"/>
                  </a:cubicBezTo>
                  <a:cubicBezTo>
                    <a:pt x="2729534" y="2852978"/>
                    <a:pt x="2591208" y="3142442"/>
                    <a:pt x="2472182" y="3438455"/>
                  </a:cubicBezTo>
                  <a:cubicBezTo>
                    <a:pt x="2353071" y="3733616"/>
                    <a:pt x="2251442" y="4038109"/>
                    <a:pt x="2220681" y="4352631"/>
                  </a:cubicBezTo>
                  <a:cubicBezTo>
                    <a:pt x="2205302" y="4509285"/>
                    <a:pt x="2211081" y="4667280"/>
                    <a:pt x="2237868" y="4822388"/>
                  </a:cubicBezTo>
                  <a:lnTo>
                    <a:pt x="2248906" y="4880183"/>
                  </a:lnTo>
                  <a:cubicBezTo>
                    <a:pt x="2252685" y="4899414"/>
                    <a:pt x="2258212" y="4918283"/>
                    <a:pt x="2262769" y="4937359"/>
                  </a:cubicBezTo>
                  <a:cubicBezTo>
                    <a:pt x="2271567" y="4975717"/>
                    <a:pt x="2283511" y="5012761"/>
                    <a:pt x="2295634" y="5049778"/>
                  </a:cubicBezTo>
                  <a:cubicBezTo>
                    <a:pt x="2321250" y="5123350"/>
                    <a:pt x="2354264" y="5194111"/>
                    <a:pt x="2394169" y="5261006"/>
                  </a:cubicBezTo>
                  <a:cubicBezTo>
                    <a:pt x="2474561" y="5394950"/>
                    <a:pt x="2580639" y="5511648"/>
                    <a:pt x="2706334" y="5604398"/>
                  </a:cubicBezTo>
                  <a:cubicBezTo>
                    <a:pt x="2833034" y="5696917"/>
                    <a:pt x="2973603" y="5768683"/>
                    <a:pt x="3122834" y="5817095"/>
                  </a:cubicBezTo>
                  <a:cubicBezTo>
                    <a:pt x="3272476" y="5866151"/>
                    <a:pt x="3427739" y="5896106"/>
                    <a:pt x="3584883" y="5906288"/>
                  </a:cubicBezTo>
                  <a:cubicBezTo>
                    <a:pt x="3742518" y="5917295"/>
                    <a:pt x="3900874" y="5910386"/>
                    <a:pt x="4056910" y="5885691"/>
                  </a:cubicBezTo>
                  <a:cubicBezTo>
                    <a:pt x="4135869" y="5876720"/>
                    <a:pt x="4213513" y="5860428"/>
                    <a:pt x="4291493" y="5846096"/>
                  </a:cubicBezTo>
                  <a:cubicBezTo>
                    <a:pt x="4330469" y="5838749"/>
                    <a:pt x="4368647" y="5827999"/>
                    <a:pt x="4407263" y="5819131"/>
                  </a:cubicBezTo>
                  <a:lnTo>
                    <a:pt x="4465058" y="5805185"/>
                  </a:lnTo>
                  <a:cubicBezTo>
                    <a:pt x="4484237" y="5800313"/>
                    <a:pt x="4503029" y="5794049"/>
                    <a:pt x="4522054" y="5788533"/>
                  </a:cubicBezTo>
                  <a:cubicBezTo>
                    <a:pt x="4674454" y="5745380"/>
                    <a:pt x="4822706" y="5688745"/>
                    <a:pt x="4965053" y="5619272"/>
                  </a:cubicBezTo>
                  <a:cubicBezTo>
                    <a:pt x="5000189" y="5601150"/>
                    <a:pt x="5036691" y="5585606"/>
                    <a:pt x="5070719" y="5565396"/>
                  </a:cubicBezTo>
                  <a:lnTo>
                    <a:pt x="5173986" y="5506931"/>
                  </a:lnTo>
                  <a:lnTo>
                    <a:pt x="5273852" y="5442820"/>
                  </a:lnTo>
                  <a:cubicBezTo>
                    <a:pt x="5307492" y="5421991"/>
                    <a:pt x="5338426" y="5397141"/>
                    <a:pt x="5370855" y="5374507"/>
                  </a:cubicBezTo>
                  <a:cubicBezTo>
                    <a:pt x="5498303" y="5280314"/>
                    <a:pt x="5617966" y="5175989"/>
                    <a:pt x="5728632" y="5062539"/>
                  </a:cubicBezTo>
                  <a:cubicBezTo>
                    <a:pt x="5947180" y="4831101"/>
                    <a:pt x="6139074" y="4575845"/>
                    <a:pt x="6300652" y="4301589"/>
                  </a:cubicBezTo>
                  <a:cubicBezTo>
                    <a:pt x="6630098" y="3754857"/>
                    <a:pt x="6885149" y="3165360"/>
                    <a:pt x="7178428" y="2594886"/>
                  </a:cubicBezTo>
                  <a:lnTo>
                    <a:pt x="7189823" y="2572691"/>
                  </a:lnTo>
                  <a:lnTo>
                    <a:pt x="7212302" y="2583312"/>
                  </a:lnTo>
                  <a:lnTo>
                    <a:pt x="8024549" y="2967589"/>
                  </a:lnTo>
                  <a:lnTo>
                    <a:pt x="8045404" y="2977436"/>
                  </a:lnTo>
                  <a:lnTo>
                    <a:pt x="8037877" y="2999141"/>
                  </a:lnTo>
                  <a:lnTo>
                    <a:pt x="8037851" y="2999167"/>
                  </a:lnTo>
                  <a:cubicBezTo>
                    <a:pt x="7927004" y="3300747"/>
                    <a:pt x="7798062" y="3595341"/>
                    <a:pt x="7651744" y="3881403"/>
                  </a:cubicBezTo>
                  <a:cubicBezTo>
                    <a:pt x="7506973" y="4167980"/>
                    <a:pt x="7346297" y="4446257"/>
                    <a:pt x="7170489" y="4714918"/>
                  </a:cubicBezTo>
                  <a:cubicBezTo>
                    <a:pt x="6994784" y="4984018"/>
                    <a:pt x="6800829" y="5240770"/>
                    <a:pt x="6589962" y="5483318"/>
                  </a:cubicBezTo>
                  <a:cubicBezTo>
                    <a:pt x="6378992" y="5726536"/>
                    <a:pt x="6145931" y="5949673"/>
                    <a:pt x="5893768" y="6149893"/>
                  </a:cubicBezTo>
                  <a:cubicBezTo>
                    <a:pt x="5641140" y="6350809"/>
                    <a:pt x="5364591" y="6519682"/>
                    <a:pt x="5070486" y="6652698"/>
                  </a:cubicBezTo>
                  <a:cubicBezTo>
                    <a:pt x="4775325" y="6785199"/>
                    <a:pt x="4462119" y="6873102"/>
                    <a:pt x="4141127" y="6913497"/>
                  </a:cubicBezTo>
                  <a:lnTo>
                    <a:pt x="4020640" y="6926206"/>
                  </a:lnTo>
                  <a:lnTo>
                    <a:pt x="3899997" y="6933501"/>
                  </a:lnTo>
                  <a:cubicBezTo>
                    <a:pt x="3859732" y="6935280"/>
                    <a:pt x="3819595" y="6939817"/>
                    <a:pt x="3779252" y="6939301"/>
                  </a:cubicBezTo>
                  <a:lnTo>
                    <a:pt x="3658300" y="6940229"/>
                  </a:lnTo>
                  <a:lnTo>
                    <a:pt x="3597824" y="6940539"/>
                  </a:lnTo>
                  <a:lnTo>
                    <a:pt x="3537374" y="6937703"/>
                  </a:lnTo>
                  <a:lnTo>
                    <a:pt x="3416448" y="6932032"/>
                  </a:lnTo>
                  <a:cubicBezTo>
                    <a:pt x="3376183" y="6929506"/>
                    <a:pt x="3336097" y="6924169"/>
                    <a:pt x="3295935" y="6920380"/>
                  </a:cubicBezTo>
                  <a:cubicBezTo>
                    <a:pt x="3255824" y="6915740"/>
                    <a:pt x="3215429" y="6913368"/>
                    <a:pt x="3175705" y="6905789"/>
                  </a:cubicBezTo>
                  <a:lnTo>
                    <a:pt x="3056068" y="6886301"/>
                  </a:lnTo>
                  <a:cubicBezTo>
                    <a:pt x="3036038" y="6883465"/>
                    <a:pt x="3016292" y="6879264"/>
                    <a:pt x="2996597" y="6874572"/>
                  </a:cubicBezTo>
                  <a:lnTo>
                    <a:pt x="2937436" y="6861270"/>
                  </a:lnTo>
                  <a:cubicBezTo>
                    <a:pt x="2858039" y="6845571"/>
                    <a:pt x="2780885" y="6820747"/>
                    <a:pt x="2703111" y="6798474"/>
                  </a:cubicBezTo>
                  <a:cubicBezTo>
                    <a:pt x="2548865" y="6748516"/>
                    <a:pt x="2399472" y="6684689"/>
                    <a:pt x="2256750" y="6607766"/>
                  </a:cubicBezTo>
                  <a:cubicBezTo>
                    <a:pt x="2114737" y="6528911"/>
                    <a:pt x="1981255" y="6435593"/>
                    <a:pt x="1858424" y="6329310"/>
                  </a:cubicBezTo>
                  <a:cubicBezTo>
                    <a:pt x="1735683" y="6222381"/>
                    <a:pt x="1626504" y="6100811"/>
                    <a:pt x="1533334" y="5967331"/>
                  </a:cubicBezTo>
                  <a:cubicBezTo>
                    <a:pt x="1343789" y="5700216"/>
                    <a:pt x="1227529" y="5388093"/>
                    <a:pt x="1196133" y="5062049"/>
                  </a:cubicBezTo>
                  <a:cubicBezTo>
                    <a:pt x="1164606" y="4734278"/>
                    <a:pt x="1232749" y="4404651"/>
                    <a:pt x="1391649" y="4116269"/>
                  </a:cubicBezTo>
                  <a:cubicBezTo>
                    <a:pt x="1548056" y="3838611"/>
                    <a:pt x="1688233" y="3552111"/>
                    <a:pt x="1811476" y="3258213"/>
                  </a:cubicBezTo>
                  <a:cubicBezTo>
                    <a:pt x="1872630" y="3111663"/>
                    <a:pt x="1925829" y="2961917"/>
                    <a:pt x="1970838" y="2809645"/>
                  </a:cubicBezTo>
                  <a:cubicBezTo>
                    <a:pt x="2016388" y="2658378"/>
                    <a:pt x="2048923" y="2503502"/>
                    <a:pt x="2068081" y="2346667"/>
                  </a:cubicBezTo>
                  <a:cubicBezTo>
                    <a:pt x="2072706" y="2307664"/>
                    <a:pt x="2074807" y="2268474"/>
                    <a:pt x="2077715" y="2229386"/>
                  </a:cubicBezTo>
                  <a:cubicBezTo>
                    <a:pt x="2077936" y="2190316"/>
                    <a:pt x="2081030" y="2151084"/>
                    <a:pt x="2078509" y="2112185"/>
                  </a:cubicBezTo>
                  <a:cubicBezTo>
                    <a:pt x="2077070" y="2034523"/>
                    <a:pt x="2067785" y="1957203"/>
                    <a:pt x="2050802" y="1881407"/>
                  </a:cubicBezTo>
                  <a:cubicBezTo>
                    <a:pt x="2019780" y="1730468"/>
                    <a:pt x="1945397" y="1591858"/>
                    <a:pt x="1836768" y="1482566"/>
                  </a:cubicBezTo>
                  <a:cubicBezTo>
                    <a:pt x="1724542" y="1376112"/>
                    <a:pt x="1588028" y="1298658"/>
                    <a:pt x="1439076" y="1256936"/>
                  </a:cubicBezTo>
                  <a:cubicBezTo>
                    <a:pt x="1288340" y="1213319"/>
                    <a:pt x="1132569" y="1189505"/>
                    <a:pt x="975688" y="1186100"/>
                  </a:cubicBezTo>
                  <a:cubicBezTo>
                    <a:pt x="817644" y="1181767"/>
                    <a:pt x="659499" y="1189526"/>
                    <a:pt x="502638" y="1209308"/>
                  </a:cubicBezTo>
                  <a:cubicBezTo>
                    <a:pt x="424035" y="1218800"/>
                    <a:pt x="345731" y="1231111"/>
                    <a:pt x="267842" y="1245462"/>
                  </a:cubicBezTo>
                  <a:cubicBezTo>
                    <a:pt x="228920" y="1252744"/>
                    <a:pt x="190078" y="1260473"/>
                    <a:pt x="151447" y="1268969"/>
                  </a:cubicBezTo>
                  <a:lnTo>
                    <a:pt x="93682" y="1282209"/>
                  </a:lnTo>
                  <a:lnTo>
                    <a:pt x="65003" y="1289257"/>
                  </a:lnTo>
                  <a:lnTo>
                    <a:pt x="50765" y="1292899"/>
                  </a:lnTo>
                  <a:lnTo>
                    <a:pt x="47217" y="1293817"/>
                  </a:lnTo>
                  <a:cubicBezTo>
                    <a:pt x="42632" y="1295005"/>
                    <a:pt x="37942" y="1295753"/>
                    <a:pt x="33214" y="1296044"/>
                  </a:cubicBezTo>
                  <a:cubicBezTo>
                    <a:pt x="21546" y="1296431"/>
                    <a:pt x="10014" y="1293443"/>
                    <a:pt x="0" y="1287445"/>
                  </a:cubicBezTo>
                  <a:close/>
                  <a:moveTo>
                    <a:pt x="53091" y="1231212"/>
                  </a:moveTo>
                  <a:cubicBezTo>
                    <a:pt x="49199" y="1224301"/>
                    <a:pt x="42242" y="1219666"/>
                    <a:pt x="34367" y="1218730"/>
                  </a:cubicBezTo>
                  <a:cubicBezTo>
                    <a:pt x="32111" y="1218542"/>
                    <a:pt x="29841" y="1218642"/>
                    <a:pt x="27611" y="1219032"/>
                  </a:cubicBezTo>
                  <a:lnTo>
                    <a:pt x="31325" y="1218075"/>
                  </a:lnTo>
                  <a:lnTo>
                    <a:pt x="46158" y="1214309"/>
                  </a:lnTo>
                  <a:lnTo>
                    <a:pt x="75755" y="1207086"/>
                  </a:lnTo>
                  <a:lnTo>
                    <a:pt x="134975" y="1193619"/>
                  </a:lnTo>
                  <a:cubicBezTo>
                    <a:pt x="174493" y="1185002"/>
                    <a:pt x="214134" y="1177183"/>
                    <a:pt x="253856" y="1169826"/>
                  </a:cubicBezTo>
                  <a:cubicBezTo>
                    <a:pt x="333334" y="1155321"/>
                    <a:pt x="413185" y="1142911"/>
                    <a:pt x="493445" y="1133358"/>
                  </a:cubicBezTo>
                  <a:cubicBezTo>
                    <a:pt x="654248" y="1113374"/>
                    <a:pt x="816344" y="1105723"/>
                    <a:pt x="978317" y="1110469"/>
                  </a:cubicBezTo>
                  <a:cubicBezTo>
                    <a:pt x="1141775" y="1114369"/>
                    <a:pt x="1304028" y="1139547"/>
                    <a:pt x="1460982" y="1185370"/>
                  </a:cubicBezTo>
                  <a:cubicBezTo>
                    <a:pt x="1621421" y="1230877"/>
                    <a:pt x="1768324" y="1314870"/>
                    <a:pt x="1888925" y="1430053"/>
                  </a:cubicBezTo>
                  <a:cubicBezTo>
                    <a:pt x="2007260" y="1549406"/>
                    <a:pt x="2088307" y="1700619"/>
                    <a:pt x="2122180" y="1865244"/>
                  </a:cubicBezTo>
                  <a:cubicBezTo>
                    <a:pt x="2140078" y="1945701"/>
                    <a:pt x="2149817" y="2027756"/>
                    <a:pt x="2151250" y="2110169"/>
                  </a:cubicBezTo>
                  <a:cubicBezTo>
                    <a:pt x="2153756" y="2151203"/>
                    <a:pt x="2150567" y="2191974"/>
                    <a:pt x="2150190" y="2232874"/>
                  </a:cubicBezTo>
                  <a:cubicBezTo>
                    <a:pt x="2147143" y="2273513"/>
                    <a:pt x="2144836" y="2314315"/>
                    <a:pt x="2139990" y="2354710"/>
                  </a:cubicBezTo>
                  <a:cubicBezTo>
                    <a:pt x="2120097" y="2515644"/>
                    <a:pt x="2086464" y="2674592"/>
                    <a:pt x="2039457" y="2829804"/>
                  </a:cubicBezTo>
                  <a:cubicBezTo>
                    <a:pt x="1993489" y="2984396"/>
                    <a:pt x="1939211" y="3136359"/>
                    <a:pt x="1876861" y="3285100"/>
                  </a:cubicBezTo>
                  <a:cubicBezTo>
                    <a:pt x="1752052" y="3581344"/>
                    <a:pt x="1610169" y="3870112"/>
                    <a:pt x="1451921" y="4149910"/>
                  </a:cubicBezTo>
                  <a:cubicBezTo>
                    <a:pt x="1299210" y="4426098"/>
                    <a:pt x="1233450" y="4741934"/>
                    <a:pt x="1263244" y="5056094"/>
                  </a:cubicBezTo>
                  <a:cubicBezTo>
                    <a:pt x="1293073" y="5370563"/>
                    <a:pt x="1404744" y="5671731"/>
                    <a:pt x="1587144" y="5929617"/>
                  </a:cubicBezTo>
                  <a:cubicBezTo>
                    <a:pt x="1677112" y="6059024"/>
                    <a:pt x="1782613" y="6176883"/>
                    <a:pt x="1901283" y="6280589"/>
                  </a:cubicBezTo>
                  <a:cubicBezTo>
                    <a:pt x="2020410" y="6383985"/>
                    <a:pt x="2149884" y="6474828"/>
                    <a:pt x="2287653" y="6551673"/>
                  </a:cubicBezTo>
                  <a:cubicBezTo>
                    <a:pt x="2426650" y="6626843"/>
                    <a:pt x="2572160" y="6689304"/>
                    <a:pt x="2722419" y="6738282"/>
                  </a:cubicBezTo>
                  <a:cubicBezTo>
                    <a:pt x="2798388" y="6760116"/>
                    <a:pt x="2873686" y="6784580"/>
                    <a:pt x="2951408" y="6800021"/>
                  </a:cubicBezTo>
                  <a:lnTo>
                    <a:pt x="3009280" y="6813168"/>
                  </a:lnTo>
                  <a:cubicBezTo>
                    <a:pt x="3028537" y="6817782"/>
                    <a:pt x="3047870" y="6821959"/>
                    <a:pt x="3067488" y="6824743"/>
                  </a:cubicBezTo>
                  <a:lnTo>
                    <a:pt x="3184701" y="6844051"/>
                  </a:lnTo>
                  <a:cubicBezTo>
                    <a:pt x="3499377" y="6887307"/>
                    <a:pt x="3818280" y="6890374"/>
                    <a:pt x="4133729" y="6853227"/>
                  </a:cubicBezTo>
                  <a:cubicBezTo>
                    <a:pt x="4448894" y="6814096"/>
                    <a:pt x="4756507" y="6728306"/>
                    <a:pt x="5046461" y="6598693"/>
                  </a:cubicBezTo>
                  <a:cubicBezTo>
                    <a:pt x="5336390" y="6468126"/>
                    <a:pt x="5609046" y="6302165"/>
                    <a:pt x="5858219" y="6104626"/>
                  </a:cubicBezTo>
                  <a:cubicBezTo>
                    <a:pt x="6359143" y="5711198"/>
                    <a:pt x="6773993" y="5216280"/>
                    <a:pt x="7124965" y="4684990"/>
                  </a:cubicBezTo>
                  <a:cubicBezTo>
                    <a:pt x="7300128" y="4418288"/>
                    <a:pt x="7460237" y="4141996"/>
                    <a:pt x="7604569" y="3857429"/>
                  </a:cubicBezTo>
                  <a:cubicBezTo>
                    <a:pt x="7750217" y="3573791"/>
                    <a:pt x="7878696" y="3281620"/>
                    <a:pt x="7989259" y="2982514"/>
                  </a:cubicBezTo>
                  <a:lnTo>
                    <a:pt x="7989285" y="2982488"/>
                  </a:lnTo>
                  <a:lnTo>
                    <a:pt x="8002586" y="3014015"/>
                  </a:lnTo>
                  <a:lnTo>
                    <a:pt x="7190338" y="2629764"/>
                  </a:lnTo>
                  <a:lnTo>
                    <a:pt x="7224211" y="2618190"/>
                  </a:lnTo>
                  <a:cubicBezTo>
                    <a:pt x="7080136" y="2903761"/>
                    <a:pt x="6944027" y="3193587"/>
                    <a:pt x="6803999" y="3482020"/>
                  </a:cubicBezTo>
                  <a:cubicBezTo>
                    <a:pt x="6663636" y="3770221"/>
                    <a:pt x="6518762" y="4057211"/>
                    <a:pt x="6352312" y="4332833"/>
                  </a:cubicBezTo>
                  <a:cubicBezTo>
                    <a:pt x="6188955" y="4611444"/>
                    <a:pt x="5994844" y="4870851"/>
                    <a:pt x="5773589" y="5106130"/>
                  </a:cubicBezTo>
                  <a:cubicBezTo>
                    <a:pt x="5660732" y="5222338"/>
                    <a:pt x="5538697" y="5329266"/>
                    <a:pt x="5408646" y="5425832"/>
                  </a:cubicBezTo>
                  <a:cubicBezTo>
                    <a:pt x="5375495" y="5449110"/>
                    <a:pt x="5343865" y="5474604"/>
                    <a:pt x="5309451" y="5496026"/>
                  </a:cubicBezTo>
                  <a:lnTo>
                    <a:pt x="5207292" y="5561941"/>
                  </a:lnTo>
                  <a:lnTo>
                    <a:pt x="5101627" y="5622134"/>
                  </a:lnTo>
                  <a:cubicBezTo>
                    <a:pt x="5066774" y="5642885"/>
                    <a:pt x="5029448" y="5658971"/>
                    <a:pt x="4993487" y="5677609"/>
                  </a:cubicBezTo>
                  <a:cubicBezTo>
                    <a:pt x="4847943" y="5749040"/>
                    <a:pt x="4696341" y="5807377"/>
                    <a:pt x="4540459" y="5851947"/>
                  </a:cubicBezTo>
                  <a:cubicBezTo>
                    <a:pt x="4521048" y="5857618"/>
                    <a:pt x="4501817" y="5864037"/>
                    <a:pt x="4482226" y="5869090"/>
                  </a:cubicBezTo>
                  <a:lnTo>
                    <a:pt x="4423271" y="5883474"/>
                  </a:lnTo>
                  <a:cubicBezTo>
                    <a:pt x="4383882" y="5892625"/>
                    <a:pt x="4344853" y="5903659"/>
                    <a:pt x="4305155" y="5911263"/>
                  </a:cubicBezTo>
                  <a:cubicBezTo>
                    <a:pt x="4225680" y="5926111"/>
                    <a:pt x="4146464" y="5942841"/>
                    <a:pt x="4066164" y="5952199"/>
                  </a:cubicBezTo>
                  <a:cubicBezTo>
                    <a:pt x="3905540" y="5977900"/>
                    <a:pt x="3742518" y="5985350"/>
                    <a:pt x="3580218" y="5974394"/>
                  </a:cubicBezTo>
                  <a:cubicBezTo>
                    <a:pt x="3417273" y="5964160"/>
                    <a:pt x="3256314" y="5933046"/>
                    <a:pt x="3101309" y="5881850"/>
                  </a:cubicBezTo>
                  <a:cubicBezTo>
                    <a:pt x="2945247" y="5831015"/>
                    <a:pt x="2798285" y="5755717"/>
                    <a:pt x="2665862" y="5658765"/>
                  </a:cubicBezTo>
                  <a:cubicBezTo>
                    <a:pt x="2533137" y="5560549"/>
                    <a:pt x="2421141" y="5437071"/>
                    <a:pt x="2336328" y="5295394"/>
                  </a:cubicBezTo>
                  <a:cubicBezTo>
                    <a:pt x="2294185" y="5224581"/>
                    <a:pt x="2259336" y="5149669"/>
                    <a:pt x="2232312" y="5071845"/>
                  </a:cubicBezTo>
                  <a:cubicBezTo>
                    <a:pt x="2219513" y="5032791"/>
                    <a:pt x="2206982" y="4993504"/>
                    <a:pt x="2197880" y="4953754"/>
                  </a:cubicBezTo>
                  <a:cubicBezTo>
                    <a:pt x="2193145" y="4933905"/>
                    <a:pt x="2187450" y="4914236"/>
                    <a:pt x="2183522" y="4894206"/>
                  </a:cubicBezTo>
                  <a:lnTo>
                    <a:pt x="2172074" y="4833988"/>
                  </a:lnTo>
                  <a:cubicBezTo>
                    <a:pt x="2144403" y="4672977"/>
                    <a:pt x="2138541" y="4508950"/>
                    <a:pt x="2154642" y="4346366"/>
                  </a:cubicBezTo>
                  <a:cubicBezTo>
                    <a:pt x="2186813" y="4021482"/>
                    <a:pt x="2291249" y="3711499"/>
                    <a:pt x="2411549" y="3413991"/>
                  </a:cubicBezTo>
                  <a:cubicBezTo>
                    <a:pt x="2531897" y="3115685"/>
                    <a:pt x="2670373" y="2826530"/>
                    <a:pt x="2784545" y="2529023"/>
                  </a:cubicBezTo>
                  <a:cubicBezTo>
                    <a:pt x="2843088" y="2381442"/>
                    <a:pt x="2891345" y="2229994"/>
                    <a:pt x="2929032" y="2075773"/>
                  </a:cubicBezTo>
                  <a:cubicBezTo>
                    <a:pt x="2965406" y="1922315"/>
                    <a:pt x="2982883" y="1764987"/>
                    <a:pt x="2981079" y="1607289"/>
                  </a:cubicBezTo>
                  <a:cubicBezTo>
                    <a:pt x="2979584" y="1450054"/>
                    <a:pt x="2954708" y="1293918"/>
                    <a:pt x="2907198" y="1144019"/>
                  </a:cubicBezTo>
                  <a:cubicBezTo>
                    <a:pt x="2859714" y="994660"/>
                    <a:pt x="2785370" y="855217"/>
                    <a:pt x="2687851" y="732544"/>
                  </a:cubicBezTo>
                  <a:cubicBezTo>
                    <a:pt x="2681793" y="724885"/>
                    <a:pt x="2676354" y="716726"/>
                    <a:pt x="2669832" y="709472"/>
                  </a:cubicBezTo>
                  <a:lnTo>
                    <a:pt x="2649982" y="687937"/>
                  </a:lnTo>
                  <a:lnTo>
                    <a:pt x="2610335" y="644831"/>
                  </a:lnTo>
                  <a:cubicBezTo>
                    <a:pt x="2597369" y="630237"/>
                    <a:pt x="2583345" y="616603"/>
                    <a:pt x="2568381" y="604039"/>
                  </a:cubicBezTo>
                  <a:lnTo>
                    <a:pt x="2524793" y="564871"/>
                  </a:lnTo>
                  <a:cubicBezTo>
                    <a:pt x="2464835" y="514516"/>
                    <a:pt x="2400977" y="468997"/>
                    <a:pt x="2333822" y="428739"/>
                  </a:cubicBezTo>
                  <a:cubicBezTo>
                    <a:pt x="2265806" y="389234"/>
                    <a:pt x="2195300" y="354183"/>
                    <a:pt x="2122744" y="323808"/>
                  </a:cubicBezTo>
                  <a:cubicBezTo>
                    <a:pt x="2049647" y="294014"/>
                    <a:pt x="1975058" y="268014"/>
                    <a:pt x="1899277" y="245917"/>
                  </a:cubicBezTo>
                  <a:cubicBezTo>
                    <a:pt x="1594637" y="158031"/>
                    <a:pt x="1275458" y="128765"/>
                    <a:pt x="956872" y="101971"/>
                  </a:cubicBezTo>
                  <a:cubicBezTo>
                    <a:pt x="797467" y="88483"/>
                    <a:pt x="637858" y="75419"/>
                    <a:pt x="478615" y="66183"/>
                  </a:cubicBezTo>
                  <a:cubicBezTo>
                    <a:pt x="438855" y="63958"/>
                    <a:pt x="399012" y="62187"/>
                    <a:pt x="359759" y="61501"/>
                  </a:cubicBezTo>
                  <a:cubicBezTo>
                    <a:pt x="341557" y="60890"/>
                    <a:pt x="323335" y="61383"/>
                    <a:pt x="305192" y="62981"/>
                  </a:cubicBezTo>
                  <a:cubicBezTo>
                    <a:pt x="304890" y="63056"/>
                    <a:pt x="303361" y="63241"/>
                    <a:pt x="304130" y="63161"/>
                  </a:cubicBezTo>
                  <a:cubicBezTo>
                    <a:pt x="305736" y="62677"/>
                    <a:pt x="307272" y="61981"/>
                    <a:pt x="308692" y="61089"/>
                  </a:cubicBezTo>
                  <a:cubicBezTo>
                    <a:pt x="313430" y="61646"/>
                    <a:pt x="327371" y="32452"/>
                    <a:pt x="321265" y="44093"/>
                  </a:cubicBezTo>
                  <a:lnTo>
                    <a:pt x="320494" y="47684"/>
                  </a:lnTo>
                  <a:lnTo>
                    <a:pt x="317416" y="62056"/>
                  </a:lnTo>
                  <a:lnTo>
                    <a:pt x="311250" y="90780"/>
                  </a:lnTo>
                  <a:lnTo>
                    <a:pt x="261451" y="319898"/>
                  </a:lnTo>
                  <a:cubicBezTo>
                    <a:pt x="194693" y="624607"/>
                    <a:pt x="124605" y="926580"/>
                    <a:pt x="53091" y="12312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257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upo 14">
            <a:extLst>
              <a:ext uri="{FF2B5EF4-FFF2-40B4-BE49-F238E27FC236}">
                <a16:creationId xmlns:a16="http://schemas.microsoft.com/office/drawing/2014/main" id="{8B8B1582-91D2-38F9-FB89-B3C03A46FAC1}"/>
              </a:ext>
            </a:extLst>
          </p:cNvPr>
          <p:cNvGrpSpPr/>
          <p:nvPr/>
        </p:nvGrpSpPr>
        <p:grpSpPr>
          <a:xfrm flipH="1">
            <a:off x="171285" y="854685"/>
            <a:ext cx="1856450" cy="2621972"/>
            <a:chOff x="14987328" y="1682038"/>
            <a:chExt cx="2516925" cy="3554798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733BC404-713E-A047-892C-E66867615002}"/>
                </a:ext>
              </a:extLst>
            </p:cNvPr>
            <p:cNvSpPr/>
            <p:nvPr/>
          </p:nvSpPr>
          <p:spPr>
            <a:xfrm>
              <a:off x="14987328" y="1682038"/>
              <a:ext cx="1703524" cy="2170270"/>
            </a:xfrm>
            <a:custGeom>
              <a:avLst/>
              <a:gdLst>
                <a:gd name="connsiteX0" fmla="*/ 35060 w 1703524"/>
                <a:gd name="connsiteY0" fmla="*/ 1170446 h 2170270"/>
                <a:gd name="connsiteX1" fmla="*/ 428565 w 1703524"/>
                <a:gd name="connsiteY1" fmla="*/ 986774 h 2170270"/>
                <a:gd name="connsiteX2" fmla="*/ 687843 w 1703524"/>
                <a:gd name="connsiteY2" fmla="*/ 928415 h 2170270"/>
                <a:gd name="connsiteX3" fmla="*/ 874581 w 1703524"/>
                <a:gd name="connsiteY3" fmla="*/ 0 h 2170270"/>
                <a:gd name="connsiteX4" fmla="*/ 952745 w 1703524"/>
                <a:gd name="connsiteY4" fmla="*/ 43390 h 2170270"/>
                <a:gd name="connsiteX5" fmla="*/ 972902 w 1703524"/>
                <a:gd name="connsiteY5" fmla="*/ 102792 h 2170270"/>
                <a:gd name="connsiteX6" fmla="*/ 1047705 w 1703524"/>
                <a:gd name="connsiteY6" fmla="*/ 927633 h 2170270"/>
                <a:gd name="connsiteX7" fmla="*/ 1583999 w 1703524"/>
                <a:gd name="connsiteY7" fmla="*/ 976860 h 2170270"/>
                <a:gd name="connsiteX8" fmla="*/ 1646955 w 1703524"/>
                <a:gd name="connsiteY8" fmla="*/ 1159690 h 2170270"/>
                <a:gd name="connsiteX9" fmla="*/ 1012727 w 1703524"/>
                <a:gd name="connsiteY9" fmla="*/ 1290957 h 2170270"/>
                <a:gd name="connsiteX10" fmla="*/ 761659 w 1703524"/>
                <a:gd name="connsiteY10" fmla="*/ 2123535 h 2170270"/>
                <a:gd name="connsiteX11" fmla="*/ 690524 w 1703524"/>
                <a:gd name="connsiteY11" fmla="*/ 1843734 h 2170270"/>
                <a:gd name="connsiteX12" fmla="*/ 651297 w 1703524"/>
                <a:gd name="connsiteY12" fmla="*/ 1370653 h 2170270"/>
                <a:gd name="connsiteX13" fmla="*/ 35060 w 1703524"/>
                <a:gd name="connsiteY13" fmla="*/ 1170446 h 217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3524" h="2170270">
                  <a:moveTo>
                    <a:pt x="35060" y="1170446"/>
                  </a:moveTo>
                  <a:cubicBezTo>
                    <a:pt x="-11280" y="1153774"/>
                    <a:pt x="-95614" y="984672"/>
                    <a:pt x="428565" y="986774"/>
                  </a:cubicBezTo>
                  <a:cubicBezTo>
                    <a:pt x="554539" y="987280"/>
                    <a:pt x="665670" y="1038943"/>
                    <a:pt x="687843" y="928415"/>
                  </a:cubicBezTo>
                  <a:cubicBezTo>
                    <a:pt x="715059" y="792750"/>
                    <a:pt x="694062" y="0"/>
                    <a:pt x="874581" y="0"/>
                  </a:cubicBezTo>
                  <a:cubicBezTo>
                    <a:pt x="906249" y="287"/>
                    <a:pt x="935636" y="16601"/>
                    <a:pt x="952745" y="43390"/>
                  </a:cubicBezTo>
                  <a:cubicBezTo>
                    <a:pt x="962851" y="61860"/>
                    <a:pt x="969672" y="81963"/>
                    <a:pt x="972902" y="102792"/>
                  </a:cubicBezTo>
                  <a:cubicBezTo>
                    <a:pt x="1012981" y="292229"/>
                    <a:pt x="970956" y="887448"/>
                    <a:pt x="1047705" y="927633"/>
                  </a:cubicBezTo>
                  <a:cubicBezTo>
                    <a:pt x="1122630" y="966861"/>
                    <a:pt x="1509507" y="958685"/>
                    <a:pt x="1583999" y="976860"/>
                  </a:cubicBezTo>
                  <a:cubicBezTo>
                    <a:pt x="1702840" y="1005848"/>
                    <a:pt x="1749675" y="1100105"/>
                    <a:pt x="1646955" y="1159690"/>
                  </a:cubicBezTo>
                  <a:cubicBezTo>
                    <a:pt x="1540131" y="1221660"/>
                    <a:pt x="1043234" y="1169766"/>
                    <a:pt x="1012727" y="1290957"/>
                  </a:cubicBezTo>
                  <a:cubicBezTo>
                    <a:pt x="980924" y="1417301"/>
                    <a:pt x="938115" y="2392642"/>
                    <a:pt x="761659" y="2123535"/>
                  </a:cubicBezTo>
                  <a:cubicBezTo>
                    <a:pt x="708723" y="2042805"/>
                    <a:pt x="707769" y="1936926"/>
                    <a:pt x="690524" y="1843734"/>
                  </a:cubicBezTo>
                  <a:cubicBezTo>
                    <a:pt x="668616" y="1725324"/>
                    <a:pt x="675045" y="1488666"/>
                    <a:pt x="651297" y="1370653"/>
                  </a:cubicBezTo>
                  <a:cubicBezTo>
                    <a:pt x="611675" y="1173755"/>
                    <a:pt x="317878" y="1272203"/>
                    <a:pt x="35060" y="1170446"/>
                  </a:cubicBezTo>
                  <a:close/>
                </a:path>
              </a:pathLst>
            </a:custGeom>
            <a:grpFill/>
            <a:ln w="30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2A13B09C-2FA5-16E6-47B7-81097D68FCC4}"/>
                </a:ext>
              </a:extLst>
            </p:cNvPr>
            <p:cNvSpPr/>
            <p:nvPr/>
          </p:nvSpPr>
          <p:spPr>
            <a:xfrm>
              <a:off x="15948442" y="3410168"/>
              <a:ext cx="1555811" cy="1826668"/>
            </a:xfrm>
            <a:custGeom>
              <a:avLst/>
              <a:gdLst>
                <a:gd name="connsiteX0" fmla="*/ 1551841 w 1555811"/>
                <a:gd name="connsiteY0" fmla="*/ 854383 h 1826668"/>
                <a:gd name="connsiteX1" fmla="*/ 1527732 w 1555811"/>
                <a:gd name="connsiteY1" fmla="*/ 831674 h 1826668"/>
                <a:gd name="connsiteX2" fmla="*/ 1014368 w 1555811"/>
                <a:gd name="connsiteY2" fmla="*/ 806851 h 1826668"/>
                <a:gd name="connsiteX3" fmla="*/ 877936 w 1555811"/>
                <a:gd name="connsiteY3" fmla="*/ 688885 h 1826668"/>
                <a:gd name="connsiteX4" fmla="*/ 805877 w 1555811"/>
                <a:gd name="connsiteY4" fmla="*/ 107371 h 1826668"/>
                <a:gd name="connsiteX5" fmla="*/ 802261 w 1555811"/>
                <a:gd name="connsiteY5" fmla="*/ 37779 h 1826668"/>
                <a:gd name="connsiteX6" fmla="*/ 753518 w 1555811"/>
                <a:gd name="connsiteY6" fmla="*/ 394 h 1826668"/>
                <a:gd name="connsiteX7" fmla="*/ 718972 w 1555811"/>
                <a:gd name="connsiteY7" fmla="*/ 27582 h 1826668"/>
                <a:gd name="connsiteX8" fmla="*/ 686965 w 1555811"/>
                <a:gd name="connsiteY8" fmla="*/ 325526 h 1826668"/>
                <a:gd name="connsiteX9" fmla="*/ 623209 w 1555811"/>
                <a:gd name="connsiteY9" fmla="*/ 755417 h 1826668"/>
                <a:gd name="connsiteX10" fmla="*/ 461370 w 1555811"/>
                <a:gd name="connsiteY10" fmla="*/ 839698 h 1826668"/>
                <a:gd name="connsiteX11" fmla="*/ 72570 w 1555811"/>
                <a:gd name="connsiteY11" fmla="*/ 933663 h 1826668"/>
                <a:gd name="connsiteX12" fmla="*/ 36678 w 1555811"/>
                <a:gd name="connsiteY12" fmla="*/ 942823 h 1826668"/>
                <a:gd name="connsiteX13" fmla="*/ 1672 w 1555811"/>
                <a:gd name="connsiteY13" fmla="*/ 1003538 h 1826668"/>
                <a:gd name="connsiteX14" fmla="*/ 38660 w 1555811"/>
                <a:gd name="connsiteY14" fmla="*/ 1039213 h 1826668"/>
                <a:gd name="connsiteX15" fmla="*/ 231416 w 1555811"/>
                <a:gd name="connsiteY15" fmla="*/ 1050124 h 1826668"/>
                <a:gd name="connsiteX16" fmla="*/ 546129 w 1555811"/>
                <a:gd name="connsiteY16" fmla="*/ 1043332 h 1826668"/>
                <a:gd name="connsiteX17" fmla="*/ 604262 w 1555811"/>
                <a:gd name="connsiteY17" fmla="*/ 1054032 h 1826668"/>
                <a:gd name="connsiteX18" fmla="*/ 635649 w 1555811"/>
                <a:gd name="connsiteY18" fmla="*/ 1102455 h 1826668"/>
                <a:gd name="connsiteX19" fmla="*/ 781333 w 1555811"/>
                <a:gd name="connsiteY19" fmla="*/ 1794239 h 1826668"/>
                <a:gd name="connsiteX20" fmla="*/ 843004 w 1555811"/>
                <a:gd name="connsiteY20" fmla="*/ 1823883 h 1826668"/>
                <a:gd name="connsiteX21" fmla="*/ 873820 w 1555811"/>
                <a:gd name="connsiteY21" fmla="*/ 1789738 h 1826668"/>
                <a:gd name="connsiteX22" fmla="*/ 927995 w 1555811"/>
                <a:gd name="connsiteY22" fmla="*/ 1077495 h 1826668"/>
                <a:gd name="connsiteX23" fmla="*/ 1142590 w 1555811"/>
                <a:gd name="connsiteY23" fmla="*/ 999282 h 1826668"/>
                <a:gd name="connsiteX24" fmla="*/ 1551841 w 1555811"/>
                <a:gd name="connsiteY24" fmla="*/ 854383 h 182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5811" h="1826668">
                  <a:moveTo>
                    <a:pt x="1551841" y="854383"/>
                  </a:moveTo>
                  <a:cubicBezTo>
                    <a:pt x="1547867" y="843379"/>
                    <a:pt x="1538909" y="834942"/>
                    <a:pt x="1527732" y="831674"/>
                  </a:cubicBezTo>
                  <a:cubicBezTo>
                    <a:pt x="1387150" y="789285"/>
                    <a:pt x="1187011" y="818286"/>
                    <a:pt x="1014368" y="806851"/>
                  </a:cubicBezTo>
                  <a:cubicBezTo>
                    <a:pt x="947979" y="802101"/>
                    <a:pt x="892538" y="754163"/>
                    <a:pt x="877936" y="688885"/>
                  </a:cubicBezTo>
                  <a:cubicBezTo>
                    <a:pt x="856170" y="593864"/>
                    <a:pt x="832719" y="421997"/>
                    <a:pt x="805877" y="107371"/>
                  </a:cubicBezTo>
                  <a:cubicBezTo>
                    <a:pt x="803932" y="84535"/>
                    <a:pt x="804827" y="60823"/>
                    <a:pt x="802261" y="37779"/>
                  </a:cubicBezTo>
                  <a:cubicBezTo>
                    <a:pt x="799069" y="13924"/>
                    <a:pt x="777247" y="-2813"/>
                    <a:pt x="753518" y="394"/>
                  </a:cubicBezTo>
                  <a:cubicBezTo>
                    <a:pt x="737956" y="2498"/>
                    <a:pt x="724740" y="12897"/>
                    <a:pt x="718972" y="27582"/>
                  </a:cubicBezTo>
                  <a:cubicBezTo>
                    <a:pt x="705417" y="62319"/>
                    <a:pt x="694150" y="288895"/>
                    <a:pt x="686965" y="325526"/>
                  </a:cubicBezTo>
                  <a:cubicBezTo>
                    <a:pt x="662426" y="450665"/>
                    <a:pt x="662794" y="682733"/>
                    <a:pt x="623209" y="755417"/>
                  </a:cubicBezTo>
                  <a:cubicBezTo>
                    <a:pt x="580320" y="834169"/>
                    <a:pt x="540232" y="820651"/>
                    <a:pt x="461370" y="839698"/>
                  </a:cubicBezTo>
                  <a:cubicBezTo>
                    <a:pt x="331765" y="871002"/>
                    <a:pt x="202166" y="902325"/>
                    <a:pt x="72570" y="933663"/>
                  </a:cubicBezTo>
                  <a:cubicBezTo>
                    <a:pt x="60676" y="936537"/>
                    <a:pt x="48627" y="939496"/>
                    <a:pt x="36678" y="942823"/>
                  </a:cubicBezTo>
                  <a:cubicBezTo>
                    <a:pt x="10333" y="949869"/>
                    <a:pt x="-5337" y="977054"/>
                    <a:pt x="1672" y="1003538"/>
                  </a:cubicBezTo>
                  <a:cubicBezTo>
                    <a:pt x="6412" y="1021436"/>
                    <a:pt x="20674" y="1035193"/>
                    <a:pt x="38660" y="1039213"/>
                  </a:cubicBezTo>
                  <a:cubicBezTo>
                    <a:pt x="102308" y="1050046"/>
                    <a:pt x="166959" y="1053706"/>
                    <a:pt x="231416" y="1050124"/>
                  </a:cubicBezTo>
                  <a:lnTo>
                    <a:pt x="546129" y="1043332"/>
                  </a:lnTo>
                  <a:cubicBezTo>
                    <a:pt x="566138" y="1040901"/>
                    <a:pt x="586409" y="1044632"/>
                    <a:pt x="604262" y="1054032"/>
                  </a:cubicBezTo>
                  <a:cubicBezTo>
                    <a:pt x="619435" y="1066541"/>
                    <a:pt x="630397" y="1083452"/>
                    <a:pt x="635649" y="1102455"/>
                  </a:cubicBezTo>
                  <a:cubicBezTo>
                    <a:pt x="717441" y="1319089"/>
                    <a:pt x="706748" y="1574970"/>
                    <a:pt x="781333" y="1794239"/>
                  </a:cubicBezTo>
                  <a:cubicBezTo>
                    <a:pt x="790225" y="1819537"/>
                    <a:pt x="817839" y="1832822"/>
                    <a:pt x="843004" y="1823883"/>
                  </a:cubicBezTo>
                  <a:cubicBezTo>
                    <a:pt x="858335" y="1818419"/>
                    <a:pt x="869914" y="1805600"/>
                    <a:pt x="873820" y="1789738"/>
                  </a:cubicBezTo>
                  <a:cubicBezTo>
                    <a:pt x="912926" y="1636275"/>
                    <a:pt x="912040" y="1114933"/>
                    <a:pt x="927995" y="1077495"/>
                  </a:cubicBezTo>
                  <a:cubicBezTo>
                    <a:pt x="957510" y="1008238"/>
                    <a:pt x="1070704" y="1020607"/>
                    <a:pt x="1142590" y="999282"/>
                  </a:cubicBezTo>
                  <a:cubicBezTo>
                    <a:pt x="1269099" y="961752"/>
                    <a:pt x="1595388" y="981111"/>
                    <a:pt x="1551841" y="854383"/>
                  </a:cubicBezTo>
                  <a:close/>
                </a:path>
              </a:pathLst>
            </a:custGeom>
            <a:grpFill/>
            <a:ln w="30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10" name="Freeform 4">
            <a:extLst>
              <a:ext uri="{FF2B5EF4-FFF2-40B4-BE49-F238E27FC236}">
                <a16:creationId xmlns:a16="http://schemas.microsoft.com/office/drawing/2014/main" id="{E8CCE5E5-3C53-1313-DE57-3B7698D1A1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42510" y="6587409"/>
            <a:ext cx="385225" cy="385225"/>
          </a:xfrm>
          <a:custGeom>
            <a:avLst/>
            <a:gdLst>
              <a:gd name="T0" fmla="*/ 2451 w 2611"/>
              <a:gd name="T1" fmla="*/ 1305 h 2611"/>
              <a:gd name="T2" fmla="*/ 2610 w 2611"/>
              <a:gd name="T3" fmla="*/ 1045 h 2611"/>
              <a:gd name="T4" fmla="*/ 2364 w 2611"/>
              <a:gd name="T5" fmla="*/ 866 h 2611"/>
              <a:gd name="T6" fmla="*/ 2411 w 2611"/>
              <a:gd name="T7" fmla="*/ 566 h 2611"/>
              <a:gd name="T8" fmla="*/ 2116 w 2611"/>
              <a:gd name="T9" fmla="*/ 494 h 2611"/>
              <a:gd name="T10" fmla="*/ 2044 w 2611"/>
              <a:gd name="T11" fmla="*/ 199 h 2611"/>
              <a:gd name="T12" fmla="*/ 1744 w 2611"/>
              <a:gd name="T13" fmla="*/ 246 h 2611"/>
              <a:gd name="T14" fmla="*/ 1565 w 2611"/>
              <a:gd name="T15" fmla="*/ 0 h 2611"/>
              <a:gd name="T16" fmla="*/ 1304 w 2611"/>
              <a:gd name="T17" fmla="*/ 159 h 2611"/>
              <a:gd name="T18" fmla="*/ 1045 w 2611"/>
              <a:gd name="T19" fmla="*/ 0 h 2611"/>
              <a:gd name="T20" fmla="*/ 866 w 2611"/>
              <a:gd name="T21" fmla="*/ 246 h 2611"/>
              <a:gd name="T22" fmla="*/ 566 w 2611"/>
              <a:gd name="T23" fmla="*/ 199 h 2611"/>
              <a:gd name="T24" fmla="*/ 494 w 2611"/>
              <a:gd name="T25" fmla="*/ 494 h 2611"/>
              <a:gd name="T26" fmla="*/ 199 w 2611"/>
              <a:gd name="T27" fmla="*/ 566 h 2611"/>
              <a:gd name="T28" fmla="*/ 246 w 2611"/>
              <a:gd name="T29" fmla="*/ 866 h 2611"/>
              <a:gd name="T30" fmla="*/ 0 w 2611"/>
              <a:gd name="T31" fmla="*/ 1045 h 2611"/>
              <a:gd name="T32" fmla="*/ 158 w 2611"/>
              <a:gd name="T33" fmla="*/ 1305 h 2611"/>
              <a:gd name="T34" fmla="*/ 0 w 2611"/>
              <a:gd name="T35" fmla="*/ 1565 h 2611"/>
              <a:gd name="T36" fmla="*/ 246 w 2611"/>
              <a:gd name="T37" fmla="*/ 1744 h 2611"/>
              <a:gd name="T38" fmla="*/ 199 w 2611"/>
              <a:gd name="T39" fmla="*/ 2044 h 2611"/>
              <a:gd name="T40" fmla="*/ 494 w 2611"/>
              <a:gd name="T41" fmla="*/ 2116 h 2611"/>
              <a:gd name="T42" fmla="*/ 566 w 2611"/>
              <a:gd name="T43" fmla="*/ 2411 h 2611"/>
              <a:gd name="T44" fmla="*/ 866 w 2611"/>
              <a:gd name="T45" fmla="*/ 2364 h 2611"/>
              <a:gd name="T46" fmla="*/ 1045 w 2611"/>
              <a:gd name="T47" fmla="*/ 2610 h 2611"/>
              <a:gd name="T48" fmla="*/ 1304 w 2611"/>
              <a:gd name="T49" fmla="*/ 2452 h 2611"/>
              <a:gd name="T50" fmla="*/ 1565 w 2611"/>
              <a:gd name="T51" fmla="*/ 2610 h 2611"/>
              <a:gd name="T52" fmla="*/ 1744 w 2611"/>
              <a:gd name="T53" fmla="*/ 2364 h 2611"/>
              <a:gd name="T54" fmla="*/ 2044 w 2611"/>
              <a:gd name="T55" fmla="*/ 2411 h 2611"/>
              <a:gd name="T56" fmla="*/ 2116 w 2611"/>
              <a:gd name="T57" fmla="*/ 2116 h 2611"/>
              <a:gd name="T58" fmla="*/ 2411 w 2611"/>
              <a:gd name="T59" fmla="*/ 2044 h 2611"/>
              <a:gd name="T60" fmla="*/ 2364 w 2611"/>
              <a:gd name="T61" fmla="*/ 1744 h 2611"/>
              <a:gd name="T62" fmla="*/ 2610 w 2611"/>
              <a:gd name="T63" fmla="*/ 1565 h 2611"/>
              <a:gd name="T64" fmla="*/ 2451 w 2611"/>
              <a:gd name="T65" fmla="*/ 1305 h 2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11" h="2611">
                <a:moveTo>
                  <a:pt x="2451" y="1305"/>
                </a:moveTo>
                <a:lnTo>
                  <a:pt x="2610" y="1045"/>
                </a:lnTo>
                <a:lnTo>
                  <a:pt x="2364" y="866"/>
                </a:lnTo>
                <a:lnTo>
                  <a:pt x="2411" y="566"/>
                </a:lnTo>
                <a:lnTo>
                  <a:pt x="2116" y="494"/>
                </a:lnTo>
                <a:lnTo>
                  <a:pt x="2044" y="199"/>
                </a:lnTo>
                <a:lnTo>
                  <a:pt x="1744" y="246"/>
                </a:lnTo>
                <a:lnTo>
                  <a:pt x="1565" y="0"/>
                </a:lnTo>
                <a:lnTo>
                  <a:pt x="1304" y="159"/>
                </a:lnTo>
                <a:lnTo>
                  <a:pt x="1045" y="0"/>
                </a:lnTo>
                <a:lnTo>
                  <a:pt x="866" y="246"/>
                </a:lnTo>
                <a:lnTo>
                  <a:pt x="566" y="199"/>
                </a:lnTo>
                <a:lnTo>
                  <a:pt x="494" y="494"/>
                </a:lnTo>
                <a:lnTo>
                  <a:pt x="199" y="566"/>
                </a:lnTo>
                <a:lnTo>
                  <a:pt x="246" y="866"/>
                </a:lnTo>
                <a:lnTo>
                  <a:pt x="0" y="1045"/>
                </a:lnTo>
                <a:lnTo>
                  <a:pt x="158" y="1305"/>
                </a:lnTo>
                <a:lnTo>
                  <a:pt x="0" y="1565"/>
                </a:lnTo>
                <a:lnTo>
                  <a:pt x="246" y="1744"/>
                </a:lnTo>
                <a:lnTo>
                  <a:pt x="199" y="2044"/>
                </a:lnTo>
                <a:lnTo>
                  <a:pt x="494" y="2116"/>
                </a:lnTo>
                <a:lnTo>
                  <a:pt x="566" y="2411"/>
                </a:lnTo>
                <a:lnTo>
                  <a:pt x="866" y="2364"/>
                </a:lnTo>
                <a:lnTo>
                  <a:pt x="1045" y="2610"/>
                </a:lnTo>
                <a:lnTo>
                  <a:pt x="1304" y="2452"/>
                </a:lnTo>
                <a:lnTo>
                  <a:pt x="1565" y="2610"/>
                </a:lnTo>
                <a:lnTo>
                  <a:pt x="1744" y="2364"/>
                </a:lnTo>
                <a:lnTo>
                  <a:pt x="2044" y="2411"/>
                </a:lnTo>
                <a:lnTo>
                  <a:pt x="2116" y="2116"/>
                </a:lnTo>
                <a:lnTo>
                  <a:pt x="2411" y="2044"/>
                </a:lnTo>
                <a:lnTo>
                  <a:pt x="2364" y="1744"/>
                </a:lnTo>
                <a:lnTo>
                  <a:pt x="2610" y="1565"/>
                </a:lnTo>
                <a:lnTo>
                  <a:pt x="2451" y="1305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6532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6" name="Freeform 4">
            <a:extLst>
              <a:ext uri="{FF2B5EF4-FFF2-40B4-BE49-F238E27FC236}">
                <a16:creationId xmlns:a16="http://schemas.microsoft.com/office/drawing/2014/main" id="{3C7C05D9-EE62-2352-1E18-6F28B61D999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42510" y="10083386"/>
            <a:ext cx="385225" cy="385225"/>
          </a:xfrm>
          <a:custGeom>
            <a:avLst/>
            <a:gdLst>
              <a:gd name="T0" fmla="*/ 2451 w 2611"/>
              <a:gd name="T1" fmla="*/ 1305 h 2611"/>
              <a:gd name="T2" fmla="*/ 2610 w 2611"/>
              <a:gd name="T3" fmla="*/ 1045 h 2611"/>
              <a:gd name="T4" fmla="*/ 2364 w 2611"/>
              <a:gd name="T5" fmla="*/ 866 h 2611"/>
              <a:gd name="T6" fmla="*/ 2411 w 2611"/>
              <a:gd name="T7" fmla="*/ 566 h 2611"/>
              <a:gd name="T8" fmla="*/ 2116 w 2611"/>
              <a:gd name="T9" fmla="*/ 494 h 2611"/>
              <a:gd name="T10" fmla="*/ 2044 w 2611"/>
              <a:gd name="T11" fmla="*/ 199 h 2611"/>
              <a:gd name="T12" fmla="*/ 1744 w 2611"/>
              <a:gd name="T13" fmla="*/ 246 h 2611"/>
              <a:gd name="T14" fmla="*/ 1565 w 2611"/>
              <a:gd name="T15" fmla="*/ 0 h 2611"/>
              <a:gd name="T16" fmla="*/ 1304 w 2611"/>
              <a:gd name="T17" fmla="*/ 159 h 2611"/>
              <a:gd name="T18" fmla="*/ 1045 w 2611"/>
              <a:gd name="T19" fmla="*/ 0 h 2611"/>
              <a:gd name="T20" fmla="*/ 866 w 2611"/>
              <a:gd name="T21" fmla="*/ 246 h 2611"/>
              <a:gd name="T22" fmla="*/ 566 w 2611"/>
              <a:gd name="T23" fmla="*/ 199 h 2611"/>
              <a:gd name="T24" fmla="*/ 494 w 2611"/>
              <a:gd name="T25" fmla="*/ 494 h 2611"/>
              <a:gd name="T26" fmla="*/ 199 w 2611"/>
              <a:gd name="T27" fmla="*/ 566 h 2611"/>
              <a:gd name="T28" fmla="*/ 246 w 2611"/>
              <a:gd name="T29" fmla="*/ 866 h 2611"/>
              <a:gd name="T30" fmla="*/ 0 w 2611"/>
              <a:gd name="T31" fmla="*/ 1045 h 2611"/>
              <a:gd name="T32" fmla="*/ 158 w 2611"/>
              <a:gd name="T33" fmla="*/ 1305 h 2611"/>
              <a:gd name="T34" fmla="*/ 0 w 2611"/>
              <a:gd name="T35" fmla="*/ 1565 h 2611"/>
              <a:gd name="T36" fmla="*/ 246 w 2611"/>
              <a:gd name="T37" fmla="*/ 1744 h 2611"/>
              <a:gd name="T38" fmla="*/ 199 w 2611"/>
              <a:gd name="T39" fmla="*/ 2044 h 2611"/>
              <a:gd name="T40" fmla="*/ 494 w 2611"/>
              <a:gd name="T41" fmla="*/ 2116 h 2611"/>
              <a:gd name="T42" fmla="*/ 566 w 2611"/>
              <a:gd name="T43" fmla="*/ 2411 h 2611"/>
              <a:gd name="T44" fmla="*/ 866 w 2611"/>
              <a:gd name="T45" fmla="*/ 2364 h 2611"/>
              <a:gd name="T46" fmla="*/ 1045 w 2611"/>
              <a:gd name="T47" fmla="*/ 2610 h 2611"/>
              <a:gd name="T48" fmla="*/ 1304 w 2611"/>
              <a:gd name="T49" fmla="*/ 2452 h 2611"/>
              <a:gd name="T50" fmla="*/ 1565 w 2611"/>
              <a:gd name="T51" fmla="*/ 2610 h 2611"/>
              <a:gd name="T52" fmla="*/ 1744 w 2611"/>
              <a:gd name="T53" fmla="*/ 2364 h 2611"/>
              <a:gd name="T54" fmla="*/ 2044 w 2611"/>
              <a:gd name="T55" fmla="*/ 2411 h 2611"/>
              <a:gd name="T56" fmla="*/ 2116 w 2611"/>
              <a:gd name="T57" fmla="*/ 2116 h 2611"/>
              <a:gd name="T58" fmla="*/ 2411 w 2611"/>
              <a:gd name="T59" fmla="*/ 2044 h 2611"/>
              <a:gd name="T60" fmla="*/ 2364 w 2611"/>
              <a:gd name="T61" fmla="*/ 1744 h 2611"/>
              <a:gd name="T62" fmla="*/ 2610 w 2611"/>
              <a:gd name="T63" fmla="*/ 1565 h 2611"/>
              <a:gd name="T64" fmla="*/ 2451 w 2611"/>
              <a:gd name="T65" fmla="*/ 1305 h 2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11" h="2611">
                <a:moveTo>
                  <a:pt x="2451" y="1305"/>
                </a:moveTo>
                <a:lnTo>
                  <a:pt x="2610" y="1045"/>
                </a:lnTo>
                <a:lnTo>
                  <a:pt x="2364" y="866"/>
                </a:lnTo>
                <a:lnTo>
                  <a:pt x="2411" y="566"/>
                </a:lnTo>
                <a:lnTo>
                  <a:pt x="2116" y="494"/>
                </a:lnTo>
                <a:lnTo>
                  <a:pt x="2044" y="199"/>
                </a:lnTo>
                <a:lnTo>
                  <a:pt x="1744" y="246"/>
                </a:lnTo>
                <a:lnTo>
                  <a:pt x="1565" y="0"/>
                </a:lnTo>
                <a:lnTo>
                  <a:pt x="1304" y="159"/>
                </a:lnTo>
                <a:lnTo>
                  <a:pt x="1045" y="0"/>
                </a:lnTo>
                <a:lnTo>
                  <a:pt x="866" y="246"/>
                </a:lnTo>
                <a:lnTo>
                  <a:pt x="566" y="199"/>
                </a:lnTo>
                <a:lnTo>
                  <a:pt x="494" y="494"/>
                </a:lnTo>
                <a:lnTo>
                  <a:pt x="199" y="566"/>
                </a:lnTo>
                <a:lnTo>
                  <a:pt x="246" y="866"/>
                </a:lnTo>
                <a:lnTo>
                  <a:pt x="0" y="1045"/>
                </a:lnTo>
                <a:lnTo>
                  <a:pt x="158" y="1305"/>
                </a:lnTo>
                <a:lnTo>
                  <a:pt x="0" y="1565"/>
                </a:lnTo>
                <a:lnTo>
                  <a:pt x="246" y="1744"/>
                </a:lnTo>
                <a:lnTo>
                  <a:pt x="199" y="2044"/>
                </a:lnTo>
                <a:lnTo>
                  <a:pt x="494" y="2116"/>
                </a:lnTo>
                <a:lnTo>
                  <a:pt x="566" y="2411"/>
                </a:lnTo>
                <a:lnTo>
                  <a:pt x="866" y="2364"/>
                </a:lnTo>
                <a:lnTo>
                  <a:pt x="1045" y="2610"/>
                </a:lnTo>
                <a:lnTo>
                  <a:pt x="1304" y="2452"/>
                </a:lnTo>
                <a:lnTo>
                  <a:pt x="1565" y="2610"/>
                </a:lnTo>
                <a:lnTo>
                  <a:pt x="1744" y="2364"/>
                </a:lnTo>
                <a:lnTo>
                  <a:pt x="2044" y="2411"/>
                </a:lnTo>
                <a:lnTo>
                  <a:pt x="2116" y="2116"/>
                </a:lnTo>
                <a:lnTo>
                  <a:pt x="2411" y="2044"/>
                </a:lnTo>
                <a:lnTo>
                  <a:pt x="2364" y="1744"/>
                </a:lnTo>
                <a:lnTo>
                  <a:pt x="2610" y="1565"/>
                </a:lnTo>
                <a:lnTo>
                  <a:pt x="2451" y="1305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6532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8" name="Freeform 4">
            <a:extLst>
              <a:ext uri="{FF2B5EF4-FFF2-40B4-BE49-F238E27FC236}">
                <a16:creationId xmlns:a16="http://schemas.microsoft.com/office/drawing/2014/main" id="{8EE82A60-75C9-A690-BE7D-1D58E974FDA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972353" y="6587409"/>
            <a:ext cx="385225" cy="385225"/>
          </a:xfrm>
          <a:custGeom>
            <a:avLst/>
            <a:gdLst>
              <a:gd name="T0" fmla="*/ 2451 w 2611"/>
              <a:gd name="T1" fmla="*/ 1305 h 2611"/>
              <a:gd name="T2" fmla="*/ 2610 w 2611"/>
              <a:gd name="T3" fmla="*/ 1045 h 2611"/>
              <a:gd name="T4" fmla="*/ 2364 w 2611"/>
              <a:gd name="T5" fmla="*/ 866 h 2611"/>
              <a:gd name="T6" fmla="*/ 2411 w 2611"/>
              <a:gd name="T7" fmla="*/ 566 h 2611"/>
              <a:gd name="T8" fmla="*/ 2116 w 2611"/>
              <a:gd name="T9" fmla="*/ 494 h 2611"/>
              <a:gd name="T10" fmla="*/ 2044 w 2611"/>
              <a:gd name="T11" fmla="*/ 199 h 2611"/>
              <a:gd name="T12" fmla="*/ 1744 w 2611"/>
              <a:gd name="T13" fmla="*/ 246 h 2611"/>
              <a:gd name="T14" fmla="*/ 1565 w 2611"/>
              <a:gd name="T15" fmla="*/ 0 h 2611"/>
              <a:gd name="T16" fmla="*/ 1304 w 2611"/>
              <a:gd name="T17" fmla="*/ 159 h 2611"/>
              <a:gd name="T18" fmla="*/ 1045 w 2611"/>
              <a:gd name="T19" fmla="*/ 0 h 2611"/>
              <a:gd name="T20" fmla="*/ 866 w 2611"/>
              <a:gd name="T21" fmla="*/ 246 h 2611"/>
              <a:gd name="T22" fmla="*/ 566 w 2611"/>
              <a:gd name="T23" fmla="*/ 199 h 2611"/>
              <a:gd name="T24" fmla="*/ 494 w 2611"/>
              <a:gd name="T25" fmla="*/ 494 h 2611"/>
              <a:gd name="T26" fmla="*/ 199 w 2611"/>
              <a:gd name="T27" fmla="*/ 566 h 2611"/>
              <a:gd name="T28" fmla="*/ 246 w 2611"/>
              <a:gd name="T29" fmla="*/ 866 h 2611"/>
              <a:gd name="T30" fmla="*/ 0 w 2611"/>
              <a:gd name="T31" fmla="*/ 1045 h 2611"/>
              <a:gd name="T32" fmla="*/ 158 w 2611"/>
              <a:gd name="T33" fmla="*/ 1305 h 2611"/>
              <a:gd name="T34" fmla="*/ 0 w 2611"/>
              <a:gd name="T35" fmla="*/ 1565 h 2611"/>
              <a:gd name="T36" fmla="*/ 246 w 2611"/>
              <a:gd name="T37" fmla="*/ 1744 h 2611"/>
              <a:gd name="T38" fmla="*/ 199 w 2611"/>
              <a:gd name="T39" fmla="*/ 2044 h 2611"/>
              <a:gd name="T40" fmla="*/ 494 w 2611"/>
              <a:gd name="T41" fmla="*/ 2116 h 2611"/>
              <a:gd name="T42" fmla="*/ 566 w 2611"/>
              <a:gd name="T43" fmla="*/ 2411 h 2611"/>
              <a:gd name="T44" fmla="*/ 866 w 2611"/>
              <a:gd name="T45" fmla="*/ 2364 h 2611"/>
              <a:gd name="T46" fmla="*/ 1045 w 2611"/>
              <a:gd name="T47" fmla="*/ 2610 h 2611"/>
              <a:gd name="T48" fmla="*/ 1304 w 2611"/>
              <a:gd name="T49" fmla="*/ 2452 h 2611"/>
              <a:gd name="T50" fmla="*/ 1565 w 2611"/>
              <a:gd name="T51" fmla="*/ 2610 h 2611"/>
              <a:gd name="T52" fmla="*/ 1744 w 2611"/>
              <a:gd name="T53" fmla="*/ 2364 h 2611"/>
              <a:gd name="T54" fmla="*/ 2044 w 2611"/>
              <a:gd name="T55" fmla="*/ 2411 h 2611"/>
              <a:gd name="T56" fmla="*/ 2116 w 2611"/>
              <a:gd name="T57" fmla="*/ 2116 h 2611"/>
              <a:gd name="T58" fmla="*/ 2411 w 2611"/>
              <a:gd name="T59" fmla="*/ 2044 h 2611"/>
              <a:gd name="T60" fmla="*/ 2364 w 2611"/>
              <a:gd name="T61" fmla="*/ 1744 h 2611"/>
              <a:gd name="T62" fmla="*/ 2610 w 2611"/>
              <a:gd name="T63" fmla="*/ 1565 h 2611"/>
              <a:gd name="T64" fmla="*/ 2451 w 2611"/>
              <a:gd name="T65" fmla="*/ 1305 h 2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11" h="2611">
                <a:moveTo>
                  <a:pt x="2451" y="1305"/>
                </a:moveTo>
                <a:lnTo>
                  <a:pt x="2610" y="1045"/>
                </a:lnTo>
                <a:lnTo>
                  <a:pt x="2364" y="866"/>
                </a:lnTo>
                <a:lnTo>
                  <a:pt x="2411" y="566"/>
                </a:lnTo>
                <a:lnTo>
                  <a:pt x="2116" y="494"/>
                </a:lnTo>
                <a:lnTo>
                  <a:pt x="2044" y="199"/>
                </a:lnTo>
                <a:lnTo>
                  <a:pt x="1744" y="246"/>
                </a:lnTo>
                <a:lnTo>
                  <a:pt x="1565" y="0"/>
                </a:lnTo>
                <a:lnTo>
                  <a:pt x="1304" y="159"/>
                </a:lnTo>
                <a:lnTo>
                  <a:pt x="1045" y="0"/>
                </a:lnTo>
                <a:lnTo>
                  <a:pt x="866" y="246"/>
                </a:lnTo>
                <a:lnTo>
                  <a:pt x="566" y="199"/>
                </a:lnTo>
                <a:lnTo>
                  <a:pt x="494" y="494"/>
                </a:lnTo>
                <a:lnTo>
                  <a:pt x="199" y="566"/>
                </a:lnTo>
                <a:lnTo>
                  <a:pt x="246" y="866"/>
                </a:lnTo>
                <a:lnTo>
                  <a:pt x="0" y="1045"/>
                </a:lnTo>
                <a:lnTo>
                  <a:pt x="158" y="1305"/>
                </a:lnTo>
                <a:lnTo>
                  <a:pt x="0" y="1565"/>
                </a:lnTo>
                <a:lnTo>
                  <a:pt x="246" y="1744"/>
                </a:lnTo>
                <a:lnTo>
                  <a:pt x="199" y="2044"/>
                </a:lnTo>
                <a:lnTo>
                  <a:pt x="494" y="2116"/>
                </a:lnTo>
                <a:lnTo>
                  <a:pt x="566" y="2411"/>
                </a:lnTo>
                <a:lnTo>
                  <a:pt x="866" y="2364"/>
                </a:lnTo>
                <a:lnTo>
                  <a:pt x="1045" y="2610"/>
                </a:lnTo>
                <a:lnTo>
                  <a:pt x="1304" y="2452"/>
                </a:lnTo>
                <a:lnTo>
                  <a:pt x="1565" y="2610"/>
                </a:lnTo>
                <a:lnTo>
                  <a:pt x="1744" y="2364"/>
                </a:lnTo>
                <a:lnTo>
                  <a:pt x="2044" y="2411"/>
                </a:lnTo>
                <a:lnTo>
                  <a:pt x="2116" y="2116"/>
                </a:lnTo>
                <a:lnTo>
                  <a:pt x="2411" y="2044"/>
                </a:lnTo>
                <a:lnTo>
                  <a:pt x="2364" y="1744"/>
                </a:lnTo>
                <a:lnTo>
                  <a:pt x="2610" y="1565"/>
                </a:lnTo>
                <a:lnTo>
                  <a:pt x="2451" y="1305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6532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0" name="Freeform 4">
            <a:extLst>
              <a:ext uri="{FF2B5EF4-FFF2-40B4-BE49-F238E27FC236}">
                <a16:creationId xmlns:a16="http://schemas.microsoft.com/office/drawing/2014/main" id="{247CA8C9-992C-AE6D-CCB4-95B95344EA1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972353" y="10083386"/>
            <a:ext cx="385225" cy="385225"/>
          </a:xfrm>
          <a:custGeom>
            <a:avLst/>
            <a:gdLst>
              <a:gd name="T0" fmla="*/ 2451 w 2611"/>
              <a:gd name="T1" fmla="*/ 1305 h 2611"/>
              <a:gd name="T2" fmla="*/ 2610 w 2611"/>
              <a:gd name="T3" fmla="*/ 1045 h 2611"/>
              <a:gd name="T4" fmla="*/ 2364 w 2611"/>
              <a:gd name="T5" fmla="*/ 866 h 2611"/>
              <a:gd name="T6" fmla="*/ 2411 w 2611"/>
              <a:gd name="T7" fmla="*/ 566 h 2611"/>
              <a:gd name="T8" fmla="*/ 2116 w 2611"/>
              <a:gd name="T9" fmla="*/ 494 h 2611"/>
              <a:gd name="T10" fmla="*/ 2044 w 2611"/>
              <a:gd name="T11" fmla="*/ 199 h 2611"/>
              <a:gd name="T12" fmla="*/ 1744 w 2611"/>
              <a:gd name="T13" fmla="*/ 246 h 2611"/>
              <a:gd name="T14" fmla="*/ 1565 w 2611"/>
              <a:gd name="T15" fmla="*/ 0 h 2611"/>
              <a:gd name="T16" fmla="*/ 1304 w 2611"/>
              <a:gd name="T17" fmla="*/ 159 h 2611"/>
              <a:gd name="T18" fmla="*/ 1045 w 2611"/>
              <a:gd name="T19" fmla="*/ 0 h 2611"/>
              <a:gd name="T20" fmla="*/ 866 w 2611"/>
              <a:gd name="T21" fmla="*/ 246 h 2611"/>
              <a:gd name="T22" fmla="*/ 566 w 2611"/>
              <a:gd name="T23" fmla="*/ 199 h 2611"/>
              <a:gd name="T24" fmla="*/ 494 w 2611"/>
              <a:gd name="T25" fmla="*/ 494 h 2611"/>
              <a:gd name="T26" fmla="*/ 199 w 2611"/>
              <a:gd name="T27" fmla="*/ 566 h 2611"/>
              <a:gd name="T28" fmla="*/ 246 w 2611"/>
              <a:gd name="T29" fmla="*/ 866 h 2611"/>
              <a:gd name="T30" fmla="*/ 0 w 2611"/>
              <a:gd name="T31" fmla="*/ 1045 h 2611"/>
              <a:gd name="T32" fmla="*/ 158 w 2611"/>
              <a:gd name="T33" fmla="*/ 1305 h 2611"/>
              <a:gd name="T34" fmla="*/ 0 w 2611"/>
              <a:gd name="T35" fmla="*/ 1565 h 2611"/>
              <a:gd name="T36" fmla="*/ 246 w 2611"/>
              <a:gd name="T37" fmla="*/ 1744 h 2611"/>
              <a:gd name="T38" fmla="*/ 199 w 2611"/>
              <a:gd name="T39" fmla="*/ 2044 h 2611"/>
              <a:gd name="T40" fmla="*/ 494 w 2611"/>
              <a:gd name="T41" fmla="*/ 2116 h 2611"/>
              <a:gd name="T42" fmla="*/ 566 w 2611"/>
              <a:gd name="T43" fmla="*/ 2411 h 2611"/>
              <a:gd name="T44" fmla="*/ 866 w 2611"/>
              <a:gd name="T45" fmla="*/ 2364 h 2611"/>
              <a:gd name="T46" fmla="*/ 1045 w 2611"/>
              <a:gd name="T47" fmla="*/ 2610 h 2611"/>
              <a:gd name="T48" fmla="*/ 1304 w 2611"/>
              <a:gd name="T49" fmla="*/ 2452 h 2611"/>
              <a:gd name="T50" fmla="*/ 1565 w 2611"/>
              <a:gd name="T51" fmla="*/ 2610 h 2611"/>
              <a:gd name="T52" fmla="*/ 1744 w 2611"/>
              <a:gd name="T53" fmla="*/ 2364 h 2611"/>
              <a:gd name="T54" fmla="*/ 2044 w 2611"/>
              <a:gd name="T55" fmla="*/ 2411 h 2611"/>
              <a:gd name="T56" fmla="*/ 2116 w 2611"/>
              <a:gd name="T57" fmla="*/ 2116 h 2611"/>
              <a:gd name="T58" fmla="*/ 2411 w 2611"/>
              <a:gd name="T59" fmla="*/ 2044 h 2611"/>
              <a:gd name="T60" fmla="*/ 2364 w 2611"/>
              <a:gd name="T61" fmla="*/ 1744 h 2611"/>
              <a:gd name="T62" fmla="*/ 2610 w 2611"/>
              <a:gd name="T63" fmla="*/ 1565 h 2611"/>
              <a:gd name="T64" fmla="*/ 2451 w 2611"/>
              <a:gd name="T65" fmla="*/ 1305 h 2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11" h="2611">
                <a:moveTo>
                  <a:pt x="2451" y="1305"/>
                </a:moveTo>
                <a:lnTo>
                  <a:pt x="2610" y="1045"/>
                </a:lnTo>
                <a:lnTo>
                  <a:pt x="2364" y="866"/>
                </a:lnTo>
                <a:lnTo>
                  <a:pt x="2411" y="566"/>
                </a:lnTo>
                <a:lnTo>
                  <a:pt x="2116" y="494"/>
                </a:lnTo>
                <a:lnTo>
                  <a:pt x="2044" y="199"/>
                </a:lnTo>
                <a:lnTo>
                  <a:pt x="1744" y="246"/>
                </a:lnTo>
                <a:lnTo>
                  <a:pt x="1565" y="0"/>
                </a:lnTo>
                <a:lnTo>
                  <a:pt x="1304" y="159"/>
                </a:lnTo>
                <a:lnTo>
                  <a:pt x="1045" y="0"/>
                </a:lnTo>
                <a:lnTo>
                  <a:pt x="866" y="246"/>
                </a:lnTo>
                <a:lnTo>
                  <a:pt x="566" y="199"/>
                </a:lnTo>
                <a:lnTo>
                  <a:pt x="494" y="494"/>
                </a:lnTo>
                <a:lnTo>
                  <a:pt x="199" y="566"/>
                </a:lnTo>
                <a:lnTo>
                  <a:pt x="246" y="866"/>
                </a:lnTo>
                <a:lnTo>
                  <a:pt x="0" y="1045"/>
                </a:lnTo>
                <a:lnTo>
                  <a:pt x="158" y="1305"/>
                </a:lnTo>
                <a:lnTo>
                  <a:pt x="0" y="1565"/>
                </a:lnTo>
                <a:lnTo>
                  <a:pt x="246" y="1744"/>
                </a:lnTo>
                <a:lnTo>
                  <a:pt x="199" y="2044"/>
                </a:lnTo>
                <a:lnTo>
                  <a:pt x="494" y="2116"/>
                </a:lnTo>
                <a:lnTo>
                  <a:pt x="566" y="2411"/>
                </a:lnTo>
                <a:lnTo>
                  <a:pt x="866" y="2364"/>
                </a:lnTo>
                <a:lnTo>
                  <a:pt x="1045" y="2610"/>
                </a:lnTo>
                <a:lnTo>
                  <a:pt x="1304" y="2452"/>
                </a:lnTo>
                <a:lnTo>
                  <a:pt x="1565" y="2610"/>
                </a:lnTo>
                <a:lnTo>
                  <a:pt x="1744" y="2364"/>
                </a:lnTo>
                <a:lnTo>
                  <a:pt x="2044" y="2411"/>
                </a:lnTo>
                <a:lnTo>
                  <a:pt x="2116" y="2116"/>
                </a:lnTo>
                <a:lnTo>
                  <a:pt x="2411" y="2044"/>
                </a:lnTo>
                <a:lnTo>
                  <a:pt x="2364" y="1744"/>
                </a:lnTo>
                <a:lnTo>
                  <a:pt x="2610" y="1565"/>
                </a:lnTo>
                <a:lnTo>
                  <a:pt x="2451" y="1305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6532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9CE3365-EA2D-ACC7-3BFD-D9C31507FE61}"/>
              </a:ext>
            </a:extLst>
          </p:cNvPr>
          <p:cNvSpPr txBox="1"/>
          <p:nvPr/>
        </p:nvSpPr>
        <p:spPr>
          <a:xfrm>
            <a:off x="2391270" y="6445299"/>
            <a:ext cx="9135712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16E8D3-722E-01AB-A9C1-64DDB9907C47}"/>
              </a:ext>
            </a:extLst>
          </p:cNvPr>
          <p:cNvSpPr txBox="1"/>
          <p:nvPr/>
        </p:nvSpPr>
        <p:spPr>
          <a:xfrm>
            <a:off x="2391270" y="9941276"/>
            <a:ext cx="9135712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927B6E-CB13-2BCD-01C2-881A115FAFEA}"/>
              </a:ext>
            </a:extLst>
          </p:cNvPr>
          <p:cNvSpPr txBox="1"/>
          <p:nvPr/>
        </p:nvSpPr>
        <p:spPr>
          <a:xfrm>
            <a:off x="13721113" y="6445299"/>
            <a:ext cx="9135712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0F1617-11CC-538D-875A-805C56A9BA4F}"/>
              </a:ext>
            </a:extLst>
          </p:cNvPr>
          <p:cNvSpPr txBox="1"/>
          <p:nvPr/>
        </p:nvSpPr>
        <p:spPr>
          <a:xfrm>
            <a:off x="13721113" y="9941276"/>
            <a:ext cx="9135712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C982277-9051-2F6D-7A8E-5EF9B1CB2C50}"/>
              </a:ext>
            </a:extLst>
          </p:cNvPr>
          <p:cNvSpPr txBox="1"/>
          <p:nvPr/>
        </p:nvSpPr>
        <p:spPr>
          <a:xfrm>
            <a:off x="1566360" y="3665718"/>
            <a:ext cx="5575841" cy="141574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pc="0" dirty="0">
                <a:cs typeface="B Nazanin" panose="00000400000000000000" pitchFamily="2" charset="-78"/>
              </a:rPr>
              <a:t>نقاط گلوله</a:t>
            </a:r>
            <a:endParaRPr lang="en-US" spc="0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522331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Gráfico 9">
            <a:extLst>
              <a:ext uri="{FF2B5EF4-FFF2-40B4-BE49-F238E27FC236}">
                <a16:creationId xmlns:a16="http://schemas.microsoft.com/office/drawing/2014/main" id="{0D5B7BD8-E0C9-0168-4A6D-DD48B0DAE7C0}"/>
              </a:ext>
            </a:extLst>
          </p:cNvPr>
          <p:cNvGrpSpPr/>
          <p:nvPr/>
        </p:nvGrpSpPr>
        <p:grpSpPr>
          <a:xfrm>
            <a:off x="10251044" y="3678640"/>
            <a:ext cx="3875562" cy="9016598"/>
            <a:chOff x="-8986643" y="-792051"/>
            <a:chExt cx="3730942" cy="8680132"/>
          </a:xfrm>
        </p:grpSpPr>
        <p:sp>
          <p:nvSpPr>
            <p:cNvPr id="238" name="Forma libre 53">
              <a:extLst>
                <a:ext uri="{FF2B5EF4-FFF2-40B4-BE49-F238E27FC236}">
                  <a16:creationId xmlns:a16="http://schemas.microsoft.com/office/drawing/2014/main" id="{2F7CB1E1-C543-BFC0-8F77-64072331B0B4}"/>
                </a:ext>
              </a:extLst>
            </p:cNvPr>
            <p:cNvSpPr/>
            <p:nvPr/>
          </p:nvSpPr>
          <p:spPr>
            <a:xfrm>
              <a:off x="-8986643" y="-792051"/>
              <a:ext cx="3730942" cy="7803832"/>
            </a:xfrm>
            <a:custGeom>
              <a:avLst/>
              <a:gdLst>
                <a:gd name="connsiteX0" fmla="*/ 3730943 w 3730942"/>
                <a:gd name="connsiteY0" fmla="*/ 0 h 7803832"/>
                <a:gd name="connsiteX1" fmla="*/ 1864995 w 3730942"/>
                <a:gd name="connsiteY1" fmla="*/ 0 h 7803832"/>
                <a:gd name="connsiteX2" fmla="*/ 0 w 3730942"/>
                <a:gd name="connsiteY2" fmla="*/ 0 h 7803832"/>
                <a:gd name="connsiteX3" fmla="*/ 951548 w 3730942"/>
                <a:gd name="connsiteY3" fmla="*/ 7803833 h 7803832"/>
                <a:gd name="connsiteX4" fmla="*/ 1864995 w 3730942"/>
                <a:gd name="connsiteY4" fmla="*/ 7803833 h 7803832"/>
                <a:gd name="connsiteX5" fmla="*/ 2774633 w 3730942"/>
                <a:gd name="connsiteY5" fmla="*/ 7803833 h 7803832"/>
                <a:gd name="connsiteX6" fmla="*/ 2778443 w 3730942"/>
                <a:gd name="connsiteY6" fmla="*/ 7803833 h 7803832"/>
                <a:gd name="connsiteX7" fmla="*/ 3730943 w 3730942"/>
                <a:gd name="connsiteY7" fmla="*/ 0 h 7803832"/>
                <a:gd name="connsiteX8" fmla="*/ 3390900 w 3730942"/>
                <a:gd name="connsiteY8" fmla="*/ 166688 h 7803832"/>
                <a:gd name="connsiteX9" fmla="*/ 3390900 w 3730942"/>
                <a:gd name="connsiteY9" fmla="*/ 447675 h 7803832"/>
                <a:gd name="connsiteX10" fmla="*/ 3363278 w 3730942"/>
                <a:gd name="connsiteY10" fmla="*/ 447675 h 7803832"/>
                <a:gd name="connsiteX11" fmla="*/ 3363278 w 3730942"/>
                <a:gd name="connsiteY11" fmla="*/ 167640 h 7803832"/>
                <a:gd name="connsiteX12" fmla="*/ 3390900 w 3730942"/>
                <a:gd name="connsiteY12" fmla="*/ 166688 h 7803832"/>
                <a:gd name="connsiteX13" fmla="*/ 3111818 w 3730942"/>
                <a:gd name="connsiteY13" fmla="*/ 166688 h 7803832"/>
                <a:gd name="connsiteX14" fmla="*/ 3139440 w 3730942"/>
                <a:gd name="connsiteY14" fmla="*/ 166688 h 7803832"/>
                <a:gd name="connsiteX15" fmla="*/ 3139440 w 3730942"/>
                <a:gd name="connsiteY15" fmla="*/ 447675 h 7803832"/>
                <a:gd name="connsiteX16" fmla="*/ 3111818 w 3730942"/>
                <a:gd name="connsiteY16" fmla="*/ 447675 h 7803832"/>
                <a:gd name="connsiteX17" fmla="*/ 3111818 w 3730942"/>
                <a:gd name="connsiteY17" fmla="*/ 166688 h 7803832"/>
                <a:gd name="connsiteX18" fmla="*/ 2859405 w 3730942"/>
                <a:gd name="connsiteY18" fmla="*/ 166688 h 7803832"/>
                <a:gd name="connsiteX19" fmla="*/ 2887028 w 3730942"/>
                <a:gd name="connsiteY19" fmla="*/ 166688 h 7803832"/>
                <a:gd name="connsiteX20" fmla="*/ 2887028 w 3730942"/>
                <a:gd name="connsiteY20" fmla="*/ 447675 h 7803832"/>
                <a:gd name="connsiteX21" fmla="*/ 2859405 w 3730942"/>
                <a:gd name="connsiteY21" fmla="*/ 447675 h 7803832"/>
                <a:gd name="connsiteX22" fmla="*/ 2859405 w 3730942"/>
                <a:gd name="connsiteY22" fmla="*/ 166688 h 7803832"/>
                <a:gd name="connsiteX23" fmla="*/ 2607945 w 3730942"/>
                <a:gd name="connsiteY23" fmla="*/ 166688 h 7803832"/>
                <a:gd name="connsiteX24" fmla="*/ 2635568 w 3730942"/>
                <a:gd name="connsiteY24" fmla="*/ 166688 h 7803832"/>
                <a:gd name="connsiteX25" fmla="*/ 2635568 w 3730942"/>
                <a:gd name="connsiteY25" fmla="*/ 447675 h 7803832"/>
                <a:gd name="connsiteX26" fmla="*/ 2607945 w 3730942"/>
                <a:gd name="connsiteY26" fmla="*/ 447675 h 7803832"/>
                <a:gd name="connsiteX27" fmla="*/ 2607945 w 3730942"/>
                <a:gd name="connsiteY27" fmla="*/ 166688 h 7803832"/>
                <a:gd name="connsiteX28" fmla="*/ 2383155 w 3730942"/>
                <a:gd name="connsiteY28" fmla="*/ 166688 h 7803832"/>
                <a:gd name="connsiteX29" fmla="*/ 2383155 w 3730942"/>
                <a:gd name="connsiteY29" fmla="*/ 447675 h 7803832"/>
                <a:gd name="connsiteX30" fmla="*/ 2355533 w 3730942"/>
                <a:gd name="connsiteY30" fmla="*/ 447675 h 7803832"/>
                <a:gd name="connsiteX31" fmla="*/ 2355533 w 3730942"/>
                <a:gd name="connsiteY31" fmla="*/ 167640 h 7803832"/>
                <a:gd name="connsiteX32" fmla="*/ 2383155 w 3730942"/>
                <a:gd name="connsiteY32" fmla="*/ 167640 h 7803832"/>
                <a:gd name="connsiteX33" fmla="*/ 2103120 w 3730942"/>
                <a:gd name="connsiteY33" fmla="*/ 166688 h 7803832"/>
                <a:gd name="connsiteX34" fmla="*/ 2130743 w 3730942"/>
                <a:gd name="connsiteY34" fmla="*/ 166688 h 7803832"/>
                <a:gd name="connsiteX35" fmla="*/ 2130743 w 3730942"/>
                <a:gd name="connsiteY35" fmla="*/ 447675 h 7803832"/>
                <a:gd name="connsiteX36" fmla="*/ 2103120 w 3730942"/>
                <a:gd name="connsiteY36" fmla="*/ 447675 h 7803832"/>
                <a:gd name="connsiteX37" fmla="*/ 2103120 w 3730942"/>
                <a:gd name="connsiteY37" fmla="*/ 166688 h 7803832"/>
                <a:gd name="connsiteX38" fmla="*/ 1851660 w 3730942"/>
                <a:gd name="connsiteY38" fmla="*/ 166688 h 7803832"/>
                <a:gd name="connsiteX39" fmla="*/ 1879283 w 3730942"/>
                <a:gd name="connsiteY39" fmla="*/ 166688 h 7803832"/>
                <a:gd name="connsiteX40" fmla="*/ 1879283 w 3730942"/>
                <a:gd name="connsiteY40" fmla="*/ 447675 h 7803832"/>
                <a:gd name="connsiteX41" fmla="*/ 1851660 w 3730942"/>
                <a:gd name="connsiteY41" fmla="*/ 447675 h 7803832"/>
                <a:gd name="connsiteX42" fmla="*/ 1851660 w 3730942"/>
                <a:gd name="connsiteY42" fmla="*/ 166688 h 7803832"/>
                <a:gd name="connsiteX43" fmla="*/ 1599248 w 3730942"/>
                <a:gd name="connsiteY43" fmla="*/ 166688 h 7803832"/>
                <a:gd name="connsiteX44" fmla="*/ 1626870 w 3730942"/>
                <a:gd name="connsiteY44" fmla="*/ 166688 h 7803832"/>
                <a:gd name="connsiteX45" fmla="*/ 1626870 w 3730942"/>
                <a:gd name="connsiteY45" fmla="*/ 446723 h 7803832"/>
                <a:gd name="connsiteX46" fmla="*/ 1599248 w 3730942"/>
                <a:gd name="connsiteY46" fmla="*/ 446723 h 7803832"/>
                <a:gd name="connsiteX47" fmla="*/ 1599248 w 3730942"/>
                <a:gd name="connsiteY47" fmla="*/ 166688 h 7803832"/>
                <a:gd name="connsiteX48" fmla="*/ 1347788 w 3730942"/>
                <a:gd name="connsiteY48" fmla="*/ 166688 h 7803832"/>
                <a:gd name="connsiteX49" fmla="*/ 1375410 w 3730942"/>
                <a:gd name="connsiteY49" fmla="*/ 166688 h 7803832"/>
                <a:gd name="connsiteX50" fmla="*/ 1375410 w 3730942"/>
                <a:gd name="connsiteY50" fmla="*/ 447675 h 7803832"/>
                <a:gd name="connsiteX51" fmla="*/ 1347788 w 3730942"/>
                <a:gd name="connsiteY51" fmla="*/ 447675 h 7803832"/>
                <a:gd name="connsiteX52" fmla="*/ 1347788 w 3730942"/>
                <a:gd name="connsiteY52" fmla="*/ 166688 h 7803832"/>
                <a:gd name="connsiteX53" fmla="*/ 1095375 w 3730942"/>
                <a:gd name="connsiteY53" fmla="*/ 166688 h 7803832"/>
                <a:gd name="connsiteX54" fmla="*/ 1122998 w 3730942"/>
                <a:gd name="connsiteY54" fmla="*/ 166688 h 7803832"/>
                <a:gd name="connsiteX55" fmla="*/ 1122998 w 3730942"/>
                <a:gd name="connsiteY55" fmla="*/ 446723 h 7803832"/>
                <a:gd name="connsiteX56" fmla="*/ 1095375 w 3730942"/>
                <a:gd name="connsiteY56" fmla="*/ 446723 h 7803832"/>
                <a:gd name="connsiteX57" fmla="*/ 1095375 w 3730942"/>
                <a:gd name="connsiteY57" fmla="*/ 166688 h 7803832"/>
                <a:gd name="connsiteX58" fmla="*/ 340043 w 3730942"/>
                <a:gd name="connsiteY58" fmla="*/ 447675 h 7803832"/>
                <a:gd name="connsiteX59" fmla="*/ 340043 w 3730942"/>
                <a:gd name="connsiteY59" fmla="*/ 166688 h 7803832"/>
                <a:gd name="connsiteX60" fmla="*/ 367665 w 3730942"/>
                <a:gd name="connsiteY60" fmla="*/ 166688 h 7803832"/>
                <a:gd name="connsiteX61" fmla="*/ 367665 w 3730942"/>
                <a:gd name="connsiteY61" fmla="*/ 447675 h 7803832"/>
                <a:gd name="connsiteX62" fmla="*/ 340043 w 3730942"/>
                <a:gd name="connsiteY62" fmla="*/ 447675 h 7803832"/>
                <a:gd name="connsiteX63" fmla="*/ 619125 w 3730942"/>
                <a:gd name="connsiteY63" fmla="*/ 447675 h 7803832"/>
                <a:gd name="connsiteX64" fmla="*/ 591503 w 3730942"/>
                <a:gd name="connsiteY64" fmla="*/ 447675 h 7803832"/>
                <a:gd name="connsiteX65" fmla="*/ 591503 w 3730942"/>
                <a:gd name="connsiteY65" fmla="*/ 166688 h 7803832"/>
                <a:gd name="connsiteX66" fmla="*/ 619125 w 3730942"/>
                <a:gd name="connsiteY66" fmla="*/ 166688 h 7803832"/>
                <a:gd name="connsiteX67" fmla="*/ 619125 w 3730942"/>
                <a:gd name="connsiteY67" fmla="*/ 447675 h 7803832"/>
                <a:gd name="connsiteX68" fmla="*/ 843915 w 3730942"/>
                <a:gd name="connsiteY68" fmla="*/ 166688 h 7803832"/>
                <a:gd name="connsiteX69" fmla="*/ 871538 w 3730942"/>
                <a:gd name="connsiteY69" fmla="*/ 166688 h 7803832"/>
                <a:gd name="connsiteX70" fmla="*/ 871538 w 3730942"/>
                <a:gd name="connsiteY70" fmla="*/ 447675 h 7803832"/>
                <a:gd name="connsiteX71" fmla="*/ 843915 w 3730942"/>
                <a:gd name="connsiteY71" fmla="*/ 447675 h 7803832"/>
                <a:gd name="connsiteX72" fmla="*/ 843915 w 3730942"/>
                <a:gd name="connsiteY72" fmla="*/ 166688 h 7803832"/>
                <a:gd name="connsiteX73" fmla="*/ 1864995 w 3730942"/>
                <a:gd name="connsiteY73" fmla="*/ 4536758 h 7803832"/>
                <a:gd name="connsiteX74" fmla="*/ 857250 w 3730942"/>
                <a:gd name="connsiteY74" fmla="*/ 3528060 h 7803832"/>
                <a:gd name="connsiteX75" fmla="*/ 1864995 w 3730942"/>
                <a:gd name="connsiteY75" fmla="*/ 2520315 h 7803832"/>
                <a:gd name="connsiteX76" fmla="*/ 2873693 w 3730942"/>
                <a:gd name="connsiteY76" fmla="*/ 3528060 h 7803832"/>
                <a:gd name="connsiteX77" fmla="*/ 1864995 w 3730942"/>
                <a:gd name="connsiteY77" fmla="*/ 4536758 h 780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942" h="7803832">
                  <a:moveTo>
                    <a:pt x="3730943" y="0"/>
                  </a:moveTo>
                  <a:lnTo>
                    <a:pt x="1864995" y="0"/>
                  </a:lnTo>
                  <a:lnTo>
                    <a:pt x="0" y="0"/>
                  </a:lnTo>
                  <a:lnTo>
                    <a:pt x="951548" y="7803833"/>
                  </a:lnTo>
                  <a:lnTo>
                    <a:pt x="1864995" y="7803833"/>
                  </a:lnTo>
                  <a:lnTo>
                    <a:pt x="2774633" y="7803833"/>
                  </a:lnTo>
                  <a:lnTo>
                    <a:pt x="2778443" y="7803833"/>
                  </a:lnTo>
                  <a:lnTo>
                    <a:pt x="3730943" y="0"/>
                  </a:lnTo>
                  <a:close/>
                  <a:moveTo>
                    <a:pt x="3390900" y="166688"/>
                  </a:moveTo>
                  <a:lnTo>
                    <a:pt x="3390900" y="447675"/>
                  </a:lnTo>
                  <a:lnTo>
                    <a:pt x="3363278" y="447675"/>
                  </a:lnTo>
                  <a:lnTo>
                    <a:pt x="3363278" y="167640"/>
                  </a:lnTo>
                  <a:cubicBezTo>
                    <a:pt x="3363278" y="166688"/>
                    <a:pt x="3390900" y="166688"/>
                    <a:pt x="3390900" y="166688"/>
                  </a:cubicBezTo>
                  <a:close/>
                  <a:moveTo>
                    <a:pt x="3111818" y="166688"/>
                  </a:moveTo>
                  <a:lnTo>
                    <a:pt x="3139440" y="166688"/>
                  </a:lnTo>
                  <a:lnTo>
                    <a:pt x="3139440" y="447675"/>
                  </a:lnTo>
                  <a:lnTo>
                    <a:pt x="3111818" y="447675"/>
                  </a:lnTo>
                  <a:lnTo>
                    <a:pt x="3111818" y="166688"/>
                  </a:lnTo>
                  <a:close/>
                  <a:moveTo>
                    <a:pt x="2859405" y="166688"/>
                  </a:moveTo>
                  <a:lnTo>
                    <a:pt x="2887028" y="166688"/>
                  </a:lnTo>
                  <a:lnTo>
                    <a:pt x="2887028" y="447675"/>
                  </a:lnTo>
                  <a:lnTo>
                    <a:pt x="2859405" y="447675"/>
                  </a:lnTo>
                  <a:lnTo>
                    <a:pt x="2859405" y="166688"/>
                  </a:lnTo>
                  <a:close/>
                  <a:moveTo>
                    <a:pt x="2607945" y="166688"/>
                  </a:moveTo>
                  <a:lnTo>
                    <a:pt x="2635568" y="166688"/>
                  </a:lnTo>
                  <a:lnTo>
                    <a:pt x="2635568" y="447675"/>
                  </a:lnTo>
                  <a:lnTo>
                    <a:pt x="2607945" y="447675"/>
                  </a:lnTo>
                  <a:lnTo>
                    <a:pt x="2607945" y="166688"/>
                  </a:lnTo>
                  <a:close/>
                  <a:moveTo>
                    <a:pt x="2383155" y="166688"/>
                  </a:moveTo>
                  <a:lnTo>
                    <a:pt x="2383155" y="447675"/>
                  </a:lnTo>
                  <a:lnTo>
                    <a:pt x="2355533" y="447675"/>
                  </a:lnTo>
                  <a:lnTo>
                    <a:pt x="2355533" y="167640"/>
                  </a:lnTo>
                  <a:lnTo>
                    <a:pt x="2383155" y="167640"/>
                  </a:lnTo>
                  <a:close/>
                  <a:moveTo>
                    <a:pt x="2103120" y="166688"/>
                  </a:moveTo>
                  <a:lnTo>
                    <a:pt x="2130743" y="166688"/>
                  </a:lnTo>
                  <a:lnTo>
                    <a:pt x="2130743" y="447675"/>
                  </a:lnTo>
                  <a:lnTo>
                    <a:pt x="2103120" y="447675"/>
                  </a:lnTo>
                  <a:lnTo>
                    <a:pt x="2103120" y="166688"/>
                  </a:lnTo>
                  <a:close/>
                  <a:moveTo>
                    <a:pt x="1851660" y="166688"/>
                  </a:moveTo>
                  <a:lnTo>
                    <a:pt x="1879283" y="166688"/>
                  </a:lnTo>
                  <a:lnTo>
                    <a:pt x="1879283" y="447675"/>
                  </a:lnTo>
                  <a:lnTo>
                    <a:pt x="1851660" y="447675"/>
                  </a:lnTo>
                  <a:lnTo>
                    <a:pt x="1851660" y="166688"/>
                  </a:lnTo>
                  <a:close/>
                  <a:moveTo>
                    <a:pt x="1599248" y="166688"/>
                  </a:moveTo>
                  <a:lnTo>
                    <a:pt x="1626870" y="166688"/>
                  </a:lnTo>
                  <a:lnTo>
                    <a:pt x="1626870" y="446723"/>
                  </a:lnTo>
                  <a:lnTo>
                    <a:pt x="1599248" y="446723"/>
                  </a:lnTo>
                  <a:cubicBezTo>
                    <a:pt x="1599248" y="447675"/>
                    <a:pt x="1599248" y="166688"/>
                    <a:pt x="1599248" y="166688"/>
                  </a:cubicBezTo>
                  <a:close/>
                  <a:moveTo>
                    <a:pt x="1347788" y="166688"/>
                  </a:moveTo>
                  <a:lnTo>
                    <a:pt x="1375410" y="166688"/>
                  </a:lnTo>
                  <a:lnTo>
                    <a:pt x="1375410" y="447675"/>
                  </a:lnTo>
                  <a:lnTo>
                    <a:pt x="1347788" y="447675"/>
                  </a:lnTo>
                  <a:cubicBezTo>
                    <a:pt x="1347788" y="447675"/>
                    <a:pt x="1347788" y="166688"/>
                    <a:pt x="1347788" y="166688"/>
                  </a:cubicBezTo>
                  <a:close/>
                  <a:moveTo>
                    <a:pt x="1095375" y="166688"/>
                  </a:moveTo>
                  <a:lnTo>
                    <a:pt x="1122998" y="166688"/>
                  </a:lnTo>
                  <a:lnTo>
                    <a:pt x="1122998" y="446723"/>
                  </a:lnTo>
                  <a:lnTo>
                    <a:pt x="1095375" y="446723"/>
                  </a:lnTo>
                  <a:cubicBezTo>
                    <a:pt x="1095375" y="447675"/>
                    <a:pt x="1095375" y="166688"/>
                    <a:pt x="1095375" y="166688"/>
                  </a:cubicBezTo>
                  <a:close/>
                  <a:moveTo>
                    <a:pt x="340043" y="447675"/>
                  </a:moveTo>
                  <a:lnTo>
                    <a:pt x="340043" y="166688"/>
                  </a:lnTo>
                  <a:lnTo>
                    <a:pt x="367665" y="166688"/>
                  </a:lnTo>
                  <a:lnTo>
                    <a:pt x="367665" y="447675"/>
                  </a:lnTo>
                  <a:lnTo>
                    <a:pt x="340043" y="447675"/>
                  </a:lnTo>
                  <a:close/>
                  <a:moveTo>
                    <a:pt x="619125" y="447675"/>
                  </a:moveTo>
                  <a:lnTo>
                    <a:pt x="591503" y="447675"/>
                  </a:lnTo>
                  <a:lnTo>
                    <a:pt x="591503" y="166688"/>
                  </a:lnTo>
                  <a:lnTo>
                    <a:pt x="619125" y="166688"/>
                  </a:lnTo>
                  <a:lnTo>
                    <a:pt x="619125" y="447675"/>
                  </a:lnTo>
                  <a:close/>
                  <a:moveTo>
                    <a:pt x="843915" y="166688"/>
                  </a:moveTo>
                  <a:lnTo>
                    <a:pt x="871538" y="166688"/>
                  </a:lnTo>
                  <a:lnTo>
                    <a:pt x="871538" y="447675"/>
                  </a:lnTo>
                  <a:lnTo>
                    <a:pt x="843915" y="447675"/>
                  </a:lnTo>
                  <a:cubicBezTo>
                    <a:pt x="843915" y="447675"/>
                    <a:pt x="843915" y="166688"/>
                    <a:pt x="843915" y="166688"/>
                  </a:cubicBezTo>
                  <a:close/>
                  <a:moveTo>
                    <a:pt x="1864995" y="4536758"/>
                  </a:moveTo>
                  <a:cubicBezTo>
                    <a:pt x="1308735" y="4536758"/>
                    <a:pt x="857250" y="4085273"/>
                    <a:pt x="857250" y="3528060"/>
                  </a:cubicBezTo>
                  <a:cubicBezTo>
                    <a:pt x="857250" y="2970848"/>
                    <a:pt x="1308735" y="2520315"/>
                    <a:pt x="1864995" y="2520315"/>
                  </a:cubicBezTo>
                  <a:cubicBezTo>
                    <a:pt x="2421255" y="2520315"/>
                    <a:pt x="2873693" y="2971800"/>
                    <a:pt x="2873693" y="3528060"/>
                  </a:cubicBezTo>
                  <a:cubicBezTo>
                    <a:pt x="2873693" y="4084320"/>
                    <a:pt x="2422208" y="4536758"/>
                    <a:pt x="1864995" y="45367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grpSp>
          <p:nvGrpSpPr>
            <p:cNvPr id="239" name="Gráfico 9">
              <a:extLst>
                <a:ext uri="{FF2B5EF4-FFF2-40B4-BE49-F238E27FC236}">
                  <a16:creationId xmlns:a16="http://schemas.microsoft.com/office/drawing/2014/main" id="{8170CEBE-4852-9A96-FE28-E7BB93C33454}"/>
                </a:ext>
              </a:extLst>
            </p:cNvPr>
            <p:cNvGrpSpPr/>
            <p:nvPr/>
          </p:nvGrpSpPr>
          <p:grpSpPr>
            <a:xfrm>
              <a:off x="-8054145" y="7011781"/>
              <a:ext cx="1865947" cy="876300"/>
              <a:chOff x="-8054145" y="7011781"/>
              <a:chExt cx="1865947" cy="876300"/>
            </a:xfrm>
          </p:grpSpPr>
          <p:sp>
            <p:nvSpPr>
              <p:cNvPr id="300" name="Forma libre 55">
                <a:extLst>
                  <a:ext uri="{FF2B5EF4-FFF2-40B4-BE49-F238E27FC236}">
                    <a16:creationId xmlns:a16="http://schemas.microsoft.com/office/drawing/2014/main" id="{F77331F4-8D54-6E52-42A6-43FBAA970659}"/>
                  </a:ext>
                </a:extLst>
              </p:cNvPr>
              <p:cNvSpPr/>
              <p:nvPr/>
            </p:nvSpPr>
            <p:spPr>
              <a:xfrm>
                <a:off x="-6766365" y="7877604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301" name="Forma libre 56">
                <a:extLst>
                  <a:ext uri="{FF2B5EF4-FFF2-40B4-BE49-F238E27FC236}">
                    <a16:creationId xmlns:a16="http://schemas.microsoft.com/office/drawing/2014/main" id="{97CD852E-9703-7F4E-CC55-0C14AE5813DC}"/>
                  </a:ext>
                </a:extLst>
              </p:cNvPr>
              <p:cNvSpPr/>
              <p:nvPr/>
            </p:nvSpPr>
            <p:spPr>
              <a:xfrm>
                <a:off x="-8054145" y="7011781"/>
                <a:ext cx="1865947" cy="876300"/>
              </a:xfrm>
              <a:custGeom>
                <a:avLst/>
                <a:gdLst>
                  <a:gd name="connsiteX0" fmla="*/ 1865947 w 1865947"/>
                  <a:gd name="connsiteY0" fmla="*/ 658178 h 876300"/>
                  <a:gd name="connsiteX1" fmla="*/ 1865947 w 1865947"/>
                  <a:gd name="connsiteY1" fmla="*/ 0 h 876300"/>
                  <a:gd name="connsiteX2" fmla="*/ 1843087 w 1865947"/>
                  <a:gd name="connsiteY2" fmla="*/ 0 h 876300"/>
                  <a:gd name="connsiteX3" fmla="*/ 0 w 1865947"/>
                  <a:gd name="connsiteY3" fmla="*/ 0 h 876300"/>
                  <a:gd name="connsiteX4" fmla="*/ 0 w 1865947"/>
                  <a:gd name="connsiteY4" fmla="*/ 502920 h 876300"/>
                  <a:gd name="connsiteX5" fmla="*/ 0 w 1865947"/>
                  <a:gd name="connsiteY5" fmla="*/ 502920 h 876300"/>
                  <a:gd name="connsiteX6" fmla="*/ 0 w 1865947"/>
                  <a:gd name="connsiteY6" fmla="*/ 876300 h 876300"/>
                  <a:gd name="connsiteX7" fmla="*/ 0 w 1865947"/>
                  <a:gd name="connsiteY7" fmla="*/ 876300 h 876300"/>
                  <a:gd name="connsiteX8" fmla="*/ 1864995 w 1865947"/>
                  <a:gd name="connsiteY8" fmla="*/ 876300 h 876300"/>
                  <a:gd name="connsiteX9" fmla="*/ 1865947 w 1865947"/>
                  <a:gd name="connsiteY9" fmla="*/ 658178 h 876300"/>
                  <a:gd name="connsiteX10" fmla="*/ 1865947 w 1865947"/>
                  <a:gd name="connsiteY10" fmla="*/ 658178 h 876300"/>
                  <a:gd name="connsiteX11" fmla="*/ 1865947 w 1865947"/>
                  <a:gd name="connsiteY11" fmla="*/ 658178 h 876300"/>
                  <a:gd name="connsiteX12" fmla="*/ 1287780 w 1865947"/>
                  <a:gd name="connsiteY12" fmla="*/ 858203 h 876300"/>
                  <a:gd name="connsiteX13" fmla="*/ 1287780 w 1865947"/>
                  <a:gd name="connsiteY13" fmla="*/ 858203 h 876300"/>
                  <a:gd name="connsiteX14" fmla="*/ 1287780 w 1865947"/>
                  <a:gd name="connsiteY14" fmla="*/ 858203 h 8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5947" h="876300">
                    <a:moveTo>
                      <a:pt x="1865947" y="658178"/>
                    </a:moveTo>
                    <a:lnTo>
                      <a:pt x="1865947" y="0"/>
                    </a:lnTo>
                    <a:lnTo>
                      <a:pt x="1843087" y="0"/>
                    </a:lnTo>
                    <a:lnTo>
                      <a:pt x="0" y="0"/>
                    </a:lnTo>
                    <a:lnTo>
                      <a:pt x="0" y="502920"/>
                    </a:lnTo>
                    <a:lnTo>
                      <a:pt x="0" y="502920"/>
                    </a:lnTo>
                    <a:lnTo>
                      <a:pt x="0" y="876300"/>
                    </a:lnTo>
                    <a:lnTo>
                      <a:pt x="0" y="876300"/>
                    </a:lnTo>
                    <a:lnTo>
                      <a:pt x="1864995" y="876300"/>
                    </a:lnTo>
                    <a:lnTo>
                      <a:pt x="1865947" y="658178"/>
                    </a:lnTo>
                    <a:lnTo>
                      <a:pt x="1865947" y="658178"/>
                    </a:lnTo>
                    <a:lnTo>
                      <a:pt x="1865947" y="658178"/>
                    </a:lnTo>
                    <a:close/>
                    <a:moveTo>
                      <a:pt x="1287780" y="858203"/>
                    </a:moveTo>
                    <a:cubicBezTo>
                      <a:pt x="1287780" y="858203"/>
                      <a:pt x="1287780" y="858203"/>
                      <a:pt x="1287780" y="858203"/>
                    </a:cubicBezTo>
                    <a:cubicBezTo>
                      <a:pt x="1287780" y="858203"/>
                      <a:pt x="1287780" y="858203"/>
                      <a:pt x="1287780" y="858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40" name="Forma libre 57">
              <a:extLst>
                <a:ext uri="{FF2B5EF4-FFF2-40B4-BE49-F238E27FC236}">
                  <a16:creationId xmlns:a16="http://schemas.microsoft.com/office/drawing/2014/main" id="{01C6CC56-049F-8BAA-3500-537BEDFB5AF7}"/>
                </a:ext>
              </a:extLst>
            </p:cNvPr>
            <p:cNvSpPr/>
            <p:nvPr/>
          </p:nvSpPr>
          <p:spPr>
            <a:xfrm>
              <a:off x="-8654795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1" name="Forma libre 58">
              <a:extLst>
                <a:ext uri="{FF2B5EF4-FFF2-40B4-BE49-F238E27FC236}">
                  <a16:creationId xmlns:a16="http://schemas.microsoft.com/office/drawing/2014/main" id="{F9156F9B-EC7D-C9ED-F442-CBC2E4791391}"/>
                </a:ext>
              </a:extLst>
            </p:cNvPr>
            <p:cNvSpPr/>
            <p:nvPr/>
          </p:nvSpPr>
          <p:spPr>
            <a:xfrm>
              <a:off x="-8403335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2" name="Forma libre 59">
              <a:extLst>
                <a:ext uri="{FF2B5EF4-FFF2-40B4-BE49-F238E27FC236}">
                  <a16:creationId xmlns:a16="http://schemas.microsoft.com/office/drawing/2014/main" id="{655890CF-08C6-E827-3D92-3A5A896C5F68}"/>
                </a:ext>
              </a:extLst>
            </p:cNvPr>
            <p:cNvSpPr/>
            <p:nvPr/>
          </p:nvSpPr>
          <p:spPr>
            <a:xfrm>
              <a:off x="-8150923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3" name="Forma libre 60">
              <a:extLst>
                <a:ext uri="{FF2B5EF4-FFF2-40B4-BE49-F238E27FC236}">
                  <a16:creationId xmlns:a16="http://schemas.microsoft.com/office/drawing/2014/main" id="{3468F85B-0BBB-C666-8695-8FAFCD10679C}"/>
                </a:ext>
              </a:extLst>
            </p:cNvPr>
            <p:cNvSpPr/>
            <p:nvPr/>
          </p:nvSpPr>
          <p:spPr>
            <a:xfrm>
              <a:off x="-7899464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4" name="Forma libre 61">
              <a:extLst>
                <a:ext uri="{FF2B5EF4-FFF2-40B4-BE49-F238E27FC236}">
                  <a16:creationId xmlns:a16="http://schemas.microsoft.com/office/drawing/2014/main" id="{6F94B783-8528-2E8F-BC1A-0ED277B9D7B1}"/>
                </a:ext>
              </a:extLst>
            </p:cNvPr>
            <p:cNvSpPr/>
            <p:nvPr/>
          </p:nvSpPr>
          <p:spPr>
            <a:xfrm>
              <a:off x="-7647051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5" name="Forma libre 62">
              <a:extLst>
                <a:ext uri="{FF2B5EF4-FFF2-40B4-BE49-F238E27FC236}">
                  <a16:creationId xmlns:a16="http://schemas.microsoft.com/office/drawing/2014/main" id="{C1619F02-C8D2-45CA-BAA5-EB2758CDEAB9}"/>
                </a:ext>
              </a:extLst>
            </p:cNvPr>
            <p:cNvSpPr/>
            <p:nvPr/>
          </p:nvSpPr>
          <p:spPr>
            <a:xfrm>
              <a:off x="-7395590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6" name="Forma libre 63">
              <a:extLst>
                <a:ext uri="{FF2B5EF4-FFF2-40B4-BE49-F238E27FC236}">
                  <a16:creationId xmlns:a16="http://schemas.microsoft.com/office/drawing/2014/main" id="{BD788946-9E1F-08E4-CB6E-E108F8532597}"/>
                </a:ext>
              </a:extLst>
            </p:cNvPr>
            <p:cNvSpPr/>
            <p:nvPr/>
          </p:nvSpPr>
          <p:spPr>
            <a:xfrm>
              <a:off x="-7143178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7" name="Forma libre 64">
              <a:extLst>
                <a:ext uri="{FF2B5EF4-FFF2-40B4-BE49-F238E27FC236}">
                  <a16:creationId xmlns:a16="http://schemas.microsoft.com/office/drawing/2014/main" id="{02081734-455C-291E-C509-D0EF06D58613}"/>
                </a:ext>
              </a:extLst>
            </p:cNvPr>
            <p:cNvSpPr/>
            <p:nvPr/>
          </p:nvSpPr>
          <p:spPr>
            <a:xfrm>
              <a:off x="-6891718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8" name="Forma libre 65">
              <a:extLst>
                <a:ext uri="{FF2B5EF4-FFF2-40B4-BE49-F238E27FC236}">
                  <a16:creationId xmlns:a16="http://schemas.microsoft.com/office/drawing/2014/main" id="{54EC3BD7-EA7B-ED06-4DFE-8132E49682BB}"/>
                </a:ext>
              </a:extLst>
            </p:cNvPr>
            <p:cNvSpPr/>
            <p:nvPr/>
          </p:nvSpPr>
          <p:spPr>
            <a:xfrm>
              <a:off x="-6639305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9" name="Forma libre 66">
              <a:extLst>
                <a:ext uri="{FF2B5EF4-FFF2-40B4-BE49-F238E27FC236}">
                  <a16:creationId xmlns:a16="http://schemas.microsoft.com/office/drawing/2014/main" id="{97E76890-3EC6-2A23-095E-1AC3E6A8D465}"/>
                </a:ext>
              </a:extLst>
            </p:cNvPr>
            <p:cNvSpPr/>
            <p:nvPr/>
          </p:nvSpPr>
          <p:spPr>
            <a:xfrm>
              <a:off x="-6386893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0" name="Forma libre 67">
              <a:extLst>
                <a:ext uri="{FF2B5EF4-FFF2-40B4-BE49-F238E27FC236}">
                  <a16:creationId xmlns:a16="http://schemas.microsoft.com/office/drawing/2014/main" id="{2C13D357-79F4-93DE-ADDD-9D630879FF7E}"/>
                </a:ext>
              </a:extLst>
            </p:cNvPr>
            <p:cNvSpPr/>
            <p:nvPr/>
          </p:nvSpPr>
          <p:spPr>
            <a:xfrm>
              <a:off x="-6135434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1" name="Forma libre 68">
              <a:extLst>
                <a:ext uri="{FF2B5EF4-FFF2-40B4-BE49-F238E27FC236}">
                  <a16:creationId xmlns:a16="http://schemas.microsoft.com/office/drawing/2014/main" id="{7C1B90D0-CE44-CBC8-FBDE-6C48D95A68FB}"/>
                </a:ext>
              </a:extLst>
            </p:cNvPr>
            <p:cNvSpPr/>
            <p:nvPr/>
          </p:nvSpPr>
          <p:spPr>
            <a:xfrm>
              <a:off x="-5883021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2" name="Forma libre 69">
              <a:extLst>
                <a:ext uri="{FF2B5EF4-FFF2-40B4-BE49-F238E27FC236}">
                  <a16:creationId xmlns:a16="http://schemas.microsoft.com/office/drawing/2014/main" id="{5F86FA70-9195-4233-7F8E-A473FE695286}"/>
                </a:ext>
              </a:extLst>
            </p:cNvPr>
            <p:cNvSpPr/>
            <p:nvPr/>
          </p:nvSpPr>
          <p:spPr>
            <a:xfrm>
              <a:off x="-5631561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3" name="Forma libre 70">
              <a:extLst>
                <a:ext uri="{FF2B5EF4-FFF2-40B4-BE49-F238E27FC236}">
                  <a16:creationId xmlns:a16="http://schemas.microsoft.com/office/drawing/2014/main" id="{6EA86ABC-72D5-B667-7CDD-8C72C1941298}"/>
                </a:ext>
              </a:extLst>
            </p:cNvPr>
            <p:cNvSpPr/>
            <p:nvPr/>
          </p:nvSpPr>
          <p:spPr>
            <a:xfrm>
              <a:off x="-8129393" y="1728264"/>
              <a:ext cx="2016442" cy="2015490"/>
            </a:xfrm>
            <a:custGeom>
              <a:avLst/>
              <a:gdLst>
                <a:gd name="connsiteX0" fmla="*/ 2016443 w 2016442"/>
                <a:gd name="connsiteY0" fmla="*/ 1007745 h 2015490"/>
                <a:gd name="connsiteX1" fmla="*/ 1008697 w 2016442"/>
                <a:gd name="connsiteY1" fmla="*/ 0 h 2015490"/>
                <a:gd name="connsiteX2" fmla="*/ 0 w 2016442"/>
                <a:gd name="connsiteY2" fmla="*/ 1007745 h 2015490"/>
                <a:gd name="connsiteX3" fmla="*/ 1007745 w 2016442"/>
                <a:gd name="connsiteY3" fmla="*/ 2015490 h 2015490"/>
                <a:gd name="connsiteX4" fmla="*/ 2016443 w 2016442"/>
                <a:gd name="connsiteY4" fmla="*/ 1007745 h 20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6442" h="2015490">
                  <a:moveTo>
                    <a:pt x="2016443" y="1007745"/>
                  </a:moveTo>
                  <a:cubicBezTo>
                    <a:pt x="2016443" y="451485"/>
                    <a:pt x="1564958" y="0"/>
                    <a:pt x="1008697" y="0"/>
                  </a:cubicBezTo>
                  <a:cubicBezTo>
                    <a:pt x="452438" y="0"/>
                    <a:pt x="0" y="451485"/>
                    <a:pt x="0" y="1007745"/>
                  </a:cubicBezTo>
                  <a:cubicBezTo>
                    <a:pt x="0" y="1564005"/>
                    <a:pt x="451485" y="2015490"/>
                    <a:pt x="1007745" y="2015490"/>
                  </a:cubicBezTo>
                  <a:cubicBezTo>
                    <a:pt x="1564005" y="2015490"/>
                    <a:pt x="2016443" y="1564957"/>
                    <a:pt x="2016443" y="100774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grpSp>
          <p:nvGrpSpPr>
            <p:cNvPr id="254" name="Gráfico 9">
              <a:extLst>
                <a:ext uri="{FF2B5EF4-FFF2-40B4-BE49-F238E27FC236}">
                  <a16:creationId xmlns:a16="http://schemas.microsoft.com/office/drawing/2014/main" id="{39F0C4D5-B251-08AD-5C00-DDBA840AD3BE}"/>
                </a:ext>
              </a:extLst>
            </p:cNvPr>
            <p:cNvGrpSpPr/>
            <p:nvPr/>
          </p:nvGrpSpPr>
          <p:grpSpPr>
            <a:xfrm>
              <a:off x="-7833165" y="2024491"/>
              <a:ext cx="1423987" cy="1423035"/>
              <a:chOff x="-7833165" y="2024491"/>
              <a:chExt cx="1423987" cy="1423035"/>
            </a:xfrm>
            <a:solidFill>
              <a:srgbClr val="FFB850"/>
            </a:solidFill>
          </p:grpSpPr>
          <p:sp>
            <p:nvSpPr>
              <p:cNvPr id="255" name="Forma libre 72">
                <a:extLst>
                  <a:ext uri="{FF2B5EF4-FFF2-40B4-BE49-F238E27FC236}">
                    <a16:creationId xmlns:a16="http://schemas.microsoft.com/office/drawing/2014/main" id="{048607D7-9AFC-6121-8C85-B7D531E700CE}"/>
                  </a:ext>
                </a:extLst>
              </p:cNvPr>
              <p:cNvSpPr/>
              <p:nvPr/>
            </p:nvSpPr>
            <p:spPr>
              <a:xfrm>
                <a:off x="-7546463" y="2311193"/>
                <a:ext cx="849629" cy="849630"/>
              </a:xfrm>
              <a:custGeom>
                <a:avLst/>
                <a:gdLst>
                  <a:gd name="connsiteX0" fmla="*/ 849630 w 849629"/>
                  <a:gd name="connsiteY0" fmla="*/ 424815 h 849630"/>
                  <a:gd name="connsiteX1" fmla="*/ 424815 w 849629"/>
                  <a:gd name="connsiteY1" fmla="*/ 849630 h 849630"/>
                  <a:gd name="connsiteX2" fmla="*/ 0 w 849629"/>
                  <a:gd name="connsiteY2" fmla="*/ 424815 h 849630"/>
                  <a:gd name="connsiteX3" fmla="*/ 424815 w 849629"/>
                  <a:gd name="connsiteY3" fmla="*/ 0 h 849630"/>
                  <a:gd name="connsiteX4" fmla="*/ 849630 w 849629"/>
                  <a:gd name="connsiteY4" fmla="*/ 424815 h 84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629" h="849630">
                    <a:moveTo>
                      <a:pt x="849630" y="424815"/>
                    </a:moveTo>
                    <a:cubicBezTo>
                      <a:pt x="849630" y="659434"/>
                      <a:pt x="659434" y="849630"/>
                      <a:pt x="424815" y="849630"/>
                    </a:cubicBezTo>
                    <a:cubicBezTo>
                      <a:pt x="190196" y="849630"/>
                      <a:pt x="0" y="659434"/>
                      <a:pt x="0" y="424815"/>
                    </a:cubicBezTo>
                    <a:cubicBezTo>
                      <a:pt x="0" y="190196"/>
                      <a:pt x="190196" y="0"/>
                      <a:pt x="424815" y="0"/>
                    </a:cubicBezTo>
                    <a:cubicBezTo>
                      <a:pt x="659434" y="0"/>
                      <a:pt x="849630" y="190196"/>
                      <a:pt x="849630" y="424815"/>
                    </a:cubicBezTo>
                    <a:close/>
                  </a:path>
                </a:pathLst>
              </a:custGeom>
              <a:solidFill>
                <a:srgbClr val="FFB8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grpSp>
            <p:nvGrpSpPr>
              <p:cNvPr id="288" name="Gráfico 9">
                <a:extLst>
                  <a:ext uri="{FF2B5EF4-FFF2-40B4-BE49-F238E27FC236}">
                    <a16:creationId xmlns:a16="http://schemas.microsoft.com/office/drawing/2014/main" id="{1D0AA2FE-BFB6-AC60-31A3-FA9F3181FB50}"/>
                  </a:ext>
                </a:extLst>
              </p:cNvPr>
              <p:cNvGrpSpPr/>
              <p:nvPr/>
            </p:nvGrpSpPr>
            <p:grpSpPr>
              <a:xfrm>
                <a:off x="-7178798" y="2024491"/>
                <a:ext cx="114300" cy="1423035"/>
                <a:chOff x="-7178798" y="2024491"/>
                <a:chExt cx="114300" cy="1423035"/>
              </a:xfrm>
              <a:solidFill>
                <a:srgbClr val="FFB850"/>
              </a:solidFill>
            </p:grpSpPr>
            <p:sp>
              <p:nvSpPr>
                <p:cNvPr id="298" name="Forma libre 74">
                  <a:extLst>
                    <a:ext uri="{FF2B5EF4-FFF2-40B4-BE49-F238E27FC236}">
                      <a16:creationId xmlns:a16="http://schemas.microsoft.com/office/drawing/2014/main" id="{562A6FBA-208C-D9D9-E348-C2C53177ABAD}"/>
                    </a:ext>
                  </a:extLst>
                </p:cNvPr>
                <p:cNvSpPr/>
                <p:nvPr/>
              </p:nvSpPr>
              <p:spPr>
                <a:xfrm>
                  <a:off x="-7178798" y="2024491"/>
                  <a:ext cx="114300" cy="224790"/>
                </a:xfrm>
                <a:custGeom>
                  <a:avLst/>
                  <a:gdLst>
                    <a:gd name="connsiteX0" fmla="*/ 114300 w 114300"/>
                    <a:gd name="connsiteY0" fmla="*/ 112395 h 224790"/>
                    <a:gd name="connsiteX1" fmla="*/ 57150 w 114300"/>
                    <a:gd name="connsiteY1" fmla="*/ 224790 h 224790"/>
                    <a:gd name="connsiteX2" fmla="*/ 0 w 114300"/>
                    <a:gd name="connsiteY2" fmla="*/ 112395 h 224790"/>
                    <a:gd name="connsiteX3" fmla="*/ 57150 w 114300"/>
                    <a:gd name="connsiteY3" fmla="*/ 0 h 224790"/>
                    <a:gd name="connsiteX4" fmla="*/ 114300 w 114300"/>
                    <a:gd name="connsiteY4" fmla="*/ 112395 h 224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0" h="224790">
                      <a:moveTo>
                        <a:pt x="114300" y="112395"/>
                      </a:moveTo>
                      <a:cubicBezTo>
                        <a:pt x="114300" y="174469"/>
                        <a:pt x="88713" y="224790"/>
                        <a:pt x="57150" y="224790"/>
                      </a:cubicBezTo>
                      <a:cubicBezTo>
                        <a:pt x="25587" y="224790"/>
                        <a:pt x="0" y="174469"/>
                        <a:pt x="0" y="112395"/>
                      </a:cubicBezTo>
                      <a:cubicBezTo>
                        <a:pt x="0" y="50321"/>
                        <a:pt x="25587" y="0"/>
                        <a:pt x="57150" y="0"/>
                      </a:cubicBezTo>
                      <a:cubicBezTo>
                        <a:pt x="88713" y="0"/>
                        <a:pt x="114300" y="50321"/>
                        <a:pt x="114300" y="112395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9" name="Forma libre 75">
                  <a:extLst>
                    <a:ext uri="{FF2B5EF4-FFF2-40B4-BE49-F238E27FC236}">
                      <a16:creationId xmlns:a16="http://schemas.microsoft.com/office/drawing/2014/main" id="{75404E33-5A6F-465E-7748-E7B45CA129AB}"/>
                    </a:ext>
                  </a:extLst>
                </p:cNvPr>
                <p:cNvSpPr/>
                <p:nvPr/>
              </p:nvSpPr>
              <p:spPr>
                <a:xfrm>
                  <a:off x="-7178798" y="3222736"/>
                  <a:ext cx="114300" cy="224790"/>
                </a:xfrm>
                <a:custGeom>
                  <a:avLst/>
                  <a:gdLst>
                    <a:gd name="connsiteX0" fmla="*/ 114300 w 114300"/>
                    <a:gd name="connsiteY0" fmla="*/ 112395 h 224790"/>
                    <a:gd name="connsiteX1" fmla="*/ 57150 w 114300"/>
                    <a:gd name="connsiteY1" fmla="*/ 224790 h 224790"/>
                    <a:gd name="connsiteX2" fmla="*/ 0 w 114300"/>
                    <a:gd name="connsiteY2" fmla="*/ 112395 h 224790"/>
                    <a:gd name="connsiteX3" fmla="*/ 57150 w 114300"/>
                    <a:gd name="connsiteY3" fmla="*/ 0 h 224790"/>
                    <a:gd name="connsiteX4" fmla="*/ 114300 w 114300"/>
                    <a:gd name="connsiteY4" fmla="*/ 112395 h 224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0" h="224790">
                      <a:moveTo>
                        <a:pt x="114300" y="112395"/>
                      </a:moveTo>
                      <a:cubicBezTo>
                        <a:pt x="114300" y="174469"/>
                        <a:pt x="88713" y="224790"/>
                        <a:pt x="57150" y="224790"/>
                      </a:cubicBezTo>
                      <a:cubicBezTo>
                        <a:pt x="25587" y="224790"/>
                        <a:pt x="0" y="174469"/>
                        <a:pt x="0" y="112395"/>
                      </a:cubicBezTo>
                      <a:cubicBezTo>
                        <a:pt x="0" y="50321"/>
                        <a:pt x="25587" y="0"/>
                        <a:pt x="57150" y="0"/>
                      </a:cubicBezTo>
                      <a:cubicBezTo>
                        <a:pt x="88713" y="0"/>
                        <a:pt x="114300" y="50321"/>
                        <a:pt x="114300" y="112395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89" name="Gráfico 9">
                <a:extLst>
                  <a:ext uri="{FF2B5EF4-FFF2-40B4-BE49-F238E27FC236}">
                    <a16:creationId xmlns:a16="http://schemas.microsoft.com/office/drawing/2014/main" id="{C48F0B4E-D857-8A66-21C5-F2D40DE98834}"/>
                  </a:ext>
                </a:extLst>
              </p:cNvPr>
              <p:cNvGrpSpPr/>
              <p:nvPr/>
            </p:nvGrpSpPr>
            <p:grpSpPr>
              <a:xfrm>
                <a:off x="-7664750" y="2193265"/>
                <a:ext cx="1087181" cy="1086260"/>
                <a:chOff x="-7664750" y="2193265"/>
                <a:chExt cx="1087181" cy="1086260"/>
              </a:xfrm>
              <a:solidFill>
                <a:srgbClr val="FFB850"/>
              </a:solidFill>
            </p:grpSpPr>
            <p:sp>
              <p:nvSpPr>
                <p:cNvPr id="296" name="Forma libre 77">
                  <a:extLst>
                    <a:ext uri="{FF2B5EF4-FFF2-40B4-BE49-F238E27FC236}">
                      <a16:creationId xmlns:a16="http://schemas.microsoft.com/office/drawing/2014/main" id="{7173A896-04AE-BF22-1375-3276A19E68DC}"/>
                    </a:ext>
                  </a:extLst>
                </p:cNvPr>
                <p:cNvSpPr/>
                <p:nvPr/>
              </p:nvSpPr>
              <p:spPr>
                <a:xfrm rot="-2700000">
                  <a:off x="-6809848" y="2256001"/>
                  <a:ext cx="224787" cy="114298"/>
                </a:xfrm>
                <a:custGeom>
                  <a:avLst/>
                  <a:gdLst>
                    <a:gd name="connsiteX0" fmla="*/ 224788 w 224787"/>
                    <a:gd name="connsiteY0" fmla="*/ 57149 h 114298"/>
                    <a:gd name="connsiteX1" fmla="*/ 112394 w 224787"/>
                    <a:gd name="connsiteY1" fmla="*/ 114299 h 114298"/>
                    <a:gd name="connsiteX2" fmla="*/ 0 w 224787"/>
                    <a:gd name="connsiteY2" fmla="*/ 57149 h 114298"/>
                    <a:gd name="connsiteX3" fmla="*/ 112394 w 224787"/>
                    <a:gd name="connsiteY3" fmla="*/ 0 h 114298"/>
                    <a:gd name="connsiteX4" fmla="*/ 224788 w 224787"/>
                    <a:gd name="connsiteY4" fmla="*/ 57149 h 11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87" h="114298">
                      <a:moveTo>
                        <a:pt x="224788" y="57149"/>
                      </a:moveTo>
                      <a:cubicBezTo>
                        <a:pt x="224788" y="88712"/>
                        <a:pt x="174468" y="114299"/>
                        <a:pt x="112394" y="114299"/>
                      </a:cubicBezTo>
                      <a:cubicBezTo>
                        <a:pt x="50321" y="114299"/>
                        <a:pt x="0" y="88712"/>
                        <a:pt x="0" y="57149"/>
                      </a:cubicBezTo>
                      <a:cubicBezTo>
                        <a:pt x="0" y="25587"/>
                        <a:pt x="50320" y="0"/>
                        <a:pt x="112394" y="0"/>
                      </a:cubicBezTo>
                      <a:cubicBezTo>
                        <a:pt x="174467" y="0"/>
                        <a:pt x="224788" y="25587"/>
                        <a:pt x="224788" y="57149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7" name="Forma libre 78">
                  <a:extLst>
                    <a:ext uri="{FF2B5EF4-FFF2-40B4-BE49-F238E27FC236}">
                      <a16:creationId xmlns:a16="http://schemas.microsoft.com/office/drawing/2014/main" id="{670E68B6-7FD1-922A-8F55-072CDD057C9B}"/>
                    </a:ext>
                  </a:extLst>
                </p:cNvPr>
                <p:cNvSpPr/>
                <p:nvPr/>
              </p:nvSpPr>
              <p:spPr>
                <a:xfrm rot="-2700000">
                  <a:off x="-7657259" y="3102492"/>
                  <a:ext cx="224787" cy="114298"/>
                </a:xfrm>
                <a:custGeom>
                  <a:avLst/>
                  <a:gdLst>
                    <a:gd name="connsiteX0" fmla="*/ 224788 w 224787"/>
                    <a:gd name="connsiteY0" fmla="*/ 57149 h 114298"/>
                    <a:gd name="connsiteX1" fmla="*/ 112394 w 224787"/>
                    <a:gd name="connsiteY1" fmla="*/ 114299 h 114298"/>
                    <a:gd name="connsiteX2" fmla="*/ 0 w 224787"/>
                    <a:gd name="connsiteY2" fmla="*/ 57149 h 114298"/>
                    <a:gd name="connsiteX3" fmla="*/ 112394 w 224787"/>
                    <a:gd name="connsiteY3" fmla="*/ 0 h 114298"/>
                    <a:gd name="connsiteX4" fmla="*/ 224788 w 224787"/>
                    <a:gd name="connsiteY4" fmla="*/ 57149 h 11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87" h="114298">
                      <a:moveTo>
                        <a:pt x="224788" y="57149"/>
                      </a:moveTo>
                      <a:cubicBezTo>
                        <a:pt x="224788" y="88712"/>
                        <a:pt x="174467" y="114299"/>
                        <a:pt x="112394" y="114299"/>
                      </a:cubicBezTo>
                      <a:cubicBezTo>
                        <a:pt x="50320" y="114299"/>
                        <a:pt x="0" y="88712"/>
                        <a:pt x="0" y="57149"/>
                      </a:cubicBezTo>
                      <a:cubicBezTo>
                        <a:pt x="0" y="25586"/>
                        <a:pt x="50320" y="0"/>
                        <a:pt x="112394" y="0"/>
                      </a:cubicBezTo>
                      <a:cubicBezTo>
                        <a:pt x="174467" y="0"/>
                        <a:pt x="224788" y="25586"/>
                        <a:pt x="224788" y="57149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90" name="Gráfico 9">
                <a:extLst>
                  <a:ext uri="{FF2B5EF4-FFF2-40B4-BE49-F238E27FC236}">
                    <a16:creationId xmlns:a16="http://schemas.microsoft.com/office/drawing/2014/main" id="{95D739D0-1839-67BA-4F2C-04FD7F91F81B}"/>
                  </a:ext>
                </a:extLst>
              </p:cNvPr>
              <p:cNvGrpSpPr/>
              <p:nvPr/>
            </p:nvGrpSpPr>
            <p:grpSpPr>
              <a:xfrm>
                <a:off x="-7664295" y="2192810"/>
                <a:ext cx="1086260" cy="1087171"/>
                <a:chOff x="-7664295" y="2192810"/>
                <a:chExt cx="1086260" cy="1087171"/>
              </a:xfrm>
              <a:solidFill>
                <a:srgbClr val="FFB850"/>
              </a:solidFill>
            </p:grpSpPr>
            <p:sp>
              <p:nvSpPr>
                <p:cNvPr id="294" name="Forma libre 80">
                  <a:extLst>
                    <a:ext uri="{FF2B5EF4-FFF2-40B4-BE49-F238E27FC236}">
                      <a16:creationId xmlns:a16="http://schemas.microsoft.com/office/drawing/2014/main" id="{D3F9FACA-F860-62A3-110F-7FEC99D61F24}"/>
                    </a:ext>
                  </a:extLst>
                </p:cNvPr>
                <p:cNvSpPr/>
                <p:nvPr/>
              </p:nvSpPr>
              <p:spPr>
                <a:xfrm rot="-2700000">
                  <a:off x="-7601559" y="2200301"/>
                  <a:ext cx="114298" cy="224787"/>
                </a:xfrm>
                <a:custGeom>
                  <a:avLst/>
                  <a:gdLst>
                    <a:gd name="connsiteX0" fmla="*/ 114299 w 114298"/>
                    <a:gd name="connsiteY0" fmla="*/ 112394 h 224787"/>
                    <a:gd name="connsiteX1" fmla="*/ 57149 w 114298"/>
                    <a:gd name="connsiteY1" fmla="*/ 224788 h 224787"/>
                    <a:gd name="connsiteX2" fmla="*/ 0 w 114298"/>
                    <a:gd name="connsiteY2" fmla="*/ 112394 h 224787"/>
                    <a:gd name="connsiteX3" fmla="*/ 57149 w 114298"/>
                    <a:gd name="connsiteY3" fmla="*/ 0 h 224787"/>
                    <a:gd name="connsiteX4" fmla="*/ 114299 w 114298"/>
                    <a:gd name="connsiteY4" fmla="*/ 112394 h 224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98" h="224787">
                      <a:moveTo>
                        <a:pt x="114299" y="112394"/>
                      </a:moveTo>
                      <a:cubicBezTo>
                        <a:pt x="114299" y="174467"/>
                        <a:pt x="88712" y="224788"/>
                        <a:pt x="57149" y="224788"/>
                      </a:cubicBezTo>
                      <a:cubicBezTo>
                        <a:pt x="25587" y="224788"/>
                        <a:pt x="0" y="174467"/>
                        <a:pt x="0" y="112394"/>
                      </a:cubicBezTo>
                      <a:cubicBezTo>
                        <a:pt x="0" y="50320"/>
                        <a:pt x="25587" y="0"/>
                        <a:pt x="57149" y="0"/>
                      </a:cubicBezTo>
                      <a:cubicBezTo>
                        <a:pt x="88712" y="0"/>
                        <a:pt x="114299" y="50321"/>
                        <a:pt x="114299" y="112394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5" name="Forma libre 81">
                  <a:extLst>
                    <a:ext uri="{FF2B5EF4-FFF2-40B4-BE49-F238E27FC236}">
                      <a16:creationId xmlns:a16="http://schemas.microsoft.com/office/drawing/2014/main" id="{5642388E-DA98-48C6-5CC1-67A373F81474}"/>
                    </a:ext>
                  </a:extLst>
                </p:cNvPr>
                <p:cNvSpPr/>
                <p:nvPr/>
              </p:nvSpPr>
              <p:spPr>
                <a:xfrm rot="-2700000">
                  <a:off x="-6755069" y="3047702"/>
                  <a:ext cx="114298" cy="224787"/>
                </a:xfrm>
                <a:custGeom>
                  <a:avLst/>
                  <a:gdLst>
                    <a:gd name="connsiteX0" fmla="*/ 114299 w 114298"/>
                    <a:gd name="connsiteY0" fmla="*/ 112394 h 224787"/>
                    <a:gd name="connsiteX1" fmla="*/ 57149 w 114298"/>
                    <a:gd name="connsiteY1" fmla="*/ 224788 h 224787"/>
                    <a:gd name="connsiteX2" fmla="*/ 0 w 114298"/>
                    <a:gd name="connsiteY2" fmla="*/ 112394 h 224787"/>
                    <a:gd name="connsiteX3" fmla="*/ 57149 w 114298"/>
                    <a:gd name="connsiteY3" fmla="*/ 0 h 224787"/>
                    <a:gd name="connsiteX4" fmla="*/ 114299 w 114298"/>
                    <a:gd name="connsiteY4" fmla="*/ 112394 h 224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98" h="224787">
                      <a:moveTo>
                        <a:pt x="114299" y="112394"/>
                      </a:moveTo>
                      <a:cubicBezTo>
                        <a:pt x="114299" y="174467"/>
                        <a:pt x="88712" y="224788"/>
                        <a:pt x="57149" y="224788"/>
                      </a:cubicBezTo>
                      <a:cubicBezTo>
                        <a:pt x="25587" y="224788"/>
                        <a:pt x="0" y="174467"/>
                        <a:pt x="0" y="112394"/>
                      </a:cubicBezTo>
                      <a:cubicBezTo>
                        <a:pt x="0" y="50320"/>
                        <a:pt x="25587" y="0"/>
                        <a:pt x="57149" y="0"/>
                      </a:cubicBezTo>
                      <a:cubicBezTo>
                        <a:pt x="88712" y="0"/>
                        <a:pt x="114299" y="50321"/>
                        <a:pt x="114299" y="112394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91" name="Gráfico 9">
                <a:extLst>
                  <a:ext uri="{FF2B5EF4-FFF2-40B4-BE49-F238E27FC236}">
                    <a16:creationId xmlns:a16="http://schemas.microsoft.com/office/drawing/2014/main" id="{62E9DAC0-A911-E148-84AD-423B5C7D1FB2}"/>
                  </a:ext>
                </a:extLst>
              </p:cNvPr>
              <p:cNvGrpSpPr/>
              <p:nvPr/>
            </p:nvGrpSpPr>
            <p:grpSpPr>
              <a:xfrm>
                <a:off x="-7833165" y="2678859"/>
                <a:ext cx="1423987" cy="114300"/>
                <a:chOff x="-7833165" y="2678859"/>
                <a:chExt cx="1423987" cy="114300"/>
              </a:xfrm>
              <a:solidFill>
                <a:srgbClr val="FFB850"/>
              </a:solidFill>
            </p:grpSpPr>
            <p:sp>
              <p:nvSpPr>
                <p:cNvPr id="292" name="Forma libre 83">
                  <a:extLst>
                    <a:ext uri="{FF2B5EF4-FFF2-40B4-BE49-F238E27FC236}">
                      <a16:creationId xmlns:a16="http://schemas.microsoft.com/office/drawing/2014/main" id="{BF809F41-2EB2-E33F-2479-03B9B698D165}"/>
                    </a:ext>
                  </a:extLst>
                </p:cNvPr>
                <p:cNvSpPr/>
                <p:nvPr/>
              </p:nvSpPr>
              <p:spPr>
                <a:xfrm>
                  <a:off x="-7833165" y="2678859"/>
                  <a:ext cx="224790" cy="114300"/>
                </a:xfrm>
                <a:custGeom>
                  <a:avLst/>
                  <a:gdLst>
                    <a:gd name="connsiteX0" fmla="*/ 224790 w 224790"/>
                    <a:gd name="connsiteY0" fmla="*/ 57150 h 114300"/>
                    <a:gd name="connsiteX1" fmla="*/ 112395 w 224790"/>
                    <a:gd name="connsiteY1" fmla="*/ 114300 h 114300"/>
                    <a:gd name="connsiteX2" fmla="*/ 0 w 224790"/>
                    <a:gd name="connsiteY2" fmla="*/ 57150 h 114300"/>
                    <a:gd name="connsiteX3" fmla="*/ 112395 w 224790"/>
                    <a:gd name="connsiteY3" fmla="*/ 0 h 114300"/>
                    <a:gd name="connsiteX4" fmla="*/ 224790 w 224790"/>
                    <a:gd name="connsiteY4" fmla="*/ 5715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90" h="114300">
                      <a:moveTo>
                        <a:pt x="224790" y="57150"/>
                      </a:moveTo>
                      <a:cubicBezTo>
                        <a:pt x="224790" y="88713"/>
                        <a:pt x="174469" y="114300"/>
                        <a:pt x="112395" y="114300"/>
                      </a:cubicBezTo>
                      <a:cubicBezTo>
                        <a:pt x="50321" y="114300"/>
                        <a:pt x="0" y="88713"/>
                        <a:pt x="0" y="57150"/>
                      </a:cubicBezTo>
                      <a:cubicBezTo>
                        <a:pt x="0" y="25587"/>
                        <a:pt x="50321" y="0"/>
                        <a:pt x="112395" y="0"/>
                      </a:cubicBezTo>
                      <a:cubicBezTo>
                        <a:pt x="174469" y="0"/>
                        <a:pt x="224790" y="25587"/>
                        <a:pt x="224790" y="57150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3" name="Forma libre 84">
                  <a:extLst>
                    <a:ext uri="{FF2B5EF4-FFF2-40B4-BE49-F238E27FC236}">
                      <a16:creationId xmlns:a16="http://schemas.microsoft.com/office/drawing/2014/main" id="{06BEFC2B-AA74-B871-5CE3-6261AEB7D9F5}"/>
                    </a:ext>
                  </a:extLst>
                </p:cNvPr>
                <p:cNvSpPr/>
                <p:nvPr/>
              </p:nvSpPr>
              <p:spPr>
                <a:xfrm>
                  <a:off x="-6633968" y="2678859"/>
                  <a:ext cx="224790" cy="114300"/>
                </a:xfrm>
                <a:custGeom>
                  <a:avLst/>
                  <a:gdLst>
                    <a:gd name="connsiteX0" fmla="*/ 224790 w 224790"/>
                    <a:gd name="connsiteY0" fmla="*/ 57150 h 114300"/>
                    <a:gd name="connsiteX1" fmla="*/ 112395 w 224790"/>
                    <a:gd name="connsiteY1" fmla="*/ 114300 h 114300"/>
                    <a:gd name="connsiteX2" fmla="*/ 0 w 224790"/>
                    <a:gd name="connsiteY2" fmla="*/ 57150 h 114300"/>
                    <a:gd name="connsiteX3" fmla="*/ 112395 w 224790"/>
                    <a:gd name="connsiteY3" fmla="*/ 0 h 114300"/>
                    <a:gd name="connsiteX4" fmla="*/ 224790 w 224790"/>
                    <a:gd name="connsiteY4" fmla="*/ 5715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90" h="114300">
                      <a:moveTo>
                        <a:pt x="224790" y="57150"/>
                      </a:moveTo>
                      <a:cubicBezTo>
                        <a:pt x="224790" y="88713"/>
                        <a:pt x="174469" y="114300"/>
                        <a:pt x="112395" y="114300"/>
                      </a:cubicBezTo>
                      <a:cubicBezTo>
                        <a:pt x="50321" y="114300"/>
                        <a:pt x="0" y="88713"/>
                        <a:pt x="0" y="57150"/>
                      </a:cubicBezTo>
                      <a:cubicBezTo>
                        <a:pt x="0" y="25587"/>
                        <a:pt x="50321" y="0"/>
                        <a:pt x="112395" y="0"/>
                      </a:cubicBezTo>
                      <a:cubicBezTo>
                        <a:pt x="174469" y="0"/>
                        <a:pt x="224790" y="25587"/>
                        <a:pt x="224790" y="57150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8F14DB44-83C6-CAAA-36FC-B568C6482490}"/>
              </a:ext>
            </a:extLst>
          </p:cNvPr>
          <p:cNvGrpSpPr/>
          <p:nvPr/>
        </p:nvGrpSpPr>
        <p:grpSpPr>
          <a:xfrm>
            <a:off x="4929567" y="4672264"/>
            <a:ext cx="682803" cy="685731"/>
            <a:chOff x="17612272" y="10947760"/>
            <a:chExt cx="316431" cy="317788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42F6CB2E-6EE7-13DD-B398-816830641914}"/>
                </a:ext>
              </a:extLst>
            </p:cNvPr>
            <p:cNvSpPr/>
            <p:nvPr/>
          </p:nvSpPr>
          <p:spPr>
            <a:xfrm>
              <a:off x="17620993" y="10956484"/>
              <a:ext cx="300236" cy="300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2" h="242">
                  <a:moveTo>
                    <a:pt x="242" y="121"/>
                  </a:moveTo>
                  <a:cubicBezTo>
                    <a:pt x="242" y="188"/>
                    <a:pt x="187" y="242"/>
                    <a:pt x="121" y="242"/>
                  </a:cubicBezTo>
                  <a:cubicBezTo>
                    <a:pt x="54" y="242"/>
                    <a:pt x="0" y="188"/>
                    <a:pt x="0" y="121"/>
                  </a:cubicBezTo>
                  <a:cubicBezTo>
                    <a:pt x="0" y="54"/>
                    <a:pt x="54" y="0"/>
                    <a:pt x="121" y="0"/>
                  </a:cubicBezTo>
                  <a:cubicBezTo>
                    <a:pt x="187" y="0"/>
                    <a:pt x="242" y="54"/>
                    <a:pt x="242" y="121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Poppins Light" pitchFamily="2" charset="77"/>
                <a:ea typeface="Arial Unicode MS" pitchFamily="2"/>
                <a:cs typeface="B Nazanin" panose="00000400000000000000" pitchFamily="2" charset="-78"/>
              </a:endParaRPr>
            </a:p>
          </p:txBody>
        </p:sp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7A712E00-1CEF-B5E2-2C0A-EE77223C44F2}"/>
                </a:ext>
              </a:extLst>
            </p:cNvPr>
            <p:cNvSpPr/>
            <p:nvPr/>
          </p:nvSpPr>
          <p:spPr>
            <a:xfrm>
              <a:off x="17612272" y="10947760"/>
              <a:ext cx="316431" cy="3177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256">
                  <a:moveTo>
                    <a:pt x="128" y="13"/>
                  </a:moveTo>
                  <a:cubicBezTo>
                    <a:pt x="65" y="13"/>
                    <a:pt x="13" y="65"/>
                    <a:pt x="13" y="128"/>
                  </a:cubicBezTo>
                  <a:cubicBezTo>
                    <a:pt x="13" y="191"/>
                    <a:pt x="65" y="242"/>
                    <a:pt x="128" y="242"/>
                  </a:cubicBezTo>
                  <a:cubicBezTo>
                    <a:pt x="191" y="242"/>
                    <a:pt x="242" y="191"/>
                    <a:pt x="242" y="128"/>
                  </a:cubicBezTo>
                  <a:cubicBezTo>
                    <a:pt x="242" y="65"/>
                    <a:pt x="191" y="13"/>
                    <a:pt x="128" y="13"/>
                  </a:cubicBezTo>
                  <a:close/>
                  <a:moveTo>
                    <a:pt x="128" y="256"/>
                  </a:moveTo>
                  <a:cubicBezTo>
                    <a:pt x="57" y="256"/>
                    <a:pt x="0" y="198"/>
                    <a:pt x="0" y="128"/>
                  </a:cubicBezTo>
                  <a:cubicBezTo>
                    <a:pt x="0" y="58"/>
                    <a:pt x="57" y="0"/>
                    <a:pt x="128" y="0"/>
                  </a:cubicBezTo>
                  <a:cubicBezTo>
                    <a:pt x="198" y="0"/>
                    <a:pt x="255" y="58"/>
                    <a:pt x="255" y="128"/>
                  </a:cubicBezTo>
                  <a:cubicBezTo>
                    <a:pt x="255" y="198"/>
                    <a:pt x="198" y="256"/>
                    <a:pt x="128" y="256"/>
                  </a:cubicBezTo>
                  <a:close/>
                </a:path>
              </a:pathLst>
            </a:custGeom>
            <a:solidFill>
              <a:schemeClr val="bg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Poppins Light" pitchFamily="2" charset="77"/>
                <a:ea typeface="Arial Unicode MS" pitchFamily="2"/>
                <a:cs typeface="B Nazanin" panose="00000400000000000000" pitchFamily="2" charset="-78"/>
              </a:endParaRPr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47BBA47E-2B4B-A750-D2AB-4744E41D2E05}"/>
                </a:ext>
              </a:extLst>
            </p:cNvPr>
            <p:cNvSpPr/>
            <p:nvPr/>
          </p:nvSpPr>
          <p:spPr>
            <a:xfrm>
              <a:off x="17703215" y="11057428"/>
              <a:ext cx="134546" cy="972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9" h="79">
                  <a:moveTo>
                    <a:pt x="37" y="79"/>
                  </a:moveTo>
                  <a:cubicBezTo>
                    <a:pt x="36" y="79"/>
                    <a:pt x="34" y="78"/>
                    <a:pt x="32" y="77"/>
                  </a:cubicBezTo>
                  <a:lnTo>
                    <a:pt x="2" y="47"/>
                  </a:lnTo>
                  <a:cubicBezTo>
                    <a:pt x="-1" y="44"/>
                    <a:pt x="-1" y="40"/>
                    <a:pt x="2" y="37"/>
                  </a:cubicBezTo>
                  <a:cubicBezTo>
                    <a:pt x="4" y="34"/>
                    <a:pt x="9" y="34"/>
                    <a:pt x="11" y="37"/>
                  </a:cubicBezTo>
                  <a:lnTo>
                    <a:pt x="37" y="63"/>
                  </a:lnTo>
                  <a:lnTo>
                    <a:pt x="98" y="3"/>
                  </a:lnTo>
                  <a:cubicBezTo>
                    <a:pt x="100" y="-1"/>
                    <a:pt x="105" y="-1"/>
                    <a:pt x="107" y="3"/>
                  </a:cubicBezTo>
                  <a:cubicBezTo>
                    <a:pt x="110" y="5"/>
                    <a:pt x="110" y="9"/>
                    <a:pt x="107" y="12"/>
                  </a:cubicBezTo>
                  <a:lnTo>
                    <a:pt x="42" y="77"/>
                  </a:lnTo>
                  <a:cubicBezTo>
                    <a:pt x="40" y="78"/>
                    <a:pt x="39" y="79"/>
                    <a:pt x="37" y="79"/>
                  </a:cubicBezTo>
                  <a:close/>
                </a:path>
              </a:pathLst>
            </a:custGeom>
            <a:solidFill>
              <a:schemeClr val="bg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Poppins Light" pitchFamily="2" charset="77"/>
                <a:ea typeface="Arial Unicode MS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BAB67CC-9272-C9CE-2196-939741DB7467}"/>
              </a:ext>
            </a:extLst>
          </p:cNvPr>
          <p:cNvGrpSpPr/>
          <p:nvPr/>
        </p:nvGrpSpPr>
        <p:grpSpPr>
          <a:xfrm>
            <a:off x="18765281" y="4672264"/>
            <a:ext cx="682803" cy="685731"/>
            <a:chOff x="18765281" y="4672264"/>
            <a:chExt cx="682803" cy="685731"/>
          </a:xfrm>
        </p:grpSpPr>
        <p:sp>
          <p:nvSpPr>
            <p:cNvPr id="646" name="Freeform 645">
              <a:extLst>
                <a:ext uri="{FF2B5EF4-FFF2-40B4-BE49-F238E27FC236}">
                  <a16:creationId xmlns:a16="http://schemas.microsoft.com/office/drawing/2014/main" id="{ED6AFFD3-0382-0F27-AE0C-FF328F0D7D0C}"/>
                </a:ext>
              </a:extLst>
            </p:cNvPr>
            <p:cNvSpPr/>
            <p:nvPr/>
          </p:nvSpPr>
          <p:spPr>
            <a:xfrm>
              <a:off x="18781409" y="4689743"/>
              <a:ext cx="650546" cy="650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3" h="243">
                  <a:moveTo>
                    <a:pt x="243" y="121"/>
                  </a:moveTo>
                  <a:cubicBezTo>
                    <a:pt x="243" y="188"/>
                    <a:pt x="188" y="243"/>
                    <a:pt x="122" y="243"/>
                  </a:cubicBezTo>
                  <a:cubicBezTo>
                    <a:pt x="55" y="243"/>
                    <a:pt x="0" y="188"/>
                    <a:pt x="0" y="121"/>
                  </a:cubicBezTo>
                  <a:cubicBezTo>
                    <a:pt x="0" y="55"/>
                    <a:pt x="55" y="0"/>
                    <a:pt x="122" y="0"/>
                  </a:cubicBezTo>
                  <a:cubicBezTo>
                    <a:pt x="188" y="0"/>
                    <a:pt x="243" y="55"/>
                    <a:pt x="243" y="121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Poppins Light" pitchFamily="2" charset="77"/>
                <a:ea typeface="Arial Unicode MS" pitchFamily="2"/>
                <a:cs typeface="B Nazanin" panose="00000400000000000000" pitchFamily="2" charset="-78"/>
              </a:endParaRPr>
            </a:p>
          </p:txBody>
        </p:sp>
        <p:sp>
          <p:nvSpPr>
            <p:cNvPr id="647" name="Freeform 646">
              <a:extLst>
                <a:ext uri="{FF2B5EF4-FFF2-40B4-BE49-F238E27FC236}">
                  <a16:creationId xmlns:a16="http://schemas.microsoft.com/office/drawing/2014/main" id="{C1183C85-DA75-944D-E4BF-B71CCEE4DB35}"/>
                </a:ext>
              </a:extLst>
            </p:cNvPr>
            <p:cNvSpPr/>
            <p:nvPr/>
          </p:nvSpPr>
          <p:spPr>
            <a:xfrm>
              <a:off x="18765281" y="4672264"/>
              <a:ext cx="682803" cy="6857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256">
                  <a:moveTo>
                    <a:pt x="128" y="14"/>
                  </a:moveTo>
                  <a:cubicBezTo>
                    <a:pt x="65" y="14"/>
                    <a:pt x="13" y="65"/>
                    <a:pt x="13" y="128"/>
                  </a:cubicBezTo>
                  <a:cubicBezTo>
                    <a:pt x="13" y="191"/>
                    <a:pt x="65" y="243"/>
                    <a:pt x="128" y="243"/>
                  </a:cubicBezTo>
                  <a:cubicBezTo>
                    <a:pt x="191" y="243"/>
                    <a:pt x="242" y="191"/>
                    <a:pt x="242" y="128"/>
                  </a:cubicBezTo>
                  <a:cubicBezTo>
                    <a:pt x="242" y="65"/>
                    <a:pt x="191" y="14"/>
                    <a:pt x="128" y="14"/>
                  </a:cubicBezTo>
                  <a:close/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8"/>
                    <a:pt x="57" y="0"/>
                    <a:pt x="128" y="0"/>
                  </a:cubicBezTo>
                  <a:cubicBezTo>
                    <a:pt x="198" y="0"/>
                    <a:pt x="255" y="58"/>
                    <a:pt x="255" y="128"/>
                  </a:cubicBezTo>
                  <a:cubicBezTo>
                    <a:pt x="255" y="199"/>
                    <a:pt x="198" y="256"/>
                    <a:pt x="128" y="256"/>
                  </a:cubicBezTo>
                  <a:close/>
                </a:path>
              </a:pathLst>
            </a:custGeom>
            <a:solidFill>
              <a:schemeClr val="bg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Poppins Light" pitchFamily="2" charset="77"/>
                <a:ea typeface="Arial Unicode MS" pitchFamily="2"/>
                <a:cs typeface="B Nazanin" panose="00000400000000000000" pitchFamily="2" charset="-78"/>
              </a:endParaRPr>
            </a:p>
          </p:txBody>
        </p:sp>
        <p:sp>
          <p:nvSpPr>
            <p:cNvPr id="2" name="Freeform: Shape 1">
              <a:extLst>
                <a:ext uri="{FF2B5EF4-FFF2-40B4-BE49-F238E27FC236}">
                  <a16:creationId xmlns:a16="http://schemas.microsoft.com/office/drawing/2014/main" id="{7F83763F-170D-77DC-B9A4-C24DFB6EDFB1}"/>
                </a:ext>
              </a:extLst>
            </p:cNvPr>
            <p:cNvSpPr/>
            <p:nvPr/>
          </p:nvSpPr>
          <p:spPr>
            <a:xfrm rot="18900000">
              <a:off x="18961519" y="4869915"/>
              <a:ext cx="290327" cy="290428"/>
            </a:xfrm>
            <a:custGeom>
              <a:avLst/>
              <a:gdLst>
                <a:gd name="connsiteX0" fmla="*/ 156641 w 290327"/>
                <a:gd name="connsiteY0" fmla="*/ 5329 h 290428"/>
                <a:gd name="connsiteX1" fmla="*/ 161294 w 290327"/>
                <a:gd name="connsiteY1" fmla="*/ 18651 h 290428"/>
                <a:gd name="connsiteX2" fmla="*/ 161293 w 290327"/>
                <a:gd name="connsiteY2" fmla="*/ 129079 h 290428"/>
                <a:gd name="connsiteX3" fmla="*/ 271684 w 290327"/>
                <a:gd name="connsiteY3" fmla="*/ 129079 h 290428"/>
                <a:gd name="connsiteX4" fmla="*/ 290327 w 290327"/>
                <a:gd name="connsiteY4" fmla="*/ 143972 h 290428"/>
                <a:gd name="connsiteX5" fmla="*/ 271683 w 290327"/>
                <a:gd name="connsiteY5" fmla="*/ 161349 h 290428"/>
                <a:gd name="connsiteX6" fmla="*/ 161295 w 290327"/>
                <a:gd name="connsiteY6" fmla="*/ 161350 h 290428"/>
                <a:gd name="connsiteX7" fmla="*/ 161295 w 290327"/>
                <a:gd name="connsiteY7" fmla="*/ 271777 h 290428"/>
                <a:gd name="connsiteX8" fmla="*/ 146405 w 290327"/>
                <a:gd name="connsiteY8" fmla="*/ 290428 h 290428"/>
                <a:gd name="connsiteX9" fmla="*/ 129035 w 290327"/>
                <a:gd name="connsiteY9" fmla="*/ 271776 h 290428"/>
                <a:gd name="connsiteX10" fmla="*/ 129034 w 290327"/>
                <a:gd name="connsiteY10" fmla="*/ 161349 h 290428"/>
                <a:gd name="connsiteX11" fmla="*/ 18646 w 290327"/>
                <a:gd name="connsiteY11" fmla="*/ 161349 h 290428"/>
                <a:gd name="connsiteX12" fmla="*/ 0 w 290327"/>
                <a:gd name="connsiteY12" fmla="*/ 143972 h 290428"/>
                <a:gd name="connsiteX13" fmla="*/ 18646 w 290327"/>
                <a:gd name="connsiteY13" fmla="*/ 129080 h 290428"/>
                <a:gd name="connsiteX14" fmla="*/ 129035 w 290327"/>
                <a:gd name="connsiteY14" fmla="*/ 129079 h 290428"/>
                <a:gd name="connsiteX15" fmla="*/ 129035 w 290327"/>
                <a:gd name="connsiteY15" fmla="*/ 18651 h 290428"/>
                <a:gd name="connsiteX16" fmla="*/ 146405 w 290327"/>
                <a:gd name="connsiteY16" fmla="*/ 0 h 290428"/>
                <a:gd name="connsiteX17" fmla="*/ 156641 w 290327"/>
                <a:gd name="connsiteY17" fmla="*/ 5329 h 29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327" h="290428">
                  <a:moveTo>
                    <a:pt x="156641" y="5329"/>
                  </a:moveTo>
                  <a:cubicBezTo>
                    <a:pt x="159434" y="8660"/>
                    <a:pt x="161294" y="13322"/>
                    <a:pt x="161294" y="18651"/>
                  </a:cubicBezTo>
                  <a:lnTo>
                    <a:pt x="161293" y="129079"/>
                  </a:lnTo>
                  <a:lnTo>
                    <a:pt x="271684" y="129079"/>
                  </a:lnTo>
                  <a:cubicBezTo>
                    <a:pt x="282338" y="129080"/>
                    <a:pt x="290329" y="136526"/>
                    <a:pt x="290327" y="143972"/>
                  </a:cubicBezTo>
                  <a:cubicBezTo>
                    <a:pt x="290328" y="153902"/>
                    <a:pt x="282338" y="161349"/>
                    <a:pt x="271683" y="161349"/>
                  </a:cubicBezTo>
                  <a:lnTo>
                    <a:pt x="161295" y="161350"/>
                  </a:lnTo>
                  <a:lnTo>
                    <a:pt x="161295" y="271777"/>
                  </a:lnTo>
                  <a:cubicBezTo>
                    <a:pt x="161294" y="282435"/>
                    <a:pt x="153850" y="290428"/>
                    <a:pt x="146405" y="290428"/>
                  </a:cubicBezTo>
                  <a:cubicBezTo>
                    <a:pt x="136480" y="290429"/>
                    <a:pt x="129034" y="282434"/>
                    <a:pt x="129035" y="271776"/>
                  </a:cubicBezTo>
                  <a:lnTo>
                    <a:pt x="129034" y="161349"/>
                  </a:lnTo>
                  <a:lnTo>
                    <a:pt x="18646" y="161349"/>
                  </a:lnTo>
                  <a:cubicBezTo>
                    <a:pt x="7992" y="161349"/>
                    <a:pt x="1" y="153902"/>
                    <a:pt x="0" y="143972"/>
                  </a:cubicBezTo>
                  <a:cubicBezTo>
                    <a:pt x="2" y="136526"/>
                    <a:pt x="7992" y="129079"/>
                    <a:pt x="18646" y="129080"/>
                  </a:cubicBezTo>
                  <a:lnTo>
                    <a:pt x="129035" y="129079"/>
                  </a:lnTo>
                  <a:lnTo>
                    <a:pt x="129035" y="18651"/>
                  </a:lnTo>
                  <a:cubicBezTo>
                    <a:pt x="129035" y="7994"/>
                    <a:pt x="136480" y="0"/>
                    <a:pt x="146405" y="0"/>
                  </a:cubicBezTo>
                  <a:cubicBezTo>
                    <a:pt x="150127" y="0"/>
                    <a:pt x="153850" y="1999"/>
                    <a:pt x="156641" y="5329"/>
                  </a:cubicBezTo>
                  <a:close/>
                </a:path>
              </a:pathLst>
            </a:custGeom>
            <a:solidFill>
              <a:schemeClr val="bg1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none" sz="1800" u="none" strike="noStrike" kern="1200" dirty="0">
                <a:ln>
                  <a:noFill/>
                </a:ln>
                <a:latin typeface="Poppins Light" pitchFamily="2" charset="77"/>
                <a:ea typeface="Arial Unicode MS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upo 5">
            <a:extLst>
              <a:ext uri="{FF2B5EF4-FFF2-40B4-BE49-F238E27FC236}">
                <a16:creationId xmlns:a16="http://schemas.microsoft.com/office/drawing/2014/main" id="{62E05132-D1BB-622F-C0C6-32D308C3A286}"/>
              </a:ext>
            </a:extLst>
          </p:cNvPr>
          <p:cNvGrpSpPr/>
          <p:nvPr/>
        </p:nvGrpSpPr>
        <p:grpSpPr>
          <a:xfrm rot="6858289">
            <a:off x="-5512101" y="-3696365"/>
            <a:ext cx="14481272" cy="10084348"/>
            <a:chOff x="-1554469" y="7455951"/>
            <a:chExt cx="9540896" cy="6644011"/>
          </a:xfrm>
        </p:grpSpPr>
        <p:sp>
          <p:nvSpPr>
            <p:cNvPr id="7" name="Forma libre 6">
              <a:extLst>
                <a:ext uri="{FF2B5EF4-FFF2-40B4-BE49-F238E27FC236}">
                  <a16:creationId xmlns:a16="http://schemas.microsoft.com/office/drawing/2014/main" id="{E51D6D98-49DB-DEF8-10F9-004C50DB4BF9}"/>
                </a:ext>
              </a:extLst>
            </p:cNvPr>
            <p:cNvSpPr/>
            <p:nvPr/>
          </p:nvSpPr>
          <p:spPr>
            <a:xfrm rot="725131">
              <a:off x="-1499760" y="7455951"/>
              <a:ext cx="9486187" cy="6644011"/>
            </a:xfrm>
            <a:custGeom>
              <a:avLst/>
              <a:gdLst>
                <a:gd name="connsiteX0" fmla="*/ 6 w 9486187"/>
                <a:gd name="connsiteY0" fmla="*/ 3486802 h 6644011"/>
                <a:gd name="connsiteX1" fmla="*/ 32583 w 9486187"/>
                <a:gd name="connsiteY1" fmla="*/ 4529932 h 6644011"/>
                <a:gd name="connsiteX2" fmla="*/ 507606 w 9486187"/>
                <a:gd name="connsiteY2" fmla="*/ 5883995 h 6644011"/>
                <a:gd name="connsiteX3" fmla="*/ 3041871 w 9486187"/>
                <a:gd name="connsiteY3" fmla="*/ 6539831 h 6644011"/>
                <a:gd name="connsiteX4" fmla="*/ 4975403 w 9486187"/>
                <a:gd name="connsiteY4" fmla="*/ 6478578 h 6644011"/>
                <a:gd name="connsiteX5" fmla="*/ 8053514 w 9486187"/>
                <a:gd name="connsiteY5" fmla="*/ 6539140 h 6644011"/>
                <a:gd name="connsiteX6" fmla="*/ 9463580 w 9486187"/>
                <a:gd name="connsiteY6" fmla="*/ 5037915 h 6644011"/>
                <a:gd name="connsiteX7" fmla="*/ 8181626 w 9486187"/>
                <a:gd name="connsiteY7" fmla="*/ 2580244 h 6644011"/>
                <a:gd name="connsiteX8" fmla="*/ 5612817 w 9486187"/>
                <a:gd name="connsiteY8" fmla="*/ 2091350 h 6644011"/>
                <a:gd name="connsiteX9" fmla="*/ 3261762 w 9486187"/>
                <a:gd name="connsiteY9" fmla="*/ 1271327 h 6644011"/>
                <a:gd name="connsiteX10" fmla="*/ 2024918 w 9486187"/>
                <a:gd name="connsiteY10" fmla="*/ 248874 h 6644011"/>
                <a:gd name="connsiteX11" fmla="*/ 560401 w 9486187"/>
                <a:gd name="connsiteY11" fmla="*/ 204400 h 6644011"/>
                <a:gd name="connsiteX12" fmla="*/ 27757 w 9486187"/>
                <a:gd name="connsiteY12" fmla="*/ 1877694 h 6644011"/>
                <a:gd name="connsiteX13" fmla="*/ 6 w 9486187"/>
                <a:gd name="connsiteY13" fmla="*/ 3486802 h 664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86187" h="6644011">
                  <a:moveTo>
                    <a:pt x="6" y="3486802"/>
                  </a:moveTo>
                  <a:cubicBezTo>
                    <a:pt x="262" y="3834837"/>
                    <a:pt x="8544" y="4182694"/>
                    <a:pt x="32583" y="4529932"/>
                  </a:cubicBezTo>
                  <a:cubicBezTo>
                    <a:pt x="66579" y="5021017"/>
                    <a:pt x="160447" y="5510901"/>
                    <a:pt x="507606" y="5883995"/>
                  </a:cubicBezTo>
                  <a:cubicBezTo>
                    <a:pt x="1129822" y="6552687"/>
                    <a:pt x="2196349" y="6561281"/>
                    <a:pt x="3041871" y="6539831"/>
                  </a:cubicBezTo>
                  <a:cubicBezTo>
                    <a:pt x="3685224" y="6523517"/>
                    <a:pt x="4331593" y="6445402"/>
                    <a:pt x="4975403" y="6478578"/>
                  </a:cubicBezTo>
                  <a:cubicBezTo>
                    <a:pt x="5998942" y="6531347"/>
                    <a:pt x="7035677" y="6783499"/>
                    <a:pt x="8053514" y="6539140"/>
                  </a:cubicBezTo>
                  <a:cubicBezTo>
                    <a:pt x="8811144" y="6357236"/>
                    <a:pt x="9351113" y="5816769"/>
                    <a:pt x="9463580" y="5037915"/>
                  </a:cubicBezTo>
                  <a:cubicBezTo>
                    <a:pt x="9606861" y="4046093"/>
                    <a:pt x="9056000" y="3049978"/>
                    <a:pt x="8181626" y="2580244"/>
                  </a:cubicBezTo>
                  <a:cubicBezTo>
                    <a:pt x="7402028" y="2161424"/>
                    <a:pt x="6475861" y="2142018"/>
                    <a:pt x="5612817" y="2091350"/>
                  </a:cubicBezTo>
                  <a:cubicBezTo>
                    <a:pt x="4785228" y="2042766"/>
                    <a:pt x="3921746" y="1781637"/>
                    <a:pt x="3261762" y="1271327"/>
                  </a:cubicBezTo>
                  <a:cubicBezTo>
                    <a:pt x="2837926" y="943619"/>
                    <a:pt x="2484960" y="523879"/>
                    <a:pt x="2024918" y="248874"/>
                  </a:cubicBezTo>
                  <a:cubicBezTo>
                    <a:pt x="1571118" y="-22397"/>
                    <a:pt x="1018422" y="-120325"/>
                    <a:pt x="560401" y="204400"/>
                  </a:cubicBezTo>
                  <a:cubicBezTo>
                    <a:pt x="23023" y="585387"/>
                    <a:pt x="38176" y="1287612"/>
                    <a:pt x="27757" y="1877694"/>
                  </a:cubicBezTo>
                  <a:cubicBezTo>
                    <a:pt x="18297" y="2413438"/>
                    <a:pt x="-386" y="2950333"/>
                    <a:pt x="6" y="3486802"/>
                  </a:cubicBezTo>
                  <a:close/>
                </a:path>
              </a:pathLst>
            </a:custGeom>
            <a:solidFill>
              <a:schemeClr val="accent5"/>
            </a:solidFill>
            <a:ln w="3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34B9DB15-7179-6E0F-FAB1-4DA66CF0E59D}"/>
                </a:ext>
              </a:extLst>
            </p:cNvPr>
            <p:cNvSpPr/>
            <p:nvPr/>
          </p:nvSpPr>
          <p:spPr>
            <a:xfrm rot="725131">
              <a:off x="-1554469" y="8071317"/>
              <a:ext cx="9243603" cy="5997884"/>
            </a:xfrm>
            <a:custGeom>
              <a:avLst/>
              <a:gdLst>
                <a:gd name="connsiteX0" fmla="*/ 9219077 w 9243603"/>
                <a:gd name="connsiteY0" fmla="*/ 3017284 h 5997884"/>
                <a:gd name="connsiteX1" fmla="*/ 9243603 w 9243603"/>
                <a:gd name="connsiteY1" fmla="*/ 3067248 h 5997884"/>
                <a:gd name="connsiteX2" fmla="*/ 8112714 w 9243603"/>
                <a:gd name="connsiteY2" fmla="*/ 4399498 h 5997884"/>
                <a:gd name="connsiteX3" fmla="*/ 7962086 w 9243603"/>
                <a:gd name="connsiteY3" fmla="*/ 4590069 h 5997884"/>
                <a:gd name="connsiteX4" fmla="*/ 7815955 w 9243603"/>
                <a:gd name="connsiteY4" fmla="*/ 4783954 h 5997884"/>
                <a:gd name="connsiteX5" fmla="*/ 7742889 w 9243603"/>
                <a:gd name="connsiteY5" fmla="*/ 4880896 h 5997884"/>
                <a:gd name="connsiteX6" fmla="*/ 7672419 w 9243603"/>
                <a:gd name="connsiteY6" fmla="*/ 4979696 h 5997884"/>
                <a:gd name="connsiteX7" fmla="*/ 7531990 w 9243603"/>
                <a:gd name="connsiteY7" fmla="*/ 5177660 h 5997884"/>
                <a:gd name="connsiteX8" fmla="*/ 7024734 w 9243603"/>
                <a:gd name="connsiteY8" fmla="*/ 5997884 h 5997884"/>
                <a:gd name="connsiteX9" fmla="*/ 6972832 w 9243603"/>
                <a:gd name="connsiteY9" fmla="*/ 5997301 h 5997884"/>
                <a:gd name="connsiteX10" fmla="*/ 6981970 w 9243603"/>
                <a:gd name="connsiteY10" fmla="*/ 5980658 h 5997884"/>
                <a:gd name="connsiteX11" fmla="*/ 7492953 w 9243603"/>
                <a:gd name="connsiteY11" fmla="*/ 5151002 h 5997884"/>
                <a:gd name="connsiteX12" fmla="*/ 7633602 w 9243603"/>
                <a:gd name="connsiteY12" fmla="*/ 4952055 h 5997884"/>
                <a:gd name="connsiteX13" fmla="*/ 7704218 w 9243603"/>
                <a:gd name="connsiteY13" fmla="*/ 4852782 h 5997884"/>
                <a:gd name="connsiteX14" fmla="*/ 7777357 w 9243603"/>
                <a:gd name="connsiteY14" fmla="*/ 4755403 h 5997884"/>
                <a:gd name="connsiteX15" fmla="*/ 7923708 w 9243603"/>
                <a:gd name="connsiteY15" fmla="*/ 4560644 h 5997884"/>
                <a:gd name="connsiteX16" fmla="*/ 8074444 w 9243603"/>
                <a:gd name="connsiteY16" fmla="*/ 4369345 h 5997884"/>
                <a:gd name="connsiteX17" fmla="*/ 9219077 w 9243603"/>
                <a:gd name="connsiteY17" fmla="*/ 3017284 h 5997884"/>
                <a:gd name="connsiteX18" fmla="*/ 8728234 w 9243603"/>
                <a:gd name="connsiteY18" fmla="*/ 2345579 h 5997884"/>
                <a:gd name="connsiteX19" fmla="*/ 8769025 w 9243603"/>
                <a:gd name="connsiteY19" fmla="*/ 2386093 h 5997884"/>
                <a:gd name="connsiteX20" fmla="*/ 7406840 w 9243603"/>
                <a:gd name="connsiteY20" fmla="*/ 3686267 h 5997884"/>
                <a:gd name="connsiteX21" fmla="*/ 5464408 w 9243603"/>
                <a:gd name="connsiteY21" fmla="*/ 5871371 h 5997884"/>
                <a:gd name="connsiteX22" fmla="*/ 5390136 w 9243603"/>
                <a:gd name="connsiteY22" fmla="*/ 5864377 h 5997884"/>
                <a:gd name="connsiteX23" fmla="*/ 7364294 w 9243603"/>
                <a:gd name="connsiteY23" fmla="*/ 3646462 h 5997884"/>
                <a:gd name="connsiteX24" fmla="*/ 8728234 w 9243603"/>
                <a:gd name="connsiteY24" fmla="*/ 2345579 h 5997884"/>
                <a:gd name="connsiteX25" fmla="*/ 8105478 w 9243603"/>
                <a:gd name="connsiteY25" fmla="*/ 1900419 h 5997884"/>
                <a:gd name="connsiteX26" fmla="*/ 8166043 w 9243603"/>
                <a:gd name="connsiteY26" fmla="*/ 1931818 h 5997884"/>
                <a:gd name="connsiteX27" fmla="*/ 8045789 w 9243603"/>
                <a:gd name="connsiteY27" fmla="*/ 2049295 h 5997884"/>
                <a:gd name="connsiteX28" fmla="*/ 7692377 w 9243603"/>
                <a:gd name="connsiteY28" fmla="*/ 2389480 h 5997884"/>
                <a:gd name="connsiteX29" fmla="*/ 4924439 w 9243603"/>
                <a:gd name="connsiteY29" fmla="*/ 5159632 h 5997884"/>
                <a:gd name="connsiteX30" fmla="*/ 4396313 w 9243603"/>
                <a:gd name="connsiteY30" fmla="*/ 5828178 h 5997884"/>
                <a:gd name="connsiteX31" fmla="*/ 4317838 w 9243603"/>
                <a:gd name="connsiteY31" fmla="*/ 5830582 h 5997884"/>
                <a:gd name="connsiteX32" fmla="*/ 4876703 w 9243603"/>
                <a:gd name="connsiteY32" fmla="*/ 5119428 h 5997884"/>
                <a:gd name="connsiteX33" fmla="*/ 7647713 w 9243603"/>
                <a:gd name="connsiteY33" fmla="*/ 2343015 h 5997884"/>
                <a:gd name="connsiteX34" fmla="*/ 8000467 w 9243603"/>
                <a:gd name="connsiteY34" fmla="*/ 2003101 h 5997884"/>
                <a:gd name="connsiteX35" fmla="*/ 8105478 w 9243603"/>
                <a:gd name="connsiteY35" fmla="*/ 1900419 h 5997884"/>
                <a:gd name="connsiteX36" fmla="*/ 7154236 w 9243603"/>
                <a:gd name="connsiteY36" fmla="*/ 1591426 h 5997884"/>
                <a:gd name="connsiteX37" fmla="*/ 7244262 w 9243603"/>
                <a:gd name="connsiteY37" fmla="*/ 1609308 h 5997884"/>
                <a:gd name="connsiteX38" fmla="*/ 5954046 w 9243603"/>
                <a:gd name="connsiteY38" fmla="*/ 2625696 h 5997884"/>
                <a:gd name="connsiteX39" fmla="*/ 4524023 w 9243603"/>
                <a:gd name="connsiteY39" fmla="*/ 3963874 h 5997884"/>
                <a:gd name="connsiteX40" fmla="*/ 2562031 w 9243603"/>
                <a:gd name="connsiteY40" fmla="*/ 5899047 h 5997884"/>
                <a:gd name="connsiteX41" fmla="*/ 2461494 w 9243603"/>
                <a:gd name="connsiteY41" fmla="*/ 5897445 h 5997884"/>
                <a:gd name="connsiteX42" fmla="*/ 4475702 w 9243603"/>
                <a:gd name="connsiteY42" fmla="*/ 3915257 h 5997884"/>
                <a:gd name="connsiteX43" fmla="*/ 5909600 w 9243603"/>
                <a:gd name="connsiteY43" fmla="*/ 2574868 h 5997884"/>
                <a:gd name="connsiteX44" fmla="*/ 7154236 w 9243603"/>
                <a:gd name="connsiteY44" fmla="*/ 1591426 h 5997884"/>
                <a:gd name="connsiteX45" fmla="*/ 5269737 w 9243603"/>
                <a:gd name="connsiteY45" fmla="*/ 1414425 h 5997884"/>
                <a:gd name="connsiteX46" fmla="*/ 5360164 w 9243603"/>
                <a:gd name="connsiteY46" fmla="*/ 1424753 h 5997884"/>
                <a:gd name="connsiteX47" fmla="*/ 5173023 w 9243603"/>
                <a:gd name="connsiteY47" fmla="*/ 1589187 h 5997884"/>
                <a:gd name="connsiteX48" fmla="*/ 3701734 w 9243603"/>
                <a:gd name="connsiteY48" fmla="*/ 2884790 h 5997884"/>
                <a:gd name="connsiteX49" fmla="*/ 3343950 w 9243603"/>
                <a:gd name="connsiteY49" fmla="*/ 3218924 h 5997884"/>
                <a:gd name="connsiteX50" fmla="*/ 3167223 w 9243603"/>
                <a:gd name="connsiteY50" fmla="*/ 3388155 h 5997884"/>
                <a:gd name="connsiteX51" fmla="*/ 2993838 w 9243603"/>
                <a:gd name="connsiteY51" fmla="*/ 3560700 h 5997884"/>
                <a:gd name="connsiteX52" fmla="*/ 2653498 w 9243603"/>
                <a:gd name="connsiteY52" fmla="*/ 3911835 h 5997884"/>
                <a:gd name="connsiteX53" fmla="*/ 2489047 w 9243603"/>
                <a:gd name="connsiteY53" fmla="*/ 4092573 h 5997884"/>
                <a:gd name="connsiteX54" fmla="*/ 2327330 w 9243603"/>
                <a:gd name="connsiteY54" fmla="*/ 4275677 h 5997884"/>
                <a:gd name="connsiteX55" fmla="*/ 2169463 w 9243603"/>
                <a:gd name="connsiteY55" fmla="*/ 4462061 h 5997884"/>
                <a:gd name="connsiteX56" fmla="*/ 2017363 w 9243603"/>
                <a:gd name="connsiteY56" fmla="*/ 4652996 h 5997884"/>
                <a:gd name="connsiteX57" fmla="*/ 1725865 w 9243603"/>
                <a:gd name="connsiteY57" fmla="*/ 5044299 h 5997884"/>
                <a:gd name="connsiteX58" fmla="*/ 1297998 w 9243603"/>
                <a:gd name="connsiteY58" fmla="*/ 5728650 h 5997884"/>
                <a:gd name="connsiteX59" fmla="*/ 1229947 w 9243603"/>
                <a:gd name="connsiteY59" fmla="*/ 5705234 h 5997884"/>
                <a:gd name="connsiteX60" fmla="*/ 1668063 w 9243603"/>
                <a:gd name="connsiteY60" fmla="*/ 5004130 h 5997884"/>
                <a:gd name="connsiteX61" fmla="*/ 1962043 w 9243603"/>
                <a:gd name="connsiteY61" fmla="*/ 4609952 h 5997884"/>
                <a:gd name="connsiteX62" fmla="*/ 2115331 w 9243603"/>
                <a:gd name="connsiteY62" fmla="*/ 4417742 h 5997884"/>
                <a:gd name="connsiteX63" fmla="*/ 2274317 w 9243603"/>
                <a:gd name="connsiteY63" fmla="*/ 4230303 h 5997884"/>
                <a:gd name="connsiteX64" fmla="*/ 2437082 w 9243603"/>
                <a:gd name="connsiteY64" fmla="*/ 4046214 h 5997884"/>
                <a:gd name="connsiteX65" fmla="*/ 2602545 w 9243603"/>
                <a:gd name="connsiteY65" fmla="*/ 3864564 h 5997884"/>
                <a:gd name="connsiteX66" fmla="*/ 2944649 w 9243603"/>
                <a:gd name="connsiteY66" fmla="*/ 3511974 h 5997884"/>
                <a:gd name="connsiteX67" fmla="*/ 3118833 w 9243603"/>
                <a:gd name="connsiteY67" fmla="*/ 3338847 h 5997884"/>
                <a:gd name="connsiteX68" fmla="*/ 3296248 w 9243603"/>
                <a:gd name="connsiteY68" fmla="*/ 3169143 h 5997884"/>
                <a:gd name="connsiteX69" fmla="*/ 3655242 w 9243603"/>
                <a:gd name="connsiteY69" fmla="*/ 2834260 h 5997884"/>
                <a:gd name="connsiteX70" fmla="*/ 5128358 w 9243603"/>
                <a:gd name="connsiteY70" fmla="*/ 1538491 h 5997884"/>
                <a:gd name="connsiteX71" fmla="*/ 5269737 w 9243603"/>
                <a:gd name="connsiteY71" fmla="*/ 1414425 h 5997884"/>
                <a:gd name="connsiteX72" fmla="*/ 4205845 w 9243603"/>
                <a:gd name="connsiteY72" fmla="*/ 1151940 h 5997884"/>
                <a:gd name="connsiteX73" fmla="*/ 4279679 w 9243603"/>
                <a:gd name="connsiteY73" fmla="*/ 1178648 h 5997884"/>
                <a:gd name="connsiteX74" fmla="*/ 3110846 w 9243603"/>
                <a:gd name="connsiteY74" fmla="*/ 2128925 h 5997884"/>
                <a:gd name="connsiteX75" fmla="*/ 1677438 w 9243603"/>
                <a:gd name="connsiteY75" fmla="*/ 3465142 h 5997884"/>
                <a:gd name="connsiteX76" fmla="*/ 236427 w 9243603"/>
                <a:gd name="connsiteY76" fmla="*/ 4797135 h 5997884"/>
                <a:gd name="connsiteX77" fmla="*/ 219467 w 9243603"/>
                <a:gd name="connsiteY77" fmla="*/ 4811593 h 5997884"/>
                <a:gd name="connsiteX78" fmla="*/ 194164 w 9243603"/>
                <a:gd name="connsiteY78" fmla="*/ 4751651 h 5997884"/>
                <a:gd name="connsiteX79" fmla="*/ 195552 w 9243603"/>
                <a:gd name="connsiteY79" fmla="*/ 4750448 h 5997884"/>
                <a:gd name="connsiteX80" fmla="*/ 1633620 w 9243603"/>
                <a:gd name="connsiteY80" fmla="*/ 3419657 h 5997884"/>
                <a:gd name="connsiteX81" fmla="*/ 3068121 w 9243603"/>
                <a:gd name="connsiteY81" fmla="*/ 2080938 h 5997884"/>
                <a:gd name="connsiteX82" fmla="*/ 4205845 w 9243603"/>
                <a:gd name="connsiteY82" fmla="*/ 1151940 h 5997884"/>
                <a:gd name="connsiteX83" fmla="*/ 3210992 w 9243603"/>
                <a:gd name="connsiteY83" fmla="*/ 593534 h 5997884"/>
                <a:gd name="connsiteX84" fmla="*/ 3251374 w 9243603"/>
                <a:gd name="connsiteY84" fmla="*/ 625588 h 5997884"/>
                <a:gd name="connsiteX85" fmla="*/ 3257364 w 9243603"/>
                <a:gd name="connsiteY85" fmla="*/ 629999 h 5997884"/>
                <a:gd name="connsiteX86" fmla="*/ 2862193 w 9243603"/>
                <a:gd name="connsiteY86" fmla="*/ 941307 h 5997884"/>
                <a:gd name="connsiteX87" fmla="*/ 1350865 w 9243603"/>
                <a:gd name="connsiteY87" fmla="*/ 2188621 h 5997884"/>
                <a:gd name="connsiteX88" fmla="*/ 1350865 w 9243603"/>
                <a:gd name="connsiteY88" fmla="*/ 2188617 h 5997884"/>
                <a:gd name="connsiteX89" fmla="*/ 3328 w 9243603"/>
                <a:gd name="connsiteY89" fmla="*/ 3528143 h 5997884"/>
                <a:gd name="connsiteX90" fmla="*/ 0 w 9243603"/>
                <a:gd name="connsiteY90" fmla="*/ 3441506 h 5997884"/>
                <a:gd name="connsiteX91" fmla="*/ 1311821 w 9243603"/>
                <a:gd name="connsiteY91" fmla="*/ 2144745 h 5997884"/>
                <a:gd name="connsiteX92" fmla="*/ 2826317 w 9243603"/>
                <a:gd name="connsiteY92" fmla="*/ 896226 h 5997884"/>
                <a:gd name="connsiteX93" fmla="*/ 2540590 w 9243603"/>
                <a:gd name="connsiteY93" fmla="*/ 0 h 5997884"/>
                <a:gd name="connsiteX94" fmla="*/ 2581001 w 9243603"/>
                <a:gd name="connsiteY94" fmla="*/ 35682 h 5997884"/>
                <a:gd name="connsiteX95" fmla="*/ 2252096 w 9243603"/>
                <a:gd name="connsiteY95" fmla="*/ 239188 h 5997884"/>
                <a:gd name="connsiteX96" fmla="*/ 1443983 w 9243603"/>
                <a:gd name="connsiteY96" fmla="*/ 792408 h 5997884"/>
                <a:gd name="connsiteX97" fmla="*/ 1875 w 9243603"/>
                <a:gd name="connsiteY97" fmla="*/ 1945238 h 5997884"/>
                <a:gd name="connsiteX98" fmla="*/ 3294 w 9243603"/>
                <a:gd name="connsiteY98" fmla="*/ 1883066 h 5997884"/>
                <a:gd name="connsiteX99" fmla="*/ 1414855 w 9243603"/>
                <a:gd name="connsiteY99" fmla="*/ 752819 h 5997884"/>
                <a:gd name="connsiteX100" fmla="*/ 2224600 w 9243603"/>
                <a:gd name="connsiteY100" fmla="*/ 196540 h 5997884"/>
                <a:gd name="connsiteX101" fmla="*/ 2540590 w 9243603"/>
                <a:gd name="connsiteY101" fmla="*/ 0 h 599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9243603" h="5997884">
                  <a:moveTo>
                    <a:pt x="9219077" y="3017284"/>
                  </a:moveTo>
                  <a:cubicBezTo>
                    <a:pt x="9227411" y="3033890"/>
                    <a:pt x="9235635" y="3050497"/>
                    <a:pt x="9243603" y="3067248"/>
                  </a:cubicBezTo>
                  <a:cubicBezTo>
                    <a:pt x="8858720" y="3505092"/>
                    <a:pt x="8474496" y="3943336"/>
                    <a:pt x="8112714" y="4399498"/>
                  </a:cubicBezTo>
                  <a:lnTo>
                    <a:pt x="7962086" y="4590069"/>
                  </a:lnTo>
                  <a:lnTo>
                    <a:pt x="7815955" y="4783954"/>
                  </a:lnTo>
                  <a:lnTo>
                    <a:pt x="7742889" y="4880896"/>
                  </a:lnTo>
                  <a:lnTo>
                    <a:pt x="7672419" y="4979696"/>
                  </a:lnTo>
                  <a:lnTo>
                    <a:pt x="7531990" y="5177660"/>
                  </a:lnTo>
                  <a:cubicBezTo>
                    <a:pt x="7349162" y="5442376"/>
                    <a:pt x="7179857" y="5716124"/>
                    <a:pt x="7024734" y="5997884"/>
                  </a:cubicBezTo>
                  <a:cubicBezTo>
                    <a:pt x="7007446" y="5997738"/>
                    <a:pt x="6990157" y="5997593"/>
                    <a:pt x="6972832" y="5997301"/>
                  </a:cubicBezTo>
                  <a:cubicBezTo>
                    <a:pt x="6975939" y="5991801"/>
                    <a:pt x="6978863" y="5986157"/>
                    <a:pt x="6981970" y="5980658"/>
                  </a:cubicBezTo>
                  <a:cubicBezTo>
                    <a:pt x="7138043" y="5695621"/>
                    <a:pt x="7308590" y="5418705"/>
                    <a:pt x="7492953" y="5151002"/>
                  </a:cubicBezTo>
                  <a:lnTo>
                    <a:pt x="7633602" y="4952055"/>
                  </a:lnTo>
                  <a:lnTo>
                    <a:pt x="7704218" y="4852782"/>
                  </a:lnTo>
                  <a:lnTo>
                    <a:pt x="7777357" y="4755403"/>
                  </a:lnTo>
                  <a:lnTo>
                    <a:pt x="7923708" y="4560644"/>
                  </a:lnTo>
                  <a:lnTo>
                    <a:pt x="8074444" y="4369345"/>
                  </a:lnTo>
                  <a:cubicBezTo>
                    <a:pt x="8440978" y="3905753"/>
                    <a:pt x="8830064" y="3461137"/>
                    <a:pt x="9219077" y="3017284"/>
                  </a:cubicBezTo>
                  <a:close/>
                  <a:moveTo>
                    <a:pt x="8728234" y="2345579"/>
                  </a:moveTo>
                  <a:cubicBezTo>
                    <a:pt x="8741941" y="2358988"/>
                    <a:pt x="8755648" y="2372386"/>
                    <a:pt x="8769025" y="2386093"/>
                  </a:cubicBezTo>
                  <a:cubicBezTo>
                    <a:pt x="8290133" y="2792899"/>
                    <a:pt x="7835292" y="3227009"/>
                    <a:pt x="7406840" y="3686267"/>
                  </a:cubicBezTo>
                  <a:cubicBezTo>
                    <a:pt x="6739637" y="4395855"/>
                    <a:pt x="6115163" y="5144629"/>
                    <a:pt x="5464408" y="5871371"/>
                  </a:cubicBezTo>
                  <a:cubicBezTo>
                    <a:pt x="5439663" y="5869002"/>
                    <a:pt x="5414881" y="5866672"/>
                    <a:pt x="5390136" y="5864377"/>
                  </a:cubicBezTo>
                  <a:cubicBezTo>
                    <a:pt x="6050833" y="5128896"/>
                    <a:pt x="6685067" y="4368070"/>
                    <a:pt x="7364294" y="3646462"/>
                  </a:cubicBezTo>
                  <a:cubicBezTo>
                    <a:pt x="7793404" y="3187023"/>
                    <a:pt x="8248831" y="2752683"/>
                    <a:pt x="8728234" y="2345579"/>
                  </a:cubicBezTo>
                  <a:close/>
                  <a:moveTo>
                    <a:pt x="8105478" y="1900419"/>
                  </a:moveTo>
                  <a:cubicBezTo>
                    <a:pt x="8125764" y="1910612"/>
                    <a:pt x="8145975" y="1921079"/>
                    <a:pt x="8166043" y="1931818"/>
                  </a:cubicBezTo>
                  <a:cubicBezTo>
                    <a:pt x="8125837" y="1970850"/>
                    <a:pt x="8085776" y="2010005"/>
                    <a:pt x="8045789" y="2049295"/>
                  </a:cubicBezTo>
                  <a:cubicBezTo>
                    <a:pt x="7929375" y="2164211"/>
                    <a:pt x="7810438" y="2276372"/>
                    <a:pt x="7692377" y="2389480"/>
                  </a:cubicBezTo>
                  <a:cubicBezTo>
                    <a:pt x="6747021" y="3292014"/>
                    <a:pt x="5770048" y="4165261"/>
                    <a:pt x="4924439" y="5159632"/>
                  </a:cubicBezTo>
                  <a:cubicBezTo>
                    <a:pt x="4740076" y="5376205"/>
                    <a:pt x="4564009" y="5599042"/>
                    <a:pt x="4396313" y="5828178"/>
                  </a:cubicBezTo>
                  <a:cubicBezTo>
                    <a:pt x="4370179" y="5828870"/>
                    <a:pt x="4344009" y="5829672"/>
                    <a:pt x="4317838" y="5830582"/>
                  </a:cubicBezTo>
                  <a:cubicBezTo>
                    <a:pt x="4494745" y="5586260"/>
                    <a:pt x="4681813" y="5349256"/>
                    <a:pt x="4876703" y="5119428"/>
                  </a:cubicBezTo>
                  <a:cubicBezTo>
                    <a:pt x="5725639" y="4120177"/>
                    <a:pt x="6703818" y="3245218"/>
                    <a:pt x="7647713" y="2343015"/>
                  </a:cubicBezTo>
                  <a:cubicBezTo>
                    <a:pt x="7765590" y="2229980"/>
                    <a:pt x="7884381" y="2117837"/>
                    <a:pt x="8000467" y="2003101"/>
                  </a:cubicBezTo>
                  <a:cubicBezTo>
                    <a:pt x="8035446" y="1968836"/>
                    <a:pt x="8070461" y="1934608"/>
                    <a:pt x="8105478" y="1900419"/>
                  </a:cubicBezTo>
                  <a:close/>
                  <a:moveTo>
                    <a:pt x="7154236" y="1591426"/>
                  </a:moveTo>
                  <a:cubicBezTo>
                    <a:pt x="7184318" y="1597085"/>
                    <a:pt x="7214327" y="1603047"/>
                    <a:pt x="7244262" y="1609308"/>
                  </a:cubicBezTo>
                  <a:cubicBezTo>
                    <a:pt x="6797170" y="1926093"/>
                    <a:pt x="6366525" y="2265327"/>
                    <a:pt x="5954046" y="2625696"/>
                  </a:cubicBezTo>
                  <a:cubicBezTo>
                    <a:pt x="5461119" y="3053591"/>
                    <a:pt x="4988806" y="3504944"/>
                    <a:pt x="4524023" y="3963874"/>
                  </a:cubicBezTo>
                  <a:cubicBezTo>
                    <a:pt x="3871257" y="4608714"/>
                    <a:pt x="3230335" y="5267864"/>
                    <a:pt x="2562031" y="5899047"/>
                  </a:cubicBezTo>
                  <a:cubicBezTo>
                    <a:pt x="2528649" y="5898719"/>
                    <a:pt x="2495135" y="5898208"/>
                    <a:pt x="2461494" y="5897445"/>
                  </a:cubicBezTo>
                  <a:cubicBezTo>
                    <a:pt x="3147499" y="5253151"/>
                    <a:pt x="3804844" y="4577248"/>
                    <a:pt x="4475702" y="3915257"/>
                  </a:cubicBezTo>
                  <a:cubicBezTo>
                    <a:pt x="4941216" y="3456036"/>
                    <a:pt x="5414808" y="3003918"/>
                    <a:pt x="5909600" y="2574868"/>
                  </a:cubicBezTo>
                  <a:cubicBezTo>
                    <a:pt x="6308919" y="2228504"/>
                    <a:pt x="6722752" y="1897837"/>
                    <a:pt x="7154236" y="1591426"/>
                  </a:cubicBezTo>
                  <a:close/>
                  <a:moveTo>
                    <a:pt x="5269737" y="1414425"/>
                  </a:moveTo>
                  <a:cubicBezTo>
                    <a:pt x="5299892" y="1418260"/>
                    <a:pt x="5330010" y="1421486"/>
                    <a:pt x="5360164" y="1424753"/>
                  </a:cubicBezTo>
                  <a:cubicBezTo>
                    <a:pt x="5297662" y="1479491"/>
                    <a:pt x="5235306" y="1534303"/>
                    <a:pt x="5173023" y="1589187"/>
                  </a:cubicBezTo>
                  <a:cubicBezTo>
                    <a:pt x="4680754" y="2019729"/>
                    <a:pt x="4184208" y="2444776"/>
                    <a:pt x="3701734" y="2884790"/>
                  </a:cubicBezTo>
                  <a:cubicBezTo>
                    <a:pt x="3582633" y="2996343"/>
                    <a:pt x="3460885" y="3105194"/>
                    <a:pt x="3343950" y="3218924"/>
                  </a:cubicBezTo>
                  <a:lnTo>
                    <a:pt x="3167223" y="3388155"/>
                  </a:lnTo>
                  <a:lnTo>
                    <a:pt x="2993838" y="3560700"/>
                  </a:lnTo>
                  <a:cubicBezTo>
                    <a:pt x="2877047" y="3674577"/>
                    <a:pt x="2766689" y="3794535"/>
                    <a:pt x="2653498" y="3911835"/>
                  </a:cubicBezTo>
                  <a:cubicBezTo>
                    <a:pt x="2597622" y="3971122"/>
                    <a:pt x="2543936" y="4032412"/>
                    <a:pt x="2489047" y="4092573"/>
                  </a:cubicBezTo>
                  <a:cubicBezTo>
                    <a:pt x="2434560" y="4153134"/>
                    <a:pt x="2379094" y="4212859"/>
                    <a:pt x="2327330" y="4275677"/>
                  </a:cubicBezTo>
                  <a:lnTo>
                    <a:pt x="2169463" y="4462061"/>
                  </a:lnTo>
                  <a:cubicBezTo>
                    <a:pt x="2116913" y="4524226"/>
                    <a:pt x="2068194" y="4589448"/>
                    <a:pt x="2017363" y="4652996"/>
                  </a:cubicBezTo>
                  <a:cubicBezTo>
                    <a:pt x="1914366" y="4779146"/>
                    <a:pt x="1821862" y="4913016"/>
                    <a:pt x="1725865" y="5044299"/>
                  </a:cubicBezTo>
                  <a:cubicBezTo>
                    <a:pt x="1573838" y="5266298"/>
                    <a:pt x="1428145" y="5493540"/>
                    <a:pt x="1297998" y="5728650"/>
                  </a:cubicBezTo>
                  <a:cubicBezTo>
                    <a:pt x="1275168" y="5721149"/>
                    <a:pt x="1252484" y="5713355"/>
                    <a:pt x="1229947" y="5705234"/>
                  </a:cubicBezTo>
                  <a:cubicBezTo>
                    <a:pt x="1363274" y="5463534"/>
                    <a:pt x="1512227" y="5231447"/>
                    <a:pt x="1668063" y="5004130"/>
                  </a:cubicBezTo>
                  <a:cubicBezTo>
                    <a:pt x="1764879" y="4871826"/>
                    <a:pt x="1858282" y="4736938"/>
                    <a:pt x="1962043" y="4609952"/>
                  </a:cubicBezTo>
                  <a:cubicBezTo>
                    <a:pt x="2013258" y="4545967"/>
                    <a:pt x="2062416" y="4480307"/>
                    <a:pt x="2115331" y="4417742"/>
                  </a:cubicBezTo>
                  <a:lnTo>
                    <a:pt x="2274317" y="4230303"/>
                  </a:lnTo>
                  <a:cubicBezTo>
                    <a:pt x="2326472" y="4167045"/>
                    <a:pt x="2382256" y="4107066"/>
                    <a:pt x="2437082" y="4046214"/>
                  </a:cubicBezTo>
                  <a:cubicBezTo>
                    <a:pt x="2492307" y="3985725"/>
                    <a:pt x="2546355" y="3924107"/>
                    <a:pt x="2602545" y="3864564"/>
                  </a:cubicBezTo>
                  <a:cubicBezTo>
                    <a:pt x="2716325" y="3746755"/>
                    <a:pt x="2827356" y="3626250"/>
                    <a:pt x="2944649" y="3511974"/>
                  </a:cubicBezTo>
                  <a:lnTo>
                    <a:pt x="3118833" y="3338847"/>
                  </a:lnTo>
                  <a:lnTo>
                    <a:pt x="3296248" y="3169143"/>
                  </a:lnTo>
                  <a:cubicBezTo>
                    <a:pt x="3413679" y="3055048"/>
                    <a:pt x="3535727" y="2946051"/>
                    <a:pt x="3655242" y="2834260"/>
                  </a:cubicBezTo>
                  <a:cubicBezTo>
                    <a:pt x="4139068" y="2393508"/>
                    <a:pt x="4636234" y="1968421"/>
                    <a:pt x="5128358" y="1538491"/>
                  </a:cubicBezTo>
                  <a:cubicBezTo>
                    <a:pt x="5175472" y="1497114"/>
                    <a:pt x="5222587" y="1455758"/>
                    <a:pt x="5269737" y="1414425"/>
                  </a:cubicBezTo>
                  <a:close/>
                  <a:moveTo>
                    <a:pt x="4205845" y="1151940"/>
                  </a:moveTo>
                  <a:cubicBezTo>
                    <a:pt x="4230299" y="1161241"/>
                    <a:pt x="4255043" y="1169792"/>
                    <a:pt x="4279679" y="1178648"/>
                  </a:cubicBezTo>
                  <a:cubicBezTo>
                    <a:pt x="3875169" y="1476043"/>
                    <a:pt x="3487406" y="1796372"/>
                    <a:pt x="3110846" y="2128925"/>
                  </a:cubicBezTo>
                  <a:cubicBezTo>
                    <a:pt x="2621398" y="2561074"/>
                    <a:pt x="2149926" y="3013459"/>
                    <a:pt x="1677438" y="3465142"/>
                  </a:cubicBezTo>
                  <a:cubicBezTo>
                    <a:pt x="1204927" y="3916750"/>
                    <a:pt x="730765" y="4367778"/>
                    <a:pt x="236427" y="4797135"/>
                  </a:cubicBezTo>
                  <a:cubicBezTo>
                    <a:pt x="230828" y="4802016"/>
                    <a:pt x="225080" y="4806713"/>
                    <a:pt x="219467" y="4811593"/>
                  </a:cubicBezTo>
                  <a:cubicBezTo>
                    <a:pt x="210701" y="4791745"/>
                    <a:pt x="202192" y="4771789"/>
                    <a:pt x="194164" y="4751651"/>
                  </a:cubicBezTo>
                  <a:lnTo>
                    <a:pt x="195552" y="4750448"/>
                  </a:lnTo>
                  <a:cubicBezTo>
                    <a:pt x="688245" y="4322036"/>
                    <a:pt x="1161439" y="3871483"/>
                    <a:pt x="1633620" y="3419657"/>
                  </a:cubicBezTo>
                  <a:cubicBezTo>
                    <a:pt x="2105790" y="2967796"/>
                    <a:pt x="2577595" y="2514540"/>
                    <a:pt x="3068121" y="2080938"/>
                  </a:cubicBezTo>
                  <a:cubicBezTo>
                    <a:pt x="3434703" y="1756840"/>
                    <a:pt x="3812155" y="1443726"/>
                    <a:pt x="4205845" y="1151940"/>
                  </a:cubicBezTo>
                  <a:close/>
                  <a:moveTo>
                    <a:pt x="3210992" y="593534"/>
                  </a:moveTo>
                  <a:cubicBezTo>
                    <a:pt x="3224446" y="604226"/>
                    <a:pt x="3237777" y="615078"/>
                    <a:pt x="3251374" y="625588"/>
                  </a:cubicBezTo>
                  <a:cubicBezTo>
                    <a:pt x="3253334" y="627103"/>
                    <a:pt x="3255398" y="628487"/>
                    <a:pt x="3257364" y="629999"/>
                  </a:cubicBezTo>
                  <a:lnTo>
                    <a:pt x="2862193" y="941307"/>
                  </a:lnTo>
                  <a:cubicBezTo>
                    <a:pt x="2349834" y="1347100"/>
                    <a:pt x="1839603" y="1755723"/>
                    <a:pt x="1350865" y="2188621"/>
                  </a:cubicBezTo>
                  <a:lnTo>
                    <a:pt x="1350865" y="2188617"/>
                  </a:lnTo>
                  <a:cubicBezTo>
                    <a:pt x="873387" y="2605943"/>
                    <a:pt x="423284" y="3053372"/>
                    <a:pt x="3328" y="3528143"/>
                  </a:cubicBezTo>
                  <a:cubicBezTo>
                    <a:pt x="2110" y="3499264"/>
                    <a:pt x="1001" y="3470385"/>
                    <a:pt x="0" y="3441506"/>
                  </a:cubicBezTo>
                  <a:cubicBezTo>
                    <a:pt x="410282" y="2982956"/>
                    <a:pt x="848375" y="2549894"/>
                    <a:pt x="1311821" y="2144745"/>
                  </a:cubicBezTo>
                  <a:cubicBezTo>
                    <a:pt x="1802201" y="1710896"/>
                    <a:pt x="2313438" y="1301968"/>
                    <a:pt x="2826317" y="896226"/>
                  </a:cubicBezTo>
                  <a:close/>
                  <a:moveTo>
                    <a:pt x="2540590" y="0"/>
                  </a:moveTo>
                  <a:cubicBezTo>
                    <a:pt x="2554075" y="11872"/>
                    <a:pt x="2567584" y="23711"/>
                    <a:pt x="2581001" y="35682"/>
                  </a:cubicBezTo>
                  <a:cubicBezTo>
                    <a:pt x="2470534" y="102096"/>
                    <a:pt x="2361048" y="170258"/>
                    <a:pt x="2252096" y="239188"/>
                  </a:cubicBezTo>
                  <a:cubicBezTo>
                    <a:pt x="1977371" y="415855"/>
                    <a:pt x="1708002" y="600261"/>
                    <a:pt x="1443983" y="792408"/>
                  </a:cubicBezTo>
                  <a:cubicBezTo>
                    <a:pt x="946190" y="1155247"/>
                    <a:pt x="468621" y="1543655"/>
                    <a:pt x="1875" y="1945238"/>
                  </a:cubicBezTo>
                  <a:cubicBezTo>
                    <a:pt x="2346" y="1924516"/>
                    <a:pt x="2819" y="1903792"/>
                    <a:pt x="3294" y="1883066"/>
                  </a:cubicBezTo>
                  <a:cubicBezTo>
                    <a:pt x="459988" y="1489848"/>
                    <a:pt x="927549" y="1109245"/>
                    <a:pt x="1414855" y="752819"/>
                  </a:cubicBezTo>
                  <a:cubicBezTo>
                    <a:pt x="1679613" y="559899"/>
                    <a:pt x="1949528" y="374474"/>
                    <a:pt x="2224600" y="196540"/>
                  </a:cubicBezTo>
                  <a:cubicBezTo>
                    <a:pt x="2329264" y="130082"/>
                    <a:pt x="2434421" y="64254"/>
                    <a:pt x="2540590" y="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3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9" name="Forma libre 8">
            <a:extLst>
              <a:ext uri="{FF2B5EF4-FFF2-40B4-BE49-F238E27FC236}">
                <a16:creationId xmlns:a16="http://schemas.microsoft.com/office/drawing/2014/main" id="{04F77602-98E8-E995-7251-DB98780FFAE1}"/>
              </a:ext>
            </a:extLst>
          </p:cNvPr>
          <p:cNvSpPr/>
          <p:nvPr/>
        </p:nvSpPr>
        <p:spPr>
          <a:xfrm>
            <a:off x="16966509" y="653107"/>
            <a:ext cx="7411141" cy="1916904"/>
          </a:xfrm>
          <a:custGeom>
            <a:avLst/>
            <a:gdLst>
              <a:gd name="connsiteX0" fmla="*/ 669820 w 9173444"/>
              <a:gd name="connsiteY0" fmla="*/ 1310988 h 2372727"/>
              <a:gd name="connsiteX1" fmla="*/ 818684 w 9173444"/>
              <a:gd name="connsiteY1" fmla="*/ 1217631 h 2372727"/>
              <a:gd name="connsiteX2" fmla="*/ 2776006 w 9173444"/>
              <a:gd name="connsiteY2" fmla="*/ 544417 h 2372727"/>
              <a:gd name="connsiteX3" fmla="*/ 3708082 w 9173444"/>
              <a:gd name="connsiteY3" fmla="*/ 1219652 h 2372727"/>
              <a:gd name="connsiteX4" fmla="*/ 5619282 w 9173444"/>
              <a:gd name="connsiteY4" fmla="*/ 1380711 h 2372727"/>
              <a:gd name="connsiteX5" fmla="*/ 7229452 w 9173444"/>
              <a:gd name="connsiteY5" fmla="*/ 139144 h 2372727"/>
              <a:gd name="connsiteX6" fmla="*/ 8445788 w 9173444"/>
              <a:gd name="connsiteY6" fmla="*/ 159073 h 2372727"/>
              <a:gd name="connsiteX7" fmla="*/ 9087285 w 9173444"/>
              <a:gd name="connsiteY7" fmla="*/ 1313012 h 2372727"/>
              <a:gd name="connsiteX8" fmla="*/ 9173442 w 9173444"/>
              <a:gd name="connsiteY8" fmla="*/ 1832806 h 2372727"/>
              <a:gd name="connsiteX9" fmla="*/ 9101617 w 9173444"/>
              <a:gd name="connsiteY9" fmla="*/ 1905726 h 2372727"/>
              <a:gd name="connsiteX10" fmla="*/ 9033383 w 9173444"/>
              <a:gd name="connsiteY10" fmla="*/ 1859353 h 2372727"/>
              <a:gd name="connsiteX11" fmla="*/ 8327813 w 9173444"/>
              <a:gd name="connsiteY11" fmla="*/ 830440 h 2372727"/>
              <a:gd name="connsiteX12" fmla="*/ 7013102 w 9173444"/>
              <a:gd name="connsiteY12" fmla="*/ 854409 h 2372727"/>
              <a:gd name="connsiteX13" fmla="*/ 5840062 w 9173444"/>
              <a:gd name="connsiteY13" fmla="*/ 1890040 h 2372727"/>
              <a:gd name="connsiteX14" fmla="*/ 4396265 w 9173444"/>
              <a:gd name="connsiteY14" fmla="*/ 2341781 h 2372727"/>
              <a:gd name="connsiteX15" fmla="*/ 3226682 w 9173444"/>
              <a:gd name="connsiteY15" fmla="*/ 1661406 h 2372727"/>
              <a:gd name="connsiteX16" fmla="*/ 2300464 w 9173444"/>
              <a:gd name="connsiteY16" fmla="*/ 1159234 h 2372727"/>
              <a:gd name="connsiteX17" fmla="*/ 478308 w 9173444"/>
              <a:gd name="connsiteY17" fmla="*/ 2108971 h 2372727"/>
              <a:gd name="connsiteX18" fmla="*/ 18291 w 9173444"/>
              <a:gd name="connsiteY18" fmla="*/ 1916845 h 2372727"/>
              <a:gd name="connsiteX19" fmla="*/ 669820 w 9173444"/>
              <a:gd name="connsiteY19" fmla="*/ 1310988 h 237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173444" h="2372727">
                <a:moveTo>
                  <a:pt x="669820" y="1310988"/>
                </a:moveTo>
                <a:cubicBezTo>
                  <a:pt x="722797" y="1278350"/>
                  <a:pt x="773269" y="1247327"/>
                  <a:pt x="818684" y="1217631"/>
                </a:cubicBezTo>
                <a:cubicBezTo>
                  <a:pt x="1378790" y="851393"/>
                  <a:pt x="2073827" y="389483"/>
                  <a:pt x="2776006" y="544417"/>
                </a:cubicBezTo>
                <a:cubicBezTo>
                  <a:pt x="3185127" y="634695"/>
                  <a:pt x="3429170" y="936098"/>
                  <a:pt x="3708082" y="1219652"/>
                </a:cubicBezTo>
                <a:cubicBezTo>
                  <a:pt x="4251305" y="1771923"/>
                  <a:pt x="4991915" y="1794844"/>
                  <a:pt x="5619282" y="1380711"/>
                </a:cubicBezTo>
                <a:cubicBezTo>
                  <a:pt x="6185697" y="1006823"/>
                  <a:pt x="6595238" y="413737"/>
                  <a:pt x="7229452" y="139144"/>
                </a:cubicBezTo>
                <a:cubicBezTo>
                  <a:pt x="7606033" y="-23897"/>
                  <a:pt x="8087365" y="-74904"/>
                  <a:pt x="8445788" y="159073"/>
                </a:cubicBezTo>
                <a:cubicBezTo>
                  <a:pt x="8823644" y="405728"/>
                  <a:pt x="8975318" y="876371"/>
                  <a:pt x="9087285" y="1313012"/>
                </a:cubicBezTo>
                <a:cubicBezTo>
                  <a:pt x="9130716" y="1482342"/>
                  <a:pt x="9171832" y="1659502"/>
                  <a:pt x="9173442" y="1832806"/>
                </a:cubicBezTo>
                <a:cubicBezTo>
                  <a:pt x="9173778" y="1872746"/>
                  <a:pt x="9141624" y="1905394"/>
                  <a:pt x="9101617" y="1905726"/>
                </a:cubicBezTo>
                <a:cubicBezTo>
                  <a:pt x="9071410" y="1905977"/>
                  <a:pt x="9044224" y="1887497"/>
                  <a:pt x="9033383" y="1859353"/>
                </a:cubicBezTo>
                <a:cubicBezTo>
                  <a:pt x="8889127" y="1473100"/>
                  <a:pt x="8669857" y="1081576"/>
                  <a:pt x="8327813" y="830440"/>
                </a:cubicBezTo>
                <a:cubicBezTo>
                  <a:pt x="7912366" y="525417"/>
                  <a:pt x="7427912" y="564503"/>
                  <a:pt x="7013102" y="854409"/>
                </a:cubicBezTo>
                <a:cubicBezTo>
                  <a:pt x="6585135" y="1153514"/>
                  <a:pt x="6247790" y="1563987"/>
                  <a:pt x="5840062" y="1890040"/>
                </a:cubicBezTo>
                <a:cubicBezTo>
                  <a:pt x="5432334" y="2216097"/>
                  <a:pt x="4904684" y="2461818"/>
                  <a:pt x="4396265" y="2341781"/>
                </a:cubicBezTo>
                <a:cubicBezTo>
                  <a:pt x="3953799" y="2237302"/>
                  <a:pt x="3574432" y="1939350"/>
                  <a:pt x="3226682" y="1661406"/>
                </a:cubicBezTo>
                <a:cubicBezTo>
                  <a:pt x="2961579" y="1449526"/>
                  <a:pt x="2667543" y="1152592"/>
                  <a:pt x="2300464" y="1159234"/>
                </a:cubicBezTo>
                <a:cubicBezTo>
                  <a:pt x="1602745" y="1171914"/>
                  <a:pt x="1112504" y="1895010"/>
                  <a:pt x="478308" y="2108971"/>
                </a:cubicBezTo>
                <a:cubicBezTo>
                  <a:pt x="289539" y="2172659"/>
                  <a:pt x="-87156" y="2216871"/>
                  <a:pt x="18291" y="1916845"/>
                </a:cubicBezTo>
                <a:cubicBezTo>
                  <a:pt x="109292" y="1657914"/>
                  <a:pt x="417897" y="1466193"/>
                  <a:pt x="669820" y="1310988"/>
                </a:cubicBezTo>
                <a:close/>
              </a:path>
            </a:pathLst>
          </a:custGeom>
          <a:solidFill>
            <a:schemeClr val="accent2"/>
          </a:solidFill>
          <a:ln w="33559" cap="flat">
            <a:noFill/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0EF517E2-2C51-FC1A-54A9-63C7748D14EE}"/>
              </a:ext>
            </a:extLst>
          </p:cNvPr>
          <p:cNvSpPr txBox="1"/>
          <p:nvPr/>
        </p:nvSpPr>
        <p:spPr>
          <a:xfrm>
            <a:off x="2032238" y="7031741"/>
            <a:ext cx="6477460" cy="20451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DAB40D57-970B-B1D7-5DE1-DAD1DEFB26B0}"/>
              </a:ext>
            </a:extLst>
          </p:cNvPr>
          <p:cNvSpPr txBox="1"/>
          <p:nvPr/>
        </p:nvSpPr>
        <p:spPr>
          <a:xfrm>
            <a:off x="2032238" y="6123741"/>
            <a:ext cx="6477460" cy="8494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لندن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99B381D4-01C8-5B6A-E4FF-85AA66DEF1F2}"/>
              </a:ext>
            </a:extLst>
          </p:cNvPr>
          <p:cNvSpPr txBox="1"/>
          <p:nvPr/>
        </p:nvSpPr>
        <p:spPr>
          <a:xfrm>
            <a:off x="15867952" y="7031741"/>
            <a:ext cx="6477460" cy="20451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3229319D-162B-AD56-B328-69293AED8C22}"/>
              </a:ext>
            </a:extLst>
          </p:cNvPr>
          <p:cNvSpPr txBox="1"/>
          <p:nvPr/>
        </p:nvSpPr>
        <p:spPr>
          <a:xfrm>
            <a:off x="15867952" y="6123741"/>
            <a:ext cx="6477460" cy="8494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پاریس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978868-85DF-644B-4694-481BD06F776D}"/>
              </a:ext>
            </a:extLst>
          </p:cNvPr>
          <p:cNvSpPr txBox="1"/>
          <p:nvPr/>
        </p:nvSpPr>
        <p:spPr>
          <a:xfrm>
            <a:off x="1520825" y="1589401"/>
            <a:ext cx="21336000" cy="129263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اسلاید مقایسه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294959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áfico 9">
            <a:extLst>
              <a:ext uri="{FF2B5EF4-FFF2-40B4-BE49-F238E27FC236}">
                <a16:creationId xmlns:a16="http://schemas.microsoft.com/office/drawing/2014/main" id="{FB6FE868-CE54-2A5E-3322-DA2E8C2F339E}"/>
              </a:ext>
            </a:extLst>
          </p:cNvPr>
          <p:cNvGrpSpPr/>
          <p:nvPr/>
        </p:nvGrpSpPr>
        <p:grpSpPr>
          <a:xfrm>
            <a:off x="3154188" y="3773241"/>
            <a:ext cx="2155231" cy="5014202"/>
            <a:chOff x="-8986643" y="-792051"/>
            <a:chExt cx="3730942" cy="8680132"/>
          </a:xfrm>
        </p:grpSpPr>
        <p:sp>
          <p:nvSpPr>
            <p:cNvPr id="3" name="Forma libre 53">
              <a:extLst>
                <a:ext uri="{FF2B5EF4-FFF2-40B4-BE49-F238E27FC236}">
                  <a16:creationId xmlns:a16="http://schemas.microsoft.com/office/drawing/2014/main" id="{52CF9185-40FC-F7F0-087A-295CA991B751}"/>
                </a:ext>
              </a:extLst>
            </p:cNvPr>
            <p:cNvSpPr/>
            <p:nvPr/>
          </p:nvSpPr>
          <p:spPr>
            <a:xfrm>
              <a:off x="-8986643" y="-792051"/>
              <a:ext cx="3730942" cy="7803832"/>
            </a:xfrm>
            <a:custGeom>
              <a:avLst/>
              <a:gdLst>
                <a:gd name="connsiteX0" fmla="*/ 3730943 w 3730942"/>
                <a:gd name="connsiteY0" fmla="*/ 0 h 7803832"/>
                <a:gd name="connsiteX1" fmla="*/ 1864995 w 3730942"/>
                <a:gd name="connsiteY1" fmla="*/ 0 h 7803832"/>
                <a:gd name="connsiteX2" fmla="*/ 0 w 3730942"/>
                <a:gd name="connsiteY2" fmla="*/ 0 h 7803832"/>
                <a:gd name="connsiteX3" fmla="*/ 951548 w 3730942"/>
                <a:gd name="connsiteY3" fmla="*/ 7803833 h 7803832"/>
                <a:gd name="connsiteX4" fmla="*/ 1864995 w 3730942"/>
                <a:gd name="connsiteY4" fmla="*/ 7803833 h 7803832"/>
                <a:gd name="connsiteX5" fmla="*/ 2774633 w 3730942"/>
                <a:gd name="connsiteY5" fmla="*/ 7803833 h 7803832"/>
                <a:gd name="connsiteX6" fmla="*/ 2778443 w 3730942"/>
                <a:gd name="connsiteY6" fmla="*/ 7803833 h 7803832"/>
                <a:gd name="connsiteX7" fmla="*/ 3730943 w 3730942"/>
                <a:gd name="connsiteY7" fmla="*/ 0 h 7803832"/>
                <a:gd name="connsiteX8" fmla="*/ 3390900 w 3730942"/>
                <a:gd name="connsiteY8" fmla="*/ 166688 h 7803832"/>
                <a:gd name="connsiteX9" fmla="*/ 3390900 w 3730942"/>
                <a:gd name="connsiteY9" fmla="*/ 447675 h 7803832"/>
                <a:gd name="connsiteX10" fmla="*/ 3363278 w 3730942"/>
                <a:gd name="connsiteY10" fmla="*/ 447675 h 7803832"/>
                <a:gd name="connsiteX11" fmla="*/ 3363278 w 3730942"/>
                <a:gd name="connsiteY11" fmla="*/ 167640 h 7803832"/>
                <a:gd name="connsiteX12" fmla="*/ 3390900 w 3730942"/>
                <a:gd name="connsiteY12" fmla="*/ 166688 h 7803832"/>
                <a:gd name="connsiteX13" fmla="*/ 3111818 w 3730942"/>
                <a:gd name="connsiteY13" fmla="*/ 166688 h 7803832"/>
                <a:gd name="connsiteX14" fmla="*/ 3139440 w 3730942"/>
                <a:gd name="connsiteY14" fmla="*/ 166688 h 7803832"/>
                <a:gd name="connsiteX15" fmla="*/ 3139440 w 3730942"/>
                <a:gd name="connsiteY15" fmla="*/ 447675 h 7803832"/>
                <a:gd name="connsiteX16" fmla="*/ 3111818 w 3730942"/>
                <a:gd name="connsiteY16" fmla="*/ 447675 h 7803832"/>
                <a:gd name="connsiteX17" fmla="*/ 3111818 w 3730942"/>
                <a:gd name="connsiteY17" fmla="*/ 166688 h 7803832"/>
                <a:gd name="connsiteX18" fmla="*/ 2859405 w 3730942"/>
                <a:gd name="connsiteY18" fmla="*/ 166688 h 7803832"/>
                <a:gd name="connsiteX19" fmla="*/ 2887028 w 3730942"/>
                <a:gd name="connsiteY19" fmla="*/ 166688 h 7803832"/>
                <a:gd name="connsiteX20" fmla="*/ 2887028 w 3730942"/>
                <a:gd name="connsiteY20" fmla="*/ 447675 h 7803832"/>
                <a:gd name="connsiteX21" fmla="*/ 2859405 w 3730942"/>
                <a:gd name="connsiteY21" fmla="*/ 447675 h 7803832"/>
                <a:gd name="connsiteX22" fmla="*/ 2859405 w 3730942"/>
                <a:gd name="connsiteY22" fmla="*/ 166688 h 7803832"/>
                <a:gd name="connsiteX23" fmla="*/ 2607945 w 3730942"/>
                <a:gd name="connsiteY23" fmla="*/ 166688 h 7803832"/>
                <a:gd name="connsiteX24" fmla="*/ 2635568 w 3730942"/>
                <a:gd name="connsiteY24" fmla="*/ 166688 h 7803832"/>
                <a:gd name="connsiteX25" fmla="*/ 2635568 w 3730942"/>
                <a:gd name="connsiteY25" fmla="*/ 447675 h 7803832"/>
                <a:gd name="connsiteX26" fmla="*/ 2607945 w 3730942"/>
                <a:gd name="connsiteY26" fmla="*/ 447675 h 7803832"/>
                <a:gd name="connsiteX27" fmla="*/ 2607945 w 3730942"/>
                <a:gd name="connsiteY27" fmla="*/ 166688 h 7803832"/>
                <a:gd name="connsiteX28" fmla="*/ 2383155 w 3730942"/>
                <a:gd name="connsiteY28" fmla="*/ 166688 h 7803832"/>
                <a:gd name="connsiteX29" fmla="*/ 2383155 w 3730942"/>
                <a:gd name="connsiteY29" fmla="*/ 447675 h 7803832"/>
                <a:gd name="connsiteX30" fmla="*/ 2355533 w 3730942"/>
                <a:gd name="connsiteY30" fmla="*/ 447675 h 7803832"/>
                <a:gd name="connsiteX31" fmla="*/ 2355533 w 3730942"/>
                <a:gd name="connsiteY31" fmla="*/ 167640 h 7803832"/>
                <a:gd name="connsiteX32" fmla="*/ 2383155 w 3730942"/>
                <a:gd name="connsiteY32" fmla="*/ 167640 h 7803832"/>
                <a:gd name="connsiteX33" fmla="*/ 2103120 w 3730942"/>
                <a:gd name="connsiteY33" fmla="*/ 166688 h 7803832"/>
                <a:gd name="connsiteX34" fmla="*/ 2130743 w 3730942"/>
                <a:gd name="connsiteY34" fmla="*/ 166688 h 7803832"/>
                <a:gd name="connsiteX35" fmla="*/ 2130743 w 3730942"/>
                <a:gd name="connsiteY35" fmla="*/ 447675 h 7803832"/>
                <a:gd name="connsiteX36" fmla="*/ 2103120 w 3730942"/>
                <a:gd name="connsiteY36" fmla="*/ 447675 h 7803832"/>
                <a:gd name="connsiteX37" fmla="*/ 2103120 w 3730942"/>
                <a:gd name="connsiteY37" fmla="*/ 166688 h 7803832"/>
                <a:gd name="connsiteX38" fmla="*/ 1851660 w 3730942"/>
                <a:gd name="connsiteY38" fmla="*/ 166688 h 7803832"/>
                <a:gd name="connsiteX39" fmla="*/ 1879283 w 3730942"/>
                <a:gd name="connsiteY39" fmla="*/ 166688 h 7803832"/>
                <a:gd name="connsiteX40" fmla="*/ 1879283 w 3730942"/>
                <a:gd name="connsiteY40" fmla="*/ 447675 h 7803832"/>
                <a:gd name="connsiteX41" fmla="*/ 1851660 w 3730942"/>
                <a:gd name="connsiteY41" fmla="*/ 447675 h 7803832"/>
                <a:gd name="connsiteX42" fmla="*/ 1851660 w 3730942"/>
                <a:gd name="connsiteY42" fmla="*/ 166688 h 7803832"/>
                <a:gd name="connsiteX43" fmla="*/ 1599248 w 3730942"/>
                <a:gd name="connsiteY43" fmla="*/ 166688 h 7803832"/>
                <a:gd name="connsiteX44" fmla="*/ 1626870 w 3730942"/>
                <a:gd name="connsiteY44" fmla="*/ 166688 h 7803832"/>
                <a:gd name="connsiteX45" fmla="*/ 1626870 w 3730942"/>
                <a:gd name="connsiteY45" fmla="*/ 446723 h 7803832"/>
                <a:gd name="connsiteX46" fmla="*/ 1599248 w 3730942"/>
                <a:gd name="connsiteY46" fmla="*/ 446723 h 7803832"/>
                <a:gd name="connsiteX47" fmla="*/ 1599248 w 3730942"/>
                <a:gd name="connsiteY47" fmla="*/ 166688 h 7803832"/>
                <a:gd name="connsiteX48" fmla="*/ 1347788 w 3730942"/>
                <a:gd name="connsiteY48" fmla="*/ 166688 h 7803832"/>
                <a:gd name="connsiteX49" fmla="*/ 1375410 w 3730942"/>
                <a:gd name="connsiteY49" fmla="*/ 166688 h 7803832"/>
                <a:gd name="connsiteX50" fmla="*/ 1375410 w 3730942"/>
                <a:gd name="connsiteY50" fmla="*/ 447675 h 7803832"/>
                <a:gd name="connsiteX51" fmla="*/ 1347788 w 3730942"/>
                <a:gd name="connsiteY51" fmla="*/ 447675 h 7803832"/>
                <a:gd name="connsiteX52" fmla="*/ 1347788 w 3730942"/>
                <a:gd name="connsiteY52" fmla="*/ 166688 h 7803832"/>
                <a:gd name="connsiteX53" fmla="*/ 1095375 w 3730942"/>
                <a:gd name="connsiteY53" fmla="*/ 166688 h 7803832"/>
                <a:gd name="connsiteX54" fmla="*/ 1122998 w 3730942"/>
                <a:gd name="connsiteY54" fmla="*/ 166688 h 7803832"/>
                <a:gd name="connsiteX55" fmla="*/ 1122998 w 3730942"/>
                <a:gd name="connsiteY55" fmla="*/ 446723 h 7803832"/>
                <a:gd name="connsiteX56" fmla="*/ 1095375 w 3730942"/>
                <a:gd name="connsiteY56" fmla="*/ 446723 h 7803832"/>
                <a:gd name="connsiteX57" fmla="*/ 1095375 w 3730942"/>
                <a:gd name="connsiteY57" fmla="*/ 166688 h 7803832"/>
                <a:gd name="connsiteX58" fmla="*/ 340043 w 3730942"/>
                <a:gd name="connsiteY58" fmla="*/ 447675 h 7803832"/>
                <a:gd name="connsiteX59" fmla="*/ 340043 w 3730942"/>
                <a:gd name="connsiteY59" fmla="*/ 166688 h 7803832"/>
                <a:gd name="connsiteX60" fmla="*/ 367665 w 3730942"/>
                <a:gd name="connsiteY60" fmla="*/ 166688 h 7803832"/>
                <a:gd name="connsiteX61" fmla="*/ 367665 w 3730942"/>
                <a:gd name="connsiteY61" fmla="*/ 447675 h 7803832"/>
                <a:gd name="connsiteX62" fmla="*/ 340043 w 3730942"/>
                <a:gd name="connsiteY62" fmla="*/ 447675 h 7803832"/>
                <a:gd name="connsiteX63" fmla="*/ 619125 w 3730942"/>
                <a:gd name="connsiteY63" fmla="*/ 447675 h 7803832"/>
                <a:gd name="connsiteX64" fmla="*/ 591503 w 3730942"/>
                <a:gd name="connsiteY64" fmla="*/ 447675 h 7803832"/>
                <a:gd name="connsiteX65" fmla="*/ 591503 w 3730942"/>
                <a:gd name="connsiteY65" fmla="*/ 166688 h 7803832"/>
                <a:gd name="connsiteX66" fmla="*/ 619125 w 3730942"/>
                <a:gd name="connsiteY66" fmla="*/ 166688 h 7803832"/>
                <a:gd name="connsiteX67" fmla="*/ 619125 w 3730942"/>
                <a:gd name="connsiteY67" fmla="*/ 447675 h 7803832"/>
                <a:gd name="connsiteX68" fmla="*/ 843915 w 3730942"/>
                <a:gd name="connsiteY68" fmla="*/ 166688 h 7803832"/>
                <a:gd name="connsiteX69" fmla="*/ 871538 w 3730942"/>
                <a:gd name="connsiteY69" fmla="*/ 166688 h 7803832"/>
                <a:gd name="connsiteX70" fmla="*/ 871538 w 3730942"/>
                <a:gd name="connsiteY70" fmla="*/ 447675 h 7803832"/>
                <a:gd name="connsiteX71" fmla="*/ 843915 w 3730942"/>
                <a:gd name="connsiteY71" fmla="*/ 447675 h 7803832"/>
                <a:gd name="connsiteX72" fmla="*/ 843915 w 3730942"/>
                <a:gd name="connsiteY72" fmla="*/ 166688 h 7803832"/>
                <a:gd name="connsiteX73" fmla="*/ 1864995 w 3730942"/>
                <a:gd name="connsiteY73" fmla="*/ 4536758 h 7803832"/>
                <a:gd name="connsiteX74" fmla="*/ 857250 w 3730942"/>
                <a:gd name="connsiteY74" fmla="*/ 3528060 h 7803832"/>
                <a:gd name="connsiteX75" fmla="*/ 1864995 w 3730942"/>
                <a:gd name="connsiteY75" fmla="*/ 2520315 h 7803832"/>
                <a:gd name="connsiteX76" fmla="*/ 2873693 w 3730942"/>
                <a:gd name="connsiteY76" fmla="*/ 3528060 h 7803832"/>
                <a:gd name="connsiteX77" fmla="*/ 1864995 w 3730942"/>
                <a:gd name="connsiteY77" fmla="*/ 4536758 h 780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942" h="7803832">
                  <a:moveTo>
                    <a:pt x="3730943" y="0"/>
                  </a:moveTo>
                  <a:lnTo>
                    <a:pt x="1864995" y="0"/>
                  </a:lnTo>
                  <a:lnTo>
                    <a:pt x="0" y="0"/>
                  </a:lnTo>
                  <a:lnTo>
                    <a:pt x="951548" y="7803833"/>
                  </a:lnTo>
                  <a:lnTo>
                    <a:pt x="1864995" y="7803833"/>
                  </a:lnTo>
                  <a:lnTo>
                    <a:pt x="2774633" y="7803833"/>
                  </a:lnTo>
                  <a:lnTo>
                    <a:pt x="2778443" y="7803833"/>
                  </a:lnTo>
                  <a:lnTo>
                    <a:pt x="3730943" y="0"/>
                  </a:lnTo>
                  <a:close/>
                  <a:moveTo>
                    <a:pt x="3390900" y="166688"/>
                  </a:moveTo>
                  <a:lnTo>
                    <a:pt x="3390900" y="447675"/>
                  </a:lnTo>
                  <a:lnTo>
                    <a:pt x="3363278" y="447675"/>
                  </a:lnTo>
                  <a:lnTo>
                    <a:pt x="3363278" y="167640"/>
                  </a:lnTo>
                  <a:cubicBezTo>
                    <a:pt x="3363278" y="166688"/>
                    <a:pt x="3390900" y="166688"/>
                    <a:pt x="3390900" y="166688"/>
                  </a:cubicBezTo>
                  <a:close/>
                  <a:moveTo>
                    <a:pt x="3111818" y="166688"/>
                  </a:moveTo>
                  <a:lnTo>
                    <a:pt x="3139440" y="166688"/>
                  </a:lnTo>
                  <a:lnTo>
                    <a:pt x="3139440" y="447675"/>
                  </a:lnTo>
                  <a:lnTo>
                    <a:pt x="3111818" y="447675"/>
                  </a:lnTo>
                  <a:lnTo>
                    <a:pt x="3111818" y="166688"/>
                  </a:lnTo>
                  <a:close/>
                  <a:moveTo>
                    <a:pt x="2859405" y="166688"/>
                  </a:moveTo>
                  <a:lnTo>
                    <a:pt x="2887028" y="166688"/>
                  </a:lnTo>
                  <a:lnTo>
                    <a:pt x="2887028" y="447675"/>
                  </a:lnTo>
                  <a:lnTo>
                    <a:pt x="2859405" y="447675"/>
                  </a:lnTo>
                  <a:lnTo>
                    <a:pt x="2859405" y="166688"/>
                  </a:lnTo>
                  <a:close/>
                  <a:moveTo>
                    <a:pt x="2607945" y="166688"/>
                  </a:moveTo>
                  <a:lnTo>
                    <a:pt x="2635568" y="166688"/>
                  </a:lnTo>
                  <a:lnTo>
                    <a:pt x="2635568" y="447675"/>
                  </a:lnTo>
                  <a:lnTo>
                    <a:pt x="2607945" y="447675"/>
                  </a:lnTo>
                  <a:lnTo>
                    <a:pt x="2607945" y="166688"/>
                  </a:lnTo>
                  <a:close/>
                  <a:moveTo>
                    <a:pt x="2383155" y="166688"/>
                  </a:moveTo>
                  <a:lnTo>
                    <a:pt x="2383155" y="447675"/>
                  </a:lnTo>
                  <a:lnTo>
                    <a:pt x="2355533" y="447675"/>
                  </a:lnTo>
                  <a:lnTo>
                    <a:pt x="2355533" y="167640"/>
                  </a:lnTo>
                  <a:lnTo>
                    <a:pt x="2383155" y="167640"/>
                  </a:lnTo>
                  <a:close/>
                  <a:moveTo>
                    <a:pt x="2103120" y="166688"/>
                  </a:moveTo>
                  <a:lnTo>
                    <a:pt x="2130743" y="166688"/>
                  </a:lnTo>
                  <a:lnTo>
                    <a:pt x="2130743" y="447675"/>
                  </a:lnTo>
                  <a:lnTo>
                    <a:pt x="2103120" y="447675"/>
                  </a:lnTo>
                  <a:lnTo>
                    <a:pt x="2103120" y="166688"/>
                  </a:lnTo>
                  <a:close/>
                  <a:moveTo>
                    <a:pt x="1851660" y="166688"/>
                  </a:moveTo>
                  <a:lnTo>
                    <a:pt x="1879283" y="166688"/>
                  </a:lnTo>
                  <a:lnTo>
                    <a:pt x="1879283" y="447675"/>
                  </a:lnTo>
                  <a:lnTo>
                    <a:pt x="1851660" y="447675"/>
                  </a:lnTo>
                  <a:lnTo>
                    <a:pt x="1851660" y="166688"/>
                  </a:lnTo>
                  <a:close/>
                  <a:moveTo>
                    <a:pt x="1599248" y="166688"/>
                  </a:moveTo>
                  <a:lnTo>
                    <a:pt x="1626870" y="166688"/>
                  </a:lnTo>
                  <a:lnTo>
                    <a:pt x="1626870" y="446723"/>
                  </a:lnTo>
                  <a:lnTo>
                    <a:pt x="1599248" y="446723"/>
                  </a:lnTo>
                  <a:cubicBezTo>
                    <a:pt x="1599248" y="447675"/>
                    <a:pt x="1599248" y="166688"/>
                    <a:pt x="1599248" y="166688"/>
                  </a:cubicBezTo>
                  <a:close/>
                  <a:moveTo>
                    <a:pt x="1347788" y="166688"/>
                  </a:moveTo>
                  <a:lnTo>
                    <a:pt x="1375410" y="166688"/>
                  </a:lnTo>
                  <a:lnTo>
                    <a:pt x="1375410" y="447675"/>
                  </a:lnTo>
                  <a:lnTo>
                    <a:pt x="1347788" y="447675"/>
                  </a:lnTo>
                  <a:cubicBezTo>
                    <a:pt x="1347788" y="447675"/>
                    <a:pt x="1347788" y="166688"/>
                    <a:pt x="1347788" y="166688"/>
                  </a:cubicBezTo>
                  <a:close/>
                  <a:moveTo>
                    <a:pt x="1095375" y="166688"/>
                  </a:moveTo>
                  <a:lnTo>
                    <a:pt x="1122998" y="166688"/>
                  </a:lnTo>
                  <a:lnTo>
                    <a:pt x="1122998" y="446723"/>
                  </a:lnTo>
                  <a:lnTo>
                    <a:pt x="1095375" y="446723"/>
                  </a:lnTo>
                  <a:cubicBezTo>
                    <a:pt x="1095375" y="447675"/>
                    <a:pt x="1095375" y="166688"/>
                    <a:pt x="1095375" y="166688"/>
                  </a:cubicBezTo>
                  <a:close/>
                  <a:moveTo>
                    <a:pt x="340043" y="447675"/>
                  </a:moveTo>
                  <a:lnTo>
                    <a:pt x="340043" y="166688"/>
                  </a:lnTo>
                  <a:lnTo>
                    <a:pt x="367665" y="166688"/>
                  </a:lnTo>
                  <a:lnTo>
                    <a:pt x="367665" y="447675"/>
                  </a:lnTo>
                  <a:lnTo>
                    <a:pt x="340043" y="447675"/>
                  </a:lnTo>
                  <a:close/>
                  <a:moveTo>
                    <a:pt x="619125" y="447675"/>
                  </a:moveTo>
                  <a:lnTo>
                    <a:pt x="591503" y="447675"/>
                  </a:lnTo>
                  <a:lnTo>
                    <a:pt x="591503" y="166688"/>
                  </a:lnTo>
                  <a:lnTo>
                    <a:pt x="619125" y="166688"/>
                  </a:lnTo>
                  <a:lnTo>
                    <a:pt x="619125" y="447675"/>
                  </a:lnTo>
                  <a:close/>
                  <a:moveTo>
                    <a:pt x="843915" y="166688"/>
                  </a:moveTo>
                  <a:lnTo>
                    <a:pt x="871538" y="166688"/>
                  </a:lnTo>
                  <a:lnTo>
                    <a:pt x="871538" y="447675"/>
                  </a:lnTo>
                  <a:lnTo>
                    <a:pt x="843915" y="447675"/>
                  </a:lnTo>
                  <a:cubicBezTo>
                    <a:pt x="843915" y="447675"/>
                    <a:pt x="843915" y="166688"/>
                    <a:pt x="843915" y="166688"/>
                  </a:cubicBezTo>
                  <a:close/>
                  <a:moveTo>
                    <a:pt x="1864995" y="4536758"/>
                  </a:moveTo>
                  <a:cubicBezTo>
                    <a:pt x="1308735" y="4536758"/>
                    <a:pt x="857250" y="4085273"/>
                    <a:pt x="857250" y="3528060"/>
                  </a:cubicBezTo>
                  <a:cubicBezTo>
                    <a:pt x="857250" y="2970848"/>
                    <a:pt x="1308735" y="2520315"/>
                    <a:pt x="1864995" y="2520315"/>
                  </a:cubicBezTo>
                  <a:cubicBezTo>
                    <a:pt x="2421255" y="2520315"/>
                    <a:pt x="2873693" y="2971800"/>
                    <a:pt x="2873693" y="3528060"/>
                  </a:cubicBezTo>
                  <a:cubicBezTo>
                    <a:pt x="2873693" y="4084320"/>
                    <a:pt x="2422208" y="4536758"/>
                    <a:pt x="1864995" y="45367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grpSp>
          <p:nvGrpSpPr>
            <p:cNvPr id="4" name="Gráfico 9">
              <a:extLst>
                <a:ext uri="{FF2B5EF4-FFF2-40B4-BE49-F238E27FC236}">
                  <a16:creationId xmlns:a16="http://schemas.microsoft.com/office/drawing/2014/main" id="{23760599-09F8-F393-E5D3-82F84DE32042}"/>
                </a:ext>
              </a:extLst>
            </p:cNvPr>
            <p:cNvGrpSpPr/>
            <p:nvPr/>
          </p:nvGrpSpPr>
          <p:grpSpPr>
            <a:xfrm>
              <a:off x="-8054145" y="7011781"/>
              <a:ext cx="1865947" cy="876300"/>
              <a:chOff x="-8054145" y="7011781"/>
              <a:chExt cx="1865947" cy="876300"/>
            </a:xfrm>
          </p:grpSpPr>
          <p:sp>
            <p:nvSpPr>
              <p:cNvPr id="94" name="Forma libre 55">
                <a:extLst>
                  <a:ext uri="{FF2B5EF4-FFF2-40B4-BE49-F238E27FC236}">
                    <a16:creationId xmlns:a16="http://schemas.microsoft.com/office/drawing/2014/main" id="{715EDEF2-D3B6-DE1A-8257-71A152A1B04D}"/>
                  </a:ext>
                </a:extLst>
              </p:cNvPr>
              <p:cNvSpPr/>
              <p:nvPr/>
            </p:nvSpPr>
            <p:spPr>
              <a:xfrm>
                <a:off x="-6766365" y="7877604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95" name="Forma libre 56">
                <a:extLst>
                  <a:ext uri="{FF2B5EF4-FFF2-40B4-BE49-F238E27FC236}">
                    <a16:creationId xmlns:a16="http://schemas.microsoft.com/office/drawing/2014/main" id="{FA1181DA-4C1F-7D50-45B5-A4CF5BE8E0CB}"/>
                  </a:ext>
                </a:extLst>
              </p:cNvPr>
              <p:cNvSpPr/>
              <p:nvPr/>
            </p:nvSpPr>
            <p:spPr>
              <a:xfrm>
                <a:off x="-8054145" y="7011781"/>
                <a:ext cx="1865947" cy="876300"/>
              </a:xfrm>
              <a:custGeom>
                <a:avLst/>
                <a:gdLst>
                  <a:gd name="connsiteX0" fmla="*/ 1865947 w 1865947"/>
                  <a:gd name="connsiteY0" fmla="*/ 658178 h 876300"/>
                  <a:gd name="connsiteX1" fmla="*/ 1865947 w 1865947"/>
                  <a:gd name="connsiteY1" fmla="*/ 0 h 876300"/>
                  <a:gd name="connsiteX2" fmla="*/ 1843087 w 1865947"/>
                  <a:gd name="connsiteY2" fmla="*/ 0 h 876300"/>
                  <a:gd name="connsiteX3" fmla="*/ 0 w 1865947"/>
                  <a:gd name="connsiteY3" fmla="*/ 0 h 876300"/>
                  <a:gd name="connsiteX4" fmla="*/ 0 w 1865947"/>
                  <a:gd name="connsiteY4" fmla="*/ 502920 h 876300"/>
                  <a:gd name="connsiteX5" fmla="*/ 0 w 1865947"/>
                  <a:gd name="connsiteY5" fmla="*/ 502920 h 876300"/>
                  <a:gd name="connsiteX6" fmla="*/ 0 w 1865947"/>
                  <a:gd name="connsiteY6" fmla="*/ 876300 h 876300"/>
                  <a:gd name="connsiteX7" fmla="*/ 0 w 1865947"/>
                  <a:gd name="connsiteY7" fmla="*/ 876300 h 876300"/>
                  <a:gd name="connsiteX8" fmla="*/ 1864995 w 1865947"/>
                  <a:gd name="connsiteY8" fmla="*/ 876300 h 876300"/>
                  <a:gd name="connsiteX9" fmla="*/ 1865947 w 1865947"/>
                  <a:gd name="connsiteY9" fmla="*/ 658178 h 876300"/>
                  <a:gd name="connsiteX10" fmla="*/ 1865947 w 1865947"/>
                  <a:gd name="connsiteY10" fmla="*/ 658178 h 876300"/>
                  <a:gd name="connsiteX11" fmla="*/ 1865947 w 1865947"/>
                  <a:gd name="connsiteY11" fmla="*/ 658178 h 876300"/>
                  <a:gd name="connsiteX12" fmla="*/ 1287780 w 1865947"/>
                  <a:gd name="connsiteY12" fmla="*/ 858203 h 876300"/>
                  <a:gd name="connsiteX13" fmla="*/ 1287780 w 1865947"/>
                  <a:gd name="connsiteY13" fmla="*/ 858203 h 876300"/>
                  <a:gd name="connsiteX14" fmla="*/ 1287780 w 1865947"/>
                  <a:gd name="connsiteY14" fmla="*/ 858203 h 8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5947" h="876300">
                    <a:moveTo>
                      <a:pt x="1865947" y="658178"/>
                    </a:moveTo>
                    <a:lnTo>
                      <a:pt x="1865947" y="0"/>
                    </a:lnTo>
                    <a:lnTo>
                      <a:pt x="1843087" y="0"/>
                    </a:lnTo>
                    <a:lnTo>
                      <a:pt x="0" y="0"/>
                    </a:lnTo>
                    <a:lnTo>
                      <a:pt x="0" y="502920"/>
                    </a:lnTo>
                    <a:lnTo>
                      <a:pt x="0" y="502920"/>
                    </a:lnTo>
                    <a:lnTo>
                      <a:pt x="0" y="876300"/>
                    </a:lnTo>
                    <a:lnTo>
                      <a:pt x="0" y="876300"/>
                    </a:lnTo>
                    <a:lnTo>
                      <a:pt x="1864995" y="876300"/>
                    </a:lnTo>
                    <a:lnTo>
                      <a:pt x="1865947" y="658178"/>
                    </a:lnTo>
                    <a:lnTo>
                      <a:pt x="1865947" y="658178"/>
                    </a:lnTo>
                    <a:lnTo>
                      <a:pt x="1865947" y="658178"/>
                    </a:lnTo>
                    <a:close/>
                    <a:moveTo>
                      <a:pt x="1287780" y="858203"/>
                    </a:moveTo>
                    <a:cubicBezTo>
                      <a:pt x="1287780" y="858203"/>
                      <a:pt x="1287780" y="858203"/>
                      <a:pt x="1287780" y="858203"/>
                    </a:cubicBezTo>
                    <a:cubicBezTo>
                      <a:pt x="1287780" y="858203"/>
                      <a:pt x="1287780" y="858203"/>
                      <a:pt x="1287780" y="858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5" name="Forma libre 57">
              <a:extLst>
                <a:ext uri="{FF2B5EF4-FFF2-40B4-BE49-F238E27FC236}">
                  <a16:creationId xmlns:a16="http://schemas.microsoft.com/office/drawing/2014/main" id="{98B8B7A4-AB05-9737-027F-2894A9FE53B7}"/>
                </a:ext>
              </a:extLst>
            </p:cNvPr>
            <p:cNvSpPr/>
            <p:nvPr/>
          </p:nvSpPr>
          <p:spPr>
            <a:xfrm>
              <a:off x="-8654795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" name="Forma libre 58">
              <a:extLst>
                <a:ext uri="{FF2B5EF4-FFF2-40B4-BE49-F238E27FC236}">
                  <a16:creationId xmlns:a16="http://schemas.microsoft.com/office/drawing/2014/main" id="{DE91DCCC-9600-0E4B-A6D0-4E6E6F32B9A6}"/>
                </a:ext>
              </a:extLst>
            </p:cNvPr>
            <p:cNvSpPr/>
            <p:nvPr/>
          </p:nvSpPr>
          <p:spPr>
            <a:xfrm>
              <a:off x="-8403335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" name="Forma libre 59">
              <a:extLst>
                <a:ext uri="{FF2B5EF4-FFF2-40B4-BE49-F238E27FC236}">
                  <a16:creationId xmlns:a16="http://schemas.microsoft.com/office/drawing/2014/main" id="{21BADB7F-161B-EE7D-D398-EB1E5065213A}"/>
                </a:ext>
              </a:extLst>
            </p:cNvPr>
            <p:cNvSpPr/>
            <p:nvPr/>
          </p:nvSpPr>
          <p:spPr>
            <a:xfrm>
              <a:off x="-8150923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" name="Forma libre 60">
              <a:extLst>
                <a:ext uri="{FF2B5EF4-FFF2-40B4-BE49-F238E27FC236}">
                  <a16:creationId xmlns:a16="http://schemas.microsoft.com/office/drawing/2014/main" id="{1E93E957-C555-DFEC-1622-99E7C0771ECD}"/>
                </a:ext>
              </a:extLst>
            </p:cNvPr>
            <p:cNvSpPr/>
            <p:nvPr/>
          </p:nvSpPr>
          <p:spPr>
            <a:xfrm>
              <a:off x="-7899464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" name="Forma libre 61">
              <a:extLst>
                <a:ext uri="{FF2B5EF4-FFF2-40B4-BE49-F238E27FC236}">
                  <a16:creationId xmlns:a16="http://schemas.microsoft.com/office/drawing/2014/main" id="{BC5A9819-BC0A-0852-F840-CC83F831E7A6}"/>
                </a:ext>
              </a:extLst>
            </p:cNvPr>
            <p:cNvSpPr/>
            <p:nvPr/>
          </p:nvSpPr>
          <p:spPr>
            <a:xfrm>
              <a:off x="-7647051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" name="Forma libre 62">
              <a:extLst>
                <a:ext uri="{FF2B5EF4-FFF2-40B4-BE49-F238E27FC236}">
                  <a16:creationId xmlns:a16="http://schemas.microsoft.com/office/drawing/2014/main" id="{02D54A12-5CC7-0390-8FE3-E89E405FE205}"/>
                </a:ext>
              </a:extLst>
            </p:cNvPr>
            <p:cNvSpPr/>
            <p:nvPr/>
          </p:nvSpPr>
          <p:spPr>
            <a:xfrm>
              <a:off x="-7395590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" name="Forma libre 63">
              <a:extLst>
                <a:ext uri="{FF2B5EF4-FFF2-40B4-BE49-F238E27FC236}">
                  <a16:creationId xmlns:a16="http://schemas.microsoft.com/office/drawing/2014/main" id="{413F65B7-1301-AB5F-2B79-24E3D3A896C3}"/>
                </a:ext>
              </a:extLst>
            </p:cNvPr>
            <p:cNvSpPr/>
            <p:nvPr/>
          </p:nvSpPr>
          <p:spPr>
            <a:xfrm>
              <a:off x="-7143178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" name="Forma libre 64">
              <a:extLst>
                <a:ext uri="{FF2B5EF4-FFF2-40B4-BE49-F238E27FC236}">
                  <a16:creationId xmlns:a16="http://schemas.microsoft.com/office/drawing/2014/main" id="{F3E60B0C-E248-DFA7-1F51-A453331C57CB}"/>
                </a:ext>
              </a:extLst>
            </p:cNvPr>
            <p:cNvSpPr/>
            <p:nvPr/>
          </p:nvSpPr>
          <p:spPr>
            <a:xfrm>
              <a:off x="-6891718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" name="Forma libre 65">
              <a:extLst>
                <a:ext uri="{FF2B5EF4-FFF2-40B4-BE49-F238E27FC236}">
                  <a16:creationId xmlns:a16="http://schemas.microsoft.com/office/drawing/2014/main" id="{61851F99-5CDB-B174-2F98-4ACF1BD8BE50}"/>
                </a:ext>
              </a:extLst>
            </p:cNvPr>
            <p:cNvSpPr/>
            <p:nvPr/>
          </p:nvSpPr>
          <p:spPr>
            <a:xfrm>
              <a:off x="-6639305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" name="Forma libre 66">
              <a:extLst>
                <a:ext uri="{FF2B5EF4-FFF2-40B4-BE49-F238E27FC236}">
                  <a16:creationId xmlns:a16="http://schemas.microsoft.com/office/drawing/2014/main" id="{1CA829DC-E309-AB4F-525C-95ECFBB6C924}"/>
                </a:ext>
              </a:extLst>
            </p:cNvPr>
            <p:cNvSpPr/>
            <p:nvPr/>
          </p:nvSpPr>
          <p:spPr>
            <a:xfrm>
              <a:off x="-6386893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" name="Forma libre 67">
              <a:extLst>
                <a:ext uri="{FF2B5EF4-FFF2-40B4-BE49-F238E27FC236}">
                  <a16:creationId xmlns:a16="http://schemas.microsoft.com/office/drawing/2014/main" id="{AE45290D-1ABA-4E50-F4BB-F4BFA36DB60A}"/>
                </a:ext>
              </a:extLst>
            </p:cNvPr>
            <p:cNvSpPr/>
            <p:nvPr/>
          </p:nvSpPr>
          <p:spPr>
            <a:xfrm>
              <a:off x="-6135434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" name="Forma libre 68">
              <a:extLst>
                <a:ext uri="{FF2B5EF4-FFF2-40B4-BE49-F238E27FC236}">
                  <a16:creationId xmlns:a16="http://schemas.microsoft.com/office/drawing/2014/main" id="{E162DF0E-2C33-AD30-B805-97852CC7AFB8}"/>
                </a:ext>
              </a:extLst>
            </p:cNvPr>
            <p:cNvSpPr/>
            <p:nvPr/>
          </p:nvSpPr>
          <p:spPr>
            <a:xfrm>
              <a:off x="-5883021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" name="Forma libre 69">
              <a:extLst>
                <a:ext uri="{FF2B5EF4-FFF2-40B4-BE49-F238E27FC236}">
                  <a16:creationId xmlns:a16="http://schemas.microsoft.com/office/drawing/2014/main" id="{68094FB0-94D6-386E-C4DA-CFF2ADC75ED3}"/>
                </a:ext>
              </a:extLst>
            </p:cNvPr>
            <p:cNvSpPr/>
            <p:nvPr/>
          </p:nvSpPr>
          <p:spPr>
            <a:xfrm>
              <a:off x="-5631561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" name="Forma libre 70">
              <a:extLst>
                <a:ext uri="{FF2B5EF4-FFF2-40B4-BE49-F238E27FC236}">
                  <a16:creationId xmlns:a16="http://schemas.microsoft.com/office/drawing/2014/main" id="{B2768229-733D-8B5D-9409-B7396D8194D4}"/>
                </a:ext>
              </a:extLst>
            </p:cNvPr>
            <p:cNvSpPr/>
            <p:nvPr/>
          </p:nvSpPr>
          <p:spPr>
            <a:xfrm>
              <a:off x="-8129393" y="1728264"/>
              <a:ext cx="2016442" cy="2015490"/>
            </a:xfrm>
            <a:custGeom>
              <a:avLst/>
              <a:gdLst>
                <a:gd name="connsiteX0" fmla="*/ 2016443 w 2016442"/>
                <a:gd name="connsiteY0" fmla="*/ 1007745 h 2015490"/>
                <a:gd name="connsiteX1" fmla="*/ 1008697 w 2016442"/>
                <a:gd name="connsiteY1" fmla="*/ 0 h 2015490"/>
                <a:gd name="connsiteX2" fmla="*/ 0 w 2016442"/>
                <a:gd name="connsiteY2" fmla="*/ 1007745 h 2015490"/>
                <a:gd name="connsiteX3" fmla="*/ 1007745 w 2016442"/>
                <a:gd name="connsiteY3" fmla="*/ 2015490 h 2015490"/>
                <a:gd name="connsiteX4" fmla="*/ 2016443 w 2016442"/>
                <a:gd name="connsiteY4" fmla="*/ 1007745 h 20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6442" h="2015490">
                  <a:moveTo>
                    <a:pt x="2016443" y="1007745"/>
                  </a:moveTo>
                  <a:cubicBezTo>
                    <a:pt x="2016443" y="451485"/>
                    <a:pt x="1564958" y="0"/>
                    <a:pt x="1008697" y="0"/>
                  </a:cubicBezTo>
                  <a:cubicBezTo>
                    <a:pt x="452438" y="0"/>
                    <a:pt x="0" y="451485"/>
                    <a:pt x="0" y="1007745"/>
                  </a:cubicBezTo>
                  <a:cubicBezTo>
                    <a:pt x="0" y="1564005"/>
                    <a:pt x="451485" y="2015490"/>
                    <a:pt x="1007745" y="2015490"/>
                  </a:cubicBezTo>
                  <a:cubicBezTo>
                    <a:pt x="1564005" y="2015490"/>
                    <a:pt x="2016443" y="1564957"/>
                    <a:pt x="2016443" y="100774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grpSp>
          <p:nvGrpSpPr>
            <p:cNvPr id="19" name="Gráfico 9">
              <a:extLst>
                <a:ext uri="{FF2B5EF4-FFF2-40B4-BE49-F238E27FC236}">
                  <a16:creationId xmlns:a16="http://schemas.microsoft.com/office/drawing/2014/main" id="{6F7C9E96-5D1C-21A2-6074-11C2B16B91B1}"/>
                </a:ext>
              </a:extLst>
            </p:cNvPr>
            <p:cNvGrpSpPr/>
            <p:nvPr/>
          </p:nvGrpSpPr>
          <p:grpSpPr>
            <a:xfrm>
              <a:off x="-7833165" y="2024491"/>
              <a:ext cx="1423987" cy="1423035"/>
              <a:chOff x="-7833165" y="2024491"/>
              <a:chExt cx="1423987" cy="1423035"/>
            </a:xfrm>
            <a:solidFill>
              <a:srgbClr val="FFB850"/>
            </a:solidFill>
          </p:grpSpPr>
          <p:sp>
            <p:nvSpPr>
              <p:cNvPr id="20" name="Forma libre 72">
                <a:extLst>
                  <a:ext uri="{FF2B5EF4-FFF2-40B4-BE49-F238E27FC236}">
                    <a16:creationId xmlns:a16="http://schemas.microsoft.com/office/drawing/2014/main" id="{7BC7C642-15FF-CEAD-9BEF-B4FE962A8608}"/>
                  </a:ext>
                </a:extLst>
              </p:cNvPr>
              <p:cNvSpPr/>
              <p:nvPr/>
            </p:nvSpPr>
            <p:spPr>
              <a:xfrm>
                <a:off x="-7546463" y="2311193"/>
                <a:ext cx="849629" cy="849630"/>
              </a:xfrm>
              <a:custGeom>
                <a:avLst/>
                <a:gdLst>
                  <a:gd name="connsiteX0" fmla="*/ 849630 w 849629"/>
                  <a:gd name="connsiteY0" fmla="*/ 424815 h 849630"/>
                  <a:gd name="connsiteX1" fmla="*/ 424815 w 849629"/>
                  <a:gd name="connsiteY1" fmla="*/ 849630 h 849630"/>
                  <a:gd name="connsiteX2" fmla="*/ 0 w 849629"/>
                  <a:gd name="connsiteY2" fmla="*/ 424815 h 849630"/>
                  <a:gd name="connsiteX3" fmla="*/ 424815 w 849629"/>
                  <a:gd name="connsiteY3" fmla="*/ 0 h 849630"/>
                  <a:gd name="connsiteX4" fmla="*/ 849630 w 849629"/>
                  <a:gd name="connsiteY4" fmla="*/ 424815 h 84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629" h="849630">
                    <a:moveTo>
                      <a:pt x="849630" y="424815"/>
                    </a:moveTo>
                    <a:cubicBezTo>
                      <a:pt x="849630" y="659434"/>
                      <a:pt x="659434" y="849630"/>
                      <a:pt x="424815" y="849630"/>
                    </a:cubicBezTo>
                    <a:cubicBezTo>
                      <a:pt x="190196" y="849630"/>
                      <a:pt x="0" y="659434"/>
                      <a:pt x="0" y="424815"/>
                    </a:cubicBezTo>
                    <a:cubicBezTo>
                      <a:pt x="0" y="190196"/>
                      <a:pt x="190196" y="0"/>
                      <a:pt x="424815" y="0"/>
                    </a:cubicBezTo>
                    <a:cubicBezTo>
                      <a:pt x="659434" y="0"/>
                      <a:pt x="849630" y="190196"/>
                      <a:pt x="849630" y="424815"/>
                    </a:cubicBezTo>
                    <a:close/>
                  </a:path>
                </a:pathLst>
              </a:custGeom>
              <a:solidFill>
                <a:srgbClr val="FFB8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grpSp>
            <p:nvGrpSpPr>
              <p:cNvPr id="23" name="Gráfico 9">
                <a:extLst>
                  <a:ext uri="{FF2B5EF4-FFF2-40B4-BE49-F238E27FC236}">
                    <a16:creationId xmlns:a16="http://schemas.microsoft.com/office/drawing/2014/main" id="{96A22B7E-73B6-76EB-BC36-3386B7593530}"/>
                  </a:ext>
                </a:extLst>
              </p:cNvPr>
              <p:cNvGrpSpPr/>
              <p:nvPr/>
            </p:nvGrpSpPr>
            <p:grpSpPr>
              <a:xfrm>
                <a:off x="-7178798" y="2024491"/>
                <a:ext cx="114300" cy="1423035"/>
                <a:chOff x="-7178798" y="2024491"/>
                <a:chExt cx="114300" cy="1423035"/>
              </a:xfrm>
              <a:solidFill>
                <a:srgbClr val="FFB850"/>
              </a:solidFill>
            </p:grpSpPr>
            <p:sp>
              <p:nvSpPr>
                <p:cNvPr id="92" name="Forma libre 74">
                  <a:extLst>
                    <a:ext uri="{FF2B5EF4-FFF2-40B4-BE49-F238E27FC236}">
                      <a16:creationId xmlns:a16="http://schemas.microsoft.com/office/drawing/2014/main" id="{447A598F-27A9-1159-3FC9-FA56815BB720}"/>
                    </a:ext>
                  </a:extLst>
                </p:cNvPr>
                <p:cNvSpPr/>
                <p:nvPr/>
              </p:nvSpPr>
              <p:spPr>
                <a:xfrm>
                  <a:off x="-7178798" y="2024491"/>
                  <a:ext cx="114300" cy="224790"/>
                </a:xfrm>
                <a:custGeom>
                  <a:avLst/>
                  <a:gdLst>
                    <a:gd name="connsiteX0" fmla="*/ 114300 w 114300"/>
                    <a:gd name="connsiteY0" fmla="*/ 112395 h 224790"/>
                    <a:gd name="connsiteX1" fmla="*/ 57150 w 114300"/>
                    <a:gd name="connsiteY1" fmla="*/ 224790 h 224790"/>
                    <a:gd name="connsiteX2" fmla="*/ 0 w 114300"/>
                    <a:gd name="connsiteY2" fmla="*/ 112395 h 224790"/>
                    <a:gd name="connsiteX3" fmla="*/ 57150 w 114300"/>
                    <a:gd name="connsiteY3" fmla="*/ 0 h 224790"/>
                    <a:gd name="connsiteX4" fmla="*/ 114300 w 114300"/>
                    <a:gd name="connsiteY4" fmla="*/ 112395 h 224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0" h="224790">
                      <a:moveTo>
                        <a:pt x="114300" y="112395"/>
                      </a:moveTo>
                      <a:cubicBezTo>
                        <a:pt x="114300" y="174469"/>
                        <a:pt x="88713" y="224790"/>
                        <a:pt x="57150" y="224790"/>
                      </a:cubicBezTo>
                      <a:cubicBezTo>
                        <a:pt x="25587" y="224790"/>
                        <a:pt x="0" y="174469"/>
                        <a:pt x="0" y="112395"/>
                      </a:cubicBezTo>
                      <a:cubicBezTo>
                        <a:pt x="0" y="50321"/>
                        <a:pt x="25587" y="0"/>
                        <a:pt x="57150" y="0"/>
                      </a:cubicBezTo>
                      <a:cubicBezTo>
                        <a:pt x="88713" y="0"/>
                        <a:pt x="114300" y="50321"/>
                        <a:pt x="114300" y="112395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3" name="Forma libre 75">
                  <a:extLst>
                    <a:ext uri="{FF2B5EF4-FFF2-40B4-BE49-F238E27FC236}">
                      <a16:creationId xmlns:a16="http://schemas.microsoft.com/office/drawing/2014/main" id="{2BAFFEF0-7A69-1FB5-4866-41A94A820360}"/>
                    </a:ext>
                  </a:extLst>
                </p:cNvPr>
                <p:cNvSpPr/>
                <p:nvPr/>
              </p:nvSpPr>
              <p:spPr>
                <a:xfrm>
                  <a:off x="-7178798" y="3222736"/>
                  <a:ext cx="114300" cy="224790"/>
                </a:xfrm>
                <a:custGeom>
                  <a:avLst/>
                  <a:gdLst>
                    <a:gd name="connsiteX0" fmla="*/ 114300 w 114300"/>
                    <a:gd name="connsiteY0" fmla="*/ 112395 h 224790"/>
                    <a:gd name="connsiteX1" fmla="*/ 57150 w 114300"/>
                    <a:gd name="connsiteY1" fmla="*/ 224790 h 224790"/>
                    <a:gd name="connsiteX2" fmla="*/ 0 w 114300"/>
                    <a:gd name="connsiteY2" fmla="*/ 112395 h 224790"/>
                    <a:gd name="connsiteX3" fmla="*/ 57150 w 114300"/>
                    <a:gd name="connsiteY3" fmla="*/ 0 h 224790"/>
                    <a:gd name="connsiteX4" fmla="*/ 114300 w 114300"/>
                    <a:gd name="connsiteY4" fmla="*/ 112395 h 224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0" h="224790">
                      <a:moveTo>
                        <a:pt x="114300" y="112395"/>
                      </a:moveTo>
                      <a:cubicBezTo>
                        <a:pt x="114300" y="174469"/>
                        <a:pt x="88713" y="224790"/>
                        <a:pt x="57150" y="224790"/>
                      </a:cubicBezTo>
                      <a:cubicBezTo>
                        <a:pt x="25587" y="224790"/>
                        <a:pt x="0" y="174469"/>
                        <a:pt x="0" y="112395"/>
                      </a:cubicBezTo>
                      <a:cubicBezTo>
                        <a:pt x="0" y="50321"/>
                        <a:pt x="25587" y="0"/>
                        <a:pt x="57150" y="0"/>
                      </a:cubicBezTo>
                      <a:cubicBezTo>
                        <a:pt x="88713" y="0"/>
                        <a:pt x="114300" y="50321"/>
                        <a:pt x="114300" y="112395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4" name="Gráfico 9">
                <a:extLst>
                  <a:ext uri="{FF2B5EF4-FFF2-40B4-BE49-F238E27FC236}">
                    <a16:creationId xmlns:a16="http://schemas.microsoft.com/office/drawing/2014/main" id="{D5C9884F-BF96-AF0A-9E60-E472CDC5CC91}"/>
                  </a:ext>
                </a:extLst>
              </p:cNvPr>
              <p:cNvGrpSpPr/>
              <p:nvPr/>
            </p:nvGrpSpPr>
            <p:grpSpPr>
              <a:xfrm>
                <a:off x="-7664750" y="2193265"/>
                <a:ext cx="1087181" cy="1086260"/>
                <a:chOff x="-7664750" y="2193265"/>
                <a:chExt cx="1087181" cy="1086260"/>
              </a:xfrm>
              <a:solidFill>
                <a:srgbClr val="FFB850"/>
              </a:solidFill>
            </p:grpSpPr>
            <p:sp>
              <p:nvSpPr>
                <p:cNvPr id="90" name="Forma libre 77">
                  <a:extLst>
                    <a:ext uri="{FF2B5EF4-FFF2-40B4-BE49-F238E27FC236}">
                      <a16:creationId xmlns:a16="http://schemas.microsoft.com/office/drawing/2014/main" id="{E2AF916C-A190-1A74-F114-4E67BC45621C}"/>
                    </a:ext>
                  </a:extLst>
                </p:cNvPr>
                <p:cNvSpPr/>
                <p:nvPr/>
              </p:nvSpPr>
              <p:spPr>
                <a:xfrm rot="-2700000">
                  <a:off x="-6809848" y="2256001"/>
                  <a:ext cx="224787" cy="114298"/>
                </a:xfrm>
                <a:custGeom>
                  <a:avLst/>
                  <a:gdLst>
                    <a:gd name="connsiteX0" fmla="*/ 224788 w 224787"/>
                    <a:gd name="connsiteY0" fmla="*/ 57149 h 114298"/>
                    <a:gd name="connsiteX1" fmla="*/ 112394 w 224787"/>
                    <a:gd name="connsiteY1" fmla="*/ 114299 h 114298"/>
                    <a:gd name="connsiteX2" fmla="*/ 0 w 224787"/>
                    <a:gd name="connsiteY2" fmla="*/ 57149 h 114298"/>
                    <a:gd name="connsiteX3" fmla="*/ 112394 w 224787"/>
                    <a:gd name="connsiteY3" fmla="*/ 0 h 114298"/>
                    <a:gd name="connsiteX4" fmla="*/ 224788 w 224787"/>
                    <a:gd name="connsiteY4" fmla="*/ 57149 h 11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87" h="114298">
                      <a:moveTo>
                        <a:pt x="224788" y="57149"/>
                      </a:moveTo>
                      <a:cubicBezTo>
                        <a:pt x="224788" y="88712"/>
                        <a:pt x="174468" y="114299"/>
                        <a:pt x="112394" y="114299"/>
                      </a:cubicBezTo>
                      <a:cubicBezTo>
                        <a:pt x="50321" y="114299"/>
                        <a:pt x="0" y="88712"/>
                        <a:pt x="0" y="57149"/>
                      </a:cubicBezTo>
                      <a:cubicBezTo>
                        <a:pt x="0" y="25587"/>
                        <a:pt x="50320" y="0"/>
                        <a:pt x="112394" y="0"/>
                      </a:cubicBezTo>
                      <a:cubicBezTo>
                        <a:pt x="174467" y="0"/>
                        <a:pt x="224788" y="25587"/>
                        <a:pt x="224788" y="57149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91" name="Forma libre 78">
                  <a:extLst>
                    <a:ext uri="{FF2B5EF4-FFF2-40B4-BE49-F238E27FC236}">
                      <a16:creationId xmlns:a16="http://schemas.microsoft.com/office/drawing/2014/main" id="{DF7195EA-72A1-3709-4BB8-960EE0FD7ED9}"/>
                    </a:ext>
                  </a:extLst>
                </p:cNvPr>
                <p:cNvSpPr/>
                <p:nvPr/>
              </p:nvSpPr>
              <p:spPr>
                <a:xfrm rot="-2700000">
                  <a:off x="-7657259" y="3102492"/>
                  <a:ext cx="224787" cy="114298"/>
                </a:xfrm>
                <a:custGeom>
                  <a:avLst/>
                  <a:gdLst>
                    <a:gd name="connsiteX0" fmla="*/ 224788 w 224787"/>
                    <a:gd name="connsiteY0" fmla="*/ 57149 h 114298"/>
                    <a:gd name="connsiteX1" fmla="*/ 112394 w 224787"/>
                    <a:gd name="connsiteY1" fmla="*/ 114299 h 114298"/>
                    <a:gd name="connsiteX2" fmla="*/ 0 w 224787"/>
                    <a:gd name="connsiteY2" fmla="*/ 57149 h 114298"/>
                    <a:gd name="connsiteX3" fmla="*/ 112394 w 224787"/>
                    <a:gd name="connsiteY3" fmla="*/ 0 h 114298"/>
                    <a:gd name="connsiteX4" fmla="*/ 224788 w 224787"/>
                    <a:gd name="connsiteY4" fmla="*/ 57149 h 11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87" h="114298">
                      <a:moveTo>
                        <a:pt x="224788" y="57149"/>
                      </a:moveTo>
                      <a:cubicBezTo>
                        <a:pt x="224788" y="88712"/>
                        <a:pt x="174467" y="114299"/>
                        <a:pt x="112394" y="114299"/>
                      </a:cubicBezTo>
                      <a:cubicBezTo>
                        <a:pt x="50320" y="114299"/>
                        <a:pt x="0" y="88712"/>
                        <a:pt x="0" y="57149"/>
                      </a:cubicBezTo>
                      <a:cubicBezTo>
                        <a:pt x="0" y="25586"/>
                        <a:pt x="50320" y="0"/>
                        <a:pt x="112394" y="0"/>
                      </a:cubicBezTo>
                      <a:cubicBezTo>
                        <a:pt x="174467" y="0"/>
                        <a:pt x="224788" y="25586"/>
                        <a:pt x="224788" y="57149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5" name="Gráfico 9">
                <a:extLst>
                  <a:ext uri="{FF2B5EF4-FFF2-40B4-BE49-F238E27FC236}">
                    <a16:creationId xmlns:a16="http://schemas.microsoft.com/office/drawing/2014/main" id="{399B9633-1C31-1BFC-D6E5-C340630205C1}"/>
                  </a:ext>
                </a:extLst>
              </p:cNvPr>
              <p:cNvGrpSpPr/>
              <p:nvPr/>
            </p:nvGrpSpPr>
            <p:grpSpPr>
              <a:xfrm>
                <a:off x="-7664295" y="2192810"/>
                <a:ext cx="1086260" cy="1087171"/>
                <a:chOff x="-7664295" y="2192810"/>
                <a:chExt cx="1086260" cy="1087171"/>
              </a:xfrm>
              <a:solidFill>
                <a:srgbClr val="FFB850"/>
              </a:solidFill>
            </p:grpSpPr>
            <p:sp>
              <p:nvSpPr>
                <p:cNvPr id="29" name="Forma libre 80">
                  <a:extLst>
                    <a:ext uri="{FF2B5EF4-FFF2-40B4-BE49-F238E27FC236}">
                      <a16:creationId xmlns:a16="http://schemas.microsoft.com/office/drawing/2014/main" id="{C4E052C6-AC98-4C24-C653-85FEE608EEB2}"/>
                    </a:ext>
                  </a:extLst>
                </p:cNvPr>
                <p:cNvSpPr/>
                <p:nvPr/>
              </p:nvSpPr>
              <p:spPr>
                <a:xfrm rot="-2700000">
                  <a:off x="-7601559" y="2200301"/>
                  <a:ext cx="114298" cy="224787"/>
                </a:xfrm>
                <a:custGeom>
                  <a:avLst/>
                  <a:gdLst>
                    <a:gd name="connsiteX0" fmla="*/ 114299 w 114298"/>
                    <a:gd name="connsiteY0" fmla="*/ 112394 h 224787"/>
                    <a:gd name="connsiteX1" fmla="*/ 57149 w 114298"/>
                    <a:gd name="connsiteY1" fmla="*/ 224788 h 224787"/>
                    <a:gd name="connsiteX2" fmla="*/ 0 w 114298"/>
                    <a:gd name="connsiteY2" fmla="*/ 112394 h 224787"/>
                    <a:gd name="connsiteX3" fmla="*/ 57149 w 114298"/>
                    <a:gd name="connsiteY3" fmla="*/ 0 h 224787"/>
                    <a:gd name="connsiteX4" fmla="*/ 114299 w 114298"/>
                    <a:gd name="connsiteY4" fmla="*/ 112394 h 224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98" h="224787">
                      <a:moveTo>
                        <a:pt x="114299" y="112394"/>
                      </a:moveTo>
                      <a:cubicBezTo>
                        <a:pt x="114299" y="174467"/>
                        <a:pt x="88712" y="224788"/>
                        <a:pt x="57149" y="224788"/>
                      </a:cubicBezTo>
                      <a:cubicBezTo>
                        <a:pt x="25587" y="224788"/>
                        <a:pt x="0" y="174467"/>
                        <a:pt x="0" y="112394"/>
                      </a:cubicBezTo>
                      <a:cubicBezTo>
                        <a:pt x="0" y="50320"/>
                        <a:pt x="25587" y="0"/>
                        <a:pt x="57149" y="0"/>
                      </a:cubicBezTo>
                      <a:cubicBezTo>
                        <a:pt x="88712" y="0"/>
                        <a:pt x="114299" y="50321"/>
                        <a:pt x="114299" y="112394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88" name="Forma libre 81">
                  <a:extLst>
                    <a:ext uri="{FF2B5EF4-FFF2-40B4-BE49-F238E27FC236}">
                      <a16:creationId xmlns:a16="http://schemas.microsoft.com/office/drawing/2014/main" id="{68845FE5-F214-75ED-8557-E60AEF76B679}"/>
                    </a:ext>
                  </a:extLst>
                </p:cNvPr>
                <p:cNvSpPr/>
                <p:nvPr/>
              </p:nvSpPr>
              <p:spPr>
                <a:xfrm rot="-2700000">
                  <a:off x="-6755069" y="3047702"/>
                  <a:ext cx="114298" cy="224787"/>
                </a:xfrm>
                <a:custGeom>
                  <a:avLst/>
                  <a:gdLst>
                    <a:gd name="connsiteX0" fmla="*/ 114299 w 114298"/>
                    <a:gd name="connsiteY0" fmla="*/ 112394 h 224787"/>
                    <a:gd name="connsiteX1" fmla="*/ 57149 w 114298"/>
                    <a:gd name="connsiteY1" fmla="*/ 224788 h 224787"/>
                    <a:gd name="connsiteX2" fmla="*/ 0 w 114298"/>
                    <a:gd name="connsiteY2" fmla="*/ 112394 h 224787"/>
                    <a:gd name="connsiteX3" fmla="*/ 57149 w 114298"/>
                    <a:gd name="connsiteY3" fmla="*/ 0 h 224787"/>
                    <a:gd name="connsiteX4" fmla="*/ 114299 w 114298"/>
                    <a:gd name="connsiteY4" fmla="*/ 112394 h 224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98" h="224787">
                      <a:moveTo>
                        <a:pt x="114299" y="112394"/>
                      </a:moveTo>
                      <a:cubicBezTo>
                        <a:pt x="114299" y="174467"/>
                        <a:pt x="88712" y="224788"/>
                        <a:pt x="57149" y="224788"/>
                      </a:cubicBezTo>
                      <a:cubicBezTo>
                        <a:pt x="25587" y="224788"/>
                        <a:pt x="0" y="174467"/>
                        <a:pt x="0" y="112394"/>
                      </a:cubicBezTo>
                      <a:cubicBezTo>
                        <a:pt x="0" y="50320"/>
                        <a:pt x="25587" y="0"/>
                        <a:pt x="57149" y="0"/>
                      </a:cubicBezTo>
                      <a:cubicBezTo>
                        <a:pt x="88712" y="0"/>
                        <a:pt x="114299" y="50321"/>
                        <a:pt x="114299" y="112394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6" name="Gráfico 9">
                <a:extLst>
                  <a:ext uri="{FF2B5EF4-FFF2-40B4-BE49-F238E27FC236}">
                    <a16:creationId xmlns:a16="http://schemas.microsoft.com/office/drawing/2014/main" id="{44C63EB2-4605-9A29-DF63-E79D6551DF0C}"/>
                  </a:ext>
                </a:extLst>
              </p:cNvPr>
              <p:cNvGrpSpPr/>
              <p:nvPr/>
            </p:nvGrpSpPr>
            <p:grpSpPr>
              <a:xfrm>
                <a:off x="-7833165" y="2678859"/>
                <a:ext cx="1423987" cy="114300"/>
                <a:chOff x="-7833165" y="2678859"/>
                <a:chExt cx="1423987" cy="114300"/>
              </a:xfrm>
              <a:solidFill>
                <a:srgbClr val="FFB850"/>
              </a:solidFill>
            </p:grpSpPr>
            <p:sp>
              <p:nvSpPr>
                <p:cNvPr id="27" name="Forma libre 83">
                  <a:extLst>
                    <a:ext uri="{FF2B5EF4-FFF2-40B4-BE49-F238E27FC236}">
                      <a16:creationId xmlns:a16="http://schemas.microsoft.com/office/drawing/2014/main" id="{09B038E0-43BA-09FA-74A7-4D9F94A14CB1}"/>
                    </a:ext>
                  </a:extLst>
                </p:cNvPr>
                <p:cNvSpPr/>
                <p:nvPr/>
              </p:nvSpPr>
              <p:spPr>
                <a:xfrm>
                  <a:off x="-7833165" y="2678859"/>
                  <a:ext cx="224790" cy="114300"/>
                </a:xfrm>
                <a:custGeom>
                  <a:avLst/>
                  <a:gdLst>
                    <a:gd name="connsiteX0" fmla="*/ 224790 w 224790"/>
                    <a:gd name="connsiteY0" fmla="*/ 57150 h 114300"/>
                    <a:gd name="connsiteX1" fmla="*/ 112395 w 224790"/>
                    <a:gd name="connsiteY1" fmla="*/ 114300 h 114300"/>
                    <a:gd name="connsiteX2" fmla="*/ 0 w 224790"/>
                    <a:gd name="connsiteY2" fmla="*/ 57150 h 114300"/>
                    <a:gd name="connsiteX3" fmla="*/ 112395 w 224790"/>
                    <a:gd name="connsiteY3" fmla="*/ 0 h 114300"/>
                    <a:gd name="connsiteX4" fmla="*/ 224790 w 224790"/>
                    <a:gd name="connsiteY4" fmla="*/ 5715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90" h="114300">
                      <a:moveTo>
                        <a:pt x="224790" y="57150"/>
                      </a:moveTo>
                      <a:cubicBezTo>
                        <a:pt x="224790" y="88713"/>
                        <a:pt x="174469" y="114300"/>
                        <a:pt x="112395" y="114300"/>
                      </a:cubicBezTo>
                      <a:cubicBezTo>
                        <a:pt x="50321" y="114300"/>
                        <a:pt x="0" y="88713"/>
                        <a:pt x="0" y="57150"/>
                      </a:cubicBezTo>
                      <a:cubicBezTo>
                        <a:pt x="0" y="25587"/>
                        <a:pt x="50321" y="0"/>
                        <a:pt x="112395" y="0"/>
                      </a:cubicBezTo>
                      <a:cubicBezTo>
                        <a:pt x="174469" y="0"/>
                        <a:pt x="224790" y="25587"/>
                        <a:pt x="224790" y="57150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" name="Forma libre 84">
                  <a:extLst>
                    <a:ext uri="{FF2B5EF4-FFF2-40B4-BE49-F238E27FC236}">
                      <a16:creationId xmlns:a16="http://schemas.microsoft.com/office/drawing/2014/main" id="{FF59BF9C-89D8-8845-8B9C-E0E0A29F079A}"/>
                    </a:ext>
                  </a:extLst>
                </p:cNvPr>
                <p:cNvSpPr/>
                <p:nvPr/>
              </p:nvSpPr>
              <p:spPr>
                <a:xfrm>
                  <a:off x="-6633968" y="2678859"/>
                  <a:ext cx="224790" cy="114300"/>
                </a:xfrm>
                <a:custGeom>
                  <a:avLst/>
                  <a:gdLst>
                    <a:gd name="connsiteX0" fmla="*/ 224790 w 224790"/>
                    <a:gd name="connsiteY0" fmla="*/ 57150 h 114300"/>
                    <a:gd name="connsiteX1" fmla="*/ 112395 w 224790"/>
                    <a:gd name="connsiteY1" fmla="*/ 114300 h 114300"/>
                    <a:gd name="connsiteX2" fmla="*/ 0 w 224790"/>
                    <a:gd name="connsiteY2" fmla="*/ 57150 h 114300"/>
                    <a:gd name="connsiteX3" fmla="*/ 112395 w 224790"/>
                    <a:gd name="connsiteY3" fmla="*/ 0 h 114300"/>
                    <a:gd name="connsiteX4" fmla="*/ 224790 w 224790"/>
                    <a:gd name="connsiteY4" fmla="*/ 5715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90" h="114300">
                      <a:moveTo>
                        <a:pt x="224790" y="57150"/>
                      </a:moveTo>
                      <a:cubicBezTo>
                        <a:pt x="224790" y="88713"/>
                        <a:pt x="174469" y="114300"/>
                        <a:pt x="112395" y="114300"/>
                      </a:cubicBezTo>
                      <a:cubicBezTo>
                        <a:pt x="50321" y="114300"/>
                        <a:pt x="0" y="88713"/>
                        <a:pt x="0" y="57150"/>
                      </a:cubicBezTo>
                      <a:cubicBezTo>
                        <a:pt x="0" y="25587"/>
                        <a:pt x="50321" y="0"/>
                        <a:pt x="112395" y="0"/>
                      </a:cubicBezTo>
                      <a:cubicBezTo>
                        <a:pt x="174469" y="0"/>
                        <a:pt x="224790" y="25587"/>
                        <a:pt x="224790" y="57150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sp>
        <p:nvSpPr>
          <p:cNvPr id="89" name="Forma libre 88">
            <a:extLst>
              <a:ext uri="{FF2B5EF4-FFF2-40B4-BE49-F238E27FC236}">
                <a16:creationId xmlns:a16="http://schemas.microsoft.com/office/drawing/2014/main" id="{98177940-DAE2-A7C9-469F-C4AD765CE5D2}"/>
              </a:ext>
            </a:extLst>
          </p:cNvPr>
          <p:cNvSpPr/>
          <p:nvPr/>
        </p:nvSpPr>
        <p:spPr>
          <a:xfrm rot="18804752">
            <a:off x="19836773" y="-4363872"/>
            <a:ext cx="9081754" cy="13511372"/>
          </a:xfrm>
          <a:custGeom>
            <a:avLst/>
            <a:gdLst>
              <a:gd name="connsiteX0" fmla="*/ 1015669 w 3618602"/>
              <a:gd name="connsiteY0" fmla="*/ 5383527 h 5383573"/>
              <a:gd name="connsiteX1" fmla="*/ 5781 w 3618602"/>
              <a:gd name="connsiteY1" fmla="*/ 4102577 h 5383573"/>
              <a:gd name="connsiteX2" fmla="*/ 325439 w 3618602"/>
              <a:gd name="connsiteY2" fmla="*/ 1959987 h 5383573"/>
              <a:gd name="connsiteX3" fmla="*/ 787554 w 3618602"/>
              <a:gd name="connsiteY3" fmla="*/ 119218 h 5383573"/>
              <a:gd name="connsiteX4" fmla="*/ 1958198 w 3618602"/>
              <a:gd name="connsiteY4" fmla="*/ 859343 h 5383573"/>
              <a:gd name="connsiteX5" fmla="*/ 3448038 w 3618602"/>
              <a:gd name="connsiteY5" fmla="*/ 2707709 h 5383573"/>
              <a:gd name="connsiteX6" fmla="*/ 2630175 w 3618602"/>
              <a:gd name="connsiteY6" fmla="*/ 4752179 h 5383573"/>
              <a:gd name="connsiteX7" fmla="*/ 1015669 w 3618602"/>
              <a:gd name="connsiteY7" fmla="*/ 5383527 h 5383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18602" h="5383573">
                <a:moveTo>
                  <a:pt x="1015669" y="5383527"/>
                </a:moveTo>
                <a:cubicBezTo>
                  <a:pt x="279621" y="5378431"/>
                  <a:pt x="-48561" y="4785674"/>
                  <a:pt x="5781" y="4102577"/>
                </a:cubicBezTo>
                <a:cubicBezTo>
                  <a:pt x="71056" y="3382837"/>
                  <a:pt x="177794" y="2667451"/>
                  <a:pt x="325439" y="1959987"/>
                </a:cubicBezTo>
                <a:cubicBezTo>
                  <a:pt x="437922" y="1389605"/>
                  <a:pt x="475401" y="622147"/>
                  <a:pt x="787554" y="119218"/>
                </a:cubicBezTo>
                <a:cubicBezTo>
                  <a:pt x="1069038" y="-334373"/>
                  <a:pt x="1755007" y="636787"/>
                  <a:pt x="1958198" y="859343"/>
                </a:cubicBezTo>
                <a:cubicBezTo>
                  <a:pt x="2478732" y="1429493"/>
                  <a:pt x="3103965" y="1992462"/>
                  <a:pt x="3448038" y="2707709"/>
                </a:cubicBezTo>
                <a:cubicBezTo>
                  <a:pt x="3910245" y="3668444"/>
                  <a:pt x="3364602" y="4179295"/>
                  <a:pt x="2630175" y="4752179"/>
                </a:cubicBezTo>
                <a:cubicBezTo>
                  <a:pt x="2166115" y="5114134"/>
                  <a:pt x="1616164" y="5387696"/>
                  <a:pt x="1015669" y="5383527"/>
                </a:cubicBezTo>
                <a:close/>
              </a:path>
            </a:pathLst>
          </a:custGeom>
          <a:solidFill>
            <a:schemeClr val="accent6">
              <a:alpha val="26000"/>
            </a:schemeClr>
          </a:solidFill>
          <a:ln w="46302" cap="flat">
            <a:noFill/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86" name="Grupo 85">
            <a:extLst>
              <a:ext uri="{FF2B5EF4-FFF2-40B4-BE49-F238E27FC236}">
                <a16:creationId xmlns:a16="http://schemas.microsoft.com/office/drawing/2014/main" id="{4207C7E6-19E8-397A-7676-D8BED1B79DA4}"/>
              </a:ext>
            </a:extLst>
          </p:cNvPr>
          <p:cNvGrpSpPr/>
          <p:nvPr/>
        </p:nvGrpSpPr>
        <p:grpSpPr>
          <a:xfrm>
            <a:off x="18195503" y="5050707"/>
            <a:ext cx="5065514" cy="3736736"/>
            <a:chOff x="1205473" y="-4536474"/>
            <a:chExt cx="7770505" cy="5732159"/>
          </a:xfrm>
        </p:grpSpPr>
        <p:grpSp>
          <p:nvGrpSpPr>
            <p:cNvPr id="21" name="Gráfico 2">
              <a:extLst>
                <a:ext uri="{FF2B5EF4-FFF2-40B4-BE49-F238E27FC236}">
                  <a16:creationId xmlns:a16="http://schemas.microsoft.com/office/drawing/2014/main" id="{306045C3-E6AF-70C8-A225-2B605414561D}"/>
                </a:ext>
              </a:extLst>
            </p:cNvPr>
            <p:cNvGrpSpPr/>
            <p:nvPr/>
          </p:nvGrpSpPr>
          <p:grpSpPr>
            <a:xfrm>
              <a:off x="1205473" y="-4536474"/>
              <a:ext cx="5572187" cy="5732159"/>
              <a:chOff x="1205473" y="-4536474"/>
              <a:chExt cx="5572187" cy="5732159"/>
            </a:xfrm>
          </p:grpSpPr>
          <p:sp>
            <p:nvSpPr>
              <p:cNvPr id="22" name="Forma libre 21">
                <a:extLst>
                  <a:ext uri="{FF2B5EF4-FFF2-40B4-BE49-F238E27FC236}">
                    <a16:creationId xmlns:a16="http://schemas.microsoft.com/office/drawing/2014/main" id="{E7D40C43-6DEC-3EFD-A91D-6FE99C93F235}"/>
                  </a:ext>
                </a:extLst>
              </p:cNvPr>
              <p:cNvSpPr/>
              <p:nvPr/>
            </p:nvSpPr>
            <p:spPr>
              <a:xfrm>
                <a:off x="1205473" y="-2020140"/>
                <a:ext cx="5572187" cy="3215825"/>
              </a:xfrm>
              <a:custGeom>
                <a:avLst/>
                <a:gdLst>
                  <a:gd name="connsiteX0" fmla="*/ 5374232 w 5572187"/>
                  <a:gd name="connsiteY0" fmla="*/ 0 h 3215825"/>
                  <a:gd name="connsiteX1" fmla="*/ 197954 w 5572187"/>
                  <a:gd name="connsiteY1" fmla="*/ 0 h 3215825"/>
                  <a:gd name="connsiteX2" fmla="*/ 0 w 5572187"/>
                  <a:gd name="connsiteY2" fmla="*/ 197913 h 3215825"/>
                  <a:gd name="connsiteX3" fmla="*/ 0 w 5572187"/>
                  <a:gd name="connsiteY3" fmla="*/ 3017913 h 3215825"/>
                  <a:gd name="connsiteX4" fmla="*/ 197954 w 5572187"/>
                  <a:gd name="connsiteY4" fmla="*/ 3215826 h 3215825"/>
                  <a:gd name="connsiteX5" fmla="*/ 5374232 w 5572187"/>
                  <a:gd name="connsiteY5" fmla="*/ 3215826 h 3215825"/>
                  <a:gd name="connsiteX6" fmla="*/ 5572187 w 5572187"/>
                  <a:gd name="connsiteY6" fmla="*/ 3017913 h 3215825"/>
                  <a:gd name="connsiteX7" fmla="*/ 5572187 w 5572187"/>
                  <a:gd name="connsiteY7" fmla="*/ 197913 h 3215825"/>
                  <a:gd name="connsiteX8" fmla="*/ 5374232 w 5572187"/>
                  <a:gd name="connsiteY8" fmla="*/ 0 h 3215825"/>
                  <a:gd name="connsiteX9" fmla="*/ 5162508 w 5572187"/>
                  <a:gd name="connsiteY9" fmla="*/ 2302129 h 3215825"/>
                  <a:gd name="connsiteX10" fmla="*/ 4803810 w 5572187"/>
                  <a:gd name="connsiteY10" fmla="*/ 2660743 h 3215825"/>
                  <a:gd name="connsiteX11" fmla="*/ 768370 w 5572187"/>
                  <a:gd name="connsiteY11" fmla="*/ 2660743 h 3215825"/>
                  <a:gd name="connsiteX12" fmla="*/ 409677 w 5572187"/>
                  <a:gd name="connsiteY12" fmla="*/ 2302129 h 3215825"/>
                  <a:gd name="connsiteX13" fmla="*/ 409677 w 5572187"/>
                  <a:gd name="connsiteY13" fmla="*/ 922996 h 3215825"/>
                  <a:gd name="connsiteX14" fmla="*/ 768370 w 5572187"/>
                  <a:gd name="connsiteY14" fmla="*/ 564382 h 3215825"/>
                  <a:gd name="connsiteX15" fmla="*/ 4803810 w 5572187"/>
                  <a:gd name="connsiteY15" fmla="*/ 564382 h 3215825"/>
                  <a:gd name="connsiteX16" fmla="*/ 5162508 w 5572187"/>
                  <a:gd name="connsiteY16" fmla="*/ 922996 h 3215825"/>
                  <a:gd name="connsiteX17" fmla="*/ 5162508 w 5572187"/>
                  <a:gd name="connsiteY17" fmla="*/ 2302129 h 321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572187" h="3215825">
                    <a:moveTo>
                      <a:pt x="5374232" y="0"/>
                    </a:moveTo>
                    <a:lnTo>
                      <a:pt x="197954" y="0"/>
                    </a:lnTo>
                    <a:cubicBezTo>
                      <a:pt x="89079" y="0"/>
                      <a:pt x="0" y="89066"/>
                      <a:pt x="0" y="197913"/>
                    </a:cubicBezTo>
                    <a:lnTo>
                      <a:pt x="0" y="3017913"/>
                    </a:lnTo>
                    <a:cubicBezTo>
                      <a:pt x="0" y="3126760"/>
                      <a:pt x="89079" y="3215826"/>
                      <a:pt x="197954" y="3215826"/>
                    </a:cubicBezTo>
                    <a:lnTo>
                      <a:pt x="5374232" y="3215826"/>
                    </a:lnTo>
                    <a:cubicBezTo>
                      <a:pt x="5483102" y="3215826"/>
                      <a:pt x="5572187" y="3126760"/>
                      <a:pt x="5572187" y="3017913"/>
                    </a:cubicBezTo>
                    <a:lnTo>
                      <a:pt x="5572187" y="197913"/>
                    </a:lnTo>
                    <a:cubicBezTo>
                      <a:pt x="5572187" y="89066"/>
                      <a:pt x="5483102" y="0"/>
                      <a:pt x="5374232" y="0"/>
                    </a:cubicBezTo>
                    <a:close/>
                    <a:moveTo>
                      <a:pt x="5162508" y="2302129"/>
                    </a:moveTo>
                    <a:cubicBezTo>
                      <a:pt x="5162508" y="2499369"/>
                      <a:pt x="5001093" y="2660743"/>
                      <a:pt x="4803810" y="2660743"/>
                    </a:cubicBezTo>
                    <a:lnTo>
                      <a:pt x="768370" y="2660743"/>
                    </a:lnTo>
                    <a:cubicBezTo>
                      <a:pt x="571089" y="2660743"/>
                      <a:pt x="409677" y="2499369"/>
                      <a:pt x="409677" y="2302129"/>
                    </a:cubicBezTo>
                    <a:lnTo>
                      <a:pt x="409677" y="922996"/>
                    </a:lnTo>
                    <a:cubicBezTo>
                      <a:pt x="409677" y="725763"/>
                      <a:pt x="571089" y="564382"/>
                      <a:pt x="768370" y="564382"/>
                    </a:cubicBezTo>
                    <a:lnTo>
                      <a:pt x="4803810" y="564382"/>
                    </a:lnTo>
                    <a:cubicBezTo>
                      <a:pt x="5001093" y="564382"/>
                      <a:pt x="5162508" y="725763"/>
                      <a:pt x="5162508" y="922996"/>
                    </a:cubicBezTo>
                    <a:lnTo>
                      <a:pt x="5162508" y="2302129"/>
                    </a:lnTo>
                    <a:close/>
                  </a:path>
                </a:pathLst>
              </a:custGeom>
              <a:solidFill>
                <a:schemeClr val="accent2"/>
              </a:solidFill>
              <a:ln w="70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Forma libre 35">
                <a:extLst>
                  <a:ext uri="{FF2B5EF4-FFF2-40B4-BE49-F238E27FC236}">
                    <a16:creationId xmlns:a16="http://schemas.microsoft.com/office/drawing/2014/main" id="{33549F78-27B0-E208-FA8D-89D4A2B3C505}"/>
                  </a:ext>
                </a:extLst>
              </p:cNvPr>
              <p:cNvSpPr/>
              <p:nvPr/>
            </p:nvSpPr>
            <p:spPr>
              <a:xfrm>
                <a:off x="1615150" y="-2714367"/>
                <a:ext cx="4752830" cy="694226"/>
              </a:xfrm>
              <a:custGeom>
                <a:avLst/>
                <a:gdLst>
                  <a:gd name="connsiteX0" fmla="*/ 4752831 w 4752830"/>
                  <a:gd name="connsiteY0" fmla="*/ 609301 h 694226"/>
                  <a:gd name="connsiteX1" fmla="*/ 4752831 w 4752830"/>
                  <a:gd name="connsiteY1" fmla="*/ 84926 h 694226"/>
                  <a:gd name="connsiteX2" fmla="*/ 4667887 w 4752830"/>
                  <a:gd name="connsiteY2" fmla="*/ 0 h 694226"/>
                  <a:gd name="connsiteX3" fmla="*/ 84944 w 4752830"/>
                  <a:gd name="connsiteY3" fmla="*/ 0 h 694226"/>
                  <a:gd name="connsiteX4" fmla="*/ 0 w 4752830"/>
                  <a:gd name="connsiteY4" fmla="*/ 84926 h 694226"/>
                  <a:gd name="connsiteX5" fmla="*/ 0 w 4752830"/>
                  <a:gd name="connsiteY5" fmla="*/ 609301 h 694226"/>
                  <a:gd name="connsiteX6" fmla="*/ 84944 w 4752830"/>
                  <a:gd name="connsiteY6" fmla="*/ 694227 h 694226"/>
                  <a:gd name="connsiteX7" fmla="*/ 4667887 w 4752830"/>
                  <a:gd name="connsiteY7" fmla="*/ 694227 h 694226"/>
                  <a:gd name="connsiteX8" fmla="*/ 4752831 w 4752830"/>
                  <a:gd name="connsiteY8" fmla="*/ 609301 h 694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2830" h="694226">
                    <a:moveTo>
                      <a:pt x="4752831" y="609301"/>
                    </a:moveTo>
                    <a:lnTo>
                      <a:pt x="4752831" y="84926"/>
                    </a:lnTo>
                    <a:cubicBezTo>
                      <a:pt x="4752831" y="38217"/>
                      <a:pt x="4714607" y="0"/>
                      <a:pt x="4667887" y="0"/>
                    </a:cubicBezTo>
                    <a:lnTo>
                      <a:pt x="84944" y="0"/>
                    </a:lnTo>
                    <a:cubicBezTo>
                      <a:pt x="38225" y="0"/>
                      <a:pt x="0" y="38217"/>
                      <a:pt x="0" y="84926"/>
                    </a:cubicBezTo>
                    <a:lnTo>
                      <a:pt x="0" y="609301"/>
                    </a:lnTo>
                    <a:cubicBezTo>
                      <a:pt x="0" y="656010"/>
                      <a:pt x="38225" y="694227"/>
                      <a:pt x="84944" y="694227"/>
                    </a:cubicBezTo>
                    <a:lnTo>
                      <a:pt x="4667887" y="694227"/>
                    </a:lnTo>
                    <a:cubicBezTo>
                      <a:pt x="4714607" y="694227"/>
                      <a:pt x="4752831" y="656010"/>
                      <a:pt x="4752831" y="609301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70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37" name="Forma libre 36">
                <a:extLst>
                  <a:ext uri="{FF2B5EF4-FFF2-40B4-BE49-F238E27FC236}">
                    <a16:creationId xmlns:a16="http://schemas.microsoft.com/office/drawing/2014/main" id="{0476487A-9A74-76B9-FED4-C3254824000C}"/>
                  </a:ext>
                </a:extLst>
              </p:cNvPr>
              <p:cNvSpPr/>
              <p:nvPr/>
            </p:nvSpPr>
            <p:spPr>
              <a:xfrm>
                <a:off x="1773111" y="-4536474"/>
                <a:ext cx="4501580" cy="1822106"/>
              </a:xfrm>
              <a:custGeom>
                <a:avLst/>
                <a:gdLst>
                  <a:gd name="connsiteX0" fmla="*/ 2260786 w 4501580"/>
                  <a:gd name="connsiteY0" fmla="*/ 37267 h 1822106"/>
                  <a:gd name="connsiteX1" fmla="*/ 2469402 w 4501580"/>
                  <a:gd name="connsiteY1" fmla="*/ 692768 h 1822106"/>
                  <a:gd name="connsiteX2" fmla="*/ 15704 w 4501580"/>
                  <a:gd name="connsiteY2" fmla="*/ 1822107 h 1822106"/>
                  <a:gd name="connsiteX3" fmla="*/ 4297254 w 4501580"/>
                  <a:gd name="connsiteY3" fmla="*/ 1822107 h 1822106"/>
                  <a:gd name="connsiteX4" fmla="*/ 2260786 w 4501580"/>
                  <a:gd name="connsiteY4" fmla="*/ 37267 h 182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1580" h="1822106">
                    <a:moveTo>
                      <a:pt x="2260786" y="37267"/>
                    </a:moveTo>
                    <a:cubicBezTo>
                      <a:pt x="2707820" y="47198"/>
                      <a:pt x="3035641" y="702700"/>
                      <a:pt x="2469402" y="692768"/>
                    </a:cubicBezTo>
                    <a:cubicBezTo>
                      <a:pt x="-351853" y="692768"/>
                      <a:pt x="15704" y="1822107"/>
                      <a:pt x="15704" y="1822107"/>
                    </a:cubicBezTo>
                    <a:lnTo>
                      <a:pt x="4297254" y="1822107"/>
                    </a:lnTo>
                    <a:cubicBezTo>
                      <a:pt x="5032369" y="915417"/>
                      <a:pt x="3651543" y="-220962"/>
                      <a:pt x="2260786" y="37267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70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Forma libre 37">
                <a:extLst>
                  <a:ext uri="{FF2B5EF4-FFF2-40B4-BE49-F238E27FC236}">
                    <a16:creationId xmlns:a16="http://schemas.microsoft.com/office/drawing/2014/main" id="{9B5D46B7-537D-9A38-0CBC-C5AF2A0C1FE1}"/>
                  </a:ext>
                </a:extLst>
              </p:cNvPr>
              <p:cNvSpPr/>
              <p:nvPr/>
            </p:nvSpPr>
            <p:spPr>
              <a:xfrm>
                <a:off x="1615150" y="-1455758"/>
                <a:ext cx="4752829" cy="2096360"/>
              </a:xfrm>
              <a:custGeom>
                <a:avLst/>
                <a:gdLst>
                  <a:gd name="connsiteX0" fmla="*/ 4394136 w 4752829"/>
                  <a:gd name="connsiteY0" fmla="*/ 0 h 2096360"/>
                  <a:gd name="connsiteX1" fmla="*/ 4752830 w 4752829"/>
                  <a:gd name="connsiteY1" fmla="*/ 358616 h 2096360"/>
                  <a:gd name="connsiteX2" fmla="*/ 4752830 w 4752829"/>
                  <a:gd name="connsiteY2" fmla="*/ 1737745 h 2096360"/>
                  <a:gd name="connsiteX3" fmla="*/ 4394136 w 4752829"/>
                  <a:gd name="connsiteY3" fmla="*/ 2096361 h 2096360"/>
                  <a:gd name="connsiteX4" fmla="*/ 358693 w 4752829"/>
                  <a:gd name="connsiteY4" fmla="*/ 2096361 h 2096360"/>
                  <a:gd name="connsiteX5" fmla="*/ 0 w 4752829"/>
                  <a:gd name="connsiteY5" fmla="*/ 1737745 h 2096360"/>
                  <a:gd name="connsiteX6" fmla="*/ 0 w 4752829"/>
                  <a:gd name="connsiteY6" fmla="*/ 358616 h 2096360"/>
                  <a:gd name="connsiteX7" fmla="*/ 358693 w 4752829"/>
                  <a:gd name="connsiteY7" fmla="*/ 0 h 209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52829" h="2096360">
                    <a:moveTo>
                      <a:pt x="4394136" y="0"/>
                    </a:moveTo>
                    <a:cubicBezTo>
                      <a:pt x="4592237" y="0"/>
                      <a:pt x="4752830" y="160558"/>
                      <a:pt x="4752830" y="358616"/>
                    </a:cubicBezTo>
                    <a:lnTo>
                      <a:pt x="4752830" y="1737745"/>
                    </a:lnTo>
                    <a:cubicBezTo>
                      <a:pt x="4752830" y="1935803"/>
                      <a:pt x="4592237" y="2096361"/>
                      <a:pt x="4394136" y="2096361"/>
                    </a:cubicBezTo>
                    <a:lnTo>
                      <a:pt x="358693" y="2096361"/>
                    </a:lnTo>
                    <a:cubicBezTo>
                      <a:pt x="160592" y="2096361"/>
                      <a:pt x="0" y="1935803"/>
                      <a:pt x="0" y="1737745"/>
                    </a:cubicBezTo>
                    <a:lnTo>
                      <a:pt x="0" y="358616"/>
                    </a:lnTo>
                    <a:cubicBezTo>
                      <a:pt x="0" y="160558"/>
                      <a:pt x="160593" y="0"/>
                      <a:pt x="358693" y="0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70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1" name="Gráfico 2">
              <a:extLst>
                <a:ext uri="{FF2B5EF4-FFF2-40B4-BE49-F238E27FC236}">
                  <a16:creationId xmlns:a16="http://schemas.microsoft.com/office/drawing/2014/main" id="{D15ADB07-DB3E-BE89-2BF5-75F011D140E3}"/>
                </a:ext>
              </a:extLst>
            </p:cNvPr>
            <p:cNvGrpSpPr/>
            <p:nvPr/>
          </p:nvGrpSpPr>
          <p:grpSpPr>
            <a:xfrm>
              <a:off x="6018219" y="-3577413"/>
              <a:ext cx="2957759" cy="4773096"/>
              <a:chOff x="6018219" y="-3577413"/>
              <a:chExt cx="2957759" cy="4773096"/>
            </a:xfrm>
          </p:grpSpPr>
          <p:sp>
            <p:nvSpPr>
              <p:cNvPr id="42" name="Forma libre 41">
                <a:extLst>
                  <a:ext uri="{FF2B5EF4-FFF2-40B4-BE49-F238E27FC236}">
                    <a16:creationId xmlns:a16="http://schemas.microsoft.com/office/drawing/2014/main" id="{29DCFC03-A4B8-8295-5E3A-50F4810AA7A0}"/>
                  </a:ext>
                </a:extLst>
              </p:cNvPr>
              <p:cNvSpPr/>
              <p:nvPr/>
            </p:nvSpPr>
            <p:spPr>
              <a:xfrm>
                <a:off x="8305964" y="1056951"/>
                <a:ext cx="41410" cy="12483"/>
              </a:xfrm>
              <a:custGeom>
                <a:avLst/>
                <a:gdLst>
                  <a:gd name="connsiteX0" fmla="*/ 41410 w 41410"/>
                  <a:gd name="connsiteY0" fmla="*/ 1741 h 12483"/>
                  <a:gd name="connsiteX1" fmla="*/ 40985 w 41410"/>
                  <a:gd name="connsiteY1" fmla="*/ 0 h 12483"/>
                  <a:gd name="connsiteX2" fmla="*/ 0 w 41410"/>
                  <a:gd name="connsiteY2" fmla="*/ 12484 h 12483"/>
                  <a:gd name="connsiteX3" fmla="*/ 41410 w 41410"/>
                  <a:gd name="connsiteY3" fmla="*/ 1741 h 12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10" h="12483">
                    <a:moveTo>
                      <a:pt x="41410" y="1741"/>
                    </a:moveTo>
                    <a:lnTo>
                      <a:pt x="40985" y="0"/>
                    </a:lnTo>
                    <a:cubicBezTo>
                      <a:pt x="27465" y="4600"/>
                      <a:pt x="13874" y="8889"/>
                      <a:pt x="0" y="12484"/>
                    </a:cubicBezTo>
                    <a:lnTo>
                      <a:pt x="41410" y="1741"/>
                    </a:lnTo>
                    <a:close/>
                  </a:path>
                </a:pathLst>
              </a:custGeom>
              <a:solidFill>
                <a:srgbClr val="915729"/>
              </a:solidFill>
              <a:ln w="70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Forma libre 42">
                <a:extLst>
                  <a:ext uri="{FF2B5EF4-FFF2-40B4-BE49-F238E27FC236}">
                    <a16:creationId xmlns:a16="http://schemas.microsoft.com/office/drawing/2014/main" id="{24672F26-EF49-6588-89C2-147E4EA7AF62}"/>
                  </a:ext>
                </a:extLst>
              </p:cNvPr>
              <p:cNvSpPr/>
              <p:nvPr/>
            </p:nvSpPr>
            <p:spPr>
              <a:xfrm>
                <a:off x="6018219" y="-3571482"/>
                <a:ext cx="2287744" cy="4767164"/>
              </a:xfrm>
              <a:custGeom>
                <a:avLst/>
                <a:gdLst>
                  <a:gd name="connsiteX0" fmla="*/ 568162 w 2287744"/>
                  <a:gd name="connsiteY0" fmla="*/ 2616794 h 4767164"/>
                  <a:gd name="connsiteX1" fmla="*/ 1087093 w 2287744"/>
                  <a:gd name="connsiteY1" fmla="*/ 12251 h 4767164"/>
                  <a:gd name="connsiteX2" fmla="*/ 1128985 w 2287744"/>
                  <a:gd name="connsiteY2" fmla="*/ 3248 h 4767164"/>
                  <a:gd name="connsiteX3" fmla="*/ 1128142 w 2287744"/>
                  <a:gd name="connsiteY3" fmla="*/ 0 h 4767164"/>
                  <a:gd name="connsiteX4" fmla="*/ 681520 w 2287744"/>
                  <a:gd name="connsiteY4" fmla="*/ 115796 h 4767164"/>
                  <a:gd name="connsiteX5" fmla="*/ 681520 w 2287744"/>
                  <a:gd name="connsiteY5" fmla="*/ 115804 h 4767164"/>
                  <a:gd name="connsiteX6" fmla="*/ 653906 w 2287744"/>
                  <a:gd name="connsiteY6" fmla="*/ 122959 h 4767164"/>
                  <a:gd name="connsiteX7" fmla="*/ 654019 w 2287744"/>
                  <a:gd name="connsiteY7" fmla="*/ 123376 h 4767164"/>
                  <a:gd name="connsiteX8" fmla="*/ 151156 w 2287744"/>
                  <a:gd name="connsiteY8" fmla="*/ 2724105 h 4767164"/>
                  <a:gd name="connsiteX9" fmla="*/ 1854841 w 2287744"/>
                  <a:gd name="connsiteY9" fmla="*/ 4752716 h 4767164"/>
                  <a:gd name="connsiteX10" fmla="*/ 1854947 w 2287744"/>
                  <a:gd name="connsiteY10" fmla="*/ 4753134 h 4767164"/>
                  <a:gd name="connsiteX11" fmla="*/ 1882554 w 2287744"/>
                  <a:gd name="connsiteY11" fmla="*/ 4745979 h 4767164"/>
                  <a:gd name="connsiteX12" fmla="*/ 2287745 w 2287744"/>
                  <a:gd name="connsiteY12" fmla="*/ 4640918 h 4767164"/>
                  <a:gd name="connsiteX13" fmla="*/ 568162 w 2287744"/>
                  <a:gd name="connsiteY13" fmla="*/ 2616794 h 476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87744" h="4767164">
                    <a:moveTo>
                      <a:pt x="568162" y="2616794"/>
                    </a:moveTo>
                    <a:cubicBezTo>
                      <a:pt x="236610" y="1338616"/>
                      <a:pt x="468947" y="172527"/>
                      <a:pt x="1087093" y="12251"/>
                    </a:cubicBezTo>
                    <a:cubicBezTo>
                      <a:pt x="1100975" y="8655"/>
                      <a:pt x="1114962" y="5782"/>
                      <a:pt x="1128985" y="3248"/>
                    </a:cubicBezTo>
                    <a:lnTo>
                      <a:pt x="1128142" y="0"/>
                    </a:lnTo>
                    <a:lnTo>
                      <a:pt x="681520" y="115796"/>
                    </a:lnTo>
                    <a:lnTo>
                      <a:pt x="681520" y="115804"/>
                    </a:lnTo>
                    <a:lnTo>
                      <a:pt x="653906" y="122959"/>
                    </a:lnTo>
                    <a:lnTo>
                      <a:pt x="654019" y="123376"/>
                    </a:lnTo>
                    <a:cubicBezTo>
                      <a:pt x="47842" y="299449"/>
                      <a:pt x="-177635" y="1456571"/>
                      <a:pt x="151156" y="2724105"/>
                    </a:cubicBezTo>
                    <a:cubicBezTo>
                      <a:pt x="479947" y="3991638"/>
                      <a:pt x="1239476" y="4893368"/>
                      <a:pt x="1854841" y="4752716"/>
                    </a:cubicBezTo>
                    <a:lnTo>
                      <a:pt x="1854947" y="4753134"/>
                    </a:lnTo>
                    <a:lnTo>
                      <a:pt x="1882554" y="4745979"/>
                    </a:lnTo>
                    <a:lnTo>
                      <a:pt x="2287745" y="4640918"/>
                    </a:lnTo>
                    <a:cubicBezTo>
                      <a:pt x="1669592" y="4801195"/>
                      <a:pt x="899706" y="3894964"/>
                      <a:pt x="568162" y="2616794"/>
                    </a:cubicBezTo>
                    <a:close/>
                  </a:path>
                </a:pathLst>
              </a:custGeom>
              <a:solidFill>
                <a:srgbClr val="915729"/>
              </a:solidFill>
              <a:ln w="70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Forma libre 43">
                <a:extLst>
                  <a:ext uri="{FF2B5EF4-FFF2-40B4-BE49-F238E27FC236}">
                    <a16:creationId xmlns:a16="http://schemas.microsoft.com/office/drawing/2014/main" id="{05036373-90AD-2066-1F40-5F444A1C71BA}"/>
                  </a:ext>
                </a:extLst>
              </p:cNvPr>
              <p:cNvSpPr/>
              <p:nvPr/>
            </p:nvSpPr>
            <p:spPr>
              <a:xfrm>
                <a:off x="6435300" y="-3577413"/>
                <a:ext cx="2540678" cy="4665220"/>
              </a:xfrm>
              <a:custGeom>
                <a:avLst/>
                <a:gdLst>
                  <a:gd name="connsiteX0" fmla="*/ 2389603 w 2540678"/>
                  <a:gd name="connsiteY0" fmla="*/ 2042313 h 4665220"/>
                  <a:gd name="connsiteX1" fmla="*/ 711904 w 2540678"/>
                  <a:gd name="connsiteY1" fmla="*/ 9180 h 4665220"/>
                  <a:gd name="connsiteX2" fmla="*/ 670012 w 2540678"/>
                  <a:gd name="connsiteY2" fmla="*/ 18182 h 4665220"/>
                  <a:gd name="connsiteX3" fmla="*/ 151080 w 2540678"/>
                  <a:gd name="connsiteY3" fmla="*/ 2622726 h 4665220"/>
                  <a:gd name="connsiteX4" fmla="*/ 1870664 w 2540678"/>
                  <a:gd name="connsiteY4" fmla="*/ 4646850 h 4665220"/>
                  <a:gd name="connsiteX5" fmla="*/ 1911649 w 2540678"/>
                  <a:gd name="connsiteY5" fmla="*/ 4634366 h 4665220"/>
                  <a:gd name="connsiteX6" fmla="*/ 2389603 w 2540678"/>
                  <a:gd name="connsiteY6" fmla="*/ 2042313 h 4665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0678" h="4665220">
                    <a:moveTo>
                      <a:pt x="2389603" y="2042313"/>
                    </a:moveTo>
                    <a:cubicBezTo>
                      <a:pt x="2065469" y="792848"/>
                      <a:pt x="1322547" y="-101011"/>
                      <a:pt x="711904" y="9180"/>
                    </a:cubicBezTo>
                    <a:cubicBezTo>
                      <a:pt x="697881" y="11714"/>
                      <a:pt x="683894" y="14587"/>
                      <a:pt x="670012" y="18182"/>
                    </a:cubicBezTo>
                    <a:cubicBezTo>
                      <a:pt x="51866" y="178459"/>
                      <a:pt x="-180471" y="1344548"/>
                      <a:pt x="151080" y="2622726"/>
                    </a:cubicBezTo>
                    <a:cubicBezTo>
                      <a:pt x="482625" y="3900896"/>
                      <a:pt x="1252510" y="4807126"/>
                      <a:pt x="1870664" y="4646850"/>
                    </a:cubicBezTo>
                    <a:cubicBezTo>
                      <a:pt x="1884538" y="4643254"/>
                      <a:pt x="1898129" y="4638966"/>
                      <a:pt x="1911649" y="4634366"/>
                    </a:cubicBezTo>
                    <a:cubicBezTo>
                      <a:pt x="2498897" y="4433976"/>
                      <a:pt x="2713736" y="3291786"/>
                      <a:pt x="2389603" y="2042313"/>
                    </a:cubicBezTo>
                    <a:close/>
                  </a:path>
                </a:pathLst>
              </a:custGeom>
              <a:solidFill>
                <a:srgbClr val="CC854D"/>
              </a:solidFill>
              <a:ln w="707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45" name="Gráfico 11">
            <a:extLst>
              <a:ext uri="{FF2B5EF4-FFF2-40B4-BE49-F238E27FC236}">
                <a16:creationId xmlns:a16="http://schemas.microsoft.com/office/drawing/2014/main" id="{DEF4C643-ED29-5952-2FDC-F3085A52222A}"/>
              </a:ext>
            </a:extLst>
          </p:cNvPr>
          <p:cNvGrpSpPr/>
          <p:nvPr/>
        </p:nvGrpSpPr>
        <p:grpSpPr>
          <a:xfrm>
            <a:off x="11251627" y="3932336"/>
            <a:ext cx="1874396" cy="4855107"/>
            <a:chOff x="-3897013" y="-706994"/>
            <a:chExt cx="3351847" cy="8682037"/>
          </a:xfrm>
        </p:grpSpPr>
        <p:grpSp>
          <p:nvGrpSpPr>
            <p:cNvPr id="46" name="Gráfico 11">
              <a:extLst>
                <a:ext uri="{FF2B5EF4-FFF2-40B4-BE49-F238E27FC236}">
                  <a16:creationId xmlns:a16="http://schemas.microsoft.com/office/drawing/2014/main" id="{8DF12A12-CF90-16D2-0B05-9BB46F955336}"/>
                </a:ext>
              </a:extLst>
            </p:cNvPr>
            <p:cNvGrpSpPr/>
            <p:nvPr/>
          </p:nvGrpSpPr>
          <p:grpSpPr>
            <a:xfrm>
              <a:off x="-3268363" y="-706994"/>
              <a:ext cx="2096452" cy="3847147"/>
              <a:chOff x="-3268363" y="-706994"/>
              <a:chExt cx="2096452" cy="3847147"/>
            </a:xfrm>
          </p:grpSpPr>
          <p:sp>
            <p:nvSpPr>
              <p:cNvPr id="47" name="Forma libre 46">
                <a:extLst>
                  <a:ext uri="{FF2B5EF4-FFF2-40B4-BE49-F238E27FC236}">
                    <a16:creationId xmlns:a16="http://schemas.microsoft.com/office/drawing/2014/main" id="{BB0610A2-7FAF-135D-8F99-A7A58BA3CE47}"/>
                  </a:ext>
                </a:extLst>
              </p:cNvPr>
              <p:cNvSpPr/>
              <p:nvPr/>
            </p:nvSpPr>
            <p:spPr>
              <a:xfrm>
                <a:off x="-2890220" y="-706994"/>
                <a:ext cx="1342072" cy="1711642"/>
              </a:xfrm>
              <a:custGeom>
                <a:avLst/>
                <a:gdLst>
                  <a:gd name="connsiteX0" fmla="*/ 1342073 w 1342072"/>
                  <a:gd name="connsiteY0" fmla="*/ 343853 h 1711642"/>
                  <a:gd name="connsiteX1" fmla="*/ 998220 w 1342072"/>
                  <a:gd name="connsiteY1" fmla="*/ 0 h 1711642"/>
                  <a:gd name="connsiteX2" fmla="*/ 343853 w 1342072"/>
                  <a:gd name="connsiteY2" fmla="*/ 0 h 1711642"/>
                  <a:gd name="connsiteX3" fmla="*/ 0 w 1342072"/>
                  <a:gd name="connsiteY3" fmla="*/ 343853 h 1711642"/>
                  <a:gd name="connsiteX4" fmla="*/ 0 w 1342072"/>
                  <a:gd name="connsiteY4" fmla="*/ 1711643 h 1711642"/>
                  <a:gd name="connsiteX5" fmla="*/ 1341120 w 1342072"/>
                  <a:gd name="connsiteY5" fmla="*/ 1711643 h 1711642"/>
                  <a:gd name="connsiteX6" fmla="*/ 1341120 w 1342072"/>
                  <a:gd name="connsiteY6" fmla="*/ 343853 h 171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2072" h="1711642">
                    <a:moveTo>
                      <a:pt x="1342073" y="343853"/>
                    </a:moveTo>
                    <a:cubicBezTo>
                      <a:pt x="1342073" y="154305"/>
                      <a:pt x="1187768" y="0"/>
                      <a:pt x="998220" y="0"/>
                    </a:cubicBezTo>
                    <a:lnTo>
                      <a:pt x="343853" y="0"/>
                    </a:lnTo>
                    <a:cubicBezTo>
                      <a:pt x="154305" y="0"/>
                      <a:pt x="0" y="154305"/>
                      <a:pt x="0" y="343853"/>
                    </a:cubicBezTo>
                    <a:lnTo>
                      <a:pt x="0" y="1711643"/>
                    </a:lnTo>
                    <a:lnTo>
                      <a:pt x="1341120" y="1711643"/>
                    </a:lnTo>
                    <a:lnTo>
                      <a:pt x="1341120" y="343853"/>
                    </a:lnTo>
                    <a:close/>
                  </a:path>
                </a:pathLst>
              </a:custGeom>
              <a:solidFill>
                <a:schemeClr val="tx1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Forma libre 47">
                <a:extLst>
                  <a:ext uri="{FF2B5EF4-FFF2-40B4-BE49-F238E27FC236}">
                    <a16:creationId xmlns:a16="http://schemas.microsoft.com/office/drawing/2014/main" id="{07425AD8-641D-D0D6-627A-192B817C2D68}"/>
                  </a:ext>
                </a:extLst>
              </p:cNvPr>
              <p:cNvSpPr/>
              <p:nvPr/>
            </p:nvSpPr>
            <p:spPr>
              <a:xfrm>
                <a:off x="-3268363" y="1004648"/>
                <a:ext cx="2096452" cy="2135504"/>
              </a:xfrm>
              <a:custGeom>
                <a:avLst/>
                <a:gdLst>
                  <a:gd name="connsiteX0" fmla="*/ 2096453 w 2096452"/>
                  <a:gd name="connsiteY0" fmla="*/ 1523048 h 2135504"/>
                  <a:gd name="connsiteX1" fmla="*/ 2096453 w 2096452"/>
                  <a:gd name="connsiteY1" fmla="*/ 364808 h 2135504"/>
                  <a:gd name="connsiteX2" fmla="*/ 1731645 w 2096452"/>
                  <a:gd name="connsiteY2" fmla="*/ 0 h 2135504"/>
                  <a:gd name="connsiteX3" fmla="*/ 1721168 w 2096452"/>
                  <a:gd name="connsiteY3" fmla="*/ 0 h 2135504"/>
                  <a:gd name="connsiteX4" fmla="*/ 380048 w 2096452"/>
                  <a:gd name="connsiteY4" fmla="*/ 0 h 2135504"/>
                  <a:gd name="connsiteX5" fmla="*/ 369570 w 2096452"/>
                  <a:gd name="connsiteY5" fmla="*/ 0 h 2135504"/>
                  <a:gd name="connsiteX6" fmla="*/ 4763 w 2096452"/>
                  <a:gd name="connsiteY6" fmla="*/ 364808 h 2135504"/>
                  <a:gd name="connsiteX7" fmla="*/ 4763 w 2096452"/>
                  <a:gd name="connsiteY7" fmla="*/ 1522095 h 2135504"/>
                  <a:gd name="connsiteX8" fmla="*/ 218123 w 2096452"/>
                  <a:gd name="connsiteY8" fmla="*/ 1853565 h 2135504"/>
                  <a:gd name="connsiteX9" fmla="*/ 140970 w 2096452"/>
                  <a:gd name="connsiteY9" fmla="*/ 1853565 h 2135504"/>
                  <a:gd name="connsiteX10" fmla="*/ 0 w 2096452"/>
                  <a:gd name="connsiteY10" fmla="*/ 1994535 h 2135504"/>
                  <a:gd name="connsiteX11" fmla="*/ 140970 w 2096452"/>
                  <a:gd name="connsiteY11" fmla="*/ 2135505 h 2135504"/>
                  <a:gd name="connsiteX12" fmla="*/ 1952625 w 2096452"/>
                  <a:gd name="connsiteY12" fmla="*/ 2135505 h 2135504"/>
                  <a:gd name="connsiteX13" fmla="*/ 2093595 w 2096452"/>
                  <a:gd name="connsiteY13" fmla="*/ 1994535 h 2135504"/>
                  <a:gd name="connsiteX14" fmla="*/ 1952625 w 2096452"/>
                  <a:gd name="connsiteY14" fmla="*/ 1853565 h 2135504"/>
                  <a:gd name="connsiteX15" fmla="*/ 1884998 w 2096452"/>
                  <a:gd name="connsiteY15" fmla="*/ 1853565 h 2135504"/>
                  <a:gd name="connsiteX16" fmla="*/ 2096453 w 2096452"/>
                  <a:gd name="connsiteY16" fmla="*/ 1523048 h 2135504"/>
                  <a:gd name="connsiteX17" fmla="*/ 2096453 w 2096452"/>
                  <a:gd name="connsiteY17" fmla="*/ 1523048 h 2135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96452" h="2135504">
                    <a:moveTo>
                      <a:pt x="2096453" y="1523048"/>
                    </a:moveTo>
                    <a:lnTo>
                      <a:pt x="2096453" y="364808"/>
                    </a:lnTo>
                    <a:cubicBezTo>
                      <a:pt x="2096453" y="163830"/>
                      <a:pt x="1931670" y="0"/>
                      <a:pt x="1731645" y="0"/>
                    </a:cubicBezTo>
                    <a:lnTo>
                      <a:pt x="1721168" y="0"/>
                    </a:lnTo>
                    <a:lnTo>
                      <a:pt x="380048" y="0"/>
                    </a:lnTo>
                    <a:lnTo>
                      <a:pt x="369570" y="0"/>
                    </a:lnTo>
                    <a:cubicBezTo>
                      <a:pt x="168592" y="0"/>
                      <a:pt x="4763" y="164783"/>
                      <a:pt x="4763" y="364808"/>
                    </a:cubicBezTo>
                    <a:lnTo>
                      <a:pt x="4763" y="1522095"/>
                    </a:lnTo>
                    <a:cubicBezTo>
                      <a:pt x="4763" y="1668780"/>
                      <a:pt x="92392" y="1796415"/>
                      <a:pt x="218123" y="1853565"/>
                    </a:cubicBezTo>
                    <a:lnTo>
                      <a:pt x="140970" y="1853565"/>
                    </a:lnTo>
                    <a:cubicBezTo>
                      <a:pt x="62865" y="1853565"/>
                      <a:pt x="0" y="1917383"/>
                      <a:pt x="0" y="1994535"/>
                    </a:cubicBezTo>
                    <a:cubicBezTo>
                      <a:pt x="0" y="2071688"/>
                      <a:pt x="63817" y="2135505"/>
                      <a:pt x="140970" y="2135505"/>
                    </a:cubicBezTo>
                    <a:lnTo>
                      <a:pt x="1952625" y="2135505"/>
                    </a:lnTo>
                    <a:cubicBezTo>
                      <a:pt x="2030730" y="2135505"/>
                      <a:pt x="2093595" y="2071688"/>
                      <a:pt x="2093595" y="1994535"/>
                    </a:cubicBezTo>
                    <a:cubicBezTo>
                      <a:pt x="2093595" y="1917383"/>
                      <a:pt x="2029778" y="1853565"/>
                      <a:pt x="1952625" y="1853565"/>
                    </a:cubicBezTo>
                    <a:lnTo>
                      <a:pt x="1884998" y="1853565"/>
                    </a:lnTo>
                    <a:cubicBezTo>
                      <a:pt x="2008823" y="1796415"/>
                      <a:pt x="2096453" y="1669733"/>
                      <a:pt x="2096453" y="1523048"/>
                    </a:cubicBezTo>
                    <a:lnTo>
                      <a:pt x="2096453" y="152304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9" name="Forma libre 48">
              <a:extLst>
                <a:ext uri="{FF2B5EF4-FFF2-40B4-BE49-F238E27FC236}">
                  <a16:creationId xmlns:a16="http://schemas.microsoft.com/office/drawing/2014/main" id="{9E209BE2-CF42-C2BF-6712-6EAC4C06D6BB}"/>
                </a:ext>
              </a:extLst>
            </p:cNvPr>
            <p:cNvSpPr/>
            <p:nvPr/>
          </p:nvSpPr>
          <p:spPr>
            <a:xfrm>
              <a:off x="-3897013" y="3142058"/>
              <a:ext cx="3351847" cy="4832984"/>
            </a:xfrm>
            <a:custGeom>
              <a:avLst/>
              <a:gdLst>
                <a:gd name="connsiteX0" fmla="*/ 459105 w 3351847"/>
                <a:gd name="connsiteY0" fmla="*/ 0 h 4832984"/>
                <a:gd name="connsiteX1" fmla="*/ 2892743 w 3351847"/>
                <a:gd name="connsiteY1" fmla="*/ 0 h 4832984"/>
                <a:gd name="connsiteX2" fmla="*/ 3351848 w 3351847"/>
                <a:gd name="connsiteY2" fmla="*/ 459105 h 4832984"/>
                <a:gd name="connsiteX3" fmla="*/ 3351848 w 3351847"/>
                <a:gd name="connsiteY3" fmla="*/ 4373880 h 4832984"/>
                <a:gd name="connsiteX4" fmla="*/ 2892743 w 3351847"/>
                <a:gd name="connsiteY4" fmla="*/ 4832985 h 4832984"/>
                <a:gd name="connsiteX5" fmla="*/ 459105 w 3351847"/>
                <a:gd name="connsiteY5" fmla="*/ 4832985 h 4832984"/>
                <a:gd name="connsiteX6" fmla="*/ 0 w 3351847"/>
                <a:gd name="connsiteY6" fmla="*/ 4373880 h 4832984"/>
                <a:gd name="connsiteX7" fmla="*/ 0 w 3351847"/>
                <a:gd name="connsiteY7" fmla="*/ 459105 h 4832984"/>
                <a:gd name="connsiteX8" fmla="*/ 459105 w 3351847"/>
                <a:gd name="connsiteY8" fmla="*/ 0 h 483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1847" h="4832984">
                  <a:moveTo>
                    <a:pt x="459105" y="0"/>
                  </a:moveTo>
                  <a:lnTo>
                    <a:pt x="2892743" y="0"/>
                  </a:lnTo>
                  <a:cubicBezTo>
                    <a:pt x="3146108" y="0"/>
                    <a:pt x="3351848" y="205740"/>
                    <a:pt x="3351848" y="459105"/>
                  </a:cubicBezTo>
                  <a:lnTo>
                    <a:pt x="3351848" y="4373880"/>
                  </a:lnTo>
                  <a:cubicBezTo>
                    <a:pt x="3351848" y="4627245"/>
                    <a:pt x="3146108" y="4832985"/>
                    <a:pt x="2892743" y="4832985"/>
                  </a:cubicBezTo>
                  <a:lnTo>
                    <a:pt x="459105" y="4832985"/>
                  </a:lnTo>
                  <a:cubicBezTo>
                    <a:pt x="205740" y="4832985"/>
                    <a:pt x="0" y="4627245"/>
                    <a:pt x="0" y="4373880"/>
                  </a:cubicBezTo>
                  <a:lnTo>
                    <a:pt x="0" y="459105"/>
                  </a:lnTo>
                  <a:cubicBezTo>
                    <a:pt x="0" y="205740"/>
                    <a:pt x="205740" y="0"/>
                    <a:pt x="45910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" name="Forma libre 49">
              <a:extLst>
                <a:ext uri="{FF2B5EF4-FFF2-40B4-BE49-F238E27FC236}">
                  <a16:creationId xmlns:a16="http://schemas.microsoft.com/office/drawing/2014/main" id="{7B43705C-4BBF-38E7-96B4-40CABE617636}"/>
                </a:ext>
              </a:extLst>
            </p:cNvPr>
            <p:cNvSpPr/>
            <p:nvPr/>
          </p:nvSpPr>
          <p:spPr>
            <a:xfrm>
              <a:off x="-3406475" y="3626881"/>
              <a:ext cx="2369819" cy="3862387"/>
            </a:xfrm>
            <a:custGeom>
              <a:avLst/>
              <a:gdLst>
                <a:gd name="connsiteX0" fmla="*/ 344805 w 2369819"/>
                <a:gd name="connsiteY0" fmla="*/ 0 h 3862387"/>
                <a:gd name="connsiteX1" fmla="*/ 2025015 w 2369819"/>
                <a:gd name="connsiteY1" fmla="*/ 0 h 3862387"/>
                <a:gd name="connsiteX2" fmla="*/ 2369820 w 2369819"/>
                <a:gd name="connsiteY2" fmla="*/ 344805 h 3862387"/>
                <a:gd name="connsiteX3" fmla="*/ 2369820 w 2369819"/>
                <a:gd name="connsiteY3" fmla="*/ 3517583 h 3862387"/>
                <a:gd name="connsiteX4" fmla="*/ 2025015 w 2369819"/>
                <a:gd name="connsiteY4" fmla="*/ 3862388 h 3862387"/>
                <a:gd name="connsiteX5" fmla="*/ 344805 w 2369819"/>
                <a:gd name="connsiteY5" fmla="*/ 3862388 h 3862387"/>
                <a:gd name="connsiteX6" fmla="*/ 0 w 2369819"/>
                <a:gd name="connsiteY6" fmla="*/ 3517583 h 3862387"/>
                <a:gd name="connsiteX7" fmla="*/ 0 w 2369819"/>
                <a:gd name="connsiteY7" fmla="*/ 344805 h 3862387"/>
                <a:gd name="connsiteX8" fmla="*/ 344805 w 2369819"/>
                <a:gd name="connsiteY8" fmla="*/ 0 h 386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9819" h="3862387">
                  <a:moveTo>
                    <a:pt x="344805" y="0"/>
                  </a:moveTo>
                  <a:lnTo>
                    <a:pt x="2025015" y="0"/>
                  </a:lnTo>
                  <a:cubicBezTo>
                    <a:pt x="2215515" y="0"/>
                    <a:pt x="2369820" y="154305"/>
                    <a:pt x="2369820" y="344805"/>
                  </a:cubicBezTo>
                  <a:lnTo>
                    <a:pt x="2369820" y="3517583"/>
                  </a:lnTo>
                  <a:cubicBezTo>
                    <a:pt x="2369820" y="3708083"/>
                    <a:pt x="2215515" y="3862388"/>
                    <a:pt x="2025015" y="3862388"/>
                  </a:cubicBezTo>
                  <a:lnTo>
                    <a:pt x="344805" y="3862388"/>
                  </a:lnTo>
                  <a:cubicBezTo>
                    <a:pt x="154305" y="3862388"/>
                    <a:pt x="0" y="3708083"/>
                    <a:pt x="0" y="3517583"/>
                  </a:cubicBezTo>
                  <a:lnTo>
                    <a:pt x="0" y="344805"/>
                  </a:lnTo>
                  <a:cubicBezTo>
                    <a:pt x="0" y="154305"/>
                    <a:pt x="154305" y="0"/>
                    <a:pt x="344805" y="0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" name="Forma libre 50">
              <a:extLst>
                <a:ext uri="{FF2B5EF4-FFF2-40B4-BE49-F238E27FC236}">
                  <a16:creationId xmlns:a16="http://schemas.microsoft.com/office/drawing/2014/main" id="{9A05536E-145D-E8CC-5738-A13BE88742D8}"/>
                </a:ext>
              </a:extLst>
            </p:cNvPr>
            <p:cNvSpPr/>
            <p:nvPr/>
          </p:nvSpPr>
          <p:spPr>
            <a:xfrm>
              <a:off x="-2420638" y="-461249"/>
              <a:ext cx="398145" cy="398144"/>
            </a:xfrm>
            <a:custGeom>
              <a:avLst/>
              <a:gdLst>
                <a:gd name="connsiteX0" fmla="*/ 398145 w 398145"/>
                <a:gd name="connsiteY0" fmla="*/ 199073 h 398144"/>
                <a:gd name="connsiteX1" fmla="*/ 199073 w 398145"/>
                <a:gd name="connsiteY1" fmla="*/ 398145 h 398144"/>
                <a:gd name="connsiteX2" fmla="*/ 0 w 398145"/>
                <a:gd name="connsiteY2" fmla="*/ 199072 h 398144"/>
                <a:gd name="connsiteX3" fmla="*/ 199073 w 398145"/>
                <a:gd name="connsiteY3" fmla="*/ 0 h 398144"/>
                <a:gd name="connsiteX4" fmla="*/ 398145 w 398145"/>
                <a:gd name="connsiteY4" fmla="*/ 199073 h 39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398144">
                  <a:moveTo>
                    <a:pt x="398145" y="199073"/>
                  </a:moveTo>
                  <a:cubicBezTo>
                    <a:pt x="398145" y="309017"/>
                    <a:pt x="309017" y="398145"/>
                    <a:pt x="199073" y="398145"/>
                  </a:cubicBezTo>
                  <a:cubicBezTo>
                    <a:pt x="89128" y="398145"/>
                    <a:pt x="0" y="309017"/>
                    <a:pt x="0" y="199072"/>
                  </a:cubicBezTo>
                  <a:cubicBezTo>
                    <a:pt x="0" y="89128"/>
                    <a:pt x="89128" y="0"/>
                    <a:pt x="199073" y="0"/>
                  </a:cubicBezTo>
                  <a:cubicBezTo>
                    <a:pt x="309017" y="0"/>
                    <a:pt x="398145" y="89128"/>
                    <a:pt x="398145" y="19907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" name="Forma libre 51">
              <a:extLst>
                <a:ext uri="{FF2B5EF4-FFF2-40B4-BE49-F238E27FC236}">
                  <a16:creationId xmlns:a16="http://schemas.microsoft.com/office/drawing/2014/main" id="{D3A30F7C-E6FC-AA7E-662D-693873E38C55}"/>
                </a:ext>
              </a:extLst>
            </p:cNvPr>
            <p:cNvSpPr/>
            <p:nvPr/>
          </p:nvSpPr>
          <p:spPr>
            <a:xfrm>
              <a:off x="-2757823" y="4701300"/>
              <a:ext cx="1074419" cy="1713547"/>
            </a:xfrm>
            <a:custGeom>
              <a:avLst/>
              <a:gdLst>
                <a:gd name="connsiteX0" fmla="*/ 0 w 1074419"/>
                <a:gd name="connsiteY0" fmla="*/ 1176338 h 1713547"/>
                <a:gd name="connsiteX1" fmla="*/ 537210 w 1074419"/>
                <a:gd name="connsiteY1" fmla="*/ 1713548 h 1713547"/>
                <a:gd name="connsiteX2" fmla="*/ 1074420 w 1074419"/>
                <a:gd name="connsiteY2" fmla="*/ 1176338 h 1713547"/>
                <a:gd name="connsiteX3" fmla="*/ 537210 w 1074419"/>
                <a:gd name="connsiteY3" fmla="*/ 0 h 1713547"/>
                <a:gd name="connsiteX4" fmla="*/ 0 w 1074419"/>
                <a:gd name="connsiteY4" fmla="*/ 1176338 h 1713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419" h="1713547">
                  <a:moveTo>
                    <a:pt x="0" y="1176338"/>
                  </a:moveTo>
                  <a:cubicBezTo>
                    <a:pt x="0" y="1472565"/>
                    <a:pt x="240030" y="1713548"/>
                    <a:pt x="537210" y="1713548"/>
                  </a:cubicBezTo>
                  <a:cubicBezTo>
                    <a:pt x="833438" y="1713548"/>
                    <a:pt x="1074420" y="1473518"/>
                    <a:pt x="1074420" y="1176338"/>
                  </a:cubicBezTo>
                  <a:cubicBezTo>
                    <a:pt x="1074420" y="879157"/>
                    <a:pt x="537210" y="0"/>
                    <a:pt x="537210" y="0"/>
                  </a:cubicBezTo>
                  <a:cubicBezTo>
                    <a:pt x="537210" y="0"/>
                    <a:pt x="0" y="880110"/>
                    <a:pt x="0" y="1176338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87" name="Forma libre 86">
            <a:extLst>
              <a:ext uri="{FF2B5EF4-FFF2-40B4-BE49-F238E27FC236}">
                <a16:creationId xmlns:a16="http://schemas.microsoft.com/office/drawing/2014/main" id="{AFDAAECC-8603-B643-45AF-47E43C53ECC4}"/>
              </a:ext>
            </a:extLst>
          </p:cNvPr>
          <p:cNvSpPr/>
          <p:nvPr/>
        </p:nvSpPr>
        <p:spPr>
          <a:xfrm rot="6296200">
            <a:off x="-940249" y="-4820326"/>
            <a:ext cx="7635645" cy="10404970"/>
          </a:xfrm>
          <a:custGeom>
            <a:avLst/>
            <a:gdLst>
              <a:gd name="connsiteX0" fmla="*/ 2521536 w 4437754"/>
              <a:gd name="connsiteY0" fmla="*/ 132412 h 6047256"/>
              <a:gd name="connsiteX1" fmla="*/ 2835552 w 4437754"/>
              <a:gd name="connsiteY1" fmla="*/ 23649 h 6047256"/>
              <a:gd name="connsiteX2" fmla="*/ 2954317 w 4437754"/>
              <a:gd name="connsiteY2" fmla="*/ 156266 h 6047256"/>
              <a:gd name="connsiteX3" fmla="*/ 4436406 w 4437754"/>
              <a:gd name="connsiteY3" fmla="*/ 4966678 h 6047256"/>
              <a:gd name="connsiteX4" fmla="*/ 691261 w 4437754"/>
              <a:gd name="connsiteY4" fmla="*/ 6045641 h 6047256"/>
              <a:gd name="connsiteX5" fmla="*/ 89471 w 4437754"/>
              <a:gd name="connsiteY5" fmla="*/ 4906314 h 6047256"/>
              <a:gd name="connsiteX6" fmla="*/ 2521536 w 4437754"/>
              <a:gd name="connsiteY6" fmla="*/ 132412 h 604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37754" h="6047256">
                <a:moveTo>
                  <a:pt x="2521536" y="132412"/>
                </a:moveTo>
                <a:cubicBezTo>
                  <a:pt x="2578218" y="15667"/>
                  <a:pt x="2718807" y="-33032"/>
                  <a:pt x="2835552" y="23649"/>
                </a:cubicBezTo>
                <a:cubicBezTo>
                  <a:pt x="2891001" y="50565"/>
                  <a:pt x="2933655" y="98195"/>
                  <a:pt x="2954317" y="156266"/>
                </a:cubicBezTo>
                <a:cubicBezTo>
                  <a:pt x="3193532" y="826459"/>
                  <a:pt x="4485244" y="3855333"/>
                  <a:pt x="4436406" y="4966678"/>
                </a:cubicBezTo>
                <a:cubicBezTo>
                  <a:pt x="4385330" y="6128845"/>
                  <a:pt x="1897466" y="5987917"/>
                  <a:pt x="691261" y="6045641"/>
                </a:cubicBezTo>
                <a:cubicBezTo>
                  <a:pt x="-80037" y="6082517"/>
                  <a:pt x="-76736" y="5481792"/>
                  <a:pt x="89471" y="4906314"/>
                </a:cubicBezTo>
                <a:cubicBezTo>
                  <a:pt x="447687" y="3665993"/>
                  <a:pt x="2156880" y="884202"/>
                  <a:pt x="2521536" y="132412"/>
                </a:cubicBezTo>
                <a:close/>
              </a:path>
            </a:pathLst>
          </a:custGeom>
          <a:noFill/>
          <a:ln w="63500" cap="flat">
            <a:solidFill>
              <a:schemeClr val="accent4"/>
            </a:solidFill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9" name="CuadroTexto 38">
            <a:extLst>
              <a:ext uri="{FF2B5EF4-FFF2-40B4-BE49-F238E27FC236}">
                <a16:creationId xmlns:a16="http://schemas.microsoft.com/office/drawing/2014/main" id="{F86F7F97-C76A-6DD7-D4D0-0B036C8C2026}"/>
              </a:ext>
            </a:extLst>
          </p:cNvPr>
          <p:cNvSpPr txBox="1"/>
          <p:nvPr/>
        </p:nvSpPr>
        <p:spPr>
          <a:xfrm>
            <a:off x="1522349" y="938926"/>
            <a:ext cx="21332952" cy="141574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اسلاید سه گزینه ای</a:t>
            </a:r>
            <a:endParaRPr lang="es-SV" dirty="0">
              <a:cs typeface="B Nazanin" panose="00000400000000000000" pitchFamily="2" charset="-78"/>
            </a:endParaRPr>
          </a:p>
        </p:txBody>
      </p:sp>
      <p:sp>
        <p:nvSpPr>
          <p:cNvPr id="32" name="CuadroTexto 31">
            <a:extLst>
              <a:ext uri="{FF2B5EF4-FFF2-40B4-BE49-F238E27FC236}">
                <a16:creationId xmlns:a16="http://schemas.microsoft.com/office/drawing/2014/main" id="{B37749C9-2C37-43F5-138C-8F234094778C}"/>
              </a:ext>
            </a:extLst>
          </p:cNvPr>
          <p:cNvSpPr txBox="1"/>
          <p:nvPr/>
        </p:nvSpPr>
        <p:spPr>
          <a:xfrm>
            <a:off x="9720893" y="9318360"/>
            <a:ext cx="4935865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پاریس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3" name="CuadroTexto 32">
            <a:extLst>
              <a:ext uri="{FF2B5EF4-FFF2-40B4-BE49-F238E27FC236}">
                <a16:creationId xmlns:a16="http://schemas.microsoft.com/office/drawing/2014/main" id="{F2DF3A93-A112-9DF3-2AC7-7CF4A39C1CF3}"/>
              </a:ext>
            </a:extLst>
          </p:cNvPr>
          <p:cNvSpPr txBox="1"/>
          <p:nvPr/>
        </p:nvSpPr>
        <p:spPr>
          <a:xfrm>
            <a:off x="9720893" y="10241659"/>
            <a:ext cx="4935865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0" name="CuadroTexto 29">
            <a:extLst>
              <a:ext uri="{FF2B5EF4-FFF2-40B4-BE49-F238E27FC236}">
                <a16:creationId xmlns:a16="http://schemas.microsoft.com/office/drawing/2014/main" id="{9EADBE91-1AA9-331C-53E5-EB8D6EA30988}"/>
              </a:ext>
            </a:extLst>
          </p:cNvPr>
          <p:cNvSpPr txBox="1"/>
          <p:nvPr/>
        </p:nvSpPr>
        <p:spPr>
          <a:xfrm>
            <a:off x="1875756" y="9318360"/>
            <a:ext cx="4935865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لندن</a:t>
            </a:r>
            <a:endParaRPr lang="es-SV" dirty="0">
              <a:cs typeface="B Nazanin" panose="00000400000000000000" pitchFamily="2" charset="-78"/>
            </a:endParaRPr>
          </a:p>
        </p:txBody>
      </p:sp>
      <p:sp>
        <p:nvSpPr>
          <p:cNvPr id="31" name="CuadroTexto 30">
            <a:extLst>
              <a:ext uri="{FF2B5EF4-FFF2-40B4-BE49-F238E27FC236}">
                <a16:creationId xmlns:a16="http://schemas.microsoft.com/office/drawing/2014/main" id="{38B2B2AC-34C4-9B82-D863-09F8DDDF483B}"/>
              </a:ext>
            </a:extLst>
          </p:cNvPr>
          <p:cNvSpPr txBox="1"/>
          <p:nvPr/>
        </p:nvSpPr>
        <p:spPr>
          <a:xfrm>
            <a:off x="1875756" y="10241659"/>
            <a:ext cx="4935865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4" name="CuadroTexto 33">
            <a:extLst>
              <a:ext uri="{FF2B5EF4-FFF2-40B4-BE49-F238E27FC236}">
                <a16:creationId xmlns:a16="http://schemas.microsoft.com/office/drawing/2014/main" id="{9BC6C51E-10D2-84C9-33A7-46AD8148BCC7}"/>
              </a:ext>
            </a:extLst>
          </p:cNvPr>
          <p:cNvSpPr txBox="1"/>
          <p:nvPr/>
        </p:nvSpPr>
        <p:spPr>
          <a:xfrm>
            <a:off x="17566029" y="9318360"/>
            <a:ext cx="4935865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توکیو</a:t>
            </a:r>
            <a:endParaRPr lang="es-SV" dirty="0">
              <a:cs typeface="B Nazanin" panose="00000400000000000000" pitchFamily="2" charset="-78"/>
            </a:endParaRPr>
          </a:p>
        </p:txBody>
      </p:sp>
      <p:sp>
        <p:nvSpPr>
          <p:cNvPr id="35" name="CuadroTexto 34">
            <a:extLst>
              <a:ext uri="{FF2B5EF4-FFF2-40B4-BE49-F238E27FC236}">
                <a16:creationId xmlns:a16="http://schemas.microsoft.com/office/drawing/2014/main" id="{4B088435-B098-AE29-D902-EE747AAAD1E0}"/>
              </a:ext>
            </a:extLst>
          </p:cNvPr>
          <p:cNvSpPr txBox="1"/>
          <p:nvPr/>
        </p:nvSpPr>
        <p:spPr>
          <a:xfrm>
            <a:off x="17566029" y="10241659"/>
            <a:ext cx="4935865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18357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Elipse 46">
            <a:extLst>
              <a:ext uri="{FF2B5EF4-FFF2-40B4-BE49-F238E27FC236}">
                <a16:creationId xmlns:a16="http://schemas.microsoft.com/office/drawing/2014/main" id="{FA9FB129-DEBF-844C-10D3-974E7BE308F1}"/>
              </a:ext>
            </a:extLst>
          </p:cNvPr>
          <p:cNvSpPr/>
          <p:nvPr/>
        </p:nvSpPr>
        <p:spPr>
          <a:xfrm>
            <a:off x="1552874" y="941799"/>
            <a:ext cx="2032420" cy="20324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69" name="Freeform 50">
            <a:extLst>
              <a:ext uri="{FF2B5EF4-FFF2-40B4-BE49-F238E27FC236}">
                <a16:creationId xmlns:a16="http://schemas.microsoft.com/office/drawing/2014/main" id="{C611AD17-AE90-8D84-1B21-CF05DBA2B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0142" y="1479447"/>
            <a:ext cx="933979" cy="890432"/>
          </a:xfrm>
          <a:custGeom>
            <a:avLst/>
            <a:gdLst>
              <a:gd name="connsiteX0" fmla="*/ 368394 w 578872"/>
              <a:gd name="connsiteY0" fmla="*/ 460543 h 551882"/>
              <a:gd name="connsiteX1" fmla="*/ 375590 w 578872"/>
              <a:gd name="connsiteY1" fmla="*/ 467526 h 551882"/>
              <a:gd name="connsiteX2" fmla="*/ 375590 w 578872"/>
              <a:gd name="connsiteY2" fmla="*/ 543101 h 551882"/>
              <a:gd name="connsiteX3" fmla="*/ 368394 w 578872"/>
              <a:gd name="connsiteY3" fmla="*/ 550083 h 551882"/>
              <a:gd name="connsiteX4" fmla="*/ 361598 w 578872"/>
              <a:gd name="connsiteY4" fmla="*/ 543101 h 551882"/>
              <a:gd name="connsiteX5" fmla="*/ 361598 w 578872"/>
              <a:gd name="connsiteY5" fmla="*/ 467526 h 551882"/>
              <a:gd name="connsiteX6" fmla="*/ 368394 w 578872"/>
              <a:gd name="connsiteY6" fmla="*/ 460543 h 551882"/>
              <a:gd name="connsiteX7" fmla="*/ 211883 w 578872"/>
              <a:gd name="connsiteY7" fmla="*/ 460543 h 551882"/>
              <a:gd name="connsiteX8" fmla="*/ 219079 w 578872"/>
              <a:gd name="connsiteY8" fmla="*/ 467526 h 551882"/>
              <a:gd name="connsiteX9" fmla="*/ 219079 w 578872"/>
              <a:gd name="connsiteY9" fmla="*/ 543101 h 551882"/>
              <a:gd name="connsiteX10" fmla="*/ 211883 w 578872"/>
              <a:gd name="connsiteY10" fmla="*/ 550083 h 551882"/>
              <a:gd name="connsiteX11" fmla="*/ 205087 w 578872"/>
              <a:gd name="connsiteY11" fmla="*/ 543101 h 551882"/>
              <a:gd name="connsiteX12" fmla="*/ 205087 w 578872"/>
              <a:gd name="connsiteY12" fmla="*/ 467526 h 551882"/>
              <a:gd name="connsiteX13" fmla="*/ 211883 w 578872"/>
              <a:gd name="connsiteY13" fmla="*/ 460543 h 551882"/>
              <a:gd name="connsiteX14" fmla="*/ 213111 w 578872"/>
              <a:gd name="connsiteY14" fmla="*/ 381387 h 551882"/>
              <a:gd name="connsiteX15" fmla="*/ 368950 w 578872"/>
              <a:gd name="connsiteY15" fmla="*/ 381387 h 551882"/>
              <a:gd name="connsiteX16" fmla="*/ 428763 w 578872"/>
              <a:gd name="connsiteY16" fmla="*/ 445733 h 551882"/>
              <a:gd name="connsiteX17" fmla="*/ 449921 w 578872"/>
              <a:gd name="connsiteY17" fmla="*/ 543275 h 551882"/>
              <a:gd name="connsiteX18" fmla="*/ 444225 w 578872"/>
              <a:gd name="connsiteY18" fmla="*/ 551882 h 551882"/>
              <a:gd name="connsiteX19" fmla="*/ 443004 w 578872"/>
              <a:gd name="connsiteY19" fmla="*/ 551882 h 551882"/>
              <a:gd name="connsiteX20" fmla="*/ 436087 w 578872"/>
              <a:gd name="connsiteY20" fmla="*/ 546144 h 551882"/>
              <a:gd name="connsiteX21" fmla="*/ 415336 w 578872"/>
              <a:gd name="connsiteY21" fmla="*/ 449421 h 551882"/>
              <a:gd name="connsiteX22" fmla="*/ 368950 w 578872"/>
              <a:gd name="connsiteY22" fmla="*/ 395732 h 551882"/>
              <a:gd name="connsiteX23" fmla="*/ 213111 w 578872"/>
              <a:gd name="connsiteY23" fmla="*/ 395732 h 551882"/>
              <a:gd name="connsiteX24" fmla="*/ 167132 w 578872"/>
              <a:gd name="connsiteY24" fmla="*/ 449831 h 551882"/>
              <a:gd name="connsiteX25" fmla="*/ 145974 w 578872"/>
              <a:gd name="connsiteY25" fmla="*/ 544095 h 551882"/>
              <a:gd name="connsiteX26" fmla="*/ 137429 w 578872"/>
              <a:gd name="connsiteY26" fmla="*/ 549423 h 551882"/>
              <a:gd name="connsiteX27" fmla="*/ 132140 w 578872"/>
              <a:gd name="connsiteY27" fmla="*/ 541226 h 551882"/>
              <a:gd name="connsiteX28" fmla="*/ 152891 w 578872"/>
              <a:gd name="connsiteY28" fmla="*/ 446552 h 551882"/>
              <a:gd name="connsiteX29" fmla="*/ 213111 w 578872"/>
              <a:gd name="connsiteY29" fmla="*/ 381387 h 551882"/>
              <a:gd name="connsiteX30" fmla="*/ 289232 w 578872"/>
              <a:gd name="connsiteY30" fmla="*/ 221543 h 551882"/>
              <a:gd name="connsiteX31" fmla="*/ 233830 w 578872"/>
              <a:gd name="connsiteY31" fmla="*/ 277030 h 551882"/>
              <a:gd name="connsiteX32" fmla="*/ 289232 w 578872"/>
              <a:gd name="connsiteY32" fmla="*/ 332518 h 551882"/>
              <a:gd name="connsiteX33" fmla="*/ 344634 w 578872"/>
              <a:gd name="connsiteY33" fmla="*/ 277030 h 551882"/>
              <a:gd name="connsiteX34" fmla="*/ 289232 w 578872"/>
              <a:gd name="connsiteY34" fmla="*/ 221543 h 551882"/>
              <a:gd name="connsiteX35" fmla="*/ 382080 w 578872"/>
              <a:gd name="connsiteY35" fmla="*/ 106142 h 551882"/>
              <a:gd name="connsiteX36" fmla="*/ 397161 w 578872"/>
              <a:gd name="connsiteY36" fmla="*/ 121642 h 551882"/>
              <a:gd name="connsiteX37" fmla="*/ 382080 w 578872"/>
              <a:gd name="connsiteY37" fmla="*/ 136305 h 551882"/>
              <a:gd name="connsiteX38" fmla="*/ 366998 w 578872"/>
              <a:gd name="connsiteY38" fmla="*/ 121642 h 551882"/>
              <a:gd name="connsiteX39" fmla="*/ 382080 w 578872"/>
              <a:gd name="connsiteY39" fmla="*/ 106142 h 551882"/>
              <a:gd name="connsiteX40" fmla="*/ 290749 w 578872"/>
              <a:gd name="connsiteY40" fmla="*/ 106142 h 551882"/>
              <a:gd name="connsiteX41" fmla="*/ 305412 w 578872"/>
              <a:gd name="connsiteY41" fmla="*/ 121642 h 551882"/>
              <a:gd name="connsiteX42" fmla="*/ 290749 w 578872"/>
              <a:gd name="connsiteY42" fmla="*/ 136305 h 551882"/>
              <a:gd name="connsiteX43" fmla="*/ 275249 w 578872"/>
              <a:gd name="connsiteY43" fmla="*/ 121642 h 551882"/>
              <a:gd name="connsiteX44" fmla="*/ 290749 w 578872"/>
              <a:gd name="connsiteY44" fmla="*/ 106142 h 551882"/>
              <a:gd name="connsiteX45" fmla="*/ 200379 w 578872"/>
              <a:gd name="connsiteY45" fmla="*/ 106142 h 551882"/>
              <a:gd name="connsiteX46" fmla="*/ 215460 w 578872"/>
              <a:gd name="connsiteY46" fmla="*/ 121642 h 551882"/>
              <a:gd name="connsiteX47" fmla="*/ 200379 w 578872"/>
              <a:gd name="connsiteY47" fmla="*/ 136305 h 551882"/>
              <a:gd name="connsiteX48" fmla="*/ 185297 w 578872"/>
              <a:gd name="connsiteY48" fmla="*/ 121642 h 551882"/>
              <a:gd name="connsiteX49" fmla="*/ 200379 w 578872"/>
              <a:gd name="connsiteY49" fmla="*/ 106142 h 551882"/>
              <a:gd name="connsiteX50" fmla="*/ 66401 w 578872"/>
              <a:gd name="connsiteY50" fmla="*/ 14280 h 551882"/>
              <a:gd name="connsiteX51" fmla="*/ 14258 w 578872"/>
              <a:gd name="connsiteY51" fmla="*/ 66912 h 551882"/>
              <a:gd name="connsiteX52" fmla="*/ 14258 w 578872"/>
              <a:gd name="connsiteY52" fmla="*/ 175031 h 551882"/>
              <a:gd name="connsiteX53" fmla="*/ 66401 w 578872"/>
              <a:gd name="connsiteY53" fmla="*/ 226847 h 551882"/>
              <a:gd name="connsiteX54" fmla="*/ 240755 w 578872"/>
              <a:gd name="connsiteY54" fmla="*/ 226847 h 551882"/>
              <a:gd name="connsiteX55" fmla="*/ 289232 w 578872"/>
              <a:gd name="connsiteY55" fmla="*/ 207263 h 551882"/>
              <a:gd name="connsiteX56" fmla="*/ 338116 w 578872"/>
              <a:gd name="connsiteY56" fmla="*/ 226847 h 551882"/>
              <a:gd name="connsiteX57" fmla="*/ 383742 w 578872"/>
              <a:gd name="connsiteY57" fmla="*/ 226847 h 551882"/>
              <a:gd name="connsiteX58" fmla="*/ 395963 w 578872"/>
              <a:gd name="connsiteY58" fmla="*/ 241127 h 551882"/>
              <a:gd name="connsiteX59" fmla="*/ 395963 w 578872"/>
              <a:gd name="connsiteY59" fmla="*/ 241535 h 551882"/>
              <a:gd name="connsiteX60" fmla="*/ 396370 w 578872"/>
              <a:gd name="connsiteY60" fmla="*/ 272134 h 551882"/>
              <a:gd name="connsiteX61" fmla="*/ 462364 w 578872"/>
              <a:gd name="connsiteY61" fmla="*/ 230927 h 551882"/>
              <a:gd name="connsiteX62" fmla="*/ 476622 w 578872"/>
              <a:gd name="connsiteY62" fmla="*/ 226847 h 551882"/>
              <a:gd name="connsiteX63" fmla="*/ 512063 w 578872"/>
              <a:gd name="connsiteY63" fmla="*/ 226847 h 551882"/>
              <a:gd name="connsiteX64" fmla="*/ 564614 w 578872"/>
              <a:gd name="connsiteY64" fmla="*/ 175031 h 551882"/>
              <a:gd name="connsiteX65" fmla="*/ 564614 w 578872"/>
              <a:gd name="connsiteY65" fmla="*/ 66912 h 551882"/>
              <a:gd name="connsiteX66" fmla="*/ 512063 w 578872"/>
              <a:gd name="connsiteY66" fmla="*/ 14280 h 551882"/>
              <a:gd name="connsiteX67" fmla="*/ 66401 w 578872"/>
              <a:gd name="connsiteY67" fmla="*/ 0 h 551882"/>
              <a:gd name="connsiteX68" fmla="*/ 512063 w 578872"/>
              <a:gd name="connsiteY68" fmla="*/ 0 h 551882"/>
              <a:gd name="connsiteX69" fmla="*/ 578872 w 578872"/>
              <a:gd name="connsiteY69" fmla="*/ 66912 h 551882"/>
              <a:gd name="connsiteX70" fmla="*/ 578872 w 578872"/>
              <a:gd name="connsiteY70" fmla="*/ 175031 h 551882"/>
              <a:gd name="connsiteX71" fmla="*/ 512063 w 578872"/>
              <a:gd name="connsiteY71" fmla="*/ 241127 h 551882"/>
              <a:gd name="connsiteX72" fmla="*/ 476622 w 578872"/>
              <a:gd name="connsiteY72" fmla="*/ 241127 h 551882"/>
              <a:gd name="connsiteX73" fmla="*/ 469697 w 578872"/>
              <a:gd name="connsiteY73" fmla="*/ 243167 h 551882"/>
              <a:gd name="connsiteX74" fmla="*/ 398000 w 578872"/>
              <a:gd name="connsiteY74" fmla="*/ 288454 h 551882"/>
              <a:gd name="connsiteX75" fmla="*/ 393111 w 578872"/>
              <a:gd name="connsiteY75" fmla="*/ 289678 h 551882"/>
              <a:gd name="connsiteX76" fmla="*/ 389852 w 578872"/>
              <a:gd name="connsiteY76" fmla="*/ 289270 h 551882"/>
              <a:gd name="connsiteX77" fmla="*/ 382927 w 578872"/>
              <a:gd name="connsiteY77" fmla="*/ 280294 h 551882"/>
              <a:gd name="connsiteX78" fmla="*/ 382520 w 578872"/>
              <a:gd name="connsiteY78" fmla="*/ 279070 h 551882"/>
              <a:gd name="connsiteX79" fmla="*/ 381705 w 578872"/>
              <a:gd name="connsiteY79" fmla="*/ 242351 h 551882"/>
              <a:gd name="connsiteX80" fmla="*/ 381298 w 578872"/>
              <a:gd name="connsiteY80" fmla="*/ 241127 h 551882"/>
              <a:gd name="connsiteX81" fmla="*/ 349115 w 578872"/>
              <a:gd name="connsiteY81" fmla="*/ 241127 h 551882"/>
              <a:gd name="connsiteX82" fmla="*/ 358892 w 578872"/>
              <a:gd name="connsiteY82" fmla="*/ 277030 h 551882"/>
              <a:gd name="connsiteX83" fmla="*/ 289232 w 578872"/>
              <a:gd name="connsiteY83" fmla="*/ 346798 h 551882"/>
              <a:gd name="connsiteX84" fmla="*/ 219572 w 578872"/>
              <a:gd name="connsiteY84" fmla="*/ 277030 h 551882"/>
              <a:gd name="connsiteX85" fmla="*/ 229756 w 578872"/>
              <a:gd name="connsiteY85" fmla="*/ 241127 h 551882"/>
              <a:gd name="connsiteX86" fmla="*/ 66401 w 578872"/>
              <a:gd name="connsiteY86" fmla="*/ 241127 h 551882"/>
              <a:gd name="connsiteX87" fmla="*/ 0 w 578872"/>
              <a:gd name="connsiteY87" fmla="*/ 175031 h 551882"/>
              <a:gd name="connsiteX88" fmla="*/ 0 w 578872"/>
              <a:gd name="connsiteY88" fmla="*/ 66912 h 551882"/>
              <a:gd name="connsiteX89" fmla="*/ 66401 w 578872"/>
              <a:gd name="connsiteY89" fmla="*/ 0 h 55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578872" h="551882">
                <a:moveTo>
                  <a:pt x="368394" y="460543"/>
                </a:moveTo>
                <a:cubicBezTo>
                  <a:pt x="372392" y="460543"/>
                  <a:pt x="375590" y="463418"/>
                  <a:pt x="375590" y="467526"/>
                </a:cubicBezTo>
                <a:lnTo>
                  <a:pt x="375590" y="543101"/>
                </a:lnTo>
                <a:cubicBezTo>
                  <a:pt x="375590" y="547208"/>
                  <a:pt x="372392" y="550083"/>
                  <a:pt x="368394" y="550083"/>
                </a:cubicBezTo>
                <a:cubicBezTo>
                  <a:pt x="364396" y="550083"/>
                  <a:pt x="361598" y="547208"/>
                  <a:pt x="361598" y="543101"/>
                </a:cubicBezTo>
                <a:lnTo>
                  <a:pt x="361598" y="467526"/>
                </a:lnTo>
                <a:cubicBezTo>
                  <a:pt x="361598" y="463418"/>
                  <a:pt x="364396" y="460543"/>
                  <a:pt x="368394" y="460543"/>
                </a:cubicBezTo>
                <a:close/>
                <a:moveTo>
                  <a:pt x="211883" y="460543"/>
                </a:moveTo>
                <a:cubicBezTo>
                  <a:pt x="215881" y="460543"/>
                  <a:pt x="219079" y="463418"/>
                  <a:pt x="219079" y="467526"/>
                </a:cubicBezTo>
                <a:lnTo>
                  <a:pt x="219079" y="543101"/>
                </a:lnTo>
                <a:cubicBezTo>
                  <a:pt x="219079" y="547208"/>
                  <a:pt x="215881" y="550083"/>
                  <a:pt x="211883" y="550083"/>
                </a:cubicBezTo>
                <a:cubicBezTo>
                  <a:pt x="207885" y="550083"/>
                  <a:pt x="205087" y="547208"/>
                  <a:pt x="205087" y="543101"/>
                </a:cubicBezTo>
                <a:lnTo>
                  <a:pt x="205087" y="467526"/>
                </a:lnTo>
                <a:cubicBezTo>
                  <a:pt x="205087" y="463418"/>
                  <a:pt x="207885" y="460543"/>
                  <a:pt x="211883" y="460543"/>
                </a:cubicBezTo>
                <a:close/>
                <a:moveTo>
                  <a:pt x="213111" y="381387"/>
                </a:moveTo>
                <a:lnTo>
                  <a:pt x="368950" y="381387"/>
                </a:lnTo>
                <a:cubicBezTo>
                  <a:pt x="403536" y="381387"/>
                  <a:pt x="413708" y="392043"/>
                  <a:pt x="428763" y="445733"/>
                </a:cubicBezTo>
                <a:lnTo>
                  <a:pt x="449921" y="543275"/>
                </a:lnTo>
                <a:cubicBezTo>
                  <a:pt x="451142" y="546964"/>
                  <a:pt x="448701" y="550653"/>
                  <a:pt x="444225" y="551882"/>
                </a:cubicBezTo>
                <a:cubicBezTo>
                  <a:pt x="443818" y="551882"/>
                  <a:pt x="443411" y="551882"/>
                  <a:pt x="443004" y="551882"/>
                </a:cubicBezTo>
                <a:cubicBezTo>
                  <a:pt x="439749" y="551882"/>
                  <a:pt x="436901" y="549423"/>
                  <a:pt x="436087" y="546144"/>
                </a:cubicBezTo>
                <a:lnTo>
                  <a:pt x="415336" y="449421"/>
                </a:lnTo>
                <a:cubicBezTo>
                  <a:pt x="400281" y="397781"/>
                  <a:pt x="393364" y="395732"/>
                  <a:pt x="368950" y="395732"/>
                </a:cubicBezTo>
                <a:lnTo>
                  <a:pt x="213111" y="395732"/>
                </a:lnTo>
                <a:cubicBezTo>
                  <a:pt x="188291" y="395732"/>
                  <a:pt x="181374" y="397781"/>
                  <a:pt x="167132" y="449831"/>
                </a:cubicBezTo>
                <a:lnTo>
                  <a:pt x="145974" y="544095"/>
                </a:lnTo>
                <a:cubicBezTo>
                  <a:pt x="145160" y="547784"/>
                  <a:pt x="141091" y="550243"/>
                  <a:pt x="137429" y="549423"/>
                </a:cubicBezTo>
                <a:cubicBezTo>
                  <a:pt x="133767" y="548603"/>
                  <a:pt x="131326" y="544915"/>
                  <a:pt x="132140" y="541226"/>
                </a:cubicBezTo>
                <a:lnTo>
                  <a:pt x="152891" y="446552"/>
                </a:lnTo>
                <a:cubicBezTo>
                  <a:pt x="168353" y="392043"/>
                  <a:pt x="178525" y="381387"/>
                  <a:pt x="213111" y="381387"/>
                </a:cubicBezTo>
                <a:close/>
                <a:moveTo>
                  <a:pt x="289232" y="221543"/>
                </a:moveTo>
                <a:cubicBezTo>
                  <a:pt x="258679" y="221543"/>
                  <a:pt x="233830" y="246431"/>
                  <a:pt x="233830" y="277030"/>
                </a:cubicBezTo>
                <a:cubicBezTo>
                  <a:pt x="233830" y="307630"/>
                  <a:pt x="258679" y="332518"/>
                  <a:pt x="289232" y="332518"/>
                </a:cubicBezTo>
                <a:cubicBezTo>
                  <a:pt x="319785" y="332518"/>
                  <a:pt x="344634" y="307630"/>
                  <a:pt x="344634" y="277030"/>
                </a:cubicBezTo>
                <a:cubicBezTo>
                  <a:pt x="344634" y="246431"/>
                  <a:pt x="319785" y="221543"/>
                  <a:pt x="289232" y="221543"/>
                </a:cubicBezTo>
                <a:close/>
                <a:moveTo>
                  <a:pt x="382080" y="106142"/>
                </a:moveTo>
                <a:cubicBezTo>
                  <a:pt x="390458" y="106142"/>
                  <a:pt x="397161" y="112845"/>
                  <a:pt x="397161" y="121642"/>
                </a:cubicBezTo>
                <a:cubicBezTo>
                  <a:pt x="397161" y="129602"/>
                  <a:pt x="390458" y="136305"/>
                  <a:pt x="382080" y="136305"/>
                </a:cubicBezTo>
                <a:cubicBezTo>
                  <a:pt x="373701" y="136305"/>
                  <a:pt x="366998" y="129602"/>
                  <a:pt x="366998" y="121642"/>
                </a:cubicBezTo>
                <a:cubicBezTo>
                  <a:pt x="366998" y="112845"/>
                  <a:pt x="373701" y="106142"/>
                  <a:pt x="382080" y="106142"/>
                </a:cubicBezTo>
                <a:close/>
                <a:moveTo>
                  <a:pt x="290749" y="106142"/>
                </a:moveTo>
                <a:cubicBezTo>
                  <a:pt x="299128" y="106142"/>
                  <a:pt x="305412" y="112845"/>
                  <a:pt x="305412" y="121642"/>
                </a:cubicBezTo>
                <a:cubicBezTo>
                  <a:pt x="305412" y="129602"/>
                  <a:pt x="299128" y="136305"/>
                  <a:pt x="290749" y="136305"/>
                </a:cubicBezTo>
                <a:cubicBezTo>
                  <a:pt x="282371" y="136305"/>
                  <a:pt x="275249" y="129602"/>
                  <a:pt x="275249" y="121642"/>
                </a:cubicBezTo>
                <a:cubicBezTo>
                  <a:pt x="275249" y="112845"/>
                  <a:pt x="282371" y="106142"/>
                  <a:pt x="290749" y="106142"/>
                </a:cubicBezTo>
                <a:close/>
                <a:moveTo>
                  <a:pt x="200379" y="106142"/>
                </a:moveTo>
                <a:cubicBezTo>
                  <a:pt x="209176" y="106142"/>
                  <a:pt x="215460" y="112845"/>
                  <a:pt x="215460" y="121642"/>
                </a:cubicBezTo>
                <a:cubicBezTo>
                  <a:pt x="215460" y="129602"/>
                  <a:pt x="209176" y="136305"/>
                  <a:pt x="200379" y="136305"/>
                </a:cubicBezTo>
                <a:cubicBezTo>
                  <a:pt x="192419" y="136305"/>
                  <a:pt x="185297" y="129602"/>
                  <a:pt x="185297" y="121642"/>
                </a:cubicBezTo>
                <a:cubicBezTo>
                  <a:pt x="185297" y="112845"/>
                  <a:pt x="192419" y="106142"/>
                  <a:pt x="200379" y="106142"/>
                </a:cubicBezTo>
                <a:close/>
                <a:moveTo>
                  <a:pt x="66401" y="14280"/>
                </a:moveTo>
                <a:cubicBezTo>
                  <a:pt x="37478" y="14280"/>
                  <a:pt x="14258" y="37536"/>
                  <a:pt x="14258" y="66912"/>
                </a:cubicBezTo>
                <a:lnTo>
                  <a:pt x="14258" y="175031"/>
                </a:lnTo>
                <a:cubicBezTo>
                  <a:pt x="14258" y="203591"/>
                  <a:pt x="37478" y="226847"/>
                  <a:pt x="66401" y="226847"/>
                </a:cubicBezTo>
                <a:lnTo>
                  <a:pt x="240755" y="226847"/>
                </a:lnTo>
                <a:cubicBezTo>
                  <a:pt x="253384" y="215015"/>
                  <a:pt x="270493" y="207263"/>
                  <a:pt x="289232" y="207263"/>
                </a:cubicBezTo>
                <a:cubicBezTo>
                  <a:pt x="308379" y="207263"/>
                  <a:pt x="325488" y="215015"/>
                  <a:pt x="338116" y="226847"/>
                </a:cubicBezTo>
                <a:lnTo>
                  <a:pt x="383742" y="226847"/>
                </a:lnTo>
                <a:cubicBezTo>
                  <a:pt x="389852" y="226847"/>
                  <a:pt x="394741" y="232559"/>
                  <a:pt x="395963" y="241127"/>
                </a:cubicBezTo>
                <a:lnTo>
                  <a:pt x="395963" y="241535"/>
                </a:lnTo>
                <a:lnTo>
                  <a:pt x="396370" y="272134"/>
                </a:lnTo>
                <a:lnTo>
                  <a:pt x="462364" y="230927"/>
                </a:lnTo>
                <a:cubicBezTo>
                  <a:pt x="466845" y="228071"/>
                  <a:pt x="471734" y="226847"/>
                  <a:pt x="476622" y="226847"/>
                </a:cubicBezTo>
                <a:lnTo>
                  <a:pt x="512063" y="226847"/>
                </a:lnTo>
                <a:cubicBezTo>
                  <a:pt x="540986" y="226847"/>
                  <a:pt x="564614" y="203591"/>
                  <a:pt x="564614" y="175031"/>
                </a:cubicBezTo>
                <a:lnTo>
                  <a:pt x="564614" y="66912"/>
                </a:lnTo>
                <a:cubicBezTo>
                  <a:pt x="564614" y="37536"/>
                  <a:pt x="540986" y="14280"/>
                  <a:pt x="512063" y="14280"/>
                </a:cubicBezTo>
                <a:close/>
                <a:moveTo>
                  <a:pt x="66401" y="0"/>
                </a:moveTo>
                <a:lnTo>
                  <a:pt x="512063" y="0"/>
                </a:lnTo>
                <a:cubicBezTo>
                  <a:pt x="548726" y="0"/>
                  <a:pt x="578872" y="29784"/>
                  <a:pt x="578872" y="66912"/>
                </a:cubicBezTo>
                <a:lnTo>
                  <a:pt x="578872" y="175031"/>
                </a:lnTo>
                <a:cubicBezTo>
                  <a:pt x="578872" y="211751"/>
                  <a:pt x="548726" y="241127"/>
                  <a:pt x="512063" y="241127"/>
                </a:cubicBezTo>
                <a:lnTo>
                  <a:pt x="476622" y="241127"/>
                </a:lnTo>
                <a:cubicBezTo>
                  <a:pt x="474178" y="241127"/>
                  <a:pt x="471734" y="241943"/>
                  <a:pt x="469697" y="243167"/>
                </a:cubicBezTo>
                <a:lnTo>
                  <a:pt x="398000" y="288454"/>
                </a:lnTo>
                <a:cubicBezTo>
                  <a:pt x="396370" y="289270"/>
                  <a:pt x="394741" y="289678"/>
                  <a:pt x="393111" y="289678"/>
                </a:cubicBezTo>
                <a:cubicBezTo>
                  <a:pt x="391889" y="289678"/>
                  <a:pt x="391074" y="289678"/>
                  <a:pt x="389852" y="289270"/>
                </a:cubicBezTo>
                <a:cubicBezTo>
                  <a:pt x="385371" y="287638"/>
                  <a:pt x="383334" y="282334"/>
                  <a:pt x="382927" y="280294"/>
                </a:cubicBezTo>
                <a:lnTo>
                  <a:pt x="382520" y="279070"/>
                </a:lnTo>
                <a:lnTo>
                  <a:pt x="381705" y="242351"/>
                </a:lnTo>
                <a:cubicBezTo>
                  <a:pt x="381705" y="241943"/>
                  <a:pt x="381298" y="241535"/>
                  <a:pt x="381298" y="241127"/>
                </a:cubicBezTo>
                <a:lnTo>
                  <a:pt x="349115" y="241127"/>
                </a:lnTo>
                <a:cubicBezTo>
                  <a:pt x="355226" y="252143"/>
                  <a:pt x="358892" y="263974"/>
                  <a:pt x="358892" y="277030"/>
                </a:cubicBezTo>
                <a:cubicBezTo>
                  <a:pt x="358892" y="315382"/>
                  <a:pt x="327525" y="346798"/>
                  <a:pt x="289232" y="346798"/>
                </a:cubicBezTo>
                <a:cubicBezTo>
                  <a:pt x="250939" y="346798"/>
                  <a:pt x="219572" y="315382"/>
                  <a:pt x="219572" y="277030"/>
                </a:cubicBezTo>
                <a:cubicBezTo>
                  <a:pt x="219572" y="263974"/>
                  <a:pt x="223238" y="252143"/>
                  <a:pt x="229756" y="241127"/>
                </a:cubicBezTo>
                <a:lnTo>
                  <a:pt x="66401" y="241127"/>
                </a:lnTo>
                <a:cubicBezTo>
                  <a:pt x="30145" y="241127"/>
                  <a:pt x="0" y="211751"/>
                  <a:pt x="0" y="175031"/>
                </a:cubicBezTo>
                <a:lnTo>
                  <a:pt x="0" y="66912"/>
                </a:lnTo>
                <a:cubicBezTo>
                  <a:pt x="0" y="29784"/>
                  <a:pt x="30145" y="0"/>
                  <a:pt x="66401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/>
            <a:endParaRPr lang="en-US" sz="725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71" name="Elipse 70">
            <a:extLst>
              <a:ext uri="{FF2B5EF4-FFF2-40B4-BE49-F238E27FC236}">
                <a16:creationId xmlns:a16="http://schemas.microsoft.com/office/drawing/2014/main" id="{FD9BFE76-C029-7D9B-A436-67CF158E43F9}"/>
              </a:ext>
            </a:extLst>
          </p:cNvPr>
          <p:cNvSpPr/>
          <p:nvPr/>
        </p:nvSpPr>
        <p:spPr>
          <a:xfrm>
            <a:off x="1699762" y="1090639"/>
            <a:ext cx="1734741" cy="1734741"/>
          </a:xfrm>
          <a:prstGeom prst="ellipse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3" name="Elipse 42">
            <a:extLst>
              <a:ext uri="{FF2B5EF4-FFF2-40B4-BE49-F238E27FC236}">
                <a16:creationId xmlns:a16="http://schemas.microsoft.com/office/drawing/2014/main" id="{B9CC41C9-0936-6882-64E3-A70EE3EF76F7}"/>
              </a:ext>
            </a:extLst>
          </p:cNvPr>
          <p:cNvSpPr/>
          <p:nvPr/>
        </p:nvSpPr>
        <p:spPr>
          <a:xfrm>
            <a:off x="1552874" y="4208460"/>
            <a:ext cx="2032420" cy="20324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68" name="Freeform 44">
            <a:extLst>
              <a:ext uri="{FF2B5EF4-FFF2-40B4-BE49-F238E27FC236}">
                <a16:creationId xmlns:a16="http://schemas.microsoft.com/office/drawing/2014/main" id="{29F4C4AE-AA11-DEE2-E16A-399AB37B1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5933" y="4784134"/>
            <a:ext cx="883574" cy="881071"/>
          </a:xfrm>
          <a:custGeom>
            <a:avLst/>
            <a:gdLst>
              <a:gd name="connsiteX0" fmla="*/ 56666 w 547631"/>
              <a:gd name="connsiteY0" fmla="*/ 402973 h 546080"/>
              <a:gd name="connsiteX1" fmla="*/ 180591 w 547631"/>
              <a:gd name="connsiteY1" fmla="*/ 402973 h 546080"/>
              <a:gd name="connsiteX2" fmla="*/ 229916 w 547631"/>
              <a:gd name="connsiteY2" fmla="*/ 455012 h 546080"/>
              <a:gd name="connsiteX3" fmla="*/ 318376 w 547631"/>
              <a:gd name="connsiteY3" fmla="*/ 455012 h 546080"/>
              <a:gd name="connsiteX4" fmla="*/ 367294 w 547631"/>
              <a:gd name="connsiteY4" fmla="*/ 402973 h 546080"/>
              <a:gd name="connsiteX5" fmla="*/ 491219 w 547631"/>
              <a:gd name="connsiteY5" fmla="*/ 402973 h 546080"/>
              <a:gd name="connsiteX6" fmla="*/ 540544 w 547631"/>
              <a:gd name="connsiteY6" fmla="*/ 455012 h 546080"/>
              <a:gd name="connsiteX7" fmla="*/ 547474 w 547631"/>
              <a:gd name="connsiteY7" fmla="*/ 485097 h 546080"/>
              <a:gd name="connsiteX8" fmla="*/ 542175 w 547631"/>
              <a:gd name="connsiteY8" fmla="*/ 494041 h 546080"/>
              <a:gd name="connsiteX9" fmla="*/ 540136 w 547631"/>
              <a:gd name="connsiteY9" fmla="*/ 494041 h 546080"/>
              <a:gd name="connsiteX10" fmla="*/ 533614 w 547631"/>
              <a:gd name="connsiteY10" fmla="*/ 488349 h 546080"/>
              <a:gd name="connsiteX11" fmla="*/ 526684 w 547631"/>
              <a:gd name="connsiteY11" fmla="*/ 458671 h 546080"/>
              <a:gd name="connsiteX12" fmla="*/ 491219 w 547631"/>
              <a:gd name="connsiteY12" fmla="*/ 417202 h 546080"/>
              <a:gd name="connsiteX13" fmla="*/ 367294 w 547631"/>
              <a:gd name="connsiteY13" fmla="*/ 417202 h 546080"/>
              <a:gd name="connsiteX14" fmla="*/ 333051 w 547631"/>
              <a:gd name="connsiteY14" fmla="*/ 455012 h 546080"/>
              <a:gd name="connsiteX15" fmla="*/ 336313 w 547631"/>
              <a:gd name="connsiteY15" fmla="*/ 455012 h 546080"/>
              <a:gd name="connsiteX16" fmla="*/ 385230 w 547631"/>
              <a:gd name="connsiteY16" fmla="*/ 507457 h 546080"/>
              <a:gd name="connsiteX17" fmla="*/ 392160 w 547631"/>
              <a:gd name="connsiteY17" fmla="*/ 537136 h 546080"/>
              <a:gd name="connsiteX18" fmla="*/ 386453 w 547631"/>
              <a:gd name="connsiteY18" fmla="*/ 545673 h 546080"/>
              <a:gd name="connsiteX19" fmla="*/ 377893 w 547631"/>
              <a:gd name="connsiteY19" fmla="*/ 540388 h 546080"/>
              <a:gd name="connsiteX20" fmla="*/ 371370 w 547631"/>
              <a:gd name="connsiteY20" fmla="*/ 510710 h 546080"/>
              <a:gd name="connsiteX21" fmla="*/ 336313 w 547631"/>
              <a:gd name="connsiteY21" fmla="*/ 469241 h 546080"/>
              <a:gd name="connsiteX22" fmla="*/ 211980 w 547631"/>
              <a:gd name="connsiteY22" fmla="*/ 469241 h 546080"/>
              <a:gd name="connsiteX23" fmla="*/ 176515 w 547631"/>
              <a:gd name="connsiteY23" fmla="*/ 510710 h 546080"/>
              <a:gd name="connsiteX24" fmla="*/ 169992 w 547631"/>
              <a:gd name="connsiteY24" fmla="*/ 540388 h 546080"/>
              <a:gd name="connsiteX25" fmla="*/ 163062 w 547631"/>
              <a:gd name="connsiteY25" fmla="*/ 546080 h 546080"/>
              <a:gd name="connsiteX26" fmla="*/ 161432 w 547631"/>
              <a:gd name="connsiteY26" fmla="*/ 545673 h 546080"/>
              <a:gd name="connsiteX27" fmla="*/ 156132 w 547631"/>
              <a:gd name="connsiteY27" fmla="*/ 537136 h 546080"/>
              <a:gd name="connsiteX28" fmla="*/ 163062 w 547631"/>
              <a:gd name="connsiteY28" fmla="*/ 507457 h 546080"/>
              <a:gd name="connsiteX29" fmla="*/ 211980 w 547631"/>
              <a:gd name="connsiteY29" fmla="*/ 455012 h 546080"/>
              <a:gd name="connsiteX30" fmla="*/ 214833 w 547631"/>
              <a:gd name="connsiteY30" fmla="*/ 455012 h 546080"/>
              <a:gd name="connsiteX31" fmla="*/ 180591 w 547631"/>
              <a:gd name="connsiteY31" fmla="*/ 417202 h 546080"/>
              <a:gd name="connsiteX32" fmla="*/ 56666 w 547631"/>
              <a:gd name="connsiteY32" fmla="*/ 417202 h 546080"/>
              <a:gd name="connsiteX33" fmla="*/ 21201 w 547631"/>
              <a:gd name="connsiteY33" fmla="*/ 459077 h 546080"/>
              <a:gd name="connsiteX34" fmla="*/ 14678 w 547631"/>
              <a:gd name="connsiteY34" fmla="*/ 488349 h 546080"/>
              <a:gd name="connsiteX35" fmla="*/ 7748 w 547631"/>
              <a:gd name="connsiteY35" fmla="*/ 494041 h 546080"/>
              <a:gd name="connsiteX36" fmla="*/ 6118 w 547631"/>
              <a:gd name="connsiteY36" fmla="*/ 494041 h 546080"/>
              <a:gd name="connsiteX37" fmla="*/ 818 w 547631"/>
              <a:gd name="connsiteY37" fmla="*/ 485097 h 546080"/>
              <a:gd name="connsiteX38" fmla="*/ 7341 w 547631"/>
              <a:gd name="connsiteY38" fmla="*/ 455418 h 546080"/>
              <a:gd name="connsiteX39" fmla="*/ 56666 w 547631"/>
              <a:gd name="connsiteY39" fmla="*/ 402973 h 546080"/>
              <a:gd name="connsiteX40" fmla="*/ 274271 w 547631"/>
              <a:gd name="connsiteY40" fmla="*/ 338891 h 546080"/>
              <a:gd name="connsiteX41" fmla="*/ 231521 w 547631"/>
              <a:gd name="connsiteY41" fmla="*/ 381776 h 546080"/>
              <a:gd name="connsiteX42" fmla="*/ 274271 w 547631"/>
              <a:gd name="connsiteY42" fmla="*/ 424252 h 546080"/>
              <a:gd name="connsiteX43" fmla="*/ 316614 w 547631"/>
              <a:gd name="connsiteY43" fmla="*/ 381776 h 546080"/>
              <a:gd name="connsiteX44" fmla="*/ 274271 w 547631"/>
              <a:gd name="connsiteY44" fmla="*/ 338891 h 546080"/>
              <a:gd name="connsiteX45" fmla="*/ 117431 w 547631"/>
              <a:gd name="connsiteY45" fmla="*/ 285814 h 546080"/>
              <a:gd name="connsiteX46" fmla="*/ 75739 w 547631"/>
              <a:gd name="connsiteY46" fmla="*/ 328316 h 546080"/>
              <a:gd name="connsiteX47" fmla="*/ 117431 w 547631"/>
              <a:gd name="connsiteY47" fmla="*/ 370413 h 546080"/>
              <a:gd name="connsiteX48" fmla="*/ 159933 w 547631"/>
              <a:gd name="connsiteY48" fmla="*/ 328316 h 546080"/>
              <a:gd name="connsiteX49" fmla="*/ 117431 w 547631"/>
              <a:gd name="connsiteY49" fmla="*/ 285814 h 546080"/>
              <a:gd name="connsiteX50" fmla="*/ 428859 w 547631"/>
              <a:gd name="connsiteY50" fmla="*/ 285167 h 546080"/>
              <a:gd name="connsiteX51" fmla="*/ 386611 w 547631"/>
              <a:gd name="connsiteY51" fmla="*/ 327945 h 546080"/>
              <a:gd name="connsiteX52" fmla="*/ 428859 w 547631"/>
              <a:gd name="connsiteY52" fmla="*/ 370317 h 546080"/>
              <a:gd name="connsiteX53" fmla="*/ 471107 w 547631"/>
              <a:gd name="connsiteY53" fmla="*/ 327945 h 546080"/>
              <a:gd name="connsiteX54" fmla="*/ 428859 w 547631"/>
              <a:gd name="connsiteY54" fmla="*/ 285167 h 546080"/>
              <a:gd name="connsiteX55" fmla="*/ 117431 w 547631"/>
              <a:gd name="connsiteY55" fmla="*/ 271647 h 546080"/>
              <a:gd name="connsiteX56" fmla="*/ 174100 w 547631"/>
              <a:gd name="connsiteY56" fmla="*/ 328316 h 546080"/>
              <a:gd name="connsiteX57" fmla="*/ 117431 w 547631"/>
              <a:gd name="connsiteY57" fmla="*/ 384580 h 546080"/>
              <a:gd name="connsiteX58" fmla="*/ 61167 w 547631"/>
              <a:gd name="connsiteY58" fmla="*/ 328316 h 546080"/>
              <a:gd name="connsiteX59" fmla="*/ 117431 w 547631"/>
              <a:gd name="connsiteY59" fmla="*/ 271647 h 546080"/>
              <a:gd name="connsiteX60" fmla="*/ 467857 w 547631"/>
              <a:gd name="connsiteY60" fmla="*/ 246462 h 546080"/>
              <a:gd name="connsiteX61" fmla="*/ 474763 w 547631"/>
              <a:gd name="connsiteY61" fmla="*/ 253795 h 546080"/>
              <a:gd name="connsiteX62" fmla="*/ 474763 w 547631"/>
              <a:gd name="connsiteY62" fmla="*/ 294945 h 546080"/>
              <a:gd name="connsiteX63" fmla="*/ 485325 w 547631"/>
              <a:gd name="connsiteY63" fmla="*/ 327945 h 546080"/>
              <a:gd name="connsiteX64" fmla="*/ 428859 w 547631"/>
              <a:gd name="connsiteY64" fmla="*/ 384577 h 546080"/>
              <a:gd name="connsiteX65" fmla="*/ 372393 w 547631"/>
              <a:gd name="connsiteY65" fmla="*/ 327945 h 546080"/>
              <a:gd name="connsiteX66" fmla="*/ 428859 w 547631"/>
              <a:gd name="connsiteY66" fmla="*/ 270907 h 546080"/>
              <a:gd name="connsiteX67" fmla="*/ 460545 w 547631"/>
              <a:gd name="connsiteY67" fmla="*/ 281092 h 546080"/>
              <a:gd name="connsiteX68" fmla="*/ 460545 w 547631"/>
              <a:gd name="connsiteY68" fmla="*/ 253795 h 546080"/>
              <a:gd name="connsiteX69" fmla="*/ 467857 w 547631"/>
              <a:gd name="connsiteY69" fmla="*/ 246462 h 546080"/>
              <a:gd name="connsiteX70" fmla="*/ 351221 w 547631"/>
              <a:gd name="connsiteY70" fmla="*/ 212280 h 546080"/>
              <a:gd name="connsiteX71" fmla="*/ 369949 w 547631"/>
              <a:gd name="connsiteY71" fmla="*/ 212280 h 546080"/>
              <a:gd name="connsiteX72" fmla="*/ 370356 w 547631"/>
              <a:gd name="connsiteY72" fmla="*/ 212280 h 546080"/>
              <a:gd name="connsiteX73" fmla="*/ 468070 w 547631"/>
              <a:gd name="connsiteY73" fmla="*/ 212280 h 546080"/>
              <a:gd name="connsiteX74" fmla="*/ 513670 w 547631"/>
              <a:gd name="connsiteY74" fmla="*/ 260474 h 546080"/>
              <a:gd name="connsiteX75" fmla="*/ 524663 w 547631"/>
              <a:gd name="connsiteY75" fmla="*/ 309076 h 546080"/>
              <a:gd name="connsiteX76" fmla="*/ 515706 w 547631"/>
              <a:gd name="connsiteY76" fmla="*/ 337258 h 546080"/>
              <a:gd name="connsiteX77" fmla="*/ 508378 w 547631"/>
              <a:gd name="connsiteY77" fmla="*/ 344609 h 546080"/>
              <a:gd name="connsiteX78" fmla="*/ 503492 w 547631"/>
              <a:gd name="connsiteY78" fmla="*/ 346243 h 546080"/>
              <a:gd name="connsiteX79" fmla="*/ 498199 w 547631"/>
              <a:gd name="connsiteY79" fmla="*/ 344201 h 546080"/>
              <a:gd name="connsiteX80" fmla="*/ 498199 w 547631"/>
              <a:gd name="connsiteY80" fmla="*/ 333990 h 546080"/>
              <a:gd name="connsiteX81" fmla="*/ 506342 w 547631"/>
              <a:gd name="connsiteY81" fmla="*/ 327047 h 546080"/>
              <a:gd name="connsiteX82" fmla="*/ 510820 w 547631"/>
              <a:gd name="connsiteY82" fmla="*/ 312344 h 546080"/>
              <a:gd name="connsiteX83" fmla="*/ 500235 w 547631"/>
              <a:gd name="connsiteY83" fmla="*/ 263741 h 546080"/>
              <a:gd name="connsiteX84" fmla="*/ 468070 w 547631"/>
              <a:gd name="connsiteY84" fmla="*/ 226575 h 546080"/>
              <a:gd name="connsiteX85" fmla="*/ 370356 w 547631"/>
              <a:gd name="connsiteY85" fmla="*/ 226575 h 546080"/>
              <a:gd name="connsiteX86" fmla="*/ 369949 w 547631"/>
              <a:gd name="connsiteY86" fmla="*/ 226575 h 546080"/>
              <a:gd name="connsiteX87" fmla="*/ 351221 w 547631"/>
              <a:gd name="connsiteY87" fmla="*/ 226575 h 546080"/>
              <a:gd name="connsiteX88" fmla="*/ 320278 w 547631"/>
              <a:gd name="connsiteY88" fmla="*/ 262108 h 546080"/>
              <a:gd name="connsiteX89" fmla="*/ 320278 w 547631"/>
              <a:gd name="connsiteY89" fmla="*/ 302133 h 546080"/>
              <a:gd name="connsiteX90" fmla="*/ 324756 w 547631"/>
              <a:gd name="connsiteY90" fmla="*/ 302133 h 546080"/>
              <a:gd name="connsiteX91" fmla="*/ 332085 w 547631"/>
              <a:gd name="connsiteY91" fmla="*/ 309485 h 546080"/>
              <a:gd name="connsiteX92" fmla="*/ 324756 w 547631"/>
              <a:gd name="connsiteY92" fmla="*/ 316428 h 546080"/>
              <a:gd name="connsiteX93" fmla="*/ 275085 w 547631"/>
              <a:gd name="connsiteY93" fmla="*/ 316428 h 546080"/>
              <a:gd name="connsiteX94" fmla="*/ 260428 w 547631"/>
              <a:gd name="connsiteY94" fmla="*/ 326230 h 546080"/>
              <a:gd name="connsiteX95" fmla="*/ 274271 w 547631"/>
              <a:gd name="connsiteY95" fmla="*/ 324596 h 546080"/>
              <a:gd name="connsiteX96" fmla="*/ 319464 w 547631"/>
              <a:gd name="connsiteY96" fmla="*/ 348285 h 546080"/>
              <a:gd name="connsiteX97" fmla="*/ 328421 w 547631"/>
              <a:gd name="connsiteY97" fmla="*/ 348285 h 546080"/>
              <a:gd name="connsiteX98" fmla="*/ 347964 w 547631"/>
              <a:gd name="connsiteY98" fmla="*/ 328272 h 546080"/>
              <a:gd name="connsiteX99" fmla="*/ 347964 w 547631"/>
              <a:gd name="connsiteY99" fmla="*/ 289064 h 546080"/>
              <a:gd name="connsiteX100" fmla="*/ 347964 w 547631"/>
              <a:gd name="connsiteY100" fmla="*/ 255164 h 546080"/>
              <a:gd name="connsiteX101" fmla="*/ 354885 w 547631"/>
              <a:gd name="connsiteY101" fmla="*/ 247813 h 546080"/>
              <a:gd name="connsiteX102" fmla="*/ 362214 w 547631"/>
              <a:gd name="connsiteY102" fmla="*/ 255164 h 546080"/>
              <a:gd name="connsiteX103" fmla="*/ 362214 w 547631"/>
              <a:gd name="connsiteY103" fmla="*/ 289064 h 546080"/>
              <a:gd name="connsiteX104" fmla="*/ 362214 w 547631"/>
              <a:gd name="connsiteY104" fmla="*/ 328272 h 546080"/>
              <a:gd name="connsiteX105" fmla="*/ 362214 w 547631"/>
              <a:gd name="connsiteY105" fmla="*/ 387902 h 546080"/>
              <a:gd name="connsiteX106" fmla="*/ 354885 w 547631"/>
              <a:gd name="connsiteY106" fmla="*/ 395254 h 546080"/>
              <a:gd name="connsiteX107" fmla="*/ 347964 w 547631"/>
              <a:gd name="connsiteY107" fmla="*/ 387902 h 546080"/>
              <a:gd name="connsiteX108" fmla="*/ 347964 w 547631"/>
              <a:gd name="connsiteY108" fmla="*/ 356045 h 546080"/>
              <a:gd name="connsiteX109" fmla="*/ 328421 w 547631"/>
              <a:gd name="connsiteY109" fmla="*/ 362580 h 546080"/>
              <a:gd name="connsiteX110" fmla="*/ 327199 w 547631"/>
              <a:gd name="connsiteY110" fmla="*/ 362580 h 546080"/>
              <a:gd name="connsiteX111" fmla="*/ 330864 w 547631"/>
              <a:gd name="connsiteY111" fmla="*/ 381776 h 546080"/>
              <a:gd name="connsiteX112" fmla="*/ 274271 w 547631"/>
              <a:gd name="connsiteY112" fmla="*/ 438547 h 546080"/>
              <a:gd name="connsiteX113" fmla="*/ 217678 w 547631"/>
              <a:gd name="connsiteY113" fmla="*/ 381776 h 546080"/>
              <a:gd name="connsiteX114" fmla="*/ 244957 w 547631"/>
              <a:gd name="connsiteY114" fmla="*/ 332765 h 546080"/>
              <a:gd name="connsiteX115" fmla="*/ 244957 w 547631"/>
              <a:gd name="connsiteY115" fmla="*/ 332356 h 546080"/>
              <a:gd name="connsiteX116" fmla="*/ 275085 w 547631"/>
              <a:gd name="connsiteY116" fmla="*/ 302133 h 546080"/>
              <a:gd name="connsiteX117" fmla="*/ 306028 w 547631"/>
              <a:gd name="connsiteY117" fmla="*/ 302133 h 546080"/>
              <a:gd name="connsiteX118" fmla="*/ 306028 w 547631"/>
              <a:gd name="connsiteY118" fmla="*/ 262108 h 546080"/>
              <a:gd name="connsiteX119" fmla="*/ 351221 w 547631"/>
              <a:gd name="connsiteY119" fmla="*/ 212280 h 546080"/>
              <a:gd name="connsiteX120" fmla="*/ 410667 w 547631"/>
              <a:gd name="connsiteY120" fmla="*/ 96986 h 546080"/>
              <a:gd name="connsiteX121" fmla="*/ 372585 w 547631"/>
              <a:gd name="connsiteY121" fmla="*/ 135620 h 546080"/>
              <a:gd name="connsiteX122" fmla="*/ 410667 w 547631"/>
              <a:gd name="connsiteY122" fmla="*/ 174254 h 546080"/>
              <a:gd name="connsiteX123" fmla="*/ 449154 w 547631"/>
              <a:gd name="connsiteY123" fmla="*/ 135620 h 546080"/>
              <a:gd name="connsiteX124" fmla="*/ 410667 w 547631"/>
              <a:gd name="connsiteY124" fmla="*/ 96986 h 546080"/>
              <a:gd name="connsiteX125" fmla="*/ 410667 w 547631"/>
              <a:gd name="connsiteY125" fmla="*/ 82752 h 546080"/>
              <a:gd name="connsiteX126" fmla="*/ 463738 w 547631"/>
              <a:gd name="connsiteY126" fmla="*/ 135620 h 546080"/>
              <a:gd name="connsiteX127" fmla="*/ 410667 w 547631"/>
              <a:gd name="connsiteY127" fmla="*/ 188487 h 546080"/>
              <a:gd name="connsiteX128" fmla="*/ 358001 w 547631"/>
              <a:gd name="connsiteY128" fmla="*/ 135620 h 546080"/>
              <a:gd name="connsiteX129" fmla="*/ 410667 w 547631"/>
              <a:gd name="connsiteY129" fmla="*/ 82752 h 546080"/>
              <a:gd name="connsiteX130" fmla="*/ 46018 w 547631"/>
              <a:gd name="connsiteY130" fmla="*/ 14227 h 546080"/>
              <a:gd name="connsiteX131" fmla="*/ 14254 w 547631"/>
              <a:gd name="connsiteY131" fmla="*/ 45933 h 546080"/>
              <a:gd name="connsiteX132" fmla="*/ 14254 w 547631"/>
              <a:gd name="connsiteY132" fmla="*/ 89833 h 546080"/>
              <a:gd name="connsiteX133" fmla="*/ 46018 w 547631"/>
              <a:gd name="connsiteY133" fmla="*/ 121538 h 546080"/>
              <a:gd name="connsiteX134" fmla="*/ 232943 w 547631"/>
              <a:gd name="connsiteY134" fmla="*/ 121538 h 546080"/>
              <a:gd name="connsiteX135" fmla="*/ 265930 w 547631"/>
              <a:gd name="connsiteY135" fmla="*/ 134546 h 546080"/>
              <a:gd name="connsiteX136" fmla="*/ 289142 w 547631"/>
              <a:gd name="connsiteY136" fmla="*/ 157309 h 546080"/>
              <a:gd name="connsiteX137" fmla="*/ 289142 w 547631"/>
              <a:gd name="connsiteY137" fmla="*/ 128449 h 546080"/>
              <a:gd name="connsiteX138" fmla="*/ 296066 w 547631"/>
              <a:gd name="connsiteY138" fmla="*/ 121538 h 546080"/>
              <a:gd name="connsiteX139" fmla="*/ 302581 w 547631"/>
              <a:gd name="connsiteY139" fmla="*/ 121538 h 546080"/>
              <a:gd name="connsiteX140" fmla="*/ 334754 w 547631"/>
              <a:gd name="connsiteY140" fmla="*/ 89833 h 546080"/>
              <a:gd name="connsiteX141" fmla="*/ 334754 w 547631"/>
              <a:gd name="connsiteY141" fmla="*/ 45933 h 546080"/>
              <a:gd name="connsiteX142" fmla="*/ 302581 w 547631"/>
              <a:gd name="connsiteY142" fmla="*/ 14227 h 546080"/>
              <a:gd name="connsiteX143" fmla="*/ 46018 w 547631"/>
              <a:gd name="connsiteY143" fmla="*/ 0 h 546080"/>
              <a:gd name="connsiteX144" fmla="*/ 302581 w 547631"/>
              <a:gd name="connsiteY144" fmla="*/ 0 h 546080"/>
              <a:gd name="connsiteX145" fmla="*/ 348600 w 547631"/>
              <a:gd name="connsiteY145" fmla="*/ 45933 h 546080"/>
              <a:gd name="connsiteX146" fmla="*/ 348600 w 547631"/>
              <a:gd name="connsiteY146" fmla="*/ 89833 h 546080"/>
              <a:gd name="connsiteX147" fmla="*/ 303396 w 547631"/>
              <a:gd name="connsiteY147" fmla="*/ 135765 h 546080"/>
              <a:gd name="connsiteX148" fmla="*/ 303396 w 547631"/>
              <a:gd name="connsiteY148" fmla="*/ 174381 h 546080"/>
              <a:gd name="connsiteX149" fmla="*/ 298916 w 547631"/>
              <a:gd name="connsiteY149" fmla="*/ 180885 h 546080"/>
              <a:gd name="connsiteX150" fmla="*/ 296066 w 547631"/>
              <a:gd name="connsiteY150" fmla="*/ 181291 h 546080"/>
              <a:gd name="connsiteX151" fmla="*/ 291179 w 547631"/>
              <a:gd name="connsiteY151" fmla="*/ 179259 h 546080"/>
              <a:gd name="connsiteX152" fmla="*/ 255748 w 547631"/>
              <a:gd name="connsiteY152" fmla="*/ 145114 h 546080"/>
              <a:gd name="connsiteX153" fmla="*/ 232943 w 547631"/>
              <a:gd name="connsiteY153" fmla="*/ 135765 h 546080"/>
              <a:gd name="connsiteX154" fmla="*/ 46018 w 547631"/>
              <a:gd name="connsiteY154" fmla="*/ 135765 h 546080"/>
              <a:gd name="connsiteX155" fmla="*/ 0 w 547631"/>
              <a:gd name="connsiteY155" fmla="*/ 89833 h 546080"/>
              <a:gd name="connsiteX156" fmla="*/ 0 w 547631"/>
              <a:gd name="connsiteY156" fmla="*/ 45933 h 546080"/>
              <a:gd name="connsiteX157" fmla="*/ 46018 w 547631"/>
              <a:gd name="connsiteY157" fmla="*/ 0 h 54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547631" h="546080">
                <a:moveTo>
                  <a:pt x="56666" y="402973"/>
                </a:moveTo>
                <a:lnTo>
                  <a:pt x="180591" y="402973"/>
                </a:lnTo>
                <a:cubicBezTo>
                  <a:pt x="210757" y="402973"/>
                  <a:pt x="218095" y="414763"/>
                  <a:pt x="229916" y="455012"/>
                </a:cubicBezTo>
                <a:lnTo>
                  <a:pt x="318376" y="455012"/>
                </a:lnTo>
                <a:cubicBezTo>
                  <a:pt x="329383" y="414763"/>
                  <a:pt x="337535" y="402973"/>
                  <a:pt x="367294" y="402973"/>
                </a:cubicBezTo>
                <a:lnTo>
                  <a:pt x="491219" y="402973"/>
                </a:lnTo>
                <a:cubicBezTo>
                  <a:pt x="521385" y="402973"/>
                  <a:pt x="529130" y="414763"/>
                  <a:pt x="540544" y="455012"/>
                </a:cubicBezTo>
                <a:lnTo>
                  <a:pt x="547474" y="485097"/>
                </a:lnTo>
                <a:cubicBezTo>
                  <a:pt x="548289" y="489162"/>
                  <a:pt x="545844" y="492821"/>
                  <a:pt x="542175" y="494041"/>
                </a:cubicBezTo>
                <a:cubicBezTo>
                  <a:pt x="541359" y="494041"/>
                  <a:pt x="540952" y="494041"/>
                  <a:pt x="540136" y="494041"/>
                </a:cubicBezTo>
                <a:cubicBezTo>
                  <a:pt x="536875" y="494041"/>
                  <a:pt x="534429" y="491602"/>
                  <a:pt x="533614" y="488349"/>
                </a:cubicBezTo>
                <a:lnTo>
                  <a:pt x="526684" y="458671"/>
                </a:lnTo>
                <a:cubicBezTo>
                  <a:pt x="514862" y="417202"/>
                  <a:pt x="509563" y="417202"/>
                  <a:pt x="491219" y="417202"/>
                </a:cubicBezTo>
                <a:lnTo>
                  <a:pt x="367294" y="417202"/>
                </a:lnTo>
                <a:cubicBezTo>
                  <a:pt x="349765" y="417202"/>
                  <a:pt x="344058" y="417609"/>
                  <a:pt x="333051" y="455012"/>
                </a:cubicBezTo>
                <a:lnTo>
                  <a:pt x="336313" y="455012"/>
                </a:lnTo>
                <a:cubicBezTo>
                  <a:pt x="366071" y="455012"/>
                  <a:pt x="373816" y="466802"/>
                  <a:pt x="385230" y="507457"/>
                </a:cubicBezTo>
                <a:lnTo>
                  <a:pt x="392160" y="537136"/>
                </a:lnTo>
                <a:cubicBezTo>
                  <a:pt x="392976" y="541201"/>
                  <a:pt x="390530" y="544860"/>
                  <a:pt x="386453" y="545673"/>
                </a:cubicBezTo>
                <a:cubicBezTo>
                  <a:pt x="382784" y="546487"/>
                  <a:pt x="379116" y="544047"/>
                  <a:pt x="377893" y="540388"/>
                </a:cubicBezTo>
                <a:lnTo>
                  <a:pt x="371370" y="510710"/>
                </a:lnTo>
                <a:cubicBezTo>
                  <a:pt x="359548" y="469241"/>
                  <a:pt x="354249" y="469241"/>
                  <a:pt x="336313" y="469241"/>
                </a:cubicBezTo>
                <a:lnTo>
                  <a:pt x="211980" y="469241"/>
                </a:lnTo>
                <a:cubicBezTo>
                  <a:pt x="194043" y="469241"/>
                  <a:pt x="188336" y="469241"/>
                  <a:pt x="176515" y="510710"/>
                </a:cubicBezTo>
                <a:lnTo>
                  <a:pt x="169992" y="540388"/>
                </a:lnTo>
                <a:cubicBezTo>
                  <a:pt x="169177" y="543641"/>
                  <a:pt x="166323" y="546080"/>
                  <a:pt x="163062" y="546080"/>
                </a:cubicBezTo>
                <a:cubicBezTo>
                  <a:pt x="162247" y="546080"/>
                  <a:pt x="162247" y="546080"/>
                  <a:pt x="161432" y="545673"/>
                </a:cubicBezTo>
                <a:cubicBezTo>
                  <a:pt x="157763" y="544860"/>
                  <a:pt x="155317" y="541201"/>
                  <a:pt x="156132" y="537136"/>
                </a:cubicBezTo>
                <a:lnTo>
                  <a:pt x="163062" y="507457"/>
                </a:lnTo>
                <a:cubicBezTo>
                  <a:pt x="174069" y="466802"/>
                  <a:pt x="182222" y="455012"/>
                  <a:pt x="211980" y="455012"/>
                </a:cubicBezTo>
                <a:lnTo>
                  <a:pt x="214833" y="455012"/>
                </a:lnTo>
                <a:cubicBezTo>
                  <a:pt x="203827" y="417609"/>
                  <a:pt x="198120" y="417202"/>
                  <a:pt x="180591" y="417202"/>
                </a:cubicBezTo>
                <a:lnTo>
                  <a:pt x="56666" y="417202"/>
                </a:lnTo>
                <a:cubicBezTo>
                  <a:pt x="38730" y="417202"/>
                  <a:pt x="33023" y="417202"/>
                  <a:pt x="21201" y="459077"/>
                </a:cubicBezTo>
                <a:lnTo>
                  <a:pt x="14678" y="488349"/>
                </a:lnTo>
                <a:cubicBezTo>
                  <a:pt x="13863" y="491602"/>
                  <a:pt x="11010" y="494041"/>
                  <a:pt x="7748" y="494041"/>
                </a:cubicBezTo>
                <a:cubicBezTo>
                  <a:pt x="6933" y="494041"/>
                  <a:pt x="6525" y="494041"/>
                  <a:pt x="6118" y="494041"/>
                </a:cubicBezTo>
                <a:cubicBezTo>
                  <a:pt x="2449" y="492821"/>
                  <a:pt x="3" y="489162"/>
                  <a:pt x="818" y="485097"/>
                </a:cubicBezTo>
                <a:lnTo>
                  <a:pt x="7341" y="455418"/>
                </a:lnTo>
                <a:cubicBezTo>
                  <a:pt x="19162" y="414763"/>
                  <a:pt x="26908" y="402973"/>
                  <a:pt x="56666" y="402973"/>
                </a:cubicBezTo>
                <a:close/>
                <a:moveTo>
                  <a:pt x="274271" y="338891"/>
                </a:moveTo>
                <a:cubicBezTo>
                  <a:pt x="250657" y="338891"/>
                  <a:pt x="231521" y="358087"/>
                  <a:pt x="231521" y="381776"/>
                </a:cubicBezTo>
                <a:cubicBezTo>
                  <a:pt x="231521" y="405056"/>
                  <a:pt x="250657" y="424252"/>
                  <a:pt x="274271" y="424252"/>
                </a:cubicBezTo>
                <a:cubicBezTo>
                  <a:pt x="297478" y="424252"/>
                  <a:pt x="316614" y="405056"/>
                  <a:pt x="316614" y="381776"/>
                </a:cubicBezTo>
                <a:cubicBezTo>
                  <a:pt x="316614" y="358087"/>
                  <a:pt x="297478" y="338891"/>
                  <a:pt x="274271" y="338891"/>
                </a:cubicBezTo>
                <a:close/>
                <a:moveTo>
                  <a:pt x="117431" y="285814"/>
                </a:moveTo>
                <a:cubicBezTo>
                  <a:pt x="94359" y="285814"/>
                  <a:pt x="75739" y="304839"/>
                  <a:pt x="75739" y="328316"/>
                </a:cubicBezTo>
                <a:cubicBezTo>
                  <a:pt x="75739" y="351388"/>
                  <a:pt x="94359" y="370413"/>
                  <a:pt x="117431" y="370413"/>
                </a:cubicBezTo>
                <a:cubicBezTo>
                  <a:pt x="140908" y="370413"/>
                  <a:pt x="159933" y="351388"/>
                  <a:pt x="159933" y="328316"/>
                </a:cubicBezTo>
                <a:cubicBezTo>
                  <a:pt x="159933" y="304839"/>
                  <a:pt x="140908" y="285814"/>
                  <a:pt x="117431" y="285814"/>
                </a:cubicBezTo>
                <a:close/>
                <a:moveTo>
                  <a:pt x="428859" y="285167"/>
                </a:moveTo>
                <a:cubicBezTo>
                  <a:pt x="405298" y="285167"/>
                  <a:pt x="386611" y="304315"/>
                  <a:pt x="386611" y="327945"/>
                </a:cubicBezTo>
                <a:cubicBezTo>
                  <a:pt x="386611" y="351168"/>
                  <a:pt x="405298" y="370317"/>
                  <a:pt x="428859" y="370317"/>
                </a:cubicBezTo>
                <a:cubicBezTo>
                  <a:pt x="452014" y="370317"/>
                  <a:pt x="471107" y="351168"/>
                  <a:pt x="471107" y="327945"/>
                </a:cubicBezTo>
                <a:cubicBezTo>
                  <a:pt x="471107" y="304315"/>
                  <a:pt x="452014" y="285167"/>
                  <a:pt x="428859" y="285167"/>
                </a:cubicBezTo>
                <a:close/>
                <a:moveTo>
                  <a:pt x="117431" y="271647"/>
                </a:moveTo>
                <a:cubicBezTo>
                  <a:pt x="148599" y="271647"/>
                  <a:pt x="174100" y="297148"/>
                  <a:pt x="174100" y="328316"/>
                </a:cubicBezTo>
                <a:cubicBezTo>
                  <a:pt x="174100" y="359079"/>
                  <a:pt x="148599" y="384580"/>
                  <a:pt x="117431" y="384580"/>
                </a:cubicBezTo>
                <a:cubicBezTo>
                  <a:pt x="86263" y="384580"/>
                  <a:pt x="61167" y="359079"/>
                  <a:pt x="61167" y="328316"/>
                </a:cubicBezTo>
                <a:cubicBezTo>
                  <a:pt x="61167" y="297148"/>
                  <a:pt x="86263" y="271647"/>
                  <a:pt x="117431" y="271647"/>
                </a:cubicBezTo>
                <a:close/>
                <a:moveTo>
                  <a:pt x="467857" y="246462"/>
                </a:moveTo>
                <a:cubicBezTo>
                  <a:pt x="471513" y="246462"/>
                  <a:pt x="474763" y="249721"/>
                  <a:pt x="474763" y="253795"/>
                </a:cubicBezTo>
                <a:lnTo>
                  <a:pt x="474763" y="294945"/>
                </a:lnTo>
                <a:cubicBezTo>
                  <a:pt x="481263" y="304315"/>
                  <a:pt x="485325" y="315723"/>
                  <a:pt x="485325" y="327945"/>
                </a:cubicBezTo>
                <a:cubicBezTo>
                  <a:pt x="485325" y="358909"/>
                  <a:pt x="459732" y="384577"/>
                  <a:pt x="428859" y="384577"/>
                </a:cubicBezTo>
                <a:cubicBezTo>
                  <a:pt x="397579" y="384577"/>
                  <a:pt x="372393" y="358909"/>
                  <a:pt x="372393" y="327945"/>
                </a:cubicBezTo>
                <a:cubicBezTo>
                  <a:pt x="372393" y="296574"/>
                  <a:pt x="397579" y="270907"/>
                  <a:pt x="428859" y="270907"/>
                </a:cubicBezTo>
                <a:cubicBezTo>
                  <a:pt x="440640" y="270907"/>
                  <a:pt x="451202" y="274574"/>
                  <a:pt x="460545" y="281092"/>
                </a:cubicBezTo>
                <a:lnTo>
                  <a:pt x="460545" y="253795"/>
                </a:lnTo>
                <a:cubicBezTo>
                  <a:pt x="460545" y="249721"/>
                  <a:pt x="463795" y="246462"/>
                  <a:pt x="467857" y="246462"/>
                </a:cubicBezTo>
                <a:close/>
                <a:moveTo>
                  <a:pt x="351221" y="212280"/>
                </a:moveTo>
                <a:lnTo>
                  <a:pt x="369949" y="212280"/>
                </a:lnTo>
                <a:lnTo>
                  <a:pt x="370356" y="212280"/>
                </a:lnTo>
                <a:lnTo>
                  <a:pt x="468070" y="212280"/>
                </a:lnTo>
                <a:cubicBezTo>
                  <a:pt x="494942" y="212280"/>
                  <a:pt x="502678" y="220448"/>
                  <a:pt x="513670" y="260474"/>
                </a:cubicBezTo>
                <a:lnTo>
                  <a:pt x="524663" y="309076"/>
                </a:lnTo>
                <a:cubicBezTo>
                  <a:pt x="526699" y="319695"/>
                  <a:pt x="523442" y="330314"/>
                  <a:pt x="515706" y="337258"/>
                </a:cubicBezTo>
                <a:lnTo>
                  <a:pt x="508378" y="344609"/>
                </a:lnTo>
                <a:cubicBezTo>
                  <a:pt x="506749" y="345834"/>
                  <a:pt x="505120" y="346243"/>
                  <a:pt x="503492" y="346243"/>
                </a:cubicBezTo>
                <a:cubicBezTo>
                  <a:pt x="501863" y="346243"/>
                  <a:pt x="499420" y="345834"/>
                  <a:pt x="498199" y="344201"/>
                </a:cubicBezTo>
                <a:cubicBezTo>
                  <a:pt x="495756" y="341342"/>
                  <a:pt x="495756" y="336441"/>
                  <a:pt x="498199" y="333990"/>
                </a:cubicBezTo>
                <a:lnTo>
                  <a:pt x="506342" y="327047"/>
                </a:lnTo>
                <a:cubicBezTo>
                  <a:pt x="510006" y="323371"/>
                  <a:pt x="512042" y="317653"/>
                  <a:pt x="510820" y="312344"/>
                </a:cubicBezTo>
                <a:lnTo>
                  <a:pt x="500235" y="263741"/>
                </a:lnTo>
                <a:cubicBezTo>
                  <a:pt x="489649" y="226575"/>
                  <a:pt x="485170" y="226575"/>
                  <a:pt x="468070" y="226575"/>
                </a:cubicBezTo>
                <a:lnTo>
                  <a:pt x="370356" y="226575"/>
                </a:lnTo>
                <a:lnTo>
                  <a:pt x="369949" y="226575"/>
                </a:lnTo>
                <a:lnTo>
                  <a:pt x="351221" y="226575"/>
                </a:lnTo>
                <a:cubicBezTo>
                  <a:pt x="332085" y="226575"/>
                  <a:pt x="320278" y="232293"/>
                  <a:pt x="320278" y="262108"/>
                </a:cubicBezTo>
                <a:lnTo>
                  <a:pt x="320278" y="302133"/>
                </a:lnTo>
                <a:lnTo>
                  <a:pt x="324756" y="302133"/>
                </a:lnTo>
                <a:cubicBezTo>
                  <a:pt x="328828" y="302133"/>
                  <a:pt x="332085" y="305400"/>
                  <a:pt x="332085" y="309485"/>
                </a:cubicBezTo>
                <a:cubicBezTo>
                  <a:pt x="332085" y="313569"/>
                  <a:pt x="328828" y="316428"/>
                  <a:pt x="324756" y="316428"/>
                </a:cubicBezTo>
                <a:lnTo>
                  <a:pt x="275085" y="316428"/>
                </a:lnTo>
                <a:cubicBezTo>
                  <a:pt x="268571" y="316428"/>
                  <a:pt x="262871" y="320512"/>
                  <a:pt x="260428" y="326230"/>
                </a:cubicBezTo>
                <a:cubicBezTo>
                  <a:pt x="264907" y="325413"/>
                  <a:pt x="269385" y="324596"/>
                  <a:pt x="274271" y="324596"/>
                </a:cubicBezTo>
                <a:cubicBezTo>
                  <a:pt x="292999" y="324596"/>
                  <a:pt x="309285" y="333990"/>
                  <a:pt x="319464" y="348285"/>
                </a:cubicBezTo>
                <a:lnTo>
                  <a:pt x="328421" y="348285"/>
                </a:lnTo>
                <a:cubicBezTo>
                  <a:pt x="339414" y="348285"/>
                  <a:pt x="347964" y="339300"/>
                  <a:pt x="347964" y="328272"/>
                </a:cubicBezTo>
                <a:lnTo>
                  <a:pt x="347964" y="289064"/>
                </a:lnTo>
                <a:lnTo>
                  <a:pt x="347964" y="255164"/>
                </a:lnTo>
                <a:cubicBezTo>
                  <a:pt x="347964" y="251080"/>
                  <a:pt x="351221" y="247813"/>
                  <a:pt x="354885" y="247813"/>
                </a:cubicBezTo>
                <a:cubicBezTo>
                  <a:pt x="358956" y="247813"/>
                  <a:pt x="362214" y="251080"/>
                  <a:pt x="362214" y="255164"/>
                </a:cubicBezTo>
                <a:lnTo>
                  <a:pt x="362214" y="289064"/>
                </a:lnTo>
                <a:lnTo>
                  <a:pt x="362214" y="328272"/>
                </a:lnTo>
                <a:lnTo>
                  <a:pt x="362214" y="387902"/>
                </a:lnTo>
                <a:cubicBezTo>
                  <a:pt x="362214" y="391986"/>
                  <a:pt x="358956" y="395254"/>
                  <a:pt x="354885" y="395254"/>
                </a:cubicBezTo>
                <a:cubicBezTo>
                  <a:pt x="351221" y="395254"/>
                  <a:pt x="347964" y="391986"/>
                  <a:pt x="347964" y="387902"/>
                </a:cubicBezTo>
                <a:lnTo>
                  <a:pt x="347964" y="356045"/>
                </a:lnTo>
                <a:cubicBezTo>
                  <a:pt x="342671" y="360129"/>
                  <a:pt x="335749" y="362580"/>
                  <a:pt x="328421" y="362580"/>
                </a:cubicBezTo>
                <a:lnTo>
                  <a:pt x="327199" y="362580"/>
                </a:lnTo>
                <a:cubicBezTo>
                  <a:pt x="329642" y="368298"/>
                  <a:pt x="330864" y="374832"/>
                  <a:pt x="330864" y="381776"/>
                </a:cubicBezTo>
                <a:cubicBezTo>
                  <a:pt x="330864" y="412816"/>
                  <a:pt x="305214" y="438547"/>
                  <a:pt x="274271" y="438547"/>
                </a:cubicBezTo>
                <a:cubicBezTo>
                  <a:pt x="242514" y="438547"/>
                  <a:pt x="217678" y="412816"/>
                  <a:pt x="217678" y="381776"/>
                </a:cubicBezTo>
                <a:cubicBezTo>
                  <a:pt x="217678" y="360946"/>
                  <a:pt x="228264" y="342567"/>
                  <a:pt x="244957" y="332765"/>
                </a:cubicBezTo>
                <a:cubicBezTo>
                  <a:pt x="244957" y="332765"/>
                  <a:pt x="244957" y="332356"/>
                  <a:pt x="244957" y="332356"/>
                </a:cubicBezTo>
                <a:cubicBezTo>
                  <a:pt x="244957" y="315611"/>
                  <a:pt x="258799" y="302133"/>
                  <a:pt x="275085" y="302133"/>
                </a:cubicBezTo>
                <a:lnTo>
                  <a:pt x="306028" y="302133"/>
                </a:lnTo>
                <a:lnTo>
                  <a:pt x="306028" y="262108"/>
                </a:lnTo>
                <a:cubicBezTo>
                  <a:pt x="306028" y="228617"/>
                  <a:pt x="320685" y="212280"/>
                  <a:pt x="351221" y="212280"/>
                </a:cubicBezTo>
                <a:close/>
                <a:moveTo>
                  <a:pt x="410667" y="96986"/>
                </a:moveTo>
                <a:cubicBezTo>
                  <a:pt x="389601" y="96986"/>
                  <a:pt x="372585" y="114066"/>
                  <a:pt x="372585" y="135620"/>
                </a:cubicBezTo>
                <a:cubicBezTo>
                  <a:pt x="372585" y="156767"/>
                  <a:pt x="389601" y="174254"/>
                  <a:pt x="410667" y="174254"/>
                </a:cubicBezTo>
                <a:cubicBezTo>
                  <a:pt x="432138" y="174254"/>
                  <a:pt x="449154" y="156767"/>
                  <a:pt x="449154" y="135620"/>
                </a:cubicBezTo>
                <a:cubicBezTo>
                  <a:pt x="449154" y="114066"/>
                  <a:pt x="432138" y="96986"/>
                  <a:pt x="410667" y="96986"/>
                </a:cubicBezTo>
                <a:close/>
                <a:moveTo>
                  <a:pt x="410667" y="82752"/>
                </a:moveTo>
                <a:cubicBezTo>
                  <a:pt x="439836" y="82752"/>
                  <a:pt x="463738" y="106339"/>
                  <a:pt x="463738" y="135620"/>
                </a:cubicBezTo>
                <a:cubicBezTo>
                  <a:pt x="463738" y="164493"/>
                  <a:pt x="439836" y="188487"/>
                  <a:pt x="410667" y="188487"/>
                </a:cubicBezTo>
                <a:cubicBezTo>
                  <a:pt x="381903" y="188487"/>
                  <a:pt x="358001" y="164493"/>
                  <a:pt x="358001" y="135620"/>
                </a:cubicBezTo>
                <a:cubicBezTo>
                  <a:pt x="358001" y="106339"/>
                  <a:pt x="381903" y="82752"/>
                  <a:pt x="410667" y="82752"/>
                </a:cubicBezTo>
                <a:close/>
                <a:moveTo>
                  <a:pt x="46018" y="14227"/>
                </a:moveTo>
                <a:cubicBezTo>
                  <a:pt x="28507" y="14227"/>
                  <a:pt x="14254" y="28454"/>
                  <a:pt x="14254" y="45933"/>
                </a:cubicBezTo>
                <a:lnTo>
                  <a:pt x="14254" y="89833"/>
                </a:lnTo>
                <a:cubicBezTo>
                  <a:pt x="14254" y="107312"/>
                  <a:pt x="28507" y="121538"/>
                  <a:pt x="46018" y="121538"/>
                </a:cubicBezTo>
                <a:lnTo>
                  <a:pt x="232943" y="121538"/>
                </a:lnTo>
                <a:cubicBezTo>
                  <a:pt x="245160" y="121538"/>
                  <a:pt x="256970" y="126416"/>
                  <a:pt x="265930" y="134546"/>
                </a:cubicBezTo>
                <a:lnTo>
                  <a:pt x="289142" y="157309"/>
                </a:lnTo>
                <a:lnTo>
                  <a:pt x="289142" y="128449"/>
                </a:lnTo>
                <a:cubicBezTo>
                  <a:pt x="289142" y="124790"/>
                  <a:pt x="291993" y="121538"/>
                  <a:pt x="296066" y="121538"/>
                </a:cubicBezTo>
                <a:lnTo>
                  <a:pt x="302581" y="121538"/>
                </a:lnTo>
                <a:cubicBezTo>
                  <a:pt x="320500" y="121538"/>
                  <a:pt x="334754" y="107312"/>
                  <a:pt x="334754" y="89833"/>
                </a:cubicBezTo>
                <a:lnTo>
                  <a:pt x="334754" y="45933"/>
                </a:lnTo>
                <a:cubicBezTo>
                  <a:pt x="334754" y="28454"/>
                  <a:pt x="320500" y="14227"/>
                  <a:pt x="302581" y="14227"/>
                </a:cubicBezTo>
                <a:close/>
                <a:moveTo>
                  <a:pt x="46018" y="0"/>
                </a:moveTo>
                <a:lnTo>
                  <a:pt x="302581" y="0"/>
                </a:lnTo>
                <a:cubicBezTo>
                  <a:pt x="328238" y="0"/>
                  <a:pt x="348600" y="20731"/>
                  <a:pt x="348600" y="45933"/>
                </a:cubicBezTo>
                <a:lnTo>
                  <a:pt x="348600" y="89833"/>
                </a:lnTo>
                <a:cubicBezTo>
                  <a:pt x="348600" y="115035"/>
                  <a:pt x="328645" y="135765"/>
                  <a:pt x="303396" y="135765"/>
                </a:cubicBezTo>
                <a:lnTo>
                  <a:pt x="303396" y="174381"/>
                </a:lnTo>
                <a:cubicBezTo>
                  <a:pt x="303396" y="177227"/>
                  <a:pt x="301360" y="179666"/>
                  <a:pt x="298916" y="180885"/>
                </a:cubicBezTo>
                <a:cubicBezTo>
                  <a:pt x="298102" y="181291"/>
                  <a:pt x="296880" y="181291"/>
                  <a:pt x="296066" y="181291"/>
                </a:cubicBezTo>
                <a:cubicBezTo>
                  <a:pt x="294437" y="181291"/>
                  <a:pt x="292808" y="180478"/>
                  <a:pt x="291179" y="179259"/>
                </a:cubicBezTo>
                <a:lnTo>
                  <a:pt x="255748" y="145114"/>
                </a:lnTo>
                <a:cubicBezTo>
                  <a:pt x="249640" y="139017"/>
                  <a:pt x="241495" y="135765"/>
                  <a:pt x="232943" y="135765"/>
                </a:cubicBezTo>
                <a:lnTo>
                  <a:pt x="46018" y="135765"/>
                </a:lnTo>
                <a:cubicBezTo>
                  <a:pt x="20769" y="135765"/>
                  <a:pt x="0" y="115035"/>
                  <a:pt x="0" y="89833"/>
                </a:cubicBezTo>
                <a:lnTo>
                  <a:pt x="0" y="45933"/>
                </a:lnTo>
                <a:cubicBezTo>
                  <a:pt x="0" y="20731"/>
                  <a:pt x="20769" y="0"/>
                  <a:pt x="4601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/>
            <a:endParaRPr lang="en-US" sz="725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72" name="Elipse 71">
            <a:extLst>
              <a:ext uri="{FF2B5EF4-FFF2-40B4-BE49-F238E27FC236}">
                <a16:creationId xmlns:a16="http://schemas.microsoft.com/office/drawing/2014/main" id="{D2806F72-30A2-92FC-94EC-D6D9BC2A78A3}"/>
              </a:ext>
            </a:extLst>
          </p:cNvPr>
          <p:cNvSpPr/>
          <p:nvPr/>
        </p:nvSpPr>
        <p:spPr>
          <a:xfrm>
            <a:off x="1699762" y="4365668"/>
            <a:ext cx="1734741" cy="1734741"/>
          </a:xfrm>
          <a:prstGeom prst="ellipse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9" name="Elipse 38">
            <a:extLst>
              <a:ext uri="{FF2B5EF4-FFF2-40B4-BE49-F238E27FC236}">
                <a16:creationId xmlns:a16="http://schemas.microsoft.com/office/drawing/2014/main" id="{A69A47BA-9890-2F8C-52B0-FA924A2B54EE}"/>
              </a:ext>
            </a:extLst>
          </p:cNvPr>
          <p:cNvSpPr/>
          <p:nvPr/>
        </p:nvSpPr>
        <p:spPr>
          <a:xfrm>
            <a:off x="1552874" y="7475121"/>
            <a:ext cx="2032420" cy="20324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67" name="Freeform 39">
            <a:extLst>
              <a:ext uri="{FF2B5EF4-FFF2-40B4-BE49-F238E27FC236}">
                <a16:creationId xmlns:a16="http://schemas.microsoft.com/office/drawing/2014/main" id="{6B6BD90B-5408-F267-D5C2-477A7E70B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5933" y="8208657"/>
            <a:ext cx="882399" cy="565349"/>
          </a:xfrm>
          <a:custGeom>
            <a:avLst/>
            <a:gdLst>
              <a:gd name="connsiteX0" fmla="*/ 196742 w 546903"/>
              <a:gd name="connsiteY0" fmla="*/ 178952 h 350398"/>
              <a:gd name="connsiteX1" fmla="*/ 150290 w 546903"/>
              <a:gd name="connsiteY1" fmla="*/ 232835 h 350398"/>
              <a:gd name="connsiteX2" fmla="*/ 142141 w 546903"/>
              <a:gd name="connsiteY2" fmla="*/ 270390 h 350398"/>
              <a:gd name="connsiteX3" fmla="*/ 149068 w 546903"/>
              <a:gd name="connsiteY3" fmla="*/ 290800 h 350398"/>
              <a:gd name="connsiteX4" fmla="*/ 189000 w 546903"/>
              <a:gd name="connsiteY4" fmla="*/ 316517 h 350398"/>
              <a:gd name="connsiteX5" fmla="*/ 189000 w 546903"/>
              <a:gd name="connsiteY5" fmla="*/ 249980 h 350398"/>
              <a:gd name="connsiteX6" fmla="*/ 196335 w 546903"/>
              <a:gd name="connsiteY6" fmla="*/ 243040 h 350398"/>
              <a:gd name="connsiteX7" fmla="*/ 203262 w 546903"/>
              <a:gd name="connsiteY7" fmla="*/ 249980 h 350398"/>
              <a:gd name="connsiteX8" fmla="*/ 203262 w 546903"/>
              <a:gd name="connsiteY8" fmla="*/ 322640 h 350398"/>
              <a:gd name="connsiteX9" fmla="*/ 274569 w 546903"/>
              <a:gd name="connsiteY9" fmla="*/ 336111 h 350398"/>
              <a:gd name="connsiteX10" fmla="*/ 346284 w 546903"/>
              <a:gd name="connsiteY10" fmla="*/ 322640 h 350398"/>
              <a:gd name="connsiteX11" fmla="*/ 346284 w 546903"/>
              <a:gd name="connsiteY11" fmla="*/ 249980 h 350398"/>
              <a:gd name="connsiteX12" fmla="*/ 353211 w 546903"/>
              <a:gd name="connsiteY12" fmla="*/ 243040 h 350398"/>
              <a:gd name="connsiteX13" fmla="*/ 360546 w 546903"/>
              <a:gd name="connsiteY13" fmla="*/ 249980 h 350398"/>
              <a:gd name="connsiteX14" fmla="*/ 360546 w 546903"/>
              <a:gd name="connsiteY14" fmla="*/ 316517 h 350398"/>
              <a:gd name="connsiteX15" fmla="*/ 400478 w 546903"/>
              <a:gd name="connsiteY15" fmla="*/ 290800 h 350398"/>
              <a:gd name="connsiteX16" fmla="*/ 407813 w 546903"/>
              <a:gd name="connsiteY16" fmla="*/ 270390 h 350398"/>
              <a:gd name="connsiteX17" fmla="*/ 398848 w 546903"/>
              <a:gd name="connsiteY17" fmla="*/ 232835 h 350398"/>
              <a:gd name="connsiteX18" fmla="*/ 352804 w 546903"/>
              <a:gd name="connsiteY18" fmla="*/ 178952 h 350398"/>
              <a:gd name="connsiteX19" fmla="*/ 372770 w 546903"/>
              <a:gd name="connsiteY19" fmla="*/ 161807 h 350398"/>
              <a:gd name="connsiteX20" fmla="*/ 356471 w 546903"/>
              <a:gd name="connsiteY20" fmla="*/ 164665 h 350398"/>
              <a:gd name="connsiteX21" fmla="*/ 412702 w 546903"/>
              <a:gd name="connsiteY21" fmla="*/ 229161 h 350398"/>
              <a:gd name="connsiteX22" fmla="*/ 421259 w 546903"/>
              <a:gd name="connsiteY22" fmla="*/ 267124 h 350398"/>
              <a:gd name="connsiteX23" fmla="*/ 422074 w 546903"/>
              <a:gd name="connsiteY23" fmla="*/ 278146 h 350398"/>
              <a:gd name="connsiteX24" fmla="*/ 432261 w 546903"/>
              <a:gd name="connsiteY24" fmla="*/ 278962 h 350398"/>
              <a:gd name="connsiteX25" fmla="*/ 485232 w 546903"/>
              <a:gd name="connsiteY25" fmla="*/ 269165 h 350398"/>
              <a:gd name="connsiteX26" fmla="*/ 485232 w 546903"/>
              <a:gd name="connsiteY26" fmla="*/ 214874 h 350398"/>
              <a:gd name="connsiteX27" fmla="*/ 492159 w 546903"/>
              <a:gd name="connsiteY27" fmla="*/ 207526 h 350398"/>
              <a:gd name="connsiteX28" fmla="*/ 499494 w 546903"/>
              <a:gd name="connsiteY28" fmla="*/ 214874 h 350398"/>
              <a:gd name="connsiteX29" fmla="*/ 499494 w 546903"/>
              <a:gd name="connsiteY29" fmla="*/ 262634 h 350398"/>
              <a:gd name="connsiteX30" fmla="*/ 527610 w 546903"/>
              <a:gd name="connsiteY30" fmla="*/ 244673 h 350398"/>
              <a:gd name="connsiteX31" fmla="*/ 532092 w 546903"/>
              <a:gd name="connsiteY31" fmla="*/ 230386 h 350398"/>
              <a:gd name="connsiteX32" fmla="*/ 525572 w 546903"/>
              <a:gd name="connsiteY32" fmla="*/ 201811 h 350398"/>
              <a:gd name="connsiteX33" fmla="*/ 492159 w 546903"/>
              <a:gd name="connsiteY33" fmla="*/ 161807 h 350398"/>
              <a:gd name="connsiteX34" fmla="*/ 54942 w 546903"/>
              <a:gd name="connsiteY34" fmla="*/ 161807 h 350398"/>
              <a:gd name="connsiteX35" fmla="*/ 21121 w 546903"/>
              <a:gd name="connsiteY35" fmla="*/ 202220 h 350398"/>
              <a:gd name="connsiteX36" fmla="*/ 14602 w 546903"/>
              <a:gd name="connsiteY36" fmla="*/ 230386 h 350398"/>
              <a:gd name="connsiteX37" fmla="*/ 19492 w 546903"/>
              <a:gd name="connsiteY37" fmla="*/ 244673 h 350398"/>
              <a:gd name="connsiteX38" fmla="*/ 47607 w 546903"/>
              <a:gd name="connsiteY38" fmla="*/ 262634 h 350398"/>
              <a:gd name="connsiteX39" fmla="*/ 47607 w 546903"/>
              <a:gd name="connsiteY39" fmla="*/ 214874 h 350398"/>
              <a:gd name="connsiteX40" fmla="*/ 54534 w 546903"/>
              <a:gd name="connsiteY40" fmla="*/ 207526 h 350398"/>
              <a:gd name="connsiteX41" fmla="*/ 61869 w 546903"/>
              <a:gd name="connsiteY41" fmla="*/ 214874 h 350398"/>
              <a:gd name="connsiteX42" fmla="*/ 61869 w 546903"/>
              <a:gd name="connsiteY42" fmla="*/ 269165 h 350398"/>
              <a:gd name="connsiteX43" fmla="*/ 114433 w 546903"/>
              <a:gd name="connsiteY43" fmla="*/ 278962 h 350398"/>
              <a:gd name="connsiteX44" fmla="*/ 127472 w 546903"/>
              <a:gd name="connsiteY44" fmla="*/ 278146 h 350398"/>
              <a:gd name="connsiteX45" fmla="*/ 128287 w 546903"/>
              <a:gd name="connsiteY45" fmla="*/ 267124 h 350398"/>
              <a:gd name="connsiteX46" fmla="*/ 136844 w 546903"/>
              <a:gd name="connsiteY46" fmla="*/ 229569 h 350398"/>
              <a:gd name="connsiteX47" fmla="*/ 190222 w 546903"/>
              <a:gd name="connsiteY47" fmla="*/ 164665 h 350398"/>
              <a:gd name="connsiteX48" fmla="*/ 174331 w 546903"/>
              <a:gd name="connsiteY48" fmla="*/ 161807 h 350398"/>
              <a:gd name="connsiteX49" fmla="*/ 54942 w 546903"/>
              <a:gd name="connsiteY49" fmla="*/ 147520 h 350398"/>
              <a:gd name="connsiteX50" fmla="*/ 174331 w 546903"/>
              <a:gd name="connsiteY50" fmla="*/ 147520 h 350398"/>
              <a:gd name="connsiteX51" fmla="*/ 209374 w 546903"/>
              <a:gd name="connsiteY51" fmla="*/ 164665 h 350398"/>
              <a:gd name="connsiteX52" fmla="*/ 337727 w 546903"/>
              <a:gd name="connsiteY52" fmla="*/ 164665 h 350398"/>
              <a:gd name="connsiteX53" fmla="*/ 372770 w 546903"/>
              <a:gd name="connsiteY53" fmla="*/ 147520 h 350398"/>
              <a:gd name="connsiteX54" fmla="*/ 492159 w 546903"/>
              <a:gd name="connsiteY54" fmla="*/ 147520 h 350398"/>
              <a:gd name="connsiteX55" fmla="*/ 539426 w 546903"/>
              <a:gd name="connsiteY55" fmla="*/ 198137 h 350398"/>
              <a:gd name="connsiteX56" fmla="*/ 546353 w 546903"/>
              <a:gd name="connsiteY56" fmla="*/ 227528 h 350398"/>
              <a:gd name="connsiteX57" fmla="*/ 536166 w 546903"/>
              <a:gd name="connsiteY57" fmla="*/ 255286 h 350398"/>
              <a:gd name="connsiteX58" fmla="*/ 432261 w 546903"/>
              <a:gd name="connsiteY58" fmla="*/ 293249 h 350398"/>
              <a:gd name="connsiteX59" fmla="*/ 417592 w 546903"/>
              <a:gd name="connsiteY59" fmla="*/ 292433 h 350398"/>
              <a:gd name="connsiteX60" fmla="*/ 409443 w 546903"/>
              <a:gd name="connsiteY60" fmla="*/ 301413 h 350398"/>
              <a:gd name="connsiteX61" fmla="*/ 274569 w 546903"/>
              <a:gd name="connsiteY61" fmla="*/ 350398 h 350398"/>
              <a:gd name="connsiteX62" fmla="*/ 140103 w 546903"/>
              <a:gd name="connsiteY62" fmla="*/ 301413 h 350398"/>
              <a:gd name="connsiteX63" fmla="*/ 131954 w 546903"/>
              <a:gd name="connsiteY63" fmla="*/ 292025 h 350398"/>
              <a:gd name="connsiteX64" fmla="*/ 114433 w 546903"/>
              <a:gd name="connsiteY64" fmla="*/ 293249 h 350398"/>
              <a:gd name="connsiteX65" fmla="*/ 10120 w 546903"/>
              <a:gd name="connsiteY65" fmla="*/ 255286 h 350398"/>
              <a:gd name="connsiteX66" fmla="*/ 748 w 546903"/>
              <a:gd name="connsiteY66" fmla="*/ 227528 h 350398"/>
              <a:gd name="connsiteX67" fmla="*/ 7267 w 546903"/>
              <a:gd name="connsiteY67" fmla="*/ 198546 h 350398"/>
              <a:gd name="connsiteX68" fmla="*/ 54942 w 546903"/>
              <a:gd name="connsiteY68" fmla="*/ 147520 h 350398"/>
              <a:gd name="connsiteX69" fmla="*/ 434559 w 546903"/>
              <a:gd name="connsiteY69" fmla="*/ 35813 h 350398"/>
              <a:gd name="connsiteX70" fmla="*/ 393915 w 546903"/>
              <a:gd name="connsiteY70" fmla="*/ 76050 h 350398"/>
              <a:gd name="connsiteX71" fmla="*/ 434559 w 546903"/>
              <a:gd name="connsiteY71" fmla="*/ 116694 h 350398"/>
              <a:gd name="connsiteX72" fmla="*/ 474796 w 546903"/>
              <a:gd name="connsiteY72" fmla="*/ 76050 h 350398"/>
              <a:gd name="connsiteX73" fmla="*/ 434559 w 546903"/>
              <a:gd name="connsiteY73" fmla="*/ 35813 h 350398"/>
              <a:gd name="connsiteX74" fmla="*/ 114137 w 546903"/>
              <a:gd name="connsiteY74" fmla="*/ 35813 h 350398"/>
              <a:gd name="connsiteX75" fmla="*/ 73643 w 546903"/>
              <a:gd name="connsiteY75" fmla="*/ 76050 h 350398"/>
              <a:gd name="connsiteX76" fmla="*/ 114137 w 546903"/>
              <a:gd name="connsiteY76" fmla="*/ 116694 h 350398"/>
              <a:gd name="connsiteX77" fmla="*/ 154630 w 546903"/>
              <a:gd name="connsiteY77" fmla="*/ 76050 h 350398"/>
              <a:gd name="connsiteX78" fmla="*/ 114137 w 546903"/>
              <a:gd name="connsiteY78" fmla="*/ 35813 h 350398"/>
              <a:gd name="connsiteX79" fmla="*/ 434559 w 546903"/>
              <a:gd name="connsiteY79" fmla="*/ 21588 h 350398"/>
              <a:gd name="connsiteX80" fmla="*/ 489022 w 546903"/>
              <a:gd name="connsiteY80" fmla="*/ 76050 h 350398"/>
              <a:gd name="connsiteX81" fmla="*/ 434559 w 546903"/>
              <a:gd name="connsiteY81" fmla="*/ 130919 h 350398"/>
              <a:gd name="connsiteX82" fmla="*/ 379690 w 546903"/>
              <a:gd name="connsiteY82" fmla="*/ 76050 h 350398"/>
              <a:gd name="connsiteX83" fmla="*/ 434559 w 546903"/>
              <a:gd name="connsiteY83" fmla="*/ 21588 h 350398"/>
              <a:gd name="connsiteX84" fmla="*/ 114137 w 546903"/>
              <a:gd name="connsiteY84" fmla="*/ 21588 h 350398"/>
              <a:gd name="connsiteX85" fmla="*/ 168803 w 546903"/>
              <a:gd name="connsiteY85" fmla="*/ 76050 h 350398"/>
              <a:gd name="connsiteX86" fmla="*/ 114137 w 546903"/>
              <a:gd name="connsiteY86" fmla="*/ 130919 h 350398"/>
              <a:gd name="connsiteX87" fmla="*/ 59470 w 546903"/>
              <a:gd name="connsiteY87" fmla="*/ 76050 h 350398"/>
              <a:gd name="connsiteX88" fmla="*/ 114137 w 546903"/>
              <a:gd name="connsiteY88" fmla="*/ 21588 h 350398"/>
              <a:gd name="connsiteX89" fmla="*/ 274939 w 546903"/>
              <a:gd name="connsiteY89" fmla="*/ 14319 h 350398"/>
              <a:gd name="connsiteX90" fmla="*/ 219549 w 546903"/>
              <a:gd name="connsiteY90" fmla="*/ 69957 h 350398"/>
              <a:gd name="connsiteX91" fmla="*/ 274939 w 546903"/>
              <a:gd name="connsiteY91" fmla="*/ 125595 h 350398"/>
              <a:gd name="connsiteX92" fmla="*/ 330740 w 546903"/>
              <a:gd name="connsiteY92" fmla="*/ 69957 h 350398"/>
              <a:gd name="connsiteX93" fmla="*/ 274939 w 546903"/>
              <a:gd name="connsiteY93" fmla="*/ 14319 h 350398"/>
              <a:gd name="connsiteX94" fmla="*/ 274939 w 546903"/>
              <a:gd name="connsiteY94" fmla="*/ 0 h 350398"/>
              <a:gd name="connsiteX95" fmla="*/ 345101 w 546903"/>
              <a:gd name="connsiteY95" fmla="*/ 69957 h 350398"/>
              <a:gd name="connsiteX96" fmla="*/ 274939 w 546903"/>
              <a:gd name="connsiteY96" fmla="*/ 139914 h 350398"/>
              <a:gd name="connsiteX97" fmla="*/ 205188 w 546903"/>
              <a:gd name="connsiteY97" fmla="*/ 69957 h 350398"/>
              <a:gd name="connsiteX98" fmla="*/ 274939 w 546903"/>
              <a:gd name="connsiteY98" fmla="*/ 0 h 35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546903" h="350398">
                <a:moveTo>
                  <a:pt x="196742" y="178952"/>
                </a:moveTo>
                <a:cubicBezTo>
                  <a:pt x="172294" y="178952"/>
                  <a:pt x="165367" y="180993"/>
                  <a:pt x="150290" y="232835"/>
                </a:cubicBezTo>
                <a:lnTo>
                  <a:pt x="142141" y="270390"/>
                </a:lnTo>
                <a:cubicBezTo>
                  <a:pt x="140511" y="277737"/>
                  <a:pt x="142956" y="285902"/>
                  <a:pt x="149068" y="290800"/>
                </a:cubicBezTo>
                <a:cubicBezTo>
                  <a:pt x="161699" y="301005"/>
                  <a:pt x="174739" y="309577"/>
                  <a:pt x="189000" y="316517"/>
                </a:cubicBezTo>
                <a:lnTo>
                  <a:pt x="189000" y="249980"/>
                </a:lnTo>
                <a:cubicBezTo>
                  <a:pt x="189000" y="246306"/>
                  <a:pt x="192260" y="243040"/>
                  <a:pt x="196335" y="243040"/>
                </a:cubicBezTo>
                <a:cubicBezTo>
                  <a:pt x="200409" y="243040"/>
                  <a:pt x="203262" y="246306"/>
                  <a:pt x="203262" y="249980"/>
                </a:cubicBezTo>
                <a:lnTo>
                  <a:pt x="203262" y="322640"/>
                </a:lnTo>
                <a:cubicBezTo>
                  <a:pt x="226080" y="331212"/>
                  <a:pt x="250528" y="336111"/>
                  <a:pt x="274569" y="336111"/>
                </a:cubicBezTo>
                <a:cubicBezTo>
                  <a:pt x="299018" y="336111"/>
                  <a:pt x="323466" y="331212"/>
                  <a:pt x="346284" y="322640"/>
                </a:cubicBezTo>
                <a:lnTo>
                  <a:pt x="346284" y="249980"/>
                </a:lnTo>
                <a:cubicBezTo>
                  <a:pt x="346284" y="246306"/>
                  <a:pt x="349137" y="243040"/>
                  <a:pt x="353211" y="243040"/>
                </a:cubicBezTo>
                <a:cubicBezTo>
                  <a:pt x="357286" y="243040"/>
                  <a:pt x="360546" y="246306"/>
                  <a:pt x="360546" y="249980"/>
                </a:cubicBezTo>
                <a:lnTo>
                  <a:pt x="360546" y="316517"/>
                </a:lnTo>
                <a:cubicBezTo>
                  <a:pt x="374807" y="309577"/>
                  <a:pt x="387847" y="301005"/>
                  <a:pt x="400478" y="290800"/>
                </a:cubicBezTo>
                <a:cubicBezTo>
                  <a:pt x="406590" y="285902"/>
                  <a:pt x="409443" y="277737"/>
                  <a:pt x="407813" y="270390"/>
                </a:cubicBezTo>
                <a:lnTo>
                  <a:pt x="398848" y="232835"/>
                </a:lnTo>
                <a:cubicBezTo>
                  <a:pt x="384587" y="180993"/>
                  <a:pt x="377252" y="178952"/>
                  <a:pt x="352804" y="178952"/>
                </a:cubicBezTo>
                <a:close/>
                <a:moveTo>
                  <a:pt x="372770" y="161807"/>
                </a:moveTo>
                <a:cubicBezTo>
                  <a:pt x="365028" y="161807"/>
                  <a:pt x="360138" y="162624"/>
                  <a:pt x="356471" y="164665"/>
                </a:cubicBezTo>
                <a:cubicBezTo>
                  <a:pt x="388254" y="165481"/>
                  <a:pt x="398441" y="177319"/>
                  <a:pt x="412702" y="229161"/>
                </a:cubicBezTo>
                <a:lnTo>
                  <a:pt x="421259" y="267124"/>
                </a:lnTo>
                <a:cubicBezTo>
                  <a:pt x="422482" y="270798"/>
                  <a:pt x="422482" y="274472"/>
                  <a:pt x="422074" y="278146"/>
                </a:cubicBezTo>
                <a:cubicBezTo>
                  <a:pt x="425334" y="278554"/>
                  <a:pt x="429001" y="278962"/>
                  <a:pt x="432261" y="278962"/>
                </a:cubicBezTo>
                <a:cubicBezTo>
                  <a:pt x="450597" y="278962"/>
                  <a:pt x="468526" y="275288"/>
                  <a:pt x="485232" y="269165"/>
                </a:cubicBezTo>
                <a:lnTo>
                  <a:pt x="485232" y="214874"/>
                </a:lnTo>
                <a:cubicBezTo>
                  <a:pt x="485232" y="210792"/>
                  <a:pt x="488492" y="207526"/>
                  <a:pt x="492159" y="207526"/>
                </a:cubicBezTo>
                <a:cubicBezTo>
                  <a:pt x="496234" y="207526"/>
                  <a:pt x="499494" y="210792"/>
                  <a:pt x="499494" y="214874"/>
                </a:cubicBezTo>
                <a:lnTo>
                  <a:pt x="499494" y="262634"/>
                </a:lnTo>
                <a:cubicBezTo>
                  <a:pt x="509273" y="257735"/>
                  <a:pt x="518645" y="251612"/>
                  <a:pt x="527610" y="244673"/>
                </a:cubicBezTo>
                <a:cubicBezTo>
                  <a:pt x="531684" y="240999"/>
                  <a:pt x="533722" y="235692"/>
                  <a:pt x="532092" y="230386"/>
                </a:cubicBezTo>
                <a:lnTo>
                  <a:pt x="525572" y="201811"/>
                </a:lnTo>
                <a:cubicBezTo>
                  <a:pt x="514570" y="161807"/>
                  <a:pt x="509273" y="161807"/>
                  <a:pt x="492159" y="161807"/>
                </a:cubicBezTo>
                <a:close/>
                <a:moveTo>
                  <a:pt x="54942" y="161807"/>
                </a:moveTo>
                <a:cubicBezTo>
                  <a:pt x="37420" y="161807"/>
                  <a:pt x="32531" y="161807"/>
                  <a:pt x="21121" y="202220"/>
                </a:cubicBezTo>
                <a:lnTo>
                  <a:pt x="14602" y="230386"/>
                </a:lnTo>
                <a:cubicBezTo>
                  <a:pt x="13787" y="235692"/>
                  <a:pt x="15417" y="240999"/>
                  <a:pt x="19492" y="244673"/>
                </a:cubicBezTo>
                <a:cubicBezTo>
                  <a:pt x="28049" y="251612"/>
                  <a:pt x="37420" y="257735"/>
                  <a:pt x="47607" y="262634"/>
                </a:cubicBezTo>
                <a:lnTo>
                  <a:pt x="47607" y="214874"/>
                </a:lnTo>
                <a:cubicBezTo>
                  <a:pt x="47607" y="210792"/>
                  <a:pt x="50459" y="207526"/>
                  <a:pt x="54534" y="207526"/>
                </a:cubicBezTo>
                <a:cubicBezTo>
                  <a:pt x="58609" y="207526"/>
                  <a:pt x="61869" y="210792"/>
                  <a:pt x="61869" y="214874"/>
                </a:cubicBezTo>
                <a:lnTo>
                  <a:pt x="61869" y="269165"/>
                </a:lnTo>
                <a:cubicBezTo>
                  <a:pt x="78575" y="275288"/>
                  <a:pt x="96504" y="278962"/>
                  <a:pt x="114433" y="278962"/>
                </a:cubicBezTo>
                <a:cubicBezTo>
                  <a:pt x="118915" y="278962"/>
                  <a:pt x="123397" y="278554"/>
                  <a:pt x="127472" y="278146"/>
                </a:cubicBezTo>
                <a:cubicBezTo>
                  <a:pt x="127472" y="274472"/>
                  <a:pt x="127472" y="270798"/>
                  <a:pt x="128287" y="267124"/>
                </a:cubicBezTo>
                <a:lnTo>
                  <a:pt x="136844" y="229569"/>
                </a:lnTo>
                <a:cubicBezTo>
                  <a:pt x="151105" y="178952"/>
                  <a:pt x="160477" y="166297"/>
                  <a:pt x="190222" y="164665"/>
                </a:cubicBezTo>
                <a:cubicBezTo>
                  <a:pt x="186555" y="162624"/>
                  <a:pt x="182073" y="161807"/>
                  <a:pt x="174331" y="161807"/>
                </a:cubicBezTo>
                <a:close/>
                <a:moveTo>
                  <a:pt x="54942" y="147520"/>
                </a:moveTo>
                <a:lnTo>
                  <a:pt x="174331" y="147520"/>
                </a:lnTo>
                <a:cubicBezTo>
                  <a:pt x="190222" y="147520"/>
                  <a:pt x="200817" y="150377"/>
                  <a:pt x="209374" y="164665"/>
                </a:cubicBezTo>
                <a:lnTo>
                  <a:pt x="337727" y="164665"/>
                </a:lnTo>
                <a:cubicBezTo>
                  <a:pt x="345877" y="150377"/>
                  <a:pt x="356471" y="147520"/>
                  <a:pt x="372770" y="147520"/>
                </a:cubicBezTo>
                <a:lnTo>
                  <a:pt x="492159" y="147520"/>
                </a:lnTo>
                <a:cubicBezTo>
                  <a:pt x="520682" y="147520"/>
                  <a:pt x="528424" y="159358"/>
                  <a:pt x="539426" y="198137"/>
                </a:cubicBezTo>
                <a:lnTo>
                  <a:pt x="546353" y="227528"/>
                </a:lnTo>
                <a:cubicBezTo>
                  <a:pt x="548391" y="237733"/>
                  <a:pt x="544723" y="248755"/>
                  <a:pt x="536166" y="255286"/>
                </a:cubicBezTo>
                <a:cubicBezTo>
                  <a:pt x="507236" y="279778"/>
                  <a:pt x="470156" y="293249"/>
                  <a:pt x="432261" y="293249"/>
                </a:cubicBezTo>
                <a:cubicBezTo>
                  <a:pt x="427371" y="293249"/>
                  <a:pt x="422482" y="292841"/>
                  <a:pt x="417592" y="292433"/>
                </a:cubicBezTo>
                <a:cubicBezTo>
                  <a:pt x="415555" y="295698"/>
                  <a:pt x="412702" y="299372"/>
                  <a:pt x="409443" y="301413"/>
                </a:cubicBezTo>
                <a:cubicBezTo>
                  <a:pt x="371955" y="333253"/>
                  <a:pt x="323873" y="350398"/>
                  <a:pt x="274569" y="350398"/>
                </a:cubicBezTo>
                <a:cubicBezTo>
                  <a:pt x="225673" y="350398"/>
                  <a:pt x="177591" y="333253"/>
                  <a:pt x="140103" y="301413"/>
                </a:cubicBezTo>
                <a:cubicBezTo>
                  <a:pt x="136844" y="298964"/>
                  <a:pt x="133991" y="295698"/>
                  <a:pt x="131954" y="292025"/>
                </a:cubicBezTo>
                <a:cubicBezTo>
                  <a:pt x="126249" y="292841"/>
                  <a:pt x="120545" y="293249"/>
                  <a:pt x="114433" y="293249"/>
                </a:cubicBezTo>
                <a:cubicBezTo>
                  <a:pt x="76538" y="293249"/>
                  <a:pt x="39458" y="279778"/>
                  <a:pt x="10120" y="255286"/>
                </a:cubicBezTo>
                <a:cubicBezTo>
                  <a:pt x="1970" y="248755"/>
                  <a:pt x="-1697" y="237733"/>
                  <a:pt x="748" y="227528"/>
                </a:cubicBezTo>
                <a:lnTo>
                  <a:pt x="7267" y="198546"/>
                </a:lnTo>
                <a:cubicBezTo>
                  <a:pt x="18677" y="159358"/>
                  <a:pt x="26011" y="147520"/>
                  <a:pt x="54942" y="147520"/>
                </a:cubicBezTo>
                <a:close/>
                <a:moveTo>
                  <a:pt x="434559" y="35813"/>
                </a:moveTo>
                <a:cubicBezTo>
                  <a:pt x="412205" y="35813"/>
                  <a:pt x="393915" y="53696"/>
                  <a:pt x="393915" y="76050"/>
                </a:cubicBezTo>
                <a:cubicBezTo>
                  <a:pt x="393915" y="98405"/>
                  <a:pt x="412205" y="116694"/>
                  <a:pt x="434559" y="116694"/>
                </a:cubicBezTo>
                <a:cubicBezTo>
                  <a:pt x="456913" y="116694"/>
                  <a:pt x="474796" y="98405"/>
                  <a:pt x="474796" y="76050"/>
                </a:cubicBezTo>
                <a:cubicBezTo>
                  <a:pt x="474796" y="53696"/>
                  <a:pt x="456913" y="35813"/>
                  <a:pt x="434559" y="35813"/>
                </a:cubicBezTo>
                <a:close/>
                <a:moveTo>
                  <a:pt x="114137" y="35813"/>
                </a:moveTo>
                <a:cubicBezTo>
                  <a:pt x="91865" y="35813"/>
                  <a:pt x="73643" y="53696"/>
                  <a:pt x="73643" y="76050"/>
                </a:cubicBezTo>
                <a:cubicBezTo>
                  <a:pt x="73643" y="98405"/>
                  <a:pt x="91865" y="116694"/>
                  <a:pt x="114137" y="116694"/>
                </a:cubicBezTo>
                <a:cubicBezTo>
                  <a:pt x="136408" y="116694"/>
                  <a:pt x="154630" y="98405"/>
                  <a:pt x="154630" y="76050"/>
                </a:cubicBezTo>
                <a:cubicBezTo>
                  <a:pt x="154630" y="53696"/>
                  <a:pt x="136408" y="35813"/>
                  <a:pt x="114137" y="35813"/>
                </a:cubicBezTo>
                <a:close/>
                <a:moveTo>
                  <a:pt x="434559" y="21588"/>
                </a:moveTo>
                <a:cubicBezTo>
                  <a:pt x="464635" y="21588"/>
                  <a:pt x="489022" y="45974"/>
                  <a:pt x="489022" y="76050"/>
                </a:cubicBezTo>
                <a:cubicBezTo>
                  <a:pt x="489022" y="106533"/>
                  <a:pt x="464635" y="130919"/>
                  <a:pt x="434559" y="130919"/>
                </a:cubicBezTo>
                <a:cubicBezTo>
                  <a:pt x="404076" y="130919"/>
                  <a:pt x="379690" y="106533"/>
                  <a:pt x="379690" y="76050"/>
                </a:cubicBezTo>
                <a:cubicBezTo>
                  <a:pt x="379690" y="45974"/>
                  <a:pt x="404076" y="21588"/>
                  <a:pt x="434559" y="21588"/>
                </a:cubicBezTo>
                <a:close/>
                <a:moveTo>
                  <a:pt x="114137" y="21588"/>
                </a:moveTo>
                <a:cubicBezTo>
                  <a:pt x="144102" y="21588"/>
                  <a:pt x="168803" y="45974"/>
                  <a:pt x="168803" y="76050"/>
                </a:cubicBezTo>
                <a:cubicBezTo>
                  <a:pt x="168803" y="106533"/>
                  <a:pt x="144102" y="130919"/>
                  <a:pt x="114137" y="130919"/>
                </a:cubicBezTo>
                <a:cubicBezTo>
                  <a:pt x="83766" y="130919"/>
                  <a:pt x="59470" y="106533"/>
                  <a:pt x="59470" y="76050"/>
                </a:cubicBezTo>
                <a:cubicBezTo>
                  <a:pt x="59470" y="45974"/>
                  <a:pt x="83766" y="21588"/>
                  <a:pt x="114137" y="21588"/>
                </a:cubicBezTo>
                <a:close/>
                <a:moveTo>
                  <a:pt x="274939" y="14319"/>
                </a:moveTo>
                <a:cubicBezTo>
                  <a:pt x="244577" y="14319"/>
                  <a:pt x="219549" y="39274"/>
                  <a:pt x="219549" y="69957"/>
                </a:cubicBezTo>
                <a:cubicBezTo>
                  <a:pt x="219549" y="100640"/>
                  <a:pt x="244577" y="125595"/>
                  <a:pt x="274939" y="125595"/>
                </a:cubicBezTo>
                <a:cubicBezTo>
                  <a:pt x="305712" y="125595"/>
                  <a:pt x="330740" y="100640"/>
                  <a:pt x="330740" y="69957"/>
                </a:cubicBezTo>
                <a:cubicBezTo>
                  <a:pt x="330740" y="39274"/>
                  <a:pt x="305712" y="14319"/>
                  <a:pt x="274939" y="14319"/>
                </a:cubicBezTo>
                <a:close/>
                <a:moveTo>
                  <a:pt x="274939" y="0"/>
                </a:moveTo>
                <a:cubicBezTo>
                  <a:pt x="313508" y="0"/>
                  <a:pt x="345101" y="31501"/>
                  <a:pt x="345101" y="69957"/>
                </a:cubicBezTo>
                <a:cubicBezTo>
                  <a:pt x="345101" y="108413"/>
                  <a:pt x="313508" y="139914"/>
                  <a:pt x="274939" y="139914"/>
                </a:cubicBezTo>
                <a:cubicBezTo>
                  <a:pt x="236371" y="139914"/>
                  <a:pt x="205188" y="108413"/>
                  <a:pt x="205188" y="69957"/>
                </a:cubicBezTo>
                <a:cubicBezTo>
                  <a:pt x="205188" y="31501"/>
                  <a:pt x="236371" y="0"/>
                  <a:pt x="27493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/>
            <a:endParaRPr lang="en-US" sz="725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74" name="Elipse 73">
            <a:extLst>
              <a:ext uri="{FF2B5EF4-FFF2-40B4-BE49-F238E27FC236}">
                <a16:creationId xmlns:a16="http://schemas.microsoft.com/office/drawing/2014/main" id="{9DAEF081-1F4F-0C2A-3EB1-531D26C93BA5}"/>
              </a:ext>
            </a:extLst>
          </p:cNvPr>
          <p:cNvSpPr/>
          <p:nvPr/>
        </p:nvSpPr>
        <p:spPr>
          <a:xfrm>
            <a:off x="1699762" y="7623961"/>
            <a:ext cx="1734741" cy="1734741"/>
          </a:xfrm>
          <a:prstGeom prst="ellipse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3" name="Elipse 32">
            <a:extLst>
              <a:ext uri="{FF2B5EF4-FFF2-40B4-BE49-F238E27FC236}">
                <a16:creationId xmlns:a16="http://schemas.microsoft.com/office/drawing/2014/main" id="{BA2862E8-A8A9-DFF2-255F-67D806F57C57}"/>
              </a:ext>
            </a:extLst>
          </p:cNvPr>
          <p:cNvSpPr/>
          <p:nvPr/>
        </p:nvSpPr>
        <p:spPr>
          <a:xfrm>
            <a:off x="1552874" y="10741782"/>
            <a:ext cx="2032420" cy="20324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66" name="Freeform 33">
            <a:extLst>
              <a:ext uri="{FF2B5EF4-FFF2-40B4-BE49-F238E27FC236}">
                <a16:creationId xmlns:a16="http://schemas.microsoft.com/office/drawing/2014/main" id="{1F191BB1-6FE4-0D35-0DA6-8F3175049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2843" y="11299971"/>
            <a:ext cx="928580" cy="932779"/>
          </a:xfrm>
          <a:custGeom>
            <a:avLst/>
            <a:gdLst>
              <a:gd name="connsiteX0" fmla="*/ 348098 w 575525"/>
              <a:gd name="connsiteY0" fmla="*/ 541664 h 578128"/>
              <a:gd name="connsiteX1" fmla="*/ 354894 w 575525"/>
              <a:gd name="connsiteY1" fmla="*/ 548460 h 578128"/>
              <a:gd name="connsiteX2" fmla="*/ 354894 w 575525"/>
              <a:gd name="connsiteY2" fmla="*/ 570448 h 578128"/>
              <a:gd name="connsiteX3" fmla="*/ 348098 w 575525"/>
              <a:gd name="connsiteY3" fmla="*/ 577244 h 578128"/>
              <a:gd name="connsiteX4" fmla="*/ 340902 w 575525"/>
              <a:gd name="connsiteY4" fmla="*/ 570448 h 578128"/>
              <a:gd name="connsiteX5" fmla="*/ 340902 w 575525"/>
              <a:gd name="connsiteY5" fmla="*/ 548460 h 578128"/>
              <a:gd name="connsiteX6" fmla="*/ 348098 w 575525"/>
              <a:gd name="connsiteY6" fmla="*/ 541664 h 578128"/>
              <a:gd name="connsiteX7" fmla="*/ 223759 w 575525"/>
              <a:gd name="connsiteY7" fmla="*/ 541664 h 578128"/>
              <a:gd name="connsiteX8" fmla="*/ 230750 w 575525"/>
              <a:gd name="connsiteY8" fmla="*/ 548460 h 578128"/>
              <a:gd name="connsiteX9" fmla="*/ 230750 w 575525"/>
              <a:gd name="connsiteY9" fmla="*/ 570448 h 578128"/>
              <a:gd name="connsiteX10" fmla="*/ 223759 w 575525"/>
              <a:gd name="connsiteY10" fmla="*/ 577244 h 578128"/>
              <a:gd name="connsiteX11" fmla="*/ 216769 w 575525"/>
              <a:gd name="connsiteY11" fmla="*/ 570448 h 578128"/>
              <a:gd name="connsiteX12" fmla="*/ 216769 w 575525"/>
              <a:gd name="connsiteY12" fmla="*/ 548460 h 578128"/>
              <a:gd name="connsiteX13" fmla="*/ 223759 w 575525"/>
              <a:gd name="connsiteY13" fmla="*/ 541664 h 578128"/>
              <a:gd name="connsiteX14" fmla="*/ 49292 w 575525"/>
              <a:gd name="connsiteY14" fmla="*/ 471502 h 578128"/>
              <a:gd name="connsiteX15" fmla="*/ 172541 w 575525"/>
              <a:gd name="connsiteY15" fmla="*/ 471502 h 578128"/>
              <a:gd name="connsiteX16" fmla="*/ 204782 w 575525"/>
              <a:gd name="connsiteY16" fmla="*/ 482907 h 578128"/>
              <a:gd name="connsiteX17" fmla="*/ 225188 w 575525"/>
              <a:gd name="connsiteY17" fmla="*/ 479649 h 578128"/>
              <a:gd name="connsiteX18" fmla="*/ 348846 w 575525"/>
              <a:gd name="connsiteY18" fmla="*/ 479649 h 578128"/>
              <a:gd name="connsiteX19" fmla="*/ 370475 w 575525"/>
              <a:gd name="connsiteY19" fmla="*/ 483314 h 578128"/>
              <a:gd name="connsiteX20" fmla="*/ 402717 w 575525"/>
              <a:gd name="connsiteY20" fmla="*/ 471502 h 578128"/>
              <a:gd name="connsiteX21" fmla="*/ 525966 w 575525"/>
              <a:gd name="connsiteY21" fmla="*/ 471502 h 578128"/>
              <a:gd name="connsiteX22" fmla="*/ 575348 w 575525"/>
              <a:gd name="connsiteY22" fmla="*/ 523639 h 578128"/>
              <a:gd name="connsiteX23" fmla="*/ 570042 w 575525"/>
              <a:gd name="connsiteY23" fmla="*/ 532600 h 578128"/>
              <a:gd name="connsiteX24" fmla="*/ 568002 w 575525"/>
              <a:gd name="connsiteY24" fmla="*/ 532600 h 578128"/>
              <a:gd name="connsiteX25" fmla="*/ 561064 w 575525"/>
              <a:gd name="connsiteY25" fmla="*/ 527712 h 578128"/>
              <a:gd name="connsiteX26" fmla="*/ 525966 w 575525"/>
              <a:gd name="connsiteY26" fmla="*/ 485758 h 578128"/>
              <a:gd name="connsiteX27" fmla="*/ 402717 w 575525"/>
              <a:gd name="connsiteY27" fmla="*/ 485758 h 578128"/>
              <a:gd name="connsiteX28" fmla="*/ 381903 w 575525"/>
              <a:gd name="connsiteY28" fmla="*/ 492683 h 578128"/>
              <a:gd name="connsiteX29" fmla="*/ 397819 w 575525"/>
              <a:gd name="connsiteY29" fmla="*/ 531786 h 578128"/>
              <a:gd name="connsiteX30" fmla="*/ 405981 w 575525"/>
              <a:gd name="connsiteY30" fmla="*/ 569666 h 578128"/>
              <a:gd name="connsiteX31" fmla="*/ 400676 w 575525"/>
              <a:gd name="connsiteY31" fmla="*/ 577813 h 578128"/>
              <a:gd name="connsiteX32" fmla="*/ 392106 w 575525"/>
              <a:gd name="connsiteY32" fmla="*/ 572518 h 578128"/>
              <a:gd name="connsiteX33" fmla="*/ 383943 w 575525"/>
              <a:gd name="connsiteY33" fmla="*/ 535044 h 578128"/>
              <a:gd name="connsiteX34" fmla="*/ 348846 w 575525"/>
              <a:gd name="connsiteY34" fmla="*/ 493905 h 578128"/>
              <a:gd name="connsiteX35" fmla="*/ 225188 w 575525"/>
              <a:gd name="connsiteY35" fmla="*/ 493905 h 578128"/>
              <a:gd name="connsiteX36" fmla="*/ 190090 w 575525"/>
              <a:gd name="connsiteY36" fmla="*/ 535451 h 578128"/>
              <a:gd name="connsiteX37" fmla="*/ 180704 w 575525"/>
              <a:gd name="connsiteY37" fmla="*/ 572925 h 578128"/>
              <a:gd name="connsiteX38" fmla="*/ 173766 w 575525"/>
              <a:gd name="connsiteY38" fmla="*/ 577813 h 578128"/>
              <a:gd name="connsiteX39" fmla="*/ 172133 w 575525"/>
              <a:gd name="connsiteY39" fmla="*/ 577813 h 578128"/>
              <a:gd name="connsiteX40" fmla="*/ 166828 w 575525"/>
              <a:gd name="connsiteY40" fmla="*/ 569259 h 578128"/>
              <a:gd name="connsiteX41" fmla="*/ 176623 w 575525"/>
              <a:gd name="connsiteY41" fmla="*/ 531786 h 578128"/>
              <a:gd name="connsiteX42" fmla="*/ 193355 w 575525"/>
              <a:gd name="connsiteY42" fmla="*/ 491868 h 578128"/>
              <a:gd name="connsiteX43" fmla="*/ 172541 w 575525"/>
              <a:gd name="connsiteY43" fmla="*/ 485758 h 578128"/>
              <a:gd name="connsiteX44" fmla="*/ 49292 w 575525"/>
              <a:gd name="connsiteY44" fmla="*/ 485758 h 578128"/>
              <a:gd name="connsiteX45" fmla="*/ 14194 w 575525"/>
              <a:gd name="connsiteY45" fmla="*/ 527712 h 578128"/>
              <a:gd name="connsiteX46" fmla="*/ 7256 w 575525"/>
              <a:gd name="connsiteY46" fmla="*/ 532600 h 578128"/>
              <a:gd name="connsiteX47" fmla="*/ 5216 w 575525"/>
              <a:gd name="connsiteY47" fmla="*/ 532600 h 578128"/>
              <a:gd name="connsiteX48" fmla="*/ 318 w 575525"/>
              <a:gd name="connsiteY48" fmla="*/ 523639 h 578128"/>
              <a:gd name="connsiteX49" fmla="*/ 49292 w 575525"/>
              <a:gd name="connsiteY49" fmla="*/ 471502 h 578128"/>
              <a:gd name="connsiteX50" fmla="*/ 285827 w 575525"/>
              <a:gd name="connsiteY50" fmla="*/ 372437 h 578128"/>
              <a:gd name="connsiteX51" fmla="*/ 243684 w 575525"/>
              <a:gd name="connsiteY51" fmla="*/ 414429 h 578128"/>
              <a:gd name="connsiteX52" fmla="*/ 285827 w 575525"/>
              <a:gd name="connsiteY52" fmla="*/ 456829 h 578128"/>
              <a:gd name="connsiteX53" fmla="*/ 327971 w 575525"/>
              <a:gd name="connsiteY53" fmla="*/ 414429 h 578128"/>
              <a:gd name="connsiteX54" fmla="*/ 285827 w 575525"/>
              <a:gd name="connsiteY54" fmla="*/ 372437 h 578128"/>
              <a:gd name="connsiteX55" fmla="*/ 462335 w 575525"/>
              <a:gd name="connsiteY55" fmla="*/ 365241 h 578128"/>
              <a:gd name="connsiteX56" fmla="*/ 419935 w 575525"/>
              <a:gd name="connsiteY56" fmla="*/ 407233 h 578128"/>
              <a:gd name="connsiteX57" fmla="*/ 462335 w 575525"/>
              <a:gd name="connsiteY57" fmla="*/ 449633 h 578128"/>
              <a:gd name="connsiteX58" fmla="*/ 504327 w 575525"/>
              <a:gd name="connsiteY58" fmla="*/ 407233 h 578128"/>
              <a:gd name="connsiteX59" fmla="*/ 462335 w 575525"/>
              <a:gd name="connsiteY59" fmla="*/ 365241 h 578128"/>
              <a:gd name="connsiteX60" fmla="*/ 109323 w 575525"/>
              <a:gd name="connsiteY60" fmla="*/ 365241 h 578128"/>
              <a:gd name="connsiteX61" fmla="*/ 67331 w 575525"/>
              <a:gd name="connsiteY61" fmla="*/ 407233 h 578128"/>
              <a:gd name="connsiteX62" fmla="*/ 109323 w 575525"/>
              <a:gd name="connsiteY62" fmla="*/ 449633 h 578128"/>
              <a:gd name="connsiteX63" fmla="*/ 151723 w 575525"/>
              <a:gd name="connsiteY63" fmla="*/ 407233 h 578128"/>
              <a:gd name="connsiteX64" fmla="*/ 109323 w 575525"/>
              <a:gd name="connsiteY64" fmla="*/ 365241 h 578128"/>
              <a:gd name="connsiteX65" fmla="*/ 285827 w 575525"/>
              <a:gd name="connsiteY65" fmla="*/ 358168 h 578128"/>
              <a:gd name="connsiteX66" fmla="*/ 342292 w 575525"/>
              <a:gd name="connsiteY66" fmla="*/ 414429 h 578128"/>
              <a:gd name="connsiteX67" fmla="*/ 285827 w 575525"/>
              <a:gd name="connsiteY67" fmla="*/ 471098 h 578128"/>
              <a:gd name="connsiteX68" fmla="*/ 229363 w 575525"/>
              <a:gd name="connsiteY68" fmla="*/ 414429 h 578128"/>
              <a:gd name="connsiteX69" fmla="*/ 285827 w 575525"/>
              <a:gd name="connsiteY69" fmla="*/ 358168 h 578128"/>
              <a:gd name="connsiteX70" fmla="*/ 462335 w 575525"/>
              <a:gd name="connsiteY70" fmla="*/ 350972 h 578128"/>
              <a:gd name="connsiteX71" fmla="*/ 518596 w 575525"/>
              <a:gd name="connsiteY71" fmla="*/ 407233 h 578128"/>
              <a:gd name="connsiteX72" fmla="*/ 462335 w 575525"/>
              <a:gd name="connsiteY72" fmla="*/ 463902 h 578128"/>
              <a:gd name="connsiteX73" fmla="*/ 405666 w 575525"/>
              <a:gd name="connsiteY73" fmla="*/ 407233 h 578128"/>
              <a:gd name="connsiteX74" fmla="*/ 462335 w 575525"/>
              <a:gd name="connsiteY74" fmla="*/ 350972 h 578128"/>
              <a:gd name="connsiteX75" fmla="*/ 109323 w 575525"/>
              <a:gd name="connsiteY75" fmla="*/ 350972 h 578128"/>
              <a:gd name="connsiteX76" fmla="*/ 165992 w 575525"/>
              <a:gd name="connsiteY76" fmla="*/ 407233 h 578128"/>
              <a:gd name="connsiteX77" fmla="*/ 109323 w 575525"/>
              <a:gd name="connsiteY77" fmla="*/ 463902 h 578128"/>
              <a:gd name="connsiteX78" fmla="*/ 53062 w 575525"/>
              <a:gd name="connsiteY78" fmla="*/ 407233 h 578128"/>
              <a:gd name="connsiteX79" fmla="*/ 109323 w 575525"/>
              <a:gd name="connsiteY79" fmla="*/ 350972 h 578128"/>
              <a:gd name="connsiteX80" fmla="*/ 463847 w 575525"/>
              <a:gd name="connsiteY80" fmla="*/ 105563 h 578128"/>
              <a:gd name="connsiteX81" fmla="*/ 392805 w 575525"/>
              <a:gd name="connsiteY81" fmla="*/ 174268 h 578128"/>
              <a:gd name="connsiteX82" fmla="*/ 413628 w 575525"/>
              <a:gd name="connsiteY82" fmla="*/ 195408 h 578128"/>
              <a:gd name="connsiteX83" fmla="*/ 435675 w 575525"/>
              <a:gd name="connsiteY83" fmla="*/ 174268 h 578128"/>
              <a:gd name="connsiteX84" fmla="*/ 444657 w 575525"/>
              <a:gd name="connsiteY84" fmla="*/ 172235 h 578128"/>
              <a:gd name="connsiteX85" fmla="*/ 449557 w 575525"/>
              <a:gd name="connsiteY85" fmla="*/ 179959 h 578128"/>
              <a:gd name="connsiteX86" fmla="*/ 449557 w 575525"/>
              <a:gd name="connsiteY86" fmla="*/ 303953 h 578128"/>
              <a:gd name="connsiteX87" fmla="*/ 478953 w 575525"/>
              <a:gd name="connsiteY87" fmla="*/ 303953 h 578128"/>
              <a:gd name="connsiteX88" fmla="*/ 478953 w 575525"/>
              <a:gd name="connsiteY88" fmla="*/ 179553 h 578128"/>
              <a:gd name="connsiteX89" fmla="*/ 483852 w 575525"/>
              <a:gd name="connsiteY89" fmla="*/ 171829 h 578128"/>
              <a:gd name="connsiteX90" fmla="*/ 492835 w 575525"/>
              <a:gd name="connsiteY90" fmla="*/ 173861 h 578128"/>
              <a:gd name="connsiteX91" fmla="*/ 513657 w 575525"/>
              <a:gd name="connsiteY91" fmla="*/ 194188 h 578128"/>
              <a:gd name="connsiteX92" fmla="*/ 534480 w 575525"/>
              <a:gd name="connsiteY92" fmla="*/ 173048 h 578128"/>
              <a:gd name="connsiteX93" fmla="*/ 464663 w 575525"/>
              <a:gd name="connsiteY93" fmla="*/ 105563 h 578128"/>
              <a:gd name="connsiteX94" fmla="*/ 463847 w 575525"/>
              <a:gd name="connsiteY94" fmla="*/ 105563 h 578128"/>
              <a:gd name="connsiteX95" fmla="*/ 109730 w 575525"/>
              <a:gd name="connsiteY95" fmla="*/ 105563 h 578128"/>
              <a:gd name="connsiteX96" fmla="*/ 38927 w 575525"/>
              <a:gd name="connsiteY96" fmla="*/ 174268 h 578128"/>
              <a:gd name="connsiteX97" fmla="*/ 59273 w 575525"/>
              <a:gd name="connsiteY97" fmla="*/ 195408 h 578128"/>
              <a:gd name="connsiteX98" fmla="*/ 81653 w 575525"/>
              <a:gd name="connsiteY98" fmla="*/ 174268 h 578128"/>
              <a:gd name="connsiteX99" fmla="*/ 90198 w 575525"/>
              <a:gd name="connsiteY99" fmla="*/ 172235 h 578128"/>
              <a:gd name="connsiteX100" fmla="*/ 95488 w 575525"/>
              <a:gd name="connsiteY100" fmla="*/ 179959 h 578128"/>
              <a:gd name="connsiteX101" fmla="*/ 95488 w 575525"/>
              <a:gd name="connsiteY101" fmla="*/ 303953 h 578128"/>
              <a:gd name="connsiteX102" fmla="*/ 124786 w 575525"/>
              <a:gd name="connsiteY102" fmla="*/ 303953 h 578128"/>
              <a:gd name="connsiteX103" fmla="*/ 124786 w 575525"/>
              <a:gd name="connsiteY103" fmla="*/ 179553 h 578128"/>
              <a:gd name="connsiteX104" fmla="*/ 129669 w 575525"/>
              <a:gd name="connsiteY104" fmla="*/ 171829 h 578128"/>
              <a:gd name="connsiteX105" fmla="*/ 138215 w 575525"/>
              <a:gd name="connsiteY105" fmla="*/ 173861 h 578128"/>
              <a:gd name="connsiteX106" fmla="*/ 159374 w 575525"/>
              <a:gd name="connsiteY106" fmla="*/ 194188 h 578128"/>
              <a:gd name="connsiteX107" fmla="*/ 179720 w 575525"/>
              <a:gd name="connsiteY107" fmla="*/ 173048 h 578128"/>
              <a:gd name="connsiteX108" fmla="*/ 110544 w 575525"/>
              <a:gd name="connsiteY108" fmla="*/ 105563 h 578128"/>
              <a:gd name="connsiteX109" fmla="*/ 109730 w 575525"/>
              <a:gd name="connsiteY109" fmla="*/ 105563 h 578128"/>
              <a:gd name="connsiteX110" fmla="*/ 464255 w 575525"/>
              <a:gd name="connsiteY110" fmla="*/ 91436 h 578128"/>
              <a:gd name="connsiteX111" fmla="*/ 474462 w 575525"/>
              <a:gd name="connsiteY111" fmla="*/ 95400 h 578128"/>
              <a:gd name="connsiteX112" fmla="*/ 545503 w 575525"/>
              <a:gd name="connsiteY112" fmla="*/ 164105 h 578128"/>
              <a:gd name="connsiteX113" fmla="*/ 549178 w 575525"/>
              <a:gd name="connsiteY113" fmla="*/ 173048 h 578128"/>
              <a:gd name="connsiteX114" fmla="*/ 545503 w 575525"/>
              <a:gd name="connsiteY114" fmla="*/ 181992 h 578128"/>
              <a:gd name="connsiteX115" fmla="*/ 523048 w 575525"/>
              <a:gd name="connsiteY115" fmla="*/ 205165 h 578128"/>
              <a:gd name="connsiteX116" fmla="*/ 505083 w 575525"/>
              <a:gd name="connsiteY116" fmla="*/ 205571 h 578128"/>
              <a:gd name="connsiteX117" fmla="*/ 493243 w 575525"/>
              <a:gd name="connsiteY117" fmla="*/ 194188 h 578128"/>
              <a:gd name="connsiteX118" fmla="*/ 493243 w 575525"/>
              <a:gd name="connsiteY118" fmla="*/ 305172 h 578128"/>
              <a:gd name="connsiteX119" fmla="*/ 480178 w 575525"/>
              <a:gd name="connsiteY119" fmla="*/ 318182 h 578128"/>
              <a:gd name="connsiteX120" fmla="*/ 447923 w 575525"/>
              <a:gd name="connsiteY120" fmla="*/ 318182 h 578128"/>
              <a:gd name="connsiteX121" fmla="*/ 435267 w 575525"/>
              <a:gd name="connsiteY121" fmla="*/ 305172 h 578128"/>
              <a:gd name="connsiteX122" fmla="*/ 435267 w 575525"/>
              <a:gd name="connsiteY122" fmla="*/ 194188 h 578128"/>
              <a:gd name="connsiteX123" fmla="*/ 422202 w 575525"/>
              <a:gd name="connsiteY123" fmla="*/ 206791 h 578128"/>
              <a:gd name="connsiteX124" fmla="*/ 404237 w 575525"/>
              <a:gd name="connsiteY124" fmla="*/ 206384 h 578128"/>
              <a:gd name="connsiteX125" fmla="*/ 381782 w 575525"/>
              <a:gd name="connsiteY125" fmla="*/ 183212 h 578128"/>
              <a:gd name="connsiteX126" fmla="*/ 381782 w 575525"/>
              <a:gd name="connsiteY126" fmla="*/ 164918 h 578128"/>
              <a:gd name="connsiteX127" fmla="*/ 454048 w 575525"/>
              <a:gd name="connsiteY127" fmla="*/ 95400 h 578128"/>
              <a:gd name="connsiteX128" fmla="*/ 464255 w 575525"/>
              <a:gd name="connsiteY128" fmla="*/ 91436 h 578128"/>
              <a:gd name="connsiteX129" fmla="*/ 110137 w 575525"/>
              <a:gd name="connsiteY129" fmla="*/ 91436 h 578128"/>
              <a:gd name="connsiteX130" fmla="*/ 120310 w 575525"/>
              <a:gd name="connsiteY130" fmla="*/ 95400 h 578128"/>
              <a:gd name="connsiteX131" fmla="*/ 191114 w 575525"/>
              <a:gd name="connsiteY131" fmla="*/ 164105 h 578128"/>
              <a:gd name="connsiteX132" fmla="*/ 194776 w 575525"/>
              <a:gd name="connsiteY132" fmla="*/ 173048 h 578128"/>
              <a:gd name="connsiteX133" fmla="*/ 191114 w 575525"/>
              <a:gd name="connsiteY133" fmla="*/ 181992 h 578128"/>
              <a:gd name="connsiteX134" fmla="*/ 168733 w 575525"/>
              <a:gd name="connsiteY134" fmla="*/ 205165 h 578128"/>
              <a:gd name="connsiteX135" fmla="*/ 159781 w 575525"/>
              <a:gd name="connsiteY135" fmla="*/ 209230 h 578128"/>
              <a:gd name="connsiteX136" fmla="*/ 150829 w 575525"/>
              <a:gd name="connsiteY136" fmla="*/ 205571 h 578128"/>
              <a:gd name="connsiteX137" fmla="*/ 139028 w 575525"/>
              <a:gd name="connsiteY137" fmla="*/ 194188 h 578128"/>
              <a:gd name="connsiteX138" fmla="*/ 139028 w 575525"/>
              <a:gd name="connsiteY138" fmla="*/ 305172 h 578128"/>
              <a:gd name="connsiteX139" fmla="*/ 126007 w 575525"/>
              <a:gd name="connsiteY139" fmla="*/ 318182 h 578128"/>
              <a:gd name="connsiteX140" fmla="*/ 93861 w 575525"/>
              <a:gd name="connsiteY140" fmla="*/ 318182 h 578128"/>
              <a:gd name="connsiteX141" fmla="*/ 81246 w 575525"/>
              <a:gd name="connsiteY141" fmla="*/ 305172 h 578128"/>
              <a:gd name="connsiteX142" fmla="*/ 81246 w 575525"/>
              <a:gd name="connsiteY142" fmla="*/ 194188 h 578128"/>
              <a:gd name="connsiteX143" fmla="*/ 68225 w 575525"/>
              <a:gd name="connsiteY143" fmla="*/ 206791 h 578128"/>
              <a:gd name="connsiteX144" fmla="*/ 59273 w 575525"/>
              <a:gd name="connsiteY144" fmla="*/ 210043 h 578128"/>
              <a:gd name="connsiteX145" fmla="*/ 50321 w 575525"/>
              <a:gd name="connsiteY145" fmla="*/ 206384 h 578128"/>
              <a:gd name="connsiteX146" fmla="*/ 27940 w 575525"/>
              <a:gd name="connsiteY146" fmla="*/ 183212 h 578128"/>
              <a:gd name="connsiteX147" fmla="*/ 24278 w 575525"/>
              <a:gd name="connsiteY147" fmla="*/ 174268 h 578128"/>
              <a:gd name="connsiteX148" fmla="*/ 27940 w 575525"/>
              <a:gd name="connsiteY148" fmla="*/ 164918 h 578128"/>
              <a:gd name="connsiteX149" fmla="*/ 99964 w 575525"/>
              <a:gd name="connsiteY149" fmla="*/ 95400 h 578128"/>
              <a:gd name="connsiteX150" fmla="*/ 110137 w 575525"/>
              <a:gd name="connsiteY150" fmla="*/ 91436 h 578128"/>
              <a:gd name="connsiteX151" fmla="*/ 283910 w 575525"/>
              <a:gd name="connsiteY151" fmla="*/ 15128 h 578128"/>
              <a:gd name="connsiteX152" fmla="*/ 189672 w 575525"/>
              <a:gd name="connsiteY152" fmla="*/ 106305 h 578128"/>
              <a:gd name="connsiteX153" fmla="*/ 219453 w 575525"/>
              <a:gd name="connsiteY153" fmla="*/ 137379 h 578128"/>
              <a:gd name="connsiteX154" fmla="*/ 250049 w 575525"/>
              <a:gd name="connsiteY154" fmla="*/ 107941 h 578128"/>
              <a:gd name="connsiteX155" fmla="*/ 255761 w 575525"/>
              <a:gd name="connsiteY155" fmla="*/ 105488 h 578128"/>
              <a:gd name="connsiteX156" fmla="*/ 259024 w 575525"/>
              <a:gd name="connsiteY156" fmla="*/ 105897 h 578128"/>
              <a:gd name="connsiteX157" fmla="*/ 264328 w 575525"/>
              <a:gd name="connsiteY157" fmla="*/ 114074 h 578128"/>
              <a:gd name="connsiteX158" fmla="*/ 264328 w 575525"/>
              <a:gd name="connsiteY158" fmla="*/ 289068 h 578128"/>
              <a:gd name="connsiteX159" fmla="*/ 306755 w 575525"/>
              <a:gd name="connsiteY159" fmla="*/ 289477 h 578128"/>
              <a:gd name="connsiteX160" fmla="*/ 307163 w 575525"/>
              <a:gd name="connsiteY160" fmla="*/ 113665 h 578128"/>
              <a:gd name="connsiteX161" fmla="*/ 312058 w 575525"/>
              <a:gd name="connsiteY161" fmla="*/ 105897 h 578128"/>
              <a:gd name="connsiteX162" fmla="*/ 321033 w 575525"/>
              <a:gd name="connsiteY162" fmla="*/ 107532 h 578128"/>
              <a:gd name="connsiteX163" fmla="*/ 350406 w 575525"/>
              <a:gd name="connsiteY163" fmla="*/ 135744 h 578128"/>
              <a:gd name="connsiteX164" fmla="*/ 380187 w 575525"/>
              <a:gd name="connsiteY164" fmla="*/ 105488 h 578128"/>
              <a:gd name="connsiteX165" fmla="*/ 385082 w 575525"/>
              <a:gd name="connsiteY165" fmla="*/ 99764 h 578128"/>
              <a:gd name="connsiteX166" fmla="*/ 380187 w 575525"/>
              <a:gd name="connsiteY166" fmla="*/ 105079 h 578128"/>
              <a:gd name="connsiteX167" fmla="*/ 287581 w 575525"/>
              <a:gd name="connsiteY167" fmla="*/ 15128 h 578128"/>
              <a:gd name="connsiteX168" fmla="*/ 283910 w 575525"/>
              <a:gd name="connsiteY168" fmla="*/ 15128 h 578128"/>
              <a:gd name="connsiteX169" fmla="*/ 285643 w 575525"/>
              <a:gd name="connsiteY169" fmla="*/ 0 h 578128"/>
              <a:gd name="connsiteX170" fmla="*/ 297780 w 575525"/>
              <a:gd name="connsiteY170" fmla="*/ 4907 h 578128"/>
              <a:gd name="connsiteX171" fmla="*/ 390386 w 575525"/>
              <a:gd name="connsiteY171" fmla="*/ 94857 h 578128"/>
              <a:gd name="connsiteX172" fmla="*/ 394465 w 575525"/>
              <a:gd name="connsiteY172" fmla="*/ 104670 h 578128"/>
              <a:gd name="connsiteX173" fmla="*/ 390386 w 575525"/>
              <a:gd name="connsiteY173" fmla="*/ 115301 h 578128"/>
              <a:gd name="connsiteX174" fmla="*/ 361013 w 575525"/>
              <a:gd name="connsiteY174" fmla="*/ 145965 h 578128"/>
              <a:gd name="connsiteX175" fmla="*/ 350814 w 575525"/>
              <a:gd name="connsiteY175" fmla="*/ 150054 h 578128"/>
              <a:gd name="connsiteX176" fmla="*/ 340615 w 575525"/>
              <a:gd name="connsiteY176" fmla="*/ 146374 h 578128"/>
              <a:gd name="connsiteX177" fmla="*/ 321441 w 575525"/>
              <a:gd name="connsiteY177" fmla="*/ 127566 h 578128"/>
              <a:gd name="connsiteX178" fmla="*/ 321441 w 575525"/>
              <a:gd name="connsiteY178" fmla="*/ 289068 h 578128"/>
              <a:gd name="connsiteX179" fmla="*/ 306755 w 575525"/>
              <a:gd name="connsiteY179" fmla="*/ 303787 h 578128"/>
              <a:gd name="connsiteX180" fmla="*/ 264328 w 575525"/>
              <a:gd name="connsiteY180" fmla="*/ 303787 h 578128"/>
              <a:gd name="connsiteX181" fmla="*/ 250049 w 575525"/>
              <a:gd name="connsiteY181" fmla="*/ 289068 h 578128"/>
              <a:gd name="connsiteX182" fmla="*/ 250049 w 575525"/>
              <a:gd name="connsiteY182" fmla="*/ 127975 h 578128"/>
              <a:gd name="connsiteX183" fmla="*/ 229244 w 575525"/>
              <a:gd name="connsiteY183" fmla="*/ 147601 h 578128"/>
              <a:gd name="connsiteX184" fmla="*/ 219045 w 575525"/>
              <a:gd name="connsiteY184" fmla="*/ 151689 h 578128"/>
              <a:gd name="connsiteX185" fmla="*/ 209254 w 575525"/>
              <a:gd name="connsiteY185" fmla="*/ 147601 h 578128"/>
              <a:gd name="connsiteX186" fmla="*/ 179473 w 575525"/>
              <a:gd name="connsiteY186" fmla="*/ 116527 h 578128"/>
              <a:gd name="connsiteX187" fmla="*/ 175394 w 575525"/>
              <a:gd name="connsiteY187" fmla="*/ 106305 h 578128"/>
              <a:gd name="connsiteX188" fmla="*/ 179881 w 575525"/>
              <a:gd name="connsiteY188" fmla="*/ 96493 h 578128"/>
              <a:gd name="connsiteX189" fmla="*/ 274119 w 575525"/>
              <a:gd name="connsiteY189" fmla="*/ 4907 h 578128"/>
              <a:gd name="connsiteX190" fmla="*/ 285643 w 575525"/>
              <a:gd name="connsiteY190" fmla="*/ 0 h 57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575525" h="578128">
                <a:moveTo>
                  <a:pt x="348098" y="541664"/>
                </a:moveTo>
                <a:cubicBezTo>
                  <a:pt x="352096" y="541664"/>
                  <a:pt x="354894" y="544862"/>
                  <a:pt x="354894" y="548460"/>
                </a:cubicBezTo>
                <a:lnTo>
                  <a:pt x="354894" y="570448"/>
                </a:lnTo>
                <a:cubicBezTo>
                  <a:pt x="354894" y="574446"/>
                  <a:pt x="352096" y="577244"/>
                  <a:pt x="348098" y="577244"/>
                </a:cubicBezTo>
                <a:cubicBezTo>
                  <a:pt x="344100" y="577244"/>
                  <a:pt x="340902" y="574446"/>
                  <a:pt x="340902" y="570448"/>
                </a:cubicBezTo>
                <a:lnTo>
                  <a:pt x="340902" y="548460"/>
                </a:lnTo>
                <a:cubicBezTo>
                  <a:pt x="340902" y="544862"/>
                  <a:pt x="344100" y="541664"/>
                  <a:pt x="348098" y="541664"/>
                </a:cubicBezTo>
                <a:close/>
                <a:moveTo>
                  <a:pt x="223759" y="541664"/>
                </a:moveTo>
                <a:cubicBezTo>
                  <a:pt x="227460" y="541664"/>
                  <a:pt x="230750" y="544862"/>
                  <a:pt x="230750" y="548460"/>
                </a:cubicBezTo>
                <a:lnTo>
                  <a:pt x="230750" y="570448"/>
                </a:lnTo>
                <a:cubicBezTo>
                  <a:pt x="230750" y="574446"/>
                  <a:pt x="227460" y="577244"/>
                  <a:pt x="223759" y="577244"/>
                </a:cubicBezTo>
                <a:cubicBezTo>
                  <a:pt x="219647" y="577244"/>
                  <a:pt x="216769" y="574446"/>
                  <a:pt x="216769" y="570448"/>
                </a:cubicBezTo>
                <a:lnTo>
                  <a:pt x="216769" y="548460"/>
                </a:lnTo>
                <a:cubicBezTo>
                  <a:pt x="216769" y="544862"/>
                  <a:pt x="219647" y="541664"/>
                  <a:pt x="223759" y="541664"/>
                </a:cubicBezTo>
                <a:close/>
                <a:moveTo>
                  <a:pt x="49292" y="471502"/>
                </a:moveTo>
                <a:lnTo>
                  <a:pt x="172541" y="471502"/>
                </a:lnTo>
                <a:cubicBezTo>
                  <a:pt x="186417" y="471502"/>
                  <a:pt x="196620" y="473539"/>
                  <a:pt x="204782" y="482907"/>
                </a:cubicBezTo>
                <a:cubicBezTo>
                  <a:pt x="210088" y="480871"/>
                  <a:pt x="217026" y="479649"/>
                  <a:pt x="225188" y="479649"/>
                </a:cubicBezTo>
                <a:lnTo>
                  <a:pt x="348846" y="479649"/>
                </a:lnTo>
                <a:cubicBezTo>
                  <a:pt x="358232" y="479649"/>
                  <a:pt x="365170" y="480871"/>
                  <a:pt x="370475" y="483314"/>
                </a:cubicBezTo>
                <a:cubicBezTo>
                  <a:pt x="378638" y="473539"/>
                  <a:pt x="388841" y="471502"/>
                  <a:pt x="402717" y="471502"/>
                </a:cubicBezTo>
                <a:lnTo>
                  <a:pt x="525966" y="471502"/>
                </a:lnTo>
                <a:cubicBezTo>
                  <a:pt x="555758" y="471502"/>
                  <a:pt x="563513" y="483314"/>
                  <a:pt x="575348" y="523639"/>
                </a:cubicBezTo>
                <a:cubicBezTo>
                  <a:pt x="576164" y="527305"/>
                  <a:pt x="574123" y="531378"/>
                  <a:pt x="570042" y="532600"/>
                </a:cubicBezTo>
                <a:cubicBezTo>
                  <a:pt x="569226" y="532600"/>
                  <a:pt x="568818" y="532600"/>
                  <a:pt x="568002" y="532600"/>
                </a:cubicBezTo>
                <a:cubicBezTo>
                  <a:pt x="565145" y="532600"/>
                  <a:pt x="562288" y="530564"/>
                  <a:pt x="561064" y="527712"/>
                </a:cubicBezTo>
                <a:cubicBezTo>
                  <a:pt x="549637" y="485758"/>
                  <a:pt x="544331" y="485758"/>
                  <a:pt x="525966" y="485758"/>
                </a:cubicBezTo>
                <a:lnTo>
                  <a:pt x="402717" y="485758"/>
                </a:lnTo>
                <a:cubicBezTo>
                  <a:pt x="390881" y="485758"/>
                  <a:pt x="385576" y="487388"/>
                  <a:pt x="381903" y="492683"/>
                </a:cubicBezTo>
                <a:cubicBezTo>
                  <a:pt x="388025" y="500829"/>
                  <a:pt x="392514" y="513049"/>
                  <a:pt x="397819" y="531786"/>
                </a:cubicBezTo>
                <a:lnTo>
                  <a:pt x="405981" y="569666"/>
                </a:lnTo>
                <a:cubicBezTo>
                  <a:pt x="406798" y="573332"/>
                  <a:pt x="404349" y="576998"/>
                  <a:pt x="400676" y="577813"/>
                </a:cubicBezTo>
                <a:cubicBezTo>
                  <a:pt x="396595" y="579035"/>
                  <a:pt x="392922" y="576591"/>
                  <a:pt x="392106" y="572518"/>
                </a:cubicBezTo>
                <a:lnTo>
                  <a:pt x="383943" y="535044"/>
                </a:lnTo>
                <a:cubicBezTo>
                  <a:pt x="372108" y="493905"/>
                  <a:pt x="366802" y="493905"/>
                  <a:pt x="348846" y="493905"/>
                </a:cubicBezTo>
                <a:lnTo>
                  <a:pt x="225188" y="493905"/>
                </a:lnTo>
                <a:cubicBezTo>
                  <a:pt x="207639" y="493905"/>
                  <a:pt x="201925" y="493905"/>
                  <a:pt x="190090" y="535451"/>
                </a:cubicBezTo>
                <a:lnTo>
                  <a:pt x="180704" y="572925"/>
                </a:lnTo>
                <a:cubicBezTo>
                  <a:pt x="179887" y="575776"/>
                  <a:pt x="177031" y="577813"/>
                  <a:pt x="173766" y="577813"/>
                </a:cubicBezTo>
                <a:cubicBezTo>
                  <a:pt x="172949" y="577813"/>
                  <a:pt x="172541" y="577813"/>
                  <a:pt x="172133" y="577813"/>
                </a:cubicBezTo>
                <a:cubicBezTo>
                  <a:pt x="168460" y="576591"/>
                  <a:pt x="166012" y="572925"/>
                  <a:pt x="166828" y="569259"/>
                </a:cubicBezTo>
                <a:lnTo>
                  <a:pt x="176623" y="531786"/>
                </a:lnTo>
                <a:cubicBezTo>
                  <a:pt x="181928" y="512642"/>
                  <a:pt x="186417" y="499607"/>
                  <a:pt x="193355" y="491868"/>
                </a:cubicBezTo>
                <a:cubicBezTo>
                  <a:pt x="188866" y="487388"/>
                  <a:pt x="183969" y="485758"/>
                  <a:pt x="172541" y="485758"/>
                </a:cubicBezTo>
                <a:lnTo>
                  <a:pt x="49292" y="485758"/>
                </a:lnTo>
                <a:cubicBezTo>
                  <a:pt x="31335" y="485758"/>
                  <a:pt x="26029" y="485758"/>
                  <a:pt x="14194" y="527712"/>
                </a:cubicBezTo>
                <a:cubicBezTo>
                  <a:pt x="12970" y="530564"/>
                  <a:pt x="10521" y="532600"/>
                  <a:pt x="7256" y="532600"/>
                </a:cubicBezTo>
                <a:cubicBezTo>
                  <a:pt x="6440" y="532600"/>
                  <a:pt x="6032" y="532600"/>
                  <a:pt x="5216" y="532600"/>
                </a:cubicBezTo>
                <a:cubicBezTo>
                  <a:pt x="1543" y="531378"/>
                  <a:pt x="-906" y="527305"/>
                  <a:pt x="318" y="523639"/>
                </a:cubicBezTo>
                <a:cubicBezTo>
                  <a:pt x="11745" y="483314"/>
                  <a:pt x="19500" y="471502"/>
                  <a:pt x="49292" y="471502"/>
                </a:cubicBezTo>
                <a:close/>
                <a:moveTo>
                  <a:pt x="285827" y="372437"/>
                </a:moveTo>
                <a:cubicBezTo>
                  <a:pt x="262505" y="372437"/>
                  <a:pt x="243684" y="391191"/>
                  <a:pt x="243684" y="414429"/>
                </a:cubicBezTo>
                <a:cubicBezTo>
                  <a:pt x="243684" y="438075"/>
                  <a:pt x="262505" y="456829"/>
                  <a:pt x="285827" y="456829"/>
                </a:cubicBezTo>
                <a:cubicBezTo>
                  <a:pt x="309150" y="456829"/>
                  <a:pt x="327971" y="438075"/>
                  <a:pt x="327971" y="414429"/>
                </a:cubicBezTo>
                <a:cubicBezTo>
                  <a:pt x="327971" y="391191"/>
                  <a:pt x="309150" y="372437"/>
                  <a:pt x="285827" y="372437"/>
                </a:cubicBezTo>
                <a:close/>
                <a:moveTo>
                  <a:pt x="462335" y="365241"/>
                </a:moveTo>
                <a:cubicBezTo>
                  <a:pt x="438689" y="365241"/>
                  <a:pt x="419935" y="383995"/>
                  <a:pt x="419935" y="407233"/>
                </a:cubicBezTo>
                <a:cubicBezTo>
                  <a:pt x="419935" y="430472"/>
                  <a:pt x="438689" y="449633"/>
                  <a:pt x="462335" y="449633"/>
                </a:cubicBezTo>
                <a:cubicBezTo>
                  <a:pt x="485166" y="449633"/>
                  <a:pt x="504327" y="430472"/>
                  <a:pt x="504327" y="407233"/>
                </a:cubicBezTo>
                <a:cubicBezTo>
                  <a:pt x="504327" y="383995"/>
                  <a:pt x="485166" y="365241"/>
                  <a:pt x="462335" y="365241"/>
                </a:cubicBezTo>
                <a:close/>
                <a:moveTo>
                  <a:pt x="109323" y="365241"/>
                </a:moveTo>
                <a:cubicBezTo>
                  <a:pt x="86085" y="365241"/>
                  <a:pt x="67331" y="383995"/>
                  <a:pt x="67331" y="407233"/>
                </a:cubicBezTo>
                <a:cubicBezTo>
                  <a:pt x="67331" y="430472"/>
                  <a:pt x="86085" y="449633"/>
                  <a:pt x="109323" y="449633"/>
                </a:cubicBezTo>
                <a:cubicBezTo>
                  <a:pt x="132562" y="449633"/>
                  <a:pt x="151723" y="430472"/>
                  <a:pt x="151723" y="407233"/>
                </a:cubicBezTo>
                <a:cubicBezTo>
                  <a:pt x="151723" y="383995"/>
                  <a:pt x="132562" y="365241"/>
                  <a:pt x="109323" y="365241"/>
                </a:cubicBezTo>
                <a:close/>
                <a:moveTo>
                  <a:pt x="285827" y="358168"/>
                </a:moveTo>
                <a:cubicBezTo>
                  <a:pt x="317333" y="358168"/>
                  <a:pt x="342292" y="383445"/>
                  <a:pt x="342292" y="414429"/>
                </a:cubicBezTo>
                <a:cubicBezTo>
                  <a:pt x="342292" y="445414"/>
                  <a:pt x="317333" y="471098"/>
                  <a:pt x="285827" y="471098"/>
                </a:cubicBezTo>
                <a:cubicBezTo>
                  <a:pt x="254322" y="471098"/>
                  <a:pt x="229363" y="445414"/>
                  <a:pt x="229363" y="414429"/>
                </a:cubicBezTo>
                <a:cubicBezTo>
                  <a:pt x="229363" y="383445"/>
                  <a:pt x="254322" y="358168"/>
                  <a:pt x="285827" y="358168"/>
                </a:cubicBezTo>
                <a:close/>
                <a:moveTo>
                  <a:pt x="462335" y="350972"/>
                </a:moveTo>
                <a:cubicBezTo>
                  <a:pt x="492912" y="350972"/>
                  <a:pt x="518596" y="376249"/>
                  <a:pt x="518596" y="407233"/>
                </a:cubicBezTo>
                <a:cubicBezTo>
                  <a:pt x="518596" y="438626"/>
                  <a:pt x="492912" y="463902"/>
                  <a:pt x="462335" y="463902"/>
                </a:cubicBezTo>
                <a:cubicBezTo>
                  <a:pt x="430943" y="463902"/>
                  <a:pt x="405666" y="438626"/>
                  <a:pt x="405666" y="407233"/>
                </a:cubicBezTo>
                <a:cubicBezTo>
                  <a:pt x="405666" y="376249"/>
                  <a:pt x="430943" y="350972"/>
                  <a:pt x="462335" y="350972"/>
                </a:cubicBezTo>
                <a:close/>
                <a:moveTo>
                  <a:pt x="109323" y="350972"/>
                </a:moveTo>
                <a:cubicBezTo>
                  <a:pt x="140308" y="350972"/>
                  <a:pt x="165992" y="376249"/>
                  <a:pt x="165992" y="407233"/>
                </a:cubicBezTo>
                <a:cubicBezTo>
                  <a:pt x="165992" y="438626"/>
                  <a:pt x="140308" y="463902"/>
                  <a:pt x="109323" y="463902"/>
                </a:cubicBezTo>
                <a:cubicBezTo>
                  <a:pt x="78339" y="463902"/>
                  <a:pt x="53062" y="438626"/>
                  <a:pt x="53062" y="407233"/>
                </a:cubicBezTo>
                <a:cubicBezTo>
                  <a:pt x="53062" y="376249"/>
                  <a:pt x="78339" y="350972"/>
                  <a:pt x="109323" y="350972"/>
                </a:cubicBezTo>
                <a:close/>
                <a:moveTo>
                  <a:pt x="463847" y="105563"/>
                </a:moveTo>
                <a:lnTo>
                  <a:pt x="392805" y="174268"/>
                </a:lnTo>
                <a:lnTo>
                  <a:pt x="413628" y="195408"/>
                </a:lnTo>
                <a:lnTo>
                  <a:pt x="435675" y="174268"/>
                </a:lnTo>
                <a:cubicBezTo>
                  <a:pt x="437716" y="171829"/>
                  <a:pt x="441391" y="171016"/>
                  <a:pt x="444657" y="172235"/>
                </a:cubicBezTo>
                <a:cubicBezTo>
                  <a:pt x="447107" y="173455"/>
                  <a:pt x="449557" y="176301"/>
                  <a:pt x="449557" y="179959"/>
                </a:cubicBezTo>
                <a:lnTo>
                  <a:pt x="449557" y="303953"/>
                </a:lnTo>
                <a:lnTo>
                  <a:pt x="478953" y="303953"/>
                </a:lnTo>
                <a:lnTo>
                  <a:pt x="478953" y="179553"/>
                </a:lnTo>
                <a:cubicBezTo>
                  <a:pt x="478953" y="176301"/>
                  <a:pt x="480586" y="173048"/>
                  <a:pt x="483852" y="171829"/>
                </a:cubicBezTo>
                <a:cubicBezTo>
                  <a:pt x="486710" y="170609"/>
                  <a:pt x="490385" y="171422"/>
                  <a:pt x="492835" y="173861"/>
                </a:cubicBezTo>
                <a:lnTo>
                  <a:pt x="513657" y="194188"/>
                </a:lnTo>
                <a:lnTo>
                  <a:pt x="534480" y="173048"/>
                </a:lnTo>
                <a:lnTo>
                  <a:pt x="464663" y="105563"/>
                </a:lnTo>
                <a:cubicBezTo>
                  <a:pt x="464255" y="105563"/>
                  <a:pt x="464255" y="105563"/>
                  <a:pt x="463847" y="105563"/>
                </a:cubicBezTo>
                <a:close/>
                <a:moveTo>
                  <a:pt x="109730" y="105563"/>
                </a:moveTo>
                <a:lnTo>
                  <a:pt x="38927" y="174268"/>
                </a:lnTo>
                <a:lnTo>
                  <a:pt x="59273" y="195408"/>
                </a:lnTo>
                <a:lnTo>
                  <a:pt x="81653" y="174268"/>
                </a:lnTo>
                <a:cubicBezTo>
                  <a:pt x="83688" y="171829"/>
                  <a:pt x="87350" y="171016"/>
                  <a:pt x="90198" y="172235"/>
                </a:cubicBezTo>
                <a:cubicBezTo>
                  <a:pt x="93047" y="173455"/>
                  <a:pt x="95488" y="176301"/>
                  <a:pt x="95488" y="179959"/>
                </a:cubicBezTo>
                <a:lnTo>
                  <a:pt x="95488" y="303953"/>
                </a:lnTo>
                <a:lnTo>
                  <a:pt x="124786" y="303953"/>
                </a:lnTo>
                <a:lnTo>
                  <a:pt x="124786" y="179553"/>
                </a:lnTo>
                <a:cubicBezTo>
                  <a:pt x="124786" y="176301"/>
                  <a:pt x="126414" y="173048"/>
                  <a:pt x="129669" y="171829"/>
                </a:cubicBezTo>
                <a:cubicBezTo>
                  <a:pt x="132518" y="170609"/>
                  <a:pt x="135773" y="171422"/>
                  <a:pt x="138215" y="173861"/>
                </a:cubicBezTo>
                <a:lnTo>
                  <a:pt x="159374" y="194188"/>
                </a:lnTo>
                <a:lnTo>
                  <a:pt x="179720" y="173048"/>
                </a:lnTo>
                <a:lnTo>
                  <a:pt x="110544" y="105563"/>
                </a:lnTo>
                <a:cubicBezTo>
                  <a:pt x="110137" y="105563"/>
                  <a:pt x="109730" y="105563"/>
                  <a:pt x="109730" y="105563"/>
                </a:cubicBezTo>
                <a:close/>
                <a:moveTo>
                  <a:pt x="464255" y="91436"/>
                </a:moveTo>
                <a:cubicBezTo>
                  <a:pt x="467929" y="91436"/>
                  <a:pt x="471604" y="92758"/>
                  <a:pt x="474462" y="95400"/>
                </a:cubicBezTo>
                <a:lnTo>
                  <a:pt x="545503" y="164105"/>
                </a:lnTo>
                <a:cubicBezTo>
                  <a:pt x="547953" y="166137"/>
                  <a:pt x="549178" y="169390"/>
                  <a:pt x="549178" y="173048"/>
                </a:cubicBezTo>
                <a:cubicBezTo>
                  <a:pt x="549178" y="176301"/>
                  <a:pt x="547953" y="179553"/>
                  <a:pt x="545503" y="181992"/>
                </a:cubicBezTo>
                <a:lnTo>
                  <a:pt x="523048" y="205165"/>
                </a:lnTo>
                <a:cubicBezTo>
                  <a:pt x="518148" y="210450"/>
                  <a:pt x="509983" y="210450"/>
                  <a:pt x="505083" y="205571"/>
                </a:cubicBezTo>
                <a:lnTo>
                  <a:pt x="493243" y="194188"/>
                </a:lnTo>
                <a:lnTo>
                  <a:pt x="493243" y="305172"/>
                </a:lnTo>
                <a:cubicBezTo>
                  <a:pt x="493243" y="312490"/>
                  <a:pt x="487527" y="318182"/>
                  <a:pt x="480178" y="318182"/>
                </a:cubicBezTo>
                <a:lnTo>
                  <a:pt x="447923" y="318182"/>
                </a:lnTo>
                <a:cubicBezTo>
                  <a:pt x="440983" y="318182"/>
                  <a:pt x="435267" y="312490"/>
                  <a:pt x="435267" y="305172"/>
                </a:cubicBezTo>
                <a:lnTo>
                  <a:pt x="435267" y="194188"/>
                </a:lnTo>
                <a:lnTo>
                  <a:pt x="422202" y="206791"/>
                </a:lnTo>
                <a:cubicBezTo>
                  <a:pt x="417302" y="211669"/>
                  <a:pt x="409137" y="211263"/>
                  <a:pt x="404237" y="206384"/>
                </a:cubicBezTo>
                <a:lnTo>
                  <a:pt x="381782" y="183212"/>
                </a:lnTo>
                <a:cubicBezTo>
                  <a:pt x="376882" y="177927"/>
                  <a:pt x="376882" y="170203"/>
                  <a:pt x="381782" y="164918"/>
                </a:cubicBezTo>
                <a:lnTo>
                  <a:pt x="454048" y="95400"/>
                </a:lnTo>
                <a:cubicBezTo>
                  <a:pt x="456906" y="92758"/>
                  <a:pt x="460580" y="91436"/>
                  <a:pt x="464255" y="91436"/>
                </a:cubicBezTo>
                <a:close/>
                <a:moveTo>
                  <a:pt x="110137" y="91436"/>
                </a:moveTo>
                <a:cubicBezTo>
                  <a:pt x="113800" y="91436"/>
                  <a:pt x="117462" y="92758"/>
                  <a:pt x="120310" y="95400"/>
                </a:cubicBezTo>
                <a:lnTo>
                  <a:pt x="191114" y="164105"/>
                </a:lnTo>
                <a:cubicBezTo>
                  <a:pt x="193555" y="166137"/>
                  <a:pt x="194776" y="169390"/>
                  <a:pt x="194776" y="173048"/>
                </a:cubicBezTo>
                <a:cubicBezTo>
                  <a:pt x="194776" y="176301"/>
                  <a:pt x="193555" y="179553"/>
                  <a:pt x="191114" y="181992"/>
                </a:cubicBezTo>
                <a:lnTo>
                  <a:pt x="168733" y="205165"/>
                </a:lnTo>
                <a:cubicBezTo>
                  <a:pt x="166292" y="207604"/>
                  <a:pt x="163037" y="209230"/>
                  <a:pt x="159781" y="209230"/>
                </a:cubicBezTo>
                <a:cubicBezTo>
                  <a:pt x="156526" y="209230"/>
                  <a:pt x="153271" y="208010"/>
                  <a:pt x="150829" y="205571"/>
                </a:cubicBezTo>
                <a:lnTo>
                  <a:pt x="139028" y="194188"/>
                </a:lnTo>
                <a:lnTo>
                  <a:pt x="139028" y="305172"/>
                </a:lnTo>
                <a:cubicBezTo>
                  <a:pt x="139028" y="312490"/>
                  <a:pt x="133332" y="318182"/>
                  <a:pt x="126007" y="318182"/>
                </a:cubicBezTo>
                <a:lnTo>
                  <a:pt x="93861" y="318182"/>
                </a:lnTo>
                <a:cubicBezTo>
                  <a:pt x="86943" y="318182"/>
                  <a:pt x="81246" y="312490"/>
                  <a:pt x="81246" y="305172"/>
                </a:cubicBezTo>
                <a:lnTo>
                  <a:pt x="81246" y="194188"/>
                </a:lnTo>
                <a:lnTo>
                  <a:pt x="68225" y="206791"/>
                </a:lnTo>
                <a:cubicBezTo>
                  <a:pt x="65783" y="208824"/>
                  <a:pt x="62528" y="210450"/>
                  <a:pt x="59273" y="210043"/>
                </a:cubicBezTo>
                <a:cubicBezTo>
                  <a:pt x="55611" y="210043"/>
                  <a:pt x="52762" y="208824"/>
                  <a:pt x="50321" y="206384"/>
                </a:cubicBezTo>
                <a:lnTo>
                  <a:pt x="27940" y="183212"/>
                </a:lnTo>
                <a:cubicBezTo>
                  <a:pt x="25499" y="180773"/>
                  <a:pt x="24278" y="177520"/>
                  <a:pt x="24278" y="174268"/>
                </a:cubicBezTo>
                <a:cubicBezTo>
                  <a:pt x="24278" y="170609"/>
                  <a:pt x="25499" y="167357"/>
                  <a:pt x="27940" y="164918"/>
                </a:cubicBezTo>
                <a:lnTo>
                  <a:pt x="99964" y="95400"/>
                </a:lnTo>
                <a:cubicBezTo>
                  <a:pt x="102813" y="92758"/>
                  <a:pt x="106475" y="91436"/>
                  <a:pt x="110137" y="91436"/>
                </a:cubicBezTo>
                <a:close/>
                <a:moveTo>
                  <a:pt x="283910" y="15128"/>
                </a:moveTo>
                <a:lnTo>
                  <a:pt x="189672" y="106305"/>
                </a:lnTo>
                <a:lnTo>
                  <a:pt x="219453" y="137379"/>
                </a:lnTo>
                <a:lnTo>
                  <a:pt x="250049" y="107941"/>
                </a:lnTo>
                <a:cubicBezTo>
                  <a:pt x="251681" y="106305"/>
                  <a:pt x="253721" y="105488"/>
                  <a:pt x="255761" y="105488"/>
                </a:cubicBezTo>
                <a:cubicBezTo>
                  <a:pt x="256985" y="105488"/>
                  <a:pt x="257801" y="105897"/>
                  <a:pt x="259024" y="105897"/>
                </a:cubicBezTo>
                <a:cubicBezTo>
                  <a:pt x="262288" y="107532"/>
                  <a:pt x="264328" y="110803"/>
                  <a:pt x="264328" y="114074"/>
                </a:cubicBezTo>
                <a:lnTo>
                  <a:pt x="264328" y="289068"/>
                </a:lnTo>
                <a:lnTo>
                  <a:pt x="306755" y="289477"/>
                </a:lnTo>
                <a:lnTo>
                  <a:pt x="307163" y="113665"/>
                </a:lnTo>
                <a:cubicBezTo>
                  <a:pt x="307163" y="109985"/>
                  <a:pt x="308795" y="107123"/>
                  <a:pt x="312058" y="105897"/>
                </a:cubicBezTo>
                <a:cubicBezTo>
                  <a:pt x="315322" y="104670"/>
                  <a:pt x="318586" y="105079"/>
                  <a:pt x="321033" y="107532"/>
                </a:cubicBezTo>
                <a:lnTo>
                  <a:pt x="350406" y="135744"/>
                </a:lnTo>
                <a:lnTo>
                  <a:pt x="380187" y="105488"/>
                </a:lnTo>
                <a:lnTo>
                  <a:pt x="385082" y="99764"/>
                </a:lnTo>
                <a:lnTo>
                  <a:pt x="380187" y="105079"/>
                </a:lnTo>
                <a:lnTo>
                  <a:pt x="287581" y="15128"/>
                </a:lnTo>
                <a:cubicBezTo>
                  <a:pt x="286765" y="14311"/>
                  <a:pt x="285133" y="14311"/>
                  <a:pt x="283910" y="15128"/>
                </a:cubicBezTo>
                <a:close/>
                <a:moveTo>
                  <a:pt x="285643" y="0"/>
                </a:moveTo>
                <a:cubicBezTo>
                  <a:pt x="289927" y="0"/>
                  <a:pt x="294312" y="1636"/>
                  <a:pt x="297780" y="4907"/>
                </a:cubicBezTo>
                <a:lnTo>
                  <a:pt x="390386" y="94857"/>
                </a:lnTo>
                <a:cubicBezTo>
                  <a:pt x="392833" y="97719"/>
                  <a:pt x="394465" y="100990"/>
                  <a:pt x="394465" y="104670"/>
                </a:cubicBezTo>
                <a:cubicBezTo>
                  <a:pt x="394465" y="108759"/>
                  <a:pt x="392833" y="112438"/>
                  <a:pt x="390386" y="115301"/>
                </a:cubicBezTo>
                <a:lnTo>
                  <a:pt x="361013" y="145965"/>
                </a:lnTo>
                <a:cubicBezTo>
                  <a:pt x="358565" y="148827"/>
                  <a:pt x="354893" y="150054"/>
                  <a:pt x="350814" y="150054"/>
                </a:cubicBezTo>
                <a:cubicBezTo>
                  <a:pt x="346734" y="150054"/>
                  <a:pt x="343063" y="148827"/>
                  <a:pt x="340615" y="146374"/>
                </a:cubicBezTo>
                <a:lnTo>
                  <a:pt x="321441" y="127566"/>
                </a:lnTo>
                <a:lnTo>
                  <a:pt x="321441" y="289068"/>
                </a:lnTo>
                <a:cubicBezTo>
                  <a:pt x="321441" y="297245"/>
                  <a:pt x="314506" y="303787"/>
                  <a:pt x="306755" y="303787"/>
                </a:cubicBezTo>
                <a:lnTo>
                  <a:pt x="264328" y="303787"/>
                </a:lnTo>
                <a:cubicBezTo>
                  <a:pt x="256577" y="303787"/>
                  <a:pt x="250049" y="297245"/>
                  <a:pt x="250049" y="289068"/>
                </a:cubicBezTo>
                <a:lnTo>
                  <a:pt x="250049" y="127975"/>
                </a:lnTo>
                <a:lnTo>
                  <a:pt x="229244" y="147601"/>
                </a:lnTo>
                <a:cubicBezTo>
                  <a:pt x="226796" y="150054"/>
                  <a:pt x="223124" y="151689"/>
                  <a:pt x="219045" y="151689"/>
                </a:cubicBezTo>
                <a:cubicBezTo>
                  <a:pt x="215373" y="151689"/>
                  <a:pt x="211702" y="150054"/>
                  <a:pt x="209254" y="147601"/>
                </a:cubicBezTo>
                <a:lnTo>
                  <a:pt x="179473" y="116527"/>
                </a:lnTo>
                <a:cubicBezTo>
                  <a:pt x="177026" y="114074"/>
                  <a:pt x="175394" y="110394"/>
                  <a:pt x="175394" y="106305"/>
                </a:cubicBezTo>
                <a:cubicBezTo>
                  <a:pt x="175394" y="102626"/>
                  <a:pt x="177026" y="98946"/>
                  <a:pt x="179881" y="96493"/>
                </a:cubicBezTo>
                <a:lnTo>
                  <a:pt x="274119" y="4907"/>
                </a:lnTo>
                <a:cubicBezTo>
                  <a:pt x="277178" y="1636"/>
                  <a:pt x="281360" y="0"/>
                  <a:pt x="285643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/>
            <a:endParaRPr lang="en-US" sz="725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75" name="Elipse 74">
            <a:extLst>
              <a:ext uri="{FF2B5EF4-FFF2-40B4-BE49-F238E27FC236}">
                <a16:creationId xmlns:a16="http://schemas.microsoft.com/office/drawing/2014/main" id="{350A70A7-8E66-28E0-D3DB-187BEF2C1ED6}"/>
              </a:ext>
            </a:extLst>
          </p:cNvPr>
          <p:cNvSpPr/>
          <p:nvPr/>
        </p:nvSpPr>
        <p:spPr>
          <a:xfrm>
            <a:off x="1699762" y="10898990"/>
            <a:ext cx="1734741" cy="1734741"/>
          </a:xfrm>
          <a:prstGeom prst="ellipse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pic>
        <p:nvPicPr>
          <p:cNvPr id="3" name="Marcador de posición de imagen 2">
            <a:extLst>
              <a:ext uri="{FF2B5EF4-FFF2-40B4-BE49-F238E27FC236}">
                <a16:creationId xmlns:a16="http://schemas.microsoft.com/office/drawing/2014/main" id="{D1295B8C-A32F-0312-872C-6050102F1BAD}"/>
              </a:ext>
            </a:extLst>
          </p:cNvPr>
          <p:cNvPicPr>
            <a:picLocks noGrp="1" noChangeAspect="1"/>
          </p:cNvPicPr>
          <p:nvPr>
            <p:ph type="pic" sz="quarter" idx="3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Forma libre 6">
            <a:extLst>
              <a:ext uri="{FF2B5EF4-FFF2-40B4-BE49-F238E27FC236}">
                <a16:creationId xmlns:a16="http://schemas.microsoft.com/office/drawing/2014/main" id="{52B68288-C647-0FC4-44E3-D3E6E951758C}"/>
              </a:ext>
            </a:extLst>
          </p:cNvPr>
          <p:cNvSpPr/>
          <p:nvPr/>
        </p:nvSpPr>
        <p:spPr>
          <a:xfrm rot="19409190">
            <a:off x="14152739" y="1461465"/>
            <a:ext cx="8859787" cy="2291599"/>
          </a:xfrm>
          <a:custGeom>
            <a:avLst/>
            <a:gdLst>
              <a:gd name="connsiteX0" fmla="*/ 646918 w 8859787"/>
              <a:gd name="connsiteY0" fmla="*/ 1266163 h 2291599"/>
              <a:gd name="connsiteX1" fmla="*/ 790692 w 8859787"/>
              <a:gd name="connsiteY1" fmla="*/ 1175998 h 2291599"/>
              <a:gd name="connsiteX2" fmla="*/ 2681090 w 8859787"/>
              <a:gd name="connsiteY2" fmla="*/ 525803 h 2291599"/>
              <a:gd name="connsiteX3" fmla="*/ 3581296 w 8859787"/>
              <a:gd name="connsiteY3" fmla="*/ 1177950 h 2291599"/>
              <a:gd name="connsiteX4" fmla="*/ 5427148 w 8859787"/>
              <a:gd name="connsiteY4" fmla="*/ 1333502 h 2291599"/>
              <a:gd name="connsiteX5" fmla="*/ 6982263 w 8859787"/>
              <a:gd name="connsiteY5" fmla="*/ 134386 h 2291599"/>
              <a:gd name="connsiteX6" fmla="*/ 8157011 w 8859787"/>
              <a:gd name="connsiteY6" fmla="*/ 153634 h 2291599"/>
              <a:gd name="connsiteX7" fmla="*/ 8776574 w 8859787"/>
              <a:gd name="connsiteY7" fmla="*/ 1268118 h 2291599"/>
              <a:gd name="connsiteX8" fmla="*/ 8859785 w 8859787"/>
              <a:gd name="connsiteY8" fmla="*/ 1770140 h 2291599"/>
              <a:gd name="connsiteX9" fmla="*/ 8790415 w 8859787"/>
              <a:gd name="connsiteY9" fmla="*/ 1840566 h 2291599"/>
              <a:gd name="connsiteX10" fmla="*/ 8724514 w 8859787"/>
              <a:gd name="connsiteY10" fmla="*/ 1795778 h 2291599"/>
              <a:gd name="connsiteX11" fmla="*/ 8043069 w 8859787"/>
              <a:gd name="connsiteY11" fmla="*/ 802046 h 2291599"/>
              <a:gd name="connsiteX12" fmla="*/ 6773311 w 8859787"/>
              <a:gd name="connsiteY12" fmla="*/ 825196 h 2291599"/>
              <a:gd name="connsiteX13" fmla="*/ 5640379 w 8859787"/>
              <a:gd name="connsiteY13" fmla="*/ 1825417 h 2291599"/>
              <a:gd name="connsiteX14" fmla="*/ 4245949 w 8859787"/>
              <a:gd name="connsiteY14" fmla="*/ 2261711 h 2291599"/>
              <a:gd name="connsiteX15" fmla="*/ 3116356 w 8859787"/>
              <a:gd name="connsiteY15" fmla="*/ 1604600 h 2291599"/>
              <a:gd name="connsiteX16" fmla="*/ 2221807 w 8859787"/>
              <a:gd name="connsiteY16" fmla="*/ 1119598 h 2291599"/>
              <a:gd name="connsiteX17" fmla="*/ 461953 w 8859787"/>
              <a:gd name="connsiteY17" fmla="*/ 2036862 h 2291599"/>
              <a:gd name="connsiteX18" fmla="*/ 17666 w 8859787"/>
              <a:gd name="connsiteY18" fmla="*/ 1851305 h 2291599"/>
              <a:gd name="connsiteX19" fmla="*/ 646918 w 8859787"/>
              <a:gd name="connsiteY19" fmla="*/ 1266163 h 229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859787" h="2291599">
                <a:moveTo>
                  <a:pt x="646918" y="1266163"/>
                </a:moveTo>
                <a:cubicBezTo>
                  <a:pt x="698083" y="1234641"/>
                  <a:pt x="746830" y="1204679"/>
                  <a:pt x="790692" y="1175998"/>
                </a:cubicBezTo>
                <a:cubicBezTo>
                  <a:pt x="1331646" y="822283"/>
                  <a:pt x="2002919" y="376166"/>
                  <a:pt x="2681090" y="525803"/>
                </a:cubicBezTo>
                <a:cubicBezTo>
                  <a:pt x="3076222" y="612993"/>
                  <a:pt x="3311920" y="904092"/>
                  <a:pt x="3581296" y="1177950"/>
                </a:cubicBezTo>
                <a:cubicBezTo>
                  <a:pt x="4105945" y="1711338"/>
                  <a:pt x="4821232" y="1733475"/>
                  <a:pt x="5427148" y="1333502"/>
                </a:cubicBezTo>
                <a:cubicBezTo>
                  <a:pt x="5974197" y="972398"/>
                  <a:pt x="6369734" y="399591"/>
                  <a:pt x="6982263" y="134386"/>
                </a:cubicBezTo>
                <a:cubicBezTo>
                  <a:pt x="7345968" y="-23080"/>
                  <a:pt x="7810843" y="-72343"/>
                  <a:pt x="8157011" y="153634"/>
                </a:cubicBezTo>
                <a:cubicBezTo>
                  <a:pt x="8521947" y="391856"/>
                  <a:pt x="8668435" y="846407"/>
                  <a:pt x="8776574" y="1268118"/>
                </a:cubicBezTo>
                <a:cubicBezTo>
                  <a:pt x="8818520" y="1431658"/>
                  <a:pt x="8858230" y="1602761"/>
                  <a:pt x="8859785" y="1770140"/>
                </a:cubicBezTo>
                <a:cubicBezTo>
                  <a:pt x="8860109" y="1808714"/>
                  <a:pt x="8829055" y="1840246"/>
                  <a:pt x="8790415" y="1840566"/>
                </a:cubicBezTo>
                <a:cubicBezTo>
                  <a:pt x="8761241" y="1840809"/>
                  <a:pt x="8734985" y="1822961"/>
                  <a:pt x="8724514" y="1795778"/>
                </a:cubicBezTo>
                <a:cubicBezTo>
                  <a:pt x="8585191" y="1422732"/>
                  <a:pt x="8373419" y="1044595"/>
                  <a:pt x="8043069" y="802046"/>
                </a:cubicBezTo>
                <a:cubicBezTo>
                  <a:pt x="7641827" y="507452"/>
                  <a:pt x="7173937" y="545201"/>
                  <a:pt x="6773311" y="825196"/>
                </a:cubicBezTo>
                <a:cubicBezTo>
                  <a:pt x="6359977" y="1114073"/>
                  <a:pt x="6034166" y="1510512"/>
                  <a:pt x="5640379" y="1825417"/>
                </a:cubicBezTo>
                <a:cubicBezTo>
                  <a:pt x="5246592" y="2140325"/>
                  <a:pt x="4736983" y="2377645"/>
                  <a:pt x="4245949" y="2261711"/>
                </a:cubicBezTo>
                <a:cubicBezTo>
                  <a:pt x="3818612" y="2160805"/>
                  <a:pt x="3452216" y="1873040"/>
                  <a:pt x="3116356" y="1604600"/>
                </a:cubicBezTo>
                <a:cubicBezTo>
                  <a:pt x="2860317" y="1399964"/>
                  <a:pt x="2576335" y="1113183"/>
                  <a:pt x="2221807" y="1119598"/>
                </a:cubicBezTo>
                <a:cubicBezTo>
                  <a:pt x="1547944" y="1131844"/>
                  <a:pt x="1074466" y="1830217"/>
                  <a:pt x="461953" y="2036862"/>
                </a:cubicBezTo>
                <a:cubicBezTo>
                  <a:pt x="279639" y="2098372"/>
                  <a:pt x="-84176" y="2141073"/>
                  <a:pt x="17666" y="1851305"/>
                </a:cubicBezTo>
                <a:cubicBezTo>
                  <a:pt x="105555" y="1601227"/>
                  <a:pt x="403608" y="1416062"/>
                  <a:pt x="646918" y="1266163"/>
                </a:cubicBezTo>
                <a:close/>
              </a:path>
            </a:pathLst>
          </a:custGeom>
          <a:solidFill>
            <a:schemeClr val="accent2"/>
          </a:solidFill>
          <a:ln w="3239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8" name="Forma libre 7">
            <a:extLst>
              <a:ext uri="{FF2B5EF4-FFF2-40B4-BE49-F238E27FC236}">
                <a16:creationId xmlns:a16="http://schemas.microsoft.com/office/drawing/2014/main" id="{1419028C-082E-EF44-9C61-27265847AA0F}"/>
              </a:ext>
            </a:extLst>
          </p:cNvPr>
          <p:cNvSpPr/>
          <p:nvPr/>
        </p:nvSpPr>
        <p:spPr>
          <a:xfrm rot="19409190">
            <a:off x="17355821" y="2234186"/>
            <a:ext cx="7870681" cy="5708671"/>
          </a:xfrm>
          <a:custGeom>
            <a:avLst/>
            <a:gdLst>
              <a:gd name="connsiteX0" fmla="*/ 7520498 w 7870681"/>
              <a:gd name="connsiteY0" fmla="*/ 452367 h 5708671"/>
              <a:gd name="connsiteX1" fmla="*/ 7302923 w 7870681"/>
              <a:gd name="connsiteY1" fmla="*/ 3238642 h 5708671"/>
              <a:gd name="connsiteX2" fmla="*/ 4923086 w 7870681"/>
              <a:gd name="connsiteY2" fmla="*/ 5415325 h 5708671"/>
              <a:gd name="connsiteX3" fmla="*/ 1576305 w 7870681"/>
              <a:gd name="connsiteY3" fmla="*/ 5399272 h 5708671"/>
              <a:gd name="connsiteX4" fmla="*/ 8988 w 7870681"/>
              <a:gd name="connsiteY4" fmla="*/ 2835779 h 5708671"/>
              <a:gd name="connsiteX5" fmla="*/ 1362694 w 7870681"/>
              <a:gd name="connsiteY5" fmla="*/ 743080 h 5708671"/>
              <a:gd name="connsiteX6" fmla="*/ 3579970 w 7870681"/>
              <a:gd name="connsiteY6" fmla="*/ 1776581 h 5708671"/>
              <a:gd name="connsiteX7" fmla="*/ 4600452 w 7870681"/>
              <a:gd name="connsiteY7" fmla="*/ 1911150 h 5708671"/>
              <a:gd name="connsiteX8" fmla="*/ 6348019 w 7870681"/>
              <a:gd name="connsiteY8" fmla="*/ 23523 h 5708671"/>
              <a:gd name="connsiteX9" fmla="*/ 6862749 w 7870681"/>
              <a:gd name="connsiteY9" fmla="*/ 56450 h 5708671"/>
              <a:gd name="connsiteX10" fmla="*/ 7520498 w 7870681"/>
              <a:gd name="connsiteY10" fmla="*/ 452367 h 5708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70681" h="5708671">
                <a:moveTo>
                  <a:pt x="7520498" y="452367"/>
                </a:moveTo>
                <a:cubicBezTo>
                  <a:pt x="8184342" y="1161928"/>
                  <a:pt x="7785627" y="2424664"/>
                  <a:pt x="7302923" y="3238642"/>
                </a:cubicBezTo>
                <a:cubicBezTo>
                  <a:pt x="6763557" y="4148190"/>
                  <a:pt x="5916694" y="5010487"/>
                  <a:pt x="4923086" y="5415325"/>
                </a:cubicBezTo>
                <a:cubicBezTo>
                  <a:pt x="3874013" y="5842751"/>
                  <a:pt x="2629409" y="5773234"/>
                  <a:pt x="1576305" y="5399272"/>
                </a:cubicBezTo>
                <a:cubicBezTo>
                  <a:pt x="470359" y="5006571"/>
                  <a:pt x="-78171" y="3991194"/>
                  <a:pt x="8988" y="2835779"/>
                </a:cubicBezTo>
                <a:cubicBezTo>
                  <a:pt x="66886" y="2068275"/>
                  <a:pt x="507255" y="915339"/>
                  <a:pt x="1362694" y="743080"/>
                </a:cubicBezTo>
                <a:cubicBezTo>
                  <a:pt x="2238021" y="566818"/>
                  <a:pt x="2892107" y="1398930"/>
                  <a:pt x="3579970" y="1776581"/>
                </a:cubicBezTo>
                <a:cubicBezTo>
                  <a:pt x="3890611" y="1947138"/>
                  <a:pt x="4270524" y="2040928"/>
                  <a:pt x="4600452" y="1911150"/>
                </a:cubicBezTo>
                <a:cubicBezTo>
                  <a:pt x="5435417" y="1582626"/>
                  <a:pt x="5470070" y="258104"/>
                  <a:pt x="6348019" y="23523"/>
                </a:cubicBezTo>
                <a:cubicBezTo>
                  <a:pt x="6516419" y="-21479"/>
                  <a:pt x="6696878" y="2823"/>
                  <a:pt x="6862749" y="56450"/>
                </a:cubicBezTo>
                <a:cubicBezTo>
                  <a:pt x="7149305" y="149104"/>
                  <a:pt x="7364318" y="285423"/>
                  <a:pt x="7520498" y="452367"/>
                </a:cubicBezTo>
                <a:close/>
              </a:path>
            </a:pathLst>
          </a:custGeom>
          <a:solidFill>
            <a:schemeClr val="accent5"/>
          </a:solidFill>
          <a:ln w="3239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53" name="CuadroTexto 52">
            <a:extLst>
              <a:ext uri="{FF2B5EF4-FFF2-40B4-BE49-F238E27FC236}">
                <a16:creationId xmlns:a16="http://schemas.microsoft.com/office/drawing/2014/main" id="{51CFB17B-A401-ABBF-FA66-3B5897376AEA}"/>
              </a:ext>
            </a:extLst>
          </p:cNvPr>
          <p:cNvSpPr txBox="1"/>
          <p:nvPr/>
        </p:nvSpPr>
        <p:spPr>
          <a:xfrm>
            <a:off x="18021997" y="9849260"/>
            <a:ext cx="4435217" cy="26468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l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اسلاید چهار گزینه ای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4" name="TextBox 11">
            <a:extLst>
              <a:ext uri="{FF2B5EF4-FFF2-40B4-BE49-F238E27FC236}">
                <a16:creationId xmlns:a16="http://schemas.microsoft.com/office/drawing/2014/main" id="{C9ECA0E6-3F0A-6410-6262-0132990B91FC}"/>
              </a:ext>
            </a:extLst>
          </p:cNvPr>
          <p:cNvSpPr txBox="1"/>
          <p:nvPr/>
        </p:nvSpPr>
        <p:spPr>
          <a:xfrm>
            <a:off x="4149426" y="10505531"/>
            <a:ext cx="4572000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بوگوتا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5" name="TextBox 21">
            <a:extLst>
              <a:ext uri="{FF2B5EF4-FFF2-40B4-BE49-F238E27FC236}">
                <a16:creationId xmlns:a16="http://schemas.microsoft.com/office/drawing/2014/main" id="{F3DBBD8A-70E5-7AC4-BFE9-19EE326EC79A}"/>
              </a:ext>
            </a:extLst>
          </p:cNvPr>
          <p:cNvSpPr txBox="1"/>
          <p:nvPr/>
        </p:nvSpPr>
        <p:spPr>
          <a:xfrm>
            <a:off x="4149424" y="11498531"/>
            <a:ext cx="4572000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به اختصار توضیح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0" name="TextBox 11">
            <a:extLst>
              <a:ext uri="{FF2B5EF4-FFF2-40B4-BE49-F238E27FC236}">
                <a16:creationId xmlns:a16="http://schemas.microsoft.com/office/drawing/2014/main" id="{F9548809-6A2F-E35D-6006-F4EE9BBE38FB}"/>
              </a:ext>
            </a:extLst>
          </p:cNvPr>
          <p:cNvSpPr txBox="1"/>
          <p:nvPr/>
        </p:nvSpPr>
        <p:spPr>
          <a:xfrm>
            <a:off x="4149426" y="7238870"/>
            <a:ext cx="4572000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توکیو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1" name="TextBox 21">
            <a:extLst>
              <a:ext uri="{FF2B5EF4-FFF2-40B4-BE49-F238E27FC236}">
                <a16:creationId xmlns:a16="http://schemas.microsoft.com/office/drawing/2014/main" id="{18D68479-D369-3436-EA23-1B845EC2CAF1}"/>
              </a:ext>
            </a:extLst>
          </p:cNvPr>
          <p:cNvSpPr txBox="1"/>
          <p:nvPr/>
        </p:nvSpPr>
        <p:spPr>
          <a:xfrm>
            <a:off x="4149424" y="8231870"/>
            <a:ext cx="4572000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به اختصار توضیح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4" name="TextBox 11">
            <a:extLst>
              <a:ext uri="{FF2B5EF4-FFF2-40B4-BE49-F238E27FC236}">
                <a16:creationId xmlns:a16="http://schemas.microsoft.com/office/drawing/2014/main" id="{C708E8DF-9766-7E17-62C9-FFB479068FBE}"/>
              </a:ext>
            </a:extLst>
          </p:cNvPr>
          <p:cNvSpPr txBox="1"/>
          <p:nvPr/>
        </p:nvSpPr>
        <p:spPr>
          <a:xfrm>
            <a:off x="4149426" y="3972209"/>
            <a:ext cx="4572000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پاریس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5" name="TextBox 21">
            <a:extLst>
              <a:ext uri="{FF2B5EF4-FFF2-40B4-BE49-F238E27FC236}">
                <a16:creationId xmlns:a16="http://schemas.microsoft.com/office/drawing/2014/main" id="{62A74639-E99B-6EA7-ECF4-9E9CE125C219}"/>
              </a:ext>
            </a:extLst>
          </p:cNvPr>
          <p:cNvSpPr txBox="1"/>
          <p:nvPr/>
        </p:nvSpPr>
        <p:spPr>
          <a:xfrm>
            <a:off x="4149424" y="4965209"/>
            <a:ext cx="4572000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به اختصار توضیح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8" name="TextBox 11">
            <a:extLst>
              <a:ext uri="{FF2B5EF4-FFF2-40B4-BE49-F238E27FC236}">
                <a16:creationId xmlns:a16="http://schemas.microsoft.com/office/drawing/2014/main" id="{35359AB5-308B-5E94-8850-1B06FAD8FD28}"/>
              </a:ext>
            </a:extLst>
          </p:cNvPr>
          <p:cNvSpPr txBox="1"/>
          <p:nvPr/>
        </p:nvSpPr>
        <p:spPr>
          <a:xfrm>
            <a:off x="4149426" y="705548"/>
            <a:ext cx="4572000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لندن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9" name="TextBox 21">
            <a:extLst>
              <a:ext uri="{FF2B5EF4-FFF2-40B4-BE49-F238E27FC236}">
                <a16:creationId xmlns:a16="http://schemas.microsoft.com/office/drawing/2014/main" id="{9E5E7CF0-0C35-964E-3DB2-7AFB6D924A27}"/>
              </a:ext>
            </a:extLst>
          </p:cNvPr>
          <p:cNvSpPr txBox="1"/>
          <p:nvPr/>
        </p:nvSpPr>
        <p:spPr>
          <a:xfrm>
            <a:off x="4149424" y="1698548"/>
            <a:ext cx="4572000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به اختصار توضیح دهید.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29071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468E085C-3177-87C4-E656-93689BF68E6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4322968"/>
              </p:ext>
            </p:extLst>
          </p:nvPr>
        </p:nvGraphicFramePr>
        <p:xfrm>
          <a:off x="3304310" y="2836627"/>
          <a:ext cx="17769028" cy="69931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">
            <a:extLst>
              <a:ext uri="{FF2B5EF4-FFF2-40B4-BE49-F238E27FC236}">
                <a16:creationId xmlns:a16="http://schemas.microsoft.com/office/drawing/2014/main" id="{144FCF17-7948-FBC1-6AF1-C2344EEBA751}"/>
              </a:ext>
            </a:extLst>
          </p:cNvPr>
          <p:cNvSpPr txBox="1"/>
          <p:nvPr/>
        </p:nvSpPr>
        <p:spPr>
          <a:xfrm>
            <a:off x="1522349" y="762000"/>
            <a:ext cx="21332952" cy="141574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این اسلاید نمودار شماست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" name="Forma libre 5">
            <a:extLst>
              <a:ext uri="{FF2B5EF4-FFF2-40B4-BE49-F238E27FC236}">
                <a16:creationId xmlns:a16="http://schemas.microsoft.com/office/drawing/2014/main" id="{7155D854-4DB7-A993-F496-FE68E7F77198}"/>
              </a:ext>
            </a:extLst>
          </p:cNvPr>
          <p:cNvSpPr/>
          <p:nvPr/>
        </p:nvSpPr>
        <p:spPr>
          <a:xfrm rot="5400000">
            <a:off x="18480487" y="2703064"/>
            <a:ext cx="9472177" cy="3862001"/>
          </a:xfrm>
          <a:custGeom>
            <a:avLst/>
            <a:gdLst>
              <a:gd name="connsiteX0" fmla="*/ 3420625 w 9472177"/>
              <a:gd name="connsiteY0" fmla="*/ 215622 h 3862001"/>
              <a:gd name="connsiteX1" fmla="*/ 585178 w 9472177"/>
              <a:gd name="connsiteY1" fmla="*/ 760949 h 3862001"/>
              <a:gd name="connsiteX2" fmla="*/ 19792 w 9472177"/>
              <a:gd name="connsiteY2" fmla="*/ 1836258 h 3862001"/>
              <a:gd name="connsiteX3" fmla="*/ 731412 w 9472177"/>
              <a:gd name="connsiteY3" fmla="*/ 3393793 h 3862001"/>
              <a:gd name="connsiteX4" fmla="*/ 3892432 w 9472177"/>
              <a:gd name="connsiteY4" fmla="*/ 3238243 h 3862001"/>
              <a:gd name="connsiteX5" fmla="*/ 6463804 w 9472177"/>
              <a:gd name="connsiteY5" fmla="*/ 3804049 h 3862001"/>
              <a:gd name="connsiteX6" fmla="*/ 8850652 w 9472177"/>
              <a:gd name="connsiteY6" fmla="*/ 3248509 h 3862001"/>
              <a:gd name="connsiteX7" fmla="*/ 9196785 w 9472177"/>
              <a:gd name="connsiteY7" fmla="*/ 963937 h 3862001"/>
              <a:gd name="connsiteX8" fmla="*/ 6975746 w 9472177"/>
              <a:gd name="connsiteY8" fmla="*/ 405661 h 3862001"/>
              <a:gd name="connsiteX9" fmla="*/ 5235770 w 9472177"/>
              <a:gd name="connsiteY9" fmla="*/ 851217 h 3862001"/>
              <a:gd name="connsiteX10" fmla="*/ 3420625 w 9472177"/>
              <a:gd name="connsiteY10" fmla="*/ 215622 h 386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72177" h="3862001">
                <a:moveTo>
                  <a:pt x="3420625" y="215622"/>
                </a:moveTo>
                <a:cubicBezTo>
                  <a:pt x="2375809" y="-154704"/>
                  <a:pt x="1366771" y="-93918"/>
                  <a:pt x="585178" y="760949"/>
                </a:cubicBezTo>
                <a:cubicBezTo>
                  <a:pt x="308005" y="1064105"/>
                  <a:pt x="90495" y="1432162"/>
                  <a:pt x="19792" y="1836258"/>
                </a:cubicBezTo>
                <a:cubicBezTo>
                  <a:pt x="-84732" y="2433756"/>
                  <a:pt x="235268" y="3055553"/>
                  <a:pt x="731412" y="3393793"/>
                </a:cubicBezTo>
                <a:cubicBezTo>
                  <a:pt x="1745767" y="4085296"/>
                  <a:pt x="2827672" y="3294714"/>
                  <a:pt x="3892432" y="3238243"/>
                </a:cubicBezTo>
                <a:cubicBezTo>
                  <a:pt x="4773050" y="3191536"/>
                  <a:pt x="5596819" y="3643175"/>
                  <a:pt x="6463804" y="3804049"/>
                </a:cubicBezTo>
                <a:cubicBezTo>
                  <a:pt x="7296199" y="3958453"/>
                  <a:pt x="8222727" y="3814575"/>
                  <a:pt x="8850652" y="3248509"/>
                </a:cubicBezTo>
                <a:cubicBezTo>
                  <a:pt x="9478617" y="2682462"/>
                  <a:pt x="9695827" y="1645636"/>
                  <a:pt x="9196785" y="963937"/>
                </a:cubicBezTo>
                <a:cubicBezTo>
                  <a:pt x="8716448" y="307819"/>
                  <a:pt x="7755009" y="167923"/>
                  <a:pt x="6975746" y="405661"/>
                </a:cubicBezTo>
                <a:cubicBezTo>
                  <a:pt x="6420305" y="575125"/>
                  <a:pt x="5837250" y="969807"/>
                  <a:pt x="5235770" y="851217"/>
                </a:cubicBezTo>
                <a:cubicBezTo>
                  <a:pt x="4635904" y="732953"/>
                  <a:pt x="4031683" y="432207"/>
                  <a:pt x="3420625" y="215622"/>
                </a:cubicBezTo>
                <a:close/>
              </a:path>
            </a:pathLst>
          </a:custGeom>
          <a:solidFill>
            <a:schemeClr val="accent3"/>
          </a:solidFill>
          <a:ln w="40307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1" name="Forma libre 10">
            <a:extLst>
              <a:ext uri="{FF2B5EF4-FFF2-40B4-BE49-F238E27FC236}">
                <a16:creationId xmlns:a16="http://schemas.microsoft.com/office/drawing/2014/main" id="{D91D69FA-E35D-550A-BF4F-CBFAAD8ED3F3}"/>
              </a:ext>
            </a:extLst>
          </p:cNvPr>
          <p:cNvSpPr/>
          <p:nvPr/>
        </p:nvSpPr>
        <p:spPr>
          <a:xfrm rot="5400000">
            <a:off x="20551885" y="4685511"/>
            <a:ext cx="7065028" cy="3208791"/>
          </a:xfrm>
          <a:custGeom>
            <a:avLst/>
            <a:gdLst>
              <a:gd name="connsiteX0" fmla="*/ 1845503 w 7065028"/>
              <a:gd name="connsiteY0" fmla="*/ 101734 h 3208791"/>
              <a:gd name="connsiteX1" fmla="*/ 1335535 w 7065028"/>
              <a:gd name="connsiteY1" fmla="*/ 117524 h 3208791"/>
              <a:gd name="connsiteX2" fmla="*/ 855428 w 7065028"/>
              <a:gd name="connsiteY2" fmla="*/ 313062 h 3208791"/>
              <a:gd name="connsiteX3" fmla="*/ 445600 w 7065028"/>
              <a:gd name="connsiteY3" fmla="*/ 630582 h 3208791"/>
              <a:gd name="connsiteX4" fmla="*/ 156753 w 7065028"/>
              <a:gd name="connsiteY4" fmla="*/ 1053594 h 3208791"/>
              <a:gd name="connsiteX5" fmla="*/ 106700 w 7065028"/>
              <a:gd name="connsiteY5" fmla="*/ 1545692 h 3208791"/>
              <a:gd name="connsiteX6" fmla="*/ 209773 w 7065028"/>
              <a:gd name="connsiteY6" fmla="*/ 1769453 h 3208791"/>
              <a:gd name="connsiteX7" fmla="*/ 391697 w 7065028"/>
              <a:gd name="connsiteY7" fmla="*/ 1940017 h 3208791"/>
              <a:gd name="connsiteX8" fmla="*/ 869502 w 7065028"/>
              <a:gd name="connsiteY8" fmla="*/ 2124419 h 3208791"/>
              <a:gd name="connsiteX9" fmla="*/ 1391208 w 7065028"/>
              <a:gd name="connsiteY9" fmla="*/ 2192999 h 3208791"/>
              <a:gd name="connsiteX10" fmla="*/ 2454440 w 7065028"/>
              <a:gd name="connsiteY10" fmla="*/ 2259847 h 3208791"/>
              <a:gd name="connsiteX11" fmla="*/ 3510012 w 7065028"/>
              <a:gd name="connsiteY11" fmla="*/ 2458983 h 3208791"/>
              <a:gd name="connsiteX12" fmla="*/ 4484352 w 7065028"/>
              <a:gd name="connsiteY12" fmla="*/ 2890352 h 3208791"/>
              <a:gd name="connsiteX13" fmla="*/ 5506625 w 7065028"/>
              <a:gd name="connsiteY13" fmla="*/ 3104827 h 3208791"/>
              <a:gd name="connsiteX14" fmla="*/ 6030541 w 7065028"/>
              <a:gd name="connsiteY14" fmla="*/ 3091266 h 3208791"/>
              <a:gd name="connsiteX15" fmla="*/ 6289636 w 7065028"/>
              <a:gd name="connsiteY15" fmla="*/ 3052683 h 3208791"/>
              <a:gd name="connsiteX16" fmla="*/ 6413399 w 7065028"/>
              <a:gd name="connsiteY16" fmla="*/ 3021252 h 3208791"/>
              <a:gd name="connsiteX17" fmla="*/ 6531438 w 7065028"/>
              <a:gd name="connsiteY17" fmla="*/ 2975855 h 3208791"/>
              <a:gd name="connsiteX18" fmla="*/ 6881481 w 7065028"/>
              <a:gd name="connsiteY18" fmla="*/ 2633605 h 3208791"/>
              <a:gd name="connsiteX19" fmla="*/ 6906475 w 7065028"/>
              <a:gd name="connsiteY19" fmla="*/ 2576231 h 3208791"/>
              <a:gd name="connsiteX20" fmla="*/ 6928567 w 7065028"/>
              <a:gd name="connsiteY20" fmla="*/ 2517378 h 3208791"/>
              <a:gd name="connsiteX21" fmla="*/ 6943805 w 7065028"/>
              <a:gd name="connsiteY21" fmla="*/ 2456053 h 3208791"/>
              <a:gd name="connsiteX22" fmla="*/ 6956867 w 7065028"/>
              <a:gd name="connsiteY22" fmla="*/ 2394151 h 3208791"/>
              <a:gd name="connsiteX23" fmla="*/ 6970130 w 7065028"/>
              <a:gd name="connsiteY23" fmla="*/ 2267582 h 3208791"/>
              <a:gd name="connsiteX24" fmla="*/ 6972670 w 7065028"/>
              <a:gd name="connsiteY24" fmla="*/ 2203706 h 3208791"/>
              <a:gd name="connsiteX25" fmla="*/ 6970049 w 7065028"/>
              <a:gd name="connsiteY25" fmla="*/ 2139610 h 3208791"/>
              <a:gd name="connsiteX26" fmla="*/ 6861686 w 7065028"/>
              <a:gd name="connsiteY26" fmla="*/ 1636591 h 3208791"/>
              <a:gd name="connsiteX27" fmla="*/ 6612508 w 7065028"/>
              <a:gd name="connsiteY27" fmla="*/ 1183888 h 3208791"/>
              <a:gd name="connsiteX28" fmla="*/ 5786804 w 7065028"/>
              <a:gd name="connsiteY28" fmla="*/ 574903 h 3208791"/>
              <a:gd name="connsiteX29" fmla="*/ 5281312 w 7065028"/>
              <a:gd name="connsiteY29" fmla="*/ 456783 h 3208791"/>
              <a:gd name="connsiteX30" fmla="*/ 4767676 w 7065028"/>
              <a:gd name="connsiteY30" fmla="*/ 508995 h 3208791"/>
              <a:gd name="connsiteX31" fmla="*/ 3754957 w 7065028"/>
              <a:gd name="connsiteY31" fmla="*/ 838058 h 3208791"/>
              <a:gd name="connsiteX32" fmla="*/ 3213707 w 7065028"/>
              <a:gd name="connsiteY32" fmla="*/ 875235 h 3208791"/>
              <a:gd name="connsiteX33" fmla="*/ 2946830 w 7065028"/>
              <a:gd name="connsiteY33" fmla="*/ 801978 h 3208791"/>
              <a:gd name="connsiteX34" fmla="*/ 2720187 w 7065028"/>
              <a:gd name="connsiteY34" fmla="*/ 647822 h 3208791"/>
              <a:gd name="connsiteX35" fmla="*/ 2316285 w 7065028"/>
              <a:gd name="connsiteY35" fmla="*/ 307202 h 3208791"/>
              <a:gd name="connsiteX36" fmla="*/ 1845503 w 7065028"/>
              <a:gd name="connsiteY36" fmla="*/ 101734 h 3208791"/>
              <a:gd name="connsiteX37" fmla="*/ 1862999 w 7065028"/>
              <a:gd name="connsiteY37" fmla="*/ 23291 h 3208791"/>
              <a:gd name="connsiteX38" fmla="*/ 2358937 w 7065028"/>
              <a:gd name="connsiteY38" fmla="*/ 246721 h 3208791"/>
              <a:gd name="connsiteX39" fmla="*/ 2766225 w 7065028"/>
              <a:gd name="connsiteY39" fmla="*/ 593075 h 3208791"/>
              <a:gd name="connsiteX40" fmla="*/ 2978759 w 7065028"/>
              <a:gd name="connsiteY40" fmla="*/ 736877 h 3208791"/>
              <a:gd name="connsiteX41" fmla="*/ 3222898 w 7065028"/>
              <a:gd name="connsiteY41" fmla="*/ 802323 h 3208791"/>
              <a:gd name="connsiteX42" fmla="*/ 3737542 w 7065028"/>
              <a:gd name="connsiteY42" fmla="*/ 764564 h 3208791"/>
              <a:gd name="connsiteX43" fmla="*/ 4747721 w 7065028"/>
              <a:gd name="connsiteY43" fmla="*/ 431933 h 3208791"/>
              <a:gd name="connsiteX44" fmla="*/ 5287923 w 7065028"/>
              <a:gd name="connsiteY44" fmla="*/ 375422 h 3208791"/>
              <a:gd name="connsiteX45" fmla="*/ 5816394 w 7065028"/>
              <a:gd name="connsiteY45" fmla="*/ 496616 h 3208791"/>
              <a:gd name="connsiteX46" fmla="*/ 6682694 w 7065028"/>
              <a:gd name="connsiteY46" fmla="*/ 1130877 h 3208791"/>
              <a:gd name="connsiteX47" fmla="*/ 6945901 w 7065028"/>
              <a:gd name="connsiteY47" fmla="*/ 1604818 h 3208791"/>
              <a:gd name="connsiteX48" fmla="*/ 7062085 w 7065028"/>
              <a:gd name="connsiteY48" fmla="*/ 2135002 h 3208791"/>
              <a:gd name="connsiteX49" fmla="*/ 7065028 w 7065028"/>
              <a:gd name="connsiteY49" fmla="*/ 2203453 h 3208791"/>
              <a:gd name="connsiteX50" fmla="*/ 7062650 w 7065028"/>
              <a:gd name="connsiteY50" fmla="*/ 2272190 h 3208791"/>
              <a:gd name="connsiteX51" fmla="*/ 7048741 w 7065028"/>
              <a:gd name="connsiteY51" fmla="*/ 2409383 h 3208791"/>
              <a:gd name="connsiteX52" fmla="*/ 7034752 w 7065028"/>
              <a:gd name="connsiteY52" fmla="*/ 2477251 h 3208791"/>
              <a:gd name="connsiteX53" fmla="*/ 7018103 w 7065028"/>
              <a:gd name="connsiteY53" fmla="*/ 2544723 h 3208791"/>
              <a:gd name="connsiteX54" fmla="*/ 6993955 w 7065028"/>
              <a:gd name="connsiteY54" fmla="*/ 2610318 h 3208791"/>
              <a:gd name="connsiteX55" fmla="*/ 6966219 w 7065028"/>
              <a:gd name="connsiteY55" fmla="*/ 2674522 h 3208791"/>
              <a:gd name="connsiteX56" fmla="*/ 6572678 w 7065028"/>
              <a:gd name="connsiteY56" fmla="*/ 3062479 h 3208791"/>
              <a:gd name="connsiteX57" fmla="*/ 6442666 w 7065028"/>
              <a:gd name="connsiteY57" fmla="*/ 3113123 h 3208791"/>
              <a:gd name="connsiteX58" fmla="*/ 6308503 w 7065028"/>
              <a:gd name="connsiteY58" fmla="*/ 3147745 h 3208791"/>
              <a:gd name="connsiteX59" fmla="*/ 6041224 w 7065028"/>
              <a:gd name="connsiteY59" fmla="*/ 3188606 h 3208791"/>
              <a:gd name="connsiteX60" fmla="*/ 5501545 w 7065028"/>
              <a:gd name="connsiteY60" fmla="*/ 3204657 h 3208791"/>
              <a:gd name="connsiteX61" fmla="*/ 4447908 w 7065028"/>
              <a:gd name="connsiteY61" fmla="*/ 2984107 h 3208791"/>
              <a:gd name="connsiteX62" fmla="*/ 3477842 w 7065028"/>
              <a:gd name="connsiteY62" fmla="*/ 2551220 h 3208791"/>
              <a:gd name="connsiteX63" fmla="*/ 2446296 w 7065028"/>
              <a:gd name="connsiteY63" fmla="*/ 2354270 h 3208791"/>
              <a:gd name="connsiteX64" fmla="*/ 1383629 w 7065028"/>
              <a:gd name="connsiteY64" fmla="*/ 2284577 h 3208791"/>
              <a:gd name="connsiteX65" fmla="*/ 850292 w 7065028"/>
              <a:gd name="connsiteY65" fmla="*/ 2212811 h 3208791"/>
              <a:gd name="connsiteX66" fmla="*/ 588503 w 7065028"/>
              <a:gd name="connsiteY66" fmla="*/ 2137758 h 3208791"/>
              <a:gd name="connsiteX67" fmla="*/ 341687 w 7065028"/>
              <a:gd name="connsiteY67" fmla="*/ 2013756 h 3208791"/>
              <a:gd name="connsiteX68" fmla="*/ 138342 w 7065028"/>
              <a:gd name="connsiteY68" fmla="*/ 1821660 h 3208791"/>
              <a:gd name="connsiteX69" fmla="*/ 21255 w 7065028"/>
              <a:gd name="connsiteY69" fmla="*/ 1566071 h 3208791"/>
              <a:gd name="connsiteX70" fmla="*/ 77024 w 7065028"/>
              <a:gd name="connsiteY70" fmla="*/ 1020387 h 3208791"/>
              <a:gd name="connsiteX71" fmla="*/ 384601 w 7065028"/>
              <a:gd name="connsiteY71" fmla="*/ 571636 h 3208791"/>
              <a:gd name="connsiteX72" fmla="*/ 813619 w 7065028"/>
              <a:gd name="connsiteY72" fmla="*/ 241007 h 3208791"/>
              <a:gd name="connsiteX73" fmla="*/ 1316668 w 7065028"/>
              <a:gd name="connsiteY73" fmla="*/ 37925 h 3208791"/>
              <a:gd name="connsiteX74" fmla="*/ 1862999 w 7065028"/>
              <a:gd name="connsiteY74" fmla="*/ 23290 h 3208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7065028" h="3208791">
                <a:moveTo>
                  <a:pt x="1845503" y="101734"/>
                </a:moveTo>
                <a:cubicBezTo>
                  <a:pt x="1676427" y="69495"/>
                  <a:pt x="1502313" y="74887"/>
                  <a:pt x="1335535" y="117524"/>
                </a:cubicBezTo>
                <a:cubicBezTo>
                  <a:pt x="1166806" y="159044"/>
                  <a:pt x="1005056" y="224920"/>
                  <a:pt x="855428" y="313062"/>
                </a:cubicBezTo>
                <a:cubicBezTo>
                  <a:pt x="705042" y="399947"/>
                  <a:pt x="567178" y="506761"/>
                  <a:pt x="445600" y="630582"/>
                </a:cubicBezTo>
                <a:cubicBezTo>
                  <a:pt x="323768" y="752458"/>
                  <a:pt x="225810" y="895914"/>
                  <a:pt x="156753" y="1053594"/>
                </a:cubicBezTo>
                <a:cubicBezTo>
                  <a:pt x="86591" y="1207774"/>
                  <a:pt x="69010" y="1380612"/>
                  <a:pt x="106700" y="1545692"/>
                </a:cubicBezTo>
                <a:cubicBezTo>
                  <a:pt x="125647" y="1626414"/>
                  <a:pt x="160700" y="1702512"/>
                  <a:pt x="209773" y="1769453"/>
                </a:cubicBezTo>
                <a:cubicBezTo>
                  <a:pt x="260145" y="1836289"/>
                  <a:pt x="321684" y="1893985"/>
                  <a:pt x="391697" y="1940017"/>
                </a:cubicBezTo>
                <a:cubicBezTo>
                  <a:pt x="537963" y="2030779"/>
                  <a:pt x="700048" y="2093333"/>
                  <a:pt x="869502" y="2124419"/>
                </a:cubicBezTo>
                <a:cubicBezTo>
                  <a:pt x="1041750" y="2158434"/>
                  <a:pt x="1216005" y="2181343"/>
                  <a:pt x="1391208" y="2192999"/>
                </a:cubicBezTo>
                <a:cubicBezTo>
                  <a:pt x="1743307" y="2221469"/>
                  <a:pt x="2098753" y="2229734"/>
                  <a:pt x="2454440" y="2259847"/>
                </a:cubicBezTo>
                <a:cubicBezTo>
                  <a:pt x="2809522" y="2289338"/>
                  <a:pt x="3168032" y="2340670"/>
                  <a:pt x="3510012" y="2458983"/>
                </a:cubicBezTo>
                <a:cubicBezTo>
                  <a:pt x="3854129" y="2574764"/>
                  <a:pt x="4158134" y="2767161"/>
                  <a:pt x="4484352" y="2890352"/>
                </a:cubicBezTo>
                <a:cubicBezTo>
                  <a:pt x="4811578" y="3015298"/>
                  <a:pt x="5156622" y="3087691"/>
                  <a:pt x="5506625" y="3104827"/>
                </a:cubicBezTo>
                <a:cubicBezTo>
                  <a:pt x="5681344" y="3114088"/>
                  <a:pt x="5856547" y="3109552"/>
                  <a:pt x="6030541" y="3091266"/>
                </a:cubicBezTo>
                <a:cubicBezTo>
                  <a:pt x="6117497" y="3082367"/>
                  <a:pt x="6203808" y="3068614"/>
                  <a:pt x="6289636" y="3052683"/>
                </a:cubicBezTo>
                <a:cubicBezTo>
                  <a:pt x="6331360" y="3042912"/>
                  <a:pt x="6372078" y="3031570"/>
                  <a:pt x="6413399" y="3021252"/>
                </a:cubicBezTo>
                <a:cubicBezTo>
                  <a:pt x="6453551" y="3008198"/>
                  <a:pt x="6491930" y="2990701"/>
                  <a:pt x="6531438" y="2975855"/>
                </a:cubicBezTo>
                <a:cubicBezTo>
                  <a:pt x="6684105" y="2905246"/>
                  <a:pt x="6807747" y="2784385"/>
                  <a:pt x="6881481" y="2633605"/>
                </a:cubicBezTo>
                <a:cubicBezTo>
                  <a:pt x="6891720" y="2615352"/>
                  <a:pt x="6900065" y="2596131"/>
                  <a:pt x="6906475" y="2576231"/>
                </a:cubicBezTo>
                <a:lnTo>
                  <a:pt x="6928567" y="2517378"/>
                </a:lnTo>
                <a:lnTo>
                  <a:pt x="6943805" y="2456053"/>
                </a:lnTo>
                <a:cubicBezTo>
                  <a:pt x="6949610" y="2435751"/>
                  <a:pt x="6953964" y="2415064"/>
                  <a:pt x="6956867" y="2394151"/>
                </a:cubicBezTo>
                <a:cubicBezTo>
                  <a:pt x="6963922" y="2352277"/>
                  <a:pt x="6968356" y="2310006"/>
                  <a:pt x="6970130" y="2267582"/>
                </a:cubicBezTo>
                <a:lnTo>
                  <a:pt x="6972670" y="2203706"/>
                </a:lnTo>
                <a:cubicBezTo>
                  <a:pt x="6972670" y="2182376"/>
                  <a:pt x="6970856" y="2160973"/>
                  <a:pt x="6970049" y="2139610"/>
                </a:cubicBezTo>
                <a:cubicBezTo>
                  <a:pt x="6960011" y="1967394"/>
                  <a:pt x="6923447" y="1797742"/>
                  <a:pt x="6861686" y="1636591"/>
                </a:cubicBezTo>
                <a:cubicBezTo>
                  <a:pt x="6800853" y="1474557"/>
                  <a:pt x="6716960" y="1322092"/>
                  <a:pt x="6612508" y="1183888"/>
                </a:cubicBezTo>
                <a:cubicBezTo>
                  <a:pt x="6400256" y="907494"/>
                  <a:pt x="6114070" y="696410"/>
                  <a:pt x="5786804" y="574903"/>
                </a:cubicBezTo>
                <a:cubicBezTo>
                  <a:pt x="5624462" y="512884"/>
                  <a:pt x="5454378" y="473144"/>
                  <a:pt x="5281312" y="456783"/>
                </a:cubicBezTo>
                <a:cubicBezTo>
                  <a:pt x="5108367" y="445328"/>
                  <a:pt x="4934735" y="462979"/>
                  <a:pt x="4767676" y="508995"/>
                </a:cubicBezTo>
                <a:cubicBezTo>
                  <a:pt x="4428679" y="595040"/>
                  <a:pt x="4107137" y="755464"/>
                  <a:pt x="3754957" y="838058"/>
                </a:cubicBezTo>
                <a:cubicBezTo>
                  <a:pt x="3578263" y="882792"/>
                  <a:pt x="3394876" y="895384"/>
                  <a:pt x="3213707" y="875235"/>
                </a:cubicBezTo>
                <a:cubicBezTo>
                  <a:pt x="3121187" y="866207"/>
                  <a:pt x="3030925" y="841429"/>
                  <a:pt x="2946830" y="801978"/>
                </a:cubicBezTo>
                <a:cubicBezTo>
                  <a:pt x="2865478" y="759586"/>
                  <a:pt x="2789406" y="707848"/>
                  <a:pt x="2720187" y="647822"/>
                </a:cubicBezTo>
                <a:cubicBezTo>
                  <a:pt x="2583202" y="530783"/>
                  <a:pt x="2459399" y="405576"/>
                  <a:pt x="2316285" y="307202"/>
                </a:cubicBezTo>
                <a:cubicBezTo>
                  <a:pt x="2174543" y="208392"/>
                  <a:pt x="2014538" y="138558"/>
                  <a:pt x="1845503" y="101734"/>
                </a:cubicBezTo>
                <a:close/>
                <a:moveTo>
                  <a:pt x="1862999" y="23291"/>
                </a:moveTo>
                <a:cubicBezTo>
                  <a:pt x="2041427" y="64656"/>
                  <a:pt x="2209898" y="140573"/>
                  <a:pt x="2358937" y="246721"/>
                </a:cubicBezTo>
                <a:cubicBezTo>
                  <a:pt x="2507775" y="351083"/>
                  <a:pt x="2632666" y="481396"/>
                  <a:pt x="2766225" y="593075"/>
                </a:cubicBezTo>
                <a:cubicBezTo>
                  <a:pt x="2831251" y="649076"/>
                  <a:pt x="2902566" y="697334"/>
                  <a:pt x="2978759" y="736877"/>
                </a:cubicBezTo>
                <a:cubicBezTo>
                  <a:pt x="3055758" y="772507"/>
                  <a:pt x="3138360" y="794645"/>
                  <a:pt x="3222898" y="802323"/>
                </a:cubicBezTo>
                <a:cubicBezTo>
                  <a:pt x="3395319" y="820693"/>
                  <a:pt x="3569676" y="807900"/>
                  <a:pt x="3737542" y="764564"/>
                </a:cubicBezTo>
                <a:cubicBezTo>
                  <a:pt x="4077950" y="683918"/>
                  <a:pt x="4398161" y="522687"/>
                  <a:pt x="4747721" y="431933"/>
                </a:cubicBezTo>
                <a:cubicBezTo>
                  <a:pt x="4923327" y="383005"/>
                  <a:pt x="5105948" y="363900"/>
                  <a:pt x="5287923" y="375422"/>
                </a:cubicBezTo>
                <a:cubicBezTo>
                  <a:pt x="5468810" y="391703"/>
                  <a:pt x="5646594" y="432475"/>
                  <a:pt x="5816394" y="496616"/>
                </a:cubicBezTo>
                <a:cubicBezTo>
                  <a:pt x="6159302" y="622578"/>
                  <a:pt x="6459558" y="842421"/>
                  <a:pt x="6682694" y="1130877"/>
                </a:cubicBezTo>
                <a:cubicBezTo>
                  <a:pt x="6792790" y="1275450"/>
                  <a:pt x="6881440" y="1435066"/>
                  <a:pt x="6945901" y="1604818"/>
                </a:cubicBezTo>
                <a:cubicBezTo>
                  <a:pt x="7011693" y="1774563"/>
                  <a:pt x="7050838" y="1953384"/>
                  <a:pt x="7062085" y="2135002"/>
                </a:cubicBezTo>
                <a:cubicBezTo>
                  <a:pt x="7063013" y="2157819"/>
                  <a:pt x="7064948" y="2180588"/>
                  <a:pt x="7065028" y="2203453"/>
                </a:cubicBezTo>
                <a:lnTo>
                  <a:pt x="7062650" y="2272190"/>
                </a:lnTo>
                <a:cubicBezTo>
                  <a:pt x="7060836" y="2318162"/>
                  <a:pt x="7056200" y="2363977"/>
                  <a:pt x="7048741" y="2409383"/>
                </a:cubicBezTo>
                <a:cubicBezTo>
                  <a:pt x="7045597" y="2432288"/>
                  <a:pt x="7040961" y="2454961"/>
                  <a:pt x="7034752" y="2477251"/>
                </a:cubicBezTo>
                <a:cubicBezTo>
                  <a:pt x="7029230" y="2499739"/>
                  <a:pt x="7024151" y="2522364"/>
                  <a:pt x="7018103" y="2544723"/>
                </a:cubicBezTo>
                <a:lnTo>
                  <a:pt x="6993955" y="2610318"/>
                </a:lnTo>
                <a:cubicBezTo>
                  <a:pt x="6986739" y="2632528"/>
                  <a:pt x="6977467" y="2654023"/>
                  <a:pt x="6966219" y="2674522"/>
                </a:cubicBezTo>
                <a:cubicBezTo>
                  <a:pt x="6883536" y="2844974"/>
                  <a:pt x="6744616" y="2981942"/>
                  <a:pt x="6572678" y="3062479"/>
                </a:cubicBezTo>
                <a:cubicBezTo>
                  <a:pt x="6529381" y="3079338"/>
                  <a:pt x="6486649" y="3098696"/>
                  <a:pt x="6442666" y="3113123"/>
                </a:cubicBezTo>
                <a:cubicBezTo>
                  <a:pt x="6397999" y="3124703"/>
                  <a:pt x="6353170" y="3137230"/>
                  <a:pt x="6308503" y="3147745"/>
                </a:cubicBezTo>
                <a:cubicBezTo>
                  <a:pt x="6219893" y="3164564"/>
                  <a:pt x="6130841" y="3179072"/>
                  <a:pt x="6041224" y="3188606"/>
                </a:cubicBezTo>
                <a:cubicBezTo>
                  <a:pt x="5862029" y="3208141"/>
                  <a:pt x="5681586" y="3213509"/>
                  <a:pt x="5501545" y="3204657"/>
                </a:cubicBezTo>
                <a:cubicBezTo>
                  <a:pt x="5140738" y="3187738"/>
                  <a:pt x="4785051" y="3113276"/>
                  <a:pt x="4447908" y="2984107"/>
                </a:cubicBezTo>
                <a:cubicBezTo>
                  <a:pt x="4110120" y="2854706"/>
                  <a:pt x="3808252" y="2662642"/>
                  <a:pt x="3477842" y="2551220"/>
                </a:cubicBezTo>
                <a:cubicBezTo>
                  <a:pt x="3148117" y="2436037"/>
                  <a:pt x="2797630" y="2384335"/>
                  <a:pt x="2446296" y="2354270"/>
                </a:cubicBezTo>
                <a:cubicBezTo>
                  <a:pt x="2094399" y="2323473"/>
                  <a:pt x="1739316" y="2314253"/>
                  <a:pt x="1383629" y="2284577"/>
                </a:cubicBezTo>
                <a:cubicBezTo>
                  <a:pt x="1204476" y="2272126"/>
                  <a:pt x="1026338" y="2248155"/>
                  <a:pt x="850292" y="2212811"/>
                </a:cubicBezTo>
                <a:cubicBezTo>
                  <a:pt x="761372" y="2193943"/>
                  <a:pt x="673896" y="2168864"/>
                  <a:pt x="588503" y="2137758"/>
                </a:cubicBezTo>
                <a:cubicBezTo>
                  <a:pt x="501446" y="2106660"/>
                  <a:pt x="418553" y="2065015"/>
                  <a:pt x="341687" y="2013756"/>
                </a:cubicBezTo>
                <a:cubicBezTo>
                  <a:pt x="263346" y="1961830"/>
                  <a:pt x="194559" y="1896850"/>
                  <a:pt x="138342" y="1821660"/>
                </a:cubicBezTo>
                <a:cubicBezTo>
                  <a:pt x="82527" y="1745141"/>
                  <a:pt x="42710" y="1658223"/>
                  <a:pt x="21255" y="1566071"/>
                </a:cubicBezTo>
                <a:cubicBezTo>
                  <a:pt x="-20228" y="1382975"/>
                  <a:pt x="-652" y="1191389"/>
                  <a:pt x="77024" y="1020387"/>
                </a:cubicBezTo>
                <a:cubicBezTo>
                  <a:pt x="150629" y="853028"/>
                  <a:pt x="254941" y="700837"/>
                  <a:pt x="384601" y="571636"/>
                </a:cubicBezTo>
                <a:cubicBezTo>
                  <a:pt x="511932" y="442580"/>
                  <a:pt x="656255" y="331355"/>
                  <a:pt x="813619" y="241007"/>
                </a:cubicBezTo>
                <a:cubicBezTo>
                  <a:pt x="970471" y="149241"/>
                  <a:pt x="1139942" y="80824"/>
                  <a:pt x="1316668" y="37925"/>
                </a:cubicBezTo>
                <a:cubicBezTo>
                  <a:pt x="1495459" y="-7105"/>
                  <a:pt x="1682031" y="-12103"/>
                  <a:pt x="1862999" y="2329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40307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2" name="Forma libre 11">
            <a:extLst>
              <a:ext uri="{FF2B5EF4-FFF2-40B4-BE49-F238E27FC236}">
                <a16:creationId xmlns:a16="http://schemas.microsoft.com/office/drawing/2014/main" id="{91D03EA5-31A4-741A-8D81-60962BBF2F89}"/>
              </a:ext>
            </a:extLst>
          </p:cNvPr>
          <p:cNvSpPr/>
          <p:nvPr/>
        </p:nvSpPr>
        <p:spPr>
          <a:xfrm rot="19409190">
            <a:off x="-2183041" y="432765"/>
            <a:ext cx="8859787" cy="2291599"/>
          </a:xfrm>
          <a:custGeom>
            <a:avLst/>
            <a:gdLst>
              <a:gd name="connsiteX0" fmla="*/ 646918 w 8859787"/>
              <a:gd name="connsiteY0" fmla="*/ 1266163 h 2291599"/>
              <a:gd name="connsiteX1" fmla="*/ 790692 w 8859787"/>
              <a:gd name="connsiteY1" fmla="*/ 1175998 h 2291599"/>
              <a:gd name="connsiteX2" fmla="*/ 2681090 w 8859787"/>
              <a:gd name="connsiteY2" fmla="*/ 525803 h 2291599"/>
              <a:gd name="connsiteX3" fmla="*/ 3581296 w 8859787"/>
              <a:gd name="connsiteY3" fmla="*/ 1177950 h 2291599"/>
              <a:gd name="connsiteX4" fmla="*/ 5427148 w 8859787"/>
              <a:gd name="connsiteY4" fmla="*/ 1333502 h 2291599"/>
              <a:gd name="connsiteX5" fmla="*/ 6982263 w 8859787"/>
              <a:gd name="connsiteY5" fmla="*/ 134386 h 2291599"/>
              <a:gd name="connsiteX6" fmla="*/ 8157011 w 8859787"/>
              <a:gd name="connsiteY6" fmla="*/ 153634 h 2291599"/>
              <a:gd name="connsiteX7" fmla="*/ 8776574 w 8859787"/>
              <a:gd name="connsiteY7" fmla="*/ 1268118 h 2291599"/>
              <a:gd name="connsiteX8" fmla="*/ 8859785 w 8859787"/>
              <a:gd name="connsiteY8" fmla="*/ 1770140 h 2291599"/>
              <a:gd name="connsiteX9" fmla="*/ 8790415 w 8859787"/>
              <a:gd name="connsiteY9" fmla="*/ 1840566 h 2291599"/>
              <a:gd name="connsiteX10" fmla="*/ 8724514 w 8859787"/>
              <a:gd name="connsiteY10" fmla="*/ 1795778 h 2291599"/>
              <a:gd name="connsiteX11" fmla="*/ 8043069 w 8859787"/>
              <a:gd name="connsiteY11" fmla="*/ 802046 h 2291599"/>
              <a:gd name="connsiteX12" fmla="*/ 6773311 w 8859787"/>
              <a:gd name="connsiteY12" fmla="*/ 825196 h 2291599"/>
              <a:gd name="connsiteX13" fmla="*/ 5640379 w 8859787"/>
              <a:gd name="connsiteY13" fmla="*/ 1825417 h 2291599"/>
              <a:gd name="connsiteX14" fmla="*/ 4245949 w 8859787"/>
              <a:gd name="connsiteY14" fmla="*/ 2261711 h 2291599"/>
              <a:gd name="connsiteX15" fmla="*/ 3116356 w 8859787"/>
              <a:gd name="connsiteY15" fmla="*/ 1604600 h 2291599"/>
              <a:gd name="connsiteX16" fmla="*/ 2221807 w 8859787"/>
              <a:gd name="connsiteY16" fmla="*/ 1119598 h 2291599"/>
              <a:gd name="connsiteX17" fmla="*/ 461953 w 8859787"/>
              <a:gd name="connsiteY17" fmla="*/ 2036862 h 2291599"/>
              <a:gd name="connsiteX18" fmla="*/ 17666 w 8859787"/>
              <a:gd name="connsiteY18" fmla="*/ 1851305 h 2291599"/>
              <a:gd name="connsiteX19" fmla="*/ 646918 w 8859787"/>
              <a:gd name="connsiteY19" fmla="*/ 1266163 h 229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859787" h="2291599">
                <a:moveTo>
                  <a:pt x="646918" y="1266163"/>
                </a:moveTo>
                <a:cubicBezTo>
                  <a:pt x="698083" y="1234641"/>
                  <a:pt x="746830" y="1204679"/>
                  <a:pt x="790692" y="1175998"/>
                </a:cubicBezTo>
                <a:cubicBezTo>
                  <a:pt x="1331646" y="822283"/>
                  <a:pt x="2002919" y="376166"/>
                  <a:pt x="2681090" y="525803"/>
                </a:cubicBezTo>
                <a:cubicBezTo>
                  <a:pt x="3076222" y="612993"/>
                  <a:pt x="3311920" y="904092"/>
                  <a:pt x="3581296" y="1177950"/>
                </a:cubicBezTo>
                <a:cubicBezTo>
                  <a:pt x="4105945" y="1711338"/>
                  <a:pt x="4821232" y="1733475"/>
                  <a:pt x="5427148" y="1333502"/>
                </a:cubicBezTo>
                <a:cubicBezTo>
                  <a:pt x="5974197" y="972398"/>
                  <a:pt x="6369734" y="399591"/>
                  <a:pt x="6982263" y="134386"/>
                </a:cubicBezTo>
                <a:cubicBezTo>
                  <a:pt x="7345968" y="-23080"/>
                  <a:pt x="7810843" y="-72343"/>
                  <a:pt x="8157011" y="153634"/>
                </a:cubicBezTo>
                <a:cubicBezTo>
                  <a:pt x="8521947" y="391856"/>
                  <a:pt x="8668435" y="846407"/>
                  <a:pt x="8776574" y="1268118"/>
                </a:cubicBezTo>
                <a:cubicBezTo>
                  <a:pt x="8818520" y="1431658"/>
                  <a:pt x="8858230" y="1602761"/>
                  <a:pt x="8859785" y="1770140"/>
                </a:cubicBezTo>
                <a:cubicBezTo>
                  <a:pt x="8860109" y="1808714"/>
                  <a:pt x="8829055" y="1840246"/>
                  <a:pt x="8790415" y="1840566"/>
                </a:cubicBezTo>
                <a:cubicBezTo>
                  <a:pt x="8761241" y="1840809"/>
                  <a:pt x="8734985" y="1822961"/>
                  <a:pt x="8724514" y="1795778"/>
                </a:cubicBezTo>
                <a:cubicBezTo>
                  <a:pt x="8585191" y="1422732"/>
                  <a:pt x="8373419" y="1044595"/>
                  <a:pt x="8043069" y="802046"/>
                </a:cubicBezTo>
                <a:cubicBezTo>
                  <a:pt x="7641827" y="507452"/>
                  <a:pt x="7173937" y="545201"/>
                  <a:pt x="6773311" y="825196"/>
                </a:cubicBezTo>
                <a:cubicBezTo>
                  <a:pt x="6359977" y="1114073"/>
                  <a:pt x="6034166" y="1510512"/>
                  <a:pt x="5640379" y="1825417"/>
                </a:cubicBezTo>
                <a:cubicBezTo>
                  <a:pt x="5246592" y="2140325"/>
                  <a:pt x="4736983" y="2377645"/>
                  <a:pt x="4245949" y="2261711"/>
                </a:cubicBezTo>
                <a:cubicBezTo>
                  <a:pt x="3818612" y="2160805"/>
                  <a:pt x="3452216" y="1873040"/>
                  <a:pt x="3116356" y="1604600"/>
                </a:cubicBezTo>
                <a:cubicBezTo>
                  <a:pt x="2860317" y="1399964"/>
                  <a:pt x="2576335" y="1113183"/>
                  <a:pt x="2221807" y="1119598"/>
                </a:cubicBezTo>
                <a:cubicBezTo>
                  <a:pt x="1547944" y="1131844"/>
                  <a:pt x="1074466" y="1830217"/>
                  <a:pt x="461953" y="2036862"/>
                </a:cubicBezTo>
                <a:cubicBezTo>
                  <a:pt x="279639" y="2098372"/>
                  <a:pt x="-84176" y="2141073"/>
                  <a:pt x="17666" y="1851305"/>
                </a:cubicBezTo>
                <a:cubicBezTo>
                  <a:pt x="105555" y="1601227"/>
                  <a:pt x="403608" y="1416062"/>
                  <a:pt x="646918" y="1266163"/>
                </a:cubicBezTo>
                <a:close/>
              </a:path>
            </a:pathLst>
          </a:custGeom>
          <a:solidFill>
            <a:schemeClr val="accent2"/>
          </a:solidFill>
          <a:ln w="3239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2A2FD17-1B32-41ED-5537-1D8B2904ECF4}"/>
              </a:ext>
            </a:extLst>
          </p:cNvPr>
          <p:cNvSpPr txBox="1"/>
          <p:nvPr/>
        </p:nvSpPr>
        <p:spPr>
          <a:xfrm>
            <a:off x="2619655" y="11313077"/>
            <a:ext cx="3174453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DA4CDB6-3832-78BD-60CE-5671D15ECC0E}"/>
              </a:ext>
            </a:extLst>
          </p:cNvPr>
          <p:cNvSpPr txBox="1"/>
          <p:nvPr/>
        </p:nvSpPr>
        <p:spPr>
          <a:xfrm>
            <a:off x="8307227" y="11313077"/>
            <a:ext cx="3174453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C9CEE34-0445-77C9-EC40-8C9E0BF6A458}"/>
              </a:ext>
            </a:extLst>
          </p:cNvPr>
          <p:cNvSpPr txBox="1"/>
          <p:nvPr/>
        </p:nvSpPr>
        <p:spPr>
          <a:xfrm>
            <a:off x="13994799" y="11313077"/>
            <a:ext cx="3174453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9B05480-F1D3-BB1A-B742-52A995A8DCA2}"/>
              </a:ext>
            </a:extLst>
          </p:cNvPr>
          <p:cNvSpPr txBox="1"/>
          <p:nvPr/>
        </p:nvSpPr>
        <p:spPr>
          <a:xfrm>
            <a:off x="19682372" y="11313077"/>
            <a:ext cx="3174453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70719B6-F930-AEB4-A352-F137E89ABDA4}"/>
              </a:ext>
            </a:extLst>
          </p:cNvPr>
          <p:cNvSpPr/>
          <p:nvPr/>
        </p:nvSpPr>
        <p:spPr>
          <a:xfrm>
            <a:off x="1520825" y="10516359"/>
            <a:ext cx="726028" cy="7260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SV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95B458F-63BF-A4D3-ECB2-3B40922BFF92}"/>
              </a:ext>
            </a:extLst>
          </p:cNvPr>
          <p:cNvSpPr txBox="1"/>
          <p:nvPr/>
        </p:nvSpPr>
        <p:spPr>
          <a:xfrm>
            <a:off x="2619655" y="10331211"/>
            <a:ext cx="3174453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توکیو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85F30B2-65CB-2712-7360-56EF29A4DCFE}"/>
              </a:ext>
            </a:extLst>
          </p:cNvPr>
          <p:cNvSpPr/>
          <p:nvPr/>
        </p:nvSpPr>
        <p:spPr>
          <a:xfrm>
            <a:off x="7208397" y="10516359"/>
            <a:ext cx="726028" cy="7260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SV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6680F71-705B-7069-761B-4275367D118D}"/>
              </a:ext>
            </a:extLst>
          </p:cNvPr>
          <p:cNvSpPr txBox="1"/>
          <p:nvPr/>
        </p:nvSpPr>
        <p:spPr>
          <a:xfrm>
            <a:off x="8307227" y="10331211"/>
            <a:ext cx="3174453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بوگوتا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BD667F6-C9AC-D9FC-E155-A58A1D71EF99}"/>
              </a:ext>
            </a:extLst>
          </p:cNvPr>
          <p:cNvSpPr/>
          <p:nvPr/>
        </p:nvSpPr>
        <p:spPr>
          <a:xfrm>
            <a:off x="12895969" y="10516359"/>
            <a:ext cx="726028" cy="72602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SV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63D2DB9-09F6-5386-1B2D-C732B1405894}"/>
              </a:ext>
            </a:extLst>
          </p:cNvPr>
          <p:cNvSpPr txBox="1"/>
          <p:nvPr/>
        </p:nvSpPr>
        <p:spPr>
          <a:xfrm>
            <a:off x="13994799" y="10331211"/>
            <a:ext cx="3174453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پاریس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08B3189-EDC6-34CD-38F0-B97C2BF635ED}"/>
              </a:ext>
            </a:extLst>
          </p:cNvPr>
          <p:cNvSpPr/>
          <p:nvPr/>
        </p:nvSpPr>
        <p:spPr>
          <a:xfrm>
            <a:off x="18583542" y="10516359"/>
            <a:ext cx="726028" cy="72602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SV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071B5F7-AD3B-46AC-63E4-1103F68C7776}"/>
              </a:ext>
            </a:extLst>
          </p:cNvPr>
          <p:cNvSpPr txBox="1"/>
          <p:nvPr/>
        </p:nvSpPr>
        <p:spPr>
          <a:xfrm>
            <a:off x="19682372" y="10331211"/>
            <a:ext cx="3174453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لندن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404524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áfico 9">
            <a:extLst>
              <a:ext uri="{FF2B5EF4-FFF2-40B4-BE49-F238E27FC236}">
                <a16:creationId xmlns:a16="http://schemas.microsoft.com/office/drawing/2014/main" id="{F8B824A2-7D82-20C3-AD9A-127E485C9B7C}"/>
              </a:ext>
            </a:extLst>
          </p:cNvPr>
          <p:cNvGrpSpPr/>
          <p:nvPr/>
        </p:nvGrpSpPr>
        <p:grpSpPr>
          <a:xfrm>
            <a:off x="1135164" y="3902234"/>
            <a:ext cx="3779456" cy="8793004"/>
            <a:chOff x="-8986643" y="-792051"/>
            <a:chExt cx="3730942" cy="8680132"/>
          </a:xfrm>
        </p:grpSpPr>
        <p:sp>
          <p:nvSpPr>
            <p:cNvPr id="680" name="Forma libre 53">
              <a:extLst>
                <a:ext uri="{FF2B5EF4-FFF2-40B4-BE49-F238E27FC236}">
                  <a16:creationId xmlns:a16="http://schemas.microsoft.com/office/drawing/2014/main" id="{14F425EF-3B2D-2B80-7DE2-67631004B628}"/>
                </a:ext>
              </a:extLst>
            </p:cNvPr>
            <p:cNvSpPr/>
            <p:nvPr/>
          </p:nvSpPr>
          <p:spPr>
            <a:xfrm>
              <a:off x="-8986643" y="-792051"/>
              <a:ext cx="3730942" cy="7803832"/>
            </a:xfrm>
            <a:custGeom>
              <a:avLst/>
              <a:gdLst>
                <a:gd name="connsiteX0" fmla="*/ 3730943 w 3730942"/>
                <a:gd name="connsiteY0" fmla="*/ 0 h 7803832"/>
                <a:gd name="connsiteX1" fmla="*/ 1864995 w 3730942"/>
                <a:gd name="connsiteY1" fmla="*/ 0 h 7803832"/>
                <a:gd name="connsiteX2" fmla="*/ 0 w 3730942"/>
                <a:gd name="connsiteY2" fmla="*/ 0 h 7803832"/>
                <a:gd name="connsiteX3" fmla="*/ 951548 w 3730942"/>
                <a:gd name="connsiteY3" fmla="*/ 7803833 h 7803832"/>
                <a:gd name="connsiteX4" fmla="*/ 1864995 w 3730942"/>
                <a:gd name="connsiteY4" fmla="*/ 7803833 h 7803832"/>
                <a:gd name="connsiteX5" fmla="*/ 2774633 w 3730942"/>
                <a:gd name="connsiteY5" fmla="*/ 7803833 h 7803832"/>
                <a:gd name="connsiteX6" fmla="*/ 2778443 w 3730942"/>
                <a:gd name="connsiteY6" fmla="*/ 7803833 h 7803832"/>
                <a:gd name="connsiteX7" fmla="*/ 3730943 w 3730942"/>
                <a:gd name="connsiteY7" fmla="*/ 0 h 7803832"/>
                <a:gd name="connsiteX8" fmla="*/ 3390900 w 3730942"/>
                <a:gd name="connsiteY8" fmla="*/ 166688 h 7803832"/>
                <a:gd name="connsiteX9" fmla="*/ 3390900 w 3730942"/>
                <a:gd name="connsiteY9" fmla="*/ 447675 h 7803832"/>
                <a:gd name="connsiteX10" fmla="*/ 3363278 w 3730942"/>
                <a:gd name="connsiteY10" fmla="*/ 447675 h 7803832"/>
                <a:gd name="connsiteX11" fmla="*/ 3363278 w 3730942"/>
                <a:gd name="connsiteY11" fmla="*/ 167640 h 7803832"/>
                <a:gd name="connsiteX12" fmla="*/ 3390900 w 3730942"/>
                <a:gd name="connsiteY12" fmla="*/ 166688 h 7803832"/>
                <a:gd name="connsiteX13" fmla="*/ 3111818 w 3730942"/>
                <a:gd name="connsiteY13" fmla="*/ 166688 h 7803832"/>
                <a:gd name="connsiteX14" fmla="*/ 3139440 w 3730942"/>
                <a:gd name="connsiteY14" fmla="*/ 166688 h 7803832"/>
                <a:gd name="connsiteX15" fmla="*/ 3139440 w 3730942"/>
                <a:gd name="connsiteY15" fmla="*/ 447675 h 7803832"/>
                <a:gd name="connsiteX16" fmla="*/ 3111818 w 3730942"/>
                <a:gd name="connsiteY16" fmla="*/ 447675 h 7803832"/>
                <a:gd name="connsiteX17" fmla="*/ 3111818 w 3730942"/>
                <a:gd name="connsiteY17" fmla="*/ 166688 h 7803832"/>
                <a:gd name="connsiteX18" fmla="*/ 2859405 w 3730942"/>
                <a:gd name="connsiteY18" fmla="*/ 166688 h 7803832"/>
                <a:gd name="connsiteX19" fmla="*/ 2887028 w 3730942"/>
                <a:gd name="connsiteY19" fmla="*/ 166688 h 7803832"/>
                <a:gd name="connsiteX20" fmla="*/ 2887028 w 3730942"/>
                <a:gd name="connsiteY20" fmla="*/ 447675 h 7803832"/>
                <a:gd name="connsiteX21" fmla="*/ 2859405 w 3730942"/>
                <a:gd name="connsiteY21" fmla="*/ 447675 h 7803832"/>
                <a:gd name="connsiteX22" fmla="*/ 2859405 w 3730942"/>
                <a:gd name="connsiteY22" fmla="*/ 166688 h 7803832"/>
                <a:gd name="connsiteX23" fmla="*/ 2607945 w 3730942"/>
                <a:gd name="connsiteY23" fmla="*/ 166688 h 7803832"/>
                <a:gd name="connsiteX24" fmla="*/ 2635568 w 3730942"/>
                <a:gd name="connsiteY24" fmla="*/ 166688 h 7803832"/>
                <a:gd name="connsiteX25" fmla="*/ 2635568 w 3730942"/>
                <a:gd name="connsiteY25" fmla="*/ 447675 h 7803832"/>
                <a:gd name="connsiteX26" fmla="*/ 2607945 w 3730942"/>
                <a:gd name="connsiteY26" fmla="*/ 447675 h 7803832"/>
                <a:gd name="connsiteX27" fmla="*/ 2607945 w 3730942"/>
                <a:gd name="connsiteY27" fmla="*/ 166688 h 7803832"/>
                <a:gd name="connsiteX28" fmla="*/ 2383155 w 3730942"/>
                <a:gd name="connsiteY28" fmla="*/ 166688 h 7803832"/>
                <a:gd name="connsiteX29" fmla="*/ 2383155 w 3730942"/>
                <a:gd name="connsiteY29" fmla="*/ 447675 h 7803832"/>
                <a:gd name="connsiteX30" fmla="*/ 2355533 w 3730942"/>
                <a:gd name="connsiteY30" fmla="*/ 447675 h 7803832"/>
                <a:gd name="connsiteX31" fmla="*/ 2355533 w 3730942"/>
                <a:gd name="connsiteY31" fmla="*/ 167640 h 7803832"/>
                <a:gd name="connsiteX32" fmla="*/ 2383155 w 3730942"/>
                <a:gd name="connsiteY32" fmla="*/ 167640 h 7803832"/>
                <a:gd name="connsiteX33" fmla="*/ 2103120 w 3730942"/>
                <a:gd name="connsiteY33" fmla="*/ 166688 h 7803832"/>
                <a:gd name="connsiteX34" fmla="*/ 2130743 w 3730942"/>
                <a:gd name="connsiteY34" fmla="*/ 166688 h 7803832"/>
                <a:gd name="connsiteX35" fmla="*/ 2130743 w 3730942"/>
                <a:gd name="connsiteY35" fmla="*/ 447675 h 7803832"/>
                <a:gd name="connsiteX36" fmla="*/ 2103120 w 3730942"/>
                <a:gd name="connsiteY36" fmla="*/ 447675 h 7803832"/>
                <a:gd name="connsiteX37" fmla="*/ 2103120 w 3730942"/>
                <a:gd name="connsiteY37" fmla="*/ 166688 h 7803832"/>
                <a:gd name="connsiteX38" fmla="*/ 1851660 w 3730942"/>
                <a:gd name="connsiteY38" fmla="*/ 166688 h 7803832"/>
                <a:gd name="connsiteX39" fmla="*/ 1879283 w 3730942"/>
                <a:gd name="connsiteY39" fmla="*/ 166688 h 7803832"/>
                <a:gd name="connsiteX40" fmla="*/ 1879283 w 3730942"/>
                <a:gd name="connsiteY40" fmla="*/ 447675 h 7803832"/>
                <a:gd name="connsiteX41" fmla="*/ 1851660 w 3730942"/>
                <a:gd name="connsiteY41" fmla="*/ 447675 h 7803832"/>
                <a:gd name="connsiteX42" fmla="*/ 1851660 w 3730942"/>
                <a:gd name="connsiteY42" fmla="*/ 166688 h 7803832"/>
                <a:gd name="connsiteX43" fmla="*/ 1599248 w 3730942"/>
                <a:gd name="connsiteY43" fmla="*/ 166688 h 7803832"/>
                <a:gd name="connsiteX44" fmla="*/ 1626870 w 3730942"/>
                <a:gd name="connsiteY44" fmla="*/ 166688 h 7803832"/>
                <a:gd name="connsiteX45" fmla="*/ 1626870 w 3730942"/>
                <a:gd name="connsiteY45" fmla="*/ 446723 h 7803832"/>
                <a:gd name="connsiteX46" fmla="*/ 1599248 w 3730942"/>
                <a:gd name="connsiteY46" fmla="*/ 446723 h 7803832"/>
                <a:gd name="connsiteX47" fmla="*/ 1599248 w 3730942"/>
                <a:gd name="connsiteY47" fmla="*/ 166688 h 7803832"/>
                <a:gd name="connsiteX48" fmla="*/ 1347788 w 3730942"/>
                <a:gd name="connsiteY48" fmla="*/ 166688 h 7803832"/>
                <a:gd name="connsiteX49" fmla="*/ 1375410 w 3730942"/>
                <a:gd name="connsiteY49" fmla="*/ 166688 h 7803832"/>
                <a:gd name="connsiteX50" fmla="*/ 1375410 w 3730942"/>
                <a:gd name="connsiteY50" fmla="*/ 447675 h 7803832"/>
                <a:gd name="connsiteX51" fmla="*/ 1347788 w 3730942"/>
                <a:gd name="connsiteY51" fmla="*/ 447675 h 7803832"/>
                <a:gd name="connsiteX52" fmla="*/ 1347788 w 3730942"/>
                <a:gd name="connsiteY52" fmla="*/ 166688 h 7803832"/>
                <a:gd name="connsiteX53" fmla="*/ 1095375 w 3730942"/>
                <a:gd name="connsiteY53" fmla="*/ 166688 h 7803832"/>
                <a:gd name="connsiteX54" fmla="*/ 1122998 w 3730942"/>
                <a:gd name="connsiteY54" fmla="*/ 166688 h 7803832"/>
                <a:gd name="connsiteX55" fmla="*/ 1122998 w 3730942"/>
                <a:gd name="connsiteY55" fmla="*/ 446723 h 7803832"/>
                <a:gd name="connsiteX56" fmla="*/ 1095375 w 3730942"/>
                <a:gd name="connsiteY56" fmla="*/ 446723 h 7803832"/>
                <a:gd name="connsiteX57" fmla="*/ 1095375 w 3730942"/>
                <a:gd name="connsiteY57" fmla="*/ 166688 h 7803832"/>
                <a:gd name="connsiteX58" fmla="*/ 340043 w 3730942"/>
                <a:gd name="connsiteY58" fmla="*/ 447675 h 7803832"/>
                <a:gd name="connsiteX59" fmla="*/ 340043 w 3730942"/>
                <a:gd name="connsiteY59" fmla="*/ 166688 h 7803832"/>
                <a:gd name="connsiteX60" fmla="*/ 367665 w 3730942"/>
                <a:gd name="connsiteY60" fmla="*/ 166688 h 7803832"/>
                <a:gd name="connsiteX61" fmla="*/ 367665 w 3730942"/>
                <a:gd name="connsiteY61" fmla="*/ 447675 h 7803832"/>
                <a:gd name="connsiteX62" fmla="*/ 340043 w 3730942"/>
                <a:gd name="connsiteY62" fmla="*/ 447675 h 7803832"/>
                <a:gd name="connsiteX63" fmla="*/ 619125 w 3730942"/>
                <a:gd name="connsiteY63" fmla="*/ 447675 h 7803832"/>
                <a:gd name="connsiteX64" fmla="*/ 591503 w 3730942"/>
                <a:gd name="connsiteY64" fmla="*/ 447675 h 7803832"/>
                <a:gd name="connsiteX65" fmla="*/ 591503 w 3730942"/>
                <a:gd name="connsiteY65" fmla="*/ 166688 h 7803832"/>
                <a:gd name="connsiteX66" fmla="*/ 619125 w 3730942"/>
                <a:gd name="connsiteY66" fmla="*/ 166688 h 7803832"/>
                <a:gd name="connsiteX67" fmla="*/ 619125 w 3730942"/>
                <a:gd name="connsiteY67" fmla="*/ 447675 h 7803832"/>
                <a:gd name="connsiteX68" fmla="*/ 843915 w 3730942"/>
                <a:gd name="connsiteY68" fmla="*/ 166688 h 7803832"/>
                <a:gd name="connsiteX69" fmla="*/ 871538 w 3730942"/>
                <a:gd name="connsiteY69" fmla="*/ 166688 h 7803832"/>
                <a:gd name="connsiteX70" fmla="*/ 871538 w 3730942"/>
                <a:gd name="connsiteY70" fmla="*/ 447675 h 7803832"/>
                <a:gd name="connsiteX71" fmla="*/ 843915 w 3730942"/>
                <a:gd name="connsiteY71" fmla="*/ 447675 h 7803832"/>
                <a:gd name="connsiteX72" fmla="*/ 843915 w 3730942"/>
                <a:gd name="connsiteY72" fmla="*/ 166688 h 7803832"/>
                <a:gd name="connsiteX73" fmla="*/ 1864995 w 3730942"/>
                <a:gd name="connsiteY73" fmla="*/ 4536758 h 7803832"/>
                <a:gd name="connsiteX74" fmla="*/ 857250 w 3730942"/>
                <a:gd name="connsiteY74" fmla="*/ 3528060 h 7803832"/>
                <a:gd name="connsiteX75" fmla="*/ 1864995 w 3730942"/>
                <a:gd name="connsiteY75" fmla="*/ 2520315 h 7803832"/>
                <a:gd name="connsiteX76" fmla="*/ 2873693 w 3730942"/>
                <a:gd name="connsiteY76" fmla="*/ 3528060 h 7803832"/>
                <a:gd name="connsiteX77" fmla="*/ 1864995 w 3730942"/>
                <a:gd name="connsiteY77" fmla="*/ 4536758 h 780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942" h="7803832">
                  <a:moveTo>
                    <a:pt x="3730943" y="0"/>
                  </a:moveTo>
                  <a:lnTo>
                    <a:pt x="1864995" y="0"/>
                  </a:lnTo>
                  <a:lnTo>
                    <a:pt x="0" y="0"/>
                  </a:lnTo>
                  <a:lnTo>
                    <a:pt x="951548" y="7803833"/>
                  </a:lnTo>
                  <a:lnTo>
                    <a:pt x="1864995" y="7803833"/>
                  </a:lnTo>
                  <a:lnTo>
                    <a:pt x="2774633" y="7803833"/>
                  </a:lnTo>
                  <a:lnTo>
                    <a:pt x="2778443" y="7803833"/>
                  </a:lnTo>
                  <a:lnTo>
                    <a:pt x="3730943" y="0"/>
                  </a:lnTo>
                  <a:close/>
                  <a:moveTo>
                    <a:pt x="3390900" y="166688"/>
                  </a:moveTo>
                  <a:lnTo>
                    <a:pt x="3390900" y="447675"/>
                  </a:lnTo>
                  <a:lnTo>
                    <a:pt x="3363278" y="447675"/>
                  </a:lnTo>
                  <a:lnTo>
                    <a:pt x="3363278" y="167640"/>
                  </a:lnTo>
                  <a:cubicBezTo>
                    <a:pt x="3363278" y="166688"/>
                    <a:pt x="3390900" y="166688"/>
                    <a:pt x="3390900" y="166688"/>
                  </a:cubicBezTo>
                  <a:close/>
                  <a:moveTo>
                    <a:pt x="3111818" y="166688"/>
                  </a:moveTo>
                  <a:lnTo>
                    <a:pt x="3139440" y="166688"/>
                  </a:lnTo>
                  <a:lnTo>
                    <a:pt x="3139440" y="447675"/>
                  </a:lnTo>
                  <a:lnTo>
                    <a:pt x="3111818" y="447675"/>
                  </a:lnTo>
                  <a:lnTo>
                    <a:pt x="3111818" y="166688"/>
                  </a:lnTo>
                  <a:close/>
                  <a:moveTo>
                    <a:pt x="2859405" y="166688"/>
                  </a:moveTo>
                  <a:lnTo>
                    <a:pt x="2887028" y="166688"/>
                  </a:lnTo>
                  <a:lnTo>
                    <a:pt x="2887028" y="447675"/>
                  </a:lnTo>
                  <a:lnTo>
                    <a:pt x="2859405" y="447675"/>
                  </a:lnTo>
                  <a:lnTo>
                    <a:pt x="2859405" y="166688"/>
                  </a:lnTo>
                  <a:close/>
                  <a:moveTo>
                    <a:pt x="2607945" y="166688"/>
                  </a:moveTo>
                  <a:lnTo>
                    <a:pt x="2635568" y="166688"/>
                  </a:lnTo>
                  <a:lnTo>
                    <a:pt x="2635568" y="447675"/>
                  </a:lnTo>
                  <a:lnTo>
                    <a:pt x="2607945" y="447675"/>
                  </a:lnTo>
                  <a:lnTo>
                    <a:pt x="2607945" y="166688"/>
                  </a:lnTo>
                  <a:close/>
                  <a:moveTo>
                    <a:pt x="2383155" y="166688"/>
                  </a:moveTo>
                  <a:lnTo>
                    <a:pt x="2383155" y="447675"/>
                  </a:lnTo>
                  <a:lnTo>
                    <a:pt x="2355533" y="447675"/>
                  </a:lnTo>
                  <a:lnTo>
                    <a:pt x="2355533" y="167640"/>
                  </a:lnTo>
                  <a:lnTo>
                    <a:pt x="2383155" y="167640"/>
                  </a:lnTo>
                  <a:close/>
                  <a:moveTo>
                    <a:pt x="2103120" y="166688"/>
                  </a:moveTo>
                  <a:lnTo>
                    <a:pt x="2130743" y="166688"/>
                  </a:lnTo>
                  <a:lnTo>
                    <a:pt x="2130743" y="447675"/>
                  </a:lnTo>
                  <a:lnTo>
                    <a:pt x="2103120" y="447675"/>
                  </a:lnTo>
                  <a:lnTo>
                    <a:pt x="2103120" y="166688"/>
                  </a:lnTo>
                  <a:close/>
                  <a:moveTo>
                    <a:pt x="1851660" y="166688"/>
                  </a:moveTo>
                  <a:lnTo>
                    <a:pt x="1879283" y="166688"/>
                  </a:lnTo>
                  <a:lnTo>
                    <a:pt x="1879283" y="447675"/>
                  </a:lnTo>
                  <a:lnTo>
                    <a:pt x="1851660" y="447675"/>
                  </a:lnTo>
                  <a:lnTo>
                    <a:pt x="1851660" y="166688"/>
                  </a:lnTo>
                  <a:close/>
                  <a:moveTo>
                    <a:pt x="1599248" y="166688"/>
                  </a:moveTo>
                  <a:lnTo>
                    <a:pt x="1626870" y="166688"/>
                  </a:lnTo>
                  <a:lnTo>
                    <a:pt x="1626870" y="446723"/>
                  </a:lnTo>
                  <a:lnTo>
                    <a:pt x="1599248" y="446723"/>
                  </a:lnTo>
                  <a:cubicBezTo>
                    <a:pt x="1599248" y="447675"/>
                    <a:pt x="1599248" y="166688"/>
                    <a:pt x="1599248" y="166688"/>
                  </a:cubicBezTo>
                  <a:close/>
                  <a:moveTo>
                    <a:pt x="1347788" y="166688"/>
                  </a:moveTo>
                  <a:lnTo>
                    <a:pt x="1375410" y="166688"/>
                  </a:lnTo>
                  <a:lnTo>
                    <a:pt x="1375410" y="447675"/>
                  </a:lnTo>
                  <a:lnTo>
                    <a:pt x="1347788" y="447675"/>
                  </a:lnTo>
                  <a:cubicBezTo>
                    <a:pt x="1347788" y="447675"/>
                    <a:pt x="1347788" y="166688"/>
                    <a:pt x="1347788" y="166688"/>
                  </a:cubicBezTo>
                  <a:close/>
                  <a:moveTo>
                    <a:pt x="1095375" y="166688"/>
                  </a:moveTo>
                  <a:lnTo>
                    <a:pt x="1122998" y="166688"/>
                  </a:lnTo>
                  <a:lnTo>
                    <a:pt x="1122998" y="446723"/>
                  </a:lnTo>
                  <a:lnTo>
                    <a:pt x="1095375" y="446723"/>
                  </a:lnTo>
                  <a:cubicBezTo>
                    <a:pt x="1095375" y="447675"/>
                    <a:pt x="1095375" y="166688"/>
                    <a:pt x="1095375" y="166688"/>
                  </a:cubicBezTo>
                  <a:close/>
                  <a:moveTo>
                    <a:pt x="340043" y="447675"/>
                  </a:moveTo>
                  <a:lnTo>
                    <a:pt x="340043" y="166688"/>
                  </a:lnTo>
                  <a:lnTo>
                    <a:pt x="367665" y="166688"/>
                  </a:lnTo>
                  <a:lnTo>
                    <a:pt x="367665" y="447675"/>
                  </a:lnTo>
                  <a:lnTo>
                    <a:pt x="340043" y="447675"/>
                  </a:lnTo>
                  <a:close/>
                  <a:moveTo>
                    <a:pt x="619125" y="447675"/>
                  </a:moveTo>
                  <a:lnTo>
                    <a:pt x="591503" y="447675"/>
                  </a:lnTo>
                  <a:lnTo>
                    <a:pt x="591503" y="166688"/>
                  </a:lnTo>
                  <a:lnTo>
                    <a:pt x="619125" y="166688"/>
                  </a:lnTo>
                  <a:lnTo>
                    <a:pt x="619125" y="447675"/>
                  </a:lnTo>
                  <a:close/>
                  <a:moveTo>
                    <a:pt x="843915" y="166688"/>
                  </a:moveTo>
                  <a:lnTo>
                    <a:pt x="871538" y="166688"/>
                  </a:lnTo>
                  <a:lnTo>
                    <a:pt x="871538" y="447675"/>
                  </a:lnTo>
                  <a:lnTo>
                    <a:pt x="843915" y="447675"/>
                  </a:lnTo>
                  <a:cubicBezTo>
                    <a:pt x="843915" y="447675"/>
                    <a:pt x="843915" y="166688"/>
                    <a:pt x="843915" y="166688"/>
                  </a:cubicBezTo>
                  <a:close/>
                  <a:moveTo>
                    <a:pt x="1864995" y="4536758"/>
                  </a:moveTo>
                  <a:cubicBezTo>
                    <a:pt x="1308735" y="4536758"/>
                    <a:pt x="857250" y="4085273"/>
                    <a:pt x="857250" y="3528060"/>
                  </a:cubicBezTo>
                  <a:cubicBezTo>
                    <a:pt x="857250" y="2970848"/>
                    <a:pt x="1308735" y="2520315"/>
                    <a:pt x="1864995" y="2520315"/>
                  </a:cubicBezTo>
                  <a:cubicBezTo>
                    <a:pt x="2421255" y="2520315"/>
                    <a:pt x="2873693" y="2971800"/>
                    <a:pt x="2873693" y="3528060"/>
                  </a:cubicBezTo>
                  <a:cubicBezTo>
                    <a:pt x="2873693" y="4084320"/>
                    <a:pt x="2422208" y="4536758"/>
                    <a:pt x="1864995" y="45367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grpSp>
          <p:nvGrpSpPr>
            <p:cNvPr id="681" name="Gráfico 9">
              <a:extLst>
                <a:ext uri="{FF2B5EF4-FFF2-40B4-BE49-F238E27FC236}">
                  <a16:creationId xmlns:a16="http://schemas.microsoft.com/office/drawing/2014/main" id="{525EE143-409A-EEC4-7F55-05361179787C}"/>
                </a:ext>
              </a:extLst>
            </p:cNvPr>
            <p:cNvGrpSpPr/>
            <p:nvPr/>
          </p:nvGrpSpPr>
          <p:grpSpPr>
            <a:xfrm>
              <a:off x="-8054145" y="7011781"/>
              <a:ext cx="1865947" cy="876300"/>
              <a:chOff x="-8054145" y="7011781"/>
              <a:chExt cx="1865947" cy="876300"/>
            </a:xfrm>
          </p:grpSpPr>
          <p:sp>
            <p:nvSpPr>
              <p:cNvPr id="210" name="Forma libre 55">
                <a:extLst>
                  <a:ext uri="{FF2B5EF4-FFF2-40B4-BE49-F238E27FC236}">
                    <a16:creationId xmlns:a16="http://schemas.microsoft.com/office/drawing/2014/main" id="{CD0F700F-B583-FFE7-D09F-F26F6638A8DC}"/>
                  </a:ext>
                </a:extLst>
              </p:cNvPr>
              <p:cNvSpPr/>
              <p:nvPr/>
            </p:nvSpPr>
            <p:spPr>
              <a:xfrm>
                <a:off x="-6766365" y="7877604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211" name="Forma libre 56">
                <a:extLst>
                  <a:ext uri="{FF2B5EF4-FFF2-40B4-BE49-F238E27FC236}">
                    <a16:creationId xmlns:a16="http://schemas.microsoft.com/office/drawing/2014/main" id="{730A582F-9EFE-02B7-2689-F44146CC9E55}"/>
                  </a:ext>
                </a:extLst>
              </p:cNvPr>
              <p:cNvSpPr/>
              <p:nvPr/>
            </p:nvSpPr>
            <p:spPr>
              <a:xfrm>
                <a:off x="-8054145" y="7011781"/>
                <a:ext cx="1865947" cy="876300"/>
              </a:xfrm>
              <a:custGeom>
                <a:avLst/>
                <a:gdLst>
                  <a:gd name="connsiteX0" fmla="*/ 1865947 w 1865947"/>
                  <a:gd name="connsiteY0" fmla="*/ 658178 h 876300"/>
                  <a:gd name="connsiteX1" fmla="*/ 1865947 w 1865947"/>
                  <a:gd name="connsiteY1" fmla="*/ 0 h 876300"/>
                  <a:gd name="connsiteX2" fmla="*/ 1843087 w 1865947"/>
                  <a:gd name="connsiteY2" fmla="*/ 0 h 876300"/>
                  <a:gd name="connsiteX3" fmla="*/ 0 w 1865947"/>
                  <a:gd name="connsiteY3" fmla="*/ 0 h 876300"/>
                  <a:gd name="connsiteX4" fmla="*/ 0 w 1865947"/>
                  <a:gd name="connsiteY4" fmla="*/ 502920 h 876300"/>
                  <a:gd name="connsiteX5" fmla="*/ 0 w 1865947"/>
                  <a:gd name="connsiteY5" fmla="*/ 502920 h 876300"/>
                  <a:gd name="connsiteX6" fmla="*/ 0 w 1865947"/>
                  <a:gd name="connsiteY6" fmla="*/ 876300 h 876300"/>
                  <a:gd name="connsiteX7" fmla="*/ 0 w 1865947"/>
                  <a:gd name="connsiteY7" fmla="*/ 876300 h 876300"/>
                  <a:gd name="connsiteX8" fmla="*/ 1864995 w 1865947"/>
                  <a:gd name="connsiteY8" fmla="*/ 876300 h 876300"/>
                  <a:gd name="connsiteX9" fmla="*/ 1865947 w 1865947"/>
                  <a:gd name="connsiteY9" fmla="*/ 658178 h 876300"/>
                  <a:gd name="connsiteX10" fmla="*/ 1865947 w 1865947"/>
                  <a:gd name="connsiteY10" fmla="*/ 658178 h 876300"/>
                  <a:gd name="connsiteX11" fmla="*/ 1865947 w 1865947"/>
                  <a:gd name="connsiteY11" fmla="*/ 658178 h 876300"/>
                  <a:gd name="connsiteX12" fmla="*/ 1287780 w 1865947"/>
                  <a:gd name="connsiteY12" fmla="*/ 858203 h 876300"/>
                  <a:gd name="connsiteX13" fmla="*/ 1287780 w 1865947"/>
                  <a:gd name="connsiteY13" fmla="*/ 858203 h 876300"/>
                  <a:gd name="connsiteX14" fmla="*/ 1287780 w 1865947"/>
                  <a:gd name="connsiteY14" fmla="*/ 858203 h 87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5947" h="876300">
                    <a:moveTo>
                      <a:pt x="1865947" y="658178"/>
                    </a:moveTo>
                    <a:lnTo>
                      <a:pt x="1865947" y="0"/>
                    </a:lnTo>
                    <a:lnTo>
                      <a:pt x="1843087" y="0"/>
                    </a:lnTo>
                    <a:lnTo>
                      <a:pt x="0" y="0"/>
                    </a:lnTo>
                    <a:lnTo>
                      <a:pt x="0" y="502920"/>
                    </a:lnTo>
                    <a:lnTo>
                      <a:pt x="0" y="502920"/>
                    </a:lnTo>
                    <a:lnTo>
                      <a:pt x="0" y="876300"/>
                    </a:lnTo>
                    <a:lnTo>
                      <a:pt x="0" y="876300"/>
                    </a:lnTo>
                    <a:lnTo>
                      <a:pt x="1864995" y="876300"/>
                    </a:lnTo>
                    <a:lnTo>
                      <a:pt x="1865947" y="658178"/>
                    </a:lnTo>
                    <a:lnTo>
                      <a:pt x="1865947" y="658178"/>
                    </a:lnTo>
                    <a:lnTo>
                      <a:pt x="1865947" y="658178"/>
                    </a:lnTo>
                    <a:close/>
                    <a:moveTo>
                      <a:pt x="1287780" y="858203"/>
                    </a:moveTo>
                    <a:cubicBezTo>
                      <a:pt x="1287780" y="858203"/>
                      <a:pt x="1287780" y="858203"/>
                      <a:pt x="1287780" y="858203"/>
                    </a:cubicBezTo>
                    <a:cubicBezTo>
                      <a:pt x="1287780" y="858203"/>
                      <a:pt x="1287780" y="858203"/>
                      <a:pt x="1287780" y="858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682" name="Forma libre 57">
              <a:extLst>
                <a:ext uri="{FF2B5EF4-FFF2-40B4-BE49-F238E27FC236}">
                  <a16:creationId xmlns:a16="http://schemas.microsoft.com/office/drawing/2014/main" id="{B5A65B2D-B712-936E-1251-459563E49312}"/>
                </a:ext>
              </a:extLst>
            </p:cNvPr>
            <p:cNvSpPr/>
            <p:nvPr/>
          </p:nvSpPr>
          <p:spPr>
            <a:xfrm>
              <a:off x="-8654795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3" name="Forma libre 58">
              <a:extLst>
                <a:ext uri="{FF2B5EF4-FFF2-40B4-BE49-F238E27FC236}">
                  <a16:creationId xmlns:a16="http://schemas.microsoft.com/office/drawing/2014/main" id="{BD157328-3C54-5BA8-3A46-8F54C3552C15}"/>
                </a:ext>
              </a:extLst>
            </p:cNvPr>
            <p:cNvSpPr/>
            <p:nvPr/>
          </p:nvSpPr>
          <p:spPr>
            <a:xfrm>
              <a:off x="-8403335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4" name="Forma libre 59">
              <a:extLst>
                <a:ext uri="{FF2B5EF4-FFF2-40B4-BE49-F238E27FC236}">
                  <a16:creationId xmlns:a16="http://schemas.microsoft.com/office/drawing/2014/main" id="{F54169CD-2E88-D0BB-C619-F2EA04DC74E1}"/>
                </a:ext>
              </a:extLst>
            </p:cNvPr>
            <p:cNvSpPr/>
            <p:nvPr/>
          </p:nvSpPr>
          <p:spPr>
            <a:xfrm>
              <a:off x="-8150923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9" name="Forma libre 60">
              <a:extLst>
                <a:ext uri="{FF2B5EF4-FFF2-40B4-BE49-F238E27FC236}">
                  <a16:creationId xmlns:a16="http://schemas.microsoft.com/office/drawing/2014/main" id="{10165252-06B2-D867-A43B-C2CF2BFAE580}"/>
                </a:ext>
              </a:extLst>
            </p:cNvPr>
            <p:cNvSpPr/>
            <p:nvPr/>
          </p:nvSpPr>
          <p:spPr>
            <a:xfrm>
              <a:off x="-7899464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0" name="Forma libre 61">
              <a:extLst>
                <a:ext uri="{FF2B5EF4-FFF2-40B4-BE49-F238E27FC236}">
                  <a16:creationId xmlns:a16="http://schemas.microsoft.com/office/drawing/2014/main" id="{2ACB0DCA-9D9C-D994-475B-A64AF1E72FF3}"/>
                </a:ext>
              </a:extLst>
            </p:cNvPr>
            <p:cNvSpPr/>
            <p:nvPr/>
          </p:nvSpPr>
          <p:spPr>
            <a:xfrm>
              <a:off x="-7647051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1" name="Forma libre 62">
              <a:extLst>
                <a:ext uri="{FF2B5EF4-FFF2-40B4-BE49-F238E27FC236}">
                  <a16:creationId xmlns:a16="http://schemas.microsoft.com/office/drawing/2014/main" id="{6AF6D83D-1BF0-7918-38F4-6393FADDE62C}"/>
                </a:ext>
              </a:extLst>
            </p:cNvPr>
            <p:cNvSpPr/>
            <p:nvPr/>
          </p:nvSpPr>
          <p:spPr>
            <a:xfrm>
              <a:off x="-7395590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2" name="Forma libre 63">
              <a:extLst>
                <a:ext uri="{FF2B5EF4-FFF2-40B4-BE49-F238E27FC236}">
                  <a16:creationId xmlns:a16="http://schemas.microsoft.com/office/drawing/2014/main" id="{A8DE0D2B-CA6B-839A-A123-5CAEBB675755}"/>
                </a:ext>
              </a:extLst>
            </p:cNvPr>
            <p:cNvSpPr/>
            <p:nvPr/>
          </p:nvSpPr>
          <p:spPr>
            <a:xfrm>
              <a:off x="-7143178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5" name="Forma libre 64">
              <a:extLst>
                <a:ext uri="{FF2B5EF4-FFF2-40B4-BE49-F238E27FC236}">
                  <a16:creationId xmlns:a16="http://schemas.microsoft.com/office/drawing/2014/main" id="{9063FD56-7F3F-F836-88C2-23F635754C66}"/>
                </a:ext>
              </a:extLst>
            </p:cNvPr>
            <p:cNvSpPr/>
            <p:nvPr/>
          </p:nvSpPr>
          <p:spPr>
            <a:xfrm>
              <a:off x="-6891718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8" name="Forma libre 65">
              <a:extLst>
                <a:ext uri="{FF2B5EF4-FFF2-40B4-BE49-F238E27FC236}">
                  <a16:creationId xmlns:a16="http://schemas.microsoft.com/office/drawing/2014/main" id="{6449CE25-11F7-69DF-AE09-37E5336973CB}"/>
                </a:ext>
              </a:extLst>
            </p:cNvPr>
            <p:cNvSpPr/>
            <p:nvPr/>
          </p:nvSpPr>
          <p:spPr>
            <a:xfrm>
              <a:off x="-6639305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1" name="Forma libre 66">
              <a:extLst>
                <a:ext uri="{FF2B5EF4-FFF2-40B4-BE49-F238E27FC236}">
                  <a16:creationId xmlns:a16="http://schemas.microsoft.com/office/drawing/2014/main" id="{BB2E5A3C-B033-D734-ECBD-4F8FA43E9D2D}"/>
                </a:ext>
              </a:extLst>
            </p:cNvPr>
            <p:cNvSpPr/>
            <p:nvPr/>
          </p:nvSpPr>
          <p:spPr>
            <a:xfrm>
              <a:off x="-6386893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2 w 27622"/>
                <a:gd name="connsiteY1" fmla="*/ 0 h 280035"/>
                <a:gd name="connsiteX2" fmla="*/ 27622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2" y="0"/>
                  </a:lnTo>
                  <a:lnTo>
                    <a:pt x="27622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2" name="Forma libre 67">
              <a:extLst>
                <a:ext uri="{FF2B5EF4-FFF2-40B4-BE49-F238E27FC236}">
                  <a16:creationId xmlns:a16="http://schemas.microsoft.com/office/drawing/2014/main" id="{7A5C41CF-3F66-3767-19E0-B6B9D3DDD0A3}"/>
                </a:ext>
              </a:extLst>
            </p:cNvPr>
            <p:cNvSpPr/>
            <p:nvPr/>
          </p:nvSpPr>
          <p:spPr>
            <a:xfrm>
              <a:off x="-6135434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3" name="Forma libre 68">
              <a:extLst>
                <a:ext uri="{FF2B5EF4-FFF2-40B4-BE49-F238E27FC236}">
                  <a16:creationId xmlns:a16="http://schemas.microsoft.com/office/drawing/2014/main" id="{CF904CBF-2349-474A-DAE5-0FC07C91990F}"/>
                </a:ext>
              </a:extLst>
            </p:cNvPr>
            <p:cNvSpPr/>
            <p:nvPr/>
          </p:nvSpPr>
          <p:spPr>
            <a:xfrm>
              <a:off x="-5883021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" name="Forma libre 69">
              <a:extLst>
                <a:ext uri="{FF2B5EF4-FFF2-40B4-BE49-F238E27FC236}">
                  <a16:creationId xmlns:a16="http://schemas.microsoft.com/office/drawing/2014/main" id="{D29DEACA-3C79-218F-EF49-B0FBE59C974C}"/>
                </a:ext>
              </a:extLst>
            </p:cNvPr>
            <p:cNvSpPr/>
            <p:nvPr/>
          </p:nvSpPr>
          <p:spPr>
            <a:xfrm>
              <a:off x="-5631561" y="-625363"/>
              <a:ext cx="44014" cy="280035"/>
            </a:xfrm>
            <a:custGeom>
              <a:avLst/>
              <a:gdLst>
                <a:gd name="connsiteX0" fmla="*/ 0 w 27622"/>
                <a:gd name="connsiteY0" fmla="*/ 0 h 280035"/>
                <a:gd name="connsiteX1" fmla="*/ 27623 w 27622"/>
                <a:gd name="connsiteY1" fmla="*/ 0 h 280035"/>
                <a:gd name="connsiteX2" fmla="*/ 27623 w 27622"/>
                <a:gd name="connsiteY2" fmla="*/ 280035 h 280035"/>
                <a:gd name="connsiteX3" fmla="*/ 0 w 27622"/>
                <a:gd name="connsiteY3" fmla="*/ 280035 h 28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22" h="280035">
                  <a:moveTo>
                    <a:pt x="0" y="0"/>
                  </a:moveTo>
                  <a:lnTo>
                    <a:pt x="27623" y="0"/>
                  </a:lnTo>
                  <a:lnTo>
                    <a:pt x="27623" y="280035"/>
                  </a:lnTo>
                  <a:lnTo>
                    <a:pt x="0" y="28003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" name="Forma libre 70">
              <a:extLst>
                <a:ext uri="{FF2B5EF4-FFF2-40B4-BE49-F238E27FC236}">
                  <a16:creationId xmlns:a16="http://schemas.microsoft.com/office/drawing/2014/main" id="{35968999-4583-6484-591E-B8B9C6E6DE8A}"/>
                </a:ext>
              </a:extLst>
            </p:cNvPr>
            <p:cNvSpPr/>
            <p:nvPr/>
          </p:nvSpPr>
          <p:spPr>
            <a:xfrm>
              <a:off x="-8129393" y="1728264"/>
              <a:ext cx="2016442" cy="2015490"/>
            </a:xfrm>
            <a:custGeom>
              <a:avLst/>
              <a:gdLst>
                <a:gd name="connsiteX0" fmla="*/ 2016443 w 2016442"/>
                <a:gd name="connsiteY0" fmla="*/ 1007745 h 2015490"/>
                <a:gd name="connsiteX1" fmla="*/ 1008697 w 2016442"/>
                <a:gd name="connsiteY1" fmla="*/ 0 h 2015490"/>
                <a:gd name="connsiteX2" fmla="*/ 0 w 2016442"/>
                <a:gd name="connsiteY2" fmla="*/ 1007745 h 2015490"/>
                <a:gd name="connsiteX3" fmla="*/ 1007745 w 2016442"/>
                <a:gd name="connsiteY3" fmla="*/ 2015490 h 2015490"/>
                <a:gd name="connsiteX4" fmla="*/ 2016443 w 2016442"/>
                <a:gd name="connsiteY4" fmla="*/ 1007745 h 20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6442" h="2015490">
                  <a:moveTo>
                    <a:pt x="2016443" y="1007745"/>
                  </a:moveTo>
                  <a:cubicBezTo>
                    <a:pt x="2016443" y="451485"/>
                    <a:pt x="1564958" y="0"/>
                    <a:pt x="1008697" y="0"/>
                  </a:cubicBezTo>
                  <a:cubicBezTo>
                    <a:pt x="452438" y="0"/>
                    <a:pt x="0" y="451485"/>
                    <a:pt x="0" y="1007745"/>
                  </a:cubicBezTo>
                  <a:cubicBezTo>
                    <a:pt x="0" y="1564005"/>
                    <a:pt x="451485" y="2015490"/>
                    <a:pt x="1007745" y="2015490"/>
                  </a:cubicBezTo>
                  <a:cubicBezTo>
                    <a:pt x="1564005" y="2015490"/>
                    <a:pt x="2016443" y="1564957"/>
                    <a:pt x="2016443" y="100774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grpSp>
          <p:nvGrpSpPr>
            <p:cNvPr id="194" name="Gráfico 9">
              <a:extLst>
                <a:ext uri="{FF2B5EF4-FFF2-40B4-BE49-F238E27FC236}">
                  <a16:creationId xmlns:a16="http://schemas.microsoft.com/office/drawing/2014/main" id="{4DDFF15E-B2E5-8C0C-76BF-B4D27A37E222}"/>
                </a:ext>
              </a:extLst>
            </p:cNvPr>
            <p:cNvGrpSpPr/>
            <p:nvPr/>
          </p:nvGrpSpPr>
          <p:grpSpPr>
            <a:xfrm>
              <a:off x="-7833165" y="2024491"/>
              <a:ext cx="1423987" cy="1423035"/>
              <a:chOff x="-7833165" y="2024491"/>
              <a:chExt cx="1423987" cy="1423035"/>
            </a:xfrm>
            <a:solidFill>
              <a:srgbClr val="FFB850"/>
            </a:solidFill>
          </p:grpSpPr>
          <p:sp>
            <p:nvSpPr>
              <p:cNvPr id="195" name="Forma libre 72">
                <a:extLst>
                  <a:ext uri="{FF2B5EF4-FFF2-40B4-BE49-F238E27FC236}">
                    <a16:creationId xmlns:a16="http://schemas.microsoft.com/office/drawing/2014/main" id="{8D9AAC79-95F8-731E-1BC8-9BEF2F458415}"/>
                  </a:ext>
                </a:extLst>
              </p:cNvPr>
              <p:cNvSpPr/>
              <p:nvPr/>
            </p:nvSpPr>
            <p:spPr>
              <a:xfrm>
                <a:off x="-7546463" y="2311193"/>
                <a:ext cx="849629" cy="849630"/>
              </a:xfrm>
              <a:custGeom>
                <a:avLst/>
                <a:gdLst>
                  <a:gd name="connsiteX0" fmla="*/ 849630 w 849629"/>
                  <a:gd name="connsiteY0" fmla="*/ 424815 h 849630"/>
                  <a:gd name="connsiteX1" fmla="*/ 424815 w 849629"/>
                  <a:gd name="connsiteY1" fmla="*/ 849630 h 849630"/>
                  <a:gd name="connsiteX2" fmla="*/ 0 w 849629"/>
                  <a:gd name="connsiteY2" fmla="*/ 424815 h 849630"/>
                  <a:gd name="connsiteX3" fmla="*/ 424815 w 849629"/>
                  <a:gd name="connsiteY3" fmla="*/ 0 h 849630"/>
                  <a:gd name="connsiteX4" fmla="*/ 849630 w 849629"/>
                  <a:gd name="connsiteY4" fmla="*/ 424815 h 84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629" h="849630">
                    <a:moveTo>
                      <a:pt x="849630" y="424815"/>
                    </a:moveTo>
                    <a:cubicBezTo>
                      <a:pt x="849630" y="659434"/>
                      <a:pt x="659434" y="849630"/>
                      <a:pt x="424815" y="849630"/>
                    </a:cubicBezTo>
                    <a:cubicBezTo>
                      <a:pt x="190196" y="849630"/>
                      <a:pt x="0" y="659434"/>
                      <a:pt x="0" y="424815"/>
                    </a:cubicBezTo>
                    <a:cubicBezTo>
                      <a:pt x="0" y="190196"/>
                      <a:pt x="190196" y="0"/>
                      <a:pt x="424815" y="0"/>
                    </a:cubicBezTo>
                    <a:cubicBezTo>
                      <a:pt x="659434" y="0"/>
                      <a:pt x="849630" y="190196"/>
                      <a:pt x="849630" y="424815"/>
                    </a:cubicBezTo>
                    <a:close/>
                  </a:path>
                </a:pathLst>
              </a:custGeom>
              <a:solidFill>
                <a:srgbClr val="FFB8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grpSp>
            <p:nvGrpSpPr>
              <p:cNvPr id="196" name="Gráfico 9">
                <a:extLst>
                  <a:ext uri="{FF2B5EF4-FFF2-40B4-BE49-F238E27FC236}">
                    <a16:creationId xmlns:a16="http://schemas.microsoft.com/office/drawing/2014/main" id="{2602B018-704A-2862-520A-D22E0544E075}"/>
                  </a:ext>
                </a:extLst>
              </p:cNvPr>
              <p:cNvGrpSpPr/>
              <p:nvPr/>
            </p:nvGrpSpPr>
            <p:grpSpPr>
              <a:xfrm>
                <a:off x="-7178798" y="2024491"/>
                <a:ext cx="114300" cy="1423035"/>
                <a:chOff x="-7178798" y="2024491"/>
                <a:chExt cx="114300" cy="1423035"/>
              </a:xfrm>
              <a:solidFill>
                <a:srgbClr val="FFB850"/>
              </a:solidFill>
            </p:grpSpPr>
            <p:sp>
              <p:nvSpPr>
                <p:cNvPr id="208" name="Forma libre 74">
                  <a:extLst>
                    <a:ext uri="{FF2B5EF4-FFF2-40B4-BE49-F238E27FC236}">
                      <a16:creationId xmlns:a16="http://schemas.microsoft.com/office/drawing/2014/main" id="{9080D7A4-D235-6A77-4A5C-4C4D8678964C}"/>
                    </a:ext>
                  </a:extLst>
                </p:cNvPr>
                <p:cNvSpPr/>
                <p:nvPr/>
              </p:nvSpPr>
              <p:spPr>
                <a:xfrm>
                  <a:off x="-7178798" y="2024491"/>
                  <a:ext cx="114300" cy="224790"/>
                </a:xfrm>
                <a:custGeom>
                  <a:avLst/>
                  <a:gdLst>
                    <a:gd name="connsiteX0" fmla="*/ 114300 w 114300"/>
                    <a:gd name="connsiteY0" fmla="*/ 112395 h 224790"/>
                    <a:gd name="connsiteX1" fmla="*/ 57150 w 114300"/>
                    <a:gd name="connsiteY1" fmla="*/ 224790 h 224790"/>
                    <a:gd name="connsiteX2" fmla="*/ 0 w 114300"/>
                    <a:gd name="connsiteY2" fmla="*/ 112395 h 224790"/>
                    <a:gd name="connsiteX3" fmla="*/ 57150 w 114300"/>
                    <a:gd name="connsiteY3" fmla="*/ 0 h 224790"/>
                    <a:gd name="connsiteX4" fmla="*/ 114300 w 114300"/>
                    <a:gd name="connsiteY4" fmla="*/ 112395 h 224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0" h="224790">
                      <a:moveTo>
                        <a:pt x="114300" y="112395"/>
                      </a:moveTo>
                      <a:cubicBezTo>
                        <a:pt x="114300" y="174469"/>
                        <a:pt x="88713" y="224790"/>
                        <a:pt x="57150" y="224790"/>
                      </a:cubicBezTo>
                      <a:cubicBezTo>
                        <a:pt x="25587" y="224790"/>
                        <a:pt x="0" y="174469"/>
                        <a:pt x="0" y="112395"/>
                      </a:cubicBezTo>
                      <a:cubicBezTo>
                        <a:pt x="0" y="50321"/>
                        <a:pt x="25587" y="0"/>
                        <a:pt x="57150" y="0"/>
                      </a:cubicBezTo>
                      <a:cubicBezTo>
                        <a:pt x="88713" y="0"/>
                        <a:pt x="114300" y="50321"/>
                        <a:pt x="114300" y="112395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9" name="Forma libre 75">
                  <a:extLst>
                    <a:ext uri="{FF2B5EF4-FFF2-40B4-BE49-F238E27FC236}">
                      <a16:creationId xmlns:a16="http://schemas.microsoft.com/office/drawing/2014/main" id="{BE704282-1757-6B33-C777-3B3D878BD49B}"/>
                    </a:ext>
                  </a:extLst>
                </p:cNvPr>
                <p:cNvSpPr/>
                <p:nvPr/>
              </p:nvSpPr>
              <p:spPr>
                <a:xfrm>
                  <a:off x="-7178798" y="3222736"/>
                  <a:ext cx="114300" cy="224790"/>
                </a:xfrm>
                <a:custGeom>
                  <a:avLst/>
                  <a:gdLst>
                    <a:gd name="connsiteX0" fmla="*/ 114300 w 114300"/>
                    <a:gd name="connsiteY0" fmla="*/ 112395 h 224790"/>
                    <a:gd name="connsiteX1" fmla="*/ 57150 w 114300"/>
                    <a:gd name="connsiteY1" fmla="*/ 224790 h 224790"/>
                    <a:gd name="connsiteX2" fmla="*/ 0 w 114300"/>
                    <a:gd name="connsiteY2" fmla="*/ 112395 h 224790"/>
                    <a:gd name="connsiteX3" fmla="*/ 57150 w 114300"/>
                    <a:gd name="connsiteY3" fmla="*/ 0 h 224790"/>
                    <a:gd name="connsiteX4" fmla="*/ 114300 w 114300"/>
                    <a:gd name="connsiteY4" fmla="*/ 112395 h 224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300" h="224790">
                      <a:moveTo>
                        <a:pt x="114300" y="112395"/>
                      </a:moveTo>
                      <a:cubicBezTo>
                        <a:pt x="114300" y="174469"/>
                        <a:pt x="88713" y="224790"/>
                        <a:pt x="57150" y="224790"/>
                      </a:cubicBezTo>
                      <a:cubicBezTo>
                        <a:pt x="25587" y="224790"/>
                        <a:pt x="0" y="174469"/>
                        <a:pt x="0" y="112395"/>
                      </a:cubicBezTo>
                      <a:cubicBezTo>
                        <a:pt x="0" y="50321"/>
                        <a:pt x="25587" y="0"/>
                        <a:pt x="57150" y="0"/>
                      </a:cubicBezTo>
                      <a:cubicBezTo>
                        <a:pt x="88713" y="0"/>
                        <a:pt x="114300" y="50321"/>
                        <a:pt x="114300" y="112395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197" name="Gráfico 9">
                <a:extLst>
                  <a:ext uri="{FF2B5EF4-FFF2-40B4-BE49-F238E27FC236}">
                    <a16:creationId xmlns:a16="http://schemas.microsoft.com/office/drawing/2014/main" id="{4262AFD2-ECC5-E8F2-311F-2B100804282F}"/>
                  </a:ext>
                </a:extLst>
              </p:cNvPr>
              <p:cNvGrpSpPr/>
              <p:nvPr/>
            </p:nvGrpSpPr>
            <p:grpSpPr>
              <a:xfrm>
                <a:off x="-7664750" y="2193265"/>
                <a:ext cx="1087181" cy="1086260"/>
                <a:chOff x="-7664750" y="2193265"/>
                <a:chExt cx="1087181" cy="1086260"/>
              </a:xfrm>
              <a:solidFill>
                <a:srgbClr val="FFB850"/>
              </a:solidFill>
            </p:grpSpPr>
            <p:sp>
              <p:nvSpPr>
                <p:cNvPr id="204" name="Forma libre 77">
                  <a:extLst>
                    <a:ext uri="{FF2B5EF4-FFF2-40B4-BE49-F238E27FC236}">
                      <a16:creationId xmlns:a16="http://schemas.microsoft.com/office/drawing/2014/main" id="{8FB9D353-9C7A-8F4E-FCB4-24FDD49CEACC}"/>
                    </a:ext>
                  </a:extLst>
                </p:cNvPr>
                <p:cNvSpPr/>
                <p:nvPr/>
              </p:nvSpPr>
              <p:spPr>
                <a:xfrm rot="-2700000">
                  <a:off x="-6809848" y="2256001"/>
                  <a:ext cx="224787" cy="114298"/>
                </a:xfrm>
                <a:custGeom>
                  <a:avLst/>
                  <a:gdLst>
                    <a:gd name="connsiteX0" fmla="*/ 224788 w 224787"/>
                    <a:gd name="connsiteY0" fmla="*/ 57149 h 114298"/>
                    <a:gd name="connsiteX1" fmla="*/ 112394 w 224787"/>
                    <a:gd name="connsiteY1" fmla="*/ 114299 h 114298"/>
                    <a:gd name="connsiteX2" fmla="*/ 0 w 224787"/>
                    <a:gd name="connsiteY2" fmla="*/ 57149 h 114298"/>
                    <a:gd name="connsiteX3" fmla="*/ 112394 w 224787"/>
                    <a:gd name="connsiteY3" fmla="*/ 0 h 114298"/>
                    <a:gd name="connsiteX4" fmla="*/ 224788 w 224787"/>
                    <a:gd name="connsiteY4" fmla="*/ 57149 h 11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87" h="114298">
                      <a:moveTo>
                        <a:pt x="224788" y="57149"/>
                      </a:moveTo>
                      <a:cubicBezTo>
                        <a:pt x="224788" y="88712"/>
                        <a:pt x="174468" y="114299"/>
                        <a:pt x="112394" y="114299"/>
                      </a:cubicBezTo>
                      <a:cubicBezTo>
                        <a:pt x="50321" y="114299"/>
                        <a:pt x="0" y="88712"/>
                        <a:pt x="0" y="57149"/>
                      </a:cubicBezTo>
                      <a:cubicBezTo>
                        <a:pt x="0" y="25587"/>
                        <a:pt x="50320" y="0"/>
                        <a:pt x="112394" y="0"/>
                      </a:cubicBezTo>
                      <a:cubicBezTo>
                        <a:pt x="174467" y="0"/>
                        <a:pt x="224788" y="25587"/>
                        <a:pt x="224788" y="57149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5" name="Forma libre 78">
                  <a:extLst>
                    <a:ext uri="{FF2B5EF4-FFF2-40B4-BE49-F238E27FC236}">
                      <a16:creationId xmlns:a16="http://schemas.microsoft.com/office/drawing/2014/main" id="{FC19ADED-CFE2-EF35-599F-73D8CE196DE2}"/>
                    </a:ext>
                  </a:extLst>
                </p:cNvPr>
                <p:cNvSpPr/>
                <p:nvPr/>
              </p:nvSpPr>
              <p:spPr>
                <a:xfrm rot="-2700000">
                  <a:off x="-7657259" y="3102492"/>
                  <a:ext cx="224787" cy="114298"/>
                </a:xfrm>
                <a:custGeom>
                  <a:avLst/>
                  <a:gdLst>
                    <a:gd name="connsiteX0" fmla="*/ 224788 w 224787"/>
                    <a:gd name="connsiteY0" fmla="*/ 57149 h 114298"/>
                    <a:gd name="connsiteX1" fmla="*/ 112394 w 224787"/>
                    <a:gd name="connsiteY1" fmla="*/ 114299 h 114298"/>
                    <a:gd name="connsiteX2" fmla="*/ 0 w 224787"/>
                    <a:gd name="connsiteY2" fmla="*/ 57149 h 114298"/>
                    <a:gd name="connsiteX3" fmla="*/ 112394 w 224787"/>
                    <a:gd name="connsiteY3" fmla="*/ 0 h 114298"/>
                    <a:gd name="connsiteX4" fmla="*/ 224788 w 224787"/>
                    <a:gd name="connsiteY4" fmla="*/ 57149 h 114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87" h="114298">
                      <a:moveTo>
                        <a:pt x="224788" y="57149"/>
                      </a:moveTo>
                      <a:cubicBezTo>
                        <a:pt x="224788" y="88712"/>
                        <a:pt x="174467" y="114299"/>
                        <a:pt x="112394" y="114299"/>
                      </a:cubicBezTo>
                      <a:cubicBezTo>
                        <a:pt x="50320" y="114299"/>
                        <a:pt x="0" y="88712"/>
                        <a:pt x="0" y="57149"/>
                      </a:cubicBezTo>
                      <a:cubicBezTo>
                        <a:pt x="0" y="25586"/>
                        <a:pt x="50320" y="0"/>
                        <a:pt x="112394" y="0"/>
                      </a:cubicBezTo>
                      <a:cubicBezTo>
                        <a:pt x="174467" y="0"/>
                        <a:pt x="224788" y="25586"/>
                        <a:pt x="224788" y="57149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198" name="Gráfico 9">
                <a:extLst>
                  <a:ext uri="{FF2B5EF4-FFF2-40B4-BE49-F238E27FC236}">
                    <a16:creationId xmlns:a16="http://schemas.microsoft.com/office/drawing/2014/main" id="{7A2024D1-6C85-9125-03A8-38091833FD49}"/>
                  </a:ext>
                </a:extLst>
              </p:cNvPr>
              <p:cNvGrpSpPr/>
              <p:nvPr/>
            </p:nvGrpSpPr>
            <p:grpSpPr>
              <a:xfrm>
                <a:off x="-7664295" y="2192810"/>
                <a:ext cx="1086260" cy="1087171"/>
                <a:chOff x="-7664295" y="2192810"/>
                <a:chExt cx="1086260" cy="1087171"/>
              </a:xfrm>
              <a:solidFill>
                <a:srgbClr val="FFB850"/>
              </a:solidFill>
            </p:grpSpPr>
            <p:sp>
              <p:nvSpPr>
                <p:cNvPr id="202" name="Forma libre 80">
                  <a:extLst>
                    <a:ext uri="{FF2B5EF4-FFF2-40B4-BE49-F238E27FC236}">
                      <a16:creationId xmlns:a16="http://schemas.microsoft.com/office/drawing/2014/main" id="{2A682CC2-5E15-D878-8119-CAFD236D6F84}"/>
                    </a:ext>
                  </a:extLst>
                </p:cNvPr>
                <p:cNvSpPr/>
                <p:nvPr/>
              </p:nvSpPr>
              <p:spPr>
                <a:xfrm rot="-2700000">
                  <a:off x="-7601559" y="2200301"/>
                  <a:ext cx="114298" cy="224787"/>
                </a:xfrm>
                <a:custGeom>
                  <a:avLst/>
                  <a:gdLst>
                    <a:gd name="connsiteX0" fmla="*/ 114299 w 114298"/>
                    <a:gd name="connsiteY0" fmla="*/ 112394 h 224787"/>
                    <a:gd name="connsiteX1" fmla="*/ 57149 w 114298"/>
                    <a:gd name="connsiteY1" fmla="*/ 224788 h 224787"/>
                    <a:gd name="connsiteX2" fmla="*/ 0 w 114298"/>
                    <a:gd name="connsiteY2" fmla="*/ 112394 h 224787"/>
                    <a:gd name="connsiteX3" fmla="*/ 57149 w 114298"/>
                    <a:gd name="connsiteY3" fmla="*/ 0 h 224787"/>
                    <a:gd name="connsiteX4" fmla="*/ 114299 w 114298"/>
                    <a:gd name="connsiteY4" fmla="*/ 112394 h 224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98" h="224787">
                      <a:moveTo>
                        <a:pt x="114299" y="112394"/>
                      </a:moveTo>
                      <a:cubicBezTo>
                        <a:pt x="114299" y="174467"/>
                        <a:pt x="88712" y="224788"/>
                        <a:pt x="57149" y="224788"/>
                      </a:cubicBezTo>
                      <a:cubicBezTo>
                        <a:pt x="25587" y="224788"/>
                        <a:pt x="0" y="174467"/>
                        <a:pt x="0" y="112394"/>
                      </a:cubicBezTo>
                      <a:cubicBezTo>
                        <a:pt x="0" y="50320"/>
                        <a:pt x="25587" y="0"/>
                        <a:pt x="57149" y="0"/>
                      </a:cubicBezTo>
                      <a:cubicBezTo>
                        <a:pt x="88712" y="0"/>
                        <a:pt x="114299" y="50321"/>
                        <a:pt x="114299" y="112394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3" name="Forma libre 81">
                  <a:extLst>
                    <a:ext uri="{FF2B5EF4-FFF2-40B4-BE49-F238E27FC236}">
                      <a16:creationId xmlns:a16="http://schemas.microsoft.com/office/drawing/2014/main" id="{7A6B6D2E-BA7E-EFCB-3374-4DD4D2AE3AE5}"/>
                    </a:ext>
                  </a:extLst>
                </p:cNvPr>
                <p:cNvSpPr/>
                <p:nvPr/>
              </p:nvSpPr>
              <p:spPr>
                <a:xfrm rot="-2700000">
                  <a:off x="-6755069" y="3047702"/>
                  <a:ext cx="114298" cy="224787"/>
                </a:xfrm>
                <a:custGeom>
                  <a:avLst/>
                  <a:gdLst>
                    <a:gd name="connsiteX0" fmla="*/ 114299 w 114298"/>
                    <a:gd name="connsiteY0" fmla="*/ 112394 h 224787"/>
                    <a:gd name="connsiteX1" fmla="*/ 57149 w 114298"/>
                    <a:gd name="connsiteY1" fmla="*/ 224788 h 224787"/>
                    <a:gd name="connsiteX2" fmla="*/ 0 w 114298"/>
                    <a:gd name="connsiteY2" fmla="*/ 112394 h 224787"/>
                    <a:gd name="connsiteX3" fmla="*/ 57149 w 114298"/>
                    <a:gd name="connsiteY3" fmla="*/ 0 h 224787"/>
                    <a:gd name="connsiteX4" fmla="*/ 114299 w 114298"/>
                    <a:gd name="connsiteY4" fmla="*/ 112394 h 224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98" h="224787">
                      <a:moveTo>
                        <a:pt x="114299" y="112394"/>
                      </a:moveTo>
                      <a:cubicBezTo>
                        <a:pt x="114299" y="174467"/>
                        <a:pt x="88712" y="224788"/>
                        <a:pt x="57149" y="224788"/>
                      </a:cubicBezTo>
                      <a:cubicBezTo>
                        <a:pt x="25587" y="224788"/>
                        <a:pt x="0" y="174467"/>
                        <a:pt x="0" y="112394"/>
                      </a:cubicBezTo>
                      <a:cubicBezTo>
                        <a:pt x="0" y="50320"/>
                        <a:pt x="25587" y="0"/>
                        <a:pt x="57149" y="0"/>
                      </a:cubicBezTo>
                      <a:cubicBezTo>
                        <a:pt x="88712" y="0"/>
                        <a:pt x="114299" y="50321"/>
                        <a:pt x="114299" y="112394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199" name="Gráfico 9">
                <a:extLst>
                  <a:ext uri="{FF2B5EF4-FFF2-40B4-BE49-F238E27FC236}">
                    <a16:creationId xmlns:a16="http://schemas.microsoft.com/office/drawing/2014/main" id="{29947B7C-D0AA-A16E-24BC-19545EEDEC5C}"/>
                  </a:ext>
                </a:extLst>
              </p:cNvPr>
              <p:cNvGrpSpPr/>
              <p:nvPr/>
            </p:nvGrpSpPr>
            <p:grpSpPr>
              <a:xfrm>
                <a:off x="-7833165" y="2678859"/>
                <a:ext cx="1423987" cy="114300"/>
                <a:chOff x="-7833165" y="2678859"/>
                <a:chExt cx="1423987" cy="114300"/>
              </a:xfrm>
              <a:solidFill>
                <a:srgbClr val="FFB850"/>
              </a:solidFill>
            </p:grpSpPr>
            <p:sp>
              <p:nvSpPr>
                <p:cNvPr id="200" name="Forma libre 83">
                  <a:extLst>
                    <a:ext uri="{FF2B5EF4-FFF2-40B4-BE49-F238E27FC236}">
                      <a16:creationId xmlns:a16="http://schemas.microsoft.com/office/drawing/2014/main" id="{D9FF2AA3-7DC8-FCEE-B3A6-BD2E76C1A039}"/>
                    </a:ext>
                  </a:extLst>
                </p:cNvPr>
                <p:cNvSpPr/>
                <p:nvPr/>
              </p:nvSpPr>
              <p:spPr>
                <a:xfrm>
                  <a:off x="-7833165" y="2678859"/>
                  <a:ext cx="224790" cy="114300"/>
                </a:xfrm>
                <a:custGeom>
                  <a:avLst/>
                  <a:gdLst>
                    <a:gd name="connsiteX0" fmla="*/ 224790 w 224790"/>
                    <a:gd name="connsiteY0" fmla="*/ 57150 h 114300"/>
                    <a:gd name="connsiteX1" fmla="*/ 112395 w 224790"/>
                    <a:gd name="connsiteY1" fmla="*/ 114300 h 114300"/>
                    <a:gd name="connsiteX2" fmla="*/ 0 w 224790"/>
                    <a:gd name="connsiteY2" fmla="*/ 57150 h 114300"/>
                    <a:gd name="connsiteX3" fmla="*/ 112395 w 224790"/>
                    <a:gd name="connsiteY3" fmla="*/ 0 h 114300"/>
                    <a:gd name="connsiteX4" fmla="*/ 224790 w 224790"/>
                    <a:gd name="connsiteY4" fmla="*/ 5715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90" h="114300">
                      <a:moveTo>
                        <a:pt x="224790" y="57150"/>
                      </a:moveTo>
                      <a:cubicBezTo>
                        <a:pt x="224790" y="88713"/>
                        <a:pt x="174469" y="114300"/>
                        <a:pt x="112395" y="114300"/>
                      </a:cubicBezTo>
                      <a:cubicBezTo>
                        <a:pt x="50321" y="114300"/>
                        <a:pt x="0" y="88713"/>
                        <a:pt x="0" y="57150"/>
                      </a:cubicBezTo>
                      <a:cubicBezTo>
                        <a:pt x="0" y="25587"/>
                        <a:pt x="50321" y="0"/>
                        <a:pt x="112395" y="0"/>
                      </a:cubicBezTo>
                      <a:cubicBezTo>
                        <a:pt x="174469" y="0"/>
                        <a:pt x="224790" y="25587"/>
                        <a:pt x="224790" y="57150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1" name="Forma libre 84">
                  <a:extLst>
                    <a:ext uri="{FF2B5EF4-FFF2-40B4-BE49-F238E27FC236}">
                      <a16:creationId xmlns:a16="http://schemas.microsoft.com/office/drawing/2014/main" id="{6E029C7A-EE6C-B80F-2262-D2B8B60DA240}"/>
                    </a:ext>
                  </a:extLst>
                </p:cNvPr>
                <p:cNvSpPr/>
                <p:nvPr/>
              </p:nvSpPr>
              <p:spPr>
                <a:xfrm>
                  <a:off x="-6633968" y="2678859"/>
                  <a:ext cx="224790" cy="114300"/>
                </a:xfrm>
                <a:custGeom>
                  <a:avLst/>
                  <a:gdLst>
                    <a:gd name="connsiteX0" fmla="*/ 224790 w 224790"/>
                    <a:gd name="connsiteY0" fmla="*/ 57150 h 114300"/>
                    <a:gd name="connsiteX1" fmla="*/ 112395 w 224790"/>
                    <a:gd name="connsiteY1" fmla="*/ 114300 h 114300"/>
                    <a:gd name="connsiteX2" fmla="*/ 0 w 224790"/>
                    <a:gd name="connsiteY2" fmla="*/ 57150 h 114300"/>
                    <a:gd name="connsiteX3" fmla="*/ 112395 w 224790"/>
                    <a:gd name="connsiteY3" fmla="*/ 0 h 114300"/>
                    <a:gd name="connsiteX4" fmla="*/ 224790 w 224790"/>
                    <a:gd name="connsiteY4" fmla="*/ 5715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790" h="114300">
                      <a:moveTo>
                        <a:pt x="224790" y="57150"/>
                      </a:moveTo>
                      <a:cubicBezTo>
                        <a:pt x="224790" y="88713"/>
                        <a:pt x="174469" y="114300"/>
                        <a:pt x="112395" y="114300"/>
                      </a:cubicBezTo>
                      <a:cubicBezTo>
                        <a:pt x="50321" y="114300"/>
                        <a:pt x="0" y="88713"/>
                        <a:pt x="0" y="57150"/>
                      </a:cubicBezTo>
                      <a:cubicBezTo>
                        <a:pt x="0" y="25587"/>
                        <a:pt x="50321" y="0"/>
                        <a:pt x="112395" y="0"/>
                      </a:cubicBezTo>
                      <a:cubicBezTo>
                        <a:pt x="174469" y="0"/>
                        <a:pt x="224790" y="25587"/>
                        <a:pt x="224790" y="57150"/>
                      </a:cubicBezTo>
                      <a:close/>
                    </a:path>
                  </a:pathLst>
                </a:custGeom>
                <a:solidFill>
                  <a:srgbClr val="FFB8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s-SV" dirty="0">
                    <a:latin typeface="Poppins Light" pitchFamily="2" charset="77"/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3" name="Grupo 2">
            <a:extLst>
              <a:ext uri="{FF2B5EF4-FFF2-40B4-BE49-F238E27FC236}">
                <a16:creationId xmlns:a16="http://schemas.microsoft.com/office/drawing/2014/main" id="{DB33C90B-DB8A-D326-8C83-71C2129DB715}"/>
              </a:ext>
            </a:extLst>
          </p:cNvPr>
          <p:cNvGrpSpPr/>
          <p:nvPr/>
        </p:nvGrpSpPr>
        <p:grpSpPr>
          <a:xfrm>
            <a:off x="18342937" y="-3190128"/>
            <a:ext cx="7131017" cy="8045403"/>
            <a:chOff x="4568344" y="-2215381"/>
            <a:chExt cx="7131017" cy="8045403"/>
          </a:xfrm>
        </p:grpSpPr>
        <p:sp>
          <p:nvSpPr>
            <p:cNvPr id="4" name="Forma libre 3">
              <a:extLst>
                <a:ext uri="{FF2B5EF4-FFF2-40B4-BE49-F238E27FC236}">
                  <a16:creationId xmlns:a16="http://schemas.microsoft.com/office/drawing/2014/main" id="{871803E3-7E6C-C698-E9BA-641C9F23ECEA}"/>
                </a:ext>
              </a:extLst>
            </p:cNvPr>
            <p:cNvSpPr/>
            <p:nvPr/>
          </p:nvSpPr>
          <p:spPr>
            <a:xfrm rot="2897792" flipH="1">
              <a:off x="4718377" y="-1822373"/>
              <a:ext cx="7145759" cy="6816208"/>
            </a:xfrm>
            <a:custGeom>
              <a:avLst/>
              <a:gdLst>
                <a:gd name="connsiteX0" fmla="*/ 6015433 w 7145759"/>
                <a:gd name="connsiteY0" fmla="*/ 2711747 h 6816208"/>
                <a:gd name="connsiteX1" fmla="*/ 5156269 w 7145759"/>
                <a:gd name="connsiteY1" fmla="*/ 4733977 h 6816208"/>
                <a:gd name="connsiteX2" fmla="*/ 3237849 w 7145759"/>
                <a:gd name="connsiteY2" fmla="*/ 5605283 h 6816208"/>
                <a:gd name="connsiteX3" fmla="*/ 2606693 w 7145759"/>
                <a:gd name="connsiteY3" fmla="*/ 3810779 h 6816208"/>
                <a:gd name="connsiteX4" fmla="*/ 3292318 w 7145759"/>
                <a:gd name="connsiteY4" fmla="*/ 1774707 h 6816208"/>
                <a:gd name="connsiteX5" fmla="*/ 1877727 w 7145759"/>
                <a:gd name="connsiteY5" fmla="*/ 122995 h 6816208"/>
                <a:gd name="connsiteX6" fmla="*/ 285085 w 7145759"/>
                <a:gd name="connsiteY6" fmla="*/ 770 h 6816208"/>
                <a:gd name="connsiteX7" fmla="*/ 0 w 7145759"/>
                <a:gd name="connsiteY7" fmla="*/ 1279774 h 6816208"/>
                <a:gd name="connsiteX8" fmla="*/ 2018992 w 7145759"/>
                <a:gd name="connsiteY8" fmla="*/ 1651979 h 6816208"/>
                <a:gd name="connsiteX9" fmla="*/ 1163841 w 7145759"/>
                <a:gd name="connsiteY9" fmla="*/ 4745062 h 6816208"/>
                <a:gd name="connsiteX10" fmla="*/ 5786058 w 7145759"/>
                <a:gd name="connsiteY10" fmla="*/ 5707107 h 6816208"/>
                <a:gd name="connsiteX11" fmla="*/ 7145760 w 7145759"/>
                <a:gd name="connsiteY11" fmla="*/ 3207026 h 68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45759" h="6816208">
                  <a:moveTo>
                    <a:pt x="6015433" y="2711747"/>
                  </a:moveTo>
                  <a:cubicBezTo>
                    <a:pt x="5830758" y="3426012"/>
                    <a:pt x="5609915" y="4152187"/>
                    <a:pt x="5156269" y="4733977"/>
                  </a:cubicBezTo>
                  <a:cubicBezTo>
                    <a:pt x="4702622" y="5315767"/>
                    <a:pt x="3965054" y="5729766"/>
                    <a:pt x="3237849" y="5605283"/>
                  </a:cubicBezTo>
                  <a:cubicBezTo>
                    <a:pt x="2230974" y="5432904"/>
                    <a:pt x="2310243" y="4580596"/>
                    <a:pt x="2606693" y="3810779"/>
                  </a:cubicBezTo>
                  <a:cubicBezTo>
                    <a:pt x="2859217" y="3155005"/>
                    <a:pt x="3265483" y="2493740"/>
                    <a:pt x="3292318" y="1774707"/>
                  </a:cubicBezTo>
                  <a:cubicBezTo>
                    <a:pt x="3323639" y="935077"/>
                    <a:pt x="2635668" y="340750"/>
                    <a:pt x="1877727" y="122995"/>
                  </a:cubicBezTo>
                  <a:cubicBezTo>
                    <a:pt x="1388999" y="-17414"/>
                    <a:pt x="285085" y="770"/>
                    <a:pt x="285085" y="770"/>
                  </a:cubicBezTo>
                  <a:cubicBezTo>
                    <a:pt x="285085" y="770"/>
                    <a:pt x="138832" y="615186"/>
                    <a:pt x="0" y="1279774"/>
                  </a:cubicBezTo>
                  <a:cubicBezTo>
                    <a:pt x="1520411" y="1061988"/>
                    <a:pt x="1874958" y="1481757"/>
                    <a:pt x="2018992" y="1651979"/>
                  </a:cubicBezTo>
                  <a:cubicBezTo>
                    <a:pt x="2476023" y="2192109"/>
                    <a:pt x="1211600" y="4120866"/>
                    <a:pt x="1163841" y="4745062"/>
                  </a:cubicBezTo>
                  <a:cubicBezTo>
                    <a:pt x="971973" y="7252722"/>
                    <a:pt x="4372970" y="7369549"/>
                    <a:pt x="5786058" y="5707107"/>
                  </a:cubicBezTo>
                  <a:cubicBezTo>
                    <a:pt x="6351118" y="5042337"/>
                    <a:pt x="6800588" y="4083797"/>
                    <a:pt x="7145760" y="3207026"/>
                  </a:cubicBezTo>
                  <a:close/>
                </a:path>
              </a:pathLst>
            </a:custGeom>
            <a:solidFill>
              <a:schemeClr val="accent2"/>
            </a:solidFill>
            <a:ln w="257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" name="Forma libre 4">
              <a:extLst>
                <a:ext uri="{FF2B5EF4-FFF2-40B4-BE49-F238E27FC236}">
                  <a16:creationId xmlns:a16="http://schemas.microsoft.com/office/drawing/2014/main" id="{2CCB5F9B-1F70-058B-DBC0-B53B4E0C7541}"/>
                </a:ext>
              </a:extLst>
            </p:cNvPr>
            <p:cNvSpPr/>
            <p:nvPr/>
          </p:nvSpPr>
          <p:spPr>
            <a:xfrm rot="2897792" flipH="1">
              <a:off x="4015911" y="-1662948"/>
              <a:ext cx="8045403" cy="6940538"/>
            </a:xfrm>
            <a:custGeom>
              <a:avLst/>
              <a:gdLst>
                <a:gd name="connsiteX0" fmla="*/ 0 w 8045403"/>
                <a:gd name="connsiteY0" fmla="*/ 1287445 h 6940538"/>
                <a:gd name="connsiteX1" fmla="*/ 198584 w 8045403"/>
                <a:gd name="connsiteY1" fmla="*/ 320331 h 6940538"/>
                <a:gd name="connsiteX2" fmla="*/ 250519 w 8045403"/>
                <a:gd name="connsiteY2" fmla="*/ 79840 h 6940538"/>
                <a:gd name="connsiteX3" fmla="*/ 257071 w 8045403"/>
                <a:gd name="connsiteY3" fmla="*/ 49865 h 6940538"/>
                <a:gd name="connsiteX4" fmla="*/ 260350 w 8045403"/>
                <a:gd name="connsiteY4" fmla="*/ 34885 h 6940538"/>
                <a:gd name="connsiteX5" fmla="*/ 261170 w 8045403"/>
                <a:gd name="connsiteY5" fmla="*/ 31140 h 6940538"/>
                <a:gd name="connsiteX6" fmla="*/ 277496 w 8045403"/>
                <a:gd name="connsiteY6" fmla="*/ 8143 h 6940538"/>
                <a:gd name="connsiteX7" fmla="*/ 289109 w 8045403"/>
                <a:gd name="connsiteY7" fmla="*/ 3590 h 6940538"/>
                <a:gd name="connsiteX8" fmla="*/ 295411 w 8045403"/>
                <a:gd name="connsiteY8" fmla="*/ 2345 h 6940538"/>
                <a:gd name="connsiteX9" fmla="*/ 360811 w 8045403"/>
                <a:gd name="connsiteY9" fmla="*/ 381 h 6940538"/>
                <a:gd name="connsiteX10" fmla="*/ 481990 w 8045403"/>
                <a:gd name="connsiteY10" fmla="*/ 5588 h 6940538"/>
                <a:gd name="connsiteX11" fmla="*/ 962056 w 8045403"/>
                <a:gd name="connsiteY11" fmla="*/ 41087 h 6940538"/>
                <a:gd name="connsiteX12" fmla="*/ 1916464 w 8045403"/>
                <a:gd name="connsiteY12" fmla="*/ 186418 h 6940538"/>
                <a:gd name="connsiteX13" fmla="*/ 2146558 w 8045403"/>
                <a:gd name="connsiteY13" fmla="*/ 266416 h 6940538"/>
                <a:gd name="connsiteX14" fmla="*/ 2365491 w 8045403"/>
                <a:gd name="connsiteY14" fmla="*/ 375035 h 6940538"/>
                <a:gd name="connsiteX15" fmla="*/ 2565332 w 8045403"/>
                <a:gd name="connsiteY15" fmla="*/ 517233 h 6940538"/>
                <a:gd name="connsiteX16" fmla="*/ 2611135 w 8045403"/>
                <a:gd name="connsiteY16" fmla="*/ 558311 h 6940538"/>
                <a:gd name="connsiteX17" fmla="*/ 2655241 w 8045403"/>
                <a:gd name="connsiteY17" fmla="*/ 601134 h 6940538"/>
                <a:gd name="connsiteX18" fmla="*/ 2696976 w 8045403"/>
                <a:gd name="connsiteY18" fmla="*/ 646395 h 6940538"/>
                <a:gd name="connsiteX19" fmla="*/ 2717805 w 8045403"/>
                <a:gd name="connsiteY19" fmla="*/ 669044 h 6940538"/>
                <a:gd name="connsiteX20" fmla="*/ 2736778 w 8045403"/>
                <a:gd name="connsiteY20" fmla="*/ 693255 h 6940538"/>
                <a:gd name="connsiteX21" fmla="*/ 2967287 w 8045403"/>
                <a:gd name="connsiteY21" fmla="*/ 1124523 h 6940538"/>
                <a:gd name="connsiteX22" fmla="*/ 3044648 w 8045403"/>
                <a:gd name="connsiteY22" fmla="*/ 1606301 h 6940538"/>
                <a:gd name="connsiteX23" fmla="*/ 2991364 w 8045403"/>
                <a:gd name="connsiteY23" fmla="*/ 2090333 h 6940538"/>
                <a:gd name="connsiteX24" fmla="*/ 2844712 w 8045403"/>
                <a:gd name="connsiteY24" fmla="*/ 2552068 h 6940538"/>
                <a:gd name="connsiteX25" fmla="*/ 2472182 w 8045403"/>
                <a:gd name="connsiteY25" fmla="*/ 3438455 h 6940538"/>
                <a:gd name="connsiteX26" fmla="*/ 2220681 w 8045403"/>
                <a:gd name="connsiteY26" fmla="*/ 4352631 h 6940538"/>
                <a:gd name="connsiteX27" fmla="*/ 2237868 w 8045403"/>
                <a:gd name="connsiteY27" fmla="*/ 4822388 h 6940538"/>
                <a:gd name="connsiteX28" fmla="*/ 2248906 w 8045403"/>
                <a:gd name="connsiteY28" fmla="*/ 4880183 h 6940538"/>
                <a:gd name="connsiteX29" fmla="*/ 2262769 w 8045403"/>
                <a:gd name="connsiteY29" fmla="*/ 4937359 h 6940538"/>
                <a:gd name="connsiteX30" fmla="*/ 2295634 w 8045403"/>
                <a:gd name="connsiteY30" fmla="*/ 5049778 h 6940538"/>
                <a:gd name="connsiteX31" fmla="*/ 2394169 w 8045403"/>
                <a:gd name="connsiteY31" fmla="*/ 5261006 h 6940538"/>
                <a:gd name="connsiteX32" fmla="*/ 2706334 w 8045403"/>
                <a:gd name="connsiteY32" fmla="*/ 5604398 h 6940538"/>
                <a:gd name="connsiteX33" fmla="*/ 3122834 w 8045403"/>
                <a:gd name="connsiteY33" fmla="*/ 5817095 h 6940538"/>
                <a:gd name="connsiteX34" fmla="*/ 3584883 w 8045403"/>
                <a:gd name="connsiteY34" fmla="*/ 5906288 h 6940538"/>
                <a:gd name="connsiteX35" fmla="*/ 4056910 w 8045403"/>
                <a:gd name="connsiteY35" fmla="*/ 5885691 h 6940538"/>
                <a:gd name="connsiteX36" fmla="*/ 4291493 w 8045403"/>
                <a:gd name="connsiteY36" fmla="*/ 5846096 h 6940538"/>
                <a:gd name="connsiteX37" fmla="*/ 4407263 w 8045403"/>
                <a:gd name="connsiteY37" fmla="*/ 5819131 h 6940538"/>
                <a:gd name="connsiteX38" fmla="*/ 4465058 w 8045403"/>
                <a:gd name="connsiteY38" fmla="*/ 5805185 h 6940538"/>
                <a:gd name="connsiteX39" fmla="*/ 4522054 w 8045403"/>
                <a:gd name="connsiteY39" fmla="*/ 5788533 h 6940538"/>
                <a:gd name="connsiteX40" fmla="*/ 4965053 w 8045403"/>
                <a:gd name="connsiteY40" fmla="*/ 5619272 h 6940538"/>
                <a:gd name="connsiteX41" fmla="*/ 5070719 w 8045403"/>
                <a:gd name="connsiteY41" fmla="*/ 5565396 h 6940538"/>
                <a:gd name="connsiteX42" fmla="*/ 5173986 w 8045403"/>
                <a:gd name="connsiteY42" fmla="*/ 5506931 h 6940538"/>
                <a:gd name="connsiteX43" fmla="*/ 5273852 w 8045403"/>
                <a:gd name="connsiteY43" fmla="*/ 5442820 h 6940538"/>
                <a:gd name="connsiteX44" fmla="*/ 5370855 w 8045403"/>
                <a:gd name="connsiteY44" fmla="*/ 5374507 h 6940538"/>
                <a:gd name="connsiteX45" fmla="*/ 5728632 w 8045403"/>
                <a:gd name="connsiteY45" fmla="*/ 5062539 h 6940538"/>
                <a:gd name="connsiteX46" fmla="*/ 6300652 w 8045403"/>
                <a:gd name="connsiteY46" fmla="*/ 4301589 h 6940538"/>
                <a:gd name="connsiteX47" fmla="*/ 7178428 w 8045403"/>
                <a:gd name="connsiteY47" fmla="*/ 2594886 h 6940538"/>
                <a:gd name="connsiteX48" fmla="*/ 7189823 w 8045403"/>
                <a:gd name="connsiteY48" fmla="*/ 2572691 h 6940538"/>
                <a:gd name="connsiteX49" fmla="*/ 7212302 w 8045403"/>
                <a:gd name="connsiteY49" fmla="*/ 2583312 h 6940538"/>
                <a:gd name="connsiteX50" fmla="*/ 8024549 w 8045403"/>
                <a:gd name="connsiteY50" fmla="*/ 2967589 h 6940538"/>
                <a:gd name="connsiteX51" fmla="*/ 8045404 w 8045403"/>
                <a:gd name="connsiteY51" fmla="*/ 2977436 h 6940538"/>
                <a:gd name="connsiteX52" fmla="*/ 8037877 w 8045403"/>
                <a:gd name="connsiteY52" fmla="*/ 2999141 h 6940538"/>
                <a:gd name="connsiteX53" fmla="*/ 8037851 w 8045403"/>
                <a:gd name="connsiteY53" fmla="*/ 2999167 h 6940538"/>
                <a:gd name="connsiteX54" fmla="*/ 7651744 w 8045403"/>
                <a:gd name="connsiteY54" fmla="*/ 3881403 h 6940538"/>
                <a:gd name="connsiteX55" fmla="*/ 7170489 w 8045403"/>
                <a:gd name="connsiteY55" fmla="*/ 4714918 h 6940538"/>
                <a:gd name="connsiteX56" fmla="*/ 6589962 w 8045403"/>
                <a:gd name="connsiteY56" fmla="*/ 5483318 h 6940538"/>
                <a:gd name="connsiteX57" fmla="*/ 5893768 w 8045403"/>
                <a:gd name="connsiteY57" fmla="*/ 6149893 h 6940538"/>
                <a:gd name="connsiteX58" fmla="*/ 5070486 w 8045403"/>
                <a:gd name="connsiteY58" fmla="*/ 6652698 h 6940538"/>
                <a:gd name="connsiteX59" fmla="*/ 4141127 w 8045403"/>
                <a:gd name="connsiteY59" fmla="*/ 6913497 h 6940538"/>
                <a:gd name="connsiteX60" fmla="*/ 4020640 w 8045403"/>
                <a:gd name="connsiteY60" fmla="*/ 6926206 h 6940538"/>
                <a:gd name="connsiteX61" fmla="*/ 3899997 w 8045403"/>
                <a:gd name="connsiteY61" fmla="*/ 6933501 h 6940538"/>
                <a:gd name="connsiteX62" fmla="*/ 3779252 w 8045403"/>
                <a:gd name="connsiteY62" fmla="*/ 6939301 h 6940538"/>
                <a:gd name="connsiteX63" fmla="*/ 3658300 w 8045403"/>
                <a:gd name="connsiteY63" fmla="*/ 6940229 h 6940538"/>
                <a:gd name="connsiteX64" fmla="*/ 3597824 w 8045403"/>
                <a:gd name="connsiteY64" fmla="*/ 6940539 h 6940538"/>
                <a:gd name="connsiteX65" fmla="*/ 3537374 w 8045403"/>
                <a:gd name="connsiteY65" fmla="*/ 6937703 h 6940538"/>
                <a:gd name="connsiteX66" fmla="*/ 3416448 w 8045403"/>
                <a:gd name="connsiteY66" fmla="*/ 6932032 h 6940538"/>
                <a:gd name="connsiteX67" fmla="*/ 3295935 w 8045403"/>
                <a:gd name="connsiteY67" fmla="*/ 6920380 h 6940538"/>
                <a:gd name="connsiteX68" fmla="*/ 3175705 w 8045403"/>
                <a:gd name="connsiteY68" fmla="*/ 6905789 h 6940538"/>
                <a:gd name="connsiteX69" fmla="*/ 3056068 w 8045403"/>
                <a:gd name="connsiteY69" fmla="*/ 6886301 h 6940538"/>
                <a:gd name="connsiteX70" fmla="*/ 2996597 w 8045403"/>
                <a:gd name="connsiteY70" fmla="*/ 6874572 h 6940538"/>
                <a:gd name="connsiteX71" fmla="*/ 2937436 w 8045403"/>
                <a:gd name="connsiteY71" fmla="*/ 6861270 h 6940538"/>
                <a:gd name="connsiteX72" fmla="*/ 2703111 w 8045403"/>
                <a:gd name="connsiteY72" fmla="*/ 6798474 h 6940538"/>
                <a:gd name="connsiteX73" fmla="*/ 2256750 w 8045403"/>
                <a:gd name="connsiteY73" fmla="*/ 6607766 h 6940538"/>
                <a:gd name="connsiteX74" fmla="*/ 1858424 w 8045403"/>
                <a:gd name="connsiteY74" fmla="*/ 6329310 h 6940538"/>
                <a:gd name="connsiteX75" fmla="*/ 1533334 w 8045403"/>
                <a:gd name="connsiteY75" fmla="*/ 5967331 h 6940538"/>
                <a:gd name="connsiteX76" fmla="*/ 1196133 w 8045403"/>
                <a:gd name="connsiteY76" fmla="*/ 5062049 h 6940538"/>
                <a:gd name="connsiteX77" fmla="*/ 1391649 w 8045403"/>
                <a:gd name="connsiteY77" fmla="*/ 4116269 h 6940538"/>
                <a:gd name="connsiteX78" fmla="*/ 1811476 w 8045403"/>
                <a:gd name="connsiteY78" fmla="*/ 3258213 h 6940538"/>
                <a:gd name="connsiteX79" fmla="*/ 1970838 w 8045403"/>
                <a:gd name="connsiteY79" fmla="*/ 2809645 h 6940538"/>
                <a:gd name="connsiteX80" fmla="*/ 2068081 w 8045403"/>
                <a:gd name="connsiteY80" fmla="*/ 2346667 h 6940538"/>
                <a:gd name="connsiteX81" fmla="*/ 2077715 w 8045403"/>
                <a:gd name="connsiteY81" fmla="*/ 2229386 h 6940538"/>
                <a:gd name="connsiteX82" fmla="*/ 2078509 w 8045403"/>
                <a:gd name="connsiteY82" fmla="*/ 2112185 h 6940538"/>
                <a:gd name="connsiteX83" fmla="*/ 2050802 w 8045403"/>
                <a:gd name="connsiteY83" fmla="*/ 1881407 h 6940538"/>
                <a:gd name="connsiteX84" fmla="*/ 1836768 w 8045403"/>
                <a:gd name="connsiteY84" fmla="*/ 1482566 h 6940538"/>
                <a:gd name="connsiteX85" fmla="*/ 1439076 w 8045403"/>
                <a:gd name="connsiteY85" fmla="*/ 1256936 h 6940538"/>
                <a:gd name="connsiteX86" fmla="*/ 975688 w 8045403"/>
                <a:gd name="connsiteY86" fmla="*/ 1186100 h 6940538"/>
                <a:gd name="connsiteX87" fmla="*/ 502638 w 8045403"/>
                <a:gd name="connsiteY87" fmla="*/ 1209308 h 6940538"/>
                <a:gd name="connsiteX88" fmla="*/ 267842 w 8045403"/>
                <a:gd name="connsiteY88" fmla="*/ 1245462 h 6940538"/>
                <a:gd name="connsiteX89" fmla="*/ 151447 w 8045403"/>
                <a:gd name="connsiteY89" fmla="*/ 1268969 h 6940538"/>
                <a:gd name="connsiteX90" fmla="*/ 93682 w 8045403"/>
                <a:gd name="connsiteY90" fmla="*/ 1282209 h 6940538"/>
                <a:gd name="connsiteX91" fmla="*/ 65003 w 8045403"/>
                <a:gd name="connsiteY91" fmla="*/ 1289257 h 6940538"/>
                <a:gd name="connsiteX92" fmla="*/ 50765 w 8045403"/>
                <a:gd name="connsiteY92" fmla="*/ 1292899 h 6940538"/>
                <a:gd name="connsiteX93" fmla="*/ 47217 w 8045403"/>
                <a:gd name="connsiteY93" fmla="*/ 1293817 h 6940538"/>
                <a:gd name="connsiteX94" fmla="*/ 33214 w 8045403"/>
                <a:gd name="connsiteY94" fmla="*/ 1296044 h 6940538"/>
                <a:gd name="connsiteX95" fmla="*/ 0 w 8045403"/>
                <a:gd name="connsiteY95" fmla="*/ 1287445 h 6940538"/>
                <a:gd name="connsiteX96" fmla="*/ 53091 w 8045403"/>
                <a:gd name="connsiteY96" fmla="*/ 1231212 h 6940538"/>
                <a:gd name="connsiteX97" fmla="*/ 34367 w 8045403"/>
                <a:gd name="connsiteY97" fmla="*/ 1218730 h 6940538"/>
                <a:gd name="connsiteX98" fmla="*/ 27611 w 8045403"/>
                <a:gd name="connsiteY98" fmla="*/ 1219032 h 6940538"/>
                <a:gd name="connsiteX99" fmla="*/ 31325 w 8045403"/>
                <a:gd name="connsiteY99" fmla="*/ 1218075 h 6940538"/>
                <a:gd name="connsiteX100" fmla="*/ 46158 w 8045403"/>
                <a:gd name="connsiteY100" fmla="*/ 1214309 h 6940538"/>
                <a:gd name="connsiteX101" fmla="*/ 75755 w 8045403"/>
                <a:gd name="connsiteY101" fmla="*/ 1207086 h 6940538"/>
                <a:gd name="connsiteX102" fmla="*/ 134975 w 8045403"/>
                <a:gd name="connsiteY102" fmla="*/ 1193619 h 6940538"/>
                <a:gd name="connsiteX103" fmla="*/ 253856 w 8045403"/>
                <a:gd name="connsiteY103" fmla="*/ 1169826 h 6940538"/>
                <a:gd name="connsiteX104" fmla="*/ 493445 w 8045403"/>
                <a:gd name="connsiteY104" fmla="*/ 1133358 h 6940538"/>
                <a:gd name="connsiteX105" fmla="*/ 978317 w 8045403"/>
                <a:gd name="connsiteY105" fmla="*/ 1110469 h 6940538"/>
                <a:gd name="connsiteX106" fmla="*/ 1460982 w 8045403"/>
                <a:gd name="connsiteY106" fmla="*/ 1185370 h 6940538"/>
                <a:gd name="connsiteX107" fmla="*/ 1888925 w 8045403"/>
                <a:gd name="connsiteY107" fmla="*/ 1430053 h 6940538"/>
                <a:gd name="connsiteX108" fmla="*/ 2122180 w 8045403"/>
                <a:gd name="connsiteY108" fmla="*/ 1865244 h 6940538"/>
                <a:gd name="connsiteX109" fmla="*/ 2151250 w 8045403"/>
                <a:gd name="connsiteY109" fmla="*/ 2110169 h 6940538"/>
                <a:gd name="connsiteX110" fmla="*/ 2150190 w 8045403"/>
                <a:gd name="connsiteY110" fmla="*/ 2232874 h 6940538"/>
                <a:gd name="connsiteX111" fmla="*/ 2139990 w 8045403"/>
                <a:gd name="connsiteY111" fmla="*/ 2354710 h 6940538"/>
                <a:gd name="connsiteX112" fmla="*/ 2039457 w 8045403"/>
                <a:gd name="connsiteY112" fmla="*/ 2829804 h 6940538"/>
                <a:gd name="connsiteX113" fmla="*/ 1876861 w 8045403"/>
                <a:gd name="connsiteY113" fmla="*/ 3285100 h 6940538"/>
                <a:gd name="connsiteX114" fmla="*/ 1451921 w 8045403"/>
                <a:gd name="connsiteY114" fmla="*/ 4149910 h 6940538"/>
                <a:gd name="connsiteX115" fmla="*/ 1263244 w 8045403"/>
                <a:gd name="connsiteY115" fmla="*/ 5056094 h 6940538"/>
                <a:gd name="connsiteX116" fmla="*/ 1587144 w 8045403"/>
                <a:gd name="connsiteY116" fmla="*/ 5929617 h 6940538"/>
                <a:gd name="connsiteX117" fmla="*/ 1901283 w 8045403"/>
                <a:gd name="connsiteY117" fmla="*/ 6280589 h 6940538"/>
                <a:gd name="connsiteX118" fmla="*/ 2287653 w 8045403"/>
                <a:gd name="connsiteY118" fmla="*/ 6551673 h 6940538"/>
                <a:gd name="connsiteX119" fmla="*/ 2722419 w 8045403"/>
                <a:gd name="connsiteY119" fmla="*/ 6738282 h 6940538"/>
                <a:gd name="connsiteX120" fmla="*/ 2951408 w 8045403"/>
                <a:gd name="connsiteY120" fmla="*/ 6800021 h 6940538"/>
                <a:gd name="connsiteX121" fmla="*/ 3009280 w 8045403"/>
                <a:gd name="connsiteY121" fmla="*/ 6813168 h 6940538"/>
                <a:gd name="connsiteX122" fmla="*/ 3067488 w 8045403"/>
                <a:gd name="connsiteY122" fmla="*/ 6824743 h 6940538"/>
                <a:gd name="connsiteX123" fmla="*/ 3184701 w 8045403"/>
                <a:gd name="connsiteY123" fmla="*/ 6844051 h 6940538"/>
                <a:gd name="connsiteX124" fmla="*/ 4133729 w 8045403"/>
                <a:gd name="connsiteY124" fmla="*/ 6853227 h 6940538"/>
                <a:gd name="connsiteX125" fmla="*/ 5046461 w 8045403"/>
                <a:gd name="connsiteY125" fmla="*/ 6598693 h 6940538"/>
                <a:gd name="connsiteX126" fmla="*/ 5858219 w 8045403"/>
                <a:gd name="connsiteY126" fmla="*/ 6104626 h 6940538"/>
                <a:gd name="connsiteX127" fmla="*/ 7124965 w 8045403"/>
                <a:gd name="connsiteY127" fmla="*/ 4684990 h 6940538"/>
                <a:gd name="connsiteX128" fmla="*/ 7604569 w 8045403"/>
                <a:gd name="connsiteY128" fmla="*/ 3857429 h 6940538"/>
                <a:gd name="connsiteX129" fmla="*/ 7989259 w 8045403"/>
                <a:gd name="connsiteY129" fmla="*/ 2982514 h 6940538"/>
                <a:gd name="connsiteX130" fmla="*/ 7989285 w 8045403"/>
                <a:gd name="connsiteY130" fmla="*/ 2982488 h 6940538"/>
                <a:gd name="connsiteX131" fmla="*/ 8002586 w 8045403"/>
                <a:gd name="connsiteY131" fmla="*/ 3014015 h 6940538"/>
                <a:gd name="connsiteX132" fmla="*/ 7190338 w 8045403"/>
                <a:gd name="connsiteY132" fmla="*/ 2629764 h 6940538"/>
                <a:gd name="connsiteX133" fmla="*/ 7224211 w 8045403"/>
                <a:gd name="connsiteY133" fmla="*/ 2618190 h 6940538"/>
                <a:gd name="connsiteX134" fmla="*/ 6803999 w 8045403"/>
                <a:gd name="connsiteY134" fmla="*/ 3482020 h 6940538"/>
                <a:gd name="connsiteX135" fmla="*/ 6352312 w 8045403"/>
                <a:gd name="connsiteY135" fmla="*/ 4332833 h 6940538"/>
                <a:gd name="connsiteX136" fmla="*/ 5773589 w 8045403"/>
                <a:gd name="connsiteY136" fmla="*/ 5106130 h 6940538"/>
                <a:gd name="connsiteX137" fmla="*/ 5408646 w 8045403"/>
                <a:gd name="connsiteY137" fmla="*/ 5425832 h 6940538"/>
                <a:gd name="connsiteX138" fmla="*/ 5309451 w 8045403"/>
                <a:gd name="connsiteY138" fmla="*/ 5496026 h 6940538"/>
                <a:gd name="connsiteX139" fmla="*/ 5207292 w 8045403"/>
                <a:gd name="connsiteY139" fmla="*/ 5561941 h 6940538"/>
                <a:gd name="connsiteX140" fmla="*/ 5101627 w 8045403"/>
                <a:gd name="connsiteY140" fmla="*/ 5622134 h 6940538"/>
                <a:gd name="connsiteX141" fmla="*/ 4993487 w 8045403"/>
                <a:gd name="connsiteY141" fmla="*/ 5677609 h 6940538"/>
                <a:gd name="connsiteX142" fmla="*/ 4540459 w 8045403"/>
                <a:gd name="connsiteY142" fmla="*/ 5851947 h 6940538"/>
                <a:gd name="connsiteX143" fmla="*/ 4482226 w 8045403"/>
                <a:gd name="connsiteY143" fmla="*/ 5869090 h 6940538"/>
                <a:gd name="connsiteX144" fmla="*/ 4423271 w 8045403"/>
                <a:gd name="connsiteY144" fmla="*/ 5883474 h 6940538"/>
                <a:gd name="connsiteX145" fmla="*/ 4305155 w 8045403"/>
                <a:gd name="connsiteY145" fmla="*/ 5911263 h 6940538"/>
                <a:gd name="connsiteX146" fmla="*/ 4066164 w 8045403"/>
                <a:gd name="connsiteY146" fmla="*/ 5952199 h 6940538"/>
                <a:gd name="connsiteX147" fmla="*/ 3580218 w 8045403"/>
                <a:gd name="connsiteY147" fmla="*/ 5974394 h 6940538"/>
                <a:gd name="connsiteX148" fmla="*/ 3101309 w 8045403"/>
                <a:gd name="connsiteY148" fmla="*/ 5881850 h 6940538"/>
                <a:gd name="connsiteX149" fmla="*/ 2665862 w 8045403"/>
                <a:gd name="connsiteY149" fmla="*/ 5658765 h 6940538"/>
                <a:gd name="connsiteX150" fmla="*/ 2336328 w 8045403"/>
                <a:gd name="connsiteY150" fmla="*/ 5295394 h 6940538"/>
                <a:gd name="connsiteX151" fmla="*/ 2232312 w 8045403"/>
                <a:gd name="connsiteY151" fmla="*/ 5071845 h 6940538"/>
                <a:gd name="connsiteX152" fmla="*/ 2197880 w 8045403"/>
                <a:gd name="connsiteY152" fmla="*/ 4953754 h 6940538"/>
                <a:gd name="connsiteX153" fmla="*/ 2183522 w 8045403"/>
                <a:gd name="connsiteY153" fmla="*/ 4894206 h 6940538"/>
                <a:gd name="connsiteX154" fmla="*/ 2172074 w 8045403"/>
                <a:gd name="connsiteY154" fmla="*/ 4833988 h 6940538"/>
                <a:gd name="connsiteX155" fmla="*/ 2154642 w 8045403"/>
                <a:gd name="connsiteY155" fmla="*/ 4346366 h 6940538"/>
                <a:gd name="connsiteX156" fmla="*/ 2411549 w 8045403"/>
                <a:gd name="connsiteY156" fmla="*/ 3413991 h 6940538"/>
                <a:gd name="connsiteX157" fmla="*/ 2784545 w 8045403"/>
                <a:gd name="connsiteY157" fmla="*/ 2529023 h 6940538"/>
                <a:gd name="connsiteX158" fmla="*/ 2929032 w 8045403"/>
                <a:gd name="connsiteY158" fmla="*/ 2075773 h 6940538"/>
                <a:gd name="connsiteX159" fmla="*/ 2981079 w 8045403"/>
                <a:gd name="connsiteY159" fmla="*/ 1607289 h 6940538"/>
                <a:gd name="connsiteX160" fmla="*/ 2907198 w 8045403"/>
                <a:gd name="connsiteY160" fmla="*/ 1144019 h 6940538"/>
                <a:gd name="connsiteX161" fmla="*/ 2687851 w 8045403"/>
                <a:gd name="connsiteY161" fmla="*/ 732544 h 6940538"/>
                <a:gd name="connsiteX162" fmla="*/ 2669832 w 8045403"/>
                <a:gd name="connsiteY162" fmla="*/ 709472 h 6940538"/>
                <a:gd name="connsiteX163" fmla="*/ 2649982 w 8045403"/>
                <a:gd name="connsiteY163" fmla="*/ 687937 h 6940538"/>
                <a:gd name="connsiteX164" fmla="*/ 2610335 w 8045403"/>
                <a:gd name="connsiteY164" fmla="*/ 644831 h 6940538"/>
                <a:gd name="connsiteX165" fmla="*/ 2568381 w 8045403"/>
                <a:gd name="connsiteY165" fmla="*/ 604039 h 6940538"/>
                <a:gd name="connsiteX166" fmla="*/ 2524793 w 8045403"/>
                <a:gd name="connsiteY166" fmla="*/ 564871 h 6940538"/>
                <a:gd name="connsiteX167" fmla="*/ 2333822 w 8045403"/>
                <a:gd name="connsiteY167" fmla="*/ 428739 h 6940538"/>
                <a:gd name="connsiteX168" fmla="*/ 2122744 w 8045403"/>
                <a:gd name="connsiteY168" fmla="*/ 323808 h 6940538"/>
                <a:gd name="connsiteX169" fmla="*/ 1899277 w 8045403"/>
                <a:gd name="connsiteY169" fmla="*/ 245917 h 6940538"/>
                <a:gd name="connsiteX170" fmla="*/ 956872 w 8045403"/>
                <a:gd name="connsiteY170" fmla="*/ 101971 h 6940538"/>
                <a:gd name="connsiteX171" fmla="*/ 478615 w 8045403"/>
                <a:gd name="connsiteY171" fmla="*/ 66183 h 6940538"/>
                <a:gd name="connsiteX172" fmla="*/ 359759 w 8045403"/>
                <a:gd name="connsiteY172" fmla="*/ 61501 h 6940538"/>
                <a:gd name="connsiteX173" fmla="*/ 305192 w 8045403"/>
                <a:gd name="connsiteY173" fmla="*/ 62981 h 6940538"/>
                <a:gd name="connsiteX174" fmla="*/ 304130 w 8045403"/>
                <a:gd name="connsiteY174" fmla="*/ 63161 h 6940538"/>
                <a:gd name="connsiteX175" fmla="*/ 308692 w 8045403"/>
                <a:gd name="connsiteY175" fmla="*/ 61089 h 6940538"/>
                <a:gd name="connsiteX176" fmla="*/ 321265 w 8045403"/>
                <a:gd name="connsiteY176" fmla="*/ 44093 h 6940538"/>
                <a:gd name="connsiteX177" fmla="*/ 320494 w 8045403"/>
                <a:gd name="connsiteY177" fmla="*/ 47684 h 6940538"/>
                <a:gd name="connsiteX178" fmla="*/ 317416 w 8045403"/>
                <a:gd name="connsiteY178" fmla="*/ 62056 h 6940538"/>
                <a:gd name="connsiteX179" fmla="*/ 311250 w 8045403"/>
                <a:gd name="connsiteY179" fmla="*/ 90780 h 6940538"/>
                <a:gd name="connsiteX180" fmla="*/ 261451 w 8045403"/>
                <a:gd name="connsiteY180" fmla="*/ 319898 h 6940538"/>
                <a:gd name="connsiteX181" fmla="*/ 53091 w 8045403"/>
                <a:gd name="connsiteY181" fmla="*/ 1231212 h 694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8045403" h="6940538">
                  <a:moveTo>
                    <a:pt x="0" y="1287445"/>
                  </a:moveTo>
                  <a:cubicBezTo>
                    <a:pt x="64134" y="965933"/>
                    <a:pt x="129693" y="641760"/>
                    <a:pt x="198584" y="320331"/>
                  </a:cubicBezTo>
                  <a:lnTo>
                    <a:pt x="250519" y="79840"/>
                  </a:lnTo>
                  <a:lnTo>
                    <a:pt x="257071" y="49865"/>
                  </a:lnTo>
                  <a:lnTo>
                    <a:pt x="260350" y="34885"/>
                  </a:lnTo>
                  <a:lnTo>
                    <a:pt x="261170" y="31140"/>
                  </a:lnTo>
                  <a:cubicBezTo>
                    <a:pt x="255414" y="40404"/>
                    <a:pt x="270226" y="8426"/>
                    <a:pt x="277496" y="8143"/>
                  </a:cubicBezTo>
                  <a:cubicBezTo>
                    <a:pt x="281112" y="6042"/>
                    <a:pt x="285028" y="4506"/>
                    <a:pt x="289109" y="3590"/>
                  </a:cubicBezTo>
                  <a:cubicBezTo>
                    <a:pt x="291186" y="3062"/>
                    <a:pt x="293290" y="2647"/>
                    <a:pt x="295411" y="2345"/>
                  </a:cubicBezTo>
                  <a:cubicBezTo>
                    <a:pt x="317137" y="152"/>
                    <a:pt x="338992" y="-503"/>
                    <a:pt x="360811" y="381"/>
                  </a:cubicBezTo>
                  <a:cubicBezTo>
                    <a:pt x="401633" y="1232"/>
                    <a:pt x="441788" y="3425"/>
                    <a:pt x="481990" y="5588"/>
                  </a:cubicBezTo>
                  <a:cubicBezTo>
                    <a:pt x="642557" y="14765"/>
                    <a:pt x="802267" y="27711"/>
                    <a:pt x="962056" y="41087"/>
                  </a:cubicBezTo>
                  <a:cubicBezTo>
                    <a:pt x="1280830" y="67709"/>
                    <a:pt x="1604023" y="96658"/>
                    <a:pt x="1916464" y="186418"/>
                  </a:cubicBezTo>
                  <a:cubicBezTo>
                    <a:pt x="1994492" y="209092"/>
                    <a:pt x="2071293" y="235793"/>
                    <a:pt x="2146558" y="266416"/>
                  </a:cubicBezTo>
                  <a:cubicBezTo>
                    <a:pt x="2221815" y="297834"/>
                    <a:pt x="2294946" y="334117"/>
                    <a:pt x="2365491" y="375035"/>
                  </a:cubicBezTo>
                  <a:cubicBezTo>
                    <a:pt x="2435770" y="417059"/>
                    <a:pt x="2502595" y="464607"/>
                    <a:pt x="2565332" y="517233"/>
                  </a:cubicBezTo>
                  <a:lnTo>
                    <a:pt x="2611135" y="558311"/>
                  </a:lnTo>
                  <a:cubicBezTo>
                    <a:pt x="2626834" y="571538"/>
                    <a:pt x="2641553" y="585845"/>
                    <a:pt x="2655241" y="601134"/>
                  </a:cubicBezTo>
                  <a:lnTo>
                    <a:pt x="2696976" y="646395"/>
                  </a:lnTo>
                  <a:lnTo>
                    <a:pt x="2717805" y="669044"/>
                  </a:lnTo>
                  <a:cubicBezTo>
                    <a:pt x="2724662" y="676674"/>
                    <a:pt x="2730411" y="685212"/>
                    <a:pt x="2736778" y="693255"/>
                  </a:cubicBezTo>
                  <a:cubicBezTo>
                    <a:pt x="2839195" y="821796"/>
                    <a:pt x="2917329" y="967946"/>
                    <a:pt x="2967287" y="1124523"/>
                  </a:cubicBezTo>
                  <a:cubicBezTo>
                    <a:pt x="3016859" y="1280381"/>
                    <a:pt x="3042947" y="1442756"/>
                    <a:pt x="3044648" y="1606301"/>
                  </a:cubicBezTo>
                  <a:cubicBezTo>
                    <a:pt x="3046685" y="1769213"/>
                    <a:pt x="3028794" y="1931763"/>
                    <a:pt x="2991364" y="2090333"/>
                  </a:cubicBezTo>
                  <a:cubicBezTo>
                    <a:pt x="2953161" y="2247431"/>
                    <a:pt x="2904156" y="2401704"/>
                    <a:pt x="2844712" y="2552068"/>
                  </a:cubicBezTo>
                  <a:cubicBezTo>
                    <a:pt x="2729534" y="2852978"/>
                    <a:pt x="2591208" y="3142442"/>
                    <a:pt x="2472182" y="3438455"/>
                  </a:cubicBezTo>
                  <a:cubicBezTo>
                    <a:pt x="2353071" y="3733616"/>
                    <a:pt x="2251442" y="4038109"/>
                    <a:pt x="2220681" y="4352631"/>
                  </a:cubicBezTo>
                  <a:cubicBezTo>
                    <a:pt x="2205302" y="4509285"/>
                    <a:pt x="2211081" y="4667280"/>
                    <a:pt x="2237868" y="4822388"/>
                  </a:cubicBezTo>
                  <a:lnTo>
                    <a:pt x="2248906" y="4880183"/>
                  </a:lnTo>
                  <a:cubicBezTo>
                    <a:pt x="2252685" y="4899414"/>
                    <a:pt x="2258212" y="4918283"/>
                    <a:pt x="2262769" y="4937359"/>
                  </a:cubicBezTo>
                  <a:cubicBezTo>
                    <a:pt x="2271567" y="4975717"/>
                    <a:pt x="2283511" y="5012761"/>
                    <a:pt x="2295634" y="5049778"/>
                  </a:cubicBezTo>
                  <a:cubicBezTo>
                    <a:pt x="2321250" y="5123350"/>
                    <a:pt x="2354264" y="5194111"/>
                    <a:pt x="2394169" y="5261006"/>
                  </a:cubicBezTo>
                  <a:cubicBezTo>
                    <a:pt x="2474561" y="5394950"/>
                    <a:pt x="2580639" y="5511648"/>
                    <a:pt x="2706334" y="5604398"/>
                  </a:cubicBezTo>
                  <a:cubicBezTo>
                    <a:pt x="2833034" y="5696917"/>
                    <a:pt x="2973603" y="5768683"/>
                    <a:pt x="3122834" y="5817095"/>
                  </a:cubicBezTo>
                  <a:cubicBezTo>
                    <a:pt x="3272476" y="5866151"/>
                    <a:pt x="3427739" y="5896106"/>
                    <a:pt x="3584883" y="5906288"/>
                  </a:cubicBezTo>
                  <a:cubicBezTo>
                    <a:pt x="3742518" y="5917295"/>
                    <a:pt x="3900874" y="5910386"/>
                    <a:pt x="4056910" y="5885691"/>
                  </a:cubicBezTo>
                  <a:cubicBezTo>
                    <a:pt x="4135869" y="5876720"/>
                    <a:pt x="4213513" y="5860428"/>
                    <a:pt x="4291493" y="5846096"/>
                  </a:cubicBezTo>
                  <a:cubicBezTo>
                    <a:pt x="4330469" y="5838749"/>
                    <a:pt x="4368647" y="5827999"/>
                    <a:pt x="4407263" y="5819131"/>
                  </a:cubicBezTo>
                  <a:lnTo>
                    <a:pt x="4465058" y="5805185"/>
                  </a:lnTo>
                  <a:cubicBezTo>
                    <a:pt x="4484237" y="5800313"/>
                    <a:pt x="4503029" y="5794049"/>
                    <a:pt x="4522054" y="5788533"/>
                  </a:cubicBezTo>
                  <a:cubicBezTo>
                    <a:pt x="4674454" y="5745380"/>
                    <a:pt x="4822706" y="5688745"/>
                    <a:pt x="4965053" y="5619272"/>
                  </a:cubicBezTo>
                  <a:cubicBezTo>
                    <a:pt x="5000189" y="5601150"/>
                    <a:pt x="5036691" y="5585606"/>
                    <a:pt x="5070719" y="5565396"/>
                  </a:cubicBezTo>
                  <a:lnTo>
                    <a:pt x="5173986" y="5506931"/>
                  </a:lnTo>
                  <a:lnTo>
                    <a:pt x="5273852" y="5442820"/>
                  </a:lnTo>
                  <a:cubicBezTo>
                    <a:pt x="5307492" y="5421991"/>
                    <a:pt x="5338426" y="5397141"/>
                    <a:pt x="5370855" y="5374507"/>
                  </a:cubicBezTo>
                  <a:cubicBezTo>
                    <a:pt x="5498303" y="5280314"/>
                    <a:pt x="5617966" y="5175989"/>
                    <a:pt x="5728632" y="5062539"/>
                  </a:cubicBezTo>
                  <a:cubicBezTo>
                    <a:pt x="5947180" y="4831101"/>
                    <a:pt x="6139074" y="4575845"/>
                    <a:pt x="6300652" y="4301589"/>
                  </a:cubicBezTo>
                  <a:cubicBezTo>
                    <a:pt x="6630098" y="3754857"/>
                    <a:pt x="6885149" y="3165360"/>
                    <a:pt x="7178428" y="2594886"/>
                  </a:cubicBezTo>
                  <a:lnTo>
                    <a:pt x="7189823" y="2572691"/>
                  </a:lnTo>
                  <a:lnTo>
                    <a:pt x="7212302" y="2583312"/>
                  </a:lnTo>
                  <a:lnTo>
                    <a:pt x="8024549" y="2967589"/>
                  </a:lnTo>
                  <a:lnTo>
                    <a:pt x="8045404" y="2977436"/>
                  </a:lnTo>
                  <a:lnTo>
                    <a:pt x="8037877" y="2999141"/>
                  </a:lnTo>
                  <a:lnTo>
                    <a:pt x="8037851" y="2999167"/>
                  </a:lnTo>
                  <a:cubicBezTo>
                    <a:pt x="7927004" y="3300747"/>
                    <a:pt x="7798062" y="3595341"/>
                    <a:pt x="7651744" y="3881403"/>
                  </a:cubicBezTo>
                  <a:cubicBezTo>
                    <a:pt x="7506973" y="4167980"/>
                    <a:pt x="7346297" y="4446257"/>
                    <a:pt x="7170489" y="4714918"/>
                  </a:cubicBezTo>
                  <a:cubicBezTo>
                    <a:pt x="6994784" y="4984018"/>
                    <a:pt x="6800829" y="5240770"/>
                    <a:pt x="6589962" y="5483318"/>
                  </a:cubicBezTo>
                  <a:cubicBezTo>
                    <a:pt x="6378992" y="5726536"/>
                    <a:pt x="6145931" y="5949673"/>
                    <a:pt x="5893768" y="6149893"/>
                  </a:cubicBezTo>
                  <a:cubicBezTo>
                    <a:pt x="5641140" y="6350809"/>
                    <a:pt x="5364591" y="6519682"/>
                    <a:pt x="5070486" y="6652698"/>
                  </a:cubicBezTo>
                  <a:cubicBezTo>
                    <a:pt x="4775325" y="6785199"/>
                    <a:pt x="4462119" y="6873102"/>
                    <a:pt x="4141127" y="6913497"/>
                  </a:cubicBezTo>
                  <a:lnTo>
                    <a:pt x="4020640" y="6926206"/>
                  </a:lnTo>
                  <a:lnTo>
                    <a:pt x="3899997" y="6933501"/>
                  </a:lnTo>
                  <a:cubicBezTo>
                    <a:pt x="3859732" y="6935280"/>
                    <a:pt x="3819595" y="6939817"/>
                    <a:pt x="3779252" y="6939301"/>
                  </a:cubicBezTo>
                  <a:lnTo>
                    <a:pt x="3658300" y="6940229"/>
                  </a:lnTo>
                  <a:lnTo>
                    <a:pt x="3597824" y="6940539"/>
                  </a:lnTo>
                  <a:lnTo>
                    <a:pt x="3537374" y="6937703"/>
                  </a:lnTo>
                  <a:lnTo>
                    <a:pt x="3416448" y="6932032"/>
                  </a:lnTo>
                  <a:cubicBezTo>
                    <a:pt x="3376183" y="6929506"/>
                    <a:pt x="3336097" y="6924169"/>
                    <a:pt x="3295935" y="6920380"/>
                  </a:cubicBezTo>
                  <a:cubicBezTo>
                    <a:pt x="3255824" y="6915740"/>
                    <a:pt x="3215429" y="6913368"/>
                    <a:pt x="3175705" y="6905789"/>
                  </a:cubicBezTo>
                  <a:lnTo>
                    <a:pt x="3056068" y="6886301"/>
                  </a:lnTo>
                  <a:cubicBezTo>
                    <a:pt x="3036038" y="6883465"/>
                    <a:pt x="3016292" y="6879264"/>
                    <a:pt x="2996597" y="6874572"/>
                  </a:cubicBezTo>
                  <a:lnTo>
                    <a:pt x="2937436" y="6861270"/>
                  </a:lnTo>
                  <a:cubicBezTo>
                    <a:pt x="2858039" y="6845571"/>
                    <a:pt x="2780885" y="6820747"/>
                    <a:pt x="2703111" y="6798474"/>
                  </a:cubicBezTo>
                  <a:cubicBezTo>
                    <a:pt x="2548865" y="6748516"/>
                    <a:pt x="2399472" y="6684689"/>
                    <a:pt x="2256750" y="6607766"/>
                  </a:cubicBezTo>
                  <a:cubicBezTo>
                    <a:pt x="2114737" y="6528911"/>
                    <a:pt x="1981255" y="6435593"/>
                    <a:pt x="1858424" y="6329310"/>
                  </a:cubicBezTo>
                  <a:cubicBezTo>
                    <a:pt x="1735683" y="6222381"/>
                    <a:pt x="1626504" y="6100811"/>
                    <a:pt x="1533334" y="5967331"/>
                  </a:cubicBezTo>
                  <a:cubicBezTo>
                    <a:pt x="1343789" y="5700216"/>
                    <a:pt x="1227529" y="5388093"/>
                    <a:pt x="1196133" y="5062049"/>
                  </a:cubicBezTo>
                  <a:cubicBezTo>
                    <a:pt x="1164606" y="4734278"/>
                    <a:pt x="1232749" y="4404651"/>
                    <a:pt x="1391649" y="4116269"/>
                  </a:cubicBezTo>
                  <a:cubicBezTo>
                    <a:pt x="1548056" y="3838611"/>
                    <a:pt x="1688233" y="3552111"/>
                    <a:pt x="1811476" y="3258213"/>
                  </a:cubicBezTo>
                  <a:cubicBezTo>
                    <a:pt x="1872630" y="3111663"/>
                    <a:pt x="1925829" y="2961917"/>
                    <a:pt x="1970838" y="2809645"/>
                  </a:cubicBezTo>
                  <a:cubicBezTo>
                    <a:pt x="2016388" y="2658378"/>
                    <a:pt x="2048923" y="2503502"/>
                    <a:pt x="2068081" y="2346667"/>
                  </a:cubicBezTo>
                  <a:cubicBezTo>
                    <a:pt x="2072706" y="2307664"/>
                    <a:pt x="2074807" y="2268474"/>
                    <a:pt x="2077715" y="2229386"/>
                  </a:cubicBezTo>
                  <a:cubicBezTo>
                    <a:pt x="2077936" y="2190316"/>
                    <a:pt x="2081030" y="2151084"/>
                    <a:pt x="2078509" y="2112185"/>
                  </a:cubicBezTo>
                  <a:cubicBezTo>
                    <a:pt x="2077070" y="2034523"/>
                    <a:pt x="2067785" y="1957203"/>
                    <a:pt x="2050802" y="1881407"/>
                  </a:cubicBezTo>
                  <a:cubicBezTo>
                    <a:pt x="2019780" y="1730468"/>
                    <a:pt x="1945397" y="1591858"/>
                    <a:pt x="1836768" y="1482566"/>
                  </a:cubicBezTo>
                  <a:cubicBezTo>
                    <a:pt x="1724542" y="1376112"/>
                    <a:pt x="1588028" y="1298658"/>
                    <a:pt x="1439076" y="1256936"/>
                  </a:cubicBezTo>
                  <a:cubicBezTo>
                    <a:pt x="1288340" y="1213319"/>
                    <a:pt x="1132569" y="1189505"/>
                    <a:pt x="975688" y="1186100"/>
                  </a:cubicBezTo>
                  <a:cubicBezTo>
                    <a:pt x="817644" y="1181767"/>
                    <a:pt x="659499" y="1189526"/>
                    <a:pt x="502638" y="1209308"/>
                  </a:cubicBezTo>
                  <a:cubicBezTo>
                    <a:pt x="424035" y="1218800"/>
                    <a:pt x="345731" y="1231111"/>
                    <a:pt x="267842" y="1245462"/>
                  </a:cubicBezTo>
                  <a:cubicBezTo>
                    <a:pt x="228920" y="1252744"/>
                    <a:pt x="190078" y="1260473"/>
                    <a:pt x="151447" y="1268969"/>
                  </a:cubicBezTo>
                  <a:lnTo>
                    <a:pt x="93682" y="1282209"/>
                  </a:lnTo>
                  <a:lnTo>
                    <a:pt x="65003" y="1289257"/>
                  </a:lnTo>
                  <a:lnTo>
                    <a:pt x="50765" y="1292899"/>
                  </a:lnTo>
                  <a:lnTo>
                    <a:pt x="47217" y="1293817"/>
                  </a:lnTo>
                  <a:cubicBezTo>
                    <a:pt x="42632" y="1295005"/>
                    <a:pt x="37942" y="1295753"/>
                    <a:pt x="33214" y="1296044"/>
                  </a:cubicBezTo>
                  <a:cubicBezTo>
                    <a:pt x="21546" y="1296431"/>
                    <a:pt x="10014" y="1293443"/>
                    <a:pt x="0" y="1287445"/>
                  </a:cubicBezTo>
                  <a:close/>
                  <a:moveTo>
                    <a:pt x="53091" y="1231212"/>
                  </a:moveTo>
                  <a:cubicBezTo>
                    <a:pt x="49199" y="1224301"/>
                    <a:pt x="42242" y="1219666"/>
                    <a:pt x="34367" y="1218730"/>
                  </a:cubicBezTo>
                  <a:cubicBezTo>
                    <a:pt x="32111" y="1218542"/>
                    <a:pt x="29841" y="1218642"/>
                    <a:pt x="27611" y="1219032"/>
                  </a:cubicBezTo>
                  <a:lnTo>
                    <a:pt x="31325" y="1218075"/>
                  </a:lnTo>
                  <a:lnTo>
                    <a:pt x="46158" y="1214309"/>
                  </a:lnTo>
                  <a:lnTo>
                    <a:pt x="75755" y="1207086"/>
                  </a:lnTo>
                  <a:lnTo>
                    <a:pt x="134975" y="1193619"/>
                  </a:lnTo>
                  <a:cubicBezTo>
                    <a:pt x="174493" y="1185002"/>
                    <a:pt x="214134" y="1177183"/>
                    <a:pt x="253856" y="1169826"/>
                  </a:cubicBezTo>
                  <a:cubicBezTo>
                    <a:pt x="333334" y="1155321"/>
                    <a:pt x="413185" y="1142911"/>
                    <a:pt x="493445" y="1133358"/>
                  </a:cubicBezTo>
                  <a:cubicBezTo>
                    <a:pt x="654248" y="1113374"/>
                    <a:pt x="816344" y="1105723"/>
                    <a:pt x="978317" y="1110469"/>
                  </a:cubicBezTo>
                  <a:cubicBezTo>
                    <a:pt x="1141775" y="1114369"/>
                    <a:pt x="1304028" y="1139547"/>
                    <a:pt x="1460982" y="1185370"/>
                  </a:cubicBezTo>
                  <a:cubicBezTo>
                    <a:pt x="1621421" y="1230877"/>
                    <a:pt x="1768324" y="1314870"/>
                    <a:pt x="1888925" y="1430053"/>
                  </a:cubicBezTo>
                  <a:cubicBezTo>
                    <a:pt x="2007260" y="1549406"/>
                    <a:pt x="2088307" y="1700619"/>
                    <a:pt x="2122180" y="1865244"/>
                  </a:cubicBezTo>
                  <a:cubicBezTo>
                    <a:pt x="2140078" y="1945701"/>
                    <a:pt x="2149817" y="2027756"/>
                    <a:pt x="2151250" y="2110169"/>
                  </a:cubicBezTo>
                  <a:cubicBezTo>
                    <a:pt x="2153756" y="2151203"/>
                    <a:pt x="2150567" y="2191974"/>
                    <a:pt x="2150190" y="2232874"/>
                  </a:cubicBezTo>
                  <a:cubicBezTo>
                    <a:pt x="2147143" y="2273513"/>
                    <a:pt x="2144836" y="2314315"/>
                    <a:pt x="2139990" y="2354710"/>
                  </a:cubicBezTo>
                  <a:cubicBezTo>
                    <a:pt x="2120097" y="2515644"/>
                    <a:pt x="2086464" y="2674592"/>
                    <a:pt x="2039457" y="2829804"/>
                  </a:cubicBezTo>
                  <a:cubicBezTo>
                    <a:pt x="1993489" y="2984396"/>
                    <a:pt x="1939211" y="3136359"/>
                    <a:pt x="1876861" y="3285100"/>
                  </a:cubicBezTo>
                  <a:cubicBezTo>
                    <a:pt x="1752052" y="3581344"/>
                    <a:pt x="1610169" y="3870112"/>
                    <a:pt x="1451921" y="4149910"/>
                  </a:cubicBezTo>
                  <a:cubicBezTo>
                    <a:pt x="1299210" y="4426098"/>
                    <a:pt x="1233450" y="4741934"/>
                    <a:pt x="1263244" y="5056094"/>
                  </a:cubicBezTo>
                  <a:cubicBezTo>
                    <a:pt x="1293073" y="5370563"/>
                    <a:pt x="1404744" y="5671731"/>
                    <a:pt x="1587144" y="5929617"/>
                  </a:cubicBezTo>
                  <a:cubicBezTo>
                    <a:pt x="1677112" y="6059024"/>
                    <a:pt x="1782613" y="6176883"/>
                    <a:pt x="1901283" y="6280589"/>
                  </a:cubicBezTo>
                  <a:cubicBezTo>
                    <a:pt x="2020410" y="6383985"/>
                    <a:pt x="2149884" y="6474828"/>
                    <a:pt x="2287653" y="6551673"/>
                  </a:cubicBezTo>
                  <a:cubicBezTo>
                    <a:pt x="2426650" y="6626843"/>
                    <a:pt x="2572160" y="6689304"/>
                    <a:pt x="2722419" y="6738282"/>
                  </a:cubicBezTo>
                  <a:cubicBezTo>
                    <a:pt x="2798388" y="6760116"/>
                    <a:pt x="2873686" y="6784580"/>
                    <a:pt x="2951408" y="6800021"/>
                  </a:cubicBezTo>
                  <a:lnTo>
                    <a:pt x="3009280" y="6813168"/>
                  </a:lnTo>
                  <a:cubicBezTo>
                    <a:pt x="3028537" y="6817782"/>
                    <a:pt x="3047870" y="6821959"/>
                    <a:pt x="3067488" y="6824743"/>
                  </a:cubicBezTo>
                  <a:lnTo>
                    <a:pt x="3184701" y="6844051"/>
                  </a:lnTo>
                  <a:cubicBezTo>
                    <a:pt x="3499377" y="6887307"/>
                    <a:pt x="3818280" y="6890374"/>
                    <a:pt x="4133729" y="6853227"/>
                  </a:cubicBezTo>
                  <a:cubicBezTo>
                    <a:pt x="4448894" y="6814096"/>
                    <a:pt x="4756507" y="6728306"/>
                    <a:pt x="5046461" y="6598693"/>
                  </a:cubicBezTo>
                  <a:cubicBezTo>
                    <a:pt x="5336390" y="6468126"/>
                    <a:pt x="5609046" y="6302165"/>
                    <a:pt x="5858219" y="6104626"/>
                  </a:cubicBezTo>
                  <a:cubicBezTo>
                    <a:pt x="6359143" y="5711198"/>
                    <a:pt x="6773993" y="5216280"/>
                    <a:pt x="7124965" y="4684990"/>
                  </a:cubicBezTo>
                  <a:cubicBezTo>
                    <a:pt x="7300128" y="4418288"/>
                    <a:pt x="7460237" y="4141996"/>
                    <a:pt x="7604569" y="3857429"/>
                  </a:cubicBezTo>
                  <a:cubicBezTo>
                    <a:pt x="7750217" y="3573791"/>
                    <a:pt x="7878696" y="3281620"/>
                    <a:pt x="7989259" y="2982514"/>
                  </a:cubicBezTo>
                  <a:lnTo>
                    <a:pt x="7989285" y="2982488"/>
                  </a:lnTo>
                  <a:lnTo>
                    <a:pt x="8002586" y="3014015"/>
                  </a:lnTo>
                  <a:lnTo>
                    <a:pt x="7190338" y="2629764"/>
                  </a:lnTo>
                  <a:lnTo>
                    <a:pt x="7224211" y="2618190"/>
                  </a:lnTo>
                  <a:cubicBezTo>
                    <a:pt x="7080136" y="2903761"/>
                    <a:pt x="6944027" y="3193587"/>
                    <a:pt x="6803999" y="3482020"/>
                  </a:cubicBezTo>
                  <a:cubicBezTo>
                    <a:pt x="6663636" y="3770221"/>
                    <a:pt x="6518762" y="4057211"/>
                    <a:pt x="6352312" y="4332833"/>
                  </a:cubicBezTo>
                  <a:cubicBezTo>
                    <a:pt x="6188955" y="4611444"/>
                    <a:pt x="5994844" y="4870851"/>
                    <a:pt x="5773589" y="5106130"/>
                  </a:cubicBezTo>
                  <a:cubicBezTo>
                    <a:pt x="5660732" y="5222338"/>
                    <a:pt x="5538697" y="5329266"/>
                    <a:pt x="5408646" y="5425832"/>
                  </a:cubicBezTo>
                  <a:cubicBezTo>
                    <a:pt x="5375495" y="5449110"/>
                    <a:pt x="5343865" y="5474604"/>
                    <a:pt x="5309451" y="5496026"/>
                  </a:cubicBezTo>
                  <a:lnTo>
                    <a:pt x="5207292" y="5561941"/>
                  </a:lnTo>
                  <a:lnTo>
                    <a:pt x="5101627" y="5622134"/>
                  </a:lnTo>
                  <a:cubicBezTo>
                    <a:pt x="5066774" y="5642885"/>
                    <a:pt x="5029448" y="5658971"/>
                    <a:pt x="4993487" y="5677609"/>
                  </a:cubicBezTo>
                  <a:cubicBezTo>
                    <a:pt x="4847943" y="5749040"/>
                    <a:pt x="4696341" y="5807377"/>
                    <a:pt x="4540459" y="5851947"/>
                  </a:cubicBezTo>
                  <a:cubicBezTo>
                    <a:pt x="4521048" y="5857618"/>
                    <a:pt x="4501817" y="5864037"/>
                    <a:pt x="4482226" y="5869090"/>
                  </a:cubicBezTo>
                  <a:lnTo>
                    <a:pt x="4423271" y="5883474"/>
                  </a:lnTo>
                  <a:cubicBezTo>
                    <a:pt x="4383882" y="5892625"/>
                    <a:pt x="4344853" y="5903659"/>
                    <a:pt x="4305155" y="5911263"/>
                  </a:cubicBezTo>
                  <a:cubicBezTo>
                    <a:pt x="4225680" y="5926111"/>
                    <a:pt x="4146464" y="5942841"/>
                    <a:pt x="4066164" y="5952199"/>
                  </a:cubicBezTo>
                  <a:cubicBezTo>
                    <a:pt x="3905540" y="5977900"/>
                    <a:pt x="3742518" y="5985350"/>
                    <a:pt x="3580218" y="5974394"/>
                  </a:cubicBezTo>
                  <a:cubicBezTo>
                    <a:pt x="3417273" y="5964160"/>
                    <a:pt x="3256314" y="5933046"/>
                    <a:pt x="3101309" y="5881850"/>
                  </a:cubicBezTo>
                  <a:cubicBezTo>
                    <a:pt x="2945247" y="5831015"/>
                    <a:pt x="2798285" y="5755717"/>
                    <a:pt x="2665862" y="5658765"/>
                  </a:cubicBezTo>
                  <a:cubicBezTo>
                    <a:pt x="2533137" y="5560549"/>
                    <a:pt x="2421141" y="5437071"/>
                    <a:pt x="2336328" y="5295394"/>
                  </a:cubicBezTo>
                  <a:cubicBezTo>
                    <a:pt x="2294185" y="5224581"/>
                    <a:pt x="2259336" y="5149669"/>
                    <a:pt x="2232312" y="5071845"/>
                  </a:cubicBezTo>
                  <a:cubicBezTo>
                    <a:pt x="2219513" y="5032791"/>
                    <a:pt x="2206982" y="4993504"/>
                    <a:pt x="2197880" y="4953754"/>
                  </a:cubicBezTo>
                  <a:cubicBezTo>
                    <a:pt x="2193145" y="4933905"/>
                    <a:pt x="2187450" y="4914236"/>
                    <a:pt x="2183522" y="4894206"/>
                  </a:cubicBezTo>
                  <a:lnTo>
                    <a:pt x="2172074" y="4833988"/>
                  </a:lnTo>
                  <a:cubicBezTo>
                    <a:pt x="2144403" y="4672977"/>
                    <a:pt x="2138541" y="4508950"/>
                    <a:pt x="2154642" y="4346366"/>
                  </a:cubicBezTo>
                  <a:cubicBezTo>
                    <a:pt x="2186813" y="4021482"/>
                    <a:pt x="2291249" y="3711499"/>
                    <a:pt x="2411549" y="3413991"/>
                  </a:cubicBezTo>
                  <a:cubicBezTo>
                    <a:pt x="2531897" y="3115685"/>
                    <a:pt x="2670373" y="2826530"/>
                    <a:pt x="2784545" y="2529023"/>
                  </a:cubicBezTo>
                  <a:cubicBezTo>
                    <a:pt x="2843088" y="2381442"/>
                    <a:pt x="2891345" y="2229994"/>
                    <a:pt x="2929032" y="2075773"/>
                  </a:cubicBezTo>
                  <a:cubicBezTo>
                    <a:pt x="2965406" y="1922315"/>
                    <a:pt x="2982883" y="1764987"/>
                    <a:pt x="2981079" y="1607289"/>
                  </a:cubicBezTo>
                  <a:cubicBezTo>
                    <a:pt x="2979584" y="1450054"/>
                    <a:pt x="2954708" y="1293918"/>
                    <a:pt x="2907198" y="1144019"/>
                  </a:cubicBezTo>
                  <a:cubicBezTo>
                    <a:pt x="2859714" y="994660"/>
                    <a:pt x="2785370" y="855217"/>
                    <a:pt x="2687851" y="732544"/>
                  </a:cubicBezTo>
                  <a:cubicBezTo>
                    <a:pt x="2681793" y="724885"/>
                    <a:pt x="2676354" y="716726"/>
                    <a:pt x="2669832" y="709472"/>
                  </a:cubicBezTo>
                  <a:lnTo>
                    <a:pt x="2649982" y="687937"/>
                  </a:lnTo>
                  <a:lnTo>
                    <a:pt x="2610335" y="644831"/>
                  </a:lnTo>
                  <a:cubicBezTo>
                    <a:pt x="2597369" y="630237"/>
                    <a:pt x="2583345" y="616603"/>
                    <a:pt x="2568381" y="604039"/>
                  </a:cubicBezTo>
                  <a:lnTo>
                    <a:pt x="2524793" y="564871"/>
                  </a:lnTo>
                  <a:cubicBezTo>
                    <a:pt x="2464835" y="514516"/>
                    <a:pt x="2400977" y="468997"/>
                    <a:pt x="2333822" y="428739"/>
                  </a:cubicBezTo>
                  <a:cubicBezTo>
                    <a:pt x="2265806" y="389234"/>
                    <a:pt x="2195300" y="354183"/>
                    <a:pt x="2122744" y="323808"/>
                  </a:cubicBezTo>
                  <a:cubicBezTo>
                    <a:pt x="2049647" y="294014"/>
                    <a:pt x="1975058" y="268014"/>
                    <a:pt x="1899277" y="245917"/>
                  </a:cubicBezTo>
                  <a:cubicBezTo>
                    <a:pt x="1594637" y="158031"/>
                    <a:pt x="1275458" y="128765"/>
                    <a:pt x="956872" y="101971"/>
                  </a:cubicBezTo>
                  <a:cubicBezTo>
                    <a:pt x="797467" y="88483"/>
                    <a:pt x="637858" y="75419"/>
                    <a:pt x="478615" y="66183"/>
                  </a:cubicBezTo>
                  <a:cubicBezTo>
                    <a:pt x="438855" y="63958"/>
                    <a:pt x="399012" y="62187"/>
                    <a:pt x="359759" y="61501"/>
                  </a:cubicBezTo>
                  <a:cubicBezTo>
                    <a:pt x="341557" y="60890"/>
                    <a:pt x="323335" y="61383"/>
                    <a:pt x="305192" y="62981"/>
                  </a:cubicBezTo>
                  <a:cubicBezTo>
                    <a:pt x="304890" y="63056"/>
                    <a:pt x="303361" y="63241"/>
                    <a:pt x="304130" y="63161"/>
                  </a:cubicBezTo>
                  <a:cubicBezTo>
                    <a:pt x="305736" y="62677"/>
                    <a:pt x="307272" y="61981"/>
                    <a:pt x="308692" y="61089"/>
                  </a:cubicBezTo>
                  <a:cubicBezTo>
                    <a:pt x="313430" y="61646"/>
                    <a:pt x="327371" y="32452"/>
                    <a:pt x="321265" y="44093"/>
                  </a:cubicBezTo>
                  <a:lnTo>
                    <a:pt x="320494" y="47684"/>
                  </a:lnTo>
                  <a:lnTo>
                    <a:pt x="317416" y="62056"/>
                  </a:lnTo>
                  <a:lnTo>
                    <a:pt x="311250" y="90780"/>
                  </a:lnTo>
                  <a:lnTo>
                    <a:pt x="261451" y="319898"/>
                  </a:lnTo>
                  <a:cubicBezTo>
                    <a:pt x="194693" y="624607"/>
                    <a:pt x="124605" y="926580"/>
                    <a:pt x="53091" y="12312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257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06" name="TextBox 205">
            <a:extLst>
              <a:ext uri="{FF2B5EF4-FFF2-40B4-BE49-F238E27FC236}">
                <a16:creationId xmlns:a16="http://schemas.microsoft.com/office/drawing/2014/main" id="{A3E0A943-9E90-6F22-1CD3-9D6FD1E84113}"/>
              </a:ext>
            </a:extLst>
          </p:cNvPr>
          <p:cNvSpPr txBox="1"/>
          <p:nvPr/>
        </p:nvSpPr>
        <p:spPr>
          <a:xfrm>
            <a:off x="6052053" y="5293644"/>
            <a:ext cx="5010744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95F26A34-55C4-8D83-601F-33C0767EC70D}"/>
              </a:ext>
            </a:extLst>
          </p:cNvPr>
          <p:cNvSpPr txBox="1"/>
          <p:nvPr/>
        </p:nvSpPr>
        <p:spPr>
          <a:xfrm>
            <a:off x="6052053" y="4311747"/>
            <a:ext cx="5010744" cy="92333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85" name="TextBox 684">
            <a:extLst>
              <a:ext uri="{FF2B5EF4-FFF2-40B4-BE49-F238E27FC236}">
                <a16:creationId xmlns:a16="http://schemas.microsoft.com/office/drawing/2014/main" id="{870E954C-259F-F324-D06F-0C2F143CD429}"/>
              </a:ext>
            </a:extLst>
          </p:cNvPr>
          <p:cNvSpPr txBox="1"/>
          <p:nvPr/>
        </p:nvSpPr>
        <p:spPr>
          <a:xfrm>
            <a:off x="11938503" y="5293644"/>
            <a:ext cx="5010744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86" name="TextBox 685">
            <a:extLst>
              <a:ext uri="{FF2B5EF4-FFF2-40B4-BE49-F238E27FC236}">
                <a16:creationId xmlns:a16="http://schemas.microsoft.com/office/drawing/2014/main" id="{4214927D-6AF9-8F99-E0E2-F41864326F40}"/>
              </a:ext>
            </a:extLst>
          </p:cNvPr>
          <p:cNvSpPr txBox="1"/>
          <p:nvPr/>
        </p:nvSpPr>
        <p:spPr>
          <a:xfrm>
            <a:off x="11938503" y="4311747"/>
            <a:ext cx="5010744" cy="92333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87" name="TextBox 686">
            <a:extLst>
              <a:ext uri="{FF2B5EF4-FFF2-40B4-BE49-F238E27FC236}">
                <a16:creationId xmlns:a16="http://schemas.microsoft.com/office/drawing/2014/main" id="{12133399-8503-D3A6-1ECB-6F78700CCA77}"/>
              </a:ext>
            </a:extLst>
          </p:cNvPr>
          <p:cNvSpPr txBox="1"/>
          <p:nvPr/>
        </p:nvSpPr>
        <p:spPr>
          <a:xfrm>
            <a:off x="17824953" y="5293644"/>
            <a:ext cx="5010744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88" name="TextBox 687">
            <a:extLst>
              <a:ext uri="{FF2B5EF4-FFF2-40B4-BE49-F238E27FC236}">
                <a16:creationId xmlns:a16="http://schemas.microsoft.com/office/drawing/2014/main" id="{ADE827C0-3BF7-E264-660C-D1E36527C650}"/>
              </a:ext>
            </a:extLst>
          </p:cNvPr>
          <p:cNvSpPr txBox="1"/>
          <p:nvPr/>
        </p:nvSpPr>
        <p:spPr>
          <a:xfrm>
            <a:off x="17824953" y="4311747"/>
            <a:ext cx="5010744" cy="92333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93" name="TextBox 692">
            <a:extLst>
              <a:ext uri="{FF2B5EF4-FFF2-40B4-BE49-F238E27FC236}">
                <a16:creationId xmlns:a16="http://schemas.microsoft.com/office/drawing/2014/main" id="{2DD2C6AA-C0A0-0246-CD9B-F8F07B5D9D36}"/>
              </a:ext>
            </a:extLst>
          </p:cNvPr>
          <p:cNvSpPr txBox="1"/>
          <p:nvPr/>
        </p:nvSpPr>
        <p:spPr>
          <a:xfrm>
            <a:off x="6052053" y="9832986"/>
            <a:ext cx="5010744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94" name="TextBox 693">
            <a:extLst>
              <a:ext uri="{FF2B5EF4-FFF2-40B4-BE49-F238E27FC236}">
                <a16:creationId xmlns:a16="http://schemas.microsoft.com/office/drawing/2014/main" id="{7A98AD69-134A-CA5F-9641-5DBE57625B18}"/>
              </a:ext>
            </a:extLst>
          </p:cNvPr>
          <p:cNvSpPr txBox="1"/>
          <p:nvPr/>
        </p:nvSpPr>
        <p:spPr>
          <a:xfrm>
            <a:off x="6052053" y="8851089"/>
            <a:ext cx="5010744" cy="92333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96" name="TextBox 695">
            <a:extLst>
              <a:ext uri="{FF2B5EF4-FFF2-40B4-BE49-F238E27FC236}">
                <a16:creationId xmlns:a16="http://schemas.microsoft.com/office/drawing/2014/main" id="{78103530-C6AE-962B-E0FF-8650A4316406}"/>
              </a:ext>
            </a:extLst>
          </p:cNvPr>
          <p:cNvSpPr txBox="1"/>
          <p:nvPr/>
        </p:nvSpPr>
        <p:spPr>
          <a:xfrm>
            <a:off x="11938503" y="9832986"/>
            <a:ext cx="5010744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97" name="TextBox 696">
            <a:extLst>
              <a:ext uri="{FF2B5EF4-FFF2-40B4-BE49-F238E27FC236}">
                <a16:creationId xmlns:a16="http://schemas.microsoft.com/office/drawing/2014/main" id="{390BF225-6D17-2955-2057-D3FC564755D1}"/>
              </a:ext>
            </a:extLst>
          </p:cNvPr>
          <p:cNvSpPr txBox="1"/>
          <p:nvPr/>
        </p:nvSpPr>
        <p:spPr>
          <a:xfrm>
            <a:off x="11938503" y="8851120"/>
            <a:ext cx="5010744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99" name="TextBox 698">
            <a:extLst>
              <a:ext uri="{FF2B5EF4-FFF2-40B4-BE49-F238E27FC236}">
                <a16:creationId xmlns:a16="http://schemas.microsoft.com/office/drawing/2014/main" id="{B0F68FEB-511D-E85C-6086-74DA8BDA7C93}"/>
              </a:ext>
            </a:extLst>
          </p:cNvPr>
          <p:cNvSpPr txBox="1"/>
          <p:nvPr/>
        </p:nvSpPr>
        <p:spPr>
          <a:xfrm>
            <a:off x="17824953" y="9832986"/>
            <a:ext cx="5010744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700" name="TextBox 699">
            <a:extLst>
              <a:ext uri="{FF2B5EF4-FFF2-40B4-BE49-F238E27FC236}">
                <a16:creationId xmlns:a16="http://schemas.microsoft.com/office/drawing/2014/main" id="{676511AE-C088-0BFF-11F5-E21B7AC313EC}"/>
              </a:ext>
            </a:extLst>
          </p:cNvPr>
          <p:cNvSpPr txBox="1"/>
          <p:nvPr/>
        </p:nvSpPr>
        <p:spPr>
          <a:xfrm>
            <a:off x="17824953" y="8851120"/>
            <a:ext cx="5010744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FB82D8B-D81C-5053-7C9C-39F05336BD01}"/>
              </a:ext>
            </a:extLst>
          </p:cNvPr>
          <p:cNvSpPr txBox="1"/>
          <p:nvPr/>
        </p:nvSpPr>
        <p:spPr>
          <a:xfrm>
            <a:off x="-2834929" y="1209948"/>
            <a:ext cx="21332952" cy="141574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شش اسلاید مفهومی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334791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BFF50881-A4F9-6430-AF0B-6F312C24EE9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Forma libre 4">
            <a:extLst>
              <a:ext uri="{FF2B5EF4-FFF2-40B4-BE49-F238E27FC236}">
                <a16:creationId xmlns:a16="http://schemas.microsoft.com/office/drawing/2014/main" id="{F7AC83DA-5BC1-4D32-4935-7658F932A1E2}"/>
              </a:ext>
            </a:extLst>
          </p:cNvPr>
          <p:cNvSpPr/>
          <p:nvPr/>
        </p:nvSpPr>
        <p:spPr>
          <a:xfrm rot="19409190">
            <a:off x="9444657" y="160810"/>
            <a:ext cx="8871037" cy="6434238"/>
          </a:xfrm>
          <a:custGeom>
            <a:avLst/>
            <a:gdLst>
              <a:gd name="connsiteX0" fmla="*/ 7520498 w 7870681"/>
              <a:gd name="connsiteY0" fmla="*/ 452367 h 5708671"/>
              <a:gd name="connsiteX1" fmla="*/ 7302923 w 7870681"/>
              <a:gd name="connsiteY1" fmla="*/ 3238642 h 5708671"/>
              <a:gd name="connsiteX2" fmla="*/ 4923086 w 7870681"/>
              <a:gd name="connsiteY2" fmla="*/ 5415325 h 5708671"/>
              <a:gd name="connsiteX3" fmla="*/ 1576305 w 7870681"/>
              <a:gd name="connsiteY3" fmla="*/ 5399272 h 5708671"/>
              <a:gd name="connsiteX4" fmla="*/ 8988 w 7870681"/>
              <a:gd name="connsiteY4" fmla="*/ 2835779 h 5708671"/>
              <a:gd name="connsiteX5" fmla="*/ 1362694 w 7870681"/>
              <a:gd name="connsiteY5" fmla="*/ 743080 h 5708671"/>
              <a:gd name="connsiteX6" fmla="*/ 3579970 w 7870681"/>
              <a:gd name="connsiteY6" fmla="*/ 1776581 h 5708671"/>
              <a:gd name="connsiteX7" fmla="*/ 4600452 w 7870681"/>
              <a:gd name="connsiteY7" fmla="*/ 1911150 h 5708671"/>
              <a:gd name="connsiteX8" fmla="*/ 6348019 w 7870681"/>
              <a:gd name="connsiteY8" fmla="*/ 23523 h 5708671"/>
              <a:gd name="connsiteX9" fmla="*/ 6862749 w 7870681"/>
              <a:gd name="connsiteY9" fmla="*/ 56450 h 5708671"/>
              <a:gd name="connsiteX10" fmla="*/ 7520498 w 7870681"/>
              <a:gd name="connsiteY10" fmla="*/ 452367 h 5708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70681" h="5708671">
                <a:moveTo>
                  <a:pt x="7520498" y="452367"/>
                </a:moveTo>
                <a:cubicBezTo>
                  <a:pt x="8184342" y="1161928"/>
                  <a:pt x="7785627" y="2424664"/>
                  <a:pt x="7302923" y="3238642"/>
                </a:cubicBezTo>
                <a:cubicBezTo>
                  <a:pt x="6763557" y="4148190"/>
                  <a:pt x="5916694" y="5010487"/>
                  <a:pt x="4923086" y="5415325"/>
                </a:cubicBezTo>
                <a:cubicBezTo>
                  <a:pt x="3874013" y="5842751"/>
                  <a:pt x="2629409" y="5773234"/>
                  <a:pt x="1576305" y="5399272"/>
                </a:cubicBezTo>
                <a:cubicBezTo>
                  <a:pt x="470359" y="5006571"/>
                  <a:pt x="-78171" y="3991194"/>
                  <a:pt x="8988" y="2835779"/>
                </a:cubicBezTo>
                <a:cubicBezTo>
                  <a:pt x="66886" y="2068275"/>
                  <a:pt x="507255" y="915339"/>
                  <a:pt x="1362694" y="743080"/>
                </a:cubicBezTo>
                <a:cubicBezTo>
                  <a:pt x="2238021" y="566818"/>
                  <a:pt x="2892107" y="1398930"/>
                  <a:pt x="3579970" y="1776581"/>
                </a:cubicBezTo>
                <a:cubicBezTo>
                  <a:pt x="3890611" y="1947138"/>
                  <a:pt x="4270524" y="2040928"/>
                  <a:pt x="4600452" y="1911150"/>
                </a:cubicBezTo>
                <a:cubicBezTo>
                  <a:pt x="5435417" y="1582626"/>
                  <a:pt x="5470070" y="258104"/>
                  <a:pt x="6348019" y="23523"/>
                </a:cubicBezTo>
                <a:cubicBezTo>
                  <a:pt x="6516419" y="-21479"/>
                  <a:pt x="6696878" y="2823"/>
                  <a:pt x="6862749" y="56450"/>
                </a:cubicBezTo>
                <a:cubicBezTo>
                  <a:pt x="7149305" y="149104"/>
                  <a:pt x="7364318" y="285423"/>
                  <a:pt x="7520498" y="452367"/>
                </a:cubicBezTo>
                <a:close/>
              </a:path>
            </a:pathLst>
          </a:custGeom>
          <a:solidFill>
            <a:schemeClr val="accent5"/>
          </a:solidFill>
          <a:ln w="3239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876970B2-863D-447B-EA95-9543EDA26103}"/>
              </a:ext>
            </a:extLst>
          </p:cNvPr>
          <p:cNvGrpSpPr/>
          <p:nvPr/>
        </p:nvGrpSpPr>
        <p:grpSpPr>
          <a:xfrm rot="12509256">
            <a:off x="-844721" y="8071568"/>
            <a:ext cx="7131017" cy="8045403"/>
            <a:chOff x="4568344" y="-2215381"/>
            <a:chExt cx="7131017" cy="8045403"/>
          </a:xfrm>
        </p:grpSpPr>
        <p:sp>
          <p:nvSpPr>
            <p:cNvPr id="7" name="Forma libre 6">
              <a:extLst>
                <a:ext uri="{FF2B5EF4-FFF2-40B4-BE49-F238E27FC236}">
                  <a16:creationId xmlns:a16="http://schemas.microsoft.com/office/drawing/2014/main" id="{E743C8FB-3D60-4B5C-C2E4-B7E789BB2D0D}"/>
                </a:ext>
              </a:extLst>
            </p:cNvPr>
            <p:cNvSpPr/>
            <p:nvPr/>
          </p:nvSpPr>
          <p:spPr>
            <a:xfrm rot="2897792" flipH="1">
              <a:off x="4718377" y="-1822373"/>
              <a:ext cx="7145759" cy="6816208"/>
            </a:xfrm>
            <a:custGeom>
              <a:avLst/>
              <a:gdLst>
                <a:gd name="connsiteX0" fmla="*/ 6015433 w 7145759"/>
                <a:gd name="connsiteY0" fmla="*/ 2711747 h 6816208"/>
                <a:gd name="connsiteX1" fmla="*/ 5156269 w 7145759"/>
                <a:gd name="connsiteY1" fmla="*/ 4733977 h 6816208"/>
                <a:gd name="connsiteX2" fmla="*/ 3237849 w 7145759"/>
                <a:gd name="connsiteY2" fmla="*/ 5605283 h 6816208"/>
                <a:gd name="connsiteX3" fmla="*/ 2606693 w 7145759"/>
                <a:gd name="connsiteY3" fmla="*/ 3810779 h 6816208"/>
                <a:gd name="connsiteX4" fmla="*/ 3292318 w 7145759"/>
                <a:gd name="connsiteY4" fmla="*/ 1774707 h 6816208"/>
                <a:gd name="connsiteX5" fmla="*/ 1877727 w 7145759"/>
                <a:gd name="connsiteY5" fmla="*/ 122995 h 6816208"/>
                <a:gd name="connsiteX6" fmla="*/ 285085 w 7145759"/>
                <a:gd name="connsiteY6" fmla="*/ 770 h 6816208"/>
                <a:gd name="connsiteX7" fmla="*/ 0 w 7145759"/>
                <a:gd name="connsiteY7" fmla="*/ 1279774 h 6816208"/>
                <a:gd name="connsiteX8" fmla="*/ 2018992 w 7145759"/>
                <a:gd name="connsiteY8" fmla="*/ 1651979 h 6816208"/>
                <a:gd name="connsiteX9" fmla="*/ 1163841 w 7145759"/>
                <a:gd name="connsiteY9" fmla="*/ 4745062 h 6816208"/>
                <a:gd name="connsiteX10" fmla="*/ 5786058 w 7145759"/>
                <a:gd name="connsiteY10" fmla="*/ 5707107 h 6816208"/>
                <a:gd name="connsiteX11" fmla="*/ 7145760 w 7145759"/>
                <a:gd name="connsiteY11" fmla="*/ 3207026 h 68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45759" h="6816208">
                  <a:moveTo>
                    <a:pt x="6015433" y="2711747"/>
                  </a:moveTo>
                  <a:cubicBezTo>
                    <a:pt x="5830758" y="3426012"/>
                    <a:pt x="5609915" y="4152187"/>
                    <a:pt x="5156269" y="4733977"/>
                  </a:cubicBezTo>
                  <a:cubicBezTo>
                    <a:pt x="4702622" y="5315767"/>
                    <a:pt x="3965054" y="5729766"/>
                    <a:pt x="3237849" y="5605283"/>
                  </a:cubicBezTo>
                  <a:cubicBezTo>
                    <a:pt x="2230974" y="5432904"/>
                    <a:pt x="2310243" y="4580596"/>
                    <a:pt x="2606693" y="3810779"/>
                  </a:cubicBezTo>
                  <a:cubicBezTo>
                    <a:pt x="2859217" y="3155005"/>
                    <a:pt x="3265483" y="2493740"/>
                    <a:pt x="3292318" y="1774707"/>
                  </a:cubicBezTo>
                  <a:cubicBezTo>
                    <a:pt x="3323639" y="935077"/>
                    <a:pt x="2635668" y="340750"/>
                    <a:pt x="1877727" y="122995"/>
                  </a:cubicBezTo>
                  <a:cubicBezTo>
                    <a:pt x="1388999" y="-17414"/>
                    <a:pt x="285085" y="770"/>
                    <a:pt x="285085" y="770"/>
                  </a:cubicBezTo>
                  <a:cubicBezTo>
                    <a:pt x="285085" y="770"/>
                    <a:pt x="138832" y="615186"/>
                    <a:pt x="0" y="1279774"/>
                  </a:cubicBezTo>
                  <a:cubicBezTo>
                    <a:pt x="1520411" y="1061988"/>
                    <a:pt x="1874958" y="1481757"/>
                    <a:pt x="2018992" y="1651979"/>
                  </a:cubicBezTo>
                  <a:cubicBezTo>
                    <a:pt x="2476023" y="2192109"/>
                    <a:pt x="1211600" y="4120866"/>
                    <a:pt x="1163841" y="4745062"/>
                  </a:cubicBezTo>
                  <a:cubicBezTo>
                    <a:pt x="971973" y="7252722"/>
                    <a:pt x="4372970" y="7369549"/>
                    <a:pt x="5786058" y="5707107"/>
                  </a:cubicBezTo>
                  <a:cubicBezTo>
                    <a:pt x="6351118" y="5042337"/>
                    <a:pt x="6800588" y="4083797"/>
                    <a:pt x="7145760" y="3207026"/>
                  </a:cubicBezTo>
                  <a:close/>
                </a:path>
              </a:pathLst>
            </a:custGeom>
            <a:solidFill>
              <a:schemeClr val="accent2"/>
            </a:solidFill>
            <a:ln w="257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9B7FB798-3919-A417-14C1-22CF45A0410C}"/>
                </a:ext>
              </a:extLst>
            </p:cNvPr>
            <p:cNvSpPr/>
            <p:nvPr/>
          </p:nvSpPr>
          <p:spPr>
            <a:xfrm rot="2897792" flipH="1">
              <a:off x="4015911" y="-1662948"/>
              <a:ext cx="8045403" cy="6940538"/>
            </a:xfrm>
            <a:custGeom>
              <a:avLst/>
              <a:gdLst>
                <a:gd name="connsiteX0" fmla="*/ 0 w 8045403"/>
                <a:gd name="connsiteY0" fmla="*/ 1287445 h 6940538"/>
                <a:gd name="connsiteX1" fmla="*/ 198584 w 8045403"/>
                <a:gd name="connsiteY1" fmla="*/ 320331 h 6940538"/>
                <a:gd name="connsiteX2" fmla="*/ 250519 w 8045403"/>
                <a:gd name="connsiteY2" fmla="*/ 79840 h 6940538"/>
                <a:gd name="connsiteX3" fmla="*/ 257071 w 8045403"/>
                <a:gd name="connsiteY3" fmla="*/ 49865 h 6940538"/>
                <a:gd name="connsiteX4" fmla="*/ 260350 w 8045403"/>
                <a:gd name="connsiteY4" fmla="*/ 34885 h 6940538"/>
                <a:gd name="connsiteX5" fmla="*/ 261170 w 8045403"/>
                <a:gd name="connsiteY5" fmla="*/ 31140 h 6940538"/>
                <a:gd name="connsiteX6" fmla="*/ 277496 w 8045403"/>
                <a:gd name="connsiteY6" fmla="*/ 8143 h 6940538"/>
                <a:gd name="connsiteX7" fmla="*/ 289109 w 8045403"/>
                <a:gd name="connsiteY7" fmla="*/ 3590 h 6940538"/>
                <a:gd name="connsiteX8" fmla="*/ 295411 w 8045403"/>
                <a:gd name="connsiteY8" fmla="*/ 2345 h 6940538"/>
                <a:gd name="connsiteX9" fmla="*/ 360811 w 8045403"/>
                <a:gd name="connsiteY9" fmla="*/ 381 h 6940538"/>
                <a:gd name="connsiteX10" fmla="*/ 481990 w 8045403"/>
                <a:gd name="connsiteY10" fmla="*/ 5588 h 6940538"/>
                <a:gd name="connsiteX11" fmla="*/ 962056 w 8045403"/>
                <a:gd name="connsiteY11" fmla="*/ 41087 h 6940538"/>
                <a:gd name="connsiteX12" fmla="*/ 1916464 w 8045403"/>
                <a:gd name="connsiteY12" fmla="*/ 186418 h 6940538"/>
                <a:gd name="connsiteX13" fmla="*/ 2146558 w 8045403"/>
                <a:gd name="connsiteY13" fmla="*/ 266416 h 6940538"/>
                <a:gd name="connsiteX14" fmla="*/ 2365491 w 8045403"/>
                <a:gd name="connsiteY14" fmla="*/ 375035 h 6940538"/>
                <a:gd name="connsiteX15" fmla="*/ 2565332 w 8045403"/>
                <a:gd name="connsiteY15" fmla="*/ 517233 h 6940538"/>
                <a:gd name="connsiteX16" fmla="*/ 2611135 w 8045403"/>
                <a:gd name="connsiteY16" fmla="*/ 558311 h 6940538"/>
                <a:gd name="connsiteX17" fmla="*/ 2655241 w 8045403"/>
                <a:gd name="connsiteY17" fmla="*/ 601134 h 6940538"/>
                <a:gd name="connsiteX18" fmla="*/ 2696976 w 8045403"/>
                <a:gd name="connsiteY18" fmla="*/ 646395 h 6940538"/>
                <a:gd name="connsiteX19" fmla="*/ 2717805 w 8045403"/>
                <a:gd name="connsiteY19" fmla="*/ 669044 h 6940538"/>
                <a:gd name="connsiteX20" fmla="*/ 2736778 w 8045403"/>
                <a:gd name="connsiteY20" fmla="*/ 693255 h 6940538"/>
                <a:gd name="connsiteX21" fmla="*/ 2967287 w 8045403"/>
                <a:gd name="connsiteY21" fmla="*/ 1124523 h 6940538"/>
                <a:gd name="connsiteX22" fmla="*/ 3044648 w 8045403"/>
                <a:gd name="connsiteY22" fmla="*/ 1606301 h 6940538"/>
                <a:gd name="connsiteX23" fmla="*/ 2991364 w 8045403"/>
                <a:gd name="connsiteY23" fmla="*/ 2090333 h 6940538"/>
                <a:gd name="connsiteX24" fmla="*/ 2844712 w 8045403"/>
                <a:gd name="connsiteY24" fmla="*/ 2552068 h 6940538"/>
                <a:gd name="connsiteX25" fmla="*/ 2472182 w 8045403"/>
                <a:gd name="connsiteY25" fmla="*/ 3438455 h 6940538"/>
                <a:gd name="connsiteX26" fmla="*/ 2220681 w 8045403"/>
                <a:gd name="connsiteY26" fmla="*/ 4352631 h 6940538"/>
                <a:gd name="connsiteX27" fmla="*/ 2237868 w 8045403"/>
                <a:gd name="connsiteY27" fmla="*/ 4822388 h 6940538"/>
                <a:gd name="connsiteX28" fmla="*/ 2248906 w 8045403"/>
                <a:gd name="connsiteY28" fmla="*/ 4880183 h 6940538"/>
                <a:gd name="connsiteX29" fmla="*/ 2262769 w 8045403"/>
                <a:gd name="connsiteY29" fmla="*/ 4937359 h 6940538"/>
                <a:gd name="connsiteX30" fmla="*/ 2295634 w 8045403"/>
                <a:gd name="connsiteY30" fmla="*/ 5049778 h 6940538"/>
                <a:gd name="connsiteX31" fmla="*/ 2394169 w 8045403"/>
                <a:gd name="connsiteY31" fmla="*/ 5261006 h 6940538"/>
                <a:gd name="connsiteX32" fmla="*/ 2706334 w 8045403"/>
                <a:gd name="connsiteY32" fmla="*/ 5604398 h 6940538"/>
                <a:gd name="connsiteX33" fmla="*/ 3122834 w 8045403"/>
                <a:gd name="connsiteY33" fmla="*/ 5817095 h 6940538"/>
                <a:gd name="connsiteX34" fmla="*/ 3584883 w 8045403"/>
                <a:gd name="connsiteY34" fmla="*/ 5906288 h 6940538"/>
                <a:gd name="connsiteX35" fmla="*/ 4056910 w 8045403"/>
                <a:gd name="connsiteY35" fmla="*/ 5885691 h 6940538"/>
                <a:gd name="connsiteX36" fmla="*/ 4291493 w 8045403"/>
                <a:gd name="connsiteY36" fmla="*/ 5846096 h 6940538"/>
                <a:gd name="connsiteX37" fmla="*/ 4407263 w 8045403"/>
                <a:gd name="connsiteY37" fmla="*/ 5819131 h 6940538"/>
                <a:gd name="connsiteX38" fmla="*/ 4465058 w 8045403"/>
                <a:gd name="connsiteY38" fmla="*/ 5805185 h 6940538"/>
                <a:gd name="connsiteX39" fmla="*/ 4522054 w 8045403"/>
                <a:gd name="connsiteY39" fmla="*/ 5788533 h 6940538"/>
                <a:gd name="connsiteX40" fmla="*/ 4965053 w 8045403"/>
                <a:gd name="connsiteY40" fmla="*/ 5619272 h 6940538"/>
                <a:gd name="connsiteX41" fmla="*/ 5070719 w 8045403"/>
                <a:gd name="connsiteY41" fmla="*/ 5565396 h 6940538"/>
                <a:gd name="connsiteX42" fmla="*/ 5173986 w 8045403"/>
                <a:gd name="connsiteY42" fmla="*/ 5506931 h 6940538"/>
                <a:gd name="connsiteX43" fmla="*/ 5273852 w 8045403"/>
                <a:gd name="connsiteY43" fmla="*/ 5442820 h 6940538"/>
                <a:gd name="connsiteX44" fmla="*/ 5370855 w 8045403"/>
                <a:gd name="connsiteY44" fmla="*/ 5374507 h 6940538"/>
                <a:gd name="connsiteX45" fmla="*/ 5728632 w 8045403"/>
                <a:gd name="connsiteY45" fmla="*/ 5062539 h 6940538"/>
                <a:gd name="connsiteX46" fmla="*/ 6300652 w 8045403"/>
                <a:gd name="connsiteY46" fmla="*/ 4301589 h 6940538"/>
                <a:gd name="connsiteX47" fmla="*/ 7178428 w 8045403"/>
                <a:gd name="connsiteY47" fmla="*/ 2594886 h 6940538"/>
                <a:gd name="connsiteX48" fmla="*/ 7189823 w 8045403"/>
                <a:gd name="connsiteY48" fmla="*/ 2572691 h 6940538"/>
                <a:gd name="connsiteX49" fmla="*/ 7212302 w 8045403"/>
                <a:gd name="connsiteY49" fmla="*/ 2583312 h 6940538"/>
                <a:gd name="connsiteX50" fmla="*/ 8024549 w 8045403"/>
                <a:gd name="connsiteY50" fmla="*/ 2967589 h 6940538"/>
                <a:gd name="connsiteX51" fmla="*/ 8045404 w 8045403"/>
                <a:gd name="connsiteY51" fmla="*/ 2977436 h 6940538"/>
                <a:gd name="connsiteX52" fmla="*/ 8037877 w 8045403"/>
                <a:gd name="connsiteY52" fmla="*/ 2999141 h 6940538"/>
                <a:gd name="connsiteX53" fmla="*/ 8037851 w 8045403"/>
                <a:gd name="connsiteY53" fmla="*/ 2999167 h 6940538"/>
                <a:gd name="connsiteX54" fmla="*/ 7651744 w 8045403"/>
                <a:gd name="connsiteY54" fmla="*/ 3881403 h 6940538"/>
                <a:gd name="connsiteX55" fmla="*/ 7170489 w 8045403"/>
                <a:gd name="connsiteY55" fmla="*/ 4714918 h 6940538"/>
                <a:gd name="connsiteX56" fmla="*/ 6589962 w 8045403"/>
                <a:gd name="connsiteY56" fmla="*/ 5483318 h 6940538"/>
                <a:gd name="connsiteX57" fmla="*/ 5893768 w 8045403"/>
                <a:gd name="connsiteY57" fmla="*/ 6149893 h 6940538"/>
                <a:gd name="connsiteX58" fmla="*/ 5070486 w 8045403"/>
                <a:gd name="connsiteY58" fmla="*/ 6652698 h 6940538"/>
                <a:gd name="connsiteX59" fmla="*/ 4141127 w 8045403"/>
                <a:gd name="connsiteY59" fmla="*/ 6913497 h 6940538"/>
                <a:gd name="connsiteX60" fmla="*/ 4020640 w 8045403"/>
                <a:gd name="connsiteY60" fmla="*/ 6926206 h 6940538"/>
                <a:gd name="connsiteX61" fmla="*/ 3899997 w 8045403"/>
                <a:gd name="connsiteY61" fmla="*/ 6933501 h 6940538"/>
                <a:gd name="connsiteX62" fmla="*/ 3779252 w 8045403"/>
                <a:gd name="connsiteY62" fmla="*/ 6939301 h 6940538"/>
                <a:gd name="connsiteX63" fmla="*/ 3658300 w 8045403"/>
                <a:gd name="connsiteY63" fmla="*/ 6940229 h 6940538"/>
                <a:gd name="connsiteX64" fmla="*/ 3597824 w 8045403"/>
                <a:gd name="connsiteY64" fmla="*/ 6940539 h 6940538"/>
                <a:gd name="connsiteX65" fmla="*/ 3537374 w 8045403"/>
                <a:gd name="connsiteY65" fmla="*/ 6937703 h 6940538"/>
                <a:gd name="connsiteX66" fmla="*/ 3416448 w 8045403"/>
                <a:gd name="connsiteY66" fmla="*/ 6932032 h 6940538"/>
                <a:gd name="connsiteX67" fmla="*/ 3295935 w 8045403"/>
                <a:gd name="connsiteY67" fmla="*/ 6920380 h 6940538"/>
                <a:gd name="connsiteX68" fmla="*/ 3175705 w 8045403"/>
                <a:gd name="connsiteY68" fmla="*/ 6905789 h 6940538"/>
                <a:gd name="connsiteX69" fmla="*/ 3056068 w 8045403"/>
                <a:gd name="connsiteY69" fmla="*/ 6886301 h 6940538"/>
                <a:gd name="connsiteX70" fmla="*/ 2996597 w 8045403"/>
                <a:gd name="connsiteY70" fmla="*/ 6874572 h 6940538"/>
                <a:gd name="connsiteX71" fmla="*/ 2937436 w 8045403"/>
                <a:gd name="connsiteY71" fmla="*/ 6861270 h 6940538"/>
                <a:gd name="connsiteX72" fmla="*/ 2703111 w 8045403"/>
                <a:gd name="connsiteY72" fmla="*/ 6798474 h 6940538"/>
                <a:gd name="connsiteX73" fmla="*/ 2256750 w 8045403"/>
                <a:gd name="connsiteY73" fmla="*/ 6607766 h 6940538"/>
                <a:gd name="connsiteX74" fmla="*/ 1858424 w 8045403"/>
                <a:gd name="connsiteY74" fmla="*/ 6329310 h 6940538"/>
                <a:gd name="connsiteX75" fmla="*/ 1533334 w 8045403"/>
                <a:gd name="connsiteY75" fmla="*/ 5967331 h 6940538"/>
                <a:gd name="connsiteX76" fmla="*/ 1196133 w 8045403"/>
                <a:gd name="connsiteY76" fmla="*/ 5062049 h 6940538"/>
                <a:gd name="connsiteX77" fmla="*/ 1391649 w 8045403"/>
                <a:gd name="connsiteY77" fmla="*/ 4116269 h 6940538"/>
                <a:gd name="connsiteX78" fmla="*/ 1811476 w 8045403"/>
                <a:gd name="connsiteY78" fmla="*/ 3258213 h 6940538"/>
                <a:gd name="connsiteX79" fmla="*/ 1970838 w 8045403"/>
                <a:gd name="connsiteY79" fmla="*/ 2809645 h 6940538"/>
                <a:gd name="connsiteX80" fmla="*/ 2068081 w 8045403"/>
                <a:gd name="connsiteY80" fmla="*/ 2346667 h 6940538"/>
                <a:gd name="connsiteX81" fmla="*/ 2077715 w 8045403"/>
                <a:gd name="connsiteY81" fmla="*/ 2229386 h 6940538"/>
                <a:gd name="connsiteX82" fmla="*/ 2078509 w 8045403"/>
                <a:gd name="connsiteY82" fmla="*/ 2112185 h 6940538"/>
                <a:gd name="connsiteX83" fmla="*/ 2050802 w 8045403"/>
                <a:gd name="connsiteY83" fmla="*/ 1881407 h 6940538"/>
                <a:gd name="connsiteX84" fmla="*/ 1836768 w 8045403"/>
                <a:gd name="connsiteY84" fmla="*/ 1482566 h 6940538"/>
                <a:gd name="connsiteX85" fmla="*/ 1439076 w 8045403"/>
                <a:gd name="connsiteY85" fmla="*/ 1256936 h 6940538"/>
                <a:gd name="connsiteX86" fmla="*/ 975688 w 8045403"/>
                <a:gd name="connsiteY86" fmla="*/ 1186100 h 6940538"/>
                <a:gd name="connsiteX87" fmla="*/ 502638 w 8045403"/>
                <a:gd name="connsiteY87" fmla="*/ 1209308 h 6940538"/>
                <a:gd name="connsiteX88" fmla="*/ 267842 w 8045403"/>
                <a:gd name="connsiteY88" fmla="*/ 1245462 h 6940538"/>
                <a:gd name="connsiteX89" fmla="*/ 151447 w 8045403"/>
                <a:gd name="connsiteY89" fmla="*/ 1268969 h 6940538"/>
                <a:gd name="connsiteX90" fmla="*/ 93682 w 8045403"/>
                <a:gd name="connsiteY90" fmla="*/ 1282209 h 6940538"/>
                <a:gd name="connsiteX91" fmla="*/ 65003 w 8045403"/>
                <a:gd name="connsiteY91" fmla="*/ 1289257 h 6940538"/>
                <a:gd name="connsiteX92" fmla="*/ 50765 w 8045403"/>
                <a:gd name="connsiteY92" fmla="*/ 1292899 h 6940538"/>
                <a:gd name="connsiteX93" fmla="*/ 47217 w 8045403"/>
                <a:gd name="connsiteY93" fmla="*/ 1293817 h 6940538"/>
                <a:gd name="connsiteX94" fmla="*/ 33214 w 8045403"/>
                <a:gd name="connsiteY94" fmla="*/ 1296044 h 6940538"/>
                <a:gd name="connsiteX95" fmla="*/ 0 w 8045403"/>
                <a:gd name="connsiteY95" fmla="*/ 1287445 h 6940538"/>
                <a:gd name="connsiteX96" fmla="*/ 53091 w 8045403"/>
                <a:gd name="connsiteY96" fmla="*/ 1231212 h 6940538"/>
                <a:gd name="connsiteX97" fmla="*/ 34367 w 8045403"/>
                <a:gd name="connsiteY97" fmla="*/ 1218730 h 6940538"/>
                <a:gd name="connsiteX98" fmla="*/ 27611 w 8045403"/>
                <a:gd name="connsiteY98" fmla="*/ 1219032 h 6940538"/>
                <a:gd name="connsiteX99" fmla="*/ 31325 w 8045403"/>
                <a:gd name="connsiteY99" fmla="*/ 1218075 h 6940538"/>
                <a:gd name="connsiteX100" fmla="*/ 46158 w 8045403"/>
                <a:gd name="connsiteY100" fmla="*/ 1214309 h 6940538"/>
                <a:gd name="connsiteX101" fmla="*/ 75755 w 8045403"/>
                <a:gd name="connsiteY101" fmla="*/ 1207086 h 6940538"/>
                <a:gd name="connsiteX102" fmla="*/ 134975 w 8045403"/>
                <a:gd name="connsiteY102" fmla="*/ 1193619 h 6940538"/>
                <a:gd name="connsiteX103" fmla="*/ 253856 w 8045403"/>
                <a:gd name="connsiteY103" fmla="*/ 1169826 h 6940538"/>
                <a:gd name="connsiteX104" fmla="*/ 493445 w 8045403"/>
                <a:gd name="connsiteY104" fmla="*/ 1133358 h 6940538"/>
                <a:gd name="connsiteX105" fmla="*/ 978317 w 8045403"/>
                <a:gd name="connsiteY105" fmla="*/ 1110469 h 6940538"/>
                <a:gd name="connsiteX106" fmla="*/ 1460982 w 8045403"/>
                <a:gd name="connsiteY106" fmla="*/ 1185370 h 6940538"/>
                <a:gd name="connsiteX107" fmla="*/ 1888925 w 8045403"/>
                <a:gd name="connsiteY107" fmla="*/ 1430053 h 6940538"/>
                <a:gd name="connsiteX108" fmla="*/ 2122180 w 8045403"/>
                <a:gd name="connsiteY108" fmla="*/ 1865244 h 6940538"/>
                <a:gd name="connsiteX109" fmla="*/ 2151250 w 8045403"/>
                <a:gd name="connsiteY109" fmla="*/ 2110169 h 6940538"/>
                <a:gd name="connsiteX110" fmla="*/ 2150190 w 8045403"/>
                <a:gd name="connsiteY110" fmla="*/ 2232874 h 6940538"/>
                <a:gd name="connsiteX111" fmla="*/ 2139990 w 8045403"/>
                <a:gd name="connsiteY111" fmla="*/ 2354710 h 6940538"/>
                <a:gd name="connsiteX112" fmla="*/ 2039457 w 8045403"/>
                <a:gd name="connsiteY112" fmla="*/ 2829804 h 6940538"/>
                <a:gd name="connsiteX113" fmla="*/ 1876861 w 8045403"/>
                <a:gd name="connsiteY113" fmla="*/ 3285100 h 6940538"/>
                <a:gd name="connsiteX114" fmla="*/ 1451921 w 8045403"/>
                <a:gd name="connsiteY114" fmla="*/ 4149910 h 6940538"/>
                <a:gd name="connsiteX115" fmla="*/ 1263244 w 8045403"/>
                <a:gd name="connsiteY115" fmla="*/ 5056094 h 6940538"/>
                <a:gd name="connsiteX116" fmla="*/ 1587144 w 8045403"/>
                <a:gd name="connsiteY116" fmla="*/ 5929617 h 6940538"/>
                <a:gd name="connsiteX117" fmla="*/ 1901283 w 8045403"/>
                <a:gd name="connsiteY117" fmla="*/ 6280589 h 6940538"/>
                <a:gd name="connsiteX118" fmla="*/ 2287653 w 8045403"/>
                <a:gd name="connsiteY118" fmla="*/ 6551673 h 6940538"/>
                <a:gd name="connsiteX119" fmla="*/ 2722419 w 8045403"/>
                <a:gd name="connsiteY119" fmla="*/ 6738282 h 6940538"/>
                <a:gd name="connsiteX120" fmla="*/ 2951408 w 8045403"/>
                <a:gd name="connsiteY120" fmla="*/ 6800021 h 6940538"/>
                <a:gd name="connsiteX121" fmla="*/ 3009280 w 8045403"/>
                <a:gd name="connsiteY121" fmla="*/ 6813168 h 6940538"/>
                <a:gd name="connsiteX122" fmla="*/ 3067488 w 8045403"/>
                <a:gd name="connsiteY122" fmla="*/ 6824743 h 6940538"/>
                <a:gd name="connsiteX123" fmla="*/ 3184701 w 8045403"/>
                <a:gd name="connsiteY123" fmla="*/ 6844051 h 6940538"/>
                <a:gd name="connsiteX124" fmla="*/ 4133729 w 8045403"/>
                <a:gd name="connsiteY124" fmla="*/ 6853227 h 6940538"/>
                <a:gd name="connsiteX125" fmla="*/ 5046461 w 8045403"/>
                <a:gd name="connsiteY125" fmla="*/ 6598693 h 6940538"/>
                <a:gd name="connsiteX126" fmla="*/ 5858219 w 8045403"/>
                <a:gd name="connsiteY126" fmla="*/ 6104626 h 6940538"/>
                <a:gd name="connsiteX127" fmla="*/ 7124965 w 8045403"/>
                <a:gd name="connsiteY127" fmla="*/ 4684990 h 6940538"/>
                <a:gd name="connsiteX128" fmla="*/ 7604569 w 8045403"/>
                <a:gd name="connsiteY128" fmla="*/ 3857429 h 6940538"/>
                <a:gd name="connsiteX129" fmla="*/ 7989259 w 8045403"/>
                <a:gd name="connsiteY129" fmla="*/ 2982514 h 6940538"/>
                <a:gd name="connsiteX130" fmla="*/ 7989285 w 8045403"/>
                <a:gd name="connsiteY130" fmla="*/ 2982488 h 6940538"/>
                <a:gd name="connsiteX131" fmla="*/ 8002586 w 8045403"/>
                <a:gd name="connsiteY131" fmla="*/ 3014015 h 6940538"/>
                <a:gd name="connsiteX132" fmla="*/ 7190338 w 8045403"/>
                <a:gd name="connsiteY132" fmla="*/ 2629764 h 6940538"/>
                <a:gd name="connsiteX133" fmla="*/ 7224211 w 8045403"/>
                <a:gd name="connsiteY133" fmla="*/ 2618190 h 6940538"/>
                <a:gd name="connsiteX134" fmla="*/ 6803999 w 8045403"/>
                <a:gd name="connsiteY134" fmla="*/ 3482020 h 6940538"/>
                <a:gd name="connsiteX135" fmla="*/ 6352312 w 8045403"/>
                <a:gd name="connsiteY135" fmla="*/ 4332833 h 6940538"/>
                <a:gd name="connsiteX136" fmla="*/ 5773589 w 8045403"/>
                <a:gd name="connsiteY136" fmla="*/ 5106130 h 6940538"/>
                <a:gd name="connsiteX137" fmla="*/ 5408646 w 8045403"/>
                <a:gd name="connsiteY137" fmla="*/ 5425832 h 6940538"/>
                <a:gd name="connsiteX138" fmla="*/ 5309451 w 8045403"/>
                <a:gd name="connsiteY138" fmla="*/ 5496026 h 6940538"/>
                <a:gd name="connsiteX139" fmla="*/ 5207292 w 8045403"/>
                <a:gd name="connsiteY139" fmla="*/ 5561941 h 6940538"/>
                <a:gd name="connsiteX140" fmla="*/ 5101627 w 8045403"/>
                <a:gd name="connsiteY140" fmla="*/ 5622134 h 6940538"/>
                <a:gd name="connsiteX141" fmla="*/ 4993487 w 8045403"/>
                <a:gd name="connsiteY141" fmla="*/ 5677609 h 6940538"/>
                <a:gd name="connsiteX142" fmla="*/ 4540459 w 8045403"/>
                <a:gd name="connsiteY142" fmla="*/ 5851947 h 6940538"/>
                <a:gd name="connsiteX143" fmla="*/ 4482226 w 8045403"/>
                <a:gd name="connsiteY143" fmla="*/ 5869090 h 6940538"/>
                <a:gd name="connsiteX144" fmla="*/ 4423271 w 8045403"/>
                <a:gd name="connsiteY144" fmla="*/ 5883474 h 6940538"/>
                <a:gd name="connsiteX145" fmla="*/ 4305155 w 8045403"/>
                <a:gd name="connsiteY145" fmla="*/ 5911263 h 6940538"/>
                <a:gd name="connsiteX146" fmla="*/ 4066164 w 8045403"/>
                <a:gd name="connsiteY146" fmla="*/ 5952199 h 6940538"/>
                <a:gd name="connsiteX147" fmla="*/ 3580218 w 8045403"/>
                <a:gd name="connsiteY147" fmla="*/ 5974394 h 6940538"/>
                <a:gd name="connsiteX148" fmla="*/ 3101309 w 8045403"/>
                <a:gd name="connsiteY148" fmla="*/ 5881850 h 6940538"/>
                <a:gd name="connsiteX149" fmla="*/ 2665862 w 8045403"/>
                <a:gd name="connsiteY149" fmla="*/ 5658765 h 6940538"/>
                <a:gd name="connsiteX150" fmla="*/ 2336328 w 8045403"/>
                <a:gd name="connsiteY150" fmla="*/ 5295394 h 6940538"/>
                <a:gd name="connsiteX151" fmla="*/ 2232312 w 8045403"/>
                <a:gd name="connsiteY151" fmla="*/ 5071845 h 6940538"/>
                <a:gd name="connsiteX152" fmla="*/ 2197880 w 8045403"/>
                <a:gd name="connsiteY152" fmla="*/ 4953754 h 6940538"/>
                <a:gd name="connsiteX153" fmla="*/ 2183522 w 8045403"/>
                <a:gd name="connsiteY153" fmla="*/ 4894206 h 6940538"/>
                <a:gd name="connsiteX154" fmla="*/ 2172074 w 8045403"/>
                <a:gd name="connsiteY154" fmla="*/ 4833988 h 6940538"/>
                <a:gd name="connsiteX155" fmla="*/ 2154642 w 8045403"/>
                <a:gd name="connsiteY155" fmla="*/ 4346366 h 6940538"/>
                <a:gd name="connsiteX156" fmla="*/ 2411549 w 8045403"/>
                <a:gd name="connsiteY156" fmla="*/ 3413991 h 6940538"/>
                <a:gd name="connsiteX157" fmla="*/ 2784545 w 8045403"/>
                <a:gd name="connsiteY157" fmla="*/ 2529023 h 6940538"/>
                <a:gd name="connsiteX158" fmla="*/ 2929032 w 8045403"/>
                <a:gd name="connsiteY158" fmla="*/ 2075773 h 6940538"/>
                <a:gd name="connsiteX159" fmla="*/ 2981079 w 8045403"/>
                <a:gd name="connsiteY159" fmla="*/ 1607289 h 6940538"/>
                <a:gd name="connsiteX160" fmla="*/ 2907198 w 8045403"/>
                <a:gd name="connsiteY160" fmla="*/ 1144019 h 6940538"/>
                <a:gd name="connsiteX161" fmla="*/ 2687851 w 8045403"/>
                <a:gd name="connsiteY161" fmla="*/ 732544 h 6940538"/>
                <a:gd name="connsiteX162" fmla="*/ 2669832 w 8045403"/>
                <a:gd name="connsiteY162" fmla="*/ 709472 h 6940538"/>
                <a:gd name="connsiteX163" fmla="*/ 2649982 w 8045403"/>
                <a:gd name="connsiteY163" fmla="*/ 687937 h 6940538"/>
                <a:gd name="connsiteX164" fmla="*/ 2610335 w 8045403"/>
                <a:gd name="connsiteY164" fmla="*/ 644831 h 6940538"/>
                <a:gd name="connsiteX165" fmla="*/ 2568381 w 8045403"/>
                <a:gd name="connsiteY165" fmla="*/ 604039 h 6940538"/>
                <a:gd name="connsiteX166" fmla="*/ 2524793 w 8045403"/>
                <a:gd name="connsiteY166" fmla="*/ 564871 h 6940538"/>
                <a:gd name="connsiteX167" fmla="*/ 2333822 w 8045403"/>
                <a:gd name="connsiteY167" fmla="*/ 428739 h 6940538"/>
                <a:gd name="connsiteX168" fmla="*/ 2122744 w 8045403"/>
                <a:gd name="connsiteY168" fmla="*/ 323808 h 6940538"/>
                <a:gd name="connsiteX169" fmla="*/ 1899277 w 8045403"/>
                <a:gd name="connsiteY169" fmla="*/ 245917 h 6940538"/>
                <a:gd name="connsiteX170" fmla="*/ 956872 w 8045403"/>
                <a:gd name="connsiteY170" fmla="*/ 101971 h 6940538"/>
                <a:gd name="connsiteX171" fmla="*/ 478615 w 8045403"/>
                <a:gd name="connsiteY171" fmla="*/ 66183 h 6940538"/>
                <a:gd name="connsiteX172" fmla="*/ 359759 w 8045403"/>
                <a:gd name="connsiteY172" fmla="*/ 61501 h 6940538"/>
                <a:gd name="connsiteX173" fmla="*/ 305192 w 8045403"/>
                <a:gd name="connsiteY173" fmla="*/ 62981 h 6940538"/>
                <a:gd name="connsiteX174" fmla="*/ 304130 w 8045403"/>
                <a:gd name="connsiteY174" fmla="*/ 63161 h 6940538"/>
                <a:gd name="connsiteX175" fmla="*/ 308692 w 8045403"/>
                <a:gd name="connsiteY175" fmla="*/ 61089 h 6940538"/>
                <a:gd name="connsiteX176" fmla="*/ 321265 w 8045403"/>
                <a:gd name="connsiteY176" fmla="*/ 44093 h 6940538"/>
                <a:gd name="connsiteX177" fmla="*/ 320494 w 8045403"/>
                <a:gd name="connsiteY177" fmla="*/ 47684 h 6940538"/>
                <a:gd name="connsiteX178" fmla="*/ 317416 w 8045403"/>
                <a:gd name="connsiteY178" fmla="*/ 62056 h 6940538"/>
                <a:gd name="connsiteX179" fmla="*/ 311250 w 8045403"/>
                <a:gd name="connsiteY179" fmla="*/ 90780 h 6940538"/>
                <a:gd name="connsiteX180" fmla="*/ 261451 w 8045403"/>
                <a:gd name="connsiteY180" fmla="*/ 319898 h 6940538"/>
                <a:gd name="connsiteX181" fmla="*/ 53091 w 8045403"/>
                <a:gd name="connsiteY181" fmla="*/ 1231212 h 694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8045403" h="6940538">
                  <a:moveTo>
                    <a:pt x="0" y="1287445"/>
                  </a:moveTo>
                  <a:cubicBezTo>
                    <a:pt x="64134" y="965933"/>
                    <a:pt x="129693" y="641760"/>
                    <a:pt x="198584" y="320331"/>
                  </a:cubicBezTo>
                  <a:lnTo>
                    <a:pt x="250519" y="79840"/>
                  </a:lnTo>
                  <a:lnTo>
                    <a:pt x="257071" y="49865"/>
                  </a:lnTo>
                  <a:lnTo>
                    <a:pt x="260350" y="34885"/>
                  </a:lnTo>
                  <a:lnTo>
                    <a:pt x="261170" y="31140"/>
                  </a:lnTo>
                  <a:cubicBezTo>
                    <a:pt x="255414" y="40404"/>
                    <a:pt x="270226" y="8426"/>
                    <a:pt x="277496" y="8143"/>
                  </a:cubicBezTo>
                  <a:cubicBezTo>
                    <a:pt x="281112" y="6042"/>
                    <a:pt x="285028" y="4506"/>
                    <a:pt x="289109" y="3590"/>
                  </a:cubicBezTo>
                  <a:cubicBezTo>
                    <a:pt x="291186" y="3062"/>
                    <a:pt x="293290" y="2647"/>
                    <a:pt x="295411" y="2345"/>
                  </a:cubicBezTo>
                  <a:cubicBezTo>
                    <a:pt x="317137" y="152"/>
                    <a:pt x="338992" y="-503"/>
                    <a:pt x="360811" y="381"/>
                  </a:cubicBezTo>
                  <a:cubicBezTo>
                    <a:pt x="401633" y="1232"/>
                    <a:pt x="441788" y="3425"/>
                    <a:pt x="481990" y="5588"/>
                  </a:cubicBezTo>
                  <a:cubicBezTo>
                    <a:pt x="642557" y="14765"/>
                    <a:pt x="802267" y="27711"/>
                    <a:pt x="962056" y="41087"/>
                  </a:cubicBezTo>
                  <a:cubicBezTo>
                    <a:pt x="1280830" y="67709"/>
                    <a:pt x="1604023" y="96658"/>
                    <a:pt x="1916464" y="186418"/>
                  </a:cubicBezTo>
                  <a:cubicBezTo>
                    <a:pt x="1994492" y="209092"/>
                    <a:pt x="2071293" y="235793"/>
                    <a:pt x="2146558" y="266416"/>
                  </a:cubicBezTo>
                  <a:cubicBezTo>
                    <a:pt x="2221815" y="297834"/>
                    <a:pt x="2294946" y="334117"/>
                    <a:pt x="2365491" y="375035"/>
                  </a:cubicBezTo>
                  <a:cubicBezTo>
                    <a:pt x="2435770" y="417059"/>
                    <a:pt x="2502595" y="464607"/>
                    <a:pt x="2565332" y="517233"/>
                  </a:cubicBezTo>
                  <a:lnTo>
                    <a:pt x="2611135" y="558311"/>
                  </a:lnTo>
                  <a:cubicBezTo>
                    <a:pt x="2626834" y="571538"/>
                    <a:pt x="2641553" y="585845"/>
                    <a:pt x="2655241" y="601134"/>
                  </a:cubicBezTo>
                  <a:lnTo>
                    <a:pt x="2696976" y="646395"/>
                  </a:lnTo>
                  <a:lnTo>
                    <a:pt x="2717805" y="669044"/>
                  </a:lnTo>
                  <a:cubicBezTo>
                    <a:pt x="2724662" y="676674"/>
                    <a:pt x="2730411" y="685212"/>
                    <a:pt x="2736778" y="693255"/>
                  </a:cubicBezTo>
                  <a:cubicBezTo>
                    <a:pt x="2839195" y="821796"/>
                    <a:pt x="2917329" y="967946"/>
                    <a:pt x="2967287" y="1124523"/>
                  </a:cubicBezTo>
                  <a:cubicBezTo>
                    <a:pt x="3016859" y="1280381"/>
                    <a:pt x="3042947" y="1442756"/>
                    <a:pt x="3044648" y="1606301"/>
                  </a:cubicBezTo>
                  <a:cubicBezTo>
                    <a:pt x="3046685" y="1769213"/>
                    <a:pt x="3028794" y="1931763"/>
                    <a:pt x="2991364" y="2090333"/>
                  </a:cubicBezTo>
                  <a:cubicBezTo>
                    <a:pt x="2953161" y="2247431"/>
                    <a:pt x="2904156" y="2401704"/>
                    <a:pt x="2844712" y="2552068"/>
                  </a:cubicBezTo>
                  <a:cubicBezTo>
                    <a:pt x="2729534" y="2852978"/>
                    <a:pt x="2591208" y="3142442"/>
                    <a:pt x="2472182" y="3438455"/>
                  </a:cubicBezTo>
                  <a:cubicBezTo>
                    <a:pt x="2353071" y="3733616"/>
                    <a:pt x="2251442" y="4038109"/>
                    <a:pt x="2220681" y="4352631"/>
                  </a:cubicBezTo>
                  <a:cubicBezTo>
                    <a:pt x="2205302" y="4509285"/>
                    <a:pt x="2211081" y="4667280"/>
                    <a:pt x="2237868" y="4822388"/>
                  </a:cubicBezTo>
                  <a:lnTo>
                    <a:pt x="2248906" y="4880183"/>
                  </a:lnTo>
                  <a:cubicBezTo>
                    <a:pt x="2252685" y="4899414"/>
                    <a:pt x="2258212" y="4918283"/>
                    <a:pt x="2262769" y="4937359"/>
                  </a:cubicBezTo>
                  <a:cubicBezTo>
                    <a:pt x="2271567" y="4975717"/>
                    <a:pt x="2283511" y="5012761"/>
                    <a:pt x="2295634" y="5049778"/>
                  </a:cubicBezTo>
                  <a:cubicBezTo>
                    <a:pt x="2321250" y="5123350"/>
                    <a:pt x="2354264" y="5194111"/>
                    <a:pt x="2394169" y="5261006"/>
                  </a:cubicBezTo>
                  <a:cubicBezTo>
                    <a:pt x="2474561" y="5394950"/>
                    <a:pt x="2580639" y="5511648"/>
                    <a:pt x="2706334" y="5604398"/>
                  </a:cubicBezTo>
                  <a:cubicBezTo>
                    <a:pt x="2833034" y="5696917"/>
                    <a:pt x="2973603" y="5768683"/>
                    <a:pt x="3122834" y="5817095"/>
                  </a:cubicBezTo>
                  <a:cubicBezTo>
                    <a:pt x="3272476" y="5866151"/>
                    <a:pt x="3427739" y="5896106"/>
                    <a:pt x="3584883" y="5906288"/>
                  </a:cubicBezTo>
                  <a:cubicBezTo>
                    <a:pt x="3742518" y="5917295"/>
                    <a:pt x="3900874" y="5910386"/>
                    <a:pt x="4056910" y="5885691"/>
                  </a:cubicBezTo>
                  <a:cubicBezTo>
                    <a:pt x="4135869" y="5876720"/>
                    <a:pt x="4213513" y="5860428"/>
                    <a:pt x="4291493" y="5846096"/>
                  </a:cubicBezTo>
                  <a:cubicBezTo>
                    <a:pt x="4330469" y="5838749"/>
                    <a:pt x="4368647" y="5827999"/>
                    <a:pt x="4407263" y="5819131"/>
                  </a:cubicBezTo>
                  <a:lnTo>
                    <a:pt x="4465058" y="5805185"/>
                  </a:lnTo>
                  <a:cubicBezTo>
                    <a:pt x="4484237" y="5800313"/>
                    <a:pt x="4503029" y="5794049"/>
                    <a:pt x="4522054" y="5788533"/>
                  </a:cubicBezTo>
                  <a:cubicBezTo>
                    <a:pt x="4674454" y="5745380"/>
                    <a:pt x="4822706" y="5688745"/>
                    <a:pt x="4965053" y="5619272"/>
                  </a:cubicBezTo>
                  <a:cubicBezTo>
                    <a:pt x="5000189" y="5601150"/>
                    <a:pt x="5036691" y="5585606"/>
                    <a:pt x="5070719" y="5565396"/>
                  </a:cubicBezTo>
                  <a:lnTo>
                    <a:pt x="5173986" y="5506931"/>
                  </a:lnTo>
                  <a:lnTo>
                    <a:pt x="5273852" y="5442820"/>
                  </a:lnTo>
                  <a:cubicBezTo>
                    <a:pt x="5307492" y="5421991"/>
                    <a:pt x="5338426" y="5397141"/>
                    <a:pt x="5370855" y="5374507"/>
                  </a:cubicBezTo>
                  <a:cubicBezTo>
                    <a:pt x="5498303" y="5280314"/>
                    <a:pt x="5617966" y="5175989"/>
                    <a:pt x="5728632" y="5062539"/>
                  </a:cubicBezTo>
                  <a:cubicBezTo>
                    <a:pt x="5947180" y="4831101"/>
                    <a:pt x="6139074" y="4575845"/>
                    <a:pt x="6300652" y="4301589"/>
                  </a:cubicBezTo>
                  <a:cubicBezTo>
                    <a:pt x="6630098" y="3754857"/>
                    <a:pt x="6885149" y="3165360"/>
                    <a:pt x="7178428" y="2594886"/>
                  </a:cubicBezTo>
                  <a:lnTo>
                    <a:pt x="7189823" y="2572691"/>
                  </a:lnTo>
                  <a:lnTo>
                    <a:pt x="7212302" y="2583312"/>
                  </a:lnTo>
                  <a:lnTo>
                    <a:pt x="8024549" y="2967589"/>
                  </a:lnTo>
                  <a:lnTo>
                    <a:pt x="8045404" y="2977436"/>
                  </a:lnTo>
                  <a:lnTo>
                    <a:pt x="8037877" y="2999141"/>
                  </a:lnTo>
                  <a:lnTo>
                    <a:pt x="8037851" y="2999167"/>
                  </a:lnTo>
                  <a:cubicBezTo>
                    <a:pt x="7927004" y="3300747"/>
                    <a:pt x="7798062" y="3595341"/>
                    <a:pt x="7651744" y="3881403"/>
                  </a:cubicBezTo>
                  <a:cubicBezTo>
                    <a:pt x="7506973" y="4167980"/>
                    <a:pt x="7346297" y="4446257"/>
                    <a:pt x="7170489" y="4714918"/>
                  </a:cubicBezTo>
                  <a:cubicBezTo>
                    <a:pt x="6994784" y="4984018"/>
                    <a:pt x="6800829" y="5240770"/>
                    <a:pt x="6589962" y="5483318"/>
                  </a:cubicBezTo>
                  <a:cubicBezTo>
                    <a:pt x="6378992" y="5726536"/>
                    <a:pt x="6145931" y="5949673"/>
                    <a:pt x="5893768" y="6149893"/>
                  </a:cubicBezTo>
                  <a:cubicBezTo>
                    <a:pt x="5641140" y="6350809"/>
                    <a:pt x="5364591" y="6519682"/>
                    <a:pt x="5070486" y="6652698"/>
                  </a:cubicBezTo>
                  <a:cubicBezTo>
                    <a:pt x="4775325" y="6785199"/>
                    <a:pt x="4462119" y="6873102"/>
                    <a:pt x="4141127" y="6913497"/>
                  </a:cubicBezTo>
                  <a:lnTo>
                    <a:pt x="4020640" y="6926206"/>
                  </a:lnTo>
                  <a:lnTo>
                    <a:pt x="3899997" y="6933501"/>
                  </a:lnTo>
                  <a:cubicBezTo>
                    <a:pt x="3859732" y="6935280"/>
                    <a:pt x="3819595" y="6939817"/>
                    <a:pt x="3779252" y="6939301"/>
                  </a:cubicBezTo>
                  <a:lnTo>
                    <a:pt x="3658300" y="6940229"/>
                  </a:lnTo>
                  <a:lnTo>
                    <a:pt x="3597824" y="6940539"/>
                  </a:lnTo>
                  <a:lnTo>
                    <a:pt x="3537374" y="6937703"/>
                  </a:lnTo>
                  <a:lnTo>
                    <a:pt x="3416448" y="6932032"/>
                  </a:lnTo>
                  <a:cubicBezTo>
                    <a:pt x="3376183" y="6929506"/>
                    <a:pt x="3336097" y="6924169"/>
                    <a:pt x="3295935" y="6920380"/>
                  </a:cubicBezTo>
                  <a:cubicBezTo>
                    <a:pt x="3255824" y="6915740"/>
                    <a:pt x="3215429" y="6913368"/>
                    <a:pt x="3175705" y="6905789"/>
                  </a:cubicBezTo>
                  <a:lnTo>
                    <a:pt x="3056068" y="6886301"/>
                  </a:lnTo>
                  <a:cubicBezTo>
                    <a:pt x="3036038" y="6883465"/>
                    <a:pt x="3016292" y="6879264"/>
                    <a:pt x="2996597" y="6874572"/>
                  </a:cubicBezTo>
                  <a:lnTo>
                    <a:pt x="2937436" y="6861270"/>
                  </a:lnTo>
                  <a:cubicBezTo>
                    <a:pt x="2858039" y="6845571"/>
                    <a:pt x="2780885" y="6820747"/>
                    <a:pt x="2703111" y="6798474"/>
                  </a:cubicBezTo>
                  <a:cubicBezTo>
                    <a:pt x="2548865" y="6748516"/>
                    <a:pt x="2399472" y="6684689"/>
                    <a:pt x="2256750" y="6607766"/>
                  </a:cubicBezTo>
                  <a:cubicBezTo>
                    <a:pt x="2114737" y="6528911"/>
                    <a:pt x="1981255" y="6435593"/>
                    <a:pt x="1858424" y="6329310"/>
                  </a:cubicBezTo>
                  <a:cubicBezTo>
                    <a:pt x="1735683" y="6222381"/>
                    <a:pt x="1626504" y="6100811"/>
                    <a:pt x="1533334" y="5967331"/>
                  </a:cubicBezTo>
                  <a:cubicBezTo>
                    <a:pt x="1343789" y="5700216"/>
                    <a:pt x="1227529" y="5388093"/>
                    <a:pt x="1196133" y="5062049"/>
                  </a:cubicBezTo>
                  <a:cubicBezTo>
                    <a:pt x="1164606" y="4734278"/>
                    <a:pt x="1232749" y="4404651"/>
                    <a:pt x="1391649" y="4116269"/>
                  </a:cubicBezTo>
                  <a:cubicBezTo>
                    <a:pt x="1548056" y="3838611"/>
                    <a:pt x="1688233" y="3552111"/>
                    <a:pt x="1811476" y="3258213"/>
                  </a:cubicBezTo>
                  <a:cubicBezTo>
                    <a:pt x="1872630" y="3111663"/>
                    <a:pt x="1925829" y="2961917"/>
                    <a:pt x="1970838" y="2809645"/>
                  </a:cubicBezTo>
                  <a:cubicBezTo>
                    <a:pt x="2016388" y="2658378"/>
                    <a:pt x="2048923" y="2503502"/>
                    <a:pt x="2068081" y="2346667"/>
                  </a:cubicBezTo>
                  <a:cubicBezTo>
                    <a:pt x="2072706" y="2307664"/>
                    <a:pt x="2074807" y="2268474"/>
                    <a:pt x="2077715" y="2229386"/>
                  </a:cubicBezTo>
                  <a:cubicBezTo>
                    <a:pt x="2077936" y="2190316"/>
                    <a:pt x="2081030" y="2151084"/>
                    <a:pt x="2078509" y="2112185"/>
                  </a:cubicBezTo>
                  <a:cubicBezTo>
                    <a:pt x="2077070" y="2034523"/>
                    <a:pt x="2067785" y="1957203"/>
                    <a:pt x="2050802" y="1881407"/>
                  </a:cubicBezTo>
                  <a:cubicBezTo>
                    <a:pt x="2019780" y="1730468"/>
                    <a:pt x="1945397" y="1591858"/>
                    <a:pt x="1836768" y="1482566"/>
                  </a:cubicBezTo>
                  <a:cubicBezTo>
                    <a:pt x="1724542" y="1376112"/>
                    <a:pt x="1588028" y="1298658"/>
                    <a:pt x="1439076" y="1256936"/>
                  </a:cubicBezTo>
                  <a:cubicBezTo>
                    <a:pt x="1288340" y="1213319"/>
                    <a:pt x="1132569" y="1189505"/>
                    <a:pt x="975688" y="1186100"/>
                  </a:cubicBezTo>
                  <a:cubicBezTo>
                    <a:pt x="817644" y="1181767"/>
                    <a:pt x="659499" y="1189526"/>
                    <a:pt x="502638" y="1209308"/>
                  </a:cubicBezTo>
                  <a:cubicBezTo>
                    <a:pt x="424035" y="1218800"/>
                    <a:pt x="345731" y="1231111"/>
                    <a:pt x="267842" y="1245462"/>
                  </a:cubicBezTo>
                  <a:cubicBezTo>
                    <a:pt x="228920" y="1252744"/>
                    <a:pt x="190078" y="1260473"/>
                    <a:pt x="151447" y="1268969"/>
                  </a:cubicBezTo>
                  <a:lnTo>
                    <a:pt x="93682" y="1282209"/>
                  </a:lnTo>
                  <a:lnTo>
                    <a:pt x="65003" y="1289257"/>
                  </a:lnTo>
                  <a:lnTo>
                    <a:pt x="50765" y="1292899"/>
                  </a:lnTo>
                  <a:lnTo>
                    <a:pt x="47217" y="1293817"/>
                  </a:lnTo>
                  <a:cubicBezTo>
                    <a:pt x="42632" y="1295005"/>
                    <a:pt x="37942" y="1295753"/>
                    <a:pt x="33214" y="1296044"/>
                  </a:cubicBezTo>
                  <a:cubicBezTo>
                    <a:pt x="21546" y="1296431"/>
                    <a:pt x="10014" y="1293443"/>
                    <a:pt x="0" y="1287445"/>
                  </a:cubicBezTo>
                  <a:close/>
                  <a:moveTo>
                    <a:pt x="53091" y="1231212"/>
                  </a:moveTo>
                  <a:cubicBezTo>
                    <a:pt x="49199" y="1224301"/>
                    <a:pt x="42242" y="1219666"/>
                    <a:pt x="34367" y="1218730"/>
                  </a:cubicBezTo>
                  <a:cubicBezTo>
                    <a:pt x="32111" y="1218542"/>
                    <a:pt x="29841" y="1218642"/>
                    <a:pt x="27611" y="1219032"/>
                  </a:cubicBezTo>
                  <a:lnTo>
                    <a:pt x="31325" y="1218075"/>
                  </a:lnTo>
                  <a:lnTo>
                    <a:pt x="46158" y="1214309"/>
                  </a:lnTo>
                  <a:lnTo>
                    <a:pt x="75755" y="1207086"/>
                  </a:lnTo>
                  <a:lnTo>
                    <a:pt x="134975" y="1193619"/>
                  </a:lnTo>
                  <a:cubicBezTo>
                    <a:pt x="174493" y="1185002"/>
                    <a:pt x="214134" y="1177183"/>
                    <a:pt x="253856" y="1169826"/>
                  </a:cubicBezTo>
                  <a:cubicBezTo>
                    <a:pt x="333334" y="1155321"/>
                    <a:pt x="413185" y="1142911"/>
                    <a:pt x="493445" y="1133358"/>
                  </a:cubicBezTo>
                  <a:cubicBezTo>
                    <a:pt x="654248" y="1113374"/>
                    <a:pt x="816344" y="1105723"/>
                    <a:pt x="978317" y="1110469"/>
                  </a:cubicBezTo>
                  <a:cubicBezTo>
                    <a:pt x="1141775" y="1114369"/>
                    <a:pt x="1304028" y="1139547"/>
                    <a:pt x="1460982" y="1185370"/>
                  </a:cubicBezTo>
                  <a:cubicBezTo>
                    <a:pt x="1621421" y="1230877"/>
                    <a:pt x="1768324" y="1314870"/>
                    <a:pt x="1888925" y="1430053"/>
                  </a:cubicBezTo>
                  <a:cubicBezTo>
                    <a:pt x="2007260" y="1549406"/>
                    <a:pt x="2088307" y="1700619"/>
                    <a:pt x="2122180" y="1865244"/>
                  </a:cubicBezTo>
                  <a:cubicBezTo>
                    <a:pt x="2140078" y="1945701"/>
                    <a:pt x="2149817" y="2027756"/>
                    <a:pt x="2151250" y="2110169"/>
                  </a:cubicBezTo>
                  <a:cubicBezTo>
                    <a:pt x="2153756" y="2151203"/>
                    <a:pt x="2150567" y="2191974"/>
                    <a:pt x="2150190" y="2232874"/>
                  </a:cubicBezTo>
                  <a:cubicBezTo>
                    <a:pt x="2147143" y="2273513"/>
                    <a:pt x="2144836" y="2314315"/>
                    <a:pt x="2139990" y="2354710"/>
                  </a:cubicBezTo>
                  <a:cubicBezTo>
                    <a:pt x="2120097" y="2515644"/>
                    <a:pt x="2086464" y="2674592"/>
                    <a:pt x="2039457" y="2829804"/>
                  </a:cubicBezTo>
                  <a:cubicBezTo>
                    <a:pt x="1993489" y="2984396"/>
                    <a:pt x="1939211" y="3136359"/>
                    <a:pt x="1876861" y="3285100"/>
                  </a:cubicBezTo>
                  <a:cubicBezTo>
                    <a:pt x="1752052" y="3581344"/>
                    <a:pt x="1610169" y="3870112"/>
                    <a:pt x="1451921" y="4149910"/>
                  </a:cubicBezTo>
                  <a:cubicBezTo>
                    <a:pt x="1299210" y="4426098"/>
                    <a:pt x="1233450" y="4741934"/>
                    <a:pt x="1263244" y="5056094"/>
                  </a:cubicBezTo>
                  <a:cubicBezTo>
                    <a:pt x="1293073" y="5370563"/>
                    <a:pt x="1404744" y="5671731"/>
                    <a:pt x="1587144" y="5929617"/>
                  </a:cubicBezTo>
                  <a:cubicBezTo>
                    <a:pt x="1677112" y="6059024"/>
                    <a:pt x="1782613" y="6176883"/>
                    <a:pt x="1901283" y="6280589"/>
                  </a:cubicBezTo>
                  <a:cubicBezTo>
                    <a:pt x="2020410" y="6383985"/>
                    <a:pt x="2149884" y="6474828"/>
                    <a:pt x="2287653" y="6551673"/>
                  </a:cubicBezTo>
                  <a:cubicBezTo>
                    <a:pt x="2426650" y="6626843"/>
                    <a:pt x="2572160" y="6689304"/>
                    <a:pt x="2722419" y="6738282"/>
                  </a:cubicBezTo>
                  <a:cubicBezTo>
                    <a:pt x="2798388" y="6760116"/>
                    <a:pt x="2873686" y="6784580"/>
                    <a:pt x="2951408" y="6800021"/>
                  </a:cubicBezTo>
                  <a:lnTo>
                    <a:pt x="3009280" y="6813168"/>
                  </a:lnTo>
                  <a:cubicBezTo>
                    <a:pt x="3028537" y="6817782"/>
                    <a:pt x="3047870" y="6821959"/>
                    <a:pt x="3067488" y="6824743"/>
                  </a:cubicBezTo>
                  <a:lnTo>
                    <a:pt x="3184701" y="6844051"/>
                  </a:lnTo>
                  <a:cubicBezTo>
                    <a:pt x="3499377" y="6887307"/>
                    <a:pt x="3818280" y="6890374"/>
                    <a:pt x="4133729" y="6853227"/>
                  </a:cubicBezTo>
                  <a:cubicBezTo>
                    <a:pt x="4448894" y="6814096"/>
                    <a:pt x="4756507" y="6728306"/>
                    <a:pt x="5046461" y="6598693"/>
                  </a:cubicBezTo>
                  <a:cubicBezTo>
                    <a:pt x="5336390" y="6468126"/>
                    <a:pt x="5609046" y="6302165"/>
                    <a:pt x="5858219" y="6104626"/>
                  </a:cubicBezTo>
                  <a:cubicBezTo>
                    <a:pt x="6359143" y="5711198"/>
                    <a:pt x="6773993" y="5216280"/>
                    <a:pt x="7124965" y="4684990"/>
                  </a:cubicBezTo>
                  <a:cubicBezTo>
                    <a:pt x="7300128" y="4418288"/>
                    <a:pt x="7460237" y="4141996"/>
                    <a:pt x="7604569" y="3857429"/>
                  </a:cubicBezTo>
                  <a:cubicBezTo>
                    <a:pt x="7750217" y="3573791"/>
                    <a:pt x="7878696" y="3281620"/>
                    <a:pt x="7989259" y="2982514"/>
                  </a:cubicBezTo>
                  <a:lnTo>
                    <a:pt x="7989285" y="2982488"/>
                  </a:lnTo>
                  <a:lnTo>
                    <a:pt x="8002586" y="3014015"/>
                  </a:lnTo>
                  <a:lnTo>
                    <a:pt x="7190338" y="2629764"/>
                  </a:lnTo>
                  <a:lnTo>
                    <a:pt x="7224211" y="2618190"/>
                  </a:lnTo>
                  <a:cubicBezTo>
                    <a:pt x="7080136" y="2903761"/>
                    <a:pt x="6944027" y="3193587"/>
                    <a:pt x="6803999" y="3482020"/>
                  </a:cubicBezTo>
                  <a:cubicBezTo>
                    <a:pt x="6663636" y="3770221"/>
                    <a:pt x="6518762" y="4057211"/>
                    <a:pt x="6352312" y="4332833"/>
                  </a:cubicBezTo>
                  <a:cubicBezTo>
                    <a:pt x="6188955" y="4611444"/>
                    <a:pt x="5994844" y="4870851"/>
                    <a:pt x="5773589" y="5106130"/>
                  </a:cubicBezTo>
                  <a:cubicBezTo>
                    <a:pt x="5660732" y="5222338"/>
                    <a:pt x="5538697" y="5329266"/>
                    <a:pt x="5408646" y="5425832"/>
                  </a:cubicBezTo>
                  <a:cubicBezTo>
                    <a:pt x="5375495" y="5449110"/>
                    <a:pt x="5343865" y="5474604"/>
                    <a:pt x="5309451" y="5496026"/>
                  </a:cubicBezTo>
                  <a:lnTo>
                    <a:pt x="5207292" y="5561941"/>
                  </a:lnTo>
                  <a:lnTo>
                    <a:pt x="5101627" y="5622134"/>
                  </a:lnTo>
                  <a:cubicBezTo>
                    <a:pt x="5066774" y="5642885"/>
                    <a:pt x="5029448" y="5658971"/>
                    <a:pt x="4993487" y="5677609"/>
                  </a:cubicBezTo>
                  <a:cubicBezTo>
                    <a:pt x="4847943" y="5749040"/>
                    <a:pt x="4696341" y="5807377"/>
                    <a:pt x="4540459" y="5851947"/>
                  </a:cubicBezTo>
                  <a:cubicBezTo>
                    <a:pt x="4521048" y="5857618"/>
                    <a:pt x="4501817" y="5864037"/>
                    <a:pt x="4482226" y="5869090"/>
                  </a:cubicBezTo>
                  <a:lnTo>
                    <a:pt x="4423271" y="5883474"/>
                  </a:lnTo>
                  <a:cubicBezTo>
                    <a:pt x="4383882" y="5892625"/>
                    <a:pt x="4344853" y="5903659"/>
                    <a:pt x="4305155" y="5911263"/>
                  </a:cubicBezTo>
                  <a:cubicBezTo>
                    <a:pt x="4225680" y="5926111"/>
                    <a:pt x="4146464" y="5942841"/>
                    <a:pt x="4066164" y="5952199"/>
                  </a:cubicBezTo>
                  <a:cubicBezTo>
                    <a:pt x="3905540" y="5977900"/>
                    <a:pt x="3742518" y="5985350"/>
                    <a:pt x="3580218" y="5974394"/>
                  </a:cubicBezTo>
                  <a:cubicBezTo>
                    <a:pt x="3417273" y="5964160"/>
                    <a:pt x="3256314" y="5933046"/>
                    <a:pt x="3101309" y="5881850"/>
                  </a:cubicBezTo>
                  <a:cubicBezTo>
                    <a:pt x="2945247" y="5831015"/>
                    <a:pt x="2798285" y="5755717"/>
                    <a:pt x="2665862" y="5658765"/>
                  </a:cubicBezTo>
                  <a:cubicBezTo>
                    <a:pt x="2533137" y="5560549"/>
                    <a:pt x="2421141" y="5437071"/>
                    <a:pt x="2336328" y="5295394"/>
                  </a:cubicBezTo>
                  <a:cubicBezTo>
                    <a:pt x="2294185" y="5224581"/>
                    <a:pt x="2259336" y="5149669"/>
                    <a:pt x="2232312" y="5071845"/>
                  </a:cubicBezTo>
                  <a:cubicBezTo>
                    <a:pt x="2219513" y="5032791"/>
                    <a:pt x="2206982" y="4993504"/>
                    <a:pt x="2197880" y="4953754"/>
                  </a:cubicBezTo>
                  <a:cubicBezTo>
                    <a:pt x="2193145" y="4933905"/>
                    <a:pt x="2187450" y="4914236"/>
                    <a:pt x="2183522" y="4894206"/>
                  </a:cubicBezTo>
                  <a:lnTo>
                    <a:pt x="2172074" y="4833988"/>
                  </a:lnTo>
                  <a:cubicBezTo>
                    <a:pt x="2144403" y="4672977"/>
                    <a:pt x="2138541" y="4508950"/>
                    <a:pt x="2154642" y="4346366"/>
                  </a:cubicBezTo>
                  <a:cubicBezTo>
                    <a:pt x="2186813" y="4021482"/>
                    <a:pt x="2291249" y="3711499"/>
                    <a:pt x="2411549" y="3413991"/>
                  </a:cubicBezTo>
                  <a:cubicBezTo>
                    <a:pt x="2531897" y="3115685"/>
                    <a:pt x="2670373" y="2826530"/>
                    <a:pt x="2784545" y="2529023"/>
                  </a:cubicBezTo>
                  <a:cubicBezTo>
                    <a:pt x="2843088" y="2381442"/>
                    <a:pt x="2891345" y="2229994"/>
                    <a:pt x="2929032" y="2075773"/>
                  </a:cubicBezTo>
                  <a:cubicBezTo>
                    <a:pt x="2965406" y="1922315"/>
                    <a:pt x="2982883" y="1764987"/>
                    <a:pt x="2981079" y="1607289"/>
                  </a:cubicBezTo>
                  <a:cubicBezTo>
                    <a:pt x="2979584" y="1450054"/>
                    <a:pt x="2954708" y="1293918"/>
                    <a:pt x="2907198" y="1144019"/>
                  </a:cubicBezTo>
                  <a:cubicBezTo>
                    <a:pt x="2859714" y="994660"/>
                    <a:pt x="2785370" y="855217"/>
                    <a:pt x="2687851" y="732544"/>
                  </a:cubicBezTo>
                  <a:cubicBezTo>
                    <a:pt x="2681793" y="724885"/>
                    <a:pt x="2676354" y="716726"/>
                    <a:pt x="2669832" y="709472"/>
                  </a:cubicBezTo>
                  <a:lnTo>
                    <a:pt x="2649982" y="687937"/>
                  </a:lnTo>
                  <a:lnTo>
                    <a:pt x="2610335" y="644831"/>
                  </a:lnTo>
                  <a:cubicBezTo>
                    <a:pt x="2597369" y="630237"/>
                    <a:pt x="2583345" y="616603"/>
                    <a:pt x="2568381" y="604039"/>
                  </a:cubicBezTo>
                  <a:lnTo>
                    <a:pt x="2524793" y="564871"/>
                  </a:lnTo>
                  <a:cubicBezTo>
                    <a:pt x="2464835" y="514516"/>
                    <a:pt x="2400977" y="468997"/>
                    <a:pt x="2333822" y="428739"/>
                  </a:cubicBezTo>
                  <a:cubicBezTo>
                    <a:pt x="2265806" y="389234"/>
                    <a:pt x="2195300" y="354183"/>
                    <a:pt x="2122744" y="323808"/>
                  </a:cubicBezTo>
                  <a:cubicBezTo>
                    <a:pt x="2049647" y="294014"/>
                    <a:pt x="1975058" y="268014"/>
                    <a:pt x="1899277" y="245917"/>
                  </a:cubicBezTo>
                  <a:cubicBezTo>
                    <a:pt x="1594637" y="158031"/>
                    <a:pt x="1275458" y="128765"/>
                    <a:pt x="956872" y="101971"/>
                  </a:cubicBezTo>
                  <a:cubicBezTo>
                    <a:pt x="797467" y="88483"/>
                    <a:pt x="637858" y="75419"/>
                    <a:pt x="478615" y="66183"/>
                  </a:cubicBezTo>
                  <a:cubicBezTo>
                    <a:pt x="438855" y="63958"/>
                    <a:pt x="399012" y="62187"/>
                    <a:pt x="359759" y="61501"/>
                  </a:cubicBezTo>
                  <a:cubicBezTo>
                    <a:pt x="341557" y="60890"/>
                    <a:pt x="323335" y="61383"/>
                    <a:pt x="305192" y="62981"/>
                  </a:cubicBezTo>
                  <a:cubicBezTo>
                    <a:pt x="304890" y="63056"/>
                    <a:pt x="303361" y="63241"/>
                    <a:pt x="304130" y="63161"/>
                  </a:cubicBezTo>
                  <a:cubicBezTo>
                    <a:pt x="305736" y="62677"/>
                    <a:pt x="307272" y="61981"/>
                    <a:pt x="308692" y="61089"/>
                  </a:cubicBezTo>
                  <a:cubicBezTo>
                    <a:pt x="313430" y="61646"/>
                    <a:pt x="327371" y="32452"/>
                    <a:pt x="321265" y="44093"/>
                  </a:cubicBezTo>
                  <a:lnTo>
                    <a:pt x="320494" y="47684"/>
                  </a:lnTo>
                  <a:lnTo>
                    <a:pt x="317416" y="62056"/>
                  </a:lnTo>
                  <a:lnTo>
                    <a:pt x="311250" y="90780"/>
                  </a:lnTo>
                  <a:lnTo>
                    <a:pt x="261451" y="319898"/>
                  </a:lnTo>
                  <a:cubicBezTo>
                    <a:pt x="194693" y="624607"/>
                    <a:pt x="124605" y="926580"/>
                    <a:pt x="53091" y="1231212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2576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6A777D7F-D088-7B79-3795-80CC43FD341B}"/>
              </a:ext>
            </a:extLst>
          </p:cNvPr>
          <p:cNvSpPr txBox="1"/>
          <p:nvPr/>
        </p:nvSpPr>
        <p:spPr>
          <a:xfrm>
            <a:off x="17073283" y="3753224"/>
            <a:ext cx="5783542" cy="80480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 rtl="1"/>
            <a:r>
              <a:rPr lang="fa-IR" dirty="0">
                <a:solidFill>
                  <a:schemeClr val="tx2"/>
                </a:solidFill>
                <a:cs typeface="B Nazanin" panose="00000400000000000000" pitchFamily="2" charset="-78"/>
              </a:rPr>
              <a:t>مطالب شما اینجاست</a:t>
            </a:r>
            <a:endParaRPr lang="en-US" dirty="0">
              <a:solidFill>
                <a:schemeClr val="tx2"/>
              </a:solidFill>
              <a:cs typeface="B Nazanin" panose="00000400000000000000" pitchFamily="2" charset="-78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7244838-20AE-EA6C-75BD-E7E13A2B829D}"/>
              </a:ext>
            </a:extLst>
          </p:cNvPr>
          <p:cNvSpPr txBox="1"/>
          <p:nvPr/>
        </p:nvSpPr>
        <p:spPr>
          <a:xfrm>
            <a:off x="17073283" y="1917839"/>
            <a:ext cx="5783542" cy="163121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7400" b="1">
                <a:solidFill>
                  <a:schemeClr val="tx2"/>
                </a:solidFill>
                <a:latin typeface="Montserrat" pitchFamily="2" charset="77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ctr" rtl="1"/>
            <a:r>
              <a:rPr lang="en-US" sz="10000" dirty="0">
                <a:latin typeface="Hammersmith One" panose="02010703030501060504" pitchFamily="2" charset="0"/>
                <a:cs typeface="B Nazanin" panose="00000400000000000000" pitchFamily="2" charset="-78"/>
              </a:rPr>
              <a:t>23%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14D70865-9033-50A8-1C22-4E1B75E6C154}"/>
              </a:ext>
            </a:extLst>
          </p:cNvPr>
          <p:cNvSpPr txBox="1"/>
          <p:nvPr/>
        </p:nvSpPr>
        <p:spPr>
          <a:xfrm>
            <a:off x="17073283" y="7403483"/>
            <a:ext cx="5783542" cy="80480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 rtl="1"/>
            <a:r>
              <a:rPr lang="fa-IR" dirty="0">
                <a:solidFill>
                  <a:schemeClr val="tx2"/>
                </a:solidFill>
                <a:cs typeface="B Nazanin" panose="00000400000000000000" pitchFamily="2" charset="-78"/>
              </a:rPr>
              <a:t>مطالب شما اینجاست</a:t>
            </a:r>
            <a:endParaRPr lang="en-US" dirty="0">
              <a:solidFill>
                <a:schemeClr val="tx2"/>
              </a:solidFill>
              <a:cs typeface="B Nazanin" panose="00000400000000000000" pitchFamily="2" charset="-78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3C7974C-EB6D-9C0A-1EFB-9A425AE6F9C7}"/>
              </a:ext>
            </a:extLst>
          </p:cNvPr>
          <p:cNvSpPr txBox="1"/>
          <p:nvPr/>
        </p:nvSpPr>
        <p:spPr>
          <a:xfrm>
            <a:off x="17073283" y="5568098"/>
            <a:ext cx="5783542" cy="163121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7400" b="1">
                <a:solidFill>
                  <a:schemeClr val="tx2"/>
                </a:solidFill>
                <a:latin typeface="Montserrat" pitchFamily="2" charset="77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ctr" rtl="1"/>
            <a:r>
              <a:rPr lang="en-US" sz="10000" dirty="0">
                <a:latin typeface="Hammersmith One" panose="02010703030501060504" pitchFamily="2" charset="0"/>
                <a:cs typeface="B Nazanin" panose="00000400000000000000" pitchFamily="2" charset="-78"/>
              </a:rPr>
              <a:t>10%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0B958B43-36EE-7BC3-841F-EC26AF9CA661}"/>
              </a:ext>
            </a:extLst>
          </p:cNvPr>
          <p:cNvSpPr txBox="1"/>
          <p:nvPr/>
        </p:nvSpPr>
        <p:spPr>
          <a:xfrm>
            <a:off x="17073283" y="11082772"/>
            <a:ext cx="5783542" cy="80480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 rtl="1"/>
            <a:r>
              <a:rPr lang="fa-IR" dirty="0">
                <a:solidFill>
                  <a:schemeClr val="tx2"/>
                </a:solidFill>
                <a:cs typeface="B Nazanin" panose="00000400000000000000" pitchFamily="2" charset="-78"/>
              </a:rPr>
              <a:t>مطالب شما اینجاست</a:t>
            </a:r>
            <a:endParaRPr lang="en-US" dirty="0">
              <a:solidFill>
                <a:schemeClr val="tx2"/>
              </a:solidFill>
              <a:cs typeface="B Nazanin" panose="00000400000000000000" pitchFamily="2" charset="-78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0B8BC52A-3F63-7485-7D0C-EBB7C4C9CB99}"/>
              </a:ext>
            </a:extLst>
          </p:cNvPr>
          <p:cNvSpPr txBox="1"/>
          <p:nvPr/>
        </p:nvSpPr>
        <p:spPr>
          <a:xfrm>
            <a:off x="17073283" y="9208723"/>
            <a:ext cx="5783542" cy="163121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7400" b="1">
                <a:solidFill>
                  <a:schemeClr val="tx2"/>
                </a:solidFill>
                <a:latin typeface="Montserrat" pitchFamily="2" charset="77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ctr" rtl="1"/>
            <a:r>
              <a:rPr lang="en-US" sz="10000" dirty="0">
                <a:latin typeface="Hammersmith One" panose="02010703030501060504" pitchFamily="2" charset="0"/>
                <a:cs typeface="B Nazanin" panose="00000400000000000000" pitchFamily="2" charset="-78"/>
              </a:rPr>
              <a:t>81%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DF86E26D-04D5-44AC-2198-D9ACF7536BF4}"/>
              </a:ext>
            </a:extLst>
          </p:cNvPr>
          <p:cNvSpPr txBox="1"/>
          <p:nvPr/>
        </p:nvSpPr>
        <p:spPr>
          <a:xfrm>
            <a:off x="1520826" y="1286253"/>
            <a:ext cx="11457756" cy="141574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latin typeface="Hammersmith One" panose="02010703030501060504" pitchFamily="2" charset="0"/>
                <a:cs typeface="B Nazanin" panose="00000400000000000000" pitchFamily="2" charset="-78"/>
              </a:rPr>
              <a:t>اسلاید عدد بزرگ</a:t>
            </a:r>
            <a:endParaRPr lang="en-US" dirty="0">
              <a:latin typeface="Hammersmith One" panose="02010703030501060504" pitchFamily="2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4303556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85E7FF4B-D226-E9F5-4E26-FE2AA072BED8}"/>
              </a:ext>
            </a:extLst>
          </p:cNvPr>
          <p:cNvSpPr/>
          <p:nvPr/>
        </p:nvSpPr>
        <p:spPr>
          <a:xfrm rot="2106209">
            <a:off x="15107350" y="385901"/>
            <a:ext cx="11484545" cy="2970497"/>
          </a:xfrm>
          <a:custGeom>
            <a:avLst/>
            <a:gdLst>
              <a:gd name="connsiteX0" fmla="*/ 646918 w 8859787"/>
              <a:gd name="connsiteY0" fmla="*/ 1266163 h 2291599"/>
              <a:gd name="connsiteX1" fmla="*/ 790692 w 8859787"/>
              <a:gd name="connsiteY1" fmla="*/ 1175998 h 2291599"/>
              <a:gd name="connsiteX2" fmla="*/ 2681090 w 8859787"/>
              <a:gd name="connsiteY2" fmla="*/ 525803 h 2291599"/>
              <a:gd name="connsiteX3" fmla="*/ 3581296 w 8859787"/>
              <a:gd name="connsiteY3" fmla="*/ 1177950 h 2291599"/>
              <a:gd name="connsiteX4" fmla="*/ 5427148 w 8859787"/>
              <a:gd name="connsiteY4" fmla="*/ 1333502 h 2291599"/>
              <a:gd name="connsiteX5" fmla="*/ 6982263 w 8859787"/>
              <a:gd name="connsiteY5" fmla="*/ 134386 h 2291599"/>
              <a:gd name="connsiteX6" fmla="*/ 8157011 w 8859787"/>
              <a:gd name="connsiteY6" fmla="*/ 153634 h 2291599"/>
              <a:gd name="connsiteX7" fmla="*/ 8776574 w 8859787"/>
              <a:gd name="connsiteY7" fmla="*/ 1268118 h 2291599"/>
              <a:gd name="connsiteX8" fmla="*/ 8859785 w 8859787"/>
              <a:gd name="connsiteY8" fmla="*/ 1770140 h 2291599"/>
              <a:gd name="connsiteX9" fmla="*/ 8790415 w 8859787"/>
              <a:gd name="connsiteY9" fmla="*/ 1840566 h 2291599"/>
              <a:gd name="connsiteX10" fmla="*/ 8724514 w 8859787"/>
              <a:gd name="connsiteY10" fmla="*/ 1795778 h 2291599"/>
              <a:gd name="connsiteX11" fmla="*/ 8043069 w 8859787"/>
              <a:gd name="connsiteY11" fmla="*/ 802046 h 2291599"/>
              <a:gd name="connsiteX12" fmla="*/ 6773311 w 8859787"/>
              <a:gd name="connsiteY12" fmla="*/ 825196 h 2291599"/>
              <a:gd name="connsiteX13" fmla="*/ 5640379 w 8859787"/>
              <a:gd name="connsiteY13" fmla="*/ 1825417 h 2291599"/>
              <a:gd name="connsiteX14" fmla="*/ 4245949 w 8859787"/>
              <a:gd name="connsiteY14" fmla="*/ 2261711 h 2291599"/>
              <a:gd name="connsiteX15" fmla="*/ 3116356 w 8859787"/>
              <a:gd name="connsiteY15" fmla="*/ 1604600 h 2291599"/>
              <a:gd name="connsiteX16" fmla="*/ 2221807 w 8859787"/>
              <a:gd name="connsiteY16" fmla="*/ 1119598 h 2291599"/>
              <a:gd name="connsiteX17" fmla="*/ 461953 w 8859787"/>
              <a:gd name="connsiteY17" fmla="*/ 2036862 h 2291599"/>
              <a:gd name="connsiteX18" fmla="*/ 17666 w 8859787"/>
              <a:gd name="connsiteY18" fmla="*/ 1851305 h 2291599"/>
              <a:gd name="connsiteX19" fmla="*/ 646918 w 8859787"/>
              <a:gd name="connsiteY19" fmla="*/ 1266163 h 229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859787" h="2291599">
                <a:moveTo>
                  <a:pt x="646918" y="1266163"/>
                </a:moveTo>
                <a:cubicBezTo>
                  <a:pt x="698083" y="1234641"/>
                  <a:pt x="746830" y="1204679"/>
                  <a:pt x="790692" y="1175998"/>
                </a:cubicBezTo>
                <a:cubicBezTo>
                  <a:pt x="1331646" y="822283"/>
                  <a:pt x="2002919" y="376166"/>
                  <a:pt x="2681090" y="525803"/>
                </a:cubicBezTo>
                <a:cubicBezTo>
                  <a:pt x="3076222" y="612993"/>
                  <a:pt x="3311920" y="904092"/>
                  <a:pt x="3581296" y="1177950"/>
                </a:cubicBezTo>
                <a:cubicBezTo>
                  <a:pt x="4105945" y="1711338"/>
                  <a:pt x="4821232" y="1733475"/>
                  <a:pt x="5427148" y="1333502"/>
                </a:cubicBezTo>
                <a:cubicBezTo>
                  <a:pt x="5974197" y="972398"/>
                  <a:pt x="6369734" y="399591"/>
                  <a:pt x="6982263" y="134386"/>
                </a:cubicBezTo>
                <a:cubicBezTo>
                  <a:pt x="7345968" y="-23080"/>
                  <a:pt x="7810843" y="-72343"/>
                  <a:pt x="8157011" y="153634"/>
                </a:cubicBezTo>
                <a:cubicBezTo>
                  <a:pt x="8521947" y="391856"/>
                  <a:pt x="8668435" y="846407"/>
                  <a:pt x="8776574" y="1268118"/>
                </a:cubicBezTo>
                <a:cubicBezTo>
                  <a:pt x="8818520" y="1431658"/>
                  <a:pt x="8858230" y="1602761"/>
                  <a:pt x="8859785" y="1770140"/>
                </a:cubicBezTo>
                <a:cubicBezTo>
                  <a:pt x="8860109" y="1808714"/>
                  <a:pt x="8829055" y="1840246"/>
                  <a:pt x="8790415" y="1840566"/>
                </a:cubicBezTo>
                <a:cubicBezTo>
                  <a:pt x="8761241" y="1840809"/>
                  <a:pt x="8734985" y="1822961"/>
                  <a:pt x="8724514" y="1795778"/>
                </a:cubicBezTo>
                <a:cubicBezTo>
                  <a:pt x="8585191" y="1422732"/>
                  <a:pt x="8373419" y="1044595"/>
                  <a:pt x="8043069" y="802046"/>
                </a:cubicBezTo>
                <a:cubicBezTo>
                  <a:pt x="7641827" y="507452"/>
                  <a:pt x="7173937" y="545201"/>
                  <a:pt x="6773311" y="825196"/>
                </a:cubicBezTo>
                <a:cubicBezTo>
                  <a:pt x="6359977" y="1114073"/>
                  <a:pt x="6034166" y="1510512"/>
                  <a:pt x="5640379" y="1825417"/>
                </a:cubicBezTo>
                <a:cubicBezTo>
                  <a:pt x="5246592" y="2140325"/>
                  <a:pt x="4736983" y="2377645"/>
                  <a:pt x="4245949" y="2261711"/>
                </a:cubicBezTo>
                <a:cubicBezTo>
                  <a:pt x="3818612" y="2160805"/>
                  <a:pt x="3452216" y="1873040"/>
                  <a:pt x="3116356" y="1604600"/>
                </a:cubicBezTo>
                <a:cubicBezTo>
                  <a:pt x="2860317" y="1399964"/>
                  <a:pt x="2576335" y="1113183"/>
                  <a:pt x="2221807" y="1119598"/>
                </a:cubicBezTo>
                <a:cubicBezTo>
                  <a:pt x="1547944" y="1131844"/>
                  <a:pt x="1074466" y="1830217"/>
                  <a:pt x="461953" y="2036862"/>
                </a:cubicBezTo>
                <a:cubicBezTo>
                  <a:pt x="279639" y="2098372"/>
                  <a:pt x="-84176" y="2141073"/>
                  <a:pt x="17666" y="1851305"/>
                </a:cubicBezTo>
                <a:cubicBezTo>
                  <a:pt x="105555" y="1601227"/>
                  <a:pt x="403608" y="1416062"/>
                  <a:pt x="646918" y="1266163"/>
                </a:cubicBezTo>
                <a:close/>
              </a:path>
            </a:pathLst>
          </a:custGeom>
          <a:solidFill>
            <a:schemeClr val="accent2"/>
          </a:solidFill>
          <a:ln w="3239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9FE74BEE-5105-3722-CC5B-5D9617E67BA4}"/>
              </a:ext>
            </a:extLst>
          </p:cNvPr>
          <p:cNvGrpSpPr/>
          <p:nvPr/>
        </p:nvGrpSpPr>
        <p:grpSpPr>
          <a:xfrm>
            <a:off x="1207875" y="680154"/>
            <a:ext cx="4184101" cy="3385739"/>
            <a:chOff x="18011773" y="199474"/>
            <a:chExt cx="4184101" cy="3385739"/>
          </a:xfrm>
        </p:grpSpPr>
        <p:sp>
          <p:nvSpPr>
            <p:cNvPr id="6" name="Forma libre 5">
              <a:extLst>
                <a:ext uri="{FF2B5EF4-FFF2-40B4-BE49-F238E27FC236}">
                  <a16:creationId xmlns:a16="http://schemas.microsoft.com/office/drawing/2014/main" id="{D8FD84B7-7F52-0BAC-F837-E472C5096D0D}"/>
                </a:ext>
              </a:extLst>
            </p:cNvPr>
            <p:cNvSpPr/>
            <p:nvPr/>
          </p:nvSpPr>
          <p:spPr>
            <a:xfrm>
              <a:off x="18011773" y="718605"/>
              <a:ext cx="1366205" cy="1811940"/>
            </a:xfrm>
            <a:custGeom>
              <a:avLst/>
              <a:gdLst>
                <a:gd name="connsiteX0" fmla="*/ 178153 w 1366205"/>
                <a:gd name="connsiteY0" fmla="*/ 1201283 h 1811940"/>
                <a:gd name="connsiteX1" fmla="*/ 5537 w 1366205"/>
                <a:gd name="connsiteY1" fmla="*/ 1626963 h 1811940"/>
                <a:gd name="connsiteX2" fmla="*/ 40687 w 1366205"/>
                <a:gd name="connsiteY2" fmla="*/ 1790038 h 1811940"/>
                <a:gd name="connsiteX3" fmla="*/ 241199 w 1366205"/>
                <a:gd name="connsiteY3" fmla="*/ 1762630 h 1811940"/>
                <a:gd name="connsiteX4" fmla="*/ 905556 w 1366205"/>
                <a:gd name="connsiteY4" fmla="*/ 1086231 h 1811940"/>
                <a:gd name="connsiteX5" fmla="*/ 1237729 w 1366205"/>
                <a:gd name="connsiteY5" fmla="*/ 586883 h 1811940"/>
                <a:gd name="connsiteX6" fmla="*/ 1328746 w 1366205"/>
                <a:gd name="connsiteY6" fmla="*/ 33443 h 1811940"/>
                <a:gd name="connsiteX7" fmla="*/ 554888 w 1366205"/>
                <a:gd name="connsiteY7" fmla="*/ 642718 h 1811940"/>
                <a:gd name="connsiteX8" fmla="*/ 178153 w 1366205"/>
                <a:gd name="connsiteY8" fmla="*/ 1201283 h 181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6205" h="1811940">
                  <a:moveTo>
                    <a:pt x="178153" y="1201283"/>
                  </a:moveTo>
                  <a:cubicBezTo>
                    <a:pt x="102230" y="1335127"/>
                    <a:pt x="32536" y="1475493"/>
                    <a:pt x="5537" y="1626963"/>
                  </a:cubicBezTo>
                  <a:cubicBezTo>
                    <a:pt x="-4716" y="1684488"/>
                    <a:pt x="-4694" y="1753199"/>
                    <a:pt x="40687" y="1790038"/>
                  </a:cubicBezTo>
                  <a:cubicBezTo>
                    <a:pt x="96838" y="1835639"/>
                    <a:pt x="180462" y="1801911"/>
                    <a:pt x="241199" y="1762630"/>
                  </a:cubicBezTo>
                  <a:cubicBezTo>
                    <a:pt x="507919" y="1590107"/>
                    <a:pt x="710605" y="1336933"/>
                    <a:pt x="905556" y="1086231"/>
                  </a:cubicBezTo>
                  <a:cubicBezTo>
                    <a:pt x="1028112" y="928624"/>
                    <a:pt x="1150289" y="767255"/>
                    <a:pt x="1237729" y="586883"/>
                  </a:cubicBezTo>
                  <a:cubicBezTo>
                    <a:pt x="1295971" y="466745"/>
                    <a:pt x="1431706" y="158162"/>
                    <a:pt x="1328746" y="33443"/>
                  </a:cubicBezTo>
                  <a:cubicBezTo>
                    <a:pt x="1170898" y="-157762"/>
                    <a:pt x="645632" y="528276"/>
                    <a:pt x="554888" y="642718"/>
                  </a:cubicBezTo>
                  <a:cubicBezTo>
                    <a:pt x="415112" y="818938"/>
                    <a:pt x="289160" y="1005682"/>
                    <a:pt x="178153" y="1201283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" name="Forma libre 6">
              <a:extLst>
                <a:ext uri="{FF2B5EF4-FFF2-40B4-BE49-F238E27FC236}">
                  <a16:creationId xmlns:a16="http://schemas.microsoft.com/office/drawing/2014/main" id="{23E906B2-049B-9127-D1A5-77733264F438}"/>
                </a:ext>
              </a:extLst>
            </p:cNvPr>
            <p:cNvSpPr/>
            <p:nvPr/>
          </p:nvSpPr>
          <p:spPr>
            <a:xfrm>
              <a:off x="19502329" y="307017"/>
              <a:ext cx="1239445" cy="1651772"/>
            </a:xfrm>
            <a:custGeom>
              <a:avLst/>
              <a:gdLst>
                <a:gd name="connsiteX0" fmla="*/ 210989 w 1239445"/>
                <a:gd name="connsiteY0" fmla="*/ 1076347 h 1651772"/>
                <a:gd name="connsiteX1" fmla="*/ 5862 w 1239445"/>
                <a:gd name="connsiteY1" fmla="*/ 1516664 h 1651772"/>
                <a:gd name="connsiteX2" fmla="*/ 7708 w 1239445"/>
                <a:gd name="connsiteY2" fmla="*/ 1601717 h 1651772"/>
                <a:gd name="connsiteX3" fmla="*/ 121416 w 1239445"/>
                <a:gd name="connsiteY3" fmla="*/ 1649509 h 1651772"/>
                <a:gd name="connsiteX4" fmla="*/ 237226 w 1239445"/>
                <a:gd name="connsiteY4" fmla="*/ 1586399 h 1651772"/>
                <a:gd name="connsiteX5" fmla="*/ 1209503 w 1239445"/>
                <a:gd name="connsiteY5" fmla="*/ 368663 h 1651772"/>
                <a:gd name="connsiteX6" fmla="*/ 1211712 w 1239445"/>
                <a:gd name="connsiteY6" fmla="*/ 90590 h 1651772"/>
                <a:gd name="connsiteX7" fmla="*/ 735730 w 1239445"/>
                <a:gd name="connsiteY7" fmla="*/ 327179 h 1651772"/>
                <a:gd name="connsiteX8" fmla="*/ 210989 w 1239445"/>
                <a:gd name="connsiteY8" fmla="*/ 1076347 h 165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9445" h="1651772">
                  <a:moveTo>
                    <a:pt x="210989" y="1076347"/>
                  </a:moveTo>
                  <a:cubicBezTo>
                    <a:pt x="124205" y="1214104"/>
                    <a:pt x="39695" y="1357434"/>
                    <a:pt x="5862" y="1516664"/>
                  </a:cubicBezTo>
                  <a:cubicBezTo>
                    <a:pt x="-2542" y="1544495"/>
                    <a:pt x="-1895" y="1574275"/>
                    <a:pt x="7708" y="1601717"/>
                  </a:cubicBezTo>
                  <a:cubicBezTo>
                    <a:pt x="26108" y="1642084"/>
                    <a:pt x="77881" y="1658137"/>
                    <a:pt x="121416" y="1649509"/>
                  </a:cubicBezTo>
                  <a:cubicBezTo>
                    <a:pt x="164951" y="1640880"/>
                    <a:pt x="202036" y="1613439"/>
                    <a:pt x="237226" y="1586399"/>
                  </a:cubicBezTo>
                  <a:cubicBezTo>
                    <a:pt x="655664" y="1264779"/>
                    <a:pt x="1049421" y="871376"/>
                    <a:pt x="1209503" y="368663"/>
                  </a:cubicBezTo>
                  <a:cubicBezTo>
                    <a:pt x="1238451" y="277733"/>
                    <a:pt x="1258129" y="173974"/>
                    <a:pt x="1211712" y="90590"/>
                  </a:cubicBezTo>
                  <a:cubicBezTo>
                    <a:pt x="1062037" y="-178247"/>
                    <a:pt x="813287" y="227235"/>
                    <a:pt x="735730" y="327179"/>
                  </a:cubicBezTo>
                  <a:cubicBezTo>
                    <a:pt x="548741" y="568153"/>
                    <a:pt x="373816" y="817875"/>
                    <a:pt x="210989" y="1076347"/>
                  </a:cubicBezTo>
                  <a:close/>
                </a:path>
              </a:pathLst>
            </a:custGeom>
            <a:solidFill>
              <a:schemeClr val="accent4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63BEF81C-AD0F-90CD-0A3C-1890BAB290E2}"/>
                </a:ext>
              </a:extLst>
            </p:cNvPr>
            <p:cNvSpPr/>
            <p:nvPr/>
          </p:nvSpPr>
          <p:spPr>
            <a:xfrm>
              <a:off x="19577733" y="1624575"/>
              <a:ext cx="1388739" cy="1539791"/>
            </a:xfrm>
            <a:custGeom>
              <a:avLst/>
              <a:gdLst>
                <a:gd name="connsiteX0" fmla="*/ 45508 w 1388739"/>
                <a:gd name="connsiteY0" fmla="*/ 1280919 h 1539791"/>
                <a:gd name="connsiteX1" fmla="*/ 217 w 1388739"/>
                <a:gd name="connsiteY1" fmla="*/ 1411921 h 1539791"/>
                <a:gd name="connsiteX2" fmla="*/ 59826 w 1388739"/>
                <a:gd name="connsiteY2" fmla="*/ 1529444 h 1539791"/>
                <a:gd name="connsiteX3" fmla="*/ 162157 w 1388739"/>
                <a:gd name="connsiteY3" fmla="*/ 1533708 h 1539791"/>
                <a:gd name="connsiteX4" fmla="*/ 775800 w 1388739"/>
                <a:gd name="connsiteY4" fmla="*/ 1152242 h 1539791"/>
                <a:gd name="connsiteX5" fmla="*/ 1322127 w 1388739"/>
                <a:gd name="connsiteY5" fmla="*/ 436130 h 1539791"/>
                <a:gd name="connsiteX6" fmla="*/ 1227419 w 1388739"/>
                <a:gd name="connsiteY6" fmla="*/ 3 h 1539791"/>
                <a:gd name="connsiteX7" fmla="*/ 798791 w 1388739"/>
                <a:gd name="connsiteY7" fmla="*/ 343790 h 1539791"/>
                <a:gd name="connsiteX8" fmla="*/ 45508 w 1388739"/>
                <a:gd name="connsiteY8" fmla="*/ 1280919 h 153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39" h="1539791">
                  <a:moveTo>
                    <a:pt x="45508" y="1280919"/>
                  </a:moveTo>
                  <a:cubicBezTo>
                    <a:pt x="23747" y="1322106"/>
                    <a:pt x="2782" y="1365416"/>
                    <a:pt x="217" y="1411921"/>
                  </a:cubicBezTo>
                  <a:cubicBezTo>
                    <a:pt x="-2348" y="1458408"/>
                    <a:pt x="17872" y="1509160"/>
                    <a:pt x="59826" y="1529444"/>
                  </a:cubicBezTo>
                  <a:cubicBezTo>
                    <a:pt x="91126" y="1544561"/>
                    <a:pt x="128056" y="1540498"/>
                    <a:pt x="162157" y="1533708"/>
                  </a:cubicBezTo>
                  <a:cubicBezTo>
                    <a:pt x="401905" y="1485916"/>
                    <a:pt x="602415" y="1324480"/>
                    <a:pt x="775800" y="1152242"/>
                  </a:cubicBezTo>
                  <a:cubicBezTo>
                    <a:pt x="989596" y="939836"/>
                    <a:pt x="1179513" y="701545"/>
                    <a:pt x="1322127" y="436130"/>
                  </a:cubicBezTo>
                  <a:cubicBezTo>
                    <a:pt x="1387502" y="314493"/>
                    <a:pt x="1465728" y="1751"/>
                    <a:pt x="1227419" y="3"/>
                  </a:cubicBezTo>
                  <a:cubicBezTo>
                    <a:pt x="1081208" y="-1068"/>
                    <a:pt x="895741" y="250497"/>
                    <a:pt x="798791" y="343790"/>
                  </a:cubicBezTo>
                  <a:cubicBezTo>
                    <a:pt x="509464" y="622215"/>
                    <a:pt x="234292" y="923632"/>
                    <a:pt x="45508" y="1280919"/>
                  </a:cubicBezTo>
                  <a:close/>
                </a:path>
              </a:pathLst>
            </a:custGeom>
            <a:solidFill>
              <a:schemeClr val="accent2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CCA293CA-FD93-20CD-B70C-C6846DECF53D}"/>
                </a:ext>
              </a:extLst>
            </p:cNvPr>
            <p:cNvSpPr/>
            <p:nvPr/>
          </p:nvSpPr>
          <p:spPr>
            <a:xfrm>
              <a:off x="21127774" y="199474"/>
              <a:ext cx="952526" cy="1105757"/>
            </a:xfrm>
            <a:custGeom>
              <a:avLst/>
              <a:gdLst>
                <a:gd name="connsiteX0" fmla="*/ 95414 w 952526"/>
                <a:gd name="connsiteY0" fmla="*/ 745009 h 1105757"/>
                <a:gd name="connsiteX1" fmla="*/ 990 w 952526"/>
                <a:gd name="connsiteY1" fmla="*/ 993093 h 1105757"/>
                <a:gd name="connsiteX2" fmla="*/ 15765 w 952526"/>
                <a:gd name="connsiteY2" fmla="*/ 1068706 h 1105757"/>
                <a:gd name="connsiteX3" fmla="*/ 202286 w 952526"/>
                <a:gd name="connsiteY3" fmla="*/ 1078020 h 1105757"/>
                <a:gd name="connsiteX4" fmla="*/ 926951 w 952526"/>
                <a:gd name="connsiteY4" fmla="*/ 282495 h 1105757"/>
                <a:gd name="connsiteX5" fmla="*/ 938497 w 952526"/>
                <a:gd name="connsiteY5" fmla="*/ 99252 h 1105757"/>
                <a:gd name="connsiteX6" fmla="*/ 95414 w 952526"/>
                <a:gd name="connsiteY6" fmla="*/ 745009 h 1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7">
                  <a:moveTo>
                    <a:pt x="95414" y="745009"/>
                  </a:moveTo>
                  <a:cubicBezTo>
                    <a:pt x="49867" y="821876"/>
                    <a:pt x="6696" y="903942"/>
                    <a:pt x="990" y="993093"/>
                  </a:cubicBezTo>
                  <a:cubicBezTo>
                    <a:pt x="-2356" y="1019230"/>
                    <a:pt x="2831" y="1045746"/>
                    <a:pt x="15765" y="1068706"/>
                  </a:cubicBezTo>
                  <a:cubicBezTo>
                    <a:pt x="53280" y="1125613"/>
                    <a:pt x="140676" y="1107264"/>
                    <a:pt x="202286" y="1078020"/>
                  </a:cubicBezTo>
                  <a:cubicBezTo>
                    <a:pt x="537880" y="916728"/>
                    <a:pt x="797691" y="631509"/>
                    <a:pt x="926951" y="282495"/>
                  </a:cubicBezTo>
                  <a:cubicBezTo>
                    <a:pt x="948537" y="223375"/>
                    <a:pt x="965772" y="155983"/>
                    <a:pt x="938497" y="99252"/>
                  </a:cubicBezTo>
                  <a:cubicBezTo>
                    <a:pt x="746806" y="-299572"/>
                    <a:pt x="166930" y="624320"/>
                    <a:pt x="95414" y="745009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B52E212F-A463-75A0-97FB-3DF9D169E32C}"/>
                </a:ext>
              </a:extLst>
            </p:cNvPr>
            <p:cNvSpPr/>
            <p:nvPr/>
          </p:nvSpPr>
          <p:spPr>
            <a:xfrm>
              <a:off x="18348404" y="2479457"/>
              <a:ext cx="952526" cy="1105756"/>
            </a:xfrm>
            <a:custGeom>
              <a:avLst/>
              <a:gdLst>
                <a:gd name="connsiteX0" fmla="*/ 95411 w 952526"/>
                <a:gd name="connsiteY0" fmla="*/ 745013 h 1105756"/>
                <a:gd name="connsiteX1" fmla="*/ 989 w 952526"/>
                <a:gd name="connsiteY1" fmla="*/ 993087 h 1105756"/>
                <a:gd name="connsiteX2" fmla="*/ 15763 w 952526"/>
                <a:gd name="connsiteY2" fmla="*/ 1068705 h 1105756"/>
                <a:gd name="connsiteX3" fmla="*/ 202280 w 952526"/>
                <a:gd name="connsiteY3" fmla="*/ 1078019 h 1105756"/>
                <a:gd name="connsiteX4" fmla="*/ 926957 w 952526"/>
                <a:gd name="connsiteY4" fmla="*/ 282494 h 1105756"/>
                <a:gd name="connsiteX5" fmla="*/ 938505 w 952526"/>
                <a:gd name="connsiteY5" fmla="*/ 99252 h 1105756"/>
                <a:gd name="connsiteX6" fmla="*/ 95411 w 952526"/>
                <a:gd name="connsiteY6" fmla="*/ 745013 h 110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6">
                  <a:moveTo>
                    <a:pt x="95411" y="745013"/>
                  </a:moveTo>
                  <a:cubicBezTo>
                    <a:pt x="49864" y="821868"/>
                    <a:pt x="6697" y="903941"/>
                    <a:pt x="989" y="993087"/>
                  </a:cubicBezTo>
                  <a:cubicBezTo>
                    <a:pt x="-2354" y="1019224"/>
                    <a:pt x="2827" y="1045745"/>
                    <a:pt x="15763" y="1068705"/>
                  </a:cubicBezTo>
                  <a:cubicBezTo>
                    <a:pt x="53289" y="1125610"/>
                    <a:pt x="140680" y="1107266"/>
                    <a:pt x="202280" y="1078019"/>
                  </a:cubicBezTo>
                  <a:cubicBezTo>
                    <a:pt x="537877" y="916733"/>
                    <a:pt x="797696" y="631503"/>
                    <a:pt x="926957" y="282494"/>
                  </a:cubicBezTo>
                  <a:cubicBezTo>
                    <a:pt x="948531" y="223381"/>
                    <a:pt x="965769" y="155990"/>
                    <a:pt x="938505" y="99252"/>
                  </a:cubicBezTo>
                  <a:cubicBezTo>
                    <a:pt x="746802" y="-299573"/>
                    <a:pt x="166924" y="624329"/>
                    <a:pt x="95411" y="745013"/>
                  </a:cubicBezTo>
                  <a:close/>
                </a:path>
              </a:pathLst>
            </a:custGeom>
            <a:solidFill>
              <a:schemeClr val="accent5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" name="Forma libre 10">
              <a:extLst>
                <a:ext uri="{FF2B5EF4-FFF2-40B4-BE49-F238E27FC236}">
                  <a16:creationId xmlns:a16="http://schemas.microsoft.com/office/drawing/2014/main" id="{BE2420F7-7BC9-1224-04FF-29139A1593AB}"/>
                </a:ext>
              </a:extLst>
            </p:cNvPr>
            <p:cNvSpPr/>
            <p:nvPr/>
          </p:nvSpPr>
          <p:spPr>
            <a:xfrm>
              <a:off x="21243348" y="1545418"/>
              <a:ext cx="952526" cy="1105760"/>
            </a:xfrm>
            <a:custGeom>
              <a:avLst/>
              <a:gdLst>
                <a:gd name="connsiteX0" fmla="*/ 95414 w 952526"/>
                <a:gd name="connsiteY0" fmla="*/ 745017 h 1105760"/>
                <a:gd name="connsiteX1" fmla="*/ 990 w 952526"/>
                <a:gd name="connsiteY1" fmla="*/ 993091 h 1105760"/>
                <a:gd name="connsiteX2" fmla="*/ 15766 w 952526"/>
                <a:gd name="connsiteY2" fmla="*/ 1068708 h 1105760"/>
                <a:gd name="connsiteX3" fmla="*/ 202286 w 952526"/>
                <a:gd name="connsiteY3" fmla="*/ 1078023 h 1105760"/>
                <a:gd name="connsiteX4" fmla="*/ 926951 w 952526"/>
                <a:gd name="connsiteY4" fmla="*/ 282494 h 1105760"/>
                <a:gd name="connsiteX5" fmla="*/ 938497 w 952526"/>
                <a:gd name="connsiteY5" fmla="*/ 99252 h 1105760"/>
                <a:gd name="connsiteX6" fmla="*/ 95414 w 952526"/>
                <a:gd name="connsiteY6" fmla="*/ 745017 h 110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60">
                  <a:moveTo>
                    <a:pt x="95414" y="745017"/>
                  </a:moveTo>
                  <a:cubicBezTo>
                    <a:pt x="49867" y="821872"/>
                    <a:pt x="6696" y="903945"/>
                    <a:pt x="990" y="993091"/>
                  </a:cubicBezTo>
                  <a:cubicBezTo>
                    <a:pt x="-2356" y="1019227"/>
                    <a:pt x="2831" y="1045749"/>
                    <a:pt x="15766" y="1068708"/>
                  </a:cubicBezTo>
                  <a:cubicBezTo>
                    <a:pt x="53280" y="1125614"/>
                    <a:pt x="140676" y="1107270"/>
                    <a:pt x="202286" y="1078023"/>
                  </a:cubicBezTo>
                  <a:cubicBezTo>
                    <a:pt x="537880" y="916720"/>
                    <a:pt x="797691" y="631506"/>
                    <a:pt x="926951" y="282494"/>
                  </a:cubicBezTo>
                  <a:cubicBezTo>
                    <a:pt x="948537" y="223376"/>
                    <a:pt x="965772" y="155982"/>
                    <a:pt x="938497" y="99252"/>
                  </a:cubicBezTo>
                  <a:cubicBezTo>
                    <a:pt x="746806" y="-299570"/>
                    <a:pt x="166930" y="624316"/>
                    <a:pt x="95414" y="745017"/>
                  </a:cubicBezTo>
                  <a:close/>
                </a:path>
              </a:pathLst>
            </a:custGeom>
            <a:solidFill>
              <a:schemeClr val="accent4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4" name="Freeform 61">
            <a:extLst>
              <a:ext uri="{FF2B5EF4-FFF2-40B4-BE49-F238E27FC236}">
                <a16:creationId xmlns:a16="http://schemas.microsoft.com/office/drawing/2014/main" id="{BB54C56A-ADEB-324A-B682-149B649F7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8824" y="3512741"/>
            <a:ext cx="5212798" cy="4954728"/>
          </a:xfrm>
          <a:custGeom>
            <a:avLst/>
            <a:gdLst>
              <a:gd name="T0" fmla="*/ 488140 w 4185"/>
              <a:gd name="T1" fmla="*/ 969735 h 3978"/>
              <a:gd name="T2" fmla="*/ 488140 w 4185"/>
              <a:gd name="T3" fmla="*/ 969735 h 3978"/>
              <a:gd name="T4" fmla="*/ 388424 w 4185"/>
              <a:gd name="T5" fmla="*/ 1141796 h 3978"/>
              <a:gd name="T6" fmla="*/ 277189 w 4185"/>
              <a:gd name="T7" fmla="*/ 1206229 h 3978"/>
              <a:gd name="T8" fmla="*/ 472301 w 4185"/>
              <a:gd name="T9" fmla="*/ 1318897 h 3978"/>
              <a:gd name="T10" fmla="*/ 667413 w 4185"/>
              <a:gd name="T11" fmla="*/ 1431565 h 3978"/>
              <a:gd name="T12" fmla="*/ 1423741 w 4185"/>
              <a:gd name="T13" fmla="*/ 994572 h 3978"/>
              <a:gd name="T14" fmla="*/ 1423741 w 4185"/>
              <a:gd name="T15" fmla="*/ 994572 h 3978"/>
              <a:gd name="T16" fmla="*/ 1506178 w 4185"/>
              <a:gd name="T17" fmla="*/ 852028 h 3978"/>
              <a:gd name="T18" fmla="*/ 1506178 w 4185"/>
              <a:gd name="T19" fmla="*/ 852028 h 3978"/>
              <a:gd name="T20" fmla="*/ 1423741 w 4185"/>
              <a:gd name="T21" fmla="*/ 708763 h 3978"/>
              <a:gd name="T22" fmla="*/ 247670 w 4185"/>
              <a:gd name="T23" fmla="*/ 29877 h 3978"/>
              <a:gd name="T24" fmla="*/ 247670 w 4185"/>
              <a:gd name="T25" fmla="*/ 29877 h 3978"/>
              <a:gd name="T26" fmla="*/ 82797 w 4185"/>
              <a:gd name="T27" fmla="*/ 29877 h 3978"/>
              <a:gd name="T28" fmla="*/ 82797 w 4185"/>
              <a:gd name="T29" fmla="*/ 29877 h 3978"/>
              <a:gd name="T30" fmla="*/ 0 w 4185"/>
              <a:gd name="T31" fmla="*/ 173141 h 3978"/>
              <a:gd name="T32" fmla="*/ 0 w 4185"/>
              <a:gd name="T33" fmla="*/ 572698 h 3978"/>
              <a:gd name="T34" fmla="*/ 388424 w 4185"/>
              <a:gd name="T35" fmla="*/ 797314 h 3978"/>
              <a:gd name="T36" fmla="*/ 388424 w 4185"/>
              <a:gd name="T37" fmla="*/ 797314 h 3978"/>
              <a:gd name="T38" fmla="*/ 488140 w 4185"/>
              <a:gd name="T39" fmla="*/ 969735 h 397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85" h="3978">
                <a:moveTo>
                  <a:pt x="1356" y="2694"/>
                </a:moveTo>
                <a:lnTo>
                  <a:pt x="1356" y="2694"/>
                </a:lnTo>
                <a:cubicBezTo>
                  <a:pt x="1356" y="2894"/>
                  <a:pt x="1252" y="3073"/>
                  <a:pt x="1079" y="3172"/>
                </a:cubicBezTo>
                <a:lnTo>
                  <a:pt x="770" y="3351"/>
                </a:lnTo>
                <a:lnTo>
                  <a:pt x="1312" y="3664"/>
                </a:lnTo>
                <a:lnTo>
                  <a:pt x="1854" y="3977"/>
                </a:lnTo>
                <a:lnTo>
                  <a:pt x="3955" y="2763"/>
                </a:lnTo>
                <a:cubicBezTo>
                  <a:pt x="4098" y="2681"/>
                  <a:pt x="4184" y="2533"/>
                  <a:pt x="4184" y="2367"/>
                </a:cubicBezTo>
                <a:cubicBezTo>
                  <a:pt x="4184" y="2201"/>
                  <a:pt x="4098" y="2052"/>
                  <a:pt x="3955" y="1969"/>
                </a:cubicBezTo>
                <a:lnTo>
                  <a:pt x="688" y="83"/>
                </a:lnTo>
                <a:cubicBezTo>
                  <a:pt x="545" y="0"/>
                  <a:pt x="374" y="0"/>
                  <a:pt x="230" y="83"/>
                </a:cubicBezTo>
                <a:cubicBezTo>
                  <a:pt x="86" y="166"/>
                  <a:pt x="0" y="315"/>
                  <a:pt x="0" y="481"/>
                </a:cubicBezTo>
                <a:lnTo>
                  <a:pt x="0" y="1591"/>
                </a:lnTo>
                <a:lnTo>
                  <a:pt x="1079" y="2215"/>
                </a:lnTo>
                <a:cubicBezTo>
                  <a:pt x="1252" y="2315"/>
                  <a:pt x="1356" y="2494"/>
                  <a:pt x="1356" y="2694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3599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5" name="Freeform 62">
            <a:extLst>
              <a:ext uri="{FF2B5EF4-FFF2-40B4-BE49-F238E27FC236}">
                <a16:creationId xmlns:a16="http://schemas.microsoft.com/office/drawing/2014/main" id="{AF13B51B-F3D3-E14E-BE9E-FD098376B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8827" y="7758860"/>
            <a:ext cx="2191683" cy="1653409"/>
          </a:xfrm>
          <a:custGeom>
            <a:avLst/>
            <a:gdLst>
              <a:gd name="T0" fmla="*/ 0 w 1760"/>
              <a:gd name="T1" fmla="*/ 140329 h 1328"/>
              <a:gd name="T2" fmla="*/ 0 w 1760"/>
              <a:gd name="T3" fmla="*/ 304406 h 1328"/>
              <a:gd name="T4" fmla="*/ 0 w 1760"/>
              <a:gd name="T5" fmla="*/ 304406 h 1328"/>
              <a:gd name="T6" fmla="*/ 82776 w 1760"/>
              <a:gd name="T7" fmla="*/ 447253 h 1328"/>
              <a:gd name="T8" fmla="*/ 82776 w 1760"/>
              <a:gd name="T9" fmla="*/ 447253 h 1328"/>
              <a:gd name="T10" fmla="*/ 247607 w 1760"/>
              <a:gd name="T11" fmla="*/ 447253 h 1328"/>
              <a:gd name="T12" fmla="*/ 633053 w 1760"/>
              <a:gd name="T13" fmla="*/ 224886 h 1328"/>
              <a:gd name="T14" fmla="*/ 438351 w 1760"/>
              <a:gd name="T15" fmla="*/ 112263 h 1328"/>
              <a:gd name="T16" fmla="*/ 243288 w 1760"/>
              <a:gd name="T17" fmla="*/ 0 h 1328"/>
              <a:gd name="T18" fmla="*/ 0 w 1760"/>
              <a:gd name="T19" fmla="*/ 140329 h 13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60" h="1328">
                <a:moveTo>
                  <a:pt x="0" y="390"/>
                </a:moveTo>
                <a:lnTo>
                  <a:pt x="0" y="846"/>
                </a:lnTo>
                <a:cubicBezTo>
                  <a:pt x="0" y="1012"/>
                  <a:pt x="86" y="1160"/>
                  <a:pt x="230" y="1243"/>
                </a:cubicBezTo>
                <a:cubicBezTo>
                  <a:pt x="374" y="1327"/>
                  <a:pt x="545" y="1327"/>
                  <a:pt x="688" y="1243"/>
                </a:cubicBezTo>
                <a:lnTo>
                  <a:pt x="1759" y="625"/>
                </a:lnTo>
                <a:lnTo>
                  <a:pt x="1218" y="312"/>
                </a:lnTo>
                <a:lnTo>
                  <a:pt x="676" y="0"/>
                </a:lnTo>
                <a:lnTo>
                  <a:pt x="0" y="390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3599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6" name="Freeform 63">
            <a:extLst>
              <a:ext uri="{FF2B5EF4-FFF2-40B4-BE49-F238E27FC236}">
                <a16:creationId xmlns:a16="http://schemas.microsoft.com/office/drawing/2014/main" id="{DC3B1BC8-D1DB-4545-B2E1-F71C0CA92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7013" y="3946686"/>
            <a:ext cx="3526465" cy="5872068"/>
          </a:xfrm>
          <a:custGeom>
            <a:avLst/>
            <a:gdLst>
              <a:gd name="T0" fmla="*/ 695416 w 2830"/>
              <a:gd name="T1" fmla="*/ 843117 h 4712"/>
              <a:gd name="T2" fmla="*/ 695416 w 2830"/>
              <a:gd name="T3" fmla="*/ 843117 h 4712"/>
              <a:gd name="T4" fmla="*/ 706940 w 2830"/>
              <a:gd name="T5" fmla="*/ 836634 h 4712"/>
              <a:gd name="T6" fmla="*/ 706940 w 2830"/>
              <a:gd name="T7" fmla="*/ 836634 h 4712"/>
              <a:gd name="T8" fmla="*/ 906454 w 2830"/>
              <a:gd name="T9" fmla="*/ 836634 h 4712"/>
              <a:gd name="T10" fmla="*/ 1018815 w 2830"/>
              <a:gd name="T11" fmla="*/ 901101 h 4712"/>
              <a:gd name="T12" fmla="*/ 1018815 w 2830"/>
              <a:gd name="T13" fmla="*/ 467118 h 4712"/>
              <a:gd name="T14" fmla="*/ 248131 w 2830"/>
              <a:gd name="T15" fmla="*/ 21969 h 4712"/>
              <a:gd name="T16" fmla="*/ 248131 w 2830"/>
              <a:gd name="T17" fmla="*/ 21969 h 4712"/>
              <a:gd name="T18" fmla="*/ 165661 w 2830"/>
              <a:gd name="T19" fmla="*/ 0 h 4712"/>
              <a:gd name="T20" fmla="*/ 165661 w 2830"/>
              <a:gd name="T21" fmla="*/ 0 h 4712"/>
              <a:gd name="T22" fmla="*/ 82830 w 2830"/>
              <a:gd name="T23" fmla="*/ 21969 h 4712"/>
              <a:gd name="T24" fmla="*/ 82830 w 2830"/>
              <a:gd name="T25" fmla="*/ 21969 h 4712"/>
              <a:gd name="T26" fmla="*/ 0 w 2830"/>
              <a:gd name="T27" fmla="*/ 165670 h 4712"/>
              <a:gd name="T28" fmla="*/ 0 w 2830"/>
              <a:gd name="T29" fmla="*/ 1523445 h 4712"/>
              <a:gd name="T30" fmla="*/ 0 w 2830"/>
              <a:gd name="T31" fmla="*/ 1523445 h 4712"/>
              <a:gd name="T32" fmla="*/ 82830 w 2830"/>
              <a:gd name="T33" fmla="*/ 1666785 h 4712"/>
              <a:gd name="T34" fmla="*/ 82830 w 2830"/>
              <a:gd name="T35" fmla="*/ 1666785 h 4712"/>
              <a:gd name="T36" fmla="*/ 248131 w 2830"/>
              <a:gd name="T37" fmla="*/ 1666785 h 4712"/>
              <a:gd name="T38" fmla="*/ 607183 w 2830"/>
              <a:gd name="T39" fmla="*/ 1459337 h 4712"/>
              <a:gd name="T40" fmla="*/ 607183 w 2830"/>
              <a:gd name="T41" fmla="*/ 1008787 h 4712"/>
              <a:gd name="T42" fmla="*/ 607183 w 2830"/>
              <a:gd name="T43" fmla="*/ 1008787 h 4712"/>
              <a:gd name="T44" fmla="*/ 695416 w 2830"/>
              <a:gd name="T45" fmla="*/ 843117 h 471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830" h="4712">
                <a:moveTo>
                  <a:pt x="1931" y="2341"/>
                </a:moveTo>
                <a:lnTo>
                  <a:pt x="1931" y="2341"/>
                </a:lnTo>
                <a:cubicBezTo>
                  <a:pt x="1942" y="2336"/>
                  <a:pt x="1952" y="2329"/>
                  <a:pt x="1963" y="2323"/>
                </a:cubicBezTo>
                <a:cubicBezTo>
                  <a:pt x="2136" y="2223"/>
                  <a:pt x="2344" y="2223"/>
                  <a:pt x="2517" y="2323"/>
                </a:cubicBezTo>
                <a:lnTo>
                  <a:pt x="2829" y="2502"/>
                </a:lnTo>
                <a:lnTo>
                  <a:pt x="2829" y="1297"/>
                </a:lnTo>
                <a:lnTo>
                  <a:pt x="689" y="61"/>
                </a:lnTo>
                <a:cubicBezTo>
                  <a:pt x="617" y="20"/>
                  <a:pt x="538" y="0"/>
                  <a:pt x="460" y="0"/>
                </a:cubicBezTo>
                <a:cubicBezTo>
                  <a:pt x="381" y="0"/>
                  <a:pt x="302" y="20"/>
                  <a:pt x="230" y="61"/>
                </a:cubicBezTo>
                <a:cubicBezTo>
                  <a:pt x="86" y="145"/>
                  <a:pt x="0" y="293"/>
                  <a:pt x="0" y="460"/>
                </a:cubicBezTo>
                <a:lnTo>
                  <a:pt x="0" y="4230"/>
                </a:lnTo>
                <a:cubicBezTo>
                  <a:pt x="0" y="4396"/>
                  <a:pt x="86" y="4545"/>
                  <a:pt x="230" y="4628"/>
                </a:cubicBezTo>
                <a:cubicBezTo>
                  <a:pt x="374" y="4711"/>
                  <a:pt x="545" y="4711"/>
                  <a:pt x="689" y="4628"/>
                </a:cubicBezTo>
                <a:lnTo>
                  <a:pt x="1686" y="4052"/>
                </a:lnTo>
                <a:lnTo>
                  <a:pt x="1686" y="2801"/>
                </a:lnTo>
                <a:cubicBezTo>
                  <a:pt x="1686" y="2614"/>
                  <a:pt x="1777" y="2445"/>
                  <a:pt x="1931" y="2341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3599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7" name="Freeform 64">
            <a:extLst>
              <a:ext uri="{FF2B5EF4-FFF2-40B4-BE49-F238E27FC236}">
                <a16:creationId xmlns:a16="http://schemas.microsoft.com/office/drawing/2014/main" id="{79E04F17-8BFC-4D40-BE43-68E7B5654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6159" y="8308168"/>
            <a:ext cx="5212795" cy="4427395"/>
          </a:xfrm>
          <a:custGeom>
            <a:avLst/>
            <a:gdLst>
              <a:gd name="T0" fmla="*/ 576336 w 4185"/>
              <a:gd name="T1" fmla="*/ 343920 h 3553"/>
              <a:gd name="T2" fmla="*/ 576336 w 4185"/>
              <a:gd name="T3" fmla="*/ 343920 h 3553"/>
              <a:gd name="T4" fmla="*/ 476980 w 4185"/>
              <a:gd name="T5" fmla="*/ 316910 h 3553"/>
              <a:gd name="T6" fmla="*/ 476980 w 4185"/>
              <a:gd name="T7" fmla="*/ 316910 h 3553"/>
              <a:gd name="T8" fmla="*/ 377264 w 4185"/>
              <a:gd name="T9" fmla="*/ 144410 h 3553"/>
              <a:gd name="T10" fmla="*/ 377264 w 4185"/>
              <a:gd name="T11" fmla="*/ 0 h 3553"/>
              <a:gd name="T12" fmla="*/ 188272 w 4185"/>
              <a:gd name="T13" fmla="*/ 108758 h 3553"/>
              <a:gd name="T14" fmla="*/ 0 w 4185"/>
              <a:gd name="T15" fmla="*/ 217876 h 3553"/>
              <a:gd name="T16" fmla="*/ 0 w 4185"/>
              <a:gd name="T17" fmla="*/ 1106305 h 3553"/>
              <a:gd name="T18" fmla="*/ 0 w 4185"/>
              <a:gd name="T19" fmla="*/ 1106305 h 3553"/>
              <a:gd name="T20" fmla="*/ 82437 w 4185"/>
              <a:gd name="T21" fmla="*/ 1249274 h 3553"/>
              <a:gd name="T22" fmla="*/ 82437 w 4185"/>
              <a:gd name="T23" fmla="*/ 1249274 h 3553"/>
              <a:gd name="T24" fmla="*/ 248030 w 4185"/>
              <a:gd name="T25" fmla="*/ 1249274 h 3553"/>
              <a:gd name="T26" fmla="*/ 1423380 w 4185"/>
              <a:gd name="T27" fmla="*/ 570078 h 3553"/>
              <a:gd name="T28" fmla="*/ 1423380 w 4185"/>
              <a:gd name="T29" fmla="*/ 570078 h 3553"/>
              <a:gd name="T30" fmla="*/ 1506177 w 4185"/>
              <a:gd name="T31" fmla="*/ 427109 h 3553"/>
              <a:gd name="T32" fmla="*/ 1506177 w 4185"/>
              <a:gd name="T33" fmla="*/ 427109 h 3553"/>
              <a:gd name="T34" fmla="*/ 1423380 w 4185"/>
              <a:gd name="T35" fmla="*/ 283779 h 3553"/>
              <a:gd name="T36" fmla="*/ 1078515 w 4185"/>
              <a:gd name="T37" fmla="*/ 84269 h 3553"/>
              <a:gd name="T38" fmla="*/ 675692 w 4185"/>
              <a:gd name="T39" fmla="*/ 316910 h 3553"/>
              <a:gd name="T40" fmla="*/ 675692 w 4185"/>
              <a:gd name="T41" fmla="*/ 316910 h 3553"/>
              <a:gd name="T42" fmla="*/ 576336 w 4185"/>
              <a:gd name="T43" fmla="*/ 343920 h 35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85" h="3553">
                <a:moveTo>
                  <a:pt x="1601" y="955"/>
                </a:moveTo>
                <a:lnTo>
                  <a:pt x="1601" y="955"/>
                </a:lnTo>
                <a:cubicBezTo>
                  <a:pt x="1506" y="955"/>
                  <a:pt x="1411" y="930"/>
                  <a:pt x="1325" y="880"/>
                </a:cubicBezTo>
                <a:cubicBezTo>
                  <a:pt x="1151" y="780"/>
                  <a:pt x="1048" y="601"/>
                  <a:pt x="1048" y="401"/>
                </a:cubicBezTo>
                <a:lnTo>
                  <a:pt x="1048" y="0"/>
                </a:lnTo>
                <a:lnTo>
                  <a:pt x="523" y="302"/>
                </a:lnTo>
                <a:lnTo>
                  <a:pt x="0" y="605"/>
                </a:lnTo>
                <a:lnTo>
                  <a:pt x="0" y="3072"/>
                </a:lnTo>
                <a:cubicBezTo>
                  <a:pt x="0" y="3237"/>
                  <a:pt x="86" y="3387"/>
                  <a:pt x="229" y="3469"/>
                </a:cubicBezTo>
                <a:cubicBezTo>
                  <a:pt x="373" y="3552"/>
                  <a:pt x="545" y="3552"/>
                  <a:pt x="689" y="3469"/>
                </a:cubicBezTo>
                <a:lnTo>
                  <a:pt x="3954" y="1583"/>
                </a:lnTo>
                <a:cubicBezTo>
                  <a:pt x="4098" y="1500"/>
                  <a:pt x="4184" y="1352"/>
                  <a:pt x="4184" y="1186"/>
                </a:cubicBezTo>
                <a:cubicBezTo>
                  <a:pt x="4184" y="1020"/>
                  <a:pt x="4098" y="871"/>
                  <a:pt x="3954" y="788"/>
                </a:cubicBezTo>
                <a:lnTo>
                  <a:pt x="2996" y="234"/>
                </a:lnTo>
                <a:lnTo>
                  <a:pt x="1877" y="880"/>
                </a:lnTo>
                <a:cubicBezTo>
                  <a:pt x="1790" y="930"/>
                  <a:pt x="1697" y="955"/>
                  <a:pt x="1601" y="955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3599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8" name="Freeform 65">
            <a:extLst>
              <a:ext uri="{FF2B5EF4-FFF2-40B4-BE49-F238E27FC236}">
                <a16:creationId xmlns:a16="http://schemas.microsoft.com/office/drawing/2014/main" id="{AF599AA0-F77B-F640-B0D7-E383B5A01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6159" y="6863495"/>
            <a:ext cx="1307319" cy="2065385"/>
          </a:xfrm>
          <a:custGeom>
            <a:avLst/>
            <a:gdLst>
              <a:gd name="T0" fmla="*/ 377465 w 1049"/>
              <a:gd name="T1" fmla="*/ 97203 h 1658"/>
              <a:gd name="T2" fmla="*/ 248162 w 1049"/>
              <a:gd name="T3" fmla="*/ 22681 h 1658"/>
              <a:gd name="T4" fmla="*/ 248162 w 1049"/>
              <a:gd name="T5" fmla="*/ 22681 h 1658"/>
              <a:gd name="T6" fmla="*/ 191974 w 1049"/>
              <a:gd name="T7" fmla="*/ 2520 h 1658"/>
              <a:gd name="T8" fmla="*/ 191974 w 1049"/>
              <a:gd name="T9" fmla="*/ 2520 h 1658"/>
              <a:gd name="T10" fmla="*/ 165321 w 1049"/>
              <a:gd name="T11" fmla="*/ 0 h 1658"/>
              <a:gd name="T12" fmla="*/ 165321 w 1049"/>
              <a:gd name="T13" fmla="*/ 0 h 1658"/>
              <a:gd name="T14" fmla="*/ 82480 w 1049"/>
              <a:gd name="T15" fmla="*/ 22681 h 1658"/>
              <a:gd name="T16" fmla="*/ 82480 w 1049"/>
              <a:gd name="T17" fmla="*/ 22681 h 1658"/>
              <a:gd name="T18" fmla="*/ 0 w 1049"/>
              <a:gd name="T19" fmla="*/ 165606 h 1658"/>
              <a:gd name="T20" fmla="*/ 0 w 1049"/>
              <a:gd name="T21" fmla="*/ 596540 h 1658"/>
              <a:gd name="T22" fmla="*/ 188372 w 1049"/>
              <a:gd name="T23" fmla="*/ 487456 h 1658"/>
              <a:gd name="T24" fmla="*/ 377465 w 1049"/>
              <a:gd name="T25" fmla="*/ 378733 h 1658"/>
              <a:gd name="T26" fmla="*/ 377465 w 1049"/>
              <a:gd name="T27" fmla="*/ 97203 h 16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49" h="1658">
                <a:moveTo>
                  <a:pt x="1048" y="270"/>
                </a:moveTo>
                <a:lnTo>
                  <a:pt x="689" y="63"/>
                </a:lnTo>
                <a:cubicBezTo>
                  <a:pt x="639" y="34"/>
                  <a:pt x="586" y="16"/>
                  <a:pt x="533" y="7"/>
                </a:cubicBezTo>
                <a:cubicBezTo>
                  <a:pt x="508" y="3"/>
                  <a:pt x="484" y="0"/>
                  <a:pt x="459" y="0"/>
                </a:cubicBezTo>
                <a:cubicBezTo>
                  <a:pt x="380" y="0"/>
                  <a:pt x="302" y="21"/>
                  <a:pt x="229" y="63"/>
                </a:cubicBezTo>
                <a:cubicBezTo>
                  <a:pt x="86" y="146"/>
                  <a:pt x="0" y="295"/>
                  <a:pt x="0" y="460"/>
                </a:cubicBezTo>
                <a:lnTo>
                  <a:pt x="0" y="1657"/>
                </a:lnTo>
                <a:lnTo>
                  <a:pt x="523" y="1354"/>
                </a:lnTo>
                <a:lnTo>
                  <a:pt x="1048" y="1052"/>
                </a:lnTo>
                <a:lnTo>
                  <a:pt x="1048" y="270"/>
                </a:ln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3599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9" name="Freeform 66">
            <a:extLst>
              <a:ext uri="{FF2B5EF4-FFF2-40B4-BE49-F238E27FC236}">
                <a16:creationId xmlns:a16="http://schemas.microsoft.com/office/drawing/2014/main" id="{9B8926AE-D1F3-3547-9E1A-5E71285C0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8827" y="5633056"/>
            <a:ext cx="1570980" cy="1988483"/>
          </a:xfrm>
          <a:custGeom>
            <a:avLst/>
            <a:gdLst>
              <a:gd name="T0" fmla="*/ 371279 w 1262"/>
              <a:gd name="T1" fmla="*/ 500233 h 1598"/>
              <a:gd name="T2" fmla="*/ 371279 w 1262"/>
              <a:gd name="T3" fmla="*/ 500233 h 1598"/>
              <a:gd name="T4" fmla="*/ 453665 w 1262"/>
              <a:gd name="T5" fmla="*/ 357464 h 1598"/>
              <a:gd name="T6" fmla="*/ 453665 w 1262"/>
              <a:gd name="T7" fmla="*/ 357464 h 1598"/>
              <a:gd name="T8" fmla="*/ 371279 w 1262"/>
              <a:gd name="T9" fmla="*/ 214694 h 1598"/>
              <a:gd name="T10" fmla="*/ 0 w 1262"/>
              <a:gd name="T11" fmla="*/ 0 h 1598"/>
              <a:gd name="T12" fmla="*/ 0 w 1262"/>
              <a:gd name="T13" fmla="*/ 433703 h 1598"/>
              <a:gd name="T14" fmla="*/ 243202 w 1262"/>
              <a:gd name="T15" fmla="*/ 574315 h 1598"/>
              <a:gd name="T16" fmla="*/ 371279 w 1262"/>
              <a:gd name="T17" fmla="*/ 500233 h 159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2" h="1598">
                <a:moveTo>
                  <a:pt x="1032" y="1391"/>
                </a:moveTo>
                <a:lnTo>
                  <a:pt x="1032" y="1391"/>
                </a:lnTo>
                <a:cubicBezTo>
                  <a:pt x="1176" y="1308"/>
                  <a:pt x="1261" y="1159"/>
                  <a:pt x="1261" y="994"/>
                </a:cubicBezTo>
                <a:cubicBezTo>
                  <a:pt x="1261" y="828"/>
                  <a:pt x="1176" y="680"/>
                  <a:pt x="1032" y="597"/>
                </a:cubicBezTo>
                <a:lnTo>
                  <a:pt x="0" y="0"/>
                </a:lnTo>
                <a:lnTo>
                  <a:pt x="0" y="1206"/>
                </a:lnTo>
                <a:lnTo>
                  <a:pt x="676" y="1597"/>
                </a:lnTo>
                <a:lnTo>
                  <a:pt x="1032" y="1391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3599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0" name="Freeform 283">
            <a:extLst>
              <a:ext uri="{FF2B5EF4-FFF2-40B4-BE49-F238E27FC236}">
                <a16:creationId xmlns:a16="http://schemas.microsoft.com/office/drawing/2014/main" id="{C6CBA815-C6C3-814C-A8CF-E5579D6E7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88969" y="6341658"/>
            <a:ext cx="801969" cy="801985"/>
          </a:xfrm>
          <a:custGeom>
            <a:avLst/>
            <a:gdLst>
              <a:gd name="T0" fmla="*/ 150438 w 644"/>
              <a:gd name="T1" fmla="*/ 186428 h 644"/>
              <a:gd name="T2" fmla="*/ 157636 w 644"/>
              <a:gd name="T3" fmla="*/ 188587 h 644"/>
              <a:gd name="T4" fmla="*/ 152597 w 644"/>
              <a:gd name="T5" fmla="*/ 179590 h 644"/>
              <a:gd name="T6" fmla="*/ 105450 w 644"/>
              <a:gd name="T7" fmla="*/ 115888 h 644"/>
              <a:gd name="T8" fmla="*/ 115888 w 644"/>
              <a:gd name="T9" fmla="*/ 105450 h 644"/>
              <a:gd name="T10" fmla="*/ 115888 w 644"/>
              <a:gd name="T11" fmla="*/ 126325 h 644"/>
              <a:gd name="T12" fmla="*/ 136042 w 644"/>
              <a:gd name="T13" fmla="*/ 110849 h 644"/>
              <a:gd name="T14" fmla="*/ 121286 w 644"/>
              <a:gd name="T15" fmla="*/ 37070 h 644"/>
              <a:gd name="T16" fmla="*/ 110489 w 644"/>
              <a:gd name="T17" fmla="*/ 37070 h 644"/>
              <a:gd name="T18" fmla="*/ 94653 w 644"/>
              <a:gd name="T19" fmla="*/ 115888 h 644"/>
              <a:gd name="T20" fmla="*/ 115888 w 644"/>
              <a:gd name="T21" fmla="*/ 136762 h 644"/>
              <a:gd name="T22" fmla="*/ 162674 w 644"/>
              <a:gd name="T23" fmla="*/ 120926 h 644"/>
              <a:gd name="T24" fmla="*/ 162674 w 644"/>
              <a:gd name="T25" fmla="*/ 110849 h 644"/>
              <a:gd name="T26" fmla="*/ 179230 w 644"/>
              <a:gd name="T27" fmla="*/ 152237 h 644"/>
              <a:gd name="T28" fmla="*/ 181389 w 644"/>
              <a:gd name="T29" fmla="*/ 159795 h 644"/>
              <a:gd name="T30" fmla="*/ 186788 w 644"/>
              <a:gd name="T31" fmla="*/ 150438 h 644"/>
              <a:gd name="T32" fmla="*/ 189307 w 644"/>
              <a:gd name="T33" fmla="*/ 115888 h 644"/>
              <a:gd name="T34" fmla="*/ 194705 w 644"/>
              <a:gd name="T35" fmla="*/ 120926 h 644"/>
              <a:gd name="T36" fmla="*/ 194705 w 644"/>
              <a:gd name="T37" fmla="*/ 110849 h 644"/>
              <a:gd name="T38" fmla="*/ 110489 w 644"/>
              <a:gd name="T39" fmla="*/ 194345 h 644"/>
              <a:gd name="T40" fmla="*/ 115888 w 644"/>
              <a:gd name="T41" fmla="*/ 199744 h 644"/>
              <a:gd name="T42" fmla="*/ 115888 w 644"/>
              <a:gd name="T43" fmla="*/ 189307 h 644"/>
              <a:gd name="T44" fmla="*/ 179230 w 644"/>
              <a:gd name="T45" fmla="*/ 79178 h 644"/>
              <a:gd name="T46" fmla="*/ 186788 w 644"/>
              <a:gd name="T47" fmla="*/ 80977 h 644"/>
              <a:gd name="T48" fmla="*/ 181389 w 644"/>
              <a:gd name="T49" fmla="*/ 71620 h 644"/>
              <a:gd name="T50" fmla="*/ 42828 w 644"/>
              <a:gd name="T51" fmla="*/ 73779 h 644"/>
              <a:gd name="T52" fmla="*/ 44627 w 644"/>
              <a:gd name="T53" fmla="*/ 80977 h 644"/>
              <a:gd name="T54" fmla="*/ 50026 w 644"/>
              <a:gd name="T55" fmla="*/ 71620 h 644"/>
              <a:gd name="T56" fmla="*/ 42828 w 644"/>
              <a:gd name="T57" fmla="*/ 157636 h 644"/>
              <a:gd name="T58" fmla="*/ 50026 w 644"/>
              <a:gd name="T59" fmla="*/ 159795 h 644"/>
              <a:gd name="T60" fmla="*/ 44627 w 644"/>
              <a:gd name="T61" fmla="*/ 150438 h 644"/>
              <a:gd name="T62" fmla="*/ 31671 w 644"/>
              <a:gd name="T63" fmla="*/ 115888 h 644"/>
              <a:gd name="T64" fmla="*/ 36710 w 644"/>
              <a:gd name="T65" fmla="*/ 120926 h 644"/>
              <a:gd name="T66" fmla="*/ 36710 w 644"/>
              <a:gd name="T67" fmla="*/ 110849 h 644"/>
              <a:gd name="T68" fmla="*/ 71980 w 644"/>
              <a:gd name="T69" fmla="*/ 181029 h 644"/>
              <a:gd name="T70" fmla="*/ 73779 w 644"/>
              <a:gd name="T71" fmla="*/ 188587 h 644"/>
              <a:gd name="T72" fmla="*/ 79178 w 644"/>
              <a:gd name="T73" fmla="*/ 179590 h 644"/>
              <a:gd name="T74" fmla="*/ 10797 w 644"/>
              <a:gd name="T75" fmla="*/ 115888 h 644"/>
              <a:gd name="T76" fmla="*/ 115888 w 644"/>
              <a:gd name="T77" fmla="*/ 10437 h 644"/>
              <a:gd name="T78" fmla="*/ 115888 w 644"/>
              <a:gd name="T79" fmla="*/ 220978 h 644"/>
              <a:gd name="T80" fmla="*/ 0 w 644"/>
              <a:gd name="T81" fmla="*/ 115888 h 644"/>
              <a:gd name="T82" fmla="*/ 115888 w 644"/>
              <a:gd name="T83" fmla="*/ 231415 h 644"/>
              <a:gd name="T84" fmla="*/ 115888 w 644"/>
              <a:gd name="T85" fmla="*/ 0 h 644"/>
              <a:gd name="T86" fmla="*/ 159435 w 644"/>
              <a:gd name="T87" fmla="*/ 50386 h 644"/>
              <a:gd name="T88" fmla="*/ 157636 w 644"/>
              <a:gd name="T89" fmla="*/ 42828 h 644"/>
              <a:gd name="T90" fmla="*/ 152597 w 644"/>
              <a:gd name="T91" fmla="*/ 52185 h 644"/>
              <a:gd name="T92" fmla="*/ 71980 w 644"/>
              <a:gd name="T93" fmla="*/ 50386 h 644"/>
              <a:gd name="T94" fmla="*/ 79178 w 644"/>
              <a:gd name="T95" fmla="*/ 52185 h 644"/>
              <a:gd name="T96" fmla="*/ 73779 w 644"/>
              <a:gd name="T97" fmla="*/ 42828 h 6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44" h="644">
                <a:moveTo>
                  <a:pt x="424" y="499"/>
                </a:moveTo>
                <a:lnTo>
                  <a:pt x="424" y="499"/>
                </a:lnTo>
                <a:cubicBezTo>
                  <a:pt x="416" y="502"/>
                  <a:pt x="414" y="512"/>
                  <a:pt x="418" y="518"/>
                </a:cubicBezTo>
                <a:cubicBezTo>
                  <a:pt x="422" y="526"/>
                  <a:pt x="431" y="528"/>
                  <a:pt x="438" y="524"/>
                </a:cubicBezTo>
                <a:cubicBezTo>
                  <a:pt x="445" y="519"/>
                  <a:pt x="448" y="511"/>
                  <a:pt x="443" y="503"/>
                </a:cubicBezTo>
                <a:cubicBezTo>
                  <a:pt x="440" y="497"/>
                  <a:pt x="431" y="494"/>
                  <a:pt x="424" y="499"/>
                </a:cubicBezTo>
                <a:close/>
                <a:moveTo>
                  <a:pt x="322" y="351"/>
                </a:moveTo>
                <a:lnTo>
                  <a:pt x="322" y="351"/>
                </a:lnTo>
                <a:cubicBezTo>
                  <a:pt x="306" y="351"/>
                  <a:pt x="293" y="338"/>
                  <a:pt x="293" y="322"/>
                </a:cubicBezTo>
                <a:cubicBezTo>
                  <a:pt x="293" y="306"/>
                  <a:pt x="306" y="293"/>
                  <a:pt x="322" y="293"/>
                </a:cubicBezTo>
                <a:cubicBezTo>
                  <a:pt x="338" y="293"/>
                  <a:pt x="352" y="306"/>
                  <a:pt x="352" y="322"/>
                </a:cubicBezTo>
                <a:cubicBezTo>
                  <a:pt x="352" y="338"/>
                  <a:pt x="338" y="351"/>
                  <a:pt x="322" y="351"/>
                </a:cubicBezTo>
                <a:close/>
                <a:moveTo>
                  <a:pt x="452" y="308"/>
                </a:moveTo>
                <a:lnTo>
                  <a:pt x="378" y="308"/>
                </a:lnTo>
                <a:cubicBezTo>
                  <a:pt x="373" y="287"/>
                  <a:pt x="357" y="271"/>
                  <a:pt x="337" y="265"/>
                </a:cubicBezTo>
                <a:lnTo>
                  <a:pt x="337" y="103"/>
                </a:lnTo>
                <a:cubicBezTo>
                  <a:pt x="337" y="95"/>
                  <a:pt x="330" y="88"/>
                  <a:pt x="322" y="88"/>
                </a:cubicBezTo>
                <a:cubicBezTo>
                  <a:pt x="314" y="88"/>
                  <a:pt x="307" y="95"/>
                  <a:pt x="307" y="103"/>
                </a:cubicBezTo>
                <a:lnTo>
                  <a:pt x="307" y="265"/>
                </a:lnTo>
                <a:cubicBezTo>
                  <a:pt x="282" y="272"/>
                  <a:pt x="263" y="295"/>
                  <a:pt x="263" y="322"/>
                </a:cubicBezTo>
                <a:cubicBezTo>
                  <a:pt x="263" y="354"/>
                  <a:pt x="290" y="380"/>
                  <a:pt x="322" y="380"/>
                </a:cubicBezTo>
                <a:cubicBezTo>
                  <a:pt x="349" y="380"/>
                  <a:pt x="372" y="362"/>
                  <a:pt x="378" y="336"/>
                </a:cubicBezTo>
                <a:lnTo>
                  <a:pt x="452" y="336"/>
                </a:lnTo>
                <a:cubicBezTo>
                  <a:pt x="461" y="336"/>
                  <a:pt x="467" y="330"/>
                  <a:pt x="467" y="322"/>
                </a:cubicBezTo>
                <a:cubicBezTo>
                  <a:pt x="467" y="314"/>
                  <a:pt x="461" y="308"/>
                  <a:pt x="452" y="308"/>
                </a:cubicBezTo>
                <a:close/>
                <a:moveTo>
                  <a:pt x="519" y="418"/>
                </a:moveTo>
                <a:lnTo>
                  <a:pt x="519" y="418"/>
                </a:lnTo>
                <a:cubicBezTo>
                  <a:pt x="511" y="414"/>
                  <a:pt x="503" y="417"/>
                  <a:pt x="498" y="423"/>
                </a:cubicBezTo>
                <a:cubicBezTo>
                  <a:pt x="494" y="430"/>
                  <a:pt x="497" y="439"/>
                  <a:pt x="504" y="444"/>
                </a:cubicBezTo>
                <a:cubicBezTo>
                  <a:pt x="511" y="447"/>
                  <a:pt x="520" y="445"/>
                  <a:pt x="524" y="438"/>
                </a:cubicBezTo>
                <a:cubicBezTo>
                  <a:pt x="528" y="431"/>
                  <a:pt x="525" y="422"/>
                  <a:pt x="519" y="418"/>
                </a:cubicBezTo>
                <a:close/>
                <a:moveTo>
                  <a:pt x="541" y="308"/>
                </a:moveTo>
                <a:lnTo>
                  <a:pt x="541" y="308"/>
                </a:lnTo>
                <a:cubicBezTo>
                  <a:pt x="533" y="308"/>
                  <a:pt x="526" y="314"/>
                  <a:pt x="526" y="322"/>
                </a:cubicBezTo>
                <a:cubicBezTo>
                  <a:pt x="526" y="330"/>
                  <a:pt x="533" y="336"/>
                  <a:pt x="541" y="336"/>
                </a:cubicBezTo>
                <a:cubicBezTo>
                  <a:pt x="548" y="336"/>
                  <a:pt x="555" y="330"/>
                  <a:pt x="555" y="322"/>
                </a:cubicBezTo>
                <a:cubicBezTo>
                  <a:pt x="555" y="314"/>
                  <a:pt x="548" y="308"/>
                  <a:pt x="541" y="308"/>
                </a:cubicBezTo>
                <a:close/>
                <a:moveTo>
                  <a:pt x="322" y="526"/>
                </a:moveTo>
                <a:lnTo>
                  <a:pt x="322" y="526"/>
                </a:lnTo>
                <a:cubicBezTo>
                  <a:pt x="314" y="526"/>
                  <a:pt x="307" y="532"/>
                  <a:pt x="307" y="540"/>
                </a:cubicBezTo>
                <a:cubicBezTo>
                  <a:pt x="307" y="549"/>
                  <a:pt x="314" y="555"/>
                  <a:pt x="322" y="555"/>
                </a:cubicBezTo>
                <a:cubicBezTo>
                  <a:pt x="330" y="555"/>
                  <a:pt x="337" y="549"/>
                  <a:pt x="337" y="540"/>
                </a:cubicBezTo>
                <a:cubicBezTo>
                  <a:pt x="337" y="532"/>
                  <a:pt x="330" y="526"/>
                  <a:pt x="322" y="526"/>
                </a:cubicBezTo>
                <a:close/>
                <a:moveTo>
                  <a:pt x="504" y="199"/>
                </a:moveTo>
                <a:lnTo>
                  <a:pt x="504" y="199"/>
                </a:lnTo>
                <a:cubicBezTo>
                  <a:pt x="497" y="204"/>
                  <a:pt x="494" y="213"/>
                  <a:pt x="498" y="220"/>
                </a:cubicBezTo>
                <a:cubicBezTo>
                  <a:pt x="503" y="227"/>
                  <a:pt x="511" y="229"/>
                  <a:pt x="519" y="225"/>
                </a:cubicBezTo>
                <a:cubicBezTo>
                  <a:pt x="525" y="221"/>
                  <a:pt x="528" y="212"/>
                  <a:pt x="524" y="205"/>
                </a:cubicBezTo>
                <a:cubicBezTo>
                  <a:pt x="520" y="198"/>
                  <a:pt x="511" y="196"/>
                  <a:pt x="504" y="199"/>
                </a:cubicBezTo>
                <a:close/>
                <a:moveTo>
                  <a:pt x="139" y="199"/>
                </a:moveTo>
                <a:lnTo>
                  <a:pt x="139" y="199"/>
                </a:lnTo>
                <a:cubicBezTo>
                  <a:pt x="132" y="196"/>
                  <a:pt x="123" y="198"/>
                  <a:pt x="119" y="205"/>
                </a:cubicBezTo>
                <a:cubicBezTo>
                  <a:pt x="115" y="212"/>
                  <a:pt x="118" y="221"/>
                  <a:pt x="124" y="225"/>
                </a:cubicBezTo>
                <a:cubicBezTo>
                  <a:pt x="132" y="229"/>
                  <a:pt x="140" y="227"/>
                  <a:pt x="145" y="220"/>
                </a:cubicBezTo>
                <a:cubicBezTo>
                  <a:pt x="149" y="213"/>
                  <a:pt x="147" y="204"/>
                  <a:pt x="139" y="199"/>
                </a:cubicBezTo>
                <a:close/>
                <a:moveTo>
                  <a:pt x="124" y="418"/>
                </a:moveTo>
                <a:lnTo>
                  <a:pt x="124" y="418"/>
                </a:lnTo>
                <a:cubicBezTo>
                  <a:pt x="118" y="422"/>
                  <a:pt x="115" y="431"/>
                  <a:pt x="119" y="438"/>
                </a:cubicBezTo>
                <a:cubicBezTo>
                  <a:pt x="123" y="445"/>
                  <a:pt x="132" y="447"/>
                  <a:pt x="139" y="444"/>
                </a:cubicBezTo>
                <a:cubicBezTo>
                  <a:pt x="147" y="439"/>
                  <a:pt x="149" y="430"/>
                  <a:pt x="145" y="423"/>
                </a:cubicBezTo>
                <a:cubicBezTo>
                  <a:pt x="140" y="417"/>
                  <a:pt x="132" y="414"/>
                  <a:pt x="124" y="418"/>
                </a:cubicBezTo>
                <a:close/>
                <a:moveTo>
                  <a:pt x="102" y="308"/>
                </a:moveTo>
                <a:lnTo>
                  <a:pt x="102" y="308"/>
                </a:lnTo>
                <a:cubicBezTo>
                  <a:pt x="95" y="308"/>
                  <a:pt x="88" y="314"/>
                  <a:pt x="88" y="322"/>
                </a:cubicBezTo>
                <a:cubicBezTo>
                  <a:pt x="88" y="330"/>
                  <a:pt x="95" y="336"/>
                  <a:pt x="102" y="336"/>
                </a:cubicBezTo>
                <a:cubicBezTo>
                  <a:pt x="111" y="336"/>
                  <a:pt x="117" y="330"/>
                  <a:pt x="117" y="322"/>
                </a:cubicBezTo>
                <a:cubicBezTo>
                  <a:pt x="117" y="314"/>
                  <a:pt x="111" y="308"/>
                  <a:pt x="102" y="308"/>
                </a:cubicBezTo>
                <a:close/>
                <a:moveTo>
                  <a:pt x="220" y="499"/>
                </a:moveTo>
                <a:lnTo>
                  <a:pt x="220" y="499"/>
                </a:lnTo>
                <a:cubicBezTo>
                  <a:pt x="213" y="494"/>
                  <a:pt x="204" y="497"/>
                  <a:pt x="200" y="503"/>
                </a:cubicBezTo>
                <a:cubicBezTo>
                  <a:pt x="195" y="511"/>
                  <a:pt x="198" y="519"/>
                  <a:pt x="205" y="524"/>
                </a:cubicBezTo>
                <a:cubicBezTo>
                  <a:pt x="212" y="528"/>
                  <a:pt x="221" y="526"/>
                  <a:pt x="225" y="518"/>
                </a:cubicBezTo>
                <a:cubicBezTo>
                  <a:pt x="229" y="512"/>
                  <a:pt x="227" y="502"/>
                  <a:pt x="220" y="499"/>
                </a:cubicBezTo>
                <a:close/>
                <a:moveTo>
                  <a:pt x="322" y="614"/>
                </a:moveTo>
                <a:lnTo>
                  <a:pt x="322" y="614"/>
                </a:lnTo>
                <a:cubicBezTo>
                  <a:pt x="161" y="614"/>
                  <a:pt x="30" y="483"/>
                  <a:pt x="30" y="322"/>
                </a:cubicBezTo>
                <a:cubicBezTo>
                  <a:pt x="30" y="160"/>
                  <a:pt x="161" y="29"/>
                  <a:pt x="322" y="29"/>
                </a:cubicBezTo>
                <a:cubicBezTo>
                  <a:pt x="483" y="29"/>
                  <a:pt x="613" y="160"/>
                  <a:pt x="613" y="322"/>
                </a:cubicBezTo>
                <a:cubicBezTo>
                  <a:pt x="613" y="483"/>
                  <a:pt x="483" y="614"/>
                  <a:pt x="322" y="614"/>
                </a:cubicBezTo>
                <a:close/>
                <a:moveTo>
                  <a:pt x="322" y="0"/>
                </a:moveTo>
                <a:lnTo>
                  <a:pt x="322" y="0"/>
                </a:lnTo>
                <a:cubicBezTo>
                  <a:pt x="144" y="0"/>
                  <a:pt x="0" y="144"/>
                  <a:pt x="0" y="322"/>
                </a:cubicBezTo>
                <a:cubicBezTo>
                  <a:pt x="0" y="499"/>
                  <a:pt x="144" y="643"/>
                  <a:pt x="322" y="643"/>
                </a:cubicBezTo>
                <a:cubicBezTo>
                  <a:pt x="499" y="643"/>
                  <a:pt x="643" y="499"/>
                  <a:pt x="643" y="322"/>
                </a:cubicBezTo>
                <a:cubicBezTo>
                  <a:pt x="643" y="144"/>
                  <a:pt x="499" y="0"/>
                  <a:pt x="322" y="0"/>
                </a:cubicBezTo>
                <a:close/>
                <a:moveTo>
                  <a:pt x="424" y="145"/>
                </a:moveTo>
                <a:lnTo>
                  <a:pt x="424" y="145"/>
                </a:lnTo>
                <a:cubicBezTo>
                  <a:pt x="431" y="149"/>
                  <a:pt x="440" y="146"/>
                  <a:pt x="443" y="140"/>
                </a:cubicBezTo>
                <a:cubicBezTo>
                  <a:pt x="448" y="132"/>
                  <a:pt x="445" y="124"/>
                  <a:pt x="438" y="119"/>
                </a:cubicBezTo>
                <a:cubicBezTo>
                  <a:pt x="431" y="115"/>
                  <a:pt x="422" y="118"/>
                  <a:pt x="418" y="125"/>
                </a:cubicBezTo>
                <a:cubicBezTo>
                  <a:pt x="414" y="131"/>
                  <a:pt x="416" y="141"/>
                  <a:pt x="424" y="145"/>
                </a:cubicBezTo>
                <a:close/>
                <a:moveTo>
                  <a:pt x="205" y="119"/>
                </a:moveTo>
                <a:lnTo>
                  <a:pt x="205" y="119"/>
                </a:lnTo>
                <a:cubicBezTo>
                  <a:pt x="198" y="124"/>
                  <a:pt x="195" y="132"/>
                  <a:pt x="200" y="140"/>
                </a:cubicBezTo>
                <a:cubicBezTo>
                  <a:pt x="204" y="146"/>
                  <a:pt x="213" y="149"/>
                  <a:pt x="220" y="145"/>
                </a:cubicBezTo>
                <a:cubicBezTo>
                  <a:pt x="227" y="141"/>
                  <a:pt x="229" y="131"/>
                  <a:pt x="225" y="125"/>
                </a:cubicBezTo>
                <a:cubicBezTo>
                  <a:pt x="221" y="118"/>
                  <a:pt x="212" y="115"/>
                  <a:pt x="205" y="1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3599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1" name="Freeform 284">
            <a:extLst>
              <a:ext uri="{FF2B5EF4-FFF2-40B4-BE49-F238E27FC236}">
                <a16:creationId xmlns:a16="http://schemas.microsoft.com/office/drawing/2014/main" id="{FE1B12A2-C534-2341-8CEA-0504C789F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91079" y="8104927"/>
            <a:ext cx="582251" cy="801985"/>
          </a:xfrm>
          <a:custGeom>
            <a:avLst/>
            <a:gdLst>
              <a:gd name="T0" fmla="*/ 157488 w 468"/>
              <a:gd name="T1" fmla="*/ 210574 h 645"/>
              <a:gd name="T2" fmla="*/ 20855 w 468"/>
              <a:gd name="T3" fmla="*/ 220995 h 645"/>
              <a:gd name="T4" fmla="*/ 10427 w 468"/>
              <a:gd name="T5" fmla="*/ 210574 h 645"/>
              <a:gd name="T6" fmla="*/ 10427 w 468"/>
              <a:gd name="T7" fmla="*/ 116067 h 645"/>
              <a:gd name="T8" fmla="*/ 147061 w 468"/>
              <a:gd name="T9" fmla="*/ 105287 h 645"/>
              <a:gd name="T10" fmla="*/ 157488 w 468"/>
              <a:gd name="T11" fmla="*/ 116067 h 645"/>
              <a:gd name="T12" fmla="*/ 31641 w 468"/>
              <a:gd name="T13" fmla="*/ 63244 h 645"/>
              <a:gd name="T14" fmla="*/ 83778 w 468"/>
              <a:gd name="T15" fmla="*/ 10780 h 645"/>
              <a:gd name="T16" fmla="*/ 136634 w 468"/>
              <a:gd name="T17" fmla="*/ 63244 h 645"/>
              <a:gd name="T18" fmla="*/ 31641 w 468"/>
              <a:gd name="T19" fmla="*/ 94866 h 645"/>
              <a:gd name="T20" fmla="*/ 147061 w 468"/>
              <a:gd name="T21" fmla="*/ 94866 h 645"/>
              <a:gd name="T22" fmla="*/ 147061 w 468"/>
              <a:gd name="T23" fmla="*/ 63244 h 645"/>
              <a:gd name="T24" fmla="*/ 83778 w 468"/>
              <a:gd name="T25" fmla="*/ 0 h 645"/>
              <a:gd name="T26" fmla="*/ 20855 w 468"/>
              <a:gd name="T27" fmla="*/ 94866 h 645"/>
              <a:gd name="T28" fmla="*/ 0 w 468"/>
              <a:gd name="T29" fmla="*/ 116067 h 645"/>
              <a:gd name="T30" fmla="*/ 0 w 468"/>
              <a:gd name="T31" fmla="*/ 210574 h 645"/>
              <a:gd name="T32" fmla="*/ 147061 w 468"/>
              <a:gd name="T33" fmla="*/ 231416 h 645"/>
              <a:gd name="T34" fmla="*/ 167915 w 468"/>
              <a:gd name="T35" fmla="*/ 210574 h 645"/>
              <a:gd name="T36" fmla="*/ 167915 w 468"/>
              <a:gd name="T37" fmla="*/ 116067 h 645"/>
              <a:gd name="T38" fmla="*/ 89171 w 468"/>
              <a:gd name="T39" fmla="*/ 167094 h 645"/>
              <a:gd name="T40" fmla="*/ 89171 w 468"/>
              <a:gd name="T41" fmla="*/ 173921 h 645"/>
              <a:gd name="T42" fmla="*/ 83778 w 468"/>
              <a:gd name="T43" fmla="*/ 178952 h 645"/>
              <a:gd name="T44" fmla="*/ 78385 w 468"/>
              <a:gd name="T45" fmla="*/ 167094 h 645"/>
              <a:gd name="T46" fmla="*/ 73351 w 468"/>
              <a:gd name="T47" fmla="*/ 157751 h 645"/>
              <a:gd name="T48" fmla="*/ 83778 w 468"/>
              <a:gd name="T49" fmla="*/ 147330 h 645"/>
              <a:gd name="T50" fmla="*/ 94205 w 468"/>
              <a:gd name="T51" fmla="*/ 157751 h 645"/>
              <a:gd name="T52" fmla="*/ 89171 w 468"/>
              <a:gd name="T53" fmla="*/ 167094 h 645"/>
              <a:gd name="T54" fmla="*/ 83778 w 468"/>
              <a:gd name="T55" fmla="*/ 136909 h 645"/>
              <a:gd name="T56" fmla="*/ 62923 w 468"/>
              <a:gd name="T57" fmla="*/ 157751 h 645"/>
              <a:gd name="T58" fmla="*/ 68317 w 468"/>
              <a:gd name="T59" fmla="*/ 172124 h 645"/>
              <a:gd name="T60" fmla="*/ 68317 w 468"/>
              <a:gd name="T61" fmla="*/ 173921 h 645"/>
              <a:gd name="T62" fmla="*/ 83778 w 468"/>
              <a:gd name="T63" fmla="*/ 189373 h 645"/>
              <a:gd name="T64" fmla="*/ 99599 w 468"/>
              <a:gd name="T65" fmla="*/ 173921 h 645"/>
              <a:gd name="T66" fmla="*/ 99239 w 468"/>
              <a:gd name="T67" fmla="*/ 172124 h 645"/>
              <a:gd name="T68" fmla="*/ 104992 w 468"/>
              <a:gd name="T69" fmla="*/ 157751 h 64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68" h="645">
                <a:moveTo>
                  <a:pt x="438" y="586"/>
                </a:moveTo>
                <a:lnTo>
                  <a:pt x="438" y="586"/>
                </a:lnTo>
                <a:cubicBezTo>
                  <a:pt x="438" y="602"/>
                  <a:pt x="425" y="615"/>
                  <a:pt x="409" y="615"/>
                </a:cubicBezTo>
                <a:lnTo>
                  <a:pt x="58" y="615"/>
                </a:lnTo>
                <a:cubicBezTo>
                  <a:pt x="43" y="615"/>
                  <a:pt x="29" y="602"/>
                  <a:pt x="29" y="586"/>
                </a:cubicBezTo>
                <a:lnTo>
                  <a:pt x="29" y="323"/>
                </a:lnTo>
                <a:cubicBezTo>
                  <a:pt x="29" y="306"/>
                  <a:pt x="43" y="293"/>
                  <a:pt x="58" y="293"/>
                </a:cubicBezTo>
                <a:lnTo>
                  <a:pt x="409" y="293"/>
                </a:lnTo>
                <a:cubicBezTo>
                  <a:pt x="425" y="293"/>
                  <a:pt x="438" y="306"/>
                  <a:pt x="438" y="323"/>
                </a:cubicBezTo>
                <a:lnTo>
                  <a:pt x="438" y="586"/>
                </a:lnTo>
                <a:close/>
                <a:moveTo>
                  <a:pt x="88" y="176"/>
                </a:moveTo>
                <a:lnTo>
                  <a:pt x="88" y="176"/>
                </a:lnTo>
                <a:cubicBezTo>
                  <a:pt x="88" y="95"/>
                  <a:pt x="153" y="30"/>
                  <a:pt x="233" y="30"/>
                </a:cubicBezTo>
                <a:cubicBezTo>
                  <a:pt x="314" y="30"/>
                  <a:pt x="380" y="95"/>
                  <a:pt x="380" y="176"/>
                </a:cubicBezTo>
                <a:lnTo>
                  <a:pt x="380" y="264"/>
                </a:lnTo>
                <a:lnTo>
                  <a:pt x="88" y="264"/>
                </a:lnTo>
                <a:lnTo>
                  <a:pt x="88" y="176"/>
                </a:lnTo>
                <a:close/>
                <a:moveTo>
                  <a:pt x="409" y="264"/>
                </a:moveTo>
                <a:lnTo>
                  <a:pt x="409" y="176"/>
                </a:lnTo>
                <a:cubicBezTo>
                  <a:pt x="409" y="79"/>
                  <a:pt x="330" y="0"/>
                  <a:pt x="233" y="0"/>
                </a:cubicBezTo>
                <a:cubicBezTo>
                  <a:pt x="137" y="0"/>
                  <a:pt x="58" y="79"/>
                  <a:pt x="58" y="176"/>
                </a:cubicBezTo>
                <a:lnTo>
                  <a:pt x="58" y="264"/>
                </a:lnTo>
                <a:cubicBezTo>
                  <a:pt x="26" y="264"/>
                  <a:pt x="0" y="290"/>
                  <a:pt x="0" y="323"/>
                </a:cubicBezTo>
                <a:lnTo>
                  <a:pt x="0" y="586"/>
                </a:lnTo>
                <a:cubicBezTo>
                  <a:pt x="0" y="618"/>
                  <a:pt x="26" y="644"/>
                  <a:pt x="58" y="644"/>
                </a:cubicBezTo>
                <a:lnTo>
                  <a:pt x="409" y="644"/>
                </a:lnTo>
                <a:cubicBezTo>
                  <a:pt x="441" y="644"/>
                  <a:pt x="467" y="618"/>
                  <a:pt x="467" y="586"/>
                </a:cubicBezTo>
                <a:lnTo>
                  <a:pt x="467" y="323"/>
                </a:lnTo>
                <a:cubicBezTo>
                  <a:pt x="467" y="290"/>
                  <a:pt x="441" y="264"/>
                  <a:pt x="409" y="264"/>
                </a:cubicBezTo>
                <a:close/>
                <a:moveTo>
                  <a:pt x="248" y="465"/>
                </a:moveTo>
                <a:lnTo>
                  <a:pt x="248" y="484"/>
                </a:lnTo>
                <a:cubicBezTo>
                  <a:pt x="248" y="491"/>
                  <a:pt x="242" y="498"/>
                  <a:pt x="233" y="498"/>
                </a:cubicBezTo>
                <a:cubicBezTo>
                  <a:pt x="225" y="498"/>
                  <a:pt x="218" y="491"/>
                  <a:pt x="218" y="484"/>
                </a:cubicBezTo>
                <a:lnTo>
                  <a:pt x="218" y="465"/>
                </a:lnTo>
                <a:cubicBezTo>
                  <a:pt x="210" y="460"/>
                  <a:pt x="204" y="450"/>
                  <a:pt x="204" y="439"/>
                </a:cubicBezTo>
                <a:cubicBezTo>
                  <a:pt x="204" y="424"/>
                  <a:pt x="217" y="410"/>
                  <a:pt x="233" y="410"/>
                </a:cubicBezTo>
                <a:cubicBezTo>
                  <a:pt x="250" y="410"/>
                  <a:pt x="262" y="424"/>
                  <a:pt x="262" y="439"/>
                </a:cubicBezTo>
                <a:cubicBezTo>
                  <a:pt x="262" y="450"/>
                  <a:pt x="257" y="460"/>
                  <a:pt x="248" y="465"/>
                </a:cubicBezTo>
                <a:close/>
                <a:moveTo>
                  <a:pt x="233" y="381"/>
                </a:moveTo>
                <a:lnTo>
                  <a:pt x="233" y="381"/>
                </a:lnTo>
                <a:cubicBezTo>
                  <a:pt x="201" y="381"/>
                  <a:pt x="175" y="407"/>
                  <a:pt x="175" y="439"/>
                </a:cubicBezTo>
                <a:cubicBezTo>
                  <a:pt x="175" y="455"/>
                  <a:pt x="181" y="468"/>
                  <a:pt x="190" y="479"/>
                </a:cubicBezTo>
                <a:cubicBezTo>
                  <a:pt x="190" y="480"/>
                  <a:pt x="190" y="482"/>
                  <a:pt x="190" y="484"/>
                </a:cubicBezTo>
                <a:cubicBezTo>
                  <a:pt x="190" y="507"/>
                  <a:pt x="209" y="527"/>
                  <a:pt x="233" y="527"/>
                </a:cubicBezTo>
                <a:cubicBezTo>
                  <a:pt x="258" y="527"/>
                  <a:pt x="277" y="507"/>
                  <a:pt x="277" y="484"/>
                </a:cubicBezTo>
                <a:cubicBezTo>
                  <a:pt x="277" y="482"/>
                  <a:pt x="277" y="480"/>
                  <a:pt x="276" y="479"/>
                </a:cubicBezTo>
                <a:cubicBezTo>
                  <a:pt x="286" y="468"/>
                  <a:pt x="292" y="455"/>
                  <a:pt x="292" y="439"/>
                </a:cubicBezTo>
                <a:cubicBezTo>
                  <a:pt x="292" y="407"/>
                  <a:pt x="266" y="381"/>
                  <a:pt x="233" y="3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3599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2" name="Freeform 285">
            <a:extLst>
              <a:ext uri="{FF2B5EF4-FFF2-40B4-BE49-F238E27FC236}">
                <a16:creationId xmlns:a16="http://schemas.microsoft.com/office/drawing/2014/main" id="{A44130F8-B29E-4649-B9FE-E9F429D82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38834" y="7533650"/>
            <a:ext cx="801969" cy="510852"/>
          </a:xfrm>
          <a:custGeom>
            <a:avLst/>
            <a:gdLst>
              <a:gd name="T0" fmla="*/ 115348 w 645"/>
              <a:gd name="T1" fmla="*/ 136834 h 410"/>
              <a:gd name="T2" fmla="*/ 115348 w 645"/>
              <a:gd name="T3" fmla="*/ 136834 h 410"/>
              <a:gd name="T4" fmla="*/ 10421 w 645"/>
              <a:gd name="T5" fmla="*/ 73458 h 410"/>
              <a:gd name="T6" fmla="*/ 10421 w 645"/>
              <a:gd name="T7" fmla="*/ 73458 h 410"/>
              <a:gd name="T8" fmla="*/ 115348 w 645"/>
              <a:gd name="T9" fmla="*/ 10443 h 410"/>
              <a:gd name="T10" fmla="*/ 115348 w 645"/>
              <a:gd name="T11" fmla="*/ 10443 h 410"/>
              <a:gd name="T12" fmla="*/ 220635 w 645"/>
              <a:gd name="T13" fmla="*/ 73458 h 410"/>
              <a:gd name="T14" fmla="*/ 220635 w 645"/>
              <a:gd name="T15" fmla="*/ 73458 h 410"/>
              <a:gd name="T16" fmla="*/ 115348 w 645"/>
              <a:gd name="T17" fmla="*/ 136834 h 410"/>
              <a:gd name="T18" fmla="*/ 115348 w 645"/>
              <a:gd name="T19" fmla="*/ 0 h 410"/>
              <a:gd name="T20" fmla="*/ 115348 w 645"/>
              <a:gd name="T21" fmla="*/ 0 h 410"/>
              <a:gd name="T22" fmla="*/ 0 w 645"/>
              <a:gd name="T23" fmla="*/ 73458 h 410"/>
              <a:gd name="T24" fmla="*/ 0 w 645"/>
              <a:gd name="T25" fmla="*/ 73458 h 410"/>
              <a:gd name="T26" fmla="*/ 115348 w 645"/>
              <a:gd name="T27" fmla="*/ 147277 h 410"/>
              <a:gd name="T28" fmla="*/ 115348 w 645"/>
              <a:gd name="T29" fmla="*/ 147277 h 410"/>
              <a:gd name="T30" fmla="*/ 231416 w 645"/>
              <a:gd name="T31" fmla="*/ 73458 h 410"/>
              <a:gd name="T32" fmla="*/ 231416 w 645"/>
              <a:gd name="T33" fmla="*/ 73458 h 410"/>
              <a:gd name="T34" fmla="*/ 115348 w 645"/>
              <a:gd name="T35" fmla="*/ 0 h 410"/>
              <a:gd name="T36" fmla="*/ 115348 w 645"/>
              <a:gd name="T37" fmla="*/ 115949 h 410"/>
              <a:gd name="T38" fmla="*/ 115348 w 645"/>
              <a:gd name="T39" fmla="*/ 115949 h 410"/>
              <a:gd name="T40" fmla="*/ 73665 w 645"/>
              <a:gd name="T41" fmla="*/ 73458 h 410"/>
              <a:gd name="T42" fmla="*/ 73665 w 645"/>
              <a:gd name="T43" fmla="*/ 73458 h 410"/>
              <a:gd name="T44" fmla="*/ 115348 w 645"/>
              <a:gd name="T45" fmla="*/ 31328 h 410"/>
              <a:gd name="T46" fmla="*/ 115348 w 645"/>
              <a:gd name="T47" fmla="*/ 31328 h 410"/>
              <a:gd name="T48" fmla="*/ 157751 w 645"/>
              <a:gd name="T49" fmla="*/ 73458 h 410"/>
              <a:gd name="T50" fmla="*/ 157751 w 645"/>
              <a:gd name="T51" fmla="*/ 73458 h 410"/>
              <a:gd name="T52" fmla="*/ 115348 w 645"/>
              <a:gd name="T53" fmla="*/ 115949 h 410"/>
              <a:gd name="T54" fmla="*/ 115348 w 645"/>
              <a:gd name="T55" fmla="*/ 20885 h 410"/>
              <a:gd name="T56" fmla="*/ 115348 w 645"/>
              <a:gd name="T57" fmla="*/ 20885 h 410"/>
              <a:gd name="T58" fmla="*/ 63244 w 645"/>
              <a:gd name="T59" fmla="*/ 73458 h 410"/>
              <a:gd name="T60" fmla="*/ 63244 w 645"/>
              <a:gd name="T61" fmla="*/ 73458 h 410"/>
              <a:gd name="T62" fmla="*/ 115348 w 645"/>
              <a:gd name="T63" fmla="*/ 126392 h 410"/>
              <a:gd name="T64" fmla="*/ 115348 w 645"/>
              <a:gd name="T65" fmla="*/ 126392 h 410"/>
              <a:gd name="T66" fmla="*/ 168172 w 645"/>
              <a:gd name="T67" fmla="*/ 73458 h 410"/>
              <a:gd name="T68" fmla="*/ 168172 w 645"/>
              <a:gd name="T69" fmla="*/ 73458 h 410"/>
              <a:gd name="T70" fmla="*/ 115348 w 645"/>
              <a:gd name="T71" fmla="*/ 20885 h 410"/>
              <a:gd name="T72" fmla="*/ 115348 w 645"/>
              <a:gd name="T73" fmla="*/ 57975 h 410"/>
              <a:gd name="T74" fmla="*/ 115348 w 645"/>
              <a:gd name="T75" fmla="*/ 57975 h 410"/>
              <a:gd name="T76" fmla="*/ 99897 w 645"/>
              <a:gd name="T77" fmla="*/ 73458 h 410"/>
              <a:gd name="T78" fmla="*/ 99897 w 645"/>
              <a:gd name="T79" fmla="*/ 73458 h 410"/>
              <a:gd name="T80" fmla="*/ 115348 w 645"/>
              <a:gd name="T81" fmla="*/ 89302 h 410"/>
              <a:gd name="T82" fmla="*/ 115348 w 645"/>
              <a:gd name="T83" fmla="*/ 89302 h 410"/>
              <a:gd name="T84" fmla="*/ 131519 w 645"/>
              <a:gd name="T85" fmla="*/ 73458 h 410"/>
              <a:gd name="T86" fmla="*/ 131519 w 645"/>
              <a:gd name="T87" fmla="*/ 73458 h 410"/>
              <a:gd name="T88" fmla="*/ 115348 w 645"/>
              <a:gd name="T89" fmla="*/ 57975 h 4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45" h="410">
                <a:moveTo>
                  <a:pt x="321" y="380"/>
                </a:moveTo>
                <a:lnTo>
                  <a:pt x="321" y="380"/>
                </a:lnTo>
                <a:cubicBezTo>
                  <a:pt x="160" y="380"/>
                  <a:pt x="29" y="254"/>
                  <a:pt x="29" y="204"/>
                </a:cubicBezTo>
                <a:cubicBezTo>
                  <a:pt x="29" y="154"/>
                  <a:pt x="160" y="29"/>
                  <a:pt x="321" y="29"/>
                </a:cubicBezTo>
                <a:cubicBezTo>
                  <a:pt x="484" y="29"/>
                  <a:pt x="614" y="154"/>
                  <a:pt x="614" y="204"/>
                </a:cubicBezTo>
                <a:cubicBezTo>
                  <a:pt x="614" y="254"/>
                  <a:pt x="484" y="380"/>
                  <a:pt x="321" y="380"/>
                </a:cubicBezTo>
                <a:close/>
                <a:moveTo>
                  <a:pt x="321" y="0"/>
                </a:moveTo>
                <a:lnTo>
                  <a:pt x="321" y="0"/>
                </a:lnTo>
                <a:cubicBezTo>
                  <a:pt x="144" y="0"/>
                  <a:pt x="0" y="146"/>
                  <a:pt x="0" y="204"/>
                </a:cubicBezTo>
                <a:cubicBezTo>
                  <a:pt x="0" y="263"/>
                  <a:pt x="144" y="409"/>
                  <a:pt x="321" y="409"/>
                </a:cubicBezTo>
                <a:cubicBezTo>
                  <a:pt x="499" y="409"/>
                  <a:pt x="644" y="263"/>
                  <a:pt x="644" y="204"/>
                </a:cubicBezTo>
                <a:cubicBezTo>
                  <a:pt x="644" y="146"/>
                  <a:pt x="499" y="0"/>
                  <a:pt x="321" y="0"/>
                </a:cubicBezTo>
                <a:close/>
                <a:moveTo>
                  <a:pt x="321" y="322"/>
                </a:moveTo>
                <a:lnTo>
                  <a:pt x="321" y="322"/>
                </a:lnTo>
                <a:cubicBezTo>
                  <a:pt x="257" y="322"/>
                  <a:pt x="205" y="269"/>
                  <a:pt x="205" y="204"/>
                </a:cubicBezTo>
                <a:cubicBezTo>
                  <a:pt x="205" y="140"/>
                  <a:pt x="257" y="87"/>
                  <a:pt x="321" y="87"/>
                </a:cubicBezTo>
                <a:cubicBezTo>
                  <a:pt x="386" y="87"/>
                  <a:pt x="439" y="140"/>
                  <a:pt x="439" y="204"/>
                </a:cubicBezTo>
                <a:cubicBezTo>
                  <a:pt x="439" y="269"/>
                  <a:pt x="386" y="322"/>
                  <a:pt x="321" y="322"/>
                </a:cubicBezTo>
                <a:close/>
                <a:moveTo>
                  <a:pt x="321" y="58"/>
                </a:moveTo>
                <a:lnTo>
                  <a:pt x="321" y="58"/>
                </a:lnTo>
                <a:cubicBezTo>
                  <a:pt x="241" y="58"/>
                  <a:pt x="176" y="124"/>
                  <a:pt x="176" y="204"/>
                </a:cubicBezTo>
                <a:cubicBezTo>
                  <a:pt x="176" y="285"/>
                  <a:pt x="241" y="351"/>
                  <a:pt x="321" y="351"/>
                </a:cubicBezTo>
                <a:cubicBezTo>
                  <a:pt x="402" y="351"/>
                  <a:pt x="468" y="285"/>
                  <a:pt x="468" y="204"/>
                </a:cubicBezTo>
                <a:cubicBezTo>
                  <a:pt x="468" y="124"/>
                  <a:pt x="402" y="58"/>
                  <a:pt x="321" y="58"/>
                </a:cubicBezTo>
                <a:close/>
                <a:moveTo>
                  <a:pt x="321" y="161"/>
                </a:moveTo>
                <a:lnTo>
                  <a:pt x="321" y="161"/>
                </a:lnTo>
                <a:cubicBezTo>
                  <a:pt x="298" y="161"/>
                  <a:pt x="278" y="180"/>
                  <a:pt x="278" y="204"/>
                </a:cubicBezTo>
                <a:cubicBezTo>
                  <a:pt x="278" y="229"/>
                  <a:pt x="298" y="248"/>
                  <a:pt x="321" y="248"/>
                </a:cubicBezTo>
                <a:cubicBezTo>
                  <a:pt x="346" y="248"/>
                  <a:pt x="366" y="229"/>
                  <a:pt x="366" y="204"/>
                </a:cubicBezTo>
                <a:cubicBezTo>
                  <a:pt x="366" y="180"/>
                  <a:pt x="346" y="161"/>
                  <a:pt x="321" y="1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sz="3599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A7BAB37-33CD-A848-B6C9-A8BAA51E0E2E}"/>
              </a:ext>
            </a:extLst>
          </p:cNvPr>
          <p:cNvSpPr txBox="1"/>
          <p:nvPr/>
        </p:nvSpPr>
        <p:spPr>
          <a:xfrm>
            <a:off x="2046669" y="5210680"/>
            <a:ext cx="4791456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solidFill>
                  <a:schemeClr val="accent3"/>
                </a:solidFill>
                <a:cs typeface="B Nazanin" panose="00000400000000000000" pitchFamily="2" charset="-78"/>
              </a:rPr>
              <a:t>توکیو</a:t>
            </a:r>
            <a:endParaRPr lang="en-US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E8FC5D7-2668-CF46-80AD-D474FC049E7D}"/>
              </a:ext>
            </a:extLst>
          </p:cNvPr>
          <p:cNvSpPr txBox="1"/>
          <p:nvPr/>
        </p:nvSpPr>
        <p:spPr>
          <a:xfrm>
            <a:off x="2046669" y="6176709"/>
            <a:ext cx="4791456" cy="20451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DCC22C5-4F2A-6941-84AE-7BD876DB9890}"/>
              </a:ext>
            </a:extLst>
          </p:cNvPr>
          <p:cNvSpPr txBox="1"/>
          <p:nvPr/>
        </p:nvSpPr>
        <p:spPr>
          <a:xfrm>
            <a:off x="14237201" y="5827744"/>
            <a:ext cx="1138773" cy="123110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rtl="1"/>
            <a:r>
              <a:rPr lang="en-US" sz="7400" spc="-30" dirty="0">
                <a:solidFill>
                  <a:schemeClr val="bg1"/>
                </a:solidFill>
                <a:latin typeface="Poppins Light" pitchFamily="2" charset="77"/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6261DE-C060-EA41-AD4B-2352147AFF2C}"/>
              </a:ext>
            </a:extLst>
          </p:cNvPr>
          <p:cNvSpPr txBox="1"/>
          <p:nvPr/>
        </p:nvSpPr>
        <p:spPr>
          <a:xfrm>
            <a:off x="10770905" y="10116417"/>
            <a:ext cx="1138773" cy="123110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rtl="1"/>
            <a:r>
              <a:rPr lang="en-US" sz="7400" spc="-30" dirty="0">
                <a:solidFill>
                  <a:schemeClr val="bg1"/>
                </a:solidFill>
                <a:latin typeface="Poppins Light" pitchFamily="2" charset="77"/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3BB128A-2F55-D640-BC4F-7588F7A8FBF0}"/>
              </a:ext>
            </a:extLst>
          </p:cNvPr>
          <p:cNvSpPr txBox="1"/>
          <p:nvPr/>
        </p:nvSpPr>
        <p:spPr>
          <a:xfrm>
            <a:off x="8453894" y="5292159"/>
            <a:ext cx="1138773" cy="123110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 rtl="1"/>
            <a:r>
              <a:rPr lang="en-US" sz="7400" spc="-30" dirty="0">
                <a:solidFill>
                  <a:schemeClr val="bg1"/>
                </a:solidFill>
                <a:latin typeface="Poppins Light" pitchFamily="2" charset="77"/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5D993C4-C71B-003B-7E80-35646536197B}"/>
              </a:ext>
            </a:extLst>
          </p:cNvPr>
          <p:cNvSpPr txBox="1"/>
          <p:nvPr/>
        </p:nvSpPr>
        <p:spPr>
          <a:xfrm>
            <a:off x="17203874" y="4443801"/>
            <a:ext cx="4791456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solidFill>
                  <a:schemeClr val="accent1"/>
                </a:solidFill>
                <a:cs typeface="B Nazanin" panose="00000400000000000000" pitchFamily="2" charset="-78"/>
              </a:rPr>
              <a:t>لندن</a:t>
            </a:r>
            <a:endParaRPr lang="en-US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FEA7851-8170-680F-3C0E-87DB3FCE7A9B}"/>
              </a:ext>
            </a:extLst>
          </p:cNvPr>
          <p:cNvSpPr txBox="1"/>
          <p:nvPr/>
        </p:nvSpPr>
        <p:spPr>
          <a:xfrm>
            <a:off x="17203874" y="5409830"/>
            <a:ext cx="4791456" cy="20451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B4971A9-93CA-AF0A-2D98-BCF18005DC43}"/>
              </a:ext>
            </a:extLst>
          </p:cNvPr>
          <p:cNvSpPr txBox="1"/>
          <p:nvPr/>
        </p:nvSpPr>
        <p:spPr>
          <a:xfrm>
            <a:off x="15846128" y="8711001"/>
            <a:ext cx="4791456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solidFill>
                  <a:schemeClr val="accent2"/>
                </a:solidFill>
                <a:cs typeface="B Nazanin" panose="00000400000000000000" pitchFamily="2" charset="-78"/>
              </a:rPr>
              <a:t>پاریس</a:t>
            </a:r>
            <a:endParaRPr lang="en-US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804ABBD-37B0-676A-54DE-22A754CA0396}"/>
              </a:ext>
            </a:extLst>
          </p:cNvPr>
          <p:cNvSpPr txBox="1"/>
          <p:nvPr/>
        </p:nvSpPr>
        <p:spPr>
          <a:xfrm>
            <a:off x="15846128" y="9677030"/>
            <a:ext cx="4791456" cy="20451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FD80877-2CD3-EF8A-7B01-B2256BB85D3B}"/>
              </a:ext>
            </a:extLst>
          </p:cNvPr>
          <p:cNvSpPr txBox="1"/>
          <p:nvPr/>
        </p:nvSpPr>
        <p:spPr>
          <a:xfrm>
            <a:off x="1522349" y="761812"/>
            <a:ext cx="21332952" cy="141574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نمودار ون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620532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Freeform 303">
            <a:extLst>
              <a:ext uri="{FF2B5EF4-FFF2-40B4-BE49-F238E27FC236}">
                <a16:creationId xmlns:a16="http://schemas.microsoft.com/office/drawing/2014/main" id="{24BAB5F7-F311-4E8F-873E-604981D47F05}"/>
              </a:ext>
            </a:extLst>
          </p:cNvPr>
          <p:cNvSpPr>
            <a:spLocks/>
          </p:cNvSpPr>
          <p:nvPr/>
        </p:nvSpPr>
        <p:spPr bwMode="auto">
          <a:xfrm>
            <a:off x="1406525" y="10948988"/>
            <a:ext cx="3544888" cy="2740025"/>
          </a:xfrm>
          <a:custGeom>
            <a:avLst/>
            <a:gdLst>
              <a:gd name="T0" fmla="*/ 3905 w 4657"/>
              <a:gd name="T1" fmla="*/ 3610 h 3610"/>
              <a:gd name="T2" fmla="*/ 4657 w 4657"/>
              <a:gd name="T3" fmla="*/ 1273 h 3610"/>
              <a:gd name="T4" fmla="*/ 3383 w 4657"/>
              <a:gd name="T5" fmla="*/ 0 h 3610"/>
              <a:gd name="T6" fmla="*/ 0 w 4657"/>
              <a:gd name="T7" fmla="*/ 3610 h 3610"/>
              <a:gd name="T8" fmla="*/ 3905 w 4657"/>
              <a:gd name="T9" fmla="*/ 3610 h 3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7" h="3610">
                <a:moveTo>
                  <a:pt x="3905" y="3610"/>
                </a:moveTo>
                <a:lnTo>
                  <a:pt x="4657" y="1273"/>
                </a:lnTo>
                <a:lnTo>
                  <a:pt x="3383" y="0"/>
                </a:lnTo>
                <a:lnTo>
                  <a:pt x="0" y="3610"/>
                </a:lnTo>
                <a:lnTo>
                  <a:pt x="3905" y="361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16" name="Freeform 305">
            <a:extLst>
              <a:ext uri="{FF2B5EF4-FFF2-40B4-BE49-F238E27FC236}">
                <a16:creationId xmlns:a16="http://schemas.microsoft.com/office/drawing/2014/main" id="{5EF9FFD8-9B1D-4D80-A85A-7C787565698C}"/>
              </a:ext>
            </a:extLst>
          </p:cNvPr>
          <p:cNvSpPr>
            <a:spLocks/>
          </p:cNvSpPr>
          <p:nvPr/>
        </p:nvSpPr>
        <p:spPr bwMode="auto">
          <a:xfrm>
            <a:off x="4641850" y="12045951"/>
            <a:ext cx="1428750" cy="1643063"/>
          </a:xfrm>
          <a:custGeom>
            <a:avLst/>
            <a:gdLst>
              <a:gd name="T0" fmla="*/ 1877 w 1877"/>
              <a:gd name="T1" fmla="*/ 2165 h 2165"/>
              <a:gd name="T2" fmla="*/ 1851 w 1877"/>
              <a:gd name="T3" fmla="*/ 1274 h 2165"/>
              <a:gd name="T4" fmla="*/ 578 w 1877"/>
              <a:gd name="T5" fmla="*/ 0 h 2165"/>
              <a:gd name="T6" fmla="*/ 0 w 1877"/>
              <a:gd name="T7" fmla="*/ 2165 h 2165"/>
              <a:gd name="T8" fmla="*/ 1877 w 1877"/>
              <a:gd name="T9" fmla="*/ 2165 h 2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7" h="2165">
                <a:moveTo>
                  <a:pt x="1877" y="2165"/>
                </a:moveTo>
                <a:lnTo>
                  <a:pt x="1851" y="1274"/>
                </a:lnTo>
                <a:lnTo>
                  <a:pt x="578" y="0"/>
                </a:lnTo>
                <a:lnTo>
                  <a:pt x="0" y="2165"/>
                </a:lnTo>
                <a:lnTo>
                  <a:pt x="1877" y="2165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17" name="Freeform 306">
            <a:extLst>
              <a:ext uri="{FF2B5EF4-FFF2-40B4-BE49-F238E27FC236}">
                <a16:creationId xmlns:a16="http://schemas.microsoft.com/office/drawing/2014/main" id="{AFBE9C1F-01B6-463A-A836-27CE15513E02}"/>
              </a:ext>
            </a:extLst>
          </p:cNvPr>
          <p:cNvSpPr>
            <a:spLocks/>
          </p:cNvSpPr>
          <p:nvPr/>
        </p:nvSpPr>
        <p:spPr bwMode="auto">
          <a:xfrm>
            <a:off x="0" y="8702676"/>
            <a:ext cx="2751138" cy="1752600"/>
          </a:xfrm>
          <a:custGeom>
            <a:avLst/>
            <a:gdLst>
              <a:gd name="T0" fmla="*/ 0 w 3614"/>
              <a:gd name="T1" fmla="*/ 2307 h 2307"/>
              <a:gd name="T2" fmla="*/ 3614 w 3614"/>
              <a:gd name="T3" fmla="*/ 1341 h 2307"/>
              <a:gd name="T4" fmla="*/ 2341 w 3614"/>
              <a:gd name="T5" fmla="*/ 67 h 2307"/>
              <a:gd name="T6" fmla="*/ 0 w 3614"/>
              <a:gd name="T7" fmla="*/ 0 h 2307"/>
              <a:gd name="T8" fmla="*/ 0 w 3614"/>
              <a:gd name="T9" fmla="*/ 2307 h 2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14" h="2307">
                <a:moveTo>
                  <a:pt x="0" y="2307"/>
                </a:moveTo>
                <a:lnTo>
                  <a:pt x="3614" y="1341"/>
                </a:lnTo>
                <a:lnTo>
                  <a:pt x="2341" y="67"/>
                </a:lnTo>
                <a:lnTo>
                  <a:pt x="0" y="0"/>
                </a:lnTo>
                <a:lnTo>
                  <a:pt x="0" y="230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19" name="Freeform 308">
            <a:extLst>
              <a:ext uri="{FF2B5EF4-FFF2-40B4-BE49-F238E27FC236}">
                <a16:creationId xmlns:a16="http://schemas.microsoft.com/office/drawing/2014/main" id="{C1358598-6459-45B3-B6A4-6A343C3DC4DB}"/>
              </a:ext>
            </a:extLst>
          </p:cNvPr>
          <p:cNvSpPr>
            <a:spLocks/>
          </p:cNvSpPr>
          <p:nvPr/>
        </p:nvSpPr>
        <p:spPr bwMode="auto">
          <a:xfrm>
            <a:off x="0" y="9852026"/>
            <a:ext cx="3851275" cy="3836988"/>
          </a:xfrm>
          <a:custGeom>
            <a:avLst/>
            <a:gdLst>
              <a:gd name="T0" fmla="*/ 3787 w 5060"/>
              <a:gd name="T1" fmla="*/ 0 h 5056"/>
              <a:gd name="T2" fmla="*/ 0 w 5060"/>
              <a:gd name="T3" fmla="*/ 1218 h 5056"/>
              <a:gd name="T4" fmla="*/ 0 w 5060"/>
              <a:gd name="T5" fmla="*/ 5056 h 5056"/>
              <a:gd name="T6" fmla="*/ 1024 w 5060"/>
              <a:gd name="T7" fmla="*/ 5056 h 5056"/>
              <a:gd name="T8" fmla="*/ 5060 w 5060"/>
              <a:gd name="T9" fmla="*/ 1274 h 5056"/>
              <a:gd name="T10" fmla="*/ 3787 w 5060"/>
              <a:gd name="T11" fmla="*/ 0 h 5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60" h="5056">
                <a:moveTo>
                  <a:pt x="3787" y="0"/>
                </a:moveTo>
                <a:lnTo>
                  <a:pt x="0" y="1218"/>
                </a:lnTo>
                <a:lnTo>
                  <a:pt x="0" y="5056"/>
                </a:lnTo>
                <a:lnTo>
                  <a:pt x="1024" y="5056"/>
                </a:lnTo>
                <a:lnTo>
                  <a:pt x="5060" y="1274"/>
                </a:lnTo>
                <a:lnTo>
                  <a:pt x="3787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00" name="Freeform 289">
            <a:extLst>
              <a:ext uri="{FF2B5EF4-FFF2-40B4-BE49-F238E27FC236}">
                <a16:creationId xmlns:a16="http://schemas.microsoft.com/office/drawing/2014/main" id="{9F34353A-C580-4C64-9D44-2819F4FF1738}"/>
              </a:ext>
            </a:extLst>
          </p:cNvPr>
          <p:cNvSpPr>
            <a:spLocks/>
          </p:cNvSpPr>
          <p:nvPr/>
        </p:nvSpPr>
        <p:spPr bwMode="auto">
          <a:xfrm>
            <a:off x="12971463" y="4469040"/>
            <a:ext cx="1422400" cy="6740016"/>
          </a:xfrm>
          <a:custGeom>
            <a:avLst/>
            <a:gdLst>
              <a:gd name="T0" fmla="*/ 1869 w 1869"/>
              <a:gd name="T1" fmla="*/ 5986 h 5986"/>
              <a:gd name="T2" fmla="*/ 0 w 1869"/>
              <a:gd name="T3" fmla="*/ 5986 h 5986"/>
              <a:gd name="T4" fmla="*/ 0 w 1869"/>
              <a:gd name="T5" fmla="*/ 0 h 5986"/>
              <a:gd name="T6" fmla="*/ 1869 w 1869"/>
              <a:gd name="T7" fmla="*/ 0 h 5986"/>
              <a:gd name="T8" fmla="*/ 1869 w 1869"/>
              <a:gd name="T9" fmla="*/ 50 h 5986"/>
              <a:gd name="T10" fmla="*/ 50 w 1869"/>
              <a:gd name="T11" fmla="*/ 50 h 5986"/>
              <a:gd name="T12" fmla="*/ 50 w 1869"/>
              <a:gd name="T13" fmla="*/ 5936 h 5986"/>
              <a:gd name="T14" fmla="*/ 1869 w 1869"/>
              <a:gd name="T15" fmla="*/ 5936 h 5986"/>
              <a:gd name="T16" fmla="*/ 1869 w 1869"/>
              <a:gd name="T17" fmla="*/ 5986 h 59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9" h="5986">
                <a:moveTo>
                  <a:pt x="1869" y="5986"/>
                </a:moveTo>
                <a:lnTo>
                  <a:pt x="0" y="5986"/>
                </a:lnTo>
                <a:lnTo>
                  <a:pt x="0" y="0"/>
                </a:lnTo>
                <a:lnTo>
                  <a:pt x="1869" y="0"/>
                </a:lnTo>
                <a:lnTo>
                  <a:pt x="1869" y="50"/>
                </a:lnTo>
                <a:lnTo>
                  <a:pt x="50" y="50"/>
                </a:lnTo>
                <a:lnTo>
                  <a:pt x="50" y="5936"/>
                </a:lnTo>
                <a:lnTo>
                  <a:pt x="1869" y="5936"/>
                </a:lnTo>
                <a:lnTo>
                  <a:pt x="1869" y="5986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01" name="Rectangle 290">
            <a:extLst>
              <a:ext uri="{FF2B5EF4-FFF2-40B4-BE49-F238E27FC236}">
                <a16:creationId xmlns:a16="http://schemas.microsoft.com/office/drawing/2014/main" id="{506E5B11-BA3C-4A7F-9EFE-51902D2B1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9063" y="7821585"/>
            <a:ext cx="2926080" cy="381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02" name="Oval 291">
            <a:extLst>
              <a:ext uri="{FF2B5EF4-FFF2-40B4-BE49-F238E27FC236}">
                <a16:creationId xmlns:a16="http://schemas.microsoft.com/office/drawing/2014/main" id="{224796ED-EECE-48F4-A96B-21E8D519B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1824" y="4335493"/>
            <a:ext cx="344488" cy="34448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03" name="Oval 292">
            <a:extLst>
              <a:ext uri="{FF2B5EF4-FFF2-40B4-BE49-F238E27FC236}">
                <a16:creationId xmlns:a16="http://schemas.microsoft.com/office/drawing/2014/main" id="{02FC453D-8B1F-4EB0-BD26-48AEF08AF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1824" y="7667598"/>
            <a:ext cx="344488" cy="3429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04" name="Oval 293">
            <a:extLst>
              <a:ext uri="{FF2B5EF4-FFF2-40B4-BE49-F238E27FC236}">
                <a16:creationId xmlns:a16="http://schemas.microsoft.com/office/drawing/2014/main" id="{2F756A25-9641-495B-86B5-439177835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1824" y="11001495"/>
            <a:ext cx="344488" cy="342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05" name="Freeform 294">
            <a:extLst>
              <a:ext uri="{FF2B5EF4-FFF2-40B4-BE49-F238E27FC236}">
                <a16:creationId xmlns:a16="http://schemas.microsoft.com/office/drawing/2014/main" id="{168BFC16-631B-4CFF-97CA-E0606B3FCC79}"/>
              </a:ext>
            </a:extLst>
          </p:cNvPr>
          <p:cNvSpPr>
            <a:spLocks/>
          </p:cNvSpPr>
          <p:nvPr/>
        </p:nvSpPr>
        <p:spPr bwMode="auto">
          <a:xfrm>
            <a:off x="1781175" y="4249738"/>
            <a:ext cx="5486400" cy="5472113"/>
          </a:xfrm>
          <a:custGeom>
            <a:avLst/>
            <a:gdLst>
              <a:gd name="T0" fmla="*/ 4955 w 7208"/>
              <a:gd name="T1" fmla="*/ 3526 h 7208"/>
              <a:gd name="T2" fmla="*/ 6857 w 7208"/>
              <a:gd name="T3" fmla="*/ 1625 h 7208"/>
              <a:gd name="T4" fmla="*/ 6857 w 7208"/>
              <a:gd name="T5" fmla="*/ 351 h 7208"/>
              <a:gd name="T6" fmla="*/ 6857 w 7208"/>
              <a:gd name="T7" fmla="*/ 351 h 7208"/>
              <a:gd name="T8" fmla="*/ 5583 w 7208"/>
              <a:gd name="T9" fmla="*/ 351 h 7208"/>
              <a:gd name="T10" fmla="*/ 0 w 7208"/>
              <a:gd name="T11" fmla="*/ 5934 h 7208"/>
              <a:gd name="T12" fmla="*/ 1273 w 7208"/>
              <a:gd name="T13" fmla="*/ 7208 h 7208"/>
              <a:gd name="T14" fmla="*/ 4955 w 7208"/>
              <a:gd name="T15" fmla="*/ 3526 h 7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08" h="7208">
                <a:moveTo>
                  <a:pt x="4955" y="3526"/>
                </a:moveTo>
                <a:lnTo>
                  <a:pt x="6857" y="1625"/>
                </a:lnTo>
                <a:cubicBezTo>
                  <a:pt x="7208" y="1273"/>
                  <a:pt x="7208" y="703"/>
                  <a:pt x="6857" y="351"/>
                </a:cubicBezTo>
                <a:lnTo>
                  <a:pt x="6857" y="351"/>
                </a:lnTo>
                <a:cubicBezTo>
                  <a:pt x="6505" y="0"/>
                  <a:pt x="5935" y="0"/>
                  <a:pt x="5583" y="351"/>
                </a:cubicBezTo>
                <a:lnTo>
                  <a:pt x="0" y="5934"/>
                </a:lnTo>
                <a:lnTo>
                  <a:pt x="1273" y="7208"/>
                </a:lnTo>
                <a:lnTo>
                  <a:pt x="4955" y="352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06" name="Freeform 295">
            <a:extLst>
              <a:ext uri="{FF2B5EF4-FFF2-40B4-BE49-F238E27FC236}">
                <a16:creationId xmlns:a16="http://schemas.microsoft.com/office/drawing/2014/main" id="{495245C8-400C-41C8-A09C-F85827450025}"/>
              </a:ext>
            </a:extLst>
          </p:cNvPr>
          <p:cNvSpPr>
            <a:spLocks/>
          </p:cNvSpPr>
          <p:nvPr/>
        </p:nvSpPr>
        <p:spPr bwMode="auto">
          <a:xfrm>
            <a:off x="2881313" y="6445251"/>
            <a:ext cx="4386263" cy="4373563"/>
          </a:xfrm>
          <a:custGeom>
            <a:avLst/>
            <a:gdLst>
              <a:gd name="T0" fmla="*/ 4460 w 5762"/>
              <a:gd name="T1" fmla="*/ 2576 h 5763"/>
              <a:gd name="T2" fmla="*/ 5410 w 5762"/>
              <a:gd name="T3" fmla="*/ 1625 h 5763"/>
              <a:gd name="T4" fmla="*/ 5410 w 5762"/>
              <a:gd name="T5" fmla="*/ 352 h 5763"/>
              <a:gd name="T6" fmla="*/ 4137 w 5762"/>
              <a:gd name="T7" fmla="*/ 352 h 5763"/>
              <a:gd name="T8" fmla="*/ 3186 w 5762"/>
              <a:gd name="T9" fmla="*/ 1302 h 5763"/>
              <a:gd name="T10" fmla="*/ 0 w 5762"/>
              <a:gd name="T11" fmla="*/ 4489 h 5763"/>
              <a:gd name="T12" fmla="*/ 1273 w 5762"/>
              <a:gd name="T13" fmla="*/ 5763 h 5763"/>
              <a:gd name="T14" fmla="*/ 4460 w 5762"/>
              <a:gd name="T15" fmla="*/ 2576 h 5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62" h="5763">
                <a:moveTo>
                  <a:pt x="4460" y="2576"/>
                </a:moveTo>
                <a:lnTo>
                  <a:pt x="5410" y="1625"/>
                </a:lnTo>
                <a:cubicBezTo>
                  <a:pt x="5762" y="1274"/>
                  <a:pt x="5762" y="703"/>
                  <a:pt x="5410" y="352"/>
                </a:cubicBezTo>
                <a:cubicBezTo>
                  <a:pt x="5059" y="0"/>
                  <a:pt x="4489" y="0"/>
                  <a:pt x="4137" y="352"/>
                </a:cubicBezTo>
                <a:lnTo>
                  <a:pt x="3186" y="1302"/>
                </a:lnTo>
                <a:lnTo>
                  <a:pt x="0" y="4489"/>
                </a:lnTo>
                <a:lnTo>
                  <a:pt x="1273" y="5763"/>
                </a:lnTo>
                <a:lnTo>
                  <a:pt x="4460" y="257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07" name="Freeform 296">
            <a:extLst>
              <a:ext uri="{FF2B5EF4-FFF2-40B4-BE49-F238E27FC236}">
                <a16:creationId xmlns:a16="http://schemas.microsoft.com/office/drawing/2014/main" id="{BA4C839B-3BE4-4CE5-93F3-212A8E065590}"/>
              </a:ext>
            </a:extLst>
          </p:cNvPr>
          <p:cNvSpPr>
            <a:spLocks/>
          </p:cNvSpPr>
          <p:nvPr/>
        </p:nvSpPr>
        <p:spPr bwMode="auto">
          <a:xfrm>
            <a:off x="3981450" y="8639176"/>
            <a:ext cx="3286125" cy="3276600"/>
          </a:xfrm>
          <a:custGeom>
            <a:avLst/>
            <a:gdLst>
              <a:gd name="T0" fmla="*/ 3965 w 4317"/>
              <a:gd name="T1" fmla="*/ 1626 h 4317"/>
              <a:gd name="T2" fmla="*/ 3965 w 4317"/>
              <a:gd name="T3" fmla="*/ 352 h 4317"/>
              <a:gd name="T4" fmla="*/ 2692 w 4317"/>
              <a:gd name="T5" fmla="*/ 352 h 4317"/>
              <a:gd name="T6" fmla="*/ 0 w 4317"/>
              <a:gd name="T7" fmla="*/ 3044 h 4317"/>
              <a:gd name="T8" fmla="*/ 1274 w 4317"/>
              <a:gd name="T9" fmla="*/ 4317 h 4317"/>
              <a:gd name="T10" fmla="*/ 3965 w 4317"/>
              <a:gd name="T11" fmla="*/ 1626 h 4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17" h="4317">
                <a:moveTo>
                  <a:pt x="3965" y="1626"/>
                </a:moveTo>
                <a:cubicBezTo>
                  <a:pt x="4317" y="1274"/>
                  <a:pt x="4317" y="704"/>
                  <a:pt x="3965" y="352"/>
                </a:cubicBezTo>
                <a:cubicBezTo>
                  <a:pt x="3614" y="0"/>
                  <a:pt x="3043" y="0"/>
                  <a:pt x="2692" y="352"/>
                </a:cubicBezTo>
                <a:lnTo>
                  <a:pt x="0" y="3044"/>
                </a:lnTo>
                <a:lnTo>
                  <a:pt x="1274" y="4317"/>
                </a:lnTo>
                <a:lnTo>
                  <a:pt x="3965" y="162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11" name="Freeform 300">
            <a:extLst>
              <a:ext uri="{FF2B5EF4-FFF2-40B4-BE49-F238E27FC236}">
                <a16:creationId xmlns:a16="http://schemas.microsoft.com/office/drawing/2014/main" id="{28E08750-0C41-49C2-A922-3E16304348B4}"/>
              </a:ext>
            </a:extLst>
          </p:cNvPr>
          <p:cNvSpPr>
            <a:spLocks/>
          </p:cNvSpPr>
          <p:nvPr/>
        </p:nvSpPr>
        <p:spPr bwMode="auto">
          <a:xfrm>
            <a:off x="5081588" y="6529388"/>
            <a:ext cx="6503988" cy="6483350"/>
          </a:xfrm>
          <a:custGeom>
            <a:avLst/>
            <a:gdLst>
              <a:gd name="T0" fmla="*/ 6447 w 8546"/>
              <a:gd name="T1" fmla="*/ 0 h 8543"/>
              <a:gd name="T2" fmla="*/ 4349 w 8546"/>
              <a:gd name="T3" fmla="*/ 2099 h 8543"/>
              <a:gd name="T4" fmla="*/ 4469 w 8546"/>
              <a:gd name="T5" fmla="*/ 2801 h 8543"/>
              <a:gd name="T6" fmla="*/ 4138 w 8546"/>
              <a:gd name="T7" fmla="*/ 3132 h 8543"/>
              <a:gd name="T8" fmla="*/ 0 w 8546"/>
              <a:gd name="T9" fmla="*/ 7269 h 8543"/>
              <a:gd name="T10" fmla="*/ 1273 w 8546"/>
              <a:gd name="T11" fmla="*/ 8543 h 8543"/>
              <a:gd name="T12" fmla="*/ 1411 w 8546"/>
              <a:gd name="T13" fmla="*/ 8405 h 8543"/>
              <a:gd name="T14" fmla="*/ 5411 w 8546"/>
              <a:gd name="T15" fmla="*/ 4405 h 8543"/>
              <a:gd name="T16" fmla="*/ 5740 w 8546"/>
              <a:gd name="T17" fmla="*/ 4076 h 8543"/>
              <a:gd name="T18" fmla="*/ 6447 w 8546"/>
              <a:gd name="T19" fmla="*/ 4198 h 8543"/>
              <a:gd name="T20" fmla="*/ 8546 w 8546"/>
              <a:gd name="T21" fmla="*/ 2099 h 8543"/>
              <a:gd name="T22" fmla="*/ 6447 w 8546"/>
              <a:gd name="T23" fmla="*/ 0 h 8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546" h="8543">
                <a:moveTo>
                  <a:pt x="6447" y="0"/>
                </a:moveTo>
                <a:cubicBezTo>
                  <a:pt x="5288" y="0"/>
                  <a:pt x="4349" y="940"/>
                  <a:pt x="4349" y="2099"/>
                </a:cubicBezTo>
                <a:cubicBezTo>
                  <a:pt x="4349" y="2345"/>
                  <a:pt x="4391" y="2581"/>
                  <a:pt x="4469" y="2801"/>
                </a:cubicBezTo>
                <a:lnTo>
                  <a:pt x="4138" y="3132"/>
                </a:lnTo>
                <a:lnTo>
                  <a:pt x="0" y="7269"/>
                </a:lnTo>
                <a:lnTo>
                  <a:pt x="1273" y="8543"/>
                </a:lnTo>
                <a:lnTo>
                  <a:pt x="1411" y="8405"/>
                </a:lnTo>
                <a:lnTo>
                  <a:pt x="5411" y="4405"/>
                </a:lnTo>
                <a:lnTo>
                  <a:pt x="5740" y="4076"/>
                </a:lnTo>
                <a:cubicBezTo>
                  <a:pt x="5961" y="4155"/>
                  <a:pt x="6199" y="4198"/>
                  <a:pt x="6447" y="4198"/>
                </a:cubicBezTo>
                <a:cubicBezTo>
                  <a:pt x="7607" y="4198"/>
                  <a:pt x="8546" y="3259"/>
                  <a:pt x="8546" y="2099"/>
                </a:cubicBezTo>
                <a:cubicBezTo>
                  <a:pt x="8546" y="940"/>
                  <a:pt x="7607" y="0"/>
                  <a:pt x="644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12" name="Freeform 301">
            <a:extLst>
              <a:ext uri="{FF2B5EF4-FFF2-40B4-BE49-F238E27FC236}">
                <a16:creationId xmlns:a16="http://schemas.microsoft.com/office/drawing/2014/main" id="{7E630C33-4A72-495C-A28E-026049BB0E54}"/>
              </a:ext>
            </a:extLst>
          </p:cNvPr>
          <p:cNvSpPr>
            <a:spLocks noEditPoints="1"/>
          </p:cNvSpPr>
          <p:nvPr/>
        </p:nvSpPr>
        <p:spPr bwMode="auto">
          <a:xfrm>
            <a:off x="9350375" y="7485063"/>
            <a:ext cx="1308100" cy="1274763"/>
          </a:xfrm>
          <a:custGeom>
            <a:avLst/>
            <a:gdLst>
              <a:gd name="T0" fmla="*/ 762 w 1718"/>
              <a:gd name="T1" fmla="*/ 649 h 1679"/>
              <a:gd name="T2" fmla="*/ 838 w 1718"/>
              <a:gd name="T3" fmla="*/ 649 h 1679"/>
              <a:gd name="T4" fmla="*/ 1029 w 1718"/>
              <a:gd name="T5" fmla="*/ 916 h 1679"/>
              <a:gd name="T6" fmla="*/ 1029 w 1718"/>
              <a:gd name="T7" fmla="*/ 839 h 1679"/>
              <a:gd name="T8" fmla="*/ 1029 w 1718"/>
              <a:gd name="T9" fmla="*/ 916 h 1679"/>
              <a:gd name="T10" fmla="*/ 953 w 1718"/>
              <a:gd name="T11" fmla="*/ 763 h 1679"/>
              <a:gd name="T12" fmla="*/ 877 w 1718"/>
              <a:gd name="T13" fmla="*/ 763 h 1679"/>
              <a:gd name="T14" fmla="*/ 1258 w 1718"/>
              <a:gd name="T15" fmla="*/ 382 h 1679"/>
              <a:gd name="T16" fmla="*/ 1258 w 1718"/>
              <a:gd name="T17" fmla="*/ 458 h 1679"/>
              <a:gd name="T18" fmla="*/ 1258 w 1718"/>
              <a:gd name="T19" fmla="*/ 382 h 1679"/>
              <a:gd name="T20" fmla="*/ 1372 w 1718"/>
              <a:gd name="T21" fmla="*/ 420 h 1679"/>
              <a:gd name="T22" fmla="*/ 1144 w 1718"/>
              <a:gd name="T23" fmla="*/ 420 h 1679"/>
              <a:gd name="T24" fmla="*/ 1282 w 1718"/>
              <a:gd name="T25" fmla="*/ 828 h 1679"/>
              <a:gd name="T26" fmla="*/ 1046 w 1718"/>
              <a:gd name="T27" fmla="*/ 1069 h 1679"/>
              <a:gd name="T28" fmla="*/ 781 w 1718"/>
              <a:gd name="T29" fmla="*/ 463 h 1679"/>
              <a:gd name="T30" fmla="*/ 1601 w 1718"/>
              <a:gd name="T31" fmla="*/ 77 h 1679"/>
              <a:gd name="T32" fmla="*/ 992 w 1718"/>
              <a:gd name="T33" fmla="*/ 1132 h 1679"/>
              <a:gd name="T34" fmla="*/ 812 w 1718"/>
              <a:gd name="T35" fmla="*/ 1252 h 1679"/>
              <a:gd name="T36" fmla="*/ 730 w 1718"/>
              <a:gd name="T37" fmla="*/ 1219 h 1679"/>
              <a:gd name="T38" fmla="*/ 526 w 1718"/>
              <a:gd name="T39" fmla="*/ 1152 h 1679"/>
              <a:gd name="T40" fmla="*/ 426 w 1718"/>
              <a:gd name="T41" fmla="*/ 866 h 1679"/>
              <a:gd name="T42" fmla="*/ 547 w 1718"/>
              <a:gd name="T43" fmla="*/ 686 h 1679"/>
              <a:gd name="T44" fmla="*/ 995 w 1718"/>
              <a:gd name="T45" fmla="*/ 1126 h 1679"/>
              <a:gd name="T46" fmla="*/ 1664 w 1718"/>
              <a:gd name="T47" fmla="*/ 13 h 1679"/>
              <a:gd name="T48" fmla="*/ 796 w 1718"/>
              <a:gd name="T49" fmla="*/ 343 h 1679"/>
              <a:gd name="T50" fmla="*/ 95 w 1718"/>
              <a:gd name="T51" fmla="*/ 828 h 1679"/>
              <a:gd name="T52" fmla="*/ 473 w 1718"/>
              <a:gd name="T53" fmla="*/ 1206 h 1679"/>
              <a:gd name="T54" fmla="*/ 748 w 1718"/>
              <a:gd name="T55" fmla="*/ 1293 h 1679"/>
              <a:gd name="T56" fmla="*/ 1066 w 1718"/>
              <a:gd name="T57" fmla="*/ 1152 h 1679"/>
              <a:gd name="T58" fmla="*/ 1664 w 1718"/>
              <a:gd name="T59" fmla="*/ 13 h 1679"/>
              <a:gd name="T60" fmla="*/ 274 w 1718"/>
              <a:gd name="T61" fmla="*/ 1196 h 1679"/>
              <a:gd name="T62" fmla="*/ 482 w 1718"/>
              <a:gd name="T63" fmla="*/ 1404 h 1679"/>
              <a:gd name="T64" fmla="*/ 295 w 1718"/>
              <a:gd name="T65" fmla="*/ 937 h 1679"/>
              <a:gd name="T66" fmla="*/ 741 w 1718"/>
              <a:gd name="T67" fmla="*/ 1383 h 1679"/>
              <a:gd name="T68" fmla="*/ 295 w 1718"/>
              <a:gd name="T69" fmla="*/ 937 h 1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18" h="1679">
                <a:moveTo>
                  <a:pt x="800" y="611"/>
                </a:moveTo>
                <a:cubicBezTo>
                  <a:pt x="779" y="611"/>
                  <a:pt x="762" y="628"/>
                  <a:pt x="762" y="649"/>
                </a:cubicBezTo>
                <a:cubicBezTo>
                  <a:pt x="762" y="670"/>
                  <a:pt x="779" y="687"/>
                  <a:pt x="800" y="687"/>
                </a:cubicBezTo>
                <a:cubicBezTo>
                  <a:pt x="821" y="687"/>
                  <a:pt x="838" y="670"/>
                  <a:pt x="838" y="649"/>
                </a:cubicBezTo>
                <a:cubicBezTo>
                  <a:pt x="838" y="628"/>
                  <a:pt x="821" y="611"/>
                  <a:pt x="800" y="611"/>
                </a:cubicBezTo>
                <a:close/>
                <a:moveTo>
                  <a:pt x="1029" y="916"/>
                </a:moveTo>
                <a:cubicBezTo>
                  <a:pt x="1050" y="916"/>
                  <a:pt x="1067" y="899"/>
                  <a:pt x="1067" y="878"/>
                </a:cubicBezTo>
                <a:cubicBezTo>
                  <a:pt x="1067" y="856"/>
                  <a:pt x="1050" y="839"/>
                  <a:pt x="1029" y="839"/>
                </a:cubicBezTo>
                <a:cubicBezTo>
                  <a:pt x="1008" y="839"/>
                  <a:pt x="991" y="856"/>
                  <a:pt x="991" y="878"/>
                </a:cubicBezTo>
                <a:cubicBezTo>
                  <a:pt x="991" y="899"/>
                  <a:pt x="1008" y="916"/>
                  <a:pt x="1029" y="916"/>
                </a:cubicBezTo>
                <a:close/>
                <a:moveTo>
                  <a:pt x="915" y="801"/>
                </a:moveTo>
                <a:cubicBezTo>
                  <a:pt x="936" y="801"/>
                  <a:pt x="953" y="784"/>
                  <a:pt x="953" y="763"/>
                </a:cubicBezTo>
                <a:cubicBezTo>
                  <a:pt x="953" y="742"/>
                  <a:pt x="936" y="725"/>
                  <a:pt x="915" y="725"/>
                </a:cubicBezTo>
                <a:cubicBezTo>
                  <a:pt x="894" y="725"/>
                  <a:pt x="877" y="742"/>
                  <a:pt x="877" y="763"/>
                </a:cubicBezTo>
                <a:cubicBezTo>
                  <a:pt x="877" y="784"/>
                  <a:pt x="894" y="801"/>
                  <a:pt x="915" y="801"/>
                </a:cubicBezTo>
                <a:close/>
                <a:moveTo>
                  <a:pt x="1258" y="382"/>
                </a:moveTo>
                <a:cubicBezTo>
                  <a:pt x="1279" y="382"/>
                  <a:pt x="1296" y="399"/>
                  <a:pt x="1296" y="420"/>
                </a:cubicBezTo>
                <a:cubicBezTo>
                  <a:pt x="1296" y="441"/>
                  <a:pt x="1279" y="458"/>
                  <a:pt x="1258" y="458"/>
                </a:cubicBezTo>
                <a:cubicBezTo>
                  <a:pt x="1237" y="458"/>
                  <a:pt x="1220" y="441"/>
                  <a:pt x="1220" y="420"/>
                </a:cubicBezTo>
                <a:cubicBezTo>
                  <a:pt x="1220" y="399"/>
                  <a:pt x="1237" y="382"/>
                  <a:pt x="1258" y="382"/>
                </a:cubicBezTo>
                <a:close/>
                <a:moveTo>
                  <a:pt x="1258" y="534"/>
                </a:moveTo>
                <a:cubicBezTo>
                  <a:pt x="1321" y="534"/>
                  <a:pt x="1372" y="483"/>
                  <a:pt x="1372" y="420"/>
                </a:cubicBezTo>
                <a:cubicBezTo>
                  <a:pt x="1372" y="357"/>
                  <a:pt x="1321" y="305"/>
                  <a:pt x="1258" y="305"/>
                </a:cubicBezTo>
                <a:cubicBezTo>
                  <a:pt x="1195" y="305"/>
                  <a:pt x="1144" y="357"/>
                  <a:pt x="1144" y="420"/>
                </a:cubicBezTo>
                <a:cubicBezTo>
                  <a:pt x="1144" y="483"/>
                  <a:pt x="1195" y="534"/>
                  <a:pt x="1258" y="534"/>
                </a:cubicBezTo>
                <a:close/>
                <a:moveTo>
                  <a:pt x="1282" y="828"/>
                </a:moveTo>
                <a:cubicBezTo>
                  <a:pt x="1267" y="843"/>
                  <a:pt x="1243" y="868"/>
                  <a:pt x="1215" y="897"/>
                </a:cubicBezTo>
                <a:cubicBezTo>
                  <a:pt x="1166" y="948"/>
                  <a:pt x="1091" y="1028"/>
                  <a:pt x="1046" y="1069"/>
                </a:cubicBezTo>
                <a:lnTo>
                  <a:pt x="610" y="633"/>
                </a:lnTo>
                <a:cubicBezTo>
                  <a:pt x="651" y="588"/>
                  <a:pt x="730" y="512"/>
                  <a:pt x="781" y="463"/>
                </a:cubicBezTo>
                <a:cubicBezTo>
                  <a:pt x="810" y="436"/>
                  <a:pt x="835" y="412"/>
                  <a:pt x="850" y="397"/>
                </a:cubicBezTo>
                <a:cubicBezTo>
                  <a:pt x="1057" y="190"/>
                  <a:pt x="1453" y="77"/>
                  <a:pt x="1601" y="77"/>
                </a:cubicBezTo>
                <a:cubicBezTo>
                  <a:pt x="1601" y="200"/>
                  <a:pt x="1497" y="613"/>
                  <a:pt x="1282" y="828"/>
                </a:cubicBezTo>
                <a:close/>
                <a:moveTo>
                  <a:pt x="992" y="1132"/>
                </a:moveTo>
                <a:cubicBezTo>
                  <a:pt x="964" y="1234"/>
                  <a:pt x="928" y="1327"/>
                  <a:pt x="887" y="1402"/>
                </a:cubicBezTo>
                <a:cubicBezTo>
                  <a:pt x="870" y="1356"/>
                  <a:pt x="846" y="1305"/>
                  <a:pt x="812" y="1252"/>
                </a:cubicBezTo>
                <a:cubicBezTo>
                  <a:pt x="798" y="1230"/>
                  <a:pt x="774" y="1217"/>
                  <a:pt x="748" y="1217"/>
                </a:cubicBezTo>
                <a:cubicBezTo>
                  <a:pt x="742" y="1217"/>
                  <a:pt x="736" y="1217"/>
                  <a:pt x="730" y="1219"/>
                </a:cubicBezTo>
                <a:cubicBezTo>
                  <a:pt x="715" y="1223"/>
                  <a:pt x="700" y="1224"/>
                  <a:pt x="685" y="1224"/>
                </a:cubicBezTo>
                <a:cubicBezTo>
                  <a:pt x="629" y="1224"/>
                  <a:pt x="574" y="1199"/>
                  <a:pt x="526" y="1152"/>
                </a:cubicBezTo>
                <a:cubicBezTo>
                  <a:pt x="466" y="1091"/>
                  <a:pt x="442" y="1019"/>
                  <a:pt x="460" y="949"/>
                </a:cubicBezTo>
                <a:cubicBezTo>
                  <a:pt x="467" y="917"/>
                  <a:pt x="454" y="884"/>
                  <a:pt x="426" y="866"/>
                </a:cubicBezTo>
                <a:cubicBezTo>
                  <a:pt x="373" y="832"/>
                  <a:pt x="322" y="808"/>
                  <a:pt x="277" y="791"/>
                </a:cubicBezTo>
                <a:cubicBezTo>
                  <a:pt x="352" y="751"/>
                  <a:pt x="445" y="714"/>
                  <a:pt x="547" y="686"/>
                </a:cubicBezTo>
                <a:cubicBezTo>
                  <a:pt x="549" y="686"/>
                  <a:pt x="550" y="684"/>
                  <a:pt x="552" y="683"/>
                </a:cubicBezTo>
                <a:lnTo>
                  <a:pt x="995" y="1126"/>
                </a:lnTo>
                <a:cubicBezTo>
                  <a:pt x="994" y="1128"/>
                  <a:pt x="993" y="1130"/>
                  <a:pt x="992" y="1132"/>
                </a:cubicBezTo>
                <a:close/>
                <a:moveTo>
                  <a:pt x="1664" y="13"/>
                </a:moveTo>
                <a:cubicBezTo>
                  <a:pt x="1655" y="5"/>
                  <a:pt x="1634" y="0"/>
                  <a:pt x="1603" y="0"/>
                </a:cubicBezTo>
                <a:cubicBezTo>
                  <a:pt x="1442" y="0"/>
                  <a:pt x="1021" y="118"/>
                  <a:pt x="796" y="343"/>
                </a:cubicBezTo>
                <a:cubicBezTo>
                  <a:pt x="743" y="396"/>
                  <a:pt x="567" y="558"/>
                  <a:pt x="526" y="613"/>
                </a:cubicBezTo>
                <a:cubicBezTo>
                  <a:pt x="394" y="649"/>
                  <a:pt x="202" y="721"/>
                  <a:pt x="95" y="828"/>
                </a:cubicBezTo>
                <a:cubicBezTo>
                  <a:pt x="95" y="828"/>
                  <a:pt x="226" y="829"/>
                  <a:pt x="385" y="930"/>
                </a:cubicBezTo>
                <a:cubicBezTo>
                  <a:pt x="362" y="1025"/>
                  <a:pt x="392" y="1125"/>
                  <a:pt x="473" y="1206"/>
                </a:cubicBezTo>
                <a:cubicBezTo>
                  <a:pt x="536" y="1269"/>
                  <a:pt x="610" y="1301"/>
                  <a:pt x="685" y="1301"/>
                </a:cubicBezTo>
                <a:cubicBezTo>
                  <a:pt x="706" y="1301"/>
                  <a:pt x="727" y="1298"/>
                  <a:pt x="748" y="1293"/>
                </a:cubicBezTo>
                <a:cubicBezTo>
                  <a:pt x="850" y="1453"/>
                  <a:pt x="850" y="1583"/>
                  <a:pt x="850" y="1583"/>
                </a:cubicBezTo>
                <a:cubicBezTo>
                  <a:pt x="957" y="1476"/>
                  <a:pt x="1030" y="1284"/>
                  <a:pt x="1066" y="1152"/>
                </a:cubicBezTo>
                <a:cubicBezTo>
                  <a:pt x="1121" y="1111"/>
                  <a:pt x="1283" y="935"/>
                  <a:pt x="1336" y="882"/>
                </a:cubicBezTo>
                <a:cubicBezTo>
                  <a:pt x="1604" y="614"/>
                  <a:pt x="1718" y="67"/>
                  <a:pt x="1664" y="13"/>
                </a:cubicBezTo>
                <a:close/>
                <a:moveTo>
                  <a:pt x="136" y="1542"/>
                </a:moveTo>
                <a:lnTo>
                  <a:pt x="274" y="1196"/>
                </a:lnTo>
                <a:cubicBezTo>
                  <a:pt x="293" y="1231"/>
                  <a:pt x="316" y="1263"/>
                  <a:pt x="343" y="1293"/>
                </a:cubicBezTo>
                <a:cubicBezTo>
                  <a:pt x="384" y="1339"/>
                  <a:pt x="431" y="1376"/>
                  <a:pt x="482" y="1404"/>
                </a:cubicBezTo>
                <a:lnTo>
                  <a:pt x="136" y="1542"/>
                </a:lnTo>
                <a:close/>
                <a:moveTo>
                  <a:pt x="295" y="937"/>
                </a:moveTo>
                <a:lnTo>
                  <a:pt x="0" y="1679"/>
                </a:lnTo>
                <a:lnTo>
                  <a:pt x="741" y="1383"/>
                </a:lnTo>
                <a:cubicBezTo>
                  <a:pt x="728" y="1384"/>
                  <a:pt x="715" y="1385"/>
                  <a:pt x="702" y="1385"/>
                </a:cubicBezTo>
                <a:cubicBezTo>
                  <a:pt x="475" y="1385"/>
                  <a:pt x="269" y="1166"/>
                  <a:pt x="295" y="9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FB26824B-F909-45D9-B3A7-4C2A0DA89360}"/>
              </a:ext>
            </a:extLst>
          </p:cNvPr>
          <p:cNvSpPr txBox="1"/>
          <p:nvPr/>
        </p:nvSpPr>
        <p:spPr>
          <a:xfrm>
            <a:off x="15063325" y="4257358"/>
            <a:ext cx="7793499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7F55220F-AD90-4143-88B8-83CF9F81C71B}"/>
              </a:ext>
            </a:extLst>
          </p:cNvPr>
          <p:cNvSpPr txBox="1"/>
          <p:nvPr/>
        </p:nvSpPr>
        <p:spPr>
          <a:xfrm>
            <a:off x="15062582" y="3425645"/>
            <a:ext cx="7793499" cy="8494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D7FE77FB-D46D-4149-A115-B4C9F44A8AFC}"/>
              </a:ext>
            </a:extLst>
          </p:cNvPr>
          <p:cNvSpPr txBox="1"/>
          <p:nvPr/>
        </p:nvSpPr>
        <p:spPr>
          <a:xfrm>
            <a:off x="15065230" y="7591803"/>
            <a:ext cx="7793499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7CA110FA-7F77-40C0-AD8E-0D4425F6156B}"/>
              </a:ext>
            </a:extLst>
          </p:cNvPr>
          <p:cNvSpPr txBox="1"/>
          <p:nvPr/>
        </p:nvSpPr>
        <p:spPr>
          <a:xfrm>
            <a:off x="15064486" y="6761995"/>
            <a:ext cx="7793499" cy="8494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540ECC5F-FFE9-41C9-A082-25FF7E1B9E88}"/>
              </a:ext>
            </a:extLst>
          </p:cNvPr>
          <p:cNvSpPr txBox="1"/>
          <p:nvPr/>
        </p:nvSpPr>
        <p:spPr>
          <a:xfrm>
            <a:off x="15065230" y="10929628"/>
            <a:ext cx="7793499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4029FD85-698D-40A0-A5AD-3832FE74203F}"/>
              </a:ext>
            </a:extLst>
          </p:cNvPr>
          <p:cNvSpPr txBox="1"/>
          <p:nvPr/>
        </p:nvSpPr>
        <p:spPr>
          <a:xfrm>
            <a:off x="15064487" y="10099820"/>
            <a:ext cx="7793499" cy="84943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BE4D3E31-FBE7-4433-89A4-2EBB5358500C}"/>
              </a:ext>
            </a:extLst>
          </p:cNvPr>
          <p:cNvSpPr txBox="1"/>
          <p:nvPr/>
        </p:nvSpPr>
        <p:spPr>
          <a:xfrm>
            <a:off x="6078441" y="4410629"/>
            <a:ext cx="846065" cy="129263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en-US" sz="7200" dirty="0">
                <a:solidFill>
                  <a:schemeClr val="bg1"/>
                </a:solidFill>
                <a:cs typeface="B Nazanin" panose="00000400000000000000" pitchFamily="2" charset="-78"/>
              </a:rPr>
              <a:t>A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78BF9FC4-2AC8-4D83-BCD8-7B07EDA947B6}"/>
              </a:ext>
            </a:extLst>
          </p:cNvPr>
          <p:cNvSpPr txBox="1"/>
          <p:nvPr/>
        </p:nvSpPr>
        <p:spPr>
          <a:xfrm>
            <a:off x="6118923" y="6681195"/>
            <a:ext cx="780342" cy="129263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en-US" sz="7200" dirty="0">
                <a:solidFill>
                  <a:schemeClr val="bg1"/>
                </a:solidFill>
                <a:cs typeface="B Nazanin" panose="00000400000000000000" pitchFamily="2" charset="-78"/>
              </a:rPr>
              <a:t>B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E1A33080-E07B-42B5-9C10-230F27D61FFD}"/>
              </a:ext>
            </a:extLst>
          </p:cNvPr>
          <p:cNvSpPr txBox="1"/>
          <p:nvPr/>
        </p:nvSpPr>
        <p:spPr>
          <a:xfrm>
            <a:off x="6066689" y="8860515"/>
            <a:ext cx="879729" cy="129263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en-US" sz="7200" dirty="0">
                <a:solidFill>
                  <a:schemeClr val="bg1"/>
                </a:solidFill>
                <a:cs typeface="B Nazanin" panose="00000400000000000000" pitchFamily="2" charset="-78"/>
              </a:rPr>
              <a:t>C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E0F6FAA-F94C-2D95-59F3-0903A26995A1}"/>
              </a:ext>
            </a:extLst>
          </p:cNvPr>
          <p:cNvSpPr txBox="1"/>
          <p:nvPr/>
        </p:nvSpPr>
        <p:spPr>
          <a:xfrm>
            <a:off x="1522349" y="783477"/>
            <a:ext cx="21332952" cy="141574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استراتژی کسب و کار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810051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orma libre 34">
            <a:extLst>
              <a:ext uri="{FF2B5EF4-FFF2-40B4-BE49-F238E27FC236}">
                <a16:creationId xmlns:a16="http://schemas.microsoft.com/office/drawing/2014/main" id="{4DEFD1AE-50BA-6951-D2DA-0C77FB8C38AB}"/>
              </a:ext>
            </a:extLst>
          </p:cNvPr>
          <p:cNvSpPr/>
          <p:nvPr/>
        </p:nvSpPr>
        <p:spPr>
          <a:xfrm>
            <a:off x="16119626" y="-711902"/>
            <a:ext cx="11666255" cy="16934892"/>
          </a:xfrm>
          <a:custGeom>
            <a:avLst/>
            <a:gdLst>
              <a:gd name="connsiteX0" fmla="*/ 1205277 w 5032023"/>
              <a:gd name="connsiteY0" fmla="*/ 6354729 h 7304552"/>
              <a:gd name="connsiteX1" fmla="*/ 131606 w 5032023"/>
              <a:gd name="connsiteY1" fmla="*/ 1947329 h 7304552"/>
              <a:gd name="connsiteX2" fmla="*/ 929236 w 5032023"/>
              <a:gd name="connsiteY2" fmla="*/ 457406 h 7304552"/>
              <a:gd name="connsiteX3" fmla="*/ 2514387 w 5032023"/>
              <a:gd name="connsiteY3" fmla="*/ 80197 h 7304552"/>
              <a:gd name="connsiteX4" fmla="*/ 3373123 w 5032023"/>
              <a:gd name="connsiteY4" fmla="*/ 957102 h 7304552"/>
              <a:gd name="connsiteX5" fmla="*/ 3535690 w 5032023"/>
              <a:gd name="connsiteY5" fmla="*/ 2197692 h 7304552"/>
              <a:gd name="connsiteX6" fmla="*/ 3790249 w 5032023"/>
              <a:gd name="connsiteY6" fmla="*/ 3919663 h 7304552"/>
              <a:gd name="connsiteX7" fmla="*/ 4444614 w 5032023"/>
              <a:gd name="connsiteY7" fmla="*/ 4310911 h 7304552"/>
              <a:gd name="connsiteX8" fmla="*/ 4730573 w 5032023"/>
              <a:gd name="connsiteY8" fmla="*/ 6473065 h 7304552"/>
              <a:gd name="connsiteX9" fmla="*/ 1205277 w 5032023"/>
              <a:gd name="connsiteY9" fmla="*/ 6354729 h 7304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32023" h="7304552">
                <a:moveTo>
                  <a:pt x="1205277" y="6354729"/>
                </a:moveTo>
                <a:cubicBezTo>
                  <a:pt x="177535" y="5168011"/>
                  <a:pt x="-235035" y="3474452"/>
                  <a:pt x="131606" y="1947329"/>
                </a:cubicBezTo>
                <a:cubicBezTo>
                  <a:pt x="265132" y="1391172"/>
                  <a:pt x="506864" y="842620"/>
                  <a:pt x="929236" y="457406"/>
                </a:cubicBezTo>
                <a:cubicBezTo>
                  <a:pt x="1351609" y="72191"/>
                  <a:pt x="1979077" y="-119794"/>
                  <a:pt x="2514387" y="80197"/>
                </a:cubicBezTo>
                <a:cubicBezTo>
                  <a:pt x="2908399" y="227399"/>
                  <a:pt x="3211085" y="568605"/>
                  <a:pt x="3373123" y="957102"/>
                </a:cubicBezTo>
                <a:cubicBezTo>
                  <a:pt x="3535190" y="1345598"/>
                  <a:pt x="3568003" y="1777923"/>
                  <a:pt x="3535690" y="2197692"/>
                </a:cubicBezTo>
                <a:cubicBezTo>
                  <a:pt x="3489385" y="2798880"/>
                  <a:pt x="3350383" y="3507714"/>
                  <a:pt x="3790249" y="3919663"/>
                </a:cubicBezTo>
                <a:cubicBezTo>
                  <a:pt x="3976293" y="4093908"/>
                  <a:pt x="4231617" y="4170930"/>
                  <a:pt x="4444614" y="4310911"/>
                </a:cubicBezTo>
                <a:cubicBezTo>
                  <a:pt x="5123486" y="4756947"/>
                  <a:pt x="5207229" y="5814950"/>
                  <a:pt x="4730573" y="6473065"/>
                </a:cubicBezTo>
                <a:cubicBezTo>
                  <a:pt x="3797230" y="7761665"/>
                  <a:pt x="2126920" y="7418896"/>
                  <a:pt x="1205277" y="6354729"/>
                </a:cubicBezTo>
                <a:close/>
              </a:path>
            </a:pathLst>
          </a:custGeom>
          <a:solidFill>
            <a:schemeClr val="accent5"/>
          </a:solidFill>
          <a:ln w="29428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249320F0-77C8-EF16-7323-B1AD1ADC1B42}"/>
              </a:ext>
            </a:extLst>
          </p:cNvPr>
          <p:cNvGrpSpPr/>
          <p:nvPr/>
        </p:nvGrpSpPr>
        <p:grpSpPr>
          <a:xfrm>
            <a:off x="18703201" y="4142676"/>
            <a:ext cx="5673292" cy="9492957"/>
            <a:chOff x="18703201" y="4142676"/>
            <a:chExt cx="5673292" cy="9492957"/>
          </a:xfrm>
        </p:grpSpPr>
        <p:sp>
          <p:nvSpPr>
            <p:cNvPr id="6" name="Forma libre 5">
              <a:extLst>
                <a:ext uri="{FF2B5EF4-FFF2-40B4-BE49-F238E27FC236}">
                  <a16:creationId xmlns:a16="http://schemas.microsoft.com/office/drawing/2014/main" id="{DDE0149D-B37C-E841-CF8C-A5BD7AB90142}"/>
                </a:ext>
              </a:extLst>
            </p:cNvPr>
            <p:cNvSpPr/>
            <p:nvPr/>
          </p:nvSpPr>
          <p:spPr>
            <a:xfrm>
              <a:off x="19412021" y="6757235"/>
              <a:ext cx="11556" cy="11554"/>
            </a:xfrm>
            <a:custGeom>
              <a:avLst/>
              <a:gdLst>
                <a:gd name="connsiteX0" fmla="*/ 0 w 11556"/>
                <a:gd name="connsiteY0" fmla="*/ 0 h 11554"/>
                <a:gd name="connsiteX1" fmla="*/ 0 w 11556"/>
                <a:gd name="connsiteY1" fmla="*/ 0 h 11554"/>
                <a:gd name="connsiteX2" fmla="*/ 0 w 11556"/>
                <a:gd name="connsiteY2" fmla="*/ 0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6" h="1155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" name="Forma libre 6">
              <a:extLst>
                <a:ext uri="{FF2B5EF4-FFF2-40B4-BE49-F238E27FC236}">
                  <a16:creationId xmlns:a16="http://schemas.microsoft.com/office/drawing/2014/main" id="{2A8AAE7B-4A0F-A9EC-A98A-A26C50FFB73A}"/>
                </a:ext>
              </a:extLst>
            </p:cNvPr>
            <p:cNvSpPr/>
            <p:nvPr/>
          </p:nvSpPr>
          <p:spPr>
            <a:xfrm>
              <a:off x="20888882" y="5251682"/>
              <a:ext cx="59700" cy="128255"/>
            </a:xfrm>
            <a:custGeom>
              <a:avLst/>
              <a:gdLst>
                <a:gd name="connsiteX0" fmla="*/ 30046 w 59700"/>
                <a:gd name="connsiteY0" fmla="*/ 0 h 128255"/>
                <a:gd name="connsiteX1" fmla="*/ 0 w 59700"/>
                <a:gd name="connsiteY1" fmla="*/ 97058 h 128255"/>
                <a:gd name="connsiteX2" fmla="*/ 4622 w 59700"/>
                <a:gd name="connsiteY2" fmla="*/ 98213 h 128255"/>
                <a:gd name="connsiteX3" fmla="*/ 58936 w 59700"/>
                <a:gd name="connsiteY3" fmla="*/ 128255 h 128255"/>
                <a:gd name="connsiteX4" fmla="*/ 30046 w 59700"/>
                <a:gd name="connsiteY4" fmla="*/ 0 h 12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700" h="128255">
                  <a:moveTo>
                    <a:pt x="30046" y="0"/>
                  </a:moveTo>
                  <a:lnTo>
                    <a:pt x="0" y="97058"/>
                  </a:lnTo>
                  <a:lnTo>
                    <a:pt x="4622" y="98213"/>
                  </a:lnTo>
                  <a:cubicBezTo>
                    <a:pt x="25423" y="105146"/>
                    <a:pt x="42757" y="115545"/>
                    <a:pt x="58936" y="128255"/>
                  </a:cubicBezTo>
                  <a:cubicBezTo>
                    <a:pt x="62403" y="106301"/>
                    <a:pt x="54313" y="62394"/>
                    <a:pt x="30046" y="0"/>
                  </a:cubicBezTo>
                  <a:close/>
                </a:path>
              </a:pathLst>
            </a:custGeom>
            <a:noFill/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A4848FFE-D293-CEFC-D136-9C8C3841A248}"/>
                </a:ext>
              </a:extLst>
            </p:cNvPr>
            <p:cNvSpPr/>
            <p:nvPr/>
          </p:nvSpPr>
          <p:spPr>
            <a:xfrm>
              <a:off x="20442852" y="4188533"/>
              <a:ext cx="1120768" cy="2082257"/>
            </a:xfrm>
            <a:custGeom>
              <a:avLst/>
              <a:gdLst>
                <a:gd name="connsiteX0" fmla="*/ 259978 w 1120768"/>
                <a:gd name="connsiteY0" fmla="*/ 354858 h 2082257"/>
                <a:gd name="connsiteX1" fmla="*/ 521145 w 1120768"/>
                <a:gd name="connsiteY1" fmla="*/ 435740 h 2082257"/>
                <a:gd name="connsiteX2" fmla="*/ 615904 w 1120768"/>
                <a:gd name="connsiteY2" fmla="*/ 615990 h 2082257"/>
                <a:gd name="connsiteX3" fmla="*/ 498033 w 1120768"/>
                <a:gd name="connsiteY3" fmla="*/ 993822 h 2082257"/>
                <a:gd name="connsiteX4" fmla="*/ 548879 w 1120768"/>
                <a:gd name="connsiteY4" fmla="*/ 1205270 h 2082257"/>
                <a:gd name="connsiteX5" fmla="*/ 539634 w 1120768"/>
                <a:gd name="connsiteY5" fmla="*/ 1236467 h 2082257"/>
                <a:gd name="connsiteX6" fmla="*/ 550035 w 1120768"/>
                <a:gd name="connsiteY6" fmla="*/ 1353168 h 2082257"/>
                <a:gd name="connsiteX7" fmla="*/ 406740 w 1120768"/>
                <a:gd name="connsiteY7" fmla="*/ 1814193 h 2082257"/>
                <a:gd name="connsiteX8" fmla="*/ 279623 w 1120768"/>
                <a:gd name="connsiteY8" fmla="*/ 1919339 h 2082257"/>
                <a:gd name="connsiteX9" fmla="*/ 306202 w 1120768"/>
                <a:gd name="connsiteY9" fmla="*/ 1927427 h 2082257"/>
                <a:gd name="connsiteX10" fmla="*/ 345493 w 1120768"/>
                <a:gd name="connsiteY10" fmla="*/ 2001376 h 2082257"/>
                <a:gd name="connsiteX11" fmla="*/ 345493 w 1120768"/>
                <a:gd name="connsiteY11" fmla="*/ 2001376 h 2082257"/>
                <a:gd name="connsiteX12" fmla="*/ 303891 w 1120768"/>
                <a:gd name="connsiteY12" fmla="*/ 2040661 h 2082257"/>
                <a:gd name="connsiteX13" fmla="*/ 412518 w 1120768"/>
                <a:gd name="connsiteY13" fmla="*/ 2074169 h 2082257"/>
                <a:gd name="connsiteX14" fmla="*/ 434474 w 1120768"/>
                <a:gd name="connsiteY14" fmla="*/ 2082257 h 2082257"/>
                <a:gd name="connsiteX15" fmla="*/ 457586 w 1120768"/>
                <a:gd name="connsiteY15" fmla="*/ 1830369 h 2082257"/>
                <a:gd name="connsiteX16" fmla="*/ 916361 w 1120768"/>
                <a:gd name="connsiteY16" fmla="*/ 1142876 h 2082257"/>
                <a:gd name="connsiteX17" fmla="*/ 1040011 w 1120768"/>
                <a:gd name="connsiteY17" fmla="*/ 1241089 h 2082257"/>
                <a:gd name="connsiteX18" fmla="*/ 1109347 w 1120768"/>
                <a:gd name="connsiteY18" fmla="*/ 1945914 h 2082257"/>
                <a:gd name="connsiteX19" fmla="*/ 1092013 w 1120768"/>
                <a:gd name="connsiteY19" fmla="*/ 1019242 h 2082257"/>
                <a:gd name="connsiteX20" fmla="*/ 711819 w 1120768"/>
                <a:gd name="connsiteY20" fmla="*/ 345614 h 2082257"/>
                <a:gd name="connsiteX21" fmla="*/ 697952 w 1120768"/>
                <a:gd name="connsiteY21" fmla="*/ 322505 h 2082257"/>
                <a:gd name="connsiteX22" fmla="*/ 471454 w 1120768"/>
                <a:gd name="connsiteY22" fmla="*/ 102970 h 2082257"/>
                <a:gd name="connsiteX23" fmla="*/ 467987 w 1120768"/>
                <a:gd name="connsiteY23" fmla="*/ 104125 h 2082257"/>
                <a:gd name="connsiteX24" fmla="*/ 459898 w 1120768"/>
                <a:gd name="connsiteY24" fmla="*/ 99503 h 2082257"/>
                <a:gd name="connsiteX25" fmla="*/ 440252 w 1120768"/>
                <a:gd name="connsiteY25" fmla="*/ 91415 h 2082257"/>
                <a:gd name="connsiteX26" fmla="*/ 165219 w 1120768"/>
                <a:gd name="connsiteY26" fmla="*/ 5912 h 2082257"/>
                <a:gd name="connsiteX27" fmla="*/ 68148 w 1120768"/>
                <a:gd name="connsiteY27" fmla="*/ 15155 h 2082257"/>
                <a:gd name="connsiteX28" fmla="*/ 5745 w 1120768"/>
                <a:gd name="connsiteY28" fmla="*/ 90260 h 2082257"/>
                <a:gd name="connsiteX29" fmla="*/ 36947 w 1120768"/>
                <a:gd name="connsiteY29" fmla="*/ 217359 h 2082257"/>
                <a:gd name="connsiteX30" fmla="*/ 39258 w 1120768"/>
                <a:gd name="connsiteY30" fmla="*/ 220826 h 2082257"/>
                <a:gd name="connsiteX31" fmla="*/ 139795 w 1120768"/>
                <a:gd name="connsiteY31" fmla="*/ 372190 h 2082257"/>
                <a:gd name="connsiteX32" fmla="*/ 259978 w 1120768"/>
                <a:gd name="connsiteY32" fmla="*/ 354858 h 208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20768" h="2082257">
                  <a:moveTo>
                    <a:pt x="259978" y="354858"/>
                  </a:moveTo>
                  <a:lnTo>
                    <a:pt x="521145" y="435740"/>
                  </a:lnTo>
                  <a:cubicBezTo>
                    <a:pt x="596259" y="458849"/>
                    <a:pt x="639016" y="539730"/>
                    <a:pt x="615904" y="615990"/>
                  </a:cubicBezTo>
                  <a:lnTo>
                    <a:pt x="498033" y="993822"/>
                  </a:lnTo>
                  <a:cubicBezTo>
                    <a:pt x="538479" y="1086258"/>
                    <a:pt x="559279" y="1162518"/>
                    <a:pt x="548879" y="1205270"/>
                  </a:cubicBezTo>
                  <a:cubicBezTo>
                    <a:pt x="546568" y="1214514"/>
                    <a:pt x="543101" y="1224913"/>
                    <a:pt x="539634" y="1236467"/>
                  </a:cubicBezTo>
                  <a:cubicBezTo>
                    <a:pt x="558124" y="1271131"/>
                    <a:pt x="562746" y="1312727"/>
                    <a:pt x="550035" y="1353168"/>
                  </a:cubicBezTo>
                  <a:lnTo>
                    <a:pt x="406740" y="1814193"/>
                  </a:lnTo>
                  <a:cubicBezTo>
                    <a:pt x="388250" y="1873121"/>
                    <a:pt x="337404" y="1912406"/>
                    <a:pt x="279623" y="1919339"/>
                  </a:cubicBezTo>
                  <a:lnTo>
                    <a:pt x="306202" y="1927427"/>
                  </a:lnTo>
                  <a:cubicBezTo>
                    <a:pt x="337404" y="1936670"/>
                    <a:pt x="354738" y="1970178"/>
                    <a:pt x="345493" y="2001376"/>
                  </a:cubicBezTo>
                  <a:lnTo>
                    <a:pt x="345493" y="2001376"/>
                  </a:lnTo>
                  <a:cubicBezTo>
                    <a:pt x="339715" y="2021018"/>
                    <a:pt x="323536" y="2036039"/>
                    <a:pt x="303891" y="2040661"/>
                  </a:cubicBezTo>
                  <a:lnTo>
                    <a:pt x="412518" y="2074169"/>
                  </a:lnTo>
                  <a:cubicBezTo>
                    <a:pt x="419451" y="2076480"/>
                    <a:pt x="427541" y="2078791"/>
                    <a:pt x="434474" y="2082257"/>
                  </a:cubicBezTo>
                  <a:cubicBezTo>
                    <a:pt x="439097" y="2009464"/>
                    <a:pt x="447186" y="1926271"/>
                    <a:pt x="457586" y="1830369"/>
                  </a:cubicBezTo>
                  <a:cubicBezTo>
                    <a:pt x="508433" y="1368189"/>
                    <a:pt x="761510" y="1147497"/>
                    <a:pt x="916361" y="1142876"/>
                  </a:cubicBezTo>
                  <a:cubicBezTo>
                    <a:pt x="983386" y="1140565"/>
                    <a:pt x="1029610" y="1177539"/>
                    <a:pt x="1040011" y="1241089"/>
                  </a:cubicBezTo>
                  <a:cubicBezTo>
                    <a:pt x="1055034" y="1332370"/>
                    <a:pt x="1082768" y="1639719"/>
                    <a:pt x="1109347" y="1945914"/>
                  </a:cubicBezTo>
                  <a:cubicBezTo>
                    <a:pt x="1138237" y="1491822"/>
                    <a:pt x="1104725" y="1105901"/>
                    <a:pt x="1092013" y="1019242"/>
                  </a:cubicBezTo>
                  <a:cubicBezTo>
                    <a:pt x="1081612" y="945293"/>
                    <a:pt x="832002" y="540886"/>
                    <a:pt x="711819" y="345614"/>
                  </a:cubicBezTo>
                  <a:lnTo>
                    <a:pt x="697952" y="322505"/>
                  </a:lnTo>
                  <a:cubicBezTo>
                    <a:pt x="596259" y="157276"/>
                    <a:pt x="495721" y="112213"/>
                    <a:pt x="471454" y="102970"/>
                  </a:cubicBezTo>
                  <a:lnTo>
                    <a:pt x="467987" y="104125"/>
                  </a:lnTo>
                  <a:lnTo>
                    <a:pt x="459898" y="99503"/>
                  </a:lnTo>
                  <a:cubicBezTo>
                    <a:pt x="452964" y="96037"/>
                    <a:pt x="446030" y="93726"/>
                    <a:pt x="440252" y="91415"/>
                  </a:cubicBezTo>
                  <a:lnTo>
                    <a:pt x="165219" y="5912"/>
                  </a:lnTo>
                  <a:cubicBezTo>
                    <a:pt x="132862" y="-4487"/>
                    <a:pt x="98194" y="-1021"/>
                    <a:pt x="68148" y="15155"/>
                  </a:cubicBezTo>
                  <a:cubicBezTo>
                    <a:pt x="38102" y="31332"/>
                    <a:pt x="16146" y="57907"/>
                    <a:pt x="5745" y="90260"/>
                  </a:cubicBezTo>
                  <a:cubicBezTo>
                    <a:pt x="-8122" y="135322"/>
                    <a:pt x="3434" y="183851"/>
                    <a:pt x="36947" y="217359"/>
                  </a:cubicBezTo>
                  <a:lnTo>
                    <a:pt x="39258" y="220826"/>
                  </a:lnTo>
                  <a:cubicBezTo>
                    <a:pt x="63525" y="256645"/>
                    <a:pt x="99349" y="309795"/>
                    <a:pt x="139795" y="372190"/>
                  </a:cubicBezTo>
                  <a:cubicBezTo>
                    <a:pt x="174464" y="349081"/>
                    <a:pt x="218376" y="340993"/>
                    <a:pt x="259978" y="354858"/>
                  </a:cubicBezTo>
                  <a:close/>
                </a:path>
              </a:pathLst>
            </a:custGeom>
            <a:solidFill>
              <a:srgbClr val="FFDFCD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B9EB1E1B-157E-8035-6527-DE87D42FDB1E}"/>
                </a:ext>
              </a:extLst>
            </p:cNvPr>
            <p:cNvSpPr/>
            <p:nvPr/>
          </p:nvSpPr>
          <p:spPr>
            <a:xfrm>
              <a:off x="20918928" y="5182355"/>
              <a:ext cx="75376" cy="243800"/>
            </a:xfrm>
            <a:custGeom>
              <a:avLst/>
              <a:gdLst>
                <a:gd name="connsiteX0" fmla="*/ 21957 w 75376"/>
                <a:gd name="connsiteY0" fmla="*/ 0 h 243800"/>
                <a:gd name="connsiteX1" fmla="*/ 0 w 75376"/>
                <a:gd name="connsiteY1" fmla="*/ 69327 h 243800"/>
                <a:gd name="connsiteX2" fmla="*/ 27735 w 75376"/>
                <a:gd name="connsiteY2" fmla="*/ 198738 h 243800"/>
                <a:gd name="connsiteX3" fmla="*/ 63558 w 75376"/>
                <a:gd name="connsiteY3" fmla="*/ 243800 h 243800"/>
                <a:gd name="connsiteX4" fmla="*/ 72803 w 75376"/>
                <a:gd name="connsiteY4" fmla="*/ 212603 h 243800"/>
                <a:gd name="connsiteX5" fmla="*/ 21957 w 75376"/>
                <a:gd name="connsiteY5" fmla="*/ 0 h 24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76" h="243800">
                  <a:moveTo>
                    <a:pt x="21957" y="0"/>
                  </a:moveTo>
                  <a:lnTo>
                    <a:pt x="0" y="69327"/>
                  </a:lnTo>
                  <a:cubicBezTo>
                    <a:pt x="24268" y="131721"/>
                    <a:pt x="32357" y="175629"/>
                    <a:pt x="27735" y="198738"/>
                  </a:cubicBezTo>
                  <a:cubicBezTo>
                    <a:pt x="42757" y="211448"/>
                    <a:pt x="54313" y="226468"/>
                    <a:pt x="63558" y="243800"/>
                  </a:cubicBezTo>
                  <a:cubicBezTo>
                    <a:pt x="67025" y="232246"/>
                    <a:pt x="70492" y="220691"/>
                    <a:pt x="72803" y="212603"/>
                  </a:cubicBezTo>
                  <a:cubicBezTo>
                    <a:pt x="83203" y="168696"/>
                    <a:pt x="61247" y="92436"/>
                    <a:pt x="21957" y="0"/>
                  </a:cubicBezTo>
                  <a:close/>
                </a:path>
              </a:pathLst>
            </a:custGeom>
            <a:solidFill>
              <a:srgbClr val="FEC4A1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9A77E8F5-602D-D523-F62E-FBE1D8BBE43F}"/>
                </a:ext>
              </a:extLst>
            </p:cNvPr>
            <p:cNvSpPr/>
            <p:nvPr/>
          </p:nvSpPr>
          <p:spPr>
            <a:xfrm>
              <a:off x="19172811" y="5377626"/>
              <a:ext cx="5143592" cy="8254540"/>
            </a:xfrm>
            <a:custGeom>
              <a:avLst/>
              <a:gdLst>
                <a:gd name="connsiteX0" fmla="*/ 5120480 w 5143592"/>
                <a:gd name="connsiteY0" fmla="*/ 8208323 h 8254540"/>
                <a:gd name="connsiteX1" fmla="*/ 3734911 w 5143592"/>
                <a:gd name="connsiteY1" fmla="*/ 5860447 h 8254540"/>
                <a:gd name="connsiteX2" fmla="*/ 2358587 w 5143592"/>
                <a:gd name="connsiteY2" fmla="*/ 3354274 h 8254540"/>
                <a:gd name="connsiteX3" fmla="*/ 2399033 w 5143592"/>
                <a:gd name="connsiteY3" fmla="*/ 2902493 h 8254540"/>
                <a:gd name="connsiteX4" fmla="*/ 2478770 w 5143592"/>
                <a:gd name="connsiteY4" fmla="*/ 2450711 h 8254540"/>
                <a:gd name="connsiteX5" fmla="*/ 2469525 w 5143592"/>
                <a:gd name="connsiteY5" fmla="*/ 2403338 h 8254540"/>
                <a:gd name="connsiteX6" fmla="*/ 2469525 w 5143592"/>
                <a:gd name="connsiteY6" fmla="*/ 2399872 h 8254540"/>
                <a:gd name="connsiteX7" fmla="*/ 2469525 w 5143592"/>
                <a:gd name="connsiteY7" fmla="*/ 2399872 h 8254540"/>
                <a:gd name="connsiteX8" fmla="*/ 2387477 w 5143592"/>
                <a:gd name="connsiteY8" fmla="*/ 1480133 h 8254540"/>
                <a:gd name="connsiteX9" fmla="*/ 2261517 w 5143592"/>
                <a:gd name="connsiteY9" fmla="*/ 60083 h 8254540"/>
                <a:gd name="connsiteX10" fmla="*/ 2185247 w 5143592"/>
                <a:gd name="connsiteY10" fmla="*/ 0 h 8254540"/>
                <a:gd name="connsiteX11" fmla="*/ 1950659 w 5143592"/>
                <a:gd name="connsiteY11" fmla="*/ 155986 h 8254540"/>
                <a:gd name="connsiteX12" fmla="*/ 1771540 w 5143592"/>
                <a:gd name="connsiteY12" fmla="*/ 645897 h 8254540"/>
                <a:gd name="connsiteX13" fmla="*/ 1739184 w 5143592"/>
                <a:gd name="connsiteY13" fmla="*/ 1259441 h 8254540"/>
                <a:gd name="connsiteX14" fmla="*/ 1705671 w 5143592"/>
                <a:gd name="connsiteY14" fmla="*/ 1624564 h 8254540"/>
                <a:gd name="connsiteX15" fmla="*/ 1676781 w 5143592"/>
                <a:gd name="connsiteY15" fmla="*/ 1617631 h 8254540"/>
                <a:gd name="connsiteX16" fmla="*/ 1337034 w 5143592"/>
                <a:gd name="connsiteY16" fmla="*/ 2716465 h 8254540"/>
                <a:gd name="connsiteX17" fmla="*/ 1320855 w 5143592"/>
                <a:gd name="connsiteY17" fmla="*/ 2755750 h 8254540"/>
                <a:gd name="connsiteX18" fmla="*/ 1320855 w 5143592"/>
                <a:gd name="connsiteY18" fmla="*/ 2755750 h 8254540"/>
                <a:gd name="connsiteX19" fmla="*/ 1270009 w 5143592"/>
                <a:gd name="connsiteY19" fmla="*/ 2816989 h 8254540"/>
                <a:gd name="connsiteX20" fmla="*/ 1264230 w 5143592"/>
                <a:gd name="connsiteY20" fmla="*/ 2821611 h 8254540"/>
                <a:gd name="connsiteX21" fmla="*/ 1260764 w 5143592"/>
                <a:gd name="connsiteY21" fmla="*/ 2823922 h 8254540"/>
                <a:gd name="connsiteX22" fmla="*/ 1231874 w 5143592"/>
                <a:gd name="connsiteY22" fmla="*/ 2842409 h 8254540"/>
                <a:gd name="connsiteX23" fmla="*/ 1207606 w 5143592"/>
                <a:gd name="connsiteY23" fmla="*/ 2853964 h 8254540"/>
                <a:gd name="connsiteX24" fmla="*/ 1207606 w 5143592"/>
                <a:gd name="connsiteY24" fmla="*/ 2853964 h 8254540"/>
                <a:gd name="connsiteX25" fmla="*/ 1184494 w 5143592"/>
                <a:gd name="connsiteY25" fmla="*/ 2860896 h 8254540"/>
                <a:gd name="connsiteX26" fmla="*/ 1182183 w 5143592"/>
                <a:gd name="connsiteY26" fmla="*/ 2860896 h 8254540"/>
                <a:gd name="connsiteX27" fmla="*/ 1177560 w 5143592"/>
                <a:gd name="connsiteY27" fmla="*/ 2862052 h 8254540"/>
                <a:gd name="connsiteX28" fmla="*/ 1131336 w 5143592"/>
                <a:gd name="connsiteY28" fmla="*/ 2866674 h 8254540"/>
                <a:gd name="connsiteX29" fmla="*/ 1067778 w 5143592"/>
                <a:gd name="connsiteY29" fmla="*/ 2857430 h 8254540"/>
                <a:gd name="connsiteX30" fmla="*/ 1060844 w 5143592"/>
                <a:gd name="connsiteY30" fmla="*/ 2855119 h 8254540"/>
                <a:gd name="connsiteX31" fmla="*/ 1053911 w 5143592"/>
                <a:gd name="connsiteY31" fmla="*/ 2852808 h 8254540"/>
                <a:gd name="connsiteX32" fmla="*/ 1053911 w 5143592"/>
                <a:gd name="connsiteY32" fmla="*/ 2852808 h 8254540"/>
                <a:gd name="connsiteX33" fmla="*/ 1053911 w 5143592"/>
                <a:gd name="connsiteY33" fmla="*/ 2852808 h 8254540"/>
                <a:gd name="connsiteX34" fmla="*/ 235743 w 5143592"/>
                <a:gd name="connsiteY34" fmla="*/ 2597454 h 8254540"/>
                <a:gd name="connsiteX35" fmla="*/ 154851 w 5143592"/>
                <a:gd name="connsiteY35" fmla="*/ 2572034 h 8254540"/>
                <a:gd name="connsiteX36" fmla="*/ 179119 w 5143592"/>
                <a:gd name="connsiteY36" fmla="*/ 2626340 h 8254540"/>
                <a:gd name="connsiteX37" fmla="*/ 181430 w 5143592"/>
                <a:gd name="connsiteY37" fmla="*/ 2629806 h 8254540"/>
                <a:gd name="connsiteX38" fmla="*/ 181430 w 5143592"/>
                <a:gd name="connsiteY38" fmla="*/ 2634428 h 8254540"/>
                <a:gd name="connsiteX39" fmla="*/ 34668 w 5143592"/>
                <a:gd name="connsiteY39" fmla="*/ 2975286 h 8254540"/>
                <a:gd name="connsiteX40" fmla="*/ 28890 w 5143592"/>
                <a:gd name="connsiteY40" fmla="*/ 2976442 h 8254540"/>
                <a:gd name="connsiteX41" fmla="*/ 18490 w 5143592"/>
                <a:gd name="connsiteY41" fmla="*/ 2977597 h 8254540"/>
                <a:gd name="connsiteX42" fmla="*/ 0 w 5143592"/>
                <a:gd name="connsiteY42" fmla="*/ 2974130 h 8254540"/>
                <a:gd name="connsiteX43" fmla="*/ 452997 w 5143592"/>
                <a:gd name="connsiteY43" fmla="*/ 3626960 h 8254540"/>
                <a:gd name="connsiteX44" fmla="*/ 724564 w 5143592"/>
                <a:gd name="connsiteY44" fmla="*/ 3777169 h 8254540"/>
                <a:gd name="connsiteX45" fmla="*/ 697985 w 5143592"/>
                <a:gd name="connsiteY45" fmla="*/ 3796812 h 8254540"/>
                <a:gd name="connsiteX46" fmla="*/ 697985 w 5143592"/>
                <a:gd name="connsiteY46" fmla="*/ 3796812 h 8254540"/>
                <a:gd name="connsiteX47" fmla="*/ 718786 w 5143592"/>
                <a:gd name="connsiteY47" fmla="*/ 3787568 h 8254540"/>
                <a:gd name="connsiteX48" fmla="*/ 2552729 w 5143592"/>
                <a:gd name="connsiteY48" fmla="*/ 7979544 h 8254540"/>
                <a:gd name="connsiteX49" fmla="*/ 2552729 w 5143592"/>
                <a:gd name="connsiteY49" fmla="*/ 7979544 h 8254540"/>
                <a:gd name="connsiteX50" fmla="*/ 2671756 w 5143592"/>
                <a:gd name="connsiteY50" fmla="*/ 8254541 h 8254540"/>
                <a:gd name="connsiteX51" fmla="*/ 5143592 w 5143592"/>
                <a:gd name="connsiteY51" fmla="*/ 8254541 h 8254540"/>
                <a:gd name="connsiteX52" fmla="*/ 5115858 w 5143592"/>
                <a:gd name="connsiteY52" fmla="*/ 8206012 h 8254540"/>
                <a:gd name="connsiteX53" fmla="*/ 5120480 w 5143592"/>
                <a:gd name="connsiteY53" fmla="*/ 8208323 h 825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143592" h="8254540">
                  <a:moveTo>
                    <a:pt x="5120480" y="8208323"/>
                  </a:moveTo>
                  <a:cubicBezTo>
                    <a:pt x="4996831" y="8000342"/>
                    <a:pt x="4360093" y="6931550"/>
                    <a:pt x="3734911" y="5860447"/>
                  </a:cubicBezTo>
                  <a:cubicBezTo>
                    <a:pt x="2408278" y="3586519"/>
                    <a:pt x="2352809" y="3394715"/>
                    <a:pt x="2358587" y="3354274"/>
                  </a:cubicBezTo>
                  <a:cubicBezTo>
                    <a:pt x="2323919" y="3124339"/>
                    <a:pt x="2358587" y="3021504"/>
                    <a:pt x="2399033" y="2902493"/>
                  </a:cubicBezTo>
                  <a:cubicBezTo>
                    <a:pt x="2434857" y="2798502"/>
                    <a:pt x="2474148" y="2681802"/>
                    <a:pt x="2478770" y="2450711"/>
                  </a:cubicBezTo>
                  <a:cubicBezTo>
                    <a:pt x="2478770" y="2450711"/>
                    <a:pt x="2469525" y="2425291"/>
                    <a:pt x="2469525" y="2403338"/>
                  </a:cubicBezTo>
                  <a:cubicBezTo>
                    <a:pt x="2469525" y="2402182"/>
                    <a:pt x="2469525" y="2401027"/>
                    <a:pt x="2469525" y="2399872"/>
                  </a:cubicBezTo>
                  <a:lnTo>
                    <a:pt x="2469525" y="2399872"/>
                  </a:lnTo>
                  <a:lnTo>
                    <a:pt x="2387477" y="1480133"/>
                  </a:lnTo>
                  <a:cubicBezTo>
                    <a:pt x="2386322" y="1467423"/>
                    <a:pt x="2293873" y="253044"/>
                    <a:pt x="2261517" y="60083"/>
                  </a:cubicBezTo>
                  <a:cubicBezTo>
                    <a:pt x="2253427" y="9244"/>
                    <a:pt x="2215292" y="0"/>
                    <a:pt x="2185247" y="0"/>
                  </a:cubicBezTo>
                  <a:cubicBezTo>
                    <a:pt x="2128622" y="1155"/>
                    <a:pt x="2038485" y="42752"/>
                    <a:pt x="1950659" y="155986"/>
                  </a:cubicBezTo>
                  <a:cubicBezTo>
                    <a:pt x="1884790" y="241489"/>
                    <a:pt x="1799275" y="396320"/>
                    <a:pt x="1771540" y="645897"/>
                  </a:cubicBezTo>
                  <a:cubicBezTo>
                    <a:pt x="1736872" y="957869"/>
                    <a:pt x="1738028" y="1132342"/>
                    <a:pt x="1739184" y="1259441"/>
                  </a:cubicBezTo>
                  <a:cubicBezTo>
                    <a:pt x="1740339" y="1386541"/>
                    <a:pt x="1741495" y="1478977"/>
                    <a:pt x="1705671" y="1624564"/>
                  </a:cubicBezTo>
                  <a:lnTo>
                    <a:pt x="1676781" y="1617631"/>
                  </a:lnTo>
                  <a:lnTo>
                    <a:pt x="1337034" y="2716465"/>
                  </a:lnTo>
                  <a:cubicBezTo>
                    <a:pt x="1332411" y="2730331"/>
                    <a:pt x="1326633" y="2743040"/>
                    <a:pt x="1320855" y="2755750"/>
                  </a:cubicBezTo>
                  <a:cubicBezTo>
                    <a:pt x="1320855" y="2755750"/>
                    <a:pt x="1320855" y="2755750"/>
                    <a:pt x="1320855" y="2755750"/>
                  </a:cubicBezTo>
                  <a:cubicBezTo>
                    <a:pt x="1313921" y="2769616"/>
                    <a:pt x="1298899" y="2793880"/>
                    <a:pt x="1270009" y="2816989"/>
                  </a:cubicBezTo>
                  <a:cubicBezTo>
                    <a:pt x="1267697" y="2818145"/>
                    <a:pt x="1266542" y="2820456"/>
                    <a:pt x="1264230" y="2821611"/>
                  </a:cubicBezTo>
                  <a:cubicBezTo>
                    <a:pt x="1263075" y="2822767"/>
                    <a:pt x="1261919" y="2822767"/>
                    <a:pt x="1260764" y="2823922"/>
                  </a:cubicBezTo>
                  <a:cubicBezTo>
                    <a:pt x="1251519" y="2830855"/>
                    <a:pt x="1242274" y="2836632"/>
                    <a:pt x="1231874" y="2842409"/>
                  </a:cubicBezTo>
                  <a:cubicBezTo>
                    <a:pt x="1223784" y="2847031"/>
                    <a:pt x="1215695" y="2850497"/>
                    <a:pt x="1207606" y="2853964"/>
                  </a:cubicBezTo>
                  <a:cubicBezTo>
                    <a:pt x="1207606" y="2853964"/>
                    <a:pt x="1207606" y="2853964"/>
                    <a:pt x="1207606" y="2853964"/>
                  </a:cubicBezTo>
                  <a:cubicBezTo>
                    <a:pt x="1200672" y="2857430"/>
                    <a:pt x="1192583" y="2859741"/>
                    <a:pt x="1184494" y="2860896"/>
                  </a:cubicBezTo>
                  <a:cubicBezTo>
                    <a:pt x="1183338" y="2860896"/>
                    <a:pt x="1183338" y="2860896"/>
                    <a:pt x="1182183" y="2860896"/>
                  </a:cubicBezTo>
                  <a:cubicBezTo>
                    <a:pt x="1181027" y="2860896"/>
                    <a:pt x="1178716" y="2862052"/>
                    <a:pt x="1177560" y="2862052"/>
                  </a:cubicBezTo>
                  <a:cubicBezTo>
                    <a:pt x="1162537" y="2865518"/>
                    <a:pt x="1147514" y="2866674"/>
                    <a:pt x="1131336" y="2866674"/>
                  </a:cubicBezTo>
                  <a:cubicBezTo>
                    <a:pt x="1110535" y="2866674"/>
                    <a:pt x="1088579" y="2863207"/>
                    <a:pt x="1067778" y="2857430"/>
                  </a:cubicBezTo>
                  <a:lnTo>
                    <a:pt x="1060844" y="2855119"/>
                  </a:lnTo>
                  <a:cubicBezTo>
                    <a:pt x="1057378" y="2853964"/>
                    <a:pt x="1055066" y="2852808"/>
                    <a:pt x="1053911" y="2852808"/>
                  </a:cubicBezTo>
                  <a:lnTo>
                    <a:pt x="1053911" y="2852808"/>
                  </a:lnTo>
                  <a:lnTo>
                    <a:pt x="1053911" y="2852808"/>
                  </a:lnTo>
                  <a:cubicBezTo>
                    <a:pt x="1051599" y="2852808"/>
                    <a:pt x="523489" y="2689890"/>
                    <a:pt x="235743" y="2597454"/>
                  </a:cubicBezTo>
                  <a:lnTo>
                    <a:pt x="154851" y="2572034"/>
                  </a:lnTo>
                  <a:cubicBezTo>
                    <a:pt x="162940" y="2589365"/>
                    <a:pt x="171029" y="2607853"/>
                    <a:pt x="179119" y="2626340"/>
                  </a:cubicBezTo>
                  <a:lnTo>
                    <a:pt x="181430" y="2629806"/>
                  </a:lnTo>
                  <a:lnTo>
                    <a:pt x="181430" y="2634428"/>
                  </a:lnTo>
                  <a:cubicBezTo>
                    <a:pt x="201075" y="2897871"/>
                    <a:pt x="122494" y="2953332"/>
                    <a:pt x="34668" y="2975286"/>
                  </a:cubicBezTo>
                  <a:lnTo>
                    <a:pt x="28890" y="2976442"/>
                  </a:lnTo>
                  <a:cubicBezTo>
                    <a:pt x="25423" y="2977597"/>
                    <a:pt x="21956" y="2977597"/>
                    <a:pt x="18490" y="2977597"/>
                  </a:cubicBezTo>
                  <a:cubicBezTo>
                    <a:pt x="12712" y="2977597"/>
                    <a:pt x="6934" y="2976442"/>
                    <a:pt x="0" y="2974130"/>
                  </a:cubicBezTo>
                  <a:cubicBezTo>
                    <a:pt x="43913" y="3169402"/>
                    <a:pt x="166407" y="3379694"/>
                    <a:pt x="452997" y="3626960"/>
                  </a:cubicBezTo>
                  <a:cubicBezTo>
                    <a:pt x="540823" y="3702064"/>
                    <a:pt x="630960" y="3752905"/>
                    <a:pt x="724564" y="3777169"/>
                  </a:cubicBezTo>
                  <a:lnTo>
                    <a:pt x="697985" y="3796812"/>
                  </a:lnTo>
                  <a:lnTo>
                    <a:pt x="697985" y="3796812"/>
                  </a:lnTo>
                  <a:lnTo>
                    <a:pt x="718786" y="3787568"/>
                  </a:lnTo>
                  <a:lnTo>
                    <a:pt x="2552729" y="7979544"/>
                  </a:lnTo>
                  <a:lnTo>
                    <a:pt x="2552729" y="7979544"/>
                  </a:lnTo>
                  <a:lnTo>
                    <a:pt x="2671756" y="8254541"/>
                  </a:lnTo>
                  <a:lnTo>
                    <a:pt x="5143592" y="8254541"/>
                  </a:lnTo>
                  <a:lnTo>
                    <a:pt x="5115858" y="8206012"/>
                  </a:lnTo>
                  <a:lnTo>
                    <a:pt x="5120480" y="8208323"/>
                  </a:lnTo>
                  <a:close/>
                </a:path>
              </a:pathLst>
            </a:custGeom>
            <a:solidFill>
              <a:srgbClr val="FFDFCD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" name="Forma libre 10">
              <a:extLst>
                <a:ext uri="{FF2B5EF4-FFF2-40B4-BE49-F238E27FC236}">
                  <a16:creationId xmlns:a16="http://schemas.microsoft.com/office/drawing/2014/main" id="{91329E31-C5B9-5482-96E9-13F8AE7F12B0}"/>
                </a:ext>
              </a:extLst>
            </p:cNvPr>
            <p:cNvSpPr/>
            <p:nvPr/>
          </p:nvSpPr>
          <p:spPr>
            <a:xfrm>
              <a:off x="19120121" y="7667730"/>
              <a:ext cx="7620" cy="87814"/>
            </a:xfrm>
            <a:custGeom>
              <a:avLst/>
              <a:gdLst>
                <a:gd name="connsiteX0" fmla="*/ 1843 w 7620"/>
                <a:gd name="connsiteY0" fmla="*/ 87814 h 87814"/>
                <a:gd name="connsiteX1" fmla="*/ 7621 w 7620"/>
                <a:gd name="connsiteY1" fmla="*/ 0 h 87814"/>
                <a:gd name="connsiteX2" fmla="*/ 1843 w 7620"/>
                <a:gd name="connsiteY2" fmla="*/ 87814 h 8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" h="87814">
                  <a:moveTo>
                    <a:pt x="1843" y="87814"/>
                  </a:moveTo>
                  <a:cubicBezTo>
                    <a:pt x="-2780" y="49684"/>
                    <a:pt x="5309" y="12710"/>
                    <a:pt x="7621" y="0"/>
                  </a:cubicBezTo>
                  <a:cubicBezTo>
                    <a:pt x="-469" y="30042"/>
                    <a:pt x="-1624" y="60083"/>
                    <a:pt x="1843" y="87814"/>
                  </a:cubicBezTo>
                  <a:close/>
                </a:path>
              </a:pathLst>
            </a:custGeom>
            <a:solidFill>
              <a:srgbClr val="FEC4A1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561C88B7-90AA-ED2D-3CA7-0BDA85A6E46C}"/>
                </a:ext>
              </a:extLst>
            </p:cNvPr>
            <p:cNvSpPr/>
            <p:nvPr/>
          </p:nvSpPr>
          <p:spPr>
            <a:xfrm>
              <a:off x="18703201" y="5107740"/>
              <a:ext cx="3143676" cy="8527893"/>
            </a:xfrm>
            <a:custGeom>
              <a:avLst/>
              <a:gdLst>
                <a:gd name="connsiteX0" fmla="*/ 3024649 w 3143676"/>
                <a:gd name="connsiteY0" fmla="*/ 8251741 h 8527893"/>
                <a:gd name="connsiteX1" fmla="*/ 1190706 w 3143676"/>
                <a:gd name="connsiteY1" fmla="*/ 4059765 h 8527893"/>
                <a:gd name="connsiteX2" fmla="*/ 1169905 w 3143676"/>
                <a:gd name="connsiteY2" fmla="*/ 4069009 h 8527893"/>
                <a:gd name="connsiteX3" fmla="*/ 1169905 w 3143676"/>
                <a:gd name="connsiteY3" fmla="*/ 4069009 h 8527893"/>
                <a:gd name="connsiteX4" fmla="*/ 1196484 w 3143676"/>
                <a:gd name="connsiteY4" fmla="*/ 4049366 h 8527893"/>
                <a:gd name="connsiteX5" fmla="*/ 924917 w 3143676"/>
                <a:gd name="connsiteY5" fmla="*/ 3899158 h 8527893"/>
                <a:gd name="connsiteX6" fmla="*/ 471920 w 3143676"/>
                <a:gd name="connsiteY6" fmla="*/ 3246328 h 8527893"/>
                <a:gd name="connsiteX7" fmla="*/ 490410 w 3143676"/>
                <a:gd name="connsiteY7" fmla="*/ 3249794 h 8527893"/>
                <a:gd name="connsiteX8" fmla="*/ 500810 w 3143676"/>
                <a:gd name="connsiteY8" fmla="*/ 3248639 h 8527893"/>
                <a:gd name="connsiteX9" fmla="*/ 506589 w 3143676"/>
                <a:gd name="connsiteY9" fmla="*/ 3247484 h 8527893"/>
                <a:gd name="connsiteX10" fmla="*/ 653350 w 3143676"/>
                <a:gd name="connsiteY10" fmla="*/ 2906626 h 8527893"/>
                <a:gd name="connsiteX11" fmla="*/ 653350 w 3143676"/>
                <a:gd name="connsiteY11" fmla="*/ 2902004 h 8527893"/>
                <a:gd name="connsiteX12" fmla="*/ 651039 w 3143676"/>
                <a:gd name="connsiteY12" fmla="*/ 2898537 h 8527893"/>
                <a:gd name="connsiteX13" fmla="*/ 626771 w 3143676"/>
                <a:gd name="connsiteY13" fmla="*/ 2844231 h 8527893"/>
                <a:gd name="connsiteX14" fmla="*/ 707664 w 3143676"/>
                <a:gd name="connsiteY14" fmla="*/ 2869651 h 8527893"/>
                <a:gd name="connsiteX15" fmla="*/ 528545 w 3143676"/>
                <a:gd name="connsiteY15" fmla="*/ 2809568 h 8527893"/>
                <a:gd name="connsiteX16" fmla="*/ 568991 w 3143676"/>
                <a:gd name="connsiteY16" fmla="*/ 2826900 h 8527893"/>
                <a:gd name="connsiteX17" fmla="*/ 570147 w 3143676"/>
                <a:gd name="connsiteY17" fmla="*/ 2826900 h 8527893"/>
                <a:gd name="connsiteX18" fmla="*/ 608282 w 3143676"/>
                <a:gd name="connsiteY18" fmla="*/ 2914714 h 8527893"/>
                <a:gd name="connsiteX19" fmla="*/ 496188 w 3143676"/>
                <a:gd name="connsiteY19" fmla="*/ 3202421 h 8527893"/>
                <a:gd name="connsiteX20" fmla="*/ 490410 w 3143676"/>
                <a:gd name="connsiteY20" fmla="*/ 3203576 h 8527893"/>
                <a:gd name="connsiteX21" fmla="*/ 489254 w 3143676"/>
                <a:gd name="connsiteY21" fmla="*/ 3203576 h 8527893"/>
                <a:gd name="connsiteX22" fmla="*/ 219999 w 3143676"/>
                <a:gd name="connsiteY22" fmla="*/ 2865029 h 8527893"/>
                <a:gd name="connsiteX23" fmla="*/ 218843 w 3143676"/>
                <a:gd name="connsiteY23" fmla="*/ 2862718 h 8527893"/>
                <a:gd name="connsiteX24" fmla="*/ 83638 w 3143676"/>
                <a:gd name="connsiteY24" fmla="*/ 1855165 h 8527893"/>
                <a:gd name="connsiteX25" fmla="*/ 149507 w 3143676"/>
                <a:gd name="connsiteY25" fmla="*/ 1770817 h 8527893"/>
                <a:gd name="connsiteX26" fmla="*/ 154129 w 3143676"/>
                <a:gd name="connsiteY26" fmla="*/ 1793926 h 8527893"/>
                <a:gd name="connsiteX27" fmla="*/ 449964 w 3143676"/>
                <a:gd name="connsiteY27" fmla="*/ 2315035 h 8527893"/>
                <a:gd name="connsiteX28" fmla="*/ 459209 w 3143676"/>
                <a:gd name="connsiteY28" fmla="*/ 2315035 h 8527893"/>
                <a:gd name="connsiteX29" fmla="*/ 466142 w 3143676"/>
                <a:gd name="connsiteY29" fmla="*/ 2424802 h 8527893"/>
                <a:gd name="connsiteX30" fmla="*/ 507744 w 3143676"/>
                <a:gd name="connsiteY30" fmla="*/ 2308102 h 8527893"/>
                <a:gd name="connsiteX31" fmla="*/ 556279 w 3143676"/>
                <a:gd name="connsiteY31" fmla="*/ 2295392 h 8527893"/>
                <a:gd name="connsiteX32" fmla="*/ 679929 w 3143676"/>
                <a:gd name="connsiteY32" fmla="*/ 2193712 h 8527893"/>
                <a:gd name="connsiteX33" fmla="*/ 722686 w 3143676"/>
                <a:gd name="connsiteY33" fmla="*/ 1925648 h 8527893"/>
                <a:gd name="connsiteX34" fmla="*/ 715753 w 3143676"/>
                <a:gd name="connsiteY34" fmla="*/ 1785838 h 8527893"/>
                <a:gd name="connsiteX35" fmla="*/ 746954 w 3143676"/>
                <a:gd name="connsiteY35" fmla="*/ 1684158 h 8527893"/>
                <a:gd name="connsiteX36" fmla="*/ 746954 w 3143676"/>
                <a:gd name="connsiteY36" fmla="*/ 1684158 h 8527893"/>
                <a:gd name="connsiteX37" fmla="*/ 750421 w 3143676"/>
                <a:gd name="connsiteY37" fmla="*/ 1672604 h 8527893"/>
                <a:gd name="connsiteX38" fmla="*/ 753888 w 3143676"/>
                <a:gd name="connsiteY38" fmla="*/ 1662205 h 8527893"/>
                <a:gd name="connsiteX39" fmla="*/ 753888 w 3143676"/>
                <a:gd name="connsiteY39" fmla="*/ 1662205 h 8527893"/>
                <a:gd name="connsiteX40" fmla="*/ 764288 w 3143676"/>
                <a:gd name="connsiteY40" fmla="*/ 1629852 h 8527893"/>
                <a:gd name="connsiteX41" fmla="*/ 690330 w 3143676"/>
                <a:gd name="connsiteY41" fmla="*/ 1596344 h 8527893"/>
                <a:gd name="connsiteX42" fmla="*/ 659128 w 3143676"/>
                <a:gd name="connsiteY42" fmla="*/ 1588256 h 8527893"/>
                <a:gd name="connsiteX43" fmla="*/ 661439 w 3143676"/>
                <a:gd name="connsiteY43" fmla="*/ 1620609 h 8527893"/>
                <a:gd name="connsiteX44" fmla="*/ 677618 w 3143676"/>
                <a:gd name="connsiteY44" fmla="*/ 1927959 h 8527893"/>
                <a:gd name="connsiteX45" fmla="*/ 466142 w 3143676"/>
                <a:gd name="connsiteY45" fmla="*/ 2268817 h 8527893"/>
                <a:gd name="connsiteX46" fmla="*/ 201509 w 3143676"/>
                <a:gd name="connsiteY46" fmla="*/ 1785838 h 8527893"/>
                <a:gd name="connsiteX47" fmla="*/ 194576 w 3143676"/>
                <a:gd name="connsiteY47" fmla="*/ 1752330 h 8527893"/>
                <a:gd name="connsiteX48" fmla="*/ 336715 w 3143676"/>
                <a:gd name="connsiteY48" fmla="*/ 782907 h 8527893"/>
                <a:gd name="connsiteX49" fmla="*/ 617527 w 3143676"/>
                <a:gd name="connsiteY49" fmla="*/ 643097 h 8527893"/>
                <a:gd name="connsiteX50" fmla="*/ 639483 w 3143676"/>
                <a:gd name="connsiteY50" fmla="*/ 644253 h 8527893"/>
                <a:gd name="connsiteX51" fmla="*/ 640639 w 3143676"/>
                <a:gd name="connsiteY51" fmla="*/ 650030 h 8527893"/>
                <a:gd name="connsiteX52" fmla="*/ 525078 w 3143676"/>
                <a:gd name="connsiteY52" fmla="*/ 950447 h 8527893"/>
                <a:gd name="connsiteX53" fmla="*/ 500810 w 3143676"/>
                <a:gd name="connsiteY53" fmla="*/ 1010531 h 8527893"/>
                <a:gd name="connsiteX54" fmla="*/ 449964 w 3143676"/>
                <a:gd name="connsiteY54" fmla="*/ 1309792 h 8527893"/>
                <a:gd name="connsiteX55" fmla="*/ 557435 w 3143676"/>
                <a:gd name="connsiteY55" fmla="*/ 1412628 h 8527893"/>
                <a:gd name="connsiteX56" fmla="*/ 656817 w 3143676"/>
                <a:gd name="connsiteY56" fmla="*/ 1433426 h 8527893"/>
                <a:gd name="connsiteX57" fmla="*/ 668373 w 3143676"/>
                <a:gd name="connsiteY57" fmla="*/ 1433426 h 8527893"/>
                <a:gd name="connsiteX58" fmla="*/ 857892 w 3143676"/>
                <a:gd name="connsiteY58" fmla="*/ 1332901 h 8527893"/>
                <a:gd name="connsiteX59" fmla="*/ 946874 w 3143676"/>
                <a:gd name="connsiteY59" fmla="*/ 1047505 h 8527893"/>
                <a:gd name="connsiteX60" fmla="*/ 958430 w 3143676"/>
                <a:gd name="connsiteY60" fmla="*/ 1009375 h 8527893"/>
                <a:gd name="connsiteX61" fmla="*/ 964208 w 3143676"/>
                <a:gd name="connsiteY61" fmla="*/ 994354 h 8527893"/>
                <a:gd name="connsiteX62" fmla="*/ 1046255 w 3143676"/>
                <a:gd name="connsiteY62" fmla="*/ 908851 h 8527893"/>
                <a:gd name="connsiteX63" fmla="*/ 1067056 w 3143676"/>
                <a:gd name="connsiteY63" fmla="*/ 900763 h 8527893"/>
                <a:gd name="connsiteX64" fmla="*/ 1067056 w 3143676"/>
                <a:gd name="connsiteY64" fmla="*/ 900763 h 8527893"/>
                <a:gd name="connsiteX65" fmla="*/ 1067056 w 3143676"/>
                <a:gd name="connsiteY65" fmla="*/ 900763 h 8527893"/>
                <a:gd name="connsiteX66" fmla="*/ 1099413 w 3143676"/>
                <a:gd name="connsiteY66" fmla="*/ 892675 h 8527893"/>
                <a:gd name="connsiteX67" fmla="*/ 1121370 w 3143676"/>
                <a:gd name="connsiteY67" fmla="*/ 892675 h 8527893"/>
                <a:gd name="connsiteX68" fmla="*/ 1260042 w 3143676"/>
                <a:gd name="connsiteY68" fmla="*/ 874187 h 8527893"/>
                <a:gd name="connsiteX69" fmla="*/ 1097102 w 3143676"/>
                <a:gd name="connsiteY69" fmla="*/ 846457 h 8527893"/>
                <a:gd name="connsiteX70" fmla="*/ 920295 w 3143676"/>
                <a:gd name="connsiteY70" fmla="*/ 977023 h 8527893"/>
                <a:gd name="connsiteX71" fmla="*/ 919139 w 3143676"/>
                <a:gd name="connsiteY71" fmla="*/ 979333 h 8527893"/>
                <a:gd name="connsiteX72" fmla="*/ 811668 w 3143676"/>
                <a:gd name="connsiteY72" fmla="*/ 1324813 h 8527893"/>
                <a:gd name="connsiteX73" fmla="*/ 575925 w 3143676"/>
                <a:gd name="connsiteY73" fmla="*/ 1371031 h 8527893"/>
                <a:gd name="connsiteX74" fmla="*/ 492721 w 3143676"/>
                <a:gd name="connsiteY74" fmla="*/ 1293616 h 8527893"/>
                <a:gd name="connsiteX75" fmla="*/ 543568 w 3143676"/>
                <a:gd name="connsiteY75" fmla="*/ 1029018 h 8527893"/>
                <a:gd name="connsiteX76" fmla="*/ 570147 w 3143676"/>
                <a:gd name="connsiteY76" fmla="*/ 963157 h 8527893"/>
                <a:gd name="connsiteX77" fmla="*/ 790867 w 3143676"/>
                <a:gd name="connsiteY77" fmla="*/ 443204 h 8527893"/>
                <a:gd name="connsiteX78" fmla="*/ 1243864 w 3143676"/>
                <a:gd name="connsiteY78" fmla="*/ 46885 h 8527893"/>
                <a:gd name="connsiteX79" fmla="*/ 1258887 w 3143676"/>
                <a:gd name="connsiteY79" fmla="*/ 45729 h 8527893"/>
                <a:gd name="connsiteX80" fmla="*/ 1462273 w 3143676"/>
                <a:gd name="connsiteY80" fmla="*/ 162430 h 8527893"/>
                <a:gd name="connsiteX81" fmla="*/ 1487696 w 3143676"/>
                <a:gd name="connsiteY81" fmla="*/ 120833 h 8527893"/>
                <a:gd name="connsiteX82" fmla="*/ 1240397 w 3143676"/>
                <a:gd name="connsiteY82" fmla="*/ 666 h 8527893"/>
                <a:gd name="connsiteX83" fmla="*/ 750421 w 3143676"/>
                <a:gd name="connsiteY83" fmla="*/ 420095 h 8527893"/>
                <a:gd name="connsiteX84" fmla="*/ 662595 w 3143676"/>
                <a:gd name="connsiteY84" fmla="*/ 601501 h 8527893"/>
                <a:gd name="connsiteX85" fmla="*/ 303202 w 3143676"/>
                <a:gd name="connsiteY85" fmla="*/ 752865 h 8527893"/>
                <a:gd name="connsiteX86" fmla="*/ 140262 w 3143676"/>
                <a:gd name="connsiteY86" fmla="*/ 1724599 h 8527893"/>
                <a:gd name="connsiteX87" fmla="*/ 40880 w 3143676"/>
                <a:gd name="connsiteY87" fmla="*/ 1837833 h 8527893"/>
                <a:gd name="connsiteX88" fmla="*/ 174930 w 3143676"/>
                <a:gd name="connsiteY88" fmla="*/ 2878895 h 8527893"/>
                <a:gd name="connsiteX89" fmla="*/ 418763 w 3143676"/>
                <a:gd name="connsiteY89" fmla="*/ 3218597 h 8527893"/>
                <a:gd name="connsiteX90" fmla="*/ 893716 w 3143676"/>
                <a:gd name="connsiteY90" fmla="*/ 3934977 h 8527893"/>
                <a:gd name="connsiteX91" fmla="*/ 1150260 w 3143676"/>
                <a:gd name="connsiteY91" fmla="*/ 4085185 h 8527893"/>
                <a:gd name="connsiteX92" fmla="*/ 3065095 w 3143676"/>
                <a:gd name="connsiteY92" fmla="*/ 8527894 h 8527893"/>
                <a:gd name="connsiteX93" fmla="*/ 3143676 w 3143676"/>
                <a:gd name="connsiteY93" fmla="*/ 8527894 h 8527893"/>
                <a:gd name="connsiteX94" fmla="*/ 3024649 w 3143676"/>
                <a:gd name="connsiteY94" fmla="*/ 8251741 h 8527893"/>
                <a:gd name="connsiteX95" fmla="*/ 3024649 w 3143676"/>
                <a:gd name="connsiteY95" fmla="*/ 8251741 h 8527893"/>
                <a:gd name="connsiteX96" fmla="*/ 3024649 w 3143676"/>
                <a:gd name="connsiteY96" fmla="*/ 8251741 h 8527893"/>
                <a:gd name="connsiteX97" fmla="*/ 708819 w 3143676"/>
                <a:gd name="connsiteY97" fmla="*/ 1649495 h 8527893"/>
                <a:gd name="connsiteX98" fmla="*/ 708819 w 3143676"/>
                <a:gd name="connsiteY98" fmla="*/ 1649495 h 8527893"/>
                <a:gd name="connsiteX99" fmla="*/ 708819 w 3143676"/>
                <a:gd name="connsiteY99" fmla="*/ 1649495 h 8527893"/>
                <a:gd name="connsiteX100" fmla="*/ 708819 w 3143676"/>
                <a:gd name="connsiteY100" fmla="*/ 1649495 h 852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3143676" h="8527893">
                  <a:moveTo>
                    <a:pt x="3024649" y="8251741"/>
                  </a:moveTo>
                  <a:lnTo>
                    <a:pt x="1190706" y="4059765"/>
                  </a:lnTo>
                  <a:lnTo>
                    <a:pt x="1169905" y="4069009"/>
                  </a:lnTo>
                  <a:lnTo>
                    <a:pt x="1169905" y="4069009"/>
                  </a:lnTo>
                  <a:lnTo>
                    <a:pt x="1196484" y="4049366"/>
                  </a:lnTo>
                  <a:cubicBezTo>
                    <a:pt x="1104036" y="4025102"/>
                    <a:pt x="1012743" y="3974262"/>
                    <a:pt x="924917" y="3899158"/>
                  </a:cubicBezTo>
                  <a:cubicBezTo>
                    <a:pt x="637172" y="3651891"/>
                    <a:pt x="514678" y="3441599"/>
                    <a:pt x="471920" y="3246328"/>
                  </a:cubicBezTo>
                  <a:cubicBezTo>
                    <a:pt x="478854" y="3248639"/>
                    <a:pt x="484632" y="3249794"/>
                    <a:pt x="490410" y="3249794"/>
                  </a:cubicBezTo>
                  <a:cubicBezTo>
                    <a:pt x="493877" y="3249794"/>
                    <a:pt x="497344" y="3249794"/>
                    <a:pt x="500810" y="3248639"/>
                  </a:cubicBezTo>
                  <a:lnTo>
                    <a:pt x="506589" y="3247484"/>
                  </a:lnTo>
                  <a:cubicBezTo>
                    <a:pt x="594414" y="3225530"/>
                    <a:pt x="672995" y="3170068"/>
                    <a:pt x="653350" y="2906626"/>
                  </a:cubicBezTo>
                  <a:lnTo>
                    <a:pt x="653350" y="2902004"/>
                  </a:lnTo>
                  <a:lnTo>
                    <a:pt x="651039" y="2898537"/>
                  </a:lnTo>
                  <a:cubicBezTo>
                    <a:pt x="641794" y="2880050"/>
                    <a:pt x="634861" y="2862718"/>
                    <a:pt x="626771" y="2844231"/>
                  </a:cubicBezTo>
                  <a:lnTo>
                    <a:pt x="707664" y="2869651"/>
                  </a:lnTo>
                  <a:cubicBezTo>
                    <a:pt x="610593" y="2838454"/>
                    <a:pt x="541257" y="2815345"/>
                    <a:pt x="528545" y="2809568"/>
                  </a:cubicBezTo>
                  <a:cubicBezTo>
                    <a:pt x="541257" y="2816500"/>
                    <a:pt x="553968" y="2822277"/>
                    <a:pt x="568991" y="2826900"/>
                  </a:cubicBezTo>
                  <a:lnTo>
                    <a:pt x="570147" y="2826900"/>
                  </a:lnTo>
                  <a:cubicBezTo>
                    <a:pt x="581703" y="2855786"/>
                    <a:pt x="594414" y="2884672"/>
                    <a:pt x="608282" y="2914714"/>
                  </a:cubicBezTo>
                  <a:cubicBezTo>
                    <a:pt x="626771" y="3171224"/>
                    <a:pt x="544723" y="3190867"/>
                    <a:pt x="496188" y="3202421"/>
                  </a:cubicBezTo>
                  <a:lnTo>
                    <a:pt x="490410" y="3203576"/>
                  </a:lnTo>
                  <a:cubicBezTo>
                    <a:pt x="490410" y="3203576"/>
                    <a:pt x="490410" y="3203576"/>
                    <a:pt x="489254" y="3203576"/>
                  </a:cubicBezTo>
                  <a:cubicBezTo>
                    <a:pt x="453431" y="3203576"/>
                    <a:pt x="273157" y="3036036"/>
                    <a:pt x="219999" y="2865029"/>
                  </a:cubicBezTo>
                  <a:lnTo>
                    <a:pt x="218843" y="2862718"/>
                  </a:lnTo>
                  <a:cubicBezTo>
                    <a:pt x="58214" y="2482575"/>
                    <a:pt x="434" y="2050436"/>
                    <a:pt x="83638" y="1855165"/>
                  </a:cubicBezTo>
                  <a:cubicBezTo>
                    <a:pt x="100972" y="1815880"/>
                    <a:pt x="122928" y="1788149"/>
                    <a:pt x="149507" y="1770817"/>
                  </a:cubicBezTo>
                  <a:cubicBezTo>
                    <a:pt x="150663" y="1777750"/>
                    <a:pt x="152974" y="1785838"/>
                    <a:pt x="154129" y="1793926"/>
                  </a:cubicBezTo>
                  <a:cubicBezTo>
                    <a:pt x="192264" y="1977643"/>
                    <a:pt x="261601" y="2315035"/>
                    <a:pt x="449964" y="2315035"/>
                  </a:cubicBezTo>
                  <a:cubicBezTo>
                    <a:pt x="453431" y="2315035"/>
                    <a:pt x="455742" y="2315035"/>
                    <a:pt x="459209" y="2315035"/>
                  </a:cubicBezTo>
                  <a:cubicBezTo>
                    <a:pt x="459209" y="2338144"/>
                    <a:pt x="460364" y="2376274"/>
                    <a:pt x="466142" y="2424802"/>
                  </a:cubicBezTo>
                  <a:cubicBezTo>
                    <a:pt x="474232" y="2391294"/>
                    <a:pt x="496188" y="2308102"/>
                    <a:pt x="507744" y="2308102"/>
                  </a:cubicBezTo>
                  <a:cubicBezTo>
                    <a:pt x="522767" y="2308102"/>
                    <a:pt x="556279" y="2295392"/>
                    <a:pt x="556279" y="2295392"/>
                  </a:cubicBezTo>
                  <a:cubicBezTo>
                    <a:pt x="611748" y="2274594"/>
                    <a:pt x="652195" y="2241086"/>
                    <a:pt x="679929" y="2193712"/>
                  </a:cubicBezTo>
                  <a:cubicBezTo>
                    <a:pt x="714597" y="2132474"/>
                    <a:pt x="728464" y="2046970"/>
                    <a:pt x="722686" y="1925648"/>
                  </a:cubicBezTo>
                  <a:cubicBezTo>
                    <a:pt x="720375" y="1871341"/>
                    <a:pt x="718064" y="1825123"/>
                    <a:pt x="715753" y="1785838"/>
                  </a:cubicBezTo>
                  <a:lnTo>
                    <a:pt x="746954" y="1684158"/>
                  </a:lnTo>
                  <a:lnTo>
                    <a:pt x="746954" y="1684158"/>
                  </a:lnTo>
                  <a:lnTo>
                    <a:pt x="750421" y="1672604"/>
                  </a:lnTo>
                  <a:lnTo>
                    <a:pt x="753888" y="1662205"/>
                  </a:lnTo>
                  <a:cubicBezTo>
                    <a:pt x="753888" y="1662205"/>
                    <a:pt x="753888" y="1662205"/>
                    <a:pt x="753888" y="1662205"/>
                  </a:cubicBezTo>
                  <a:cubicBezTo>
                    <a:pt x="755043" y="1658739"/>
                    <a:pt x="758510" y="1647184"/>
                    <a:pt x="764288" y="1629852"/>
                  </a:cubicBezTo>
                  <a:cubicBezTo>
                    <a:pt x="751577" y="1622920"/>
                    <a:pt x="696108" y="1598655"/>
                    <a:pt x="690330" y="1596344"/>
                  </a:cubicBezTo>
                  <a:lnTo>
                    <a:pt x="659128" y="1588256"/>
                  </a:lnTo>
                  <a:lnTo>
                    <a:pt x="661439" y="1620609"/>
                  </a:lnTo>
                  <a:cubicBezTo>
                    <a:pt x="661439" y="1621764"/>
                    <a:pt x="667217" y="1714200"/>
                    <a:pt x="677618" y="1927959"/>
                  </a:cubicBezTo>
                  <a:cubicBezTo>
                    <a:pt x="689174" y="2154427"/>
                    <a:pt x="629083" y="2250329"/>
                    <a:pt x="466142" y="2268817"/>
                  </a:cubicBezTo>
                  <a:cubicBezTo>
                    <a:pt x="305513" y="2287304"/>
                    <a:pt x="235022" y="1948757"/>
                    <a:pt x="201509" y="1785838"/>
                  </a:cubicBezTo>
                  <a:cubicBezTo>
                    <a:pt x="199198" y="1774284"/>
                    <a:pt x="196887" y="1762729"/>
                    <a:pt x="194576" y="1752330"/>
                  </a:cubicBezTo>
                  <a:cubicBezTo>
                    <a:pt x="114839" y="1376808"/>
                    <a:pt x="177241" y="950447"/>
                    <a:pt x="336715" y="782907"/>
                  </a:cubicBezTo>
                  <a:cubicBezTo>
                    <a:pt x="447653" y="660429"/>
                    <a:pt x="560902" y="643097"/>
                    <a:pt x="617527" y="643097"/>
                  </a:cubicBezTo>
                  <a:cubicBezTo>
                    <a:pt x="626771" y="643097"/>
                    <a:pt x="633705" y="643097"/>
                    <a:pt x="639483" y="644253"/>
                  </a:cubicBezTo>
                  <a:lnTo>
                    <a:pt x="640639" y="650030"/>
                  </a:lnTo>
                  <a:cubicBezTo>
                    <a:pt x="587481" y="774819"/>
                    <a:pt x="537790" y="903074"/>
                    <a:pt x="525078" y="950447"/>
                  </a:cubicBezTo>
                  <a:cubicBezTo>
                    <a:pt x="521611" y="964313"/>
                    <a:pt x="512367" y="986266"/>
                    <a:pt x="500810" y="1010531"/>
                  </a:cubicBezTo>
                  <a:cubicBezTo>
                    <a:pt x="464987" y="1091412"/>
                    <a:pt x="411829" y="1213890"/>
                    <a:pt x="449964" y="1309792"/>
                  </a:cubicBezTo>
                  <a:cubicBezTo>
                    <a:pt x="468454" y="1354855"/>
                    <a:pt x="504277" y="1389519"/>
                    <a:pt x="557435" y="1412628"/>
                  </a:cubicBezTo>
                  <a:cubicBezTo>
                    <a:pt x="592103" y="1427648"/>
                    <a:pt x="625616" y="1433426"/>
                    <a:pt x="656817" y="1433426"/>
                  </a:cubicBezTo>
                  <a:cubicBezTo>
                    <a:pt x="660284" y="1433426"/>
                    <a:pt x="664906" y="1433426"/>
                    <a:pt x="668373" y="1433426"/>
                  </a:cubicBezTo>
                  <a:cubicBezTo>
                    <a:pt x="721531" y="1429959"/>
                    <a:pt x="800112" y="1398762"/>
                    <a:pt x="857892" y="1332901"/>
                  </a:cubicBezTo>
                  <a:lnTo>
                    <a:pt x="946874" y="1047505"/>
                  </a:lnTo>
                  <a:lnTo>
                    <a:pt x="958430" y="1009375"/>
                  </a:lnTo>
                  <a:cubicBezTo>
                    <a:pt x="959585" y="1003598"/>
                    <a:pt x="961896" y="998976"/>
                    <a:pt x="964208" y="994354"/>
                  </a:cubicBezTo>
                  <a:cubicBezTo>
                    <a:pt x="973452" y="979333"/>
                    <a:pt x="1002342" y="933115"/>
                    <a:pt x="1046255" y="908851"/>
                  </a:cubicBezTo>
                  <a:cubicBezTo>
                    <a:pt x="1053189" y="905384"/>
                    <a:pt x="1060123" y="903074"/>
                    <a:pt x="1067056" y="900763"/>
                  </a:cubicBezTo>
                  <a:lnTo>
                    <a:pt x="1067056" y="900763"/>
                  </a:lnTo>
                  <a:lnTo>
                    <a:pt x="1067056" y="900763"/>
                  </a:lnTo>
                  <a:cubicBezTo>
                    <a:pt x="1077457" y="897296"/>
                    <a:pt x="1087857" y="894985"/>
                    <a:pt x="1099413" y="892675"/>
                  </a:cubicBezTo>
                  <a:cubicBezTo>
                    <a:pt x="1106347" y="892675"/>
                    <a:pt x="1113281" y="892675"/>
                    <a:pt x="1121370" y="892675"/>
                  </a:cubicBezTo>
                  <a:lnTo>
                    <a:pt x="1260042" y="874187"/>
                  </a:lnTo>
                  <a:cubicBezTo>
                    <a:pt x="1208040" y="858011"/>
                    <a:pt x="1145637" y="844146"/>
                    <a:pt x="1097102" y="846457"/>
                  </a:cubicBezTo>
                  <a:cubicBezTo>
                    <a:pt x="988475" y="851078"/>
                    <a:pt x="923761" y="972401"/>
                    <a:pt x="920295" y="977023"/>
                  </a:cubicBezTo>
                  <a:lnTo>
                    <a:pt x="919139" y="979333"/>
                  </a:lnTo>
                  <a:lnTo>
                    <a:pt x="811668" y="1324813"/>
                  </a:lnTo>
                  <a:cubicBezTo>
                    <a:pt x="790867" y="1343300"/>
                    <a:pt x="694952" y="1421871"/>
                    <a:pt x="575925" y="1371031"/>
                  </a:cubicBezTo>
                  <a:cubicBezTo>
                    <a:pt x="533167" y="1352544"/>
                    <a:pt x="506589" y="1327124"/>
                    <a:pt x="492721" y="1293616"/>
                  </a:cubicBezTo>
                  <a:cubicBezTo>
                    <a:pt x="461520" y="1215045"/>
                    <a:pt x="511211" y="1102967"/>
                    <a:pt x="543568" y="1029018"/>
                  </a:cubicBezTo>
                  <a:cubicBezTo>
                    <a:pt x="555124" y="1002442"/>
                    <a:pt x="564369" y="980489"/>
                    <a:pt x="570147" y="963157"/>
                  </a:cubicBezTo>
                  <a:cubicBezTo>
                    <a:pt x="592103" y="882275"/>
                    <a:pt x="719220" y="569148"/>
                    <a:pt x="790867" y="443204"/>
                  </a:cubicBezTo>
                  <a:cubicBezTo>
                    <a:pt x="898338" y="254866"/>
                    <a:pt x="1079768" y="59594"/>
                    <a:pt x="1243864" y="46885"/>
                  </a:cubicBezTo>
                  <a:cubicBezTo>
                    <a:pt x="1248486" y="46885"/>
                    <a:pt x="1254264" y="45729"/>
                    <a:pt x="1258887" y="45729"/>
                  </a:cubicBezTo>
                  <a:cubicBezTo>
                    <a:pt x="1346712" y="45729"/>
                    <a:pt x="1417204" y="108123"/>
                    <a:pt x="1462273" y="162430"/>
                  </a:cubicBezTo>
                  <a:cubicBezTo>
                    <a:pt x="1469206" y="147409"/>
                    <a:pt x="1477296" y="132388"/>
                    <a:pt x="1487696" y="120833"/>
                  </a:cubicBezTo>
                  <a:cubicBezTo>
                    <a:pt x="1433383" y="59594"/>
                    <a:pt x="1349024" y="-7422"/>
                    <a:pt x="1240397" y="666"/>
                  </a:cubicBezTo>
                  <a:cubicBezTo>
                    <a:pt x="1047411" y="15687"/>
                    <a:pt x="855581" y="236378"/>
                    <a:pt x="750421" y="420095"/>
                  </a:cubicBezTo>
                  <a:cubicBezTo>
                    <a:pt x="724998" y="464002"/>
                    <a:pt x="693796" y="529863"/>
                    <a:pt x="662595" y="601501"/>
                  </a:cubicBezTo>
                  <a:cubicBezTo>
                    <a:pt x="646417" y="598035"/>
                    <a:pt x="469609" y="569148"/>
                    <a:pt x="303202" y="752865"/>
                  </a:cubicBezTo>
                  <a:cubicBezTo>
                    <a:pt x="113683" y="949292"/>
                    <a:pt x="79015" y="1391829"/>
                    <a:pt x="140262" y="1724599"/>
                  </a:cubicBezTo>
                  <a:cubicBezTo>
                    <a:pt x="97505" y="1744242"/>
                    <a:pt x="65148" y="1782372"/>
                    <a:pt x="40880" y="1837833"/>
                  </a:cubicBezTo>
                  <a:cubicBezTo>
                    <a:pt x="-46946" y="2042348"/>
                    <a:pt x="10835" y="2489508"/>
                    <a:pt x="174930" y="2878895"/>
                  </a:cubicBezTo>
                  <a:cubicBezTo>
                    <a:pt x="213065" y="3000217"/>
                    <a:pt x="329781" y="3153892"/>
                    <a:pt x="418763" y="3218597"/>
                  </a:cubicBezTo>
                  <a:cubicBezTo>
                    <a:pt x="456898" y="3432356"/>
                    <a:pt x="580547" y="3664601"/>
                    <a:pt x="893716" y="3934977"/>
                  </a:cubicBezTo>
                  <a:cubicBezTo>
                    <a:pt x="976919" y="4006615"/>
                    <a:pt x="1062434" y="4056299"/>
                    <a:pt x="1150260" y="4085185"/>
                  </a:cubicBezTo>
                  <a:lnTo>
                    <a:pt x="3065095" y="8527894"/>
                  </a:lnTo>
                  <a:lnTo>
                    <a:pt x="3143676" y="8527894"/>
                  </a:lnTo>
                  <a:lnTo>
                    <a:pt x="3024649" y="8251741"/>
                  </a:lnTo>
                  <a:lnTo>
                    <a:pt x="3024649" y="8251741"/>
                  </a:lnTo>
                  <a:lnTo>
                    <a:pt x="3024649" y="8251741"/>
                  </a:lnTo>
                  <a:close/>
                  <a:moveTo>
                    <a:pt x="708819" y="1649495"/>
                  </a:moveTo>
                  <a:lnTo>
                    <a:pt x="708819" y="1649495"/>
                  </a:lnTo>
                  <a:lnTo>
                    <a:pt x="708819" y="1649495"/>
                  </a:lnTo>
                  <a:lnTo>
                    <a:pt x="708819" y="1649495"/>
                  </a:lnTo>
                  <a:close/>
                </a:path>
              </a:pathLst>
            </a:custGeom>
            <a:solidFill>
              <a:srgbClr val="FEC4A1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1B3764CB-43C5-959A-808E-0B48F22A40A9}"/>
                </a:ext>
              </a:extLst>
            </p:cNvPr>
            <p:cNvSpPr/>
            <p:nvPr/>
          </p:nvSpPr>
          <p:spPr>
            <a:xfrm>
              <a:off x="20396933" y="4142676"/>
              <a:ext cx="3979560" cy="9491801"/>
            </a:xfrm>
            <a:custGeom>
              <a:avLst/>
              <a:gdLst>
                <a:gd name="connsiteX0" fmla="*/ 3957604 w 3979560"/>
                <a:gd name="connsiteY0" fmla="*/ 9455983 h 9491801"/>
                <a:gd name="connsiteX1" fmla="*/ 1181844 w 3979560"/>
                <a:gd name="connsiteY1" fmla="*/ 4596157 h 9491801"/>
                <a:gd name="connsiteX2" fmla="*/ 1183000 w 3979560"/>
                <a:gd name="connsiteY2" fmla="*/ 4592691 h 9491801"/>
                <a:gd name="connsiteX3" fmla="*/ 1181844 w 3979560"/>
                <a:gd name="connsiteY3" fmla="*/ 4586913 h 9491801"/>
                <a:gd name="connsiteX4" fmla="*/ 1219979 w 3979560"/>
                <a:gd name="connsiteY4" fmla="*/ 4152464 h 9491801"/>
                <a:gd name="connsiteX5" fmla="*/ 1303182 w 3979560"/>
                <a:gd name="connsiteY5" fmla="*/ 3668330 h 9491801"/>
                <a:gd name="connsiteX6" fmla="*/ 1273137 w 3979560"/>
                <a:gd name="connsiteY6" fmla="*/ 3396799 h 9491801"/>
                <a:gd name="connsiteX7" fmla="*/ 1211890 w 3979560"/>
                <a:gd name="connsiteY7" fmla="*/ 2711616 h 9491801"/>
                <a:gd name="connsiteX8" fmla="*/ 1176066 w 3979560"/>
                <a:gd name="connsiteY8" fmla="*/ 2260991 h 9491801"/>
                <a:gd name="connsiteX9" fmla="*/ 1181844 w 3979560"/>
                <a:gd name="connsiteY9" fmla="*/ 1058166 h 9491801"/>
                <a:gd name="connsiteX10" fmla="*/ 795872 w 3979560"/>
                <a:gd name="connsiteY10" fmla="*/ 367207 h 9491801"/>
                <a:gd name="connsiteX11" fmla="*/ 782005 w 3979560"/>
                <a:gd name="connsiteY11" fmla="*/ 344098 h 9491801"/>
                <a:gd name="connsiteX12" fmla="*/ 524306 w 3979560"/>
                <a:gd name="connsiteY12" fmla="*/ 103764 h 9491801"/>
                <a:gd name="connsiteX13" fmla="*/ 500038 w 3979560"/>
                <a:gd name="connsiteY13" fmla="*/ 93365 h 9491801"/>
                <a:gd name="connsiteX14" fmla="*/ 225004 w 3979560"/>
                <a:gd name="connsiteY14" fmla="*/ 7861 h 9491801"/>
                <a:gd name="connsiteX15" fmla="*/ 93266 w 3979560"/>
                <a:gd name="connsiteY15" fmla="*/ 20571 h 9491801"/>
                <a:gd name="connsiteX16" fmla="*/ 7751 w 3979560"/>
                <a:gd name="connsiteY16" fmla="*/ 122251 h 9491801"/>
                <a:gd name="connsiteX17" fmla="*/ 48197 w 3979560"/>
                <a:gd name="connsiteY17" fmla="*/ 294413 h 9491801"/>
                <a:gd name="connsiteX18" fmla="*/ 151046 w 3979560"/>
                <a:gd name="connsiteY18" fmla="*/ 449244 h 9491801"/>
                <a:gd name="connsiteX19" fmla="*/ 185714 w 3979560"/>
                <a:gd name="connsiteY19" fmla="*/ 418046 h 9491801"/>
                <a:gd name="connsiteX20" fmla="*/ 85176 w 3979560"/>
                <a:gd name="connsiteY20" fmla="*/ 266682 h 9491801"/>
                <a:gd name="connsiteX21" fmla="*/ 82865 w 3979560"/>
                <a:gd name="connsiteY21" fmla="*/ 263216 h 9491801"/>
                <a:gd name="connsiteX22" fmla="*/ 51664 w 3979560"/>
                <a:gd name="connsiteY22" fmla="*/ 136116 h 9491801"/>
                <a:gd name="connsiteX23" fmla="*/ 114066 w 3979560"/>
                <a:gd name="connsiteY23" fmla="*/ 61012 h 9491801"/>
                <a:gd name="connsiteX24" fmla="*/ 211137 w 3979560"/>
                <a:gd name="connsiteY24" fmla="*/ 51768 h 9491801"/>
                <a:gd name="connsiteX25" fmla="*/ 486171 w 3979560"/>
                <a:gd name="connsiteY25" fmla="*/ 137272 h 9491801"/>
                <a:gd name="connsiteX26" fmla="*/ 505816 w 3979560"/>
                <a:gd name="connsiteY26" fmla="*/ 145360 h 9491801"/>
                <a:gd name="connsiteX27" fmla="*/ 513905 w 3979560"/>
                <a:gd name="connsiteY27" fmla="*/ 149982 h 9491801"/>
                <a:gd name="connsiteX28" fmla="*/ 516216 w 3979560"/>
                <a:gd name="connsiteY28" fmla="*/ 148826 h 9491801"/>
                <a:gd name="connsiteX29" fmla="*/ 742715 w 3979560"/>
                <a:gd name="connsiteY29" fmla="*/ 368362 h 9491801"/>
                <a:gd name="connsiteX30" fmla="*/ 756582 w 3979560"/>
                <a:gd name="connsiteY30" fmla="*/ 391471 h 9491801"/>
                <a:gd name="connsiteX31" fmla="*/ 1136776 w 3979560"/>
                <a:gd name="connsiteY31" fmla="*/ 1065099 h 9491801"/>
                <a:gd name="connsiteX32" fmla="*/ 1154110 w 3979560"/>
                <a:gd name="connsiteY32" fmla="*/ 1991770 h 9491801"/>
                <a:gd name="connsiteX33" fmla="*/ 1084773 w 3979560"/>
                <a:gd name="connsiteY33" fmla="*/ 1286945 h 9491801"/>
                <a:gd name="connsiteX34" fmla="*/ 961124 w 3979560"/>
                <a:gd name="connsiteY34" fmla="*/ 1188732 h 9491801"/>
                <a:gd name="connsiteX35" fmla="*/ 502349 w 3979560"/>
                <a:gd name="connsiteY35" fmla="*/ 1876225 h 9491801"/>
                <a:gd name="connsiteX36" fmla="*/ 479237 w 3979560"/>
                <a:gd name="connsiteY36" fmla="*/ 2128114 h 9491801"/>
                <a:gd name="connsiteX37" fmla="*/ 474615 w 3979560"/>
                <a:gd name="connsiteY37" fmla="*/ 2204374 h 9491801"/>
                <a:gd name="connsiteX38" fmla="*/ 469992 w 3979560"/>
                <a:gd name="connsiteY38" fmla="*/ 2494392 h 9491801"/>
                <a:gd name="connsiteX39" fmla="*/ 467681 w 3979560"/>
                <a:gd name="connsiteY39" fmla="*/ 2654999 h 9491801"/>
                <a:gd name="connsiteX40" fmla="*/ 453814 w 3979560"/>
                <a:gd name="connsiteY40" fmla="*/ 2852581 h 9491801"/>
                <a:gd name="connsiteX41" fmla="*/ 482704 w 3979560"/>
                <a:gd name="connsiteY41" fmla="*/ 2859514 h 9491801"/>
                <a:gd name="connsiteX42" fmla="*/ 516216 w 3979560"/>
                <a:gd name="connsiteY42" fmla="*/ 2494392 h 9491801"/>
                <a:gd name="connsiteX43" fmla="*/ 548573 w 3979560"/>
                <a:gd name="connsiteY43" fmla="*/ 1880847 h 9491801"/>
                <a:gd name="connsiteX44" fmla="*/ 727692 w 3979560"/>
                <a:gd name="connsiteY44" fmla="*/ 1390936 h 9491801"/>
                <a:gd name="connsiteX45" fmla="*/ 962280 w 3979560"/>
                <a:gd name="connsiteY45" fmla="*/ 1234950 h 9491801"/>
                <a:gd name="connsiteX46" fmla="*/ 1038549 w 3979560"/>
                <a:gd name="connsiteY46" fmla="*/ 1295034 h 9491801"/>
                <a:gd name="connsiteX47" fmla="*/ 1164510 w 3979560"/>
                <a:gd name="connsiteY47" fmla="*/ 2715083 h 9491801"/>
                <a:gd name="connsiteX48" fmla="*/ 1246558 w 3979560"/>
                <a:gd name="connsiteY48" fmla="*/ 3634822 h 9491801"/>
                <a:gd name="connsiteX49" fmla="*/ 1246558 w 3979560"/>
                <a:gd name="connsiteY49" fmla="*/ 3634822 h 9491801"/>
                <a:gd name="connsiteX50" fmla="*/ 1246558 w 3979560"/>
                <a:gd name="connsiteY50" fmla="*/ 3638288 h 9491801"/>
                <a:gd name="connsiteX51" fmla="*/ 1255803 w 3979560"/>
                <a:gd name="connsiteY51" fmla="*/ 3685662 h 9491801"/>
                <a:gd name="connsiteX52" fmla="*/ 1176066 w 3979560"/>
                <a:gd name="connsiteY52" fmla="*/ 4137443 h 9491801"/>
                <a:gd name="connsiteX53" fmla="*/ 1135620 w 3979560"/>
                <a:gd name="connsiteY53" fmla="*/ 4589224 h 9491801"/>
                <a:gd name="connsiteX54" fmla="*/ 2511944 w 3979560"/>
                <a:gd name="connsiteY54" fmla="*/ 7095397 h 9491801"/>
                <a:gd name="connsiteX55" fmla="*/ 3897513 w 3979560"/>
                <a:gd name="connsiteY55" fmla="*/ 9443273 h 9491801"/>
                <a:gd name="connsiteX56" fmla="*/ 3895202 w 3979560"/>
                <a:gd name="connsiteY56" fmla="*/ 9443273 h 9491801"/>
                <a:gd name="connsiteX57" fmla="*/ 3922936 w 3979560"/>
                <a:gd name="connsiteY57" fmla="*/ 9491802 h 9491801"/>
                <a:gd name="connsiteX58" fmla="*/ 3979561 w 3979560"/>
                <a:gd name="connsiteY58" fmla="*/ 9491802 h 9491801"/>
                <a:gd name="connsiteX59" fmla="*/ 3957604 w 3979560"/>
                <a:gd name="connsiteY59" fmla="*/ 9455983 h 949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979560" h="9491801">
                  <a:moveTo>
                    <a:pt x="3957604" y="9455983"/>
                  </a:moveTo>
                  <a:cubicBezTo>
                    <a:pt x="2842447" y="7587619"/>
                    <a:pt x="1184155" y="4755609"/>
                    <a:pt x="1181844" y="4596157"/>
                  </a:cubicBezTo>
                  <a:lnTo>
                    <a:pt x="1183000" y="4592691"/>
                  </a:lnTo>
                  <a:lnTo>
                    <a:pt x="1181844" y="4586913"/>
                  </a:lnTo>
                  <a:cubicBezTo>
                    <a:pt x="1147176" y="4365067"/>
                    <a:pt x="1179533" y="4271475"/>
                    <a:pt x="1219979" y="4152464"/>
                  </a:cubicBezTo>
                  <a:cubicBezTo>
                    <a:pt x="1256958" y="4042696"/>
                    <a:pt x="1299716" y="3919063"/>
                    <a:pt x="1303182" y="3668330"/>
                  </a:cubicBezTo>
                  <a:cubicBezTo>
                    <a:pt x="1303182" y="3668330"/>
                    <a:pt x="1289315" y="3463815"/>
                    <a:pt x="1273137" y="3396799"/>
                  </a:cubicBezTo>
                  <a:lnTo>
                    <a:pt x="1211890" y="2711616"/>
                  </a:lnTo>
                  <a:cubicBezTo>
                    <a:pt x="1210734" y="2691974"/>
                    <a:pt x="1195711" y="2500169"/>
                    <a:pt x="1176066" y="2260991"/>
                  </a:cubicBezTo>
                  <a:cubicBezTo>
                    <a:pt x="1243091" y="1694820"/>
                    <a:pt x="1198023" y="1163312"/>
                    <a:pt x="1181844" y="1058166"/>
                  </a:cubicBezTo>
                  <a:cubicBezTo>
                    <a:pt x="1170288" y="981906"/>
                    <a:pt x="976147" y="661847"/>
                    <a:pt x="795872" y="367207"/>
                  </a:cubicBezTo>
                  <a:lnTo>
                    <a:pt x="782005" y="344098"/>
                  </a:lnTo>
                  <a:cubicBezTo>
                    <a:pt x="662978" y="149982"/>
                    <a:pt x="542795" y="108386"/>
                    <a:pt x="524306" y="103764"/>
                  </a:cubicBezTo>
                  <a:cubicBezTo>
                    <a:pt x="516216" y="99142"/>
                    <a:pt x="508127" y="96831"/>
                    <a:pt x="500038" y="93365"/>
                  </a:cubicBezTo>
                  <a:lnTo>
                    <a:pt x="225004" y="7861"/>
                  </a:lnTo>
                  <a:cubicBezTo>
                    <a:pt x="181091" y="-6004"/>
                    <a:pt x="133712" y="-1382"/>
                    <a:pt x="93266" y="20571"/>
                  </a:cubicBezTo>
                  <a:cubicBezTo>
                    <a:pt x="51664" y="42525"/>
                    <a:pt x="21618" y="78344"/>
                    <a:pt x="7751" y="122251"/>
                  </a:cubicBezTo>
                  <a:cubicBezTo>
                    <a:pt x="-10739" y="182334"/>
                    <a:pt x="4284" y="248195"/>
                    <a:pt x="48197" y="294413"/>
                  </a:cubicBezTo>
                  <a:cubicBezTo>
                    <a:pt x="85176" y="347564"/>
                    <a:pt x="118689" y="399559"/>
                    <a:pt x="151046" y="449244"/>
                  </a:cubicBezTo>
                  <a:cubicBezTo>
                    <a:pt x="161446" y="436534"/>
                    <a:pt x="173002" y="426135"/>
                    <a:pt x="185714" y="418046"/>
                  </a:cubicBezTo>
                  <a:cubicBezTo>
                    <a:pt x="145268" y="355652"/>
                    <a:pt x="109444" y="303657"/>
                    <a:pt x="85176" y="266682"/>
                  </a:cubicBezTo>
                  <a:lnTo>
                    <a:pt x="82865" y="263216"/>
                  </a:lnTo>
                  <a:cubicBezTo>
                    <a:pt x="49353" y="229708"/>
                    <a:pt x="37797" y="181179"/>
                    <a:pt x="51664" y="136116"/>
                  </a:cubicBezTo>
                  <a:cubicBezTo>
                    <a:pt x="62064" y="103764"/>
                    <a:pt x="84021" y="77188"/>
                    <a:pt x="114066" y="61012"/>
                  </a:cubicBezTo>
                  <a:cubicBezTo>
                    <a:pt x="144112" y="44836"/>
                    <a:pt x="178780" y="42525"/>
                    <a:pt x="211137" y="51768"/>
                  </a:cubicBezTo>
                  <a:lnTo>
                    <a:pt x="486171" y="137272"/>
                  </a:lnTo>
                  <a:cubicBezTo>
                    <a:pt x="493104" y="139583"/>
                    <a:pt x="498882" y="141894"/>
                    <a:pt x="505816" y="145360"/>
                  </a:cubicBezTo>
                  <a:lnTo>
                    <a:pt x="513905" y="149982"/>
                  </a:lnTo>
                  <a:lnTo>
                    <a:pt x="516216" y="148826"/>
                  </a:lnTo>
                  <a:cubicBezTo>
                    <a:pt x="540484" y="158070"/>
                    <a:pt x="641022" y="203133"/>
                    <a:pt x="742715" y="368362"/>
                  </a:cubicBezTo>
                  <a:lnTo>
                    <a:pt x="756582" y="391471"/>
                  </a:lnTo>
                  <a:cubicBezTo>
                    <a:pt x="876765" y="586742"/>
                    <a:pt x="1125220" y="991150"/>
                    <a:pt x="1136776" y="1065099"/>
                  </a:cubicBezTo>
                  <a:cubicBezTo>
                    <a:pt x="1149487" y="1151758"/>
                    <a:pt x="1183000" y="1537678"/>
                    <a:pt x="1154110" y="1991770"/>
                  </a:cubicBezTo>
                  <a:cubicBezTo>
                    <a:pt x="1128686" y="1685576"/>
                    <a:pt x="1100952" y="1378226"/>
                    <a:pt x="1084773" y="1286945"/>
                  </a:cubicBezTo>
                  <a:cubicBezTo>
                    <a:pt x="1074373" y="1223396"/>
                    <a:pt x="1028149" y="1186421"/>
                    <a:pt x="961124" y="1188732"/>
                  </a:cubicBezTo>
                  <a:cubicBezTo>
                    <a:pt x="806273" y="1193354"/>
                    <a:pt x="553196" y="1414045"/>
                    <a:pt x="502349" y="1876225"/>
                  </a:cubicBezTo>
                  <a:cubicBezTo>
                    <a:pt x="491949" y="1972128"/>
                    <a:pt x="483859" y="2055320"/>
                    <a:pt x="479237" y="2128114"/>
                  </a:cubicBezTo>
                  <a:lnTo>
                    <a:pt x="474615" y="2204374"/>
                  </a:lnTo>
                  <a:cubicBezTo>
                    <a:pt x="467681" y="2329162"/>
                    <a:pt x="468837" y="2419287"/>
                    <a:pt x="469992" y="2494392"/>
                  </a:cubicBezTo>
                  <a:cubicBezTo>
                    <a:pt x="469992" y="2554475"/>
                    <a:pt x="471148" y="2604159"/>
                    <a:pt x="467681" y="2654999"/>
                  </a:cubicBezTo>
                  <a:lnTo>
                    <a:pt x="453814" y="2852581"/>
                  </a:lnTo>
                  <a:lnTo>
                    <a:pt x="482704" y="2859514"/>
                  </a:lnTo>
                  <a:cubicBezTo>
                    <a:pt x="517372" y="2712772"/>
                    <a:pt x="517372" y="2621491"/>
                    <a:pt x="516216" y="2494392"/>
                  </a:cubicBezTo>
                  <a:cubicBezTo>
                    <a:pt x="515061" y="2367292"/>
                    <a:pt x="513905" y="2193974"/>
                    <a:pt x="548573" y="1880847"/>
                  </a:cubicBezTo>
                  <a:cubicBezTo>
                    <a:pt x="576308" y="1630114"/>
                    <a:pt x="661823" y="1476439"/>
                    <a:pt x="727692" y="1390936"/>
                  </a:cubicBezTo>
                  <a:cubicBezTo>
                    <a:pt x="815518" y="1278857"/>
                    <a:pt x="906810" y="1237261"/>
                    <a:pt x="962280" y="1234950"/>
                  </a:cubicBezTo>
                  <a:cubicBezTo>
                    <a:pt x="992325" y="1233795"/>
                    <a:pt x="1030460" y="1244194"/>
                    <a:pt x="1038549" y="1295034"/>
                  </a:cubicBezTo>
                  <a:cubicBezTo>
                    <a:pt x="1070906" y="1489149"/>
                    <a:pt x="1163354" y="2702373"/>
                    <a:pt x="1164510" y="2715083"/>
                  </a:cubicBezTo>
                  <a:lnTo>
                    <a:pt x="1246558" y="3634822"/>
                  </a:lnTo>
                  <a:lnTo>
                    <a:pt x="1246558" y="3634822"/>
                  </a:lnTo>
                  <a:cubicBezTo>
                    <a:pt x="1246558" y="3635977"/>
                    <a:pt x="1246558" y="3637132"/>
                    <a:pt x="1246558" y="3638288"/>
                  </a:cubicBezTo>
                  <a:cubicBezTo>
                    <a:pt x="1246558" y="3659086"/>
                    <a:pt x="1255803" y="3685662"/>
                    <a:pt x="1255803" y="3685662"/>
                  </a:cubicBezTo>
                  <a:cubicBezTo>
                    <a:pt x="1251180" y="3916752"/>
                    <a:pt x="1210734" y="4033452"/>
                    <a:pt x="1176066" y="4137443"/>
                  </a:cubicBezTo>
                  <a:cubicBezTo>
                    <a:pt x="1135620" y="4256454"/>
                    <a:pt x="1100952" y="4359289"/>
                    <a:pt x="1135620" y="4589224"/>
                  </a:cubicBezTo>
                  <a:cubicBezTo>
                    <a:pt x="1129842" y="4628510"/>
                    <a:pt x="1185311" y="4821470"/>
                    <a:pt x="2511944" y="7095397"/>
                  </a:cubicBezTo>
                  <a:cubicBezTo>
                    <a:pt x="3137126" y="8166500"/>
                    <a:pt x="3773863" y="9235292"/>
                    <a:pt x="3897513" y="9443273"/>
                  </a:cubicBezTo>
                  <a:lnTo>
                    <a:pt x="3895202" y="9443273"/>
                  </a:lnTo>
                  <a:lnTo>
                    <a:pt x="3922936" y="9491802"/>
                  </a:lnTo>
                  <a:lnTo>
                    <a:pt x="3979561" y="9491802"/>
                  </a:lnTo>
                  <a:lnTo>
                    <a:pt x="3957604" y="9455983"/>
                  </a:lnTo>
                  <a:close/>
                </a:path>
              </a:pathLst>
            </a:custGeom>
            <a:solidFill>
              <a:srgbClr val="FEC4A1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" name="Forma libre 13">
              <a:extLst>
                <a:ext uri="{FF2B5EF4-FFF2-40B4-BE49-F238E27FC236}">
                  <a16:creationId xmlns:a16="http://schemas.microsoft.com/office/drawing/2014/main" id="{18348F34-D6B1-CC5B-B547-75FEB83E64AF}"/>
                </a:ext>
              </a:extLst>
            </p:cNvPr>
            <p:cNvSpPr/>
            <p:nvPr/>
          </p:nvSpPr>
          <p:spPr>
            <a:xfrm>
              <a:off x="20380416" y="8201548"/>
              <a:ext cx="53157" cy="28886"/>
            </a:xfrm>
            <a:custGeom>
              <a:avLst/>
              <a:gdLst>
                <a:gd name="connsiteX0" fmla="*/ 24268 w 53157"/>
                <a:gd name="connsiteY0" fmla="*/ 18487 h 28886"/>
                <a:gd name="connsiteX1" fmla="*/ 53158 w 53157"/>
                <a:gd name="connsiteY1" fmla="*/ 0 h 28886"/>
                <a:gd name="connsiteX2" fmla="*/ 0 w 53157"/>
                <a:gd name="connsiteY2" fmla="*/ 28886 h 28886"/>
                <a:gd name="connsiteX3" fmla="*/ 24268 w 53157"/>
                <a:gd name="connsiteY3" fmla="*/ 18487 h 2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57" h="28886">
                  <a:moveTo>
                    <a:pt x="24268" y="18487"/>
                  </a:moveTo>
                  <a:cubicBezTo>
                    <a:pt x="34668" y="12710"/>
                    <a:pt x="43913" y="6933"/>
                    <a:pt x="53158" y="0"/>
                  </a:cubicBezTo>
                  <a:cubicBezTo>
                    <a:pt x="38135" y="10399"/>
                    <a:pt x="20801" y="20798"/>
                    <a:pt x="0" y="28886"/>
                  </a:cubicBezTo>
                  <a:cubicBezTo>
                    <a:pt x="8089" y="26576"/>
                    <a:pt x="16178" y="21954"/>
                    <a:pt x="24268" y="18487"/>
                  </a:cubicBezTo>
                  <a:close/>
                </a:path>
              </a:pathLst>
            </a:custGeom>
            <a:solidFill>
              <a:srgbClr val="FEC4A1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" name="Forma libre 14">
              <a:extLst>
                <a:ext uri="{FF2B5EF4-FFF2-40B4-BE49-F238E27FC236}">
                  <a16:creationId xmlns:a16="http://schemas.microsoft.com/office/drawing/2014/main" id="{19036EDB-D308-1CE7-809C-5B372C433AC2}"/>
                </a:ext>
              </a:extLst>
            </p:cNvPr>
            <p:cNvSpPr/>
            <p:nvPr/>
          </p:nvSpPr>
          <p:spPr>
            <a:xfrm>
              <a:off x="20493666" y="6997569"/>
              <a:ext cx="358237" cy="1135808"/>
            </a:xfrm>
            <a:custGeom>
              <a:avLst/>
              <a:gdLst>
                <a:gd name="connsiteX0" fmla="*/ 16179 w 358237"/>
                <a:gd name="connsiteY0" fmla="*/ 1096523 h 1135808"/>
                <a:gd name="connsiteX1" fmla="*/ 358237 w 358237"/>
                <a:gd name="connsiteY1" fmla="*/ 0 h 1135808"/>
                <a:gd name="connsiteX2" fmla="*/ 0 w 358237"/>
                <a:gd name="connsiteY2" fmla="*/ 1135808 h 1135808"/>
                <a:gd name="connsiteX3" fmla="*/ 16179 w 358237"/>
                <a:gd name="connsiteY3" fmla="*/ 1096523 h 113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237" h="1135808">
                  <a:moveTo>
                    <a:pt x="16179" y="1096523"/>
                  </a:moveTo>
                  <a:lnTo>
                    <a:pt x="358237" y="0"/>
                  </a:lnTo>
                  <a:cubicBezTo>
                    <a:pt x="358237" y="0"/>
                    <a:pt x="10401" y="1111544"/>
                    <a:pt x="0" y="1135808"/>
                  </a:cubicBezTo>
                  <a:cubicBezTo>
                    <a:pt x="6934" y="1123098"/>
                    <a:pt x="11556" y="1110388"/>
                    <a:pt x="16179" y="1096523"/>
                  </a:cubicBezTo>
                  <a:close/>
                </a:path>
              </a:pathLst>
            </a:custGeom>
            <a:solidFill>
              <a:srgbClr val="FEC4A1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" name="Forma libre 15">
              <a:extLst>
                <a:ext uri="{FF2B5EF4-FFF2-40B4-BE49-F238E27FC236}">
                  <a16:creationId xmlns:a16="http://schemas.microsoft.com/office/drawing/2014/main" id="{A3735511-AA13-3AF7-86D0-E15A85FEC037}"/>
                </a:ext>
              </a:extLst>
            </p:cNvPr>
            <p:cNvSpPr/>
            <p:nvPr/>
          </p:nvSpPr>
          <p:spPr>
            <a:xfrm>
              <a:off x="20234810" y="8232746"/>
              <a:ext cx="116716" cy="11554"/>
            </a:xfrm>
            <a:custGeom>
              <a:avLst/>
              <a:gdLst>
                <a:gd name="connsiteX0" fmla="*/ 0 w 116716"/>
                <a:gd name="connsiteY0" fmla="*/ 0 h 11554"/>
                <a:gd name="connsiteX1" fmla="*/ 6934 w 116716"/>
                <a:gd name="connsiteY1" fmla="*/ 2311 h 11554"/>
                <a:gd name="connsiteX2" fmla="*/ 70492 w 116716"/>
                <a:gd name="connsiteY2" fmla="*/ 11555 h 11554"/>
                <a:gd name="connsiteX3" fmla="*/ 116716 w 116716"/>
                <a:gd name="connsiteY3" fmla="*/ 6933 h 11554"/>
                <a:gd name="connsiteX4" fmla="*/ 0 w 116716"/>
                <a:gd name="connsiteY4" fmla="*/ 0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16" h="11554">
                  <a:moveTo>
                    <a:pt x="0" y="0"/>
                  </a:moveTo>
                  <a:lnTo>
                    <a:pt x="6934" y="2311"/>
                  </a:lnTo>
                  <a:cubicBezTo>
                    <a:pt x="27734" y="9243"/>
                    <a:pt x="49691" y="11555"/>
                    <a:pt x="70492" y="11555"/>
                  </a:cubicBezTo>
                  <a:cubicBezTo>
                    <a:pt x="85515" y="11555"/>
                    <a:pt x="101693" y="9243"/>
                    <a:pt x="116716" y="6933"/>
                  </a:cubicBezTo>
                  <a:cubicBezTo>
                    <a:pt x="65869" y="17332"/>
                    <a:pt x="17334" y="4622"/>
                    <a:pt x="0" y="0"/>
                  </a:cubicBezTo>
                  <a:close/>
                </a:path>
              </a:pathLst>
            </a:custGeom>
            <a:solidFill>
              <a:srgbClr val="FEC4A1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" name="Forma libre 16">
              <a:extLst>
                <a:ext uri="{FF2B5EF4-FFF2-40B4-BE49-F238E27FC236}">
                  <a16:creationId xmlns:a16="http://schemas.microsoft.com/office/drawing/2014/main" id="{0B02FEDA-CC68-807E-2DC5-DD72FFC626BD}"/>
                </a:ext>
              </a:extLst>
            </p:cNvPr>
            <p:cNvSpPr/>
            <p:nvPr/>
          </p:nvSpPr>
          <p:spPr>
            <a:xfrm>
              <a:off x="20746743" y="6230349"/>
              <a:ext cx="129427" cy="41596"/>
            </a:xfrm>
            <a:custGeom>
              <a:avLst/>
              <a:gdLst>
                <a:gd name="connsiteX0" fmla="*/ 0 w 129427"/>
                <a:gd name="connsiteY0" fmla="*/ 0 h 41596"/>
                <a:gd name="connsiteX1" fmla="*/ 0 w 129427"/>
                <a:gd name="connsiteY1" fmla="*/ 0 h 41596"/>
                <a:gd name="connsiteX2" fmla="*/ 129428 w 129427"/>
                <a:gd name="connsiteY2" fmla="*/ 41596 h 41596"/>
                <a:gd name="connsiteX3" fmla="*/ 107471 w 129427"/>
                <a:gd name="connsiteY3" fmla="*/ 33508 h 41596"/>
                <a:gd name="connsiteX4" fmla="*/ 0 w 129427"/>
                <a:gd name="connsiteY4" fmla="*/ 0 h 4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427" h="415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29428" y="41596"/>
                  </a:lnTo>
                  <a:cubicBezTo>
                    <a:pt x="122494" y="38130"/>
                    <a:pt x="115560" y="35819"/>
                    <a:pt x="107471" y="335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C4A1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" name="Forma libre 17">
              <a:extLst>
                <a:ext uri="{FF2B5EF4-FFF2-40B4-BE49-F238E27FC236}">
                  <a16:creationId xmlns:a16="http://schemas.microsoft.com/office/drawing/2014/main" id="{C10B66F3-32F8-40E7-0776-B5BC806605FC}"/>
                </a:ext>
              </a:extLst>
            </p:cNvPr>
            <p:cNvSpPr/>
            <p:nvPr/>
          </p:nvSpPr>
          <p:spPr>
            <a:xfrm>
              <a:off x="18748550" y="6879712"/>
              <a:ext cx="564443" cy="1430448"/>
            </a:xfrm>
            <a:custGeom>
              <a:avLst/>
              <a:gdLst>
                <a:gd name="connsiteX0" fmla="*/ 397682 w 564443"/>
                <a:gd name="connsiteY0" fmla="*/ 950936 h 1430448"/>
                <a:gd name="connsiteX1" fmla="*/ 393060 w 564443"/>
                <a:gd name="connsiteY1" fmla="*/ 940537 h 1430448"/>
                <a:gd name="connsiteX2" fmla="*/ 391904 w 564443"/>
                <a:gd name="connsiteY2" fmla="*/ 938226 h 1430448"/>
                <a:gd name="connsiteX3" fmla="*/ 384971 w 564443"/>
                <a:gd name="connsiteY3" fmla="*/ 922050 h 1430448"/>
                <a:gd name="connsiteX4" fmla="*/ 382659 w 564443"/>
                <a:gd name="connsiteY4" fmla="*/ 916273 h 1430448"/>
                <a:gd name="connsiteX5" fmla="*/ 379193 w 564443"/>
                <a:gd name="connsiteY5" fmla="*/ 907029 h 1430448"/>
                <a:gd name="connsiteX6" fmla="*/ 376881 w 564443"/>
                <a:gd name="connsiteY6" fmla="*/ 900096 h 1430448"/>
                <a:gd name="connsiteX7" fmla="*/ 372259 w 564443"/>
                <a:gd name="connsiteY7" fmla="*/ 876987 h 1430448"/>
                <a:gd name="connsiteX8" fmla="*/ 378037 w 564443"/>
                <a:gd name="connsiteY8" fmla="*/ 789173 h 1430448"/>
                <a:gd name="connsiteX9" fmla="*/ 379193 w 564443"/>
                <a:gd name="connsiteY9" fmla="*/ 784551 h 1430448"/>
                <a:gd name="connsiteX10" fmla="*/ 416172 w 564443"/>
                <a:gd name="connsiteY10" fmla="*/ 667851 h 1430448"/>
                <a:gd name="connsiteX11" fmla="*/ 419639 w 564443"/>
                <a:gd name="connsiteY11" fmla="*/ 653985 h 1430448"/>
                <a:gd name="connsiteX12" fmla="*/ 412705 w 564443"/>
                <a:gd name="connsiteY12" fmla="*/ 544217 h 1430448"/>
                <a:gd name="connsiteX13" fmla="*/ 403460 w 564443"/>
                <a:gd name="connsiteY13" fmla="*/ 544217 h 1430448"/>
                <a:gd name="connsiteX14" fmla="*/ 107626 w 564443"/>
                <a:gd name="connsiteY14" fmla="*/ 23109 h 1430448"/>
                <a:gd name="connsiteX15" fmla="*/ 103003 w 564443"/>
                <a:gd name="connsiteY15" fmla="*/ 0 h 1430448"/>
                <a:gd name="connsiteX16" fmla="*/ 37134 w 564443"/>
                <a:gd name="connsiteY16" fmla="*/ 84348 h 1430448"/>
                <a:gd name="connsiteX17" fmla="*/ 172339 w 564443"/>
                <a:gd name="connsiteY17" fmla="*/ 1089590 h 1430448"/>
                <a:gd name="connsiteX18" fmla="*/ 173495 w 564443"/>
                <a:gd name="connsiteY18" fmla="*/ 1091901 h 1430448"/>
                <a:gd name="connsiteX19" fmla="*/ 442751 w 564443"/>
                <a:gd name="connsiteY19" fmla="*/ 1430448 h 1430448"/>
                <a:gd name="connsiteX20" fmla="*/ 443906 w 564443"/>
                <a:gd name="connsiteY20" fmla="*/ 1430448 h 1430448"/>
                <a:gd name="connsiteX21" fmla="*/ 449684 w 564443"/>
                <a:gd name="connsiteY21" fmla="*/ 1429293 h 1430448"/>
                <a:gd name="connsiteX22" fmla="*/ 561778 w 564443"/>
                <a:gd name="connsiteY22" fmla="*/ 1141586 h 1430448"/>
                <a:gd name="connsiteX23" fmla="*/ 523643 w 564443"/>
                <a:gd name="connsiteY23" fmla="*/ 1053771 h 1430448"/>
                <a:gd name="connsiteX24" fmla="*/ 522487 w 564443"/>
                <a:gd name="connsiteY24" fmla="*/ 1053771 h 1430448"/>
                <a:gd name="connsiteX25" fmla="*/ 482041 w 564443"/>
                <a:gd name="connsiteY25" fmla="*/ 1036440 h 1430448"/>
                <a:gd name="connsiteX26" fmla="*/ 397682 w 564443"/>
                <a:gd name="connsiteY26" fmla="*/ 950936 h 1430448"/>
                <a:gd name="connsiteX27" fmla="*/ 397682 w 564443"/>
                <a:gd name="connsiteY27" fmla="*/ 950936 h 143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4443" h="1430448">
                  <a:moveTo>
                    <a:pt x="397682" y="950936"/>
                  </a:moveTo>
                  <a:cubicBezTo>
                    <a:pt x="395371" y="947470"/>
                    <a:pt x="394215" y="944004"/>
                    <a:pt x="393060" y="940537"/>
                  </a:cubicBezTo>
                  <a:cubicBezTo>
                    <a:pt x="393060" y="939382"/>
                    <a:pt x="391904" y="938226"/>
                    <a:pt x="391904" y="938226"/>
                  </a:cubicBezTo>
                  <a:cubicBezTo>
                    <a:pt x="389593" y="932449"/>
                    <a:pt x="387282" y="926672"/>
                    <a:pt x="384971" y="922050"/>
                  </a:cubicBezTo>
                  <a:cubicBezTo>
                    <a:pt x="383815" y="919739"/>
                    <a:pt x="383815" y="918583"/>
                    <a:pt x="382659" y="916273"/>
                  </a:cubicBezTo>
                  <a:cubicBezTo>
                    <a:pt x="381504" y="912806"/>
                    <a:pt x="380348" y="910496"/>
                    <a:pt x="379193" y="907029"/>
                  </a:cubicBezTo>
                  <a:cubicBezTo>
                    <a:pt x="378037" y="904718"/>
                    <a:pt x="378037" y="902407"/>
                    <a:pt x="376881" y="900096"/>
                  </a:cubicBezTo>
                  <a:cubicBezTo>
                    <a:pt x="374570" y="892008"/>
                    <a:pt x="373414" y="885075"/>
                    <a:pt x="372259" y="876987"/>
                  </a:cubicBezTo>
                  <a:cubicBezTo>
                    <a:pt x="368792" y="848101"/>
                    <a:pt x="369948" y="819215"/>
                    <a:pt x="378037" y="789173"/>
                  </a:cubicBezTo>
                  <a:cubicBezTo>
                    <a:pt x="379193" y="785707"/>
                    <a:pt x="379193" y="784551"/>
                    <a:pt x="379193" y="784551"/>
                  </a:cubicBezTo>
                  <a:lnTo>
                    <a:pt x="416172" y="667851"/>
                  </a:lnTo>
                  <a:cubicBezTo>
                    <a:pt x="416172" y="667851"/>
                    <a:pt x="417327" y="662074"/>
                    <a:pt x="419639" y="653985"/>
                  </a:cubicBezTo>
                  <a:cubicBezTo>
                    <a:pt x="413861" y="605456"/>
                    <a:pt x="412705" y="567326"/>
                    <a:pt x="412705" y="544217"/>
                  </a:cubicBezTo>
                  <a:cubicBezTo>
                    <a:pt x="409238" y="544217"/>
                    <a:pt x="406927" y="544217"/>
                    <a:pt x="403460" y="544217"/>
                  </a:cubicBezTo>
                  <a:cubicBezTo>
                    <a:pt x="215097" y="544217"/>
                    <a:pt x="145761" y="206826"/>
                    <a:pt x="107626" y="23109"/>
                  </a:cubicBezTo>
                  <a:cubicBezTo>
                    <a:pt x="106470" y="15021"/>
                    <a:pt x="104159" y="6933"/>
                    <a:pt x="103003" y="0"/>
                  </a:cubicBezTo>
                  <a:cubicBezTo>
                    <a:pt x="76424" y="16176"/>
                    <a:pt x="53312" y="43907"/>
                    <a:pt x="37134" y="84348"/>
                  </a:cubicBezTo>
                  <a:cubicBezTo>
                    <a:pt x="-44914" y="278464"/>
                    <a:pt x="12866" y="710602"/>
                    <a:pt x="172339" y="1089590"/>
                  </a:cubicBezTo>
                  <a:lnTo>
                    <a:pt x="173495" y="1091901"/>
                  </a:lnTo>
                  <a:cubicBezTo>
                    <a:pt x="226653" y="1262908"/>
                    <a:pt x="406927" y="1430448"/>
                    <a:pt x="442751" y="1430448"/>
                  </a:cubicBezTo>
                  <a:cubicBezTo>
                    <a:pt x="442751" y="1430448"/>
                    <a:pt x="442751" y="1430448"/>
                    <a:pt x="443906" y="1430448"/>
                  </a:cubicBezTo>
                  <a:lnTo>
                    <a:pt x="449684" y="1429293"/>
                  </a:lnTo>
                  <a:cubicBezTo>
                    <a:pt x="498220" y="1417738"/>
                    <a:pt x="580268" y="1396940"/>
                    <a:pt x="561778" y="1141586"/>
                  </a:cubicBezTo>
                  <a:cubicBezTo>
                    <a:pt x="547911" y="1111544"/>
                    <a:pt x="535199" y="1082658"/>
                    <a:pt x="523643" y="1053771"/>
                  </a:cubicBezTo>
                  <a:lnTo>
                    <a:pt x="522487" y="1053771"/>
                  </a:lnTo>
                  <a:cubicBezTo>
                    <a:pt x="508620" y="1049150"/>
                    <a:pt x="494753" y="1043372"/>
                    <a:pt x="482041" y="1036440"/>
                  </a:cubicBezTo>
                  <a:cubicBezTo>
                    <a:pt x="446218" y="1017952"/>
                    <a:pt x="417327" y="986755"/>
                    <a:pt x="397682" y="950936"/>
                  </a:cubicBezTo>
                  <a:lnTo>
                    <a:pt x="397682" y="950936"/>
                  </a:lnTo>
                  <a:close/>
                </a:path>
              </a:pathLst>
            </a:custGeom>
            <a:solidFill>
              <a:srgbClr val="FFDFCD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" name="Forma libre 18">
              <a:extLst>
                <a:ext uri="{FF2B5EF4-FFF2-40B4-BE49-F238E27FC236}">
                  <a16:creationId xmlns:a16="http://schemas.microsoft.com/office/drawing/2014/main" id="{620805ED-0D6C-5AC0-2B14-D2F8FB0BE5F7}"/>
                </a:ext>
              </a:extLst>
            </p:cNvPr>
            <p:cNvSpPr/>
            <p:nvPr/>
          </p:nvSpPr>
          <p:spPr>
            <a:xfrm>
              <a:off x="18861569" y="5750837"/>
              <a:ext cx="697213" cy="1626446"/>
            </a:xfrm>
            <a:custGeom>
              <a:avLst/>
              <a:gdLst>
                <a:gd name="connsiteX0" fmla="*/ 692591 w 697213"/>
                <a:gd name="connsiteY0" fmla="*/ 705981 h 1626446"/>
                <a:gd name="connsiteX1" fmla="*/ 697213 w 697213"/>
                <a:gd name="connsiteY1" fmla="*/ 689804 h 1626446"/>
                <a:gd name="connsiteX2" fmla="*/ 507694 w 697213"/>
                <a:gd name="connsiteY2" fmla="*/ 790329 h 1626446"/>
                <a:gd name="connsiteX3" fmla="*/ 496138 w 697213"/>
                <a:gd name="connsiteY3" fmla="*/ 790329 h 1626446"/>
                <a:gd name="connsiteX4" fmla="*/ 396756 w 697213"/>
                <a:gd name="connsiteY4" fmla="*/ 769530 h 1626446"/>
                <a:gd name="connsiteX5" fmla="*/ 289285 w 697213"/>
                <a:gd name="connsiteY5" fmla="*/ 666695 h 1626446"/>
                <a:gd name="connsiteX6" fmla="*/ 340132 w 697213"/>
                <a:gd name="connsiteY6" fmla="*/ 367433 h 1626446"/>
                <a:gd name="connsiteX7" fmla="*/ 364399 w 697213"/>
                <a:gd name="connsiteY7" fmla="*/ 307350 h 1626446"/>
                <a:gd name="connsiteX8" fmla="*/ 479960 w 697213"/>
                <a:gd name="connsiteY8" fmla="*/ 6933 h 1626446"/>
                <a:gd name="connsiteX9" fmla="*/ 478804 w 697213"/>
                <a:gd name="connsiteY9" fmla="*/ 1156 h 1626446"/>
                <a:gd name="connsiteX10" fmla="*/ 456848 w 697213"/>
                <a:gd name="connsiteY10" fmla="*/ 0 h 1626446"/>
                <a:gd name="connsiteX11" fmla="*/ 176036 w 697213"/>
                <a:gd name="connsiteY11" fmla="*/ 139810 h 1626446"/>
                <a:gd name="connsiteX12" fmla="*/ 33897 w 697213"/>
                <a:gd name="connsiteY12" fmla="*/ 1109233 h 1626446"/>
                <a:gd name="connsiteX13" fmla="*/ 40830 w 697213"/>
                <a:gd name="connsiteY13" fmla="*/ 1142741 h 1626446"/>
                <a:gd name="connsiteX14" fmla="*/ 305463 w 697213"/>
                <a:gd name="connsiteY14" fmla="*/ 1625719 h 1626446"/>
                <a:gd name="connsiteX15" fmla="*/ 516939 w 697213"/>
                <a:gd name="connsiteY15" fmla="*/ 1284861 h 1626446"/>
                <a:gd name="connsiteX16" fmla="*/ 500761 w 697213"/>
                <a:gd name="connsiteY16" fmla="*/ 977512 h 1626446"/>
                <a:gd name="connsiteX17" fmla="*/ 498449 w 697213"/>
                <a:gd name="connsiteY17" fmla="*/ 945159 h 1626446"/>
                <a:gd name="connsiteX18" fmla="*/ 529651 w 697213"/>
                <a:gd name="connsiteY18" fmla="*/ 953247 h 1626446"/>
                <a:gd name="connsiteX19" fmla="*/ 603609 w 697213"/>
                <a:gd name="connsiteY19" fmla="*/ 986755 h 1626446"/>
                <a:gd name="connsiteX20" fmla="*/ 692591 w 697213"/>
                <a:gd name="connsiteY20" fmla="*/ 705981 h 1626446"/>
                <a:gd name="connsiteX21" fmla="*/ 692591 w 697213"/>
                <a:gd name="connsiteY21" fmla="*/ 705981 h 1626446"/>
                <a:gd name="connsiteX22" fmla="*/ 692591 w 697213"/>
                <a:gd name="connsiteY22" fmla="*/ 705981 h 162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97213" h="1626446">
                  <a:moveTo>
                    <a:pt x="692591" y="705981"/>
                  </a:moveTo>
                  <a:lnTo>
                    <a:pt x="697213" y="689804"/>
                  </a:lnTo>
                  <a:cubicBezTo>
                    <a:pt x="639433" y="755665"/>
                    <a:pt x="562008" y="785707"/>
                    <a:pt x="507694" y="790329"/>
                  </a:cubicBezTo>
                  <a:cubicBezTo>
                    <a:pt x="504227" y="790329"/>
                    <a:pt x="499605" y="790329"/>
                    <a:pt x="496138" y="790329"/>
                  </a:cubicBezTo>
                  <a:cubicBezTo>
                    <a:pt x="464937" y="790329"/>
                    <a:pt x="431424" y="784551"/>
                    <a:pt x="396756" y="769530"/>
                  </a:cubicBezTo>
                  <a:cubicBezTo>
                    <a:pt x="343598" y="746421"/>
                    <a:pt x="307775" y="711758"/>
                    <a:pt x="289285" y="666695"/>
                  </a:cubicBezTo>
                  <a:cubicBezTo>
                    <a:pt x="251150" y="569637"/>
                    <a:pt x="304308" y="448315"/>
                    <a:pt x="340132" y="367433"/>
                  </a:cubicBezTo>
                  <a:cubicBezTo>
                    <a:pt x="350532" y="343169"/>
                    <a:pt x="359777" y="321215"/>
                    <a:pt x="364399" y="307350"/>
                  </a:cubicBezTo>
                  <a:cubicBezTo>
                    <a:pt x="378267" y="259976"/>
                    <a:pt x="426802" y="130566"/>
                    <a:pt x="479960" y="6933"/>
                  </a:cubicBezTo>
                  <a:lnTo>
                    <a:pt x="478804" y="1156"/>
                  </a:lnTo>
                  <a:cubicBezTo>
                    <a:pt x="473026" y="1156"/>
                    <a:pt x="464937" y="0"/>
                    <a:pt x="456848" y="0"/>
                  </a:cubicBezTo>
                  <a:cubicBezTo>
                    <a:pt x="400223" y="0"/>
                    <a:pt x="286974" y="17332"/>
                    <a:pt x="176036" y="139810"/>
                  </a:cubicBezTo>
                  <a:cubicBezTo>
                    <a:pt x="17718" y="308505"/>
                    <a:pt x="-44684" y="733711"/>
                    <a:pt x="33897" y="1109233"/>
                  </a:cubicBezTo>
                  <a:cubicBezTo>
                    <a:pt x="36208" y="1119632"/>
                    <a:pt x="38519" y="1131187"/>
                    <a:pt x="40830" y="1142741"/>
                  </a:cubicBezTo>
                  <a:cubicBezTo>
                    <a:pt x="74343" y="1305660"/>
                    <a:pt x="143679" y="1644207"/>
                    <a:pt x="305463" y="1625719"/>
                  </a:cubicBezTo>
                  <a:cubicBezTo>
                    <a:pt x="469559" y="1607232"/>
                    <a:pt x="528495" y="1511330"/>
                    <a:pt x="516939" y="1284861"/>
                  </a:cubicBezTo>
                  <a:cubicBezTo>
                    <a:pt x="506539" y="1071103"/>
                    <a:pt x="500761" y="978667"/>
                    <a:pt x="500761" y="977512"/>
                  </a:cubicBezTo>
                  <a:lnTo>
                    <a:pt x="498449" y="945159"/>
                  </a:lnTo>
                  <a:lnTo>
                    <a:pt x="529651" y="953247"/>
                  </a:lnTo>
                  <a:cubicBezTo>
                    <a:pt x="535429" y="954403"/>
                    <a:pt x="590898" y="979822"/>
                    <a:pt x="603609" y="986755"/>
                  </a:cubicBezTo>
                  <a:lnTo>
                    <a:pt x="692591" y="705981"/>
                  </a:lnTo>
                  <a:lnTo>
                    <a:pt x="692591" y="705981"/>
                  </a:lnTo>
                  <a:lnTo>
                    <a:pt x="692591" y="705981"/>
                  </a:lnTo>
                  <a:close/>
                </a:path>
              </a:pathLst>
            </a:custGeom>
            <a:solidFill>
              <a:srgbClr val="FFDFCD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" name="Forma libre 19">
              <a:extLst>
                <a:ext uri="{FF2B5EF4-FFF2-40B4-BE49-F238E27FC236}">
                  <a16:creationId xmlns:a16="http://schemas.microsoft.com/office/drawing/2014/main" id="{ECB6EAE3-206D-DF50-6AD4-CBC5ECA0B417}"/>
                </a:ext>
              </a:extLst>
            </p:cNvPr>
            <p:cNvSpPr/>
            <p:nvPr/>
          </p:nvSpPr>
          <p:spPr>
            <a:xfrm>
              <a:off x="19184182" y="5151158"/>
              <a:ext cx="978980" cy="1342165"/>
            </a:xfrm>
            <a:custGeom>
              <a:avLst/>
              <a:gdLst>
                <a:gd name="connsiteX0" fmla="*/ 769816 w 978980"/>
                <a:gd name="connsiteY0" fmla="*/ 779929 h 1342165"/>
                <a:gd name="connsiteX1" fmla="*/ 843775 w 978980"/>
                <a:gd name="connsiteY1" fmla="*/ 740644 h 1342165"/>
                <a:gd name="connsiteX2" fmla="*/ 874976 w 978980"/>
                <a:gd name="connsiteY2" fmla="*/ 749888 h 1342165"/>
                <a:gd name="connsiteX3" fmla="*/ 831063 w 978980"/>
                <a:gd name="connsiteY3" fmla="*/ 590435 h 1342165"/>
                <a:gd name="connsiteX4" fmla="*/ 974358 w 978980"/>
                <a:gd name="connsiteY4" fmla="*/ 129410 h 1342165"/>
                <a:gd name="connsiteX5" fmla="*/ 978981 w 978980"/>
                <a:gd name="connsiteY5" fmla="*/ 116701 h 1342165"/>
                <a:gd name="connsiteX6" fmla="*/ 775594 w 978980"/>
                <a:gd name="connsiteY6" fmla="*/ 0 h 1342165"/>
                <a:gd name="connsiteX7" fmla="*/ 760572 w 978980"/>
                <a:gd name="connsiteY7" fmla="*/ 1155 h 1342165"/>
                <a:gd name="connsiteX8" fmla="*/ 307575 w 978980"/>
                <a:gd name="connsiteY8" fmla="*/ 397475 h 1342165"/>
                <a:gd name="connsiteX9" fmla="*/ 86855 w 978980"/>
                <a:gd name="connsiteY9" fmla="*/ 917428 h 1342165"/>
                <a:gd name="connsiteX10" fmla="*/ 60276 w 978980"/>
                <a:gd name="connsiteY10" fmla="*/ 983289 h 1342165"/>
                <a:gd name="connsiteX11" fmla="*/ 9429 w 978980"/>
                <a:gd name="connsiteY11" fmla="*/ 1247887 h 1342165"/>
                <a:gd name="connsiteX12" fmla="*/ 92633 w 978980"/>
                <a:gd name="connsiteY12" fmla="*/ 1325302 h 1342165"/>
                <a:gd name="connsiteX13" fmla="*/ 328376 w 978980"/>
                <a:gd name="connsiteY13" fmla="*/ 1279084 h 1342165"/>
                <a:gd name="connsiteX14" fmla="*/ 435847 w 978980"/>
                <a:gd name="connsiteY14" fmla="*/ 933604 h 1342165"/>
                <a:gd name="connsiteX15" fmla="*/ 437003 w 978980"/>
                <a:gd name="connsiteY15" fmla="*/ 931293 h 1342165"/>
                <a:gd name="connsiteX16" fmla="*/ 613810 w 978980"/>
                <a:gd name="connsiteY16" fmla="*/ 800728 h 1342165"/>
                <a:gd name="connsiteX17" fmla="*/ 776750 w 978980"/>
                <a:gd name="connsiteY17" fmla="*/ 828458 h 1342165"/>
                <a:gd name="connsiteX18" fmla="*/ 769816 w 978980"/>
                <a:gd name="connsiteY18" fmla="*/ 779929 h 1342165"/>
                <a:gd name="connsiteX19" fmla="*/ 769816 w 978980"/>
                <a:gd name="connsiteY19" fmla="*/ 779929 h 1342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8980" h="1342165">
                  <a:moveTo>
                    <a:pt x="769816" y="779929"/>
                  </a:moveTo>
                  <a:cubicBezTo>
                    <a:pt x="779061" y="748732"/>
                    <a:pt x="812574" y="731400"/>
                    <a:pt x="843775" y="740644"/>
                  </a:cubicBezTo>
                  <a:lnTo>
                    <a:pt x="874976" y="749888"/>
                  </a:lnTo>
                  <a:cubicBezTo>
                    <a:pt x="832219" y="711758"/>
                    <a:pt x="812574" y="649363"/>
                    <a:pt x="831063" y="590435"/>
                  </a:cubicBezTo>
                  <a:lnTo>
                    <a:pt x="974358" y="129410"/>
                  </a:lnTo>
                  <a:cubicBezTo>
                    <a:pt x="975514" y="124789"/>
                    <a:pt x="977825" y="121322"/>
                    <a:pt x="978981" y="116701"/>
                  </a:cubicBezTo>
                  <a:cubicBezTo>
                    <a:pt x="933912" y="62394"/>
                    <a:pt x="863420" y="0"/>
                    <a:pt x="775594" y="0"/>
                  </a:cubicBezTo>
                  <a:cubicBezTo>
                    <a:pt x="770972" y="0"/>
                    <a:pt x="766350" y="0"/>
                    <a:pt x="760572" y="1155"/>
                  </a:cubicBezTo>
                  <a:cubicBezTo>
                    <a:pt x="596476" y="13865"/>
                    <a:pt x="415046" y="209137"/>
                    <a:pt x="307575" y="397475"/>
                  </a:cubicBezTo>
                  <a:cubicBezTo>
                    <a:pt x="235928" y="523419"/>
                    <a:pt x="108811" y="837702"/>
                    <a:pt x="86855" y="917428"/>
                  </a:cubicBezTo>
                  <a:cubicBezTo>
                    <a:pt x="82232" y="934760"/>
                    <a:pt x="71832" y="956713"/>
                    <a:pt x="60276" y="983289"/>
                  </a:cubicBezTo>
                  <a:cubicBezTo>
                    <a:pt x="27919" y="1057238"/>
                    <a:pt x="-20616" y="1169316"/>
                    <a:pt x="9429" y="1247887"/>
                  </a:cubicBezTo>
                  <a:cubicBezTo>
                    <a:pt x="23296" y="1282551"/>
                    <a:pt x="49875" y="1307970"/>
                    <a:pt x="92633" y="1325302"/>
                  </a:cubicBezTo>
                  <a:cubicBezTo>
                    <a:pt x="211660" y="1376142"/>
                    <a:pt x="307575" y="1297571"/>
                    <a:pt x="328376" y="1279084"/>
                  </a:cubicBezTo>
                  <a:lnTo>
                    <a:pt x="435847" y="933604"/>
                  </a:lnTo>
                  <a:lnTo>
                    <a:pt x="437003" y="931293"/>
                  </a:lnTo>
                  <a:cubicBezTo>
                    <a:pt x="439314" y="926672"/>
                    <a:pt x="505183" y="804194"/>
                    <a:pt x="613810" y="800728"/>
                  </a:cubicBezTo>
                  <a:cubicBezTo>
                    <a:pt x="662345" y="798416"/>
                    <a:pt x="724748" y="813437"/>
                    <a:pt x="776750" y="828458"/>
                  </a:cubicBezTo>
                  <a:cubicBezTo>
                    <a:pt x="767505" y="815748"/>
                    <a:pt x="764038" y="797261"/>
                    <a:pt x="769816" y="779929"/>
                  </a:cubicBezTo>
                  <a:lnTo>
                    <a:pt x="769816" y="779929"/>
                  </a:lnTo>
                  <a:close/>
                </a:path>
              </a:pathLst>
            </a:custGeom>
            <a:solidFill>
              <a:srgbClr val="FFDFCD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DAB65CE6-3F40-2AED-C66C-0DFDCA2A48F0}"/>
                </a:ext>
              </a:extLst>
            </p:cNvPr>
            <p:cNvSpPr/>
            <p:nvPr/>
          </p:nvSpPr>
          <p:spPr>
            <a:xfrm>
              <a:off x="20353838" y="4537057"/>
              <a:ext cx="711291" cy="811683"/>
            </a:xfrm>
            <a:custGeom>
              <a:avLst/>
              <a:gdLst>
                <a:gd name="connsiteX0" fmla="*/ 565090 w 711291"/>
                <a:gd name="connsiteY0" fmla="*/ 714626 h 811683"/>
                <a:gd name="connsiteX1" fmla="*/ 587047 w 711291"/>
                <a:gd name="connsiteY1" fmla="*/ 645299 h 811683"/>
                <a:gd name="connsiteX2" fmla="*/ 704918 w 711291"/>
                <a:gd name="connsiteY2" fmla="*/ 267466 h 811683"/>
                <a:gd name="connsiteX3" fmla="*/ 610159 w 711291"/>
                <a:gd name="connsiteY3" fmla="*/ 87216 h 811683"/>
                <a:gd name="connsiteX4" fmla="*/ 348992 w 711291"/>
                <a:gd name="connsiteY4" fmla="*/ 6334 h 811683"/>
                <a:gd name="connsiteX5" fmla="*/ 228810 w 711291"/>
                <a:gd name="connsiteY5" fmla="*/ 22511 h 811683"/>
                <a:gd name="connsiteX6" fmla="*/ 194141 w 711291"/>
                <a:gd name="connsiteY6" fmla="*/ 53708 h 811683"/>
                <a:gd name="connsiteX7" fmla="*/ 168718 w 711291"/>
                <a:gd name="connsiteY7" fmla="*/ 99926 h 811683"/>
                <a:gd name="connsiteX8" fmla="*/ 0 w 711291"/>
                <a:gd name="connsiteY8" fmla="*/ 645299 h 811683"/>
                <a:gd name="connsiteX9" fmla="*/ 535045 w 711291"/>
                <a:gd name="connsiteY9" fmla="*/ 811684 h 811683"/>
                <a:gd name="connsiteX10" fmla="*/ 565090 w 711291"/>
                <a:gd name="connsiteY10" fmla="*/ 714626 h 811683"/>
                <a:gd name="connsiteX11" fmla="*/ 516555 w 711291"/>
                <a:gd name="connsiteY11" fmla="*/ 252445 h 811683"/>
                <a:gd name="connsiteX12" fmla="*/ 412550 w 711291"/>
                <a:gd name="connsiteY12" fmla="*/ 306752 h 811683"/>
                <a:gd name="connsiteX13" fmla="*/ 358237 w 711291"/>
                <a:gd name="connsiteY13" fmla="*/ 202761 h 811683"/>
                <a:gd name="connsiteX14" fmla="*/ 462241 w 711291"/>
                <a:gd name="connsiteY14" fmla="*/ 148455 h 811683"/>
                <a:gd name="connsiteX15" fmla="*/ 516555 w 711291"/>
                <a:gd name="connsiteY15" fmla="*/ 252445 h 81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1291" h="811683">
                  <a:moveTo>
                    <a:pt x="565090" y="714626"/>
                  </a:moveTo>
                  <a:lnTo>
                    <a:pt x="587047" y="645299"/>
                  </a:lnTo>
                  <a:lnTo>
                    <a:pt x="704918" y="267466"/>
                  </a:lnTo>
                  <a:cubicBezTo>
                    <a:pt x="728030" y="192362"/>
                    <a:pt x="686429" y="111480"/>
                    <a:pt x="610159" y="87216"/>
                  </a:cubicBezTo>
                  <a:lnTo>
                    <a:pt x="348992" y="6334"/>
                  </a:lnTo>
                  <a:cubicBezTo>
                    <a:pt x="307390" y="-6376"/>
                    <a:pt x="263478" y="557"/>
                    <a:pt x="228810" y="22511"/>
                  </a:cubicBezTo>
                  <a:cubicBezTo>
                    <a:pt x="216098" y="30599"/>
                    <a:pt x="204542" y="40998"/>
                    <a:pt x="194141" y="53708"/>
                  </a:cubicBezTo>
                  <a:cubicBezTo>
                    <a:pt x="183741" y="67573"/>
                    <a:pt x="174496" y="82594"/>
                    <a:pt x="168718" y="99926"/>
                  </a:cubicBezTo>
                  <a:lnTo>
                    <a:pt x="0" y="645299"/>
                  </a:lnTo>
                  <a:lnTo>
                    <a:pt x="535045" y="811684"/>
                  </a:lnTo>
                  <a:lnTo>
                    <a:pt x="565090" y="714626"/>
                  </a:lnTo>
                  <a:close/>
                  <a:moveTo>
                    <a:pt x="516555" y="252445"/>
                  </a:moveTo>
                  <a:cubicBezTo>
                    <a:pt x="502688" y="296352"/>
                    <a:pt x="456463" y="320617"/>
                    <a:pt x="412550" y="306752"/>
                  </a:cubicBezTo>
                  <a:cubicBezTo>
                    <a:pt x="368638" y="292886"/>
                    <a:pt x="344370" y="246668"/>
                    <a:pt x="358237" y="202761"/>
                  </a:cubicBezTo>
                  <a:cubicBezTo>
                    <a:pt x="372104" y="158854"/>
                    <a:pt x="418329" y="134589"/>
                    <a:pt x="462241" y="148455"/>
                  </a:cubicBezTo>
                  <a:cubicBezTo>
                    <a:pt x="504999" y="161165"/>
                    <a:pt x="529267" y="208538"/>
                    <a:pt x="516555" y="252445"/>
                  </a:cubicBezTo>
                  <a:close/>
                </a:path>
              </a:pathLst>
            </a:custGeom>
            <a:solidFill>
              <a:schemeClr val="bg1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64C55DF7-9368-861E-81FB-2403B8FB35F1}"/>
                </a:ext>
              </a:extLst>
            </p:cNvPr>
            <p:cNvSpPr/>
            <p:nvPr/>
          </p:nvSpPr>
          <p:spPr>
            <a:xfrm>
              <a:off x="20707018" y="4681611"/>
              <a:ext cx="166120" cy="166098"/>
            </a:xfrm>
            <a:custGeom>
              <a:avLst/>
              <a:gdLst>
                <a:gd name="connsiteX0" fmla="*/ 107905 w 166120"/>
                <a:gd name="connsiteY0" fmla="*/ 3901 h 166098"/>
                <a:gd name="connsiteX1" fmla="*/ 3901 w 166120"/>
                <a:gd name="connsiteY1" fmla="*/ 58207 h 166098"/>
                <a:gd name="connsiteX2" fmla="*/ 58214 w 166120"/>
                <a:gd name="connsiteY2" fmla="*/ 162197 h 166098"/>
                <a:gd name="connsiteX3" fmla="*/ 162219 w 166120"/>
                <a:gd name="connsiteY3" fmla="*/ 107891 h 166098"/>
                <a:gd name="connsiteX4" fmla="*/ 107905 w 166120"/>
                <a:gd name="connsiteY4" fmla="*/ 3901 h 16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120" h="166098">
                  <a:moveTo>
                    <a:pt x="107905" y="3901"/>
                  </a:moveTo>
                  <a:cubicBezTo>
                    <a:pt x="63993" y="-9965"/>
                    <a:pt x="17768" y="14300"/>
                    <a:pt x="3901" y="58207"/>
                  </a:cubicBezTo>
                  <a:cubicBezTo>
                    <a:pt x="-9966" y="102114"/>
                    <a:pt x="14302" y="148332"/>
                    <a:pt x="58214" y="162197"/>
                  </a:cubicBezTo>
                  <a:cubicBezTo>
                    <a:pt x="102127" y="176063"/>
                    <a:pt x="148352" y="151798"/>
                    <a:pt x="162219" y="107891"/>
                  </a:cubicBezTo>
                  <a:cubicBezTo>
                    <a:pt x="176086" y="63984"/>
                    <a:pt x="151818" y="16611"/>
                    <a:pt x="107905" y="390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B7A2B739-D2CE-4ABE-48DB-72C8C938A35A}"/>
                </a:ext>
              </a:extLst>
            </p:cNvPr>
            <p:cNvSpPr/>
            <p:nvPr/>
          </p:nvSpPr>
          <p:spPr>
            <a:xfrm>
              <a:off x="19951215" y="5174284"/>
              <a:ext cx="1049694" cy="1058375"/>
            </a:xfrm>
            <a:custGeom>
              <a:avLst/>
              <a:gdLst>
                <a:gd name="connsiteX0" fmla="*/ 207325 w 1049694"/>
                <a:gd name="connsiteY0" fmla="*/ 107440 h 1058375"/>
                <a:gd name="connsiteX1" fmla="*/ 64030 w 1049694"/>
                <a:gd name="connsiteY1" fmla="*/ 568465 h 1058375"/>
                <a:gd name="connsiteX2" fmla="*/ 107943 w 1049694"/>
                <a:gd name="connsiteY2" fmla="*/ 727917 h 1058375"/>
                <a:gd name="connsiteX3" fmla="*/ 76742 w 1049694"/>
                <a:gd name="connsiteY3" fmla="*/ 718673 h 1058375"/>
                <a:gd name="connsiteX4" fmla="*/ 2783 w 1049694"/>
                <a:gd name="connsiteY4" fmla="*/ 757959 h 1058375"/>
                <a:gd name="connsiteX5" fmla="*/ 10873 w 1049694"/>
                <a:gd name="connsiteY5" fmla="*/ 808799 h 1058375"/>
                <a:gd name="connsiteX6" fmla="*/ 795528 w 1049694"/>
                <a:gd name="connsiteY6" fmla="*/ 1058376 h 1058375"/>
                <a:gd name="connsiteX7" fmla="*/ 796683 w 1049694"/>
                <a:gd name="connsiteY7" fmla="*/ 1058376 h 1058375"/>
                <a:gd name="connsiteX8" fmla="*/ 838285 w 1049694"/>
                <a:gd name="connsiteY8" fmla="*/ 1019091 h 1058375"/>
                <a:gd name="connsiteX9" fmla="*/ 838285 w 1049694"/>
                <a:gd name="connsiteY9" fmla="*/ 1019091 h 1058375"/>
                <a:gd name="connsiteX10" fmla="*/ 798995 w 1049694"/>
                <a:gd name="connsiteY10" fmla="*/ 945142 h 1058375"/>
                <a:gd name="connsiteX11" fmla="*/ 772416 w 1049694"/>
                <a:gd name="connsiteY11" fmla="*/ 937054 h 1058375"/>
                <a:gd name="connsiteX12" fmla="*/ 899532 w 1049694"/>
                <a:gd name="connsiteY12" fmla="*/ 831908 h 1058375"/>
                <a:gd name="connsiteX13" fmla="*/ 1042827 w 1049694"/>
                <a:gd name="connsiteY13" fmla="*/ 370883 h 1058375"/>
                <a:gd name="connsiteX14" fmla="*/ 1032426 w 1049694"/>
                <a:gd name="connsiteY14" fmla="*/ 254182 h 1058375"/>
                <a:gd name="connsiteX15" fmla="*/ 996603 w 1049694"/>
                <a:gd name="connsiteY15" fmla="*/ 209120 h 1058375"/>
                <a:gd name="connsiteX16" fmla="*/ 942289 w 1049694"/>
                <a:gd name="connsiteY16" fmla="*/ 179078 h 1058375"/>
                <a:gd name="connsiteX17" fmla="*/ 937667 w 1049694"/>
                <a:gd name="connsiteY17" fmla="*/ 177922 h 1058375"/>
                <a:gd name="connsiteX18" fmla="*/ 402622 w 1049694"/>
                <a:gd name="connsiteY18" fmla="*/ 8071 h 1058375"/>
                <a:gd name="connsiteX19" fmla="*/ 398000 w 1049694"/>
                <a:gd name="connsiteY19" fmla="*/ 6916 h 1058375"/>
                <a:gd name="connsiteX20" fmla="*/ 237371 w 1049694"/>
                <a:gd name="connsiteY20" fmla="*/ 53134 h 1058375"/>
                <a:gd name="connsiteX21" fmla="*/ 211948 w 1049694"/>
                <a:gd name="connsiteY21" fmla="*/ 94730 h 1058375"/>
                <a:gd name="connsiteX22" fmla="*/ 207325 w 1049694"/>
                <a:gd name="connsiteY22" fmla="*/ 107440 h 105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49694" h="1058375">
                  <a:moveTo>
                    <a:pt x="207325" y="107440"/>
                  </a:moveTo>
                  <a:lnTo>
                    <a:pt x="64030" y="568465"/>
                  </a:lnTo>
                  <a:cubicBezTo>
                    <a:pt x="45541" y="627393"/>
                    <a:pt x="65186" y="688632"/>
                    <a:pt x="107943" y="727917"/>
                  </a:cubicBezTo>
                  <a:lnTo>
                    <a:pt x="76742" y="718673"/>
                  </a:lnTo>
                  <a:cubicBezTo>
                    <a:pt x="45541" y="709430"/>
                    <a:pt x="12028" y="726762"/>
                    <a:pt x="2783" y="757959"/>
                  </a:cubicBezTo>
                  <a:cubicBezTo>
                    <a:pt x="-2995" y="775290"/>
                    <a:pt x="472" y="793778"/>
                    <a:pt x="10873" y="808799"/>
                  </a:cubicBezTo>
                  <a:lnTo>
                    <a:pt x="795528" y="1058376"/>
                  </a:lnTo>
                  <a:cubicBezTo>
                    <a:pt x="795528" y="1058376"/>
                    <a:pt x="796683" y="1058376"/>
                    <a:pt x="796683" y="1058376"/>
                  </a:cubicBezTo>
                  <a:cubicBezTo>
                    <a:pt x="815173" y="1053754"/>
                    <a:pt x="831351" y="1038733"/>
                    <a:pt x="838285" y="1019091"/>
                  </a:cubicBezTo>
                  <a:lnTo>
                    <a:pt x="838285" y="1019091"/>
                  </a:lnTo>
                  <a:cubicBezTo>
                    <a:pt x="847530" y="987893"/>
                    <a:pt x="830196" y="954385"/>
                    <a:pt x="798995" y="945142"/>
                  </a:cubicBezTo>
                  <a:lnTo>
                    <a:pt x="772416" y="937054"/>
                  </a:lnTo>
                  <a:cubicBezTo>
                    <a:pt x="830196" y="930121"/>
                    <a:pt x="881042" y="889680"/>
                    <a:pt x="899532" y="831908"/>
                  </a:cubicBezTo>
                  <a:lnTo>
                    <a:pt x="1042827" y="370883"/>
                  </a:lnTo>
                  <a:cubicBezTo>
                    <a:pt x="1055539" y="330442"/>
                    <a:pt x="1049761" y="288846"/>
                    <a:pt x="1032426" y="254182"/>
                  </a:cubicBezTo>
                  <a:cubicBezTo>
                    <a:pt x="1023182" y="236850"/>
                    <a:pt x="1011626" y="221830"/>
                    <a:pt x="996603" y="209120"/>
                  </a:cubicBezTo>
                  <a:cubicBezTo>
                    <a:pt x="981580" y="196410"/>
                    <a:pt x="963090" y="186011"/>
                    <a:pt x="942289" y="179078"/>
                  </a:cubicBezTo>
                  <a:lnTo>
                    <a:pt x="937667" y="177922"/>
                  </a:lnTo>
                  <a:lnTo>
                    <a:pt x="402622" y="8071"/>
                  </a:lnTo>
                  <a:lnTo>
                    <a:pt x="398000" y="6916"/>
                  </a:lnTo>
                  <a:cubicBezTo>
                    <a:pt x="339064" y="-11572"/>
                    <a:pt x="276662" y="8071"/>
                    <a:pt x="237371" y="53134"/>
                  </a:cubicBezTo>
                  <a:cubicBezTo>
                    <a:pt x="226971" y="65844"/>
                    <a:pt x="217726" y="79709"/>
                    <a:pt x="211948" y="94730"/>
                  </a:cubicBezTo>
                  <a:cubicBezTo>
                    <a:pt x="209637" y="98196"/>
                    <a:pt x="208481" y="102818"/>
                    <a:pt x="207325" y="1074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9D602C1E-563D-60B6-BF8C-D68094C4E688}"/>
                </a:ext>
              </a:extLst>
            </p:cNvPr>
            <p:cNvSpPr/>
            <p:nvPr/>
          </p:nvSpPr>
          <p:spPr>
            <a:xfrm>
              <a:off x="19119269" y="5981927"/>
              <a:ext cx="1758056" cy="2260580"/>
            </a:xfrm>
            <a:custGeom>
              <a:avLst/>
              <a:gdLst>
                <a:gd name="connsiteX0" fmla="*/ 841663 w 1758056"/>
                <a:gd name="connsiteY0" fmla="*/ 0 h 2260580"/>
                <a:gd name="connsiteX1" fmla="*/ 702991 w 1758056"/>
                <a:gd name="connsiteY1" fmla="*/ 18487 h 2260580"/>
                <a:gd name="connsiteX2" fmla="*/ 681034 w 1758056"/>
                <a:gd name="connsiteY2" fmla="*/ 18487 h 2260580"/>
                <a:gd name="connsiteX3" fmla="*/ 648677 w 1758056"/>
                <a:gd name="connsiteY3" fmla="*/ 26575 h 2260580"/>
                <a:gd name="connsiteX4" fmla="*/ 648677 w 1758056"/>
                <a:gd name="connsiteY4" fmla="*/ 26575 h 2260580"/>
                <a:gd name="connsiteX5" fmla="*/ 648677 w 1758056"/>
                <a:gd name="connsiteY5" fmla="*/ 26575 h 2260580"/>
                <a:gd name="connsiteX6" fmla="*/ 627877 w 1758056"/>
                <a:gd name="connsiteY6" fmla="*/ 34664 h 2260580"/>
                <a:gd name="connsiteX7" fmla="*/ 545829 w 1758056"/>
                <a:gd name="connsiteY7" fmla="*/ 120167 h 2260580"/>
                <a:gd name="connsiteX8" fmla="*/ 540051 w 1758056"/>
                <a:gd name="connsiteY8" fmla="*/ 135188 h 2260580"/>
                <a:gd name="connsiteX9" fmla="*/ 528495 w 1758056"/>
                <a:gd name="connsiteY9" fmla="*/ 173318 h 2260580"/>
                <a:gd name="connsiteX10" fmla="*/ 439513 w 1758056"/>
                <a:gd name="connsiteY10" fmla="*/ 458714 h 2260580"/>
                <a:gd name="connsiteX11" fmla="*/ 434891 w 1758056"/>
                <a:gd name="connsiteY11" fmla="*/ 474890 h 2260580"/>
                <a:gd name="connsiteX12" fmla="*/ 434891 w 1758056"/>
                <a:gd name="connsiteY12" fmla="*/ 474890 h 2260580"/>
                <a:gd name="connsiteX13" fmla="*/ 347065 w 1758056"/>
                <a:gd name="connsiteY13" fmla="*/ 755665 h 2260580"/>
                <a:gd name="connsiteX14" fmla="*/ 336664 w 1758056"/>
                <a:gd name="connsiteY14" fmla="*/ 788017 h 2260580"/>
                <a:gd name="connsiteX15" fmla="*/ 336664 w 1758056"/>
                <a:gd name="connsiteY15" fmla="*/ 788017 h 2260580"/>
                <a:gd name="connsiteX16" fmla="*/ 333198 w 1758056"/>
                <a:gd name="connsiteY16" fmla="*/ 798417 h 2260580"/>
                <a:gd name="connsiteX17" fmla="*/ 329731 w 1758056"/>
                <a:gd name="connsiteY17" fmla="*/ 809971 h 2260580"/>
                <a:gd name="connsiteX18" fmla="*/ 329731 w 1758056"/>
                <a:gd name="connsiteY18" fmla="*/ 809971 h 2260580"/>
                <a:gd name="connsiteX19" fmla="*/ 298529 w 1758056"/>
                <a:gd name="connsiteY19" fmla="*/ 911651 h 2260580"/>
                <a:gd name="connsiteX20" fmla="*/ 305463 w 1758056"/>
                <a:gd name="connsiteY20" fmla="*/ 1051460 h 2260580"/>
                <a:gd name="connsiteX21" fmla="*/ 262706 w 1758056"/>
                <a:gd name="connsiteY21" fmla="*/ 1319525 h 2260580"/>
                <a:gd name="connsiteX22" fmla="*/ 139056 w 1758056"/>
                <a:gd name="connsiteY22" fmla="*/ 1421205 h 2260580"/>
                <a:gd name="connsiteX23" fmla="*/ 90521 w 1758056"/>
                <a:gd name="connsiteY23" fmla="*/ 1433914 h 2260580"/>
                <a:gd name="connsiteX24" fmla="*/ 48919 w 1758056"/>
                <a:gd name="connsiteY24" fmla="*/ 1550615 h 2260580"/>
                <a:gd name="connsiteX25" fmla="*/ 45452 w 1758056"/>
                <a:gd name="connsiteY25" fmla="*/ 1564481 h 2260580"/>
                <a:gd name="connsiteX26" fmla="*/ 8473 w 1758056"/>
                <a:gd name="connsiteY26" fmla="*/ 1681181 h 2260580"/>
                <a:gd name="connsiteX27" fmla="*/ 7317 w 1758056"/>
                <a:gd name="connsiteY27" fmla="*/ 1685803 h 2260580"/>
                <a:gd name="connsiteX28" fmla="*/ 1539 w 1758056"/>
                <a:gd name="connsiteY28" fmla="*/ 1773617 h 2260580"/>
                <a:gd name="connsiteX29" fmla="*/ 6162 w 1758056"/>
                <a:gd name="connsiteY29" fmla="*/ 1796726 h 2260580"/>
                <a:gd name="connsiteX30" fmla="*/ 8473 w 1758056"/>
                <a:gd name="connsiteY30" fmla="*/ 1803659 h 2260580"/>
                <a:gd name="connsiteX31" fmla="*/ 11940 w 1758056"/>
                <a:gd name="connsiteY31" fmla="*/ 1812903 h 2260580"/>
                <a:gd name="connsiteX32" fmla="*/ 14251 w 1758056"/>
                <a:gd name="connsiteY32" fmla="*/ 1818680 h 2260580"/>
                <a:gd name="connsiteX33" fmla="*/ 21185 w 1758056"/>
                <a:gd name="connsiteY33" fmla="*/ 1834856 h 2260580"/>
                <a:gd name="connsiteX34" fmla="*/ 22340 w 1758056"/>
                <a:gd name="connsiteY34" fmla="*/ 1837167 h 2260580"/>
                <a:gd name="connsiteX35" fmla="*/ 26963 w 1758056"/>
                <a:gd name="connsiteY35" fmla="*/ 1847566 h 2260580"/>
                <a:gd name="connsiteX36" fmla="*/ 111322 w 1758056"/>
                <a:gd name="connsiteY36" fmla="*/ 1931914 h 2260580"/>
                <a:gd name="connsiteX37" fmla="*/ 290440 w 1758056"/>
                <a:gd name="connsiteY37" fmla="*/ 1991997 h 2260580"/>
                <a:gd name="connsiteX38" fmla="*/ 1108608 w 1758056"/>
                <a:gd name="connsiteY38" fmla="*/ 2247352 h 2260580"/>
                <a:gd name="connsiteX39" fmla="*/ 1108608 w 1758056"/>
                <a:gd name="connsiteY39" fmla="*/ 2247352 h 2260580"/>
                <a:gd name="connsiteX40" fmla="*/ 1108608 w 1758056"/>
                <a:gd name="connsiteY40" fmla="*/ 2247352 h 2260580"/>
                <a:gd name="connsiteX41" fmla="*/ 1115541 w 1758056"/>
                <a:gd name="connsiteY41" fmla="*/ 2249663 h 2260580"/>
                <a:gd name="connsiteX42" fmla="*/ 1231102 w 1758056"/>
                <a:gd name="connsiteY42" fmla="*/ 2256596 h 2260580"/>
                <a:gd name="connsiteX43" fmla="*/ 1235724 w 1758056"/>
                <a:gd name="connsiteY43" fmla="*/ 2255440 h 2260580"/>
                <a:gd name="connsiteX44" fmla="*/ 1238035 w 1758056"/>
                <a:gd name="connsiteY44" fmla="*/ 2255440 h 2260580"/>
                <a:gd name="connsiteX45" fmla="*/ 1261147 w 1758056"/>
                <a:gd name="connsiteY45" fmla="*/ 2248507 h 2260580"/>
                <a:gd name="connsiteX46" fmla="*/ 1261147 w 1758056"/>
                <a:gd name="connsiteY46" fmla="*/ 2248507 h 2260580"/>
                <a:gd name="connsiteX47" fmla="*/ 1314305 w 1758056"/>
                <a:gd name="connsiteY47" fmla="*/ 2219621 h 2260580"/>
                <a:gd name="connsiteX48" fmla="*/ 1317772 w 1758056"/>
                <a:gd name="connsiteY48" fmla="*/ 2217310 h 2260580"/>
                <a:gd name="connsiteX49" fmla="*/ 1323550 w 1758056"/>
                <a:gd name="connsiteY49" fmla="*/ 2212689 h 2260580"/>
                <a:gd name="connsiteX50" fmla="*/ 1374396 w 1758056"/>
                <a:gd name="connsiteY50" fmla="*/ 2151450 h 2260580"/>
                <a:gd name="connsiteX51" fmla="*/ 1374396 w 1758056"/>
                <a:gd name="connsiteY51" fmla="*/ 2151450 h 2260580"/>
                <a:gd name="connsiteX52" fmla="*/ 1732634 w 1758056"/>
                <a:gd name="connsiteY52" fmla="*/ 1015641 h 2260580"/>
                <a:gd name="connsiteX53" fmla="*/ 1746501 w 1758056"/>
                <a:gd name="connsiteY53" fmla="*/ 818059 h 2260580"/>
                <a:gd name="connsiteX54" fmla="*/ 1748812 w 1758056"/>
                <a:gd name="connsiteY54" fmla="*/ 657452 h 2260580"/>
                <a:gd name="connsiteX55" fmla="*/ 1753434 w 1758056"/>
                <a:gd name="connsiteY55" fmla="*/ 367433 h 2260580"/>
                <a:gd name="connsiteX56" fmla="*/ 1758057 w 1758056"/>
                <a:gd name="connsiteY56" fmla="*/ 291174 h 2260580"/>
                <a:gd name="connsiteX57" fmla="*/ 1627474 w 1758056"/>
                <a:gd name="connsiteY57" fmla="*/ 249577 h 2260580"/>
                <a:gd name="connsiteX58" fmla="*/ 841663 w 1758056"/>
                <a:gd name="connsiteY58" fmla="*/ 0 h 2260580"/>
                <a:gd name="connsiteX59" fmla="*/ 841663 w 1758056"/>
                <a:gd name="connsiteY59" fmla="*/ 0 h 226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58056" h="2260580">
                  <a:moveTo>
                    <a:pt x="841663" y="0"/>
                  </a:moveTo>
                  <a:lnTo>
                    <a:pt x="702991" y="18487"/>
                  </a:lnTo>
                  <a:cubicBezTo>
                    <a:pt x="696057" y="18487"/>
                    <a:pt x="687968" y="17332"/>
                    <a:pt x="681034" y="18487"/>
                  </a:cubicBezTo>
                  <a:cubicBezTo>
                    <a:pt x="670634" y="19643"/>
                    <a:pt x="659078" y="21954"/>
                    <a:pt x="648677" y="26575"/>
                  </a:cubicBezTo>
                  <a:lnTo>
                    <a:pt x="648677" y="26575"/>
                  </a:lnTo>
                  <a:lnTo>
                    <a:pt x="648677" y="26575"/>
                  </a:lnTo>
                  <a:cubicBezTo>
                    <a:pt x="641744" y="28886"/>
                    <a:pt x="634810" y="31197"/>
                    <a:pt x="627877" y="34664"/>
                  </a:cubicBezTo>
                  <a:cubicBezTo>
                    <a:pt x="583964" y="58928"/>
                    <a:pt x="553918" y="105146"/>
                    <a:pt x="545829" y="120167"/>
                  </a:cubicBezTo>
                  <a:cubicBezTo>
                    <a:pt x="543517" y="124789"/>
                    <a:pt x="542362" y="130566"/>
                    <a:pt x="540051" y="135188"/>
                  </a:cubicBezTo>
                  <a:lnTo>
                    <a:pt x="528495" y="173318"/>
                  </a:lnTo>
                  <a:lnTo>
                    <a:pt x="439513" y="458714"/>
                  </a:lnTo>
                  <a:lnTo>
                    <a:pt x="434891" y="474890"/>
                  </a:lnTo>
                  <a:lnTo>
                    <a:pt x="434891" y="474890"/>
                  </a:lnTo>
                  <a:lnTo>
                    <a:pt x="347065" y="755665"/>
                  </a:lnTo>
                  <a:cubicBezTo>
                    <a:pt x="341287" y="771841"/>
                    <a:pt x="337820" y="784551"/>
                    <a:pt x="336664" y="788017"/>
                  </a:cubicBezTo>
                  <a:cubicBezTo>
                    <a:pt x="336664" y="788017"/>
                    <a:pt x="336664" y="788017"/>
                    <a:pt x="336664" y="788017"/>
                  </a:cubicBezTo>
                  <a:lnTo>
                    <a:pt x="333198" y="798417"/>
                  </a:lnTo>
                  <a:lnTo>
                    <a:pt x="329731" y="809971"/>
                  </a:lnTo>
                  <a:lnTo>
                    <a:pt x="329731" y="809971"/>
                  </a:lnTo>
                  <a:lnTo>
                    <a:pt x="298529" y="911651"/>
                  </a:lnTo>
                  <a:cubicBezTo>
                    <a:pt x="300841" y="950936"/>
                    <a:pt x="303152" y="997154"/>
                    <a:pt x="305463" y="1051460"/>
                  </a:cubicBezTo>
                  <a:cubicBezTo>
                    <a:pt x="311241" y="1172783"/>
                    <a:pt x="298529" y="1258286"/>
                    <a:pt x="262706" y="1319525"/>
                  </a:cubicBezTo>
                  <a:cubicBezTo>
                    <a:pt x="234971" y="1366898"/>
                    <a:pt x="194525" y="1401562"/>
                    <a:pt x="139056" y="1421205"/>
                  </a:cubicBezTo>
                  <a:cubicBezTo>
                    <a:pt x="139056" y="1421205"/>
                    <a:pt x="105544" y="1433914"/>
                    <a:pt x="90521" y="1433914"/>
                  </a:cubicBezTo>
                  <a:cubicBezTo>
                    <a:pt x="78965" y="1433914"/>
                    <a:pt x="57008" y="1517107"/>
                    <a:pt x="48919" y="1550615"/>
                  </a:cubicBezTo>
                  <a:cubicBezTo>
                    <a:pt x="46608" y="1558703"/>
                    <a:pt x="45452" y="1564481"/>
                    <a:pt x="45452" y="1564481"/>
                  </a:cubicBezTo>
                  <a:lnTo>
                    <a:pt x="8473" y="1681181"/>
                  </a:lnTo>
                  <a:cubicBezTo>
                    <a:pt x="8473" y="1681181"/>
                    <a:pt x="8473" y="1683492"/>
                    <a:pt x="7317" y="1685803"/>
                  </a:cubicBezTo>
                  <a:cubicBezTo>
                    <a:pt x="3850" y="1698513"/>
                    <a:pt x="-3083" y="1735487"/>
                    <a:pt x="1539" y="1773617"/>
                  </a:cubicBezTo>
                  <a:cubicBezTo>
                    <a:pt x="2695" y="1781705"/>
                    <a:pt x="3850" y="1788638"/>
                    <a:pt x="6162" y="1796726"/>
                  </a:cubicBezTo>
                  <a:cubicBezTo>
                    <a:pt x="7317" y="1799037"/>
                    <a:pt x="7317" y="1801348"/>
                    <a:pt x="8473" y="1803659"/>
                  </a:cubicBezTo>
                  <a:cubicBezTo>
                    <a:pt x="9628" y="1807125"/>
                    <a:pt x="10784" y="1809436"/>
                    <a:pt x="11940" y="1812903"/>
                  </a:cubicBezTo>
                  <a:cubicBezTo>
                    <a:pt x="13095" y="1815213"/>
                    <a:pt x="13095" y="1816369"/>
                    <a:pt x="14251" y="1818680"/>
                  </a:cubicBezTo>
                  <a:cubicBezTo>
                    <a:pt x="16562" y="1824457"/>
                    <a:pt x="18873" y="1830234"/>
                    <a:pt x="21185" y="1834856"/>
                  </a:cubicBezTo>
                  <a:cubicBezTo>
                    <a:pt x="21185" y="1836012"/>
                    <a:pt x="22340" y="1837167"/>
                    <a:pt x="22340" y="1837167"/>
                  </a:cubicBezTo>
                  <a:cubicBezTo>
                    <a:pt x="23496" y="1840633"/>
                    <a:pt x="25807" y="1844100"/>
                    <a:pt x="26963" y="1847566"/>
                  </a:cubicBezTo>
                  <a:cubicBezTo>
                    <a:pt x="46608" y="1883385"/>
                    <a:pt x="74342" y="1914582"/>
                    <a:pt x="111322" y="1931914"/>
                  </a:cubicBezTo>
                  <a:cubicBezTo>
                    <a:pt x="125189" y="1938847"/>
                    <a:pt x="194525" y="1961956"/>
                    <a:pt x="290440" y="1991997"/>
                  </a:cubicBezTo>
                  <a:cubicBezTo>
                    <a:pt x="578186" y="2084434"/>
                    <a:pt x="1106296" y="2246197"/>
                    <a:pt x="1108608" y="2247352"/>
                  </a:cubicBezTo>
                  <a:lnTo>
                    <a:pt x="1108608" y="2247352"/>
                  </a:lnTo>
                  <a:lnTo>
                    <a:pt x="1108608" y="2247352"/>
                  </a:lnTo>
                  <a:cubicBezTo>
                    <a:pt x="1108608" y="2247352"/>
                    <a:pt x="1110919" y="2248507"/>
                    <a:pt x="1115541" y="2249663"/>
                  </a:cubicBezTo>
                  <a:cubicBezTo>
                    <a:pt x="1132875" y="2254285"/>
                    <a:pt x="1181411" y="2266995"/>
                    <a:pt x="1231102" y="2256596"/>
                  </a:cubicBezTo>
                  <a:cubicBezTo>
                    <a:pt x="1232257" y="2256596"/>
                    <a:pt x="1234568" y="2255440"/>
                    <a:pt x="1235724" y="2255440"/>
                  </a:cubicBezTo>
                  <a:cubicBezTo>
                    <a:pt x="1236880" y="2255440"/>
                    <a:pt x="1236880" y="2255440"/>
                    <a:pt x="1238035" y="2255440"/>
                  </a:cubicBezTo>
                  <a:cubicBezTo>
                    <a:pt x="1246125" y="2253129"/>
                    <a:pt x="1253058" y="2250818"/>
                    <a:pt x="1261147" y="2248507"/>
                  </a:cubicBezTo>
                  <a:cubicBezTo>
                    <a:pt x="1261147" y="2248507"/>
                    <a:pt x="1261147" y="2248507"/>
                    <a:pt x="1261147" y="2248507"/>
                  </a:cubicBezTo>
                  <a:cubicBezTo>
                    <a:pt x="1281948" y="2240419"/>
                    <a:pt x="1299282" y="2230020"/>
                    <a:pt x="1314305" y="2219621"/>
                  </a:cubicBezTo>
                  <a:cubicBezTo>
                    <a:pt x="1315461" y="2218466"/>
                    <a:pt x="1316616" y="2218466"/>
                    <a:pt x="1317772" y="2217310"/>
                  </a:cubicBezTo>
                  <a:cubicBezTo>
                    <a:pt x="1320083" y="2216155"/>
                    <a:pt x="1321239" y="2213844"/>
                    <a:pt x="1323550" y="2212689"/>
                  </a:cubicBezTo>
                  <a:cubicBezTo>
                    <a:pt x="1352440" y="2189580"/>
                    <a:pt x="1367463" y="2165315"/>
                    <a:pt x="1374396" y="2151450"/>
                  </a:cubicBezTo>
                  <a:cubicBezTo>
                    <a:pt x="1374396" y="2151450"/>
                    <a:pt x="1374396" y="2151450"/>
                    <a:pt x="1374396" y="2151450"/>
                  </a:cubicBezTo>
                  <a:cubicBezTo>
                    <a:pt x="1385952" y="2127185"/>
                    <a:pt x="1732634" y="1015641"/>
                    <a:pt x="1732634" y="1015641"/>
                  </a:cubicBezTo>
                  <a:lnTo>
                    <a:pt x="1746501" y="818059"/>
                  </a:lnTo>
                  <a:cubicBezTo>
                    <a:pt x="1749968" y="767220"/>
                    <a:pt x="1748812" y="717535"/>
                    <a:pt x="1748812" y="657452"/>
                  </a:cubicBezTo>
                  <a:cubicBezTo>
                    <a:pt x="1747656" y="583503"/>
                    <a:pt x="1747656" y="492222"/>
                    <a:pt x="1753434" y="367433"/>
                  </a:cubicBezTo>
                  <a:lnTo>
                    <a:pt x="1758057" y="291174"/>
                  </a:lnTo>
                  <a:lnTo>
                    <a:pt x="1627474" y="249577"/>
                  </a:lnTo>
                  <a:lnTo>
                    <a:pt x="841663" y="0"/>
                  </a:lnTo>
                  <a:lnTo>
                    <a:pt x="841663" y="0"/>
                  </a:lnTo>
                  <a:close/>
                </a:path>
              </a:pathLst>
            </a:custGeom>
            <a:solidFill>
              <a:schemeClr val="accent2"/>
            </a:solidFill>
            <a:ln w="115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51" name="Grupo 50">
            <a:extLst>
              <a:ext uri="{FF2B5EF4-FFF2-40B4-BE49-F238E27FC236}">
                <a16:creationId xmlns:a16="http://schemas.microsoft.com/office/drawing/2014/main" id="{5526F2AF-3048-2AAF-8D7A-E9FF2B9958BF}"/>
              </a:ext>
            </a:extLst>
          </p:cNvPr>
          <p:cNvGrpSpPr/>
          <p:nvPr/>
        </p:nvGrpSpPr>
        <p:grpSpPr>
          <a:xfrm>
            <a:off x="14888166" y="2021770"/>
            <a:ext cx="3712900" cy="5243944"/>
            <a:chOff x="14987328" y="1682038"/>
            <a:chExt cx="2516925" cy="3554798"/>
          </a:xfrm>
          <a:solidFill>
            <a:schemeClr val="accent3">
              <a:lumMod val="40000"/>
              <a:lumOff val="60000"/>
            </a:schemeClr>
          </a:solidFill>
        </p:grpSpPr>
        <p:sp>
          <p:nvSpPr>
            <p:cNvPr id="49" name="Forma libre 48">
              <a:extLst>
                <a:ext uri="{FF2B5EF4-FFF2-40B4-BE49-F238E27FC236}">
                  <a16:creationId xmlns:a16="http://schemas.microsoft.com/office/drawing/2014/main" id="{8F79E5BC-1039-62F0-1695-ACF6E4C42ABC}"/>
                </a:ext>
              </a:extLst>
            </p:cNvPr>
            <p:cNvSpPr/>
            <p:nvPr/>
          </p:nvSpPr>
          <p:spPr>
            <a:xfrm>
              <a:off x="14987328" y="1682038"/>
              <a:ext cx="1703524" cy="2170270"/>
            </a:xfrm>
            <a:custGeom>
              <a:avLst/>
              <a:gdLst>
                <a:gd name="connsiteX0" fmla="*/ 35060 w 1703524"/>
                <a:gd name="connsiteY0" fmla="*/ 1170446 h 2170270"/>
                <a:gd name="connsiteX1" fmla="*/ 428565 w 1703524"/>
                <a:gd name="connsiteY1" fmla="*/ 986774 h 2170270"/>
                <a:gd name="connsiteX2" fmla="*/ 687843 w 1703524"/>
                <a:gd name="connsiteY2" fmla="*/ 928415 h 2170270"/>
                <a:gd name="connsiteX3" fmla="*/ 874581 w 1703524"/>
                <a:gd name="connsiteY3" fmla="*/ 0 h 2170270"/>
                <a:gd name="connsiteX4" fmla="*/ 952745 w 1703524"/>
                <a:gd name="connsiteY4" fmla="*/ 43390 h 2170270"/>
                <a:gd name="connsiteX5" fmla="*/ 972902 w 1703524"/>
                <a:gd name="connsiteY5" fmla="*/ 102792 h 2170270"/>
                <a:gd name="connsiteX6" fmla="*/ 1047705 w 1703524"/>
                <a:gd name="connsiteY6" fmla="*/ 927633 h 2170270"/>
                <a:gd name="connsiteX7" fmla="*/ 1583999 w 1703524"/>
                <a:gd name="connsiteY7" fmla="*/ 976860 h 2170270"/>
                <a:gd name="connsiteX8" fmla="*/ 1646955 w 1703524"/>
                <a:gd name="connsiteY8" fmla="*/ 1159690 h 2170270"/>
                <a:gd name="connsiteX9" fmla="*/ 1012727 w 1703524"/>
                <a:gd name="connsiteY9" fmla="*/ 1290957 h 2170270"/>
                <a:gd name="connsiteX10" fmla="*/ 761659 w 1703524"/>
                <a:gd name="connsiteY10" fmla="*/ 2123535 h 2170270"/>
                <a:gd name="connsiteX11" fmla="*/ 690524 w 1703524"/>
                <a:gd name="connsiteY11" fmla="*/ 1843734 h 2170270"/>
                <a:gd name="connsiteX12" fmla="*/ 651297 w 1703524"/>
                <a:gd name="connsiteY12" fmla="*/ 1370653 h 2170270"/>
                <a:gd name="connsiteX13" fmla="*/ 35060 w 1703524"/>
                <a:gd name="connsiteY13" fmla="*/ 1170446 h 217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3524" h="2170270">
                  <a:moveTo>
                    <a:pt x="35060" y="1170446"/>
                  </a:moveTo>
                  <a:cubicBezTo>
                    <a:pt x="-11280" y="1153774"/>
                    <a:pt x="-95614" y="984672"/>
                    <a:pt x="428565" y="986774"/>
                  </a:cubicBezTo>
                  <a:cubicBezTo>
                    <a:pt x="554539" y="987280"/>
                    <a:pt x="665670" y="1038943"/>
                    <a:pt x="687843" y="928415"/>
                  </a:cubicBezTo>
                  <a:cubicBezTo>
                    <a:pt x="715059" y="792750"/>
                    <a:pt x="694062" y="0"/>
                    <a:pt x="874581" y="0"/>
                  </a:cubicBezTo>
                  <a:cubicBezTo>
                    <a:pt x="906249" y="287"/>
                    <a:pt x="935636" y="16601"/>
                    <a:pt x="952745" y="43390"/>
                  </a:cubicBezTo>
                  <a:cubicBezTo>
                    <a:pt x="962851" y="61860"/>
                    <a:pt x="969672" y="81963"/>
                    <a:pt x="972902" y="102792"/>
                  </a:cubicBezTo>
                  <a:cubicBezTo>
                    <a:pt x="1012981" y="292229"/>
                    <a:pt x="970956" y="887448"/>
                    <a:pt x="1047705" y="927633"/>
                  </a:cubicBezTo>
                  <a:cubicBezTo>
                    <a:pt x="1122630" y="966861"/>
                    <a:pt x="1509507" y="958685"/>
                    <a:pt x="1583999" y="976860"/>
                  </a:cubicBezTo>
                  <a:cubicBezTo>
                    <a:pt x="1702840" y="1005848"/>
                    <a:pt x="1749675" y="1100105"/>
                    <a:pt x="1646955" y="1159690"/>
                  </a:cubicBezTo>
                  <a:cubicBezTo>
                    <a:pt x="1540131" y="1221660"/>
                    <a:pt x="1043234" y="1169766"/>
                    <a:pt x="1012727" y="1290957"/>
                  </a:cubicBezTo>
                  <a:cubicBezTo>
                    <a:pt x="980924" y="1417301"/>
                    <a:pt x="938115" y="2392642"/>
                    <a:pt x="761659" y="2123535"/>
                  </a:cubicBezTo>
                  <a:cubicBezTo>
                    <a:pt x="708723" y="2042805"/>
                    <a:pt x="707769" y="1936926"/>
                    <a:pt x="690524" y="1843734"/>
                  </a:cubicBezTo>
                  <a:cubicBezTo>
                    <a:pt x="668616" y="1725324"/>
                    <a:pt x="675045" y="1488666"/>
                    <a:pt x="651297" y="1370653"/>
                  </a:cubicBezTo>
                  <a:cubicBezTo>
                    <a:pt x="611675" y="1173755"/>
                    <a:pt x="317878" y="1272203"/>
                    <a:pt x="35060" y="1170446"/>
                  </a:cubicBezTo>
                  <a:close/>
                </a:path>
              </a:pathLst>
            </a:custGeom>
            <a:grpFill/>
            <a:ln w="30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" name="Forma libre 49">
              <a:extLst>
                <a:ext uri="{FF2B5EF4-FFF2-40B4-BE49-F238E27FC236}">
                  <a16:creationId xmlns:a16="http://schemas.microsoft.com/office/drawing/2014/main" id="{9DCA66E5-28EA-4070-5DDB-FCA15C805CC6}"/>
                </a:ext>
              </a:extLst>
            </p:cNvPr>
            <p:cNvSpPr/>
            <p:nvPr/>
          </p:nvSpPr>
          <p:spPr>
            <a:xfrm>
              <a:off x="15948442" y="3410168"/>
              <a:ext cx="1555811" cy="1826668"/>
            </a:xfrm>
            <a:custGeom>
              <a:avLst/>
              <a:gdLst>
                <a:gd name="connsiteX0" fmla="*/ 1551841 w 1555811"/>
                <a:gd name="connsiteY0" fmla="*/ 854383 h 1826668"/>
                <a:gd name="connsiteX1" fmla="*/ 1527732 w 1555811"/>
                <a:gd name="connsiteY1" fmla="*/ 831674 h 1826668"/>
                <a:gd name="connsiteX2" fmla="*/ 1014368 w 1555811"/>
                <a:gd name="connsiteY2" fmla="*/ 806851 h 1826668"/>
                <a:gd name="connsiteX3" fmla="*/ 877936 w 1555811"/>
                <a:gd name="connsiteY3" fmla="*/ 688885 h 1826668"/>
                <a:gd name="connsiteX4" fmla="*/ 805877 w 1555811"/>
                <a:gd name="connsiteY4" fmla="*/ 107371 h 1826668"/>
                <a:gd name="connsiteX5" fmla="*/ 802261 w 1555811"/>
                <a:gd name="connsiteY5" fmla="*/ 37779 h 1826668"/>
                <a:gd name="connsiteX6" fmla="*/ 753518 w 1555811"/>
                <a:gd name="connsiteY6" fmla="*/ 394 h 1826668"/>
                <a:gd name="connsiteX7" fmla="*/ 718972 w 1555811"/>
                <a:gd name="connsiteY7" fmla="*/ 27582 h 1826668"/>
                <a:gd name="connsiteX8" fmla="*/ 686965 w 1555811"/>
                <a:gd name="connsiteY8" fmla="*/ 325526 h 1826668"/>
                <a:gd name="connsiteX9" fmla="*/ 623209 w 1555811"/>
                <a:gd name="connsiteY9" fmla="*/ 755417 h 1826668"/>
                <a:gd name="connsiteX10" fmla="*/ 461370 w 1555811"/>
                <a:gd name="connsiteY10" fmla="*/ 839698 h 1826668"/>
                <a:gd name="connsiteX11" fmla="*/ 72570 w 1555811"/>
                <a:gd name="connsiteY11" fmla="*/ 933663 h 1826668"/>
                <a:gd name="connsiteX12" fmla="*/ 36678 w 1555811"/>
                <a:gd name="connsiteY12" fmla="*/ 942823 h 1826668"/>
                <a:gd name="connsiteX13" fmla="*/ 1672 w 1555811"/>
                <a:gd name="connsiteY13" fmla="*/ 1003538 h 1826668"/>
                <a:gd name="connsiteX14" fmla="*/ 38660 w 1555811"/>
                <a:gd name="connsiteY14" fmla="*/ 1039213 h 1826668"/>
                <a:gd name="connsiteX15" fmla="*/ 231416 w 1555811"/>
                <a:gd name="connsiteY15" fmla="*/ 1050124 h 1826668"/>
                <a:gd name="connsiteX16" fmla="*/ 546129 w 1555811"/>
                <a:gd name="connsiteY16" fmla="*/ 1043332 h 1826668"/>
                <a:gd name="connsiteX17" fmla="*/ 604262 w 1555811"/>
                <a:gd name="connsiteY17" fmla="*/ 1054032 h 1826668"/>
                <a:gd name="connsiteX18" fmla="*/ 635649 w 1555811"/>
                <a:gd name="connsiteY18" fmla="*/ 1102455 h 1826668"/>
                <a:gd name="connsiteX19" fmla="*/ 781333 w 1555811"/>
                <a:gd name="connsiteY19" fmla="*/ 1794239 h 1826668"/>
                <a:gd name="connsiteX20" fmla="*/ 843004 w 1555811"/>
                <a:gd name="connsiteY20" fmla="*/ 1823883 h 1826668"/>
                <a:gd name="connsiteX21" fmla="*/ 873820 w 1555811"/>
                <a:gd name="connsiteY21" fmla="*/ 1789738 h 1826668"/>
                <a:gd name="connsiteX22" fmla="*/ 927995 w 1555811"/>
                <a:gd name="connsiteY22" fmla="*/ 1077495 h 1826668"/>
                <a:gd name="connsiteX23" fmla="*/ 1142590 w 1555811"/>
                <a:gd name="connsiteY23" fmla="*/ 999282 h 1826668"/>
                <a:gd name="connsiteX24" fmla="*/ 1551841 w 1555811"/>
                <a:gd name="connsiteY24" fmla="*/ 854383 h 182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5811" h="1826668">
                  <a:moveTo>
                    <a:pt x="1551841" y="854383"/>
                  </a:moveTo>
                  <a:cubicBezTo>
                    <a:pt x="1547867" y="843379"/>
                    <a:pt x="1538909" y="834942"/>
                    <a:pt x="1527732" y="831674"/>
                  </a:cubicBezTo>
                  <a:cubicBezTo>
                    <a:pt x="1387150" y="789285"/>
                    <a:pt x="1187011" y="818286"/>
                    <a:pt x="1014368" y="806851"/>
                  </a:cubicBezTo>
                  <a:cubicBezTo>
                    <a:pt x="947979" y="802101"/>
                    <a:pt x="892538" y="754163"/>
                    <a:pt x="877936" y="688885"/>
                  </a:cubicBezTo>
                  <a:cubicBezTo>
                    <a:pt x="856170" y="593864"/>
                    <a:pt x="832719" y="421997"/>
                    <a:pt x="805877" y="107371"/>
                  </a:cubicBezTo>
                  <a:cubicBezTo>
                    <a:pt x="803932" y="84535"/>
                    <a:pt x="804827" y="60823"/>
                    <a:pt x="802261" y="37779"/>
                  </a:cubicBezTo>
                  <a:cubicBezTo>
                    <a:pt x="799069" y="13924"/>
                    <a:pt x="777247" y="-2813"/>
                    <a:pt x="753518" y="394"/>
                  </a:cubicBezTo>
                  <a:cubicBezTo>
                    <a:pt x="737956" y="2498"/>
                    <a:pt x="724740" y="12897"/>
                    <a:pt x="718972" y="27582"/>
                  </a:cubicBezTo>
                  <a:cubicBezTo>
                    <a:pt x="705417" y="62319"/>
                    <a:pt x="694150" y="288895"/>
                    <a:pt x="686965" y="325526"/>
                  </a:cubicBezTo>
                  <a:cubicBezTo>
                    <a:pt x="662426" y="450665"/>
                    <a:pt x="662794" y="682733"/>
                    <a:pt x="623209" y="755417"/>
                  </a:cubicBezTo>
                  <a:cubicBezTo>
                    <a:pt x="580320" y="834169"/>
                    <a:pt x="540232" y="820651"/>
                    <a:pt x="461370" y="839698"/>
                  </a:cubicBezTo>
                  <a:cubicBezTo>
                    <a:pt x="331765" y="871002"/>
                    <a:pt x="202166" y="902325"/>
                    <a:pt x="72570" y="933663"/>
                  </a:cubicBezTo>
                  <a:cubicBezTo>
                    <a:pt x="60676" y="936537"/>
                    <a:pt x="48627" y="939496"/>
                    <a:pt x="36678" y="942823"/>
                  </a:cubicBezTo>
                  <a:cubicBezTo>
                    <a:pt x="10333" y="949869"/>
                    <a:pt x="-5337" y="977054"/>
                    <a:pt x="1672" y="1003538"/>
                  </a:cubicBezTo>
                  <a:cubicBezTo>
                    <a:pt x="6412" y="1021436"/>
                    <a:pt x="20674" y="1035193"/>
                    <a:pt x="38660" y="1039213"/>
                  </a:cubicBezTo>
                  <a:cubicBezTo>
                    <a:pt x="102308" y="1050046"/>
                    <a:pt x="166959" y="1053706"/>
                    <a:pt x="231416" y="1050124"/>
                  </a:cubicBezTo>
                  <a:lnTo>
                    <a:pt x="546129" y="1043332"/>
                  </a:lnTo>
                  <a:cubicBezTo>
                    <a:pt x="566138" y="1040901"/>
                    <a:pt x="586409" y="1044632"/>
                    <a:pt x="604262" y="1054032"/>
                  </a:cubicBezTo>
                  <a:cubicBezTo>
                    <a:pt x="619435" y="1066541"/>
                    <a:pt x="630397" y="1083452"/>
                    <a:pt x="635649" y="1102455"/>
                  </a:cubicBezTo>
                  <a:cubicBezTo>
                    <a:pt x="717441" y="1319089"/>
                    <a:pt x="706748" y="1574970"/>
                    <a:pt x="781333" y="1794239"/>
                  </a:cubicBezTo>
                  <a:cubicBezTo>
                    <a:pt x="790225" y="1819537"/>
                    <a:pt x="817839" y="1832822"/>
                    <a:pt x="843004" y="1823883"/>
                  </a:cubicBezTo>
                  <a:cubicBezTo>
                    <a:pt x="858335" y="1818419"/>
                    <a:pt x="869914" y="1805600"/>
                    <a:pt x="873820" y="1789738"/>
                  </a:cubicBezTo>
                  <a:cubicBezTo>
                    <a:pt x="912926" y="1636275"/>
                    <a:pt x="912040" y="1114933"/>
                    <a:pt x="927995" y="1077495"/>
                  </a:cubicBezTo>
                  <a:cubicBezTo>
                    <a:pt x="957510" y="1008238"/>
                    <a:pt x="1070704" y="1020607"/>
                    <a:pt x="1142590" y="999282"/>
                  </a:cubicBezTo>
                  <a:cubicBezTo>
                    <a:pt x="1269099" y="961752"/>
                    <a:pt x="1595388" y="981111"/>
                    <a:pt x="1551841" y="854383"/>
                  </a:cubicBezTo>
                  <a:close/>
                </a:path>
              </a:pathLst>
            </a:custGeom>
            <a:grpFill/>
            <a:ln w="30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C6D41849-4596-B19F-1C61-C46AB9CFC055}"/>
              </a:ext>
            </a:extLst>
          </p:cNvPr>
          <p:cNvSpPr txBox="1"/>
          <p:nvPr/>
        </p:nvSpPr>
        <p:spPr>
          <a:xfrm>
            <a:off x="14947958" y="787656"/>
            <a:ext cx="6442230" cy="26468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جدول از</a:t>
            </a:r>
          </a:p>
          <a:p>
            <a:pPr algn="r">
              <a:lnSpc>
                <a:spcPct val="100000"/>
              </a:lnSpc>
            </a:pPr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فهرست</a:t>
            </a:r>
            <a:endParaRPr 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72B45E0-71A2-F7B4-E40E-032DD5CD0C45}"/>
              </a:ext>
            </a:extLst>
          </p:cNvPr>
          <p:cNvSpPr/>
          <p:nvPr/>
        </p:nvSpPr>
        <p:spPr>
          <a:xfrm>
            <a:off x="1533722" y="1657318"/>
            <a:ext cx="3648528" cy="230829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/>
          <a:p>
            <a:pPr algn="r" rtl="1"/>
            <a:r>
              <a:rPr lang="en-US" sz="13800" b="1" spc="-100" dirty="0">
                <a:solidFill>
                  <a:schemeClr val="tx2"/>
                </a:solidFill>
                <a:latin typeface="Hammersmith One"/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5618984-2CAE-7424-6BC6-BB4B5874D883}"/>
              </a:ext>
            </a:extLst>
          </p:cNvPr>
          <p:cNvSpPr txBox="1"/>
          <p:nvPr/>
        </p:nvSpPr>
        <p:spPr>
          <a:xfrm>
            <a:off x="1533722" y="4045034"/>
            <a:ext cx="3648528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بوگوتا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15F8ACB-169E-B63B-B21A-A0327C93D5DD}"/>
              </a:ext>
            </a:extLst>
          </p:cNvPr>
          <p:cNvSpPr txBox="1"/>
          <p:nvPr/>
        </p:nvSpPr>
        <p:spPr>
          <a:xfrm>
            <a:off x="1533722" y="5104569"/>
            <a:ext cx="3648529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0116DFB-397A-D6E9-B535-69871CE9AB59}"/>
              </a:ext>
            </a:extLst>
          </p:cNvPr>
          <p:cNvSpPr/>
          <p:nvPr/>
        </p:nvSpPr>
        <p:spPr>
          <a:xfrm>
            <a:off x="6395691" y="1657318"/>
            <a:ext cx="3648528" cy="230829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/>
          <a:p>
            <a:pPr algn="r" rtl="1"/>
            <a:r>
              <a:rPr lang="en-US" sz="13800" b="1" spc="-100">
                <a:solidFill>
                  <a:schemeClr val="tx2"/>
                </a:solidFill>
                <a:latin typeface="Hammersmith One"/>
                <a:cs typeface="B Nazanin" panose="00000400000000000000" pitchFamily="2" charset="-78"/>
              </a:rPr>
              <a:t>02</a:t>
            </a:r>
            <a:endParaRPr lang="en-US" sz="13800" b="1" spc="-100" dirty="0">
              <a:solidFill>
                <a:schemeClr val="tx2"/>
              </a:solidFill>
              <a:latin typeface="Hammersmith One"/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A61384B-7893-0474-5462-7C9FC20E7A38}"/>
              </a:ext>
            </a:extLst>
          </p:cNvPr>
          <p:cNvSpPr txBox="1"/>
          <p:nvPr/>
        </p:nvSpPr>
        <p:spPr>
          <a:xfrm>
            <a:off x="6395691" y="4045034"/>
            <a:ext cx="3648528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هلسینکی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C996971-6162-FA82-ABC9-574C396AABB1}"/>
              </a:ext>
            </a:extLst>
          </p:cNvPr>
          <p:cNvSpPr txBox="1"/>
          <p:nvPr/>
        </p:nvSpPr>
        <p:spPr>
          <a:xfrm>
            <a:off x="6395691" y="5104569"/>
            <a:ext cx="3648529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8886B788-82B2-ADBF-9104-6AB846140E87}"/>
              </a:ext>
            </a:extLst>
          </p:cNvPr>
          <p:cNvSpPr/>
          <p:nvPr/>
        </p:nvSpPr>
        <p:spPr>
          <a:xfrm>
            <a:off x="11257659" y="1657318"/>
            <a:ext cx="3648528" cy="230829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/>
          <a:p>
            <a:pPr algn="r" rtl="1"/>
            <a:r>
              <a:rPr lang="en-US" sz="13800" b="1" spc="-100" dirty="0">
                <a:solidFill>
                  <a:schemeClr val="tx2"/>
                </a:solidFill>
                <a:latin typeface="Hammersmith One"/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5702A6D-50FA-9937-7198-9F65C245E2BE}"/>
              </a:ext>
            </a:extLst>
          </p:cNvPr>
          <p:cNvSpPr txBox="1"/>
          <p:nvPr/>
        </p:nvSpPr>
        <p:spPr>
          <a:xfrm>
            <a:off x="11257659" y="4045034"/>
            <a:ext cx="3648528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میامی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B789CA9-B333-A52A-1885-D6B1EA17C4A3}"/>
              </a:ext>
            </a:extLst>
          </p:cNvPr>
          <p:cNvSpPr txBox="1"/>
          <p:nvPr/>
        </p:nvSpPr>
        <p:spPr>
          <a:xfrm>
            <a:off x="11257659" y="5104569"/>
            <a:ext cx="3648529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4295BE05-EFF3-4EEB-E4E5-AE4845A6286B}"/>
              </a:ext>
            </a:extLst>
          </p:cNvPr>
          <p:cNvSpPr/>
          <p:nvPr/>
        </p:nvSpPr>
        <p:spPr>
          <a:xfrm>
            <a:off x="1533722" y="7422225"/>
            <a:ext cx="3648528" cy="230829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/>
          <a:p>
            <a:pPr algn="r" rtl="1"/>
            <a:r>
              <a:rPr lang="en-US" sz="13800" b="1" spc="-100">
                <a:solidFill>
                  <a:schemeClr val="tx2"/>
                </a:solidFill>
                <a:latin typeface="Hammersmith One"/>
                <a:cs typeface="B Nazanin" panose="00000400000000000000" pitchFamily="2" charset="-78"/>
              </a:rPr>
              <a:t>04</a:t>
            </a:r>
            <a:endParaRPr lang="en-US" sz="13800" b="1" spc="-100" dirty="0">
              <a:solidFill>
                <a:schemeClr val="tx2"/>
              </a:solidFill>
              <a:latin typeface="Hammersmith One"/>
              <a:cs typeface="B Nazanin" panose="000004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B08FEA2-45A0-023A-BD71-D9BF5DD8E5F2}"/>
              </a:ext>
            </a:extLst>
          </p:cNvPr>
          <p:cNvSpPr txBox="1"/>
          <p:nvPr/>
        </p:nvSpPr>
        <p:spPr>
          <a:xfrm>
            <a:off x="1533722" y="9809941"/>
            <a:ext cx="3648528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نیویورک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8C0ED13-1F3E-2450-5151-37A100EFB40D}"/>
              </a:ext>
            </a:extLst>
          </p:cNvPr>
          <p:cNvSpPr txBox="1"/>
          <p:nvPr/>
        </p:nvSpPr>
        <p:spPr>
          <a:xfrm>
            <a:off x="1533722" y="10869476"/>
            <a:ext cx="3648529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4D595E01-469A-83E5-FEC1-3D2ECE1B7D2C}"/>
              </a:ext>
            </a:extLst>
          </p:cNvPr>
          <p:cNvSpPr/>
          <p:nvPr/>
        </p:nvSpPr>
        <p:spPr>
          <a:xfrm>
            <a:off x="6395691" y="7422225"/>
            <a:ext cx="3648528" cy="230829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/>
          <a:p>
            <a:pPr algn="r" rtl="1"/>
            <a:r>
              <a:rPr lang="en-US" sz="13800" b="1" spc="-100" dirty="0">
                <a:solidFill>
                  <a:schemeClr val="tx2"/>
                </a:solidFill>
                <a:latin typeface="Hammersmith One"/>
                <a:cs typeface="B Nazanin" panose="00000400000000000000" pitchFamily="2" charset="-78"/>
              </a:rPr>
              <a:t>05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36B30AE-5C11-2936-443D-0DBA3A70A48F}"/>
              </a:ext>
            </a:extLst>
          </p:cNvPr>
          <p:cNvSpPr txBox="1"/>
          <p:nvPr/>
        </p:nvSpPr>
        <p:spPr>
          <a:xfrm>
            <a:off x="6395691" y="9809941"/>
            <a:ext cx="3648528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پاریس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F7A788D-9B10-B272-8833-BA638086B26B}"/>
              </a:ext>
            </a:extLst>
          </p:cNvPr>
          <p:cNvSpPr txBox="1"/>
          <p:nvPr/>
        </p:nvSpPr>
        <p:spPr>
          <a:xfrm>
            <a:off x="6395691" y="10869476"/>
            <a:ext cx="3648529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AEA2747-DBC9-6D4B-BF0A-4AEF0385C969}"/>
              </a:ext>
            </a:extLst>
          </p:cNvPr>
          <p:cNvSpPr/>
          <p:nvPr/>
        </p:nvSpPr>
        <p:spPr>
          <a:xfrm>
            <a:off x="11257659" y="7422225"/>
            <a:ext cx="3648528" cy="230829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/>
          <a:p>
            <a:pPr algn="r" rtl="1"/>
            <a:r>
              <a:rPr lang="en-US" sz="13800" b="1" spc="-100" dirty="0">
                <a:solidFill>
                  <a:schemeClr val="tx2"/>
                </a:solidFill>
                <a:latin typeface="Hammersmith One"/>
                <a:cs typeface="B Nazanin" panose="00000400000000000000" pitchFamily="2" charset="-78"/>
              </a:rPr>
              <a:t>06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B492B4-0A30-407D-5CFA-17B6E22EE46E}"/>
              </a:ext>
            </a:extLst>
          </p:cNvPr>
          <p:cNvSpPr txBox="1"/>
          <p:nvPr/>
        </p:nvSpPr>
        <p:spPr>
          <a:xfrm>
            <a:off x="11257659" y="9809941"/>
            <a:ext cx="3648528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برلین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34549E2-FD1A-269D-83E7-66C2FCC1FE4E}"/>
              </a:ext>
            </a:extLst>
          </p:cNvPr>
          <p:cNvSpPr txBox="1"/>
          <p:nvPr/>
        </p:nvSpPr>
        <p:spPr>
          <a:xfrm>
            <a:off x="11257659" y="10869476"/>
            <a:ext cx="3648529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536008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Freeform 140">
            <a:extLst>
              <a:ext uri="{FF2B5EF4-FFF2-40B4-BE49-F238E27FC236}">
                <a16:creationId xmlns:a16="http://schemas.microsoft.com/office/drawing/2014/main" id="{99C5660E-250D-4DD2-8375-66992FDF4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5131" y="3004803"/>
            <a:ext cx="6009272" cy="6827721"/>
          </a:xfrm>
          <a:custGeom>
            <a:avLst/>
            <a:gdLst>
              <a:gd name="T0" fmla="*/ 2411 w 4823"/>
              <a:gd name="T1" fmla="*/ 3618 h 5480"/>
              <a:gd name="T2" fmla="*/ 1203 w 4823"/>
              <a:gd name="T3" fmla="*/ 2410 h 5480"/>
              <a:gd name="T4" fmla="*/ 2411 w 4823"/>
              <a:gd name="T5" fmla="*/ 1203 h 5480"/>
              <a:gd name="T6" fmla="*/ 3619 w 4823"/>
              <a:gd name="T7" fmla="*/ 2410 h 5480"/>
              <a:gd name="T8" fmla="*/ 2411 w 4823"/>
              <a:gd name="T9" fmla="*/ 3618 h 5480"/>
              <a:gd name="T10" fmla="*/ 4822 w 4823"/>
              <a:gd name="T11" fmla="*/ 2410 h 5480"/>
              <a:gd name="T12" fmla="*/ 2411 w 4823"/>
              <a:gd name="T13" fmla="*/ 0 h 5480"/>
              <a:gd name="T14" fmla="*/ 0 w 4823"/>
              <a:gd name="T15" fmla="*/ 2410 h 5480"/>
              <a:gd name="T16" fmla="*/ 1760 w 4823"/>
              <a:gd name="T17" fmla="*/ 4732 h 5480"/>
              <a:gd name="T18" fmla="*/ 1754 w 4823"/>
              <a:gd name="T19" fmla="*/ 4821 h 5480"/>
              <a:gd name="T20" fmla="*/ 2411 w 4823"/>
              <a:gd name="T21" fmla="*/ 5479 h 5480"/>
              <a:gd name="T22" fmla="*/ 3068 w 4823"/>
              <a:gd name="T23" fmla="*/ 4821 h 5480"/>
              <a:gd name="T24" fmla="*/ 3062 w 4823"/>
              <a:gd name="T25" fmla="*/ 4732 h 5480"/>
              <a:gd name="T26" fmla="*/ 4822 w 4823"/>
              <a:gd name="T27" fmla="*/ 2410 h 5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823" h="5480">
                <a:moveTo>
                  <a:pt x="2411" y="3618"/>
                </a:moveTo>
                <a:cubicBezTo>
                  <a:pt x="1744" y="3618"/>
                  <a:pt x="1203" y="3077"/>
                  <a:pt x="1203" y="2410"/>
                </a:cubicBezTo>
                <a:cubicBezTo>
                  <a:pt x="1203" y="1743"/>
                  <a:pt x="1744" y="1203"/>
                  <a:pt x="2411" y="1203"/>
                </a:cubicBezTo>
                <a:cubicBezTo>
                  <a:pt x="3078" y="1203"/>
                  <a:pt x="3619" y="1743"/>
                  <a:pt x="3619" y="2410"/>
                </a:cubicBezTo>
                <a:cubicBezTo>
                  <a:pt x="3619" y="3077"/>
                  <a:pt x="3078" y="3618"/>
                  <a:pt x="2411" y="3618"/>
                </a:cubicBezTo>
                <a:close/>
                <a:moveTo>
                  <a:pt x="4822" y="2410"/>
                </a:moveTo>
                <a:cubicBezTo>
                  <a:pt x="4822" y="1079"/>
                  <a:pt x="3742" y="0"/>
                  <a:pt x="2411" y="0"/>
                </a:cubicBezTo>
                <a:cubicBezTo>
                  <a:pt x="1080" y="0"/>
                  <a:pt x="0" y="1079"/>
                  <a:pt x="0" y="2410"/>
                </a:cubicBezTo>
                <a:cubicBezTo>
                  <a:pt x="0" y="3516"/>
                  <a:pt x="744" y="4448"/>
                  <a:pt x="1760" y="4732"/>
                </a:cubicBezTo>
                <a:cubicBezTo>
                  <a:pt x="1755" y="4761"/>
                  <a:pt x="1754" y="4791"/>
                  <a:pt x="1754" y="4821"/>
                </a:cubicBezTo>
                <a:cubicBezTo>
                  <a:pt x="1754" y="5184"/>
                  <a:pt x="2048" y="5479"/>
                  <a:pt x="2411" y="5479"/>
                </a:cubicBezTo>
                <a:cubicBezTo>
                  <a:pt x="2774" y="5479"/>
                  <a:pt x="3068" y="5184"/>
                  <a:pt x="3068" y="4821"/>
                </a:cubicBezTo>
                <a:cubicBezTo>
                  <a:pt x="3068" y="4791"/>
                  <a:pt x="3067" y="4761"/>
                  <a:pt x="3062" y="4732"/>
                </a:cubicBezTo>
                <a:cubicBezTo>
                  <a:pt x="4078" y="4448"/>
                  <a:pt x="4822" y="3516"/>
                  <a:pt x="4822" y="24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87FFDD88-B4E6-4898-9541-EA0AE56422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833" y="3004803"/>
            <a:ext cx="6003777" cy="6827721"/>
          </a:xfrm>
          <a:custGeom>
            <a:avLst/>
            <a:gdLst>
              <a:gd name="T0" fmla="*/ 2410 w 4822"/>
              <a:gd name="T1" fmla="*/ 3618 h 5480"/>
              <a:gd name="T2" fmla="*/ 1203 w 4822"/>
              <a:gd name="T3" fmla="*/ 2410 h 5480"/>
              <a:gd name="T4" fmla="*/ 2410 w 4822"/>
              <a:gd name="T5" fmla="*/ 1203 h 5480"/>
              <a:gd name="T6" fmla="*/ 3618 w 4822"/>
              <a:gd name="T7" fmla="*/ 2410 h 5480"/>
              <a:gd name="T8" fmla="*/ 2410 w 4822"/>
              <a:gd name="T9" fmla="*/ 3618 h 5480"/>
              <a:gd name="T10" fmla="*/ 4821 w 4822"/>
              <a:gd name="T11" fmla="*/ 2410 h 5480"/>
              <a:gd name="T12" fmla="*/ 2410 w 4822"/>
              <a:gd name="T13" fmla="*/ 0 h 5480"/>
              <a:gd name="T14" fmla="*/ 0 w 4822"/>
              <a:gd name="T15" fmla="*/ 2410 h 5480"/>
              <a:gd name="T16" fmla="*/ 1759 w 4822"/>
              <a:gd name="T17" fmla="*/ 4732 h 5480"/>
              <a:gd name="T18" fmla="*/ 1753 w 4822"/>
              <a:gd name="T19" fmla="*/ 4821 h 5480"/>
              <a:gd name="T20" fmla="*/ 2410 w 4822"/>
              <a:gd name="T21" fmla="*/ 5479 h 5480"/>
              <a:gd name="T22" fmla="*/ 3068 w 4822"/>
              <a:gd name="T23" fmla="*/ 4821 h 5480"/>
              <a:gd name="T24" fmla="*/ 3061 w 4822"/>
              <a:gd name="T25" fmla="*/ 4732 h 5480"/>
              <a:gd name="T26" fmla="*/ 4821 w 4822"/>
              <a:gd name="T27" fmla="*/ 2410 h 5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822" h="5480">
                <a:moveTo>
                  <a:pt x="2410" y="3618"/>
                </a:moveTo>
                <a:cubicBezTo>
                  <a:pt x="1744" y="3618"/>
                  <a:pt x="1203" y="3077"/>
                  <a:pt x="1203" y="2410"/>
                </a:cubicBezTo>
                <a:cubicBezTo>
                  <a:pt x="1203" y="1743"/>
                  <a:pt x="1744" y="1203"/>
                  <a:pt x="2410" y="1203"/>
                </a:cubicBezTo>
                <a:cubicBezTo>
                  <a:pt x="3077" y="1203"/>
                  <a:pt x="3618" y="1743"/>
                  <a:pt x="3618" y="2410"/>
                </a:cubicBezTo>
                <a:cubicBezTo>
                  <a:pt x="3618" y="3077"/>
                  <a:pt x="3077" y="3618"/>
                  <a:pt x="2410" y="3618"/>
                </a:cubicBezTo>
                <a:close/>
                <a:moveTo>
                  <a:pt x="4821" y="2410"/>
                </a:moveTo>
                <a:cubicBezTo>
                  <a:pt x="4821" y="1079"/>
                  <a:pt x="3742" y="0"/>
                  <a:pt x="2410" y="0"/>
                </a:cubicBezTo>
                <a:cubicBezTo>
                  <a:pt x="1079" y="0"/>
                  <a:pt x="0" y="1079"/>
                  <a:pt x="0" y="2410"/>
                </a:cubicBezTo>
                <a:cubicBezTo>
                  <a:pt x="0" y="3516"/>
                  <a:pt x="744" y="4448"/>
                  <a:pt x="1759" y="4732"/>
                </a:cubicBezTo>
                <a:cubicBezTo>
                  <a:pt x="1755" y="4761"/>
                  <a:pt x="1753" y="4791"/>
                  <a:pt x="1753" y="4821"/>
                </a:cubicBezTo>
                <a:cubicBezTo>
                  <a:pt x="1753" y="5184"/>
                  <a:pt x="2047" y="5479"/>
                  <a:pt x="2410" y="5479"/>
                </a:cubicBezTo>
                <a:cubicBezTo>
                  <a:pt x="2773" y="5479"/>
                  <a:pt x="3068" y="5184"/>
                  <a:pt x="3068" y="4821"/>
                </a:cubicBezTo>
                <a:cubicBezTo>
                  <a:pt x="3068" y="4791"/>
                  <a:pt x="3066" y="4761"/>
                  <a:pt x="3061" y="4732"/>
                </a:cubicBezTo>
                <a:cubicBezTo>
                  <a:pt x="4077" y="4448"/>
                  <a:pt x="4821" y="3516"/>
                  <a:pt x="4821" y="241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4029BBB-6734-4D70-B413-589E0E5E7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5054" y="4026260"/>
            <a:ext cx="1498100" cy="3963499"/>
          </a:xfrm>
          <a:custGeom>
            <a:avLst/>
            <a:gdLst>
              <a:gd name="connsiteX0" fmla="*/ 748625 w 1498100"/>
              <a:gd name="connsiteY0" fmla="*/ 0 h 3963499"/>
              <a:gd name="connsiteX1" fmla="*/ 812129 w 1498100"/>
              <a:gd name="connsiteY1" fmla="*/ 69828 h 3963499"/>
              <a:gd name="connsiteX2" fmla="*/ 1482807 w 1498100"/>
              <a:gd name="connsiteY2" fmla="*/ 1672815 h 3963499"/>
              <a:gd name="connsiteX3" fmla="*/ 1498077 w 1498100"/>
              <a:gd name="connsiteY3" fmla="*/ 1974943 h 3963499"/>
              <a:gd name="connsiteX4" fmla="*/ 1497831 w 1498100"/>
              <a:gd name="connsiteY4" fmla="*/ 1979822 h 3963499"/>
              <a:gd name="connsiteX5" fmla="*/ 1498100 w 1498100"/>
              <a:gd name="connsiteY5" fmla="*/ 1985157 h 3963499"/>
              <a:gd name="connsiteX6" fmla="*/ 1487604 w 1498100"/>
              <a:gd name="connsiteY6" fmla="*/ 2235513 h 3963499"/>
              <a:gd name="connsiteX7" fmla="*/ 876590 w 1498100"/>
              <a:gd name="connsiteY7" fmla="*/ 3810411 h 3963499"/>
              <a:gd name="connsiteX8" fmla="*/ 748792 w 1498100"/>
              <a:gd name="connsiteY8" fmla="*/ 3963499 h 3963499"/>
              <a:gd name="connsiteX9" fmla="*/ 621140 w 1498100"/>
              <a:gd name="connsiteY9" fmla="*/ 3810411 h 3963499"/>
              <a:gd name="connsiteX10" fmla="*/ 0 w 1498100"/>
              <a:gd name="connsiteY10" fmla="*/ 1979822 h 3963499"/>
              <a:gd name="connsiteX11" fmla="*/ 685204 w 1498100"/>
              <a:gd name="connsiteY11" fmla="*/ 69828 h 396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98100" h="3963499">
                <a:moveTo>
                  <a:pt x="748625" y="0"/>
                </a:moveTo>
                <a:lnTo>
                  <a:pt x="812129" y="69828"/>
                </a:lnTo>
                <a:cubicBezTo>
                  <a:pt x="1179528" y="514724"/>
                  <a:pt x="1421243" y="1067165"/>
                  <a:pt x="1482807" y="1672815"/>
                </a:cubicBezTo>
                <a:lnTo>
                  <a:pt x="1498077" y="1974943"/>
                </a:lnTo>
                <a:lnTo>
                  <a:pt x="1497831" y="1979822"/>
                </a:lnTo>
                <a:lnTo>
                  <a:pt x="1498100" y="1985157"/>
                </a:lnTo>
                <a:lnTo>
                  <a:pt x="1487604" y="2235513"/>
                </a:lnTo>
                <a:cubicBezTo>
                  <a:pt x="1437915" y="2825525"/>
                  <a:pt x="1217827" y="3366976"/>
                  <a:pt x="876590" y="3810411"/>
                </a:cubicBezTo>
                <a:lnTo>
                  <a:pt x="748792" y="3963499"/>
                </a:lnTo>
                <a:lnTo>
                  <a:pt x="621140" y="3810411"/>
                </a:lnTo>
                <a:cubicBezTo>
                  <a:pt x="231585" y="3303628"/>
                  <a:pt x="0" y="2668824"/>
                  <a:pt x="0" y="1979822"/>
                </a:cubicBezTo>
                <a:cubicBezTo>
                  <a:pt x="0" y="1254299"/>
                  <a:pt x="257143" y="588873"/>
                  <a:pt x="685204" y="69828"/>
                </a:cubicBezTo>
                <a:close/>
              </a:path>
            </a:pathLst>
          </a:custGeom>
          <a:solidFill>
            <a:srgbClr val="000000">
              <a:alpha val="30196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470B2CD7-A835-4DAD-BD1F-0E1B23173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9041" y="3004803"/>
            <a:ext cx="6003777" cy="6827721"/>
          </a:xfrm>
          <a:custGeom>
            <a:avLst/>
            <a:gdLst>
              <a:gd name="T0" fmla="*/ 2411 w 4822"/>
              <a:gd name="T1" fmla="*/ 3618 h 5480"/>
              <a:gd name="T2" fmla="*/ 1203 w 4822"/>
              <a:gd name="T3" fmla="*/ 2410 h 5480"/>
              <a:gd name="T4" fmla="*/ 2411 w 4822"/>
              <a:gd name="T5" fmla="*/ 1203 h 5480"/>
              <a:gd name="T6" fmla="*/ 3618 w 4822"/>
              <a:gd name="T7" fmla="*/ 2410 h 5480"/>
              <a:gd name="T8" fmla="*/ 2411 w 4822"/>
              <a:gd name="T9" fmla="*/ 3618 h 5480"/>
              <a:gd name="T10" fmla="*/ 4821 w 4822"/>
              <a:gd name="T11" fmla="*/ 2410 h 5480"/>
              <a:gd name="T12" fmla="*/ 2411 w 4822"/>
              <a:gd name="T13" fmla="*/ 0 h 5480"/>
              <a:gd name="T14" fmla="*/ 0 w 4822"/>
              <a:gd name="T15" fmla="*/ 2410 h 5480"/>
              <a:gd name="T16" fmla="*/ 1759 w 4822"/>
              <a:gd name="T17" fmla="*/ 4732 h 5480"/>
              <a:gd name="T18" fmla="*/ 1753 w 4822"/>
              <a:gd name="T19" fmla="*/ 4821 h 5480"/>
              <a:gd name="T20" fmla="*/ 2411 w 4822"/>
              <a:gd name="T21" fmla="*/ 5479 h 5480"/>
              <a:gd name="T22" fmla="*/ 3068 w 4822"/>
              <a:gd name="T23" fmla="*/ 4821 h 5480"/>
              <a:gd name="T24" fmla="*/ 3062 w 4822"/>
              <a:gd name="T25" fmla="*/ 4732 h 5480"/>
              <a:gd name="T26" fmla="*/ 4821 w 4822"/>
              <a:gd name="T27" fmla="*/ 2410 h 5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822" h="5480">
                <a:moveTo>
                  <a:pt x="2411" y="3618"/>
                </a:moveTo>
                <a:cubicBezTo>
                  <a:pt x="1744" y="3618"/>
                  <a:pt x="1203" y="3077"/>
                  <a:pt x="1203" y="2410"/>
                </a:cubicBezTo>
                <a:cubicBezTo>
                  <a:pt x="1203" y="1743"/>
                  <a:pt x="1744" y="1203"/>
                  <a:pt x="2411" y="1203"/>
                </a:cubicBezTo>
                <a:cubicBezTo>
                  <a:pt x="3077" y="1203"/>
                  <a:pt x="3618" y="1743"/>
                  <a:pt x="3618" y="2410"/>
                </a:cubicBezTo>
                <a:cubicBezTo>
                  <a:pt x="3618" y="3077"/>
                  <a:pt x="3077" y="3618"/>
                  <a:pt x="2411" y="3618"/>
                </a:cubicBezTo>
                <a:close/>
                <a:moveTo>
                  <a:pt x="4821" y="2410"/>
                </a:moveTo>
                <a:cubicBezTo>
                  <a:pt x="4821" y="1079"/>
                  <a:pt x="3742" y="0"/>
                  <a:pt x="2411" y="0"/>
                </a:cubicBezTo>
                <a:cubicBezTo>
                  <a:pt x="1079" y="0"/>
                  <a:pt x="0" y="1079"/>
                  <a:pt x="0" y="2410"/>
                </a:cubicBezTo>
                <a:cubicBezTo>
                  <a:pt x="0" y="3516"/>
                  <a:pt x="744" y="4448"/>
                  <a:pt x="1759" y="4732"/>
                </a:cubicBezTo>
                <a:cubicBezTo>
                  <a:pt x="1755" y="4761"/>
                  <a:pt x="1753" y="4791"/>
                  <a:pt x="1753" y="4821"/>
                </a:cubicBezTo>
                <a:cubicBezTo>
                  <a:pt x="1753" y="5184"/>
                  <a:pt x="2048" y="5479"/>
                  <a:pt x="2411" y="5479"/>
                </a:cubicBezTo>
                <a:cubicBezTo>
                  <a:pt x="2773" y="5479"/>
                  <a:pt x="3068" y="5184"/>
                  <a:pt x="3068" y="4821"/>
                </a:cubicBezTo>
                <a:cubicBezTo>
                  <a:pt x="3068" y="4791"/>
                  <a:pt x="3066" y="4761"/>
                  <a:pt x="3062" y="4732"/>
                </a:cubicBezTo>
                <a:cubicBezTo>
                  <a:pt x="4077" y="4448"/>
                  <a:pt x="4821" y="3516"/>
                  <a:pt x="4821" y="241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B5D3E96-16D4-4283-8DFA-17A330BBF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0618" y="4026260"/>
            <a:ext cx="1498100" cy="3963499"/>
          </a:xfrm>
          <a:custGeom>
            <a:avLst/>
            <a:gdLst>
              <a:gd name="connsiteX0" fmla="*/ 748625 w 1498100"/>
              <a:gd name="connsiteY0" fmla="*/ 0 h 3963499"/>
              <a:gd name="connsiteX1" fmla="*/ 812129 w 1498100"/>
              <a:gd name="connsiteY1" fmla="*/ 69828 h 3963499"/>
              <a:gd name="connsiteX2" fmla="*/ 1482807 w 1498100"/>
              <a:gd name="connsiteY2" fmla="*/ 1672815 h 3963499"/>
              <a:gd name="connsiteX3" fmla="*/ 1498077 w 1498100"/>
              <a:gd name="connsiteY3" fmla="*/ 1974943 h 3963499"/>
              <a:gd name="connsiteX4" fmla="*/ 1497831 w 1498100"/>
              <a:gd name="connsiteY4" fmla="*/ 1979822 h 3963499"/>
              <a:gd name="connsiteX5" fmla="*/ 1498100 w 1498100"/>
              <a:gd name="connsiteY5" fmla="*/ 1985157 h 3963499"/>
              <a:gd name="connsiteX6" fmla="*/ 1487604 w 1498100"/>
              <a:gd name="connsiteY6" fmla="*/ 2235513 h 3963499"/>
              <a:gd name="connsiteX7" fmla="*/ 876590 w 1498100"/>
              <a:gd name="connsiteY7" fmla="*/ 3810411 h 3963499"/>
              <a:gd name="connsiteX8" fmla="*/ 748792 w 1498100"/>
              <a:gd name="connsiteY8" fmla="*/ 3963499 h 3963499"/>
              <a:gd name="connsiteX9" fmla="*/ 621140 w 1498100"/>
              <a:gd name="connsiteY9" fmla="*/ 3810411 h 3963499"/>
              <a:gd name="connsiteX10" fmla="*/ 0 w 1498100"/>
              <a:gd name="connsiteY10" fmla="*/ 1979822 h 3963499"/>
              <a:gd name="connsiteX11" fmla="*/ 685204 w 1498100"/>
              <a:gd name="connsiteY11" fmla="*/ 69828 h 396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98100" h="3963499">
                <a:moveTo>
                  <a:pt x="748625" y="0"/>
                </a:moveTo>
                <a:lnTo>
                  <a:pt x="812129" y="69828"/>
                </a:lnTo>
                <a:cubicBezTo>
                  <a:pt x="1179528" y="514724"/>
                  <a:pt x="1421243" y="1067165"/>
                  <a:pt x="1482807" y="1672815"/>
                </a:cubicBezTo>
                <a:lnTo>
                  <a:pt x="1498077" y="1974943"/>
                </a:lnTo>
                <a:lnTo>
                  <a:pt x="1497831" y="1979822"/>
                </a:lnTo>
                <a:lnTo>
                  <a:pt x="1498100" y="1985157"/>
                </a:lnTo>
                <a:lnTo>
                  <a:pt x="1487604" y="2235513"/>
                </a:lnTo>
                <a:cubicBezTo>
                  <a:pt x="1437915" y="2825525"/>
                  <a:pt x="1217827" y="3366976"/>
                  <a:pt x="876590" y="3810411"/>
                </a:cubicBezTo>
                <a:lnTo>
                  <a:pt x="748792" y="3963499"/>
                </a:lnTo>
                <a:lnTo>
                  <a:pt x="621140" y="3810411"/>
                </a:lnTo>
                <a:cubicBezTo>
                  <a:pt x="231585" y="3303628"/>
                  <a:pt x="0" y="2668824"/>
                  <a:pt x="0" y="1979822"/>
                </a:cubicBezTo>
                <a:cubicBezTo>
                  <a:pt x="0" y="1254299"/>
                  <a:pt x="257143" y="588873"/>
                  <a:pt x="685204" y="69828"/>
                </a:cubicBezTo>
                <a:close/>
              </a:path>
            </a:pathLst>
          </a:custGeom>
          <a:solidFill>
            <a:srgbClr val="000000">
              <a:alpha val="30196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97B930BA-4EFB-4250-BC4C-148DE8954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48739" y="3004803"/>
            <a:ext cx="6003781" cy="6827721"/>
          </a:xfrm>
          <a:custGeom>
            <a:avLst/>
            <a:gdLst>
              <a:gd name="T0" fmla="*/ 2411 w 4822"/>
              <a:gd name="T1" fmla="*/ 3618 h 5480"/>
              <a:gd name="T2" fmla="*/ 1203 w 4822"/>
              <a:gd name="T3" fmla="*/ 2410 h 5480"/>
              <a:gd name="T4" fmla="*/ 2411 w 4822"/>
              <a:gd name="T5" fmla="*/ 1203 h 5480"/>
              <a:gd name="T6" fmla="*/ 3619 w 4822"/>
              <a:gd name="T7" fmla="*/ 2410 h 5480"/>
              <a:gd name="T8" fmla="*/ 2411 w 4822"/>
              <a:gd name="T9" fmla="*/ 3618 h 5480"/>
              <a:gd name="T10" fmla="*/ 4821 w 4822"/>
              <a:gd name="T11" fmla="*/ 2410 h 5480"/>
              <a:gd name="T12" fmla="*/ 2411 w 4822"/>
              <a:gd name="T13" fmla="*/ 0 h 5480"/>
              <a:gd name="T14" fmla="*/ 0 w 4822"/>
              <a:gd name="T15" fmla="*/ 2410 h 5480"/>
              <a:gd name="T16" fmla="*/ 1759 w 4822"/>
              <a:gd name="T17" fmla="*/ 4732 h 5480"/>
              <a:gd name="T18" fmla="*/ 1753 w 4822"/>
              <a:gd name="T19" fmla="*/ 4821 h 5480"/>
              <a:gd name="T20" fmla="*/ 2411 w 4822"/>
              <a:gd name="T21" fmla="*/ 5479 h 5480"/>
              <a:gd name="T22" fmla="*/ 3068 w 4822"/>
              <a:gd name="T23" fmla="*/ 4821 h 5480"/>
              <a:gd name="T24" fmla="*/ 3062 w 4822"/>
              <a:gd name="T25" fmla="*/ 4732 h 5480"/>
              <a:gd name="T26" fmla="*/ 4821 w 4822"/>
              <a:gd name="T27" fmla="*/ 2410 h 5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822" h="5480">
                <a:moveTo>
                  <a:pt x="2411" y="3618"/>
                </a:moveTo>
                <a:cubicBezTo>
                  <a:pt x="1743" y="3618"/>
                  <a:pt x="1203" y="3077"/>
                  <a:pt x="1203" y="2410"/>
                </a:cubicBezTo>
                <a:cubicBezTo>
                  <a:pt x="1203" y="1743"/>
                  <a:pt x="1743" y="1203"/>
                  <a:pt x="2411" y="1203"/>
                </a:cubicBezTo>
                <a:cubicBezTo>
                  <a:pt x="3077" y="1203"/>
                  <a:pt x="3619" y="1743"/>
                  <a:pt x="3619" y="2410"/>
                </a:cubicBezTo>
                <a:cubicBezTo>
                  <a:pt x="3619" y="3077"/>
                  <a:pt x="3077" y="3618"/>
                  <a:pt x="2411" y="3618"/>
                </a:cubicBezTo>
                <a:close/>
                <a:moveTo>
                  <a:pt x="4821" y="2410"/>
                </a:moveTo>
                <a:cubicBezTo>
                  <a:pt x="4821" y="1079"/>
                  <a:pt x="3742" y="0"/>
                  <a:pt x="2411" y="0"/>
                </a:cubicBezTo>
                <a:cubicBezTo>
                  <a:pt x="1079" y="0"/>
                  <a:pt x="0" y="1079"/>
                  <a:pt x="0" y="2410"/>
                </a:cubicBezTo>
                <a:cubicBezTo>
                  <a:pt x="0" y="3516"/>
                  <a:pt x="744" y="4448"/>
                  <a:pt x="1759" y="4732"/>
                </a:cubicBezTo>
                <a:cubicBezTo>
                  <a:pt x="1755" y="4761"/>
                  <a:pt x="1753" y="4791"/>
                  <a:pt x="1753" y="4821"/>
                </a:cubicBezTo>
                <a:cubicBezTo>
                  <a:pt x="1753" y="5184"/>
                  <a:pt x="2047" y="5479"/>
                  <a:pt x="2411" y="5479"/>
                </a:cubicBezTo>
                <a:cubicBezTo>
                  <a:pt x="2774" y="5479"/>
                  <a:pt x="3068" y="5184"/>
                  <a:pt x="3068" y="4821"/>
                </a:cubicBezTo>
                <a:cubicBezTo>
                  <a:pt x="3068" y="4791"/>
                  <a:pt x="3066" y="4761"/>
                  <a:pt x="3062" y="4732"/>
                </a:cubicBezTo>
                <a:cubicBezTo>
                  <a:pt x="4077" y="4448"/>
                  <a:pt x="4821" y="3516"/>
                  <a:pt x="4821" y="24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87C5F03-3C13-4EAE-9B7D-A40A7EAD0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47058" y="4026260"/>
            <a:ext cx="1498100" cy="3963499"/>
          </a:xfrm>
          <a:custGeom>
            <a:avLst/>
            <a:gdLst>
              <a:gd name="connsiteX0" fmla="*/ 748625 w 1498100"/>
              <a:gd name="connsiteY0" fmla="*/ 0 h 3963499"/>
              <a:gd name="connsiteX1" fmla="*/ 812129 w 1498100"/>
              <a:gd name="connsiteY1" fmla="*/ 69828 h 3963499"/>
              <a:gd name="connsiteX2" fmla="*/ 1482807 w 1498100"/>
              <a:gd name="connsiteY2" fmla="*/ 1672815 h 3963499"/>
              <a:gd name="connsiteX3" fmla="*/ 1498077 w 1498100"/>
              <a:gd name="connsiteY3" fmla="*/ 1974943 h 3963499"/>
              <a:gd name="connsiteX4" fmla="*/ 1497831 w 1498100"/>
              <a:gd name="connsiteY4" fmla="*/ 1979822 h 3963499"/>
              <a:gd name="connsiteX5" fmla="*/ 1498100 w 1498100"/>
              <a:gd name="connsiteY5" fmla="*/ 1985157 h 3963499"/>
              <a:gd name="connsiteX6" fmla="*/ 1487604 w 1498100"/>
              <a:gd name="connsiteY6" fmla="*/ 2235513 h 3963499"/>
              <a:gd name="connsiteX7" fmla="*/ 876590 w 1498100"/>
              <a:gd name="connsiteY7" fmla="*/ 3810411 h 3963499"/>
              <a:gd name="connsiteX8" fmla="*/ 748792 w 1498100"/>
              <a:gd name="connsiteY8" fmla="*/ 3963499 h 3963499"/>
              <a:gd name="connsiteX9" fmla="*/ 621140 w 1498100"/>
              <a:gd name="connsiteY9" fmla="*/ 3810411 h 3963499"/>
              <a:gd name="connsiteX10" fmla="*/ 0 w 1498100"/>
              <a:gd name="connsiteY10" fmla="*/ 1979822 h 3963499"/>
              <a:gd name="connsiteX11" fmla="*/ 685204 w 1498100"/>
              <a:gd name="connsiteY11" fmla="*/ 69828 h 396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98100" h="3963499">
                <a:moveTo>
                  <a:pt x="748625" y="0"/>
                </a:moveTo>
                <a:lnTo>
                  <a:pt x="812129" y="69828"/>
                </a:lnTo>
                <a:cubicBezTo>
                  <a:pt x="1179528" y="514724"/>
                  <a:pt x="1421243" y="1067165"/>
                  <a:pt x="1482807" y="1672815"/>
                </a:cubicBezTo>
                <a:lnTo>
                  <a:pt x="1498077" y="1974943"/>
                </a:lnTo>
                <a:lnTo>
                  <a:pt x="1497831" y="1979822"/>
                </a:lnTo>
                <a:lnTo>
                  <a:pt x="1498100" y="1985157"/>
                </a:lnTo>
                <a:lnTo>
                  <a:pt x="1487604" y="2235513"/>
                </a:lnTo>
                <a:cubicBezTo>
                  <a:pt x="1437915" y="2825525"/>
                  <a:pt x="1217827" y="3366976"/>
                  <a:pt x="876590" y="3810411"/>
                </a:cubicBezTo>
                <a:lnTo>
                  <a:pt x="748792" y="3963499"/>
                </a:lnTo>
                <a:lnTo>
                  <a:pt x="621140" y="3810411"/>
                </a:lnTo>
                <a:cubicBezTo>
                  <a:pt x="231585" y="3303628"/>
                  <a:pt x="0" y="2668824"/>
                  <a:pt x="0" y="1979822"/>
                </a:cubicBezTo>
                <a:cubicBezTo>
                  <a:pt x="0" y="1254299"/>
                  <a:pt x="257143" y="588873"/>
                  <a:pt x="685204" y="69828"/>
                </a:cubicBezTo>
                <a:close/>
              </a:path>
            </a:pathLst>
          </a:custGeom>
          <a:solidFill>
            <a:srgbClr val="000000">
              <a:alpha val="30196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7206EA49-2338-4978-AD63-D8E10F5AF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6425" y="5185500"/>
            <a:ext cx="1549008" cy="1549008"/>
          </a:xfrm>
          <a:custGeom>
            <a:avLst/>
            <a:gdLst>
              <a:gd name="T0" fmla="*/ 452 w 1244"/>
              <a:gd name="T1" fmla="*/ 932 h 1244"/>
              <a:gd name="T2" fmla="*/ 432 w 1244"/>
              <a:gd name="T3" fmla="*/ 941 h 1244"/>
              <a:gd name="T4" fmla="*/ 347 w 1244"/>
              <a:gd name="T5" fmla="*/ 1025 h 1244"/>
              <a:gd name="T6" fmla="*/ 339 w 1244"/>
              <a:gd name="T7" fmla="*/ 1045 h 1244"/>
              <a:gd name="T8" fmla="*/ 367 w 1244"/>
              <a:gd name="T9" fmla="*/ 1073 h 1244"/>
              <a:gd name="T10" fmla="*/ 387 w 1244"/>
              <a:gd name="T11" fmla="*/ 1066 h 1244"/>
              <a:gd name="T12" fmla="*/ 472 w 1244"/>
              <a:gd name="T13" fmla="*/ 980 h 1244"/>
              <a:gd name="T14" fmla="*/ 481 w 1244"/>
              <a:gd name="T15" fmla="*/ 960 h 1244"/>
              <a:gd name="T16" fmla="*/ 452 w 1244"/>
              <a:gd name="T17" fmla="*/ 932 h 1244"/>
              <a:gd name="T18" fmla="*/ 452 w 1244"/>
              <a:gd name="T19" fmla="*/ 819 h 1244"/>
              <a:gd name="T20" fmla="*/ 424 w 1244"/>
              <a:gd name="T21" fmla="*/ 791 h 1244"/>
              <a:gd name="T22" fmla="*/ 403 w 1244"/>
              <a:gd name="T23" fmla="*/ 799 h 1244"/>
              <a:gd name="T24" fmla="*/ 121 w 1244"/>
              <a:gd name="T25" fmla="*/ 1082 h 1244"/>
              <a:gd name="T26" fmla="*/ 113 w 1244"/>
              <a:gd name="T27" fmla="*/ 1102 h 1244"/>
              <a:gd name="T28" fmla="*/ 141 w 1244"/>
              <a:gd name="T29" fmla="*/ 1130 h 1244"/>
              <a:gd name="T30" fmla="*/ 161 w 1244"/>
              <a:gd name="T31" fmla="*/ 1122 h 1244"/>
              <a:gd name="T32" fmla="*/ 444 w 1244"/>
              <a:gd name="T33" fmla="*/ 839 h 1244"/>
              <a:gd name="T34" fmla="*/ 452 w 1244"/>
              <a:gd name="T35" fmla="*/ 819 h 1244"/>
              <a:gd name="T36" fmla="*/ 274 w 1244"/>
              <a:gd name="T37" fmla="*/ 839 h 1244"/>
              <a:gd name="T38" fmla="*/ 303 w 1244"/>
              <a:gd name="T39" fmla="*/ 811 h 1244"/>
              <a:gd name="T40" fmla="*/ 310 w 1244"/>
              <a:gd name="T41" fmla="*/ 791 h 1244"/>
              <a:gd name="T42" fmla="*/ 282 w 1244"/>
              <a:gd name="T43" fmla="*/ 763 h 1244"/>
              <a:gd name="T44" fmla="*/ 262 w 1244"/>
              <a:gd name="T45" fmla="*/ 771 h 1244"/>
              <a:gd name="T46" fmla="*/ 234 w 1244"/>
              <a:gd name="T47" fmla="*/ 799 h 1244"/>
              <a:gd name="T48" fmla="*/ 226 w 1244"/>
              <a:gd name="T49" fmla="*/ 819 h 1244"/>
              <a:gd name="T50" fmla="*/ 254 w 1244"/>
              <a:gd name="T51" fmla="*/ 848 h 1244"/>
              <a:gd name="T52" fmla="*/ 274 w 1244"/>
              <a:gd name="T53" fmla="*/ 839 h 1244"/>
              <a:gd name="T54" fmla="*/ 707 w 1244"/>
              <a:gd name="T55" fmla="*/ 1142 h 1244"/>
              <a:gd name="T56" fmla="*/ 542 w 1244"/>
              <a:gd name="T57" fmla="*/ 741 h 1244"/>
              <a:gd name="T58" fmla="*/ 1131 w 1244"/>
              <a:gd name="T59" fmla="*/ 152 h 1244"/>
              <a:gd name="T60" fmla="*/ 707 w 1244"/>
              <a:gd name="T61" fmla="*/ 1142 h 1244"/>
              <a:gd name="T62" fmla="*/ 101 w 1244"/>
              <a:gd name="T63" fmla="*/ 537 h 1244"/>
              <a:gd name="T64" fmla="*/ 1091 w 1244"/>
              <a:gd name="T65" fmla="*/ 112 h 1244"/>
              <a:gd name="T66" fmla="*/ 502 w 1244"/>
              <a:gd name="T67" fmla="*/ 702 h 1244"/>
              <a:gd name="T68" fmla="*/ 101 w 1244"/>
              <a:gd name="T69" fmla="*/ 537 h 1244"/>
              <a:gd name="T70" fmla="*/ 1243 w 1244"/>
              <a:gd name="T71" fmla="*/ 28 h 1244"/>
              <a:gd name="T72" fmla="*/ 1215 w 1244"/>
              <a:gd name="T73" fmla="*/ 0 h 1244"/>
              <a:gd name="T74" fmla="*/ 1203 w 1244"/>
              <a:gd name="T75" fmla="*/ 3 h 1244"/>
              <a:gd name="T76" fmla="*/ 18 w 1244"/>
              <a:gd name="T77" fmla="*/ 511 h 1244"/>
              <a:gd name="T78" fmla="*/ 17 w 1244"/>
              <a:gd name="T79" fmla="*/ 511 h 1244"/>
              <a:gd name="T80" fmla="*/ 16 w 1244"/>
              <a:gd name="T81" fmla="*/ 511 h 1244"/>
              <a:gd name="T82" fmla="*/ 0 w 1244"/>
              <a:gd name="T83" fmla="*/ 537 h 1244"/>
              <a:gd name="T84" fmla="*/ 20 w 1244"/>
              <a:gd name="T85" fmla="*/ 563 h 1244"/>
              <a:gd name="T86" fmla="*/ 20 w 1244"/>
              <a:gd name="T87" fmla="*/ 564 h 1244"/>
              <a:gd name="T88" fmla="*/ 487 w 1244"/>
              <a:gd name="T89" fmla="*/ 756 h 1244"/>
              <a:gd name="T90" fmla="*/ 679 w 1244"/>
              <a:gd name="T91" fmla="*/ 1223 h 1244"/>
              <a:gd name="T92" fmla="*/ 680 w 1244"/>
              <a:gd name="T93" fmla="*/ 1223 h 1244"/>
              <a:gd name="T94" fmla="*/ 706 w 1244"/>
              <a:gd name="T95" fmla="*/ 1243 h 1244"/>
              <a:gd name="T96" fmla="*/ 732 w 1244"/>
              <a:gd name="T97" fmla="*/ 1227 h 1244"/>
              <a:gd name="T98" fmla="*/ 732 w 1244"/>
              <a:gd name="T99" fmla="*/ 1226 h 1244"/>
              <a:gd name="T100" fmla="*/ 1240 w 1244"/>
              <a:gd name="T101" fmla="*/ 40 h 1244"/>
              <a:gd name="T102" fmla="*/ 1243 w 1244"/>
              <a:gd name="T103" fmla="*/ 28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44" h="1244">
                <a:moveTo>
                  <a:pt x="452" y="932"/>
                </a:moveTo>
                <a:cubicBezTo>
                  <a:pt x="444" y="932"/>
                  <a:pt x="437" y="935"/>
                  <a:pt x="432" y="941"/>
                </a:cubicBezTo>
                <a:lnTo>
                  <a:pt x="347" y="1025"/>
                </a:lnTo>
                <a:cubicBezTo>
                  <a:pt x="342" y="1031"/>
                  <a:pt x="339" y="1037"/>
                  <a:pt x="339" y="1045"/>
                </a:cubicBezTo>
                <a:cubicBezTo>
                  <a:pt x="339" y="1061"/>
                  <a:pt x="351" y="1073"/>
                  <a:pt x="367" y="1073"/>
                </a:cubicBezTo>
                <a:cubicBezTo>
                  <a:pt x="375" y="1073"/>
                  <a:pt x="382" y="1070"/>
                  <a:pt x="387" y="1066"/>
                </a:cubicBezTo>
                <a:lnTo>
                  <a:pt x="472" y="980"/>
                </a:lnTo>
                <a:cubicBezTo>
                  <a:pt x="477" y="975"/>
                  <a:pt x="481" y="968"/>
                  <a:pt x="481" y="960"/>
                </a:cubicBezTo>
                <a:cubicBezTo>
                  <a:pt x="481" y="945"/>
                  <a:pt x="468" y="932"/>
                  <a:pt x="452" y="932"/>
                </a:cubicBezTo>
                <a:close/>
                <a:moveTo>
                  <a:pt x="452" y="819"/>
                </a:moveTo>
                <a:cubicBezTo>
                  <a:pt x="452" y="804"/>
                  <a:pt x="439" y="791"/>
                  <a:pt x="424" y="791"/>
                </a:cubicBezTo>
                <a:cubicBezTo>
                  <a:pt x="416" y="791"/>
                  <a:pt x="409" y="794"/>
                  <a:pt x="403" y="799"/>
                </a:cubicBezTo>
                <a:lnTo>
                  <a:pt x="121" y="1082"/>
                </a:lnTo>
                <a:cubicBezTo>
                  <a:pt x="116" y="1087"/>
                  <a:pt x="113" y="1094"/>
                  <a:pt x="113" y="1102"/>
                </a:cubicBezTo>
                <a:cubicBezTo>
                  <a:pt x="113" y="1118"/>
                  <a:pt x="126" y="1130"/>
                  <a:pt x="141" y="1130"/>
                </a:cubicBezTo>
                <a:cubicBezTo>
                  <a:pt x="149" y="1130"/>
                  <a:pt x="156" y="1127"/>
                  <a:pt x="161" y="1122"/>
                </a:cubicBezTo>
                <a:lnTo>
                  <a:pt x="444" y="839"/>
                </a:lnTo>
                <a:cubicBezTo>
                  <a:pt x="449" y="834"/>
                  <a:pt x="452" y="827"/>
                  <a:pt x="452" y="819"/>
                </a:cubicBezTo>
                <a:close/>
                <a:moveTo>
                  <a:pt x="274" y="839"/>
                </a:moveTo>
                <a:lnTo>
                  <a:pt x="303" y="811"/>
                </a:lnTo>
                <a:cubicBezTo>
                  <a:pt x="307" y="806"/>
                  <a:pt x="310" y="799"/>
                  <a:pt x="310" y="791"/>
                </a:cubicBezTo>
                <a:cubicBezTo>
                  <a:pt x="310" y="776"/>
                  <a:pt x="298" y="763"/>
                  <a:pt x="282" y="763"/>
                </a:cubicBezTo>
                <a:cubicBezTo>
                  <a:pt x="274" y="763"/>
                  <a:pt x="268" y="766"/>
                  <a:pt x="262" y="771"/>
                </a:cubicBezTo>
                <a:lnTo>
                  <a:pt x="234" y="799"/>
                </a:lnTo>
                <a:cubicBezTo>
                  <a:pt x="229" y="804"/>
                  <a:pt x="226" y="812"/>
                  <a:pt x="226" y="819"/>
                </a:cubicBezTo>
                <a:cubicBezTo>
                  <a:pt x="226" y="835"/>
                  <a:pt x="238" y="848"/>
                  <a:pt x="254" y="848"/>
                </a:cubicBezTo>
                <a:cubicBezTo>
                  <a:pt x="262" y="848"/>
                  <a:pt x="269" y="844"/>
                  <a:pt x="274" y="839"/>
                </a:cubicBezTo>
                <a:close/>
                <a:moveTo>
                  <a:pt x="707" y="1142"/>
                </a:moveTo>
                <a:lnTo>
                  <a:pt x="542" y="741"/>
                </a:lnTo>
                <a:lnTo>
                  <a:pt x="1131" y="152"/>
                </a:lnTo>
                <a:lnTo>
                  <a:pt x="707" y="1142"/>
                </a:lnTo>
                <a:close/>
                <a:moveTo>
                  <a:pt x="101" y="537"/>
                </a:moveTo>
                <a:lnTo>
                  <a:pt x="1091" y="112"/>
                </a:lnTo>
                <a:lnTo>
                  <a:pt x="502" y="702"/>
                </a:lnTo>
                <a:lnTo>
                  <a:pt x="101" y="537"/>
                </a:lnTo>
                <a:close/>
                <a:moveTo>
                  <a:pt x="1243" y="28"/>
                </a:moveTo>
                <a:cubicBezTo>
                  <a:pt x="1243" y="12"/>
                  <a:pt x="1230" y="0"/>
                  <a:pt x="1215" y="0"/>
                </a:cubicBezTo>
                <a:cubicBezTo>
                  <a:pt x="1211" y="0"/>
                  <a:pt x="1206" y="1"/>
                  <a:pt x="1203" y="3"/>
                </a:cubicBezTo>
                <a:lnTo>
                  <a:pt x="18" y="511"/>
                </a:lnTo>
                <a:cubicBezTo>
                  <a:pt x="17" y="511"/>
                  <a:pt x="17" y="511"/>
                  <a:pt x="17" y="511"/>
                </a:cubicBezTo>
                <a:lnTo>
                  <a:pt x="16" y="511"/>
                </a:lnTo>
                <a:cubicBezTo>
                  <a:pt x="6" y="516"/>
                  <a:pt x="0" y="526"/>
                  <a:pt x="0" y="537"/>
                </a:cubicBezTo>
                <a:cubicBezTo>
                  <a:pt x="0" y="549"/>
                  <a:pt x="8" y="560"/>
                  <a:pt x="20" y="563"/>
                </a:cubicBezTo>
                <a:lnTo>
                  <a:pt x="20" y="564"/>
                </a:lnTo>
                <a:lnTo>
                  <a:pt x="487" y="756"/>
                </a:lnTo>
                <a:lnTo>
                  <a:pt x="679" y="1223"/>
                </a:lnTo>
                <a:lnTo>
                  <a:pt x="680" y="1223"/>
                </a:lnTo>
                <a:cubicBezTo>
                  <a:pt x="683" y="1234"/>
                  <a:pt x="693" y="1243"/>
                  <a:pt x="706" y="1243"/>
                </a:cubicBezTo>
                <a:cubicBezTo>
                  <a:pt x="717" y="1243"/>
                  <a:pt x="727" y="1237"/>
                  <a:pt x="732" y="1227"/>
                </a:cubicBezTo>
                <a:lnTo>
                  <a:pt x="732" y="1226"/>
                </a:lnTo>
                <a:lnTo>
                  <a:pt x="1240" y="40"/>
                </a:lnTo>
                <a:cubicBezTo>
                  <a:pt x="1242" y="36"/>
                  <a:pt x="1243" y="33"/>
                  <a:pt x="1243" y="2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54" name="Freeform 153">
            <a:extLst>
              <a:ext uri="{FF2B5EF4-FFF2-40B4-BE49-F238E27FC236}">
                <a16:creationId xmlns:a16="http://schemas.microsoft.com/office/drawing/2014/main" id="{2060497A-88C3-426E-9C5B-85B91B2D6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76125" y="5185500"/>
            <a:ext cx="1549008" cy="1532527"/>
          </a:xfrm>
          <a:custGeom>
            <a:avLst/>
            <a:gdLst>
              <a:gd name="T0" fmla="*/ 384 w 1244"/>
              <a:gd name="T1" fmla="*/ 227 h 1232"/>
              <a:gd name="T2" fmla="*/ 405 w 1244"/>
              <a:gd name="T3" fmla="*/ 304 h 1232"/>
              <a:gd name="T4" fmla="*/ 452 w 1244"/>
              <a:gd name="T5" fmla="*/ 723 h 1232"/>
              <a:gd name="T6" fmla="*/ 791 w 1244"/>
              <a:gd name="T7" fmla="*/ 779 h 1232"/>
              <a:gd name="T8" fmla="*/ 452 w 1244"/>
              <a:gd name="T9" fmla="*/ 723 h 1232"/>
              <a:gd name="T10" fmla="*/ 791 w 1244"/>
              <a:gd name="T11" fmla="*/ 835 h 1232"/>
              <a:gd name="T12" fmla="*/ 848 w 1244"/>
              <a:gd name="T13" fmla="*/ 723 h 1232"/>
              <a:gd name="T14" fmla="*/ 452 w 1244"/>
              <a:gd name="T15" fmla="*/ 666 h 1232"/>
              <a:gd name="T16" fmla="*/ 396 w 1244"/>
              <a:gd name="T17" fmla="*/ 779 h 1232"/>
              <a:gd name="T18" fmla="*/ 1187 w 1244"/>
              <a:gd name="T19" fmla="*/ 496 h 1232"/>
              <a:gd name="T20" fmla="*/ 57 w 1244"/>
              <a:gd name="T21" fmla="*/ 383 h 1232"/>
              <a:gd name="T22" fmla="*/ 1187 w 1244"/>
              <a:gd name="T23" fmla="*/ 496 h 1232"/>
              <a:gd name="T24" fmla="*/ 170 w 1244"/>
              <a:gd name="T25" fmla="*/ 1174 h 1232"/>
              <a:gd name="T26" fmla="*/ 1074 w 1244"/>
              <a:gd name="T27" fmla="*/ 553 h 1232"/>
              <a:gd name="T28" fmla="*/ 392 w 1244"/>
              <a:gd name="T29" fmla="*/ 101 h 1232"/>
              <a:gd name="T30" fmla="*/ 567 w 1244"/>
              <a:gd name="T31" fmla="*/ 137 h 1232"/>
              <a:gd name="T32" fmla="*/ 331 w 1244"/>
              <a:gd name="T33" fmla="*/ 327 h 1232"/>
              <a:gd name="T34" fmla="*/ 327 w 1244"/>
              <a:gd name="T35" fmla="*/ 327 h 1232"/>
              <a:gd name="T36" fmla="*/ 392 w 1244"/>
              <a:gd name="T37" fmla="*/ 101 h 1232"/>
              <a:gd name="T38" fmla="*/ 523 w 1244"/>
              <a:gd name="T39" fmla="*/ 327 h 1232"/>
              <a:gd name="T40" fmla="*/ 896 w 1244"/>
              <a:gd name="T41" fmla="*/ 327 h 1232"/>
              <a:gd name="T42" fmla="*/ 986 w 1244"/>
              <a:gd name="T43" fmla="*/ 213 h 1232"/>
              <a:gd name="T44" fmla="*/ 1010 w 1244"/>
              <a:gd name="T45" fmla="*/ 327 h 1232"/>
              <a:gd name="T46" fmla="*/ 946 w 1244"/>
              <a:gd name="T47" fmla="*/ 282 h 1232"/>
              <a:gd name="T48" fmla="*/ 877 w 1244"/>
              <a:gd name="T49" fmla="*/ 242 h 1232"/>
              <a:gd name="T50" fmla="*/ 810 w 1244"/>
              <a:gd name="T51" fmla="*/ 212 h 1232"/>
              <a:gd name="T52" fmla="*/ 917 w 1244"/>
              <a:gd name="T53" fmla="*/ 173 h 1232"/>
              <a:gd name="T54" fmla="*/ 1075 w 1244"/>
              <a:gd name="T55" fmla="*/ 327 h 1232"/>
              <a:gd name="T56" fmla="*/ 902 w 1244"/>
              <a:gd name="T57" fmla="*/ 119 h 1232"/>
              <a:gd name="T58" fmla="*/ 498 w 1244"/>
              <a:gd name="T59" fmla="*/ 31 h 1232"/>
              <a:gd name="T60" fmla="*/ 196 w 1244"/>
              <a:gd name="T61" fmla="*/ 327 h 1232"/>
              <a:gd name="T62" fmla="*/ 0 w 1244"/>
              <a:gd name="T63" fmla="*/ 383 h 1232"/>
              <a:gd name="T64" fmla="*/ 57 w 1244"/>
              <a:gd name="T65" fmla="*/ 552 h 1232"/>
              <a:gd name="T66" fmla="*/ 113 w 1244"/>
              <a:gd name="T67" fmla="*/ 1174 h 1232"/>
              <a:gd name="T68" fmla="*/ 1074 w 1244"/>
              <a:gd name="T69" fmla="*/ 1231 h 1232"/>
              <a:gd name="T70" fmla="*/ 1130 w 1244"/>
              <a:gd name="T71" fmla="*/ 552 h 1232"/>
              <a:gd name="T72" fmla="*/ 1243 w 1244"/>
              <a:gd name="T73" fmla="*/ 496 h 1232"/>
              <a:gd name="T74" fmla="*/ 1187 w 1244"/>
              <a:gd name="T75" fmla="*/ 327 h 1232"/>
              <a:gd name="T76" fmla="*/ 441 w 1244"/>
              <a:gd name="T77" fmla="*/ 129 h 1232"/>
              <a:gd name="T78" fmla="*/ 462 w 1244"/>
              <a:gd name="T79" fmla="*/ 206 h 1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44" h="1232">
                <a:moveTo>
                  <a:pt x="433" y="255"/>
                </a:moveTo>
                <a:lnTo>
                  <a:pt x="384" y="227"/>
                </a:lnTo>
                <a:lnTo>
                  <a:pt x="356" y="276"/>
                </a:lnTo>
                <a:lnTo>
                  <a:pt x="405" y="304"/>
                </a:lnTo>
                <a:lnTo>
                  <a:pt x="433" y="255"/>
                </a:lnTo>
                <a:close/>
                <a:moveTo>
                  <a:pt x="452" y="723"/>
                </a:moveTo>
                <a:lnTo>
                  <a:pt x="791" y="723"/>
                </a:lnTo>
                <a:lnTo>
                  <a:pt x="791" y="779"/>
                </a:lnTo>
                <a:lnTo>
                  <a:pt x="452" y="779"/>
                </a:lnTo>
                <a:lnTo>
                  <a:pt x="452" y="723"/>
                </a:lnTo>
                <a:close/>
                <a:moveTo>
                  <a:pt x="452" y="835"/>
                </a:moveTo>
                <a:lnTo>
                  <a:pt x="791" y="835"/>
                </a:lnTo>
                <a:cubicBezTo>
                  <a:pt x="822" y="835"/>
                  <a:pt x="848" y="810"/>
                  <a:pt x="848" y="779"/>
                </a:cubicBezTo>
                <a:lnTo>
                  <a:pt x="848" y="723"/>
                </a:lnTo>
                <a:cubicBezTo>
                  <a:pt x="848" y="691"/>
                  <a:pt x="822" y="666"/>
                  <a:pt x="791" y="666"/>
                </a:cubicBezTo>
                <a:lnTo>
                  <a:pt x="452" y="666"/>
                </a:lnTo>
                <a:cubicBezTo>
                  <a:pt x="421" y="666"/>
                  <a:pt x="396" y="691"/>
                  <a:pt x="396" y="723"/>
                </a:cubicBezTo>
                <a:lnTo>
                  <a:pt x="396" y="779"/>
                </a:lnTo>
                <a:cubicBezTo>
                  <a:pt x="396" y="810"/>
                  <a:pt x="421" y="835"/>
                  <a:pt x="452" y="835"/>
                </a:cubicBezTo>
                <a:close/>
                <a:moveTo>
                  <a:pt x="1187" y="496"/>
                </a:moveTo>
                <a:lnTo>
                  <a:pt x="57" y="496"/>
                </a:lnTo>
                <a:lnTo>
                  <a:pt x="57" y="383"/>
                </a:lnTo>
                <a:lnTo>
                  <a:pt x="1187" y="383"/>
                </a:lnTo>
                <a:lnTo>
                  <a:pt x="1187" y="496"/>
                </a:lnTo>
                <a:close/>
                <a:moveTo>
                  <a:pt x="1074" y="1174"/>
                </a:moveTo>
                <a:lnTo>
                  <a:pt x="170" y="1174"/>
                </a:lnTo>
                <a:lnTo>
                  <a:pt x="170" y="553"/>
                </a:lnTo>
                <a:lnTo>
                  <a:pt x="1074" y="553"/>
                </a:lnTo>
                <a:lnTo>
                  <a:pt x="1074" y="1174"/>
                </a:lnTo>
                <a:close/>
                <a:moveTo>
                  <a:pt x="392" y="101"/>
                </a:moveTo>
                <a:cubicBezTo>
                  <a:pt x="408" y="74"/>
                  <a:pt x="442" y="64"/>
                  <a:pt x="470" y="80"/>
                </a:cubicBezTo>
                <a:lnTo>
                  <a:pt x="567" y="137"/>
                </a:lnTo>
                <a:lnTo>
                  <a:pt x="457" y="327"/>
                </a:lnTo>
                <a:lnTo>
                  <a:pt x="331" y="327"/>
                </a:lnTo>
                <a:lnTo>
                  <a:pt x="328" y="325"/>
                </a:lnTo>
                <a:lnTo>
                  <a:pt x="327" y="327"/>
                </a:lnTo>
                <a:lnTo>
                  <a:pt x="262" y="327"/>
                </a:lnTo>
                <a:lnTo>
                  <a:pt x="392" y="101"/>
                </a:lnTo>
                <a:close/>
                <a:moveTo>
                  <a:pt x="896" y="327"/>
                </a:moveTo>
                <a:lnTo>
                  <a:pt x="523" y="327"/>
                </a:lnTo>
                <a:lnTo>
                  <a:pt x="616" y="165"/>
                </a:lnTo>
                <a:lnTo>
                  <a:pt x="896" y="327"/>
                </a:lnTo>
                <a:close/>
                <a:moveTo>
                  <a:pt x="917" y="173"/>
                </a:moveTo>
                <a:cubicBezTo>
                  <a:pt x="947" y="166"/>
                  <a:pt x="978" y="183"/>
                  <a:pt x="986" y="213"/>
                </a:cubicBezTo>
                <a:lnTo>
                  <a:pt x="1016" y="327"/>
                </a:lnTo>
                <a:lnTo>
                  <a:pt x="1010" y="327"/>
                </a:lnTo>
                <a:lnTo>
                  <a:pt x="937" y="285"/>
                </a:lnTo>
                <a:lnTo>
                  <a:pt x="946" y="282"/>
                </a:lnTo>
                <a:lnTo>
                  <a:pt x="931" y="228"/>
                </a:lnTo>
                <a:lnTo>
                  <a:pt x="877" y="242"/>
                </a:lnTo>
                <a:lnTo>
                  <a:pt x="879" y="252"/>
                </a:lnTo>
                <a:lnTo>
                  <a:pt x="810" y="212"/>
                </a:lnTo>
                <a:lnTo>
                  <a:pt x="808" y="203"/>
                </a:lnTo>
                <a:lnTo>
                  <a:pt x="917" y="173"/>
                </a:lnTo>
                <a:close/>
                <a:moveTo>
                  <a:pt x="1187" y="327"/>
                </a:moveTo>
                <a:lnTo>
                  <a:pt x="1075" y="327"/>
                </a:lnTo>
                <a:lnTo>
                  <a:pt x="1041" y="199"/>
                </a:lnTo>
                <a:cubicBezTo>
                  <a:pt x="1025" y="138"/>
                  <a:pt x="963" y="103"/>
                  <a:pt x="902" y="119"/>
                </a:cubicBezTo>
                <a:lnTo>
                  <a:pt x="729" y="165"/>
                </a:lnTo>
                <a:lnTo>
                  <a:pt x="498" y="31"/>
                </a:lnTo>
                <a:cubicBezTo>
                  <a:pt x="443" y="0"/>
                  <a:pt x="374" y="19"/>
                  <a:pt x="343" y="73"/>
                </a:cubicBezTo>
                <a:lnTo>
                  <a:pt x="196" y="327"/>
                </a:lnTo>
                <a:lnTo>
                  <a:pt x="57" y="327"/>
                </a:lnTo>
                <a:cubicBezTo>
                  <a:pt x="26" y="327"/>
                  <a:pt x="0" y="352"/>
                  <a:pt x="0" y="383"/>
                </a:cubicBezTo>
                <a:lnTo>
                  <a:pt x="0" y="496"/>
                </a:lnTo>
                <a:cubicBezTo>
                  <a:pt x="0" y="528"/>
                  <a:pt x="26" y="552"/>
                  <a:pt x="57" y="552"/>
                </a:cubicBezTo>
                <a:lnTo>
                  <a:pt x="113" y="552"/>
                </a:lnTo>
                <a:lnTo>
                  <a:pt x="113" y="1174"/>
                </a:lnTo>
                <a:cubicBezTo>
                  <a:pt x="113" y="1206"/>
                  <a:pt x="139" y="1231"/>
                  <a:pt x="170" y="1231"/>
                </a:cubicBezTo>
                <a:lnTo>
                  <a:pt x="1074" y="1231"/>
                </a:lnTo>
                <a:cubicBezTo>
                  <a:pt x="1105" y="1231"/>
                  <a:pt x="1130" y="1206"/>
                  <a:pt x="1130" y="1174"/>
                </a:cubicBezTo>
                <a:lnTo>
                  <a:pt x="1130" y="552"/>
                </a:lnTo>
                <a:lnTo>
                  <a:pt x="1187" y="552"/>
                </a:lnTo>
                <a:cubicBezTo>
                  <a:pt x="1218" y="552"/>
                  <a:pt x="1243" y="528"/>
                  <a:pt x="1243" y="496"/>
                </a:cubicBezTo>
                <a:lnTo>
                  <a:pt x="1243" y="383"/>
                </a:lnTo>
                <a:cubicBezTo>
                  <a:pt x="1243" y="352"/>
                  <a:pt x="1218" y="327"/>
                  <a:pt x="1187" y="327"/>
                </a:cubicBezTo>
                <a:close/>
                <a:moveTo>
                  <a:pt x="490" y="157"/>
                </a:moveTo>
                <a:lnTo>
                  <a:pt x="441" y="129"/>
                </a:lnTo>
                <a:lnTo>
                  <a:pt x="413" y="178"/>
                </a:lnTo>
                <a:lnTo>
                  <a:pt x="462" y="206"/>
                </a:lnTo>
                <a:lnTo>
                  <a:pt x="490" y="15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C067A7E7-14BD-4D44-9E61-267B98E0F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332" y="5185500"/>
            <a:ext cx="1268870" cy="1549008"/>
          </a:xfrm>
          <a:custGeom>
            <a:avLst/>
            <a:gdLst>
              <a:gd name="T0" fmla="*/ 792 w 1019"/>
              <a:gd name="T1" fmla="*/ 61 h 1244"/>
              <a:gd name="T2" fmla="*/ 792 w 1019"/>
              <a:gd name="T3" fmla="*/ 226 h 1244"/>
              <a:gd name="T4" fmla="*/ 396 w 1019"/>
              <a:gd name="T5" fmla="*/ 0 h 1244"/>
              <a:gd name="T6" fmla="*/ 283 w 1019"/>
              <a:gd name="T7" fmla="*/ 198 h 1244"/>
              <a:gd name="T8" fmla="*/ 340 w 1019"/>
              <a:gd name="T9" fmla="*/ 198 h 1244"/>
              <a:gd name="T10" fmla="*/ 396 w 1019"/>
              <a:gd name="T11" fmla="*/ 56 h 1244"/>
              <a:gd name="T12" fmla="*/ 735 w 1019"/>
              <a:gd name="T13" fmla="*/ 226 h 1244"/>
              <a:gd name="T14" fmla="*/ 961 w 1019"/>
              <a:gd name="T15" fmla="*/ 283 h 1244"/>
              <a:gd name="T16" fmla="*/ 905 w 1019"/>
              <a:gd name="T17" fmla="*/ 904 h 1244"/>
              <a:gd name="T18" fmla="*/ 792 w 1019"/>
              <a:gd name="T19" fmla="*/ 932 h 1244"/>
              <a:gd name="T20" fmla="*/ 905 w 1019"/>
              <a:gd name="T21" fmla="*/ 960 h 1244"/>
              <a:gd name="T22" fmla="*/ 1018 w 1019"/>
              <a:gd name="T23" fmla="*/ 226 h 1244"/>
              <a:gd name="T24" fmla="*/ 170 w 1019"/>
              <a:gd name="T25" fmla="*/ 706 h 1244"/>
              <a:gd name="T26" fmla="*/ 537 w 1019"/>
              <a:gd name="T27" fmla="*/ 735 h 1244"/>
              <a:gd name="T28" fmla="*/ 537 w 1019"/>
              <a:gd name="T29" fmla="*/ 678 h 1244"/>
              <a:gd name="T30" fmla="*/ 170 w 1019"/>
              <a:gd name="T31" fmla="*/ 706 h 1244"/>
              <a:gd name="T32" fmla="*/ 198 w 1019"/>
              <a:gd name="T33" fmla="*/ 1017 h 1244"/>
              <a:gd name="T34" fmla="*/ 198 w 1019"/>
              <a:gd name="T35" fmla="*/ 1073 h 1244"/>
              <a:gd name="T36" fmla="*/ 453 w 1019"/>
              <a:gd name="T37" fmla="*/ 1045 h 1244"/>
              <a:gd name="T38" fmla="*/ 198 w 1019"/>
              <a:gd name="T39" fmla="*/ 565 h 1244"/>
              <a:gd name="T40" fmla="*/ 340 w 1019"/>
              <a:gd name="T41" fmla="*/ 537 h 1244"/>
              <a:gd name="T42" fmla="*/ 198 w 1019"/>
              <a:gd name="T43" fmla="*/ 508 h 1244"/>
              <a:gd name="T44" fmla="*/ 198 w 1019"/>
              <a:gd name="T45" fmla="*/ 565 h 1244"/>
              <a:gd name="T46" fmla="*/ 198 w 1019"/>
              <a:gd name="T47" fmla="*/ 848 h 1244"/>
              <a:gd name="T48" fmla="*/ 198 w 1019"/>
              <a:gd name="T49" fmla="*/ 904 h 1244"/>
              <a:gd name="T50" fmla="*/ 565 w 1019"/>
              <a:gd name="T51" fmla="*/ 876 h 1244"/>
              <a:gd name="T52" fmla="*/ 509 w 1019"/>
              <a:gd name="T53" fmla="*/ 508 h 1244"/>
              <a:gd name="T54" fmla="*/ 656 w 1019"/>
              <a:gd name="T55" fmla="*/ 508 h 1244"/>
              <a:gd name="T56" fmla="*/ 678 w 1019"/>
              <a:gd name="T57" fmla="*/ 1130 h 1244"/>
              <a:gd name="T58" fmla="*/ 113 w 1019"/>
              <a:gd name="T59" fmla="*/ 1187 h 1244"/>
              <a:gd name="T60" fmla="*/ 57 w 1019"/>
              <a:gd name="T61" fmla="*/ 395 h 1244"/>
              <a:gd name="T62" fmla="*/ 453 w 1019"/>
              <a:gd name="T63" fmla="*/ 339 h 1244"/>
              <a:gd name="T64" fmla="*/ 509 w 1019"/>
              <a:gd name="T65" fmla="*/ 565 h 1244"/>
              <a:gd name="T66" fmla="*/ 678 w 1019"/>
              <a:gd name="T67" fmla="*/ 1130 h 1244"/>
              <a:gd name="T68" fmla="*/ 0 w 1019"/>
              <a:gd name="T69" fmla="*/ 395 h 1244"/>
              <a:gd name="T70" fmla="*/ 113 w 1019"/>
              <a:gd name="T71" fmla="*/ 1243 h 1244"/>
              <a:gd name="T72" fmla="*/ 735 w 1019"/>
              <a:gd name="T73" fmla="*/ 1130 h 1244"/>
              <a:gd name="T74" fmla="*/ 537 w 1019"/>
              <a:gd name="T75" fmla="*/ 283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19" h="1244">
                <a:moveTo>
                  <a:pt x="792" y="226"/>
                </a:moveTo>
                <a:lnTo>
                  <a:pt x="792" y="61"/>
                </a:lnTo>
                <a:lnTo>
                  <a:pt x="939" y="226"/>
                </a:lnTo>
                <a:lnTo>
                  <a:pt x="792" y="226"/>
                </a:lnTo>
                <a:close/>
                <a:moveTo>
                  <a:pt x="820" y="0"/>
                </a:moveTo>
                <a:lnTo>
                  <a:pt x="396" y="0"/>
                </a:lnTo>
                <a:cubicBezTo>
                  <a:pt x="333" y="0"/>
                  <a:pt x="283" y="50"/>
                  <a:pt x="283" y="113"/>
                </a:cubicBezTo>
                <a:lnTo>
                  <a:pt x="283" y="198"/>
                </a:lnTo>
                <a:cubicBezTo>
                  <a:pt x="283" y="214"/>
                  <a:pt x="296" y="226"/>
                  <a:pt x="311" y="226"/>
                </a:cubicBezTo>
                <a:cubicBezTo>
                  <a:pt x="327" y="226"/>
                  <a:pt x="340" y="214"/>
                  <a:pt x="340" y="198"/>
                </a:cubicBezTo>
                <a:lnTo>
                  <a:pt x="340" y="113"/>
                </a:lnTo>
                <a:cubicBezTo>
                  <a:pt x="340" y="82"/>
                  <a:pt x="365" y="56"/>
                  <a:pt x="396" y="56"/>
                </a:cubicBezTo>
                <a:lnTo>
                  <a:pt x="735" y="56"/>
                </a:lnTo>
                <a:lnTo>
                  <a:pt x="735" y="226"/>
                </a:lnTo>
                <a:cubicBezTo>
                  <a:pt x="735" y="257"/>
                  <a:pt x="760" y="283"/>
                  <a:pt x="792" y="283"/>
                </a:cubicBezTo>
                <a:lnTo>
                  <a:pt x="961" y="283"/>
                </a:lnTo>
                <a:lnTo>
                  <a:pt x="961" y="848"/>
                </a:lnTo>
                <a:cubicBezTo>
                  <a:pt x="961" y="879"/>
                  <a:pt x="936" y="904"/>
                  <a:pt x="905" y="904"/>
                </a:cubicBezTo>
                <a:lnTo>
                  <a:pt x="820" y="904"/>
                </a:lnTo>
                <a:cubicBezTo>
                  <a:pt x="804" y="904"/>
                  <a:pt x="792" y="917"/>
                  <a:pt x="792" y="932"/>
                </a:cubicBezTo>
                <a:cubicBezTo>
                  <a:pt x="792" y="948"/>
                  <a:pt x="804" y="960"/>
                  <a:pt x="820" y="960"/>
                </a:cubicBezTo>
                <a:lnTo>
                  <a:pt x="905" y="960"/>
                </a:lnTo>
                <a:cubicBezTo>
                  <a:pt x="967" y="960"/>
                  <a:pt x="1018" y="910"/>
                  <a:pt x="1018" y="848"/>
                </a:cubicBezTo>
                <a:lnTo>
                  <a:pt x="1018" y="226"/>
                </a:lnTo>
                <a:lnTo>
                  <a:pt x="820" y="0"/>
                </a:lnTo>
                <a:close/>
                <a:moveTo>
                  <a:pt x="170" y="706"/>
                </a:moveTo>
                <a:cubicBezTo>
                  <a:pt x="170" y="722"/>
                  <a:pt x="183" y="735"/>
                  <a:pt x="198" y="735"/>
                </a:cubicBezTo>
                <a:lnTo>
                  <a:pt x="537" y="735"/>
                </a:lnTo>
                <a:cubicBezTo>
                  <a:pt x="553" y="735"/>
                  <a:pt x="565" y="722"/>
                  <a:pt x="565" y="706"/>
                </a:cubicBezTo>
                <a:cubicBezTo>
                  <a:pt x="565" y="691"/>
                  <a:pt x="553" y="678"/>
                  <a:pt x="537" y="678"/>
                </a:cubicBezTo>
                <a:lnTo>
                  <a:pt x="198" y="678"/>
                </a:lnTo>
                <a:cubicBezTo>
                  <a:pt x="183" y="678"/>
                  <a:pt x="170" y="691"/>
                  <a:pt x="170" y="706"/>
                </a:cubicBezTo>
                <a:close/>
                <a:moveTo>
                  <a:pt x="424" y="1017"/>
                </a:moveTo>
                <a:lnTo>
                  <a:pt x="198" y="1017"/>
                </a:lnTo>
                <a:cubicBezTo>
                  <a:pt x="183" y="1017"/>
                  <a:pt x="170" y="1030"/>
                  <a:pt x="170" y="1045"/>
                </a:cubicBezTo>
                <a:cubicBezTo>
                  <a:pt x="170" y="1061"/>
                  <a:pt x="183" y="1073"/>
                  <a:pt x="198" y="1073"/>
                </a:cubicBezTo>
                <a:lnTo>
                  <a:pt x="424" y="1073"/>
                </a:lnTo>
                <a:cubicBezTo>
                  <a:pt x="440" y="1073"/>
                  <a:pt x="453" y="1061"/>
                  <a:pt x="453" y="1045"/>
                </a:cubicBezTo>
                <a:cubicBezTo>
                  <a:pt x="453" y="1030"/>
                  <a:pt x="440" y="1017"/>
                  <a:pt x="424" y="1017"/>
                </a:cubicBezTo>
                <a:close/>
                <a:moveTo>
                  <a:pt x="198" y="565"/>
                </a:moveTo>
                <a:lnTo>
                  <a:pt x="311" y="565"/>
                </a:lnTo>
                <a:cubicBezTo>
                  <a:pt x="327" y="565"/>
                  <a:pt x="340" y="552"/>
                  <a:pt x="340" y="537"/>
                </a:cubicBezTo>
                <a:cubicBezTo>
                  <a:pt x="340" y="521"/>
                  <a:pt x="327" y="508"/>
                  <a:pt x="311" y="508"/>
                </a:cubicBezTo>
                <a:lnTo>
                  <a:pt x="198" y="508"/>
                </a:lnTo>
                <a:cubicBezTo>
                  <a:pt x="183" y="508"/>
                  <a:pt x="170" y="521"/>
                  <a:pt x="170" y="537"/>
                </a:cubicBezTo>
                <a:cubicBezTo>
                  <a:pt x="170" y="552"/>
                  <a:pt x="183" y="565"/>
                  <a:pt x="198" y="565"/>
                </a:cubicBezTo>
                <a:close/>
                <a:moveTo>
                  <a:pt x="537" y="848"/>
                </a:moveTo>
                <a:lnTo>
                  <a:pt x="198" y="848"/>
                </a:lnTo>
                <a:cubicBezTo>
                  <a:pt x="183" y="848"/>
                  <a:pt x="170" y="860"/>
                  <a:pt x="170" y="876"/>
                </a:cubicBezTo>
                <a:cubicBezTo>
                  <a:pt x="170" y="891"/>
                  <a:pt x="183" y="904"/>
                  <a:pt x="198" y="904"/>
                </a:cubicBezTo>
                <a:lnTo>
                  <a:pt x="537" y="904"/>
                </a:lnTo>
                <a:cubicBezTo>
                  <a:pt x="553" y="904"/>
                  <a:pt x="565" y="891"/>
                  <a:pt x="565" y="876"/>
                </a:cubicBezTo>
                <a:cubicBezTo>
                  <a:pt x="565" y="860"/>
                  <a:pt x="553" y="848"/>
                  <a:pt x="537" y="848"/>
                </a:cubicBezTo>
                <a:close/>
                <a:moveTo>
                  <a:pt x="509" y="508"/>
                </a:moveTo>
                <a:lnTo>
                  <a:pt x="509" y="343"/>
                </a:lnTo>
                <a:lnTo>
                  <a:pt x="656" y="508"/>
                </a:lnTo>
                <a:lnTo>
                  <a:pt x="509" y="508"/>
                </a:lnTo>
                <a:close/>
                <a:moveTo>
                  <a:pt x="678" y="1130"/>
                </a:moveTo>
                <a:cubicBezTo>
                  <a:pt x="678" y="1162"/>
                  <a:pt x="653" y="1187"/>
                  <a:pt x="622" y="1187"/>
                </a:cubicBezTo>
                <a:lnTo>
                  <a:pt x="113" y="1187"/>
                </a:lnTo>
                <a:cubicBezTo>
                  <a:pt x="82" y="1187"/>
                  <a:pt x="57" y="1162"/>
                  <a:pt x="57" y="1130"/>
                </a:cubicBezTo>
                <a:lnTo>
                  <a:pt x="57" y="395"/>
                </a:lnTo>
                <a:cubicBezTo>
                  <a:pt x="57" y="364"/>
                  <a:pt x="82" y="339"/>
                  <a:pt x="113" y="339"/>
                </a:cubicBezTo>
                <a:lnTo>
                  <a:pt x="453" y="339"/>
                </a:lnTo>
                <a:lnTo>
                  <a:pt x="453" y="508"/>
                </a:lnTo>
                <a:cubicBezTo>
                  <a:pt x="453" y="539"/>
                  <a:pt x="478" y="565"/>
                  <a:pt x="509" y="565"/>
                </a:cubicBezTo>
                <a:lnTo>
                  <a:pt x="678" y="565"/>
                </a:lnTo>
                <a:lnTo>
                  <a:pt x="678" y="1130"/>
                </a:lnTo>
                <a:close/>
                <a:moveTo>
                  <a:pt x="113" y="283"/>
                </a:moveTo>
                <a:cubicBezTo>
                  <a:pt x="51" y="283"/>
                  <a:pt x="0" y="333"/>
                  <a:pt x="0" y="395"/>
                </a:cubicBezTo>
                <a:lnTo>
                  <a:pt x="0" y="1130"/>
                </a:lnTo>
                <a:cubicBezTo>
                  <a:pt x="0" y="1193"/>
                  <a:pt x="51" y="1243"/>
                  <a:pt x="113" y="1243"/>
                </a:cubicBezTo>
                <a:lnTo>
                  <a:pt x="622" y="1243"/>
                </a:lnTo>
                <a:cubicBezTo>
                  <a:pt x="684" y="1243"/>
                  <a:pt x="735" y="1193"/>
                  <a:pt x="735" y="1130"/>
                </a:cubicBezTo>
                <a:lnTo>
                  <a:pt x="735" y="508"/>
                </a:lnTo>
                <a:lnTo>
                  <a:pt x="537" y="283"/>
                </a:lnTo>
                <a:lnTo>
                  <a:pt x="113" y="2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00A0CC0D-6F2A-4C54-A06E-EF9BB2D10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2217" y="5185500"/>
            <a:ext cx="1549008" cy="1549008"/>
          </a:xfrm>
          <a:custGeom>
            <a:avLst/>
            <a:gdLst>
              <a:gd name="T0" fmla="*/ 1156 w 1244"/>
              <a:gd name="T1" fmla="*/ 497 h 1245"/>
              <a:gd name="T2" fmla="*/ 987 w 1244"/>
              <a:gd name="T3" fmla="*/ 424 h 1245"/>
              <a:gd name="T4" fmla="*/ 936 w 1244"/>
              <a:gd name="T5" fmla="*/ 395 h 1245"/>
              <a:gd name="T6" fmla="*/ 747 w 1244"/>
              <a:gd name="T7" fmla="*/ 489 h 1245"/>
              <a:gd name="T8" fmla="*/ 636 w 1244"/>
              <a:gd name="T9" fmla="*/ 636 h 1245"/>
              <a:gd name="T10" fmla="*/ 520 w 1244"/>
              <a:gd name="T11" fmla="*/ 634 h 1245"/>
              <a:gd name="T12" fmla="*/ 452 w 1244"/>
              <a:gd name="T13" fmla="*/ 835 h 1245"/>
              <a:gd name="T14" fmla="*/ 479 w 1244"/>
              <a:gd name="T15" fmla="*/ 1017 h 1245"/>
              <a:gd name="T16" fmla="*/ 395 w 1244"/>
              <a:gd name="T17" fmla="*/ 1098 h 1245"/>
              <a:gd name="T18" fmla="*/ 113 w 1244"/>
              <a:gd name="T19" fmla="*/ 1187 h 1245"/>
              <a:gd name="T20" fmla="*/ 56 w 1244"/>
              <a:gd name="T21" fmla="*/ 650 h 1245"/>
              <a:gd name="T22" fmla="*/ 152 w 1244"/>
              <a:gd name="T23" fmla="*/ 609 h 1245"/>
              <a:gd name="T24" fmla="*/ 297 w 1244"/>
              <a:gd name="T25" fmla="*/ 494 h 1245"/>
              <a:gd name="T26" fmla="*/ 384 w 1244"/>
              <a:gd name="T27" fmla="*/ 537 h 1245"/>
              <a:gd name="T28" fmla="*/ 526 w 1244"/>
              <a:gd name="T29" fmla="*/ 409 h 1245"/>
              <a:gd name="T30" fmla="*/ 495 w 1244"/>
              <a:gd name="T31" fmla="*/ 297 h 1245"/>
              <a:gd name="T32" fmla="*/ 608 w 1244"/>
              <a:gd name="T33" fmla="*/ 152 h 1245"/>
              <a:gd name="T34" fmla="*/ 649 w 1244"/>
              <a:gd name="T35" fmla="*/ 56 h 1245"/>
              <a:gd name="T36" fmla="*/ 1186 w 1244"/>
              <a:gd name="T37" fmla="*/ 113 h 1245"/>
              <a:gd name="T38" fmla="*/ 1186 w 1244"/>
              <a:gd name="T39" fmla="*/ 725 h 1245"/>
              <a:gd name="T40" fmla="*/ 678 w 1244"/>
              <a:gd name="T41" fmla="*/ 1017 h 1245"/>
              <a:gd name="T42" fmla="*/ 477 w 1244"/>
              <a:gd name="T43" fmla="*/ 1187 h 1245"/>
              <a:gd name="T44" fmla="*/ 506 w 1244"/>
              <a:gd name="T45" fmla="*/ 1067 h 1245"/>
              <a:gd name="T46" fmla="*/ 552 w 1244"/>
              <a:gd name="T47" fmla="*/ 893 h 1245"/>
              <a:gd name="T48" fmla="*/ 493 w 1244"/>
              <a:gd name="T49" fmla="*/ 796 h 1245"/>
              <a:gd name="T50" fmla="*/ 562 w 1244"/>
              <a:gd name="T51" fmla="*/ 674 h 1245"/>
              <a:gd name="T52" fmla="*/ 675 w 1244"/>
              <a:gd name="T53" fmla="*/ 676 h 1245"/>
              <a:gd name="T54" fmla="*/ 804 w 1244"/>
              <a:gd name="T55" fmla="*/ 550 h 1245"/>
              <a:gd name="T56" fmla="*/ 803 w 1244"/>
              <a:gd name="T57" fmla="*/ 489 h 1245"/>
              <a:gd name="T58" fmla="*/ 967 w 1244"/>
              <a:gd name="T59" fmla="*/ 507 h 1245"/>
              <a:gd name="T60" fmla="*/ 1017 w 1244"/>
              <a:gd name="T61" fmla="*/ 535 h 1245"/>
              <a:gd name="T62" fmla="*/ 1186 w 1244"/>
              <a:gd name="T63" fmla="*/ 544 h 1245"/>
              <a:gd name="T64" fmla="*/ 1186 w 1244"/>
              <a:gd name="T65" fmla="*/ 890 h 1245"/>
              <a:gd name="T66" fmla="*/ 1017 w 1244"/>
              <a:gd name="T67" fmla="*/ 904 h 1245"/>
              <a:gd name="T68" fmla="*/ 785 w 1244"/>
              <a:gd name="T69" fmla="*/ 856 h 1245"/>
              <a:gd name="T70" fmla="*/ 1186 w 1244"/>
              <a:gd name="T71" fmla="*/ 792 h 1245"/>
              <a:gd name="T72" fmla="*/ 1186 w 1244"/>
              <a:gd name="T73" fmla="*/ 1130 h 1245"/>
              <a:gd name="T74" fmla="*/ 1045 w 1244"/>
              <a:gd name="T75" fmla="*/ 1187 h 1245"/>
              <a:gd name="T76" fmla="*/ 1130 w 1244"/>
              <a:gd name="T77" fmla="*/ 1017 h 1245"/>
              <a:gd name="T78" fmla="*/ 1186 w 1244"/>
              <a:gd name="T79" fmla="*/ 956 h 1245"/>
              <a:gd name="T80" fmla="*/ 961 w 1244"/>
              <a:gd name="T81" fmla="*/ 1017 h 1245"/>
              <a:gd name="T82" fmla="*/ 1073 w 1244"/>
              <a:gd name="T83" fmla="*/ 1017 h 1245"/>
              <a:gd name="T84" fmla="*/ 961 w 1244"/>
              <a:gd name="T85" fmla="*/ 1017 h 1245"/>
              <a:gd name="T86" fmla="*/ 792 w 1244"/>
              <a:gd name="T87" fmla="*/ 1187 h 1245"/>
              <a:gd name="T88" fmla="*/ 758 w 1244"/>
              <a:gd name="T89" fmla="*/ 905 h 1245"/>
              <a:gd name="T90" fmla="*/ 904 w 1244"/>
              <a:gd name="T91" fmla="*/ 1017 h 1245"/>
              <a:gd name="T92" fmla="*/ 989 w 1244"/>
              <a:gd name="T93" fmla="*/ 1187 h 1245"/>
              <a:gd name="T94" fmla="*/ 309 w 1244"/>
              <a:gd name="T95" fmla="*/ 56 h 1245"/>
              <a:gd name="T96" fmla="*/ 593 w 1244"/>
              <a:gd name="T97" fmla="*/ 98 h 1245"/>
              <a:gd name="T98" fmla="*/ 534 w 1244"/>
              <a:gd name="T99" fmla="*/ 113 h 1245"/>
              <a:gd name="T100" fmla="*/ 445 w 1244"/>
              <a:gd name="T101" fmla="*/ 269 h 1245"/>
              <a:gd name="T102" fmla="*/ 477 w 1244"/>
              <a:gd name="T103" fmla="*/ 379 h 1245"/>
              <a:gd name="T104" fmla="*/ 326 w 1244"/>
              <a:gd name="T105" fmla="*/ 446 h 1245"/>
              <a:gd name="T106" fmla="*/ 269 w 1244"/>
              <a:gd name="T107" fmla="*/ 445 h 1245"/>
              <a:gd name="T108" fmla="*/ 112 w 1244"/>
              <a:gd name="T109" fmla="*/ 535 h 1245"/>
              <a:gd name="T110" fmla="*/ 56 w 1244"/>
              <a:gd name="T111" fmla="*/ 593 h 1245"/>
              <a:gd name="T112" fmla="*/ 56 w 1244"/>
              <a:gd name="T113" fmla="*/ 113 h 1245"/>
              <a:gd name="T114" fmla="*/ 252 w 1244"/>
              <a:gd name="T115" fmla="*/ 56 h 1245"/>
              <a:gd name="T116" fmla="*/ 56 w 1244"/>
              <a:gd name="T117" fmla="*/ 113 h 1245"/>
              <a:gd name="T118" fmla="*/ 113 w 1244"/>
              <a:gd name="T119" fmla="*/ 0 h 1245"/>
              <a:gd name="T120" fmla="*/ 0 w 1244"/>
              <a:gd name="T121" fmla="*/ 1130 h 1245"/>
              <a:gd name="T122" fmla="*/ 1130 w 1244"/>
              <a:gd name="T123" fmla="*/ 1244 h 1245"/>
              <a:gd name="T124" fmla="*/ 1243 w 1244"/>
              <a:gd name="T125" fmla="*/ 113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4" h="1245">
                <a:moveTo>
                  <a:pt x="1186" y="466"/>
                </a:moveTo>
                <a:lnTo>
                  <a:pt x="1156" y="497"/>
                </a:lnTo>
                <a:cubicBezTo>
                  <a:pt x="1110" y="485"/>
                  <a:pt x="1063" y="479"/>
                  <a:pt x="1017" y="479"/>
                </a:cubicBezTo>
                <a:lnTo>
                  <a:pt x="987" y="424"/>
                </a:lnTo>
                <a:cubicBezTo>
                  <a:pt x="981" y="415"/>
                  <a:pt x="973" y="405"/>
                  <a:pt x="963" y="400"/>
                </a:cubicBezTo>
                <a:cubicBezTo>
                  <a:pt x="955" y="395"/>
                  <a:pt x="946" y="393"/>
                  <a:pt x="936" y="395"/>
                </a:cubicBezTo>
                <a:lnTo>
                  <a:pt x="776" y="438"/>
                </a:lnTo>
                <a:cubicBezTo>
                  <a:pt x="754" y="444"/>
                  <a:pt x="748" y="468"/>
                  <a:pt x="747" y="489"/>
                </a:cubicBezTo>
                <a:lnTo>
                  <a:pt x="748" y="550"/>
                </a:lnTo>
                <a:cubicBezTo>
                  <a:pt x="707" y="574"/>
                  <a:pt x="669" y="602"/>
                  <a:pt x="636" y="636"/>
                </a:cubicBezTo>
                <a:lnTo>
                  <a:pt x="576" y="620"/>
                </a:lnTo>
                <a:cubicBezTo>
                  <a:pt x="556" y="613"/>
                  <a:pt x="531" y="615"/>
                  <a:pt x="520" y="634"/>
                </a:cubicBezTo>
                <a:lnTo>
                  <a:pt x="437" y="778"/>
                </a:lnTo>
                <a:cubicBezTo>
                  <a:pt x="426" y="798"/>
                  <a:pt x="438" y="819"/>
                  <a:pt x="452" y="835"/>
                </a:cubicBezTo>
                <a:lnTo>
                  <a:pt x="496" y="878"/>
                </a:lnTo>
                <a:cubicBezTo>
                  <a:pt x="484" y="924"/>
                  <a:pt x="478" y="971"/>
                  <a:pt x="479" y="1017"/>
                </a:cubicBezTo>
                <a:lnTo>
                  <a:pt x="424" y="1047"/>
                </a:lnTo>
                <a:cubicBezTo>
                  <a:pt x="406" y="1057"/>
                  <a:pt x="389" y="1076"/>
                  <a:pt x="395" y="1098"/>
                </a:cubicBezTo>
                <a:lnTo>
                  <a:pt x="419" y="1187"/>
                </a:lnTo>
                <a:lnTo>
                  <a:pt x="113" y="1187"/>
                </a:lnTo>
                <a:cubicBezTo>
                  <a:pt x="82" y="1187"/>
                  <a:pt x="56" y="1162"/>
                  <a:pt x="56" y="1130"/>
                </a:cubicBezTo>
                <a:lnTo>
                  <a:pt x="56" y="650"/>
                </a:lnTo>
                <a:lnTo>
                  <a:pt x="111" y="650"/>
                </a:lnTo>
                <a:cubicBezTo>
                  <a:pt x="134" y="650"/>
                  <a:pt x="146" y="629"/>
                  <a:pt x="152" y="609"/>
                </a:cubicBezTo>
                <a:lnTo>
                  <a:pt x="167" y="548"/>
                </a:lnTo>
                <a:cubicBezTo>
                  <a:pt x="213" y="536"/>
                  <a:pt x="256" y="517"/>
                  <a:pt x="297" y="494"/>
                </a:cubicBezTo>
                <a:lnTo>
                  <a:pt x="350" y="527"/>
                </a:lnTo>
                <a:cubicBezTo>
                  <a:pt x="361" y="532"/>
                  <a:pt x="373" y="537"/>
                  <a:pt x="384" y="537"/>
                </a:cubicBezTo>
                <a:cubicBezTo>
                  <a:pt x="393" y="537"/>
                  <a:pt x="402" y="533"/>
                  <a:pt x="409" y="527"/>
                </a:cubicBezTo>
                <a:lnTo>
                  <a:pt x="526" y="409"/>
                </a:lnTo>
                <a:cubicBezTo>
                  <a:pt x="542" y="393"/>
                  <a:pt x="537" y="369"/>
                  <a:pt x="526" y="350"/>
                </a:cubicBezTo>
                <a:lnTo>
                  <a:pt x="495" y="297"/>
                </a:lnTo>
                <a:cubicBezTo>
                  <a:pt x="518" y="257"/>
                  <a:pt x="536" y="214"/>
                  <a:pt x="548" y="168"/>
                </a:cubicBezTo>
                <a:lnTo>
                  <a:pt x="608" y="152"/>
                </a:lnTo>
                <a:cubicBezTo>
                  <a:pt x="628" y="146"/>
                  <a:pt x="649" y="134"/>
                  <a:pt x="649" y="112"/>
                </a:cubicBezTo>
                <a:lnTo>
                  <a:pt x="649" y="56"/>
                </a:lnTo>
                <a:lnTo>
                  <a:pt x="1130" y="56"/>
                </a:lnTo>
                <a:cubicBezTo>
                  <a:pt x="1161" y="56"/>
                  <a:pt x="1186" y="82"/>
                  <a:pt x="1186" y="113"/>
                </a:cubicBezTo>
                <a:lnTo>
                  <a:pt x="1186" y="466"/>
                </a:lnTo>
                <a:close/>
                <a:moveTo>
                  <a:pt x="1186" y="725"/>
                </a:moveTo>
                <a:cubicBezTo>
                  <a:pt x="1137" y="695"/>
                  <a:pt x="1079" y="678"/>
                  <a:pt x="1017" y="678"/>
                </a:cubicBezTo>
                <a:cubicBezTo>
                  <a:pt x="830" y="678"/>
                  <a:pt x="678" y="830"/>
                  <a:pt x="678" y="1017"/>
                </a:cubicBezTo>
                <a:cubicBezTo>
                  <a:pt x="678" y="1079"/>
                  <a:pt x="695" y="1136"/>
                  <a:pt x="725" y="1187"/>
                </a:cubicBezTo>
                <a:lnTo>
                  <a:pt x="477" y="1187"/>
                </a:lnTo>
                <a:lnTo>
                  <a:pt x="453" y="1096"/>
                </a:lnTo>
                <a:lnTo>
                  <a:pt x="506" y="1067"/>
                </a:lnTo>
                <a:cubicBezTo>
                  <a:pt x="524" y="1057"/>
                  <a:pt x="535" y="1037"/>
                  <a:pt x="535" y="1017"/>
                </a:cubicBezTo>
                <a:cubicBezTo>
                  <a:pt x="535" y="975"/>
                  <a:pt x="540" y="933"/>
                  <a:pt x="552" y="893"/>
                </a:cubicBezTo>
                <a:cubicBezTo>
                  <a:pt x="556" y="872"/>
                  <a:pt x="551" y="851"/>
                  <a:pt x="536" y="837"/>
                </a:cubicBezTo>
                <a:lnTo>
                  <a:pt x="493" y="796"/>
                </a:lnTo>
                <a:cubicBezTo>
                  <a:pt x="493" y="795"/>
                  <a:pt x="493" y="795"/>
                  <a:pt x="493" y="795"/>
                </a:cubicBezTo>
                <a:lnTo>
                  <a:pt x="562" y="674"/>
                </a:lnTo>
                <a:lnTo>
                  <a:pt x="621" y="691"/>
                </a:lnTo>
                <a:cubicBezTo>
                  <a:pt x="640" y="696"/>
                  <a:pt x="662" y="691"/>
                  <a:pt x="675" y="676"/>
                </a:cubicBezTo>
                <a:cubicBezTo>
                  <a:pt x="706" y="647"/>
                  <a:pt x="739" y="621"/>
                  <a:pt x="776" y="600"/>
                </a:cubicBezTo>
                <a:cubicBezTo>
                  <a:pt x="794" y="590"/>
                  <a:pt x="805" y="571"/>
                  <a:pt x="804" y="550"/>
                </a:cubicBezTo>
                <a:lnTo>
                  <a:pt x="803" y="490"/>
                </a:lnTo>
                <a:lnTo>
                  <a:pt x="803" y="489"/>
                </a:lnTo>
                <a:lnTo>
                  <a:pt x="938" y="453"/>
                </a:lnTo>
                <a:lnTo>
                  <a:pt x="967" y="507"/>
                </a:lnTo>
                <a:cubicBezTo>
                  <a:pt x="973" y="516"/>
                  <a:pt x="980" y="523"/>
                  <a:pt x="989" y="528"/>
                </a:cubicBezTo>
                <a:cubicBezTo>
                  <a:pt x="997" y="533"/>
                  <a:pt x="1007" y="535"/>
                  <a:pt x="1017" y="535"/>
                </a:cubicBezTo>
                <a:cubicBezTo>
                  <a:pt x="1059" y="535"/>
                  <a:pt x="1101" y="541"/>
                  <a:pt x="1142" y="552"/>
                </a:cubicBezTo>
                <a:cubicBezTo>
                  <a:pt x="1157" y="556"/>
                  <a:pt x="1173" y="553"/>
                  <a:pt x="1186" y="544"/>
                </a:cubicBezTo>
                <a:lnTo>
                  <a:pt x="1186" y="725"/>
                </a:lnTo>
                <a:close/>
                <a:moveTo>
                  <a:pt x="1186" y="890"/>
                </a:moveTo>
                <a:lnTo>
                  <a:pt x="1099" y="940"/>
                </a:lnTo>
                <a:cubicBezTo>
                  <a:pt x="1078" y="918"/>
                  <a:pt x="1049" y="904"/>
                  <a:pt x="1017" y="904"/>
                </a:cubicBezTo>
                <a:cubicBezTo>
                  <a:pt x="984" y="904"/>
                  <a:pt x="956" y="918"/>
                  <a:pt x="935" y="940"/>
                </a:cubicBezTo>
                <a:lnTo>
                  <a:pt x="785" y="856"/>
                </a:lnTo>
                <a:cubicBezTo>
                  <a:pt x="836" y="783"/>
                  <a:pt x="921" y="735"/>
                  <a:pt x="1017" y="735"/>
                </a:cubicBezTo>
                <a:cubicBezTo>
                  <a:pt x="1081" y="735"/>
                  <a:pt x="1139" y="757"/>
                  <a:pt x="1186" y="792"/>
                </a:cubicBezTo>
                <a:lnTo>
                  <a:pt x="1186" y="890"/>
                </a:lnTo>
                <a:close/>
                <a:moveTo>
                  <a:pt x="1186" y="1130"/>
                </a:moveTo>
                <a:cubicBezTo>
                  <a:pt x="1186" y="1162"/>
                  <a:pt x="1161" y="1187"/>
                  <a:pt x="1130" y="1187"/>
                </a:cubicBezTo>
                <a:lnTo>
                  <a:pt x="1045" y="1187"/>
                </a:lnTo>
                <a:lnTo>
                  <a:pt x="1045" y="1126"/>
                </a:lnTo>
                <a:cubicBezTo>
                  <a:pt x="1094" y="1114"/>
                  <a:pt x="1130" y="1070"/>
                  <a:pt x="1130" y="1017"/>
                </a:cubicBezTo>
                <a:cubicBezTo>
                  <a:pt x="1130" y="1008"/>
                  <a:pt x="1128" y="998"/>
                  <a:pt x="1126" y="989"/>
                </a:cubicBezTo>
                <a:lnTo>
                  <a:pt x="1186" y="956"/>
                </a:lnTo>
                <a:lnTo>
                  <a:pt x="1186" y="1130"/>
                </a:lnTo>
                <a:close/>
                <a:moveTo>
                  <a:pt x="961" y="1017"/>
                </a:moveTo>
                <a:cubicBezTo>
                  <a:pt x="961" y="986"/>
                  <a:pt x="985" y="961"/>
                  <a:pt x="1017" y="961"/>
                </a:cubicBezTo>
                <a:cubicBezTo>
                  <a:pt x="1048" y="961"/>
                  <a:pt x="1073" y="986"/>
                  <a:pt x="1073" y="1017"/>
                </a:cubicBezTo>
                <a:cubicBezTo>
                  <a:pt x="1073" y="1048"/>
                  <a:pt x="1048" y="1073"/>
                  <a:pt x="1017" y="1073"/>
                </a:cubicBezTo>
                <a:cubicBezTo>
                  <a:pt x="985" y="1073"/>
                  <a:pt x="961" y="1048"/>
                  <a:pt x="961" y="1017"/>
                </a:cubicBezTo>
                <a:close/>
                <a:moveTo>
                  <a:pt x="989" y="1187"/>
                </a:moveTo>
                <a:lnTo>
                  <a:pt x="792" y="1187"/>
                </a:lnTo>
                <a:cubicBezTo>
                  <a:pt x="755" y="1140"/>
                  <a:pt x="734" y="1081"/>
                  <a:pt x="734" y="1017"/>
                </a:cubicBezTo>
                <a:cubicBezTo>
                  <a:pt x="734" y="977"/>
                  <a:pt x="743" y="940"/>
                  <a:pt x="758" y="905"/>
                </a:cubicBezTo>
                <a:lnTo>
                  <a:pt x="908" y="989"/>
                </a:lnTo>
                <a:cubicBezTo>
                  <a:pt x="905" y="998"/>
                  <a:pt x="904" y="1008"/>
                  <a:pt x="904" y="1017"/>
                </a:cubicBezTo>
                <a:cubicBezTo>
                  <a:pt x="904" y="1070"/>
                  <a:pt x="940" y="1114"/>
                  <a:pt x="989" y="1126"/>
                </a:cubicBezTo>
                <a:lnTo>
                  <a:pt x="989" y="1187"/>
                </a:lnTo>
                <a:close/>
                <a:moveTo>
                  <a:pt x="56" y="309"/>
                </a:moveTo>
                <a:cubicBezTo>
                  <a:pt x="190" y="296"/>
                  <a:pt x="296" y="190"/>
                  <a:pt x="309" y="56"/>
                </a:cubicBezTo>
                <a:lnTo>
                  <a:pt x="593" y="56"/>
                </a:lnTo>
                <a:lnTo>
                  <a:pt x="593" y="98"/>
                </a:lnTo>
                <a:cubicBezTo>
                  <a:pt x="593" y="98"/>
                  <a:pt x="592" y="98"/>
                  <a:pt x="592" y="99"/>
                </a:cubicBezTo>
                <a:lnTo>
                  <a:pt x="534" y="113"/>
                </a:lnTo>
                <a:cubicBezTo>
                  <a:pt x="515" y="118"/>
                  <a:pt x="499" y="133"/>
                  <a:pt x="494" y="153"/>
                </a:cubicBezTo>
                <a:cubicBezTo>
                  <a:pt x="483" y="193"/>
                  <a:pt x="466" y="233"/>
                  <a:pt x="445" y="269"/>
                </a:cubicBezTo>
                <a:cubicBezTo>
                  <a:pt x="435" y="287"/>
                  <a:pt x="435" y="309"/>
                  <a:pt x="445" y="327"/>
                </a:cubicBezTo>
                <a:lnTo>
                  <a:pt x="477" y="379"/>
                </a:lnTo>
                <a:lnTo>
                  <a:pt x="378" y="477"/>
                </a:lnTo>
                <a:lnTo>
                  <a:pt x="326" y="446"/>
                </a:lnTo>
                <a:cubicBezTo>
                  <a:pt x="317" y="440"/>
                  <a:pt x="307" y="438"/>
                  <a:pt x="297" y="438"/>
                </a:cubicBezTo>
                <a:cubicBezTo>
                  <a:pt x="287" y="438"/>
                  <a:pt x="277" y="440"/>
                  <a:pt x="269" y="445"/>
                </a:cubicBezTo>
                <a:cubicBezTo>
                  <a:pt x="232" y="467"/>
                  <a:pt x="193" y="483"/>
                  <a:pt x="152" y="494"/>
                </a:cubicBezTo>
                <a:cubicBezTo>
                  <a:pt x="133" y="498"/>
                  <a:pt x="117" y="515"/>
                  <a:pt x="112" y="535"/>
                </a:cubicBezTo>
                <a:lnTo>
                  <a:pt x="98" y="593"/>
                </a:lnTo>
                <a:lnTo>
                  <a:pt x="56" y="593"/>
                </a:lnTo>
                <a:lnTo>
                  <a:pt x="56" y="309"/>
                </a:lnTo>
                <a:close/>
                <a:moveTo>
                  <a:pt x="56" y="113"/>
                </a:moveTo>
                <a:cubicBezTo>
                  <a:pt x="56" y="82"/>
                  <a:pt x="82" y="56"/>
                  <a:pt x="113" y="56"/>
                </a:cubicBezTo>
                <a:lnTo>
                  <a:pt x="252" y="56"/>
                </a:lnTo>
                <a:cubicBezTo>
                  <a:pt x="239" y="159"/>
                  <a:pt x="158" y="240"/>
                  <a:pt x="56" y="252"/>
                </a:cubicBezTo>
                <a:lnTo>
                  <a:pt x="56" y="113"/>
                </a:lnTo>
                <a:close/>
                <a:moveTo>
                  <a:pt x="1130" y="0"/>
                </a:moveTo>
                <a:lnTo>
                  <a:pt x="113" y="0"/>
                </a:lnTo>
                <a:cubicBezTo>
                  <a:pt x="50" y="0"/>
                  <a:pt x="0" y="51"/>
                  <a:pt x="0" y="113"/>
                </a:cubicBezTo>
                <a:lnTo>
                  <a:pt x="0" y="1130"/>
                </a:lnTo>
                <a:cubicBezTo>
                  <a:pt x="0" y="1193"/>
                  <a:pt x="50" y="1244"/>
                  <a:pt x="113" y="1244"/>
                </a:cubicBezTo>
                <a:lnTo>
                  <a:pt x="1130" y="1244"/>
                </a:lnTo>
                <a:cubicBezTo>
                  <a:pt x="1192" y="1244"/>
                  <a:pt x="1243" y="1193"/>
                  <a:pt x="1243" y="1130"/>
                </a:cubicBezTo>
                <a:lnTo>
                  <a:pt x="1243" y="113"/>
                </a:lnTo>
                <a:cubicBezTo>
                  <a:pt x="1243" y="51"/>
                  <a:pt x="1192" y="0"/>
                  <a:pt x="11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418E7BC-AF87-4901-B54C-0970FBCA5856}"/>
              </a:ext>
            </a:extLst>
          </p:cNvPr>
          <p:cNvSpPr txBox="1"/>
          <p:nvPr/>
        </p:nvSpPr>
        <p:spPr>
          <a:xfrm>
            <a:off x="3367795" y="11093513"/>
            <a:ext cx="4123944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محتوای خود را در اینجا به اختصار توضیح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78BC7A9-63B9-4AC0-977F-30647241099B}"/>
              </a:ext>
            </a:extLst>
          </p:cNvPr>
          <p:cNvSpPr txBox="1"/>
          <p:nvPr/>
        </p:nvSpPr>
        <p:spPr>
          <a:xfrm>
            <a:off x="3367795" y="10214063"/>
            <a:ext cx="4123944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E2D6D0B-B3B6-438F-84F4-9213944890D1}"/>
              </a:ext>
            </a:extLst>
          </p:cNvPr>
          <p:cNvSpPr txBox="1"/>
          <p:nvPr/>
        </p:nvSpPr>
        <p:spPr>
          <a:xfrm>
            <a:off x="7874749" y="11093513"/>
            <a:ext cx="4123944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محتوای خود را در اینجا به اختصار توضیح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9A44220-5DFF-487C-9E1E-0925D964A3DA}"/>
              </a:ext>
            </a:extLst>
          </p:cNvPr>
          <p:cNvSpPr txBox="1"/>
          <p:nvPr/>
        </p:nvSpPr>
        <p:spPr>
          <a:xfrm>
            <a:off x="7874749" y="10214063"/>
            <a:ext cx="4123944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284EF03-0CDB-4578-988B-F0FE3209A7DB}"/>
              </a:ext>
            </a:extLst>
          </p:cNvPr>
          <p:cNvSpPr txBox="1"/>
          <p:nvPr/>
        </p:nvSpPr>
        <p:spPr>
          <a:xfrm>
            <a:off x="12378957" y="11093513"/>
            <a:ext cx="4123944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محتوای خود را در اینجا به اختصار توضیح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65CEB0B-7EC0-4970-8549-9AB3B9FE9ECA}"/>
              </a:ext>
            </a:extLst>
          </p:cNvPr>
          <p:cNvSpPr txBox="1"/>
          <p:nvPr/>
        </p:nvSpPr>
        <p:spPr>
          <a:xfrm>
            <a:off x="12378957" y="10214063"/>
            <a:ext cx="4123944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759F510-6DE4-43B5-AF1E-1107BF7988D9}"/>
              </a:ext>
            </a:extLst>
          </p:cNvPr>
          <p:cNvSpPr txBox="1"/>
          <p:nvPr/>
        </p:nvSpPr>
        <p:spPr>
          <a:xfrm>
            <a:off x="16888657" y="11093513"/>
            <a:ext cx="4123944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ctr"/>
            <a:r>
              <a:rPr lang="fa-IR" dirty="0">
                <a:cs typeface="B Nazanin" panose="00000400000000000000" pitchFamily="2" charset="-78"/>
              </a:rPr>
              <a:t>محتوای خود را در اینجا به اختصار توضیح دهید.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49C2991-6854-4771-BA0C-DF196579355C}"/>
              </a:ext>
            </a:extLst>
          </p:cNvPr>
          <p:cNvSpPr txBox="1"/>
          <p:nvPr/>
        </p:nvSpPr>
        <p:spPr>
          <a:xfrm>
            <a:off x="16888657" y="10214063"/>
            <a:ext cx="4123944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51B39DC-A342-4F97-A678-F4ED6965F30E}"/>
              </a:ext>
            </a:extLst>
          </p:cNvPr>
          <p:cNvSpPr txBox="1"/>
          <p:nvPr/>
        </p:nvSpPr>
        <p:spPr>
          <a:xfrm>
            <a:off x="4515367" y="3128615"/>
            <a:ext cx="1828800" cy="129263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sz="7200" dirty="0">
                <a:solidFill>
                  <a:schemeClr val="bg1"/>
                </a:solidFill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29A68A1-AD04-4558-B588-0138A9FC4A26}"/>
              </a:ext>
            </a:extLst>
          </p:cNvPr>
          <p:cNvSpPr txBox="1"/>
          <p:nvPr/>
        </p:nvSpPr>
        <p:spPr>
          <a:xfrm>
            <a:off x="9022321" y="3128615"/>
            <a:ext cx="1828800" cy="129263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sz="7200" dirty="0">
                <a:solidFill>
                  <a:schemeClr val="bg1"/>
                </a:solidFill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0B932A-4236-4F66-BE41-2676881BEF3A}"/>
              </a:ext>
            </a:extLst>
          </p:cNvPr>
          <p:cNvSpPr txBox="1"/>
          <p:nvPr/>
        </p:nvSpPr>
        <p:spPr>
          <a:xfrm>
            <a:off x="13526529" y="3128615"/>
            <a:ext cx="1828800" cy="129263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sz="7200" dirty="0">
                <a:solidFill>
                  <a:schemeClr val="bg1"/>
                </a:solidFill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E595B7A-8CA7-4897-AF70-BB6B12501317}"/>
              </a:ext>
            </a:extLst>
          </p:cNvPr>
          <p:cNvSpPr txBox="1"/>
          <p:nvPr/>
        </p:nvSpPr>
        <p:spPr>
          <a:xfrm>
            <a:off x="18036229" y="3128615"/>
            <a:ext cx="1828800" cy="129263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sz="7200" dirty="0">
                <a:solidFill>
                  <a:schemeClr val="bg1"/>
                </a:solidFill>
                <a:cs typeface="B Nazanin" panose="00000400000000000000" pitchFamily="2" charset="-78"/>
              </a:rPr>
              <a:t>04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0D04D71-3C1F-9BDF-CEEE-9476A0AC7801}"/>
              </a:ext>
            </a:extLst>
          </p:cNvPr>
          <p:cNvSpPr txBox="1"/>
          <p:nvPr/>
        </p:nvSpPr>
        <p:spPr>
          <a:xfrm>
            <a:off x="1522349" y="783477"/>
            <a:ext cx="21332952" cy="141574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اینفوگرافیک فرآیند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655559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 69">
            <a:extLst>
              <a:ext uri="{FF2B5EF4-FFF2-40B4-BE49-F238E27FC236}">
                <a16:creationId xmlns:a16="http://schemas.microsoft.com/office/drawing/2014/main" id="{169AE0C4-4838-B149-9E43-E5081C990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25450" y="2781735"/>
            <a:ext cx="4532237" cy="4532236"/>
          </a:xfrm>
          <a:custGeom>
            <a:avLst/>
            <a:gdLst>
              <a:gd name="T0" fmla="*/ 3637 w 3638"/>
              <a:gd name="T1" fmla="*/ 1820 h 3638"/>
              <a:gd name="T2" fmla="*/ 3637 w 3638"/>
              <a:gd name="T3" fmla="*/ 1820 h 3638"/>
              <a:gd name="T4" fmla="*/ 1819 w 3638"/>
              <a:gd name="T5" fmla="*/ 3637 h 3638"/>
              <a:gd name="T6" fmla="*/ 1819 w 3638"/>
              <a:gd name="T7" fmla="*/ 3637 h 3638"/>
              <a:gd name="T8" fmla="*/ 0 w 3638"/>
              <a:gd name="T9" fmla="*/ 1820 h 3638"/>
              <a:gd name="T10" fmla="*/ 0 w 3638"/>
              <a:gd name="T11" fmla="*/ 1820 h 3638"/>
              <a:gd name="T12" fmla="*/ 1819 w 3638"/>
              <a:gd name="T13" fmla="*/ 0 h 3638"/>
              <a:gd name="T14" fmla="*/ 1819 w 3638"/>
              <a:gd name="T15" fmla="*/ 0 h 3638"/>
              <a:gd name="T16" fmla="*/ 3637 w 3638"/>
              <a:gd name="T17" fmla="*/ 1820 h 3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38" h="3638">
                <a:moveTo>
                  <a:pt x="3637" y="1820"/>
                </a:moveTo>
                <a:lnTo>
                  <a:pt x="3637" y="1820"/>
                </a:lnTo>
                <a:cubicBezTo>
                  <a:pt x="3637" y="2824"/>
                  <a:pt x="2822" y="3637"/>
                  <a:pt x="1819" y="3637"/>
                </a:cubicBezTo>
                <a:lnTo>
                  <a:pt x="1819" y="3637"/>
                </a:lnTo>
                <a:cubicBezTo>
                  <a:pt x="814" y="3637"/>
                  <a:pt x="0" y="2824"/>
                  <a:pt x="0" y="1820"/>
                </a:cubicBezTo>
                <a:lnTo>
                  <a:pt x="0" y="1820"/>
                </a:lnTo>
                <a:cubicBezTo>
                  <a:pt x="0" y="815"/>
                  <a:pt x="814" y="0"/>
                  <a:pt x="1819" y="0"/>
                </a:cubicBezTo>
                <a:lnTo>
                  <a:pt x="1819" y="0"/>
                </a:lnTo>
                <a:cubicBezTo>
                  <a:pt x="2822" y="0"/>
                  <a:pt x="3637" y="815"/>
                  <a:pt x="3637" y="1820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8" name="Freeform 70">
            <a:extLst>
              <a:ext uri="{FF2B5EF4-FFF2-40B4-BE49-F238E27FC236}">
                <a16:creationId xmlns:a16="http://schemas.microsoft.com/office/drawing/2014/main" id="{C18D9F4B-D80E-8744-942C-83201D15B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66055" y="3127835"/>
            <a:ext cx="3845533" cy="3840037"/>
          </a:xfrm>
          <a:custGeom>
            <a:avLst/>
            <a:gdLst>
              <a:gd name="T0" fmla="*/ 3084 w 3085"/>
              <a:gd name="T1" fmla="*/ 1543 h 3084"/>
              <a:gd name="T2" fmla="*/ 3084 w 3085"/>
              <a:gd name="T3" fmla="*/ 1543 h 3084"/>
              <a:gd name="T4" fmla="*/ 1543 w 3085"/>
              <a:gd name="T5" fmla="*/ 3083 h 3084"/>
              <a:gd name="T6" fmla="*/ 1543 w 3085"/>
              <a:gd name="T7" fmla="*/ 3083 h 3084"/>
              <a:gd name="T8" fmla="*/ 0 w 3085"/>
              <a:gd name="T9" fmla="*/ 1543 h 3084"/>
              <a:gd name="T10" fmla="*/ 0 w 3085"/>
              <a:gd name="T11" fmla="*/ 1543 h 3084"/>
              <a:gd name="T12" fmla="*/ 1543 w 3085"/>
              <a:gd name="T13" fmla="*/ 0 h 3084"/>
              <a:gd name="T14" fmla="*/ 1543 w 3085"/>
              <a:gd name="T15" fmla="*/ 0 h 3084"/>
              <a:gd name="T16" fmla="*/ 3084 w 3085"/>
              <a:gd name="T17" fmla="*/ 1543 h 3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85" h="3084">
                <a:moveTo>
                  <a:pt x="3084" y="1543"/>
                </a:moveTo>
                <a:lnTo>
                  <a:pt x="3084" y="1543"/>
                </a:lnTo>
                <a:cubicBezTo>
                  <a:pt x="3084" y="2394"/>
                  <a:pt x="2393" y="3083"/>
                  <a:pt x="1543" y="3083"/>
                </a:cubicBezTo>
                <a:lnTo>
                  <a:pt x="1543" y="3083"/>
                </a:lnTo>
                <a:cubicBezTo>
                  <a:pt x="691" y="3083"/>
                  <a:pt x="0" y="2394"/>
                  <a:pt x="0" y="1543"/>
                </a:cubicBezTo>
                <a:lnTo>
                  <a:pt x="0" y="1543"/>
                </a:lnTo>
                <a:cubicBezTo>
                  <a:pt x="0" y="691"/>
                  <a:pt x="691" y="0"/>
                  <a:pt x="1543" y="0"/>
                </a:cubicBezTo>
                <a:lnTo>
                  <a:pt x="1543" y="0"/>
                </a:lnTo>
                <a:cubicBezTo>
                  <a:pt x="2393" y="0"/>
                  <a:pt x="3084" y="691"/>
                  <a:pt x="3084" y="1543"/>
                </a:cubicBezTo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9" name="Freeform 119">
            <a:extLst>
              <a:ext uri="{FF2B5EF4-FFF2-40B4-BE49-F238E27FC236}">
                <a16:creationId xmlns:a16="http://schemas.microsoft.com/office/drawing/2014/main" id="{1A4CCB51-8DC4-9E4C-AAF5-D4B5AC1F3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972" y="2781735"/>
            <a:ext cx="4532237" cy="4532236"/>
          </a:xfrm>
          <a:custGeom>
            <a:avLst/>
            <a:gdLst>
              <a:gd name="T0" fmla="*/ 3638 w 3639"/>
              <a:gd name="T1" fmla="*/ 1820 h 3638"/>
              <a:gd name="T2" fmla="*/ 3638 w 3639"/>
              <a:gd name="T3" fmla="*/ 1820 h 3638"/>
              <a:gd name="T4" fmla="*/ 1819 w 3639"/>
              <a:gd name="T5" fmla="*/ 3637 h 3638"/>
              <a:gd name="T6" fmla="*/ 1819 w 3639"/>
              <a:gd name="T7" fmla="*/ 3637 h 3638"/>
              <a:gd name="T8" fmla="*/ 0 w 3639"/>
              <a:gd name="T9" fmla="*/ 1820 h 3638"/>
              <a:gd name="T10" fmla="*/ 0 w 3639"/>
              <a:gd name="T11" fmla="*/ 1820 h 3638"/>
              <a:gd name="T12" fmla="*/ 1819 w 3639"/>
              <a:gd name="T13" fmla="*/ 0 h 3638"/>
              <a:gd name="T14" fmla="*/ 1819 w 3639"/>
              <a:gd name="T15" fmla="*/ 0 h 3638"/>
              <a:gd name="T16" fmla="*/ 3638 w 3639"/>
              <a:gd name="T17" fmla="*/ 1820 h 3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39" h="3638">
                <a:moveTo>
                  <a:pt x="3638" y="1820"/>
                </a:moveTo>
                <a:lnTo>
                  <a:pt x="3638" y="1820"/>
                </a:lnTo>
                <a:cubicBezTo>
                  <a:pt x="3638" y="2824"/>
                  <a:pt x="2823" y="3637"/>
                  <a:pt x="1819" y="3637"/>
                </a:cubicBezTo>
                <a:lnTo>
                  <a:pt x="1819" y="3637"/>
                </a:lnTo>
                <a:cubicBezTo>
                  <a:pt x="814" y="3637"/>
                  <a:pt x="0" y="2824"/>
                  <a:pt x="0" y="1820"/>
                </a:cubicBezTo>
                <a:lnTo>
                  <a:pt x="0" y="1820"/>
                </a:lnTo>
                <a:cubicBezTo>
                  <a:pt x="0" y="815"/>
                  <a:pt x="814" y="0"/>
                  <a:pt x="1819" y="0"/>
                </a:cubicBezTo>
                <a:lnTo>
                  <a:pt x="1819" y="0"/>
                </a:lnTo>
                <a:cubicBezTo>
                  <a:pt x="2823" y="0"/>
                  <a:pt x="3638" y="815"/>
                  <a:pt x="3638" y="1820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0" name="Freeform 120">
            <a:extLst>
              <a:ext uri="{FF2B5EF4-FFF2-40B4-BE49-F238E27FC236}">
                <a16:creationId xmlns:a16="http://schemas.microsoft.com/office/drawing/2014/main" id="{59A29B21-1C7A-3F43-8618-7964573CE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071" y="3127835"/>
            <a:ext cx="3845533" cy="3840037"/>
          </a:xfrm>
          <a:custGeom>
            <a:avLst/>
            <a:gdLst>
              <a:gd name="T0" fmla="*/ 3084 w 3085"/>
              <a:gd name="T1" fmla="*/ 1543 h 3084"/>
              <a:gd name="T2" fmla="*/ 3084 w 3085"/>
              <a:gd name="T3" fmla="*/ 1543 h 3084"/>
              <a:gd name="T4" fmla="*/ 1542 w 3085"/>
              <a:gd name="T5" fmla="*/ 3083 h 3084"/>
              <a:gd name="T6" fmla="*/ 1542 w 3085"/>
              <a:gd name="T7" fmla="*/ 3083 h 3084"/>
              <a:gd name="T8" fmla="*/ 0 w 3085"/>
              <a:gd name="T9" fmla="*/ 1543 h 3084"/>
              <a:gd name="T10" fmla="*/ 0 w 3085"/>
              <a:gd name="T11" fmla="*/ 1543 h 3084"/>
              <a:gd name="T12" fmla="*/ 1542 w 3085"/>
              <a:gd name="T13" fmla="*/ 0 h 3084"/>
              <a:gd name="T14" fmla="*/ 1542 w 3085"/>
              <a:gd name="T15" fmla="*/ 0 h 3084"/>
              <a:gd name="T16" fmla="*/ 3084 w 3085"/>
              <a:gd name="T17" fmla="*/ 1543 h 3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85" h="3084">
                <a:moveTo>
                  <a:pt x="3084" y="1543"/>
                </a:moveTo>
                <a:lnTo>
                  <a:pt x="3084" y="1543"/>
                </a:lnTo>
                <a:cubicBezTo>
                  <a:pt x="3084" y="2394"/>
                  <a:pt x="2393" y="3083"/>
                  <a:pt x="1542" y="3083"/>
                </a:cubicBezTo>
                <a:lnTo>
                  <a:pt x="1542" y="3083"/>
                </a:lnTo>
                <a:cubicBezTo>
                  <a:pt x="690" y="3083"/>
                  <a:pt x="0" y="2394"/>
                  <a:pt x="0" y="1543"/>
                </a:cubicBezTo>
                <a:lnTo>
                  <a:pt x="0" y="1543"/>
                </a:lnTo>
                <a:cubicBezTo>
                  <a:pt x="0" y="691"/>
                  <a:pt x="690" y="0"/>
                  <a:pt x="1542" y="0"/>
                </a:cubicBezTo>
                <a:lnTo>
                  <a:pt x="1542" y="0"/>
                </a:lnTo>
                <a:cubicBezTo>
                  <a:pt x="2393" y="0"/>
                  <a:pt x="3084" y="691"/>
                  <a:pt x="3084" y="1543"/>
                </a:cubicBezTo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1" name="Freeform 170">
            <a:extLst>
              <a:ext uri="{FF2B5EF4-FFF2-40B4-BE49-F238E27FC236}">
                <a16:creationId xmlns:a16="http://schemas.microsoft.com/office/drawing/2014/main" id="{7FEB60DE-4B1B-EF4E-A72E-4DEB43C2E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216" y="8429174"/>
            <a:ext cx="4532234" cy="4532236"/>
          </a:xfrm>
          <a:custGeom>
            <a:avLst/>
            <a:gdLst>
              <a:gd name="T0" fmla="*/ 3638 w 3639"/>
              <a:gd name="T1" fmla="*/ 1819 h 3639"/>
              <a:gd name="T2" fmla="*/ 3638 w 3639"/>
              <a:gd name="T3" fmla="*/ 1819 h 3639"/>
              <a:gd name="T4" fmla="*/ 1819 w 3639"/>
              <a:gd name="T5" fmla="*/ 3638 h 3639"/>
              <a:gd name="T6" fmla="*/ 1819 w 3639"/>
              <a:gd name="T7" fmla="*/ 3638 h 3639"/>
              <a:gd name="T8" fmla="*/ 0 w 3639"/>
              <a:gd name="T9" fmla="*/ 1819 h 3639"/>
              <a:gd name="T10" fmla="*/ 0 w 3639"/>
              <a:gd name="T11" fmla="*/ 1819 h 3639"/>
              <a:gd name="T12" fmla="*/ 1819 w 3639"/>
              <a:gd name="T13" fmla="*/ 0 h 3639"/>
              <a:gd name="T14" fmla="*/ 1819 w 3639"/>
              <a:gd name="T15" fmla="*/ 0 h 3639"/>
              <a:gd name="T16" fmla="*/ 3638 w 3639"/>
              <a:gd name="T17" fmla="*/ 1819 h 3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39" h="3639">
                <a:moveTo>
                  <a:pt x="3638" y="1819"/>
                </a:moveTo>
                <a:lnTo>
                  <a:pt x="3638" y="1819"/>
                </a:lnTo>
                <a:cubicBezTo>
                  <a:pt x="3638" y="2823"/>
                  <a:pt x="2824" y="3638"/>
                  <a:pt x="1819" y="3638"/>
                </a:cubicBezTo>
                <a:lnTo>
                  <a:pt x="1819" y="3638"/>
                </a:lnTo>
                <a:cubicBezTo>
                  <a:pt x="815" y="3638"/>
                  <a:pt x="0" y="2823"/>
                  <a:pt x="0" y="1819"/>
                </a:cubicBezTo>
                <a:lnTo>
                  <a:pt x="0" y="1819"/>
                </a:lnTo>
                <a:cubicBezTo>
                  <a:pt x="0" y="814"/>
                  <a:pt x="815" y="0"/>
                  <a:pt x="1819" y="0"/>
                </a:cubicBezTo>
                <a:lnTo>
                  <a:pt x="1819" y="0"/>
                </a:lnTo>
                <a:cubicBezTo>
                  <a:pt x="2824" y="0"/>
                  <a:pt x="3638" y="814"/>
                  <a:pt x="3638" y="1819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2" name="Freeform 171">
            <a:extLst>
              <a:ext uri="{FF2B5EF4-FFF2-40B4-BE49-F238E27FC236}">
                <a16:creationId xmlns:a16="http://schemas.microsoft.com/office/drawing/2014/main" id="{88F9ACE1-6E88-D147-B09C-E8464909E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8817" y="8775273"/>
            <a:ext cx="3845533" cy="3845532"/>
          </a:xfrm>
          <a:custGeom>
            <a:avLst/>
            <a:gdLst>
              <a:gd name="T0" fmla="*/ 3084 w 3085"/>
              <a:gd name="T1" fmla="*/ 1542 h 3085"/>
              <a:gd name="T2" fmla="*/ 3084 w 3085"/>
              <a:gd name="T3" fmla="*/ 1542 h 3085"/>
              <a:gd name="T4" fmla="*/ 1542 w 3085"/>
              <a:gd name="T5" fmla="*/ 3084 h 3085"/>
              <a:gd name="T6" fmla="*/ 1542 w 3085"/>
              <a:gd name="T7" fmla="*/ 3084 h 3085"/>
              <a:gd name="T8" fmla="*/ 0 w 3085"/>
              <a:gd name="T9" fmla="*/ 1542 h 3085"/>
              <a:gd name="T10" fmla="*/ 0 w 3085"/>
              <a:gd name="T11" fmla="*/ 1542 h 3085"/>
              <a:gd name="T12" fmla="*/ 1542 w 3085"/>
              <a:gd name="T13" fmla="*/ 0 h 3085"/>
              <a:gd name="T14" fmla="*/ 1542 w 3085"/>
              <a:gd name="T15" fmla="*/ 0 h 3085"/>
              <a:gd name="T16" fmla="*/ 3084 w 3085"/>
              <a:gd name="T17" fmla="*/ 1542 h 30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85" h="3085">
                <a:moveTo>
                  <a:pt x="3084" y="1542"/>
                </a:moveTo>
                <a:lnTo>
                  <a:pt x="3084" y="1542"/>
                </a:lnTo>
                <a:cubicBezTo>
                  <a:pt x="3084" y="2394"/>
                  <a:pt x="2394" y="3084"/>
                  <a:pt x="1542" y="3084"/>
                </a:cubicBezTo>
                <a:lnTo>
                  <a:pt x="1542" y="3084"/>
                </a:lnTo>
                <a:cubicBezTo>
                  <a:pt x="691" y="3084"/>
                  <a:pt x="0" y="2394"/>
                  <a:pt x="0" y="1542"/>
                </a:cubicBezTo>
                <a:lnTo>
                  <a:pt x="0" y="1542"/>
                </a:lnTo>
                <a:cubicBezTo>
                  <a:pt x="0" y="690"/>
                  <a:pt x="691" y="0"/>
                  <a:pt x="1542" y="0"/>
                </a:cubicBezTo>
                <a:lnTo>
                  <a:pt x="1542" y="0"/>
                </a:lnTo>
                <a:cubicBezTo>
                  <a:pt x="2394" y="0"/>
                  <a:pt x="3084" y="690"/>
                  <a:pt x="3084" y="1542"/>
                </a:cubicBezTo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3" name="Freeform 222">
            <a:extLst>
              <a:ext uri="{FF2B5EF4-FFF2-40B4-BE49-F238E27FC236}">
                <a16:creationId xmlns:a16="http://schemas.microsoft.com/office/drawing/2014/main" id="{F2D32B8E-E317-DC42-AB14-B5F227B8C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738" y="8429174"/>
            <a:ext cx="4532234" cy="4532236"/>
          </a:xfrm>
          <a:custGeom>
            <a:avLst/>
            <a:gdLst>
              <a:gd name="T0" fmla="*/ 3638 w 3639"/>
              <a:gd name="T1" fmla="*/ 1819 h 3639"/>
              <a:gd name="T2" fmla="*/ 3638 w 3639"/>
              <a:gd name="T3" fmla="*/ 1819 h 3639"/>
              <a:gd name="T4" fmla="*/ 1820 w 3639"/>
              <a:gd name="T5" fmla="*/ 3638 h 3639"/>
              <a:gd name="T6" fmla="*/ 1820 w 3639"/>
              <a:gd name="T7" fmla="*/ 3638 h 3639"/>
              <a:gd name="T8" fmla="*/ 0 w 3639"/>
              <a:gd name="T9" fmla="*/ 1819 h 3639"/>
              <a:gd name="T10" fmla="*/ 0 w 3639"/>
              <a:gd name="T11" fmla="*/ 1819 h 3639"/>
              <a:gd name="T12" fmla="*/ 1820 w 3639"/>
              <a:gd name="T13" fmla="*/ 0 h 3639"/>
              <a:gd name="T14" fmla="*/ 1820 w 3639"/>
              <a:gd name="T15" fmla="*/ 0 h 3639"/>
              <a:gd name="T16" fmla="*/ 3638 w 3639"/>
              <a:gd name="T17" fmla="*/ 1819 h 3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39" h="3639">
                <a:moveTo>
                  <a:pt x="3638" y="1819"/>
                </a:moveTo>
                <a:lnTo>
                  <a:pt x="3638" y="1819"/>
                </a:lnTo>
                <a:cubicBezTo>
                  <a:pt x="3638" y="2823"/>
                  <a:pt x="2824" y="3638"/>
                  <a:pt x="1820" y="3638"/>
                </a:cubicBezTo>
                <a:lnTo>
                  <a:pt x="1820" y="3638"/>
                </a:lnTo>
                <a:cubicBezTo>
                  <a:pt x="815" y="3638"/>
                  <a:pt x="0" y="2823"/>
                  <a:pt x="0" y="1819"/>
                </a:cubicBezTo>
                <a:lnTo>
                  <a:pt x="0" y="1819"/>
                </a:lnTo>
                <a:cubicBezTo>
                  <a:pt x="0" y="814"/>
                  <a:pt x="815" y="0"/>
                  <a:pt x="1820" y="0"/>
                </a:cubicBezTo>
                <a:lnTo>
                  <a:pt x="1820" y="0"/>
                </a:lnTo>
                <a:cubicBezTo>
                  <a:pt x="2824" y="0"/>
                  <a:pt x="3638" y="814"/>
                  <a:pt x="3638" y="1819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4" name="Freeform 223">
            <a:extLst>
              <a:ext uri="{FF2B5EF4-FFF2-40B4-BE49-F238E27FC236}">
                <a16:creationId xmlns:a16="http://schemas.microsoft.com/office/drawing/2014/main" id="{12C4EC3A-28ED-6D4B-BDF3-97CCE432C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9830" y="8775273"/>
            <a:ext cx="3845533" cy="3845532"/>
          </a:xfrm>
          <a:custGeom>
            <a:avLst/>
            <a:gdLst>
              <a:gd name="T0" fmla="*/ 3084 w 3085"/>
              <a:gd name="T1" fmla="*/ 1542 h 3085"/>
              <a:gd name="T2" fmla="*/ 3084 w 3085"/>
              <a:gd name="T3" fmla="*/ 1542 h 3085"/>
              <a:gd name="T4" fmla="*/ 1543 w 3085"/>
              <a:gd name="T5" fmla="*/ 3084 h 3085"/>
              <a:gd name="T6" fmla="*/ 1543 w 3085"/>
              <a:gd name="T7" fmla="*/ 3084 h 3085"/>
              <a:gd name="T8" fmla="*/ 0 w 3085"/>
              <a:gd name="T9" fmla="*/ 1542 h 3085"/>
              <a:gd name="T10" fmla="*/ 0 w 3085"/>
              <a:gd name="T11" fmla="*/ 1542 h 3085"/>
              <a:gd name="T12" fmla="*/ 1543 w 3085"/>
              <a:gd name="T13" fmla="*/ 0 h 3085"/>
              <a:gd name="T14" fmla="*/ 1543 w 3085"/>
              <a:gd name="T15" fmla="*/ 0 h 3085"/>
              <a:gd name="T16" fmla="*/ 3084 w 3085"/>
              <a:gd name="T17" fmla="*/ 1542 h 30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85" h="3085">
                <a:moveTo>
                  <a:pt x="3084" y="1542"/>
                </a:moveTo>
                <a:lnTo>
                  <a:pt x="3084" y="1542"/>
                </a:lnTo>
                <a:cubicBezTo>
                  <a:pt x="3084" y="2394"/>
                  <a:pt x="2394" y="3084"/>
                  <a:pt x="1543" y="3084"/>
                </a:cubicBezTo>
                <a:lnTo>
                  <a:pt x="1543" y="3084"/>
                </a:lnTo>
                <a:cubicBezTo>
                  <a:pt x="691" y="3084"/>
                  <a:pt x="0" y="2394"/>
                  <a:pt x="0" y="1542"/>
                </a:cubicBezTo>
                <a:lnTo>
                  <a:pt x="0" y="1542"/>
                </a:lnTo>
                <a:cubicBezTo>
                  <a:pt x="0" y="690"/>
                  <a:pt x="691" y="0"/>
                  <a:pt x="1543" y="0"/>
                </a:cubicBezTo>
                <a:lnTo>
                  <a:pt x="1543" y="0"/>
                </a:lnTo>
                <a:cubicBezTo>
                  <a:pt x="2394" y="0"/>
                  <a:pt x="3084" y="690"/>
                  <a:pt x="3084" y="1542"/>
                </a:cubicBezTo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5" name="Freeform 272">
            <a:extLst>
              <a:ext uri="{FF2B5EF4-FFF2-40B4-BE49-F238E27FC236}">
                <a16:creationId xmlns:a16="http://schemas.microsoft.com/office/drawing/2014/main" id="{B251FCB6-5247-EF41-A68D-7C6502A7E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27196" y="8429174"/>
            <a:ext cx="4532237" cy="4532236"/>
          </a:xfrm>
          <a:custGeom>
            <a:avLst/>
            <a:gdLst>
              <a:gd name="T0" fmla="*/ 3638 w 3639"/>
              <a:gd name="T1" fmla="*/ 1819 h 3639"/>
              <a:gd name="T2" fmla="*/ 3638 w 3639"/>
              <a:gd name="T3" fmla="*/ 1819 h 3639"/>
              <a:gd name="T4" fmla="*/ 1819 w 3639"/>
              <a:gd name="T5" fmla="*/ 3638 h 3639"/>
              <a:gd name="T6" fmla="*/ 1819 w 3639"/>
              <a:gd name="T7" fmla="*/ 3638 h 3639"/>
              <a:gd name="T8" fmla="*/ 0 w 3639"/>
              <a:gd name="T9" fmla="*/ 1819 h 3639"/>
              <a:gd name="T10" fmla="*/ 0 w 3639"/>
              <a:gd name="T11" fmla="*/ 1819 h 3639"/>
              <a:gd name="T12" fmla="*/ 1819 w 3639"/>
              <a:gd name="T13" fmla="*/ 0 h 3639"/>
              <a:gd name="T14" fmla="*/ 1819 w 3639"/>
              <a:gd name="T15" fmla="*/ 0 h 3639"/>
              <a:gd name="T16" fmla="*/ 3638 w 3639"/>
              <a:gd name="T17" fmla="*/ 1819 h 3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39" h="3639">
                <a:moveTo>
                  <a:pt x="3638" y="1819"/>
                </a:moveTo>
                <a:lnTo>
                  <a:pt x="3638" y="1819"/>
                </a:lnTo>
                <a:cubicBezTo>
                  <a:pt x="3638" y="2823"/>
                  <a:pt x="2823" y="3638"/>
                  <a:pt x="1819" y="3638"/>
                </a:cubicBezTo>
                <a:lnTo>
                  <a:pt x="1819" y="3638"/>
                </a:lnTo>
                <a:cubicBezTo>
                  <a:pt x="814" y="3638"/>
                  <a:pt x="0" y="2823"/>
                  <a:pt x="0" y="1819"/>
                </a:cubicBezTo>
                <a:lnTo>
                  <a:pt x="0" y="1819"/>
                </a:lnTo>
                <a:cubicBezTo>
                  <a:pt x="0" y="814"/>
                  <a:pt x="814" y="0"/>
                  <a:pt x="1819" y="0"/>
                </a:cubicBezTo>
                <a:lnTo>
                  <a:pt x="1819" y="0"/>
                </a:lnTo>
                <a:cubicBezTo>
                  <a:pt x="2823" y="0"/>
                  <a:pt x="3638" y="814"/>
                  <a:pt x="3638" y="1819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6" name="Freeform 273">
            <a:extLst>
              <a:ext uri="{FF2B5EF4-FFF2-40B4-BE49-F238E27FC236}">
                <a16:creationId xmlns:a16="http://schemas.microsoft.com/office/drawing/2014/main" id="{FC3E20E1-81FD-2249-883A-170BA33B9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73296" y="8775273"/>
            <a:ext cx="3845533" cy="3845532"/>
          </a:xfrm>
          <a:custGeom>
            <a:avLst/>
            <a:gdLst>
              <a:gd name="T0" fmla="*/ 3084 w 3085"/>
              <a:gd name="T1" fmla="*/ 1542 h 3085"/>
              <a:gd name="T2" fmla="*/ 3084 w 3085"/>
              <a:gd name="T3" fmla="*/ 1542 h 3085"/>
              <a:gd name="T4" fmla="*/ 1542 w 3085"/>
              <a:gd name="T5" fmla="*/ 3084 h 3085"/>
              <a:gd name="T6" fmla="*/ 1542 w 3085"/>
              <a:gd name="T7" fmla="*/ 3084 h 3085"/>
              <a:gd name="T8" fmla="*/ 0 w 3085"/>
              <a:gd name="T9" fmla="*/ 1542 h 3085"/>
              <a:gd name="T10" fmla="*/ 0 w 3085"/>
              <a:gd name="T11" fmla="*/ 1542 h 3085"/>
              <a:gd name="T12" fmla="*/ 1542 w 3085"/>
              <a:gd name="T13" fmla="*/ 0 h 3085"/>
              <a:gd name="T14" fmla="*/ 1542 w 3085"/>
              <a:gd name="T15" fmla="*/ 0 h 3085"/>
              <a:gd name="T16" fmla="*/ 3084 w 3085"/>
              <a:gd name="T17" fmla="*/ 1542 h 30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85" h="3085">
                <a:moveTo>
                  <a:pt x="3084" y="1542"/>
                </a:moveTo>
                <a:lnTo>
                  <a:pt x="3084" y="1542"/>
                </a:lnTo>
                <a:cubicBezTo>
                  <a:pt x="3084" y="2394"/>
                  <a:pt x="2394" y="3084"/>
                  <a:pt x="1542" y="3084"/>
                </a:cubicBezTo>
                <a:lnTo>
                  <a:pt x="1542" y="3084"/>
                </a:lnTo>
                <a:cubicBezTo>
                  <a:pt x="691" y="3084"/>
                  <a:pt x="0" y="2394"/>
                  <a:pt x="0" y="1542"/>
                </a:cubicBezTo>
                <a:lnTo>
                  <a:pt x="0" y="1542"/>
                </a:lnTo>
                <a:cubicBezTo>
                  <a:pt x="0" y="690"/>
                  <a:pt x="691" y="0"/>
                  <a:pt x="1542" y="0"/>
                </a:cubicBezTo>
                <a:lnTo>
                  <a:pt x="1542" y="0"/>
                </a:lnTo>
                <a:cubicBezTo>
                  <a:pt x="2394" y="0"/>
                  <a:pt x="3084" y="690"/>
                  <a:pt x="3084" y="1542"/>
                </a:cubicBezTo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7" name="Freeform 326">
            <a:extLst>
              <a:ext uri="{FF2B5EF4-FFF2-40B4-BE49-F238E27FC236}">
                <a16:creationId xmlns:a16="http://schemas.microsoft.com/office/drawing/2014/main" id="{E8B8DDB8-CCA5-C043-830F-66DA16B88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41675" y="8429174"/>
            <a:ext cx="4532237" cy="4532236"/>
          </a:xfrm>
          <a:custGeom>
            <a:avLst/>
            <a:gdLst>
              <a:gd name="T0" fmla="*/ 3638 w 3639"/>
              <a:gd name="T1" fmla="*/ 1819 h 3639"/>
              <a:gd name="T2" fmla="*/ 3638 w 3639"/>
              <a:gd name="T3" fmla="*/ 1819 h 3639"/>
              <a:gd name="T4" fmla="*/ 1819 w 3639"/>
              <a:gd name="T5" fmla="*/ 3638 h 3639"/>
              <a:gd name="T6" fmla="*/ 1819 w 3639"/>
              <a:gd name="T7" fmla="*/ 3638 h 3639"/>
              <a:gd name="T8" fmla="*/ 0 w 3639"/>
              <a:gd name="T9" fmla="*/ 1819 h 3639"/>
              <a:gd name="T10" fmla="*/ 0 w 3639"/>
              <a:gd name="T11" fmla="*/ 1819 h 3639"/>
              <a:gd name="T12" fmla="*/ 1819 w 3639"/>
              <a:gd name="T13" fmla="*/ 0 h 3639"/>
              <a:gd name="T14" fmla="*/ 1819 w 3639"/>
              <a:gd name="T15" fmla="*/ 0 h 3639"/>
              <a:gd name="T16" fmla="*/ 3638 w 3639"/>
              <a:gd name="T17" fmla="*/ 1819 h 3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39" h="3639">
                <a:moveTo>
                  <a:pt x="3638" y="1819"/>
                </a:moveTo>
                <a:lnTo>
                  <a:pt x="3638" y="1819"/>
                </a:lnTo>
                <a:cubicBezTo>
                  <a:pt x="3638" y="2823"/>
                  <a:pt x="2823" y="3638"/>
                  <a:pt x="1819" y="3638"/>
                </a:cubicBezTo>
                <a:lnTo>
                  <a:pt x="1819" y="3638"/>
                </a:lnTo>
                <a:cubicBezTo>
                  <a:pt x="814" y="3638"/>
                  <a:pt x="0" y="2823"/>
                  <a:pt x="0" y="1819"/>
                </a:cubicBezTo>
                <a:lnTo>
                  <a:pt x="0" y="1819"/>
                </a:lnTo>
                <a:cubicBezTo>
                  <a:pt x="0" y="814"/>
                  <a:pt x="814" y="0"/>
                  <a:pt x="1819" y="0"/>
                </a:cubicBezTo>
                <a:lnTo>
                  <a:pt x="1819" y="0"/>
                </a:lnTo>
                <a:cubicBezTo>
                  <a:pt x="2823" y="0"/>
                  <a:pt x="3638" y="814"/>
                  <a:pt x="3638" y="1819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8" name="Freeform 327">
            <a:extLst>
              <a:ext uri="{FF2B5EF4-FFF2-40B4-BE49-F238E27FC236}">
                <a16:creationId xmlns:a16="http://schemas.microsoft.com/office/drawing/2014/main" id="{E37D717C-98E5-7B4E-900B-24409C677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82279" y="8775273"/>
            <a:ext cx="3845533" cy="3845532"/>
          </a:xfrm>
          <a:custGeom>
            <a:avLst/>
            <a:gdLst>
              <a:gd name="T0" fmla="*/ 3084 w 3085"/>
              <a:gd name="T1" fmla="*/ 1542 h 3085"/>
              <a:gd name="T2" fmla="*/ 3084 w 3085"/>
              <a:gd name="T3" fmla="*/ 1542 h 3085"/>
              <a:gd name="T4" fmla="*/ 1542 w 3085"/>
              <a:gd name="T5" fmla="*/ 3084 h 3085"/>
              <a:gd name="T6" fmla="*/ 1542 w 3085"/>
              <a:gd name="T7" fmla="*/ 3084 h 3085"/>
              <a:gd name="T8" fmla="*/ 0 w 3085"/>
              <a:gd name="T9" fmla="*/ 1542 h 3085"/>
              <a:gd name="T10" fmla="*/ 0 w 3085"/>
              <a:gd name="T11" fmla="*/ 1542 h 3085"/>
              <a:gd name="T12" fmla="*/ 1542 w 3085"/>
              <a:gd name="T13" fmla="*/ 0 h 3085"/>
              <a:gd name="T14" fmla="*/ 1542 w 3085"/>
              <a:gd name="T15" fmla="*/ 0 h 3085"/>
              <a:gd name="T16" fmla="*/ 3084 w 3085"/>
              <a:gd name="T17" fmla="*/ 1542 h 30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85" h="3085">
                <a:moveTo>
                  <a:pt x="3084" y="1542"/>
                </a:moveTo>
                <a:lnTo>
                  <a:pt x="3084" y="1542"/>
                </a:lnTo>
                <a:cubicBezTo>
                  <a:pt x="3084" y="2394"/>
                  <a:pt x="2393" y="3084"/>
                  <a:pt x="1542" y="3084"/>
                </a:cubicBezTo>
                <a:lnTo>
                  <a:pt x="1542" y="3084"/>
                </a:lnTo>
                <a:cubicBezTo>
                  <a:pt x="690" y="3084"/>
                  <a:pt x="0" y="2394"/>
                  <a:pt x="0" y="1542"/>
                </a:cubicBezTo>
                <a:lnTo>
                  <a:pt x="0" y="1542"/>
                </a:lnTo>
                <a:cubicBezTo>
                  <a:pt x="0" y="690"/>
                  <a:pt x="690" y="0"/>
                  <a:pt x="1542" y="0"/>
                </a:cubicBezTo>
                <a:lnTo>
                  <a:pt x="1542" y="0"/>
                </a:lnTo>
                <a:cubicBezTo>
                  <a:pt x="2393" y="0"/>
                  <a:pt x="3084" y="690"/>
                  <a:pt x="3084" y="1542"/>
                </a:cubicBezTo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39" name="Freeform 374">
            <a:extLst>
              <a:ext uri="{FF2B5EF4-FFF2-40B4-BE49-F238E27FC236}">
                <a16:creationId xmlns:a16="http://schemas.microsoft.com/office/drawing/2014/main" id="{7D3D4693-315F-E641-AA58-7EC4BAFDB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34440" y="2781735"/>
            <a:ext cx="4532234" cy="4532236"/>
          </a:xfrm>
          <a:custGeom>
            <a:avLst/>
            <a:gdLst>
              <a:gd name="T0" fmla="*/ 3638 w 3639"/>
              <a:gd name="T1" fmla="*/ 1820 h 3638"/>
              <a:gd name="T2" fmla="*/ 3638 w 3639"/>
              <a:gd name="T3" fmla="*/ 1820 h 3638"/>
              <a:gd name="T4" fmla="*/ 1820 w 3639"/>
              <a:gd name="T5" fmla="*/ 3637 h 3638"/>
              <a:gd name="T6" fmla="*/ 1820 w 3639"/>
              <a:gd name="T7" fmla="*/ 3637 h 3638"/>
              <a:gd name="T8" fmla="*/ 0 w 3639"/>
              <a:gd name="T9" fmla="*/ 1820 h 3638"/>
              <a:gd name="T10" fmla="*/ 0 w 3639"/>
              <a:gd name="T11" fmla="*/ 1820 h 3638"/>
              <a:gd name="T12" fmla="*/ 1820 w 3639"/>
              <a:gd name="T13" fmla="*/ 0 h 3638"/>
              <a:gd name="T14" fmla="*/ 1820 w 3639"/>
              <a:gd name="T15" fmla="*/ 0 h 3638"/>
              <a:gd name="T16" fmla="*/ 3638 w 3639"/>
              <a:gd name="T17" fmla="*/ 1820 h 3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39" h="3638">
                <a:moveTo>
                  <a:pt x="3638" y="1820"/>
                </a:moveTo>
                <a:lnTo>
                  <a:pt x="3638" y="1820"/>
                </a:lnTo>
                <a:cubicBezTo>
                  <a:pt x="3638" y="2824"/>
                  <a:pt x="2824" y="3637"/>
                  <a:pt x="1820" y="3637"/>
                </a:cubicBezTo>
                <a:lnTo>
                  <a:pt x="1820" y="3637"/>
                </a:lnTo>
                <a:cubicBezTo>
                  <a:pt x="815" y="3637"/>
                  <a:pt x="0" y="2824"/>
                  <a:pt x="0" y="1820"/>
                </a:cubicBezTo>
                <a:lnTo>
                  <a:pt x="0" y="1820"/>
                </a:lnTo>
                <a:cubicBezTo>
                  <a:pt x="0" y="815"/>
                  <a:pt x="815" y="0"/>
                  <a:pt x="1820" y="0"/>
                </a:cubicBezTo>
                <a:lnTo>
                  <a:pt x="1820" y="0"/>
                </a:lnTo>
                <a:cubicBezTo>
                  <a:pt x="2824" y="0"/>
                  <a:pt x="3638" y="815"/>
                  <a:pt x="3638" y="1820"/>
                </a:cubicBezTo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0" name="Freeform 375">
            <a:extLst>
              <a:ext uri="{FF2B5EF4-FFF2-40B4-BE49-F238E27FC236}">
                <a16:creationId xmlns:a16="http://schemas.microsoft.com/office/drawing/2014/main" id="{FA034A39-D7DB-794C-BF62-24D205322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80533" y="3127835"/>
            <a:ext cx="3845533" cy="3840037"/>
          </a:xfrm>
          <a:custGeom>
            <a:avLst/>
            <a:gdLst>
              <a:gd name="T0" fmla="*/ 3084 w 3085"/>
              <a:gd name="T1" fmla="*/ 1543 h 3084"/>
              <a:gd name="T2" fmla="*/ 3084 w 3085"/>
              <a:gd name="T3" fmla="*/ 1543 h 3084"/>
              <a:gd name="T4" fmla="*/ 1543 w 3085"/>
              <a:gd name="T5" fmla="*/ 3083 h 3084"/>
              <a:gd name="T6" fmla="*/ 1543 w 3085"/>
              <a:gd name="T7" fmla="*/ 3083 h 3084"/>
              <a:gd name="T8" fmla="*/ 0 w 3085"/>
              <a:gd name="T9" fmla="*/ 1543 h 3084"/>
              <a:gd name="T10" fmla="*/ 0 w 3085"/>
              <a:gd name="T11" fmla="*/ 1543 h 3084"/>
              <a:gd name="T12" fmla="*/ 1543 w 3085"/>
              <a:gd name="T13" fmla="*/ 0 h 3084"/>
              <a:gd name="T14" fmla="*/ 1543 w 3085"/>
              <a:gd name="T15" fmla="*/ 0 h 3084"/>
              <a:gd name="T16" fmla="*/ 3084 w 3085"/>
              <a:gd name="T17" fmla="*/ 1543 h 3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85" h="3084">
                <a:moveTo>
                  <a:pt x="3084" y="1543"/>
                </a:moveTo>
                <a:lnTo>
                  <a:pt x="3084" y="1543"/>
                </a:lnTo>
                <a:cubicBezTo>
                  <a:pt x="3084" y="2394"/>
                  <a:pt x="2394" y="3083"/>
                  <a:pt x="1543" y="3083"/>
                </a:cubicBezTo>
                <a:lnTo>
                  <a:pt x="1543" y="3083"/>
                </a:lnTo>
                <a:cubicBezTo>
                  <a:pt x="691" y="3083"/>
                  <a:pt x="0" y="2394"/>
                  <a:pt x="0" y="1543"/>
                </a:cubicBezTo>
                <a:lnTo>
                  <a:pt x="0" y="1543"/>
                </a:lnTo>
                <a:cubicBezTo>
                  <a:pt x="0" y="691"/>
                  <a:pt x="691" y="0"/>
                  <a:pt x="1543" y="0"/>
                </a:cubicBezTo>
                <a:lnTo>
                  <a:pt x="1543" y="0"/>
                </a:lnTo>
                <a:cubicBezTo>
                  <a:pt x="2394" y="0"/>
                  <a:pt x="3084" y="691"/>
                  <a:pt x="3084" y="1543"/>
                </a:cubicBezTo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1" name="Freeform 423">
            <a:extLst>
              <a:ext uri="{FF2B5EF4-FFF2-40B4-BE49-F238E27FC236}">
                <a16:creationId xmlns:a16="http://schemas.microsoft.com/office/drawing/2014/main" id="{94D82701-F37C-F746-AA39-407A408EC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514" y="7824876"/>
            <a:ext cx="24380681" cy="93393"/>
          </a:xfrm>
          <a:custGeom>
            <a:avLst/>
            <a:gdLst>
              <a:gd name="T0" fmla="*/ 19569 w 19570"/>
              <a:gd name="T1" fmla="*/ 76 h 77"/>
              <a:gd name="T2" fmla="*/ 0 w 19570"/>
              <a:gd name="T3" fmla="*/ 76 h 77"/>
              <a:gd name="T4" fmla="*/ 0 w 19570"/>
              <a:gd name="T5" fmla="*/ 0 h 77"/>
              <a:gd name="T6" fmla="*/ 19569 w 19570"/>
              <a:gd name="T7" fmla="*/ 0 h 77"/>
              <a:gd name="T8" fmla="*/ 19569 w 19570"/>
              <a:gd name="T9" fmla="*/ 7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70" h="77">
                <a:moveTo>
                  <a:pt x="19569" y="76"/>
                </a:moveTo>
                <a:lnTo>
                  <a:pt x="0" y="76"/>
                </a:lnTo>
                <a:lnTo>
                  <a:pt x="0" y="0"/>
                </a:lnTo>
                <a:lnTo>
                  <a:pt x="19569" y="0"/>
                </a:lnTo>
                <a:lnTo>
                  <a:pt x="19569" y="76"/>
                </a:lnTo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2" name="Freeform 424">
            <a:extLst>
              <a:ext uri="{FF2B5EF4-FFF2-40B4-BE49-F238E27FC236}">
                <a16:creationId xmlns:a16="http://schemas.microsoft.com/office/drawing/2014/main" id="{2D924085-A941-504F-998C-D91BD8600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2830" y="7671055"/>
            <a:ext cx="401032" cy="401036"/>
          </a:xfrm>
          <a:custGeom>
            <a:avLst/>
            <a:gdLst>
              <a:gd name="T0" fmla="*/ 322 w 323"/>
              <a:gd name="T1" fmla="*/ 161 h 323"/>
              <a:gd name="T2" fmla="*/ 322 w 323"/>
              <a:gd name="T3" fmla="*/ 161 h 323"/>
              <a:gd name="T4" fmla="*/ 161 w 323"/>
              <a:gd name="T5" fmla="*/ 322 h 323"/>
              <a:gd name="T6" fmla="*/ 161 w 323"/>
              <a:gd name="T7" fmla="*/ 322 h 323"/>
              <a:gd name="T8" fmla="*/ 0 w 323"/>
              <a:gd name="T9" fmla="*/ 161 h 323"/>
              <a:gd name="T10" fmla="*/ 0 w 323"/>
              <a:gd name="T11" fmla="*/ 161 h 323"/>
              <a:gd name="T12" fmla="*/ 161 w 323"/>
              <a:gd name="T13" fmla="*/ 0 h 323"/>
              <a:gd name="T14" fmla="*/ 161 w 323"/>
              <a:gd name="T15" fmla="*/ 0 h 323"/>
              <a:gd name="T16" fmla="*/ 322 w 323"/>
              <a:gd name="T17" fmla="*/ 16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3" h="323">
                <a:moveTo>
                  <a:pt x="322" y="161"/>
                </a:moveTo>
                <a:lnTo>
                  <a:pt x="322" y="161"/>
                </a:lnTo>
                <a:cubicBezTo>
                  <a:pt x="322" y="250"/>
                  <a:pt x="250" y="322"/>
                  <a:pt x="161" y="322"/>
                </a:cubicBezTo>
                <a:lnTo>
                  <a:pt x="161" y="322"/>
                </a:lnTo>
                <a:cubicBezTo>
                  <a:pt x="72" y="322"/>
                  <a:pt x="0" y="250"/>
                  <a:pt x="0" y="161"/>
                </a:cubicBezTo>
                <a:lnTo>
                  <a:pt x="0" y="161"/>
                </a:lnTo>
                <a:cubicBezTo>
                  <a:pt x="0" y="72"/>
                  <a:pt x="72" y="0"/>
                  <a:pt x="161" y="0"/>
                </a:cubicBezTo>
                <a:lnTo>
                  <a:pt x="161" y="0"/>
                </a:lnTo>
                <a:cubicBezTo>
                  <a:pt x="250" y="0"/>
                  <a:pt x="322" y="72"/>
                  <a:pt x="322" y="161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3" name="Freeform 425">
            <a:extLst>
              <a:ext uri="{FF2B5EF4-FFF2-40B4-BE49-F238E27FC236}">
                <a16:creationId xmlns:a16="http://schemas.microsoft.com/office/drawing/2014/main" id="{4C7C2998-8347-0B49-9115-960260B06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91051" y="7671055"/>
            <a:ext cx="401036" cy="401036"/>
          </a:xfrm>
          <a:custGeom>
            <a:avLst/>
            <a:gdLst>
              <a:gd name="T0" fmla="*/ 322 w 323"/>
              <a:gd name="T1" fmla="*/ 161 h 323"/>
              <a:gd name="T2" fmla="*/ 322 w 323"/>
              <a:gd name="T3" fmla="*/ 161 h 323"/>
              <a:gd name="T4" fmla="*/ 161 w 323"/>
              <a:gd name="T5" fmla="*/ 322 h 323"/>
              <a:gd name="T6" fmla="*/ 161 w 323"/>
              <a:gd name="T7" fmla="*/ 322 h 323"/>
              <a:gd name="T8" fmla="*/ 0 w 323"/>
              <a:gd name="T9" fmla="*/ 161 h 323"/>
              <a:gd name="T10" fmla="*/ 0 w 323"/>
              <a:gd name="T11" fmla="*/ 161 h 323"/>
              <a:gd name="T12" fmla="*/ 161 w 323"/>
              <a:gd name="T13" fmla="*/ 0 h 323"/>
              <a:gd name="T14" fmla="*/ 161 w 323"/>
              <a:gd name="T15" fmla="*/ 0 h 323"/>
              <a:gd name="T16" fmla="*/ 322 w 323"/>
              <a:gd name="T17" fmla="*/ 16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3" h="323">
                <a:moveTo>
                  <a:pt x="322" y="161"/>
                </a:moveTo>
                <a:lnTo>
                  <a:pt x="322" y="161"/>
                </a:lnTo>
                <a:cubicBezTo>
                  <a:pt x="322" y="250"/>
                  <a:pt x="249" y="322"/>
                  <a:pt x="161" y="322"/>
                </a:cubicBezTo>
                <a:lnTo>
                  <a:pt x="161" y="322"/>
                </a:lnTo>
                <a:cubicBezTo>
                  <a:pt x="72" y="322"/>
                  <a:pt x="0" y="250"/>
                  <a:pt x="0" y="161"/>
                </a:cubicBezTo>
                <a:lnTo>
                  <a:pt x="0" y="161"/>
                </a:lnTo>
                <a:cubicBezTo>
                  <a:pt x="0" y="72"/>
                  <a:pt x="72" y="0"/>
                  <a:pt x="161" y="0"/>
                </a:cubicBezTo>
                <a:lnTo>
                  <a:pt x="161" y="0"/>
                </a:lnTo>
                <a:cubicBezTo>
                  <a:pt x="249" y="0"/>
                  <a:pt x="322" y="72"/>
                  <a:pt x="322" y="161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4" name="Freeform 426">
            <a:extLst>
              <a:ext uri="{FF2B5EF4-FFF2-40B4-BE49-F238E27FC236}">
                <a16:creationId xmlns:a16="http://schemas.microsoft.com/office/drawing/2014/main" id="{968D55CC-3B0D-A247-8398-E681B2AB7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03784" y="7671055"/>
            <a:ext cx="401036" cy="401036"/>
          </a:xfrm>
          <a:custGeom>
            <a:avLst/>
            <a:gdLst>
              <a:gd name="T0" fmla="*/ 323 w 324"/>
              <a:gd name="T1" fmla="*/ 161 h 323"/>
              <a:gd name="T2" fmla="*/ 323 w 324"/>
              <a:gd name="T3" fmla="*/ 161 h 323"/>
              <a:gd name="T4" fmla="*/ 162 w 324"/>
              <a:gd name="T5" fmla="*/ 322 h 323"/>
              <a:gd name="T6" fmla="*/ 162 w 324"/>
              <a:gd name="T7" fmla="*/ 322 h 323"/>
              <a:gd name="T8" fmla="*/ 0 w 324"/>
              <a:gd name="T9" fmla="*/ 161 h 323"/>
              <a:gd name="T10" fmla="*/ 0 w 324"/>
              <a:gd name="T11" fmla="*/ 161 h 323"/>
              <a:gd name="T12" fmla="*/ 162 w 324"/>
              <a:gd name="T13" fmla="*/ 0 h 323"/>
              <a:gd name="T14" fmla="*/ 162 w 324"/>
              <a:gd name="T15" fmla="*/ 0 h 323"/>
              <a:gd name="T16" fmla="*/ 323 w 324"/>
              <a:gd name="T17" fmla="*/ 16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4" h="323">
                <a:moveTo>
                  <a:pt x="323" y="161"/>
                </a:moveTo>
                <a:lnTo>
                  <a:pt x="323" y="161"/>
                </a:lnTo>
                <a:cubicBezTo>
                  <a:pt x="323" y="250"/>
                  <a:pt x="251" y="322"/>
                  <a:pt x="162" y="322"/>
                </a:cubicBezTo>
                <a:lnTo>
                  <a:pt x="162" y="322"/>
                </a:lnTo>
                <a:cubicBezTo>
                  <a:pt x="73" y="322"/>
                  <a:pt x="0" y="250"/>
                  <a:pt x="0" y="161"/>
                </a:cubicBezTo>
                <a:lnTo>
                  <a:pt x="0" y="161"/>
                </a:lnTo>
                <a:cubicBezTo>
                  <a:pt x="0" y="72"/>
                  <a:pt x="73" y="0"/>
                  <a:pt x="162" y="0"/>
                </a:cubicBezTo>
                <a:lnTo>
                  <a:pt x="162" y="0"/>
                </a:lnTo>
                <a:cubicBezTo>
                  <a:pt x="251" y="0"/>
                  <a:pt x="323" y="72"/>
                  <a:pt x="323" y="161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5" name="Freeform 427">
            <a:extLst>
              <a:ext uri="{FF2B5EF4-FFF2-40B4-BE49-F238E27FC236}">
                <a16:creationId xmlns:a16="http://schemas.microsoft.com/office/drawing/2014/main" id="{7064EDDF-E6F6-8E40-999E-87485E42F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2016" y="7671055"/>
            <a:ext cx="401032" cy="401036"/>
          </a:xfrm>
          <a:custGeom>
            <a:avLst/>
            <a:gdLst>
              <a:gd name="T0" fmla="*/ 323 w 324"/>
              <a:gd name="T1" fmla="*/ 161 h 323"/>
              <a:gd name="T2" fmla="*/ 323 w 324"/>
              <a:gd name="T3" fmla="*/ 161 h 323"/>
              <a:gd name="T4" fmla="*/ 162 w 324"/>
              <a:gd name="T5" fmla="*/ 322 h 323"/>
              <a:gd name="T6" fmla="*/ 162 w 324"/>
              <a:gd name="T7" fmla="*/ 322 h 323"/>
              <a:gd name="T8" fmla="*/ 0 w 324"/>
              <a:gd name="T9" fmla="*/ 161 h 323"/>
              <a:gd name="T10" fmla="*/ 0 w 324"/>
              <a:gd name="T11" fmla="*/ 161 h 323"/>
              <a:gd name="T12" fmla="*/ 162 w 324"/>
              <a:gd name="T13" fmla="*/ 0 h 323"/>
              <a:gd name="T14" fmla="*/ 162 w 324"/>
              <a:gd name="T15" fmla="*/ 0 h 323"/>
              <a:gd name="T16" fmla="*/ 323 w 324"/>
              <a:gd name="T17" fmla="*/ 16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4" h="323">
                <a:moveTo>
                  <a:pt x="323" y="161"/>
                </a:moveTo>
                <a:lnTo>
                  <a:pt x="323" y="161"/>
                </a:lnTo>
                <a:cubicBezTo>
                  <a:pt x="323" y="250"/>
                  <a:pt x="251" y="322"/>
                  <a:pt x="162" y="322"/>
                </a:cubicBezTo>
                <a:lnTo>
                  <a:pt x="162" y="322"/>
                </a:lnTo>
                <a:cubicBezTo>
                  <a:pt x="73" y="322"/>
                  <a:pt x="0" y="250"/>
                  <a:pt x="0" y="161"/>
                </a:cubicBezTo>
                <a:lnTo>
                  <a:pt x="0" y="161"/>
                </a:lnTo>
                <a:cubicBezTo>
                  <a:pt x="0" y="72"/>
                  <a:pt x="73" y="0"/>
                  <a:pt x="162" y="0"/>
                </a:cubicBezTo>
                <a:lnTo>
                  <a:pt x="162" y="0"/>
                </a:lnTo>
                <a:cubicBezTo>
                  <a:pt x="251" y="0"/>
                  <a:pt x="323" y="72"/>
                  <a:pt x="323" y="161"/>
                </a:cubicBezTo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6" name="Freeform 428">
            <a:extLst>
              <a:ext uri="{FF2B5EF4-FFF2-40B4-BE49-F238E27FC236}">
                <a16:creationId xmlns:a16="http://schemas.microsoft.com/office/drawing/2014/main" id="{3E04363E-85D2-BC42-ADBA-883718EEA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4749" y="7671055"/>
            <a:ext cx="401032" cy="401036"/>
          </a:xfrm>
          <a:custGeom>
            <a:avLst/>
            <a:gdLst>
              <a:gd name="T0" fmla="*/ 323 w 324"/>
              <a:gd name="T1" fmla="*/ 161 h 323"/>
              <a:gd name="T2" fmla="*/ 323 w 324"/>
              <a:gd name="T3" fmla="*/ 161 h 323"/>
              <a:gd name="T4" fmla="*/ 161 w 324"/>
              <a:gd name="T5" fmla="*/ 322 h 323"/>
              <a:gd name="T6" fmla="*/ 161 w 324"/>
              <a:gd name="T7" fmla="*/ 322 h 323"/>
              <a:gd name="T8" fmla="*/ 0 w 324"/>
              <a:gd name="T9" fmla="*/ 161 h 323"/>
              <a:gd name="T10" fmla="*/ 0 w 324"/>
              <a:gd name="T11" fmla="*/ 161 h 323"/>
              <a:gd name="T12" fmla="*/ 161 w 324"/>
              <a:gd name="T13" fmla="*/ 0 h 323"/>
              <a:gd name="T14" fmla="*/ 161 w 324"/>
              <a:gd name="T15" fmla="*/ 0 h 323"/>
              <a:gd name="T16" fmla="*/ 323 w 324"/>
              <a:gd name="T17" fmla="*/ 16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4" h="323">
                <a:moveTo>
                  <a:pt x="323" y="161"/>
                </a:moveTo>
                <a:lnTo>
                  <a:pt x="323" y="161"/>
                </a:lnTo>
                <a:cubicBezTo>
                  <a:pt x="323" y="250"/>
                  <a:pt x="251" y="322"/>
                  <a:pt x="161" y="322"/>
                </a:cubicBezTo>
                <a:lnTo>
                  <a:pt x="161" y="322"/>
                </a:lnTo>
                <a:cubicBezTo>
                  <a:pt x="72" y="322"/>
                  <a:pt x="0" y="250"/>
                  <a:pt x="0" y="161"/>
                </a:cubicBezTo>
                <a:lnTo>
                  <a:pt x="0" y="161"/>
                </a:lnTo>
                <a:cubicBezTo>
                  <a:pt x="0" y="72"/>
                  <a:pt x="72" y="0"/>
                  <a:pt x="161" y="0"/>
                </a:cubicBezTo>
                <a:lnTo>
                  <a:pt x="161" y="0"/>
                </a:lnTo>
                <a:cubicBezTo>
                  <a:pt x="251" y="0"/>
                  <a:pt x="323" y="72"/>
                  <a:pt x="323" y="161"/>
                </a:cubicBezTo>
              </a:path>
            </a:pathLst>
          </a:custGeom>
          <a:solidFill>
            <a:schemeClr val="tx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7" name="Freeform 429">
            <a:extLst>
              <a:ext uri="{FF2B5EF4-FFF2-40B4-BE49-F238E27FC236}">
                <a16:creationId xmlns:a16="http://schemas.microsoft.com/office/drawing/2014/main" id="{9AE7FD1F-86FD-C64A-AF8A-A922A76C2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1084" y="7671055"/>
            <a:ext cx="401032" cy="401036"/>
          </a:xfrm>
          <a:custGeom>
            <a:avLst/>
            <a:gdLst>
              <a:gd name="T0" fmla="*/ 322 w 323"/>
              <a:gd name="T1" fmla="*/ 161 h 323"/>
              <a:gd name="T2" fmla="*/ 322 w 323"/>
              <a:gd name="T3" fmla="*/ 161 h 323"/>
              <a:gd name="T4" fmla="*/ 160 w 323"/>
              <a:gd name="T5" fmla="*/ 322 h 323"/>
              <a:gd name="T6" fmla="*/ 160 w 323"/>
              <a:gd name="T7" fmla="*/ 322 h 323"/>
              <a:gd name="T8" fmla="*/ 0 w 323"/>
              <a:gd name="T9" fmla="*/ 161 h 323"/>
              <a:gd name="T10" fmla="*/ 0 w 323"/>
              <a:gd name="T11" fmla="*/ 161 h 323"/>
              <a:gd name="T12" fmla="*/ 160 w 323"/>
              <a:gd name="T13" fmla="*/ 0 h 323"/>
              <a:gd name="T14" fmla="*/ 160 w 323"/>
              <a:gd name="T15" fmla="*/ 0 h 323"/>
              <a:gd name="T16" fmla="*/ 322 w 323"/>
              <a:gd name="T17" fmla="*/ 16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3" h="323">
                <a:moveTo>
                  <a:pt x="322" y="161"/>
                </a:moveTo>
                <a:lnTo>
                  <a:pt x="322" y="161"/>
                </a:lnTo>
                <a:cubicBezTo>
                  <a:pt x="322" y="250"/>
                  <a:pt x="250" y="322"/>
                  <a:pt x="160" y="322"/>
                </a:cubicBezTo>
                <a:lnTo>
                  <a:pt x="160" y="322"/>
                </a:lnTo>
                <a:cubicBezTo>
                  <a:pt x="72" y="322"/>
                  <a:pt x="0" y="250"/>
                  <a:pt x="0" y="161"/>
                </a:cubicBezTo>
                <a:lnTo>
                  <a:pt x="0" y="161"/>
                </a:lnTo>
                <a:cubicBezTo>
                  <a:pt x="0" y="72"/>
                  <a:pt x="72" y="0"/>
                  <a:pt x="160" y="0"/>
                </a:cubicBezTo>
                <a:lnTo>
                  <a:pt x="160" y="0"/>
                </a:lnTo>
                <a:cubicBezTo>
                  <a:pt x="250" y="0"/>
                  <a:pt x="322" y="72"/>
                  <a:pt x="322" y="161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8" name="Freeform 430">
            <a:extLst>
              <a:ext uri="{FF2B5EF4-FFF2-40B4-BE49-F238E27FC236}">
                <a16:creationId xmlns:a16="http://schemas.microsoft.com/office/drawing/2014/main" id="{F221E053-6CC4-1447-8E2C-7ADB3519B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840" y="7671055"/>
            <a:ext cx="401036" cy="401036"/>
          </a:xfrm>
          <a:custGeom>
            <a:avLst/>
            <a:gdLst>
              <a:gd name="T0" fmla="*/ 322 w 323"/>
              <a:gd name="T1" fmla="*/ 161 h 323"/>
              <a:gd name="T2" fmla="*/ 322 w 323"/>
              <a:gd name="T3" fmla="*/ 161 h 323"/>
              <a:gd name="T4" fmla="*/ 161 w 323"/>
              <a:gd name="T5" fmla="*/ 322 h 323"/>
              <a:gd name="T6" fmla="*/ 161 w 323"/>
              <a:gd name="T7" fmla="*/ 322 h 323"/>
              <a:gd name="T8" fmla="*/ 0 w 323"/>
              <a:gd name="T9" fmla="*/ 161 h 323"/>
              <a:gd name="T10" fmla="*/ 0 w 323"/>
              <a:gd name="T11" fmla="*/ 161 h 323"/>
              <a:gd name="T12" fmla="*/ 161 w 323"/>
              <a:gd name="T13" fmla="*/ 0 h 323"/>
              <a:gd name="T14" fmla="*/ 161 w 323"/>
              <a:gd name="T15" fmla="*/ 0 h 323"/>
              <a:gd name="T16" fmla="*/ 322 w 323"/>
              <a:gd name="T17" fmla="*/ 16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3" h="323">
                <a:moveTo>
                  <a:pt x="322" y="161"/>
                </a:moveTo>
                <a:lnTo>
                  <a:pt x="322" y="161"/>
                </a:lnTo>
                <a:cubicBezTo>
                  <a:pt x="322" y="250"/>
                  <a:pt x="250" y="322"/>
                  <a:pt x="161" y="322"/>
                </a:cubicBezTo>
                <a:lnTo>
                  <a:pt x="161" y="322"/>
                </a:lnTo>
                <a:cubicBezTo>
                  <a:pt x="72" y="322"/>
                  <a:pt x="0" y="250"/>
                  <a:pt x="0" y="161"/>
                </a:cubicBezTo>
                <a:lnTo>
                  <a:pt x="0" y="161"/>
                </a:lnTo>
                <a:cubicBezTo>
                  <a:pt x="0" y="72"/>
                  <a:pt x="72" y="0"/>
                  <a:pt x="161" y="0"/>
                </a:cubicBezTo>
                <a:lnTo>
                  <a:pt x="161" y="0"/>
                </a:lnTo>
                <a:cubicBezTo>
                  <a:pt x="250" y="0"/>
                  <a:pt x="322" y="72"/>
                  <a:pt x="322" y="16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8718465B-2649-9144-92B8-916BD5EE5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6877" y="7297488"/>
            <a:ext cx="37253" cy="388860"/>
          </a:xfrm>
          <a:custGeom>
            <a:avLst/>
            <a:gdLst>
              <a:gd name="connsiteX0" fmla="*/ 18026 w 37253"/>
              <a:gd name="connsiteY0" fmla="*/ 346099 h 388860"/>
              <a:gd name="connsiteX1" fmla="*/ 37253 w 37253"/>
              <a:gd name="connsiteY1" fmla="*/ 363916 h 388860"/>
              <a:gd name="connsiteX2" fmla="*/ 37253 w 37253"/>
              <a:gd name="connsiteY2" fmla="*/ 371043 h 388860"/>
              <a:gd name="connsiteX3" fmla="*/ 18026 w 37253"/>
              <a:gd name="connsiteY3" fmla="*/ 388860 h 388860"/>
              <a:gd name="connsiteX4" fmla="*/ 0 w 37253"/>
              <a:gd name="connsiteY4" fmla="*/ 371043 h 388860"/>
              <a:gd name="connsiteX5" fmla="*/ 0 w 37253"/>
              <a:gd name="connsiteY5" fmla="*/ 363916 h 388860"/>
              <a:gd name="connsiteX6" fmla="*/ 18026 w 37253"/>
              <a:gd name="connsiteY6" fmla="*/ 346099 h 388860"/>
              <a:gd name="connsiteX7" fmla="*/ 18026 w 37253"/>
              <a:gd name="connsiteY7" fmla="*/ 260759 h 388860"/>
              <a:gd name="connsiteX8" fmla="*/ 37253 w 37253"/>
              <a:gd name="connsiteY8" fmla="*/ 280714 h 388860"/>
              <a:gd name="connsiteX9" fmla="*/ 37253 w 37253"/>
              <a:gd name="connsiteY9" fmla="*/ 291939 h 388860"/>
              <a:gd name="connsiteX10" fmla="*/ 18026 w 37253"/>
              <a:gd name="connsiteY10" fmla="*/ 311894 h 388860"/>
              <a:gd name="connsiteX11" fmla="*/ 0 w 37253"/>
              <a:gd name="connsiteY11" fmla="*/ 291939 h 388860"/>
              <a:gd name="connsiteX12" fmla="*/ 0 w 37253"/>
              <a:gd name="connsiteY12" fmla="*/ 280714 h 388860"/>
              <a:gd name="connsiteX13" fmla="*/ 18026 w 37253"/>
              <a:gd name="connsiteY13" fmla="*/ 260759 h 388860"/>
              <a:gd name="connsiteX14" fmla="*/ 18026 w 37253"/>
              <a:gd name="connsiteY14" fmla="*/ 172208 h 388860"/>
              <a:gd name="connsiteX15" fmla="*/ 37253 w 37253"/>
              <a:gd name="connsiteY15" fmla="*/ 190916 h 388860"/>
              <a:gd name="connsiteX16" fmla="*/ 37253 w 37253"/>
              <a:gd name="connsiteY16" fmla="*/ 203388 h 388860"/>
              <a:gd name="connsiteX17" fmla="*/ 18026 w 37253"/>
              <a:gd name="connsiteY17" fmla="*/ 223343 h 388860"/>
              <a:gd name="connsiteX18" fmla="*/ 0 w 37253"/>
              <a:gd name="connsiteY18" fmla="*/ 203388 h 388860"/>
              <a:gd name="connsiteX19" fmla="*/ 0 w 37253"/>
              <a:gd name="connsiteY19" fmla="*/ 190916 h 388860"/>
              <a:gd name="connsiteX20" fmla="*/ 18026 w 37253"/>
              <a:gd name="connsiteY20" fmla="*/ 172208 h 388860"/>
              <a:gd name="connsiteX21" fmla="*/ 18026 w 37253"/>
              <a:gd name="connsiteY21" fmla="*/ 82409 h 388860"/>
              <a:gd name="connsiteX22" fmla="*/ 37253 w 37253"/>
              <a:gd name="connsiteY22" fmla="*/ 102364 h 388860"/>
              <a:gd name="connsiteX23" fmla="*/ 37253 w 37253"/>
              <a:gd name="connsiteY23" fmla="*/ 114836 h 388860"/>
              <a:gd name="connsiteX24" fmla="*/ 18026 w 37253"/>
              <a:gd name="connsiteY24" fmla="*/ 133544 h 388860"/>
              <a:gd name="connsiteX25" fmla="*/ 0 w 37253"/>
              <a:gd name="connsiteY25" fmla="*/ 114836 h 388860"/>
              <a:gd name="connsiteX26" fmla="*/ 0 w 37253"/>
              <a:gd name="connsiteY26" fmla="*/ 102364 h 388860"/>
              <a:gd name="connsiteX27" fmla="*/ 18026 w 37253"/>
              <a:gd name="connsiteY27" fmla="*/ 82409 h 388860"/>
              <a:gd name="connsiteX28" fmla="*/ 18026 w 37253"/>
              <a:gd name="connsiteY28" fmla="*/ 0 h 388860"/>
              <a:gd name="connsiteX29" fmla="*/ 37253 w 37253"/>
              <a:gd name="connsiteY29" fmla="*/ 17817 h 388860"/>
              <a:gd name="connsiteX30" fmla="*/ 37253 w 37253"/>
              <a:gd name="connsiteY30" fmla="*/ 23756 h 388860"/>
              <a:gd name="connsiteX31" fmla="*/ 18026 w 37253"/>
              <a:gd name="connsiteY31" fmla="*/ 42761 h 388860"/>
              <a:gd name="connsiteX32" fmla="*/ 0 w 37253"/>
              <a:gd name="connsiteY32" fmla="*/ 23756 h 388860"/>
              <a:gd name="connsiteX33" fmla="*/ 0 w 37253"/>
              <a:gd name="connsiteY33" fmla="*/ 17817 h 388860"/>
              <a:gd name="connsiteX34" fmla="*/ 18026 w 37253"/>
              <a:gd name="connsiteY34" fmla="*/ 0 h 388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7253" h="388860">
                <a:moveTo>
                  <a:pt x="18026" y="346099"/>
                </a:moveTo>
                <a:cubicBezTo>
                  <a:pt x="28841" y="346099"/>
                  <a:pt x="37253" y="355602"/>
                  <a:pt x="37253" y="363916"/>
                </a:cubicBezTo>
                <a:lnTo>
                  <a:pt x="37253" y="371043"/>
                </a:lnTo>
                <a:cubicBezTo>
                  <a:pt x="37253" y="380546"/>
                  <a:pt x="28841" y="388860"/>
                  <a:pt x="18026" y="388860"/>
                </a:cubicBezTo>
                <a:cubicBezTo>
                  <a:pt x="8412" y="388860"/>
                  <a:pt x="0" y="380546"/>
                  <a:pt x="0" y="371043"/>
                </a:cubicBezTo>
                <a:lnTo>
                  <a:pt x="0" y="363916"/>
                </a:lnTo>
                <a:cubicBezTo>
                  <a:pt x="0" y="355602"/>
                  <a:pt x="8412" y="346099"/>
                  <a:pt x="18026" y="346099"/>
                </a:cubicBezTo>
                <a:close/>
                <a:moveTo>
                  <a:pt x="18026" y="260759"/>
                </a:moveTo>
                <a:cubicBezTo>
                  <a:pt x="28841" y="260759"/>
                  <a:pt x="37253" y="269489"/>
                  <a:pt x="37253" y="280714"/>
                </a:cubicBezTo>
                <a:lnTo>
                  <a:pt x="37253" y="291939"/>
                </a:lnTo>
                <a:cubicBezTo>
                  <a:pt x="37253" y="303164"/>
                  <a:pt x="28841" y="311894"/>
                  <a:pt x="18026" y="311894"/>
                </a:cubicBezTo>
                <a:cubicBezTo>
                  <a:pt x="8412" y="311894"/>
                  <a:pt x="0" y="303164"/>
                  <a:pt x="0" y="291939"/>
                </a:cubicBezTo>
                <a:lnTo>
                  <a:pt x="0" y="280714"/>
                </a:lnTo>
                <a:cubicBezTo>
                  <a:pt x="0" y="269489"/>
                  <a:pt x="8412" y="260759"/>
                  <a:pt x="18026" y="260759"/>
                </a:cubicBezTo>
                <a:close/>
                <a:moveTo>
                  <a:pt x="18026" y="172208"/>
                </a:moveTo>
                <a:cubicBezTo>
                  <a:pt x="28841" y="172208"/>
                  <a:pt x="37253" y="180938"/>
                  <a:pt x="37253" y="190916"/>
                </a:cubicBezTo>
                <a:lnTo>
                  <a:pt x="37253" y="203388"/>
                </a:lnTo>
                <a:cubicBezTo>
                  <a:pt x="37253" y="214612"/>
                  <a:pt x="28841" y="223343"/>
                  <a:pt x="18026" y="223343"/>
                </a:cubicBezTo>
                <a:cubicBezTo>
                  <a:pt x="8412" y="223343"/>
                  <a:pt x="0" y="214612"/>
                  <a:pt x="0" y="203388"/>
                </a:cubicBezTo>
                <a:lnTo>
                  <a:pt x="0" y="190916"/>
                </a:lnTo>
                <a:cubicBezTo>
                  <a:pt x="0" y="180938"/>
                  <a:pt x="8412" y="172208"/>
                  <a:pt x="18026" y="172208"/>
                </a:cubicBezTo>
                <a:close/>
                <a:moveTo>
                  <a:pt x="18026" y="82409"/>
                </a:moveTo>
                <a:cubicBezTo>
                  <a:pt x="28841" y="82409"/>
                  <a:pt x="37253" y="91140"/>
                  <a:pt x="37253" y="102364"/>
                </a:cubicBezTo>
                <a:lnTo>
                  <a:pt x="37253" y="114836"/>
                </a:lnTo>
                <a:cubicBezTo>
                  <a:pt x="37253" y="124814"/>
                  <a:pt x="28841" y="133544"/>
                  <a:pt x="18026" y="133544"/>
                </a:cubicBezTo>
                <a:cubicBezTo>
                  <a:pt x="8412" y="133544"/>
                  <a:pt x="0" y="124814"/>
                  <a:pt x="0" y="114836"/>
                </a:cubicBezTo>
                <a:lnTo>
                  <a:pt x="0" y="102364"/>
                </a:lnTo>
                <a:cubicBezTo>
                  <a:pt x="0" y="91140"/>
                  <a:pt x="8412" y="82409"/>
                  <a:pt x="18026" y="82409"/>
                </a:cubicBezTo>
                <a:close/>
                <a:moveTo>
                  <a:pt x="18026" y="0"/>
                </a:moveTo>
                <a:cubicBezTo>
                  <a:pt x="28841" y="0"/>
                  <a:pt x="37253" y="8315"/>
                  <a:pt x="37253" y="17817"/>
                </a:cubicBezTo>
                <a:lnTo>
                  <a:pt x="37253" y="23756"/>
                </a:lnTo>
                <a:cubicBezTo>
                  <a:pt x="37253" y="34447"/>
                  <a:pt x="28841" y="42761"/>
                  <a:pt x="18026" y="42761"/>
                </a:cubicBezTo>
                <a:cubicBezTo>
                  <a:pt x="8412" y="42761"/>
                  <a:pt x="0" y="34447"/>
                  <a:pt x="0" y="23756"/>
                </a:cubicBezTo>
                <a:lnTo>
                  <a:pt x="0" y="17817"/>
                </a:lnTo>
                <a:cubicBezTo>
                  <a:pt x="0" y="8315"/>
                  <a:pt x="8412" y="0"/>
                  <a:pt x="180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19873D22-553F-1545-816E-AD8B2C5FE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5131" y="8055608"/>
            <a:ext cx="37214" cy="388827"/>
          </a:xfrm>
          <a:custGeom>
            <a:avLst/>
            <a:gdLst>
              <a:gd name="connsiteX0" fmla="*/ 18607 w 37214"/>
              <a:gd name="connsiteY0" fmla="*/ 346099 h 388827"/>
              <a:gd name="connsiteX1" fmla="*/ 37214 w 37214"/>
              <a:gd name="connsiteY1" fmla="*/ 364411 h 388827"/>
              <a:gd name="connsiteX2" fmla="*/ 37214 w 37214"/>
              <a:gd name="connsiteY2" fmla="*/ 370515 h 388827"/>
              <a:gd name="connsiteX3" fmla="*/ 18607 w 37214"/>
              <a:gd name="connsiteY3" fmla="*/ 388827 h 388827"/>
              <a:gd name="connsiteX4" fmla="*/ 0 w 37214"/>
              <a:gd name="connsiteY4" fmla="*/ 370515 h 388827"/>
              <a:gd name="connsiteX5" fmla="*/ 0 w 37214"/>
              <a:gd name="connsiteY5" fmla="*/ 364411 h 388827"/>
              <a:gd name="connsiteX6" fmla="*/ 18607 w 37214"/>
              <a:gd name="connsiteY6" fmla="*/ 346099 h 388827"/>
              <a:gd name="connsiteX7" fmla="*/ 18607 w 37214"/>
              <a:gd name="connsiteY7" fmla="*/ 260474 h 388827"/>
              <a:gd name="connsiteX8" fmla="*/ 37214 w 37214"/>
              <a:gd name="connsiteY8" fmla="*/ 279284 h 388827"/>
              <a:gd name="connsiteX9" fmla="*/ 37214 w 37214"/>
              <a:gd name="connsiteY9" fmla="*/ 293078 h 388827"/>
              <a:gd name="connsiteX10" fmla="*/ 18607 w 37214"/>
              <a:gd name="connsiteY10" fmla="*/ 311887 h 388827"/>
              <a:gd name="connsiteX11" fmla="*/ 0 w 37214"/>
              <a:gd name="connsiteY11" fmla="*/ 293078 h 388827"/>
              <a:gd name="connsiteX12" fmla="*/ 0 w 37214"/>
              <a:gd name="connsiteY12" fmla="*/ 279284 h 388827"/>
              <a:gd name="connsiteX13" fmla="*/ 18607 w 37214"/>
              <a:gd name="connsiteY13" fmla="*/ 260474 h 388827"/>
              <a:gd name="connsiteX14" fmla="*/ 18607 w 37214"/>
              <a:gd name="connsiteY14" fmla="*/ 171442 h 388827"/>
              <a:gd name="connsiteX15" fmla="*/ 37214 w 37214"/>
              <a:gd name="connsiteY15" fmla="*/ 190251 h 388827"/>
              <a:gd name="connsiteX16" fmla="*/ 37214 w 37214"/>
              <a:gd name="connsiteY16" fmla="*/ 202791 h 388827"/>
              <a:gd name="connsiteX17" fmla="*/ 18607 w 37214"/>
              <a:gd name="connsiteY17" fmla="*/ 221601 h 388827"/>
              <a:gd name="connsiteX18" fmla="*/ 0 w 37214"/>
              <a:gd name="connsiteY18" fmla="*/ 202791 h 388827"/>
              <a:gd name="connsiteX19" fmla="*/ 0 w 37214"/>
              <a:gd name="connsiteY19" fmla="*/ 190251 h 388827"/>
              <a:gd name="connsiteX20" fmla="*/ 18607 w 37214"/>
              <a:gd name="connsiteY20" fmla="*/ 171442 h 388827"/>
              <a:gd name="connsiteX21" fmla="*/ 18607 w 37214"/>
              <a:gd name="connsiteY21" fmla="*/ 82409 h 388827"/>
              <a:gd name="connsiteX22" fmla="*/ 37214 w 37214"/>
              <a:gd name="connsiteY22" fmla="*/ 101219 h 388827"/>
              <a:gd name="connsiteX23" fmla="*/ 37214 w 37214"/>
              <a:gd name="connsiteY23" fmla="*/ 113759 h 388827"/>
              <a:gd name="connsiteX24" fmla="*/ 18607 w 37214"/>
              <a:gd name="connsiteY24" fmla="*/ 133822 h 388827"/>
              <a:gd name="connsiteX25" fmla="*/ 0 w 37214"/>
              <a:gd name="connsiteY25" fmla="*/ 113759 h 388827"/>
              <a:gd name="connsiteX26" fmla="*/ 0 w 37214"/>
              <a:gd name="connsiteY26" fmla="*/ 101219 h 388827"/>
              <a:gd name="connsiteX27" fmla="*/ 18607 w 37214"/>
              <a:gd name="connsiteY27" fmla="*/ 82409 h 388827"/>
              <a:gd name="connsiteX28" fmla="*/ 18607 w 37214"/>
              <a:gd name="connsiteY28" fmla="*/ 0 h 388827"/>
              <a:gd name="connsiteX29" fmla="*/ 37214 w 37214"/>
              <a:gd name="connsiteY29" fmla="*/ 17817 h 388827"/>
              <a:gd name="connsiteX30" fmla="*/ 37214 w 37214"/>
              <a:gd name="connsiteY30" fmla="*/ 24944 h 388827"/>
              <a:gd name="connsiteX31" fmla="*/ 18607 w 37214"/>
              <a:gd name="connsiteY31" fmla="*/ 42761 h 388827"/>
              <a:gd name="connsiteX32" fmla="*/ 0 w 37214"/>
              <a:gd name="connsiteY32" fmla="*/ 24944 h 388827"/>
              <a:gd name="connsiteX33" fmla="*/ 0 w 37214"/>
              <a:gd name="connsiteY33" fmla="*/ 17817 h 388827"/>
              <a:gd name="connsiteX34" fmla="*/ 18607 w 37214"/>
              <a:gd name="connsiteY34" fmla="*/ 0 h 38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7214" h="388827">
                <a:moveTo>
                  <a:pt x="18607" y="346099"/>
                </a:moveTo>
                <a:cubicBezTo>
                  <a:pt x="28531" y="346099"/>
                  <a:pt x="37214" y="353424"/>
                  <a:pt x="37214" y="364411"/>
                </a:cubicBezTo>
                <a:lnTo>
                  <a:pt x="37214" y="370515"/>
                </a:lnTo>
                <a:cubicBezTo>
                  <a:pt x="37214" y="380282"/>
                  <a:pt x="28531" y="388827"/>
                  <a:pt x="18607" y="388827"/>
                </a:cubicBezTo>
                <a:cubicBezTo>
                  <a:pt x="8683" y="388827"/>
                  <a:pt x="0" y="380282"/>
                  <a:pt x="0" y="370515"/>
                </a:cubicBezTo>
                <a:lnTo>
                  <a:pt x="0" y="364411"/>
                </a:lnTo>
                <a:cubicBezTo>
                  <a:pt x="0" y="353424"/>
                  <a:pt x="8683" y="346099"/>
                  <a:pt x="18607" y="346099"/>
                </a:cubicBezTo>
                <a:close/>
                <a:moveTo>
                  <a:pt x="18607" y="260474"/>
                </a:moveTo>
                <a:cubicBezTo>
                  <a:pt x="28531" y="260474"/>
                  <a:pt x="37214" y="269252"/>
                  <a:pt x="37214" y="279284"/>
                </a:cubicBezTo>
                <a:lnTo>
                  <a:pt x="37214" y="293078"/>
                </a:lnTo>
                <a:cubicBezTo>
                  <a:pt x="37214" y="304363"/>
                  <a:pt x="28531" y="311887"/>
                  <a:pt x="18607" y="311887"/>
                </a:cubicBezTo>
                <a:cubicBezTo>
                  <a:pt x="8683" y="311887"/>
                  <a:pt x="0" y="304363"/>
                  <a:pt x="0" y="293078"/>
                </a:cubicBezTo>
                <a:lnTo>
                  <a:pt x="0" y="279284"/>
                </a:lnTo>
                <a:cubicBezTo>
                  <a:pt x="0" y="269252"/>
                  <a:pt x="8683" y="260474"/>
                  <a:pt x="18607" y="260474"/>
                </a:cubicBezTo>
                <a:close/>
                <a:moveTo>
                  <a:pt x="18607" y="171442"/>
                </a:moveTo>
                <a:cubicBezTo>
                  <a:pt x="28531" y="171442"/>
                  <a:pt x="37214" y="180220"/>
                  <a:pt x="37214" y="190251"/>
                </a:cubicBezTo>
                <a:lnTo>
                  <a:pt x="37214" y="202791"/>
                </a:lnTo>
                <a:cubicBezTo>
                  <a:pt x="37214" y="214077"/>
                  <a:pt x="28531" y="221601"/>
                  <a:pt x="18607" y="221601"/>
                </a:cubicBezTo>
                <a:cubicBezTo>
                  <a:pt x="8683" y="221601"/>
                  <a:pt x="0" y="214077"/>
                  <a:pt x="0" y="202791"/>
                </a:cubicBezTo>
                <a:lnTo>
                  <a:pt x="0" y="190251"/>
                </a:lnTo>
                <a:cubicBezTo>
                  <a:pt x="0" y="180220"/>
                  <a:pt x="8683" y="171442"/>
                  <a:pt x="18607" y="171442"/>
                </a:cubicBezTo>
                <a:close/>
                <a:moveTo>
                  <a:pt x="18607" y="82409"/>
                </a:moveTo>
                <a:cubicBezTo>
                  <a:pt x="28531" y="82409"/>
                  <a:pt x="37214" y="89933"/>
                  <a:pt x="37214" y="101219"/>
                </a:cubicBezTo>
                <a:lnTo>
                  <a:pt x="37214" y="113759"/>
                </a:lnTo>
                <a:cubicBezTo>
                  <a:pt x="37214" y="123791"/>
                  <a:pt x="28531" y="133822"/>
                  <a:pt x="18607" y="133822"/>
                </a:cubicBezTo>
                <a:cubicBezTo>
                  <a:pt x="8683" y="133822"/>
                  <a:pt x="0" y="123791"/>
                  <a:pt x="0" y="113759"/>
                </a:cubicBezTo>
                <a:lnTo>
                  <a:pt x="0" y="101219"/>
                </a:lnTo>
                <a:cubicBezTo>
                  <a:pt x="0" y="89933"/>
                  <a:pt x="8683" y="82409"/>
                  <a:pt x="18607" y="82409"/>
                </a:cubicBezTo>
                <a:close/>
                <a:moveTo>
                  <a:pt x="18607" y="0"/>
                </a:moveTo>
                <a:cubicBezTo>
                  <a:pt x="28531" y="0"/>
                  <a:pt x="37214" y="8315"/>
                  <a:pt x="37214" y="17817"/>
                </a:cubicBezTo>
                <a:lnTo>
                  <a:pt x="37214" y="24944"/>
                </a:lnTo>
                <a:cubicBezTo>
                  <a:pt x="37214" y="34447"/>
                  <a:pt x="28531" y="42761"/>
                  <a:pt x="18607" y="42761"/>
                </a:cubicBezTo>
                <a:cubicBezTo>
                  <a:pt x="8683" y="42761"/>
                  <a:pt x="0" y="34447"/>
                  <a:pt x="0" y="24944"/>
                </a:cubicBezTo>
                <a:lnTo>
                  <a:pt x="0" y="17817"/>
                </a:lnTo>
                <a:cubicBezTo>
                  <a:pt x="0" y="8315"/>
                  <a:pt x="8683" y="0"/>
                  <a:pt x="186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B141124B-E029-6E42-81FE-1A0A75565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5105" y="8055608"/>
            <a:ext cx="37255" cy="388827"/>
          </a:xfrm>
          <a:custGeom>
            <a:avLst/>
            <a:gdLst>
              <a:gd name="connsiteX0" fmla="*/ 18027 w 37255"/>
              <a:gd name="connsiteY0" fmla="*/ 346099 h 388827"/>
              <a:gd name="connsiteX1" fmla="*/ 37255 w 37255"/>
              <a:gd name="connsiteY1" fmla="*/ 364411 h 388827"/>
              <a:gd name="connsiteX2" fmla="*/ 37255 w 37255"/>
              <a:gd name="connsiteY2" fmla="*/ 370515 h 388827"/>
              <a:gd name="connsiteX3" fmla="*/ 18027 w 37255"/>
              <a:gd name="connsiteY3" fmla="*/ 388827 h 388827"/>
              <a:gd name="connsiteX4" fmla="*/ 0 w 37255"/>
              <a:gd name="connsiteY4" fmla="*/ 370515 h 388827"/>
              <a:gd name="connsiteX5" fmla="*/ 0 w 37255"/>
              <a:gd name="connsiteY5" fmla="*/ 364411 h 388827"/>
              <a:gd name="connsiteX6" fmla="*/ 18027 w 37255"/>
              <a:gd name="connsiteY6" fmla="*/ 346099 h 388827"/>
              <a:gd name="connsiteX7" fmla="*/ 18027 w 37255"/>
              <a:gd name="connsiteY7" fmla="*/ 260474 h 388827"/>
              <a:gd name="connsiteX8" fmla="*/ 37255 w 37255"/>
              <a:gd name="connsiteY8" fmla="*/ 279284 h 388827"/>
              <a:gd name="connsiteX9" fmla="*/ 37255 w 37255"/>
              <a:gd name="connsiteY9" fmla="*/ 293078 h 388827"/>
              <a:gd name="connsiteX10" fmla="*/ 18027 w 37255"/>
              <a:gd name="connsiteY10" fmla="*/ 311887 h 388827"/>
              <a:gd name="connsiteX11" fmla="*/ 0 w 37255"/>
              <a:gd name="connsiteY11" fmla="*/ 293078 h 388827"/>
              <a:gd name="connsiteX12" fmla="*/ 0 w 37255"/>
              <a:gd name="connsiteY12" fmla="*/ 279284 h 388827"/>
              <a:gd name="connsiteX13" fmla="*/ 18027 w 37255"/>
              <a:gd name="connsiteY13" fmla="*/ 260474 h 388827"/>
              <a:gd name="connsiteX14" fmla="*/ 18027 w 37255"/>
              <a:gd name="connsiteY14" fmla="*/ 171442 h 388827"/>
              <a:gd name="connsiteX15" fmla="*/ 37255 w 37255"/>
              <a:gd name="connsiteY15" fmla="*/ 190251 h 388827"/>
              <a:gd name="connsiteX16" fmla="*/ 37255 w 37255"/>
              <a:gd name="connsiteY16" fmla="*/ 202791 h 388827"/>
              <a:gd name="connsiteX17" fmla="*/ 18027 w 37255"/>
              <a:gd name="connsiteY17" fmla="*/ 221601 h 388827"/>
              <a:gd name="connsiteX18" fmla="*/ 0 w 37255"/>
              <a:gd name="connsiteY18" fmla="*/ 202791 h 388827"/>
              <a:gd name="connsiteX19" fmla="*/ 0 w 37255"/>
              <a:gd name="connsiteY19" fmla="*/ 190251 h 388827"/>
              <a:gd name="connsiteX20" fmla="*/ 18027 w 37255"/>
              <a:gd name="connsiteY20" fmla="*/ 171442 h 388827"/>
              <a:gd name="connsiteX21" fmla="*/ 18027 w 37255"/>
              <a:gd name="connsiteY21" fmla="*/ 82409 h 388827"/>
              <a:gd name="connsiteX22" fmla="*/ 37255 w 37255"/>
              <a:gd name="connsiteY22" fmla="*/ 101219 h 388827"/>
              <a:gd name="connsiteX23" fmla="*/ 37255 w 37255"/>
              <a:gd name="connsiteY23" fmla="*/ 113759 h 388827"/>
              <a:gd name="connsiteX24" fmla="*/ 18027 w 37255"/>
              <a:gd name="connsiteY24" fmla="*/ 133822 h 388827"/>
              <a:gd name="connsiteX25" fmla="*/ 0 w 37255"/>
              <a:gd name="connsiteY25" fmla="*/ 113759 h 388827"/>
              <a:gd name="connsiteX26" fmla="*/ 0 w 37255"/>
              <a:gd name="connsiteY26" fmla="*/ 101219 h 388827"/>
              <a:gd name="connsiteX27" fmla="*/ 18027 w 37255"/>
              <a:gd name="connsiteY27" fmla="*/ 82409 h 388827"/>
              <a:gd name="connsiteX28" fmla="*/ 18027 w 37255"/>
              <a:gd name="connsiteY28" fmla="*/ 0 h 388827"/>
              <a:gd name="connsiteX29" fmla="*/ 37255 w 37255"/>
              <a:gd name="connsiteY29" fmla="*/ 17817 h 388827"/>
              <a:gd name="connsiteX30" fmla="*/ 37255 w 37255"/>
              <a:gd name="connsiteY30" fmla="*/ 24944 h 388827"/>
              <a:gd name="connsiteX31" fmla="*/ 18027 w 37255"/>
              <a:gd name="connsiteY31" fmla="*/ 42761 h 388827"/>
              <a:gd name="connsiteX32" fmla="*/ 0 w 37255"/>
              <a:gd name="connsiteY32" fmla="*/ 24944 h 388827"/>
              <a:gd name="connsiteX33" fmla="*/ 0 w 37255"/>
              <a:gd name="connsiteY33" fmla="*/ 17817 h 388827"/>
              <a:gd name="connsiteX34" fmla="*/ 18027 w 37255"/>
              <a:gd name="connsiteY34" fmla="*/ 0 h 38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7255" h="388827">
                <a:moveTo>
                  <a:pt x="18027" y="346099"/>
                </a:moveTo>
                <a:cubicBezTo>
                  <a:pt x="28843" y="346099"/>
                  <a:pt x="37255" y="353424"/>
                  <a:pt x="37255" y="364411"/>
                </a:cubicBezTo>
                <a:lnTo>
                  <a:pt x="37255" y="370515"/>
                </a:lnTo>
                <a:cubicBezTo>
                  <a:pt x="37255" y="380282"/>
                  <a:pt x="28843" y="388827"/>
                  <a:pt x="18027" y="388827"/>
                </a:cubicBezTo>
                <a:cubicBezTo>
                  <a:pt x="8412" y="388827"/>
                  <a:pt x="0" y="380282"/>
                  <a:pt x="0" y="370515"/>
                </a:cubicBezTo>
                <a:lnTo>
                  <a:pt x="0" y="364411"/>
                </a:lnTo>
                <a:cubicBezTo>
                  <a:pt x="0" y="353424"/>
                  <a:pt x="8412" y="346099"/>
                  <a:pt x="18027" y="346099"/>
                </a:cubicBezTo>
                <a:close/>
                <a:moveTo>
                  <a:pt x="18027" y="260474"/>
                </a:moveTo>
                <a:cubicBezTo>
                  <a:pt x="28843" y="260474"/>
                  <a:pt x="37255" y="269252"/>
                  <a:pt x="37255" y="279284"/>
                </a:cubicBezTo>
                <a:lnTo>
                  <a:pt x="37255" y="293078"/>
                </a:lnTo>
                <a:cubicBezTo>
                  <a:pt x="37255" y="304363"/>
                  <a:pt x="28843" y="311887"/>
                  <a:pt x="18027" y="311887"/>
                </a:cubicBezTo>
                <a:cubicBezTo>
                  <a:pt x="8412" y="311887"/>
                  <a:pt x="0" y="304363"/>
                  <a:pt x="0" y="293078"/>
                </a:cubicBezTo>
                <a:lnTo>
                  <a:pt x="0" y="279284"/>
                </a:lnTo>
                <a:cubicBezTo>
                  <a:pt x="0" y="269252"/>
                  <a:pt x="8412" y="260474"/>
                  <a:pt x="18027" y="260474"/>
                </a:cubicBezTo>
                <a:close/>
                <a:moveTo>
                  <a:pt x="18027" y="171442"/>
                </a:moveTo>
                <a:cubicBezTo>
                  <a:pt x="28843" y="171442"/>
                  <a:pt x="37255" y="180220"/>
                  <a:pt x="37255" y="190251"/>
                </a:cubicBezTo>
                <a:lnTo>
                  <a:pt x="37255" y="202791"/>
                </a:lnTo>
                <a:cubicBezTo>
                  <a:pt x="37255" y="214077"/>
                  <a:pt x="28843" y="221601"/>
                  <a:pt x="18027" y="221601"/>
                </a:cubicBezTo>
                <a:cubicBezTo>
                  <a:pt x="8412" y="221601"/>
                  <a:pt x="0" y="214077"/>
                  <a:pt x="0" y="202791"/>
                </a:cubicBezTo>
                <a:lnTo>
                  <a:pt x="0" y="190251"/>
                </a:lnTo>
                <a:cubicBezTo>
                  <a:pt x="0" y="180220"/>
                  <a:pt x="8412" y="171442"/>
                  <a:pt x="18027" y="171442"/>
                </a:cubicBezTo>
                <a:close/>
                <a:moveTo>
                  <a:pt x="18027" y="82409"/>
                </a:moveTo>
                <a:cubicBezTo>
                  <a:pt x="28843" y="82409"/>
                  <a:pt x="37255" y="89933"/>
                  <a:pt x="37255" y="101219"/>
                </a:cubicBezTo>
                <a:lnTo>
                  <a:pt x="37255" y="113759"/>
                </a:lnTo>
                <a:cubicBezTo>
                  <a:pt x="37255" y="123791"/>
                  <a:pt x="28843" y="133822"/>
                  <a:pt x="18027" y="133822"/>
                </a:cubicBezTo>
                <a:cubicBezTo>
                  <a:pt x="8412" y="133822"/>
                  <a:pt x="0" y="123791"/>
                  <a:pt x="0" y="113759"/>
                </a:cubicBezTo>
                <a:lnTo>
                  <a:pt x="0" y="101219"/>
                </a:lnTo>
                <a:cubicBezTo>
                  <a:pt x="0" y="89933"/>
                  <a:pt x="8412" y="82409"/>
                  <a:pt x="18027" y="82409"/>
                </a:cubicBezTo>
                <a:close/>
                <a:moveTo>
                  <a:pt x="18027" y="0"/>
                </a:moveTo>
                <a:cubicBezTo>
                  <a:pt x="28843" y="0"/>
                  <a:pt x="37255" y="8315"/>
                  <a:pt x="37255" y="17817"/>
                </a:cubicBezTo>
                <a:lnTo>
                  <a:pt x="37255" y="24944"/>
                </a:lnTo>
                <a:cubicBezTo>
                  <a:pt x="37255" y="34447"/>
                  <a:pt x="28843" y="42761"/>
                  <a:pt x="18027" y="42761"/>
                </a:cubicBezTo>
                <a:cubicBezTo>
                  <a:pt x="8412" y="42761"/>
                  <a:pt x="0" y="34447"/>
                  <a:pt x="0" y="24944"/>
                </a:cubicBezTo>
                <a:lnTo>
                  <a:pt x="0" y="17817"/>
                </a:lnTo>
                <a:cubicBezTo>
                  <a:pt x="0" y="8315"/>
                  <a:pt x="8412" y="0"/>
                  <a:pt x="180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4600EC5A-FCA3-B449-A949-26AD26CBC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85075" y="8055608"/>
            <a:ext cx="37252" cy="388827"/>
          </a:xfrm>
          <a:custGeom>
            <a:avLst/>
            <a:gdLst>
              <a:gd name="connsiteX0" fmla="*/ 18025 w 37252"/>
              <a:gd name="connsiteY0" fmla="*/ 346099 h 388827"/>
              <a:gd name="connsiteX1" fmla="*/ 37252 w 37252"/>
              <a:gd name="connsiteY1" fmla="*/ 364411 h 388827"/>
              <a:gd name="connsiteX2" fmla="*/ 37252 w 37252"/>
              <a:gd name="connsiteY2" fmla="*/ 370515 h 388827"/>
              <a:gd name="connsiteX3" fmla="*/ 18025 w 37252"/>
              <a:gd name="connsiteY3" fmla="*/ 388827 h 388827"/>
              <a:gd name="connsiteX4" fmla="*/ 0 w 37252"/>
              <a:gd name="connsiteY4" fmla="*/ 370515 h 388827"/>
              <a:gd name="connsiteX5" fmla="*/ 0 w 37252"/>
              <a:gd name="connsiteY5" fmla="*/ 364411 h 388827"/>
              <a:gd name="connsiteX6" fmla="*/ 18025 w 37252"/>
              <a:gd name="connsiteY6" fmla="*/ 346099 h 388827"/>
              <a:gd name="connsiteX7" fmla="*/ 18025 w 37252"/>
              <a:gd name="connsiteY7" fmla="*/ 260474 h 388827"/>
              <a:gd name="connsiteX8" fmla="*/ 37252 w 37252"/>
              <a:gd name="connsiteY8" fmla="*/ 279284 h 388827"/>
              <a:gd name="connsiteX9" fmla="*/ 37252 w 37252"/>
              <a:gd name="connsiteY9" fmla="*/ 293078 h 388827"/>
              <a:gd name="connsiteX10" fmla="*/ 18025 w 37252"/>
              <a:gd name="connsiteY10" fmla="*/ 311887 h 388827"/>
              <a:gd name="connsiteX11" fmla="*/ 0 w 37252"/>
              <a:gd name="connsiteY11" fmla="*/ 293078 h 388827"/>
              <a:gd name="connsiteX12" fmla="*/ 0 w 37252"/>
              <a:gd name="connsiteY12" fmla="*/ 279284 h 388827"/>
              <a:gd name="connsiteX13" fmla="*/ 18025 w 37252"/>
              <a:gd name="connsiteY13" fmla="*/ 260474 h 388827"/>
              <a:gd name="connsiteX14" fmla="*/ 18025 w 37252"/>
              <a:gd name="connsiteY14" fmla="*/ 171442 h 388827"/>
              <a:gd name="connsiteX15" fmla="*/ 37252 w 37252"/>
              <a:gd name="connsiteY15" fmla="*/ 190251 h 388827"/>
              <a:gd name="connsiteX16" fmla="*/ 37252 w 37252"/>
              <a:gd name="connsiteY16" fmla="*/ 202791 h 388827"/>
              <a:gd name="connsiteX17" fmla="*/ 18025 w 37252"/>
              <a:gd name="connsiteY17" fmla="*/ 221601 h 388827"/>
              <a:gd name="connsiteX18" fmla="*/ 0 w 37252"/>
              <a:gd name="connsiteY18" fmla="*/ 202791 h 388827"/>
              <a:gd name="connsiteX19" fmla="*/ 0 w 37252"/>
              <a:gd name="connsiteY19" fmla="*/ 190251 h 388827"/>
              <a:gd name="connsiteX20" fmla="*/ 18025 w 37252"/>
              <a:gd name="connsiteY20" fmla="*/ 171442 h 388827"/>
              <a:gd name="connsiteX21" fmla="*/ 18025 w 37252"/>
              <a:gd name="connsiteY21" fmla="*/ 82409 h 388827"/>
              <a:gd name="connsiteX22" fmla="*/ 37252 w 37252"/>
              <a:gd name="connsiteY22" fmla="*/ 101219 h 388827"/>
              <a:gd name="connsiteX23" fmla="*/ 37252 w 37252"/>
              <a:gd name="connsiteY23" fmla="*/ 113759 h 388827"/>
              <a:gd name="connsiteX24" fmla="*/ 18025 w 37252"/>
              <a:gd name="connsiteY24" fmla="*/ 133822 h 388827"/>
              <a:gd name="connsiteX25" fmla="*/ 0 w 37252"/>
              <a:gd name="connsiteY25" fmla="*/ 113759 h 388827"/>
              <a:gd name="connsiteX26" fmla="*/ 0 w 37252"/>
              <a:gd name="connsiteY26" fmla="*/ 101219 h 388827"/>
              <a:gd name="connsiteX27" fmla="*/ 18025 w 37252"/>
              <a:gd name="connsiteY27" fmla="*/ 82409 h 388827"/>
              <a:gd name="connsiteX28" fmla="*/ 18025 w 37252"/>
              <a:gd name="connsiteY28" fmla="*/ 0 h 388827"/>
              <a:gd name="connsiteX29" fmla="*/ 37252 w 37252"/>
              <a:gd name="connsiteY29" fmla="*/ 17817 h 388827"/>
              <a:gd name="connsiteX30" fmla="*/ 37252 w 37252"/>
              <a:gd name="connsiteY30" fmla="*/ 24944 h 388827"/>
              <a:gd name="connsiteX31" fmla="*/ 18025 w 37252"/>
              <a:gd name="connsiteY31" fmla="*/ 42761 h 388827"/>
              <a:gd name="connsiteX32" fmla="*/ 0 w 37252"/>
              <a:gd name="connsiteY32" fmla="*/ 24944 h 388827"/>
              <a:gd name="connsiteX33" fmla="*/ 0 w 37252"/>
              <a:gd name="connsiteY33" fmla="*/ 17817 h 388827"/>
              <a:gd name="connsiteX34" fmla="*/ 18025 w 37252"/>
              <a:gd name="connsiteY34" fmla="*/ 0 h 38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7252" h="388827">
                <a:moveTo>
                  <a:pt x="18025" y="346099"/>
                </a:moveTo>
                <a:cubicBezTo>
                  <a:pt x="28841" y="346099"/>
                  <a:pt x="37252" y="353424"/>
                  <a:pt x="37252" y="364411"/>
                </a:cubicBezTo>
                <a:lnTo>
                  <a:pt x="37252" y="370515"/>
                </a:lnTo>
                <a:cubicBezTo>
                  <a:pt x="37252" y="380282"/>
                  <a:pt x="28841" y="388827"/>
                  <a:pt x="18025" y="388827"/>
                </a:cubicBezTo>
                <a:cubicBezTo>
                  <a:pt x="8412" y="388827"/>
                  <a:pt x="0" y="380282"/>
                  <a:pt x="0" y="370515"/>
                </a:cubicBezTo>
                <a:lnTo>
                  <a:pt x="0" y="364411"/>
                </a:lnTo>
                <a:cubicBezTo>
                  <a:pt x="0" y="353424"/>
                  <a:pt x="8412" y="346099"/>
                  <a:pt x="18025" y="346099"/>
                </a:cubicBezTo>
                <a:close/>
                <a:moveTo>
                  <a:pt x="18025" y="260474"/>
                </a:moveTo>
                <a:cubicBezTo>
                  <a:pt x="28841" y="260474"/>
                  <a:pt x="37252" y="269252"/>
                  <a:pt x="37252" y="279284"/>
                </a:cubicBezTo>
                <a:lnTo>
                  <a:pt x="37252" y="293078"/>
                </a:lnTo>
                <a:cubicBezTo>
                  <a:pt x="37252" y="304363"/>
                  <a:pt x="28841" y="311887"/>
                  <a:pt x="18025" y="311887"/>
                </a:cubicBezTo>
                <a:cubicBezTo>
                  <a:pt x="8412" y="311887"/>
                  <a:pt x="0" y="304363"/>
                  <a:pt x="0" y="293078"/>
                </a:cubicBezTo>
                <a:lnTo>
                  <a:pt x="0" y="279284"/>
                </a:lnTo>
                <a:cubicBezTo>
                  <a:pt x="0" y="269252"/>
                  <a:pt x="8412" y="260474"/>
                  <a:pt x="18025" y="260474"/>
                </a:cubicBezTo>
                <a:close/>
                <a:moveTo>
                  <a:pt x="18025" y="171442"/>
                </a:moveTo>
                <a:cubicBezTo>
                  <a:pt x="28841" y="171442"/>
                  <a:pt x="37252" y="180220"/>
                  <a:pt x="37252" y="190251"/>
                </a:cubicBezTo>
                <a:lnTo>
                  <a:pt x="37252" y="202791"/>
                </a:lnTo>
                <a:cubicBezTo>
                  <a:pt x="37252" y="214077"/>
                  <a:pt x="28841" y="221601"/>
                  <a:pt x="18025" y="221601"/>
                </a:cubicBezTo>
                <a:cubicBezTo>
                  <a:pt x="8412" y="221601"/>
                  <a:pt x="0" y="214077"/>
                  <a:pt x="0" y="202791"/>
                </a:cubicBezTo>
                <a:lnTo>
                  <a:pt x="0" y="190251"/>
                </a:lnTo>
                <a:cubicBezTo>
                  <a:pt x="0" y="180220"/>
                  <a:pt x="8412" y="171442"/>
                  <a:pt x="18025" y="171442"/>
                </a:cubicBezTo>
                <a:close/>
                <a:moveTo>
                  <a:pt x="18025" y="82409"/>
                </a:moveTo>
                <a:cubicBezTo>
                  <a:pt x="28841" y="82409"/>
                  <a:pt x="37252" y="89933"/>
                  <a:pt x="37252" y="101219"/>
                </a:cubicBezTo>
                <a:lnTo>
                  <a:pt x="37252" y="113759"/>
                </a:lnTo>
                <a:cubicBezTo>
                  <a:pt x="37252" y="123791"/>
                  <a:pt x="28841" y="133822"/>
                  <a:pt x="18025" y="133822"/>
                </a:cubicBezTo>
                <a:cubicBezTo>
                  <a:pt x="8412" y="133822"/>
                  <a:pt x="0" y="123791"/>
                  <a:pt x="0" y="113759"/>
                </a:cubicBezTo>
                <a:lnTo>
                  <a:pt x="0" y="101219"/>
                </a:lnTo>
                <a:cubicBezTo>
                  <a:pt x="0" y="89933"/>
                  <a:pt x="8412" y="82409"/>
                  <a:pt x="18025" y="82409"/>
                </a:cubicBezTo>
                <a:close/>
                <a:moveTo>
                  <a:pt x="18025" y="0"/>
                </a:moveTo>
                <a:cubicBezTo>
                  <a:pt x="28841" y="0"/>
                  <a:pt x="37252" y="8315"/>
                  <a:pt x="37252" y="17817"/>
                </a:cubicBezTo>
                <a:lnTo>
                  <a:pt x="37252" y="24944"/>
                </a:lnTo>
                <a:cubicBezTo>
                  <a:pt x="37252" y="34447"/>
                  <a:pt x="28841" y="42761"/>
                  <a:pt x="18025" y="42761"/>
                </a:cubicBezTo>
                <a:cubicBezTo>
                  <a:pt x="8412" y="42761"/>
                  <a:pt x="0" y="34447"/>
                  <a:pt x="0" y="24944"/>
                </a:cubicBezTo>
                <a:lnTo>
                  <a:pt x="0" y="17817"/>
                </a:lnTo>
                <a:cubicBezTo>
                  <a:pt x="0" y="8315"/>
                  <a:pt x="8412" y="0"/>
                  <a:pt x="1802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9F723A80-4D7C-6E41-947F-28B67C14B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99554" y="8055608"/>
            <a:ext cx="37252" cy="388827"/>
          </a:xfrm>
          <a:custGeom>
            <a:avLst/>
            <a:gdLst>
              <a:gd name="connsiteX0" fmla="*/ 18026 w 37252"/>
              <a:gd name="connsiteY0" fmla="*/ 346099 h 388827"/>
              <a:gd name="connsiteX1" fmla="*/ 37252 w 37252"/>
              <a:gd name="connsiteY1" fmla="*/ 364411 h 388827"/>
              <a:gd name="connsiteX2" fmla="*/ 37252 w 37252"/>
              <a:gd name="connsiteY2" fmla="*/ 370515 h 388827"/>
              <a:gd name="connsiteX3" fmla="*/ 18026 w 37252"/>
              <a:gd name="connsiteY3" fmla="*/ 388827 h 388827"/>
              <a:gd name="connsiteX4" fmla="*/ 0 w 37252"/>
              <a:gd name="connsiteY4" fmla="*/ 370515 h 388827"/>
              <a:gd name="connsiteX5" fmla="*/ 0 w 37252"/>
              <a:gd name="connsiteY5" fmla="*/ 364411 h 388827"/>
              <a:gd name="connsiteX6" fmla="*/ 18026 w 37252"/>
              <a:gd name="connsiteY6" fmla="*/ 346099 h 388827"/>
              <a:gd name="connsiteX7" fmla="*/ 18026 w 37252"/>
              <a:gd name="connsiteY7" fmla="*/ 260474 h 388827"/>
              <a:gd name="connsiteX8" fmla="*/ 37252 w 37252"/>
              <a:gd name="connsiteY8" fmla="*/ 279284 h 388827"/>
              <a:gd name="connsiteX9" fmla="*/ 37252 w 37252"/>
              <a:gd name="connsiteY9" fmla="*/ 293078 h 388827"/>
              <a:gd name="connsiteX10" fmla="*/ 18026 w 37252"/>
              <a:gd name="connsiteY10" fmla="*/ 311887 h 388827"/>
              <a:gd name="connsiteX11" fmla="*/ 0 w 37252"/>
              <a:gd name="connsiteY11" fmla="*/ 293078 h 388827"/>
              <a:gd name="connsiteX12" fmla="*/ 0 w 37252"/>
              <a:gd name="connsiteY12" fmla="*/ 279284 h 388827"/>
              <a:gd name="connsiteX13" fmla="*/ 18026 w 37252"/>
              <a:gd name="connsiteY13" fmla="*/ 260474 h 388827"/>
              <a:gd name="connsiteX14" fmla="*/ 18026 w 37252"/>
              <a:gd name="connsiteY14" fmla="*/ 171442 h 388827"/>
              <a:gd name="connsiteX15" fmla="*/ 37252 w 37252"/>
              <a:gd name="connsiteY15" fmla="*/ 190251 h 388827"/>
              <a:gd name="connsiteX16" fmla="*/ 37252 w 37252"/>
              <a:gd name="connsiteY16" fmla="*/ 202791 h 388827"/>
              <a:gd name="connsiteX17" fmla="*/ 18026 w 37252"/>
              <a:gd name="connsiteY17" fmla="*/ 221601 h 388827"/>
              <a:gd name="connsiteX18" fmla="*/ 0 w 37252"/>
              <a:gd name="connsiteY18" fmla="*/ 202791 h 388827"/>
              <a:gd name="connsiteX19" fmla="*/ 0 w 37252"/>
              <a:gd name="connsiteY19" fmla="*/ 190251 h 388827"/>
              <a:gd name="connsiteX20" fmla="*/ 18026 w 37252"/>
              <a:gd name="connsiteY20" fmla="*/ 171442 h 388827"/>
              <a:gd name="connsiteX21" fmla="*/ 18026 w 37252"/>
              <a:gd name="connsiteY21" fmla="*/ 82409 h 388827"/>
              <a:gd name="connsiteX22" fmla="*/ 37252 w 37252"/>
              <a:gd name="connsiteY22" fmla="*/ 101219 h 388827"/>
              <a:gd name="connsiteX23" fmla="*/ 37252 w 37252"/>
              <a:gd name="connsiteY23" fmla="*/ 113759 h 388827"/>
              <a:gd name="connsiteX24" fmla="*/ 18026 w 37252"/>
              <a:gd name="connsiteY24" fmla="*/ 133822 h 388827"/>
              <a:gd name="connsiteX25" fmla="*/ 0 w 37252"/>
              <a:gd name="connsiteY25" fmla="*/ 113759 h 388827"/>
              <a:gd name="connsiteX26" fmla="*/ 0 w 37252"/>
              <a:gd name="connsiteY26" fmla="*/ 101219 h 388827"/>
              <a:gd name="connsiteX27" fmla="*/ 18026 w 37252"/>
              <a:gd name="connsiteY27" fmla="*/ 82409 h 388827"/>
              <a:gd name="connsiteX28" fmla="*/ 18026 w 37252"/>
              <a:gd name="connsiteY28" fmla="*/ 0 h 388827"/>
              <a:gd name="connsiteX29" fmla="*/ 37252 w 37252"/>
              <a:gd name="connsiteY29" fmla="*/ 17817 h 388827"/>
              <a:gd name="connsiteX30" fmla="*/ 37252 w 37252"/>
              <a:gd name="connsiteY30" fmla="*/ 24944 h 388827"/>
              <a:gd name="connsiteX31" fmla="*/ 18026 w 37252"/>
              <a:gd name="connsiteY31" fmla="*/ 42761 h 388827"/>
              <a:gd name="connsiteX32" fmla="*/ 0 w 37252"/>
              <a:gd name="connsiteY32" fmla="*/ 24944 h 388827"/>
              <a:gd name="connsiteX33" fmla="*/ 0 w 37252"/>
              <a:gd name="connsiteY33" fmla="*/ 17817 h 388827"/>
              <a:gd name="connsiteX34" fmla="*/ 18026 w 37252"/>
              <a:gd name="connsiteY34" fmla="*/ 0 h 38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7252" h="388827">
                <a:moveTo>
                  <a:pt x="18026" y="346099"/>
                </a:moveTo>
                <a:cubicBezTo>
                  <a:pt x="28840" y="346099"/>
                  <a:pt x="37252" y="353424"/>
                  <a:pt x="37252" y="364411"/>
                </a:cubicBezTo>
                <a:lnTo>
                  <a:pt x="37252" y="370515"/>
                </a:lnTo>
                <a:cubicBezTo>
                  <a:pt x="37252" y="380282"/>
                  <a:pt x="28840" y="388827"/>
                  <a:pt x="18026" y="388827"/>
                </a:cubicBezTo>
                <a:cubicBezTo>
                  <a:pt x="8412" y="388827"/>
                  <a:pt x="0" y="380282"/>
                  <a:pt x="0" y="370515"/>
                </a:cubicBezTo>
                <a:lnTo>
                  <a:pt x="0" y="364411"/>
                </a:lnTo>
                <a:cubicBezTo>
                  <a:pt x="0" y="353424"/>
                  <a:pt x="8412" y="346099"/>
                  <a:pt x="18026" y="346099"/>
                </a:cubicBezTo>
                <a:close/>
                <a:moveTo>
                  <a:pt x="18026" y="260474"/>
                </a:moveTo>
                <a:cubicBezTo>
                  <a:pt x="28840" y="260474"/>
                  <a:pt x="37252" y="269252"/>
                  <a:pt x="37252" y="279284"/>
                </a:cubicBezTo>
                <a:lnTo>
                  <a:pt x="37252" y="293078"/>
                </a:lnTo>
                <a:cubicBezTo>
                  <a:pt x="37252" y="304363"/>
                  <a:pt x="28840" y="311887"/>
                  <a:pt x="18026" y="311887"/>
                </a:cubicBezTo>
                <a:cubicBezTo>
                  <a:pt x="8412" y="311887"/>
                  <a:pt x="0" y="304363"/>
                  <a:pt x="0" y="293078"/>
                </a:cubicBezTo>
                <a:lnTo>
                  <a:pt x="0" y="279284"/>
                </a:lnTo>
                <a:cubicBezTo>
                  <a:pt x="0" y="269252"/>
                  <a:pt x="8412" y="260474"/>
                  <a:pt x="18026" y="260474"/>
                </a:cubicBezTo>
                <a:close/>
                <a:moveTo>
                  <a:pt x="18026" y="171442"/>
                </a:moveTo>
                <a:cubicBezTo>
                  <a:pt x="28840" y="171442"/>
                  <a:pt x="37252" y="180220"/>
                  <a:pt x="37252" y="190251"/>
                </a:cubicBezTo>
                <a:lnTo>
                  <a:pt x="37252" y="202791"/>
                </a:lnTo>
                <a:cubicBezTo>
                  <a:pt x="37252" y="214077"/>
                  <a:pt x="28840" y="221601"/>
                  <a:pt x="18026" y="221601"/>
                </a:cubicBezTo>
                <a:cubicBezTo>
                  <a:pt x="8412" y="221601"/>
                  <a:pt x="0" y="214077"/>
                  <a:pt x="0" y="202791"/>
                </a:cubicBezTo>
                <a:lnTo>
                  <a:pt x="0" y="190251"/>
                </a:lnTo>
                <a:cubicBezTo>
                  <a:pt x="0" y="180220"/>
                  <a:pt x="8412" y="171442"/>
                  <a:pt x="18026" y="171442"/>
                </a:cubicBezTo>
                <a:close/>
                <a:moveTo>
                  <a:pt x="18026" y="82409"/>
                </a:moveTo>
                <a:cubicBezTo>
                  <a:pt x="28840" y="82409"/>
                  <a:pt x="37252" y="89933"/>
                  <a:pt x="37252" y="101219"/>
                </a:cubicBezTo>
                <a:lnTo>
                  <a:pt x="37252" y="113759"/>
                </a:lnTo>
                <a:cubicBezTo>
                  <a:pt x="37252" y="123791"/>
                  <a:pt x="28840" y="133822"/>
                  <a:pt x="18026" y="133822"/>
                </a:cubicBezTo>
                <a:cubicBezTo>
                  <a:pt x="8412" y="133822"/>
                  <a:pt x="0" y="123791"/>
                  <a:pt x="0" y="113759"/>
                </a:cubicBezTo>
                <a:lnTo>
                  <a:pt x="0" y="101219"/>
                </a:lnTo>
                <a:cubicBezTo>
                  <a:pt x="0" y="89933"/>
                  <a:pt x="8412" y="82409"/>
                  <a:pt x="18026" y="82409"/>
                </a:cubicBezTo>
                <a:close/>
                <a:moveTo>
                  <a:pt x="18026" y="0"/>
                </a:moveTo>
                <a:cubicBezTo>
                  <a:pt x="28840" y="0"/>
                  <a:pt x="37252" y="8315"/>
                  <a:pt x="37252" y="17817"/>
                </a:cubicBezTo>
                <a:lnTo>
                  <a:pt x="37252" y="24944"/>
                </a:lnTo>
                <a:cubicBezTo>
                  <a:pt x="37252" y="34447"/>
                  <a:pt x="28840" y="42761"/>
                  <a:pt x="18026" y="42761"/>
                </a:cubicBezTo>
                <a:cubicBezTo>
                  <a:pt x="8412" y="42761"/>
                  <a:pt x="0" y="34447"/>
                  <a:pt x="0" y="24944"/>
                </a:cubicBezTo>
                <a:lnTo>
                  <a:pt x="0" y="17817"/>
                </a:lnTo>
                <a:cubicBezTo>
                  <a:pt x="0" y="8315"/>
                  <a:pt x="8412" y="0"/>
                  <a:pt x="18026" y="0"/>
                </a:cubicBez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04E50307-EE2D-D04E-81CB-FF516E8B8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72342" y="7297488"/>
            <a:ext cx="37172" cy="388860"/>
          </a:xfrm>
          <a:custGeom>
            <a:avLst/>
            <a:gdLst>
              <a:gd name="connsiteX0" fmla="*/ 19227 w 37172"/>
              <a:gd name="connsiteY0" fmla="*/ 346099 h 388860"/>
              <a:gd name="connsiteX1" fmla="*/ 37172 w 37172"/>
              <a:gd name="connsiteY1" fmla="*/ 363916 h 388860"/>
              <a:gd name="connsiteX2" fmla="*/ 37172 w 37172"/>
              <a:gd name="connsiteY2" fmla="*/ 371043 h 388860"/>
              <a:gd name="connsiteX3" fmla="*/ 19227 w 37172"/>
              <a:gd name="connsiteY3" fmla="*/ 388860 h 388860"/>
              <a:gd name="connsiteX4" fmla="*/ 0 w 37172"/>
              <a:gd name="connsiteY4" fmla="*/ 371043 h 388860"/>
              <a:gd name="connsiteX5" fmla="*/ 0 w 37172"/>
              <a:gd name="connsiteY5" fmla="*/ 363916 h 388860"/>
              <a:gd name="connsiteX6" fmla="*/ 19227 w 37172"/>
              <a:gd name="connsiteY6" fmla="*/ 346099 h 388860"/>
              <a:gd name="connsiteX7" fmla="*/ 19227 w 37172"/>
              <a:gd name="connsiteY7" fmla="*/ 260759 h 388860"/>
              <a:gd name="connsiteX8" fmla="*/ 37172 w 37172"/>
              <a:gd name="connsiteY8" fmla="*/ 280714 h 388860"/>
              <a:gd name="connsiteX9" fmla="*/ 37172 w 37172"/>
              <a:gd name="connsiteY9" fmla="*/ 291939 h 388860"/>
              <a:gd name="connsiteX10" fmla="*/ 19227 w 37172"/>
              <a:gd name="connsiteY10" fmla="*/ 311894 h 388860"/>
              <a:gd name="connsiteX11" fmla="*/ 0 w 37172"/>
              <a:gd name="connsiteY11" fmla="*/ 291939 h 388860"/>
              <a:gd name="connsiteX12" fmla="*/ 0 w 37172"/>
              <a:gd name="connsiteY12" fmla="*/ 280714 h 388860"/>
              <a:gd name="connsiteX13" fmla="*/ 19227 w 37172"/>
              <a:gd name="connsiteY13" fmla="*/ 260759 h 388860"/>
              <a:gd name="connsiteX14" fmla="*/ 19227 w 37172"/>
              <a:gd name="connsiteY14" fmla="*/ 172208 h 388860"/>
              <a:gd name="connsiteX15" fmla="*/ 37172 w 37172"/>
              <a:gd name="connsiteY15" fmla="*/ 190916 h 388860"/>
              <a:gd name="connsiteX16" fmla="*/ 37172 w 37172"/>
              <a:gd name="connsiteY16" fmla="*/ 203388 h 388860"/>
              <a:gd name="connsiteX17" fmla="*/ 19227 w 37172"/>
              <a:gd name="connsiteY17" fmla="*/ 223343 h 388860"/>
              <a:gd name="connsiteX18" fmla="*/ 0 w 37172"/>
              <a:gd name="connsiteY18" fmla="*/ 203388 h 388860"/>
              <a:gd name="connsiteX19" fmla="*/ 0 w 37172"/>
              <a:gd name="connsiteY19" fmla="*/ 190916 h 388860"/>
              <a:gd name="connsiteX20" fmla="*/ 19227 w 37172"/>
              <a:gd name="connsiteY20" fmla="*/ 172208 h 388860"/>
              <a:gd name="connsiteX21" fmla="*/ 19227 w 37172"/>
              <a:gd name="connsiteY21" fmla="*/ 82409 h 388860"/>
              <a:gd name="connsiteX22" fmla="*/ 37172 w 37172"/>
              <a:gd name="connsiteY22" fmla="*/ 102364 h 388860"/>
              <a:gd name="connsiteX23" fmla="*/ 37172 w 37172"/>
              <a:gd name="connsiteY23" fmla="*/ 114836 h 388860"/>
              <a:gd name="connsiteX24" fmla="*/ 19227 w 37172"/>
              <a:gd name="connsiteY24" fmla="*/ 133544 h 388860"/>
              <a:gd name="connsiteX25" fmla="*/ 0 w 37172"/>
              <a:gd name="connsiteY25" fmla="*/ 114836 h 388860"/>
              <a:gd name="connsiteX26" fmla="*/ 0 w 37172"/>
              <a:gd name="connsiteY26" fmla="*/ 102364 h 388860"/>
              <a:gd name="connsiteX27" fmla="*/ 19227 w 37172"/>
              <a:gd name="connsiteY27" fmla="*/ 82409 h 388860"/>
              <a:gd name="connsiteX28" fmla="*/ 19227 w 37172"/>
              <a:gd name="connsiteY28" fmla="*/ 0 h 388860"/>
              <a:gd name="connsiteX29" fmla="*/ 37172 w 37172"/>
              <a:gd name="connsiteY29" fmla="*/ 17817 h 388860"/>
              <a:gd name="connsiteX30" fmla="*/ 37172 w 37172"/>
              <a:gd name="connsiteY30" fmla="*/ 23756 h 388860"/>
              <a:gd name="connsiteX31" fmla="*/ 19227 w 37172"/>
              <a:gd name="connsiteY31" fmla="*/ 42761 h 388860"/>
              <a:gd name="connsiteX32" fmla="*/ 0 w 37172"/>
              <a:gd name="connsiteY32" fmla="*/ 23756 h 388860"/>
              <a:gd name="connsiteX33" fmla="*/ 0 w 37172"/>
              <a:gd name="connsiteY33" fmla="*/ 17817 h 388860"/>
              <a:gd name="connsiteX34" fmla="*/ 19227 w 37172"/>
              <a:gd name="connsiteY34" fmla="*/ 0 h 388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7172" h="388860">
                <a:moveTo>
                  <a:pt x="19227" y="346099"/>
                </a:moveTo>
                <a:cubicBezTo>
                  <a:pt x="30763" y="346099"/>
                  <a:pt x="37172" y="355602"/>
                  <a:pt x="37172" y="363916"/>
                </a:cubicBezTo>
                <a:lnTo>
                  <a:pt x="37172" y="371043"/>
                </a:lnTo>
                <a:cubicBezTo>
                  <a:pt x="37172" y="380546"/>
                  <a:pt x="30763" y="388860"/>
                  <a:pt x="19227" y="388860"/>
                </a:cubicBezTo>
                <a:cubicBezTo>
                  <a:pt x="8973" y="388860"/>
                  <a:pt x="0" y="380546"/>
                  <a:pt x="0" y="371043"/>
                </a:cubicBezTo>
                <a:lnTo>
                  <a:pt x="0" y="363916"/>
                </a:lnTo>
                <a:cubicBezTo>
                  <a:pt x="0" y="355602"/>
                  <a:pt x="8973" y="346099"/>
                  <a:pt x="19227" y="346099"/>
                </a:cubicBezTo>
                <a:close/>
                <a:moveTo>
                  <a:pt x="19227" y="260759"/>
                </a:moveTo>
                <a:cubicBezTo>
                  <a:pt x="30763" y="260759"/>
                  <a:pt x="37172" y="269489"/>
                  <a:pt x="37172" y="280714"/>
                </a:cubicBezTo>
                <a:lnTo>
                  <a:pt x="37172" y="291939"/>
                </a:lnTo>
                <a:cubicBezTo>
                  <a:pt x="37172" y="303164"/>
                  <a:pt x="30763" y="311894"/>
                  <a:pt x="19227" y="311894"/>
                </a:cubicBezTo>
                <a:cubicBezTo>
                  <a:pt x="8973" y="311894"/>
                  <a:pt x="0" y="303164"/>
                  <a:pt x="0" y="291939"/>
                </a:cubicBezTo>
                <a:lnTo>
                  <a:pt x="0" y="280714"/>
                </a:lnTo>
                <a:cubicBezTo>
                  <a:pt x="0" y="269489"/>
                  <a:pt x="8973" y="260759"/>
                  <a:pt x="19227" y="260759"/>
                </a:cubicBezTo>
                <a:close/>
                <a:moveTo>
                  <a:pt x="19227" y="172208"/>
                </a:moveTo>
                <a:cubicBezTo>
                  <a:pt x="30763" y="172208"/>
                  <a:pt x="37172" y="180938"/>
                  <a:pt x="37172" y="190916"/>
                </a:cubicBezTo>
                <a:lnTo>
                  <a:pt x="37172" y="203388"/>
                </a:lnTo>
                <a:cubicBezTo>
                  <a:pt x="37172" y="214612"/>
                  <a:pt x="30763" y="223343"/>
                  <a:pt x="19227" y="223343"/>
                </a:cubicBezTo>
                <a:cubicBezTo>
                  <a:pt x="8973" y="223343"/>
                  <a:pt x="0" y="214612"/>
                  <a:pt x="0" y="203388"/>
                </a:cubicBezTo>
                <a:lnTo>
                  <a:pt x="0" y="190916"/>
                </a:lnTo>
                <a:cubicBezTo>
                  <a:pt x="0" y="180938"/>
                  <a:pt x="8973" y="172208"/>
                  <a:pt x="19227" y="172208"/>
                </a:cubicBezTo>
                <a:close/>
                <a:moveTo>
                  <a:pt x="19227" y="82409"/>
                </a:moveTo>
                <a:cubicBezTo>
                  <a:pt x="30763" y="82409"/>
                  <a:pt x="37172" y="91140"/>
                  <a:pt x="37172" y="102364"/>
                </a:cubicBezTo>
                <a:lnTo>
                  <a:pt x="37172" y="114836"/>
                </a:lnTo>
                <a:cubicBezTo>
                  <a:pt x="37172" y="124814"/>
                  <a:pt x="30763" y="133544"/>
                  <a:pt x="19227" y="133544"/>
                </a:cubicBezTo>
                <a:cubicBezTo>
                  <a:pt x="8973" y="133544"/>
                  <a:pt x="0" y="124814"/>
                  <a:pt x="0" y="114836"/>
                </a:cubicBezTo>
                <a:lnTo>
                  <a:pt x="0" y="102364"/>
                </a:lnTo>
                <a:cubicBezTo>
                  <a:pt x="0" y="91140"/>
                  <a:pt x="8973" y="82409"/>
                  <a:pt x="19227" y="82409"/>
                </a:cubicBezTo>
                <a:close/>
                <a:moveTo>
                  <a:pt x="19227" y="0"/>
                </a:moveTo>
                <a:cubicBezTo>
                  <a:pt x="30763" y="0"/>
                  <a:pt x="37172" y="8315"/>
                  <a:pt x="37172" y="17817"/>
                </a:cubicBezTo>
                <a:lnTo>
                  <a:pt x="37172" y="23756"/>
                </a:lnTo>
                <a:cubicBezTo>
                  <a:pt x="37172" y="34447"/>
                  <a:pt x="30763" y="42761"/>
                  <a:pt x="19227" y="42761"/>
                </a:cubicBezTo>
                <a:cubicBezTo>
                  <a:pt x="8973" y="42761"/>
                  <a:pt x="0" y="34447"/>
                  <a:pt x="0" y="23756"/>
                </a:cubicBezTo>
                <a:lnTo>
                  <a:pt x="0" y="17817"/>
                </a:lnTo>
                <a:cubicBezTo>
                  <a:pt x="0" y="8315"/>
                  <a:pt x="8973" y="0"/>
                  <a:pt x="1922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FF097D3-91B7-1E46-A484-EA882CC51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3304" y="7297488"/>
            <a:ext cx="37216" cy="388860"/>
          </a:xfrm>
          <a:custGeom>
            <a:avLst/>
            <a:gdLst>
              <a:gd name="connsiteX0" fmla="*/ 18608 w 37216"/>
              <a:gd name="connsiteY0" fmla="*/ 346099 h 388860"/>
              <a:gd name="connsiteX1" fmla="*/ 37216 w 37216"/>
              <a:gd name="connsiteY1" fmla="*/ 363916 h 388860"/>
              <a:gd name="connsiteX2" fmla="*/ 37216 w 37216"/>
              <a:gd name="connsiteY2" fmla="*/ 371043 h 388860"/>
              <a:gd name="connsiteX3" fmla="*/ 18608 w 37216"/>
              <a:gd name="connsiteY3" fmla="*/ 388860 h 388860"/>
              <a:gd name="connsiteX4" fmla="*/ 0 w 37216"/>
              <a:gd name="connsiteY4" fmla="*/ 371043 h 388860"/>
              <a:gd name="connsiteX5" fmla="*/ 0 w 37216"/>
              <a:gd name="connsiteY5" fmla="*/ 363916 h 388860"/>
              <a:gd name="connsiteX6" fmla="*/ 18608 w 37216"/>
              <a:gd name="connsiteY6" fmla="*/ 346099 h 388860"/>
              <a:gd name="connsiteX7" fmla="*/ 18608 w 37216"/>
              <a:gd name="connsiteY7" fmla="*/ 260759 h 388860"/>
              <a:gd name="connsiteX8" fmla="*/ 37216 w 37216"/>
              <a:gd name="connsiteY8" fmla="*/ 280714 h 388860"/>
              <a:gd name="connsiteX9" fmla="*/ 37216 w 37216"/>
              <a:gd name="connsiteY9" fmla="*/ 291939 h 388860"/>
              <a:gd name="connsiteX10" fmla="*/ 18608 w 37216"/>
              <a:gd name="connsiteY10" fmla="*/ 311894 h 388860"/>
              <a:gd name="connsiteX11" fmla="*/ 0 w 37216"/>
              <a:gd name="connsiteY11" fmla="*/ 291939 h 388860"/>
              <a:gd name="connsiteX12" fmla="*/ 0 w 37216"/>
              <a:gd name="connsiteY12" fmla="*/ 280714 h 388860"/>
              <a:gd name="connsiteX13" fmla="*/ 18608 w 37216"/>
              <a:gd name="connsiteY13" fmla="*/ 260759 h 388860"/>
              <a:gd name="connsiteX14" fmla="*/ 18608 w 37216"/>
              <a:gd name="connsiteY14" fmla="*/ 172208 h 388860"/>
              <a:gd name="connsiteX15" fmla="*/ 37216 w 37216"/>
              <a:gd name="connsiteY15" fmla="*/ 190916 h 388860"/>
              <a:gd name="connsiteX16" fmla="*/ 37216 w 37216"/>
              <a:gd name="connsiteY16" fmla="*/ 203388 h 388860"/>
              <a:gd name="connsiteX17" fmla="*/ 18608 w 37216"/>
              <a:gd name="connsiteY17" fmla="*/ 223343 h 388860"/>
              <a:gd name="connsiteX18" fmla="*/ 0 w 37216"/>
              <a:gd name="connsiteY18" fmla="*/ 203388 h 388860"/>
              <a:gd name="connsiteX19" fmla="*/ 0 w 37216"/>
              <a:gd name="connsiteY19" fmla="*/ 190916 h 388860"/>
              <a:gd name="connsiteX20" fmla="*/ 18608 w 37216"/>
              <a:gd name="connsiteY20" fmla="*/ 172208 h 388860"/>
              <a:gd name="connsiteX21" fmla="*/ 18608 w 37216"/>
              <a:gd name="connsiteY21" fmla="*/ 82409 h 388860"/>
              <a:gd name="connsiteX22" fmla="*/ 37216 w 37216"/>
              <a:gd name="connsiteY22" fmla="*/ 102364 h 388860"/>
              <a:gd name="connsiteX23" fmla="*/ 37216 w 37216"/>
              <a:gd name="connsiteY23" fmla="*/ 114836 h 388860"/>
              <a:gd name="connsiteX24" fmla="*/ 18608 w 37216"/>
              <a:gd name="connsiteY24" fmla="*/ 133544 h 388860"/>
              <a:gd name="connsiteX25" fmla="*/ 0 w 37216"/>
              <a:gd name="connsiteY25" fmla="*/ 114836 h 388860"/>
              <a:gd name="connsiteX26" fmla="*/ 0 w 37216"/>
              <a:gd name="connsiteY26" fmla="*/ 102364 h 388860"/>
              <a:gd name="connsiteX27" fmla="*/ 18608 w 37216"/>
              <a:gd name="connsiteY27" fmla="*/ 82409 h 388860"/>
              <a:gd name="connsiteX28" fmla="*/ 18608 w 37216"/>
              <a:gd name="connsiteY28" fmla="*/ 0 h 388860"/>
              <a:gd name="connsiteX29" fmla="*/ 37216 w 37216"/>
              <a:gd name="connsiteY29" fmla="*/ 17817 h 388860"/>
              <a:gd name="connsiteX30" fmla="*/ 37216 w 37216"/>
              <a:gd name="connsiteY30" fmla="*/ 23756 h 388860"/>
              <a:gd name="connsiteX31" fmla="*/ 18608 w 37216"/>
              <a:gd name="connsiteY31" fmla="*/ 42761 h 388860"/>
              <a:gd name="connsiteX32" fmla="*/ 0 w 37216"/>
              <a:gd name="connsiteY32" fmla="*/ 23756 h 388860"/>
              <a:gd name="connsiteX33" fmla="*/ 0 w 37216"/>
              <a:gd name="connsiteY33" fmla="*/ 17817 h 388860"/>
              <a:gd name="connsiteX34" fmla="*/ 18608 w 37216"/>
              <a:gd name="connsiteY34" fmla="*/ 0 h 388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7216" h="388860">
                <a:moveTo>
                  <a:pt x="18608" y="346099"/>
                </a:moveTo>
                <a:cubicBezTo>
                  <a:pt x="28532" y="346099"/>
                  <a:pt x="37216" y="355602"/>
                  <a:pt x="37216" y="363916"/>
                </a:cubicBezTo>
                <a:lnTo>
                  <a:pt x="37216" y="371043"/>
                </a:lnTo>
                <a:cubicBezTo>
                  <a:pt x="37216" y="380546"/>
                  <a:pt x="28532" y="388860"/>
                  <a:pt x="18608" y="388860"/>
                </a:cubicBezTo>
                <a:cubicBezTo>
                  <a:pt x="7442" y="388860"/>
                  <a:pt x="0" y="380546"/>
                  <a:pt x="0" y="371043"/>
                </a:cubicBezTo>
                <a:lnTo>
                  <a:pt x="0" y="363916"/>
                </a:lnTo>
                <a:cubicBezTo>
                  <a:pt x="0" y="355602"/>
                  <a:pt x="7442" y="346099"/>
                  <a:pt x="18608" y="346099"/>
                </a:cubicBezTo>
                <a:close/>
                <a:moveTo>
                  <a:pt x="18608" y="260759"/>
                </a:moveTo>
                <a:cubicBezTo>
                  <a:pt x="28532" y="260759"/>
                  <a:pt x="37216" y="269489"/>
                  <a:pt x="37216" y="280714"/>
                </a:cubicBezTo>
                <a:lnTo>
                  <a:pt x="37216" y="291939"/>
                </a:lnTo>
                <a:cubicBezTo>
                  <a:pt x="37216" y="303164"/>
                  <a:pt x="28532" y="311894"/>
                  <a:pt x="18608" y="311894"/>
                </a:cubicBezTo>
                <a:cubicBezTo>
                  <a:pt x="7442" y="311894"/>
                  <a:pt x="0" y="303164"/>
                  <a:pt x="0" y="291939"/>
                </a:cubicBezTo>
                <a:lnTo>
                  <a:pt x="0" y="280714"/>
                </a:lnTo>
                <a:cubicBezTo>
                  <a:pt x="0" y="269489"/>
                  <a:pt x="7442" y="260759"/>
                  <a:pt x="18608" y="260759"/>
                </a:cubicBezTo>
                <a:close/>
                <a:moveTo>
                  <a:pt x="18608" y="172208"/>
                </a:moveTo>
                <a:cubicBezTo>
                  <a:pt x="28532" y="172208"/>
                  <a:pt x="37216" y="180938"/>
                  <a:pt x="37216" y="190916"/>
                </a:cubicBezTo>
                <a:lnTo>
                  <a:pt x="37216" y="203388"/>
                </a:lnTo>
                <a:cubicBezTo>
                  <a:pt x="37216" y="214612"/>
                  <a:pt x="28532" y="223343"/>
                  <a:pt x="18608" y="223343"/>
                </a:cubicBezTo>
                <a:cubicBezTo>
                  <a:pt x="7442" y="223343"/>
                  <a:pt x="0" y="214612"/>
                  <a:pt x="0" y="203388"/>
                </a:cubicBezTo>
                <a:lnTo>
                  <a:pt x="0" y="190916"/>
                </a:lnTo>
                <a:cubicBezTo>
                  <a:pt x="0" y="180938"/>
                  <a:pt x="7442" y="172208"/>
                  <a:pt x="18608" y="172208"/>
                </a:cubicBezTo>
                <a:close/>
                <a:moveTo>
                  <a:pt x="18608" y="82409"/>
                </a:moveTo>
                <a:cubicBezTo>
                  <a:pt x="28532" y="82409"/>
                  <a:pt x="37216" y="91140"/>
                  <a:pt x="37216" y="102364"/>
                </a:cubicBezTo>
                <a:lnTo>
                  <a:pt x="37216" y="114836"/>
                </a:lnTo>
                <a:cubicBezTo>
                  <a:pt x="37216" y="124814"/>
                  <a:pt x="28532" y="133544"/>
                  <a:pt x="18608" y="133544"/>
                </a:cubicBezTo>
                <a:cubicBezTo>
                  <a:pt x="7442" y="133544"/>
                  <a:pt x="0" y="124814"/>
                  <a:pt x="0" y="114836"/>
                </a:cubicBezTo>
                <a:lnTo>
                  <a:pt x="0" y="102364"/>
                </a:lnTo>
                <a:cubicBezTo>
                  <a:pt x="0" y="91140"/>
                  <a:pt x="7442" y="82409"/>
                  <a:pt x="18608" y="82409"/>
                </a:cubicBezTo>
                <a:close/>
                <a:moveTo>
                  <a:pt x="18608" y="0"/>
                </a:moveTo>
                <a:cubicBezTo>
                  <a:pt x="28532" y="0"/>
                  <a:pt x="37216" y="8315"/>
                  <a:pt x="37216" y="17817"/>
                </a:cubicBezTo>
                <a:lnTo>
                  <a:pt x="37216" y="23756"/>
                </a:lnTo>
                <a:cubicBezTo>
                  <a:pt x="37216" y="34447"/>
                  <a:pt x="28532" y="42761"/>
                  <a:pt x="18608" y="42761"/>
                </a:cubicBezTo>
                <a:cubicBezTo>
                  <a:pt x="7442" y="42761"/>
                  <a:pt x="0" y="34447"/>
                  <a:pt x="0" y="23756"/>
                </a:cubicBezTo>
                <a:lnTo>
                  <a:pt x="0" y="17817"/>
                </a:lnTo>
                <a:cubicBezTo>
                  <a:pt x="0" y="8315"/>
                  <a:pt x="7442" y="0"/>
                  <a:pt x="186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A9EC594-3FB7-1F42-A064-007308968552}"/>
              </a:ext>
            </a:extLst>
          </p:cNvPr>
          <p:cNvSpPr txBox="1"/>
          <p:nvPr/>
        </p:nvSpPr>
        <p:spPr>
          <a:xfrm>
            <a:off x="4992477" y="4758887"/>
            <a:ext cx="3156246" cy="13803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70D7324-89DD-2147-BA7F-A483917854B7}"/>
              </a:ext>
            </a:extLst>
          </p:cNvPr>
          <p:cNvSpPr txBox="1"/>
          <p:nvPr/>
        </p:nvSpPr>
        <p:spPr>
          <a:xfrm>
            <a:off x="4992477" y="3878027"/>
            <a:ext cx="3156246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dirty="0">
                <a:cs typeface="B Nazanin" panose="00000400000000000000" pitchFamily="2" charset="-78"/>
              </a:rPr>
              <a:t>2026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2DF49BF-2618-7B46-A25D-B25E1D45092B}"/>
              </a:ext>
            </a:extLst>
          </p:cNvPr>
          <p:cNvSpPr txBox="1"/>
          <p:nvPr/>
        </p:nvSpPr>
        <p:spPr>
          <a:xfrm>
            <a:off x="2181038" y="10409060"/>
            <a:ext cx="3156246" cy="13803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785D979-0F97-5546-B9C9-620EF2C8A675}"/>
              </a:ext>
            </a:extLst>
          </p:cNvPr>
          <p:cNvSpPr txBox="1"/>
          <p:nvPr/>
        </p:nvSpPr>
        <p:spPr>
          <a:xfrm>
            <a:off x="2181038" y="9528200"/>
            <a:ext cx="3156246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dirty="0">
                <a:cs typeface="B Nazanin" panose="00000400000000000000" pitchFamily="2" charset="-78"/>
              </a:rPr>
              <a:t>2025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4B2F4A9-41BB-3048-A3AB-0C9ED651B6E5}"/>
              </a:ext>
            </a:extLst>
          </p:cNvPr>
          <p:cNvSpPr txBox="1"/>
          <p:nvPr/>
        </p:nvSpPr>
        <p:spPr>
          <a:xfrm>
            <a:off x="10602541" y="4752581"/>
            <a:ext cx="3156246" cy="13803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7BF30A8-263E-B543-AF29-A9EFA30613F9}"/>
              </a:ext>
            </a:extLst>
          </p:cNvPr>
          <p:cNvSpPr txBox="1"/>
          <p:nvPr/>
        </p:nvSpPr>
        <p:spPr>
          <a:xfrm>
            <a:off x="10602541" y="3884333"/>
            <a:ext cx="3156246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dirty="0">
                <a:cs typeface="B Nazanin" panose="00000400000000000000" pitchFamily="2" charset="-78"/>
              </a:rPr>
              <a:t>2028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5F72F5C-B9BB-1549-A96B-BFA59C5C73A0}"/>
              </a:ext>
            </a:extLst>
          </p:cNvPr>
          <p:cNvSpPr txBox="1"/>
          <p:nvPr/>
        </p:nvSpPr>
        <p:spPr>
          <a:xfrm>
            <a:off x="7791102" y="10402754"/>
            <a:ext cx="3156246" cy="13803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7674A0D-E543-E142-9833-5EC15BD7D7E5}"/>
              </a:ext>
            </a:extLst>
          </p:cNvPr>
          <p:cNvSpPr txBox="1"/>
          <p:nvPr/>
        </p:nvSpPr>
        <p:spPr>
          <a:xfrm>
            <a:off x="7791102" y="9528200"/>
            <a:ext cx="3156246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dirty="0">
                <a:cs typeface="B Nazanin" panose="00000400000000000000" pitchFamily="2" charset="-78"/>
              </a:rPr>
              <a:t>2027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5ECCFAE-5454-4144-B8F7-319E5C7F1C62}"/>
              </a:ext>
            </a:extLst>
          </p:cNvPr>
          <p:cNvSpPr txBox="1"/>
          <p:nvPr/>
        </p:nvSpPr>
        <p:spPr>
          <a:xfrm>
            <a:off x="16215569" y="4752581"/>
            <a:ext cx="3156246" cy="13803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0916218-9520-CF45-AE46-12F57172C7B0}"/>
              </a:ext>
            </a:extLst>
          </p:cNvPr>
          <p:cNvSpPr txBox="1"/>
          <p:nvPr/>
        </p:nvSpPr>
        <p:spPr>
          <a:xfrm>
            <a:off x="16215569" y="3878027"/>
            <a:ext cx="3156246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dirty="0">
                <a:cs typeface="B Nazanin" panose="00000400000000000000" pitchFamily="2" charset="-78"/>
              </a:rPr>
              <a:t>2030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6C1F894-77BB-FB41-BEC9-B635CD1342AD}"/>
              </a:ext>
            </a:extLst>
          </p:cNvPr>
          <p:cNvSpPr txBox="1"/>
          <p:nvPr/>
        </p:nvSpPr>
        <p:spPr>
          <a:xfrm>
            <a:off x="13404130" y="10402754"/>
            <a:ext cx="3156246" cy="13803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43ED0A2-D6B7-AD43-9CC7-CFA32142AFA8}"/>
              </a:ext>
            </a:extLst>
          </p:cNvPr>
          <p:cNvSpPr txBox="1"/>
          <p:nvPr/>
        </p:nvSpPr>
        <p:spPr>
          <a:xfrm>
            <a:off x="13404130" y="9528200"/>
            <a:ext cx="3156246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dirty="0">
                <a:cs typeface="B Nazanin" panose="00000400000000000000" pitchFamily="2" charset="-78"/>
              </a:rPr>
              <a:t>2029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EFC17D2-B1A2-5847-A553-621009DDF28D}"/>
              </a:ext>
            </a:extLst>
          </p:cNvPr>
          <p:cNvSpPr txBox="1"/>
          <p:nvPr/>
        </p:nvSpPr>
        <p:spPr>
          <a:xfrm>
            <a:off x="19015198" y="10409060"/>
            <a:ext cx="3156246" cy="13803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7104750-6C25-2547-BD02-F5F00BA09B89}"/>
              </a:ext>
            </a:extLst>
          </p:cNvPr>
          <p:cNvSpPr txBox="1"/>
          <p:nvPr/>
        </p:nvSpPr>
        <p:spPr>
          <a:xfrm>
            <a:off x="19015198" y="9528200"/>
            <a:ext cx="3181413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US" dirty="0">
                <a:cs typeface="B Nazanin" panose="00000400000000000000" pitchFamily="2" charset="-78"/>
              </a:rPr>
              <a:t>2031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9981396-D66B-D86A-8515-9A6654A27B03}"/>
              </a:ext>
            </a:extLst>
          </p:cNvPr>
          <p:cNvSpPr txBox="1"/>
          <p:nvPr/>
        </p:nvSpPr>
        <p:spPr>
          <a:xfrm>
            <a:off x="1522349" y="783477"/>
            <a:ext cx="21332952" cy="141574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اینفوگرافیک جدول زمانی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769858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8" name="Group 2217">
            <a:extLst>
              <a:ext uri="{FF2B5EF4-FFF2-40B4-BE49-F238E27FC236}">
                <a16:creationId xmlns:a16="http://schemas.microsoft.com/office/drawing/2014/main" id="{B565EF23-E1A3-4188-8DFD-CA5D4E893FC4}"/>
              </a:ext>
            </a:extLst>
          </p:cNvPr>
          <p:cNvGrpSpPr/>
          <p:nvPr/>
        </p:nvGrpSpPr>
        <p:grpSpPr>
          <a:xfrm>
            <a:off x="9078544" y="3813663"/>
            <a:ext cx="13529165" cy="8621960"/>
            <a:chOff x="9078544" y="3813663"/>
            <a:chExt cx="13529165" cy="8621960"/>
          </a:xfrm>
        </p:grpSpPr>
        <p:sp>
          <p:nvSpPr>
            <p:cNvPr id="526" name="Freeform 69">
              <a:extLst>
                <a:ext uri="{FF2B5EF4-FFF2-40B4-BE49-F238E27FC236}">
                  <a16:creationId xmlns:a16="http://schemas.microsoft.com/office/drawing/2014/main" id="{38E65228-24DF-4D14-9A6A-F11779C1D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6929" y="8077933"/>
              <a:ext cx="10991" cy="10991"/>
            </a:xfrm>
            <a:custGeom>
              <a:avLst/>
              <a:gdLst>
                <a:gd name="T0" fmla="*/ 9 w 11"/>
                <a:gd name="T1" fmla="*/ 5 h 9"/>
                <a:gd name="T2" fmla="*/ 8 w 11"/>
                <a:gd name="T3" fmla="*/ 5 h 9"/>
                <a:gd name="T4" fmla="*/ 5 w 11"/>
                <a:gd name="T5" fmla="*/ 7 h 9"/>
                <a:gd name="T6" fmla="*/ 4 w 11"/>
                <a:gd name="T7" fmla="*/ 8 h 9"/>
                <a:gd name="T8" fmla="*/ 2 w 11"/>
                <a:gd name="T9" fmla="*/ 8 h 9"/>
                <a:gd name="T10" fmla="*/ 1 w 11"/>
                <a:gd name="T11" fmla="*/ 8 h 9"/>
                <a:gd name="T12" fmla="*/ 1 w 11"/>
                <a:gd name="T13" fmla="*/ 7 h 9"/>
                <a:gd name="T14" fmla="*/ 1 w 11"/>
                <a:gd name="T15" fmla="*/ 5 h 9"/>
                <a:gd name="T16" fmla="*/ 0 w 11"/>
                <a:gd name="T17" fmla="*/ 4 h 9"/>
                <a:gd name="T18" fmla="*/ 0 w 11"/>
                <a:gd name="T19" fmla="*/ 3 h 9"/>
                <a:gd name="T20" fmla="*/ 1 w 11"/>
                <a:gd name="T21" fmla="*/ 2 h 9"/>
                <a:gd name="T22" fmla="*/ 1 w 11"/>
                <a:gd name="T23" fmla="*/ 0 h 9"/>
                <a:gd name="T24" fmla="*/ 2 w 11"/>
                <a:gd name="T25" fmla="*/ 0 h 9"/>
                <a:gd name="T26" fmla="*/ 5 w 11"/>
                <a:gd name="T27" fmla="*/ 0 h 9"/>
                <a:gd name="T28" fmla="*/ 9 w 11"/>
                <a:gd name="T29" fmla="*/ 1 h 9"/>
                <a:gd name="T30" fmla="*/ 10 w 11"/>
                <a:gd name="T31" fmla="*/ 2 h 9"/>
                <a:gd name="T32" fmla="*/ 10 w 11"/>
                <a:gd name="T33" fmla="*/ 3 h 9"/>
                <a:gd name="T34" fmla="*/ 9 w 11"/>
                <a:gd name="T35" fmla="*/ 4 h 9"/>
                <a:gd name="T36" fmla="*/ 9 w 11"/>
                <a:gd name="T3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9">
                  <a:moveTo>
                    <a:pt x="9" y="5"/>
                  </a:moveTo>
                  <a:lnTo>
                    <a:pt x="8" y="5"/>
                  </a:lnTo>
                  <a:lnTo>
                    <a:pt x="5" y="7"/>
                  </a:lnTo>
                  <a:lnTo>
                    <a:pt x="4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7" name="Freeform 70">
              <a:extLst>
                <a:ext uri="{FF2B5EF4-FFF2-40B4-BE49-F238E27FC236}">
                  <a16:creationId xmlns:a16="http://schemas.microsoft.com/office/drawing/2014/main" id="{18C2007F-9DC2-41C0-AAD4-231B653B6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6929" y="8077933"/>
              <a:ext cx="10991" cy="10991"/>
            </a:xfrm>
            <a:custGeom>
              <a:avLst/>
              <a:gdLst>
                <a:gd name="T0" fmla="*/ 9 w 11"/>
                <a:gd name="T1" fmla="*/ 5 h 9"/>
                <a:gd name="T2" fmla="*/ 8 w 11"/>
                <a:gd name="T3" fmla="*/ 5 h 9"/>
                <a:gd name="T4" fmla="*/ 5 w 11"/>
                <a:gd name="T5" fmla="*/ 7 h 9"/>
                <a:gd name="T6" fmla="*/ 4 w 11"/>
                <a:gd name="T7" fmla="*/ 8 h 9"/>
                <a:gd name="T8" fmla="*/ 2 w 11"/>
                <a:gd name="T9" fmla="*/ 8 h 9"/>
                <a:gd name="T10" fmla="*/ 1 w 11"/>
                <a:gd name="T11" fmla="*/ 8 h 9"/>
                <a:gd name="T12" fmla="*/ 1 w 11"/>
                <a:gd name="T13" fmla="*/ 7 h 9"/>
                <a:gd name="T14" fmla="*/ 1 w 11"/>
                <a:gd name="T15" fmla="*/ 5 h 9"/>
                <a:gd name="T16" fmla="*/ 0 w 11"/>
                <a:gd name="T17" fmla="*/ 4 h 9"/>
                <a:gd name="T18" fmla="*/ 0 w 11"/>
                <a:gd name="T19" fmla="*/ 3 h 9"/>
                <a:gd name="T20" fmla="*/ 1 w 11"/>
                <a:gd name="T21" fmla="*/ 2 h 9"/>
                <a:gd name="T22" fmla="*/ 1 w 11"/>
                <a:gd name="T23" fmla="*/ 0 h 9"/>
                <a:gd name="T24" fmla="*/ 2 w 11"/>
                <a:gd name="T25" fmla="*/ 0 h 9"/>
                <a:gd name="T26" fmla="*/ 5 w 11"/>
                <a:gd name="T27" fmla="*/ 0 h 9"/>
                <a:gd name="T28" fmla="*/ 9 w 11"/>
                <a:gd name="T29" fmla="*/ 1 h 9"/>
                <a:gd name="T30" fmla="*/ 10 w 11"/>
                <a:gd name="T31" fmla="*/ 2 h 9"/>
                <a:gd name="T32" fmla="*/ 10 w 11"/>
                <a:gd name="T33" fmla="*/ 3 h 9"/>
                <a:gd name="T34" fmla="*/ 9 w 11"/>
                <a:gd name="T35" fmla="*/ 4 h 9"/>
                <a:gd name="T36" fmla="*/ 9 w 11"/>
                <a:gd name="T3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9">
                  <a:moveTo>
                    <a:pt x="9" y="5"/>
                  </a:moveTo>
                  <a:lnTo>
                    <a:pt x="8" y="5"/>
                  </a:lnTo>
                  <a:lnTo>
                    <a:pt x="5" y="7"/>
                  </a:lnTo>
                  <a:lnTo>
                    <a:pt x="4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8" name="Freeform 71">
              <a:extLst>
                <a:ext uri="{FF2B5EF4-FFF2-40B4-BE49-F238E27FC236}">
                  <a16:creationId xmlns:a16="http://schemas.microsoft.com/office/drawing/2014/main" id="{9CE22335-1B3C-4CD2-9C2B-2A8AC209C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7343" y="8072439"/>
              <a:ext cx="65943" cy="148369"/>
            </a:xfrm>
            <a:custGeom>
              <a:avLst/>
              <a:gdLst>
                <a:gd name="T0" fmla="*/ 25 w 54"/>
                <a:gd name="T1" fmla="*/ 5 h 121"/>
                <a:gd name="T2" fmla="*/ 29 w 54"/>
                <a:gd name="T3" fmla="*/ 13 h 121"/>
                <a:gd name="T4" fmla="*/ 33 w 54"/>
                <a:gd name="T5" fmla="*/ 15 h 121"/>
                <a:gd name="T6" fmla="*/ 37 w 54"/>
                <a:gd name="T7" fmla="*/ 20 h 121"/>
                <a:gd name="T8" fmla="*/ 39 w 54"/>
                <a:gd name="T9" fmla="*/ 30 h 121"/>
                <a:gd name="T10" fmla="*/ 38 w 54"/>
                <a:gd name="T11" fmla="*/ 32 h 121"/>
                <a:gd name="T12" fmla="*/ 37 w 54"/>
                <a:gd name="T13" fmla="*/ 42 h 121"/>
                <a:gd name="T14" fmla="*/ 36 w 54"/>
                <a:gd name="T15" fmla="*/ 45 h 121"/>
                <a:gd name="T16" fmla="*/ 36 w 54"/>
                <a:gd name="T17" fmla="*/ 51 h 121"/>
                <a:gd name="T18" fmla="*/ 36 w 54"/>
                <a:gd name="T19" fmla="*/ 56 h 121"/>
                <a:gd name="T20" fmla="*/ 40 w 54"/>
                <a:gd name="T21" fmla="*/ 64 h 121"/>
                <a:gd name="T22" fmla="*/ 43 w 54"/>
                <a:gd name="T23" fmla="*/ 70 h 121"/>
                <a:gd name="T24" fmla="*/ 48 w 54"/>
                <a:gd name="T25" fmla="*/ 70 h 121"/>
                <a:gd name="T26" fmla="*/ 50 w 54"/>
                <a:gd name="T27" fmla="*/ 72 h 121"/>
                <a:gd name="T28" fmla="*/ 50 w 54"/>
                <a:gd name="T29" fmla="*/ 76 h 121"/>
                <a:gd name="T30" fmla="*/ 53 w 54"/>
                <a:gd name="T31" fmla="*/ 80 h 121"/>
                <a:gd name="T32" fmla="*/ 52 w 54"/>
                <a:gd name="T33" fmla="*/ 84 h 121"/>
                <a:gd name="T34" fmla="*/ 48 w 54"/>
                <a:gd name="T35" fmla="*/ 88 h 121"/>
                <a:gd name="T36" fmla="*/ 44 w 54"/>
                <a:gd name="T37" fmla="*/ 91 h 121"/>
                <a:gd name="T38" fmla="*/ 43 w 54"/>
                <a:gd name="T39" fmla="*/ 95 h 121"/>
                <a:gd name="T40" fmla="*/ 42 w 54"/>
                <a:gd name="T41" fmla="*/ 101 h 121"/>
                <a:gd name="T42" fmla="*/ 40 w 54"/>
                <a:gd name="T43" fmla="*/ 103 h 121"/>
                <a:gd name="T44" fmla="*/ 36 w 54"/>
                <a:gd name="T45" fmla="*/ 104 h 121"/>
                <a:gd name="T46" fmla="*/ 33 w 54"/>
                <a:gd name="T47" fmla="*/ 106 h 121"/>
                <a:gd name="T48" fmla="*/ 31 w 54"/>
                <a:gd name="T49" fmla="*/ 107 h 121"/>
                <a:gd name="T50" fmla="*/ 32 w 54"/>
                <a:gd name="T51" fmla="*/ 111 h 121"/>
                <a:gd name="T52" fmla="*/ 33 w 54"/>
                <a:gd name="T53" fmla="*/ 114 h 121"/>
                <a:gd name="T54" fmla="*/ 31 w 54"/>
                <a:gd name="T55" fmla="*/ 114 h 121"/>
                <a:gd name="T56" fmla="*/ 30 w 54"/>
                <a:gd name="T57" fmla="*/ 117 h 121"/>
                <a:gd name="T58" fmla="*/ 29 w 54"/>
                <a:gd name="T59" fmla="*/ 119 h 121"/>
                <a:gd name="T60" fmla="*/ 26 w 54"/>
                <a:gd name="T61" fmla="*/ 119 h 121"/>
                <a:gd name="T62" fmla="*/ 22 w 54"/>
                <a:gd name="T63" fmla="*/ 118 h 121"/>
                <a:gd name="T64" fmla="*/ 21 w 54"/>
                <a:gd name="T65" fmla="*/ 114 h 121"/>
                <a:gd name="T66" fmla="*/ 17 w 54"/>
                <a:gd name="T67" fmla="*/ 105 h 121"/>
                <a:gd name="T68" fmla="*/ 3 w 54"/>
                <a:gd name="T69" fmla="*/ 95 h 121"/>
                <a:gd name="T70" fmla="*/ 1 w 54"/>
                <a:gd name="T71" fmla="*/ 91 h 121"/>
                <a:gd name="T72" fmla="*/ 3 w 54"/>
                <a:gd name="T73" fmla="*/ 91 h 121"/>
                <a:gd name="T74" fmla="*/ 5 w 54"/>
                <a:gd name="T75" fmla="*/ 91 h 121"/>
                <a:gd name="T76" fmla="*/ 2 w 54"/>
                <a:gd name="T77" fmla="*/ 82 h 121"/>
                <a:gd name="T78" fmla="*/ 3 w 54"/>
                <a:gd name="T79" fmla="*/ 75 h 121"/>
                <a:gd name="T80" fmla="*/ 5 w 54"/>
                <a:gd name="T81" fmla="*/ 62 h 121"/>
                <a:gd name="T82" fmla="*/ 5 w 54"/>
                <a:gd name="T83" fmla="*/ 54 h 121"/>
                <a:gd name="T84" fmla="*/ 6 w 54"/>
                <a:gd name="T85" fmla="*/ 44 h 121"/>
                <a:gd name="T86" fmla="*/ 9 w 54"/>
                <a:gd name="T87" fmla="*/ 41 h 121"/>
                <a:gd name="T88" fmla="*/ 5 w 54"/>
                <a:gd name="T89" fmla="*/ 33 h 121"/>
                <a:gd name="T90" fmla="*/ 2 w 54"/>
                <a:gd name="T91" fmla="*/ 30 h 121"/>
                <a:gd name="T92" fmla="*/ 2 w 54"/>
                <a:gd name="T93" fmla="*/ 26 h 121"/>
                <a:gd name="T94" fmla="*/ 1 w 54"/>
                <a:gd name="T95" fmla="*/ 21 h 121"/>
                <a:gd name="T96" fmla="*/ 1 w 54"/>
                <a:gd name="T97" fmla="*/ 17 h 121"/>
                <a:gd name="T98" fmla="*/ 5 w 54"/>
                <a:gd name="T99" fmla="*/ 10 h 121"/>
                <a:gd name="T100" fmla="*/ 9 w 54"/>
                <a:gd name="T101" fmla="*/ 4 h 121"/>
                <a:gd name="T102" fmla="*/ 12 w 54"/>
                <a:gd name="T103" fmla="*/ 0 h 121"/>
                <a:gd name="T104" fmla="*/ 13 w 54"/>
                <a:gd name="T105" fmla="*/ 2 h 121"/>
                <a:gd name="T106" fmla="*/ 14 w 54"/>
                <a:gd name="T107" fmla="*/ 6 h 121"/>
                <a:gd name="T108" fmla="*/ 17 w 54"/>
                <a:gd name="T109" fmla="*/ 7 h 121"/>
                <a:gd name="T110" fmla="*/ 23 w 54"/>
                <a:gd name="T111" fmla="*/ 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" h="121">
                  <a:moveTo>
                    <a:pt x="23" y="4"/>
                  </a:moveTo>
                  <a:lnTo>
                    <a:pt x="25" y="5"/>
                  </a:lnTo>
                  <a:lnTo>
                    <a:pt x="27" y="9"/>
                  </a:lnTo>
                  <a:lnTo>
                    <a:pt x="29" y="13"/>
                  </a:lnTo>
                  <a:lnTo>
                    <a:pt x="32" y="14"/>
                  </a:lnTo>
                  <a:lnTo>
                    <a:pt x="33" y="15"/>
                  </a:lnTo>
                  <a:lnTo>
                    <a:pt x="36" y="18"/>
                  </a:lnTo>
                  <a:lnTo>
                    <a:pt x="37" y="20"/>
                  </a:lnTo>
                  <a:lnTo>
                    <a:pt x="38" y="26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7" y="39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5"/>
                  </a:lnTo>
                  <a:lnTo>
                    <a:pt x="35" y="46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6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70"/>
                  </a:lnTo>
                  <a:lnTo>
                    <a:pt x="44" y="70"/>
                  </a:lnTo>
                  <a:lnTo>
                    <a:pt x="48" y="70"/>
                  </a:lnTo>
                  <a:lnTo>
                    <a:pt x="49" y="70"/>
                  </a:lnTo>
                  <a:lnTo>
                    <a:pt x="50" y="72"/>
                  </a:lnTo>
                  <a:lnTo>
                    <a:pt x="51" y="73"/>
                  </a:lnTo>
                  <a:lnTo>
                    <a:pt x="50" y="76"/>
                  </a:lnTo>
                  <a:lnTo>
                    <a:pt x="51" y="78"/>
                  </a:lnTo>
                  <a:lnTo>
                    <a:pt x="53" y="80"/>
                  </a:lnTo>
                  <a:lnTo>
                    <a:pt x="53" y="82"/>
                  </a:lnTo>
                  <a:lnTo>
                    <a:pt x="52" y="84"/>
                  </a:lnTo>
                  <a:lnTo>
                    <a:pt x="50" y="87"/>
                  </a:lnTo>
                  <a:lnTo>
                    <a:pt x="48" y="88"/>
                  </a:lnTo>
                  <a:lnTo>
                    <a:pt x="46" y="89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3" y="95"/>
                  </a:lnTo>
                  <a:lnTo>
                    <a:pt x="42" y="97"/>
                  </a:lnTo>
                  <a:lnTo>
                    <a:pt x="42" y="101"/>
                  </a:lnTo>
                  <a:lnTo>
                    <a:pt x="42" y="102"/>
                  </a:lnTo>
                  <a:lnTo>
                    <a:pt x="40" y="103"/>
                  </a:lnTo>
                  <a:lnTo>
                    <a:pt x="37" y="103"/>
                  </a:lnTo>
                  <a:lnTo>
                    <a:pt x="36" y="104"/>
                  </a:lnTo>
                  <a:lnTo>
                    <a:pt x="33" y="105"/>
                  </a:lnTo>
                  <a:lnTo>
                    <a:pt x="33" y="106"/>
                  </a:lnTo>
                  <a:lnTo>
                    <a:pt x="32" y="107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32" y="111"/>
                  </a:lnTo>
                  <a:lnTo>
                    <a:pt x="33" y="113"/>
                  </a:lnTo>
                  <a:lnTo>
                    <a:pt x="33" y="114"/>
                  </a:lnTo>
                  <a:lnTo>
                    <a:pt x="32" y="114"/>
                  </a:lnTo>
                  <a:lnTo>
                    <a:pt x="31" y="114"/>
                  </a:lnTo>
                  <a:lnTo>
                    <a:pt x="31" y="115"/>
                  </a:lnTo>
                  <a:lnTo>
                    <a:pt x="30" y="117"/>
                  </a:lnTo>
                  <a:lnTo>
                    <a:pt x="29" y="118"/>
                  </a:lnTo>
                  <a:lnTo>
                    <a:pt x="29" y="119"/>
                  </a:lnTo>
                  <a:lnTo>
                    <a:pt x="27" y="120"/>
                  </a:lnTo>
                  <a:lnTo>
                    <a:pt x="26" y="119"/>
                  </a:lnTo>
                  <a:lnTo>
                    <a:pt x="23" y="118"/>
                  </a:lnTo>
                  <a:lnTo>
                    <a:pt x="22" y="118"/>
                  </a:lnTo>
                  <a:lnTo>
                    <a:pt x="21" y="118"/>
                  </a:lnTo>
                  <a:lnTo>
                    <a:pt x="21" y="114"/>
                  </a:lnTo>
                  <a:lnTo>
                    <a:pt x="20" y="112"/>
                  </a:lnTo>
                  <a:lnTo>
                    <a:pt x="17" y="105"/>
                  </a:lnTo>
                  <a:lnTo>
                    <a:pt x="6" y="98"/>
                  </a:lnTo>
                  <a:lnTo>
                    <a:pt x="3" y="95"/>
                  </a:lnTo>
                  <a:lnTo>
                    <a:pt x="2" y="92"/>
                  </a:lnTo>
                  <a:lnTo>
                    <a:pt x="1" y="91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5" y="91"/>
                  </a:lnTo>
                  <a:lnTo>
                    <a:pt x="4" y="88"/>
                  </a:lnTo>
                  <a:lnTo>
                    <a:pt x="2" y="82"/>
                  </a:lnTo>
                  <a:lnTo>
                    <a:pt x="1" y="80"/>
                  </a:lnTo>
                  <a:lnTo>
                    <a:pt x="3" y="75"/>
                  </a:lnTo>
                  <a:lnTo>
                    <a:pt x="5" y="69"/>
                  </a:lnTo>
                  <a:lnTo>
                    <a:pt x="5" y="62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4" y="50"/>
                  </a:lnTo>
                  <a:lnTo>
                    <a:pt x="6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35"/>
                  </a:lnTo>
                  <a:lnTo>
                    <a:pt x="5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1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7"/>
                  </a:lnTo>
                  <a:lnTo>
                    <a:pt x="9" y="4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20" y="6"/>
                  </a:lnTo>
                  <a:lnTo>
                    <a:pt x="2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9" name="Freeform 72">
              <a:extLst>
                <a:ext uri="{FF2B5EF4-FFF2-40B4-BE49-F238E27FC236}">
                  <a16:creationId xmlns:a16="http://schemas.microsoft.com/office/drawing/2014/main" id="{590D43A4-DB0A-4B25-ACD8-CAB9825E6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7343" y="8072439"/>
              <a:ext cx="65943" cy="148369"/>
            </a:xfrm>
            <a:custGeom>
              <a:avLst/>
              <a:gdLst>
                <a:gd name="T0" fmla="*/ 25 w 54"/>
                <a:gd name="T1" fmla="*/ 5 h 121"/>
                <a:gd name="T2" fmla="*/ 29 w 54"/>
                <a:gd name="T3" fmla="*/ 13 h 121"/>
                <a:gd name="T4" fmla="*/ 33 w 54"/>
                <a:gd name="T5" fmla="*/ 15 h 121"/>
                <a:gd name="T6" fmla="*/ 37 w 54"/>
                <a:gd name="T7" fmla="*/ 20 h 121"/>
                <a:gd name="T8" fmla="*/ 39 w 54"/>
                <a:gd name="T9" fmla="*/ 30 h 121"/>
                <a:gd name="T10" fmla="*/ 38 w 54"/>
                <a:gd name="T11" fmla="*/ 32 h 121"/>
                <a:gd name="T12" fmla="*/ 37 w 54"/>
                <a:gd name="T13" fmla="*/ 42 h 121"/>
                <a:gd name="T14" fmla="*/ 36 w 54"/>
                <a:gd name="T15" fmla="*/ 45 h 121"/>
                <a:gd name="T16" fmla="*/ 36 w 54"/>
                <a:gd name="T17" fmla="*/ 51 h 121"/>
                <a:gd name="T18" fmla="*/ 36 w 54"/>
                <a:gd name="T19" fmla="*/ 56 h 121"/>
                <a:gd name="T20" fmla="*/ 40 w 54"/>
                <a:gd name="T21" fmla="*/ 64 h 121"/>
                <a:gd name="T22" fmla="*/ 43 w 54"/>
                <a:gd name="T23" fmla="*/ 70 h 121"/>
                <a:gd name="T24" fmla="*/ 48 w 54"/>
                <a:gd name="T25" fmla="*/ 70 h 121"/>
                <a:gd name="T26" fmla="*/ 50 w 54"/>
                <a:gd name="T27" fmla="*/ 72 h 121"/>
                <a:gd name="T28" fmla="*/ 50 w 54"/>
                <a:gd name="T29" fmla="*/ 76 h 121"/>
                <a:gd name="T30" fmla="*/ 53 w 54"/>
                <a:gd name="T31" fmla="*/ 80 h 121"/>
                <a:gd name="T32" fmla="*/ 52 w 54"/>
                <a:gd name="T33" fmla="*/ 84 h 121"/>
                <a:gd name="T34" fmla="*/ 48 w 54"/>
                <a:gd name="T35" fmla="*/ 88 h 121"/>
                <a:gd name="T36" fmla="*/ 44 w 54"/>
                <a:gd name="T37" fmla="*/ 91 h 121"/>
                <a:gd name="T38" fmla="*/ 43 w 54"/>
                <a:gd name="T39" fmla="*/ 95 h 121"/>
                <a:gd name="T40" fmla="*/ 42 w 54"/>
                <a:gd name="T41" fmla="*/ 101 h 121"/>
                <a:gd name="T42" fmla="*/ 40 w 54"/>
                <a:gd name="T43" fmla="*/ 103 h 121"/>
                <a:gd name="T44" fmla="*/ 36 w 54"/>
                <a:gd name="T45" fmla="*/ 104 h 121"/>
                <a:gd name="T46" fmla="*/ 33 w 54"/>
                <a:gd name="T47" fmla="*/ 106 h 121"/>
                <a:gd name="T48" fmla="*/ 31 w 54"/>
                <a:gd name="T49" fmla="*/ 107 h 121"/>
                <a:gd name="T50" fmla="*/ 32 w 54"/>
                <a:gd name="T51" fmla="*/ 111 h 121"/>
                <a:gd name="T52" fmla="*/ 33 w 54"/>
                <a:gd name="T53" fmla="*/ 114 h 121"/>
                <a:gd name="T54" fmla="*/ 31 w 54"/>
                <a:gd name="T55" fmla="*/ 114 h 121"/>
                <a:gd name="T56" fmla="*/ 30 w 54"/>
                <a:gd name="T57" fmla="*/ 117 h 121"/>
                <a:gd name="T58" fmla="*/ 29 w 54"/>
                <a:gd name="T59" fmla="*/ 119 h 121"/>
                <a:gd name="T60" fmla="*/ 26 w 54"/>
                <a:gd name="T61" fmla="*/ 119 h 121"/>
                <a:gd name="T62" fmla="*/ 22 w 54"/>
                <a:gd name="T63" fmla="*/ 118 h 121"/>
                <a:gd name="T64" fmla="*/ 21 w 54"/>
                <a:gd name="T65" fmla="*/ 114 h 121"/>
                <a:gd name="T66" fmla="*/ 17 w 54"/>
                <a:gd name="T67" fmla="*/ 105 h 121"/>
                <a:gd name="T68" fmla="*/ 3 w 54"/>
                <a:gd name="T69" fmla="*/ 95 h 121"/>
                <a:gd name="T70" fmla="*/ 1 w 54"/>
                <a:gd name="T71" fmla="*/ 91 h 121"/>
                <a:gd name="T72" fmla="*/ 3 w 54"/>
                <a:gd name="T73" fmla="*/ 91 h 121"/>
                <a:gd name="T74" fmla="*/ 5 w 54"/>
                <a:gd name="T75" fmla="*/ 91 h 121"/>
                <a:gd name="T76" fmla="*/ 2 w 54"/>
                <a:gd name="T77" fmla="*/ 82 h 121"/>
                <a:gd name="T78" fmla="*/ 3 w 54"/>
                <a:gd name="T79" fmla="*/ 75 h 121"/>
                <a:gd name="T80" fmla="*/ 5 w 54"/>
                <a:gd name="T81" fmla="*/ 62 h 121"/>
                <a:gd name="T82" fmla="*/ 5 w 54"/>
                <a:gd name="T83" fmla="*/ 54 h 121"/>
                <a:gd name="T84" fmla="*/ 6 w 54"/>
                <a:gd name="T85" fmla="*/ 44 h 121"/>
                <a:gd name="T86" fmla="*/ 9 w 54"/>
                <a:gd name="T87" fmla="*/ 41 h 121"/>
                <a:gd name="T88" fmla="*/ 5 w 54"/>
                <a:gd name="T89" fmla="*/ 33 h 121"/>
                <a:gd name="T90" fmla="*/ 2 w 54"/>
                <a:gd name="T91" fmla="*/ 30 h 121"/>
                <a:gd name="T92" fmla="*/ 2 w 54"/>
                <a:gd name="T93" fmla="*/ 26 h 121"/>
                <a:gd name="T94" fmla="*/ 1 w 54"/>
                <a:gd name="T95" fmla="*/ 21 h 121"/>
                <a:gd name="T96" fmla="*/ 1 w 54"/>
                <a:gd name="T97" fmla="*/ 17 h 121"/>
                <a:gd name="T98" fmla="*/ 5 w 54"/>
                <a:gd name="T99" fmla="*/ 10 h 121"/>
                <a:gd name="T100" fmla="*/ 9 w 54"/>
                <a:gd name="T101" fmla="*/ 4 h 121"/>
                <a:gd name="T102" fmla="*/ 12 w 54"/>
                <a:gd name="T103" fmla="*/ 0 h 121"/>
                <a:gd name="T104" fmla="*/ 13 w 54"/>
                <a:gd name="T105" fmla="*/ 2 h 121"/>
                <a:gd name="T106" fmla="*/ 14 w 54"/>
                <a:gd name="T107" fmla="*/ 6 h 121"/>
                <a:gd name="T108" fmla="*/ 17 w 54"/>
                <a:gd name="T109" fmla="*/ 7 h 121"/>
                <a:gd name="T110" fmla="*/ 23 w 54"/>
                <a:gd name="T111" fmla="*/ 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" h="121">
                  <a:moveTo>
                    <a:pt x="23" y="4"/>
                  </a:moveTo>
                  <a:lnTo>
                    <a:pt x="25" y="5"/>
                  </a:lnTo>
                  <a:lnTo>
                    <a:pt x="27" y="9"/>
                  </a:lnTo>
                  <a:lnTo>
                    <a:pt x="29" y="13"/>
                  </a:lnTo>
                  <a:lnTo>
                    <a:pt x="32" y="14"/>
                  </a:lnTo>
                  <a:lnTo>
                    <a:pt x="33" y="15"/>
                  </a:lnTo>
                  <a:lnTo>
                    <a:pt x="36" y="18"/>
                  </a:lnTo>
                  <a:lnTo>
                    <a:pt x="37" y="20"/>
                  </a:lnTo>
                  <a:lnTo>
                    <a:pt x="38" y="26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7" y="39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5"/>
                  </a:lnTo>
                  <a:lnTo>
                    <a:pt x="35" y="46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6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70"/>
                  </a:lnTo>
                  <a:lnTo>
                    <a:pt x="44" y="70"/>
                  </a:lnTo>
                  <a:lnTo>
                    <a:pt x="48" y="70"/>
                  </a:lnTo>
                  <a:lnTo>
                    <a:pt x="49" y="70"/>
                  </a:lnTo>
                  <a:lnTo>
                    <a:pt x="50" y="72"/>
                  </a:lnTo>
                  <a:lnTo>
                    <a:pt x="51" y="73"/>
                  </a:lnTo>
                  <a:lnTo>
                    <a:pt x="50" y="76"/>
                  </a:lnTo>
                  <a:lnTo>
                    <a:pt x="51" y="78"/>
                  </a:lnTo>
                  <a:lnTo>
                    <a:pt x="53" y="80"/>
                  </a:lnTo>
                  <a:lnTo>
                    <a:pt x="53" y="82"/>
                  </a:lnTo>
                  <a:lnTo>
                    <a:pt x="52" y="84"/>
                  </a:lnTo>
                  <a:lnTo>
                    <a:pt x="50" y="87"/>
                  </a:lnTo>
                  <a:lnTo>
                    <a:pt x="48" y="88"/>
                  </a:lnTo>
                  <a:lnTo>
                    <a:pt x="46" y="89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3" y="95"/>
                  </a:lnTo>
                  <a:lnTo>
                    <a:pt x="42" y="97"/>
                  </a:lnTo>
                  <a:lnTo>
                    <a:pt x="42" y="101"/>
                  </a:lnTo>
                  <a:lnTo>
                    <a:pt x="42" y="102"/>
                  </a:lnTo>
                  <a:lnTo>
                    <a:pt x="40" y="103"/>
                  </a:lnTo>
                  <a:lnTo>
                    <a:pt x="37" y="103"/>
                  </a:lnTo>
                  <a:lnTo>
                    <a:pt x="36" y="104"/>
                  </a:lnTo>
                  <a:lnTo>
                    <a:pt x="33" y="105"/>
                  </a:lnTo>
                  <a:lnTo>
                    <a:pt x="33" y="106"/>
                  </a:lnTo>
                  <a:lnTo>
                    <a:pt x="32" y="107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32" y="111"/>
                  </a:lnTo>
                  <a:lnTo>
                    <a:pt x="33" y="113"/>
                  </a:lnTo>
                  <a:lnTo>
                    <a:pt x="33" y="114"/>
                  </a:lnTo>
                  <a:lnTo>
                    <a:pt x="32" y="114"/>
                  </a:lnTo>
                  <a:lnTo>
                    <a:pt x="31" y="114"/>
                  </a:lnTo>
                  <a:lnTo>
                    <a:pt x="31" y="115"/>
                  </a:lnTo>
                  <a:lnTo>
                    <a:pt x="30" y="117"/>
                  </a:lnTo>
                  <a:lnTo>
                    <a:pt x="29" y="118"/>
                  </a:lnTo>
                  <a:lnTo>
                    <a:pt x="29" y="119"/>
                  </a:lnTo>
                  <a:lnTo>
                    <a:pt x="27" y="120"/>
                  </a:lnTo>
                  <a:lnTo>
                    <a:pt x="26" y="119"/>
                  </a:lnTo>
                  <a:lnTo>
                    <a:pt x="23" y="118"/>
                  </a:lnTo>
                  <a:lnTo>
                    <a:pt x="22" y="118"/>
                  </a:lnTo>
                  <a:lnTo>
                    <a:pt x="21" y="118"/>
                  </a:lnTo>
                  <a:lnTo>
                    <a:pt x="21" y="114"/>
                  </a:lnTo>
                  <a:lnTo>
                    <a:pt x="20" y="112"/>
                  </a:lnTo>
                  <a:lnTo>
                    <a:pt x="17" y="105"/>
                  </a:lnTo>
                  <a:lnTo>
                    <a:pt x="6" y="98"/>
                  </a:lnTo>
                  <a:lnTo>
                    <a:pt x="3" y="95"/>
                  </a:lnTo>
                  <a:lnTo>
                    <a:pt x="2" y="92"/>
                  </a:lnTo>
                  <a:lnTo>
                    <a:pt x="1" y="91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5" y="91"/>
                  </a:lnTo>
                  <a:lnTo>
                    <a:pt x="4" y="88"/>
                  </a:lnTo>
                  <a:lnTo>
                    <a:pt x="2" y="82"/>
                  </a:lnTo>
                  <a:lnTo>
                    <a:pt x="1" y="80"/>
                  </a:lnTo>
                  <a:lnTo>
                    <a:pt x="3" y="75"/>
                  </a:lnTo>
                  <a:lnTo>
                    <a:pt x="5" y="69"/>
                  </a:lnTo>
                  <a:lnTo>
                    <a:pt x="5" y="62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4" y="50"/>
                  </a:lnTo>
                  <a:lnTo>
                    <a:pt x="6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35"/>
                  </a:lnTo>
                  <a:lnTo>
                    <a:pt x="5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1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7"/>
                  </a:lnTo>
                  <a:lnTo>
                    <a:pt x="9" y="4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20" y="6"/>
                  </a:lnTo>
                  <a:lnTo>
                    <a:pt x="2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0" name="Freeform 73">
              <a:extLst>
                <a:ext uri="{FF2B5EF4-FFF2-40B4-BE49-F238E27FC236}">
                  <a16:creationId xmlns:a16="http://schemas.microsoft.com/office/drawing/2014/main" id="{8F115496-8561-4A59-A835-D5F80D0A5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9166" y="7731737"/>
              <a:ext cx="285750" cy="148369"/>
            </a:xfrm>
            <a:custGeom>
              <a:avLst/>
              <a:gdLst>
                <a:gd name="T0" fmla="*/ 222 w 231"/>
                <a:gd name="T1" fmla="*/ 25 h 117"/>
                <a:gd name="T2" fmla="*/ 230 w 231"/>
                <a:gd name="T3" fmla="*/ 45 h 117"/>
                <a:gd name="T4" fmla="*/ 227 w 231"/>
                <a:gd name="T5" fmla="*/ 53 h 117"/>
                <a:gd name="T6" fmla="*/ 220 w 231"/>
                <a:gd name="T7" fmla="*/ 58 h 117"/>
                <a:gd name="T8" fmla="*/ 212 w 231"/>
                <a:gd name="T9" fmla="*/ 56 h 117"/>
                <a:gd name="T10" fmla="*/ 215 w 231"/>
                <a:gd name="T11" fmla="*/ 62 h 117"/>
                <a:gd name="T12" fmla="*/ 211 w 231"/>
                <a:gd name="T13" fmla="*/ 72 h 117"/>
                <a:gd name="T14" fmla="*/ 208 w 231"/>
                <a:gd name="T15" fmla="*/ 80 h 117"/>
                <a:gd name="T16" fmla="*/ 210 w 231"/>
                <a:gd name="T17" fmla="*/ 87 h 117"/>
                <a:gd name="T18" fmla="*/ 203 w 231"/>
                <a:gd name="T19" fmla="*/ 91 h 117"/>
                <a:gd name="T20" fmla="*/ 195 w 231"/>
                <a:gd name="T21" fmla="*/ 103 h 117"/>
                <a:gd name="T22" fmla="*/ 182 w 231"/>
                <a:gd name="T23" fmla="*/ 105 h 117"/>
                <a:gd name="T24" fmla="*/ 162 w 231"/>
                <a:gd name="T25" fmla="*/ 106 h 117"/>
                <a:gd name="T26" fmla="*/ 153 w 231"/>
                <a:gd name="T27" fmla="*/ 114 h 117"/>
                <a:gd name="T28" fmla="*/ 148 w 231"/>
                <a:gd name="T29" fmla="*/ 114 h 117"/>
                <a:gd name="T30" fmla="*/ 130 w 231"/>
                <a:gd name="T31" fmla="*/ 111 h 117"/>
                <a:gd name="T32" fmla="*/ 110 w 231"/>
                <a:gd name="T33" fmla="*/ 108 h 117"/>
                <a:gd name="T34" fmla="*/ 86 w 231"/>
                <a:gd name="T35" fmla="*/ 102 h 117"/>
                <a:gd name="T36" fmla="*/ 80 w 231"/>
                <a:gd name="T37" fmla="*/ 88 h 117"/>
                <a:gd name="T38" fmla="*/ 68 w 231"/>
                <a:gd name="T39" fmla="*/ 90 h 117"/>
                <a:gd name="T40" fmla="*/ 52 w 231"/>
                <a:gd name="T41" fmla="*/ 91 h 117"/>
                <a:gd name="T42" fmla="*/ 42 w 231"/>
                <a:gd name="T43" fmla="*/ 99 h 117"/>
                <a:gd name="T44" fmla="*/ 29 w 231"/>
                <a:gd name="T45" fmla="*/ 95 h 117"/>
                <a:gd name="T46" fmla="*/ 20 w 231"/>
                <a:gd name="T47" fmla="*/ 95 h 117"/>
                <a:gd name="T48" fmla="*/ 9 w 231"/>
                <a:gd name="T49" fmla="*/ 89 h 117"/>
                <a:gd name="T50" fmla="*/ 3 w 231"/>
                <a:gd name="T51" fmla="*/ 84 h 117"/>
                <a:gd name="T52" fmla="*/ 0 w 231"/>
                <a:gd name="T53" fmla="*/ 79 h 117"/>
                <a:gd name="T54" fmla="*/ 1 w 231"/>
                <a:gd name="T55" fmla="*/ 67 h 117"/>
                <a:gd name="T56" fmla="*/ 7 w 231"/>
                <a:gd name="T57" fmla="*/ 64 h 117"/>
                <a:gd name="T58" fmla="*/ 17 w 231"/>
                <a:gd name="T59" fmla="*/ 71 h 117"/>
                <a:gd name="T60" fmla="*/ 20 w 231"/>
                <a:gd name="T61" fmla="*/ 75 h 117"/>
                <a:gd name="T62" fmla="*/ 27 w 231"/>
                <a:gd name="T63" fmla="*/ 71 h 117"/>
                <a:gd name="T64" fmla="*/ 37 w 231"/>
                <a:gd name="T65" fmla="*/ 66 h 117"/>
                <a:gd name="T66" fmla="*/ 44 w 231"/>
                <a:gd name="T67" fmla="*/ 72 h 117"/>
                <a:gd name="T68" fmla="*/ 53 w 231"/>
                <a:gd name="T69" fmla="*/ 71 h 117"/>
                <a:gd name="T70" fmla="*/ 66 w 231"/>
                <a:gd name="T71" fmla="*/ 64 h 117"/>
                <a:gd name="T72" fmla="*/ 83 w 231"/>
                <a:gd name="T73" fmla="*/ 58 h 117"/>
                <a:gd name="T74" fmla="*/ 92 w 231"/>
                <a:gd name="T75" fmla="*/ 60 h 117"/>
                <a:gd name="T76" fmla="*/ 98 w 231"/>
                <a:gd name="T77" fmla="*/ 64 h 117"/>
                <a:gd name="T78" fmla="*/ 106 w 231"/>
                <a:gd name="T79" fmla="*/ 67 h 117"/>
                <a:gd name="T80" fmla="*/ 103 w 231"/>
                <a:gd name="T81" fmla="*/ 58 h 117"/>
                <a:gd name="T82" fmla="*/ 101 w 231"/>
                <a:gd name="T83" fmla="*/ 45 h 117"/>
                <a:gd name="T84" fmla="*/ 107 w 231"/>
                <a:gd name="T85" fmla="*/ 32 h 117"/>
                <a:gd name="T86" fmla="*/ 118 w 231"/>
                <a:gd name="T87" fmla="*/ 27 h 117"/>
                <a:gd name="T88" fmla="*/ 126 w 231"/>
                <a:gd name="T89" fmla="*/ 21 h 117"/>
                <a:gd name="T90" fmla="*/ 129 w 231"/>
                <a:gd name="T91" fmla="*/ 11 h 117"/>
                <a:gd name="T92" fmla="*/ 137 w 231"/>
                <a:gd name="T93" fmla="*/ 17 h 117"/>
                <a:gd name="T94" fmla="*/ 152 w 231"/>
                <a:gd name="T95" fmla="*/ 17 h 117"/>
                <a:gd name="T96" fmla="*/ 163 w 231"/>
                <a:gd name="T97" fmla="*/ 10 h 117"/>
                <a:gd name="T98" fmla="*/ 170 w 231"/>
                <a:gd name="T99" fmla="*/ 1 h 117"/>
                <a:gd name="T100" fmla="*/ 178 w 231"/>
                <a:gd name="T101" fmla="*/ 1 h 117"/>
                <a:gd name="T102" fmla="*/ 197 w 231"/>
                <a:gd name="T103" fmla="*/ 10 h 117"/>
                <a:gd name="T104" fmla="*/ 212 w 231"/>
                <a:gd name="T105" fmla="*/ 9 h 117"/>
                <a:gd name="T106" fmla="*/ 222 w 231"/>
                <a:gd name="T107" fmla="*/ 1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1" h="117">
                  <a:moveTo>
                    <a:pt x="225" y="18"/>
                  </a:moveTo>
                  <a:lnTo>
                    <a:pt x="224" y="18"/>
                  </a:lnTo>
                  <a:lnTo>
                    <a:pt x="224" y="20"/>
                  </a:lnTo>
                  <a:lnTo>
                    <a:pt x="223" y="22"/>
                  </a:lnTo>
                  <a:lnTo>
                    <a:pt x="222" y="25"/>
                  </a:lnTo>
                  <a:lnTo>
                    <a:pt x="222" y="27"/>
                  </a:lnTo>
                  <a:lnTo>
                    <a:pt x="225" y="36"/>
                  </a:lnTo>
                  <a:lnTo>
                    <a:pt x="228" y="41"/>
                  </a:lnTo>
                  <a:lnTo>
                    <a:pt x="228" y="43"/>
                  </a:lnTo>
                  <a:lnTo>
                    <a:pt x="230" y="45"/>
                  </a:lnTo>
                  <a:lnTo>
                    <a:pt x="228" y="47"/>
                  </a:lnTo>
                  <a:lnTo>
                    <a:pt x="228" y="49"/>
                  </a:lnTo>
                  <a:lnTo>
                    <a:pt x="227" y="50"/>
                  </a:lnTo>
                  <a:lnTo>
                    <a:pt x="226" y="52"/>
                  </a:lnTo>
                  <a:lnTo>
                    <a:pt x="227" y="53"/>
                  </a:lnTo>
                  <a:lnTo>
                    <a:pt x="227" y="55"/>
                  </a:lnTo>
                  <a:lnTo>
                    <a:pt x="228" y="58"/>
                  </a:lnTo>
                  <a:lnTo>
                    <a:pt x="225" y="58"/>
                  </a:lnTo>
                  <a:lnTo>
                    <a:pt x="222" y="58"/>
                  </a:lnTo>
                  <a:lnTo>
                    <a:pt x="220" y="58"/>
                  </a:lnTo>
                  <a:lnTo>
                    <a:pt x="219" y="59"/>
                  </a:lnTo>
                  <a:lnTo>
                    <a:pt x="218" y="59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2" y="56"/>
                  </a:lnTo>
                  <a:lnTo>
                    <a:pt x="211" y="57"/>
                  </a:lnTo>
                  <a:lnTo>
                    <a:pt x="210" y="58"/>
                  </a:lnTo>
                  <a:lnTo>
                    <a:pt x="208" y="59"/>
                  </a:lnTo>
                  <a:lnTo>
                    <a:pt x="209" y="60"/>
                  </a:lnTo>
                  <a:lnTo>
                    <a:pt x="215" y="62"/>
                  </a:lnTo>
                  <a:lnTo>
                    <a:pt x="216" y="66"/>
                  </a:lnTo>
                  <a:lnTo>
                    <a:pt x="215" y="68"/>
                  </a:lnTo>
                  <a:lnTo>
                    <a:pt x="214" y="69"/>
                  </a:lnTo>
                  <a:lnTo>
                    <a:pt x="213" y="71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9" y="73"/>
                  </a:lnTo>
                  <a:lnTo>
                    <a:pt x="209" y="77"/>
                  </a:lnTo>
                  <a:lnTo>
                    <a:pt x="209" y="78"/>
                  </a:lnTo>
                  <a:lnTo>
                    <a:pt x="208" y="80"/>
                  </a:lnTo>
                  <a:lnTo>
                    <a:pt x="209" y="83"/>
                  </a:lnTo>
                  <a:lnTo>
                    <a:pt x="210" y="83"/>
                  </a:lnTo>
                  <a:lnTo>
                    <a:pt x="211" y="84"/>
                  </a:lnTo>
                  <a:lnTo>
                    <a:pt x="210" y="85"/>
                  </a:lnTo>
                  <a:lnTo>
                    <a:pt x="210" y="87"/>
                  </a:lnTo>
                  <a:lnTo>
                    <a:pt x="209" y="88"/>
                  </a:lnTo>
                  <a:lnTo>
                    <a:pt x="209" y="89"/>
                  </a:lnTo>
                  <a:lnTo>
                    <a:pt x="208" y="89"/>
                  </a:lnTo>
                  <a:lnTo>
                    <a:pt x="206" y="89"/>
                  </a:lnTo>
                  <a:lnTo>
                    <a:pt x="203" y="91"/>
                  </a:lnTo>
                  <a:lnTo>
                    <a:pt x="198" y="95"/>
                  </a:lnTo>
                  <a:lnTo>
                    <a:pt x="196" y="96"/>
                  </a:lnTo>
                  <a:lnTo>
                    <a:pt x="195" y="98"/>
                  </a:lnTo>
                  <a:lnTo>
                    <a:pt x="195" y="102"/>
                  </a:lnTo>
                  <a:lnTo>
                    <a:pt x="195" y="103"/>
                  </a:lnTo>
                  <a:lnTo>
                    <a:pt x="194" y="104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4" y="103"/>
                  </a:lnTo>
                  <a:lnTo>
                    <a:pt x="182" y="105"/>
                  </a:lnTo>
                  <a:lnTo>
                    <a:pt x="179" y="106"/>
                  </a:lnTo>
                  <a:lnTo>
                    <a:pt x="172" y="105"/>
                  </a:lnTo>
                  <a:lnTo>
                    <a:pt x="165" y="106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0" y="108"/>
                  </a:lnTo>
                  <a:lnTo>
                    <a:pt x="160" y="110"/>
                  </a:lnTo>
                  <a:lnTo>
                    <a:pt x="158" y="111"/>
                  </a:lnTo>
                  <a:lnTo>
                    <a:pt x="155" y="113"/>
                  </a:lnTo>
                  <a:lnTo>
                    <a:pt x="153" y="114"/>
                  </a:lnTo>
                  <a:lnTo>
                    <a:pt x="153" y="115"/>
                  </a:lnTo>
                  <a:lnTo>
                    <a:pt x="152" y="116"/>
                  </a:lnTo>
                  <a:lnTo>
                    <a:pt x="150" y="115"/>
                  </a:lnTo>
                  <a:lnTo>
                    <a:pt x="149" y="115"/>
                  </a:lnTo>
                  <a:lnTo>
                    <a:pt x="148" y="114"/>
                  </a:lnTo>
                  <a:lnTo>
                    <a:pt x="143" y="114"/>
                  </a:lnTo>
                  <a:lnTo>
                    <a:pt x="138" y="113"/>
                  </a:lnTo>
                  <a:lnTo>
                    <a:pt x="136" y="112"/>
                  </a:lnTo>
                  <a:lnTo>
                    <a:pt x="133" y="111"/>
                  </a:lnTo>
                  <a:lnTo>
                    <a:pt x="130" y="111"/>
                  </a:lnTo>
                  <a:lnTo>
                    <a:pt x="127" y="111"/>
                  </a:lnTo>
                  <a:lnTo>
                    <a:pt x="126" y="110"/>
                  </a:lnTo>
                  <a:lnTo>
                    <a:pt x="119" y="109"/>
                  </a:lnTo>
                  <a:lnTo>
                    <a:pt x="116" y="109"/>
                  </a:lnTo>
                  <a:lnTo>
                    <a:pt x="110" y="108"/>
                  </a:lnTo>
                  <a:lnTo>
                    <a:pt x="99" y="106"/>
                  </a:lnTo>
                  <a:lnTo>
                    <a:pt x="96" y="105"/>
                  </a:lnTo>
                  <a:lnTo>
                    <a:pt x="92" y="105"/>
                  </a:lnTo>
                  <a:lnTo>
                    <a:pt x="90" y="104"/>
                  </a:lnTo>
                  <a:lnTo>
                    <a:pt x="86" y="102"/>
                  </a:lnTo>
                  <a:lnTo>
                    <a:pt x="85" y="100"/>
                  </a:lnTo>
                  <a:lnTo>
                    <a:pt x="83" y="97"/>
                  </a:lnTo>
                  <a:lnTo>
                    <a:pt x="79" y="93"/>
                  </a:lnTo>
                  <a:lnTo>
                    <a:pt x="79" y="90"/>
                  </a:lnTo>
                  <a:lnTo>
                    <a:pt x="80" y="88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0" y="86"/>
                  </a:lnTo>
                  <a:lnTo>
                    <a:pt x="74" y="88"/>
                  </a:lnTo>
                  <a:lnTo>
                    <a:pt x="68" y="90"/>
                  </a:lnTo>
                  <a:lnTo>
                    <a:pt x="66" y="90"/>
                  </a:lnTo>
                  <a:lnTo>
                    <a:pt x="63" y="89"/>
                  </a:lnTo>
                  <a:lnTo>
                    <a:pt x="61" y="89"/>
                  </a:lnTo>
                  <a:lnTo>
                    <a:pt x="58" y="90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7" y="95"/>
                  </a:lnTo>
                  <a:lnTo>
                    <a:pt x="45" y="99"/>
                  </a:lnTo>
                  <a:lnTo>
                    <a:pt x="44" y="99"/>
                  </a:lnTo>
                  <a:lnTo>
                    <a:pt x="42" y="99"/>
                  </a:lnTo>
                  <a:lnTo>
                    <a:pt x="39" y="99"/>
                  </a:lnTo>
                  <a:lnTo>
                    <a:pt x="38" y="99"/>
                  </a:lnTo>
                  <a:lnTo>
                    <a:pt x="35" y="96"/>
                  </a:lnTo>
                  <a:lnTo>
                    <a:pt x="32" y="95"/>
                  </a:lnTo>
                  <a:lnTo>
                    <a:pt x="29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5" y="90"/>
                  </a:lnTo>
                  <a:lnTo>
                    <a:pt x="20" y="95"/>
                  </a:lnTo>
                  <a:lnTo>
                    <a:pt x="18" y="96"/>
                  </a:lnTo>
                  <a:lnTo>
                    <a:pt x="14" y="94"/>
                  </a:lnTo>
                  <a:lnTo>
                    <a:pt x="11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6" y="88"/>
                  </a:lnTo>
                  <a:lnTo>
                    <a:pt x="3" y="87"/>
                  </a:lnTo>
                  <a:lnTo>
                    <a:pt x="1" y="87"/>
                  </a:lnTo>
                  <a:lnTo>
                    <a:pt x="2" y="86"/>
                  </a:lnTo>
                  <a:lnTo>
                    <a:pt x="3" y="84"/>
                  </a:lnTo>
                  <a:lnTo>
                    <a:pt x="2" y="83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3" y="72"/>
                  </a:lnTo>
                  <a:lnTo>
                    <a:pt x="3" y="69"/>
                  </a:lnTo>
                  <a:lnTo>
                    <a:pt x="1" y="67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9" y="65"/>
                  </a:lnTo>
                  <a:lnTo>
                    <a:pt x="14" y="67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7" y="71"/>
                  </a:lnTo>
                  <a:lnTo>
                    <a:pt x="16" y="72"/>
                  </a:lnTo>
                  <a:lnTo>
                    <a:pt x="17" y="72"/>
                  </a:lnTo>
                  <a:lnTo>
                    <a:pt x="19" y="73"/>
                  </a:lnTo>
                  <a:lnTo>
                    <a:pt x="20" y="73"/>
                  </a:lnTo>
                  <a:lnTo>
                    <a:pt x="20" y="75"/>
                  </a:lnTo>
                  <a:lnTo>
                    <a:pt x="20" y="77"/>
                  </a:lnTo>
                  <a:lnTo>
                    <a:pt x="22" y="77"/>
                  </a:lnTo>
                  <a:lnTo>
                    <a:pt x="24" y="75"/>
                  </a:lnTo>
                  <a:lnTo>
                    <a:pt x="25" y="73"/>
                  </a:lnTo>
                  <a:lnTo>
                    <a:pt x="27" y="71"/>
                  </a:lnTo>
                  <a:lnTo>
                    <a:pt x="27" y="66"/>
                  </a:lnTo>
                  <a:lnTo>
                    <a:pt x="28" y="65"/>
                  </a:lnTo>
                  <a:lnTo>
                    <a:pt x="29" y="66"/>
                  </a:lnTo>
                  <a:lnTo>
                    <a:pt x="34" y="65"/>
                  </a:lnTo>
                  <a:lnTo>
                    <a:pt x="37" y="66"/>
                  </a:lnTo>
                  <a:lnTo>
                    <a:pt x="40" y="66"/>
                  </a:lnTo>
                  <a:lnTo>
                    <a:pt x="40" y="67"/>
                  </a:lnTo>
                  <a:lnTo>
                    <a:pt x="41" y="69"/>
                  </a:lnTo>
                  <a:lnTo>
                    <a:pt x="43" y="71"/>
                  </a:lnTo>
                  <a:lnTo>
                    <a:pt x="44" y="72"/>
                  </a:lnTo>
                  <a:lnTo>
                    <a:pt x="46" y="72"/>
                  </a:lnTo>
                  <a:lnTo>
                    <a:pt x="49" y="71"/>
                  </a:lnTo>
                  <a:lnTo>
                    <a:pt x="50" y="71"/>
                  </a:lnTo>
                  <a:lnTo>
                    <a:pt x="51" y="71"/>
                  </a:lnTo>
                  <a:lnTo>
                    <a:pt x="53" y="71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9" y="67"/>
                  </a:lnTo>
                  <a:lnTo>
                    <a:pt x="62" y="65"/>
                  </a:lnTo>
                  <a:lnTo>
                    <a:pt x="66" y="64"/>
                  </a:lnTo>
                  <a:lnTo>
                    <a:pt x="80" y="62"/>
                  </a:lnTo>
                  <a:lnTo>
                    <a:pt x="81" y="61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2" y="60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8" y="63"/>
                  </a:lnTo>
                  <a:lnTo>
                    <a:pt x="98" y="64"/>
                  </a:lnTo>
                  <a:lnTo>
                    <a:pt x="99" y="66"/>
                  </a:lnTo>
                  <a:lnTo>
                    <a:pt x="101" y="67"/>
                  </a:lnTo>
                  <a:lnTo>
                    <a:pt x="104" y="68"/>
                  </a:lnTo>
                  <a:lnTo>
                    <a:pt x="105" y="68"/>
                  </a:lnTo>
                  <a:lnTo>
                    <a:pt x="106" y="67"/>
                  </a:lnTo>
                  <a:lnTo>
                    <a:pt x="107" y="64"/>
                  </a:lnTo>
                  <a:lnTo>
                    <a:pt x="107" y="60"/>
                  </a:lnTo>
                  <a:lnTo>
                    <a:pt x="106" y="58"/>
                  </a:lnTo>
                  <a:lnTo>
                    <a:pt x="105" y="58"/>
                  </a:lnTo>
                  <a:lnTo>
                    <a:pt x="103" y="58"/>
                  </a:lnTo>
                  <a:lnTo>
                    <a:pt x="102" y="57"/>
                  </a:lnTo>
                  <a:lnTo>
                    <a:pt x="102" y="56"/>
                  </a:lnTo>
                  <a:lnTo>
                    <a:pt x="103" y="53"/>
                  </a:lnTo>
                  <a:lnTo>
                    <a:pt x="103" y="50"/>
                  </a:lnTo>
                  <a:lnTo>
                    <a:pt x="101" y="45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6" y="28"/>
                  </a:lnTo>
                  <a:lnTo>
                    <a:pt x="118" y="27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26" y="21"/>
                  </a:lnTo>
                  <a:lnTo>
                    <a:pt x="126" y="21"/>
                  </a:lnTo>
                  <a:lnTo>
                    <a:pt x="127" y="20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9" y="14"/>
                  </a:lnTo>
                  <a:lnTo>
                    <a:pt x="129" y="11"/>
                  </a:lnTo>
                  <a:lnTo>
                    <a:pt x="130" y="10"/>
                  </a:lnTo>
                  <a:lnTo>
                    <a:pt x="131" y="10"/>
                  </a:lnTo>
                  <a:lnTo>
                    <a:pt x="133" y="12"/>
                  </a:lnTo>
                  <a:lnTo>
                    <a:pt x="135" y="14"/>
                  </a:lnTo>
                  <a:lnTo>
                    <a:pt x="137" y="17"/>
                  </a:lnTo>
                  <a:lnTo>
                    <a:pt x="141" y="19"/>
                  </a:lnTo>
                  <a:lnTo>
                    <a:pt x="146" y="19"/>
                  </a:lnTo>
                  <a:lnTo>
                    <a:pt x="148" y="17"/>
                  </a:lnTo>
                  <a:lnTo>
                    <a:pt x="150" y="17"/>
                  </a:lnTo>
                  <a:lnTo>
                    <a:pt x="152" y="17"/>
                  </a:lnTo>
                  <a:lnTo>
                    <a:pt x="156" y="18"/>
                  </a:lnTo>
                  <a:lnTo>
                    <a:pt x="157" y="14"/>
                  </a:lnTo>
                  <a:lnTo>
                    <a:pt x="159" y="11"/>
                  </a:lnTo>
                  <a:lnTo>
                    <a:pt x="160" y="10"/>
                  </a:lnTo>
                  <a:lnTo>
                    <a:pt x="163" y="10"/>
                  </a:lnTo>
                  <a:lnTo>
                    <a:pt x="163" y="8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70" y="1"/>
                  </a:lnTo>
                  <a:lnTo>
                    <a:pt x="170" y="2"/>
                  </a:lnTo>
                  <a:lnTo>
                    <a:pt x="171" y="2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78" y="1"/>
                  </a:lnTo>
                  <a:lnTo>
                    <a:pt x="184" y="4"/>
                  </a:lnTo>
                  <a:lnTo>
                    <a:pt x="187" y="6"/>
                  </a:lnTo>
                  <a:lnTo>
                    <a:pt x="189" y="6"/>
                  </a:lnTo>
                  <a:lnTo>
                    <a:pt x="190" y="6"/>
                  </a:lnTo>
                  <a:lnTo>
                    <a:pt x="197" y="10"/>
                  </a:lnTo>
                  <a:lnTo>
                    <a:pt x="202" y="11"/>
                  </a:lnTo>
                  <a:lnTo>
                    <a:pt x="207" y="11"/>
                  </a:lnTo>
                  <a:lnTo>
                    <a:pt x="208" y="10"/>
                  </a:lnTo>
                  <a:lnTo>
                    <a:pt x="210" y="9"/>
                  </a:lnTo>
                  <a:lnTo>
                    <a:pt x="212" y="9"/>
                  </a:lnTo>
                  <a:lnTo>
                    <a:pt x="213" y="9"/>
                  </a:lnTo>
                  <a:lnTo>
                    <a:pt x="217" y="12"/>
                  </a:lnTo>
                  <a:lnTo>
                    <a:pt x="218" y="12"/>
                  </a:lnTo>
                  <a:lnTo>
                    <a:pt x="221" y="12"/>
                  </a:lnTo>
                  <a:lnTo>
                    <a:pt x="222" y="13"/>
                  </a:lnTo>
                  <a:lnTo>
                    <a:pt x="223" y="17"/>
                  </a:lnTo>
                  <a:lnTo>
                    <a:pt x="225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1" name="Freeform 74">
              <a:extLst>
                <a:ext uri="{FF2B5EF4-FFF2-40B4-BE49-F238E27FC236}">
                  <a16:creationId xmlns:a16="http://schemas.microsoft.com/office/drawing/2014/main" id="{5A5F01E6-6672-4C11-B1C2-DEA548A92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9166" y="7731737"/>
              <a:ext cx="285750" cy="148369"/>
            </a:xfrm>
            <a:custGeom>
              <a:avLst/>
              <a:gdLst>
                <a:gd name="T0" fmla="*/ 222 w 231"/>
                <a:gd name="T1" fmla="*/ 25 h 117"/>
                <a:gd name="T2" fmla="*/ 230 w 231"/>
                <a:gd name="T3" fmla="*/ 45 h 117"/>
                <a:gd name="T4" fmla="*/ 227 w 231"/>
                <a:gd name="T5" fmla="*/ 53 h 117"/>
                <a:gd name="T6" fmla="*/ 220 w 231"/>
                <a:gd name="T7" fmla="*/ 58 h 117"/>
                <a:gd name="T8" fmla="*/ 212 w 231"/>
                <a:gd name="T9" fmla="*/ 56 h 117"/>
                <a:gd name="T10" fmla="*/ 215 w 231"/>
                <a:gd name="T11" fmla="*/ 62 h 117"/>
                <a:gd name="T12" fmla="*/ 211 w 231"/>
                <a:gd name="T13" fmla="*/ 72 h 117"/>
                <a:gd name="T14" fmla="*/ 208 w 231"/>
                <a:gd name="T15" fmla="*/ 80 h 117"/>
                <a:gd name="T16" fmla="*/ 210 w 231"/>
                <a:gd name="T17" fmla="*/ 87 h 117"/>
                <a:gd name="T18" fmla="*/ 203 w 231"/>
                <a:gd name="T19" fmla="*/ 91 h 117"/>
                <a:gd name="T20" fmla="*/ 195 w 231"/>
                <a:gd name="T21" fmla="*/ 103 h 117"/>
                <a:gd name="T22" fmla="*/ 182 w 231"/>
                <a:gd name="T23" fmla="*/ 105 h 117"/>
                <a:gd name="T24" fmla="*/ 162 w 231"/>
                <a:gd name="T25" fmla="*/ 106 h 117"/>
                <a:gd name="T26" fmla="*/ 153 w 231"/>
                <a:gd name="T27" fmla="*/ 114 h 117"/>
                <a:gd name="T28" fmla="*/ 148 w 231"/>
                <a:gd name="T29" fmla="*/ 114 h 117"/>
                <a:gd name="T30" fmla="*/ 130 w 231"/>
                <a:gd name="T31" fmla="*/ 111 h 117"/>
                <a:gd name="T32" fmla="*/ 110 w 231"/>
                <a:gd name="T33" fmla="*/ 108 h 117"/>
                <a:gd name="T34" fmla="*/ 86 w 231"/>
                <a:gd name="T35" fmla="*/ 102 h 117"/>
                <a:gd name="T36" fmla="*/ 80 w 231"/>
                <a:gd name="T37" fmla="*/ 88 h 117"/>
                <a:gd name="T38" fmla="*/ 68 w 231"/>
                <a:gd name="T39" fmla="*/ 90 h 117"/>
                <a:gd name="T40" fmla="*/ 52 w 231"/>
                <a:gd name="T41" fmla="*/ 91 h 117"/>
                <a:gd name="T42" fmla="*/ 42 w 231"/>
                <a:gd name="T43" fmla="*/ 99 h 117"/>
                <a:gd name="T44" fmla="*/ 29 w 231"/>
                <a:gd name="T45" fmla="*/ 95 h 117"/>
                <a:gd name="T46" fmla="*/ 20 w 231"/>
                <a:gd name="T47" fmla="*/ 95 h 117"/>
                <a:gd name="T48" fmla="*/ 9 w 231"/>
                <a:gd name="T49" fmla="*/ 89 h 117"/>
                <a:gd name="T50" fmla="*/ 3 w 231"/>
                <a:gd name="T51" fmla="*/ 84 h 117"/>
                <a:gd name="T52" fmla="*/ 0 w 231"/>
                <a:gd name="T53" fmla="*/ 79 h 117"/>
                <a:gd name="T54" fmla="*/ 1 w 231"/>
                <a:gd name="T55" fmla="*/ 67 h 117"/>
                <a:gd name="T56" fmla="*/ 7 w 231"/>
                <a:gd name="T57" fmla="*/ 64 h 117"/>
                <a:gd name="T58" fmla="*/ 17 w 231"/>
                <a:gd name="T59" fmla="*/ 71 h 117"/>
                <a:gd name="T60" fmla="*/ 20 w 231"/>
                <a:gd name="T61" fmla="*/ 75 h 117"/>
                <a:gd name="T62" fmla="*/ 27 w 231"/>
                <a:gd name="T63" fmla="*/ 71 h 117"/>
                <a:gd name="T64" fmla="*/ 37 w 231"/>
                <a:gd name="T65" fmla="*/ 66 h 117"/>
                <a:gd name="T66" fmla="*/ 44 w 231"/>
                <a:gd name="T67" fmla="*/ 72 h 117"/>
                <a:gd name="T68" fmla="*/ 53 w 231"/>
                <a:gd name="T69" fmla="*/ 71 h 117"/>
                <a:gd name="T70" fmla="*/ 66 w 231"/>
                <a:gd name="T71" fmla="*/ 64 h 117"/>
                <a:gd name="T72" fmla="*/ 83 w 231"/>
                <a:gd name="T73" fmla="*/ 58 h 117"/>
                <a:gd name="T74" fmla="*/ 92 w 231"/>
                <a:gd name="T75" fmla="*/ 60 h 117"/>
                <a:gd name="T76" fmla="*/ 98 w 231"/>
                <a:gd name="T77" fmla="*/ 64 h 117"/>
                <a:gd name="T78" fmla="*/ 106 w 231"/>
                <a:gd name="T79" fmla="*/ 67 h 117"/>
                <a:gd name="T80" fmla="*/ 103 w 231"/>
                <a:gd name="T81" fmla="*/ 58 h 117"/>
                <a:gd name="T82" fmla="*/ 101 w 231"/>
                <a:gd name="T83" fmla="*/ 45 h 117"/>
                <a:gd name="T84" fmla="*/ 107 w 231"/>
                <a:gd name="T85" fmla="*/ 32 h 117"/>
                <a:gd name="T86" fmla="*/ 118 w 231"/>
                <a:gd name="T87" fmla="*/ 27 h 117"/>
                <a:gd name="T88" fmla="*/ 126 w 231"/>
                <a:gd name="T89" fmla="*/ 21 h 117"/>
                <a:gd name="T90" fmla="*/ 129 w 231"/>
                <a:gd name="T91" fmla="*/ 11 h 117"/>
                <a:gd name="T92" fmla="*/ 137 w 231"/>
                <a:gd name="T93" fmla="*/ 17 h 117"/>
                <a:gd name="T94" fmla="*/ 152 w 231"/>
                <a:gd name="T95" fmla="*/ 17 h 117"/>
                <a:gd name="T96" fmla="*/ 163 w 231"/>
                <a:gd name="T97" fmla="*/ 10 h 117"/>
                <a:gd name="T98" fmla="*/ 170 w 231"/>
                <a:gd name="T99" fmla="*/ 1 h 117"/>
                <a:gd name="T100" fmla="*/ 178 w 231"/>
                <a:gd name="T101" fmla="*/ 1 h 117"/>
                <a:gd name="T102" fmla="*/ 197 w 231"/>
                <a:gd name="T103" fmla="*/ 10 h 117"/>
                <a:gd name="T104" fmla="*/ 212 w 231"/>
                <a:gd name="T105" fmla="*/ 9 h 117"/>
                <a:gd name="T106" fmla="*/ 222 w 231"/>
                <a:gd name="T107" fmla="*/ 1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1" h="117">
                  <a:moveTo>
                    <a:pt x="225" y="18"/>
                  </a:moveTo>
                  <a:lnTo>
                    <a:pt x="224" y="18"/>
                  </a:lnTo>
                  <a:lnTo>
                    <a:pt x="224" y="20"/>
                  </a:lnTo>
                  <a:lnTo>
                    <a:pt x="223" y="22"/>
                  </a:lnTo>
                  <a:lnTo>
                    <a:pt x="222" y="25"/>
                  </a:lnTo>
                  <a:lnTo>
                    <a:pt x="222" y="27"/>
                  </a:lnTo>
                  <a:lnTo>
                    <a:pt x="225" y="36"/>
                  </a:lnTo>
                  <a:lnTo>
                    <a:pt x="228" y="41"/>
                  </a:lnTo>
                  <a:lnTo>
                    <a:pt x="228" y="43"/>
                  </a:lnTo>
                  <a:lnTo>
                    <a:pt x="230" y="45"/>
                  </a:lnTo>
                  <a:lnTo>
                    <a:pt x="228" y="47"/>
                  </a:lnTo>
                  <a:lnTo>
                    <a:pt x="228" y="49"/>
                  </a:lnTo>
                  <a:lnTo>
                    <a:pt x="227" y="50"/>
                  </a:lnTo>
                  <a:lnTo>
                    <a:pt x="226" y="52"/>
                  </a:lnTo>
                  <a:lnTo>
                    <a:pt x="227" y="53"/>
                  </a:lnTo>
                  <a:lnTo>
                    <a:pt x="227" y="55"/>
                  </a:lnTo>
                  <a:lnTo>
                    <a:pt x="228" y="58"/>
                  </a:lnTo>
                  <a:lnTo>
                    <a:pt x="225" y="58"/>
                  </a:lnTo>
                  <a:lnTo>
                    <a:pt x="222" y="58"/>
                  </a:lnTo>
                  <a:lnTo>
                    <a:pt x="220" y="58"/>
                  </a:lnTo>
                  <a:lnTo>
                    <a:pt x="219" y="59"/>
                  </a:lnTo>
                  <a:lnTo>
                    <a:pt x="218" y="59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2" y="56"/>
                  </a:lnTo>
                  <a:lnTo>
                    <a:pt x="211" y="57"/>
                  </a:lnTo>
                  <a:lnTo>
                    <a:pt x="210" y="58"/>
                  </a:lnTo>
                  <a:lnTo>
                    <a:pt x="208" y="59"/>
                  </a:lnTo>
                  <a:lnTo>
                    <a:pt x="209" y="60"/>
                  </a:lnTo>
                  <a:lnTo>
                    <a:pt x="215" y="62"/>
                  </a:lnTo>
                  <a:lnTo>
                    <a:pt x="216" y="66"/>
                  </a:lnTo>
                  <a:lnTo>
                    <a:pt x="215" y="68"/>
                  </a:lnTo>
                  <a:lnTo>
                    <a:pt x="214" y="69"/>
                  </a:lnTo>
                  <a:lnTo>
                    <a:pt x="213" y="71"/>
                  </a:lnTo>
                  <a:lnTo>
                    <a:pt x="211" y="72"/>
                  </a:lnTo>
                  <a:lnTo>
                    <a:pt x="209" y="72"/>
                  </a:lnTo>
                  <a:lnTo>
                    <a:pt x="209" y="73"/>
                  </a:lnTo>
                  <a:lnTo>
                    <a:pt x="209" y="77"/>
                  </a:lnTo>
                  <a:lnTo>
                    <a:pt x="209" y="78"/>
                  </a:lnTo>
                  <a:lnTo>
                    <a:pt x="208" y="80"/>
                  </a:lnTo>
                  <a:lnTo>
                    <a:pt x="209" y="83"/>
                  </a:lnTo>
                  <a:lnTo>
                    <a:pt x="210" y="83"/>
                  </a:lnTo>
                  <a:lnTo>
                    <a:pt x="211" y="84"/>
                  </a:lnTo>
                  <a:lnTo>
                    <a:pt x="210" y="85"/>
                  </a:lnTo>
                  <a:lnTo>
                    <a:pt x="210" y="87"/>
                  </a:lnTo>
                  <a:lnTo>
                    <a:pt x="209" y="88"/>
                  </a:lnTo>
                  <a:lnTo>
                    <a:pt x="209" y="89"/>
                  </a:lnTo>
                  <a:lnTo>
                    <a:pt x="208" y="89"/>
                  </a:lnTo>
                  <a:lnTo>
                    <a:pt x="206" y="89"/>
                  </a:lnTo>
                  <a:lnTo>
                    <a:pt x="203" y="91"/>
                  </a:lnTo>
                  <a:lnTo>
                    <a:pt x="198" y="95"/>
                  </a:lnTo>
                  <a:lnTo>
                    <a:pt x="196" y="96"/>
                  </a:lnTo>
                  <a:lnTo>
                    <a:pt x="195" y="98"/>
                  </a:lnTo>
                  <a:lnTo>
                    <a:pt x="195" y="102"/>
                  </a:lnTo>
                  <a:lnTo>
                    <a:pt x="195" y="103"/>
                  </a:lnTo>
                  <a:lnTo>
                    <a:pt x="194" y="104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4" y="103"/>
                  </a:lnTo>
                  <a:lnTo>
                    <a:pt x="182" y="105"/>
                  </a:lnTo>
                  <a:lnTo>
                    <a:pt x="179" y="106"/>
                  </a:lnTo>
                  <a:lnTo>
                    <a:pt x="172" y="105"/>
                  </a:lnTo>
                  <a:lnTo>
                    <a:pt x="165" y="106"/>
                  </a:lnTo>
                  <a:lnTo>
                    <a:pt x="164" y="106"/>
                  </a:lnTo>
                  <a:lnTo>
                    <a:pt x="162" y="106"/>
                  </a:lnTo>
                  <a:lnTo>
                    <a:pt x="160" y="108"/>
                  </a:lnTo>
                  <a:lnTo>
                    <a:pt x="160" y="110"/>
                  </a:lnTo>
                  <a:lnTo>
                    <a:pt x="158" y="111"/>
                  </a:lnTo>
                  <a:lnTo>
                    <a:pt x="155" y="113"/>
                  </a:lnTo>
                  <a:lnTo>
                    <a:pt x="153" y="114"/>
                  </a:lnTo>
                  <a:lnTo>
                    <a:pt x="153" y="115"/>
                  </a:lnTo>
                  <a:lnTo>
                    <a:pt x="152" y="116"/>
                  </a:lnTo>
                  <a:lnTo>
                    <a:pt x="150" y="115"/>
                  </a:lnTo>
                  <a:lnTo>
                    <a:pt x="149" y="115"/>
                  </a:lnTo>
                  <a:lnTo>
                    <a:pt x="148" y="114"/>
                  </a:lnTo>
                  <a:lnTo>
                    <a:pt x="143" y="114"/>
                  </a:lnTo>
                  <a:lnTo>
                    <a:pt x="138" y="113"/>
                  </a:lnTo>
                  <a:lnTo>
                    <a:pt x="136" y="112"/>
                  </a:lnTo>
                  <a:lnTo>
                    <a:pt x="133" y="111"/>
                  </a:lnTo>
                  <a:lnTo>
                    <a:pt x="130" y="111"/>
                  </a:lnTo>
                  <a:lnTo>
                    <a:pt x="127" y="111"/>
                  </a:lnTo>
                  <a:lnTo>
                    <a:pt x="126" y="110"/>
                  </a:lnTo>
                  <a:lnTo>
                    <a:pt x="119" y="109"/>
                  </a:lnTo>
                  <a:lnTo>
                    <a:pt x="116" y="109"/>
                  </a:lnTo>
                  <a:lnTo>
                    <a:pt x="110" y="108"/>
                  </a:lnTo>
                  <a:lnTo>
                    <a:pt x="99" y="106"/>
                  </a:lnTo>
                  <a:lnTo>
                    <a:pt x="96" y="105"/>
                  </a:lnTo>
                  <a:lnTo>
                    <a:pt x="92" y="105"/>
                  </a:lnTo>
                  <a:lnTo>
                    <a:pt x="90" y="104"/>
                  </a:lnTo>
                  <a:lnTo>
                    <a:pt x="86" y="102"/>
                  </a:lnTo>
                  <a:lnTo>
                    <a:pt x="85" y="100"/>
                  </a:lnTo>
                  <a:lnTo>
                    <a:pt x="83" y="97"/>
                  </a:lnTo>
                  <a:lnTo>
                    <a:pt x="79" y="93"/>
                  </a:lnTo>
                  <a:lnTo>
                    <a:pt x="79" y="90"/>
                  </a:lnTo>
                  <a:lnTo>
                    <a:pt x="80" y="88"/>
                  </a:lnTo>
                  <a:lnTo>
                    <a:pt x="81" y="86"/>
                  </a:lnTo>
                  <a:lnTo>
                    <a:pt x="81" y="86"/>
                  </a:lnTo>
                  <a:lnTo>
                    <a:pt x="80" y="86"/>
                  </a:lnTo>
                  <a:lnTo>
                    <a:pt x="74" y="88"/>
                  </a:lnTo>
                  <a:lnTo>
                    <a:pt x="68" y="90"/>
                  </a:lnTo>
                  <a:lnTo>
                    <a:pt x="66" y="90"/>
                  </a:lnTo>
                  <a:lnTo>
                    <a:pt x="63" y="89"/>
                  </a:lnTo>
                  <a:lnTo>
                    <a:pt x="61" y="89"/>
                  </a:lnTo>
                  <a:lnTo>
                    <a:pt x="58" y="90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7" y="95"/>
                  </a:lnTo>
                  <a:lnTo>
                    <a:pt x="45" y="99"/>
                  </a:lnTo>
                  <a:lnTo>
                    <a:pt x="44" y="99"/>
                  </a:lnTo>
                  <a:lnTo>
                    <a:pt x="42" y="99"/>
                  </a:lnTo>
                  <a:lnTo>
                    <a:pt x="39" y="99"/>
                  </a:lnTo>
                  <a:lnTo>
                    <a:pt x="38" y="99"/>
                  </a:lnTo>
                  <a:lnTo>
                    <a:pt x="35" y="96"/>
                  </a:lnTo>
                  <a:lnTo>
                    <a:pt x="32" y="95"/>
                  </a:lnTo>
                  <a:lnTo>
                    <a:pt x="29" y="95"/>
                  </a:lnTo>
                  <a:lnTo>
                    <a:pt x="28" y="95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5" y="90"/>
                  </a:lnTo>
                  <a:lnTo>
                    <a:pt x="20" y="95"/>
                  </a:lnTo>
                  <a:lnTo>
                    <a:pt x="18" y="96"/>
                  </a:lnTo>
                  <a:lnTo>
                    <a:pt x="14" y="94"/>
                  </a:lnTo>
                  <a:lnTo>
                    <a:pt x="11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6" y="88"/>
                  </a:lnTo>
                  <a:lnTo>
                    <a:pt x="3" y="87"/>
                  </a:lnTo>
                  <a:lnTo>
                    <a:pt x="1" y="87"/>
                  </a:lnTo>
                  <a:lnTo>
                    <a:pt x="2" y="86"/>
                  </a:lnTo>
                  <a:lnTo>
                    <a:pt x="3" y="84"/>
                  </a:lnTo>
                  <a:lnTo>
                    <a:pt x="2" y="83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3" y="72"/>
                  </a:lnTo>
                  <a:lnTo>
                    <a:pt x="3" y="69"/>
                  </a:lnTo>
                  <a:lnTo>
                    <a:pt x="1" y="67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9" y="65"/>
                  </a:lnTo>
                  <a:lnTo>
                    <a:pt x="14" y="67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7" y="71"/>
                  </a:lnTo>
                  <a:lnTo>
                    <a:pt x="16" y="72"/>
                  </a:lnTo>
                  <a:lnTo>
                    <a:pt x="17" y="72"/>
                  </a:lnTo>
                  <a:lnTo>
                    <a:pt x="19" y="73"/>
                  </a:lnTo>
                  <a:lnTo>
                    <a:pt x="20" y="73"/>
                  </a:lnTo>
                  <a:lnTo>
                    <a:pt x="20" y="75"/>
                  </a:lnTo>
                  <a:lnTo>
                    <a:pt x="20" y="77"/>
                  </a:lnTo>
                  <a:lnTo>
                    <a:pt x="22" y="77"/>
                  </a:lnTo>
                  <a:lnTo>
                    <a:pt x="24" y="75"/>
                  </a:lnTo>
                  <a:lnTo>
                    <a:pt x="25" y="73"/>
                  </a:lnTo>
                  <a:lnTo>
                    <a:pt x="27" y="71"/>
                  </a:lnTo>
                  <a:lnTo>
                    <a:pt x="27" y="66"/>
                  </a:lnTo>
                  <a:lnTo>
                    <a:pt x="28" y="65"/>
                  </a:lnTo>
                  <a:lnTo>
                    <a:pt x="29" y="66"/>
                  </a:lnTo>
                  <a:lnTo>
                    <a:pt x="34" y="65"/>
                  </a:lnTo>
                  <a:lnTo>
                    <a:pt x="37" y="66"/>
                  </a:lnTo>
                  <a:lnTo>
                    <a:pt x="40" y="66"/>
                  </a:lnTo>
                  <a:lnTo>
                    <a:pt x="40" y="67"/>
                  </a:lnTo>
                  <a:lnTo>
                    <a:pt x="41" y="69"/>
                  </a:lnTo>
                  <a:lnTo>
                    <a:pt x="43" y="71"/>
                  </a:lnTo>
                  <a:lnTo>
                    <a:pt x="44" y="72"/>
                  </a:lnTo>
                  <a:lnTo>
                    <a:pt x="46" y="72"/>
                  </a:lnTo>
                  <a:lnTo>
                    <a:pt x="49" y="71"/>
                  </a:lnTo>
                  <a:lnTo>
                    <a:pt x="50" y="71"/>
                  </a:lnTo>
                  <a:lnTo>
                    <a:pt x="51" y="71"/>
                  </a:lnTo>
                  <a:lnTo>
                    <a:pt x="53" y="71"/>
                  </a:lnTo>
                  <a:lnTo>
                    <a:pt x="56" y="69"/>
                  </a:lnTo>
                  <a:lnTo>
                    <a:pt x="56" y="68"/>
                  </a:lnTo>
                  <a:lnTo>
                    <a:pt x="59" y="67"/>
                  </a:lnTo>
                  <a:lnTo>
                    <a:pt x="62" y="65"/>
                  </a:lnTo>
                  <a:lnTo>
                    <a:pt x="66" y="64"/>
                  </a:lnTo>
                  <a:lnTo>
                    <a:pt x="80" y="62"/>
                  </a:lnTo>
                  <a:lnTo>
                    <a:pt x="81" y="61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1" y="61"/>
                  </a:lnTo>
                  <a:lnTo>
                    <a:pt x="92" y="60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8" y="63"/>
                  </a:lnTo>
                  <a:lnTo>
                    <a:pt x="98" y="64"/>
                  </a:lnTo>
                  <a:lnTo>
                    <a:pt x="99" y="66"/>
                  </a:lnTo>
                  <a:lnTo>
                    <a:pt x="101" y="67"/>
                  </a:lnTo>
                  <a:lnTo>
                    <a:pt x="104" y="68"/>
                  </a:lnTo>
                  <a:lnTo>
                    <a:pt x="105" y="68"/>
                  </a:lnTo>
                  <a:lnTo>
                    <a:pt x="106" y="67"/>
                  </a:lnTo>
                  <a:lnTo>
                    <a:pt x="107" y="64"/>
                  </a:lnTo>
                  <a:lnTo>
                    <a:pt x="107" y="60"/>
                  </a:lnTo>
                  <a:lnTo>
                    <a:pt x="106" y="58"/>
                  </a:lnTo>
                  <a:lnTo>
                    <a:pt x="105" y="58"/>
                  </a:lnTo>
                  <a:lnTo>
                    <a:pt x="103" y="58"/>
                  </a:lnTo>
                  <a:lnTo>
                    <a:pt x="102" y="57"/>
                  </a:lnTo>
                  <a:lnTo>
                    <a:pt x="102" y="56"/>
                  </a:lnTo>
                  <a:lnTo>
                    <a:pt x="103" y="53"/>
                  </a:lnTo>
                  <a:lnTo>
                    <a:pt x="103" y="50"/>
                  </a:lnTo>
                  <a:lnTo>
                    <a:pt x="101" y="45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2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6" y="28"/>
                  </a:lnTo>
                  <a:lnTo>
                    <a:pt x="118" y="27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26" y="21"/>
                  </a:lnTo>
                  <a:lnTo>
                    <a:pt x="126" y="21"/>
                  </a:lnTo>
                  <a:lnTo>
                    <a:pt x="127" y="20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9" y="14"/>
                  </a:lnTo>
                  <a:lnTo>
                    <a:pt x="129" y="11"/>
                  </a:lnTo>
                  <a:lnTo>
                    <a:pt x="130" y="10"/>
                  </a:lnTo>
                  <a:lnTo>
                    <a:pt x="131" y="10"/>
                  </a:lnTo>
                  <a:lnTo>
                    <a:pt x="133" y="12"/>
                  </a:lnTo>
                  <a:lnTo>
                    <a:pt x="135" y="14"/>
                  </a:lnTo>
                  <a:lnTo>
                    <a:pt x="137" y="17"/>
                  </a:lnTo>
                  <a:lnTo>
                    <a:pt x="141" y="19"/>
                  </a:lnTo>
                  <a:lnTo>
                    <a:pt x="146" y="19"/>
                  </a:lnTo>
                  <a:lnTo>
                    <a:pt x="148" y="17"/>
                  </a:lnTo>
                  <a:lnTo>
                    <a:pt x="150" y="17"/>
                  </a:lnTo>
                  <a:lnTo>
                    <a:pt x="152" y="17"/>
                  </a:lnTo>
                  <a:lnTo>
                    <a:pt x="156" y="18"/>
                  </a:lnTo>
                  <a:lnTo>
                    <a:pt x="157" y="14"/>
                  </a:lnTo>
                  <a:lnTo>
                    <a:pt x="159" y="11"/>
                  </a:lnTo>
                  <a:lnTo>
                    <a:pt x="160" y="10"/>
                  </a:lnTo>
                  <a:lnTo>
                    <a:pt x="163" y="10"/>
                  </a:lnTo>
                  <a:lnTo>
                    <a:pt x="163" y="8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70" y="1"/>
                  </a:lnTo>
                  <a:lnTo>
                    <a:pt x="170" y="2"/>
                  </a:lnTo>
                  <a:lnTo>
                    <a:pt x="171" y="2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78" y="1"/>
                  </a:lnTo>
                  <a:lnTo>
                    <a:pt x="184" y="4"/>
                  </a:lnTo>
                  <a:lnTo>
                    <a:pt x="187" y="6"/>
                  </a:lnTo>
                  <a:lnTo>
                    <a:pt x="189" y="6"/>
                  </a:lnTo>
                  <a:lnTo>
                    <a:pt x="190" y="6"/>
                  </a:lnTo>
                  <a:lnTo>
                    <a:pt x="197" y="10"/>
                  </a:lnTo>
                  <a:lnTo>
                    <a:pt x="202" y="11"/>
                  </a:lnTo>
                  <a:lnTo>
                    <a:pt x="207" y="11"/>
                  </a:lnTo>
                  <a:lnTo>
                    <a:pt x="208" y="10"/>
                  </a:lnTo>
                  <a:lnTo>
                    <a:pt x="210" y="9"/>
                  </a:lnTo>
                  <a:lnTo>
                    <a:pt x="212" y="9"/>
                  </a:lnTo>
                  <a:lnTo>
                    <a:pt x="213" y="9"/>
                  </a:lnTo>
                  <a:lnTo>
                    <a:pt x="217" y="12"/>
                  </a:lnTo>
                  <a:lnTo>
                    <a:pt x="218" y="12"/>
                  </a:lnTo>
                  <a:lnTo>
                    <a:pt x="221" y="12"/>
                  </a:lnTo>
                  <a:lnTo>
                    <a:pt x="222" y="13"/>
                  </a:lnTo>
                  <a:lnTo>
                    <a:pt x="223" y="17"/>
                  </a:lnTo>
                  <a:lnTo>
                    <a:pt x="225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2" name="Freeform 75">
              <a:extLst>
                <a:ext uri="{FF2B5EF4-FFF2-40B4-BE49-F238E27FC236}">
                  <a16:creationId xmlns:a16="http://schemas.microsoft.com/office/drawing/2014/main" id="{6A6DC247-CC77-4456-9C34-6F28FD8B4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5458" y="7935058"/>
              <a:ext cx="148372" cy="142875"/>
            </a:xfrm>
            <a:custGeom>
              <a:avLst/>
              <a:gdLst>
                <a:gd name="T0" fmla="*/ 45 w 118"/>
                <a:gd name="T1" fmla="*/ 5 h 115"/>
                <a:gd name="T2" fmla="*/ 53 w 118"/>
                <a:gd name="T3" fmla="*/ 6 h 115"/>
                <a:gd name="T4" fmla="*/ 58 w 118"/>
                <a:gd name="T5" fmla="*/ 5 h 115"/>
                <a:gd name="T6" fmla="*/ 65 w 118"/>
                <a:gd name="T7" fmla="*/ 9 h 115"/>
                <a:gd name="T8" fmla="*/ 73 w 118"/>
                <a:gd name="T9" fmla="*/ 7 h 115"/>
                <a:gd name="T10" fmla="*/ 80 w 118"/>
                <a:gd name="T11" fmla="*/ 7 h 115"/>
                <a:gd name="T12" fmla="*/ 89 w 118"/>
                <a:gd name="T13" fmla="*/ 9 h 115"/>
                <a:gd name="T14" fmla="*/ 93 w 118"/>
                <a:gd name="T15" fmla="*/ 14 h 115"/>
                <a:gd name="T16" fmla="*/ 98 w 118"/>
                <a:gd name="T17" fmla="*/ 18 h 115"/>
                <a:gd name="T18" fmla="*/ 103 w 118"/>
                <a:gd name="T19" fmla="*/ 17 h 115"/>
                <a:gd name="T20" fmla="*/ 110 w 118"/>
                <a:gd name="T21" fmla="*/ 17 h 115"/>
                <a:gd name="T22" fmla="*/ 108 w 118"/>
                <a:gd name="T23" fmla="*/ 25 h 115"/>
                <a:gd name="T24" fmla="*/ 103 w 118"/>
                <a:gd name="T25" fmla="*/ 34 h 115"/>
                <a:gd name="T26" fmla="*/ 103 w 118"/>
                <a:gd name="T27" fmla="*/ 40 h 115"/>
                <a:gd name="T28" fmla="*/ 109 w 118"/>
                <a:gd name="T29" fmla="*/ 45 h 115"/>
                <a:gd name="T30" fmla="*/ 117 w 118"/>
                <a:gd name="T31" fmla="*/ 52 h 115"/>
                <a:gd name="T32" fmla="*/ 113 w 118"/>
                <a:gd name="T33" fmla="*/ 55 h 115"/>
                <a:gd name="T34" fmla="*/ 107 w 118"/>
                <a:gd name="T35" fmla="*/ 55 h 115"/>
                <a:gd name="T36" fmla="*/ 110 w 118"/>
                <a:gd name="T37" fmla="*/ 61 h 115"/>
                <a:gd name="T38" fmla="*/ 113 w 118"/>
                <a:gd name="T39" fmla="*/ 71 h 115"/>
                <a:gd name="T40" fmla="*/ 110 w 118"/>
                <a:gd name="T41" fmla="*/ 71 h 115"/>
                <a:gd name="T42" fmla="*/ 105 w 118"/>
                <a:gd name="T43" fmla="*/ 74 h 115"/>
                <a:gd name="T44" fmla="*/ 102 w 118"/>
                <a:gd name="T45" fmla="*/ 75 h 115"/>
                <a:gd name="T46" fmla="*/ 98 w 118"/>
                <a:gd name="T47" fmla="*/ 74 h 115"/>
                <a:gd name="T48" fmla="*/ 100 w 118"/>
                <a:gd name="T49" fmla="*/ 81 h 115"/>
                <a:gd name="T50" fmla="*/ 97 w 118"/>
                <a:gd name="T51" fmla="*/ 82 h 115"/>
                <a:gd name="T52" fmla="*/ 91 w 118"/>
                <a:gd name="T53" fmla="*/ 84 h 115"/>
                <a:gd name="T54" fmla="*/ 88 w 118"/>
                <a:gd name="T55" fmla="*/ 89 h 115"/>
                <a:gd name="T56" fmla="*/ 83 w 118"/>
                <a:gd name="T57" fmla="*/ 96 h 115"/>
                <a:gd name="T58" fmla="*/ 83 w 118"/>
                <a:gd name="T59" fmla="*/ 102 h 115"/>
                <a:gd name="T60" fmla="*/ 85 w 118"/>
                <a:gd name="T61" fmla="*/ 111 h 115"/>
                <a:gd name="T62" fmla="*/ 83 w 118"/>
                <a:gd name="T63" fmla="*/ 114 h 115"/>
                <a:gd name="T64" fmla="*/ 78 w 118"/>
                <a:gd name="T65" fmla="*/ 112 h 115"/>
                <a:gd name="T66" fmla="*/ 66 w 118"/>
                <a:gd name="T67" fmla="*/ 103 h 115"/>
                <a:gd name="T68" fmla="*/ 61 w 118"/>
                <a:gd name="T69" fmla="*/ 99 h 115"/>
                <a:gd name="T70" fmla="*/ 58 w 118"/>
                <a:gd name="T71" fmla="*/ 97 h 115"/>
                <a:gd name="T72" fmla="*/ 58 w 118"/>
                <a:gd name="T73" fmla="*/ 94 h 115"/>
                <a:gd name="T74" fmla="*/ 47 w 118"/>
                <a:gd name="T75" fmla="*/ 81 h 115"/>
                <a:gd name="T76" fmla="*/ 41 w 118"/>
                <a:gd name="T77" fmla="*/ 75 h 115"/>
                <a:gd name="T78" fmla="*/ 29 w 118"/>
                <a:gd name="T79" fmla="*/ 62 h 115"/>
                <a:gd name="T80" fmla="*/ 20 w 118"/>
                <a:gd name="T81" fmla="*/ 52 h 115"/>
                <a:gd name="T82" fmla="*/ 14 w 118"/>
                <a:gd name="T83" fmla="*/ 40 h 115"/>
                <a:gd name="T84" fmla="*/ 10 w 118"/>
                <a:gd name="T85" fmla="*/ 32 h 115"/>
                <a:gd name="T86" fmla="*/ 1 w 118"/>
                <a:gd name="T87" fmla="*/ 18 h 115"/>
                <a:gd name="T88" fmla="*/ 3 w 118"/>
                <a:gd name="T89" fmla="*/ 4 h 115"/>
                <a:gd name="T90" fmla="*/ 9 w 118"/>
                <a:gd name="T91" fmla="*/ 4 h 115"/>
                <a:gd name="T92" fmla="*/ 18 w 118"/>
                <a:gd name="T93" fmla="*/ 12 h 115"/>
                <a:gd name="T94" fmla="*/ 25 w 118"/>
                <a:gd name="T95" fmla="*/ 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115">
                  <a:moveTo>
                    <a:pt x="36" y="0"/>
                  </a:moveTo>
                  <a:lnTo>
                    <a:pt x="42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8" y="7"/>
                  </a:lnTo>
                  <a:lnTo>
                    <a:pt x="69" y="6"/>
                  </a:lnTo>
                  <a:lnTo>
                    <a:pt x="73" y="7"/>
                  </a:lnTo>
                  <a:lnTo>
                    <a:pt x="76" y="6"/>
                  </a:lnTo>
                  <a:lnTo>
                    <a:pt x="77" y="6"/>
                  </a:lnTo>
                  <a:lnTo>
                    <a:pt x="80" y="7"/>
                  </a:lnTo>
                  <a:lnTo>
                    <a:pt x="82" y="8"/>
                  </a:lnTo>
                  <a:lnTo>
                    <a:pt x="83" y="9"/>
                  </a:lnTo>
                  <a:lnTo>
                    <a:pt x="89" y="9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3" y="14"/>
                  </a:lnTo>
                  <a:lnTo>
                    <a:pt x="93" y="16"/>
                  </a:lnTo>
                  <a:lnTo>
                    <a:pt x="94" y="17"/>
                  </a:lnTo>
                  <a:lnTo>
                    <a:pt x="98" y="18"/>
                  </a:lnTo>
                  <a:lnTo>
                    <a:pt x="99" y="18"/>
                  </a:lnTo>
                  <a:lnTo>
                    <a:pt x="101" y="18"/>
                  </a:lnTo>
                  <a:lnTo>
                    <a:pt x="103" y="17"/>
                  </a:lnTo>
                  <a:lnTo>
                    <a:pt x="106" y="16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0" y="18"/>
                  </a:lnTo>
                  <a:lnTo>
                    <a:pt x="109" y="21"/>
                  </a:lnTo>
                  <a:lnTo>
                    <a:pt x="108" y="25"/>
                  </a:lnTo>
                  <a:lnTo>
                    <a:pt x="106" y="29"/>
                  </a:lnTo>
                  <a:lnTo>
                    <a:pt x="104" y="32"/>
                  </a:lnTo>
                  <a:lnTo>
                    <a:pt x="103" y="34"/>
                  </a:lnTo>
                  <a:lnTo>
                    <a:pt x="103" y="37"/>
                  </a:lnTo>
                  <a:lnTo>
                    <a:pt x="102" y="39"/>
                  </a:lnTo>
                  <a:lnTo>
                    <a:pt x="103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9" y="45"/>
                  </a:lnTo>
                  <a:lnTo>
                    <a:pt x="112" y="48"/>
                  </a:lnTo>
                  <a:lnTo>
                    <a:pt x="116" y="51"/>
                  </a:lnTo>
                  <a:lnTo>
                    <a:pt x="117" y="52"/>
                  </a:lnTo>
                  <a:lnTo>
                    <a:pt x="117" y="54"/>
                  </a:lnTo>
                  <a:lnTo>
                    <a:pt x="116" y="55"/>
                  </a:lnTo>
                  <a:lnTo>
                    <a:pt x="113" y="55"/>
                  </a:lnTo>
                  <a:lnTo>
                    <a:pt x="110" y="55"/>
                  </a:lnTo>
                  <a:lnTo>
                    <a:pt x="109" y="55"/>
                  </a:lnTo>
                  <a:lnTo>
                    <a:pt x="107" y="55"/>
                  </a:lnTo>
                  <a:lnTo>
                    <a:pt x="107" y="56"/>
                  </a:lnTo>
                  <a:lnTo>
                    <a:pt x="107" y="57"/>
                  </a:lnTo>
                  <a:lnTo>
                    <a:pt x="110" y="61"/>
                  </a:lnTo>
                  <a:lnTo>
                    <a:pt x="114" y="67"/>
                  </a:lnTo>
                  <a:lnTo>
                    <a:pt x="114" y="69"/>
                  </a:lnTo>
                  <a:lnTo>
                    <a:pt x="113" y="71"/>
                  </a:lnTo>
                  <a:lnTo>
                    <a:pt x="113" y="73"/>
                  </a:lnTo>
                  <a:lnTo>
                    <a:pt x="111" y="72"/>
                  </a:lnTo>
                  <a:lnTo>
                    <a:pt x="110" y="71"/>
                  </a:lnTo>
                  <a:lnTo>
                    <a:pt x="109" y="72"/>
                  </a:lnTo>
                  <a:lnTo>
                    <a:pt x="107" y="72"/>
                  </a:lnTo>
                  <a:lnTo>
                    <a:pt x="105" y="74"/>
                  </a:lnTo>
                  <a:lnTo>
                    <a:pt x="104" y="73"/>
                  </a:lnTo>
                  <a:lnTo>
                    <a:pt x="102" y="74"/>
                  </a:lnTo>
                  <a:lnTo>
                    <a:pt x="102" y="75"/>
                  </a:lnTo>
                  <a:lnTo>
                    <a:pt x="100" y="74"/>
                  </a:lnTo>
                  <a:lnTo>
                    <a:pt x="98" y="73"/>
                  </a:lnTo>
                  <a:lnTo>
                    <a:pt x="98" y="74"/>
                  </a:lnTo>
                  <a:lnTo>
                    <a:pt x="98" y="75"/>
                  </a:lnTo>
                  <a:lnTo>
                    <a:pt x="98" y="78"/>
                  </a:lnTo>
                  <a:lnTo>
                    <a:pt x="100" y="81"/>
                  </a:lnTo>
                  <a:lnTo>
                    <a:pt x="100" y="84"/>
                  </a:lnTo>
                  <a:lnTo>
                    <a:pt x="99" y="84"/>
                  </a:lnTo>
                  <a:lnTo>
                    <a:pt x="97" y="82"/>
                  </a:lnTo>
                  <a:lnTo>
                    <a:pt x="96" y="81"/>
                  </a:lnTo>
                  <a:lnTo>
                    <a:pt x="94" y="81"/>
                  </a:lnTo>
                  <a:lnTo>
                    <a:pt x="91" y="84"/>
                  </a:lnTo>
                  <a:lnTo>
                    <a:pt x="89" y="86"/>
                  </a:lnTo>
                  <a:lnTo>
                    <a:pt x="89" y="87"/>
                  </a:lnTo>
                  <a:lnTo>
                    <a:pt x="88" y="89"/>
                  </a:lnTo>
                  <a:lnTo>
                    <a:pt x="88" y="91"/>
                  </a:lnTo>
                  <a:lnTo>
                    <a:pt x="88" y="95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2" y="97"/>
                  </a:lnTo>
                  <a:lnTo>
                    <a:pt x="83" y="102"/>
                  </a:lnTo>
                  <a:lnTo>
                    <a:pt x="83" y="105"/>
                  </a:lnTo>
                  <a:lnTo>
                    <a:pt x="85" y="109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3" y="113"/>
                  </a:lnTo>
                  <a:lnTo>
                    <a:pt x="83" y="114"/>
                  </a:lnTo>
                  <a:lnTo>
                    <a:pt x="82" y="114"/>
                  </a:lnTo>
                  <a:lnTo>
                    <a:pt x="79" y="113"/>
                  </a:lnTo>
                  <a:lnTo>
                    <a:pt x="78" y="112"/>
                  </a:lnTo>
                  <a:lnTo>
                    <a:pt x="72" y="108"/>
                  </a:lnTo>
                  <a:lnTo>
                    <a:pt x="70" y="107"/>
                  </a:lnTo>
                  <a:lnTo>
                    <a:pt x="66" y="103"/>
                  </a:lnTo>
                  <a:lnTo>
                    <a:pt x="64" y="102"/>
                  </a:lnTo>
                  <a:lnTo>
                    <a:pt x="63" y="100"/>
                  </a:lnTo>
                  <a:lnTo>
                    <a:pt x="61" y="99"/>
                  </a:lnTo>
                  <a:lnTo>
                    <a:pt x="59" y="100"/>
                  </a:lnTo>
                  <a:lnTo>
                    <a:pt x="57" y="98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6"/>
                  </a:lnTo>
                  <a:lnTo>
                    <a:pt x="58" y="94"/>
                  </a:lnTo>
                  <a:lnTo>
                    <a:pt x="51" y="87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7" y="77"/>
                  </a:lnTo>
                  <a:lnTo>
                    <a:pt x="46" y="76"/>
                  </a:lnTo>
                  <a:lnTo>
                    <a:pt x="41" y="75"/>
                  </a:lnTo>
                  <a:lnTo>
                    <a:pt x="36" y="69"/>
                  </a:lnTo>
                  <a:lnTo>
                    <a:pt x="30" y="64"/>
                  </a:lnTo>
                  <a:lnTo>
                    <a:pt x="29" y="62"/>
                  </a:lnTo>
                  <a:lnTo>
                    <a:pt x="26" y="58"/>
                  </a:lnTo>
                  <a:lnTo>
                    <a:pt x="23" y="55"/>
                  </a:lnTo>
                  <a:lnTo>
                    <a:pt x="20" y="52"/>
                  </a:lnTo>
                  <a:lnTo>
                    <a:pt x="18" y="49"/>
                  </a:lnTo>
                  <a:lnTo>
                    <a:pt x="15" y="45"/>
                  </a:lnTo>
                  <a:lnTo>
                    <a:pt x="14" y="40"/>
                  </a:lnTo>
                  <a:lnTo>
                    <a:pt x="13" y="34"/>
                  </a:lnTo>
                  <a:lnTo>
                    <a:pt x="12" y="33"/>
                  </a:lnTo>
                  <a:lnTo>
                    <a:pt x="10" y="32"/>
                  </a:lnTo>
                  <a:lnTo>
                    <a:pt x="5" y="26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2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3"/>
                  </a:lnTo>
                  <a:lnTo>
                    <a:pt x="8" y="3"/>
                  </a:lnTo>
                  <a:lnTo>
                    <a:pt x="9" y="4"/>
                  </a:lnTo>
                  <a:lnTo>
                    <a:pt x="13" y="9"/>
                  </a:lnTo>
                  <a:lnTo>
                    <a:pt x="16" y="11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22" y="5"/>
                  </a:lnTo>
                  <a:lnTo>
                    <a:pt x="25" y="3"/>
                  </a:lnTo>
                  <a:lnTo>
                    <a:pt x="33" y="4"/>
                  </a:lnTo>
                  <a:lnTo>
                    <a:pt x="3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3" name="Freeform 76">
              <a:extLst>
                <a:ext uri="{FF2B5EF4-FFF2-40B4-BE49-F238E27FC236}">
                  <a16:creationId xmlns:a16="http://schemas.microsoft.com/office/drawing/2014/main" id="{D1F42D27-A7AC-41C8-AAC3-9F47FC857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5458" y="7935058"/>
              <a:ext cx="148372" cy="142875"/>
            </a:xfrm>
            <a:custGeom>
              <a:avLst/>
              <a:gdLst>
                <a:gd name="T0" fmla="*/ 45 w 118"/>
                <a:gd name="T1" fmla="*/ 5 h 115"/>
                <a:gd name="T2" fmla="*/ 53 w 118"/>
                <a:gd name="T3" fmla="*/ 6 h 115"/>
                <a:gd name="T4" fmla="*/ 58 w 118"/>
                <a:gd name="T5" fmla="*/ 5 h 115"/>
                <a:gd name="T6" fmla="*/ 65 w 118"/>
                <a:gd name="T7" fmla="*/ 9 h 115"/>
                <a:gd name="T8" fmla="*/ 73 w 118"/>
                <a:gd name="T9" fmla="*/ 7 h 115"/>
                <a:gd name="T10" fmla="*/ 80 w 118"/>
                <a:gd name="T11" fmla="*/ 7 h 115"/>
                <a:gd name="T12" fmla="*/ 89 w 118"/>
                <a:gd name="T13" fmla="*/ 9 h 115"/>
                <a:gd name="T14" fmla="*/ 93 w 118"/>
                <a:gd name="T15" fmla="*/ 14 h 115"/>
                <a:gd name="T16" fmla="*/ 98 w 118"/>
                <a:gd name="T17" fmla="*/ 18 h 115"/>
                <a:gd name="T18" fmla="*/ 103 w 118"/>
                <a:gd name="T19" fmla="*/ 17 h 115"/>
                <a:gd name="T20" fmla="*/ 110 w 118"/>
                <a:gd name="T21" fmla="*/ 17 h 115"/>
                <a:gd name="T22" fmla="*/ 108 w 118"/>
                <a:gd name="T23" fmla="*/ 25 h 115"/>
                <a:gd name="T24" fmla="*/ 103 w 118"/>
                <a:gd name="T25" fmla="*/ 34 h 115"/>
                <a:gd name="T26" fmla="*/ 103 w 118"/>
                <a:gd name="T27" fmla="*/ 40 h 115"/>
                <a:gd name="T28" fmla="*/ 109 w 118"/>
                <a:gd name="T29" fmla="*/ 45 h 115"/>
                <a:gd name="T30" fmla="*/ 117 w 118"/>
                <a:gd name="T31" fmla="*/ 52 h 115"/>
                <a:gd name="T32" fmla="*/ 113 w 118"/>
                <a:gd name="T33" fmla="*/ 55 h 115"/>
                <a:gd name="T34" fmla="*/ 107 w 118"/>
                <a:gd name="T35" fmla="*/ 55 h 115"/>
                <a:gd name="T36" fmla="*/ 110 w 118"/>
                <a:gd name="T37" fmla="*/ 61 h 115"/>
                <a:gd name="T38" fmla="*/ 113 w 118"/>
                <a:gd name="T39" fmla="*/ 71 h 115"/>
                <a:gd name="T40" fmla="*/ 110 w 118"/>
                <a:gd name="T41" fmla="*/ 71 h 115"/>
                <a:gd name="T42" fmla="*/ 105 w 118"/>
                <a:gd name="T43" fmla="*/ 74 h 115"/>
                <a:gd name="T44" fmla="*/ 102 w 118"/>
                <a:gd name="T45" fmla="*/ 75 h 115"/>
                <a:gd name="T46" fmla="*/ 98 w 118"/>
                <a:gd name="T47" fmla="*/ 74 h 115"/>
                <a:gd name="T48" fmla="*/ 100 w 118"/>
                <a:gd name="T49" fmla="*/ 81 h 115"/>
                <a:gd name="T50" fmla="*/ 97 w 118"/>
                <a:gd name="T51" fmla="*/ 82 h 115"/>
                <a:gd name="T52" fmla="*/ 91 w 118"/>
                <a:gd name="T53" fmla="*/ 84 h 115"/>
                <a:gd name="T54" fmla="*/ 88 w 118"/>
                <a:gd name="T55" fmla="*/ 89 h 115"/>
                <a:gd name="T56" fmla="*/ 83 w 118"/>
                <a:gd name="T57" fmla="*/ 96 h 115"/>
                <a:gd name="T58" fmla="*/ 83 w 118"/>
                <a:gd name="T59" fmla="*/ 102 h 115"/>
                <a:gd name="T60" fmla="*/ 85 w 118"/>
                <a:gd name="T61" fmla="*/ 111 h 115"/>
                <a:gd name="T62" fmla="*/ 83 w 118"/>
                <a:gd name="T63" fmla="*/ 114 h 115"/>
                <a:gd name="T64" fmla="*/ 78 w 118"/>
                <a:gd name="T65" fmla="*/ 112 h 115"/>
                <a:gd name="T66" fmla="*/ 66 w 118"/>
                <a:gd name="T67" fmla="*/ 103 h 115"/>
                <a:gd name="T68" fmla="*/ 61 w 118"/>
                <a:gd name="T69" fmla="*/ 99 h 115"/>
                <a:gd name="T70" fmla="*/ 58 w 118"/>
                <a:gd name="T71" fmla="*/ 97 h 115"/>
                <a:gd name="T72" fmla="*/ 58 w 118"/>
                <a:gd name="T73" fmla="*/ 94 h 115"/>
                <a:gd name="T74" fmla="*/ 47 w 118"/>
                <a:gd name="T75" fmla="*/ 81 h 115"/>
                <a:gd name="T76" fmla="*/ 41 w 118"/>
                <a:gd name="T77" fmla="*/ 75 h 115"/>
                <a:gd name="T78" fmla="*/ 29 w 118"/>
                <a:gd name="T79" fmla="*/ 62 h 115"/>
                <a:gd name="T80" fmla="*/ 20 w 118"/>
                <a:gd name="T81" fmla="*/ 52 h 115"/>
                <a:gd name="T82" fmla="*/ 14 w 118"/>
                <a:gd name="T83" fmla="*/ 40 h 115"/>
                <a:gd name="T84" fmla="*/ 10 w 118"/>
                <a:gd name="T85" fmla="*/ 32 h 115"/>
                <a:gd name="T86" fmla="*/ 1 w 118"/>
                <a:gd name="T87" fmla="*/ 18 h 115"/>
                <a:gd name="T88" fmla="*/ 3 w 118"/>
                <a:gd name="T89" fmla="*/ 4 h 115"/>
                <a:gd name="T90" fmla="*/ 9 w 118"/>
                <a:gd name="T91" fmla="*/ 4 h 115"/>
                <a:gd name="T92" fmla="*/ 18 w 118"/>
                <a:gd name="T93" fmla="*/ 12 h 115"/>
                <a:gd name="T94" fmla="*/ 25 w 118"/>
                <a:gd name="T95" fmla="*/ 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115">
                  <a:moveTo>
                    <a:pt x="36" y="0"/>
                  </a:moveTo>
                  <a:lnTo>
                    <a:pt x="42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53" y="6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8" y="7"/>
                  </a:lnTo>
                  <a:lnTo>
                    <a:pt x="69" y="6"/>
                  </a:lnTo>
                  <a:lnTo>
                    <a:pt x="73" y="7"/>
                  </a:lnTo>
                  <a:lnTo>
                    <a:pt x="76" y="6"/>
                  </a:lnTo>
                  <a:lnTo>
                    <a:pt x="77" y="6"/>
                  </a:lnTo>
                  <a:lnTo>
                    <a:pt x="80" y="7"/>
                  </a:lnTo>
                  <a:lnTo>
                    <a:pt x="82" y="8"/>
                  </a:lnTo>
                  <a:lnTo>
                    <a:pt x="83" y="9"/>
                  </a:lnTo>
                  <a:lnTo>
                    <a:pt x="89" y="9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3" y="14"/>
                  </a:lnTo>
                  <a:lnTo>
                    <a:pt x="93" y="16"/>
                  </a:lnTo>
                  <a:lnTo>
                    <a:pt x="94" y="17"/>
                  </a:lnTo>
                  <a:lnTo>
                    <a:pt x="98" y="18"/>
                  </a:lnTo>
                  <a:lnTo>
                    <a:pt x="99" y="18"/>
                  </a:lnTo>
                  <a:lnTo>
                    <a:pt x="101" y="18"/>
                  </a:lnTo>
                  <a:lnTo>
                    <a:pt x="103" y="17"/>
                  </a:lnTo>
                  <a:lnTo>
                    <a:pt x="106" y="16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0" y="18"/>
                  </a:lnTo>
                  <a:lnTo>
                    <a:pt x="109" y="21"/>
                  </a:lnTo>
                  <a:lnTo>
                    <a:pt x="108" y="25"/>
                  </a:lnTo>
                  <a:lnTo>
                    <a:pt x="106" y="29"/>
                  </a:lnTo>
                  <a:lnTo>
                    <a:pt x="104" y="32"/>
                  </a:lnTo>
                  <a:lnTo>
                    <a:pt x="103" y="34"/>
                  </a:lnTo>
                  <a:lnTo>
                    <a:pt x="103" y="37"/>
                  </a:lnTo>
                  <a:lnTo>
                    <a:pt x="102" y="39"/>
                  </a:lnTo>
                  <a:lnTo>
                    <a:pt x="103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9" y="45"/>
                  </a:lnTo>
                  <a:lnTo>
                    <a:pt x="112" y="48"/>
                  </a:lnTo>
                  <a:lnTo>
                    <a:pt x="116" y="51"/>
                  </a:lnTo>
                  <a:lnTo>
                    <a:pt x="117" y="52"/>
                  </a:lnTo>
                  <a:lnTo>
                    <a:pt x="117" y="54"/>
                  </a:lnTo>
                  <a:lnTo>
                    <a:pt x="116" y="55"/>
                  </a:lnTo>
                  <a:lnTo>
                    <a:pt x="113" y="55"/>
                  </a:lnTo>
                  <a:lnTo>
                    <a:pt x="110" y="55"/>
                  </a:lnTo>
                  <a:lnTo>
                    <a:pt x="109" y="55"/>
                  </a:lnTo>
                  <a:lnTo>
                    <a:pt x="107" y="55"/>
                  </a:lnTo>
                  <a:lnTo>
                    <a:pt x="107" y="56"/>
                  </a:lnTo>
                  <a:lnTo>
                    <a:pt x="107" y="57"/>
                  </a:lnTo>
                  <a:lnTo>
                    <a:pt x="110" y="61"/>
                  </a:lnTo>
                  <a:lnTo>
                    <a:pt x="114" y="67"/>
                  </a:lnTo>
                  <a:lnTo>
                    <a:pt x="114" y="69"/>
                  </a:lnTo>
                  <a:lnTo>
                    <a:pt x="113" y="71"/>
                  </a:lnTo>
                  <a:lnTo>
                    <a:pt x="113" y="73"/>
                  </a:lnTo>
                  <a:lnTo>
                    <a:pt x="111" y="72"/>
                  </a:lnTo>
                  <a:lnTo>
                    <a:pt x="110" y="71"/>
                  </a:lnTo>
                  <a:lnTo>
                    <a:pt x="109" y="72"/>
                  </a:lnTo>
                  <a:lnTo>
                    <a:pt x="107" y="72"/>
                  </a:lnTo>
                  <a:lnTo>
                    <a:pt x="105" y="74"/>
                  </a:lnTo>
                  <a:lnTo>
                    <a:pt x="104" y="73"/>
                  </a:lnTo>
                  <a:lnTo>
                    <a:pt x="102" y="74"/>
                  </a:lnTo>
                  <a:lnTo>
                    <a:pt x="102" y="75"/>
                  </a:lnTo>
                  <a:lnTo>
                    <a:pt x="100" y="74"/>
                  </a:lnTo>
                  <a:lnTo>
                    <a:pt x="98" y="73"/>
                  </a:lnTo>
                  <a:lnTo>
                    <a:pt x="98" y="74"/>
                  </a:lnTo>
                  <a:lnTo>
                    <a:pt x="98" y="75"/>
                  </a:lnTo>
                  <a:lnTo>
                    <a:pt x="98" y="78"/>
                  </a:lnTo>
                  <a:lnTo>
                    <a:pt x="100" y="81"/>
                  </a:lnTo>
                  <a:lnTo>
                    <a:pt x="100" y="84"/>
                  </a:lnTo>
                  <a:lnTo>
                    <a:pt x="99" y="84"/>
                  </a:lnTo>
                  <a:lnTo>
                    <a:pt x="97" y="82"/>
                  </a:lnTo>
                  <a:lnTo>
                    <a:pt x="96" y="81"/>
                  </a:lnTo>
                  <a:lnTo>
                    <a:pt x="94" y="81"/>
                  </a:lnTo>
                  <a:lnTo>
                    <a:pt x="91" y="84"/>
                  </a:lnTo>
                  <a:lnTo>
                    <a:pt x="89" y="86"/>
                  </a:lnTo>
                  <a:lnTo>
                    <a:pt x="89" y="87"/>
                  </a:lnTo>
                  <a:lnTo>
                    <a:pt x="88" y="89"/>
                  </a:lnTo>
                  <a:lnTo>
                    <a:pt x="88" y="91"/>
                  </a:lnTo>
                  <a:lnTo>
                    <a:pt x="88" y="95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2" y="97"/>
                  </a:lnTo>
                  <a:lnTo>
                    <a:pt x="83" y="102"/>
                  </a:lnTo>
                  <a:lnTo>
                    <a:pt x="83" y="105"/>
                  </a:lnTo>
                  <a:lnTo>
                    <a:pt x="85" y="109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3" y="113"/>
                  </a:lnTo>
                  <a:lnTo>
                    <a:pt x="83" y="114"/>
                  </a:lnTo>
                  <a:lnTo>
                    <a:pt x="82" y="114"/>
                  </a:lnTo>
                  <a:lnTo>
                    <a:pt x="79" y="113"/>
                  </a:lnTo>
                  <a:lnTo>
                    <a:pt x="78" y="112"/>
                  </a:lnTo>
                  <a:lnTo>
                    <a:pt x="72" y="108"/>
                  </a:lnTo>
                  <a:lnTo>
                    <a:pt x="70" y="107"/>
                  </a:lnTo>
                  <a:lnTo>
                    <a:pt x="66" y="103"/>
                  </a:lnTo>
                  <a:lnTo>
                    <a:pt x="64" y="102"/>
                  </a:lnTo>
                  <a:lnTo>
                    <a:pt x="63" y="100"/>
                  </a:lnTo>
                  <a:lnTo>
                    <a:pt x="61" y="99"/>
                  </a:lnTo>
                  <a:lnTo>
                    <a:pt x="59" y="100"/>
                  </a:lnTo>
                  <a:lnTo>
                    <a:pt x="57" y="98"/>
                  </a:lnTo>
                  <a:lnTo>
                    <a:pt x="58" y="97"/>
                  </a:lnTo>
                  <a:lnTo>
                    <a:pt x="58" y="97"/>
                  </a:lnTo>
                  <a:lnTo>
                    <a:pt x="58" y="96"/>
                  </a:lnTo>
                  <a:lnTo>
                    <a:pt x="58" y="94"/>
                  </a:lnTo>
                  <a:lnTo>
                    <a:pt x="51" y="87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7" y="77"/>
                  </a:lnTo>
                  <a:lnTo>
                    <a:pt x="46" y="76"/>
                  </a:lnTo>
                  <a:lnTo>
                    <a:pt x="41" y="75"/>
                  </a:lnTo>
                  <a:lnTo>
                    <a:pt x="36" y="69"/>
                  </a:lnTo>
                  <a:lnTo>
                    <a:pt x="30" y="64"/>
                  </a:lnTo>
                  <a:lnTo>
                    <a:pt x="29" y="62"/>
                  </a:lnTo>
                  <a:lnTo>
                    <a:pt x="26" y="58"/>
                  </a:lnTo>
                  <a:lnTo>
                    <a:pt x="23" y="55"/>
                  </a:lnTo>
                  <a:lnTo>
                    <a:pt x="20" y="52"/>
                  </a:lnTo>
                  <a:lnTo>
                    <a:pt x="18" y="49"/>
                  </a:lnTo>
                  <a:lnTo>
                    <a:pt x="15" y="45"/>
                  </a:lnTo>
                  <a:lnTo>
                    <a:pt x="14" y="40"/>
                  </a:lnTo>
                  <a:lnTo>
                    <a:pt x="13" y="34"/>
                  </a:lnTo>
                  <a:lnTo>
                    <a:pt x="12" y="33"/>
                  </a:lnTo>
                  <a:lnTo>
                    <a:pt x="10" y="32"/>
                  </a:lnTo>
                  <a:lnTo>
                    <a:pt x="5" y="26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2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3"/>
                  </a:lnTo>
                  <a:lnTo>
                    <a:pt x="8" y="3"/>
                  </a:lnTo>
                  <a:lnTo>
                    <a:pt x="9" y="4"/>
                  </a:lnTo>
                  <a:lnTo>
                    <a:pt x="13" y="9"/>
                  </a:lnTo>
                  <a:lnTo>
                    <a:pt x="16" y="11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22" y="5"/>
                  </a:lnTo>
                  <a:lnTo>
                    <a:pt x="25" y="3"/>
                  </a:lnTo>
                  <a:lnTo>
                    <a:pt x="33" y="4"/>
                  </a:lnTo>
                  <a:lnTo>
                    <a:pt x="3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4" name="Freeform 77">
              <a:extLst>
                <a:ext uri="{FF2B5EF4-FFF2-40B4-BE49-F238E27FC236}">
                  <a16:creationId xmlns:a16="http://schemas.microsoft.com/office/drawing/2014/main" id="{191BA397-7377-4887-98EA-2E4DFCD81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5398" y="7583365"/>
              <a:ext cx="148369" cy="120895"/>
            </a:xfrm>
            <a:custGeom>
              <a:avLst/>
              <a:gdLst>
                <a:gd name="T0" fmla="*/ 71 w 118"/>
                <a:gd name="T1" fmla="*/ 4 h 95"/>
                <a:gd name="T2" fmla="*/ 76 w 118"/>
                <a:gd name="T3" fmla="*/ 1 h 95"/>
                <a:gd name="T4" fmla="*/ 78 w 118"/>
                <a:gd name="T5" fmla="*/ 7 h 95"/>
                <a:gd name="T6" fmla="*/ 88 w 118"/>
                <a:gd name="T7" fmla="*/ 11 h 95"/>
                <a:gd name="T8" fmla="*/ 92 w 118"/>
                <a:gd name="T9" fmla="*/ 12 h 95"/>
                <a:gd name="T10" fmla="*/ 99 w 118"/>
                <a:gd name="T11" fmla="*/ 16 h 95"/>
                <a:gd name="T12" fmla="*/ 98 w 118"/>
                <a:gd name="T13" fmla="*/ 24 h 95"/>
                <a:gd name="T14" fmla="*/ 97 w 118"/>
                <a:gd name="T15" fmla="*/ 27 h 95"/>
                <a:gd name="T16" fmla="*/ 95 w 118"/>
                <a:gd name="T17" fmla="*/ 33 h 95"/>
                <a:gd name="T18" fmla="*/ 100 w 118"/>
                <a:gd name="T19" fmla="*/ 33 h 95"/>
                <a:gd name="T20" fmla="*/ 106 w 118"/>
                <a:gd name="T21" fmla="*/ 36 h 95"/>
                <a:gd name="T22" fmla="*/ 113 w 118"/>
                <a:gd name="T23" fmla="*/ 43 h 95"/>
                <a:gd name="T24" fmla="*/ 112 w 118"/>
                <a:gd name="T25" fmla="*/ 47 h 95"/>
                <a:gd name="T26" fmla="*/ 115 w 118"/>
                <a:gd name="T27" fmla="*/ 52 h 95"/>
                <a:gd name="T28" fmla="*/ 109 w 118"/>
                <a:gd name="T29" fmla="*/ 64 h 95"/>
                <a:gd name="T30" fmla="*/ 108 w 118"/>
                <a:gd name="T31" fmla="*/ 64 h 95"/>
                <a:gd name="T32" fmla="*/ 102 w 118"/>
                <a:gd name="T33" fmla="*/ 67 h 95"/>
                <a:gd name="T34" fmla="*/ 98 w 118"/>
                <a:gd name="T35" fmla="*/ 75 h 95"/>
                <a:gd name="T36" fmla="*/ 97 w 118"/>
                <a:gd name="T37" fmla="*/ 79 h 95"/>
                <a:gd name="T38" fmla="*/ 100 w 118"/>
                <a:gd name="T39" fmla="*/ 83 h 95"/>
                <a:gd name="T40" fmla="*/ 100 w 118"/>
                <a:gd name="T41" fmla="*/ 91 h 95"/>
                <a:gd name="T42" fmla="*/ 97 w 118"/>
                <a:gd name="T43" fmla="*/ 92 h 95"/>
                <a:gd name="T44" fmla="*/ 91 w 118"/>
                <a:gd name="T45" fmla="*/ 94 h 95"/>
                <a:gd name="T46" fmla="*/ 84 w 118"/>
                <a:gd name="T47" fmla="*/ 87 h 95"/>
                <a:gd name="T48" fmla="*/ 79 w 118"/>
                <a:gd name="T49" fmla="*/ 84 h 95"/>
                <a:gd name="T50" fmla="*/ 73 w 118"/>
                <a:gd name="T51" fmla="*/ 81 h 95"/>
                <a:gd name="T52" fmla="*/ 70 w 118"/>
                <a:gd name="T53" fmla="*/ 75 h 95"/>
                <a:gd name="T54" fmla="*/ 70 w 118"/>
                <a:gd name="T55" fmla="*/ 64 h 95"/>
                <a:gd name="T56" fmla="*/ 65 w 118"/>
                <a:gd name="T57" fmla="*/ 69 h 95"/>
                <a:gd name="T58" fmla="*/ 56 w 118"/>
                <a:gd name="T59" fmla="*/ 74 h 95"/>
                <a:gd name="T60" fmla="*/ 49 w 118"/>
                <a:gd name="T61" fmla="*/ 72 h 95"/>
                <a:gd name="T62" fmla="*/ 51 w 118"/>
                <a:gd name="T63" fmla="*/ 69 h 95"/>
                <a:gd name="T64" fmla="*/ 49 w 118"/>
                <a:gd name="T65" fmla="*/ 64 h 95"/>
                <a:gd name="T66" fmla="*/ 50 w 118"/>
                <a:gd name="T67" fmla="*/ 59 h 95"/>
                <a:gd name="T68" fmla="*/ 41 w 118"/>
                <a:gd name="T69" fmla="*/ 55 h 95"/>
                <a:gd name="T70" fmla="*/ 37 w 118"/>
                <a:gd name="T71" fmla="*/ 56 h 95"/>
                <a:gd name="T72" fmla="*/ 34 w 118"/>
                <a:gd name="T73" fmla="*/ 50 h 95"/>
                <a:gd name="T74" fmla="*/ 24 w 118"/>
                <a:gd name="T75" fmla="*/ 47 h 95"/>
                <a:gd name="T76" fmla="*/ 22 w 118"/>
                <a:gd name="T77" fmla="*/ 40 h 95"/>
                <a:gd name="T78" fmla="*/ 18 w 118"/>
                <a:gd name="T79" fmla="*/ 34 h 95"/>
                <a:gd name="T80" fmla="*/ 11 w 118"/>
                <a:gd name="T81" fmla="*/ 37 h 95"/>
                <a:gd name="T82" fmla="*/ 5 w 118"/>
                <a:gd name="T83" fmla="*/ 33 h 95"/>
                <a:gd name="T84" fmla="*/ 3 w 118"/>
                <a:gd name="T85" fmla="*/ 26 h 95"/>
                <a:gd name="T86" fmla="*/ 0 w 118"/>
                <a:gd name="T87" fmla="*/ 19 h 95"/>
                <a:gd name="T88" fmla="*/ 26 w 118"/>
                <a:gd name="T89" fmla="*/ 6 h 95"/>
                <a:gd name="T90" fmla="*/ 28 w 118"/>
                <a:gd name="T91" fmla="*/ 12 h 95"/>
                <a:gd name="T92" fmla="*/ 32 w 118"/>
                <a:gd name="T93" fmla="*/ 10 h 95"/>
                <a:gd name="T94" fmla="*/ 39 w 118"/>
                <a:gd name="T95" fmla="*/ 12 h 95"/>
                <a:gd name="T96" fmla="*/ 46 w 118"/>
                <a:gd name="T97" fmla="*/ 12 h 95"/>
                <a:gd name="T98" fmla="*/ 52 w 118"/>
                <a:gd name="T99" fmla="*/ 5 h 95"/>
                <a:gd name="T100" fmla="*/ 57 w 118"/>
                <a:gd name="T101" fmla="*/ 6 h 95"/>
                <a:gd name="T102" fmla="*/ 61 w 118"/>
                <a:gd name="T103" fmla="*/ 1 h 95"/>
                <a:gd name="T104" fmla="*/ 64 w 118"/>
                <a:gd name="T105" fmla="*/ 3 h 95"/>
                <a:gd name="T106" fmla="*/ 70 w 118"/>
                <a:gd name="T107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95">
                  <a:moveTo>
                    <a:pt x="70" y="3"/>
                  </a:moveTo>
                  <a:lnTo>
                    <a:pt x="70" y="4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5" y="2"/>
                  </a:lnTo>
                  <a:lnTo>
                    <a:pt x="76" y="1"/>
                  </a:lnTo>
                  <a:lnTo>
                    <a:pt x="77" y="2"/>
                  </a:lnTo>
                  <a:lnTo>
                    <a:pt x="78" y="4"/>
                  </a:lnTo>
                  <a:lnTo>
                    <a:pt x="78" y="7"/>
                  </a:lnTo>
                  <a:lnTo>
                    <a:pt x="82" y="10"/>
                  </a:lnTo>
                  <a:lnTo>
                    <a:pt x="84" y="11"/>
                  </a:lnTo>
                  <a:lnTo>
                    <a:pt x="88" y="11"/>
                  </a:lnTo>
                  <a:lnTo>
                    <a:pt x="90" y="10"/>
                  </a:lnTo>
                  <a:lnTo>
                    <a:pt x="91" y="11"/>
                  </a:lnTo>
                  <a:lnTo>
                    <a:pt x="92" y="12"/>
                  </a:lnTo>
                  <a:lnTo>
                    <a:pt x="93" y="14"/>
                  </a:lnTo>
                  <a:lnTo>
                    <a:pt x="98" y="15"/>
                  </a:lnTo>
                  <a:lnTo>
                    <a:pt x="99" y="16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7" y="27"/>
                  </a:lnTo>
                  <a:lnTo>
                    <a:pt x="95" y="30"/>
                  </a:lnTo>
                  <a:lnTo>
                    <a:pt x="95" y="31"/>
                  </a:lnTo>
                  <a:lnTo>
                    <a:pt x="95" y="33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100" y="33"/>
                  </a:lnTo>
                  <a:lnTo>
                    <a:pt x="102" y="35"/>
                  </a:lnTo>
                  <a:lnTo>
                    <a:pt x="105" y="35"/>
                  </a:lnTo>
                  <a:lnTo>
                    <a:pt x="106" y="36"/>
                  </a:lnTo>
                  <a:lnTo>
                    <a:pt x="109" y="39"/>
                  </a:lnTo>
                  <a:lnTo>
                    <a:pt x="110" y="41"/>
                  </a:lnTo>
                  <a:lnTo>
                    <a:pt x="113" y="43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7"/>
                  </a:lnTo>
                  <a:lnTo>
                    <a:pt x="114" y="48"/>
                  </a:lnTo>
                  <a:lnTo>
                    <a:pt x="115" y="50"/>
                  </a:lnTo>
                  <a:lnTo>
                    <a:pt x="115" y="52"/>
                  </a:lnTo>
                  <a:lnTo>
                    <a:pt x="117" y="56"/>
                  </a:lnTo>
                  <a:lnTo>
                    <a:pt x="111" y="60"/>
                  </a:lnTo>
                  <a:lnTo>
                    <a:pt x="109" y="64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8" y="64"/>
                  </a:lnTo>
                  <a:lnTo>
                    <a:pt x="107" y="64"/>
                  </a:lnTo>
                  <a:lnTo>
                    <a:pt x="104" y="63"/>
                  </a:lnTo>
                  <a:lnTo>
                    <a:pt x="102" y="67"/>
                  </a:lnTo>
                  <a:lnTo>
                    <a:pt x="100" y="70"/>
                  </a:lnTo>
                  <a:lnTo>
                    <a:pt x="99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8" y="78"/>
                  </a:lnTo>
                  <a:lnTo>
                    <a:pt x="97" y="79"/>
                  </a:lnTo>
                  <a:lnTo>
                    <a:pt x="97" y="80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2" y="87"/>
                  </a:lnTo>
                  <a:lnTo>
                    <a:pt x="101" y="89"/>
                  </a:lnTo>
                  <a:lnTo>
                    <a:pt x="100" y="91"/>
                  </a:lnTo>
                  <a:lnTo>
                    <a:pt x="100" y="92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3" y="93"/>
                  </a:lnTo>
                  <a:lnTo>
                    <a:pt x="92" y="94"/>
                  </a:lnTo>
                  <a:lnTo>
                    <a:pt x="91" y="94"/>
                  </a:lnTo>
                  <a:lnTo>
                    <a:pt x="89" y="92"/>
                  </a:lnTo>
                  <a:lnTo>
                    <a:pt x="86" y="89"/>
                  </a:lnTo>
                  <a:lnTo>
                    <a:pt x="84" y="87"/>
                  </a:lnTo>
                  <a:lnTo>
                    <a:pt x="84" y="86"/>
                  </a:lnTo>
                  <a:lnTo>
                    <a:pt x="82" y="86"/>
                  </a:lnTo>
                  <a:lnTo>
                    <a:pt x="79" y="84"/>
                  </a:lnTo>
                  <a:lnTo>
                    <a:pt x="77" y="82"/>
                  </a:lnTo>
                  <a:lnTo>
                    <a:pt x="75" y="81"/>
                  </a:lnTo>
                  <a:lnTo>
                    <a:pt x="73" y="81"/>
                  </a:lnTo>
                  <a:lnTo>
                    <a:pt x="72" y="81"/>
                  </a:lnTo>
                  <a:lnTo>
                    <a:pt x="71" y="79"/>
                  </a:lnTo>
                  <a:lnTo>
                    <a:pt x="70" y="75"/>
                  </a:lnTo>
                  <a:lnTo>
                    <a:pt x="69" y="73"/>
                  </a:lnTo>
                  <a:lnTo>
                    <a:pt x="71" y="64"/>
                  </a:lnTo>
                  <a:lnTo>
                    <a:pt x="70" y="64"/>
                  </a:lnTo>
                  <a:lnTo>
                    <a:pt x="68" y="64"/>
                  </a:lnTo>
                  <a:lnTo>
                    <a:pt x="67" y="66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2" y="73"/>
                  </a:lnTo>
                  <a:lnTo>
                    <a:pt x="56" y="74"/>
                  </a:lnTo>
                  <a:lnTo>
                    <a:pt x="50" y="73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50" y="70"/>
                  </a:lnTo>
                  <a:lnTo>
                    <a:pt x="51" y="69"/>
                  </a:lnTo>
                  <a:lnTo>
                    <a:pt x="51" y="67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50" y="59"/>
                  </a:lnTo>
                  <a:lnTo>
                    <a:pt x="46" y="56"/>
                  </a:lnTo>
                  <a:lnTo>
                    <a:pt x="44" y="55"/>
                  </a:lnTo>
                  <a:lnTo>
                    <a:pt x="41" y="55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4" y="50"/>
                  </a:lnTo>
                  <a:lnTo>
                    <a:pt x="33" y="48"/>
                  </a:lnTo>
                  <a:lnTo>
                    <a:pt x="29" y="47"/>
                  </a:lnTo>
                  <a:lnTo>
                    <a:pt x="24" y="47"/>
                  </a:lnTo>
                  <a:lnTo>
                    <a:pt x="23" y="46"/>
                  </a:lnTo>
                  <a:lnTo>
                    <a:pt x="23" y="43"/>
                  </a:lnTo>
                  <a:lnTo>
                    <a:pt x="22" y="40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18" y="34"/>
                  </a:lnTo>
                  <a:lnTo>
                    <a:pt x="15" y="35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2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3" y="11"/>
                  </a:lnTo>
                  <a:lnTo>
                    <a:pt x="21" y="7"/>
                  </a:lnTo>
                  <a:lnTo>
                    <a:pt x="26" y="6"/>
                  </a:lnTo>
                  <a:lnTo>
                    <a:pt x="26" y="10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5" y="11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6" y="12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70" y="2"/>
                  </a:lnTo>
                  <a:lnTo>
                    <a:pt x="7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5" name="Freeform 78">
              <a:extLst>
                <a:ext uri="{FF2B5EF4-FFF2-40B4-BE49-F238E27FC236}">
                  <a16:creationId xmlns:a16="http://schemas.microsoft.com/office/drawing/2014/main" id="{26928C3D-33CC-4744-864D-E2FA1EB8D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5398" y="7583365"/>
              <a:ext cx="148369" cy="120895"/>
            </a:xfrm>
            <a:custGeom>
              <a:avLst/>
              <a:gdLst>
                <a:gd name="T0" fmla="*/ 71 w 118"/>
                <a:gd name="T1" fmla="*/ 4 h 95"/>
                <a:gd name="T2" fmla="*/ 76 w 118"/>
                <a:gd name="T3" fmla="*/ 1 h 95"/>
                <a:gd name="T4" fmla="*/ 78 w 118"/>
                <a:gd name="T5" fmla="*/ 7 h 95"/>
                <a:gd name="T6" fmla="*/ 88 w 118"/>
                <a:gd name="T7" fmla="*/ 11 h 95"/>
                <a:gd name="T8" fmla="*/ 92 w 118"/>
                <a:gd name="T9" fmla="*/ 12 h 95"/>
                <a:gd name="T10" fmla="*/ 99 w 118"/>
                <a:gd name="T11" fmla="*/ 16 h 95"/>
                <a:gd name="T12" fmla="*/ 98 w 118"/>
                <a:gd name="T13" fmla="*/ 24 h 95"/>
                <a:gd name="T14" fmla="*/ 97 w 118"/>
                <a:gd name="T15" fmla="*/ 27 h 95"/>
                <a:gd name="T16" fmla="*/ 95 w 118"/>
                <a:gd name="T17" fmla="*/ 33 h 95"/>
                <a:gd name="T18" fmla="*/ 100 w 118"/>
                <a:gd name="T19" fmla="*/ 33 h 95"/>
                <a:gd name="T20" fmla="*/ 106 w 118"/>
                <a:gd name="T21" fmla="*/ 36 h 95"/>
                <a:gd name="T22" fmla="*/ 113 w 118"/>
                <a:gd name="T23" fmla="*/ 43 h 95"/>
                <a:gd name="T24" fmla="*/ 112 w 118"/>
                <a:gd name="T25" fmla="*/ 47 h 95"/>
                <a:gd name="T26" fmla="*/ 115 w 118"/>
                <a:gd name="T27" fmla="*/ 52 h 95"/>
                <a:gd name="T28" fmla="*/ 109 w 118"/>
                <a:gd name="T29" fmla="*/ 64 h 95"/>
                <a:gd name="T30" fmla="*/ 108 w 118"/>
                <a:gd name="T31" fmla="*/ 64 h 95"/>
                <a:gd name="T32" fmla="*/ 102 w 118"/>
                <a:gd name="T33" fmla="*/ 67 h 95"/>
                <a:gd name="T34" fmla="*/ 98 w 118"/>
                <a:gd name="T35" fmla="*/ 75 h 95"/>
                <a:gd name="T36" fmla="*/ 97 w 118"/>
                <a:gd name="T37" fmla="*/ 79 h 95"/>
                <a:gd name="T38" fmla="*/ 100 w 118"/>
                <a:gd name="T39" fmla="*/ 83 h 95"/>
                <a:gd name="T40" fmla="*/ 100 w 118"/>
                <a:gd name="T41" fmla="*/ 91 h 95"/>
                <a:gd name="T42" fmla="*/ 97 w 118"/>
                <a:gd name="T43" fmla="*/ 92 h 95"/>
                <a:gd name="T44" fmla="*/ 91 w 118"/>
                <a:gd name="T45" fmla="*/ 94 h 95"/>
                <a:gd name="T46" fmla="*/ 84 w 118"/>
                <a:gd name="T47" fmla="*/ 87 h 95"/>
                <a:gd name="T48" fmla="*/ 79 w 118"/>
                <a:gd name="T49" fmla="*/ 84 h 95"/>
                <a:gd name="T50" fmla="*/ 73 w 118"/>
                <a:gd name="T51" fmla="*/ 81 h 95"/>
                <a:gd name="T52" fmla="*/ 70 w 118"/>
                <a:gd name="T53" fmla="*/ 75 h 95"/>
                <a:gd name="T54" fmla="*/ 70 w 118"/>
                <a:gd name="T55" fmla="*/ 64 h 95"/>
                <a:gd name="T56" fmla="*/ 65 w 118"/>
                <a:gd name="T57" fmla="*/ 69 h 95"/>
                <a:gd name="T58" fmla="*/ 56 w 118"/>
                <a:gd name="T59" fmla="*/ 74 h 95"/>
                <a:gd name="T60" fmla="*/ 49 w 118"/>
                <a:gd name="T61" fmla="*/ 72 h 95"/>
                <a:gd name="T62" fmla="*/ 51 w 118"/>
                <a:gd name="T63" fmla="*/ 69 h 95"/>
                <a:gd name="T64" fmla="*/ 49 w 118"/>
                <a:gd name="T65" fmla="*/ 64 h 95"/>
                <a:gd name="T66" fmla="*/ 50 w 118"/>
                <a:gd name="T67" fmla="*/ 59 h 95"/>
                <a:gd name="T68" fmla="*/ 41 w 118"/>
                <a:gd name="T69" fmla="*/ 55 h 95"/>
                <a:gd name="T70" fmla="*/ 37 w 118"/>
                <a:gd name="T71" fmla="*/ 56 h 95"/>
                <a:gd name="T72" fmla="*/ 34 w 118"/>
                <a:gd name="T73" fmla="*/ 50 h 95"/>
                <a:gd name="T74" fmla="*/ 24 w 118"/>
                <a:gd name="T75" fmla="*/ 47 h 95"/>
                <a:gd name="T76" fmla="*/ 22 w 118"/>
                <a:gd name="T77" fmla="*/ 40 h 95"/>
                <a:gd name="T78" fmla="*/ 18 w 118"/>
                <a:gd name="T79" fmla="*/ 34 h 95"/>
                <a:gd name="T80" fmla="*/ 11 w 118"/>
                <a:gd name="T81" fmla="*/ 37 h 95"/>
                <a:gd name="T82" fmla="*/ 5 w 118"/>
                <a:gd name="T83" fmla="*/ 33 h 95"/>
                <a:gd name="T84" fmla="*/ 3 w 118"/>
                <a:gd name="T85" fmla="*/ 26 h 95"/>
                <a:gd name="T86" fmla="*/ 0 w 118"/>
                <a:gd name="T87" fmla="*/ 19 h 95"/>
                <a:gd name="T88" fmla="*/ 26 w 118"/>
                <a:gd name="T89" fmla="*/ 6 h 95"/>
                <a:gd name="T90" fmla="*/ 28 w 118"/>
                <a:gd name="T91" fmla="*/ 12 h 95"/>
                <a:gd name="T92" fmla="*/ 32 w 118"/>
                <a:gd name="T93" fmla="*/ 10 h 95"/>
                <a:gd name="T94" fmla="*/ 39 w 118"/>
                <a:gd name="T95" fmla="*/ 12 h 95"/>
                <a:gd name="T96" fmla="*/ 46 w 118"/>
                <a:gd name="T97" fmla="*/ 12 h 95"/>
                <a:gd name="T98" fmla="*/ 52 w 118"/>
                <a:gd name="T99" fmla="*/ 5 h 95"/>
                <a:gd name="T100" fmla="*/ 57 w 118"/>
                <a:gd name="T101" fmla="*/ 6 h 95"/>
                <a:gd name="T102" fmla="*/ 61 w 118"/>
                <a:gd name="T103" fmla="*/ 1 h 95"/>
                <a:gd name="T104" fmla="*/ 64 w 118"/>
                <a:gd name="T105" fmla="*/ 3 h 95"/>
                <a:gd name="T106" fmla="*/ 70 w 118"/>
                <a:gd name="T107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95">
                  <a:moveTo>
                    <a:pt x="70" y="3"/>
                  </a:moveTo>
                  <a:lnTo>
                    <a:pt x="70" y="4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5" y="2"/>
                  </a:lnTo>
                  <a:lnTo>
                    <a:pt x="76" y="1"/>
                  </a:lnTo>
                  <a:lnTo>
                    <a:pt x="77" y="2"/>
                  </a:lnTo>
                  <a:lnTo>
                    <a:pt x="78" y="4"/>
                  </a:lnTo>
                  <a:lnTo>
                    <a:pt x="78" y="7"/>
                  </a:lnTo>
                  <a:lnTo>
                    <a:pt x="82" y="10"/>
                  </a:lnTo>
                  <a:lnTo>
                    <a:pt x="84" y="11"/>
                  </a:lnTo>
                  <a:lnTo>
                    <a:pt x="88" y="11"/>
                  </a:lnTo>
                  <a:lnTo>
                    <a:pt x="90" y="10"/>
                  </a:lnTo>
                  <a:lnTo>
                    <a:pt x="91" y="11"/>
                  </a:lnTo>
                  <a:lnTo>
                    <a:pt x="92" y="12"/>
                  </a:lnTo>
                  <a:lnTo>
                    <a:pt x="93" y="14"/>
                  </a:lnTo>
                  <a:lnTo>
                    <a:pt x="98" y="15"/>
                  </a:lnTo>
                  <a:lnTo>
                    <a:pt x="99" y="16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7" y="27"/>
                  </a:lnTo>
                  <a:lnTo>
                    <a:pt x="95" y="30"/>
                  </a:lnTo>
                  <a:lnTo>
                    <a:pt x="95" y="31"/>
                  </a:lnTo>
                  <a:lnTo>
                    <a:pt x="95" y="33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100" y="33"/>
                  </a:lnTo>
                  <a:lnTo>
                    <a:pt x="102" y="35"/>
                  </a:lnTo>
                  <a:lnTo>
                    <a:pt x="105" y="35"/>
                  </a:lnTo>
                  <a:lnTo>
                    <a:pt x="106" y="36"/>
                  </a:lnTo>
                  <a:lnTo>
                    <a:pt x="109" y="39"/>
                  </a:lnTo>
                  <a:lnTo>
                    <a:pt x="110" y="41"/>
                  </a:lnTo>
                  <a:lnTo>
                    <a:pt x="113" y="43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7"/>
                  </a:lnTo>
                  <a:lnTo>
                    <a:pt x="114" y="48"/>
                  </a:lnTo>
                  <a:lnTo>
                    <a:pt x="115" y="50"/>
                  </a:lnTo>
                  <a:lnTo>
                    <a:pt x="115" y="52"/>
                  </a:lnTo>
                  <a:lnTo>
                    <a:pt x="117" y="56"/>
                  </a:lnTo>
                  <a:lnTo>
                    <a:pt x="111" y="60"/>
                  </a:lnTo>
                  <a:lnTo>
                    <a:pt x="109" y="64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8" y="64"/>
                  </a:lnTo>
                  <a:lnTo>
                    <a:pt x="107" y="64"/>
                  </a:lnTo>
                  <a:lnTo>
                    <a:pt x="104" y="63"/>
                  </a:lnTo>
                  <a:lnTo>
                    <a:pt x="102" y="67"/>
                  </a:lnTo>
                  <a:lnTo>
                    <a:pt x="100" y="70"/>
                  </a:lnTo>
                  <a:lnTo>
                    <a:pt x="99" y="73"/>
                  </a:lnTo>
                  <a:lnTo>
                    <a:pt x="98" y="75"/>
                  </a:lnTo>
                  <a:lnTo>
                    <a:pt x="97" y="76"/>
                  </a:lnTo>
                  <a:lnTo>
                    <a:pt x="98" y="78"/>
                  </a:lnTo>
                  <a:lnTo>
                    <a:pt x="97" y="79"/>
                  </a:lnTo>
                  <a:lnTo>
                    <a:pt x="97" y="80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2" y="87"/>
                  </a:lnTo>
                  <a:lnTo>
                    <a:pt x="101" y="89"/>
                  </a:lnTo>
                  <a:lnTo>
                    <a:pt x="100" y="91"/>
                  </a:lnTo>
                  <a:lnTo>
                    <a:pt x="100" y="92"/>
                  </a:lnTo>
                  <a:lnTo>
                    <a:pt x="99" y="92"/>
                  </a:lnTo>
                  <a:lnTo>
                    <a:pt x="97" y="92"/>
                  </a:lnTo>
                  <a:lnTo>
                    <a:pt x="93" y="93"/>
                  </a:lnTo>
                  <a:lnTo>
                    <a:pt x="92" y="94"/>
                  </a:lnTo>
                  <a:lnTo>
                    <a:pt x="91" y="94"/>
                  </a:lnTo>
                  <a:lnTo>
                    <a:pt x="89" y="92"/>
                  </a:lnTo>
                  <a:lnTo>
                    <a:pt x="86" y="89"/>
                  </a:lnTo>
                  <a:lnTo>
                    <a:pt x="84" y="87"/>
                  </a:lnTo>
                  <a:lnTo>
                    <a:pt x="84" y="86"/>
                  </a:lnTo>
                  <a:lnTo>
                    <a:pt x="82" y="86"/>
                  </a:lnTo>
                  <a:lnTo>
                    <a:pt x="79" y="84"/>
                  </a:lnTo>
                  <a:lnTo>
                    <a:pt x="77" y="82"/>
                  </a:lnTo>
                  <a:lnTo>
                    <a:pt x="75" y="81"/>
                  </a:lnTo>
                  <a:lnTo>
                    <a:pt x="73" y="81"/>
                  </a:lnTo>
                  <a:lnTo>
                    <a:pt x="72" y="81"/>
                  </a:lnTo>
                  <a:lnTo>
                    <a:pt x="71" y="79"/>
                  </a:lnTo>
                  <a:lnTo>
                    <a:pt x="70" y="75"/>
                  </a:lnTo>
                  <a:lnTo>
                    <a:pt x="69" y="73"/>
                  </a:lnTo>
                  <a:lnTo>
                    <a:pt x="71" y="64"/>
                  </a:lnTo>
                  <a:lnTo>
                    <a:pt x="70" y="64"/>
                  </a:lnTo>
                  <a:lnTo>
                    <a:pt x="68" y="64"/>
                  </a:lnTo>
                  <a:lnTo>
                    <a:pt x="67" y="66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2" y="73"/>
                  </a:lnTo>
                  <a:lnTo>
                    <a:pt x="56" y="74"/>
                  </a:lnTo>
                  <a:lnTo>
                    <a:pt x="50" y="73"/>
                  </a:lnTo>
                  <a:lnTo>
                    <a:pt x="50" y="72"/>
                  </a:lnTo>
                  <a:lnTo>
                    <a:pt x="49" y="72"/>
                  </a:lnTo>
                  <a:lnTo>
                    <a:pt x="49" y="71"/>
                  </a:lnTo>
                  <a:lnTo>
                    <a:pt x="50" y="70"/>
                  </a:lnTo>
                  <a:lnTo>
                    <a:pt x="51" y="69"/>
                  </a:lnTo>
                  <a:lnTo>
                    <a:pt x="51" y="67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50" y="59"/>
                  </a:lnTo>
                  <a:lnTo>
                    <a:pt x="46" y="56"/>
                  </a:lnTo>
                  <a:lnTo>
                    <a:pt x="44" y="55"/>
                  </a:lnTo>
                  <a:lnTo>
                    <a:pt x="41" y="55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7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4" y="50"/>
                  </a:lnTo>
                  <a:lnTo>
                    <a:pt x="33" y="48"/>
                  </a:lnTo>
                  <a:lnTo>
                    <a:pt x="29" y="47"/>
                  </a:lnTo>
                  <a:lnTo>
                    <a:pt x="24" y="47"/>
                  </a:lnTo>
                  <a:lnTo>
                    <a:pt x="23" y="46"/>
                  </a:lnTo>
                  <a:lnTo>
                    <a:pt x="23" y="43"/>
                  </a:lnTo>
                  <a:lnTo>
                    <a:pt x="22" y="40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18" y="34"/>
                  </a:lnTo>
                  <a:lnTo>
                    <a:pt x="15" y="35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2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3" y="11"/>
                  </a:lnTo>
                  <a:lnTo>
                    <a:pt x="21" y="7"/>
                  </a:lnTo>
                  <a:lnTo>
                    <a:pt x="26" y="6"/>
                  </a:lnTo>
                  <a:lnTo>
                    <a:pt x="26" y="10"/>
                  </a:lnTo>
                  <a:lnTo>
                    <a:pt x="27" y="11"/>
                  </a:lnTo>
                  <a:lnTo>
                    <a:pt x="28" y="12"/>
                  </a:lnTo>
                  <a:lnTo>
                    <a:pt x="29" y="12"/>
                  </a:lnTo>
                  <a:lnTo>
                    <a:pt x="31" y="11"/>
                  </a:lnTo>
                  <a:lnTo>
                    <a:pt x="32" y="10"/>
                  </a:lnTo>
                  <a:lnTo>
                    <a:pt x="35" y="11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6" y="12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1" y="2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70" y="2"/>
                  </a:lnTo>
                  <a:lnTo>
                    <a:pt x="7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6" name="Freeform 79">
              <a:extLst>
                <a:ext uri="{FF2B5EF4-FFF2-40B4-BE49-F238E27FC236}">
                  <a16:creationId xmlns:a16="http://schemas.microsoft.com/office/drawing/2014/main" id="{B036DB7F-0EAD-478B-A5AC-47EE8CBB4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2743" y="7990010"/>
              <a:ext cx="236292" cy="153866"/>
            </a:xfrm>
            <a:custGeom>
              <a:avLst/>
              <a:gdLst>
                <a:gd name="T0" fmla="*/ 185 w 190"/>
                <a:gd name="T1" fmla="*/ 36 h 124"/>
                <a:gd name="T2" fmla="*/ 172 w 190"/>
                <a:gd name="T3" fmla="*/ 40 h 124"/>
                <a:gd name="T4" fmla="*/ 168 w 190"/>
                <a:gd name="T5" fmla="*/ 51 h 124"/>
                <a:gd name="T6" fmla="*/ 164 w 190"/>
                <a:gd name="T7" fmla="*/ 64 h 124"/>
                <a:gd name="T8" fmla="*/ 162 w 190"/>
                <a:gd name="T9" fmla="*/ 78 h 124"/>
                <a:gd name="T10" fmla="*/ 171 w 190"/>
                <a:gd name="T11" fmla="*/ 94 h 124"/>
                <a:gd name="T12" fmla="*/ 165 w 190"/>
                <a:gd name="T13" fmla="*/ 94 h 124"/>
                <a:gd name="T14" fmla="*/ 158 w 190"/>
                <a:gd name="T15" fmla="*/ 95 h 124"/>
                <a:gd name="T16" fmla="*/ 152 w 190"/>
                <a:gd name="T17" fmla="*/ 92 h 124"/>
                <a:gd name="T18" fmla="*/ 146 w 190"/>
                <a:gd name="T19" fmla="*/ 89 h 124"/>
                <a:gd name="T20" fmla="*/ 137 w 190"/>
                <a:gd name="T21" fmla="*/ 93 h 124"/>
                <a:gd name="T22" fmla="*/ 129 w 190"/>
                <a:gd name="T23" fmla="*/ 94 h 124"/>
                <a:gd name="T24" fmla="*/ 127 w 190"/>
                <a:gd name="T25" fmla="*/ 99 h 124"/>
                <a:gd name="T26" fmla="*/ 121 w 190"/>
                <a:gd name="T27" fmla="*/ 102 h 124"/>
                <a:gd name="T28" fmla="*/ 117 w 190"/>
                <a:gd name="T29" fmla="*/ 103 h 124"/>
                <a:gd name="T30" fmla="*/ 113 w 190"/>
                <a:gd name="T31" fmla="*/ 106 h 124"/>
                <a:gd name="T32" fmla="*/ 115 w 190"/>
                <a:gd name="T33" fmla="*/ 112 h 124"/>
                <a:gd name="T34" fmla="*/ 113 w 190"/>
                <a:gd name="T35" fmla="*/ 119 h 124"/>
                <a:gd name="T36" fmla="*/ 102 w 190"/>
                <a:gd name="T37" fmla="*/ 120 h 124"/>
                <a:gd name="T38" fmla="*/ 92 w 190"/>
                <a:gd name="T39" fmla="*/ 122 h 124"/>
                <a:gd name="T40" fmla="*/ 80 w 190"/>
                <a:gd name="T41" fmla="*/ 118 h 124"/>
                <a:gd name="T42" fmla="*/ 74 w 190"/>
                <a:gd name="T43" fmla="*/ 119 h 124"/>
                <a:gd name="T44" fmla="*/ 67 w 190"/>
                <a:gd name="T45" fmla="*/ 114 h 124"/>
                <a:gd name="T46" fmla="*/ 62 w 190"/>
                <a:gd name="T47" fmla="*/ 112 h 124"/>
                <a:gd name="T48" fmla="*/ 52 w 190"/>
                <a:gd name="T49" fmla="*/ 112 h 124"/>
                <a:gd name="T50" fmla="*/ 49 w 190"/>
                <a:gd name="T51" fmla="*/ 115 h 124"/>
                <a:gd name="T52" fmla="*/ 39 w 190"/>
                <a:gd name="T53" fmla="*/ 117 h 124"/>
                <a:gd name="T54" fmla="*/ 31 w 190"/>
                <a:gd name="T55" fmla="*/ 117 h 124"/>
                <a:gd name="T56" fmla="*/ 21 w 190"/>
                <a:gd name="T57" fmla="*/ 120 h 124"/>
                <a:gd name="T58" fmla="*/ 19 w 190"/>
                <a:gd name="T59" fmla="*/ 108 h 124"/>
                <a:gd name="T60" fmla="*/ 20 w 190"/>
                <a:gd name="T61" fmla="*/ 102 h 124"/>
                <a:gd name="T62" fmla="*/ 15 w 190"/>
                <a:gd name="T63" fmla="*/ 93 h 124"/>
                <a:gd name="T64" fmla="*/ 8 w 190"/>
                <a:gd name="T65" fmla="*/ 88 h 124"/>
                <a:gd name="T66" fmla="*/ 3 w 190"/>
                <a:gd name="T67" fmla="*/ 79 h 124"/>
                <a:gd name="T68" fmla="*/ 6 w 190"/>
                <a:gd name="T69" fmla="*/ 73 h 124"/>
                <a:gd name="T70" fmla="*/ 3 w 190"/>
                <a:gd name="T71" fmla="*/ 67 h 124"/>
                <a:gd name="T72" fmla="*/ 3 w 190"/>
                <a:gd name="T73" fmla="*/ 60 h 124"/>
                <a:gd name="T74" fmla="*/ 6 w 190"/>
                <a:gd name="T75" fmla="*/ 57 h 124"/>
                <a:gd name="T76" fmla="*/ 15 w 190"/>
                <a:gd name="T77" fmla="*/ 51 h 124"/>
                <a:gd name="T78" fmla="*/ 19 w 190"/>
                <a:gd name="T79" fmla="*/ 46 h 124"/>
                <a:gd name="T80" fmla="*/ 14 w 190"/>
                <a:gd name="T81" fmla="*/ 39 h 124"/>
                <a:gd name="T82" fmla="*/ 6 w 190"/>
                <a:gd name="T83" fmla="*/ 33 h 124"/>
                <a:gd name="T84" fmla="*/ 3 w 190"/>
                <a:gd name="T85" fmla="*/ 24 h 124"/>
                <a:gd name="T86" fmla="*/ 1 w 190"/>
                <a:gd name="T87" fmla="*/ 20 h 124"/>
                <a:gd name="T88" fmla="*/ 3 w 190"/>
                <a:gd name="T89" fmla="*/ 10 h 124"/>
                <a:gd name="T90" fmla="*/ 8 w 190"/>
                <a:gd name="T91" fmla="*/ 4 h 124"/>
                <a:gd name="T92" fmla="*/ 11 w 190"/>
                <a:gd name="T93" fmla="*/ 0 h 124"/>
                <a:gd name="T94" fmla="*/ 21 w 190"/>
                <a:gd name="T95" fmla="*/ 7 h 124"/>
                <a:gd name="T96" fmla="*/ 17 w 190"/>
                <a:gd name="T97" fmla="*/ 11 h 124"/>
                <a:gd name="T98" fmla="*/ 16 w 190"/>
                <a:gd name="T99" fmla="*/ 16 h 124"/>
                <a:gd name="T100" fmla="*/ 36 w 190"/>
                <a:gd name="T101" fmla="*/ 17 h 124"/>
                <a:gd name="T102" fmla="*/ 63 w 190"/>
                <a:gd name="T103" fmla="*/ 19 h 124"/>
                <a:gd name="T104" fmla="*/ 96 w 190"/>
                <a:gd name="T105" fmla="*/ 24 h 124"/>
                <a:gd name="T106" fmla="*/ 108 w 190"/>
                <a:gd name="T107" fmla="*/ 16 h 124"/>
                <a:gd name="T108" fmla="*/ 136 w 190"/>
                <a:gd name="T109" fmla="*/ 4 h 124"/>
                <a:gd name="T110" fmla="*/ 154 w 190"/>
                <a:gd name="T111" fmla="*/ 9 h 124"/>
                <a:gd name="T112" fmla="*/ 162 w 190"/>
                <a:gd name="T113" fmla="*/ 12 h 124"/>
                <a:gd name="T114" fmla="*/ 170 w 190"/>
                <a:gd name="T115" fmla="*/ 13 h 124"/>
                <a:gd name="T116" fmla="*/ 182 w 190"/>
                <a:gd name="T117" fmla="*/ 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124">
                  <a:moveTo>
                    <a:pt x="189" y="21"/>
                  </a:moveTo>
                  <a:lnTo>
                    <a:pt x="188" y="31"/>
                  </a:lnTo>
                  <a:lnTo>
                    <a:pt x="185" y="36"/>
                  </a:lnTo>
                  <a:lnTo>
                    <a:pt x="181" y="34"/>
                  </a:lnTo>
                  <a:lnTo>
                    <a:pt x="175" y="36"/>
                  </a:lnTo>
                  <a:lnTo>
                    <a:pt x="172" y="40"/>
                  </a:lnTo>
                  <a:lnTo>
                    <a:pt x="170" y="42"/>
                  </a:lnTo>
                  <a:lnTo>
                    <a:pt x="169" y="44"/>
                  </a:lnTo>
                  <a:lnTo>
                    <a:pt x="168" y="51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64" y="64"/>
                  </a:lnTo>
                  <a:lnTo>
                    <a:pt x="156" y="73"/>
                  </a:lnTo>
                  <a:lnTo>
                    <a:pt x="160" y="76"/>
                  </a:lnTo>
                  <a:lnTo>
                    <a:pt x="162" y="78"/>
                  </a:lnTo>
                  <a:lnTo>
                    <a:pt x="165" y="84"/>
                  </a:lnTo>
                  <a:lnTo>
                    <a:pt x="170" y="91"/>
                  </a:lnTo>
                  <a:lnTo>
                    <a:pt x="171" y="94"/>
                  </a:lnTo>
                  <a:lnTo>
                    <a:pt x="167" y="93"/>
                  </a:lnTo>
                  <a:lnTo>
                    <a:pt x="166" y="94"/>
                  </a:lnTo>
                  <a:lnTo>
                    <a:pt x="165" y="94"/>
                  </a:lnTo>
                  <a:lnTo>
                    <a:pt x="163" y="94"/>
                  </a:lnTo>
                  <a:lnTo>
                    <a:pt x="160" y="94"/>
                  </a:lnTo>
                  <a:lnTo>
                    <a:pt x="158" y="95"/>
                  </a:lnTo>
                  <a:lnTo>
                    <a:pt x="157" y="96"/>
                  </a:lnTo>
                  <a:lnTo>
                    <a:pt x="155" y="95"/>
                  </a:lnTo>
                  <a:lnTo>
                    <a:pt x="152" y="92"/>
                  </a:lnTo>
                  <a:lnTo>
                    <a:pt x="150" y="89"/>
                  </a:lnTo>
                  <a:lnTo>
                    <a:pt x="148" y="89"/>
                  </a:lnTo>
                  <a:lnTo>
                    <a:pt x="146" y="89"/>
                  </a:lnTo>
                  <a:lnTo>
                    <a:pt x="141" y="90"/>
                  </a:lnTo>
                  <a:lnTo>
                    <a:pt x="140" y="92"/>
                  </a:lnTo>
                  <a:lnTo>
                    <a:pt x="137" y="93"/>
                  </a:lnTo>
                  <a:lnTo>
                    <a:pt x="135" y="94"/>
                  </a:lnTo>
                  <a:lnTo>
                    <a:pt x="131" y="94"/>
                  </a:lnTo>
                  <a:lnTo>
                    <a:pt x="129" y="94"/>
                  </a:lnTo>
                  <a:lnTo>
                    <a:pt x="128" y="95"/>
                  </a:lnTo>
                  <a:lnTo>
                    <a:pt x="128" y="97"/>
                  </a:lnTo>
                  <a:lnTo>
                    <a:pt x="127" y="99"/>
                  </a:lnTo>
                  <a:lnTo>
                    <a:pt x="126" y="100"/>
                  </a:lnTo>
                  <a:lnTo>
                    <a:pt x="121" y="100"/>
                  </a:lnTo>
                  <a:lnTo>
                    <a:pt x="121" y="102"/>
                  </a:lnTo>
                  <a:lnTo>
                    <a:pt x="120" y="103"/>
                  </a:lnTo>
                  <a:lnTo>
                    <a:pt x="120" y="104"/>
                  </a:lnTo>
                  <a:lnTo>
                    <a:pt x="117" y="103"/>
                  </a:lnTo>
                  <a:lnTo>
                    <a:pt x="114" y="103"/>
                  </a:lnTo>
                  <a:lnTo>
                    <a:pt x="113" y="105"/>
                  </a:lnTo>
                  <a:lnTo>
                    <a:pt x="113" y="106"/>
                  </a:lnTo>
                  <a:lnTo>
                    <a:pt x="113" y="107"/>
                  </a:lnTo>
                  <a:lnTo>
                    <a:pt x="114" y="108"/>
                  </a:lnTo>
                  <a:lnTo>
                    <a:pt x="115" y="112"/>
                  </a:lnTo>
                  <a:lnTo>
                    <a:pt x="115" y="116"/>
                  </a:lnTo>
                  <a:lnTo>
                    <a:pt x="115" y="117"/>
                  </a:lnTo>
                  <a:lnTo>
                    <a:pt x="113" y="119"/>
                  </a:lnTo>
                  <a:lnTo>
                    <a:pt x="108" y="121"/>
                  </a:lnTo>
                  <a:lnTo>
                    <a:pt x="104" y="119"/>
                  </a:lnTo>
                  <a:lnTo>
                    <a:pt x="102" y="120"/>
                  </a:lnTo>
                  <a:lnTo>
                    <a:pt x="99" y="121"/>
                  </a:lnTo>
                  <a:lnTo>
                    <a:pt x="96" y="121"/>
                  </a:lnTo>
                  <a:lnTo>
                    <a:pt x="92" y="122"/>
                  </a:lnTo>
                  <a:lnTo>
                    <a:pt x="88" y="123"/>
                  </a:lnTo>
                  <a:lnTo>
                    <a:pt x="85" y="120"/>
                  </a:lnTo>
                  <a:lnTo>
                    <a:pt x="80" y="118"/>
                  </a:lnTo>
                  <a:lnTo>
                    <a:pt x="76" y="117"/>
                  </a:lnTo>
                  <a:lnTo>
                    <a:pt x="74" y="118"/>
                  </a:lnTo>
                  <a:lnTo>
                    <a:pt x="74" y="119"/>
                  </a:lnTo>
                  <a:lnTo>
                    <a:pt x="70" y="116"/>
                  </a:lnTo>
                  <a:lnTo>
                    <a:pt x="68" y="115"/>
                  </a:lnTo>
                  <a:lnTo>
                    <a:pt x="67" y="114"/>
                  </a:lnTo>
                  <a:lnTo>
                    <a:pt x="66" y="111"/>
                  </a:lnTo>
                  <a:lnTo>
                    <a:pt x="65" y="111"/>
                  </a:lnTo>
                  <a:lnTo>
                    <a:pt x="62" y="112"/>
                  </a:lnTo>
                  <a:lnTo>
                    <a:pt x="59" y="112"/>
                  </a:lnTo>
                  <a:lnTo>
                    <a:pt x="57" y="111"/>
                  </a:lnTo>
                  <a:lnTo>
                    <a:pt x="52" y="112"/>
                  </a:lnTo>
                  <a:lnTo>
                    <a:pt x="51" y="114"/>
                  </a:lnTo>
                  <a:lnTo>
                    <a:pt x="50" y="115"/>
                  </a:lnTo>
                  <a:lnTo>
                    <a:pt x="49" y="115"/>
                  </a:lnTo>
                  <a:lnTo>
                    <a:pt x="47" y="115"/>
                  </a:lnTo>
                  <a:lnTo>
                    <a:pt x="43" y="116"/>
                  </a:lnTo>
                  <a:lnTo>
                    <a:pt x="39" y="117"/>
                  </a:lnTo>
                  <a:lnTo>
                    <a:pt x="36" y="117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27" y="117"/>
                  </a:lnTo>
                  <a:lnTo>
                    <a:pt x="25" y="120"/>
                  </a:lnTo>
                  <a:lnTo>
                    <a:pt x="21" y="120"/>
                  </a:lnTo>
                  <a:lnTo>
                    <a:pt x="17" y="119"/>
                  </a:lnTo>
                  <a:lnTo>
                    <a:pt x="18" y="119"/>
                  </a:lnTo>
                  <a:lnTo>
                    <a:pt x="19" y="108"/>
                  </a:lnTo>
                  <a:lnTo>
                    <a:pt x="20" y="104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18" y="102"/>
                  </a:lnTo>
                  <a:lnTo>
                    <a:pt x="17" y="99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1" y="90"/>
                  </a:lnTo>
                  <a:lnTo>
                    <a:pt x="8" y="88"/>
                  </a:lnTo>
                  <a:lnTo>
                    <a:pt x="4" y="86"/>
                  </a:lnTo>
                  <a:lnTo>
                    <a:pt x="0" y="80"/>
                  </a:lnTo>
                  <a:lnTo>
                    <a:pt x="3" y="79"/>
                  </a:lnTo>
                  <a:lnTo>
                    <a:pt x="3" y="78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6" y="72"/>
                  </a:lnTo>
                  <a:lnTo>
                    <a:pt x="4" y="70"/>
                  </a:lnTo>
                  <a:lnTo>
                    <a:pt x="3" y="67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3" y="60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11" y="56"/>
                  </a:lnTo>
                  <a:lnTo>
                    <a:pt x="14" y="53"/>
                  </a:lnTo>
                  <a:lnTo>
                    <a:pt x="15" y="51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5" y="42"/>
                  </a:lnTo>
                  <a:lnTo>
                    <a:pt x="14" y="39"/>
                  </a:lnTo>
                  <a:lnTo>
                    <a:pt x="13" y="37"/>
                  </a:lnTo>
                  <a:lnTo>
                    <a:pt x="11" y="36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8" y="7"/>
                  </a:lnTo>
                  <a:lnTo>
                    <a:pt x="8" y="4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6" y="16"/>
                  </a:lnTo>
                  <a:lnTo>
                    <a:pt x="17" y="17"/>
                  </a:lnTo>
                  <a:lnTo>
                    <a:pt x="27" y="15"/>
                  </a:lnTo>
                  <a:lnTo>
                    <a:pt x="36" y="17"/>
                  </a:lnTo>
                  <a:lnTo>
                    <a:pt x="49" y="19"/>
                  </a:lnTo>
                  <a:lnTo>
                    <a:pt x="57" y="20"/>
                  </a:lnTo>
                  <a:lnTo>
                    <a:pt x="63" y="19"/>
                  </a:lnTo>
                  <a:lnTo>
                    <a:pt x="75" y="21"/>
                  </a:lnTo>
                  <a:lnTo>
                    <a:pt x="85" y="23"/>
                  </a:lnTo>
                  <a:lnTo>
                    <a:pt x="96" y="24"/>
                  </a:lnTo>
                  <a:lnTo>
                    <a:pt x="101" y="22"/>
                  </a:lnTo>
                  <a:lnTo>
                    <a:pt x="105" y="20"/>
                  </a:lnTo>
                  <a:lnTo>
                    <a:pt x="108" y="16"/>
                  </a:lnTo>
                  <a:lnTo>
                    <a:pt x="117" y="10"/>
                  </a:lnTo>
                  <a:lnTo>
                    <a:pt x="126" y="7"/>
                  </a:lnTo>
                  <a:lnTo>
                    <a:pt x="136" y="4"/>
                  </a:lnTo>
                  <a:lnTo>
                    <a:pt x="143" y="3"/>
                  </a:lnTo>
                  <a:lnTo>
                    <a:pt x="145" y="4"/>
                  </a:lnTo>
                  <a:lnTo>
                    <a:pt x="154" y="9"/>
                  </a:lnTo>
                  <a:lnTo>
                    <a:pt x="158" y="9"/>
                  </a:lnTo>
                  <a:lnTo>
                    <a:pt x="161" y="11"/>
                  </a:lnTo>
                  <a:lnTo>
                    <a:pt x="162" y="12"/>
                  </a:lnTo>
                  <a:lnTo>
                    <a:pt x="163" y="12"/>
                  </a:lnTo>
                  <a:lnTo>
                    <a:pt x="168" y="11"/>
                  </a:lnTo>
                  <a:lnTo>
                    <a:pt x="170" y="13"/>
                  </a:lnTo>
                  <a:lnTo>
                    <a:pt x="173" y="18"/>
                  </a:lnTo>
                  <a:lnTo>
                    <a:pt x="178" y="20"/>
                  </a:lnTo>
                  <a:lnTo>
                    <a:pt x="182" y="21"/>
                  </a:lnTo>
                  <a:lnTo>
                    <a:pt x="184" y="21"/>
                  </a:lnTo>
                  <a:lnTo>
                    <a:pt x="189" y="2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7" name="Freeform 80">
              <a:extLst>
                <a:ext uri="{FF2B5EF4-FFF2-40B4-BE49-F238E27FC236}">
                  <a16:creationId xmlns:a16="http://schemas.microsoft.com/office/drawing/2014/main" id="{A4E3576E-1EFC-452A-95F1-D7C09A692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2743" y="7990010"/>
              <a:ext cx="236292" cy="153866"/>
            </a:xfrm>
            <a:custGeom>
              <a:avLst/>
              <a:gdLst>
                <a:gd name="T0" fmla="*/ 185 w 190"/>
                <a:gd name="T1" fmla="*/ 36 h 124"/>
                <a:gd name="T2" fmla="*/ 172 w 190"/>
                <a:gd name="T3" fmla="*/ 40 h 124"/>
                <a:gd name="T4" fmla="*/ 168 w 190"/>
                <a:gd name="T5" fmla="*/ 51 h 124"/>
                <a:gd name="T6" fmla="*/ 164 w 190"/>
                <a:gd name="T7" fmla="*/ 64 h 124"/>
                <a:gd name="T8" fmla="*/ 162 w 190"/>
                <a:gd name="T9" fmla="*/ 78 h 124"/>
                <a:gd name="T10" fmla="*/ 171 w 190"/>
                <a:gd name="T11" fmla="*/ 94 h 124"/>
                <a:gd name="T12" fmla="*/ 165 w 190"/>
                <a:gd name="T13" fmla="*/ 94 h 124"/>
                <a:gd name="T14" fmla="*/ 158 w 190"/>
                <a:gd name="T15" fmla="*/ 95 h 124"/>
                <a:gd name="T16" fmla="*/ 152 w 190"/>
                <a:gd name="T17" fmla="*/ 92 h 124"/>
                <a:gd name="T18" fmla="*/ 146 w 190"/>
                <a:gd name="T19" fmla="*/ 89 h 124"/>
                <a:gd name="T20" fmla="*/ 137 w 190"/>
                <a:gd name="T21" fmla="*/ 93 h 124"/>
                <a:gd name="T22" fmla="*/ 129 w 190"/>
                <a:gd name="T23" fmla="*/ 94 h 124"/>
                <a:gd name="T24" fmla="*/ 127 w 190"/>
                <a:gd name="T25" fmla="*/ 99 h 124"/>
                <a:gd name="T26" fmla="*/ 121 w 190"/>
                <a:gd name="T27" fmla="*/ 102 h 124"/>
                <a:gd name="T28" fmla="*/ 117 w 190"/>
                <a:gd name="T29" fmla="*/ 103 h 124"/>
                <a:gd name="T30" fmla="*/ 113 w 190"/>
                <a:gd name="T31" fmla="*/ 106 h 124"/>
                <a:gd name="T32" fmla="*/ 115 w 190"/>
                <a:gd name="T33" fmla="*/ 112 h 124"/>
                <a:gd name="T34" fmla="*/ 113 w 190"/>
                <a:gd name="T35" fmla="*/ 119 h 124"/>
                <a:gd name="T36" fmla="*/ 102 w 190"/>
                <a:gd name="T37" fmla="*/ 120 h 124"/>
                <a:gd name="T38" fmla="*/ 92 w 190"/>
                <a:gd name="T39" fmla="*/ 122 h 124"/>
                <a:gd name="T40" fmla="*/ 80 w 190"/>
                <a:gd name="T41" fmla="*/ 118 h 124"/>
                <a:gd name="T42" fmla="*/ 74 w 190"/>
                <a:gd name="T43" fmla="*/ 119 h 124"/>
                <a:gd name="T44" fmla="*/ 67 w 190"/>
                <a:gd name="T45" fmla="*/ 114 h 124"/>
                <a:gd name="T46" fmla="*/ 62 w 190"/>
                <a:gd name="T47" fmla="*/ 112 h 124"/>
                <a:gd name="T48" fmla="*/ 52 w 190"/>
                <a:gd name="T49" fmla="*/ 112 h 124"/>
                <a:gd name="T50" fmla="*/ 49 w 190"/>
                <a:gd name="T51" fmla="*/ 115 h 124"/>
                <a:gd name="T52" fmla="*/ 39 w 190"/>
                <a:gd name="T53" fmla="*/ 117 h 124"/>
                <a:gd name="T54" fmla="*/ 31 w 190"/>
                <a:gd name="T55" fmla="*/ 117 h 124"/>
                <a:gd name="T56" fmla="*/ 21 w 190"/>
                <a:gd name="T57" fmla="*/ 120 h 124"/>
                <a:gd name="T58" fmla="*/ 19 w 190"/>
                <a:gd name="T59" fmla="*/ 108 h 124"/>
                <a:gd name="T60" fmla="*/ 20 w 190"/>
                <a:gd name="T61" fmla="*/ 102 h 124"/>
                <a:gd name="T62" fmla="*/ 15 w 190"/>
                <a:gd name="T63" fmla="*/ 93 h 124"/>
                <a:gd name="T64" fmla="*/ 8 w 190"/>
                <a:gd name="T65" fmla="*/ 88 h 124"/>
                <a:gd name="T66" fmla="*/ 3 w 190"/>
                <a:gd name="T67" fmla="*/ 79 h 124"/>
                <a:gd name="T68" fmla="*/ 6 w 190"/>
                <a:gd name="T69" fmla="*/ 73 h 124"/>
                <a:gd name="T70" fmla="*/ 3 w 190"/>
                <a:gd name="T71" fmla="*/ 67 h 124"/>
                <a:gd name="T72" fmla="*/ 3 w 190"/>
                <a:gd name="T73" fmla="*/ 60 h 124"/>
                <a:gd name="T74" fmla="*/ 6 w 190"/>
                <a:gd name="T75" fmla="*/ 57 h 124"/>
                <a:gd name="T76" fmla="*/ 15 w 190"/>
                <a:gd name="T77" fmla="*/ 51 h 124"/>
                <a:gd name="T78" fmla="*/ 19 w 190"/>
                <a:gd name="T79" fmla="*/ 46 h 124"/>
                <a:gd name="T80" fmla="*/ 14 w 190"/>
                <a:gd name="T81" fmla="*/ 39 h 124"/>
                <a:gd name="T82" fmla="*/ 6 w 190"/>
                <a:gd name="T83" fmla="*/ 33 h 124"/>
                <a:gd name="T84" fmla="*/ 3 w 190"/>
                <a:gd name="T85" fmla="*/ 24 h 124"/>
                <a:gd name="T86" fmla="*/ 1 w 190"/>
                <a:gd name="T87" fmla="*/ 20 h 124"/>
                <a:gd name="T88" fmla="*/ 3 w 190"/>
                <a:gd name="T89" fmla="*/ 10 h 124"/>
                <a:gd name="T90" fmla="*/ 8 w 190"/>
                <a:gd name="T91" fmla="*/ 4 h 124"/>
                <a:gd name="T92" fmla="*/ 11 w 190"/>
                <a:gd name="T93" fmla="*/ 0 h 124"/>
                <a:gd name="T94" fmla="*/ 21 w 190"/>
                <a:gd name="T95" fmla="*/ 7 h 124"/>
                <a:gd name="T96" fmla="*/ 17 w 190"/>
                <a:gd name="T97" fmla="*/ 11 h 124"/>
                <a:gd name="T98" fmla="*/ 16 w 190"/>
                <a:gd name="T99" fmla="*/ 16 h 124"/>
                <a:gd name="T100" fmla="*/ 36 w 190"/>
                <a:gd name="T101" fmla="*/ 17 h 124"/>
                <a:gd name="T102" fmla="*/ 63 w 190"/>
                <a:gd name="T103" fmla="*/ 19 h 124"/>
                <a:gd name="T104" fmla="*/ 96 w 190"/>
                <a:gd name="T105" fmla="*/ 24 h 124"/>
                <a:gd name="T106" fmla="*/ 108 w 190"/>
                <a:gd name="T107" fmla="*/ 16 h 124"/>
                <a:gd name="T108" fmla="*/ 136 w 190"/>
                <a:gd name="T109" fmla="*/ 4 h 124"/>
                <a:gd name="T110" fmla="*/ 154 w 190"/>
                <a:gd name="T111" fmla="*/ 9 h 124"/>
                <a:gd name="T112" fmla="*/ 162 w 190"/>
                <a:gd name="T113" fmla="*/ 12 h 124"/>
                <a:gd name="T114" fmla="*/ 170 w 190"/>
                <a:gd name="T115" fmla="*/ 13 h 124"/>
                <a:gd name="T116" fmla="*/ 182 w 190"/>
                <a:gd name="T117" fmla="*/ 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124">
                  <a:moveTo>
                    <a:pt x="189" y="21"/>
                  </a:moveTo>
                  <a:lnTo>
                    <a:pt x="188" y="31"/>
                  </a:lnTo>
                  <a:lnTo>
                    <a:pt x="185" y="36"/>
                  </a:lnTo>
                  <a:lnTo>
                    <a:pt x="181" y="34"/>
                  </a:lnTo>
                  <a:lnTo>
                    <a:pt x="175" y="36"/>
                  </a:lnTo>
                  <a:lnTo>
                    <a:pt x="172" y="40"/>
                  </a:lnTo>
                  <a:lnTo>
                    <a:pt x="170" y="42"/>
                  </a:lnTo>
                  <a:lnTo>
                    <a:pt x="169" y="44"/>
                  </a:lnTo>
                  <a:lnTo>
                    <a:pt x="168" y="51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64" y="64"/>
                  </a:lnTo>
                  <a:lnTo>
                    <a:pt x="156" y="73"/>
                  </a:lnTo>
                  <a:lnTo>
                    <a:pt x="160" y="76"/>
                  </a:lnTo>
                  <a:lnTo>
                    <a:pt x="162" y="78"/>
                  </a:lnTo>
                  <a:lnTo>
                    <a:pt x="165" y="84"/>
                  </a:lnTo>
                  <a:lnTo>
                    <a:pt x="170" y="91"/>
                  </a:lnTo>
                  <a:lnTo>
                    <a:pt x="171" y="94"/>
                  </a:lnTo>
                  <a:lnTo>
                    <a:pt x="167" y="93"/>
                  </a:lnTo>
                  <a:lnTo>
                    <a:pt x="166" y="94"/>
                  </a:lnTo>
                  <a:lnTo>
                    <a:pt x="165" y="94"/>
                  </a:lnTo>
                  <a:lnTo>
                    <a:pt x="163" y="94"/>
                  </a:lnTo>
                  <a:lnTo>
                    <a:pt x="160" y="94"/>
                  </a:lnTo>
                  <a:lnTo>
                    <a:pt x="158" y="95"/>
                  </a:lnTo>
                  <a:lnTo>
                    <a:pt x="157" y="96"/>
                  </a:lnTo>
                  <a:lnTo>
                    <a:pt x="155" y="95"/>
                  </a:lnTo>
                  <a:lnTo>
                    <a:pt x="152" y="92"/>
                  </a:lnTo>
                  <a:lnTo>
                    <a:pt x="150" y="89"/>
                  </a:lnTo>
                  <a:lnTo>
                    <a:pt x="148" y="89"/>
                  </a:lnTo>
                  <a:lnTo>
                    <a:pt x="146" y="89"/>
                  </a:lnTo>
                  <a:lnTo>
                    <a:pt x="141" y="90"/>
                  </a:lnTo>
                  <a:lnTo>
                    <a:pt x="140" y="92"/>
                  </a:lnTo>
                  <a:lnTo>
                    <a:pt x="137" y="93"/>
                  </a:lnTo>
                  <a:lnTo>
                    <a:pt x="135" y="94"/>
                  </a:lnTo>
                  <a:lnTo>
                    <a:pt x="131" y="94"/>
                  </a:lnTo>
                  <a:lnTo>
                    <a:pt x="129" y="94"/>
                  </a:lnTo>
                  <a:lnTo>
                    <a:pt x="128" y="95"/>
                  </a:lnTo>
                  <a:lnTo>
                    <a:pt x="128" y="97"/>
                  </a:lnTo>
                  <a:lnTo>
                    <a:pt x="127" y="99"/>
                  </a:lnTo>
                  <a:lnTo>
                    <a:pt x="126" y="100"/>
                  </a:lnTo>
                  <a:lnTo>
                    <a:pt x="121" y="100"/>
                  </a:lnTo>
                  <a:lnTo>
                    <a:pt x="121" y="102"/>
                  </a:lnTo>
                  <a:lnTo>
                    <a:pt x="120" y="103"/>
                  </a:lnTo>
                  <a:lnTo>
                    <a:pt x="120" y="104"/>
                  </a:lnTo>
                  <a:lnTo>
                    <a:pt x="117" y="103"/>
                  </a:lnTo>
                  <a:lnTo>
                    <a:pt x="114" y="103"/>
                  </a:lnTo>
                  <a:lnTo>
                    <a:pt x="113" y="105"/>
                  </a:lnTo>
                  <a:lnTo>
                    <a:pt x="113" y="106"/>
                  </a:lnTo>
                  <a:lnTo>
                    <a:pt x="113" y="107"/>
                  </a:lnTo>
                  <a:lnTo>
                    <a:pt x="114" y="108"/>
                  </a:lnTo>
                  <a:lnTo>
                    <a:pt x="115" y="112"/>
                  </a:lnTo>
                  <a:lnTo>
                    <a:pt x="115" y="116"/>
                  </a:lnTo>
                  <a:lnTo>
                    <a:pt x="115" y="117"/>
                  </a:lnTo>
                  <a:lnTo>
                    <a:pt x="113" y="119"/>
                  </a:lnTo>
                  <a:lnTo>
                    <a:pt x="108" y="121"/>
                  </a:lnTo>
                  <a:lnTo>
                    <a:pt x="104" y="119"/>
                  </a:lnTo>
                  <a:lnTo>
                    <a:pt x="102" y="120"/>
                  </a:lnTo>
                  <a:lnTo>
                    <a:pt x="99" y="121"/>
                  </a:lnTo>
                  <a:lnTo>
                    <a:pt x="96" y="121"/>
                  </a:lnTo>
                  <a:lnTo>
                    <a:pt x="92" y="122"/>
                  </a:lnTo>
                  <a:lnTo>
                    <a:pt x="88" y="123"/>
                  </a:lnTo>
                  <a:lnTo>
                    <a:pt x="85" y="120"/>
                  </a:lnTo>
                  <a:lnTo>
                    <a:pt x="80" y="118"/>
                  </a:lnTo>
                  <a:lnTo>
                    <a:pt x="76" y="117"/>
                  </a:lnTo>
                  <a:lnTo>
                    <a:pt x="74" y="118"/>
                  </a:lnTo>
                  <a:lnTo>
                    <a:pt x="74" y="119"/>
                  </a:lnTo>
                  <a:lnTo>
                    <a:pt x="70" y="116"/>
                  </a:lnTo>
                  <a:lnTo>
                    <a:pt x="68" y="115"/>
                  </a:lnTo>
                  <a:lnTo>
                    <a:pt x="67" y="114"/>
                  </a:lnTo>
                  <a:lnTo>
                    <a:pt x="66" y="111"/>
                  </a:lnTo>
                  <a:lnTo>
                    <a:pt x="65" y="111"/>
                  </a:lnTo>
                  <a:lnTo>
                    <a:pt x="62" y="112"/>
                  </a:lnTo>
                  <a:lnTo>
                    <a:pt x="59" y="112"/>
                  </a:lnTo>
                  <a:lnTo>
                    <a:pt x="57" y="111"/>
                  </a:lnTo>
                  <a:lnTo>
                    <a:pt x="52" y="112"/>
                  </a:lnTo>
                  <a:lnTo>
                    <a:pt x="51" y="114"/>
                  </a:lnTo>
                  <a:lnTo>
                    <a:pt x="50" y="115"/>
                  </a:lnTo>
                  <a:lnTo>
                    <a:pt x="49" y="115"/>
                  </a:lnTo>
                  <a:lnTo>
                    <a:pt x="47" y="115"/>
                  </a:lnTo>
                  <a:lnTo>
                    <a:pt x="43" y="116"/>
                  </a:lnTo>
                  <a:lnTo>
                    <a:pt x="39" y="117"/>
                  </a:lnTo>
                  <a:lnTo>
                    <a:pt x="36" y="117"/>
                  </a:lnTo>
                  <a:lnTo>
                    <a:pt x="33" y="117"/>
                  </a:lnTo>
                  <a:lnTo>
                    <a:pt x="31" y="117"/>
                  </a:lnTo>
                  <a:lnTo>
                    <a:pt x="27" y="117"/>
                  </a:lnTo>
                  <a:lnTo>
                    <a:pt x="25" y="120"/>
                  </a:lnTo>
                  <a:lnTo>
                    <a:pt x="21" y="120"/>
                  </a:lnTo>
                  <a:lnTo>
                    <a:pt x="17" y="119"/>
                  </a:lnTo>
                  <a:lnTo>
                    <a:pt x="18" y="119"/>
                  </a:lnTo>
                  <a:lnTo>
                    <a:pt x="19" y="108"/>
                  </a:lnTo>
                  <a:lnTo>
                    <a:pt x="20" y="104"/>
                  </a:lnTo>
                  <a:lnTo>
                    <a:pt x="20" y="103"/>
                  </a:lnTo>
                  <a:lnTo>
                    <a:pt x="20" y="102"/>
                  </a:lnTo>
                  <a:lnTo>
                    <a:pt x="18" y="102"/>
                  </a:lnTo>
                  <a:lnTo>
                    <a:pt x="17" y="99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1" y="90"/>
                  </a:lnTo>
                  <a:lnTo>
                    <a:pt x="8" y="88"/>
                  </a:lnTo>
                  <a:lnTo>
                    <a:pt x="4" y="86"/>
                  </a:lnTo>
                  <a:lnTo>
                    <a:pt x="0" y="80"/>
                  </a:lnTo>
                  <a:lnTo>
                    <a:pt x="3" y="79"/>
                  </a:lnTo>
                  <a:lnTo>
                    <a:pt x="3" y="78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6" y="72"/>
                  </a:lnTo>
                  <a:lnTo>
                    <a:pt x="4" y="70"/>
                  </a:lnTo>
                  <a:lnTo>
                    <a:pt x="3" y="67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3" y="60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11" y="56"/>
                  </a:lnTo>
                  <a:lnTo>
                    <a:pt x="14" y="53"/>
                  </a:lnTo>
                  <a:lnTo>
                    <a:pt x="15" y="51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5" y="42"/>
                  </a:lnTo>
                  <a:lnTo>
                    <a:pt x="14" y="39"/>
                  </a:lnTo>
                  <a:lnTo>
                    <a:pt x="13" y="37"/>
                  </a:lnTo>
                  <a:lnTo>
                    <a:pt x="11" y="36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8" y="7"/>
                  </a:lnTo>
                  <a:lnTo>
                    <a:pt x="8" y="4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6" y="16"/>
                  </a:lnTo>
                  <a:lnTo>
                    <a:pt x="17" y="17"/>
                  </a:lnTo>
                  <a:lnTo>
                    <a:pt x="27" y="15"/>
                  </a:lnTo>
                  <a:lnTo>
                    <a:pt x="36" y="17"/>
                  </a:lnTo>
                  <a:lnTo>
                    <a:pt x="49" y="19"/>
                  </a:lnTo>
                  <a:lnTo>
                    <a:pt x="57" y="20"/>
                  </a:lnTo>
                  <a:lnTo>
                    <a:pt x="63" y="19"/>
                  </a:lnTo>
                  <a:lnTo>
                    <a:pt x="75" y="21"/>
                  </a:lnTo>
                  <a:lnTo>
                    <a:pt x="85" y="23"/>
                  </a:lnTo>
                  <a:lnTo>
                    <a:pt x="96" y="24"/>
                  </a:lnTo>
                  <a:lnTo>
                    <a:pt x="101" y="22"/>
                  </a:lnTo>
                  <a:lnTo>
                    <a:pt x="105" y="20"/>
                  </a:lnTo>
                  <a:lnTo>
                    <a:pt x="108" y="16"/>
                  </a:lnTo>
                  <a:lnTo>
                    <a:pt x="117" y="10"/>
                  </a:lnTo>
                  <a:lnTo>
                    <a:pt x="126" y="7"/>
                  </a:lnTo>
                  <a:lnTo>
                    <a:pt x="136" y="4"/>
                  </a:lnTo>
                  <a:lnTo>
                    <a:pt x="143" y="3"/>
                  </a:lnTo>
                  <a:lnTo>
                    <a:pt x="145" y="4"/>
                  </a:lnTo>
                  <a:lnTo>
                    <a:pt x="154" y="9"/>
                  </a:lnTo>
                  <a:lnTo>
                    <a:pt x="158" y="9"/>
                  </a:lnTo>
                  <a:lnTo>
                    <a:pt x="161" y="11"/>
                  </a:lnTo>
                  <a:lnTo>
                    <a:pt x="162" y="12"/>
                  </a:lnTo>
                  <a:lnTo>
                    <a:pt x="163" y="12"/>
                  </a:lnTo>
                  <a:lnTo>
                    <a:pt x="168" y="11"/>
                  </a:lnTo>
                  <a:lnTo>
                    <a:pt x="170" y="13"/>
                  </a:lnTo>
                  <a:lnTo>
                    <a:pt x="173" y="18"/>
                  </a:lnTo>
                  <a:lnTo>
                    <a:pt x="178" y="20"/>
                  </a:lnTo>
                  <a:lnTo>
                    <a:pt x="182" y="21"/>
                  </a:lnTo>
                  <a:lnTo>
                    <a:pt x="184" y="21"/>
                  </a:lnTo>
                  <a:lnTo>
                    <a:pt x="189" y="2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8" name="Freeform 81">
              <a:extLst>
                <a:ext uri="{FF2B5EF4-FFF2-40B4-BE49-F238E27FC236}">
                  <a16:creationId xmlns:a16="http://schemas.microsoft.com/office/drawing/2014/main" id="{33D05B6F-E6E4-4BAD-8E71-13258244C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5715" y="7286625"/>
              <a:ext cx="362683" cy="313228"/>
            </a:xfrm>
            <a:custGeom>
              <a:avLst/>
              <a:gdLst>
                <a:gd name="T0" fmla="*/ 163 w 289"/>
                <a:gd name="T1" fmla="*/ 3 h 250"/>
                <a:gd name="T2" fmla="*/ 177 w 289"/>
                <a:gd name="T3" fmla="*/ 7 h 250"/>
                <a:gd name="T4" fmla="*/ 188 w 289"/>
                <a:gd name="T5" fmla="*/ 17 h 250"/>
                <a:gd name="T6" fmla="*/ 198 w 289"/>
                <a:gd name="T7" fmla="*/ 20 h 250"/>
                <a:gd name="T8" fmla="*/ 220 w 289"/>
                <a:gd name="T9" fmla="*/ 19 h 250"/>
                <a:gd name="T10" fmla="*/ 231 w 289"/>
                <a:gd name="T11" fmla="*/ 30 h 250"/>
                <a:gd name="T12" fmla="*/ 233 w 289"/>
                <a:gd name="T13" fmla="*/ 42 h 250"/>
                <a:gd name="T14" fmla="*/ 236 w 289"/>
                <a:gd name="T15" fmla="*/ 56 h 250"/>
                <a:gd name="T16" fmla="*/ 230 w 289"/>
                <a:gd name="T17" fmla="*/ 72 h 250"/>
                <a:gd name="T18" fmla="*/ 239 w 289"/>
                <a:gd name="T19" fmla="*/ 88 h 250"/>
                <a:gd name="T20" fmla="*/ 261 w 289"/>
                <a:gd name="T21" fmla="*/ 110 h 250"/>
                <a:gd name="T22" fmla="*/ 261 w 289"/>
                <a:gd name="T23" fmla="*/ 124 h 250"/>
                <a:gd name="T24" fmla="*/ 281 w 289"/>
                <a:gd name="T25" fmla="*/ 135 h 250"/>
                <a:gd name="T26" fmla="*/ 287 w 289"/>
                <a:gd name="T27" fmla="*/ 147 h 250"/>
                <a:gd name="T28" fmla="*/ 269 w 289"/>
                <a:gd name="T29" fmla="*/ 159 h 250"/>
                <a:gd name="T30" fmla="*/ 249 w 289"/>
                <a:gd name="T31" fmla="*/ 154 h 250"/>
                <a:gd name="T32" fmla="*/ 247 w 289"/>
                <a:gd name="T33" fmla="*/ 167 h 250"/>
                <a:gd name="T34" fmla="*/ 252 w 289"/>
                <a:gd name="T35" fmla="*/ 182 h 250"/>
                <a:gd name="T36" fmla="*/ 256 w 289"/>
                <a:gd name="T37" fmla="*/ 200 h 250"/>
                <a:gd name="T38" fmla="*/ 243 w 289"/>
                <a:gd name="T39" fmla="*/ 210 h 250"/>
                <a:gd name="T40" fmla="*/ 227 w 289"/>
                <a:gd name="T41" fmla="*/ 222 h 250"/>
                <a:gd name="T42" fmla="*/ 225 w 289"/>
                <a:gd name="T43" fmla="*/ 242 h 250"/>
                <a:gd name="T44" fmla="*/ 216 w 289"/>
                <a:gd name="T45" fmla="*/ 242 h 250"/>
                <a:gd name="T46" fmla="*/ 193 w 289"/>
                <a:gd name="T47" fmla="*/ 241 h 250"/>
                <a:gd name="T48" fmla="*/ 180 w 289"/>
                <a:gd name="T49" fmla="*/ 232 h 250"/>
                <a:gd name="T50" fmla="*/ 172 w 289"/>
                <a:gd name="T51" fmla="*/ 236 h 250"/>
                <a:gd name="T52" fmla="*/ 162 w 289"/>
                <a:gd name="T53" fmla="*/ 234 h 250"/>
                <a:gd name="T54" fmla="*/ 146 w 289"/>
                <a:gd name="T55" fmla="*/ 234 h 250"/>
                <a:gd name="T56" fmla="*/ 136 w 289"/>
                <a:gd name="T57" fmla="*/ 238 h 250"/>
                <a:gd name="T58" fmla="*/ 124 w 289"/>
                <a:gd name="T59" fmla="*/ 232 h 250"/>
                <a:gd name="T60" fmla="*/ 99 w 289"/>
                <a:gd name="T61" fmla="*/ 222 h 250"/>
                <a:gd name="T62" fmla="*/ 63 w 289"/>
                <a:gd name="T63" fmla="*/ 216 h 250"/>
                <a:gd name="T64" fmla="*/ 40 w 289"/>
                <a:gd name="T65" fmla="*/ 219 h 250"/>
                <a:gd name="T66" fmla="*/ 24 w 289"/>
                <a:gd name="T67" fmla="*/ 233 h 250"/>
                <a:gd name="T68" fmla="*/ 14 w 289"/>
                <a:gd name="T69" fmla="*/ 236 h 250"/>
                <a:gd name="T70" fmla="*/ 13 w 289"/>
                <a:gd name="T71" fmla="*/ 219 h 250"/>
                <a:gd name="T72" fmla="*/ 9 w 289"/>
                <a:gd name="T73" fmla="*/ 205 h 250"/>
                <a:gd name="T74" fmla="*/ 4 w 289"/>
                <a:gd name="T75" fmla="*/ 192 h 250"/>
                <a:gd name="T76" fmla="*/ 23 w 289"/>
                <a:gd name="T77" fmla="*/ 173 h 250"/>
                <a:gd name="T78" fmla="*/ 10 w 289"/>
                <a:gd name="T79" fmla="*/ 116 h 250"/>
                <a:gd name="T80" fmla="*/ 29 w 289"/>
                <a:gd name="T81" fmla="*/ 116 h 250"/>
                <a:gd name="T82" fmla="*/ 49 w 289"/>
                <a:gd name="T83" fmla="*/ 115 h 250"/>
                <a:gd name="T84" fmla="*/ 61 w 289"/>
                <a:gd name="T85" fmla="*/ 102 h 250"/>
                <a:gd name="T86" fmla="*/ 71 w 289"/>
                <a:gd name="T87" fmla="*/ 104 h 250"/>
                <a:gd name="T88" fmla="*/ 79 w 289"/>
                <a:gd name="T89" fmla="*/ 102 h 250"/>
                <a:gd name="T90" fmla="*/ 73 w 289"/>
                <a:gd name="T91" fmla="*/ 94 h 250"/>
                <a:gd name="T92" fmla="*/ 77 w 289"/>
                <a:gd name="T93" fmla="*/ 76 h 250"/>
                <a:gd name="T94" fmla="*/ 92 w 289"/>
                <a:gd name="T95" fmla="*/ 58 h 250"/>
                <a:gd name="T96" fmla="*/ 106 w 289"/>
                <a:gd name="T97" fmla="*/ 49 h 250"/>
                <a:gd name="T98" fmla="*/ 99 w 289"/>
                <a:gd name="T99" fmla="*/ 43 h 250"/>
                <a:gd name="T100" fmla="*/ 104 w 289"/>
                <a:gd name="T101" fmla="*/ 25 h 250"/>
                <a:gd name="T102" fmla="*/ 129 w 289"/>
                <a:gd name="T103" fmla="*/ 19 h 250"/>
                <a:gd name="T104" fmla="*/ 143 w 289"/>
                <a:gd name="T105" fmla="*/ 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9" h="250">
                  <a:moveTo>
                    <a:pt x="151" y="0"/>
                  </a:moveTo>
                  <a:lnTo>
                    <a:pt x="155" y="5"/>
                  </a:lnTo>
                  <a:lnTo>
                    <a:pt x="156" y="5"/>
                  </a:lnTo>
                  <a:lnTo>
                    <a:pt x="158" y="3"/>
                  </a:lnTo>
                  <a:lnTo>
                    <a:pt x="158" y="3"/>
                  </a:lnTo>
                  <a:lnTo>
                    <a:pt x="163" y="3"/>
                  </a:lnTo>
                  <a:lnTo>
                    <a:pt x="166" y="4"/>
                  </a:lnTo>
                  <a:lnTo>
                    <a:pt x="167" y="8"/>
                  </a:lnTo>
                  <a:lnTo>
                    <a:pt x="168" y="10"/>
                  </a:lnTo>
                  <a:lnTo>
                    <a:pt x="170" y="11"/>
                  </a:lnTo>
                  <a:lnTo>
                    <a:pt x="175" y="8"/>
                  </a:lnTo>
                  <a:lnTo>
                    <a:pt x="177" y="7"/>
                  </a:lnTo>
                  <a:lnTo>
                    <a:pt x="179" y="7"/>
                  </a:lnTo>
                  <a:lnTo>
                    <a:pt x="185" y="9"/>
                  </a:lnTo>
                  <a:lnTo>
                    <a:pt x="188" y="11"/>
                  </a:lnTo>
                  <a:lnTo>
                    <a:pt x="188" y="13"/>
                  </a:lnTo>
                  <a:lnTo>
                    <a:pt x="188" y="14"/>
                  </a:lnTo>
                  <a:lnTo>
                    <a:pt x="188" y="17"/>
                  </a:lnTo>
                  <a:lnTo>
                    <a:pt x="187" y="19"/>
                  </a:lnTo>
                  <a:lnTo>
                    <a:pt x="189" y="23"/>
                  </a:lnTo>
                  <a:lnTo>
                    <a:pt x="191" y="25"/>
                  </a:lnTo>
                  <a:lnTo>
                    <a:pt x="196" y="21"/>
                  </a:lnTo>
                  <a:lnTo>
                    <a:pt x="197" y="20"/>
                  </a:lnTo>
                  <a:lnTo>
                    <a:pt x="198" y="20"/>
                  </a:lnTo>
                  <a:lnTo>
                    <a:pt x="201" y="19"/>
                  </a:lnTo>
                  <a:lnTo>
                    <a:pt x="203" y="17"/>
                  </a:lnTo>
                  <a:lnTo>
                    <a:pt x="205" y="16"/>
                  </a:lnTo>
                  <a:lnTo>
                    <a:pt x="208" y="17"/>
                  </a:lnTo>
                  <a:lnTo>
                    <a:pt x="214" y="16"/>
                  </a:lnTo>
                  <a:lnTo>
                    <a:pt x="220" y="19"/>
                  </a:lnTo>
                  <a:lnTo>
                    <a:pt x="220" y="20"/>
                  </a:lnTo>
                  <a:lnTo>
                    <a:pt x="224" y="24"/>
                  </a:lnTo>
                  <a:lnTo>
                    <a:pt x="225" y="26"/>
                  </a:lnTo>
                  <a:lnTo>
                    <a:pt x="227" y="26"/>
                  </a:lnTo>
                  <a:lnTo>
                    <a:pt x="229" y="28"/>
                  </a:lnTo>
                  <a:lnTo>
                    <a:pt x="231" y="30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3" y="40"/>
                  </a:lnTo>
                  <a:lnTo>
                    <a:pt x="233" y="42"/>
                  </a:lnTo>
                  <a:lnTo>
                    <a:pt x="231" y="43"/>
                  </a:lnTo>
                  <a:lnTo>
                    <a:pt x="231" y="45"/>
                  </a:lnTo>
                  <a:lnTo>
                    <a:pt x="231" y="47"/>
                  </a:lnTo>
                  <a:lnTo>
                    <a:pt x="233" y="49"/>
                  </a:lnTo>
                  <a:lnTo>
                    <a:pt x="235" y="54"/>
                  </a:lnTo>
                  <a:lnTo>
                    <a:pt x="236" y="56"/>
                  </a:lnTo>
                  <a:lnTo>
                    <a:pt x="236" y="58"/>
                  </a:lnTo>
                  <a:lnTo>
                    <a:pt x="233" y="64"/>
                  </a:lnTo>
                  <a:lnTo>
                    <a:pt x="231" y="66"/>
                  </a:lnTo>
                  <a:lnTo>
                    <a:pt x="231" y="68"/>
                  </a:lnTo>
                  <a:lnTo>
                    <a:pt x="230" y="71"/>
                  </a:lnTo>
                  <a:lnTo>
                    <a:pt x="230" y="72"/>
                  </a:lnTo>
                  <a:lnTo>
                    <a:pt x="236" y="77"/>
                  </a:lnTo>
                  <a:lnTo>
                    <a:pt x="240" y="80"/>
                  </a:lnTo>
                  <a:lnTo>
                    <a:pt x="241" y="81"/>
                  </a:lnTo>
                  <a:lnTo>
                    <a:pt x="241" y="82"/>
                  </a:lnTo>
                  <a:lnTo>
                    <a:pt x="239" y="87"/>
                  </a:lnTo>
                  <a:lnTo>
                    <a:pt x="239" y="88"/>
                  </a:lnTo>
                  <a:lnTo>
                    <a:pt x="242" y="89"/>
                  </a:lnTo>
                  <a:lnTo>
                    <a:pt x="244" y="93"/>
                  </a:lnTo>
                  <a:lnTo>
                    <a:pt x="246" y="98"/>
                  </a:lnTo>
                  <a:lnTo>
                    <a:pt x="249" y="103"/>
                  </a:lnTo>
                  <a:lnTo>
                    <a:pt x="255" y="107"/>
                  </a:lnTo>
                  <a:lnTo>
                    <a:pt x="261" y="110"/>
                  </a:lnTo>
                  <a:lnTo>
                    <a:pt x="261" y="111"/>
                  </a:lnTo>
                  <a:lnTo>
                    <a:pt x="262" y="113"/>
                  </a:lnTo>
                  <a:lnTo>
                    <a:pt x="261" y="116"/>
                  </a:lnTo>
                  <a:lnTo>
                    <a:pt x="260" y="121"/>
                  </a:lnTo>
                  <a:lnTo>
                    <a:pt x="260" y="123"/>
                  </a:lnTo>
                  <a:lnTo>
                    <a:pt x="261" y="124"/>
                  </a:lnTo>
                  <a:lnTo>
                    <a:pt x="266" y="123"/>
                  </a:lnTo>
                  <a:lnTo>
                    <a:pt x="273" y="124"/>
                  </a:lnTo>
                  <a:lnTo>
                    <a:pt x="281" y="129"/>
                  </a:lnTo>
                  <a:lnTo>
                    <a:pt x="281" y="130"/>
                  </a:lnTo>
                  <a:lnTo>
                    <a:pt x="280" y="132"/>
                  </a:lnTo>
                  <a:lnTo>
                    <a:pt x="281" y="135"/>
                  </a:lnTo>
                  <a:lnTo>
                    <a:pt x="281" y="136"/>
                  </a:lnTo>
                  <a:lnTo>
                    <a:pt x="288" y="141"/>
                  </a:lnTo>
                  <a:lnTo>
                    <a:pt x="288" y="143"/>
                  </a:lnTo>
                  <a:lnTo>
                    <a:pt x="288" y="145"/>
                  </a:lnTo>
                  <a:lnTo>
                    <a:pt x="288" y="147"/>
                  </a:lnTo>
                  <a:lnTo>
                    <a:pt x="287" y="147"/>
                  </a:lnTo>
                  <a:lnTo>
                    <a:pt x="284" y="148"/>
                  </a:lnTo>
                  <a:lnTo>
                    <a:pt x="281" y="150"/>
                  </a:lnTo>
                  <a:lnTo>
                    <a:pt x="280" y="153"/>
                  </a:lnTo>
                  <a:lnTo>
                    <a:pt x="274" y="157"/>
                  </a:lnTo>
                  <a:lnTo>
                    <a:pt x="271" y="159"/>
                  </a:lnTo>
                  <a:lnTo>
                    <a:pt x="269" y="159"/>
                  </a:lnTo>
                  <a:lnTo>
                    <a:pt x="262" y="158"/>
                  </a:lnTo>
                  <a:lnTo>
                    <a:pt x="260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4" y="154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47" y="157"/>
                  </a:lnTo>
                  <a:lnTo>
                    <a:pt x="246" y="160"/>
                  </a:lnTo>
                  <a:lnTo>
                    <a:pt x="244" y="163"/>
                  </a:lnTo>
                  <a:lnTo>
                    <a:pt x="246" y="164"/>
                  </a:lnTo>
                  <a:lnTo>
                    <a:pt x="247" y="167"/>
                  </a:lnTo>
                  <a:lnTo>
                    <a:pt x="250" y="171"/>
                  </a:lnTo>
                  <a:lnTo>
                    <a:pt x="253" y="174"/>
                  </a:lnTo>
                  <a:lnTo>
                    <a:pt x="254" y="176"/>
                  </a:lnTo>
                  <a:lnTo>
                    <a:pt x="254" y="177"/>
                  </a:lnTo>
                  <a:lnTo>
                    <a:pt x="252" y="179"/>
                  </a:lnTo>
                  <a:lnTo>
                    <a:pt x="252" y="182"/>
                  </a:lnTo>
                  <a:lnTo>
                    <a:pt x="255" y="186"/>
                  </a:lnTo>
                  <a:lnTo>
                    <a:pt x="254" y="187"/>
                  </a:lnTo>
                  <a:lnTo>
                    <a:pt x="254" y="192"/>
                  </a:lnTo>
                  <a:lnTo>
                    <a:pt x="254" y="198"/>
                  </a:lnTo>
                  <a:lnTo>
                    <a:pt x="255" y="199"/>
                  </a:lnTo>
                  <a:lnTo>
                    <a:pt x="256" y="200"/>
                  </a:lnTo>
                  <a:lnTo>
                    <a:pt x="258" y="203"/>
                  </a:lnTo>
                  <a:lnTo>
                    <a:pt x="260" y="207"/>
                  </a:lnTo>
                  <a:lnTo>
                    <a:pt x="260" y="208"/>
                  </a:lnTo>
                  <a:lnTo>
                    <a:pt x="254" y="208"/>
                  </a:lnTo>
                  <a:lnTo>
                    <a:pt x="247" y="208"/>
                  </a:lnTo>
                  <a:lnTo>
                    <a:pt x="243" y="210"/>
                  </a:lnTo>
                  <a:lnTo>
                    <a:pt x="242" y="210"/>
                  </a:lnTo>
                  <a:lnTo>
                    <a:pt x="239" y="209"/>
                  </a:lnTo>
                  <a:lnTo>
                    <a:pt x="236" y="211"/>
                  </a:lnTo>
                  <a:lnTo>
                    <a:pt x="232" y="215"/>
                  </a:lnTo>
                  <a:lnTo>
                    <a:pt x="229" y="219"/>
                  </a:lnTo>
                  <a:lnTo>
                    <a:pt x="227" y="222"/>
                  </a:lnTo>
                  <a:lnTo>
                    <a:pt x="226" y="225"/>
                  </a:lnTo>
                  <a:lnTo>
                    <a:pt x="224" y="228"/>
                  </a:lnTo>
                  <a:lnTo>
                    <a:pt x="222" y="233"/>
                  </a:lnTo>
                  <a:lnTo>
                    <a:pt x="224" y="236"/>
                  </a:lnTo>
                  <a:lnTo>
                    <a:pt x="225" y="239"/>
                  </a:lnTo>
                  <a:lnTo>
                    <a:pt x="225" y="242"/>
                  </a:lnTo>
                  <a:lnTo>
                    <a:pt x="225" y="244"/>
                  </a:lnTo>
                  <a:lnTo>
                    <a:pt x="224" y="246"/>
                  </a:lnTo>
                  <a:lnTo>
                    <a:pt x="223" y="249"/>
                  </a:lnTo>
                  <a:lnTo>
                    <a:pt x="220" y="249"/>
                  </a:lnTo>
                  <a:lnTo>
                    <a:pt x="216" y="246"/>
                  </a:lnTo>
                  <a:lnTo>
                    <a:pt x="216" y="242"/>
                  </a:lnTo>
                  <a:lnTo>
                    <a:pt x="213" y="240"/>
                  </a:lnTo>
                  <a:lnTo>
                    <a:pt x="211" y="239"/>
                  </a:lnTo>
                  <a:lnTo>
                    <a:pt x="208" y="238"/>
                  </a:lnTo>
                  <a:lnTo>
                    <a:pt x="203" y="239"/>
                  </a:lnTo>
                  <a:lnTo>
                    <a:pt x="197" y="241"/>
                  </a:lnTo>
                  <a:lnTo>
                    <a:pt x="193" y="241"/>
                  </a:lnTo>
                  <a:lnTo>
                    <a:pt x="191" y="242"/>
                  </a:lnTo>
                  <a:lnTo>
                    <a:pt x="187" y="243"/>
                  </a:lnTo>
                  <a:lnTo>
                    <a:pt x="185" y="242"/>
                  </a:lnTo>
                  <a:lnTo>
                    <a:pt x="183" y="237"/>
                  </a:lnTo>
                  <a:lnTo>
                    <a:pt x="181" y="234"/>
                  </a:lnTo>
                  <a:lnTo>
                    <a:pt x="180" y="232"/>
                  </a:lnTo>
                  <a:lnTo>
                    <a:pt x="179" y="231"/>
                  </a:lnTo>
                  <a:lnTo>
                    <a:pt x="178" y="231"/>
                  </a:lnTo>
                  <a:lnTo>
                    <a:pt x="177" y="233"/>
                  </a:lnTo>
                  <a:lnTo>
                    <a:pt x="176" y="234"/>
                  </a:lnTo>
                  <a:lnTo>
                    <a:pt x="174" y="234"/>
                  </a:lnTo>
                  <a:lnTo>
                    <a:pt x="172" y="236"/>
                  </a:lnTo>
                  <a:lnTo>
                    <a:pt x="170" y="237"/>
                  </a:lnTo>
                  <a:lnTo>
                    <a:pt x="168" y="241"/>
                  </a:lnTo>
                  <a:lnTo>
                    <a:pt x="167" y="241"/>
                  </a:lnTo>
                  <a:lnTo>
                    <a:pt x="166" y="239"/>
                  </a:lnTo>
                  <a:lnTo>
                    <a:pt x="164" y="236"/>
                  </a:lnTo>
                  <a:lnTo>
                    <a:pt x="162" y="234"/>
                  </a:lnTo>
                  <a:lnTo>
                    <a:pt x="159" y="234"/>
                  </a:lnTo>
                  <a:lnTo>
                    <a:pt x="155" y="234"/>
                  </a:lnTo>
                  <a:lnTo>
                    <a:pt x="151" y="232"/>
                  </a:lnTo>
                  <a:lnTo>
                    <a:pt x="150" y="233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2" y="233"/>
                  </a:lnTo>
                  <a:lnTo>
                    <a:pt x="141" y="234"/>
                  </a:lnTo>
                  <a:lnTo>
                    <a:pt x="140" y="236"/>
                  </a:lnTo>
                  <a:lnTo>
                    <a:pt x="138" y="238"/>
                  </a:lnTo>
                  <a:lnTo>
                    <a:pt x="137" y="239"/>
                  </a:lnTo>
                  <a:lnTo>
                    <a:pt x="136" y="238"/>
                  </a:lnTo>
                  <a:lnTo>
                    <a:pt x="137" y="234"/>
                  </a:lnTo>
                  <a:lnTo>
                    <a:pt x="134" y="233"/>
                  </a:lnTo>
                  <a:lnTo>
                    <a:pt x="129" y="233"/>
                  </a:lnTo>
                  <a:lnTo>
                    <a:pt x="126" y="233"/>
                  </a:lnTo>
                  <a:lnTo>
                    <a:pt x="125" y="233"/>
                  </a:lnTo>
                  <a:lnTo>
                    <a:pt x="124" y="232"/>
                  </a:lnTo>
                  <a:lnTo>
                    <a:pt x="120" y="225"/>
                  </a:lnTo>
                  <a:lnTo>
                    <a:pt x="118" y="225"/>
                  </a:lnTo>
                  <a:lnTo>
                    <a:pt x="114" y="225"/>
                  </a:lnTo>
                  <a:lnTo>
                    <a:pt x="109" y="225"/>
                  </a:lnTo>
                  <a:lnTo>
                    <a:pt x="103" y="223"/>
                  </a:lnTo>
                  <a:lnTo>
                    <a:pt x="99" y="222"/>
                  </a:lnTo>
                  <a:lnTo>
                    <a:pt x="98" y="221"/>
                  </a:lnTo>
                  <a:lnTo>
                    <a:pt x="94" y="220"/>
                  </a:lnTo>
                  <a:lnTo>
                    <a:pt x="83" y="217"/>
                  </a:lnTo>
                  <a:lnTo>
                    <a:pt x="79" y="217"/>
                  </a:lnTo>
                  <a:lnTo>
                    <a:pt x="73" y="217"/>
                  </a:lnTo>
                  <a:lnTo>
                    <a:pt x="63" y="216"/>
                  </a:lnTo>
                  <a:lnTo>
                    <a:pt x="57" y="217"/>
                  </a:lnTo>
                  <a:lnTo>
                    <a:pt x="55" y="217"/>
                  </a:lnTo>
                  <a:lnTo>
                    <a:pt x="51" y="218"/>
                  </a:lnTo>
                  <a:lnTo>
                    <a:pt x="46" y="219"/>
                  </a:lnTo>
                  <a:lnTo>
                    <a:pt x="44" y="219"/>
                  </a:lnTo>
                  <a:lnTo>
                    <a:pt x="40" y="219"/>
                  </a:lnTo>
                  <a:lnTo>
                    <a:pt x="36" y="220"/>
                  </a:lnTo>
                  <a:lnTo>
                    <a:pt x="35" y="221"/>
                  </a:lnTo>
                  <a:lnTo>
                    <a:pt x="34" y="224"/>
                  </a:lnTo>
                  <a:lnTo>
                    <a:pt x="29" y="230"/>
                  </a:lnTo>
                  <a:lnTo>
                    <a:pt x="25" y="233"/>
                  </a:lnTo>
                  <a:lnTo>
                    <a:pt x="24" y="233"/>
                  </a:lnTo>
                  <a:lnTo>
                    <a:pt x="21" y="231"/>
                  </a:lnTo>
                  <a:lnTo>
                    <a:pt x="19" y="231"/>
                  </a:lnTo>
                  <a:lnTo>
                    <a:pt x="16" y="231"/>
                  </a:lnTo>
                  <a:lnTo>
                    <a:pt x="14" y="231"/>
                  </a:lnTo>
                  <a:lnTo>
                    <a:pt x="13" y="232"/>
                  </a:lnTo>
                  <a:lnTo>
                    <a:pt x="14" y="236"/>
                  </a:lnTo>
                  <a:lnTo>
                    <a:pt x="13" y="237"/>
                  </a:lnTo>
                  <a:lnTo>
                    <a:pt x="11" y="232"/>
                  </a:lnTo>
                  <a:lnTo>
                    <a:pt x="11" y="227"/>
                  </a:lnTo>
                  <a:lnTo>
                    <a:pt x="13" y="225"/>
                  </a:lnTo>
                  <a:lnTo>
                    <a:pt x="14" y="222"/>
                  </a:lnTo>
                  <a:lnTo>
                    <a:pt x="13" y="219"/>
                  </a:lnTo>
                  <a:lnTo>
                    <a:pt x="14" y="214"/>
                  </a:lnTo>
                  <a:lnTo>
                    <a:pt x="14" y="211"/>
                  </a:lnTo>
                  <a:lnTo>
                    <a:pt x="14" y="210"/>
                  </a:lnTo>
                  <a:lnTo>
                    <a:pt x="13" y="208"/>
                  </a:lnTo>
                  <a:lnTo>
                    <a:pt x="10" y="206"/>
                  </a:lnTo>
                  <a:lnTo>
                    <a:pt x="9" y="205"/>
                  </a:lnTo>
                  <a:lnTo>
                    <a:pt x="5" y="203"/>
                  </a:lnTo>
                  <a:lnTo>
                    <a:pt x="1" y="201"/>
                  </a:lnTo>
                  <a:lnTo>
                    <a:pt x="0" y="199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10" y="186"/>
                  </a:lnTo>
                  <a:lnTo>
                    <a:pt x="20" y="181"/>
                  </a:lnTo>
                  <a:lnTo>
                    <a:pt x="23" y="178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68"/>
                  </a:lnTo>
                  <a:lnTo>
                    <a:pt x="22" y="162"/>
                  </a:lnTo>
                  <a:lnTo>
                    <a:pt x="21" y="158"/>
                  </a:lnTo>
                  <a:lnTo>
                    <a:pt x="19" y="150"/>
                  </a:lnTo>
                  <a:lnTo>
                    <a:pt x="13" y="134"/>
                  </a:lnTo>
                  <a:lnTo>
                    <a:pt x="10" y="116"/>
                  </a:lnTo>
                  <a:lnTo>
                    <a:pt x="12" y="117"/>
                  </a:lnTo>
                  <a:lnTo>
                    <a:pt x="17" y="118"/>
                  </a:lnTo>
                  <a:lnTo>
                    <a:pt x="21" y="116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9" y="116"/>
                  </a:lnTo>
                  <a:lnTo>
                    <a:pt x="31" y="116"/>
                  </a:lnTo>
                  <a:lnTo>
                    <a:pt x="32" y="117"/>
                  </a:lnTo>
                  <a:lnTo>
                    <a:pt x="35" y="118"/>
                  </a:lnTo>
                  <a:lnTo>
                    <a:pt x="40" y="116"/>
                  </a:lnTo>
                  <a:lnTo>
                    <a:pt x="44" y="114"/>
                  </a:lnTo>
                  <a:lnTo>
                    <a:pt x="49" y="115"/>
                  </a:lnTo>
                  <a:lnTo>
                    <a:pt x="49" y="113"/>
                  </a:lnTo>
                  <a:lnTo>
                    <a:pt x="50" y="106"/>
                  </a:lnTo>
                  <a:lnTo>
                    <a:pt x="52" y="105"/>
                  </a:lnTo>
                  <a:lnTo>
                    <a:pt x="57" y="106"/>
                  </a:lnTo>
                  <a:lnTo>
                    <a:pt x="59" y="105"/>
                  </a:lnTo>
                  <a:lnTo>
                    <a:pt x="61" y="102"/>
                  </a:lnTo>
                  <a:lnTo>
                    <a:pt x="64" y="100"/>
                  </a:lnTo>
                  <a:lnTo>
                    <a:pt x="66" y="100"/>
                  </a:lnTo>
                  <a:lnTo>
                    <a:pt x="69" y="98"/>
                  </a:lnTo>
                  <a:lnTo>
                    <a:pt x="71" y="99"/>
                  </a:lnTo>
                  <a:lnTo>
                    <a:pt x="71" y="102"/>
                  </a:lnTo>
                  <a:lnTo>
                    <a:pt x="71" y="104"/>
                  </a:lnTo>
                  <a:lnTo>
                    <a:pt x="71" y="105"/>
                  </a:lnTo>
                  <a:lnTo>
                    <a:pt x="73" y="106"/>
                  </a:lnTo>
                  <a:lnTo>
                    <a:pt x="76" y="106"/>
                  </a:lnTo>
                  <a:lnTo>
                    <a:pt x="78" y="105"/>
                  </a:lnTo>
                  <a:lnTo>
                    <a:pt x="79" y="104"/>
                  </a:lnTo>
                  <a:lnTo>
                    <a:pt x="79" y="102"/>
                  </a:lnTo>
                  <a:lnTo>
                    <a:pt x="78" y="100"/>
                  </a:lnTo>
                  <a:lnTo>
                    <a:pt x="77" y="98"/>
                  </a:lnTo>
                  <a:lnTo>
                    <a:pt x="74" y="97"/>
                  </a:lnTo>
                  <a:lnTo>
                    <a:pt x="73" y="97"/>
                  </a:lnTo>
                  <a:lnTo>
                    <a:pt x="72" y="96"/>
                  </a:lnTo>
                  <a:lnTo>
                    <a:pt x="73" y="94"/>
                  </a:lnTo>
                  <a:lnTo>
                    <a:pt x="74" y="89"/>
                  </a:lnTo>
                  <a:lnTo>
                    <a:pt x="76" y="85"/>
                  </a:lnTo>
                  <a:lnTo>
                    <a:pt x="77" y="84"/>
                  </a:lnTo>
                  <a:lnTo>
                    <a:pt x="77" y="83"/>
                  </a:lnTo>
                  <a:lnTo>
                    <a:pt x="77" y="80"/>
                  </a:lnTo>
                  <a:lnTo>
                    <a:pt x="77" y="76"/>
                  </a:lnTo>
                  <a:lnTo>
                    <a:pt x="79" y="70"/>
                  </a:lnTo>
                  <a:lnTo>
                    <a:pt x="81" y="65"/>
                  </a:lnTo>
                  <a:lnTo>
                    <a:pt x="85" y="64"/>
                  </a:lnTo>
                  <a:lnTo>
                    <a:pt x="88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104" y="54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09" y="45"/>
                  </a:lnTo>
                  <a:lnTo>
                    <a:pt x="106" y="45"/>
                  </a:lnTo>
                  <a:lnTo>
                    <a:pt x="101" y="44"/>
                  </a:lnTo>
                  <a:lnTo>
                    <a:pt x="99" y="43"/>
                  </a:lnTo>
                  <a:lnTo>
                    <a:pt x="100" y="41"/>
                  </a:lnTo>
                  <a:lnTo>
                    <a:pt x="101" y="37"/>
                  </a:lnTo>
                  <a:lnTo>
                    <a:pt x="103" y="32"/>
                  </a:lnTo>
                  <a:lnTo>
                    <a:pt x="104" y="28"/>
                  </a:lnTo>
                  <a:lnTo>
                    <a:pt x="104" y="26"/>
                  </a:lnTo>
                  <a:lnTo>
                    <a:pt x="104" y="25"/>
                  </a:lnTo>
                  <a:lnTo>
                    <a:pt x="109" y="24"/>
                  </a:lnTo>
                  <a:lnTo>
                    <a:pt x="110" y="24"/>
                  </a:lnTo>
                  <a:lnTo>
                    <a:pt x="114" y="18"/>
                  </a:lnTo>
                  <a:lnTo>
                    <a:pt x="117" y="17"/>
                  </a:lnTo>
                  <a:lnTo>
                    <a:pt x="125" y="19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33" y="19"/>
                  </a:lnTo>
                  <a:lnTo>
                    <a:pt x="134" y="18"/>
                  </a:lnTo>
                  <a:lnTo>
                    <a:pt x="135" y="13"/>
                  </a:lnTo>
                  <a:lnTo>
                    <a:pt x="137" y="11"/>
                  </a:lnTo>
                  <a:lnTo>
                    <a:pt x="143" y="4"/>
                  </a:lnTo>
                  <a:lnTo>
                    <a:pt x="147" y="1"/>
                  </a:lnTo>
                  <a:lnTo>
                    <a:pt x="150" y="0"/>
                  </a:lnTo>
                  <a:lnTo>
                    <a:pt x="15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9" name="Freeform 82">
              <a:extLst>
                <a:ext uri="{FF2B5EF4-FFF2-40B4-BE49-F238E27FC236}">
                  <a16:creationId xmlns:a16="http://schemas.microsoft.com/office/drawing/2014/main" id="{78A4F59A-080E-4455-8A5A-1C97F5691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5715" y="7286625"/>
              <a:ext cx="362683" cy="313228"/>
            </a:xfrm>
            <a:custGeom>
              <a:avLst/>
              <a:gdLst>
                <a:gd name="T0" fmla="*/ 163 w 289"/>
                <a:gd name="T1" fmla="*/ 3 h 250"/>
                <a:gd name="T2" fmla="*/ 177 w 289"/>
                <a:gd name="T3" fmla="*/ 7 h 250"/>
                <a:gd name="T4" fmla="*/ 188 w 289"/>
                <a:gd name="T5" fmla="*/ 17 h 250"/>
                <a:gd name="T6" fmla="*/ 198 w 289"/>
                <a:gd name="T7" fmla="*/ 20 h 250"/>
                <a:gd name="T8" fmla="*/ 220 w 289"/>
                <a:gd name="T9" fmla="*/ 19 h 250"/>
                <a:gd name="T10" fmla="*/ 231 w 289"/>
                <a:gd name="T11" fmla="*/ 30 h 250"/>
                <a:gd name="T12" fmla="*/ 233 w 289"/>
                <a:gd name="T13" fmla="*/ 42 h 250"/>
                <a:gd name="T14" fmla="*/ 236 w 289"/>
                <a:gd name="T15" fmla="*/ 56 h 250"/>
                <a:gd name="T16" fmla="*/ 230 w 289"/>
                <a:gd name="T17" fmla="*/ 72 h 250"/>
                <a:gd name="T18" fmla="*/ 239 w 289"/>
                <a:gd name="T19" fmla="*/ 88 h 250"/>
                <a:gd name="T20" fmla="*/ 261 w 289"/>
                <a:gd name="T21" fmla="*/ 110 h 250"/>
                <a:gd name="T22" fmla="*/ 261 w 289"/>
                <a:gd name="T23" fmla="*/ 124 h 250"/>
                <a:gd name="T24" fmla="*/ 281 w 289"/>
                <a:gd name="T25" fmla="*/ 135 h 250"/>
                <a:gd name="T26" fmla="*/ 287 w 289"/>
                <a:gd name="T27" fmla="*/ 147 h 250"/>
                <a:gd name="T28" fmla="*/ 269 w 289"/>
                <a:gd name="T29" fmla="*/ 159 h 250"/>
                <a:gd name="T30" fmla="*/ 249 w 289"/>
                <a:gd name="T31" fmla="*/ 154 h 250"/>
                <a:gd name="T32" fmla="*/ 247 w 289"/>
                <a:gd name="T33" fmla="*/ 167 h 250"/>
                <a:gd name="T34" fmla="*/ 252 w 289"/>
                <a:gd name="T35" fmla="*/ 182 h 250"/>
                <a:gd name="T36" fmla="*/ 256 w 289"/>
                <a:gd name="T37" fmla="*/ 200 h 250"/>
                <a:gd name="T38" fmla="*/ 243 w 289"/>
                <a:gd name="T39" fmla="*/ 210 h 250"/>
                <a:gd name="T40" fmla="*/ 227 w 289"/>
                <a:gd name="T41" fmla="*/ 222 h 250"/>
                <a:gd name="T42" fmla="*/ 225 w 289"/>
                <a:gd name="T43" fmla="*/ 242 h 250"/>
                <a:gd name="T44" fmla="*/ 216 w 289"/>
                <a:gd name="T45" fmla="*/ 242 h 250"/>
                <a:gd name="T46" fmla="*/ 193 w 289"/>
                <a:gd name="T47" fmla="*/ 241 h 250"/>
                <a:gd name="T48" fmla="*/ 180 w 289"/>
                <a:gd name="T49" fmla="*/ 232 h 250"/>
                <a:gd name="T50" fmla="*/ 172 w 289"/>
                <a:gd name="T51" fmla="*/ 236 h 250"/>
                <a:gd name="T52" fmla="*/ 162 w 289"/>
                <a:gd name="T53" fmla="*/ 234 h 250"/>
                <a:gd name="T54" fmla="*/ 146 w 289"/>
                <a:gd name="T55" fmla="*/ 234 h 250"/>
                <a:gd name="T56" fmla="*/ 136 w 289"/>
                <a:gd name="T57" fmla="*/ 238 h 250"/>
                <a:gd name="T58" fmla="*/ 124 w 289"/>
                <a:gd name="T59" fmla="*/ 232 h 250"/>
                <a:gd name="T60" fmla="*/ 99 w 289"/>
                <a:gd name="T61" fmla="*/ 222 h 250"/>
                <a:gd name="T62" fmla="*/ 63 w 289"/>
                <a:gd name="T63" fmla="*/ 216 h 250"/>
                <a:gd name="T64" fmla="*/ 40 w 289"/>
                <a:gd name="T65" fmla="*/ 219 h 250"/>
                <a:gd name="T66" fmla="*/ 24 w 289"/>
                <a:gd name="T67" fmla="*/ 233 h 250"/>
                <a:gd name="T68" fmla="*/ 14 w 289"/>
                <a:gd name="T69" fmla="*/ 236 h 250"/>
                <a:gd name="T70" fmla="*/ 13 w 289"/>
                <a:gd name="T71" fmla="*/ 219 h 250"/>
                <a:gd name="T72" fmla="*/ 9 w 289"/>
                <a:gd name="T73" fmla="*/ 205 h 250"/>
                <a:gd name="T74" fmla="*/ 4 w 289"/>
                <a:gd name="T75" fmla="*/ 192 h 250"/>
                <a:gd name="T76" fmla="*/ 23 w 289"/>
                <a:gd name="T77" fmla="*/ 173 h 250"/>
                <a:gd name="T78" fmla="*/ 10 w 289"/>
                <a:gd name="T79" fmla="*/ 116 h 250"/>
                <a:gd name="T80" fmla="*/ 29 w 289"/>
                <a:gd name="T81" fmla="*/ 116 h 250"/>
                <a:gd name="T82" fmla="*/ 49 w 289"/>
                <a:gd name="T83" fmla="*/ 115 h 250"/>
                <a:gd name="T84" fmla="*/ 61 w 289"/>
                <a:gd name="T85" fmla="*/ 102 h 250"/>
                <a:gd name="T86" fmla="*/ 71 w 289"/>
                <a:gd name="T87" fmla="*/ 104 h 250"/>
                <a:gd name="T88" fmla="*/ 79 w 289"/>
                <a:gd name="T89" fmla="*/ 102 h 250"/>
                <a:gd name="T90" fmla="*/ 73 w 289"/>
                <a:gd name="T91" fmla="*/ 94 h 250"/>
                <a:gd name="T92" fmla="*/ 77 w 289"/>
                <a:gd name="T93" fmla="*/ 76 h 250"/>
                <a:gd name="T94" fmla="*/ 92 w 289"/>
                <a:gd name="T95" fmla="*/ 58 h 250"/>
                <a:gd name="T96" fmla="*/ 106 w 289"/>
                <a:gd name="T97" fmla="*/ 49 h 250"/>
                <a:gd name="T98" fmla="*/ 99 w 289"/>
                <a:gd name="T99" fmla="*/ 43 h 250"/>
                <a:gd name="T100" fmla="*/ 104 w 289"/>
                <a:gd name="T101" fmla="*/ 25 h 250"/>
                <a:gd name="T102" fmla="*/ 129 w 289"/>
                <a:gd name="T103" fmla="*/ 19 h 250"/>
                <a:gd name="T104" fmla="*/ 143 w 289"/>
                <a:gd name="T105" fmla="*/ 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9" h="250">
                  <a:moveTo>
                    <a:pt x="151" y="0"/>
                  </a:moveTo>
                  <a:lnTo>
                    <a:pt x="155" y="5"/>
                  </a:lnTo>
                  <a:lnTo>
                    <a:pt x="156" y="5"/>
                  </a:lnTo>
                  <a:lnTo>
                    <a:pt x="158" y="3"/>
                  </a:lnTo>
                  <a:lnTo>
                    <a:pt x="158" y="3"/>
                  </a:lnTo>
                  <a:lnTo>
                    <a:pt x="163" y="3"/>
                  </a:lnTo>
                  <a:lnTo>
                    <a:pt x="166" y="4"/>
                  </a:lnTo>
                  <a:lnTo>
                    <a:pt x="167" y="8"/>
                  </a:lnTo>
                  <a:lnTo>
                    <a:pt x="168" y="10"/>
                  </a:lnTo>
                  <a:lnTo>
                    <a:pt x="170" y="11"/>
                  </a:lnTo>
                  <a:lnTo>
                    <a:pt x="175" y="8"/>
                  </a:lnTo>
                  <a:lnTo>
                    <a:pt x="177" y="7"/>
                  </a:lnTo>
                  <a:lnTo>
                    <a:pt x="179" y="7"/>
                  </a:lnTo>
                  <a:lnTo>
                    <a:pt x="185" y="9"/>
                  </a:lnTo>
                  <a:lnTo>
                    <a:pt x="188" y="11"/>
                  </a:lnTo>
                  <a:lnTo>
                    <a:pt x="188" y="13"/>
                  </a:lnTo>
                  <a:lnTo>
                    <a:pt x="188" y="14"/>
                  </a:lnTo>
                  <a:lnTo>
                    <a:pt x="188" y="17"/>
                  </a:lnTo>
                  <a:lnTo>
                    <a:pt x="187" y="19"/>
                  </a:lnTo>
                  <a:lnTo>
                    <a:pt x="189" y="23"/>
                  </a:lnTo>
                  <a:lnTo>
                    <a:pt x="191" y="25"/>
                  </a:lnTo>
                  <a:lnTo>
                    <a:pt x="196" y="21"/>
                  </a:lnTo>
                  <a:lnTo>
                    <a:pt x="197" y="20"/>
                  </a:lnTo>
                  <a:lnTo>
                    <a:pt x="198" y="20"/>
                  </a:lnTo>
                  <a:lnTo>
                    <a:pt x="201" y="19"/>
                  </a:lnTo>
                  <a:lnTo>
                    <a:pt x="203" y="17"/>
                  </a:lnTo>
                  <a:lnTo>
                    <a:pt x="205" y="16"/>
                  </a:lnTo>
                  <a:lnTo>
                    <a:pt x="208" y="17"/>
                  </a:lnTo>
                  <a:lnTo>
                    <a:pt x="214" y="16"/>
                  </a:lnTo>
                  <a:lnTo>
                    <a:pt x="220" y="19"/>
                  </a:lnTo>
                  <a:lnTo>
                    <a:pt x="220" y="20"/>
                  </a:lnTo>
                  <a:lnTo>
                    <a:pt x="224" y="24"/>
                  </a:lnTo>
                  <a:lnTo>
                    <a:pt x="225" y="26"/>
                  </a:lnTo>
                  <a:lnTo>
                    <a:pt x="227" y="26"/>
                  </a:lnTo>
                  <a:lnTo>
                    <a:pt x="229" y="28"/>
                  </a:lnTo>
                  <a:lnTo>
                    <a:pt x="231" y="30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3" y="40"/>
                  </a:lnTo>
                  <a:lnTo>
                    <a:pt x="233" y="42"/>
                  </a:lnTo>
                  <a:lnTo>
                    <a:pt x="231" y="43"/>
                  </a:lnTo>
                  <a:lnTo>
                    <a:pt x="231" y="45"/>
                  </a:lnTo>
                  <a:lnTo>
                    <a:pt x="231" y="47"/>
                  </a:lnTo>
                  <a:lnTo>
                    <a:pt x="233" y="49"/>
                  </a:lnTo>
                  <a:lnTo>
                    <a:pt x="235" y="54"/>
                  </a:lnTo>
                  <a:lnTo>
                    <a:pt x="236" y="56"/>
                  </a:lnTo>
                  <a:lnTo>
                    <a:pt x="236" y="58"/>
                  </a:lnTo>
                  <a:lnTo>
                    <a:pt x="233" y="64"/>
                  </a:lnTo>
                  <a:lnTo>
                    <a:pt x="231" y="66"/>
                  </a:lnTo>
                  <a:lnTo>
                    <a:pt x="231" y="68"/>
                  </a:lnTo>
                  <a:lnTo>
                    <a:pt x="230" y="71"/>
                  </a:lnTo>
                  <a:lnTo>
                    <a:pt x="230" y="72"/>
                  </a:lnTo>
                  <a:lnTo>
                    <a:pt x="236" y="77"/>
                  </a:lnTo>
                  <a:lnTo>
                    <a:pt x="240" y="80"/>
                  </a:lnTo>
                  <a:lnTo>
                    <a:pt x="241" y="81"/>
                  </a:lnTo>
                  <a:lnTo>
                    <a:pt x="241" y="82"/>
                  </a:lnTo>
                  <a:lnTo>
                    <a:pt x="239" y="87"/>
                  </a:lnTo>
                  <a:lnTo>
                    <a:pt x="239" y="88"/>
                  </a:lnTo>
                  <a:lnTo>
                    <a:pt x="242" y="89"/>
                  </a:lnTo>
                  <a:lnTo>
                    <a:pt x="244" y="93"/>
                  </a:lnTo>
                  <a:lnTo>
                    <a:pt x="246" y="98"/>
                  </a:lnTo>
                  <a:lnTo>
                    <a:pt x="249" y="103"/>
                  </a:lnTo>
                  <a:lnTo>
                    <a:pt x="255" y="107"/>
                  </a:lnTo>
                  <a:lnTo>
                    <a:pt x="261" y="110"/>
                  </a:lnTo>
                  <a:lnTo>
                    <a:pt x="261" y="111"/>
                  </a:lnTo>
                  <a:lnTo>
                    <a:pt x="262" y="113"/>
                  </a:lnTo>
                  <a:lnTo>
                    <a:pt x="261" y="116"/>
                  </a:lnTo>
                  <a:lnTo>
                    <a:pt x="260" y="121"/>
                  </a:lnTo>
                  <a:lnTo>
                    <a:pt x="260" y="123"/>
                  </a:lnTo>
                  <a:lnTo>
                    <a:pt x="261" y="124"/>
                  </a:lnTo>
                  <a:lnTo>
                    <a:pt x="266" y="123"/>
                  </a:lnTo>
                  <a:lnTo>
                    <a:pt x="273" y="124"/>
                  </a:lnTo>
                  <a:lnTo>
                    <a:pt x="281" y="129"/>
                  </a:lnTo>
                  <a:lnTo>
                    <a:pt x="281" y="130"/>
                  </a:lnTo>
                  <a:lnTo>
                    <a:pt x="280" y="132"/>
                  </a:lnTo>
                  <a:lnTo>
                    <a:pt x="281" y="135"/>
                  </a:lnTo>
                  <a:lnTo>
                    <a:pt x="281" y="136"/>
                  </a:lnTo>
                  <a:lnTo>
                    <a:pt x="288" y="141"/>
                  </a:lnTo>
                  <a:lnTo>
                    <a:pt x="288" y="143"/>
                  </a:lnTo>
                  <a:lnTo>
                    <a:pt x="288" y="145"/>
                  </a:lnTo>
                  <a:lnTo>
                    <a:pt x="288" y="147"/>
                  </a:lnTo>
                  <a:lnTo>
                    <a:pt x="287" y="147"/>
                  </a:lnTo>
                  <a:lnTo>
                    <a:pt x="284" y="148"/>
                  </a:lnTo>
                  <a:lnTo>
                    <a:pt x="281" y="150"/>
                  </a:lnTo>
                  <a:lnTo>
                    <a:pt x="280" y="153"/>
                  </a:lnTo>
                  <a:lnTo>
                    <a:pt x="274" y="157"/>
                  </a:lnTo>
                  <a:lnTo>
                    <a:pt x="271" y="159"/>
                  </a:lnTo>
                  <a:lnTo>
                    <a:pt x="269" y="159"/>
                  </a:lnTo>
                  <a:lnTo>
                    <a:pt x="262" y="158"/>
                  </a:lnTo>
                  <a:lnTo>
                    <a:pt x="260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4" y="154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47" y="157"/>
                  </a:lnTo>
                  <a:lnTo>
                    <a:pt x="246" y="160"/>
                  </a:lnTo>
                  <a:lnTo>
                    <a:pt x="244" y="163"/>
                  </a:lnTo>
                  <a:lnTo>
                    <a:pt x="246" y="164"/>
                  </a:lnTo>
                  <a:lnTo>
                    <a:pt x="247" y="167"/>
                  </a:lnTo>
                  <a:lnTo>
                    <a:pt x="250" y="171"/>
                  </a:lnTo>
                  <a:lnTo>
                    <a:pt x="253" y="174"/>
                  </a:lnTo>
                  <a:lnTo>
                    <a:pt x="254" y="176"/>
                  </a:lnTo>
                  <a:lnTo>
                    <a:pt x="254" y="177"/>
                  </a:lnTo>
                  <a:lnTo>
                    <a:pt x="252" y="179"/>
                  </a:lnTo>
                  <a:lnTo>
                    <a:pt x="252" y="182"/>
                  </a:lnTo>
                  <a:lnTo>
                    <a:pt x="255" y="186"/>
                  </a:lnTo>
                  <a:lnTo>
                    <a:pt x="254" y="187"/>
                  </a:lnTo>
                  <a:lnTo>
                    <a:pt x="254" y="192"/>
                  </a:lnTo>
                  <a:lnTo>
                    <a:pt x="254" y="198"/>
                  </a:lnTo>
                  <a:lnTo>
                    <a:pt x="255" y="199"/>
                  </a:lnTo>
                  <a:lnTo>
                    <a:pt x="256" y="200"/>
                  </a:lnTo>
                  <a:lnTo>
                    <a:pt x="258" y="203"/>
                  </a:lnTo>
                  <a:lnTo>
                    <a:pt x="260" y="207"/>
                  </a:lnTo>
                  <a:lnTo>
                    <a:pt x="260" y="208"/>
                  </a:lnTo>
                  <a:lnTo>
                    <a:pt x="254" y="208"/>
                  </a:lnTo>
                  <a:lnTo>
                    <a:pt x="247" y="208"/>
                  </a:lnTo>
                  <a:lnTo>
                    <a:pt x="243" y="210"/>
                  </a:lnTo>
                  <a:lnTo>
                    <a:pt x="242" y="210"/>
                  </a:lnTo>
                  <a:lnTo>
                    <a:pt x="239" y="209"/>
                  </a:lnTo>
                  <a:lnTo>
                    <a:pt x="236" y="211"/>
                  </a:lnTo>
                  <a:lnTo>
                    <a:pt x="232" y="215"/>
                  </a:lnTo>
                  <a:lnTo>
                    <a:pt x="229" y="219"/>
                  </a:lnTo>
                  <a:lnTo>
                    <a:pt x="227" y="222"/>
                  </a:lnTo>
                  <a:lnTo>
                    <a:pt x="226" y="225"/>
                  </a:lnTo>
                  <a:lnTo>
                    <a:pt x="224" y="228"/>
                  </a:lnTo>
                  <a:lnTo>
                    <a:pt x="222" y="233"/>
                  </a:lnTo>
                  <a:lnTo>
                    <a:pt x="224" y="236"/>
                  </a:lnTo>
                  <a:lnTo>
                    <a:pt x="225" y="239"/>
                  </a:lnTo>
                  <a:lnTo>
                    <a:pt x="225" y="242"/>
                  </a:lnTo>
                  <a:lnTo>
                    <a:pt x="225" y="244"/>
                  </a:lnTo>
                  <a:lnTo>
                    <a:pt x="224" y="246"/>
                  </a:lnTo>
                  <a:lnTo>
                    <a:pt x="223" y="249"/>
                  </a:lnTo>
                  <a:lnTo>
                    <a:pt x="220" y="249"/>
                  </a:lnTo>
                  <a:lnTo>
                    <a:pt x="216" y="246"/>
                  </a:lnTo>
                  <a:lnTo>
                    <a:pt x="216" y="242"/>
                  </a:lnTo>
                  <a:lnTo>
                    <a:pt x="213" y="240"/>
                  </a:lnTo>
                  <a:lnTo>
                    <a:pt x="211" y="239"/>
                  </a:lnTo>
                  <a:lnTo>
                    <a:pt x="208" y="238"/>
                  </a:lnTo>
                  <a:lnTo>
                    <a:pt x="203" y="239"/>
                  </a:lnTo>
                  <a:lnTo>
                    <a:pt x="197" y="241"/>
                  </a:lnTo>
                  <a:lnTo>
                    <a:pt x="193" y="241"/>
                  </a:lnTo>
                  <a:lnTo>
                    <a:pt x="191" y="242"/>
                  </a:lnTo>
                  <a:lnTo>
                    <a:pt x="187" y="243"/>
                  </a:lnTo>
                  <a:lnTo>
                    <a:pt x="185" y="242"/>
                  </a:lnTo>
                  <a:lnTo>
                    <a:pt x="183" y="237"/>
                  </a:lnTo>
                  <a:lnTo>
                    <a:pt x="181" y="234"/>
                  </a:lnTo>
                  <a:lnTo>
                    <a:pt x="180" y="232"/>
                  </a:lnTo>
                  <a:lnTo>
                    <a:pt x="179" y="231"/>
                  </a:lnTo>
                  <a:lnTo>
                    <a:pt x="178" y="231"/>
                  </a:lnTo>
                  <a:lnTo>
                    <a:pt x="177" y="233"/>
                  </a:lnTo>
                  <a:lnTo>
                    <a:pt x="176" y="234"/>
                  </a:lnTo>
                  <a:lnTo>
                    <a:pt x="174" y="234"/>
                  </a:lnTo>
                  <a:lnTo>
                    <a:pt x="172" y="236"/>
                  </a:lnTo>
                  <a:lnTo>
                    <a:pt x="170" y="237"/>
                  </a:lnTo>
                  <a:lnTo>
                    <a:pt x="168" y="241"/>
                  </a:lnTo>
                  <a:lnTo>
                    <a:pt x="167" y="241"/>
                  </a:lnTo>
                  <a:lnTo>
                    <a:pt x="166" y="239"/>
                  </a:lnTo>
                  <a:lnTo>
                    <a:pt x="164" y="236"/>
                  </a:lnTo>
                  <a:lnTo>
                    <a:pt x="162" y="234"/>
                  </a:lnTo>
                  <a:lnTo>
                    <a:pt x="159" y="234"/>
                  </a:lnTo>
                  <a:lnTo>
                    <a:pt x="155" y="234"/>
                  </a:lnTo>
                  <a:lnTo>
                    <a:pt x="151" y="232"/>
                  </a:lnTo>
                  <a:lnTo>
                    <a:pt x="150" y="233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2" y="233"/>
                  </a:lnTo>
                  <a:lnTo>
                    <a:pt x="141" y="234"/>
                  </a:lnTo>
                  <a:lnTo>
                    <a:pt x="140" y="236"/>
                  </a:lnTo>
                  <a:lnTo>
                    <a:pt x="138" y="238"/>
                  </a:lnTo>
                  <a:lnTo>
                    <a:pt x="137" y="239"/>
                  </a:lnTo>
                  <a:lnTo>
                    <a:pt x="136" y="238"/>
                  </a:lnTo>
                  <a:lnTo>
                    <a:pt x="137" y="234"/>
                  </a:lnTo>
                  <a:lnTo>
                    <a:pt x="134" y="233"/>
                  </a:lnTo>
                  <a:lnTo>
                    <a:pt x="129" y="233"/>
                  </a:lnTo>
                  <a:lnTo>
                    <a:pt x="126" y="233"/>
                  </a:lnTo>
                  <a:lnTo>
                    <a:pt x="125" y="233"/>
                  </a:lnTo>
                  <a:lnTo>
                    <a:pt x="124" y="232"/>
                  </a:lnTo>
                  <a:lnTo>
                    <a:pt x="120" y="225"/>
                  </a:lnTo>
                  <a:lnTo>
                    <a:pt x="118" y="225"/>
                  </a:lnTo>
                  <a:lnTo>
                    <a:pt x="114" y="225"/>
                  </a:lnTo>
                  <a:lnTo>
                    <a:pt x="109" y="225"/>
                  </a:lnTo>
                  <a:lnTo>
                    <a:pt x="103" y="223"/>
                  </a:lnTo>
                  <a:lnTo>
                    <a:pt x="99" y="222"/>
                  </a:lnTo>
                  <a:lnTo>
                    <a:pt x="98" y="221"/>
                  </a:lnTo>
                  <a:lnTo>
                    <a:pt x="94" y="220"/>
                  </a:lnTo>
                  <a:lnTo>
                    <a:pt x="83" y="217"/>
                  </a:lnTo>
                  <a:lnTo>
                    <a:pt x="79" y="217"/>
                  </a:lnTo>
                  <a:lnTo>
                    <a:pt x="73" y="217"/>
                  </a:lnTo>
                  <a:lnTo>
                    <a:pt x="63" y="216"/>
                  </a:lnTo>
                  <a:lnTo>
                    <a:pt x="57" y="217"/>
                  </a:lnTo>
                  <a:lnTo>
                    <a:pt x="55" y="217"/>
                  </a:lnTo>
                  <a:lnTo>
                    <a:pt x="51" y="218"/>
                  </a:lnTo>
                  <a:lnTo>
                    <a:pt x="46" y="219"/>
                  </a:lnTo>
                  <a:lnTo>
                    <a:pt x="44" y="219"/>
                  </a:lnTo>
                  <a:lnTo>
                    <a:pt x="40" y="219"/>
                  </a:lnTo>
                  <a:lnTo>
                    <a:pt x="36" y="220"/>
                  </a:lnTo>
                  <a:lnTo>
                    <a:pt x="35" y="221"/>
                  </a:lnTo>
                  <a:lnTo>
                    <a:pt x="34" y="224"/>
                  </a:lnTo>
                  <a:lnTo>
                    <a:pt x="29" y="230"/>
                  </a:lnTo>
                  <a:lnTo>
                    <a:pt x="25" y="233"/>
                  </a:lnTo>
                  <a:lnTo>
                    <a:pt x="24" y="233"/>
                  </a:lnTo>
                  <a:lnTo>
                    <a:pt x="21" y="231"/>
                  </a:lnTo>
                  <a:lnTo>
                    <a:pt x="19" y="231"/>
                  </a:lnTo>
                  <a:lnTo>
                    <a:pt x="16" y="231"/>
                  </a:lnTo>
                  <a:lnTo>
                    <a:pt x="14" y="231"/>
                  </a:lnTo>
                  <a:lnTo>
                    <a:pt x="13" y="232"/>
                  </a:lnTo>
                  <a:lnTo>
                    <a:pt x="14" y="236"/>
                  </a:lnTo>
                  <a:lnTo>
                    <a:pt x="13" y="237"/>
                  </a:lnTo>
                  <a:lnTo>
                    <a:pt x="11" y="232"/>
                  </a:lnTo>
                  <a:lnTo>
                    <a:pt x="11" y="227"/>
                  </a:lnTo>
                  <a:lnTo>
                    <a:pt x="13" y="225"/>
                  </a:lnTo>
                  <a:lnTo>
                    <a:pt x="14" y="222"/>
                  </a:lnTo>
                  <a:lnTo>
                    <a:pt x="13" y="219"/>
                  </a:lnTo>
                  <a:lnTo>
                    <a:pt x="14" y="214"/>
                  </a:lnTo>
                  <a:lnTo>
                    <a:pt x="14" y="211"/>
                  </a:lnTo>
                  <a:lnTo>
                    <a:pt x="14" y="210"/>
                  </a:lnTo>
                  <a:lnTo>
                    <a:pt x="13" y="208"/>
                  </a:lnTo>
                  <a:lnTo>
                    <a:pt x="10" y="206"/>
                  </a:lnTo>
                  <a:lnTo>
                    <a:pt x="9" y="205"/>
                  </a:lnTo>
                  <a:lnTo>
                    <a:pt x="5" y="203"/>
                  </a:lnTo>
                  <a:lnTo>
                    <a:pt x="1" y="201"/>
                  </a:lnTo>
                  <a:lnTo>
                    <a:pt x="0" y="199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10" y="186"/>
                  </a:lnTo>
                  <a:lnTo>
                    <a:pt x="20" y="181"/>
                  </a:lnTo>
                  <a:lnTo>
                    <a:pt x="23" y="178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68"/>
                  </a:lnTo>
                  <a:lnTo>
                    <a:pt x="22" y="162"/>
                  </a:lnTo>
                  <a:lnTo>
                    <a:pt x="21" y="158"/>
                  </a:lnTo>
                  <a:lnTo>
                    <a:pt x="19" y="150"/>
                  </a:lnTo>
                  <a:lnTo>
                    <a:pt x="13" y="134"/>
                  </a:lnTo>
                  <a:lnTo>
                    <a:pt x="10" y="116"/>
                  </a:lnTo>
                  <a:lnTo>
                    <a:pt x="12" y="117"/>
                  </a:lnTo>
                  <a:lnTo>
                    <a:pt x="17" y="118"/>
                  </a:lnTo>
                  <a:lnTo>
                    <a:pt x="21" y="116"/>
                  </a:lnTo>
                  <a:lnTo>
                    <a:pt x="24" y="116"/>
                  </a:lnTo>
                  <a:lnTo>
                    <a:pt x="25" y="116"/>
                  </a:lnTo>
                  <a:lnTo>
                    <a:pt x="29" y="116"/>
                  </a:lnTo>
                  <a:lnTo>
                    <a:pt x="31" y="116"/>
                  </a:lnTo>
                  <a:lnTo>
                    <a:pt x="32" y="117"/>
                  </a:lnTo>
                  <a:lnTo>
                    <a:pt x="35" y="118"/>
                  </a:lnTo>
                  <a:lnTo>
                    <a:pt x="40" y="116"/>
                  </a:lnTo>
                  <a:lnTo>
                    <a:pt x="44" y="114"/>
                  </a:lnTo>
                  <a:lnTo>
                    <a:pt x="49" y="115"/>
                  </a:lnTo>
                  <a:lnTo>
                    <a:pt x="49" y="113"/>
                  </a:lnTo>
                  <a:lnTo>
                    <a:pt x="50" y="106"/>
                  </a:lnTo>
                  <a:lnTo>
                    <a:pt x="52" y="105"/>
                  </a:lnTo>
                  <a:lnTo>
                    <a:pt x="57" y="106"/>
                  </a:lnTo>
                  <a:lnTo>
                    <a:pt x="59" y="105"/>
                  </a:lnTo>
                  <a:lnTo>
                    <a:pt x="61" y="102"/>
                  </a:lnTo>
                  <a:lnTo>
                    <a:pt x="64" y="100"/>
                  </a:lnTo>
                  <a:lnTo>
                    <a:pt x="66" y="100"/>
                  </a:lnTo>
                  <a:lnTo>
                    <a:pt x="69" y="98"/>
                  </a:lnTo>
                  <a:lnTo>
                    <a:pt x="71" y="99"/>
                  </a:lnTo>
                  <a:lnTo>
                    <a:pt x="71" y="102"/>
                  </a:lnTo>
                  <a:lnTo>
                    <a:pt x="71" y="104"/>
                  </a:lnTo>
                  <a:lnTo>
                    <a:pt x="71" y="105"/>
                  </a:lnTo>
                  <a:lnTo>
                    <a:pt x="73" y="106"/>
                  </a:lnTo>
                  <a:lnTo>
                    <a:pt x="76" y="106"/>
                  </a:lnTo>
                  <a:lnTo>
                    <a:pt x="78" y="105"/>
                  </a:lnTo>
                  <a:lnTo>
                    <a:pt x="79" y="104"/>
                  </a:lnTo>
                  <a:lnTo>
                    <a:pt x="79" y="102"/>
                  </a:lnTo>
                  <a:lnTo>
                    <a:pt x="78" y="100"/>
                  </a:lnTo>
                  <a:lnTo>
                    <a:pt x="77" y="98"/>
                  </a:lnTo>
                  <a:lnTo>
                    <a:pt x="74" y="97"/>
                  </a:lnTo>
                  <a:lnTo>
                    <a:pt x="73" y="97"/>
                  </a:lnTo>
                  <a:lnTo>
                    <a:pt x="72" y="96"/>
                  </a:lnTo>
                  <a:lnTo>
                    <a:pt x="73" y="94"/>
                  </a:lnTo>
                  <a:lnTo>
                    <a:pt x="74" y="89"/>
                  </a:lnTo>
                  <a:lnTo>
                    <a:pt x="76" y="85"/>
                  </a:lnTo>
                  <a:lnTo>
                    <a:pt x="77" y="84"/>
                  </a:lnTo>
                  <a:lnTo>
                    <a:pt x="77" y="83"/>
                  </a:lnTo>
                  <a:lnTo>
                    <a:pt x="77" y="80"/>
                  </a:lnTo>
                  <a:lnTo>
                    <a:pt x="77" y="76"/>
                  </a:lnTo>
                  <a:lnTo>
                    <a:pt x="79" y="70"/>
                  </a:lnTo>
                  <a:lnTo>
                    <a:pt x="81" y="65"/>
                  </a:lnTo>
                  <a:lnTo>
                    <a:pt x="85" y="64"/>
                  </a:lnTo>
                  <a:lnTo>
                    <a:pt x="88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4" y="54"/>
                  </a:lnTo>
                  <a:lnTo>
                    <a:pt x="104" y="54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09" y="45"/>
                  </a:lnTo>
                  <a:lnTo>
                    <a:pt x="106" y="45"/>
                  </a:lnTo>
                  <a:lnTo>
                    <a:pt x="101" y="44"/>
                  </a:lnTo>
                  <a:lnTo>
                    <a:pt x="99" y="43"/>
                  </a:lnTo>
                  <a:lnTo>
                    <a:pt x="100" y="41"/>
                  </a:lnTo>
                  <a:lnTo>
                    <a:pt x="101" y="37"/>
                  </a:lnTo>
                  <a:lnTo>
                    <a:pt x="103" y="32"/>
                  </a:lnTo>
                  <a:lnTo>
                    <a:pt x="104" y="28"/>
                  </a:lnTo>
                  <a:lnTo>
                    <a:pt x="104" y="26"/>
                  </a:lnTo>
                  <a:lnTo>
                    <a:pt x="104" y="25"/>
                  </a:lnTo>
                  <a:lnTo>
                    <a:pt x="109" y="24"/>
                  </a:lnTo>
                  <a:lnTo>
                    <a:pt x="110" y="24"/>
                  </a:lnTo>
                  <a:lnTo>
                    <a:pt x="114" y="18"/>
                  </a:lnTo>
                  <a:lnTo>
                    <a:pt x="117" y="17"/>
                  </a:lnTo>
                  <a:lnTo>
                    <a:pt x="125" y="19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33" y="19"/>
                  </a:lnTo>
                  <a:lnTo>
                    <a:pt x="134" y="18"/>
                  </a:lnTo>
                  <a:lnTo>
                    <a:pt x="135" y="13"/>
                  </a:lnTo>
                  <a:lnTo>
                    <a:pt x="137" y="11"/>
                  </a:lnTo>
                  <a:lnTo>
                    <a:pt x="143" y="4"/>
                  </a:lnTo>
                  <a:lnTo>
                    <a:pt x="147" y="1"/>
                  </a:lnTo>
                  <a:lnTo>
                    <a:pt x="150" y="0"/>
                  </a:lnTo>
                  <a:lnTo>
                    <a:pt x="15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0" name="Freeform 83">
              <a:extLst>
                <a:ext uri="{FF2B5EF4-FFF2-40B4-BE49-F238E27FC236}">
                  <a16:creationId xmlns:a16="http://schemas.microsoft.com/office/drawing/2014/main" id="{035051F4-8B37-4D0D-94D6-F3E3556FE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7282" y="7797680"/>
              <a:ext cx="170349" cy="109904"/>
            </a:xfrm>
            <a:custGeom>
              <a:avLst/>
              <a:gdLst>
                <a:gd name="T0" fmla="*/ 111 w 137"/>
                <a:gd name="T1" fmla="*/ 15 h 87"/>
                <a:gd name="T2" fmla="*/ 107 w 137"/>
                <a:gd name="T3" fmla="*/ 28 h 87"/>
                <a:gd name="T4" fmla="*/ 108 w 137"/>
                <a:gd name="T5" fmla="*/ 32 h 87"/>
                <a:gd name="T6" fmla="*/ 114 w 137"/>
                <a:gd name="T7" fmla="*/ 34 h 87"/>
                <a:gd name="T8" fmla="*/ 119 w 137"/>
                <a:gd name="T9" fmla="*/ 38 h 87"/>
                <a:gd name="T10" fmla="*/ 128 w 137"/>
                <a:gd name="T11" fmla="*/ 41 h 87"/>
                <a:gd name="T12" fmla="*/ 136 w 137"/>
                <a:gd name="T13" fmla="*/ 40 h 87"/>
                <a:gd name="T14" fmla="*/ 135 w 137"/>
                <a:gd name="T15" fmla="*/ 50 h 87"/>
                <a:gd name="T16" fmla="*/ 135 w 137"/>
                <a:gd name="T17" fmla="*/ 55 h 87"/>
                <a:gd name="T18" fmla="*/ 128 w 137"/>
                <a:gd name="T19" fmla="*/ 52 h 87"/>
                <a:gd name="T20" fmla="*/ 124 w 137"/>
                <a:gd name="T21" fmla="*/ 55 h 87"/>
                <a:gd name="T22" fmla="*/ 125 w 137"/>
                <a:gd name="T23" fmla="*/ 61 h 87"/>
                <a:gd name="T24" fmla="*/ 126 w 137"/>
                <a:gd name="T25" fmla="*/ 68 h 87"/>
                <a:gd name="T26" fmla="*/ 124 w 137"/>
                <a:gd name="T27" fmla="*/ 69 h 87"/>
                <a:gd name="T28" fmla="*/ 119 w 137"/>
                <a:gd name="T29" fmla="*/ 63 h 87"/>
                <a:gd name="T30" fmla="*/ 109 w 137"/>
                <a:gd name="T31" fmla="*/ 66 h 87"/>
                <a:gd name="T32" fmla="*/ 105 w 137"/>
                <a:gd name="T33" fmla="*/ 60 h 87"/>
                <a:gd name="T34" fmla="*/ 101 w 137"/>
                <a:gd name="T35" fmla="*/ 57 h 87"/>
                <a:gd name="T36" fmla="*/ 100 w 137"/>
                <a:gd name="T37" fmla="*/ 67 h 87"/>
                <a:gd name="T38" fmla="*/ 93 w 137"/>
                <a:gd name="T39" fmla="*/ 77 h 87"/>
                <a:gd name="T40" fmla="*/ 93 w 137"/>
                <a:gd name="T41" fmla="*/ 82 h 87"/>
                <a:gd name="T42" fmla="*/ 90 w 137"/>
                <a:gd name="T43" fmla="*/ 86 h 87"/>
                <a:gd name="T44" fmla="*/ 85 w 137"/>
                <a:gd name="T45" fmla="*/ 80 h 87"/>
                <a:gd name="T46" fmla="*/ 81 w 137"/>
                <a:gd name="T47" fmla="*/ 75 h 87"/>
                <a:gd name="T48" fmla="*/ 75 w 137"/>
                <a:gd name="T49" fmla="*/ 67 h 87"/>
                <a:gd name="T50" fmla="*/ 74 w 137"/>
                <a:gd name="T51" fmla="*/ 60 h 87"/>
                <a:gd name="T52" fmla="*/ 69 w 137"/>
                <a:gd name="T53" fmla="*/ 64 h 87"/>
                <a:gd name="T54" fmla="*/ 66 w 137"/>
                <a:gd name="T55" fmla="*/ 71 h 87"/>
                <a:gd name="T56" fmla="*/ 62 w 137"/>
                <a:gd name="T57" fmla="*/ 78 h 87"/>
                <a:gd name="T58" fmla="*/ 50 w 137"/>
                <a:gd name="T59" fmla="*/ 80 h 87"/>
                <a:gd name="T60" fmla="*/ 42 w 137"/>
                <a:gd name="T61" fmla="*/ 83 h 87"/>
                <a:gd name="T62" fmla="*/ 32 w 137"/>
                <a:gd name="T63" fmla="*/ 82 h 87"/>
                <a:gd name="T64" fmla="*/ 29 w 137"/>
                <a:gd name="T65" fmla="*/ 77 h 87"/>
                <a:gd name="T66" fmla="*/ 25 w 137"/>
                <a:gd name="T67" fmla="*/ 72 h 87"/>
                <a:gd name="T68" fmla="*/ 24 w 137"/>
                <a:gd name="T69" fmla="*/ 63 h 87"/>
                <a:gd name="T70" fmla="*/ 19 w 137"/>
                <a:gd name="T71" fmla="*/ 60 h 87"/>
                <a:gd name="T72" fmla="*/ 9 w 137"/>
                <a:gd name="T73" fmla="*/ 65 h 87"/>
                <a:gd name="T74" fmla="*/ 10 w 137"/>
                <a:gd name="T75" fmla="*/ 68 h 87"/>
                <a:gd name="T76" fmla="*/ 2 w 137"/>
                <a:gd name="T77" fmla="*/ 73 h 87"/>
                <a:gd name="T78" fmla="*/ 2 w 137"/>
                <a:gd name="T79" fmla="*/ 69 h 87"/>
                <a:gd name="T80" fmla="*/ 5 w 137"/>
                <a:gd name="T81" fmla="*/ 63 h 87"/>
                <a:gd name="T82" fmla="*/ 5 w 137"/>
                <a:gd name="T83" fmla="*/ 57 h 87"/>
                <a:gd name="T84" fmla="*/ 10 w 137"/>
                <a:gd name="T85" fmla="*/ 50 h 87"/>
                <a:gd name="T86" fmla="*/ 15 w 137"/>
                <a:gd name="T87" fmla="*/ 39 h 87"/>
                <a:gd name="T88" fmla="*/ 21 w 137"/>
                <a:gd name="T89" fmla="*/ 34 h 87"/>
                <a:gd name="T90" fmla="*/ 31 w 137"/>
                <a:gd name="T91" fmla="*/ 24 h 87"/>
                <a:gd name="T92" fmla="*/ 32 w 137"/>
                <a:gd name="T93" fmla="*/ 20 h 87"/>
                <a:gd name="T94" fmla="*/ 29 w 137"/>
                <a:gd name="T95" fmla="*/ 18 h 87"/>
                <a:gd name="T96" fmla="*/ 36 w 137"/>
                <a:gd name="T97" fmla="*/ 13 h 87"/>
                <a:gd name="T98" fmla="*/ 38 w 137"/>
                <a:gd name="T99" fmla="*/ 17 h 87"/>
                <a:gd name="T100" fmla="*/ 45 w 137"/>
                <a:gd name="T101" fmla="*/ 15 h 87"/>
                <a:gd name="T102" fmla="*/ 50 w 137"/>
                <a:gd name="T103" fmla="*/ 9 h 87"/>
                <a:gd name="T104" fmla="*/ 65 w 137"/>
                <a:gd name="T105" fmla="*/ 10 h 87"/>
                <a:gd name="T106" fmla="*/ 74 w 137"/>
                <a:gd name="T107" fmla="*/ 9 h 87"/>
                <a:gd name="T108" fmla="*/ 76 w 137"/>
                <a:gd name="T109" fmla="*/ 8 h 87"/>
                <a:gd name="T110" fmla="*/ 79 w 137"/>
                <a:gd name="T111" fmla="*/ 7 h 87"/>
                <a:gd name="T112" fmla="*/ 74 w 137"/>
                <a:gd name="T113" fmla="*/ 6 h 87"/>
                <a:gd name="T114" fmla="*/ 77 w 137"/>
                <a:gd name="T115" fmla="*/ 1 h 87"/>
                <a:gd name="T116" fmla="*/ 84 w 137"/>
                <a:gd name="T117" fmla="*/ 4 h 87"/>
                <a:gd name="T118" fmla="*/ 85 w 137"/>
                <a:gd name="T119" fmla="*/ 4 h 87"/>
                <a:gd name="T120" fmla="*/ 89 w 137"/>
                <a:gd name="T121" fmla="*/ 6 h 87"/>
                <a:gd name="T122" fmla="*/ 103 w 137"/>
                <a:gd name="T123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" h="87">
                  <a:moveTo>
                    <a:pt x="108" y="12"/>
                  </a:moveTo>
                  <a:lnTo>
                    <a:pt x="109" y="13"/>
                  </a:lnTo>
                  <a:lnTo>
                    <a:pt x="111" y="15"/>
                  </a:lnTo>
                  <a:lnTo>
                    <a:pt x="111" y="18"/>
                  </a:lnTo>
                  <a:lnTo>
                    <a:pt x="108" y="23"/>
                  </a:lnTo>
                  <a:lnTo>
                    <a:pt x="107" y="28"/>
                  </a:lnTo>
                  <a:lnTo>
                    <a:pt x="106" y="31"/>
                  </a:lnTo>
                  <a:lnTo>
                    <a:pt x="107" y="32"/>
                  </a:lnTo>
                  <a:lnTo>
                    <a:pt x="108" y="32"/>
                  </a:lnTo>
                  <a:lnTo>
                    <a:pt x="109" y="33"/>
                  </a:lnTo>
                  <a:lnTo>
                    <a:pt x="111" y="33"/>
                  </a:lnTo>
                  <a:lnTo>
                    <a:pt x="114" y="34"/>
                  </a:lnTo>
                  <a:lnTo>
                    <a:pt x="117" y="35"/>
                  </a:lnTo>
                  <a:lnTo>
                    <a:pt x="118" y="37"/>
                  </a:lnTo>
                  <a:lnTo>
                    <a:pt x="119" y="38"/>
                  </a:lnTo>
                  <a:lnTo>
                    <a:pt x="122" y="40"/>
                  </a:lnTo>
                  <a:lnTo>
                    <a:pt x="126" y="42"/>
                  </a:lnTo>
                  <a:lnTo>
                    <a:pt x="128" y="41"/>
                  </a:lnTo>
                  <a:lnTo>
                    <a:pt x="133" y="36"/>
                  </a:lnTo>
                  <a:lnTo>
                    <a:pt x="135" y="37"/>
                  </a:lnTo>
                  <a:lnTo>
                    <a:pt x="136" y="40"/>
                  </a:lnTo>
                  <a:lnTo>
                    <a:pt x="136" y="41"/>
                  </a:lnTo>
                  <a:lnTo>
                    <a:pt x="135" y="47"/>
                  </a:lnTo>
                  <a:lnTo>
                    <a:pt x="135" y="50"/>
                  </a:lnTo>
                  <a:lnTo>
                    <a:pt x="136" y="52"/>
                  </a:lnTo>
                  <a:lnTo>
                    <a:pt x="136" y="54"/>
                  </a:lnTo>
                  <a:lnTo>
                    <a:pt x="135" y="55"/>
                  </a:lnTo>
                  <a:lnTo>
                    <a:pt x="133" y="55"/>
                  </a:lnTo>
                  <a:lnTo>
                    <a:pt x="131" y="54"/>
                  </a:lnTo>
                  <a:lnTo>
                    <a:pt x="128" y="52"/>
                  </a:lnTo>
                  <a:lnTo>
                    <a:pt x="126" y="52"/>
                  </a:lnTo>
                  <a:lnTo>
                    <a:pt x="125" y="53"/>
                  </a:lnTo>
                  <a:lnTo>
                    <a:pt x="124" y="55"/>
                  </a:lnTo>
                  <a:lnTo>
                    <a:pt x="124" y="58"/>
                  </a:lnTo>
                  <a:lnTo>
                    <a:pt x="124" y="60"/>
                  </a:lnTo>
                  <a:lnTo>
                    <a:pt x="125" y="61"/>
                  </a:lnTo>
                  <a:lnTo>
                    <a:pt x="125" y="64"/>
                  </a:lnTo>
                  <a:lnTo>
                    <a:pt x="126" y="67"/>
                  </a:lnTo>
                  <a:lnTo>
                    <a:pt x="126" y="68"/>
                  </a:lnTo>
                  <a:lnTo>
                    <a:pt x="126" y="69"/>
                  </a:lnTo>
                  <a:lnTo>
                    <a:pt x="125" y="69"/>
                  </a:lnTo>
                  <a:lnTo>
                    <a:pt x="124" y="69"/>
                  </a:lnTo>
                  <a:lnTo>
                    <a:pt x="122" y="65"/>
                  </a:lnTo>
                  <a:lnTo>
                    <a:pt x="120" y="64"/>
                  </a:lnTo>
                  <a:lnTo>
                    <a:pt x="119" y="63"/>
                  </a:lnTo>
                  <a:lnTo>
                    <a:pt x="116" y="64"/>
                  </a:lnTo>
                  <a:lnTo>
                    <a:pt x="111" y="66"/>
                  </a:lnTo>
                  <a:lnTo>
                    <a:pt x="109" y="66"/>
                  </a:lnTo>
                  <a:lnTo>
                    <a:pt x="108" y="66"/>
                  </a:lnTo>
                  <a:lnTo>
                    <a:pt x="106" y="64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4" y="58"/>
                  </a:lnTo>
                  <a:lnTo>
                    <a:pt x="101" y="57"/>
                  </a:lnTo>
                  <a:lnTo>
                    <a:pt x="100" y="59"/>
                  </a:lnTo>
                  <a:lnTo>
                    <a:pt x="100" y="62"/>
                  </a:lnTo>
                  <a:lnTo>
                    <a:pt x="100" y="67"/>
                  </a:lnTo>
                  <a:lnTo>
                    <a:pt x="98" y="70"/>
                  </a:lnTo>
                  <a:lnTo>
                    <a:pt x="94" y="75"/>
                  </a:lnTo>
                  <a:lnTo>
                    <a:pt x="93" y="77"/>
                  </a:lnTo>
                  <a:lnTo>
                    <a:pt x="92" y="78"/>
                  </a:lnTo>
                  <a:lnTo>
                    <a:pt x="92" y="80"/>
                  </a:lnTo>
                  <a:lnTo>
                    <a:pt x="93" y="82"/>
                  </a:lnTo>
                  <a:lnTo>
                    <a:pt x="94" y="84"/>
                  </a:lnTo>
                  <a:lnTo>
                    <a:pt x="93" y="86"/>
                  </a:lnTo>
                  <a:lnTo>
                    <a:pt x="90" y="86"/>
                  </a:lnTo>
                  <a:lnTo>
                    <a:pt x="89" y="85"/>
                  </a:lnTo>
                  <a:lnTo>
                    <a:pt x="89" y="82"/>
                  </a:lnTo>
                  <a:lnTo>
                    <a:pt x="85" y="80"/>
                  </a:lnTo>
                  <a:lnTo>
                    <a:pt x="87" y="76"/>
                  </a:lnTo>
                  <a:lnTo>
                    <a:pt x="87" y="76"/>
                  </a:lnTo>
                  <a:lnTo>
                    <a:pt x="81" y="75"/>
                  </a:lnTo>
                  <a:lnTo>
                    <a:pt x="79" y="72"/>
                  </a:lnTo>
                  <a:lnTo>
                    <a:pt x="76" y="68"/>
                  </a:lnTo>
                  <a:lnTo>
                    <a:pt x="75" y="67"/>
                  </a:lnTo>
                  <a:lnTo>
                    <a:pt x="75" y="62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3" y="60"/>
                  </a:lnTo>
                  <a:lnTo>
                    <a:pt x="71" y="62"/>
                  </a:lnTo>
                  <a:lnTo>
                    <a:pt x="69" y="64"/>
                  </a:lnTo>
                  <a:lnTo>
                    <a:pt x="65" y="67"/>
                  </a:lnTo>
                  <a:lnTo>
                    <a:pt x="64" y="68"/>
                  </a:lnTo>
                  <a:lnTo>
                    <a:pt x="66" y="71"/>
                  </a:lnTo>
                  <a:lnTo>
                    <a:pt x="65" y="72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56" y="82"/>
                  </a:lnTo>
                  <a:lnTo>
                    <a:pt x="50" y="80"/>
                  </a:lnTo>
                  <a:lnTo>
                    <a:pt x="48" y="80"/>
                  </a:lnTo>
                  <a:lnTo>
                    <a:pt x="45" y="81"/>
                  </a:lnTo>
                  <a:lnTo>
                    <a:pt x="42" y="83"/>
                  </a:lnTo>
                  <a:lnTo>
                    <a:pt x="35" y="84"/>
                  </a:lnTo>
                  <a:lnTo>
                    <a:pt x="33" y="83"/>
                  </a:lnTo>
                  <a:lnTo>
                    <a:pt x="32" y="82"/>
                  </a:lnTo>
                  <a:lnTo>
                    <a:pt x="32" y="81"/>
                  </a:lnTo>
                  <a:lnTo>
                    <a:pt x="31" y="78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6" y="73"/>
                  </a:lnTo>
                  <a:lnTo>
                    <a:pt x="25" y="72"/>
                  </a:lnTo>
                  <a:lnTo>
                    <a:pt x="26" y="67"/>
                  </a:lnTo>
                  <a:lnTo>
                    <a:pt x="25" y="65"/>
                  </a:lnTo>
                  <a:lnTo>
                    <a:pt x="24" y="63"/>
                  </a:lnTo>
                  <a:lnTo>
                    <a:pt x="25" y="62"/>
                  </a:lnTo>
                  <a:lnTo>
                    <a:pt x="24" y="61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1" y="62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6"/>
                  </a:lnTo>
                  <a:lnTo>
                    <a:pt x="10" y="68"/>
                  </a:lnTo>
                  <a:lnTo>
                    <a:pt x="7" y="71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2" y="69"/>
                  </a:lnTo>
                  <a:lnTo>
                    <a:pt x="4" y="67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3" y="60"/>
                  </a:lnTo>
                  <a:lnTo>
                    <a:pt x="4" y="59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6" y="52"/>
                  </a:lnTo>
                  <a:lnTo>
                    <a:pt x="10" y="50"/>
                  </a:lnTo>
                  <a:lnTo>
                    <a:pt x="14" y="46"/>
                  </a:lnTo>
                  <a:lnTo>
                    <a:pt x="15" y="43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20" y="35"/>
                  </a:lnTo>
                  <a:lnTo>
                    <a:pt x="21" y="34"/>
                  </a:lnTo>
                  <a:lnTo>
                    <a:pt x="22" y="33"/>
                  </a:lnTo>
                  <a:lnTo>
                    <a:pt x="26" y="28"/>
                  </a:lnTo>
                  <a:lnTo>
                    <a:pt x="31" y="24"/>
                  </a:lnTo>
                  <a:lnTo>
                    <a:pt x="31" y="22"/>
                  </a:lnTo>
                  <a:lnTo>
                    <a:pt x="32" y="21"/>
                  </a:lnTo>
                  <a:lnTo>
                    <a:pt x="32" y="20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2" y="16"/>
                  </a:lnTo>
                  <a:lnTo>
                    <a:pt x="45" y="15"/>
                  </a:lnTo>
                  <a:lnTo>
                    <a:pt x="46" y="13"/>
                  </a:lnTo>
                  <a:lnTo>
                    <a:pt x="46" y="11"/>
                  </a:lnTo>
                  <a:lnTo>
                    <a:pt x="50" y="9"/>
                  </a:lnTo>
                  <a:lnTo>
                    <a:pt x="52" y="10"/>
                  </a:lnTo>
                  <a:lnTo>
                    <a:pt x="60" y="10"/>
                  </a:lnTo>
                  <a:lnTo>
                    <a:pt x="65" y="10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6" y="7"/>
                  </a:lnTo>
                  <a:lnTo>
                    <a:pt x="74" y="6"/>
                  </a:lnTo>
                  <a:lnTo>
                    <a:pt x="74" y="5"/>
                  </a:lnTo>
                  <a:lnTo>
                    <a:pt x="75" y="3"/>
                  </a:lnTo>
                  <a:lnTo>
                    <a:pt x="77" y="1"/>
                  </a:lnTo>
                  <a:lnTo>
                    <a:pt x="79" y="0"/>
                  </a:lnTo>
                  <a:lnTo>
                    <a:pt x="81" y="1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7" y="4"/>
                  </a:lnTo>
                  <a:lnTo>
                    <a:pt x="88" y="6"/>
                  </a:lnTo>
                  <a:lnTo>
                    <a:pt x="89" y="6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103" y="8"/>
                  </a:lnTo>
                  <a:lnTo>
                    <a:pt x="108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1" name="Freeform 84">
              <a:extLst>
                <a:ext uri="{FF2B5EF4-FFF2-40B4-BE49-F238E27FC236}">
                  <a16:creationId xmlns:a16="http://schemas.microsoft.com/office/drawing/2014/main" id="{650E3E9B-A29E-40F1-A341-3F11277DD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7282" y="7797680"/>
              <a:ext cx="170349" cy="109904"/>
            </a:xfrm>
            <a:custGeom>
              <a:avLst/>
              <a:gdLst>
                <a:gd name="T0" fmla="*/ 111 w 137"/>
                <a:gd name="T1" fmla="*/ 15 h 87"/>
                <a:gd name="T2" fmla="*/ 107 w 137"/>
                <a:gd name="T3" fmla="*/ 28 h 87"/>
                <a:gd name="T4" fmla="*/ 108 w 137"/>
                <a:gd name="T5" fmla="*/ 32 h 87"/>
                <a:gd name="T6" fmla="*/ 114 w 137"/>
                <a:gd name="T7" fmla="*/ 34 h 87"/>
                <a:gd name="T8" fmla="*/ 119 w 137"/>
                <a:gd name="T9" fmla="*/ 38 h 87"/>
                <a:gd name="T10" fmla="*/ 128 w 137"/>
                <a:gd name="T11" fmla="*/ 41 h 87"/>
                <a:gd name="T12" fmla="*/ 136 w 137"/>
                <a:gd name="T13" fmla="*/ 40 h 87"/>
                <a:gd name="T14" fmla="*/ 135 w 137"/>
                <a:gd name="T15" fmla="*/ 50 h 87"/>
                <a:gd name="T16" fmla="*/ 135 w 137"/>
                <a:gd name="T17" fmla="*/ 55 h 87"/>
                <a:gd name="T18" fmla="*/ 128 w 137"/>
                <a:gd name="T19" fmla="*/ 52 h 87"/>
                <a:gd name="T20" fmla="*/ 124 w 137"/>
                <a:gd name="T21" fmla="*/ 55 h 87"/>
                <a:gd name="T22" fmla="*/ 125 w 137"/>
                <a:gd name="T23" fmla="*/ 61 h 87"/>
                <a:gd name="T24" fmla="*/ 126 w 137"/>
                <a:gd name="T25" fmla="*/ 68 h 87"/>
                <a:gd name="T26" fmla="*/ 124 w 137"/>
                <a:gd name="T27" fmla="*/ 69 h 87"/>
                <a:gd name="T28" fmla="*/ 119 w 137"/>
                <a:gd name="T29" fmla="*/ 63 h 87"/>
                <a:gd name="T30" fmla="*/ 109 w 137"/>
                <a:gd name="T31" fmla="*/ 66 h 87"/>
                <a:gd name="T32" fmla="*/ 105 w 137"/>
                <a:gd name="T33" fmla="*/ 60 h 87"/>
                <a:gd name="T34" fmla="*/ 101 w 137"/>
                <a:gd name="T35" fmla="*/ 57 h 87"/>
                <a:gd name="T36" fmla="*/ 100 w 137"/>
                <a:gd name="T37" fmla="*/ 67 h 87"/>
                <a:gd name="T38" fmla="*/ 93 w 137"/>
                <a:gd name="T39" fmla="*/ 77 h 87"/>
                <a:gd name="T40" fmla="*/ 93 w 137"/>
                <a:gd name="T41" fmla="*/ 82 h 87"/>
                <a:gd name="T42" fmla="*/ 90 w 137"/>
                <a:gd name="T43" fmla="*/ 86 h 87"/>
                <a:gd name="T44" fmla="*/ 85 w 137"/>
                <a:gd name="T45" fmla="*/ 80 h 87"/>
                <a:gd name="T46" fmla="*/ 81 w 137"/>
                <a:gd name="T47" fmla="*/ 75 h 87"/>
                <a:gd name="T48" fmla="*/ 75 w 137"/>
                <a:gd name="T49" fmla="*/ 67 h 87"/>
                <a:gd name="T50" fmla="*/ 74 w 137"/>
                <a:gd name="T51" fmla="*/ 60 h 87"/>
                <a:gd name="T52" fmla="*/ 69 w 137"/>
                <a:gd name="T53" fmla="*/ 64 h 87"/>
                <a:gd name="T54" fmla="*/ 66 w 137"/>
                <a:gd name="T55" fmla="*/ 71 h 87"/>
                <a:gd name="T56" fmla="*/ 62 w 137"/>
                <a:gd name="T57" fmla="*/ 78 h 87"/>
                <a:gd name="T58" fmla="*/ 50 w 137"/>
                <a:gd name="T59" fmla="*/ 80 h 87"/>
                <a:gd name="T60" fmla="*/ 42 w 137"/>
                <a:gd name="T61" fmla="*/ 83 h 87"/>
                <a:gd name="T62" fmla="*/ 32 w 137"/>
                <a:gd name="T63" fmla="*/ 82 h 87"/>
                <a:gd name="T64" fmla="*/ 29 w 137"/>
                <a:gd name="T65" fmla="*/ 77 h 87"/>
                <a:gd name="T66" fmla="*/ 25 w 137"/>
                <a:gd name="T67" fmla="*/ 72 h 87"/>
                <a:gd name="T68" fmla="*/ 24 w 137"/>
                <a:gd name="T69" fmla="*/ 63 h 87"/>
                <a:gd name="T70" fmla="*/ 19 w 137"/>
                <a:gd name="T71" fmla="*/ 60 h 87"/>
                <a:gd name="T72" fmla="*/ 9 w 137"/>
                <a:gd name="T73" fmla="*/ 65 h 87"/>
                <a:gd name="T74" fmla="*/ 10 w 137"/>
                <a:gd name="T75" fmla="*/ 68 h 87"/>
                <a:gd name="T76" fmla="*/ 2 w 137"/>
                <a:gd name="T77" fmla="*/ 73 h 87"/>
                <a:gd name="T78" fmla="*/ 2 w 137"/>
                <a:gd name="T79" fmla="*/ 69 h 87"/>
                <a:gd name="T80" fmla="*/ 5 w 137"/>
                <a:gd name="T81" fmla="*/ 63 h 87"/>
                <a:gd name="T82" fmla="*/ 5 w 137"/>
                <a:gd name="T83" fmla="*/ 57 h 87"/>
                <a:gd name="T84" fmla="*/ 10 w 137"/>
                <a:gd name="T85" fmla="*/ 50 h 87"/>
                <a:gd name="T86" fmla="*/ 15 w 137"/>
                <a:gd name="T87" fmla="*/ 39 h 87"/>
                <a:gd name="T88" fmla="*/ 21 w 137"/>
                <a:gd name="T89" fmla="*/ 34 h 87"/>
                <a:gd name="T90" fmla="*/ 31 w 137"/>
                <a:gd name="T91" fmla="*/ 24 h 87"/>
                <a:gd name="T92" fmla="*/ 32 w 137"/>
                <a:gd name="T93" fmla="*/ 20 h 87"/>
                <a:gd name="T94" fmla="*/ 29 w 137"/>
                <a:gd name="T95" fmla="*/ 18 h 87"/>
                <a:gd name="T96" fmla="*/ 36 w 137"/>
                <a:gd name="T97" fmla="*/ 13 h 87"/>
                <a:gd name="T98" fmla="*/ 38 w 137"/>
                <a:gd name="T99" fmla="*/ 17 h 87"/>
                <a:gd name="T100" fmla="*/ 45 w 137"/>
                <a:gd name="T101" fmla="*/ 15 h 87"/>
                <a:gd name="T102" fmla="*/ 50 w 137"/>
                <a:gd name="T103" fmla="*/ 9 h 87"/>
                <a:gd name="T104" fmla="*/ 65 w 137"/>
                <a:gd name="T105" fmla="*/ 10 h 87"/>
                <a:gd name="T106" fmla="*/ 74 w 137"/>
                <a:gd name="T107" fmla="*/ 9 h 87"/>
                <a:gd name="T108" fmla="*/ 76 w 137"/>
                <a:gd name="T109" fmla="*/ 8 h 87"/>
                <a:gd name="T110" fmla="*/ 79 w 137"/>
                <a:gd name="T111" fmla="*/ 7 h 87"/>
                <a:gd name="T112" fmla="*/ 74 w 137"/>
                <a:gd name="T113" fmla="*/ 6 h 87"/>
                <a:gd name="T114" fmla="*/ 77 w 137"/>
                <a:gd name="T115" fmla="*/ 1 h 87"/>
                <a:gd name="T116" fmla="*/ 84 w 137"/>
                <a:gd name="T117" fmla="*/ 4 h 87"/>
                <a:gd name="T118" fmla="*/ 85 w 137"/>
                <a:gd name="T119" fmla="*/ 4 h 87"/>
                <a:gd name="T120" fmla="*/ 89 w 137"/>
                <a:gd name="T121" fmla="*/ 6 h 87"/>
                <a:gd name="T122" fmla="*/ 103 w 137"/>
                <a:gd name="T123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7" h="87">
                  <a:moveTo>
                    <a:pt x="108" y="12"/>
                  </a:moveTo>
                  <a:lnTo>
                    <a:pt x="109" y="13"/>
                  </a:lnTo>
                  <a:lnTo>
                    <a:pt x="111" y="15"/>
                  </a:lnTo>
                  <a:lnTo>
                    <a:pt x="111" y="18"/>
                  </a:lnTo>
                  <a:lnTo>
                    <a:pt x="108" y="23"/>
                  </a:lnTo>
                  <a:lnTo>
                    <a:pt x="107" y="28"/>
                  </a:lnTo>
                  <a:lnTo>
                    <a:pt x="106" y="31"/>
                  </a:lnTo>
                  <a:lnTo>
                    <a:pt x="107" y="32"/>
                  </a:lnTo>
                  <a:lnTo>
                    <a:pt x="108" y="32"/>
                  </a:lnTo>
                  <a:lnTo>
                    <a:pt x="109" y="33"/>
                  </a:lnTo>
                  <a:lnTo>
                    <a:pt x="111" y="33"/>
                  </a:lnTo>
                  <a:lnTo>
                    <a:pt x="114" y="34"/>
                  </a:lnTo>
                  <a:lnTo>
                    <a:pt x="117" y="35"/>
                  </a:lnTo>
                  <a:lnTo>
                    <a:pt x="118" y="37"/>
                  </a:lnTo>
                  <a:lnTo>
                    <a:pt x="119" y="38"/>
                  </a:lnTo>
                  <a:lnTo>
                    <a:pt x="122" y="40"/>
                  </a:lnTo>
                  <a:lnTo>
                    <a:pt x="126" y="42"/>
                  </a:lnTo>
                  <a:lnTo>
                    <a:pt x="128" y="41"/>
                  </a:lnTo>
                  <a:lnTo>
                    <a:pt x="133" y="36"/>
                  </a:lnTo>
                  <a:lnTo>
                    <a:pt x="135" y="37"/>
                  </a:lnTo>
                  <a:lnTo>
                    <a:pt x="136" y="40"/>
                  </a:lnTo>
                  <a:lnTo>
                    <a:pt x="136" y="41"/>
                  </a:lnTo>
                  <a:lnTo>
                    <a:pt x="135" y="47"/>
                  </a:lnTo>
                  <a:lnTo>
                    <a:pt x="135" y="50"/>
                  </a:lnTo>
                  <a:lnTo>
                    <a:pt x="136" y="52"/>
                  </a:lnTo>
                  <a:lnTo>
                    <a:pt x="136" y="54"/>
                  </a:lnTo>
                  <a:lnTo>
                    <a:pt x="135" y="55"/>
                  </a:lnTo>
                  <a:lnTo>
                    <a:pt x="133" y="55"/>
                  </a:lnTo>
                  <a:lnTo>
                    <a:pt x="131" y="54"/>
                  </a:lnTo>
                  <a:lnTo>
                    <a:pt x="128" y="52"/>
                  </a:lnTo>
                  <a:lnTo>
                    <a:pt x="126" y="52"/>
                  </a:lnTo>
                  <a:lnTo>
                    <a:pt x="125" y="53"/>
                  </a:lnTo>
                  <a:lnTo>
                    <a:pt x="124" y="55"/>
                  </a:lnTo>
                  <a:lnTo>
                    <a:pt x="124" y="58"/>
                  </a:lnTo>
                  <a:lnTo>
                    <a:pt x="124" y="60"/>
                  </a:lnTo>
                  <a:lnTo>
                    <a:pt x="125" y="61"/>
                  </a:lnTo>
                  <a:lnTo>
                    <a:pt x="125" y="64"/>
                  </a:lnTo>
                  <a:lnTo>
                    <a:pt x="126" y="67"/>
                  </a:lnTo>
                  <a:lnTo>
                    <a:pt x="126" y="68"/>
                  </a:lnTo>
                  <a:lnTo>
                    <a:pt x="126" y="69"/>
                  </a:lnTo>
                  <a:lnTo>
                    <a:pt x="125" y="69"/>
                  </a:lnTo>
                  <a:lnTo>
                    <a:pt x="124" y="69"/>
                  </a:lnTo>
                  <a:lnTo>
                    <a:pt x="122" y="65"/>
                  </a:lnTo>
                  <a:lnTo>
                    <a:pt x="120" y="64"/>
                  </a:lnTo>
                  <a:lnTo>
                    <a:pt x="119" y="63"/>
                  </a:lnTo>
                  <a:lnTo>
                    <a:pt x="116" y="64"/>
                  </a:lnTo>
                  <a:lnTo>
                    <a:pt x="111" y="66"/>
                  </a:lnTo>
                  <a:lnTo>
                    <a:pt x="109" y="66"/>
                  </a:lnTo>
                  <a:lnTo>
                    <a:pt x="108" y="66"/>
                  </a:lnTo>
                  <a:lnTo>
                    <a:pt x="106" y="64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4" y="58"/>
                  </a:lnTo>
                  <a:lnTo>
                    <a:pt x="101" y="57"/>
                  </a:lnTo>
                  <a:lnTo>
                    <a:pt x="100" y="59"/>
                  </a:lnTo>
                  <a:lnTo>
                    <a:pt x="100" y="62"/>
                  </a:lnTo>
                  <a:lnTo>
                    <a:pt x="100" y="67"/>
                  </a:lnTo>
                  <a:lnTo>
                    <a:pt x="98" y="70"/>
                  </a:lnTo>
                  <a:lnTo>
                    <a:pt x="94" y="75"/>
                  </a:lnTo>
                  <a:lnTo>
                    <a:pt x="93" y="77"/>
                  </a:lnTo>
                  <a:lnTo>
                    <a:pt x="92" y="78"/>
                  </a:lnTo>
                  <a:lnTo>
                    <a:pt x="92" y="80"/>
                  </a:lnTo>
                  <a:lnTo>
                    <a:pt x="93" y="82"/>
                  </a:lnTo>
                  <a:lnTo>
                    <a:pt x="94" y="84"/>
                  </a:lnTo>
                  <a:lnTo>
                    <a:pt x="93" y="86"/>
                  </a:lnTo>
                  <a:lnTo>
                    <a:pt x="90" y="86"/>
                  </a:lnTo>
                  <a:lnTo>
                    <a:pt x="89" y="85"/>
                  </a:lnTo>
                  <a:lnTo>
                    <a:pt x="89" y="82"/>
                  </a:lnTo>
                  <a:lnTo>
                    <a:pt x="85" y="80"/>
                  </a:lnTo>
                  <a:lnTo>
                    <a:pt x="87" y="76"/>
                  </a:lnTo>
                  <a:lnTo>
                    <a:pt x="87" y="76"/>
                  </a:lnTo>
                  <a:lnTo>
                    <a:pt x="81" y="75"/>
                  </a:lnTo>
                  <a:lnTo>
                    <a:pt x="79" y="72"/>
                  </a:lnTo>
                  <a:lnTo>
                    <a:pt x="76" y="68"/>
                  </a:lnTo>
                  <a:lnTo>
                    <a:pt x="75" y="67"/>
                  </a:lnTo>
                  <a:lnTo>
                    <a:pt x="75" y="62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3" y="60"/>
                  </a:lnTo>
                  <a:lnTo>
                    <a:pt x="71" y="62"/>
                  </a:lnTo>
                  <a:lnTo>
                    <a:pt x="69" y="64"/>
                  </a:lnTo>
                  <a:lnTo>
                    <a:pt x="65" y="67"/>
                  </a:lnTo>
                  <a:lnTo>
                    <a:pt x="64" y="68"/>
                  </a:lnTo>
                  <a:lnTo>
                    <a:pt x="66" y="71"/>
                  </a:lnTo>
                  <a:lnTo>
                    <a:pt x="65" y="72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56" y="82"/>
                  </a:lnTo>
                  <a:lnTo>
                    <a:pt x="50" y="80"/>
                  </a:lnTo>
                  <a:lnTo>
                    <a:pt x="48" y="80"/>
                  </a:lnTo>
                  <a:lnTo>
                    <a:pt x="45" y="81"/>
                  </a:lnTo>
                  <a:lnTo>
                    <a:pt x="42" y="83"/>
                  </a:lnTo>
                  <a:lnTo>
                    <a:pt x="35" y="84"/>
                  </a:lnTo>
                  <a:lnTo>
                    <a:pt x="33" y="83"/>
                  </a:lnTo>
                  <a:lnTo>
                    <a:pt x="32" y="82"/>
                  </a:lnTo>
                  <a:lnTo>
                    <a:pt x="32" y="81"/>
                  </a:lnTo>
                  <a:lnTo>
                    <a:pt x="31" y="78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6" y="73"/>
                  </a:lnTo>
                  <a:lnTo>
                    <a:pt x="25" y="72"/>
                  </a:lnTo>
                  <a:lnTo>
                    <a:pt x="26" y="67"/>
                  </a:lnTo>
                  <a:lnTo>
                    <a:pt x="25" y="65"/>
                  </a:lnTo>
                  <a:lnTo>
                    <a:pt x="24" y="63"/>
                  </a:lnTo>
                  <a:lnTo>
                    <a:pt x="25" y="62"/>
                  </a:lnTo>
                  <a:lnTo>
                    <a:pt x="24" y="61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1" y="62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6"/>
                  </a:lnTo>
                  <a:lnTo>
                    <a:pt x="10" y="68"/>
                  </a:lnTo>
                  <a:lnTo>
                    <a:pt x="7" y="71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2" y="69"/>
                  </a:lnTo>
                  <a:lnTo>
                    <a:pt x="4" y="67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3" y="60"/>
                  </a:lnTo>
                  <a:lnTo>
                    <a:pt x="4" y="59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6" y="52"/>
                  </a:lnTo>
                  <a:lnTo>
                    <a:pt x="10" y="50"/>
                  </a:lnTo>
                  <a:lnTo>
                    <a:pt x="14" y="46"/>
                  </a:lnTo>
                  <a:lnTo>
                    <a:pt x="15" y="43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20" y="35"/>
                  </a:lnTo>
                  <a:lnTo>
                    <a:pt x="21" y="34"/>
                  </a:lnTo>
                  <a:lnTo>
                    <a:pt x="22" y="33"/>
                  </a:lnTo>
                  <a:lnTo>
                    <a:pt x="26" y="28"/>
                  </a:lnTo>
                  <a:lnTo>
                    <a:pt x="31" y="24"/>
                  </a:lnTo>
                  <a:lnTo>
                    <a:pt x="31" y="22"/>
                  </a:lnTo>
                  <a:lnTo>
                    <a:pt x="32" y="21"/>
                  </a:lnTo>
                  <a:lnTo>
                    <a:pt x="32" y="20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1" y="15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2" y="16"/>
                  </a:lnTo>
                  <a:lnTo>
                    <a:pt x="45" y="15"/>
                  </a:lnTo>
                  <a:lnTo>
                    <a:pt x="46" y="13"/>
                  </a:lnTo>
                  <a:lnTo>
                    <a:pt x="46" y="11"/>
                  </a:lnTo>
                  <a:lnTo>
                    <a:pt x="50" y="9"/>
                  </a:lnTo>
                  <a:lnTo>
                    <a:pt x="52" y="10"/>
                  </a:lnTo>
                  <a:lnTo>
                    <a:pt x="60" y="10"/>
                  </a:lnTo>
                  <a:lnTo>
                    <a:pt x="65" y="10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6" y="7"/>
                  </a:lnTo>
                  <a:lnTo>
                    <a:pt x="74" y="6"/>
                  </a:lnTo>
                  <a:lnTo>
                    <a:pt x="74" y="5"/>
                  </a:lnTo>
                  <a:lnTo>
                    <a:pt x="75" y="3"/>
                  </a:lnTo>
                  <a:lnTo>
                    <a:pt x="77" y="1"/>
                  </a:lnTo>
                  <a:lnTo>
                    <a:pt x="79" y="0"/>
                  </a:lnTo>
                  <a:lnTo>
                    <a:pt x="81" y="1"/>
                  </a:lnTo>
                  <a:lnTo>
                    <a:pt x="84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7" y="4"/>
                  </a:lnTo>
                  <a:lnTo>
                    <a:pt x="88" y="6"/>
                  </a:lnTo>
                  <a:lnTo>
                    <a:pt x="89" y="6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103" y="8"/>
                  </a:lnTo>
                  <a:lnTo>
                    <a:pt x="108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2" name="Freeform 85">
              <a:extLst>
                <a:ext uri="{FF2B5EF4-FFF2-40B4-BE49-F238E27FC236}">
                  <a16:creationId xmlns:a16="http://schemas.microsoft.com/office/drawing/2014/main" id="{8DA7005C-2AD7-4E15-826C-62931FFC9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8080" y="7610843"/>
              <a:ext cx="252779" cy="142875"/>
            </a:xfrm>
            <a:custGeom>
              <a:avLst/>
              <a:gdLst>
                <a:gd name="T0" fmla="*/ 88 w 205"/>
                <a:gd name="T1" fmla="*/ 5 h 116"/>
                <a:gd name="T2" fmla="*/ 96 w 205"/>
                <a:gd name="T3" fmla="*/ 4 h 116"/>
                <a:gd name="T4" fmla="*/ 101 w 205"/>
                <a:gd name="T5" fmla="*/ 11 h 116"/>
                <a:gd name="T6" fmla="*/ 113 w 205"/>
                <a:gd name="T7" fmla="*/ 15 h 116"/>
                <a:gd name="T8" fmla="*/ 119 w 205"/>
                <a:gd name="T9" fmla="*/ 20 h 116"/>
                <a:gd name="T10" fmla="*/ 131 w 205"/>
                <a:gd name="T11" fmla="*/ 22 h 116"/>
                <a:gd name="T12" fmla="*/ 129 w 205"/>
                <a:gd name="T13" fmla="*/ 25 h 116"/>
                <a:gd name="T14" fmla="*/ 126 w 205"/>
                <a:gd name="T15" fmla="*/ 30 h 116"/>
                <a:gd name="T16" fmla="*/ 134 w 205"/>
                <a:gd name="T17" fmla="*/ 37 h 116"/>
                <a:gd name="T18" fmla="*/ 140 w 205"/>
                <a:gd name="T19" fmla="*/ 44 h 116"/>
                <a:gd name="T20" fmla="*/ 148 w 205"/>
                <a:gd name="T21" fmla="*/ 38 h 116"/>
                <a:gd name="T22" fmla="*/ 145 w 205"/>
                <a:gd name="T23" fmla="*/ 29 h 116"/>
                <a:gd name="T24" fmla="*/ 163 w 205"/>
                <a:gd name="T25" fmla="*/ 37 h 116"/>
                <a:gd name="T26" fmla="*/ 170 w 205"/>
                <a:gd name="T27" fmla="*/ 35 h 116"/>
                <a:gd name="T28" fmla="*/ 167 w 205"/>
                <a:gd name="T29" fmla="*/ 42 h 116"/>
                <a:gd name="T30" fmla="*/ 173 w 205"/>
                <a:gd name="T31" fmla="*/ 48 h 116"/>
                <a:gd name="T32" fmla="*/ 180 w 205"/>
                <a:gd name="T33" fmla="*/ 48 h 116"/>
                <a:gd name="T34" fmla="*/ 182 w 205"/>
                <a:gd name="T35" fmla="*/ 49 h 116"/>
                <a:gd name="T36" fmla="*/ 189 w 205"/>
                <a:gd name="T37" fmla="*/ 52 h 116"/>
                <a:gd name="T38" fmla="*/ 196 w 205"/>
                <a:gd name="T39" fmla="*/ 58 h 116"/>
                <a:gd name="T40" fmla="*/ 204 w 205"/>
                <a:gd name="T41" fmla="*/ 72 h 116"/>
                <a:gd name="T42" fmla="*/ 197 w 205"/>
                <a:gd name="T43" fmla="*/ 73 h 116"/>
                <a:gd name="T44" fmla="*/ 191 w 205"/>
                <a:gd name="T45" fmla="*/ 78 h 116"/>
                <a:gd name="T46" fmla="*/ 182 w 205"/>
                <a:gd name="T47" fmla="*/ 87 h 116"/>
                <a:gd name="T48" fmla="*/ 177 w 205"/>
                <a:gd name="T49" fmla="*/ 95 h 116"/>
                <a:gd name="T50" fmla="*/ 171 w 205"/>
                <a:gd name="T51" fmla="*/ 100 h 116"/>
                <a:gd name="T52" fmla="*/ 154 w 205"/>
                <a:gd name="T53" fmla="*/ 102 h 116"/>
                <a:gd name="T54" fmla="*/ 148 w 205"/>
                <a:gd name="T55" fmla="*/ 114 h 116"/>
                <a:gd name="T56" fmla="*/ 141 w 205"/>
                <a:gd name="T57" fmla="*/ 108 h 116"/>
                <a:gd name="T58" fmla="*/ 133 w 205"/>
                <a:gd name="T59" fmla="*/ 105 h 116"/>
                <a:gd name="T60" fmla="*/ 120 w 205"/>
                <a:gd name="T61" fmla="*/ 106 h 116"/>
                <a:gd name="T62" fmla="*/ 107 w 205"/>
                <a:gd name="T63" fmla="*/ 100 h 116"/>
                <a:gd name="T64" fmla="*/ 94 w 205"/>
                <a:gd name="T65" fmla="*/ 98 h 116"/>
                <a:gd name="T66" fmla="*/ 88 w 205"/>
                <a:gd name="T67" fmla="*/ 96 h 116"/>
                <a:gd name="T68" fmla="*/ 83 w 205"/>
                <a:gd name="T69" fmla="*/ 106 h 116"/>
                <a:gd name="T70" fmla="*/ 75 w 205"/>
                <a:gd name="T71" fmla="*/ 113 h 116"/>
                <a:gd name="T72" fmla="*/ 64 w 205"/>
                <a:gd name="T73" fmla="*/ 115 h 116"/>
                <a:gd name="T74" fmla="*/ 54 w 205"/>
                <a:gd name="T75" fmla="*/ 106 h 116"/>
                <a:gd name="T76" fmla="*/ 44 w 205"/>
                <a:gd name="T77" fmla="*/ 97 h 116"/>
                <a:gd name="T78" fmla="*/ 38 w 205"/>
                <a:gd name="T79" fmla="*/ 92 h 116"/>
                <a:gd name="T80" fmla="*/ 28 w 205"/>
                <a:gd name="T81" fmla="*/ 83 h 116"/>
                <a:gd name="T82" fmla="*/ 19 w 205"/>
                <a:gd name="T83" fmla="*/ 76 h 116"/>
                <a:gd name="T84" fmla="*/ 11 w 205"/>
                <a:gd name="T85" fmla="*/ 64 h 116"/>
                <a:gd name="T86" fmla="*/ 12 w 205"/>
                <a:gd name="T87" fmla="*/ 57 h 116"/>
                <a:gd name="T88" fmla="*/ 11 w 205"/>
                <a:gd name="T89" fmla="*/ 51 h 116"/>
                <a:gd name="T90" fmla="*/ 3 w 205"/>
                <a:gd name="T91" fmla="*/ 42 h 116"/>
                <a:gd name="T92" fmla="*/ 0 w 205"/>
                <a:gd name="T93" fmla="*/ 35 h 116"/>
                <a:gd name="T94" fmla="*/ 4 w 205"/>
                <a:gd name="T95" fmla="*/ 37 h 116"/>
                <a:gd name="T96" fmla="*/ 11 w 205"/>
                <a:gd name="T97" fmla="*/ 33 h 116"/>
                <a:gd name="T98" fmla="*/ 21 w 205"/>
                <a:gd name="T99" fmla="*/ 29 h 116"/>
                <a:gd name="T100" fmla="*/ 28 w 205"/>
                <a:gd name="T101" fmla="*/ 28 h 116"/>
                <a:gd name="T102" fmla="*/ 36 w 205"/>
                <a:gd name="T103" fmla="*/ 22 h 116"/>
                <a:gd name="T104" fmla="*/ 40 w 205"/>
                <a:gd name="T105" fmla="*/ 20 h 116"/>
                <a:gd name="T106" fmla="*/ 45 w 205"/>
                <a:gd name="T107" fmla="*/ 15 h 116"/>
                <a:gd name="T108" fmla="*/ 61 w 205"/>
                <a:gd name="T109" fmla="*/ 10 h 116"/>
                <a:gd name="T110" fmla="*/ 67 w 205"/>
                <a:gd name="T111" fmla="*/ 4 h 116"/>
                <a:gd name="T112" fmla="*/ 67 w 205"/>
                <a:gd name="T113" fmla="*/ 0 h 116"/>
                <a:gd name="T114" fmla="*/ 75 w 205"/>
                <a:gd name="T115" fmla="*/ 4 h 116"/>
                <a:gd name="T116" fmla="*/ 78 w 205"/>
                <a:gd name="T117" fmla="*/ 9 h 116"/>
                <a:gd name="T118" fmla="*/ 83 w 205"/>
                <a:gd name="T119" fmla="*/ 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16">
                  <a:moveTo>
                    <a:pt x="83" y="8"/>
                  </a:moveTo>
                  <a:lnTo>
                    <a:pt x="85" y="8"/>
                  </a:lnTo>
                  <a:lnTo>
                    <a:pt x="88" y="7"/>
                  </a:lnTo>
                  <a:lnTo>
                    <a:pt x="88" y="5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92" y="2"/>
                  </a:lnTo>
                  <a:lnTo>
                    <a:pt x="96" y="4"/>
                  </a:lnTo>
                  <a:lnTo>
                    <a:pt x="97" y="7"/>
                  </a:lnTo>
                  <a:lnTo>
                    <a:pt x="98" y="9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8" y="13"/>
                  </a:lnTo>
                  <a:lnTo>
                    <a:pt x="110" y="14"/>
                  </a:lnTo>
                  <a:lnTo>
                    <a:pt x="113" y="15"/>
                  </a:lnTo>
                  <a:lnTo>
                    <a:pt x="115" y="17"/>
                  </a:lnTo>
                  <a:lnTo>
                    <a:pt x="117" y="17"/>
                  </a:lnTo>
                  <a:lnTo>
                    <a:pt x="118" y="19"/>
                  </a:lnTo>
                  <a:lnTo>
                    <a:pt x="119" y="20"/>
                  </a:lnTo>
                  <a:lnTo>
                    <a:pt x="121" y="19"/>
                  </a:lnTo>
                  <a:lnTo>
                    <a:pt x="127" y="18"/>
                  </a:lnTo>
                  <a:lnTo>
                    <a:pt x="129" y="20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0" y="23"/>
                  </a:lnTo>
                  <a:lnTo>
                    <a:pt x="130" y="24"/>
                  </a:lnTo>
                  <a:lnTo>
                    <a:pt x="129" y="25"/>
                  </a:lnTo>
                  <a:lnTo>
                    <a:pt x="127" y="26"/>
                  </a:lnTo>
                  <a:lnTo>
                    <a:pt x="126" y="28"/>
                  </a:lnTo>
                  <a:lnTo>
                    <a:pt x="125" y="29"/>
                  </a:lnTo>
                  <a:lnTo>
                    <a:pt x="126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4" y="37"/>
                  </a:lnTo>
                  <a:lnTo>
                    <a:pt x="136" y="43"/>
                  </a:lnTo>
                  <a:lnTo>
                    <a:pt x="138" y="44"/>
                  </a:lnTo>
                  <a:lnTo>
                    <a:pt x="139" y="44"/>
                  </a:lnTo>
                  <a:lnTo>
                    <a:pt x="140" y="44"/>
                  </a:lnTo>
                  <a:lnTo>
                    <a:pt x="142" y="42"/>
                  </a:lnTo>
                  <a:lnTo>
                    <a:pt x="144" y="40"/>
                  </a:lnTo>
                  <a:lnTo>
                    <a:pt x="146" y="39"/>
                  </a:lnTo>
                  <a:lnTo>
                    <a:pt x="148" y="38"/>
                  </a:lnTo>
                  <a:lnTo>
                    <a:pt x="149" y="37"/>
                  </a:lnTo>
                  <a:lnTo>
                    <a:pt x="146" y="33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8" y="29"/>
                  </a:lnTo>
                  <a:lnTo>
                    <a:pt x="153" y="31"/>
                  </a:lnTo>
                  <a:lnTo>
                    <a:pt x="161" y="37"/>
                  </a:lnTo>
                  <a:lnTo>
                    <a:pt x="163" y="37"/>
                  </a:lnTo>
                  <a:lnTo>
                    <a:pt x="165" y="37"/>
                  </a:lnTo>
                  <a:lnTo>
                    <a:pt x="168" y="36"/>
                  </a:lnTo>
                  <a:lnTo>
                    <a:pt x="170" y="34"/>
                  </a:lnTo>
                  <a:lnTo>
                    <a:pt x="170" y="35"/>
                  </a:lnTo>
                  <a:lnTo>
                    <a:pt x="171" y="38"/>
                  </a:lnTo>
                  <a:lnTo>
                    <a:pt x="170" y="40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8" y="44"/>
                  </a:lnTo>
                  <a:lnTo>
                    <a:pt x="169" y="44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4" y="50"/>
                  </a:lnTo>
                  <a:lnTo>
                    <a:pt x="175" y="50"/>
                  </a:lnTo>
                  <a:lnTo>
                    <a:pt x="178" y="49"/>
                  </a:lnTo>
                  <a:lnTo>
                    <a:pt x="180" y="48"/>
                  </a:lnTo>
                  <a:lnTo>
                    <a:pt x="180" y="47"/>
                  </a:lnTo>
                  <a:lnTo>
                    <a:pt x="181" y="47"/>
                  </a:lnTo>
                  <a:lnTo>
                    <a:pt x="182" y="48"/>
                  </a:lnTo>
                  <a:lnTo>
                    <a:pt x="182" y="49"/>
                  </a:lnTo>
                  <a:lnTo>
                    <a:pt x="185" y="51"/>
                  </a:lnTo>
                  <a:lnTo>
                    <a:pt x="187" y="52"/>
                  </a:lnTo>
                  <a:lnTo>
                    <a:pt x="188" y="53"/>
                  </a:lnTo>
                  <a:lnTo>
                    <a:pt x="189" y="52"/>
                  </a:lnTo>
                  <a:lnTo>
                    <a:pt x="195" y="53"/>
                  </a:lnTo>
                  <a:lnTo>
                    <a:pt x="196" y="54"/>
                  </a:lnTo>
                  <a:lnTo>
                    <a:pt x="197" y="57"/>
                  </a:lnTo>
                  <a:lnTo>
                    <a:pt x="196" y="58"/>
                  </a:lnTo>
                  <a:lnTo>
                    <a:pt x="197" y="60"/>
                  </a:lnTo>
                  <a:lnTo>
                    <a:pt x="203" y="67"/>
                  </a:lnTo>
                  <a:lnTo>
                    <a:pt x="204" y="70"/>
                  </a:lnTo>
                  <a:lnTo>
                    <a:pt x="204" y="72"/>
                  </a:lnTo>
                  <a:lnTo>
                    <a:pt x="203" y="72"/>
                  </a:lnTo>
                  <a:lnTo>
                    <a:pt x="201" y="72"/>
                  </a:lnTo>
                  <a:lnTo>
                    <a:pt x="199" y="73"/>
                  </a:lnTo>
                  <a:lnTo>
                    <a:pt x="197" y="73"/>
                  </a:lnTo>
                  <a:lnTo>
                    <a:pt x="195" y="74"/>
                  </a:lnTo>
                  <a:lnTo>
                    <a:pt x="193" y="76"/>
                  </a:lnTo>
                  <a:lnTo>
                    <a:pt x="192" y="77"/>
                  </a:lnTo>
                  <a:lnTo>
                    <a:pt x="191" y="78"/>
                  </a:lnTo>
                  <a:lnTo>
                    <a:pt x="190" y="80"/>
                  </a:lnTo>
                  <a:lnTo>
                    <a:pt x="184" y="83"/>
                  </a:lnTo>
                  <a:lnTo>
                    <a:pt x="183" y="85"/>
                  </a:lnTo>
                  <a:lnTo>
                    <a:pt x="182" y="87"/>
                  </a:lnTo>
                  <a:lnTo>
                    <a:pt x="182" y="90"/>
                  </a:lnTo>
                  <a:lnTo>
                    <a:pt x="182" y="92"/>
                  </a:lnTo>
                  <a:lnTo>
                    <a:pt x="181" y="94"/>
                  </a:lnTo>
                  <a:lnTo>
                    <a:pt x="177" y="95"/>
                  </a:lnTo>
                  <a:lnTo>
                    <a:pt x="176" y="96"/>
                  </a:lnTo>
                  <a:lnTo>
                    <a:pt x="176" y="97"/>
                  </a:lnTo>
                  <a:lnTo>
                    <a:pt x="174" y="99"/>
                  </a:lnTo>
                  <a:lnTo>
                    <a:pt x="171" y="100"/>
                  </a:lnTo>
                  <a:lnTo>
                    <a:pt x="168" y="103"/>
                  </a:lnTo>
                  <a:lnTo>
                    <a:pt x="164" y="104"/>
                  </a:lnTo>
                  <a:lnTo>
                    <a:pt x="158" y="102"/>
                  </a:lnTo>
                  <a:lnTo>
                    <a:pt x="154" y="102"/>
                  </a:lnTo>
                  <a:lnTo>
                    <a:pt x="153" y="103"/>
                  </a:lnTo>
                  <a:lnTo>
                    <a:pt x="151" y="105"/>
                  </a:lnTo>
                  <a:lnTo>
                    <a:pt x="148" y="110"/>
                  </a:lnTo>
                  <a:lnTo>
                    <a:pt x="148" y="114"/>
                  </a:lnTo>
                  <a:lnTo>
                    <a:pt x="146" y="113"/>
                  </a:lnTo>
                  <a:lnTo>
                    <a:pt x="145" y="109"/>
                  </a:lnTo>
                  <a:lnTo>
                    <a:pt x="144" y="108"/>
                  </a:lnTo>
                  <a:lnTo>
                    <a:pt x="141" y="108"/>
                  </a:lnTo>
                  <a:lnTo>
                    <a:pt x="140" y="108"/>
                  </a:lnTo>
                  <a:lnTo>
                    <a:pt x="136" y="105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6"/>
                  </a:lnTo>
                  <a:lnTo>
                    <a:pt x="130" y="107"/>
                  </a:lnTo>
                  <a:lnTo>
                    <a:pt x="125" y="107"/>
                  </a:lnTo>
                  <a:lnTo>
                    <a:pt x="120" y="106"/>
                  </a:lnTo>
                  <a:lnTo>
                    <a:pt x="113" y="102"/>
                  </a:lnTo>
                  <a:lnTo>
                    <a:pt x="112" y="102"/>
                  </a:lnTo>
                  <a:lnTo>
                    <a:pt x="110" y="102"/>
                  </a:lnTo>
                  <a:lnTo>
                    <a:pt x="107" y="100"/>
                  </a:lnTo>
                  <a:lnTo>
                    <a:pt x="101" y="97"/>
                  </a:lnTo>
                  <a:lnTo>
                    <a:pt x="97" y="97"/>
                  </a:lnTo>
                  <a:lnTo>
                    <a:pt x="96" y="97"/>
                  </a:lnTo>
                  <a:lnTo>
                    <a:pt x="94" y="98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3" y="106"/>
                  </a:lnTo>
                  <a:lnTo>
                    <a:pt x="82" y="107"/>
                  </a:lnTo>
                  <a:lnTo>
                    <a:pt x="80" y="110"/>
                  </a:lnTo>
                  <a:lnTo>
                    <a:pt x="79" y="114"/>
                  </a:lnTo>
                  <a:lnTo>
                    <a:pt x="75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5"/>
                  </a:lnTo>
                  <a:lnTo>
                    <a:pt x="64" y="115"/>
                  </a:lnTo>
                  <a:lnTo>
                    <a:pt x="60" y="113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4" y="106"/>
                  </a:lnTo>
                  <a:lnTo>
                    <a:pt x="53" y="106"/>
                  </a:lnTo>
                  <a:lnTo>
                    <a:pt x="51" y="104"/>
                  </a:lnTo>
                  <a:lnTo>
                    <a:pt x="49" y="101"/>
                  </a:lnTo>
                  <a:lnTo>
                    <a:pt x="44" y="97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5"/>
                  </a:lnTo>
                  <a:lnTo>
                    <a:pt x="38" y="92"/>
                  </a:lnTo>
                  <a:lnTo>
                    <a:pt x="37" y="91"/>
                  </a:lnTo>
                  <a:lnTo>
                    <a:pt x="35" y="90"/>
                  </a:lnTo>
                  <a:lnTo>
                    <a:pt x="32" y="88"/>
                  </a:lnTo>
                  <a:lnTo>
                    <a:pt x="28" y="83"/>
                  </a:lnTo>
                  <a:lnTo>
                    <a:pt x="25" y="80"/>
                  </a:lnTo>
                  <a:lnTo>
                    <a:pt x="22" y="80"/>
                  </a:lnTo>
                  <a:lnTo>
                    <a:pt x="20" y="78"/>
                  </a:lnTo>
                  <a:lnTo>
                    <a:pt x="19" y="76"/>
                  </a:lnTo>
                  <a:lnTo>
                    <a:pt x="17" y="74"/>
                  </a:lnTo>
                  <a:lnTo>
                    <a:pt x="14" y="69"/>
                  </a:lnTo>
                  <a:lnTo>
                    <a:pt x="13" y="65"/>
                  </a:lnTo>
                  <a:lnTo>
                    <a:pt x="11" y="64"/>
                  </a:lnTo>
                  <a:lnTo>
                    <a:pt x="10" y="63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1" y="51"/>
                  </a:lnTo>
                  <a:lnTo>
                    <a:pt x="9" y="49"/>
                  </a:lnTo>
                  <a:lnTo>
                    <a:pt x="6" y="47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39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9" y="36"/>
                  </a:lnTo>
                  <a:lnTo>
                    <a:pt x="11" y="33"/>
                  </a:lnTo>
                  <a:lnTo>
                    <a:pt x="14" y="31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4" y="29"/>
                  </a:lnTo>
                  <a:lnTo>
                    <a:pt x="26" y="30"/>
                  </a:lnTo>
                  <a:lnTo>
                    <a:pt x="27" y="29"/>
                  </a:lnTo>
                  <a:lnTo>
                    <a:pt x="28" y="28"/>
                  </a:lnTo>
                  <a:lnTo>
                    <a:pt x="28" y="26"/>
                  </a:lnTo>
                  <a:lnTo>
                    <a:pt x="33" y="24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2" y="20"/>
                  </a:lnTo>
                  <a:lnTo>
                    <a:pt x="44" y="16"/>
                  </a:lnTo>
                  <a:lnTo>
                    <a:pt x="45" y="15"/>
                  </a:lnTo>
                  <a:lnTo>
                    <a:pt x="49" y="15"/>
                  </a:lnTo>
                  <a:lnTo>
                    <a:pt x="55" y="13"/>
                  </a:lnTo>
                  <a:lnTo>
                    <a:pt x="58" y="11"/>
                  </a:lnTo>
                  <a:lnTo>
                    <a:pt x="61" y="10"/>
                  </a:lnTo>
                  <a:lnTo>
                    <a:pt x="65" y="8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6" y="6"/>
                  </a:lnTo>
                  <a:lnTo>
                    <a:pt x="77" y="6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80" y="11"/>
                  </a:lnTo>
                  <a:lnTo>
                    <a:pt x="82" y="11"/>
                  </a:lnTo>
                  <a:lnTo>
                    <a:pt x="82" y="9"/>
                  </a:lnTo>
                  <a:lnTo>
                    <a:pt x="83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3" name="Freeform 86">
              <a:extLst>
                <a:ext uri="{FF2B5EF4-FFF2-40B4-BE49-F238E27FC236}">
                  <a16:creationId xmlns:a16="http://schemas.microsoft.com/office/drawing/2014/main" id="{73E2A9DB-7831-4E5D-91D3-91B55F513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8080" y="7610843"/>
              <a:ext cx="252779" cy="142875"/>
            </a:xfrm>
            <a:custGeom>
              <a:avLst/>
              <a:gdLst>
                <a:gd name="T0" fmla="*/ 88 w 205"/>
                <a:gd name="T1" fmla="*/ 5 h 116"/>
                <a:gd name="T2" fmla="*/ 96 w 205"/>
                <a:gd name="T3" fmla="*/ 4 h 116"/>
                <a:gd name="T4" fmla="*/ 101 w 205"/>
                <a:gd name="T5" fmla="*/ 11 h 116"/>
                <a:gd name="T6" fmla="*/ 113 w 205"/>
                <a:gd name="T7" fmla="*/ 15 h 116"/>
                <a:gd name="T8" fmla="*/ 119 w 205"/>
                <a:gd name="T9" fmla="*/ 20 h 116"/>
                <a:gd name="T10" fmla="*/ 131 w 205"/>
                <a:gd name="T11" fmla="*/ 22 h 116"/>
                <a:gd name="T12" fmla="*/ 129 w 205"/>
                <a:gd name="T13" fmla="*/ 25 h 116"/>
                <a:gd name="T14" fmla="*/ 126 w 205"/>
                <a:gd name="T15" fmla="*/ 30 h 116"/>
                <a:gd name="T16" fmla="*/ 134 w 205"/>
                <a:gd name="T17" fmla="*/ 37 h 116"/>
                <a:gd name="T18" fmla="*/ 140 w 205"/>
                <a:gd name="T19" fmla="*/ 44 h 116"/>
                <a:gd name="T20" fmla="*/ 148 w 205"/>
                <a:gd name="T21" fmla="*/ 38 h 116"/>
                <a:gd name="T22" fmla="*/ 145 w 205"/>
                <a:gd name="T23" fmla="*/ 29 h 116"/>
                <a:gd name="T24" fmla="*/ 163 w 205"/>
                <a:gd name="T25" fmla="*/ 37 h 116"/>
                <a:gd name="T26" fmla="*/ 170 w 205"/>
                <a:gd name="T27" fmla="*/ 35 h 116"/>
                <a:gd name="T28" fmla="*/ 167 w 205"/>
                <a:gd name="T29" fmla="*/ 42 h 116"/>
                <a:gd name="T30" fmla="*/ 173 w 205"/>
                <a:gd name="T31" fmla="*/ 48 h 116"/>
                <a:gd name="T32" fmla="*/ 180 w 205"/>
                <a:gd name="T33" fmla="*/ 48 h 116"/>
                <a:gd name="T34" fmla="*/ 182 w 205"/>
                <a:gd name="T35" fmla="*/ 49 h 116"/>
                <a:gd name="T36" fmla="*/ 189 w 205"/>
                <a:gd name="T37" fmla="*/ 52 h 116"/>
                <a:gd name="T38" fmla="*/ 196 w 205"/>
                <a:gd name="T39" fmla="*/ 58 h 116"/>
                <a:gd name="T40" fmla="*/ 204 w 205"/>
                <a:gd name="T41" fmla="*/ 72 h 116"/>
                <a:gd name="T42" fmla="*/ 197 w 205"/>
                <a:gd name="T43" fmla="*/ 73 h 116"/>
                <a:gd name="T44" fmla="*/ 191 w 205"/>
                <a:gd name="T45" fmla="*/ 78 h 116"/>
                <a:gd name="T46" fmla="*/ 182 w 205"/>
                <a:gd name="T47" fmla="*/ 87 h 116"/>
                <a:gd name="T48" fmla="*/ 177 w 205"/>
                <a:gd name="T49" fmla="*/ 95 h 116"/>
                <a:gd name="T50" fmla="*/ 171 w 205"/>
                <a:gd name="T51" fmla="*/ 100 h 116"/>
                <a:gd name="T52" fmla="*/ 154 w 205"/>
                <a:gd name="T53" fmla="*/ 102 h 116"/>
                <a:gd name="T54" fmla="*/ 148 w 205"/>
                <a:gd name="T55" fmla="*/ 114 h 116"/>
                <a:gd name="T56" fmla="*/ 141 w 205"/>
                <a:gd name="T57" fmla="*/ 108 h 116"/>
                <a:gd name="T58" fmla="*/ 133 w 205"/>
                <a:gd name="T59" fmla="*/ 105 h 116"/>
                <a:gd name="T60" fmla="*/ 120 w 205"/>
                <a:gd name="T61" fmla="*/ 106 h 116"/>
                <a:gd name="T62" fmla="*/ 107 w 205"/>
                <a:gd name="T63" fmla="*/ 100 h 116"/>
                <a:gd name="T64" fmla="*/ 94 w 205"/>
                <a:gd name="T65" fmla="*/ 98 h 116"/>
                <a:gd name="T66" fmla="*/ 88 w 205"/>
                <a:gd name="T67" fmla="*/ 96 h 116"/>
                <a:gd name="T68" fmla="*/ 83 w 205"/>
                <a:gd name="T69" fmla="*/ 106 h 116"/>
                <a:gd name="T70" fmla="*/ 75 w 205"/>
                <a:gd name="T71" fmla="*/ 113 h 116"/>
                <a:gd name="T72" fmla="*/ 64 w 205"/>
                <a:gd name="T73" fmla="*/ 115 h 116"/>
                <a:gd name="T74" fmla="*/ 54 w 205"/>
                <a:gd name="T75" fmla="*/ 106 h 116"/>
                <a:gd name="T76" fmla="*/ 44 w 205"/>
                <a:gd name="T77" fmla="*/ 97 h 116"/>
                <a:gd name="T78" fmla="*/ 38 w 205"/>
                <a:gd name="T79" fmla="*/ 92 h 116"/>
                <a:gd name="T80" fmla="*/ 28 w 205"/>
                <a:gd name="T81" fmla="*/ 83 h 116"/>
                <a:gd name="T82" fmla="*/ 19 w 205"/>
                <a:gd name="T83" fmla="*/ 76 h 116"/>
                <a:gd name="T84" fmla="*/ 11 w 205"/>
                <a:gd name="T85" fmla="*/ 64 h 116"/>
                <a:gd name="T86" fmla="*/ 12 w 205"/>
                <a:gd name="T87" fmla="*/ 57 h 116"/>
                <a:gd name="T88" fmla="*/ 11 w 205"/>
                <a:gd name="T89" fmla="*/ 51 h 116"/>
                <a:gd name="T90" fmla="*/ 3 w 205"/>
                <a:gd name="T91" fmla="*/ 42 h 116"/>
                <a:gd name="T92" fmla="*/ 0 w 205"/>
                <a:gd name="T93" fmla="*/ 35 h 116"/>
                <a:gd name="T94" fmla="*/ 4 w 205"/>
                <a:gd name="T95" fmla="*/ 37 h 116"/>
                <a:gd name="T96" fmla="*/ 11 w 205"/>
                <a:gd name="T97" fmla="*/ 33 h 116"/>
                <a:gd name="T98" fmla="*/ 21 w 205"/>
                <a:gd name="T99" fmla="*/ 29 h 116"/>
                <a:gd name="T100" fmla="*/ 28 w 205"/>
                <a:gd name="T101" fmla="*/ 28 h 116"/>
                <a:gd name="T102" fmla="*/ 36 w 205"/>
                <a:gd name="T103" fmla="*/ 22 h 116"/>
                <a:gd name="T104" fmla="*/ 40 w 205"/>
                <a:gd name="T105" fmla="*/ 20 h 116"/>
                <a:gd name="T106" fmla="*/ 45 w 205"/>
                <a:gd name="T107" fmla="*/ 15 h 116"/>
                <a:gd name="T108" fmla="*/ 61 w 205"/>
                <a:gd name="T109" fmla="*/ 10 h 116"/>
                <a:gd name="T110" fmla="*/ 67 w 205"/>
                <a:gd name="T111" fmla="*/ 4 h 116"/>
                <a:gd name="T112" fmla="*/ 67 w 205"/>
                <a:gd name="T113" fmla="*/ 0 h 116"/>
                <a:gd name="T114" fmla="*/ 75 w 205"/>
                <a:gd name="T115" fmla="*/ 4 h 116"/>
                <a:gd name="T116" fmla="*/ 78 w 205"/>
                <a:gd name="T117" fmla="*/ 9 h 116"/>
                <a:gd name="T118" fmla="*/ 83 w 205"/>
                <a:gd name="T119" fmla="*/ 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16">
                  <a:moveTo>
                    <a:pt x="83" y="8"/>
                  </a:moveTo>
                  <a:lnTo>
                    <a:pt x="85" y="8"/>
                  </a:lnTo>
                  <a:lnTo>
                    <a:pt x="88" y="7"/>
                  </a:lnTo>
                  <a:lnTo>
                    <a:pt x="88" y="5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92" y="2"/>
                  </a:lnTo>
                  <a:lnTo>
                    <a:pt x="96" y="4"/>
                  </a:lnTo>
                  <a:lnTo>
                    <a:pt x="97" y="7"/>
                  </a:lnTo>
                  <a:lnTo>
                    <a:pt x="98" y="9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8" y="13"/>
                  </a:lnTo>
                  <a:lnTo>
                    <a:pt x="110" y="14"/>
                  </a:lnTo>
                  <a:lnTo>
                    <a:pt x="113" y="15"/>
                  </a:lnTo>
                  <a:lnTo>
                    <a:pt x="115" y="17"/>
                  </a:lnTo>
                  <a:lnTo>
                    <a:pt x="117" y="17"/>
                  </a:lnTo>
                  <a:lnTo>
                    <a:pt x="118" y="19"/>
                  </a:lnTo>
                  <a:lnTo>
                    <a:pt x="119" y="20"/>
                  </a:lnTo>
                  <a:lnTo>
                    <a:pt x="121" y="19"/>
                  </a:lnTo>
                  <a:lnTo>
                    <a:pt x="127" y="18"/>
                  </a:lnTo>
                  <a:lnTo>
                    <a:pt x="129" y="20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0" y="23"/>
                  </a:lnTo>
                  <a:lnTo>
                    <a:pt x="130" y="24"/>
                  </a:lnTo>
                  <a:lnTo>
                    <a:pt x="129" y="25"/>
                  </a:lnTo>
                  <a:lnTo>
                    <a:pt x="127" y="26"/>
                  </a:lnTo>
                  <a:lnTo>
                    <a:pt x="126" y="28"/>
                  </a:lnTo>
                  <a:lnTo>
                    <a:pt x="125" y="29"/>
                  </a:lnTo>
                  <a:lnTo>
                    <a:pt x="126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4" y="37"/>
                  </a:lnTo>
                  <a:lnTo>
                    <a:pt x="136" y="43"/>
                  </a:lnTo>
                  <a:lnTo>
                    <a:pt x="138" y="44"/>
                  </a:lnTo>
                  <a:lnTo>
                    <a:pt x="139" y="44"/>
                  </a:lnTo>
                  <a:lnTo>
                    <a:pt x="140" y="44"/>
                  </a:lnTo>
                  <a:lnTo>
                    <a:pt x="142" y="42"/>
                  </a:lnTo>
                  <a:lnTo>
                    <a:pt x="144" y="40"/>
                  </a:lnTo>
                  <a:lnTo>
                    <a:pt x="146" y="39"/>
                  </a:lnTo>
                  <a:lnTo>
                    <a:pt x="148" y="38"/>
                  </a:lnTo>
                  <a:lnTo>
                    <a:pt x="149" y="37"/>
                  </a:lnTo>
                  <a:lnTo>
                    <a:pt x="146" y="33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8" y="29"/>
                  </a:lnTo>
                  <a:lnTo>
                    <a:pt x="153" y="31"/>
                  </a:lnTo>
                  <a:lnTo>
                    <a:pt x="161" y="37"/>
                  </a:lnTo>
                  <a:lnTo>
                    <a:pt x="163" y="37"/>
                  </a:lnTo>
                  <a:lnTo>
                    <a:pt x="165" y="37"/>
                  </a:lnTo>
                  <a:lnTo>
                    <a:pt x="168" y="36"/>
                  </a:lnTo>
                  <a:lnTo>
                    <a:pt x="170" y="34"/>
                  </a:lnTo>
                  <a:lnTo>
                    <a:pt x="170" y="35"/>
                  </a:lnTo>
                  <a:lnTo>
                    <a:pt x="171" y="38"/>
                  </a:lnTo>
                  <a:lnTo>
                    <a:pt x="170" y="40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68" y="44"/>
                  </a:lnTo>
                  <a:lnTo>
                    <a:pt x="169" y="44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4" y="50"/>
                  </a:lnTo>
                  <a:lnTo>
                    <a:pt x="175" y="50"/>
                  </a:lnTo>
                  <a:lnTo>
                    <a:pt x="178" y="49"/>
                  </a:lnTo>
                  <a:lnTo>
                    <a:pt x="180" y="48"/>
                  </a:lnTo>
                  <a:lnTo>
                    <a:pt x="180" y="47"/>
                  </a:lnTo>
                  <a:lnTo>
                    <a:pt x="181" y="47"/>
                  </a:lnTo>
                  <a:lnTo>
                    <a:pt x="182" y="48"/>
                  </a:lnTo>
                  <a:lnTo>
                    <a:pt x="182" y="49"/>
                  </a:lnTo>
                  <a:lnTo>
                    <a:pt x="185" y="51"/>
                  </a:lnTo>
                  <a:lnTo>
                    <a:pt x="187" y="52"/>
                  </a:lnTo>
                  <a:lnTo>
                    <a:pt x="188" y="53"/>
                  </a:lnTo>
                  <a:lnTo>
                    <a:pt x="189" y="52"/>
                  </a:lnTo>
                  <a:lnTo>
                    <a:pt x="195" y="53"/>
                  </a:lnTo>
                  <a:lnTo>
                    <a:pt x="196" y="54"/>
                  </a:lnTo>
                  <a:lnTo>
                    <a:pt x="197" y="57"/>
                  </a:lnTo>
                  <a:lnTo>
                    <a:pt x="196" y="58"/>
                  </a:lnTo>
                  <a:lnTo>
                    <a:pt x="197" y="60"/>
                  </a:lnTo>
                  <a:lnTo>
                    <a:pt x="203" y="67"/>
                  </a:lnTo>
                  <a:lnTo>
                    <a:pt x="204" y="70"/>
                  </a:lnTo>
                  <a:lnTo>
                    <a:pt x="204" y="72"/>
                  </a:lnTo>
                  <a:lnTo>
                    <a:pt x="203" y="72"/>
                  </a:lnTo>
                  <a:lnTo>
                    <a:pt x="201" y="72"/>
                  </a:lnTo>
                  <a:lnTo>
                    <a:pt x="199" y="73"/>
                  </a:lnTo>
                  <a:lnTo>
                    <a:pt x="197" y="73"/>
                  </a:lnTo>
                  <a:lnTo>
                    <a:pt x="195" y="74"/>
                  </a:lnTo>
                  <a:lnTo>
                    <a:pt x="193" y="76"/>
                  </a:lnTo>
                  <a:lnTo>
                    <a:pt x="192" y="77"/>
                  </a:lnTo>
                  <a:lnTo>
                    <a:pt x="191" y="78"/>
                  </a:lnTo>
                  <a:lnTo>
                    <a:pt x="190" y="80"/>
                  </a:lnTo>
                  <a:lnTo>
                    <a:pt x="184" y="83"/>
                  </a:lnTo>
                  <a:lnTo>
                    <a:pt x="183" y="85"/>
                  </a:lnTo>
                  <a:lnTo>
                    <a:pt x="182" y="87"/>
                  </a:lnTo>
                  <a:lnTo>
                    <a:pt x="182" y="90"/>
                  </a:lnTo>
                  <a:lnTo>
                    <a:pt x="182" y="92"/>
                  </a:lnTo>
                  <a:lnTo>
                    <a:pt x="181" y="94"/>
                  </a:lnTo>
                  <a:lnTo>
                    <a:pt x="177" y="95"/>
                  </a:lnTo>
                  <a:lnTo>
                    <a:pt x="176" y="96"/>
                  </a:lnTo>
                  <a:lnTo>
                    <a:pt x="176" y="97"/>
                  </a:lnTo>
                  <a:lnTo>
                    <a:pt x="174" y="99"/>
                  </a:lnTo>
                  <a:lnTo>
                    <a:pt x="171" y="100"/>
                  </a:lnTo>
                  <a:lnTo>
                    <a:pt x="168" y="103"/>
                  </a:lnTo>
                  <a:lnTo>
                    <a:pt x="164" y="104"/>
                  </a:lnTo>
                  <a:lnTo>
                    <a:pt x="158" y="102"/>
                  </a:lnTo>
                  <a:lnTo>
                    <a:pt x="154" y="102"/>
                  </a:lnTo>
                  <a:lnTo>
                    <a:pt x="153" y="103"/>
                  </a:lnTo>
                  <a:lnTo>
                    <a:pt x="151" y="105"/>
                  </a:lnTo>
                  <a:lnTo>
                    <a:pt x="148" y="110"/>
                  </a:lnTo>
                  <a:lnTo>
                    <a:pt x="148" y="114"/>
                  </a:lnTo>
                  <a:lnTo>
                    <a:pt x="146" y="113"/>
                  </a:lnTo>
                  <a:lnTo>
                    <a:pt x="145" y="109"/>
                  </a:lnTo>
                  <a:lnTo>
                    <a:pt x="144" y="108"/>
                  </a:lnTo>
                  <a:lnTo>
                    <a:pt x="141" y="108"/>
                  </a:lnTo>
                  <a:lnTo>
                    <a:pt x="140" y="108"/>
                  </a:lnTo>
                  <a:lnTo>
                    <a:pt x="136" y="105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6"/>
                  </a:lnTo>
                  <a:lnTo>
                    <a:pt x="130" y="107"/>
                  </a:lnTo>
                  <a:lnTo>
                    <a:pt x="125" y="107"/>
                  </a:lnTo>
                  <a:lnTo>
                    <a:pt x="120" y="106"/>
                  </a:lnTo>
                  <a:lnTo>
                    <a:pt x="113" y="102"/>
                  </a:lnTo>
                  <a:lnTo>
                    <a:pt x="112" y="102"/>
                  </a:lnTo>
                  <a:lnTo>
                    <a:pt x="110" y="102"/>
                  </a:lnTo>
                  <a:lnTo>
                    <a:pt x="107" y="100"/>
                  </a:lnTo>
                  <a:lnTo>
                    <a:pt x="101" y="97"/>
                  </a:lnTo>
                  <a:lnTo>
                    <a:pt x="97" y="97"/>
                  </a:lnTo>
                  <a:lnTo>
                    <a:pt x="96" y="97"/>
                  </a:lnTo>
                  <a:lnTo>
                    <a:pt x="94" y="98"/>
                  </a:lnTo>
                  <a:lnTo>
                    <a:pt x="93" y="98"/>
                  </a:lnTo>
                  <a:lnTo>
                    <a:pt x="93" y="97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3" y="106"/>
                  </a:lnTo>
                  <a:lnTo>
                    <a:pt x="82" y="107"/>
                  </a:lnTo>
                  <a:lnTo>
                    <a:pt x="80" y="110"/>
                  </a:lnTo>
                  <a:lnTo>
                    <a:pt x="79" y="114"/>
                  </a:lnTo>
                  <a:lnTo>
                    <a:pt x="75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5"/>
                  </a:lnTo>
                  <a:lnTo>
                    <a:pt x="64" y="115"/>
                  </a:lnTo>
                  <a:lnTo>
                    <a:pt x="60" y="113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4" y="106"/>
                  </a:lnTo>
                  <a:lnTo>
                    <a:pt x="53" y="106"/>
                  </a:lnTo>
                  <a:lnTo>
                    <a:pt x="51" y="104"/>
                  </a:lnTo>
                  <a:lnTo>
                    <a:pt x="49" y="101"/>
                  </a:lnTo>
                  <a:lnTo>
                    <a:pt x="44" y="97"/>
                  </a:lnTo>
                  <a:lnTo>
                    <a:pt x="41" y="97"/>
                  </a:lnTo>
                  <a:lnTo>
                    <a:pt x="40" y="96"/>
                  </a:lnTo>
                  <a:lnTo>
                    <a:pt x="39" y="95"/>
                  </a:lnTo>
                  <a:lnTo>
                    <a:pt x="38" y="92"/>
                  </a:lnTo>
                  <a:lnTo>
                    <a:pt x="37" y="91"/>
                  </a:lnTo>
                  <a:lnTo>
                    <a:pt x="35" y="90"/>
                  </a:lnTo>
                  <a:lnTo>
                    <a:pt x="32" y="88"/>
                  </a:lnTo>
                  <a:lnTo>
                    <a:pt x="28" y="83"/>
                  </a:lnTo>
                  <a:lnTo>
                    <a:pt x="25" y="80"/>
                  </a:lnTo>
                  <a:lnTo>
                    <a:pt x="22" y="80"/>
                  </a:lnTo>
                  <a:lnTo>
                    <a:pt x="20" y="78"/>
                  </a:lnTo>
                  <a:lnTo>
                    <a:pt x="19" y="76"/>
                  </a:lnTo>
                  <a:lnTo>
                    <a:pt x="17" y="74"/>
                  </a:lnTo>
                  <a:lnTo>
                    <a:pt x="14" y="69"/>
                  </a:lnTo>
                  <a:lnTo>
                    <a:pt x="13" y="65"/>
                  </a:lnTo>
                  <a:lnTo>
                    <a:pt x="11" y="64"/>
                  </a:lnTo>
                  <a:lnTo>
                    <a:pt x="10" y="63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1" y="51"/>
                  </a:lnTo>
                  <a:lnTo>
                    <a:pt x="9" y="49"/>
                  </a:lnTo>
                  <a:lnTo>
                    <a:pt x="6" y="47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39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9" y="36"/>
                  </a:lnTo>
                  <a:lnTo>
                    <a:pt x="11" y="33"/>
                  </a:lnTo>
                  <a:lnTo>
                    <a:pt x="14" y="31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4" y="29"/>
                  </a:lnTo>
                  <a:lnTo>
                    <a:pt x="26" y="30"/>
                  </a:lnTo>
                  <a:lnTo>
                    <a:pt x="27" y="29"/>
                  </a:lnTo>
                  <a:lnTo>
                    <a:pt x="28" y="28"/>
                  </a:lnTo>
                  <a:lnTo>
                    <a:pt x="28" y="26"/>
                  </a:lnTo>
                  <a:lnTo>
                    <a:pt x="33" y="24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2" y="20"/>
                  </a:lnTo>
                  <a:lnTo>
                    <a:pt x="44" y="16"/>
                  </a:lnTo>
                  <a:lnTo>
                    <a:pt x="45" y="15"/>
                  </a:lnTo>
                  <a:lnTo>
                    <a:pt x="49" y="15"/>
                  </a:lnTo>
                  <a:lnTo>
                    <a:pt x="55" y="13"/>
                  </a:lnTo>
                  <a:lnTo>
                    <a:pt x="58" y="11"/>
                  </a:lnTo>
                  <a:lnTo>
                    <a:pt x="61" y="10"/>
                  </a:lnTo>
                  <a:lnTo>
                    <a:pt x="65" y="8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3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6" y="6"/>
                  </a:lnTo>
                  <a:lnTo>
                    <a:pt x="77" y="6"/>
                  </a:lnTo>
                  <a:lnTo>
                    <a:pt x="77" y="9"/>
                  </a:lnTo>
                  <a:lnTo>
                    <a:pt x="78" y="9"/>
                  </a:lnTo>
                  <a:lnTo>
                    <a:pt x="80" y="11"/>
                  </a:lnTo>
                  <a:lnTo>
                    <a:pt x="82" y="11"/>
                  </a:lnTo>
                  <a:lnTo>
                    <a:pt x="82" y="9"/>
                  </a:lnTo>
                  <a:lnTo>
                    <a:pt x="83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4" name="Freeform 87">
              <a:extLst>
                <a:ext uri="{FF2B5EF4-FFF2-40B4-BE49-F238E27FC236}">
                  <a16:creationId xmlns:a16="http://schemas.microsoft.com/office/drawing/2014/main" id="{2280C0D9-AFCE-4CA3-A2A9-1CCF601E9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1785" y="7363558"/>
              <a:ext cx="346199" cy="467093"/>
            </a:xfrm>
            <a:custGeom>
              <a:avLst/>
              <a:gdLst>
                <a:gd name="T0" fmla="*/ 242 w 278"/>
                <a:gd name="T1" fmla="*/ 53 h 376"/>
                <a:gd name="T2" fmla="*/ 156 w 278"/>
                <a:gd name="T3" fmla="*/ 31 h 376"/>
                <a:gd name="T4" fmla="*/ 234 w 278"/>
                <a:gd name="T5" fmla="*/ 37 h 376"/>
                <a:gd name="T6" fmla="*/ 223 w 278"/>
                <a:gd name="T7" fmla="*/ 25 h 376"/>
                <a:gd name="T8" fmla="*/ 234 w 278"/>
                <a:gd name="T9" fmla="*/ 30 h 376"/>
                <a:gd name="T10" fmla="*/ 79 w 278"/>
                <a:gd name="T11" fmla="*/ 16 h 376"/>
                <a:gd name="T12" fmla="*/ 127 w 278"/>
                <a:gd name="T13" fmla="*/ 25 h 376"/>
                <a:gd name="T14" fmla="*/ 156 w 278"/>
                <a:gd name="T15" fmla="*/ 36 h 376"/>
                <a:gd name="T16" fmla="*/ 177 w 278"/>
                <a:gd name="T17" fmla="*/ 49 h 376"/>
                <a:gd name="T18" fmla="*/ 217 w 278"/>
                <a:gd name="T19" fmla="*/ 34 h 376"/>
                <a:gd name="T20" fmla="*/ 254 w 278"/>
                <a:gd name="T21" fmla="*/ 69 h 376"/>
                <a:gd name="T22" fmla="*/ 252 w 278"/>
                <a:gd name="T23" fmla="*/ 107 h 376"/>
                <a:gd name="T24" fmla="*/ 265 w 278"/>
                <a:gd name="T25" fmla="*/ 141 h 376"/>
                <a:gd name="T26" fmla="*/ 266 w 278"/>
                <a:gd name="T27" fmla="*/ 160 h 376"/>
                <a:gd name="T28" fmla="*/ 274 w 278"/>
                <a:gd name="T29" fmla="*/ 183 h 376"/>
                <a:gd name="T30" fmla="*/ 268 w 278"/>
                <a:gd name="T31" fmla="*/ 213 h 376"/>
                <a:gd name="T32" fmla="*/ 256 w 278"/>
                <a:gd name="T33" fmla="*/ 202 h 376"/>
                <a:gd name="T34" fmla="*/ 246 w 278"/>
                <a:gd name="T35" fmla="*/ 213 h 376"/>
                <a:gd name="T36" fmla="*/ 226 w 278"/>
                <a:gd name="T37" fmla="*/ 222 h 376"/>
                <a:gd name="T38" fmla="*/ 212 w 278"/>
                <a:gd name="T39" fmla="*/ 231 h 376"/>
                <a:gd name="T40" fmla="*/ 192 w 278"/>
                <a:gd name="T41" fmla="*/ 239 h 376"/>
                <a:gd name="T42" fmla="*/ 192 w 278"/>
                <a:gd name="T43" fmla="*/ 246 h 376"/>
                <a:gd name="T44" fmla="*/ 197 w 278"/>
                <a:gd name="T45" fmla="*/ 263 h 376"/>
                <a:gd name="T46" fmla="*/ 213 w 278"/>
                <a:gd name="T47" fmla="*/ 282 h 376"/>
                <a:gd name="T48" fmla="*/ 232 w 278"/>
                <a:gd name="T49" fmla="*/ 299 h 376"/>
                <a:gd name="T50" fmla="*/ 237 w 278"/>
                <a:gd name="T51" fmla="*/ 319 h 376"/>
                <a:gd name="T52" fmla="*/ 220 w 278"/>
                <a:gd name="T53" fmla="*/ 330 h 376"/>
                <a:gd name="T54" fmla="*/ 213 w 278"/>
                <a:gd name="T55" fmla="*/ 354 h 376"/>
                <a:gd name="T56" fmla="*/ 215 w 278"/>
                <a:gd name="T57" fmla="*/ 366 h 376"/>
                <a:gd name="T58" fmla="*/ 202 w 278"/>
                <a:gd name="T59" fmla="*/ 359 h 376"/>
                <a:gd name="T60" fmla="*/ 177 w 278"/>
                <a:gd name="T61" fmla="*/ 362 h 376"/>
                <a:gd name="T62" fmla="*/ 157 w 278"/>
                <a:gd name="T63" fmla="*/ 370 h 376"/>
                <a:gd name="T64" fmla="*/ 139 w 278"/>
                <a:gd name="T65" fmla="*/ 363 h 376"/>
                <a:gd name="T66" fmla="*/ 130 w 278"/>
                <a:gd name="T67" fmla="*/ 371 h 376"/>
                <a:gd name="T68" fmla="*/ 117 w 278"/>
                <a:gd name="T69" fmla="*/ 363 h 376"/>
                <a:gd name="T70" fmla="*/ 90 w 278"/>
                <a:gd name="T71" fmla="*/ 356 h 376"/>
                <a:gd name="T72" fmla="*/ 77 w 278"/>
                <a:gd name="T73" fmla="*/ 357 h 376"/>
                <a:gd name="T74" fmla="*/ 78 w 278"/>
                <a:gd name="T75" fmla="*/ 361 h 376"/>
                <a:gd name="T76" fmla="*/ 51 w 278"/>
                <a:gd name="T77" fmla="*/ 357 h 376"/>
                <a:gd name="T78" fmla="*/ 60 w 278"/>
                <a:gd name="T79" fmla="*/ 314 h 376"/>
                <a:gd name="T80" fmla="*/ 51 w 278"/>
                <a:gd name="T81" fmla="*/ 293 h 376"/>
                <a:gd name="T82" fmla="*/ 35 w 278"/>
                <a:gd name="T83" fmla="*/ 289 h 376"/>
                <a:gd name="T84" fmla="*/ 22 w 278"/>
                <a:gd name="T85" fmla="*/ 282 h 376"/>
                <a:gd name="T86" fmla="*/ 19 w 278"/>
                <a:gd name="T87" fmla="*/ 265 h 376"/>
                <a:gd name="T88" fmla="*/ 8 w 278"/>
                <a:gd name="T89" fmla="*/ 247 h 376"/>
                <a:gd name="T90" fmla="*/ 10 w 278"/>
                <a:gd name="T91" fmla="*/ 226 h 376"/>
                <a:gd name="T92" fmla="*/ 3 w 278"/>
                <a:gd name="T93" fmla="*/ 204 h 376"/>
                <a:gd name="T94" fmla="*/ 8 w 278"/>
                <a:gd name="T95" fmla="*/ 195 h 376"/>
                <a:gd name="T96" fmla="*/ 7 w 278"/>
                <a:gd name="T97" fmla="*/ 175 h 376"/>
                <a:gd name="T98" fmla="*/ 13 w 278"/>
                <a:gd name="T99" fmla="*/ 162 h 376"/>
                <a:gd name="T100" fmla="*/ 26 w 278"/>
                <a:gd name="T101" fmla="*/ 153 h 376"/>
                <a:gd name="T102" fmla="*/ 36 w 278"/>
                <a:gd name="T103" fmla="*/ 137 h 376"/>
                <a:gd name="T104" fmla="*/ 26 w 278"/>
                <a:gd name="T105" fmla="*/ 127 h 376"/>
                <a:gd name="T106" fmla="*/ 40 w 278"/>
                <a:gd name="T107" fmla="*/ 105 h 376"/>
                <a:gd name="T108" fmla="*/ 54 w 278"/>
                <a:gd name="T109" fmla="*/ 71 h 376"/>
                <a:gd name="T110" fmla="*/ 79 w 278"/>
                <a:gd name="T111" fmla="*/ 78 h 376"/>
                <a:gd name="T112" fmla="*/ 101 w 278"/>
                <a:gd name="T113" fmla="*/ 63 h 376"/>
                <a:gd name="T114" fmla="*/ 95 w 278"/>
                <a:gd name="T115" fmla="*/ 59 h 376"/>
                <a:gd name="T116" fmla="*/ 84 w 278"/>
                <a:gd name="T117" fmla="*/ 35 h 376"/>
                <a:gd name="T118" fmla="*/ 91 w 278"/>
                <a:gd name="T119" fmla="*/ 8 h 376"/>
                <a:gd name="T120" fmla="*/ 74 w 278"/>
                <a:gd name="T121" fmla="*/ 14 h 376"/>
                <a:gd name="T122" fmla="*/ 84 w 278"/>
                <a:gd name="T123" fmla="*/ 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8" h="376">
                  <a:moveTo>
                    <a:pt x="253" y="58"/>
                  </a:moveTo>
                  <a:lnTo>
                    <a:pt x="252" y="59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48" y="62"/>
                  </a:lnTo>
                  <a:lnTo>
                    <a:pt x="244" y="61"/>
                  </a:lnTo>
                  <a:lnTo>
                    <a:pt x="243" y="58"/>
                  </a:lnTo>
                  <a:lnTo>
                    <a:pt x="244" y="55"/>
                  </a:lnTo>
                  <a:lnTo>
                    <a:pt x="242" y="53"/>
                  </a:lnTo>
                  <a:lnTo>
                    <a:pt x="241" y="52"/>
                  </a:lnTo>
                  <a:lnTo>
                    <a:pt x="241" y="50"/>
                  </a:lnTo>
                  <a:lnTo>
                    <a:pt x="241" y="48"/>
                  </a:lnTo>
                  <a:lnTo>
                    <a:pt x="248" y="53"/>
                  </a:lnTo>
                  <a:lnTo>
                    <a:pt x="253" y="58"/>
                  </a:lnTo>
                  <a:close/>
                  <a:moveTo>
                    <a:pt x="164" y="33"/>
                  </a:moveTo>
                  <a:lnTo>
                    <a:pt x="160" y="33"/>
                  </a:lnTo>
                  <a:lnTo>
                    <a:pt x="158" y="31"/>
                  </a:lnTo>
                  <a:lnTo>
                    <a:pt x="156" y="31"/>
                  </a:lnTo>
                  <a:lnTo>
                    <a:pt x="157" y="29"/>
                  </a:lnTo>
                  <a:lnTo>
                    <a:pt x="158" y="27"/>
                  </a:lnTo>
                  <a:lnTo>
                    <a:pt x="163" y="29"/>
                  </a:lnTo>
                  <a:lnTo>
                    <a:pt x="164" y="32"/>
                  </a:lnTo>
                  <a:lnTo>
                    <a:pt x="164" y="33"/>
                  </a:lnTo>
                  <a:close/>
                  <a:moveTo>
                    <a:pt x="237" y="35"/>
                  </a:moveTo>
                  <a:lnTo>
                    <a:pt x="238" y="39"/>
                  </a:lnTo>
                  <a:lnTo>
                    <a:pt x="237" y="41"/>
                  </a:lnTo>
                  <a:lnTo>
                    <a:pt x="234" y="37"/>
                  </a:lnTo>
                  <a:lnTo>
                    <a:pt x="230" y="37"/>
                  </a:lnTo>
                  <a:lnTo>
                    <a:pt x="229" y="42"/>
                  </a:lnTo>
                  <a:lnTo>
                    <a:pt x="227" y="42"/>
                  </a:lnTo>
                  <a:lnTo>
                    <a:pt x="222" y="38"/>
                  </a:lnTo>
                  <a:lnTo>
                    <a:pt x="221" y="36"/>
                  </a:lnTo>
                  <a:lnTo>
                    <a:pt x="221" y="35"/>
                  </a:lnTo>
                  <a:lnTo>
                    <a:pt x="221" y="29"/>
                  </a:lnTo>
                  <a:lnTo>
                    <a:pt x="221" y="26"/>
                  </a:lnTo>
                  <a:lnTo>
                    <a:pt x="223" y="25"/>
                  </a:lnTo>
                  <a:lnTo>
                    <a:pt x="223" y="22"/>
                  </a:lnTo>
                  <a:lnTo>
                    <a:pt x="226" y="19"/>
                  </a:lnTo>
                  <a:lnTo>
                    <a:pt x="229" y="19"/>
                  </a:lnTo>
                  <a:lnTo>
                    <a:pt x="229" y="22"/>
                  </a:lnTo>
                  <a:lnTo>
                    <a:pt x="231" y="23"/>
                  </a:lnTo>
                  <a:lnTo>
                    <a:pt x="235" y="25"/>
                  </a:lnTo>
                  <a:lnTo>
                    <a:pt x="236" y="26"/>
                  </a:lnTo>
                  <a:lnTo>
                    <a:pt x="236" y="27"/>
                  </a:lnTo>
                  <a:lnTo>
                    <a:pt x="234" y="30"/>
                  </a:lnTo>
                  <a:lnTo>
                    <a:pt x="233" y="31"/>
                  </a:lnTo>
                  <a:lnTo>
                    <a:pt x="234" y="33"/>
                  </a:lnTo>
                  <a:lnTo>
                    <a:pt x="237" y="35"/>
                  </a:lnTo>
                  <a:close/>
                  <a:moveTo>
                    <a:pt x="82" y="18"/>
                  </a:moveTo>
                  <a:lnTo>
                    <a:pt x="81" y="19"/>
                  </a:lnTo>
                  <a:lnTo>
                    <a:pt x="79" y="19"/>
                  </a:lnTo>
                  <a:lnTo>
                    <a:pt x="77" y="18"/>
                  </a:lnTo>
                  <a:lnTo>
                    <a:pt x="77" y="17"/>
                  </a:lnTo>
                  <a:lnTo>
                    <a:pt x="79" y="16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2" y="18"/>
                  </a:lnTo>
                  <a:close/>
                  <a:moveTo>
                    <a:pt x="117" y="13"/>
                  </a:moveTo>
                  <a:lnTo>
                    <a:pt x="118" y="13"/>
                  </a:lnTo>
                  <a:lnTo>
                    <a:pt x="122" y="14"/>
                  </a:lnTo>
                  <a:lnTo>
                    <a:pt x="124" y="17"/>
                  </a:lnTo>
                  <a:lnTo>
                    <a:pt x="126" y="20"/>
                  </a:lnTo>
                  <a:lnTo>
                    <a:pt x="127" y="25"/>
                  </a:lnTo>
                  <a:lnTo>
                    <a:pt x="123" y="29"/>
                  </a:lnTo>
                  <a:lnTo>
                    <a:pt x="122" y="31"/>
                  </a:lnTo>
                  <a:lnTo>
                    <a:pt x="129" y="30"/>
                  </a:lnTo>
                  <a:lnTo>
                    <a:pt x="131" y="32"/>
                  </a:lnTo>
                  <a:lnTo>
                    <a:pt x="132" y="34"/>
                  </a:lnTo>
                  <a:lnTo>
                    <a:pt x="136" y="33"/>
                  </a:lnTo>
                  <a:lnTo>
                    <a:pt x="147" y="39"/>
                  </a:lnTo>
                  <a:lnTo>
                    <a:pt x="154" y="36"/>
                  </a:lnTo>
                  <a:lnTo>
                    <a:pt x="156" y="36"/>
                  </a:lnTo>
                  <a:lnTo>
                    <a:pt x="158" y="41"/>
                  </a:lnTo>
                  <a:lnTo>
                    <a:pt x="156" y="46"/>
                  </a:lnTo>
                  <a:lnTo>
                    <a:pt x="150" y="51"/>
                  </a:lnTo>
                  <a:lnTo>
                    <a:pt x="151" y="55"/>
                  </a:lnTo>
                  <a:lnTo>
                    <a:pt x="153" y="55"/>
                  </a:lnTo>
                  <a:lnTo>
                    <a:pt x="159" y="55"/>
                  </a:lnTo>
                  <a:lnTo>
                    <a:pt x="167" y="58"/>
                  </a:lnTo>
                  <a:lnTo>
                    <a:pt x="169" y="57"/>
                  </a:lnTo>
                  <a:lnTo>
                    <a:pt x="177" y="49"/>
                  </a:lnTo>
                  <a:lnTo>
                    <a:pt x="180" y="47"/>
                  </a:lnTo>
                  <a:lnTo>
                    <a:pt x="189" y="46"/>
                  </a:lnTo>
                  <a:lnTo>
                    <a:pt x="191" y="43"/>
                  </a:lnTo>
                  <a:lnTo>
                    <a:pt x="195" y="41"/>
                  </a:lnTo>
                  <a:lnTo>
                    <a:pt x="197" y="37"/>
                  </a:lnTo>
                  <a:lnTo>
                    <a:pt x="203" y="31"/>
                  </a:lnTo>
                  <a:lnTo>
                    <a:pt x="209" y="32"/>
                  </a:lnTo>
                  <a:lnTo>
                    <a:pt x="213" y="33"/>
                  </a:lnTo>
                  <a:lnTo>
                    <a:pt x="217" y="34"/>
                  </a:lnTo>
                  <a:lnTo>
                    <a:pt x="221" y="41"/>
                  </a:lnTo>
                  <a:lnTo>
                    <a:pt x="229" y="48"/>
                  </a:lnTo>
                  <a:lnTo>
                    <a:pt x="238" y="47"/>
                  </a:lnTo>
                  <a:lnTo>
                    <a:pt x="241" y="54"/>
                  </a:lnTo>
                  <a:lnTo>
                    <a:pt x="242" y="63"/>
                  </a:lnTo>
                  <a:lnTo>
                    <a:pt x="244" y="65"/>
                  </a:lnTo>
                  <a:lnTo>
                    <a:pt x="247" y="67"/>
                  </a:lnTo>
                  <a:lnTo>
                    <a:pt x="254" y="69"/>
                  </a:lnTo>
                  <a:lnTo>
                    <a:pt x="254" y="69"/>
                  </a:lnTo>
                  <a:lnTo>
                    <a:pt x="254" y="70"/>
                  </a:lnTo>
                  <a:lnTo>
                    <a:pt x="255" y="74"/>
                  </a:lnTo>
                  <a:lnTo>
                    <a:pt x="255" y="77"/>
                  </a:lnTo>
                  <a:lnTo>
                    <a:pt x="259" y="92"/>
                  </a:lnTo>
                  <a:lnTo>
                    <a:pt x="259" y="95"/>
                  </a:lnTo>
                  <a:lnTo>
                    <a:pt x="259" y="96"/>
                  </a:lnTo>
                  <a:lnTo>
                    <a:pt x="257" y="100"/>
                  </a:lnTo>
                  <a:lnTo>
                    <a:pt x="255" y="104"/>
                  </a:lnTo>
                  <a:lnTo>
                    <a:pt x="252" y="107"/>
                  </a:lnTo>
                  <a:lnTo>
                    <a:pt x="251" y="109"/>
                  </a:lnTo>
                  <a:lnTo>
                    <a:pt x="250" y="112"/>
                  </a:lnTo>
                  <a:lnTo>
                    <a:pt x="254" y="116"/>
                  </a:lnTo>
                  <a:lnTo>
                    <a:pt x="261" y="123"/>
                  </a:lnTo>
                  <a:lnTo>
                    <a:pt x="265" y="129"/>
                  </a:lnTo>
                  <a:lnTo>
                    <a:pt x="264" y="134"/>
                  </a:lnTo>
                  <a:lnTo>
                    <a:pt x="263" y="137"/>
                  </a:lnTo>
                  <a:lnTo>
                    <a:pt x="264" y="140"/>
                  </a:lnTo>
                  <a:lnTo>
                    <a:pt x="265" y="141"/>
                  </a:lnTo>
                  <a:lnTo>
                    <a:pt x="266" y="143"/>
                  </a:lnTo>
                  <a:lnTo>
                    <a:pt x="268" y="145"/>
                  </a:lnTo>
                  <a:lnTo>
                    <a:pt x="267" y="148"/>
                  </a:lnTo>
                  <a:lnTo>
                    <a:pt x="268" y="150"/>
                  </a:lnTo>
                  <a:lnTo>
                    <a:pt x="269" y="151"/>
                  </a:lnTo>
                  <a:lnTo>
                    <a:pt x="269" y="152"/>
                  </a:lnTo>
                  <a:lnTo>
                    <a:pt x="268" y="154"/>
                  </a:lnTo>
                  <a:lnTo>
                    <a:pt x="267" y="157"/>
                  </a:lnTo>
                  <a:lnTo>
                    <a:pt x="266" y="160"/>
                  </a:lnTo>
                  <a:lnTo>
                    <a:pt x="264" y="163"/>
                  </a:lnTo>
                  <a:lnTo>
                    <a:pt x="265" y="167"/>
                  </a:lnTo>
                  <a:lnTo>
                    <a:pt x="266" y="170"/>
                  </a:lnTo>
                  <a:lnTo>
                    <a:pt x="268" y="172"/>
                  </a:lnTo>
                  <a:lnTo>
                    <a:pt x="268" y="173"/>
                  </a:lnTo>
                  <a:lnTo>
                    <a:pt x="268" y="177"/>
                  </a:lnTo>
                  <a:lnTo>
                    <a:pt x="268" y="178"/>
                  </a:lnTo>
                  <a:lnTo>
                    <a:pt x="273" y="181"/>
                  </a:lnTo>
                  <a:lnTo>
                    <a:pt x="274" y="183"/>
                  </a:lnTo>
                  <a:lnTo>
                    <a:pt x="275" y="186"/>
                  </a:lnTo>
                  <a:lnTo>
                    <a:pt x="277" y="192"/>
                  </a:lnTo>
                  <a:lnTo>
                    <a:pt x="275" y="199"/>
                  </a:lnTo>
                  <a:lnTo>
                    <a:pt x="274" y="203"/>
                  </a:lnTo>
                  <a:lnTo>
                    <a:pt x="271" y="209"/>
                  </a:lnTo>
                  <a:lnTo>
                    <a:pt x="271" y="210"/>
                  </a:lnTo>
                  <a:lnTo>
                    <a:pt x="270" y="211"/>
                  </a:lnTo>
                  <a:lnTo>
                    <a:pt x="270" y="213"/>
                  </a:lnTo>
                  <a:lnTo>
                    <a:pt x="268" y="213"/>
                  </a:lnTo>
                  <a:lnTo>
                    <a:pt x="266" y="211"/>
                  </a:lnTo>
                  <a:lnTo>
                    <a:pt x="265" y="211"/>
                  </a:lnTo>
                  <a:lnTo>
                    <a:pt x="265" y="208"/>
                  </a:lnTo>
                  <a:lnTo>
                    <a:pt x="264" y="208"/>
                  </a:lnTo>
                  <a:lnTo>
                    <a:pt x="263" y="206"/>
                  </a:lnTo>
                  <a:lnTo>
                    <a:pt x="263" y="204"/>
                  </a:lnTo>
                  <a:lnTo>
                    <a:pt x="261" y="203"/>
                  </a:lnTo>
                  <a:lnTo>
                    <a:pt x="257" y="202"/>
                  </a:lnTo>
                  <a:lnTo>
                    <a:pt x="256" y="202"/>
                  </a:lnTo>
                  <a:lnTo>
                    <a:pt x="255" y="202"/>
                  </a:lnTo>
                  <a:lnTo>
                    <a:pt x="254" y="203"/>
                  </a:lnTo>
                  <a:lnTo>
                    <a:pt x="254" y="204"/>
                  </a:lnTo>
                  <a:lnTo>
                    <a:pt x="255" y="206"/>
                  </a:lnTo>
                  <a:lnTo>
                    <a:pt x="257" y="208"/>
                  </a:lnTo>
                  <a:lnTo>
                    <a:pt x="257" y="208"/>
                  </a:lnTo>
                  <a:lnTo>
                    <a:pt x="253" y="210"/>
                  </a:lnTo>
                  <a:lnTo>
                    <a:pt x="249" y="212"/>
                  </a:lnTo>
                  <a:lnTo>
                    <a:pt x="246" y="213"/>
                  </a:lnTo>
                  <a:lnTo>
                    <a:pt x="243" y="215"/>
                  </a:lnTo>
                  <a:lnTo>
                    <a:pt x="237" y="217"/>
                  </a:lnTo>
                  <a:lnTo>
                    <a:pt x="233" y="217"/>
                  </a:lnTo>
                  <a:lnTo>
                    <a:pt x="232" y="218"/>
                  </a:lnTo>
                  <a:lnTo>
                    <a:pt x="230" y="222"/>
                  </a:lnTo>
                  <a:lnTo>
                    <a:pt x="229" y="222"/>
                  </a:lnTo>
                  <a:lnTo>
                    <a:pt x="228" y="222"/>
                  </a:lnTo>
                  <a:lnTo>
                    <a:pt x="227" y="222"/>
                  </a:lnTo>
                  <a:lnTo>
                    <a:pt x="226" y="222"/>
                  </a:lnTo>
                  <a:lnTo>
                    <a:pt x="225" y="224"/>
                  </a:lnTo>
                  <a:lnTo>
                    <a:pt x="224" y="224"/>
                  </a:lnTo>
                  <a:lnTo>
                    <a:pt x="223" y="224"/>
                  </a:lnTo>
                  <a:lnTo>
                    <a:pt x="221" y="226"/>
                  </a:lnTo>
                  <a:lnTo>
                    <a:pt x="216" y="228"/>
                  </a:lnTo>
                  <a:lnTo>
                    <a:pt x="216" y="230"/>
                  </a:lnTo>
                  <a:lnTo>
                    <a:pt x="215" y="231"/>
                  </a:lnTo>
                  <a:lnTo>
                    <a:pt x="214" y="232"/>
                  </a:lnTo>
                  <a:lnTo>
                    <a:pt x="212" y="231"/>
                  </a:lnTo>
                  <a:lnTo>
                    <a:pt x="209" y="231"/>
                  </a:lnTo>
                  <a:lnTo>
                    <a:pt x="207" y="231"/>
                  </a:lnTo>
                  <a:lnTo>
                    <a:pt x="205" y="232"/>
                  </a:lnTo>
                  <a:lnTo>
                    <a:pt x="202" y="233"/>
                  </a:lnTo>
                  <a:lnTo>
                    <a:pt x="199" y="235"/>
                  </a:lnTo>
                  <a:lnTo>
                    <a:pt x="197" y="238"/>
                  </a:lnTo>
                  <a:lnTo>
                    <a:pt x="195" y="241"/>
                  </a:lnTo>
                  <a:lnTo>
                    <a:pt x="194" y="242"/>
                  </a:lnTo>
                  <a:lnTo>
                    <a:pt x="192" y="239"/>
                  </a:lnTo>
                  <a:lnTo>
                    <a:pt x="191" y="238"/>
                  </a:lnTo>
                  <a:lnTo>
                    <a:pt x="190" y="236"/>
                  </a:lnTo>
                  <a:lnTo>
                    <a:pt x="189" y="236"/>
                  </a:lnTo>
                  <a:lnTo>
                    <a:pt x="188" y="237"/>
                  </a:lnTo>
                  <a:lnTo>
                    <a:pt x="188" y="238"/>
                  </a:lnTo>
                  <a:lnTo>
                    <a:pt x="190" y="241"/>
                  </a:lnTo>
                  <a:lnTo>
                    <a:pt x="191" y="242"/>
                  </a:lnTo>
                  <a:lnTo>
                    <a:pt x="191" y="244"/>
                  </a:lnTo>
                  <a:lnTo>
                    <a:pt x="192" y="246"/>
                  </a:lnTo>
                  <a:lnTo>
                    <a:pt x="194" y="249"/>
                  </a:lnTo>
                  <a:lnTo>
                    <a:pt x="197" y="251"/>
                  </a:lnTo>
                  <a:lnTo>
                    <a:pt x="200" y="253"/>
                  </a:lnTo>
                  <a:lnTo>
                    <a:pt x="201" y="256"/>
                  </a:lnTo>
                  <a:lnTo>
                    <a:pt x="201" y="256"/>
                  </a:lnTo>
                  <a:lnTo>
                    <a:pt x="201" y="258"/>
                  </a:lnTo>
                  <a:lnTo>
                    <a:pt x="200" y="259"/>
                  </a:lnTo>
                  <a:lnTo>
                    <a:pt x="199" y="260"/>
                  </a:lnTo>
                  <a:lnTo>
                    <a:pt x="197" y="263"/>
                  </a:lnTo>
                  <a:lnTo>
                    <a:pt x="198" y="265"/>
                  </a:lnTo>
                  <a:lnTo>
                    <a:pt x="200" y="266"/>
                  </a:lnTo>
                  <a:lnTo>
                    <a:pt x="201" y="267"/>
                  </a:lnTo>
                  <a:lnTo>
                    <a:pt x="202" y="271"/>
                  </a:lnTo>
                  <a:lnTo>
                    <a:pt x="205" y="276"/>
                  </a:lnTo>
                  <a:lnTo>
                    <a:pt x="207" y="278"/>
                  </a:lnTo>
                  <a:lnTo>
                    <a:pt x="208" y="280"/>
                  </a:lnTo>
                  <a:lnTo>
                    <a:pt x="210" y="282"/>
                  </a:lnTo>
                  <a:lnTo>
                    <a:pt x="213" y="282"/>
                  </a:lnTo>
                  <a:lnTo>
                    <a:pt x="217" y="285"/>
                  </a:lnTo>
                  <a:lnTo>
                    <a:pt x="220" y="290"/>
                  </a:lnTo>
                  <a:lnTo>
                    <a:pt x="223" y="292"/>
                  </a:lnTo>
                  <a:lnTo>
                    <a:pt x="225" y="293"/>
                  </a:lnTo>
                  <a:lnTo>
                    <a:pt x="226" y="294"/>
                  </a:lnTo>
                  <a:lnTo>
                    <a:pt x="227" y="297"/>
                  </a:lnTo>
                  <a:lnTo>
                    <a:pt x="228" y="298"/>
                  </a:lnTo>
                  <a:lnTo>
                    <a:pt x="229" y="299"/>
                  </a:lnTo>
                  <a:lnTo>
                    <a:pt x="232" y="299"/>
                  </a:lnTo>
                  <a:lnTo>
                    <a:pt x="237" y="303"/>
                  </a:lnTo>
                  <a:lnTo>
                    <a:pt x="239" y="306"/>
                  </a:lnTo>
                  <a:lnTo>
                    <a:pt x="241" y="308"/>
                  </a:lnTo>
                  <a:lnTo>
                    <a:pt x="240" y="309"/>
                  </a:lnTo>
                  <a:lnTo>
                    <a:pt x="240" y="312"/>
                  </a:lnTo>
                  <a:lnTo>
                    <a:pt x="240" y="315"/>
                  </a:lnTo>
                  <a:lnTo>
                    <a:pt x="240" y="317"/>
                  </a:lnTo>
                  <a:lnTo>
                    <a:pt x="238" y="318"/>
                  </a:lnTo>
                  <a:lnTo>
                    <a:pt x="237" y="319"/>
                  </a:lnTo>
                  <a:lnTo>
                    <a:pt x="237" y="319"/>
                  </a:lnTo>
                  <a:lnTo>
                    <a:pt x="230" y="317"/>
                  </a:lnTo>
                  <a:lnTo>
                    <a:pt x="230" y="317"/>
                  </a:lnTo>
                  <a:lnTo>
                    <a:pt x="230" y="317"/>
                  </a:lnTo>
                  <a:lnTo>
                    <a:pt x="229" y="325"/>
                  </a:lnTo>
                  <a:lnTo>
                    <a:pt x="227" y="326"/>
                  </a:lnTo>
                  <a:lnTo>
                    <a:pt x="226" y="328"/>
                  </a:lnTo>
                  <a:lnTo>
                    <a:pt x="222" y="329"/>
                  </a:lnTo>
                  <a:lnTo>
                    <a:pt x="220" y="330"/>
                  </a:lnTo>
                  <a:lnTo>
                    <a:pt x="218" y="330"/>
                  </a:lnTo>
                  <a:lnTo>
                    <a:pt x="213" y="334"/>
                  </a:lnTo>
                  <a:lnTo>
                    <a:pt x="210" y="335"/>
                  </a:lnTo>
                  <a:lnTo>
                    <a:pt x="209" y="338"/>
                  </a:lnTo>
                  <a:lnTo>
                    <a:pt x="209" y="339"/>
                  </a:lnTo>
                  <a:lnTo>
                    <a:pt x="212" y="343"/>
                  </a:lnTo>
                  <a:lnTo>
                    <a:pt x="214" y="348"/>
                  </a:lnTo>
                  <a:lnTo>
                    <a:pt x="214" y="351"/>
                  </a:lnTo>
                  <a:lnTo>
                    <a:pt x="213" y="354"/>
                  </a:lnTo>
                  <a:lnTo>
                    <a:pt x="213" y="355"/>
                  </a:lnTo>
                  <a:lnTo>
                    <a:pt x="214" y="356"/>
                  </a:lnTo>
                  <a:lnTo>
                    <a:pt x="216" y="356"/>
                  </a:lnTo>
                  <a:lnTo>
                    <a:pt x="217" y="356"/>
                  </a:lnTo>
                  <a:lnTo>
                    <a:pt x="218" y="358"/>
                  </a:lnTo>
                  <a:lnTo>
                    <a:pt x="218" y="362"/>
                  </a:lnTo>
                  <a:lnTo>
                    <a:pt x="217" y="365"/>
                  </a:lnTo>
                  <a:lnTo>
                    <a:pt x="216" y="366"/>
                  </a:lnTo>
                  <a:lnTo>
                    <a:pt x="215" y="366"/>
                  </a:lnTo>
                  <a:lnTo>
                    <a:pt x="212" y="365"/>
                  </a:lnTo>
                  <a:lnTo>
                    <a:pt x="210" y="364"/>
                  </a:lnTo>
                  <a:lnTo>
                    <a:pt x="209" y="362"/>
                  </a:lnTo>
                  <a:lnTo>
                    <a:pt x="209" y="361"/>
                  </a:lnTo>
                  <a:lnTo>
                    <a:pt x="209" y="360"/>
                  </a:lnTo>
                  <a:lnTo>
                    <a:pt x="209" y="359"/>
                  </a:lnTo>
                  <a:lnTo>
                    <a:pt x="207" y="357"/>
                  </a:lnTo>
                  <a:lnTo>
                    <a:pt x="203" y="358"/>
                  </a:lnTo>
                  <a:lnTo>
                    <a:pt x="202" y="359"/>
                  </a:lnTo>
                  <a:lnTo>
                    <a:pt x="201" y="359"/>
                  </a:lnTo>
                  <a:lnTo>
                    <a:pt x="199" y="357"/>
                  </a:lnTo>
                  <a:lnTo>
                    <a:pt x="197" y="357"/>
                  </a:lnTo>
                  <a:lnTo>
                    <a:pt x="194" y="356"/>
                  </a:lnTo>
                  <a:lnTo>
                    <a:pt x="192" y="356"/>
                  </a:lnTo>
                  <a:lnTo>
                    <a:pt x="192" y="356"/>
                  </a:lnTo>
                  <a:lnTo>
                    <a:pt x="192" y="359"/>
                  </a:lnTo>
                  <a:lnTo>
                    <a:pt x="191" y="360"/>
                  </a:lnTo>
                  <a:lnTo>
                    <a:pt x="177" y="362"/>
                  </a:lnTo>
                  <a:lnTo>
                    <a:pt x="173" y="363"/>
                  </a:lnTo>
                  <a:lnTo>
                    <a:pt x="170" y="365"/>
                  </a:lnTo>
                  <a:lnTo>
                    <a:pt x="167" y="366"/>
                  </a:lnTo>
                  <a:lnTo>
                    <a:pt x="167" y="367"/>
                  </a:lnTo>
                  <a:lnTo>
                    <a:pt x="164" y="369"/>
                  </a:lnTo>
                  <a:lnTo>
                    <a:pt x="162" y="369"/>
                  </a:lnTo>
                  <a:lnTo>
                    <a:pt x="161" y="369"/>
                  </a:lnTo>
                  <a:lnTo>
                    <a:pt x="160" y="369"/>
                  </a:lnTo>
                  <a:lnTo>
                    <a:pt x="157" y="370"/>
                  </a:lnTo>
                  <a:lnTo>
                    <a:pt x="155" y="370"/>
                  </a:lnTo>
                  <a:lnTo>
                    <a:pt x="154" y="369"/>
                  </a:lnTo>
                  <a:lnTo>
                    <a:pt x="152" y="367"/>
                  </a:lnTo>
                  <a:lnTo>
                    <a:pt x="151" y="365"/>
                  </a:lnTo>
                  <a:lnTo>
                    <a:pt x="151" y="364"/>
                  </a:lnTo>
                  <a:lnTo>
                    <a:pt x="148" y="364"/>
                  </a:lnTo>
                  <a:lnTo>
                    <a:pt x="145" y="363"/>
                  </a:lnTo>
                  <a:lnTo>
                    <a:pt x="140" y="364"/>
                  </a:lnTo>
                  <a:lnTo>
                    <a:pt x="139" y="363"/>
                  </a:lnTo>
                  <a:lnTo>
                    <a:pt x="138" y="364"/>
                  </a:lnTo>
                  <a:lnTo>
                    <a:pt x="138" y="369"/>
                  </a:lnTo>
                  <a:lnTo>
                    <a:pt x="136" y="371"/>
                  </a:lnTo>
                  <a:lnTo>
                    <a:pt x="135" y="373"/>
                  </a:lnTo>
                  <a:lnTo>
                    <a:pt x="133" y="375"/>
                  </a:lnTo>
                  <a:lnTo>
                    <a:pt x="131" y="375"/>
                  </a:lnTo>
                  <a:lnTo>
                    <a:pt x="131" y="373"/>
                  </a:lnTo>
                  <a:lnTo>
                    <a:pt x="131" y="371"/>
                  </a:lnTo>
                  <a:lnTo>
                    <a:pt x="130" y="371"/>
                  </a:lnTo>
                  <a:lnTo>
                    <a:pt x="128" y="370"/>
                  </a:lnTo>
                  <a:lnTo>
                    <a:pt x="127" y="370"/>
                  </a:lnTo>
                  <a:lnTo>
                    <a:pt x="128" y="369"/>
                  </a:lnTo>
                  <a:lnTo>
                    <a:pt x="127" y="367"/>
                  </a:lnTo>
                  <a:lnTo>
                    <a:pt x="127" y="366"/>
                  </a:lnTo>
                  <a:lnTo>
                    <a:pt x="125" y="365"/>
                  </a:lnTo>
                  <a:lnTo>
                    <a:pt x="120" y="363"/>
                  </a:lnTo>
                  <a:lnTo>
                    <a:pt x="118" y="362"/>
                  </a:lnTo>
                  <a:lnTo>
                    <a:pt x="117" y="363"/>
                  </a:lnTo>
                  <a:lnTo>
                    <a:pt x="115" y="364"/>
                  </a:lnTo>
                  <a:lnTo>
                    <a:pt x="112" y="364"/>
                  </a:lnTo>
                  <a:lnTo>
                    <a:pt x="111" y="364"/>
                  </a:lnTo>
                  <a:lnTo>
                    <a:pt x="106" y="360"/>
                  </a:lnTo>
                  <a:lnTo>
                    <a:pt x="101" y="357"/>
                  </a:lnTo>
                  <a:lnTo>
                    <a:pt x="99" y="357"/>
                  </a:lnTo>
                  <a:lnTo>
                    <a:pt x="92" y="358"/>
                  </a:lnTo>
                  <a:lnTo>
                    <a:pt x="92" y="358"/>
                  </a:lnTo>
                  <a:lnTo>
                    <a:pt x="90" y="356"/>
                  </a:lnTo>
                  <a:lnTo>
                    <a:pt x="89" y="356"/>
                  </a:lnTo>
                  <a:lnTo>
                    <a:pt x="88" y="356"/>
                  </a:lnTo>
                  <a:lnTo>
                    <a:pt x="88" y="356"/>
                  </a:lnTo>
                  <a:lnTo>
                    <a:pt x="87" y="356"/>
                  </a:lnTo>
                  <a:lnTo>
                    <a:pt x="84" y="353"/>
                  </a:lnTo>
                  <a:lnTo>
                    <a:pt x="82" y="352"/>
                  </a:lnTo>
                  <a:lnTo>
                    <a:pt x="81" y="353"/>
                  </a:lnTo>
                  <a:lnTo>
                    <a:pt x="78" y="355"/>
                  </a:lnTo>
                  <a:lnTo>
                    <a:pt x="77" y="357"/>
                  </a:lnTo>
                  <a:lnTo>
                    <a:pt x="77" y="358"/>
                  </a:lnTo>
                  <a:lnTo>
                    <a:pt x="79" y="359"/>
                  </a:lnTo>
                  <a:lnTo>
                    <a:pt x="82" y="358"/>
                  </a:lnTo>
                  <a:lnTo>
                    <a:pt x="82" y="359"/>
                  </a:lnTo>
                  <a:lnTo>
                    <a:pt x="82" y="359"/>
                  </a:lnTo>
                  <a:lnTo>
                    <a:pt x="82" y="360"/>
                  </a:lnTo>
                  <a:lnTo>
                    <a:pt x="79" y="360"/>
                  </a:lnTo>
                  <a:lnTo>
                    <a:pt x="79" y="361"/>
                  </a:lnTo>
                  <a:lnTo>
                    <a:pt x="78" y="361"/>
                  </a:lnTo>
                  <a:lnTo>
                    <a:pt x="77" y="361"/>
                  </a:lnTo>
                  <a:lnTo>
                    <a:pt x="75" y="360"/>
                  </a:lnTo>
                  <a:lnTo>
                    <a:pt x="71" y="360"/>
                  </a:lnTo>
                  <a:lnTo>
                    <a:pt x="68" y="362"/>
                  </a:lnTo>
                  <a:lnTo>
                    <a:pt x="63" y="362"/>
                  </a:lnTo>
                  <a:lnTo>
                    <a:pt x="55" y="362"/>
                  </a:lnTo>
                  <a:lnTo>
                    <a:pt x="53" y="361"/>
                  </a:lnTo>
                  <a:lnTo>
                    <a:pt x="52" y="360"/>
                  </a:lnTo>
                  <a:lnTo>
                    <a:pt x="51" y="357"/>
                  </a:lnTo>
                  <a:lnTo>
                    <a:pt x="51" y="353"/>
                  </a:lnTo>
                  <a:lnTo>
                    <a:pt x="53" y="347"/>
                  </a:lnTo>
                  <a:lnTo>
                    <a:pt x="53" y="343"/>
                  </a:lnTo>
                  <a:lnTo>
                    <a:pt x="53" y="340"/>
                  </a:lnTo>
                  <a:lnTo>
                    <a:pt x="53" y="335"/>
                  </a:lnTo>
                  <a:lnTo>
                    <a:pt x="56" y="330"/>
                  </a:lnTo>
                  <a:lnTo>
                    <a:pt x="58" y="324"/>
                  </a:lnTo>
                  <a:lnTo>
                    <a:pt x="59" y="318"/>
                  </a:lnTo>
                  <a:lnTo>
                    <a:pt x="60" y="314"/>
                  </a:lnTo>
                  <a:lnTo>
                    <a:pt x="63" y="311"/>
                  </a:lnTo>
                  <a:lnTo>
                    <a:pt x="69" y="303"/>
                  </a:lnTo>
                  <a:lnTo>
                    <a:pt x="69" y="302"/>
                  </a:lnTo>
                  <a:lnTo>
                    <a:pt x="69" y="299"/>
                  </a:lnTo>
                  <a:lnTo>
                    <a:pt x="67" y="298"/>
                  </a:lnTo>
                  <a:lnTo>
                    <a:pt x="65" y="297"/>
                  </a:lnTo>
                  <a:lnTo>
                    <a:pt x="59" y="295"/>
                  </a:lnTo>
                  <a:lnTo>
                    <a:pt x="53" y="294"/>
                  </a:lnTo>
                  <a:lnTo>
                    <a:pt x="51" y="293"/>
                  </a:lnTo>
                  <a:lnTo>
                    <a:pt x="48" y="290"/>
                  </a:lnTo>
                  <a:lnTo>
                    <a:pt x="47" y="290"/>
                  </a:lnTo>
                  <a:lnTo>
                    <a:pt x="44" y="291"/>
                  </a:lnTo>
                  <a:lnTo>
                    <a:pt x="41" y="292"/>
                  </a:lnTo>
                  <a:lnTo>
                    <a:pt x="38" y="291"/>
                  </a:lnTo>
                  <a:lnTo>
                    <a:pt x="36" y="291"/>
                  </a:lnTo>
                  <a:lnTo>
                    <a:pt x="36" y="292"/>
                  </a:lnTo>
                  <a:lnTo>
                    <a:pt x="35" y="291"/>
                  </a:lnTo>
                  <a:lnTo>
                    <a:pt x="35" y="289"/>
                  </a:lnTo>
                  <a:lnTo>
                    <a:pt x="34" y="288"/>
                  </a:lnTo>
                  <a:lnTo>
                    <a:pt x="32" y="288"/>
                  </a:lnTo>
                  <a:lnTo>
                    <a:pt x="30" y="288"/>
                  </a:lnTo>
                  <a:lnTo>
                    <a:pt x="29" y="289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3" y="284"/>
                  </a:lnTo>
                  <a:lnTo>
                    <a:pt x="22" y="283"/>
                  </a:lnTo>
                  <a:lnTo>
                    <a:pt x="22" y="282"/>
                  </a:lnTo>
                  <a:lnTo>
                    <a:pt x="21" y="279"/>
                  </a:lnTo>
                  <a:lnTo>
                    <a:pt x="18" y="277"/>
                  </a:lnTo>
                  <a:lnTo>
                    <a:pt x="16" y="276"/>
                  </a:lnTo>
                  <a:lnTo>
                    <a:pt x="15" y="276"/>
                  </a:lnTo>
                  <a:lnTo>
                    <a:pt x="15" y="274"/>
                  </a:lnTo>
                  <a:lnTo>
                    <a:pt x="16" y="269"/>
                  </a:lnTo>
                  <a:lnTo>
                    <a:pt x="17" y="267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19" y="263"/>
                  </a:lnTo>
                  <a:lnTo>
                    <a:pt x="19" y="260"/>
                  </a:lnTo>
                  <a:lnTo>
                    <a:pt x="18" y="260"/>
                  </a:lnTo>
                  <a:lnTo>
                    <a:pt x="14" y="259"/>
                  </a:lnTo>
                  <a:lnTo>
                    <a:pt x="12" y="257"/>
                  </a:lnTo>
                  <a:lnTo>
                    <a:pt x="11" y="255"/>
                  </a:lnTo>
                  <a:lnTo>
                    <a:pt x="8" y="252"/>
                  </a:lnTo>
                  <a:lnTo>
                    <a:pt x="8" y="249"/>
                  </a:lnTo>
                  <a:lnTo>
                    <a:pt x="8" y="247"/>
                  </a:lnTo>
                  <a:lnTo>
                    <a:pt x="8" y="245"/>
                  </a:lnTo>
                  <a:lnTo>
                    <a:pt x="8" y="244"/>
                  </a:lnTo>
                  <a:lnTo>
                    <a:pt x="10" y="240"/>
                  </a:lnTo>
                  <a:lnTo>
                    <a:pt x="16" y="236"/>
                  </a:lnTo>
                  <a:lnTo>
                    <a:pt x="15" y="232"/>
                  </a:lnTo>
                  <a:lnTo>
                    <a:pt x="14" y="230"/>
                  </a:lnTo>
                  <a:lnTo>
                    <a:pt x="13" y="228"/>
                  </a:lnTo>
                  <a:lnTo>
                    <a:pt x="11" y="227"/>
                  </a:lnTo>
                  <a:lnTo>
                    <a:pt x="10" y="226"/>
                  </a:lnTo>
                  <a:lnTo>
                    <a:pt x="10" y="225"/>
                  </a:lnTo>
                  <a:lnTo>
                    <a:pt x="12" y="223"/>
                  </a:lnTo>
                  <a:lnTo>
                    <a:pt x="9" y="221"/>
                  </a:lnTo>
                  <a:lnTo>
                    <a:pt x="8" y="219"/>
                  </a:lnTo>
                  <a:lnTo>
                    <a:pt x="5" y="216"/>
                  </a:lnTo>
                  <a:lnTo>
                    <a:pt x="4" y="215"/>
                  </a:lnTo>
                  <a:lnTo>
                    <a:pt x="6" y="208"/>
                  </a:lnTo>
                  <a:lnTo>
                    <a:pt x="5" y="206"/>
                  </a:lnTo>
                  <a:lnTo>
                    <a:pt x="3" y="204"/>
                  </a:lnTo>
                  <a:lnTo>
                    <a:pt x="1" y="204"/>
                  </a:lnTo>
                  <a:lnTo>
                    <a:pt x="1" y="203"/>
                  </a:lnTo>
                  <a:lnTo>
                    <a:pt x="0" y="202"/>
                  </a:lnTo>
                  <a:lnTo>
                    <a:pt x="1" y="202"/>
                  </a:lnTo>
                  <a:lnTo>
                    <a:pt x="2" y="202"/>
                  </a:lnTo>
                  <a:lnTo>
                    <a:pt x="3" y="201"/>
                  </a:lnTo>
                  <a:lnTo>
                    <a:pt x="8" y="197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7" y="195"/>
                  </a:lnTo>
                  <a:lnTo>
                    <a:pt x="7" y="194"/>
                  </a:lnTo>
                  <a:lnTo>
                    <a:pt x="7" y="193"/>
                  </a:lnTo>
                  <a:lnTo>
                    <a:pt x="10" y="187"/>
                  </a:lnTo>
                  <a:lnTo>
                    <a:pt x="10" y="184"/>
                  </a:lnTo>
                  <a:lnTo>
                    <a:pt x="10" y="182"/>
                  </a:lnTo>
                  <a:lnTo>
                    <a:pt x="10" y="180"/>
                  </a:lnTo>
                  <a:lnTo>
                    <a:pt x="8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6" y="172"/>
                  </a:lnTo>
                  <a:lnTo>
                    <a:pt x="3" y="167"/>
                  </a:lnTo>
                  <a:lnTo>
                    <a:pt x="3" y="165"/>
                  </a:lnTo>
                  <a:lnTo>
                    <a:pt x="5" y="163"/>
                  </a:lnTo>
                  <a:lnTo>
                    <a:pt x="7" y="162"/>
                  </a:lnTo>
                  <a:lnTo>
                    <a:pt x="8" y="162"/>
                  </a:lnTo>
                  <a:lnTo>
                    <a:pt x="10" y="161"/>
                  </a:lnTo>
                  <a:lnTo>
                    <a:pt x="13" y="162"/>
                  </a:lnTo>
                  <a:lnTo>
                    <a:pt x="15" y="163"/>
                  </a:lnTo>
                  <a:lnTo>
                    <a:pt x="16" y="163"/>
                  </a:lnTo>
                  <a:lnTo>
                    <a:pt x="17" y="162"/>
                  </a:lnTo>
                  <a:lnTo>
                    <a:pt x="20" y="162"/>
                  </a:lnTo>
                  <a:lnTo>
                    <a:pt x="27" y="159"/>
                  </a:lnTo>
                  <a:lnTo>
                    <a:pt x="28" y="158"/>
                  </a:lnTo>
                  <a:lnTo>
                    <a:pt x="29" y="157"/>
                  </a:lnTo>
                  <a:lnTo>
                    <a:pt x="29" y="156"/>
                  </a:lnTo>
                  <a:lnTo>
                    <a:pt x="26" y="153"/>
                  </a:lnTo>
                  <a:lnTo>
                    <a:pt x="26" y="152"/>
                  </a:lnTo>
                  <a:lnTo>
                    <a:pt x="26" y="151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30" y="148"/>
                  </a:lnTo>
                  <a:lnTo>
                    <a:pt x="34" y="145"/>
                  </a:lnTo>
                  <a:lnTo>
                    <a:pt x="35" y="142"/>
                  </a:lnTo>
                  <a:lnTo>
                    <a:pt x="35" y="139"/>
                  </a:lnTo>
                  <a:lnTo>
                    <a:pt x="36" y="137"/>
                  </a:lnTo>
                  <a:lnTo>
                    <a:pt x="35" y="135"/>
                  </a:lnTo>
                  <a:lnTo>
                    <a:pt x="34" y="134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7" y="132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35" y="124"/>
                  </a:lnTo>
                  <a:lnTo>
                    <a:pt x="36" y="123"/>
                  </a:lnTo>
                  <a:lnTo>
                    <a:pt x="36" y="118"/>
                  </a:lnTo>
                  <a:lnTo>
                    <a:pt x="38" y="112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96"/>
                  </a:lnTo>
                  <a:lnTo>
                    <a:pt x="41" y="92"/>
                  </a:lnTo>
                  <a:lnTo>
                    <a:pt x="39" y="89"/>
                  </a:lnTo>
                  <a:lnTo>
                    <a:pt x="36" y="87"/>
                  </a:lnTo>
                  <a:lnTo>
                    <a:pt x="37" y="82"/>
                  </a:lnTo>
                  <a:lnTo>
                    <a:pt x="38" y="77"/>
                  </a:lnTo>
                  <a:lnTo>
                    <a:pt x="41" y="72"/>
                  </a:lnTo>
                  <a:lnTo>
                    <a:pt x="43" y="71"/>
                  </a:lnTo>
                  <a:lnTo>
                    <a:pt x="54" y="71"/>
                  </a:lnTo>
                  <a:lnTo>
                    <a:pt x="65" y="71"/>
                  </a:lnTo>
                  <a:lnTo>
                    <a:pt x="70" y="79"/>
                  </a:lnTo>
                  <a:lnTo>
                    <a:pt x="68" y="82"/>
                  </a:lnTo>
                  <a:lnTo>
                    <a:pt x="71" y="84"/>
                  </a:lnTo>
                  <a:lnTo>
                    <a:pt x="72" y="83"/>
                  </a:lnTo>
                  <a:lnTo>
                    <a:pt x="73" y="80"/>
                  </a:lnTo>
                  <a:lnTo>
                    <a:pt x="74" y="76"/>
                  </a:lnTo>
                  <a:lnTo>
                    <a:pt x="75" y="75"/>
                  </a:lnTo>
                  <a:lnTo>
                    <a:pt x="79" y="78"/>
                  </a:lnTo>
                  <a:lnTo>
                    <a:pt x="80" y="80"/>
                  </a:lnTo>
                  <a:lnTo>
                    <a:pt x="80" y="86"/>
                  </a:lnTo>
                  <a:lnTo>
                    <a:pt x="81" y="77"/>
                  </a:lnTo>
                  <a:lnTo>
                    <a:pt x="80" y="72"/>
                  </a:lnTo>
                  <a:lnTo>
                    <a:pt x="81" y="66"/>
                  </a:lnTo>
                  <a:lnTo>
                    <a:pt x="82" y="63"/>
                  </a:lnTo>
                  <a:lnTo>
                    <a:pt x="84" y="61"/>
                  </a:lnTo>
                  <a:lnTo>
                    <a:pt x="92" y="63"/>
                  </a:lnTo>
                  <a:lnTo>
                    <a:pt x="101" y="63"/>
                  </a:lnTo>
                  <a:lnTo>
                    <a:pt x="105" y="65"/>
                  </a:lnTo>
                  <a:lnTo>
                    <a:pt x="113" y="76"/>
                  </a:lnTo>
                  <a:lnTo>
                    <a:pt x="116" y="77"/>
                  </a:lnTo>
                  <a:lnTo>
                    <a:pt x="118" y="78"/>
                  </a:lnTo>
                  <a:lnTo>
                    <a:pt x="114" y="76"/>
                  </a:lnTo>
                  <a:lnTo>
                    <a:pt x="104" y="62"/>
                  </a:lnTo>
                  <a:lnTo>
                    <a:pt x="101" y="61"/>
                  </a:lnTo>
                  <a:lnTo>
                    <a:pt x="97" y="60"/>
                  </a:lnTo>
                  <a:lnTo>
                    <a:pt x="95" y="59"/>
                  </a:lnTo>
                  <a:lnTo>
                    <a:pt x="93" y="57"/>
                  </a:lnTo>
                  <a:lnTo>
                    <a:pt x="92" y="55"/>
                  </a:lnTo>
                  <a:lnTo>
                    <a:pt x="92" y="42"/>
                  </a:lnTo>
                  <a:lnTo>
                    <a:pt x="90" y="39"/>
                  </a:lnTo>
                  <a:lnTo>
                    <a:pt x="88" y="39"/>
                  </a:lnTo>
                  <a:lnTo>
                    <a:pt x="87" y="40"/>
                  </a:lnTo>
                  <a:lnTo>
                    <a:pt x="84" y="40"/>
                  </a:lnTo>
                  <a:lnTo>
                    <a:pt x="84" y="37"/>
                  </a:lnTo>
                  <a:lnTo>
                    <a:pt x="84" y="35"/>
                  </a:lnTo>
                  <a:lnTo>
                    <a:pt x="90" y="33"/>
                  </a:lnTo>
                  <a:lnTo>
                    <a:pt x="93" y="31"/>
                  </a:lnTo>
                  <a:lnTo>
                    <a:pt x="94" y="27"/>
                  </a:lnTo>
                  <a:lnTo>
                    <a:pt x="92" y="24"/>
                  </a:lnTo>
                  <a:lnTo>
                    <a:pt x="88" y="19"/>
                  </a:lnTo>
                  <a:lnTo>
                    <a:pt x="86" y="14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101" y="11"/>
                  </a:lnTo>
                  <a:lnTo>
                    <a:pt x="103" y="13"/>
                  </a:lnTo>
                  <a:lnTo>
                    <a:pt x="106" y="13"/>
                  </a:lnTo>
                  <a:lnTo>
                    <a:pt x="110" y="11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7" y="13"/>
                  </a:lnTo>
                  <a:close/>
                  <a:moveTo>
                    <a:pt x="74" y="14"/>
                  </a:moveTo>
                  <a:lnTo>
                    <a:pt x="73" y="16"/>
                  </a:lnTo>
                  <a:lnTo>
                    <a:pt x="74" y="8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6" y="7"/>
                  </a:lnTo>
                  <a:lnTo>
                    <a:pt x="76" y="8"/>
                  </a:lnTo>
                  <a:lnTo>
                    <a:pt x="84" y="9"/>
                  </a:lnTo>
                  <a:lnTo>
                    <a:pt x="83" y="10"/>
                  </a:lnTo>
                  <a:lnTo>
                    <a:pt x="75" y="11"/>
                  </a:lnTo>
                  <a:lnTo>
                    <a:pt x="74" y="1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5" name="Freeform 88">
              <a:extLst>
                <a:ext uri="{FF2B5EF4-FFF2-40B4-BE49-F238E27FC236}">
                  <a16:creationId xmlns:a16="http://schemas.microsoft.com/office/drawing/2014/main" id="{D045068B-B83E-4B74-8F07-B272AB079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4023" y="7424007"/>
              <a:ext cx="16483" cy="16483"/>
            </a:xfrm>
            <a:custGeom>
              <a:avLst/>
              <a:gdLst>
                <a:gd name="T0" fmla="*/ 12 w 13"/>
                <a:gd name="T1" fmla="*/ 10 h 15"/>
                <a:gd name="T2" fmla="*/ 11 w 13"/>
                <a:gd name="T3" fmla="*/ 11 h 15"/>
                <a:gd name="T4" fmla="*/ 12 w 13"/>
                <a:gd name="T5" fmla="*/ 13 h 15"/>
                <a:gd name="T6" fmla="*/ 10 w 13"/>
                <a:gd name="T7" fmla="*/ 13 h 15"/>
                <a:gd name="T8" fmla="*/ 7 w 13"/>
                <a:gd name="T9" fmla="*/ 14 h 15"/>
                <a:gd name="T10" fmla="*/ 3 w 13"/>
                <a:gd name="T11" fmla="*/ 13 h 15"/>
                <a:gd name="T12" fmla="*/ 2 w 13"/>
                <a:gd name="T13" fmla="*/ 10 h 15"/>
                <a:gd name="T14" fmla="*/ 3 w 13"/>
                <a:gd name="T15" fmla="*/ 7 h 15"/>
                <a:gd name="T16" fmla="*/ 1 w 13"/>
                <a:gd name="T17" fmla="*/ 5 h 15"/>
                <a:gd name="T18" fmla="*/ 0 w 13"/>
                <a:gd name="T19" fmla="*/ 4 h 15"/>
                <a:gd name="T20" fmla="*/ 0 w 13"/>
                <a:gd name="T21" fmla="*/ 2 h 15"/>
                <a:gd name="T22" fmla="*/ 0 w 13"/>
                <a:gd name="T23" fmla="*/ 0 h 15"/>
                <a:gd name="T24" fmla="*/ 7 w 13"/>
                <a:gd name="T25" fmla="*/ 5 h 15"/>
                <a:gd name="T26" fmla="*/ 12 w 13"/>
                <a:gd name="T2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5">
                  <a:moveTo>
                    <a:pt x="12" y="10"/>
                  </a:moveTo>
                  <a:lnTo>
                    <a:pt x="11" y="11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7" y="14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3" y="7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5"/>
                  </a:lnTo>
                  <a:lnTo>
                    <a:pt x="12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6" name="Freeform 89">
              <a:extLst>
                <a:ext uri="{FF2B5EF4-FFF2-40B4-BE49-F238E27FC236}">
                  <a16:creationId xmlns:a16="http://schemas.microsoft.com/office/drawing/2014/main" id="{B167D83B-C988-41A0-8ED2-C6C9A831F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9612" y="7396529"/>
              <a:ext cx="10991" cy="10991"/>
            </a:xfrm>
            <a:custGeom>
              <a:avLst/>
              <a:gdLst>
                <a:gd name="T0" fmla="*/ 8 w 9"/>
                <a:gd name="T1" fmla="*/ 6 h 7"/>
                <a:gd name="T2" fmla="*/ 4 w 9"/>
                <a:gd name="T3" fmla="*/ 6 h 7"/>
                <a:gd name="T4" fmla="*/ 2 w 9"/>
                <a:gd name="T5" fmla="*/ 4 h 7"/>
                <a:gd name="T6" fmla="*/ 0 w 9"/>
                <a:gd name="T7" fmla="*/ 4 h 7"/>
                <a:gd name="T8" fmla="*/ 1 w 9"/>
                <a:gd name="T9" fmla="*/ 2 h 7"/>
                <a:gd name="T10" fmla="*/ 2 w 9"/>
                <a:gd name="T11" fmla="*/ 0 h 7"/>
                <a:gd name="T12" fmla="*/ 7 w 9"/>
                <a:gd name="T13" fmla="*/ 2 h 7"/>
                <a:gd name="T14" fmla="*/ 8 w 9"/>
                <a:gd name="T15" fmla="*/ 5 h 7"/>
                <a:gd name="T16" fmla="*/ 8 w 9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7">
                  <a:moveTo>
                    <a:pt x="8" y="6"/>
                  </a:moveTo>
                  <a:lnTo>
                    <a:pt x="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7" y="2"/>
                  </a:lnTo>
                  <a:lnTo>
                    <a:pt x="8" y="5"/>
                  </a:lnTo>
                  <a:lnTo>
                    <a:pt x="8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7" name="Freeform 90">
              <a:extLst>
                <a:ext uri="{FF2B5EF4-FFF2-40B4-BE49-F238E27FC236}">
                  <a16:creationId xmlns:a16="http://schemas.microsoft.com/office/drawing/2014/main" id="{E707DEB1-7EF8-4D53-B52F-5D51DF088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6544" y="7385538"/>
              <a:ext cx="21981" cy="27478"/>
            </a:xfrm>
            <a:custGeom>
              <a:avLst/>
              <a:gdLst>
                <a:gd name="T0" fmla="*/ 16 w 18"/>
                <a:gd name="T1" fmla="*/ 16 h 24"/>
                <a:gd name="T2" fmla="*/ 17 w 18"/>
                <a:gd name="T3" fmla="*/ 20 h 24"/>
                <a:gd name="T4" fmla="*/ 16 w 18"/>
                <a:gd name="T5" fmla="*/ 22 h 24"/>
                <a:gd name="T6" fmla="*/ 13 w 18"/>
                <a:gd name="T7" fmla="*/ 18 h 24"/>
                <a:gd name="T8" fmla="*/ 9 w 18"/>
                <a:gd name="T9" fmla="*/ 18 h 24"/>
                <a:gd name="T10" fmla="*/ 8 w 18"/>
                <a:gd name="T11" fmla="*/ 23 h 24"/>
                <a:gd name="T12" fmla="*/ 6 w 18"/>
                <a:gd name="T13" fmla="*/ 23 h 24"/>
                <a:gd name="T14" fmla="*/ 1 w 18"/>
                <a:gd name="T15" fmla="*/ 19 h 24"/>
                <a:gd name="T16" fmla="*/ 0 w 18"/>
                <a:gd name="T17" fmla="*/ 17 h 24"/>
                <a:gd name="T18" fmla="*/ 0 w 18"/>
                <a:gd name="T19" fmla="*/ 16 h 24"/>
                <a:gd name="T20" fmla="*/ 0 w 18"/>
                <a:gd name="T21" fmla="*/ 10 h 24"/>
                <a:gd name="T22" fmla="*/ 0 w 18"/>
                <a:gd name="T23" fmla="*/ 7 h 24"/>
                <a:gd name="T24" fmla="*/ 2 w 18"/>
                <a:gd name="T25" fmla="*/ 6 h 24"/>
                <a:gd name="T26" fmla="*/ 2 w 18"/>
                <a:gd name="T27" fmla="*/ 3 h 24"/>
                <a:gd name="T28" fmla="*/ 5 w 18"/>
                <a:gd name="T29" fmla="*/ 0 h 24"/>
                <a:gd name="T30" fmla="*/ 8 w 18"/>
                <a:gd name="T31" fmla="*/ 0 h 24"/>
                <a:gd name="T32" fmla="*/ 8 w 18"/>
                <a:gd name="T33" fmla="*/ 3 h 24"/>
                <a:gd name="T34" fmla="*/ 10 w 18"/>
                <a:gd name="T35" fmla="*/ 4 h 24"/>
                <a:gd name="T36" fmla="*/ 14 w 18"/>
                <a:gd name="T37" fmla="*/ 6 h 24"/>
                <a:gd name="T38" fmla="*/ 15 w 18"/>
                <a:gd name="T39" fmla="*/ 7 h 24"/>
                <a:gd name="T40" fmla="*/ 15 w 18"/>
                <a:gd name="T41" fmla="*/ 8 h 24"/>
                <a:gd name="T42" fmla="*/ 13 w 18"/>
                <a:gd name="T43" fmla="*/ 11 h 24"/>
                <a:gd name="T44" fmla="*/ 12 w 18"/>
                <a:gd name="T45" fmla="*/ 12 h 24"/>
                <a:gd name="T46" fmla="*/ 13 w 18"/>
                <a:gd name="T47" fmla="*/ 14 h 24"/>
                <a:gd name="T48" fmla="*/ 16 w 18"/>
                <a:gd name="T4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24">
                  <a:moveTo>
                    <a:pt x="16" y="16"/>
                  </a:moveTo>
                  <a:lnTo>
                    <a:pt x="17" y="20"/>
                  </a:lnTo>
                  <a:lnTo>
                    <a:pt x="16" y="22"/>
                  </a:lnTo>
                  <a:lnTo>
                    <a:pt x="13" y="18"/>
                  </a:lnTo>
                  <a:lnTo>
                    <a:pt x="9" y="18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3" y="14"/>
                  </a:lnTo>
                  <a:lnTo>
                    <a:pt x="16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8" name="Freeform 91">
              <a:extLst>
                <a:ext uri="{FF2B5EF4-FFF2-40B4-BE49-F238E27FC236}">
                  <a16:creationId xmlns:a16="http://schemas.microsoft.com/office/drawing/2014/main" id="{990E16CE-C880-4C6D-9F5A-ABEA4BD39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0699" y="7380046"/>
              <a:ext cx="5497" cy="5494"/>
            </a:xfrm>
            <a:custGeom>
              <a:avLst/>
              <a:gdLst>
                <a:gd name="T0" fmla="*/ 5 w 6"/>
                <a:gd name="T1" fmla="*/ 2 h 4"/>
                <a:gd name="T2" fmla="*/ 4 w 6"/>
                <a:gd name="T3" fmla="*/ 3 h 4"/>
                <a:gd name="T4" fmla="*/ 2 w 6"/>
                <a:gd name="T5" fmla="*/ 3 h 4"/>
                <a:gd name="T6" fmla="*/ 0 w 6"/>
                <a:gd name="T7" fmla="*/ 2 h 4"/>
                <a:gd name="T8" fmla="*/ 0 w 6"/>
                <a:gd name="T9" fmla="*/ 1 h 4"/>
                <a:gd name="T10" fmla="*/ 2 w 6"/>
                <a:gd name="T11" fmla="*/ 0 h 4"/>
                <a:gd name="T12" fmla="*/ 3 w 6"/>
                <a:gd name="T13" fmla="*/ 0 h 4"/>
                <a:gd name="T14" fmla="*/ 5 w 6"/>
                <a:gd name="T15" fmla="*/ 0 h 4"/>
                <a:gd name="T16" fmla="*/ 5 w 6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lnTo>
                    <a:pt x="4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9" name="Freeform 92">
              <a:extLst>
                <a:ext uri="{FF2B5EF4-FFF2-40B4-BE49-F238E27FC236}">
                  <a16:creationId xmlns:a16="http://schemas.microsoft.com/office/drawing/2014/main" id="{A9EA7157-D0CF-47CD-A879-BEE0876E4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1785" y="7369055"/>
              <a:ext cx="346199" cy="456100"/>
            </a:xfrm>
            <a:custGeom>
              <a:avLst/>
              <a:gdLst>
                <a:gd name="T0" fmla="*/ 122 w 278"/>
                <a:gd name="T1" fmla="*/ 23 h 368"/>
                <a:gd name="T2" fmla="*/ 158 w 278"/>
                <a:gd name="T3" fmla="*/ 33 h 368"/>
                <a:gd name="T4" fmla="*/ 177 w 278"/>
                <a:gd name="T5" fmla="*/ 41 h 368"/>
                <a:gd name="T6" fmla="*/ 213 w 278"/>
                <a:gd name="T7" fmla="*/ 25 h 368"/>
                <a:gd name="T8" fmla="*/ 247 w 278"/>
                <a:gd name="T9" fmla="*/ 59 h 368"/>
                <a:gd name="T10" fmla="*/ 259 w 278"/>
                <a:gd name="T11" fmla="*/ 88 h 368"/>
                <a:gd name="T12" fmla="*/ 265 w 278"/>
                <a:gd name="T13" fmla="*/ 121 h 368"/>
                <a:gd name="T14" fmla="*/ 268 w 278"/>
                <a:gd name="T15" fmla="*/ 142 h 368"/>
                <a:gd name="T16" fmla="*/ 266 w 278"/>
                <a:gd name="T17" fmla="*/ 162 h 368"/>
                <a:gd name="T18" fmla="*/ 277 w 278"/>
                <a:gd name="T19" fmla="*/ 184 h 368"/>
                <a:gd name="T20" fmla="*/ 266 w 278"/>
                <a:gd name="T21" fmla="*/ 203 h 368"/>
                <a:gd name="T22" fmla="*/ 256 w 278"/>
                <a:gd name="T23" fmla="*/ 194 h 368"/>
                <a:gd name="T24" fmla="*/ 249 w 278"/>
                <a:gd name="T25" fmla="*/ 204 h 368"/>
                <a:gd name="T26" fmla="*/ 228 w 278"/>
                <a:gd name="T27" fmla="*/ 214 h 368"/>
                <a:gd name="T28" fmla="*/ 216 w 278"/>
                <a:gd name="T29" fmla="*/ 222 h 368"/>
                <a:gd name="T30" fmla="*/ 199 w 278"/>
                <a:gd name="T31" fmla="*/ 227 h 368"/>
                <a:gd name="T32" fmla="*/ 188 w 278"/>
                <a:gd name="T33" fmla="*/ 229 h 368"/>
                <a:gd name="T34" fmla="*/ 200 w 278"/>
                <a:gd name="T35" fmla="*/ 245 h 368"/>
                <a:gd name="T36" fmla="*/ 200 w 278"/>
                <a:gd name="T37" fmla="*/ 258 h 368"/>
                <a:gd name="T38" fmla="*/ 217 w 278"/>
                <a:gd name="T39" fmla="*/ 277 h 368"/>
                <a:gd name="T40" fmla="*/ 232 w 278"/>
                <a:gd name="T41" fmla="*/ 291 h 368"/>
                <a:gd name="T42" fmla="*/ 238 w 278"/>
                <a:gd name="T43" fmla="*/ 310 h 368"/>
                <a:gd name="T44" fmla="*/ 226 w 278"/>
                <a:gd name="T45" fmla="*/ 320 h 368"/>
                <a:gd name="T46" fmla="*/ 212 w 278"/>
                <a:gd name="T47" fmla="*/ 335 h 368"/>
                <a:gd name="T48" fmla="*/ 218 w 278"/>
                <a:gd name="T49" fmla="*/ 350 h 368"/>
                <a:gd name="T50" fmla="*/ 209 w 278"/>
                <a:gd name="T51" fmla="*/ 353 h 368"/>
                <a:gd name="T52" fmla="*/ 197 w 278"/>
                <a:gd name="T53" fmla="*/ 349 h 368"/>
                <a:gd name="T54" fmla="*/ 170 w 278"/>
                <a:gd name="T55" fmla="*/ 357 h 368"/>
                <a:gd name="T56" fmla="*/ 155 w 278"/>
                <a:gd name="T57" fmla="*/ 362 h 368"/>
                <a:gd name="T58" fmla="*/ 139 w 278"/>
                <a:gd name="T59" fmla="*/ 355 h 368"/>
                <a:gd name="T60" fmla="*/ 131 w 278"/>
                <a:gd name="T61" fmla="*/ 363 h 368"/>
                <a:gd name="T62" fmla="*/ 120 w 278"/>
                <a:gd name="T63" fmla="*/ 355 h 368"/>
                <a:gd name="T64" fmla="*/ 99 w 278"/>
                <a:gd name="T65" fmla="*/ 349 h 368"/>
                <a:gd name="T66" fmla="*/ 84 w 278"/>
                <a:gd name="T67" fmla="*/ 345 h 368"/>
                <a:gd name="T68" fmla="*/ 82 w 278"/>
                <a:gd name="T69" fmla="*/ 351 h 368"/>
                <a:gd name="T70" fmla="*/ 71 w 278"/>
                <a:gd name="T71" fmla="*/ 352 h 368"/>
                <a:gd name="T72" fmla="*/ 53 w 278"/>
                <a:gd name="T73" fmla="*/ 339 h 368"/>
                <a:gd name="T74" fmla="*/ 63 w 278"/>
                <a:gd name="T75" fmla="*/ 303 h 368"/>
                <a:gd name="T76" fmla="*/ 51 w 278"/>
                <a:gd name="T77" fmla="*/ 285 h 368"/>
                <a:gd name="T78" fmla="*/ 35 w 278"/>
                <a:gd name="T79" fmla="*/ 283 h 368"/>
                <a:gd name="T80" fmla="*/ 23 w 278"/>
                <a:gd name="T81" fmla="*/ 276 h 368"/>
                <a:gd name="T82" fmla="*/ 16 w 278"/>
                <a:gd name="T83" fmla="*/ 261 h 368"/>
                <a:gd name="T84" fmla="*/ 12 w 278"/>
                <a:gd name="T85" fmla="*/ 249 h 368"/>
                <a:gd name="T86" fmla="*/ 16 w 278"/>
                <a:gd name="T87" fmla="*/ 228 h 368"/>
                <a:gd name="T88" fmla="*/ 9 w 278"/>
                <a:gd name="T89" fmla="*/ 213 h 368"/>
                <a:gd name="T90" fmla="*/ 1 w 278"/>
                <a:gd name="T91" fmla="*/ 195 h 368"/>
                <a:gd name="T92" fmla="*/ 7 w 278"/>
                <a:gd name="T93" fmla="*/ 187 h 368"/>
                <a:gd name="T94" fmla="*/ 7 w 278"/>
                <a:gd name="T95" fmla="*/ 167 h 368"/>
                <a:gd name="T96" fmla="*/ 10 w 278"/>
                <a:gd name="T97" fmla="*/ 153 h 368"/>
                <a:gd name="T98" fmla="*/ 29 w 278"/>
                <a:gd name="T99" fmla="*/ 149 h 368"/>
                <a:gd name="T100" fmla="*/ 34 w 278"/>
                <a:gd name="T101" fmla="*/ 137 h 368"/>
                <a:gd name="T102" fmla="*/ 27 w 278"/>
                <a:gd name="T103" fmla="*/ 124 h 368"/>
                <a:gd name="T104" fmla="*/ 35 w 278"/>
                <a:gd name="T105" fmla="*/ 116 h 368"/>
                <a:gd name="T106" fmla="*/ 39 w 278"/>
                <a:gd name="T107" fmla="*/ 81 h 368"/>
                <a:gd name="T108" fmla="*/ 70 w 278"/>
                <a:gd name="T109" fmla="*/ 71 h 368"/>
                <a:gd name="T110" fmla="*/ 80 w 278"/>
                <a:gd name="T111" fmla="*/ 72 h 368"/>
                <a:gd name="T112" fmla="*/ 101 w 278"/>
                <a:gd name="T113" fmla="*/ 55 h 368"/>
                <a:gd name="T114" fmla="*/ 97 w 278"/>
                <a:gd name="T115" fmla="*/ 52 h 368"/>
                <a:gd name="T116" fmla="*/ 84 w 278"/>
                <a:gd name="T117" fmla="*/ 32 h 368"/>
                <a:gd name="T118" fmla="*/ 86 w 278"/>
                <a:gd name="T119" fmla="*/ 6 h 368"/>
                <a:gd name="T120" fmla="*/ 110 w 278"/>
                <a:gd name="T121" fmla="*/ 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8" h="368">
                  <a:moveTo>
                    <a:pt x="117" y="5"/>
                  </a:moveTo>
                  <a:lnTo>
                    <a:pt x="118" y="5"/>
                  </a:lnTo>
                  <a:lnTo>
                    <a:pt x="122" y="6"/>
                  </a:lnTo>
                  <a:lnTo>
                    <a:pt x="124" y="9"/>
                  </a:lnTo>
                  <a:lnTo>
                    <a:pt x="126" y="12"/>
                  </a:lnTo>
                  <a:lnTo>
                    <a:pt x="127" y="17"/>
                  </a:lnTo>
                  <a:lnTo>
                    <a:pt x="123" y="21"/>
                  </a:lnTo>
                  <a:lnTo>
                    <a:pt x="122" y="23"/>
                  </a:lnTo>
                  <a:lnTo>
                    <a:pt x="129" y="22"/>
                  </a:lnTo>
                  <a:lnTo>
                    <a:pt x="131" y="24"/>
                  </a:lnTo>
                  <a:lnTo>
                    <a:pt x="132" y="26"/>
                  </a:lnTo>
                  <a:lnTo>
                    <a:pt x="136" y="25"/>
                  </a:lnTo>
                  <a:lnTo>
                    <a:pt x="147" y="31"/>
                  </a:lnTo>
                  <a:lnTo>
                    <a:pt x="154" y="28"/>
                  </a:lnTo>
                  <a:lnTo>
                    <a:pt x="156" y="28"/>
                  </a:lnTo>
                  <a:lnTo>
                    <a:pt x="158" y="33"/>
                  </a:lnTo>
                  <a:lnTo>
                    <a:pt x="156" y="38"/>
                  </a:lnTo>
                  <a:lnTo>
                    <a:pt x="150" y="43"/>
                  </a:lnTo>
                  <a:lnTo>
                    <a:pt x="151" y="47"/>
                  </a:lnTo>
                  <a:lnTo>
                    <a:pt x="153" y="47"/>
                  </a:lnTo>
                  <a:lnTo>
                    <a:pt x="159" y="47"/>
                  </a:lnTo>
                  <a:lnTo>
                    <a:pt x="167" y="50"/>
                  </a:lnTo>
                  <a:lnTo>
                    <a:pt x="169" y="49"/>
                  </a:lnTo>
                  <a:lnTo>
                    <a:pt x="177" y="41"/>
                  </a:lnTo>
                  <a:lnTo>
                    <a:pt x="180" y="39"/>
                  </a:lnTo>
                  <a:lnTo>
                    <a:pt x="189" y="38"/>
                  </a:lnTo>
                  <a:lnTo>
                    <a:pt x="191" y="35"/>
                  </a:lnTo>
                  <a:lnTo>
                    <a:pt x="195" y="33"/>
                  </a:lnTo>
                  <a:lnTo>
                    <a:pt x="197" y="29"/>
                  </a:lnTo>
                  <a:lnTo>
                    <a:pt x="203" y="23"/>
                  </a:lnTo>
                  <a:lnTo>
                    <a:pt x="209" y="24"/>
                  </a:lnTo>
                  <a:lnTo>
                    <a:pt x="213" y="25"/>
                  </a:lnTo>
                  <a:lnTo>
                    <a:pt x="217" y="26"/>
                  </a:lnTo>
                  <a:lnTo>
                    <a:pt x="221" y="33"/>
                  </a:lnTo>
                  <a:lnTo>
                    <a:pt x="229" y="40"/>
                  </a:lnTo>
                  <a:lnTo>
                    <a:pt x="238" y="39"/>
                  </a:lnTo>
                  <a:lnTo>
                    <a:pt x="241" y="46"/>
                  </a:lnTo>
                  <a:lnTo>
                    <a:pt x="242" y="55"/>
                  </a:lnTo>
                  <a:lnTo>
                    <a:pt x="244" y="57"/>
                  </a:lnTo>
                  <a:lnTo>
                    <a:pt x="247" y="59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54" y="62"/>
                  </a:lnTo>
                  <a:lnTo>
                    <a:pt x="255" y="66"/>
                  </a:lnTo>
                  <a:lnTo>
                    <a:pt x="255" y="69"/>
                  </a:lnTo>
                  <a:lnTo>
                    <a:pt x="259" y="84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57" y="92"/>
                  </a:lnTo>
                  <a:lnTo>
                    <a:pt x="255" y="96"/>
                  </a:lnTo>
                  <a:lnTo>
                    <a:pt x="252" y="99"/>
                  </a:lnTo>
                  <a:lnTo>
                    <a:pt x="251" y="101"/>
                  </a:lnTo>
                  <a:lnTo>
                    <a:pt x="250" y="104"/>
                  </a:lnTo>
                  <a:lnTo>
                    <a:pt x="254" y="108"/>
                  </a:lnTo>
                  <a:lnTo>
                    <a:pt x="261" y="115"/>
                  </a:lnTo>
                  <a:lnTo>
                    <a:pt x="265" y="121"/>
                  </a:lnTo>
                  <a:lnTo>
                    <a:pt x="264" y="126"/>
                  </a:lnTo>
                  <a:lnTo>
                    <a:pt x="263" y="129"/>
                  </a:lnTo>
                  <a:lnTo>
                    <a:pt x="264" y="132"/>
                  </a:lnTo>
                  <a:lnTo>
                    <a:pt x="265" y="133"/>
                  </a:lnTo>
                  <a:lnTo>
                    <a:pt x="266" y="135"/>
                  </a:lnTo>
                  <a:lnTo>
                    <a:pt x="268" y="137"/>
                  </a:lnTo>
                  <a:lnTo>
                    <a:pt x="267" y="140"/>
                  </a:lnTo>
                  <a:lnTo>
                    <a:pt x="268" y="142"/>
                  </a:lnTo>
                  <a:lnTo>
                    <a:pt x="269" y="143"/>
                  </a:lnTo>
                  <a:lnTo>
                    <a:pt x="269" y="144"/>
                  </a:lnTo>
                  <a:lnTo>
                    <a:pt x="268" y="146"/>
                  </a:lnTo>
                  <a:lnTo>
                    <a:pt x="267" y="149"/>
                  </a:lnTo>
                  <a:lnTo>
                    <a:pt x="266" y="152"/>
                  </a:lnTo>
                  <a:lnTo>
                    <a:pt x="264" y="155"/>
                  </a:lnTo>
                  <a:lnTo>
                    <a:pt x="265" y="159"/>
                  </a:lnTo>
                  <a:lnTo>
                    <a:pt x="266" y="162"/>
                  </a:lnTo>
                  <a:lnTo>
                    <a:pt x="268" y="164"/>
                  </a:lnTo>
                  <a:lnTo>
                    <a:pt x="268" y="165"/>
                  </a:lnTo>
                  <a:lnTo>
                    <a:pt x="268" y="169"/>
                  </a:lnTo>
                  <a:lnTo>
                    <a:pt x="268" y="170"/>
                  </a:lnTo>
                  <a:lnTo>
                    <a:pt x="273" y="173"/>
                  </a:lnTo>
                  <a:lnTo>
                    <a:pt x="274" y="175"/>
                  </a:lnTo>
                  <a:lnTo>
                    <a:pt x="275" y="178"/>
                  </a:lnTo>
                  <a:lnTo>
                    <a:pt x="277" y="184"/>
                  </a:lnTo>
                  <a:lnTo>
                    <a:pt x="275" y="191"/>
                  </a:lnTo>
                  <a:lnTo>
                    <a:pt x="274" y="195"/>
                  </a:lnTo>
                  <a:lnTo>
                    <a:pt x="271" y="201"/>
                  </a:lnTo>
                  <a:lnTo>
                    <a:pt x="271" y="202"/>
                  </a:lnTo>
                  <a:lnTo>
                    <a:pt x="270" y="203"/>
                  </a:lnTo>
                  <a:lnTo>
                    <a:pt x="270" y="205"/>
                  </a:lnTo>
                  <a:lnTo>
                    <a:pt x="268" y="205"/>
                  </a:lnTo>
                  <a:lnTo>
                    <a:pt x="266" y="203"/>
                  </a:lnTo>
                  <a:lnTo>
                    <a:pt x="265" y="203"/>
                  </a:lnTo>
                  <a:lnTo>
                    <a:pt x="265" y="200"/>
                  </a:lnTo>
                  <a:lnTo>
                    <a:pt x="264" y="200"/>
                  </a:lnTo>
                  <a:lnTo>
                    <a:pt x="263" y="198"/>
                  </a:lnTo>
                  <a:lnTo>
                    <a:pt x="263" y="196"/>
                  </a:lnTo>
                  <a:lnTo>
                    <a:pt x="261" y="195"/>
                  </a:lnTo>
                  <a:lnTo>
                    <a:pt x="257" y="194"/>
                  </a:lnTo>
                  <a:lnTo>
                    <a:pt x="256" y="194"/>
                  </a:lnTo>
                  <a:lnTo>
                    <a:pt x="255" y="194"/>
                  </a:lnTo>
                  <a:lnTo>
                    <a:pt x="254" y="195"/>
                  </a:lnTo>
                  <a:lnTo>
                    <a:pt x="254" y="196"/>
                  </a:lnTo>
                  <a:lnTo>
                    <a:pt x="255" y="198"/>
                  </a:lnTo>
                  <a:lnTo>
                    <a:pt x="257" y="200"/>
                  </a:lnTo>
                  <a:lnTo>
                    <a:pt x="257" y="200"/>
                  </a:lnTo>
                  <a:lnTo>
                    <a:pt x="253" y="202"/>
                  </a:lnTo>
                  <a:lnTo>
                    <a:pt x="249" y="204"/>
                  </a:lnTo>
                  <a:lnTo>
                    <a:pt x="246" y="205"/>
                  </a:lnTo>
                  <a:lnTo>
                    <a:pt x="243" y="207"/>
                  </a:lnTo>
                  <a:lnTo>
                    <a:pt x="237" y="209"/>
                  </a:lnTo>
                  <a:lnTo>
                    <a:pt x="233" y="209"/>
                  </a:lnTo>
                  <a:lnTo>
                    <a:pt x="232" y="210"/>
                  </a:lnTo>
                  <a:lnTo>
                    <a:pt x="230" y="214"/>
                  </a:lnTo>
                  <a:lnTo>
                    <a:pt x="229" y="214"/>
                  </a:lnTo>
                  <a:lnTo>
                    <a:pt x="228" y="214"/>
                  </a:lnTo>
                  <a:lnTo>
                    <a:pt x="227" y="214"/>
                  </a:lnTo>
                  <a:lnTo>
                    <a:pt x="226" y="214"/>
                  </a:lnTo>
                  <a:lnTo>
                    <a:pt x="225" y="216"/>
                  </a:lnTo>
                  <a:lnTo>
                    <a:pt x="224" y="216"/>
                  </a:lnTo>
                  <a:lnTo>
                    <a:pt x="223" y="216"/>
                  </a:lnTo>
                  <a:lnTo>
                    <a:pt x="221" y="218"/>
                  </a:lnTo>
                  <a:lnTo>
                    <a:pt x="216" y="220"/>
                  </a:lnTo>
                  <a:lnTo>
                    <a:pt x="216" y="222"/>
                  </a:lnTo>
                  <a:lnTo>
                    <a:pt x="215" y="223"/>
                  </a:lnTo>
                  <a:lnTo>
                    <a:pt x="214" y="224"/>
                  </a:lnTo>
                  <a:lnTo>
                    <a:pt x="212" y="223"/>
                  </a:lnTo>
                  <a:lnTo>
                    <a:pt x="209" y="223"/>
                  </a:lnTo>
                  <a:lnTo>
                    <a:pt x="207" y="223"/>
                  </a:lnTo>
                  <a:lnTo>
                    <a:pt x="205" y="224"/>
                  </a:lnTo>
                  <a:lnTo>
                    <a:pt x="202" y="225"/>
                  </a:lnTo>
                  <a:lnTo>
                    <a:pt x="199" y="227"/>
                  </a:lnTo>
                  <a:lnTo>
                    <a:pt x="197" y="230"/>
                  </a:lnTo>
                  <a:lnTo>
                    <a:pt x="195" y="233"/>
                  </a:lnTo>
                  <a:lnTo>
                    <a:pt x="194" y="234"/>
                  </a:lnTo>
                  <a:lnTo>
                    <a:pt x="192" y="231"/>
                  </a:lnTo>
                  <a:lnTo>
                    <a:pt x="191" y="230"/>
                  </a:lnTo>
                  <a:lnTo>
                    <a:pt x="190" y="228"/>
                  </a:lnTo>
                  <a:lnTo>
                    <a:pt x="189" y="228"/>
                  </a:lnTo>
                  <a:lnTo>
                    <a:pt x="188" y="229"/>
                  </a:lnTo>
                  <a:lnTo>
                    <a:pt x="188" y="230"/>
                  </a:lnTo>
                  <a:lnTo>
                    <a:pt x="190" y="233"/>
                  </a:lnTo>
                  <a:lnTo>
                    <a:pt x="191" y="234"/>
                  </a:lnTo>
                  <a:lnTo>
                    <a:pt x="191" y="236"/>
                  </a:lnTo>
                  <a:lnTo>
                    <a:pt x="192" y="238"/>
                  </a:lnTo>
                  <a:lnTo>
                    <a:pt x="194" y="241"/>
                  </a:lnTo>
                  <a:lnTo>
                    <a:pt x="197" y="243"/>
                  </a:lnTo>
                  <a:lnTo>
                    <a:pt x="200" y="245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200" y="251"/>
                  </a:lnTo>
                  <a:lnTo>
                    <a:pt x="199" y="252"/>
                  </a:lnTo>
                  <a:lnTo>
                    <a:pt x="197" y="255"/>
                  </a:lnTo>
                  <a:lnTo>
                    <a:pt x="198" y="257"/>
                  </a:lnTo>
                  <a:lnTo>
                    <a:pt x="200" y="258"/>
                  </a:lnTo>
                  <a:lnTo>
                    <a:pt x="201" y="259"/>
                  </a:lnTo>
                  <a:lnTo>
                    <a:pt x="202" y="263"/>
                  </a:lnTo>
                  <a:lnTo>
                    <a:pt x="205" y="268"/>
                  </a:lnTo>
                  <a:lnTo>
                    <a:pt x="207" y="270"/>
                  </a:lnTo>
                  <a:lnTo>
                    <a:pt x="208" y="272"/>
                  </a:lnTo>
                  <a:lnTo>
                    <a:pt x="210" y="274"/>
                  </a:lnTo>
                  <a:lnTo>
                    <a:pt x="213" y="274"/>
                  </a:lnTo>
                  <a:lnTo>
                    <a:pt x="217" y="277"/>
                  </a:lnTo>
                  <a:lnTo>
                    <a:pt x="220" y="282"/>
                  </a:lnTo>
                  <a:lnTo>
                    <a:pt x="223" y="284"/>
                  </a:lnTo>
                  <a:lnTo>
                    <a:pt x="225" y="285"/>
                  </a:lnTo>
                  <a:lnTo>
                    <a:pt x="226" y="286"/>
                  </a:lnTo>
                  <a:lnTo>
                    <a:pt x="227" y="289"/>
                  </a:lnTo>
                  <a:lnTo>
                    <a:pt x="228" y="290"/>
                  </a:lnTo>
                  <a:lnTo>
                    <a:pt x="229" y="291"/>
                  </a:lnTo>
                  <a:lnTo>
                    <a:pt x="232" y="291"/>
                  </a:lnTo>
                  <a:lnTo>
                    <a:pt x="237" y="295"/>
                  </a:lnTo>
                  <a:lnTo>
                    <a:pt x="239" y="298"/>
                  </a:lnTo>
                  <a:lnTo>
                    <a:pt x="241" y="300"/>
                  </a:lnTo>
                  <a:lnTo>
                    <a:pt x="240" y="301"/>
                  </a:lnTo>
                  <a:lnTo>
                    <a:pt x="240" y="304"/>
                  </a:lnTo>
                  <a:lnTo>
                    <a:pt x="240" y="307"/>
                  </a:lnTo>
                  <a:lnTo>
                    <a:pt x="240" y="309"/>
                  </a:lnTo>
                  <a:lnTo>
                    <a:pt x="238" y="310"/>
                  </a:lnTo>
                  <a:lnTo>
                    <a:pt x="237" y="311"/>
                  </a:lnTo>
                  <a:lnTo>
                    <a:pt x="237" y="311"/>
                  </a:lnTo>
                  <a:lnTo>
                    <a:pt x="230" y="309"/>
                  </a:lnTo>
                  <a:lnTo>
                    <a:pt x="230" y="309"/>
                  </a:lnTo>
                  <a:lnTo>
                    <a:pt x="230" y="309"/>
                  </a:lnTo>
                  <a:lnTo>
                    <a:pt x="229" y="317"/>
                  </a:lnTo>
                  <a:lnTo>
                    <a:pt x="227" y="318"/>
                  </a:lnTo>
                  <a:lnTo>
                    <a:pt x="226" y="320"/>
                  </a:lnTo>
                  <a:lnTo>
                    <a:pt x="222" y="321"/>
                  </a:lnTo>
                  <a:lnTo>
                    <a:pt x="220" y="322"/>
                  </a:lnTo>
                  <a:lnTo>
                    <a:pt x="218" y="322"/>
                  </a:lnTo>
                  <a:lnTo>
                    <a:pt x="213" y="326"/>
                  </a:lnTo>
                  <a:lnTo>
                    <a:pt x="210" y="327"/>
                  </a:lnTo>
                  <a:lnTo>
                    <a:pt x="209" y="330"/>
                  </a:lnTo>
                  <a:lnTo>
                    <a:pt x="209" y="331"/>
                  </a:lnTo>
                  <a:lnTo>
                    <a:pt x="212" y="335"/>
                  </a:lnTo>
                  <a:lnTo>
                    <a:pt x="214" y="340"/>
                  </a:lnTo>
                  <a:lnTo>
                    <a:pt x="214" y="343"/>
                  </a:lnTo>
                  <a:lnTo>
                    <a:pt x="213" y="346"/>
                  </a:lnTo>
                  <a:lnTo>
                    <a:pt x="213" y="347"/>
                  </a:lnTo>
                  <a:lnTo>
                    <a:pt x="214" y="348"/>
                  </a:lnTo>
                  <a:lnTo>
                    <a:pt x="216" y="348"/>
                  </a:lnTo>
                  <a:lnTo>
                    <a:pt x="217" y="348"/>
                  </a:lnTo>
                  <a:lnTo>
                    <a:pt x="218" y="350"/>
                  </a:lnTo>
                  <a:lnTo>
                    <a:pt x="218" y="354"/>
                  </a:lnTo>
                  <a:lnTo>
                    <a:pt x="217" y="357"/>
                  </a:lnTo>
                  <a:lnTo>
                    <a:pt x="216" y="358"/>
                  </a:lnTo>
                  <a:lnTo>
                    <a:pt x="215" y="358"/>
                  </a:lnTo>
                  <a:lnTo>
                    <a:pt x="212" y="357"/>
                  </a:lnTo>
                  <a:lnTo>
                    <a:pt x="210" y="356"/>
                  </a:lnTo>
                  <a:lnTo>
                    <a:pt x="209" y="354"/>
                  </a:lnTo>
                  <a:lnTo>
                    <a:pt x="209" y="353"/>
                  </a:lnTo>
                  <a:lnTo>
                    <a:pt x="209" y="352"/>
                  </a:lnTo>
                  <a:lnTo>
                    <a:pt x="209" y="351"/>
                  </a:lnTo>
                  <a:lnTo>
                    <a:pt x="207" y="349"/>
                  </a:lnTo>
                  <a:lnTo>
                    <a:pt x="203" y="350"/>
                  </a:lnTo>
                  <a:lnTo>
                    <a:pt x="202" y="351"/>
                  </a:lnTo>
                  <a:lnTo>
                    <a:pt x="201" y="351"/>
                  </a:lnTo>
                  <a:lnTo>
                    <a:pt x="199" y="349"/>
                  </a:lnTo>
                  <a:lnTo>
                    <a:pt x="197" y="349"/>
                  </a:lnTo>
                  <a:lnTo>
                    <a:pt x="194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51"/>
                  </a:lnTo>
                  <a:lnTo>
                    <a:pt x="191" y="352"/>
                  </a:lnTo>
                  <a:lnTo>
                    <a:pt x="177" y="354"/>
                  </a:lnTo>
                  <a:lnTo>
                    <a:pt x="173" y="355"/>
                  </a:lnTo>
                  <a:lnTo>
                    <a:pt x="170" y="357"/>
                  </a:lnTo>
                  <a:lnTo>
                    <a:pt x="167" y="358"/>
                  </a:lnTo>
                  <a:lnTo>
                    <a:pt x="167" y="359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1" y="361"/>
                  </a:lnTo>
                  <a:lnTo>
                    <a:pt x="160" y="361"/>
                  </a:lnTo>
                  <a:lnTo>
                    <a:pt x="157" y="362"/>
                  </a:lnTo>
                  <a:lnTo>
                    <a:pt x="155" y="362"/>
                  </a:lnTo>
                  <a:lnTo>
                    <a:pt x="154" y="361"/>
                  </a:lnTo>
                  <a:lnTo>
                    <a:pt x="152" y="359"/>
                  </a:lnTo>
                  <a:lnTo>
                    <a:pt x="151" y="357"/>
                  </a:lnTo>
                  <a:lnTo>
                    <a:pt x="151" y="356"/>
                  </a:lnTo>
                  <a:lnTo>
                    <a:pt x="148" y="356"/>
                  </a:lnTo>
                  <a:lnTo>
                    <a:pt x="145" y="355"/>
                  </a:lnTo>
                  <a:lnTo>
                    <a:pt x="140" y="356"/>
                  </a:lnTo>
                  <a:lnTo>
                    <a:pt x="139" y="355"/>
                  </a:lnTo>
                  <a:lnTo>
                    <a:pt x="138" y="356"/>
                  </a:lnTo>
                  <a:lnTo>
                    <a:pt x="138" y="361"/>
                  </a:lnTo>
                  <a:lnTo>
                    <a:pt x="136" y="363"/>
                  </a:lnTo>
                  <a:lnTo>
                    <a:pt x="135" y="365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3"/>
                  </a:lnTo>
                  <a:lnTo>
                    <a:pt x="130" y="363"/>
                  </a:lnTo>
                  <a:lnTo>
                    <a:pt x="128" y="362"/>
                  </a:lnTo>
                  <a:lnTo>
                    <a:pt x="127" y="362"/>
                  </a:lnTo>
                  <a:lnTo>
                    <a:pt x="128" y="361"/>
                  </a:lnTo>
                  <a:lnTo>
                    <a:pt x="127" y="359"/>
                  </a:lnTo>
                  <a:lnTo>
                    <a:pt x="127" y="358"/>
                  </a:lnTo>
                  <a:lnTo>
                    <a:pt x="125" y="357"/>
                  </a:lnTo>
                  <a:lnTo>
                    <a:pt x="120" y="355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5" y="356"/>
                  </a:lnTo>
                  <a:lnTo>
                    <a:pt x="112" y="356"/>
                  </a:lnTo>
                  <a:lnTo>
                    <a:pt x="111" y="356"/>
                  </a:lnTo>
                  <a:lnTo>
                    <a:pt x="106" y="352"/>
                  </a:lnTo>
                  <a:lnTo>
                    <a:pt x="101" y="349"/>
                  </a:lnTo>
                  <a:lnTo>
                    <a:pt x="99" y="349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0" y="348"/>
                  </a:lnTo>
                  <a:lnTo>
                    <a:pt x="89" y="348"/>
                  </a:lnTo>
                  <a:lnTo>
                    <a:pt x="88" y="348"/>
                  </a:lnTo>
                  <a:lnTo>
                    <a:pt x="88" y="348"/>
                  </a:lnTo>
                  <a:lnTo>
                    <a:pt x="87" y="348"/>
                  </a:lnTo>
                  <a:lnTo>
                    <a:pt x="84" y="345"/>
                  </a:lnTo>
                  <a:lnTo>
                    <a:pt x="82" y="344"/>
                  </a:lnTo>
                  <a:lnTo>
                    <a:pt x="81" y="345"/>
                  </a:lnTo>
                  <a:lnTo>
                    <a:pt x="78" y="347"/>
                  </a:lnTo>
                  <a:lnTo>
                    <a:pt x="77" y="349"/>
                  </a:lnTo>
                  <a:lnTo>
                    <a:pt x="77" y="350"/>
                  </a:lnTo>
                  <a:lnTo>
                    <a:pt x="79" y="351"/>
                  </a:lnTo>
                  <a:lnTo>
                    <a:pt x="82" y="350"/>
                  </a:lnTo>
                  <a:lnTo>
                    <a:pt x="82" y="351"/>
                  </a:lnTo>
                  <a:lnTo>
                    <a:pt x="82" y="351"/>
                  </a:lnTo>
                  <a:lnTo>
                    <a:pt x="82" y="352"/>
                  </a:lnTo>
                  <a:lnTo>
                    <a:pt x="79" y="352"/>
                  </a:lnTo>
                  <a:lnTo>
                    <a:pt x="79" y="353"/>
                  </a:lnTo>
                  <a:lnTo>
                    <a:pt x="78" y="353"/>
                  </a:lnTo>
                  <a:lnTo>
                    <a:pt x="77" y="353"/>
                  </a:lnTo>
                  <a:lnTo>
                    <a:pt x="75" y="352"/>
                  </a:lnTo>
                  <a:lnTo>
                    <a:pt x="71" y="352"/>
                  </a:lnTo>
                  <a:lnTo>
                    <a:pt x="68" y="354"/>
                  </a:lnTo>
                  <a:lnTo>
                    <a:pt x="63" y="354"/>
                  </a:lnTo>
                  <a:lnTo>
                    <a:pt x="55" y="354"/>
                  </a:lnTo>
                  <a:lnTo>
                    <a:pt x="53" y="353"/>
                  </a:lnTo>
                  <a:lnTo>
                    <a:pt x="52" y="352"/>
                  </a:lnTo>
                  <a:lnTo>
                    <a:pt x="51" y="349"/>
                  </a:lnTo>
                  <a:lnTo>
                    <a:pt x="51" y="345"/>
                  </a:lnTo>
                  <a:lnTo>
                    <a:pt x="53" y="339"/>
                  </a:lnTo>
                  <a:lnTo>
                    <a:pt x="53" y="335"/>
                  </a:lnTo>
                  <a:lnTo>
                    <a:pt x="53" y="332"/>
                  </a:lnTo>
                  <a:lnTo>
                    <a:pt x="53" y="327"/>
                  </a:lnTo>
                  <a:lnTo>
                    <a:pt x="56" y="322"/>
                  </a:lnTo>
                  <a:lnTo>
                    <a:pt x="58" y="316"/>
                  </a:lnTo>
                  <a:lnTo>
                    <a:pt x="59" y="310"/>
                  </a:lnTo>
                  <a:lnTo>
                    <a:pt x="60" y="306"/>
                  </a:lnTo>
                  <a:lnTo>
                    <a:pt x="63" y="303"/>
                  </a:lnTo>
                  <a:lnTo>
                    <a:pt x="69" y="295"/>
                  </a:lnTo>
                  <a:lnTo>
                    <a:pt x="69" y="294"/>
                  </a:lnTo>
                  <a:lnTo>
                    <a:pt x="69" y="291"/>
                  </a:lnTo>
                  <a:lnTo>
                    <a:pt x="67" y="290"/>
                  </a:lnTo>
                  <a:lnTo>
                    <a:pt x="65" y="289"/>
                  </a:lnTo>
                  <a:lnTo>
                    <a:pt x="59" y="287"/>
                  </a:lnTo>
                  <a:lnTo>
                    <a:pt x="53" y="286"/>
                  </a:lnTo>
                  <a:lnTo>
                    <a:pt x="51" y="285"/>
                  </a:lnTo>
                  <a:lnTo>
                    <a:pt x="48" y="282"/>
                  </a:lnTo>
                  <a:lnTo>
                    <a:pt x="47" y="282"/>
                  </a:lnTo>
                  <a:lnTo>
                    <a:pt x="44" y="283"/>
                  </a:lnTo>
                  <a:lnTo>
                    <a:pt x="41" y="284"/>
                  </a:lnTo>
                  <a:lnTo>
                    <a:pt x="38" y="283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5" y="283"/>
                  </a:lnTo>
                  <a:lnTo>
                    <a:pt x="35" y="281"/>
                  </a:lnTo>
                  <a:lnTo>
                    <a:pt x="34" y="280"/>
                  </a:lnTo>
                  <a:lnTo>
                    <a:pt x="32" y="280"/>
                  </a:lnTo>
                  <a:lnTo>
                    <a:pt x="30" y="280"/>
                  </a:lnTo>
                  <a:lnTo>
                    <a:pt x="29" y="281"/>
                  </a:lnTo>
                  <a:lnTo>
                    <a:pt x="28" y="282"/>
                  </a:lnTo>
                  <a:lnTo>
                    <a:pt x="27" y="282"/>
                  </a:lnTo>
                  <a:lnTo>
                    <a:pt x="23" y="276"/>
                  </a:lnTo>
                  <a:lnTo>
                    <a:pt x="22" y="275"/>
                  </a:lnTo>
                  <a:lnTo>
                    <a:pt x="22" y="274"/>
                  </a:lnTo>
                  <a:lnTo>
                    <a:pt x="21" y="271"/>
                  </a:lnTo>
                  <a:lnTo>
                    <a:pt x="18" y="269"/>
                  </a:lnTo>
                  <a:lnTo>
                    <a:pt x="16" y="268"/>
                  </a:lnTo>
                  <a:lnTo>
                    <a:pt x="15" y="268"/>
                  </a:lnTo>
                  <a:lnTo>
                    <a:pt x="15" y="266"/>
                  </a:lnTo>
                  <a:lnTo>
                    <a:pt x="16" y="261"/>
                  </a:lnTo>
                  <a:lnTo>
                    <a:pt x="17" y="259"/>
                  </a:lnTo>
                  <a:lnTo>
                    <a:pt x="18" y="258"/>
                  </a:lnTo>
                  <a:lnTo>
                    <a:pt x="19" y="257"/>
                  </a:lnTo>
                  <a:lnTo>
                    <a:pt x="19" y="255"/>
                  </a:lnTo>
                  <a:lnTo>
                    <a:pt x="19" y="252"/>
                  </a:lnTo>
                  <a:lnTo>
                    <a:pt x="18" y="252"/>
                  </a:lnTo>
                  <a:lnTo>
                    <a:pt x="14" y="251"/>
                  </a:lnTo>
                  <a:lnTo>
                    <a:pt x="12" y="249"/>
                  </a:lnTo>
                  <a:lnTo>
                    <a:pt x="11" y="247"/>
                  </a:lnTo>
                  <a:lnTo>
                    <a:pt x="8" y="244"/>
                  </a:lnTo>
                  <a:lnTo>
                    <a:pt x="8" y="241"/>
                  </a:lnTo>
                  <a:lnTo>
                    <a:pt x="8" y="239"/>
                  </a:lnTo>
                  <a:lnTo>
                    <a:pt x="8" y="237"/>
                  </a:lnTo>
                  <a:lnTo>
                    <a:pt x="8" y="236"/>
                  </a:lnTo>
                  <a:lnTo>
                    <a:pt x="10" y="232"/>
                  </a:lnTo>
                  <a:lnTo>
                    <a:pt x="16" y="228"/>
                  </a:lnTo>
                  <a:lnTo>
                    <a:pt x="15" y="224"/>
                  </a:lnTo>
                  <a:lnTo>
                    <a:pt x="14" y="222"/>
                  </a:lnTo>
                  <a:lnTo>
                    <a:pt x="13" y="220"/>
                  </a:lnTo>
                  <a:lnTo>
                    <a:pt x="11" y="219"/>
                  </a:lnTo>
                  <a:lnTo>
                    <a:pt x="10" y="218"/>
                  </a:lnTo>
                  <a:lnTo>
                    <a:pt x="10" y="217"/>
                  </a:lnTo>
                  <a:lnTo>
                    <a:pt x="12" y="215"/>
                  </a:lnTo>
                  <a:lnTo>
                    <a:pt x="9" y="213"/>
                  </a:lnTo>
                  <a:lnTo>
                    <a:pt x="8" y="211"/>
                  </a:lnTo>
                  <a:lnTo>
                    <a:pt x="5" y="208"/>
                  </a:lnTo>
                  <a:lnTo>
                    <a:pt x="4" y="207"/>
                  </a:lnTo>
                  <a:lnTo>
                    <a:pt x="6" y="200"/>
                  </a:lnTo>
                  <a:lnTo>
                    <a:pt x="5" y="198"/>
                  </a:lnTo>
                  <a:lnTo>
                    <a:pt x="3" y="196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0" y="194"/>
                  </a:lnTo>
                  <a:lnTo>
                    <a:pt x="1" y="194"/>
                  </a:lnTo>
                  <a:lnTo>
                    <a:pt x="2" y="194"/>
                  </a:lnTo>
                  <a:lnTo>
                    <a:pt x="3" y="193"/>
                  </a:lnTo>
                  <a:lnTo>
                    <a:pt x="8" y="189"/>
                  </a:lnTo>
                  <a:lnTo>
                    <a:pt x="8" y="187"/>
                  </a:lnTo>
                  <a:lnTo>
                    <a:pt x="8" y="187"/>
                  </a:lnTo>
                  <a:lnTo>
                    <a:pt x="7" y="187"/>
                  </a:lnTo>
                  <a:lnTo>
                    <a:pt x="7" y="186"/>
                  </a:lnTo>
                  <a:lnTo>
                    <a:pt x="7" y="185"/>
                  </a:lnTo>
                  <a:lnTo>
                    <a:pt x="10" y="179"/>
                  </a:lnTo>
                  <a:lnTo>
                    <a:pt x="10" y="176"/>
                  </a:lnTo>
                  <a:lnTo>
                    <a:pt x="10" y="174"/>
                  </a:lnTo>
                  <a:lnTo>
                    <a:pt x="10" y="172"/>
                  </a:lnTo>
                  <a:lnTo>
                    <a:pt x="8" y="169"/>
                  </a:lnTo>
                  <a:lnTo>
                    <a:pt x="7" y="167"/>
                  </a:lnTo>
                  <a:lnTo>
                    <a:pt x="7" y="165"/>
                  </a:lnTo>
                  <a:lnTo>
                    <a:pt x="6" y="164"/>
                  </a:lnTo>
                  <a:lnTo>
                    <a:pt x="3" y="159"/>
                  </a:lnTo>
                  <a:lnTo>
                    <a:pt x="3" y="157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3" y="154"/>
                  </a:lnTo>
                  <a:lnTo>
                    <a:pt x="15" y="155"/>
                  </a:lnTo>
                  <a:lnTo>
                    <a:pt x="16" y="155"/>
                  </a:lnTo>
                  <a:lnTo>
                    <a:pt x="17" y="154"/>
                  </a:lnTo>
                  <a:lnTo>
                    <a:pt x="20" y="154"/>
                  </a:lnTo>
                  <a:lnTo>
                    <a:pt x="27" y="151"/>
                  </a:lnTo>
                  <a:lnTo>
                    <a:pt x="28" y="150"/>
                  </a:lnTo>
                  <a:lnTo>
                    <a:pt x="29" y="149"/>
                  </a:lnTo>
                  <a:lnTo>
                    <a:pt x="29" y="148"/>
                  </a:lnTo>
                  <a:lnTo>
                    <a:pt x="26" y="145"/>
                  </a:lnTo>
                  <a:lnTo>
                    <a:pt x="26" y="144"/>
                  </a:lnTo>
                  <a:lnTo>
                    <a:pt x="26" y="143"/>
                  </a:lnTo>
                  <a:lnTo>
                    <a:pt x="27" y="142"/>
                  </a:lnTo>
                  <a:lnTo>
                    <a:pt x="29" y="142"/>
                  </a:lnTo>
                  <a:lnTo>
                    <a:pt x="30" y="140"/>
                  </a:lnTo>
                  <a:lnTo>
                    <a:pt x="34" y="137"/>
                  </a:lnTo>
                  <a:lnTo>
                    <a:pt x="35" y="134"/>
                  </a:lnTo>
                  <a:lnTo>
                    <a:pt x="35" y="131"/>
                  </a:lnTo>
                  <a:lnTo>
                    <a:pt x="36" y="129"/>
                  </a:lnTo>
                  <a:lnTo>
                    <a:pt x="35" y="127"/>
                  </a:lnTo>
                  <a:lnTo>
                    <a:pt x="34" y="126"/>
                  </a:lnTo>
                  <a:lnTo>
                    <a:pt x="32" y="126"/>
                  </a:lnTo>
                  <a:lnTo>
                    <a:pt x="30" y="126"/>
                  </a:lnTo>
                  <a:lnTo>
                    <a:pt x="27" y="124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6" y="120"/>
                  </a:lnTo>
                  <a:lnTo>
                    <a:pt x="26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35" y="116"/>
                  </a:lnTo>
                  <a:lnTo>
                    <a:pt x="36" y="115"/>
                  </a:lnTo>
                  <a:lnTo>
                    <a:pt x="36" y="110"/>
                  </a:lnTo>
                  <a:lnTo>
                    <a:pt x="38" y="104"/>
                  </a:lnTo>
                  <a:lnTo>
                    <a:pt x="40" y="99"/>
                  </a:lnTo>
                  <a:lnTo>
                    <a:pt x="40" y="97"/>
                  </a:lnTo>
                  <a:lnTo>
                    <a:pt x="40" y="88"/>
                  </a:lnTo>
                  <a:lnTo>
                    <a:pt x="41" y="84"/>
                  </a:lnTo>
                  <a:lnTo>
                    <a:pt x="39" y="81"/>
                  </a:lnTo>
                  <a:lnTo>
                    <a:pt x="36" y="79"/>
                  </a:lnTo>
                  <a:lnTo>
                    <a:pt x="37" y="74"/>
                  </a:lnTo>
                  <a:lnTo>
                    <a:pt x="38" y="69"/>
                  </a:lnTo>
                  <a:lnTo>
                    <a:pt x="41" y="64"/>
                  </a:lnTo>
                  <a:lnTo>
                    <a:pt x="43" y="63"/>
                  </a:lnTo>
                  <a:lnTo>
                    <a:pt x="54" y="63"/>
                  </a:lnTo>
                  <a:lnTo>
                    <a:pt x="65" y="63"/>
                  </a:lnTo>
                  <a:lnTo>
                    <a:pt x="70" y="71"/>
                  </a:lnTo>
                  <a:lnTo>
                    <a:pt x="68" y="74"/>
                  </a:lnTo>
                  <a:lnTo>
                    <a:pt x="71" y="76"/>
                  </a:lnTo>
                  <a:lnTo>
                    <a:pt x="72" y="75"/>
                  </a:lnTo>
                  <a:lnTo>
                    <a:pt x="73" y="72"/>
                  </a:lnTo>
                  <a:lnTo>
                    <a:pt x="74" y="68"/>
                  </a:lnTo>
                  <a:lnTo>
                    <a:pt x="75" y="67"/>
                  </a:lnTo>
                  <a:lnTo>
                    <a:pt x="79" y="70"/>
                  </a:lnTo>
                  <a:lnTo>
                    <a:pt x="80" y="72"/>
                  </a:lnTo>
                  <a:lnTo>
                    <a:pt x="80" y="78"/>
                  </a:lnTo>
                  <a:lnTo>
                    <a:pt x="81" y="69"/>
                  </a:lnTo>
                  <a:lnTo>
                    <a:pt x="80" y="64"/>
                  </a:lnTo>
                  <a:lnTo>
                    <a:pt x="81" y="58"/>
                  </a:lnTo>
                  <a:lnTo>
                    <a:pt x="82" y="55"/>
                  </a:lnTo>
                  <a:lnTo>
                    <a:pt x="84" y="53"/>
                  </a:lnTo>
                  <a:lnTo>
                    <a:pt x="92" y="55"/>
                  </a:lnTo>
                  <a:lnTo>
                    <a:pt x="101" y="55"/>
                  </a:lnTo>
                  <a:lnTo>
                    <a:pt x="105" y="57"/>
                  </a:lnTo>
                  <a:lnTo>
                    <a:pt x="113" y="68"/>
                  </a:lnTo>
                  <a:lnTo>
                    <a:pt x="116" y="69"/>
                  </a:lnTo>
                  <a:lnTo>
                    <a:pt x="118" y="70"/>
                  </a:lnTo>
                  <a:lnTo>
                    <a:pt x="114" y="68"/>
                  </a:lnTo>
                  <a:lnTo>
                    <a:pt x="104" y="54"/>
                  </a:lnTo>
                  <a:lnTo>
                    <a:pt x="101" y="53"/>
                  </a:lnTo>
                  <a:lnTo>
                    <a:pt x="97" y="52"/>
                  </a:lnTo>
                  <a:lnTo>
                    <a:pt x="95" y="51"/>
                  </a:lnTo>
                  <a:lnTo>
                    <a:pt x="93" y="49"/>
                  </a:lnTo>
                  <a:lnTo>
                    <a:pt x="92" y="47"/>
                  </a:lnTo>
                  <a:lnTo>
                    <a:pt x="92" y="34"/>
                  </a:lnTo>
                  <a:lnTo>
                    <a:pt x="90" y="31"/>
                  </a:lnTo>
                  <a:lnTo>
                    <a:pt x="88" y="31"/>
                  </a:lnTo>
                  <a:lnTo>
                    <a:pt x="87" y="32"/>
                  </a:lnTo>
                  <a:lnTo>
                    <a:pt x="84" y="32"/>
                  </a:lnTo>
                  <a:lnTo>
                    <a:pt x="84" y="29"/>
                  </a:lnTo>
                  <a:lnTo>
                    <a:pt x="84" y="27"/>
                  </a:lnTo>
                  <a:lnTo>
                    <a:pt x="90" y="25"/>
                  </a:lnTo>
                  <a:lnTo>
                    <a:pt x="93" y="23"/>
                  </a:lnTo>
                  <a:lnTo>
                    <a:pt x="94" y="19"/>
                  </a:lnTo>
                  <a:lnTo>
                    <a:pt x="92" y="16"/>
                  </a:lnTo>
                  <a:lnTo>
                    <a:pt x="88" y="11"/>
                  </a:lnTo>
                  <a:lnTo>
                    <a:pt x="86" y="6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101" y="3"/>
                  </a:lnTo>
                  <a:lnTo>
                    <a:pt x="103" y="5"/>
                  </a:lnTo>
                  <a:lnTo>
                    <a:pt x="106" y="5"/>
                  </a:lnTo>
                  <a:lnTo>
                    <a:pt x="110" y="3"/>
                  </a:lnTo>
                  <a:lnTo>
                    <a:pt x="114" y="3"/>
                  </a:lnTo>
                  <a:lnTo>
                    <a:pt x="115" y="4"/>
                  </a:lnTo>
                  <a:lnTo>
                    <a:pt x="117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0" name="Freeform 93">
              <a:extLst>
                <a:ext uri="{FF2B5EF4-FFF2-40B4-BE49-F238E27FC236}">
                  <a16:creationId xmlns:a16="http://schemas.microsoft.com/office/drawing/2014/main" id="{B6A56380-472C-41C7-947C-4A5E2D251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5205" y="7363558"/>
              <a:ext cx="16483" cy="21981"/>
            </a:xfrm>
            <a:custGeom>
              <a:avLst/>
              <a:gdLst>
                <a:gd name="T0" fmla="*/ 1 w 12"/>
                <a:gd name="T1" fmla="*/ 14 h 17"/>
                <a:gd name="T2" fmla="*/ 0 w 12"/>
                <a:gd name="T3" fmla="*/ 16 h 17"/>
                <a:gd name="T4" fmla="*/ 1 w 12"/>
                <a:gd name="T5" fmla="*/ 8 h 17"/>
                <a:gd name="T6" fmla="*/ 4 w 12"/>
                <a:gd name="T7" fmla="*/ 0 h 17"/>
                <a:gd name="T8" fmla="*/ 6 w 12"/>
                <a:gd name="T9" fmla="*/ 0 h 17"/>
                <a:gd name="T10" fmla="*/ 4 w 12"/>
                <a:gd name="T11" fmla="*/ 2 h 17"/>
                <a:gd name="T12" fmla="*/ 4 w 12"/>
                <a:gd name="T13" fmla="*/ 4 h 17"/>
                <a:gd name="T14" fmla="*/ 3 w 12"/>
                <a:gd name="T15" fmla="*/ 7 h 17"/>
                <a:gd name="T16" fmla="*/ 3 w 12"/>
                <a:gd name="T17" fmla="*/ 8 h 17"/>
                <a:gd name="T18" fmla="*/ 11 w 12"/>
                <a:gd name="T19" fmla="*/ 9 h 17"/>
                <a:gd name="T20" fmla="*/ 10 w 12"/>
                <a:gd name="T21" fmla="*/ 10 h 17"/>
                <a:gd name="T22" fmla="*/ 2 w 12"/>
                <a:gd name="T23" fmla="*/ 11 h 17"/>
                <a:gd name="T24" fmla="*/ 1 w 12"/>
                <a:gd name="T2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7">
                  <a:moveTo>
                    <a:pt x="1" y="14"/>
                  </a:moveTo>
                  <a:lnTo>
                    <a:pt x="0" y="16"/>
                  </a:lnTo>
                  <a:lnTo>
                    <a:pt x="1" y="8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3" y="8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2" y="11"/>
                  </a:lnTo>
                  <a:lnTo>
                    <a:pt x="1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1" name="Freeform 94">
              <a:extLst>
                <a:ext uri="{FF2B5EF4-FFF2-40B4-BE49-F238E27FC236}">
                  <a16:creationId xmlns:a16="http://schemas.microsoft.com/office/drawing/2014/main" id="{68E1E9BC-E4F7-46D2-B34D-D8B631E33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9708" y="7182219"/>
              <a:ext cx="269267" cy="208818"/>
            </a:xfrm>
            <a:custGeom>
              <a:avLst/>
              <a:gdLst>
                <a:gd name="T0" fmla="*/ 111 w 214"/>
                <a:gd name="T1" fmla="*/ 161 h 169"/>
                <a:gd name="T2" fmla="*/ 88 w 214"/>
                <a:gd name="T3" fmla="*/ 161 h 169"/>
                <a:gd name="T4" fmla="*/ 72 w 214"/>
                <a:gd name="T5" fmla="*/ 157 h 169"/>
                <a:gd name="T6" fmla="*/ 65 w 214"/>
                <a:gd name="T7" fmla="*/ 152 h 169"/>
                <a:gd name="T8" fmla="*/ 133 w 214"/>
                <a:gd name="T9" fmla="*/ 152 h 169"/>
                <a:gd name="T10" fmla="*/ 123 w 214"/>
                <a:gd name="T11" fmla="*/ 151 h 169"/>
                <a:gd name="T12" fmla="*/ 130 w 214"/>
                <a:gd name="T13" fmla="*/ 148 h 169"/>
                <a:gd name="T14" fmla="*/ 56 w 214"/>
                <a:gd name="T15" fmla="*/ 155 h 169"/>
                <a:gd name="T16" fmla="*/ 52 w 214"/>
                <a:gd name="T17" fmla="*/ 146 h 169"/>
                <a:gd name="T18" fmla="*/ 78 w 214"/>
                <a:gd name="T19" fmla="*/ 162 h 169"/>
                <a:gd name="T20" fmla="*/ 83 w 214"/>
                <a:gd name="T21" fmla="*/ 146 h 169"/>
                <a:gd name="T22" fmla="*/ 79 w 214"/>
                <a:gd name="T23" fmla="*/ 162 h 169"/>
                <a:gd name="T24" fmla="*/ 200 w 214"/>
                <a:gd name="T25" fmla="*/ 136 h 169"/>
                <a:gd name="T26" fmla="*/ 77 w 214"/>
                <a:gd name="T27" fmla="*/ 117 h 169"/>
                <a:gd name="T28" fmla="*/ 82 w 214"/>
                <a:gd name="T29" fmla="*/ 138 h 169"/>
                <a:gd name="T30" fmla="*/ 57 w 214"/>
                <a:gd name="T31" fmla="*/ 141 h 169"/>
                <a:gd name="T32" fmla="*/ 57 w 214"/>
                <a:gd name="T33" fmla="*/ 120 h 169"/>
                <a:gd name="T34" fmla="*/ 76 w 214"/>
                <a:gd name="T35" fmla="*/ 116 h 169"/>
                <a:gd name="T36" fmla="*/ 134 w 214"/>
                <a:gd name="T37" fmla="*/ 116 h 169"/>
                <a:gd name="T38" fmla="*/ 138 w 214"/>
                <a:gd name="T39" fmla="*/ 118 h 169"/>
                <a:gd name="T40" fmla="*/ 74 w 214"/>
                <a:gd name="T41" fmla="*/ 101 h 169"/>
                <a:gd name="T42" fmla="*/ 76 w 214"/>
                <a:gd name="T43" fmla="*/ 105 h 169"/>
                <a:gd name="T44" fmla="*/ 133 w 214"/>
                <a:gd name="T45" fmla="*/ 115 h 169"/>
                <a:gd name="T46" fmla="*/ 126 w 214"/>
                <a:gd name="T47" fmla="*/ 127 h 169"/>
                <a:gd name="T48" fmla="*/ 120 w 214"/>
                <a:gd name="T49" fmla="*/ 146 h 169"/>
                <a:gd name="T50" fmla="*/ 110 w 214"/>
                <a:gd name="T51" fmla="*/ 154 h 169"/>
                <a:gd name="T52" fmla="*/ 102 w 214"/>
                <a:gd name="T53" fmla="*/ 138 h 169"/>
                <a:gd name="T54" fmla="*/ 93 w 214"/>
                <a:gd name="T55" fmla="*/ 124 h 169"/>
                <a:gd name="T56" fmla="*/ 88 w 214"/>
                <a:gd name="T57" fmla="*/ 115 h 169"/>
                <a:gd name="T58" fmla="*/ 97 w 214"/>
                <a:gd name="T59" fmla="*/ 109 h 169"/>
                <a:gd name="T60" fmla="*/ 109 w 214"/>
                <a:gd name="T61" fmla="*/ 101 h 169"/>
                <a:gd name="T62" fmla="*/ 113 w 214"/>
                <a:gd name="T63" fmla="*/ 108 h 169"/>
                <a:gd name="T64" fmla="*/ 113 w 214"/>
                <a:gd name="T65" fmla="*/ 97 h 169"/>
                <a:gd name="T66" fmla="*/ 134 w 214"/>
                <a:gd name="T67" fmla="*/ 91 h 169"/>
                <a:gd name="T68" fmla="*/ 135 w 214"/>
                <a:gd name="T69" fmla="*/ 107 h 169"/>
                <a:gd name="T70" fmla="*/ 90 w 214"/>
                <a:gd name="T71" fmla="*/ 23 h 169"/>
                <a:gd name="T72" fmla="*/ 49 w 214"/>
                <a:gd name="T73" fmla="*/ 159 h 169"/>
                <a:gd name="T74" fmla="*/ 35 w 214"/>
                <a:gd name="T75" fmla="*/ 159 h 169"/>
                <a:gd name="T76" fmla="*/ 17 w 214"/>
                <a:gd name="T77" fmla="*/ 154 h 169"/>
                <a:gd name="T78" fmla="*/ 16 w 214"/>
                <a:gd name="T79" fmla="*/ 131 h 169"/>
                <a:gd name="T80" fmla="*/ 3 w 214"/>
                <a:gd name="T81" fmla="*/ 97 h 169"/>
                <a:gd name="T82" fmla="*/ 5 w 214"/>
                <a:gd name="T83" fmla="*/ 62 h 169"/>
                <a:gd name="T84" fmla="*/ 19 w 214"/>
                <a:gd name="T85" fmla="*/ 66 h 169"/>
                <a:gd name="T86" fmla="*/ 31 w 214"/>
                <a:gd name="T87" fmla="*/ 55 h 169"/>
                <a:gd name="T88" fmla="*/ 27 w 214"/>
                <a:gd name="T89" fmla="*/ 40 h 169"/>
                <a:gd name="T90" fmla="*/ 7 w 214"/>
                <a:gd name="T91" fmla="*/ 57 h 169"/>
                <a:gd name="T92" fmla="*/ 16 w 214"/>
                <a:gd name="T93" fmla="*/ 35 h 169"/>
                <a:gd name="T94" fmla="*/ 40 w 214"/>
                <a:gd name="T95" fmla="*/ 31 h 169"/>
                <a:gd name="T96" fmla="*/ 73 w 214"/>
                <a:gd name="T97" fmla="*/ 0 h 169"/>
                <a:gd name="T98" fmla="*/ 74 w 214"/>
                <a:gd name="T99" fmla="*/ 16 h 169"/>
                <a:gd name="T100" fmla="*/ 66 w 214"/>
                <a:gd name="T101" fmla="*/ 41 h 169"/>
                <a:gd name="T102" fmla="*/ 72 w 214"/>
                <a:gd name="T103" fmla="*/ 67 h 169"/>
                <a:gd name="T104" fmla="*/ 83 w 214"/>
                <a:gd name="T105" fmla="*/ 80 h 169"/>
                <a:gd name="T106" fmla="*/ 69 w 214"/>
                <a:gd name="T107" fmla="*/ 82 h 169"/>
                <a:gd name="T108" fmla="*/ 60 w 214"/>
                <a:gd name="T109" fmla="*/ 103 h 169"/>
                <a:gd name="T110" fmla="*/ 57 w 214"/>
                <a:gd name="T111" fmla="*/ 110 h 169"/>
                <a:gd name="T112" fmla="*/ 45 w 214"/>
                <a:gd name="T113" fmla="*/ 123 h 169"/>
                <a:gd name="T114" fmla="*/ 43 w 214"/>
                <a:gd name="T115" fmla="*/ 143 h 169"/>
                <a:gd name="T116" fmla="*/ 49 w 214"/>
                <a:gd name="T117" fmla="*/ 1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4" h="169">
                  <a:moveTo>
                    <a:pt x="98" y="155"/>
                  </a:moveTo>
                  <a:lnTo>
                    <a:pt x="104" y="158"/>
                  </a:lnTo>
                  <a:lnTo>
                    <a:pt x="107" y="158"/>
                  </a:lnTo>
                  <a:lnTo>
                    <a:pt x="110" y="159"/>
                  </a:lnTo>
                  <a:lnTo>
                    <a:pt x="111" y="161"/>
                  </a:lnTo>
                  <a:lnTo>
                    <a:pt x="111" y="166"/>
                  </a:lnTo>
                  <a:lnTo>
                    <a:pt x="108" y="167"/>
                  </a:lnTo>
                  <a:lnTo>
                    <a:pt x="105" y="166"/>
                  </a:lnTo>
                  <a:lnTo>
                    <a:pt x="101" y="168"/>
                  </a:lnTo>
                  <a:lnTo>
                    <a:pt x="88" y="161"/>
                  </a:lnTo>
                  <a:lnTo>
                    <a:pt x="89" y="155"/>
                  </a:lnTo>
                  <a:lnTo>
                    <a:pt x="89" y="152"/>
                  </a:lnTo>
                  <a:lnTo>
                    <a:pt x="95" y="152"/>
                  </a:lnTo>
                  <a:lnTo>
                    <a:pt x="98" y="155"/>
                  </a:lnTo>
                  <a:close/>
                  <a:moveTo>
                    <a:pt x="72" y="157"/>
                  </a:moveTo>
                  <a:lnTo>
                    <a:pt x="70" y="158"/>
                  </a:lnTo>
                  <a:lnTo>
                    <a:pt x="68" y="157"/>
                  </a:lnTo>
                  <a:lnTo>
                    <a:pt x="64" y="152"/>
                  </a:lnTo>
                  <a:lnTo>
                    <a:pt x="63" y="151"/>
                  </a:lnTo>
                  <a:lnTo>
                    <a:pt x="65" y="152"/>
                  </a:lnTo>
                  <a:lnTo>
                    <a:pt x="68" y="154"/>
                  </a:lnTo>
                  <a:lnTo>
                    <a:pt x="70" y="154"/>
                  </a:lnTo>
                  <a:lnTo>
                    <a:pt x="72" y="157"/>
                  </a:lnTo>
                  <a:close/>
                  <a:moveTo>
                    <a:pt x="134" y="151"/>
                  </a:moveTo>
                  <a:lnTo>
                    <a:pt x="133" y="152"/>
                  </a:lnTo>
                  <a:lnTo>
                    <a:pt x="129" y="151"/>
                  </a:lnTo>
                  <a:lnTo>
                    <a:pt x="123" y="155"/>
                  </a:lnTo>
                  <a:lnTo>
                    <a:pt x="122" y="154"/>
                  </a:lnTo>
                  <a:lnTo>
                    <a:pt x="122" y="151"/>
                  </a:lnTo>
                  <a:lnTo>
                    <a:pt x="123" y="151"/>
                  </a:lnTo>
                  <a:lnTo>
                    <a:pt x="124" y="149"/>
                  </a:lnTo>
                  <a:lnTo>
                    <a:pt x="126" y="148"/>
                  </a:lnTo>
                  <a:lnTo>
                    <a:pt x="126" y="146"/>
                  </a:lnTo>
                  <a:lnTo>
                    <a:pt x="127" y="147"/>
                  </a:lnTo>
                  <a:lnTo>
                    <a:pt x="130" y="148"/>
                  </a:lnTo>
                  <a:lnTo>
                    <a:pt x="132" y="148"/>
                  </a:lnTo>
                  <a:lnTo>
                    <a:pt x="133" y="149"/>
                  </a:lnTo>
                  <a:lnTo>
                    <a:pt x="134" y="151"/>
                  </a:lnTo>
                  <a:close/>
                  <a:moveTo>
                    <a:pt x="59" y="155"/>
                  </a:moveTo>
                  <a:lnTo>
                    <a:pt x="56" y="155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2" y="146"/>
                  </a:lnTo>
                  <a:lnTo>
                    <a:pt x="57" y="150"/>
                  </a:lnTo>
                  <a:lnTo>
                    <a:pt x="59" y="154"/>
                  </a:lnTo>
                  <a:lnTo>
                    <a:pt x="59" y="155"/>
                  </a:lnTo>
                  <a:close/>
                  <a:moveTo>
                    <a:pt x="79" y="162"/>
                  </a:moveTo>
                  <a:lnTo>
                    <a:pt x="78" y="162"/>
                  </a:lnTo>
                  <a:lnTo>
                    <a:pt x="76" y="158"/>
                  </a:lnTo>
                  <a:lnTo>
                    <a:pt x="76" y="157"/>
                  </a:lnTo>
                  <a:lnTo>
                    <a:pt x="78" y="154"/>
                  </a:lnTo>
                  <a:lnTo>
                    <a:pt x="80" y="151"/>
                  </a:lnTo>
                  <a:lnTo>
                    <a:pt x="83" y="146"/>
                  </a:lnTo>
                  <a:lnTo>
                    <a:pt x="85" y="141"/>
                  </a:lnTo>
                  <a:lnTo>
                    <a:pt x="86" y="141"/>
                  </a:lnTo>
                  <a:lnTo>
                    <a:pt x="85" y="146"/>
                  </a:lnTo>
                  <a:lnTo>
                    <a:pt x="81" y="160"/>
                  </a:lnTo>
                  <a:lnTo>
                    <a:pt x="79" y="162"/>
                  </a:lnTo>
                  <a:close/>
                  <a:moveTo>
                    <a:pt x="211" y="148"/>
                  </a:moveTo>
                  <a:lnTo>
                    <a:pt x="210" y="149"/>
                  </a:lnTo>
                  <a:lnTo>
                    <a:pt x="204" y="148"/>
                  </a:lnTo>
                  <a:lnTo>
                    <a:pt x="198" y="144"/>
                  </a:lnTo>
                  <a:lnTo>
                    <a:pt x="200" y="136"/>
                  </a:lnTo>
                  <a:lnTo>
                    <a:pt x="201" y="133"/>
                  </a:lnTo>
                  <a:lnTo>
                    <a:pt x="213" y="141"/>
                  </a:lnTo>
                  <a:lnTo>
                    <a:pt x="213" y="144"/>
                  </a:lnTo>
                  <a:lnTo>
                    <a:pt x="211" y="148"/>
                  </a:lnTo>
                  <a:close/>
                  <a:moveTo>
                    <a:pt x="77" y="117"/>
                  </a:moveTo>
                  <a:lnTo>
                    <a:pt x="78" y="119"/>
                  </a:lnTo>
                  <a:lnTo>
                    <a:pt x="80" y="125"/>
                  </a:lnTo>
                  <a:lnTo>
                    <a:pt x="82" y="132"/>
                  </a:lnTo>
                  <a:lnTo>
                    <a:pt x="81" y="135"/>
                  </a:lnTo>
                  <a:lnTo>
                    <a:pt x="82" y="138"/>
                  </a:lnTo>
                  <a:lnTo>
                    <a:pt x="81" y="142"/>
                  </a:lnTo>
                  <a:lnTo>
                    <a:pt x="76" y="146"/>
                  </a:lnTo>
                  <a:lnTo>
                    <a:pt x="71" y="146"/>
                  </a:lnTo>
                  <a:lnTo>
                    <a:pt x="65" y="144"/>
                  </a:lnTo>
                  <a:lnTo>
                    <a:pt x="57" y="141"/>
                  </a:lnTo>
                  <a:lnTo>
                    <a:pt x="56" y="138"/>
                  </a:lnTo>
                  <a:lnTo>
                    <a:pt x="55" y="137"/>
                  </a:lnTo>
                  <a:lnTo>
                    <a:pt x="53" y="130"/>
                  </a:lnTo>
                  <a:lnTo>
                    <a:pt x="53" y="122"/>
                  </a:lnTo>
                  <a:lnTo>
                    <a:pt x="57" y="120"/>
                  </a:lnTo>
                  <a:lnTo>
                    <a:pt x="66" y="117"/>
                  </a:lnTo>
                  <a:lnTo>
                    <a:pt x="68" y="118"/>
                  </a:lnTo>
                  <a:lnTo>
                    <a:pt x="70" y="119"/>
                  </a:lnTo>
                  <a:lnTo>
                    <a:pt x="72" y="119"/>
                  </a:lnTo>
                  <a:lnTo>
                    <a:pt x="76" y="116"/>
                  </a:lnTo>
                  <a:lnTo>
                    <a:pt x="77" y="117"/>
                  </a:lnTo>
                  <a:close/>
                  <a:moveTo>
                    <a:pt x="138" y="118"/>
                  </a:moveTo>
                  <a:lnTo>
                    <a:pt x="135" y="120"/>
                  </a:lnTo>
                  <a:lnTo>
                    <a:pt x="134" y="119"/>
                  </a:lnTo>
                  <a:lnTo>
                    <a:pt x="134" y="116"/>
                  </a:lnTo>
                  <a:lnTo>
                    <a:pt x="135" y="114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5"/>
                  </a:lnTo>
                  <a:lnTo>
                    <a:pt x="138" y="118"/>
                  </a:lnTo>
                  <a:close/>
                  <a:moveTo>
                    <a:pt x="76" y="108"/>
                  </a:moveTo>
                  <a:lnTo>
                    <a:pt x="75" y="108"/>
                  </a:lnTo>
                  <a:lnTo>
                    <a:pt x="73" y="108"/>
                  </a:lnTo>
                  <a:lnTo>
                    <a:pt x="73" y="104"/>
                  </a:lnTo>
                  <a:lnTo>
                    <a:pt x="74" y="101"/>
                  </a:lnTo>
                  <a:lnTo>
                    <a:pt x="73" y="98"/>
                  </a:lnTo>
                  <a:lnTo>
                    <a:pt x="74" y="96"/>
                  </a:lnTo>
                  <a:lnTo>
                    <a:pt x="76" y="101"/>
                  </a:lnTo>
                  <a:lnTo>
                    <a:pt x="77" y="102"/>
                  </a:lnTo>
                  <a:lnTo>
                    <a:pt x="76" y="105"/>
                  </a:lnTo>
                  <a:lnTo>
                    <a:pt x="76" y="108"/>
                  </a:lnTo>
                  <a:close/>
                  <a:moveTo>
                    <a:pt x="135" y="107"/>
                  </a:moveTo>
                  <a:lnTo>
                    <a:pt x="135" y="113"/>
                  </a:lnTo>
                  <a:lnTo>
                    <a:pt x="134" y="114"/>
                  </a:lnTo>
                  <a:lnTo>
                    <a:pt x="133" y="115"/>
                  </a:lnTo>
                  <a:lnTo>
                    <a:pt x="130" y="116"/>
                  </a:lnTo>
                  <a:lnTo>
                    <a:pt x="128" y="118"/>
                  </a:lnTo>
                  <a:lnTo>
                    <a:pt x="125" y="120"/>
                  </a:lnTo>
                  <a:lnTo>
                    <a:pt x="124" y="124"/>
                  </a:lnTo>
                  <a:lnTo>
                    <a:pt x="126" y="127"/>
                  </a:lnTo>
                  <a:lnTo>
                    <a:pt x="129" y="129"/>
                  </a:lnTo>
                  <a:lnTo>
                    <a:pt x="130" y="134"/>
                  </a:lnTo>
                  <a:lnTo>
                    <a:pt x="128" y="136"/>
                  </a:lnTo>
                  <a:lnTo>
                    <a:pt x="120" y="139"/>
                  </a:lnTo>
                  <a:lnTo>
                    <a:pt x="120" y="146"/>
                  </a:lnTo>
                  <a:lnTo>
                    <a:pt x="120" y="151"/>
                  </a:lnTo>
                  <a:lnTo>
                    <a:pt x="120" y="154"/>
                  </a:lnTo>
                  <a:lnTo>
                    <a:pt x="119" y="159"/>
                  </a:lnTo>
                  <a:lnTo>
                    <a:pt x="113" y="161"/>
                  </a:lnTo>
                  <a:lnTo>
                    <a:pt x="110" y="154"/>
                  </a:lnTo>
                  <a:lnTo>
                    <a:pt x="110" y="151"/>
                  </a:lnTo>
                  <a:lnTo>
                    <a:pt x="109" y="147"/>
                  </a:lnTo>
                  <a:lnTo>
                    <a:pt x="109" y="144"/>
                  </a:lnTo>
                  <a:lnTo>
                    <a:pt x="107" y="139"/>
                  </a:lnTo>
                  <a:lnTo>
                    <a:pt x="102" y="138"/>
                  </a:lnTo>
                  <a:lnTo>
                    <a:pt x="100" y="138"/>
                  </a:lnTo>
                  <a:lnTo>
                    <a:pt x="97" y="139"/>
                  </a:lnTo>
                  <a:lnTo>
                    <a:pt x="96" y="138"/>
                  </a:lnTo>
                  <a:lnTo>
                    <a:pt x="93" y="131"/>
                  </a:lnTo>
                  <a:lnTo>
                    <a:pt x="93" y="124"/>
                  </a:lnTo>
                  <a:lnTo>
                    <a:pt x="92" y="120"/>
                  </a:lnTo>
                  <a:lnTo>
                    <a:pt x="91" y="119"/>
                  </a:lnTo>
                  <a:lnTo>
                    <a:pt x="91" y="118"/>
                  </a:lnTo>
                  <a:lnTo>
                    <a:pt x="90" y="116"/>
                  </a:lnTo>
                  <a:lnTo>
                    <a:pt x="88" y="115"/>
                  </a:lnTo>
                  <a:lnTo>
                    <a:pt x="87" y="111"/>
                  </a:lnTo>
                  <a:lnTo>
                    <a:pt x="89" y="110"/>
                  </a:lnTo>
                  <a:lnTo>
                    <a:pt x="95" y="110"/>
                  </a:lnTo>
                  <a:lnTo>
                    <a:pt x="96" y="110"/>
                  </a:lnTo>
                  <a:lnTo>
                    <a:pt x="97" y="109"/>
                  </a:lnTo>
                  <a:lnTo>
                    <a:pt x="101" y="102"/>
                  </a:lnTo>
                  <a:lnTo>
                    <a:pt x="101" y="101"/>
                  </a:lnTo>
                  <a:lnTo>
                    <a:pt x="102" y="99"/>
                  </a:lnTo>
                  <a:lnTo>
                    <a:pt x="106" y="98"/>
                  </a:lnTo>
                  <a:lnTo>
                    <a:pt x="109" y="101"/>
                  </a:lnTo>
                  <a:lnTo>
                    <a:pt x="108" y="105"/>
                  </a:lnTo>
                  <a:lnTo>
                    <a:pt x="109" y="110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3" y="108"/>
                  </a:lnTo>
                  <a:lnTo>
                    <a:pt x="114" y="106"/>
                  </a:lnTo>
                  <a:lnTo>
                    <a:pt x="115" y="105"/>
                  </a:lnTo>
                  <a:lnTo>
                    <a:pt x="116" y="102"/>
                  </a:lnTo>
                  <a:lnTo>
                    <a:pt x="115" y="99"/>
                  </a:lnTo>
                  <a:lnTo>
                    <a:pt x="113" y="97"/>
                  </a:lnTo>
                  <a:lnTo>
                    <a:pt x="119" y="93"/>
                  </a:lnTo>
                  <a:lnTo>
                    <a:pt x="124" y="89"/>
                  </a:lnTo>
                  <a:lnTo>
                    <a:pt x="128" y="89"/>
                  </a:lnTo>
                  <a:lnTo>
                    <a:pt x="131" y="90"/>
                  </a:lnTo>
                  <a:lnTo>
                    <a:pt x="134" y="91"/>
                  </a:lnTo>
                  <a:lnTo>
                    <a:pt x="135" y="92"/>
                  </a:lnTo>
                  <a:lnTo>
                    <a:pt x="136" y="94"/>
                  </a:lnTo>
                  <a:lnTo>
                    <a:pt x="134" y="98"/>
                  </a:lnTo>
                  <a:lnTo>
                    <a:pt x="134" y="101"/>
                  </a:lnTo>
                  <a:lnTo>
                    <a:pt x="135" y="107"/>
                  </a:lnTo>
                  <a:close/>
                  <a:moveTo>
                    <a:pt x="89" y="27"/>
                  </a:moveTo>
                  <a:lnTo>
                    <a:pt x="88" y="28"/>
                  </a:lnTo>
                  <a:lnTo>
                    <a:pt x="83" y="26"/>
                  </a:lnTo>
                  <a:lnTo>
                    <a:pt x="85" y="24"/>
                  </a:lnTo>
                  <a:lnTo>
                    <a:pt x="90" y="23"/>
                  </a:lnTo>
                  <a:lnTo>
                    <a:pt x="93" y="23"/>
                  </a:lnTo>
                  <a:lnTo>
                    <a:pt x="90" y="26"/>
                  </a:lnTo>
                  <a:lnTo>
                    <a:pt x="89" y="27"/>
                  </a:lnTo>
                  <a:close/>
                  <a:moveTo>
                    <a:pt x="49" y="159"/>
                  </a:moveTo>
                  <a:lnTo>
                    <a:pt x="49" y="159"/>
                  </a:lnTo>
                  <a:lnTo>
                    <a:pt x="47" y="158"/>
                  </a:lnTo>
                  <a:lnTo>
                    <a:pt x="46" y="157"/>
                  </a:lnTo>
                  <a:lnTo>
                    <a:pt x="42" y="157"/>
                  </a:lnTo>
                  <a:lnTo>
                    <a:pt x="38" y="159"/>
                  </a:lnTo>
                  <a:lnTo>
                    <a:pt x="35" y="159"/>
                  </a:lnTo>
                  <a:lnTo>
                    <a:pt x="33" y="157"/>
                  </a:lnTo>
                  <a:lnTo>
                    <a:pt x="24" y="154"/>
                  </a:lnTo>
                  <a:lnTo>
                    <a:pt x="23" y="154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7" y="150"/>
                  </a:lnTo>
                  <a:lnTo>
                    <a:pt x="16" y="147"/>
                  </a:lnTo>
                  <a:lnTo>
                    <a:pt x="14" y="142"/>
                  </a:lnTo>
                  <a:lnTo>
                    <a:pt x="17" y="141"/>
                  </a:lnTo>
                  <a:lnTo>
                    <a:pt x="16" y="131"/>
                  </a:lnTo>
                  <a:lnTo>
                    <a:pt x="16" y="127"/>
                  </a:lnTo>
                  <a:lnTo>
                    <a:pt x="7" y="122"/>
                  </a:lnTo>
                  <a:lnTo>
                    <a:pt x="1" y="118"/>
                  </a:lnTo>
                  <a:lnTo>
                    <a:pt x="2" y="101"/>
                  </a:lnTo>
                  <a:lnTo>
                    <a:pt x="3" y="97"/>
                  </a:lnTo>
                  <a:lnTo>
                    <a:pt x="0" y="88"/>
                  </a:lnTo>
                  <a:lnTo>
                    <a:pt x="1" y="78"/>
                  </a:lnTo>
                  <a:lnTo>
                    <a:pt x="2" y="63"/>
                  </a:lnTo>
                  <a:lnTo>
                    <a:pt x="4" y="62"/>
                  </a:lnTo>
                  <a:lnTo>
                    <a:pt x="5" y="62"/>
                  </a:lnTo>
                  <a:lnTo>
                    <a:pt x="11" y="65"/>
                  </a:lnTo>
                  <a:lnTo>
                    <a:pt x="14" y="66"/>
                  </a:lnTo>
                  <a:lnTo>
                    <a:pt x="15" y="68"/>
                  </a:lnTo>
                  <a:lnTo>
                    <a:pt x="17" y="69"/>
                  </a:lnTo>
                  <a:lnTo>
                    <a:pt x="19" y="66"/>
                  </a:lnTo>
                  <a:lnTo>
                    <a:pt x="19" y="62"/>
                  </a:lnTo>
                  <a:lnTo>
                    <a:pt x="24" y="56"/>
                  </a:lnTo>
                  <a:lnTo>
                    <a:pt x="27" y="54"/>
                  </a:lnTo>
                  <a:lnTo>
                    <a:pt x="29" y="53"/>
                  </a:lnTo>
                  <a:lnTo>
                    <a:pt x="31" y="55"/>
                  </a:lnTo>
                  <a:lnTo>
                    <a:pt x="33" y="58"/>
                  </a:lnTo>
                  <a:lnTo>
                    <a:pt x="33" y="52"/>
                  </a:lnTo>
                  <a:lnTo>
                    <a:pt x="35" y="40"/>
                  </a:lnTo>
                  <a:lnTo>
                    <a:pt x="30" y="39"/>
                  </a:lnTo>
                  <a:lnTo>
                    <a:pt x="27" y="40"/>
                  </a:lnTo>
                  <a:lnTo>
                    <a:pt x="24" y="47"/>
                  </a:lnTo>
                  <a:lnTo>
                    <a:pt x="20" y="56"/>
                  </a:lnTo>
                  <a:lnTo>
                    <a:pt x="15" y="57"/>
                  </a:lnTo>
                  <a:lnTo>
                    <a:pt x="11" y="60"/>
                  </a:lnTo>
                  <a:lnTo>
                    <a:pt x="7" y="57"/>
                  </a:lnTo>
                  <a:lnTo>
                    <a:pt x="5" y="55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9" y="42"/>
                  </a:lnTo>
                  <a:lnTo>
                    <a:pt x="16" y="35"/>
                  </a:lnTo>
                  <a:lnTo>
                    <a:pt x="21" y="35"/>
                  </a:lnTo>
                  <a:lnTo>
                    <a:pt x="25" y="33"/>
                  </a:lnTo>
                  <a:lnTo>
                    <a:pt x="29" y="33"/>
                  </a:lnTo>
                  <a:lnTo>
                    <a:pt x="36" y="33"/>
                  </a:lnTo>
                  <a:lnTo>
                    <a:pt x="40" y="31"/>
                  </a:lnTo>
                  <a:lnTo>
                    <a:pt x="44" y="28"/>
                  </a:lnTo>
                  <a:lnTo>
                    <a:pt x="52" y="15"/>
                  </a:lnTo>
                  <a:lnTo>
                    <a:pt x="56" y="9"/>
                  </a:lnTo>
                  <a:lnTo>
                    <a:pt x="65" y="7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2" y="5"/>
                  </a:lnTo>
                  <a:lnTo>
                    <a:pt x="71" y="7"/>
                  </a:lnTo>
                  <a:lnTo>
                    <a:pt x="71" y="10"/>
                  </a:lnTo>
                  <a:lnTo>
                    <a:pt x="74" y="16"/>
                  </a:lnTo>
                  <a:lnTo>
                    <a:pt x="73" y="20"/>
                  </a:lnTo>
                  <a:lnTo>
                    <a:pt x="73" y="28"/>
                  </a:lnTo>
                  <a:lnTo>
                    <a:pt x="71" y="32"/>
                  </a:lnTo>
                  <a:lnTo>
                    <a:pt x="68" y="40"/>
                  </a:lnTo>
                  <a:lnTo>
                    <a:pt x="66" y="41"/>
                  </a:lnTo>
                  <a:lnTo>
                    <a:pt x="66" y="51"/>
                  </a:lnTo>
                  <a:lnTo>
                    <a:pt x="66" y="53"/>
                  </a:lnTo>
                  <a:lnTo>
                    <a:pt x="66" y="62"/>
                  </a:lnTo>
                  <a:lnTo>
                    <a:pt x="69" y="66"/>
                  </a:lnTo>
                  <a:lnTo>
                    <a:pt x="72" y="67"/>
                  </a:lnTo>
                  <a:lnTo>
                    <a:pt x="83" y="67"/>
                  </a:lnTo>
                  <a:lnTo>
                    <a:pt x="84" y="69"/>
                  </a:lnTo>
                  <a:lnTo>
                    <a:pt x="85" y="72"/>
                  </a:lnTo>
                  <a:lnTo>
                    <a:pt x="84" y="77"/>
                  </a:lnTo>
                  <a:lnTo>
                    <a:pt x="83" y="80"/>
                  </a:lnTo>
                  <a:lnTo>
                    <a:pt x="80" y="83"/>
                  </a:lnTo>
                  <a:lnTo>
                    <a:pt x="76" y="85"/>
                  </a:lnTo>
                  <a:lnTo>
                    <a:pt x="74" y="85"/>
                  </a:lnTo>
                  <a:lnTo>
                    <a:pt x="70" y="81"/>
                  </a:lnTo>
                  <a:lnTo>
                    <a:pt x="69" y="82"/>
                  </a:lnTo>
                  <a:lnTo>
                    <a:pt x="67" y="84"/>
                  </a:lnTo>
                  <a:lnTo>
                    <a:pt x="64" y="96"/>
                  </a:lnTo>
                  <a:lnTo>
                    <a:pt x="63" y="103"/>
                  </a:lnTo>
                  <a:lnTo>
                    <a:pt x="62" y="103"/>
                  </a:lnTo>
                  <a:lnTo>
                    <a:pt x="60" y="103"/>
                  </a:lnTo>
                  <a:lnTo>
                    <a:pt x="58" y="102"/>
                  </a:lnTo>
                  <a:lnTo>
                    <a:pt x="54" y="104"/>
                  </a:lnTo>
                  <a:lnTo>
                    <a:pt x="56" y="106"/>
                  </a:lnTo>
                  <a:lnTo>
                    <a:pt x="58" y="109"/>
                  </a:lnTo>
                  <a:lnTo>
                    <a:pt x="57" y="110"/>
                  </a:lnTo>
                  <a:lnTo>
                    <a:pt x="54" y="112"/>
                  </a:lnTo>
                  <a:lnTo>
                    <a:pt x="52" y="114"/>
                  </a:lnTo>
                  <a:lnTo>
                    <a:pt x="50" y="117"/>
                  </a:lnTo>
                  <a:lnTo>
                    <a:pt x="47" y="119"/>
                  </a:lnTo>
                  <a:lnTo>
                    <a:pt x="45" y="123"/>
                  </a:lnTo>
                  <a:lnTo>
                    <a:pt x="46" y="127"/>
                  </a:lnTo>
                  <a:lnTo>
                    <a:pt x="46" y="131"/>
                  </a:lnTo>
                  <a:lnTo>
                    <a:pt x="48" y="135"/>
                  </a:lnTo>
                  <a:lnTo>
                    <a:pt x="47" y="138"/>
                  </a:lnTo>
                  <a:lnTo>
                    <a:pt x="43" y="143"/>
                  </a:lnTo>
                  <a:lnTo>
                    <a:pt x="41" y="147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49" y="151"/>
                  </a:lnTo>
                  <a:lnTo>
                    <a:pt x="49" y="153"/>
                  </a:lnTo>
                  <a:lnTo>
                    <a:pt x="49" y="159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2" name="Freeform 95">
              <a:extLst>
                <a:ext uri="{FF2B5EF4-FFF2-40B4-BE49-F238E27FC236}">
                  <a16:creationId xmlns:a16="http://schemas.microsoft.com/office/drawing/2014/main" id="{B46F7AF5-1FBF-4C9A-A93E-F981CD4D6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9612" y="7369055"/>
              <a:ext cx="27478" cy="21981"/>
            </a:xfrm>
            <a:custGeom>
              <a:avLst/>
              <a:gdLst>
                <a:gd name="T0" fmla="*/ 10 w 24"/>
                <a:gd name="T1" fmla="*/ 3 h 17"/>
                <a:gd name="T2" fmla="*/ 16 w 24"/>
                <a:gd name="T3" fmla="*/ 6 h 17"/>
                <a:gd name="T4" fmla="*/ 19 w 24"/>
                <a:gd name="T5" fmla="*/ 6 h 17"/>
                <a:gd name="T6" fmla="*/ 22 w 24"/>
                <a:gd name="T7" fmla="*/ 7 h 17"/>
                <a:gd name="T8" fmla="*/ 23 w 24"/>
                <a:gd name="T9" fmla="*/ 9 h 17"/>
                <a:gd name="T10" fmla="*/ 23 w 24"/>
                <a:gd name="T11" fmla="*/ 14 h 17"/>
                <a:gd name="T12" fmla="*/ 20 w 24"/>
                <a:gd name="T13" fmla="*/ 15 h 17"/>
                <a:gd name="T14" fmla="*/ 17 w 24"/>
                <a:gd name="T15" fmla="*/ 14 h 17"/>
                <a:gd name="T16" fmla="*/ 13 w 24"/>
                <a:gd name="T17" fmla="*/ 16 h 17"/>
                <a:gd name="T18" fmla="*/ 0 w 24"/>
                <a:gd name="T19" fmla="*/ 9 h 17"/>
                <a:gd name="T20" fmla="*/ 1 w 24"/>
                <a:gd name="T21" fmla="*/ 3 h 17"/>
                <a:gd name="T22" fmla="*/ 1 w 24"/>
                <a:gd name="T23" fmla="*/ 0 h 17"/>
                <a:gd name="T24" fmla="*/ 7 w 24"/>
                <a:gd name="T25" fmla="*/ 0 h 17"/>
                <a:gd name="T26" fmla="*/ 10 w 24"/>
                <a:gd name="T2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17">
                  <a:moveTo>
                    <a:pt x="10" y="3"/>
                  </a:moveTo>
                  <a:lnTo>
                    <a:pt x="16" y="6"/>
                  </a:lnTo>
                  <a:lnTo>
                    <a:pt x="19" y="6"/>
                  </a:lnTo>
                  <a:lnTo>
                    <a:pt x="22" y="7"/>
                  </a:lnTo>
                  <a:lnTo>
                    <a:pt x="23" y="9"/>
                  </a:lnTo>
                  <a:lnTo>
                    <a:pt x="23" y="14"/>
                  </a:lnTo>
                  <a:lnTo>
                    <a:pt x="20" y="15"/>
                  </a:lnTo>
                  <a:lnTo>
                    <a:pt x="17" y="14"/>
                  </a:lnTo>
                  <a:lnTo>
                    <a:pt x="13" y="16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3" name="Freeform 96">
              <a:extLst>
                <a:ext uri="{FF2B5EF4-FFF2-40B4-BE49-F238E27FC236}">
                  <a16:creationId xmlns:a16="http://schemas.microsoft.com/office/drawing/2014/main" id="{F16B9B23-B64E-4536-9D93-E1E038DB9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6641" y="7369055"/>
              <a:ext cx="10991" cy="10991"/>
            </a:xfrm>
            <a:custGeom>
              <a:avLst/>
              <a:gdLst>
                <a:gd name="T0" fmla="*/ 9 w 10"/>
                <a:gd name="T1" fmla="*/ 6 h 8"/>
                <a:gd name="T2" fmla="*/ 7 w 10"/>
                <a:gd name="T3" fmla="*/ 7 h 8"/>
                <a:gd name="T4" fmla="*/ 5 w 10"/>
                <a:gd name="T5" fmla="*/ 6 h 8"/>
                <a:gd name="T6" fmla="*/ 1 w 10"/>
                <a:gd name="T7" fmla="*/ 1 h 8"/>
                <a:gd name="T8" fmla="*/ 0 w 10"/>
                <a:gd name="T9" fmla="*/ 0 h 8"/>
                <a:gd name="T10" fmla="*/ 2 w 10"/>
                <a:gd name="T11" fmla="*/ 1 h 8"/>
                <a:gd name="T12" fmla="*/ 5 w 10"/>
                <a:gd name="T13" fmla="*/ 3 h 8"/>
                <a:gd name="T14" fmla="*/ 7 w 10"/>
                <a:gd name="T15" fmla="*/ 3 h 8"/>
                <a:gd name="T16" fmla="*/ 9 w 10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lnTo>
                    <a:pt x="7" y="7"/>
                  </a:lnTo>
                  <a:lnTo>
                    <a:pt x="5" y="6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4" name="Freeform 97">
              <a:extLst>
                <a:ext uri="{FF2B5EF4-FFF2-40B4-BE49-F238E27FC236}">
                  <a16:creationId xmlns:a16="http://schemas.microsoft.com/office/drawing/2014/main" id="{0D64C225-F623-4727-9D1E-11CAD2DBD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8080" y="7363558"/>
              <a:ext cx="16483" cy="10991"/>
            </a:xfrm>
            <a:custGeom>
              <a:avLst/>
              <a:gdLst>
                <a:gd name="T0" fmla="*/ 12 w 13"/>
                <a:gd name="T1" fmla="*/ 5 h 10"/>
                <a:gd name="T2" fmla="*/ 11 w 13"/>
                <a:gd name="T3" fmla="*/ 6 h 10"/>
                <a:gd name="T4" fmla="*/ 7 w 13"/>
                <a:gd name="T5" fmla="*/ 5 h 10"/>
                <a:gd name="T6" fmla="*/ 1 w 13"/>
                <a:gd name="T7" fmla="*/ 9 h 10"/>
                <a:gd name="T8" fmla="*/ 0 w 13"/>
                <a:gd name="T9" fmla="*/ 8 h 10"/>
                <a:gd name="T10" fmla="*/ 0 w 13"/>
                <a:gd name="T11" fmla="*/ 5 h 10"/>
                <a:gd name="T12" fmla="*/ 1 w 13"/>
                <a:gd name="T13" fmla="*/ 5 h 10"/>
                <a:gd name="T14" fmla="*/ 2 w 13"/>
                <a:gd name="T15" fmla="*/ 3 h 10"/>
                <a:gd name="T16" fmla="*/ 4 w 13"/>
                <a:gd name="T17" fmla="*/ 2 h 10"/>
                <a:gd name="T18" fmla="*/ 4 w 13"/>
                <a:gd name="T19" fmla="*/ 0 h 10"/>
                <a:gd name="T20" fmla="*/ 5 w 13"/>
                <a:gd name="T21" fmla="*/ 1 h 10"/>
                <a:gd name="T22" fmla="*/ 8 w 13"/>
                <a:gd name="T23" fmla="*/ 2 h 10"/>
                <a:gd name="T24" fmla="*/ 10 w 13"/>
                <a:gd name="T25" fmla="*/ 2 h 10"/>
                <a:gd name="T26" fmla="*/ 11 w 13"/>
                <a:gd name="T27" fmla="*/ 3 h 10"/>
                <a:gd name="T28" fmla="*/ 12 w 13"/>
                <a:gd name="T2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0">
                  <a:moveTo>
                    <a:pt x="12" y="5"/>
                  </a:moveTo>
                  <a:lnTo>
                    <a:pt x="11" y="6"/>
                  </a:lnTo>
                  <a:lnTo>
                    <a:pt x="7" y="5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1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5" name="Freeform 98">
              <a:extLst>
                <a:ext uri="{FF2B5EF4-FFF2-40B4-BE49-F238E27FC236}">
                  <a16:creationId xmlns:a16="http://schemas.microsoft.com/office/drawing/2014/main" id="{1A7C09F2-D72D-4427-8B2B-C537B831B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0157" y="7363558"/>
              <a:ext cx="10991" cy="10991"/>
            </a:xfrm>
            <a:custGeom>
              <a:avLst/>
              <a:gdLst>
                <a:gd name="T0" fmla="*/ 9 w 10"/>
                <a:gd name="T1" fmla="*/ 9 h 10"/>
                <a:gd name="T2" fmla="*/ 6 w 10"/>
                <a:gd name="T3" fmla="*/ 9 h 10"/>
                <a:gd name="T4" fmla="*/ 4 w 10"/>
                <a:gd name="T5" fmla="*/ 8 h 10"/>
                <a:gd name="T6" fmla="*/ 2 w 10"/>
                <a:gd name="T7" fmla="*/ 8 h 10"/>
                <a:gd name="T8" fmla="*/ 0 w 10"/>
                <a:gd name="T9" fmla="*/ 0 h 10"/>
                <a:gd name="T10" fmla="*/ 0 w 10"/>
                <a:gd name="T11" fmla="*/ 0 h 10"/>
                <a:gd name="T12" fmla="*/ 2 w 10"/>
                <a:gd name="T13" fmla="*/ 0 h 10"/>
                <a:gd name="T14" fmla="*/ 7 w 10"/>
                <a:gd name="T15" fmla="*/ 4 h 10"/>
                <a:gd name="T16" fmla="*/ 9 w 10"/>
                <a:gd name="T17" fmla="*/ 8 h 10"/>
                <a:gd name="T18" fmla="*/ 9 w 10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9" y="9"/>
                  </a:moveTo>
                  <a:lnTo>
                    <a:pt x="6" y="9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4"/>
                  </a:lnTo>
                  <a:lnTo>
                    <a:pt x="9" y="8"/>
                  </a:lnTo>
                  <a:lnTo>
                    <a:pt x="9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6" name="Freeform 99">
              <a:extLst>
                <a:ext uri="{FF2B5EF4-FFF2-40B4-BE49-F238E27FC236}">
                  <a16:creationId xmlns:a16="http://schemas.microsoft.com/office/drawing/2014/main" id="{09A9FDF4-1BFA-4EC7-BF75-5934CAC7D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3128" y="7352567"/>
              <a:ext cx="10991" cy="27478"/>
            </a:xfrm>
            <a:custGeom>
              <a:avLst/>
              <a:gdLst>
                <a:gd name="T0" fmla="*/ 3 w 11"/>
                <a:gd name="T1" fmla="*/ 21 h 22"/>
                <a:gd name="T2" fmla="*/ 2 w 11"/>
                <a:gd name="T3" fmla="*/ 21 h 22"/>
                <a:gd name="T4" fmla="*/ 0 w 11"/>
                <a:gd name="T5" fmla="*/ 17 h 22"/>
                <a:gd name="T6" fmla="*/ 0 w 11"/>
                <a:gd name="T7" fmla="*/ 16 h 22"/>
                <a:gd name="T8" fmla="*/ 2 w 11"/>
                <a:gd name="T9" fmla="*/ 13 h 22"/>
                <a:gd name="T10" fmla="*/ 4 w 11"/>
                <a:gd name="T11" fmla="*/ 10 h 22"/>
                <a:gd name="T12" fmla="*/ 7 w 11"/>
                <a:gd name="T13" fmla="*/ 5 h 22"/>
                <a:gd name="T14" fmla="*/ 9 w 11"/>
                <a:gd name="T15" fmla="*/ 0 h 22"/>
                <a:gd name="T16" fmla="*/ 10 w 11"/>
                <a:gd name="T17" fmla="*/ 0 h 22"/>
                <a:gd name="T18" fmla="*/ 9 w 11"/>
                <a:gd name="T19" fmla="*/ 5 h 22"/>
                <a:gd name="T20" fmla="*/ 5 w 11"/>
                <a:gd name="T21" fmla="*/ 19 h 22"/>
                <a:gd name="T22" fmla="*/ 3 w 11"/>
                <a:gd name="T23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2">
                  <a:moveTo>
                    <a:pt x="3" y="21"/>
                  </a:moveTo>
                  <a:lnTo>
                    <a:pt x="2" y="21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7" y="5"/>
                  </a:lnTo>
                  <a:lnTo>
                    <a:pt x="9" y="0"/>
                  </a:lnTo>
                  <a:lnTo>
                    <a:pt x="10" y="0"/>
                  </a:lnTo>
                  <a:lnTo>
                    <a:pt x="9" y="5"/>
                  </a:lnTo>
                  <a:lnTo>
                    <a:pt x="5" y="19"/>
                  </a:lnTo>
                  <a:lnTo>
                    <a:pt x="3" y="2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7" name="Freeform 100">
              <a:extLst>
                <a:ext uri="{FF2B5EF4-FFF2-40B4-BE49-F238E27FC236}">
                  <a16:creationId xmlns:a16="http://schemas.microsoft.com/office/drawing/2014/main" id="{44D5D9BB-FF56-4F09-A4F1-1BA437B9E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6993" y="7347074"/>
              <a:ext cx="21981" cy="21981"/>
            </a:xfrm>
            <a:custGeom>
              <a:avLst/>
              <a:gdLst>
                <a:gd name="T0" fmla="*/ 13 w 16"/>
                <a:gd name="T1" fmla="*/ 15 h 17"/>
                <a:gd name="T2" fmla="*/ 12 w 16"/>
                <a:gd name="T3" fmla="*/ 16 h 17"/>
                <a:gd name="T4" fmla="*/ 6 w 16"/>
                <a:gd name="T5" fmla="*/ 15 h 17"/>
                <a:gd name="T6" fmla="*/ 0 w 16"/>
                <a:gd name="T7" fmla="*/ 11 h 17"/>
                <a:gd name="T8" fmla="*/ 2 w 16"/>
                <a:gd name="T9" fmla="*/ 3 h 17"/>
                <a:gd name="T10" fmla="*/ 3 w 16"/>
                <a:gd name="T11" fmla="*/ 0 h 17"/>
                <a:gd name="T12" fmla="*/ 15 w 16"/>
                <a:gd name="T13" fmla="*/ 8 h 17"/>
                <a:gd name="T14" fmla="*/ 15 w 16"/>
                <a:gd name="T15" fmla="*/ 11 h 17"/>
                <a:gd name="T16" fmla="*/ 13 w 16"/>
                <a:gd name="T1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13" y="15"/>
                  </a:moveTo>
                  <a:lnTo>
                    <a:pt x="12" y="16"/>
                  </a:lnTo>
                  <a:lnTo>
                    <a:pt x="6" y="15"/>
                  </a:lnTo>
                  <a:lnTo>
                    <a:pt x="0" y="11"/>
                  </a:lnTo>
                  <a:lnTo>
                    <a:pt x="2" y="3"/>
                  </a:lnTo>
                  <a:lnTo>
                    <a:pt x="3" y="0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3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8" name="Freeform 101">
              <a:extLst>
                <a:ext uri="{FF2B5EF4-FFF2-40B4-BE49-F238E27FC236}">
                  <a16:creationId xmlns:a16="http://schemas.microsoft.com/office/drawing/2014/main" id="{67D36133-DAF9-4F67-8193-D325C85A8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5651" y="7325093"/>
              <a:ext cx="38468" cy="38465"/>
            </a:xfrm>
            <a:custGeom>
              <a:avLst/>
              <a:gdLst>
                <a:gd name="T0" fmla="*/ 24 w 30"/>
                <a:gd name="T1" fmla="*/ 1 h 31"/>
                <a:gd name="T2" fmla="*/ 25 w 30"/>
                <a:gd name="T3" fmla="*/ 3 h 31"/>
                <a:gd name="T4" fmla="*/ 27 w 30"/>
                <a:gd name="T5" fmla="*/ 9 h 31"/>
                <a:gd name="T6" fmla="*/ 29 w 30"/>
                <a:gd name="T7" fmla="*/ 16 h 31"/>
                <a:gd name="T8" fmla="*/ 28 w 30"/>
                <a:gd name="T9" fmla="*/ 19 h 31"/>
                <a:gd name="T10" fmla="*/ 29 w 30"/>
                <a:gd name="T11" fmla="*/ 22 h 31"/>
                <a:gd name="T12" fmla="*/ 28 w 30"/>
                <a:gd name="T13" fmla="*/ 26 h 31"/>
                <a:gd name="T14" fmla="*/ 23 w 30"/>
                <a:gd name="T15" fmla="*/ 30 h 31"/>
                <a:gd name="T16" fmla="*/ 18 w 30"/>
                <a:gd name="T17" fmla="*/ 30 h 31"/>
                <a:gd name="T18" fmla="*/ 12 w 30"/>
                <a:gd name="T19" fmla="*/ 28 h 31"/>
                <a:gd name="T20" fmla="*/ 4 w 30"/>
                <a:gd name="T21" fmla="*/ 25 h 31"/>
                <a:gd name="T22" fmla="*/ 3 w 30"/>
                <a:gd name="T23" fmla="*/ 22 h 31"/>
                <a:gd name="T24" fmla="*/ 2 w 30"/>
                <a:gd name="T25" fmla="*/ 21 h 31"/>
                <a:gd name="T26" fmla="*/ 0 w 30"/>
                <a:gd name="T27" fmla="*/ 14 h 31"/>
                <a:gd name="T28" fmla="*/ 0 w 30"/>
                <a:gd name="T29" fmla="*/ 6 h 31"/>
                <a:gd name="T30" fmla="*/ 4 w 30"/>
                <a:gd name="T31" fmla="*/ 4 h 31"/>
                <a:gd name="T32" fmla="*/ 13 w 30"/>
                <a:gd name="T33" fmla="*/ 1 h 31"/>
                <a:gd name="T34" fmla="*/ 15 w 30"/>
                <a:gd name="T35" fmla="*/ 2 h 31"/>
                <a:gd name="T36" fmla="*/ 17 w 30"/>
                <a:gd name="T37" fmla="*/ 3 h 31"/>
                <a:gd name="T38" fmla="*/ 19 w 30"/>
                <a:gd name="T39" fmla="*/ 3 h 31"/>
                <a:gd name="T40" fmla="*/ 23 w 30"/>
                <a:gd name="T41" fmla="*/ 0 h 31"/>
                <a:gd name="T42" fmla="*/ 24 w 30"/>
                <a:gd name="T4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1">
                  <a:moveTo>
                    <a:pt x="24" y="1"/>
                  </a:moveTo>
                  <a:lnTo>
                    <a:pt x="25" y="3"/>
                  </a:lnTo>
                  <a:lnTo>
                    <a:pt x="27" y="9"/>
                  </a:lnTo>
                  <a:lnTo>
                    <a:pt x="29" y="16"/>
                  </a:lnTo>
                  <a:lnTo>
                    <a:pt x="28" y="19"/>
                  </a:lnTo>
                  <a:lnTo>
                    <a:pt x="29" y="22"/>
                  </a:lnTo>
                  <a:lnTo>
                    <a:pt x="28" y="26"/>
                  </a:lnTo>
                  <a:lnTo>
                    <a:pt x="23" y="30"/>
                  </a:lnTo>
                  <a:lnTo>
                    <a:pt x="18" y="30"/>
                  </a:lnTo>
                  <a:lnTo>
                    <a:pt x="12" y="28"/>
                  </a:lnTo>
                  <a:lnTo>
                    <a:pt x="4" y="25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6"/>
                  </a:lnTo>
                  <a:lnTo>
                    <a:pt x="4" y="4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3" y="0"/>
                  </a:lnTo>
                  <a:lnTo>
                    <a:pt x="2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9" name="Freeform 102">
              <a:extLst>
                <a:ext uri="{FF2B5EF4-FFF2-40B4-BE49-F238E27FC236}">
                  <a16:creationId xmlns:a16="http://schemas.microsoft.com/office/drawing/2014/main" id="{A4603099-B467-4275-9FFC-AC84F8318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4564" y="7319597"/>
              <a:ext cx="5497" cy="10991"/>
            </a:xfrm>
            <a:custGeom>
              <a:avLst/>
              <a:gdLst>
                <a:gd name="T0" fmla="*/ 4 w 5"/>
                <a:gd name="T1" fmla="*/ 5 h 8"/>
                <a:gd name="T2" fmla="*/ 1 w 5"/>
                <a:gd name="T3" fmla="*/ 7 h 8"/>
                <a:gd name="T4" fmla="*/ 0 w 5"/>
                <a:gd name="T5" fmla="*/ 6 h 8"/>
                <a:gd name="T6" fmla="*/ 0 w 5"/>
                <a:gd name="T7" fmla="*/ 3 h 8"/>
                <a:gd name="T8" fmla="*/ 1 w 5"/>
                <a:gd name="T9" fmla="*/ 1 h 8"/>
                <a:gd name="T10" fmla="*/ 1 w 5"/>
                <a:gd name="T11" fmla="*/ 0 h 8"/>
                <a:gd name="T12" fmla="*/ 3 w 5"/>
                <a:gd name="T13" fmla="*/ 0 h 8"/>
                <a:gd name="T14" fmla="*/ 3 w 5"/>
                <a:gd name="T15" fmla="*/ 2 h 8"/>
                <a:gd name="T16" fmla="*/ 4 w 5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4" y="5"/>
                  </a:moveTo>
                  <a:lnTo>
                    <a:pt x="1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0" name="Freeform 103">
              <a:extLst>
                <a:ext uri="{FF2B5EF4-FFF2-40B4-BE49-F238E27FC236}">
                  <a16:creationId xmlns:a16="http://schemas.microsoft.com/office/drawing/2014/main" id="{75F8D009-C416-4057-AA83-083D85CB0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7631" y="7297615"/>
              <a:ext cx="5497" cy="16488"/>
            </a:xfrm>
            <a:custGeom>
              <a:avLst/>
              <a:gdLst>
                <a:gd name="T0" fmla="*/ 3 w 5"/>
                <a:gd name="T1" fmla="*/ 12 h 13"/>
                <a:gd name="T2" fmla="*/ 2 w 5"/>
                <a:gd name="T3" fmla="*/ 12 h 13"/>
                <a:gd name="T4" fmla="*/ 0 w 5"/>
                <a:gd name="T5" fmla="*/ 12 h 13"/>
                <a:gd name="T6" fmla="*/ 0 w 5"/>
                <a:gd name="T7" fmla="*/ 8 h 13"/>
                <a:gd name="T8" fmla="*/ 1 w 5"/>
                <a:gd name="T9" fmla="*/ 5 h 13"/>
                <a:gd name="T10" fmla="*/ 0 w 5"/>
                <a:gd name="T11" fmla="*/ 2 h 13"/>
                <a:gd name="T12" fmla="*/ 1 w 5"/>
                <a:gd name="T13" fmla="*/ 0 h 13"/>
                <a:gd name="T14" fmla="*/ 3 w 5"/>
                <a:gd name="T15" fmla="*/ 5 h 13"/>
                <a:gd name="T16" fmla="*/ 4 w 5"/>
                <a:gd name="T17" fmla="*/ 6 h 13"/>
                <a:gd name="T18" fmla="*/ 3 w 5"/>
                <a:gd name="T19" fmla="*/ 9 h 13"/>
                <a:gd name="T20" fmla="*/ 3 w 5"/>
                <a:gd name="T2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3">
                  <a:moveTo>
                    <a:pt x="3" y="1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5"/>
                  </a:lnTo>
                  <a:lnTo>
                    <a:pt x="4" y="6"/>
                  </a:lnTo>
                  <a:lnTo>
                    <a:pt x="3" y="9"/>
                  </a:lnTo>
                  <a:lnTo>
                    <a:pt x="3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1" name="Freeform 104">
              <a:extLst>
                <a:ext uri="{FF2B5EF4-FFF2-40B4-BE49-F238E27FC236}">
                  <a16:creationId xmlns:a16="http://schemas.microsoft.com/office/drawing/2014/main" id="{40B61C70-482C-4CAD-AB20-65CCBF895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4118" y="7292122"/>
              <a:ext cx="60446" cy="93417"/>
            </a:xfrm>
            <a:custGeom>
              <a:avLst/>
              <a:gdLst>
                <a:gd name="T0" fmla="*/ 48 w 50"/>
                <a:gd name="T1" fmla="*/ 24 h 73"/>
                <a:gd name="T2" fmla="*/ 46 w 50"/>
                <a:gd name="T3" fmla="*/ 26 h 73"/>
                <a:gd name="T4" fmla="*/ 41 w 50"/>
                <a:gd name="T5" fmla="*/ 29 h 73"/>
                <a:gd name="T6" fmla="*/ 37 w 50"/>
                <a:gd name="T7" fmla="*/ 35 h 73"/>
                <a:gd name="T8" fmla="*/ 42 w 50"/>
                <a:gd name="T9" fmla="*/ 40 h 73"/>
                <a:gd name="T10" fmla="*/ 41 w 50"/>
                <a:gd name="T11" fmla="*/ 47 h 73"/>
                <a:gd name="T12" fmla="*/ 33 w 50"/>
                <a:gd name="T13" fmla="*/ 57 h 73"/>
                <a:gd name="T14" fmla="*/ 33 w 50"/>
                <a:gd name="T15" fmla="*/ 65 h 73"/>
                <a:gd name="T16" fmla="*/ 26 w 50"/>
                <a:gd name="T17" fmla="*/ 72 h 73"/>
                <a:gd name="T18" fmla="*/ 23 w 50"/>
                <a:gd name="T19" fmla="*/ 62 h 73"/>
                <a:gd name="T20" fmla="*/ 22 w 50"/>
                <a:gd name="T21" fmla="*/ 55 h 73"/>
                <a:gd name="T22" fmla="*/ 15 w 50"/>
                <a:gd name="T23" fmla="*/ 49 h 73"/>
                <a:gd name="T24" fmla="*/ 10 w 50"/>
                <a:gd name="T25" fmla="*/ 50 h 73"/>
                <a:gd name="T26" fmla="*/ 6 w 50"/>
                <a:gd name="T27" fmla="*/ 42 h 73"/>
                <a:gd name="T28" fmla="*/ 5 w 50"/>
                <a:gd name="T29" fmla="*/ 31 h 73"/>
                <a:gd name="T30" fmla="*/ 4 w 50"/>
                <a:gd name="T31" fmla="*/ 29 h 73"/>
                <a:gd name="T32" fmla="*/ 1 w 50"/>
                <a:gd name="T33" fmla="*/ 26 h 73"/>
                <a:gd name="T34" fmla="*/ 2 w 50"/>
                <a:gd name="T35" fmla="*/ 21 h 73"/>
                <a:gd name="T36" fmla="*/ 9 w 50"/>
                <a:gd name="T37" fmla="*/ 21 h 73"/>
                <a:gd name="T38" fmla="*/ 14 w 50"/>
                <a:gd name="T39" fmla="*/ 13 h 73"/>
                <a:gd name="T40" fmla="*/ 15 w 50"/>
                <a:gd name="T41" fmla="*/ 10 h 73"/>
                <a:gd name="T42" fmla="*/ 22 w 50"/>
                <a:gd name="T43" fmla="*/ 12 h 73"/>
                <a:gd name="T44" fmla="*/ 22 w 50"/>
                <a:gd name="T45" fmla="*/ 21 h 73"/>
                <a:gd name="T46" fmla="*/ 25 w 50"/>
                <a:gd name="T47" fmla="*/ 23 h 73"/>
                <a:gd name="T48" fmla="*/ 27 w 50"/>
                <a:gd name="T49" fmla="*/ 17 h 73"/>
                <a:gd name="T50" fmla="*/ 29 w 50"/>
                <a:gd name="T51" fmla="*/ 13 h 73"/>
                <a:gd name="T52" fmla="*/ 26 w 50"/>
                <a:gd name="T53" fmla="*/ 8 h 73"/>
                <a:gd name="T54" fmla="*/ 37 w 50"/>
                <a:gd name="T55" fmla="*/ 0 h 73"/>
                <a:gd name="T56" fmla="*/ 44 w 50"/>
                <a:gd name="T57" fmla="*/ 1 h 73"/>
                <a:gd name="T58" fmla="*/ 48 w 50"/>
                <a:gd name="T59" fmla="*/ 3 h 73"/>
                <a:gd name="T60" fmla="*/ 47 w 50"/>
                <a:gd name="T61" fmla="*/ 9 h 73"/>
                <a:gd name="T62" fmla="*/ 48 w 50"/>
                <a:gd name="T63" fmla="*/ 1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" h="73">
                  <a:moveTo>
                    <a:pt x="48" y="18"/>
                  </a:moveTo>
                  <a:lnTo>
                    <a:pt x="48" y="24"/>
                  </a:lnTo>
                  <a:lnTo>
                    <a:pt x="47" y="25"/>
                  </a:lnTo>
                  <a:lnTo>
                    <a:pt x="46" y="26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38" y="31"/>
                  </a:lnTo>
                  <a:lnTo>
                    <a:pt x="37" y="35"/>
                  </a:lnTo>
                  <a:lnTo>
                    <a:pt x="39" y="38"/>
                  </a:lnTo>
                  <a:lnTo>
                    <a:pt x="42" y="40"/>
                  </a:lnTo>
                  <a:lnTo>
                    <a:pt x="43" y="45"/>
                  </a:lnTo>
                  <a:lnTo>
                    <a:pt x="41" y="47"/>
                  </a:lnTo>
                  <a:lnTo>
                    <a:pt x="33" y="50"/>
                  </a:lnTo>
                  <a:lnTo>
                    <a:pt x="33" y="57"/>
                  </a:lnTo>
                  <a:lnTo>
                    <a:pt x="33" y="62"/>
                  </a:lnTo>
                  <a:lnTo>
                    <a:pt x="33" y="65"/>
                  </a:lnTo>
                  <a:lnTo>
                    <a:pt x="32" y="70"/>
                  </a:lnTo>
                  <a:lnTo>
                    <a:pt x="26" y="72"/>
                  </a:lnTo>
                  <a:lnTo>
                    <a:pt x="23" y="65"/>
                  </a:lnTo>
                  <a:lnTo>
                    <a:pt x="23" y="62"/>
                  </a:lnTo>
                  <a:lnTo>
                    <a:pt x="22" y="58"/>
                  </a:lnTo>
                  <a:lnTo>
                    <a:pt x="22" y="55"/>
                  </a:lnTo>
                  <a:lnTo>
                    <a:pt x="20" y="50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0" y="50"/>
                  </a:lnTo>
                  <a:lnTo>
                    <a:pt x="9" y="49"/>
                  </a:lnTo>
                  <a:lnTo>
                    <a:pt x="6" y="42"/>
                  </a:lnTo>
                  <a:lnTo>
                    <a:pt x="6" y="35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0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5" y="10"/>
                  </a:lnTo>
                  <a:lnTo>
                    <a:pt x="19" y="9"/>
                  </a:lnTo>
                  <a:lnTo>
                    <a:pt x="22" y="12"/>
                  </a:lnTo>
                  <a:lnTo>
                    <a:pt x="21" y="16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6" y="19"/>
                  </a:lnTo>
                  <a:lnTo>
                    <a:pt x="27" y="17"/>
                  </a:lnTo>
                  <a:lnTo>
                    <a:pt x="28" y="16"/>
                  </a:lnTo>
                  <a:lnTo>
                    <a:pt x="29" y="13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32" y="4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1"/>
                  </a:lnTo>
                  <a:lnTo>
                    <a:pt x="47" y="2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7" y="9"/>
                  </a:lnTo>
                  <a:lnTo>
                    <a:pt x="47" y="12"/>
                  </a:lnTo>
                  <a:lnTo>
                    <a:pt x="48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2" name="Freeform 105">
              <a:extLst>
                <a:ext uri="{FF2B5EF4-FFF2-40B4-BE49-F238E27FC236}">
                  <a16:creationId xmlns:a16="http://schemas.microsoft.com/office/drawing/2014/main" id="{8DEC66D2-2A6D-47C8-9917-2372B57DA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8622" y="7209692"/>
              <a:ext cx="10991" cy="5497"/>
            </a:xfrm>
            <a:custGeom>
              <a:avLst/>
              <a:gdLst>
                <a:gd name="T0" fmla="*/ 6 w 11"/>
                <a:gd name="T1" fmla="*/ 4 h 6"/>
                <a:gd name="T2" fmla="*/ 5 w 11"/>
                <a:gd name="T3" fmla="*/ 5 h 6"/>
                <a:gd name="T4" fmla="*/ 0 w 11"/>
                <a:gd name="T5" fmla="*/ 3 h 6"/>
                <a:gd name="T6" fmla="*/ 2 w 11"/>
                <a:gd name="T7" fmla="*/ 1 h 6"/>
                <a:gd name="T8" fmla="*/ 7 w 11"/>
                <a:gd name="T9" fmla="*/ 0 h 6"/>
                <a:gd name="T10" fmla="*/ 10 w 11"/>
                <a:gd name="T11" fmla="*/ 0 h 6"/>
                <a:gd name="T12" fmla="*/ 7 w 11"/>
                <a:gd name="T13" fmla="*/ 3 h 6"/>
                <a:gd name="T14" fmla="*/ 6 w 11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6" y="4"/>
                  </a:moveTo>
                  <a:lnTo>
                    <a:pt x="5" y="5"/>
                  </a:lnTo>
                  <a:lnTo>
                    <a:pt x="0" y="3"/>
                  </a:lnTo>
                  <a:lnTo>
                    <a:pt x="2" y="1"/>
                  </a:lnTo>
                  <a:lnTo>
                    <a:pt x="7" y="0"/>
                  </a:lnTo>
                  <a:lnTo>
                    <a:pt x="10" y="0"/>
                  </a:lnTo>
                  <a:lnTo>
                    <a:pt x="7" y="3"/>
                  </a:lnTo>
                  <a:lnTo>
                    <a:pt x="6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3" name="Freeform 106">
              <a:extLst>
                <a:ext uri="{FF2B5EF4-FFF2-40B4-BE49-F238E27FC236}">
                  <a16:creationId xmlns:a16="http://schemas.microsoft.com/office/drawing/2014/main" id="{5FF11456-4DDC-4D2A-ACB4-DDF403262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9708" y="7182219"/>
              <a:ext cx="109904" cy="197827"/>
            </a:xfrm>
            <a:custGeom>
              <a:avLst/>
              <a:gdLst>
                <a:gd name="T0" fmla="*/ 49 w 86"/>
                <a:gd name="T1" fmla="*/ 159 h 160"/>
                <a:gd name="T2" fmla="*/ 46 w 86"/>
                <a:gd name="T3" fmla="*/ 157 h 160"/>
                <a:gd name="T4" fmla="*/ 38 w 86"/>
                <a:gd name="T5" fmla="*/ 159 h 160"/>
                <a:gd name="T6" fmla="*/ 33 w 86"/>
                <a:gd name="T7" fmla="*/ 157 h 160"/>
                <a:gd name="T8" fmla="*/ 23 w 86"/>
                <a:gd name="T9" fmla="*/ 154 h 160"/>
                <a:gd name="T10" fmla="*/ 17 w 86"/>
                <a:gd name="T11" fmla="*/ 154 h 160"/>
                <a:gd name="T12" fmla="*/ 16 w 86"/>
                <a:gd name="T13" fmla="*/ 147 h 160"/>
                <a:gd name="T14" fmla="*/ 17 w 86"/>
                <a:gd name="T15" fmla="*/ 141 h 160"/>
                <a:gd name="T16" fmla="*/ 16 w 86"/>
                <a:gd name="T17" fmla="*/ 127 h 160"/>
                <a:gd name="T18" fmla="*/ 1 w 86"/>
                <a:gd name="T19" fmla="*/ 118 h 160"/>
                <a:gd name="T20" fmla="*/ 3 w 86"/>
                <a:gd name="T21" fmla="*/ 97 h 160"/>
                <a:gd name="T22" fmla="*/ 1 w 86"/>
                <a:gd name="T23" fmla="*/ 78 h 160"/>
                <a:gd name="T24" fmla="*/ 4 w 86"/>
                <a:gd name="T25" fmla="*/ 62 h 160"/>
                <a:gd name="T26" fmla="*/ 11 w 86"/>
                <a:gd name="T27" fmla="*/ 65 h 160"/>
                <a:gd name="T28" fmla="*/ 15 w 86"/>
                <a:gd name="T29" fmla="*/ 68 h 160"/>
                <a:gd name="T30" fmla="*/ 19 w 86"/>
                <a:gd name="T31" fmla="*/ 66 h 160"/>
                <a:gd name="T32" fmla="*/ 24 w 86"/>
                <a:gd name="T33" fmla="*/ 56 h 160"/>
                <a:gd name="T34" fmla="*/ 29 w 86"/>
                <a:gd name="T35" fmla="*/ 53 h 160"/>
                <a:gd name="T36" fmla="*/ 33 w 86"/>
                <a:gd name="T37" fmla="*/ 58 h 160"/>
                <a:gd name="T38" fmla="*/ 35 w 86"/>
                <a:gd name="T39" fmla="*/ 40 h 160"/>
                <a:gd name="T40" fmla="*/ 27 w 86"/>
                <a:gd name="T41" fmla="*/ 40 h 160"/>
                <a:gd name="T42" fmla="*/ 20 w 86"/>
                <a:gd name="T43" fmla="*/ 56 h 160"/>
                <a:gd name="T44" fmla="*/ 11 w 86"/>
                <a:gd name="T45" fmla="*/ 60 h 160"/>
                <a:gd name="T46" fmla="*/ 5 w 86"/>
                <a:gd name="T47" fmla="*/ 55 h 160"/>
                <a:gd name="T48" fmla="*/ 5 w 86"/>
                <a:gd name="T49" fmla="*/ 50 h 160"/>
                <a:gd name="T50" fmla="*/ 16 w 86"/>
                <a:gd name="T51" fmla="*/ 35 h 160"/>
                <a:gd name="T52" fmla="*/ 25 w 86"/>
                <a:gd name="T53" fmla="*/ 33 h 160"/>
                <a:gd name="T54" fmla="*/ 36 w 86"/>
                <a:gd name="T55" fmla="*/ 33 h 160"/>
                <a:gd name="T56" fmla="*/ 44 w 86"/>
                <a:gd name="T57" fmla="*/ 28 h 160"/>
                <a:gd name="T58" fmla="*/ 56 w 86"/>
                <a:gd name="T59" fmla="*/ 9 h 160"/>
                <a:gd name="T60" fmla="*/ 73 w 86"/>
                <a:gd name="T61" fmla="*/ 0 h 160"/>
                <a:gd name="T62" fmla="*/ 72 w 86"/>
                <a:gd name="T63" fmla="*/ 5 h 160"/>
                <a:gd name="T64" fmla="*/ 71 w 86"/>
                <a:gd name="T65" fmla="*/ 10 h 160"/>
                <a:gd name="T66" fmla="*/ 73 w 86"/>
                <a:gd name="T67" fmla="*/ 20 h 160"/>
                <a:gd name="T68" fmla="*/ 71 w 86"/>
                <a:gd name="T69" fmla="*/ 32 h 160"/>
                <a:gd name="T70" fmla="*/ 66 w 86"/>
                <a:gd name="T71" fmla="*/ 41 h 160"/>
                <a:gd name="T72" fmla="*/ 66 w 86"/>
                <a:gd name="T73" fmla="*/ 53 h 160"/>
                <a:gd name="T74" fmla="*/ 69 w 86"/>
                <a:gd name="T75" fmla="*/ 66 h 160"/>
                <a:gd name="T76" fmla="*/ 83 w 86"/>
                <a:gd name="T77" fmla="*/ 67 h 160"/>
                <a:gd name="T78" fmla="*/ 85 w 86"/>
                <a:gd name="T79" fmla="*/ 72 h 160"/>
                <a:gd name="T80" fmla="*/ 83 w 86"/>
                <a:gd name="T81" fmla="*/ 80 h 160"/>
                <a:gd name="T82" fmla="*/ 76 w 86"/>
                <a:gd name="T83" fmla="*/ 85 h 160"/>
                <a:gd name="T84" fmla="*/ 70 w 86"/>
                <a:gd name="T85" fmla="*/ 81 h 160"/>
                <a:gd name="T86" fmla="*/ 67 w 86"/>
                <a:gd name="T87" fmla="*/ 84 h 160"/>
                <a:gd name="T88" fmla="*/ 63 w 86"/>
                <a:gd name="T89" fmla="*/ 103 h 160"/>
                <a:gd name="T90" fmla="*/ 60 w 86"/>
                <a:gd name="T91" fmla="*/ 103 h 160"/>
                <a:gd name="T92" fmla="*/ 54 w 86"/>
                <a:gd name="T93" fmla="*/ 104 h 160"/>
                <a:gd name="T94" fmla="*/ 58 w 86"/>
                <a:gd name="T95" fmla="*/ 109 h 160"/>
                <a:gd name="T96" fmla="*/ 54 w 86"/>
                <a:gd name="T97" fmla="*/ 112 h 160"/>
                <a:gd name="T98" fmla="*/ 50 w 86"/>
                <a:gd name="T99" fmla="*/ 117 h 160"/>
                <a:gd name="T100" fmla="*/ 45 w 86"/>
                <a:gd name="T101" fmla="*/ 123 h 160"/>
                <a:gd name="T102" fmla="*/ 46 w 86"/>
                <a:gd name="T103" fmla="*/ 131 h 160"/>
                <a:gd name="T104" fmla="*/ 47 w 86"/>
                <a:gd name="T105" fmla="*/ 138 h 160"/>
                <a:gd name="T106" fmla="*/ 41 w 86"/>
                <a:gd name="T107" fmla="*/ 147 h 160"/>
                <a:gd name="T108" fmla="*/ 47 w 86"/>
                <a:gd name="T109" fmla="*/ 148 h 160"/>
                <a:gd name="T110" fmla="*/ 49 w 86"/>
                <a:gd name="T111" fmla="*/ 151 h 160"/>
                <a:gd name="T112" fmla="*/ 49 w 86"/>
                <a:gd name="T113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60">
                  <a:moveTo>
                    <a:pt x="49" y="159"/>
                  </a:moveTo>
                  <a:lnTo>
                    <a:pt x="49" y="159"/>
                  </a:lnTo>
                  <a:lnTo>
                    <a:pt x="47" y="158"/>
                  </a:lnTo>
                  <a:lnTo>
                    <a:pt x="46" y="157"/>
                  </a:lnTo>
                  <a:lnTo>
                    <a:pt x="42" y="157"/>
                  </a:lnTo>
                  <a:lnTo>
                    <a:pt x="38" y="159"/>
                  </a:lnTo>
                  <a:lnTo>
                    <a:pt x="35" y="159"/>
                  </a:lnTo>
                  <a:lnTo>
                    <a:pt x="33" y="157"/>
                  </a:lnTo>
                  <a:lnTo>
                    <a:pt x="24" y="154"/>
                  </a:lnTo>
                  <a:lnTo>
                    <a:pt x="23" y="154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7" y="150"/>
                  </a:lnTo>
                  <a:lnTo>
                    <a:pt x="16" y="147"/>
                  </a:lnTo>
                  <a:lnTo>
                    <a:pt x="14" y="142"/>
                  </a:lnTo>
                  <a:lnTo>
                    <a:pt x="17" y="141"/>
                  </a:lnTo>
                  <a:lnTo>
                    <a:pt x="16" y="131"/>
                  </a:lnTo>
                  <a:lnTo>
                    <a:pt x="16" y="127"/>
                  </a:lnTo>
                  <a:lnTo>
                    <a:pt x="7" y="122"/>
                  </a:lnTo>
                  <a:lnTo>
                    <a:pt x="1" y="118"/>
                  </a:lnTo>
                  <a:lnTo>
                    <a:pt x="2" y="101"/>
                  </a:lnTo>
                  <a:lnTo>
                    <a:pt x="3" y="97"/>
                  </a:lnTo>
                  <a:lnTo>
                    <a:pt x="0" y="88"/>
                  </a:lnTo>
                  <a:lnTo>
                    <a:pt x="1" y="78"/>
                  </a:lnTo>
                  <a:lnTo>
                    <a:pt x="2" y="63"/>
                  </a:lnTo>
                  <a:lnTo>
                    <a:pt x="4" y="62"/>
                  </a:lnTo>
                  <a:lnTo>
                    <a:pt x="5" y="62"/>
                  </a:lnTo>
                  <a:lnTo>
                    <a:pt x="11" y="65"/>
                  </a:lnTo>
                  <a:lnTo>
                    <a:pt x="14" y="66"/>
                  </a:lnTo>
                  <a:lnTo>
                    <a:pt x="15" y="68"/>
                  </a:lnTo>
                  <a:lnTo>
                    <a:pt x="17" y="69"/>
                  </a:lnTo>
                  <a:lnTo>
                    <a:pt x="19" y="66"/>
                  </a:lnTo>
                  <a:lnTo>
                    <a:pt x="19" y="62"/>
                  </a:lnTo>
                  <a:lnTo>
                    <a:pt x="24" y="56"/>
                  </a:lnTo>
                  <a:lnTo>
                    <a:pt x="27" y="54"/>
                  </a:lnTo>
                  <a:lnTo>
                    <a:pt x="29" y="53"/>
                  </a:lnTo>
                  <a:lnTo>
                    <a:pt x="31" y="55"/>
                  </a:lnTo>
                  <a:lnTo>
                    <a:pt x="33" y="58"/>
                  </a:lnTo>
                  <a:lnTo>
                    <a:pt x="33" y="52"/>
                  </a:lnTo>
                  <a:lnTo>
                    <a:pt x="35" y="40"/>
                  </a:lnTo>
                  <a:lnTo>
                    <a:pt x="30" y="39"/>
                  </a:lnTo>
                  <a:lnTo>
                    <a:pt x="27" y="40"/>
                  </a:lnTo>
                  <a:lnTo>
                    <a:pt x="24" y="47"/>
                  </a:lnTo>
                  <a:lnTo>
                    <a:pt x="20" y="56"/>
                  </a:lnTo>
                  <a:lnTo>
                    <a:pt x="15" y="57"/>
                  </a:lnTo>
                  <a:lnTo>
                    <a:pt x="11" y="60"/>
                  </a:lnTo>
                  <a:lnTo>
                    <a:pt x="7" y="57"/>
                  </a:lnTo>
                  <a:lnTo>
                    <a:pt x="5" y="55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9" y="42"/>
                  </a:lnTo>
                  <a:lnTo>
                    <a:pt x="16" y="35"/>
                  </a:lnTo>
                  <a:lnTo>
                    <a:pt x="21" y="35"/>
                  </a:lnTo>
                  <a:lnTo>
                    <a:pt x="25" y="33"/>
                  </a:lnTo>
                  <a:lnTo>
                    <a:pt x="29" y="33"/>
                  </a:lnTo>
                  <a:lnTo>
                    <a:pt x="36" y="33"/>
                  </a:lnTo>
                  <a:lnTo>
                    <a:pt x="40" y="31"/>
                  </a:lnTo>
                  <a:lnTo>
                    <a:pt x="44" y="28"/>
                  </a:lnTo>
                  <a:lnTo>
                    <a:pt x="52" y="15"/>
                  </a:lnTo>
                  <a:lnTo>
                    <a:pt x="56" y="9"/>
                  </a:lnTo>
                  <a:lnTo>
                    <a:pt x="65" y="7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2" y="5"/>
                  </a:lnTo>
                  <a:lnTo>
                    <a:pt x="71" y="7"/>
                  </a:lnTo>
                  <a:lnTo>
                    <a:pt x="71" y="10"/>
                  </a:lnTo>
                  <a:lnTo>
                    <a:pt x="74" y="16"/>
                  </a:lnTo>
                  <a:lnTo>
                    <a:pt x="73" y="20"/>
                  </a:lnTo>
                  <a:lnTo>
                    <a:pt x="73" y="28"/>
                  </a:lnTo>
                  <a:lnTo>
                    <a:pt x="71" y="32"/>
                  </a:lnTo>
                  <a:lnTo>
                    <a:pt x="68" y="40"/>
                  </a:lnTo>
                  <a:lnTo>
                    <a:pt x="66" y="41"/>
                  </a:lnTo>
                  <a:lnTo>
                    <a:pt x="66" y="51"/>
                  </a:lnTo>
                  <a:lnTo>
                    <a:pt x="66" y="53"/>
                  </a:lnTo>
                  <a:lnTo>
                    <a:pt x="66" y="62"/>
                  </a:lnTo>
                  <a:lnTo>
                    <a:pt x="69" y="66"/>
                  </a:lnTo>
                  <a:lnTo>
                    <a:pt x="72" y="67"/>
                  </a:lnTo>
                  <a:lnTo>
                    <a:pt x="83" y="67"/>
                  </a:lnTo>
                  <a:lnTo>
                    <a:pt x="84" y="69"/>
                  </a:lnTo>
                  <a:lnTo>
                    <a:pt x="85" y="72"/>
                  </a:lnTo>
                  <a:lnTo>
                    <a:pt x="84" y="77"/>
                  </a:lnTo>
                  <a:lnTo>
                    <a:pt x="83" y="80"/>
                  </a:lnTo>
                  <a:lnTo>
                    <a:pt x="80" y="83"/>
                  </a:lnTo>
                  <a:lnTo>
                    <a:pt x="76" y="85"/>
                  </a:lnTo>
                  <a:lnTo>
                    <a:pt x="74" y="85"/>
                  </a:lnTo>
                  <a:lnTo>
                    <a:pt x="70" y="81"/>
                  </a:lnTo>
                  <a:lnTo>
                    <a:pt x="69" y="82"/>
                  </a:lnTo>
                  <a:lnTo>
                    <a:pt x="67" y="84"/>
                  </a:lnTo>
                  <a:lnTo>
                    <a:pt x="64" y="96"/>
                  </a:lnTo>
                  <a:lnTo>
                    <a:pt x="63" y="103"/>
                  </a:lnTo>
                  <a:lnTo>
                    <a:pt x="62" y="103"/>
                  </a:lnTo>
                  <a:lnTo>
                    <a:pt x="60" y="103"/>
                  </a:lnTo>
                  <a:lnTo>
                    <a:pt x="58" y="102"/>
                  </a:lnTo>
                  <a:lnTo>
                    <a:pt x="54" y="104"/>
                  </a:lnTo>
                  <a:lnTo>
                    <a:pt x="56" y="106"/>
                  </a:lnTo>
                  <a:lnTo>
                    <a:pt x="58" y="109"/>
                  </a:lnTo>
                  <a:lnTo>
                    <a:pt x="57" y="110"/>
                  </a:lnTo>
                  <a:lnTo>
                    <a:pt x="54" y="112"/>
                  </a:lnTo>
                  <a:lnTo>
                    <a:pt x="52" y="114"/>
                  </a:lnTo>
                  <a:lnTo>
                    <a:pt x="50" y="117"/>
                  </a:lnTo>
                  <a:lnTo>
                    <a:pt x="47" y="119"/>
                  </a:lnTo>
                  <a:lnTo>
                    <a:pt x="45" y="123"/>
                  </a:lnTo>
                  <a:lnTo>
                    <a:pt x="46" y="127"/>
                  </a:lnTo>
                  <a:lnTo>
                    <a:pt x="46" y="131"/>
                  </a:lnTo>
                  <a:lnTo>
                    <a:pt x="48" y="135"/>
                  </a:lnTo>
                  <a:lnTo>
                    <a:pt x="47" y="138"/>
                  </a:lnTo>
                  <a:lnTo>
                    <a:pt x="43" y="143"/>
                  </a:lnTo>
                  <a:lnTo>
                    <a:pt x="41" y="147"/>
                  </a:lnTo>
                  <a:lnTo>
                    <a:pt x="44" y="147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49" y="151"/>
                  </a:lnTo>
                  <a:lnTo>
                    <a:pt x="49" y="153"/>
                  </a:lnTo>
                  <a:lnTo>
                    <a:pt x="49" y="15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4" name="Freeform 107">
              <a:extLst>
                <a:ext uri="{FF2B5EF4-FFF2-40B4-BE49-F238E27FC236}">
                  <a16:creationId xmlns:a16="http://schemas.microsoft.com/office/drawing/2014/main" id="{4C4318E0-6097-4BB2-A79D-AF601619C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6257" y="7039343"/>
              <a:ext cx="236295" cy="153866"/>
            </a:xfrm>
            <a:custGeom>
              <a:avLst/>
              <a:gdLst>
                <a:gd name="T0" fmla="*/ 28 w 191"/>
                <a:gd name="T1" fmla="*/ 60 h 124"/>
                <a:gd name="T2" fmla="*/ 38 w 191"/>
                <a:gd name="T3" fmla="*/ 71 h 124"/>
                <a:gd name="T4" fmla="*/ 31 w 191"/>
                <a:gd name="T5" fmla="*/ 78 h 124"/>
                <a:gd name="T6" fmla="*/ 15 w 191"/>
                <a:gd name="T7" fmla="*/ 84 h 124"/>
                <a:gd name="T8" fmla="*/ 6 w 191"/>
                <a:gd name="T9" fmla="*/ 99 h 124"/>
                <a:gd name="T10" fmla="*/ 8 w 191"/>
                <a:gd name="T11" fmla="*/ 90 h 124"/>
                <a:gd name="T12" fmla="*/ 0 w 191"/>
                <a:gd name="T13" fmla="*/ 81 h 124"/>
                <a:gd name="T14" fmla="*/ 3 w 191"/>
                <a:gd name="T15" fmla="*/ 76 h 124"/>
                <a:gd name="T16" fmla="*/ 4 w 191"/>
                <a:gd name="T17" fmla="*/ 67 h 124"/>
                <a:gd name="T18" fmla="*/ 12 w 191"/>
                <a:gd name="T19" fmla="*/ 67 h 124"/>
                <a:gd name="T20" fmla="*/ 22 w 191"/>
                <a:gd name="T21" fmla="*/ 60 h 124"/>
                <a:gd name="T22" fmla="*/ 38 w 191"/>
                <a:gd name="T23" fmla="*/ 58 h 124"/>
                <a:gd name="T24" fmla="*/ 44 w 191"/>
                <a:gd name="T25" fmla="*/ 65 h 124"/>
                <a:gd name="T26" fmla="*/ 27 w 191"/>
                <a:gd name="T27" fmla="*/ 49 h 124"/>
                <a:gd name="T28" fmla="*/ 18 w 191"/>
                <a:gd name="T29" fmla="*/ 53 h 124"/>
                <a:gd name="T30" fmla="*/ 6 w 191"/>
                <a:gd name="T31" fmla="*/ 41 h 124"/>
                <a:gd name="T32" fmla="*/ 23 w 191"/>
                <a:gd name="T33" fmla="*/ 34 h 124"/>
                <a:gd name="T34" fmla="*/ 31 w 191"/>
                <a:gd name="T35" fmla="*/ 39 h 124"/>
                <a:gd name="T36" fmla="*/ 185 w 191"/>
                <a:gd name="T37" fmla="*/ 10 h 124"/>
                <a:gd name="T38" fmla="*/ 189 w 191"/>
                <a:gd name="T39" fmla="*/ 18 h 124"/>
                <a:gd name="T40" fmla="*/ 183 w 191"/>
                <a:gd name="T41" fmla="*/ 21 h 124"/>
                <a:gd name="T42" fmla="*/ 174 w 191"/>
                <a:gd name="T43" fmla="*/ 41 h 124"/>
                <a:gd name="T44" fmla="*/ 168 w 191"/>
                <a:gd name="T45" fmla="*/ 54 h 124"/>
                <a:gd name="T46" fmla="*/ 170 w 191"/>
                <a:gd name="T47" fmla="*/ 81 h 124"/>
                <a:gd name="T48" fmla="*/ 175 w 191"/>
                <a:gd name="T49" fmla="*/ 100 h 124"/>
                <a:gd name="T50" fmla="*/ 178 w 191"/>
                <a:gd name="T51" fmla="*/ 104 h 124"/>
                <a:gd name="T52" fmla="*/ 170 w 191"/>
                <a:gd name="T53" fmla="*/ 112 h 124"/>
                <a:gd name="T54" fmla="*/ 165 w 191"/>
                <a:gd name="T55" fmla="*/ 123 h 124"/>
                <a:gd name="T56" fmla="*/ 154 w 191"/>
                <a:gd name="T57" fmla="*/ 119 h 124"/>
                <a:gd name="T58" fmla="*/ 138 w 191"/>
                <a:gd name="T59" fmla="*/ 122 h 124"/>
                <a:gd name="T60" fmla="*/ 125 w 191"/>
                <a:gd name="T61" fmla="*/ 107 h 124"/>
                <a:gd name="T62" fmla="*/ 115 w 191"/>
                <a:gd name="T63" fmla="*/ 101 h 124"/>
                <a:gd name="T64" fmla="*/ 102 w 191"/>
                <a:gd name="T65" fmla="*/ 94 h 124"/>
                <a:gd name="T66" fmla="*/ 100 w 191"/>
                <a:gd name="T67" fmla="*/ 94 h 124"/>
                <a:gd name="T68" fmla="*/ 88 w 191"/>
                <a:gd name="T69" fmla="*/ 97 h 124"/>
                <a:gd name="T70" fmla="*/ 74 w 191"/>
                <a:gd name="T71" fmla="*/ 101 h 124"/>
                <a:gd name="T72" fmla="*/ 81 w 191"/>
                <a:gd name="T73" fmla="*/ 79 h 124"/>
                <a:gd name="T74" fmla="*/ 73 w 191"/>
                <a:gd name="T75" fmla="*/ 77 h 124"/>
                <a:gd name="T76" fmla="*/ 57 w 191"/>
                <a:gd name="T77" fmla="*/ 76 h 124"/>
                <a:gd name="T78" fmla="*/ 49 w 191"/>
                <a:gd name="T79" fmla="*/ 58 h 124"/>
                <a:gd name="T80" fmla="*/ 50 w 191"/>
                <a:gd name="T81" fmla="*/ 51 h 124"/>
                <a:gd name="T82" fmla="*/ 49 w 191"/>
                <a:gd name="T83" fmla="*/ 41 h 124"/>
                <a:gd name="T84" fmla="*/ 50 w 191"/>
                <a:gd name="T85" fmla="*/ 32 h 124"/>
                <a:gd name="T86" fmla="*/ 67 w 191"/>
                <a:gd name="T87" fmla="*/ 21 h 124"/>
                <a:gd name="T88" fmla="*/ 81 w 191"/>
                <a:gd name="T89" fmla="*/ 11 h 124"/>
                <a:gd name="T90" fmla="*/ 110 w 191"/>
                <a:gd name="T91" fmla="*/ 3 h 124"/>
                <a:gd name="T92" fmla="*/ 138 w 191"/>
                <a:gd name="T93" fmla="*/ 6 h 124"/>
                <a:gd name="T94" fmla="*/ 165 w 191"/>
                <a:gd name="T95" fmla="*/ 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24">
                  <a:moveTo>
                    <a:pt x="22" y="60"/>
                  </a:moveTo>
                  <a:lnTo>
                    <a:pt x="25" y="62"/>
                  </a:lnTo>
                  <a:lnTo>
                    <a:pt x="27" y="62"/>
                  </a:lnTo>
                  <a:lnTo>
                    <a:pt x="28" y="60"/>
                  </a:lnTo>
                  <a:lnTo>
                    <a:pt x="33" y="62"/>
                  </a:lnTo>
                  <a:lnTo>
                    <a:pt x="43" y="68"/>
                  </a:lnTo>
                  <a:lnTo>
                    <a:pt x="44" y="70"/>
                  </a:lnTo>
                  <a:lnTo>
                    <a:pt x="38" y="71"/>
                  </a:lnTo>
                  <a:lnTo>
                    <a:pt x="36" y="73"/>
                  </a:lnTo>
                  <a:lnTo>
                    <a:pt x="35" y="75"/>
                  </a:lnTo>
                  <a:lnTo>
                    <a:pt x="33" y="75"/>
                  </a:lnTo>
                  <a:lnTo>
                    <a:pt x="31" y="78"/>
                  </a:lnTo>
                  <a:lnTo>
                    <a:pt x="27" y="81"/>
                  </a:lnTo>
                  <a:lnTo>
                    <a:pt x="26" y="83"/>
                  </a:lnTo>
                  <a:lnTo>
                    <a:pt x="18" y="82"/>
                  </a:lnTo>
                  <a:lnTo>
                    <a:pt x="15" y="84"/>
                  </a:lnTo>
                  <a:lnTo>
                    <a:pt x="12" y="87"/>
                  </a:lnTo>
                  <a:lnTo>
                    <a:pt x="11" y="93"/>
                  </a:lnTo>
                  <a:lnTo>
                    <a:pt x="8" y="98"/>
                  </a:lnTo>
                  <a:lnTo>
                    <a:pt x="6" y="99"/>
                  </a:lnTo>
                  <a:lnTo>
                    <a:pt x="4" y="100"/>
                  </a:lnTo>
                  <a:lnTo>
                    <a:pt x="3" y="98"/>
                  </a:lnTo>
                  <a:lnTo>
                    <a:pt x="3" y="97"/>
                  </a:lnTo>
                  <a:lnTo>
                    <a:pt x="8" y="90"/>
                  </a:lnTo>
                  <a:lnTo>
                    <a:pt x="10" y="87"/>
                  </a:lnTo>
                  <a:lnTo>
                    <a:pt x="7" y="86"/>
                  </a:lnTo>
                  <a:lnTo>
                    <a:pt x="5" y="84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3" y="76"/>
                  </a:lnTo>
                  <a:lnTo>
                    <a:pt x="3" y="74"/>
                  </a:lnTo>
                  <a:lnTo>
                    <a:pt x="0" y="68"/>
                  </a:lnTo>
                  <a:lnTo>
                    <a:pt x="1" y="67"/>
                  </a:lnTo>
                  <a:lnTo>
                    <a:pt x="4" y="67"/>
                  </a:lnTo>
                  <a:lnTo>
                    <a:pt x="6" y="69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2" y="67"/>
                  </a:lnTo>
                  <a:lnTo>
                    <a:pt x="14" y="63"/>
                  </a:lnTo>
                  <a:lnTo>
                    <a:pt x="18" y="62"/>
                  </a:lnTo>
                  <a:lnTo>
                    <a:pt x="20" y="60"/>
                  </a:lnTo>
                  <a:lnTo>
                    <a:pt x="22" y="60"/>
                  </a:lnTo>
                  <a:close/>
                  <a:moveTo>
                    <a:pt x="44" y="65"/>
                  </a:moveTo>
                  <a:lnTo>
                    <a:pt x="42" y="65"/>
                  </a:lnTo>
                  <a:lnTo>
                    <a:pt x="36" y="61"/>
                  </a:lnTo>
                  <a:lnTo>
                    <a:pt x="38" y="58"/>
                  </a:lnTo>
                  <a:lnTo>
                    <a:pt x="39" y="57"/>
                  </a:lnTo>
                  <a:lnTo>
                    <a:pt x="44" y="59"/>
                  </a:lnTo>
                  <a:lnTo>
                    <a:pt x="45" y="63"/>
                  </a:lnTo>
                  <a:lnTo>
                    <a:pt x="44" y="65"/>
                  </a:lnTo>
                  <a:close/>
                  <a:moveTo>
                    <a:pt x="31" y="49"/>
                  </a:moveTo>
                  <a:lnTo>
                    <a:pt x="29" y="51"/>
                  </a:lnTo>
                  <a:lnTo>
                    <a:pt x="28" y="50"/>
                  </a:lnTo>
                  <a:lnTo>
                    <a:pt x="27" y="49"/>
                  </a:lnTo>
                  <a:lnTo>
                    <a:pt x="24" y="56"/>
                  </a:lnTo>
                  <a:lnTo>
                    <a:pt x="20" y="57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6" y="46"/>
                  </a:lnTo>
                  <a:lnTo>
                    <a:pt x="13" y="45"/>
                  </a:lnTo>
                  <a:lnTo>
                    <a:pt x="9" y="45"/>
                  </a:lnTo>
                  <a:lnTo>
                    <a:pt x="6" y="41"/>
                  </a:lnTo>
                  <a:lnTo>
                    <a:pt x="18" y="40"/>
                  </a:lnTo>
                  <a:lnTo>
                    <a:pt x="19" y="37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5" y="36"/>
                  </a:lnTo>
                  <a:lnTo>
                    <a:pt x="26" y="38"/>
                  </a:lnTo>
                  <a:lnTo>
                    <a:pt x="31" y="39"/>
                  </a:lnTo>
                  <a:lnTo>
                    <a:pt x="33" y="43"/>
                  </a:lnTo>
                  <a:lnTo>
                    <a:pt x="34" y="48"/>
                  </a:lnTo>
                  <a:lnTo>
                    <a:pt x="31" y="49"/>
                  </a:lnTo>
                  <a:close/>
                  <a:moveTo>
                    <a:pt x="185" y="10"/>
                  </a:moveTo>
                  <a:lnTo>
                    <a:pt x="187" y="11"/>
                  </a:lnTo>
                  <a:lnTo>
                    <a:pt x="189" y="15"/>
                  </a:lnTo>
                  <a:lnTo>
                    <a:pt x="190" y="16"/>
                  </a:lnTo>
                  <a:lnTo>
                    <a:pt x="189" y="18"/>
                  </a:lnTo>
                  <a:lnTo>
                    <a:pt x="187" y="18"/>
                  </a:lnTo>
                  <a:lnTo>
                    <a:pt x="186" y="19"/>
                  </a:lnTo>
                  <a:lnTo>
                    <a:pt x="185" y="21"/>
                  </a:lnTo>
                  <a:lnTo>
                    <a:pt x="183" y="21"/>
                  </a:lnTo>
                  <a:lnTo>
                    <a:pt x="182" y="22"/>
                  </a:lnTo>
                  <a:lnTo>
                    <a:pt x="181" y="27"/>
                  </a:lnTo>
                  <a:lnTo>
                    <a:pt x="178" y="35"/>
                  </a:lnTo>
                  <a:lnTo>
                    <a:pt x="174" y="41"/>
                  </a:lnTo>
                  <a:lnTo>
                    <a:pt x="170" y="45"/>
                  </a:lnTo>
                  <a:lnTo>
                    <a:pt x="169" y="47"/>
                  </a:lnTo>
                  <a:lnTo>
                    <a:pt x="168" y="51"/>
                  </a:lnTo>
                  <a:lnTo>
                    <a:pt x="168" y="54"/>
                  </a:lnTo>
                  <a:lnTo>
                    <a:pt x="171" y="71"/>
                  </a:lnTo>
                  <a:lnTo>
                    <a:pt x="171" y="74"/>
                  </a:lnTo>
                  <a:lnTo>
                    <a:pt x="170" y="77"/>
                  </a:lnTo>
                  <a:lnTo>
                    <a:pt x="170" y="81"/>
                  </a:lnTo>
                  <a:lnTo>
                    <a:pt x="170" y="84"/>
                  </a:lnTo>
                  <a:lnTo>
                    <a:pt x="172" y="88"/>
                  </a:lnTo>
                  <a:lnTo>
                    <a:pt x="174" y="95"/>
                  </a:lnTo>
                  <a:lnTo>
                    <a:pt x="175" y="100"/>
                  </a:lnTo>
                  <a:lnTo>
                    <a:pt x="176" y="101"/>
                  </a:lnTo>
                  <a:lnTo>
                    <a:pt x="178" y="103"/>
                  </a:lnTo>
                  <a:lnTo>
                    <a:pt x="178" y="103"/>
                  </a:lnTo>
                  <a:lnTo>
                    <a:pt x="178" y="104"/>
                  </a:lnTo>
                  <a:lnTo>
                    <a:pt x="178" y="105"/>
                  </a:lnTo>
                  <a:lnTo>
                    <a:pt x="171" y="108"/>
                  </a:lnTo>
                  <a:lnTo>
                    <a:pt x="170" y="109"/>
                  </a:lnTo>
                  <a:lnTo>
                    <a:pt x="170" y="112"/>
                  </a:lnTo>
                  <a:lnTo>
                    <a:pt x="167" y="115"/>
                  </a:lnTo>
                  <a:lnTo>
                    <a:pt x="166" y="118"/>
                  </a:lnTo>
                  <a:lnTo>
                    <a:pt x="165" y="121"/>
                  </a:lnTo>
                  <a:lnTo>
                    <a:pt x="165" y="123"/>
                  </a:lnTo>
                  <a:lnTo>
                    <a:pt x="165" y="123"/>
                  </a:lnTo>
                  <a:lnTo>
                    <a:pt x="160" y="122"/>
                  </a:lnTo>
                  <a:lnTo>
                    <a:pt x="155" y="120"/>
                  </a:lnTo>
                  <a:lnTo>
                    <a:pt x="154" y="119"/>
                  </a:lnTo>
                  <a:lnTo>
                    <a:pt x="152" y="119"/>
                  </a:lnTo>
                  <a:lnTo>
                    <a:pt x="149" y="119"/>
                  </a:lnTo>
                  <a:lnTo>
                    <a:pt x="141" y="123"/>
                  </a:lnTo>
                  <a:lnTo>
                    <a:pt x="138" y="122"/>
                  </a:lnTo>
                  <a:lnTo>
                    <a:pt x="133" y="119"/>
                  </a:lnTo>
                  <a:lnTo>
                    <a:pt x="131" y="115"/>
                  </a:lnTo>
                  <a:lnTo>
                    <a:pt x="126" y="108"/>
                  </a:lnTo>
                  <a:lnTo>
                    <a:pt x="125" y="107"/>
                  </a:lnTo>
                  <a:lnTo>
                    <a:pt x="125" y="105"/>
                  </a:lnTo>
                  <a:lnTo>
                    <a:pt x="118" y="104"/>
                  </a:lnTo>
                  <a:lnTo>
                    <a:pt x="116" y="101"/>
                  </a:lnTo>
                  <a:lnTo>
                    <a:pt x="115" y="101"/>
                  </a:lnTo>
                  <a:lnTo>
                    <a:pt x="112" y="99"/>
                  </a:lnTo>
                  <a:lnTo>
                    <a:pt x="105" y="94"/>
                  </a:lnTo>
                  <a:lnTo>
                    <a:pt x="103" y="93"/>
                  </a:lnTo>
                  <a:lnTo>
                    <a:pt x="102" y="94"/>
                  </a:lnTo>
                  <a:lnTo>
                    <a:pt x="102" y="96"/>
                  </a:lnTo>
                  <a:lnTo>
                    <a:pt x="102" y="97"/>
                  </a:lnTo>
                  <a:lnTo>
                    <a:pt x="101" y="97"/>
                  </a:lnTo>
                  <a:lnTo>
                    <a:pt x="100" y="94"/>
                  </a:lnTo>
                  <a:lnTo>
                    <a:pt x="97" y="93"/>
                  </a:lnTo>
                  <a:lnTo>
                    <a:pt x="92" y="96"/>
                  </a:lnTo>
                  <a:lnTo>
                    <a:pt x="90" y="97"/>
                  </a:lnTo>
                  <a:lnTo>
                    <a:pt x="88" y="97"/>
                  </a:lnTo>
                  <a:lnTo>
                    <a:pt x="78" y="101"/>
                  </a:lnTo>
                  <a:lnTo>
                    <a:pt x="75" y="104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8" y="90"/>
                  </a:lnTo>
                  <a:lnTo>
                    <a:pt x="79" y="81"/>
                  </a:lnTo>
                  <a:lnTo>
                    <a:pt x="80" y="80"/>
                  </a:lnTo>
                  <a:lnTo>
                    <a:pt x="81" y="79"/>
                  </a:lnTo>
                  <a:lnTo>
                    <a:pt x="80" y="76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68" y="81"/>
                  </a:lnTo>
                  <a:lnTo>
                    <a:pt x="64" y="79"/>
                  </a:lnTo>
                  <a:lnTo>
                    <a:pt x="57" y="76"/>
                  </a:lnTo>
                  <a:lnTo>
                    <a:pt x="55" y="71"/>
                  </a:lnTo>
                  <a:lnTo>
                    <a:pt x="55" y="67"/>
                  </a:lnTo>
                  <a:lnTo>
                    <a:pt x="51" y="63"/>
                  </a:lnTo>
                  <a:lnTo>
                    <a:pt x="49" y="58"/>
                  </a:lnTo>
                  <a:lnTo>
                    <a:pt x="50" y="55"/>
                  </a:lnTo>
                  <a:lnTo>
                    <a:pt x="53" y="53"/>
                  </a:lnTo>
                  <a:lnTo>
                    <a:pt x="55" y="51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49"/>
                  </a:lnTo>
                  <a:lnTo>
                    <a:pt x="47" y="43"/>
                  </a:lnTo>
                  <a:lnTo>
                    <a:pt x="49" y="41"/>
                  </a:lnTo>
                  <a:lnTo>
                    <a:pt x="50" y="38"/>
                  </a:lnTo>
                  <a:lnTo>
                    <a:pt x="48" y="36"/>
                  </a:lnTo>
                  <a:lnTo>
                    <a:pt x="49" y="34"/>
                  </a:lnTo>
                  <a:lnTo>
                    <a:pt x="50" y="32"/>
                  </a:lnTo>
                  <a:lnTo>
                    <a:pt x="49" y="27"/>
                  </a:lnTo>
                  <a:lnTo>
                    <a:pt x="53" y="24"/>
                  </a:lnTo>
                  <a:lnTo>
                    <a:pt x="58" y="22"/>
                  </a:lnTo>
                  <a:lnTo>
                    <a:pt x="67" y="21"/>
                  </a:lnTo>
                  <a:lnTo>
                    <a:pt x="66" y="16"/>
                  </a:lnTo>
                  <a:lnTo>
                    <a:pt x="69" y="16"/>
                  </a:lnTo>
                  <a:lnTo>
                    <a:pt x="75" y="10"/>
                  </a:lnTo>
                  <a:lnTo>
                    <a:pt x="81" y="11"/>
                  </a:lnTo>
                  <a:lnTo>
                    <a:pt x="91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10" y="0"/>
                  </a:lnTo>
                  <a:lnTo>
                    <a:pt x="113" y="1"/>
                  </a:lnTo>
                  <a:lnTo>
                    <a:pt x="118" y="1"/>
                  </a:lnTo>
                  <a:lnTo>
                    <a:pt x="138" y="6"/>
                  </a:lnTo>
                  <a:lnTo>
                    <a:pt x="143" y="6"/>
                  </a:lnTo>
                  <a:lnTo>
                    <a:pt x="150" y="11"/>
                  </a:lnTo>
                  <a:lnTo>
                    <a:pt x="154" y="12"/>
                  </a:lnTo>
                  <a:lnTo>
                    <a:pt x="165" y="12"/>
                  </a:lnTo>
                  <a:lnTo>
                    <a:pt x="182" y="14"/>
                  </a:lnTo>
                  <a:lnTo>
                    <a:pt x="185" y="11"/>
                  </a:lnTo>
                  <a:lnTo>
                    <a:pt x="185" y="1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5" name="Freeform 108">
              <a:extLst>
                <a:ext uri="{FF2B5EF4-FFF2-40B4-BE49-F238E27FC236}">
                  <a16:creationId xmlns:a16="http://schemas.microsoft.com/office/drawing/2014/main" id="{3EFA4344-766D-4679-8339-C73023C17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6257" y="7116276"/>
              <a:ext cx="54952" cy="49455"/>
            </a:xfrm>
            <a:custGeom>
              <a:avLst/>
              <a:gdLst>
                <a:gd name="T0" fmla="*/ 22 w 45"/>
                <a:gd name="T1" fmla="*/ 0 h 41"/>
                <a:gd name="T2" fmla="*/ 25 w 45"/>
                <a:gd name="T3" fmla="*/ 2 h 41"/>
                <a:gd name="T4" fmla="*/ 27 w 45"/>
                <a:gd name="T5" fmla="*/ 2 h 41"/>
                <a:gd name="T6" fmla="*/ 28 w 45"/>
                <a:gd name="T7" fmla="*/ 0 h 41"/>
                <a:gd name="T8" fmla="*/ 33 w 45"/>
                <a:gd name="T9" fmla="*/ 2 h 41"/>
                <a:gd name="T10" fmla="*/ 43 w 45"/>
                <a:gd name="T11" fmla="*/ 8 h 41"/>
                <a:gd name="T12" fmla="*/ 44 w 45"/>
                <a:gd name="T13" fmla="*/ 10 h 41"/>
                <a:gd name="T14" fmla="*/ 38 w 45"/>
                <a:gd name="T15" fmla="*/ 11 h 41"/>
                <a:gd name="T16" fmla="*/ 36 w 45"/>
                <a:gd name="T17" fmla="*/ 13 h 41"/>
                <a:gd name="T18" fmla="*/ 35 w 45"/>
                <a:gd name="T19" fmla="*/ 15 h 41"/>
                <a:gd name="T20" fmla="*/ 33 w 45"/>
                <a:gd name="T21" fmla="*/ 15 h 41"/>
                <a:gd name="T22" fmla="*/ 31 w 45"/>
                <a:gd name="T23" fmla="*/ 18 h 41"/>
                <a:gd name="T24" fmla="*/ 27 w 45"/>
                <a:gd name="T25" fmla="*/ 21 h 41"/>
                <a:gd name="T26" fmla="*/ 26 w 45"/>
                <a:gd name="T27" fmla="*/ 23 h 41"/>
                <a:gd name="T28" fmla="*/ 18 w 45"/>
                <a:gd name="T29" fmla="*/ 22 h 41"/>
                <a:gd name="T30" fmla="*/ 15 w 45"/>
                <a:gd name="T31" fmla="*/ 24 h 41"/>
                <a:gd name="T32" fmla="*/ 12 w 45"/>
                <a:gd name="T33" fmla="*/ 27 h 41"/>
                <a:gd name="T34" fmla="*/ 11 w 45"/>
                <a:gd name="T35" fmla="*/ 33 h 41"/>
                <a:gd name="T36" fmla="*/ 8 w 45"/>
                <a:gd name="T37" fmla="*/ 38 h 41"/>
                <a:gd name="T38" fmla="*/ 6 w 45"/>
                <a:gd name="T39" fmla="*/ 39 h 41"/>
                <a:gd name="T40" fmla="*/ 4 w 45"/>
                <a:gd name="T41" fmla="*/ 40 h 41"/>
                <a:gd name="T42" fmla="*/ 3 w 45"/>
                <a:gd name="T43" fmla="*/ 38 h 41"/>
                <a:gd name="T44" fmla="*/ 3 w 45"/>
                <a:gd name="T45" fmla="*/ 37 h 41"/>
                <a:gd name="T46" fmla="*/ 8 w 45"/>
                <a:gd name="T47" fmla="*/ 30 h 41"/>
                <a:gd name="T48" fmla="*/ 10 w 45"/>
                <a:gd name="T49" fmla="*/ 27 h 41"/>
                <a:gd name="T50" fmla="*/ 7 w 45"/>
                <a:gd name="T51" fmla="*/ 26 h 41"/>
                <a:gd name="T52" fmla="*/ 5 w 45"/>
                <a:gd name="T53" fmla="*/ 24 h 41"/>
                <a:gd name="T54" fmla="*/ 0 w 45"/>
                <a:gd name="T55" fmla="*/ 21 h 41"/>
                <a:gd name="T56" fmla="*/ 0 w 45"/>
                <a:gd name="T57" fmla="*/ 19 h 41"/>
                <a:gd name="T58" fmla="*/ 0 w 45"/>
                <a:gd name="T59" fmla="*/ 19 h 41"/>
                <a:gd name="T60" fmla="*/ 1 w 45"/>
                <a:gd name="T61" fmla="*/ 18 h 41"/>
                <a:gd name="T62" fmla="*/ 3 w 45"/>
                <a:gd name="T63" fmla="*/ 16 h 41"/>
                <a:gd name="T64" fmla="*/ 3 w 45"/>
                <a:gd name="T65" fmla="*/ 14 h 41"/>
                <a:gd name="T66" fmla="*/ 0 w 45"/>
                <a:gd name="T67" fmla="*/ 8 h 41"/>
                <a:gd name="T68" fmla="*/ 1 w 45"/>
                <a:gd name="T69" fmla="*/ 7 h 41"/>
                <a:gd name="T70" fmla="*/ 4 w 45"/>
                <a:gd name="T71" fmla="*/ 7 h 41"/>
                <a:gd name="T72" fmla="*/ 6 w 45"/>
                <a:gd name="T73" fmla="*/ 9 h 41"/>
                <a:gd name="T74" fmla="*/ 9 w 45"/>
                <a:gd name="T75" fmla="*/ 7 h 41"/>
                <a:gd name="T76" fmla="*/ 10 w 45"/>
                <a:gd name="T77" fmla="*/ 7 h 41"/>
                <a:gd name="T78" fmla="*/ 12 w 45"/>
                <a:gd name="T79" fmla="*/ 7 h 41"/>
                <a:gd name="T80" fmla="*/ 14 w 45"/>
                <a:gd name="T81" fmla="*/ 3 h 41"/>
                <a:gd name="T82" fmla="*/ 18 w 45"/>
                <a:gd name="T83" fmla="*/ 2 h 41"/>
                <a:gd name="T84" fmla="*/ 20 w 45"/>
                <a:gd name="T85" fmla="*/ 0 h 41"/>
                <a:gd name="T86" fmla="*/ 22 w 45"/>
                <a:gd name="T8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" h="41">
                  <a:moveTo>
                    <a:pt x="22" y="0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33" y="2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38" y="11"/>
                  </a:lnTo>
                  <a:lnTo>
                    <a:pt x="36" y="13"/>
                  </a:lnTo>
                  <a:lnTo>
                    <a:pt x="35" y="15"/>
                  </a:lnTo>
                  <a:lnTo>
                    <a:pt x="33" y="15"/>
                  </a:lnTo>
                  <a:lnTo>
                    <a:pt x="31" y="18"/>
                  </a:lnTo>
                  <a:lnTo>
                    <a:pt x="27" y="21"/>
                  </a:lnTo>
                  <a:lnTo>
                    <a:pt x="26" y="23"/>
                  </a:lnTo>
                  <a:lnTo>
                    <a:pt x="18" y="22"/>
                  </a:lnTo>
                  <a:lnTo>
                    <a:pt x="15" y="24"/>
                  </a:lnTo>
                  <a:lnTo>
                    <a:pt x="12" y="27"/>
                  </a:lnTo>
                  <a:lnTo>
                    <a:pt x="11" y="33"/>
                  </a:lnTo>
                  <a:lnTo>
                    <a:pt x="8" y="38"/>
                  </a:lnTo>
                  <a:lnTo>
                    <a:pt x="6" y="39"/>
                  </a:lnTo>
                  <a:lnTo>
                    <a:pt x="4" y="40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8" y="30"/>
                  </a:lnTo>
                  <a:lnTo>
                    <a:pt x="10" y="27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4" y="7"/>
                  </a:lnTo>
                  <a:lnTo>
                    <a:pt x="6" y="9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6" name="Freeform 109">
              <a:extLst>
                <a:ext uri="{FF2B5EF4-FFF2-40B4-BE49-F238E27FC236}">
                  <a16:creationId xmlns:a16="http://schemas.microsoft.com/office/drawing/2014/main" id="{50D5344E-0F34-4C2B-B796-D957F2988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0218" y="7110779"/>
              <a:ext cx="10991" cy="10991"/>
            </a:xfrm>
            <a:custGeom>
              <a:avLst/>
              <a:gdLst>
                <a:gd name="T0" fmla="*/ 8 w 10"/>
                <a:gd name="T1" fmla="*/ 8 h 9"/>
                <a:gd name="T2" fmla="*/ 6 w 10"/>
                <a:gd name="T3" fmla="*/ 8 h 9"/>
                <a:gd name="T4" fmla="*/ 0 w 10"/>
                <a:gd name="T5" fmla="*/ 4 h 9"/>
                <a:gd name="T6" fmla="*/ 2 w 10"/>
                <a:gd name="T7" fmla="*/ 1 h 9"/>
                <a:gd name="T8" fmla="*/ 3 w 10"/>
                <a:gd name="T9" fmla="*/ 0 h 9"/>
                <a:gd name="T10" fmla="*/ 8 w 10"/>
                <a:gd name="T11" fmla="*/ 2 h 9"/>
                <a:gd name="T12" fmla="*/ 9 w 10"/>
                <a:gd name="T13" fmla="*/ 6 h 9"/>
                <a:gd name="T14" fmla="*/ 8 w 10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8" y="8"/>
                  </a:moveTo>
                  <a:lnTo>
                    <a:pt x="6" y="8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8" y="2"/>
                  </a:lnTo>
                  <a:lnTo>
                    <a:pt x="9" y="6"/>
                  </a:lnTo>
                  <a:lnTo>
                    <a:pt x="8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7" name="Freeform 110">
              <a:extLst>
                <a:ext uri="{FF2B5EF4-FFF2-40B4-BE49-F238E27FC236}">
                  <a16:creationId xmlns:a16="http://schemas.microsoft.com/office/drawing/2014/main" id="{B417EE09-1012-4077-B360-87083F5A7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754" y="7083305"/>
              <a:ext cx="38465" cy="27474"/>
            </a:xfrm>
            <a:custGeom>
              <a:avLst/>
              <a:gdLst>
                <a:gd name="T0" fmla="*/ 25 w 29"/>
                <a:gd name="T1" fmla="*/ 15 h 24"/>
                <a:gd name="T2" fmla="*/ 23 w 29"/>
                <a:gd name="T3" fmla="*/ 17 h 24"/>
                <a:gd name="T4" fmla="*/ 22 w 29"/>
                <a:gd name="T5" fmla="*/ 16 h 24"/>
                <a:gd name="T6" fmla="*/ 21 w 29"/>
                <a:gd name="T7" fmla="*/ 15 h 24"/>
                <a:gd name="T8" fmla="*/ 18 w 29"/>
                <a:gd name="T9" fmla="*/ 22 h 24"/>
                <a:gd name="T10" fmla="*/ 14 w 29"/>
                <a:gd name="T11" fmla="*/ 23 h 24"/>
                <a:gd name="T12" fmla="*/ 12 w 29"/>
                <a:gd name="T13" fmla="*/ 22 h 24"/>
                <a:gd name="T14" fmla="*/ 12 w 29"/>
                <a:gd name="T15" fmla="*/ 19 h 24"/>
                <a:gd name="T16" fmla="*/ 10 w 29"/>
                <a:gd name="T17" fmla="*/ 12 h 24"/>
                <a:gd name="T18" fmla="*/ 7 w 29"/>
                <a:gd name="T19" fmla="*/ 11 h 24"/>
                <a:gd name="T20" fmla="*/ 3 w 29"/>
                <a:gd name="T21" fmla="*/ 11 h 24"/>
                <a:gd name="T22" fmla="*/ 0 w 29"/>
                <a:gd name="T23" fmla="*/ 7 h 24"/>
                <a:gd name="T24" fmla="*/ 12 w 29"/>
                <a:gd name="T25" fmla="*/ 6 h 24"/>
                <a:gd name="T26" fmla="*/ 13 w 29"/>
                <a:gd name="T27" fmla="*/ 3 h 24"/>
                <a:gd name="T28" fmla="*/ 16 w 29"/>
                <a:gd name="T29" fmla="*/ 0 h 24"/>
                <a:gd name="T30" fmla="*/ 17 w 29"/>
                <a:gd name="T31" fmla="*/ 0 h 24"/>
                <a:gd name="T32" fmla="*/ 19 w 29"/>
                <a:gd name="T33" fmla="*/ 0 h 24"/>
                <a:gd name="T34" fmla="*/ 19 w 29"/>
                <a:gd name="T35" fmla="*/ 2 h 24"/>
                <a:gd name="T36" fmla="*/ 20 w 29"/>
                <a:gd name="T37" fmla="*/ 4 h 24"/>
                <a:gd name="T38" fmla="*/ 25 w 29"/>
                <a:gd name="T39" fmla="*/ 5 h 24"/>
                <a:gd name="T40" fmla="*/ 27 w 29"/>
                <a:gd name="T41" fmla="*/ 9 h 24"/>
                <a:gd name="T42" fmla="*/ 28 w 29"/>
                <a:gd name="T43" fmla="*/ 14 h 24"/>
                <a:gd name="T44" fmla="*/ 25 w 29"/>
                <a:gd name="T4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4">
                  <a:moveTo>
                    <a:pt x="25" y="15"/>
                  </a:moveTo>
                  <a:lnTo>
                    <a:pt x="23" y="17"/>
                  </a:lnTo>
                  <a:lnTo>
                    <a:pt x="22" y="16"/>
                  </a:lnTo>
                  <a:lnTo>
                    <a:pt x="21" y="15"/>
                  </a:lnTo>
                  <a:lnTo>
                    <a:pt x="18" y="22"/>
                  </a:lnTo>
                  <a:lnTo>
                    <a:pt x="14" y="23"/>
                  </a:lnTo>
                  <a:lnTo>
                    <a:pt x="12" y="22"/>
                  </a:lnTo>
                  <a:lnTo>
                    <a:pt x="12" y="19"/>
                  </a:lnTo>
                  <a:lnTo>
                    <a:pt x="10" y="12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7"/>
                  </a:lnTo>
                  <a:lnTo>
                    <a:pt x="12" y="6"/>
                  </a:lnTo>
                  <a:lnTo>
                    <a:pt x="13" y="3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0" y="4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5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8" name="Freeform 111">
              <a:extLst>
                <a:ext uri="{FF2B5EF4-FFF2-40B4-BE49-F238E27FC236}">
                  <a16:creationId xmlns:a16="http://schemas.microsoft.com/office/drawing/2014/main" id="{F9FC7868-A369-4DC4-BD91-23B1CD5E8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6706" y="7039343"/>
              <a:ext cx="181339" cy="153866"/>
            </a:xfrm>
            <a:custGeom>
              <a:avLst/>
              <a:gdLst>
                <a:gd name="T0" fmla="*/ 140 w 144"/>
                <a:gd name="T1" fmla="*/ 11 h 124"/>
                <a:gd name="T2" fmla="*/ 143 w 144"/>
                <a:gd name="T3" fmla="*/ 16 h 124"/>
                <a:gd name="T4" fmla="*/ 140 w 144"/>
                <a:gd name="T5" fmla="*/ 18 h 124"/>
                <a:gd name="T6" fmla="*/ 138 w 144"/>
                <a:gd name="T7" fmla="*/ 21 h 124"/>
                <a:gd name="T8" fmla="*/ 135 w 144"/>
                <a:gd name="T9" fmla="*/ 22 h 124"/>
                <a:gd name="T10" fmla="*/ 131 w 144"/>
                <a:gd name="T11" fmla="*/ 35 h 124"/>
                <a:gd name="T12" fmla="*/ 123 w 144"/>
                <a:gd name="T13" fmla="*/ 45 h 124"/>
                <a:gd name="T14" fmla="*/ 121 w 144"/>
                <a:gd name="T15" fmla="*/ 51 h 124"/>
                <a:gd name="T16" fmla="*/ 124 w 144"/>
                <a:gd name="T17" fmla="*/ 71 h 124"/>
                <a:gd name="T18" fmla="*/ 123 w 144"/>
                <a:gd name="T19" fmla="*/ 77 h 124"/>
                <a:gd name="T20" fmla="*/ 123 w 144"/>
                <a:gd name="T21" fmla="*/ 84 h 124"/>
                <a:gd name="T22" fmla="*/ 127 w 144"/>
                <a:gd name="T23" fmla="*/ 95 h 124"/>
                <a:gd name="T24" fmla="*/ 129 w 144"/>
                <a:gd name="T25" fmla="*/ 101 h 124"/>
                <a:gd name="T26" fmla="*/ 131 w 144"/>
                <a:gd name="T27" fmla="*/ 103 h 124"/>
                <a:gd name="T28" fmla="*/ 131 w 144"/>
                <a:gd name="T29" fmla="*/ 105 h 124"/>
                <a:gd name="T30" fmla="*/ 123 w 144"/>
                <a:gd name="T31" fmla="*/ 109 h 124"/>
                <a:gd name="T32" fmla="*/ 120 w 144"/>
                <a:gd name="T33" fmla="*/ 115 h 124"/>
                <a:gd name="T34" fmla="*/ 118 w 144"/>
                <a:gd name="T35" fmla="*/ 121 h 124"/>
                <a:gd name="T36" fmla="*/ 118 w 144"/>
                <a:gd name="T37" fmla="*/ 123 h 124"/>
                <a:gd name="T38" fmla="*/ 108 w 144"/>
                <a:gd name="T39" fmla="*/ 120 h 124"/>
                <a:gd name="T40" fmla="*/ 105 w 144"/>
                <a:gd name="T41" fmla="*/ 119 h 124"/>
                <a:gd name="T42" fmla="*/ 94 w 144"/>
                <a:gd name="T43" fmla="*/ 123 h 124"/>
                <a:gd name="T44" fmla="*/ 86 w 144"/>
                <a:gd name="T45" fmla="*/ 119 h 124"/>
                <a:gd name="T46" fmla="*/ 79 w 144"/>
                <a:gd name="T47" fmla="*/ 108 h 124"/>
                <a:gd name="T48" fmla="*/ 78 w 144"/>
                <a:gd name="T49" fmla="*/ 105 h 124"/>
                <a:gd name="T50" fmla="*/ 69 w 144"/>
                <a:gd name="T51" fmla="*/ 101 h 124"/>
                <a:gd name="T52" fmla="*/ 65 w 144"/>
                <a:gd name="T53" fmla="*/ 99 h 124"/>
                <a:gd name="T54" fmla="*/ 56 w 144"/>
                <a:gd name="T55" fmla="*/ 93 h 124"/>
                <a:gd name="T56" fmla="*/ 55 w 144"/>
                <a:gd name="T57" fmla="*/ 96 h 124"/>
                <a:gd name="T58" fmla="*/ 54 w 144"/>
                <a:gd name="T59" fmla="*/ 97 h 124"/>
                <a:gd name="T60" fmla="*/ 50 w 144"/>
                <a:gd name="T61" fmla="*/ 93 h 124"/>
                <a:gd name="T62" fmla="*/ 43 w 144"/>
                <a:gd name="T63" fmla="*/ 97 h 124"/>
                <a:gd name="T64" fmla="*/ 31 w 144"/>
                <a:gd name="T65" fmla="*/ 101 h 124"/>
                <a:gd name="T66" fmla="*/ 27 w 144"/>
                <a:gd name="T67" fmla="*/ 103 h 124"/>
                <a:gd name="T68" fmla="*/ 31 w 144"/>
                <a:gd name="T69" fmla="*/ 90 h 124"/>
                <a:gd name="T70" fmla="*/ 33 w 144"/>
                <a:gd name="T71" fmla="*/ 80 h 124"/>
                <a:gd name="T72" fmla="*/ 33 w 144"/>
                <a:gd name="T73" fmla="*/ 76 h 124"/>
                <a:gd name="T74" fmla="*/ 27 w 144"/>
                <a:gd name="T75" fmla="*/ 74 h 124"/>
                <a:gd name="T76" fmla="*/ 24 w 144"/>
                <a:gd name="T77" fmla="*/ 79 h 124"/>
                <a:gd name="T78" fmla="*/ 17 w 144"/>
                <a:gd name="T79" fmla="*/ 79 h 124"/>
                <a:gd name="T80" fmla="*/ 8 w 144"/>
                <a:gd name="T81" fmla="*/ 71 h 124"/>
                <a:gd name="T82" fmla="*/ 4 w 144"/>
                <a:gd name="T83" fmla="*/ 63 h 124"/>
                <a:gd name="T84" fmla="*/ 3 w 144"/>
                <a:gd name="T85" fmla="*/ 55 h 124"/>
                <a:gd name="T86" fmla="*/ 8 w 144"/>
                <a:gd name="T87" fmla="*/ 51 h 124"/>
                <a:gd name="T88" fmla="*/ 2 w 144"/>
                <a:gd name="T89" fmla="*/ 51 h 124"/>
                <a:gd name="T90" fmla="*/ 0 w 144"/>
                <a:gd name="T91" fmla="*/ 43 h 124"/>
                <a:gd name="T92" fmla="*/ 3 w 144"/>
                <a:gd name="T93" fmla="*/ 38 h 124"/>
                <a:gd name="T94" fmla="*/ 2 w 144"/>
                <a:gd name="T95" fmla="*/ 34 h 124"/>
                <a:gd name="T96" fmla="*/ 2 w 144"/>
                <a:gd name="T97" fmla="*/ 27 h 124"/>
                <a:gd name="T98" fmla="*/ 11 w 144"/>
                <a:gd name="T99" fmla="*/ 22 h 124"/>
                <a:gd name="T100" fmla="*/ 19 w 144"/>
                <a:gd name="T101" fmla="*/ 16 h 124"/>
                <a:gd name="T102" fmla="*/ 28 w 144"/>
                <a:gd name="T103" fmla="*/ 10 h 124"/>
                <a:gd name="T104" fmla="*/ 44 w 144"/>
                <a:gd name="T105" fmla="*/ 8 h 124"/>
                <a:gd name="T106" fmla="*/ 63 w 144"/>
                <a:gd name="T107" fmla="*/ 5 h 124"/>
                <a:gd name="T108" fmla="*/ 63 w 144"/>
                <a:gd name="T109" fmla="*/ 0 h 124"/>
                <a:gd name="T110" fmla="*/ 71 w 144"/>
                <a:gd name="T111" fmla="*/ 1 h 124"/>
                <a:gd name="T112" fmla="*/ 96 w 144"/>
                <a:gd name="T113" fmla="*/ 6 h 124"/>
                <a:gd name="T114" fmla="*/ 107 w 144"/>
                <a:gd name="T115" fmla="*/ 12 h 124"/>
                <a:gd name="T116" fmla="*/ 135 w 144"/>
                <a:gd name="T117" fmla="*/ 14 h 124"/>
                <a:gd name="T118" fmla="*/ 138 w 144"/>
                <a:gd name="T119" fmla="*/ 1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" h="124">
                  <a:moveTo>
                    <a:pt x="138" y="10"/>
                  </a:moveTo>
                  <a:lnTo>
                    <a:pt x="140" y="11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2" y="18"/>
                  </a:lnTo>
                  <a:lnTo>
                    <a:pt x="140" y="18"/>
                  </a:lnTo>
                  <a:lnTo>
                    <a:pt x="139" y="19"/>
                  </a:lnTo>
                  <a:lnTo>
                    <a:pt x="138" y="21"/>
                  </a:lnTo>
                  <a:lnTo>
                    <a:pt x="136" y="21"/>
                  </a:lnTo>
                  <a:lnTo>
                    <a:pt x="135" y="22"/>
                  </a:lnTo>
                  <a:lnTo>
                    <a:pt x="134" y="27"/>
                  </a:lnTo>
                  <a:lnTo>
                    <a:pt x="131" y="35"/>
                  </a:lnTo>
                  <a:lnTo>
                    <a:pt x="127" y="41"/>
                  </a:lnTo>
                  <a:lnTo>
                    <a:pt x="123" y="45"/>
                  </a:lnTo>
                  <a:lnTo>
                    <a:pt x="122" y="47"/>
                  </a:lnTo>
                  <a:lnTo>
                    <a:pt x="121" y="51"/>
                  </a:lnTo>
                  <a:lnTo>
                    <a:pt x="121" y="54"/>
                  </a:lnTo>
                  <a:lnTo>
                    <a:pt x="124" y="71"/>
                  </a:lnTo>
                  <a:lnTo>
                    <a:pt x="124" y="74"/>
                  </a:lnTo>
                  <a:lnTo>
                    <a:pt x="123" y="77"/>
                  </a:lnTo>
                  <a:lnTo>
                    <a:pt x="123" y="81"/>
                  </a:lnTo>
                  <a:lnTo>
                    <a:pt x="123" y="84"/>
                  </a:lnTo>
                  <a:lnTo>
                    <a:pt x="125" y="88"/>
                  </a:lnTo>
                  <a:lnTo>
                    <a:pt x="127" y="95"/>
                  </a:lnTo>
                  <a:lnTo>
                    <a:pt x="128" y="100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1" y="103"/>
                  </a:lnTo>
                  <a:lnTo>
                    <a:pt x="131" y="104"/>
                  </a:lnTo>
                  <a:lnTo>
                    <a:pt x="131" y="105"/>
                  </a:lnTo>
                  <a:lnTo>
                    <a:pt x="124" y="108"/>
                  </a:lnTo>
                  <a:lnTo>
                    <a:pt x="123" y="109"/>
                  </a:lnTo>
                  <a:lnTo>
                    <a:pt x="123" y="112"/>
                  </a:lnTo>
                  <a:lnTo>
                    <a:pt x="120" y="115"/>
                  </a:lnTo>
                  <a:lnTo>
                    <a:pt x="119" y="118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18" y="123"/>
                  </a:lnTo>
                  <a:lnTo>
                    <a:pt x="113" y="122"/>
                  </a:lnTo>
                  <a:lnTo>
                    <a:pt x="108" y="120"/>
                  </a:lnTo>
                  <a:lnTo>
                    <a:pt x="107" y="119"/>
                  </a:lnTo>
                  <a:lnTo>
                    <a:pt x="105" y="119"/>
                  </a:lnTo>
                  <a:lnTo>
                    <a:pt x="102" y="119"/>
                  </a:lnTo>
                  <a:lnTo>
                    <a:pt x="94" y="123"/>
                  </a:lnTo>
                  <a:lnTo>
                    <a:pt x="91" y="122"/>
                  </a:lnTo>
                  <a:lnTo>
                    <a:pt x="86" y="119"/>
                  </a:lnTo>
                  <a:lnTo>
                    <a:pt x="84" y="115"/>
                  </a:lnTo>
                  <a:lnTo>
                    <a:pt x="79" y="108"/>
                  </a:lnTo>
                  <a:lnTo>
                    <a:pt x="78" y="107"/>
                  </a:lnTo>
                  <a:lnTo>
                    <a:pt x="78" y="105"/>
                  </a:lnTo>
                  <a:lnTo>
                    <a:pt x="71" y="104"/>
                  </a:lnTo>
                  <a:lnTo>
                    <a:pt x="69" y="101"/>
                  </a:lnTo>
                  <a:lnTo>
                    <a:pt x="68" y="101"/>
                  </a:lnTo>
                  <a:lnTo>
                    <a:pt x="65" y="99"/>
                  </a:lnTo>
                  <a:lnTo>
                    <a:pt x="58" y="94"/>
                  </a:lnTo>
                  <a:lnTo>
                    <a:pt x="56" y="93"/>
                  </a:lnTo>
                  <a:lnTo>
                    <a:pt x="55" y="94"/>
                  </a:lnTo>
                  <a:lnTo>
                    <a:pt x="55" y="96"/>
                  </a:lnTo>
                  <a:lnTo>
                    <a:pt x="55" y="97"/>
                  </a:lnTo>
                  <a:lnTo>
                    <a:pt x="54" y="97"/>
                  </a:lnTo>
                  <a:lnTo>
                    <a:pt x="53" y="94"/>
                  </a:lnTo>
                  <a:lnTo>
                    <a:pt x="50" y="93"/>
                  </a:lnTo>
                  <a:lnTo>
                    <a:pt x="45" y="96"/>
                  </a:lnTo>
                  <a:lnTo>
                    <a:pt x="43" y="97"/>
                  </a:lnTo>
                  <a:lnTo>
                    <a:pt x="41" y="97"/>
                  </a:lnTo>
                  <a:lnTo>
                    <a:pt x="31" y="101"/>
                  </a:lnTo>
                  <a:lnTo>
                    <a:pt x="28" y="104"/>
                  </a:lnTo>
                  <a:lnTo>
                    <a:pt x="27" y="103"/>
                  </a:lnTo>
                  <a:lnTo>
                    <a:pt x="27" y="101"/>
                  </a:lnTo>
                  <a:lnTo>
                    <a:pt x="31" y="90"/>
                  </a:lnTo>
                  <a:lnTo>
                    <a:pt x="32" y="81"/>
                  </a:lnTo>
                  <a:lnTo>
                    <a:pt x="33" y="80"/>
                  </a:lnTo>
                  <a:lnTo>
                    <a:pt x="34" y="79"/>
                  </a:lnTo>
                  <a:lnTo>
                    <a:pt x="33" y="76"/>
                  </a:lnTo>
                  <a:lnTo>
                    <a:pt x="29" y="74"/>
                  </a:lnTo>
                  <a:lnTo>
                    <a:pt x="27" y="74"/>
                  </a:lnTo>
                  <a:lnTo>
                    <a:pt x="26" y="77"/>
                  </a:lnTo>
                  <a:lnTo>
                    <a:pt x="24" y="79"/>
                  </a:lnTo>
                  <a:lnTo>
                    <a:pt x="21" y="81"/>
                  </a:lnTo>
                  <a:lnTo>
                    <a:pt x="17" y="79"/>
                  </a:lnTo>
                  <a:lnTo>
                    <a:pt x="10" y="76"/>
                  </a:lnTo>
                  <a:lnTo>
                    <a:pt x="8" y="71"/>
                  </a:lnTo>
                  <a:lnTo>
                    <a:pt x="8" y="67"/>
                  </a:lnTo>
                  <a:lnTo>
                    <a:pt x="4" y="63"/>
                  </a:lnTo>
                  <a:lnTo>
                    <a:pt x="2" y="58"/>
                  </a:lnTo>
                  <a:lnTo>
                    <a:pt x="3" y="55"/>
                  </a:lnTo>
                  <a:lnTo>
                    <a:pt x="6" y="53"/>
                  </a:lnTo>
                  <a:lnTo>
                    <a:pt x="8" y="51"/>
                  </a:lnTo>
                  <a:lnTo>
                    <a:pt x="3" y="51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3" y="38"/>
                  </a:lnTo>
                  <a:lnTo>
                    <a:pt x="1" y="36"/>
                  </a:lnTo>
                  <a:lnTo>
                    <a:pt x="2" y="34"/>
                  </a:lnTo>
                  <a:lnTo>
                    <a:pt x="3" y="32"/>
                  </a:lnTo>
                  <a:lnTo>
                    <a:pt x="2" y="27"/>
                  </a:lnTo>
                  <a:lnTo>
                    <a:pt x="6" y="24"/>
                  </a:lnTo>
                  <a:lnTo>
                    <a:pt x="11" y="22"/>
                  </a:lnTo>
                  <a:lnTo>
                    <a:pt x="20" y="21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8" y="10"/>
                  </a:lnTo>
                  <a:lnTo>
                    <a:pt x="34" y="11"/>
                  </a:lnTo>
                  <a:lnTo>
                    <a:pt x="44" y="8"/>
                  </a:lnTo>
                  <a:lnTo>
                    <a:pt x="61" y="8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3" y="0"/>
                  </a:lnTo>
                  <a:lnTo>
                    <a:pt x="66" y="1"/>
                  </a:lnTo>
                  <a:lnTo>
                    <a:pt x="71" y="1"/>
                  </a:lnTo>
                  <a:lnTo>
                    <a:pt x="91" y="6"/>
                  </a:lnTo>
                  <a:lnTo>
                    <a:pt x="96" y="6"/>
                  </a:lnTo>
                  <a:lnTo>
                    <a:pt x="103" y="11"/>
                  </a:lnTo>
                  <a:lnTo>
                    <a:pt x="107" y="12"/>
                  </a:lnTo>
                  <a:lnTo>
                    <a:pt x="118" y="12"/>
                  </a:lnTo>
                  <a:lnTo>
                    <a:pt x="135" y="14"/>
                  </a:lnTo>
                  <a:lnTo>
                    <a:pt x="138" y="11"/>
                  </a:lnTo>
                  <a:lnTo>
                    <a:pt x="138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9" name="Freeform 112">
              <a:extLst>
                <a:ext uri="{FF2B5EF4-FFF2-40B4-BE49-F238E27FC236}">
                  <a16:creationId xmlns:a16="http://schemas.microsoft.com/office/drawing/2014/main" id="{1C6887BE-9E32-4962-85D8-7A2F05A8C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5782" y="8017487"/>
              <a:ext cx="511051" cy="379166"/>
            </a:xfrm>
            <a:custGeom>
              <a:avLst/>
              <a:gdLst>
                <a:gd name="T0" fmla="*/ 323 w 411"/>
                <a:gd name="T1" fmla="*/ 200 h 305"/>
                <a:gd name="T2" fmla="*/ 316 w 411"/>
                <a:gd name="T3" fmla="*/ 195 h 305"/>
                <a:gd name="T4" fmla="*/ 328 w 411"/>
                <a:gd name="T5" fmla="*/ 190 h 305"/>
                <a:gd name="T6" fmla="*/ 384 w 411"/>
                <a:gd name="T7" fmla="*/ 162 h 305"/>
                <a:gd name="T8" fmla="*/ 372 w 411"/>
                <a:gd name="T9" fmla="*/ 179 h 305"/>
                <a:gd name="T10" fmla="*/ 357 w 411"/>
                <a:gd name="T11" fmla="*/ 171 h 305"/>
                <a:gd name="T12" fmla="*/ 367 w 411"/>
                <a:gd name="T13" fmla="*/ 156 h 305"/>
                <a:gd name="T14" fmla="*/ 375 w 411"/>
                <a:gd name="T15" fmla="*/ 159 h 305"/>
                <a:gd name="T16" fmla="*/ 395 w 411"/>
                <a:gd name="T17" fmla="*/ 151 h 305"/>
                <a:gd name="T18" fmla="*/ 225 w 411"/>
                <a:gd name="T19" fmla="*/ 15 h 305"/>
                <a:gd name="T20" fmla="*/ 236 w 411"/>
                <a:gd name="T21" fmla="*/ 22 h 305"/>
                <a:gd name="T22" fmla="*/ 237 w 411"/>
                <a:gd name="T23" fmla="*/ 30 h 305"/>
                <a:gd name="T24" fmla="*/ 244 w 411"/>
                <a:gd name="T25" fmla="*/ 31 h 305"/>
                <a:gd name="T26" fmla="*/ 264 w 411"/>
                <a:gd name="T27" fmla="*/ 40 h 305"/>
                <a:gd name="T28" fmla="*/ 277 w 411"/>
                <a:gd name="T29" fmla="*/ 44 h 305"/>
                <a:gd name="T30" fmla="*/ 298 w 411"/>
                <a:gd name="T31" fmla="*/ 44 h 305"/>
                <a:gd name="T32" fmla="*/ 313 w 411"/>
                <a:gd name="T33" fmla="*/ 43 h 305"/>
                <a:gd name="T34" fmla="*/ 323 w 411"/>
                <a:gd name="T35" fmla="*/ 52 h 305"/>
                <a:gd name="T36" fmla="*/ 331 w 411"/>
                <a:gd name="T37" fmla="*/ 52 h 305"/>
                <a:gd name="T38" fmla="*/ 346 w 411"/>
                <a:gd name="T39" fmla="*/ 55 h 305"/>
                <a:gd name="T40" fmla="*/ 362 w 411"/>
                <a:gd name="T41" fmla="*/ 56 h 305"/>
                <a:gd name="T42" fmla="*/ 377 w 411"/>
                <a:gd name="T43" fmla="*/ 58 h 305"/>
                <a:gd name="T44" fmla="*/ 376 w 411"/>
                <a:gd name="T45" fmla="*/ 68 h 305"/>
                <a:gd name="T46" fmla="*/ 342 w 411"/>
                <a:gd name="T47" fmla="*/ 101 h 305"/>
                <a:gd name="T48" fmla="*/ 306 w 411"/>
                <a:gd name="T49" fmla="*/ 124 h 305"/>
                <a:gd name="T50" fmla="*/ 284 w 411"/>
                <a:gd name="T51" fmla="*/ 148 h 305"/>
                <a:gd name="T52" fmla="*/ 278 w 411"/>
                <a:gd name="T53" fmla="*/ 195 h 305"/>
                <a:gd name="T54" fmla="*/ 263 w 411"/>
                <a:gd name="T55" fmla="*/ 222 h 305"/>
                <a:gd name="T56" fmla="*/ 258 w 411"/>
                <a:gd name="T57" fmla="*/ 244 h 305"/>
                <a:gd name="T58" fmla="*/ 221 w 411"/>
                <a:gd name="T59" fmla="*/ 270 h 305"/>
                <a:gd name="T60" fmla="*/ 195 w 411"/>
                <a:gd name="T61" fmla="*/ 279 h 305"/>
                <a:gd name="T62" fmla="*/ 148 w 411"/>
                <a:gd name="T63" fmla="*/ 279 h 305"/>
                <a:gd name="T64" fmla="*/ 118 w 411"/>
                <a:gd name="T65" fmla="*/ 296 h 305"/>
                <a:gd name="T66" fmla="*/ 109 w 411"/>
                <a:gd name="T67" fmla="*/ 304 h 305"/>
                <a:gd name="T68" fmla="*/ 90 w 411"/>
                <a:gd name="T69" fmla="*/ 284 h 305"/>
                <a:gd name="T70" fmla="*/ 88 w 411"/>
                <a:gd name="T71" fmla="*/ 271 h 305"/>
                <a:gd name="T72" fmla="*/ 69 w 411"/>
                <a:gd name="T73" fmla="*/ 260 h 305"/>
                <a:gd name="T74" fmla="*/ 56 w 411"/>
                <a:gd name="T75" fmla="*/ 238 h 305"/>
                <a:gd name="T76" fmla="*/ 69 w 411"/>
                <a:gd name="T77" fmla="*/ 222 h 305"/>
                <a:gd name="T78" fmla="*/ 61 w 411"/>
                <a:gd name="T79" fmla="*/ 200 h 305"/>
                <a:gd name="T80" fmla="*/ 58 w 411"/>
                <a:gd name="T81" fmla="*/ 178 h 305"/>
                <a:gd name="T82" fmla="*/ 64 w 411"/>
                <a:gd name="T83" fmla="*/ 165 h 305"/>
                <a:gd name="T84" fmla="*/ 67 w 411"/>
                <a:gd name="T85" fmla="*/ 147 h 305"/>
                <a:gd name="T86" fmla="*/ 72 w 411"/>
                <a:gd name="T87" fmla="*/ 136 h 305"/>
                <a:gd name="T88" fmla="*/ 70 w 411"/>
                <a:gd name="T89" fmla="*/ 113 h 305"/>
                <a:gd name="T90" fmla="*/ 90 w 411"/>
                <a:gd name="T91" fmla="*/ 95 h 305"/>
                <a:gd name="T92" fmla="*/ 83 w 411"/>
                <a:gd name="T93" fmla="*/ 86 h 305"/>
                <a:gd name="T94" fmla="*/ 77 w 411"/>
                <a:gd name="T95" fmla="*/ 75 h 305"/>
                <a:gd name="T96" fmla="*/ 63 w 411"/>
                <a:gd name="T97" fmla="*/ 74 h 305"/>
                <a:gd name="T98" fmla="*/ 49 w 411"/>
                <a:gd name="T99" fmla="*/ 79 h 305"/>
                <a:gd name="T100" fmla="*/ 33 w 411"/>
                <a:gd name="T101" fmla="*/ 80 h 305"/>
                <a:gd name="T102" fmla="*/ 33 w 411"/>
                <a:gd name="T103" fmla="*/ 70 h 305"/>
                <a:gd name="T104" fmla="*/ 17 w 411"/>
                <a:gd name="T105" fmla="*/ 72 h 305"/>
                <a:gd name="T106" fmla="*/ 16 w 411"/>
                <a:gd name="T107" fmla="*/ 61 h 305"/>
                <a:gd name="T108" fmla="*/ 13 w 411"/>
                <a:gd name="T109" fmla="*/ 50 h 305"/>
                <a:gd name="T110" fmla="*/ 9 w 411"/>
                <a:gd name="T111" fmla="*/ 40 h 305"/>
                <a:gd name="T112" fmla="*/ 4 w 411"/>
                <a:gd name="T113" fmla="*/ 23 h 305"/>
                <a:gd name="T114" fmla="*/ 30 w 411"/>
                <a:gd name="T115" fmla="*/ 14 h 305"/>
                <a:gd name="T116" fmla="*/ 47 w 411"/>
                <a:gd name="T117" fmla="*/ 0 h 305"/>
                <a:gd name="T118" fmla="*/ 79 w 411"/>
                <a:gd name="T119" fmla="*/ 8 h 305"/>
                <a:gd name="T120" fmla="*/ 125 w 411"/>
                <a:gd name="T121" fmla="*/ 11 h 305"/>
                <a:gd name="T122" fmla="*/ 173 w 411"/>
                <a:gd name="T123" fmla="*/ 11 h 305"/>
                <a:gd name="T124" fmla="*/ 213 w 411"/>
                <a:gd name="T125" fmla="*/ 1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1" h="305">
                  <a:moveTo>
                    <a:pt x="327" y="204"/>
                  </a:moveTo>
                  <a:lnTo>
                    <a:pt x="327" y="205"/>
                  </a:lnTo>
                  <a:lnTo>
                    <a:pt x="324" y="204"/>
                  </a:lnTo>
                  <a:lnTo>
                    <a:pt x="322" y="204"/>
                  </a:lnTo>
                  <a:lnTo>
                    <a:pt x="321" y="203"/>
                  </a:lnTo>
                  <a:lnTo>
                    <a:pt x="322" y="201"/>
                  </a:lnTo>
                  <a:lnTo>
                    <a:pt x="323" y="200"/>
                  </a:lnTo>
                  <a:lnTo>
                    <a:pt x="324" y="203"/>
                  </a:lnTo>
                  <a:lnTo>
                    <a:pt x="327" y="203"/>
                  </a:lnTo>
                  <a:lnTo>
                    <a:pt x="327" y="204"/>
                  </a:lnTo>
                  <a:close/>
                  <a:moveTo>
                    <a:pt x="323" y="195"/>
                  </a:moveTo>
                  <a:lnTo>
                    <a:pt x="322" y="197"/>
                  </a:lnTo>
                  <a:lnTo>
                    <a:pt x="317" y="196"/>
                  </a:lnTo>
                  <a:lnTo>
                    <a:pt x="316" y="195"/>
                  </a:lnTo>
                  <a:lnTo>
                    <a:pt x="317" y="192"/>
                  </a:lnTo>
                  <a:lnTo>
                    <a:pt x="318" y="192"/>
                  </a:lnTo>
                  <a:lnTo>
                    <a:pt x="318" y="190"/>
                  </a:lnTo>
                  <a:lnTo>
                    <a:pt x="320" y="188"/>
                  </a:lnTo>
                  <a:lnTo>
                    <a:pt x="326" y="187"/>
                  </a:lnTo>
                  <a:lnTo>
                    <a:pt x="328" y="188"/>
                  </a:lnTo>
                  <a:lnTo>
                    <a:pt x="328" y="190"/>
                  </a:lnTo>
                  <a:lnTo>
                    <a:pt x="324" y="194"/>
                  </a:lnTo>
                  <a:lnTo>
                    <a:pt x="323" y="195"/>
                  </a:lnTo>
                  <a:close/>
                  <a:moveTo>
                    <a:pt x="374" y="160"/>
                  </a:moveTo>
                  <a:lnTo>
                    <a:pt x="377" y="162"/>
                  </a:lnTo>
                  <a:lnTo>
                    <a:pt x="380" y="160"/>
                  </a:lnTo>
                  <a:lnTo>
                    <a:pt x="382" y="161"/>
                  </a:lnTo>
                  <a:lnTo>
                    <a:pt x="384" y="162"/>
                  </a:lnTo>
                  <a:lnTo>
                    <a:pt x="384" y="164"/>
                  </a:lnTo>
                  <a:lnTo>
                    <a:pt x="382" y="167"/>
                  </a:lnTo>
                  <a:lnTo>
                    <a:pt x="381" y="170"/>
                  </a:lnTo>
                  <a:lnTo>
                    <a:pt x="379" y="173"/>
                  </a:lnTo>
                  <a:lnTo>
                    <a:pt x="377" y="176"/>
                  </a:lnTo>
                  <a:lnTo>
                    <a:pt x="375" y="178"/>
                  </a:lnTo>
                  <a:lnTo>
                    <a:pt x="372" y="179"/>
                  </a:lnTo>
                  <a:lnTo>
                    <a:pt x="366" y="177"/>
                  </a:lnTo>
                  <a:lnTo>
                    <a:pt x="364" y="176"/>
                  </a:lnTo>
                  <a:lnTo>
                    <a:pt x="363" y="175"/>
                  </a:lnTo>
                  <a:lnTo>
                    <a:pt x="362" y="171"/>
                  </a:lnTo>
                  <a:lnTo>
                    <a:pt x="361" y="170"/>
                  </a:lnTo>
                  <a:lnTo>
                    <a:pt x="359" y="170"/>
                  </a:lnTo>
                  <a:lnTo>
                    <a:pt x="357" y="171"/>
                  </a:lnTo>
                  <a:lnTo>
                    <a:pt x="355" y="173"/>
                  </a:lnTo>
                  <a:lnTo>
                    <a:pt x="354" y="171"/>
                  </a:lnTo>
                  <a:lnTo>
                    <a:pt x="351" y="170"/>
                  </a:lnTo>
                  <a:lnTo>
                    <a:pt x="351" y="169"/>
                  </a:lnTo>
                  <a:lnTo>
                    <a:pt x="351" y="168"/>
                  </a:lnTo>
                  <a:lnTo>
                    <a:pt x="364" y="158"/>
                  </a:lnTo>
                  <a:lnTo>
                    <a:pt x="367" y="156"/>
                  </a:lnTo>
                  <a:lnTo>
                    <a:pt x="375" y="154"/>
                  </a:lnTo>
                  <a:lnTo>
                    <a:pt x="376" y="154"/>
                  </a:lnTo>
                  <a:lnTo>
                    <a:pt x="375" y="155"/>
                  </a:lnTo>
                  <a:lnTo>
                    <a:pt x="375" y="156"/>
                  </a:lnTo>
                  <a:lnTo>
                    <a:pt x="376" y="157"/>
                  </a:lnTo>
                  <a:lnTo>
                    <a:pt x="376" y="158"/>
                  </a:lnTo>
                  <a:lnTo>
                    <a:pt x="375" y="159"/>
                  </a:lnTo>
                  <a:lnTo>
                    <a:pt x="374" y="160"/>
                  </a:lnTo>
                  <a:close/>
                  <a:moveTo>
                    <a:pt x="409" y="159"/>
                  </a:moveTo>
                  <a:lnTo>
                    <a:pt x="408" y="159"/>
                  </a:lnTo>
                  <a:lnTo>
                    <a:pt x="399" y="154"/>
                  </a:lnTo>
                  <a:lnTo>
                    <a:pt x="396" y="154"/>
                  </a:lnTo>
                  <a:lnTo>
                    <a:pt x="395" y="153"/>
                  </a:lnTo>
                  <a:lnTo>
                    <a:pt x="395" y="151"/>
                  </a:lnTo>
                  <a:lnTo>
                    <a:pt x="395" y="150"/>
                  </a:lnTo>
                  <a:lnTo>
                    <a:pt x="402" y="149"/>
                  </a:lnTo>
                  <a:lnTo>
                    <a:pt x="407" y="151"/>
                  </a:lnTo>
                  <a:lnTo>
                    <a:pt x="409" y="155"/>
                  </a:lnTo>
                  <a:lnTo>
                    <a:pt x="410" y="156"/>
                  </a:lnTo>
                  <a:lnTo>
                    <a:pt x="409" y="159"/>
                  </a:lnTo>
                  <a:close/>
                  <a:moveTo>
                    <a:pt x="225" y="15"/>
                  </a:moveTo>
                  <a:lnTo>
                    <a:pt x="225" y="16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30" y="20"/>
                  </a:lnTo>
                  <a:lnTo>
                    <a:pt x="232" y="20"/>
                  </a:lnTo>
                  <a:lnTo>
                    <a:pt x="234" y="21"/>
                  </a:lnTo>
                  <a:lnTo>
                    <a:pt x="236" y="22"/>
                  </a:lnTo>
                  <a:lnTo>
                    <a:pt x="237" y="23"/>
                  </a:lnTo>
                  <a:lnTo>
                    <a:pt x="236" y="26"/>
                  </a:lnTo>
                  <a:lnTo>
                    <a:pt x="235" y="27"/>
                  </a:lnTo>
                  <a:lnTo>
                    <a:pt x="234" y="29"/>
                  </a:lnTo>
                  <a:lnTo>
                    <a:pt x="235" y="30"/>
                  </a:lnTo>
                  <a:lnTo>
                    <a:pt x="236" y="30"/>
                  </a:lnTo>
                  <a:lnTo>
                    <a:pt x="237" y="30"/>
                  </a:lnTo>
                  <a:lnTo>
                    <a:pt x="238" y="30"/>
                  </a:lnTo>
                  <a:lnTo>
                    <a:pt x="238" y="29"/>
                  </a:lnTo>
                  <a:lnTo>
                    <a:pt x="239" y="28"/>
                  </a:lnTo>
                  <a:lnTo>
                    <a:pt x="240" y="28"/>
                  </a:lnTo>
                  <a:lnTo>
                    <a:pt x="240" y="28"/>
                  </a:lnTo>
                  <a:lnTo>
                    <a:pt x="240" y="30"/>
                  </a:lnTo>
                  <a:lnTo>
                    <a:pt x="244" y="31"/>
                  </a:lnTo>
                  <a:lnTo>
                    <a:pt x="251" y="34"/>
                  </a:lnTo>
                  <a:lnTo>
                    <a:pt x="254" y="34"/>
                  </a:lnTo>
                  <a:lnTo>
                    <a:pt x="256" y="34"/>
                  </a:lnTo>
                  <a:lnTo>
                    <a:pt x="257" y="36"/>
                  </a:lnTo>
                  <a:lnTo>
                    <a:pt x="261" y="40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7" y="39"/>
                  </a:lnTo>
                  <a:lnTo>
                    <a:pt x="269" y="39"/>
                  </a:lnTo>
                  <a:lnTo>
                    <a:pt x="270" y="39"/>
                  </a:lnTo>
                  <a:lnTo>
                    <a:pt x="271" y="40"/>
                  </a:lnTo>
                  <a:lnTo>
                    <a:pt x="273" y="40"/>
                  </a:lnTo>
                  <a:lnTo>
                    <a:pt x="275" y="42"/>
                  </a:lnTo>
                  <a:lnTo>
                    <a:pt x="277" y="44"/>
                  </a:lnTo>
                  <a:lnTo>
                    <a:pt x="278" y="44"/>
                  </a:lnTo>
                  <a:lnTo>
                    <a:pt x="285" y="43"/>
                  </a:lnTo>
                  <a:lnTo>
                    <a:pt x="287" y="44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5" y="45"/>
                  </a:lnTo>
                  <a:lnTo>
                    <a:pt x="298" y="44"/>
                  </a:lnTo>
                  <a:lnTo>
                    <a:pt x="299" y="44"/>
                  </a:lnTo>
                  <a:lnTo>
                    <a:pt x="299" y="40"/>
                  </a:lnTo>
                  <a:lnTo>
                    <a:pt x="299" y="39"/>
                  </a:lnTo>
                  <a:lnTo>
                    <a:pt x="301" y="38"/>
                  </a:lnTo>
                  <a:lnTo>
                    <a:pt x="302" y="38"/>
                  </a:lnTo>
                  <a:lnTo>
                    <a:pt x="310" y="40"/>
                  </a:lnTo>
                  <a:lnTo>
                    <a:pt x="313" y="43"/>
                  </a:lnTo>
                  <a:lnTo>
                    <a:pt x="316" y="44"/>
                  </a:lnTo>
                  <a:lnTo>
                    <a:pt x="318" y="44"/>
                  </a:lnTo>
                  <a:lnTo>
                    <a:pt x="320" y="44"/>
                  </a:lnTo>
                  <a:lnTo>
                    <a:pt x="323" y="49"/>
                  </a:lnTo>
                  <a:lnTo>
                    <a:pt x="322" y="50"/>
                  </a:lnTo>
                  <a:lnTo>
                    <a:pt x="322" y="51"/>
                  </a:lnTo>
                  <a:lnTo>
                    <a:pt x="323" y="52"/>
                  </a:lnTo>
                  <a:lnTo>
                    <a:pt x="323" y="54"/>
                  </a:lnTo>
                  <a:lnTo>
                    <a:pt x="323" y="55"/>
                  </a:lnTo>
                  <a:lnTo>
                    <a:pt x="324" y="55"/>
                  </a:lnTo>
                  <a:lnTo>
                    <a:pt x="326" y="55"/>
                  </a:lnTo>
                  <a:lnTo>
                    <a:pt x="327" y="54"/>
                  </a:lnTo>
                  <a:lnTo>
                    <a:pt x="330" y="52"/>
                  </a:lnTo>
                  <a:lnTo>
                    <a:pt x="331" y="52"/>
                  </a:lnTo>
                  <a:lnTo>
                    <a:pt x="336" y="54"/>
                  </a:lnTo>
                  <a:lnTo>
                    <a:pt x="337" y="55"/>
                  </a:lnTo>
                  <a:lnTo>
                    <a:pt x="338" y="56"/>
                  </a:lnTo>
                  <a:lnTo>
                    <a:pt x="339" y="58"/>
                  </a:lnTo>
                  <a:lnTo>
                    <a:pt x="341" y="58"/>
                  </a:lnTo>
                  <a:lnTo>
                    <a:pt x="343" y="57"/>
                  </a:lnTo>
                  <a:lnTo>
                    <a:pt x="346" y="55"/>
                  </a:lnTo>
                  <a:lnTo>
                    <a:pt x="351" y="56"/>
                  </a:lnTo>
                  <a:lnTo>
                    <a:pt x="357" y="58"/>
                  </a:lnTo>
                  <a:lnTo>
                    <a:pt x="359" y="59"/>
                  </a:lnTo>
                  <a:lnTo>
                    <a:pt x="359" y="58"/>
                  </a:lnTo>
                  <a:lnTo>
                    <a:pt x="360" y="56"/>
                  </a:lnTo>
                  <a:lnTo>
                    <a:pt x="361" y="56"/>
                  </a:lnTo>
                  <a:lnTo>
                    <a:pt x="362" y="56"/>
                  </a:lnTo>
                  <a:lnTo>
                    <a:pt x="364" y="55"/>
                  </a:lnTo>
                  <a:lnTo>
                    <a:pt x="366" y="54"/>
                  </a:lnTo>
                  <a:lnTo>
                    <a:pt x="369" y="53"/>
                  </a:lnTo>
                  <a:lnTo>
                    <a:pt x="371" y="55"/>
                  </a:lnTo>
                  <a:lnTo>
                    <a:pt x="375" y="55"/>
                  </a:lnTo>
                  <a:lnTo>
                    <a:pt x="376" y="55"/>
                  </a:lnTo>
                  <a:lnTo>
                    <a:pt x="377" y="58"/>
                  </a:lnTo>
                  <a:lnTo>
                    <a:pt x="379" y="59"/>
                  </a:lnTo>
                  <a:lnTo>
                    <a:pt x="379" y="61"/>
                  </a:lnTo>
                  <a:lnTo>
                    <a:pt x="376" y="62"/>
                  </a:lnTo>
                  <a:lnTo>
                    <a:pt x="375" y="62"/>
                  </a:lnTo>
                  <a:lnTo>
                    <a:pt x="375" y="66"/>
                  </a:lnTo>
                  <a:lnTo>
                    <a:pt x="375" y="67"/>
                  </a:lnTo>
                  <a:lnTo>
                    <a:pt x="376" y="68"/>
                  </a:lnTo>
                  <a:lnTo>
                    <a:pt x="377" y="69"/>
                  </a:lnTo>
                  <a:lnTo>
                    <a:pt x="378" y="75"/>
                  </a:lnTo>
                  <a:lnTo>
                    <a:pt x="375" y="79"/>
                  </a:lnTo>
                  <a:lnTo>
                    <a:pt x="370" y="82"/>
                  </a:lnTo>
                  <a:lnTo>
                    <a:pt x="349" y="95"/>
                  </a:lnTo>
                  <a:lnTo>
                    <a:pt x="344" y="100"/>
                  </a:lnTo>
                  <a:lnTo>
                    <a:pt x="342" y="101"/>
                  </a:lnTo>
                  <a:lnTo>
                    <a:pt x="327" y="105"/>
                  </a:lnTo>
                  <a:lnTo>
                    <a:pt x="316" y="109"/>
                  </a:lnTo>
                  <a:lnTo>
                    <a:pt x="310" y="110"/>
                  </a:lnTo>
                  <a:lnTo>
                    <a:pt x="303" y="117"/>
                  </a:lnTo>
                  <a:lnTo>
                    <a:pt x="301" y="120"/>
                  </a:lnTo>
                  <a:lnTo>
                    <a:pt x="303" y="121"/>
                  </a:lnTo>
                  <a:lnTo>
                    <a:pt x="306" y="124"/>
                  </a:lnTo>
                  <a:lnTo>
                    <a:pt x="305" y="126"/>
                  </a:lnTo>
                  <a:lnTo>
                    <a:pt x="301" y="127"/>
                  </a:lnTo>
                  <a:lnTo>
                    <a:pt x="299" y="128"/>
                  </a:lnTo>
                  <a:lnTo>
                    <a:pt x="298" y="128"/>
                  </a:lnTo>
                  <a:lnTo>
                    <a:pt x="297" y="128"/>
                  </a:lnTo>
                  <a:lnTo>
                    <a:pt x="290" y="140"/>
                  </a:lnTo>
                  <a:lnTo>
                    <a:pt x="284" y="148"/>
                  </a:lnTo>
                  <a:lnTo>
                    <a:pt x="280" y="152"/>
                  </a:lnTo>
                  <a:lnTo>
                    <a:pt x="277" y="158"/>
                  </a:lnTo>
                  <a:lnTo>
                    <a:pt x="269" y="171"/>
                  </a:lnTo>
                  <a:lnTo>
                    <a:pt x="269" y="175"/>
                  </a:lnTo>
                  <a:lnTo>
                    <a:pt x="273" y="189"/>
                  </a:lnTo>
                  <a:lnTo>
                    <a:pt x="275" y="192"/>
                  </a:lnTo>
                  <a:lnTo>
                    <a:pt x="278" y="195"/>
                  </a:lnTo>
                  <a:lnTo>
                    <a:pt x="284" y="198"/>
                  </a:lnTo>
                  <a:lnTo>
                    <a:pt x="285" y="201"/>
                  </a:lnTo>
                  <a:lnTo>
                    <a:pt x="284" y="203"/>
                  </a:lnTo>
                  <a:lnTo>
                    <a:pt x="278" y="207"/>
                  </a:lnTo>
                  <a:lnTo>
                    <a:pt x="268" y="213"/>
                  </a:lnTo>
                  <a:lnTo>
                    <a:pt x="263" y="218"/>
                  </a:lnTo>
                  <a:lnTo>
                    <a:pt x="263" y="222"/>
                  </a:lnTo>
                  <a:lnTo>
                    <a:pt x="260" y="224"/>
                  </a:lnTo>
                  <a:lnTo>
                    <a:pt x="258" y="230"/>
                  </a:lnTo>
                  <a:lnTo>
                    <a:pt x="257" y="234"/>
                  </a:lnTo>
                  <a:lnTo>
                    <a:pt x="256" y="236"/>
                  </a:lnTo>
                  <a:lnTo>
                    <a:pt x="255" y="239"/>
                  </a:lnTo>
                  <a:lnTo>
                    <a:pt x="255" y="240"/>
                  </a:lnTo>
                  <a:lnTo>
                    <a:pt x="258" y="244"/>
                  </a:lnTo>
                  <a:lnTo>
                    <a:pt x="256" y="245"/>
                  </a:lnTo>
                  <a:lnTo>
                    <a:pt x="255" y="245"/>
                  </a:lnTo>
                  <a:lnTo>
                    <a:pt x="251" y="246"/>
                  </a:lnTo>
                  <a:lnTo>
                    <a:pt x="239" y="247"/>
                  </a:lnTo>
                  <a:lnTo>
                    <a:pt x="229" y="253"/>
                  </a:lnTo>
                  <a:lnTo>
                    <a:pt x="225" y="259"/>
                  </a:lnTo>
                  <a:lnTo>
                    <a:pt x="221" y="270"/>
                  </a:lnTo>
                  <a:lnTo>
                    <a:pt x="216" y="276"/>
                  </a:lnTo>
                  <a:lnTo>
                    <a:pt x="213" y="277"/>
                  </a:lnTo>
                  <a:lnTo>
                    <a:pt x="209" y="274"/>
                  </a:lnTo>
                  <a:lnTo>
                    <a:pt x="205" y="274"/>
                  </a:lnTo>
                  <a:lnTo>
                    <a:pt x="201" y="275"/>
                  </a:lnTo>
                  <a:lnTo>
                    <a:pt x="198" y="277"/>
                  </a:lnTo>
                  <a:lnTo>
                    <a:pt x="195" y="279"/>
                  </a:lnTo>
                  <a:lnTo>
                    <a:pt x="192" y="277"/>
                  </a:lnTo>
                  <a:lnTo>
                    <a:pt x="184" y="277"/>
                  </a:lnTo>
                  <a:lnTo>
                    <a:pt x="181" y="277"/>
                  </a:lnTo>
                  <a:lnTo>
                    <a:pt x="176" y="279"/>
                  </a:lnTo>
                  <a:lnTo>
                    <a:pt x="171" y="277"/>
                  </a:lnTo>
                  <a:lnTo>
                    <a:pt x="164" y="277"/>
                  </a:lnTo>
                  <a:lnTo>
                    <a:pt x="148" y="279"/>
                  </a:lnTo>
                  <a:lnTo>
                    <a:pt x="145" y="279"/>
                  </a:lnTo>
                  <a:lnTo>
                    <a:pt x="143" y="281"/>
                  </a:lnTo>
                  <a:lnTo>
                    <a:pt x="138" y="286"/>
                  </a:lnTo>
                  <a:lnTo>
                    <a:pt x="130" y="286"/>
                  </a:lnTo>
                  <a:lnTo>
                    <a:pt x="123" y="290"/>
                  </a:lnTo>
                  <a:lnTo>
                    <a:pt x="121" y="291"/>
                  </a:lnTo>
                  <a:lnTo>
                    <a:pt x="118" y="296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6" y="299"/>
                  </a:lnTo>
                  <a:lnTo>
                    <a:pt x="114" y="299"/>
                  </a:lnTo>
                  <a:lnTo>
                    <a:pt x="114" y="302"/>
                  </a:lnTo>
                  <a:lnTo>
                    <a:pt x="112" y="303"/>
                  </a:lnTo>
                  <a:lnTo>
                    <a:pt x="109" y="304"/>
                  </a:lnTo>
                  <a:lnTo>
                    <a:pt x="104" y="302"/>
                  </a:lnTo>
                  <a:lnTo>
                    <a:pt x="99" y="299"/>
                  </a:lnTo>
                  <a:lnTo>
                    <a:pt x="97" y="298"/>
                  </a:lnTo>
                  <a:lnTo>
                    <a:pt x="93" y="292"/>
                  </a:lnTo>
                  <a:lnTo>
                    <a:pt x="91" y="290"/>
                  </a:lnTo>
                  <a:lnTo>
                    <a:pt x="90" y="286"/>
                  </a:lnTo>
                  <a:lnTo>
                    <a:pt x="90" y="284"/>
                  </a:lnTo>
                  <a:lnTo>
                    <a:pt x="90" y="283"/>
                  </a:lnTo>
                  <a:lnTo>
                    <a:pt x="86" y="281"/>
                  </a:lnTo>
                  <a:lnTo>
                    <a:pt x="86" y="278"/>
                  </a:lnTo>
                  <a:lnTo>
                    <a:pt x="88" y="274"/>
                  </a:lnTo>
                  <a:lnTo>
                    <a:pt x="90" y="272"/>
                  </a:lnTo>
                  <a:lnTo>
                    <a:pt x="91" y="271"/>
                  </a:lnTo>
                  <a:lnTo>
                    <a:pt x="88" y="271"/>
                  </a:lnTo>
                  <a:lnTo>
                    <a:pt x="86" y="274"/>
                  </a:lnTo>
                  <a:lnTo>
                    <a:pt x="83" y="269"/>
                  </a:lnTo>
                  <a:lnTo>
                    <a:pt x="71" y="260"/>
                  </a:lnTo>
                  <a:lnTo>
                    <a:pt x="72" y="258"/>
                  </a:lnTo>
                  <a:lnTo>
                    <a:pt x="72" y="257"/>
                  </a:lnTo>
                  <a:lnTo>
                    <a:pt x="70" y="259"/>
                  </a:lnTo>
                  <a:lnTo>
                    <a:pt x="69" y="260"/>
                  </a:lnTo>
                  <a:lnTo>
                    <a:pt x="63" y="260"/>
                  </a:lnTo>
                  <a:lnTo>
                    <a:pt x="55" y="261"/>
                  </a:lnTo>
                  <a:lnTo>
                    <a:pt x="54" y="252"/>
                  </a:lnTo>
                  <a:lnTo>
                    <a:pt x="53" y="248"/>
                  </a:lnTo>
                  <a:lnTo>
                    <a:pt x="53" y="245"/>
                  </a:lnTo>
                  <a:lnTo>
                    <a:pt x="55" y="240"/>
                  </a:lnTo>
                  <a:lnTo>
                    <a:pt x="56" y="238"/>
                  </a:lnTo>
                  <a:lnTo>
                    <a:pt x="59" y="233"/>
                  </a:lnTo>
                  <a:lnTo>
                    <a:pt x="62" y="229"/>
                  </a:lnTo>
                  <a:lnTo>
                    <a:pt x="66" y="229"/>
                  </a:lnTo>
                  <a:lnTo>
                    <a:pt x="67" y="228"/>
                  </a:lnTo>
                  <a:lnTo>
                    <a:pt x="68" y="225"/>
                  </a:lnTo>
                  <a:lnTo>
                    <a:pt x="69" y="223"/>
                  </a:lnTo>
                  <a:lnTo>
                    <a:pt x="69" y="222"/>
                  </a:lnTo>
                  <a:lnTo>
                    <a:pt x="64" y="223"/>
                  </a:lnTo>
                  <a:lnTo>
                    <a:pt x="58" y="212"/>
                  </a:lnTo>
                  <a:lnTo>
                    <a:pt x="58" y="211"/>
                  </a:lnTo>
                  <a:lnTo>
                    <a:pt x="58" y="208"/>
                  </a:lnTo>
                  <a:lnTo>
                    <a:pt x="59" y="205"/>
                  </a:lnTo>
                  <a:lnTo>
                    <a:pt x="60" y="203"/>
                  </a:lnTo>
                  <a:lnTo>
                    <a:pt x="61" y="200"/>
                  </a:lnTo>
                  <a:lnTo>
                    <a:pt x="64" y="198"/>
                  </a:lnTo>
                  <a:lnTo>
                    <a:pt x="66" y="195"/>
                  </a:lnTo>
                  <a:lnTo>
                    <a:pt x="67" y="192"/>
                  </a:lnTo>
                  <a:lnTo>
                    <a:pt x="68" y="189"/>
                  </a:lnTo>
                  <a:lnTo>
                    <a:pt x="66" y="187"/>
                  </a:lnTo>
                  <a:lnTo>
                    <a:pt x="63" y="186"/>
                  </a:lnTo>
                  <a:lnTo>
                    <a:pt x="58" y="178"/>
                  </a:lnTo>
                  <a:lnTo>
                    <a:pt x="58" y="173"/>
                  </a:lnTo>
                  <a:lnTo>
                    <a:pt x="57" y="173"/>
                  </a:lnTo>
                  <a:lnTo>
                    <a:pt x="55" y="171"/>
                  </a:lnTo>
                  <a:lnTo>
                    <a:pt x="52" y="166"/>
                  </a:lnTo>
                  <a:lnTo>
                    <a:pt x="51" y="166"/>
                  </a:lnTo>
                  <a:lnTo>
                    <a:pt x="54" y="165"/>
                  </a:lnTo>
                  <a:lnTo>
                    <a:pt x="64" y="165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9" y="160"/>
                  </a:lnTo>
                  <a:lnTo>
                    <a:pt x="71" y="155"/>
                  </a:lnTo>
                  <a:lnTo>
                    <a:pt x="71" y="151"/>
                  </a:lnTo>
                  <a:lnTo>
                    <a:pt x="71" y="150"/>
                  </a:lnTo>
                  <a:lnTo>
                    <a:pt x="67" y="147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9" y="143"/>
                  </a:lnTo>
                  <a:lnTo>
                    <a:pt x="72" y="141"/>
                  </a:lnTo>
                  <a:lnTo>
                    <a:pt x="74" y="139"/>
                  </a:lnTo>
                  <a:lnTo>
                    <a:pt x="73" y="138"/>
                  </a:lnTo>
                  <a:lnTo>
                    <a:pt x="72" y="136"/>
                  </a:lnTo>
                  <a:lnTo>
                    <a:pt x="72" y="135"/>
                  </a:lnTo>
                  <a:lnTo>
                    <a:pt x="73" y="134"/>
                  </a:lnTo>
                  <a:lnTo>
                    <a:pt x="73" y="128"/>
                  </a:lnTo>
                  <a:lnTo>
                    <a:pt x="73" y="127"/>
                  </a:lnTo>
                  <a:lnTo>
                    <a:pt x="73" y="122"/>
                  </a:lnTo>
                  <a:lnTo>
                    <a:pt x="72" y="118"/>
                  </a:lnTo>
                  <a:lnTo>
                    <a:pt x="70" y="113"/>
                  </a:lnTo>
                  <a:lnTo>
                    <a:pt x="71" y="112"/>
                  </a:lnTo>
                  <a:lnTo>
                    <a:pt x="71" y="110"/>
                  </a:lnTo>
                  <a:lnTo>
                    <a:pt x="75" y="108"/>
                  </a:lnTo>
                  <a:lnTo>
                    <a:pt x="77" y="104"/>
                  </a:lnTo>
                  <a:lnTo>
                    <a:pt x="81" y="101"/>
                  </a:lnTo>
                  <a:lnTo>
                    <a:pt x="86" y="98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1" y="91"/>
                  </a:lnTo>
                  <a:lnTo>
                    <a:pt x="91" y="90"/>
                  </a:lnTo>
                  <a:lnTo>
                    <a:pt x="91" y="89"/>
                  </a:lnTo>
                  <a:lnTo>
                    <a:pt x="89" y="87"/>
                  </a:lnTo>
                  <a:lnTo>
                    <a:pt x="86" y="86"/>
                  </a:lnTo>
                  <a:lnTo>
                    <a:pt x="83" y="86"/>
                  </a:lnTo>
                  <a:lnTo>
                    <a:pt x="82" y="86"/>
                  </a:lnTo>
                  <a:lnTo>
                    <a:pt x="81" y="85"/>
                  </a:lnTo>
                  <a:lnTo>
                    <a:pt x="82" y="81"/>
                  </a:lnTo>
                  <a:lnTo>
                    <a:pt x="81" y="78"/>
                  </a:lnTo>
                  <a:lnTo>
                    <a:pt x="80" y="76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4" y="74"/>
                  </a:lnTo>
                  <a:lnTo>
                    <a:pt x="73" y="74"/>
                  </a:lnTo>
                  <a:lnTo>
                    <a:pt x="72" y="75"/>
                  </a:lnTo>
                  <a:lnTo>
                    <a:pt x="67" y="75"/>
                  </a:lnTo>
                  <a:lnTo>
                    <a:pt x="65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6" y="80"/>
                  </a:lnTo>
                  <a:lnTo>
                    <a:pt x="52" y="79"/>
                  </a:lnTo>
                  <a:lnTo>
                    <a:pt x="49" y="79"/>
                  </a:lnTo>
                  <a:lnTo>
                    <a:pt x="49" y="78"/>
                  </a:lnTo>
                  <a:lnTo>
                    <a:pt x="47" y="77"/>
                  </a:lnTo>
                  <a:lnTo>
                    <a:pt x="41" y="78"/>
                  </a:lnTo>
                  <a:lnTo>
                    <a:pt x="40" y="77"/>
                  </a:lnTo>
                  <a:lnTo>
                    <a:pt x="38" y="79"/>
                  </a:lnTo>
                  <a:lnTo>
                    <a:pt x="34" y="80"/>
                  </a:lnTo>
                  <a:lnTo>
                    <a:pt x="33" y="80"/>
                  </a:lnTo>
                  <a:lnTo>
                    <a:pt x="32" y="80"/>
                  </a:lnTo>
                  <a:lnTo>
                    <a:pt x="32" y="79"/>
                  </a:lnTo>
                  <a:lnTo>
                    <a:pt x="31" y="77"/>
                  </a:lnTo>
                  <a:lnTo>
                    <a:pt x="32" y="75"/>
                  </a:lnTo>
                  <a:lnTo>
                    <a:pt x="34" y="72"/>
                  </a:lnTo>
                  <a:lnTo>
                    <a:pt x="33" y="71"/>
                  </a:lnTo>
                  <a:lnTo>
                    <a:pt x="33" y="70"/>
                  </a:lnTo>
                  <a:lnTo>
                    <a:pt x="32" y="68"/>
                  </a:lnTo>
                  <a:lnTo>
                    <a:pt x="32" y="67"/>
                  </a:lnTo>
                  <a:lnTo>
                    <a:pt x="30" y="67"/>
                  </a:lnTo>
                  <a:lnTo>
                    <a:pt x="28" y="68"/>
                  </a:lnTo>
                  <a:lnTo>
                    <a:pt x="21" y="70"/>
                  </a:lnTo>
                  <a:lnTo>
                    <a:pt x="20" y="71"/>
                  </a:lnTo>
                  <a:lnTo>
                    <a:pt x="17" y="72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1" y="75"/>
                  </a:lnTo>
                  <a:lnTo>
                    <a:pt x="11" y="69"/>
                  </a:lnTo>
                  <a:lnTo>
                    <a:pt x="14" y="64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3" y="50"/>
                  </a:lnTo>
                  <a:lnTo>
                    <a:pt x="14" y="49"/>
                  </a:lnTo>
                  <a:lnTo>
                    <a:pt x="13" y="47"/>
                  </a:lnTo>
                  <a:lnTo>
                    <a:pt x="8" y="49"/>
                  </a:lnTo>
                  <a:lnTo>
                    <a:pt x="6" y="49"/>
                  </a:lnTo>
                  <a:lnTo>
                    <a:pt x="6" y="45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6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2"/>
                  </a:lnTo>
                  <a:lnTo>
                    <a:pt x="11" y="18"/>
                  </a:lnTo>
                  <a:lnTo>
                    <a:pt x="17" y="19"/>
                  </a:lnTo>
                  <a:lnTo>
                    <a:pt x="22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30" y="14"/>
                  </a:lnTo>
                  <a:lnTo>
                    <a:pt x="30" y="11"/>
                  </a:lnTo>
                  <a:lnTo>
                    <a:pt x="29" y="9"/>
                  </a:lnTo>
                  <a:lnTo>
                    <a:pt x="30" y="8"/>
                  </a:lnTo>
                  <a:lnTo>
                    <a:pt x="33" y="6"/>
                  </a:lnTo>
                  <a:lnTo>
                    <a:pt x="38" y="3"/>
                  </a:lnTo>
                  <a:lnTo>
                    <a:pt x="42" y="3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3" y="1"/>
                  </a:lnTo>
                  <a:lnTo>
                    <a:pt x="56" y="3"/>
                  </a:lnTo>
                  <a:lnTo>
                    <a:pt x="60" y="8"/>
                  </a:lnTo>
                  <a:lnTo>
                    <a:pt x="66" y="9"/>
                  </a:lnTo>
                  <a:lnTo>
                    <a:pt x="71" y="8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91" y="7"/>
                  </a:lnTo>
                  <a:lnTo>
                    <a:pt x="96" y="7"/>
                  </a:lnTo>
                  <a:lnTo>
                    <a:pt x="102" y="5"/>
                  </a:lnTo>
                  <a:lnTo>
                    <a:pt x="108" y="8"/>
                  </a:lnTo>
                  <a:lnTo>
                    <a:pt x="119" y="9"/>
                  </a:lnTo>
                  <a:lnTo>
                    <a:pt x="125" y="11"/>
                  </a:lnTo>
                  <a:lnTo>
                    <a:pt x="143" y="15"/>
                  </a:lnTo>
                  <a:lnTo>
                    <a:pt x="149" y="15"/>
                  </a:lnTo>
                  <a:lnTo>
                    <a:pt x="158" y="12"/>
                  </a:lnTo>
                  <a:lnTo>
                    <a:pt x="162" y="11"/>
                  </a:lnTo>
                  <a:lnTo>
                    <a:pt x="165" y="12"/>
                  </a:lnTo>
                  <a:lnTo>
                    <a:pt x="170" y="11"/>
                  </a:lnTo>
                  <a:lnTo>
                    <a:pt x="173" y="11"/>
                  </a:lnTo>
                  <a:lnTo>
                    <a:pt x="176" y="13"/>
                  </a:lnTo>
                  <a:lnTo>
                    <a:pt x="187" y="17"/>
                  </a:lnTo>
                  <a:lnTo>
                    <a:pt x="190" y="14"/>
                  </a:lnTo>
                  <a:lnTo>
                    <a:pt x="192" y="13"/>
                  </a:lnTo>
                  <a:lnTo>
                    <a:pt x="200" y="15"/>
                  </a:lnTo>
                  <a:lnTo>
                    <a:pt x="209" y="19"/>
                  </a:lnTo>
                  <a:lnTo>
                    <a:pt x="213" y="19"/>
                  </a:lnTo>
                  <a:lnTo>
                    <a:pt x="219" y="17"/>
                  </a:lnTo>
                  <a:lnTo>
                    <a:pt x="224" y="16"/>
                  </a:lnTo>
                  <a:lnTo>
                    <a:pt x="225" y="15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0" name="Freeform 113">
              <a:extLst>
                <a:ext uri="{FF2B5EF4-FFF2-40B4-BE49-F238E27FC236}">
                  <a16:creationId xmlns:a16="http://schemas.microsoft.com/office/drawing/2014/main" id="{2D02F39B-BEB2-407B-9462-1D222BB4B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6929" y="8264769"/>
              <a:ext cx="10991" cy="5497"/>
            </a:xfrm>
            <a:custGeom>
              <a:avLst/>
              <a:gdLst>
                <a:gd name="T0" fmla="*/ 6 w 7"/>
                <a:gd name="T1" fmla="*/ 4 h 6"/>
                <a:gd name="T2" fmla="*/ 6 w 7"/>
                <a:gd name="T3" fmla="*/ 5 h 6"/>
                <a:gd name="T4" fmla="*/ 3 w 7"/>
                <a:gd name="T5" fmla="*/ 4 h 6"/>
                <a:gd name="T6" fmla="*/ 1 w 7"/>
                <a:gd name="T7" fmla="*/ 4 h 6"/>
                <a:gd name="T8" fmla="*/ 0 w 7"/>
                <a:gd name="T9" fmla="*/ 3 h 6"/>
                <a:gd name="T10" fmla="*/ 1 w 7"/>
                <a:gd name="T11" fmla="*/ 1 h 6"/>
                <a:gd name="T12" fmla="*/ 2 w 7"/>
                <a:gd name="T13" fmla="*/ 0 h 6"/>
                <a:gd name="T14" fmla="*/ 3 w 7"/>
                <a:gd name="T15" fmla="*/ 3 h 6"/>
                <a:gd name="T16" fmla="*/ 6 w 7"/>
                <a:gd name="T17" fmla="*/ 3 h 6"/>
                <a:gd name="T18" fmla="*/ 6 w 7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6" y="4"/>
                  </a:moveTo>
                  <a:lnTo>
                    <a:pt x="6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1" name="Freeform 114">
              <a:extLst>
                <a:ext uri="{FF2B5EF4-FFF2-40B4-BE49-F238E27FC236}">
                  <a16:creationId xmlns:a16="http://schemas.microsoft.com/office/drawing/2014/main" id="{2864EB31-F9B2-49F9-A82A-F524AEE38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85938" y="8248286"/>
              <a:ext cx="16488" cy="10991"/>
            </a:xfrm>
            <a:custGeom>
              <a:avLst/>
              <a:gdLst>
                <a:gd name="T0" fmla="*/ 7 w 13"/>
                <a:gd name="T1" fmla="*/ 8 h 11"/>
                <a:gd name="T2" fmla="*/ 6 w 13"/>
                <a:gd name="T3" fmla="*/ 10 h 11"/>
                <a:gd name="T4" fmla="*/ 1 w 13"/>
                <a:gd name="T5" fmla="*/ 9 h 11"/>
                <a:gd name="T6" fmla="*/ 0 w 13"/>
                <a:gd name="T7" fmla="*/ 8 h 11"/>
                <a:gd name="T8" fmla="*/ 1 w 13"/>
                <a:gd name="T9" fmla="*/ 5 h 11"/>
                <a:gd name="T10" fmla="*/ 2 w 13"/>
                <a:gd name="T11" fmla="*/ 5 h 11"/>
                <a:gd name="T12" fmla="*/ 2 w 13"/>
                <a:gd name="T13" fmla="*/ 3 h 11"/>
                <a:gd name="T14" fmla="*/ 4 w 13"/>
                <a:gd name="T15" fmla="*/ 1 h 11"/>
                <a:gd name="T16" fmla="*/ 10 w 13"/>
                <a:gd name="T17" fmla="*/ 0 h 11"/>
                <a:gd name="T18" fmla="*/ 12 w 13"/>
                <a:gd name="T19" fmla="*/ 1 h 11"/>
                <a:gd name="T20" fmla="*/ 12 w 13"/>
                <a:gd name="T21" fmla="*/ 3 h 11"/>
                <a:gd name="T22" fmla="*/ 8 w 13"/>
                <a:gd name="T23" fmla="*/ 7 h 11"/>
                <a:gd name="T24" fmla="*/ 7 w 13"/>
                <a:gd name="T2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1">
                  <a:moveTo>
                    <a:pt x="7" y="8"/>
                  </a:moveTo>
                  <a:lnTo>
                    <a:pt x="6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8" y="7"/>
                  </a:lnTo>
                  <a:lnTo>
                    <a:pt x="7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2" name="Freeform 115">
              <a:extLst>
                <a:ext uri="{FF2B5EF4-FFF2-40B4-BE49-F238E27FC236}">
                  <a16:creationId xmlns:a16="http://schemas.microsoft.com/office/drawing/2014/main" id="{552A6321-B6B5-4BD7-BB86-D13006F42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9901" y="8209817"/>
              <a:ext cx="43961" cy="32971"/>
            </a:xfrm>
            <a:custGeom>
              <a:avLst/>
              <a:gdLst>
                <a:gd name="T0" fmla="*/ 23 w 34"/>
                <a:gd name="T1" fmla="*/ 6 h 26"/>
                <a:gd name="T2" fmla="*/ 26 w 34"/>
                <a:gd name="T3" fmla="*/ 8 h 26"/>
                <a:gd name="T4" fmla="*/ 29 w 34"/>
                <a:gd name="T5" fmla="*/ 6 h 26"/>
                <a:gd name="T6" fmla="*/ 31 w 34"/>
                <a:gd name="T7" fmla="*/ 7 h 26"/>
                <a:gd name="T8" fmla="*/ 33 w 34"/>
                <a:gd name="T9" fmla="*/ 8 h 26"/>
                <a:gd name="T10" fmla="*/ 33 w 34"/>
                <a:gd name="T11" fmla="*/ 10 h 26"/>
                <a:gd name="T12" fmla="*/ 31 w 34"/>
                <a:gd name="T13" fmla="*/ 13 h 26"/>
                <a:gd name="T14" fmla="*/ 30 w 34"/>
                <a:gd name="T15" fmla="*/ 16 h 26"/>
                <a:gd name="T16" fmla="*/ 28 w 34"/>
                <a:gd name="T17" fmla="*/ 19 h 26"/>
                <a:gd name="T18" fmla="*/ 26 w 34"/>
                <a:gd name="T19" fmla="*/ 22 h 26"/>
                <a:gd name="T20" fmla="*/ 24 w 34"/>
                <a:gd name="T21" fmla="*/ 24 h 26"/>
                <a:gd name="T22" fmla="*/ 21 w 34"/>
                <a:gd name="T23" fmla="*/ 25 h 26"/>
                <a:gd name="T24" fmla="*/ 15 w 34"/>
                <a:gd name="T25" fmla="*/ 23 h 26"/>
                <a:gd name="T26" fmla="*/ 13 w 34"/>
                <a:gd name="T27" fmla="*/ 22 h 26"/>
                <a:gd name="T28" fmla="*/ 12 w 34"/>
                <a:gd name="T29" fmla="*/ 21 h 26"/>
                <a:gd name="T30" fmla="*/ 11 w 34"/>
                <a:gd name="T31" fmla="*/ 17 h 26"/>
                <a:gd name="T32" fmla="*/ 10 w 34"/>
                <a:gd name="T33" fmla="*/ 16 h 26"/>
                <a:gd name="T34" fmla="*/ 8 w 34"/>
                <a:gd name="T35" fmla="*/ 16 h 26"/>
                <a:gd name="T36" fmla="*/ 6 w 34"/>
                <a:gd name="T37" fmla="*/ 17 h 26"/>
                <a:gd name="T38" fmla="*/ 4 w 34"/>
                <a:gd name="T39" fmla="*/ 19 h 26"/>
                <a:gd name="T40" fmla="*/ 3 w 34"/>
                <a:gd name="T41" fmla="*/ 17 h 26"/>
                <a:gd name="T42" fmla="*/ 0 w 34"/>
                <a:gd name="T43" fmla="*/ 16 h 26"/>
                <a:gd name="T44" fmla="*/ 0 w 34"/>
                <a:gd name="T45" fmla="*/ 15 h 26"/>
                <a:gd name="T46" fmla="*/ 0 w 34"/>
                <a:gd name="T47" fmla="*/ 14 h 26"/>
                <a:gd name="T48" fmla="*/ 13 w 34"/>
                <a:gd name="T49" fmla="*/ 4 h 26"/>
                <a:gd name="T50" fmla="*/ 16 w 34"/>
                <a:gd name="T51" fmla="*/ 2 h 26"/>
                <a:gd name="T52" fmla="*/ 24 w 34"/>
                <a:gd name="T53" fmla="*/ 0 h 26"/>
                <a:gd name="T54" fmla="*/ 25 w 34"/>
                <a:gd name="T55" fmla="*/ 0 h 26"/>
                <a:gd name="T56" fmla="*/ 24 w 34"/>
                <a:gd name="T57" fmla="*/ 1 h 26"/>
                <a:gd name="T58" fmla="*/ 24 w 34"/>
                <a:gd name="T59" fmla="*/ 2 h 26"/>
                <a:gd name="T60" fmla="*/ 25 w 34"/>
                <a:gd name="T61" fmla="*/ 3 h 26"/>
                <a:gd name="T62" fmla="*/ 25 w 34"/>
                <a:gd name="T63" fmla="*/ 4 h 26"/>
                <a:gd name="T64" fmla="*/ 24 w 34"/>
                <a:gd name="T65" fmla="*/ 5 h 26"/>
                <a:gd name="T66" fmla="*/ 23 w 34"/>
                <a:gd name="T67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26">
                  <a:moveTo>
                    <a:pt x="23" y="6"/>
                  </a:moveTo>
                  <a:lnTo>
                    <a:pt x="26" y="8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1" y="13"/>
                  </a:lnTo>
                  <a:lnTo>
                    <a:pt x="30" y="16"/>
                  </a:lnTo>
                  <a:lnTo>
                    <a:pt x="28" y="19"/>
                  </a:lnTo>
                  <a:lnTo>
                    <a:pt x="26" y="22"/>
                  </a:lnTo>
                  <a:lnTo>
                    <a:pt x="24" y="24"/>
                  </a:lnTo>
                  <a:lnTo>
                    <a:pt x="21" y="25"/>
                  </a:lnTo>
                  <a:lnTo>
                    <a:pt x="15" y="23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3" name="Freeform 116">
              <a:extLst>
                <a:ext uri="{FF2B5EF4-FFF2-40B4-BE49-F238E27FC236}">
                  <a16:creationId xmlns:a16="http://schemas.microsoft.com/office/drawing/2014/main" id="{40269513-E8A4-4636-94DD-FEC797D89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4853" y="8204324"/>
              <a:ext cx="21981" cy="10991"/>
            </a:xfrm>
            <a:custGeom>
              <a:avLst/>
              <a:gdLst>
                <a:gd name="T0" fmla="*/ 14 w 16"/>
                <a:gd name="T1" fmla="*/ 10 h 11"/>
                <a:gd name="T2" fmla="*/ 13 w 16"/>
                <a:gd name="T3" fmla="*/ 10 h 11"/>
                <a:gd name="T4" fmla="*/ 4 w 16"/>
                <a:gd name="T5" fmla="*/ 5 h 11"/>
                <a:gd name="T6" fmla="*/ 1 w 16"/>
                <a:gd name="T7" fmla="*/ 5 h 11"/>
                <a:gd name="T8" fmla="*/ 0 w 16"/>
                <a:gd name="T9" fmla="*/ 4 h 11"/>
                <a:gd name="T10" fmla="*/ 0 w 16"/>
                <a:gd name="T11" fmla="*/ 2 h 11"/>
                <a:gd name="T12" fmla="*/ 0 w 16"/>
                <a:gd name="T13" fmla="*/ 1 h 11"/>
                <a:gd name="T14" fmla="*/ 7 w 16"/>
                <a:gd name="T15" fmla="*/ 0 h 11"/>
                <a:gd name="T16" fmla="*/ 12 w 16"/>
                <a:gd name="T17" fmla="*/ 2 h 11"/>
                <a:gd name="T18" fmla="*/ 14 w 16"/>
                <a:gd name="T19" fmla="*/ 6 h 11"/>
                <a:gd name="T20" fmla="*/ 15 w 16"/>
                <a:gd name="T21" fmla="*/ 7 h 11"/>
                <a:gd name="T22" fmla="*/ 14 w 16"/>
                <a:gd name="T2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1">
                  <a:moveTo>
                    <a:pt x="14" y="10"/>
                  </a:moveTo>
                  <a:lnTo>
                    <a:pt x="13" y="10"/>
                  </a:lnTo>
                  <a:lnTo>
                    <a:pt x="4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7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4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4" name="Freeform 117">
              <a:extLst>
                <a:ext uri="{FF2B5EF4-FFF2-40B4-BE49-F238E27FC236}">
                  <a16:creationId xmlns:a16="http://schemas.microsoft.com/office/drawing/2014/main" id="{FFB7C529-9D9E-408E-B1B7-85F2DB3BA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5782" y="8017487"/>
              <a:ext cx="472586" cy="379166"/>
            </a:xfrm>
            <a:custGeom>
              <a:avLst/>
              <a:gdLst>
                <a:gd name="T0" fmla="*/ 232 w 380"/>
                <a:gd name="T1" fmla="*/ 20 h 305"/>
                <a:gd name="T2" fmla="*/ 234 w 380"/>
                <a:gd name="T3" fmla="*/ 29 h 305"/>
                <a:gd name="T4" fmla="*/ 239 w 380"/>
                <a:gd name="T5" fmla="*/ 28 h 305"/>
                <a:gd name="T6" fmla="*/ 254 w 380"/>
                <a:gd name="T7" fmla="*/ 34 h 305"/>
                <a:gd name="T8" fmla="*/ 267 w 380"/>
                <a:gd name="T9" fmla="*/ 39 h 305"/>
                <a:gd name="T10" fmla="*/ 277 w 380"/>
                <a:gd name="T11" fmla="*/ 44 h 305"/>
                <a:gd name="T12" fmla="*/ 295 w 380"/>
                <a:gd name="T13" fmla="*/ 45 h 305"/>
                <a:gd name="T14" fmla="*/ 302 w 380"/>
                <a:gd name="T15" fmla="*/ 38 h 305"/>
                <a:gd name="T16" fmla="*/ 323 w 380"/>
                <a:gd name="T17" fmla="*/ 49 h 305"/>
                <a:gd name="T18" fmla="*/ 324 w 380"/>
                <a:gd name="T19" fmla="*/ 55 h 305"/>
                <a:gd name="T20" fmla="*/ 337 w 380"/>
                <a:gd name="T21" fmla="*/ 55 h 305"/>
                <a:gd name="T22" fmla="*/ 351 w 380"/>
                <a:gd name="T23" fmla="*/ 56 h 305"/>
                <a:gd name="T24" fmla="*/ 362 w 380"/>
                <a:gd name="T25" fmla="*/ 56 h 305"/>
                <a:gd name="T26" fmla="*/ 376 w 380"/>
                <a:gd name="T27" fmla="*/ 55 h 305"/>
                <a:gd name="T28" fmla="*/ 375 w 380"/>
                <a:gd name="T29" fmla="*/ 66 h 305"/>
                <a:gd name="T30" fmla="*/ 370 w 380"/>
                <a:gd name="T31" fmla="*/ 82 h 305"/>
                <a:gd name="T32" fmla="*/ 310 w 380"/>
                <a:gd name="T33" fmla="*/ 110 h 305"/>
                <a:gd name="T34" fmla="*/ 301 w 380"/>
                <a:gd name="T35" fmla="*/ 127 h 305"/>
                <a:gd name="T36" fmla="*/ 280 w 380"/>
                <a:gd name="T37" fmla="*/ 152 h 305"/>
                <a:gd name="T38" fmla="*/ 278 w 380"/>
                <a:gd name="T39" fmla="*/ 195 h 305"/>
                <a:gd name="T40" fmla="*/ 263 w 380"/>
                <a:gd name="T41" fmla="*/ 218 h 305"/>
                <a:gd name="T42" fmla="*/ 255 w 380"/>
                <a:gd name="T43" fmla="*/ 239 h 305"/>
                <a:gd name="T44" fmla="*/ 239 w 380"/>
                <a:gd name="T45" fmla="*/ 247 h 305"/>
                <a:gd name="T46" fmla="*/ 209 w 380"/>
                <a:gd name="T47" fmla="*/ 274 h 305"/>
                <a:gd name="T48" fmla="*/ 184 w 380"/>
                <a:gd name="T49" fmla="*/ 277 h 305"/>
                <a:gd name="T50" fmla="*/ 145 w 380"/>
                <a:gd name="T51" fmla="*/ 279 h 305"/>
                <a:gd name="T52" fmla="*/ 118 w 380"/>
                <a:gd name="T53" fmla="*/ 296 h 305"/>
                <a:gd name="T54" fmla="*/ 112 w 380"/>
                <a:gd name="T55" fmla="*/ 303 h 305"/>
                <a:gd name="T56" fmla="*/ 91 w 380"/>
                <a:gd name="T57" fmla="*/ 290 h 305"/>
                <a:gd name="T58" fmla="*/ 88 w 380"/>
                <a:gd name="T59" fmla="*/ 274 h 305"/>
                <a:gd name="T60" fmla="*/ 71 w 380"/>
                <a:gd name="T61" fmla="*/ 260 h 305"/>
                <a:gd name="T62" fmla="*/ 55 w 380"/>
                <a:gd name="T63" fmla="*/ 261 h 305"/>
                <a:gd name="T64" fmla="*/ 59 w 380"/>
                <a:gd name="T65" fmla="*/ 233 h 305"/>
                <a:gd name="T66" fmla="*/ 69 w 380"/>
                <a:gd name="T67" fmla="*/ 222 h 305"/>
                <a:gd name="T68" fmla="*/ 60 w 380"/>
                <a:gd name="T69" fmla="*/ 203 h 305"/>
                <a:gd name="T70" fmla="*/ 66 w 380"/>
                <a:gd name="T71" fmla="*/ 187 h 305"/>
                <a:gd name="T72" fmla="*/ 52 w 380"/>
                <a:gd name="T73" fmla="*/ 166 h 305"/>
                <a:gd name="T74" fmla="*/ 69 w 380"/>
                <a:gd name="T75" fmla="*/ 160 h 305"/>
                <a:gd name="T76" fmla="*/ 67 w 380"/>
                <a:gd name="T77" fmla="*/ 144 h 305"/>
                <a:gd name="T78" fmla="*/ 72 w 380"/>
                <a:gd name="T79" fmla="*/ 135 h 305"/>
                <a:gd name="T80" fmla="*/ 70 w 380"/>
                <a:gd name="T81" fmla="*/ 113 h 305"/>
                <a:gd name="T82" fmla="*/ 86 w 380"/>
                <a:gd name="T83" fmla="*/ 98 h 305"/>
                <a:gd name="T84" fmla="*/ 89 w 380"/>
                <a:gd name="T85" fmla="*/ 87 h 305"/>
                <a:gd name="T86" fmla="*/ 81 w 380"/>
                <a:gd name="T87" fmla="*/ 78 h 305"/>
                <a:gd name="T88" fmla="*/ 72 w 380"/>
                <a:gd name="T89" fmla="*/ 75 h 305"/>
                <a:gd name="T90" fmla="*/ 62 w 380"/>
                <a:gd name="T91" fmla="*/ 75 h 305"/>
                <a:gd name="T92" fmla="*/ 49 w 380"/>
                <a:gd name="T93" fmla="*/ 78 h 305"/>
                <a:gd name="T94" fmla="*/ 33 w 380"/>
                <a:gd name="T95" fmla="*/ 80 h 305"/>
                <a:gd name="T96" fmla="*/ 33 w 380"/>
                <a:gd name="T97" fmla="*/ 71 h 305"/>
                <a:gd name="T98" fmla="*/ 21 w 380"/>
                <a:gd name="T99" fmla="*/ 70 h 305"/>
                <a:gd name="T100" fmla="*/ 11 w 380"/>
                <a:gd name="T101" fmla="*/ 69 h 305"/>
                <a:gd name="T102" fmla="*/ 14 w 380"/>
                <a:gd name="T103" fmla="*/ 58 h 305"/>
                <a:gd name="T104" fmla="*/ 13 w 380"/>
                <a:gd name="T105" fmla="*/ 47 h 305"/>
                <a:gd name="T106" fmla="*/ 6 w 380"/>
                <a:gd name="T107" fmla="*/ 39 h 305"/>
                <a:gd name="T108" fmla="*/ 4 w 380"/>
                <a:gd name="T109" fmla="*/ 23 h 305"/>
                <a:gd name="T110" fmla="*/ 27 w 380"/>
                <a:gd name="T111" fmla="*/ 16 h 305"/>
                <a:gd name="T112" fmla="*/ 38 w 380"/>
                <a:gd name="T113" fmla="*/ 3 h 305"/>
                <a:gd name="T114" fmla="*/ 60 w 380"/>
                <a:gd name="T115" fmla="*/ 8 h 305"/>
                <a:gd name="T116" fmla="*/ 96 w 380"/>
                <a:gd name="T117" fmla="*/ 7 h 305"/>
                <a:gd name="T118" fmla="*/ 149 w 380"/>
                <a:gd name="T119" fmla="*/ 15 h 305"/>
                <a:gd name="T120" fmla="*/ 176 w 380"/>
                <a:gd name="T121" fmla="*/ 13 h 305"/>
                <a:gd name="T122" fmla="*/ 213 w 380"/>
                <a:gd name="T123" fmla="*/ 1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0" h="305">
                  <a:moveTo>
                    <a:pt x="225" y="15"/>
                  </a:moveTo>
                  <a:lnTo>
                    <a:pt x="225" y="16"/>
                  </a:lnTo>
                  <a:lnTo>
                    <a:pt x="227" y="19"/>
                  </a:lnTo>
                  <a:lnTo>
                    <a:pt x="228" y="19"/>
                  </a:lnTo>
                  <a:lnTo>
                    <a:pt x="230" y="20"/>
                  </a:lnTo>
                  <a:lnTo>
                    <a:pt x="232" y="20"/>
                  </a:lnTo>
                  <a:lnTo>
                    <a:pt x="234" y="21"/>
                  </a:lnTo>
                  <a:lnTo>
                    <a:pt x="236" y="22"/>
                  </a:lnTo>
                  <a:lnTo>
                    <a:pt x="237" y="23"/>
                  </a:lnTo>
                  <a:lnTo>
                    <a:pt x="236" y="26"/>
                  </a:lnTo>
                  <a:lnTo>
                    <a:pt x="235" y="27"/>
                  </a:lnTo>
                  <a:lnTo>
                    <a:pt x="234" y="29"/>
                  </a:lnTo>
                  <a:lnTo>
                    <a:pt x="235" y="30"/>
                  </a:lnTo>
                  <a:lnTo>
                    <a:pt x="236" y="30"/>
                  </a:lnTo>
                  <a:lnTo>
                    <a:pt x="237" y="30"/>
                  </a:lnTo>
                  <a:lnTo>
                    <a:pt x="238" y="30"/>
                  </a:lnTo>
                  <a:lnTo>
                    <a:pt x="238" y="29"/>
                  </a:lnTo>
                  <a:lnTo>
                    <a:pt x="239" y="28"/>
                  </a:lnTo>
                  <a:lnTo>
                    <a:pt x="240" y="28"/>
                  </a:lnTo>
                  <a:lnTo>
                    <a:pt x="240" y="28"/>
                  </a:lnTo>
                  <a:lnTo>
                    <a:pt x="240" y="30"/>
                  </a:lnTo>
                  <a:lnTo>
                    <a:pt x="244" y="31"/>
                  </a:lnTo>
                  <a:lnTo>
                    <a:pt x="251" y="34"/>
                  </a:lnTo>
                  <a:lnTo>
                    <a:pt x="254" y="34"/>
                  </a:lnTo>
                  <a:lnTo>
                    <a:pt x="256" y="34"/>
                  </a:lnTo>
                  <a:lnTo>
                    <a:pt x="257" y="36"/>
                  </a:lnTo>
                  <a:lnTo>
                    <a:pt x="261" y="40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7" y="39"/>
                  </a:lnTo>
                  <a:lnTo>
                    <a:pt x="269" y="39"/>
                  </a:lnTo>
                  <a:lnTo>
                    <a:pt x="270" y="39"/>
                  </a:lnTo>
                  <a:lnTo>
                    <a:pt x="271" y="40"/>
                  </a:lnTo>
                  <a:lnTo>
                    <a:pt x="273" y="40"/>
                  </a:lnTo>
                  <a:lnTo>
                    <a:pt x="275" y="42"/>
                  </a:lnTo>
                  <a:lnTo>
                    <a:pt x="277" y="44"/>
                  </a:lnTo>
                  <a:lnTo>
                    <a:pt x="278" y="44"/>
                  </a:lnTo>
                  <a:lnTo>
                    <a:pt x="285" y="43"/>
                  </a:lnTo>
                  <a:lnTo>
                    <a:pt x="287" y="44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5" y="45"/>
                  </a:lnTo>
                  <a:lnTo>
                    <a:pt x="298" y="44"/>
                  </a:lnTo>
                  <a:lnTo>
                    <a:pt x="299" y="44"/>
                  </a:lnTo>
                  <a:lnTo>
                    <a:pt x="299" y="40"/>
                  </a:lnTo>
                  <a:lnTo>
                    <a:pt x="299" y="39"/>
                  </a:lnTo>
                  <a:lnTo>
                    <a:pt x="301" y="38"/>
                  </a:lnTo>
                  <a:lnTo>
                    <a:pt x="302" y="38"/>
                  </a:lnTo>
                  <a:lnTo>
                    <a:pt x="310" y="40"/>
                  </a:lnTo>
                  <a:lnTo>
                    <a:pt x="313" y="43"/>
                  </a:lnTo>
                  <a:lnTo>
                    <a:pt x="316" y="44"/>
                  </a:lnTo>
                  <a:lnTo>
                    <a:pt x="318" y="44"/>
                  </a:lnTo>
                  <a:lnTo>
                    <a:pt x="320" y="44"/>
                  </a:lnTo>
                  <a:lnTo>
                    <a:pt x="323" y="49"/>
                  </a:lnTo>
                  <a:lnTo>
                    <a:pt x="322" y="50"/>
                  </a:lnTo>
                  <a:lnTo>
                    <a:pt x="322" y="51"/>
                  </a:lnTo>
                  <a:lnTo>
                    <a:pt x="323" y="52"/>
                  </a:lnTo>
                  <a:lnTo>
                    <a:pt x="323" y="54"/>
                  </a:lnTo>
                  <a:lnTo>
                    <a:pt x="323" y="55"/>
                  </a:lnTo>
                  <a:lnTo>
                    <a:pt x="324" y="55"/>
                  </a:lnTo>
                  <a:lnTo>
                    <a:pt x="326" y="55"/>
                  </a:lnTo>
                  <a:lnTo>
                    <a:pt x="327" y="54"/>
                  </a:lnTo>
                  <a:lnTo>
                    <a:pt x="330" y="52"/>
                  </a:lnTo>
                  <a:lnTo>
                    <a:pt x="331" y="52"/>
                  </a:lnTo>
                  <a:lnTo>
                    <a:pt x="336" y="54"/>
                  </a:lnTo>
                  <a:lnTo>
                    <a:pt x="337" y="55"/>
                  </a:lnTo>
                  <a:lnTo>
                    <a:pt x="338" y="56"/>
                  </a:lnTo>
                  <a:lnTo>
                    <a:pt x="339" y="58"/>
                  </a:lnTo>
                  <a:lnTo>
                    <a:pt x="341" y="58"/>
                  </a:lnTo>
                  <a:lnTo>
                    <a:pt x="343" y="57"/>
                  </a:lnTo>
                  <a:lnTo>
                    <a:pt x="346" y="55"/>
                  </a:lnTo>
                  <a:lnTo>
                    <a:pt x="351" y="56"/>
                  </a:lnTo>
                  <a:lnTo>
                    <a:pt x="357" y="58"/>
                  </a:lnTo>
                  <a:lnTo>
                    <a:pt x="359" y="59"/>
                  </a:lnTo>
                  <a:lnTo>
                    <a:pt x="359" y="58"/>
                  </a:lnTo>
                  <a:lnTo>
                    <a:pt x="360" y="56"/>
                  </a:lnTo>
                  <a:lnTo>
                    <a:pt x="361" y="56"/>
                  </a:lnTo>
                  <a:lnTo>
                    <a:pt x="362" y="56"/>
                  </a:lnTo>
                  <a:lnTo>
                    <a:pt x="364" y="55"/>
                  </a:lnTo>
                  <a:lnTo>
                    <a:pt x="366" y="54"/>
                  </a:lnTo>
                  <a:lnTo>
                    <a:pt x="369" y="53"/>
                  </a:lnTo>
                  <a:lnTo>
                    <a:pt x="371" y="55"/>
                  </a:lnTo>
                  <a:lnTo>
                    <a:pt x="375" y="55"/>
                  </a:lnTo>
                  <a:lnTo>
                    <a:pt x="376" y="55"/>
                  </a:lnTo>
                  <a:lnTo>
                    <a:pt x="377" y="58"/>
                  </a:lnTo>
                  <a:lnTo>
                    <a:pt x="379" y="59"/>
                  </a:lnTo>
                  <a:lnTo>
                    <a:pt x="379" y="61"/>
                  </a:lnTo>
                  <a:lnTo>
                    <a:pt x="376" y="62"/>
                  </a:lnTo>
                  <a:lnTo>
                    <a:pt x="375" y="62"/>
                  </a:lnTo>
                  <a:lnTo>
                    <a:pt x="375" y="66"/>
                  </a:lnTo>
                  <a:lnTo>
                    <a:pt x="375" y="67"/>
                  </a:lnTo>
                  <a:lnTo>
                    <a:pt x="376" y="68"/>
                  </a:lnTo>
                  <a:lnTo>
                    <a:pt x="377" y="69"/>
                  </a:lnTo>
                  <a:lnTo>
                    <a:pt x="378" y="75"/>
                  </a:lnTo>
                  <a:lnTo>
                    <a:pt x="375" y="79"/>
                  </a:lnTo>
                  <a:lnTo>
                    <a:pt x="370" y="82"/>
                  </a:lnTo>
                  <a:lnTo>
                    <a:pt x="349" y="95"/>
                  </a:lnTo>
                  <a:lnTo>
                    <a:pt x="344" y="100"/>
                  </a:lnTo>
                  <a:lnTo>
                    <a:pt x="342" y="101"/>
                  </a:lnTo>
                  <a:lnTo>
                    <a:pt x="327" y="105"/>
                  </a:lnTo>
                  <a:lnTo>
                    <a:pt x="316" y="109"/>
                  </a:lnTo>
                  <a:lnTo>
                    <a:pt x="310" y="110"/>
                  </a:lnTo>
                  <a:lnTo>
                    <a:pt x="303" y="117"/>
                  </a:lnTo>
                  <a:lnTo>
                    <a:pt x="301" y="120"/>
                  </a:lnTo>
                  <a:lnTo>
                    <a:pt x="303" y="121"/>
                  </a:lnTo>
                  <a:lnTo>
                    <a:pt x="306" y="124"/>
                  </a:lnTo>
                  <a:lnTo>
                    <a:pt x="305" y="126"/>
                  </a:lnTo>
                  <a:lnTo>
                    <a:pt x="301" y="127"/>
                  </a:lnTo>
                  <a:lnTo>
                    <a:pt x="299" y="128"/>
                  </a:lnTo>
                  <a:lnTo>
                    <a:pt x="298" y="128"/>
                  </a:lnTo>
                  <a:lnTo>
                    <a:pt x="297" y="128"/>
                  </a:lnTo>
                  <a:lnTo>
                    <a:pt x="290" y="140"/>
                  </a:lnTo>
                  <a:lnTo>
                    <a:pt x="284" y="148"/>
                  </a:lnTo>
                  <a:lnTo>
                    <a:pt x="280" y="152"/>
                  </a:lnTo>
                  <a:lnTo>
                    <a:pt x="277" y="158"/>
                  </a:lnTo>
                  <a:lnTo>
                    <a:pt x="269" y="171"/>
                  </a:lnTo>
                  <a:lnTo>
                    <a:pt x="269" y="175"/>
                  </a:lnTo>
                  <a:lnTo>
                    <a:pt x="273" y="189"/>
                  </a:lnTo>
                  <a:lnTo>
                    <a:pt x="275" y="192"/>
                  </a:lnTo>
                  <a:lnTo>
                    <a:pt x="278" y="195"/>
                  </a:lnTo>
                  <a:lnTo>
                    <a:pt x="284" y="198"/>
                  </a:lnTo>
                  <a:lnTo>
                    <a:pt x="285" y="201"/>
                  </a:lnTo>
                  <a:lnTo>
                    <a:pt x="284" y="203"/>
                  </a:lnTo>
                  <a:lnTo>
                    <a:pt x="278" y="207"/>
                  </a:lnTo>
                  <a:lnTo>
                    <a:pt x="268" y="213"/>
                  </a:lnTo>
                  <a:lnTo>
                    <a:pt x="263" y="218"/>
                  </a:lnTo>
                  <a:lnTo>
                    <a:pt x="263" y="222"/>
                  </a:lnTo>
                  <a:lnTo>
                    <a:pt x="260" y="224"/>
                  </a:lnTo>
                  <a:lnTo>
                    <a:pt x="258" y="230"/>
                  </a:lnTo>
                  <a:lnTo>
                    <a:pt x="257" y="234"/>
                  </a:lnTo>
                  <a:lnTo>
                    <a:pt x="256" y="236"/>
                  </a:lnTo>
                  <a:lnTo>
                    <a:pt x="255" y="239"/>
                  </a:lnTo>
                  <a:lnTo>
                    <a:pt x="255" y="240"/>
                  </a:lnTo>
                  <a:lnTo>
                    <a:pt x="258" y="244"/>
                  </a:lnTo>
                  <a:lnTo>
                    <a:pt x="256" y="245"/>
                  </a:lnTo>
                  <a:lnTo>
                    <a:pt x="255" y="245"/>
                  </a:lnTo>
                  <a:lnTo>
                    <a:pt x="251" y="246"/>
                  </a:lnTo>
                  <a:lnTo>
                    <a:pt x="239" y="247"/>
                  </a:lnTo>
                  <a:lnTo>
                    <a:pt x="229" y="253"/>
                  </a:lnTo>
                  <a:lnTo>
                    <a:pt x="225" y="259"/>
                  </a:lnTo>
                  <a:lnTo>
                    <a:pt x="221" y="270"/>
                  </a:lnTo>
                  <a:lnTo>
                    <a:pt x="216" y="276"/>
                  </a:lnTo>
                  <a:lnTo>
                    <a:pt x="213" y="277"/>
                  </a:lnTo>
                  <a:lnTo>
                    <a:pt x="209" y="274"/>
                  </a:lnTo>
                  <a:lnTo>
                    <a:pt x="205" y="274"/>
                  </a:lnTo>
                  <a:lnTo>
                    <a:pt x="201" y="275"/>
                  </a:lnTo>
                  <a:lnTo>
                    <a:pt x="198" y="277"/>
                  </a:lnTo>
                  <a:lnTo>
                    <a:pt x="195" y="279"/>
                  </a:lnTo>
                  <a:lnTo>
                    <a:pt x="192" y="277"/>
                  </a:lnTo>
                  <a:lnTo>
                    <a:pt x="184" y="277"/>
                  </a:lnTo>
                  <a:lnTo>
                    <a:pt x="181" y="277"/>
                  </a:lnTo>
                  <a:lnTo>
                    <a:pt x="176" y="279"/>
                  </a:lnTo>
                  <a:lnTo>
                    <a:pt x="171" y="277"/>
                  </a:lnTo>
                  <a:lnTo>
                    <a:pt x="164" y="277"/>
                  </a:lnTo>
                  <a:lnTo>
                    <a:pt x="148" y="279"/>
                  </a:lnTo>
                  <a:lnTo>
                    <a:pt x="145" y="279"/>
                  </a:lnTo>
                  <a:lnTo>
                    <a:pt x="143" y="281"/>
                  </a:lnTo>
                  <a:lnTo>
                    <a:pt x="138" y="286"/>
                  </a:lnTo>
                  <a:lnTo>
                    <a:pt x="130" y="286"/>
                  </a:lnTo>
                  <a:lnTo>
                    <a:pt x="123" y="290"/>
                  </a:lnTo>
                  <a:lnTo>
                    <a:pt x="121" y="291"/>
                  </a:lnTo>
                  <a:lnTo>
                    <a:pt x="118" y="296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6" y="299"/>
                  </a:lnTo>
                  <a:lnTo>
                    <a:pt x="114" y="299"/>
                  </a:lnTo>
                  <a:lnTo>
                    <a:pt x="114" y="302"/>
                  </a:lnTo>
                  <a:lnTo>
                    <a:pt x="112" y="303"/>
                  </a:lnTo>
                  <a:lnTo>
                    <a:pt x="109" y="304"/>
                  </a:lnTo>
                  <a:lnTo>
                    <a:pt x="104" y="302"/>
                  </a:lnTo>
                  <a:lnTo>
                    <a:pt x="99" y="299"/>
                  </a:lnTo>
                  <a:lnTo>
                    <a:pt x="97" y="298"/>
                  </a:lnTo>
                  <a:lnTo>
                    <a:pt x="93" y="292"/>
                  </a:lnTo>
                  <a:lnTo>
                    <a:pt x="91" y="290"/>
                  </a:lnTo>
                  <a:lnTo>
                    <a:pt x="90" y="286"/>
                  </a:lnTo>
                  <a:lnTo>
                    <a:pt x="90" y="284"/>
                  </a:lnTo>
                  <a:lnTo>
                    <a:pt x="90" y="283"/>
                  </a:lnTo>
                  <a:lnTo>
                    <a:pt x="86" y="281"/>
                  </a:lnTo>
                  <a:lnTo>
                    <a:pt x="86" y="278"/>
                  </a:lnTo>
                  <a:lnTo>
                    <a:pt x="88" y="274"/>
                  </a:lnTo>
                  <a:lnTo>
                    <a:pt x="90" y="272"/>
                  </a:lnTo>
                  <a:lnTo>
                    <a:pt x="91" y="271"/>
                  </a:lnTo>
                  <a:lnTo>
                    <a:pt x="88" y="271"/>
                  </a:lnTo>
                  <a:lnTo>
                    <a:pt x="86" y="274"/>
                  </a:lnTo>
                  <a:lnTo>
                    <a:pt x="83" y="269"/>
                  </a:lnTo>
                  <a:lnTo>
                    <a:pt x="71" y="260"/>
                  </a:lnTo>
                  <a:lnTo>
                    <a:pt x="72" y="258"/>
                  </a:lnTo>
                  <a:lnTo>
                    <a:pt x="72" y="257"/>
                  </a:lnTo>
                  <a:lnTo>
                    <a:pt x="70" y="259"/>
                  </a:lnTo>
                  <a:lnTo>
                    <a:pt x="69" y="260"/>
                  </a:lnTo>
                  <a:lnTo>
                    <a:pt x="63" y="260"/>
                  </a:lnTo>
                  <a:lnTo>
                    <a:pt x="55" y="261"/>
                  </a:lnTo>
                  <a:lnTo>
                    <a:pt x="54" y="252"/>
                  </a:lnTo>
                  <a:lnTo>
                    <a:pt x="53" y="248"/>
                  </a:lnTo>
                  <a:lnTo>
                    <a:pt x="53" y="245"/>
                  </a:lnTo>
                  <a:lnTo>
                    <a:pt x="55" y="240"/>
                  </a:lnTo>
                  <a:lnTo>
                    <a:pt x="56" y="238"/>
                  </a:lnTo>
                  <a:lnTo>
                    <a:pt x="59" y="233"/>
                  </a:lnTo>
                  <a:lnTo>
                    <a:pt x="62" y="229"/>
                  </a:lnTo>
                  <a:lnTo>
                    <a:pt x="66" y="229"/>
                  </a:lnTo>
                  <a:lnTo>
                    <a:pt x="67" y="228"/>
                  </a:lnTo>
                  <a:lnTo>
                    <a:pt x="68" y="225"/>
                  </a:lnTo>
                  <a:lnTo>
                    <a:pt x="69" y="223"/>
                  </a:lnTo>
                  <a:lnTo>
                    <a:pt x="69" y="222"/>
                  </a:lnTo>
                  <a:lnTo>
                    <a:pt x="64" y="223"/>
                  </a:lnTo>
                  <a:lnTo>
                    <a:pt x="58" y="212"/>
                  </a:lnTo>
                  <a:lnTo>
                    <a:pt x="58" y="211"/>
                  </a:lnTo>
                  <a:lnTo>
                    <a:pt x="58" y="208"/>
                  </a:lnTo>
                  <a:lnTo>
                    <a:pt x="59" y="205"/>
                  </a:lnTo>
                  <a:lnTo>
                    <a:pt x="60" y="203"/>
                  </a:lnTo>
                  <a:lnTo>
                    <a:pt x="61" y="200"/>
                  </a:lnTo>
                  <a:lnTo>
                    <a:pt x="64" y="198"/>
                  </a:lnTo>
                  <a:lnTo>
                    <a:pt x="66" y="195"/>
                  </a:lnTo>
                  <a:lnTo>
                    <a:pt x="67" y="192"/>
                  </a:lnTo>
                  <a:lnTo>
                    <a:pt x="68" y="189"/>
                  </a:lnTo>
                  <a:lnTo>
                    <a:pt x="66" y="187"/>
                  </a:lnTo>
                  <a:lnTo>
                    <a:pt x="63" y="186"/>
                  </a:lnTo>
                  <a:lnTo>
                    <a:pt x="58" y="178"/>
                  </a:lnTo>
                  <a:lnTo>
                    <a:pt x="58" y="173"/>
                  </a:lnTo>
                  <a:lnTo>
                    <a:pt x="57" y="173"/>
                  </a:lnTo>
                  <a:lnTo>
                    <a:pt x="55" y="171"/>
                  </a:lnTo>
                  <a:lnTo>
                    <a:pt x="52" y="166"/>
                  </a:lnTo>
                  <a:lnTo>
                    <a:pt x="51" y="166"/>
                  </a:lnTo>
                  <a:lnTo>
                    <a:pt x="54" y="165"/>
                  </a:lnTo>
                  <a:lnTo>
                    <a:pt x="64" y="165"/>
                  </a:lnTo>
                  <a:lnTo>
                    <a:pt x="66" y="164"/>
                  </a:lnTo>
                  <a:lnTo>
                    <a:pt x="67" y="164"/>
                  </a:lnTo>
                  <a:lnTo>
                    <a:pt x="69" y="160"/>
                  </a:lnTo>
                  <a:lnTo>
                    <a:pt x="71" y="155"/>
                  </a:lnTo>
                  <a:lnTo>
                    <a:pt x="71" y="151"/>
                  </a:lnTo>
                  <a:lnTo>
                    <a:pt x="71" y="150"/>
                  </a:lnTo>
                  <a:lnTo>
                    <a:pt x="67" y="147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9" y="143"/>
                  </a:lnTo>
                  <a:lnTo>
                    <a:pt x="72" y="141"/>
                  </a:lnTo>
                  <a:lnTo>
                    <a:pt x="74" y="139"/>
                  </a:lnTo>
                  <a:lnTo>
                    <a:pt x="73" y="138"/>
                  </a:lnTo>
                  <a:lnTo>
                    <a:pt x="72" y="136"/>
                  </a:lnTo>
                  <a:lnTo>
                    <a:pt x="72" y="135"/>
                  </a:lnTo>
                  <a:lnTo>
                    <a:pt x="73" y="134"/>
                  </a:lnTo>
                  <a:lnTo>
                    <a:pt x="73" y="128"/>
                  </a:lnTo>
                  <a:lnTo>
                    <a:pt x="73" y="127"/>
                  </a:lnTo>
                  <a:lnTo>
                    <a:pt x="73" y="122"/>
                  </a:lnTo>
                  <a:lnTo>
                    <a:pt x="72" y="118"/>
                  </a:lnTo>
                  <a:lnTo>
                    <a:pt x="70" y="113"/>
                  </a:lnTo>
                  <a:lnTo>
                    <a:pt x="71" y="112"/>
                  </a:lnTo>
                  <a:lnTo>
                    <a:pt x="71" y="110"/>
                  </a:lnTo>
                  <a:lnTo>
                    <a:pt x="75" y="108"/>
                  </a:lnTo>
                  <a:lnTo>
                    <a:pt x="77" y="104"/>
                  </a:lnTo>
                  <a:lnTo>
                    <a:pt x="81" y="101"/>
                  </a:lnTo>
                  <a:lnTo>
                    <a:pt x="86" y="98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1" y="91"/>
                  </a:lnTo>
                  <a:lnTo>
                    <a:pt x="91" y="90"/>
                  </a:lnTo>
                  <a:lnTo>
                    <a:pt x="91" y="89"/>
                  </a:lnTo>
                  <a:lnTo>
                    <a:pt x="89" y="87"/>
                  </a:lnTo>
                  <a:lnTo>
                    <a:pt x="86" y="86"/>
                  </a:lnTo>
                  <a:lnTo>
                    <a:pt x="83" y="86"/>
                  </a:lnTo>
                  <a:lnTo>
                    <a:pt x="82" y="86"/>
                  </a:lnTo>
                  <a:lnTo>
                    <a:pt x="81" y="85"/>
                  </a:lnTo>
                  <a:lnTo>
                    <a:pt x="82" y="81"/>
                  </a:lnTo>
                  <a:lnTo>
                    <a:pt x="81" y="78"/>
                  </a:lnTo>
                  <a:lnTo>
                    <a:pt x="80" y="76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4" y="74"/>
                  </a:lnTo>
                  <a:lnTo>
                    <a:pt x="73" y="74"/>
                  </a:lnTo>
                  <a:lnTo>
                    <a:pt x="72" y="75"/>
                  </a:lnTo>
                  <a:lnTo>
                    <a:pt x="67" y="75"/>
                  </a:lnTo>
                  <a:lnTo>
                    <a:pt x="65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6" y="80"/>
                  </a:lnTo>
                  <a:lnTo>
                    <a:pt x="52" y="79"/>
                  </a:lnTo>
                  <a:lnTo>
                    <a:pt x="49" y="79"/>
                  </a:lnTo>
                  <a:lnTo>
                    <a:pt x="49" y="78"/>
                  </a:lnTo>
                  <a:lnTo>
                    <a:pt x="47" y="77"/>
                  </a:lnTo>
                  <a:lnTo>
                    <a:pt x="41" y="78"/>
                  </a:lnTo>
                  <a:lnTo>
                    <a:pt x="40" y="77"/>
                  </a:lnTo>
                  <a:lnTo>
                    <a:pt x="38" y="79"/>
                  </a:lnTo>
                  <a:lnTo>
                    <a:pt x="34" y="80"/>
                  </a:lnTo>
                  <a:lnTo>
                    <a:pt x="33" y="80"/>
                  </a:lnTo>
                  <a:lnTo>
                    <a:pt x="32" y="80"/>
                  </a:lnTo>
                  <a:lnTo>
                    <a:pt x="32" y="79"/>
                  </a:lnTo>
                  <a:lnTo>
                    <a:pt x="31" y="77"/>
                  </a:lnTo>
                  <a:lnTo>
                    <a:pt x="32" y="75"/>
                  </a:lnTo>
                  <a:lnTo>
                    <a:pt x="34" y="72"/>
                  </a:lnTo>
                  <a:lnTo>
                    <a:pt x="33" y="71"/>
                  </a:lnTo>
                  <a:lnTo>
                    <a:pt x="33" y="70"/>
                  </a:lnTo>
                  <a:lnTo>
                    <a:pt x="32" y="68"/>
                  </a:lnTo>
                  <a:lnTo>
                    <a:pt x="32" y="67"/>
                  </a:lnTo>
                  <a:lnTo>
                    <a:pt x="30" y="67"/>
                  </a:lnTo>
                  <a:lnTo>
                    <a:pt x="28" y="68"/>
                  </a:lnTo>
                  <a:lnTo>
                    <a:pt x="21" y="70"/>
                  </a:lnTo>
                  <a:lnTo>
                    <a:pt x="20" y="71"/>
                  </a:lnTo>
                  <a:lnTo>
                    <a:pt x="17" y="72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1" y="75"/>
                  </a:lnTo>
                  <a:lnTo>
                    <a:pt x="11" y="69"/>
                  </a:lnTo>
                  <a:lnTo>
                    <a:pt x="14" y="64"/>
                  </a:lnTo>
                  <a:lnTo>
                    <a:pt x="17" y="61"/>
                  </a:lnTo>
                  <a:lnTo>
                    <a:pt x="16" y="61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3" y="50"/>
                  </a:lnTo>
                  <a:lnTo>
                    <a:pt x="14" y="49"/>
                  </a:lnTo>
                  <a:lnTo>
                    <a:pt x="13" y="47"/>
                  </a:lnTo>
                  <a:lnTo>
                    <a:pt x="8" y="49"/>
                  </a:lnTo>
                  <a:lnTo>
                    <a:pt x="6" y="49"/>
                  </a:lnTo>
                  <a:lnTo>
                    <a:pt x="6" y="45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6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2"/>
                  </a:lnTo>
                  <a:lnTo>
                    <a:pt x="11" y="18"/>
                  </a:lnTo>
                  <a:lnTo>
                    <a:pt x="17" y="19"/>
                  </a:lnTo>
                  <a:lnTo>
                    <a:pt x="22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30" y="14"/>
                  </a:lnTo>
                  <a:lnTo>
                    <a:pt x="30" y="11"/>
                  </a:lnTo>
                  <a:lnTo>
                    <a:pt x="29" y="9"/>
                  </a:lnTo>
                  <a:lnTo>
                    <a:pt x="30" y="8"/>
                  </a:lnTo>
                  <a:lnTo>
                    <a:pt x="33" y="6"/>
                  </a:lnTo>
                  <a:lnTo>
                    <a:pt x="38" y="3"/>
                  </a:lnTo>
                  <a:lnTo>
                    <a:pt x="42" y="3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3" y="1"/>
                  </a:lnTo>
                  <a:lnTo>
                    <a:pt x="56" y="3"/>
                  </a:lnTo>
                  <a:lnTo>
                    <a:pt x="60" y="8"/>
                  </a:lnTo>
                  <a:lnTo>
                    <a:pt x="66" y="9"/>
                  </a:lnTo>
                  <a:lnTo>
                    <a:pt x="71" y="8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91" y="7"/>
                  </a:lnTo>
                  <a:lnTo>
                    <a:pt x="96" y="7"/>
                  </a:lnTo>
                  <a:lnTo>
                    <a:pt x="102" y="5"/>
                  </a:lnTo>
                  <a:lnTo>
                    <a:pt x="108" y="8"/>
                  </a:lnTo>
                  <a:lnTo>
                    <a:pt x="119" y="9"/>
                  </a:lnTo>
                  <a:lnTo>
                    <a:pt x="125" y="11"/>
                  </a:lnTo>
                  <a:lnTo>
                    <a:pt x="143" y="15"/>
                  </a:lnTo>
                  <a:lnTo>
                    <a:pt x="149" y="15"/>
                  </a:lnTo>
                  <a:lnTo>
                    <a:pt x="158" y="12"/>
                  </a:lnTo>
                  <a:lnTo>
                    <a:pt x="162" y="11"/>
                  </a:lnTo>
                  <a:lnTo>
                    <a:pt x="165" y="12"/>
                  </a:lnTo>
                  <a:lnTo>
                    <a:pt x="170" y="11"/>
                  </a:lnTo>
                  <a:lnTo>
                    <a:pt x="173" y="11"/>
                  </a:lnTo>
                  <a:lnTo>
                    <a:pt x="176" y="13"/>
                  </a:lnTo>
                  <a:lnTo>
                    <a:pt x="187" y="17"/>
                  </a:lnTo>
                  <a:lnTo>
                    <a:pt x="190" y="14"/>
                  </a:lnTo>
                  <a:lnTo>
                    <a:pt x="192" y="13"/>
                  </a:lnTo>
                  <a:lnTo>
                    <a:pt x="200" y="15"/>
                  </a:lnTo>
                  <a:lnTo>
                    <a:pt x="209" y="19"/>
                  </a:lnTo>
                  <a:lnTo>
                    <a:pt x="213" y="19"/>
                  </a:lnTo>
                  <a:lnTo>
                    <a:pt x="219" y="17"/>
                  </a:lnTo>
                  <a:lnTo>
                    <a:pt x="224" y="16"/>
                  </a:lnTo>
                  <a:lnTo>
                    <a:pt x="225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5" name="Freeform 118">
              <a:extLst>
                <a:ext uri="{FF2B5EF4-FFF2-40B4-BE49-F238E27FC236}">
                  <a16:creationId xmlns:a16="http://schemas.microsoft.com/office/drawing/2014/main" id="{C0C8813E-A1F3-49BF-AAC3-22B41B56C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6802" y="6105161"/>
              <a:ext cx="412137" cy="923192"/>
            </a:xfrm>
            <a:custGeom>
              <a:avLst/>
              <a:gdLst>
                <a:gd name="T0" fmla="*/ 37 w 331"/>
                <a:gd name="T1" fmla="*/ 720 h 740"/>
                <a:gd name="T2" fmla="*/ 52 w 331"/>
                <a:gd name="T3" fmla="*/ 707 h 740"/>
                <a:gd name="T4" fmla="*/ 46 w 331"/>
                <a:gd name="T5" fmla="*/ 712 h 740"/>
                <a:gd name="T6" fmla="*/ 37 w 331"/>
                <a:gd name="T7" fmla="*/ 703 h 740"/>
                <a:gd name="T8" fmla="*/ 25 w 331"/>
                <a:gd name="T9" fmla="*/ 699 h 740"/>
                <a:gd name="T10" fmla="*/ 18 w 331"/>
                <a:gd name="T11" fmla="*/ 523 h 740"/>
                <a:gd name="T12" fmla="*/ 21 w 331"/>
                <a:gd name="T13" fmla="*/ 528 h 740"/>
                <a:gd name="T14" fmla="*/ 119 w 331"/>
                <a:gd name="T15" fmla="*/ 403 h 740"/>
                <a:gd name="T16" fmla="*/ 250 w 331"/>
                <a:gd name="T17" fmla="*/ 91 h 740"/>
                <a:gd name="T18" fmla="*/ 245 w 331"/>
                <a:gd name="T19" fmla="*/ 111 h 740"/>
                <a:gd name="T20" fmla="*/ 283 w 331"/>
                <a:gd name="T21" fmla="*/ 199 h 740"/>
                <a:gd name="T22" fmla="*/ 255 w 331"/>
                <a:gd name="T23" fmla="*/ 261 h 740"/>
                <a:gd name="T24" fmla="*/ 277 w 331"/>
                <a:gd name="T25" fmla="*/ 316 h 740"/>
                <a:gd name="T26" fmla="*/ 275 w 331"/>
                <a:gd name="T27" fmla="*/ 357 h 740"/>
                <a:gd name="T28" fmla="*/ 278 w 331"/>
                <a:gd name="T29" fmla="*/ 388 h 740"/>
                <a:gd name="T30" fmla="*/ 277 w 331"/>
                <a:gd name="T31" fmla="*/ 415 h 740"/>
                <a:gd name="T32" fmla="*/ 295 w 331"/>
                <a:gd name="T33" fmla="*/ 452 h 740"/>
                <a:gd name="T34" fmla="*/ 284 w 331"/>
                <a:gd name="T35" fmla="*/ 490 h 740"/>
                <a:gd name="T36" fmla="*/ 329 w 331"/>
                <a:gd name="T37" fmla="*/ 542 h 740"/>
                <a:gd name="T38" fmla="*/ 298 w 331"/>
                <a:gd name="T39" fmla="*/ 600 h 740"/>
                <a:gd name="T40" fmla="*/ 245 w 331"/>
                <a:gd name="T41" fmla="*/ 663 h 740"/>
                <a:gd name="T42" fmla="*/ 209 w 331"/>
                <a:gd name="T43" fmla="*/ 698 h 740"/>
                <a:gd name="T44" fmla="*/ 178 w 331"/>
                <a:gd name="T45" fmla="*/ 699 h 740"/>
                <a:gd name="T46" fmla="*/ 164 w 331"/>
                <a:gd name="T47" fmla="*/ 699 h 740"/>
                <a:gd name="T48" fmla="*/ 152 w 331"/>
                <a:gd name="T49" fmla="*/ 708 h 740"/>
                <a:gd name="T50" fmla="*/ 116 w 331"/>
                <a:gd name="T51" fmla="*/ 727 h 740"/>
                <a:gd name="T52" fmla="*/ 71 w 331"/>
                <a:gd name="T53" fmla="*/ 738 h 740"/>
                <a:gd name="T54" fmla="*/ 68 w 331"/>
                <a:gd name="T55" fmla="*/ 715 h 740"/>
                <a:gd name="T56" fmla="*/ 55 w 331"/>
                <a:gd name="T57" fmla="*/ 722 h 740"/>
                <a:gd name="T58" fmla="*/ 57 w 331"/>
                <a:gd name="T59" fmla="*/ 711 h 740"/>
                <a:gd name="T60" fmla="*/ 33 w 331"/>
                <a:gd name="T61" fmla="*/ 692 h 740"/>
                <a:gd name="T62" fmla="*/ 23 w 331"/>
                <a:gd name="T63" fmla="*/ 663 h 740"/>
                <a:gd name="T64" fmla="*/ 27 w 331"/>
                <a:gd name="T65" fmla="*/ 634 h 740"/>
                <a:gd name="T66" fmla="*/ 23 w 331"/>
                <a:gd name="T67" fmla="*/ 609 h 740"/>
                <a:gd name="T68" fmla="*/ 15 w 331"/>
                <a:gd name="T69" fmla="*/ 560 h 740"/>
                <a:gd name="T70" fmla="*/ 36 w 331"/>
                <a:gd name="T71" fmla="*/ 524 h 740"/>
                <a:gd name="T72" fmla="*/ 51 w 331"/>
                <a:gd name="T73" fmla="*/ 508 h 740"/>
                <a:gd name="T74" fmla="*/ 87 w 331"/>
                <a:gd name="T75" fmla="*/ 469 h 740"/>
                <a:gd name="T76" fmla="*/ 119 w 331"/>
                <a:gd name="T77" fmla="*/ 416 h 740"/>
                <a:gd name="T78" fmla="*/ 140 w 331"/>
                <a:gd name="T79" fmla="*/ 402 h 740"/>
                <a:gd name="T80" fmla="*/ 128 w 331"/>
                <a:gd name="T81" fmla="*/ 354 h 740"/>
                <a:gd name="T82" fmla="*/ 109 w 331"/>
                <a:gd name="T83" fmla="*/ 342 h 740"/>
                <a:gd name="T84" fmla="*/ 92 w 331"/>
                <a:gd name="T85" fmla="*/ 300 h 740"/>
                <a:gd name="T86" fmla="*/ 101 w 331"/>
                <a:gd name="T87" fmla="*/ 266 h 740"/>
                <a:gd name="T88" fmla="*/ 95 w 331"/>
                <a:gd name="T89" fmla="*/ 229 h 740"/>
                <a:gd name="T90" fmla="*/ 87 w 331"/>
                <a:gd name="T91" fmla="*/ 209 h 740"/>
                <a:gd name="T92" fmla="*/ 83 w 331"/>
                <a:gd name="T93" fmla="*/ 167 h 740"/>
                <a:gd name="T94" fmla="*/ 42 w 331"/>
                <a:gd name="T95" fmla="*/ 131 h 740"/>
                <a:gd name="T96" fmla="*/ 9 w 331"/>
                <a:gd name="T97" fmla="*/ 97 h 740"/>
                <a:gd name="T98" fmla="*/ 13 w 331"/>
                <a:gd name="T99" fmla="*/ 76 h 740"/>
                <a:gd name="T100" fmla="*/ 44 w 331"/>
                <a:gd name="T101" fmla="*/ 92 h 740"/>
                <a:gd name="T102" fmla="*/ 86 w 331"/>
                <a:gd name="T103" fmla="*/ 119 h 740"/>
                <a:gd name="T104" fmla="*/ 126 w 331"/>
                <a:gd name="T105" fmla="*/ 125 h 740"/>
                <a:gd name="T106" fmla="*/ 155 w 331"/>
                <a:gd name="T107" fmla="*/ 92 h 740"/>
                <a:gd name="T108" fmla="*/ 172 w 331"/>
                <a:gd name="T109" fmla="*/ 25 h 740"/>
                <a:gd name="T110" fmla="*/ 211 w 331"/>
                <a:gd name="T111" fmla="*/ 2 h 740"/>
                <a:gd name="T112" fmla="*/ 260 w 331"/>
                <a:gd name="T113" fmla="*/ 58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1" h="740">
                  <a:moveTo>
                    <a:pt x="30" y="721"/>
                  </a:moveTo>
                  <a:lnTo>
                    <a:pt x="28" y="722"/>
                  </a:lnTo>
                  <a:lnTo>
                    <a:pt x="26" y="720"/>
                  </a:lnTo>
                  <a:lnTo>
                    <a:pt x="27" y="719"/>
                  </a:lnTo>
                  <a:lnTo>
                    <a:pt x="28" y="718"/>
                  </a:lnTo>
                  <a:lnTo>
                    <a:pt x="31" y="718"/>
                  </a:lnTo>
                  <a:lnTo>
                    <a:pt x="31" y="720"/>
                  </a:lnTo>
                  <a:lnTo>
                    <a:pt x="30" y="721"/>
                  </a:lnTo>
                  <a:close/>
                  <a:moveTo>
                    <a:pt x="37" y="720"/>
                  </a:moveTo>
                  <a:lnTo>
                    <a:pt x="34" y="721"/>
                  </a:lnTo>
                  <a:lnTo>
                    <a:pt x="33" y="721"/>
                  </a:lnTo>
                  <a:lnTo>
                    <a:pt x="33" y="718"/>
                  </a:lnTo>
                  <a:lnTo>
                    <a:pt x="35" y="716"/>
                  </a:lnTo>
                  <a:lnTo>
                    <a:pt x="38" y="716"/>
                  </a:lnTo>
                  <a:lnTo>
                    <a:pt x="37" y="720"/>
                  </a:lnTo>
                  <a:close/>
                  <a:moveTo>
                    <a:pt x="47" y="705"/>
                  </a:moveTo>
                  <a:lnTo>
                    <a:pt x="51" y="707"/>
                  </a:lnTo>
                  <a:lnTo>
                    <a:pt x="52" y="707"/>
                  </a:lnTo>
                  <a:lnTo>
                    <a:pt x="54" y="710"/>
                  </a:lnTo>
                  <a:lnTo>
                    <a:pt x="51" y="712"/>
                  </a:lnTo>
                  <a:lnTo>
                    <a:pt x="51" y="714"/>
                  </a:lnTo>
                  <a:lnTo>
                    <a:pt x="52" y="716"/>
                  </a:lnTo>
                  <a:lnTo>
                    <a:pt x="53" y="718"/>
                  </a:lnTo>
                  <a:lnTo>
                    <a:pt x="50" y="718"/>
                  </a:lnTo>
                  <a:lnTo>
                    <a:pt x="48" y="716"/>
                  </a:lnTo>
                  <a:lnTo>
                    <a:pt x="48" y="713"/>
                  </a:lnTo>
                  <a:lnTo>
                    <a:pt x="46" y="712"/>
                  </a:lnTo>
                  <a:lnTo>
                    <a:pt x="44" y="711"/>
                  </a:lnTo>
                  <a:lnTo>
                    <a:pt x="45" y="709"/>
                  </a:lnTo>
                  <a:lnTo>
                    <a:pt x="45" y="707"/>
                  </a:lnTo>
                  <a:lnTo>
                    <a:pt x="47" y="705"/>
                  </a:lnTo>
                  <a:close/>
                  <a:moveTo>
                    <a:pt x="42" y="708"/>
                  </a:moveTo>
                  <a:lnTo>
                    <a:pt x="39" y="708"/>
                  </a:lnTo>
                  <a:lnTo>
                    <a:pt x="36" y="705"/>
                  </a:lnTo>
                  <a:lnTo>
                    <a:pt x="36" y="704"/>
                  </a:lnTo>
                  <a:lnTo>
                    <a:pt x="37" y="703"/>
                  </a:lnTo>
                  <a:lnTo>
                    <a:pt x="36" y="701"/>
                  </a:lnTo>
                  <a:lnTo>
                    <a:pt x="36" y="699"/>
                  </a:lnTo>
                  <a:lnTo>
                    <a:pt x="39" y="701"/>
                  </a:lnTo>
                  <a:lnTo>
                    <a:pt x="40" y="704"/>
                  </a:lnTo>
                  <a:lnTo>
                    <a:pt x="39" y="704"/>
                  </a:lnTo>
                  <a:lnTo>
                    <a:pt x="41" y="707"/>
                  </a:lnTo>
                  <a:lnTo>
                    <a:pt x="42" y="708"/>
                  </a:lnTo>
                  <a:close/>
                  <a:moveTo>
                    <a:pt x="25" y="696"/>
                  </a:moveTo>
                  <a:lnTo>
                    <a:pt x="25" y="699"/>
                  </a:lnTo>
                  <a:lnTo>
                    <a:pt x="23" y="698"/>
                  </a:lnTo>
                  <a:lnTo>
                    <a:pt x="20" y="699"/>
                  </a:lnTo>
                  <a:lnTo>
                    <a:pt x="19" y="696"/>
                  </a:lnTo>
                  <a:lnTo>
                    <a:pt x="18" y="691"/>
                  </a:lnTo>
                  <a:lnTo>
                    <a:pt x="19" y="690"/>
                  </a:lnTo>
                  <a:lnTo>
                    <a:pt x="20" y="689"/>
                  </a:lnTo>
                  <a:lnTo>
                    <a:pt x="20" y="692"/>
                  </a:lnTo>
                  <a:lnTo>
                    <a:pt x="25" y="696"/>
                  </a:lnTo>
                  <a:close/>
                  <a:moveTo>
                    <a:pt x="18" y="523"/>
                  </a:moveTo>
                  <a:lnTo>
                    <a:pt x="19" y="524"/>
                  </a:lnTo>
                  <a:lnTo>
                    <a:pt x="20" y="524"/>
                  </a:lnTo>
                  <a:lnTo>
                    <a:pt x="23" y="522"/>
                  </a:lnTo>
                  <a:lnTo>
                    <a:pt x="24" y="523"/>
                  </a:lnTo>
                  <a:lnTo>
                    <a:pt x="24" y="526"/>
                  </a:lnTo>
                  <a:lnTo>
                    <a:pt x="23" y="526"/>
                  </a:lnTo>
                  <a:lnTo>
                    <a:pt x="23" y="525"/>
                  </a:lnTo>
                  <a:lnTo>
                    <a:pt x="21" y="527"/>
                  </a:lnTo>
                  <a:lnTo>
                    <a:pt x="21" y="528"/>
                  </a:lnTo>
                  <a:lnTo>
                    <a:pt x="19" y="529"/>
                  </a:lnTo>
                  <a:lnTo>
                    <a:pt x="16" y="526"/>
                  </a:lnTo>
                  <a:lnTo>
                    <a:pt x="14" y="520"/>
                  </a:lnTo>
                  <a:lnTo>
                    <a:pt x="19" y="520"/>
                  </a:lnTo>
                  <a:lnTo>
                    <a:pt x="18" y="522"/>
                  </a:lnTo>
                  <a:lnTo>
                    <a:pt x="18" y="523"/>
                  </a:lnTo>
                  <a:close/>
                  <a:moveTo>
                    <a:pt x="128" y="402"/>
                  </a:moveTo>
                  <a:lnTo>
                    <a:pt x="123" y="404"/>
                  </a:lnTo>
                  <a:lnTo>
                    <a:pt x="119" y="403"/>
                  </a:lnTo>
                  <a:lnTo>
                    <a:pt x="119" y="398"/>
                  </a:lnTo>
                  <a:lnTo>
                    <a:pt x="122" y="396"/>
                  </a:lnTo>
                  <a:lnTo>
                    <a:pt x="126" y="395"/>
                  </a:lnTo>
                  <a:lnTo>
                    <a:pt x="132" y="398"/>
                  </a:lnTo>
                  <a:lnTo>
                    <a:pt x="132" y="399"/>
                  </a:lnTo>
                  <a:lnTo>
                    <a:pt x="129" y="399"/>
                  </a:lnTo>
                  <a:lnTo>
                    <a:pt x="128" y="402"/>
                  </a:lnTo>
                  <a:close/>
                  <a:moveTo>
                    <a:pt x="252" y="90"/>
                  </a:moveTo>
                  <a:lnTo>
                    <a:pt x="250" y="91"/>
                  </a:lnTo>
                  <a:lnTo>
                    <a:pt x="244" y="95"/>
                  </a:lnTo>
                  <a:lnTo>
                    <a:pt x="240" y="98"/>
                  </a:lnTo>
                  <a:lnTo>
                    <a:pt x="236" y="100"/>
                  </a:lnTo>
                  <a:lnTo>
                    <a:pt x="237" y="103"/>
                  </a:lnTo>
                  <a:lnTo>
                    <a:pt x="244" y="103"/>
                  </a:lnTo>
                  <a:lnTo>
                    <a:pt x="245" y="104"/>
                  </a:lnTo>
                  <a:lnTo>
                    <a:pt x="246" y="105"/>
                  </a:lnTo>
                  <a:lnTo>
                    <a:pt x="247" y="108"/>
                  </a:lnTo>
                  <a:lnTo>
                    <a:pt x="245" y="111"/>
                  </a:lnTo>
                  <a:lnTo>
                    <a:pt x="238" y="130"/>
                  </a:lnTo>
                  <a:lnTo>
                    <a:pt x="237" y="135"/>
                  </a:lnTo>
                  <a:lnTo>
                    <a:pt x="240" y="146"/>
                  </a:lnTo>
                  <a:lnTo>
                    <a:pt x="244" y="159"/>
                  </a:lnTo>
                  <a:lnTo>
                    <a:pt x="255" y="164"/>
                  </a:lnTo>
                  <a:lnTo>
                    <a:pt x="264" y="169"/>
                  </a:lnTo>
                  <a:lnTo>
                    <a:pt x="269" y="180"/>
                  </a:lnTo>
                  <a:lnTo>
                    <a:pt x="278" y="194"/>
                  </a:lnTo>
                  <a:lnTo>
                    <a:pt x="283" y="199"/>
                  </a:lnTo>
                  <a:lnTo>
                    <a:pt x="283" y="201"/>
                  </a:lnTo>
                  <a:lnTo>
                    <a:pt x="282" y="210"/>
                  </a:lnTo>
                  <a:lnTo>
                    <a:pt x="276" y="220"/>
                  </a:lnTo>
                  <a:lnTo>
                    <a:pt x="271" y="228"/>
                  </a:lnTo>
                  <a:lnTo>
                    <a:pt x="265" y="237"/>
                  </a:lnTo>
                  <a:lnTo>
                    <a:pt x="261" y="245"/>
                  </a:lnTo>
                  <a:lnTo>
                    <a:pt x="256" y="255"/>
                  </a:lnTo>
                  <a:lnTo>
                    <a:pt x="255" y="258"/>
                  </a:lnTo>
                  <a:lnTo>
                    <a:pt x="255" y="261"/>
                  </a:lnTo>
                  <a:lnTo>
                    <a:pt x="256" y="265"/>
                  </a:lnTo>
                  <a:lnTo>
                    <a:pt x="262" y="277"/>
                  </a:lnTo>
                  <a:lnTo>
                    <a:pt x="265" y="283"/>
                  </a:lnTo>
                  <a:lnTo>
                    <a:pt x="268" y="289"/>
                  </a:lnTo>
                  <a:lnTo>
                    <a:pt x="270" y="296"/>
                  </a:lnTo>
                  <a:lnTo>
                    <a:pt x="271" y="302"/>
                  </a:lnTo>
                  <a:lnTo>
                    <a:pt x="274" y="308"/>
                  </a:lnTo>
                  <a:lnTo>
                    <a:pt x="275" y="311"/>
                  </a:lnTo>
                  <a:lnTo>
                    <a:pt x="277" y="316"/>
                  </a:lnTo>
                  <a:lnTo>
                    <a:pt x="280" y="322"/>
                  </a:lnTo>
                  <a:lnTo>
                    <a:pt x="282" y="327"/>
                  </a:lnTo>
                  <a:lnTo>
                    <a:pt x="286" y="344"/>
                  </a:lnTo>
                  <a:lnTo>
                    <a:pt x="286" y="349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0" y="354"/>
                  </a:lnTo>
                  <a:lnTo>
                    <a:pt x="275" y="355"/>
                  </a:lnTo>
                  <a:lnTo>
                    <a:pt x="275" y="357"/>
                  </a:lnTo>
                  <a:lnTo>
                    <a:pt x="278" y="360"/>
                  </a:lnTo>
                  <a:lnTo>
                    <a:pt x="275" y="368"/>
                  </a:lnTo>
                  <a:lnTo>
                    <a:pt x="275" y="377"/>
                  </a:lnTo>
                  <a:lnTo>
                    <a:pt x="272" y="382"/>
                  </a:lnTo>
                  <a:lnTo>
                    <a:pt x="272" y="383"/>
                  </a:lnTo>
                  <a:lnTo>
                    <a:pt x="272" y="385"/>
                  </a:lnTo>
                  <a:lnTo>
                    <a:pt x="273" y="385"/>
                  </a:lnTo>
                  <a:lnTo>
                    <a:pt x="278" y="387"/>
                  </a:lnTo>
                  <a:lnTo>
                    <a:pt x="278" y="388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5" y="396"/>
                  </a:lnTo>
                  <a:lnTo>
                    <a:pt x="272" y="399"/>
                  </a:lnTo>
                  <a:lnTo>
                    <a:pt x="271" y="401"/>
                  </a:lnTo>
                  <a:lnTo>
                    <a:pt x="271" y="404"/>
                  </a:lnTo>
                  <a:lnTo>
                    <a:pt x="273" y="408"/>
                  </a:lnTo>
                  <a:lnTo>
                    <a:pt x="274" y="412"/>
                  </a:lnTo>
                  <a:lnTo>
                    <a:pt x="277" y="415"/>
                  </a:lnTo>
                  <a:lnTo>
                    <a:pt x="286" y="418"/>
                  </a:lnTo>
                  <a:lnTo>
                    <a:pt x="286" y="420"/>
                  </a:lnTo>
                  <a:lnTo>
                    <a:pt x="287" y="424"/>
                  </a:lnTo>
                  <a:lnTo>
                    <a:pt x="287" y="427"/>
                  </a:lnTo>
                  <a:lnTo>
                    <a:pt x="283" y="433"/>
                  </a:lnTo>
                  <a:lnTo>
                    <a:pt x="283" y="435"/>
                  </a:lnTo>
                  <a:lnTo>
                    <a:pt x="285" y="441"/>
                  </a:lnTo>
                  <a:lnTo>
                    <a:pt x="286" y="446"/>
                  </a:lnTo>
                  <a:lnTo>
                    <a:pt x="295" y="452"/>
                  </a:lnTo>
                  <a:lnTo>
                    <a:pt x="298" y="455"/>
                  </a:lnTo>
                  <a:lnTo>
                    <a:pt x="299" y="457"/>
                  </a:lnTo>
                  <a:lnTo>
                    <a:pt x="299" y="462"/>
                  </a:lnTo>
                  <a:lnTo>
                    <a:pt x="299" y="466"/>
                  </a:lnTo>
                  <a:lnTo>
                    <a:pt x="299" y="470"/>
                  </a:lnTo>
                  <a:lnTo>
                    <a:pt x="296" y="475"/>
                  </a:lnTo>
                  <a:lnTo>
                    <a:pt x="290" y="485"/>
                  </a:lnTo>
                  <a:lnTo>
                    <a:pt x="284" y="489"/>
                  </a:lnTo>
                  <a:lnTo>
                    <a:pt x="284" y="490"/>
                  </a:lnTo>
                  <a:lnTo>
                    <a:pt x="285" y="493"/>
                  </a:lnTo>
                  <a:lnTo>
                    <a:pt x="296" y="505"/>
                  </a:lnTo>
                  <a:lnTo>
                    <a:pt x="303" y="511"/>
                  </a:lnTo>
                  <a:lnTo>
                    <a:pt x="313" y="519"/>
                  </a:lnTo>
                  <a:lnTo>
                    <a:pt x="319" y="525"/>
                  </a:lnTo>
                  <a:lnTo>
                    <a:pt x="321" y="530"/>
                  </a:lnTo>
                  <a:lnTo>
                    <a:pt x="324" y="535"/>
                  </a:lnTo>
                  <a:lnTo>
                    <a:pt x="327" y="539"/>
                  </a:lnTo>
                  <a:lnTo>
                    <a:pt x="329" y="542"/>
                  </a:lnTo>
                  <a:lnTo>
                    <a:pt x="330" y="544"/>
                  </a:lnTo>
                  <a:lnTo>
                    <a:pt x="330" y="547"/>
                  </a:lnTo>
                  <a:lnTo>
                    <a:pt x="327" y="554"/>
                  </a:lnTo>
                  <a:lnTo>
                    <a:pt x="325" y="560"/>
                  </a:lnTo>
                  <a:lnTo>
                    <a:pt x="322" y="567"/>
                  </a:lnTo>
                  <a:lnTo>
                    <a:pt x="319" y="573"/>
                  </a:lnTo>
                  <a:lnTo>
                    <a:pt x="312" y="583"/>
                  </a:lnTo>
                  <a:lnTo>
                    <a:pt x="301" y="596"/>
                  </a:lnTo>
                  <a:lnTo>
                    <a:pt x="298" y="600"/>
                  </a:lnTo>
                  <a:lnTo>
                    <a:pt x="293" y="606"/>
                  </a:lnTo>
                  <a:lnTo>
                    <a:pt x="284" y="619"/>
                  </a:lnTo>
                  <a:lnTo>
                    <a:pt x="282" y="622"/>
                  </a:lnTo>
                  <a:lnTo>
                    <a:pt x="274" y="633"/>
                  </a:lnTo>
                  <a:lnTo>
                    <a:pt x="271" y="636"/>
                  </a:lnTo>
                  <a:lnTo>
                    <a:pt x="268" y="639"/>
                  </a:lnTo>
                  <a:lnTo>
                    <a:pt x="261" y="649"/>
                  </a:lnTo>
                  <a:lnTo>
                    <a:pt x="253" y="657"/>
                  </a:lnTo>
                  <a:lnTo>
                    <a:pt x="245" y="663"/>
                  </a:lnTo>
                  <a:lnTo>
                    <a:pt x="243" y="667"/>
                  </a:lnTo>
                  <a:lnTo>
                    <a:pt x="240" y="669"/>
                  </a:lnTo>
                  <a:lnTo>
                    <a:pt x="237" y="672"/>
                  </a:lnTo>
                  <a:lnTo>
                    <a:pt x="235" y="673"/>
                  </a:lnTo>
                  <a:lnTo>
                    <a:pt x="228" y="683"/>
                  </a:lnTo>
                  <a:lnTo>
                    <a:pt x="217" y="696"/>
                  </a:lnTo>
                  <a:lnTo>
                    <a:pt x="216" y="696"/>
                  </a:lnTo>
                  <a:lnTo>
                    <a:pt x="213" y="697"/>
                  </a:lnTo>
                  <a:lnTo>
                    <a:pt x="209" y="698"/>
                  </a:lnTo>
                  <a:lnTo>
                    <a:pt x="207" y="700"/>
                  </a:lnTo>
                  <a:lnTo>
                    <a:pt x="200" y="695"/>
                  </a:lnTo>
                  <a:lnTo>
                    <a:pt x="199" y="695"/>
                  </a:lnTo>
                  <a:lnTo>
                    <a:pt x="195" y="696"/>
                  </a:lnTo>
                  <a:lnTo>
                    <a:pt x="191" y="699"/>
                  </a:lnTo>
                  <a:lnTo>
                    <a:pt x="184" y="701"/>
                  </a:lnTo>
                  <a:lnTo>
                    <a:pt x="181" y="702"/>
                  </a:lnTo>
                  <a:lnTo>
                    <a:pt x="179" y="703"/>
                  </a:lnTo>
                  <a:lnTo>
                    <a:pt x="178" y="699"/>
                  </a:lnTo>
                  <a:lnTo>
                    <a:pt x="180" y="695"/>
                  </a:lnTo>
                  <a:lnTo>
                    <a:pt x="181" y="692"/>
                  </a:lnTo>
                  <a:lnTo>
                    <a:pt x="181" y="690"/>
                  </a:lnTo>
                  <a:lnTo>
                    <a:pt x="180" y="690"/>
                  </a:lnTo>
                  <a:lnTo>
                    <a:pt x="178" y="694"/>
                  </a:lnTo>
                  <a:lnTo>
                    <a:pt x="176" y="700"/>
                  </a:lnTo>
                  <a:lnTo>
                    <a:pt x="174" y="702"/>
                  </a:lnTo>
                  <a:lnTo>
                    <a:pt x="169" y="704"/>
                  </a:lnTo>
                  <a:lnTo>
                    <a:pt x="164" y="699"/>
                  </a:lnTo>
                  <a:lnTo>
                    <a:pt x="161" y="699"/>
                  </a:lnTo>
                  <a:lnTo>
                    <a:pt x="163" y="702"/>
                  </a:lnTo>
                  <a:lnTo>
                    <a:pt x="164" y="705"/>
                  </a:lnTo>
                  <a:lnTo>
                    <a:pt x="164" y="707"/>
                  </a:lnTo>
                  <a:lnTo>
                    <a:pt x="161" y="707"/>
                  </a:lnTo>
                  <a:lnTo>
                    <a:pt x="158" y="709"/>
                  </a:lnTo>
                  <a:lnTo>
                    <a:pt x="155" y="712"/>
                  </a:lnTo>
                  <a:lnTo>
                    <a:pt x="154" y="712"/>
                  </a:lnTo>
                  <a:lnTo>
                    <a:pt x="152" y="708"/>
                  </a:lnTo>
                  <a:lnTo>
                    <a:pt x="149" y="710"/>
                  </a:lnTo>
                  <a:lnTo>
                    <a:pt x="146" y="712"/>
                  </a:lnTo>
                  <a:lnTo>
                    <a:pt x="140" y="713"/>
                  </a:lnTo>
                  <a:lnTo>
                    <a:pt x="137" y="716"/>
                  </a:lnTo>
                  <a:lnTo>
                    <a:pt x="131" y="718"/>
                  </a:lnTo>
                  <a:lnTo>
                    <a:pt x="128" y="718"/>
                  </a:lnTo>
                  <a:lnTo>
                    <a:pt x="120" y="721"/>
                  </a:lnTo>
                  <a:lnTo>
                    <a:pt x="118" y="725"/>
                  </a:lnTo>
                  <a:lnTo>
                    <a:pt x="116" y="727"/>
                  </a:lnTo>
                  <a:lnTo>
                    <a:pt x="113" y="726"/>
                  </a:lnTo>
                  <a:lnTo>
                    <a:pt x="103" y="727"/>
                  </a:lnTo>
                  <a:lnTo>
                    <a:pt x="94" y="730"/>
                  </a:lnTo>
                  <a:lnTo>
                    <a:pt x="90" y="730"/>
                  </a:lnTo>
                  <a:lnTo>
                    <a:pt x="86" y="729"/>
                  </a:lnTo>
                  <a:lnTo>
                    <a:pt x="82" y="732"/>
                  </a:lnTo>
                  <a:lnTo>
                    <a:pt x="77" y="737"/>
                  </a:lnTo>
                  <a:lnTo>
                    <a:pt x="72" y="739"/>
                  </a:lnTo>
                  <a:lnTo>
                    <a:pt x="71" y="738"/>
                  </a:lnTo>
                  <a:lnTo>
                    <a:pt x="72" y="736"/>
                  </a:lnTo>
                  <a:lnTo>
                    <a:pt x="76" y="733"/>
                  </a:lnTo>
                  <a:lnTo>
                    <a:pt x="77" y="730"/>
                  </a:lnTo>
                  <a:lnTo>
                    <a:pt x="78" y="727"/>
                  </a:lnTo>
                  <a:lnTo>
                    <a:pt x="77" y="726"/>
                  </a:lnTo>
                  <a:lnTo>
                    <a:pt x="74" y="725"/>
                  </a:lnTo>
                  <a:lnTo>
                    <a:pt x="72" y="722"/>
                  </a:lnTo>
                  <a:lnTo>
                    <a:pt x="69" y="715"/>
                  </a:lnTo>
                  <a:lnTo>
                    <a:pt x="68" y="715"/>
                  </a:lnTo>
                  <a:lnTo>
                    <a:pt x="67" y="717"/>
                  </a:lnTo>
                  <a:lnTo>
                    <a:pt x="66" y="722"/>
                  </a:lnTo>
                  <a:lnTo>
                    <a:pt x="66" y="723"/>
                  </a:lnTo>
                  <a:lnTo>
                    <a:pt x="65" y="724"/>
                  </a:lnTo>
                  <a:lnTo>
                    <a:pt x="63" y="726"/>
                  </a:lnTo>
                  <a:lnTo>
                    <a:pt x="61" y="726"/>
                  </a:lnTo>
                  <a:lnTo>
                    <a:pt x="56" y="726"/>
                  </a:lnTo>
                  <a:lnTo>
                    <a:pt x="55" y="724"/>
                  </a:lnTo>
                  <a:lnTo>
                    <a:pt x="55" y="722"/>
                  </a:lnTo>
                  <a:lnTo>
                    <a:pt x="56" y="719"/>
                  </a:lnTo>
                  <a:lnTo>
                    <a:pt x="55" y="718"/>
                  </a:lnTo>
                  <a:lnTo>
                    <a:pt x="56" y="716"/>
                  </a:lnTo>
                  <a:lnTo>
                    <a:pt x="57" y="716"/>
                  </a:lnTo>
                  <a:lnTo>
                    <a:pt x="59" y="716"/>
                  </a:lnTo>
                  <a:lnTo>
                    <a:pt x="60" y="714"/>
                  </a:lnTo>
                  <a:lnTo>
                    <a:pt x="60" y="713"/>
                  </a:lnTo>
                  <a:lnTo>
                    <a:pt x="57" y="712"/>
                  </a:lnTo>
                  <a:lnTo>
                    <a:pt x="57" y="711"/>
                  </a:lnTo>
                  <a:lnTo>
                    <a:pt x="59" y="706"/>
                  </a:lnTo>
                  <a:lnTo>
                    <a:pt x="60" y="705"/>
                  </a:lnTo>
                  <a:lnTo>
                    <a:pt x="58" y="705"/>
                  </a:lnTo>
                  <a:lnTo>
                    <a:pt x="58" y="705"/>
                  </a:lnTo>
                  <a:lnTo>
                    <a:pt x="50" y="704"/>
                  </a:lnTo>
                  <a:lnTo>
                    <a:pt x="40" y="697"/>
                  </a:lnTo>
                  <a:lnTo>
                    <a:pt x="38" y="697"/>
                  </a:lnTo>
                  <a:lnTo>
                    <a:pt x="36" y="692"/>
                  </a:lnTo>
                  <a:lnTo>
                    <a:pt x="33" y="692"/>
                  </a:lnTo>
                  <a:lnTo>
                    <a:pt x="30" y="696"/>
                  </a:lnTo>
                  <a:lnTo>
                    <a:pt x="28" y="693"/>
                  </a:lnTo>
                  <a:lnTo>
                    <a:pt x="25" y="692"/>
                  </a:lnTo>
                  <a:lnTo>
                    <a:pt x="24" y="690"/>
                  </a:lnTo>
                  <a:lnTo>
                    <a:pt x="24" y="686"/>
                  </a:lnTo>
                  <a:lnTo>
                    <a:pt x="24" y="681"/>
                  </a:lnTo>
                  <a:lnTo>
                    <a:pt x="23" y="676"/>
                  </a:lnTo>
                  <a:lnTo>
                    <a:pt x="22" y="669"/>
                  </a:lnTo>
                  <a:lnTo>
                    <a:pt x="23" y="663"/>
                  </a:lnTo>
                  <a:lnTo>
                    <a:pt x="25" y="659"/>
                  </a:lnTo>
                  <a:lnTo>
                    <a:pt x="26" y="656"/>
                  </a:lnTo>
                  <a:lnTo>
                    <a:pt x="27" y="649"/>
                  </a:lnTo>
                  <a:lnTo>
                    <a:pt x="27" y="641"/>
                  </a:lnTo>
                  <a:lnTo>
                    <a:pt x="27" y="638"/>
                  </a:lnTo>
                  <a:lnTo>
                    <a:pt x="27" y="636"/>
                  </a:lnTo>
                  <a:lnTo>
                    <a:pt x="28" y="636"/>
                  </a:lnTo>
                  <a:lnTo>
                    <a:pt x="28" y="635"/>
                  </a:lnTo>
                  <a:lnTo>
                    <a:pt x="27" y="634"/>
                  </a:lnTo>
                  <a:lnTo>
                    <a:pt x="27" y="632"/>
                  </a:lnTo>
                  <a:lnTo>
                    <a:pt x="27" y="631"/>
                  </a:lnTo>
                  <a:lnTo>
                    <a:pt x="30" y="631"/>
                  </a:lnTo>
                  <a:lnTo>
                    <a:pt x="30" y="631"/>
                  </a:lnTo>
                  <a:lnTo>
                    <a:pt x="30" y="629"/>
                  </a:lnTo>
                  <a:lnTo>
                    <a:pt x="28" y="625"/>
                  </a:lnTo>
                  <a:lnTo>
                    <a:pt x="28" y="623"/>
                  </a:lnTo>
                  <a:lnTo>
                    <a:pt x="26" y="616"/>
                  </a:lnTo>
                  <a:lnTo>
                    <a:pt x="23" y="609"/>
                  </a:lnTo>
                  <a:lnTo>
                    <a:pt x="19" y="605"/>
                  </a:lnTo>
                  <a:lnTo>
                    <a:pt x="20" y="598"/>
                  </a:lnTo>
                  <a:lnTo>
                    <a:pt x="22" y="590"/>
                  </a:lnTo>
                  <a:lnTo>
                    <a:pt x="22" y="587"/>
                  </a:lnTo>
                  <a:lnTo>
                    <a:pt x="21" y="582"/>
                  </a:lnTo>
                  <a:lnTo>
                    <a:pt x="17" y="578"/>
                  </a:lnTo>
                  <a:lnTo>
                    <a:pt x="16" y="571"/>
                  </a:lnTo>
                  <a:lnTo>
                    <a:pt x="15" y="564"/>
                  </a:lnTo>
                  <a:lnTo>
                    <a:pt x="15" y="560"/>
                  </a:lnTo>
                  <a:lnTo>
                    <a:pt x="16" y="556"/>
                  </a:lnTo>
                  <a:lnTo>
                    <a:pt x="17" y="553"/>
                  </a:lnTo>
                  <a:lnTo>
                    <a:pt x="25" y="543"/>
                  </a:lnTo>
                  <a:lnTo>
                    <a:pt x="26" y="537"/>
                  </a:lnTo>
                  <a:lnTo>
                    <a:pt x="32" y="536"/>
                  </a:lnTo>
                  <a:lnTo>
                    <a:pt x="29" y="531"/>
                  </a:lnTo>
                  <a:lnTo>
                    <a:pt x="28" y="529"/>
                  </a:lnTo>
                  <a:lnTo>
                    <a:pt x="28" y="525"/>
                  </a:lnTo>
                  <a:lnTo>
                    <a:pt x="36" y="524"/>
                  </a:lnTo>
                  <a:lnTo>
                    <a:pt x="39" y="525"/>
                  </a:lnTo>
                  <a:lnTo>
                    <a:pt x="45" y="523"/>
                  </a:lnTo>
                  <a:lnTo>
                    <a:pt x="52" y="519"/>
                  </a:lnTo>
                  <a:lnTo>
                    <a:pt x="51" y="516"/>
                  </a:lnTo>
                  <a:lnTo>
                    <a:pt x="50" y="514"/>
                  </a:lnTo>
                  <a:lnTo>
                    <a:pt x="49" y="510"/>
                  </a:lnTo>
                  <a:lnTo>
                    <a:pt x="50" y="509"/>
                  </a:lnTo>
                  <a:lnTo>
                    <a:pt x="52" y="509"/>
                  </a:lnTo>
                  <a:lnTo>
                    <a:pt x="51" y="508"/>
                  </a:lnTo>
                  <a:lnTo>
                    <a:pt x="52" y="505"/>
                  </a:lnTo>
                  <a:lnTo>
                    <a:pt x="54" y="506"/>
                  </a:lnTo>
                  <a:lnTo>
                    <a:pt x="58" y="500"/>
                  </a:lnTo>
                  <a:lnTo>
                    <a:pt x="58" y="496"/>
                  </a:lnTo>
                  <a:lnTo>
                    <a:pt x="65" y="493"/>
                  </a:lnTo>
                  <a:lnTo>
                    <a:pt x="72" y="484"/>
                  </a:lnTo>
                  <a:lnTo>
                    <a:pt x="76" y="481"/>
                  </a:lnTo>
                  <a:lnTo>
                    <a:pt x="80" y="479"/>
                  </a:lnTo>
                  <a:lnTo>
                    <a:pt x="87" y="469"/>
                  </a:lnTo>
                  <a:lnTo>
                    <a:pt x="90" y="468"/>
                  </a:lnTo>
                  <a:lnTo>
                    <a:pt x="91" y="462"/>
                  </a:lnTo>
                  <a:lnTo>
                    <a:pt x="98" y="454"/>
                  </a:lnTo>
                  <a:lnTo>
                    <a:pt x="100" y="452"/>
                  </a:lnTo>
                  <a:lnTo>
                    <a:pt x="103" y="445"/>
                  </a:lnTo>
                  <a:lnTo>
                    <a:pt x="111" y="436"/>
                  </a:lnTo>
                  <a:lnTo>
                    <a:pt x="115" y="424"/>
                  </a:lnTo>
                  <a:lnTo>
                    <a:pt x="118" y="420"/>
                  </a:lnTo>
                  <a:lnTo>
                    <a:pt x="119" y="416"/>
                  </a:lnTo>
                  <a:lnTo>
                    <a:pt x="122" y="415"/>
                  </a:lnTo>
                  <a:lnTo>
                    <a:pt x="125" y="412"/>
                  </a:lnTo>
                  <a:lnTo>
                    <a:pt x="130" y="410"/>
                  </a:lnTo>
                  <a:lnTo>
                    <a:pt x="137" y="410"/>
                  </a:lnTo>
                  <a:lnTo>
                    <a:pt x="139" y="412"/>
                  </a:lnTo>
                  <a:lnTo>
                    <a:pt x="141" y="412"/>
                  </a:lnTo>
                  <a:lnTo>
                    <a:pt x="141" y="407"/>
                  </a:lnTo>
                  <a:lnTo>
                    <a:pt x="139" y="405"/>
                  </a:lnTo>
                  <a:lnTo>
                    <a:pt x="140" y="402"/>
                  </a:lnTo>
                  <a:lnTo>
                    <a:pt x="143" y="401"/>
                  </a:lnTo>
                  <a:lnTo>
                    <a:pt x="143" y="397"/>
                  </a:lnTo>
                  <a:lnTo>
                    <a:pt x="143" y="394"/>
                  </a:lnTo>
                  <a:lnTo>
                    <a:pt x="140" y="392"/>
                  </a:lnTo>
                  <a:lnTo>
                    <a:pt x="142" y="384"/>
                  </a:lnTo>
                  <a:lnTo>
                    <a:pt x="142" y="376"/>
                  </a:lnTo>
                  <a:lnTo>
                    <a:pt x="143" y="367"/>
                  </a:lnTo>
                  <a:lnTo>
                    <a:pt x="140" y="362"/>
                  </a:lnTo>
                  <a:lnTo>
                    <a:pt x="128" y="354"/>
                  </a:lnTo>
                  <a:lnTo>
                    <a:pt x="125" y="354"/>
                  </a:lnTo>
                  <a:lnTo>
                    <a:pt x="123" y="353"/>
                  </a:lnTo>
                  <a:lnTo>
                    <a:pt x="119" y="347"/>
                  </a:lnTo>
                  <a:lnTo>
                    <a:pt x="121" y="341"/>
                  </a:lnTo>
                  <a:lnTo>
                    <a:pt x="121" y="340"/>
                  </a:lnTo>
                  <a:lnTo>
                    <a:pt x="120" y="340"/>
                  </a:lnTo>
                  <a:lnTo>
                    <a:pt x="118" y="342"/>
                  </a:lnTo>
                  <a:lnTo>
                    <a:pt x="115" y="345"/>
                  </a:lnTo>
                  <a:lnTo>
                    <a:pt x="109" y="342"/>
                  </a:lnTo>
                  <a:lnTo>
                    <a:pt x="107" y="343"/>
                  </a:lnTo>
                  <a:lnTo>
                    <a:pt x="104" y="330"/>
                  </a:lnTo>
                  <a:lnTo>
                    <a:pt x="102" y="324"/>
                  </a:lnTo>
                  <a:lnTo>
                    <a:pt x="100" y="318"/>
                  </a:lnTo>
                  <a:lnTo>
                    <a:pt x="95" y="314"/>
                  </a:lnTo>
                  <a:lnTo>
                    <a:pt x="94" y="313"/>
                  </a:lnTo>
                  <a:lnTo>
                    <a:pt x="93" y="310"/>
                  </a:lnTo>
                  <a:lnTo>
                    <a:pt x="93" y="306"/>
                  </a:lnTo>
                  <a:lnTo>
                    <a:pt x="92" y="300"/>
                  </a:lnTo>
                  <a:lnTo>
                    <a:pt x="93" y="295"/>
                  </a:lnTo>
                  <a:lnTo>
                    <a:pt x="93" y="293"/>
                  </a:lnTo>
                  <a:lnTo>
                    <a:pt x="95" y="291"/>
                  </a:lnTo>
                  <a:lnTo>
                    <a:pt x="98" y="286"/>
                  </a:lnTo>
                  <a:lnTo>
                    <a:pt x="99" y="281"/>
                  </a:lnTo>
                  <a:lnTo>
                    <a:pt x="99" y="276"/>
                  </a:lnTo>
                  <a:lnTo>
                    <a:pt x="101" y="270"/>
                  </a:lnTo>
                  <a:lnTo>
                    <a:pt x="102" y="268"/>
                  </a:lnTo>
                  <a:lnTo>
                    <a:pt x="101" y="266"/>
                  </a:lnTo>
                  <a:lnTo>
                    <a:pt x="101" y="262"/>
                  </a:lnTo>
                  <a:lnTo>
                    <a:pt x="98" y="258"/>
                  </a:lnTo>
                  <a:lnTo>
                    <a:pt x="95" y="253"/>
                  </a:lnTo>
                  <a:lnTo>
                    <a:pt x="93" y="248"/>
                  </a:lnTo>
                  <a:lnTo>
                    <a:pt x="91" y="243"/>
                  </a:lnTo>
                  <a:lnTo>
                    <a:pt x="91" y="239"/>
                  </a:lnTo>
                  <a:lnTo>
                    <a:pt x="91" y="235"/>
                  </a:lnTo>
                  <a:lnTo>
                    <a:pt x="92" y="232"/>
                  </a:lnTo>
                  <a:lnTo>
                    <a:pt x="95" y="229"/>
                  </a:lnTo>
                  <a:lnTo>
                    <a:pt x="95" y="228"/>
                  </a:lnTo>
                  <a:lnTo>
                    <a:pt x="94" y="220"/>
                  </a:lnTo>
                  <a:lnTo>
                    <a:pt x="92" y="219"/>
                  </a:lnTo>
                  <a:lnTo>
                    <a:pt x="88" y="218"/>
                  </a:lnTo>
                  <a:lnTo>
                    <a:pt x="86" y="218"/>
                  </a:lnTo>
                  <a:lnTo>
                    <a:pt x="86" y="217"/>
                  </a:lnTo>
                  <a:lnTo>
                    <a:pt x="85" y="216"/>
                  </a:lnTo>
                  <a:lnTo>
                    <a:pt x="86" y="213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7" y="199"/>
                  </a:lnTo>
                  <a:lnTo>
                    <a:pt x="87" y="190"/>
                  </a:lnTo>
                  <a:lnTo>
                    <a:pt x="87" y="184"/>
                  </a:lnTo>
                  <a:lnTo>
                    <a:pt x="91" y="180"/>
                  </a:lnTo>
                  <a:lnTo>
                    <a:pt x="91" y="178"/>
                  </a:lnTo>
                  <a:lnTo>
                    <a:pt x="87" y="173"/>
                  </a:lnTo>
                  <a:lnTo>
                    <a:pt x="83" y="167"/>
                  </a:lnTo>
                  <a:lnTo>
                    <a:pt x="82" y="164"/>
                  </a:lnTo>
                  <a:lnTo>
                    <a:pt x="77" y="163"/>
                  </a:lnTo>
                  <a:lnTo>
                    <a:pt x="75" y="153"/>
                  </a:lnTo>
                  <a:lnTo>
                    <a:pt x="71" y="149"/>
                  </a:lnTo>
                  <a:lnTo>
                    <a:pt x="67" y="144"/>
                  </a:lnTo>
                  <a:lnTo>
                    <a:pt x="65" y="142"/>
                  </a:lnTo>
                  <a:lnTo>
                    <a:pt x="53" y="136"/>
                  </a:lnTo>
                  <a:lnTo>
                    <a:pt x="48" y="135"/>
                  </a:lnTo>
                  <a:lnTo>
                    <a:pt x="42" y="131"/>
                  </a:lnTo>
                  <a:lnTo>
                    <a:pt x="37" y="127"/>
                  </a:lnTo>
                  <a:lnTo>
                    <a:pt x="33" y="125"/>
                  </a:lnTo>
                  <a:lnTo>
                    <a:pt x="30" y="121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19" y="110"/>
                  </a:lnTo>
                  <a:lnTo>
                    <a:pt x="17" y="106"/>
                  </a:lnTo>
                  <a:lnTo>
                    <a:pt x="9" y="100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8" y="94"/>
                  </a:lnTo>
                  <a:lnTo>
                    <a:pt x="0" y="89"/>
                  </a:lnTo>
                  <a:lnTo>
                    <a:pt x="2" y="86"/>
                  </a:lnTo>
                  <a:lnTo>
                    <a:pt x="8" y="86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6" y="85"/>
                  </a:lnTo>
                  <a:lnTo>
                    <a:pt x="13" y="76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20" y="68"/>
                  </a:lnTo>
                  <a:lnTo>
                    <a:pt x="25" y="68"/>
                  </a:lnTo>
                  <a:lnTo>
                    <a:pt x="30" y="68"/>
                  </a:lnTo>
                  <a:lnTo>
                    <a:pt x="30" y="69"/>
                  </a:lnTo>
                  <a:lnTo>
                    <a:pt x="36" y="79"/>
                  </a:lnTo>
                  <a:lnTo>
                    <a:pt x="41" y="88"/>
                  </a:lnTo>
                  <a:lnTo>
                    <a:pt x="44" y="92"/>
                  </a:lnTo>
                  <a:lnTo>
                    <a:pt x="51" y="104"/>
                  </a:lnTo>
                  <a:lnTo>
                    <a:pt x="54" y="111"/>
                  </a:lnTo>
                  <a:lnTo>
                    <a:pt x="54" y="115"/>
                  </a:lnTo>
                  <a:lnTo>
                    <a:pt x="57" y="115"/>
                  </a:lnTo>
                  <a:lnTo>
                    <a:pt x="66" y="118"/>
                  </a:lnTo>
                  <a:lnTo>
                    <a:pt x="74" y="119"/>
                  </a:lnTo>
                  <a:lnTo>
                    <a:pt x="76" y="122"/>
                  </a:lnTo>
                  <a:lnTo>
                    <a:pt x="82" y="121"/>
                  </a:lnTo>
                  <a:lnTo>
                    <a:pt x="86" y="119"/>
                  </a:lnTo>
                  <a:lnTo>
                    <a:pt x="93" y="116"/>
                  </a:lnTo>
                  <a:lnTo>
                    <a:pt x="95" y="112"/>
                  </a:lnTo>
                  <a:lnTo>
                    <a:pt x="97" y="108"/>
                  </a:lnTo>
                  <a:lnTo>
                    <a:pt x="102" y="109"/>
                  </a:lnTo>
                  <a:lnTo>
                    <a:pt x="107" y="112"/>
                  </a:lnTo>
                  <a:lnTo>
                    <a:pt x="112" y="116"/>
                  </a:lnTo>
                  <a:lnTo>
                    <a:pt x="117" y="118"/>
                  </a:lnTo>
                  <a:lnTo>
                    <a:pt x="123" y="121"/>
                  </a:lnTo>
                  <a:lnTo>
                    <a:pt x="126" y="125"/>
                  </a:lnTo>
                  <a:lnTo>
                    <a:pt x="130" y="126"/>
                  </a:lnTo>
                  <a:lnTo>
                    <a:pt x="135" y="122"/>
                  </a:lnTo>
                  <a:lnTo>
                    <a:pt x="137" y="111"/>
                  </a:lnTo>
                  <a:lnTo>
                    <a:pt x="140" y="107"/>
                  </a:lnTo>
                  <a:lnTo>
                    <a:pt x="143" y="103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2" y="99"/>
                  </a:lnTo>
                  <a:lnTo>
                    <a:pt x="155" y="92"/>
                  </a:lnTo>
                  <a:lnTo>
                    <a:pt x="156" y="86"/>
                  </a:lnTo>
                  <a:lnTo>
                    <a:pt x="155" y="72"/>
                  </a:lnTo>
                  <a:lnTo>
                    <a:pt x="156" y="68"/>
                  </a:lnTo>
                  <a:lnTo>
                    <a:pt x="158" y="61"/>
                  </a:lnTo>
                  <a:lnTo>
                    <a:pt x="161" y="42"/>
                  </a:lnTo>
                  <a:lnTo>
                    <a:pt x="163" y="36"/>
                  </a:lnTo>
                  <a:lnTo>
                    <a:pt x="165" y="32"/>
                  </a:lnTo>
                  <a:lnTo>
                    <a:pt x="167" y="31"/>
                  </a:lnTo>
                  <a:lnTo>
                    <a:pt x="172" y="25"/>
                  </a:lnTo>
                  <a:lnTo>
                    <a:pt x="178" y="13"/>
                  </a:lnTo>
                  <a:lnTo>
                    <a:pt x="180" y="12"/>
                  </a:lnTo>
                  <a:lnTo>
                    <a:pt x="185" y="12"/>
                  </a:lnTo>
                  <a:lnTo>
                    <a:pt x="191" y="12"/>
                  </a:lnTo>
                  <a:lnTo>
                    <a:pt x="196" y="14"/>
                  </a:lnTo>
                  <a:lnTo>
                    <a:pt x="197" y="14"/>
                  </a:lnTo>
                  <a:lnTo>
                    <a:pt x="199" y="13"/>
                  </a:lnTo>
                  <a:lnTo>
                    <a:pt x="203" y="9"/>
                  </a:lnTo>
                  <a:lnTo>
                    <a:pt x="211" y="2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4" y="8"/>
                  </a:lnTo>
                  <a:lnTo>
                    <a:pt x="231" y="17"/>
                  </a:lnTo>
                  <a:lnTo>
                    <a:pt x="235" y="21"/>
                  </a:lnTo>
                  <a:lnTo>
                    <a:pt x="247" y="29"/>
                  </a:lnTo>
                  <a:lnTo>
                    <a:pt x="258" y="34"/>
                  </a:lnTo>
                  <a:lnTo>
                    <a:pt x="263" y="51"/>
                  </a:lnTo>
                  <a:lnTo>
                    <a:pt x="260" y="58"/>
                  </a:lnTo>
                  <a:lnTo>
                    <a:pt x="259" y="61"/>
                  </a:lnTo>
                  <a:lnTo>
                    <a:pt x="254" y="67"/>
                  </a:lnTo>
                  <a:lnTo>
                    <a:pt x="249" y="77"/>
                  </a:lnTo>
                  <a:lnTo>
                    <a:pt x="248" y="82"/>
                  </a:lnTo>
                  <a:lnTo>
                    <a:pt x="250" y="87"/>
                  </a:lnTo>
                  <a:lnTo>
                    <a:pt x="252" y="9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6" name="Freeform 119">
              <a:extLst>
                <a:ext uri="{FF2B5EF4-FFF2-40B4-BE49-F238E27FC236}">
                  <a16:creationId xmlns:a16="http://schemas.microsoft.com/office/drawing/2014/main" id="{A3D58229-9F61-4CD2-8E4D-A3EDE2904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9772" y="7000875"/>
              <a:ext cx="5494" cy="5497"/>
            </a:xfrm>
            <a:custGeom>
              <a:avLst/>
              <a:gdLst>
                <a:gd name="T0" fmla="*/ 4 w 6"/>
                <a:gd name="T1" fmla="*/ 3 h 5"/>
                <a:gd name="T2" fmla="*/ 2 w 6"/>
                <a:gd name="T3" fmla="*/ 4 h 5"/>
                <a:gd name="T4" fmla="*/ 0 w 6"/>
                <a:gd name="T5" fmla="*/ 2 h 5"/>
                <a:gd name="T6" fmla="*/ 1 w 6"/>
                <a:gd name="T7" fmla="*/ 1 h 5"/>
                <a:gd name="T8" fmla="*/ 2 w 6"/>
                <a:gd name="T9" fmla="*/ 0 h 5"/>
                <a:gd name="T10" fmla="*/ 5 w 6"/>
                <a:gd name="T11" fmla="*/ 0 h 5"/>
                <a:gd name="T12" fmla="*/ 5 w 6"/>
                <a:gd name="T13" fmla="*/ 2 h 5"/>
                <a:gd name="T14" fmla="*/ 4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7" name="Freeform 120">
              <a:extLst>
                <a:ext uri="{FF2B5EF4-FFF2-40B4-BE49-F238E27FC236}">
                  <a16:creationId xmlns:a16="http://schemas.microsoft.com/office/drawing/2014/main" id="{39A6DD24-B5EA-4525-85FE-7B8B024B9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0763" y="7000875"/>
              <a:ext cx="5494" cy="5497"/>
            </a:xfrm>
            <a:custGeom>
              <a:avLst/>
              <a:gdLst>
                <a:gd name="T0" fmla="*/ 4 w 6"/>
                <a:gd name="T1" fmla="*/ 4 h 6"/>
                <a:gd name="T2" fmla="*/ 1 w 6"/>
                <a:gd name="T3" fmla="*/ 5 h 6"/>
                <a:gd name="T4" fmla="*/ 0 w 6"/>
                <a:gd name="T5" fmla="*/ 5 h 6"/>
                <a:gd name="T6" fmla="*/ 0 w 6"/>
                <a:gd name="T7" fmla="*/ 2 h 6"/>
                <a:gd name="T8" fmla="*/ 2 w 6"/>
                <a:gd name="T9" fmla="*/ 0 h 6"/>
                <a:gd name="T10" fmla="*/ 5 w 6"/>
                <a:gd name="T11" fmla="*/ 0 h 6"/>
                <a:gd name="T12" fmla="*/ 4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4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8" name="Freeform 121">
              <a:extLst>
                <a:ext uri="{FF2B5EF4-FFF2-40B4-BE49-F238E27FC236}">
                  <a16:creationId xmlns:a16="http://schemas.microsoft.com/office/drawing/2014/main" id="{3E9F841E-5161-4DCC-9A74-25A54DD54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754" y="6984392"/>
              <a:ext cx="10991" cy="16483"/>
            </a:xfrm>
            <a:custGeom>
              <a:avLst/>
              <a:gdLst>
                <a:gd name="T0" fmla="*/ 3 w 11"/>
                <a:gd name="T1" fmla="*/ 0 h 14"/>
                <a:gd name="T2" fmla="*/ 7 w 11"/>
                <a:gd name="T3" fmla="*/ 2 h 14"/>
                <a:gd name="T4" fmla="*/ 8 w 11"/>
                <a:gd name="T5" fmla="*/ 2 h 14"/>
                <a:gd name="T6" fmla="*/ 10 w 11"/>
                <a:gd name="T7" fmla="*/ 5 h 14"/>
                <a:gd name="T8" fmla="*/ 7 w 11"/>
                <a:gd name="T9" fmla="*/ 7 h 14"/>
                <a:gd name="T10" fmla="*/ 7 w 11"/>
                <a:gd name="T11" fmla="*/ 9 h 14"/>
                <a:gd name="T12" fmla="*/ 8 w 11"/>
                <a:gd name="T13" fmla="*/ 11 h 14"/>
                <a:gd name="T14" fmla="*/ 9 w 11"/>
                <a:gd name="T15" fmla="*/ 13 h 14"/>
                <a:gd name="T16" fmla="*/ 6 w 11"/>
                <a:gd name="T17" fmla="*/ 13 h 14"/>
                <a:gd name="T18" fmla="*/ 4 w 11"/>
                <a:gd name="T19" fmla="*/ 11 h 14"/>
                <a:gd name="T20" fmla="*/ 4 w 11"/>
                <a:gd name="T21" fmla="*/ 8 h 14"/>
                <a:gd name="T22" fmla="*/ 2 w 11"/>
                <a:gd name="T23" fmla="*/ 7 h 14"/>
                <a:gd name="T24" fmla="*/ 0 w 11"/>
                <a:gd name="T25" fmla="*/ 6 h 14"/>
                <a:gd name="T26" fmla="*/ 1 w 11"/>
                <a:gd name="T27" fmla="*/ 4 h 14"/>
                <a:gd name="T28" fmla="*/ 1 w 11"/>
                <a:gd name="T29" fmla="*/ 2 h 14"/>
                <a:gd name="T30" fmla="*/ 3 w 11"/>
                <a:gd name="T3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4">
                  <a:moveTo>
                    <a:pt x="3" y="0"/>
                  </a:moveTo>
                  <a:lnTo>
                    <a:pt x="7" y="2"/>
                  </a:lnTo>
                  <a:lnTo>
                    <a:pt x="8" y="2"/>
                  </a:lnTo>
                  <a:lnTo>
                    <a:pt x="10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8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4" y="8"/>
                  </a:lnTo>
                  <a:lnTo>
                    <a:pt x="2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9" name="Freeform 122">
              <a:extLst>
                <a:ext uri="{FF2B5EF4-FFF2-40B4-BE49-F238E27FC236}">
                  <a16:creationId xmlns:a16="http://schemas.microsoft.com/office/drawing/2014/main" id="{6A5538CE-81ED-450B-B39E-6A1B5C071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6257" y="6978895"/>
              <a:ext cx="10991" cy="10991"/>
            </a:xfrm>
            <a:custGeom>
              <a:avLst/>
              <a:gdLst>
                <a:gd name="T0" fmla="*/ 6 w 7"/>
                <a:gd name="T1" fmla="*/ 9 h 10"/>
                <a:gd name="T2" fmla="*/ 3 w 7"/>
                <a:gd name="T3" fmla="*/ 9 h 10"/>
                <a:gd name="T4" fmla="*/ 0 w 7"/>
                <a:gd name="T5" fmla="*/ 6 h 10"/>
                <a:gd name="T6" fmla="*/ 0 w 7"/>
                <a:gd name="T7" fmla="*/ 5 h 10"/>
                <a:gd name="T8" fmla="*/ 1 w 7"/>
                <a:gd name="T9" fmla="*/ 4 h 10"/>
                <a:gd name="T10" fmla="*/ 0 w 7"/>
                <a:gd name="T11" fmla="*/ 2 h 10"/>
                <a:gd name="T12" fmla="*/ 0 w 7"/>
                <a:gd name="T13" fmla="*/ 0 h 10"/>
                <a:gd name="T14" fmla="*/ 3 w 7"/>
                <a:gd name="T15" fmla="*/ 2 h 10"/>
                <a:gd name="T16" fmla="*/ 4 w 7"/>
                <a:gd name="T17" fmla="*/ 5 h 10"/>
                <a:gd name="T18" fmla="*/ 3 w 7"/>
                <a:gd name="T19" fmla="*/ 5 h 10"/>
                <a:gd name="T20" fmla="*/ 5 w 7"/>
                <a:gd name="T21" fmla="*/ 8 h 10"/>
                <a:gd name="T22" fmla="*/ 6 w 7"/>
                <a:gd name="T2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0">
                  <a:moveTo>
                    <a:pt x="6" y="9"/>
                  </a:moveTo>
                  <a:lnTo>
                    <a:pt x="3" y="9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5"/>
                  </a:lnTo>
                  <a:lnTo>
                    <a:pt x="3" y="5"/>
                  </a:lnTo>
                  <a:lnTo>
                    <a:pt x="5" y="8"/>
                  </a:lnTo>
                  <a:lnTo>
                    <a:pt x="6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0" name="Freeform 123">
              <a:extLst>
                <a:ext uri="{FF2B5EF4-FFF2-40B4-BE49-F238E27FC236}">
                  <a16:creationId xmlns:a16="http://schemas.microsoft.com/office/drawing/2014/main" id="{E9C6EB7B-9705-44AB-9398-75D272E62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8782" y="6967904"/>
              <a:ext cx="10991" cy="10991"/>
            </a:xfrm>
            <a:custGeom>
              <a:avLst/>
              <a:gdLst>
                <a:gd name="T0" fmla="*/ 7 w 8"/>
                <a:gd name="T1" fmla="*/ 7 h 11"/>
                <a:gd name="T2" fmla="*/ 7 w 8"/>
                <a:gd name="T3" fmla="*/ 10 h 11"/>
                <a:gd name="T4" fmla="*/ 5 w 8"/>
                <a:gd name="T5" fmla="*/ 9 h 11"/>
                <a:gd name="T6" fmla="*/ 2 w 8"/>
                <a:gd name="T7" fmla="*/ 10 h 11"/>
                <a:gd name="T8" fmla="*/ 1 w 8"/>
                <a:gd name="T9" fmla="*/ 7 h 11"/>
                <a:gd name="T10" fmla="*/ 0 w 8"/>
                <a:gd name="T11" fmla="*/ 2 h 11"/>
                <a:gd name="T12" fmla="*/ 1 w 8"/>
                <a:gd name="T13" fmla="*/ 1 h 11"/>
                <a:gd name="T14" fmla="*/ 2 w 8"/>
                <a:gd name="T15" fmla="*/ 0 h 11"/>
                <a:gd name="T16" fmla="*/ 2 w 8"/>
                <a:gd name="T17" fmla="*/ 3 h 11"/>
                <a:gd name="T18" fmla="*/ 7 w 8"/>
                <a:gd name="T1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1">
                  <a:moveTo>
                    <a:pt x="7" y="7"/>
                  </a:moveTo>
                  <a:lnTo>
                    <a:pt x="7" y="10"/>
                  </a:lnTo>
                  <a:lnTo>
                    <a:pt x="5" y="9"/>
                  </a:lnTo>
                  <a:lnTo>
                    <a:pt x="2" y="10"/>
                  </a:lnTo>
                  <a:lnTo>
                    <a:pt x="1" y="7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3"/>
                  </a:lnTo>
                  <a:lnTo>
                    <a:pt x="7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1" name="Freeform 124">
              <a:extLst>
                <a:ext uri="{FF2B5EF4-FFF2-40B4-BE49-F238E27FC236}">
                  <a16:creationId xmlns:a16="http://schemas.microsoft.com/office/drawing/2014/main" id="{693D6562-90E7-476F-8A8C-62CE41CF4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8782" y="6753593"/>
              <a:ext cx="10991" cy="10991"/>
            </a:xfrm>
            <a:custGeom>
              <a:avLst/>
              <a:gdLst>
                <a:gd name="T0" fmla="*/ 4 w 11"/>
                <a:gd name="T1" fmla="*/ 3 h 10"/>
                <a:gd name="T2" fmla="*/ 5 w 11"/>
                <a:gd name="T3" fmla="*/ 4 h 10"/>
                <a:gd name="T4" fmla="*/ 6 w 11"/>
                <a:gd name="T5" fmla="*/ 4 h 10"/>
                <a:gd name="T6" fmla="*/ 9 w 11"/>
                <a:gd name="T7" fmla="*/ 2 h 10"/>
                <a:gd name="T8" fmla="*/ 10 w 11"/>
                <a:gd name="T9" fmla="*/ 3 h 10"/>
                <a:gd name="T10" fmla="*/ 10 w 11"/>
                <a:gd name="T11" fmla="*/ 6 h 10"/>
                <a:gd name="T12" fmla="*/ 9 w 11"/>
                <a:gd name="T13" fmla="*/ 6 h 10"/>
                <a:gd name="T14" fmla="*/ 9 w 11"/>
                <a:gd name="T15" fmla="*/ 5 h 10"/>
                <a:gd name="T16" fmla="*/ 7 w 11"/>
                <a:gd name="T17" fmla="*/ 7 h 10"/>
                <a:gd name="T18" fmla="*/ 7 w 11"/>
                <a:gd name="T19" fmla="*/ 8 h 10"/>
                <a:gd name="T20" fmla="*/ 5 w 11"/>
                <a:gd name="T21" fmla="*/ 9 h 10"/>
                <a:gd name="T22" fmla="*/ 2 w 11"/>
                <a:gd name="T23" fmla="*/ 6 h 10"/>
                <a:gd name="T24" fmla="*/ 0 w 11"/>
                <a:gd name="T25" fmla="*/ 0 h 10"/>
                <a:gd name="T26" fmla="*/ 5 w 11"/>
                <a:gd name="T27" fmla="*/ 0 h 10"/>
                <a:gd name="T28" fmla="*/ 4 w 11"/>
                <a:gd name="T29" fmla="*/ 2 h 10"/>
                <a:gd name="T30" fmla="*/ 4 w 11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0">
                  <a:moveTo>
                    <a:pt x="4" y="3"/>
                  </a:moveTo>
                  <a:lnTo>
                    <a:pt x="5" y="4"/>
                  </a:lnTo>
                  <a:lnTo>
                    <a:pt x="6" y="4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7" y="7"/>
                  </a:lnTo>
                  <a:lnTo>
                    <a:pt x="7" y="8"/>
                  </a:lnTo>
                  <a:lnTo>
                    <a:pt x="5" y="9"/>
                  </a:lnTo>
                  <a:lnTo>
                    <a:pt x="2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2" name="Freeform 125">
              <a:extLst>
                <a:ext uri="{FF2B5EF4-FFF2-40B4-BE49-F238E27FC236}">
                  <a16:creationId xmlns:a16="http://schemas.microsoft.com/office/drawing/2014/main" id="{12BC7882-0C53-44E7-B069-F5A43CE52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65170" y="6599727"/>
              <a:ext cx="16488" cy="10991"/>
            </a:xfrm>
            <a:custGeom>
              <a:avLst/>
              <a:gdLst>
                <a:gd name="T0" fmla="*/ 9 w 14"/>
                <a:gd name="T1" fmla="*/ 7 h 10"/>
                <a:gd name="T2" fmla="*/ 4 w 14"/>
                <a:gd name="T3" fmla="*/ 9 h 10"/>
                <a:gd name="T4" fmla="*/ 0 w 14"/>
                <a:gd name="T5" fmla="*/ 8 h 10"/>
                <a:gd name="T6" fmla="*/ 0 w 14"/>
                <a:gd name="T7" fmla="*/ 3 h 10"/>
                <a:gd name="T8" fmla="*/ 3 w 14"/>
                <a:gd name="T9" fmla="*/ 1 h 10"/>
                <a:gd name="T10" fmla="*/ 7 w 14"/>
                <a:gd name="T11" fmla="*/ 0 h 10"/>
                <a:gd name="T12" fmla="*/ 13 w 14"/>
                <a:gd name="T13" fmla="*/ 3 h 10"/>
                <a:gd name="T14" fmla="*/ 13 w 14"/>
                <a:gd name="T15" fmla="*/ 4 h 10"/>
                <a:gd name="T16" fmla="*/ 10 w 14"/>
                <a:gd name="T17" fmla="*/ 4 h 10"/>
                <a:gd name="T18" fmla="*/ 9 w 14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9" y="7"/>
                  </a:moveTo>
                  <a:lnTo>
                    <a:pt x="4" y="9"/>
                  </a:lnTo>
                  <a:lnTo>
                    <a:pt x="0" y="8"/>
                  </a:lnTo>
                  <a:lnTo>
                    <a:pt x="0" y="3"/>
                  </a:lnTo>
                  <a:lnTo>
                    <a:pt x="3" y="1"/>
                  </a:lnTo>
                  <a:lnTo>
                    <a:pt x="7" y="0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0" y="4"/>
                  </a:lnTo>
                  <a:lnTo>
                    <a:pt x="9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3" name="Freeform 126">
              <a:extLst>
                <a:ext uri="{FF2B5EF4-FFF2-40B4-BE49-F238E27FC236}">
                  <a16:creationId xmlns:a16="http://schemas.microsoft.com/office/drawing/2014/main" id="{9B692360-211C-4C71-902E-962ABD6DA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6802" y="6105161"/>
              <a:ext cx="412137" cy="923192"/>
            </a:xfrm>
            <a:custGeom>
              <a:avLst/>
              <a:gdLst>
                <a:gd name="T0" fmla="*/ 244 w 331"/>
                <a:gd name="T1" fmla="*/ 103 h 740"/>
                <a:gd name="T2" fmla="*/ 240 w 331"/>
                <a:gd name="T3" fmla="*/ 146 h 740"/>
                <a:gd name="T4" fmla="*/ 283 w 331"/>
                <a:gd name="T5" fmla="*/ 201 h 740"/>
                <a:gd name="T6" fmla="*/ 255 w 331"/>
                <a:gd name="T7" fmla="*/ 258 h 740"/>
                <a:gd name="T8" fmla="*/ 271 w 331"/>
                <a:gd name="T9" fmla="*/ 302 h 740"/>
                <a:gd name="T10" fmla="*/ 286 w 331"/>
                <a:gd name="T11" fmla="*/ 349 h 740"/>
                <a:gd name="T12" fmla="*/ 275 w 331"/>
                <a:gd name="T13" fmla="*/ 368 h 740"/>
                <a:gd name="T14" fmla="*/ 278 w 331"/>
                <a:gd name="T15" fmla="*/ 388 h 740"/>
                <a:gd name="T16" fmla="*/ 273 w 331"/>
                <a:gd name="T17" fmla="*/ 408 h 740"/>
                <a:gd name="T18" fmla="*/ 283 w 331"/>
                <a:gd name="T19" fmla="*/ 433 h 740"/>
                <a:gd name="T20" fmla="*/ 299 w 331"/>
                <a:gd name="T21" fmla="*/ 462 h 740"/>
                <a:gd name="T22" fmla="*/ 285 w 331"/>
                <a:gd name="T23" fmla="*/ 493 h 740"/>
                <a:gd name="T24" fmla="*/ 327 w 331"/>
                <a:gd name="T25" fmla="*/ 539 h 740"/>
                <a:gd name="T26" fmla="*/ 319 w 331"/>
                <a:gd name="T27" fmla="*/ 573 h 740"/>
                <a:gd name="T28" fmla="*/ 274 w 331"/>
                <a:gd name="T29" fmla="*/ 633 h 740"/>
                <a:gd name="T30" fmla="*/ 240 w 331"/>
                <a:gd name="T31" fmla="*/ 669 h 740"/>
                <a:gd name="T32" fmla="*/ 209 w 331"/>
                <a:gd name="T33" fmla="*/ 698 h 740"/>
                <a:gd name="T34" fmla="*/ 181 w 331"/>
                <a:gd name="T35" fmla="*/ 702 h 740"/>
                <a:gd name="T36" fmla="*/ 178 w 331"/>
                <a:gd name="T37" fmla="*/ 694 h 740"/>
                <a:gd name="T38" fmla="*/ 164 w 331"/>
                <a:gd name="T39" fmla="*/ 705 h 740"/>
                <a:gd name="T40" fmla="*/ 149 w 331"/>
                <a:gd name="T41" fmla="*/ 710 h 740"/>
                <a:gd name="T42" fmla="*/ 118 w 331"/>
                <a:gd name="T43" fmla="*/ 725 h 740"/>
                <a:gd name="T44" fmla="*/ 82 w 331"/>
                <a:gd name="T45" fmla="*/ 732 h 740"/>
                <a:gd name="T46" fmla="*/ 78 w 331"/>
                <a:gd name="T47" fmla="*/ 727 h 740"/>
                <a:gd name="T48" fmla="*/ 66 w 331"/>
                <a:gd name="T49" fmla="*/ 722 h 740"/>
                <a:gd name="T50" fmla="*/ 55 w 331"/>
                <a:gd name="T51" fmla="*/ 722 h 740"/>
                <a:gd name="T52" fmla="*/ 60 w 331"/>
                <a:gd name="T53" fmla="*/ 713 h 740"/>
                <a:gd name="T54" fmla="*/ 50 w 331"/>
                <a:gd name="T55" fmla="*/ 704 h 740"/>
                <a:gd name="T56" fmla="*/ 25 w 331"/>
                <a:gd name="T57" fmla="*/ 692 h 740"/>
                <a:gd name="T58" fmla="*/ 25 w 331"/>
                <a:gd name="T59" fmla="*/ 659 h 740"/>
                <a:gd name="T60" fmla="*/ 28 w 331"/>
                <a:gd name="T61" fmla="*/ 635 h 740"/>
                <a:gd name="T62" fmla="*/ 28 w 331"/>
                <a:gd name="T63" fmla="*/ 625 h 740"/>
                <a:gd name="T64" fmla="*/ 22 w 331"/>
                <a:gd name="T65" fmla="*/ 587 h 740"/>
                <a:gd name="T66" fmla="*/ 17 w 331"/>
                <a:gd name="T67" fmla="*/ 553 h 740"/>
                <a:gd name="T68" fmla="*/ 36 w 331"/>
                <a:gd name="T69" fmla="*/ 524 h 740"/>
                <a:gd name="T70" fmla="*/ 50 w 331"/>
                <a:gd name="T71" fmla="*/ 509 h 740"/>
                <a:gd name="T72" fmla="*/ 65 w 331"/>
                <a:gd name="T73" fmla="*/ 493 h 740"/>
                <a:gd name="T74" fmla="*/ 98 w 331"/>
                <a:gd name="T75" fmla="*/ 454 h 740"/>
                <a:gd name="T76" fmla="*/ 122 w 331"/>
                <a:gd name="T77" fmla="*/ 415 h 740"/>
                <a:gd name="T78" fmla="*/ 139 w 331"/>
                <a:gd name="T79" fmla="*/ 405 h 740"/>
                <a:gd name="T80" fmla="*/ 142 w 331"/>
                <a:gd name="T81" fmla="*/ 376 h 740"/>
                <a:gd name="T82" fmla="*/ 121 w 331"/>
                <a:gd name="T83" fmla="*/ 341 h 740"/>
                <a:gd name="T84" fmla="*/ 104 w 331"/>
                <a:gd name="T85" fmla="*/ 330 h 740"/>
                <a:gd name="T86" fmla="*/ 92 w 331"/>
                <a:gd name="T87" fmla="*/ 300 h 740"/>
                <a:gd name="T88" fmla="*/ 101 w 331"/>
                <a:gd name="T89" fmla="*/ 270 h 740"/>
                <a:gd name="T90" fmla="*/ 91 w 331"/>
                <a:gd name="T91" fmla="*/ 243 h 740"/>
                <a:gd name="T92" fmla="*/ 92 w 331"/>
                <a:gd name="T93" fmla="*/ 219 h 740"/>
                <a:gd name="T94" fmla="*/ 88 w 331"/>
                <a:gd name="T95" fmla="*/ 207 h 740"/>
                <a:gd name="T96" fmla="*/ 87 w 331"/>
                <a:gd name="T97" fmla="*/ 173 h 740"/>
                <a:gd name="T98" fmla="*/ 65 w 331"/>
                <a:gd name="T99" fmla="*/ 142 h 740"/>
                <a:gd name="T100" fmla="*/ 25 w 331"/>
                <a:gd name="T101" fmla="*/ 118 h 740"/>
                <a:gd name="T102" fmla="*/ 8 w 331"/>
                <a:gd name="T103" fmla="*/ 94 h 740"/>
                <a:gd name="T104" fmla="*/ 13 w 331"/>
                <a:gd name="T105" fmla="*/ 76 h 740"/>
                <a:gd name="T106" fmla="*/ 36 w 331"/>
                <a:gd name="T107" fmla="*/ 79 h 740"/>
                <a:gd name="T108" fmla="*/ 66 w 331"/>
                <a:gd name="T109" fmla="*/ 118 h 740"/>
                <a:gd name="T110" fmla="*/ 97 w 331"/>
                <a:gd name="T111" fmla="*/ 108 h 740"/>
                <a:gd name="T112" fmla="*/ 130 w 331"/>
                <a:gd name="T113" fmla="*/ 126 h 740"/>
                <a:gd name="T114" fmla="*/ 152 w 331"/>
                <a:gd name="T115" fmla="*/ 99 h 740"/>
                <a:gd name="T116" fmla="*/ 163 w 331"/>
                <a:gd name="T117" fmla="*/ 36 h 740"/>
                <a:gd name="T118" fmla="*/ 191 w 331"/>
                <a:gd name="T119" fmla="*/ 12 h 740"/>
                <a:gd name="T120" fmla="*/ 220 w 331"/>
                <a:gd name="T121" fmla="*/ 0 h 740"/>
                <a:gd name="T122" fmla="*/ 260 w 331"/>
                <a:gd name="T123" fmla="*/ 58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1" h="740">
                  <a:moveTo>
                    <a:pt x="252" y="90"/>
                  </a:moveTo>
                  <a:lnTo>
                    <a:pt x="250" y="91"/>
                  </a:lnTo>
                  <a:lnTo>
                    <a:pt x="244" y="95"/>
                  </a:lnTo>
                  <a:lnTo>
                    <a:pt x="240" y="98"/>
                  </a:lnTo>
                  <a:lnTo>
                    <a:pt x="236" y="100"/>
                  </a:lnTo>
                  <a:lnTo>
                    <a:pt x="237" y="103"/>
                  </a:lnTo>
                  <a:lnTo>
                    <a:pt x="244" y="103"/>
                  </a:lnTo>
                  <a:lnTo>
                    <a:pt x="245" y="104"/>
                  </a:lnTo>
                  <a:lnTo>
                    <a:pt x="246" y="105"/>
                  </a:lnTo>
                  <a:lnTo>
                    <a:pt x="247" y="108"/>
                  </a:lnTo>
                  <a:lnTo>
                    <a:pt x="245" y="111"/>
                  </a:lnTo>
                  <a:lnTo>
                    <a:pt x="238" y="130"/>
                  </a:lnTo>
                  <a:lnTo>
                    <a:pt x="237" y="135"/>
                  </a:lnTo>
                  <a:lnTo>
                    <a:pt x="240" y="146"/>
                  </a:lnTo>
                  <a:lnTo>
                    <a:pt x="244" y="159"/>
                  </a:lnTo>
                  <a:lnTo>
                    <a:pt x="255" y="164"/>
                  </a:lnTo>
                  <a:lnTo>
                    <a:pt x="264" y="169"/>
                  </a:lnTo>
                  <a:lnTo>
                    <a:pt x="269" y="180"/>
                  </a:lnTo>
                  <a:lnTo>
                    <a:pt x="278" y="194"/>
                  </a:lnTo>
                  <a:lnTo>
                    <a:pt x="283" y="199"/>
                  </a:lnTo>
                  <a:lnTo>
                    <a:pt x="283" y="201"/>
                  </a:lnTo>
                  <a:lnTo>
                    <a:pt x="282" y="210"/>
                  </a:lnTo>
                  <a:lnTo>
                    <a:pt x="276" y="220"/>
                  </a:lnTo>
                  <a:lnTo>
                    <a:pt x="271" y="228"/>
                  </a:lnTo>
                  <a:lnTo>
                    <a:pt x="265" y="237"/>
                  </a:lnTo>
                  <a:lnTo>
                    <a:pt x="261" y="245"/>
                  </a:lnTo>
                  <a:lnTo>
                    <a:pt x="256" y="255"/>
                  </a:lnTo>
                  <a:lnTo>
                    <a:pt x="255" y="258"/>
                  </a:lnTo>
                  <a:lnTo>
                    <a:pt x="255" y="261"/>
                  </a:lnTo>
                  <a:lnTo>
                    <a:pt x="256" y="265"/>
                  </a:lnTo>
                  <a:lnTo>
                    <a:pt x="262" y="277"/>
                  </a:lnTo>
                  <a:lnTo>
                    <a:pt x="265" y="283"/>
                  </a:lnTo>
                  <a:lnTo>
                    <a:pt x="268" y="289"/>
                  </a:lnTo>
                  <a:lnTo>
                    <a:pt x="270" y="296"/>
                  </a:lnTo>
                  <a:lnTo>
                    <a:pt x="271" y="302"/>
                  </a:lnTo>
                  <a:lnTo>
                    <a:pt x="274" y="308"/>
                  </a:lnTo>
                  <a:lnTo>
                    <a:pt x="275" y="311"/>
                  </a:lnTo>
                  <a:lnTo>
                    <a:pt x="277" y="316"/>
                  </a:lnTo>
                  <a:lnTo>
                    <a:pt x="280" y="322"/>
                  </a:lnTo>
                  <a:lnTo>
                    <a:pt x="282" y="327"/>
                  </a:lnTo>
                  <a:lnTo>
                    <a:pt x="286" y="344"/>
                  </a:lnTo>
                  <a:lnTo>
                    <a:pt x="286" y="349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0" y="354"/>
                  </a:lnTo>
                  <a:lnTo>
                    <a:pt x="275" y="355"/>
                  </a:lnTo>
                  <a:lnTo>
                    <a:pt x="275" y="357"/>
                  </a:lnTo>
                  <a:lnTo>
                    <a:pt x="278" y="360"/>
                  </a:lnTo>
                  <a:lnTo>
                    <a:pt x="275" y="368"/>
                  </a:lnTo>
                  <a:lnTo>
                    <a:pt x="275" y="377"/>
                  </a:lnTo>
                  <a:lnTo>
                    <a:pt x="272" y="382"/>
                  </a:lnTo>
                  <a:lnTo>
                    <a:pt x="272" y="383"/>
                  </a:lnTo>
                  <a:lnTo>
                    <a:pt x="272" y="385"/>
                  </a:lnTo>
                  <a:lnTo>
                    <a:pt x="273" y="385"/>
                  </a:lnTo>
                  <a:lnTo>
                    <a:pt x="278" y="387"/>
                  </a:lnTo>
                  <a:lnTo>
                    <a:pt x="278" y="388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5" y="396"/>
                  </a:lnTo>
                  <a:lnTo>
                    <a:pt x="272" y="399"/>
                  </a:lnTo>
                  <a:lnTo>
                    <a:pt x="271" y="401"/>
                  </a:lnTo>
                  <a:lnTo>
                    <a:pt x="271" y="404"/>
                  </a:lnTo>
                  <a:lnTo>
                    <a:pt x="273" y="408"/>
                  </a:lnTo>
                  <a:lnTo>
                    <a:pt x="274" y="412"/>
                  </a:lnTo>
                  <a:lnTo>
                    <a:pt x="277" y="415"/>
                  </a:lnTo>
                  <a:lnTo>
                    <a:pt x="286" y="418"/>
                  </a:lnTo>
                  <a:lnTo>
                    <a:pt x="286" y="420"/>
                  </a:lnTo>
                  <a:lnTo>
                    <a:pt x="287" y="424"/>
                  </a:lnTo>
                  <a:lnTo>
                    <a:pt x="287" y="427"/>
                  </a:lnTo>
                  <a:lnTo>
                    <a:pt x="283" y="433"/>
                  </a:lnTo>
                  <a:lnTo>
                    <a:pt x="283" y="435"/>
                  </a:lnTo>
                  <a:lnTo>
                    <a:pt x="285" y="441"/>
                  </a:lnTo>
                  <a:lnTo>
                    <a:pt x="286" y="446"/>
                  </a:lnTo>
                  <a:lnTo>
                    <a:pt x="295" y="452"/>
                  </a:lnTo>
                  <a:lnTo>
                    <a:pt x="298" y="455"/>
                  </a:lnTo>
                  <a:lnTo>
                    <a:pt x="299" y="457"/>
                  </a:lnTo>
                  <a:lnTo>
                    <a:pt x="299" y="462"/>
                  </a:lnTo>
                  <a:lnTo>
                    <a:pt x="299" y="466"/>
                  </a:lnTo>
                  <a:lnTo>
                    <a:pt x="299" y="470"/>
                  </a:lnTo>
                  <a:lnTo>
                    <a:pt x="296" y="475"/>
                  </a:lnTo>
                  <a:lnTo>
                    <a:pt x="290" y="485"/>
                  </a:lnTo>
                  <a:lnTo>
                    <a:pt x="284" y="489"/>
                  </a:lnTo>
                  <a:lnTo>
                    <a:pt x="284" y="490"/>
                  </a:lnTo>
                  <a:lnTo>
                    <a:pt x="285" y="493"/>
                  </a:lnTo>
                  <a:lnTo>
                    <a:pt x="296" y="505"/>
                  </a:lnTo>
                  <a:lnTo>
                    <a:pt x="303" y="511"/>
                  </a:lnTo>
                  <a:lnTo>
                    <a:pt x="313" y="519"/>
                  </a:lnTo>
                  <a:lnTo>
                    <a:pt x="319" y="525"/>
                  </a:lnTo>
                  <a:lnTo>
                    <a:pt x="321" y="530"/>
                  </a:lnTo>
                  <a:lnTo>
                    <a:pt x="324" y="535"/>
                  </a:lnTo>
                  <a:lnTo>
                    <a:pt x="327" y="539"/>
                  </a:lnTo>
                  <a:lnTo>
                    <a:pt x="329" y="542"/>
                  </a:lnTo>
                  <a:lnTo>
                    <a:pt x="330" y="544"/>
                  </a:lnTo>
                  <a:lnTo>
                    <a:pt x="330" y="547"/>
                  </a:lnTo>
                  <a:lnTo>
                    <a:pt x="327" y="554"/>
                  </a:lnTo>
                  <a:lnTo>
                    <a:pt x="325" y="560"/>
                  </a:lnTo>
                  <a:lnTo>
                    <a:pt x="322" y="567"/>
                  </a:lnTo>
                  <a:lnTo>
                    <a:pt x="319" y="573"/>
                  </a:lnTo>
                  <a:lnTo>
                    <a:pt x="312" y="583"/>
                  </a:lnTo>
                  <a:lnTo>
                    <a:pt x="301" y="596"/>
                  </a:lnTo>
                  <a:lnTo>
                    <a:pt x="298" y="600"/>
                  </a:lnTo>
                  <a:lnTo>
                    <a:pt x="293" y="606"/>
                  </a:lnTo>
                  <a:lnTo>
                    <a:pt x="284" y="619"/>
                  </a:lnTo>
                  <a:lnTo>
                    <a:pt x="282" y="622"/>
                  </a:lnTo>
                  <a:lnTo>
                    <a:pt x="274" y="633"/>
                  </a:lnTo>
                  <a:lnTo>
                    <a:pt x="271" y="636"/>
                  </a:lnTo>
                  <a:lnTo>
                    <a:pt x="268" y="639"/>
                  </a:lnTo>
                  <a:lnTo>
                    <a:pt x="261" y="649"/>
                  </a:lnTo>
                  <a:lnTo>
                    <a:pt x="253" y="657"/>
                  </a:lnTo>
                  <a:lnTo>
                    <a:pt x="245" y="663"/>
                  </a:lnTo>
                  <a:lnTo>
                    <a:pt x="243" y="667"/>
                  </a:lnTo>
                  <a:lnTo>
                    <a:pt x="240" y="669"/>
                  </a:lnTo>
                  <a:lnTo>
                    <a:pt x="237" y="672"/>
                  </a:lnTo>
                  <a:lnTo>
                    <a:pt x="235" y="673"/>
                  </a:lnTo>
                  <a:lnTo>
                    <a:pt x="228" y="683"/>
                  </a:lnTo>
                  <a:lnTo>
                    <a:pt x="217" y="696"/>
                  </a:lnTo>
                  <a:lnTo>
                    <a:pt x="216" y="696"/>
                  </a:lnTo>
                  <a:lnTo>
                    <a:pt x="213" y="697"/>
                  </a:lnTo>
                  <a:lnTo>
                    <a:pt x="209" y="698"/>
                  </a:lnTo>
                  <a:lnTo>
                    <a:pt x="207" y="700"/>
                  </a:lnTo>
                  <a:lnTo>
                    <a:pt x="200" y="695"/>
                  </a:lnTo>
                  <a:lnTo>
                    <a:pt x="199" y="695"/>
                  </a:lnTo>
                  <a:lnTo>
                    <a:pt x="195" y="696"/>
                  </a:lnTo>
                  <a:lnTo>
                    <a:pt x="191" y="699"/>
                  </a:lnTo>
                  <a:lnTo>
                    <a:pt x="184" y="701"/>
                  </a:lnTo>
                  <a:lnTo>
                    <a:pt x="181" y="702"/>
                  </a:lnTo>
                  <a:lnTo>
                    <a:pt x="179" y="703"/>
                  </a:lnTo>
                  <a:lnTo>
                    <a:pt x="178" y="699"/>
                  </a:lnTo>
                  <a:lnTo>
                    <a:pt x="180" y="695"/>
                  </a:lnTo>
                  <a:lnTo>
                    <a:pt x="181" y="692"/>
                  </a:lnTo>
                  <a:lnTo>
                    <a:pt x="181" y="690"/>
                  </a:lnTo>
                  <a:lnTo>
                    <a:pt x="180" y="690"/>
                  </a:lnTo>
                  <a:lnTo>
                    <a:pt x="178" y="694"/>
                  </a:lnTo>
                  <a:lnTo>
                    <a:pt x="176" y="700"/>
                  </a:lnTo>
                  <a:lnTo>
                    <a:pt x="174" y="702"/>
                  </a:lnTo>
                  <a:lnTo>
                    <a:pt x="169" y="704"/>
                  </a:lnTo>
                  <a:lnTo>
                    <a:pt x="164" y="699"/>
                  </a:lnTo>
                  <a:lnTo>
                    <a:pt x="161" y="699"/>
                  </a:lnTo>
                  <a:lnTo>
                    <a:pt x="163" y="702"/>
                  </a:lnTo>
                  <a:lnTo>
                    <a:pt x="164" y="705"/>
                  </a:lnTo>
                  <a:lnTo>
                    <a:pt x="164" y="707"/>
                  </a:lnTo>
                  <a:lnTo>
                    <a:pt x="161" y="707"/>
                  </a:lnTo>
                  <a:lnTo>
                    <a:pt x="158" y="709"/>
                  </a:lnTo>
                  <a:lnTo>
                    <a:pt x="155" y="712"/>
                  </a:lnTo>
                  <a:lnTo>
                    <a:pt x="154" y="712"/>
                  </a:lnTo>
                  <a:lnTo>
                    <a:pt x="152" y="708"/>
                  </a:lnTo>
                  <a:lnTo>
                    <a:pt x="149" y="710"/>
                  </a:lnTo>
                  <a:lnTo>
                    <a:pt x="146" y="712"/>
                  </a:lnTo>
                  <a:lnTo>
                    <a:pt x="140" y="713"/>
                  </a:lnTo>
                  <a:lnTo>
                    <a:pt x="137" y="716"/>
                  </a:lnTo>
                  <a:lnTo>
                    <a:pt x="131" y="718"/>
                  </a:lnTo>
                  <a:lnTo>
                    <a:pt x="128" y="718"/>
                  </a:lnTo>
                  <a:lnTo>
                    <a:pt x="120" y="721"/>
                  </a:lnTo>
                  <a:lnTo>
                    <a:pt x="118" y="725"/>
                  </a:lnTo>
                  <a:lnTo>
                    <a:pt x="116" y="727"/>
                  </a:lnTo>
                  <a:lnTo>
                    <a:pt x="113" y="726"/>
                  </a:lnTo>
                  <a:lnTo>
                    <a:pt x="103" y="727"/>
                  </a:lnTo>
                  <a:lnTo>
                    <a:pt x="94" y="730"/>
                  </a:lnTo>
                  <a:lnTo>
                    <a:pt x="90" y="730"/>
                  </a:lnTo>
                  <a:lnTo>
                    <a:pt x="86" y="729"/>
                  </a:lnTo>
                  <a:lnTo>
                    <a:pt x="82" y="732"/>
                  </a:lnTo>
                  <a:lnTo>
                    <a:pt x="77" y="737"/>
                  </a:lnTo>
                  <a:lnTo>
                    <a:pt x="72" y="739"/>
                  </a:lnTo>
                  <a:lnTo>
                    <a:pt x="71" y="738"/>
                  </a:lnTo>
                  <a:lnTo>
                    <a:pt x="72" y="736"/>
                  </a:lnTo>
                  <a:lnTo>
                    <a:pt x="76" y="733"/>
                  </a:lnTo>
                  <a:lnTo>
                    <a:pt x="77" y="730"/>
                  </a:lnTo>
                  <a:lnTo>
                    <a:pt x="78" y="727"/>
                  </a:lnTo>
                  <a:lnTo>
                    <a:pt x="77" y="726"/>
                  </a:lnTo>
                  <a:lnTo>
                    <a:pt x="74" y="725"/>
                  </a:lnTo>
                  <a:lnTo>
                    <a:pt x="72" y="722"/>
                  </a:lnTo>
                  <a:lnTo>
                    <a:pt x="69" y="715"/>
                  </a:lnTo>
                  <a:lnTo>
                    <a:pt x="68" y="715"/>
                  </a:lnTo>
                  <a:lnTo>
                    <a:pt x="67" y="717"/>
                  </a:lnTo>
                  <a:lnTo>
                    <a:pt x="66" y="722"/>
                  </a:lnTo>
                  <a:lnTo>
                    <a:pt x="66" y="723"/>
                  </a:lnTo>
                  <a:lnTo>
                    <a:pt x="65" y="724"/>
                  </a:lnTo>
                  <a:lnTo>
                    <a:pt x="63" y="726"/>
                  </a:lnTo>
                  <a:lnTo>
                    <a:pt x="61" y="726"/>
                  </a:lnTo>
                  <a:lnTo>
                    <a:pt x="56" y="726"/>
                  </a:lnTo>
                  <a:lnTo>
                    <a:pt x="55" y="724"/>
                  </a:lnTo>
                  <a:lnTo>
                    <a:pt x="55" y="722"/>
                  </a:lnTo>
                  <a:lnTo>
                    <a:pt x="56" y="719"/>
                  </a:lnTo>
                  <a:lnTo>
                    <a:pt x="55" y="718"/>
                  </a:lnTo>
                  <a:lnTo>
                    <a:pt x="56" y="716"/>
                  </a:lnTo>
                  <a:lnTo>
                    <a:pt x="57" y="716"/>
                  </a:lnTo>
                  <a:lnTo>
                    <a:pt x="59" y="716"/>
                  </a:lnTo>
                  <a:lnTo>
                    <a:pt x="60" y="714"/>
                  </a:lnTo>
                  <a:lnTo>
                    <a:pt x="60" y="713"/>
                  </a:lnTo>
                  <a:lnTo>
                    <a:pt x="57" y="712"/>
                  </a:lnTo>
                  <a:lnTo>
                    <a:pt x="57" y="711"/>
                  </a:lnTo>
                  <a:lnTo>
                    <a:pt x="59" y="706"/>
                  </a:lnTo>
                  <a:lnTo>
                    <a:pt x="60" y="705"/>
                  </a:lnTo>
                  <a:lnTo>
                    <a:pt x="58" y="705"/>
                  </a:lnTo>
                  <a:lnTo>
                    <a:pt x="58" y="705"/>
                  </a:lnTo>
                  <a:lnTo>
                    <a:pt x="50" y="704"/>
                  </a:lnTo>
                  <a:lnTo>
                    <a:pt x="40" y="697"/>
                  </a:lnTo>
                  <a:lnTo>
                    <a:pt x="38" y="697"/>
                  </a:lnTo>
                  <a:lnTo>
                    <a:pt x="36" y="692"/>
                  </a:lnTo>
                  <a:lnTo>
                    <a:pt x="33" y="692"/>
                  </a:lnTo>
                  <a:lnTo>
                    <a:pt x="30" y="696"/>
                  </a:lnTo>
                  <a:lnTo>
                    <a:pt x="28" y="693"/>
                  </a:lnTo>
                  <a:lnTo>
                    <a:pt x="25" y="692"/>
                  </a:lnTo>
                  <a:lnTo>
                    <a:pt x="24" y="690"/>
                  </a:lnTo>
                  <a:lnTo>
                    <a:pt x="24" y="686"/>
                  </a:lnTo>
                  <a:lnTo>
                    <a:pt x="24" y="681"/>
                  </a:lnTo>
                  <a:lnTo>
                    <a:pt x="23" y="676"/>
                  </a:lnTo>
                  <a:lnTo>
                    <a:pt x="22" y="669"/>
                  </a:lnTo>
                  <a:lnTo>
                    <a:pt x="23" y="663"/>
                  </a:lnTo>
                  <a:lnTo>
                    <a:pt x="25" y="659"/>
                  </a:lnTo>
                  <a:lnTo>
                    <a:pt x="26" y="656"/>
                  </a:lnTo>
                  <a:lnTo>
                    <a:pt x="27" y="649"/>
                  </a:lnTo>
                  <a:lnTo>
                    <a:pt x="27" y="641"/>
                  </a:lnTo>
                  <a:lnTo>
                    <a:pt x="27" y="638"/>
                  </a:lnTo>
                  <a:lnTo>
                    <a:pt x="27" y="636"/>
                  </a:lnTo>
                  <a:lnTo>
                    <a:pt x="28" y="636"/>
                  </a:lnTo>
                  <a:lnTo>
                    <a:pt x="28" y="635"/>
                  </a:lnTo>
                  <a:lnTo>
                    <a:pt x="27" y="634"/>
                  </a:lnTo>
                  <a:lnTo>
                    <a:pt x="27" y="632"/>
                  </a:lnTo>
                  <a:lnTo>
                    <a:pt x="27" y="631"/>
                  </a:lnTo>
                  <a:lnTo>
                    <a:pt x="30" y="631"/>
                  </a:lnTo>
                  <a:lnTo>
                    <a:pt x="30" y="631"/>
                  </a:lnTo>
                  <a:lnTo>
                    <a:pt x="30" y="629"/>
                  </a:lnTo>
                  <a:lnTo>
                    <a:pt x="28" y="625"/>
                  </a:lnTo>
                  <a:lnTo>
                    <a:pt x="28" y="623"/>
                  </a:lnTo>
                  <a:lnTo>
                    <a:pt x="26" y="616"/>
                  </a:lnTo>
                  <a:lnTo>
                    <a:pt x="23" y="609"/>
                  </a:lnTo>
                  <a:lnTo>
                    <a:pt x="19" y="605"/>
                  </a:lnTo>
                  <a:lnTo>
                    <a:pt x="20" y="598"/>
                  </a:lnTo>
                  <a:lnTo>
                    <a:pt x="22" y="590"/>
                  </a:lnTo>
                  <a:lnTo>
                    <a:pt x="22" y="587"/>
                  </a:lnTo>
                  <a:lnTo>
                    <a:pt x="21" y="582"/>
                  </a:lnTo>
                  <a:lnTo>
                    <a:pt x="17" y="578"/>
                  </a:lnTo>
                  <a:lnTo>
                    <a:pt x="16" y="571"/>
                  </a:lnTo>
                  <a:lnTo>
                    <a:pt x="15" y="564"/>
                  </a:lnTo>
                  <a:lnTo>
                    <a:pt x="15" y="560"/>
                  </a:lnTo>
                  <a:lnTo>
                    <a:pt x="16" y="556"/>
                  </a:lnTo>
                  <a:lnTo>
                    <a:pt x="17" y="553"/>
                  </a:lnTo>
                  <a:lnTo>
                    <a:pt x="25" y="543"/>
                  </a:lnTo>
                  <a:lnTo>
                    <a:pt x="26" y="537"/>
                  </a:lnTo>
                  <a:lnTo>
                    <a:pt x="32" y="536"/>
                  </a:lnTo>
                  <a:lnTo>
                    <a:pt x="29" y="531"/>
                  </a:lnTo>
                  <a:lnTo>
                    <a:pt x="28" y="529"/>
                  </a:lnTo>
                  <a:lnTo>
                    <a:pt x="28" y="525"/>
                  </a:lnTo>
                  <a:lnTo>
                    <a:pt x="36" y="524"/>
                  </a:lnTo>
                  <a:lnTo>
                    <a:pt x="39" y="525"/>
                  </a:lnTo>
                  <a:lnTo>
                    <a:pt x="45" y="523"/>
                  </a:lnTo>
                  <a:lnTo>
                    <a:pt x="52" y="519"/>
                  </a:lnTo>
                  <a:lnTo>
                    <a:pt x="51" y="516"/>
                  </a:lnTo>
                  <a:lnTo>
                    <a:pt x="50" y="514"/>
                  </a:lnTo>
                  <a:lnTo>
                    <a:pt x="49" y="510"/>
                  </a:lnTo>
                  <a:lnTo>
                    <a:pt x="50" y="509"/>
                  </a:lnTo>
                  <a:lnTo>
                    <a:pt x="52" y="509"/>
                  </a:lnTo>
                  <a:lnTo>
                    <a:pt x="51" y="508"/>
                  </a:lnTo>
                  <a:lnTo>
                    <a:pt x="52" y="505"/>
                  </a:lnTo>
                  <a:lnTo>
                    <a:pt x="54" y="506"/>
                  </a:lnTo>
                  <a:lnTo>
                    <a:pt x="58" y="500"/>
                  </a:lnTo>
                  <a:lnTo>
                    <a:pt x="58" y="496"/>
                  </a:lnTo>
                  <a:lnTo>
                    <a:pt x="65" y="493"/>
                  </a:lnTo>
                  <a:lnTo>
                    <a:pt x="72" y="484"/>
                  </a:lnTo>
                  <a:lnTo>
                    <a:pt x="76" y="481"/>
                  </a:lnTo>
                  <a:lnTo>
                    <a:pt x="80" y="479"/>
                  </a:lnTo>
                  <a:lnTo>
                    <a:pt x="87" y="469"/>
                  </a:lnTo>
                  <a:lnTo>
                    <a:pt x="90" y="468"/>
                  </a:lnTo>
                  <a:lnTo>
                    <a:pt x="91" y="462"/>
                  </a:lnTo>
                  <a:lnTo>
                    <a:pt x="98" y="454"/>
                  </a:lnTo>
                  <a:lnTo>
                    <a:pt x="100" y="452"/>
                  </a:lnTo>
                  <a:lnTo>
                    <a:pt x="103" y="445"/>
                  </a:lnTo>
                  <a:lnTo>
                    <a:pt x="111" y="436"/>
                  </a:lnTo>
                  <a:lnTo>
                    <a:pt x="115" y="424"/>
                  </a:lnTo>
                  <a:lnTo>
                    <a:pt x="118" y="420"/>
                  </a:lnTo>
                  <a:lnTo>
                    <a:pt x="119" y="416"/>
                  </a:lnTo>
                  <a:lnTo>
                    <a:pt x="122" y="415"/>
                  </a:lnTo>
                  <a:lnTo>
                    <a:pt x="125" y="412"/>
                  </a:lnTo>
                  <a:lnTo>
                    <a:pt x="130" y="410"/>
                  </a:lnTo>
                  <a:lnTo>
                    <a:pt x="137" y="410"/>
                  </a:lnTo>
                  <a:lnTo>
                    <a:pt x="139" y="412"/>
                  </a:lnTo>
                  <a:lnTo>
                    <a:pt x="141" y="412"/>
                  </a:lnTo>
                  <a:lnTo>
                    <a:pt x="141" y="407"/>
                  </a:lnTo>
                  <a:lnTo>
                    <a:pt x="139" y="405"/>
                  </a:lnTo>
                  <a:lnTo>
                    <a:pt x="140" y="402"/>
                  </a:lnTo>
                  <a:lnTo>
                    <a:pt x="143" y="401"/>
                  </a:lnTo>
                  <a:lnTo>
                    <a:pt x="143" y="397"/>
                  </a:lnTo>
                  <a:lnTo>
                    <a:pt x="143" y="394"/>
                  </a:lnTo>
                  <a:lnTo>
                    <a:pt x="140" y="392"/>
                  </a:lnTo>
                  <a:lnTo>
                    <a:pt x="142" y="384"/>
                  </a:lnTo>
                  <a:lnTo>
                    <a:pt x="142" y="376"/>
                  </a:lnTo>
                  <a:lnTo>
                    <a:pt x="143" y="367"/>
                  </a:lnTo>
                  <a:lnTo>
                    <a:pt x="140" y="362"/>
                  </a:lnTo>
                  <a:lnTo>
                    <a:pt x="128" y="354"/>
                  </a:lnTo>
                  <a:lnTo>
                    <a:pt x="125" y="354"/>
                  </a:lnTo>
                  <a:lnTo>
                    <a:pt x="123" y="353"/>
                  </a:lnTo>
                  <a:lnTo>
                    <a:pt x="119" y="347"/>
                  </a:lnTo>
                  <a:lnTo>
                    <a:pt x="121" y="341"/>
                  </a:lnTo>
                  <a:lnTo>
                    <a:pt x="121" y="340"/>
                  </a:lnTo>
                  <a:lnTo>
                    <a:pt x="120" y="340"/>
                  </a:lnTo>
                  <a:lnTo>
                    <a:pt x="118" y="342"/>
                  </a:lnTo>
                  <a:lnTo>
                    <a:pt x="115" y="345"/>
                  </a:lnTo>
                  <a:lnTo>
                    <a:pt x="109" y="342"/>
                  </a:lnTo>
                  <a:lnTo>
                    <a:pt x="107" y="343"/>
                  </a:lnTo>
                  <a:lnTo>
                    <a:pt x="104" y="330"/>
                  </a:lnTo>
                  <a:lnTo>
                    <a:pt x="102" y="324"/>
                  </a:lnTo>
                  <a:lnTo>
                    <a:pt x="100" y="318"/>
                  </a:lnTo>
                  <a:lnTo>
                    <a:pt x="95" y="314"/>
                  </a:lnTo>
                  <a:lnTo>
                    <a:pt x="94" y="313"/>
                  </a:lnTo>
                  <a:lnTo>
                    <a:pt x="93" y="310"/>
                  </a:lnTo>
                  <a:lnTo>
                    <a:pt x="93" y="306"/>
                  </a:lnTo>
                  <a:lnTo>
                    <a:pt x="92" y="300"/>
                  </a:lnTo>
                  <a:lnTo>
                    <a:pt x="93" y="295"/>
                  </a:lnTo>
                  <a:lnTo>
                    <a:pt x="93" y="293"/>
                  </a:lnTo>
                  <a:lnTo>
                    <a:pt x="95" y="291"/>
                  </a:lnTo>
                  <a:lnTo>
                    <a:pt x="98" y="286"/>
                  </a:lnTo>
                  <a:lnTo>
                    <a:pt x="99" y="281"/>
                  </a:lnTo>
                  <a:lnTo>
                    <a:pt x="99" y="276"/>
                  </a:lnTo>
                  <a:lnTo>
                    <a:pt x="101" y="270"/>
                  </a:lnTo>
                  <a:lnTo>
                    <a:pt x="102" y="268"/>
                  </a:lnTo>
                  <a:lnTo>
                    <a:pt x="101" y="266"/>
                  </a:lnTo>
                  <a:lnTo>
                    <a:pt x="101" y="262"/>
                  </a:lnTo>
                  <a:lnTo>
                    <a:pt x="98" y="258"/>
                  </a:lnTo>
                  <a:lnTo>
                    <a:pt x="95" y="253"/>
                  </a:lnTo>
                  <a:lnTo>
                    <a:pt x="93" y="248"/>
                  </a:lnTo>
                  <a:lnTo>
                    <a:pt x="91" y="243"/>
                  </a:lnTo>
                  <a:lnTo>
                    <a:pt x="91" y="239"/>
                  </a:lnTo>
                  <a:lnTo>
                    <a:pt x="91" y="235"/>
                  </a:lnTo>
                  <a:lnTo>
                    <a:pt x="92" y="232"/>
                  </a:lnTo>
                  <a:lnTo>
                    <a:pt x="95" y="229"/>
                  </a:lnTo>
                  <a:lnTo>
                    <a:pt x="95" y="228"/>
                  </a:lnTo>
                  <a:lnTo>
                    <a:pt x="94" y="220"/>
                  </a:lnTo>
                  <a:lnTo>
                    <a:pt x="92" y="219"/>
                  </a:lnTo>
                  <a:lnTo>
                    <a:pt x="88" y="218"/>
                  </a:lnTo>
                  <a:lnTo>
                    <a:pt x="86" y="218"/>
                  </a:lnTo>
                  <a:lnTo>
                    <a:pt x="86" y="217"/>
                  </a:lnTo>
                  <a:lnTo>
                    <a:pt x="85" y="216"/>
                  </a:lnTo>
                  <a:lnTo>
                    <a:pt x="86" y="213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88" y="205"/>
                  </a:lnTo>
                  <a:lnTo>
                    <a:pt x="87" y="199"/>
                  </a:lnTo>
                  <a:lnTo>
                    <a:pt x="87" y="190"/>
                  </a:lnTo>
                  <a:lnTo>
                    <a:pt x="87" y="184"/>
                  </a:lnTo>
                  <a:lnTo>
                    <a:pt x="91" y="180"/>
                  </a:lnTo>
                  <a:lnTo>
                    <a:pt x="91" y="178"/>
                  </a:lnTo>
                  <a:lnTo>
                    <a:pt x="87" y="173"/>
                  </a:lnTo>
                  <a:lnTo>
                    <a:pt x="83" y="167"/>
                  </a:lnTo>
                  <a:lnTo>
                    <a:pt x="82" y="164"/>
                  </a:lnTo>
                  <a:lnTo>
                    <a:pt x="77" y="163"/>
                  </a:lnTo>
                  <a:lnTo>
                    <a:pt x="75" y="153"/>
                  </a:lnTo>
                  <a:lnTo>
                    <a:pt x="71" y="149"/>
                  </a:lnTo>
                  <a:lnTo>
                    <a:pt x="67" y="144"/>
                  </a:lnTo>
                  <a:lnTo>
                    <a:pt x="65" y="142"/>
                  </a:lnTo>
                  <a:lnTo>
                    <a:pt x="53" y="136"/>
                  </a:lnTo>
                  <a:lnTo>
                    <a:pt x="48" y="135"/>
                  </a:lnTo>
                  <a:lnTo>
                    <a:pt x="42" y="131"/>
                  </a:lnTo>
                  <a:lnTo>
                    <a:pt x="37" y="127"/>
                  </a:lnTo>
                  <a:lnTo>
                    <a:pt x="33" y="125"/>
                  </a:lnTo>
                  <a:lnTo>
                    <a:pt x="30" y="121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19" y="110"/>
                  </a:lnTo>
                  <a:lnTo>
                    <a:pt x="17" y="106"/>
                  </a:lnTo>
                  <a:lnTo>
                    <a:pt x="9" y="100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8" y="94"/>
                  </a:lnTo>
                  <a:lnTo>
                    <a:pt x="0" y="89"/>
                  </a:lnTo>
                  <a:lnTo>
                    <a:pt x="2" y="86"/>
                  </a:lnTo>
                  <a:lnTo>
                    <a:pt x="8" y="86"/>
                  </a:lnTo>
                  <a:lnTo>
                    <a:pt x="14" y="88"/>
                  </a:lnTo>
                  <a:lnTo>
                    <a:pt x="15" y="88"/>
                  </a:lnTo>
                  <a:lnTo>
                    <a:pt x="16" y="85"/>
                  </a:lnTo>
                  <a:lnTo>
                    <a:pt x="13" y="76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20" y="68"/>
                  </a:lnTo>
                  <a:lnTo>
                    <a:pt x="25" y="68"/>
                  </a:lnTo>
                  <a:lnTo>
                    <a:pt x="30" y="68"/>
                  </a:lnTo>
                  <a:lnTo>
                    <a:pt x="30" y="69"/>
                  </a:lnTo>
                  <a:lnTo>
                    <a:pt x="36" y="79"/>
                  </a:lnTo>
                  <a:lnTo>
                    <a:pt x="41" y="88"/>
                  </a:lnTo>
                  <a:lnTo>
                    <a:pt x="44" y="92"/>
                  </a:lnTo>
                  <a:lnTo>
                    <a:pt x="51" y="104"/>
                  </a:lnTo>
                  <a:lnTo>
                    <a:pt x="54" y="111"/>
                  </a:lnTo>
                  <a:lnTo>
                    <a:pt x="54" y="115"/>
                  </a:lnTo>
                  <a:lnTo>
                    <a:pt x="57" y="115"/>
                  </a:lnTo>
                  <a:lnTo>
                    <a:pt x="66" y="118"/>
                  </a:lnTo>
                  <a:lnTo>
                    <a:pt x="74" y="119"/>
                  </a:lnTo>
                  <a:lnTo>
                    <a:pt x="76" y="122"/>
                  </a:lnTo>
                  <a:lnTo>
                    <a:pt x="82" y="121"/>
                  </a:lnTo>
                  <a:lnTo>
                    <a:pt x="86" y="119"/>
                  </a:lnTo>
                  <a:lnTo>
                    <a:pt x="93" y="116"/>
                  </a:lnTo>
                  <a:lnTo>
                    <a:pt x="95" y="112"/>
                  </a:lnTo>
                  <a:lnTo>
                    <a:pt x="97" y="108"/>
                  </a:lnTo>
                  <a:lnTo>
                    <a:pt x="102" y="109"/>
                  </a:lnTo>
                  <a:lnTo>
                    <a:pt x="107" y="112"/>
                  </a:lnTo>
                  <a:lnTo>
                    <a:pt x="112" y="116"/>
                  </a:lnTo>
                  <a:lnTo>
                    <a:pt x="117" y="118"/>
                  </a:lnTo>
                  <a:lnTo>
                    <a:pt x="123" y="121"/>
                  </a:lnTo>
                  <a:lnTo>
                    <a:pt x="126" y="125"/>
                  </a:lnTo>
                  <a:lnTo>
                    <a:pt x="130" y="126"/>
                  </a:lnTo>
                  <a:lnTo>
                    <a:pt x="135" y="122"/>
                  </a:lnTo>
                  <a:lnTo>
                    <a:pt x="137" y="111"/>
                  </a:lnTo>
                  <a:lnTo>
                    <a:pt x="140" y="107"/>
                  </a:lnTo>
                  <a:lnTo>
                    <a:pt x="143" y="103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2" y="99"/>
                  </a:lnTo>
                  <a:lnTo>
                    <a:pt x="155" y="92"/>
                  </a:lnTo>
                  <a:lnTo>
                    <a:pt x="156" y="86"/>
                  </a:lnTo>
                  <a:lnTo>
                    <a:pt x="155" y="72"/>
                  </a:lnTo>
                  <a:lnTo>
                    <a:pt x="156" y="68"/>
                  </a:lnTo>
                  <a:lnTo>
                    <a:pt x="158" y="61"/>
                  </a:lnTo>
                  <a:lnTo>
                    <a:pt x="161" y="42"/>
                  </a:lnTo>
                  <a:lnTo>
                    <a:pt x="163" y="36"/>
                  </a:lnTo>
                  <a:lnTo>
                    <a:pt x="165" y="32"/>
                  </a:lnTo>
                  <a:lnTo>
                    <a:pt x="167" y="31"/>
                  </a:lnTo>
                  <a:lnTo>
                    <a:pt x="172" y="25"/>
                  </a:lnTo>
                  <a:lnTo>
                    <a:pt x="178" y="13"/>
                  </a:lnTo>
                  <a:lnTo>
                    <a:pt x="180" y="12"/>
                  </a:lnTo>
                  <a:lnTo>
                    <a:pt x="185" y="12"/>
                  </a:lnTo>
                  <a:lnTo>
                    <a:pt x="191" y="12"/>
                  </a:lnTo>
                  <a:lnTo>
                    <a:pt x="196" y="14"/>
                  </a:lnTo>
                  <a:lnTo>
                    <a:pt x="197" y="14"/>
                  </a:lnTo>
                  <a:lnTo>
                    <a:pt x="199" y="13"/>
                  </a:lnTo>
                  <a:lnTo>
                    <a:pt x="203" y="9"/>
                  </a:lnTo>
                  <a:lnTo>
                    <a:pt x="211" y="2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4" y="8"/>
                  </a:lnTo>
                  <a:lnTo>
                    <a:pt x="231" y="17"/>
                  </a:lnTo>
                  <a:lnTo>
                    <a:pt x="235" y="21"/>
                  </a:lnTo>
                  <a:lnTo>
                    <a:pt x="247" y="29"/>
                  </a:lnTo>
                  <a:lnTo>
                    <a:pt x="258" y="34"/>
                  </a:lnTo>
                  <a:lnTo>
                    <a:pt x="263" y="51"/>
                  </a:lnTo>
                  <a:lnTo>
                    <a:pt x="260" y="58"/>
                  </a:lnTo>
                  <a:lnTo>
                    <a:pt x="259" y="61"/>
                  </a:lnTo>
                  <a:lnTo>
                    <a:pt x="254" y="67"/>
                  </a:lnTo>
                  <a:lnTo>
                    <a:pt x="249" y="77"/>
                  </a:lnTo>
                  <a:lnTo>
                    <a:pt x="248" y="82"/>
                  </a:lnTo>
                  <a:lnTo>
                    <a:pt x="250" y="87"/>
                  </a:lnTo>
                  <a:lnTo>
                    <a:pt x="252" y="9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4" name="Freeform 127">
              <a:extLst>
                <a:ext uri="{FF2B5EF4-FFF2-40B4-BE49-F238E27FC236}">
                  <a16:creationId xmlns:a16="http://schemas.microsoft.com/office/drawing/2014/main" id="{E6C1FDFD-BD3B-4C4D-9F56-F7B3B8EF0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1724" y="6830526"/>
              <a:ext cx="38465" cy="71435"/>
            </a:xfrm>
            <a:custGeom>
              <a:avLst/>
              <a:gdLst>
                <a:gd name="T0" fmla="*/ 22 w 32"/>
                <a:gd name="T1" fmla="*/ 57 h 59"/>
                <a:gd name="T2" fmla="*/ 22 w 32"/>
                <a:gd name="T3" fmla="*/ 58 h 59"/>
                <a:gd name="T4" fmla="*/ 22 w 32"/>
                <a:gd name="T5" fmla="*/ 58 h 59"/>
                <a:gd name="T6" fmla="*/ 20 w 32"/>
                <a:gd name="T7" fmla="*/ 56 h 59"/>
                <a:gd name="T8" fmla="*/ 16 w 32"/>
                <a:gd name="T9" fmla="*/ 51 h 59"/>
                <a:gd name="T10" fmla="*/ 15 w 32"/>
                <a:gd name="T11" fmla="*/ 47 h 59"/>
                <a:gd name="T12" fmla="*/ 15 w 32"/>
                <a:gd name="T13" fmla="*/ 45 h 59"/>
                <a:gd name="T14" fmla="*/ 16 w 32"/>
                <a:gd name="T15" fmla="*/ 45 h 59"/>
                <a:gd name="T16" fmla="*/ 16 w 32"/>
                <a:gd name="T17" fmla="*/ 47 h 59"/>
                <a:gd name="T18" fmla="*/ 20 w 32"/>
                <a:gd name="T19" fmla="*/ 48 h 59"/>
                <a:gd name="T20" fmla="*/ 20 w 32"/>
                <a:gd name="T21" fmla="*/ 49 h 59"/>
                <a:gd name="T22" fmla="*/ 20 w 32"/>
                <a:gd name="T23" fmla="*/ 51 h 59"/>
                <a:gd name="T24" fmla="*/ 22 w 32"/>
                <a:gd name="T25" fmla="*/ 54 h 59"/>
                <a:gd name="T26" fmla="*/ 22 w 32"/>
                <a:gd name="T27" fmla="*/ 57 h 59"/>
                <a:gd name="T28" fmla="*/ 24 w 32"/>
                <a:gd name="T29" fmla="*/ 34 h 59"/>
                <a:gd name="T30" fmla="*/ 24 w 32"/>
                <a:gd name="T31" fmla="*/ 36 h 59"/>
                <a:gd name="T32" fmla="*/ 23 w 32"/>
                <a:gd name="T33" fmla="*/ 36 h 59"/>
                <a:gd name="T34" fmla="*/ 20 w 32"/>
                <a:gd name="T35" fmla="*/ 34 h 59"/>
                <a:gd name="T36" fmla="*/ 17 w 32"/>
                <a:gd name="T37" fmla="*/ 32 h 59"/>
                <a:gd name="T38" fmla="*/ 17 w 32"/>
                <a:gd name="T39" fmla="*/ 30 h 59"/>
                <a:gd name="T40" fmla="*/ 16 w 32"/>
                <a:gd name="T41" fmla="*/ 28 h 59"/>
                <a:gd name="T42" fmla="*/ 17 w 32"/>
                <a:gd name="T43" fmla="*/ 28 h 59"/>
                <a:gd name="T44" fmla="*/ 19 w 32"/>
                <a:gd name="T45" fmla="*/ 28 h 59"/>
                <a:gd name="T46" fmla="*/ 23 w 32"/>
                <a:gd name="T47" fmla="*/ 30 h 59"/>
                <a:gd name="T48" fmla="*/ 24 w 32"/>
                <a:gd name="T49" fmla="*/ 33 h 59"/>
                <a:gd name="T50" fmla="*/ 24 w 32"/>
                <a:gd name="T51" fmla="*/ 34 h 59"/>
                <a:gd name="T52" fmla="*/ 7 w 32"/>
                <a:gd name="T53" fmla="*/ 14 h 59"/>
                <a:gd name="T54" fmla="*/ 10 w 32"/>
                <a:gd name="T55" fmla="*/ 16 h 59"/>
                <a:gd name="T56" fmla="*/ 11 w 32"/>
                <a:gd name="T57" fmla="*/ 18 h 59"/>
                <a:gd name="T58" fmla="*/ 9 w 32"/>
                <a:gd name="T59" fmla="*/ 19 h 59"/>
                <a:gd name="T60" fmla="*/ 8 w 32"/>
                <a:gd name="T61" fmla="*/ 20 h 59"/>
                <a:gd name="T62" fmla="*/ 5 w 32"/>
                <a:gd name="T63" fmla="*/ 20 h 59"/>
                <a:gd name="T64" fmla="*/ 1 w 32"/>
                <a:gd name="T65" fmla="*/ 18 h 59"/>
                <a:gd name="T66" fmla="*/ 0 w 32"/>
                <a:gd name="T67" fmla="*/ 14 h 59"/>
                <a:gd name="T68" fmla="*/ 3 w 32"/>
                <a:gd name="T69" fmla="*/ 14 h 59"/>
                <a:gd name="T70" fmla="*/ 6 w 32"/>
                <a:gd name="T71" fmla="*/ 13 h 59"/>
                <a:gd name="T72" fmla="*/ 7 w 32"/>
                <a:gd name="T73" fmla="*/ 14 h 59"/>
                <a:gd name="T74" fmla="*/ 24 w 32"/>
                <a:gd name="T75" fmla="*/ 8 h 59"/>
                <a:gd name="T76" fmla="*/ 23 w 32"/>
                <a:gd name="T77" fmla="*/ 17 h 59"/>
                <a:gd name="T78" fmla="*/ 22 w 32"/>
                <a:gd name="T79" fmla="*/ 16 h 59"/>
                <a:gd name="T80" fmla="*/ 20 w 32"/>
                <a:gd name="T81" fmla="*/ 14 h 59"/>
                <a:gd name="T82" fmla="*/ 18 w 32"/>
                <a:gd name="T83" fmla="*/ 14 h 59"/>
                <a:gd name="T84" fmla="*/ 17 w 32"/>
                <a:gd name="T85" fmla="*/ 15 h 59"/>
                <a:gd name="T86" fmla="*/ 17 w 32"/>
                <a:gd name="T87" fmla="*/ 16 h 59"/>
                <a:gd name="T88" fmla="*/ 19 w 32"/>
                <a:gd name="T89" fmla="*/ 17 h 59"/>
                <a:gd name="T90" fmla="*/ 21 w 32"/>
                <a:gd name="T91" fmla="*/ 22 h 59"/>
                <a:gd name="T92" fmla="*/ 21 w 32"/>
                <a:gd name="T93" fmla="*/ 24 h 59"/>
                <a:gd name="T94" fmla="*/ 21 w 32"/>
                <a:gd name="T95" fmla="*/ 24 h 59"/>
                <a:gd name="T96" fmla="*/ 19 w 32"/>
                <a:gd name="T97" fmla="*/ 23 h 59"/>
                <a:gd name="T98" fmla="*/ 12 w 32"/>
                <a:gd name="T99" fmla="*/ 17 h 59"/>
                <a:gd name="T100" fmla="*/ 8 w 32"/>
                <a:gd name="T101" fmla="*/ 4 h 59"/>
                <a:gd name="T102" fmla="*/ 14 w 32"/>
                <a:gd name="T103" fmla="*/ 2 h 59"/>
                <a:gd name="T104" fmla="*/ 19 w 32"/>
                <a:gd name="T105" fmla="*/ 5 h 59"/>
                <a:gd name="T106" fmla="*/ 24 w 32"/>
                <a:gd name="T107" fmla="*/ 8 h 59"/>
                <a:gd name="T108" fmla="*/ 31 w 32"/>
                <a:gd name="T109" fmla="*/ 6 h 59"/>
                <a:gd name="T110" fmla="*/ 29 w 32"/>
                <a:gd name="T111" fmla="*/ 11 h 59"/>
                <a:gd name="T112" fmla="*/ 27 w 32"/>
                <a:gd name="T113" fmla="*/ 10 h 59"/>
                <a:gd name="T114" fmla="*/ 27 w 32"/>
                <a:gd name="T115" fmla="*/ 9 h 59"/>
                <a:gd name="T116" fmla="*/ 26 w 32"/>
                <a:gd name="T117" fmla="*/ 8 h 59"/>
                <a:gd name="T118" fmla="*/ 26 w 32"/>
                <a:gd name="T119" fmla="*/ 5 h 59"/>
                <a:gd name="T120" fmla="*/ 26 w 32"/>
                <a:gd name="T121" fmla="*/ 0 h 59"/>
                <a:gd name="T122" fmla="*/ 28 w 32"/>
                <a:gd name="T123" fmla="*/ 4 h 59"/>
                <a:gd name="T124" fmla="*/ 31 w 32"/>
                <a:gd name="T125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" h="59">
                  <a:moveTo>
                    <a:pt x="22" y="57"/>
                  </a:moveTo>
                  <a:lnTo>
                    <a:pt x="22" y="58"/>
                  </a:lnTo>
                  <a:lnTo>
                    <a:pt x="22" y="58"/>
                  </a:lnTo>
                  <a:lnTo>
                    <a:pt x="20" y="56"/>
                  </a:lnTo>
                  <a:lnTo>
                    <a:pt x="16" y="51"/>
                  </a:lnTo>
                  <a:lnTo>
                    <a:pt x="15" y="47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6" y="47"/>
                  </a:lnTo>
                  <a:lnTo>
                    <a:pt x="20" y="48"/>
                  </a:lnTo>
                  <a:lnTo>
                    <a:pt x="20" y="49"/>
                  </a:lnTo>
                  <a:lnTo>
                    <a:pt x="20" y="51"/>
                  </a:lnTo>
                  <a:lnTo>
                    <a:pt x="22" y="54"/>
                  </a:lnTo>
                  <a:lnTo>
                    <a:pt x="22" y="57"/>
                  </a:lnTo>
                  <a:close/>
                  <a:moveTo>
                    <a:pt x="24" y="34"/>
                  </a:moveTo>
                  <a:lnTo>
                    <a:pt x="24" y="36"/>
                  </a:lnTo>
                  <a:lnTo>
                    <a:pt x="23" y="36"/>
                  </a:lnTo>
                  <a:lnTo>
                    <a:pt x="20" y="34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9" y="28"/>
                  </a:lnTo>
                  <a:lnTo>
                    <a:pt x="23" y="30"/>
                  </a:lnTo>
                  <a:lnTo>
                    <a:pt x="24" y="33"/>
                  </a:lnTo>
                  <a:lnTo>
                    <a:pt x="24" y="34"/>
                  </a:lnTo>
                  <a:close/>
                  <a:moveTo>
                    <a:pt x="7" y="14"/>
                  </a:moveTo>
                  <a:lnTo>
                    <a:pt x="10" y="16"/>
                  </a:lnTo>
                  <a:lnTo>
                    <a:pt x="11" y="18"/>
                  </a:lnTo>
                  <a:lnTo>
                    <a:pt x="9" y="19"/>
                  </a:lnTo>
                  <a:lnTo>
                    <a:pt x="8" y="20"/>
                  </a:lnTo>
                  <a:lnTo>
                    <a:pt x="5" y="20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6" y="13"/>
                  </a:lnTo>
                  <a:lnTo>
                    <a:pt x="7" y="14"/>
                  </a:lnTo>
                  <a:close/>
                  <a:moveTo>
                    <a:pt x="24" y="8"/>
                  </a:moveTo>
                  <a:lnTo>
                    <a:pt x="23" y="17"/>
                  </a:lnTo>
                  <a:lnTo>
                    <a:pt x="22" y="16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9" y="17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9" y="23"/>
                  </a:lnTo>
                  <a:lnTo>
                    <a:pt x="12" y="17"/>
                  </a:lnTo>
                  <a:lnTo>
                    <a:pt x="8" y="4"/>
                  </a:lnTo>
                  <a:lnTo>
                    <a:pt x="14" y="2"/>
                  </a:lnTo>
                  <a:lnTo>
                    <a:pt x="19" y="5"/>
                  </a:lnTo>
                  <a:lnTo>
                    <a:pt x="24" y="8"/>
                  </a:lnTo>
                  <a:close/>
                  <a:moveTo>
                    <a:pt x="31" y="6"/>
                  </a:moveTo>
                  <a:lnTo>
                    <a:pt x="29" y="11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28" y="4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5" name="Freeform 128">
              <a:extLst>
                <a:ext uri="{FF2B5EF4-FFF2-40B4-BE49-F238E27FC236}">
                  <a16:creationId xmlns:a16="http://schemas.microsoft.com/office/drawing/2014/main" id="{1922F822-A7C4-48B6-B388-F15F572C0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3705" y="6890971"/>
              <a:ext cx="10991" cy="16488"/>
            </a:xfrm>
            <a:custGeom>
              <a:avLst/>
              <a:gdLst>
                <a:gd name="T0" fmla="*/ 7 w 8"/>
                <a:gd name="T1" fmla="*/ 12 h 14"/>
                <a:gd name="T2" fmla="*/ 7 w 8"/>
                <a:gd name="T3" fmla="*/ 13 h 14"/>
                <a:gd name="T4" fmla="*/ 7 w 8"/>
                <a:gd name="T5" fmla="*/ 13 h 14"/>
                <a:gd name="T6" fmla="*/ 5 w 8"/>
                <a:gd name="T7" fmla="*/ 11 h 14"/>
                <a:gd name="T8" fmla="*/ 1 w 8"/>
                <a:gd name="T9" fmla="*/ 6 h 14"/>
                <a:gd name="T10" fmla="*/ 0 w 8"/>
                <a:gd name="T11" fmla="*/ 2 h 14"/>
                <a:gd name="T12" fmla="*/ 0 w 8"/>
                <a:gd name="T13" fmla="*/ 0 h 14"/>
                <a:gd name="T14" fmla="*/ 1 w 8"/>
                <a:gd name="T15" fmla="*/ 0 h 14"/>
                <a:gd name="T16" fmla="*/ 1 w 8"/>
                <a:gd name="T17" fmla="*/ 2 h 14"/>
                <a:gd name="T18" fmla="*/ 5 w 8"/>
                <a:gd name="T19" fmla="*/ 3 h 14"/>
                <a:gd name="T20" fmla="*/ 5 w 8"/>
                <a:gd name="T21" fmla="*/ 4 h 14"/>
                <a:gd name="T22" fmla="*/ 5 w 8"/>
                <a:gd name="T23" fmla="*/ 6 h 14"/>
                <a:gd name="T24" fmla="*/ 7 w 8"/>
                <a:gd name="T25" fmla="*/ 9 h 14"/>
                <a:gd name="T26" fmla="*/ 7 w 8"/>
                <a:gd name="T2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4">
                  <a:moveTo>
                    <a:pt x="7" y="12"/>
                  </a:moveTo>
                  <a:lnTo>
                    <a:pt x="7" y="13"/>
                  </a:lnTo>
                  <a:lnTo>
                    <a:pt x="7" y="13"/>
                  </a:lnTo>
                  <a:lnTo>
                    <a:pt x="5" y="11"/>
                  </a:lnTo>
                  <a:lnTo>
                    <a:pt x="1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7" y="9"/>
                  </a:lnTo>
                  <a:lnTo>
                    <a:pt x="7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6" name="Freeform 129">
              <a:extLst>
                <a:ext uri="{FF2B5EF4-FFF2-40B4-BE49-F238E27FC236}">
                  <a16:creationId xmlns:a16="http://schemas.microsoft.com/office/drawing/2014/main" id="{8E7D0EBB-BE91-4B3B-8AD7-AB5FC462E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3705" y="6868991"/>
              <a:ext cx="10991" cy="10991"/>
            </a:xfrm>
            <a:custGeom>
              <a:avLst/>
              <a:gdLst>
                <a:gd name="T0" fmla="*/ 8 w 9"/>
                <a:gd name="T1" fmla="*/ 6 h 9"/>
                <a:gd name="T2" fmla="*/ 8 w 9"/>
                <a:gd name="T3" fmla="*/ 8 h 9"/>
                <a:gd name="T4" fmla="*/ 7 w 9"/>
                <a:gd name="T5" fmla="*/ 8 h 9"/>
                <a:gd name="T6" fmla="*/ 4 w 9"/>
                <a:gd name="T7" fmla="*/ 6 h 9"/>
                <a:gd name="T8" fmla="*/ 1 w 9"/>
                <a:gd name="T9" fmla="*/ 4 h 9"/>
                <a:gd name="T10" fmla="*/ 1 w 9"/>
                <a:gd name="T11" fmla="*/ 2 h 9"/>
                <a:gd name="T12" fmla="*/ 0 w 9"/>
                <a:gd name="T13" fmla="*/ 0 h 9"/>
                <a:gd name="T14" fmla="*/ 1 w 9"/>
                <a:gd name="T15" fmla="*/ 0 h 9"/>
                <a:gd name="T16" fmla="*/ 3 w 9"/>
                <a:gd name="T17" fmla="*/ 0 h 9"/>
                <a:gd name="T18" fmla="*/ 7 w 9"/>
                <a:gd name="T19" fmla="*/ 2 h 9"/>
                <a:gd name="T20" fmla="*/ 8 w 9"/>
                <a:gd name="T21" fmla="*/ 5 h 9"/>
                <a:gd name="T22" fmla="*/ 8 w 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8" y="6"/>
                  </a:moveTo>
                  <a:lnTo>
                    <a:pt x="8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7" y="2"/>
                  </a:lnTo>
                  <a:lnTo>
                    <a:pt x="8" y="5"/>
                  </a:lnTo>
                  <a:lnTo>
                    <a:pt x="8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7" name="Freeform 130">
              <a:extLst>
                <a:ext uri="{FF2B5EF4-FFF2-40B4-BE49-F238E27FC236}">
                  <a16:creationId xmlns:a16="http://schemas.microsoft.com/office/drawing/2014/main" id="{9AFE8016-AA1C-4F78-B8F5-569B8EDA9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1724" y="6847009"/>
              <a:ext cx="16483" cy="10991"/>
            </a:xfrm>
            <a:custGeom>
              <a:avLst/>
              <a:gdLst>
                <a:gd name="T0" fmla="*/ 7 w 12"/>
                <a:gd name="T1" fmla="*/ 1 h 8"/>
                <a:gd name="T2" fmla="*/ 10 w 12"/>
                <a:gd name="T3" fmla="*/ 3 h 8"/>
                <a:gd name="T4" fmla="*/ 11 w 12"/>
                <a:gd name="T5" fmla="*/ 5 h 8"/>
                <a:gd name="T6" fmla="*/ 9 w 12"/>
                <a:gd name="T7" fmla="*/ 6 h 8"/>
                <a:gd name="T8" fmla="*/ 8 w 12"/>
                <a:gd name="T9" fmla="*/ 7 h 8"/>
                <a:gd name="T10" fmla="*/ 5 w 12"/>
                <a:gd name="T11" fmla="*/ 7 h 8"/>
                <a:gd name="T12" fmla="*/ 1 w 12"/>
                <a:gd name="T13" fmla="*/ 5 h 8"/>
                <a:gd name="T14" fmla="*/ 0 w 12"/>
                <a:gd name="T15" fmla="*/ 1 h 8"/>
                <a:gd name="T16" fmla="*/ 3 w 12"/>
                <a:gd name="T17" fmla="*/ 1 h 8"/>
                <a:gd name="T18" fmla="*/ 6 w 12"/>
                <a:gd name="T19" fmla="*/ 0 h 8"/>
                <a:gd name="T20" fmla="*/ 7 w 12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8">
                  <a:moveTo>
                    <a:pt x="7" y="1"/>
                  </a:moveTo>
                  <a:lnTo>
                    <a:pt x="10" y="3"/>
                  </a:lnTo>
                  <a:lnTo>
                    <a:pt x="11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5" y="7"/>
                  </a:lnTo>
                  <a:lnTo>
                    <a:pt x="1" y="5"/>
                  </a:lnTo>
                  <a:lnTo>
                    <a:pt x="0" y="1"/>
                  </a:lnTo>
                  <a:lnTo>
                    <a:pt x="3" y="1"/>
                  </a:lnTo>
                  <a:lnTo>
                    <a:pt x="6" y="0"/>
                  </a:lnTo>
                  <a:lnTo>
                    <a:pt x="7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8" name="Freeform 131">
              <a:extLst>
                <a:ext uri="{FF2B5EF4-FFF2-40B4-BE49-F238E27FC236}">
                  <a16:creationId xmlns:a16="http://schemas.microsoft.com/office/drawing/2014/main" id="{29559D0E-AEAA-4B2D-B443-E325C0480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2715" y="6836019"/>
              <a:ext cx="21981" cy="27478"/>
            </a:xfrm>
            <a:custGeom>
              <a:avLst/>
              <a:gdLst>
                <a:gd name="T0" fmla="*/ 16 w 17"/>
                <a:gd name="T1" fmla="*/ 6 h 23"/>
                <a:gd name="T2" fmla="*/ 15 w 17"/>
                <a:gd name="T3" fmla="*/ 15 h 23"/>
                <a:gd name="T4" fmla="*/ 14 w 17"/>
                <a:gd name="T5" fmla="*/ 14 h 23"/>
                <a:gd name="T6" fmla="*/ 12 w 17"/>
                <a:gd name="T7" fmla="*/ 12 h 23"/>
                <a:gd name="T8" fmla="*/ 10 w 17"/>
                <a:gd name="T9" fmla="*/ 12 h 23"/>
                <a:gd name="T10" fmla="*/ 9 w 17"/>
                <a:gd name="T11" fmla="*/ 13 h 23"/>
                <a:gd name="T12" fmla="*/ 9 w 17"/>
                <a:gd name="T13" fmla="*/ 14 h 23"/>
                <a:gd name="T14" fmla="*/ 11 w 17"/>
                <a:gd name="T15" fmla="*/ 15 h 23"/>
                <a:gd name="T16" fmla="*/ 13 w 17"/>
                <a:gd name="T17" fmla="*/ 20 h 23"/>
                <a:gd name="T18" fmla="*/ 13 w 17"/>
                <a:gd name="T19" fmla="*/ 22 h 23"/>
                <a:gd name="T20" fmla="*/ 13 w 17"/>
                <a:gd name="T21" fmla="*/ 22 h 23"/>
                <a:gd name="T22" fmla="*/ 11 w 17"/>
                <a:gd name="T23" fmla="*/ 21 h 23"/>
                <a:gd name="T24" fmla="*/ 4 w 17"/>
                <a:gd name="T25" fmla="*/ 15 h 23"/>
                <a:gd name="T26" fmla="*/ 0 w 17"/>
                <a:gd name="T27" fmla="*/ 2 h 23"/>
                <a:gd name="T28" fmla="*/ 6 w 17"/>
                <a:gd name="T29" fmla="*/ 0 h 23"/>
                <a:gd name="T30" fmla="*/ 11 w 17"/>
                <a:gd name="T31" fmla="*/ 3 h 23"/>
                <a:gd name="T32" fmla="*/ 16 w 17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3">
                  <a:moveTo>
                    <a:pt x="16" y="6"/>
                  </a:moveTo>
                  <a:lnTo>
                    <a:pt x="15" y="15"/>
                  </a:lnTo>
                  <a:lnTo>
                    <a:pt x="14" y="14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1" y="15"/>
                  </a:lnTo>
                  <a:lnTo>
                    <a:pt x="13" y="20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1" y="21"/>
                  </a:lnTo>
                  <a:lnTo>
                    <a:pt x="4" y="15"/>
                  </a:lnTo>
                  <a:lnTo>
                    <a:pt x="0" y="2"/>
                  </a:lnTo>
                  <a:lnTo>
                    <a:pt x="6" y="0"/>
                  </a:lnTo>
                  <a:lnTo>
                    <a:pt x="11" y="3"/>
                  </a:lnTo>
                  <a:lnTo>
                    <a:pt x="16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9" name="Freeform 132">
              <a:extLst>
                <a:ext uri="{FF2B5EF4-FFF2-40B4-BE49-F238E27FC236}">
                  <a16:creationId xmlns:a16="http://schemas.microsoft.com/office/drawing/2014/main" id="{0491F7FB-9532-4457-B0F2-5C41AE8B5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94696" y="6830526"/>
              <a:ext cx="5494" cy="16483"/>
            </a:xfrm>
            <a:custGeom>
              <a:avLst/>
              <a:gdLst>
                <a:gd name="T0" fmla="*/ 5 w 6"/>
                <a:gd name="T1" fmla="*/ 6 h 12"/>
                <a:gd name="T2" fmla="*/ 3 w 6"/>
                <a:gd name="T3" fmla="*/ 11 h 12"/>
                <a:gd name="T4" fmla="*/ 1 w 6"/>
                <a:gd name="T5" fmla="*/ 10 h 12"/>
                <a:gd name="T6" fmla="*/ 1 w 6"/>
                <a:gd name="T7" fmla="*/ 9 h 12"/>
                <a:gd name="T8" fmla="*/ 0 w 6"/>
                <a:gd name="T9" fmla="*/ 8 h 12"/>
                <a:gd name="T10" fmla="*/ 0 w 6"/>
                <a:gd name="T11" fmla="*/ 5 h 12"/>
                <a:gd name="T12" fmla="*/ 0 w 6"/>
                <a:gd name="T13" fmla="*/ 0 h 12"/>
                <a:gd name="T14" fmla="*/ 2 w 6"/>
                <a:gd name="T15" fmla="*/ 4 h 12"/>
                <a:gd name="T16" fmla="*/ 5 w 6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5" y="6"/>
                  </a:moveTo>
                  <a:lnTo>
                    <a:pt x="3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4"/>
                  </a:lnTo>
                  <a:lnTo>
                    <a:pt x="5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0" name="Freeform 133">
              <a:extLst>
                <a:ext uri="{FF2B5EF4-FFF2-40B4-BE49-F238E27FC236}">
                  <a16:creationId xmlns:a16="http://schemas.microsoft.com/office/drawing/2014/main" id="{FD867CAB-9DBC-4112-B4A6-E196D7309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0638" y="7610843"/>
              <a:ext cx="538529" cy="527538"/>
            </a:xfrm>
            <a:custGeom>
              <a:avLst/>
              <a:gdLst>
                <a:gd name="T0" fmla="*/ 428 w 434"/>
                <a:gd name="T1" fmla="*/ 410 h 425"/>
                <a:gd name="T2" fmla="*/ 413 w 434"/>
                <a:gd name="T3" fmla="*/ 413 h 425"/>
                <a:gd name="T4" fmla="*/ 406 w 434"/>
                <a:gd name="T5" fmla="*/ 400 h 425"/>
                <a:gd name="T6" fmla="*/ 403 w 434"/>
                <a:gd name="T7" fmla="*/ 385 h 425"/>
                <a:gd name="T8" fmla="*/ 424 w 434"/>
                <a:gd name="T9" fmla="*/ 371 h 425"/>
                <a:gd name="T10" fmla="*/ 430 w 434"/>
                <a:gd name="T11" fmla="*/ 365 h 425"/>
                <a:gd name="T12" fmla="*/ 231 w 434"/>
                <a:gd name="T13" fmla="*/ 18 h 425"/>
                <a:gd name="T14" fmla="*/ 249 w 434"/>
                <a:gd name="T15" fmla="*/ 28 h 425"/>
                <a:gd name="T16" fmla="*/ 266 w 434"/>
                <a:gd name="T17" fmla="*/ 37 h 425"/>
                <a:gd name="T18" fmla="*/ 269 w 434"/>
                <a:gd name="T19" fmla="*/ 53 h 425"/>
                <a:gd name="T20" fmla="*/ 291 w 434"/>
                <a:gd name="T21" fmla="*/ 45 h 425"/>
                <a:gd name="T22" fmla="*/ 304 w 434"/>
                <a:gd name="T23" fmla="*/ 67 h 425"/>
                <a:gd name="T24" fmla="*/ 323 w 434"/>
                <a:gd name="T25" fmla="*/ 76 h 425"/>
                <a:gd name="T26" fmla="*/ 337 w 434"/>
                <a:gd name="T27" fmla="*/ 77 h 425"/>
                <a:gd name="T28" fmla="*/ 353 w 434"/>
                <a:gd name="T29" fmla="*/ 89 h 425"/>
                <a:gd name="T30" fmla="*/ 369 w 434"/>
                <a:gd name="T31" fmla="*/ 91 h 425"/>
                <a:gd name="T32" fmla="*/ 381 w 434"/>
                <a:gd name="T33" fmla="*/ 115 h 425"/>
                <a:gd name="T34" fmla="*/ 373 w 434"/>
                <a:gd name="T35" fmla="*/ 161 h 425"/>
                <a:gd name="T36" fmla="*/ 360 w 434"/>
                <a:gd name="T37" fmla="*/ 166 h 425"/>
                <a:gd name="T38" fmla="*/ 350 w 434"/>
                <a:gd name="T39" fmla="*/ 181 h 425"/>
                <a:gd name="T40" fmla="*/ 329 w 434"/>
                <a:gd name="T41" fmla="*/ 207 h 425"/>
                <a:gd name="T42" fmla="*/ 326 w 434"/>
                <a:gd name="T43" fmla="*/ 226 h 425"/>
                <a:gd name="T44" fmla="*/ 348 w 434"/>
                <a:gd name="T45" fmla="*/ 214 h 425"/>
                <a:gd name="T46" fmla="*/ 356 w 434"/>
                <a:gd name="T47" fmla="*/ 234 h 425"/>
                <a:gd name="T48" fmla="*/ 359 w 434"/>
                <a:gd name="T49" fmla="*/ 257 h 425"/>
                <a:gd name="T50" fmla="*/ 345 w 434"/>
                <a:gd name="T51" fmla="*/ 270 h 425"/>
                <a:gd name="T52" fmla="*/ 356 w 434"/>
                <a:gd name="T53" fmla="*/ 287 h 425"/>
                <a:gd name="T54" fmla="*/ 355 w 434"/>
                <a:gd name="T55" fmla="*/ 305 h 425"/>
                <a:gd name="T56" fmla="*/ 372 w 434"/>
                <a:gd name="T57" fmla="*/ 321 h 425"/>
                <a:gd name="T58" fmla="*/ 364 w 434"/>
                <a:gd name="T59" fmla="*/ 330 h 425"/>
                <a:gd name="T60" fmla="*/ 326 w 434"/>
                <a:gd name="T61" fmla="*/ 355 h 425"/>
                <a:gd name="T62" fmla="*/ 294 w 434"/>
                <a:gd name="T63" fmla="*/ 341 h 425"/>
                <a:gd name="T64" fmla="*/ 276 w 434"/>
                <a:gd name="T65" fmla="*/ 340 h 425"/>
                <a:gd name="T66" fmla="*/ 240 w 434"/>
                <a:gd name="T67" fmla="*/ 355 h 425"/>
                <a:gd name="T68" fmla="*/ 229 w 434"/>
                <a:gd name="T69" fmla="*/ 382 h 425"/>
                <a:gd name="T70" fmla="*/ 206 w 434"/>
                <a:gd name="T71" fmla="*/ 385 h 425"/>
                <a:gd name="T72" fmla="*/ 192 w 434"/>
                <a:gd name="T73" fmla="*/ 374 h 425"/>
                <a:gd name="T74" fmla="*/ 166 w 434"/>
                <a:gd name="T75" fmla="*/ 365 h 425"/>
                <a:gd name="T76" fmla="*/ 143 w 434"/>
                <a:gd name="T77" fmla="*/ 371 h 425"/>
                <a:gd name="T78" fmla="*/ 126 w 434"/>
                <a:gd name="T79" fmla="*/ 367 h 425"/>
                <a:gd name="T80" fmla="*/ 103 w 434"/>
                <a:gd name="T81" fmla="*/ 356 h 425"/>
                <a:gd name="T82" fmla="*/ 99 w 434"/>
                <a:gd name="T83" fmla="*/ 348 h 425"/>
                <a:gd name="T84" fmla="*/ 107 w 434"/>
                <a:gd name="T85" fmla="*/ 294 h 425"/>
                <a:gd name="T86" fmla="*/ 116 w 434"/>
                <a:gd name="T87" fmla="*/ 256 h 425"/>
                <a:gd name="T88" fmla="*/ 118 w 434"/>
                <a:gd name="T89" fmla="*/ 252 h 425"/>
                <a:gd name="T90" fmla="*/ 110 w 434"/>
                <a:gd name="T91" fmla="*/ 221 h 425"/>
                <a:gd name="T92" fmla="*/ 83 w 434"/>
                <a:gd name="T93" fmla="*/ 187 h 425"/>
                <a:gd name="T94" fmla="*/ 85 w 434"/>
                <a:gd name="T95" fmla="*/ 175 h 425"/>
                <a:gd name="T96" fmla="*/ 60 w 434"/>
                <a:gd name="T97" fmla="*/ 166 h 425"/>
                <a:gd name="T98" fmla="*/ 44 w 434"/>
                <a:gd name="T99" fmla="*/ 157 h 425"/>
                <a:gd name="T100" fmla="*/ 3 w 434"/>
                <a:gd name="T101" fmla="*/ 142 h 425"/>
                <a:gd name="T102" fmla="*/ 8 w 434"/>
                <a:gd name="T103" fmla="*/ 130 h 425"/>
                <a:gd name="T104" fmla="*/ 0 w 434"/>
                <a:gd name="T105" fmla="*/ 124 h 425"/>
                <a:gd name="T106" fmla="*/ 60 w 434"/>
                <a:gd name="T107" fmla="*/ 117 h 425"/>
                <a:gd name="T108" fmla="*/ 103 w 434"/>
                <a:gd name="T109" fmla="*/ 114 h 425"/>
                <a:gd name="T110" fmla="*/ 97 w 434"/>
                <a:gd name="T111" fmla="*/ 67 h 425"/>
                <a:gd name="T112" fmla="*/ 139 w 434"/>
                <a:gd name="T113" fmla="*/ 84 h 425"/>
                <a:gd name="T114" fmla="*/ 162 w 434"/>
                <a:gd name="T115" fmla="*/ 58 h 425"/>
                <a:gd name="T116" fmla="*/ 195 w 434"/>
                <a:gd name="T117" fmla="*/ 10 h 425"/>
                <a:gd name="T118" fmla="*/ 225 w 434"/>
                <a:gd name="T119" fmla="*/ 1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4" h="425">
                  <a:moveTo>
                    <a:pt x="430" y="367"/>
                  </a:moveTo>
                  <a:lnTo>
                    <a:pt x="430" y="372"/>
                  </a:lnTo>
                  <a:lnTo>
                    <a:pt x="430" y="374"/>
                  </a:lnTo>
                  <a:lnTo>
                    <a:pt x="432" y="376"/>
                  </a:lnTo>
                  <a:lnTo>
                    <a:pt x="432" y="377"/>
                  </a:lnTo>
                  <a:lnTo>
                    <a:pt x="433" y="393"/>
                  </a:lnTo>
                  <a:lnTo>
                    <a:pt x="433" y="394"/>
                  </a:lnTo>
                  <a:lnTo>
                    <a:pt x="429" y="401"/>
                  </a:lnTo>
                  <a:lnTo>
                    <a:pt x="428" y="402"/>
                  </a:lnTo>
                  <a:lnTo>
                    <a:pt x="428" y="410"/>
                  </a:lnTo>
                  <a:lnTo>
                    <a:pt x="427" y="413"/>
                  </a:lnTo>
                  <a:lnTo>
                    <a:pt x="426" y="415"/>
                  </a:lnTo>
                  <a:lnTo>
                    <a:pt x="424" y="422"/>
                  </a:lnTo>
                  <a:lnTo>
                    <a:pt x="422" y="424"/>
                  </a:lnTo>
                  <a:lnTo>
                    <a:pt x="416" y="421"/>
                  </a:lnTo>
                  <a:lnTo>
                    <a:pt x="413" y="419"/>
                  </a:lnTo>
                  <a:lnTo>
                    <a:pt x="411" y="417"/>
                  </a:lnTo>
                  <a:lnTo>
                    <a:pt x="410" y="416"/>
                  </a:lnTo>
                  <a:lnTo>
                    <a:pt x="411" y="415"/>
                  </a:lnTo>
                  <a:lnTo>
                    <a:pt x="413" y="413"/>
                  </a:lnTo>
                  <a:lnTo>
                    <a:pt x="413" y="412"/>
                  </a:lnTo>
                  <a:lnTo>
                    <a:pt x="409" y="410"/>
                  </a:lnTo>
                  <a:lnTo>
                    <a:pt x="408" y="409"/>
                  </a:lnTo>
                  <a:lnTo>
                    <a:pt x="408" y="407"/>
                  </a:lnTo>
                  <a:lnTo>
                    <a:pt x="409" y="405"/>
                  </a:lnTo>
                  <a:lnTo>
                    <a:pt x="408" y="402"/>
                  </a:lnTo>
                  <a:lnTo>
                    <a:pt x="407" y="402"/>
                  </a:lnTo>
                  <a:lnTo>
                    <a:pt x="405" y="402"/>
                  </a:lnTo>
                  <a:lnTo>
                    <a:pt x="405" y="401"/>
                  </a:lnTo>
                  <a:lnTo>
                    <a:pt x="406" y="400"/>
                  </a:lnTo>
                  <a:lnTo>
                    <a:pt x="407" y="398"/>
                  </a:lnTo>
                  <a:lnTo>
                    <a:pt x="407" y="396"/>
                  </a:lnTo>
                  <a:lnTo>
                    <a:pt x="405" y="394"/>
                  </a:lnTo>
                  <a:lnTo>
                    <a:pt x="403" y="393"/>
                  </a:lnTo>
                  <a:lnTo>
                    <a:pt x="403" y="391"/>
                  </a:lnTo>
                  <a:lnTo>
                    <a:pt x="404" y="389"/>
                  </a:lnTo>
                  <a:lnTo>
                    <a:pt x="407" y="388"/>
                  </a:lnTo>
                  <a:lnTo>
                    <a:pt x="405" y="385"/>
                  </a:lnTo>
                  <a:lnTo>
                    <a:pt x="404" y="385"/>
                  </a:lnTo>
                  <a:lnTo>
                    <a:pt x="403" y="385"/>
                  </a:lnTo>
                  <a:lnTo>
                    <a:pt x="403" y="384"/>
                  </a:lnTo>
                  <a:lnTo>
                    <a:pt x="405" y="382"/>
                  </a:lnTo>
                  <a:lnTo>
                    <a:pt x="408" y="377"/>
                  </a:lnTo>
                  <a:lnTo>
                    <a:pt x="411" y="375"/>
                  </a:lnTo>
                  <a:lnTo>
                    <a:pt x="416" y="373"/>
                  </a:lnTo>
                  <a:lnTo>
                    <a:pt x="418" y="372"/>
                  </a:lnTo>
                  <a:lnTo>
                    <a:pt x="419" y="371"/>
                  </a:lnTo>
                  <a:lnTo>
                    <a:pt x="420" y="370"/>
                  </a:lnTo>
                  <a:lnTo>
                    <a:pt x="422" y="370"/>
                  </a:lnTo>
                  <a:lnTo>
                    <a:pt x="424" y="371"/>
                  </a:lnTo>
                  <a:lnTo>
                    <a:pt x="425" y="371"/>
                  </a:lnTo>
                  <a:lnTo>
                    <a:pt x="425" y="371"/>
                  </a:lnTo>
                  <a:lnTo>
                    <a:pt x="426" y="368"/>
                  </a:lnTo>
                  <a:lnTo>
                    <a:pt x="426" y="366"/>
                  </a:lnTo>
                  <a:lnTo>
                    <a:pt x="426" y="361"/>
                  </a:lnTo>
                  <a:lnTo>
                    <a:pt x="427" y="358"/>
                  </a:lnTo>
                  <a:lnTo>
                    <a:pt x="428" y="358"/>
                  </a:lnTo>
                  <a:lnTo>
                    <a:pt x="430" y="360"/>
                  </a:lnTo>
                  <a:lnTo>
                    <a:pt x="430" y="361"/>
                  </a:lnTo>
                  <a:lnTo>
                    <a:pt x="430" y="365"/>
                  </a:lnTo>
                  <a:lnTo>
                    <a:pt x="430" y="367"/>
                  </a:lnTo>
                  <a:close/>
                  <a:moveTo>
                    <a:pt x="109" y="236"/>
                  </a:moveTo>
                  <a:lnTo>
                    <a:pt x="107" y="240"/>
                  </a:lnTo>
                  <a:lnTo>
                    <a:pt x="105" y="237"/>
                  </a:lnTo>
                  <a:lnTo>
                    <a:pt x="103" y="234"/>
                  </a:lnTo>
                  <a:lnTo>
                    <a:pt x="103" y="231"/>
                  </a:lnTo>
                  <a:lnTo>
                    <a:pt x="103" y="230"/>
                  </a:lnTo>
                  <a:lnTo>
                    <a:pt x="105" y="232"/>
                  </a:lnTo>
                  <a:lnTo>
                    <a:pt x="109" y="236"/>
                  </a:lnTo>
                  <a:close/>
                  <a:moveTo>
                    <a:pt x="231" y="18"/>
                  </a:moveTo>
                  <a:lnTo>
                    <a:pt x="232" y="18"/>
                  </a:lnTo>
                  <a:lnTo>
                    <a:pt x="235" y="16"/>
                  </a:lnTo>
                  <a:lnTo>
                    <a:pt x="238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2" y="21"/>
                  </a:lnTo>
                  <a:lnTo>
                    <a:pt x="243" y="24"/>
                  </a:lnTo>
                  <a:lnTo>
                    <a:pt x="243" y="27"/>
                  </a:lnTo>
                  <a:lnTo>
                    <a:pt x="244" y="28"/>
                  </a:lnTo>
                  <a:lnTo>
                    <a:pt x="249" y="28"/>
                  </a:lnTo>
                  <a:lnTo>
                    <a:pt x="253" y="29"/>
                  </a:lnTo>
                  <a:lnTo>
                    <a:pt x="254" y="31"/>
                  </a:lnTo>
                  <a:lnTo>
                    <a:pt x="255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57" y="36"/>
                  </a:lnTo>
                  <a:lnTo>
                    <a:pt x="259" y="36"/>
                  </a:lnTo>
                  <a:lnTo>
                    <a:pt x="261" y="36"/>
                  </a:lnTo>
                  <a:lnTo>
                    <a:pt x="264" y="36"/>
                  </a:lnTo>
                  <a:lnTo>
                    <a:pt x="266" y="37"/>
                  </a:lnTo>
                  <a:lnTo>
                    <a:pt x="270" y="40"/>
                  </a:lnTo>
                  <a:lnTo>
                    <a:pt x="270" y="42"/>
                  </a:lnTo>
                  <a:lnTo>
                    <a:pt x="270" y="43"/>
                  </a:lnTo>
                  <a:lnTo>
                    <a:pt x="269" y="45"/>
                  </a:lnTo>
                  <a:lnTo>
                    <a:pt x="270" y="46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0" y="51"/>
                  </a:lnTo>
                  <a:lnTo>
                    <a:pt x="269" y="52"/>
                  </a:lnTo>
                  <a:lnTo>
                    <a:pt x="269" y="53"/>
                  </a:lnTo>
                  <a:lnTo>
                    <a:pt x="270" y="53"/>
                  </a:lnTo>
                  <a:lnTo>
                    <a:pt x="270" y="54"/>
                  </a:lnTo>
                  <a:lnTo>
                    <a:pt x="276" y="55"/>
                  </a:lnTo>
                  <a:lnTo>
                    <a:pt x="282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7" y="47"/>
                  </a:lnTo>
                  <a:lnTo>
                    <a:pt x="288" y="45"/>
                  </a:lnTo>
                  <a:lnTo>
                    <a:pt x="290" y="45"/>
                  </a:lnTo>
                  <a:lnTo>
                    <a:pt x="291" y="45"/>
                  </a:lnTo>
                  <a:lnTo>
                    <a:pt x="289" y="54"/>
                  </a:lnTo>
                  <a:lnTo>
                    <a:pt x="290" y="56"/>
                  </a:lnTo>
                  <a:lnTo>
                    <a:pt x="291" y="59"/>
                  </a:lnTo>
                  <a:lnTo>
                    <a:pt x="292" y="62"/>
                  </a:lnTo>
                  <a:lnTo>
                    <a:pt x="293" y="62"/>
                  </a:lnTo>
                  <a:lnTo>
                    <a:pt x="295" y="62"/>
                  </a:lnTo>
                  <a:lnTo>
                    <a:pt x="297" y="63"/>
                  </a:lnTo>
                  <a:lnTo>
                    <a:pt x="299" y="65"/>
                  </a:lnTo>
                  <a:lnTo>
                    <a:pt x="302" y="66"/>
                  </a:lnTo>
                  <a:lnTo>
                    <a:pt x="304" y="67"/>
                  </a:lnTo>
                  <a:lnTo>
                    <a:pt x="304" y="68"/>
                  </a:lnTo>
                  <a:lnTo>
                    <a:pt x="306" y="70"/>
                  </a:lnTo>
                  <a:lnTo>
                    <a:pt x="309" y="73"/>
                  </a:lnTo>
                  <a:lnTo>
                    <a:pt x="311" y="75"/>
                  </a:lnTo>
                  <a:lnTo>
                    <a:pt x="312" y="75"/>
                  </a:lnTo>
                  <a:lnTo>
                    <a:pt x="313" y="74"/>
                  </a:lnTo>
                  <a:lnTo>
                    <a:pt x="317" y="73"/>
                  </a:lnTo>
                  <a:lnTo>
                    <a:pt x="319" y="73"/>
                  </a:lnTo>
                  <a:lnTo>
                    <a:pt x="320" y="75"/>
                  </a:lnTo>
                  <a:lnTo>
                    <a:pt x="323" y="76"/>
                  </a:lnTo>
                  <a:lnTo>
                    <a:pt x="323" y="77"/>
                  </a:lnTo>
                  <a:lnTo>
                    <a:pt x="324" y="77"/>
                  </a:lnTo>
                  <a:lnTo>
                    <a:pt x="326" y="78"/>
                  </a:lnTo>
                  <a:lnTo>
                    <a:pt x="328" y="77"/>
                  </a:lnTo>
                  <a:lnTo>
                    <a:pt x="329" y="76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4" y="77"/>
                  </a:lnTo>
                  <a:lnTo>
                    <a:pt x="336" y="77"/>
                  </a:lnTo>
                  <a:lnTo>
                    <a:pt x="337" y="77"/>
                  </a:lnTo>
                  <a:lnTo>
                    <a:pt x="339" y="78"/>
                  </a:lnTo>
                  <a:lnTo>
                    <a:pt x="342" y="80"/>
                  </a:lnTo>
                  <a:lnTo>
                    <a:pt x="343" y="83"/>
                  </a:lnTo>
                  <a:lnTo>
                    <a:pt x="343" y="84"/>
                  </a:lnTo>
                  <a:lnTo>
                    <a:pt x="344" y="85"/>
                  </a:lnTo>
                  <a:lnTo>
                    <a:pt x="348" y="91"/>
                  </a:lnTo>
                  <a:lnTo>
                    <a:pt x="349" y="91"/>
                  </a:lnTo>
                  <a:lnTo>
                    <a:pt x="350" y="90"/>
                  </a:lnTo>
                  <a:lnTo>
                    <a:pt x="351" y="89"/>
                  </a:lnTo>
                  <a:lnTo>
                    <a:pt x="353" y="89"/>
                  </a:lnTo>
                  <a:lnTo>
                    <a:pt x="355" y="89"/>
                  </a:lnTo>
                  <a:lnTo>
                    <a:pt x="356" y="90"/>
                  </a:lnTo>
                  <a:lnTo>
                    <a:pt x="356" y="92"/>
                  </a:lnTo>
                  <a:lnTo>
                    <a:pt x="357" y="93"/>
                  </a:lnTo>
                  <a:lnTo>
                    <a:pt x="357" y="92"/>
                  </a:lnTo>
                  <a:lnTo>
                    <a:pt x="359" y="92"/>
                  </a:lnTo>
                  <a:lnTo>
                    <a:pt x="362" y="93"/>
                  </a:lnTo>
                  <a:lnTo>
                    <a:pt x="365" y="92"/>
                  </a:lnTo>
                  <a:lnTo>
                    <a:pt x="368" y="91"/>
                  </a:lnTo>
                  <a:lnTo>
                    <a:pt x="369" y="91"/>
                  </a:lnTo>
                  <a:lnTo>
                    <a:pt x="372" y="94"/>
                  </a:lnTo>
                  <a:lnTo>
                    <a:pt x="374" y="95"/>
                  </a:lnTo>
                  <a:lnTo>
                    <a:pt x="380" y="96"/>
                  </a:lnTo>
                  <a:lnTo>
                    <a:pt x="386" y="98"/>
                  </a:lnTo>
                  <a:lnTo>
                    <a:pt x="388" y="99"/>
                  </a:lnTo>
                  <a:lnTo>
                    <a:pt x="390" y="100"/>
                  </a:lnTo>
                  <a:lnTo>
                    <a:pt x="390" y="103"/>
                  </a:lnTo>
                  <a:lnTo>
                    <a:pt x="389" y="104"/>
                  </a:lnTo>
                  <a:lnTo>
                    <a:pt x="383" y="112"/>
                  </a:lnTo>
                  <a:lnTo>
                    <a:pt x="381" y="115"/>
                  </a:lnTo>
                  <a:lnTo>
                    <a:pt x="380" y="119"/>
                  </a:lnTo>
                  <a:lnTo>
                    <a:pt x="379" y="125"/>
                  </a:lnTo>
                  <a:lnTo>
                    <a:pt x="377" y="131"/>
                  </a:lnTo>
                  <a:lnTo>
                    <a:pt x="374" y="136"/>
                  </a:lnTo>
                  <a:lnTo>
                    <a:pt x="374" y="141"/>
                  </a:lnTo>
                  <a:lnTo>
                    <a:pt x="374" y="144"/>
                  </a:lnTo>
                  <a:lnTo>
                    <a:pt x="374" y="148"/>
                  </a:lnTo>
                  <a:lnTo>
                    <a:pt x="372" y="154"/>
                  </a:lnTo>
                  <a:lnTo>
                    <a:pt x="372" y="158"/>
                  </a:lnTo>
                  <a:lnTo>
                    <a:pt x="373" y="161"/>
                  </a:lnTo>
                  <a:lnTo>
                    <a:pt x="374" y="162"/>
                  </a:lnTo>
                  <a:lnTo>
                    <a:pt x="370" y="164"/>
                  </a:lnTo>
                  <a:lnTo>
                    <a:pt x="370" y="166"/>
                  </a:lnTo>
                  <a:lnTo>
                    <a:pt x="369" y="168"/>
                  </a:lnTo>
                  <a:lnTo>
                    <a:pt x="366" y="169"/>
                  </a:lnTo>
                  <a:lnTo>
                    <a:pt x="364" y="170"/>
                  </a:lnTo>
                  <a:lnTo>
                    <a:pt x="362" y="170"/>
                  </a:lnTo>
                  <a:lnTo>
                    <a:pt x="361" y="168"/>
                  </a:lnTo>
                  <a:lnTo>
                    <a:pt x="361" y="168"/>
                  </a:lnTo>
                  <a:lnTo>
                    <a:pt x="360" y="166"/>
                  </a:lnTo>
                  <a:lnTo>
                    <a:pt x="357" y="166"/>
                  </a:lnTo>
                  <a:lnTo>
                    <a:pt x="355" y="168"/>
                  </a:lnTo>
                  <a:lnTo>
                    <a:pt x="353" y="171"/>
                  </a:lnTo>
                  <a:lnTo>
                    <a:pt x="353" y="172"/>
                  </a:lnTo>
                  <a:lnTo>
                    <a:pt x="355" y="172"/>
                  </a:lnTo>
                  <a:lnTo>
                    <a:pt x="356" y="173"/>
                  </a:lnTo>
                  <a:lnTo>
                    <a:pt x="356" y="174"/>
                  </a:lnTo>
                  <a:lnTo>
                    <a:pt x="355" y="175"/>
                  </a:lnTo>
                  <a:lnTo>
                    <a:pt x="355" y="177"/>
                  </a:lnTo>
                  <a:lnTo>
                    <a:pt x="350" y="181"/>
                  </a:lnTo>
                  <a:lnTo>
                    <a:pt x="346" y="186"/>
                  </a:lnTo>
                  <a:lnTo>
                    <a:pt x="345" y="187"/>
                  </a:lnTo>
                  <a:lnTo>
                    <a:pt x="344" y="188"/>
                  </a:lnTo>
                  <a:lnTo>
                    <a:pt x="339" y="191"/>
                  </a:lnTo>
                  <a:lnTo>
                    <a:pt x="339" y="192"/>
                  </a:lnTo>
                  <a:lnTo>
                    <a:pt x="339" y="196"/>
                  </a:lnTo>
                  <a:lnTo>
                    <a:pt x="338" y="199"/>
                  </a:lnTo>
                  <a:lnTo>
                    <a:pt x="334" y="203"/>
                  </a:lnTo>
                  <a:lnTo>
                    <a:pt x="330" y="205"/>
                  </a:lnTo>
                  <a:lnTo>
                    <a:pt x="329" y="207"/>
                  </a:lnTo>
                  <a:lnTo>
                    <a:pt x="329" y="210"/>
                  </a:lnTo>
                  <a:lnTo>
                    <a:pt x="328" y="212"/>
                  </a:lnTo>
                  <a:lnTo>
                    <a:pt x="328" y="213"/>
                  </a:lnTo>
                  <a:lnTo>
                    <a:pt x="329" y="215"/>
                  </a:lnTo>
                  <a:lnTo>
                    <a:pt x="329" y="217"/>
                  </a:lnTo>
                  <a:lnTo>
                    <a:pt x="328" y="220"/>
                  </a:lnTo>
                  <a:lnTo>
                    <a:pt x="326" y="221"/>
                  </a:lnTo>
                  <a:lnTo>
                    <a:pt x="324" y="223"/>
                  </a:lnTo>
                  <a:lnTo>
                    <a:pt x="324" y="226"/>
                  </a:lnTo>
                  <a:lnTo>
                    <a:pt x="326" y="226"/>
                  </a:lnTo>
                  <a:lnTo>
                    <a:pt x="328" y="226"/>
                  </a:lnTo>
                  <a:lnTo>
                    <a:pt x="331" y="224"/>
                  </a:lnTo>
                  <a:lnTo>
                    <a:pt x="334" y="221"/>
                  </a:lnTo>
                  <a:lnTo>
                    <a:pt x="333" y="218"/>
                  </a:lnTo>
                  <a:lnTo>
                    <a:pt x="333" y="218"/>
                  </a:lnTo>
                  <a:lnTo>
                    <a:pt x="333" y="218"/>
                  </a:lnTo>
                  <a:lnTo>
                    <a:pt x="335" y="215"/>
                  </a:lnTo>
                  <a:lnTo>
                    <a:pt x="339" y="213"/>
                  </a:lnTo>
                  <a:lnTo>
                    <a:pt x="343" y="213"/>
                  </a:lnTo>
                  <a:lnTo>
                    <a:pt x="348" y="214"/>
                  </a:lnTo>
                  <a:lnTo>
                    <a:pt x="349" y="214"/>
                  </a:lnTo>
                  <a:lnTo>
                    <a:pt x="348" y="216"/>
                  </a:lnTo>
                  <a:lnTo>
                    <a:pt x="349" y="218"/>
                  </a:lnTo>
                  <a:lnTo>
                    <a:pt x="350" y="220"/>
                  </a:lnTo>
                  <a:lnTo>
                    <a:pt x="349" y="225"/>
                  </a:lnTo>
                  <a:lnTo>
                    <a:pt x="350" y="226"/>
                  </a:lnTo>
                  <a:lnTo>
                    <a:pt x="351" y="228"/>
                  </a:lnTo>
                  <a:lnTo>
                    <a:pt x="353" y="230"/>
                  </a:lnTo>
                  <a:lnTo>
                    <a:pt x="355" y="231"/>
                  </a:lnTo>
                  <a:lnTo>
                    <a:pt x="356" y="234"/>
                  </a:lnTo>
                  <a:lnTo>
                    <a:pt x="356" y="235"/>
                  </a:lnTo>
                  <a:lnTo>
                    <a:pt x="354" y="238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4"/>
                  </a:lnTo>
                  <a:lnTo>
                    <a:pt x="350" y="245"/>
                  </a:lnTo>
                  <a:lnTo>
                    <a:pt x="352" y="246"/>
                  </a:lnTo>
                  <a:lnTo>
                    <a:pt x="355" y="250"/>
                  </a:lnTo>
                  <a:lnTo>
                    <a:pt x="356" y="254"/>
                  </a:lnTo>
                  <a:lnTo>
                    <a:pt x="359" y="257"/>
                  </a:lnTo>
                  <a:lnTo>
                    <a:pt x="361" y="258"/>
                  </a:lnTo>
                  <a:lnTo>
                    <a:pt x="360" y="259"/>
                  </a:lnTo>
                  <a:lnTo>
                    <a:pt x="359" y="260"/>
                  </a:lnTo>
                  <a:lnTo>
                    <a:pt x="358" y="265"/>
                  </a:lnTo>
                  <a:lnTo>
                    <a:pt x="357" y="266"/>
                  </a:lnTo>
                  <a:lnTo>
                    <a:pt x="355" y="266"/>
                  </a:lnTo>
                  <a:lnTo>
                    <a:pt x="351" y="269"/>
                  </a:lnTo>
                  <a:lnTo>
                    <a:pt x="349" y="268"/>
                  </a:lnTo>
                  <a:lnTo>
                    <a:pt x="346" y="269"/>
                  </a:lnTo>
                  <a:lnTo>
                    <a:pt x="345" y="270"/>
                  </a:lnTo>
                  <a:lnTo>
                    <a:pt x="345" y="272"/>
                  </a:lnTo>
                  <a:lnTo>
                    <a:pt x="346" y="274"/>
                  </a:lnTo>
                  <a:lnTo>
                    <a:pt x="347" y="276"/>
                  </a:lnTo>
                  <a:lnTo>
                    <a:pt x="348" y="278"/>
                  </a:lnTo>
                  <a:lnTo>
                    <a:pt x="350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1"/>
                  </a:lnTo>
                  <a:lnTo>
                    <a:pt x="356" y="283"/>
                  </a:lnTo>
                  <a:lnTo>
                    <a:pt x="356" y="287"/>
                  </a:lnTo>
                  <a:lnTo>
                    <a:pt x="356" y="288"/>
                  </a:lnTo>
                  <a:lnTo>
                    <a:pt x="355" y="289"/>
                  </a:lnTo>
                  <a:lnTo>
                    <a:pt x="354" y="291"/>
                  </a:lnTo>
                  <a:lnTo>
                    <a:pt x="352" y="294"/>
                  </a:lnTo>
                  <a:lnTo>
                    <a:pt x="351" y="296"/>
                  </a:lnTo>
                  <a:lnTo>
                    <a:pt x="352" y="298"/>
                  </a:lnTo>
                  <a:lnTo>
                    <a:pt x="353" y="299"/>
                  </a:lnTo>
                  <a:lnTo>
                    <a:pt x="352" y="301"/>
                  </a:lnTo>
                  <a:lnTo>
                    <a:pt x="353" y="303"/>
                  </a:lnTo>
                  <a:lnTo>
                    <a:pt x="355" y="305"/>
                  </a:lnTo>
                  <a:lnTo>
                    <a:pt x="360" y="309"/>
                  </a:lnTo>
                  <a:lnTo>
                    <a:pt x="366" y="311"/>
                  </a:lnTo>
                  <a:lnTo>
                    <a:pt x="367" y="312"/>
                  </a:lnTo>
                  <a:lnTo>
                    <a:pt x="374" y="310"/>
                  </a:lnTo>
                  <a:lnTo>
                    <a:pt x="375" y="310"/>
                  </a:lnTo>
                  <a:lnTo>
                    <a:pt x="376" y="313"/>
                  </a:lnTo>
                  <a:lnTo>
                    <a:pt x="376" y="314"/>
                  </a:lnTo>
                  <a:lnTo>
                    <a:pt x="375" y="315"/>
                  </a:lnTo>
                  <a:lnTo>
                    <a:pt x="374" y="319"/>
                  </a:lnTo>
                  <a:lnTo>
                    <a:pt x="372" y="321"/>
                  </a:lnTo>
                  <a:lnTo>
                    <a:pt x="370" y="323"/>
                  </a:lnTo>
                  <a:lnTo>
                    <a:pt x="370" y="325"/>
                  </a:lnTo>
                  <a:lnTo>
                    <a:pt x="370" y="327"/>
                  </a:lnTo>
                  <a:lnTo>
                    <a:pt x="369" y="328"/>
                  </a:lnTo>
                  <a:lnTo>
                    <a:pt x="369" y="327"/>
                  </a:lnTo>
                  <a:lnTo>
                    <a:pt x="368" y="327"/>
                  </a:lnTo>
                  <a:lnTo>
                    <a:pt x="367" y="327"/>
                  </a:lnTo>
                  <a:lnTo>
                    <a:pt x="367" y="328"/>
                  </a:lnTo>
                  <a:lnTo>
                    <a:pt x="367" y="328"/>
                  </a:lnTo>
                  <a:lnTo>
                    <a:pt x="364" y="330"/>
                  </a:lnTo>
                  <a:lnTo>
                    <a:pt x="361" y="331"/>
                  </a:lnTo>
                  <a:lnTo>
                    <a:pt x="351" y="341"/>
                  </a:lnTo>
                  <a:lnTo>
                    <a:pt x="347" y="343"/>
                  </a:lnTo>
                  <a:lnTo>
                    <a:pt x="346" y="345"/>
                  </a:lnTo>
                  <a:lnTo>
                    <a:pt x="345" y="348"/>
                  </a:lnTo>
                  <a:lnTo>
                    <a:pt x="343" y="350"/>
                  </a:lnTo>
                  <a:lnTo>
                    <a:pt x="340" y="352"/>
                  </a:lnTo>
                  <a:lnTo>
                    <a:pt x="335" y="353"/>
                  </a:lnTo>
                  <a:lnTo>
                    <a:pt x="329" y="356"/>
                  </a:lnTo>
                  <a:lnTo>
                    <a:pt x="326" y="355"/>
                  </a:lnTo>
                  <a:lnTo>
                    <a:pt x="320" y="355"/>
                  </a:lnTo>
                  <a:lnTo>
                    <a:pt x="315" y="352"/>
                  </a:lnTo>
                  <a:lnTo>
                    <a:pt x="307" y="349"/>
                  </a:lnTo>
                  <a:lnTo>
                    <a:pt x="305" y="344"/>
                  </a:lnTo>
                  <a:lnTo>
                    <a:pt x="301" y="344"/>
                  </a:lnTo>
                  <a:lnTo>
                    <a:pt x="299" y="344"/>
                  </a:lnTo>
                  <a:lnTo>
                    <a:pt x="298" y="344"/>
                  </a:lnTo>
                  <a:lnTo>
                    <a:pt x="297" y="342"/>
                  </a:lnTo>
                  <a:lnTo>
                    <a:pt x="297" y="341"/>
                  </a:lnTo>
                  <a:lnTo>
                    <a:pt x="294" y="341"/>
                  </a:lnTo>
                  <a:lnTo>
                    <a:pt x="293" y="341"/>
                  </a:lnTo>
                  <a:lnTo>
                    <a:pt x="292" y="342"/>
                  </a:lnTo>
                  <a:lnTo>
                    <a:pt x="290" y="343"/>
                  </a:lnTo>
                  <a:lnTo>
                    <a:pt x="290" y="342"/>
                  </a:lnTo>
                  <a:lnTo>
                    <a:pt x="289" y="342"/>
                  </a:lnTo>
                  <a:lnTo>
                    <a:pt x="289" y="343"/>
                  </a:lnTo>
                  <a:lnTo>
                    <a:pt x="287" y="343"/>
                  </a:lnTo>
                  <a:lnTo>
                    <a:pt x="284" y="343"/>
                  </a:lnTo>
                  <a:lnTo>
                    <a:pt x="277" y="340"/>
                  </a:lnTo>
                  <a:lnTo>
                    <a:pt x="276" y="340"/>
                  </a:lnTo>
                  <a:lnTo>
                    <a:pt x="272" y="339"/>
                  </a:lnTo>
                  <a:lnTo>
                    <a:pt x="270" y="338"/>
                  </a:lnTo>
                  <a:lnTo>
                    <a:pt x="268" y="335"/>
                  </a:lnTo>
                  <a:lnTo>
                    <a:pt x="267" y="335"/>
                  </a:lnTo>
                  <a:lnTo>
                    <a:pt x="266" y="334"/>
                  </a:lnTo>
                  <a:lnTo>
                    <a:pt x="262" y="335"/>
                  </a:lnTo>
                  <a:lnTo>
                    <a:pt x="261" y="338"/>
                  </a:lnTo>
                  <a:lnTo>
                    <a:pt x="259" y="339"/>
                  </a:lnTo>
                  <a:lnTo>
                    <a:pt x="243" y="351"/>
                  </a:lnTo>
                  <a:lnTo>
                    <a:pt x="240" y="355"/>
                  </a:lnTo>
                  <a:lnTo>
                    <a:pt x="236" y="362"/>
                  </a:lnTo>
                  <a:lnTo>
                    <a:pt x="236" y="365"/>
                  </a:lnTo>
                  <a:lnTo>
                    <a:pt x="238" y="376"/>
                  </a:lnTo>
                  <a:lnTo>
                    <a:pt x="241" y="381"/>
                  </a:lnTo>
                  <a:lnTo>
                    <a:pt x="241" y="382"/>
                  </a:lnTo>
                  <a:lnTo>
                    <a:pt x="240" y="382"/>
                  </a:lnTo>
                  <a:lnTo>
                    <a:pt x="236" y="382"/>
                  </a:lnTo>
                  <a:lnTo>
                    <a:pt x="234" y="380"/>
                  </a:lnTo>
                  <a:lnTo>
                    <a:pt x="231" y="381"/>
                  </a:lnTo>
                  <a:lnTo>
                    <a:pt x="229" y="382"/>
                  </a:lnTo>
                  <a:lnTo>
                    <a:pt x="227" y="383"/>
                  </a:lnTo>
                  <a:lnTo>
                    <a:pt x="226" y="383"/>
                  </a:lnTo>
                  <a:lnTo>
                    <a:pt x="225" y="383"/>
                  </a:lnTo>
                  <a:lnTo>
                    <a:pt x="224" y="385"/>
                  </a:lnTo>
                  <a:lnTo>
                    <a:pt x="224" y="386"/>
                  </a:lnTo>
                  <a:lnTo>
                    <a:pt x="222" y="385"/>
                  </a:lnTo>
                  <a:lnTo>
                    <a:pt x="216" y="383"/>
                  </a:lnTo>
                  <a:lnTo>
                    <a:pt x="211" y="382"/>
                  </a:lnTo>
                  <a:lnTo>
                    <a:pt x="208" y="384"/>
                  </a:lnTo>
                  <a:lnTo>
                    <a:pt x="206" y="385"/>
                  </a:lnTo>
                  <a:lnTo>
                    <a:pt x="204" y="385"/>
                  </a:lnTo>
                  <a:lnTo>
                    <a:pt x="203" y="383"/>
                  </a:lnTo>
                  <a:lnTo>
                    <a:pt x="202" y="382"/>
                  </a:lnTo>
                  <a:lnTo>
                    <a:pt x="201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7" y="377"/>
                  </a:lnTo>
                  <a:lnTo>
                    <a:pt x="197" y="376"/>
                  </a:lnTo>
                  <a:lnTo>
                    <a:pt x="196" y="375"/>
                  </a:lnTo>
                  <a:lnTo>
                    <a:pt x="192" y="374"/>
                  </a:lnTo>
                  <a:lnTo>
                    <a:pt x="189" y="374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78" y="370"/>
                  </a:lnTo>
                  <a:lnTo>
                    <a:pt x="175" y="367"/>
                  </a:lnTo>
                  <a:lnTo>
                    <a:pt x="167" y="365"/>
                  </a:lnTo>
                  <a:lnTo>
                    <a:pt x="166" y="365"/>
                  </a:lnTo>
                  <a:lnTo>
                    <a:pt x="164" y="366"/>
                  </a:lnTo>
                  <a:lnTo>
                    <a:pt x="164" y="367"/>
                  </a:lnTo>
                  <a:lnTo>
                    <a:pt x="164" y="371"/>
                  </a:lnTo>
                  <a:lnTo>
                    <a:pt x="163" y="371"/>
                  </a:lnTo>
                  <a:lnTo>
                    <a:pt x="160" y="372"/>
                  </a:lnTo>
                  <a:lnTo>
                    <a:pt x="156" y="371"/>
                  </a:lnTo>
                  <a:lnTo>
                    <a:pt x="154" y="371"/>
                  </a:lnTo>
                  <a:lnTo>
                    <a:pt x="152" y="371"/>
                  </a:lnTo>
                  <a:lnTo>
                    <a:pt x="150" y="370"/>
                  </a:lnTo>
                  <a:lnTo>
                    <a:pt x="143" y="371"/>
                  </a:lnTo>
                  <a:lnTo>
                    <a:pt x="142" y="371"/>
                  </a:lnTo>
                  <a:lnTo>
                    <a:pt x="140" y="369"/>
                  </a:lnTo>
                  <a:lnTo>
                    <a:pt x="138" y="367"/>
                  </a:lnTo>
                  <a:lnTo>
                    <a:pt x="136" y="367"/>
                  </a:lnTo>
                  <a:lnTo>
                    <a:pt x="135" y="366"/>
                  </a:lnTo>
                  <a:lnTo>
                    <a:pt x="134" y="366"/>
                  </a:lnTo>
                  <a:lnTo>
                    <a:pt x="132" y="366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6" y="367"/>
                  </a:lnTo>
                  <a:lnTo>
                    <a:pt x="122" y="363"/>
                  </a:lnTo>
                  <a:lnTo>
                    <a:pt x="121" y="361"/>
                  </a:lnTo>
                  <a:lnTo>
                    <a:pt x="119" y="361"/>
                  </a:lnTo>
                  <a:lnTo>
                    <a:pt x="116" y="361"/>
                  </a:lnTo>
                  <a:lnTo>
                    <a:pt x="109" y="358"/>
                  </a:lnTo>
                  <a:lnTo>
                    <a:pt x="105" y="357"/>
                  </a:lnTo>
                  <a:lnTo>
                    <a:pt x="105" y="355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3" y="356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7"/>
                  </a:lnTo>
                  <a:lnTo>
                    <a:pt x="100" y="357"/>
                  </a:lnTo>
                  <a:lnTo>
                    <a:pt x="99" y="356"/>
                  </a:lnTo>
                  <a:lnTo>
                    <a:pt x="100" y="355"/>
                  </a:lnTo>
                  <a:lnTo>
                    <a:pt x="101" y="353"/>
                  </a:lnTo>
                  <a:lnTo>
                    <a:pt x="102" y="350"/>
                  </a:lnTo>
                  <a:lnTo>
                    <a:pt x="101" y="349"/>
                  </a:lnTo>
                  <a:lnTo>
                    <a:pt x="99" y="348"/>
                  </a:lnTo>
                  <a:lnTo>
                    <a:pt x="97" y="347"/>
                  </a:lnTo>
                  <a:lnTo>
                    <a:pt x="95" y="347"/>
                  </a:lnTo>
                  <a:lnTo>
                    <a:pt x="93" y="346"/>
                  </a:lnTo>
                  <a:lnTo>
                    <a:pt x="91" y="346"/>
                  </a:lnTo>
                  <a:lnTo>
                    <a:pt x="90" y="343"/>
                  </a:lnTo>
                  <a:lnTo>
                    <a:pt x="90" y="342"/>
                  </a:lnTo>
                  <a:lnTo>
                    <a:pt x="95" y="341"/>
                  </a:lnTo>
                  <a:lnTo>
                    <a:pt x="99" y="335"/>
                  </a:lnTo>
                  <a:lnTo>
                    <a:pt x="104" y="316"/>
                  </a:lnTo>
                  <a:lnTo>
                    <a:pt x="107" y="294"/>
                  </a:lnTo>
                  <a:lnTo>
                    <a:pt x="109" y="289"/>
                  </a:lnTo>
                  <a:lnTo>
                    <a:pt x="112" y="288"/>
                  </a:lnTo>
                  <a:lnTo>
                    <a:pt x="109" y="285"/>
                  </a:lnTo>
                  <a:lnTo>
                    <a:pt x="108" y="287"/>
                  </a:lnTo>
                  <a:lnTo>
                    <a:pt x="107" y="288"/>
                  </a:lnTo>
                  <a:lnTo>
                    <a:pt x="107" y="289"/>
                  </a:lnTo>
                  <a:lnTo>
                    <a:pt x="108" y="268"/>
                  </a:lnTo>
                  <a:lnTo>
                    <a:pt x="109" y="261"/>
                  </a:lnTo>
                  <a:lnTo>
                    <a:pt x="112" y="252"/>
                  </a:lnTo>
                  <a:lnTo>
                    <a:pt x="116" y="256"/>
                  </a:lnTo>
                  <a:lnTo>
                    <a:pt x="119" y="259"/>
                  </a:lnTo>
                  <a:lnTo>
                    <a:pt x="121" y="262"/>
                  </a:lnTo>
                  <a:lnTo>
                    <a:pt x="123" y="271"/>
                  </a:lnTo>
                  <a:lnTo>
                    <a:pt x="125" y="273"/>
                  </a:lnTo>
                  <a:lnTo>
                    <a:pt x="128" y="275"/>
                  </a:lnTo>
                  <a:lnTo>
                    <a:pt x="126" y="273"/>
                  </a:lnTo>
                  <a:lnTo>
                    <a:pt x="125" y="271"/>
                  </a:lnTo>
                  <a:lnTo>
                    <a:pt x="122" y="259"/>
                  </a:lnTo>
                  <a:lnTo>
                    <a:pt x="120" y="255"/>
                  </a:lnTo>
                  <a:lnTo>
                    <a:pt x="118" y="252"/>
                  </a:lnTo>
                  <a:lnTo>
                    <a:pt x="109" y="246"/>
                  </a:lnTo>
                  <a:lnTo>
                    <a:pt x="108" y="245"/>
                  </a:lnTo>
                  <a:lnTo>
                    <a:pt x="107" y="242"/>
                  </a:lnTo>
                  <a:lnTo>
                    <a:pt x="110" y="242"/>
                  </a:lnTo>
                  <a:lnTo>
                    <a:pt x="113" y="244"/>
                  </a:lnTo>
                  <a:lnTo>
                    <a:pt x="113" y="242"/>
                  </a:lnTo>
                  <a:lnTo>
                    <a:pt x="112" y="240"/>
                  </a:lnTo>
                  <a:lnTo>
                    <a:pt x="111" y="235"/>
                  </a:lnTo>
                  <a:lnTo>
                    <a:pt x="110" y="223"/>
                  </a:lnTo>
                  <a:lnTo>
                    <a:pt x="110" y="221"/>
                  </a:lnTo>
                  <a:lnTo>
                    <a:pt x="109" y="218"/>
                  </a:lnTo>
                  <a:lnTo>
                    <a:pt x="107" y="218"/>
                  </a:lnTo>
                  <a:lnTo>
                    <a:pt x="104" y="218"/>
                  </a:lnTo>
                  <a:lnTo>
                    <a:pt x="102" y="217"/>
                  </a:lnTo>
                  <a:lnTo>
                    <a:pt x="90" y="210"/>
                  </a:lnTo>
                  <a:lnTo>
                    <a:pt x="86" y="203"/>
                  </a:lnTo>
                  <a:lnTo>
                    <a:pt x="82" y="197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3" y="187"/>
                  </a:lnTo>
                  <a:lnTo>
                    <a:pt x="81" y="183"/>
                  </a:lnTo>
                  <a:lnTo>
                    <a:pt x="79" y="183"/>
                  </a:lnTo>
                  <a:lnTo>
                    <a:pt x="78" y="181"/>
                  </a:lnTo>
                  <a:lnTo>
                    <a:pt x="79" y="179"/>
                  </a:lnTo>
                  <a:lnTo>
                    <a:pt x="81" y="177"/>
                  </a:lnTo>
                  <a:lnTo>
                    <a:pt x="83" y="176"/>
                  </a:lnTo>
                  <a:lnTo>
                    <a:pt x="86" y="177"/>
                  </a:lnTo>
                  <a:lnTo>
                    <a:pt x="89" y="179"/>
                  </a:lnTo>
                  <a:lnTo>
                    <a:pt x="92" y="179"/>
                  </a:lnTo>
                  <a:lnTo>
                    <a:pt x="85" y="175"/>
                  </a:lnTo>
                  <a:lnTo>
                    <a:pt x="73" y="176"/>
                  </a:lnTo>
                  <a:lnTo>
                    <a:pt x="71" y="176"/>
                  </a:lnTo>
                  <a:lnTo>
                    <a:pt x="68" y="174"/>
                  </a:lnTo>
                  <a:lnTo>
                    <a:pt x="68" y="171"/>
                  </a:lnTo>
                  <a:lnTo>
                    <a:pt x="70" y="170"/>
                  </a:lnTo>
                  <a:lnTo>
                    <a:pt x="71" y="168"/>
                  </a:lnTo>
                  <a:lnTo>
                    <a:pt x="69" y="166"/>
                  </a:lnTo>
                  <a:lnTo>
                    <a:pt x="67" y="165"/>
                  </a:lnTo>
                  <a:lnTo>
                    <a:pt x="63" y="165"/>
                  </a:lnTo>
                  <a:lnTo>
                    <a:pt x="60" y="166"/>
                  </a:lnTo>
                  <a:lnTo>
                    <a:pt x="60" y="165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5" y="161"/>
                  </a:lnTo>
                  <a:lnTo>
                    <a:pt x="52" y="161"/>
                  </a:lnTo>
                  <a:lnTo>
                    <a:pt x="49" y="158"/>
                  </a:lnTo>
                  <a:lnTo>
                    <a:pt x="47" y="158"/>
                  </a:lnTo>
                  <a:lnTo>
                    <a:pt x="46" y="158"/>
                  </a:lnTo>
                  <a:lnTo>
                    <a:pt x="44" y="157"/>
                  </a:lnTo>
                  <a:lnTo>
                    <a:pt x="41" y="157"/>
                  </a:lnTo>
                  <a:lnTo>
                    <a:pt x="40" y="157"/>
                  </a:lnTo>
                  <a:lnTo>
                    <a:pt x="38" y="155"/>
                  </a:lnTo>
                  <a:lnTo>
                    <a:pt x="26" y="151"/>
                  </a:lnTo>
                  <a:lnTo>
                    <a:pt x="21" y="151"/>
                  </a:lnTo>
                  <a:lnTo>
                    <a:pt x="16" y="152"/>
                  </a:lnTo>
                  <a:lnTo>
                    <a:pt x="14" y="152"/>
                  </a:lnTo>
                  <a:lnTo>
                    <a:pt x="12" y="149"/>
                  </a:lnTo>
                  <a:lnTo>
                    <a:pt x="10" y="145"/>
                  </a:lnTo>
                  <a:lnTo>
                    <a:pt x="3" y="142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2" y="138"/>
                  </a:lnTo>
                  <a:lnTo>
                    <a:pt x="13" y="136"/>
                  </a:lnTo>
                  <a:lnTo>
                    <a:pt x="10" y="134"/>
                  </a:lnTo>
                  <a:lnTo>
                    <a:pt x="8" y="133"/>
                  </a:lnTo>
                  <a:lnTo>
                    <a:pt x="7" y="133"/>
                  </a:lnTo>
                  <a:lnTo>
                    <a:pt x="6" y="131"/>
                  </a:lnTo>
                  <a:lnTo>
                    <a:pt x="7" y="130"/>
                  </a:lnTo>
                  <a:lnTo>
                    <a:pt x="8" y="130"/>
                  </a:lnTo>
                  <a:lnTo>
                    <a:pt x="11" y="130"/>
                  </a:lnTo>
                  <a:lnTo>
                    <a:pt x="16" y="130"/>
                  </a:lnTo>
                  <a:lnTo>
                    <a:pt x="14" y="128"/>
                  </a:lnTo>
                  <a:lnTo>
                    <a:pt x="13" y="128"/>
                  </a:lnTo>
                  <a:lnTo>
                    <a:pt x="11" y="127"/>
                  </a:lnTo>
                  <a:lnTo>
                    <a:pt x="8" y="127"/>
                  </a:lnTo>
                  <a:lnTo>
                    <a:pt x="6" y="128"/>
                  </a:lnTo>
                  <a:lnTo>
                    <a:pt x="2" y="127"/>
                  </a:lnTo>
                  <a:lnTo>
                    <a:pt x="1" y="125"/>
                  </a:lnTo>
                  <a:lnTo>
                    <a:pt x="0" y="124"/>
                  </a:lnTo>
                  <a:lnTo>
                    <a:pt x="2" y="119"/>
                  </a:lnTo>
                  <a:lnTo>
                    <a:pt x="7" y="116"/>
                  </a:lnTo>
                  <a:lnTo>
                    <a:pt x="22" y="112"/>
                  </a:lnTo>
                  <a:lnTo>
                    <a:pt x="28" y="113"/>
                  </a:lnTo>
                  <a:lnTo>
                    <a:pt x="32" y="111"/>
                  </a:lnTo>
                  <a:lnTo>
                    <a:pt x="37" y="109"/>
                  </a:lnTo>
                  <a:lnTo>
                    <a:pt x="40" y="107"/>
                  </a:lnTo>
                  <a:lnTo>
                    <a:pt x="46" y="106"/>
                  </a:lnTo>
                  <a:lnTo>
                    <a:pt x="54" y="108"/>
                  </a:lnTo>
                  <a:lnTo>
                    <a:pt x="60" y="117"/>
                  </a:lnTo>
                  <a:lnTo>
                    <a:pt x="63" y="119"/>
                  </a:lnTo>
                  <a:lnTo>
                    <a:pt x="70" y="114"/>
                  </a:lnTo>
                  <a:lnTo>
                    <a:pt x="81" y="114"/>
                  </a:lnTo>
                  <a:lnTo>
                    <a:pt x="83" y="118"/>
                  </a:lnTo>
                  <a:lnTo>
                    <a:pt x="85" y="115"/>
                  </a:lnTo>
                  <a:lnTo>
                    <a:pt x="87" y="112"/>
                  </a:lnTo>
                  <a:lnTo>
                    <a:pt x="88" y="114"/>
                  </a:lnTo>
                  <a:lnTo>
                    <a:pt x="89" y="115"/>
                  </a:lnTo>
                  <a:lnTo>
                    <a:pt x="101" y="115"/>
                  </a:lnTo>
                  <a:lnTo>
                    <a:pt x="103" y="114"/>
                  </a:lnTo>
                  <a:lnTo>
                    <a:pt x="99" y="112"/>
                  </a:lnTo>
                  <a:lnTo>
                    <a:pt x="97" y="107"/>
                  </a:lnTo>
                  <a:lnTo>
                    <a:pt x="97" y="89"/>
                  </a:lnTo>
                  <a:lnTo>
                    <a:pt x="93" y="84"/>
                  </a:lnTo>
                  <a:lnTo>
                    <a:pt x="89" y="76"/>
                  </a:lnTo>
                  <a:lnTo>
                    <a:pt x="88" y="71"/>
                  </a:lnTo>
                  <a:lnTo>
                    <a:pt x="87" y="69"/>
                  </a:lnTo>
                  <a:lnTo>
                    <a:pt x="88" y="67"/>
                  </a:lnTo>
                  <a:lnTo>
                    <a:pt x="93" y="67"/>
                  </a:lnTo>
                  <a:lnTo>
                    <a:pt x="97" y="67"/>
                  </a:lnTo>
                  <a:lnTo>
                    <a:pt x="103" y="66"/>
                  </a:lnTo>
                  <a:lnTo>
                    <a:pt x="106" y="67"/>
                  </a:lnTo>
                  <a:lnTo>
                    <a:pt x="106" y="71"/>
                  </a:lnTo>
                  <a:lnTo>
                    <a:pt x="107" y="75"/>
                  </a:lnTo>
                  <a:lnTo>
                    <a:pt x="108" y="78"/>
                  </a:lnTo>
                  <a:lnTo>
                    <a:pt x="110" y="81"/>
                  </a:lnTo>
                  <a:lnTo>
                    <a:pt x="115" y="80"/>
                  </a:lnTo>
                  <a:lnTo>
                    <a:pt x="121" y="82"/>
                  </a:lnTo>
                  <a:lnTo>
                    <a:pt x="128" y="82"/>
                  </a:lnTo>
                  <a:lnTo>
                    <a:pt x="139" y="84"/>
                  </a:lnTo>
                  <a:lnTo>
                    <a:pt x="144" y="83"/>
                  </a:lnTo>
                  <a:lnTo>
                    <a:pt x="149" y="80"/>
                  </a:lnTo>
                  <a:lnTo>
                    <a:pt x="157" y="78"/>
                  </a:lnTo>
                  <a:lnTo>
                    <a:pt x="157" y="77"/>
                  </a:lnTo>
                  <a:lnTo>
                    <a:pt x="153" y="77"/>
                  </a:lnTo>
                  <a:lnTo>
                    <a:pt x="148" y="75"/>
                  </a:lnTo>
                  <a:lnTo>
                    <a:pt x="147" y="73"/>
                  </a:lnTo>
                  <a:lnTo>
                    <a:pt x="148" y="70"/>
                  </a:lnTo>
                  <a:lnTo>
                    <a:pt x="150" y="66"/>
                  </a:lnTo>
                  <a:lnTo>
                    <a:pt x="162" y="58"/>
                  </a:lnTo>
                  <a:lnTo>
                    <a:pt x="172" y="56"/>
                  </a:lnTo>
                  <a:lnTo>
                    <a:pt x="182" y="52"/>
                  </a:lnTo>
                  <a:lnTo>
                    <a:pt x="187" y="48"/>
                  </a:lnTo>
                  <a:lnTo>
                    <a:pt x="190" y="42"/>
                  </a:lnTo>
                  <a:lnTo>
                    <a:pt x="191" y="41"/>
                  </a:lnTo>
                  <a:lnTo>
                    <a:pt x="192" y="40"/>
                  </a:lnTo>
                  <a:lnTo>
                    <a:pt x="191" y="38"/>
                  </a:lnTo>
                  <a:lnTo>
                    <a:pt x="192" y="17"/>
                  </a:lnTo>
                  <a:lnTo>
                    <a:pt x="193" y="14"/>
                  </a:lnTo>
                  <a:lnTo>
                    <a:pt x="195" y="10"/>
                  </a:lnTo>
                  <a:lnTo>
                    <a:pt x="197" y="8"/>
                  </a:lnTo>
                  <a:lnTo>
                    <a:pt x="202" y="5"/>
                  </a:lnTo>
                  <a:lnTo>
                    <a:pt x="218" y="1"/>
                  </a:lnTo>
                  <a:lnTo>
                    <a:pt x="220" y="0"/>
                  </a:lnTo>
                  <a:lnTo>
                    <a:pt x="220" y="3"/>
                  </a:lnTo>
                  <a:lnTo>
                    <a:pt x="222" y="5"/>
                  </a:lnTo>
                  <a:lnTo>
                    <a:pt x="223" y="7"/>
                  </a:lnTo>
                  <a:lnTo>
                    <a:pt x="222" y="9"/>
                  </a:lnTo>
                  <a:lnTo>
                    <a:pt x="222" y="10"/>
                  </a:lnTo>
                  <a:lnTo>
                    <a:pt x="225" y="14"/>
                  </a:lnTo>
                  <a:lnTo>
                    <a:pt x="227" y="16"/>
                  </a:lnTo>
                  <a:lnTo>
                    <a:pt x="230" y="18"/>
                  </a:lnTo>
                  <a:lnTo>
                    <a:pt x="231" y="18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1" name="Freeform 134">
              <a:extLst>
                <a:ext uri="{FF2B5EF4-FFF2-40B4-BE49-F238E27FC236}">
                  <a16:creationId xmlns:a16="http://schemas.microsoft.com/office/drawing/2014/main" id="{EA8C7898-677B-4269-975B-23A56D302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6196" y="8055952"/>
              <a:ext cx="38465" cy="82429"/>
            </a:xfrm>
            <a:custGeom>
              <a:avLst/>
              <a:gdLst>
                <a:gd name="T0" fmla="*/ 27 w 31"/>
                <a:gd name="T1" fmla="*/ 9 h 67"/>
                <a:gd name="T2" fmla="*/ 27 w 31"/>
                <a:gd name="T3" fmla="*/ 14 h 67"/>
                <a:gd name="T4" fmla="*/ 27 w 31"/>
                <a:gd name="T5" fmla="*/ 16 h 67"/>
                <a:gd name="T6" fmla="*/ 29 w 31"/>
                <a:gd name="T7" fmla="*/ 18 h 67"/>
                <a:gd name="T8" fmla="*/ 29 w 31"/>
                <a:gd name="T9" fmla="*/ 19 h 67"/>
                <a:gd name="T10" fmla="*/ 30 w 31"/>
                <a:gd name="T11" fmla="*/ 35 h 67"/>
                <a:gd name="T12" fmla="*/ 30 w 31"/>
                <a:gd name="T13" fmla="*/ 36 h 67"/>
                <a:gd name="T14" fmla="*/ 26 w 31"/>
                <a:gd name="T15" fmla="*/ 43 h 67"/>
                <a:gd name="T16" fmla="*/ 25 w 31"/>
                <a:gd name="T17" fmla="*/ 44 h 67"/>
                <a:gd name="T18" fmla="*/ 25 w 31"/>
                <a:gd name="T19" fmla="*/ 52 h 67"/>
                <a:gd name="T20" fmla="*/ 24 w 31"/>
                <a:gd name="T21" fmla="*/ 55 h 67"/>
                <a:gd name="T22" fmla="*/ 23 w 31"/>
                <a:gd name="T23" fmla="*/ 57 h 67"/>
                <a:gd name="T24" fmla="*/ 21 w 31"/>
                <a:gd name="T25" fmla="*/ 64 h 67"/>
                <a:gd name="T26" fmla="*/ 19 w 31"/>
                <a:gd name="T27" fmla="*/ 66 h 67"/>
                <a:gd name="T28" fmla="*/ 13 w 31"/>
                <a:gd name="T29" fmla="*/ 63 h 67"/>
                <a:gd name="T30" fmla="*/ 10 w 31"/>
                <a:gd name="T31" fmla="*/ 61 h 67"/>
                <a:gd name="T32" fmla="*/ 8 w 31"/>
                <a:gd name="T33" fmla="*/ 59 h 67"/>
                <a:gd name="T34" fmla="*/ 7 w 31"/>
                <a:gd name="T35" fmla="*/ 58 h 67"/>
                <a:gd name="T36" fmla="*/ 8 w 31"/>
                <a:gd name="T37" fmla="*/ 57 h 67"/>
                <a:gd name="T38" fmla="*/ 10 w 31"/>
                <a:gd name="T39" fmla="*/ 55 h 67"/>
                <a:gd name="T40" fmla="*/ 10 w 31"/>
                <a:gd name="T41" fmla="*/ 54 h 67"/>
                <a:gd name="T42" fmla="*/ 6 w 31"/>
                <a:gd name="T43" fmla="*/ 52 h 67"/>
                <a:gd name="T44" fmla="*/ 5 w 31"/>
                <a:gd name="T45" fmla="*/ 51 h 67"/>
                <a:gd name="T46" fmla="*/ 5 w 31"/>
                <a:gd name="T47" fmla="*/ 49 h 67"/>
                <a:gd name="T48" fmla="*/ 6 w 31"/>
                <a:gd name="T49" fmla="*/ 47 h 67"/>
                <a:gd name="T50" fmla="*/ 5 w 31"/>
                <a:gd name="T51" fmla="*/ 44 h 67"/>
                <a:gd name="T52" fmla="*/ 4 w 31"/>
                <a:gd name="T53" fmla="*/ 44 h 67"/>
                <a:gd name="T54" fmla="*/ 2 w 31"/>
                <a:gd name="T55" fmla="*/ 44 h 67"/>
                <a:gd name="T56" fmla="*/ 2 w 31"/>
                <a:gd name="T57" fmla="*/ 43 h 67"/>
                <a:gd name="T58" fmla="*/ 3 w 31"/>
                <a:gd name="T59" fmla="*/ 42 h 67"/>
                <a:gd name="T60" fmla="*/ 4 w 31"/>
                <a:gd name="T61" fmla="*/ 40 h 67"/>
                <a:gd name="T62" fmla="*/ 4 w 31"/>
                <a:gd name="T63" fmla="*/ 38 h 67"/>
                <a:gd name="T64" fmla="*/ 2 w 31"/>
                <a:gd name="T65" fmla="*/ 36 h 67"/>
                <a:gd name="T66" fmla="*/ 0 w 31"/>
                <a:gd name="T67" fmla="*/ 35 h 67"/>
                <a:gd name="T68" fmla="*/ 0 w 31"/>
                <a:gd name="T69" fmla="*/ 33 h 67"/>
                <a:gd name="T70" fmla="*/ 1 w 31"/>
                <a:gd name="T71" fmla="*/ 31 h 67"/>
                <a:gd name="T72" fmla="*/ 4 w 31"/>
                <a:gd name="T73" fmla="*/ 30 h 67"/>
                <a:gd name="T74" fmla="*/ 2 w 31"/>
                <a:gd name="T75" fmla="*/ 27 h 67"/>
                <a:gd name="T76" fmla="*/ 1 w 31"/>
                <a:gd name="T77" fmla="*/ 27 h 67"/>
                <a:gd name="T78" fmla="*/ 0 w 31"/>
                <a:gd name="T79" fmla="*/ 27 h 67"/>
                <a:gd name="T80" fmla="*/ 0 w 31"/>
                <a:gd name="T81" fmla="*/ 26 h 67"/>
                <a:gd name="T82" fmla="*/ 2 w 31"/>
                <a:gd name="T83" fmla="*/ 24 h 67"/>
                <a:gd name="T84" fmla="*/ 5 w 31"/>
                <a:gd name="T85" fmla="*/ 19 h 67"/>
                <a:gd name="T86" fmla="*/ 8 w 31"/>
                <a:gd name="T87" fmla="*/ 17 h 67"/>
                <a:gd name="T88" fmla="*/ 13 w 31"/>
                <a:gd name="T89" fmla="*/ 15 h 67"/>
                <a:gd name="T90" fmla="*/ 15 w 31"/>
                <a:gd name="T91" fmla="*/ 14 h 67"/>
                <a:gd name="T92" fmla="*/ 16 w 31"/>
                <a:gd name="T93" fmla="*/ 13 h 67"/>
                <a:gd name="T94" fmla="*/ 17 w 31"/>
                <a:gd name="T95" fmla="*/ 12 h 67"/>
                <a:gd name="T96" fmla="*/ 19 w 31"/>
                <a:gd name="T97" fmla="*/ 12 h 67"/>
                <a:gd name="T98" fmla="*/ 21 w 31"/>
                <a:gd name="T99" fmla="*/ 13 h 67"/>
                <a:gd name="T100" fmla="*/ 22 w 31"/>
                <a:gd name="T101" fmla="*/ 13 h 67"/>
                <a:gd name="T102" fmla="*/ 22 w 31"/>
                <a:gd name="T103" fmla="*/ 13 h 67"/>
                <a:gd name="T104" fmla="*/ 23 w 31"/>
                <a:gd name="T105" fmla="*/ 10 h 67"/>
                <a:gd name="T106" fmla="*/ 23 w 31"/>
                <a:gd name="T107" fmla="*/ 8 h 67"/>
                <a:gd name="T108" fmla="*/ 23 w 31"/>
                <a:gd name="T109" fmla="*/ 3 h 67"/>
                <a:gd name="T110" fmla="*/ 24 w 31"/>
                <a:gd name="T111" fmla="*/ 0 h 67"/>
                <a:gd name="T112" fmla="*/ 25 w 31"/>
                <a:gd name="T113" fmla="*/ 0 h 67"/>
                <a:gd name="T114" fmla="*/ 27 w 31"/>
                <a:gd name="T115" fmla="*/ 2 h 67"/>
                <a:gd name="T116" fmla="*/ 27 w 31"/>
                <a:gd name="T117" fmla="*/ 3 h 67"/>
                <a:gd name="T118" fmla="*/ 27 w 31"/>
                <a:gd name="T119" fmla="*/ 7 h 67"/>
                <a:gd name="T120" fmla="*/ 27 w 31"/>
                <a:gd name="T121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" h="67">
                  <a:moveTo>
                    <a:pt x="27" y="9"/>
                  </a:moveTo>
                  <a:lnTo>
                    <a:pt x="27" y="14"/>
                  </a:lnTo>
                  <a:lnTo>
                    <a:pt x="27" y="16"/>
                  </a:lnTo>
                  <a:lnTo>
                    <a:pt x="29" y="18"/>
                  </a:lnTo>
                  <a:lnTo>
                    <a:pt x="29" y="19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26" y="43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24" y="55"/>
                  </a:lnTo>
                  <a:lnTo>
                    <a:pt x="23" y="57"/>
                  </a:lnTo>
                  <a:lnTo>
                    <a:pt x="21" y="64"/>
                  </a:lnTo>
                  <a:lnTo>
                    <a:pt x="19" y="66"/>
                  </a:lnTo>
                  <a:lnTo>
                    <a:pt x="13" y="63"/>
                  </a:lnTo>
                  <a:lnTo>
                    <a:pt x="10" y="61"/>
                  </a:lnTo>
                  <a:lnTo>
                    <a:pt x="8" y="59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6" y="52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6" y="47"/>
                  </a:lnTo>
                  <a:lnTo>
                    <a:pt x="5" y="44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3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1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8" y="17"/>
                  </a:lnTo>
                  <a:lnTo>
                    <a:pt x="13" y="15"/>
                  </a:lnTo>
                  <a:lnTo>
                    <a:pt x="15" y="14"/>
                  </a:lnTo>
                  <a:lnTo>
                    <a:pt x="16" y="13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3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7"/>
                  </a:lnTo>
                  <a:lnTo>
                    <a:pt x="27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2" name="Freeform 135">
              <a:extLst>
                <a:ext uri="{FF2B5EF4-FFF2-40B4-BE49-F238E27FC236}">
                  <a16:creationId xmlns:a16="http://schemas.microsoft.com/office/drawing/2014/main" id="{52C95F40-3FED-4349-B9F8-A8CADB38D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2523" y="7896593"/>
              <a:ext cx="10991" cy="10991"/>
            </a:xfrm>
            <a:custGeom>
              <a:avLst/>
              <a:gdLst>
                <a:gd name="T0" fmla="*/ 6 w 7"/>
                <a:gd name="T1" fmla="*/ 6 h 11"/>
                <a:gd name="T2" fmla="*/ 4 w 7"/>
                <a:gd name="T3" fmla="*/ 10 h 11"/>
                <a:gd name="T4" fmla="*/ 2 w 7"/>
                <a:gd name="T5" fmla="*/ 7 h 11"/>
                <a:gd name="T6" fmla="*/ 0 w 7"/>
                <a:gd name="T7" fmla="*/ 4 h 11"/>
                <a:gd name="T8" fmla="*/ 0 w 7"/>
                <a:gd name="T9" fmla="*/ 1 h 11"/>
                <a:gd name="T10" fmla="*/ 0 w 7"/>
                <a:gd name="T11" fmla="*/ 0 h 11"/>
                <a:gd name="T12" fmla="*/ 2 w 7"/>
                <a:gd name="T13" fmla="*/ 2 h 11"/>
                <a:gd name="T14" fmla="*/ 6 w 7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lnTo>
                    <a:pt x="4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3" name="Freeform 136">
              <a:extLst>
                <a:ext uri="{FF2B5EF4-FFF2-40B4-BE49-F238E27FC236}">
                  <a16:creationId xmlns:a16="http://schemas.microsoft.com/office/drawing/2014/main" id="{9448CB1B-6445-41C4-8FBC-7F8D6B07B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0638" y="7610843"/>
              <a:ext cx="489071" cy="483577"/>
            </a:xfrm>
            <a:custGeom>
              <a:avLst/>
              <a:gdLst>
                <a:gd name="T0" fmla="*/ 243 w 391"/>
                <a:gd name="T1" fmla="*/ 27 h 387"/>
                <a:gd name="T2" fmla="*/ 259 w 391"/>
                <a:gd name="T3" fmla="*/ 36 h 387"/>
                <a:gd name="T4" fmla="*/ 271 w 391"/>
                <a:gd name="T5" fmla="*/ 48 h 387"/>
                <a:gd name="T6" fmla="*/ 285 w 391"/>
                <a:gd name="T7" fmla="*/ 52 h 387"/>
                <a:gd name="T8" fmla="*/ 292 w 391"/>
                <a:gd name="T9" fmla="*/ 62 h 387"/>
                <a:gd name="T10" fmla="*/ 309 w 391"/>
                <a:gd name="T11" fmla="*/ 73 h 387"/>
                <a:gd name="T12" fmla="*/ 324 w 391"/>
                <a:gd name="T13" fmla="*/ 77 h 387"/>
                <a:gd name="T14" fmla="*/ 339 w 391"/>
                <a:gd name="T15" fmla="*/ 78 h 387"/>
                <a:gd name="T16" fmla="*/ 353 w 391"/>
                <a:gd name="T17" fmla="*/ 89 h 387"/>
                <a:gd name="T18" fmla="*/ 368 w 391"/>
                <a:gd name="T19" fmla="*/ 91 h 387"/>
                <a:gd name="T20" fmla="*/ 389 w 391"/>
                <a:gd name="T21" fmla="*/ 104 h 387"/>
                <a:gd name="T22" fmla="*/ 374 w 391"/>
                <a:gd name="T23" fmla="*/ 148 h 387"/>
                <a:gd name="T24" fmla="*/ 364 w 391"/>
                <a:gd name="T25" fmla="*/ 170 h 387"/>
                <a:gd name="T26" fmla="*/ 355 w 391"/>
                <a:gd name="T27" fmla="*/ 172 h 387"/>
                <a:gd name="T28" fmla="*/ 339 w 391"/>
                <a:gd name="T29" fmla="*/ 191 h 387"/>
                <a:gd name="T30" fmla="*/ 328 w 391"/>
                <a:gd name="T31" fmla="*/ 213 h 387"/>
                <a:gd name="T32" fmla="*/ 331 w 391"/>
                <a:gd name="T33" fmla="*/ 224 h 387"/>
                <a:gd name="T34" fmla="*/ 349 w 391"/>
                <a:gd name="T35" fmla="*/ 214 h 387"/>
                <a:gd name="T36" fmla="*/ 356 w 391"/>
                <a:gd name="T37" fmla="*/ 234 h 387"/>
                <a:gd name="T38" fmla="*/ 356 w 391"/>
                <a:gd name="T39" fmla="*/ 254 h 387"/>
                <a:gd name="T40" fmla="*/ 349 w 391"/>
                <a:gd name="T41" fmla="*/ 268 h 387"/>
                <a:gd name="T42" fmla="*/ 354 w 391"/>
                <a:gd name="T43" fmla="*/ 281 h 387"/>
                <a:gd name="T44" fmla="*/ 352 w 391"/>
                <a:gd name="T45" fmla="*/ 298 h 387"/>
                <a:gd name="T46" fmla="*/ 375 w 391"/>
                <a:gd name="T47" fmla="*/ 310 h 387"/>
                <a:gd name="T48" fmla="*/ 369 w 391"/>
                <a:gd name="T49" fmla="*/ 328 h 387"/>
                <a:gd name="T50" fmla="*/ 347 w 391"/>
                <a:gd name="T51" fmla="*/ 343 h 387"/>
                <a:gd name="T52" fmla="*/ 315 w 391"/>
                <a:gd name="T53" fmla="*/ 352 h 387"/>
                <a:gd name="T54" fmla="*/ 293 w 391"/>
                <a:gd name="T55" fmla="*/ 341 h 387"/>
                <a:gd name="T56" fmla="*/ 276 w 391"/>
                <a:gd name="T57" fmla="*/ 340 h 387"/>
                <a:gd name="T58" fmla="*/ 243 w 391"/>
                <a:gd name="T59" fmla="*/ 351 h 387"/>
                <a:gd name="T60" fmla="*/ 234 w 391"/>
                <a:gd name="T61" fmla="*/ 380 h 387"/>
                <a:gd name="T62" fmla="*/ 216 w 391"/>
                <a:gd name="T63" fmla="*/ 383 h 387"/>
                <a:gd name="T64" fmla="*/ 196 w 391"/>
                <a:gd name="T65" fmla="*/ 378 h 387"/>
                <a:gd name="T66" fmla="*/ 183 w 391"/>
                <a:gd name="T67" fmla="*/ 371 h 387"/>
                <a:gd name="T68" fmla="*/ 163 w 391"/>
                <a:gd name="T69" fmla="*/ 371 h 387"/>
                <a:gd name="T70" fmla="*/ 138 w 391"/>
                <a:gd name="T71" fmla="*/ 367 h 387"/>
                <a:gd name="T72" fmla="*/ 121 w 391"/>
                <a:gd name="T73" fmla="*/ 361 h 387"/>
                <a:gd name="T74" fmla="*/ 103 w 391"/>
                <a:gd name="T75" fmla="*/ 357 h 387"/>
                <a:gd name="T76" fmla="*/ 99 w 391"/>
                <a:gd name="T77" fmla="*/ 348 h 387"/>
                <a:gd name="T78" fmla="*/ 104 w 391"/>
                <a:gd name="T79" fmla="*/ 316 h 387"/>
                <a:gd name="T80" fmla="*/ 109 w 391"/>
                <a:gd name="T81" fmla="*/ 261 h 387"/>
                <a:gd name="T82" fmla="*/ 125 w 391"/>
                <a:gd name="T83" fmla="*/ 271 h 387"/>
                <a:gd name="T84" fmla="*/ 113 w 391"/>
                <a:gd name="T85" fmla="*/ 242 h 387"/>
                <a:gd name="T86" fmla="*/ 90 w 391"/>
                <a:gd name="T87" fmla="*/ 210 h 387"/>
                <a:gd name="T88" fmla="*/ 79 w 391"/>
                <a:gd name="T89" fmla="*/ 179 h 387"/>
                <a:gd name="T90" fmla="*/ 68 w 391"/>
                <a:gd name="T91" fmla="*/ 174 h 387"/>
                <a:gd name="T92" fmla="*/ 62 w 391"/>
                <a:gd name="T93" fmla="*/ 161 h 387"/>
                <a:gd name="T94" fmla="*/ 41 w 391"/>
                <a:gd name="T95" fmla="*/ 157 h 387"/>
                <a:gd name="T96" fmla="*/ 3 w 391"/>
                <a:gd name="T97" fmla="*/ 142 h 387"/>
                <a:gd name="T98" fmla="*/ 7 w 391"/>
                <a:gd name="T99" fmla="*/ 130 h 387"/>
                <a:gd name="T100" fmla="*/ 2 w 391"/>
                <a:gd name="T101" fmla="*/ 127 h 387"/>
                <a:gd name="T102" fmla="*/ 40 w 391"/>
                <a:gd name="T103" fmla="*/ 107 h 387"/>
                <a:gd name="T104" fmla="*/ 87 w 391"/>
                <a:gd name="T105" fmla="*/ 112 h 387"/>
                <a:gd name="T106" fmla="*/ 89 w 391"/>
                <a:gd name="T107" fmla="*/ 76 h 387"/>
                <a:gd name="T108" fmla="*/ 107 w 391"/>
                <a:gd name="T109" fmla="*/ 75 h 387"/>
                <a:gd name="T110" fmla="*/ 157 w 391"/>
                <a:gd name="T111" fmla="*/ 78 h 387"/>
                <a:gd name="T112" fmla="*/ 182 w 391"/>
                <a:gd name="T113" fmla="*/ 52 h 387"/>
                <a:gd name="T114" fmla="*/ 197 w 391"/>
                <a:gd name="T115" fmla="*/ 8 h 387"/>
                <a:gd name="T116" fmla="*/ 225 w 391"/>
                <a:gd name="T117" fmla="*/ 14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1" h="387">
                  <a:moveTo>
                    <a:pt x="231" y="18"/>
                  </a:moveTo>
                  <a:lnTo>
                    <a:pt x="232" y="18"/>
                  </a:lnTo>
                  <a:lnTo>
                    <a:pt x="235" y="16"/>
                  </a:lnTo>
                  <a:lnTo>
                    <a:pt x="238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2" y="21"/>
                  </a:lnTo>
                  <a:lnTo>
                    <a:pt x="243" y="24"/>
                  </a:lnTo>
                  <a:lnTo>
                    <a:pt x="243" y="27"/>
                  </a:lnTo>
                  <a:lnTo>
                    <a:pt x="244" y="28"/>
                  </a:lnTo>
                  <a:lnTo>
                    <a:pt x="249" y="28"/>
                  </a:lnTo>
                  <a:lnTo>
                    <a:pt x="253" y="29"/>
                  </a:lnTo>
                  <a:lnTo>
                    <a:pt x="254" y="31"/>
                  </a:lnTo>
                  <a:lnTo>
                    <a:pt x="255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57" y="36"/>
                  </a:lnTo>
                  <a:lnTo>
                    <a:pt x="259" y="36"/>
                  </a:lnTo>
                  <a:lnTo>
                    <a:pt x="261" y="36"/>
                  </a:lnTo>
                  <a:lnTo>
                    <a:pt x="264" y="36"/>
                  </a:lnTo>
                  <a:lnTo>
                    <a:pt x="266" y="37"/>
                  </a:lnTo>
                  <a:lnTo>
                    <a:pt x="270" y="40"/>
                  </a:lnTo>
                  <a:lnTo>
                    <a:pt x="270" y="42"/>
                  </a:lnTo>
                  <a:lnTo>
                    <a:pt x="270" y="43"/>
                  </a:lnTo>
                  <a:lnTo>
                    <a:pt x="269" y="45"/>
                  </a:lnTo>
                  <a:lnTo>
                    <a:pt x="270" y="46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0" y="51"/>
                  </a:lnTo>
                  <a:lnTo>
                    <a:pt x="269" y="52"/>
                  </a:lnTo>
                  <a:lnTo>
                    <a:pt x="269" y="53"/>
                  </a:lnTo>
                  <a:lnTo>
                    <a:pt x="270" y="53"/>
                  </a:lnTo>
                  <a:lnTo>
                    <a:pt x="270" y="54"/>
                  </a:lnTo>
                  <a:lnTo>
                    <a:pt x="276" y="55"/>
                  </a:lnTo>
                  <a:lnTo>
                    <a:pt x="282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7" y="47"/>
                  </a:lnTo>
                  <a:lnTo>
                    <a:pt x="288" y="45"/>
                  </a:lnTo>
                  <a:lnTo>
                    <a:pt x="290" y="45"/>
                  </a:lnTo>
                  <a:lnTo>
                    <a:pt x="291" y="45"/>
                  </a:lnTo>
                  <a:lnTo>
                    <a:pt x="289" y="54"/>
                  </a:lnTo>
                  <a:lnTo>
                    <a:pt x="290" y="56"/>
                  </a:lnTo>
                  <a:lnTo>
                    <a:pt x="291" y="59"/>
                  </a:lnTo>
                  <a:lnTo>
                    <a:pt x="292" y="62"/>
                  </a:lnTo>
                  <a:lnTo>
                    <a:pt x="293" y="62"/>
                  </a:lnTo>
                  <a:lnTo>
                    <a:pt x="295" y="62"/>
                  </a:lnTo>
                  <a:lnTo>
                    <a:pt x="297" y="63"/>
                  </a:lnTo>
                  <a:lnTo>
                    <a:pt x="299" y="65"/>
                  </a:lnTo>
                  <a:lnTo>
                    <a:pt x="302" y="66"/>
                  </a:lnTo>
                  <a:lnTo>
                    <a:pt x="304" y="67"/>
                  </a:lnTo>
                  <a:lnTo>
                    <a:pt x="304" y="68"/>
                  </a:lnTo>
                  <a:lnTo>
                    <a:pt x="306" y="70"/>
                  </a:lnTo>
                  <a:lnTo>
                    <a:pt x="309" y="73"/>
                  </a:lnTo>
                  <a:lnTo>
                    <a:pt x="311" y="75"/>
                  </a:lnTo>
                  <a:lnTo>
                    <a:pt x="312" y="75"/>
                  </a:lnTo>
                  <a:lnTo>
                    <a:pt x="313" y="74"/>
                  </a:lnTo>
                  <a:lnTo>
                    <a:pt x="317" y="73"/>
                  </a:lnTo>
                  <a:lnTo>
                    <a:pt x="319" y="73"/>
                  </a:lnTo>
                  <a:lnTo>
                    <a:pt x="320" y="75"/>
                  </a:lnTo>
                  <a:lnTo>
                    <a:pt x="323" y="76"/>
                  </a:lnTo>
                  <a:lnTo>
                    <a:pt x="323" y="77"/>
                  </a:lnTo>
                  <a:lnTo>
                    <a:pt x="324" y="77"/>
                  </a:lnTo>
                  <a:lnTo>
                    <a:pt x="326" y="78"/>
                  </a:lnTo>
                  <a:lnTo>
                    <a:pt x="328" y="77"/>
                  </a:lnTo>
                  <a:lnTo>
                    <a:pt x="329" y="76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4" y="77"/>
                  </a:lnTo>
                  <a:lnTo>
                    <a:pt x="336" y="77"/>
                  </a:lnTo>
                  <a:lnTo>
                    <a:pt x="337" y="77"/>
                  </a:lnTo>
                  <a:lnTo>
                    <a:pt x="339" y="78"/>
                  </a:lnTo>
                  <a:lnTo>
                    <a:pt x="342" y="80"/>
                  </a:lnTo>
                  <a:lnTo>
                    <a:pt x="343" y="83"/>
                  </a:lnTo>
                  <a:lnTo>
                    <a:pt x="343" y="84"/>
                  </a:lnTo>
                  <a:lnTo>
                    <a:pt x="344" y="85"/>
                  </a:lnTo>
                  <a:lnTo>
                    <a:pt x="348" y="91"/>
                  </a:lnTo>
                  <a:lnTo>
                    <a:pt x="349" y="91"/>
                  </a:lnTo>
                  <a:lnTo>
                    <a:pt x="350" y="90"/>
                  </a:lnTo>
                  <a:lnTo>
                    <a:pt x="351" y="89"/>
                  </a:lnTo>
                  <a:lnTo>
                    <a:pt x="353" y="89"/>
                  </a:lnTo>
                  <a:lnTo>
                    <a:pt x="355" y="89"/>
                  </a:lnTo>
                  <a:lnTo>
                    <a:pt x="356" y="90"/>
                  </a:lnTo>
                  <a:lnTo>
                    <a:pt x="356" y="92"/>
                  </a:lnTo>
                  <a:lnTo>
                    <a:pt x="357" y="93"/>
                  </a:lnTo>
                  <a:lnTo>
                    <a:pt x="357" y="92"/>
                  </a:lnTo>
                  <a:lnTo>
                    <a:pt x="359" y="92"/>
                  </a:lnTo>
                  <a:lnTo>
                    <a:pt x="362" y="93"/>
                  </a:lnTo>
                  <a:lnTo>
                    <a:pt x="365" y="92"/>
                  </a:lnTo>
                  <a:lnTo>
                    <a:pt x="368" y="91"/>
                  </a:lnTo>
                  <a:lnTo>
                    <a:pt x="369" y="91"/>
                  </a:lnTo>
                  <a:lnTo>
                    <a:pt x="372" y="94"/>
                  </a:lnTo>
                  <a:lnTo>
                    <a:pt x="374" y="95"/>
                  </a:lnTo>
                  <a:lnTo>
                    <a:pt x="380" y="96"/>
                  </a:lnTo>
                  <a:lnTo>
                    <a:pt x="386" y="98"/>
                  </a:lnTo>
                  <a:lnTo>
                    <a:pt x="388" y="99"/>
                  </a:lnTo>
                  <a:lnTo>
                    <a:pt x="390" y="100"/>
                  </a:lnTo>
                  <a:lnTo>
                    <a:pt x="390" y="103"/>
                  </a:lnTo>
                  <a:lnTo>
                    <a:pt x="389" y="104"/>
                  </a:lnTo>
                  <a:lnTo>
                    <a:pt x="383" y="112"/>
                  </a:lnTo>
                  <a:lnTo>
                    <a:pt x="381" y="115"/>
                  </a:lnTo>
                  <a:lnTo>
                    <a:pt x="380" y="119"/>
                  </a:lnTo>
                  <a:lnTo>
                    <a:pt x="379" y="125"/>
                  </a:lnTo>
                  <a:lnTo>
                    <a:pt x="377" y="131"/>
                  </a:lnTo>
                  <a:lnTo>
                    <a:pt x="374" y="136"/>
                  </a:lnTo>
                  <a:lnTo>
                    <a:pt x="374" y="141"/>
                  </a:lnTo>
                  <a:lnTo>
                    <a:pt x="374" y="144"/>
                  </a:lnTo>
                  <a:lnTo>
                    <a:pt x="374" y="148"/>
                  </a:lnTo>
                  <a:lnTo>
                    <a:pt x="372" y="154"/>
                  </a:lnTo>
                  <a:lnTo>
                    <a:pt x="372" y="158"/>
                  </a:lnTo>
                  <a:lnTo>
                    <a:pt x="373" y="161"/>
                  </a:lnTo>
                  <a:lnTo>
                    <a:pt x="374" y="162"/>
                  </a:lnTo>
                  <a:lnTo>
                    <a:pt x="370" y="164"/>
                  </a:lnTo>
                  <a:lnTo>
                    <a:pt x="370" y="166"/>
                  </a:lnTo>
                  <a:lnTo>
                    <a:pt x="369" y="168"/>
                  </a:lnTo>
                  <a:lnTo>
                    <a:pt x="366" y="169"/>
                  </a:lnTo>
                  <a:lnTo>
                    <a:pt x="364" y="170"/>
                  </a:lnTo>
                  <a:lnTo>
                    <a:pt x="362" y="170"/>
                  </a:lnTo>
                  <a:lnTo>
                    <a:pt x="361" y="168"/>
                  </a:lnTo>
                  <a:lnTo>
                    <a:pt x="361" y="168"/>
                  </a:lnTo>
                  <a:lnTo>
                    <a:pt x="360" y="166"/>
                  </a:lnTo>
                  <a:lnTo>
                    <a:pt x="357" y="166"/>
                  </a:lnTo>
                  <a:lnTo>
                    <a:pt x="355" y="168"/>
                  </a:lnTo>
                  <a:lnTo>
                    <a:pt x="353" y="171"/>
                  </a:lnTo>
                  <a:lnTo>
                    <a:pt x="353" y="172"/>
                  </a:lnTo>
                  <a:lnTo>
                    <a:pt x="355" y="172"/>
                  </a:lnTo>
                  <a:lnTo>
                    <a:pt x="356" y="173"/>
                  </a:lnTo>
                  <a:lnTo>
                    <a:pt x="356" y="174"/>
                  </a:lnTo>
                  <a:lnTo>
                    <a:pt x="355" y="175"/>
                  </a:lnTo>
                  <a:lnTo>
                    <a:pt x="355" y="177"/>
                  </a:lnTo>
                  <a:lnTo>
                    <a:pt x="350" y="181"/>
                  </a:lnTo>
                  <a:lnTo>
                    <a:pt x="346" y="186"/>
                  </a:lnTo>
                  <a:lnTo>
                    <a:pt x="345" y="187"/>
                  </a:lnTo>
                  <a:lnTo>
                    <a:pt x="344" y="188"/>
                  </a:lnTo>
                  <a:lnTo>
                    <a:pt x="339" y="191"/>
                  </a:lnTo>
                  <a:lnTo>
                    <a:pt x="339" y="192"/>
                  </a:lnTo>
                  <a:lnTo>
                    <a:pt x="339" y="196"/>
                  </a:lnTo>
                  <a:lnTo>
                    <a:pt x="338" y="199"/>
                  </a:lnTo>
                  <a:lnTo>
                    <a:pt x="334" y="203"/>
                  </a:lnTo>
                  <a:lnTo>
                    <a:pt x="330" y="205"/>
                  </a:lnTo>
                  <a:lnTo>
                    <a:pt x="329" y="207"/>
                  </a:lnTo>
                  <a:lnTo>
                    <a:pt x="329" y="210"/>
                  </a:lnTo>
                  <a:lnTo>
                    <a:pt x="328" y="212"/>
                  </a:lnTo>
                  <a:lnTo>
                    <a:pt x="328" y="213"/>
                  </a:lnTo>
                  <a:lnTo>
                    <a:pt x="329" y="215"/>
                  </a:lnTo>
                  <a:lnTo>
                    <a:pt x="329" y="217"/>
                  </a:lnTo>
                  <a:lnTo>
                    <a:pt x="328" y="220"/>
                  </a:lnTo>
                  <a:lnTo>
                    <a:pt x="326" y="221"/>
                  </a:lnTo>
                  <a:lnTo>
                    <a:pt x="324" y="223"/>
                  </a:lnTo>
                  <a:lnTo>
                    <a:pt x="324" y="226"/>
                  </a:lnTo>
                  <a:lnTo>
                    <a:pt x="326" y="226"/>
                  </a:lnTo>
                  <a:lnTo>
                    <a:pt x="328" y="226"/>
                  </a:lnTo>
                  <a:lnTo>
                    <a:pt x="331" y="224"/>
                  </a:lnTo>
                  <a:lnTo>
                    <a:pt x="334" y="221"/>
                  </a:lnTo>
                  <a:lnTo>
                    <a:pt x="333" y="218"/>
                  </a:lnTo>
                  <a:lnTo>
                    <a:pt x="333" y="218"/>
                  </a:lnTo>
                  <a:lnTo>
                    <a:pt x="333" y="218"/>
                  </a:lnTo>
                  <a:lnTo>
                    <a:pt x="335" y="215"/>
                  </a:lnTo>
                  <a:lnTo>
                    <a:pt x="339" y="213"/>
                  </a:lnTo>
                  <a:lnTo>
                    <a:pt x="343" y="213"/>
                  </a:lnTo>
                  <a:lnTo>
                    <a:pt x="348" y="214"/>
                  </a:lnTo>
                  <a:lnTo>
                    <a:pt x="349" y="214"/>
                  </a:lnTo>
                  <a:lnTo>
                    <a:pt x="348" y="216"/>
                  </a:lnTo>
                  <a:lnTo>
                    <a:pt x="349" y="218"/>
                  </a:lnTo>
                  <a:lnTo>
                    <a:pt x="350" y="220"/>
                  </a:lnTo>
                  <a:lnTo>
                    <a:pt x="349" y="225"/>
                  </a:lnTo>
                  <a:lnTo>
                    <a:pt x="350" y="226"/>
                  </a:lnTo>
                  <a:lnTo>
                    <a:pt x="351" y="228"/>
                  </a:lnTo>
                  <a:lnTo>
                    <a:pt x="353" y="230"/>
                  </a:lnTo>
                  <a:lnTo>
                    <a:pt x="355" y="231"/>
                  </a:lnTo>
                  <a:lnTo>
                    <a:pt x="356" y="234"/>
                  </a:lnTo>
                  <a:lnTo>
                    <a:pt x="356" y="235"/>
                  </a:lnTo>
                  <a:lnTo>
                    <a:pt x="354" y="238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4"/>
                  </a:lnTo>
                  <a:lnTo>
                    <a:pt x="350" y="245"/>
                  </a:lnTo>
                  <a:lnTo>
                    <a:pt x="352" y="246"/>
                  </a:lnTo>
                  <a:lnTo>
                    <a:pt x="355" y="250"/>
                  </a:lnTo>
                  <a:lnTo>
                    <a:pt x="356" y="254"/>
                  </a:lnTo>
                  <a:lnTo>
                    <a:pt x="359" y="257"/>
                  </a:lnTo>
                  <a:lnTo>
                    <a:pt x="361" y="258"/>
                  </a:lnTo>
                  <a:lnTo>
                    <a:pt x="360" y="259"/>
                  </a:lnTo>
                  <a:lnTo>
                    <a:pt x="359" y="260"/>
                  </a:lnTo>
                  <a:lnTo>
                    <a:pt x="358" y="265"/>
                  </a:lnTo>
                  <a:lnTo>
                    <a:pt x="357" y="266"/>
                  </a:lnTo>
                  <a:lnTo>
                    <a:pt x="355" y="266"/>
                  </a:lnTo>
                  <a:lnTo>
                    <a:pt x="351" y="269"/>
                  </a:lnTo>
                  <a:lnTo>
                    <a:pt x="349" y="268"/>
                  </a:lnTo>
                  <a:lnTo>
                    <a:pt x="346" y="269"/>
                  </a:lnTo>
                  <a:lnTo>
                    <a:pt x="345" y="270"/>
                  </a:lnTo>
                  <a:lnTo>
                    <a:pt x="345" y="272"/>
                  </a:lnTo>
                  <a:lnTo>
                    <a:pt x="346" y="274"/>
                  </a:lnTo>
                  <a:lnTo>
                    <a:pt x="347" y="276"/>
                  </a:lnTo>
                  <a:lnTo>
                    <a:pt x="348" y="278"/>
                  </a:lnTo>
                  <a:lnTo>
                    <a:pt x="350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1"/>
                  </a:lnTo>
                  <a:lnTo>
                    <a:pt x="356" y="283"/>
                  </a:lnTo>
                  <a:lnTo>
                    <a:pt x="356" y="287"/>
                  </a:lnTo>
                  <a:lnTo>
                    <a:pt x="356" y="288"/>
                  </a:lnTo>
                  <a:lnTo>
                    <a:pt x="355" y="289"/>
                  </a:lnTo>
                  <a:lnTo>
                    <a:pt x="354" y="291"/>
                  </a:lnTo>
                  <a:lnTo>
                    <a:pt x="352" y="294"/>
                  </a:lnTo>
                  <a:lnTo>
                    <a:pt x="351" y="296"/>
                  </a:lnTo>
                  <a:lnTo>
                    <a:pt x="352" y="298"/>
                  </a:lnTo>
                  <a:lnTo>
                    <a:pt x="353" y="299"/>
                  </a:lnTo>
                  <a:lnTo>
                    <a:pt x="352" y="301"/>
                  </a:lnTo>
                  <a:lnTo>
                    <a:pt x="353" y="303"/>
                  </a:lnTo>
                  <a:lnTo>
                    <a:pt x="355" y="305"/>
                  </a:lnTo>
                  <a:lnTo>
                    <a:pt x="360" y="309"/>
                  </a:lnTo>
                  <a:lnTo>
                    <a:pt x="366" y="311"/>
                  </a:lnTo>
                  <a:lnTo>
                    <a:pt x="367" y="312"/>
                  </a:lnTo>
                  <a:lnTo>
                    <a:pt x="374" y="310"/>
                  </a:lnTo>
                  <a:lnTo>
                    <a:pt x="375" y="310"/>
                  </a:lnTo>
                  <a:lnTo>
                    <a:pt x="376" y="313"/>
                  </a:lnTo>
                  <a:lnTo>
                    <a:pt x="376" y="314"/>
                  </a:lnTo>
                  <a:lnTo>
                    <a:pt x="375" y="315"/>
                  </a:lnTo>
                  <a:lnTo>
                    <a:pt x="374" y="319"/>
                  </a:lnTo>
                  <a:lnTo>
                    <a:pt x="372" y="321"/>
                  </a:lnTo>
                  <a:lnTo>
                    <a:pt x="370" y="323"/>
                  </a:lnTo>
                  <a:lnTo>
                    <a:pt x="370" y="325"/>
                  </a:lnTo>
                  <a:lnTo>
                    <a:pt x="370" y="327"/>
                  </a:lnTo>
                  <a:lnTo>
                    <a:pt x="369" y="328"/>
                  </a:lnTo>
                  <a:lnTo>
                    <a:pt x="369" y="327"/>
                  </a:lnTo>
                  <a:lnTo>
                    <a:pt x="368" y="327"/>
                  </a:lnTo>
                  <a:lnTo>
                    <a:pt x="367" y="327"/>
                  </a:lnTo>
                  <a:lnTo>
                    <a:pt x="367" y="328"/>
                  </a:lnTo>
                  <a:lnTo>
                    <a:pt x="367" y="328"/>
                  </a:lnTo>
                  <a:lnTo>
                    <a:pt x="364" y="330"/>
                  </a:lnTo>
                  <a:lnTo>
                    <a:pt x="361" y="331"/>
                  </a:lnTo>
                  <a:lnTo>
                    <a:pt x="351" y="341"/>
                  </a:lnTo>
                  <a:lnTo>
                    <a:pt x="347" y="343"/>
                  </a:lnTo>
                  <a:lnTo>
                    <a:pt x="346" y="345"/>
                  </a:lnTo>
                  <a:lnTo>
                    <a:pt x="345" y="348"/>
                  </a:lnTo>
                  <a:lnTo>
                    <a:pt x="343" y="350"/>
                  </a:lnTo>
                  <a:lnTo>
                    <a:pt x="340" y="352"/>
                  </a:lnTo>
                  <a:lnTo>
                    <a:pt x="335" y="353"/>
                  </a:lnTo>
                  <a:lnTo>
                    <a:pt x="329" y="356"/>
                  </a:lnTo>
                  <a:lnTo>
                    <a:pt x="326" y="355"/>
                  </a:lnTo>
                  <a:lnTo>
                    <a:pt x="320" y="355"/>
                  </a:lnTo>
                  <a:lnTo>
                    <a:pt x="315" y="352"/>
                  </a:lnTo>
                  <a:lnTo>
                    <a:pt x="307" y="349"/>
                  </a:lnTo>
                  <a:lnTo>
                    <a:pt x="305" y="344"/>
                  </a:lnTo>
                  <a:lnTo>
                    <a:pt x="301" y="344"/>
                  </a:lnTo>
                  <a:lnTo>
                    <a:pt x="299" y="344"/>
                  </a:lnTo>
                  <a:lnTo>
                    <a:pt x="298" y="344"/>
                  </a:lnTo>
                  <a:lnTo>
                    <a:pt x="297" y="342"/>
                  </a:lnTo>
                  <a:lnTo>
                    <a:pt x="297" y="341"/>
                  </a:lnTo>
                  <a:lnTo>
                    <a:pt x="294" y="341"/>
                  </a:lnTo>
                  <a:lnTo>
                    <a:pt x="293" y="341"/>
                  </a:lnTo>
                  <a:lnTo>
                    <a:pt x="292" y="342"/>
                  </a:lnTo>
                  <a:lnTo>
                    <a:pt x="290" y="343"/>
                  </a:lnTo>
                  <a:lnTo>
                    <a:pt x="290" y="342"/>
                  </a:lnTo>
                  <a:lnTo>
                    <a:pt x="289" y="342"/>
                  </a:lnTo>
                  <a:lnTo>
                    <a:pt x="289" y="343"/>
                  </a:lnTo>
                  <a:lnTo>
                    <a:pt x="287" y="343"/>
                  </a:lnTo>
                  <a:lnTo>
                    <a:pt x="284" y="343"/>
                  </a:lnTo>
                  <a:lnTo>
                    <a:pt x="277" y="340"/>
                  </a:lnTo>
                  <a:lnTo>
                    <a:pt x="276" y="340"/>
                  </a:lnTo>
                  <a:lnTo>
                    <a:pt x="272" y="339"/>
                  </a:lnTo>
                  <a:lnTo>
                    <a:pt x="270" y="338"/>
                  </a:lnTo>
                  <a:lnTo>
                    <a:pt x="268" y="335"/>
                  </a:lnTo>
                  <a:lnTo>
                    <a:pt x="267" y="335"/>
                  </a:lnTo>
                  <a:lnTo>
                    <a:pt x="266" y="334"/>
                  </a:lnTo>
                  <a:lnTo>
                    <a:pt x="262" y="335"/>
                  </a:lnTo>
                  <a:lnTo>
                    <a:pt x="261" y="338"/>
                  </a:lnTo>
                  <a:lnTo>
                    <a:pt x="259" y="339"/>
                  </a:lnTo>
                  <a:lnTo>
                    <a:pt x="243" y="351"/>
                  </a:lnTo>
                  <a:lnTo>
                    <a:pt x="240" y="355"/>
                  </a:lnTo>
                  <a:lnTo>
                    <a:pt x="236" y="362"/>
                  </a:lnTo>
                  <a:lnTo>
                    <a:pt x="236" y="365"/>
                  </a:lnTo>
                  <a:lnTo>
                    <a:pt x="238" y="376"/>
                  </a:lnTo>
                  <a:lnTo>
                    <a:pt x="241" y="381"/>
                  </a:lnTo>
                  <a:lnTo>
                    <a:pt x="241" y="382"/>
                  </a:lnTo>
                  <a:lnTo>
                    <a:pt x="240" y="382"/>
                  </a:lnTo>
                  <a:lnTo>
                    <a:pt x="236" y="382"/>
                  </a:lnTo>
                  <a:lnTo>
                    <a:pt x="234" y="380"/>
                  </a:lnTo>
                  <a:lnTo>
                    <a:pt x="231" y="381"/>
                  </a:lnTo>
                  <a:lnTo>
                    <a:pt x="229" y="382"/>
                  </a:lnTo>
                  <a:lnTo>
                    <a:pt x="227" y="383"/>
                  </a:lnTo>
                  <a:lnTo>
                    <a:pt x="226" y="383"/>
                  </a:lnTo>
                  <a:lnTo>
                    <a:pt x="225" y="383"/>
                  </a:lnTo>
                  <a:lnTo>
                    <a:pt x="224" y="385"/>
                  </a:lnTo>
                  <a:lnTo>
                    <a:pt x="224" y="386"/>
                  </a:lnTo>
                  <a:lnTo>
                    <a:pt x="222" y="385"/>
                  </a:lnTo>
                  <a:lnTo>
                    <a:pt x="216" y="383"/>
                  </a:lnTo>
                  <a:lnTo>
                    <a:pt x="211" y="382"/>
                  </a:lnTo>
                  <a:lnTo>
                    <a:pt x="208" y="384"/>
                  </a:lnTo>
                  <a:lnTo>
                    <a:pt x="206" y="385"/>
                  </a:lnTo>
                  <a:lnTo>
                    <a:pt x="204" y="385"/>
                  </a:lnTo>
                  <a:lnTo>
                    <a:pt x="203" y="383"/>
                  </a:lnTo>
                  <a:lnTo>
                    <a:pt x="202" y="382"/>
                  </a:lnTo>
                  <a:lnTo>
                    <a:pt x="201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7" y="377"/>
                  </a:lnTo>
                  <a:lnTo>
                    <a:pt x="197" y="376"/>
                  </a:lnTo>
                  <a:lnTo>
                    <a:pt x="196" y="375"/>
                  </a:lnTo>
                  <a:lnTo>
                    <a:pt x="192" y="374"/>
                  </a:lnTo>
                  <a:lnTo>
                    <a:pt x="189" y="374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78" y="370"/>
                  </a:lnTo>
                  <a:lnTo>
                    <a:pt x="175" y="367"/>
                  </a:lnTo>
                  <a:lnTo>
                    <a:pt x="167" y="365"/>
                  </a:lnTo>
                  <a:lnTo>
                    <a:pt x="166" y="365"/>
                  </a:lnTo>
                  <a:lnTo>
                    <a:pt x="164" y="366"/>
                  </a:lnTo>
                  <a:lnTo>
                    <a:pt x="164" y="367"/>
                  </a:lnTo>
                  <a:lnTo>
                    <a:pt x="164" y="371"/>
                  </a:lnTo>
                  <a:lnTo>
                    <a:pt x="163" y="371"/>
                  </a:lnTo>
                  <a:lnTo>
                    <a:pt x="160" y="372"/>
                  </a:lnTo>
                  <a:lnTo>
                    <a:pt x="156" y="371"/>
                  </a:lnTo>
                  <a:lnTo>
                    <a:pt x="154" y="371"/>
                  </a:lnTo>
                  <a:lnTo>
                    <a:pt x="152" y="371"/>
                  </a:lnTo>
                  <a:lnTo>
                    <a:pt x="150" y="370"/>
                  </a:lnTo>
                  <a:lnTo>
                    <a:pt x="143" y="371"/>
                  </a:lnTo>
                  <a:lnTo>
                    <a:pt x="142" y="371"/>
                  </a:lnTo>
                  <a:lnTo>
                    <a:pt x="140" y="369"/>
                  </a:lnTo>
                  <a:lnTo>
                    <a:pt x="138" y="367"/>
                  </a:lnTo>
                  <a:lnTo>
                    <a:pt x="136" y="367"/>
                  </a:lnTo>
                  <a:lnTo>
                    <a:pt x="135" y="366"/>
                  </a:lnTo>
                  <a:lnTo>
                    <a:pt x="134" y="366"/>
                  </a:lnTo>
                  <a:lnTo>
                    <a:pt x="132" y="366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6" y="367"/>
                  </a:lnTo>
                  <a:lnTo>
                    <a:pt x="122" y="363"/>
                  </a:lnTo>
                  <a:lnTo>
                    <a:pt x="121" y="361"/>
                  </a:lnTo>
                  <a:lnTo>
                    <a:pt x="119" y="361"/>
                  </a:lnTo>
                  <a:lnTo>
                    <a:pt x="116" y="361"/>
                  </a:lnTo>
                  <a:lnTo>
                    <a:pt x="109" y="358"/>
                  </a:lnTo>
                  <a:lnTo>
                    <a:pt x="105" y="357"/>
                  </a:lnTo>
                  <a:lnTo>
                    <a:pt x="105" y="355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3" y="356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7"/>
                  </a:lnTo>
                  <a:lnTo>
                    <a:pt x="100" y="357"/>
                  </a:lnTo>
                  <a:lnTo>
                    <a:pt x="99" y="356"/>
                  </a:lnTo>
                  <a:lnTo>
                    <a:pt x="100" y="355"/>
                  </a:lnTo>
                  <a:lnTo>
                    <a:pt x="101" y="353"/>
                  </a:lnTo>
                  <a:lnTo>
                    <a:pt x="102" y="350"/>
                  </a:lnTo>
                  <a:lnTo>
                    <a:pt x="101" y="349"/>
                  </a:lnTo>
                  <a:lnTo>
                    <a:pt x="99" y="348"/>
                  </a:lnTo>
                  <a:lnTo>
                    <a:pt x="97" y="347"/>
                  </a:lnTo>
                  <a:lnTo>
                    <a:pt x="95" y="347"/>
                  </a:lnTo>
                  <a:lnTo>
                    <a:pt x="93" y="346"/>
                  </a:lnTo>
                  <a:lnTo>
                    <a:pt x="91" y="346"/>
                  </a:lnTo>
                  <a:lnTo>
                    <a:pt x="90" y="343"/>
                  </a:lnTo>
                  <a:lnTo>
                    <a:pt x="90" y="342"/>
                  </a:lnTo>
                  <a:lnTo>
                    <a:pt x="95" y="341"/>
                  </a:lnTo>
                  <a:lnTo>
                    <a:pt x="99" y="335"/>
                  </a:lnTo>
                  <a:lnTo>
                    <a:pt x="104" y="316"/>
                  </a:lnTo>
                  <a:lnTo>
                    <a:pt x="107" y="294"/>
                  </a:lnTo>
                  <a:lnTo>
                    <a:pt x="109" y="289"/>
                  </a:lnTo>
                  <a:lnTo>
                    <a:pt x="112" y="288"/>
                  </a:lnTo>
                  <a:lnTo>
                    <a:pt x="109" y="285"/>
                  </a:lnTo>
                  <a:lnTo>
                    <a:pt x="108" y="287"/>
                  </a:lnTo>
                  <a:lnTo>
                    <a:pt x="107" y="288"/>
                  </a:lnTo>
                  <a:lnTo>
                    <a:pt x="107" y="289"/>
                  </a:lnTo>
                  <a:lnTo>
                    <a:pt x="108" y="268"/>
                  </a:lnTo>
                  <a:lnTo>
                    <a:pt x="109" y="261"/>
                  </a:lnTo>
                  <a:lnTo>
                    <a:pt x="112" y="252"/>
                  </a:lnTo>
                  <a:lnTo>
                    <a:pt x="116" y="256"/>
                  </a:lnTo>
                  <a:lnTo>
                    <a:pt x="119" y="259"/>
                  </a:lnTo>
                  <a:lnTo>
                    <a:pt x="121" y="262"/>
                  </a:lnTo>
                  <a:lnTo>
                    <a:pt x="123" y="271"/>
                  </a:lnTo>
                  <a:lnTo>
                    <a:pt x="125" y="273"/>
                  </a:lnTo>
                  <a:lnTo>
                    <a:pt x="128" y="275"/>
                  </a:lnTo>
                  <a:lnTo>
                    <a:pt x="126" y="273"/>
                  </a:lnTo>
                  <a:lnTo>
                    <a:pt x="125" y="271"/>
                  </a:lnTo>
                  <a:lnTo>
                    <a:pt x="122" y="259"/>
                  </a:lnTo>
                  <a:lnTo>
                    <a:pt x="120" y="255"/>
                  </a:lnTo>
                  <a:lnTo>
                    <a:pt x="118" y="252"/>
                  </a:lnTo>
                  <a:lnTo>
                    <a:pt x="109" y="246"/>
                  </a:lnTo>
                  <a:lnTo>
                    <a:pt x="108" y="245"/>
                  </a:lnTo>
                  <a:lnTo>
                    <a:pt x="107" y="242"/>
                  </a:lnTo>
                  <a:lnTo>
                    <a:pt x="110" y="242"/>
                  </a:lnTo>
                  <a:lnTo>
                    <a:pt x="113" y="244"/>
                  </a:lnTo>
                  <a:lnTo>
                    <a:pt x="113" y="242"/>
                  </a:lnTo>
                  <a:lnTo>
                    <a:pt x="112" y="240"/>
                  </a:lnTo>
                  <a:lnTo>
                    <a:pt x="111" y="235"/>
                  </a:lnTo>
                  <a:lnTo>
                    <a:pt x="110" y="223"/>
                  </a:lnTo>
                  <a:lnTo>
                    <a:pt x="110" y="221"/>
                  </a:lnTo>
                  <a:lnTo>
                    <a:pt x="109" y="218"/>
                  </a:lnTo>
                  <a:lnTo>
                    <a:pt x="107" y="218"/>
                  </a:lnTo>
                  <a:lnTo>
                    <a:pt x="104" y="218"/>
                  </a:lnTo>
                  <a:lnTo>
                    <a:pt x="102" y="217"/>
                  </a:lnTo>
                  <a:lnTo>
                    <a:pt x="90" y="210"/>
                  </a:lnTo>
                  <a:lnTo>
                    <a:pt x="86" y="203"/>
                  </a:lnTo>
                  <a:lnTo>
                    <a:pt x="82" y="197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3" y="187"/>
                  </a:lnTo>
                  <a:lnTo>
                    <a:pt x="81" y="183"/>
                  </a:lnTo>
                  <a:lnTo>
                    <a:pt x="79" y="183"/>
                  </a:lnTo>
                  <a:lnTo>
                    <a:pt x="78" y="181"/>
                  </a:lnTo>
                  <a:lnTo>
                    <a:pt x="79" y="179"/>
                  </a:lnTo>
                  <a:lnTo>
                    <a:pt x="81" y="177"/>
                  </a:lnTo>
                  <a:lnTo>
                    <a:pt x="83" y="176"/>
                  </a:lnTo>
                  <a:lnTo>
                    <a:pt x="86" y="177"/>
                  </a:lnTo>
                  <a:lnTo>
                    <a:pt x="89" y="179"/>
                  </a:lnTo>
                  <a:lnTo>
                    <a:pt x="92" y="179"/>
                  </a:lnTo>
                  <a:lnTo>
                    <a:pt x="85" y="175"/>
                  </a:lnTo>
                  <a:lnTo>
                    <a:pt x="73" y="176"/>
                  </a:lnTo>
                  <a:lnTo>
                    <a:pt x="71" y="176"/>
                  </a:lnTo>
                  <a:lnTo>
                    <a:pt x="68" y="174"/>
                  </a:lnTo>
                  <a:lnTo>
                    <a:pt x="68" y="171"/>
                  </a:lnTo>
                  <a:lnTo>
                    <a:pt x="70" y="170"/>
                  </a:lnTo>
                  <a:lnTo>
                    <a:pt x="71" y="168"/>
                  </a:lnTo>
                  <a:lnTo>
                    <a:pt x="69" y="166"/>
                  </a:lnTo>
                  <a:lnTo>
                    <a:pt x="67" y="165"/>
                  </a:lnTo>
                  <a:lnTo>
                    <a:pt x="63" y="165"/>
                  </a:lnTo>
                  <a:lnTo>
                    <a:pt x="60" y="166"/>
                  </a:lnTo>
                  <a:lnTo>
                    <a:pt x="60" y="165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5" y="161"/>
                  </a:lnTo>
                  <a:lnTo>
                    <a:pt x="52" y="161"/>
                  </a:lnTo>
                  <a:lnTo>
                    <a:pt x="49" y="158"/>
                  </a:lnTo>
                  <a:lnTo>
                    <a:pt x="47" y="158"/>
                  </a:lnTo>
                  <a:lnTo>
                    <a:pt x="46" y="158"/>
                  </a:lnTo>
                  <a:lnTo>
                    <a:pt x="44" y="157"/>
                  </a:lnTo>
                  <a:lnTo>
                    <a:pt x="41" y="157"/>
                  </a:lnTo>
                  <a:lnTo>
                    <a:pt x="40" y="157"/>
                  </a:lnTo>
                  <a:lnTo>
                    <a:pt x="38" y="155"/>
                  </a:lnTo>
                  <a:lnTo>
                    <a:pt x="26" y="151"/>
                  </a:lnTo>
                  <a:lnTo>
                    <a:pt x="21" y="151"/>
                  </a:lnTo>
                  <a:lnTo>
                    <a:pt x="16" y="152"/>
                  </a:lnTo>
                  <a:lnTo>
                    <a:pt x="14" y="152"/>
                  </a:lnTo>
                  <a:lnTo>
                    <a:pt x="12" y="149"/>
                  </a:lnTo>
                  <a:lnTo>
                    <a:pt x="10" y="145"/>
                  </a:lnTo>
                  <a:lnTo>
                    <a:pt x="3" y="142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2" y="138"/>
                  </a:lnTo>
                  <a:lnTo>
                    <a:pt x="13" y="136"/>
                  </a:lnTo>
                  <a:lnTo>
                    <a:pt x="10" y="134"/>
                  </a:lnTo>
                  <a:lnTo>
                    <a:pt x="8" y="133"/>
                  </a:lnTo>
                  <a:lnTo>
                    <a:pt x="7" y="133"/>
                  </a:lnTo>
                  <a:lnTo>
                    <a:pt x="6" y="131"/>
                  </a:lnTo>
                  <a:lnTo>
                    <a:pt x="7" y="130"/>
                  </a:lnTo>
                  <a:lnTo>
                    <a:pt x="8" y="130"/>
                  </a:lnTo>
                  <a:lnTo>
                    <a:pt x="11" y="130"/>
                  </a:lnTo>
                  <a:lnTo>
                    <a:pt x="16" y="130"/>
                  </a:lnTo>
                  <a:lnTo>
                    <a:pt x="14" y="128"/>
                  </a:lnTo>
                  <a:lnTo>
                    <a:pt x="13" y="128"/>
                  </a:lnTo>
                  <a:lnTo>
                    <a:pt x="11" y="127"/>
                  </a:lnTo>
                  <a:lnTo>
                    <a:pt x="8" y="127"/>
                  </a:lnTo>
                  <a:lnTo>
                    <a:pt x="6" y="128"/>
                  </a:lnTo>
                  <a:lnTo>
                    <a:pt x="2" y="127"/>
                  </a:lnTo>
                  <a:lnTo>
                    <a:pt x="1" y="125"/>
                  </a:lnTo>
                  <a:lnTo>
                    <a:pt x="0" y="124"/>
                  </a:lnTo>
                  <a:lnTo>
                    <a:pt x="2" y="119"/>
                  </a:lnTo>
                  <a:lnTo>
                    <a:pt x="7" y="116"/>
                  </a:lnTo>
                  <a:lnTo>
                    <a:pt x="22" y="112"/>
                  </a:lnTo>
                  <a:lnTo>
                    <a:pt x="28" y="113"/>
                  </a:lnTo>
                  <a:lnTo>
                    <a:pt x="32" y="111"/>
                  </a:lnTo>
                  <a:lnTo>
                    <a:pt x="37" y="109"/>
                  </a:lnTo>
                  <a:lnTo>
                    <a:pt x="40" y="107"/>
                  </a:lnTo>
                  <a:lnTo>
                    <a:pt x="46" y="106"/>
                  </a:lnTo>
                  <a:lnTo>
                    <a:pt x="54" y="108"/>
                  </a:lnTo>
                  <a:lnTo>
                    <a:pt x="60" y="117"/>
                  </a:lnTo>
                  <a:lnTo>
                    <a:pt x="63" y="119"/>
                  </a:lnTo>
                  <a:lnTo>
                    <a:pt x="70" y="114"/>
                  </a:lnTo>
                  <a:lnTo>
                    <a:pt x="81" y="114"/>
                  </a:lnTo>
                  <a:lnTo>
                    <a:pt x="83" y="118"/>
                  </a:lnTo>
                  <a:lnTo>
                    <a:pt x="85" y="115"/>
                  </a:lnTo>
                  <a:lnTo>
                    <a:pt x="87" y="112"/>
                  </a:lnTo>
                  <a:lnTo>
                    <a:pt x="88" y="114"/>
                  </a:lnTo>
                  <a:lnTo>
                    <a:pt x="89" y="115"/>
                  </a:lnTo>
                  <a:lnTo>
                    <a:pt x="101" y="115"/>
                  </a:lnTo>
                  <a:lnTo>
                    <a:pt x="103" y="114"/>
                  </a:lnTo>
                  <a:lnTo>
                    <a:pt x="99" y="112"/>
                  </a:lnTo>
                  <a:lnTo>
                    <a:pt x="97" y="107"/>
                  </a:lnTo>
                  <a:lnTo>
                    <a:pt x="97" y="89"/>
                  </a:lnTo>
                  <a:lnTo>
                    <a:pt x="93" y="84"/>
                  </a:lnTo>
                  <a:lnTo>
                    <a:pt x="89" y="76"/>
                  </a:lnTo>
                  <a:lnTo>
                    <a:pt x="88" y="71"/>
                  </a:lnTo>
                  <a:lnTo>
                    <a:pt x="87" y="69"/>
                  </a:lnTo>
                  <a:lnTo>
                    <a:pt x="88" y="67"/>
                  </a:lnTo>
                  <a:lnTo>
                    <a:pt x="93" y="67"/>
                  </a:lnTo>
                  <a:lnTo>
                    <a:pt x="97" y="67"/>
                  </a:lnTo>
                  <a:lnTo>
                    <a:pt x="103" y="66"/>
                  </a:lnTo>
                  <a:lnTo>
                    <a:pt x="106" y="67"/>
                  </a:lnTo>
                  <a:lnTo>
                    <a:pt x="106" y="71"/>
                  </a:lnTo>
                  <a:lnTo>
                    <a:pt x="107" y="75"/>
                  </a:lnTo>
                  <a:lnTo>
                    <a:pt x="108" y="78"/>
                  </a:lnTo>
                  <a:lnTo>
                    <a:pt x="110" y="81"/>
                  </a:lnTo>
                  <a:lnTo>
                    <a:pt x="115" y="80"/>
                  </a:lnTo>
                  <a:lnTo>
                    <a:pt x="121" y="82"/>
                  </a:lnTo>
                  <a:lnTo>
                    <a:pt x="128" y="82"/>
                  </a:lnTo>
                  <a:lnTo>
                    <a:pt x="139" y="84"/>
                  </a:lnTo>
                  <a:lnTo>
                    <a:pt x="144" y="83"/>
                  </a:lnTo>
                  <a:lnTo>
                    <a:pt x="149" y="80"/>
                  </a:lnTo>
                  <a:lnTo>
                    <a:pt x="157" y="78"/>
                  </a:lnTo>
                  <a:lnTo>
                    <a:pt x="157" y="77"/>
                  </a:lnTo>
                  <a:lnTo>
                    <a:pt x="153" y="77"/>
                  </a:lnTo>
                  <a:lnTo>
                    <a:pt x="148" y="75"/>
                  </a:lnTo>
                  <a:lnTo>
                    <a:pt x="147" y="73"/>
                  </a:lnTo>
                  <a:lnTo>
                    <a:pt x="148" y="70"/>
                  </a:lnTo>
                  <a:lnTo>
                    <a:pt x="150" y="66"/>
                  </a:lnTo>
                  <a:lnTo>
                    <a:pt x="162" y="58"/>
                  </a:lnTo>
                  <a:lnTo>
                    <a:pt x="172" y="56"/>
                  </a:lnTo>
                  <a:lnTo>
                    <a:pt x="182" y="52"/>
                  </a:lnTo>
                  <a:lnTo>
                    <a:pt x="187" y="48"/>
                  </a:lnTo>
                  <a:lnTo>
                    <a:pt x="190" y="42"/>
                  </a:lnTo>
                  <a:lnTo>
                    <a:pt x="191" y="41"/>
                  </a:lnTo>
                  <a:lnTo>
                    <a:pt x="192" y="40"/>
                  </a:lnTo>
                  <a:lnTo>
                    <a:pt x="191" y="38"/>
                  </a:lnTo>
                  <a:lnTo>
                    <a:pt x="192" y="17"/>
                  </a:lnTo>
                  <a:lnTo>
                    <a:pt x="193" y="14"/>
                  </a:lnTo>
                  <a:lnTo>
                    <a:pt x="195" y="10"/>
                  </a:lnTo>
                  <a:lnTo>
                    <a:pt x="197" y="8"/>
                  </a:lnTo>
                  <a:lnTo>
                    <a:pt x="202" y="5"/>
                  </a:lnTo>
                  <a:lnTo>
                    <a:pt x="218" y="1"/>
                  </a:lnTo>
                  <a:lnTo>
                    <a:pt x="220" y="0"/>
                  </a:lnTo>
                  <a:lnTo>
                    <a:pt x="220" y="3"/>
                  </a:lnTo>
                  <a:lnTo>
                    <a:pt x="222" y="5"/>
                  </a:lnTo>
                  <a:lnTo>
                    <a:pt x="223" y="7"/>
                  </a:lnTo>
                  <a:lnTo>
                    <a:pt x="222" y="9"/>
                  </a:lnTo>
                  <a:lnTo>
                    <a:pt x="222" y="10"/>
                  </a:lnTo>
                  <a:lnTo>
                    <a:pt x="225" y="14"/>
                  </a:lnTo>
                  <a:lnTo>
                    <a:pt x="227" y="16"/>
                  </a:lnTo>
                  <a:lnTo>
                    <a:pt x="230" y="18"/>
                  </a:lnTo>
                  <a:lnTo>
                    <a:pt x="231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4" name="Freeform 137">
              <a:extLst>
                <a:ext uri="{FF2B5EF4-FFF2-40B4-BE49-F238E27FC236}">
                  <a16:creationId xmlns:a16="http://schemas.microsoft.com/office/drawing/2014/main" id="{BDFF3395-93D9-466B-9892-4399F8293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4247" y="6951420"/>
              <a:ext cx="373673" cy="725365"/>
            </a:xfrm>
            <a:custGeom>
              <a:avLst/>
              <a:gdLst>
                <a:gd name="T0" fmla="*/ 214 w 300"/>
                <a:gd name="T1" fmla="*/ 20 h 580"/>
                <a:gd name="T2" fmla="*/ 214 w 300"/>
                <a:gd name="T3" fmla="*/ 24 h 580"/>
                <a:gd name="T4" fmla="*/ 201 w 300"/>
                <a:gd name="T5" fmla="*/ 41 h 580"/>
                <a:gd name="T6" fmla="*/ 203 w 300"/>
                <a:gd name="T7" fmla="*/ 14 h 580"/>
                <a:gd name="T8" fmla="*/ 164 w 300"/>
                <a:gd name="T9" fmla="*/ 97 h 580"/>
                <a:gd name="T10" fmla="*/ 160 w 300"/>
                <a:gd name="T11" fmla="*/ 117 h 580"/>
                <a:gd name="T12" fmla="*/ 151 w 300"/>
                <a:gd name="T13" fmla="*/ 102 h 580"/>
                <a:gd name="T14" fmla="*/ 151 w 300"/>
                <a:gd name="T15" fmla="*/ 122 h 580"/>
                <a:gd name="T16" fmla="*/ 132 w 300"/>
                <a:gd name="T17" fmla="*/ 165 h 580"/>
                <a:gd name="T18" fmla="*/ 157 w 300"/>
                <a:gd name="T19" fmla="*/ 186 h 580"/>
                <a:gd name="T20" fmla="*/ 171 w 300"/>
                <a:gd name="T21" fmla="*/ 244 h 580"/>
                <a:gd name="T22" fmla="*/ 148 w 300"/>
                <a:gd name="T23" fmla="*/ 277 h 580"/>
                <a:gd name="T24" fmla="*/ 198 w 300"/>
                <a:gd name="T25" fmla="*/ 306 h 580"/>
                <a:gd name="T26" fmla="*/ 247 w 300"/>
                <a:gd name="T27" fmla="*/ 397 h 580"/>
                <a:gd name="T28" fmla="*/ 255 w 300"/>
                <a:gd name="T29" fmla="*/ 431 h 580"/>
                <a:gd name="T30" fmla="*/ 296 w 300"/>
                <a:gd name="T31" fmla="*/ 447 h 580"/>
                <a:gd name="T32" fmla="*/ 282 w 300"/>
                <a:gd name="T33" fmla="*/ 494 h 580"/>
                <a:gd name="T34" fmla="*/ 273 w 300"/>
                <a:gd name="T35" fmla="*/ 515 h 580"/>
                <a:gd name="T36" fmla="*/ 252 w 300"/>
                <a:gd name="T37" fmla="*/ 544 h 580"/>
                <a:gd name="T38" fmla="*/ 187 w 300"/>
                <a:gd name="T39" fmla="*/ 550 h 580"/>
                <a:gd name="T40" fmla="*/ 132 w 300"/>
                <a:gd name="T41" fmla="*/ 569 h 580"/>
                <a:gd name="T42" fmla="*/ 82 w 300"/>
                <a:gd name="T43" fmla="*/ 575 h 580"/>
                <a:gd name="T44" fmla="*/ 110 w 300"/>
                <a:gd name="T45" fmla="*/ 533 h 580"/>
                <a:gd name="T46" fmla="*/ 165 w 300"/>
                <a:gd name="T47" fmla="*/ 502 h 580"/>
                <a:gd name="T48" fmla="*/ 115 w 300"/>
                <a:gd name="T49" fmla="*/ 499 h 580"/>
                <a:gd name="T50" fmla="*/ 119 w 300"/>
                <a:gd name="T51" fmla="*/ 470 h 580"/>
                <a:gd name="T52" fmla="*/ 108 w 300"/>
                <a:gd name="T53" fmla="*/ 444 h 580"/>
                <a:gd name="T54" fmla="*/ 153 w 300"/>
                <a:gd name="T55" fmla="*/ 422 h 580"/>
                <a:gd name="T56" fmla="*/ 154 w 300"/>
                <a:gd name="T57" fmla="*/ 392 h 580"/>
                <a:gd name="T58" fmla="*/ 154 w 300"/>
                <a:gd name="T59" fmla="*/ 335 h 580"/>
                <a:gd name="T60" fmla="*/ 113 w 300"/>
                <a:gd name="T61" fmla="*/ 343 h 580"/>
                <a:gd name="T62" fmla="*/ 105 w 300"/>
                <a:gd name="T63" fmla="*/ 306 h 580"/>
                <a:gd name="T64" fmla="*/ 96 w 300"/>
                <a:gd name="T65" fmla="*/ 279 h 580"/>
                <a:gd name="T66" fmla="*/ 82 w 300"/>
                <a:gd name="T67" fmla="*/ 280 h 580"/>
                <a:gd name="T68" fmla="*/ 80 w 300"/>
                <a:gd name="T69" fmla="*/ 289 h 580"/>
                <a:gd name="T70" fmla="*/ 75 w 300"/>
                <a:gd name="T71" fmla="*/ 250 h 580"/>
                <a:gd name="T72" fmla="*/ 76 w 300"/>
                <a:gd name="T73" fmla="*/ 208 h 580"/>
                <a:gd name="T74" fmla="*/ 85 w 300"/>
                <a:gd name="T75" fmla="*/ 173 h 580"/>
                <a:gd name="T76" fmla="*/ 93 w 300"/>
                <a:gd name="T77" fmla="*/ 144 h 580"/>
                <a:gd name="T78" fmla="*/ 142 w 300"/>
                <a:gd name="T79" fmla="*/ 133 h 580"/>
                <a:gd name="T80" fmla="*/ 44 w 300"/>
                <a:gd name="T81" fmla="*/ 173 h 580"/>
                <a:gd name="T82" fmla="*/ 34 w 300"/>
                <a:gd name="T83" fmla="*/ 165 h 580"/>
                <a:gd name="T84" fmla="*/ 42 w 300"/>
                <a:gd name="T85" fmla="*/ 149 h 580"/>
                <a:gd name="T86" fmla="*/ 23 w 300"/>
                <a:gd name="T87" fmla="*/ 188 h 580"/>
                <a:gd name="T88" fmla="*/ 71 w 300"/>
                <a:gd name="T89" fmla="*/ 216 h 580"/>
                <a:gd name="T90" fmla="*/ 46 w 300"/>
                <a:gd name="T91" fmla="*/ 197 h 580"/>
                <a:gd name="T92" fmla="*/ 22 w 300"/>
                <a:gd name="T93" fmla="*/ 214 h 580"/>
                <a:gd name="T94" fmla="*/ 57 w 300"/>
                <a:gd name="T95" fmla="*/ 225 h 580"/>
                <a:gd name="T96" fmla="*/ 50 w 300"/>
                <a:gd name="T97" fmla="*/ 243 h 580"/>
                <a:gd name="T98" fmla="*/ 62 w 300"/>
                <a:gd name="T99" fmla="*/ 244 h 580"/>
                <a:gd name="T100" fmla="*/ 67 w 300"/>
                <a:gd name="T101" fmla="*/ 276 h 580"/>
                <a:gd name="T102" fmla="*/ 57 w 300"/>
                <a:gd name="T103" fmla="*/ 291 h 580"/>
                <a:gd name="T104" fmla="*/ 88 w 300"/>
                <a:gd name="T105" fmla="*/ 308 h 580"/>
                <a:gd name="T106" fmla="*/ 64 w 300"/>
                <a:gd name="T107" fmla="*/ 324 h 580"/>
                <a:gd name="T108" fmla="*/ 78 w 300"/>
                <a:gd name="T109" fmla="*/ 358 h 580"/>
                <a:gd name="T110" fmla="*/ 56 w 300"/>
                <a:gd name="T111" fmla="*/ 379 h 580"/>
                <a:gd name="T112" fmla="*/ 33 w 300"/>
                <a:gd name="T113" fmla="*/ 363 h 580"/>
                <a:gd name="T114" fmla="*/ 1 w 300"/>
                <a:gd name="T115" fmla="*/ 363 h 580"/>
                <a:gd name="T116" fmla="*/ 18 w 300"/>
                <a:gd name="T117" fmla="*/ 344 h 580"/>
                <a:gd name="T118" fmla="*/ 120 w 300"/>
                <a:gd name="T119" fmla="*/ 418 h 580"/>
                <a:gd name="T120" fmla="*/ 211 w 300"/>
                <a:gd name="T121" fmla="*/ 55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0" h="580">
                  <a:moveTo>
                    <a:pt x="223" y="2"/>
                  </a:moveTo>
                  <a:lnTo>
                    <a:pt x="223" y="2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18" y="6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19" y="1"/>
                  </a:lnTo>
                  <a:lnTo>
                    <a:pt x="220" y="2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3" y="2"/>
                  </a:lnTo>
                  <a:close/>
                  <a:moveTo>
                    <a:pt x="215" y="20"/>
                  </a:moveTo>
                  <a:lnTo>
                    <a:pt x="214" y="20"/>
                  </a:lnTo>
                  <a:lnTo>
                    <a:pt x="211" y="14"/>
                  </a:lnTo>
                  <a:lnTo>
                    <a:pt x="213" y="7"/>
                  </a:lnTo>
                  <a:lnTo>
                    <a:pt x="216" y="7"/>
                  </a:lnTo>
                  <a:lnTo>
                    <a:pt x="216" y="9"/>
                  </a:lnTo>
                  <a:lnTo>
                    <a:pt x="216" y="11"/>
                  </a:lnTo>
                  <a:lnTo>
                    <a:pt x="215" y="11"/>
                  </a:lnTo>
                  <a:lnTo>
                    <a:pt x="214" y="11"/>
                  </a:lnTo>
                  <a:lnTo>
                    <a:pt x="215" y="15"/>
                  </a:lnTo>
                  <a:lnTo>
                    <a:pt x="215" y="19"/>
                  </a:lnTo>
                  <a:lnTo>
                    <a:pt x="215" y="20"/>
                  </a:lnTo>
                  <a:close/>
                  <a:moveTo>
                    <a:pt x="206" y="18"/>
                  </a:moveTo>
                  <a:lnTo>
                    <a:pt x="207" y="23"/>
                  </a:lnTo>
                  <a:lnTo>
                    <a:pt x="209" y="22"/>
                  </a:lnTo>
                  <a:lnTo>
                    <a:pt x="211" y="25"/>
                  </a:lnTo>
                  <a:lnTo>
                    <a:pt x="212" y="25"/>
                  </a:lnTo>
                  <a:lnTo>
                    <a:pt x="214" y="24"/>
                  </a:lnTo>
                  <a:lnTo>
                    <a:pt x="214" y="28"/>
                  </a:lnTo>
                  <a:lnTo>
                    <a:pt x="212" y="38"/>
                  </a:lnTo>
                  <a:lnTo>
                    <a:pt x="211" y="40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10" y="50"/>
                  </a:lnTo>
                  <a:lnTo>
                    <a:pt x="209" y="53"/>
                  </a:lnTo>
                  <a:lnTo>
                    <a:pt x="207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49"/>
                  </a:lnTo>
                  <a:lnTo>
                    <a:pt x="207" y="44"/>
                  </a:lnTo>
                  <a:lnTo>
                    <a:pt x="207" y="42"/>
                  </a:lnTo>
                  <a:lnTo>
                    <a:pt x="206" y="39"/>
                  </a:lnTo>
                  <a:lnTo>
                    <a:pt x="204" y="39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1" y="38"/>
                  </a:lnTo>
                  <a:lnTo>
                    <a:pt x="200" y="37"/>
                  </a:lnTo>
                  <a:lnTo>
                    <a:pt x="197" y="37"/>
                  </a:lnTo>
                  <a:lnTo>
                    <a:pt x="196" y="37"/>
                  </a:lnTo>
                  <a:lnTo>
                    <a:pt x="196" y="35"/>
                  </a:lnTo>
                  <a:lnTo>
                    <a:pt x="196" y="34"/>
                  </a:lnTo>
                  <a:lnTo>
                    <a:pt x="199" y="33"/>
                  </a:lnTo>
                  <a:lnTo>
                    <a:pt x="201" y="33"/>
                  </a:lnTo>
                  <a:lnTo>
                    <a:pt x="205" y="31"/>
                  </a:lnTo>
                  <a:lnTo>
                    <a:pt x="202" y="22"/>
                  </a:lnTo>
                  <a:lnTo>
                    <a:pt x="200" y="22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201" y="19"/>
                  </a:lnTo>
                  <a:lnTo>
                    <a:pt x="203" y="14"/>
                  </a:lnTo>
                  <a:lnTo>
                    <a:pt x="205" y="14"/>
                  </a:lnTo>
                  <a:lnTo>
                    <a:pt x="207" y="14"/>
                  </a:lnTo>
                  <a:lnTo>
                    <a:pt x="206" y="18"/>
                  </a:lnTo>
                  <a:close/>
                  <a:moveTo>
                    <a:pt x="164" y="99"/>
                  </a:moveTo>
                  <a:lnTo>
                    <a:pt x="161" y="101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57" y="94"/>
                  </a:lnTo>
                  <a:lnTo>
                    <a:pt x="155" y="93"/>
                  </a:lnTo>
                  <a:lnTo>
                    <a:pt x="154" y="91"/>
                  </a:lnTo>
                  <a:lnTo>
                    <a:pt x="154" y="91"/>
                  </a:lnTo>
                  <a:lnTo>
                    <a:pt x="156" y="90"/>
                  </a:lnTo>
                  <a:lnTo>
                    <a:pt x="160" y="93"/>
                  </a:lnTo>
                  <a:lnTo>
                    <a:pt x="161" y="96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9"/>
                  </a:lnTo>
                  <a:close/>
                  <a:moveTo>
                    <a:pt x="169" y="97"/>
                  </a:moveTo>
                  <a:lnTo>
                    <a:pt x="166" y="97"/>
                  </a:lnTo>
                  <a:lnTo>
                    <a:pt x="168" y="93"/>
                  </a:lnTo>
                  <a:lnTo>
                    <a:pt x="170" y="93"/>
                  </a:lnTo>
                  <a:lnTo>
                    <a:pt x="173" y="93"/>
                  </a:lnTo>
                  <a:lnTo>
                    <a:pt x="173" y="94"/>
                  </a:lnTo>
                  <a:lnTo>
                    <a:pt x="169" y="97"/>
                  </a:lnTo>
                  <a:close/>
                  <a:moveTo>
                    <a:pt x="154" y="108"/>
                  </a:moveTo>
                  <a:lnTo>
                    <a:pt x="153" y="110"/>
                  </a:lnTo>
                  <a:lnTo>
                    <a:pt x="156" y="110"/>
                  </a:lnTo>
                  <a:lnTo>
                    <a:pt x="159" y="112"/>
                  </a:lnTo>
                  <a:lnTo>
                    <a:pt x="161" y="112"/>
                  </a:lnTo>
                  <a:lnTo>
                    <a:pt x="163" y="113"/>
                  </a:lnTo>
                  <a:lnTo>
                    <a:pt x="162" y="116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56" y="114"/>
                  </a:lnTo>
                  <a:lnTo>
                    <a:pt x="151" y="115"/>
                  </a:lnTo>
                  <a:lnTo>
                    <a:pt x="149" y="115"/>
                  </a:lnTo>
                  <a:lnTo>
                    <a:pt x="149" y="114"/>
                  </a:lnTo>
                  <a:lnTo>
                    <a:pt x="148" y="113"/>
                  </a:lnTo>
                  <a:lnTo>
                    <a:pt x="148" y="111"/>
                  </a:lnTo>
                  <a:lnTo>
                    <a:pt x="148" y="110"/>
                  </a:lnTo>
                  <a:lnTo>
                    <a:pt x="146" y="112"/>
                  </a:lnTo>
                  <a:lnTo>
                    <a:pt x="146" y="112"/>
                  </a:lnTo>
                  <a:lnTo>
                    <a:pt x="145" y="111"/>
                  </a:lnTo>
                  <a:lnTo>
                    <a:pt x="144" y="109"/>
                  </a:lnTo>
                  <a:lnTo>
                    <a:pt x="145" y="107"/>
                  </a:lnTo>
                  <a:lnTo>
                    <a:pt x="146" y="103"/>
                  </a:lnTo>
                  <a:lnTo>
                    <a:pt x="148" y="102"/>
                  </a:lnTo>
                  <a:lnTo>
                    <a:pt x="151" y="102"/>
                  </a:lnTo>
                  <a:lnTo>
                    <a:pt x="154" y="105"/>
                  </a:lnTo>
                  <a:lnTo>
                    <a:pt x="155" y="106"/>
                  </a:lnTo>
                  <a:lnTo>
                    <a:pt x="155" y="107"/>
                  </a:lnTo>
                  <a:lnTo>
                    <a:pt x="154" y="108"/>
                  </a:lnTo>
                  <a:close/>
                  <a:moveTo>
                    <a:pt x="151" y="123"/>
                  </a:moveTo>
                  <a:lnTo>
                    <a:pt x="149" y="123"/>
                  </a:lnTo>
                  <a:lnTo>
                    <a:pt x="147" y="123"/>
                  </a:lnTo>
                  <a:lnTo>
                    <a:pt x="144" y="119"/>
                  </a:lnTo>
                  <a:lnTo>
                    <a:pt x="143" y="117"/>
                  </a:lnTo>
                  <a:lnTo>
                    <a:pt x="143" y="116"/>
                  </a:lnTo>
                  <a:lnTo>
                    <a:pt x="144" y="115"/>
                  </a:lnTo>
                  <a:lnTo>
                    <a:pt x="147" y="116"/>
                  </a:lnTo>
                  <a:lnTo>
                    <a:pt x="149" y="119"/>
                  </a:lnTo>
                  <a:lnTo>
                    <a:pt x="149" y="121"/>
                  </a:lnTo>
                  <a:lnTo>
                    <a:pt x="149" y="121"/>
                  </a:lnTo>
                  <a:lnTo>
                    <a:pt x="151" y="122"/>
                  </a:lnTo>
                  <a:lnTo>
                    <a:pt x="151" y="123"/>
                  </a:lnTo>
                  <a:close/>
                  <a:moveTo>
                    <a:pt x="157" y="126"/>
                  </a:moveTo>
                  <a:lnTo>
                    <a:pt x="157" y="126"/>
                  </a:lnTo>
                  <a:lnTo>
                    <a:pt x="156" y="124"/>
                  </a:lnTo>
                  <a:lnTo>
                    <a:pt x="154" y="121"/>
                  </a:lnTo>
                  <a:lnTo>
                    <a:pt x="157" y="120"/>
                  </a:lnTo>
                  <a:lnTo>
                    <a:pt x="159" y="121"/>
                  </a:lnTo>
                  <a:lnTo>
                    <a:pt x="158" y="122"/>
                  </a:lnTo>
                  <a:lnTo>
                    <a:pt x="157" y="126"/>
                  </a:lnTo>
                  <a:close/>
                  <a:moveTo>
                    <a:pt x="153" y="139"/>
                  </a:moveTo>
                  <a:lnTo>
                    <a:pt x="153" y="143"/>
                  </a:lnTo>
                  <a:lnTo>
                    <a:pt x="152" y="145"/>
                  </a:lnTo>
                  <a:lnTo>
                    <a:pt x="151" y="146"/>
                  </a:lnTo>
                  <a:lnTo>
                    <a:pt x="149" y="149"/>
                  </a:lnTo>
                  <a:lnTo>
                    <a:pt x="143" y="154"/>
                  </a:lnTo>
                  <a:lnTo>
                    <a:pt x="132" y="165"/>
                  </a:lnTo>
                  <a:lnTo>
                    <a:pt x="126" y="170"/>
                  </a:lnTo>
                  <a:lnTo>
                    <a:pt x="125" y="173"/>
                  </a:lnTo>
                  <a:lnTo>
                    <a:pt x="125" y="176"/>
                  </a:lnTo>
                  <a:lnTo>
                    <a:pt x="128" y="177"/>
                  </a:lnTo>
                  <a:lnTo>
                    <a:pt x="130" y="178"/>
                  </a:lnTo>
                  <a:lnTo>
                    <a:pt x="129" y="180"/>
                  </a:lnTo>
                  <a:lnTo>
                    <a:pt x="123" y="186"/>
                  </a:lnTo>
                  <a:lnTo>
                    <a:pt x="121" y="192"/>
                  </a:lnTo>
                  <a:lnTo>
                    <a:pt x="126" y="192"/>
                  </a:lnTo>
                  <a:lnTo>
                    <a:pt x="129" y="191"/>
                  </a:lnTo>
                  <a:lnTo>
                    <a:pt x="137" y="187"/>
                  </a:lnTo>
                  <a:lnTo>
                    <a:pt x="143" y="184"/>
                  </a:lnTo>
                  <a:lnTo>
                    <a:pt x="146" y="184"/>
                  </a:lnTo>
                  <a:lnTo>
                    <a:pt x="153" y="187"/>
                  </a:lnTo>
                  <a:lnTo>
                    <a:pt x="154" y="187"/>
                  </a:lnTo>
                  <a:lnTo>
                    <a:pt x="157" y="186"/>
                  </a:lnTo>
                  <a:lnTo>
                    <a:pt x="160" y="186"/>
                  </a:lnTo>
                  <a:lnTo>
                    <a:pt x="178" y="186"/>
                  </a:lnTo>
                  <a:lnTo>
                    <a:pt x="184" y="185"/>
                  </a:lnTo>
                  <a:lnTo>
                    <a:pt x="187" y="186"/>
                  </a:lnTo>
                  <a:lnTo>
                    <a:pt x="190" y="190"/>
                  </a:lnTo>
                  <a:lnTo>
                    <a:pt x="192" y="197"/>
                  </a:lnTo>
                  <a:lnTo>
                    <a:pt x="192" y="198"/>
                  </a:lnTo>
                  <a:lnTo>
                    <a:pt x="190" y="201"/>
                  </a:lnTo>
                  <a:lnTo>
                    <a:pt x="188" y="204"/>
                  </a:lnTo>
                  <a:lnTo>
                    <a:pt x="185" y="210"/>
                  </a:lnTo>
                  <a:lnTo>
                    <a:pt x="184" y="212"/>
                  </a:lnTo>
                  <a:lnTo>
                    <a:pt x="184" y="216"/>
                  </a:lnTo>
                  <a:lnTo>
                    <a:pt x="183" y="219"/>
                  </a:lnTo>
                  <a:lnTo>
                    <a:pt x="178" y="232"/>
                  </a:lnTo>
                  <a:lnTo>
                    <a:pt x="173" y="239"/>
                  </a:lnTo>
                  <a:lnTo>
                    <a:pt x="171" y="244"/>
                  </a:lnTo>
                  <a:lnTo>
                    <a:pt x="168" y="249"/>
                  </a:lnTo>
                  <a:lnTo>
                    <a:pt x="165" y="251"/>
                  </a:lnTo>
                  <a:lnTo>
                    <a:pt x="162" y="253"/>
                  </a:lnTo>
                  <a:lnTo>
                    <a:pt x="154" y="255"/>
                  </a:lnTo>
                  <a:lnTo>
                    <a:pt x="152" y="256"/>
                  </a:lnTo>
                  <a:lnTo>
                    <a:pt x="149" y="258"/>
                  </a:lnTo>
                  <a:lnTo>
                    <a:pt x="146" y="259"/>
                  </a:lnTo>
                  <a:lnTo>
                    <a:pt x="149" y="259"/>
                  </a:lnTo>
                  <a:lnTo>
                    <a:pt x="153" y="258"/>
                  </a:lnTo>
                  <a:lnTo>
                    <a:pt x="159" y="257"/>
                  </a:lnTo>
                  <a:lnTo>
                    <a:pt x="166" y="261"/>
                  </a:lnTo>
                  <a:lnTo>
                    <a:pt x="165" y="265"/>
                  </a:lnTo>
                  <a:lnTo>
                    <a:pt x="162" y="268"/>
                  </a:lnTo>
                  <a:lnTo>
                    <a:pt x="156" y="268"/>
                  </a:lnTo>
                  <a:lnTo>
                    <a:pt x="150" y="274"/>
                  </a:lnTo>
                  <a:lnTo>
                    <a:pt x="148" y="277"/>
                  </a:lnTo>
                  <a:lnTo>
                    <a:pt x="144" y="277"/>
                  </a:lnTo>
                  <a:lnTo>
                    <a:pt x="141" y="277"/>
                  </a:lnTo>
                  <a:lnTo>
                    <a:pt x="135" y="275"/>
                  </a:lnTo>
                  <a:lnTo>
                    <a:pt x="132" y="274"/>
                  </a:lnTo>
                  <a:lnTo>
                    <a:pt x="134" y="277"/>
                  </a:lnTo>
                  <a:lnTo>
                    <a:pt x="137" y="278"/>
                  </a:lnTo>
                  <a:lnTo>
                    <a:pt x="154" y="282"/>
                  </a:lnTo>
                  <a:lnTo>
                    <a:pt x="155" y="281"/>
                  </a:lnTo>
                  <a:lnTo>
                    <a:pt x="160" y="277"/>
                  </a:lnTo>
                  <a:lnTo>
                    <a:pt x="168" y="277"/>
                  </a:lnTo>
                  <a:lnTo>
                    <a:pt x="181" y="284"/>
                  </a:lnTo>
                  <a:lnTo>
                    <a:pt x="185" y="289"/>
                  </a:lnTo>
                  <a:lnTo>
                    <a:pt x="191" y="296"/>
                  </a:lnTo>
                  <a:lnTo>
                    <a:pt x="194" y="299"/>
                  </a:lnTo>
                  <a:lnTo>
                    <a:pt x="196" y="302"/>
                  </a:lnTo>
                  <a:lnTo>
                    <a:pt x="198" y="306"/>
                  </a:lnTo>
                  <a:lnTo>
                    <a:pt x="200" y="318"/>
                  </a:lnTo>
                  <a:lnTo>
                    <a:pt x="203" y="331"/>
                  </a:lnTo>
                  <a:lnTo>
                    <a:pt x="207" y="344"/>
                  </a:lnTo>
                  <a:lnTo>
                    <a:pt x="209" y="348"/>
                  </a:lnTo>
                  <a:lnTo>
                    <a:pt x="211" y="350"/>
                  </a:lnTo>
                  <a:lnTo>
                    <a:pt x="223" y="356"/>
                  </a:lnTo>
                  <a:lnTo>
                    <a:pt x="226" y="358"/>
                  </a:lnTo>
                  <a:lnTo>
                    <a:pt x="231" y="364"/>
                  </a:lnTo>
                  <a:lnTo>
                    <a:pt x="235" y="370"/>
                  </a:lnTo>
                  <a:lnTo>
                    <a:pt x="240" y="374"/>
                  </a:lnTo>
                  <a:lnTo>
                    <a:pt x="244" y="378"/>
                  </a:lnTo>
                  <a:lnTo>
                    <a:pt x="241" y="380"/>
                  </a:lnTo>
                  <a:lnTo>
                    <a:pt x="240" y="383"/>
                  </a:lnTo>
                  <a:lnTo>
                    <a:pt x="241" y="387"/>
                  </a:lnTo>
                  <a:lnTo>
                    <a:pt x="243" y="391"/>
                  </a:lnTo>
                  <a:lnTo>
                    <a:pt x="247" y="397"/>
                  </a:lnTo>
                  <a:lnTo>
                    <a:pt x="250" y="404"/>
                  </a:lnTo>
                  <a:lnTo>
                    <a:pt x="248" y="403"/>
                  </a:lnTo>
                  <a:lnTo>
                    <a:pt x="247" y="402"/>
                  </a:lnTo>
                  <a:lnTo>
                    <a:pt x="246" y="403"/>
                  </a:lnTo>
                  <a:lnTo>
                    <a:pt x="244" y="402"/>
                  </a:lnTo>
                  <a:lnTo>
                    <a:pt x="241" y="400"/>
                  </a:lnTo>
                  <a:lnTo>
                    <a:pt x="238" y="397"/>
                  </a:lnTo>
                  <a:lnTo>
                    <a:pt x="232" y="398"/>
                  </a:lnTo>
                  <a:lnTo>
                    <a:pt x="229" y="398"/>
                  </a:lnTo>
                  <a:lnTo>
                    <a:pt x="227" y="398"/>
                  </a:lnTo>
                  <a:lnTo>
                    <a:pt x="231" y="400"/>
                  </a:lnTo>
                  <a:lnTo>
                    <a:pt x="238" y="400"/>
                  </a:lnTo>
                  <a:lnTo>
                    <a:pt x="250" y="411"/>
                  </a:lnTo>
                  <a:lnTo>
                    <a:pt x="255" y="418"/>
                  </a:lnTo>
                  <a:lnTo>
                    <a:pt x="257" y="427"/>
                  </a:lnTo>
                  <a:lnTo>
                    <a:pt x="255" y="431"/>
                  </a:lnTo>
                  <a:lnTo>
                    <a:pt x="252" y="433"/>
                  </a:lnTo>
                  <a:lnTo>
                    <a:pt x="250" y="436"/>
                  </a:lnTo>
                  <a:lnTo>
                    <a:pt x="247" y="439"/>
                  </a:lnTo>
                  <a:lnTo>
                    <a:pt x="255" y="444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9" y="442"/>
                  </a:lnTo>
                  <a:lnTo>
                    <a:pt x="262" y="438"/>
                  </a:lnTo>
                  <a:lnTo>
                    <a:pt x="263" y="436"/>
                  </a:lnTo>
                  <a:lnTo>
                    <a:pt x="268" y="436"/>
                  </a:lnTo>
                  <a:lnTo>
                    <a:pt x="271" y="436"/>
                  </a:lnTo>
                  <a:lnTo>
                    <a:pt x="275" y="437"/>
                  </a:lnTo>
                  <a:lnTo>
                    <a:pt x="278" y="437"/>
                  </a:lnTo>
                  <a:lnTo>
                    <a:pt x="285" y="438"/>
                  </a:lnTo>
                  <a:lnTo>
                    <a:pt x="288" y="440"/>
                  </a:lnTo>
                  <a:lnTo>
                    <a:pt x="296" y="447"/>
                  </a:lnTo>
                  <a:lnTo>
                    <a:pt x="298" y="451"/>
                  </a:lnTo>
                  <a:lnTo>
                    <a:pt x="299" y="456"/>
                  </a:lnTo>
                  <a:lnTo>
                    <a:pt x="299" y="461"/>
                  </a:lnTo>
                  <a:lnTo>
                    <a:pt x="298" y="466"/>
                  </a:lnTo>
                  <a:lnTo>
                    <a:pt x="296" y="470"/>
                  </a:lnTo>
                  <a:lnTo>
                    <a:pt x="295" y="476"/>
                  </a:lnTo>
                  <a:lnTo>
                    <a:pt x="294" y="479"/>
                  </a:lnTo>
                  <a:lnTo>
                    <a:pt x="293" y="480"/>
                  </a:lnTo>
                  <a:lnTo>
                    <a:pt x="289" y="485"/>
                  </a:lnTo>
                  <a:lnTo>
                    <a:pt x="286" y="486"/>
                  </a:lnTo>
                  <a:lnTo>
                    <a:pt x="285" y="485"/>
                  </a:lnTo>
                  <a:lnTo>
                    <a:pt x="283" y="486"/>
                  </a:lnTo>
                  <a:lnTo>
                    <a:pt x="283" y="486"/>
                  </a:lnTo>
                  <a:lnTo>
                    <a:pt x="285" y="489"/>
                  </a:lnTo>
                  <a:lnTo>
                    <a:pt x="285" y="492"/>
                  </a:lnTo>
                  <a:lnTo>
                    <a:pt x="282" y="494"/>
                  </a:lnTo>
                  <a:lnTo>
                    <a:pt x="280" y="494"/>
                  </a:lnTo>
                  <a:lnTo>
                    <a:pt x="275" y="494"/>
                  </a:lnTo>
                  <a:lnTo>
                    <a:pt x="269" y="497"/>
                  </a:lnTo>
                  <a:lnTo>
                    <a:pt x="273" y="499"/>
                  </a:lnTo>
                  <a:lnTo>
                    <a:pt x="274" y="501"/>
                  </a:lnTo>
                  <a:lnTo>
                    <a:pt x="273" y="505"/>
                  </a:lnTo>
                  <a:lnTo>
                    <a:pt x="270" y="507"/>
                  </a:lnTo>
                  <a:lnTo>
                    <a:pt x="268" y="507"/>
                  </a:lnTo>
                  <a:lnTo>
                    <a:pt x="264" y="508"/>
                  </a:lnTo>
                  <a:lnTo>
                    <a:pt x="261" y="508"/>
                  </a:lnTo>
                  <a:lnTo>
                    <a:pt x="259" y="510"/>
                  </a:lnTo>
                  <a:lnTo>
                    <a:pt x="262" y="509"/>
                  </a:lnTo>
                  <a:lnTo>
                    <a:pt x="264" y="510"/>
                  </a:lnTo>
                  <a:lnTo>
                    <a:pt x="266" y="513"/>
                  </a:lnTo>
                  <a:lnTo>
                    <a:pt x="267" y="514"/>
                  </a:lnTo>
                  <a:lnTo>
                    <a:pt x="273" y="515"/>
                  </a:lnTo>
                  <a:lnTo>
                    <a:pt x="277" y="515"/>
                  </a:lnTo>
                  <a:lnTo>
                    <a:pt x="284" y="515"/>
                  </a:lnTo>
                  <a:lnTo>
                    <a:pt x="288" y="515"/>
                  </a:lnTo>
                  <a:lnTo>
                    <a:pt x="289" y="515"/>
                  </a:lnTo>
                  <a:lnTo>
                    <a:pt x="289" y="518"/>
                  </a:lnTo>
                  <a:lnTo>
                    <a:pt x="288" y="524"/>
                  </a:lnTo>
                  <a:lnTo>
                    <a:pt x="288" y="525"/>
                  </a:lnTo>
                  <a:lnTo>
                    <a:pt x="278" y="531"/>
                  </a:lnTo>
                  <a:lnTo>
                    <a:pt x="276" y="534"/>
                  </a:lnTo>
                  <a:lnTo>
                    <a:pt x="275" y="536"/>
                  </a:lnTo>
                  <a:lnTo>
                    <a:pt x="269" y="536"/>
                  </a:lnTo>
                  <a:lnTo>
                    <a:pt x="267" y="538"/>
                  </a:lnTo>
                  <a:lnTo>
                    <a:pt x="262" y="540"/>
                  </a:lnTo>
                  <a:lnTo>
                    <a:pt x="259" y="542"/>
                  </a:lnTo>
                  <a:lnTo>
                    <a:pt x="255" y="543"/>
                  </a:lnTo>
                  <a:lnTo>
                    <a:pt x="252" y="544"/>
                  </a:lnTo>
                  <a:lnTo>
                    <a:pt x="240" y="542"/>
                  </a:lnTo>
                  <a:lnTo>
                    <a:pt x="233" y="542"/>
                  </a:lnTo>
                  <a:lnTo>
                    <a:pt x="222" y="544"/>
                  </a:lnTo>
                  <a:lnTo>
                    <a:pt x="220" y="543"/>
                  </a:lnTo>
                  <a:lnTo>
                    <a:pt x="216" y="542"/>
                  </a:lnTo>
                  <a:lnTo>
                    <a:pt x="212" y="540"/>
                  </a:lnTo>
                  <a:lnTo>
                    <a:pt x="207" y="540"/>
                  </a:lnTo>
                  <a:lnTo>
                    <a:pt x="203" y="537"/>
                  </a:lnTo>
                  <a:lnTo>
                    <a:pt x="206" y="541"/>
                  </a:lnTo>
                  <a:lnTo>
                    <a:pt x="200" y="544"/>
                  </a:lnTo>
                  <a:lnTo>
                    <a:pt x="198" y="545"/>
                  </a:lnTo>
                  <a:lnTo>
                    <a:pt x="195" y="545"/>
                  </a:lnTo>
                  <a:lnTo>
                    <a:pt x="190" y="546"/>
                  </a:lnTo>
                  <a:lnTo>
                    <a:pt x="185" y="546"/>
                  </a:lnTo>
                  <a:lnTo>
                    <a:pt x="185" y="548"/>
                  </a:lnTo>
                  <a:lnTo>
                    <a:pt x="187" y="550"/>
                  </a:lnTo>
                  <a:lnTo>
                    <a:pt x="185" y="551"/>
                  </a:lnTo>
                  <a:lnTo>
                    <a:pt x="185" y="551"/>
                  </a:lnTo>
                  <a:lnTo>
                    <a:pt x="175" y="550"/>
                  </a:lnTo>
                  <a:lnTo>
                    <a:pt x="174" y="550"/>
                  </a:lnTo>
                  <a:lnTo>
                    <a:pt x="173" y="552"/>
                  </a:lnTo>
                  <a:lnTo>
                    <a:pt x="169" y="551"/>
                  </a:lnTo>
                  <a:lnTo>
                    <a:pt x="166" y="548"/>
                  </a:lnTo>
                  <a:lnTo>
                    <a:pt x="162" y="546"/>
                  </a:lnTo>
                  <a:lnTo>
                    <a:pt x="159" y="546"/>
                  </a:lnTo>
                  <a:lnTo>
                    <a:pt x="156" y="546"/>
                  </a:lnTo>
                  <a:lnTo>
                    <a:pt x="143" y="550"/>
                  </a:lnTo>
                  <a:lnTo>
                    <a:pt x="141" y="554"/>
                  </a:lnTo>
                  <a:lnTo>
                    <a:pt x="140" y="560"/>
                  </a:lnTo>
                  <a:lnTo>
                    <a:pt x="138" y="565"/>
                  </a:lnTo>
                  <a:lnTo>
                    <a:pt x="135" y="568"/>
                  </a:lnTo>
                  <a:lnTo>
                    <a:pt x="132" y="569"/>
                  </a:lnTo>
                  <a:lnTo>
                    <a:pt x="128" y="567"/>
                  </a:lnTo>
                  <a:lnTo>
                    <a:pt x="122" y="564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19" y="562"/>
                  </a:lnTo>
                  <a:lnTo>
                    <a:pt x="116" y="563"/>
                  </a:lnTo>
                  <a:lnTo>
                    <a:pt x="114" y="563"/>
                  </a:lnTo>
                  <a:lnTo>
                    <a:pt x="110" y="564"/>
                  </a:lnTo>
                  <a:lnTo>
                    <a:pt x="104" y="566"/>
                  </a:lnTo>
                  <a:lnTo>
                    <a:pt x="101" y="568"/>
                  </a:lnTo>
                  <a:lnTo>
                    <a:pt x="95" y="572"/>
                  </a:lnTo>
                  <a:lnTo>
                    <a:pt x="94" y="574"/>
                  </a:lnTo>
                  <a:lnTo>
                    <a:pt x="91" y="578"/>
                  </a:lnTo>
                  <a:lnTo>
                    <a:pt x="88" y="579"/>
                  </a:lnTo>
                  <a:lnTo>
                    <a:pt x="85" y="576"/>
                  </a:lnTo>
                  <a:lnTo>
                    <a:pt x="82" y="575"/>
                  </a:lnTo>
                  <a:lnTo>
                    <a:pt x="79" y="576"/>
                  </a:lnTo>
                  <a:lnTo>
                    <a:pt x="76" y="578"/>
                  </a:lnTo>
                  <a:lnTo>
                    <a:pt x="75" y="576"/>
                  </a:lnTo>
                  <a:lnTo>
                    <a:pt x="75" y="574"/>
                  </a:lnTo>
                  <a:lnTo>
                    <a:pt x="78" y="571"/>
                  </a:lnTo>
                  <a:lnTo>
                    <a:pt x="85" y="568"/>
                  </a:lnTo>
                  <a:lnTo>
                    <a:pt x="91" y="562"/>
                  </a:lnTo>
                  <a:lnTo>
                    <a:pt x="94" y="559"/>
                  </a:lnTo>
                  <a:lnTo>
                    <a:pt x="95" y="557"/>
                  </a:lnTo>
                  <a:lnTo>
                    <a:pt x="96" y="555"/>
                  </a:lnTo>
                  <a:lnTo>
                    <a:pt x="98" y="555"/>
                  </a:lnTo>
                  <a:lnTo>
                    <a:pt x="99" y="553"/>
                  </a:lnTo>
                  <a:lnTo>
                    <a:pt x="108" y="543"/>
                  </a:lnTo>
                  <a:lnTo>
                    <a:pt x="109" y="541"/>
                  </a:lnTo>
                  <a:lnTo>
                    <a:pt x="109" y="537"/>
                  </a:lnTo>
                  <a:lnTo>
                    <a:pt x="110" y="533"/>
                  </a:lnTo>
                  <a:lnTo>
                    <a:pt x="116" y="531"/>
                  </a:lnTo>
                  <a:lnTo>
                    <a:pt x="120" y="524"/>
                  </a:lnTo>
                  <a:lnTo>
                    <a:pt x="121" y="523"/>
                  </a:lnTo>
                  <a:lnTo>
                    <a:pt x="130" y="521"/>
                  </a:lnTo>
                  <a:lnTo>
                    <a:pt x="137" y="521"/>
                  </a:lnTo>
                  <a:lnTo>
                    <a:pt x="144" y="523"/>
                  </a:lnTo>
                  <a:lnTo>
                    <a:pt x="148" y="523"/>
                  </a:lnTo>
                  <a:lnTo>
                    <a:pt x="151" y="522"/>
                  </a:lnTo>
                  <a:lnTo>
                    <a:pt x="154" y="521"/>
                  </a:lnTo>
                  <a:lnTo>
                    <a:pt x="159" y="513"/>
                  </a:lnTo>
                  <a:lnTo>
                    <a:pt x="162" y="510"/>
                  </a:lnTo>
                  <a:lnTo>
                    <a:pt x="165" y="507"/>
                  </a:lnTo>
                  <a:lnTo>
                    <a:pt x="168" y="503"/>
                  </a:lnTo>
                  <a:lnTo>
                    <a:pt x="173" y="497"/>
                  </a:lnTo>
                  <a:lnTo>
                    <a:pt x="170" y="499"/>
                  </a:lnTo>
                  <a:lnTo>
                    <a:pt x="165" y="502"/>
                  </a:lnTo>
                  <a:lnTo>
                    <a:pt x="164" y="505"/>
                  </a:lnTo>
                  <a:lnTo>
                    <a:pt x="156" y="507"/>
                  </a:lnTo>
                  <a:lnTo>
                    <a:pt x="153" y="508"/>
                  </a:lnTo>
                  <a:lnTo>
                    <a:pt x="148" y="513"/>
                  </a:lnTo>
                  <a:lnTo>
                    <a:pt x="146" y="514"/>
                  </a:lnTo>
                  <a:lnTo>
                    <a:pt x="138" y="513"/>
                  </a:lnTo>
                  <a:lnTo>
                    <a:pt x="132" y="507"/>
                  </a:lnTo>
                  <a:lnTo>
                    <a:pt x="129" y="504"/>
                  </a:lnTo>
                  <a:lnTo>
                    <a:pt x="127" y="504"/>
                  </a:lnTo>
                  <a:lnTo>
                    <a:pt x="126" y="505"/>
                  </a:lnTo>
                  <a:lnTo>
                    <a:pt x="122" y="505"/>
                  </a:lnTo>
                  <a:lnTo>
                    <a:pt x="118" y="505"/>
                  </a:lnTo>
                  <a:lnTo>
                    <a:pt x="120" y="502"/>
                  </a:lnTo>
                  <a:lnTo>
                    <a:pt x="123" y="501"/>
                  </a:lnTo>
                  <a:lnTo>
                    <a:pt x="117" y="500"/>
                  </a:lnTo>
                  <a:lnTo>
                    <a:pt x="115" y="499"/>
                  </a:lnTo>
                  <a:lnTo>
                    <a:pt x="113" y="497"/>
                  </a:lnTo>
                  <a:lnTo>
                    <a:pt x="109" y="496"/>
                  </a:lnTo>
                  <a:lnTo>
                    <a:pt x="107" y="497"/>
                  </a:lnTo>
                  <a:lnTo>
                    <a:pt x="104" y="499"/>
                  </a:lnTo>
                  <a:lnTo>
                    <a:pt x="98" y="502"/>
                  </a:lnTo>
                  <a:lnTo>
                    <a:pt x="91" y="499"/>
                  </a:lnTo>
                  <a:lnTo>
                    <a:pt x="90" y="497"/>
                  </a:lnTo>
                  <a:lnTo>
                    <a:pt x="90" y="494"/>
                  </a:lnTo>
                  <a:lnTo>
                    <a:pt x="89" y="491"/>
                  </a:lnTo>
                  <a:lnTo>
                    <a:pt x="87" y="490"/>
                  </a:lnTo>
                  <a:lnTo>
                    <a:pt x="90" y="486"/>
                  </a:lnTo>
                  <a:lnTo>
                    <a:pt x="93" y="485"/>
                  </a:lnTo>
                  <a:lnTo>
                    <a:pt x="99" y="482"/>
                  </a:lnTo>
                  <a:lnTo>
                    <a:pt x="109" y="477"/>
                  </a:lnTo>
                  <a:lnTo>
                    <a:pt x="114" y="474"/>
                  </a:lnTo>
                  <a:lnTo>
                    <a:pt x="119" y="470"/>
                  </a:lnTo>
                  <a:lnTo>
                    <a:pt x="121" y="468"/>
                  </a:lnTo>
                  <a:lnTo>
                    <a:pt x="123" y="465"/>
                  </a:lnTo>
                  <a:lnTo>
                    <a:pt x="124" y="461"/>
                  </a:lnTo>
                  <a:lnTo>
                    <a:pt x="126" y="458"/>
                  </a:lnTo>
                  <a:lnTo>
                    <a:pt x="124" y="457"/>
                  </a:lnTo>
                  <a:lnTo>
                    <a:pt x="123" y="454"/>
                  </a:lnTo>
                  <a:lnTo>
                    <a:pt x="123" y="452"/>
                  </a:lnTo>
                  <a:lnTo>
                    <a:pt x="125" y="449"/>
                  </a:lnTo>
                  <a:lnTo>
                    <a:pt x="123" y="447"/>
                  </a:lnTo>
                  <a:lnTo>
                    <a:pt x="122" y="444"/>
                  </a:lnTo>
                  <a:lnTo>
                    <a:pt x="122" y="441"/>
                  </a:lnTo>
                  <a:lnTo>
                    <a:pt x="123" y="439"/>
                  </a:lnTo>
                  <a:lnTo>
                    <a:pt x="118" y="439"/>
                  </a:lnTo>
                  <a:lnTo>
                    <a:pt x="115" y="440"/>
                  </a:lnTo>
                  <a:lnTo>
                    <a:pt x="111" y="442"/>
                  </a:lnTo>
                  <a:lnTo>
                    <a:pt x="108" y="444"/>
                  </a:lnTo>
                  <a:lnTo>
                    <a:pt x="105" y="444"/>
                  </a:lnTo>
                  <a:lnTo>
                    <a:pt x="105" y="442"/>
                  </a:lnTo>
                  <a:lnTo>
                    <a:pt x="106" y="440"/>
                  </a:lnTo>
                  <a:lnTo>
                    <a:pt x="110" y="437"/>
                  </a:lnTo>
                  <a:lnTo>
                    <a:pt x="113" y="434"/>
                  </a:lnTo>
                  <a:lnTo>
                    <a:pt x="115" y="432"/>
                  </a:lnTo>
                  <a:lnTo>
                    <a:pt x="115" y="429"/>
                  </a:lnTo>
                  <a:lnTo>
                    <a:pt x="117" y="427"/>
                  </a:lnTo>
                  <a:lnTo>
                    <a:pt x="122" y="423"/>
                  </a:lnTo>
                  <a:lnTo>
                    <a:pt x="131" y="419"/>
                  </a:lnTo>
                  <a:lnTo>
                    <a:pt x="132" y="419"/>
                  </a:lnTo>
                  <a:lnTo>
                    <a:pt x="136" y="420"/>
                  </a:lnTo>
                  <a:lnTo>
                    <a:pt x="140" y="419"/>
                  </a:lnTo>
                  <a:lnTo>
                    <a:pt x="143" y="417"/>
                  </a:lnTo>
                  <a:lnTo>
                    <a:pt x="146" y="417"/>
                  </a:lnTo>
                  <a:lnTo>
                    <a:pt x="153" y="422"/>
                  </a:lnTo>
                  <a:lnTo>
                    <a:pt x="151" y="415"/>
                  </a:lnTo>
                  <a:lnTo>
                    <a:pt x="154" y="413"/>
                  </a:lnTo>
                  <a:lnTo>
                    <a:pt x="158" y="419"/>
                  </a:lnTo>
                  <a:lnTo>
                    <a:pt x="160" y="420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8"/>
                  </a:lnTo>
                  <a:lnTo>
                    <a:pt x="158" y="417"/>
                  </a:lnTo>
                  <a:lnTo>
                    <a:pt x="156" y="415"/>
                  </a:lnTo>
                  <a:lnTo>
                    <a:pt x="154" y="409"/>
                  </a:lnTo>
                  <a:lnTo>
                    <a:pt x="154" y="405"/>
                  </a:lnTo>
                  <a:lnTo>
                    <a:pt x="156" y="401"/>
                  </a:lnTo>
                  <a:lnTo>
                    <a:pt x="158" y="398"/>
                  </a:lnTo>
                  <a:lnTo>
                    <a:pt x="156" y="397"/>
                  </a:lnTo>
                  <a:lnTo>
                    <a:pt x="154" y="395"/>
                  </a:lnTo>
                  <a:lnTo>
                    <a:pt x="154" y="392"/>
                  </a:lnTo>
                  <a:lnTo>
                    <a:pt x="155" y="389"/>
                  </a:lnTo>
                  <a:lnTo>
                    <a:pt x="159" y="386"/>
                  </a:lnTo>
                  <a:lnTo>
                    <a:pt x="160" y="382"/>
                  </a:lnTo>
                  <a:lnTo>
                    <a:pt x="160" y="377"/>
                  </a:lnTo>
                  <a:lnTo>
                    <a:pt x="159" y="375"/>
                  </a:lnTo>
                  <a:lnTo>
                    <a:pt x="156" y="375"/>
                  </a:lnTo>
                  <a:lnTo>
                    <a:pt x="154" y="376"/>
                  </a:lnTo>
                  <a:lnTo>
                    <a:pt x="152" y="377"/>
                  </a:lnTo>
                  <a:lnTo>
                    <a:pt x="151" y="377"/>
                  </a:lnTo>
                  <a:lnTo>
                    <a:pt x="146" y="372"/>
                  </a:lnTo>
                  <a:lnTo>
                    <a:pt x="143" y="368"/>
                  </a:lnTo>
                  <a:lnTo>
                    <a:pt x="138" y="360"/>
                  </a:lnTo>
                  <a:lnTo>
                    <a:pt x="138" y="355"/>
                  </a:lnTo>
                  <a:lnTo>
                    <a:pt x="142" y="344"/>
                  </a:lnTo>
                  <a:lnTo>
                    <a:pt x="148" y="337"/>
                  </a:lnTo>
                  <a:lnTo>
                    <a:pt x="154" y="335"/>
                  </a:lnTo>
                  <a:lnTo>
                    <a:pt x="153" y="334"/>
                  </a:lnTo>
                  <a:lnTo>
                    <a:pt x="142" y="334"/>
                  </a:lnTo>
                  <a:lnTo>
                    <a:pt x="139" y="335"/>
                  </a:lnTo>
                  <a:lnTo>
                    <a:pt x="136" y="338"/>
                  </a:lnTo>
                  <a:lnTo>
                    <a:pt x="133" y="338"/>
                  </a:lnTo>
                  <a:lnTo>
                    <a:pt x="132" y="339"/>
                  </a:lnTo>
                  <a:lnTo>
                    <a:pt x="130" y="340"/>
                  </a:lnTo>
                  <a:lnTo>
                    <a:pt x="128" y="342"/>
                  </a:lnTo>
                  <a:lnTo>
                    <a:pt x="127" y="343"/>
                  </a:lnTo>
                  <a:lnTo>
                    <a:pt x="123" y="343"/>
                  </a:lnTo>
                  <a:lnTo>
                    <a:pt x="121" y="343"/>
                  </a:lnTo>
                  <a:lnTo>
                    <a:pt x="120" y="343"/>
                  </a:lnTo>
                  <a:lnTo>
                    <a:pt x="119" y="341"/>
                  </a:lnTo>
                  <a:lnTo>
                    <a:pt x="118" y="340"/>
                  </a:lnTo>
                  <a:lnTo>
                    <a:pt x="116" y="341"/>
                  </a:lnTo>
                  <a:lnTo>
                    <a:pt x="113" y="343"/>
                  </a:lnTo>
                  <a:lnTo>
                    <a:pt x="110" y="345"/>
                  </a:lnTo>
                  <a:lnTo>
                    <a:pt x="105" y="343"/>
                  </a:lnTo>
                  <a:lnTo>
                    <a:pt x="101" y="340"/>
                  </a:lnTo>
                  <a:lnTo>
                    <a:pt x="99" y="342"/>
                  </a:lnTo>
                  <a:lnTo>
                    <a:pt x="99" y="344"/>
                  </a:lnTo>
                  <a:lnTo>
                    <a:pt x="97" y="348"/>
                  </a:lnTo>
                  <a:lnTo>
                    <a:pt x="94" y="345"/>
                  </a:lnTo>
                  <a:lnTo>
                    <a:pt x="91" y="340"/>
                  </a:lnTo>
                  <a:lnTo>
                    <a:pt x="90" y="337"/>
                  </a:lnTo>
                  <a:lnTo>
                    <a:pt x="90" y="333"/>
                  </a:lnTo>
                  <a:lnTo>
                    <a:pt x="91" y="331"/>
                  </a:lnTo>
                  <a:lnTo>
                    <a:pt x="93" y="333"/>
                  </a:lnTo>
                  <a:lnTo>
                    <a:pt x="96" y="324"/>
                  </a:lnTo>
                  <a:lnTo>
                    <a:pt x="102" y="313"/>
                  </a:lnTo>
                  <a:lnTo>
                    <a:pt x="104" y="310"/>
                  </a:lnTo>
                  <a:lnTo>
                    <a:pt x="105" y="306"/>
                  </a:lnTo>
                  <a:lnTo>
                    <a:pt x="105" y="303"/>
                  </a:lnTo>
                  <a:lnTo>
                    <a:pt x="104" y="301"/>
                  </a:lnTo>
                  <a:lnTo>
                    <a:pt x="98" y="295"/>
                  </a:lnTo>
                  <a:lnTo>
                    <a:pt x="99" y="291"/>
                  </a:lnTo>
                  <a:lnTo>
                    <a:pt x="99" y="286"/>
                  </a:lnTo>
                  <a:lnTo>
                    <a:pt x="101" y="283"/>
                  </a:lnTo>
                  <a:lnTo>
                    <a:pt x="101" y="282"/>
                  </a:lnTo>
                  <a:lnTo>
                    <a:pt x="108" y="282"/>
                  </a:lnTo>
                  <a:lnTo>
                    <a:pt x="105" y="280"/>
                  </a:lnTo>
                  <a:lnTo>
                    <a:pt x="100" y="276"/>
                  </a:lnTo>
                  <a:lnTo>
                    <a:pt x="100" y="274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99" y="272"/>
                  </a:lnTo>
                  <a:lnTo>
                    <a:pt x="97" y="277"/>
                  </a:lnTo>
                  <a:lnTo>
                    <a:pt x="96" y="279"/>
                  </a:lnTo>
                  <a:lnTo>
                    <a:pt x="92" y="280"/>
                  </a:lnTo>
                  <a:lnTo>
                    <a:pt x="91" y="282"/>
                  </a:lnTo>
                  <a:lnTo>
                    <a:pt x="91" y="282"/>
                  </a:lnTo>
                  <a:lnTo>
                    <a:pt x="89" y="283"/>
                  </a:lnTo>
                  <a:lnTo>
                    <a:pt x="88" y="285"/>
                  </a:lnTo>
                  <a:lnTo>
                    <a:pt x="88" y="285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90" y="272"/>
                  </a:lnTo>
                  <a:lnTo>
                    <a:pt x="95" y="266"/>
                  </a:lnTo>
                  <a:lnTo>
                    <a:pt x="93" y="268"/>
                  </a:lnTo>
                  <a:lnTo>
                    <a:pt x="86" y="274"/>
                  </a:lnTo>
                  <a:lnTo>
                    <a:pt x="84" y="278"/>
                  </a:lnTo>
                  <a:lnTo>
                    <a:pt x="83" y="279"/>
                  </a:lnTo>
                  <a:lnTo>
                    <a:pt x="82" y="280"/>
                  </a:lnTo>
                  <a:lnTo>
                    <a:pt x="82" y="282"/>
                  </a:lnTo>
                  <a:lnTo>
                    <a:pt x="84" y="288"/>
                  </a:lnTo>
                  <a:lnTo>
                    <a:pt x="84" y="291"/>
                  </a:lnTo>
                  <a:lnTo>
                    <a:pt x="79" y="312"/>
                  </a:lnTo>
                  <a:lnTo>
                    <a:pt x="77" y="313"/>
                  </a:lnTo>
                  <a:lnTo>
                    <a:pt x="76" y="314"/>
                  </a:lnTo>
                  <a:lnTo>
                    <a:pt x="75" y="314"/>
                  </a:lnTo>
                  <a:lnTo>
                    <a:pt x="73" y="314"/>
                  </a:lnTo>
                  <a:lnTo>
                    <a:pt x="72" y="313"/>
                  </a:lnTo>
                  <a:lnTo>
                    <a:pt x="72" y="311"/>
                  </a:lnTo>
                  <a:lnTo>
                    <a:pt x="73" y="308"/>
                  </a:lnTo>
                  <a:lnTo>
                    <a:pt x="74" y="299"/>
                  </a:lnTo>
                  <a:lnTo>
                    <a:pt x="75" y="296"/>
                  </a:lnTo>
                  <a:lnTo>
                    <a:pt x="77" y="294"/>
                  </a:lnTo>
                  <a:lnTo>
                    <a:pt x="80" y="290"/>
                  </a:lnTo>
                  <a:lnTo>
                    <a:pt x="80" y="289"/>
                  </a:lnTo>
                  <a:lnTo>
                    <a:pt x="78" y="290"/>
                  </a:lnTo>
                  <a:lnTo>
                    <a:pt x="77" y="290"/>
                  </a:lnTo>
                  <a:lnTo>
                    <a:pt x="76" y="289"/>
                  </a:lnTo>
                  <a:lnTo>
                    <a:pt x="77" y="276"/>
                  </a:lnTo>
                  <a:lnTo>
                    <a:pt x="79" y="272"/>
                  </a:lnTo>
                  <a:lnTo>
                    <a:pt x="79" y="265"/>
                  </a:lnTo>
                  <a:lnTo>
                    <a:pt x="80" y="260"/>
                  </a:lnTo>
                  <a:lnTo>
                    <a:pt x="82" y="256"/>
                  </a:lnTo>
                  <a:lnTo>
                    <a:pt x="84" y="251"/>
                  </a:lnTo>
                  <a:lnTo>
                    <a:pt x="85" y="249"/>
                  </a:lnTo>
                  <a:lnTo>
                    <a:pt x="86" y="245"/>
                  </a:lnTo>
                  <a:lnTo>
                    <a:pt x="88" y="241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78" y="248"/>
                  </a:lnTo>
                  <a:lnTo>
                    <a:pt x="75" y="250"/>
                  </a:lnTo>
                  <a:lnTo>
                    <a:pt x="72" y="250"/>
                  </a:lnTo>
                  <a:lnTo>
                    <a:pt x="69" y="249"/>
                  </a:lnTo>
                  <a:lnTo>
                    <a:pt x="67" y="246"/>
                  </a:lnTo>
                  <a:lnTo>
                    <a:pt x="66" y="241"/>
                  </a:lnTo>
                  <a:lnTo>
                    <a:pt x="63" y="241"/>
                  </a:lnTo>
                  <a:lnTo>
                    <a:pt x="61" y="241"/>
                  </a:lnTo>
                  <a:lnTo>
                    <a:pt x="61" y="240"/>
                  </a:lnTo>
                  <a:lnTo>
                    <a:pt x="64" y="238"/>
                  </a:lnTo>
                  <a:lnTo>
                    <a:pt x="69" y="236"/>
                  </a:lnTo>
                  <a:lnTo>
                    <a:pt x="73" y="232"/>
                  </a:lnTo>
                  <a:lnTo>
                    <a:pt x="69" y="230"/>
                  </a:lnTo>
                  <a:lnTo>
                    <a:pt x="69" y="229"/>
                  </a:lnTo>
                  <a:lnTo>
                    <a:pt x="73" y="227"/>
                  </a:lnTo>
                  <a:lnTo>
                    <a:pt x="77" y="219"/>
                  </a:lnTo>
                  <a:lnTo>
                    <a:pt x="78" y="211"/>
                  </a:lnTo>
                  <a:lnTo>
                    <a:pt x="76" y="208"/>
                  </a:lnTo>
                  <a:lnTo>
                    <a:pt x="75" y="206"/>
                  </a:lnTo>
                  <a:lnTo>
                    <a:pt x="71" y="203"/>
                  </a:lnTo>
                  <a:lnTo>
                    <a:pt x="71" y="200"/>
                  </a:lnTo>
                  <a:lnTo>
                    <a:pt x="71" y="198"/>
                  </a:lnTo>
                  <a:lnTo>
                    <a:pt x="73" y="197"/>
                  </a:lnTo>
                  <a:lnTo>
                    <a:pt x="74" y="195"/>
                  </a:lnTo>
                  <a:lnTo>
                    <a:pt x="77" y="193"/>
                  </a:lnTo>
                  <a:lnTo>
                    <a:pt x="74" y="192"/>
                  </a:lnTo>
                  <a:lnTo>
                    <a:pt x="74" y="191"/>
                  </a:lnTo>
                  <a:lnTo>
                    <a:pt x="73" y="188"/>
                  </a:lnTo>
                  <a:lnTo>
                    <a:pt x="73" y="187"/>
                  </a:lnTo>
                  <a:lnTo>
                    <a:pt x="74" y="181"/>
                  </a:lnTo>
                  <a:lnTo>
                    <a:pt x="75" y="178"/>
                  </a:lnTo>
                  <a:lnTo>
                    <a:pt x="77" y="175"/>
                  </a:lnTo>
                  <a:lnTo>
                    <a:pt x="85" y="175"/>
                  </a:lnTo>
                  <a:lnTo>
                    <a:pt x="85" y="173"/>
                  </a:lnTo>
                  <a:lnTo>
                    <a:pt x="86" y="173"/>
                  </a:lnTo>
                  <a:lnTo>
                    <a:pt x="90" y="175"/>
                  </a:lnTo>
                  <a:lnTo>
                    <a:pt x="90" y="173"/>
                  </a:lnTo>
                  <a:lnTo>
                    <a:pt x="84" y="165"/>
                  </a:lnTo>
                  <a:lnTo>
                    <a:pt x="83" y="164"/>
                  </a:lnTo>
                  <a:lnTo>
                    <a:pt x="85" y="160"/>
                  </a:lnTo>
                  <a:lnTo>
                    <a:pt x="85" y="158"/>
                  </a:lnTo>
                  <a:lnTo>
                    <a:pt x="84" y="156"/>
                  </a:lnTo>
                  <a:lnTo>
                    <a:pt x="85" y="154"/>
                  </a:lnTo>
                  <a:lnTo>
                    <a:pt x="87" y="154"/>
                  </a:lnTo>
                  <a:lnTo>
                    <a:pt x="93" y="154"/>
                  </a:lnTo>
                  <a:lnTo>
                    <a:pt x="95" y="153"/>
                  </a:lnTo>
                  <a:lnTo>
                    <a:pt x="94" y="151"/>
                  </a:lnTo>
                  <a:lnTo>
                    <a:pt x="93" y="148"/>
                  </a:lnTo>
                  <a:lnTo>
                    <a:pt x="93" y="146"/>
                  </a:lnTo>
                  <a:lnTo>
                    <a:pt x="93" y="144"/>
                  </a:lnTo>
                  <a:lnTo>
                    <a:pt x="93" y="140"/>
                  </a:lnTo>
                  <a:lnTo>
                    <a:pt x="93" y="139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7" y="134"/>
                  </a:lnTo>
                  <a:lnTo>
                    <a:pt x="101" y="135"/>
                  </a:lnTo>
                  <a:lnTo>
                    <a:pt x="102" y="137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9" y="136"/>
                  </a:lnTo>
                  <a:lnTo>
                    <a:pt x="110" y="135"/>
                  </a:lnTo>
                  <a:lnTo>
                    <a:pt x="112" y="139"/>
                  </a:lnTo>
                  <a:lnTo>
                    <a:pt x="120" y="136"/>
                  </a:lnTo>
                  <a:lnTo>
                    <a:pt x="129" y="135"/>
                  </a:lnTo>
                  <a:lnTo>
                    <a:pt x="136" y="134"/>
                  </a:lnTo>
                  <a:lnTo>
                    <a:pt x="142" y="133"/>
                  </a:lnTo>
                  <a:lnTo>
                    <a:pt x="148" y="130"/>
                  </a:lnTo>
                  <a:lnTo>
                    <a:pt x="154" y="132"/>
                  </a:lnTo>
                  <a:lnTo>
                    <a:pt x="154" y="133"/>
                  </a:lnTo>
                  <a:lnTo>
                    <a:pt x="154" y="134"/>
                  </a:lnTo>
                  <a:lnTo>
                    <a:pt x="153" y="139"/>
                  </a:lnTo>
                  <a:close/>
                  <a:moveTo>
                    <a:pt x="59" y="147"/>
                  </a:moveTo>
                  <a:lnTo>
                    <a:pt x="55" y="157"/>
                  </a:lnTo>
                  <a:lnTo>
                    <a:pt x="53" y="157"/>
                  </a:lnTo>
                  <a:lnTo>
                    <a:pt x="52" y="160"/>
                  </a:lnTo>
                  <a:lnTo>
                    <a:pt x="48" y="163"/>
                  </a:lnTo>
                  <a:lnTo>
                    <a:pt x="52" y="163"/>
                  </a:lnTo>
                  <a:lnTo>
                    <a:pt x="53" y="164"/>
                  </a:lnTo>
                  <a:lnTo>
                    <a:pt x="53" y="166"/>
                  </a:lnTo>
                  <a:lnTo>
                    <a:pt x="52" y="167"/>
                  </a:lnTo>
                  <a:lnTo>
                    <a:pt x="47" y="171"/>
                  </a:lnTo>
                  <a:lnTo>
                    <a:pt x="44" y="173"/>
                  </a:lnTo>
                  <a:lnTo>
                    <a:pt x="41" y="178"/>
                  </a:lnTo>
                  <a:lnTo>
                    <a:pt x="39" y="178"/>
                  </a:lnTo>
                  <a:lnTo>
                    <a:pt x="38" y="181"/>
                  </a:lnTo>
                  <a:lnTo>
                    <a:pt x="36" y="182"/>
                  </a:lnTo>
                  <a:lnTo>
                    <a:pt x="35" y="182"/>
                  </a:lnTo>
                  <a:lnTo>
                    <a:pt x="34" y="182"/>
                  </a:lnTo>
                  <a:lnTo>
                    <a:pt x="32" y="179"/>
                  </a:lnTo>
                  <a:lnTo>
                    <a:pt x="36" y="176"/>
                  </a:lnTo>
                  <a:lnTo>
                    <a:pt x="36" y="174"/>
                  </a:lnTo>
                  <a:lnTo>
                    <a:pt x="39" y="173"/>
                  </a:lnTo>
                  <a:lnTo>
                    <a:pt x="39" y="172"/>
                  </a:lnTo>
                  <a:lnTo>
                    <a:pt x="34" y="170"/>
                  </a:lnTo>
                  <a:lnTo>
                    <a:pt x="33" y="168"/>
                  </a:lnTo>
                  <a:lnTo>
                    <a:pt x="33" y="167"/>
                  </a:lnTo>
                  <a:lnTo>
                    <a:pt x="35" y="165"/>
                  </a:lnTo>
                  <a:lnTo>
                    <a:pt x="34" y="165"/>
                  </a:lnTo>
                  <a:lnTo>
                    <a:pt x="33" y="164"/>
                  </a:lnTo>
                  <a:lnTo>
                    <a:pt x="33" y="164"/>
                  </a:lnTo>
                  <a:lnTo>
                    <a:pt x="32" y="163"/>
                  </a:lnTo>
                  <a:lnTo>
                    <a:pt x="32" y="160"/>
                  </a:lnTo>
                  <a:lnTo>
                    <a:pt x="32" y="157"/>
                  </a:lnTo>
                  <a:lnTo>
                    <a:pt x="33" y="157"/>
                  </a:lnTo>
                  <a:lnTo>
                    <a:pt x="34" y="156"/>
                  </a:lnTo>
                  <a:lnTo>
                    <a:pt x="34" y="155"/>
                  </a:lnTo>
                  <a:lnTo>
                    <a:pt x="36" y="156"/>
                  </a:lnTo>
                  <a:lnTo>
                    <a:pt x="38" y="157"/>
                  </a:lnTo>
                  <a:lnTo>
                    <a:pt x="41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1" y="152"/>
                  </a:lnTo>
                  <a:lnTo>
                    <a:pt x="41" y="151"/>
                  </a:lnTo>
                  <a:lnTo>
                    <a:pt x="42" y="149"/>
                  </a:lnTo>
                  <a:lnTo>
                    <a:pt x="49" y="146"/>
                  </a:lnTo>
                  <a:lnTo>
                    <a:pt x="56" y="140"/>
                  </a:lnTo>
                  <a:lnTo>
                    <a:pt x="58" y="139"/>
                  </a:lnTo>
                  <a:lnTo>
                    <a:pt x="58" y="140"/>
                  </a:lnTo>
                  <a:lnTo>
                    <a:pt x="59" y="143"/>
                  </a:lnTo>
                  <a:lnTo>
                    <a:pt x="59" y="147"/>
                  </a:lnTo>
                  <a:close/>
                  <a:moveTo>
                    <a:pt x="28" y="186"/>
                  </a:moveTo>
                  <a:lnTo>
                    <a:pt x="32" y="189"/>
                  </a:lnTo>
                  <a:lnTo>
                    <a:pt x="29" y="195"/>
                  </a:lnTo>
                  <a:lnTo>
                    <a:pt x="25" y="195"/>
                  </a:lnTo>
                  <a:lnTo>
                    <a:pt x="19" y="191"/>
                  </a:lnTo>
                  <a:lnTo>
                    <a:pt x="19" y="190"/>
                  </a:lnTo>
                  <a:lnTo>
                    <a:pt x="20" y="188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3" y="188"/>
                  </a:lnTo>
                  <a:lnTo>
                    <a:pt x="25" y="187"/>
                  </a:lnTo>
                  <a:lnTo>
                    <a:pt x="27" y="187"/>
                  </a:lnTo>
                  <a:lnTo>
                    <a:pt x="28" y="186"/>
                  </a:lnTo>
                  <a:close/>
                  <a:moveTo>
                    <a:pt x="61" y="196"/>
                  </a:moveTo>
                  <a:lnTo>
                    <a:pt x="61" y="198"/>
                  </a:lnTo>
                  <a:lnTo>
                    <a:pt x="60" y="202"/>
                  </a:lnTo>
                  <a:lnTo>
                    <a:pt x="61" y="204"/>
                  </a:lnTo>
                  <a:lnTo>
                    <a:pt x="61" y="207"/>
                  </a:lnTo>
                  <a:lnTo>
                    <a:pt x="62" y="208"/>
                  </a:lnTo>
                  <a:lnTo>
                    <a:pt x="63" y="208"/>
                  </a:lnTo>
                  <a:lnTo>
                    <a:pt x="69" y="209"/>
                  </a:lnTo>
                  <a:lnTo>
                    <a:pt x="74" y="209"/>
                  </a:lnTo>
                  <a:lnTo>
                    <a:pt x="75" y="210"/>
                  </a:lnTo>
                  <a:lnTo>
                    <a:pt x="75" y="212"/>
                  </a:lnTo>
                  <a:lnTo>
                    <a:pt x="74" y="213"/>
                  </a:lnTo>
                  <a:lnTo>
                    <a:pt x="71" y="216"/>
                  </a:lnTo>
                  <a:lnTo>
                    <a:pt x="68" y="221"/>
                  </a:lnTo>
                  <a:lnTo>
                    <a:pt x="66" y="222"/>
                  </a:lnTo>
                  <a:lnTo>
                    <a:pt x="65" y="222"/>
                  </a:lnTo>
                  <a:lnTo>
                    <a:pt x="64" y="222"/>
                  </a:lnTo>
                  <a:lnTo>
                    <a:pt x="64" y="213"/>
                  </a:lnTo>
                  <a:lnTo>
                    <a:pt x="60" y="214"/>
                  </a:lnTo>
                  <a:lnTo>
                    <a:pt x="57" y="214"/>
                  </a:lnTo>
                  <a:lnTo>
                    <a:pt x="55" y="213"/>
                  </a:lnTo>
                  <a:lnTo>
                    <a:pt x="54" y="211"/>
                  </a:lnTo>
                  <a:lnTo>
                    <a:pt x="52" y="206"/>
                  </a:lnTo>
                  <a:lnTo>
                    <a:pt x="44" y="204"/>
                  </a:lnTo>
                  <a:lnTo>
                    <a:pt x="42" y="202"/>
                  </a:lnTo>
                  <a:lnTo>
                    <a:pt x="42" y="200"/>
                  </a:lnTo>
                  <a:lnTo>
                    <a:pt x="42" y="198"/>
                  </a:lnTo>
                  <a:lnTo>
                    <a:pt x="44" y="197"/>
                  </a:lnTo>
                  <a:lnTo>
                    <a:pt x="46" y="197"/>
                  </a:lnTo>
                  <a:lnTo>
                    <a:pt x="47" y="197"/>
                  </a:lnTo>
                  <a:lnTo>
                    <a:pt x="47" y="196"/>
                  </a:lnTo>
                  <a:lnTo>
                    <a:pt x="47" y="195"/>
                  </a:lnTo>
                  <a:lnTo>
                    <a:pt x="46" y="193"/>
                  </a:lnTo>
                  <a:lnTo>
                    <a:pt x="46" y="193"/>
                  </a:lnTo>
                  <a:lnTo>
                    <a:pt x="53" y="191"/>
                  </a:lnTo>
                  <a:lnTo>
                    <a:pt x="54" y="187"/>
                  </a:lnTo>
                  <a:lnTo>
                    <a:pt x="56" y="187"/>
                  </a:lnTo>
                  <a:lnTo>
                    <a:pt x="58" y="188"/>
                  </a:lnTo>
                  <a:lnTo>
                    <a:pt x="60" y="192"/>
                  </a:lnTo>
                  <a:lnTo>
                    <a:pt x="61" y="196"/>
                  </a:lnTo>
                  <a:close/>
                  <a:moveTo>
                    <a:pt x="27" y="218"/>
                  </a:moveTo>
                  <a:lnTo>
                    <a:pt x="26" y="218"/>
                  </a:lnTo>
                  <a:lnTo>
                    <a:pt x="24" y="218"/>
                  </a:lnTo>
                  <a:lnTo>
                    <a:pt x="23" y="217"/>
                  </a:lnTo>
                  <a:lnTo>
                    <a:pt x="22" y="214"/>
                  </a:lnTo>
                  <a:lnTo>
                    <a:pt x="22" y="211"/>
                  </a:lnTo>
                  <a:lnTo>
                    <a:pt x="22" y="208"/>
                  </a:lnTo>
                  <a:lnTo>
                    <a:pt x="22" y="203"/>
                  </a:lnTo>
                  <a:lnTo>
                    <a:pt x="26" y="203"/>
                  </a:lnTo>
                  <a:lnTo>
                    <a:pt x="27" y="203"/>
                  </a:lnTo>
                  <a:lnTo>
                    <a:pt x="27" y="217"/>
                  </a:lnTo>
                  <a:lnTo>
                    <a:pt x="27" y="218"/>
                  </a:lnTo>
                  <a:close/>
                  <a:moveTo>
                    <a:pt x="57" y="226"/>
                  </a:moveTo>
                  <a:lnTo>
                    <a:pt x="56" y="227"/>
                  </a:lnTo>
                  <a:lnTo>
                    <a:pt x="55" y="227"/>
                  </a:lnTo>
                  <a:lnTo>
                    <a:pt x="53" y="226"/>
                  </a:lnTo>
                  <a:lnTo>
                    <a:pt x="52" y="223"/>
                  </a:lnTo>
                  <a:lnTo>
                    <a:pt x="55" y="222"/>
                  </a:lnTo>
                  <a:lnTo>
                    <a:pt x="57" y="222"/>
                  </a:lnTo>
                  <a:lnTo>
                    <a:pt x="57" y="223"/>
                  </a:lnTo>
                  <a:lnTo>
                    <a:pt x="57" y="225"/>
                  </a:lnTo>
                  <a:lnTo>
                    <a:pt x="57" y="226"/>
                  </a:lnTo>
                  <a:close/>
                  <a:moveTo>
                    <a:pt x="22" y="226"/>
                  </a:moveTo>
                  <a:lnTo>
                    <a:pt x="19" y="227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9" y="224"/>
                  </a:lnTo>
                  <a:lnTo>
                    <a:pt x="21" y="223"/>
                  </a:lnTo>
                  <a:lnTo>
                    <a:pt x="22" y="224"/>
                  </a:lnTo>
                  <a:lnTo>
                    <a:pt x="23" y="225"/>
                  </a:lnTo>
                  <a:lnTo>
                    <a:pt x="22" y="226"/>
                  </a:lnTo>
                  <a:close/>
                  <a:moveTo>
                    <a:pt x="47" y="247"/>
                  </a:moveTo>
                  <a:lnTo>
                    <a:pt x="45" y="247"/>
                  </a:lnTo>
                  <a:lnTo>
                    <a:pt x="45" y="247"/>
                  </a:lnTo>
                  <a:lnTo>
                    <a:pt x="48" y="243"/>
                  </a:lnTo>
                  <a:lnTo>
                    <a:pt x="50" y="243"/>
                  </a:lnTo>
                  <a:lnTo>
                    <a:pt x="50" y="243"/>
                  </a:lnTo>
                  <a:lnTo>
                    <a:pt x="49" y="245"/>
                  </a:lnTo>
                  <a:lnTo>
                    <a:pt x="47" y="247"/>
                  </a:lnTo>
                  <a:close/>
                  <a:moveTo>
                    <a:pt x="72" y="260"/>
                  </a:moveTo>
                  <a:lnTo>
                    <a:pt x="60" y="263"/>
                  </a:lnTo>
                  <a:lnTo>
                    <a:pt x="55" y="263"/>
                  </a:lnTo>
                  <a:lnTo>
                    <a:pt x="55" y="261"/>
                  </a:lnTo>
                  <a:lnTo>
                    <a:pt x="56" y="260"/>
                  </a:lnTo>
                  <a:lnTo>
                    <a:pt x="60" y="260"/>
                  </a:lnTo>
                  <a:lnTo>
                    <a:pt x="61" y="252"/>
                  </a:lnTo>
                  <a:lnTo>
                    <a:pt x="55" y="249"/>
                  </a:lnTo>
                  <a:lnTo>
                    <a:pt x="55" y="248"/>
                  </a:lnTo>
                  <a:lnTo>
                    <a:pt x="56" y="246"/>
                  </a:lnTo>
                  <a:lnTo>
                    <a:pt x="57" y="245"/>
                  </a:lnTo>
                  <a:lnTo>
                    <a:pt x="60" y="244"/>
                  </a:lnTo>
                  <a:lnTo>
                    <a:pt x="61" y="244"/>
                  </a:lnTo>
                  <a:lnTo>
                    <a:pt x="62" y="244"/>
                  </a:lnTo>
                  <a:lnTo>
                    <a:pt x="64" y="245"/>
                  </a:lnTo>
                  <a:lnTo>
                    <a:pt x="66" y="250"/>
                  </a:lnTo>
                  <a:lnTo>
                    <a:pt x="70" y="250"/>
                  </a:lnTo>
                  <a:lnTo>
                    <a:pt x="73" y="252"/>
                  </a:lnTo>
                  <a:lnTo>
                    <a:pt x="72" y="260"/>
                  </a:lnTo>
                  <a:close/>
                  <a:moveTo>
                    <a:pt x="66" y="289"/>
                  </a:moveTo>
                  <a:lnTo>
                    <a:pt x="65" y="290"/>
                  </a:lnTo>
                  <a:lnTo>
                    <a:pt x="64" y="290"/>
                  </a:lnTo>
                  <a:lnTo>
                    <a:pt x="63" y="288"/>
                  </a:lnTo>
                  <a:lnTo>
                    <a:pt x="63" y="287"/>
                  </a:lnTo>
                  <a:lnTo>
                    <a:pt x="63" y="285"/>
                  </a:lnTo>
                  <a:lnTo>
                    <a:pt x="64" y="283"/>
                  </a:lnTo>
                  <a:lnTo>
                    <a:pt x="68" y="280"/>
                  </a:lnTo>
                  <a:lnTo>
                    <a:pt x="66" y="279"/>
                  </a:lnTo>
                  <a:lnTo>
                    <a:pt x="66" y="279"/>
                  </a:lnTo>
                  <a:lnTo>
                    <a:pt x="67" y="276"/>
                  </a:lnTo>
                  <a:lnTo>
                    <a:pt x="71" y="273"/>
                  </a:lnTo>
                  <a:lnTo>
                    <a:pt x="72" y="272"/>
                  </a:lnTo>
                  <a:lnTo>
                    <a:pt x="73" y="272"/>
                  </a:lnTo>
                  <a:lnTo>
                    <a:pt x="71" y="279"/>
                  </a:lnTo>
                  <a:lnTo>
                    <a:pt x="66" y="289"/>
                  </a:lnTo>
                  <a:close/>
                  <a:moveTo>
                    <a:pt x="61" y="283"/>
                  </a:moveTo>
                  <a:lnTo>
                    <a:pt x="62" y="290"/>
                  </a:lnTo>
                  <a:lnTo>
                    <a:pt x="63" y="294"/>
                  </a:lnTo>
                  <a:lnTo>
                    <a:pt x="63" y="295"/>
                  </a:lnTo>
                  <a:lnTo>
                    <a:pt x="62" y="297"/>
                  </a:lnTo>
                  <a:lnTo>
                    <a:pt x="57" y="300"/>
                  </a:lnTo>
                  <a:lnTo>
                    <a:pt x="56" y="300"/>
                  </a:lnTo>
                  <a:lnTo>
                    <a:pt x="56" y="299"/>
                  </a:lnTo>
                  <a:lnTo>
                    <a:pt x="57" y="296"/>
                  </a:lnTo>
                  <a:lnTo>
                    <a:pt x="56" y="293"/>
                  </a:lnTo>
                  <a:lnTo>
                    <a:pt x="57" y="291"/>
                  </a:lnTo>
                  <a:lnTo>
                    <a:pt x="56" y="291"/>
                  </a:lnTo>
                  <a:lnTo>
                    <a:pt x="55" y="291"/>
                  </a:lnTo>
                  <a:lnTo>
                    <a:pt x="51" y="295"/>
                  </a:lnTo>
                  <a:lnTo>
                    <a:pt x="50" y="295"/>
                  </a:lnTo>
                  <a:lnTo>
                    <a:pt x="50" y="295"/>
                  </a:lnTo>
                  <a:lnTo>
                    <a:pt x="51" y="291"/>
                  </a:lnTo>
                  <a:lnTo>
                    <a:pt x="51" y="289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3" y="286"/>
                  </a:lnTo>
                  <a:lnTo>
                    <a:pt x="55" y="286"/>
                  </a:lnTo>
                  <a:lnTo>
                    <a:pt x="55" y="286"/>
                  </a:lnTo>
                  <a:lnTo>
                    <a:pt x="58" y="284"/>
                  </a:lnTo>
                  <a:lnTo>
                    <a:pt x="61" y="283"/>
                  </a:lnTo>
                  <a:close/>
                  <a:moveTo>
                    <a:pt x="92" y="308"/>
                  </a:moveTo>
                  <a:lnTo>
                    <a:pt x="88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299"/>
                  </a:lnTo>
                  <a:lnTo>
                    <a:pt x="84" y="297"/>
                  </a:lnTo>
                  <a:lnTo>
                    <a:pt x="85" y="296"/>
                  </a:lnTo>
                  <a:lnTo>
                    <a:pt x="85" y="295"/>
                  </a:lnTo>
                  <a:lnTo>
                    <a:pt x="88" y="294"/>
                  </a:lnTo>
                  <a:lnTo>
                    <a:pt x="90" y="296"/>
                  </a:lnTo>
                  <a:lnTo>
                    <a:pt x="90" y="297"/>
                  </a:lnTo>
                  <a:lnTo>
                    <a:pt x="92" y="302"/>
                  </a:lnTo>
                  <a:lnTo>
                    <a:pt x="92" y="306"/>
                  </a:lnTo>
                  <a:lnTo>
                    <a:pt x="92" y="308"/>
                  </a:lnTo>
                  <a:close/>
                  <a:moveTo>
                    <a:pt x="53" y="319"/>
                  </a:moveTo>
                  <a:lnTo>
                    <a:pt x="58" y="321"/>
                  </a:lnTo>
                  <a:lnTo>
                    <a:pt x="61" y="321"/>
                  </a:lnTo>
                  <a:lnTo>
                    <a:pt x="64" y="324"/>
                  </a:lnTo>
                  <a:lnTo>
                    <a:pt x="65" y="331"/>
                  </a:lnTo>
                  <a:lnTo>
                    <a:pt x="69" y="337"/>
                  </a:lnTo>
                  <a:lnTo>
                    <a:pt x="74" y="342"/>
                  </a:lnTo>
                  <a:lnTo>
                    <a:pt x="74" y="345"/>
                  </a:lnTo>
                  <a:lnTo>
                    <a:pt x="72" y="347"/>
                  </a:lnTo>
                  <a:lnTo>
                    <a:pt x="69" y="349"/>
                  </a:lnTo>
                  <a:lnTo>
                    <a:pt x="69" y="351"/>
                  </a:lnTo>
                  <a:lnTo>
                    <a:pt x="71" y="349"/>
                  </a:lnTo>
                  <a:lnTo>
                    <a:pt x="73" y="349"/>
                  </a:lnTo>
                  <a:lnTo>
                    <a:pt x="77" y="349"/>
                  </a:lnTo>
                  <a:lnTo>
                    <a:pt x="79" y="352"/>
                  </a:lnTo>
                  <a:lnTo>
                    <a:pt x="80" y="355"/>
                  </a:lnTo>
                  <a:lnTo>
                    <a:pt x="81" y="358"/>
                  </a:lnTo>
                  <a:lnTo>
                    <a:pt x="80" y="361"/>
                  </a:lnTo>
                  <a:lnTo>
                    <a:pt x="79" y="360"/>
                  </a:lnTo>
                  <a:lnTo>
                    <a:pt x="78" y="358"/>
                  </a:lnTo>
                  <a:lnTo>
                    <a:pt x="77" y="356"/>
                  </a:lnTo>
                  <a:lnTo>
                    <a:pt x="75" y="355"/>
                  </a:lnTo>
                  <a:lnTo>
                    <a:pt x="75" y="359"/>
                  </a:lnTo>
                  <a:lnTo>
                    <a:pt x="75" y="364"/>
                  </a:lnTo>
                  <a:lnTo>
                    <a:pt x="76" y="365"/>
                  </a:lnTo>
                  <a:lnTo>
                    <a:pt x="79" y="365"/>
                  </a:lnTo>
                  <a:lnTo>
                    <a:pt x="77" y="370"/>
                  </a:lnTo>
                  <a:lnTo>
                    <a:pt x="74" y="371"/>
                  </a:lnTo>
                  <a:lnTo>
                    <a:pt x="70" y="372"/>
                  </a:lnTo>
                  <a:lnTo>
                    <a:pt x="69" y="374"/>
                  </a:lnTo>
                  <a:lnTo>
                    <a:pt x="69" y="376"/>
                  </a:lnTo>
                  <a:lnTo>
                    <a:pt x="67" y="379"/>
                  </a:lnTo>
                  <a:lnTo>
                    <a:pt x="64" y="381"/>
                  </a:lnTo>
                  <a:lnTo>
                    <a:pt x="62" y="381"/>
                  </a:lnTo>
                  <a:lnTo>
                    <a:pt x="58" y="379"/>
                  </a:lnTo>
                  <a:lnTo>
                    <a:pt x="56" y="379"/>
                  </a:lnTo>
                  <a:lnTo>
                    <a:pt x="54" y="380"/>
                  </a:lnTo>
                  <a:lnTo>
                    <a:pt x="53" y="381"/>
                  </a:lnTo>
                  <a:lnTo>
                    <a:pt x="52" y="381"/>
                  </a:lnTo>
                  <a:lnTo>
                    <a:pt x="49" y="381"/>
                  </a:lnTo>
                  <a:lnTo>
                    <a:pt x="46" y="381"/>
                  </a:lnTo>
                  <a:lnTo>
                    <a:pt x="45" y="379"/>
                  </a:lnTo>
                  <a:lnTo>
                    <a:pt x="46" y="376"/>
                  </a:lnTo>
                  <a:lnTo>
                    <a:pt x="45" y="375"/>
                  </a:lnTo>
                  <a:lnTo>
                    <a:pt x="42" y="374"/>
                  </a:lnTo>
                  <a:lnTo>
                    <a:pt x="41" y="373"/>
                  </a:lnTo>
                  <a:lnTo>
                    <a:pt x="39" y="370"/>
                  </a:lnTo>
                  <a:lnTo>
                    <a:pt x="39" y="369"/>
                  </a:lnTo>
                  <a:lnTo>
                    <a:pt x="38" y="367"/>
                  </a:lnTo>
                  <a:lnTo>
                    <a:pt x="36" y="365"/>
                  </a:lnTo>
                  <a:lnTo>
                    <a:pt x="34" y="363"/>
                  </a:lnTo>
                  <a:lnTo>
                    <a:pt x="33" y="363"/>
                  </a:lnTo>
                  <a:lnTo>
                    <a:pt x="31" y="366"/>
                  </a:lnTo>
                  <a:lnTo>
                    <a:pt x="28" y="368"/>
                  </a:lnTo>
                  <a:lnTo>
                    <a:pt x="30" y="370"/>
                  </a:lnTo>
                  <a:lnTo>
                    <a:pt x="30" y="371"/>
                  </a:lnTo>
                  <a:lnTo>
                    <a:pt x="29" y="373"/>
                  </a:lnTo>
                  <a:lnTo>
                    <a:pt x="25" y="376"/>
                  </a:lnTo>
                  <a:lnTo>
                    <a:pt x="25" y="377"/>
                  </a:lnTo>
                  <a:lnTo>
                    <a:pt x="24" y="377"/>
                  </a:lnTo>
                  <a:lnTo>
                    <a:pt x="22" y="377"/>
                  </a:lnTo>
                  <a:lnTo>
                    <a:pt x="18" y="377"/>
                  </a:lnTo>
                  <a:lnTo>
                    <a:pt x="16" y="376"/>
                  </a:lnTo>
                  <a:lnTo>
                    <a:pt x="14" y="375"/>
                  </a:lnTo>
                  <a:lnTo>
                    <a:pt x="9" y="373"/>
                  </a:lnTo>
                  <a:lnTo>
                    <a:pt x="8" y="370"/>
                  </a:lnTo>
                  <a:lnTo>
                    <a:pt x="7" y="368"/>
                  </a:lnTo>
                  <a:lnTo>
                    <a:pt x="1" y="363"/>
                  </a:lnTo>
                  <a:lnTo>
                    <a:pt x="0" y="360"/>
                  </a:lnTo>
                  <a:lnTo>
                    <a:pt x="1" y="359"/>
                  </a:lnTo>
                  <a:lnTo>
                    <a:pt x="3" y="358"/>
                  </a:lnTo>
                  <a:lnTo>
                    <a:pt x="11" y="354"/>
                  </a:lnTo>
                  <a:lnTo>
                    <a:pt x="12" y="353"/>
                  </a:lnTo>
                  <a:lnTo>
                    <a:pt x="12" y="352"/>
                  </a:lnTo>
                  <a:lnTo>
                    <a:pt x="10" y="351"/>
                  </a:lnTo>
                  <a:lnTo>
                    <a:pt x="8" y="349"/>
                  </a:lnTo>
                  <a:lnTo>
                    <a:pt x="7" y="349"/>
                  </a:lnTo>
                  <a:lnTo>
                    <a:pt x="7" y="348"/>
                  </a:lnTo>
                  <a:lnTo>
                    <a:pt x="8" y="347"/>
                  </a:lnTo>
                  <a:lnTo>
                    <a:pt x="11" y="347"/>
                  </a:lnTo>
                  <a:lnTo>
                    <a:pt x="12" y="347"/>
                  </a:lnTo>
                  <a:lnTo>
                    <a:pt x="14" y="347"/>
                  </a:lnTo>
                  <a:lnTo>
                    <a:pt x="16" y="345"/>
                  </a:lnTo>
                  <a:lnTo>
                    <a:pt x="18" y="344"/>
                  </a:lnTo>
                  <a:lnTo>
                    <a:pt x="19" y="342"/>
                  </a:lnTo>
                  <a:lnTo>
                    <a:pt x="21" y="338"/>
                  </a:lnTo>
                  <a:lnTo>
                    <a:pt x="21" y="337"/>
                  </a:lnTo>
                  <a:lnTo>
                    <a:pt x="22" y="332"/>
                  </a:lnTo>
                  <a:lnTo>
                    <a:pt x="23" y="331"/>
                  </a:lnTo>
                  <a:lnTo>
                    <a:pt x="28" y="327"/>
                  </a:lnTo>
                  <a:lnTo>
                    <a:pt x="29" y="329"/>
                  </a:lnTo>
                  <a:lnTo>
                    <a:pt x="31" y="329"/>
                  </a:lnTo>
                  <a:lnTo>
                    <a:pt x="34" y="328"/>
                  </a:lnTo>
                  <a:lnTo>
                    <a:pt x="36" y="323"/>
                  </a:lnTo>
                  <a:lnTo>
                    <a:pt x="38" y="322"/>
                  </a:lnTo>
                  <a:lnTo>
                    <a:pt x="40" y="323"/>
                  </a:lnTo>
                  <a:lnTo>
                    <a:pt x="44" y="322"/>
                  </a:lnTo>
                  <a:lnTo>
                    <a:pt x="50" y="319"/>
                  </a:lnTo>
                  <a:lnTo>
                    <a:pt x="53" y="319"/>
                  </a:lnTo>
                  <a:close/>
                  <a:moveTo>
                    <a:pt x="120" y="418"/>
                  </a:moveTo>
                  <a:lnTo>
                    <a:pt x="121" y="419"/>
                  </a:lnTo>
                  <a:lnTo>
                    <a:pt x="124" y="419"/>
                  </a:lnTo>
                  <a:lnTo>
                    <a:pt x="123" y="422"/>
                  </a:lnTo>
                  <a:lnTo>
                    <a:pt x="120" y="423"/>
                  </a:lnTo>
                  <a:lnTo>
                    <a:pt x="117" y="426"/>
                  </a:lnTo>
                  <a:lnTo>
                    <a:pt x="114" y="428"/>
                  </a:lnTo>
                  <a:lnTo>
                    <a:pt x="113" y="426"/>
                  </a:lnTo>
                  <a:lnTo>
                    <a:pt x="111" y="426"/>
                  </a:lnTo>
                  <a:lnTo>
                    <a:pt x="109" y="422"/>
                  </a:lnTo>
                  <a:lnTo>
                    <a:pt x="109" y="415"/>
                  </a:lnTo>
                  <a:lnTo>
                    <a:pt x="112" y="414"/>
                  </a:lnTo>
                  <a:lnTo>
                    <a:pt x="116" y="414"/>
                  </a:lnTo>
                  <a:lnTo>
                    <a:pt x="120" y="418"/>
                  </a:lnTo>
                  <a:close/>
                  <a:moveTo>
                    <a:pt x="214" y="548"/>
                  </a:moveTo>
                  <a:lnTo>
                    <a:pt x="211" y="549"/>
                  </a:lnTo>
                  <a:lnTo>
                    <a:pt x="211" y="551"/>
                  </a:lnTo>
                  <a:lnTo>
                    <a:pt x="210" y="552"/>
                  </a:lnTo>
                  <a:lnTo>
                    <a:pt x="208" y="552"/>
                  </a:lnTo>
                  <a:lnTo>
                    <a:pt x="207" y="552"/>
                  </a:lnTo>
                  <a:lnTo>
                    <a:pt x="200" y="548"/>
                  </a:lnTo>
                  <a:lnTo>
                    <a:pt x="199" y="548"/>
                  </a:lnTo>
                  <a:lnTo>
                    <a:pt x="200" y="547"/>
                  </a:lnTo>
                  <a:lnTo>
                    <a:pt x="205" y="545"/>
                  </a:lnTo>
                  <a:lnTo>
                    <a:pt x="206" y="543"/>
                  </a:lnTo>
                  <a:lnTo>
                    <a:pt x="212" y="545"/>
                  </a:lnTo>
                  <a:lnTo>
                    <a:pt x="214" y="548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5" name="Freeform 138">
              <a:extLst>
                <a:ext uri="{FF2B5EF4-FFF2-40B4-BE49-F238E27FC236}">
                  <a16:creationId xmlns:a16="http://schemas.microsoft.com/office/drawing/2014/main" id="{9A69F834-C0E8-46C3-A470-F870A1BB1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9006" y="6951420"/>
              <a:ext cx="5497" cy="10991"/>
            </a:xfrm>
            <a:custGeom>
              <a:avLst/>
              <a:gdLst>
                <a:gd name="T0" fmla="*/ 5 w 6"/>
                <a:gd name="T1" fmla="*/ 2 h 10"/>
                <a:gd name="T2" fmla="*/ 5 w 6"/>
                <a:gd name="T3" fmla="*/ 2 h 10"/>
                <a:gd name="T4" fmla="*/ 3 w 6"/>
                <a:gd name="T5" fmla="*/ 7 h 10"/>
                <a:gd name="T6" fmla="*/ 3 w 6"/>
                <a:gd name="T7" fmla="*/ 9 h 10"/>
                <a:gd name="T8" fmla="*/ 1 w 6"/>
                <a:gd name="T9" fmla="*/ 9 h 10"/>
                <a:gd name="T10" fmla="*/ 1 w 6"/>
                <a:gd name="T11" fmla="*/ 8 h 10"/>
                <a:gd name="T12" fmla="*/ 0 w 6"/>
                <a:gd name="T13" fmla="*/ 6 h 10"/>
                <a:gd name="T14" fmla="*/ 0 w 6"/>
                <a:gd name="T15" fmla="*/ 2 h 10"/>
                <a:gd name="T16" fmla="*/ 1 w 6"/>
                <a:gd name="T17" fmla="*/ 2 h 10"/>
                <a:gd name="T18" fmla="*/ 1 w 6"/>
                <a:gd name="T19" fmla="*/ 1 h 10"/>
                <a:gd name="T20" fmla="*/ 2 w 6"/>
                <a:gd name="T21" fmla="*/ 2 h 10"/>
                <a:gd name="T22" fmla="*/ 3 w 6"/>
                <a:gd name="T23" fmla="*/ 0 h 10"/>
                <a:gd name="T24" fmla="*/ 4 w 6"/>
                <a:gd name="T25" fmla="*/ 0 h 10"/>
                <a:gd name="T26" fmla="*/ 5 w 6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5" y="2"/>
                  </a:moveTo>
                  <a:lnTo>
                    <a:pt x="5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6" name="Freeform 139">
              <a:extLst>
                <a:ext uri="{FF2B5EF4-FFF2-40B4-BE49-F238E27FC236}">
                  <a16:creationId xmlns:a16="http://schemas.microsoft.com/office/drawing/2014/main" id="{E8F33064-23B3-4182-A627-21DDFC49A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8016" y="6962410"/>
              <a:ext cx="5497" cy="16483"/>
            </a:xfrm>
            <a:custGeom>
              <a:avLst/>
              <a:gdLst>
                <a:gd name="T0" fmla="*/ 4 w 6"/>
                <a:gd name="T1" fmla="*/ 13 h 14"/>
                <a:gd name="T2" fmla="*/ 3 w 6"/>
                <a:gd name="T3" fmla="*/ 13 h 14"/>
                <a:gd name="T4" fmla="*/ 0 w 6"/>
                <a:gd name="T5" fmla="*/ 7 h 14"/>
                <a:gd name="T6" fmla="*/ 2 w 6"/>
                <a:gd name="T7" fmla="*/ 0 h 14"/>
                <a:gd name="T8" fmla="*/ 5 w 6"/>
                <a:gd name="T9" fmla="*/ 0 h 14"/>
                <a:gd name="T10" fmla="*/ 5 w 6"/>
                <a:gd name="T11" fmla="*/ 2 h 14"/>
                <a:gd name="T12" fmla="*/ 5 w 6"/>
                <a:gd name="T13" fmla="*/ 4 h 14"/>
                <a:gd name="T14" fmla="*/ 4 w 6"/>
                <a:gd name="T15" fmla="*/ 4 h 14"/>
                <a:gd name="T16" fmla="*/ 3 w 6"/>
                <a:gd name="T17" fmla="*/ 4 h 14"/>
                <a:gd name="T18" fmla="*/ 4 w 6"/>
                <a:gd name="T19" fmla="*/ 8 h 14"/>
                <a:gd name="T20" fmla="*/ 4 w 6"/>
                <a:gd name="T21" fmla="*/ 12 h 14"/>
                <a:gd name="T22" fmla="*/ 4 w 6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4">
                  <a:moveTo>
                    <a:pt x="4" y="13"/>
                  </a:moveTo>
                  <a:lnTo>
                    <a:pt x="3" y="13"/>
                  </a:lnTo>
                  <a:lnTo>
                    <a:pt x="0" y="7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7" name="Freeform 140">
              <a:extLst>
                <a:ext uri="{FF2B5EF4-FFF2-40B4-BE49-F238E27FC236}">
                  <a16:creationId xmlns:a16="http://schemas.microsoft.com/office/drawing/2014/main" id="{5137E3A6-8400-4B54-B55E-540B92CF4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1532" y="6967904"/>
              <a:ext cx="21981" cy="54952"/>
            </a:xfrm>
            <a:custGeom>
              <a:avLst/>
              <a:gdLst>
                <a:gd name="T0" fmla="*/ 10 w 19"/>
                <a:gd name="T1" fmla="*/ 4 h 45"/>
                <a:gd name="T2" fmla="*/ 11 w 19"/>
                <a:gd name="T3" fmla="*/ 9 h 45"/>
                <a:gd name="T4" fmla="*/ 13 w 19"/>
                <a:gd name="T5" fmla="*/ 8 h 45"/>
                <a:gd name="T6" fmla="*/ 15 w 19"/>
                <a:gd name="T7" fmla="*/ 11 h 45"/>
                <a:gd name="T8" fmla="*/ 16 w 19"/>
                <a:gd name="T9" fmla="*/ 11 h 45"/>
                <a:gd name="T10" fmla="*/ 18 w 19"/>
                <a:gd name="T11" fmla="*/ 10 h 45"/>
                <a:gd name="T12" fmla="*/ 18 w 19"/>
                <a:gd name="T13" fmla="*/ 14 h 45"/>
                <a:gd name="T14" fmla="*/ 16 w 19"/>
                <a:gd name="T15" fmla="*/ 24 h 45"/>
                <a:gd name="T16" fmla="*/ 15 w 19"/>
                <a:gd name="T17" fmla="*/ 26 h 45"/>
                <a:gd name="T18" fmla="*/ 15 w 19"/>
                <a:gd name="T19" fmla="*/ 30 h 45"/>
                <a:gd name="T20" fmla="*/ 15 w 19"/>
                <a:gd name="T21" fmla="*/ 30 h 45"/>
                <a:gd name="T22" fmla="*/ 14 w 19"/>
                <a:gd name="T23" fmla="*/ 36 h 45"/>
                <a:gd name="T24" fmla="*/ 13 w 19"/>
                <a:gd name="T25" fmla="*/ 39 h 45"/>
                <a:gd name="T26" fmla="*/ 11 w 19"/>
                <a:gd name="T27" fmla="*/ 44 h 45"/>
                <a:gd name="T28" fmla="*/ 11 w 19"/>
                <a:gd name="T29" fmla="*/ 44 h 45"/>
                <a:gd name="T30" fmla="*/ 9 w 19"/>
                <a:gd name="T31" fmla="*/ 42 h 45"/>
                <a:gd name="T32" fmla="*/ 11 w 19"/>
                <a:gd name="T33" fmla="*/ 35 h 45"/>
                <a:gd name="T34" fmla="*/ 11 w 19"/>
                <a:gd name="T35" fmla="*/ 30 h 45"/>
                <a:gd name="T36" fmla="*/ 11 w 19"/>
                <a:gd name="T37" fmla="*/ 28 h 45"/>
                <a:gd name="T38" fmla="*/ 10 w 19"/>
                <a:gd name="T39" fmla="*/ 25 h 45"/>
                <a:gd name="T40" fmla="*/ 8 w 19"/>
                <a:gd name="T41" fmla="*/ 25 h 45"/>
                <a:gd name="T42" fmla="*/ 5 w 19"/>
                <a:gd name="T43" fmla="*/ 27 h 45"/>
                <a:gd name="T44" fmla="*/ 5 w 19"/>
                <a:gd name="T45" fmla="*/ 25 h 45"/>
                <a:gd name="T46" fmla="*/ 5 w 19"/>
                <a:gd name="T47" fmla="*/ 24 h 45"/>
                <a:gd name="T48" fmla="*/ 4 w 19"/>
                <a:gd name="T49" fmla="*/ 23 h 45"/>
                <a:gd name="T50" fmla="*/ 1 w 19"/>
                <a:gd name="T51" fmla="*/ 23 h 45"/>
                <a:gd name="T52" fmla="*/ 0 w 19"/>
                <a:gd name="T53" fmla="*/ 23 h 45"/>
                <a:gd name="T54" fmla="*/ 0 w 19"/>
                <a:gd name="T55" fmla="*/ 21 h 45"/>
                <a:gd name="T56" fmla="*/ 0 w 19"/>
                <a:gd name="T57" fmla="*/ 20 h 45"/>
                <a:gd name="T58" fmla="*/ 3 w 19"/>
                <a:gd name="T59" fmla="*/ 19 h 45"/>
                <a:gd name="T60" fmla="*/ 5 w 19"/>
                <a:gd name="T61" fmla="*/ 19 h 45"/>
                <a:gd name="T62" fmla="*/ 9 w 19"/>
                <a:gd name="T63" fmla="*/ 17 h 45"/>
                <a:gd name="T64" fmla="*/ 6 w 19"/>
                <a:gd name="T65" fmla="*/ 8 h 45"/>
                <a:gd name="T66" fmla="*/ 4 w 19"/>
                <a:gd name="T67" fmla="*/ 8 h 45"/>
                <a:gd name="T68" fmla="*/ 3 w 19"/>
                <a:gd name="T69" fmla="*/ 7 h 45"/>
                <a:gd name="T70" fmla="*/ 3 w 19"/>
                <a:gd name="T71" fmla="*/ 6 h 45"/>
                <a:gd name="T72" fmla="*/ 5 w 19"/>
                <a:gd name="T73" fmla="*/ 5 h 45"/>
                <a:gd name="T74" fmla="*/ 7 w 19"/>
                <a:gd name="T75" fmla="*/ 0 h 45"/>
                <a:gd name="T76" fmla="*/ 9 w 19"/>
                <a:gd name="T77" fmla="*/ 0 h 45"/>
                <a:gd name="T78" fmla="*/ 11 w 19"/>
                <a:gd name="T79" fmla="*/ 0 h 45"/>
                <a:gd name="T80" fmla="*/ 10 w 19"/>
                <a:gd name="T81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45">
                  <a:moveTo>
                    <a:pt x="10" y="4"/>
                  </a:moveTo>
                  <a:lnTo>
                    <a:pt x="11" y="9"/>
                  </a:lnTo>
                  <a:lnTo>
                    <a:pt x="13" y="8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8" y="14"/>
                  </a:lnTo>
                  <a:lnTo>
                    <a:pt x="16" y="24"/>
                  </a:lnTo>
                  <a:lnTo>
                    <a:pt x="15" y="26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4" y="36"/>
                  </a:lnTo>
                  <a:lnTo>
                    <a:pt x="13" y="39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9" y="42"/>
                  </a:lnTo>
                  <a:lnTo>
                    <a:pt x="11" y="35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0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8" name="Freeform 141">
              <a:extLst>
                <a:ext uri="{FF2B5EF4-FFF2-40B4-BE49-F238E27FC236}">
                  <a16:creationId xmlns:a16="http://schemas.microsoft.com/office/drawing/2014/main" id="{C41BCAC9-716B-4D44-84ED-5446D123B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6580" y="7061324"/>
              <a:ext cx="10991" cy="16483"/>
            </a:xfrm>
            <a:custGeom>
              <a:avLst/>
              <a:gdLst>
                <a:gd name="T0" fmla="*/ 10 w 11"/>
                <a:gd name="T1" fmla="*/ 9 h 12"/>
                <a:gd name="T2" fmla="*/ 7 w 11"/>
                <a:gd name="T3" fmla="*/ 11 h 12"/>
                <a:gd name="T4" fmla="*/ 6 w 11"/>
                <a:gd name="T5" fmla="*/ 10 h 12"/>
                <a:gd name="T6" fmla="*/ 6 w 11"/>
                <a:gd name="T7" fmla="*/ 6 h 12"/>
                <a:gd name="T8" fmla="*/ 3 w 11"/>
                <a:gd name="T9" fmla="*/ 4 h 12"/>
                <a:gd name="T10" fmla="*/ 1 w 11"/>
                <a:gd name="T11" fmla="*/ 3 h 12"/>
                <a:gd name="T12" fmla="*/ 0 w 11"/>
                <a:gd name="T13" fmla="*/ 1 h 12"/>
                <a:gd name="T14" fmla="*/ 0 w 11"/>
                <a:gd name="T15" fmla="*/ 1 h 12"/>
                <a:gd name="T16" fmla="*/ 2 w 11"/>
                <a:gd name="T17" fmla="*/ 0 h 12"/>
                <a:gd name="T18" fmla="*/ 6 w 11"/>
                <a:gd name="T19" fmla="*/ 3 h 12"/>
                <a:gd name="T20" fmla="*/ 7 w 11"/>
                <a:gd name="T21" fmla="*/ 6 h 12"/>
                <a:gd name="T22" fmla="*/ 10 w 11"/>
                <a:gd name="T23" fmla="*/ 7 h 12"/>
                <a:gd name="T24" fmla="*/ 10 w 11"/>
                <a:gd name="T25" fmla="*/ 7 h 12"/>
                <a:gd name="T26" fmla="*/ 10 w 11"/>
                <a:gd name="T2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10" y="9"/>
                  </a:moveTo>
                  <a:lnTo>
                    <a:pt x="7" y="11"/>
                  </a:lnTo>
                  <a:lnTo>
                    <a:pt x="6" y="10"/>
                  </a:lnTo>
                  <a:lnTo>
                    <a:pt x="6" y="6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9" name="Freeform 142">
              <a:extLst>
                <a:ext uri="{FF2B5EF4-FFF2-40B4-BE49-F238E27FC236}">
                  <a16:creationId xmlns:a16="http://schemas.microsoft.com/office/drawing/2014/main" id="{AFD95739-233B-4AA3-9631-280B9C096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43064" y="7066818"/>
              <a:ext cx="10991" cy="5497"/>
            </a:xfrm>
            <a:custGeom>
              <a:avLst/>
              <a:gdLst>
                <a:gd name="T0" fmla="*/ 3 w 8"/>
                <a:gd name="T1" fmla="*/ 4 h 5"/>
                <a:gd name="T2" fmla="*/ 0 w 8"/>
                <a:gd name="T3" fmla="*/ 4 h 5"/>
                <a:gd name="T4" fmla="*/ 2 w 8"/>
                <a:gd name="T5" fmla="*/ 0 h 5"/>
                <a:gd name="T6" fmla="*/ 4 w 8"/>
                <a:gd name="T7" fmla="*/ 0 h 5"/>
                <a:gd name="T8" fmla="*/ 7 w 8"/>
                <a:gd name="T9" fmla="*/ 0 h 5"/>
                <a:gd name="T10" fmla="*/ 7 w 8"/>
                <a:gd name="T11" fmla="*/ 1 h 5"/>
                <a:gd name="T12" fmla="*/ 3 w 8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3" y="4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0" name="Freeform 143">
              <a:extLst>
                <a:ext uri="{FF2B5EF4-FFF2-40B4-BE49-F238E27FC236}">
                  <a16:creationId xmlns:a16="http://schemas.microsoft.com/office/drawing/2014/main" id="{375DFFED-5A8E-4DCE-BEAD-C43849B1D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5590" y="7077807"/>
              <a:ext cx="27474" cy="21981"/>
            </a:xfrm>
            <a:custGeom>
              <a:avLst/>
              <a:gdLst>
                <a:gd name="T0" fmla="*/ 10 w 20"/>
                <a:gd name="T1" fmla="*/ 6 h 16"/>
                <a:gd name="T2" fmla="*/ 9 w 20"/>
                <a:gd name="T3" fmla="*/ 8 h 16"/>
                <a:gd name="T4" fmla="*/ 12 w 20"/>
                <a:gd name="T5" fmla="*/ 8 h 16"/>
                <a:gd name="T6" fmla="*/ 15 w 20"/>
                <a:gd name="T7" fmla="*/ 10 h 16"/>
                <a:gd name="T8" fmla="*/ 17 w 20"/>
                <a:gd name="T9" fmla="*/ 10 h 16"/>
                <a:gd name="T10" fmla="*/ 19 w 20"/>
                <a:gd name="T11" fmla="*/ 11 h 16"/>
                <a:gd name="T12" fmla="*/ 18 w 20"/>
                <a:gd name="T13" fmla="*/ 14 h 16"/>
                <a:gd name="T14" fmla="*/ 16 w 20"/>
                <a:gd name="T15" fmla="*/ 15 h 16"/>
                <a:gd name="T16" fmla="*/ 16 w 20"/>
                <a:gd name="T17" fmla="*/ 15 h 16"/>
                <a:gd name="T18" fmla="*/ 12 w 20"/>
                <a:gd name="T19" fmla="*/ 12 h 16"/>
                <a:gd name="T20" fmla="*/ 7 w 20"/>
                <a:gd name="T21" fmla="*/ 13 h 16"/>
                <a:gd name="T22" fmla="*/ 5 w 20"/>
                <a:gd name="T23" fmla="*/ 13 h 16"/>
                <a:gd name="T24" fmla="*/ 5 w 20"/>
                <a:gd name="T25" fmla="*/ 12 h 16"/>
                <a:gd name="T26" fmla="*/ 4 w 20"/>
                <a:gd name="T27" fmla="*/ 11 h 16"/>
                <a:gd name="T28" fmla="*/ 4 w 20"/>
                <a:gd name="T29" fmla="*/ 9 h 16"/>
                <a:gd name="T30" fmla="*/ 4 w 20"/>
                <a:gd name="T31" fmla="*/ 8 h 16"/>
                <a:gd name="T32" fmla="*/ 2 w 20"/>
                <a:gd name="T33" fmla="*/ 10 h 16"/>
                <a:gd name="T34" fmla="*/ 2 w 20"/>
                <a:gd name="T35" fmla="*/ 10 h 16"/>
                <a:gd name="T36" fmla="*/ 1 w 20"/>
                <a:gd name="T37" fmla="*/ 9 h 16"/>
                <a:gd name="T38" fmla="*/ 0 w 20"/>
                <a:gd name="T39" fmla="*/ 7 h 16"/>
                <a:gd name="T40" fmla="*/ 1 w 20"/>
                <a:gd name="T41" fmla="*/ 5 h 16"/>
                <a:gd name="T42" fmla="*/ 2 w 20"/>
                <a:gd name="T43" fmla="*/ 1 h 16"/>
                <a:gd name="T44" fmla="*/ 4 w 20"/>
                <a:gd name="T45" fmla="*/ 0 h 16"/>
                <a:gd name="T46" fmla="*/ 7 w 20"/>
                <a:gd name="T47" fmla="*/ 0 h 16"/>
                <a:gd name="T48" fmla="*/ 10 w 20"/>
                <a:gd name="T49" fmla="*/ 3 h 16"/>
                <a:gd name="T50" fmla="*/ 11 w 20"/>
                <a:gd name="T51" fmla="*/ 4 h 16"/>
                <a:gd name="T52" fmla="*/ 11 w 20"/>
                <a:gd name="T53" fmla="*/ 5 h 16"/>
                <a:gd name="T54" fmla="*/ 10 w 20"/>
                <a:gd name="T5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16">
                  <a:moveTo>
                    <a:pt x="10" y="6"/>
                  </a:moveTo>
                  <a:lnTo>
                    <a:pt x="9" y="8"/>
                  </a:lnTo>
                  <a:lnTo>
                    <a:pt x="12" y="8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9" y="11"/>
                  </a:lnTo>
                  <a:lnTo>
                    <a:pt x="18" y="14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2" y="12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1" name="Freeform 144">
              <a:extLst>
                <a:ext uri="{FF2B5EF4-FFF2-40B4-BE49-F238E27FC236}">
                  <a16:creationId xmlns:a16="http://schemas.microsoft.com/office/drawing/2014/main" id="{BCD4BA84-C236-41EA-A858-FE4A1FD4A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5590" y="7094295"/>
              <a:ext cx="10991" cy="10991"/>
            </a:xfrm>
            <a:custGeom>
              <a:avLst/>
              <a:gdLst>
                <a:gd name="T0" fmla="*/ 8 w 9"/>
                <a:gd name="T1" fmla="*/ 8 h 9"/>
                <a:gd name="T2" fmla="*/ 6 w 9"/>
                <a:gd name="T3" fmla="*/ 8 h 9"/>
                <a:gd name="T4" fmla="*/ 4 w 9"/>
                <a:gd name="T5" fmla="*/ 8 h 9"/>
                <a:gd name="T6" fmla="*/ 1 w 9"/>
                <a:gd name="T7" fmla="*/ 4 h 9"/>
                <a:gd name="T8" fmla="*/ 0 w 9"/>
                <a:gd name="T9" fmla="*/ 2 h 9"/>
                <a:gd name="T10" fmla="*/ 0 w 9"/>
                <a:gd name="T11" fmla="*/ 1 h 9"/>
                <a:gd name="T12" fmla="*/ 1 w 9"/>
                <a:gd name="T13" fmla="*/ 0 h 9"/>
                <a:gd name="T14" fmla="*/ 4 w 9"/>
                <a:gd name="T15" fmla="*/ 1 h 9"/>
                <a:gd name="T16" fmla="*/ 6 w 9"/>
                <a:gd name="T17" fmla="*/ 4 h 9"/>
                <a:gd name="T18" fmla="*/ 6 w 9"/>
                <a:gd name="T19" fmla="*/ 6 h 9"/>
                <a:gd name="T20" fmla="*/ 6 w 9"/>
                <a:gd name="T21" fmla="*/ 6 h 9"/>
                <a:gd name="T22" fmla="*/ 8 w 9"/>
                <a:gd name="T23" fmla="*/ 7 h 9"/>
                <a:gd name="T24" fmla="*/ 8 w 9"/>
                <a:gd name="T2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8" y="8"/>
                  </a:moveTo>
                  <a:lnTo>
                    <a:pt x="6" y="8"/>
                  </a:lnTo>
                  <a:lnTo>
                    <a:pt x="4" y="8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1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7"/>
                  </a:lnTo>
                  <a:lnTo>
                    <a:pt x="8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2" name="Freeform 145">
              <a:extLst>
                <a:ext uri="{FF2B5EF4-FFF2-40B4-BE49-F238E27FC236}">
                  <a16:creationId xmlns:a16="http://schemas.microsoft.com/office/drawing/2014/main" id="{327A71E3-BD45-49BE-B1F8-A96FEF58D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6580" y="7099788"/>
              <a:ext cx="5494" cy="10991"/>
            </a:xfrm>
            <a:custGeom>
              <a:avLst/>
              <a:gdLst>
                <a:gd name="T0" fmla="*/ 3 w 6"/>
                <a:gd name="T1" fmla="*/ 6 h 7"/>
                <a:gd name="T2" fmla="*/ 3 w 6"/>
                <a:gd name="T3" fmla="*/ 6 h 7"/>
                <a:gd name="T4" fmla="*/ 2 w 6"/>
                <a:gd name="T5" fmla="*/ 4 h 7"/>
                <a:gd name="T6" fmla="*/ 0 w 6"/>
                <a:gd name="T7" fmla="*/ 1 h 7"/>
                <a:gd name="T8" fmla="*/ 3 w 6"/>
                <a:gd name="T9" fmla="*/ 0 h 7"/>
                <a:gd name="T10" fmla="*/ 5 w 6"/>
                <a:gd name="T11" fmla="*/ 1 h 7"/>
                <a:gd name="T12" fmla="*/ 4 w 6"/>
                <a:gd name="T13" fmla="*/ 2 h 7"/>
                <a:gd name="T14" fmla="*/ 3 w 6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lnTo>
                    <a:pt x="3" y="6"/>
                  </a:lnTo>
                  <a:lnTo>
                    <a:pt x="2" y="4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3" name="Freeform 146">
              <a:extLst>
                <a:ext uri="{FF2B5EF4-FFF2-40B4-BE49-F238E27FC236}">
                  <a16:creationId xmlns:a16="http://schemas.microsoft.com/office/drawing/2014/main" id="{C03F4FD2-8CE4-45FC-B647-4D7E2B3F6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1179" y="7110779"/>
              <a:ext cx="296740" cy="560510"/>
            </a:xfrm>
            <a:custGeom>
              <a:avLst/>
              <a:gdLst>
                <a:gd name="T0" fmla="*/ 65 w 239"/>
                <a:gd name="T1" fmla="*/ 40 h 450"/>
                <a:gd name="T2" fmla="*/ 65 w 239"/>
                <a:gd name="T3" fmla="*/ 62 h 450"/>
                <a:gd name="T4" fmla="*/ 99 w 239"/>
                <a:gd name="T5" fmla="*/ 56 h 450"/>
                <a:gd name="T6" fmla="*/ 127 w 239"/>
                <a:gd name="T7" fmla="*/ 74 h 450"/>
                <a:gd name="T8" fmla="*/ 107 w 239"/>
                <a:gd name="T9" fmla="*/ 119 h 450"/>
                <a:gd name="T10" fmla="*/ 92 w 239"/>
                <a:gd name="T11" fmla="*/ 128 h 450"/>
                <a:gd name="T12" fmla="*/ 83 w 239"/>
                <a:gd name="T13" fmla="*/ 147 h 450"/>
                <a:gd name="T14" fmla="*/ 99 w 239"/>
                <a:gd name="T15" fmla="*/ 147 h 450"/>
                <a:gd name="T16" fmla="*/ 139 w 239"/>
                <a:gd name="T17" fmla="*/ 188 h 450"/>
                <a:gd name="T18" fmla="*/ 174 w 239"/>
                <a:gd name="T19" fmla="*/ 240 h 450"/>
                <a:gd name="T20" fmla="*/ 189 w 239"/>
                <a:gd name="T21" fmla="*/ 274 h 450"/>
                <a:gd name="T22" fmla="*/ 168 w 239"/>
                <a:gd name="T23" fmla="*/ 268 h 450"/>
                <a:gd name="T24" fmla="*/ 191 w 239"/>
                <a:gd name="T25" fmla="*/ 303 h 450"/>
                <a:gd name="T26" fmla="*/ 202 w 239"/>
                <a:gd name="T27" fmla="*/ 306 h 450"/>
                <a:gd name="T28" fmla="*/ 237 w 239"/>
                <a:gd name="T29" fmla="*/ 321 h 450"/>
                <a:gd name="T30" fmla="*/ 228 w 239"/>
                <a:gd name="T31" fmla="*/ 355 h 450"/>
                <a:gd name="T32" fmla="*/ 219 w 239"/>
                <a:gd name="T33" fmla="*/ 364 h 450"/>
                <a:gd name="T34" fmla="*/ 203 w 239"/>
                <a:gd name="T35" fmla="*/ 378 h 450"/>
                <a:gd name="T36" fmla="*/ 216 w 239"/>
                <a:gd name="T37" fmla="*/ 385 h 450"/>
                <a:gd name="T38" fmla="*/ 215 w 239"/>
                <a:gd name="T39" fmla="*/ 404 h 450"/>
                <a:gd name="T40" fmla="*/ 179 w 239"/>
                <a:gd name="T41" fmla="*/ 412 h 450"/>
                <a:gd name="T42" fmla="*/ 145 w 239"/>
                <a:gd name="T43" fmla="*/ 411 h 450"/>
                <a:gd name="T44" fmla="*/ 124 w 239"/>
                <a:gd name="T45" fmla="*/ 421 h 450"/>
                <a:gd name="T46" fmla="*/ 98 w 239"/>
                <a:gd name="T47" fmla="*/ 416 h 450"/>
                <a:gd name="T48" fmla="*/ 67 w 239"/>
                <a:gd name="T49" fmla="*/ 437 h 450"/>
                <a:gd name="T50" fmla="*/ 43 w 239"/>
                <a:gd name="T51" fmla="*/ 436 h 450"/>
                <a:gd name="T52" fmla="*/ 18 w 239"/>
                <a:gd name="T53" fmla="*/ 446 h 450"/>
                <a:gd name="T54" fmla="*/ 34 w 239"/>
                <a:gd name="T55" fmla="*/ 427 h 450"/>
                <a:gd name="T56" fmla="*/ 55 w 239"/>
                <a:gd name="T57" fmla="*/ 401 h 450"/>
                <a:gd name="T58" fmla="*/ 93 w 239"/>
                <a:gd name="T59" fmla="*/ 391 h 450"/>
                <a:gd name="T60" fmla="*/ 103 w 239"/>
                <a:gd name="T61" fmla="*/ 375 h 450"/>
                <a:gd name="T62" fmla="*/ 66 w 239"/>
                <a:gd name="T63" fmla="*/ 374 h 450"/>
                <a:gd name="T64" fmla="*/ 52 w 239"/>
                <a:gd name="T65" fmla="*/ 367 h 450"/>
                <a:gd name="T66" fmla="*/ 28 w 239"/>
                <a:gd name="T67" fmla="*/ 361 h 450"/>
                <a:gd name="T68" fmla="*/ 60 w 239"/>
                <a:gd name="T69" fmla="*/ 338 h 450"/>
                <a:gd name="T70" fmla="*/ 62 w 239"/>
                <a:gd name="T71" fmla="*/ 317 h 450"/>
                <a:gd name="T72" fmla="*/ 44 w 239"/>
                <a:gd name="T73" fmla="*/ 314 h 450"/>
                <a:gd name="T74" fmla="*/ 61 w 239"/>
                <a:gd name="T75" fmla="*/ 293 h 450"/>
                <a:gd name="T76" fmla="*/ 90 w 239"/>
                <a:gd name="T77" fmla="*/ 285 h 450"/>
                <a:gd name="T78" fmla="*/ 95 w 239"/>
                <a:gd name="T79" fmla="*/ 285 h 450"/>
                <a:gd name="T80" fmla="*/ 94 w 239"/>
                <a:gd name="T81" fmla="*/ 259 h 450"/>
                <a:gd name="T82" fmla="*/ 90 w 239"/>
                <a:gd name="T83" fmla="*/ 247 h 450"/>
                <a:gd name="T84" fmla="*/ 92 w 239"/>
                <a:gd name="T85" fmla="*/ 204 h 450"/>
                <a:gd name="T86" fmla="*/ 66 w 239"/>
                <a:gd name="T87" fmla="*/ 213 h 450"/>
                <a:gd name="T88" fmla="*/ 49 w 239"/>
                <a:gd name="T89" fmla="*/ 215 h 450"/>
                <a:gd name="T90" fmla="*/ 29 w 239"/>
                <a:gd name="T91" fmla="*/ 207 h 450"/>
                <a:gd name="T92" fmla="*/ 44 w 239"/>
                <a:gd name="T93" fmla="*/ 173 h 450"/>
                <a:gd name="T94" fmla="*/ 44 w 239"/>
                <a:gd name="T95" fmla="*/ 150 h 450"/>
                <a:gd name="T96" fmla="*/ 31 w 239"/>
                <a:gd name="T97" fmla="*/ 150 h 450"/>
                <a:gd name="T98" fmla="*/ 27 w 239"/>
                <a:gd name="T99" fmla="*/ 145 h 450"/>
                <a:gd name="T100" fmla="*/ 21 w 239"/>
                <a:gd name="T101" fmla="*/ 152 h 450"/>
                <a:gd name="T102" fmla="*/ 11 w 239"/>
                <a:gd name="T103" fmla="*/ 183 h 450"/>
                <a:gd name="T104" fmla="*/ 17 w 239"/>
                <a:gd name="T105" fmla="*/ 160 h 450"/>
                <a:gd name="T106" fmla="*/ 23 w 239"/>
                <a:gd name="T107" fmla="*/ 121 h 450"/>
                <a:gd name="T108" fmla="*/ 11 w 239"/>
                <a:gd name="T109" fmla="*/ 120 h 450"/>
                <a:gd name="T110" fmla="*/ 8 w 239"/>
                <a:gd name="T111" fmla="*/ 106 h 450"/>
                <a:gd name="T112" fmla="*/ 14 w 239"/>
                <a:gd name="T113" fmla="*/ 76 h 450"/>
                <a:gd name="T114" fmla="*/ 13 w 239"/>
                <a:gd name="T115" fmla="*/ 61 h 450"/>
                <a:gd name="T116" fmla="*/ 25 w 239"/>
                <a:gd name="T117" fmla="*/ 43 h 450"/>
                <a:gd name="T118" fmla="*/ 24 w 239"/>
                <a:gd name="T119" fmla="*/ 24 h 450"/>
                <a:gd name="T120" fmla="*/ 32 w 239"/>
                <a:gd name="T121" fmla="*/ 10 h 450"/>
                <a:gd name="T122" fmla="*/ 44 w 239"/>
                <a:gd name="T123" fmla="*/ 9 h 450"/>
                <a:gd name="T124" fmla="*/ 87 w 239"/>
                <a:gd name="T125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9" h="450">
                  <a:moveTo>
                    <a:pt x="92" y="9"/>
                  </a:moveTo>
                  <a:lnTo>
                    <a:pt x="92" y="13"/>
                  </a:lnTo>
                  <a:lnTo>
                    <a:pt x="91" y="15"/>
                  </a:lnTo>
                  <a:lnTo>
                    <a:pt x="90" y="16"/>
                  </a:lnTo>
                  <a:lnTo>
                    <a:pt x="88" y="19"/>
                  </a:lnTo>
                  <a:lnTo>
                    <a:pt x="82" y="24"/>
                  </a:lnTo>
                  <a:lnTo>
                    <a:pt x="71" y="35"/>
                  </a:lnTo>
                  <a:lnTo>
                    <a:pt x="65" y="40"/>
                  </a:lnTo>
                  <a:lnTo>
                    <a:pt x="64" y="43"/>
                  </a:lnTo>
                  <a:lnTo>
                    <a:pt x="64" y="46"/>
                  </a:lnTo>
                  <a:lnTo>
                    <a:pt x="67" y="47"/>
                  </a:lnTo>
                  <a:lnTo>
                    <a:pt x="69" y="48"/>
                  </a:lnTo>
                  <a:lnTo>
                    <a:pt x="68" y="50"/>
                  </a:lnTo>
                  <a:lnTo>
                    <a:pt x="62" y="56"/>
                  </a:lnTo>
                  <a:lnTo>
                    <a:pt x="60" y="62"/>
                  </a:lnTo>
                  <a:lnTo>
                    <a:pt x="65" y="62"/>
                  </a:lnTo>
                  <a:lnTo>
                    <a:pt x="68" y="61"/>
                  </a:lnTo>
                  <a:lnTo>
                    <a:pt x="76" y="57"/>
                  </a:lnTo>
                  <a:lnTo>
                    <a:pt x="82" y="54"/>
                  </a:lnTo>
                  <a:lnTo>
                    <a:pt x="85" y="54"/>
                  </a:lnTo>
                  <a:lnTo>
                    <a:pt x="92" y="57"/>
                  </a:lnTo>
                  <a:lnTo>
                    <a:pt x="93" y="57"/>
                  </a:lnTo>
                  <a:lnTo>
                    <a:pt x="96" y="56"/>
                  </a:lnTo>
                  <a:lnTo>
                    <a:pt x="99" y="56"/>
                  </a:lnTo>
                  <a:lnTo>
                    <a:pt x="117" y="56"/>
                  </a:lnTo>
                  <a:lnTo>
                    <a:pt x="123" y="55"/>
                  </a:lnTo>
                  <a:lnTo>
                    <a:pt x="126" y="56"/>
                  </a:lnTo>
                  <a:lnTo>
                    <a:pt x="129" y="60"/>
                  </a:lnTo>
                  <a:lnTo>
                    <a:pt x="131" y="67"/>
                  </a:lnTo>
                  <a:lnTo>
                    <a:pt x="131" y="68"/>
                  </a:lnTo>
                  <a:lnTo>
                    <a:pt x="129" y="71"/>
                  </a:lnTo>
                  <a:lnTo>
                    <a:pt x="127" y="74"/>
                  </a:lnTo>
                  <a:lnTo>
                    <a:pt x="124" y="80"/>
                  </a:lnTo>
                  <a:lnTo>
                    <a:pt x="123" y="82"/>
                  </a:lnTo>
                  <a:lnTo>
                    <a:pt x="123" y="86"/>
                  </a:lnTo>
                  <a:lnTo>
                    <a:pt x="122" y="89"/>
                  </a:lnTo>
                  <a:lnTo>
                    <a:pt x="117" y="102"/>
                  </a:lnTo>
                  <a:lnTo>
                    <a:pt x="112" y="109"/>
                  </a:lnTo>
                  <a:lnTo>
                    <a:pt x="110" y="114"/>
                  </a:lnTo>
                  <a:lnTo>
                    <a:pt x="107" y="119"/>
                  </a:lnTo>
                  <a:lnTo>
                    <a:pt x="104" y="121"/>
                  </a:lnTo>
                  <a:lnTo>
                    <a:pt x="101" y="123"/>
                  </a:lnTo>
                  <a:lnTo>
                    <a:pt x="93" y="125"/>
                  </a:lnTo>
                  <a:lnTo>
                    <a:pt x="91" y="126"/>
                  </a:lnTo>
                  <a:lnTo>
                    <a:pt x="88" y="128"/>
                  </a:lnTo>
                  <a:lnTo>
                    <a:pt x="85" y="129"/>
                  </a:lnTo>
                  <a:lnTo>
                    <a:pt x="88" y="129"/>
                  </a:lnTo>
                  <a:lnTo>
                    <a:pt x="92" y="128"/>
                  </a:lnTo>
                  <a:lnTo>
                    <a:pt x="98" y="127"/>
                  </a:lnTo>
                  <a:lnTo>
                    <a:pt x="105" y="131"/>
                  </a:lnTo>
                  <a:lnTo>
                    <a:pt x="104" y="135"/>
                  </a:lnTo>
                  <a:lnTo>
                    <a:pt x="101" y="138"/>
                  </a:lnTo>
                  <a:lnTo>
                    <a:pt x="95" y="138"/>
                  </a:lnTo>
                  <a:lnTo>
                    <a:pt x="89" y="144"/>
                  </a:lnTo>
                  <a:lnTo>
                    <a:pt x="87" y="147"/>
                  </a:lnTo>
                  <a:lnTo>
                    <a:pt x="83" y="147"/>
                  </a:lnTo>
                  <a:lnTo>
                    <a:pt x="80" y="147"/>
                  </a:lnTo>
                  <a:lnTo>
                    <a:pt x="74" y="145"/>
                  </a:lnTo>
                  <a:lnTo>
                    <a:pt x="71" y="144"/>
                  </a:lnTo>
                  <a:lnTo>
                    <a:pt x="73" y="147"/>
                  </a:lnTo>
                  <a:lnTo>
                    <a:pt x="76" y="148"/>
                  </a:lnTo>
                  <a:lnTo>
                    <a:pt x="93" y="152"/>
                  </a:lnTo>
                  <a:lnTo>
                    <a:pt x="94" y="151"/>
                  </a:lnTo>
                  <a:lnTo>
                    <a:pt x="99" y="147"/>
                  </a:lnTo>
                  <a:lnTo>
                    <a:pt x="107" y="147"/>
                  </a:lnTo>
                  <a:lnTo>
                    <a:pt x="120" y="154"/>
                  </a:lnTo>
                  <a:lnTo>
                    <a:pt x="124" y="159"/>
                  </a:lnTo>
                  <a:lnTo>
                    <a:pt x="130" y="166"/>
                  </a:lnTo>
                  <a:lnTo>
                    <a:pt x="133" y="169"/>
                  </a:lnTo>
                  <a:lnTo>
                    <a:pt x="135" y="172"/>
                  </a:lnTo>
                  <a:lnTo>
                    <a:pt x="137" y="176"/>
                  </a:lnTo>
                  <a:lnTo>
                    <a:pt x="139" y="188"/>
                  </a:lnTo>
                  <a:lnTo>
                    <a:pt x="142" y="201"/>
                  </a:lnTo>
                  <a:lnTo>
                    <a:pt x="146" y="214"/>
                  </a:lnTo>
                  <a:lnTo>
                    <a:pt x="148" y="218"/>
                  </a:lnTo>
                  <a:lnTo>
                    <a:pt x="150" y="220"/>
                  </a:lnTo>
                  <a:lnTo>
                    <a:pt x="162" y="226"/>
                  </a:lnTo>
                  <a:lnTo>
                    <a:pt x="165" y="228"/>
                  </a:lnTo>
                  <a:lnTo>
                    <a:pt x="170" y="234"/>
                  </a:lnTo>
                  <a:lnTo>
                    <a:pt x="174" y="240"/>
                  </a:lnTo>
                  <a:lnTo>
                    <a:pt x="179" y="244"/>
                  </a:lnTo>
                  <a:lnTo>
                    <a:pt x="183" y="248"/>
                  </a:lnTo>
                  <a:lnTo>
                    <a:pt x="180" y="250"/>
                  </a:lnTo>
                  <a:lnTo>
                    <a:pt x="179" y="253"/>
                  </a:lnTo>
                  <a:lnTo>
                    <a:pt x="180" y="257"/>
                  </a:lnTo>
                  <a:lnTo>
                    <a:pt x="182" y="261"/>
                  </a:lnTo>
                  <a:lnTo>
                    <a:pt x="186" y="267"/>
                  </a:lnTo>
                  <a:lnTo>
                    <a:pt x="189" y="274"/>
                  </a:lnTo>
                  <a:lnTo>
                    <a:pt x="187" y="273"/>
                  </a:lnTo>
                  <a:lnTo>
                    <a:pt x="186" y="272"/>
                  </a:lnTo>
                  <a:lnTo>
                    <a:pt x="185" y="273"/>
                  </a:lnTo>
                  <a:lnTo>
                    <a:pt x="183" y="272"/>
                  </a:lnTo>
                  <a:lnTo>
                    <a:pt x="180" y="270"/>
                  </a:lnTo>
                  <a:lnTo>
                    <a:pt x="177" y="267"/>
                  </a:lnTo>
                  <a:lnTo>
                    <a:pt x="171" y="268"/>
                  </a:lnTo>
                  <a:lnTo>
                    <a:pt x="168" y="268"/>
                  </a:lnTo>
                  <a:lnTo>
                    <a:pt x="166" y="268"/>
                  </a:lnTo>
                  <a:lnTo>
                    <a:pt x="170" y="270"/>
                  </a:lnTo>
                  <a:lnTo>
                    <a:pt x="177" y="270"/>
                  </a:lnTo>
                  <a:lnTo>
                    <a:pt x="189" y="281"/>
                  </a:lnTo>
                  <a:lnTo>
                    <a:pt x="194" y="288"/>
                  </a:lnTo>
                  <a:lnTo>
                    <a:pt x="196" y="297"/>
                  </a:lnTo>
                  <a:lnTo>
                    <a:pt x="194" y="301"/>
                  </a:lnTo>
                  <a:lnTo>
                    <a:pt x="191" y="303"/>
                  </a:lnTo>
                  <a:lnTo>
                    <a:pt x="189" y="306"/>
                  </a:lnTo>
                  <a:lnTo>
                    <a:pt x="186" y="309"/>
                  </a:lnTo>
                  <a:lnTo>
                    <a:pt x="194" y="314"/>
                  </a:lnTo>
                  <a:lnTo>
                    <a:pt x="195" y="314"/>
                  </a:lnTo>
                  <a:lnTo>
                    <a:pt x="197" y="314"/>
                  </a:lnTo>
                  <a:lnTo>
                    <a:pt x="198" y="312"/>
                  </a:lnTo>
                  <a:lnTo>
                    <a:pt x="201" y="308"/>
                  </a:lnTo>
                  <a:lnTo>
                    <a:pt x="202" y="306"/>
                  </a:lnTo>
                  <a:lnTo>
                    <a:pt x="207" y="306"/>
                  </a:lnTo>
                  <a:lnTo>
                    <a:pt x="210" y="306"/>
                  </a:lnTo>
                  <a:lnTo>
                    <a:pt x="214" y="307"/>
                  </a:lnTo>
                  <a:lnTo>
                    <a:pt x="217" y="307"/>
                  </a:lnTo>
                  <a:lnTo>
                    <a:pt x="224" y="308"/>
                  </a:lnTo>
                  <a:lnTo>
                    <a:pt x="227" y="310"/>
                  </a:lnTo>
                  <a:lnTo>
                    <a:pt x="235" y="317"/>
                  </a:lnTo>
                  <a:lnTo>
                    <a:pt x="237" y="321"/>
                  </a:lnTo>
                  <a:lnTo>
                    <a:pt x="238" y="326"/>
                  </a:lnTo>
                  <a:lnTo>
                    <a:pt x="238" y="331"/>
                  </a:lnTo>
                  <a:lnTo>
                    <a:pt x="237" y="336"/>
                  </a:lnTo>
                  <a:lnTo>
                    <a:pt x="235" y="340"/>
                  </a:lnTo>
                  <a:lnTo>
                    <a:pt x="234" y="346"/>
                  </a:lnTo>
                  <a:lnTo>
                    <a:pt x="233" y="349"/>
                  </a:lnTo>
                  <a:lnTo>
                    <a:pt x="232" y="350"/>
                  </a:lnTo>
                  <a:lnTo>
                    <a:pt x="228" y="355"/>
                  </a:lnTo>
                  <a:lnTo>
                    <a:pt x="225" y="356"/>
                  </a:lnTo>
                  <a:lnTo>
                    <a:pt x="224" y="355"/>
                  </a:lnTo>
                  <a:lnTo>
                    <a:pt x="222" y="356"/>
                  </a:lnTo>
                  <a:lnTo>
                    <a:pt x="222" y="356"/>
                  </a:lnTo>
                  <a:lnTo>
                    <a:pt x="224" y="359"/>
                  </a:lnTo>
                  <a:lnTo>
                    <a:pt x="224" y="362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4" y="364"/>
                  </a:lnTo>
                  <a:lnTo>
                    <a:pt x="208" y="367"/>
                  </a:lnTo>
                  <a:lnTo>
                    <a:pt x="212" y="369"/>
                  </a:lnTo>
                  <a:lnTo>
                    <a:pt x="213" y="371"/>
                  </a:lnTo>
                  <a:lnTo>
                    <a:pt x="212" y="375"/>
                  </a:lnTo>
                  <a:lnTo>
                    <a:pt x="209" y="377"/>
                  </a:lnTo>
                  <a:lnTo>
                    <a:pt x="207" y="377"/>
                  </a:lnTo>
                  <a:lnTo>
                    <a:pt x="203" y="378"/>
                  </a:lnTo>
                  <a:lnTo>
                    <a:pt x="200" y="378"/>
                  </a:lnTo>
                  <a:lnTo>
                    <a:pt x="198" y="380"/>
                  </a:lnTo>
                  <a:lnTo>
                    <a:pt x="201" y="379"/>
                  </a:lnTo>
                  <a:lnTo>
                    <a:pt x="203" y="380"/>
                  </a:lnTo>
                  <a:lnTo>
                    <a:pt x="205" y="383"/>
                  </a:lnTo>
                  <a:lnTo>
                    <a:pt x="206" y="384"/>
                  </a:lnTo>
                  <a:lnTo>
                    <a:pt x="212" y="385"/>
                  </a:lnTo>
                  <a:lnTo>
                    <a:pt x="216" y="385"/>
                  </a:lnTo>
                  <a:lnTo>
                    <a:pt x="223" y="385"/>
                  </a:lnTo>
                  <a:lnTo>
                    <a:pt x="227" y="385"/>
                  </a:lnTo>
                  <a:lnTo>
                    <a:pt x="228" y="385"/>
                  </a:lnTo>
                  <a:lnTo>
                    <a:pt x="228" y="388"/>
                  </a:lnTo>
                  <a:lnTo>
                    <a:pt x="227" y="394"/>
                  </a:lnTo>
                  <a:lnTo>
                    <a:pt x="227" y="395"/>
                  </a:lnTo>
                  <a:lnTo>
                    <a:pt x="217" y="401"/>
                  </a:lnTo>
                  <a:lnTo>
                    <a:pt x="215" y="404"/>
                  </a:lnTo>
                  <a:lnTo>
                    <a:pt x="214" y="406"/>
                  </a:lnTo>
                  <a:lnTo>
                    <a:pt x="208" y="406"/>
                  </a:lnTo>
                  <a:lnTo>
                    <a:pt x="206" y="408"/>
                  </a:lnTo>
                  <a:lnTo>
                    <a:pt x="201" y="410"/>
                  </a:lnTo>
                  <a:lnTo>
                    <a:pt x="198" y="412"/>
                  </a:lnTo>
                  <a:lnTo>
                    <a:pt x="194" y="413"/>
                  </a:lnTo>
                  <a:lnTo>
                    <a:pt x="191" y="414"/>
                  </a:lnTo>
                  <a:lnTo>
                    <a:pt x="179" y="412"/>
                  </a:lnTo>
                  <a:lnTo>
                    <a:pt x="172" y="412"/>
                  </a:lnTo>
                  <a:lnTo>
                    <a:pt x="161" y="414"/>
                  </a:lnTo>
                  <a:lnTo>
                    <a:pt x="159" y="413"/>
                  </a:lnTo>
                  <a:lnTo>
                    <a:pt x="155" y="412"/>
                  </a:lnTo>
                  <a:lnTo>
                    <a:pt x="151" y="410"/>
                  </a:lnTo>
                  <a:lnTo>
                    <a:pt x="146" y="410"/>
                  </a:lnTo>
                  <a:lnTo>
                    <a:pt x="142" y="407"/>
                  </a:lnTo>
                  <a:lnTo>
                    <a:pt x="145" y="411"/>
                  </a:lnTo>
                  <a:lnTo>
                    <a:pt x="139" y="414"/>
                  </a:lnTo>
                  <a:lnTo>
                    <a:pt x="137" y="415"/>
                  </a:lnTo>
                  <a:lnTo>
                    <a:pt x="134" y="415"/>
                  </a:lnTo>
                  <a:lnTo>
                    <a:pt x="129" y="416"/>
                  </a:lnTo>
                  <a:lnTo>
                    <a:pt x="124" y="416"/>
                  </a:lnTo>
                  <a:lnTo>
                    <a:pt x="124" y="418"/>
                  </a:lnTo>
                  <a:lnTo>
                    <a:pt x="126" y="420"/>
                  </a:lnTo>
                  <a:lnTo>
                    <a:pt x="124" y="421"/>
                  </a:lnTo>
                  <a:lnTo>
                    <a:pt x="124" y="421"/>
                  </a:lnTo>
                  <a:lnTo>
                    <a:pt x="114" y="420"/>
                  </a:lnTo>
                  <a:lnTo>
                    <a:pt x="113" y="420"/>
                  </a:lnTo>
                  <a:lnTo>
                    <a:pt x="112" y="422"/>
                  </a:lnTo>
                  <a:lnTo>
                    <a:pt x="108" y="421"/>
                  </a:lnTo>
                  <a:lnTo>
                    <a:pt x="105" y="418"/>
                  </a:lnTo>
                  <a:lnTo>
                    <a:pt x="101" y="416"/>
                  </a:lnTo>
                  <a:lnTo>
                    <a:pt x="98" y="416"/>
                  </a:lnTo>
                  <a:lnTo>
                    <a:pt x="95" y="416"/>
                  </a:lnTo>
                  <a:lnTo>
                    <a:pt x="82" y="420"/>
                  </a:lnTo>
                  <a:lnTo>
                    <a:pt x="80" y="424"/>
                  </a:lnTo>
                  <a:lnTo>
                    <a:pt x="79" y="430"/>
                  </a:lnTo>
                  <a:lnTo>
                    <a:pt x="77" y="435"/>
                  </a:lnTo>
                  <a:lnTo>
                    <a:pt x="74" y="438"/>
                  </a:lnTo>
                  <a:lnTo>
                    <a:pt x="71" y="439"/>
                  </a:lnTo>
                  <a:lnTo>
                    <a:pt x="67" y="437"/>
                  </a:lnTo>
                  <a:lnTo>
                    <a:pt x="61" y="434"/>
                  </a:lnTo>
                  <a:lnTo>
                    <a:pt x="59" y="432"/>
                  </a:lnTo>
                  <a:lnTo>
                    <a:pt x="59" y="432"/>
                  </a:lnTo>
                  <a:lnTo>
                    <a:pt x="58" y="432"/>
                  </a:lnTo>
                  <a:lnTo>
                    <a:pt x="55" y="433"/>
                  </a:lnTo>
                  <a:lnTo>
                    <a:pt x="53" y="433"/>
                  </a:lnTo>
                  <a:lnTo>
                    <a:pt x="49" y="434"/>
                  </a:lnTo>
                  <a:lnTo>
                    <a:pt x="43" y="436"/>
                  </a:lnTo>
                  <a:lnTo>
                    <a:pt x="40" y="438"/>
                  </a:lnTo>
                  <a:lnTo>
                    <a:pt x="34" y="442"/>
                  </a:lnTo>
                  <a:lnTo>
                    <a:pt x="33" y="444"/>
                  </a:lnTo>
                  <a:lnTo>
                    <a:pt x="30" y="448"/>
                  </a:lnTo>
                  <a:lnTo>
                    <a:pt x="27" y="449"/>
                  </a:lnTo>
                  <a:lnTo>
                    <a:pt x="24" y="446"/>
                  </a:lnTo>
                  <a:lnTo>
                    <a:pt x="21" y="445"/>
                  </a:lnTo>
                  <a:lnTo>
                    <a:pt x="18" y="446"/>
                  </a:lnTo>
                  <a:lnTo>
                    <a:pt x="15" y="448"/>
                  </a:lnTo>
                  <a:lnTo>
                    <a:pt x="14" y="446"/>
                  </a:lnTo>
                  <a:lnTo>
                    <a:pt x="14" y="444"/>
                  </a:lnTo>
                  <a:lnTo>
                    <a:pt x="17" y="441"/>
                  </a:lnTo>
                  <a:lnTo>
                    <a:pt x="24" y="438"/>
                  </a:lnTo>
                  <a:lnTo>
                    <a:pt x="30" y="432"/>
                  </a:lnTo>
                  <a:lnTo>
                    <a:pt x="33" y="429"/>
                  </a:lnTo>
                  <a:lnTo>
                    <a:pt x="34" y="427"/>
                  </a:lnTo>
                  <a:lnTo>
                    <a:pt x="35" y="425"/>
                  </a:lnTo>
                  <a:lnTo>
                    <a:pt x="37" y="425"/>
                  </a:lnTo>
                  <a:lnTo>
                    <a:pt x="38" y="423"/>
                  </a:lnTo>
                  <a:lnTo>
                    <a:pt x="47" y="413"/>
                  </a:lnTo>
                  <a:lnTo>
                    <a:pt x="48" y="411"/>
                  </a:lnTo>
                  <a:lnTo>
                    <a:pt x="48" y="407"/>
                  </a:lnTo>
                  <a:lnTo>
                    <a:pt x="49" y="403"/>
                  </a:lnTo>
                  <a:lnTo>
                    <a:pt x="55" y="401"/>
                  </a:lnTo>
                  <a:lnTo>
                    <a:pt x="59" y="394"/>
                  </a:lnTo>
                  <a:lnTo>
                    <a:pt x="60" y="393"/>
                  </a:lnTo>
                  <a:lnTo>
                    <a:pt x="69" y="391"/>
                  </a:lnTo>
                  <a:lnTo>
                    <a:pt x="76" y="391"/>
                  </a:lnTo>
                  <a:lnTo>
                    <a:pt x="83" y="393"/>
                  </a:lnTo>
                  <a:lnTo>
                    <a:pt x="87" y="393"/>
                  </a:lnTo>
                  <a:lnTo>
                    <a:pt x="90" y="392"/>
                  </a:lnTo>
                  <a:lnTo>
                    <a:pt x="93" y="391"/>
                  </a:lnTo>
                  <a:lnTo>
                    <a:pt x="98" y="383"/>
                  </a:lnTo>
                  <a:lnTo>
                    <a:pt x="101" y="380"/>
                  </a:lnTo>
                  <a:lnTo>
                    <a:pt x="104" y="377"/>
                  </a:lnTo>
                  <a:lnTo>
                    <a:pt x="107" y="373"/>
                  </a:lnTo>
                  <a:lnTo>
                    <a:pt x="112" y="367"/>
                  </a:lnTo>
                  <a:lnTo>
                    <a:pt x="109" y="369"/>
                  </a:lnTo>
                  <a:lnTo>
                    <a:pt x="104" y="372"/>
                  </a:lnTo>
                  <a:lnTo>
                    <a:pt x="103" y="375"/>
                  </a:lnTo>
                  <a:lnTo>
                    <a:pt x="95" y="377"/>
                  </a:lnTo>
                  <a:lnTo>
                    <a:pt x="92" y="378"/>
                  </a:lnTo>
                  <a:lnTo>
                    <a:pt x="87" y="383"/>
                  </a:lnTo>
                  <a:lnTo>
                    <a:pt x="85" y="384"/>
                  </a:lnTo>
                  <a:lnTo>
                    <a:pt x="77" y="383"/>
                  </a:lnTo>
                  <a:lnTo>
                    <a:pt x="71" y="377"/>
                  </a:lnTo>
                  <a:lnTo>
                    <a:pt x="68" y="374"/>
                  </a:lnTo>
                  <a:lnTo>
                    <a:pt x="66" y="374"/>
                  </a:lnTo>
                  <a:lnTo>
                    <a:pt x="65" y="375"/>
                  </a:lnTo>
                  <a:lnTo>
                    <a:pt x="61" y="375"/>
                  </a:lnTo>
                  <a:lnTo>
                    <a:pt x="57" y="375"/>
                  </a:lnTo>
                  <a:lnTo>
                    <a:pt x="59" y="372"/>
                  </a:lnTo>
                  <a:lnTo>
                    <a:pt x="62" y="371"/>
                  </a:lnTo>
                  <a:lnTo>
                    <a:pt x="56" y="370"/>
                  </a:lnTo>
                  <a:lnTo>
                    <a:pt x="54" y="369"/>
                  </a:lnTo>
                  <a:lnTo>
                    <a:pt x="52" y="367"/>
                  </a:lnTo>
                  <a:lnTo>
                    <a:pt x="48" y="366"/>
                  </a:lnTo>
                  <a:lnTo>
                    <a:pt x="46" y="367"/>
                  </a:lnTo>
                  <a:lnTo>
                    <a:pt x="43" y="369"/>
                  </a:lnTo>
                  <a:lnTo>
                    <a:pt x="37" y="372"/>
                  </a:lnTo>
                  <a:lnTo>
                    <a:pt x="30" y="369"/>
                  </a:lnTo>
                  <a:lnTo>
                    <a:pt x="29" y="367"/>
                  </a:lnTo>
                  <a:lnTo>
                    <a:pt x="29" y="364"/>
                  </a:lnTo>
                  <a:lnTo>
                    <a:pt x="28" y="361"/>
                  </a:lnTo>
                  <a:lnTo>
                    <a:pt x="26" y="360"/>
                  </a:lnTo>
                  <a:lnTo>
                    <a:pt x="29" y="356"/>
                  </a:lnTo>
                  <a:lnTo>
                    <a:pt x="32" y="355"/>
                  </a:lnTo>
                  <a:lnTo>
                    <a:pt x="38" y="352"/>
                  </a:lnTo>
                  <a:lnTo>
                    <a:pt x="48" y="347"/>
                  </a:lnTo>
                  <a:lnTo>
                    <a:pt x="53" y="344"/>
                  </a:lnTo>
                  <a:lnTo>
                    <a:pt x="58" y="340"/>
                  </a:lnTo>
                  <a:lnTo>
                    <a:pt x="60" y="338"/>
                  </a:lnTo>
                  <a:lnTo>
                    <a:pt x="62" y="335"/>
                  </a:lnTo>
                  <a:lnTo>
                    <a:pt x="63" y="331"/>
                  </a:lnTo>
                  <a:lnTo>
                    <a:pt x="65" y="328"/>
                  </a:lnTo>
                  <a:lnTo>
                    <a:pt x="63" y="327"/>
                  </a:lnTo>
                  <a:lnTo>
                    <a:pt x="62" y="324"/>
                  </a:lnTo>
                  <a:lnTo>
                    <a:pt x="62" y="322"/>
                  </a:lnTo>
                  <a:lnTo>
                    <a:pt x="64" y="319"/>
                  </a:lnTo>
                  <a:lnTo>
                    <a:pt x="62" y="317"/>
                  </a:lnTo>
                  <a:lnTo>
                    <a:pt x="61" y="314"/>
                  </a:lnTo>
                  <a:lnTo>
                    <a:pt x="61" y="311"/>
                  </a:lnTo>
                  <a:lnTo>
                    <a:pt x="62" y="309"/>
                  </a:lnTo>
                  <a:lnTo>
                    <a:pt x="57" y="309"/>
                  </a:lnTo>
                  <a:lnTo>
                    <a:pt x="54" y="310"/>
                  </a:lnTo>
                  <a:lnTo>
                    <a:pt x="50" y="312"/>
                  </a:lnTo>
                  <a:lnTo>
                    <a:pt x="47" y="314"/>
                  </a:lnTo>
                  <a:lnTo>
                    <a:pt x="44" y="314"/>
                  </a:lnTo>
                  <a:lnTo>
                    <a:pt x="44" y="312"/>
                  </a:lnTo>
                  <a:lnTo>
                    <a:pt x="45" y="310"/>
                  </a:lnTo>
                  <a:lnTo>
                    <a:pt x="49" y="307"/>
                  </a:lnTo>
                  <a:lnTo>
                    <a:pt x="52" y="304"/>
                  </a:lnTo>
                  <a:lnTo>
                    <a:pt x="54" y="302"/>
                  </a:lnTo>
                  <a:lnTo>
                    <a:pt x="54" y="299"/>
                  </a:lnTo>
                  <a:lnTo>
                    <a:pt x="56" y="297"/>
                  </a:lnTo>
                  <a:lnTo>
                    <a:pt x="61" y="293"/>
                  </a:lnTo>
                  <a:lnTo>
                    <a:pt x="70" y="289"/>
                  </a:lnTo>
                  <a:lnTo>
                    <a:pt x="71" y="289"/>
                  </a:lnTo>
                  <a:lnTo>
                    <a:pt x="75" y="290"/>
                  </a:lnTo>
                  <a:lnTo>
                    <a:pt x="79" y="289"/>
                  </a:lnTo>
                  <a:lnTo>
                    <a:pt x="82" y="287"/>
                  </a:lnTo>
                  <a:lnTo>
                    <a:pt x="85" y="287"/>
                  </a:lnTo>
                  <a:lnTo>
                    <a:pt x="92" y="292"/>
                  </a:lnTo>
                  <a:lnTo>
                    <a:pt x="90" y="285"/>
                  </a:lnTo>
                  <a:lnTo>
                    <a:pt x="93" y="283"/>
                  </a:lnTo>
                  <a:lnTo>
                    <a:pt x="97" y="289"/>
                  </a:lnTo>
                  <a:lnTo>
                    <a:pt x="99" y="290"/>
                  </a:lnTo>
                  <a:lnTo>
                    <a:pt x="102" y="289"/>
                  </a:lnTo>
                  <a:lnTo>
                    <a:pt x="101" y="288"/>
                  </a:lnTo>
                  <a:lnTo>
                    <a:pt x="99" y="288"/>
                  </a:lnTo>
                  <a:lnTo>
                    <a:pt x="97" y="287"/>
                  </a:lnTo>
                  <a:lnTo>
                    <a:pt x="95" y="285"/>
                  </a:lnTo>
                  <a:lnTo>
                    <a:pt x="93" y="279"/>
                  </a:lnTo>
                  <a:lnTo>
                    <a:pt x="93" y="275"/>
                  </a:lnTo>
                  <a:lnTo>
                    <a:pt x="95" y="271"/>
                  </a:lnTo>
                  <a:lnTo>
                    <a:pt x="97" y="268"/>
                  </a:lnTo>
                  <a:lnTo>
                    <a:pt x="95" y="267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4" y="259"/>
                  </a:lnTo>
                  <a:lnTo>
                    <a:pt x="98" y="256"/>
                  </a:lnTo>
                  <a:lnTo>
                    <a:pt x="99" y="252"/>
                  </a:lnTo>
                  <a:lnTo>
                    <a:pt x="99" y="247"/>
                  </a:lnTo>
                  <a:lnTo>
                    <a:pt x="98" y="245"/>
                  </a:lnTo>
                  <a:lnTo>
                    <a:pt x="95" y="245"/>
                  </a:lnTo>
                  <a:lnTo>
                    <a:pt x="93" y="246"/>
                  </a:lnTo>
                  <a:lnTo>
                    <a:pt x="91" y="247"/>
                  </a:lnTo>
                  <a:lnTo>
                    <a:pt x="90" y="247"/>
                  </a:lnTo>
                  <a:lnTo>
                    <a:pt x="85" y="242"/>
                  </a:lnTo>
                  <a:lnTo>
                    <a:pt x="82" y="238"/>
                  </a:lnTo>
                  <a:lnTo>
                    <a:pt x="77" y="230"/>
                  </a:lnTo>
                  <a:lnTo>
                    <a:pt x="77" y="225"/>
                  </a:lnTo>
                  <a:lnTo>
                    <a:pt x="81" y="214"/>
                  </a:lnTo>
                  <a:lnTo>
                    <a:pt x="87" y="207"/>
                  </a:lnTo>
                  <a:lnTo>
                    <a:pt x="93" y="205"/>
                  </a:lnTo>
                  <a:lnTo>
                    <a:pt x="92" y="204"/>
                  </a:lnTo>
                  <a:lnTo>
                    <a:pt x="81" y="204"/>
                  </a:lnTo>
                  <a:lnTo>
                    <a:pt x="78" y="205"/>
                  </a:lnTo>
                  <a:lnTo>
                    <a:pt x="75" y="208"/>
                  </a:lnTo>
                  <a:lnTo>
                    <a:pt x="72" y="208"/>
                  </a:lnTo>
                  <a:lnTo>
                    <a:pt x="71" y="209"/>
                  </a:lnTo>
                  <a:lnTo>
                    <a:pt x="69" y="210"/>
                  </a:lnTo>
                  <a:lnTo>
                    <a:pt x="67" y="212"/>
                  </a:lnTo>
                  <a:lnTo>
                    <a:pt x="66" y="213"/>
                  </a:lnTo>
                  <a:lnTo>
                    <a:pt x="62" y="213"/>
                  </a:lnTo>
                  <a:lnTo>
                    <a:pt x="60" y="213"/>
                  </a:lnTo>
                  <a:lnTo>
                    <a:pt x="59" y="213"/>
                  </a:lnTo>
                  <a:lnTo>
                    <a:pt x="58" y="211"/>
                  </a:lnTo>
                  <a:lnTo>
                    <a:pt x="57" y="210"/>
                  </a:lnTo>
                  <a:lnTo>
                    <a:pt x="55" y="211"/>
                  </a:lnTo>
                  <a:lnTo>
                    <a:pt x="52" y="213"/>
                  </a:lnTo>
                  <a:lnTo>
                    <a:pt x="49" y="215"/>
                  </a:lnTo>
                  <a:lnTo>
                    <a:pt x="44" y="213"/>
                  </a:lnTo>
                  <a:lnTo>
                    <a:pt x="40" y="210"/>
                  </a:lnTo>
                  <a:lnTo>
                    <a:pt x="38" y="212"/>
                  </a:lnTo>
                  <a:lnTo>
                    <a:pt x="38" y="214"/>
                  </a:lnTo>
                  <a:lnTo>
                    <a:pt x="36" y="218"/>
                  </a:lnTo>
                  <a:lnTo>
                    <a:pt x="33" y="215"/>
                  </a:lnTo>
                  <a:lnTo>
                    <a:pt x="30" y="210"/>
                  </a:lnTo>
                  <a:lnTo>
                    <a:pt x="29" y="207"/>
                  </a:lnTo>
                  <a:lnTo>
                    <a:pt x="29" y="203"/>
                  </a:lnTo>
                  <a:lnTo>
                    <a:pt x="30" y="201"/>
                  </a:lnTo>
                  <a:lnTo>
                    <a:pt x="32" y="203"/>
                  </a:lnTo>
                  <a:lnTo>
                    <a:pt x="35" y="194"/>
                  </a:lnTo>
                  <a:lnTo>
                    <a:pt x="41" y="183"/>
                  </a:lnTo>
                  <a:lnTo>
                    <a:pt x="43" y="180"/>
                  </a:lnTo>
                  <a:lnTo>
                    <a:pt x="44" y="176"/>
                  </a:lnTo>
                  <a:lnTo>
                    <a:pt x="44" y="173"/>
                  </a:lnTo>
                  <a:lnTo>
                    <a:pt x="43" y="171"/>
                  </a:lnTo>
                  <a:lnTo>
                    <a:pt x="37" y="165"/>
                  </a:lnTo>
                  <a:lnTo>
                    <a:pt x="38" y="161"/>
                  </a:lnTo>
                  <a:lnTo>
                    <a:pt x="38" y="156"/>
                  </a:lnTo>
                  <a:lnTo>
                    <a:pt x="40" y="153"/>
                  </a:lnTo>
                  <a:lnTo>
                    <a:pt x="40" y="152"/>
                  </a:lnTo>
                  <a:lnTo>
                    <a:pt x="47" y="152"/>
                  </a:lnTo>
                  <a:lnTo>
                    <a:pt x="44" y="150"/>
                  </a:lnTo>
                  <a:lnTo>
                    <a:pt x="39" y="146"/>
                  </a:lnTo>
                  <a:lnTo>
                    <a:pt x="39" y="144"/>
                  </a:lnTo>
                  <a:lnTo>
                    <a:pt x="40" y="141"/>
                  </a:lnTo>
                  <a:lnTo>
                    <a:pt x="40" y="141"/>
                  </a:lnTo>
                  <a:lnTo>
                    <a:pt x="38" y="142"/>
                  </a:lnTo>
                  <a:lnTo>
                    <a:pt x="36" y="147"/>
                  </a:lnTo>
                  <a:lnTo>
                    <a:pt x="35" y="149"/>
                  </a:lnTo>
                  <a:lnTo>
                    <a:pt x="31" y="150"/>
                  </a:lnTo>
                  <a:lnTo>
                    <a:pt x="30" y="152"/>
                  </a:lnTo>
                  <a:lnTo>
                    <a:pt x="30" y="152"/>
                  </a:lnTo>
                  <a:lnTo>
                    <a:pt x="28" y="153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3"/>
                  </a:lnTo>
                  <a:lnTo>
                    <a:pt x="27" y="149"/>
                  </a:lnTo>
                  <a:lnTo>
                    <a:pt x="27" y="145"/>
                  </a:lnTo>
                  <a:lnTo>
                    <a:pt x="29" y="142"/>
                  </a:lnTo>
                  <a:lnTo>
                    <a:pt x="34" y="136"/>
                  </a:lnTo>
                  <a:lnTo>
                    <a:pt x="32" y="138"/>
                  </a:lnTo>
                  <a:lnTo>
                    <a:pt x="25" y="144"/>
                  </a:lnTo>
                  <a:lnTo>
                    <a:pt x="23" y="148"/>
                  </a:lnTo>
                  <a:lnTo>
                    <a:pt x="22" y="149"/>
                  </a:lnTo>
                  <a:lnTo>
                    <a:pt x="21" y="150"/>
                  </a:lnTo>
                  <a:lnTo>
                    <a:pt x="21" y="152"/>
                  </a:lnTo>
                  <a:lnTo>
                    <a:pt x="23" y="158"/>
                  </a:lnTo>
                  <a:lnTo>
                    <a:pt x="23" y="161"/>
                  </a:lnTo>
                  <a:lnTo>
                    <a:pt x="18" y="182"/>
                  </a:lnTo>
                  <a:lnTo>
                    <a:pt x="16" y="183"/>
                  </a:lnTo>
                  <a:lnTo>
                    <a:pt x="15" y="184"/>
                  </a:lnTo>
                  <a:lnTo>
                    <a:pt x="14" y="184"/>
                  </a:lnTo>
                  <a:lnTo>
                    <a:pt x="12" y="184"/>
                  </a:lnTo>
                  <a:lnTo>
                    <a:pt x="11" y="183"/>
                  </a:lnTo>
                  <a:lnTo>
                    <a:pt x="11" y="181"/>
                  </a:lnTo>
                  <a:lnTo>
                    <a:pt x="12" y="178"/>
                  </a:lnTo>
                  <a:lnTo>
                    <a:pt x="13" y="169"/>
                  </a:lnTo>
                  <a:lnTo>
                    <a:pt x="14" y="166"/>
                  </a:lnTo>
                  <a:lnTo>
                    <a:pt x="16" y="164"/>
                  </a:lnTo>
                  <a:lnTo>
                    <a:pt x="19" y="160"/>
                  </a:lnTo>
                  <a:lnTo>
                    <a:pt x="19" y="159"/>
                  </a:lnTo>
                  <a:lnTo>
                    <a:pt x="17" y="160"/>
                  </a:lnTo>
                  <a:lnTo>
                    <a:pt x="16" y="160"/>
                  </a:lnTo>
                  <a:lnTo>
                    <a:pt x="15" y="159"/>
                  </a:lnTo>
                  <a:lnTo>
                    <a:pt x="16" y="146"/>
                  </a:lnTo>
                  <a:lnTo>
                    <a:pt x="18" y="142"/>
                  </a:lnTo>
                  <a:lnTo>
                    <a:pt x="18" y="135"/>
                  </a:lnTo>
                  <a:lnTo>
                    <a:pt x="19" y="130"/>
                  </a:lnTo>
                  <a:lnTo>
                    <a:pt x="21" y="126"/>
                  </a:lnTo>
                  <a:lnTo>
                    <a:pt x="23" y="121"/>
                  </a:lnTo>
                  <a:lnTo>
                    <a:pt x="24" y="119"/>
                  </a:lnTo>
                  <a:lnTo>
                    <a:pt x="25" y="115"/>
                  </a:lnTo>
                  <a:lnTo>
                    <a:pt x="27" y="111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17" y="118"/>
                  </a:lnTo>
                  <a:lnTo>
                    <a:pt x="14" y="120"/>
                  </a:lnTo>
                  <a:lnTo>
                    <a:pt x="11" y="120"/>
                  </a:lnTo>
                  <a:lnTo>
                    <a:pt x="8" y="119"/>
                  </a:lnTo>
                  <a:lnTo>
                    <a:pt x="6" y="116"/>
                  </a:lnTo>
                  <a:lnTo>
                    <a:pt x="5" y="111"/>
                  </a:lnTo>
                  <a:lnTo>
                    <a:pt x="2" y="111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3" y="108"/>
                  </a:lnTo>
                  <a:lnTo>
                    <a:pt x="8" y="106"/>
                  </a:lnTo>
                  <a:lnTo>
                    <a:pt x="12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12" y="97"/>
                  </a:lnTo>
                  <a:lnTo>
                    <a:pt x="16" y="89"/>
                  </a:lnTo>
                  <a:lnTo>
                    <a:pt x="17" y="81"/>
                  </a:lnTo>
                  <a:lnTo>
                    <a:pt x="15" y="78"/>
                  </a:lnTo>
                  <a:lnTo>
                    <a:pt x="14" y="76"/>
                  </a:lnTo>
                  <a:lnTo>
                    <a:pt x="10" y="73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12" y="67"/>
                  </a:lnTo>
                  <a:lnTo>
                    <a:pt x="13" y="65"/>
                  </a:lnTo>
                  <a:lnTo>
                    <a:pt x="16" y="63"/>
                  </a:lnTo>
                  <a:lnTo>
                    <a:pt x="13" y="62"/>
                  </a:lnTo>
                  <a:lnTo>
                    <a:pt x="13" y="61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3" y="51"/>
                  </a:lnTo>
                  <a:lnTo>
                    <a:pt x="14" y="48"/>
                  </a:lnTo>
                  <a:lnTo>
                    <a:pt x="16" y="45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5" y="43"/>
                  </a:lnTo>
                  <a:lnTo>
                    <a:pt x="29" y="45"/>
                  </a:lnTo>
                  <a:lnTo>
                    <a:pt x="29" y="43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3" y="26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32" y="24"/>
                  </a:lnTo>
                  <a:lnTo>
                    <a:pt x="34" y="23"/>
                  </a:lnTo>
                  <a:lnTo>
                    <a:pt x="33" y="21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3" y="9"/>
                  </a:lnTo>
                  <a:lnTo>
                    <a:pt x="44" y="9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51" y="9"/>
                  </a:lnTo>
                  <a:lnTo>
                    <a:pt x="59" y="6"/>
                  </a:lnTo>
                  <a:lnTo>
                    <a:pt x="68" y="5"/>
                  </a:lnTo>
                  <a:lnTo>
                    <a:pt x="75" y="4"/>
                  </a:lnTo>
                  <a:lnTo>
                    <a:pt x="81" y="3"/>
                  </a:lnTo>
                  <a:lnTo>
                    <a:pt x="87" y="0"/>
                  </a:lnTo>
                  <a:lnTo>
                    <a:pt x="93" y="2"/>
                  </a:lnTo>
                  <a:lnTo>
                    <a:pt x="93" y="3"/>
                  </a:lnTo>
                  <a:lnTo>
                    <a:pt x="93" y="4"/>
                  </a:lnTo>
                  <a:lnTo>
                    <a:pt x="92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4" name="Freeform 147">
              <a:extLst>
                <a:ext uri="{FF2B5EF4-FFF2-40B4-BE49-F238E27FC236}">
                  <a16:creationId xmlns:a16="http://schemas.microsoft.com/office/drawing/2014/main" id="{170AA3FB-904B-4F2A-B597-AFE3CBB1E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8208" y="7127267"/>
              <a:ext cx="32971" cy="54952"/>
            </a:xfrm>
            <a:custGeom>
              <a:avLst/>
              <a:gdLst>
                <a:gd name="T0" fmla="*/ 27 w 28"/>
                <a:gd name="T1" fmla="*/ 8 h 44"/>
                <a:gd name="T2" fmla="*/ 23 w 28"/>
                <a:gd name="T3" fmla="*/ 18 h 44"/>
                <a:gd name="T4" fmla="*/ 21 w 28"/>
                <a:gd name="T5" fmla="*/ 18 h 44"/>
                <a:gd name="T6" fmla="*/ 20 w 28"/>
                <a:gd name="T7" fmla="*/ 21 h 44"/>
                <a:gd name="T8" fmla="*/ 16 w 28"/>
                <a:gd name="T9" fmla="*/ 24 h 44"/>
                <a:gd name="T10" fmla="*/ 20 w 28"/>
                <a:gd name="T11" fmla="*/ 24 h 44"/>
                <a:gd name="T12" fmla="*/ 21 w 28"/>
                <a:gd name="T13" fmla="*/ 25 h 44"/>
                <a:gd name="T14" fmla="*/ 21 w 28"/>
                <a:gd name="T15" fmla="*/ 27 h 44"/>
                <a:gd name="T16" fmla="*/ 20 w 28"/>
                <a:gd name="T17" fmla="*/ 28 h 44"/>
                <a:gd name="T18" fmla="*/ 15 w 28"/>
                <a:gd name="T19" fmla="*/ 32 h 44"/>
                <a:gd name="T20" fmla="*/ 12 w 28"/>
                <a:gd name="T21" fmla="*/ 34 h 44"/>
                <a:gd name="T22" fmla="*/ 9 w 28"/>
                <a:gd name="T23" fmla="*/ 39 h 44"/>
                <a:gd name="T24" fmla="*/ 7 w 28"/>
                <a:gd name="T25" fmla="*/ 39 h 44"/>
                <a:gd name="T26" fmla="*/ 6 w 28"/>
                <a:gd name="T27" fmla="*/ 42 h 44"/>
                <a:gd name="T28" fmla="*/ 4 w 28"/>
                <a:gd name="T29" fmla="*/ 43 h 44"/>
                <a:gd name="T30" fmla="*/ 3 w 28"/>
                <a:gd name="T31" fmla="*/ 43 h 44"/>
                <a:gd name="T32" fmla="*/ 2 w 28"/>
                <a:gd name="T33" fmla="*/ 43 h 44"/>
                <a:gd name="T34" fmla="*/ 0 w 28"/>
                <a:gd name="T35" fmla="*/ 40 h 44"/>
                <a:gd name="T36" fmla="*/ 4 w 28"/>
                <a:gd name="T37" fmla="*/ 37 h 44"/>
                <a:gd name="T38" fmla="*/ 4 w 28"/>
                <a:gd name="T39" fmla="*/ 35 h 44"/>
                <a:gd name="T40" fmla="*/ 7 w 28"/>
                <a:gd name="T41" fmla="*/ 34 h 44"/>
                <a:gd name="T42" fmla="*/ 7 w 28"/>
                <a:gd name="T43" fmla="*/ 33 h 44"/>
                <a:gd name="T44" fmla="*/ 2 w 28"/>
                <a:gd name="T45" fmla="*/ 31 h 44"/>
                <a:gd name="T46" fmla="*/ 1 w 28"/>
                <a:gd name="T47" fmla="*/ 29 h 44"/>
                <a:gd name="T48" fmla="*/ 1 w 28"/>
                <a:gd name="T49" fmla="*/ 28 h 44"/>
                <a:gd name="T50" fmla="*/ 3 w 28"/>
                <a:gd name="T51" fmla="*/ 26 h 44"/>
                <a:gd name="T52" fmla="*/ 2 w 28"/>
                <a:gd name="T53" fmla="*/ 26 h 44"/>
                <a:gd name="T54" fmla="*/ 1 w 28"/>
                <a:gd name="T55" fmla="*/ 25 h 44"/>
                <a:gd name="T56" fmla="*/ 1 w 28"/>
                <a:gd name="T57" fmla="*/ 25 h 44"/>
                <a:gd name="T58" fmla="*/ 0 w 28"/>
                <a:gd name="T59" fmla="*/ 24 h 44"/>
                <a:gd name="T60" fmla="*/ 0 w 28"/>
                <a:gd name="T61" fmla="*/ 21 h 44"/>
                <a:gd name="T62" fmla="*/ 0 w 28"/>
                <a:gd name="T63" fmla="*/ 18 h 44"/>
                <a:gd name="T64" fmla="*/ 1 w 28"/>
                <a:gd name="T65" fmla="*/ 18 h 44"/>
                <a:gd name="T66" fmla="*/ 2 w 28"/>
                <a:gd name="T67" fmla="*/ 17 h 44"/>
                <a:gd name="T68" fmla="*/ 2 w 28"/>
                <a:gd name="T69" fmla="*/ 16 h 44"/>
                <a:gd name="T70" fmla="*/ 4 w 28"/>
                <a:gd name="T71" fmla="*/ 17 h 44"/>
                <a:gd name="T72" fmla="*/ 6 w 28"/>
                <a:gd name="T73" fmla="*/ 18 h 44"/>
                <a:gd name="T74" fmla="*/ 9 w 28"/>
                <a:gd name="T75" fmla="*/ 18 h 44"/>
                <a:gd name="T76" fmla="*/ 11 w 28"/>
                <a:gd name="T77" fmla="*/ 18 h 44"/>
                <a:gd name="T78" fmla="*/ 11 w 28"/>
                <a:gd name="T79" fmla="*/ 18 h 44"/>
                <a:gd name="T80" fmla="*/ 9 w 28"/>
                <a:gd name="T81" fmla="*/ 13 h 44"/>
                <a:gd name="T82" fmla="*/ 9 w 28"/>
                <a:gd name="T83" fmla="*/ 12 h 44"/>
                <a:gd name="T84" fmla="*/ 10 w 28"/>
                <a:gd name="T85" fmla="*/ 10 h 44"/>
                <a:gd name="T86" fmla="*/ 17 w 28"/>
                <a:gd name="T87" fmla="*/ 7 h 44"/>
                <a:gd name="T88" fmla="*/ 24 w 28"/>
                <a:gd name="T89" fmla="*/ 1 h 44"/>
                <a:gd name="T90" fmla="*/ 26 w 28"/>
                <a:gd name="T91" fmla="*/ 0 h 44"/>
                <a:gd name="T92" fmla="*/ 26 w 28"/>
                <a:gd name="T93" fmla="*/ 1 h 44"/>
                <a:gd name="T94" fmla="*/ 27 w 28"/>
                <a:gd name="T95" fmla="*/ 4 h 44"/>
                <a:gd name="T96" fmla="*/ 27 w 28"/>
                <a:gd name="T97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44">
                  <a:moveTo>
                    <a:pt x="27" y="8"/>
                  </a:moveTo>
                  <a:lnTo>
                    <a:pt x="23" y="18"/>
                  </a:lnTo>
                  <a:lnTo>
                    <a:pt x="21" y="18"/>
                  </a:lnTo>
                  <a:lnTo>
                    <a:pt x="20" y="21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5" y="32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6" y="42"/>
                  </a:lnTo>
                  <a:lnTo>
                    <a:pt x="4" y="43"/>
                  </a:lnTo>
                  <a:lnTo>
                    <a:pt x="3" y="43"/>
                  </a:lnTo>
                  <a:lnTo>
                    <a:pt x="2" y="43"/>
                  </a:lnTo>
                  <a:lnTo>
                    <a:pt x="0" y="40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7" y="7"/>
                  </a:lnTo>
                  <a:lnTo>
                    <a:pt x="24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7" y="4"/>
                  </a:lnTo>
                  <a:lnTo>
                    <a:pt x="27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5" name="Freeform 148">
              <a:extLst>
                <a:ext uri="{FF2B5EF4-FFF2-40B4-BE49-F238E27FC236}">
                  <a16:creationId xmlns:a16="http://schemas.microsoft.com/office/drawing/2014/main" id="{28856790-0590-4A0C-8647-2D1373F02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1724" y="7182219"/>
              <a:ext cx="16483" cy="10991"/>
            </a:xfrm>
            <a:custGeom>
              <a:avLst/>
              <a:gdLst>
                <a:gd name="T0" fmla="*/ 9 w 14"/>
                <a:gd name="T1" fmla="*/ 0 h 10"/>
                <a:gd name="T2" fmla="*/ 13 w 14"/>
                <a:gd name="T3" fmla="*/ 3 h 10"/>
                <a:gd name="T4" fmla="*/ 10 w 14"/>
                <a:gd name="T5" fmla="*/ 9 h 10"/>
                <a:gd name="T6" fmla="*/ 6 w 14"/>
                <a:gd name="T7" fmla="*/ 9 h 10"/>
                <a:gd name="T8" fmla="*/ 0 w 14"/>
                <a:gd name="T9" fmla="*/ 5 h 10"/>
                <a:gd name="T10" fmla="*/ 0 w 14"/>
                <a:gd name="T11" fmla="*/ 4 h 10"/>
                <a:gd name="T12" fmla="*/ 1 w 14"/>
                <a:gd name="T13" fmla="*/ 2 h 10"/>
                <a:gd name="T14" fmla="*/ 2 w 14"/>
                <a:gd name="T15" fmla="*/ 2 h 10"/>
                <a:gd name="T16" fmla="*/ 3 w 14"/>
                <a:gd name="T17" fmla="*/ 1 h 10"/>
                <a:gd name="T18" fmla="*/ 4 w 14"/>
                <a:gd name="T19" fmla="*/ 2 h 10"/>
                <a:gd name="T20" fmla="*/ 6 w 14"/>
                <a:gd name="T21" fmla="*/ 1 h 10"/>
                <a:gd name="T22" fmla="*/ 8 w 14"/>
                <a:gd name="T23" fmla="*/ 1 h 10"/>
                <a:gd name="T24" fmla="*/ 9 w 14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0">
                  <a:moveTo>
                    <a:pt x="9" y="0"/>
                  </a:moveTo>
                  <a:lnTo>
                    <a:pt x="13" y="3"/>
                  </a:lnTo>
                  <a:lnTo>
                    <a:pt x="10" y="9"/>
                  </a:lnTo>
                  <a:lnTo>
                    <a:pt x="6" y="9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2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6" name="Freeform 149">
              <a:extLst>
                <a:ext uri="{FF2B5EF4-FFF2-40B4-BE49-F238E27FC236}">
                  <a16:creationId xmlns:a16="http://schemas.microsoft.com/office/drawing/2014/main" id="{FFA8F209-9B8A-4AD1-8DB6-E8698088E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9199" y="7182219"/>
              <a:ext cx="43961" cy="43961"/>
            </a:xfrm>
            <a:custGeom>
              <a:avLst/>
              <a:gdLst>
                <a:gd name="T0" fmla="*/ 19 w 34"/>
                <a:gd name="T1" fmla="*/ 9 h 36"/>
                <a:gd name="T2" fmla="*/ 19 w 34"/>
                <a:gd name="T3" fmla="*/ 11 h 36"/>
                <a:gd name="T4" fmla="*/ 18 w 34"/>
                <a:gd name="T5" fmla="*/ 15 h 36"/>
                <a:gd name="T6" fmla="*/ 19 w 34"/>
                <a:gd name="T7" fmla="*/ 17 h 36"/>
                <a:gd name="T8" fmla="*/ 19 w 34"/>
                <a:gd name="T9" fmla="*/ 20 h 36"/>
                <a:gd name="T10" fmla="*/ 20 w 34"/>
                <a:gd name="T11" fmla="*/ 21 h 36"/>
                <a:gd name="T12" fmla="*/ 21 w 34"/>
                <a:gd name="T13" fmla="*/ 21 h 36"/>
                <a:gd name="T14" fmla="*/ 27 w 34"/>
                <a:gd name="T15" fmla="*/ 22 h 36"/>
                <a:gd name="T16" fmla="*/ 32 w 34"/>
                <a:gd name="T17" fmla="*/ 22 h 36"/>
                <a:gd name="T18" fmla="*/ 33 w 34"/>
                <a:gd name="T19" fmla="*/ 23 h 36"/>
                <a:gd name="T20" fmla="*/ 33 w 34"/>
                <a:gd name="T21" fmla="*/ 25 h 36"/>
                <a:gd name="T22" fmla="*/ 32 w 34"/>
                <a:gd name="T23" fmla="*/ 26 h 36"/>
                <a:gd name="T24" fmla="*/ 29 w 34"/>
                <a:gd name="T25" fmla="*/ 29 h 36"/>
                <a:gd name="T26" fmla="*/ 26 w 34"/>
                <a:gd name="T27" fmla="*/ 34 h 36"/>
                <a:gd name="T28" fmla="*/ 24 w 34"/>
                <a:gd name="T29" fmla="*/ 35 h 36"/>
                <a:gd name="T30" fmla="*/ 23 w 34"/>
                <a:gd name="T31" fmla="*/ 35 h 36"/>
                <a:gd name="T32" fmla="*/ 22 w 34"/>
                <a:gd name="T33" fmla="*/ 35 h 36"/>
                <a:gd name="T34" fmla="*/ 22 w 34"/>
                <a:gd name="T35" fmla="*/ 26 h 36"/>
                <a:gd name="T36" fmla="*/ 18 w 34"/>
                <a:gd name="T37" fmla="*/ 27 h 36"/>
                <a:gd name="T38" fmla="*/ 15 w 34"/>
                <a:gd name="T39" fmla="*/ 27 h 36"/>
                <a:gd name="T40" fmla="*/ 13 w 34"/>
                <a:gd name="T41" fmla="*/ 26 h 36"/>
                <a:gd name="T42" fmla="*/ 12 w 34"/>
                <a:gd name="T43" fmla="*/ 24 h 36"/>
                <a:gd name="T44" fmla="*/ 10 w 34"/>
                <a:gd name="T45" fmla="*/ 19 h 36"/>
                <a:gd name="T46" fmla="*/ 2 w 34"/>
                <a:gd name="T47" fmla="*/ 17 h 36"/>
                <a:gd name="T48" fmla="*/ 0 w 34"/>
                <a:gd name="T49" fmla="*/ 15 h 36"/>
                <a:gd name="T50" fmla="*/ 0 w 34"/>
                <a:gd name="T51" fmla="*/ 13 h 36"/>
                <a:gd name="T52" fmla="*/ 0 w 34"/>
                <a:gd name="T53" fmla="*/ 11 h 36"/>
                <a:gd name="T54" fmla="*/ 2 w 34"/>
                <a:gd name="T55" fmla="*/ 10 h 36"/>
                <a:gd name="T56" fmla="*/ 4 w 34"/>
                <a:gd name="T57" fmla="*/ 10 h 36"/>
                <a:gd name="T58" fmla="*/ 5 w 34"/>
                <a:gd name="T59" fmla="*/ 10 h 36"/>
                <a:gd name="T60" fmla="*/ 5 w 34"/>
                <a:gd name="T61" fmla="*/ 9 h 36"/>
                <a:gd name="T62" fmla="*/ 5 w 34"/>
                <a:gd name="T63" fmla="*/ 8 h 36"/>
                <a:gd name="T64" fmla="*/ 4 w 34"/>
                <a:gd name="T65" fmla="*/ 6 h 36"/>
                <a:gd name="T66" fmla="*/ 4 w 34"/>
                <a:gd name="T67" fmla="*/ 6 h 36"/>
                <a:gd name="T68" fmla="*/ 11 w 34"/>
                <a:gd name="T69" fmla="*/ 4 h 36"/>
                <a:gd name="T70" fmla="*/ 12 w 34"/>
                <a:gd name="T71" fmla="*/ 0 h 36"/>
                <a:gd name="T72" fmla="*/ 14 w 34"/>
                <a:gd name="T73" fmla="*/ 0 h 36"/>
                <a:gd name="T74" fmla="*/ 16 w 34"/>
                <a:gd name="T75" fmla="*/ 1 h 36"/>
                <a:gd name="T76" fmla="*/ 18 w 34"/>
                <a:gd name="T77" fmla="*/ 5 h 36"/>
                <a:gd name="T78" fmla="*/ 19 w 34"/>
                <a:gd name="T79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36">
                  <a:moveTo>
                    <a:pt x="19" y="9"/>
                  </a:moveTo>
                  <a:lnTo>
                    <a:pt x="19" y="11"/>
                  </a:lnTo>
                  <a:lnTo>
                    <a:pt x="18" y="15"/>
                  </a:lnTo>
                  <a:lnTo>
                    <a:pt x="19" y="17"/>
                  </a:lnTo>
                  <a:lnTo>
                    <a:pt x="19" y="20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33" y="23"/>
                  </a:lnTo>
                  <a:lnTo>
                    <a:pt x="33" y="25"/>
                  </a:lnTo>
                  <a:lnTo>
                    <a:pt x="32" y="26"/>
                  </a:lnTo>
                  <a:lnTo>
                    <a:pt x="29" y="29"/>
                  </a:lnTo>
                  <a:lnTo>
                    <a:pt x="26" y="34"/>
                  </a:lnTo>
                  <a:lnTo>
                    <a:pt x="24" y="35"/>
                  </a:lnTo>
                  <a:lnTo>
                    <a:pt x="23" y="35"/>
                  </a:lnTo>
                  <a:lnTo>
                    <a:pt x="22" y="35"/>
                  </a:lnTo>
                  <a:lnTo>
                    <a:pt x="22" y="26"/>
                  </a:lnTo>
                  <a:lnTo>
                    <a:pt x="18" y="27"/>
                  </a:lnTo>
                  <a:lnTo>
                    <a:pt x="15" y="27"/>
                  </a:lnTo>
                  <a:lnTo>
                    <a:pt x="13" y="26"/>
                  </a:lnTo>
                  <a:lnTo>
                    <a:pt x="12" y="24"/>
                  </a:lnTo>
                  <a:lnTo>
                    <a:pt x="10" y="19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11" y="4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18" y="5"/>
                  </a:lnTo>
                  <a:lnTo>
                    <a:pt x="19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7" name="Freeform 150">
              <a:extLst>
                <a:ext uri="{FF2B5EF4-FFF2-40B4-BE49-F238E27FC236}">
                  <a16:creationId xmlns:a16="http://schemas.microsoft.com/office/drawing/2014/main" id="{5087D121-146C-4BFD-AB97-DC99F97AA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1724" y="7204199"/>
              <a:ext cx="5494" cy="21981"/>
            </a:xfrm>
            <a:custGeom>
              <a:avLst/>
              <a:gdLst>
                <a:gd name="T0" fmla="*/ 5 w 6"/>
                <a:gd name="T1" fmla="*/ 15 h 16"/>
                <a:gd name="T2" fmla="*/ 4 w 6"/>
                <a:gd name="T3" fmla="*/ 15 h 16"/>
                <a:gd name="T4" fmla="*/ 2 w 6"/>
                <a:gd name="T5" fmla="*/ 15 h 16"/>
                <a:gd name="T6" fmla="*/ 1 w 6"/>
                <a:gd name="T7" fmla="*/ 14 h 16"/>
                <a:gd name="T8" fmla="*/ 0 w 6"/>
                <a:gd name="T9" fmla="*/ 11 h 16"/>
                <a:gd name="T10" fmla="*/ 0 w 6"/>
                <a:gd name="T11" fmla="*/ 8 h 16"/>
                <a:gd name="T12" fmla="*/ 0 w 6"/>
                <a:gd name="T13" fmla="*/ 5 h 16"/>
                <a:gd name="T14" fmla="*/ 0 w 6"/>
                <a:gd name="T15" fmla="*/ 0 h 16"/>
                <a:gd name="T16" fmla="*/ 4 w 6"/>
                <a:gd name="T17" fmla="*/ 0 h 16"/>
                <a:gd name="T18" fmla="*/ 5 w 6"/>
                <a:gd name="T19" fmla="*/ 0 h 16"/>
                <a:gd name="T20" fmla="*/ 5 w 6"/>
                <a:gd name="T21" fmla="*/ 14 h 16"/>
                <a:gd name="T22" fmla="*/ 5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5" y="15"/>
                  </a:moveTo>
                  <a:lnTo>
                    <a:pt x="4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4"/>
                  </a:lnTo>
                  <a:lnTo>
                    <a:pt x="5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8" name="Freeform 151">
              <a:extLst>
                <a:ext uri="{FF2B5EF4-FFF2-40B4-BE49-F238E27FC236}">
                  <a16:creationId xmlns:a16="http://schemas.microsoft.com/office/drawing/2014/main" id="{DB2BEDAD-90D2-48C0-BAE1-BE36A2964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0189" y="7226180"/>
              <a:ext cx="5497" cy="5494"/>
            </a:xfrm>
            <a:custGeom>
              <a:avLst/>
              <a:gdLst>
                <a:gd name="T0" fmla="*/ 5 w 6"/>
                <a:gd name="T1" fmla="*/ 4 h 6"/>
                <a:gd name="T2" fmla="*/ 4 w 6"/>
                <a:gd name="T3" fmla="*/ 5 h 6"/>
                <a:gd name="T4" fmla="*/ 3 w 6"/>
                <a:gd name="T5" fmla="*/ 5 h 6"/>
                <a:gd name="T6" fmla="*/ 1 w 6"/>
                <a:gd name="T7" fmla="*/ 4 h 6"/>
                <a:gd name="T8" fmla="*/ 0 w 6"/>
                <a:gd name="T9" fmla="*/ 1 h 6"/>
                <a:gd name="T10" fmla="*/ 3 w 6"/>
                <a:gd name="T11" fmla="*/ 0 h 6"/>
                <a:gd name="T12" fmla="*/ 5 w 6"/>
                <a:gd name="T13" fmla="*/ 0 h 6"/>
                <a:gd name="T14" fmla="*/ 5 w 6"/>
                <a:gd name="T15" fmla="*/ 1 h 6"/>
                <a:gd name="T16" fmla="*/ 5 w 6"/>
                <a:gd name="T17" fmla="*/ 3 h 6"/>
                <a:gd name="T18" fmla="*/ 5 w 6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lnTo>
                    <a:pt x="4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9" name="Freeform 152">
              <a:extLst>
                <a:ext uri="{FF2B5EF4-FFF2-40B4-BE49-F238E27FC236}">
                  <a16:creationId xmlns:a16="http://schemas.microsoft.com/office/drawing/2014/main" id="{52E9232B-69A8-4F4D-A0D9-EFE6BEA42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6227" y="7231673"/>
              <a:ext cx="5497" cy="5497"/>
            </a:xfrm>
            <a:custGeom>
              <a:avLst/>
              <a:gdLst>
                <a:gd name="T0" fmla="*/ 4 w 6"/>
                <a:gd name="T1" fmla="*/ 3 h 5"/>
                <a:gd name="T2" fmla="*/ 1 w 6"/>
                <a:gd name="T3" fmla="*/ 4 h 5"/>
                <a:gd name="T4" fmla="*/ 0 w 6"/>
                <a:gd name="T5" fmla="*/ 4 h 5"/>
                <a:gd name="T6" fmla="*/ 0 w 6"/>
                <a:gd name="T7" fmla="*/ 3 h 5"/>
                <a:gd name="T8" fmla="*/ 1 w 6"/>
                <a:gd name="T9" fmla="*/ 1 h 5"/>
                <a:gd name="T10" fmla="*/ 3 w 6"/>
                <a:gd name="T11" fmla="*/ 0 h 5"/>
                <a:gd name="T12" fmla="*/ 4 w 6"/>
                <a:gd name="T13" fmla="*/ 1 h 5"/>
                <a:gd name="T14" fmla="*/ 5 w 6"/>
                <a:gd name="T15" fmla="*/ 2 h 5"/>
                <a:gd name="T16" fmla="*/ 4 w 6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0" name="Freeform 153">
              <a:extLst>
                <a:ext uri="{FF2B5EF4-FFF2-40B4-BE49-F238E27FC236}">
                  <a16:creationId xmlns:a16="http://schemas.microsoft.com/office/drawing/2014/main" id="{AAF97D02-0F59-47C5-8A42-36A2A4143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9199" y="7253654"/>
              <a:ext cx="5497" cy="5497"/>
            </a:xfrm>
            <a:custGeom>
              <a:avLst/>
              <a:gdLst>
                <a:gd name="T0" fmla="*/ 2 w 6"/>
                <a:gd name="T1" fmla="*/ 4 h 5"/>
                <a:gd name="T2" fmla="*/ 0 w 6"/>
                <a:gd name="T3" fmla="*/ 4 h 5"/>
                <a:gd name="T4" fmla="*/ 0 w 6"/>
                <a:gd name="T5" fmla="*/ 4 h 5"/>
                <a:gd name="T6" fmla="*/ 3 w 6"/>
                <a:gd name="T7" fmla="*/ 0 h 5"/>
                <a:gd name="T8" fmla="*/ 5 w 6"/>
                <a:gd name="T9" fmla="*/ 0 h 5"/>
                <a:gd name="T10" fmla="*/ 5 w 6"/>
                <a:gd name="T11" fmla="*/ 0 h 5"/>
                <a:gd name="T12" fmla="*/ 4 w 6"/>
                <a:gd name="T13" fmla="*/ 2 h 5"/>
                <a:gd name="T14" fmla="*/ 2 w 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2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1" name="Freeform 154">
              <a:extLst>
                <a:ext uri="{FF2B5EF4-FFF2-40B4-BE49-F238E27FC236}">
                  <a16:creationId xmlns:a16="http://schemas.microsoft.com/office/drawing/2014/main" id="{265F5968-283F-4F7D-A7D6-595E4F626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5685" y="7253654"/>
              <a:ext cx="21981" cy="27478"/>
            </a:xfrm>
            <a:custGeom>
              <a:avLst/>
              <a:gdLst>
                <a:gd name="T0" fmla="*/ 17 w 19"/>
                <a:gd name="T1" fmla="*/ 16 h 20"/>
                <a:gd name="T2" fmla="*/ 5 w 19"/>
                <a:gd name="T3" fmla="*/ 19 h 20"/>
                <a:gd name="T4" fmla="*/ 0 w 19"/>
                <a:gd name="T5" fmla="*/ 19 h 20"/>
                <a:gd name="T6" fmla="*/ 0 w 19"/>
                <a:gd name="T7" fmla="*/ 17 h 20"/>
                <a:gd name="T8" fmla="*/ 1 w 19"/>
                <a:gd name="T9" fmla="*/ 16 h 20"/>
                <a:gd name="T10" fmla="*/ 5 w 19"/>
                <a:gd name="T11" fmla="*/ 16 h 20"/>
                <a:gd name="T12" fmla="*/ 6 w 19"/>
                <a:gd name="T13" fmla="*/ 8 h 20"/>
                <a:gd name="T14" fmla="*/ 0 w 19"/>
                <a:gd name="T15" fmla="*/ 5 h 20"/>
                <a:gd name="T16" fmla="*/ 0 w 19"/>
                <a:gd name="T17" fmla="*/ 4 h 20"/>
                <a:gd name="T18" fmla="*/ 1 w 19"/>
                <a:gd name="T19" fmla="*/ 2 h 20"/>
                <a:gd name="T20" fmla="*/ 2 w 19"/>
                <a:gd name="T21" fmla="*/ 1 h 20"/>
                <a:gd name="T22" fmla="*/ 5 w 19"/>
                <a:gd name="T23" fmla="*/ 0 h 20"/>
                <a:gd name="T24" fmla="*/ 6 w 19"/>
                <a:gd name="T25" fmla="*/ 0 h 20"/>
                <a:gd name="T26" fmla="*/ 7 w 19"/>
                <a:gd name="T27" fmla="*/ 0 h 20"/>
                <a:gd name="T28" fmla="*/ 9 w 19"/>
                <a:gd name="T29" fmla="*/ 1 h 20"/>
                <a:gd name="T30" fmla="*/ 11 w 19"/>
                <a:gd name="T31" fmla="*/ 6 h 20"/>
                <a:gd name="T32" fmla="*/ 15 w 19"/>
                <a:gd name="T33" fmla="*/ 6 h 20"/>
                <a:gd name="T34" fmla="*/ 18 w 19"/>
                <a:gd name="T35" fmla="*/ 8 h 20"/>
                <a:gd name="T36" fmla="*/ 17 w 19"/>
                <a:gd name="T3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20">
                  <a:moveTo>
                    <a:pt x="17" y="16"/>
                  </a:moveTo>
                  <a:lnTo>
                    <a:pt x="5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5" y="16"/>
                  </a:lnTo>
                  <a:lnTo>
                    <a:pt x="6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1" y="6"/>
                  </a:lnTo>
                  <a:lnTo>
                    <a:pt x="15" y="6"/>
                  </a:lnTo>
                  <a:lnTo>
                    <a:pt x="18" y="8"/>
                  </a:lnTo>
                  <a:lnTo>
                    <a:pt x="17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2" name="Freeform 155">
              <a:extLst>
                <a:ext uri="{FF2B5EF4-FFF2-40B4-BE49-F238E27FC236}">
                  <a16:creationId xmlns:a16="http://schemas.microsoft.com/office/drawing/2014/main" id="{D86CFC3F-6924-4000-BE25-D30C332E7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6676" y="7292122"/>
              <a:ext cx="10991" cy="21981"/>
            </a:xfrm>
            <a:custGeom>
              <a:avLst/>
              <a:gdLst>
                <a:gd name="T0" fmla="*/ 3 w 11"/>
                <a:gd name="T1" fmla="*/ 17 h 19"/>
                <a:gd name="T2" fmla="*/ 2 w 11"/>
                <a:gd name="T3" fmla="*/ 18 h 19"/>
                <a:gd name="T4" fmla="*/ 1 w 11"/>
                <a:gd name="T5" fmla="*/ 18 h 19"/>
                <a:gd name="T6" fmla="*/ 0 w 11"/>
                <a:gd name="T7" fmla="*/ 16 h 19"/>
                <a:gd name="T8" fmla="*/ 0 w 11"/>
                <a:gd name="T9" fmla="*/ 15 h 19"/>
                <a:gd name="T10" fmla="*/ 0 w 11"/>
                <a:gd name="T11" fmla="*/ 13 h 19"/>
                <a:gd name="T12" fmla="*/ 1 w 11"/>
                <a:gd name="T13" fmla="*/ 11 h 19"/>
                <a:gd name="T14" fmla="*/ 5 w 11"/>
                <a:gd name="T15" fmla="*/ 8 h 19"/>
                <a:gd name="T16" fmla="*/ 3 w 11"/>
                <a:gd name="T17" fmla="*/ 7 h 19"/>
                <a:gd name="T18" fmla="*/ 3 w 11"/>
                <a:gd name="T19" fmla="*/ 7 h 19"/>
                <a:gd name="T20" fmla="*/ 4 w 11"/>
                <a:gd name="T21" fmla="*/ 4 h 19"/>
                <a:gd name="T22" fmla="*/ 8 w 11"/>
                <a:gd name="T23" fmla="*/ 1 h 19"/>
                <a:gd name="T24" fmla="*/ 9 w 11"/>
                <a:gd name="T25" fmla="*/ 0 h 19"/>
                <a:gd name="T26" fmla="*/ 10 w 11"/>
                <a:gd name="T27" fmla="*/ 0 h 19"/>
                <a:gd name="T28" fmla="*/ 8 w 11"/>
                <a:gd name="T29" fmla="*/ 7 h 19"/>
                <a:gd name="T30" fmla="*/ 3 w 11"/>
                <a:gd name="T3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9">
                  <a:moveTo>
                    <a:pt x="3" y="17"/>
                  </a:moveTo>
                  <a:lnTo>
                    <a:pt x="2" y="18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5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4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8" y="7"/>
                  </a:lnTo>
                  <a:lnTo>
                    <a:pt x="3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3" name="Freeform 156">
              <a:extLst>
                <a:ext uri="{FF2B5EF4-FFF2-40B4-BE49-F238E27FC236}">
                  <a16:creationId xmlns:a16="http://schemas.microsoft.com/office/drawing/2014/main" id="{352D6105-6984-4239-B443-606DA8D46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0189" y="7303112"/>
              <a:ext cx="16488" cy="21981"/>
            </a:xfrm>
            <a:custGeom>
              <a:avLst/>
              <a:gdLst>
                <a:gd name="T0" fmla="*/ 11 w 14"/>
                <a:gd name="T1" fmla="*/ 0 h 18"/>
                <a:gd name="T2" fmla="*/ 12 w 14"/>
                <a:gd name="T3" fmla="*/ 7 h 18"/>
                <a:gd name="T4" fmla="*/ 13 w 14"/>
                <a:gd name="T5" fmla="*/ 11 h 18"/>
                <a:gd name="T6" fmla="*/ 13 w 14"/>
                <a:gd name="T7" fmla="*/ 12 h 18"/>
                <a:gd name="T8" fmla="*/ 12 w 14"/>
                <a:gd name="T9" fmla="*/ 14 h 18"/>
                <a:gd name="T10" fmla="*/ 7 w 14"/>
                <a:gd name="T11" fmla="*/ 17 h 18"/>
                <a:gd name="T12" fmla="*/ 6 w 14"/>
                <a:gd name="T13" fmla="*/ 17 h 18"/>
                <a:gd name="T14" fmla="*/ 6 w 14"/>
                <a:gd name="T15" fmla="*/ 16 h 18"/>
                <a:gd name="T16" fmla="*/ 7 w 14"/>
                <a:gd name="T17" fmla="*/ 13 h 18"/>
                <a:gd name="T18" fmla="*/ 6 w 14"/>
                <a:gd name="T19" fmla="*/ 10 h 18"/>
                <a:gd name="T20" fmla="*/ 7 w 14"/>
                <a:gd name="T21" fmla="*/ 8 h 18"/>
                <a:gd name="T22" fmla="*/ 6 w 14"/>
                <a:gd name="T23" fmla="*/ 8 h 18"/>
                <a:gd name="T24" fmla="*/ 5 w 14"/>
                <a:gd name="T25" fmla="*/ 8 h 18"/>
                <a:gd name="T26" fmla="*/ 1 w 14"/>
                <a:gd name="T27" fmla="*/ 12 h 18"/>
                <a:gd name="T28" fmla="*/ 0 w 14"/>
                <a:gd name="T29" fmla="*/ 12 h 18"/>
                <a:gd name="T30" fmla="*/ 0 w 14"/>
                <a:gd name="T31" fmla="*/ 12 h 18"/>
                <a:gd name="T32" fmla="*/ 1 w 14"/>
                <a:gd name="T33" fmla="*/ 8 h 18"/>
                <a:gd name="T34" fmla="*/ 1 w 14"/>
                <a:gd name="T35" fmla="*/ 6 h 18"/>
                <a:gd name="T36" fmla="*/ 2 w 14"/>
                <a:gd name="T37" fmla="*/ 5 h 18"/>
                <a:gd name="T38" fmla="*/ 2 w 14"/>
                <a:gd name="T39" fmla="*/ 3 h 18"/>
                <a:gd name="T40" fmla="*/ 3 w 14"/>
                <a:gd name="T41" fmla="*/ 3 h 18"/>
                <a:gd name="T42" fmla="*/ 5 w 14"/>
                <a:gd name="T43" fmla="*/ 3 h 18"/>
                <a:gd name="T44" fmla="*/ 5 w 14"/>
                <a:gd name="T45" fmla="*/ 3 h 18"/>
                <a:gd name="T46" fmla="*/ 8 w 14"/>
                <a:gd name="T47" fmla="*/ 1 h 18"/>
                <a:gd name="T48" fmla="*/ 11 w 14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8">
                  <a:moveTo>
                    <a:pt x="11" y="0"/>
                  </a:moveTo>
                  <a:lnTo>
                    <a:pt x="12" y="7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3"/>
                  </a:lnTo>
                  <a:lnTo>
                    <a:pt x="6" y="10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1"/>
                  </a:lnTo>
                  <a:lnTo>
                    <a:pt x="1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4" name="Freeform 157">
              <a:extLst>
                <a:ext uri="{FF2B5EF4-FFF2-40B4-BE49-F238E27FC236}">
                  <a16:creationId xmlns:a16="http://schemas.microsoft.com/office/drawing/2014/main" id="{C4652E13-878E-46A8-92EF-6ECC65ECB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8657" y="7319597"/>
              <a:ext cx="10991" cy="16488"/>
            </a:xfrm>
            <a:custGeom>
              <a:avLst/>
              <a:gdLst>
                <a:gd name="T0" fmla="*/ 8 w 9"/>
                <a:gd name="T1" fmla="*/ 14 h 15"/>
                <a:gd name="T2" fmla="*/ 4 w 9"/>
                <a:gd name="T3" fmla="*/ 14 h 15"/>
                <a:gd name="T4" fmla="*/ 2 w 9"/>
                <a:gd name="T5" fmla="*/ 14 h 15"/>
                <a:gd name="T6" fmla="*/ 1 w 9"/>
                <a:gd name="T7" fmla="*/ 13 h 15"/>
                <a:gd name="T8" fmla="*/ 0 w 9"/>
                <a:gd name="T9" fmla="*/ 5 h 15"/>
                <a:gd name="T10" fmla="*/ 0 w 9"/>
                <a:gd name="T11" fmla="*/ 3 h 15"/>
                <a:gd name="T12" fmla="*/ 1 w 9"/>
                <a:gd name="T13" fmla="*/ 2 h 15"/>
                <a:gd name="T14" fmla="*/ 1 w 9"/>
                <a:gd name="T15" fmla="*/ 1 h 15"/>
                <a:gd name="T16" fmla="*/ 4 w 9"/>
                <a:gd name="T17" fmla="*/ 0 h 15"/>
                <a:gd name="T18" fmla="*/ 6 w 9"/>
                <a:gd name="T19" fmla="*/ 2 h 15"/>
                <a:gd name="T20" fmla="*/ 6 w 9"/>
                <a:gd name="T21" fmla="*/ 3 h 15"/>
                <a:gd name="T22" fmla="*/ 8 w 9"/>
                <a:gd name="T23" fmla="*/ 8 h 15"/>
                <a:gd name="T24" fmla="*/ 8 w 9"/>
                <a:gd name="T25" fmla="*/ 12 h 15"/>
                <a:gd name="T26" fmla="*/ 8 w 9"/>
                <a:gd name="T2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5">
                  <a:moveTo>
                    <a:pt x="8" y="14"/>
                  </a:moveTo>
                  <a:lnTo>
                    <a:pt x="4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5" name="Freeform 158">
              <a:extLst>
                <a:ext uri="{FF2B5EF4-FFF2-40B4-BE49-F238E27FC236}">
                  <a16:creationId xmlns:a16="http://schemas.microsoft.com/office/drawing/2014/main" id="{CD61A56B-57C8-4EB5-872B-A88586481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4247" y="7347074"/>
              <a:ext cx="104410" cy="76932"/>
            </a:xfrm>
            <a:custGeom>
              <a:avLst/>
              <a:gdLst>
                <a:gd name="T0" fmla="*/ 58 w 82"/>
                <a:gd name="T1" fmla="*/ 2 h 63"/>
                <a:gd name="T2" fmla="*/ 64 w 82"/>
                <a:gd name="T3" fmla="*/ 5 h 63"/>
                <a:gd name="T4" fmla="*/ 69 w 82"/>
                <a:gd name="T5" fmla="*/ 18 h 63"/>
                <a:gd name="T6" fmla="*/ 74 w 82"/>
                <a:gd name="T7" fmla="*/ 26 h 63"/>
                <a:gd name="T8" fmla="*/ 69 w 82"/>
                <a:gd name="T9" fmla="*/ 30 h 63"/>
                <a:gd name="T10" fmla="*/ 71 w 82"/>
                <a:gd name="T11" fmla="*/ 30 h 63"/>
                <a:gd name="T12" fmla="*/ 77 w 82"/>
                <a:gd name="T13" fmla="*/ 30 h 63"/>
                <a:gd name="T14" fmla="*/ 80 w 82"/>
                <a:gd name="T15" fmla="*/ 36 h 63"/>
                <a:gd name="T16" fmla="*/ 80 w 82"/>
                <a:gd name="T17" fmla="*/ 42 h 63"/>
                <a:gd name="T18" fmla="*/ 78 w 82"/>
                <a:gd name="T19" fmla="*/ 39 h 63"/>
                <a:gd name="T20" fmla="*/ 75 w 82"/>
                <a:gd name="T21" fmla="*/ 36 h 63"/>
                <a:gd name="T22" fmla="*/ 75 w 82"/>
                <a:gd name="T23" fmla="*/ 45 h 63"/>
                <a:gd name="T24" fmla="*/ 79 w 82"/>
                <a:gd name="T25" fmla="*/ 46 h 63"/>
                <a:gd name="T26" fmla="*/ 74 w 82"/>
                <a:gd name="T27" fmla="*/ 52 h 63"/>
                <a:gd name="T28" fmla="*/ 69 w 82"/>
                <a:gd name="T29" fmla="*/ 55 h 63"/>
                <a:gd name="T30" fmla="*/ 67 w 82"/>
                <a:gd name="T31" fmla="*/ 60 h 63"/>
                <a:gd name="T32" fmla="*/ 62 w 82"/>
                <a:gd name="T33" fmla="*/ 62 h 63"/>
                <a:gd name="T34" fmla="*/ 56 w 82"/>
                <a:gd name="T35" fmla="*/ 60 h 63"/>
                <a:gd name="T36" fmla="*/ 53 w 82"/>
                <a:gd name="T37" fmla="*/ 62 h 63"/>
                <a:gd name="T38" fmla="*/ 49 w 82"/>
                <a:gd name="T39" fmla="*/ 62 h 63"/>
                <a:gd name="T40" fmla="*/ 45 w 82"/>
                <a:gd name="T41" fmla="*/ 60 h 63"/>
                <a:gd name="T42" fmla="*/ 45 w 82"/>
                <a:gd name="T43" fmla="*/ 56 h 63"/>
                <a:gd name="T44" fmla="*/ 41 w 82"/>
                <a:gd name="T45" fmla="*/ 54 h 63"/>
                <a:gd name="T46" fmla="*/ 39 w 82"/>
                <a:gd name="T47" fmla="*/ 50 h 63"/>
                <a:gd name="T48" fmla="*/ 36 w 82"/>
                <a:gd name="T49" fmla="*/ 46 h 63"/>
                <a:gd name="T50" fmla="*/ 33 w 82"/>
                <a:gd name="T51" fmla="*/ 44 h 63"/>
                <a:gd name="T52" fmla="*/ 28 w 82"/>
                <a:gd name="T53" fmla="*/ 49 h 63"/>
                <a:gd name="T54" fmla="*/ 30 w 82"/>
                <a:gd name="T55" fmla="*/ 52 h 63"/>
                <a:gd name="T56" fmla="*/ 25 w 82"/>
                <a:gd name="T57" fmla="*/ 57 h 63"/>
                <a:gd name="T58" fmla="*/ 24 w 82"/>
                <a:gd name="T59" fmla="*/ 58 h 63"/>
                <a:gd name="T60" fmla="*/ 18 w 82"/>
                <a:gd name="T61" fmla="*/ 58 h 63"/>
                <a:gd name="T62" fmla="*/ 14 w 82"/>
                <a:gd name="T63" fmla="*/ 56 h 63"/>
                <a:gd name="T64" fmla="*/ 8 w 82"/>
                <a:gd name="T65" fmla="*/ 51 h 63"/>
                <a:gd name="T66" fmla="*/ 1 w 82"/>
                <a:gd name="T67" fmla="*/ 44 h 63"/>
                <a:gd name="T68" fmla="*/ 1 w 82"/>
                <a:gd name="T69" fmla="*/ 40 h 63"/>
                <a:gd name="T70" fmla="*/ 11 w 82"/>
                <a:gd name="T71" fmla="*/ 35 h 63"/>
                <a:gd name="T72" fmla="*/ 12 w 82"/>
                <a:gd name="T73" fmla="*/ 33 h 63"/>
                <a:gd name="T74" fmla="*/ 8 w 82"/>
                <a:gd name="T75" fmla="*/ 30 h 63"/>
                <a:gd name="T76" fmla="*/ 7 w 82"/>
                <a:gd name="T77" fmla="*/ 29 h 63"/>
                <a:gd name="T78" fmla="*/ 11 w 82"/>
                <a:gd name="T79" fmla="*/ 28 h 63"/>
                <a:gd name="T80" fmla="*/ 14 w 82"/>
                <a:gd name="T81" fmla="*/ 28 h 63"/>
                <a:gd name="T82" fmla="*/ 18 w 82"/>
                <a:gd name="T83" fmla="*/ 25 h 63"/>
                <a:gd name="T84" fmla="*/ 21 w 82"/>
                <a:gd name="T85" fmla="*/ 19 h 63"/>
                <a:gd name="T86" fmla="*/ 22 w 82"/>
                <a:gd name="T87" fmla="*/ 13 h 63"/>
                <a:gd name="T88" fmla="*/ 28 w 82"/>
                <a:gd name="T89" fmla="*/ 8 h 63"/>
                <a:gd name="T90" fmla="*/ 31 w 82"/>
                <a:gd name="T91" fmla="*/ 10 h 63"/>
                <a:gd name="T92" fmla="*/ 36 w 82"/>
                <a:gd name="T93" fmla="*/ 4 h 63"/>
                <a:gd name="T94" fmla="*/ 40 w 82"/>
                <a:gd name="T95" fmla="*/ 4 h 63"/>
                <a:gd name="T96" fmla="*/ 50 w 82"/>
                <a:gd name="T9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2" h="63">
                  <a:moveTo>
                    <a:pt x="53" y="0"/>
                  </a:moveTo>
                  <a:lnTo>
                    <a:pt x="58" y="2"/>
                  </a:lnTo>
                  <a:lnTo>
                    <a:pt x="61" y="2"/>
                  </a:lnTo>
                  <a:lnTo>
                    <a:pt x="64" y="5"/>
                  </a:lnTo>
                  <a:lnTo>
                    <a:pt x="65" y="12"/>
                  </a:lnTo>
                  <a:lnTo>
                    <a:pt x="69" y="18"/>
                  </a:lnTo>
                  <a:lnTo>
                    <a:pt x="74" y="23"/>
                  </a:lnTo>
                  <a:lnTo>
                    <a:pt x="74" y="26"/>
                  </a:lnTo>
                  <a:lnTo>
                    <a:pt x="72" y="28"/>
                  </a:lnTo>
                  <a:lnTo>
                    <a:pt x="69" y="30"/>
                  </a:lnTo>
                  <a:lnTo>
                    <a:pt x="69" y="32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7" y="30"/>
                  </a:lnTo>
                  <a:lnTo>
                    <a:pt x="79" y="33"/>
                  </a:lnTo>
                  <a:lnTo>
                    <a:pt x="80" y="36"/>
                  </a:lnTo>
                  <a:lnTo>
                    <a:pt x="81" y="39"/>
                  </a:lnTo>
                  <a:lnTo>
                    <a:pt x="80" y="42"/>
                  </a:lnTo>
                  <a:lnTo>
                    <a:pt x="79" y="41"/>
                  </a:lnTo>
                  <a:lnTo>
                    <a:pt x="78" y="39"/>
                  </a:lnTo>
                  <a:lnTo>
                    <a:pt x="77" y="37"/>
                  </a:lnTo>
                  <a:lnTo>
                    <a:pt x="75" y="36"/>
                  </a:lnTo>
                  <a:lnTo>
                    <a:pt x="75" y="40"/>
                  </a:lnTo>
                  <a:lnTo>
                    <a:pt x="75" y="45"/>
                  </a:lnTo>
                  <a:lnTo>
                    <a:pt x="76" y="46"/>
                  </a:lnTo>
                  <a:lnTo>
                    <a:pt x="79" y="46"/>
                  </a:lnTo>
                  <a:lnTo>
                    <a:pt x="77" y="51"/>
                  </a:lnTo>
                  <a:lnTo>
                    <a:pt x="74" y="52"/>
                  </a:lnTo>
                  <a:lnTo>
                    <a:pt x="70" y="53"/>
                  </a:lnTo>
                  <a:lnTo>
                    <a:pt x="69" y="55"/>
                  </a:lnTo>
                  <a:lnTo>
                    <a:pt x="69" y="57"/>
                  </a:lnTo>
                  <a:lnTo>
                    <a:pt x="67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58" y="60"/>
                  </a:lnTo>
                  <a:lnTo>
                    <a:pt x="56" y="60"/>
                  </a:lnTo>
                  <a:lnTo>
                    <a:pt x="54" y="61"/>
                  </a:lnTo>
                  <a:lnTo>
                    <a:pt x="53" y="62"/>
                  </a:lnTo>
                  <a:lnTo>
                    <a:pt x="52" y="62"/>
                  </a:lnTo>
                  <a:lnTo>
                    <a:pt x="49" y="62"/>
                  </a:lnTo>
                  <a:lnTo>
                    <a:pt x="46" y="62"/>
                  </a:lnTo>
                  <a:lnTo>
                    <a:pt x="45" y="60"/>
                  </a:lnTo>
                  <a:lnTo>
                    <a:pt x="46" y="57"/>
                  </a:lnTo>
                  <a:lnTo>
                    <a:pt x="45" y="56"/>
                  </a:lnTo>
                  <a:lnTo>
                    <a:pt x="42" y="55"/>
                  </a:lnTo>
                  <a:lnTo>
                    <a:pt x="41" y="54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38" y="48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3" y="44"/>
                  </a:lnTo>
                  <a:lnTo>
                    <a:pt x="31" y="47"/>
                  </a:lnTo>
                  <a:lnTo>
                    <a:pt x="28" y="49"/>
                  </a:lnTo>
                  <a:lnTo>
                    <a:pt x="30" y="51"/>
                  </a:lnTo>
                  <a:lnTo>
                    <a:pt x="30" y="52"/>
                  </a:lnTo>
                  <a:lnTo>
                    <a:pt x="29" y="54"/>
                  </a:lnTo>
                  <a:lnTo>
                    <a:pt x="25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18" y="58"/>
                  </a:lnTo>
                  <a:lnTo>
                    <a:pt x="16" y="57"/>
                  </a:lnTo>
                  <a:lnTo>
                    <a:pt x="14" y="56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1" y="40"/>
                  </a:lnTo>
                  <a:lnTo>
                    <a:pt x="3" y="39"/>
                  </a:lnTo>
                  <a:lnTo>
                    <a:pt x="11" y="35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2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8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6"/>
                  </a:lnTo>
                  <a:lnTo>
                    <a:pt x="18" y="25"/>
                  </a:lnTo>
                  <a:lnTo>
                    <a:pt x="19" y="23"/>
                  </a:lnTo>
                  <a:lnTo>
                    <a:pt x="21" y="19"/>
                  </a:lnTo>
                  <a:lnTo>
                    <a:pt x="21" y="18"/>
                  </a:lnTo>
                  <a:lnTo>
                    <a:pt x="22" y="13"/>
                  </a:lnTo>
                  <a:lnTo>
                    <a:pt x="23" y="12"/>
                  </a:lnTo>
                  <a:lnTo>
                    <a:pt x="28" y="8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4" y="9"/>
                  </a:lnTo>
                  <a:lnTo>
                    <a:pt x="36" y="4"/>
                  </a:lnTo>
                  <a:lnTo>
                    <a:pt x="38" y="3"/>
                  </a:lnTo>
                  <a:lnTo>
                    <a:pt x="40" y="4"/>
                  </a:lnTo>
                  <a:lnTo>
                    <a:pt x="44" y="3"/>
                  </a:lnTo>
                  <a:lnTo>
                    <a:pt x="50" y="0"/>
                  </a:lnTo>
                  <a:lnTo>
                    <a:pt x="5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6" name="Freeform 159">
              <a:extLst>
                <a:ext uri="{FF2B5EF4-FFF2-40B4-BE49-F238E27FC236}">
                  <a16:creationId xmlns:a16="http://schemas.microsoft.com/office/drawing/2014/main" id="{B4F5BCF9-84F2-4C08-BA58-AE3B232B1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1628" y="7467968"/>
              <a:ext cx="21981" cy="16483"/>
            </a:xfrm>
            <a:custGeom>
              <a:avLst/>
              <a:gdLst>
                <a:gd name="T0" fmla="*/ 11 w 16"/>
                <a:gd name="T1" fmla="*/ 4 h 15"/>
                <a:gd name="T2" fmla="*/ 12 w 16"/>
                <a:gd name="T3" fmla="*/ 5 h 15"/>
                <a:gd name="T4" fmla="*/ 15 w 16"/>
                <a:gd name="T5" fmla="*/ 5 h 15"/>
                <a:gd name="T6" fmla="*/ 14 w 16"/>
                <a:gd name="T7" fmla="*/ 8 h 15"/>
                <a:gd name="T8" fmla="*/ 11 w 16"/>
                <a:gd name="T9" fmla="*/ 9 h 15"/>
                <a:gd name="T10" fmla="*/ 8 w 16"/>
                <a:gd name="T11" fmla="*/ 12 h 15"/>
                <a:gd name="T12" fmla="*/ 5 w 16"/>
                <a:gd name="T13" fmla="*/ 14 h 15"/>
                <a:gd name="T14" fmla="*/ 4 w 16"/>
                <a:gd name="T15" fmla="*/ 12 h 15"/>
                <a:gd name="T16" fmla="*/ 2 w 16"/>
                <a:gd name="T17" fmla="*/ 12 h 15"/>
                <a:gd name="T18" fmla="*/ 0 w 16"/>
                <a:gd name="T19" fmla="*/ 8 h 15"/>
                <a:gd name="T20" fmla="*/ 0 w 16"/>
                <a:gd name="T21" fmla="*/ 1 h 15"/>
                <a:gd name="T22" fmla="*/ 3 w 16"/>
                <a:gd name="T23" fmla="*/ 0 h 15"/>
                <a:gd name="T24" fmla="*/ 7 w 16"/>
                <a:gd name="T25" fmla="*/ 0 h 15"/>
                <a:gd name="T26" fmla="*/ 11 w 16"/>
                <a:gd name="T2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">
                  <a:moveTo>
                    <a:pt x="11" y="4"/>
                  </a:moveTo>
                  <a:lnTo>
                    <a:pt x="12" y="5"/>
                  </a:lnTo>
                  <a:lnTo>
                    <a:pt x="15" y="5"/>
                  </a:lnTo>
                  <a:lnTo>
                    <a:pt x="14" y="8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1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7" name="Freeform 160">
              <a:extLst>
                <a:ext uri="{FF2B5EF4-FFF2-40B4-BE49-F238E27FC236}">
                  <a16:creationId xmlns:a16="http://schemas.microsoft.com/office/drawing/2014/main" id="{C0F80A57-3158-4333-9E52-DA8B40ECA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1532" y="7627327"/>
              <a:ext cx="21981" cy="10991"/>
            </a:xfrm>
            <a:custGeom>
              <a:avLst/>
              <a:gdLst>
                <a:gd name="T0" fmla="*/ 15 w 16"/>
                <a:gd name="T1" fmla="*/ 5 h 10"/>
                <a:gd name="T2" fmla="*/ 12 w 16"/>
                <a:gd name="T3" fmla="*/ 6 h 10"/>
                <a:gd name="T4" fmla="*/ 12 w 16"/>
                <a:gd name="T5" fmla="*/ 8 h 10"/>
                <a:gd name="T6" fmla="*/ 11 w 16"/>
                <a:gd name="T7" fmla="*/ 9 h 10"/>
                <a:gd name="T8" fmla="*/ 9 w 16"/>
                <a:gd name="T9" fmla="*/ 9 h 10"/>
                <a:gd name="T10" fmla="*/ 8 w 16"/>
                <a:gd name="T11" fmla="*/ 9 h 10"/>
                <a:gd name="T12" fmla="*/ 1 w 16"/>
                <a:gd name="T13" fmla="*/ 5 h 10"/>
                <a:gd name="T14" fmla="*/ 0 w 16"/>
                <a:gd name="T15" fmla="*/ 5 h 10"/>
                <a:gd name="T16" fmla="*/ 1 w 16"/>
                <a:gd name="T17" fmla="*/ 4 h 10"/>
                <a:gd name="T18" fmla="*/ 6 w 16"/>
                <a:gd name="T19" fmla="*/ 2 h 10"/>
                <a:gd name="T20" fmla="*/ 7 w 16"/>
                <a:gd name="T21" fmla="*/ 0 h 10"/>
                <a:gd name="T22" fmla="*/ 13 w 16"/>
                <a:gd name="T23" fmla="*/ 2 h 10"/>
                <a:gd name="T24" fmla="*/ 15 w 16"/>
                <a:gd name="T2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0">
                  <a:moveTo>
                    <a:pt x="15" y="5"/>
                  </a:moveTo>
                  <a:lnTo>
                    <a:pt x="12" y="6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6" y="2"/>
                  </a:lnTo>
                  <a:lnTo>
                    <a:pt x="7" y="0"/>
                  </a:lnTo>
                  <a:lnTo>
                    <a:pt x="13" y="2"/>
                  </a:lnTo>
                  <a:lnTo>
                    <a:pt x="1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8" name="Freeform 161">
              <a:extLst>
                <a:ext uri="{FF2B5EF4-FFF2-40B4-BE49-F238E27FC236}">
                  <a16:creationId xmlns:a16="http://schemas.microsoft.com/office/drawing/2014/main" id="{63DF0D38-6488-4094-9FD1-5F92EBF8C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3830" y="8121894"/>
              <a:ext cx="324214" cy="324219"/>
            </a:xfrm>
            <a:custGeom>
              <a:avLst/>
              <a:gdLst>
                <a:gd name="T0" fmla="*/ 141 w 260"/>
                <a:gd name="T1" fmla="*/ 246 h 262"/>
                <a:gd name="T2" fmla="*/ 185 w 260"/>
                <a:gd name="T3" fmla="*/ 255 h 262"/>
                <a:gd name="T4" fmla="*/ 168 w 260"/>
                <a:gd name="T5" fmla="*/ 260 h 262"/>
                <a:gd name="T6" fmla="*/ 118 w 260"/>
                <a:gd name="T7" fmla="*/ 239 h 262"/>
                <a:gd name="T8" fmla="*/ 227 w 260"/>
                <a:gd name="T9" fmla="*/ 232 h 262"/>
                <a:gd name="T10" fmla="*/ 101 w 260"/>
                <a:gd name="T11" fmla="*/ 210 h 262"/>
                <a:gd name="T12" fmla="*/ 259 w 260"/>
                <a:gd name="T13" fmla="*/ 208 h 262"/>
                <a:gd name="T14" fmla="*/ 176 w 260"/>
                <a:gd name="T15" fmla="*/ 208 h 262"/>
                <a:gd name="T16" fmla="*/ 247 w 260"/>
                <a:gd name="T17" fmla="*/ 198 h 262"/>
                <a:gd name="T18" fmla="*/ 173 w 260"/>
                <a:gd name="T19" fmla="*/ 197 h 262"/>
                <a:gd name="T20" fmla="*/ 226 w 260"/>
                <a:gd name="T21" fmla="*/ 193 h 262"/>
                <a:gd name="T22" fmla="*/ 152 w 260"/>
                <a:gd name="T23" fmla="*/ 187 h 262"/>
                <a:gd name="T24" fmla="*/ 222 w 260"/>
                <a:gd name="T25" fmla="*/ 186 h 262"/>
                <a:gd name="T26" fmla="*/ 179 w 260"/>
                <a:gd name="T27" fmla="*/ 178 h 262"/>
                <a:gd name="T28" fmla="*/ 142 w 260"/>
                <a:gd name="T29" fmla="*/ 169 h 262"/>
                <a:gd name="T30" fmla="*/ 171 w 260"/>
                <a:gd name="T31" fmla="*/ 166 h 262"/>
                <a:gd name="T32" fmla="*/ 169 w 260"/>
                <a:gd name="T33" fmla="*/ 162 h 262"/>
                <a:gd name="T34" fmla="*/ 143 w 260"/>
                <a:gd name="T35" fmla="*/ 160 h 262"/>
                <a:gd name="T36" fmla="*/ 216 w 260"/>
                <a:gd name="T37" fmla="*/ 154 h 262"/>
                <a:gd name="T38" fmla="*/ 155 w 260"/>
                <a:gd name="T39" fmla="*/ 153 h 262"/>
                <a:gd name="T40" fmla="*/ 114 w 260"/>
                <a:gd name="T41" fmla="*/ 150 h 262"/>
                <a:gd name="T42" fmla="*/ 26 w 260"/>
                <a:gd name="T43" fmla="*/ 143 h 262"/>
                <a:gd name="T44" fmla="*/ 29 w 260"/>
                <a:gd name="T45" fmla="*/ 132 h 262"/>
                <a:gd name="T46" fmla="*/ 188 w 260"/>
                <a:gd name="T47" fmla="*/ 136 h 262"/>
                <a:gd name="T48" fmla="*/ 31 w 260"/>
                <a:gd name="T49" fmla="*/ 123 h 262"/>
                <a:gd name="T50" fmla="*/ 148 w 260"/>
                <a:gd name="T51" fmla="*/ 115 h 262"/>
                <a:gd name="T52" fmla="*/ 135 w 260"/>
                <a:gd name="T53" fmla="*/ 122 h 262"/>
                <a:gd name="T54" fmla="*/ 145 w 260"/>
                <a:gd name="T55" fmla="*/ 146 h 262"/>
                <a:gd name="T56" fmla="*/ 120 w 260"/>
                <a:gd name="T57" fmla="*/ 126 h 262"/>
                <a:gd name="T58" fmla="*/ 114 w 260"/>
                <a:gd name="T59" fmla="*/ 110 h 262"/>
                <a:gd name="T60" fmla="*/ 209 w 260"/>
                <a:gd name="T61" fmla="*/ 104 h 262"/>
                <a:gd name="T62" fmla="*/ 189 w 260"/>
                <a:gd name="T63" fmla="*/ 103 h 262"/>
                <a:gd name="T64" fmla="*/ 0 w 260"/>
                <a:gd name="T65" fmla="*/ 80 h 262"/>
                <a:gd name="T66" fmla="*/ 175 w 260"/>
                <a:gd name="T67" fmla="*/ 70 h 262"/>
                <a:gd name="T68" fmla="*/ 163 w 260"/>
                <a:gd name="T69" fmla="*/ 70 h 262"/>
                <a:gd name="T70" fmla="*/ 151 w 260"/>
                <a:gd name="T71" fmla="*/ 46 h 262"/>
                <a:gd name="T72" fmla="*/ 209 w 260"/>
                <a:gd name="T73" fmla="*/ 6 h 262"/>
                <a:gd name="T74" fmla="*/ 194 w 260"/>
                <a:gd name="T75" fmla="*/ 40 h 262"/>
                <a:gd name="T76" fmla="*/ 134 w 260"/>
                <a:gd name="T77" fmla="*/ 41 h 262"/>
                <a:gd name="T78" fmla="*/ 133 w 260"/>
                <a:gd name="T79" fmla="*/ 57 h 262"/>
                <a:gd name="T80" fmla="*/ 114 w 260"/>
                <a:gd name="T81" fmla="*/ 65 h 262"/>
                <a:gd name="T82" fmla="*/ 90 w 260"/>
                <a:gd name="T83" fmla="*/ 50 h 262"/>
                <a:gd name="T84" fmla="*/ 105 w 260"/>
                <a:gd name="T85" fmla="*/ 103 h 262"/>
                <a:gd name="T86" fmla="*/ 90 w 260"/>
                <a:gd name="T87" fmla="*/ 114 h 262"/>
                <a:gd name="T88" fmla="*/ 133 w 260"/>
                <a:gd name="T89" fmla="*/ 155 h 262"/>
                <a:gd name="T90" fmla="*/ 106 w 260"/>
                <a:gd name="T91" fmla="*/ 155 h 262"/>
                <a:gd name="T92" fmla="*/ 101 w 260"/>
                <a:gd name="T93" fmla="*/ 167 h 262"/>
                <a:gd name="T94" fmla="*/ 100 w 260"/>
                <a:gd name="T95" fmla="*/ 202 h 262"/>
                <a:gd name="T96" fmla="*/ 72 w 260"/>
                <a:gd name="T97" fmla="*/ 184 h 262"/>
                <a:gd name="T98" fmla="*/ 45 w 260"/>
                <a:gd name="T99" fmla="*/ 152 h 262"/>
                <a:gd name="T100" fmla="*/ 96 w 260"/>
                <a:gd name="T101" fmla="*/ 148 h 262"/>
                <a:gd name="T102" fmla="*/ 94 w 260"/>
                <a:gd name="T103" fmla="*/ 135 h 262"/>
                <a:gd name="T104" fmla="*/ 51 w 260"/>
                <a:gd name="T105" fmla="*/ 131 h 262"/>
                <a:gd name="T106" fmla="*/ 44 w 260"/>
                <a:gd name="T107" fmla="*/ 107 h 262"/>
                <a:gd name="T108" fmla="*/ 15 w 260"/>
                <a:gd name="T109" fmla="*/ 82 h 262"/>
                <a:gd name="T110" fmla="*/ 22 w 260"/>
                <a:gd name="T111" fmla="*/ 67 h 262"/>
                <a:gd name="T112" fmla="*/ 42 w 260"/>
                <a:gd name="T113" fmla="*/ 43 h 262"/>
                <a:gd name="T114" fmla="*/ 77 w 260"/>
                <a:gd name="T115" fmla="*/ 24 h 262"/>
                <a:gd name="T116" fmla="*/ 117 w 260"/>
                <a:gd name="T117" fmla="*/ 14 h 262"/>
                <a:gd name="T118" fmla="*/ 151 w 260"/>
                <a:gd name="T119" fmla="*/ 13 h 262"/>
                <a:gd name="T120" fmla="*/ 196 w 260"/>
                <a:gd name="T121" fmla="*/ 1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" h="262">
                  <a:moveTo>
                    <a:pt x="126" y="239"/>
                  </a:moveTo>
                  <a:lnTo>
                    <a:pt x="129" y="239"/>
                  </a:lnTo>
                  <a:lnTo>
                    <a:pt x="131" y="239"/>
                  </a:lnTo>
                  <a:lnTo>
                    <a:pt x="132" y="239"/>
                  </a:lnTo>
                  <a:lnTo>
                    <a:pt x="134" y="237"/>
                  </a:lnTo>
                  <a:lnTo>
                    <a:pt x="136" y="237"/>
                  </a:lnTo>
                  <a:lnTo>
                    <a:pt x="137" y="239"/>
                  </a:lnTo>
                  <a:lnTo>
                    <a:pt x="135" y="240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6" y="242"/>
                  </a:lnTo>
                  <a:lnTo>
                    <a:pt x="139" y="242"/>
                  </a:lnTo>
                  <a:lnTo>
                    <a:pt x="139" y="243"/>
                  </a:lnTo>
                  <a:lnTo>
                    <a:pt x="140" y="245"/>
                  </a:lnTo>
                  <a:lnTo>
                    <a:pt x="141" y="246"/>
                  </a:lnTo>
                  <a:lnTo>
                    <a:pt x="142" y="246"/>
                  </a:lnTo>
                  <a:lnTo>
                    <a:pt x="145" y="246"/>
                  </a:lnTo>
                  <a:lnTo>
                    <a:pt x="147" y="245"/>
                  </a:lnTo>
                  <a:lnTo>
                    <a:pt x="150" y="244"/>
                  </a:lnTo>
                  <a:lnTo>
                    <a:pt x="153" y="243"/>
                  </a:lnTo>
                  <a:lnTo>
                    <a:pt x="161" y="244"/>
                  </a:lnTo>
                  <a:lnTo>
                    <a:pt x="164" y="246"/>
                  </a:lnTo>
                  <a:lnTo>
                    <a:pt x="171" y="247"/>
                  </a:lnTo>
                  <a:lnTo>
                    <a:pt x="176" y="248"/>
                  </a:lnTo>
                  <a:lnTo>
                    <a:pt x="179" y="247"/>
                  </a:lnTo>
                  <a:lnTo>
                    <a:pt x="183" y="246"/>
                  </a:lnTo>
                  <a:lnTo>
                    <a:pt x="184" y="247"/>
                  </a:lnTo>
                  <a:lnTo>
                    <a:pt x="183" y="252"/>
                  </a:lnTo>
                  <a:lnTo>
                    <a:pt x="184" y="254"/>
                  </a:lnTo>
                  <a:lnTo>
                    <a:pt x="185" y="255"/>
                  </a:lnTo>
                  <a:lnTo>
                    <a:pt x="187" y="254"/>
                  </a:lnTo>
                  <a:lnTo>
                    <a:pt x="188" y="252"/>
                  </a:lnTo>
                  <a:lnTo>
                    <a:pt x="193" y="251"/>
                  </a:lnTo>
                  <a:lnTo>
                    <a:pt x="197" y="251"/>
                  </a:lnTo>
                  <a:lnTo>
                    <a:pt x="200" y="248"/>
                  </a:lnTo>
                  <a:lnTo>
                    <a:pt x="201" y="248"/>
                  </a:lnTo>
                  <a:lnTo>
                    <a:pt x="200" y="249"/>
                  </a:lnTo>
                  <a:lnTo>
                    <a:pt x="200" y="253"/>
                  </a:lnTo>
                  <a:lnTo>
                    <a:pt x="199" y="255"/>
                  </a:lnTo>
                  <a:lnTo>
                    <a:pt x="199" y="257"/>
                  </a:lnTo>
                  <a:lnTo>
                    <a:pt x="197" y="259"/>
                  </a:lnTo>
                  <a:lnTo>
                    <a:pt x="193" y="259"/>
                  </a:lnTo>
                  <a:lnTo>
                    <a:pt x="187" y="258"/>
                  </a:lnTo>
                  <a:lnTo>
                    <a:pt x="180" y="259"/>
                  </a:lnTo>
                  <a:lnTo>
                    <a:pt x="168" y="260"/>
                  </a:lnTo>
                  <a:lnTo>
                    <a:pt x="155" y="261"/>
                  </a:lnTo>
                  <a:lnTo>
                    <a:pt x="153" y="261"/>
                  </a:lnTo>
                  <a:lnTo>
                    <a:pt x="153" y="259"/>
                  </a:lnTo>
                  <a:lnTo>
                    <a:pt x="153" y="257"/>
                  </a:lnTo>
                  <a:lnTo>
                    <a:pt x="153" y="256"/>
                  </a:lnTo>
                  <a:lnTo>
                    <a:pt x="149" y="255"/>
                  </a:lnTo>
                  <a:lnTo>
                    <a:pt x="146" y="253"/>
                  </a:lnTo>
                  <a:lnTo>
                    <a:pt x="131" y="251"/>
                  </a:lnTo>
                  <a:lnTo>
                    <a:pt x="128" y="250"/>
                  </a:lnTo>
                  <a:lnTo>
                    <a:pt x="122" y="250"/>
                  </a:lnTo>
                  <a:lnTo>
                    <a:pt x="120" y="250"/>
                  </a:lnTo>
                  <a:lnTo>
                    <a:pt x="119" y="249"/>
                  </a:lnTo>
                  <a:lnTo>
                    <a:pt x="118" y="248"/>
                  </a:lnTo>
                  <a:lnTo>
                    <a:pt x="117" y="244"/>
                  </a:lnTo>
                  <a:lnTo>
                    <a:pt x="118" y="239"/>
                  </a:lnTo>
                  <a:lnTo>
                    <a:pt x="119" y="238"/>
                  </a:lnTo>
                  <a:lnTo>
                    <a:pt x="120" y="239"/>
                  </a:lnTo>
                  <a:lnTo>
                    <a:pt x="122" y="240"/>
                  </a:lnTo>
                  <a:lnTo>
                    <a:pt x="123" y="239"/>
                  </a:lnTo>
                  <a:lnTo>
                    <a:pt x="123" y="237"/>
                  </a:lnTo>
                  <a:lnTo>
                    <a:pt x="124" y="235"/>
                  </a:lnTo>
                  <a:lnTo>
                    <a:pt x="124" y="236"/>
                  </a:lnTo>
                  <a:lnTo>
                    <a:pt x="125" y="238"/>
                  </a:lnTo>
                  <a:lnTo>
                    <a:pt x="126" y="239"/>
                  </a:lnTo>
                  <a:close/>
                  <a:moveTo>
                    <a:pt x="227" y="242"/>
                  </a:moveTo>
                  <a:lnTo>
                    <a:pt x="226" y="244"/>
                  </a:lnTo>
                  <a:lnTo>
                    <a:pt x="225" y="242"/>
                  </a:lnTo>
                  <a:lnTo>
                    <a:pt x="226" y="240"/>
                  </a:lnTo>
                  <a:lnTo>
                    <a:pt x="224" y="237"/>
                  </a:lnTo>
                  <a:lnTo>
                    <a:pt x="227" y="232"/>
                  </a:lnTo>
                  <a:lnTo>
                    <a:pt x="227" y="230"/>
                  </a:lnTo>
                  <a:lnTo>
                    <a:pt x="229" y="229"/>
                  </a:lnTo>
                  <a:lnTo>
                    <a:pt x="228" y="233"/>
                  </a:lnTo>
                  <a:lnTo>
                    <a:pt x="227" y="236"/>
                  </a:lnTo>
                  <a:lnTo>
                    <a:pt x="228" y="238"/>
                  </a:lnTo>
                  <a:lnTo>
                    <a:pt x="229" y="241"/>
                  </a:lnTo>
                  <a:lnTo>
                    <a:pt x="227" y="242"/>
                  </a:lnTo>
                  <a:close/>
                  <a:moveTo>
                    <a:pt x="103" y="215"/>
                  </a:moveTo>
                  <a:lnTo>
                    <a:pt x="102" y="217"/>
                  </a:lnTo>
                  <a:lnTo>
                    <a:pt x="99" y="216"/>
                  </a:lnTo>
                  <a:lnTo>
                    <a:pt x="98" y="214"/>
                  </a:lnTo>
                  <a:lnTo>
                    <a:pt x="98" y="210"/>
                  </a:lnTo>
                  <a:lnTo>
                    <a:pt x="99" y="208"/>
                  </a:lnTo>
                  <a:lnTo>
                    <a:pt x="100" y="208"/>
                  </a:lnTo>
                  <a:lnTo>
                    <a:pt x="101" y="210"/>
                  </a:lnTo>
                  <a:lnTo>
                    <a:pt x="104" y="213"/>
                  </a:lnTo>
                  <a:lnTo>
                    <a:pt x="103" y="215"/>
                  </a:lnTo>
                  <a:close/>
                  <a:moveTo>
                    <a:pt x="247" y="225"/>
                  </a:moveTo>
                  <a:lnTo>
                    <a:pt x="245" y="225"/>
                  </a:lnTo>
                  <a:lnTo>
                    <a:pt x="245" y="225"/>
                  </a:lnTo>
                  <a:lnTo>
                    <a:pt x="243" y="224"/>
                  </a:lnTo>
                  <a:lnTo>
                    <a:pt x="245" y="219"/>
                  </a:lnTo>
                  <a:lnTo>
                    <a:pt x="243" y="217"/>
                  </a:lnTo>
                  <a:lnTo>
                    <a:pt x="243" y="216"/>
                  </a:lnTo>
                  <a:lnTo>
                    <a:pt x="245" y="214"/>
                  </a:lnTo>
                  <a:lnTo>
                    <a:pt x="246" y="212"/>
                  </a:lnTo>
                  <a:lnTo>
                    <a:pt x="250" y="209"/>
                  </a:lnTo>
                  <a:lnTo>
                    <a:pt x="257" y="207"/>
                  </a:lnTo>
                  <a:lnTo>
                    <a:pt x="259" y="206"/>
                  </a:lnTo>
                  <a:lnTo>
                    <a:pt x="259" y="208"/>
                  </a:lnTo>
                  <a:lnTo>
                    <a:pt x="256" y="214"/>
                  </a:lnTo>
                  <a:lnTo>
                    <a:pt x="254" y="218"/>
                  </a:lnTo>
                  <a:lnTo>
                    <a:pt x="255" y="220"/>
                  </a:lnTo>
                  <a:lnTo>
                    <a:pt x="251" y="220"/>
                  </a:lnTo>
                  <a:lnTo>
                    <a:pt x="247" y="225"/>
                  </a:lnTo>
                  <a:close/>
                  <a:moveTo>
                    <a:pt x="176" y="208"/>
                  </a:moveTo>
                  <a:lnTo>
                    <a:pt x="175" y="209"/>
                  </a:lnTo>
                  <a:lnTo>
                    <a:pt x="172" y="209"/>
                  </a:lnTo>
                  <a:lnTo>
                    <a:pt x="174" y="208"/>
                  </a:lnTo>
                  <a:lnTo>
                    <a:pt x="174" y="207"/>
                  </a:lnTo>
                  <a:lnTo>
                    <a:pt x="174" y="206"/>
                  </a:lnTo>
                  <a:lnTo>
                    <a:pt x="174" y="205"/>
                  </a:lnTo>
                  <a:lnTo>
                    <a:pt x="174" y="205"/>
                  </a:lnTo>
                  <a:lnTo>
                    <a:pt x="175" y="206"/>
                  </a:lnTo>
                  <a:lnTo>
                    <a:pt x="176" y="208"/>
                  </a:lnTo>
                  <a:close/>
                  <a:moveTo>
                    <a:pt x="205" y="200"/>
                  </a:moveTo>
                  <a:lnTo>
                    <a:pt x="203" y="201"/>
                  </a:lnTo>
                  <a:lnTo>
                    <a:pt x="202" y="203"/>
                  </a:lnTo>
                  <a:lnTo>
                    <a:pt x="200" y="202"/>
                  </a:lnTo>
                  <a:lnTo>
                    <a:pt x="200" y="200"/>
                  </a:lnTo>
                  <a:lnTo>
                    <a:pt x="202" y="200"/>
                  </a:lnTo>
                  <a:lnTo>
                    <a:pt x="203" y="199"/>
                  </a:lnTo>
                  <a:lnTo>
                    <a:pt x="203" y="198"/>
                  </a:lnTo>
                  <a:lnTo>
                    <a:pt x="204" y="198"/>
                  </a:lnTo>
                  <a:lnTo>
                    <a:pt x="205" y="200"/>
                  </a:lnTo>
                  <a:close/>
                  <a:moveTo>
                    <a:pt x="248" y="202"/>
                  </a:moveTo>
                  <a:lnTo>
                    <a:pt x="247" y="202"/>
                  </a:lnTo>
                  <a:lnTo>
                    <a:pt x="246" y="200"/>
                  </a:lnTo>
                  <a:lnTo>
                    <a:pt x="246" y="199"/>
                  </a:lnTo>
                  <a:lnTo>
                    <a:pt x="247" y="198"/>
                  </a:lnTo>
                  <a:lnTo>
                    <a:pt x="248" y="198"/>
                  </a:lnTo>
                  <a:lnTo>
                    <a:pt x="248" y="199"/>
                  </a:lnTo>
                  <a:lnTo>
                    <a:pt x="248" y="200"/>
                  </a:lnTo>
                  <a:lnTo>
                    <a:pt x="248" y="202"/>
                  </a:lnTo>
                  <a:close/>
                  <a:moveTo>
                    <a:pt x="147" y="194"/>
                  </a:moveTo>
                  <a:lnTo>
                    <a:pt x="147" y="196"/>
                  </a:lnTo>
                  <a:lnTo>
                    <a:pt x="147" y="197"/>
                  </a:lnTo>
                  <a:lnTo>
                    <a:pt x="141" y="198"/>
                  </a:lnTo>
                  <a:lnTo>
                    <a:pt x="142" y="195"/>
                  </a:lnTo>
                  <a:lnTo>
                    <a:pt x="142" y="194"/>
                  </a:lnTo>
                  <a:lnTo>
                    <a:pt x="144" y="196"/>
                  </a:lnTo>
                  <a:lnTo>
                    <a:pt x="145" y="195"/>
                  </a:lnTo>
                  <a:lnTo>
                    <a:pt x="145" y="194"/>
                  </a:lnTo>
                  <a:lnTo>
                    <a:pt x="147" y="194"/>
                  </a:lnTo>
                  <a:close/>
                  <a:moveTo>
                    <a:pt x="173" y="197"/>
                  </a:moveTo>
                  <a:lnTo>
                    <a:pt x="172" y="197"/>
                  </a:lnTo>
                  <a:lnTo>
                    <a:pt x="170" y="195"/>
                  </a:lnTo>
                  <a:lnTo>
                    <a:pt x="169" y="194"/>
                  </a:lnTo>
                  <a:lnTo>
                    <a:pt x="171" y="192"/>
                  </a:lnTo>
                  <a:lnTo>
                    <a:pt x="174" y="196"/>
                  </a:lnTo>
                  <a:lnTo>
                    <a:pt x="173" y="197"/>
                  </a:lnTo>
                  <a:close/>
                  <a:moveTo>
                    <a:pt x="220" y="195"/>
                  </a:moveTo>
                  <a:lnTo>
                    <a:pt x="220" y="195"/>
                  </a:lnTo>
                  <a:lnTo>
                    <a:pt x="221" y="193"/>
                  </a:lnTo>
                  <a:lnTo>
                    <a:pt x="224" y="191"/>
                  </a:lnTo>
                  <a:lnTo>
                    <a:pt x="228" y="189"/>
                  </a:lnTo>
                  <a:lnTo>
                    <a:pt x="230" y="188"/>
                  </a:lnTo>
                  <a:lnTo>
                    <a:pt x="232" y="190"/>
                  </a:lnTo>
                  <a:lnTo>
                    <a:pt x="227" y="192"/>
                  </a:lnTo>
                  <a:lnTo>
                    <a:pt x="226" y="193"/>
                  </a:lnTo>
                  <a:lnTo>
                    <a:pt x="222" y="193"/>
                  </a:lnTo>
                  <a:lnTo>
                    <a:pt x="220" y="195"/>
                  </a:lnTo>
                  <a:close/>
                  <a:moveTo>
                    <a:pt x="187" y="192"/>
                  </a:moveTo>
                  <a:lnTo>
                    <a:pt x="185" y="193"/>
                  </a:lnTo>
                  <a:lnTo>
                    <a:pt x="184" y="192"/>
                  </a:lnTo>
                  <a:lnTo>
                    <a:pt x="185" y="192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90" y="189"/>
                  </a:lnTo>
                  <a:lnTo>
                    <a:pt x="192" y="187"/>
                  </a:lnTo>
                  <a:lnTo>
                    <a:pt x="194" y="188"/>
                  </a:lnTo>
                  <a:lnTo>
                    <a:pt x="192" y="190"/>
                  </a:lnTo>
                  <a:lnTo>
                    <a:pt x="187" y="192"/>
                  </a:lnTo>
                  <a:close/>
                  <a:moveTo>
                    <a:pt x="153" y="187"/>
                  </a:moveTo>
                  <a:lnTo>
                    <a:pt x="152" y="187"/>
                  </a:lnTo>
                  <a:lnTo>
                    <a:pt x="152" y="186"/>
                  </a:lnTo>
                  <a:lnTo>
                    <a:pt x="152" y="185"/>
                  </a:lnTo>
                  <a:lnTo>
                    <a:pt x="152" y="184"/>
                  </a:lnTo>
                  <a:lnTo>
                    <a:pt x="153" y="184"/>
                  </a:lnTo>
                  <a:lnTo>
                    <a:pt x="154" y="186"/>
                  </a:lnTo>
                  <a:lnTo>
                    <a:pt x="153" y="187"/>
                  </a:lnTo>
                  <a:close/>
                  <a:moveTo>
                    <a:pt x="222" y="186"/>
                  </a:moveTo>
                  <a:lnTo>
                    <a:pt x="220" y="187"/>
                  </a:lnTo>
                  <a:lnTo>
                    <a:pt x="220" y="184"/>
                  </a:lnTo>
                  <a:lnTo>
                    <a:pt x="218" y="181"/>
                  </a:lnTo>
                  <a:lnTo>
                    <a:pt x="221" y="183"/>
                  </a:lnTo>
                  <a:lnTo>
                    <a:pt x="222" y="185"/>
                  </a:lnTo>
                  <a:lnTo>
                    <a:pt x="223" y="185"/>
                  </a:lnTo>
                  <a:lnTo>
                    <a:pt x="223" y="186"/>
                  </a:lnTo>
                  <a:lnTo>
                    <a:pt x="222" y="186"/>
                  </a:lnTo>
                  <a:close/>
                  <a:moveTo>
                    <a:pt x="170" y="182"/>
                  </a:moveTo>
                  <a:lnTo>
                    <a:pt x="168" y="185"/>
                  </a:lnTo>
                  <a:lnTo>
                    <a:pt x="166" y="185"/>
                  </a:lnTo>
                  <a:lnTo>
                    <a:pt x="164" y="183"/>
                  </a:lnTo>
                  <a:lnTo>
                    <a:pt x="166" y="181"/>
                  </a:lnTo>
                  <a:lnTo>
                    <a:pt x="169" y="179"/>
                  </a:lnTo>
                  <a:lnTo>
                    <a:pt x="170" y="180"/>
                  </a:lnTo>
                  <a:lnTo>
                    <a:pt x="169" y="181"/>
                  </a:lnTo>
                  <a:lnTo>
                    <a:pt x="170" y="182"/>
                  </a:lnTo>
                  <a:close/>
                  <a:moveTo>
                    <a:pt x="178" y="186"/>
                  </a:moveTo>
                  <a:lnTo>
                    <a:pt x="175" y="187"/>
                  </a:lnTo>
                  <a:lnTo>
                    <a:pt x="174" y="185"/>
                  </a:lnTo>
                  <a:lnTo>
                    <a:pt x="172" y="182"/>
                  </a:lnTo>
                  <a:lnTo>
                    <a:pt x="177" y="177"/>
                  </a:lnTo>
                  <a:lnTo>
                    <a:pt x="179" y="178"/>
                  </a:lnTo>
                  <a:lnTo>
                    <a:pt x="179" y="179"/>
                  </a:lnTo>
                  <a:lnTo>
                    <a:pt x="179" y="183"/>
                  </a:lnTo>
                  <a:lnTo>
                    <a:pt x="178" y="186"/>
                  </a:lnTo>
                  <a:close/>
                  <a:moveTo>
                    <a:pt x="147" y="180"/>
                  </a:moveTo>
                  <a:lnTo>
                    <a:pt x="146" y="181"/>
                  </a:lnTo>
                  <a:lnTo>
                    <a:pt x="144" y="180"/>
                  </a:lnTo>
                  <a:lnTo>
                    <a:pt x="144" y="178"/>
                  </a:lnTo>
                  <a:lnTo>
                    <a:pt x="146" y="176"/>
                  </a:lnTo>
                  <a:lnTo>
                    <a:pt x="147" y="178"/>
                  </a:lnTo>
                  <a:lnTo>
                    <a:pt x="147" y="178"/>
                  </a:lnTo>
                  <a:lnTo>
                    <a:pt x="147" y="180"/>
                  </a:lnTo>
                  <a:close/>
                  <a:moveTo>
                    <a:pt x="144" y="172"/>
                  </a:moveTo>
                  <a:lnTo>
                    <a:pt x="142" y="173"/>
                  </a:lnTo>
                  <a:lnTo>
                    <a:pt x="143" y="170"/>
                  </a:lnTo>
                  <a:lnTo>
                    <a:pt x="142" y="169"/>
                  </a:lnTo>
                  <a:lnTo>
                    <a:pt x="143" y="168"/>
                  </a:lnTo>
                  <a:lnTo>
                    <a:pt x="144" y="167"/>
                  </a:lnTo>
                  <a:lnTo>
                    <a:pt x="145" y="168"/>
                  </a:lnTo>
                  <a:lnTo>
                    <a:pt x="146" y="169"/>
                  </a:lnTo>
                  <a:lnTo>
                    <a:pt x="144" y="172"/>
                  </a:lnTo>
                  <a:close/>
                  <a:moveTo>
                    <a:pt x="159" y="166"/>
                  </a:moveTo>
                  <a:lnTo>
                    <a:pt x="159" y="170"/>
                  </a:lnTo>
                  <a:lnTo>
                    <a:pt x="159" y="170"/>
                  </a:lnTo>
                  <a:lnTo>
                    <a:pt x="158" y="169"/>
                  </a:lnTo>
                  <a:lnTo>
                    <a:pt x="158" y="168"/>
                  </a:lnTo>
                  <a:lnTo>
                    <a:pt x="158" y="166"/>
                  </a:lnTo>
                  <a:lnTo>
                    <a:pt x="159" y="166"/>
                  </a:lnTo>
                  <a:close/>
                  <a:moveTo>
                    <a:pt x="174" y="169"/>
                  </a:moveTo>
                  <a:lnTo>
                    <a:pt x="171" y="169"/>
                  </a:lnTo>
                  <a:lnTo>
                    <a:pt x="171" y="166"/>
                  </a:lnTo>
                  <a:lnTo>
                    <a:pt x="172" y="166"/>
                  </a:lnTo>
                  <a:lnTo>
                    <a:pt x="175" y="167"/>
                  </a:lnTo>
                  <a:lnTo>
                    <a:pt x="175" y="168"/>
                  </a:lnTo>
                  <a:lnTo>
                    <a:pt x="174" y="169"/>
                  </a:lnTo>
                  <a:close/>
                  <a:moveTo>
                    <a:pt x="193" y="165"/>
                  </a:moveTo>
                  <a:lnTo>
                    <a:pt x="192" y="165"/>
                  </a:lnTo>
                  <a:lnTo>
                    <a:pt x="192" y="163"/>
                  </a:lnTo>
                  <a:lnTo>
                    <a:pt x="194" y="161"/>
                  </a:lnTo>
                  <a:lnTo>
                    <a:pt x="198" y="161"/>
                  </a:lnTo>
                  <a:lnTo>
                    <a:pt x="202" y="159"/>
                  </a:lnTo>
                  <a:lnTo>
                    <a:pt x="202" y="159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3" y="165"/>
                  </a:lnTo>
                  <a:close/>
                  <a:moveTo>
                    <a:pt x="169" y="162"/>
                  </a:moveTo>
                  <a:lnTo>
                    <a:pt x="168" y="164"/>
                  </a:lnTo>
                  <a:lnTo>
                    <a:pt x="166" y="164"/>
                  </a:lnTo>
                  <a:lnTo>
                    <a:pt x="163" y="161"/>
                  </a:lnTo>
                  <a:lnTo>
                    <a:pt x="162" y="160"/>
                  </a:lnTo>
                  <a:lnTo>
                    <a:pt x="161" y="159"/>
                  </a:lnTo>
                  <a:lnTo>
                    <a:pt x="163" y="159"/>
                  </a:lnTo>
                  <a:lnTo>
                    <a:pt x="164" y="160"/>
                  </a:lnTo>
                  <a:lnTo>
                    <a:pt x="168" y="161"/>
                  </a:lnTo>
                  <a:lnTo>
                    <a:pt x="169" y="162"/>
                  </a:lnTo>
                  <a:close/>
                  <a:moveTo>
                    <a:pt x="142" y="163"/>
                  </a:moveTo>
                  <a:lnTo>
                    <a:pt x="140" y="165"/>
                  </a:lnTo>
                  <a:lnTo>
                    <a:pt x="140" y="162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3" y="160"/>
                  </a:lnTo>
                  <a:lnTo>
                    <a:pt x="142" y="163"/>
                  </a:lnTo>
                  <a:close/>
                  <a:moveTo>
                    <a:pt x="216" y="154"/>
                  </a:moveTo>
                  <a:lnTo>
                    <a:pt x="220" y="155"/>
                  </a:lnTo>
                  <a:lnTo>
                    <a:pt x="221" y="155"/>
                  </a:lnTo>
                  <a:lnTo>
                    <a:pt x="223" y="156"/>
                  </a:lnTo>
                  <a:lnTo>
                    <a:pt x="224" y="157"/>
                  </a:lnTo>
                  <a:lnTo>
                    <a:pt x="221" y="158"/>
                  </a:lnTo>
                  <a:lnTo>
                    <a:pt x="217" y="160"/>
                  </a:lnTo>
                  <a:lnTo>
                    <a:pt x="215" y="160"/>
                  </a:lnTo>
                  <a:lnTo>
                    <a:pt x="213" y="158"/>
                  </a:lnTo>
                  <a:lnTo>
                    <a:pt x="210" y="157"/>
                  </a:lnTo>
                  <a:lnTo>
                    <a:pt x="209" y="157"/>
                  </a:lnTo>
                  <a:lnTo>
                    <a:pt x="211" y="155"/>
                  </a:lnTo>
                  <a:lnTo>
                    <a:pt x="214" y="154"/>
                  </a:lnTo>
                  <a:lnTo>
                    <a:pt x="216" y="154"/>
                  </a:lnTo>
                  <a:close/>
                  <a:moveTo>
                    <a:pt x="37" y="154"/>
                  </a:moveTo>
                  <a:lnTo>
                    <a:pt x="40" y="158"/>
                  </a:lnTo>
                  <a:lnTo>
                    <a:pt x="38" y="157"/>
                  </a:lnTo>
                  <a:lnTo>
                    <a:pt x="35" y="159"/>
                  </a:lnTo>
                  <a:lnTo>
                    <a:pt x="32" y="156"/>
                  </a:lnTo>
                  <a:lnTo>
                    <a:pt x="29" y="153"/>
                  </a:lnTo>
                  <a:lnTo>
                    <a:pt x="29" y="152"/>
                  </a:lnTo>
                  <a:lnTo>
                    <a:pt x="31" y="150"/>
                  </a:lnTo>
                  <a:lnTo>
                    <a:pt x="33" y="153"/>
                  </a:lnTo>
                  <a:lnTo>
                    <a:pt x="36" y="153"/>
                  </a:lnTo>
                  <a:lnTo>
                    <a:pt x="37" y="154"/>
                  </a:lnTo>
                  <a:close/>
                  <a:moveTo>
                    <a:pt x="161" y="156"/>
                  </a:moveTo>
                  <a:lnTo>
                    <a:pt x="160" y="158"/>
                  </a:lnTo>
                  <a:lnTo>
                    <a:pt x="158" y="156"/>
                  </a:lnTo>
                  <a:lnTo>
                    <a:pt x="155" y="153"/>
                  </a:lnTo>
                  <a:lnTo>
                    <a:pt x="154" y="151"/>
                  </a:lnTo>
                  <a:lnTo>
                    <a:pt x="153" y="151"/>
                  </a:lnTo>
                  <a:lnTo>
                    <a:pt x="152" y="148"/>
                  </a:lnTo>
                  <a:lnTo>
                    <a:pt x="154" y="147"/>
                  </a:lnTo>
                  <a:lnTo>
                    <a:pt x="155" y="147"/>
                  </a:lnTo>
                  <a:lnTo>
                    <a:pt x="157" y="150"/>
                  </a:lnTo>
                  <a:lnTo>
                    <a:pt x="160" y="150"/>
                  </a:lnTo>
                  <a:lnTo>
                    <a:pt x="159" y="152"/>
                  </a:lnTo>
                  <a:lnTo>
                    <a:pt x="161" y="155"/>
                  </a:lnTo>
                  <a:lnTo>
                    <a:pt x="161" y="156"/>
                  </a:lnTo>
                  <a:close/>
                  <a:moveTo>
                    <a:pt x="117" y="150"/>
                  </a:moveTo>
                  <a:lnTo>
                    <a:pt x="116" y="151"/>
                  </a:lnTo>
                  <a:lnTo>
                    <a:pt x="115" y="150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4" y="149"/>
                  </a:lnTo>
                  <a:lnTo>
                    <a:pt x="115" y="148"/>
                  </a:lnTo>
                  <a:lnTo>
                    <a:pt x="116" y="147"/>
                  </a:lnTo>
                  <a:lnTo>
                    <a:pt x="117" y="147"/>
                  </a:lnTo>
                  <a:lnTo>
                    <a:pt x="117" y="148"/>
                  </a:lnTo>
                  <a:lnTo>
                    <a:pt x="117" y="150"/>
                  </a:lnTo>
                  <a:close/>
                  <a:moveTo>
                    <a:pt x="29" y="132"/>
                  </a:moveTo>
                  <a:lnTo>
                    <a:pt x="29" y="137"/>
                  </a:lnTo>
                  <a:lnTo>
                    <a:pt x="31" y="137"/>
                  </a:lnTo>
                  <a:lnTo>
                    <a:pt x="34" y="141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9" y="142"/>
                  </a:lnTo>
                  <a:lnTo>
                    <a:pt x="27" y="143"/>
                  </a:lnTo>
                  <a:lnTo>
                    <a:pt x="26" y="143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5" y="139"/>
                  </a:lnTo>
                  <a:lnTo>
                    <a:pt x="24" y="138"/>
                  </a:lnTo>
                  <a:lnTo>
                    <a:pt x="22" y="140"/>
                  </a:lnTo>
                  <a:lnTo>
                    <a:pt x="21" y="140"/>
                  </a:lnTo>
                  <a:lnTo>
                    <a:pt x="21" y="138"/>
                  </a:lnTo>
                  <a:lnTo>
                    <a:pt x="22" y="134"/>
                  </a:lnTo>
                  <a:lnTo>
                    <a:pt x="24" y="133"/>
                  </a:lnTo>
                  <a:lnTo>
                    <a:pt x="25" y="134"/>
                  </a:lnTo>
                  <a:lnTo>
                    <a:pt x="26" y="134"/>
                  </a:lnTo>
                  <a:lnTo>
                    <a:pt x="27" y="132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9" y="132"/>
                  </a:lnTo>
                  <a:close/>
                  <a:moveTo>
                    <a:pt x="33" y="134"/>
                  </a:moveTo>
                  <a:lnTo>
                    <a:pt x="32" y="134"/>
                  </a:lnTo>
                  <a:lnTo>
                    <a:pt x="30" y="131"/>
                  </a:lnTo>
                  <a:lnTo>
                    <a:pt x="29" y="128"/>
                  </a:lnTo>
                  <a:lnTo>
                    <a:pt x="30" y="128"/>
                  </a:lnTo>
                  <a:lnTo>
                    <a:pt x="31" y="129"/>
                  </a:lnTo>
                  <a:lnTo>
                    <a:pt x="32" y="129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3" y="133"/>
                  </a:lnTo>
                  <a:lnTo>
                    <a:pt x="33" y="134"/>
                  </a:lnTo>
                  <a:close/>
                  <a:moveTo>
                    <a:pt x="194" y="139"/>
                  </a:moveTo>
                  <a:lnTo>
                    <a:pt x="192" y="140"/>
                  </a:lnTo>
                  <a:lnTo>
                    <a:pt x="188" y="137"/>
                  </a:lnTo>
                  <a:lnTo>
                    <a:pt x="188" y="136"/>
                  </a:lnTo>
                  <a:lnTo>
                    <a:pt x="190" y="135"/>
                  </a:lnTo>
                  <a:lnTo>
                    <a:pt x="192" y="133"/>
                  </a:lnTo>
                  <a:lnTo>
                    <a:pt x="190" y="131"/>
                  </a:lnTo>
                  <a:lnTo>
                    <a:pt x="187" y="127"/>
                  </a:lnTo>
                  <a:lnTo>
                    <a:pt x="187" y="124"/>
                  </a:lnTo>
                  <a:lnTo>
                    <a:pt x="192" y="124"/>
                  </a:lnTo>
                  <a:lnTo>
                    <a:pt x="195" y="126"/>
                  </a:lnTo>
                  <a:lnTo>
                    <a:pt x="196" y="126"/>
                  </a:lnTo>
                  <a:lnTo>
                    <a:pt x="196" y="128"/>
                  </a:lnTo>
                  <a:lnTo>
                    <a:pt x="196" y="129"/>
                  </a:lnTo>
                  <a:lnTo>
                    <a:pt x="196" y="135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9"/>
                  </a:lnTo>
                  <a:close/>
                  <a:moveTo>
                    <a:pt x="31" y="123"/>
                  </a:moveTo>
                  <a:lnTo>
                    <a:pt x="30" y="124"/>
                  </a:lnTo>
                  <a:lnTo>
                    <a:pt x="29" y="123"/>
                  </a:lnTo>
                  <a:lnTo>
                    <a:pt x="28" y="124"/>
                  </a:lnTo>
                  <a:lnTo>
                    <a:pt x="27" y="124"/>
                  </a:lnTo>
                  <a:lnTo>
                    <a:pt x="27" y="122"/>
                  </a:lnTo>
                  <a:lnTo>
                    <a:pt x="28" y="118"/>
                  </a:lnTo>
                  <a:lnTo>
                    <a:pt x="29" y="115"/>
                  </a:lnTo>
                  <a:lnTo>
                    <a:pt x="31" y="114"/>
                  </a:lnTo>
                  <a:lnTo>
                    <a:pt x="32" y="116"/>
                  </a:lnTo>
                  <a:lnTo>
                    <a:pt x="32" y="122"/>
                  </a:lnTo>
                  <a:lnTo>
                    <a:pt x="31" y="123"/>
                  </a:lnTo>
                  <a:close/>
                  <a:moveTo>
                    <a:pt x="152" y="116"/>
                  </a:moveTo>
                  <a:lnTo>
                    <a:pt x="148" y="117"/>
                  </a:lnTo>
                  <a:lnTo>
                    <a:pt x="147" y="117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5" y="113"/>
                  </a:lnTo>
                  <a:lnTo>
                    <a:pt x="146" y="110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48" y="113"/>
                  </a:lnTo>
                  <a:lnTo>
                    <a:pt x="152" y="116"/>
                  </a:lnTo>
                  <a:close/>
                  <a:moveTo>
                    <a:pt x="114" y="110"/>
                  </a:moveTo>
                  <a:lnTo>
                    <a:pt x="116" y="114"/>
                  </a:lnTo>
                  <a:lnTo>
                    <a:pt x="117" y="115"/>
                  </a:lnTo>
                  <a:lnTo>
                    <a:pt x="120" y="117"/>
                  </a:lnTo>
                  <a:lnTo>
                    <a:pt x="122" y="117"/>
                  </a:lnTo>
                  <a:lnTo>
                    <a:pt x="128" y="120"/>
                  </a:lnTo>
                  <a:lnTo>
                    <a:pt x="135" y="121"/>
                  </a:lnTo>
                  <a:lnTo>
                    <a:pt x="135" y="122"/>
                  </a:lnTo>
                  <a:lnTo>
                    <a:pt x="136" y="124"/>
                  </a:lnTo>
                  <a:lnTo>
                    <a:pt x="137" y="126"/>
                  </a:lnTo>
                  <a:lnTo>
                    <a:pt x="137" y="128"/>
                  </a:lnTo>
                  <a:lnTo>
                    <a:pt x="137" y="129"/>
                  </a:lnTo>
                  <a:lnTo>
                    <a:pt x="138" y="134"/>
                  </a:lnTo>
                  <a:lnTo>
                    <a:pt x="140" y="139"/>
                  </a:lnTo>
                  <a:lnTo>
                    <a:pt x="142" y="140"/>
                  </a:lnTo>
                  <a:lnTo>
                    <a:pt x="146" y="141"/>
                  </a:lnTo>
                  <a:lnTo>
                    <a:pt x="148" y="141"/>
                  </a:lnTo>
                  <a:lnTo>
                    <a:pt x="149" y="142"/>
                  </a:lnTo>
                  <a:lnTo>
                    <a:pt x="148" y="146"/>
                  </a:lnTo>
                  <a:lnTo>
                    <a:pt x="147" y="148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5" y="146"/>
                  </a:lnTo>
                  <a:lnTo>
                    <a:pt x="144" y="146"/>
                  </a:lnTo>
                  <a:lnTo>
                    <a:pt x="142" y="146"/>
                  </a:lnTo>
                  <a:lnTo>
                    <a:pt x="141" y="145"/>
                  </a:lnTo>
                  <a:lnTo>
                    <a:pt x="137" y="142"/>
                  </a:lnTo>
                  <a:lnTo>
                    <a:pt x="137" y="141"/>
                  </a:lnTo>
                  <a:lnTo>
                    <a:pt x="137" y="139"/>
                  </a:lnTo>
                  <a:lnTo>
                    <a:pt x="136" y="137"/>
                  </a:lnTo>
                  <a:lnTo>
                    <a:pt x="135" y="135"/>
                  </a:lnTo>
                  <a:lnTo>
                    <a:pt x="133" y="134"/>
                  </a:lnTo>
                  <a:lnTo>
                    <a:pt x="133" y="133"/>
                  </a:lnTo>
                  <a:lnTo>
                    <a:pt x="133" y="132"/>
                  </a:lnTo>
                  <a:lnTo>
                    <a:pt x="128" y="131"/>
                  </a:lnTo>
                  <a:lnTo>
                    <a:pt x="124" y="131"/>
                  </a:lnTo>
                  <a:lnTo>
                    <a:pt x="120" y="130"/>
                  </a:lnTo>
                  <a:lnTo>
                    <a:pt x="120" y="126"/>
                  </a:lnTo>
                  <a:lnTo>
                    <a:pt x="118" y="124"/>
                  </a:lnTo>
                  <a:lnTo>
                    <a:pt x="116" y="123"/>
                  </a:lnTo>
                  <a:lnTo>
                    <a:pt x="115" y="122"/>
                  </a:lnTo>
                  <a:lnTo>
                    <a:pt x="112" y="118"/>
                  </a:lnTo>
                  <a:lnTo>
                    <a:pt x="109" y="116"/>
                  </a:lnTo>
                  <a:lnTo>
                    <a:pt x="105" y="114"/>
                  </a:lnTo>
                  <a:lnTo>
                    <a:pt x="102" y="113"/>
                  </a:lnTo>
                  <a:lnTo>
                    <a:pt x="99" y="115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101" y="112"/>
                  </a:lnTo>
                  <a:lnTo>
                    <a:pt x="105" y="108"/>
                  </a:lnTo>
                  <a:lnTo>
                    <a:pt x="109" y="107"/>
                  </a:lnTo>
                  <a:lnTo>
                    <a:pt x="111" y="107"/>
                  </a:lnTo>
                  <a:lnTo>
                    <a:pt x="114" y="110"/>
                  </a:lnTo>
                  <a:close/>
                  <a:moveTo>
                    <a:pt x="125" y="104"/>
                  </a:moveTo>
                  <a:lnTo>
                    <a:pt x="124" y="105"/>
                  </a:lnTo>
                  <a:lnTo>
                    <a:pt x="121" y="104"/>
                  </a:lnTo>
                  <a:lnTo>
                    <a:pt x="119" y="100"/>
                  </a:lnTo>
                  <a:lnTo>
                    <a:pt x="125" y="104"/>
                  </a:lnTo>
                  <a:close/>
                  <a:moveTo>
                    <a:pt x="128" y="102"/>
                  </a:moveTo>
                  <a:lnTo>
                    <a:pt x="126" y="103"/>
                  </a:lnTo>
                  <a:lnTo>
                    <a:pt x="128" y="99"/>
                  </a:lnTo>
                  <a:lnTo>
                    <a:pt x="130" y="98"/>
                  </a:lnTo>
                  <a:lnTo>
                    <a:pt x="130" y="101"/>
                  </a:lnTo>
                  <a:lnTo>
                    <a:pt x="128" y="102"/>
                  </a:lnTo>
                  <a:close/>
                  <a:moveTo>
                    <a:pt x="204" y="96"/>
                  </a:moveTo>
                  <a:lnTo>
                    <a:pt x="204" y="98"/>
                  </a:lnTo>
                  <a:lnTo>
                    <a:pt x="208" y="102"/>
                  </a:lnTo>
                  <a:lnTo>
                    <a:pt x="209" y="104"/>
                  </a:lnTo>
                  <a:lnTo>
                    <a:pt x="210" y="106"/>
                  </a:lnTo>
                  <a:lnTo>
                    <a:pt x="209" y="107"/>
                  </a:lnTo>
                  <a:lnTo>
                    <a:pt x="208" y="106"/>
                  </a:lnTo>
                  <a:lnTo>
                    <a:pt x="207" y="106"/>
                  </a:lnTo>
                  <a:lnTo>
                    <a:pt x="207" y="107"/>
                  </a:lnTo>
                  <a:lnTo>
                    <a:pt x="208" y="109"/>
                  </a:lnTo>
                  <a:lnTo>
                    <a:pt x="206" y="109"/>
                  </a:lnTo>
                  <a:lnTo>
                    <a:pt x="204" y="109"/>
                  </a:lnTo>
                  <a:lnTo>
                    <a:pt x="196" y="107"/>
                  </a:lnTo>
                  <a:lnTo>
                    <a:pt x="195" y="105"/>
                  </a:lnTo>
                  <a:lnTo>
                    <a:pt x="199" y="102"/>
                  </a:lnTo>
                  <a:lnTo>
                    <a:pt x="200" y="101"/>
                  </a:lnTo>
                  <a:lnTo>
                    <a:pt x="197" y="101"/>
                  </a:lnTo>
                  <a:lnTo>
                    <a:pt x="194" y="104"/>
                  </a:lnTo>
                  <a:lnTo>
                    <a:pt x="189" y="103"/>
                  </a:lnTo>
                  <a:lnTo>
                    <a:pt x="187" y="101"/>
                  </a:lnTo>
                  <a:lnTo>
                    <a:pt x="187" y="101"/>
                  </a:lnTo>
                  <a:lnTo>
                    <a:pt x="189" y="97"/>
                  </a:lnTo>
                  <a:lnTo>
                    <a:pt x="193" y="97"/>
                  </a:lnTo>
                  <a:lnTo>
                    <a:pt x="194" y="96"/>
                  </a:lnTo>
                  <a:lnTo>
                    <a:pt x="197" y="95"/>
                  </a:lnTo>
                  <a:lnTo>
                    <a:pt x="197" y="94"/>
                  </a:lnTo>
                  <a:lnTo>
                    <a:pt x="202" y="93"/>
                  </a:lnTo>
                  <a:lnTo>
                    <a:pt x="204" y="96"/>
                  </a:lnTo>
                  <a:close/>
                  <a:moveTo>
                    <a:pt x="13" y="92"/>
                  </a:moveTo>
                  <a:lnTo>
                    <a:pt x="14" y="94"/>
                  </a:lnTo>
                  <a:lnTo>
                    <a:pt x="10" y="92"/>
                  </a:lnTo>
                  <a:lnTo>
                    <a:pt x="7" y="90"/>
                  </a:lnTo>
                  <a:lnTo>
                    <a:pt x="5" y="85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2" y="77"/>
                  </a:lnTo>
                  <a:lnTo>
                    <a:pt x="5" y="76"/>
                  </a:lnTo>
                  <a:lnTo>
                    <a:pt x="7" y="77"/>
                  </a:lnTo>
                  <a:lnTo>
                    <a:pt x="8" y="78"/>
                  </a:lnTo>
                  <a:lnTo>
                    <a:pt x="9" y="79"/>
                  </a:lnTo>
                  <a:lnTo>
                    <a:pt x="6" y="81"/>
                  </a:lnTo>
                  <a:lnTo>
                    <a:pt x="5" y="82"/>
                  </a:lnTo>
                  <a:lnTo>
                    <a:pt x="7" y="84"/>
                  </a:lnTo>
                  <a:lnTo>
                    <a:pt x="7" y="85"/>
                  </a:lnTo>
                  <a:lnTo>
                    <a:pt x="8" y="88"/>
                  </a:lnTo>
                  <a:lnTo>
                    <a:pt x="9" y="90"/>
                  </a:lnTo>
                  <a:lnTo>
                    <a:pt x="11" y="91"/>
                  </a:lnTo>
                  <a:lnTo>
                    <a:pt x="13" y="92"/>
                  </a:lnTo>
                  <a:close/>
                  <a:moveTo>
                    <a:pt x="175" y="70"/>
                  </a:moveTo>
                  <a:lnTo>
                    <a:pt x="174" y="71"/>
                  </a:lnTo>
                  <a:lnTo>
                    <a:pt x="172" y="74"/>
                  </a:lnTo>
                  <a:lnTo>
                    <a:pt x="172" y="77"/>
                  </a:lnTo>
                  <a:lnTo>
                    <a:pt x="171" y="77"/>
                  </a:lnTo>
                  <a:lnTo>
                    <a:pt x="169" y="76"/>
                  </a:lnTo>
                  <a:lnTo>
                    <a:pt x="169" y="75"/>
                  </a:lnTo>
                  <a:lnTo>
                    <a:pt x="169" y="74"/>
                  </a:lnTo>
                  <a:lnTo>
                    <a:pt x="168" y="74"/>
                  </a:lnTo>
                  <a:lnTo>
                    <a:pt x="168" y="75"/>
                  </a:lnTo>
                  <a:lnTo>
                    <a:pt x="167" y="76"/>
                  </a:lnTo>
                  <a:lnTo>
                    <a:pt x="165" y="76"/>
                  </a:lnTo>
                  <a:lnTo>
                    <a:pt x="163" y="75"/>
                  </a:lnTo>
                  <a:lnTo>
                    <a:pt x="163" y="72"/>
                  </a:lnTo>
                  <a:lnTo>
                    <a:pt x="163" y="70"/>
                  </a:lnTo>
                  <a:lnTo>
                    <a:pt x="163" y="70"/>
                  </a:lnTo>
                  <a:lnTo>
                    <a:pt x="169" y="69"/>
                  </a:lnTo>
                  <a:lnTo>
                    <a:pt x="170" y="71"/>
                  </a:lnTo>
                  <a:lnTo>
                    <a:pt x="172" y="70"/>
                  </a:lnTo>
                  <a:lnTo>
                    <a:pt x="172" y="69"/>
                  </a:lnTo>
                  <a:lnTo>
                    <a:pt x="175" y="68"/>
                  </a:lnTo>
                  <a:lnTo>
                    <a:pt x="175" y="70"/>
                  </a:lnTo>
                  <a:close/>
                  <a:moveTo>
                    <a:pt x="182" y="52"/>
                  </a:moveTo>
                  <a:lnTo>
                    <a:pt x="179" y="54"/>
                  </a:lnTo>
                  <a:lnTo>
                    <a:pt x="175" y="51"/>
                  </a:lnTo>
                  <a:lnTo>
                    <a:pt x="179" y="49"/>
                  </a:lnTo>
                  <a:lnTo>
                    <a:pt x="180" y="50"/>
                  </a:lnTo>
                  <a:lnTo>
                    <a:pt x="182" y="51"/>
                  </a:lnTo>
                  <a:lnTo>
                    <a:pt x="182" y="52"/>
                  </a:lnTo>
                  <a:close/>
                  <a:moveTo>
                    <a:pt x="155" y="45"/>
                  </a:moveTo>
                  <a:lnTo>
                    <a:pt x="151" y="46"/>
                  </a:lnTo>
                  <a:lnTo>
                    <a:pt x="147" y="44"/>
                  </a:lnTo>
                  <a:lnTo>
                    <a:pt x="147" y="42"/>
                  </a:lnTo>
                  <a:lnTo>
                    <a:pt x="149" y="39"/>
                  </a:lnTo>
                  <a:lnTo>
                    <a:pt x="150" y="38"/>
                  </a:lnTo>
                  <a:lnTo>
                    <a:pt x="153" y="38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3"/>
                  </a:lnTo>
                  <a:lnTo>
                    <a:pt x="155" y="45"/>
                  </a:lnTo>
                  <a:close/>
                  <a:moveTo>
                    <a:pt x="201" y="1"/>
                  </a:moveTo>
                  <a:lnTo>
                    <a:pt x="204" y="2"/>
                  </a:lnTo>
                  <a:lnTo>
                    <a:pt x="205" y="3"/>
                  </a:lnTo>
                  <a:lnTo>
                    <a:pt x="207" y="5"/>
                  </a:lnTo>
                  <a:lnTo>
                    <a:pt x="208" y="5"/>
                  </a:lnTo>
                  <a:lnTo>
                    <a:pt x="209" y="6"/>
                  </a:lnTo>
                  <a:lnTo>
                    <a:pt x="210" y="9"/>
                  </a:lnTo>
                  <a:lnTo>
                    <a:pt x="210" y="14"/>
                  </a:lnTo>
                  <a:lnTo>
                    <a:pt x="210" y="16"/>
                  </a:lnTo>
                  <a:lnTo>
                    <a:pt x="208" y="16"/>
                  </a:lnTo>
                  <a:lnTo>
                    <a:pt x="202" y="20"/>
                  </a:lnTo>
                  <a:lnTo>
                    <a:pt x="202" y="24"/>
                  </a:lnTo>
                  <a:lnTo>
                    <a:pt x="202" y="26"/>
                  </a:lnTo>
                  <a:lnTo>
                    <a:pt x="202" y="27"/>
                  </a:lnTo>
                  <a:lnTo>
                    <a:pt x="202" y="29"/>
                  </a:lnTo>
                  <a:lnTo>
                    <a:pt x="202" y="30"/>
                  </a:lnTo>
                  <a:lnTo>
                    <a:pt x="202" y="31"/>
                  </a:lnTo>
                  <a:lnTo>
                    <a:pt x="199" y="35"/>
                  </a:lnTo>
                  <a:lnTo>
                    <a:pt x="197" y="36"/>
                  </a:lnTo>
                  <a:lnTo>
                    <a:pt x="195" y="40"/>
                  </a:lnTo>
                  <a:lnTo>
                    <a:pt x="194" y="40"/>
                  </a:lnTo>
                  <a:lnTo>
                    <a:pt x="193" y="41"/>
                  </a:lnTo>
                  <a:lnTo>
                    <a:pt x="192" y="39"/>
                  </a:lnTo>
                  <a:lnTo>
                    <a:pt x="187" y="36"/>
                  </a:lnTo>
                  <a:lnTo>
                    <a:pt x="177" y="34"/>
                  </a:lnTo>
                  <a:lnTo>
                    <a:pt x="171" y="32"/>
                  </a:lnTo>
                  <a:lnTo>
                    <a:pt x="169" y="32"/>
                  </a:lnTo>
                  <a:lnTo>
                    <a:pt x="164" y="30"/>
                  </a:lnTo>
                  <a:lnTo>
                    <a:pt x="161" y="31"/>
                  </a:lnTo>
                  <a:lnTo>
                    <a:pt x="155" y="35"/>
                  </a:lnTo>
                  <a:lnTo>
                    <a:pt x="152" y="35"/>
                  </a:lnTo>
                  <a:lnTo>
                    <a:pt x="148" y="32"/>
                  </a:lnTo>
                  <a:lnTo>
                    <a:pt x="146" y="31"/>
                  </a:lnTo>
                  <a:lnTo>
                    <a:pt x="143" y="33"/>
                  </a:lnTo>
                  <a:lnTo>
                    <a:pt x="138" y="38"/>
                  </a:lnTo>
                  <a:lnTo>
                    <a:pt x="134" y="41"/>
                  </a:lnTo>
                  <a:lnTo>
                    <a:pt x="130" y="40"/>
                  </a:lnTo>
                  <a:lnTo>
                    <a:pt x="124" y="40"/>
                  </a:lnTo>
                  <a:lnTo>
                    <a:pt x="124" y="43"/>
                  </a:lnTo>
                  <a:lnTo>
                    <a:pt x="125" y="44"/>
                  </a:lnTo>
                  <a:lnTo>
                    <a:pt x="128" y="48"/>
                  </a:lnTo>
                  <a:lnTo>
                    <a:pt x="126" y="51"/>
                  </a:lnTo>
                  <a:lnTo>
                    <a:pt x="127" y="53"/>
                  </a:lnTo>
                  <a:lnTo>
                    <a:pt x="129" y="54"/>
                  </a:lnTo>
                  <a:lnTo>
                    <a:pt x="132" y="53"/>
                  </a:lnTo>
                  <a:lnTo>
                    <a:pt x="137" y="57"/>
                  </a:lnTo>
                  <a:lnTo>
                    <a:pt x="140" y="60"/>
                  </a:lnTo>
                  <a:lnTo>
                    <a:pt x="142" y="64"/>
                  </a:lnTo>
                  <a:lnTo>
                    <a:pt x="138" y="61"/>
                  </a:lnTo>
                  <a:lnTo>
                    <a:pt x="136" y="59"/>
                  </a:lnTo>
                  <a:lnTo>
                    <a:pt x="133" y="57"/>
                  </a:lnTo>
                  <a:lnTo>
                    <a:pt x="129" y="55"/>
                  </a:lnTo>
                  <a:lnTo>
                    <a:pt x="126" y="55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6" y="62"/>
                  </a:lnTo>
                  <a:lnTo>
                    <a:pt x="129" y="64"/>
                  </a:lnTo>
                  <a:lnTo>
                    <a:pt x="130" y="65"/>
                  </a:lnTo>
                  <a:lnTo>
                    <a:pt x="131" y="68"/>
                  </a:lnTo>
                  <a:lnTo>
                    <a:pt x="131" y="70"/>
                  </a:lnTo>
                  <a:lnTo>
                    <a:pt x="130" y="71"/>
                  </a:lnTo>
                  <a:lnTo>
                    <a:pt x="126" y="68"/>
                  </a:lnTo>
                  <a:lnTo>
                    <a:pt x="121" y="60"/>
                  </a:lnTo>
                  <a:lnTo>
                    <a:pt x="114" y="59"/>
                  </a:lnTo>
                  <a:lnTo>
                    <a:pt x="112" y="60"/>
                  </a:lnTo>
                  <a:lnTo>
                    <a:pt x="114" y="65"/>
                  </a:lnTo>
                  <a:lnTo>
                    <a:pt x="115" y="66"/>
                  </a:lnTo>
                  <a:lnTo>
                    <a:pt x="122" y="71"/>
                  </a:lnTo>
                  <a:lnTo>
                    <a:pt x="121" y="72"/>
                  </a:lnTo>
                  <a:lnTo>
                    <a:pt x="120" y="72"/>
                  </a:lnTo>
                  <a:lnTo>
                    <a:pt x="113" y="70"/>
                  </a:lnTo>
                  <a:lnTo>
                    <a:pt x="111" y="66"/>
                  </a:lnTo>
                  <a:lnTo>
                    <a:pt x="111" y="61"/>
                  </a:lnTo>
                  <a:lnTo>
                    <a:pt x="104" y="57"/>
                  </a:lnTo>
                  <a:lnTo>
                    <a:pt x="98" y="54"/>
                  </a:lnTo>
                  <a:lnTo>
                    <a:pt x="96" y="50"/>
                  </a:lnTo>
                  <a:lnTo>
                    <a:pt x="98" y="49"/>
                  </a:lnTo>
                  <a:lnTo>
                    <a:pt x="98" y="46"/>
                  </a:lnTo>
                  <a:lnTo>
                    <a:pt x="95" y="46"/>
                  </a:lnTo>
                  <a:lnTo>
                    <a:pt x="94" y="48"/>
                  </a:lnTo>
                  <a:lnTo>
                    <a:pt x="90" y="50"/>
                  </a:lnTo>
                  <a:lnTo>
                    <a:pt x="90" y="52"/>
                  </a:lnTo>
                  <a:lnTo>
                    <a:pt x="90" y="55"/>
                  </a:lnTo>
                  <a:lnTo>
                    <a:pt x="89" y="59"/>
                  </a:lnTo>
                  <a:lnTo>
                    <a:pt x="88" y="65"/>
                  </a:lnTo>
                  <a:lnTo>
                    <a:pt x="89" y="68"/>
                  </a:lnTo>
                  <a:lnTo>
                    <a:pt x="96" y="77"/>
                  </a:lnTo>
                  <a:lnTo>
                    <a:pt x="98" y="83"/>
                  </a:lnTo>
                  <a:lnTo>
                    <a:pt x="100" y="87"/>
                  </a:lnTo>
                  <a:lnTo>
                    <a:pt x="104" y="89"/>
                  </a:lnTo>
                  <a:lnTo>
                    <a:pt x="108" y="94"/>
                  </a:lnTo>
                  <a:lnTo>
                    <a:pt x="110" y="97"/>
                  </a:lnTo>
                  <a:lnTo>
                    <a:pt x="111" y="101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3"/>
                  </a:lnTo>
                  <a:lnTo>
                    <a:pt x="106" y="100"/>
                  </a:lnTo>
                  <a:lnTo>
                    <a:pt x="106" y="98"/>
                  </a:lnTo>
                  <a:lnTo>
                    <a:pt x="101" y="95"/>
                  </a:lnTo>
                  <a:lnTo>
                    <a:pt x="98" y="96"/>
                  </a:lnTo>
                  <a:lnTo>
                    <a:pt x="96" y="98"/>
                  </a:lnTo>
                  <a:lnTo>
                    <a:pt x="98" y="102"/>
                  </a:lnTo>
                  <a:lnTo>
                    <a:pt x="99" y="104"/>
                  </a:lnTo>
                  <a:lnTo>
                    <a:pt x="100" y="107"/>
                  </a:lnTo>
                  <a:lnTo>
                    <a:pt x="103" y="107"/>
                  </a:lnTo>
                  <a:lnTo>
                    <a:pt x="99" y="110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89" y="112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101" y="118"/>
                  </a:lnTo>
                  <a:lnTo>
                    <a:pt x="105" y="121"/>
                  </a:lnTo>
                  <a:lnTo>
                    <a:pt x="109" y="122"/>
                  </a:lnTo>
                  <a:lnTo>
                    <a:pt x="112" y="127"/>
                  </a:lnTo>
                  <a:lnTo>
                    <a:pt x="118" y="128"/>
                  </a:lnTo>
                  <a:lnTo>
                    <a:pt x="122" y="133"/>
                  </a:lnTo>
                  <a:lnTo>
                    <a:pt x="126" y="134"/>
                  </a:lnTo>
                  <a:lnTo>
                    <a:pt x="130" y="136"/>
                  </a:lnTo>
                  <a:lnTo>
                    <a:pt x="131" y="138"/>
                  </a:lnTo>
                  <a:lnTo>
                    <a:pt x="132" y="142"/>
                  </a:lnTo>
                  <a:lnTo>
                    <a:pt x="132" y="148"/>
                  </a:lnTo>
                  <a:lnTo>
                    <a:pt x="133" y="154"/>
                  </a:lnTo>
                  <a:lnTo>
                    <a:pt x="133" y="155"/>
                  </a:lnTo>
                  <a:lnTo>
                    <a:pt x="133" y="157"/>
                  </a:lnTo>
                  <a:lnTo>
                    <a:pt x="132" y="159"/>
                  </a:lnTo>
                  <a:lnTo>
                    <a:pt x="130" y="159"/>
                  </a:lnTo>
                  <a:lnTo>
                    <a:pt x="128" y="155"/>
                  </a:lnTo>
                  <a:lnTo>
                    <a:pt x="124" y="151"/>
                  </a:lnTo>
                  <a:lnTo>
                    <a:pt x="119" y="146"/>
                  </a:lnTo>
                  <a:lnTo>
                    <a:pt x="117" y="145"/>
                  </a:lnTo>
                  <a:lnTo>
                    <a:pt x="116" y="145"/>
                  </a:lnTo>
                  <a:lnTo>
                    <a:pt x="114" y="147"/>
                  </a:lnTo>
                  <a:lnTo>
                    <a:pt x="107" y="148"/>
                  </a:lnTo>
                  <a:lnTo>
                    <a:pt x="104" y="150"/>
                  </a:lnTo>
                  <a:lnTo>
                    <a:pt x="103" y="150"/>
                  </a:lnTo>
                  <a:lnTo>
                    <a:pt x="102" y="151"/>
                  </a:lnTo>
                  <a:lnTo>
                    <a:pt x="104" y="152"/>
                  </a:lnTo>
                  <a:lnTo>
                    <a:pt x="106" y="155"/>
                  </a:lnTo>
                  <a:lnTo>
                    <a:pt x="106" y="157"/>
                  </a:lnTo>
                  <a:lnTo>
                    <a:pt x="107" y="161"/>
                  </a:lnTo>
                  <a:lnTo>
                    <a:pt x="109" y="162"/>
                  </a:lnTo>
                  <a:lnTo>
                    <a:pt x="111" y="162"/>
                  </a:lnTo>
                  <a:lnTo>
                    <a:pt x="113" y="162"/>
                  </a:lnTo>
                  <a:lnTo>
                    <a:pt x="113" y="164"/>
                  </a:lnTo>
                  <a:lnTo>
                    <a:pt x="115" y="166"/>
                  </a:lnTo>
                  <a:lnTo>
                    <a:pt x="116" y="167"/>
                  </a:lnTo>
                  <a:lnTo>
                    <a:pt x="116" y="168"/>
                  </a:lnTo>
                  <a:lnTo>
                    <a:pt x="109" y="170"/>
                  </a:lnTo>
                  <a:lnTo>
                    <a:pt x="107" y="172"/>
                  </a:lnTo>
                  <a:lnTo>
                    <a:pt x="106" y="172"/>
                  </a:lnTo>
                  <a:lnTo>
                    <a:pt x="104" y="171"/>
                  </a:lnTo>
                  <a:lnTo>
                    <a:pt x="104" y="168"/>
                  </a:lnTo>
                  <a:lnTo>
                    <a:pt x="101" y="167"/>
                  </a:lnTo>
                  <a:lnTo>
                    <a:pt x="99" y="165"/>
                  </a:lnTo>
                  <a:lnTo>
                    <a:pt x="96" y="164"/>
                  </a:lnTo>
                  <a:lnTo>
                    <a:pt x="94" y="162"/>
                  </a:lnTo>
                  <a:lnTo>
                    <a:pt x="93" y="164"/>
                  </a:lnTo>
                  <a:lnTo>
                    <a:pt x="94" y="170"/>
                  </a:lnTo>
                  <a:lnTo>
                    <a:pt x="96" y="174"/>
                  </a:lnTo>
                  <a:lnTo>
                    <a:pt x="101" y="184"/>
                  </a:lnTo>
                  <a:lnTo>
                    <a:pt x="103" y="190"/>
                  </a:lnTo>
                  <a:lnTo>
                    <a:pt x="103" y="193"/>
                  </a:lnTo>
                  <a:lnTo>
                    <a:pt x="102" y="198"/>
                  </a:lnTo>
                  <a:lnTo>
                    <a:pt x="105" y="202"/>
                  </a:lnTo>
                  <a:lnTo>
                    <a:pt x="106" y="205"/>
                  </a:lnTo>
                  <a:lnTo>
                    <a:pt x="105" y="205"/>
                  </a:lnTo>
                  <a:lnTo>
                    <a:pt x="103" y="204"/>
                  </a:lnTo>
                  <a:lnTo>
                    <a:pt x="100" y="202"/>
                  </a:lnTo>
                  <a:lnTo>
                    <a:pt x="96" y="196"/>
                  </a:lnTo>
                  <a:lnTo>
                    <a:pt x="94" y="192"/>
                  </a:lnTo>
                  <a:lnTo>
                    <a:pt x="92" y="192"/>
                  </a:lnTo>
                  <a:lnTo>
                    <a:pt x="89" y="193"/>
                  </a:lnTo>
                  <a:lnTo>
                    <a:pt x="85" y="201"/>
                  </a:lnTo>
                  <a:lnTo>
                    <a:pt x="85" y="205"/>
                  </a:lnTo>
                  <a:lnTo>
                    <a:pt x="84" y="204"/>
                  </a:lnTo>
                  <a:lnTo>
                    <a:pt x="82" y="203"/>
                  </a:lnTo>
                  <a:lnTo>
                    <a:pt x="83" y="198"/>
                  </a:lnTo>
                  <a:lnTo>
                    <a:pt x="83" y="196"/>
                  </a:lnTo>
                  <a:lnTo>
                    <a:pt x="78" y="189"/>
                  </a:lnTo>
                  <a:lnTo>
                    <a:pt x="76" y="188"/>
                  </a:lnTo>
                  <a:lnTo>
                    <a:pt x="75" y="186"/>
                  </a:lnTo>
                  <a:lnTo>
                    <a:pt x="73" y="183"/>
                  </a:lnTo>
                  <a:lnTo>
                    <a:pt x="72" y="184"/>
                  </a:lnTo>
                  <a:lnTo>
                    <a:pt x="70" y="185"/>
                  </a:lnTo>
                  <a:lnTo>
                    <a:pt x="69" y="189"/>
                  </a:lnTo>
                  <a:lnTo>
                    <a:pt x="69" y="192"/>
                  </a:lnTo>
                  <a:lnTo>
                    <a:pt x="68" y="194"/>
                  </a:lnTo>
                  <a:lnTo>
                    <a:pt x="63" y="190"/>
                  </a:lnTo>
                  <a:lnTo>
                    <a:pt x="58" y="181"/>
                  </a:lnTo>
                  <a:lnTo>
                    <a:pt x="58" y="177"/>
                  </a:lnTo>
                  <a:lnTo>
                    <a:pt x="62" y="173"/>
                  </a:lnTo>
                  <a:lnTo>
                    <a:pt x="61" y="170"/>
                  </a:lnTo>
                  <a:lnTo>
                    <a:pt x="58" y="164"/>
                  </a:lnTo>
                  <a:lnTo>
                    <a:pt x="53" y="161"/>
                  </a:lnTo>
                  <a:lnTo>
                    <a:pt x="51" y="159"/>
                  </a:lnTo>
                  <a:lnTo>
                    <a:pt x="49" y="155"/>
                  </a:lnTo>
                  <a:lnTo>
                    <a:pt x="47" y="153"/>
                  </a:lnTo>
                  <a:lnTo>
                    <a:pt x="45" y="152"/>
                  </a:lnTo>
                  <a:lnTo>
                    <a:pt x="45" y="151"/>
                  </a:lnTo>
                  <a:lnTo>
                    <a:pt x="45" y="150"/>
                  </a:lnTo>
                  <a:lnTo>
                    <a:pt x="50" y="146"/>
                  </a:lnTo>
                  <a:lnTo>
                    <a:pt x="53" y="139"/>
                  </a:lnTo>
                  <a:lnTo>
                    <a:pt x="54" y="139"/>
                  </a:lnTo>
                  <a:lnTo>
                    <a:pt x="57" y="140"/>
                  </a:lnTo>
                  <a:lnTo>
                    <a:pt x="61" y="140"/>
                  </a:lnTo>
                  <a:lnTo>
                    <a:pt x="64" y="136"/>
                  </a:lnTo>
                  <a:lnTo>
                    <a:pt x="65" y="134"/>
                  </a:lnTo>
                  <a:lnTo>
                    <a:pt x="70" y="134"/>
                  </a:lnTo>
                  <a:lnTo>
                    <a:pt x="78" y="139"/>
                  </a:lnTo>
                  <a:lnTo>
                    <a:pt x="87" y="142"/>
                  </a:lnTo>
                  <a:lnTo>
                    <a:pt x="92" y="145"/>
                  </a:lnTo>
                  <a:lnTo>
                    <a:pt x="95" y="147"/>
                  </a:lnTo>
                  <a:lnTo>
                    <a:pt x="96" y="148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8" y="145"/>
                  </a:lnTo>
                  <a:lnTo>
                    <a:pt x="100" y="144"/>
                  </a:lnTo>
                  <a:lnTo>
                    <a:pt x="105" y="144"/>
                  </a:lnTo>
                  <a:lnTo>
                    <a:pt x="106" y="143"/>
                  </a:lnTo>
                  <a:lnTo>
                    <a:pt x="106" y="142"/>
                  </a:lnTo>
                  <a:lnTo>
                    <a:pt x="106" y="140"/>
                  </a:lnTo>
                  <a:lnTo>
                    <a:pt x="104" y="139"/>
                  </a:lnTo>
                  <a:lnTo>
                    <a:pt x="102" y="139"/>
                  </a:lnTo>
                  <a:lnTo>
                    <a:pt x="101" y="139"/>
                  </a:lnTo>
                  <a:lnTo>
                    <a:pt x="99" y="139"/>
                  </a:lnTo>
                  <a:lnTo>
                    <a:pt x="96" y="138"/>
                  </a:lnTo>
                  <a:lnTo>
                    <a:pt x="95" y="137"/>
                  </a:lnTo>
                  <a:lnTo>
                    <a:pt x="94" y="135"/>
                  </a:lnTo>
                  <a:lnTo>
                    <a:pt x="89" y="134"/>
                  </a:lnTo>
                  <a:lnTo>
                    <a:pt x="84" y="130"/>
                  </a:lnTo>
                  <a:lnTo>
                    <a:pt x="83" y="132"/>
                  </a:lnTo>
                  <a:lnTo>
                    <a:pt x="81" y="133"/>
                  </a:lnTo>
                  <a:lnTo>
                    <a:pt x="78" y="133"/>
                  </a:lnTo>
                  <a:lnTo>
                    <a:pt x="70" y="131"/>
                  </a:lnTo>
                  <a:lnTo>
                    <a:pt x="65" y="133"/>
                  </a:lnTo>
                  <a:lnTo>
                    <a:pt x="62" y="133"/>
                  </a:lnTo>
                  <a:lnTo>
                    <a:pt x="61" y="133"/>
                  </a:lnTo>
                  <a:lnTo>
                    <a:pt x="58" y="134"/>
                  </a:lnTo>
                  <a:lnTo>
                    <a:pt x="55" y="134"/>
                  </a:lnTo>
                  <a:lnTo>
                    <a:pt x="53" y="131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1" y="131"/>
                  </a:lnTo>
                  <a:lnTo>
                    <a:pt x="50" y="133"/>
                  </a:lnTo>
                  <a:lnTo>
                    <a:pt x="46" y="134"/>
                  </a:lnTo>
                  <a:lnTo>
                    <a:pt x="44" y="132"/>
                  </a:lnTo>
                  <a:lnTo>
                    <a:pt x="43" y="128"/>
                  </a:lnTo>
                  <a:lnTo>
                    <a:pt x="40" y="122"/>
                  </a:lnTo>
                  <a:lnTo>
                    <a:pt x="37" y="117"/>
                  </a:lnTo>
                  <a:lnTo>
                    <a:pt x="34" y="116"/>
                  </a:lnTo>
                  <a:lnTo>
                    <a:pt x="33" y="113"/>
                  </a:lnTo>
                  <a:lnTo>
                    <a:pt x="34" y="111"/>
                  </a:lnTo>
                  <a:lnTo>
                    <a:pt x="37" y="110"/>
                  </a:lnTo>
                  <a:lnTo>
                    <a:pt x="43" y="113"/>
                  </a:lnTo>
                  <a:lnTo>
                    <a:pt x="44" y="112"/>
                  </a:lnTo>
                  <a:lnTo>
                    <a:pt x="45" y="111"/>
                  </a:lnTo>
                  <a:lnTo>
                    <a:pt x="45" y="109"/>
                  </a:lnTo>
                  <a:lnTo>
                    <a:pt x="44" y="107"/>
                  </a:lnTo>
                  <a:lnTo>
                    <a:pt x="43" y="107"/>
                  </a:lnTo>
                  <a:lnTo>
                    <a:pt x="42" y="107"/>
                  </a:lnTo>
                  <a:lnTo>
                    <a:pt x="38" y="107"/>
                  </a:lnTo>
                  <a:lnTo>
                    <a:pt x="34" y="108"/>
                  </a:lnTo>
                  <a:lnTo>
                    <a:pt x="32" y="107"/>
                  </a:lnTo>
                  <a:lnTo>
                    <a:pt x="31" y="106"/>
                  </a:lnTo>
                  <a:lnTo>
                    <a:pt x="27" y="103"/>
                  </a:lnTo>
                  <a:lnTo>
                    <a:pt x="25" y="98"/>
                  </a:lnTo>
                  <a:lnTo>
                    <a:pt x="20" y="96"/>
                  </a:lnTo>
                  <a:lnTo>
                    <a:pt x="16" y="87"/>
                  </a:lnTo>
                  <a:lnTo>
                    <a:pt x="14" y="83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2" y="81"/>
                  </a:lnTo>
                  <a:lnTo>
                    <a:pt x="15" y="82"/>
                  </a:lnTo>
                  <a:lnTo>
                    <a:pt x="16" y="83"/>
                  </a:lnTo>
                  <a:lnTo>
                    <a:pt x="18" y="82"/>
                  </a:lnTo>
                  <a:lnTo>
                    <a:pt x="19" y="81"/>
                  </a:lnTo>
                  <a:lnTo>
                    <a:pt x="19" y="79"/>
                  </a:lnTo>
                  <a:lnTo>
                    <a:pt x="20" y="78"/>
                  </a:lnTo>
                  <a:lnTo>
                    <a:pt x="20" y="77"/>
                  </a:lnTo>
                  <a:lnTo>
                    <a:pt x="21" y="77"/>
                  </a:lnTo>
                  <a:lnTo>
                    <a:pt x="22" y="77"/>
                  </a:lnTo>
                  <a:lnTo>
                    <a:pt x="22" y="76"/>
                  </a:lnTo>
                  <a:lnTo>
                    <a:pt x="21" y="74"/>
                  </a:lnTo>
                  <a:lnTo>
                    <a:pt x="20" y="71"/>
                  </a:lnTo>
                  <a:lnTo>
                    <a:pt x="20" y="70"/>
                  </a:lnTo>
                  <a:lnTo>
                    <a:pt x="21" y="70"/>
                  </a:lnTo>
                  <a:lnTo>
                    <a:pt x="22" y="68"/>
                  </a:lnTo>
                  <a:lnTo>
                    <a:pt x="22" y="67"/>
                  </a:lnTo>
                  <a:lnTo>
                    <a:pt x="25" y="66"/>
                  </a:lnTo>
                  <a:lnTo>
                    <a:pt x="26" y="66"/>
                  </a:lnTo>
                  <a:lnTo>
                    <a:pt x="29" y="66"/>
                  </a:lnTo>
                  <a:lnTo>
                    <a:pt x="31" y="65"/>
                  </a:lnTo>
                  <a:lnTo>
                    <a:pt x="31" y="64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5" y="52"/>
                  </a:lnTo>
                  <a:lnTo>
                    <a:pt x="37" y="51"/>
                  </a:lnTo>
                  <a:lnTo>
                    <a:pt x="39" y="50"/>
                  </a:lnTo>
                  <a:lnTo>
                    <a:pt x="41" y="47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0" y="41"/>
                  </a:lnTo>
                  <a:lnTo>
                    <a:pt x="39" y="38"/>
                  </a:lnTo>
                  <a:lnTo>
                    <a:pt x="40" y="36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51" y="35"/>
                  </a:lnTo>
                  <a:lnTo>
                    <a:pt x="53" y="33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0" y="34"/>
                  </a:lnTo>
                  <a:lnTo>
                    <a:pt x="64" y="31"/>
                  </a:lnTo>
                  <a:lnTo>
                    <a:pt x="69" y="25"/>
                  </a:lnTo>
                  <a:lnTo>
                    <a:pt x="71" y="24"/>
                  </a:lnTo>
                  <a:lnTo>
                    <a:pt x="75" y="24"/>
                  </a:lnTo>
                  <a:lnTo>
                    <a:pt x="77" y="24"/>
                  </a:lnTo>
                  <a:lnTo>
                    <a:pt x="78" y="24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9" y="24"/>
                  </a:lnTo>
                  <a:lnTo>
                    <a:pt x="93" y="23"/>
                  </a:lnTo>
                  <a:lnTo>
                    <a:pt x="94" y="17"/>
                  </a:lnTo>
                  <a:lnTo>
                    <a:pt x="95" y="16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102" y="17"/>
                  </a:lnTo>
                  <a:lnTo>
                    <a:pt x="106" y="17"/>
                  </a:lnTo>
                  <a:lnTo>
                    <a:pt x="108" y="14"/>
                  </a:lnTo>
                  <a:lnTo>
                    <a:pt x="112" y="14"/>
                  </a:lnTo>
                  <a:lnTo>
                    <a:pt x="114" y="14"/>
                  </a:lnTo>
                  <a:lnTo>
                    <a:pt x="117" y="14"/>
                  </a:lnTo>
                  <a:lnTo>
                    <a:pt x="120" y="14"/>
                  </a:lnTo>
                  <a:lnTo>
                    <a:pt x="124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1" y="12"/>
                  </a:lnTo>
                  <a:lnTo>
                    <a:pt x="132" y="11"/>
                  </a:lnTo>
                  <a:lnTo>
                    <a:pt x="133" y="8"/>
                  </a:lnTo>
                  <a:lnTo>
                    <a:pt x="138" y="8"/>
                  </a:lnTo>
                  <a:lnTo>
                    <a:pt x="140" y="8"/>
                  </a:lnTo>
                  <a:lnTo>
                    <a:pt x="143" y="9"/>
                  </a:lnTo>
                  <a:lnTo>
                    <a:pt x="146" y="7"/>
                  </a:lnTo>
                  <a:lnTo>
                    <a:pt x="147" y="8"/>
                  </a:lnTo>
                  <a:lnTo>
                    <a:pt x="148" y="11"/>
                  </a:lnTo>
                  <a:lnTo>
                    <a:pt x="149" y="12"/>
                  </a:lnTo>
                  <a:lnTo>
                    <a:pt x="151" y="13"/>
                  </a:lnTo>
                  <a:lnTo>
                    <a:pt x="155" y="16"/>
                  </a:lnTo>
                  <a:lnTo>
                    <a:pt x="155" y="14"/>
                  </a:lnTo>
                  <a:lnTo>
                    <a:pt x="157" y="14"/>
                  </a:lnTo>
                  <a:lnTo>
                    <a:pt x="161" y="15"/>
                  </a:lnTo>
                  <a:lnTo>
                    <a:pt x="166" y="17"/>
                  </a:lnTo>
                  <a:lnTo>
                    <a:pt x="169" y="20"/>
                  </a:lnTo>
                  <a:lnTo>
                    <a:pt x="173" y="19"/>
                  </a:lnTo>
                  <a:lnTo>
                    <a:pt x="177" y="18"/>
                  </a:lnTo>
                  <a:lnTo>
                    <a:pt x="180" y="18"/>
                  </a:lnTo>
                  <a:lnTo>
                    <a:pt x="183" y="17"/>
                  </a:lnTo>
                  <a:lnTo>
                    <a:pt x="185" y="16"/>
                  </a:lnTo>
                  <a:lnTo>
                    <a:pt x="189" y="17"/>
                  </a:lnTo>
                  <a:lnTo>
                    <a:pt x="194" y="16"/>
                  </a:lnTo>
                  <a:lnTo>
                    <a:pt x="196" y="14"/>
                  </a:lnTo>
                  <a:lnTo>
                    <a:pt x="196" y="12"/>
                  </a:lnTo>
                  <a:lnTo>
                    <a:pt x="196" y="9"/>
                  </a:lnTo>
                  <a:lnTo>
                    <a:pt x="195" y="5"/>
                  </a:lnTo>
                  <a:lnTo>
                    <a:pt x="194" y="4"/>
                  </a:lnTo>
                  <a:lnTo>
                    <a:pt x="194" y="3"/>
                  </a:lnTo>
                  <a:lnTo>
                    <a:pt x="194" y="2"/>
                  </a:lnTo>
                  <a:lnTo>
                    <a:pt x="195" y="0"/>
                  </a:lnTo>
                  <a:lnTo>
                    <a:pt x="198" y="0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9" name="Freeform 162">
              <a:extLst>
                <a:ext uri="{FF2B5EF4-FFF2-40B4-BE49-F238E27FC236}">
                  <a16:creationId xmlns:a16="http://schemas.microsoft.com/office/drawing/2014/main" id="{4DC14070-3BBD-49B7-B3F6-3301C61D1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6706" y="8413141"/>
              <a:ext cx="104407" cy="32971"/>
            </a:xfrm>
            <a:custGeom>
              <a:avLst/>
              <a:gdLst>
                <a:gd name="T0" fmla="*/ 12 w 85"/>
                <a:gd name="T1" fmla="*/ 4 h 27"/>
                <a:gd name="T2" fmla="*/ 15 w 85"/>
                <a:gd name="T3" fmla="*/ 4 h 27"/>
                <a:gd name="T4" fmla="*/ 19 w 85"/>
                <a:gd name="T5" fmla="*/ 2 h 27"/>
                <a:gd name="T6" fmla="*/ 18 w 85"/>
                <a:gd name="T7" fmla="*/ 5 h 27"/>
                <a:gd name="T8" fmla="*/ 18 w 85"/>
                <a:gd name="T9" fmla="*/ 6 h 27"/>
                <a:gd name="T10" fmla="*/ 22 w 85"/>
                <a:gd name="T11" fmla="*/ 7 h 27"/>
                <a:gd name="T12" fmla="*/ 23 w 85"/>
                <a:gd name="T13" fmla="*/ 10 h 27"/>
                <a:gd name="T14" fmla="*/ 25 w 85"/>
                <a:gd name="T15" fmla="*/ 11 h 27"/>
                <a:gd name="T16" fmla="*/ 30 w 85"/>
                <a:gd name="T17" fmla="*/ 10 h 27"/>
                <a:gd name="T18" fmla="*/ 36 w 85"/>
                <a:gd name="T19" fmla="*/ 8 h 27"/>
                <a:gd name="T20" fmla="*/ 47 w 85"/>
                <a:gd name="T21" fmla="*/ 11 h 27"/>
                <a:gd name="T22" fmla="*/ 59 w 85"/>
                <a:gd name="T23" fmla="*/ 13 h 27"/>
                <a:gd name="T24" fmla="*/ 66 w 85"/>
                <a:gd name="T25" fmla="*/ 11 h 27"/>
                <a:gd name="T26" fmla="*/ 66 w 85"/>
                <a:gd name="T27" fmla="*/ 17 h 27"/>
                <a:gd name="T28" fmla="*/ 68 w 85"/>
                <a:gd name="T29" fmla="*/ 20 h 27"/>
                <a:gd name="T30" fmla="*/ 71 w 85"/>
                <a:gd name="T31" fmla="*/ 17 h 27"/>
                <a:gd name="T32" fmla="*/ 80 w 85"/>
                <a:gd name="T33" fmla="*/ 16 h 27"/>
                <a:gd name="T34" fmla="*/ 84 w 85"/>
                <a:gd name="T35" fmla="*/ 13 h 27"/>
                <a:gd name="T36" fmla="*/ 83 w 85"/>
                <a:gd name="T37" fmla="*/ 18 h 27"/>
                <a:gd name="T38" fmla="*/ 82 w 85"/>
                <a:gd name="T39" fmla="*/ 22 h 27"/>
                <a:gd name="T40" fmla="*/ 76 w 85"/>
                <a:gd name="T41" fmla="*/ 24 h 27"/>
                <a:gd name="T42" fmla="*/ 63 w 85"/>
                <a:gd name="T43" fmla="*/ 24 h 27"/>
                <a:gd name="T44" fmla="*/ 38 w 85"/>
                <a:gd name="T45" fmla="*/ 26 h 27"/>
                <a:gd name="T46" fmla="*/ 36 w 85"/>
                <a:gd name="T47" fmla="*/ 24 h 27"/>
                <a:gd name="T48" fmla="*/ 36 w 85"/>
                <a:gd name="T49" fmla="*/ 21 h 27"/>
                <a:gd name="T50" fmla="*/ 29 w 85"/>
                <a:gd name="T51" fmla="*/ 18 h 27"/>
                <a:gd name="T52" fmla="*/ 11 w 85"/>
                <a:gd name="T53" fmla="*/ 15 h 27"/>
                <a:gd name="T54" fmla="*/ 3 w 85"/>
                <a:gd name="T55" fmla="*/ 15 h 27"/>
                <a:gd name="T56" fmla="*/ 1 w 85"/>
                <a:gd name="T57" fmla="*/ 13 h 27"/>
                <a:gd name="T58" fmla="*/ 1 w 85"/>
                <a:gd name="T59" fmla="*/ 4 h 27"/>
                <a:gd name="T60" fmla="*/ 3 w 85"/>
                <a:gd name="T61" fmla="*/ 4 h 27"/>
                <a:gd name="T62" fmla="*/ 6 w 85"/>
                <a:gd name="T63" fmla="*/ 4 h 27"/>
                <a:gd name="T64" fmla="*/ 7 w 85"/>
                <a:gd name="T65" fmla="*/ 0 h 27"/>
                <a:gd name="T66" fmla="*/ 8 w 85"/>
                <a:gd name="T6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27">
                  <a:moveTo>
                    <a:pt x="9" y="4"/>
                  </a:moveTo>
                  <a:lnTo>
                    <a:pt x="12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4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10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8" y="11"/>
                  </a:lnTo>
                  <a:lnTo>
                    <a:pt x="30" y="10"/>
                  </a:lnTo>
                  <a:lnTo>
                    <a:pt x="33" y="9"/>
                  </a:lnTo>
                  <a:lnTo>
                    <a:pt x="36" y="8"/>
                  </a:lnTo>
                  <a:lnTo>
                    <a:pt x="44" y="9"/>
                  </a:lnTo>
                  <a:lnTo>
                    <a:pt x="47" y="11"/>
                  </a:lnTo>
                  <a:lnTo>
                    <a:pt x="54" y="12"/>
                  </a:lnTo>
                  <a:lnTo>
                    <a:pt x="59" y="13"/>
                  </a:lnTo>
                  <a:lnTo>
                    <a:pt x="62" y="12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6" y="17"/>
                  </a:lnTo>
                  <a:lnTo>
                    <a:pt x="67" y="19"/>
                  </a:lnTo>
                  <a:lnTo>
                    <a:pt x="68" y="20"/>
                  </a:lnTo>
                  <a:lnTo>
                    <a:pt x="70" y="19"/>
                  </a:lnTo>
                  <a:lnTo>
                    <a:pt x="71" y="17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83" y="18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0" y="24"/>
                  </a:lnTo>
                  <a:lnTo>
                    <a:pt x="76" y="24"/>
                  </a:lnTo>
                  <a:lnTo>
                    <a:pt x="70" y="23"/>
                  </a:lnTo>
                  <a:lnTo>
                    <a:pt x="63" y="24"/>
                  </a:lnTo>
                  <a:lnTo>
                    <a:pt x="51" y="25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2" y="20"/>
                  </a:lnTo>
                  <a:lnTo>
                    <a:pt x="29" y="18"/>
                  </a:lnTo>
                  <a:lnTo>
                    <a:pt x="14" y="16"/>
                  </a:lnTo>
                  <a:lnTo>
                    <a:pt x="11" y="15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9"/>
                  </a:lnTo>
                  <a:lnTo>
                    <a:pt x="1" y="4"/>
                  </a:lnTo>
                  <a:lnTo>
                    <a:pt x="2" y="3"/>
                  </a:lnTo>
                  <a:lnTo>
                    <a:pt x="3" y="4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3"/>
                  </a:lnTo>
                  <a:lnTo>
                    <a:pt x="9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0" name="Freeform 163">
              <a:extLst>
                <a:ext uri="{FF2B5EF4-FFF2-40B4-BE49-F238E27FC236}">
                  <a16:creationId xmlns:a16="http://schemas.microsoft.com/office/drawing/2014/main" id="{60AA1FC3-DD31-4516-ADF9-16FC63407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4084" y="8407644"/>
              <a:ext cx="5497" cy="21981"/>
            </a:xfrm>
            <a:custGeom>
              <a:avLst/>
              <a:gdLst>
                <a:gd name="T0" fmla="*/ 3 w 6"/>
                <a:gd name="T1" fmla="*/ 13 h 16"/>
                <a:gd name="T2" fmla="*/ 2 w 6"/>
                <a:gd name="T3" fmla="*/ 15 h 16"/>
                <a:gd name="T4" fmla="*/ 1 w 6"/>
                <a:gd name="T5" fmla="*/ 13 h 16"/>
                <a:gd name="T6" fmla="*/ 2 w 6"/>
                <a:gd name="T7" fmla="*/ 11 h 16"/>
                <a:gd name="T8" fmla="*/ 0 w 6"/>
                <a:gd name="T9" fmla="*/ 8 h 16"/>
                <a:gd name="T10" fmla="*/ 3 w 6"/>
                <a:gd name="T11" fmla="*/ 3 h 16"/>
                <a:gd name="T12" fmla="*/ 3 w 6"/>
                <a:gd name="T13" fmla="*/ 1 h 16"/>
                <a:gd name="T14" fmla="*/ 5 w 6"/>
                <a:gd name="T15" fmla="*/ 0 h 16"/>
                <a:gd name="T16" fmla="*/ 4 w 6"/>
                <a:gd name="T17" fmla="*/ 4 h 16"/>
                <a:gd name="T18" fmla="*/ 3 w 6"/>
                <a:gd name="T19" fmla="*/ 7 h 16"/>
                <a:gd name="T20" fmla="*/ 4 w 6"/>
                <a:gd name="T21" fmla="*/ 9 h 16"/>
                <a:gd name="T22" fmla="*/ 5 w 6"/>
                <a:gd name="T23" fmla="*/ 12 h 16"/>
                <a:gd name="T24" fmla="*/ 3 w 6"/>
                <a:gd name="T2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6">
                  <a:moveTo>
                    <a:pt x="3" y="13"/>
                  </a:moveTo>
                  <a:lnTo>
                    <a:pt x="2" y="15"/>
                  </a:lnTo>
                  <a:lnTo>
                    <a:pt x="1" y="13"/>
                  </a:lnTo>
                  <a:lnTo>
                    <a:pt x="2" y="11"/>
                  </a:lnTo>
                  <a:lnTo>
                    <a:pt x="0" y="8"/>
                  </a:lnTo>
                  <a:lnTo>
                    <a:pt x="3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4" y="4"/>
                  </a:lnTo>
                  <a:lnTo>
                    <a:pt x="3" y="7"/>
                  </a:lnTo>
                  <a:lnTo>
                    <a:pt x="4" y="9"/>
                  </a:lnTo>
                  <a:lnTo>
                    <a:pt x="5" y="12"/>
                  </a:lnTo>
                  <a:lnTo>
                    <a:pt x="3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1" name="Freeform 164">
              <a:extLst>
                <a:ext uri="{FF2B5EF4-FFF2-40B4-BE49-F238E27FC236}">
                  <a16:creationId xmlns:a16="http://schemas.microsoft.com/office/drawing/2014/main" id="{CB4DAEAB-DE89-42AC-B3EE-360AE7DD8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4725" y="8380170"/>
              <a:ext cx="10991" cy="10991"/>
            </a:xfrm>
            <a:custGeom>
              <a:avLst/>
              <a:gdLst>
                <a:gd name="T0" fmla="*/ 5 w 7"/>
                <a:gd name="T1" fmla="*/ 7 h 10"/>
                <a:gd name="T2" fmla="*/ 4 w 7"/>
                <a:gd name="T3" fmla="*/ 9 h 10"/>
                <a:gd name="T4" fmla="*/ 1 w 7"/>
                <a:gd name="T5" fmla="*/ 8 h 10"/>
                <a:gd name="T6" fmla="*/ 0 w 7"/>
                <a:gd name="T7" fmla="*/ 6 h 10"/>
                <a:gd name="T8" fmla="*/ 0 w 7"/>
                <a:gd name="T9" fmla="*/ 2 h 10"/>
                <a:gd name="T10" fmla="*/ 1 w 7"/>
                <a:gd name="T11" fmla="*/ 0 h 10"/>
                <a:gd name="T12" fmla="*/ 2 w 7"/>
                <a:gd name="T13" fmla="*/ 0 h 10"/>
                <a:gd name="T14" fmla="*/ 3 w 7"/>
                <a:gd name="T15" fmla="*/ 2 h 10"/>
                <a:gd name="T16" fmla="*/ 6 w 7"/>
                <a:gd name="T17" fmla="*/ 5 h 10"/>
                <a:gd name="T18" fmla="*/ 5 w 7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lnTo>
                    <a:pt x="4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6" y="5"/>
                  </a:lnTo>
                  <a:lnTo>
                    <a:pt x="5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2" name="Freeform 165">
              <a:extLst>
                <a:ext uri="{FF2B5EF4-FFF2-40B4-BE49-F238E27FC236}">
                  <a16:creationId xmlns:a16="http://schemas.microsoft.com/office/drawing/2014/main" id="{6E1A7B7F-BEC6-4E95-A222-CC0AFE29C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6064" y="8374673"/>
              <a:ext cx="21981" cy="27478"/>
            </a:xfrm>
            <a:custGeom>
              <a:avLst/>
              <a:gdLst>
                <a:gd name="T0" fmla="*/ 4 w 17"/>
                <a:gd name="T1" fmla="*/ 19 h 20"/>
                <a:gd name="T2" fmla="*/ 2 w 17"/>
                <a:gd name="T3" fmla="*/ 19 h 20"/>
                <a:gd name="T4" fmla="*/ 2 w 17"/>
                <a:gd name="T5" fmla="*/ 19 h 20"/>
                <a:gd name="T6" fmla="*/ 0 w 17"/>
                <a:gd name="T7" fmla="*/ 18 h 20"/>
                <a:gd name="T8" fmla="*/ 2 w 17"/>
                <a:gd name="T9" fmla="*/ 13 h 20"/>
                <a:gd name="T10" fmla="*/ 0 w 17"/>
                <a:gd name="T11" fmla="*/ 11 h 20"/>
                <a:gd name="T12" fmla="*/ 0 w 17"/>
                <a:gd name="T13" fmla="*/ 10 h 20"/>
                <a:gd name="T14" fmla="*/ 2 w 17"/>
                <a:gd name="T15" fmla="*/ 8 h 20"/>
                <a:gd name="T16" fmla="*/ 3 w 17"/>
                <a:gd name="T17" fmla="*/ 6 h 20"/>
                <a:gd name="T18" fmla="*/ 7 w 17"/>
                <a:gd name="T19" fmla="*/ 3 h 20"/>
                <a:gd name="T20" fmla="*/ 14 w 17"/>
                <a:gd name="T21" fmla="*/ 1 h 20"/>
                <a:gd name="T22" fmla="*/ 16 w 17"/>
                <a:gd name="T23" fmla="*/ 0 h 20"/>
                <a:gd name="T24" fmla="*/ 16 w 17"/>
                <a:gd name="T25" fmla="*/ 2 h 20"/>
                <a:gd name="T26" fmla="*/ 13 w 17"/>
                <a:gd name="T27" fmla="*/ 8 h 20"/>
                <a:gd name="T28" fmla="*/ 11 w 17"/>
                <a:gd name="T29" fmla="*/ 12 h 20"/>
                <a:gd name="T30" fmla="*/ 12 w 17"/>
                <a:gd name="T31" fmla="*/ 14 h 20"/>
                <a:gd name="T32" fmla="*/ 8 w 17"/>
                <a:gd name="T33" fmla="*/ 14 h 20"/>
                <a:gd name="T34" fmla="*/ 4 w 17"/>
                <a:gd name="T3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0">
                  <a:moveTo>
                    <a:pt x="4" y="19"/>
                  </a:moveTo>
                  <a:lnTo>
                    <a:pt x="2" y="19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8"/>
                  </a:lnTo>
                  <a:lnTo>
                    <a:pt x="3" y="6"/>
                  </a:lnTo>
                  <a:lnTo>
                    <a:pt x="7" y="3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3" y="8"/>
                  </a:lnTo>
                  <a:lnTo>
                    <a:pt x="11" y="12"/>
                  </a:lnTo>
                  <a:lnTo>
                    <a:pt x="12" y="14"/>
                  </a:lnTo>
                  <a:lnTo>
                    <a:pt x="8" y="14"/>
                  </a:lnTo>
                  <a:lnTo>
                    <a:pt x="4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3" name="Freeform 166">
              <a:extLst>
                <a:ext uri="{FF2B5EF4-FFF2-40B4-BE49-F238E27FC236}">
                  <a16:creationId xmlns:a16="http://schemas.microsoft.com/office/drawing/2014/main" id="{D6A29C68-1815-48ED-905C-8E6429BC3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141" y="8374673"/>
              <a:ext cx="5497" cy="5497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4 h 5"/>
                <a:gd name="T4" fmla="*/ 0 w 5"/>
                <a:gd name="T5" fmla="*/ 4 h 5"/>
                <a:gd name="T6" fmla="*/ 2 w 5"/>
                <a:gd name="T7" fmla="*/ 3 h 5"/>
                <a:gd name="T8" fmla="*/ 2 w 5"/>
                <a:gd name="T9" fmla="*/ 2 h 5"/>
                <a:gd name="T10" fmla="*/ 2 w 5"/>
                <a:gd name="T11" fmla="*/ 1 h 5"/>
                <a:gd name="T12" fmla="*/ 2 w 5"/>
                <a:gd name="T13" fmla="*/ 0 h 5"/>
                <a:gd name="T14" fmla="*/ 2 w 5"/>
                <a:gd name="T15" fmla="*/ 0 h 5"/>
                <a:gd name="T16" fmla="*/ 3 w 5"/>
                <a:gd name="T17" fmla="*/ 1 h 5"/>
                <a:gd name="T18" fmla="*/ 4 w 5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4" name="Freeform 167">
              <a:extLst>
                <a:ext uri="{FF2B5EF4-FFF2-40B4-BE49-F238E27FC236}">
                  <a16:creationId xmlns:a16="http://schemas.microsoft.com/office/drawing/2014/main" id="{04E031A7-EF31-442A-864D-C70993982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31112" y="8369179"/>
              <a:ext cx="5497" cy="5494"/>
            </a:xfrm>
            <a:custGeom>
              <a:avLst/>
              <a:gdLst>
                <a:gd name="T0" fmla="*/ 5 w 6"/>
                <a:gd name="T1" fmla="*/ 2 h 6"/>
                <a:gd name="T2" fmla="*/ 3 w 6"/>
                <a:gd name="T3" fmla="*/ 3 h 6"/>
                <a:gd name="T4" fmla="*/ 2 w 6"/>
                <a:gd name="T5" fmla="*/ 5 h 6"/>
                <a:gd name="T6" fmla="*/ 0 w 6"/>
                <a:gd name="T7" fmla="*/ 4 h 6"/>
                <a:gd name="T8" fmla="*/ 0 w 6"/>
                <a:gd name="T9" fmla="*/ 2 h 6"/>
                <a:gd name="T10" fmla="*/ 2 w 6"/>
                <a:gd name="T11" fmla="*/ 2 h 6"/>
                <a:gd name="T12" fmla="*/ 3 w 6"/>
                <a:gd name="T13" fmla="*/ 1 h 6"/>
                <a:gd name="T14" fmla="*/ 3 w 6"/>
                <a:gd name="T15" fmla="*/ 0 h 6"/>
                <a:gd name="T16" fmla="*/ 4 w 6"/>
                <a:gd name="T17" fmla="*/ 0 h 6"/>
                <a:gd name="T18" fmla="*/ 5 w 6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lnTo>
                    <a:pt x="3" y="3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5" name="Freeform 168">
              <a:extLst>
                <a:ext uri="{FF2B5EF4-FFF2-40B4-BE49-F238E27FC236}">
                  <a16:creationId xmlns:a16="http://schemas.microsoft.com/office/drawing/2014/main" id="{E3685CB6-1679-47E1-A0CC-1D38D278B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91561" y="8369179"/>
              <a:ext cx="5494" cy="5494"/>
            </a:xfrm>
            <a:custGeom>
              <a:avLst/>
              <a:gdLst>
                <a:gd name="T0" fmla="*/ 2 w 3"/>
                <a:gd name="T1" fmla="*/ 4 h 5"/>
                <a:gd name="T2" fmla="*/ 1 w 3"/>
                <a:gd name="T3" fmla="*/ 4 h 5"/>
                <a:gd name="T4" fmla="*/ 0 w 3"/>
                <a:gd name="T5" fmla="*/ 2 h 5"/>
                <a:gd name="T6" fmla="*/ 0 w 3"/>
                <a:gd name="T7" fmla="*/ 1 h 5"/>
                <a:gd name="T8" fmla="*/ 1 w 3"/>
                <a:gd name="T9" fmla="*/ 0 h 5"/>
                <a:gd name="T10" fmla="*/ 2 w 3"/>
                <a:gd name="T11" fmla="*/ 0 h 5"/>
                <a:gd name="T12" fmla="*/ 2 w 3"/>
                <a:gd name="T13" fmla="*/ 1 h 5"/>
                <a:gd name="T14" fmla="*/ 2 w 3"/>
                <a:gd name="T15" fmla="*/ 2 h 5"/>
                <a:gd name="T16" fmla="*/ 2 w 3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6" name="Freeform 169">
              <a:extLst>
                <a:ext uri="{FF2B5EF4-FFF2-40B4-BE49-F238E27FC236}">
                  <a16:creationId xmlns:a16="http://schemas.microsoft.com/office/drawing/2014/main" id="{E97FA24C-C6C7-41A5-A25C-DEBCA691B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9677" y="8363682"/>
              <a:ext cx="10991" cy="5497"/>
            </a:xfrm>
            <a:custGeom>
              <a:avLst/>
              <a:gdLst>
                <a:gd name="T0" fmla="*/ 6 w 7"/>
                <a:gd name="T1" fmla="*/ 0 h 5"/>
                <a:gd name="T2" fmla="*/ 6 w 7"/>
                <a:gd name="T3" fmla="*/ 2 h 5"/>
                <a:gd name="T4" fmla="*/ 6 w 7"/>
                <a:gd name="T5" fmla="*/ 3 h 5"/>
                <a:gd name="T6" fmla="*/ 0 w 7"/>
                <a:gd name="T7" fmla="*/ 4 h 5"/>
                <a:gd name="T8" fmla="*/ 1 w 7"/>
                <a:gd name="T9" fmla="*/ 1 h 5"/>
                <a:gd name="T10" fmla="*/ 1 w 7"/>
                <a:gd name="T11" fmla="*/ 0 h 5"/>
                <a:gd name="T12" fmla="*/ 3 w 7"/>
                <a:gd name="T13" fmla="*/ 2 h 5"/>
                <a:gd name="T14" fmla="*/ 4 w 7"/>
                <a:gd name="T15" fmla="*/ 1 h 5"/>
                <a:gd name="T16" fmla="*/ 4 w 7"/>
                <a:gd name="T17" fmla="*/ 0 h 5"/>
                <a:gd name="T18" fmla="*/ 6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7" name="Freeform 170">
              <a:extLst>
                <a:ext uri="{FF2B5EF4-FFF2-40B4-BE49-F238E27FC236}">
                  <a16:creationId xmlns:a16="http://schemas.microsoft.com/office/drawing/2014/main" id="{2AF6D1CD-B011-470C-BFAF-583F4DB1B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2647" y="8358190"/>
              <a:ext cx="5494" cy="5494"/>
            </a:xfrm>
            <a:custGeom>
              <a:avLst/>
              <a:gdLst>
                <a:gd name="T0" fmla="*/ 4 w 6"/>
                <a:gd name="T1" fmla="*/ 5 h 6"/>
                <a:gd name="T2" fmla="*/ 3 w 6"/>
                <a:gd name="T3" fmla="*/ 5 h 6"/>
                <a:gd name="T4" fmla="*/ 1 w 6"/>
                <a:gd name="T5" fmla="*/ 3 h 6"/>
                <a:gd name="T6" fmla="*/ 0 w 6"/>
                <a:gd name="T7" fmla="*/ 2 h 6"/>
                <a:gd name="T8" fmla="*/ 2 w 6"/>
                <a:gd name="T9" fmla="*/ 0 h 6"/>
                <a:gd name="T10" fmla="*/ 5 w 6"/>
                <a:gd name="T11" fmla="*/ 4 h 6"/>
                <a:gd name="T12" fmla="*/ 4 w 6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lnTo>
                    <a:pt x="3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4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8" name="Freeform 171">
              <a:extLst>
                <a:ext uri="{FF2B5EF4-FFF2-40B4-BE49-F238E27FC236}">
                  <a16:creationId xmlns:a16="http://schemas.microsoft.com/office/drawing/2014/main" id="{26DBC782-0D2C-46F8-9C0B-47FB9A306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58590" y="8352693"/>
              <a:ext cx="16483" cy="10991"/>
            </a:xfrm>
            <a:custGeom>
              <a:avLst/>
              <a:gdLst>
                <a:gd name="T0" fmla="*/ 0 w 13"/>
                <a:gd name="T1" fmla="*/ 7 h 8"/>
                <a:gd name="T2" fmla="*/ 0 w 13"/>
                <a:gd name="T3" fmla="*/ 7 h 8"/>
                <a:gd name="T4" fmla="*/ 1 w 13"/>
                <a:gd name="T5" fmla="*/ 5 h 8"/>
                <a:gd name="T6" fmla="*/ 4 w 13"/>
                <a:gd name="T7" fmla="*/ 3 h 8"/>
                <a:gd name="T8" fmla="*/ 8 w 13"/>
                <a:gd name="T9" fmla="*/ 1 h 8"/>
                <a:gd name="T10" fmla="*/ 10 w 13"/>
                <a:gd name="T11" fmla="*/ 0 h 8"/>
                <a:gd name="T12" fmla="*/ 12 w 13"/>
                <a:gd name="T13" fmla="*/ 2 h 8"/>
                <a:gd name="T14" fmla="*/ 7 w 13"/>
                <a:gd name="T15" fmla="*/ 4 h 8"/>
                <a:gd name="T16" fmla="*/ 6 w 13"/>
                <a:gd name="T17" fmla="*/ 5 h 8"/>
                <a:gd name="T18" fmla="*/ 2 w 13"/>
                <a:gd name="T19" fmla="*/ 5 h 8"/>
                <a:gd name="T20" fmla="*/ 0 w 13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8">
                  <a:moveTo>
                    <a:pt x="0" y="7"/>
                  </a:moveTo>
                  <a:lnTo>
                    <a:pt x="0" y="7"/>
                  </a:lnTo>
                  <a:lnTo>
                    <a:pt x="1" y="5"/>
                  </a:lnTo>
                  <a:lnTo>
                    <a:pt x="4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7" y="4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9" name="Freeform 172">
              <a:extLst>
                <a:ext uri="{FF2B5EF4-FFF2-40B4-BE49-F238E27FC236}">
                  <a16:creationId xmlns:a16="http://schemas.microsoft.com/office/drawing/2014/main" id="{C20DAA5E-2B94-49D6-AD56-AF12D95C2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09132" y="8352693"/>
              <a:ext cx="10991" cy="10991"/>
            </a:xfrm>
            <a:custGeom>
              <a:avLst/>
              <a:gdLst>
                <a:gd name="T0" fmla="*/ 3 w 11"/>
                <a:gd name="T1" fmla="*/ 5 h 7"/>
                <a:gd name="T2" fmla="*/ 1 w 11"/>
                <a:gd name="T3" fmla="*/ 6 h 7"/>
                <a:gd name="T4" fmla="*/ 0 w 11"/>
                <a:gd name="T5" fmla="*/ 5 h 7"/>
                <a:gd name="T6" fmla="*/ 1 w 11"/>
                <a:gd name="T7" fmla="*/ 5 h 7"/>
                <a:gd name="T8" fmla="*/ 3 w 11"/>
                <a:gd name="T9" fmla="*/ 4 h 7"/>
                <a:gd name="T10" fmla="*/ 3 w 11"/>
                <a:gd name="T11" fmla="*/ 4 h 7"/>
                <a:gd name="T12" fmla="*/ 6 w 11"/>
                <a:gd name="T13" fmla="*/ 2 h 7"/>
                <a:gd name="T14" fmla="*/ 8 w 11"/>
                <a:gd name="T15" fmla="*/ 0 h 7"/>
                <a:gd name="T16" fmla="*/ 10 w 11"/>
                <a:gd name="T17" fmla="*/ 1 h 7"/>
                <a:gd name="T18" fmla="*/ 8 w 11"/>
                <a:gd name="T19" fmla="*/ 3 h 7"/>
                <a:gd name="T20" fmla="*/ 3 w 11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">
                  <a:moveTo>
                    <a:pt x="3" y="5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3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0" name="Freeform 173">
              <a:extLst>
                <a:ext uri="{FF2B5EF4-FFF2-40B4-BE49-F238E27FC236}">
                  <a16:creationId xmlns:a16="http://schemas.microsoft.com/office/drawing/2014/main" id="{D6F81119-A754-4C91-A277-E9634A12A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0667" y="8347199"/>
              <a:ext cx="5494" cy="5494"/>
            </a:xfrm>
            <a:custGeom>
              <a:avLst/>
              <a:gdLst>
                <a:gd name="T0" fmla="*/ 1 w 3"/>
                <a:gd name="T1" fmla="*/ 3 h 4"/>
                <a:gd name="T2" fmla="*/ 0 w 3"/>
                <a:gd name="T3" fmla="*/ 3 h 4"/>
                <a:gd name="T4" fmla="*/ 0 w 3"/>
                <a:gd name="T5" fmla="*/ 2 h 4"/>
                <a:gd name="T6" fmla="*/ 0 w 3"/>
                <a:gd name="T7" fmla="*/ 1 h 4"/>
                <a:gd name="T8" fmla="*/ 0 w 3"/>
                <a:gd name="T9" fmla="*/ 0 h 4"/>
                <a:gd name="T10" fmla="*/ 1 w 3"/>
                <a:gd name="T11" fmla="*/ 0 h 4"/>
                <a:gd name="T12" fmla="*/ 2 w 3"/>
                <a:gd name="T13" fmla="*/ 2 h 4"/>
                <a:gd name="T14" fmla="*/ 1 w 3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1" name="Freeform 174">
              <a:extLst>
                <a:ext uri="{FF2B5EF4-FFF2-40B4-BE49-F238E27FC236}">
                  <a16:creationId xmlns:a16="http://schemas.microsoft.com/office/drawing/2014/main" id="{5AEE8E0E-EF94-4139-8E55-42861C628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53093" y="8347199"/>
              <a:ext cx="5497" cy="10991"/>
            </a:xfrm>
            <a:custGeom>
              <a:avLst/>
              <a:gdLst>
                <a:gd name="T0" fmla="*/ 4 w 6"/>
                <a:gd name="T1" fmla="*/ 5 h 7"/>
                <a:gd name="T2" fmla="*/ 2 w 6"/>
                <a:gd name="T3" fmla="*/ 6 h 7"/>
                <a:gd name="T4" fmla="*/ 2 w 6"/>
                <a:gd name="T5" fmla="*/ 3 h 7"/>
                <a:gd name="T6" fmla="*/ 0 w 6"/>
                <a:gd name="T7" fmla="*/ 0 h 7"/>
                <a:gd name="T8" fmla="*/ 3 w 6"/>
                <a:gd name="T9" fmla="*/ 2 h 7"/>
                <a:gd name="T10" fmla="*/ 4 w 6"/>
                <a:gd name="T11" fmla="*/ 4 h 7"/>
                <a:gd name="T12" fmla="*/ 5 w 6"/>
                <a:gd name="T13" fmla="*/ 4 h 7"/>
                <a:gd name="T14" fmla="*/ 5 w 6"/>
                <a:gd name="T15" fmla="*/ 5 h 7"/>
                <a:gd name="T16" fmla="*/ 4 w 6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4" y="5"/>
                  </a:moveTo>
                  <a:lnTo>
                    <a:pt x="2" y="6"/>
                  </a:lnTo>
                  <a:lnTo>
                    <a:pt x="2" y="3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2" name="Freeform 175">
              <a:extLst>
                <a:ext uri="{FF2B5EF4-FFF2-40B4-BE49-F238E27FC236}">
                  <a16:creationId xmlns:a16="http://schemas.microsoft.com/office/drawing/2014/main" id="{4671F657-1A87-4C9B-8F34-47FD33049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87151" y="8341702"/>
              <a:ext cx="10991" cy="10991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6 h 7"/>
                <a:gd name="T4" fmla="*/ 2 w 7"/>
                <a:gd name="T5" fmla="*/ 6 h 7"/>
                <a:gd name="T6" fmla="*/ 0 w 7"/>
                <a:gd name="T7" fmla="*/ 4 h 7"/>
                <a:gd name="T8" fmla="*/ 2 w 7"/>
                <a:gd name="T9" fmla="*/ 2 h 7"/>
                <a:gd name="T10" fmla="*/ 5 w 7"/>
                <a:gd name="T11" fmla="*/ 0 h 7"/>
                <a:gd name="T12" fmla="*/ 6 w 7"/>
                <a:gd name="T13" fmla="*/ 1 h 7"/>
                <a:gd name="T14" fmla="*/ 5 w 7"/>
                <a:gd name="T15" fmla="*/ 2 h 7"/>
                <a:gd name="T16" fmla="*/ 6 w 7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6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3" name="Freeform 176">
              <a:extLst>
                <a:ext uri="{FF2B5EF4-FFF2-40B4-BE49-F238E27FC236}">
                  <a16:creationId xmlns:a16="http://schemas.microsoft.com/office/drawing/2014/main" id="{E038D9DE-171F-4B69-8199-BC91711FB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141" y="8341702"/>
              <a:ext cx="10991" cy="10991"/>
            </a:xfrm>
            <a:custGeom>
              <a:avLst/>
              <a:gdLst>
                <a:gd name="T0" fmla="*/ 6 w 8"/>
                <a:gd name="T1" fmla="*/ 9 h 11"/>
                <a:gd name="T2" fmla="*/ 3 w 8"/>
                <a:gd name="T3" fmla="*/ 10 h 11"/>
                <a:gd name="T4" fmla="*/ 2 w 8"/>
                <a:gd name="T5" fmla="*/ 8 h 11"/>
                <a:gd name="T6" fmla="*/ 0 w 8"/>
                <a:gd name="T7" fmla="*/ 5 h 11"/>
                <a:gd name="T8" fmla="*/ 5 w 8"/>
                <a:gd name="T9" fmla="*/ 0 h 11"/>
                <a:gd name="T10" fmla="*/ 7 w 8"/>
                <a:gd name="T11" fmla="*/ 1 h 11"/>
                <a:gd name="T12" fmla="*/ 7 w 8"/>
                <a:gd name="T13" fmla="*/ 2 h 11"/>
                <a:gd name="T14" fmla="*/ 7 w 8"/>
                <a:gd name="T15" fmla="*/ 6 h 11"/>
                <a:gd name="T16" fmla="*/ 6 w 8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1">
                  <a:moveTo>
                    <a:pt x="6" y="9"/>
                  </a:moveTo>
                  <a:lnTo>
                    <a:pt x="3" y="10"/>
                  </a:lnTo>
                  <a:lnTo>
                    <a:pt x="2" y="8"/>
                  </a:lnTo>
                  <a:lnTo>
                    <a:pt x="0" y="5"/>
                  </a:lnTo>
                  <a:lnTo>
                    <a:pt x="5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6"/>
                  </a:lnTo>
                  <a:lnTo>
                    <a:pt x="6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4" name="Freeform 177">
              <a:extLst>
                <a:ext uri="{FF2B5EF4-FFF2-40B4-BE49-F238E27FC236}">
                  <a16:creationId xmlns:a16="http://schemas.microsoft.com/office/drawing/2014/main" id="{DFEA93F0-DF2C-48EC-ABD5-B3E42B9B8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9677" y="8341702"/>
              <a:ext cx="5494" cy="5497"/>
            </a:xfrm>
            <a:custGeom>
              <a:avLst/>
              <a:gdLst>
                <a:gd name="T0" fmla="*/ 3 w 4"/>
                <a:gd name="T1" fmla="*/ 4 h 6"/>
                <a:gd name="T2" fmla="*/ 2 w 4"/>
                <a:gd name="T3" fmla="*/ 5 h 6"/>
                <a:gd name="T4" fmla="*/ 0 w 4"/>
                <a:gd name="T5" fmla="*/ 4 h 6"/>
                <a:gd name="T6" fmla="*/ 0 w 4"/>
                <a:gd name="T7" fmla="*/ 2 h 6"/>
                <a:gd name="T8" fmla="*/ 2 w 4"/>
                <a:gd name="T9" fmla="*/ 0 h 6"/>
                <a:gd name="T10" fmla="*/ 3 w 4"/>
                <a:gd name="T11" fmla="*/ 2 h 6"/>
                <a:gd name="T12" fmla="*/ 3 w 4"/>
                <a:gd name="T13" fmla="*/ 2 h 6"/>
                <a:gd name="T14" fmla="*/ 3 w 4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5" name="Freeform 178">
              <a:extLst>
                <a:ext uri="{FF2B5EF4-FFF2-40B4-BE49-F238E27FC236}">
                  <a16:creationId xmlns:a16="http://schemas.microsoft.com/office/drawing/2014/main" id="{1D28F5A2-3269-4432-A76B-D3330DA28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9677" y="8330712"/>
              <a:ext cx="5494" cy="10991"/>
            </a:xfrm>
            <a:custGeom>
              <a:avLst/>
              <a:gdLst>
                <a:gd name="T0" fmla="*/ 2 w 5"/>
                <a:gd name="T1" fmla="*/ 5 h 7"/>
                <a:gd name="T2" fmla="*/ 0 w 5"/>
                <a:gd name="T3" fmla="*/ 6 h 7"/>
                <a:gd name="T4" fmla="*/ 1 w 5"/>
                <a:gd name="T5" fmla="*/ 3 h 7"/>
                <a:gd name="T6" fmla="*/ 0 w 5"/>
                <a:gd name="T7" fmla="*/ 2 h 7"/>
                <a:gd name="T8" fmla="*/ 1 w 5"/>
                <a:gd name="T9" fmla="*/ 1 h 7"/>
                <a:gd name="T10" fmla="*/ 2 w 5"/>
                <a:gd name="T11" fmla="*/ 0 h 7"/>
                <a:gd name="T12" fmla="*/ 3 w 5"/>
                <a:gd name="T13" fmla="*/ 1 h 7"/>
                <a:gd name="T14" fmla="*/ 4 w 5"/>
                <a:gd name="T15" fmla="*/ 2 h 7"/>
                <a:gd name="T16" fmla="*/ 2 w 5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lnTo>
                    <a:pt x="0" y="6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6" name="Freeform 179">
              <a:extLst>
                <a:ext uri="{FF2B5EF4-FFF2-40B4-BE49-F238E27FC236}">
                  <a16:creationId xmlns:a16="http://schemas.microsoft.com/office/drawing/2014/main" id="{D2DC531A-D2D5-4763-B423-F6670D886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81657" y="8325218"/>
              <a:ext cx="5494" cy="5494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4 h 5"/>
                <a:gd name="T4" fmla="*/ 1 w 2"/>
                <a:gd name="T5" fmla="*/ 4 h 5"/>
                <a:gd name="T6" fmla="*/ 0 w 2"/>
                <a:gd name="T7" fmla="*/ 3 h 5"/>
                <a:gd name="T8" fmla="*/ 0 w 2"/>
                <a:gd name="T9" fmla="*/ 2 h 5"/>
                <a:gd name="T10" fmla="*/ 0 w 2"/>
                <a:gd name="T11" fmla="*/ 0 h 5"/>
                <a:gd name="T12" fmla="*/ 1 w 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7" name="Freeform 180">
              <a:extLst>
                <a:ext uri="{FF2B5EF4-FFF2-40B4-BE49-F238E27FC236}">
                  <a16:creationId xmlns:a16="http://schemas.microsoft.com/office/drawing/2014/main" id="{2458F839-2BCD-45C7-9F65-0600CB10F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141" y="8325218"/>
              <a:ext cx="5497" cy="5494"/>
            </a:xfrm>
            <a:custGeom>
              <a:avLst/>
              <a:gdLst>
                <a:gd name="T0" fmla="*/ 3 w 5"/>
                <a:gd name="T1" fmla="*/ 3 h 4"/>
                <a:gd name="T2" fmla="*/ 0 w 5"/>
                <a:gd name="T3" fmla="*/ 3 h 4"/>
                <a:gd name="T4" fmla="*/ 0 w 5"/>
                <a:gd name="T5" fmla="*/ 0 h 4"/>
                <a:gd name="T6" fmla="*/ 1 w 5"/>
                <a:gd name="T7" fmla="*/ 0 h 4"/>
                <a:gd name="T8" fmla="*/ 4 w 5"/>
                <a:gd name="T9" fmla="*/ 1 h 4"/>
                <a:gd name="T10" fmla="*/ 4 w 5"/>
                <a:gd name="T11" fmla="*/ 2 h 4"/>
                <a:gd name="T12" fmla="*/ 3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8" name="Freeform 181">
              <a:extLst>
                <a:ext uri="{FF2B5EF4-FFF2-40B4-BE49-F238E27FC236}">
                  <a16:creationId xmlns:a16="http://schemas.microsoft.com/office/drawing/2014/main" id="{2952764E-CE11-4471-B606-2B796F41F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0121" y="8319721"/>
              <a:ext cx="10991" cy="10991"/>
            </a:xfrm>
            <a:custGeom>
              <a:avLst/>
              <a:gdLst>
                <a:gd name="T0" fmla="*/ 1 w 11"/>
                <a:gd name="T1" fmla="*/ 6 h 7"/>
                <a:gd name="T2" fmla="*/ 0 w 11"/>
                <a:gd name="T3" fmla="*/ 6 h 7"/>
                <a:gd name="T4" fmla="*/ 0 w 11"/>
                <a:gd name="T5" fmla="*/ 4 h 7"/>
                <a:gd name="T6" fmla="*/ 2 w 11"/>
                <a:gd name="T7" fmla="*/ 2 h 7"/>
                <a:gd name="T8" fmla="*/ 6 w 11"/>
                <a:gd name="T9" fmla="*/ 2 h 7"/>
                <a:gd name="T10" fmla="*/ 10 w 11"/>
                <a:gd name="T11" fmla="*/ 0 h 7"/>
                <a:gd name="T12" fmla="*/ 10 w 11"/>
                <a:gd name="T13" fmla="*/ 0 h 7"/>
                <a:gd name="T14" fmla="*/ 8 w 11"/>
                <a:gd name="T15" fmla="*/ 2 h 7"/>
                <a:gd name="T16" fmla="*/ 6 w 11"/>
                <a:gd name="T17" fmla="*/ 4 h 7"/>
                <a:gd name="T18" fmla="*/ 1 w 11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1" y="6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1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9" name="Freeform 182">
              <a:extLst>
                <a:ext uri="{FF2B5EF4-FFF2-40B4-BE49-F238E27FC236}">
                  <a16:creationId xmlns:a16="http://schemas.microsoft.com/office/drawing/2014/main" id="{763209CF-0032-4235-A228-C5BCDC964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81657" y="8319721"/>
              <a:ext cx="10991" cy="5497"/>
            </a:xfrm>
            <a:custGeom>
              <a:avLst/>
              <a:gdLst>
                <a:gd name="T0" fmla="*/ 8 w 9"/>
                <a:gd name="T1" fmla="*/ 3 h 6"/>
                <a:gd name="T2" fmla="*/ 7 w 9"/>
                <a:gd name="T3" fmla="*/ 5 h 6"/>
                <a:gd name="T4" fmla="*/ 5 w 9"/>
                <a:gd name="T5" fmla="*/ 5 h 6"/>
                <a:gd name="T6" fmla="*/ 2 w 9"/>
                <a:gd name="T7" fmla="*/ 2 h 6"/>
                <a:gd name="T8" fmla="*/ 1 w 9"/>
                <a:gd name="T9" fmla="*/ 1 h 6"/>
                <a:gd name="T10" fmla="*/ 0 w 9"/>
                <a:gd name="T11" fmla="*/ 0 h 6"/>
                <a:gd name="T12" fmla="*/ 2 w 9"/>
                <a:gd name="T13" fmla="*/ 0 h 6"/>
                <a:gd name="T14" fmla="*/ 3 w 9"/>
                <a:gd name="T15" fmla="*/ 1 h 6"/>
                <a:gd name="T16" fmla="*/ 7 w 9"/>
                <a:gd name="T17" fmla="*/ 2 h 6"/>
                <a:gd name="T18" fmla="*/ 8 w 9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8" y="3"/>
                  </a:moveTo>
                  <a:lnTo>
                    <a:pt x="7" y="5"/>
                  </a:lnTo>
                  <a:lnTo>
                    <a:pt x="5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7" y="2"/>
                  </a:lnTo>
                  <a:lnTo>
                    <a:pt x="8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0" name="Freeform 183">
              <a:extLst>
                <a:ext uri="{FF2B5EF4-FFF2-40B4-BE49-F238E27FC236}">
                  <a16:creationId xmlns:a16="http://schemas.microsoft.com/office/drawing/2014/main" id="{A970B40C-6F21-4537-84C5-526FBB3B5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9677" y="8319721"/>
              <a:ext cx="5494" cy="10991"/>
            </a:xfrm>
            <a:custGeom>
              <a:avLst/>
              <a:gdLst>
                <a:gd name="T0" fmla="*/ 2 w 4"/>
                <a:gd name="T1" fmla="*/ 4 h 7"/>
                <a:gd name="T2" fmla="*/ 0 w 4"/>
                <a:gd name="T3" fmla="*/ 6 h 7"/>
                <a:gd name="T4" fmla="*/ 0 w 4"/>
                <a:gd name="T5" fmla="*/ 3 h 7"/>
                <a:gd name="T6" fmla="*/ 1 w 4"/>
                <a:gd name="T7" fmla="*/ 0 h 7"/>
                <a:gd name="T8" fmla="*/ 2 w 4"/>
                <a:gd name="T9" fmla="*/ 0 h 7"/>
                <a:gd name="T10" fmla="*/ 3 w 4"/>
                <a:gd name="T11" fmla="*/ 1 h 7"/>
                <a:gd name="T12" fmla="*/ 2 w 4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4"/>
                  </a:move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1" name="Freeform 184">
              <a:extLst>
                <a:ext uri="{FF2B5EF4-FFF2-40B4-BE49-F238E27FC236}">
                  <a16:creationId xmlns:a16="http://schemas.microsoft.com/office/drawing/2014/main" id="{DD88108F-8655-4AF3-BED3-23C8B2C7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2103" y="8314227"/>
              <a:ext cx="21981" cy="10991"/>
            </a:xfrm>
            <a:custGeom>
              <a:avLst/>
              <a:gdLst>
                <a:gd name="T0" fmla="*/ 7 w 16"/>
                <a:gd name="T1" fmla="*/ 0 h 7"/>
                <a:gd name="T2" fmla="*/ 11 w 16"/>
                <a:gd name="T3" fmla="*/ 1 h 7"/>
                <a:gd name="T4" fmla="*/ 12 w 16"/>
                <a:gd name="T5" fmla="*/ 1 h 7"/>
                <a:gd name="T6" fmla="*/ 14 w 16"/>
                <a:gd name="T7" fmla="*/ 2 h 7"/>
                <a:gd name="T8" fmla="*/ 15 w 16"/>
                <a:gd name="T9" fmla="*/ 3 h 7"/>
                <a:gd name="T10" fmla="*/ 12 w 16"/>
                <a:gd name="T11" fmla="*/ 4 h 7"/>
                <a:gd name="T12" fmla="*/ 8 w 16"/>
                <a:gd name="T13" fmla="*/ 6 h 7"/>
                <a:gd name="T14" fmla="*/ 6 w 16"/>
                <a:gd name="T15" fmla="*/ 6 h 7"/>
                <a:gd name="T16" fmla="*/ 4 w 16"/>
                <a:gd name="T17" fmla="*/ 4 h 7"/>
                <a:gd name="T18" fmla="*/ 1 w 16"/>
                <a:gd name="T19" fmla="*/ 3 h 7"/>
                <a:gd name="T20" fmla="*/ 0 w 16"/>
                <a:gd name="T21" fmla="*/ 3 h 7"/>
                <a:gd name="T22" fmla="*/ 2 w 16"/>
                <a:gd name="T23" fmla="*/ 1 h 7"/>
                <a:gd name="T24" fmla="*/ 5 w 16"/>
                <a:gd name="T25" fmla="*/ 0 h 7"/>
                <a:gd name="T26" fmla="*/ 7 w 16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7">
                  <a:moveTo>
                    <a:pt x="7" y="0"/>
                  </a:moveTo>
                  <a:lnTo>
                    <a:pt x="11" y="1"/>
                  </a:lnTo>
                  <a:lnTo>
                    <a:pt x="12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2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2" name="Freeform 185">
              <a:extLst>
                <a:ext uri="{FF2B5EF4-FFF2-40B4-BE49-F238E27FC236}">
                  <a16:creationId xmlns:a16="http://schemas.microsoft.com/office/drawing/2014/main" id="{3E32FCC8-83E0-44D1-B632-64998A3B1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6802" y="8308730"/>
              <a:ext cx="16483" cy="10991"/>
            </a:xfrm>
            <a:custGeom>
              <a:avLst/>
              <a:gdLst>
                <a:gd name="T0" fmla="*/ 8 w 12"/>
                <a:gd name="T1" fmla="*/ 4 h 10"/>
                <a:gd name="T2" fmla="*/ 11 w 12"/>
                <a:gd name="T3" fmla="*/ 8 h 10"/>
                <a:gd name="T4" fmla="*/ 9 w 12"/>
                <a:gd name="T5" fmla="*/ 7 h 10"/>
                <a:gd name="T6" fmla="*/ 6 w 12"/>
                <a:gd name="T7" fmla="*/ 9 h 10"/>
                <a:gd name="T8" fmla="*/ 3 w 12"/>
                <a:gd name="T9" fmla="*/ 6 h 10"/>
                <a:gd name="T10" fmla="*/ 0 w 12"/>
                <a:gd name="T11" fmla="*/ 3 h 10"/>
                <a:gd name="T12" fmla="*/ 0 w 12"/>
                <a:gd name="T13" fmla="*/ 2 h 10"/>
                <a:gd name="T14" fmla="*/ 2 w 12"/>
                <a:gd name="T15" fmla="*/ 0 h 10"/>
                <a:gd name="T16" fmla="*/ 4 w 12"/>
                <a:gd name="T17" fmla="*/ 3 h 10"/>
                <a:gd name="T18" fmla="*/ 7 w 12"/>
                <a:gd name="T19" fmla="*/ 3 h 10"/>
                <a:gd name="T20" fmla="*/ 8 w 12"/>
                <a:gd name="T2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0">
                  <a:moveTo>
                    <a:pt x="8" y="4"/>
                  </a:moveTo>
                  <a:lnTo>
                    <a:pt x="11" y="8"/>
                  </a:lnTo>
                  <a:lnTo>
                    <a:pt x="9" y="7"/>
                  </a:lnTo>
                  <a:lnTo>
                    <a:pt x="6" y="9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7" y="3"/>
                  </a:lnTo>
                  <a:lnTo>
                    <a:pt x="8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3" name="Freeform 186">
              <a:extLst>
                <a:ext uri="{FF2B5EF4-FFF2-40B4-BE49-F238E27FC236}">
                  <a16:creationId xmlns:a16="http://schemas.microsoft.com/office/drawing/2014/main" id="{21C096F1-F119-4C32-9FB6-8AE1B099A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0667" y="8303238"/>
              <a:ext cx="10991" cy="16483"/>
            </a:xfrm>
            <a:custGeom>
              <a:avLst/>
              <a:gdLst>
                <a:gd name="T0" fmla="*/ 9 w 10"/>
                <a:gd name="T1" fmla="*/ 9 h 12"/>
                <a:gd name="T2" fmla="*/ 8 w 10"/>
                <a:gd name="T3" fmla="*/ 11 h 12"/>
                <a:gd name="T4" fmla="*/ 6 w 10"/>
                <a:gd name="T5" fmla="*/ 9 h 12"/>
                <a:gd name="T6" fmla="*/ 3 w 10"/>
                <a:gd name="T7" fmla="*/ 6 h 12"/>
                <a:gd name="T8" fmla="*/ 2 w 10"/>
                <a:gd name="T9" fmla="*/ 4 h 12"/>
                <a:gd name="T10" fmla="*/ 1 w 10"/>
                <a:gd name="T11" fmla="*/ 4 h 12"/>
                <a:gd name="T12" fmla="*/ 0 w 10"/>
                <a:gd name="T13" fmla="*/ 1 h 12"/>
                <a:gd name="T14" fmla="*/ 2 w 10"/>
                <a:gd name="T15" fmla="*/ 0 h 12"/>
                <a:gd name="T16" fmla="*/ 3 w 10"/>
                <a:gd name="T17" fmla="*/ 0 h 12"/>
                <a:gd name="T18" fmla="*/ 5 w 10"/>
                <a:gd name="T19" fmla="*/ 3 h 12"/>
                <a:gd name="T20" fmla="*/ 8 w 10"/>
                <a:gd name="T21" fmla="*/ 3 h 12"/>
                <a:gd name="T22" fmla="*/ 7 w 10"/>
                <a:gd name="T23" fmla="*/ 5 h 12"/>
                <a:gd name="T24" fmla="*/ 9 w 10"/>
                <a:gd name="T25" fmla="*/ 8 h 12"/>
                <a:gd name="T26" fmla="*/ 9 w 10"/>
                <a:gd name="T2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2">
                  <a:moveTo>
                    <a:pt x="9" y="9"/>
                  </a:moveTo>
                  <a:lnTo>
                    <a:pt x="8" y="11"/>
                  </a:lnTo>
                  <a:lnTo>
                    <a:pt x="6" y="9"/>
                  </a:lnTo>
                  <a:lnTo>
                    <a:pt x="3" y="6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7" y="5"/>
                  </a:lnTo>
                  <a:lnTo>
                    <a:pt x="9" y="8"/>
                  </a:lnTo>
                  <a:lnTo>
                    <a:pt x="9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4" name="Freeform 187">
              <a:extLst>
                <a:ext uri="{FF2B5EF4-FFF2-40B4-BE49-F238E27FC236}">
                  <a16:creationId xmlns:a16="http://schemas.microsoft.com/office/drawing/2014/main" id="{769C92A8-15B2-401B-81A7-D1C841C37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26706" y="8303238"/>
              <a:ext cx="5494" cy="5494"/>
            </a:xfrm>
            <a:custGeom>
              <a:avLst/>
              <a:gdLst>
                <a:gd name="T0" fmla="*/ 3 w 4"/>
                <a:gd name="T1" fmla="*/ 3 h 5"/>
                <a:gd name="T2" fmla="*/ 2 w 4"/>
                <a:gd name="T3" fmla="*/ 4 h 5"/>
                <a:gd name="T4" fmla="*/ 1 w 4"/>
                <a:gd name="T5" fmla="*/ 3 h 5"/>
                <a:gd name="T6" fmla="*/ 0 w 4"/>
                <a:gd name="T7" fmla="*/ 3 h 5"/>
                <a:gd name="T8" fmla="*/ 0 w 4"/>
                <a:gd name="T9" fmla="*/ 3 h 5"/>
                <a:gd name="T10" fmla="*/ 0 w 4"/>
                <a:gd name="T11" fmla="*/ 2 h 5"/>
                <a:gd name="T12" fmla="*/ 1 w 4"/>
                <a:gd name="T13" fmla="*/ 1 h 5"/>
                <a:gd name="T14" fmla="*/ 2 w 4"/>
                <a:gd name="T15" fmla="*/ 0 h 5"/>
                <a:gd name="T16" fmla="*/ 3 w 4"/>
                <a:gd name="T17" fmla="*/ 0 h 5"/>
                <a:gd name="T18" fmla="*/ 3 w 4"/>
                <a:gd name="T19" fmla="*/ 1 h 5"/>
                <a:gd name="T20" fmla="*/ 3 w 4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5" name="Freeform 188">
              <a:extLst>
                <a:ext uri="{FF2B5EF4-FFF2-40B4-BE49-F238E27FC236}">
                  <a16:creationId xmlns:a16="http://schemas.microsoft.com/office/drawing/2014/main" id="{5293704D-4223-484E-891A-69E92227A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1305" y="8281256"/>
              <a:ext cx="16488" cy="21981"/>
            </a:xfrm>
            <a:custGeom>
              <a:avLst/>
              <a:gdLst>
                <a:gd name="T0" fmla="*/ 8 w 14"/>
                <a:gd name="T1" fmla="*/ 3 h 16"/>
                <a:gd name="T2" fmla="*/ 8 w 14"/>
                <a:gd name="T3" fmla="*/ 8 h 16"/>
                <a:gd name="T4" fmla="*/ 10 w 14"/>
                <a:gd name="T5" fmla="*/ 8 h 16"/>
                <a:gd name="T6" fmla="*/ 13 w 14"/>
                <a:gd name="T7" fmla="*/ 12 h 16"/>
                <a:gd name="T8" fmla="*/ 13 w 14"/>
                <a:gd name="T9" fmla="*/ 15 h 16"/>
                <a:gd name="T10" fmla="*/ 12 w 14"/>
                <a:gd name="T11" fmla="*/ 15 h 16"/>
                <a:gd name="T12" fmla="*/ 8 w 14"/>
                <a:gd name="T13" fmla="*/ 13 h 16"/>
                <a:gd name="T14" fmla="*/ 6 w 14"/>
                <a:gd name="T15" fmla="*/ 14 h 16"/>
                <a:gd name="T16" fmla="*/ 5 w 14"/>
                <a:gd name="T17" fmla="*/ 14 h 16"/>
                <a:gd name="T18" fmla="*/ 5 w 14"/>
                <a:gd name="T19" fmla="*/ 11 h 16"/>
                <a:gd name="T20" fmla="*/ 5 w 14"/>
                <a:gd name="T21" fmla="*/ 11 h 16"/>
                <a:gd name="T22" fmla="*/ 4 w 14"/>
                <a:gd name="T23" fmla="*/ 10 h 16"/>
                <a:gd name="T24" fmla="*/ 3 w 14"/>
                <a:gd name="T25" fmla="*/ 9 h 16"/>
                <a:gd name="T26" fmla="*/ 1 w 14"/>
                <a:gd name="T27" fmla="*/ 11 h 16"/>
                <a:gd name="T28" fmla="*/ 0 w 14"/>
                <a:gd name="T29" fmla="*/ 11 h 16"/>
                <a:gd name="T30" fmla="*/ 0 w 14"/>
                <a:gd name="T31" fmla="*/ 9 h 16"/>
                <a:gd name="T32" fmla="*/ 1 w 14"/>
                <a:gd name="T33" fmla="*/ 5 h 16"/>
                <a:gd name="T34" fmla="*/ 3 w 14"/>
                <a:gd name="T35" fmla="*/ 4 h 16"/>
                <a:gd name="T36" fmla="*/ 4 w 14"/>
                <a:gd name="T37" fmla="*/ 5 h 16"/>
                <a:gd name="T38" fmla="*/ 5 w 14"/>
                <a:gd name="T39" fmla="*/ 5 h 16"/>
                <a:gd name="T40" fmla="*/ 6 w 14"/>
                <a:gd name="T41" fmla="*/ 3 h 16"/>
                <a:gd name="T42" fmla="*/ 6 w 14"/>
                <a:gd name="T43" fmla="*/ 0 h 16"/>
                <a:gd name="T44" fmla="*/ 6 w 14"/>
                <a:gd name="T45" fmla="*/ 0 h 16"/>
                <a:gd name="T46" fmla="*/ 8 w 14"/>
                <a:gd name="T4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16">
                  <a:moveTo>
                    <a:pt x="8" y="3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6" name="Freeform 189">
              <a:extLst>
                <a:ext uri="{FF2B5EF4-FFF2-40B4-BE49-F238E27FC236}">
                  <a16:creationId xmlns:a16="http://schemas.microsoft.com/office/drawing/2014/main" id="{25B5D741-4071-4ABD-B75C-82418B5EF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6802" y="8281256"/>
              <a:ext cx="5494" cy="10991"/>
            </a:xfrm>
            <a:custGeom>
              <a:avLst/>
              <a:gdLst>
                <a:gd name="T0" fmla="*/ 4 w 5"/>
                <a:gd name="T1" fmla="*/ 6 h 7"/>
                <a:gd name="T2" fmla="*/ 3 w 5"/>
                <a:gd name="T3" fmla="*/ 6 h 7"/>
                <a:gd name="T4" fmla="*/ 1 w 5"/>
                <a:gd name="T5" fmla="*/ 3 h 7"/>
                <a:gd name="T6" fmla="*/ 0 w 5"/>
                <a:gd name="T7" fmla="*/ 0 h 7"/>
                <a:gd name="T8" fmla="*/ 1 w 5"/>
                <a:gd name="T9" fmla="*/ 0 h 7"/>
                <a:gd name="T10" fmla="*/ 2 w 5"/>
                <a:gd name="T11" fmla="*/ 1 h 7"/>
                <a:gd name="T12" fmla="*/ 3 w 5"/>
                <a:gd name="T13" fmla="*/ 1 h 7"/>
                <a:gd name="T14" fmla="*/ 3 w 5"/>
                <a:gd name="T15" fmla="*/ 3 h 7"/>
                <a:gd name="T16" fmla="*/ 3 w 5"/>
                <a:gd name="T17" fmla="*/ 3 h 7"/>
                <a:gd name="T18" fmla="*/ 4 w 5"/>
                <a:gd name="T19" fmla="*/ 5 h 7"/>
                <a:gd name="T20" fmla="*/ 4 w 5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lnTo>
                    <a:pt x="3" y="6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4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7" name="Freeform 190">
              <a:extLst>
                <a:ext uri="{FF2B5EF4-FFF2-40B4-BE49-F238E27FC236}">
                  <a16:creationId xmlns:a16="http://schemas.microsoft.com/office/drawing/2014/main" id="{36FC8BB0-AC9A-44AE-8ABC-3002E3491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4629" y="8275760"/>
              <a:ext cx="10991" cy="21981"/>
            </a:xfrm>
            <a:custGeom>
              <a:avLst/>
              <a:gdLst>
                <a:gd name="T0" fmla="*/ 7 w 10"/>
                <a:gd name="T1" fmla="*/ 15 h 17"/>
                <a:gd name="T2" fmla="*/ 5 w 10"/>
                <a:gd name="T3" fmla="*/ 16 h 17"/>
                <a:gd name="T4" fmla="*/ 1 w 10"/>
                <a:gd name="T5" fmla="*/ 13 h 17"/>
                <a:gd name="T6" fmla="*/ 1 w 10"/>
                <a:gd name="T7" fmla="*/ 12 h 17"/>
                <a:gd name="T8" fmla="*/ 3 w 10"/>
                <a:gd name="T9" fmla="*/ 11 h 17"/>
                <a:gd name="T10" fmla="*/ 5 w 10"/>
                <a:gd name="T11" fmla="*/ 9 h 17"/>
                <a:gd name="T12" fmla="*/ 3 w 10"/>
                <a:gd name="T13" fmla="*/ 7 h 17"/>
                <a:gd name="T14" fmla="*/ 0 w 10"/>
                <a:gd name="T15" fmla="*/ 3 h 17"/>
                <a:gd name="T16" fmla="*/ 0 w 10"/>
                <a:gd name="T17" fmla="*/ 0 h 17"/>
                <a:gd name="T18" fmla="*/ 5 w 10"/>
                <a:gd name="T19" fmla="*/ 0 h 17"/>
                <a:gd name="T20" fmla="*/ 8 w 10"/>
                <a:gd name="T21" fmla="*/ 2 h 17"/>
                <a:gd name="T22" fmla="*/ 9 w 10"/>
                <a:gd name="T23" fmla="*/ 2 h 17"/>
                <a:gd name="T24" fmla="*/ 9 w 10"/>
                <a:gd name="T25" fmla="*/ 4 h 17"/>
                <a:gd name="T26" fmla="*/ 9 w 10"/>
                <a:gd name="T27" fmla="*/ 5 h 17"/>
                <a:gd name="T28" fmla="*/ 9 w 10"/>
                <a:gd name="T29" fmla="*/ 11 h 17"/>
                <a:gd name="T30" fmla="*/ 8 w 10"/>
                <a:gd name="T31" fmla="*/ 12 h 17"/>
                <a:gd name="T32" fmla="*/ 8 w 10"/>
                <a:gd name="T33" fmla="*/ 14 h 17"/>
                <a:gd name="T34" fmla="*/ 7 w 10"/>
                <a:gd name="T3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7">
                  <a:moveTo>
                    <a:pt x="7" y="15"/>
                  </a:moveTo>
                  <a:lnTo>
                    <a:pt x="5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5" y="0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8" name="Freeform 191">
              <a:extLst>
                <a:ext uri="{FF2B5EF4-FFF2-40B4-BE49-F238E27FC236}">
                  <a16:creationId xmlns:a16="http://schemas.microsoft.com/office/drawing/2014/main" id="{0F235026-CBCF-4EEF-98FE-172D707C6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6802" y="8264769"/>
              <a:ext cx="5494" cy="10991"/>
            </a:xfrm>
            <a:custGeom>
              <a:avLst/>
              <a:gdLst>
                <a:gd name="T0" fmla="*/ 4 w 6"/>
                <a:gd name="T1" fmla="*/ 9 h 11"/>
                <a:gd name="T2" fmla="*/ 3 w 6"/>
                <a:gd name="T3" fmla="*/ 10 h 11"/>
                <a:gd name="T4" fmla="*/ 2 w 6"/>
                <a:gd name="T5" fmla="*/ 9 h 11"/>
                <a:gd name="T6" fmla="*/ 1 w 6"/>
                <a:gd name="T7" fmla="*/ 10 h 11"/>
                <a:gd name="T8" fmla="*/ 0 w 6"/>
                <a:gd name="T9" fmla="*/ 10 h 11"/>
                <a:gd name="T10" fmla="*/ 0 w 6"/>
                <a:gd name="T11" fmla="*/ 8 h 11"/>
                <a:gd name="T12" fmla="*/ 1 w 6"/>
                <a:gd name="T13" fmla="*/ 4 h 11"/>
                <a:gd name="T14" fmla="*/ 2 w 6"/>
                <a:gd name="T15" fmla="*/ 1 h 11"/>
                <a:gd name="T16" fmla="*/ 4 w 6"/>
                <a:gd name="T17" fmla="*/ 0 h 11"/>
                <a:gd name="T18" fmla="*/ 5 w 6"/>
                <a:gd name="T19" fmla="*/ 2 h 11"/>
                <a:gd name="T20" fmla="*/ 5 w 6"/>
                <a:gd name="T21" fmla="*/ 8 h 11"/>
                <a:gd name="T22" fmla="*/ 4 w 6"/>
                <a:gd name="T2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1">
                  <a:moveTo>
                    <a:pt x="4" y="9"/>
                  </a:moveTo>
                  <a:lnTo>
                    <a:pt x="3" y="10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4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8"/>
                  </a:lnTo>
                  <a:lnTo>
                    <a:pt x="4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9" name="Freeform 192">
              <a:extLst>
                <a:ext uri="{FF2B5EF4-FFF2-40B4-BE49-F238E27FC236}">
                  <a16:creationId xmlns:a16="http://schemas.microsoft.com/office/drawing/2014/main" id="{430AA2BD-BBA9-45D6-8982-B69067EF3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65170" y="8253778"/>
              <a:ext cx="10991" cy="10991"/>
            </a:xfrm>
            <a:custGeom>
              <a:avLst/>
              <a:gdLst>
                <a:gd name="T0" fmla="*/ 7 w 8"/>
                <a:gd name="T1" fmla="*/ 7 h 9"/>
                <a:gd name="T2" fmla="*/ 3 w 8"/>
                <a:gd name="T3" fmla="*/ 8 h 9"/>
                <a:gd name="T4" fmla="*/ 2 w 8"/>
                <a:gd name="T5" fmla="*/ 8 h 9"/>
                <a:gd name="T6" fmla="*/ 3 w 8"/>
                <a:gd name="T7" fmla="*/ 6 h 9"/>
                <a:gd name="T8" fmla="*/ 3 w 8"/>
                <a:gd name="T9" fmla="*/ 6 h 9"/>
                <a:gd name="T10" fmla="*/ 0 w 8"/>
                <a:gd name="T11" fmla="*/ 4 h 9"/>
                <a:gd name="T12" fmla="*/ 1 w 8"/>
                <a:gd name="T13" fmla="*/ 1 h 9"/>
                <a:gd name="T14" fmla="*/ 1 w 8"/>
                <a:gd name="T15" fmla="*/ 0 h 9"/>
                <a:gd name="T16" fmla="*/ 3 w 8"/>
                <a:gd name="T17" fmla="*/ 1 h 9"/>
                <a:gd name="T18" fmla="*/ 3 w 8"/>
                <a:gd name="T19" fmla="*/ 4 h 9"/>
                <a:gd name="T20" fmla="*/ 7 w 8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7" y="7"/>
                  </a:moveTo>
                  <a:lnTo>
                    <a:pt x="3" y="8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4"/>
                  </a:lnTo>
                  <a:lnTo>
                    <a:pt x="7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0" name="Freeform 193">
              <a:extLst>
                <a:ext uri="{FF2B5EF4-FFF2-40B4-BE49-F238E27FC236}">
                  <a16:creationId xmlns:a16="http://schemas.microsoft.com/office/drawing/2014/main" id="{3A27CE41-8253-4795-8B8E-C02349BA6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4725" y="8253778"/>
              <a:ext cx="65943" cy="54952"/>
            </a:xfrm>
            <a:custGeom>
              <a:avLst/>
              <a:gdLst>
                <a:gd name="T0" fmla="*/ 17 w 53"/>
                <a:gd name="T1" fmla="*/ 3 h 42"/>
                <a:gd name="T2" fmla="*/ 19 w 53"/>
                <a:gd name="T3" fmla="*/ 7 h 42"/>
                <a:gd name="T4" fmla="*/ 20 w 53"/>
                <a:gd name="T5" fmla="*/ 8 h 42"/>
                <a:gd name="T6" fmla="*/ 23 w 53"/>
                <a:gd name="T7" fmla="*/ 10 h 42"/>
                <a:gd name="T8" fmla="*/ 25 w 53"/>
                <a:gd name="T9" fmla="*/ 10 h 42"/>
                <a:gd name="T10" fmla="*/ 31 w 53"/>
                <a:gd name="T11" fmla="*/ 13 h 42"/>
                <a:gd name="T12" fmla="*/ 38 w 53"/>
                <a:gd name="T13" fmla="*/ 14 h 42"/>
                <a:gd name="T14" fmla="*/ 38 w 53"/>
                <a:gd name="T15" fmla="*/ 15 h 42"/>
                <a:gd name="T16" fmla="*/ 39 w 53"/>
                <a:gd name="T17" fmla="*/ 17 h 42"/>
                <a:gd name="T18" fmla="*/ 40 w 53"/>
                <a:gd name="T19" fmla="*/ 19 h 42"/>
                <a:gd name="T20" fmla="*/ 40 w 53"/>
                <a:gd name="T21" fmla="*/ 21 h 42"/>
                <a:gd name="T22" fmla="*/ 40 w 53"/>
                <a:gd name="T23" fmla="*/ 22 h 42"/>
                <a:gd name="T24" fmla="*/ 41 w 53"/>
                <a:gd name="T25" fmla="*/ 27 h 42"/>
                <a:gd name="T26" fmla="*/ 43 w 53"/>
                <a:gd name="T27" fmla="*/ 32 h 42"/>
                <a:gd name="T28" fmla="*/ 45 w 53"/>
                <a:gd name="T29" fmla="*/ 33 h 42"/>
                <a:gd name="T30" fmla="*/ 49 w 53"/>
                <a:gd name="T31" fmla="*/ 34 h 42"/>
                <a:gd name="T32" fmla="*/ 51 w 53"/>
                <a:gd name="T33" fmla="*/ 34 h 42"/>
                <a:gd name="T34" fmla="*/ 52 w 53"/>
                <a:gd name="T35" fmla="*/ 35 h 42"/>
                <a:gd name="T36" fmla="*/ 51 w 53"/>
                <a:gd name="T37" fmla="*/ 39 h 42"/>
                <a:gd name="T38" fmla="*/ 50 w 53"/>
                <a:gd name="T39" fmla="*/ 41 h 42"/>
                <a:gd name="T40" fmla="*/ 49 w 53"/>
                <a:gd name="T41" fmla="*/ 41 h 42"/>
                <a:gd name="T42" fmla="*/ 49 w 53"/>
                <a:gd name="T43" fmla="*/ 41 h 42"/>
                <a:gd name="T44" fmla="*/ 48 w 53"/>
                <a:gd name="T45" fmla="*/ 39 h 42"/>
                <a:gd name="T46" fmla="*/ 47 w 53"/>
                <a:gd name="T47" fmla="*/ 39 h 42"/>
                <a:gd name="T48" fmla="*/ 45 w 53"/>
                <a:gd name="T49" fmla="*/ 39 h 42"/>
                <a:gd name="T50" fmla="*/ 44 w 53"/>
                <a:gd name="T51" fmla="*/ 38 h 42"/>
                <a:gd name="T52" fmla="*/ 40 w 53"/>
                <a:gd name="T53" fmla="*/ 35 h 42"/>
                <a:gd name="T54" fmla="*/ 40 w 53"/>
                <a:gd name="T55" fmla="*/ 34 h 42"/>
                <a:gd name="T56" fmla="*/ 40 w 53"/>
                <a:gd name="T57" fmla="*/ 32 h 42"/>
                <a:gd name="T58" fmla="*/ 39 w 53"/>
                <a:gd name="T59" fmla="*/ 30 h 42"/>
                <a:gd name="T60" fmla="*/ 38 w 53"/>
                <a:gd name="T61" fmla="*/ 28 h 42"/>
                <a:gd name="T62" fmla="*/ 36 w 53"/>
                <a:gd name="T63" fmla="*/ 27 h 42"/>
                <a:gd name="T64" fmla="*/ 36 w 53"/>
                <a:gd name="T65" fmla="*/ 26 h 42"/>
                <a:gd name="T66" fmla="*/ 36 w 53"/>
                <a:gd name="T67" fmla="*/ 25 h 42"/>
                <a:gd name="T68" fmla="*/ 31 w 53"/>
                <a:gd name="T69" fmla="*/ 24 h 42"/>
                <a:gd name="T70" fmla="*/ 27 w 53"/>
                <a:gd name="T71" fmla="*/ 24 h 42"/>
                <a:gd name="T72" fmla="*/ 23 w 53"/>
                <a:gd name="T73" fmla="*/ 23 h 42"/>
                <a:gd name="T74" fmla="*/ 23 w 53"/>
                <a:gd name="T75" fmla="*/ 19 h 42"/>
                <a:gd name="T76" fmla="*/ 21 w 53"/>
                <a:gd name="T77" fmla="*/ 17 h 42"/>
                <a:gd name="T78" fmla="*/ 19 w 53"/>
                <a:gd name="T79" fmla="*/ 16 h 42"/>
                <a:gd name="T80" fmla="*/ 18 w 53"/>
                <a:gd name="T81" fmla="*/ 15 h 42"/>
                <a:gd name="T82" fmla="*/ 15 w 53"/>
                <a:gd name="T83" fmla="*/ 11 h 42"/>
                <a:gd name="T84" fmla="*/ 12 w 53"/>
                <a:gd name="T85" fmla="*/ 9 h 42"/>
                <a:gd name="T86" fmla="*/ 8 w 53"/>
                <a:gd name="T87" fmla="*/ 7 h 42"/>
                <a:gd name="T88" fmla="*/ 5 w 53"/>
                <a:gd name="T89" fmla="*/ 6 h 42"/>
                <a:gd name="T90" fmla="*/ 2 w 53"/>
                <a:gd name="T91" fmla="*/ 8 h 42"/>
                <a:gd name="T92" fmla="*/ 0 w 53"/>
                <a:gd name="T93" fmla="*/ 7 h 42"/>
                <a:gd name="T94" fmla="*/ 0 w 53"/>
                <a:gd name="T95" fmla="*/ 7 h 42"/>
                <a:gd name="T96" fmla="*/ 4 w 53"/>
                <a:gd name="T97" fmla="*/ 5 h 42"/>
                <a:gd name="T98" fmla="*/ 8 w 53"/>
                <a:gd name="T99" fmla="*/ 1 h 42"/>
                <a:gd name="T100" fmla="*/ 12 w 53"/>
                <a:gd name="T101" fmla="*/ 0 h 42"/>
                <a:gd name="T102" fmla="*/ 14 w 53"/>
                <a:gd name="T103" fmla="*/ 0 h 42"/>
                <a:gd name="T104" fmla="*/ 17 w 53"/>
                <a:gd name="T105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42">
                  <a:moveTo>
                    <a:pt x="17" y="3"/>
                  </a:moveTo>
                  <a:lnTo>
                    <a:pt x="19" y="7"/>
                  </a:lnTo>
                  <a:lnTo>
                    <a:pt x="20" y="8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31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3" y="32"/>
                  </a:lnTo>
                  <a:lnTo>
                    <a:pt x="45" y="33"/>
                  </a:lnTo>
                  <a:lnTo>
                    <a:pt x="49" y="34"/>
                  </a:lnTo>
                  <a:lnTo>
                    <a:pt x="51" y="34"/>
                  </a:lnTo>
                  <a:lnTo>
                    <a:pt x="52" y="35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8" y="39"/>
                  </a:lnTo>
                  <a:lnTo>
                    <a:pt x="47" y="39"/>
                  </a:lnTo>
                  <a:lnTo>
                    <a:pt x="45" y="39"/>
                  </a:lnTo>
                  <a:lnTo>
                    <a:pt x="44" y="38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0" y="32"/>
                  </a:lnTo>
                  <a:lnTo>
                    <a:pt x="39" y="30"/>
                  </a:lnTo>
                  <a:lnTo>
                    <a:pt x="38" y="28"/>
                  </a:lnTo>
                  <a:lnTo>
                    <a:pt x="36" y="27"/>
                  </a:lnTo>
                  <a:lnTo>
                    <a:pt x="36" y="26"/>
                  </a:lnTo>
                  <a:lnTo>
                    <a:pt x="36" y="25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3" y="23"/>
                  </a:lnTo>
                  <a:lnTo>
                    <a:pt x="23" y="19"/>
                  </a:lnTo>
                  <a:lnTo>
                    <a:pt x="21" y="17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5" y="11"/>
                  </a:lnTo>
                  <a:lnTo>
                    <a:pt x="12" y="9"/>
                  </a:lnTo>
                  <a:lnTo>
                    <a:pt x="8" y="7"/>
                  </a:lnTo>
                  <a:lnTo>
                    <a:pt x="5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5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1" name="Freeform 194">
              <a:extLst>
                <a:ext uri="{FF2B5EF4-FFF2-40B4-BE49-F238E27FC236}">
                  <a16:creationId xmlns:a16="http://schemas.microsoft.com/office/drawing/2014/main" id="{12753E65-905A-47FE-B6D7-A8EDB9615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2198" y="8242789"/>
              <a:ext cx="10991" cy="5497"/>
            </a:xfrm>
            <a:custGeom>
              <a:avLst/>
              <a:gdLst>
                <a:gd name="T0" fmla="*/ 6 w 7"/>
                <a:gd name="T1" fmla="*/ 4 h 6"/>
                <a:gd name="T2" fmla="*/ 5 w 7"/>
                <a:gd name="T3" fmla="*/ 5 h 6"/>
                <a:gd name="T4" fmla="*/ 2 w 7"/>
                <a:gd name="T5" fmla="*/ 4 h 6"/>
                <a:gd name="T6" fmla="*/ 0 w 7"/>
                <a:gd name="T7" fmla="*/ 0 h 6"/>
                <a:gd name="T8" fmla="*/ 6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4"/>
                  </a:move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lnTo>
                    <a:pt x="6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2" name="Freeform 195">
              <a:extLst>
                <a:ext uri="{FF2B5EF4-FFF2-40B4-BE49-F238E27FC236}">
                  <a16:creationId xmlns:a16="http://schemas.microsoft.com/office/drawing/2014/main" id="{B5A68DF3-1664-4CE6-B520-662D3A251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7695" y="8242789"/>
              <a:ext cx="5494" cy="5497"/>
            </a:xfrm>
            <a:custGeom>
              <a:avLst/>
              <a:gdLst>
                <a:gd name="T0" fmla="*/ 2 w 5"/>
                <a:gd name="T1" fmla="*/ 4 h 6"/>
                <a:gd name="T2" fmla="*/ 0 w 5"/>
                <a:gd name="T3" fmla="*/ 5 h 6"/>
                <a:gd name="T4" fmla="*/ 2 w 5"/>
                <a:gd name="T5" fmla="*/ 1 h 6"/>
                <a:gd name="T6" fmla="*/ 4 w 5"/>
                <a:gd name="T7" fmla="*/ 0 h 6"/>
                <a:gd name="T8" fmla="*/ 4 w 5"/>
                <a:gd name="T9" fmla="*/ 3 h 6"/>
                <a:gd name="T10" fmla="*/ 2 w 5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4"/>
                  </a:moveTo>
                  <a:lnTo>
                    <a:pt x="0" y="5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3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3" name="Freeform 196">
              <a:extLst>
                <a:ext uri="{FF2B5EF4-FFF2-40B4-BE49-F238E27FC236}">
                  <a16:creationId xmlns:a16="http://schemas.microsoft.com/office/drawing/2014/main" id="{6D3D25A1-C943-4562-A4C8-D68E9EF2A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4629" y="8237295"/>
              <a:ext cx="27474" cy="21981"/>
            </a:xfrm>
            <a:custGeom>
              <a:avLst/>
              <a:gdLst>
                <a:gd name="T0" fmla="*/ 17 w 24"/>
                <a:gd name="T1" fmla="*/ 3 h 17"/>
                <a:gd name="T2" fmla="*/ 17 w 24"/>
                <a:gd name="T3" fmla="*/ 5 h 17"/>
                <a:gd name="T4" fmla="*/ 21 w 24"/>
                <a:gd name="T5" fmla="*/ 9 h 17"/>
                <a:gd name="T6" fmla="*/ 22 w 24"/>
                <a:gd name="T7" fmla="*/ 11 h 17"/>
                <a:gd name="T8" fmla="*/ 23 w 24"/>
                <a:gd name="T9" fmla="*/ 13 h 17"/>
                <a:gd name="T10" fmla="*/ 22 w 24"/>
                <a:gd name="T11" fmla="*/ 14 h 17"/>
                <a:gd name="T12" fmla="*/ 21 w 24"/>
                <a:gd name="T13" fmla="*/ 13 h 17"/>
                <a:gd name="T14" fmla="*/ 20 w 24"/>
                <a:gd name="T15" fmla="*/ 13 h 17"/>
                <a:gd name="T16" fmla="*/ 20 w 24"/>
                <a:gd name="T17" fmla="*/ 14 h 17"/>
                <a:gd name="T18" fmla="*/ 21 w 24"/>
                <a:gd name="T19" fmla="*/ 16 h 17"/>
                <a:gd name="T20" fmla="*/ 19 w 24"/>
                <a:gd name="T21" fmla="*/ 16 h 17"/>
                <a:gd name="T22" fmla="*/ 17 w 24"/>
                <a:gd name="T23" fmla="*/ 16 h 17"/>
                <a:gd name="T24" fmla="*/ 9 w 24"/>
                <a:gd name="T25" fmla="*/ 14 h 17"/>
                <a:gd name="T26" fmla="*/ 8 w 24"/>
                <a:gd name="T27" fmla="*/ 12 h 17"/>
                <a:gd name="T28" fmla="*/ 12 w 24"/>
                <a:gd name="T29" fmla="*/ 9 h 17"/>
                <a:gd name="T30" fmla="*/ 13 w 24"/>
                <a:gd name="T31" fmla="*/ 8 h 17"/>
                <a:gd name="T32" fmla="*/ 10 w 24"/>
                <a:gd name="T33" fmla="*/ 8 h 17"/>
                <a:gd name="T34" fmla="*/ 7 w 24"/>
                <a:gd name="T35" fmla="*/ 11 h 17"/>
                <a:gd name="T36" fmla="*/ 2 w 24"/>
                <a:gd name="T37" fmla="*/ 10 h 17"/>
                <a:gd name="T38" fmla="*/ 0 w 24"/>
                <a:gd name="T39" fmla="*/ 8 h 17"/>
                <a:gd name="T40" fmla="*/ 0 w 24"/>
                <a:gd name="T41" fmla="*/ 8 h 17"/>
                <a:gd name="T42" fmla="*/ 2 w 24"/>
                <a:gd name="T43" fmla="*/ 4 h 17"/>
                <a:gd name="T44" fmla="*/ 6 w 24"/>
                <a:gd name="T45" fmla="*/ 4 h 17"/>
                <a:gd name="T46" fmla="*/ 7 w 24"/>
                <a:gd name="T47" fmla="*/ 3 h 17"/>
                <a:gd name="T48" fmla="*/ 10 w 24"/>
                <a:gd name="T49" fmla="*/ 2 h 17"/>
                <a:gd name="T50" fmla="*/ 10 w 24"/>
                <a:gd name="T51" fmla="*/ 1 h 17"/>
                <a:gd name="T52" fmla="*/ 15 w 24"/>
                <a:gd name="T53" fmla="*/ 0 h 17"/>
                <a:gd name="T54" fmla="*/ 17 w 24"/>
                <a:gd name="T5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17">
                  <a:moveTo>
                    <a:pt x="17" y="3"/>
                  </a:moveTo>
                  <a:lnTo>
                    <a:pt x="17" y="5"/>
                  </a:lnTo>
                  <a:lnTo>
                    <a:pt x="21" y="9"/>
                  </a:lnTo>
                  <a:lnTo>
                    <a:pt x="22" y="11"/>
                  </a:lnTo>
                  <a:lnTo>
                    <a:pt x="23" y="13"/>
                  </a:lnTo>
                  <a:lnTo>
                    <a:pt x="22" y="14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9" y="14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7" y="11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1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4" name="Freeform 197">
              <a:extLst>
                <a:ext uri="{FF2B5EF4-FFF2-40B4-BE49-F238E27FC236}">
                  <a16:creationId xmlns:a16="http://schemas.microsoft.com/office/drawing/2014/main" id="{77EC32C5-4737-42B1-83D0-27E092BCE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3830" y="8215314"/>
              <a:ext cx="16483" cy="21981"/>
            </a:xfrm>
            <a:custGeom>
              <a:avLst/>
              <a:gdLst>
                <a:gd name="T0" fmla="*/ 13 w 15"/>
                <a:gd name="T1" fmla="*/ 16 h 19"/>
                <a:gd name="T2" fmla="*/ 14 w 15"/>
                <a:gd name="T3" fmla="*/ 18 h 19"/>
                <a:gd name="T4" fmla="*/ 10 w 15"/>
                <a:gd name="T5" fmla="*/ 16 h 19"/>
                <a:gd name="T6" fmla="*/ 7 w 15"/>
                <a:gd name="T7" fmla="*/ 14 h 19"/>
                <a:gd name="T8" fmla="*/ 5 w 15"/>
                <a:gd name="T9" fmla="*/ 9 h 19"/>
                <a:gd name="T10" fmla="*/ 0 w 15"/>
                <a:gd name="T11" fmla="*/ 4 h 19"/>
                <a:gd name="T12" fmla="*/ 0 w 15"/>
                <a:gd name="T13" fmla="*/ 3 h 19"/>
                <a:gd name="T14" fmla="*/ 2 w 15"/>
                <a:gd name="T15" fmla="*/ 1 h 19"/>
                <a:gd name="T16" fmla="*/ 5 w 15"/>
                <a:gd name="T17" fmla="*/ 0 h 19"/>
                <a:gd name="T18" fmla="*/ 7 w 15"/>
                <a:gd name="T19" fmla="*/ 1 h 19"/>
                <a:gd name="T20" fmla="*/ 8 w 15"/>
                <a:gd name="T21" fmla="*/ 2 h 19"/>
                <a:gd name="T22" fmla="*/ 9 w 15"/>
                <a:gd name="T23" fmla="*/ 3 h 19"/>
                <a:gd name="T24" fmla="*/ 6 w 15"/>
                <a:gd name="T25" fmla="*/ 5 h 19"/>
                <a:gd name="T26" fmla="*/ 5 w 15"/>
                <a:gd name="T27" fmla="*/ 6 h 19"/>
                <a:gd name="T28" fmla="*/ 7 w 15"/>
                <a:gd name="T29" fmla="*/ 8 h 19"/>
                <a:gd name="T30" fmla="*/ 7 w 15"/>
                <a:gd name="T31" fmla="*/ 9 h 19"/>
                <a:gd name="T32" fmla="*/ 8 w 15"/>
                <a:gd name="T33" fmla="*/ 12 h 19"/>
                <a:gd name="T34" fmla="*/ 9 w 15"/>
                <a:gd name="T35" fmla="*/ 14 h 19"/>
                <a:gd name="T36" fmla="*/ 11 w 15"/>
                <a:gd name="T37" fmla="*/ 15 h 19"/>
                <a:gd name="T38" fmla="*/ 13 w 15"/>
                <a:gd name="T3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9">
                  <a:moveTo>
                    <a:pt x="13" y="16"/>
                  </a:moveTo>
                  <a:lnTo>
                    <a:pt x="14" y="18"/>
                  </a:lnTo>
                  <a:lnTo>
                    <a:pt x="10" y="16"/>
                  </a:lnTo>
                  <a:lnTo>
                    <a:pt x="7" y="14"/>
                  </a:lnTo>
                  <a:lnTo>
                    <a:pt x="5" y="9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1"/>
                  </a:lnTo>
                  <a:lnTo>
                    <a:pt x="8" y="2"/>
                  </a:lnTo>
                  <a:lnTo>
                    <a:pt x="9" y="3"/>
                  </a:lnTo>
                  <a:lnTo>
                    <a:pt x="6" y="5"/>
                  </a:lnTo>
                  <a:lnTo>
                    <a:pt x="5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1" y="15"/>
                  </a:lnTo>
                  <a:lnTo>
                    <a:pt x="13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5" name="Freeform 198">
              <a:extLst>
                <a:ext uri="{FF2B5EF4-FFF2-40B4-BE49-F238E27FC236}">
                  <a16:creationId xmlns:a16="http://schemas.microsoft.com/office/drawing/2014/main" id="{D0BF0034-8D84-4605-B700-A799E5F19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87151" y="8204324"/>
              <a:ext cx="16488" cy="10991"/>
            </a:xfrm>
            <a:custGeom>
              <a:avLst/>
              <a:gdLst>
                <a:gd name="T0" fmla="*/ 12 w 13"/>
                <a:gd name="T1" fmla="*/ 2 h 10"/>
                <a:gd name="T2" fmla="*/ 11 w 13"/>
                <a:gd name="T3" fmla="*/ 3 h 10"/>
                <a:gd name="T4" fmla="*/ 9 w 13"/>
                <a:gd name="T5" fmla="*/ 6 h 10"/>
                <a:gd name="T6" fmla="*/ 9 w 13"/>
                <a:gd name="T7" fmla="*/ 9 h 10"/>
                <a:gd name="T8" fmla="*/ 8 w 13"/>
                <a:gd name="T9" fmla="*/ 9 h 10"/>
                <a:gd name="T10" fmla="*/ 6 w 13"/>
                <a:gd name="T11" fmla="*/ 8 h 10"/>
                <a:gd name="T12" fmla="*/ 6 w 13"/>
                <a:gd name="T13" fmla="*/ 7 h 10"/>
                <a:gd name="T14" fmla="*/ 6 w 13"/>
                <a:gd name="T15" fmla="*/ 6 h 10"/>
                <a:gd name="T16" fmla="*/ 5 w 13"/>
                <a:gd name="T17" fmla="*/ 6 h 10"/>
                <a:gd name="T18" fmla="*/ 5 w 13"/>
                <a:gd name="T19" fmla="*/ 7 h 10"/>
                <a:gd name="T20" fmla="*/ 4 w 13"/>
                <a:gd name="T21" fmla="*/ 8 h 10"/>
                <a:gd name="T22" fmla="*/ 2 w 13"/>
                <a:gd name="T23" fmla="*/ 8 h 10"/>
                <a:gd name="T24" fmla="*/ 0 w 13"/>
                <a:gd name="T25" fmla="*/ 7 h 10"/>
                <a:gd name="T26" fmla="*/ 0 w 13"/>
                <a:gd name="T27" fmla="*/ 4 h 10"/>
                <a:gd name="T28" fmla="*/ 0 w 13"/>
                <a:gd name="T29" fmla="*/ 2 h 10"/>
                <a:gd name="T30" fmla="*/ 0 w 13"/>
                <a:gd name="T31" fmla="*/ 2 h 10"/>
                <a:gd name="T32" fmla="*/ 6 w 13"/>
                <a:gd name="T33" fmla="*/ 1 h 10"/>
                <a:gd name="T34" fmla="*/ 7 w 13"/>
                <a:gd name="T35" fmla="*/ 3 h 10"/>
                <a:gd name="T36" fmla="*/ 9 w 13"/>
                <a:gd name="T37" fmla="*/ 2 h 10"/>
                <a:gd name="T38" fmla="*/ 9 w 13"/>
                <a:gd name="T39" fmla="*/ 1 h 10"/>
                <a:gd name="T40" fmla="*/ 12 w 13"/>
                <a:gd name="T41" fmla="*/ 0 h 10"/>
                <a:gd name="T42" fmla="*/ 12 w 13"/>
                <a:gd name="T4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0">
                  <a:moveTo>
                    <a:pt x="12" y="2"/>
                  </a:moveTo>
                  <a:lnTo>
                    <a:pt x="11" y="3"/>
                  </a:lnTo>
                  <a:lnTo>
                    <a:pt x="9" y="6"/>
                  </a:lnTo>
                  <a:lnTo>
                    <a:pt x="9" y="9"/>
                  </a:lnTo>
                  <a:lnTo>
                    <a:pt x="8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1"/>
                  </a:lnTo>
                  <a:lnTo>
                    <a:pt x="7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6" name="Freeform 199">
              <a:extLst>
                <a:ext uri="{FF2B5EF4-FFF2-40B4-BE49-F238E27FC236}">
                  <a16:creationId xmlns:a16="http://schemas.microsoft.com/office/drawing/2014/main" id="{FB05691B-AC6D-425C-8383-AEB9944F7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141" y="8182343"/>
              <a:ext cx="10991" cy="5494"/>
            </a:xfrm>
            <a:custGeom>
              <a:avLst/>
              <a:gdLst>
                <a:gd name="T0" fmla="*/ 7 w 8"/>
                <a:gd name="T1" fmla="*/ 3 h 6"/>
                <a:gd name="T2" fmla="*/ 4 w 8"/>
                <a:gd name="T3" fmla="*/ 5 h 6"/>
                <a:gd name="T4" fmla="*/ 0 w 8"/>
                <a:gd name="T5" fmla="*/ 2 h 6"/>
                <a:gd name="T6" fmla="*/ 4 w 8"/>
                <a:gd name="T7" fmla="*/ 0 h 6"/>
                <a:gd name="T8" fmla="*/ 5 w 8"/>
                <a:gd name="T9" fmla="*/ 1 h 6"/>
                <a:gd name="T10" fmla="*/ 7 w 8"/>
                <a:gd name="T11" fmla="*/ 2 h 6"/>
                <a:gd name="T12" fmla="*/ 7 w 8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7" y="3"/>
                  </a:moveTo>
                  <a:lnTo>
                    <a:pt x="4" y="5"/>
                  </a:lnTo>
                  <a:lnTo>
                    <a:pt x="0" y="2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2"/>
                  </a:lnTo>
                  <a:lnTo>
                    <a:pt x="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7" name="Freeform 200">
              <a:extLst>
                <a:ext uri="{FF2B5EF4-FFF2-40B4-BE49-F238E27FC236}">
                  <a16:creationId xmlns:a16="http://schemas.microsoft.com/office/drawing/2014/main" id="{6AEA86FA-D9EB-4104-87C7-3FE6BE009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65170" y="8165855"/>
              <a:ext cx="10991" cy="10991"/>
            </a:xfrm>
            <a:custGeom>
              <a:avLst/>
              <a:gdLst>
                <a:gd name="T0" fmla="*/ 8 w 9"/>
                <a:gd name="T1" fmla="*/ 7 h 9"/>
                <a:gd name="T2" fmla="*/ 4 w 9"/>
                <a:gd name="T3" fmla="*/ 8 h 9"/>
                <a:gd name="T4" fmla="*/ 0 w 9"/>
                <a:gd name="T5" fmla="*/ 6 h 9"/>
                <a:gd name="T6" fmla="*/ 0 w 9"/>
                <a:gd name="T7" fmla="*/ 4 h 9"/>
                <a:gd name="T8" fmla="*/ 2 w 9"/>
                <a:gd name="T9" fmla="*/ 1 h 9"/>
                <a:gd name="T10" fmla="*/ 3 w 9"/>
                <a:gd name="T11" fmla="*/ 0 h 9"/>
                <a:gd name="T12" fmla="*/ 6 w 9"/>
                <a:gd name="T13" fmla="*/ 0 h 9"/>
                <a:gd name="T14" fmla="*/ 8 w 9"/>
                <a:gd name="T15" fmla="*/ 3 h 9"/>
                <a:gd name="T16" fmla="*/ 8 w 9"/>
                <a:gd name="T17" fmla="*/ 3 h 9"/>
                <a:gd name="T18" fmla="*/ 8 w 9"/>
                <a:gd name="T19" fmla="*/ 5 h 9"/>
                <a:gd name="T20" fmla="*/ 8 w 9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lnTo>
                    <a:pt x="4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8" name="Freeform 201">
              <a:extLst>
                <a:ext uri="{FF2B5EF4-FFF2-40B4-BE49-F238E27FC236}">
                  <a16:creationId xmlns:a16="http://schemas.microsoft.com/office/drawing/2014/main" id="{CC058103-D1FE-4139-89A3-84A9D7113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94820" y="8121894"/>
              <a:ext cx="252779" cy="258276"/>
            </a:xfrm>
            <a:custGeom>
              <a:avLst/>
              <a:gdLst>
                <a:gd name="T0" fmla="*/ 199 w 201"/>
                <a:gd name="T1" fmla="*/ 6 h 206"/>
                <a:gd name="T2" fmla="*/ 192 w 201"/>
                <a:gd name="T3" fmla="*/ 24 h 206"/>
                <a:gd name="T4" fmla="*/ 189 w 201"/>
                <a:gd name="T5" fmla="*/ 35 h 206"/>
                <a:gd name="T6" fmla="*/ 177 w 201"/>
                <a:gd name="T7" fmla="*/ 36 h 206"/>
                <a:gd name="T8" fmla="*/ 145 w 201"/>
                <a:gd name="T9" fmla="*/ 35 h 206"/>
                <a:gd name="T10" fmla="*/ 124 w 201"/>
                <a:gd name="T11" fmla="*/ 41 h 206"/>
                <a:gd name="T12" fmla="*/ 116 w 201"/>
                <a:gd name="T13" fmla="*/ 51 h 206"/>
                <a:gd name="T14" fmla="*/ 132 w 201"/>
                <a:gd name="T15" fmla="*/ 64 h 206"/>
                <a:gd name="T16" fmla="*/ 113 w 201"/>
                <a:gd name="T17" fmla="*/ 56 h 206"/>
                <a:gd name="T18" fmla="*/ 121 w 201"/>
                <a:gd name="T19" fmla="*/ 70 h 206"/>
                <a:gd name="T20" fmla="*/ 104 w 201"/>
                <a:gd name="T21" fmla="*/ 65 h 206"/>
                <a:gd name="T22" fmla="*/ 101 w 201"/>
                <a:gd name="T23" fmla="*/ 66 h 206"/>
                <a:gd name="T24" fmla="*/ 88 w 201"/>
                <a:gd name="T25" fmla="*/ 46 h 206"/>
                <a:gd name="T26" fmla="*/ 79 w 201"/>
                <a:gd name="T27" fmla="*/ 59 h 206"/>
                <a:gd name="T28" fmla="*/ 94 w 201"/>
                <a:gd name="T29" fmla="*/ 89 h 206"/>
                <a:gd name="T30" fmla="*/ 95 w 201"/>
                <a:gd name="T31" fmla="*/ 103 h 206"/>
                <a:gd name="T32" fmla="*/ 88 w 201"/>
                <a:gd name="T33" fmla="*/ 102 h 206"/>
                <a:gd name="T34" fmla="*/ 81 w 201"/>
                <a:gd name="T35" fmla="*/ 112 h 206"/>
                <a:gd name="T36" fmla="*/ 91 w 201"/>
                <a:gd name="T37" fmla="*/ 118 h 206"/>
                <a:gd name="T38" fmla="*/ 116 w 201"/>
                <a:gd name="T39" fmla="*/ 134 h 206"/>
                <a:gd name="T40" fmla="*/ 123 w 201"/>
                <a:gd name="T41" fmla="*/ 155 h 206"/>
                <a:gd name="T42" fmla="*/ 109 w 201"/>
                <a:gd name="T43" fmla="*/ 146 h 206"/>
                <a:gd name="T44" fmla="*/ 93 w 201"/>
                <a:gd name="T45" fmla="*/ 150 h 206"/>
                <a:gd name="T46" fmla="*/ 99 w 201"/>
                <a:gd name="T47" fmla="*/ 162 h 206"/>
                <a:gd name="T48" fmla="*/ 106 w 201"/>
                <a:gd name="T49" fmla="*/ 168 h 206"/>
                <a:gd name="T50" fmla="*/ 91 w 201"/>
                <a:gd name="T51" fmla="*/ 167 h 206"/>
                <a:gd name="T52" fmla="*/ 86 w 201"/>
                <a:gd name="T53" fmla="*/ 174 h 206"/>
                <a:gd name="T54" fmla="*/ 96 w 201"/>
                <a:gd name="T55" fmla="*/ 205 h 206"/>
                <a:gd name="T56" fmla="*/ 82 w 201"/>
                <a:gd name="T57" fmla="*/ 192 h 206"/>
                <a:gd name="T58" fmla="*/ 73 w 201"/>
                <a:gd name="T59" fmla="*/ 198 h 206"/>
                <a:gd name="T60" fmla="*/ 62 w 201"/>
                <a:gd name="T61" fmla="*/ 184 h 206"/>
                <a:gd name="T62" fmla="*/ 48 w 201"/>
                <a:gd name="T63" fmla="*/ 181 h 206"/>
                <a:gd name="T64" fmla="*/ 41 w 201"/>
                <a:gd name="T65" fmla="*/ 159 h 206"/>
                <a:gd name="T66" fmla="*/ 40 w 201"/>
                <a:gd name="T67" fmla="*/ 146 h 206"/>
                <a:gd name="T68" fmla="*/ 55 w 201"/>
                <a:gd name="T69" fmla="*/ 134 h 206"/>
                <a:gd name="T70" fmla="*/ 86 w 201"/>
                <a:gd name="T71" fmla="*/ 148 h 206"/>
                <a:gd name="T72" fmla="*/ 96 w 201"/>
                <a:gd name="T73" fmla="*/ 143 h 206"/>
                <a:gd name="T74" fmla="*/ 89 w 201"/>
                <a:gd name="T75" fmla="*/ 139 h 206"/>
                <a:gd name="T76" fmla="*/ 73 w 201"/>
                <a:gd name="T77" fmla="*/ 132 h 206"/>
                <a:gd name="T78" fmla="*/ 51 w 201"/>
                <a:gd name="T79" fmla="*/ 133 h 206"/>
                <a:gd name="T80" fmla="*/ 41 w 201"/>
                <a:gd name="T81" fmla="*/ 131 h 206"/>
                <a:gd name="T82" fmla="*/ 27 w 201"/>
                <a:gd name="T83" fmla="*/ 117 h 206"/>
                <a:gd name="T84" fmla="*/ 34 w 201"/>
                <a:gd name="T85" fmla="*/ 112 h 206"/>
                <a:gd name="T86" fmla="*/ 28 w 201"/>
                <a:gd name="T87" fmla="*/ 107 h 206"/>
                <a:gd name="T88" fmla="*/ 10 w 201"/>
                <a:gd name="T89" fmla="*/ 96 h 206"/>
                <a:gd name="T90" fmla="*/ 5 w 201"/>
                <a:gd name="T91" fmla="*/ 82 h 206"/>
                <a:gd name="T92" fmla="*/ 10 w 201"/>
                <a:gd name="T93" fmla="*/ 77 h 206"/>
                <a:gd name="T94" fmla="*/ 10 w 201"/>
                <a:gd name="T95" fmla="*/ 70 h 206"/>
                <a:gd name="T96" fmla="*/ 19 w 201"/>
                <a:gd name="T97" fmla="*/ 66 h 206"/>
                <a:gd name="T98" fmla="*/ 23 w 201"/>
                <a:gd name="T99" fmla="*/ 54 h 206"/>
                <a:gd name="T100" fmla="*/ 32 w 201"/>
                <a:gd name="T101" fmla="*/ 43 h 206"/>
                <a:gd name="T102" fmla="*/ 41 w 201"/>
                <a:gd name="T103" fmla="*/ 35 h 206"/>
                <a:gd name="T104" fmla="*/ 59 w 201"/>
                <a:gd name="T105" fmla="*/ 25 h 206"/>
                <a:gd name="T106" fmla="*/ 75 w 201"/>
                <a:gd name="T107" fmla="*/ 25 h 206"/>
                <a:gd name="T108" fmla="*/ 88 w 201"/>
                <a:gd name="T109" fmla="*/ 16 h 206"/>
                <a:gd name="T110" fmla="*/ 107 w 201"/>
                <a:gd name="T111" fmla="*/ 14 h 206"/>
                <a:gd name="T112" fmla="*/ 122 w 201"/>
                <a:gd name="T113" fmla="*/ 11 h 206"/>
                <a:gd name="T114" fmla="*/ 137 w 201"/>
                <a:gd name="T115" fmla="*/ 8 h 206"/>
                <a:gd name="T116" fmla="*/ 147 w 201"/>
                <a:gd name="T117" fmla="*/ 14 h 206"/>
                <a:gd name="T118" fmla="*/ 170 w 201"/>
                <a:gd name="T119" fmla="*/ 18 h 206"/>
                <a:gd name="T120" fmla="*/ 186 w 201"/>
                <a:gd name="T121" fmla="*/ 12 h 206"/>
                <a:gd name="T122" fmla="*/ 185 w 201"/>
                <a:gd name="T123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" h="206">
                  <a:moveTo>
                    <a:pt x="191" y="1"/>
                  </a:moveTo>
                  <a:lnTo>
                    <a:pt x="194" y="2"/>
                  </a:lnTo>
                  <a:lnTo>
                    <a:pt x="195" y="3"/>
                  </a:lnTo>
                  <a:lnTo>
                    <a:pt x="197" y="5"/>
                  </a:lnTo>
                  <a:lnTo>
                    <a:pt x="198" y="5"/>
                  </a:lnTo>
                  <a:lnTo>
                    <a:pt x="199" y="6"/>
                  </a:lnTo>
                  <a:lnTo>
                    <a:pt x="200" y="9"/>
                  </a:lnTo>
                  <a:lnTo>
                    <a:pt x="200" y="14"/>
                  </a:lnTo>
                  <a:lnTo>
                    <a:pt x="200" y="16"/>
                  </a:lnTo>
                  <a:lnTo>
                    <a:pt x="198" y="16"/>
                  </a:lnTo>
                  <a:lnTo>
                    <a:pt x="192" y="20"/>
                  </a:lnTo>
                  <a:lnTo>
                    <a:pt x="192" y="24"/>
                  </a:lnTo>
                  <a:lnTo>
                    <a:pt x="192" y="26"/>
                  </a:lnTo>
                  <a:lnTo>
                    <a:pt x="192" y="27"/>
                  </a:lnTo>
                  <a:lnTo>
                    <a:pt x="192" y="29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89" y="35"/>
                  </a:lnTo>
                  <a:lnTo>
                    <a:pt x="187" y="36"/>
                  </a:lnTo>
                  <a:lnTo>
                    <a:pt x="185" y="40"/>
                  </a:lnTo>
                  <a:lnTo>
                    <a:pt x="184" y="40"/>
                  </a:lnTo>
                  <a:lnTo>
                    <a:pt x="183" y="41"/>
                  </a:lnTo>
                  <a:lnTo>
                    <a:pt x="182" y="39"/>
                  </a:lnTo>
                  <a:lnTo>
                    <a:pt x="177" y="36"/>
                  </a:lnTo>
                  <a:lnTo>
                    <a:pt x="167" y="34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4" y="30"/>
                  </a:lnTo>
                  <a:lnTo>
                    <a:pt x="151" y="31"/>
                  </a:lnTo>
                  <a:lnTo>
                    <a:pt x="145" y="35"/>
                  </a:lnTo>
                  <a:lnTo>
                    <a:pt x="142" y="35"/>
                  </a:lnTo>
                  <a:lnTo>
                    <a:pt x="138" y="32"/>
                  </a:lnTo>
                  <a:lnTo>
                    <a:pt x="136" y="31"/>
                  </a:lnTo>
                  <a:lnTo>
                    <a:pt x="133" y="33"/>
                  </a:lnTo>
                  <a:lnTo>
                    <a:pt x="128" y="38"/>
                  </a:lnTo>
                  <a:lnTo>
                    <a:pt x="124" y="41"/>
                  </a:lnTo>
                  <a:lnTo>
                    <a:pt x="120" y="40"/>
                  </a:lnTo>
                  <a:lnTo>
                    <a:pt x="114" y="40"/>
                  </a:lnTo>
                  <a:lnTo>
                    <a:pt x="114" y="43"/>
                  </a:lnTo>
                  <a:lnTo>
                    <a:pt x="115" y="44"/>
                  </a:lnTo>
                  <a:lnTo>
                    <a:pt x="118" y="48"/>
                  </a:lnTo>
                  <a:lnTo>
                    <a:pt x="116" y="51"/>
                  </a:lnTo>
                  <a:lnTo>
                    <a:pt x="117" y="53"/>
                  </a:lnTo>
                  <a:lnTo>
                    <a:pt x="119" y="54"/>
                  </a:lnTo>
                  <a:lnTo>
                    <a:pt x="122" y="53"/>
                  </a:lnTo>
                  <a:lnTo>
                    <a:pt x="127" y="57"/>
                  </a:lnTo>
                  <a:lnTo>
                    <a:pt x="130" y="60"/>
                  </a:lnTo>
                  <a:lnTo>
                    <a:pt x="132" y="64"/>
                  </a:lnTo>
                  <a:lnTo>
                    <a:pt x="128" y="61"/>
                  </a:lnTo>
                  <a:lnTo>
                    <a:pt x="126" y="59"/>
                  </a:lnTo>
                  <a:lnTo>
                    <a:pt x="123" y="57"/>
                  </a:lnTo>
                  <a:lnTo>
                    <a:pt x="119" y="55"/>
                  </a:lnTo>
                  <a:lnTo>
                    <a:pt x="116" y="55"/>
                  </a:lnTo>
                  <a:lnTo>
                    <a:pt x="113" y="56"/>
                  </a:lnTo>
                  <a:lnTo>
                    <a:pt x="113" y="58"/>
                  </a:lnTo>
                  <a:lnTo>
                    <a:pt x="116" y="62"/>
                  </a:lnTo>
                  <a:lnTo>
                    <a:pt x="119" y="64"/>
                  </a:lnTo>
                  <a:lnTo>
                    <a:pt x="120" y="65"/>
                  </a:lnTo>
                  <a:lnTo>
                    <a:pt x="121" y="68"/>
                  </a:lnTo>
                  <a:lnTo>
                    <a:pt x="121" y="70"/>
                  </a:lnTo>
                  <a:lnTo>
                    <a:pt x="120" y="71"/>
                  </a:lnTo>
                  <a:lnTo>
                    <a:pt x="116" y="68"/>
                  </a:lnTo>
                  <a:lnTo>
                    <a:pt x="111" y="60"/>
                  </a:lnTo>
                  <a:lnTo>
                    <a:pt x="104" y="59"/>
                  </a:lnTo>
                  <a:lnTo>
                    <a:pt x="102" y="60"/>
                  </a:lnTo>
                  <a:lnTo>
                    <a:pt x="104" y="65"/>
                  </a:lnTo>
                  <a:lnTo>
                    <a:pt x="105" y="66"/>
                  </a:lnTo>
                  <a:lnTo>
                    <a:pt x="112" y="71"/>
                  </a:lnTo>
                  <a:lnTo>
                    <a:pt x="111" y="72"/>
                  </a:lnTo>
                  <a:lnTo>
                    <a:pt x="110" y="72"/>
                  </a:lnTo>
                  <a:lnTo>
                    <a:pt x="103" y="70"/>
                  </a:lnTo>
                  <a:lnTo>
                    <a:pt x="101" y="66"/>
                  </a:lnTo>
                  <a:lnTo>
                    <a:pt x="101" y="61"/>
                  </a:lnTo>
                  <a:lnTo>
                    <a:pt x="94" y="57"/>
                  </a:lnTo>
                  <a:lnTo>
                    <a:pt x="88" y="54"/>
                  </a:lnTo>
                  <a:lnTo>
                    <a:pt x="86" y="50"/>
                  </a:lnTo>
                  <a:lnTo>
                    <a:pt x="88" y="49"/>
                  </a:lnTo>
                  <a:lnTo>
                    <a:pt x="88" y="46"/>
                  </a:lnTo>
                  <a:lnTo>
                    <a:pt x="85" y="46"/>
                  </a:lnTo>
                  <a:lnTo>
                    <a:pt x="84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5"/>
                  </a:lnTo>
                  <a:lnTo>
                    <a:pt x="79" y="59"/>
                  </a:lnTo>
                  <a:lnTo>
                    <a:pt x="78" y="65"/>
                  </a:lnTo>
                  <a:lnTo>
                    <a:pt x="79" y="68"/>
                  </a:lnTo>
                  <a:lnTo>
                    <a:pt x="86" y="77"/>
                  </a:lnTo>
                  <a:lnTo>
                    <a:pt x="88" y="83"/>
                  </a:lnTo>
                  <a:lnTo>
                    <a:pt x="90" y="87"/>
                  </a:lnTo>
                  <a:lnTo>
                    <a:pt x="94" y="89"/>
                  </a:lnTo>
                  <a:lnTo>
                    <a:pt x="98" y="94"/>
                  </a:lnTo>
                  <a:lnTo>
                    <a:pt x="100" y="97"/>
                  </a:lnTo>
                  <a:lnTo>
                    <a:pt x="101" y="101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5" y="103"/>
                  </a:lnTo>
                  <a:lnTo>
                    <a:pt x="96" y="100"/>
                  </a:lnTo>
                  <a:lnTo>
                    <a:pt x="96" y="98"/>
                  </a:lnTo>
                  <a:lnTo>
                    <a:pt x="91" y="95"/>
                  </a:lnTo>
                  <a:lnTo>
                    <a:pt x="88" y="96"/>
                  </a:lnTo>
                  <a:lnTo>
                    <a:pt x="86" y="98"/>
                  </a:lnTo>
                  <a:lnTo>
                    <a:pt x="88" y="102"/>
                  </a:lnTo>
                  <a:lnTo>
                    <a:pt x="89" y="104"/>
                  </a:lnTo>
                  <a:lnTo>
                    <a:pt x="90" y="107"/>
                  </a:lnTo>
                  <a:lnTo>
                    <a:pt x="93" y="107"/>
                  </a:lnTo>
                  <a:lnTo>
                    <a:pt x="89" y="110"/>
                  </a:lnTo>
                  <a:lnTo>
                    <a:pt x="85" y="112"/>
                  </a:lnTo>
                  <a:lnTo>
                    <a:pt x="81" y="112"/>
                  </a:lnTo>
                  <a:lnTo>
                    <a:pt x="79" y="112"/>
                  </a:lnTo>
                  <a:lnTo>
                    <a:pt x="78" y="114"/>
                  </a:lnTo>
                  <a:lnTo>
                    <a:pt x="80" y="114"/>
                  </a:lnTo>
                  <a:lnTo>
                    <a:pt x="82" y="114"/>
                  </a:lnTo>
                  <a:lnTo>
                    <a:pt x="84" y="116"/>
                  </a:lnTo>
                  <a:lnTo>
                    <a:pt x="91" y="118"/>
                  </a:lnTo>
                  <a:lnTo>
                    <a:pt x="95" y="121"/>
                  </a:lnTo>
                  <a:lnTo>
                    <a:pt x="99" y="122"/>
                  </a:lnTo>
                  <a:lnTo>
                    <a:pt x="102" y="127"/>
                  </a:lnTo>
                  <a:lnTo>
                    <a:pt x="108" y="128"/>
                  </a:lnTo>
                  <a:lnTo>
                    <a:pt x="112" y="133"/>
                  </a:lnTo>
                  <a:lnTo>
                    <a:pt x="116" y="134"/>
                  </a:lnTo>
                  <a:lnTo>
                    <a:pt x="120" y="136"/>
                  </a:lnTo>
                  <a:lnTo>
                    <a:pt x="121" y="138"/>
                  </a:lnTo>
                  <a:lnTo>
                    <a:pt x="122" y="142"/>
                  </a:lnTo>
                  <a:lnTo>
                    <a:pt x="122" y="148"/>
                  </a:lnTo>
                  <a:lnTo>
                    <a:pt x="123" y="154"/>
                  </a:lnTo>
                  <a:lnTo>
                    <a:pt x="123" y="155"/>
                  </a:lnTo>
                  <a:lnTo>
                    <a:pt x="123" y="157"/>
                  </a:lnTo>
                  <a:lnTo>
                    <a:pt x="122" y="159"/>
                  </a:lnTo>
                  <a:lnTo>
                    <a:pt x="120" y="159"/>
                  </a:lnTo>
                  <a:lnTo>
                    <a:pt x="118" y="155"/>
                  </a:lnTo>
                  <a:lnTo>
                    <a:pt x="114" y="151"/>
                  </a:lnTo>
                  <a:lnTo>
                    <a:pt x="109" y="146"/>
                  </a:lnTo>
                  <a:lnTo>
                    <a:pt x="107" y="145"/>
                  </a:lnTo>
                  <a:lnTo>
                    <a:pt x="106" y="145"/>
                  </a:lnTo>
                  <a:lnTo>
                    <a:pt x="104" y="147"/>
                  </a:lnTo>
                  <a:lnTo>
                    <a:pt x="97" y="148"/>
                  </a:lnTo>
                  <a:lnTo>
                    <a:pt x="94" y="150"/>
                  </a:lnTo>
                  <a:lnTo>
                    <a:pt x="93" y="150"/>
                  </a:lnTo>
                  <a:lnTo>
                    <a:pt x="92" y="151"/>
                  </a:lnTo>
                  <a:lnTo>
                    <a:pt x="94" y="152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7" y="161"/>
                  </a:lnTo>
                  <a:lnTo>
                    <a:pt x="99" y="162"/>
                  </a:lnTo>
                  <a:lnTo>
                    <a:pt x="101" y="162"/>
                  </a:lnTo>
                  <a:lnTo>
                    <a:pt x="103" y="162"/>
                  </a:lnTo>
                  <a:lnTo>
                    <a:pt x="103" y="164"/>
                  </a:lnTo>
                  <a:lnTo>
                    <a:pt x="105" y="166"/>
                  </a:lnTo>
                  <a:lnTo>
                    <a:pt x="106" y="167"/>
                  </a:lnTo>
                  <a:lnTo>
                    <a:pt x="106" y="168"/>
                  </a:lnTo>
                  <a:lnTo>
                    <a:pt x="99" y="170"/>
                  </a:lnTo>
                  <a:lnTo>
                    <a:pt x="97" y="172"/>
                  </a:lnTo>
                  <a:lnTo>
                    <a:pt x="96" y="172"/>
                  </a:lnTo>
                  <a:lnTo>
                    <a:pt x="94" y="171"/>
                  </a:lnTo>
                  <a:lnTo>
                    <a:pt x="94" y="168"/>
                  </a:lnTo>
                  <a:lnTo>
                    <a:pt x="91" y="167"/>
                  </a:lnTo>
                  <a:lnTo>
                    <a:pt x="89" y="165"/>
                  </a:lnTo>
                  <a:lnTo>
                    <a:pt x="86" y="164"/>
                  </a:lnTo>
                  <a:lnTo>
                    <a:pt x="84" y="162"/>
                  </a:lnTo>
                  <a:lnTo>
                    <a:pt x="83" y="164"/>
                  </a:lnTo>
                  <a:lnTo>
                    <a:pt x="84" y="170"/>
                  </a:lnTo>
                  <a:lnTo>
                    <a:pt x="86" y="174"/>
                  </a:lnTo>
                  <a:lnTo>
                    <a:pt x="91" y="184"/>
                  </a:lnTo>
                  <a:lnTo>
                    <a:pt x="93" y="190"/>
                  </a:lnTo>
                  <a:lnTo>
                    <a:pt x="93" y="193"/>
                  </a:lnTo>
                  <a:lnTo>
                    <a:pt x="92" y="198"/>
                  </a:lnTo>
                  <a:lnTo>
                    <a:pt x="95" y="202"/>
                  </a:lnTo>
                  <a:lnTo>
                    <a:pt x="96" y="205"/>
                  </a:lnTo>
                  <a:lnTo>
                    <a:pt x="95" y="205"/>
                  </a:lnTo>
                  <a:lnTo>
                    <a:pt x="93" y="204"/>
                  </a:lnTo>
                  <a:lnTo>
                    <a:pt x="90" y="202"/>
                  </a:lnTo>
                  <a:lnTo>
                    <a:pt x="86" y="196"/>
                  </a:lnTo>
                  <a:lnTo>
                    <a:pt x="84" y="192"/>
                  </a:lnTo>
                  <a:lnTo>
                    <a:pt x="82" y="192"/>
                  </a:lnTo>
                  <a:lnTo>
                    <a:pt x="79" y="193"/>
                  </a:lnTo>
                  <a:lnTo>
                    <a:pt x="75" y="201"/>
                  </a:lnTo>
                  <a:lnTo>
                    <a:pt x="75" y="205"/>
                  </a:lnTo>
                  <a:lnTo>
                    <a:pt x="74" y="204"/>
                  </a:lnTo>
                  <a:lnTo>
                    <a:pt x="72" y="203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68" y="189"/>
                  </a:lnTo>
                  <a:lnTo>
                    <a:pt x="66" y="188"/>
                  </a:lnTo>
                  <a:lnTo>
                    <a:pt x="65" y="186"/>
                  </a:lnTo>
                  <a:lnTo>
                    <a:pt x="63" y="183"/>
                  </a:lnTo>
                  <a:lnTo>
                    <a:pt x="62" y="184"/>
                  </a:lnTo>
                  <a:lnTo>
                    <a:pt x="60" y="185"/>
                  </a:lnTo>
                  <a:lnTo>
                    <a:pt x="59" y="189"/>
                  </a:lnTo>
                  <a:lnTo>
                    <a:pt x="59" y="192"/>
                  </a:lnTo>
                  <a:lnTo>
                    <a:pt x="58" y="194"/>
                  </a:lnTo>
                  <a:lnTo>
                    <a:pt x="53" y="190"/>
                  </a:lnTo>
                  <a:lnTo>
                    <a:pt x="48" y="181"/>
                  </a:lnTo>
                  <a:lnTo>
                    <a:pt x="48" y="177"/>
                  </a:lnTo>
                  <a:lnTo>
                    <a:pt x="52" y="173"/>
                  </a:lnTo>
                  <a:lnTo>
                    <a:pt x="51" y="170"/>
                  </a:lnTo>
                  <a:lnTo>
                    <a:pt x="48" y="164"/>
                  </a:lnTo>
                  <a:lnTo>
                    <a:pt x="43" y="161"/>
                  </a:lnTo>
                  <a:lnTo>
                    <a:pt x="41" y="159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5" y="152"/>
                  </a:lnTo>
                  <a:lnTo>
                    <a:pt x="35" y="151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7" y="140"/>
                  </a:lnTo>
                  <a:lnTo>
                    <a:pt x="51" y="140"/>
                  </a:lnTo>
                  <a:lnTo>
                    <a:pt x="54" y="136"/>
                  </a:lnTo>
                  <a:lnTo>
                    <a:pt x="55" y="134"/>
                  </a:lnTo>
                  <a:lnTo>
                    <a:pt x="60" y="134"/>
                  </a:lnTo>
                  <a:lnTo>
                    <a:pt x="68" y="139"/>
                  </a:lnTo>
                  <a:lnTo>
                    <a:pt x="77" y="142"/>
                  </a:lnTo>
                  <a:lnTo>
                    <a:pt x="82" y="145"/>
                  </a:lnTo>
                  <a:lnTo>
                    <a:pt x="85" y="147"/>
                  </a:lnTo>
                  <a:lnTo>
                    <a:pt x="86" y="148"/>
                  </a:lnTo>
                  <a:lnTo>
                    <a:pt x="88" y="148"/>
                  </a:lnTo>
                  <a:lnTo>
                    <a:pt x="88" y="146"/>
                  </a:lnTo>
                  <a:lnTo>
                    <a:pt x="88" y="145"/>
                  </a:lnTo>
                  <a:lnTo>
                    <a:pt x="90" y="144"/>
                  </a:lnTo>
                  <a:lnTo>
                    <a:pt x="95" y="144"/>
                  </a:lnTo>
                  <a:lnTo>
                    <a:pt x="96" y="143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1" y="139"/>
                  </a:lnTo>
                  <a:lnTo>
                    <a:pt x="89" y="139"/>
                  </a:lnTo>
                  <a:lnTo>
                    <a:pt x="86" y="138"/>
                  </a:lnTo>
                  <a:lnTo>
                    <a:pt x="85" y="137"/>
                  </a:lnTo>
                  <a:lnTo>
                    <a:pt x="84" y="135"/>
                  </a:lnTo>
                  <a:lnTo>
                    <a:pt x="79" y="134"/>
                  </a:lnTo>
                  <a:lnTo>
                    <a:pt x="74" y="130"/>
                  </a:lnTo>
                  <a:lnTo>
                    <a:pt x="73" y="132"/>
                  </a:lnTo>
                  <a:lnTo>
                    <a:pt x="71" y="133"/>
                  </a:lnTo>
                  <a:lnTo>
                    <a:pt x="68" y="133"/>
                  </a:lnTo>
                  <a:lnTo>
                    <a:pt x="60" y="131"/>
                  </a:lnTo>
                  <a:lnTo>
                    <a:pt x="55" y="133"/>
                  </a:lnTo>
                  <a:lnTo>
                    <a:pt x="52" y="133"/>
                  </a:lnTo>
                  <a:lnTo>
                    <a:pt x="51" y="133"/>
                  </a:lnTo>
                  <a:lnTo>
                    <a:pt x="48" y="134"/>
                  </a:lnTo>
                  <a:lnTo>
                    <a:pt x="45" y="134"/>
                  </a:lnTo>
                  <a:lnTo>
                    <a:pt x="43" y="131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0" y="133"/>
                  </a:lnTo>
                  <a:lnTo>
                    <a:pt x="36" y="134"/>
                  </a:lnTo>
                  <a:lnTo>
                    <a:pt x="34" y="132"/>
                  </a:lnTo>
                  <a:lnTo>
                    <a:pt x="33" y="128"/>
                  </a:lnTo>
                  <a:lnTo>
                    <a:pt x="30" y="122"/>
                  </a:lnTo>
                  <a:lnTo>
                    <a:pt x="27" y="117"/>
                  </a:lnTo>
                  <a:lnTo>
                    <a:pt x="24" y="116"/>
                  </a:lnTo>
                  <a:lnTo>
                    <a:pt x="23" y="113"/>
                  </a:lnTo>
                  <a:lnTo>
                    <a:pt x="24" y="111"/>
                  </a:lnTo>
                  <a:lnTo>
                    <a:pt x="27" y="110"/>
                  </a:lnTo>
                  <a:lnTo>
                    <a:pt x="33" y="113"/>
                  </a:lnTo>
                  <a:lnTo>
                    <a:pt x="34" y="112"/>
                  </a:lnTo>
                  <a:lnTo>
                    <a:pt x="35" y="111"/>
                  </a:lnTo>
                  <a:lnTo>
                    <a:pt x="35" y="109"/>
                  </a:lnTo>
                  <a:lnTo>
                    <a:pt x="34" y="107"/>
                  </a:lnTo>
                  <a:lnTo>
                    <a:pt x="33" y="107"/>
                  </a:lnTo>
                  <a:lnTo>
                    <a:pt x="32" y="107"/>
                  </a:lnTo>
                  <a:lnTo>
                    <a:pt x="28" y="107"/>
                  </a:lnTo>
                  <a:lnTo>
                    <a:pt x="24" y="108"/>
                  </a:lnTo>
                  <a:lnTo>
                    <a:pt x="22" y="107"/>
                  </a:lnTo>
                  <a:lnTo>
                    <a:pt x="21" y="106"/>
                  </a:lnTo>
                  <a:lnTo>
                    <a:pt x="17" y="103"/>
                  </a:lnTo>
                  <a:lnTo>
                    <a:pt x="15" y="98"/>
                  </a:lnTo>
                  <a:lnTo>
                    <a:pt x="10" y="96"/>
                  </a:lnTo>
                  <a:lnTo>
                    <a:pt x="6" y="87"/>
                  </a:lnTo>
                  <a:lnTo>
                    <a:pt x="4" y="83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7"/>
                  </a:lnTo>
                  <a:lnTo>
                    <a:pt x="11" y="77"/>
                  </a:lnTo>
                  <a:lnTo>
                    <a:pt x="12" y="77"/>
                  </a:lnTo>
                  <a:lnTo>
                    <a:pt x="12" y="76"/>
                  </a:lnTo>
                  <a:lnTo>
                    <a:pt x="11" y="74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21" y="65"/>
                  </a:lnTo>
                  <a:lnTo>
                    <a:pt x="21" y="64"/>
                  </a:lnTo>
                  <a:lnTo>
                    <a:pt x="22" y="60"/>
                  </a:lnTo>
                  <a:lnTo>
                    <a:pt x="22" y="58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2"/>
                  </a:lnTo>
                  <a:lnTo>
                    <a:pt x="27" y="51"/>
                  </a:lnTo>
                  <a:lnTo>
                    <a:pt x="29" y="50"/>
                  </a:lnTo>
                  <a:lnTo>
                    <a:pt x="31" y="47"/>
                  </a:lnTo>
                  <a:lnTo>
                    <a:pt x="32" y="44"/>
                  </a:lnTo>
                  <a:lnTo>
                    <a:pt x="32" y="43"/>
                  </a:lnTo>
                  <a:lnTo>
                    <a:pt x="30" y="41"/>
                  </a:lnTo>
                  <a:lnTo>
                    <a:pt x="29" y="38"/>
                  </a:lnTo>
                  <a:lnTo>
                    <a:pt x="30" y="36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41" y="35"/>
                  </a:lnTo>
                  <a:lnTo>
                    <a:pt x="43" y="33"/>
                  </a:lnTo>
                  <a:lnTo>
                    <a:pt x="44" y="33"/>
                  </a:lnTo>
                  <a:lnTo>
                    <a:pt x="48" y="35"/>
                  </a:lnTo>
                  <a:lnTo>
                    <a:pt x="50" y="34"/>
                  </a:lnTo>
                  <a:lnTo>
                    <a:pt x="54" y="31"/>
                  </a:lnTo>
                  <a:lnTo>
                    <a:pt x="59" y="25"/>
                  </a:lnTo>
                  <a:lnTo>
                    <a:pt x="61" y="24"/>
                  </a:lnTo>
                  <a:lnTo>
                    <a:pt x="65" y="24"/>
                  </a:lnTo>
                  <a:lnTo>
                    <a:pt x="67" y="24"/>
                  </a:lnTo>
                  <a:lnTo>
                    <a:pt x="68" y="24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4"/>
                  </a:lnTo>
                  <a:lnTo>
                    <a:pt x="83" y="23"/>
                  </a:lnTo>
                  <a:lnTo>
                    <a:pt x="84" y="17"/>
                  </a:lnTo>
                  <a:lnTo>
                    <a:pt x="85" y="16"/>
                  </a:lnTo>
                  <a:lnTo>
                    <a:pt x="86" y="16"/>
                  </a:lnTo>
                  <a:lnTo>
                    <a:pt x="88" y="16"/>
                  </a:lnTo>
                  <a:lnTo>
                    <a:pt x="92" y="17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7" y="14"/>
                  </a:lnTo>
                  <a:lnTo>
                    <a:pt x="110" y="14"/>
                  </a:lnTo>
                  <a:lnTo>
                    <a:pt x="114" y="13"/>
                  </a:lnTo>
                  <a:lnTo>
                    <a:pt x="118" y="12"/>
                  </a:lnTo>
                  <a:lnTo>
                    <a:pt x="120" y="12"/>
                  </a:lnTo>
                  <a:lnTo>
                    <a:pt x="121" y="12"/>
                  </a:lnTo>
                  <a:lnTo>
                    <a:pt x="122" y="11"/>
                  </a:lnTo>
                  <a:lnTo>
                    <a:pt x="123" y="8"/>
                  </a:lnTo>
                  <a:lnTo>
                    <a:pt x="128" y="8"/>
                  </a:lnTo>
                  <a:lnTo>
                    <a:pt x="130" y="8"/>
                  </a:lnTo>
                  <a:lnTo>
                    <a:pt x="133" y="9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8" y="11"/>
                  </a:lnTo>
                  <a:lnTo>
                    <a:pt x="139" y="12"/>
                  </a:lnTo>
                  <a:lnTo>
                    <a:pt x="141" y="13"/>
                  </a:lnTo>
                  <a:lnTo>
                    <a:pt x="145" y="16"/>
                  </a:lnTo>
                  <a:lnTo>
                    <a:pt x="145" y="14"/>
                  </a:lnTo>
                  <a:lnTo>
                    <a:pt x="147" y="14"/>
                  </a:lnTo>
                  <a:lnTo>
                    <a:pt x="151" y="15"/>
                  </a:lnTo>
                  <a:lnTo>
                    <a:pt x="156" y="17"/>
                  </a:lnTo>
                  <a:lnTo>
                    <a:pt x="159" y="20"/>
                  </a:lnTo>
                  <a:lnTo>
                    <a:pt x="163" y="19"/>
                  </a:lnTo>
                  <a:lnTo>
                    <a:pt x="167" y="18"/>
                  </a:lnTo>
                  <a:lnTo>
                    <a:pt x="170" y="18"/>
                  </a:lnTo>
                  <a:lnTo>
                    <a:pt x="173" y="17"/>
                  </a:lnTo>
                  <a:lnTo>
                    <a:pt x="175" y="16"/>
                  </a:lnTo>
                  <a:lnTo>
                    <a:pt x="179" y="17"/>
                  </a:lnTo>
                  <a:lnTo>
                    <a:pt x="184" y="16"/>
                  </a:lnTo>
                  <a:lnTo>
                    <a:pt x="186" y="14"/>
                  </a:lnTo>
                  <a:lnTo>
                    <a:pt x="186" y="12"/>
                  </a:lnTo>
                  <a:lnTo>
                    <a:pt x="186" y="9"/>
                  </a:lnTo>
                  <a:lnTo>
                    <a:pt x="185" y="5"/>
                  </a:lnTo>
                  <a:lnTo>
                    <a:pt x="184" y="4"/>
                  </a:lnTo>
                  <a:lnTo>
                    <a:pt x="184" y="3"/>
                  </a:lnTo>
                  <a:lnTo>
                    <a:pt x="184" y="2"/>
                  </a:lnTo>
                  <a:lnTo>
                    <a:pt x="185" y="0"/>
                  </a:lnTo>
                  <a:lnTo>
                    <a:pt x="188" y="0"/>
                  </a:lnTo>
                  <a:lnTo>
                    <a:pt x="19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9" name="Freeform 202">
              <a:extLst>
                <a:ext uri="{FF2B5EF4-FFF2-40B4-BE49-F238E27FC236}">
                  <a16:creationId xmlns:a16="http://schemas.microsoft.com/office/drawing/2014/main" id="{C188EDDE-CAD2-4C72-8E04-CF11CD7CB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3032" y="7869115"/>
              <a:ext cx="219807" cy="214314"/>
            </a:xfrm>
            <a:custGeom>
              <a:avLst/>
              <a:gdLst>
                <a:gd name="T0" fmla="*/ 123 w 178"/>
                <a:gd name="T1" fmla="*/ 159 h 174"/>
                <a:gd name="T2" fmla="*/ 110 w 178"/>
                <a:gd name="T3" fmla="*/ 153 h 174"/>
                <a:gd name="T4" fmla="*/ 95 w 178"/>
                <a:gd name="T5" fmla="*/ 151 h 174"/>
                <a:gd name="T6" fmla="*/ 132 w 178"/>
                <a:gd name="T7" fmla="*/ 158 h 174"/>
                <a:gd name="T8" fmla="*/ 148 w 178"/>
                <a:gd name="T9" fmla="*/ 169 h 174"/>
                <a:gd name="T10" fmla="*/ 123 w 178"/>
                <a:gd name="T11" fmla="*/ 157 h 174"/>
                <a:gd name="T12" fmla="*/ 125 w 178"/>
                <a:gd name="T13" fmla="*/ 154 h 174"/>
                <a:gd name="T14" fmla="*/ 86 w 178"/>
                <a:gd name="T15" fmla="*/ 141 h 174"/>
                <a:gd name="T16" fmla="*/ 98 w 178"/>
                <a:gd name="T17" fmla="*/ 138 h 174"/>
                <a:gd name="T18" fmla="*/ 92 w 178"/>
                <a:gd name="T19" fmla="*/ 134 h 174"/>
                <a:gd name="T20" fmla="*/ 58 w 178"/>
                <a:gd name="T21" fmla="*/ 113 h 174"/>
                <a:gd name="T22" fmla="*/ 52 w 178"/>
                <a:gd name="T23" fmla="*/ 107 h 174"/>
                <a:gd name="T24" fmla="*/ 50 w 178"/>
                <a:gd name="T25" fmla="*/ 112 h 174"/>
                <a:gd name="T26" fmla="*/ 43 w 178"/>
                <a:gd name="T27" fmla="*/ 104 h 174"/>
                <a:gd name="T28" fmla="*/ 44 w 178"/>
                <a:gd name="T29" fmla="*/ 90 h 174"/>
                <a:gd name="T30" fmla="*/ 40 w 178"/>
                <a:gd name="T31" fmla="*/ 82 h 174"/>
                <a:gd name="T32" fmla="*/ 50 w 178"/>
                <a:gd name="T33" fmla="*/ 94 h 174"/>
                <a:gd name="T34" fmla="*/ 34 w 178"/>
                <a:gd name="T35" fmla="*/ 74 h 174"/>
                <a:gd name="T36" fmla="*/ 28 w 178"/>
                <a:gd name="T37" fmla="*/ 82 h 174"/>
                <a:gd name="T38" fmla="*/ 24 w 178"/>
                <a:gd name="T39" fmla="*/ 65 h 174"/>
                <a:gd name="T40" fmla="*/ 28 w 178"/>
                <a:gd name="T41" fmla="*/ 67 h 174"/>
                <a:gd name="T42" fmla="*/ 35 w 178"/>
                <a:gd name="T43" fmla="*/ 68 h 174"/>
                <a:gd name="T44" fmla="*/ 30 w 178"/>
                <a:gd name="T45" fmla="*/ 59 h 174"/>
                <a:gd name="T46" fmla="*/ 90 w 178"/>
                <a:gd name="T47" fmla="*/ 1 h 174"/>
                <a:gd name="T48" fmla="*/ 109 w 178"/>
                <a:gd name="T49" fmla="*/ 17 h 174"/>
                <a:gd name="T50" fmla="*/ 124 w 178"/>
                <a:gd name="T51" fmla="*/ 29 h 174"/>
                <a:gd name="T52" fmla="*/ 146 w 178"/>
                <a:gd name="T53" fmla="*/ 34 h 174"/>
                <a:gd name="T54" fmla="*/ 160 w 178"/>
                <a:gd name="T55" fmla="*/ 27 h 174"/>
                <a:gd name="T56" fmla="*/ 162 w 178"/>
                <a:gd name="T57" fmla="*/ 33 h 174"/>
                <a:gd name="T58" fmla="*/ 166 w 178"/>
                <a:gd name="T59" fmla="*/ 45 h 174"/>
                <a:gd name="T60" fmla="*/ 176 w 178"/>
                <a:gd name="T61" fmla="*/ 56 h 174"/>
                <a:gd name="T62" fmla="*/ 171 w 178"/>
                <a:gd name="T63" fmla="*/ 59 h 174"/>
                <a:gd name="T64" fmla="*/ 168 w 178"/>
                <a:gd name="T65" fmla="*/ 69 h 174"/>
                <a:gd name="T66" fmla="*/ 164 w 178"/>
                <a:gd name="T67" fmla="*/ 72 h 174"/>
                <a:gd name="T68" fmla="*/ 155 w 178"/>
                <a:gd name="T69" fmla="*/ 63 h 174"/>
                <a:gd name="T70" fmla="*/ 139 w 178"/>
                <a:gd name="T71" fmla="*/ 61 h 174"/>
                <a:gd name="T72" fmla="*/ 124 w 178"/>
                <a:gd name="T73" fmla="*/ 59 h 174"/>
                <a:gd name="T74" fmla="*/ 111 w 178"/>
                <a:gd name="T75" fmla="*/ 59 h 174"/>
                <a:gd name="T76" fmla="*/ 85 w 178"/>
                <a:gd name="T77" fmla="*/ 64 h 174"/>
                <a:gd name="T78" fmla="*/ 71 w 178"/>
                <a:gd name="T79" fmla="*/ 57 h 174"/>
                <a:gd name="T80" fmla="*/ 71 w 178"/>
                <a:gd name="T81" fmla="*/ 80 h 174"/>
                <a:gd name="T82" fmla="*/ 84 w 178"/>
                <a:gd name="T83" fmla="*/ 103 h 174"/>
                <a:gd name="T84" fmla="*/ 102 w 178"/>
                <a:gd name="T85" fmla="*/ 123 h 174"/>
                <a:gd name="T86" fmla="*/ 117 w 178"/>
                <a:gd name="T87" fmla="*/ 141 h 174"/>
                <a:gd name="T88" fmla="*/ 121 w 178"/>
                <a:gd name="T89" fmla="*/ 151 h 174"/>
                <a:gd name="T90" fmla="*/ 83 w 178"/>
                <a:gd name="T91" fmla="*/ 128 h 174"/>
                <a:gd name="T92" fmla="*/ 73 w 178"/>
                <a:gd name="T93" fmla="*/ 122 h 174"/>
                <a:gd name="T94" fmla="*/ 50 w 178"/>
                <a:gd name="T95" fmla="*/ 97 h 174"/>
                <a:gd name="T96" fmla="*/ 52 w 178"/>
                <a:gd name="T97" fmla="*/ 92 h 174"/>
                <a:gd name="T98" fmla="*/ 33 w 178"/>
                <a:gd name="T99" fmla="*/ 57 h 174"/>
                <a:gd name="T100" fmla="*/ 17 w 178"/>
                <a:gd name="T101" fmla="*/ 66 h 174"/>
                <a:gd name="T102" fmla="*/ 3 w 178"/>
                <a:gd name="T103" fmla="*/ 61 h 174"/>
                <a:gd name="T104" fmla="*/ 11 w 178"/>
                <a:gd name="T105" fmla="*/ 48 h 174"/>
                <a:gd name="T106" fmla="*/ 19 w 178"/>
                <a:gd name="T107" fmla="*/ 46 h 174"/>
                <a:gd name="T108" fmla="*/ 32 w 178"/>
                <a:gd name="T109" fmla="*/ 38 h 174"/>
                <a:gd name="T110" fmla="*/ 39 w 178"/>
                <a:gd name="T111" fmla="*/ 46 h 174"/>
                <a:gd name="T112" fmla="*/ 54 w 178"/>
                <a:gd name="T113" fmla="*/ 45 h 174"/>
                <a:gd name="T114" fmla="*/ 52 w 178"/>
                <a:gd name="T115" fmla="*/ 35 h 174"/>
                <a:gd name="T116" fmla="*/ 64 w 178"/>
                <a:gd name="T117" fmla="*/ 24 h 174"/>
                <a:gd name="T118" fmla="*/ 66 w 178"/>
                <a:gd name="T119" fmla="*/ 14 h 174"/>
                <a:gd name="T120" fmla="*/ 78 w 178"/>
                <a:gd name="T121" fmla="*/ 6 h 174"/>
                <a:gd name="T122" fmla="*/ 84 w 178"/>
                <a:gd name="T12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74">
                  <a:moveTo>
                    <a:pt x="123" y="159"/>
                  </a:moveTo>
                  <a:lnTo>
                    <a:pt x="127" y="162"/>
                  </a:lnTo>
                  <a:lnTo>
                    <a:pt x="115" y="158"/>
                  </a:lnTo>
                  <a:lnTo>
                    <a:pt x="116" y="158"/>
                  </a:lnTo>
                  <a:lnTo>
                    <a:pt x="118" y="158"/>
                  </a:lnTo>
                  <a:lnTo>
                    <a:pt x="123" y="159"/>
                  </a:lnTo>
                  <a:close/>
                  <a:moveTo>
                    <a:pt x="95" y="150"/>
                  </a:moveTo>
                  <a:lnTo>
                    <a:pt x="100" y="151"/>
                  </a:lnTo>
                  <a:lnTo>
                    <a:pt x="104" y="151"/>
                  </a:lnTo>
                  <a:lnTo>
                    <a:pt x="107" y="151"/>
                  </a:lnTo>
                  <a:lnTo>
                    <a:pt x="110" y="152"/>
                  </a:lnTo>
                  <a:lnTo>
                    <a:pt x="110" y="153"/>
                  </a:lnTo>
                  <a:lnTo>
                    <a:pt x="107" y="153"/>
                  </a:lnTo>
                  <a:lnTo>
                    <a:pt x="104" y="152"/>
                  </a:lnTo>
                  <a:lnTo>
                    <a:pt x="100" y="154"/>
                  </a:lnTo>
                  <a:lnTo>
                    <a:pt x="97" y="153"/>
                  </a:lnTo>
                  <a:lnTo>
                    <a:pt x="96" y="152"/>
                  </a:lnTo>
                  <a:lnTo>
                    <a:pt x="95" y="151"/>
                  </a:lnTo>
                  <a:lnTo>
                    <a:pt x="95" y="150"/>
                  </a:lnTo>
                  <a:close/>
                  <a:moveTo>
                    <a:pt x="125" y="154"/>
                  </a:moveTo>
                  <a:lnTo>
                    <a:pt x="127" y="153"/>
                  </a:lnTo>
                  <a:lnTo>
                    <a:pt x="129" y="154"/>
                  </a:lnTo>
                  <a:lnTo>
                    <a:pt x="130" y="156"/>
                  </a:lnTo>
                  <a:lnTo>
                    <a:pt x="132" y="158"/>
                  </a:lnTo>
                  <a:lnTo>
                    <a:pt x="136" y="161"/>
                  </a:lnTo>
                  <a:lnTo>
                    <a:pt x="138" y="162"/>
                  </a:lnTo>
                  <a:lnTo>
                    <a:pt x="144" y="166"/>
                  </a:lnTo>
                  <a:lnTo>
                    <a:pt x="145" y="167"/>
                  </a:lnTo>
                  <a:lnTo>
                    <a:pt x="148" y="168"/>
                  </a:lnTo>
                  <a:lnTo>
                    <a:pt x="148" y="169"/>
                  </a:lnTo>
                  <a:lnTo>
                    <a:pt x="149" y="171"/>
                  </a:lnTo>
                  <a:lnTo>
                    <a:pt x="151" y="173"/>
                  </a:lnTo>
                  <a:lnTo>
                    <a:pt x="145" y="169"/>
                  </a:lnTo>
                  <a:lnTo>
                    <a:pt x="140" y="165"/>
                  </a:lnTo>
                  <a:lnTo>
                    <a:pt x="130" y="158"/>
                  </a:lnTo>
                  <a:lnTo>
                    <a:pt x="123" y="157"/>
                  </a:lnTo>
                  <a:lnTo>
                    <a:pt x="113" y="151"/>
                  </a:lnTo>
                  <a:lnTo>
                    <a:pt x="106" y="150"/>
                  </a:lnTo>
                  <a:lnTo>
                    <a:pt x="108" y="149"/>
                  </a:lnTo>
                  <a:lnTo>
                    <a:pt x="112" y="149"/>
                  </a:lnTo>
                  <a:lnTo>
                    <a:pt x="127" y="156"/>
                  </a:lnTo>
                  <a:lnTo>
                    <a:pt x="125" y="154"/>
                  </a:lnTo>
                  <a:close/>
                  <a:moveTo>
                    <a:pt x="110" y="145"/>
                  </a:moveTo>
                  <a:lnTo>
                    <a:pt x="108" y="145"/>
                  </a:lnTo>
                  <a:lnTo>
                    <a:pt x="95" y="145"/>
                  </a:lnTo>
                  <a:lnTo>
                    <a:pt x="91" y="144"/>
                  </a:lnTo>
                  <a:lnTo>
                    <a:pt x="87" y="141"/>
                  </a:lnTo>
                  <a:lnTo>
                    <a:pt x="86" y="141"/>
                  </a:lnTo>
                  <a:lnTo>
                    <a:pt x="90" y="140"/>
                  </a:lnTo>
                  <a:lnTo>
                    <a:pt x="95" y="141"/>
                  </a:lnTo>
                  <a:lnTo>
                    <a:pt x="96" y="143"/>
                  </a:lnTo>
                  <a:lnTo>
                    <a:pt x="107" y="144"/>
                  </a:lnTo>
                  <a:lnTo>
                    <a:pt x="110" y="145"/>
                  </a:lnTo>
                  <a:close/>
                  <a:moveTo>
                    <a:pt x="98" y="138"/>
                  </a:moveTo>
                  <a:lnTo>
                    <a:pt x="93" y="138"/>
                  </a:lnTo>
                  <a:lnTo>
                    <a:pt x="90" y="138"/>
                  </a:lnTo>
                  <a:lnTo>
                    <a:pt x="87" y="137"/>
                  </a:lnTo>
                  <a:lnTo>
                    <a:pt x="88" y="135"/>
                  </a:lnTo>
                  <a:lnTo>
                    <a:pt x="88" y="134"/>
                  </a:lnTo>
                  <a:lnTo>
                    <a:pt x="92" y="134"/>
                  </a:lnTo>
                  <a:lnTo>
                    <a:pt x="100" y="135"/>
                  </a:lnTo>
                  <a:lnTo>
                    <a:pt x="101" y="137"/>
                  </a:lnTo>
                  <a:lnTo>
                    <a:pt x="101" y="137"/>
                  </a:lnTo>
                  <a:lnTo>
                    <a:pt x="98" y="138"/>
                  </a:lnTo>
                  <a:close/>
                  <a:moveTo>
                    <a:pt x="55" y="109"/>
                  </a:moveTo>
                  <a:lnTo>
                    <a:pt x="58" y="113"/>
                  </a:lnTo>
                  <a:lnTo>
                    <a:pt x="56" y="112"/>
                  </a:lnTo>
                  <a:lnTo>
                    <a:pt x="53" y="110"/>
                  </a:lnTo>
                  <a:lnTo>
                    <a:pt x="52" y="108"/>
                  </a:lnTo>
                  <a:lnTo>
                    <a:pt x="55" y="109"/>
                  </a:lnTo>
                  <a:close/>
                  <a:moveTo>
                    <a:pt x="51" y="105"/>
                  </a:moveTo>
                  <a:lnTo>
                    <a:pt x="52" y="107"/>
                  </a:lnTo>
                  <a:lnTo>
                    <a:pt x="48" y="104"/>
                  </a:lnTo>
                  <a:lnTo>
                    <a:pt x="47" y="102"/>
                  </a:lnTo>
                  <a:lnTo>
                    <a:pt x="46" y="102"/>
                  </a:lnTo>
                  <a:lnTo>
                    <a:pt x="51" y="105"/>
                  </a:lnTo>
                  <a:close/>
                  <a:moveTo>
                    <a:pt x="50" y="111"/>
                  </a:moveTo>
                  <a:lnTo>
                    <a:pt x="50" y="112"/>
                  </a:lnTo>
                  <a:lnTo>
                    <a:pt x="50" y="113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1" y="103"/>
                  </a:lnTo>
                  <a:lnTo>
                    <a:pt x="40" y="101"/>
                  </a:lnTo>
                  <a:lnTo>
                    <a:pt x="43" y="104"/>
                  </a:lnTo>
                  <a:lnTo>
                    <a:pt x="50" y="111"/>
                  </a:lnTo>
                  <a:close/>
                  <a:moveTo>
                    <a:pt x="50" y="94"/>
                  </a:moveTo>
                  <a:lnTo>
                    <a:pt x="49" y="95"/>
                  </a:lnTo>
                  <a:lnTo>
                    <a:pt x="47" y="93"/>
                  </a:lnTo>
                  <a:lnTo>
                    <a:pt x="45" y="92"/>
                  </a:lnTo>
                  <a:lnTo>
                    <a:pt x="44" y="90"/>
                  </a:lnTo>
                  <a:lnTo>
                    <a:pt x="42" y="88"/>
                  </a:lnTo>
                  <a:lnTo>
                    <a:pt x="40" y="85"/>
                  </a:lnTo>
                  <a:lnTo>
                    <a:pt x="37" y="80"/>
                  </a:lnTo>
                  <a:lnTo>
                    <a:pt x="36" y="79"/>
                  </a:lnTo>
                  <a:lnTo>
                    <a:pt x="38" y="81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4" y="86"/>
                  </a:lnTo>
                  <a:lnTo>
                    <a:pt x="48" y="90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0" y="94"/>
                  </a:lnTo>
                  <a:close/>
                  <a:moveTo>
                    <a:pt x="39" y="76"/>
                  </a:moveTo>
                  <a:lnTo>
                    <a:pt x="40" y="78"/>
                  </a:lnTo>
                  <a:lnTo>
                    <a:pt x="37" y="77"/>
                  </a:lnTo>
                  <a:lnTo>
                    <a:pt x="34" y="76"/>
                  </a:lnTo>
                  <a:lnTo>
                    <a:pt x="34" y="75"/>
                  </a:lnTo>
                  <a:lnTo>
                    <a:pt x="34" y="74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7" y="74"/>
                  </a:lnTo>
                  <a:lnTo>
                    <a:pt x="39" y="76"/>
                  </a:lnTo>
                  <a:close/>
                  <a:moveTo>
                    <a:pt x="29" y="80"/>
                  </a:moveTo>
                  <a:lnTo>
                    <a:pt x="28" y="82"/>
                  </a:lnTo>
                  <a:lnTo>
                    <a:pt x="27" y="80"/>
                  </a:lnTo>
                  <a:lnTo>
                    <a:pt x="26" y="76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5" y="67"/>
                  </a:lnTo>
                  <a:lnTo>
                    <a:pt x="24" y="65"/>
                  </a:lnTo>
                  <a:lnTo>
                    <a:pt x="23" y="60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5" y="63"/>
                  </a:lnTo>
                  <a:lnTo>
                    <a:pt x="26" y="64"/>
                  </a:lnTo>
                  <a:lnTo>
                    <a:pt x="28" y="67"/>
                  </a:lnTo>
                  <a:lnTo>
                    <a:pt x="28" y="72"/>
                  </a:lnTo>
                  <a:lnTo>
                    <a:pt x="28" y="78"/>
                  </a:lnTo>
                  <a:lnTo>
                    <a:pt x="28" y="79"/>
                  </a:lnTo>
                  <a:lnTo>
                    <a:pt x="29" y="80"/>
                  </a:lnTo>
                  <a:close/>
                  <a:moveTo>
                    <a:pt x="39" y="67"/>
                  </a:moveTo>
                  <a:lnTo>
                    <a:pt x="35" y="68"/>
                  </a:lnTo>
                  <a:lnTo>
                    <a:pt x="33" y="66"/>
                  </a:lnTo>
                  <a:lnTo>
                    <a:pt x="33" y="65"/>
                  </a:lnTo>
                  <a:lnTo>
                    <a:pt x="29" y="64"/>
                  </a:lnTo>
                  <a:lnTo>
                    <a:pt x="28" y="63"/>
                  </a:lnTo>
                  <a:lnTo>
                    <a:pt x="27" y="62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3" y="58"/>
                  </a:lnTo>
                  <a:lnTo>
                    <a:pt x="35" y="62"/>
                  </a:lnTo>
                  <a:lnTo>
                    <a:pt x="36" y="63"/>
                  </a:lnTo>
                  <a:lnTo>
                    <a:pt x="39" y="67"/>
                  </a:lnTo>
                  <a:close/>
                  <a:moveTo>
                    <a:pt x="90" y="1"/>
                  </a:move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3" y="12"/>
                  </a:lnTo>
                  <a:lnTo>
                    <a:pt x="105" y="15"/>
                  </a:lnTo>
                  <a:lnTo>
                    <a:pt x="109" y="17"/>
                  </a:lnTo>
                  <a:lnTo>
                    <a:pt x="112" y="20"/>
                  </a:lnTo>
                  <a:lnTo>
                    <a:pt x="114" y="24"/>
                  </a:lnTo>
                  <a:lnTo>
                    <a:pt x="117" y="25"/>
                  </a:lnTo>
                  <a:lnTo>
                    <a:pt x="121" y="26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6" y="31"/>
                  </a:lnTo>
                  <a:lnTo>
                    <a:pt x="129" y="32"/>
                  </a:lnTo>
                  <a:lnTo>
                    <a:pt x="134" y="33"/>
                  </a:lnTo>
                  <a:lnTo>
                    <a:pt x="143" y="33"/>
                  </a:lnTo>
                  <a:lnTo>
                    <a:pt x="144" y="33"/>
                  </a:lnTo>
                  <a:lnTo>
                    <a:pt x="146" y="34"/>
                  </a:lnTo>
                  <a:lnTo>
                    <a:pt x="148" y="33"/>
                  </a:lnTo>
                  <a:lnTo>
                    <a:pt x="151" y="32"/>
                  </a:lnTo>
                  <a:lnTo>
                    <a:pt x="152" y="31"/>
                  </a:lnTo>
                  <a:lnTo>
                    <a:pt x="155" y="27"/>
                  </a:lnTo>
                  <a:lnTo>
                    <a:pt x="157" y="28"/>
                  </a:lnTo>
                  <a:lnTo>
                    <a:pt x="160" y="27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60" y="30"/>
                  </a:lnTo>
                  <a:lnTo>
                    <a:pt x="162" y="33"/>
                  </a:lnTo>
                  <a:lnTo>
                    <a:pt x="164" y="38"/>
                  </a:lnTo>
                  <a:lnTo>
                    <a:pt x="163" y="41"/>
                  </a:lnTo>
                  <a:lnTo>
                    <a:pt x="164" y="42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6" y="45"/>
                  </a:lnTo>
                  <a:lnTo>
                    <a:pt x="165" y="46"/>
                  </a:lnTo>
                  <a:lnTo>
                    <a:pt x="165" y="49"/>
                  </a:lnTo>
                  <a:lnTo>
                    <a:pt x="168" y="52"/>
                  </a:lnTo>
                  <a:lnTo>
                    <a:pt x="173" y="54"/>
                  </a:lnTo>
                  <a:lnTo>
                    <a:pt x="175" y="54"/>
                  </a:lnTo>
                  <a:lnTo>
                    <a:pt x="176" y="56"/>
                  </a:lnTo>
                  <a:lnTo>
                    <a:pt x="177" y="57"/>
                  </a:lnTo>
                  <a:lnTo>
                    <a:pt x="177" y="57"/>
                  </a:lnTo>
                  <a:lnTo>
                    <a:pt x="177" y="58"/>
                  </a:lnTo>
                  <a:lnTo>
                    <a:pt x="177" y="59"/>
                  </a:lnTo>
                  <a:lnTo>
                    <a:pt x="175" y="59"/>
                  </a:lnTo>
                  <a:lnTo>
                    <a:pt x="171" y="59"/>
                  </a:lnTo>
                  <a:lnTo>
                    <a:pt x="169" y="58"/>
                  </a:lnTo>
                  <a:lnTo>
                    <a:pt x="169" y="58"/>
                  </a:lnTo>
                  <a:lnTo>
                    <a:pt x="169" y="59"/>
                  </a:lnTo>
                  <a:lnTo>
                    <a:pt x="167" y="60"/>
                  </a:lnTo>
                  <a:lnTo>
                    <a:pt x="168" y="67"/>
                  </a:lnTo>
                  <a:lnTo>
                    <a:pt x="168" y="69"/>
                  </a:lnTo>
                  <a:lnTo>
                    <a:pt x="167" y="70"/>
                  </a:lnTo>
                  <a:lnTo>
                    <a:pt x="166" y="69"/>
                  </a:lnTo>
                  <a:lnTo>
                    <a:pt x="165" y="69"/>
                  </a:lnTo>
                  <a:lnTo>
                    <a:pt x="165" y="70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0" y="71"/>
                  </a:lnTo>
                  <a:lnTo>
                    <a:pt x="159" y="70"/>
                  </a:lnTo>
                  <a:lnTo>
                    <a:pt x="159" y="68"/>
                  </a:lnTo>
                  <a:lnTo>
                    <a:pt x="159" y="67"/>
                  </a:lnTo>
                  <a:lnTo>
                    <a:pt x="157" y="65"/>
                  </a:lnTo>
                  <a:lnTo>
                    <a:pt x="155" y="63"/>
                  </a:lnTo>
                  <a:lnTo>
                    <a:pt x="149" y="63"/>
                  </a:lnTo>
                  <a:lnTo>
                    <a:pt x="148" y="62"/>
                  </a:lnTo>
                  <a:lnTo>
                    <a:pt x="146" y="61"/>
                  </a:lnTo>
                  <a:lnTo>
                    <a:pt x="143" y="60"/>
                  </a:lnTo>
                  <a:lnTo>
                    <a:pt x="142" y="60"/>
                  </a:lnTo>
                  <a:lnTo>
                    <a:pt x="139" y="61"/>
                  </a:lnTo>
                  <a:lnTo>
                    <a:pt x="135" y="60"/>
                  </a:lnTo>
                  <a:lnTo>
                    <a:pt x="134" y="61"/>
                  </a:lnTo>
                  <a:lnTo>
                    <a:pt x="131" y="63"/>
                  </a:lnTo>
                  <a:lnTo>
                    <a:pt x="129" y="63"/>
                  </a:lnTo>
                  <a:lnTo>
                    <a:pt x="126" y="59"/>
                  </a:lnTo>
                  <a:lnTo>
                    <a:pt x="124" y="59"/>
                  </a:lnTo>
                  <a:lnTo>
                    <a:pt x="121" y="61"/>
                  </a:lnTo>
                  <a:lnTo>
                    <a:pt x="120" y="61"/>
                  </a:lnTo>
                  <a:lnTo>
                    <a:pt x="119" y="60"/>
                  </a:lnTo>
                  <a:lnTo>
                    <a:pt x="115" y="59"/>
                  </a:lnTo>
                  <a:lnTo>
                    <a:pt x="113" y="59"/>
                  </a:lnTo>
                  <a:lnTo>
                    <a:pt x="111" y="59"/>
                  </a:lnTo>
                  <a:lnTo>
                    <a:pt x="108" y="59"/>
                  </a:lnTo>
                  <a:lnTo>
                    <a:pt x="102" y="54"/>
                  </a:lnTo>
                  <a:lnTo>
                    <a:pt x="98" y="58"/>
                  </a:lnTo>
                  <a:lnTo>
                    <a:pt x="91" y="57"/>
                  </a:lnTo>
                  <a:lnTo>
                    <a:pt x="88" y="59"/>
                  </a:lnTo>
                  <a:lnTo>
                    <a:pt x="85" y="64"/>
                  </a:lnTo>
                  <a:lnTo>
                    <a:pt x="84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5" y="58"/>
                  </a:lnTo>
                  <a:lnTo>
                    <a:pt x="74" y="57"/>
                  </a:lnTo>
                  <a:lnTo>
                    <a:pt x="71" y="57"/>
                  </a:lnTo>
                  <a:lnTo>
                    <a:pt x="69" y="58"/>
                  </a:lnTo>
                  <a:lnTo>
                    <a:pt x="68" y="58"/>
                  </a:lnTo>
                  <a:lnTo>
                    <a:pt x="68" y="66"/>
                  </a:lnTo>
                  <a:lnTo>
                    <a:pt x="66" y="72"/>
                  </a:lnTo>
                  <a:lnTo>
                    <a:pt x="66" y="76"/>
                  </a:lnTo>
                  <a:lnTo>
                    <a:pt x="71" y="80"/>
                  </a:lnTo>
                  <a:lnTo>
                    <a:pt x="76" y="86"/>
                  </a:lnTo>
                  <a:lnTo>
                    <a:pt x="77" y="87"/>
                  </a:lnTo>
                  <a:lnTo>
                    <a:pt x="79" y="88"/>
                  </a:lnTo>
                  <a:lnTo>
                    <a:pt x="80" y="94"/>
                  </a:lnTo>
                  <a:lnTo>
                    <a:pt x="81" y="99"/>
                  </a:lnTo>
                  <a:lnTo>
                    <a:pt x="84" y="103"/>
                  </a:lnTo>
                  <a:lnTo>
                    <a:pt x="86" y="106"/>
                  </a:lnTo>
                  <a:lnTo>
                    <a:pt x="89" y="109"/>
                  </a:lnTo>
                  <a:lnTo>
                    <a:pt x="92" y="112"/>
                  </a:lnTo>
                  <a:lnTo>
                    <a:pt x="95" y="116"/>
                  </a:lnTo>
                  <a:lnTo>
                    <a:pt x="96" y="118"/>
                  </a:lnTo>
                  <a:lnTo>
                    <a:pt x="102" y="123"/>
                  </a:lnTo>
                  <a:lnTo>
                    <a:pt x="107" y="129"/>
                  </a:lnTo>
                  <a:lnTo>
                    <a:pt x="112" y="130"/>
                  </a:lnTo>
                  <a:lnTo>
                    <a:pt x="113" y="131"/>
                  </a:lnTo>
                  <a:lnTo>
                    <a:pt x="113" y="135"/>
                  </a:lnTo>
                  <a:lnTo>
                    <a:pt x="113" y="137"/>
                  </a:lnTo>
                  <a:lnTo>
                    <a:pt x="117" y="141"/>
                  </a:lnTo>
                  <a:lnTo>
                    <a:pt x="124" y="148"/>
                  </a:lnTo>
                  <a:lnTo>
                    <a:pt x="124" y="150"/>
                  </a:lnTo>
                  <a:lnTo>
                    <a:pt x="124" y="151"/>
                  </a:lnTo>
                  <a:lnTo>
                    <a:pt x="124" y="151"/>
                  </a:lnTo>
                  <a:lnTo>
                    <a:pt x="123" y="152"/>
                  </a:lnTo>
                  <a:lnTo>
                    <a:pt x="121" y="151"/>
                  </a:lnTo>
                  <a:lnTo>
                    <a:pt x="115" y="145"/>
                  </a:lnTo>
                  <a:lnTo>
                    <a:pt x="108" y="141"/>
                  </a:lnTo>
                  <a:lnTo>
                    <a:pt x="102" y="134"/>
                  </a:lnTo>
                  <a:lnTo>
                    <a:pt x="92" y="130"/>
                  </a:lnTo>
                  <a:lnTo>
                    <a:pt x="86" y="127"/>
                  </a:lnTo>
                  <a:lnTo>
                    <a:pt x="83" y="128"/>
                  </a:lnTo>
                  <a:lnTo>
                    <a:pt x="79" y="129"/>
                  </a:lnTo>
                  <a:lnTo>
                    <a:pt x="76" y="129"/>
                  </a:lnTo>
                  <a:lnTo>
                    <a:pt x="74" y="128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3" y="122"/>
                  </a:lnTo>
                  <a:lnTo>
                    <a:pt x="69" y="119"/>
                  </a:lnTo>
                  <a:lnTo>
                    <a:pt x="64" y="116"/>
                  </a:lnTo>
                  <a:lnTo>
                    <a:pt x="60" y="112"/>
                  </a:lnTo>
                  <a:lnTo>
                    <a:pt x="50" y="101"/>
                  </a:lnTo>
                  <a:lnTo>
                    <a:pt x="48" y="98"/>
                  </a:lnTo>
                  <a:lnTo>
                    <a:pt x="50" y="97"/>
                  </a:lnTo>
                  <a:lnTo>
                    <a:pt x="51" y="97"/>
                  </a:lnTo>
                  <a:lnTo>
                    <a:pt x="53" y="96"/>
                  </a:lnTo>
                  <a:lnTo>
                    <a:pt x="55" y="96"/>
                  </a:lnTo>
                  <a:lnTo>
                    <a:pt x="58" y="97"/>
                  </a:lnTo>
                  <a:lnTo>
                    <a:pt x="56" y="94"/>
                  </a:lnTo>
                  <a:lnTo>
                    <a:pt x="52" y="92"/>
                  </a:lnTo>
                  <a:lnTo>
                    <a:pt x="44" y="83"/>
                  </a:lnTo>
                  <a:lnTo>
                    <a:pt x="41" y="78"/>
                  </a:lnTo>
                  <a:lnTo>
                    <a:pt x="40" y="74"/>
                  </a:lnTo>
                  <a:lnTo>
                    <a:pt x="41" y="67"/>
                  </a:lnTo>
                  <a:lnTo>
                    <a:pt x="40" y="63"/>
                  </a:lnTo>
                  <a:lnTo>
                    <a:pt x="33" y="57"/>
                  </a:lnTo>
                  <a:lnTo>
                    <a:pt x="31" y="53"/>
                  </a:lnTo>
                  <a:lnTo>
                    <a:pt x="26" y="52"/>
                  </a:lnTo>
                  <a:lnTo>
                    <a:pt x="23" y="52"/>
                  </a:lnTo>
                  <a:lnTo>
                    <a:pt x="22" y="54"/>
                  </a:lnTo>
                  <a:lnTo>
                    <a:pt x="21" y="59"/>
                  </a:lnTo>
                  <a:lnTo>
                    <a:pt x="17" y="66"/>
                  </a:lnTo>
                  <a:lnTo>
                    <a:pt x="16" y="69"/>
                  </a:lnTo>
                  <a:lnTo>
                    <a:pt x="13" y="73"/>
                  </a:lnTo>
                  <a:lnTo>
                    <a:pt x="11" y="74"/>
                  </a:lnTo>
                  <a:lnTo>
                    <a:pt x="10" y="73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3" y="46"/>
                  </a:lnTo>
                  <a:lnTo>
                    <a:pt x="11" y="48"/>
                  </a:lnTo>
                  <a:lnTo>
                    <a:pt x="12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4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7" y="44"/>
                  </a:lnTo>
                  <a:lnTo>
                    <a:pt x="29" y="41"/>
                  </a:lnTo>
                  <a:lnTo>
                    <a:pt x="30" y="39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40"/>
                  </a:lnTo>
                  <a:lnTo>
                    <a:pt x="34" y="42"/>
                  </a:lnTo>
                  <a:lnTo>
                    <a:pt x="36" y="44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7" y="47"/>
                  </a:lnTo>
                  <a:lnTo>
                    <a:pt x="52" y="47"/>
                  </a:lnTo>
                  <a:lnTo>
                    <a:pt x="55" y="46"/>
                  </a:lnTo>
                  <a:lnTo>
                    <a:pt x="54" y="45"/>
                  </a:lnTo>
                  <a:lnTo>
                    <a:pt x="53" y="43"/>
                  </a:lnTo>
                  <a:lnTo>
                    <a:pt x="53" y="41"/>
                  </a:lnTo>
                  <a:lnTo>
                    <a:pt x="53" y="40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8" y="32"/>
                  </a:lnTo>
                  <a:lnTo>
                    <a:pt x="63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4" y="21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3" y="15"/>
                  </a:lnTo>
                  <a:lnTo>
                    <a:pt x="63" y="14"/>
                  </a:lnTo>
                  <a:lnTo>
                    <a:pt x="66" y="14"/>
                  </a:lnTo>
                  <a:lnTo>
                    <a:pt x="68" y="13"/>
                  </a:lnTo>
                  <a:lnTo>
                    <a:pt x="70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7" y="7"/>
                  </a:lnTo>
                  <a:lnTo>
                    <a:pt x="78" y="6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2" y="2"/>
                  </a:lnTo>
                  <a:lnTo>
                    <a:pt x="82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0" name="Freeform 203">
              <a:extLst>
                <a:ext uri="{FF2B5EF4-FFF2-40B4-BE49-F238E27FC236}">
                  <a16:creationId xmlns:a16="http://schemas.microsoft.com/office/drawing/2014/main" id="{3374391F-4EF7-408A-977A-5ECBEE345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5907" y="8066942"/>
              <a:ext cx="16483" cy="5497"/>
            </a:xfrm>
            <a:custGeom>
              <a:avLst/>
              <a:gdLst>
                <a:gd name="T0" fmla="*/ 8 w 13"/>
                <a:gd name="T1" fmla="*/ 1 h 5"/>
                <a:gd name="T2" fmla="*/ 12 w 13"/>
                <a:gd name="T3" fmla="*/ 4 h 5"/>
                <a:gd name="T4" fmla="*/ 0 w 13"/>
                <a:gd name="T5" fmla="*/ 0 h 5"/>
                <a:gd name="T6" fmla="*/ 1 w 13"/>
                <a:gd name="T7" fmla="*/ 0 h 5"/>
                <a:gd name="T8" fmla="*/ 3 w 13"/>
                <a:gd name="T9" fmla="*/ 0 h 5"/>
                <a:gd name="T10" fmla="*/ 8 w 1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8" y="1"/>
                  </a:moveTo>
                  <a:lnTo>
                    <a:pt x="12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8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1" name="Freeform 204">
              <a:extLst>
                <a:ext uri="{FF2B5EF4-FFF2-40B4-BE49-F238E27FC236}">
                  <a16:creationId xmlns:a16="http://schemas.microsoft.com/office/drawing/2014/main" id="{CEF31AD8-0621-4C1E-8620-8A6532D3C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8430" y="8055952"/>
              <a:ext cx="21981" cy="5497"/>
            </a:xfrm>
            <a:custGeom>
              <a:avLst/>
              <a:gdLst>
                <a:gd name="T0" fmla="*/ 0 w 16"/>
                <a:gd name="T1" fmla="*/ 0 h 5"/>
                <a:gd name="T2" fmla="*/ 5 w 16"/>
                <a:gd name="T3" fmla="*/ 1 h 5"/>
                <a:gd name="T4" fmla="*/ 9 w 16"/>
                <a:gd name="T5" fmla="*/ 1 h 5"/>
                <a:gd name="T6" fmla="*/ 12 w 16"/>
                <a:gd name="T7" fmla="*/ 1 h 5"/>
                <a:gd name="T8" fmla="*/ 15 w 16"/>
                <a:gd name="T9" fmla="*/ 2 h 5"/>
                <a:gd name="T10" fmla="*/ 15 w 16"/>
                <a:gd name="T11" fmla="*/ 3 h 5"/>
                <a:gd name="T12" fmla="*/ 12 w 16"/>
                <a:gd name="T13" fmla="*/ 3 h 5"/>
                <a:gd name="T14" fmla="*/ 9 w 16"/>
                <a:gd name="T15" fmla="*/ 2 h 5"/>
                <a:gd name="T16" fmla="*/ 5 w 16"/>
                <a:gd name="T17" fmla="*/ 4 h 5"/>
                <a:gd name="T18" fmla="*/ 2 w 16"/>
                <a:gd name="T19" fmla="*/ 3 h 5"/>
                <a:gd name="T20" fmla="*/ 1 w 16"/>
                <a:gd name="T21" fmla="*/ 2 h 5"/>
                <a:gd name="T22" fmla="*/ 0 w 16"/>
                <a:gd name="T23" fmla="*/ 1 h 5"/>
                <a:gd name="T24" fmla="*/ 0 w 16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2" name="Freeform 205">
              <a:extLst>
                <a:ext uri="{FF2B5EF4-FFF2-40B4-BE49-F238E27FC236}">
                  <a16:creationId xmlns:a16="http://schemas.microsoft.com/office/drawing/2014/main" id="{F170B5C3-E243-4E3D-890A-0072A188E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84916" y="8055952"/>
              <a:ext cx="54952" cy="32971"/>
            </a:xfrm>
            <a:custGeom>
              <a:avLst/>
              <a:gdLst>
                <a:gd name="T0" fmla="*/ 19 w 46"/>
                <a:gd name="T1" fmla="*/ 5 h 25"/>
                <a:gd name="T2" fmla="*/ 21 w 46"/>
                <a:gd name="T3" fmla="*/ 4 h 25"/>
                <a:gd name="T4" fmla="*/ 23 w 46"/>
                <a:gd name="T5" fmla="*/ 5 h 25"/>
                <a:gd name="T6" fmla="*/ 24 w 46"/>
                <a:gd name="T7" fmla="*/ 7 h 25"/>
                <a:gd name="T8" fmla="*/ 26 w 46"/>
                <a:gd name="T9" fmla="*/ 9 h 25"/>
                <a:gd name="T10" fmla="*/ 30 w 46"/>
                <a:gd name="T11" fmla="*/ 12 h 25"/>
                <a:gd name="T12" fmla="*/ 32 w 46"/>
                <a:gd name="T13" fmla="*/ 13 h 25"/>
                <a:gd name="T14" fmla="*/ 38 w 46"/>
                <a:gd name="T15" fmla="*/ 17 h 25"/>
                <a:gd name="T16" fmla="*/ 39 w 46"/>
                <a:gd name="T17" fmla="*/ 18 h 25"/>
                <a:gd name="T18" fmla="*/ 42 w 46"/>
                <a:gd name="T19" fmla="*/ 19 h 25"/>
                <a:gd name="T20" fmla="*/ 42 w 46"/>
                <a:gd name="T21" fmla="*/ 20 h 25"/>
                <a:gd name="T22" fmla="*/ 43 w 46"/>
                <a:gd name="T23" fmla="*/ 22 h 25"/>
                <a:gd name="T24" fmla="*/ 45 w 46"/>
                <a:gd name="T25" fmla="*/ 24 h 25"/>
                <a:gd name="T26" fmla="*/ 39 w 46"/>
                <a:gd name="T27" fmla="*/ 20 h 25"/>
                <a:gd name="T28" fmla="*/ 34 w 46"/>
                <a:gd name="T29" fmla="*/ 16 h 25"/>
                <a:gd name="T30" fmla="*/ 24 w 46"/>
                <a:gd name="T31" fmla="*/ 9 h 25"/>
                <a:gd name="T32" fmla="*/ 17 w 46"/>
                <a:gd name="T33" fmla="*/ 8 h 25"/>
                <a:gd name="T34" fmla="*/ 7 w 46"/>
                <a:gd name="T35" fmla="*/ 2 h 25"/>
                <a:gd name="T36" fmla="*/ 0 w 46"/>
                <a:gd name="T37" fmla="*/ 1 h 25"/>
                <a:gd name="T38" fmla="*/ 2 w 46"/>
                <a:gd name="T39" fmla="*/ 0 h 25"/>
                <a:gd name="T40" fmla="*/ 6 w 46"/>
                <a:gd name="T41" fmla="*/ 0 h 25"/>
                <a:gd name="T42" fmla="*/ 21 w 46"/>
                <a:gd name="T43" fmla="*/ 7 h 25"/>
                <a:gd name="T44" fmla="*/ 19 w 46"/>
                <a:gd name="T4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25">
                  <a:moveTo>
                    <a:pt x="19" y="5"/>
                  </a:moveTo>
                  <a:lnTo>
                    <a:pt x="21" y="4"/>
                  </a:lnTo>
                  <a:lnTo>
                    <a:pt x="23" y="5"/>
                  </a:lnTo>
                  <a:lnTo>
                    <a:pt x="24" y="7"/>
                  </a:lnTo>
                  <a:lnTo>
                    <a:pt x="26" y="9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8" y="17"/>
                  </a:lnTo>
                  <a:lnTo>
                    <a:pt x="39" y="18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3" y="22"/>
                  </a:lnTo>
                  <a:lnTo>
                    <a:pt x="45" y="24"/>
                  </a:lnTo>
                  <a:lnTo>
                    <a:pt x="39" y="20"/>
                  </a:lnTo>
                  <a:lnTo>
                    <a:pt x="34" y="16"/>
                  </a:lnTo>
                  <a:lnTo>
                    <a:pt x="24" y="9"/>
                  </a:lnTo>
                  <a:lnTo>
                    <a:pt x="17" y="8"/>
                  </a:lnTo>
                  <a:lnTo>
                    <a:pt x="7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6" y="0"/>
                  </a:lnTo>
                  <a:lnTo>
                    <a:pt x="21" y="7"/>
                  </a:lnTo>
                  <a:lnTo>
                    <a:pt x="19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3" name="Freeform 206">
              <a:extLst>
                <a:ext uri="{FF2B5EF4-FFF2-40B4-BE49-F238E27FC236}">
                  <a16:creationId xmlns:a16="http://schemas.microsoft.com/office/drawing/2014/main" id="{565CBD84-869D-4AB4-AAB0-1A3FA0B6A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7439" y="8044962"/>
              <a:ext cx="32971" cy="5497"/>
            </a:xfrm>
            <a:custGeom>
              <a:avLst/>
              <a:gdLst>
                <a:gd name="T0" fmla="*/ 24 w 25"/>
                <a:gd name="T1" fmla="*/ 5 h 6"/>
                <a:gd name="T2" fmla="*/ 22 w 25"/>
                <a:gd name="T3" fmla="*/ 5 h 6"/>
                <a:gd name="T4" fmla="*/ 9 w 25"/>
                <a:gd name="T5" fmla="*/ 5 h 6"/>
                <a:gd name="T6" fmla="*/ 5 w 25"/>
                <a:gd name="T7" fmla="*/ 4 h 6"/>
                <a:gd name="T8" fmla="*/ 1 w 25"/>
                <a:gd name="T9" fmla="*/ 1 h 6"/>
                <a:gd name="T10" fmla="*/ 0 w 25"/>
                <a:gd name="T11" fmla="*/ 1 h 6"/>
                <a:gd name="T12" fmla="*/ 4 w 25"/>
                <a:gd name="T13" fmla="*/ 0 h 6"/>
                <a:gd name="T14" fmla="*/ 9 w 25"/>
                <a:gd name="T15" fmla="*/ 1 h 6"/>
                <a:gd name="T16" fmla="*/ 10 w 25"/>
                <a:gd name="T17" fmla="*/ 3 h 6"/>
                <a:gd name="T18" fmla="*/ 21 w 25"/>
                <a:gd name="T19" fmla="*/ 4 h 6"/>
                <a:gd name="T20" fmla="*/ 24 w 25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6">
                  <a:moveTo>
                    <a:pt x="24" y="5"/>
                  </a:moveTo>
                  <a:lnTo>
                    <a:pt x="22" y="5"/>
                  </a:lnTo>
                  <a:lnTo>
                    <a:pt x="9" y="5"/>
                  </a:lnTo>
                  <a:lnTo>
                    <a:pt x="5" y="4"/>
                  </a:lnTo>
                  <a:lnTo>
                    <a:pt x="1" y="1"/>
                  </a:lnTo>
                  <a:lnTo>
                    <a:pt x="0" y="1"/>
                  </a:lnTo>
                  <a:lnTo>
                    <a:pt x="4" y="0"/>
                  </a:lnTo>
                  <a:lnTo>
                    <a:pt x="9" y="1"/>
                  </a:lnTo>
                  <a:lnTo>
                    <a:pt x="10" y="3"/>
                  </a:lnTo>
                  <a:lnTo>
                    <a:pt x="21" y="4"/>
                  </a:lnTo>
                  <a:lnTo>
                    <a:pt x="2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4" name="Freeform 207">
              <a:extLst>
                <a:ext uri="{FF2B5EF4-FFF2-40B4-BE49-F238E27FC236}">
                  <a16:creationId xmlns:a16="http://schemas.microsoft.com/office/drawing/2014/main" id="{9212B711-1EDA-4217-892C-142A67A3B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2936" y="8039468"/>
              <a:ext cx="16483" cy="5494"/>
            </a:xfrm>
            <a:custGeom>
              <a:avLst/>
              <a:gdLst>
                <a:gd name="T0" fmla="*/ 11 w 15"/>
                <a:gd name="T1" fmla="*/ 4 h 5"/>
                <a:gd name="T2" fmla="*/ 6 w 15"/>
                <a:gd name="T3" fmla="*/ 4 h 5"/>
                <a:gd name="T4" fmla="*/ 3 w 15"/>
                <a:gd name="T5" fmla="*/ 4 h 5"/>
                <a:gd name="T6" fmla="*/ 0 w 15"/>
                <a:gd name="T7" fmla="*/ 3 h 5"/>
                <a:gd name="T8" fmla="*/ 1 w 15"/>
                <a:gd name="T9" fmla="*/ 1 h 5"/>
                <a:gd name="T10" fmla="*/ 1 w 15"/>
                <a:gd name="T11" fmla="*/ 0 h 5"/>
                <a:gd name="T12" fmla="*/ 5 w 15"/>
                <a:gd name="T13" fmla="*/ 0 h 5"/>
                <a:gd name="T14" fmla="*/ 13 w 15"/>
                <a:gd name="T15" fmla="*/ 1 h 5"/>
                <a:gd name="T16" fmla="*/ 14 w 15"/>
                <a:gd name="T17" fmla="*/ 3 h 5"/>
                <a:gd name="T18" fmla="*/ 14 w 15"/>
                <a:gd name="T19" fmla="*/ 3 h 5"/>
                <a:gd name="T20" fmla="*/ 11 w 15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5">
                  <a:moveTo>
                    <a:pt x="11" y="4"/>
                  </a:moveTo>
                  <a:lnTo>
                    <a:pt x="6" y="4"/>
                  </a:lnTo>
                  <a:lnTo>
                    <a:pt x="3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5" name="Freeform 208">
              <a:extLst>
                <a:ext uri="{FF2B5EF4-FFF2-40B4-BE49-F238E27FC236}">
                  <a16:creationId xmlns:a16="http://schemas.microsoft.com/office/drawing/2014/main" id="{5602964B-BEEA-4E62-BB56-8C5F19DF3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8975" y="8006497"/>
              <a:ext cx="10991" cy="5494"/>
            </a:xfrm>
            <a:custGeom>
              <a:avLst/>
              <a:gdLst>
                <a:gd name="T0" fmla="*/ 3 w 7"/>
                <a:gd name="T1" fmla="*/ 1 h 6"/>
                <a:gd name="T2" fmla="*/ 6 w 7"/>
                <a:gd name="T3" fmla="*/ 5 h 6"/>
                <a:gd name="T4" fmla="*/ 4 w 7"/>
                <a:gd name="T5" fmla="*/ 4 h 6"/>
                <a:gd name="T6" fmla="*/ 1 w 7"/>
                <a:gd name="T7" fmla="*/ 2 h 6"/>
                <a:gd name="T8" fmla="*/ 0 w 7"/>
                <a:gd name="T9" fmla="*/ 0 h 6"/>
                <a:gd name="T10" fmla="*/ 3 w 7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lnTo>
                    <a:pt x="6" y="5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6" name="Freeform 209">
              <a:extLst>
                <a:ext uri="{FF2B5EF4-FFF2-40B4-BE49-F238E27FC236}">
                  <a16:creationId xmlns:a16="http://schemas.microsoft.com/office/drawing/2014/main" id="{B5EA7BB0-7984-421E-ABBB-97C0B3CDD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7984" y="7995507"/>
              <a:ext cx="10991" cy="5494"/>
            </a:xfrm>
            <a:custGeom>
              <a:avLst/>
              <a:gdLst>
                <a:gd name="T0" fmla="*/ 5 w 7"/>
                <a:gd name="T1" fmla="*/ 3 h 6"/>
                <a:gd name="T2" fmla="*/ 6 w 7"/>
                <a:gd name="T3" fmla="*/ 5 h 6"/>
                <a:gd name="T4" fmla="*/ 2 w 7"/>
                <a:gd name="T5" fmla="*/ 2 h 6"/>
                <a:gd name="T6" fmla="*/ 1 w 7"/>
                <a:gd name="T7" fmla="*/ 0 h 6"/>
                <a:gd name="T8" fmla="*/ 0 w 7"/>
                <a:gd name="T9" fmla="*/ 0 h 6"/>
                <a:gd name="T10" fmla="*/ 5 w 7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5" y="3"/>
                  </a:moveTo>
                  <a:lnTo>
                    <a:pt x="6" y="5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5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7" name="Freeform 210">
              <a:extLst>
                <a:ext uri="{FF2B5EF4-FFF2-40B4-BE49-F238E27FC236}">
                  <a16:creationId xmlns:a16="http://schemas.microsoft.com/office/drawing/2014/main" id="{E9304E62-F94F-423C-AC38-30CCED590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2487" y="7995507"/>
              <a:ext cx="10991" cy="16483"/>
            </a:xfrm>
            <a:custGeom>
              <a:avLst/>
              <a:gdLst>
                <a:gd name="T0" fmla="*/ 10 w 11"/>
                <a:gd name="T1" fmla="*/ 10 h 13"/>
                <a:gd name="T2" fmla="*/ 10 w 11"/>
                <a:gd name="T3" fmla="*/ 11 h 13"/>
                <a:gd name="T4" fmla="*/ 10 w 11"/>
                <a:gd name="T5" fmla="*/ 12 h 13"/>
                <a:gd name="T6" fmla="*/ 9 w 11"/>
                <a:gd name="T7" fmla="*/ 11 h 13"/>
                <a:gd name="T8" fmla="*/ 9 w 11"/>
                <a:gd name="T9" fmla="*/ 11 h 13"/>
                <a:gd name="T10" fmla="*/ 1 w 11"/>
                <a:gd name="T11" fmla="*/ 2 h 13"/>
                <a:gd name="T12" fmla="*/ 0 w 11"/>
                <a:gd name="T13" fmla="*/ 0 h 13"/>
                <a:gd name="T14" fmla="*/ 3 w 11"/>
                <a:gd name="T15" fmla="*/ 3 h 13"/>
                <a:gd name="T16" fmla="*/ 10 w 11"/>
                <a:gd name="T1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3">
                  <a:moveTo>
                    <a:pt x="10" y="10"/>
                  </a:moveTo>
                  <a:lnTo>
                    <a:pt x="10" y="11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10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8" name="Freeform 211">
              <a:extLst>
                <a:ext uri="{FF2B5EF4-FFF2-40B4-BE49-F238E27FC236}">
                  <a16:creationId xmlns:a16="http://schemas.microsoft.com/office/drawing/2014/main" id="{BAC09CA3-6696-4DBC-BC9E-ACD595A7F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6993" y="7968029"/>
              <a:ext cx="21981" cy="21981"/>
            </a:xfrm>
            <a:custGeom>
              <a:avLst/>
              <a:gdLst>
                <a:gd name="T0" fmla="*/ 14 w 17"/>
                <a:gd name="T1" fmla="*/ 15 h 17"/>
                <a:gd name="T2" fmla="*/ 13 w 17"/>
                <a:gd name="T3" fmla="*/ 16 h 17"/>
                <a:gd name="T4" fmla="*/ 11 w 17"/>
                <a:gd name="T5" fmla="*/ 14 h 17"/>
                <a:gd name="T6" fmla="*/ 9 w 17"/>
                <a:gd name="T7" fmla="*/ 13 h 17"/>
                <a:gd name="T8" fmla="*/ 8 w 17"/>
                <a:gd name="T9" fmla="*/ 11 h 17"/>
                <a:gd name="T10" fmla="*/ 6 w 17"/>
                <a:gd name="T11" fmla="*/ 9 h 17"/>
                <a:gd name="T12" fmla="*/ 4 w 17"/>
                <a:gd name="T13" fmla="*/ 6 h 17"/>
                <a:gd name="T14" fmla="*/ 1 w 17"/>
                <a:gd name="T15" fmla="*/ 1 h 17"/>
                <a:gd name="T16" fmla="*/ 0 w 17"/>
                <a:gd name="T17" fmla="*/ 0 h 17"/>
                <a:gd name="T18" fmla="*/ 2 w 17"/>
                <a:gd name="T19" fmla="*/ 2 h 17"/>
                <a:gd name="T20" fmla="*/ 4 w 17"/>
                <a:gd name="T21" fmla="*/ 3 h 17"/>
                <a:gd name="T22" fmla="*/ 5 w 17"/>
                <a:gd name="T23" fmla="*/ 4 h 17"/>
                <a:gd name="T24" fmla="*/ 8 w 17"/>
                <a:gd name="T25" fmla="*/ 7 h 17"/>
                <a:gd name="T26" fmla="*/ 12 w 17"/>
                <a:gd name="T27" fmla="*/ 11 h 17"/>
                <a:gd name="T28" fmla="*/ 16 w 17"/>
                <a:gd name="T29" fmla="*/ 15 h 17"/>
                <a:gd name="T30" fmla="*/ 15 w 17"/>
                <a:gd name="T31" fmla="*/ 15 h 17"/>
                <a:gd name="T32" fmla="*/ 14 w 17"/>
                <a:gd name="T3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7">
                  <a:moveTo>
                    <a:pt x="14" y="15"/>
                  </a:moveTo>
                  <a:lnTo>
                    <a:pt x="13" y="16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8" y="11"/>
                  </a:lnTo>
                  <a:lnTo>
                    <a:pt x="6" y="9"/>
                  </a:lnTo>
                  <a:lnTo>
                    <a:pt x="4" y="6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8" y="7"/>
                  </a:lnTo>
                  <a:lnTo>
                    <a:pt x="12" y="11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9" name="Freeform 212">
              <a:extLst>
                <a:ext uri="{FF2B5EF4-FFF2-40B4-BE49-F238E27FC236}">
                  <a16:creationId xmlns:a16="http://schemas.microsoft.com/office/drawing/2014/main" id="{A1FA7659-466A-4721-B315-75AC296F8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6993" y="7957039"/>
              <a:ext cx="10991" cy="10991"/>
            </a:xfrm>
            <a:custGeom>
              <a:avLst/>
              <a:gdLst>
                <a:gd name="T0" fmla="*/ 5 w 7"/>
                <a:gd name="T1" fmla="*/ 4 h 7"/>
                <a:gd name="T2" fmla="*/ 6 w 7"/>
                <a:gd name="T3" fmla="*/ 6 h 7"/>
                <a:gd name="T4" fmla="*/ 3 w 7"/>
                <a:gd name="T5" fmla="*/ 5 h 7"/>
                <a:gd name="T6" fmla="*/ 0 w 7"/>
                <a:gd name="T7" fmla="*/ 4 h 7"/>
                <a:gd name="T8" fmla="*/ 0 w 7"/>
                <a:gd name="T9" fmla="*/ 3 h 7"/>
                <a:gd name="T10" fmla="*/ 0 w 7"/>
                <a:gd name="T11" fmla="*/ 2 h 7"/>
                <a:gd name="T12" fmla="*/ 1 w 7"/>
                <a:gd name="T13" fmla="*/ 0 h 7"/>
                <a:gd name="T14" fmla="*/ 3 w 7"/>
                <a:gd name="T15" fmla="*/ 0 h 7"/>
                <a:gd name="T16" fmla="*/ 3 w 7"/>
                <a:gd name="T17" fmla="*/ 2 h 7"/>
                <a:gd name="T18" fmla="*/ 5 w 7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5" y="4"/>
                  </a:moveTo>
                  <a:lnTo>
                    <a:pt x="6" y="6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0" name="Freeform 213">
              <a:extLst>
                <a:ext uri="{FF2B5EF4-FFF2-40B4-BE49-F238E27FC236}">
                  <a16:creationId xmlns:a16="http://schemas.microsoft.com/office/drawing/2014/main" id="{ADC9C199-FEE9-4E21-B9D2-FC1E9303A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0506" y="7946048"/>
              <a:ext cx="10991" cy="27478"/>
            </a:xfrm>
            <a:custGeom>
              <a:avLst/>
              <a:gdLst>
                <a:gd name="T0" fmla="*/ 6 w 7"/>
                <a:gd name="T1" fmla="*/ 21 h 24"/>
                <a:gd name="T2" fmla="*/ 5 w 7"/>
                <a:gd name="T3" fmla="*/ 23 h 24"/>
                <a:gd name="T4" fmla="*/ 4 w 7"/>
                <a:gd name="T5" fmla="*/ 21 h 24"/>
                <a:gd name="T6" fmla="*/ 3 w 7"/>
                <a:gd name="T7" fmla="*/ 17 h 24"/>
                <a:gd name="T8" fmla="*/ 0 w 7"/>
                <a:gd name="T9" fmla="*/ 12 h 24"/>
                <a:gd name="T10" fmla="*/ 0 w 7"/>
                <a:gd name="T11" fmla="*/ 10 h 24"/>
                <a:gd name="T12" fmla="*/ 2 w 7"/>
                <a:gd name="T13" fmla="*/ 8 h 24"/>
                <a:gd name="T14" fmla="*/ 1 w 7"/>
                <a:gd name="T15" fmla="*/ 6 h 24"/>
                <a:gd name="T16" fmla="*/ 0 w 7"/>
                <a:gd name="T17" fmla="*/ 1 h 24"/>
                <a:gd name="T18" fmla="*/ 1 w 7"/>
                <a:gd name="T19" fmla="*/ 0 h 24"/>
                <a:gd name="T20" fmla="*/ 2 w 7"/>
                <a:gd name="T21" fmla="*/ 0 h 24"/>
                <a:gd name="T22" fmla="*/ 2 w 7"/>
                <a:gd name="T23" fmla="*/ 4 h 24"/>
                <a:gd name="T24" fmla="*/ 3 w 7"/>
                <a:gd name="T25" fmla="*/ 5 h 24"/>
                <a:gd name="T26" fmla="*/ 5 w 7"/>
                <a:gd name="T27" fmla="*/ 8 h 24"/>
                <a:gd name="T28" fmla="*/ 5 w 7"/>
                <a:gd name="T29" fmla="*/ 13 h 24"/>
                <a:gd name="T30" fmla="*/ 5 w 7"/>
                <a:gd name="T31" fmla="*/ 19 h 24"/>
                <a:gd name="T32" fmla="*/ 5 w 7"/>
                <a:gd name="T33" fmla="*/ 20 h 24"/>
                <a:gd name="T34" fmla="*/ 6 w 7"/>
                <a:gd name="T3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24">
                  <a:moveTo>
                    <a:pt x="6" y="21"/>
                  </a:moveTo>
                  <a:lnTo>
                    <a:pt x="5" y="23"/>
                  </a:lnTo>
                  <a:lnTo>
                    <a:pt x="4" y="21"/>
                  </a:lnTo>
                  <a:lnTo>
                    <a:pt x="3" y="17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1" y="6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8"/>
                  </a:lnTo>
                  <a:lnTo>
                    <a:pt x="5" y="13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1" name="Freeform 214">
              <a:extLst>
                <a:ext uri="{FF2B5EF4-FFF2-40B4-BE49-F238E27FC236}">
                  <a16:creationId xmlns:a16="http://schemas.microsoft.com/office/drawing/2014/main" id="{C8D20053-F1BD-4172-BEA4-3B47780B5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003" y="7940555"/>
              <a:ext cx="16483" cy="16483"/>
            </a:xfrm>
            <a:custGeom>
              <a:avLst/>
              <a:gdLst>
                <a:gd name="T0" fmla="*/ 12 w 13"/>
                <a:gd name="T1" fmla="*/ 10 h 12"/>
                <a:gd name="T2" fmla="*/ 8 w 13"/>
                <a:gd name="T3" fmla="*/ 11 h 12"/>
                <a:gd name="T4" fmla="*/ 6 w 13"/>
                <a:gd name="T5" fmla="*/ 9 h 12"/>
                <a:gd name="T6" fmla="*/ 6 w 13"/>
                <a:gd name="T7" fmla="*/ 8 h 12"/>
                <a:gd name="T8" fmla="*/ 2 w 13"/>
                <a:gd name="T9" fmla="*/ 7 h 12"/>
                <a:gd name="T10" fmla="*/ 1 w 13"/>
                <a:gd name="T11" fmla="*/ 6 h 12"/>
                <a:gd name="T12" fmla="*/ 0 w 13"/>
                <a:gd name="T13" fmla="*/ 5 h 12"/>
                <a:gd name="T14" fmla="*/ 3 w 13"/>
                <a:gd name="T15" fmla="*/ 2 h 12"/>
                <a:gd name="T16" fmla="*/ 5 w 13"/>
                <a:gd name="T17" fmla="*/ 0 h 12"/>
                <a:gd name="T18" fmla="*/ 6 w 13"/>
                <a:gd name="T19" fmla="*/ 1 h 12"/>
                <a:gd name="T20" fmla="*/ 8 w 13"/>
                <a:gd name="T21" fmla="*/ 5 h 12"/>
                <a:gd name="T22" fmla="*/ 9 w 13"/>
                <a:gd name="T23" fmla="*/ 6 h 12"/>
                <a:gd name="T24" fmla="*/ 12 w 13"/>
                <a:gd name="T2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12" y="10"/>
                  </a:moveTo>
                  <a:lnTo>
                    <a:pt x="8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2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5"/>
                  </a:lnTo>
                  <a:lnTo>
                    <a:pt x="9" y="6"/>
                  </a:lnTo>
                  <a:lnTo>
                    <a:pt x="12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2" name="Freeform 215">
              <a:extLst>
                <a:ext uri="{FF2B5EF4-FFF2-40B4-BE49-F238E27FC236}">
                  <a16:creationId xmlns:a16="http://schemas.microsoft.com/office/drawing/2014/main" id="{58142BAC-984A-418C-BA7F-FDE460AC8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3032" y="7869115"/>
              <a:ext cx="219807" cy="192333"/>
            </a:xfrm>
            <a:custGeom>
              <a:avLst/>
              <a:gdLst>
                <a:gd name="T0" fmla="*/ 101 w 178"/>
                <a:gd name="T1" fmla="*/ 8 h 153"/>
                <a:gd name="T2" fmla="*/ 112 w 178"/>
                <a:gd name="T3" fmla="*/ 20 h 153"/>
                <a:gd name="T4" fmla="*/ 123 w 178"/>
                <a:gd name="T5" fmla="*/ 27 h 153"/>
                <a:gd name="T6" fmla="*/ 134 w 178"/>
                <a:gd name="T7" fmla="*/ 33 h 153"/>
                <a:gd name="T8" fmla="*/ 148 w 178"/>
                <a:gd name="T9" fmla="*/ 33 h 153"/>
                <a:gd name="T10" fmla="*/ 157 w 178"/>
                <a:gd name="T11" fmla="*/ 28 h 153"/>
                <a:gd name="T12" fmla="*/ 162 w 178"/>
                <a:gd name="T13" fmla="*/ 27 h 153"/>
                <a:gd name="T14" fmla="*/ 164 w 178"/>
                <a:gd name="T15" fmla="*/ 38 h 153"/>
                <a:gd name="T16" fmla="*/ 167 w 178"/>
                <a:gd name="T17" fmla="*/ 44 h 153"/>
                <a:gd name="T18" fmla="*/ 168 w 178"/>
                <a:gd name="T19" fmla="*/ 52 h 153"/>
                <a:gd name="T20" fmla="*/ 177 w 178"/>
                <a:gd name="T21" fmla="*/ 57 h 153"/>
                <a:gd name="T22" fmla="*/ 175 w 178"/>
                <a:gd name="T23" fmla="*/ 59 h 153"/>
                <a:gd name="T24" fmla="*/ 169 w 178"/>
                <a:gd name="T25" fmla="*/ 59 h 153"/>
                <a:gd name="T26" fmla="*/ 167 w 178"/>
                <a:gd name="T27" fmla="*/ 70 h 153"/>
                <a:gd name="T28" fmla="*/ 165 w 178"/>
                <a:gd name="T29" fmla="*/ 72 h 153"/>
                <a:gd name="T30" fmla="*/ 159 w 178"/>
                <a:gd name="T31" fmla="*/ 68 h 153"/>
                <a:gd name="T32" fmla="*/ 149 w 178"/>
                <a:gd name="T33" fmla="*/ 63 h 153"/>
                <a:gd name="T34" fmla="*/ 142 w 178"/>
                <a:gd name="T35" fmla="*/ 60 h 153"/>
                <a:gd name="T36" fmla="*/ 131 w 178"/>
                <a:gd name="T37" fmla="*/ 63 h 153"/>
                <a:gd name="T38" fmla="*/ 121 w 178"/>
                <a:gd name="T39" fmla="*/ 61 h 153"/>
                <a:gd name="T40" fmla="*/ 113 w 178"/>
                <a:gd name="T41" fmla="*/ 59 h 153"/>
                <a:gd name="T42" fmla="*/ 98 w 178"/>
                <a:gd name="T43" fmla="*/ 58 h 153"/>
                <a:gd name="T44" fmla="*/ 84 w 178"/>
                <a:gd name="T45" fmla="*/ 66 h 153"/>
                <a:gd name="T46" fmla="*/ 74 w 178"/>
                <a:gd name="T47" fmla="*/ 57 h 153"/>
                <a:gd name="T48" fmla="*/ 68 w 178"/>
                <a:gd name="T49" fmla="*/ 66 h 153"/>
                <a:gd name="T50" fmla="*/ 76 w 178"/>
                <a:gd name="T51" fmla="*/ 86 h 153"/>
                <a:gd name="T52" fmla="*/ 81 w 178"/>
                <a:gd name="T53" fmla="*/ 99 h 153"/>
                <a:gd name="T54" fmla="*/ 92 w 178"/>
                <a:gd name="T55" fmla="*/ 112 h 153"/>
                <a:gd name="T56" fmla="*/ 107 w 178"/>
                <a:gd name="T57" fmla="*/ 129 h 153"/>
                <a:gd name="T58" fmla="*/ 113 w 178"/>
                <a:gd name="T59" fmla="*/ 137 h 153"/>
                <a:gd name="T60" fmla="*/ 124 w 178"/>
                <a:gd name="T61" fmla="*/ 151 h 153"/>
                <a:gd name="T62" fmla="*/ 115 w 178"/>
                <a:gd name="T63" fmla="*/ 145 h 153"/>
                <a:gd name="T64" fmla="*/ 86 w 178"/>
                <a:gd name="T65" fmla="*/ 127 h 153"/>
                <a:gd name="T66" fmla="*/ 74 w 178"/>
                <a:gd name="T67" fmla="*/ 128 h 153"/>
                <a:gd name="T68" fmla="*/ 69 w 178"/>
                <a:gd name="T69" fmla="*/ 119 h 153"/>
                <a:gd name="T70" fmla="*/ 48 w 178"/>
                <a:gd name="T71" fmla="*/ 98 h 153"/>
                <a:gd name="T72" fmla="*/ 55 w 178"/>
                <a:gd name="T73" fmla="*/ 96 h 153"/>
                <a:gd name="T74" fmla="*/ 44 w 178"/>
                <a:gd name="T75" fmla="*/ 83 h 153"/>
                <a:gd name="T76" fmla="*/ 40 w 178"/>
                <a:gd name="T77" fmla="*/ 63 h 153"/>
                <a:gd name="T78" fmla="*/ 23 w 178"/>
                <a:gd name="T79" fmla="*/ 52 h 153"/>
                <a:gd name="T80" fmla="*/ 16 w 178"/>
                <a:gd name="T81" fmla="*/ 69 h 153"/>
                <a:gd name="T82" fmla="*/ 6 w 178"/>
                <a:gd name="T83" fmla="*/ 66 h 153"/>
                <a:gd name="T84" fmla="*/ 0 w 178"/>
                <a:gd name="T85" fmla="*/ 46 h 153"/>
                <a:gd name="T86" fmla="*/ 12 w 178"/>
                <a:gd name="T87" fmla="*/ 47 h 153"/>
                <a:gd name="T88" fmla="*/ 17 w 178"/>
                <a:gd name="T89" fmla="*/ 46 h 153"/>
                <a:gd name="T90" fmla="*/ 27 w 178"/>
                <a:gd name="T91" fmla="*/ 44 h 153"/>
                <a:gd name="T92" fmla="*/ 32 w 178"/>
                <a:gd name="T93" fmla="*/ 38 h 153"/>
                <a:gd name="T94" fmla="*/ 38 w 178"/>
                <a:gd name="T95" fmla="*/ 46 h 153"/>
                <a:gd name="T96" fmla="*/ 47 w 178"/>
                <a:gd name="T97" fmla="*/ 47 h 153"/>
                <a:gd name="T98" fmla="*/ 53 w 178"/>
                <a:gd name="T99" fmla="*/ 43 h 153"/>
                <a:gd name="T100" fmla="*/ 55 w 178"/>
                <a:gd name="T101" fmla="*/ 38 h 153"/>
                <a:gd name="T102" fmla="*/ 63 w 178"/>
                <a:gd name="T103" fmla="*/ 30 h 153"/>
                <a:gd name="T104" fmla="*/ 64 w 178"/>
                <a:gd name="T105" fmla="*/ 21 h 153"/>
                <a:gd name="T106" fmla="*/ 63 w 178"/>
                <a:gd name="T107" fmla="*/ 14 h 153"/>
                <a:gd name="T108" fmla="*/ 73 w 178"/>
                <a:gd name="T109" fmla="*/ 11 h 153"/>
                <a:gd name="T110" fmla="*/ 82 w 178"/>
                <a:gd name="T111" fmla="*/ 7 h 153"/>
                <a:gd name="T112" fmla="*/ 84 w 178"/>
                <a:gd name="T1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8" h="153">
                  <a:moveTo>
                    <a:pt x="90" y="1"/>
                  </a:moveTo>
                  <a:lnTo>
                    <a:pt x="92" y="2"/>
                  </a:lnTo>
                  <a:lnTo>
                    <a:pt x="97" y="5"/>
                  </a:lnTo>
                  <a:lnTo>
                    <a:pt x="101" y="8"/>
                  </a:lnTo>
                  <a:lnTo>
                    <a:pt x="103" y="12"/>
                  </a:lnTo>
                  <a:lnTo>
                    <a:pt x="105" y="15"/>
                  </a:lnTo>
                  <a:lnTo>
                    <a:pt x="109" y="17"/>
                  </a:lnTo>
                  <a:lnTo>
                    <a:pt x="112" y="20"/>
                  </a:lnTo>
                  <a:lnTo>
                    <a:pt x="114" y="24"/>
                  </a:lnTo>
                  <a:lnTo>
                    <a:pt x="117" y="25"/>
                  </a:lnTo>
                  <a:lnTo>
                    <a:pt x="121" y="26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6" y="31"/>
                  </a:lnTo>
                  <a:lnTo>
                    <a:pt x="129" y="32"/>
                  </a:lnTo>
                  <a:lnTo>
                    <a:pt x="134" y="33"/>
                  </a:lnTo>
                  <a:lnTo>
                    <a:pt x="143" y="33"/>
                  </a:lnTo>
                  <a:lnTo>
                    <a:pt x="144" y="33"/>
                  </a:lnTo>
                  <a:lnTo>
                    <a:pt x="146" y="34"/>
                  </a:lnTo>
                  <a:lnTo>
                    <a:pt x="148" y="33"/>
                  </a:lnTo>
                  <a:lnTo>
                    <a:pt x="151" y="32"/>
                  </a:lnTo>
                  <a:lnTo>
                    <a:pt x="152" y="31"/>
                  </a:lnTo>
                  <a:lnTo>
                    <a:pt x="155" y="27"/>
                  </a:lnTo>
                  <a:lnTo>
                    <a:pt x="157" y="28"/>
                  </a:lnTo>
                  <a:lnTo>
                    <a:pt x="160" y="27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60" y="30"/>
                  </a:lnTo>
                  <a:lnTo>
                    <a:pt x="162" y="33"/>
                  </a:lnTo>
                  <a:lnTo>
                    <a:pt x="164" y="38"/>
                  </a:lnTo>
                  <a:lnTo>
                    <a:pt x="163" y="41"/>
                  </a:lnTo>
                  <a:lnTo>
                    <a:pt x="164" y="42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66" y="45"/>
                  </a:lnTo>
                  <a:lnTo>
                    <a:pt x="165" y="46"/>
                  </a:lnTo>
                  <a:lnTo>
                    <a:pt x="165" y="49"/>
                  </a:lnTo>
                  <a:lnTo>
                    <a:pt x="168" y="52"/>
                  </a:lnTo>
                  <a:lnTo>
                    <a:pt x="173" y="54"/>
                  </a:lnTo>
                  <a:lnTo>
                    <a:pt x="175" y="54"/>
                  </a:lnTo>
                  <a:lnTo>
                    <a:pt x="176" y="56"/>
                  </a:lnTo>
                  <a:lnTo>
                    <a:pt x="177" y="57"/>
                  </a:lnTo>
                  <a:lnTo>
                    <a:pt x="177" y="57"/>
                  </a:lnTo>
                  <a:lnTo>
                    <a:pt x="177" y="58"/>
                  </a:lnTo>
                  <a:lnTo>
                    <a:pt x="177" y="59"/>
                  </a:lnTo>
                  <a:lnTo>
                    <a:pt x="175" y="59"/>
                  </a:lnTo>
                  <a:lnTo>
                    <a:pt x="171" y="59"/>
                  </a:lnTo>
                  <a:lnTo>
                    <a:pt x="169" y="58"/>
                  </a:lnTo>
                  <a:lnTo>
                    <a:pt x="169" y="58"/>
                  </a:lnTo>
                  <a:lnTo>
                    <a:pt x="169" y="59"/>
                  </a:lnTo>
                  <a:lnTo>
                    <a:pt x="167" y="60"/>
                  </a:lnTo>
                  <a:lnTo>
                    <a:pt x="168" y="67"/>
                  </a:lnTo>
                  <a:lnTo>
                    <a:pt x="168" y="69"/>
                  </a:lnTo>
                  <a:lnTo>
                    <a:pt x="167" y="70"/>
                  </a:lnTo>
                  <a:lnTo>
                    <a:pt x="166" y="69"/>
                  </a:lnTo>
                  <a:lnTo>
                    <a:pt x="165" y="69"/>
                  </a:lnTo>
                  <a:lnTo>
                    <a:pt x="165" y="70"/>
                  </a:lnTo>
                  <a:lnTo>
                    <a:pt x="165" y="72"/>
                  </a:lnTo>
                  <a:lnTo>
                    <a:pt x="164" y="72"/>
                  </a:lnTo>
                  <a:lnTo>
                    <a:pt x="160" y="71"/>
                  </a:lnTo>
                  <a:lnTo>
                    <a:pt x="159" y="70"/>
                  </a:lnTo>
                  <a:lnTo>
                    <a:pt x="159" y="68"/>
                  </a:lnTo>
                  <a:lnTo>
                    <a:pt x="159" y="67"/>
                  </a:lnTo>
                  <a:lnTo>
                    <a:pt x="157" y="65"/>
                  </a:lnTo>
                  <a:lnTo>
                    <a:pt x="155" y="63"/>
                  </a:lnTo>
                  <a:lnTo>
                    <a:pt x="149" y="63"/>
                  </a:lnTo>
                  <a:lnTo>
                    <a:pt x="148" y="62"/>
                  </a:lnTo>
                  <a:lnTo>
                    <a:pt x="146" y="61"/>
                  </a:lnTo>
                  <a:lnTo>
                    <a:pt x="143" y="60"/>
                  </a:lnTo>
                  <a:lnTo>
                    <a:pt x="142" y="60"/>
                  </a:lnTo>
                  <a:lnTo>
                    <a:pt x="139" y="61"/>
                  </a:lnTo>
                  <a:lnTo>
                    <a:pt x="135" y="60"/>
                  </a:lnTo>
                  <a:lnTo>
                    <a:pt x="134" y="61"/>
                  </a:lnTo>
                  <a:lnTo>
                    <a:pt x="131" y="63"/>
                  </a:lnTo>
                  <a:lnTo>
                    <a:pt x="129" y="63"/>
                  </a:lnTo>
                  <a:lnTo>
                    <a:pt x="126" y="59"/>
                  </a:lnTo>
                  <a:lnTo>
                    <a:pt x="124" y="59"/>
                  </a:lnTo>
                  <a:lnTo>
                    <a:pt x="121" y="61"/>
                  </a:lnTo>
                  <a:lnTo>
                    <a:pt x="120" y="61"/>
                  </a:lnTo>
                  <a:lnTo>
                    <a:pt x="119" y="60"/>
                  </a:lnTo>
                  <a:lnTo>
                    <a:pt x="115" y="59"/>
                  </a:lnTo>
                  <a:lnTo>
                    <a:pt x="113" y="59"/>
                  </a:lnTo>
                  <a:lnTo>
                    <a:pt x="111" y="59"/>
                  </a:lnTo>
                  <a:lnTo>
                    <a:pt x="108" y="59"/>
                  </a:lnTo>
                  <a:lnTo>
                    <a:pt x="102" y="54"/>
                  </a:lnTo>
                  <a:lnTo>
                    <a:pt x="98" y="58"/>
                  </a:lnTo>
                  <a:lnTo>
                    <a:pt x="91" y="57"/>
                  </a:lnTo>
                  <a:lnTo>
                    <a:pt x="88" y="59"/>
                  </a:lnTo>
                  <a:lnTo>
                    <a:pt x="85" y="64"/>
                  </a:lnTo>
                  <a:lnTo>
                    <a:pt x="84" y="66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5" y="58"/>
                  </a:lnTo>
                  <a:lnTo>
                    <a:pt x="74" y="57"/>
                  </a:lnTo>
                  <a:lnTo>
                    <a:pt x="71" y="57"/>
                  </a:lnTo>
                  <a:lnTo>
                    <a:pt x="69" y="58"/>
                  </a:lnTo>
                  <a:lnTo>
                    <a:pt x="68" y="58"/>
                  </a:lnTo>
                  <a:lnTo>
                    <a:pt x="68" y="66"/>
                  </a:lnTo>
                  <a:lnTo>
                    <a:pt x="66" y="72"/>
                  </a:lnTo>
                  <a:lnTo>
                    <a:pt x="66" y="76"/>
                  </a:lnTo>
                  <a:lnTo>
                    <a:pt x="71" y="80"/>
                  </a:lnTo>
                  <a:lnTo>
                    <a:pt x="76" y="86"/>
                  </a:lnTo>
                  <a:lnTo>
                    <a:pt x="77" y="87"/>
                  </a:lnTo>
                  <a:lnTo>
                    <a:pt x="79" y="88"/>
                  </a:lnTo>
                  <a:lnTo>
                    <a:pt x="80" y="94"/>
                  </a:lnTo>
                  <a:lnTo>
                    <a:pt x="81" y="99"/>
                  </a:lnTo>
                  <a:lnTo>
                    <a:pt x="84" y="103"/>
                  </a:lnTo>
                  <a:lnTo>
                    <a:pt x="86" y="106"/>
                  </a:lnTo>
                  <a:lnTo>
                    <a:pt x="89" y="109"/>
                  </a:lnTo>
                  <a:lnTo>
                    <a:pt x="92" y="112"/>
                  </a:lnTo>
                  <a:lnTo>
                    <a:pt x="95" y="116"/>
                  </a:lnTo>
                  <a:lnTo>
                    <a:pt x="96" y="118"/>
                  </a:lnTo>
                  <a:lnTo>
                    <a:pt x="102" y="123"/>
                  </a:lnTo>
                  <a:lnTo>
                    <a:pt x="107" y="129"/>
                  </a:lnTo>
                  <a:lnTo>
                    <a:pt x="112" y="130"/>
                  </a:lnTo>
                  <a:lnTo>
                    <a:pt x="113" y="131"/>
                  </a:lnTo>
                  <a:lnTo>
                    <a:pt x="113" y="135"/>
                  </a:lnTo>
                  <a:lnTo>
                    <a:pt x="113" y="137"/>
                  </a:lnTo>
                  <a:lnTo>
                    <a:pt x="117" y="141"/>
                  </a:lnTo>
                  <a:lnTo>
                    <a:pt x="124" y="148"/>
                  </a:lnTo>
                  <a:lnTo>
                    <a:pt x="124" y="150"/>
                  </a:lnTo>
                  <a:lnTo>
                    <a:pt x="124" y="151"/>
                  </a:lnTo>
                  <a:lnTo>
                    <a:pt x="124" y="151"/>
                  </a:lnTo>
                  <a:lnTo>
                    <a:pt x="123" y="152"/>
                  </a:lnTo>
                  <a:lnTo>
                    <a:pt x="121" y="151"/>
                  </a:lnTo>
                  <a:lnTo>
                    <a:pt x="115" y="145"/>
                  </a:lnTo>
                  <a:lnTo>
                    <a:pt x="108" y="141"/>
                  </a:lnTo>
                  <a:lnTo>
                    <a:pt x="102" y="134"/>
                  </a:lnTo>
                  <a:lnTo>
                    <a:pt x="92" y="130"/>
                  </a:lnTo>
                  <a:lnTo>
                    <a:pt x="86" y="127"/>
                  </a:lnTo>
                  <a:lnTo>
                    <a:pt x="83" y="128"/>
                  </a:lnTo>
                  <a:lnTo>
                    <a:pt x="79" y="129"/>
                  </a:lnTo>
                  <a:lnTo>
                    <a:pt x="76" y="129"/>
                  </a:lnTo>
                  <a:lnTo>
                    <a:pt x="74" y="128"/>
                  </a:lnTo>
                  <a:lnTo>
                    <a:pt x="73" y="126"/>
                  </a:lnTo>
                  <a:lnTo>
                    <a:pt x="73" y="125"/>
                  </a:lnTo>
                  <a:lnTo>
                    <a:pt x="73" y="122"/>
                  </a:lnTo>
                  <a:lnTo>
                    <a:pt x="69" y="119"/>
                  </a:lnTo>
                  <a:lnTo>
                    <a:pt x="64" y="116"/>
                  </a:lnTo>
                  <a:lnTo>
                    <a:pt x="60" y="112"/>
                  </a:lnTo>
                  <a:lnTo>
                    <a:pt x="50" y="101"/>
                  </a:lnTo>
                  <a:lnTo>
                    <a:pt x="48" y="98"/>
                  </a:lnTo>
                  <a:lnTo>
                    <a:pt x="50" y="97"/>
                  </a:lnTo>
                  <a:lnTo>
                    <a:pt x="51" y="97"/>
                  </a:lnTo>
                  <a:lnTo>
                    <a:pt x="53" y="96"/>
                  </a:lnTo>
                  <a:lnTo>
                    <a:pt x="55" y="96"/>
                  </a:lnTo>
                  <a:lnTo>
                    <a:pt x="58" y="97"/>
                  </a:lnTo>
                  <a:lnTo>
                    <a:pt x="56" y="94"/>
                  </a:lnTo>
                  <a:lnTo>
                    <a:pt x="52" y="92"/>
                  </a:lnTo>
                  <a:lnTo>
                    <a:pt x="44" y="83"/>
                  </a:lnTo>
                  <a:lnTo>
                    <a:pt x="41" y="78"/>
                  </a:lnTo>
                  <a:lnTo>
                    <a:pt x="40" y="74"/>
                  </a:lnTo>
                  <a:lnTo>
                    <a:pt x="41" y="67"/>
                  </a:lnTo>
                  <a:lnTo>
                    <a:pt x="40" y="63"/>
                  </a:lnTo>
                  <a:lnTo>
                    <a:pt x="33" y="57"/>
                  </a:lnTo>
                  <a:lnTo>
                    <a:pt x="31" y="53"/>
                  </a:lnTo>
                  <a:lnTo>
                    <a:pt x="26" y="52"/>
                  </a:lnTo>
                  <a:lnTo>
                    <a:pt x="23" y="52"/>
                  </a:lnTo>
                  <a:lnTo>
                    <a:pt x="22" y="54"/>
                  </a:lnTo>
                  <a:lnTo>
                    <a:pt x="21" y="59"/>
                  </a:lnTo>
                  <a:lnTo>
                    <a:pt x="17" y="66"/>
                  </a:lnTo>
                  <a:lnTo>
                    <a:pt x="16" y="69"/>
                  </a:lnTo>
                  <a:lnTo>
                    <a:pt x="13" y="73"/>
                  </a:lnTo>
                  <a:lnTo>
                    <a:pt x="11" y="74"/>
                  </a:lnTo>
                  <a:lnTo>
                    <a:pt x="10" y="73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3" y="46"/>
                  </a:lnTo>
                  <a:lnTo>
                    <a:pt x="11" y="48"/>
                  </a:lnTo>
                  <a:lnTo>
                    <a:pt x="12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4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7" y="44"/>
                  </a:lnTo>
                  <a:lnTo>
                    <a:pt x="29" y="41"/>
                  </a:lnTo>
                  <a:lnTo>
                    <a:pt x="30" y="39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3" y="40"/>
                  </a:lnTo>
                  <a:lnTo>
                    <a:pt x="34" y="42"/>
                  </a:lnTo>
                  <a:lnTo>
                    <a:pt x="36" y="44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7" y="47"/>
                  </a:lnTo>
                  <a:lnTo>
                    <a:pt x="52" y="47"/>
                  </a:lnTo>
                  <a:lnTo>
                    <a:pt x="55" y="46"/>
                  </a:lnTo>
                  <a:lnTo>
                    <a:pt x="54" y="45"/>
                  </a:lnTo>
                  <a:lnTo>
                    <a:pt x="53" y="43"/>
                  </a:lnTo>
                  <a:lnTo>
                    <a:pt x="53" y="41"/>
                  </a:lnTo>
                  <a:lnTo>
                    <a:pt x="53" y="40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8" y="32"/>
                  </a:lnTo>
                  <a:lnTo>
                    <a:pt x="63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4" y="21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3" y="15"/>
                  </a:lnTo>
                  <a:lnTo>
                    <a:pt x="63" y="14"/>
                  </a:lnTo>
                  <a:lnTo>
                    <a:pt x="66" y="14"/>
                  </a:lnTo>
                  <a:lnTo>
                    <a:pt x="68" y="13"/>
                  </a:lnTo>
                  <a:lnTo>
                    <a:pt x="70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7" y="7"/>
                  </a:lnTo>
                  <a:lnTo>
                    <a:pt x="78" y="6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2" y="2"/>
                  </a:lnTo>
                  <a:lnTo>
                    <a:pt x="82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3" name="Freeform 216">
              <a:extLst>
                <a:ext uri="{FF2B5EF4-FFF2-40B4-BE49-F238E27FC236}">
                  <a16:creationId xmlns:a16="http://schemas.microsoft.com/office/drawing/2014/main" id="{B3ED4C6D-253B-45A8-AFC4-E246EDB7B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6449" y="7759212"/>
              <a:ext cx="258276" cy="153866"/>
            </a:xfrm>
            <a:custGeom>
              <a:avLst/>
              <a:gdLst>
                <a:gd name="T0" fmla="*/ 186 w 206"/>
                <a:gd name="T1" fmla="*/ 6 h 125"/>
                <a:gd name="T2" fmla="*/ 188 w 206"/>
                <a:gd name="T3" fmla="*/ 12 h 125"/>
                <a:gd name="T4" fmla="*/ 197 w 206"/>
                <a:gd name="T5" fmla="*/ 19 h 125"/>
                <a:gd name="T6" fmla="*/ 202 w 206"/>
                <a:gd name="T7" fmla="*/ 20 h 125"/>
                <a:gd name="T8" fmla="*/ 204 w 206"/>
                <a:gd name="T9" fmla="*/ 25 h 125"/>
                <a:gd name="T10" fmla="*/ 199 w 206"/>
                <a:gd name="T11" fmla="*/ 34 h 125"/>
                <a:gd name="T12" fmla="*/ 191 w 206"/>
                <a:gd name="T13" fmla="*/ 35 h 125"/>
                <a:gd name="T14" fmla="*/ 185 w 206"/>
                <a:gd name="T15" fmla="*/ 41 h 125"/>
                <a:gd name="T16" fmla="*/ 179 w 206"/>
                <a:gd name="T17" fmla="*/ 52 h 125"/>
                <a:gd name="T18" fmla="*/ 172 w 206"/>
                <a:gd name="T19" fmla="*/ 63 h 125"/>
                <a:gd name="T20" fmla="*/ 169 w 206"/>
                <a:gd name="T21" fmla="*/ 71 h 125"/>
                <a:gd name="T22" fmla="*/ 164 w 206"/>
                <a:gd name="T23" fmla="*/ 82 h 125"/>
                <a:gd name="T24" fmla="*/ 157 w 206"/>
                <a:gd name="T25" fmla="*/ 88 h 125"/>
                <a:gd name="T26" fmla="*/ 154 w 206"/>
                <a:gd name="T27" fmla="*/ 96 h 125"/>
                <a:gd name="T28" fmla="*/ 150 w 206"/>
                <a:gd name="T29" fmla="*/ 102 h 125"/>
                <a:gd name="T30" fmla="*/ 140 w 206"/>
                <a:gd name="T31" fmla="*/ 105 h 125"/>
                <a:gd name="T32" fmla="*/ 134 w 206"/>
                <a:gd name="T33" fmla="*/ 106 h 125"/>
                <a:gd name="T34" fmla="*/ 123 w 206"/>
                <a:gd name="T35" fmla="*/ 107 h 125"/>
                <a:gd name="T36" fmla="*/ 107 w 206"/>
                <a:gd name="T37" fmla="*/ 105 h 125"/>
                <a:gd name="T38" fmla="*/ 100 w 206"/>
                <a:gd name="T39" fmla="*/ 111 h 125"/>
                <a:gd name="T40" fmla="*/ 93 w 206"/>
                <a:gd name="T41" fmla="*/ 114 h 125"/>
                <a:gd name="T42" fmla="*/ 88 w 206"/>
                <a:gd name="T43" fmla="*/ 115 h 125"/>
                <a:gd name="T44" fmla="*/ 83 w 206"/>
                <a:gd name="T45" fmla="*/ 117 h 125"/>
                <a:gd name="T46" fmla="*/ 74 w 206"/>
                <a:gd name="T47" fmla="*/ 122 h 125"/>
                <a:gd name="T48" fmla="*/ 66 w 206"/>
                <a:gd name="T49" fmla="*/ 123 h 125"/>
                <a:gd name="T50" fmla="*/ 47 w 206"/>
                <a:gd name="T51" fmla="*/ 119 h 125"/>
                <a:gd name="T52" fmla="*/ 37 w 206"/>
                <a:gd name="T53" fmla="*/ 114 h 125"/>
                <a:gd name="T54" fmla="*/ 26 w 206"/>
                <a:gd name="T55" fmla="*/ 102 h 125"/>
                <a:gd name="T56" fmla="*/ 13 w 206"/>
                <a:gd name="T57" fmla="*/ 91 h 125"/>
                <a:gd name="T58" fmla="*/ 9 w 206"/>
                <a:gd name="T59" fmla="*/ 84 h 125"/>
                <a:gd name="T60" fmla="*/ 7 w 206"/>
                <a:gd name="T61" fmla="*/ 77 h 125"/>
                <a:gd name="T62" fmla="*/ 8 w 206"/>
                <a:gd name="T63" fmla="*/ 69 h 125"/>
                <a:gd name="T64" fmla="*/ 12 w 206"/>
                <a:gd name="T65" fmla="*/ 67 h 125"/>
                <a:gd name="T66" fmla="*/ 11 w 206"/>
                <a:gd name="T67" fmla="*/ 63 h 125"/>
                <a:gd name="T68" fmla="*/ 11 w 206"/>
                <a:gd name="T69" fmla="*/ 53 h 125"/>
                <a:gd name="T70" fmla="*/ 16 w 206"/>
                <a:gd name="T71" fmla="*/ 49 h 125"/>
                <a:gd name="T72" fmla="*/ 11 w 206"/>
                <a:gd name="T73" fmla="*/ 40 h 125"/>
                <a:gd name="T74" fmla="*/ 14 w 206"/>
                <a:gd name="T75" fmla="*/ 36 h 125"/>
                <a:gd name="T76" fmla="*/ 21 w 206"/>
                <a:gd name="T77" fmla="*/ 39 h 125"/>
                <a:gd name="T78" fmla="*/ 30 w 206"/>
                <a:gd name="T79" fmla="*/ 38 h 125"/>
                <a:gd name="T80" fmla="*/ 29 w 206"/>
                <a:gd name="T81" fmla="*/ 30 h 125"/>
                <a:gd name="T82" fmla="*/ 33 w 206"/>
                <a:gd name="T83" fmla="*/ 24 h 125"/>
                <a:gd name="T84" fmla="*/ 43 w 206"/>
                <a:gd name="T85" fmla="*/ 30 h 125"/>
                <a:gd name="T86" fmla="*/ 62 w 206"/>
                <a:gd name="T87" fmla="*/ 35 h 125"/>
                <a:gd name="T88" fmla="*/ 82 w 206"/>
                <a:gd name="T89" fmla="*/ 32 h 125"/>
                <a:gd name="T90" fmla="*/ 85 w 206"/>
                <a:gd name="T91" fmla="*/ 22 h 125"/>
                <a:gd name="T92" fmla="*/ 106 w 206"/>
                <a:gd name="T93" fmla="*/ 15 h 125"/>
                <a:gd name="T94" fmla="*/ 115 w 206"/>
                <a:gd name="T95" fmla="*/ 19 h 125"/>
                <a:gd name="T96" fmla="*/ 133 w 206"/>
                <a:gd name="T97" fmla="*/ 2 h 125"/>
                <a:gd name="T98" fmla="*/ 148 w 206"/>
                <a:gd name="T99" fmla="*/ 1 h 125"/>
                <a:gd name="T100" fmla="*/ 162 w 206"/>
                <a:gd name="T101" fmla="*/ 0 h 125"/>
                <a:gd name="T102" fmla="*/ 168 w 206"/>
                <a:gd name="T103" fmla="*/ 6 h 125"/>
                <a:gd name="T104" fmla="*/ 172 w 206"/>
                <a:gd name="T105" fmla="*/ 1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6" h="125">
                  <a:moveTo>
                    <a:pt x="182" y="6"/>
                  </a:moveTo>
                  <a:lnTo>
                    <a:pt x="186" y="6"/>
                  </a:lnTo>
                  <a:lnTo>
                    <a:pt x="186" y="6"/>
                  </a:lnTo>
                  <a:lnTo>
                    <a:pt x="186" y="6"/>
                  </a:lnTo>
                  <a:lnTo>
                    <a:pt x="187" y="8"/>
                  </a:lnTo>
                  <a:lnTo>
                    <a:pt x="187" y="9"/>
                  </a:lnTo>
                  <a:lnTo>
                    <a:pt x="187" y="10"/>
                  </a:lnTo>
                  <a:lnTo>
                    <a:pt x="188" y="12"/>
                  </a:lnTo>
                  <a:lnTo>
                    <a:pt x="189" y="13"/>
                  </a:lnTo>
                  <a:lnTo>
                    <a:pt x="192" y="14"/>
                  </a:lnTo>
                  <a:lnTo>
                    <a:pt x="195" y="16"/>
                  </a:lnTo>
                  <a:lnTo>
                    <a:pt x="197" y="19"/>
                  </a:lnTo>
                  <a:lnTo>
                    <a:pt x="199" y="20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202" y="20"/>
                  </a:lnTo>
                  <a:lnTo>
                    <a:pt x="202" y="21"/>
                  </a:lnTo>
                  <a:lnTo>
                    <a:pt x="204" y="22"/>
                  </a:lnTo>
                  <a:lnTo>
                    <a:pt x="204" y="23"/>
                  </a:lnTo>
                  <a:lnTo>
                    <a:pt x="204" y="25"/>
                  </a:lnTo>
                  <a:lnTo>
                    <a:pt x="204" y="27"/>
                  </a:lnTo>
                  <a:lnTo>
                    <a:pt x="205" y="27"/>
                  </a:lnTo>
                  <a:lnTo>
                    <a:pt x="204" y="28"/>
                  </a:lnTo>
                  <a:lnTo>
                    <a:pt x="199" y="34"/>
                  </a:lnTo>
                  <a:lnTo>
                    <a:pt x="197" y="35"/>
                  </a:lnTo>
                  <a:lnTo>
                    <a:pt x="196" y="36"/>
                  </a:lnTo>
                  <a:lnTo>
                    <a:pt x="193" y="35"/>
                  </a:lnTo>
                  <a:lnTo>
                    <a:pt x="191" y="35"/>
                  </a:lnTo>
                  <a:lnTo>
                    <a:pt x="189" y="36"/>
                  </a:lnTo>
                  <a:lnTo>
                    <a:pt x="187" y="37"/>
                  </a:lnTo>
                  <a:lnTo>
                    <a:pt x="186" y="38"/>
                  </a:lnTo>
                  <a:lnTo>
                    <a:pt x="185" y="41"/>
                  </a:lnTo>
                  <a:lnTo>
                    <a:pt x="182" y="44"/>
                  </a:lnTo>
                  <a:lnTo>
                    <a:pt x="180" y="46"/>
                  </a:lnTo>
                  <a:lnTo>
                    <a:pt x="179" y="47"/>
                  </a:lnTo>
                  <a:lnTo>
                    <a:pt x="179" y="52"/>
                  </a:lnTo>
                  <a:lnTo>
                    <a:pt x="178" y="53"/>
                  </a:lnTo>
                  <a:lnTo>
                    <a:pt x="176" y="55"/>
                  </a:lnTo>
                  <a:lnTo>
                    <a:pt x="175" y="56"/>
                  </a:lnTo>
                  <a:lnTo>
                    <a:pt x="172" y="63"/>
                  </a:lnTo>
                  <a:lnTo>
                    <a:pt x="170" y="66"/>
                  </a:lnTo>
                  <a:lnTo>
                    <a:pt x="169" y="68"/>
                  </a:lnTo>
                  <a:lnTo>
                    <a:pt x="169" y="69"/>
                  </a:lnTo>
                  <a:lnTo>
                    <a:pt x="169" y="71"/>
                  </a:lnTo>
                  <a:lnTo>
                    <a:pt x="166" y="75"/>
                  </a:lnTo>
                  <a:lnTo>
                    <a:pt x="164" y="79"/>
                  </a:lnTo>
                  <a:lnTo>
                    <a:pt x="163" y="80"/>
                  </a:lnTo>
                  <a:lnTo>
                    <a:pt x="164" y="82"/>
                  </a:lnTo>
                  <a:lnTo>
                    <a:pt x="161" y="85"/>
                  </a:lnTo>
                  <a:lnTo>
                    <a:pt x="159" y="86"/>
                  </a:lnTo>
                  <a:lnTo>
                    <a:pt x="158" y="86"/>
                  </a:lnTo>
                  <a:lnTo>
                    <a:pt x="157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7" y="95"/>
                  </a:lnTo>
                  <a:lnTo>
                    <a:pt x="154" y="96"/>
                  </a:lnTo>
                  <a:lnTo>
                    <a:pt x="154" y="98"/>
                  </a:lnTo>
                  <a:lnTo>
                    <a:pt x="153" y="100"/>
                  </a:lnTo>
                  <a:lnTo>
                    <a:pt x="152" y="101"/>
                  </a:lnTo>
                  <a:lnTo>
                    <a:pt x="150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0" y="104"/>
                  </a:lnTo>
                  <a:lnTo>
                    <a:pt x="140" y="105"/>
                  </a:lnTo>
                  <a:lnTo>
                    <a:pt x="140" y="105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4" y="106"/>
                  </a:lnTo>
                  <a:lnTo>
                    <a:pt x="127" y="107"/>
                  </a:lnTo>
                  <a:lnTo>
                    <a:pt x="126" y="109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17" y="106"/>
                  </a:lnTo>
                  <a:lnTo>
                    <a:pt x="113" y="107"/>
                  </a:lnTo>
                  <a:lnTo>
                    <a:pt x="110" y="107"/>
                  </a:lnTo>
                  <a:lnTo>
                    <a:pt x="107" y="105"/>
                  </a:lnTo>
                  <a:lnTo>
                    <a:pt x="104" y="106"/>
                  </a:lnTo>
                  <a:lnTo>
                    <a:pt x="102" y="109"/>
                  </a:lnTo>
                  <a:lnTo>
                    <a:pt x="101" y="110"/>
                  </a:lnTo>
                  <a:lnTo>
                    <a:pt x="100" y="111"/>
                  </a:lnTo>
                  <a:lnTo>
                    <a:pt x="98" y="112"/>
                  </a:lnTo>
                  <a:lnTo>
                    <a:pt x="96" y="113"/>
                  </a:lnTo>
                  <a:lnTo>
                    <a:pt x="94" y="114"/>
                  </a:lnTo>
                  <a:lnTo>
                    <a:pt x="93" y="114"/>
                  </a:lnTo>
                  <a:lnTo>
                    <a:pt x="91" y="112"/>
                  </a:lnTo>
                  <a:lnTo>
                    <a:pt x="90" y="113"/>
                  </a:lnTo>
                  <a:lnTo>
                    <a:pt x="90" y="114"/>
                  </a:lnTo>
                  <a:lnTo>
                    <a:pt x="88" y="115"/>
                  </a:lnTo>
                  <a:lnTo>
                    <a:pt x="86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3" y="117"/>
                  </a:lnTo>
                  <a:lnTo>
                    <a:pt x="80" y="118"/>
                  </a:lnTo>
                  <a:lnTo>
                    <a:pt x="78" y="117"/>
                  </a:lnTo>
                  <a:lnTo>
                    <a:pt x="75" y="121"/>
                  </a:lnTo>
                  <a:lnTo>
                    <a:pt x="74" y="122"/>
                  </a:lnTo>
                  <a:lnTo>
                    <a:pt x="71" y="123"/>
                  </a:lnTo>
                  <a:lnTo>
                    <a:pt x="69" y="124"/>
                  </a:lnTo>
                  <a:lnTo>
                    <a:pt x="67" y="123"/>
                  </a:lnTo>
                  <a:lnTo>
                    <a:pt x="66" y="123"/>
                  </a:lnTo>
                  <a:lnTo>
                    <a:pt x="57" y="123"/>
                  </a:lnTo>
                  <a:lnTo>
                    <a:pt x="52" y="122"/>
                  </a:lnTo>
                  <a:lnTo>
                    <a:pt x="49" y="121"/>
                  </a:lnTo>
                  <a:lnTo>
                    <a:pt x="47" y="119"/>
                  </a:lnTo>
                  <a:lnTo>
                    <a:pt x="46" y="117"/>
                  </a:lnTo>
                  <a:lnTo>
                    <a:pt x="44" y="116"/>
                  </a:lnTo>
                  <a:lnTo>
                    <a:pt x="40" y="115"/>
                  </a:lnTo>
                  <a:lnTo>
                    <a:pt x="37" y="114"/>
                  </a:lnTo>
                  <a:lnTo>
                    <a:pt x="35" y="110"/>
                  </a:lnTo>
                  <a:lnTo>
                    <a:pt x="32" y="107"/>
                  </a:lnTo>
                  <a:lnTo>
                    <a:pt x="28" y="105"/>
                  </a:lnTo>
                  <a:lnTo>
                    <a:pt x="26" y="102"/>
                  </a:lnTo>
                  <a:lnTo>
                    <a:pt x="24" y="98"/>
                  </a:lnTo>
                  <a:lnTo>
                    <a:pt x="20" y="95"/>
                  </a:lnTo>
                  <a:lnTo>
                    <a:pt x="15" y="92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0" y="86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8" y="81"/>
                  </a:lnTo>
                  <a:lnTo>
                    <a:pt x="7" y="79"/>
                  </a:lnTo>
                  <a:lnTo>
                    <a:pt x="7" y="77"/>
                  </a:lnTo>
                  <a:lnTo>
                    <a:pt x="6" y="75"/>
                  </a:lnTo>
                  <a:lnTo>
                    <a:pt x="0" y="75"/>
                  </a:lnTo>
                  <a:lnTo>
                    <a:pt x="5" y="71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2" y="63"/>
                  </a:lnTo>
                  <a:lnTo>
                    <a:pt x="11" y="63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7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5" y="51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18" y="46"/>
                  </a:lnTo>
                  <a:lnTo>
                    <a:pt x="17" y="42"/>
                  </a:lnTo>
                  <a:lnTo>
                    <a:pt x="11" y="40"/>
                  </a:lnTo>
                  <a:lnTo>
                    <a:pt x="10" y="39"/>
                  </a:lnTo>
                  <a:lnTo>
                    <a:pt x="12" y="38"/>
                  </a:lnTo>
                  <a:lnTo>
                    <a:pt x="13" y="37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8" y="32"/>
                  </a:lnTo>
                  <a:lnTo>
                    <a:pt x="29" y="30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32" y="25"/>
                  </a:lnTo>
                  <a:lnTo>
                    <a:pt x="33" y="24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43" y="30"/>
                  </a:lnTo>
                  <a:lnTo>
                    <a:pt x="47" y="33"/>
                  </a:lnTo>
                  <a:lnTo>
                    <a:pt x="50" y="35"/>
                  </a:lnTo>
                  <a:lnTo>
                    <a:pt x="57" y="35"/>
                  </a:lnTo>
                  <a:lnTo>
                    <a:pt x="62" y="35"/>
                  </a:lnTo>
                  <a:lnTo>
                    <a:pt x="72" y="34"/>
                  </a:lnTo>
                  <a:lnTo>
                    <a:pt x="80" y="34"/>
                  </a:lnTo>
                  <a:lnTo>
                    <a:pt x="80" y="33"/>
                  </a:lnTo>
                  <a:lnTo>
                    <a:pt x="82" y="32"/>
                  </a:lnTo>
                  <a:lnTo>
                    <a:pt x="80" y="30"/>
                  </a:lnTo>
                  <a:lnTo>
                    <a:pt x="80" y="27"/>
                  </a:lnTo>
                  <a:lnTo>
                    <a:pt x="82" y="25"/>
                  </a:lnTo>
                  <a:lnTo>
                    <a:pt x="85" y="22"/>
                  </a:lnTo>
                  <a:lnTo>
                    <a:pt x="96" y="22"/>
                  </a:lnTo>
                  <a:lnTo>
                    <a:pt x="102" y="20"/>
                  </a:lnTo>
                  <a:lnTo>
                    <a:pt x="103" y="17"/>
                  </a:lnTo>
                  <a:lnTo>
                    <a:pt x="106" y="15"/>
                  </a:lnTo>
                  <a:lnTo>
                    <a:pt x="107" y="15"/>
                  </a:lnTo>
                  <a:lnTo>
                    <a:pt x="110" y="16"/>
                  </a:lnTo>
                  <a:lnTo>
                    <a:pt x="113" y="18"/>
                  </a:lnTo>
                  <a:lnTo>
                    <a:pt x="115" y="19"/>
                  </a:lnTo>
                  <a:lnTo>
                    <a:pt x="117" y="18"/>
                  </a:lnTo>
                  <a:lnTo>
                    <a:pt x="122" y="15"/>
                  </a:lnTo>
                  <a:lnTo>
                    <a:pt x="129" y="11"/>
                  </a:lnTo>
                  <a:lnTo>
                    <a:pt x="133" y="2"/>
                  </a:lnTo>
                  <a:lnTo>
                    <a:pt x="133" y="1"/>
                  </a:lnTo>
                  <a:lnTo>
                    <a:pt x="138" y="0"/>
                  </a:lnTo>
                  <a:lnTo>
                    <a:pt x="145" y="0"/>
                  </a:lnTo>
                  <a:lnTo>
                    <a:pt x="148" y="1"/>
                  </a:lnTo>
                  <a:lnTo>
                    <a:pt x="151" y="2"/>
                  </a:lnTo>
                  <a:lnTo>
                    <a:pt x="154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4" y="1"/>
                  </a:lnTo>
                  <a:lnTo>
                    <a:pt x="165" y="2"/>
                  </a:lnTo>
                  <a:lnTo>
                    <a:pt x="167" y="4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69" y="8"/>
                  </a:lnTo>
                  <a:lnTo>
                    <a:pt x="170" y="9"/>
                  </a:lnTo>
                  <a:lnTo>
                    <a:pt x="172" y="10"/>
                  </a:lnTo>
                  <a:lnTo>
                    <a:pt x="182" y="7"/>
                  </a:lnTo>
                  <a:lnTo>
                    <a:pt x="18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4" name="Freeform 217">
              <a:extLst>
                <a:ext uri="{FF2B5EF4-FFF2-40B4-BE49-F238E27FC236}">
                  <a16:creationId xmlns:a16="http://schemas.microsoft.com/office/drawing/2014/main" id="{6D71DEA8-913A-4F7A-A1EE-380C703A1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6449" y="7759212"/>
              <a:ext cx="258276" cy="153866"/>
            </a:xfrm>
            <a:custGeom>
              <a:avLst/>
              <a:gdLst>
                <a:gd name="T0" fmla="*/ 186 w 206"/>
                <a:gd name="T1" fmla="*/ 6 h 125"/>
                <a:gd name="T2" fmla="*/ 188 w 206"/>
                <a:gd name="T3" fmla="*/ 12 h 125"/>
                <a:gd name="T4" fmla="*/ 197 w 206"/>
                <a:gd name="T5" fmla="*/ 19 h 125"/>
                <a:gd name="T6" fmla="*/ 202 w 206"/>
                <a:gd name="T7" fmla="*/ 20 h 125"/>
                <a:gd name="T8" fmla="*/ 204 w 206"/>
                <a:gd name="T9" fmla="*/ 25 h 125"/>
                <a:gd name="T10" fmla="*/ 199 w 206"/>
                <a:gd name="T11" fmla="*/ 34 h 125"/>
                <a:gd name="T12" fmla="*/ 191 w 206"/>
                <a:gd name="T13" fmla="*/ 35 h 125"/>
                <a:gd name="T14" fmla="*/ 185 w 206"/>
                <a:gd name="T15" fmla="*/ 41 h 125"/>
                <a:gd name="T16" fmla="*/ 179 w 206"/>
                <a:gd name="T17" fmla="*/ 52 h 125"/>
                <a:gd name="T18" fmla="*/ 172 w 206"/>
                <a:gd name="T19" fmla="*/ 63 h 125"/>
                <a:gd name="T20" fmla="*/ 169 w 206"/>
                <a:gd name="T21" fmla="*/ 71 h 125"/>
                <a:gd name="T22" fmla="*/ 164 w 206"/>
                <a:gd name="T23" fmla="*/ 82 h 125"/>
                <a:gd name="T24" fmla="*/ 157 w 206"/>
                <a:gd name="T25" fmla="*/ 88 h 125"/>
                <a:gd name="T26" fmla="*/ 154 w 206"/>
                <a:gd name="T27" fmla="*/ 96 h 125"/>
                <a:gd name="T28" fmla="*/ 150 w 206"/>
                <a:gd name="T29" fmla="*/ 102 h 125"/>
                <a:gd name="T30" fmla="*/ 140 w 206"/>
                <a:gd name="T31" fmla="*/ 105 h 125"/>
                <a:gd name="T32" fmla="*/ 134 w 206"/>
                <a:gd name="T33" fmla="*/ 106 h 125"/>
                <a:gd name="T34" fmla="*/ 123 w 206"/>
                <a:gd name="T35" fmla="*/ 107 h 125"/>
                <a:gd name="T36" fmla="*/ 107 w 206"/>
                <a:gd name="T37" fmla="*/ 105 h 125"/>
                <a:gd name="T38" fmla="*/ 100 w 206"/>
                <a:gd name="T39" fmla="*/ 111 h 125"/>
                <a:gd name="T40" fmla="*/ 93 w 206"/>
                <a:gd name="T41" fmla="*/ 114 h 125"/>
                <a:gd name="T42" fmla="*/ 88 w 206"/>
                <a:gd name="T43" fmla="*/ 115 h 125"/>
                <a:gd name="T44" fmla="*/ 83 w 206"/>
                <a:gd name="T45" fmla="*/ 117 h 125"/>
                <a:gd name="T46" fmla="*/ 74 w 206"/>
                <a:gd name="T47" fmla="*/ 122 h 125"/>
                <a:gd name="T48" fmla="*/ 66 w 206"/>
                <a:gd name="T49" fmla="*/ 123 h 125"/>
                <a:gd name="T50" fmla="*/ 47 w 206"/>
                <a:gd name="T51" fmla="*/ 119 h 125"/>
                <a:gd name="T52" fmla="*/ 37 w 206"/>
                <a:gd name="T53" fmla="*/ 114 h 125"/>
                <a:gd name="T54" fmla="*/ 26 w 206"/>
                <a:gd name="T55" fmla="*/ 102 h 125"/>
                <a:gd name="T56" fmla="*/ 13 w 206"/>
                <a:gd name="T57" fmla="*/ 91 h 125"/>
                <a:gd name="T58" fmla="*/ 9 w 206"/>
                <a:gd name="T59" fmla="*/ 84 h 125"/>
                <a:gd name="T60" fmla="*/ 7 w 206"/>
                <a:gd name="T61" fmla="*/ 77 h 125"/>
                <a:gd name="T62" fmla="*/ 8 w 206"/>
                <a:gd name="T63" fmla="*/ 69 h 125"/>
                <a:gd name="T64" fmla="*/ 12 w 206"/>
                <a:gd name="T65" fmla="*/ 67 h 125"/>
                <a:gd name="T66" fmla="*/ 11 w 206"/>
                <a:gd name="T67" fmla="*/ 63 h 125"/>
                <a:gd name="T68" fmla="*/ 11 w 206"/>
                <a:gd name="T69" fmla="*/ 53 h 125"/>
                <a:gd name="T70" fmla="*/ 16 w 206"/>
                <a:gd name="T71" fmla="*/ 49 h 125"/>
                <a:gd name="T72" fmla="*/ 11 w 206"/>
                <a:gd name="T73" fmla="*/ 40 h 125"/>
                <a:gd name="T74" fmla="*/ 14 w 206"/>
                <a:gd name="T75" fmla="*/ 36 h 125"/>
                <a:gd name="T76" fmla="*/ 21 w 206"/>
                <a:gd name="T77" fmla="*/ 39 h 125"/>
                <a:gd name="T78" fmla="*/ 30 w 206"/>
                <a:gd name="T79" fmla="*/ 38 h 125"/>
                <a:gd name="T80" fmla="*/ 29 w 206"/>
                <a:gd name="T81" fmla="*/ 30 h 125"/>
                <a:gd name="T82" fmla="*/ 33 w 206"/>
                <a:gd name="T83" fmla="*/ 24 h 125"/>
                <a:gd name="T84" fmla="*/ 43 w 206"/>
                <a:gd name="T85" fmla="*/ 30 h 125"/>
                <a:gd name="T86" fmla="*/ 62 w 206"/>
                <a:gd name="T87" fmla="*/ 35 h 125"/>
                <a:gd name="T88" fmla="*/ 82 w 206"/>
                <a:gd name="T89" fmla="*/ 32 h 125"/>
                <a:gd name="T90" fmla="*/ 85 w 206"/>
                <a:gd name="T91" fmla="*/ 22 h 125"/>
                <a:gd name="T92" fmla="*/ 106 w 206"/>
                <a:gd name="T93" fmla="*/ 15 h 125"/>
                <a:gd name="T94" fmla="*/ 115 w 206"/>
                <a:gd name="T95" fmla="*/ 19 h 125"/>
                <a:gd name="T96" fmla="*/ 133 w 206"/>
                <a:gd name="T97" fmla="*/ 2 h 125"/>
                <a:gd name="T98" fmla="*/ 148 w 206"/>
                <a:gd name="T99" fmla="*/ 1 h 125"/>
                <a:gd name="T100" fmla="*/ 162 w 206"/>
                <a:gd name="T101" fmla="*/ 0 h 125"/>
                <a:gd name="T102" fmla="*/ 168 w 206"/>
                <a:gd name="T103" fmla="*/ 6 h 125"/>
                <a:gd name="T104" fmla="*/ 172 w 206"/>
                <a:gd name="T105" fmla="*/ 1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6" h="125">
                  <a:moveTo>
                    <a:pt x="182" y="6"/>
                  </a:moveTo>
                  <a:lnTo>
                    <a:pt x="186" y="6"/>
                  </a:lnTo>
                  <a:lnTo>
                    <a:pt x="186" y="6"/>
                  </a:lnTo>
                  <a:lnTo>
                    <a:pt x="186" y="6"/>
                  </a:lnTo>
                  <a:lnTo>
                    <a:pt x="187" y="8"/>
                  </a:lnTo>
                  <a:lnTo>
                    <a:pt x="187" y="9"/>
                  </a:lnTo>
                  <a:lnTo>
                    <a:pt x="187" y="10"/>
                  </a:lnTo>
                  <a:lnTo>
                    <a:pt x="188" y="12"/>
                  </a:lnTo>
                  <a:lnTo>
                    <a:pt x="189" y="13"/>
                  </a:lnTo>
                  <a:lnTo>
                    <a:pt x="192" y="14"/>
                  </a:lnTo>
                  <a:lnTo>
                    <a:pt x="195" y="16"/>
                  </a:lnTo>
                  <a:lnTo>
                    <a:pt x="197" y="19"/>
                  </a:lnTo>
                  <a:lnTo>
                    <a:pt x="199" y="20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202" y="20"/>
                  </a:lnTo>
                  <a:lnTo>
                    <a:pt x="202" y="21"/>
                  </a:lnTo>
                  <a:lnTo>
                    <a:pt x="204" y="22"/>
                  </a:lnTo>
                  <a:lnTo>
                    <a:pt x="204" y="23"/>
                  </a:lnTo>
                  <a:lnTo>
                    <a:pt x="204" y="25"/>
                  </a:lnTo>
                  <a:lnTo>
                    <a:pt x="204" y="27"/>
                  </a:lnTo>
                  <a:lnTo>
                    <a:pt x="205" y="27"/>
                  </a:lnTo>
                  <a:lnTo>
                    <a:pt x="204" y="28"/>
                  </a:lnTo>
                  <a:lnTo>
                    <a:pt x="199" y="34"/>
                  </a:lnTo>
                  <a:lnTo>
                    <a:pt x="197" y="35"/>
                  </a:lnTo>
                  <a:lnTo>
                    <a:pt x="196" y="36"/>
                  </a:lnTo>
                  <a:lnTo>
                    <a:pt x="193" y="35"/>
                  </a:lnTo>
                  <a:lnTo>
                    <a:pt x="191" y="35"/>
                  </a:lnTo>
                  <a:lnTo>
                    <a:pt x="189" y="36"/>
                  </a:lnTo>
                  <a:lnTo>
                    <a:pt x="187" y="37"/>
                  </a:lnTo>
                  <a:lnTo>
                    <a:pt x="186" y="38"/>
                  </a:lnTo>
                  <a:lnTo>
                    <a:pt x="185" y="41"/>
                  </a:lnTo>
                  <a:lnTo>
                    <a:pt x="182" y="44"/>
                  </a:lnTo>
                  <a:lnTo>
                    <a:pt x="180" y="46"/>
                  </a:lnTo>
                  <a:lnTo>
                    <a:pt x="179" y="47"/>
                  </a:lnTo>
                  <a:lnTo>
                    <a:pt x="179" y="52"/>
                  </a:lnTo>
                  <a:lnTo>
                    <a:pt x="178" y="53"/>
                  </a:lnTo>
                  <a:lnTo>
                    <a:pt x="176" y="55"/>
                  </a:lnTo>
                  <a:lnTo>
                    <a:pt x="175" y="56"/>
                  </a:lnTo>
                  <a:lnTo>
                    <a:pt x="172" y="63"/>
                  </a:lnTo>
                  <a:lnTo>
                    <a:pt x="170" y="66"/>
                  </a:lnTo>
                  <a:lnTo>
                    <a:pt x="169" y="68"/>
                  </a:lnTo>
                  <a:lnTo>
                    <a:pt x="169" y="69"/>
                  </a:lnTo>
                  <a:lnTo>
                    <a:pt x="169" y="71"/>
                  </a:lnTo>
                  <a:lnTo>
                    <a:pt x="166" y="75"/>
                  </a:lnTo>
                  <a:lnTo>
                    <a:pt x="164" y="79"/>
                  </a:lnTo>
                  <a:lnTo>
                    <a:pt x="163" y="80"/>
                  </a:lnTo>
                  <a:lnTo>
                    <a:pt x="164" y="82"/>
                  </a:lnTo>
                  <a:lnTo>
                    <a:pt x="161" y="85"/>
                  </a:lnTo>
                  <a:lnTo>
                    <a:pt x="159" y="86"/>
                  </a:lnTo>
                  <a:lnTo>
                    <a:pt x="158" y="86"/>
                  </a:lnTo>
                  <a:lnTo>
                    <a:pt x="157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7" y="95"/>
                  </a:lnTo>
                  <a:lnTo>
                    <a:pt x="154" y="96"/>
                  </a:lnTo>
                  <a:lnTo>
                    <a:pt x="154" y="98"/>
                  </a:lnTo>
                  <a:lnTo>
                    <a:pt x="153" y="100"/>
                  </a:lnTo>
                  <a:lnTo>
                    <a:pt x="152" y="101"/>
                  </a:lnTo>
                  <a:lnTo>
                    <a:pt x="150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0" y="104"/>
                  </a:lnTo>
                  <a:lnTo>
                    <a:pt x="140" y="105"/>
                  </a:lnTo>
                  <a:lnTo>
                    <a:pt x="140" y="105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4" y="106"/>
                  </a:lnTo>
                  <a:lnTo>
                    <a:pt x="127" y="107"/>
                  </a:lnTo>
                  <a:lnTo>
                    <a:pt x="126" y="109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17" y="106"/>
                  </a:lnTo>
                  <a:lnTo>
                    <a:pt x="113" y="107"/>
                  </a:lnTo>
                  <a:lnTo>
                    <a:pt x="110" y="107"/>
                  </a:lnTo>
                  <a:lnTo>
                    <a:pt x="107" y="105"/>
                  </a:lnTo>
                  <a:lnTo>
                    <a:pt x="104" y="106"/>
                  </a:lnTo>
                  <a:lnTo>
                    <a:pt x="102" y="109"/>
                  </a:lnTo>
                  <a:lnTo>
                    <a:pt x="101" y="110"/>
                  </a:lnTo>
                  <a:lnTo>
                    <a:pt x="100" y="111"/>
                  </a:lnTo>
                  <a:lnTo>
                    <a:pt x="98" y="112"/>
                  </a:lnTo>
                  <a:lnTo>
                    <a:pt x="96" y="113"/>
                  </a:lnTo>
                  <a:lnTo>
                    <a:pt x="94" y="114"/>
                  </a:lnTo>
                  <a:lnTo>
                    <a:pt x="93" y="114"/>
                  </a:lnTo>
                  <a:lnTo>
                    <a:pt x="91" y="112"/>
                  </a:lnTo>
                  <a:lnTo>
                    <a:pt x="90" y="113"/>
                  </a:lnTo>
                  <a:lnTo>
                    <a:pt x="90" y="114"/>
                  </a:lnTo>
                  <a:lnTo>
                    <a:pt x="88" y="115"/>
                  </a:lnTo>
                  <a:lnTo>
                    <a:pt x="86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3" y="117"/>
                  </a:lnTo>
                  <a:lnTo>
                    <a:pt x="80" y="118"/>
                  </a:lnTo>
                  <a:lnTo>
                    <a:pt x="78" y="117"/>
                  </a:lnTo>
                  <a:lnTo>
                    <a:pt x="75" y="121"/>
                  </a:lnTo>
                  <a:lnTo>
                    <a:pt x="74" y="122"/>
                  </a:lnTo>
                  <a:lnTo>
                    <a:pt x="71" y="123"/>
                  </a:lnTo>
                  <a:lnTo>
                    <a:pt x="69" y="124"/>
                  </a:lnTo>
                  <a:lnTo>
                    <a:pt x="67" y="123"/>
                  </a:lnTo>
                  <a:lnTo>
                    <a:pt x="66" y="123"/>
                  </a:lnTo>
                  <a:lnTo>
                    <a:pt x="57" y="123"/>
                  </a:lnTo>
                  <a:lnTo>
                    <a:pt x="52" y="122"/>
                  </a:lnTo>
                  <a:lnTo>
                    <a:pt x="49" y="121"/>
                  </a:lnTo>
                  <a:lnTo>
                    <a:pt x="47" y="119"/>
                  </a:lnTo>
                  <a:lnTo>
                    <a:pt x="46" y="117"/>
                  </a:lnTo>
                  <a:lnTo>
                    <a:pt x="44" y="116"/>
                  </a:lnTo>
                  <a:lnTo>
                    <a:pt x="40" y="115"/>
                  </a:lnTo>
                  <a:lnTo>
                    <a:pt x="37" y="114"/>
                  </a:lnTo>
                  <a:lnTo>
                    <a:pt x="35" y="110"/>
                  </a:lnTo>
                  <a:lnTo>
                    <a:pt x="32" y="107"/>
                  </a:lnTo>
                  <a:lnTo>
                    <a:pt x="28" y="105"/>
                  </a:lnTo>
                  <a:lnTo>
                    <a:pt x="26" y="102"/>
                  </a:lnTo>
                  <a:lnTo>
                    <a:pt x="24" y="98"/>
                  </a:lnTo>
                  <a:lnTo>
                    <a:pt x="20" y="95"/>
                  </a:lnTo>
                  <a:lnTo>
                    <a:pt x="15" y="92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0" y="86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8" y="81"/>
                  </a:lnTo>
                  <a:lnTo>
                    <a:pt x="7" y="79"/>
                  </a:lnTo>
                  <a:lnTo>
                    <a:pt x="7" y="77"/>
                  </a:lnTo>
                  <a:lnTo>
                    <a:pt x="6" y="75"/>
                  </a:lnTo>
                  <a:lnTo>
                    <a:pt x="0" y="75"/>
                  </a:lnTo>
                  <a:lnTo>
                    <a:pt x="5" y="71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2" y="63"/>
                  </a:lnTo>
                  <a:lnTo>
                    <a:pt x="11" y="63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7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5" y="51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18" y="46"/>
                  </a:lnTo>
                  <a:lnTo>
                    <a:pt x="17" y="42"/>
                  </a:lnTo>
                  <a:lnTo>
                    <a:pt x="11" y="40"/>
                  </a:lnTo>
                  <a:lnTo>
                    <a:pt x="10" y="39"/>
                  </a:lnTo>
                  <a:lnTo>
                    <a:pt x="12" y="38"/>
                  </a:lnTo>
                  <a:lnTo>
                    <a:pt x="13" y="37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8" y="32"/>
                  </a:lnTo>
                  <a:lnTo>
                    <a:pt x="29" y="30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32" y="25"/>
                  </a:lnTo>
                  <a:lnTo>
                    <a:pt x="33" y="24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43" y="30"/>
                  </a:lnTo>
                  <a:lnTo>
                    <a:pt x="47" y="33"/>
                  </a:lnTo>
                  <a:lnTo>
                    <a:pt x="50" y="35"/>
                  </a:lnTo>
                  <a:lnTo>
                    <a:pt x="57" y="35"/>
                  </a:lnTo>
                  <a:lnTo>
                    <a:pt x="62" y="35"/>
                  </a:lnTo>
                  <a:lnTo>
                    <a:pt x="72" y="34"/>
                  </a:lnTo>
                  <a:lnTo>
                    <a:pt x="80" y="34"/>
                  </a:lnTo>
                  <a:lnTo>
                    <a:pt x="80" y="33"/>
                  </a:lnTo>
                  <a:lnTo>
                    <a:pt x="82" y="32"/>
                  </a:lnTo>
                  <a:lnTo>
                    <a:pt x="80" y="30"/>
                  </a:lnTo>
                  <a:lnTo>
                    <a:pt x="80" y="27"/>
                  </a:lnTo>
                  <a:lnTo>
                    <a:pt x="82" y="25"/>
                  </a:lnTo>
                  <a:lnTo>
                    <a:pt x="85" y="22"/>
                  </a:lnTo>
                  <a:lnTo>
                    <a:pt x="96" y="22"/>
                  </a:lnTo>
                  <a:lnTo>
                    <a:pt x="102" y="20"/>
                  </a:lnTo>
                  <a:lnTo>
                    <a:pt x="103" y="17"/>
                  </a:lnTo>
                  <a:lnTo>
                    <a:pt x="106" y="15"/>
                  </a:lnTo>
                  <a:lnTo>
                    <a:pt x="107" y="15"/>
                  </a:lnTo>
                  <a:lnTo>
                    <a:pt x="110" y="16"/>
                  </a:lnTo>
                  <a:lnTo>
                    <a:pt x="113" y="18"/>
                  </a:lnTo>
                  <a:lnTo>
                    <a:pt x="115" y="19"/>
                  </a:lnTo>
                  <a:lnTo>
                    <a:pt x="117" y="18"/>
                  </a:lnTo>
                  <a:lnTo>
                    <a:pt x="122" y="15"/>
                  </a:lnTo>
                  <a:lnTo>
                    <a:pt x="129" y="11"/>
                  </a:lnTo>
                  <a:lnTo>
                    <a:pt x="133" y="2"/>
                  </a:lnTo>
                  <a:lnTo>
                    <a:pt x="133" y="1"/>
                  </a:lnTo>
                  <a:lnTo>
                    <a:pt x="138" y="0"/>
                  </a:lnTo>
                  <a:lnTo>
                    <a:pt x="145" y="0"/>
                  </a:lnTo>
                  <a:lnTo>
                    <a:pt x="148" y="1"/>
                  </a:lnTo>
                  <a:lnTo>
                    <a:pt x="151" y="2"/>
                  </a:lnTo>
                  <a:lnTo>
                    <a:pt x="154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4" y="1"/>
                  </a:lnTo>
                  <a:lnTo>
                    <a:pt x="165" y="2"/>
                  </a:lnTo>
                  <a:lnTo>
                    <a:pt x="167" y="4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69" y="8"/>
                  </a:lnTo>
                  <a:lnTo>
                    <a:pt x="170" y="9"/>
                  </a:lnTo>
                  <a:lnTo>
                    <a:pt x="172" y="10"/>
                  </a:lnTo>
                  <a:lnTo>
                    <a:pt x="182" y="7"/>
                  </a:lnTo>
                  <a:lnTo>
                    <a:pt x="18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5" name="Freeform 218">
              <a:extLst>
                <a:ext uri="{FF2B5EF4-FFF2-40B4-BE49-F238E27FC236}">
                  <a16:creationId xmlns:a16="http://schemas.microsoft.com/office/drawing/2014/main" id="{74D3FCBB-BBB5-42F6-83CB-01DCDC82E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1821" y="7341577"/>
              <a:ext cx="164856" cy="247285"/>
            </a:xfrm>
            <a:custGeom>
              <a:avLst/>
              <a:gdLst>
                <a:gd name="T0" fmla="*/ 4 w 133"/>
                <a:gd name="T1" fmla="*/ 72 h 198"/>
                <a:gd name="T2" fmla="*/ 14 w 133"/>
                <a:gd name="T3" fmla="*/ 76 h 198"/>
                <a:gd name="T4" fmla="*/ 89 w 133"/>
                <a:gd name="T5" fmla="*/ 25 h 198"/>
                <a:gd name="T6" fmla="*/ 80 w 133"/>
                <a:gd name="T7" fmla="*/ 34 h 198"/>
                <a:gd name="T8" fmla="*/ 76 w 133"/>
                <a:gd name="T9" fmla="*/ 36 h 198"/>
                <a:gd name="T10" fmla="*/ 71 w 133"/>
                <a:gd name="T11" fmla="*/ 45 h 198"/>
                <a:gd name="T12" fmla="*/ 76 w 133"/>
                <a:gd name="T13" fmla="*/ 57 h 198"/>
                <a:gd name="T14" fmla="*/ 90 w 133"/>
                <a:gd name="T15" fmla="*/ 64 h 198"/>
                <a:gd name="T16" fmla="*/ 98 w 133"/>
                <a:gd name="T17" fmla="*/ 58 h 198"/>
                <a:gd name="T18" fmla="*/ 102 w 133"/>
                <a:gd name="T19" fmla="*/ 50 h 198"/>
                <a:gd name="T20" fmla="*/ 109 w 133"/>
                <a:gd name="T21" fmla="*/ 60 h 198"/>
                <a:gd name="T22" fmla="*/ 114 w 133"/>
                <a:gd name="T23" fmla="*/ 68 h 198"/>
                <a:gd name="T24" fmla="*/ 124 w 133"/>
                <a:gd name="T25" fmla="*/ 66 h 198"/>
                <a:gd name="T26" fmla="*/ 124 w 133"/>
                <a:gd name="T27" fmla="*/ 70 h 198"/>
                <a:gd name="T28" fmla="*/ 126 w 133"/>
                <a:gd name="T29" fmla="*/ 84 h 198"/>
                <a:gd name="T30" fmla="*/ 129 w 133"/>
                <a:gd name="T31" fmla="*/ 102 h 198"/>
                <a:gd name="T32" fmla="*/ 132 w 133"/>
                <a:gd name="T33" fmla="*/ 125 h 198"/>
                <a:gd name="T34" fmla="*/ 126 w 133"/>
                <a:gd name="T35" fmla="*/ 145 h 198"/>
                <a:gd name="T36" fmla="*/ 120 w 133"/>
                <a:gd name="T37" fmla="*/ 161 h 198"/>
                <a:gd name="T38" fmla="*/ 106 w 133"/>
                <a:gd name="T39" fmla="*/ 163 h 198"/>
                <a:gd name="T40" fmla="*/ 96 w 133"/>
                <a:gd name="T41" fmla="*/ 164 h 198"/>
                <a:gd name="T42" fmla="*/ 84 w 133"/>
                <a:gd name="T43" fmla="*/ 172 h 198"/>
                <a:gd name="T44" fmla="*/ 71 w 133"/>
                <a:gd name="T45" fmla="*/ 179 h 198"/>
                <a:gd name="T46" fmla="*/ 60 w 133"/>
                <a:gd name="T47" fmla="*/ 177 h 198"/>
                <a:gd name="T48" fmla="*/ 60 w 133"/>
                <a:gd name="T49" fmla="*/ 185 h 198"/>
                <a:gd name="T50" fmla="*/ 33 w 133"/>
                <a:gd name="T51" fmla="*/ 195 h 198"/>
                <a:gd name="T52" fmla="*/ 20 w 133"/>
                <a:gd name="T53" fmla="*/ 197 h 198"/>
                <a:gd name="T54" fmla="*/ 25 w 133"/>
                <a:gd name="T55" fmla="*/ 186 h 198"/>
                <a:gd name="T56" fmla="*/ 15 w 133"/>
                <a:gd name="T57" fmla="*/ 184 h 198"/>
                <a:gd name="T58" fmla="*/ 10 w 133"/>
                <a:gd name="T59" fmla="*/ 183 h 198"/>
                <a:gd name="T60" fmla="*/ 5 w 133"/>
                <a:gd name="T61" fmla="*/ 172 h 198"/>
                <a:gd name="T62" fmla="*/ 13 w 133"/>
                <a:gd name="T63" fmla="*/ 164 h 198"/>
                <a:gd name="T64" fmla="*/ 6 w 133"/>
                <a:gd name="T65" fmla="*/ 157 h 198"/>
                <a:gd name="T66" fmla="*/ 19 w 133"/>
                <a:gd name="T67" fmla="*/ 159 h 198"/>
                <a:gd name="T68" fmla="*/ 19 w 133"/>
                <a:gd name="T69" fmla="*/ 148 h 198"/>
                <a:gd name="T70" fmla="*/ 49 w 133"/>
                <a:gd name="T71" fmla="*/ 137 h 198"/>
                <a:gd name="T72" fmla="*/ 30 w 133"/>
                <a:gd name="T73" fmla="*/ 141 h 198"/>
                <a:gd name="T74" fmla="*/ 19 w 133"/>
                <a:gd name="T75" fmla="*/ 143 h 198"/>
                <a:gd name="T76" fmla="*/ 30 w 133"/>
                <a:gd name="T77" fmla="*/ 127 h 198"/>
                <a:gd name="T78" fmla="*/ 38 w 133"/>
                <a:gd name="T79" fmla="*/ 115 h 198"/>
                <a:gd name="T80" fmla="*/ 41 w 133"/>
                <a:gd name="T81" fmla="*/ 110 h 198"/>
                <a:gd name="T82" fmla="*/ 25 w 133"/>
                <a:gd name="T83" fmla="*/ 108 h 198"/>
                <a:gd name="T84" fmla="*/ 17 w 133"/>
                <a:gd name="T85" fmla="*/ 105 h 198"/>
                <a:gd name="T86" fmla="*/ 10 w 133"/>
                <a:gd name="T87" fmla="*/ 101 h 198"/>
                <a:gd name="T88" fmla="*/ 10 w 133"/>
                <a:gd name="T89" fmla="*/ 93 h 198"/>
                <a:gd name="T90" fmla="*/ 15 w 133"/>
                <a:gd name="T91" fmla="*/ 88 h 198"/>
                <a:gd name="T92" fmla="*/ 24 w 133"/>
                <a:gd name="T93" fmla="*/ 79 h 198"/>
                <a:gd name="T94" fmla="*/ 16 w 133"/>
                <a:gd name="T95" fmla="*/ 71 h 198"/>
                <a:gd name="T96" fmla="*/ 13 w 133"/>
                <a:gd name="T97" fmla="*/ 62 h 198"/>
                <a:gd name="T98" fmla="*/ 14 w 133"/>
                <a:gd name="T99" fmla="*/ 57 h 198"/>
                <a:gd name="T100" fmla="*/ 38 w 133"/>
                <a:gd name="T101" fmla="*/ 60 h 198"/>
                <a:gd name="T102" fmla="*/ 55 w 133"/>
                <a:gd name="T103" fmla="*/ 59 h 198"/>
                <a:gd name="T104" fmla="*/ 58 w 133"/>
                <a:gd name="T105" fmla="*/ 48 h 198"/>
                <a:gd name="T106" fmla="*/ 68 w 133"/>
                <a:gd name="T107" fmla="*/ 38 h 198"/>
                <a:gd name="T108" fmla="*/ 56 w 133"/>
                <a:gd name="T109" fmla="*/ 30 h 198"/>
                <a:gd name="T110" fmla="*/ 61 w 133"/>
                <a:gd name="T111" fmla="*/ 18 h 198"/>
                <a:gd name="T112" fmla="*/ 73 w 133"/>
                <a:gd name="T113" fmla="*/ 9 h 198"/>
                <a:gd name="T114" fmla="*/ 82 w 133"/>
                <a:gd name="T115" fmla="*/ 5 h 198"/>
                <a:gd name="T116" fmla="*/ 85 w 133"/>
                <a:gd name="T117" fmla="*/ 14 h 198"/>
                <a:gd name="T118" fmla="*/ 89 w 133"/>
                <a:gd name="T119" fmla="*/ 16 h 198"/>
                <a:gd name="T120" fmla="*/ 89 w 133"/>
                <a:gd name="T121" fmla="*/ 4 h 198"/>
                <a:gd name="T122" fmla="*/ 98 w 133"/>
                <a:gd name="T123" fmla="*/ 3 h 198"/>
                <a:gd name="T124" fmla="*/ 96 w 133"/>
                <a:gd name="T125" fmla="*/ 1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3" h="198">
                  <a:moveTo>
                    <a:pt x="14" y="76"/>
                  </a:moveTo>
                  <a:lnTo>
                    <a:pt x="14" y="77"/>
                  </a:lnTo>
                  <a:lnTo>
                    <a:pt x="11" y="75"/>
                  </a:lnTo>
                  <a:lnTo>
                    <a:pt x="10" y="73"/>
                  </a:lnTo>
                  <a:lnTo>
                    <a:pt x="4" y="72"/>
                  </a:lnTo>
                  <a:lnTo>
                    <a:pt x="6" y="70"/>
                  </a:lnTo>
                  <a:lnTo>
                    <a:pt x="8" y="71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76"/>
                  </a:lnTo>
                  <a:close/>
                  <a:moveTo>
                    <a:pt x="96" y="14"/>
                  </a:moveTo>
                  <a:lnTo>
                    <a:pt x="91" y="18"/>
                  </a:lnTo>
                  <a:lnTo>
                    <a:pt x="91" y="19"/>
                  </a:lnTo>
                  <a:lnTo>
                    <a:pt x="89" y="24"/>
                  </a:lnTo>
                  <a:lnTo>
                    <a:pt x="89" y="25"/>
                  </a:lnTo>
                  <a:lnTo>
                    <a:pt x="88" y="28"/>
                  </a:lnTo>
                  <a:lnTo>
                    <a:pt x="86" y="31"/>
                  </a:lnTo>
                  <a:lnTo>
                    <a:pt x="84" y="32"/>
                  </a:lnTo>
                  <a:lnTo>
                    <a:pt x="82" y="34"/>
                  </a:lnTo>
                  <a:lnTo>
                    <a:pt x="80" y="34"/>
                  </a:lnTo>
                  <a:lnTo>
                    <a:pt x="79" y="34"/>
                  </a:lnTo>
                  <a:lnTo>
                    <a:pt x="76" y="34"/>
                  </a:lnTo>
                  <a:lnTo>
                    <a:pt x="75" y="35"/>
                  </a:lnTo>
                  <a:lnTo>
                    <a:pt x="75" y="36"/>
                  </a:lnTo>
                  <a:lnTo>
                    <a:pt x="76" y="36"/>
                  </a:lnTo>
                  <a:lnTo>
                    <a:pt x="78" y="38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79" y="41"/>
                  </a:lnTo>
                  <a:lnTo>
                    <a:pt x="71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9" y="49"/>
                  </a:lnTo>
                  <a:lnTo>
                    <a:pt x="75" y="55"/>
                  </a:lnTo>
                  <a:lnTo>
                    <a:pt x="76" y="57"/>
                  </a:lnTo>
                  <a:lnTo>
                    <a:pt x="77" y="60"/>
                  </a:lnTo>
                  <a:lnTo>
                    <a:pt x="82" y="62"/>
                  </a:lnTo>
                  <a:lnTo>
                    <a:pt x="84" y="63"/>
                  </a:lnTo>
                  <a:lnTo>
                    <a:pt x="86" y="64"/>
                  </a:lnTo>
                  <a:lnTo>
                    <a:pt x="90" y="64"/>
                  </a:lnTo>
                  <a:lnTo>
                    <a:pt x="92" y="64"/>
                  </a:lnTo>
                  <a:lnTo>
                    <a:pt x="93" y="64"/>
                  </a:lnTo>
                  <a:lnTo>
                    <a:pt x="93" y="63"/>
                  </a:lnTo>
                  <a:lnTo>
                    <a:pt x="97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6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2" y="50"/>
                  </a:lnTo>
                  <a:lnTo>
                    <a:pt x="105" y="52"/>
                  </a:lnTo>
                  <a:lnTo>
                    <a:pt x="106" y="54"/>
                  </a:lnTo>
                  <a:lnTo>
                    <a:pt x="107" y="56"/>
                  </a:lnTo>
                  <a:lnTo>
                    <a:pt x="107" y="57"/>
                  </a:lnTo>
                  <a:lnTo>
                    <a:pt x="109" y="60"/>
                  </a:lnTo>
                  <a:lnTo>
                    <a:pt x="110" y="61"/>
                  </a:lnTo>
                  <a:lnTo>
                    <a:pt x="113" y="62"/>
                  </a:lnTo>
                  <a:lnTo>
                    <a:pt x="114" y="63"/>
                  </a:lnTo>
                  <a:lnTo>
                    <a:pt x="113" y="66"/>
                  </a:lnTo>
                  <a:lnTo>
                    <a:pt x="114" y="68"/>
                  </a:lnTo>
                  <a:lnTo>
                    <a:pt x="117" y="68"/>
                  </a:lnTo>
                  <a:lnTo>
                    <a:pt x="120" y="68"/>
                  </a:lnTo>
                  <a:lnTo>
                    <a:pt x="121" y="68"/>
                  </a:lnTo>
                  <a:lnTo>
                    <a:pt x="122" y="67"/>
                  </a:lnTo>
                  <a:lnTo>
                    <a:pt x="124" y="66"/>
                  </a:lnTo>
                  <a:lnTo>
                    <a:pt x="126" y="66"/>
                  </a:lnTo>
                  <a:lnTo>
                    <a:pt x="128" y="68"/>
                  </a:lnTo>
                  <a:lnTo>
                    <a:pt x="128" y="70"/>
                  </a:lnTo>
                  <a:lnTo>
                    <a:pt x="126" y="71"/>
                  </a:lnTo>
                  <a:lnTo>
                    <a:pt x="124" y="70"/>
                  </a:lnTo>
                  <a:lnTo>
                    <a:pt x="123" y="71"/>
                  </a:lnTo>
                  <a:lnTo>
                    <a:pt x="123" y="74"/>
                  </a:lnTo>
                  <a:lnTo>
                    <a:pt x="123" y="77"/>
                  </a:lnTo>
                  <a:lnTo>
                    <a:pt x="125" y="79"/>
                  </a:lnTo>
                  <a:lnTo>
                    <a:pt x="126" y="84"/>
                  </a:lnTo>
                  <a:lnTo>
                    <a:pt x="127" y="89"/>
                  </a:lnTo>
                  <a:lnTo>
                    <a:pt x="129" y="93"/>
                  </a:lnTo>
                  <a:lnTo>
                    <a:pt x="129" y="97"/>
                  </a:lnTo>
                  <a:lnTo>
                    <a:pt x="129" y="98"/>
                  </a:lnTo>
                  <a:lnTo>
                    <a:pt x="129" y="102"/>
                  </a:lnTo>
                  <a:lnTo>
                    <a:pt x="128" y="103"/>
                  </a:lnTo>
                  <a:lnTo>
                    <a:pt x="129" y="107"/>
                  </a:lnTo>
                  <a:lnTo>
                    <a:pt x="131" y="114"/>
                  </a:lnTo>
                  <a:lnTo>
                    <a:pt x="132" y="117"/>
                  </a:lnTo>
                  <a:lnTo>
                    <a:pt x="132" y="125"/>
                  </a:lnTo>
                  <a:lnTo>
                    <a:pt x="131" y="128"/>
                  </a:lnTo>
                  <a:lnTo>
                    <a:pt x="129" y="131"/>
                  </a:lnTo>
                  <a:lnTo>
                    <a:pt x="128" y="135"/>
                  </a:lnTo>
                  <a:lnTo>
                    <a:pt x="127" y="139"/>
                  </a:lnTo>
                  <a:lnTo>
                    <a:pt x="126" y="145"/>
                  </a:lnTo>
                  <a:lnTo>
                    <a:pt x="123" y="151"/>
                  </a:lnTo>
                  <a:lnTo>
                    <a:pt x="121" y="153"/>
                  </a:lnTo>
                  <a:lnTo>
                    <a:pt x="119" y="154"/>
                  </a:lnTo>
                  <a:lnTo>
                    <a:pt x="123" y="159"/>
                  </a:lnTo>
                  <a:lnTo>
                    <a:pt x="120" y="161"/>
                  </a:lnTo>
                  <a:lnTo>
                    <a:pt x="116" y="162"/>
                  </a:lnTo>
                  <a:lnTo>
                    <a:pt x="112" y="161"/>
                  </a:lnTo>
                  <a:lnTo>
                    <a:pt x="109" y="161"/>
                  </a:lnTo>
                  <a:lnTo>
                    <a:pt x="107" y="162"/>
                  </a:lnTo>
                  <a:lnTo>
                    <a:pt x="106" y="163"/>
                  </a:lnTo>
                  <a:lnTo>
                    <a:pt x="106" y="163"/>
                  </a:lnTo>
                  <a:lnTo>
                    <a:pt x="104" y="159"/>
                  </a:lnTo>
                  <a:lnTo>
                    <a:pt x="102" y="163"/>
                  </a:lnTo>
                  <a:lnTo>
                    <a:pt x="100" y="164"/>
                  </a:lnTo>
                  <a:lnTo>
                    <a:pt x="96" y="164"/>
                  </a:lnTo>
                  <a:lnTo>
                    <a:pt x="90" y="165"/>
                  </a:lnTo>
                  <a:lnTo>
                    <a:pt x="86" y="166"/>
                  </a:lnTo>
                  <a:lnTo>
                    <a:pt x="86" y="168"/>
                  </a:lnTo>
                  <a:lnTo>
                    <a:pt x="85" y="170"/>
                  </a:lnTo>
                  <a:lnTo>
                    <a:pt x="84" y="172"/>
                  </a:lnTo>
                  <a:lnTo>
                    <a:pt x="83" y="172"/>
                  </a:lnTo>
                  <a:lnTo>
                    <a:pt x="78" y="173"/>
                  </a:lnTo>
                  <a:lnTo>
                    <a:pt x="76" y="174"/>
                  </a:lnTo>
                  <a:lnTo>
                    <a:pt x="74" y="178"/>
                  </a:lnTo>
                  <a:lnTo>
                    <a:pt x="71" y="179"/>
                  </a:lnTo>
                  <a:lnTo>
                    <a:pt x="68" y="180"/>
                  </a:lnTo>
                  <a:lnTo>
                    <a:pt x="66" y="178"/>
                  </a:lnTo>
                  <a:lnTo>
                    <a:pt x="65" y="177"/>
                  </a:lnTo>
                  <a:lnTo>
                    <a:pt x="64" y="177"/>
                  </a:lnTo>
                  <a:lnTo>
                    <a:pt x="60" y="177"/>
                  </a:lnTo>
                  <a:lnTo>
                    <a:pt x="62" y="177"/>
                  </a:lnTo>
                  <a:lnTo>
                    <a:pt x="62" y="178"/>
                  </a:lnTo>
                  <a:lnTo>
                    <a:pt x="62" y="181"/>
                  </a:lnTo>
                  <a:lnTo>
                    <a:pt x="62" y="184"/>
                  </a:lnTo>
                  <a:lnTo>
                    <a:pt x="60" y="185"/>
                  </a:lnTo>
                  <a:lnTo>
                    <a:pt x="58" y="186"/>
                  </a:lnTo>
                  <a:lnTo>
                    <a:pt x="55" y="188"/>
                  </a:lnTo>
                  <a:lnTo>
                    <a:pt x="51" y="189"/>
                  </a:lnTo>
                  <a:lnTo>
                    <a:pt x="48" y="191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8" y="194"/>
                  </a:lnTo>
                  <a:lnTo>
                    <a:pt x="26" y="194"/>
                  </a:lnTo>
                  <a:lnTo>
                    <a:pt x="20" y="197"/>
                  </a:lnTo>
                  <a:lnTo>
                    <a:pt x="17" y="196"/>
                  </a:lnTo>
                  <a:lnTo>
                    <a:pt x="21" y="191"/>
                  </a:lnTo>
                  <a:lnTo>
                    <a:pt x="26" y="188"/>
                  </a:lnTo>
                  <a:lnTo>
                    <a:pt x="27" y="187"/>
                  </a:lnTo>
                  <a:lnTo>
                    <a:pt x="25" y="186"/>
                  </a:lnTo>
                  <a:lnTo>
                    <a:pt x="15" y="188"/>
                  </a:lnTo>
                  <a:lnTo>
                    <a:pt x="12" y="190"/>
                  </a:lnTo>
                  <a:lnTo>
                    <a:pt x="8" y="191"/>
                  </a:lnTo>
                  <a:lnTo>
                    <a:pt x="10" y="188"/>
                  </a:lnTo>
                  <a:lnTo>
                    <a:pt x="15" y="184"/>
                  </a:lnTo>
                  <a:lnTo>
                    <a:pt x="17" y="183"/>
                  </a:lnTo>
                  <a:lnTo>
                    <a:pt x="18" y="182"/>
                  </a:lnTo>
                  <a:lnTo>
                    <a:pt x="20" y="179"/>
                  </a:lnTo>
                  <a:lnTo>
                    <a:pt x="24" y="177"/>
                  </a:lnTo>
                  <a:lnTo>
                    <a:pt x="10" y="183"/>
                  </a:lnTo>
                  <a:lnTo>
                    <a:pt x="6" y="181"/>
                  </a:lnTo>
                  <a:lnTo>
                    <a:pt x="5" y="180"/>
                  </a:lnTo>
                  <a:lnTo>
                    <a:pt x="2" y="181"/>
                  </a:lnTo>
                  <a:lnTo>
                    <a:pt x="0" y="178"/>
                  </a:lnTo>
                  <a:lnTo>
                    <a:pt x="5" y="172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4" y="167"/>
                  </a:lnTo>
                  <a:lnTo>
                    <a:pt x="15" y="165"/>
                  </a:lnTo>
                  <a:lnTo>
                    <a:pt x="13" y="164"/>
                  </a:lnTo>
                  <a:lnTo>
                    <a:pt x="5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2" y="161"/>
                  </a:lnTo>
                  <a:lnTo>
                    <a:pt x="6" y="157"/>
                  </a:lnTo>
                  <a:lnTo>
                    <a:pt x="8" y="157"/>
                  </a:lnTo>
                  <a:lnTo>
                    <a:pt x="10" y="157"/>
                  </a:lnTo>
                  <a:lnTo>
                    <a:pt x="13" y="158"/>
                  </a:lnTo>
                  <a:lnTo>
                    <a:pt x="14" y="160"/>
                  </a:lnTo>
                  <a:lnTo>
                    <a:pt x="19" y="159"/>
                  </a:lnTo>
                  <a:lnTo>
                    <a:pt x="17" y="157"/>
                  </a:lnTo>
                  <a:lnTo>
                    <a:pt x="16" y="153"/>
                  </a:lnTo>
                  <a:lnTo>
                    <a:pt x="15" y="151"/>
                  </a:lnTo>
                  <a:lnTo>
                    <a:pt x="17" y="150"/>
                  </a:lnTo>
                  <a:lnTo>
                    <a:pt x="19" y="148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32" y="143"/>
                  </a:lnTo>
                  <a:lnTo>
                    <a:pt x="41" y="140"/>
                  </a:lnTo>
                  <a:lnTo>
                    <a:pt x="49" y="137"/>
                  </a:lnTo>
                  <a:lnTo>
                    <a:pt x="44" y="136"/>
                  </a:lnTo>
                  <a:lnTo>
                    <a:pt x="43" y="134"/>
                  </a:lnTo>
                  <a:lnTo>
                    <a:pt x="39" y="138"/>
                  </a:lnTo>
                  <a:lnTo>
                    <a:pt x="37" y="140"/>
                  </a:lnTo>
                  <a:lnTo>
                    <a:pt x="30" y="141"/>
                  </a:lnTo>
                  <a:lnTo>
                    <a:pt x="28" y="140"/>
                  </a:lnTo>
                  <a:lnTo>
                    <a:pt x="26" y="139"/>
                  </a:lnTo>
                  <a:lnTo>
                    <a:pt x="24" y="139"/>
                  </a:lnTo>
                  <a:lnTo>
                    <a:pt x="24" y="140"/>
                  </a:lnTo>
                  <a:lnTo>
                    <a:pt x="19" y="143"/>
                  </a:lnTo>
                  <a:lnTo>
                    <a:pt x="15" y="143"/>
                  </a:lnTo>
                  <a:lnTo>
                    <a:pt x="20" y="139"/>
                  </a:lnTo>
                  <a:lnTo>
                    <a:pt x="27" y="132"/>
                  </a:lnTo>
                  <a:lnTo>
                    <a:pt x="28" y="131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3" y="116"/>
                  </a:lnTo>
                  <a:lnTo>
                    <a:pt x="35" y="115"/>
                  </a:lnTo>
                  <a:lnTo>
                    <a:pt x="38" y="115"/>
                  </a:lnTo>
                  <a:lnTo>
                    <a:pt x="41" y="114"/>
                  </a:lnTo>
                  <a:lnTo>
                    <a:pt x="41" y="114"/>
                  </a:lnTo>
                  <a:lnTo>
                    <a:pt x="43" y="114"/>
                  </a:lnTo>
                  <a:lnTo>
                    <a:pt x="44" y="111"/>
                  </a:lnTo>
                  <a:lnTo>
                    <a:pt x="41" y="110"/>
                  </a:lnTo>
                  <a:lnTo>
                    <a:pt x="38" y="109"/>
                  </a:lnTo>
                  <a:lnTo>
                    <a:pt x="28" y="110"/>
                  </a:lnTo>
                  <a:lnTo>
                    <a:pt x="27" y="110"/>
                  </a:lnTo>
                  <a:lnTo>
                    <a:pt x="26" y="109"/>
                  </a:lnTo>
                  <a:lnTo>
                    <a:pt x="25" y="108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1" y="105"/>
                  </a:lnTo>
                  <a:lnTo>
                    <a:pt x="19" y="105"/>
                  </a:lnTo>
                  <a:lnTo>
                    <a:pt x="17" y="105"/>
                  </a:lnTo>
                  <a:lnTo>
                    <a:pt x="16" y="104"/>
                  </a:lnTo>
                  <a:lnTo>
                    <a:pt x="18" y="102"/>
                  </a:lnTo>
                  <a:lnTo>
                    <a:pt x="15" y="101"/>
                  </a:lnTo>
                  <a:lnTo>
                    <a:pt x="12" y="102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1" y="98"/>
                  </a:lnTo>
                  <a:lnTo>
                    <a:pt x="9" y="96"/>
                  </a:lnTo>
                  <a:lnTo>
                    <a:pt x="8" y="94"/>
                  </a:lnTo>
                  <a:lnTo>
                    <a:pt x="10" y="93"/>
                  </a:lnTo>
                  <a:lnTo>
                    <a:pt x="12" y="93"/>
                  </a:lnTo>
                  <a:lnTo>
                    <a:pt x="16" y="92"/>
                  </a:lnTo>
                  <a:lnTo>
                    <a:pt x="21" y="91"/>
                  </a:lnTo>
                  <a:lnTo>
                    <a:pt x="16" y="90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20" y="82"/>
                  </a:lnTo>
                  <a:lnTo>
                    <a:pt x="25" y="81"/>
                  </a:lnTo>
                  <a:lnTo>
                    <a:pt x="24" y="79"/>
                  </a:lnTo>
                  <a:lnTo>
                    <a:pt x="25" y="77"/>
                  </a:lnTo>
                  <a:lnTo>
                    <a:pt x="20" y="77"/>
                  </a:lnTo>
                  <a:lnTo>
                    <a:pt x="15" y="78"/>
                  </a:lnTo>
                  <a:lnTo>
                    <a:pt x="15" y="74"/>
                  </a:lnTo>
                  <a:lnTo>
                    <a:pt x="16" y="71"/>
                  </a:lnTo>
                  <a:lnTo>
                    <a:pt x="17" y="68"/>
                  </a:lnTo>
                  <a:lnTo>
                    <a:pt x="16" y="66"/>
                  </a:lnTo>
                  <a:lnTo>
                    <a:pt x="14" y="67"/>
                  </a:lnTo>
                  <a:lnTo>
                    <a:pt x="14" y="63"/>
                  </a:lnTo>
                  <a:lnTo>
                    <a:pt x="13" y="62"/>
                  </a:lnTo>
                  <a:lnTo>
                    <a:pt x="10" y="63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7" y="57"/>
                  </a:lnTo>
                  <a:lnTo>
                    <a:pt x="21" y="55"/>
                  </a:lnTo>
                  <a:lnTo>
                    <a:pt x="26" y="55"/>
                  </a:lnTo>
                  <a:lnTo>
                    <a:pt x="33" y="55"/>
                  </a:lnTo>
                  <a:lnTo>
                    <a:pt x="38" y="60"/>
                  </a:lnTo>
                  <a:lnTo>
                    <a:pt x="39" y="59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50" y="57"/>
                  </a:lnTo>
                  <a:lnTo>
                    <a:pt x="55" y="59"/>
                  </a:lnTo>
                  <a:lnTo>
                    <a:pt x="56" y="58"/>
                  </a:lnTo>
                  <a:lnTo>
                    <a:pt x="55" y="55"/>
                  </a:lnTo>
                  <a:lnTo>
                    <a:pt x="54" y="53"/>
                  </a:lnTo>
                  <a:lnTo>
                    <a:pt x="56" y="50"/>
                  </a:lnTo>
                  <a:lnTo>
                    <a:pt x="58" y="48"/>
                  </a:lnTo>
                  <a:lnTo>
                    <a:pt x="60" y="47"/>
                  </a:lnTo>
                  <a:lnTo>
                    <a:pt x="64" y="46"/>
                  </a:lnTo>
                  <a:lnTo>
                    <a:pt x="66" y="45"/>
                  </a:lnTo>
                  <a:lnTo>
                    <a:pt x="67" y="41"/>
                  </a:lnTo>
                  <a:lnTo>
                    <a:pt x="68" y="38"/>
                  </a:lnTo>
                  <a:lnTo>
                    <a:pt x="58" y="40"/>
                  </a:lnTo>
                  <a:lnTo>
                    <a:pt x="49" y="36"/>
                  </a:lnTo>
                  <a:lnTo>
                    <a:pt x="51" y="33"/>
                  </a:lnTo>
                  <a:lnTo>
                    <a:pt x="53" y="32"/>
                  </a:lnTo>
                  <a:lnTo>
                    <a:pt x="56" y="30"/>
                  </a:lnTo>
                  <a:lnTo>
                    <a:pt x="57" y="29"/>
                  </a:lnTo>
                  <a:lnTo>
                    <a:pt x="58" y="28"/>
                  </a:lnTo>
                  <a:lnTo>
                    <a:pt x="61" y="25"/>
                  </a:lnTo>
                  <a:lnTo>
                    <a:pt x="60" y="21"/>
                  </a:lnTo>
                  <a:lnTo>
                    <a:pt x="61" y="18"/>
                  </a:lnTo>
                  <a:lnTo>
                    <a:pt x="63" y="16"/>
                  </a:lnTo>
                  <a:lnTo>
                    <a:pt x="63" y="13"/>
                  </a:lnTo>
                  <a:lnTo>
                    <a:pt x="64" y="11"/>
                  </a:lnTo>
                  <a:lnTo>
                    <a:pt x="68" y="11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9" y="8"/>
                  </a:lnTo>
                  <a:lnTo>
                    <a:pt x="80" y="10"/>
                  </a:lnTo>
                  <a:lnTo>
                    <a:pt x="80" y="6"/>
                  </a:lnTo>
                  <a:lnTo>
                    <a:pt x="82" y="5"/>
                  </a:lnTo>
                  <a:lnTo>
                    <a:pt x="84" y="6"/>
                  </a:lnTo>
                  <a:lnTo>
                    <a:pt x="84" y="8"/>
                  </a:lnTo>
                  <a:lnTo>
                    <a:pt x="85" y="10"/>
                  </a:lnTo>
                  <a:lnTo>
                    <a:pt x="86" y="13"/>
                  </a:lnTo>
                  <a:lnTo>
                    <a:pt x="85" y="14"/>
                  </a:lnTo>
                  <a:lnTo>
                    <a:pt x="84" y="16"/>
                  </a:lnTo>
                  <a:lnTo>
                    <a:pt x="85" y="18"/>
                  </a:lnTo>
                  <a:lnTo>
                    <a:pt x="83" y="21"/>
                  </a:lnTo>
                  <a:lnTo>
                    <a:pt x="85" y="19"/>
                  </a:lnTo>
                  <a:lnTo>
                    <a:pt x="89" y="16"/>
                  </a:lnTo>
                  <a:lnTo>
                    <a:pt x="88" y="14"/>
                  </a:lnTo>
                  <a:lnTo>
                    <a:pt x="88" y="11"/>
                  </a:lnTo>
                  <a:lnTo>
                    <a:pt x="86" y="9"/>
                  </a:lnTo>
                  <a:lnTo>
                    <a:pt x="87" y="6"/>
                  </a:lnTo>
                  <a:lnTo>
                    <a:pt x="89" y="4"/>
                  </a:lnTo>
                  <a:lnTo>
                    <a:pt x="93" y="3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98" y="3"/>
                  </a:lnTo>
                  <a:lnTo>
                    <a:pt x="101" y="5"/>
                  </a:lnTo>
                  <a:lnTo>
                    <a:pt x="104" y="6"/>
                  </a:lnTo>
                  <a:lnTo>
                    <a:pt x="101" y="10"/>
                  </a:lnTo>
                  <a:lnTo>
                    <a:pt x="98" y="12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6" name="Freeform 219">
              <a:extLst>
                <a:ext uri="{FF2B5EF4-FFF2-40B4-BE49-F238E27FC236}">
                  <a16:creationId xmlns:a16="http://schemas.microsoft.com/office/drawing/2014/main" id="{9395C964-6E28-409B-891A-74D1CC5ED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7314" y="7429500"/>
              <a:ext cx="10991" cy="10991"/>
            </a:xfrm>
            <a:custGeom>
              <a:avLst/>
              <a:gdLst>
                <a:gd name="T0" fmla="*/ 10 w 11"/>
                <a:gd name="T1" fmla="*/ 6 h 8"/>
                <a:gd name="T2" fmla="*/ 10 w 11"/>
                <a:gd name="T3" fmla="*/ 7 h 8"/>
                <a:gd name="T4" fmla="*/ 7 w 11"/>
                <a:gd name="T5" fmla="*/ 5 h 8"/>
                <a:gd name="T6" fmla="*/ 6 w 11"/>
                <a:gd name="T7" fmla="*/ 3 h 8"/>
                <a:gd name="T8" fmla="*/ 0 w 11"/>
                <a:gd name="T9" fmla="*/ 2 h 8"/>
                <a:gd name="T10" fmla="*/ 2 w 11"/>
                <a:gd name="T11" fmla="*/ 0 h 8"/>
                <a:gd name="T12" fmla="*/ 4 w 11"/>
                <a:gd name="T13" fmla="*/ 1 h 8"/>
                <a:gd name="T14" fmla="*/ 8 w 11"/>
                <a:gd name="T15" fmla="*/ 1 h 8"/>
                <a:gd name="T16" fmla="*/ 9 w 11"/>
                <a:gd name="T17" fmla="*/ 1 h 8"/>
                <a:gd name="T18" fmla="*/ 10 w 11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8">
                  <a:moveTo>
                    <a:pt x="10" y="6"/>
                  </a:moveTo>
                  <a:lnTo>
                    <a:pt x="10" y="7"/>
                  </a:lnTo>
                  <a:lnTo>
                    <a:pt x="7" y="5"/>
                  </a:lnTo>
                  <a:lnTo>
                    <a:pt x="6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7" name="Freeform 220">
              <a:extLst>
                <a:ext uri="{FF2B5EF4-FFF2-40B4-BE49-F238E27FC236}">
                  <a16:creationId xmlns:a16="http://schemas.microsoft.com/office/drawing/2014/main" id="{862215EB-3662-420C-ABC0-EAF92E7E1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1821" y="7341577"/>
              <a:ext cx="164856" cy="247285"/>
            </a:xfrm>
            <a:custGeom>
              <a:avLst/>
              <a:gdLst>
                <a:gd name="T0" fmla="*/ 89 w 133"/>
                <a:gd name="T1" fmla="*/ 25 h 198"/>
                <a:gd name="T2" fmla="*/ 80 w 133"/>
                <a:gd name="T3" fmla="*/ 34 h 198"/>
                <a:gd name="T4" fmla="*/ 76 w 133"/>
                <a:gd name="T5" fmla="*/ 36 h 198"/>
                <a:gd name="T6" fmla="*/ 71 w 133"/>
                <a:gd name="T7" fmla="*/ 45 h 198"/>
                <a:gd name="T8" fmla="*/ 76 w 133"/>
                <a:gd name="T9" fmla="*/ 57 h 198"/>
                <a:gd name="T10" fmla="*/ 90 w 133"/>
                <a:gd name="T11" fmla="*/ 64 h 198"/>
                <a:gd name="T12" fmla="*/ 98 w 133"/>
                <a:gd name="T13" fmla="*/ 58 h 198"/>
                <a:gd name="T14" fmla="*/ 102 w 133"/>
                <a:gd name="T15" fmla="*/ 50 h 198"/>
                <a:gd name="T16" fmla="*/ 109 w 133"/>
                <a:gd name="T17" fmla="*/ 60 h 198"/>
                <a:gd name="T18" fmla="*/ 114 w 133"/>
                <a:gd name="T19" fmla="*/ 68 h 198"/>
                <a:gd name="T20" fmla="*/ 124 w 133"/>
                <a:gd name="T21" fmla="*/ 66 h 198"/>
                <a:gd name="T22" fmla="*/ 124 w 133"/>
                <a:gd name="T23" fmla="*/ 70 h 198"/>
                <a:gd name="T24" fmla="*/ 126 w 133"/>
                <a:gd name="T25" fmla="*/ 84 h 198"/>
                <a:gd name="T26" fmla="*/ 129 w 133"/>
                <a:gd name="T27" fmla="*/ 102 h 198"/>
                <a:gd name="T28" fmla="*/ 132 w 133"/>
                <a:gd name="T29" fmla="*/ 125 h 198"/>
                <a:gd name="T30" fmla="*/ 126 w 133"/>
                <a:gd name="T31" fmla="*/ 145 h 198"/>
                <a:gd name="T32" fmla="*/ 120 w 133"/>
                <a:gd name="T33" fmla="*/ 161 h 198"/>
                <a:gd name="T34" fmla="*/ 106 w 133"/>
                <a:gd name="T35" fmla="*/ 163 h 198"/>
                <a:gd name="T36" fmla="*/ 96 w 133"/>
                <a:gd name="T37" fmla="*/ 164 h 198"/>
                <a:gd name="T38" fmla="*/ 84 w 133"/>
                <a:gd name="T39" fmla="*/ 172 h 198"/>
                <a:gd name="T40" fmla="*/ 71 w 133"/>
                <a:gd name="T41" fmla="*/ 179 h 198"/>
                <a:gd name="T42" fmla="*/ 60 w 133"/>
                <a:gd name="T43" fmla="*/ 177 h 198"/>
                <a:gd name="T44" fmla="*/ 60 w 133"/>
                <a:gd name="T45" fmla="*/ 185 h 198"/>
                <a:gd name="T46" fmla="*/ 33 w 133"/>
                <a:gd name="T47" fmla="*/ 195 h 198"/>
                <a:gd name="T48" fmla="*/ 20 w 133"/>
                <a:gd name="T49" fmla="*/ 197 h 198"/>
                <a:gd name="T50" fmla="*/ 25 w 133"/>
                <a:gd name="T51" fmla="*/ 186 h 198"/>
                <a:gd name="T52" fmla="*/ 15 w 133"/>
                <a:gd name="T53" fmla="*/ 184 h 198"/>
                <a:gd name="T54" fmla="*/ 10 w 133"/>
                <a:gd name="T55" fmla="*/ 183 h 198"/>
                <a:gd name="T56" fmla="*/ 5 w 133"/>
                <a:gd name="T57" fmla="*/ 172 h 198"/>
                <a:gd name="T58" fmla="*/ 13 w 133"/>
                <a:gd name="T59" fmla="*/ 164 h 198"/>
                <a:gd name="T60" fmla="*/ 6 w 133"/>
                <a:gd name="T61" fmla="*/ 157 h 198"/>
                <a:gd name="T62" fmla="*/ 19 w 133"/>
                <a:gd name="T63" fmla="*/ 159 h 198"/>
                <a:gd name="T64" fmla="*/ 19 w 133"/>
                <a:gd name="T65" fmla="*/ 148 h 198"/>
                <a:gd name="T66" fmla="*/ 49 w 133"/>
                <a:gd name="T67" fmla="*/ 137 h 198"/>
                <a:gd name="T68" fmla="*/ 30 w 133"/>
                <a:gd name="T69" fmla="*/ 141 h 198"/>
                <a:gd name="T70" fmla="*/ 19 w 133"/>
                <a:gd name="T71" fmla="*/ 143 h 198"/>
                <a:gd name="T72" fmla="*/ 30 w 133"/>
                <a:gd name="T73" fmla="*/ 127 h 198"/>
                <a:gd name="T74" fmla="*/ 38 w 133"/>
                <a:gd name="T75" fmla="*/ 115 h 198"/>
                <a:gd name="T76" fmla="*/ 41 w 133"/>
                <a:gd name="T77" fmla="*/ 110 h 198"/>
                <a:gd name="T78" fmla="*/ 25 w 133"/>
                <a:gd name="T79" fmla="*/ 108 h 198"/>
                <a:gd name="T80" fmla="*/ 17 w 133"/>
                <a:gd name="T81" fmla="*/ 105 h 198"/>
                <a:gd name="T82" fmla="*/ 10 w 133"/>
                <a:gd name="T83" fmla="*/ 101 h 198"/>
                <a:gd name="T84" fmla="*/ 10 w 133"/>
                <a:gd name="T85" fmla="*/ 93 h 198"/>
                <a:gd name="T86" fmla="*/ 15 w 133"/>
                <a:gd name="T87" fmla="*/ 88 h 198"/>
                <a:gd name="T88" fmla="*/ 24 w 133"/>
                <a:gd name="T89" fmla="*/ 79 h 198"/>
                <a:gd name="T90" fmla="*/ 16 w 133"/>
                <a:gd name="T91" fmla="*/ 71 h 198"/>
                <a:gd name="T92" fmla="*/ 13 w 133"/>
                <a:gd name="T93" fmla="*/ 62 h 198"/>
                <a:gd name="T94" fmla="*/ 14 w 133"/>
                <a:gd name="T95" fmla="*/ 57 h 198"/>
                <a:gd name="T96" fmla="*/ 38 w 133"/>
                <a:gd name="T97" fmla="*/ 60 h 198"/>
                <a:gd name="T98" fmla="*/ 55 w 133"/>
                <a:gd name="T99" fmla="*/ 59 h 198"/>
                <a:gd name="T100" fmla="*/ 58 w 133"/>
                <a:gd name="T101" fmla="*/ 48 h 198"/>
                <a:gd name="T102" fmla="*/ 68 w 133"/>
                <a:gd name="T103" fmla="*/ 38 h 198"/>
                <a:gd name="T104" fmla="*/ 56 w 133"/>
                <a:gd name="T105" fmla="*/ 30 h 198"/>
                <a:gd name="T106" fmla="*/ 61 w 133"/>
                <a:gd name="T107" fmla="*/ 18 h 198"/>
                <a:gd name="T108" fmla="*/ 73 w 133"/>
                <a:gd name="T109" fmla="*/ 9 h 198"/>
                <a:gd name="T110" fmla="*/ 82 w 133"/>
                <a:gd name="T111" fmla="*/ 5 h 198"/>
                <a:gd name="T112" fmla="*/ 85 w 133"/>
                <a:gd name="T113" fmla="*/ 14 h 198"/>
                <a:gd name="T114" fmla="*/ 89 w 133"/>
                <a:gd name="T115" fmla="*/ 16 h 198"/>
                <a:gd name="T116" fmla="*/ 89 w 133"/>
                <a:gd name="T117" fmla="*/ 4 h 198"/>
                <a:gd name="T118" fmla="*/ 98 w 133"/>
                <a:gd name="T119" fmla="*/ 3 h 198"/>
                <a:gd name="T120" fmla="*/ 96 w 133"/>
                <a:gd name="T121" fmla="*/ 1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3" h="198">
                  <a:moveTo>
                    <a:pt x="96" y="14"/>
                  </a:moveTo>
                  <a:lnTo>
                    <a:pt x="91" y="18"/>
                  </a:lnTo>
                  <a:lnTo>
                    <a:pt x="91" y="19"/>
                  </a:lnTo>
                  <a:lnTo>
                    <a:pt x="89" y="24"/>
                  </a:lnTo>
                  <a:lnTo>
                    <a:pt x="89" y="25"/>
                  </a:lnTo>
                  <a:lnTo>
                    <a:pt x="88" y="28"/>
                  </a:lnTo>
                  <a:lnTo>
                    <a:pt x="86" y="31"/>
                  </a:lnTo>
                  <a:lnTo>
                    <a:pt x="84" y="32"/>
                  </a:lnTo>
                  <a:lnTo>
                    <a:pt x="82" y="34"/>
                  </a:lnTo>
                  <a:lnTo>
                    <a:pt x="80" y="34"/>
                  </a:lnTo>
                  <a:lnTo>
                    <a:pt x="79" y="34"/>
                  </a:lnTo>
                  <a:lnTo>
                    <a:pt x="76" y="34"/>
                  </a:lnTo>
                  <a:lnTo>
                    <a:pt x="75" y="35"/>
                  </a:lnTo>
                  <a:lnTo>
                    <a:pt x="75" y="36"/>
                  </a:lnTo>
                  <a:lnTo>
                    <a:pt x="76" y="36"/>
                  </a:lnTo>
                  <a:lnTo>
                    <a:pt x="78" y="38"/>
                  </a:lnTo>
                  <a:lnTo>
                    <a:pt x="80" y="39"/>
                  </a:lnTo>
                  <a:lnTo>
                    <a:pt x="80" y="40"/>
                  </a:lnTo>
                  <a:lnTo>
                    <a:pt x="79" y="41"/>
                  </a:lnTo>
                  <a:lnTo>
                    <a:pt x="71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9" y="49"/>
                  </a:lnTo>
                  <a:lnTo>
                    <a:pt x="75" y="55"/>
                  </a:lnTo>
                  <a:lnTo>
                    <a:pt x="76" y="57"/>
                  </a:lnTo>
                  <a:lnTo>
                    <a:pt x="77" y="60"/>
                  </a:lnTo>
                  <a:lnTo>
                    <a:pt x="82" y="62"/>
                  </a:lnTo>
                  <a:lnTo>
                    <a:pt x="84" y="63"/>
                  </a:lnTo>
                  <a:lnTo>
                    <a:pt x="86" y="64"/>
                  </a:lnTo>
                  <a:lnTo>
                    <a:pt x="90" y="64"/>
                  </a:lnTo>
                  <a:lnTo>
                    <a:pt x="92" y="64"/>
                  </a:lnTo>
                  <a:lnTo>
                    <a:pt x="93" y="64"/>
                  </a:lnTo>
                  <a:lnTo>
                    <a:pt x="93" y="63"/>
                  </a:lnTo>
                  <a:lnTo>
                    <a:pt x="97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6" y="55"/>
                  </a:lnTo>
                  <a:lnTo>
                    <a:pt x="99" y="52"/>
                  </a:lnTo>
                  <a:lnTo>
                    <a:pt x="101" y="50"/>
                  </a:lnTo>
                  <a:lnTo>
                    <a:pt x="102" y="50"/>
                  </a:lnTo>
                  <a:lnTo>
                    <a:pt x="105" y="52"/>
                  </a:lnTo>
                  <a:lnTo>
                    <a:pt x="106" y="54"/>
                  </a:lnTo>
                  <a:lnTo>
                    <a:pt x="107" y="56"/>
                  </a:lnTo>
                  <a:lnTo>
                    <a:pt x="107" y="57"/>
                  </a:lnTo>
                  <a:lnTo>
                    <a:pt x="109" y="60"/>
                  </a:lnTo>
                  <a:lnTo>
                    <a:pt x="110" y="61"/>
                  </a:lnTo>
                  <a:lnTo>
                    <a:pt x="113" y="62"/>
                  </a:lnTo>
                  <a:lnTo>
                    <a:pt x="114" y="63"/>
                  </a:lnTo>
                  <a:lnTo>
                    <a:pt x="113" y="66"/>
                  </a:lnTo>
                  <a:lnTo>
                    <a:pt x="114" y="68"/>
                  </a:lnTo>
                  <a:lnTo>
                    <a:pt x="117" y="68"/>
                  </a:lnTo>
                  <a:lnTo>
                    <a:pt x="120" y="68"/>
                  </a:lnTo>
                  <a:lnTo>
                    <a:pt x="121" y="68"/>
                  </a:lnTo>
                  <a:lnTo>
                    <a:pt x="122" y="67"/>
                  </a:lnTo>
                  <a:lnTo>
                    <a:pt x="124" y="66"/>
                  </a:lnTo>
                  <a:lnTo>
                    <a:pt x="126" y="66"/>
                  </a:lnTo>
                  <a:lnTo>
                    <a:pt x="128" y="68"/>
                  </a:lnTo>
                  <a:lnTo>
                    <a:pt x="128" y="70"/>
                  </a:lnTo>
                  <a:lnTo>
                    <a:pt x="126" y="71"/>
                  </a:lnTo>
                  <a:lnTo>
                    <a:pt x="124" y="70"/>
                  </a:lnTo>
                  <a:lnTo>
                    <a:pt x="123" y="71"/>
                  </a:lnTo>
                  <a:lnTo>
                    <a:pt x="123" y="74"/>
                  </a:lnTo>
                  <a:lnTo>
                    <a:pt x="123" y="77"/>
                  </a:lnTo>
                  <a:lnTo>
                    <a:pt x="125" y="79"/>
                  </a:lnTo>
                  <a:lnTo>
                    <a:pt x="126" y="84"/>
                  </a:lnTo>
                  <a:lnTo>
                    <a:pt x="127" y="89"/>
                  </a:lnTo>
                  <a:lnTo>
                    <a:pt x="129" y="93"/>
                  </a:lnTo>
                  <a:lnTo>
                    <a:pt x="129" y="97"/>
                  </a:lnTo>
                  <a:lnTo>
                    <a:pt x="129" y="98"/>
                  </a:lnTo>
                  <a:lnTo>
                    <a:pt x="129" y="102"/>
                  </a:lnTo>
                  <a:lnTo>
                    <a:pt x="128" y="103"/>
                  </a:lnTo>
                  <a:lnTo>
                    <a:pt x="129" y="107"/>
                  </a:lnTo>
                  <a:lnTo>
                    <a:pt x="131" y="114"/>
                  </a:lnTo>
                  <a:lnTo>
                    <a:pt x="132" y="117"/>
                  </a:lnTo>
                  <a:lnTo>
                    <a:pt x="132" y="125"/>
                  </a:lnTo>
                  <a:lnTo>
                    <a:pt x="131" y="128"/>
                  </a:lnTo>
                  <a:lnTo>
                    <a:pt x="129" y="131"/>
                  </a:lnTo>
                  <a:lnTo>
                    <a:pt x="128" y="135"/>
                  </a:lnTo>
                  <a:lnTo>
                    <a:pt x="127" y="139"/>
                  </a:lnTo>
                  <a:lnTo>
                    <a:pt x="126" y="145"/>
                  </a:lnTo>
                  <a:lnTo>
                    <a:pt x="123" y="151"/>
                  </a:lnTo>
                  <a:lnTo>
                    <a:pt x="121" y="153"/>
                  </a:lnTo>
                  <a:lnTo>
                    <a:pt x="119" y="154"/>
                  </a:lnTo>
                  <a:lnTo>
                    <a:pt x="123" y="159"/>
                  </a:lnTo>
                  <a:lnTo>
                    <a:pt x="120" y="161"/>
                  </a:lnTo>
                  <a:lnTo>
                    <a:pt x="116" y="162"/>
                  </a:lnTo>
                  <a:lnTo>
                    <a:pt x="112" y="161"/>
                  </a:lnTo>
                  <a:lnTo>
                    <a:pt x="109" y="161"/>
                  </a:lnTo>
                  <a:lnTo>
                    <a:pt x="107" y="162"/>
                  </a:lnTo>
                  <a:lnTo>
                    <a:pt x="106" y="163"/>
                  </a:lnTo>
                  <a:lnTo>
                    <a:pt x="106" y="163"/>
                  </a:lnTo>
                  <a:lnTo>
                    <a:pt x="104" y="159"/>
                  </a:lnTo>
                  <a:lnTo>
                    <a:pt x="102" y="163"/>
                  </a:lnTo>
                  <a:lnTo>
                    <a:pt x="100" y="164"/>
                  </a:lnTo>
                  <a:lnTo>
                    <a:pt x="96" y="164"/>
                  </a:lnTo>
                  <a:lnTo>
                    <a:pt x="90" y="165"/>
                  </a:lnTo>
                  <a:lnTo>
                    <a:pt x="86" y="166"/>
                  </a:lnTo>
                  <a:lnTo>
                    <a:pt x="86" y="168"/>
                  </a:lnTo>
                  <a:lnTo>
                    <a:pt x="85" y="170"/>
                  </a:lnTo>
                  <a:lnTo>
                    <a:pt x="84" y="172"/>
                  </a:lnTo>
                  <a:lnTo>
                    <a:pt x="83" y="172"/>
                  </a:lnTo>
                  <a:lnTo>
                    <a:pt x="78" y="173"/>
                  </a:lnTo>
                  <a:lnTo>
                    <a:pt x="76" y="174"/>
                  </a:lnTo>
                  <a:lnTo>
                    <a:pt x="74" y="178"/>
                  </a:lnTo>
                  <a:lnTo>
                    <a:pt x="71" y="179"/>
                  </a:lnTo>
                  <a:lnTo>
                    <a:pt x="68" y="180"/>
                  </a:lnTo>
                  <a:lnTo>
                    <a:pt x="66" y="178"/>
                  </a:lnTo>
                  <a:lnTo>
                    <a:pt x="65" y="177"/>
                  </a:lnTo>
                  <a:lnTo>
                    <a:pt x="64" y="177"/>
                  </a:lnTo>
                  <a:lnTo>
                    <a:pt x="60" y="177"/>
                  </a:lnTo>
                  <a:lnTo>
                    <a:pt x="62" y="177"/>
                  </a:lnTo>
                  <a:lnTo>
                    <a:pt x="62" y="178"/>
                  </a:lnTo>
                  <a:lnTo>
                    <a:pt x="62" y="181"/>
                  </a:lnTo>
                  <a:lnTo>
                    <a:pt x="62" y="184"/>
                  </a:lnTo>
                  <a:lnTo>
                    <a:pt x="60" y="185"/>
                  </a:lnTo>
                  <a:lnTo>
                    <a:pt x="58" y="186"/>
                  </a:lnTo>
                  <a:lnTo>
                    <a:pt x="55" y="188"/>
                  </a:lnTo>
                  <a:lnTo>
                    <a:pt x="51" y="189"/>
                  </a:lnTo>
                  <a:lnTo>
                    <a:pt x="48" y="191"/>
                  </a:lnTo>
                  <a:lnTo>
                    <a:pt x="33" y="195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8" y="194"/>
                  </a:lnTo>
                  <a:lnTo>
                    <a:pt x="26" y="194"/>
                  </a:lnTo>
                  <a:lnTo>
                    <a:pt x="20" y="197"/>
                  </a:lnTo>
                  <a:lnTo>
                    <a:pt x="17" y="196"/>
                  </a:lnTo>
                  <a:lnTo>
                    <a:pt x="21" y="191"/>
                  </a:lnTo>
                  <a:lnTo>
                    <a:pt x="26" y="188"/>
                  </a:lnTo>
                  <a:lnTo>
                    <a:pt x="27" y="187"/>
                  </a:lnTo>
                  <a:lnTo>
                    <a:pt x="25" y="186"/>
                  </a:lnTo>
                  <a:lnTo>
                    <a:pt x="15" y="188"/>
                  </a:lnTo>
                  <a:lnTo>
                    <a:pt x="12" y="190"/>
                  </a:lnTo>
                  <a:lnTo>
                    <a:pt x="8" y="191"/>
                  </a:lnTo>
                  <a:lnTo>
                    <a:pt x="10" y="188"/>
                  </a:lnTo>
                  <a:lnTo>
                    <a:pt x="15" y="184"/>
                  </a:lnTo>
                  <a:lnTo>
                    <a:pt x="17" y="183"/>
                  </a:lnTo>
                  <a:lnTo>
                    <a:pt x="18" y="182"/>
                  </a:lnTo>
                  <a:lnTo>
                    <a:pt x="20" y="179"/>
                  </a:lnTo>
                  <a:lnTo>
                    <a:pt x="24" y="177"/>
                  </a:lnTo>
                  <a:lnTo>
                    <a:pt x="10" y="183"/>
                  </a:lnTo>
                  <a:lnTo>
                    <a:pt x="6" y="181"/>
                  </a:lnTo>
                  <a:lnTo>
                    <a:pt x="5" y="180"/>
                  </a:lnTo>
                  <a:lnTo>
                    <a:pt x="2" y="181"/>
                  </a:lnTo>
                  <a:lnTo>
                    <a:pt x="0" y="178"/>
                  </a:lnTo>
                  <a:lnTo>
                    <a:pt x="5" y="172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4" y="167"/>
                  </a:lnTo>
                  <a:lnTo>
                    <a:pt x="15" y="165"/>
                  </a:lnTo>
                  <a:lnTo>
                    <a:pt x="13" y="164"/>
                  </a:lnTo>
                  <a:lnTo>
                    <a:pt x="5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2" y="161"/>
                  </a:lnTo>
                  <a:lnTo>
                    <a:pt x="6" y="157"/>
                  </a:lnTo>
                  <a:lnTo>
                    <a:pt x="8" y="157"/>
                  </a:lnTo>
                  <a:lnTo>
                    <a:pt x="10" y="157"/>
                  </a:lnTo>
                  <a:lnTo>
                    <a:pt x="13" y="158"/>
                  </a:lnTo>
                  <a:lnTo>
                    <a:pt x="14" y="160"/>
                  </a:lnTo>
                  <a:lnTo>
                    <a:pt x="19" y="159"/>
                  </a:lnTo>
                  <a:lnTo>
                    <a:pt x="17" y="157"/>
                  </a:lnTo>
                  <a:lnTo>
                    <a:pt x="16" y="153"/>
                  </a:lnTo>
                  <a:lnTo>
                    <a:pt x="15" y="151"/>
                  </a:lnTo>
                  <a:lnTo>
                    <a:pt x="17" y="150"/>
                  </a:lnTo>
                  <a:lnTo>
                    <a:pt x="19" y="148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32" y="143"/>
                  </a:lnTo>
                  <a:lnTo>
                    <a:pt x="41" y="140"/>
                  </a:lnTo>
                  <a:lnTo>
                    <a:pt x="49" y="137"/>
                  </a:lnTo>
                  <a:lnTo>
                    <a:pt x="44" y="136"/>
                  </a:lnTo>
                  <a:lnTo>
                    <a:pt x="43" y="134"/>
                  </a:lnTo>
                  <a:lnTo>
                    <a:pt x="39" y="138"/>
                  </a:lnTo>
                  <a:lnTo>
                    <a:pt x="37" y="140"/>
                  </a:lnTo>
                  <a:lnTo>
                    <a:pt x="30" y="141"/>
                  </a:lnTo>
                  <a:lnTo>
                    <a:pt x="28" y="140"/>
                  </a:lnTo>
                  <a:lnTo>
                    <a:pt x="26" y="139"/>
                  </a:lnTo>
                  <a:lnTo>
                    <a:pt x="24" y="139"/>
                  </a:lnTo>
                  <a:lnTo>
                    <a:pt x="24" y="140"/>
                  </a:lnTo>
                  <a:lnTo>
                    <a:pt x="19" y="143"/>
                  </a:lnTo>
                  <a:lnTo>
                    <a:pt x="15" y="143"/>
                  </a:lnTo>
                  <a:lnTo>
                    <a:pt x="20" y="139"/>
                  </a:lnTo>
                  <a:lnTo>
                    <a:pt x="27" y="132"/>
                  </a:lnTo>
                  <a:lnTo>
                    <a:pt x="28" y="131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3" y="116"/>
                  </a:lnTo>
                  <a:lnTo>
                    <a:pt x="35" y="115"/>
                  </a:lnTo>
                  <a:lnTo>
                    <a:pt x="38" y="115"/>
                  </a:lnTo>
                  <a:lnTo>
                    <a:pt x="41" y="114"/>
                  </a:lnTo>
                  <a:lnTo>
                    <a:pt x="41" y="114"/>
                  </a:lnTo>
                  <a:lnTo>
                    <a:pt x="43" y="114"/>
                  </a:lnTo>
                  <a:lnTo>
                    <a:pt x="44" y="111"/>
                  </a:lnTo>
                  <a:lnTo>
                    <a:pt x="41" y="110"/>
                  </a:lnTo>
                  <a:lnTo>
                    <a:pt x="38" y="109"/>
                  </a:lnTo>
                  <a:lnTo>
                    <a:pt x="28" y="110"/>
                  </a:lnTo>
                  <a:lnTo>
                    <a:pt x="27" y="110"/>
                  </a:lnTo>
                  <a:lnTo>
                    <a:pt x="26" y="109"/>
                  </a:lnTo>
                  <a:lnTo>
                    <a:pt x="25" y="108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1" y="105"/>
                  </a:lnTo>
                  <a:lnTo>
                    <a:pt x="19" y="105"/>
                  </a:lnTo>
                  <a:lnTo>
                    <a:pt x="17" y="105"/>
                  </a:lnTo>
                  <a:lnTo>
                    <a:pt x="16" y="104"/>
                  </a:lnTo>
                  <a:lnTo>
                    <a:pt x="18" y="102"/>
                  </a:lnTo>
                  <a:lnTo>
                    <a:pt x="15" y="101"/>
                  </a:lnTo>
                  <a:lnTo>
                    <a:pt x="12" y="102"/>
                  </a:lnTo>
                  <a:lnTo>
                    <a:pt x="10" y="101"/>
                  </a:lnTo>
                  <a:lnTo>
                    <a:pt x="10" y="99"/>
                  </a:lnTo>
                  <a:lnTo>
                    <a:pt x="11" y="98"/>
                  </a:lnTo>
                  <a:lnTo>
                    <a:pt x="9" y="96"/>
                  </a:lnTo>
                  <a:lnTo>
                    <a:pt x="8" y="94"/>
                  </a:lnTo>
                  <a:lnTo>
                    <a:pt x="10" y="93"/>
                  </a:lnTo>
                  <a:lnTo>
                    <a:pt x="12" y="93"/>
                  </a:lnTo>
                  <a:lnTo>
                    <a:pt x="16" y="92"/>
                  </a:lnTo>
                  <a:lnTo>
                    <a:pt x="21" y="91"/>
                  </a:lnTo>
                  <a:lnTo>
                    <a:pt x="16" y="90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20" y="82"/>
                  </a:lnTo>
                  <a:lnTo>
                    <a:pt x="25" y="81"/>
                  </a:lnTo>
                  <a:lnTo>
                    <a:pt x="24" y="79"/>
                  </a:lnTo>
                  <a:lnTo>
                    <a:pt x="25" y="77"/>
                  </a:lnTo>
                  <a:lnTo>
                    <a:pt x="20" y="77"/>
                  </a:lnTo>
                  <a:lnTo>
                    <a:pt x="15" y="78"/>
                  </a:lnTo>
                  <a:lnTo>
                    <a:pt x="15" y="74"/>
                  </a:lnTo>
                  <a:lnTo>
                    <a:pt x="16" y="71"/>
                  </a:lnTo>
                  <a:lnTo>
                    <a:pt x="17" y="68"/>
                  </a:lnTo>
                  <a:lnTo>
                    <a:pt x="16" y="66"/>
                  </a:lnTo>
                  <a:lnTo>
                    <a:pt x="14" y="67"/>
                  </a:lnTo>
                  <a:lnTo>
                    <a:pt x="14" y="63"/>
                  </a:lnTo>
                  <a:lnTo>
                    <a:pt x="13" y="62"/>
                  </a:lnTo>
                  <a:lnTo>
                    <a:pt x="10" y="63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7" y="57"/>
                  </a:lnTo>
                  <a:lnTo>
                    <a:pt x="21" y="55"/>
                  </a:lnTo>
                  <a:lnTo>
                    <a:pt x="26" y="55"/>
                  </a:lnTo>
                  <a:lnTo>
                    <a:pt x="33" y="55"/>
                  </a:lnTo>
                  <a:lnTo>
                    <a:pt x="38" y="60"/>
                  </a:lnTo>
                  <a:lnTo>
                    <a:pt x="39" y="59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50" y="57"/>
                  </a:lnTo>
                  <a:lnTo>
                    <a:pt x="55" y="59"/>
                  </a:lnTo>
                  <a:lnTo>
                    <a:pt x="56" y="58"/>
                  </a:lnTo>
                  <a:lnTo>
                    <a:pt x="55" y="55"/>
                  </a:lnTo>
                  <a:lnTo>
                    <a:pt x="54" y="53"/>
                  </a:lnTo>
                  <a:lnTo>
                    <a:pt x="56" y="50"/>
                  </a:lnTo>
                  <a:lnTo>
                    <a:pt x="58" y="48"/>
                  </a:lnTo>
                  <a:lnTo>
                    <a:pt x="60" y="47"/>
                  </a:lnTo>
                  <a:lnTo>
                    <a:pt x="64" y="46"/>
                  </a:lnTo>
                  <a:lnTo>
                    <a:pt x="66" y="45"/>
                  </a:lnTo>
                  <a:lnTo>
                    <a:pt x="67" y="41"/>
                  </a:lnTo>
                  <a:lnTo>
                    <a:pt x="68" y="38"/>
                  </a:lnTo>
                  <a:lnTo>
                    <a:pt x="58" y="40"/>
                  </a:lnTo>
                  <a:lnTo>
                    <a:pt x="49" y="36"/>
                  </a:lnTo>
                  <a:lnTo>
                    <a:pt x="51" y="33"/>
                  </a:lnTo>
                  <a:lnTo>
                    <a:pt x="53" y="32"/>
                  </a:lnTo>
                  <a:lnTo>
                    <a:pt x="56" y="30"/>
                  </a:lnTo>
                  <a:lnTo>
                    <a:pt x="57" y="29"/>
                  </a:lnTo>
                  <a:lnTo>
                    <a:pt x="58" y="28"/>
                  </a:lnTo>
                  <a:lnTo>
                    <a:pt x="61" y="25"/>
                  </a:lnTo>
                  <a:lnTo>
                    <a:pt x="60" y="21"/>
                  </a:lnTo>
                  <a:lnTo>
                    <a:pt x="61" y="18"/>
                  </a:lnTo>
                  <a:lnTo>
                    <a:pt x="63" y="16"/>
                  </a:lnTo>
                  <a:lnTo>
                    <a:pt x="63" y="13"/>
                  </a:lnTo>
                  <a:lnTo>
                    <a:pt x="64" y="11"/>
                  </a:lnTo>
                  <a:lnTo>
                    <a:pt x="68" y="11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9" y="8"/>
                  </a:lnTo>
                  <a:lnTo>
                    <a:pt x="80" y="10"/>
                  </a:lnTo>
                  <a:lnTo>
                    <a:pt x="80" y="6"/>
                  </a:lnTo>
                  <a:lnTo>
                    <a:pt x="82" y="5"/>
                  </a:lnTo>
                  <a:lnTo>
                    <a:pt x="84" y="6"/>
                  </a:lnTo>
                  <a:lnTo>
                    <a:pt x="84" y="8"/>
                  </a:lnTo>
                  <a:lnTo>
                    <a:pt x="85" y="10"/>
                  </a:lnTo>
                  <a:lnTo>
                    <a:pt x="86" y="13"/>
                  </a:lnTo>
                  <a:lnTo>
                    <a:pt x="85" y="14"/>
                  </a:lnTo>
                  <a:lnTo>
                    <a:pt x="84" y="16"/>
                  </a:lnTo>
                  <a:lnTo>
                    <a:pt x="85" y="18"/>
                  </a:lnTo>
                  <a:lnTo>
                    <a:pt x="83" y="21"/>
                  </a:lnTo>
                  <a:lnTo>
                    <a:pt x="85" y="19"/>
                  </a:lnTo>
                  <a:lnTo>
                    <a:pt x="89" y="16"/>
                  </a:lnTo>
                  <a:lnTo>
                    <a:pt x="88" y="14"/>
                  </a:lnTo>
                  <a:lnTo>
                    <a:pt x="88" y="11"/>
                  </a:lnTo>
                  <a:lnTo>
                    <a:pt x="86" y="9"/>
                  </a:lnTo>
                  <a:lnTo>
                    <a:pt x="87" y="6"/>
                  </a:lnTo>
                  <a:lnTo>
                    <a:pt x="89" y="4"/>
                  </a:lnTo>
                  <a:lnTo>
                    <a:pt x="93" y="3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5" y="0"/>
                  </a:lnTo>
                  <a:lnTo>
                    <a:pt x="98" y="3"/>
                  </a:lnTo>
                  <a:lnTo>
                    <a:pt x="101" y="5"/>
                  </a:lnTo>
                  <a:lnTo>
                    <a:pt x="104" y="6"/>
                  </a:lnTo>
                  <a:lnTo>
                    <a:pt x="101" y="10"/>
                  </a:lnTo>
                  <a:lnTo>
                    <a:pt x="98" y="12"/>
                  </a:lnTo>
                  <a:lnTo>
                    <a:pt x="96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8" name="Freeform 221">
              <a:extLst>
                <a:ext uri="{FF2B5EF4-FFF2-40B4-BE49-F238E27FC236}">
                  <a16:creationId xmlns:a16="http://schemas.microsoft.com/office/drawing/2014/main" id="{2367C5F7-CADF-416B-89D2-403C797D6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8785" y="6467843"/>
              <a:ext cx="412141" cy="280253"/>
            </a:xfrm>
            <a:custGeom>
              <a:avLst/>
              <a:gdLst>
                <a:gd name="T0" fmla="*/ 298 w 330"/>
                <a:gd name="T1" fmla="*/ 11 h 224"/>
                <a:gd name="T2" fmla="*/ 286 w 330"/>
                <a:gd name="T3" fmla="*/ 35 h 224"/>
                <a:gd name="T4" fmla="*/ 293 w 330"/>
                <a:gd name="T5" fmla="*/ 52 h 224"/>
                <a:gd name="T6" fmla="*/ 305 w 330"/>
                <a:gd name="T7" fmla="*/ 61 h 224"/>
                <a:gd name="T8" fmla="*/ 323 w 330"/>
                <a:gd name="T9" fmla="*/ 74 h 224"/>
                <a:gd name="T10" fmla="*/ 323 w 330"/>
                <a:gd name="T11" fmla="*/ 86 h 224"/>
                <a:gd name="T12" fmla="*/ 326 w 330"/>
                <a:gd name="T13" fmla="*/ 96 h 224"/>
                <a:gd name="T14" fmla="*/ 327 w 330"/>
                <a:gd name="T15" fmla="*/ 111 h 224"/>
                <a:gd name="T16" fmla="*/ 312 w 330"/>
                <a:gd name="T17" fmla="*/ 132 h 224"/>
                <a:gd name="T18" fmla="*/ 302 w 330"/>
                <a:gd name="T19" fmla="*/ 148 h 224"/>
                <a:gd name="T20" fmla="*/ 261 w 330"/>
                <a:gd name="T21" fmla="*/ 170 h 224"/>
                <a:gd name="T22" fmla="*/ 206 w 330"/>
                <a:gd name="T23" fmla="*/ 200 h 224"/>
                <a:gd name="T24" fmla="*/ 193 w 330"/>
                <a:gd name="T25" fmla="*/ 217 h 224"/>
                <a:gd name="T26" fmla="*/ 176 w 330"/>
                <a:gd name="T27" fmla="*/ 223 h 224"/>
                <a:gd name="T28" fmla="*/ 120 w 330"/>
                <a:gd name="T29" fmla="*/ 203 h 224"/>
                <a:gd name="T30" fmla="*/ 117 w 330"/>
                <a:gd name="T31" fmla="*/ 201 h 224"/>
                <a:gd name="T32" fmla="*/ 102 w 330"/>
                <a:gd name="T33" fmla="*/ 187 h 224"/>
                <a:gd name="T34" fmla="*/ 55 w 330"/>
                <a:gd name="T35" fmla="*/ 194 h 224"/>
                <a:gd name="T36" fmla="*/ 58 w 330"/>
                <a:gd name="T37" fmla="*/ 182 h 224"/>
                <a:gd name="T38" fmla="*/ 82 w 330"/>
                <a:gd name="T39" fmla="*/ 163 h 224"/>
                <a:gd name="T40" fmla="*/ 73 w 330"/>
                <a:gd name="T41" fmla="*/ 161 h 224"/>
                <a:gd name="T42" fmla="*/ 84 w 330"/>
                <a:gd name="T43" fmla="*/ 141 h 224"/>
                <a:gd name="T44" fmla="*/ 67 w 330"/>
                <a:gd name="T45" fmla="*/ 143 h 224"/>
                <a:gd name="T46" fmla="*/ 53 w 330"/>
                <a:gd name="T47" fmla="*/ 128 h 224"/>
                <a:gd name="T48" fmla="*/ 13 w 330"/>
                <a:gd name="T49" fmla="*/ 122 h 224"/>
                <a:gd name="T50" fmla="*/ 37 w 330"/>
                <a:gd name="T51" fmla="*/ 113 h 224"/>
                <a:gd name="T52" fmla="*/ 54 w 330"/>
                <a:gd name="T53" fmla="*/ 110 h 224"/>
                <a:gd name="T54" fmla="*/ 81 w 330"/>
                <a:gd name="T55" fmla="*/ 99 h 224"/>
                <a:gd name="T56" fmla="*/ 78 w 330"/>
                <a:gd name="T57" fmla="*/ 83 h 224"/>
                <a:gd name="T58" fmla="*/ 47 w 330"/>
                <a:gd name="T59" fmla="*/ 71 h 224"/>
                <a:gd name="T60" fmla="*/ 0 w 330"/>
                <a:gd name="T61" fmla="*/ 74 h 224"/>
                <a:gd name="T62" fmla="*/ 14 w 330"/>
                <a:gd name="T63" fmla="*/ 63 h 224"/>
                <a:gd name="T64" fmla="*/ 33 w 330"/>
                <a:gd name="T65" fmla="*/ 60 h 224"/>
                <a:gd name="T66" fmla="*/ 22 w 330"/>
                <a:gd name="T67" fmla="*/ 48 h 224"/>
                <a:gd name="T68" fmla="*/ 30 w 330"/>
                <a:gd name="T69" fmla="*/ 37 h 224"/>
                <a:gd name="T70" fmla="*/ 31 w 330"/>
                <a:gd name="T71" fmla="*/ 26 h 224"/>
                <a:gd name="T72" fmla="*/ 47 w 330"/>
                <a:gd name="T73" fmla="*/ 40 h 224"/>
                <a:gd name="T74" fmla="*/ 56 w 330"/>
                <a:gd name="T75" fmla="*/ 49 h 224"/>
                <a:gd name="T76" fmla="*/ 50 w 330"/>
                <a:gd name="T77" fmla="*/ 29 h 224"/>
                <a:gd name="T78" fmla="*/ 58 w 330"/>
                <a:gd name="T79" fmla="*/ 18 h 224"/>
                <a:gd name="T80" fmla="*/ 43 w 330"/>
                <a:gd name="T81" fmla="*/ 11 h 224"/>
                <a:gd name="T82" fmla="*/ 75 w 330"/>
                <a:gd name="T83" fmla="*/ 20 h 224"/>
                <a:gd name="T84" fmla="*/ 90 w 330"/>
                <a:gd name="T85" fmla="*/ 43 h 224"/>
                <a:gd name="T86" fmla="*/ 86 w 330"/>
                <a:gd name="T87" fmla="*/ 63 h 224"/>
                <a:gd name="T88" fmla="*/ 93 w 330"/>
                <a:gd name="T89" fmla="*/ 76 h 224"/>
                <a:gd name="T90" fmla="*/ 102 w 330"/>
                <a:gd name="T91" fmla="*/ 91 h 224"/>
                <a:gd name="T92" fmla="*/ 113 w 330"/>
                <a:gd name="T93" fmla="*/ 65 h 224"/>
                <a:gd name="T94" fmla="*/ 125 w 330"/>
                <a:gd name="T95" fmla="*/ 52 h 224"/>
                <a:gd name="T96" fmla="*/ 142 w 330"/>
                <a:gd name="T97" fmla="*/ 49 h 224"/>
                <a:gd name="T98" fmla="*/ 153 w 330"/>
                <a:gd name="T99" fmla="*/ 37 h 224"/>
                <a:gd name="T100" fmla="*/ 174 w 330"/>
                <a:gd name="T101" fmla="*/ 30 h 224"/>
                <a:gd name="T102" fmla="*/ 193 w 330"/>
                <a:gd name="T103" fmla="*/ 57 h 224"/>
                <a:gd name="T104" fmla="*/ 201 w 330"/>
                <a:gd name="T105" fmla="*/ 31 h 224"/>
                <a:gd name="T106" fmla="*/ 221 w 330"/>
                <a:gd name="T107" fmla="*/ 25 h 224"/>
                <a:gd name="T108" fmla="*/ 241 w 330"/>
                <a:gd name="T109" fmla="*/ 25 h 224"/>
                <a:gd name="T110" fmla="*/ 260 w 330"/>
                <a:gd name="T111" fmla="*/ 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0" h="224">
                  <a:moveTo>
                    <a:pt x="269" y="23"/>
                  </a:moveTo>
                  <a:lnTo>
                    <a:pt x="273" y="23"/>
                  </a:lnTo>
                  <a:lnTo>
                    <a:pt x="279" y="20"/>
                  </a:lnTo>
                  <a:lnTo>
                    <a:pt x="281" y="19"/>
                  </a:lnTo>
                  <a:lnTo>
                    <a:pt x="287" y="13"/>
                  </a:lnTo>
                  <a:lnTo>
                    <a:pt x="290" y="11"/>
                  </a:lnTo>
                  <a:lnTo>
                    <a:pt x="296" y="11"/>
                  </a:lnTo>
                  <a:lnTo>
                    <a:pt x="298" y="11"/>
                  </a:lnTo>
                  <a:lnTo>
                    <a:pt x="298" y="12"/>
                  </a:lnTo>
                  <a:lnTo>
                    <a:pt x="295" y="14"/>
                  </a:lnTo>
                  <a:lnTo>
                    <a:pt x="293" y="15"/>
                  </a:lnTo>
                  <a:lnTo>
                    <a:pt x="289" y="19"/>
                  </a:lnTo>
                  <a:lnTo>
                    <a:pt x="285" y="27"/>
                  </a:lnTo>
                  <a:lnTo>
                    <a:pt x="282" y="30"/>
                  </a:lnTo>
                  <a:lnTo>
                    <a:pt x="282" y="32"/>
                  </a:lnTo>
                  <a:lnTo>
                    <a:pt x="286" y="35"/>
                  </a:lnTo>
                  <a:lnTo>
                    <a:pt x="289" y="37"/>
                  </a:lnTo>
                  <a:lnTo>
                    <a:pt x="293" y="35"/>
                  </a:lnTo>
                  <a:lnTo>
                    <a:pt x="294" y="36"/>
                  </a:lnTo>
                  <a:lnTo>
                    <a:pt x="295" y="38"/>
                  </a:lnTo>
                  <a:lnTo>
                    <a:pt x="296" y="41"/>
                  </a:lnTo>
                  <a:lnTo>
                    <a:pt x="296" y="42"/>
                  </a:lnTo>
                  <a:lnTo>
                    <a:pt x="296" y="47"/>
                  </a:lnTo>
                  <a:lnTo>
                    <a:pt x="293" y="52"/>
                  </a:lnTo>
                  <a:lnTo>
                    <a:pt x="291" y="56"/>
                  </a:lnTo>
                  <a:lnTo>
                    <a:pt x="291" y="57"/>
                  </a:lnTo>
                  <a:lnTo>
                    <a:pt x="293" y="58"/>
                  </a:lnTo>
                  <a:lnTo>
                    <a:pt x="304" y="55"/>
                  </a:lnTo>
                  <a:lnTo>
                    <a:pt x="304" y="55"/>
                  </a:lnTo>
                  <a:lnTo>
                    <a:pt x="305" y="57"/>
                  </a:lnTo>
                  <a:lnTo>
                    <a:pt x="305" y="59"/>
                  </a:lnTo>
                  <a:lnTo>
                    <a:pt x="305" y="61"/>
                  </a:lnTo>
                  <a:lnTo>
                    <a:pt x="307" y="63"/>
                  </a:lnTo>
                  <a:lnTo>
                    <a:pt x="306" y="65"/>
                  </a:lnTo>
                  <a:lnTo>
                    <a:pt x="302" y="71"/>
                  </a:lnTo>
                  <a:lnTo>
                    <a:pt x="307" y="67"/>
                  </a:lnTo>
                  <a:lnTo>
                    <a:pt x="311" y="66"/>
                  </a:lnTo>
                  <a:lnTo>
                    <a:pt x="318" y="68"/>
                  </a:lnTo>
                  <a:lnTo>
                    <a:pt x="321" y="70"/>
                  </a:lnTo>
                  <a:lnTo>
                    <a:pt x="323" y="74"/>
                  </a:lnTo>
                  <a:lnTo>
                    <a:pt x="325" y="72"/>
                  </a:lnTo>
                  <a:lnTo>
                    <a:pt x="326" y="73"/>
                  </a:lnTo>
                  <a:lnTo>
                    <a:pt x="327" y="75"/>
                  </a:lnTo>
                  <a:lnTo>
                    <a:pt x="328" y="77"/>
                  </a:lnTo>
                  <a:lnTo>
                    <a:pt x="327" y="81"/>
                  </a:lnTo>
                  <a:lnTo>
                    <a:pt x="326" y="83"/>
                  </a:lnTo>
                  <a:lnTo>
                    <a:pt x="325" y="85"/>
                  </a:lnTo>
                  <a:lnTo>
                    <a:pt x="323" y="86"/>
                  </a:lnTo>
                  <a:lnTo>
                    <a:pt x="322" y="87"/>
                  </a:lnTo>
                  <a:lnTo>
                    <a:pt x="323" y="89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27" y="93"/>
                  </a:lnTo>
                  <a:lnTo>
                    <a:pt x="327" y="94"/>
                  </a:lnTo>
                  <a:lnTo>
                    <a:pt x="327" y="96"/>
                  </a:lnTo>
                  <a:lnTo>
                    <a:pt x="326" y="96"/>
                  </a:lnTo>
                  <a:lnTo>
                    <a:pt x="325" y="97"/>
                  </a:lnTo>
                  <a:lnTo>
                    <a:pt x="324" y="99"/>
                  </a:lnTo>
                  <a:lnTo>
                    <a:pt x="329" y="103"/>
                  </a:lnTo>
                  <a:lnTo>
                    <a:pt x="329" y="104"/>
                  </a:lnTo>
                  <a:lnTo>
                    <a:pt x="329" y="105"/>
                  </a:lnTo>
                  <a:lnTo>
                    <a:pt x="329" y="107"/>
                  </a:lnTo>
                  <a:lnTo>
                    <a:pt x="328" y="110"/>
                  </a:lnTo>
                  <a:lnTo>
                    <a:pt x="327" y="111"/>
                  </a:lnTo>
                  <a:lnTo>
                    <a:pt x="323" y="112"/>
                  </a:lnTo>
                  <a:lnTo>
                    <a:pt x="321" y="113"/>
                  </a:lnTo>
                  <a:lnTo>
                    <a:pt x="321" y="115"/>
                  </a:lnTo>
                  <a:lnTo>
                    <a:pt x="321" y="118"/>
                  </a:lnTo>
                  <a:lnTo>
                    <a:pt x="321" y="122"/>
                  </a:lnTo>
                  <a:lnTo>
                    <a:pt x="318" y="128"/>
                  </a:lnTo>
                  <a:lnTo>
                    <a:pt x="315" y="131"/>
                  </a:lnTo>
                  <a:lnTo>
                    <a:pt x="312" y="132"/>
                  </a:lnTo>
                  <a:lnTo>
                    <a:pt x="307" y="132"/>
                  </a:lnTo>
                  <a:lnTo>
                    <a:pt x="305" y="131"/>
                  </a:lnTo>
                  <a:lnTo>
                    <a:pt x="305" y="135"/>
                  </a:lnTo>
                  <a:lnTo>
                    <a:pt x="303" y="139"/>
                  </a:lnTo>
                  <a:lnTo>
                    <a:pt x="303" y="141"/>
                  </a:lnTo>
                  <a:lnTo>
                    <a:pt x="304" y="142"/>
                  </a:lnTo>
                  <a:lnTo>
                    <a:pt x="303" y="145"/>
                  </a:lnTo>
                  <a:lnTo>
                    <a:pt x="302" y="148"/>
                  </a:lnTo>
                  <a:lnTo>
                    <a:pt x="300" y="151"/>
                  </a:lnTo>
                  <a:lnTo>
                    <a:pt x="298" y="154"/>
                  </a:lnTo>
                  <a:lnTo>
                    <a:pt x="293" y="156"/>
                  </a:lnTo>
                  <a:lnTo>
                    <a:pt x="288" y="161"/>
                  </a:lnTo>
                  <a:lnTo>
                    <a:pt x="285" y="162"/>
                  </a:lnTo>
                  <a:lnTo>
                    <a:pt x="279" y="162"/>
                  </a:lnTo>
                  <a:lnTo>
                    <a:pt x="271" y="165"/>
                  </a:lnTo>
                  <a:lnTo>
                    <a:pt x="261" y="170"/>
                  </a:lnTo>
                  <a:lnTo>
                    <a:pt x="254" y="175"/>
                  </a:lnTo>
                  <a:lnTo>
                    <a:pt x="249" y="180"/>
                  </a:lnTo>
                  <a:lnTo>
                    <a:pt x="242" y="188"/>
                  </a:lnTo>
                  <a:lnTo>
                    <a:pt x="236" y="192"/>
                  </a:lnTo>
                  <a:lnTo>
                    <a:pt x="233" y="193"/>
                  </a:lnTo>
                  <a:lnTo>
                    <a:pt x="228" y="194"/>
                  </a:lnTo>
                  <a:lnTo>
                    <a:pt x="223" y="196"/>
                  </a:lnTo>
                  <a:lnTo>
                    <a:pt x="206" y="200"/>
                  </a:lnTo>
                  <a:lnTo>
                    <a:pt x="201" y="202"/>
                  </a:lnTo>
                  <a:lnTo>
                    <a:pt x="200" y="204"/>
                  </a:lnTo>
                  <a:lnTo>
                    <a:pt x="198" y="208"/>
                  </a:lnTo>
                  <a:lnTo>
                    <a:pt x="198" y="208"/>
                  </a:lnTo>
                  <a:lnTo>
                    <a:pt x="199" y="209"/>
                  </a:lnTo>
                  <a:lnTo>
                    <a:pt x="199" y="211"/>
                  </a:lnTo>
                  <a:lnTo>
                    <a:pt x="197" y="214"/>
                  </a:lnTo>
                  <a:lnTo>
                    <a:pt x="193" y="217"/>
                  </a:lnTo>
                  <a:lnTo>
                    <a:pt x="191" y="217"/>
                  </a:lnTo>
                  <a:lnTo>
                    <a:pt x="189" y="214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9" y="219"/>
                  </a:lnTo>
                  <a:lnTo>
                    <a:pt x="186" y="220"/>
                  </a:lnTo>
                  <a:lnTo>
                    <a:pt x="176" y="223"/>
                  </a:lnTo>
                  <a:lnTo>
                    <a:pt x="158" y="220"/>
                  </a:lnTo>
                  <a:lnTo>
                    <a:pt x="151" y="218"/>
                  </a:lnTo>
                  <a:lnTo>
                    <a:pt x="142" y="214"/>
                  </a:lnTo>
                  <a:lnTo>
                    <a:pt x="137" y="213"/>
                  </a:lnTo>
                  <a:lnTo>
                    <a:pt x="129" y="213"/>
                  </a:lnTo>
                  <a:lnTo>
                    <a:pt x="123" y="208"/>
                  </a:lnTo>
                  <a:lnTo>
                    <a:pt x="120" y="204"/>
                  </a:lnTo>
                  <a:lnTo>
                    <a:pt x="120" y="203"/>
                  </a:lnTo>
                  <a:lnTo>
                    <a:pt x="120" y="201"/>
                  </a:lnTo>
                  <a:lnTo>
                    <a:pt x="121" y="200"/>
                  </a:lnTo>
                  <a:lnTo>
                    <a:pt x="122" y="199"/>
                  </a:lnTo>
                  <a:lnTo>
                    <a:pt x="124" y="199"/>
                  </a:lnTo>
                  <a:lnTo>
                    <a:pt x="124" y="198"/>
                  </a:lnTo>
                  <a:lnTo>
                    <a:pt x="123" y="196"/>
                  </a:lnTo>
                  <a:lnTo>
                    <a:pt x="121" y="197"/>
                  </a:lnTo>
                  <a:lnTo>
                    <a:pt x="117" y="201"/>
                  </a:lnTo>
                  <a:lnTo>
                    <a:pt x="115" y="200"/>
                  </a:lnTo>
                  <a:lnTo>
                    <a:pt x="113" y="198"/>
                  </a:lnTo>
                  <a:lnTo>
                    <a:pt x="113" y="197"/>
                  </a:lnTo>
                  <a:lnTo>
                    <a:pt x="109" y="196"/>
                  </a:lnTo>
                  <a:lnTo>
                    <a:pt x="104" y="194"/>
                  </a:lnTo>
                  <a:lnTo>
                    <a:pt x="101" y="191"/>
                  </a:lnTo>
                  <a:lnTo>
                    <a:pt x="100" y="189"/>
                  </a:lnTo>
                  <a:lnTo>
                    <a:pt x="102" y="187"/>
                  </a:lnTo>
                  <a:lnTo>
                    <a:pt x="102" y="187"/>
                  </a:lnTo>
                  <a:lnTo>
                    <a:pt x="100" y="186"/>
                  </a:lnTo>
                  <a:lnTo>
                    <a:pt x="97" y="187"/>
                  </a:lnTo>
                  <a:lnTo>
                    <a:pt x="93" y="191"/>
                  </a:lnTo>
                  <a:lnTo>
                    <a:pt x="91" y="192"/>
                  </a:lnTo>
                  <a:lnTo>
                    <a:pt x="63" y="194"/>
                  </a:lnTo>
                  <a:lnTo>
                    <a:pt x="56" y="194"/>
                  </a:lnTo>
                  <a:lnTo>
                    <a:pt x="55" y="194"/>
                  </a:lnTo>
                  <a:lnTo>
                    <a:pt x="54" y="192"/>
                  </a:lnTo>
                  <a:lnTo>
                    <a:pt x="52" y="186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4" y="177"/>
                  </a:lnTo>
                  <a:lnTo>
                    <a:pt x="55" y="177"/>
                  </a:lnTo>
                  <a:lnTo>
                    <a:pt x="57" y="179"/>
                  </a:lnTo>
                  <a:lnTo>
                    <a:pt x="58" y="182"/>
                  </a:lnTo>
                  <a:lnTo>
                    <a:pt x="59" y="183"/>
                  </a:lnTo>
                  <a:lnTo>
                    <a:pt x="69" y="180"/>
                  </a:lnTo>
                  <a:lnTo>
                    <a:pt x="73" y="178"/>
                  </a:lnTo>
                  <a:lnTo>
                    <a:pt x="74" y="176"/>
                  </a:lnTo>
                  <a:lnTo>
                    <a:pt x="77" y="172"/>
                  </a:lnTo>
                  <a:lnTo>
                    <a:pt x="79" y="170"/>
                  </a:lnTo>
                  <a:lnTo>
                    <a:pt x="80" y="168"/>
                  </a:lnTo>
                  <a:lnTo>
                    <a:pt x="82" y="163"/>
                  </a:lnTo>
                  <a:lnTo>
                    <a:pt x="83" y="161"/>
                  </a:lnTo>
                  <a:lnTo>
                    <a:pt x="85" y="158"/>
                  </a:lnTo>
                  <a:lnTo>
                    <a:pt x="86" y="157"/>
                  </a:lnTo>
                  <a:lnTo>
                    <a:pt x="91" y="156"/>
                  </a:lnTo>
                  <a:lnTo>
                    <a:pt x="88" y="155"/>
                  </a:lnTo>
                  <a:lnTo>
                    <a:pt x="85" y="155"/>
                  </a:lnTo>
                  <a:lnTo>
                    <a:pt x="76" y="161"/>
                  </a:lnTo>
                  <a:lnTo>
                    <a:pt x="73" y="161"/>
                  </a:lnTo>
                  <a:lnTo>
                    <a:pt x="73" y="160"/>
                  </a:lnTo>
                  <a:lnTo>
                    <a:pt x="74" y="158"/>
                  </a:lnTo>
                  <a:lnTo>
                    <a:pt x="78" y="156"/>
                  </a:lnTo>
                  <a:lnTo>
                    <a:pt x="75" y="155"/>
                  </a:lnTo>
                  <a:lnTo>
                    <a:pt x="74" y="154"/>
                  </a:lnTo>
                  <a:lnTo>
                    <a:pt x="74" y="151"/>
                  </a:lnTo>
                  <a:lnTo>
                    <a:pt x="76" y="146"/>
                  </a:lnTo>
                  <a:lnTo>
                    <a:pt x="84" y="141"/>
                  </a:lnTo>
                  <a:lnTo>
                    <a:pt x="86" y="140"/>
                  </a:lnTo>
                  <a:lnTo>
                    <a:pt x="87" y="139"/>
                  </a:lnTo>
                  <a:lnTo>
                    <a:pt x="86" y="138"/>
                  </a:lnTo>
                  <a:lnTo>
                    <a:pt x="84" y="137"/>
                  </a:lnTo>
                  <a:lnTo>
                    <a:pt x="77" y="144"/>
                  </a:lnTo>
                  <a:lnTo>
                    <a:pt x="71" y="145"/>
                  </a:lnTo>
                  <a:lnTo>
                    <a:pt x="70" y="145"/>
                  </a:lnTo>
                  <a:lnTo>
                    <a:pt x="67" y="143"/>
                  </a:lnTo>
                  <a:lnTo>
                    <a:pt x="66" y="142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8" y="133"/>
                  </a:lnTo>
                  <a:lnTo>
                    <a:pt x="67" y="132"/>
                  </a:lnTo>
                  <a:lnTo>
                    <a:pt x="65" y="131"/>
                  </a:lnTo>
                  <a:lnTo>
                    <a:pt x="60" y="127"/>
                  </a:lnTo>
                  <a:lnTo>
                    <a:pt x="53" y="128"/>
                  </a:lnTo>
                  <a:lnTo>
                    <a:pt x="34" y="125"/>
                  </a:lnTo>
                  <a:lnTo>
                    <a:pt x="30" y="126"/>
                  </a:lnTo>
                  <a:lnTo>
                    <a:pt x="23" y="130"/>
                  </a:lnTo>
                  <a:lnTo>
                    <a:pt x="20" y="131"/>
                  </a:lnTo>
                  <a:lnTo>
                    <a:pt x="18" y="130"/>
                  </a:lnTo>
                  <a:lnTo>
                    <a:pt x="16" y="128"/>
                  </a:lnTo>
                  <a:lnTo>
                    <a:pt x="15" y="126"/>
                  </a:lnTo>
                  <a:lnTo>
                    <a:pt x="13" y="122"/>
                  </a:lnTo>
                  <a:lnTo>
                    <a:pt x="14" y="120"/>
                  </a:lnTo>
                  <a:lnTo>
                    <a:pt x="16" y="118"/>
                  </a:lnTo>
                  <a:lnTo>
                    <a:pt x="18" y="118"/>
                  </a:lnTo>
                  <a:lnTo>
                    <a:pt x="23" y="119"/>
                  </a:lnTo>
                  <a:lnTo>
                    <a:pt x="30" y="116"/>
                  </a:lnTo>
                  <a:lnTo>
                    <a:pt x="34" y="116"/>
                  </a:lnTo>
                  <a:lnTo>
                    <a:pt x="34" y="115"/>
                  </a:lnTo>
                  <a:lnTo>
                    <a:pt x="37" y="113"/>
                  </a:lnTo>
                  <a:lnTo>
                    <a:pt x="38" y="112"/>
                  </a:lnTo>
                  <a:lnTo>
                    <a:pt x="40" y="113"/>
                  </a:lnTo>
                  <a:lnTo>
                    <a:pt x="41" y="115"/>
                  </a:lnTo>
                  <a:lnTo>
                    <a:pt x="47" y="112"/>
                  </a:lnTo>
                  <a:lnTo>
                    <a:pt x="50" y="111"/>
                  </a:lnTo>
                  <a:lnTo>
                    <a:pt x="50" y="110"/>
                  </a:lnTo>
                  <a:lnTo>
                    <a:pt x="50" y="109"/>
                  </a:lnTo>
                  <a:lnTo>
                    <a:pt x="54" y="110"/>
                  </a:lnTo>
                  <a:lnTo>
                    <a:pt x="57" y="110"/>
                  </a:lnTo>
                  <a:lnTo>
                    <a:pt x="60" y="110"/>
                  </a:lnTo>
                  <a:lnTo>
                    <a:pt x="65" y="109"/>
                  </a:lnTo>
                  <a:lnTo>
                    <a:pt x="78" y="109"/>
                  </a:lnTo>
                  <a:lnTo>
                    <a:pt x="80" y="107"/>
                  </a:lnTo>
                  <a:lnTo>
                    <a:pt x="80" y="105"/>
                  </a:lnTo>
                  <a:lnTo>
                    <a:pt x="82" y="100"/>
                  </a:lnTo>
                  <a:lnTo>
                    <a:pt x="81" y="99"/>
                  </a:lnTo>
                  <a:lnTo>
                    <a:pt x="73" y="104"/>
                  </a:lnTo>
                  <a:lnTo>
                    <a:pt x="72" y="104"/>
                  </a:lnTo>
                  <a:lnTo>
                    <a:pt x="63" y="101"/>
                  </a:lnTo>
                  <a:lnTo>
                    <a:pt x="59" y="98"/>
                  </a:lnTo>
                  <a:lnTo>
                    <a:pt x="60" y="96"/>
                  </a:lnTo>
                  <a:lnTo>
                    <a:pt x="65" y="92"/>
                  </a:lnTo>
                  <a:lnTo>
                    <a:pt x="70" y="88"/>
                  </a:lnTo>
                  <a:lnTo>
                    <a:pt x="78" y="83"/>
                  </a:lnTo>
                  <a:lnTo>
                    <a:pt x="79" y="82"/>
                  </a:lnTo>
                  <a:lnTo>
                    <a:pt x="79" y="81"/>
                  </a:lnTo>
                  <a:lnTo>
                    <a:pt x="74" y="77"/>
                  </a:lnTo>
                  <a:lnTo>
                    <a:pt x="65" y="78"/>
                  </a:lnTo>
                  <a:lnTo>
                    <a:pt x="63" y="74"/>
                  </a:lnTo>
                  <a:lnTo>
                    <a:pt x="55" y="71"/>
                  </a:lnTo>
                  <a:lnTo>
                    <a:pt x="50" y="73"/>
                  </a:lnTo>
                  <a:lnTo>
                    <a:pt x="47" y="71"/>
                  </a:lnTo>
                  <a:lnTo>
                    <a:pt x="41" y="74"/>
                  </a:lnTo>
                  <a:lnTo>
                    <a:pt x="26" y="79"/>
                  </a:lnTo>
                  <a:lnTo>
                    <a:pt x="21" y="82"/>
                  </a:lnTo>
                  <a:lnTo>
                    <a:pt x="17" y="83"/>
                  </a:lnTo>
                  <a:lnTo>
                    <a:pt x="14" y="81"/>
                  </a:lnTo>
                  <a:lnTo>
                    <a:pt x="8" y="77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4" y="69"/>
                  </a:lnTo>
                  <a:lnTo>
                    <a:pt x="6" y="68"/>
                  </a:lnTo>
                  <a:lnTo>
                    <a:pt x="10" y="69"/>
                  </a:lnTo>
                  <a:lnTo>
                    <a:pt x="15" y="72"/>
                  </a:lnTo>
                  <a:lnTo>
                    <a:pt x="19" y="74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3" y="56"/>
                  </a:lnTo>
                  <a:lnTo>
                    <a:pt x="17" y="57"/>
                  </a:lnTo>
                  <a:lnTo>
                    <a:pt x="26" y="63"/>
                  </a:lnTo>
                  <a:lnTo>
                    <a:pt x="30" y="62"/>
                  </a:lnTo>
                  <a:lnTo>
                    <a:pt x="33" y="60"/>
                  </a:lnTo>
                  <a:lnTo>
                    <a:pt x="36" y="58"/>
                  </a:lnTo>
                  <a:lnTo>
                    <a:pt x="34" y="57"/>
                  </a:lnTo>
                  <a:lnTo>
                    <a:pt x="27" y="57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19" y="51"/>
                  </a:lnTo>
                  <a:lnTo>
                    <a:pt x="20" y="49"/>
                  </a:lnTo>
                  <a:lnTo>
                    <a:pt x="22" y="48"/>
                  </a:lnTo>
                  <a:lnTo>
                    <a:pt x="28" y="49"/>
                  </a:lnTo>
                  <a:lnTo>
                    <a:pt x="24" y="43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0" y="36"/>
                  </a:lnTo>
                  <a:lnTo>
                    <a:pt x="27" y="33"/>
                  </a:lnTo>
                  <a:lnTo>
                    <a:pt x="26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7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5" y="27"/>
                  </a:lnTo>
                  <a:lnTo>
                    <a:pt x="43" y="33"/>
                  </a:lnTo>
                  <a:lnTo>
                    <a:pt x="44" y="35"/>
                  </a:lnTo>
                  <a:lnTo>
                    <a:pt x="44" y="37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7" y="40"/>
                  </a:lnTo>
                  <a:lnTo>
                    <a:pt x="49" y="41"/>
                  </a:lnTo>
                  <a:lnTo>
                    <a:pt x="50" y="41"/>
                  </a:lnTo>
                  <a:lnTo>
                    <a:pt x="53" y="37"/>
                  </a:lnTo>
                  <a:lnTo>
                    <a:pt x="55" y="37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7" y="44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8" y="47"/>
                  </a:lnTo>
                  <a:lnTo>
                    <a:pt x="62" y="46"/>
                  </a:lnTo>
                  <a:lnTo>
                    <a:pt x="62" y="45"/>
                  </a:lnTo>
                  <a:lnTo>
                    <a:pt x="62" y="40"/>
                  </a:lnTo>
                  <a:lnTo>
                    <a:pt x="62" y="35"/>
                  </a:lnTo>
                  <a:lnTo>
                    <a:pt x="61" y="35"/>
                  </a:lnTo>
                  <a:lnTo>
                    <a:pt x="50" y="29"/>
                  </a:lnTo>
                  <a:lnTo>
                    <a:pt x="48" y="27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9" y="21"/>
                  </a:lnTo>
                  <a:lnTo>
                    <a:pt x="52" y="20"/>
                  </a:lnTo>
                  <a:lnTo>
                    <a:pt x="59" y="20"/>
                  </a:lnTo>
                  <a:lnTo>
                    <a:pt x="60" y="20"/>
                  </a:lnTo>
                  <a:lnTo>
                    <a:pt x="58" y="18"/>
                  </a:lnTo>
                  <a:lnTo>
                    <a:pt x="55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0" y="16"/>
                  </a:lnTo>
                  <a:lnTo>
                    <a:pt x="45" y="16"/>
                  </a:lnTo>
                  <a:lnTo>
                    <a:pt x="41" y="14"/>
                  </a:lnTo>
                  <a:lnTo>
                    <a:pt x="41" y="13"/>
                  </a:lnTo>
                  <a:lnTo>
                    <a:pt x="43" y="11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53" y="7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7"/>
                  </a:lnTo>
                  <a:lnTo>
                    <a:pt x="75" y="20"/>
                  </a:lnTo>
                  <a:lnTo>
                    <a:pt x="76" y="22"/>
                  </a:lnTo>
                  <a:lnTo>
                    <a:pt x="79" y="25"/>
                  </a:lnTo>
                  <a:lnTo>
                    <a:pt x="86" y="33"/>
                  </a:lnTo>
                  <a:lnTo>
                    <a:pt x="93" y="37"/>
                  </a:lnTo>
                  <a:lnTo>
                    <a:pt x="93" y="39"/>
                  </a:lnTo>
                  <a:lnTo>
                    <a:pt x="91" y="41"/>
                  </a:lnTo>
                  <a:lnTo>
                    <a:pt x="89" y="42"/>
                  </a:lnTo>
                  <a:lnTo>
                    <a:pt x="90" y="43"/>
                  </a:lnTo>
                  <a:lnTo>
                    <a:pt x="93" y="44"/>
                  </a:lnTo>
                  <a:lnTo>
                    <a:pt x="96" y="47"/>
                  </a:lnTo>
                  <a:lnTo>
                    <a:pt x="96" y="49"/>
                  </a:lnTo>
                  <a:lnTo>
                    <a:pt x="93" y="59"/>
                  </a:lnTo>
                  <a:lnTo>
                    <a:pt x="92" y="61"/>
                  </a:lnTo>
                  <a:lnTo>
                    <a:pt x="91" y="62"/>
                  </a:lnTo>
                  <a:lnTo>
                    <a:pt x="85" y="60"/>
                  </a:lnTo>
                  <a:lnTo>
                    <a:pt x="86" y="63"/>
                  </a:lnTo>
                  <a:lnTo>
                    <a:pt x="91" y="66"/>
                  </a:lnTo>
                  <a:lnTo>
                    <a:pt x="91" y="68"/>
                  </a:lnTo>
                  <a:lnTo>
                    <a:pt x="91" y="70"/>
                  </a:lnTo>
                  <a:lnTo>
                    <a:pt x="91" y="71"/>
                  </a:lnTo>
                  <a:lnTo>
                    <a:pt x="93" y="69"/>
                  </a:lnTo>
                  <a:lnTo>
                    <a:pt x="94" y="71"/>
                  </a:lnTo>
                  <a:lnTo>
                    <a:pt x="93" y="74"/>
                  </a:lnTo>
                  <a:lnTo>
                    <a:pt x="93" y="76"/>
                  </a:lnTo>
                  <a:lnTo>
                    <a:pt x="91" y="79"/>
                  </a:lnTo>
                  <a:lnTo>
                    <a:pt x="92" y="79"/>
                  </a:lnTo>
                  <a:lnTo>
                    <a:pt x="94" y="79"/>
                  </a:lnTo>
                  <a:lnTo>
                    <a:pt x="95" y="79"/>
                  </a:lnTo>
                  <a:lnTo>
                    <a:pt x="97" y="82"/>
                  </a:lnTo>
                  <a:lnTo>
                    <a:pt x="100" y="91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2" y="85"/>
                  </a:lnTo>
                  <a:lnTo>
                    <a:pt x="103" y="82"/>
                  </a:lnTo>
                  <a:lnTo>
                    <a:pt x="104" y="82"/>
                  </a:lnTo>
                  <a:lnTo>
                    <a:pt x="105" y="81"/>
                  </a:lnTo>
                  <a:lnTo>
                    <a:pt x="106" y="79"/>
                  </a:lnTo>
                  <a:lnTo>
                    <a:pt x="107" y="72"/>
                  </a:lnTo>
                  <a:lnTo>
                    <a:pt x="110" y="66"/>
                  </a:lnTo>
                  <a:lnTo>
                    <a:pt x="113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8" y="71"/>
                  </a:lnTo>
                  <a:lnTo>
                    <a:pt x="120" y="71"/>
                  </a:lnTo>
                  <a:lnTo>
                    <a:pt x="121" y="71"/>
                  </a:lnTo>
                  <a:lnTo>
                    <a:pt x="123" y="68"/>
                  </a:lnTo>
                  <a:lnTo>
                    <a:pt x="125" y="60"/>
                  </a:lnTo>
                  <a:lnTo>
                    <a:pt x="125" y="52"/>
                  </a:lnTo>
                  <a:lnTo>
                    <a:pt x="124" y="44"/>
                  </a:lnTo>
                  <a:lnTo>
                    <a:pt x="125" y="37"/>
                  </a:lnTo>
                  <a:lnTo>
                    <a:pt x="126" y="33"/>
                  </a:lnTo>
                  <a:lnTo>
                    <a:pt x="129" y="32"/>
                  </a:lnTo>
                  <a:lnTo>
                    <a:pt x="132" y="34"/>
                  </a:lnTo>
                  <a:lnTo>
                    <a:pt x="134" y="36"/>
                  </a:lnTo>
                  <a:lnTo>
                    <a:pt x="138" y="45"/>
                  </a:lnTo>
                  <a:lnTo>
                    <a:pt x="142" y="49"/>
                  </a:lnTo>
                  <a:lnTo>
                    <a:pt x="146" y="54"/>
                  </a:lnTo>
                  <a:lnTo>
                    <a:pt x="147" y="56"/>
                  </a:lnTo>
                  <a:lnTo>
                    <a:pt x="150" y="57"/>
                  </a:lnTo>
                  <a:lnTo>
                    <a:pt x="151" y="57"/>
                  </a:lnTo>
                  <a:lnTo>
                    <a:pt x="152" y="55"/>
                  </a:lnTo>
                  <a:lnTo>
                    <a:pt x="152" y="53"/>
                  </a:lnTo>
                  <a:lnTo>
                    <a:pt x="151" y="41"/>
                  </a:lnTo>
                  <a:lnTo>
                    <a:pt x="153" y="37"/>
                  </a:lnTo>
                  <a:lnTo>
                    <a:pt x="154" y="34"/>
                  </a:lnTo>
                  <a:lnTo>
                    <a:pt x="159" y="32"/>
                  </a:lnTo>
                  <a:lnTo>
                    <a:pt x="162" y="31"/>
                  </a:lnTo>
                  <a:lnTo>
                    <a:pt x="165" y="28"/>
                  </a:lnTo>
                  <a:lnTo>
                    <a:pt x="168" y="26"/>
                  </a:lnTo>
                  <a:lnTo>
                    <a:pt x="170" y="26"/>
                  </a:lnTo>
                  <a:lnTo>
                    <a:pt x="172" y="27"/>
                  </a:lnTo>
                  <a:lnTo>
                    <a:pt x="174" y="30"/>
                  </a:lnTo>
                  <a:lnTo>
                    <a:pt x="178" y="35"/>
                  </a:lnTo>
                  <a:lnTo>
                    <a:pt x="182" y="42"/>
                  </a:lnTo>
                  <a:lnTo>
                    <a:pt x="187" y="48"/>
                  </a:lnTo>
                  <a:lnTo>
                    <a:pt x="190" y="58"/>
                  </a:lnTo>
                  <a:lnTo>
                    <a:pt x="190" y="59"/>
                  </a:lnTo>
                  <a:lnTo>
                    <a:pt x="191" y="59"/>
                  </a:lnTo>
                  <a:lnTo>
                    <a:pt x="192" y="58"/>
                  </a:lnTo>
                  <a:lnTo>
                    <a:pt x="193" y="57"/>
                  </a:lnTo>
                  <a:lnTo>
                    <a:pt x="193" y="52"/>
                  </a:lnTo>
                  <a:lnTo>
                    <a:pt x="191" y="47"/>
                  </a:lnTo>
                  <a:lnTo>
                    <a:pt x="186" y="33"/>
                  </a:lnTo>
                  <a:lnTo>
                    <a:pt x="186" y="30"/>
                  </a:lnTo>
                  <a:lnTo>
                    <a:pt x="186" y="28"/>
                  </a:lnTo>
                  <a:lnTo>
                    <a:pt x="190" y="28"/>
                  </a:lnTo>
                  <a:lnTo>
                    <a:pt x="199" y="29"/>
                  </a:lnTo>
                  <a:lnTo>
                    <a:pt x="201" y="31"/>
                  </a:lnTo>
                  <a:lnTo>
                    <a:pt x="206" y="40"/>
                  </a:lnTo>
                  <a:lnTo>
                    <a:pt x="208" y="42"/>
                  </a:lnTo>
                  <a:lnTo>
                    <a:pt x="209" y="42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3" y="37"/>
                  </a:lnTo>
                  <a:lnTo>
                    <a:pt x="216" y="33"/>
                  </a:lnTo>
                  <a:lnTo>
                    <a:pt x="221" y="25"/>
                  </a:lnTo>
                  <a:lnTo>
                    <a:pt x="222" y="24"/>
                  </a:lnTo>
                  <a:lnTo>
                    <a:pt x="223" y="25"/>
                  </a:lnTo>
                  <a:lnTo>
                    <a:pt x="227" y="27"/>
                  </a:lnTo>
                  <a:lnTo>
                    <a:pt x="228" y="29"/>
                  </a:lnTo>
                  <a:lnTo>
                    <a:pt x="230" y="30"/>
                  </a:lnTo>
                  <a:lnTo>
                    <a:pt x="233" y="30"/>
                  </a:lnTo>
                  <a:lnTo>
                    <a:pt x="237" y="27"/>
                  </a:lnTo>
                  <a:lnTo>
                    <a:pt x="241" y="25"/>
                  </a:lnTo>
                  <a:lnTo>
                    <a:pt x="242" y="21"/>
                  </a:lnTo>
                  <a:lnTo>
                    <a:pt x="243" y="19"/>
                  </a:lnTo>
                  <a:lnTo>
                    <a:pt x="240" y="6"/>
                  </a:lnTo>
                  <a:lnTo>
                    <a:pt x="241" y="3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57" y="1"/>
                  </a:lnTo>
                  <a:lnTo>
                    <a:pt x="260" y="7"/>
                  </a:lnTo>
                  <a:lnTo>
                    <a:pt x="263" y="10"/>
                  </a:lnTo>
                  <a:lnTo>
                    <a:pt x="264" y="13"/>
                  </a:lnTo>
                  <a:lnTo>
                    <a:pt x="264" y="19"/>
                  </a:lnTo>
                  <a:lnTo>
                    <a:pt x="266" y="20"/>
                  </a:lnTo>
                  <a:lnTo>
                    <a:pt x="269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9" name="Freeform 222">
              <a:extLst>
                <a:ext uri="{FF2B5EF4-FFF2-40B4-BE49-F238E27FC236}">
                  <a16:creationId xmlns:a16="http://schemas.microsoft.com/office/drawing/2014/main" id="{C69B1585-373C-4E3A-B81C-79E2E99CA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8785" y="6467843"/>
              <a:ext cx="412141" cy="280253"/>
            </a:xfrm>
            <a:custGeom>
              <a:avLst/>
              <a:gdLst>
                <a:gd name="T0" fmla="*/ 298 w 330"/>
                <a:gd name="T1" fmla="*/ 11 h 224"/>
                <a:gd name="T2" fmla="*/ 286 w 330"/>
                <a:gd name="T3" fmla="*/ 35 h 224"/>
                <a:gd name="T4" fmla="*/ 293 w 330"/>
                <a:gd name="T5" fmla="*/ 52 h 224"/>
                <a:gd name="T6" fmla="*/ 305 w 330"/>
                <a:gd name="T7" fmla="*/ 61 h 224"/>
                <a:gd name="T8" fmla="*/ 323 w 330"/>
                <a:gd name="T9" fmla="*/ 74 h 224"/>
                <a:gd name="T10" fmla="*/ 323 w 330"/>
                <a:gd name="T11" fmla="*/ 86 h 224"/>
                <a:gd name="T12" fmla="*/ 326 w 330"/>
                <a:gd name="T13" fmla="*/ 96 h 224"/>
                <a:gd name="T14" fmla="*/ 327 w 330"/>
                <a:gd name="T15" fmla="*/ 111 h 224"/>
                <a:gd name="T16" fmla="*/ 312 w 330"/>
                <a:gd name="T17" fmla="*/ 132 h 224"/>
                <a:gd name="T18" fmla="*/ 302 w 330"/>
                <a:gd name="T19" fmla="*/ 148 h 224"/>
                <a:gd name="T20" fmla="*/ 261 w 330"/>
                <a:gd name="T21" fmla="*/ 170 h 224"/>
                <a:gd name="T22" fmla="*/ 206 w 330"/>
                <a:gd name="T23" fmla="*/ 200 h 224"/>
                <a:gd name="T24" fmla="*/ 193 w 330"/>
                <a:gd name="T25" fmla="*/ 217 h 224"/>
                <a:gd name="T26" fmla="*/ 176 w 330"/>
                <a:gd name="T27" fmla="*/ 223 h 224"/>
                <a:gd name="T28" fmla="*/ 120 w 330"/>
                <a:gd name="T29" fmla="*/ 203 h 224"/>
                <a:gd name="T30" fmla="*/ 117 w 330"/>
                <a:gd name="T31" fmla="*/ 201 h 224"/>
                <a:gd name="T32" fmla="*/ 102 w 330"/>
                <a:gd name="T33" fmla="*/ 187 h 224"/>
                <a:gd name="T34" fmla="*/ 55 w 330"/>
                <a:gd name="T35" fmla="*/ 194 h 224"/>
                <a:gd name="T36" fmla="*/ 58 w 330"/>
                <a:gd name="T37" fmla="*/ 182 h 224"/>
                <a:gd name="T38" fmla="*/ 82 w 330"/>
                <a:gd name="T39" fmla="*/ 163 h 224"/>
                <a:gd name="T40" fmla="*/ 73 w 330"/>
                <a:gd name="T41" fmla="*/ 161 h 224"/>
                <a:gd name="T42" fmla="*/ 84 w 330"/>
                <a:gd name="T43" fmla="*/ 141 h 224"/>
                <a:gd name="T44" fmla="*/ 67 w 330"/>
                <a:gd name="T45" fmla="*/ 143 h 224"/>
                <a:gd name="T46" fmla="*/ 53 w 330"/>
                <a:gd name="T47" fmla="*/ 128 h 224"/>
                <a:gd name="T48" fmla="*/ 13 w 330"/>
                <a:gd name="T49" fmla="*/ 122 h 224"/>
                <a:gd name="T50" fmla="*/ 37 w 330"/>
                <a:gd name="T51" fmla="*/ 113 h 224"/>
                <a:gd name="T52" fmla="*/ 54 w 330"/>
                <a:gd name="T53" fmla="*/ 110 h 224"/>
                <a:gd name="T54" fmla="*/ 81 w 330"/>
                <a:gd name="T55" fmla="*/ 99 h 224"/>
                <a:gd name="T56" fmla="*/ 78 w 330"/>
                <a:gd name="T57" fmla="*/ 83 h 224"/>
                <a:gd name="T58" fmla="*/ 47 w 330"/>
                <a:gd name="T59" fmla="*/ 71 h 224"/>
                <a:gd name="T60" fmla="*/ 0 w 330"/>
                <a:gd name="T61" fmla="*/ 74 h 224"/>
                <a:gd name="T62" fmla="*/ 14 w 330"/>
                <a:gd name="T63" fmla="*/ 63 h 224"/>
                <a:gd name="T64" fmla="*/ 33 w 330"/>
                <a:gd name="T65" fmla="*/ 60 h 224"/>
                <a:gd name="T66" fmla="*/ 22 w 330"/>
                <a:gd name="T67" fmla="*/ 48 h 224"/>
                <a:gd name="T68" fmla="*/ 30 w 330"/>
                <a:gd name="T69" fmla="*/ 37 h 224"/>
                <a:gd name="T70" fmla="*/ 31 w 330"/>
                <a:gd name="T71" fmla="*/ 26 h 224"/>
                <a:gd name="T72" fmla="*/ 47 w 330"/>
                <a:gd name="T73" fmla="*/ 40 h 224"/>
                <a:gd name="T74" fmla="*/ 56 w 330"/>
                <a:gd name="T75" fmla="*/ 49 h 224"/>
                <a:gd name="T76" fmla="*/ 50 w 330"/>
                <a:gd name="T77" fmla="*/ 29 h 224"/>
                <a:gd name="T78" fmla="*/ 58 w 330"/>
                <a:gd name="T79" fmla="*/ 18 h 224"/>
                <a:gd name="T80" fmla="*/ 43 w 330"/>
                <a:gd name="T81" fmla="*/ 11 h 224"/>
                <a:gd name="T82" fmla="*/ 75 w 330"/>
                <a:gd name="T83" fmla="*/ 20 h 224"/>
                <a:gd name="T84" fmla="*/ 90 w 330"/>
                <a:gd name="T85" fmla="*/ 43 h 224"/>
                <a:gd name="T86" fmla="*/ 86 w 330"/>
                <a:gd name="T87" fmla="*/ 63 h 224"/>
                <a:gd name="T88" fmla="*/ 93 w 330"/>
                <a:gd name="T89" fmla="*/ 76 h 224"/>
                <a:gd name="T90" fmla="*/ 102 w 330"/>
                <a:gd name="T91" fmla="*/ 91 h 224"/>
                <a:gd name="T92" fmla="*/ 113 w 330"/>
                <a:gd name="T93" fmla="*/ 65 h 224"/>
                <a:gd name="T94" fmla="*/ 125 w 330"/>
                <a:gd name="T95" fmla="*/ 52 h 224"/>
                <a:gd name="T96" fmla="*/ 142 w 330"/>
                <a:gd name="T97" fmla="*/ 49 h 224"/>
                <a:gd name="T98" fmla="*/ 153 w 330"/>
                <a:gd name="T99" fmla="*/ 37 h 224"/>
                <a:gd name="T100" fmla="*/ 174 w 330"/>
                <a:gd name="T101" fmla="*/ 30 h 224"/>
                <a:gd name="T102" fmla="*/ 193 w 330"/>
                <a:gd name="T103" fmla="*/ 57 h 224"/>
                <a:gd name="T104" fmla="*/ 201 w 330"/>
                <a:gd name="T105" fmla="*/ 31 h 224"/>
                <a:gd name="T106" fmla="*/ 221 w 330"/>
                <a:gd name="T107" fmla="*/ 25 h 224"/>
                <a:gd name="T108" fmla="*/ 241 w 330"/>
                <a:gd name="T109" fmla="*/ 25 h 224"/>
                <a:gd name="T110" fmla="*/ 260 w 330"/>
                <a:gd name="T111" fmla="*/ 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0" h="224">
                  <a:moveTo>
                    <a:pt x="269" y="23"/>
                  </a:moveTo>
                  <a:lnTo>
                    <a:pt x="273" y="23"/>
                  </a:lnTo>
                  <a:lnTo>
                    <a:pt x="279" y="20"/>
                  </a:lnTo>
                  <a:lnTo>
                    <a:pt x="281" y="19"/>
                  </a:lnTo>
                  <a:lnTo>
                    <a:pt x="287" y="13"/>
                  </a:lnTo>
                  <a:lnTo>
                    <a:pt x="290" y="11"/>
                  </a:lnTo>
                  <a:lnTo>
                    <a:pt x="296" y="11"/>
                  </a:lnTo>
                  <a:lnTo>
                    <a:pt x="298" y="11"/>
                  </a:lnTo>
                  <a:lnTo>
                    <a:pt x="298" y="12"/>
                  </a:lnTo>
                  <a:lnTo>
                    <a:pt x="295" y="14"/>
                  </a:lnTo>
                  <a:lnTo>
                    <a:pt x="293" y="15"/>
                  </a:lnTo>
                  <a:lnTo>
                    <a:pt x="289" y="19"/>
                  </a:lnTo>
                  <a:lnTo>
                    <a:pt x="285" y="27"/>
                  </a:lnTo>
                  <a:lnTo>
                    <a:pt x="282" y="30"/>
                  </a:lnTo>
                  <a:lnTo>
                    <a:pt x="282" y="32"/>
                  </a:lnTo>
                  <a:lnTo>
                    <a:pt x="286" y="35"/>
                  </a:lnTo>
                  <a:lnTo>
                    <a:pt x="289" y="37"/>
                  </a:lnTo>
                  <a:lnTo>
                    <a:pt x="293" y="35"/>
                  </a:lnTo>
                  <a:lnTo>
                    <a:pt x="294" y="36"/>
                  </a:lnTo>
                  <a:lnTo>
                    <a:pt x="295" y="38"/>
                  </a:lnTo>
                  <a:lnTo>
                    <a:pt x="296" y="41"/>
                  </a:lnTo>
                  <a:lnTo>
                    <a:pt x="296" y="42"/>
                  </a:lnTo>
                  <a:lnTo>
                    <a:pt x="296" y="47"/>
                  </a:lnTo>
                  <a:lnTo>
                    <a:pt x="293" y="52"/>
                  </a:lnTo>
                  <a:lnTo>
                    <a:pt x="291" y="56"/>
                  </a:lnTo>
                  <a:lnTo>
                    <a:pt x="291" y="57"/>
                  </a:lnTo>
                  <a:lnTo>
                    <a:pt x="293" y="58"/>
                  </a:lnTo>
                  <a:lnTo>
                    <a:pt x="304" y="55"/>
                  </a:lnTo>
                  <a:lnTo>
                    <a:pt x="304" y="55"/>
                  </a:lnTo>
                  <a:lnTo>
                    <a:pt x="305" y="57"/>
                  </a:lnTo>
                  <a:lnTo>
                    <a:pt x="305" y="59"/>
                  </a:lnTo>
                  <a:lnTo>
                    <a:pt x="305" y="61"/>
                  </a:lnTo>
                  <a:lnTo>
                    <a:pt x="307" y="63"/>
                  </a:lnTo>
                  <a:lnTo>
                    <a:pt x="306" y="65"/>
                  </a:lnTo>
                  <a:lnTo>
                    <a:pt x="302" y="71"/>
                  </a:lnTo>
                  <a:lnTo>
                    <a:pt x="307" y="67"/>
                  </a:lnTo>
                  <a:lnTo>
                    <a:pt x="311" y="66"/>
                  </a:lnTo>
                  <a:lnTo>
                    <a:pt x="318" y="68"/>
                  </a:lnTo>
                  <a:lnTo>
                    <a:pt x="321" y="70"/>
                  </a:lnTo>
                  <a:lnTo>
                    <a:pt x="323" y="74"/>
                  </a:lnTo>
                  <a:lnTo>
                    <a:pt x="325" y="72"/>
                  </a:lnTo>
                  <a:lnTo>
                    <a:pt x="326" y="73"/>
                  </a:lnTo>
                  <a:lnTo>
                    <a:pt x="327" y="75"/>
                  </a:lnTo>
                  <a:lnTo>
                    <a:pt x="328" y="77"/>
                  </a:lnTo>
                  <a:lnTo>
                    <a:pt x="327" y="81"/>
                  </a:lnTo>
                  <a:lnTo>
                    <a:pt x="326" y="83"/>
                  </a:lnTo>
                  <a:lnTo>
                    <a:pt x="325" y="85"/>
                  </a:lnTo>
                  <a:lnTo>
                    <a:pt x="323" y="86"/>
                  </a:lnTo>
                  <a:lnTo>
                    <a:pt x="322" y="87"/>
                  </a:lnTo>
                  <a:lnTo>
                    <a:pt x="323" y="89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27" y="93"/>
                  </a:lnTo>
                  <a:lnTo>
                    <a:pt x="327" y="94"/>
                  </a:lnTo>
                  <a:lnTo>
                    <a:pt x="327" y="96"/>
                  </a:lnTo>
                  <a:lnTo>
                    <a:pt x="326" y="96"/>
                  </a:lnTo>
                  <a:lnTo>
                    <a:pt x="325" y="97"/>
                  </a:lnTo>
                  <a:lnTo>
                    <a:pt x="324" y="99"/>
                  </a:lnTo>
                  <a:lnTo>
                    <a:pt x="329" y="103"/>
                  </a:lnTo>
                  <a:lnTo>
                    <a:pt x="329" y="104"/>
                  </a:lnTo>
                  <a:lnTo>
                    <a:pt x="329" y="105"/>
                  </a:lnTo>
                  <a:lnTo>
                    <a:pt x="329" y="107"/>
                  </a:lnTo>
                  <a:lnTo>
                    <a:pt x="328" y="110"/>
                  </a:lnTo>
                  <a:lnTo>
                    <a:pt x="327" y="111"/>
                  </a:lnTo>
                  <a:lnTo>
                    <a:pt x="323" y="112"/>
                  </a:lnTo>
                  <a:lnTo>
                    <a:pt x="321" y="113"/>
                  </a:lnTo>
                  <a:lnTo>
                    <a:pt x="321" y="115"/>
                  </a:lnTo>
                  <a:lnTo>
                    <a:pt x="321" y="118"/>
                  </a:lnTo>
                  <a:lnTo>
                    <a:pt x="321" y="122"/>
                  </a:lnTo>
                  <a:lnTo>
                    <a:pt x="318" y="128"/>
                  </a:lnTo>
                  <a:lnTo>
                    <a:pt x="315" y="131"/>
                  </a:lnTo>
                  <a:lnTo>
                    <a:pt x="312" y="132"/>
                  </a:lnTo>
                  <a:lnTo>
                    <a:pt x="307" y="132"/>
                  </a:lnTo>
                  <a:lnTo>
                    <a:pt x="305" y="131"/>
                  </a:lnTo>
                  <a:lnTo>
                    <a:pt x="305" y="135"/>
                  </a:lnTo>
                  <a:lnTo>
                    <a:pt x="303" y="139"/>
                  </a:lnTo>
                  <a:lnTo>
                    <a:pt x="303" y="141"/>
                  </a:lnTo>
                  <a:lnTo>
                    <a:pt x="304" y="142"/>
                  </a:lnTo>
                  <a:lnTo>
                    <a:pt x="303" y="145"/>
                  </a:lnTo>
                  <a:lnTo>
                    <a:pt x="302" y="148"/>
                  </a:lnTo>
                  <a:lnTo>
                    <a:pt x="300" y="151"/>
                  </a:lnTo>
                  <a:lnTo>
                    <a:pt x="298" y="154"/>
                  </a:lnTo>
                  <a:lnTo>
                    <a:pt x="293" y="156"/>
                  </a:lnTo>
                  <a:lnTo>
                    <a:pt x="288" y="161"/>
                  </a:lnTo>
                  <a:lnTo>
                    <a:pt x="285" y="162"/>
                  </a:lnTo>
                  <a:lnTo>
                    <a:pt x="279" y="162"/>
                  </a:lnTo>
                  <a:lnTo>
                    <a:pt x="271" y="165"/>
                  </a:lnTo>
                  <a:lnTo>
                    <a:pt x="261" y="170"/>
                  </a:lnTo>
                  <a:lnTo>
                    <a:pt x="254" y="175"/>
                  </a:lnTo>
                  <a:lnTo>
                    <a:pt x="249" y="180"/>
                  </a:lnTo>
                  <a:lnTo>
                    <a:pt x="242" y="188"/>
                  </a:lnTo>
                  <a:lnTo>
                    <a:pt x="236" y="192"/>
                  </a:lnTo>
                  <a:lnTo>
                    <a:pt x="233" y="193"/>
                  </a:lnTo>
                  <a:lnTo>
                    <a:pt x="228" y="194"/>
                  </a:lnTo>
                  <a:lnTo>
                    <a:pt x="223" y="196"/>
                  </a:lnTo>
                  <a:lnTo>
                    <a:pt x="206" y="200"/>
                  </a:lnTo>
                  <a:lnTo>
                    <a:pt x="201" y="202"/>
                  </a:lnTo>
                  <a:lnTo>
                    <a:pt x="200" y="204"/>
                  </a:lnTo>
                  <a:lnTo>
                    <a:pt x="198" y="208"/>
                  </a:lnTo>
                  <a:lnTo>
                    <a:pt x="198" y="208"/>
                  </a:lnTo>
                  <a:lnTo>
                    <a:pt x="199" y="209"/>
                  </a:lnTo>
                  <a:lnTo>
                    <a:pt x="199" y="211"/>
                  </a:lnTo>
                  <a:lnTo>
                    <a:pt x="197" y="214"/>
                  </a:lnTo>
                  <a:lnTo>
                    <a:pt x="193" y="217"/>
                  </a:lnTo>
                  <a:lnTo>
                    <a:pt x="191" y="217"/>
                  </a:lnTo>
                  <a:lnTo>
                    <a:pt x="189" y="214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9" y="219"/>
                  </a:lnTo>
                  <a:lnTo>
                    <a:pt x="186" y="220"/>
                  </a:lnTo>
                  <a:lnTo>
                    <a:pt x="176" y="223"/>
                  </a:lnTo>
                  <a:lnTo>
                    <a:pt x="158" y="220"/>
                  </a:lnTo>
                  <a:lnTo>
                    <a:pt x="151" y="218"/>
                  </a:lnTo>
                  <a:lnTo>
                    <a:pt x="142" y="214"/>
                  </a:lnTo>
                  <a:lnTo>
                    <a:pt x="137" y="213"/>
                  </a:lnTo>
                  <a:lnTo>
                    <a:pt x="129" y="213"/>
                  </a:lnTo>
                  <a:lnTo>
                    <a:pt x="123" y="208"/>
                  </a:lnTo>
                  <a:lnTo>
                    <a:pt x="120" y="204"/>
                  </a:lnTo>
                  <a:lnTo>
                    <a:pt x="120" y="203"/>
                  </a:lnTo>
                  <a:lnTo>
                    <a:pt x="120" y="201"/>
                  </a:lnTo>
                  <a:lnTo>
                    <a:pt x="121" y="200"/>
                  </a:lnTo>
                  <a:lnTo>
                    <a:pt x="122" y="199"/>
                  </a:lnTo>
                  <a:lnTo>
                    <a:pt x="124" y="199"/>
                  </a:lnTo>
                  <a:lnTo>
                    <a:pt x="124" y="198"/>
                  </a:lnTo>
                  <a:lnTo>
                    <a:pt x="123" y="196"/>
                  </a:lnTo>
                  <a:lnTo>
                    <a:pt x="121" y="197"/>
                  </a:lnTo>
                  <a:lnTo>
                    <a:pt x="117" y="201"/>
                  </a:lnTo>
                  <a:lnTo>
                    <a:pt x="115" y="200"/>
                  </a:lnTo>
                  <a:lnTo>
                    <a:pt x="113" y="198"/>
                  </a:lnTo>
                  <a:lnTo>
                    <a:pt x="113" y="197"/>
                  </a:lnTo>
                  <a:lnTo>
                    <a:pt x="109" y="196"/>
                  </a:lnTo>
                  <a:lnTo>
                    <a:pt x="104" y="194"/>
                  </a:lnTo>
                  <a:lnTo>
                    <a:pt x="101" y="191"/>
                  </a:lnTo>
                  <a:lnTo>
                    <a:pt x="100" y="189"/>
                  </a:lnTo>
                  <a:lnTo>
                    <a:pt x="102" y="187"/>
                  </a:lnTo>
                  <a:lnTo>
                    <a:pt x="102" y="187"/>
                  </a:lnTo>
                  <a:lnTo>
                    <a:pt x="100" y="186"/>
                  </a:lnTo>
                  <a:lnTo>
                    <a:pt x="97" y="187"/>
                  </a:lnTo>
                  <a:lnTo>
                    <a:pt x="93" y="191"/>
                  </a:lnTo>
                  <a:lnTo>
                    <a:pt x="91" y="192"/>
                  </a:lnTo>
                  <a:lnTo>
                    <a:pt x="63" y="194"/>
                  </a:lnTo>
                  <a:lnTo>
                    <a:pt x="56" y="194"/>
                  </a:lnTo>
                  <a:lnTo>
                    <a:pt x="55" y="194"/>
                  </a:lnTo>
                  <a:lnTo>
                    <a:pt x="54" y="192"/>
                  </a:lnTo>
                  <a:lnTo>
                    <a:pt x="52" y="186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4" y="177"/>
                  </a:lnTo>
                  <a:lnTo>
                    <a:pt x="55" y="177"/>
                  </a:lnTo>
                  <a:lnTo>
                    <a:pt x="57" y="179"/>
                  </a:lnTo>
                  <a:lnTo>
                    <a:pt x="58" y="182"/>
                  </a:lnTo>
                  <a:lnTo>
                    <a:pt x="59" y="183"/>
                  </a:lnTo>
                  <a:lnTo>
                    <a:pt x="69" y="180"/>
                  </a:lnTo>
                  <a:lnTo>
                    <a:pt x="73" y="178"/>
                  </a:lnTo>
                  <a:lnTo>
                    <a:pt x="74" y="176"/>
                  </a:lnTo>
                  <a:lnTo>
                    <a:pt x="77" y="172"/>
                  </a:lnTo>
                  <a:lnTo>
                    <a:pt x="79" y="170"/>
                  </a:lnTo>
                  <a:lnTo>
                    <a:pt x="80" y="168"/>
                  </a:lnTo>
                  <a:lnTo>
                    <a:pt x="82" y="163"/>
                  </a:lnTo>
                  <a:lnTo>
                    <a:pt x="83" y="161"/>
                  </a:lnTo>
                  <a:lnTo>
                    <a:pt x="85" y="158"/>
                  </a:lnTo>
                  <a:lnTo>
                    <a:pt x="86" y="157"/>
                  </a:lnTo>
                  <a:lnTo>
                    <a:pt x="91" y="156"/>
                  </a:lnTo>
                  <a:lnTo>
                    <a:pt x="88" y="155"/>
                  </a:lnTo>
                  <a:lnTo>
                    <a:pt x="85" y="155"/>
                  </a:lnTo>
                  <a:lnTo>
                    <a:pt x="76" y="161"/>
                  </a:lnTo>
                  <a:lnTo>
                    <a:pt x="73" y="161"/>
                  </a:lnTo>
                  <a:lnTo>
                    <a:pt x="73" y="160"/>
                  </a:lnTo>
                  <a:lnTo>
                    <a:pt x="74" y="158"/>
                  </a:lnTo>
                  <a:lnTo>
                    <a:pt x="78" y="156"/>
                  </a:lnTo>
                  <a:lnTo>
                    <a:pt x="75" y="155"/>
                  </a:lnTo>
                  <a:lnTo>
                    <a:pt x="74" y="154"/>
                  </a:lnTo>
                  <a:lnTo>
                    <a:pt x="74" y="151"/>
                  </a:lnTo>
                  <a:lnTo>
                    <a:pt x="76" y="146"/>
                  </a:lnTo>
                  <a:lnTo>
                    <a:pt x="84" y="141"/>
                  </a:lnTo>
                  <a:lnTo>
                    <a:pt x="86" y="140"/>
                  </a:lnTo>
                  <a:lnTo>
                    <a:pt x="87" y="139"/>
                  </a:lnTo>
                  <a:lnTo>
                    <a:pt x="86" y="138"/>
                  </a:lnTo>
                  <a:lnTo>
                    <a:pt x="84" y="137"/>
                  </a:lnTo>
                  <a:lnTo>
                    <a:pt x="77" y="144"/>
                  </a:lnTo>
                  <a:lnTo>
                    <a:pt x="71" y="145"/>
                  </a:lnTo>
                  <a:lnTo>
                    <a:pt x="70" y="145"/>
                  </a:lnTo>
                  <a:lnTo>
                    <a:pt x="67" y="143"/>
                  </a:lnTo>
                  <a:lnTo>
                    <a:pt x="66" y="142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8" y="133"/>
                  </a:lnTo>
                  <a:lnTo>
                    <a:pt x="67" y="132"/>
                  </a:lnTo>
                  <a:lnTo>
                    <a:pt x="65" y="131"/>
                  </a:lnTo>
                  <a:lnTo>
                    <a:pt x="60" y="127"/>
                  </a:lnTo>
                  <a:lnTo>
                    <a:pt x="53" y="128"/>
                  </a:lnTo>
                  <a:lnTo>
                    <a:pt x="34" y="125"/>
                  </a:lnTo>
                  <a:lnTo>
                    <a:pt x="30" y="126"/>
                  </a:lnTo>
                  <a:lnTo>
                    <a:pt x="23" y="130"/>
                  </a:lnTo>
                  <a:lnTo>
                    <a:pt x="20" y="131"/>
                  </a:lnTo>
                  <a:lnTo>
                    <a:pt x="18" y="130"/>
                  </a:lnTo>
                  <a:lnTo>
                    <a:pt x="16" y="128"/>
                  </a:lnTo>
                  <a:lnTo>
                    <a:pt x="15" y="126"/>
                  </a:lnTo>
                  <a:lnTo>
                    <a:pt x="13" y="122"/>
                  </a:lnTo>
                  <a:lnTo>
                    <a:pt x="14" y="120"/>
                  </a:lnTo>
                  <a:lnTo>
                    <a:pt x="16" y="118"/>
                  </a:lnTo>
                  <a:lnTo>
                    <a:pt x="18" y="118"/>
                  </a:lnTo>
                  <a:lnTo>
                    <a:pt x="23" y="119"/>
                  </a:lnTo>
                  <a:lnTo>
                    <a:pt x="30" y="116"/>
                  </a:lnTo>
                  <a:lnTo>
                    <a:pt x="34" y="116"/>
                  </a:lnTo>
                  <a:lnTo>
                    <a:pt x="34" y="115"/>
                  </a:lnTo>
                  <a:lnTo>
                    <a:pt x="37" y="113"/>
                  </a:lnTo>
                  <a:lnTo>
                    <a:pt x="38" y="112"/>
                  </a:lnTo>
                  <a:lnTo>
                    <a:pt x="40" y="113"/>
                  </a:lnTo>
                  <a:lnTo>
                    <a:pt x="41" y="115"/>
                  </a:lnTo>
                  <a:lnTo>
                    <a:pt x="47" y="112"/>
                  </a:lnTo>
                  <a:lnTo>
                    <a:pt x="50" y="111"/>
                  </a:lnTo>
                  <a:lnTo>
                    <a:pt x="50" y="110"/>
                  </a:lnTo>
                  <a:lnTo>
                    <a:pt x="50" y="109"/>
                  </a:lnTo>
                  <a:lnTo>
                    <a:pt x="54" y="110"/>
                  </a:lnTo>
                  <a:lnTo>
                    <a:pt x="57" y="110"/>
                  </a:lnTo>
                  <a:lnTo>
                    <a:pt x="60" y="110"/>
                  </a:lnTo>
                  <a:lnTo>
                    <a:pt x="65" y="109"/>
                  </a:lnTo>
                  <a:lnTo>
                    <a:pt x="78" y="109"/>
                  </a:lnTo>
                  <a:lnTo>
                    <a:pt x="80" y="107"/>
                  </a:lnTo>
                  <a:lnTo>
                    <a:pt x="80" y="105"/>
                  </a:lnTo>
                  <a:lnTo>
                    <a:pt x="82" y="100"/>
                  </a:lnTo>
                  <a:lnTo>
                    <a:pt x="81" y="99"/>
                  </a:lnTo>
                  <a:lnTo>
                    <a:pt x="73" y="104"/>
                  </a:lnTo>
                  <a:lnTo>
                    <a:pt x="72" y="104"/>
                  </a:lnTo>
                  <a:lnTo>
                    <a:pt x="63" y="101"/>
                  </a:lnTo>
                  <a:lnTo>
                    <a:pt x="59" y="98"/>
                  </a:lnTo>
                  <a:lnTo>
                    <a:pt x="60" y="96"/>
                  </a:lnTo>
                  <a:lnTo>
                    <a:pt x="65" y="92"/>
                  </a:lnTo>
                  <a:lnTo>
                    <a:pt x="70" y="88"/>
                  </a:lnTo>
                  <a:lnTo>
                    <a:pt x="78" y="83"/>
                  </a:lnTo>
                  <a:lnTo>
                    <a:pt x="79" y="82"/>
                  </a:lnTo>
                  <a:lnTo>
                    <a:pt x="79" y="81"/>
                  </a:lnTo>
                  <a:lnTo>
                    <a:pt x="74" y="77"/>
                  </a:lnTo>
                  <a:lnTo>
                    <a:pt x="65" y="78"/>
                  </a:lnTo>
                  <a:lnTo>
                    <a:pt x="63" y="74"/>
                  </a:lnTo>
                  <a:lnTo>
                    <a:pt x="55" y="71"/>
                  </a:lnTo>
                  <a:lnTo>
                    <a:pt x="50" y="73"/>
                  </a:lnTo>
                  <a:lnTo>
                    <a:pt x="47" y="71"/>
                  </a:lnTo>
                  <a:lnTo>
                    <a:pt x="41" y="74"/>
                  </a:lnTo>
                  <a:lnTo>
                    <a:pt x="26" y="79"/>
                  </a:lnTo>
                  <a:lnTo>
                    <a:pt x="21" y="82"/>
                  </a:lnTo>
                  <a:lnTo>
                    <a:pt x="17" y="83"/>
                  </a:lnTo>
                  <a:lnTo>
                    <a:pt x="14" y="81"/>
                  </a:lnTo>
                  <a:lnTo>
                    <a:pt x="8" y="77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4" y="69"/>
                  </a:lnTo>
                  <a:lnTo>
                    <a:pt x="6" y="68"/>
                  </a:lnTo>
                  <a:lnTo>
                    <a:pt x="10" y="69"/>
                  </a:lnTo>
                  <a:lnTo>
                    <a:pt x="15" y="72"/>
                  </a:lnTo>
                  <a:lnTo>
                    <a:pt x="19" y="74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3" y="56"/>
                  </a:lnTo>
                  <a:lnTo>
                    <a:pt x="17" y="57"/>
                  </a:lnTo>
                  <a:lnTo>
                    <a:pt x="26" y="63"/>
                  </a:lnTo>
                  <a:lnTo>
                    <a:pt x="30" y="62"/>
                  </a:lnTo>
                  <a:lnTo>
                    <a:pt x="33" y="60"/>
                  </a:lnTo>
                  <a:lnTo>
                    <a:pt x="36" y="58"/>
                  </a:lnTo>
                  <a:lnTo>
                    <a:pt x="34" y="57"/>
                  </a:lnTo>
                  <a:lnTo>
                    <a:pt x="27" y="57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19" y="51"/>
                  </a:lnTo>
                  <a:lnTo>
                    <a:pt x="20" y="49"/>
                  </a:lnTo>
                  <a:lnTo>
                    <a:pt x="22" y="48"/>
                  </a:lnTo>
                  <a:lnTo>
                    <a:pt x="28" y="49"/>
                  </a:lnTo>
                  <a:lnTo>
                    <a:pt x="24" y="43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0" y="36"/>
                  </a:lnTo>
                  <a:lnTo>
                    <a:pt x="27" y="33"/>
                  </a:lnTo>
                  <a:lnTo>
                    <a:pt x="26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7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5" y="27"/>
                  </a:lnTo>
                  <a:lnTo>
                    <a:pt x="43" y="33"/>
                  </a:lnTo>
                  <a:lnTo>
                    <a:pt x="44" y="35"/>
                  </a:lnTo>
                  <a:lnTo>
                    <a:pt x="44" y="37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7" y="40"/>
                  </a:lnTo>
                  <a:lnTo>
                    <a:pt x="49" y="41"/>
                  </a:lnTo>
                  <a:lnTo>
                    <a:pt x="50" y="41"/>
                  </a:lnTo>
                  <a:lnTo>
                    <a:pt x="53" y="37"/>
                  </a:lnTo>
                  <a:lnTo>
                    <a:pt x="55" y="37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7" y="44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58" y="47"/>
                  </a:lnTo>
                  <a:lnTo>
                    <a:pt x="62" y="46"/>
                  </a:lnTo>
                  <a:lnTo>
                    <a:pt x="62" y="45"/>
                  </a:lnTo>
                  <a:lnTo>
                    <a:pt x="62" y="40"/>
                  </a:lnTo>
                  <a:lnTo>
                    <a:pt x="62" y="35"/>
                  </a:lnTo>
                  <a:lnTo>
                    <a:pt x="61" y="35"/>
                  </a:lnTo>
                  <a:lnTo>
                    <a:pt x="50" y="29"/>
                  </a:lnTo>
                  <a:lnTo>
                    <a:pt x="48" y="27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9" y="21"/>
                  </a:lnTo>
                  <a:lnTo>
                    <a:pt x="52" y="20"/>
                  </a:lnTo>
                  <a:lnTo>
                    <a:pt x="59" y="20"/>
                  </a:lnTo>
                  <a:lnTo>
                    <a:pt x="60" y="20"/>
                  </a:lnTo>
                  <a:lnTo>
                    <a:pt x="58" y="18"/>
                  </a:lnTo>
                  <a:lnTo>
                    <a:pt x="55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0" y="16"/>
                  </a:lnTo>
                  <a:lnTo>
                    <a:pt x="45" y="16"/>
                  </a:lnTo>
                  <a:lnTo>
                    <a:pt x="41" y="14"/>
                  </a:lnTo>
                  <a:lnTo>
                    <a:pt x="41" y="13"/>
                  </a:lnTo>
                  <a:lnTo>
                    <a:pt x="43" y="11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53" y="7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7"/>
                  </a:lnTo>
                  <a:lnTo>
                    <a:pt x="75" y="20"/>
                  </a:lnTo>
                  <a:lnTo>
                    <a:pt x="76" y="22"/>
                  </a:lnTo>
                  <a:lnTo>
                    <a:pt x="79" y="25"/>
                  </a:lnTo>
                  <a:lnTo>
                    <a:pt x="86" y="33"/>
                  </a:lnTo>
                  <a:lnTo>
                    <a:pt x="93" y="37"/>
                  </a:lnTo>
                  <a:lnTo>
                    <a:pt x="93" y="39"/>
                  </a:lnTo>
                  <a:lnTo>
                    <a:pt x="91" y="41"/>
                  </a:lnTo>
                  <a:lnTo>
                    <a:pt x="89" y="42"/>
                  </a:lnTo>
                  <a:lnTo>
                    <a:pt x="90" y="43"/>
                  </a:lnTo>
                  <a:lnTo>
                    <a:pt x="93" y="44"/>
                  </a:lnTo>
                  <a:lnTo>
                    <a:pt x="96" y="47"/>
                  </a:lnTo>
                  <a:lnTo>
                    <a:pt x="96" y="49"/>
                  </a:lnTo>
                  <a:lnTo>
                    <a:pt x="93" y="59"/>
                  </a:lnTo>
                  <a:lnTo>
                    <a:pt x="92" y="61"/>
                  </a:lnTo>
                  <a:lnTo>
                    <a:pt x="91" y="62"/>
                  </a:lnTo>
                  <a:lnTo>
                    <a:pt x="85" y="60"/>
                  </a:lnTo>
                  <a:lnTo>
                    <a:pt x="86" y="63"/>
                  </a:lnTo>
                  <a:lnTo>
                    <a:pt x="91" y="66"/>
                  </a:lnTo>
                  <a:lnTo>
                    <a:pt x="91" y="68"/>
                  </a:lnTo>
                  <a:lnTo>
                    <a:pt x="91" y="70"/>
                  </a:lnTo>
                  <a:lnTo>
                    <a:pt x="91" y="71"/>
                  </a:lnTo>
                  <a:lnTo>
                    <a:pt x="93" y="69"/>
                  </a:lnTo>
                  <a:lnTo>
                    <a:pt x="94" y="71"/>
                  </a:lnTo>
                  <a:lnTo>
                    <a:pt x="93" y="74"/>
                  </a:lnTo>
                  <a:lnTo>
                    <a:pt x="93" y="76"/>
                  </a:lnTo>
                  <a:lnTo>
                    <a:pt x="91" y="79"/>
                  </a:lnTo>
                  <a:lnTo>
                    <a:pt x="92" y="79"/>
                  </a:lnTo>
                  <a:lnTo>
                    <a:pt x="94" y="79"/>
                  </a:lnTo>
                  <a:lnTo>
                    <a:pt x="95" y="79"/>
                  </a:lnTo>
                  <a:lnTo>
                    <a:pt x="97" y="82"/>
                  </a:lnTo>
                  <a:lnTo>
                    <a:pt x="100" y="91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2" y="85"/>
                  </a:lnTo>
                  <a:lnTo>
                    <a:pt x="103" y="82"/>
                  </a:lnTo>
                  <a:lnTo>
                    <a:pt x="104" y="82"/>
                  </a:lnTo>
                  <a:lnTo>
                    <a:pt x="105" y="81"/>
                  </a:lnTo>
                  <a:lnTo>
                    <a:pt x="106" y="79"/>
                  </a:lnTo>
                  <a:lnTo>
                    <a:pt x="107" y="72"/>
                  </a:lnTo>
                  <a:lnTo>
                    <a:pt x="110" y="66"/>
                  </a:lnTo>
                  <a:lnTo>
                    <a:pt x="113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8" y="71"/>
                  </a:lnTo>
                  <a:lnTo>
                    <a:pt x="120" y="71"/>
                  </a:lnTo>
                  <a:lnTo>
                    <a:pt x="121" y="71"/>
                  </a:lnTo>
                  <a:lnTo>
                    <a:pt x="123" y="68"/>
                  </a:lnTo>
                  <a:lnTo>
                    <a:pt x="125" y="60"/>
                  </a:lnTo>
                  <a:lnTo>
                    <a:pt x="125" y="52"/>
                  </a:lnTo>
                  <a:lnTo>
                    <a:pt x="124" y="44"/>
                  </a:lnTo>
                  <a:lnTo>
                    <a:pt x="125" y="37"/>
                  </a:lnTo>
                  <a:lnTo>
                    <a:pt x="126" y="33"/>
                  </a:lnTo>
                  <a:lnTo>
                    <a:pt x="129" y="32"/>
                  </a:lnTo>
                  <a:lnTo>
                    <a:pt x="132" y="34"/>
                  </a:lnTo>
                  <a:lnTo>
                    <a:pt x="134" y="36"/>
                  </a:lnTo>
                  <a:lnTo>
                    <a:pt x="138" y="45"/>
                  </a:lnTo>
                  <a:lnTo>
                    <a:pt x="142" y="49"/>
                  </a:lnTo>
                  <a:lnTo>
                    <a:pt x="146" y="54"/>
                  </a:lnTo>
                  <a:lnTo>
                    <a:pt x="147" y="56"/>
                  </a:lnTo>
                  <a:lnTo>
                    <a:pt x="150" y="57"/>
                  </a:lnTo>
                  <a:lnTo>
                    <a:pt x="151" y="57"/>
                  </a:lnTo>
                  <a:lnTo>
                    <a:pt x="152" y="55"/>
                  </a:lnTo>
                  <a:lnTo>
                    <a:pt x="152" y="53"/>
                  </a:lnTo>
                  <a:lnTo>
                    <a:pt x="151" y="41"/>
                  </a:lnTo>
                  <a:lnTo>
                    <a:pt x="153" y="37"/>
                  </a:lnTo>
                  <a:lnTo>
                    <a:pt x="154" y="34"/>
                  </a:lnTo>
                  <a:lnTo>
                    <a:pt x="159" y="32"/>
                  </a:lnTo>
                  <a:lnTo>
                    <a:pt x="162" y="31"/>
                  </a:lnTo>
                  <a:lnTo>
                    <a:pt x="165" y="28"/>
                  </a:lnTo>
                  <a:lnTo>
                    <a:pt x="168" y="26"/>
                  </a:lnTo>
                  <a:lnTo>
                    <a:pt x="170" y="26"/>
                  </a:lnTo>
                  <a:lnTo>
                    <a:pt x="172" y="27"/>
                  </a:lnTo>
                  <a:lnTo>
                    <a:pt x="174" y="30"/>
                  </a:lnTo>
                  <a:lnTo>
                    <a:pt x="178" y="35"/>
                  </a:lnTo>
                  <a:lnTo>
                    <a:pt x="182" y="42"/>
                  </a:lnTo>
                  <a:lnTo>
                    <a:pt x="187" y="48"/>
                  </a:lnTo>
                  <a:lnTo>
                    <a:pt x="190" y="58"/>
                  </a:lnTo>
                  <a:lnTo>
                    <a:pt x="190" y="59"/>
                  </a:lnTo>
                  <a:lnTo>
                    <a:pt x="191" y="59"/>
                  </a:lnTo>
                  <a:lnTo>
                    <a:pt x="192" y="58"/>
                  </a:lnTo>
                  <a:lnTo>
                    <a:pt x="193" y="57"/>
                  </a:lnTo>
                  <a:lnTo>
                    <a:pt x="193" y="52"/>
                  </a:lnTo>
                  <a:lnTo>
                    <a:pt x="191" y="47"/>
                  </a:lnTo>
                  <a:lnTo>
                    <a:pt x="186" y="33"/>
                  </a:lnTo>
                  <a:lnTo>
                    <a:pt x="186" y="30"/>
                  </a:lnTo>
                  <a:lnTo>
                    <a:pt x="186" y="28"/>
                  </a:lnTo>
                  <a:lnTo>
                    <a:pt x="190" y="28"/>
                  </a:lnTo>
                  <a:lnTo>
                    <a:pt x="199" y="29"/>
                  </a:lnTo>
                  <a:lnTo>
                    <a:pt x="201" y="31"/>
                  </a:lnTo>
                  <a:lnTo>
                    <a:pt x="206" y="40"/>
                  </a:lnTo>
                  <a:lnTo>
                    <a:pt x="208" y="42"/>
                  </a:lnTo>
                  <a:lnTo>
                    <a:pt x="209" y="42"/>
                  </a:lnTo>
                  <a:lnTo>
                    <a:pt x="210" y="41"/>
                  </a:lnTo>
                  <a:lnTo>
                    <a:pt x="211" y="40"/>
                  </a:lnTo>
                  <a:lnTo>
                    <a:pt x="213" y="37"/>
                  </a:lnTo>
                  <a:lnTo>
                    <a:pt x="216" y="33"/>
                  </a:lnTo>
                  <a:lnTo>
                    <a:pt x="221" y="25"/>
                  </a:lnTo>
                  <a:lnTo>
                    <a:pt x="222" y="24"/>
                  </a:lnTo>
                  <a:lnTo>
                    <a:pt x="223" y="25"/>
                  </a:lnTo>
                  <a:lnTo>
                    <a:pt x="227" y="27"/>
                  </a:lnTo>
                  <a:lnTo>
                    <a:pt x="228" y="29"/>
                  </a:lnTo>
                  <a:lnTo>
                    <a:pt x="230" y="30"/>
                  </a:lnTo>
                  <a:lnTo>
                    <a:pt x="233" y="30"/>
                  </a:lnTo>
                  <a:lnTo>
                    <a:pt x="237" y="27"/>
                  </a:lnTo>
                  <a:lnTo>
                    <a:pt x="241" y="25"/>
                  </a:lnTo>
                  <a:lnTo>
                    <a:pt x="242" y="21"/>
                  </a:lnTo>
                  <a:lnTo>
                    <a:pt x="243" y="19"/>
                  </a:lnTo>
                  <a:lnTo>
                    <a:pt x="240" y="6"/>
                  </a:lnTo>
                  <a:lnTo>
                    <a:pt x="241" y="3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57" y="1"/>
                  </a:lnTo>
                  <a:lnTo>
                    <a:pt x="260" y="7"/>
                  </a:lnTo>
                  <a:lnTo>
                    <a:pt x="263" y="10"/>
                  </a:lnTo>
                  <a:lnTo>
                    <a:pt x="264" y="13"/>
                  </a:lnTo>
                  <a:lnTo>
                    <a:pt x="264" y="19"/>
                  </a:lnTo>
                  <a:lnTo>
                    <a:pt x="266" y="20"/>
                  </a:lnTo>
                  <a:lnTo>
                    <a:pt x="269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0" name="Freeform 223">
              <a:extLst>
                <a:ext uri="{FF2B5EF4-FFF2-40B4-BE49-F238E27FC236}">
                  <a16:creationId xmlns:a16="http://schemas.microsoft.com/office/drawing/2014/main" id="{2567A802-9718-47FC-90D2-97A5CE869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4756" y="7841641"/>
              <a:ext cx="445112" cy="527538"/>
            </a:xfrm>
            <a:custGeom>
              <a:avLst/>
              <a:gdLst>
                <a:gd name="T0" fmla="*/ 268 w 358"/>
                <a:gd name="T1" fmla="*/ 368 h 422"/>
                <a:gd name="T2" fmla="*/ 257 w 358"/>
                <a:gd name="T3" fmla="*/ 398 h 422"/>
                <a:gd name="T4" fmla="*/ 256 w 358"/>
                <a:gd name="T5" fmla="*/ 416 h 422"/>
                <a:gd name="T6" fmla="*/ 233 w 358"/>
                <a:gd name="T7" fmla="*/ 411 h 422"/>
                <a:gd name="T8" fmla="*/ 197 w 358"/>
                <a:gd name="T9" fmla="*/ 392 h 422"/>
                <a:gd name="T10" fmla="*/ 177 w 358"/>
                <a:gd name="T11" fmla="*/ 374 h 422"/>
                <a:gd name="T12" fmla="*/ 194 w 358"/>
                <a:gd name="T13" fmla="*/ 367 h 422"/>
                <a:gd name="T14" fmla="*/ 220 w 358"/>
                <a:gd name="T15" fmla="*/ 371 h 422"/>
                <a:gd name="T16" fmla="*/ 256 w 358"/>
                <a:gd name="T17" fmla="*/ 366 h 422"/>
                <a:gd name="T18" fmla="*/ 53 w 358"/>
                <a:gd name="T19" fmla="*/ 334 h 422"/>
                <a:gd name="T20" fmla="*/ 218 w 358"/>
                <a:gd name="T21" fmla="*/ 265 h 422"/>
                <a:gd name="T22" fmla="*/ 51 w 358"/>
                <a:gd name="T23" fmla="*/ 250 h 422"/>
                <a:gd name="T24" fmla="*/ 91 w 358"/>
                <a:gd name="T25" fmla="*/ 288 h 422"/>
                <a:gd name="T26" fmla="*/ 77 w 358"/>
                <a:gd name="T27" fmla="*/ 325 h 422"/>
                <a:gd name="T28" fmla="*/ 59 w 358"/>
                <a:gd name="T29" fmla="*/ 335 h 422"/>
                <a:gd name="T30" fmla="*/ 55 w 358"/>
                <a:gd name="T31" fmla="*/ 304 h 422"/>
                <a:gd name="T32" fmla="*/ 55 w 358"/>
                <a:gd name="T33" fmla="*/ 289 h 422"/>
                <a:gd name="T34" fmla="*/ 47 w 358"/>
                <a:gd name="T35" fmla="*/ 258 h 422"/>
                <a:gd name="T36" fmla="*/ 76 w 358"/>
                <a:gd name="T37" fmla="*/ 248 h 422"/>
                <a:gd name="T38" fmla="*/ 90 w 358"/>
                <a:gd name="T39" fmla="*/ 255 h 422"/>
                <a:gd name="T40" fmla="*/ 112 w 358"/>
                <a:gd name="T41" fmla="*/ 184 h 422"/>
                <a:gd name="T42" fmla="*/ 175 w 358"/>
                <a:gd name="T43" fmla="*/ 219 h 422"/>
                <a:gd name="T44" fmla="*/ 211 w 358"/>
                <a:gd name="T45" fmla="*/ 27 h 422"/>
                <a:gd name="T46" fmla="*/ 211 w 358"/>
                <a:gd name="T47" fmla="*/ 39 h 422"/>
                <a:gd name="T48" fmla="*/ 209 w 358"/>
                <a:gd name="T49" fmla="*/ 54 h 422"/>
                <a:gd name="T50" fmla="*/ 211 w 358"/>
                <a:gd name="T51" fmla="*/ 57 h 422"/>
                <a:gd name="T52" fmla="*/ 177 w 358"/>
                <a:gd name="T53" fmla="*/ 70 h 422"/>
                <a:gd name="T54" fmla="*/ 178 w 358"/>
                <a:gd name="T55" fmla="*/ 91 h 422"/>
                <a:gd name="T56" fmla="*/ 183 w 358"/>
                <a:gd name="T57" fmla="*/ 133 h 422"/>
                <a:gd name="T58" fmla="*/ 238 w 358"/>
                <a:gd name="T59" fmla="*/ 205 h 422"/>
                <a:gd name="T60" fmla="*/ 280 w 358"/>
                <a:gd name="T61" fmla="*/ 230 h 422"/>
                <a:gd name="T62" fmla="*/ 357 w 358"/>
                <a:gd name="T63" fmla="*/ 286 h 422"/>
                <a:gd name="T64" fmla="*/ 321 w 358"/>
                <a:gd name="T65" fmla="*/ 279 h 422"/>
                <a:gd name="T66" fmla="*/ 300 w 358"/>
                <a:gd name="T67" fmla="*/ 308 h 422"/>
                <a:gd name="T68" fmla="*/ 299 w 358"/>
                <a:gd name="T69" fmla="*/ 345 h 422"/>
                <a:gd name="T70" fmla="*/ 274 w 358"/>
                <a:gd name="T71" fmla="*/ 362 h 422"/>
                <a:gd name="T72" fmla="*/ 285 w 358"/>
                <a:gd name="T73" fmla="*/ 328 h 422"/>
                <a:gd name="T74" fmla="*/ 250 w 358"/>
                <a:gd name="T75" fmla="*/ 282 h 422"/>
                <a:gd name="T76" fmla="*/ 232 w 358"/>
                <a:gd name="T77" fmla="*/ 271 h 422"/>
                <a:gd name="T78" fmla="*/ 214 w 358"/>
                <a:gd name="T79" fmla="*/ 245 h 422"/>
                <a:gd name="T80" fmla="*/ 181 w 358"/>
                <a:gd name="T81" fmla="*/ 236 h 422"/>
                <a:gd name="T82" fmla="*/ 135 w 358"/>
                <a:gd name="T83" fmla="*/ 198 h 422"/>
                <a:gd name="T84" fmla="*/ 119 w 358"/>
                <a:gd name="T85" fmla="*/ 176 h 422"/>
                <a:gd name="T86" fmla="*/ 93 w 358"/>
                <a:gd name="T87" fmla="*/ 128 h 422"/>
                <a:gd name="T88" fmla="*/ 25 w 358"/>
                <a:gd name="T89" fmla="*/ 142 h 422"/>
                <a:gd name="T90" fmla="*/ 22 w 358"/>
                <a:gd name="T91" fmla="*/ 127 h 422"/>
                <a:gd name="T92" fmla="*/ 9 w 358"/>
                <a:gd name="T93" fmla="*/ 106 h 422"/>
                <a:gd name="T94" fmla="*/ 2 w 358"/>
                <a:gd name="T95" fmla="*/ 91 h 422"/>
                <a:gd name="T96" fmla="*/ 14 w 358"/>
                <a:gd name="T97" fmla="*/ 75 h 422"/>
                <a:gd name="T98" fmla="*/ 5 w 358"/>
                <a:gd name="T99" fmla="*/ 55 h 422"/>
                <a:gd name="T100" fmla="*/ 36 w 358"/>
                <a:gd name="T101" fmla="*/ 49 h 422"/>
                <a:gd name="T102" fmla="*/ 53 w 358"/>
                <a:gd name="T103" fmla="*/ 28 h 422"/>
                <a:gd name="T104" fmla="*/ 68 w 358"/>
                <a:gd name="T105" fmla="*/ 50 h 422"/>
                <a:gd name="T106" fmla="*/ 77 w 358"/>
                <a:gd name="T107" fmla="*/ 38 h 422"/>
                <a:gd name="T108" fmla="*/ 88 w 358"/>
                <a:gd name="T109" fmla="*/ 35 h 422"/>
                <a:gd name="T110" fmla="*/ 105 w 358"/>
                <a:gd name="T111" fmla="*/ 35 h 422"/>
                <a:gd name="T112" fmla="*/ 112 w 358"/>
                <a:gd name="T113" fmla="*/ 24 h 422"/>
                <a:gd name="T114" fmla="*/ 125 w 358"/>
                <a:gd name="T115" fmla="*/ 13 h 422"/>
                <a:gd name="T116" fmla="*/ 150 w 358"/>
                <a:gd name="T117" fmla="*/ 3 h 422"/>
                <a:gd name="T118" fmla="*/ 170 w 358"/>
                <a:gd name="T119" fmla="*/ 11 h 422"/>
                <a:gd name="T120" fmla="*/ 213 w 358"/>
                <a:gd name="T121" fmla="*/ 24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8" h="422">
                  <a:moveTo>
                    <a:pt x="163" y="419"/>
                  </a:moveTo>
                  <a:lnTo>
                    <a:pt x="162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3" y="418"/>
                  </a:lnTo>
                  <a:lnTo>
                    <a:pt x="163" y="419"/>
                  </a:lnTo>
                  <a:close/>
                  <a:moveTo>
                    <a:pt x="270" y="364"/>
                  </a:moveTo>
                  <a:lnTo>
                    <a:pt x="268" y="368"/>
                  </a:lnTo>
                  <a:lnTo>
                    <a:pt x="267" y="369"/>
                  </a:lnTo>
                  <a:lnTo>
                    <a:pt x="260" y="380"/>
                  </a:lnTo>
                  <a:lnTo>
                    <a:pt x="258" y="382"/>
                  </a:lnTo>
                  <a:lnTo>
                    <a:pt x="258" y="385"/>
                  </a:lnTo>
                  <a:lnTo>
                    <a:pt x="257" y="387"/>
                  </a:lnTo>
                  <a:lnTo>
                    <a:pt x="257" y="389"/>
                  </a:lnTo>
                  <a:lnTo>
                    <a:pt x="255" y="392"/>
                  </a:lnTo>
                  <a:lnTo>
                    <a:pt x="255" y="395"/>
                  </a:lnTo>
                  <a:lnTo>
                    <a:pt x="256" y="397"/>
                  </a:lnTo>
                  <a:lnTo>
                    <a:pt x="257" y="398"/>
                  </a:lnTo>
                  <a:lnTo>
                    <a:pt x="258" y="399"/>
                  </a:lnTo>
                  <a:lnTo>
                    <a:pt x="259" y="400"/>
                  </a:lnTo>
                  <a:lnTo>
                    <a:pt x="258" y="401"/>
                  </a:lnTo>
                  <a:lnTo>
                    <a:pt x="260" y="405"/>
                  </a:lnTo>
                  <a:lnTo>
                    <a:pt x="261" y="406"/>
                  </a:lnTo>
                  <a:lnTo>
                    <a:pt x="261" y="408"/>
                  </a:lnTo>
                  <a:lnTo>
                    <a:pt x="261" y="409"/>
                  </a:lnTo>
                  <a:lnTo>
                    <a:pt x="258" y="412"/>
                  </a:lnTo>
                  <a:lnTo>
                    <a:pt x="257" y="414"/>
                  </a:lnTo>
                  <a:lnTo>
                    <a:pt x="256" y="416"/>
                  </a:lnTo>
                  <a:lnTo>
                    <a:pt x="255" y="417"/>
                  </a:lnTo>
                  <a:lnTo>
                    <a:pt x="256" y="419"/>
                  </a:lnTo>
                  <a:lnTo>
                    <a:pt x="256" y="421"/>
                  </a:lnTo>
                  <a:lnTo>
                    <a:pt x="252" y="421"/>
                  </a:lnTo>
                  <a:lnTo>
                    <a:pt x="249" y="420"/>
                  </a:lnTo>
                  <a:lnTo>
                    <a:pt x="246" y="421"/>
                  </a:lnTo>
                  <a:lnTo>
                    <a:pt x="241" y="419"/>
                  </a:lnTo>
                  <a:lnTo>
                    <a:pt x="239" y="418"/>
                  </a:lnTo>
                  <a:lnTo>
                    <a:pt x="237" y="417"/>
                  </a:lnTo>
                  <a:lnTo>
                    <a:pt x="233" y="411"/>
                  </a:lnTo>
                  <a:lnTo>
                    <a:pt x="230" y="408"/>
                  </a:lnTo>
                  <a:lnTo>
                    <a:pt x="227" y="406"/>
                  </a:lnTo>
                  <a:lnTo>
                    <a:pt x="223" y="406"/>
                  </a:lnTo>
                  <a:lnTo>
                    <a:pt x="219" y="406"/>
                  </a:lnTo>
                  <a:lnTo>
                    <a:pt x="216" y="405"/>
                  </a:lnTo>
                  <a:lnTo>
                    <a:pt x="209" y="400"/>
                  </a:lnTo>
                  <a:lnTo>
                    <a:pt x="203" y="397"/>
                  </a:lnTo>
                  <a:lnTo>
                    <a:pt x="200" y="394"/>
                  </a:lnTo>
                  <a:lnTo>
                    <a:pt x="198" y="392"/>
                  </a:lnTo>
                  <a:lnTo>
                    <a:pt x="197" y="392"/>
                  </a:lnTo>
                  <a:lnTo>
                    <a:pt x="193" y="391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4" y="388"/>
                  </a:lnTo>
                  <a:lnTo>
                    <a:pt x="183" y="388"/>
                  </a:lnTo>
                  <a:lnTo>
                    <a:pt x="181" y="387"/>
                  </a:lnTo>
                  <a:lnTo>
                    <a:pt x="178" y="384"/>
                  </a:lnTo>
                  <a:lnTo>
                    <a:pt x="175" y="380"/>
                  </a:lnTo>
                  <a:lnTo>
                    <a:pt x="175" y="378"/>
                  </a:lnTo>
                  <a:lnTo>
                    <a:pt x="177" y="374"/>
                  </a:lnTo>
                  <a:lnTo>
                    <a:pt x="178" y="370"/>
                  </a:lnTo>
                  <a:lnTo>
                    <a:pt x="180" y="369"/>
                  </a:lnTo>
                  <a:lnTo>
                    <a:pt x="182" y="367"/>
                  </a:lnTo>
                  <a:lnTo>
                    <a:pt x="183" y="366"/>
                  </a:lnTo>
                  <a:lnTo>
                    <a:pt x="184" y="365"/>
                  </a:lnTo>
                  <a:lnTo>
                    <a:pt x="188" y="369"/>
                  </a:lnTo>
                  <a:lnTo>
                    <a:pt x="189" y="370"/>
                  </a:lnTo>
                  <a:lnTo>
                    <a:pt x="190" y="370"/>
                  </a:lnTo>
                  <a:lnTo>
                    <a:pt x="194" y="369"/>
                  </a:lnTo>
                  <a:lnTo>
                    <a:pt x="194" y="367"/>
                  </a:lnTo>
                  <a:lnTo>
                    <a:pt x="197" y="364"/>
                  </a:lnTo>
                  <a:lnTo>
                    <a:pt x="201" y="364"/>
                  </a:lnTo>
                  <a:lnTo>
                    <a:pt x="203" y="365"/>
                  </a:lnTo>
                  <a:lnTo>
                    <a:pt x="203" y="367"/>
                  </a:lnTo>
                  <a:lnTo>
                    <a:pt x="205" y="367"/>
                  </a:lnTo>
                  <a:lnTo>
                    <a:pt x="207" y="368"/>
                  </a:lnTo>
                  <a:lnTo>
                    <a:pt x="213" y="371"/>
                  </a:lnTo>
                  <a:lnTo>
                    <a:pt x="214" y="372"/>
                  </a:lnTo>
                  <a:lnTo>
                    <a:pt x="216" y="372"/>
                  </a:lnTo>
                  <a:lnTo>
                    <a:pt x="220" y="371"/>
                  </a:lnTo>
                  <a:lnTo>
                    <a:pt x="224" y="370"/>
                  </a:lnTo>
                  <a:lnTo>
                    <a:pt x="231" y="371"/>
                  </a:lnTo>
                  <a:lnTo>
                    <a:pt x="235" y="370"/>
                  </a:lnTo>
                  <a:lnTo>
                    <a:pt x="237" y="370"/>
                  </a:lnTo>
                  <a:lnTo>
                    <a:pt x="241" y="369"/>
                  </a:lnTo>
                  <a:lnTo>
                    <a:pt x="244" y="366"/>
                  </a:lnTo>
                  <a:lnTo>
                    <a:pt x="246" y="365"/>
                  </a:lnTo>
                  <a:lnTo>
                    <a:pt x="247" y="365"/>
                  </a:lnTo>
                  <a:lnTo>
                    <a:pt x="252" y="365"/>
                  </a:lnTo>
                  <a:lnTo>
                    <a:pt x="256" y="366"/>
                  </a:lnTo>
                  <a:lnTo>
                    <a:pt x="258" y="365"/>
                  </a:lnTo>
                  <a:lnTo>
                    <a:pt x="259" y="364"/>
                  </a:lnTo>
                  <a:lnTo>
                    <a:pt x="261" y="363"/>
                  </a:lnTo>
                  <a:lnTo>
                    <a:pt x="263" y="364"/>
                  </a:lnTo>
                  <a:lnTo>
                    <a:pt x="268" y="360"/>
                  </a:lnTo>
                  <a:lnTo>
                    <a:pt x="269" y="360"/>
                  </a:lnTo>
                  <a:lnTo>
                    <a:pt x="271" y="361"/>
                  </a:lnTo>
                  <a:lnTo>
                    <a:pt x="270" y="364"/>
                  </a:lnTo>
                  <a:close/>
                  <a:moveTo>
                    <a:pt x="55" y="331"/>
                  </a:moveTo>
                  <a:lnTo>
                    <a:pt x="53" y="334"/>
                  </a:lnTo>
                  <a:lnTo>
                    <a:pt x="52" y="332"/>
                  </a:lnTo>
                  <a:lnTo>
                    <a:pt x="52" y="329"/>
                  </a:lnTo>
                  <a:lnTo>
                    <a:pt x="52" y="329"/>
                  </a:lnTo>
                  <a:lnTo>
                    <a:pt x="54" y="330"/>
                  </a:lnTo>
                  <a:lnTo>
                    <a:pt x="55" y="331"/>
                  </a:lnTo>
                  <a:close/>
                  <a:moveTo>
                    <a:pt x="220" y="266"/>
                  </a:moveTo>
                  <a:lnTo>
                    <a:pt x="219" y="267"/>
                  </a:lnTo>
                  <a:lnTo>
                    <a:pt x="218" y="266"/>
                  </a:lnTo>
                  <a:lnTo>
                    <a:pt x="218" y="266"/>
                  </a:lnTo>
                  <a:lnTo>
                    <a:pt x="218" y="265"/>
                  </a:lnTo>
                  <a:lnTo>
                    <a:pt x="221" y="265"/>
                  </a:lnTo>
                  <a:lnTo>
                    <a:pt x="221" y="266"/>
                  </a:lnTo>
                  <a:lnTo>
                    <a:pt x="220" y="266"/>
                  </a:lnTo>
                  <a:close/>
                  <a:moveTo>
                    <a:pt x="49" y="253"/>
                  </a:moveTo>
                  <a:lnTo>
                    <a:pt x="49" y="255"/>
                  </a:lnTo>
                  <a:lnTo>
                    <a:pt x="47" y="255"/>
                  </a:lnTo>
                  <a:lnTo>
                    <a:pt x="47" y="254"/>
                  </a:lnTo>
                  <a:lnTo>
                    <a:pt x="49" y="251"/>
                  </a:lnTo>
                  <a:lnTo>
                    <a:pt x="51" y="250"/>
                  </a:lnTo>
                  <a:lnTo>
                    <a:pt x="51" y="250"/>
                  </a:lnTo>
                  <a:lnTo>
                    <a:pt x="51" y="252"/>
                  </a:lnTo>
                  <a:lnTo>
                    <a:pt x="49" y="253"/>
                  </a:lnTo>
                  <a:close/>
                  <a:moveTo>
                    <a:pt x="90" y="260"/>
                  </a:moveTo>
                  <a:lnTo>
                    <a:pt x="92" y="262"/>
                  </a:lnTo>
                  <a:lnTo>
                    <a:pt x="95" y="272"/>
                  </a:lnTo>
                  <a:lnTo>
                    <a:pt x="95" y="275"/>
                  </a:lnTo>
                  <a:lnTo>
                    <a:pt x="94" y="277"/>
                  </a:lnTo>
                  <a:lnTo>
                    <a:pt x="94" y="279"/>
                  </a:lnTo>
                  <a:lnTo>
                    <a:pt x="90" y="284"/>
                  </a:lnTo>
                  <a:lnTo>
                    <a:pt x="91" y="288"/>
                  </a:lnTo>
                  <a:lnTo>
                    <a:pt x="92" y="291"/>
                  </a:lnTo>
                  <a:lnTo>
                    <a:pt x="93" y="294"/>
                  </a:lnTo>
                  <a:lnTo>
                    <a:pt x="92" y="297"/>
                  </a:lnTo>
                  <a:lnTo>
                    <a:pt x="90" y="319"/>
                  </a:lnTo>
                  <a:lnTo>
                    <a:pt x="88" y="323"/>
                  </a:lnTo>
                  <a:lnTo>
                    <a:pt x="88" y="327"/>
                  </a:lnTo>
                  <a:lnTo>
                    <a:pt x="86" y="328"/>
                  </a:lnTo>
                  <a:lnTo>
                    <a:pt x="83" y="327"/>
                  </a:lnTo>
                  <a:lnTo>
                    <a:pt x="79" y="325"/>
                  </a:lnTo>
                  <a:lnTo>
                    <a:pt x="77" y="325"/>
                  </a:lnTo>
                  <a:lnTo>
                    <a:pt x="75" y="326"/>
                  </a:lnTo>
                  <a:lnTo>
                    <a:pt x="74" y="325"/>
                  </a:lnTo>
                  <a:lnTo>
                    <a:pt x="73" y="324"/>
                  </a:lnTo>
                  <a:lnTo>
                    <a:pt x="72" y="332"/>
                  </a:lnTo>
                  <a:lnTo>
                    <a:pt x="70" y="335"/>
                  </a:lnTo>
                  <a:lnTo>
                    <a:pt x="68" y="337"/>
                  </a:lnTo>
                  <a:lnTo>
                    <a:pt x="65" y="337"/>
                  </a:lnTo>
                  <a:lnTo>
                    <a:pt x="63" y="336"/>
                  </a:lnTo>
                  <a:lnTo>
                    <a:pt x="60" y="336"/>
                  </a:lnTo>
                  <a:lnTo>
                    <a:pt x="59" y="335"/>
                  </a:lnTo>
                  <a:lnTo>
                    <a:pt x="58" y="332"/>
                  </a:lnTo>
                  <a:lnTo>
                    <a:pt x="55" y="329"/>
                  </a:lnTo>
                  <a:lnTo>
                    <a:pt x="53" y="325"/>
                  </a:lnTo>
                  <a:lnTo>
                    <a:pt x="53" y="322"/>
                  </a:lnTo>
                  <a:lnTo>
                    <a:pt x="53" y="315"/>
                  </a:lnTo>
                  <a:lnTo>
                    <a:pt x="53" y="313"/>
                  </a:lnTo>
                  <a:lnTo>
                    <a:pt x="54" y="312"/>
                  </a:lnTo>
                  <a:lnTo>
                    <a:pt x="55" y="308"/>
                  </a:lnTo>
                  <a:lnTo>
                    <a:pt x="55" y="306"/>
                  </a:lnTo>
                  <a:lnTo>
                    <a:pt x="55" y="304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7" y="301"/>
                  </a:lnTo>
                  <a:lnTo>
                    <a:pt x="56" y="298"/>
                  </a:lnTo>
                  <a:lnTo>
                    <a:pt x="53" y="297"/>
                  </a:lnTo>
                  <a:lnTo>
                    <a:pt x="53" y="295"/>
                  </a:lnTo>
                  <a:lnTo>
                    <a:pt x="53" y="293"/>
                  </a:lnTo>
                  <a:lnTo>
                    <a:pt x="55" y="291"/>
                  </a:lnTo>
                  <a:lnTo>
                    <a:pt x="55" y="289"/>
                  </a:lnTo>
                  <a:lnTo>
                    <a:pt x="55" y="283"/>
                  </a:lnTo>
                  <a:lnTo>
                    <a:pt x="53" y="280"/>
                  </a:lnTo>
                  <a:lnTo>
                    <a:pt x="52" y="277"/>
                  </a:lnTo>
                  <a:lnTo>
                    <a:pt x="52" y="274"/>
                  </a:lnTo>
                  <a:lnTo>
                    <a:pt x="50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6" y="264"/>
                  </a:lnTo>
                  <a:lnTo>
                    <a:pt x="47" y="260"/>
                  </a:lnTo>
                  <a:lnTo>
                    <a:pt x="47" y="258"/>
                  </a:lnTo>
                  <a:lnTo>
                    <a:pt x="48" y="258"/>
                  </a:lnTo>
                  <a:lnTo>
                    <a:pt x="51" y="260"/>
                  </a:lnTo>
                  <a:lnTo>
                    <a:pt x="52" y="261"/>
                  </a:lnTo>
                  <a:lnTo>
                    <a:pt x="55" y="261"/>
                  </a:lnTo>
                  <a:lnTo>
                    <a:pt x="58" y="261"/>
                  </a:lnTo>
                  <a:lnTo>
                    <a:pt x="62" y="259"/>
                  </a:lnTo>
                  <a:lnTo>
                    <a:pt x="66" y="256"/>
                  </a:lnTo>
                  <a:lnTo>
                    <a:pt x="71" y="250"/>
                  </a:lnTo>
                  <a:lnTo>
                    <a:pt x="74" y="249"/>
                  </a:lnTo>
                  <a:lnTo>
                    <a:pt x="76" y="248"/>
                  </a:lnTo>
                  <a:lnTo>
                    <a:pt x="77" y="245"/>
                  </a:lnTo>
                  <a:lnTo>
                    <a:pt x="78" y="244"/>
                  </a:lnTo>
                  <a:lnTo>
                    <a:pt x="80" y="247"/>
                  </a:lnTo>
                  <a:lnTo>
                    <a:pt x="82" y="247"/>
                  </a:lnTo>
                  <a:lnTo>
                    <a:pt x="85" y="249"/>
                  </a:lnTo>
                  <a:lnTo>
                    <a:pt x="86" y="250"/>
                  </a:lnTo>
                  <a:lnTo>
                    <a:pt x="87" y="252"/>
                  </a:lnTo>
                  <a:lnTo>
                    <a:pt x="88" y="254"/>
                  </a:lnTo>
                  <a:lnTo>
                    <a:pt x="90" y="254"/>
                  </a:lnTo>
                  <a:lnTo>
                    <a:pt x="90" y="255"/>
                  </a:lnTo>
                  <a:lnTo>
                    <a:pt x="89" y="255"/>
                  </a:lnTo>
                  <a:lnTo>
                    <a:pt x="88" y="257"/>
                  </a:lnTo>
                  <a:lnTo>
                    <a:pt x="88" y="258"/>
                  </a:lnTo>
                  <a:lnTo>
                    <a:pt x="90" y="260"/>
                  </a:lnTo>
                  <a:close/>
                  <a:moveTo>
                    <a:pt x="114" y="180"/>
                  </a:moveTo>
                  <a:lnTo>
                    <a:pt x="114" y="181"/>
                  </a:lnTo>
                  <a:lnTo>
                    <a:pt x="114" y="182"/>
                  </a:lnTo>
                  <a:lnTo>
                    <a:pt x="114" y="183"/>
                  </a:lnTo>
                  <a:lnTo>
                    <a:pt x="114" y="186"/>
                  </a:lnTo>
                  <a:lnTo>
                    <a:pt x="112" y="184"/>
                  </a:lnTo>
                  <a:lnTo>
                    <a:pt x="107" y="185"/>
                  </a:lnTo>
                  <a:lnTo>
                    <a:pt x="105" y="185"/>
                  </a:lnTo>
                  <a:lnTo>
                    <a:pt x="105" y="182"/>
                  </a:lnTo>
                  <a:lnTo>
                    <a:pt x="105" y="181"/>
                  </a:lnTo>
                  <a:lnTo>
                    <a:pt x="109" y="181"/>
                  </a:lnTo>
                  <a:lnTo>
                    <a:pt x="110" y="181"/>
                  </a:lnTo>
                  <a:lnTo>
                    <a:pt x="112" y="181"/>
                  </a:lnTo>
                  <a:lnTo>
                    <a:pt x="114" y="180"/>
                  </a:lnTo>
                  <a:close/>
                  <a:moveTo>
                    <a:pt x="175" y="219"/>
                  </a:moveTo>
                  <a:lnTo>
                    <a:pt x="175" y="219"/>
                  </a:lnTo>
                  <a:close/>
                  <a:moveTo>
                    <a:pt x="177" y="136"/>
                  </a:moveTo>
                  <a:lnTo>
                    <a:pt x="177" y="134"/>
                  </a:lnTo>
                  <a:lnTo>
                    <a:pt x="177" y="133"/>
                  </a:lnTo>
                  <a:lnTo>
                    <a:pt x="175" y="133"/>
                  </a:lnTo>
                  <a:lnTo>
                    <a:pt x="173" y="135"/>
                  </a:lnTo>
                  <a:lnTo>
                    <a:pt x="175" y="137"/>
                  </a:lnTo>
                  <a:lnTo>
                    <a:pt x="177" y="136"/>
                  </a:lnTo>
                  <a:close/>
                  <a:moveTo>
                    <a:pt x="213" y="24"/>
                  </a:moveTo>
                  <a:lnTo>
                    <a:pt x="213" y="27"/>
                  </a:lnTo>
                  <a:lnTo>
                    <a:pt x="211" y="27"/>
                  </a:lnTo>
                  <a:lnTo>
                    <a:pt x="209" y="29"/>
                  </a:lnTo>
                  <a:lnTo>
                    <a:pt x="206" y="31"/>
                  </a:lnTo>
                  <a:lnTo>
                    <a:pt x="204" y="33"/>
                  </a:lnTo>
                  <a:lnTo>
                    <a:pt x="203" y="36"/>
                  </a:lnTo>
                  <a:lnTo>
                    <a:pt x="204" y="37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7" y="38"/>
                  </a:lnTo>
                  <a:lnTo>
                    <a:pt x="208" y="38"/>
                  </a:lnTo>
                  <a:lnTo>
                    <a:pt x="211" y="39"/>
                  </a:lnTo>
                  <a:lnTo>
                    <a:pt x="211" y="40"/>
                  </a:lnTo>
                  <a:lnTo>
                    <a:pt x="211" y="41"/>
                  </a:lnTo>
                  <a:lnTo>
                    <a:pt x="208" y="43"/>
                  </a:lnTo>
                  <a:lnTo>
                    <a:pt x="206" y="46"/>
                  </a:lnTo>
                  <a:lnTo>
                    <a:pt x="206" y="47"/>
                  </a:lnTo>
                  <a:lnTo>
                    <a:pt x="206" y="48"/>
                  </a:lnTo>
                  <a:lnTo>
                    <a:pt x="207" y="48"/>
                  </a:lnTo>
                  <a:lnTo>
                    <a:pt x="210" y="48"/>
                  </a:lnTo>
                  <a:lnTo>
                    <a:pt x="211" y="49"/>
                  </a:lnTo>
                  <a:lnTo>
                    <a:pt x="209" y="54"/>
                  </a:lnTo>
                  <a:lnTo>
                    <a:pt x="209" y="55"/>
                  </a:lnTo>
                  <a:lnTo>
                    <a:pt x="212" y="56"/>
                  </a:lnTo>
                  <a:lnTo>
                    <a:pt x="214" y="57"/>
                  </a:lnTo>
                  <a:lnTo>
                    <a:pt x="217" y="61"/>
                  </a:lnTo>
                  <a:lnTo>
                    <a:pt x="218" y="64"/>
                  </a:lnTo>
                  <a:lnTo>
                    <a:pt x="218" y="65"/>
                  </a:lnTo>
                  <a:lnTo>
                    <a:pt x="216" y="65"/>
                  </a:lnTo>
                  <a:lnTo>
                    <a:pt x="214" y="65"/>
                  </a:lnTo>
                  <a:lnTo>
                    <a:pt x="216" y="63"/>
                  </a:lnTo>
                  <a:lnTo>
                    <a:pt x="211" y="57"/>
                  </a:lnTo>
                  <a:lnTo>
                    <a:pt x="209" y="57"/>
                  </a:lnTo>
                  <a:lnTo>
                    <a:pt x="206" y="60"/>
                  </a:lnTo>
                  <a:lnTo>
                    <a:pt x="198" y="57"/>
                  </a:lnTo>
                  <a:lnTo>
                    <a:pt x="197" y="58"/>
                  </a:lnTo>
                  <a:lnTo>
                    <a:pt x="195" y="60"/>
                  </a:lnTo>
                  <a:lnTo>
                    <a:pt x="193" y="63"/>
                  </a:lnTo>
                  <a:lnTo>
                    <a:pt x="189" y="64"/>
                  </a:lnTo>
                  <a:lnTo>
                    <a:pt x="185" y="67"/>
                  </a:lnTo>
                  <a:lnTo>
                    <a:pt x="180" y="69"/>
                  </a:lnTo>
                  <a:lnTo>
                    <a:pt x="177" y="70"/>
                  </a:lnTo>
                  <a:lnTo>
                    <a:pt x="175" y="70"/>
                  </a:lnTo>
                  <a:lnTo>
                    <a:pt x="178" y="67"/>
                  </a:lnTo>
                  <a:lnTo>
                    <a:pt x="177" y="66"/>
                  </a:lnTo>
                  <a:lnTo>
                    <a:pt x="172" y="69"/>
                  </a:lnTo>
                  <a:lnTo>
                    <a:pt x="170" y="71"/>
                  </a:lnTo>
                  <a:lnTo>
                    <a:pt x="169" y="74"/>
                  </a:lnTo>
                  <a:lnTo>
                    <a:pt x="168" y="80"/>
                  </a:lnTo>
                  <a:lnTo>
                    <a:pt x="170" y="81"/>
                  </a:lnTo>
                  <a:lnTo>
                    <a:pt x="173" y="88"/>
                  </a:lnTo>
                  <a:lnTo>
                    <a:pt x="178" y="91"/>
                  </a:lnTo>
                  <a:lnTo>
                    <a:pt x="177" y="95"/>
                  </a:lnTo>
                  <a:lnTo>
                    <a:pt x="176" y="96"/>
                  </a:lnTo>
                  <a:lnTo>
                    <a:pt x="173" y="99"/>
                  </a:lnTo>
                  <a:lnTo>
                    <a:pt x="172" y="97"/>
                  </a:lnTo>
                  <a:lnTo>
                    <a:pt x="170" y="97"/>
                  </a:lnTo>
                  <a:lnTo>
                    <a:pt x="169" y="102"/>
                  </a:lnTo>
                  <a:lnTo>
                    <a:pt x="171" y="114"/>
                  </a:lnTo>
                  <a:lnTo>
                    <a:pt x="173" y="123"/>
                  </a:lnTo>
                  <a:lnTo>
                    <a:pt x="177" y="127"/>
                  </a:lnTo>
                  <a:lnTo>
                    <a:pt x="183" y="133"/>
                  </a:lnTo>
                  <a:lnTo>
                    <a:pt x="189" y="135"/>
                  </a:lnTo>
                  <a:lnTo>
                    <a:pt x="201" y="145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13" y="158"/>
                  </a:lnTo>
                  <a:lnTo>
                    <a:pt x="216" y="166"/>
                  </a:lnTo>
                  <a:lnTo>
                    <a:pt x="220" y="180"/>
                  </a:lnTo>
                  <a:lnTo>
                    <a:pt x="222" y="186"/>
                  </a:lnTo>
                  <a:lnTo>
                    <a:pt x="228" y="194"/>
                  </a:lnTo>
                  <a:lnTo>
                    <a:pt x="238" y="205"/>
                  </a:lnTo>
                  <a:lnTo>
                    <a:pt x="248" y="213"/>
                  </a:lnTo>
                  <a:lnTo>
                    <a:pt x="257" y="217"/>
                  </a:lnTo>
                  <a:lnTo>
                    <a:pt x="265" y="218"/>
                  </a:lnTo>
                  <a:lnTo>
                    <a:pt x="282" y="217"/>
                  </a:lnTo>
                  <a:lnTo>
                    <a:pt x="285" y="217"/>
                  </a:lnTo>
                  <a:lnTo>
                    <a:pt x="288" y="219"/>
                  </a:lnTo>
                  <a:lnTo>
                    <a:pt x="288" y="222"/>
                  </a:lnTo>
                  <a:lnTo>
                    <a:pt x="287" y="224"/>
                  </a:lnTo>
                  <a:lnTo>
                    <a:pt x="283" y="227"/>
                  </a:lnTo>
                  <a:lnTo>
                    <a:pt x="280" y="230"/>
                  </a:lnTo>
                  <a:lnTo>
                    <a:pt x="280" y="235"/>
                  </a:lnTo>
                  <a:lnTo>
                    <a:pt x="283" y="238"/>
                  </a:lnTo>
                  <a:lnTo>
                    <a:pt x="299" y="245"/>
                  </a:lnTo>
                  <a:lnTo>
                    <a:pt x="316" y="252"/>
                  </a:lnTo>
                  <a:lnTo>
                    <a:pt x="321" y="256"/>
                  </a:lnTo>
                  <a:lnTo>
                    <a:pt x="327" y="261"/>
                  </a:lnTo>
                  <a:lnTo>
                    <a:pt x="342" y="268"/>
                  </a:lnTo>
                  <a:lnTo>
                    <a:pt x="344" y="272"/>
                  </a:lnTo>
                  <a:lnTo>
                    <a:pt x="353" y="280"/>
                  </a:lnTo>
                  <a:lnTo>
                    <a:pt x="357" y="286"/>
                  </a:lnTo>
                  <a:lnTo>
                    <a:pt x="357" y="290"/>
                  </a:lnTo>
                  <a:lnTo>
                    <a:pt x="356" y="295"/>
                  </a:lnTo>
                  <a:lnTo>
                    <a:pt x="355" y="298"/>
                  </a:lnTo>
                  <a:lnTo>
                    <a:pt x="353" y="301"/>
                  </a:lnTo>
                  <a:lnTo>
                    <a:pt x="350" y="300"/>
                  </a:lnTo>
                  <a:lnTo>
                    <a:pt x="345" y="297"/>
                  </a:lnTo>
                  <a:lnTo>
                    <a:pt x="339" y="284"/>
                  </a:lnTo>
                  <a:lnTo>
                    <a:pt x="327" y="282"/>
                  </a:lnTo>
                  <a:lnTo>
                    <a:pt x="324" y="281"/>
                  </a:lnTo>
                  <a:lnTo>
                    <a:pt x="321" y="279"/>
                  </a:lnTo>
                  <a:lnTo>
                    <a:pt x="320" y="277"/>
                  </a:lnTo>
                  <a:lnTo>
                    <a:pt x="320" y="275"/>
                  </a:lnTo>
                  <a:lnTo>
                    <a:pt x="318" y="274"/>
                  </a:lnTo>
                  <a:lnTo>
                    <a:pt x="313" y="274"/>
                  </a:lnTo>
                  <a:lnTo>
                    <a:pt x="310" y="276"/>
                  </a:lnTo>
                  <a:lnTo>
                    <a:pt x="307" y="282"/>
                  </a:lnTo>
                  <a:lnTo>
                    <a:pt x="303" y="289"/>
                  </a:lnTo>
                  <a:lnTo>
                    <a:pt x="299" y="300"/>
                  </a:lnTo>
                  <a:lnTo>
                    <a:pt x="298" y="304"/>
                  </a:lnTo>
                  <a:lnTo>
                    <a:pt x="300" y="308"/>
                  </a:lnTo>
                  <a:lnTo>
                    <a:pt x="307" y="311"/>
                  </a:lnTo>
                  <a:lnTo>
                    <a:pt x="313" y="315"/>
                  </a:lnTo>
                  <a:lnTo>
                    <a:pt x="316" y="318"/>
                  </a:lnTo>
                  <a:lnTo>
                    <a:pt x="316" y="328"/>
                  </a:lnTo>
                  <a:lnTo>
                    <a:pt x="318" y="334"/>
                  </a:lnTo>
                  <a:lnTo>
                    <a:pt x="316" y="337"/>
                  </a:lnTo>
                  <a:lnTo>
                    <a:pt x="312" y="335"/>
                  </a:lnTo>
                  <a:lnTo>
                    <a:pt x="305" y="338"/>
                  </a:lnTo>
                  <a:lnTo>
                    <a:pt x="301" y="341"/>
                  </a:lnTo>
                  <a:lnTo>
                    <a:pt x="299" y="345"/>
                  </a:lnTo>
                  <a:lnTo>
                    <a:pt x="300" y="353"/>
                  </a:lnTo>
                  <a:lnTo>
                    <a:pt x="299" y="356"/>
                  </a:lnTo>
                  <a:lnTo>
                    <a:pt x="291" y="362"/>
                  </a:lnTo>
                  <a:lnTo>
                    <a:pt x="287" y="369"/>
                  </a:lnTo>
                  <a:lnTo>
                    <a:pt x="286" y="371"/>
                  </a:lnTo>
                  <a:lnTo>
                    <a:pt x="284" y="374"/>
                  </a:lnTo>
                  <a:lnTo>
                    <a:pt x="274" y="374"/>
                  </a:lnTo>
                  <a:lnTo>
                    <a:pt x="272" y="370"/>
                  </a:lnTo>
                  <a:lnTo>
                    <a:pt x="272" y="365"/>
                  </a:lnTo>
                  <a:lnTo>
                    <a:pt x="274" y="362"/>
                  </a:lnTo>
                  <a:lnTo>
                    <a:pt x="277" y="360"/>
                  </a:lnTo>
                  <a:lnTo>
                    <a:pt x="280" y="353"/>
                  </a:lnTo>
                  <a:lnTo>
                    <a:pt x="279" y="348"/>
                  </a:lnTo>
                  <a:lnTo>
                    <a:pt x="281" y="346"/>
                  </a:lnTo>
                  <a:lnTo>
                    <a:pt x="282" y="345"/>
                  </a:lnTo>
                  <a:lnTo>
                    <a:pt x="285" y="343"/>
                  </a:lnTo>
                  <a:lnTo>
                    <a:pt x="288" y="343"/>
                  </a:lnTo>
                  <a:lnTo>
                    <a:pt x="289" y="335"/>
                  </a:lnTo>
                  <a:lnTo>
                    <a:pt x="286" y="332"/>
                  </a:lnTo>
                  <a:lnTo>
                    <a:pt x="285" y="328"/>
                  </a:lnTo>
                  <a:lnTo>
                    <a:pt x="283" y="319"/>
                  </a:lnTo>
                  <a:lnTo>
                    <a:pt x="278" y="309"/>
                  </a:lnTo>
                  <a:lnTo>
                    <a:pt x="276" y="300"/>
                  </a:lnTo>
                  <a:lnTo>
                    <a:pt x="273" y="295"/>
                  </a:lnTo>
                  <a:lnTo>
                    <a:pt x="270" y="292"/>
                  </a:lnTo>
                  <a:lnTo>
                    <a:pt x="264" y="292"/>
                  </a:lnTo>
                  <a:lnTo>
                    <a:pt x="261" y="291"/>
                  </a:lnTo>
                  <a:lnTo>
                    <a:pt x="251" y="285"/>
                  </a:lnTo>
                  <a:lnTo>
                    <a:pt x="250" y="284"/>
                  </a:lnTo>
                  <a:lnTo>
                    <a:pt x="250" y="282"/>
                  </a:lnTo>
                  <a:lnTo>
                    <a:pt x="252" y="279"/>
                  </a:lnTo>
                  <a:lnTo>
                    <a:pt x="251" y="276"/>
                  </a:lnTo>
                  <a:lnTo>
                    <a:pt x="249" y="272"/>
                  </a:lnTo>
                  <a:lnTo>
                    <a:pt x="247" y="269"/>
                  </a:lnTo>
                  <a:lnTo>
                    <a:pt x="246" y="268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6" y="269"/>
                  </a:lnTo>
                  <a:lnTo>
                    <a:pt x="234" y="271"/>
                  </a:lnTo>
                  <a:lnTo>
                    <a:pt x="232" y="271"/>
                  </a:lnTo>
                  <a:lnTo>
                    <a:pt x="236" y="266"/>
                  </a:lnTo>
                  <a:lnTo>
                    <a:pt x="235" y="265"/>
                  </a:lnTo>
                  <a:lnTo>
                    <a:pt x="231" y="262"/>
                  </a:lnTo>
                  <a:lnTo>
                    <a:pt x="227" y="262"/>
                  </a:lnTo>
                  <a:lnTo>
                    <a:pt x="225" y="261"/>
                  </a:lnTo>
                  <a:lnTo>
                    <a:pt x="224" y="263"/>
                  </a:lnTo>
                  <a:lnTo>
                    <a:pt x="224" y="262"/>
                  </a:lnTo>
                  <a:lnTo>
                    <a:pt x="224" y="260"/>
                  </a:lnTo>
                  <a:lnTo>
                    <a:pt x="218" y="250"/>
                  </a:lnTo>
                  <a:lnTo>
                    <a:pt x="214" y="245"/>
                  </a:lnTo>
                  <a:lnTo>
                    <a:pt x="212" y="244"/>
                  </a:lnTo>
                  <a:lnTo>
                    <a:pt x="209" y="245"/>
                  </a:lnTo>
                  <a:lnTo>
                    <a:pt x="203" y="244"/>
                  </a:lnTo>
                  <a:lnTo>
                    <a:pt x="200" y="243"/>
                  </a:lnTo>
                  <a:lnTo>
                    <a:pt x="197" y="244"/>
                  </a:lnTo>
                  <a:lnTo>
                    <a:pt x="195" y="245"/>
                  </a:lnTo>
                  <a:lnTo>
                    <a:pt x="193" y="244"/>
                  </a:lnTo>
                  <a:lnTo>
                    <a:pt x="193" y="243"/>
                  </a:lnTo>
                  <a:lnTo>
                    <a:pt x="188" y="238"/>
                  </a:lnTo>
                  <a:lnTo>
                    <a:pt x="181" y="236"/>
                  </a:lnTo>
                  <a:lnTo>
                    <a:pt x="168" y="222"/>
                  </a:lnTo>
                  <a:lnTo>
                    <a:pt x="164" y="217"/>
                  </a:lnTo>
                  <a:lnTo>
                    <a:pt x="156" y="211"/>
                  </a:lnTo>
                  <a:lnTo>
                    <a:pt x="151" y="203"/>
                  </a:lnTo>
                  <a:lnTo>
                    <a:pt x="146" y="200"/>
                  </a:lnTo>
                  <a:lnTo>
                    <a:pt x="140" y="197"/>
                  </a:lnTo>
                  <a:lnTo>
                    <a:pt x="139" y="198"/>
                  </a:lnTo>
                  <a:lnTo>
                    <a:pt x="137" y="198"/>
                  </a:lnTo>
                  <a:lnTo>
                    <a:pt x="136" y="199"/>
                  </a:lnTo>
                  <a:lnTo>
                    <a:pt x="135" y="198"/>
                  </a:lnTo>
                  <a:lnTo>
                    <a:pt x="136" y="197"/>
                  </a:lnTo>
                  <a:lnTo>
                    <a:pt x="137" y="196"/>
                  </a:lnTo>
                  <a:lnTo>
                    <a:pt x="137" y="193"/>
                  </a:lnTo>
                  <a:lnTo>
                    <a:pt x="129" y="185"/>
                  </a:lnTo>
                  <a:lnTo>
                    <a:pt x="126" y="182"/>
                  </a:lnTo>
                  <a:lnTo>
                    <a:pt x="125" y="180"/>
                  </a:lnTo>
                  <a:lnTo>
                    <a:pt x="124" y="178"/>
                  </a:lnTo>
                  <a:lnTo>
                    <a:pt x="122" y="176"/>
                  </a:lnTo>
                  <a:lnTo>
                    <a:pt x="121" y="176"/>
                  </a:lnTo>
                  <a:lnTo>
                    <a:pt x="119" y="176"/>
                  </a:lnTo>
                  <a:lnTo>
                    <a:pt x="117" y="175"/>
                  </a:lnTo>
                  <a:lnTo>
                    <a:pt x="117" y="171"/>
                  </a:lnTo>
                  <a:lnTo>
                    <a:pt x="117" y="168"/>
                  </a:lnTo>
                  <a:lnTo>
                    <a:pt x="117" y="165"/>
                  </a:lnTo>
                  <a:lnTo>
                    <a:pt x="115" y="159"/>
                  </a:lnTo>
                  <a:lnTo>
                    <a:pt x="111" y="153"/>
                  </a:lnTo>
                  <a:lnTo>
                    <a:pt x="109" y="139"/>
                  </a:lnTo>
                  <a:lnTo>
                    <a:pt x="107" y="134"/>
                  </a:lnTo>
                  <a:lnTo>
                    <a:pt x="103" y="131"/>
                  </a:lnTo>
                  <a:lnTo>
                    <a:pt x="93" y="128"/>
                  </a:lnTo>
                  <a:lnTo>
                    <a:pt x="80" y="119"/>
                  </a:lnTo>
                  <a:lnTo>
                    <a:pt x="77" y="119"/>
                  </a:lnTo>
                  <a:lnTo>
                    <a:pt x="69" y="115"/>
                  </a:lnTo>
                  <a:lnTo>
                    <a:pt x="64" y="115"/>
                  </a:lnTo>
                  <a:lnTo>
                    <a:pt x="58" y="118"/>
                  </a:lnTo>
                  <a:lnTo>
                    <a:pt x="50" y="126"/>
                  </a:lnTo>
                  <a:lnTo>
                    <a:pt x="43" y="135"/>
                  </a:lnTo>
                  <a:lnTo>
                    <a:pt x="41" y="137"/>
                  </a:lnTo>
                  <a:lnTo>
                    <a:pt x="33" y="140"/>
                  </a:lnTo>
                  <a:lnTo>
                    <a:pt x="25" y="142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9" y="134"/>
                  </a:lnTo>
                  <a:lnTo>
                    <a:pt x="30" y="130"/>
                  </a:lnTo>
                  <a:lnTo>
                    <a:pt x="31" y="129"/>
                  </a:lnTo>
                  <a:lnTo>
                    <a:pt x="31" y="128"/>
                  </a:lnTo>
                  <a:lnTo>
                    <a:pt x="30" y="126"/>
                  </a:lnTo>
                  <a:lnTo>
                    <a:pt x="29" y="125"/>
                  </a:lnTo>
                  <a:lnTo>
                    <a:pt x="22" y="127"/>
                  </a:lnTo>
                  <a:lnTo>
                    <a:pt x="21" y="126"/>
                  </a:lnTo>
                  <a:lnTo>
                    <a:pt x="15" y="124"/>
                  </a:lnTo>
                  <a:lnTo>
                    <a:pt x="10" y="121"/>
                  </a:lnTo>
                  <a:lnTo>
                    <a:pt x="8" y="118"/>
                  </a:lnTo>
                  <a:lnTo>
                    <a:pt x="7" y="116"/>
                  </a:lnTo>
                  <a:lnTo>
                    <a:pt x="8" y="114"/>
                  </a:lnTo>
                  <a:lnTo>
                    <a:pt x="7" y="113"/>
                  </a:lnTo>
                  <a:lnTo>
                    <a:pt x="6" y="111"/>
                  </a:lnTo>
                  <a:lnTo>
                    <a:pt x="7" y="109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1" y="103"/>
                  </a:lnTo>
                  <a:lnTo>
                    <a:pt x="11" y="102"/>
                  </a:lnTo>
                  <a:lnTo>
                    <a:pt x="11" y="98"/>
                  </a:lnTo>
                  <a:lnTo>
                    <a:pt x="10" y="97"/>
                  </a:lnTo>
                  <a:lnTo>
                    <a:pt x="9" y="96"/>
                  </a:lnTo>
                  <a:lnTo>
                    <a:pt x="7" y="96"/>
                  </a:lnTo>
                  <a:lnTo>
                    <a:pt x="5" y="95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1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1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3" y="80"/>
                  </a:lnTo>
                  <a:lnTo>
                    <a:pt x="14" y="75"/>
                  </a:lnTo>
                  <a:lnTo>
                    <a:pt x="15" y="74"/>
                  </a:lnTo>
                  <a:lnTo>
                    <a:pt x="16" y="73"/>
                  </a:lnTo>
                  <a:lnTo>
                    <a:pt x="14" y="72"/>
                  </a:lnTo>
                  <a:lnTo>
                    <a:pt x="11" y="69"/>
                  </a:lnTo>
                  <a:lnTo>
                    <a:pt x="10" y="65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9" y="53"/>
                  </a:lnTo>
                  <a:lnTo>
                    <a:pt x="11" y="50"/>
                  </a:lnTo>
                  <a:lnTo>
                    <a:pt x="12" y="51"/>
                  </a:lnTo>
                  <a:lnTo>
                    <a:pt x="14" y="52"/>
                  </a:lnTo>
                  <a:lnTo>
                    <a:pt x="21" y="51"/>
                  </a:lnTo>
                  <a:lnTo>
                    <a:pt x="24" y="50"/>
                  </a:lnTo>
                  <a:lnTo>
                    <a:pt x="27" y="48"/>
                  </a:lnTo>
                  <a:lnTo>
                    <a:pt x="29" y="49"/>
                  </a:lnTo>
                  <a:lnTo>
                    <a:pt x="35" y="50"/>
                  </a:lnTo>
                  <a:lnTo>
                    <a:pt x="36" y="49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5" y="40"/>
                  </a:lnTo>
                  <a:lnTo>
                    <a:pt x="45" y="39"/>
                  </a:lnTo>
                  <a:lnTo>
                    <a:pt x="43" y="36"/>
                  </a:lnTo>
                  <a:lnTo>
                    <a:pt x="44" y="35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5"/>
                  </a:lnTo>
                  <a:lnTo>
                    <a:pt x="55" y="36"/>
                  </a:lnTo>
                  <a:lnTo>
                    <a:pt x="58" y="40"/>
                  </a:lnTo>
                  <a:lnTo>
                    <a:pt x="60" y="43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4" y="48"/>
                  </a:lnTo>
                  <a:lnTo>
                    <a:pt x="68" y="50"/>
                  </a:lnTo>
                  <a:lnTo>
                    <a:pt x="68" y="53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3" y="52"/>
                  </a:lnTo>
                  <a:lnTo>
                    <a:pt x="72" y="50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5"/>
                  </a:lnTo>
                  <a:lnTo>
                    <a:pt x="73" y="43"/>
                  </a:lnTo>
                  <a:lnTo>
                    <a:pt x="77" y="38"/>
                  </a:lnTo>
                  <a:lnTo>
                    <a:pt x="79" y="35"/>
                  </a:lnTo>
                  <a:lnTo>
                    <a:pt x="79" y="30"/>
                  </a:lnTo>
                  <a:lnTo>
                    <a:pt x="79" y="27"/>
                  </a:lnTo>
                  <a:lnTo>
                    <a:pt x="80" y="25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5" y="28"/>
                  </a:lnTo>
                  <a:lnTo>
                    <a:pt x="86" y="32"/>
                  </a:lnTo>
                  <a:lnTo>
                    <a:pt x="87" y="34"/>
                  </a:lnTo>
                  <a:lnTo>
                    <a:pt x="88" y="35"/>
                  </a:lnTo>
                  <a:lnTo>
                    <a:pt x="90" y="35"/>
                  </a:lnTo>
                  <a:lnTo>
                    <a:pt x="95" y="32"/>
                  </a:lnTo>
                  <a:lnTo>
                    <a:pt x="98" y="31"/>
                  </a:lnTo>
                  <a:lnTo>
                    <a:pt x="99" y="32"/>
                  </a:lnTo>
                  <a:lnTo>
                    <a:pt x="101" y="33"/>
                  </a:lnTo>
                  <a:lnTo>
                    <a:pt x="103" y="37"/>
                  </a:lnTo>
                  <a:lnTo>
                    <a:pt x="104" y="37"/>
                  </a:lnTo>
                  <a:lnTo>
                    <a:pt x="105" y="37"/>
                  </a:lnTo>
                  <a:lnTo>
                    <a:pt x="105" y="36"/>
                  </a:lnTo>
                  <a:lnTo>
                    <a:pt x="105" y="35"/>
                  </a:lnTo>
                  <a:lnTo>
                    <a:pt x="105" y="32"/>
                  </a:lnTo>
                  <a:lnTo>
                    <a:pt x="104" y="29"/>
                  </a:lnTo>
                  <a:lnTo>
                    <a:pt x="103" y="28"/>
                  </a:lnTo>
                  <a:lnTo>
                    <a:pt x="103" y="26"/>
                  </a:lnTo>
                  <a:lnTo>
                    <a:pt x="103" y="24"/>
                  </a:lnTo>
                  <a:lnTo>
                    <a:pt x="104" y="21"/>
                  </a:lnTo>
                  <a:lnTo>
                    <a:pt x="105" y="20"/>
                  </a:lnTo>
                  <a:lnTo>
                    <a:pt x="107" y="20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4" y="23"/>
                  </a:lnTo>
                  <a:lnTo>
                    <a:pt x="115" y="22"/>
                  </a:lnTo>
                  <a:lnTo>
                    <a:pt x="115" y="20"/>
                  </a:lnTo>
                  <a:lnTo>
                    <a:pt x="114" y="18"/>
                  </a:lnTo>
                  <a:lnTo>
                    <a:pt x="114" y="15"/>
                  </a:lnTo>
                  <a:lnTo>
                    <a:pt x="115" y="9"/>
                  </a:lnTo>
                  <a:lnTo>
                    <a:pt x="116" y="10"/>
                  </a:lnTo>
                  <a:lnTo>
                    <a:pt x="119" y="10"/>
                  </a:lnTo>
                  <a:lnTo>
                    <a:pt x="122" y="10"/>
                  </a:lnTo>
                  <a:lnTo>
                    <a:pt x="125" y="13"/>
                  </a:lnTo>
                  <a:lnTo>
                    <a:pt x="126" y="13"/>
                  </a:lnTo>
                  <a:lnTo>
                    <a:pt x="129" y="14"/>
                  </a:lnTo>
                  <a:lnTo>
                    <a:pt x="131" y="13"/>
                  </a:lnTo>
                  <a:lnTo>
                    <a:pt x="132" y="13"/>
                  </a:lnTo>
                  <a:lnTo>
                    <a:pt x="134" y="9"/>
                  </a:lnTo>
                  <a:lnTo>
                    <a:pt x="136" y="7"/>
                  </a:lnTo>
                  <a:lnTo>
                    <a:pt x="139" y="5"/>
                  </a:lnTo>
                  <a:lnTo>
                    <a:pt x="145" y="4"/>
                  </a:lnTo>
                  <a:lnTo>
                    <a:pt x="148" y="3"/>
                  </a:lnTo>
                  <a:lnTo>
                    <a:pt x="150" y="3"/>
                  </a:lnTo>
                  <a:lnTo>
                    <a:pt x="153" y="4"/>
                  </a:lnTo>
                  <a:lnTo>
                    <a:pt x="155" y="4"/>
                  </a:lnTo>
                  <a:lnTo>
                    <a:pt x="161" y="2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6" y="4"/>
                  </a:lnTo>
                  <a:lnTo>
                    <a:pt x="167" y="7"/>
                  </a:lnTo>
                  <a:lnTo>
                    <a:pt x="170" y="11"/>
                  </a:lnTo>
                  <a:lnTo>
                    <a:pt x="172" y="14"/>
                  </a:lnTo>
                  <a:lnTo>
                    <a:pt x="173" y="17"/>
                  </a:lnTo>
                  <a:lnTo>
                    <a:pt x="177" y="18"/>
                  </a:lnTo>
                  <a:lnTo>
                    <a:pt x="180" y="19"/>
                  </a:lnTo>
                  <a:lnTo>
                    <a:pt x="183" y="19"/>
                  </a:lnTo>
                  <a:lnTo>
                    <a:pt x="186" y="20"/>
                  </a:lnTo>
                  <a:lnTo>
                    <a:pt x="197" y="22"/>
                  </a:lnTo>
                  <a:lnTo>
                    <a:pt x="203" y="23"/>
                  </a:lnTo>
                  <a:lnTo>
                    <a:pt x="207" y="23"/>
                  </a:lnTo>
                  <a:lnTo>
                    <a:pt x="213" y="2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1" name="Freeform 224">
              <a:extLst>
                <a:ext uri="{FF2B5EF4-FFF2-40B4-BE49-F238E27FC236}">
                  <a16:creationId xmlns:a16="http://schemas.microsoft.com/office/drawing/2014/main" id="{0D0898CD-10D7-48B9-9643-967E3B241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2583" y="8358190"/>
              <a:ext cx="5497" cy="5494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3 h 4"/>
                <a:gd name="T4" fmla="*/ 0 w 4"/>
                <a:gd name="T5" fmla="*/ 2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3 w 4"/>
                <a:gd name="T13" fmla="*/ 2 h 4"/>
                <a:gd name="T14" fmla="*/ 3 w 4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2" name="Freeform 225">
              <a:extLst>
                <a:ext uri="{FF2B5EF4-FFF2-40B4-BE49-F238E27FC236}">
                  <a16:creationId xmlns:a16="http://schemas.microsoft.com/office/drawing/2014/main" id="{F150D739-D3FA-4DDB-B70F-BA1C0421B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9071" y="8286750"/>
              <a:ext cx="120895" cy="76932"/>
            </a:xfrm>
            <a:custGeom>
              <a:avLst/>
              <a:gdLst>
                <a:gd name="T0" fmla="*/ 93 w 97"/>
                <a:gd name="T1" fmla="*/ 8 h 62"/>
                <a:gd name="T2" fmla="*/ 85 w 97"/>
                <a:gd name="T3" fmla="*/ 20 h 62"/>
                <a:gd name="T4" fmla="*/ 83 w 97"/>
                <a:gd name="T5" fmla="*/ 25 h 62"/>
                <a:gd name="T6" fmla="*/ 82 w 97"/>
                <a:gd name="T7" fmla="*/ 29 h 62"/>
                <a:gd name="T8" fmla="*/ 80 w 97"/>
                <a:gd name="T9" fmla="*/ 35 h 62"/>
                <a:gd name="T10" fmla="*/ 82 w 97"/>
                <a:gd name="T11" fmla="*/ 38 h 62"/>
                <a:gd name="T12" fmla="*/ 84 w 97"/>
                <a:gd name="T13" fmla="*/ 40 h 62"/>
                <a:gd name="T14" fmla="*/ 85 w 97"/>
                <a:gd name="T15" fmla="*/ 45 h 62"/>
                <a:gd name="T16" fmla="*/ 86 w 97"/>
                <a:gd name="T17" fmla="*/ 48 h 62"/>
                <a:gd name="T18" fmla="*/ 83 w 97"/>
                <a:gd name="T19" fmla="*/ 52 h 62"/>
                <a:gd name="T20" fmla="*/ 81 w 97"/>
                <a:gd name="T21" fmla="*/ 56 h 62"/>
                <a:gd name="T22" fmla="*/ 81 w 97"/>
                <a:gd name="T23" fmla="*/ 59 h 62"/>
                <a:gd name="T24" fmla="*/ 77 w 97"/>
                <a:gd name="T25" fmla="*/ 61 h 62"/>
                <a:gd name="T26" fmla="*/ 71 w 97"/>
                <a:gd name="T27" fmla="*/ 61 h 62"/>
                <a:gd name="T28" fmla="*/ 64 w 97"/>
                <a:gd name="T29" fmla="*/ 58 h 62"/>
                <a:gd name="T30" fmla="*/ 58 w 97"/>
                <a:gd name="T31" fmla="*/ 51 h 62"/>
                <a:gd name="T32" fmla="*/ 52 w 97"/>
                <a:gd name="T33" fmla="*/ 46 h 62"/>
                <a:gd name="T34" fmla="*/ 44 w 97"/>
                <a:gd name="T35" fmla="*/ 46 h 62"/>
                <a:gd name="T36" fmla="*/ 34 w 97"/>
                <a:gd name="T37" fmla="*/ 40 h 62"/>
                <a:gd name="T38" fmla="*/ 25 w 97"/>
                <a:gd name="T39" fmla="*/ 34 h 62"/>
                <a:gd name="T40" fmla="*/ 22 w 97"/>
                <a:gd name="T41" fmla="*/ 32 h 62"/>
                <a:gd name="T42" fmla="*/ 15 w 97"/>
                <a:gd name="T43" fmla="*/ 28 h 62"/>
                <a:gd name="T44" fmla="*/ 9 w 97"/>
                <a:gd name="T45" fmla="*/ 28 h 62"/>
                <a:gd name="T46" fmla="*/ 6 w 97"/>
                <a:gd name="T47" fmla="*/ 27 h 62"/>
                <a:gd name="T48" fmla="*/ 0 w 97"/>
                <a:gd name="T49" fmla="*/ 20 h 62"/>
                <a:gd name="T50" fmla="*/ 2 w 97"/>
                <a:gd name="T51" fmla="*/ 14 h 62"/>
                <a:gd name="T52" fmla="*/ 5 w 97"/>
                <a:gd name="T53" fmla="*/ 9 h 62"/>
                <a:gd name="T54" fmla="*/ 8 w 97"/>
                <a:gd name="T55" fmla="*/ 6 h 62"/>
                <a:gd name="T56" fmla="*/ 13 w 97"/>
                <a:gd name="T57" fmla="*/ 9 h 62"/>
                <a:gd name="T58" fmla="*/ 15 w 97"/>
                <a:gd name="T59" fmla="*/ 10 h 62"/>
                <a:gd name="T60" fmla="*/ 19 w 97"/>
                <a:gd name="T61" fmla="*/ 7 h 62"/>
                <a:gd name="T62" fmla="*/ 26 w 97"/>
                <a:gd name="T63" fmla="*/ 4 h 62"/>
                <a:gd name="T64" fmla="*/ 28 w 97"/>
                <a:gd name="T65" fmla="*/ 7 h 62"/>
                <a:gd name="T66" fmla="*/ 32 w 97"/>
                <a:gd name="T67" fmla="*/ 8 h 62"/>
                <a:gd name="T68" fmla="*/ 39 w 97"/>
                <a:gd name="T69" fmla="*/ 12 h 62"/>
                <a:gd name="T70" fmla="*/ 45 w 97"/>
                <a:gd name="T71" fmla="*/ 11 h 62"/>
                <a:gd name="T72" fmla="*/ 56 w 97"/>
                <a:gd name="T73" fmla="*/ 11 h 62"/>
                <a:gd name="T74" fmla="*/ 62 w 97"/>
                <a:gd name="T75" fmla="*/ 10 h 62"/>
                <a:gd name="T76" fmla="*/ 69 w 97"/>
                <a:gd name="T77" fmla="*/ 6 h 62"/>
                <a:gd name="T78" fmla="*/ 72 w 97"/>
                <a:gd name="T79" fmla="*/ 5 h 62"/>
                <a:gd name="T80" fmla="*/ 81 w 97"/>
                <a:gd name="T81" fmla="*/ 6 h 62"/>
                <a:gd name="T82" fmla="*/ 84 w 97"/>
                <a:gd name="T83" fmla="*/ 4 h 62"/>
                <a:gd name="T84" fmla="*/ 88 w 97"/>
                <a:gd name="T85" fmla="*/ 4 h 62"/>
                <a:gd name="T86" fmla="*/ 94 w 97"/>
                <a:gd name="T87" fmla="*/ 0 h 62"/>
                <a:gd name="T88" fmla="*/ 95 w 97"/>
                <a:gd name="T89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62">
                  <a:moveTo>
                    <a:pt x="95" y="4"/>
                  </a:moveTo>
                  <a:lnTo>
                    <a:pt x="93" y="8"/>
                  </a:lnTo>
                  <a:lnTo>
                    <a:pt x="92" y="9"/>
                  </a:lnTo>
                  <a:lnTo>
                    <a:pt x="85" y="20"/>
                  </a:lnTo>
                  <a:lnTo>
                    <a:pt x="83" y="22"/>
                  </a:lnTo>
                  <a:lnTo>
                    <a:pt x="83" y="25"/>
                  </a:lnTo>
                  <a:lnTo>
                    <a:pt x="82" y="27"/>
                  </a:lnTo>
                  <a:lnTo>
                    <a:pt x="82" y="29"/>
                  </a:lnTo>
                  <a:lnTo>
                    <a:pt x="80" y="32"/>
                  </a:lnTo>
                  <a:lnTo>
                    <a:pt x="80" y="35"/>
                  </a:lnTo>
                  <a:lnTo>
                    <a:pt x="81" y="37"/>
                  </a:lnTo>
                  <a:lnTo>
                    <a:pt x="82" y="38"/>
                  </a:lnTo>
                  <a:lnTo>
                    <a:pt x="83" y="39"/>
                  </a:lnTo>
                  <a:lnTo>
                    <a:pt x="84" y="40"/>
                  </a:lnTo>
                  <a:lnTo>
                    <a:pt x="83" y="41"/>
                  </a:lnTo>
                  <a:lnTo>
                    <a:pt x="85" y="45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6" y="49"/>
                  </a:lnTo>
                  <a:lnTo>
                    <a:pt x="83" y="52"/>
                  </a:lnTo>
                  <a:lnTo>
                    <a:pt x="82" y="54"/>
                  </a:lnTo>
                  <a:lnTo>
                    <a:pt x="81" y="56"/>
                  </a:lnTo>
                  <a:lnTo>
                    <a:pt x="80" y="57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77" y="61"/>
                  </a:lnTo>
                  <a:lnTo>
                    <a:pt x="74" y="60"/>
                  </a:lnTo>
                  <a:lnTo>
                    <a:pt x="71" y="61"/>
                  </a:lnTo>
                  <a:lnTo>
                    <a:pt x="66" y="59"/>
                  </a:lnTo>
                  <a:lnTo>
                    <a:pt x="64" y="58"/>
                  </a:lnTo>
                  <a:lnTo>
                    <a:pt x="62" y="57"/>
                  </a:lnTo>
                  <a:lnTo>
                    <a:pt x="58" y="51"/>
                  </a:lnTo>
                  <a:lnTo>
                    <a:pt x="55" y="48"/>
                  </a:lnTo>
                  <a:lnTo>
                    <a:pt x="52" y="46"/>
                  </a:lnTo>
                  <a:lnTo>
                    <a:pt x="48" y="46"/>
                  </a:lnTo>
                  <a:lnTo>
                    <a:pt x="44" y="46"/>
                  </a:lnTo>
                  <a:lnTo>
                    <a:pt x="41" y="45"/>
                  </a:lnTo>
                  <a:lnTo>
                    <a:pt x="34" y="40"/>
                  </a:lnTo>
                  <a:lnTo>
                    <a:pt x="28" y="37"/>
                  </a:lnTo>
                  <a:lnTo>
                    <a:pt x="25" y="34"/>
                  </a:lnTo>
                  <a:lnTo>
                    <a:pt x="23" y="32"/>
                  </a:lnTo>
                  <a:lnTo>
                    <a:pt x="22" y="32"/>
                  </a:lnTo>
                  <a:lnTo>
                    <a:pt x="18" y="31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6" y="27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5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22" y="4"/>
                  </a:lnTo>
                  <a:lnTo>
                    <a:pt x="26" y="4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8" y="11"/>
                  </a:lnTo>
                  <a:lnTo>
                    <a:pt x="39" y="12"/>
                  </a:lnTo>
                  <a:lnTo>
                    <a:pt x="41" y="12"/>
                  </a:lnTo>
                  <a:lnTo>
                    <a:pt x="45" y="11"/>
                  </a:lnTo>
                  <a:lnTo>
                    <a:pt x="49" y="10"/>
                  </a:lnTo>
                  <a:lnTo>
                    <a:pt x="56" y="11"/>
                  </a:lnTo>
                  <a:lnTo>
                    <a:pt x="60" y="10"/>
                  </a:lnTo>
                  <a:lnTo>
                    <a:pt x="62" y="10"/>
                  </a:lnTo>
                  <a:lnTo>
                    <a:pt x="66" y="9"/>
                  </a:lnTo>
                  <a:lnTo>
                    <a:pt x="69" y="6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7" y="5"/>
                  </a:lnTo>
                  <a:lnTo>
                    <a:pt x="81" y="6"/>
                  </a:lnTo>
                  <a:lnTo>
                    <a:pt x="83" y="5"/>
                  </a:lnTo>
                  <a:lnTo>
                    <a:pt x="84" y="4"/>
                  </a:lnTo>
                  <a:lnTo>
                    <a:pt x="86" y="3"/>
                  </a:lnTo>
                  <a:lnTo>
                    <a:pt x="88" y="4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6" y="1"/>
                  </a:lnTo>
                  <a:lnTo>
                    <a:pt x="9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3" name="Freeform 226">
              <a:extLst>
                <a:ext uri="{FF2B5EF4-FFF2-40B4-BE49-F238E27FC236}">
                  <a16:creationId xmlns:a16="http://schemas.microsoft.com/office/drawing/2014/main" id="{132D020B-0D63-4AB5-9542-10D03BD6D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5205" y="8248286"/>
              <a:ext cx="5494" cy="5494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5 h 6"/>
                <a:gd name="T4" fmla="*/ 0 w 4"/>
                <a:gd name="T5" fmla="*/ 3 h 6"/>
                <a:gd name="T6" fmla="*/ 0 w 4"/>
                <a:gd name="T7" fmla="*/ 0 h 6"/>
                <a:gd name="T8" fmla="*/ 0 w 4"/>
                <a:gd name="T9" fmla="*/ 0 h 6"/>
                <a:gd name="T10" fmla="*/ 2 w 4"/>
                <a:gd name="T11" fmla="*/ 1 h 6"/>
                <a:gd name="T12" fmla="*/ 3 w 4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4" name="Freeform 227">
              <a:extLst>
                <a:ext uri="{FF2B5EF4-FFF2-40B4-BE49-F238E27FC236}">
                  <a16:creationId xmlns:a16="http://schemas.microsoft.com/office/drawing/2014/main" id="{F1F71BD9-560E-4C5C-B5D1-4F12738CD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4023" y="8171352"/>
              <a:ext cx="5494" cy="5494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2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0 h 3"/>
                <a:gd name="T10" fmla="*/ 3 w 4"/>
                <a:gd name="T11" fmla="*/ 0 h 3"/>
                <a:gd name="T12" fmla="*/ 3 w 4"/>
                <a:gd name="T13" fmla="*/ 1 h 3"/>
                <a:gd name="T14" fmla="*/ 2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5" name="Freeform 228">
              <a:extLst>
                <a:ext uri="{FF2B5EF4-FFF2-40B4-BE49-F238E27FC236}">
                  <a16:creationId xmlns:a16="http://schemas.microsoft.com/office/drawing/2014/main" id="{4F69EEC4-7324-4EB1-8554-0E7F383BC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9708" y="8149372"/>
              <a:ext cx="5497" cy="5494"/>
            </a:xfrm>
            <a:custGeom>
              <a:avLst/>
              <a:gdLst>
                <a:gd name="T0" fmla="*/ 2 w 5"/>
                <a:gd name="T1" fmla="*/ 3 h 6"/>
                <a:gd name="T2" fmla="*/ 2 w 5"/>
                <a:gd name="T3" fmla="*/ 5 h 6"/>
                <a:gd name="T4" fmla="*/ 0 w 5"/>
                <a:gd name="T5" fmla="*/ 5 h 6"/>
                <a:gd name="T6" fmla="*/ 0 w 5"/>
                <a:gd name="T7" fmla="*/ 4 h 6"/>
                <a:gd name="T8" fmla="*/ 2 w 5"/>
                <a:gd name="T9" fmla="*/ 1 h 6"/>
                <a:gd name="T10" fmla="*/ 4 w 5"/>
                <a:gd name="T11" fmla="*/ 0 h 6"/>
                <a:gd name="T12" fmla="*/ 4 w 5"/>
                <a:gd name="T13" fmla="*/ 0 h 6"/>
                <a:gd name="T14" fmla="*/ 4 w 5"/>
                <a:gd name="T15" fmla="*/ 2 h 6"/>
                <a:gd name="T16" fmla="*/ 2 w 5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6" name="Freeform 229">
              <a:extLst>
                <a:ext uri="{FF2B5EF4-FFF2-40B4-BE49-F238E27FC236}">
                  <a16:creationId xmlns:a16="http://schemas.microsoft.com/office/drawing/2014/main" id="{4A795AF8-A036-4CEB-A05A-83D69C586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9708" y="8143875"/>
              <a:ext cx="60449" cy="115401"/>
            </a:xfrm>
            <a:custGeom>
              <a:avLst/>
              <a:gdLst>
                <a:gd name="T0" fmla="*/ 46 w 50"/>
                <a:gd name="T1" fmla="*/ 18 h 94"/>
                <a:gd name="T2" fmla="*/ 49 w 50"/>
                <a:gd name="T3" fmla="*/ 31 h 94"/>
                <a:gd name="T4" fmla="*/ 48 w 50"/>
                <a:gd name="T5" fmla="*/ 35 h 94"/>
                <a:gd name="T6" fmla="*/ 45 w 50"/>
                <a:gd name="T7" fmla="*/ 44 h 94"/>
                <a:gd name="T8" fmla="*/ 47 w 50"/>
                <a:gd name="T9" fmla="*/ 50 h 94"/>
                <a:gd name="T10" fmla="*/ 44 w 50"/>
                <a:gd name="T11" fmla="*/ 75 h 94"/>
                <a:gd name="T12" fmla="*/ 42 w 50"/>
                <a:gd name="T13" fmla="*/ 83 h 94"/>
                <a:gd name="T14" fmla="*/ 37 w 50"/>
                <a:gd name="T15" fmla="*/ 83 h 94"/>
                <a:gd name="T16" fmla="*/ 31 w 50"/>
                <a:gd name="T17" fmla="*/ 81 h 94"/>
                <a:gd name="T18" fmla="*/ 28 w 50"/>
                <a:gd name="T19" fmla="*/ 81 h 94"/>
                <a:gd name="T20" fmla="*/ 26 w 50"/>
                <a:gd name="T21" fmla="*/ 88 h 94"/>
                <a:gd name="T22" fmla="*/ 22 w 50"/>
                <a:gd name="T23" fmla="*/ 93 h 94"/>
                <a:gd name="T24" fmla="*/ 17 w 50"/>
                <a:gd name="T25" fmla="*/ 92 h 94"/>
                <a:gd name="T26" fmla="*/ 13 w 50"/>
                <a:gd name="T27" fmla="*/ 91 h 94"/>
                <a:gd name="T28" fmla="*/ 9 w 50"/>
                <a:gd name="T29" fmla="*/ 85 h 94"/>
                <a:gd name="T30" fmla="*/ 7 w 50"/>
                <a:gd name="T31" fmla="*/ 78 h 94"/>
                <a:gd name="T32" fmla="*/ 7 w 50"/>
                <a:gd name="T33" fmla="*/ 69 h 94"/>
                <a:gd name="T34" fmla="*/ 9 w 50"/>
                <a:gd name="T35" fmla="*/ 64 h 94"/>
                <a:gd name="T36" fmla="*/ 9 w 50"/>
                <a:gd name="T37" fmla="*/ 60 h 94"/>
                <a:gd name="T38" fmla="*/ 11 w 50"/>
                <a:gd name="T39" fmla="*/ 61 h 94"/>
                <a:gd name="T40" fmla="*/ 11 w 50"/>
                <a:gd name="T41" fmla="*/ 57 h 94"/>
                <a:gd name="T42" fmla="*/ 7 w 50"/>
                <a:gd name="T43" fmla="*/ 53 h 94"/>
                <a:gd name="T44" fmla="*/ 7 w 50"/>
                <a:gd name="T45" fmla="*/ 49 h 94"/>
                <a:gd name="T46" fmla="*/ 9 w 50"/>
                <a:gd name="T47" fmla="*/ 45 h 94"/>
                <a:gd name="T48" fmla="*/ 7 w 50"/>
                <a:gd name="T49" fmla="*/ 36 h 94"/>
                <a:gd name="T50" fmla="*/ 6 w 50"/>
                <a:gd name="T51" fmla="*/ 30 h 94"/>
                <a:gd name="T52" fmla="*/ 2 w 50"/>
                <a:gd name="T53" fmla="*/ 27 h 94"/>
                <a:gd name="T54" fmla="*/ 0 w 50"/>
                <a:gd name="T55" fmla="*/ 20 h 94"/>
                <a:gd name="T56" fmla="*/ 1 w 50"/>
                <a:gd name="T57" fmla="*/ 14 h 94"/>
                <a:gd name="T58" fmla="*/ 5 w 50"/>
                <a:gd name="T59" fmla="*/ 16 h 94"/>
                <a:gd name="T60" fmla="*/ 9 w 50"/>
                <a:gd name="T61" fmla="*/ 17 h 94"/>
                <a:gd name="T62" fmla="*/ 16 w 50"/>
                <a:gd name="T63" fmla="*/ 15 h 94"/>
                <a:gd name="T64" fmla="*/ 25 w 50"/>
                <a:gd name="T65" fmla="*/ 6 h 94"/>
                <a:gd name="T66" fmla="*/ 30 w 50"/>
                <a:gd name="T67" fmla="*/ 4 h 94"/>
                <a:gd name="T68" fmla="*/ 32 w 50"/>
                <a:gd name="T69" fmla="*/ 0 h 94"/>
                <a:gd name="T70" fmla="*/ 36 w 50"/>
                <a:gd name="T71" fmla="*/ 3 h 94"/>
                <a:gd name="T72" fmla="*/ 40 w 50"/>
                <a:gd name="T73" fmla="*/ 6 h 94"/>
                <a:gd name="T74" fmla="*/ 42 w 50"/>
                <a:gd name="T75" fmla="*/ 10 h 94"/>
                <a:gd name="T76" fmla="*/ 44 w 50"/>
                <a:gd name="T77" fmla="*/ 11 h 94"/>
                <a:gd name="T78" fmla="*/ 42 w 50"/>
                <a:gd name="T79" fmla="*/ 13 h 94"/>
                <a:gd name="T80" fmla="*/ 44 w 50"/>
                <a:gd name="T81" fmla="*/ 1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" h="94">
                  <a:moveTo>
                    <a:pt x="44" y="16"/>
                  </a:moveTo>
                  <a:lnTo>
                    <a:pt x="46" y="18"/>
                  </a:lnTo>
                  <a:lnTo>
                    <a:pt x="49" y="28"/>
                  </a:lnTo>
                  <a:lnTo>
                    <a:pt x="49" y="31"/>
                  </a:lnTo>
                  <a:lnTo>
                    <a:pt x="48" y="33"/>
                  </a:lnTo>
                  <a:lnTo>
                    <a:pt x="48" y="35"/>
                  </a:lnTo>
                  <a:lnTo>
                    <a:pt x="44" y="40"/>
                  </a:lnTo>
                  <a:lnTo>
                    <a:pt x="45" y="44"/>
                  </a:lnTo>
                  <a:lnTo>
                    <a:pt x="46" y="47"/>
                  </a:lnTo>
                  <a:lnTo>
                    <a:pt x="47" y="50"/>
                  </a:lnTo>
                  <a:lnTo>
                    <a:pt x="46" y="53"/>
                  </a:lnTo>
                  <a:lnTo>
                    <a:pt x="44" y="75"/>
                  </a:lnTo>
                  <a:lnTo>
                    <a:pt x="42" y="79"/>
                  </a:lnTo>
                  <a:lnTo>
                    <a:pt x="42" y="83"/>
                  </a:lnTo>
                  <a:lnTo>
                    <a:pt x="40" y="84"/>
                  </a:lnTo>
                  <a:lnTo>
                    <a:pt x="37" y="83"/>
                  </a:lnTo>
                  <a:lnTo>
                    <a:pt x="33" y="81"/>
                  </a:lnTo>
                  <a:lnTo>
                    <a:pt x="31" y="81"/>
                  </a:lnTo>
                  <a:lnTo>
                    <a:pt x="29" y="82"/>
                  </a:lnTo>
                  <a:lnTo>
                    <a:pt x="28" y="81"/>
                  </a:lnTo>
                  <a:lnTo>
                    <a:pt x="27" y="80"/>
                  </a:lnTo>
                  <a:lnTo>
                    <a:pt x="26" y="88"/>
                  </a:lnTo>
                  <a:lnTo>
                    <a:pt x="24" y="91"/>
                  </a:lnTo>
                  <a:lnTo>
                    <a:pt x="22" y="93"/>
                  </a:lnTo>
                  <a:lnTo>
                    <a:pt x="19" y="93"/>
                  </a:lnTo>
                  <a:lnTo>
                    <a:pt x="17" y="92"/>
                  </a:lnTo>
                  <a:lnTo>
                    <a:pt x="14" y="92"/>
                  </a:lnTo>
                  <a:lnTo>
                    <a:pt x="13" y="91"/>
                  </a:lnTo>
                  <a:lnTo>
                    <a:pt x="12" y="88"/>
                  </a:lnTo>
                  <a:lnTo>
                    <a:pt x="9" y="85"/>
                  </a:lnTo>
                  <a:lnTo>
                    <a:pt x="7" y="81"/>
                  </a:lnTo>
                  <a:lnTo>
                    <a:pt x="7" y="78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7"/>
                  </a:lnTo>
                  <a:lnTo>
                    <a:pt x="10" y="54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9" y="47"/>
                  </a:lnTo>
                  <a:lnTo>
                    <a:pt x="9" y="45"/>
                  </a:lnTo>
                  <a:lnTo>
                    <a:pt x="9" y="39"/>
                  </a:lnTo>
                  <a:lnTo>
                    <a:pt x="7" y="36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2" y="27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2" y="17"/>
                  </a:lnTo>
                  <a:lnTo>
                    <a:pt x="16" y="15"/>
                  </a:lnTo>
                  <a:lnTo>
                    <a:pt x="20" y="12"/>
                  </a:lnTo>
                  <a:lnTo>
                    <a:pt x="25" y="6"/>
                  </a:lnTo>
                  <a:lnTo>
                    <a:pt x="28" y="5"/>
                  </a:lnTo>
                  <a:lnTo>
                    <a:pt x="30" y="4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3" y="11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4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7" name="Freeform 230">
              <a:extLst>
                <a:ext uri="{FF2B5EF4-FFF2-40B4-BE49-F238E27FC236}">
                  <a16:creationId xmlns:a16="http://schemas.microsoft.com/office/drawing/2014/main" id="{93A48DC5-5F90-42E2-82A8-08B6B1363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1148" y="8066942"/>
              <a:ext cx="10991" cy="10991"/>
            </a:xfrm>
            <a:custGeom>
              <a:avLst/>
              <a:gdLst>
                <a:gd name="T0" fmla="*/ 9 w 10"/>
                <a:gd name="T1" fmla="*/ 0 h 7"/>
                <a:gd name="T2" fmla="*/ 9 w 10"/>
                <a:gd name="T3" fmla="*/ 1 h 7"/>
                <a:gd name="T4" fmla="*/ 9 w 10"/>
                <a:gd name="T5" fmla="*/ 2 h 7"/>
                <a:gd name="T6" fmla="*/ 9 w 10"/>
                <a:gd name="T7" fmla="*/ 3 h 7"/>
                <a:gd name="T8" fmla="*/ 9 w 10"/>
                <a:gd name="T9" fmla="*/ 6 h 7"/>
                <a:gd name="T10" fmla="*/ 7 w 10"/>
                <a:gd name="T11" fmla="*/ 4 h 7"/>
                <a:gd name="T12" fmla="*/ 2 w 10"/>
                <a:gd name="T13" fmla="*/ 5 h 7"/>
                <a:gd name="T14" fmla="*/ 0 w 10"/>
                <a:gd name="T15" fmla="*/ 5 h 7"/>
                <a:gd name="T16" fmla="*/ 0 w 10"/>
                <a:gd name="T17" fmla="*/ 2 h 7"/>
                <a:gd name="T18" fmla="*/ 0 w 10"/>
                <a:gd name="T19" fmla="*/ 1 h 7"/>
                <a:gd name="T20" fmla="*/ 4 w 10"/>
                <a:gd name="T21" fmla="*/ 1 h 7"/>
                <a:gd name="T22" fmla="*/ 5 w 10"/>
                <a:gd name="T23" fmla="*/ 1 h 7"/>
                <a:gd name="T24" fmla="*/ 7 w 10"/>
                <a:gd name="T25" fmla="*/ 1 h 7"/>
                <a:gd name="T26" fmla="*/ 9 w 10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lnTo>
                    <a:pt x="9" y="1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6"/>
                  </a:lnTo>
                  <a:lnTo>
                    <a:pt x="7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1"/>
                  </a:lnTo>
                  <a:lnTo>
                    <a:pt x="9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8" name="Freeform 231">
              <a:extLst>
                <a:ext uri="{FF2B5EF4-FFF2-40B4-BE49-F238E27FC236}">
                  <a16:creationId xmlns:a16="http://schemas.microsoft.com/office/drawing/2014/main" id="{F7FC0E24-9A18-4231-8589-52FB67AB3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9071" y="8110903"/>
              <a:ext cx="5494" cy="549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9" name="Freeform 232">
              <a:extLst>
                <a:ext uri="{FF2B5EF4-FFF2-40B4-BE49-F238E27FC236}">
                  <a16:creationId xmlns:a16="http://schemas.microsoft.com/office/drawing/2014/main" id="{CE3B4A33-5FEA-4CC0-A452-0AEBE15A2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9071" y="8006497"/>
              <a:ext cx="5494" cy="5494"/>
            </a:xfrm>
            <a:custGeom>
              <a:avLst/>
              <a:gdLst>
                <a:gd name="T0" fmla="*/ 4 w 5"/>
                <a:gd name="T1" fmla="*/ 3 h 5"/>
                <a:gd name="T2" fmla="*/ 4 w 5"/>
                <a:gd name="T3" fmla="*/ 1 h 5"/>
                <a:gd name="T4" fmla="*/ 4 w 5"/>
                <a:gd name="T5" fmla="*/ 0 h 5"/>
                <a:gd name="T6" fmla="*/ 2 w 5"/>
                <a:gd name="T7" fmla="*/ 0 h 5"/>
                <a:gd name="T8" fmla="*/ 0 w 5"/>
                <a:gd name="T9" fmla="*/ 2 h 5"/>
                <a:gd name="T10" fmla="*/ 2 w 5"/>
                <a:gd name="T11" fmla="*/ 4 h 5"/>
                <a:gd name="T12" fmla="*/ 4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0" name="Freeform 233">
              <a:extLst>
                <a:ext uri="{FF2B5EF4-FFF2-40B4-BE49-F238E27FC236}">
                  <a16:creationId xmlns:a16="http://schemas.microsoft.com/office/drawing/2014/main" id="{70C4DB94-472C-40D7-BD61-BD90B3ACE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4756" y="7841641"/>
              <a:ext cx="445112" cy="467089"/>
            </a:xfrm>
            <a:custGeom>
              <a:avLst/>
              <a:gdLst>
                <a:gd name="T0" fmla="*/ 204 w 358"/>
                <a:gd name="T1" fmla="*/ 33 h 375"/>
                <a:gd name="T2" fmla="*/ 208 w 358"/>
                <a:gd name="T3" fmla="*/ 38 h 375"/>
                <a:gd name="T4" fmla="*/ 206 w 358"/>
                <a:gd name="T5" fmla="*/ 47 h 375"/>
                <a:gd name="T6" fmla="*/ 209 w 358"/>
                <a:gd name="T7" fmla="*/ 55 h 375"/>
                <a:gd name="T8" fmla="*/ 216 w 358"/>
                <a:gd name="T9" fmla="*/ 65 h 375"/>
                <a:gd name="T10" fmla="*/ 198 w 358"/>
                <a:gd name="T11" fmla="*/ 57 h 375"/>
                <a:gd name="T12" fmla="*/ 180 w 358"/>
                <a:gd name="T13" fmla="*/ 69 h 375"/>
                <a:gd name="T14" fmla="*/ 170 w 358"/>
                <a:gd name="T15" fmla="*/ 71 h 375"/>
                <a:gd name="T16" fmla="*/ 177 w 358"/>
                <a:gd name="T17" fmla="*/ 95 h 375"/>
                <a:gd name="T18" fmla="*/ 171 w 358"/>
                <a:gd name="T19" fmla="*/ 114 h 375"/>
                <a:gd name="T20" fmla="*/ 207 w 358"/>
                <a:gd name="T21" fmla="*/ 148 h 375"/>
                <a:gd name="T22" fmla="*/ 228 w 358"/>
                <a:gd name="T23" fmla="*/ 194 h 375"/>
                <a:gd name="T24" fmla="*/ 285 w 358"/>
                <a:gd name="T25" fmla="*/ 217 h 375"/>
                <a:gd name="T26" fmla="*/ 280 w 358"/>
                <a:gd name="T27" fmla="*/ 235 h 375"/>
                <a:gd name="T28" fmla="*/ 342 w 358"/>
                <a:gd name="T29" fmla="*/ 268 h 375"/>
                <a:gd name="T30" fmla="*/ 355 w 358"/>
                <a:gd name="T31" fmla="*/ 298 h 375"/>
                <a:gd name="T32" fmla="*/ 324 w 358"/>
                <a:gd name="T33" fmla="*/ 281 h 375"/>
                <a:gd name="T34" fmla="*/ 310 w 358"/>
                <a:gd name="T35" fmla="*/ 276 h 375"/>
                <a:gd name="T36" fmla="*/ 307 w 358"/>
                <a:gd name="T37" fmla="*/ 311 h 375"/>
                <a:gd name="T38" fmla="*/ 312 w 358"/>
                <a:gd name="T39" fmla="*/ 335 h 375"/>
                <a:gd name="T40" fmla="*/ 291 w 358"/>
                <a:gd name="T41" fmla="*/ 362 h 375"/>
                <a:gd name="T42" fmla="*/ 272 w 358"/>
                <a:gd name="T43" fmla="*/ 365 h 375"/>
                <a:gd name="T44" fmla="*/ 282 w 358"/>
                <a:gd name="T45" fmla="*/ 345 h 375"/>
                <a:gd name="T46" fmla="*/ 283 w 358"/>
                <a:gd name="T47" fmla="*/ 319 h 375"/>
                <a:gd name="T48" fmla="*/ 261 w 358"/>
                <a:gd name="T49" fmla="*/ 291 h 375"/>
                <a:gd name="T50" fmla="*/ 249 w 358"/>
                <a:gd name="T51" fmla="*/ 272 h 375"/>
                <a:gd name="T52" fmla="*/ 234 w 358"/>
                <a:gd name="T53" fmla="*/ 271 h 375"/>
                <a:gd name="T54" fmla="*/ 225 w 358"/>
                <a:gd name="T55" fmla="*/ 261 h 375"/>
                <a:gd name="T56" fmla="*/ 212 w 358"/>
                <a:gd name="T57" fmla="*/ 244 h 375"/>
                <a:gd name="T58" fmla="*/ 193 w 358"/>
                <a:gd name="T59" fmla="*/ 244 h 375"/>
                <a:gd name="T60" fmla="*/ 156 w 358"/>
                <a:gd name="T61" fmla="*/ 211 h 375"/>
                <a:gd name="T62" fmla="*/ 136 w 358"/>
                <a:gd name="T63" fmla="*/ 199 h 375"/>
                <a:gd name="T64" fmla="*/ 126 w 358"/>
                <a:gd name="T65" fmla="*/ 182 h 375"/>
                <a:gd name="T66" fmla="*/ 117 w 358"/>
                <a:gd name="T67" fmla="*/ 175 h 375"/>
                <a:gd name="T68" fmla="*/ 109 w 358"/>
                <a:gd name="T69" fmla="*/ 139 h 375"/>
                <a:gd name="T70" fmla="*/ 69 w 358"/>
                <a:gd name="T71" fmla="*/ 115 h 375"/>
                <a:gd name="T72" fmla="*/ 33 w 358"/>
                <a:gd name="T73" fmla="*/ 140 h 375"/>
                <a:gd name="T74" fmla="*/ 30 w 358"/>
                <a:gd name="T75" fmla="*/ 130 h 375"/>
                <a:gd name="T76" fmla="*/ 21 w 358"/>
                <a:gd name="T77" fmla="*/ 126 h 375"/>
                <a:gd name="T78" fmla="*/ 7 w 358"/>
                <a:gd name="T79" fmla="*/ 113 h 375"/>
                <a:gd name="T80" fmla="*/ 11 w 358"/>
                <a:gd name="T81" fmla="*/ 102 h 375"/>
                <a:gd name="T82" fmla="*/ 3 w 358"/>
                <a:gd name="T83" fmla="*/ 93 h 375"/>
                <a:gd name="T84" fmla="*/ 4 w 358"/>
                <a:gd name="T85" fmla="*/ 84 h 375"/>
                <a:gd name="T86" fmla="*/ 15 w 358"/>
                <a:gd name="T87" fmla="*/ 74 h 375"/>
                <a:gd name="T88" fmla="*/ 5 w 358"/>
                <a:gd name="T89" fmla="*/ 60 h 375"/>
                <a:gd name="T90" fmla="*/ 12 w 358"/>
                <a:gd name="T91" fmla="*/ 51 h 375"/>
                <a:gd name="T92" fmla="*/ 35 w 358"/>
                <a:gd name="T93" fmla="*/ 50 h 375"/>
                <a:gd name="T94" fmla="*/ 43 w 358"/>
                <a:gd name="T95" fmla="*/ 36 h 375"/>
                <a:gd name="T96" fmla="*/ 54 w 358"/>
                <a:gd name="T97" fmla="*/ 28 h 375"/>
                <a:gd name="T98" fmla="*/ 66 w 358"/>
                <a:gd name="T99" fmla="*/ 44 h 375"/>
                <a:gd name="T100" fmla="*/ 72 w 358"/>
                <a:gd name="T101" fmla="*/ 54 h 375"/>
                <a:gd name="T102" fmla="*/ 73 w 358"/>
                <a:gd name="T103" fmla="*/ 43 h 375"/>
                <a:gd name="T104" fmla="*/ 83 w 358"/>
                <a:gd name="T105" fmla="*/ 26 h 375"/>
                <a:gd name="T106" fmla="*/ 90 w 358"/>
                <a:gd name="T107" fmla="*/ 35 h 375"/>
                <a:gd name="T108" fmla="*/ 104 w 358"/>
                <a:gd name="T109" fmla="*/ 37 h 375"/>
                <a:gd name="T110" fmla="*/ 103 w 358"/>
                <a:gd name="T111" fmla="*/ 28 h 375"/>
                <a:gd name="T112" fmla="*/ 110 w 358"/>
                <a:gd name="T113" fmla="*/ 22 h 375"/>
                <a:gd name="T114" fmla="*/ 114 w 358"/>
                <a:gd name="T115" fmla="*/ 15 h 375"/>
                <a:gd name="T116" fmla="*/ 126 w 358"/>
                <a:gd name="T117" fmla="*/ 13 h 375"/>
                <a:gd name="T118" fmla="*/ 139 w 358"/>
                <a:gd name="T119" fmla="*/ 5 h 375"/>
                <a:gd name="T120" fmla="*/ 161 w 358"/>
                <a:gd name="T121" fmla="*/ 2 h 375"/>
                <a:gd name="T122" fmla="*/ 167 w 358"/>
                <a:gd name="T123" fmla="*/ 7 h 375"/>
                <a:gd name="T124" fmla="*/ 183 w 358"/>
                <a:gd name="T125" fmla="*/ 1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5">
                  <a:moveTo>
                    <a:pt x="213" y="24"/>
                  </a:moveTo>
                  <a:lnTo>
                    <a:pt x="213" y="27"/>
                  </a:lnTo>
                  <a:lnTo>
                    <a:pt x="211" y="27"/>
                  </a:lnTo>
                  <a:lnTo>
                    <a:pt x="209" y="29"/>
                  </a:lnTo>
                  <a:lnTo>
                    <a:pt x="206" y="31"/>
                  </a:lnTo>
                  <a:lnTo>
                    <a:pt x="204" y="33"/>
                  </a:lnTo>
                  <a:lnTo>
                    <a:pt x="203" y="36"/>
                  </a:lnTo>
                  <a:lnTo>
                    <a:pt x="204" y="37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7" y="38"/>
                  </a:lnTo>
                  <a:lnTo>
                    <a:pt x="208" y="38"/>
                  </a:lnTo>
                  <a:lnTo>
                    <a:pt x="211" y="39"/>
                  </a:lnTo>
                  <a:lnTo>
                    <a:pt x="211" y="40"/>
                  </a:lnTo>
                  <a:lnTo>
                    <a:pt x="211" y="41"/>
                  </a:lnTo>
                  <a:lnTo>
                    <a:pt x="208" y="43"/>
                  </a:lnTo>
                  <a:lnTo>
                    <a:pt x="206" y="46"/>
                  </a:lnTo>
                  <a:lnTo>
                    <a:pt x="206" y="47"/>
                  </a:lnTo>
                  <a:lnTo>
                    <a:pt x="206" y="48"/>
                  </a:lnTo>
                  <a:lnTo>
                    <a:pt x="207" y="48"/>
                  </a:lnTo>
                  <a:lnTo>
                    <a:pt x="210" y="48"/>
                  </a:lnTo>
                  <a:lnTo>
                    <a:pt x="211" y="49"/>
                  </a:lnTo>
                  <a:lnTo>
                    <a:pt x="209" y="54"/>
                  </a:lnTo>
                  <a:lnTo>
                    <a:pt x="209" y="55"/>
                  </a:lnTo>
                  <a:lnTo>
                    <a:pt x="212" y="56"/>
                  </a:lnTo>
                  <a:lnTo>
                    <a:pt x="214" y="57"/>
                  </a:lnTo>
                  <a:lnTo>
                    <a:pt x="217" y="61"/>
                  </a:lnTo>
                  <a:lnTo>
                    <a:pt x="218" y="64"/>
                  </a:lnTo>
                  <a:lnTo>
                    <a:pt x="218" y="65"/>
                  </a:lnTo>
                  <a:lnTo>
                    <a:pt x="216" y="65"/>
                  </a:lnTo>
                  <a:lnTo>
                    <a:pt x="214" y="65"/>
                  </a:lnTo>
                  <a:lnTo>
                    <a:pt x="216" y="63"/>
                  </a:lnTo>
                  <a:lnTo>
                    <a:pt x="211" y="57"/>
                  </a:lnTo>
                  <a:lnTo>
                    <a:pt x="209" y="57"/>
                  </a:lnTo>
                  <a:lnTo>
                    <a:pt x="206" y="60"/>
                  </a:lnTo>
                  <a:lnTo>
                    <a:pt x="198" y="57"/>
                  </a:lnTo>
                  <a:lnTo>
                    <a:pt x="197" y="58"/>
                  </a:lnTo>
                  <a:lnTo>
                    <a:pt x="195" y="60"/>
                  </a:lnTo>
                  <a:lnTo>
                    <a:pt x="193" y="63"/>
                  </a:lnTo>
                  <a:lnTo>
                    <a:pt x="189" y="64"/>
                  </a:lnTo>
                  <a:lnTo>
                    <a:pt x="185" y="67"/>
                  </a:lnTo>
                  <a:lnTo>
                    <a:pt x="180" y="69"/>
                  </a:lnTo>
                  <a:lnTo>
                    <a:pt x="177" y="70"/>
                  </a:lnTo>
                  <a:lnTo>
                    <a:pt x="175" y="70"/>
                  </a:lnTo>
                  <a:lnTo>
                    <a:pt x="178" y="67"/>
                  </a:lnTo>
                  <a:lnTo>
                    <a:pt x="177" y="66"/>
                  </a:lnTo>
                  <a:lnTo>
                    <a:pt x="172" y="69"/>
                  </a:lnTo>
                  <a:lnTo>
                    <a:pt x="170" y="71"/>
                  </a:lnTo>
                  <a:lnTo>
                    <a:pt x="169" y="74"/>
                  </a:lnTo>
                  <a:lnTo>
                    <a:pt x="168" y="80"/>
                  </a:lnTo>
                  <a:lnTo>
                    <a:pt x="170" y="81"/>
                  </a:lnTo>
                  <a:lnTo>
                    <a:pt x="173" y="88"/>
                  </a:lnTo>
                  <a:lnTo>
                    <a:pt x="178" y="91"/>
                  </a:lnTo>
                  <a:lnTo>
                    <a:pt x="177" y="95"/>
                  </a:lnTo>
                  <a:lnTo>
                    <a:pt x="176" y="96"/>
                  </a:lnTo>
                  <a:lnTo>
                    <a:pt x="173" y="99"/>
                  </a:lnTo>
                  <a:lnTo>
                    <a:pt x="172" y="97"/>
                  </a:lnTo>
                  <a:lnTo>
                    <a:pt x="170" y="97"/>
                  </a:lnTo>
                  <a:lnTo>
                    <a:pt x="169" y="102"/>
                  </a:lnTo>
                  <a:lnTo>
                    <a:pt x="171" y="114"/>
                  </a:lnTo>
                  <a:lnTo>
                    <a:pt x="173" y="123"/>
                  </a:lnTo>
                  <a:lnTo>
                    <a:pt x="177" y="127"/>
                  </a:lnTo>
                  <a:lnTo>
                    <a:pt x="183" y="133"/>
                  </a:lnTo>
                  <a:lnTo>
                    <a:pt x="189" y="135"/>
                  </a:lnTo>
                  <a:lnTo>
                    <a:pt x="201" y="145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13" y="158"/>
                  </a:lnTo>
                  <a:lnTo>
                    <a:pt x="216" y="166"/>
                  </a:lnTo>
                  <a:lnTo>
                    <a:pt x="220" y="180"/>
                  </a:lnTo>
                  <a:lnTo>
                    <a:pt x="222" y="186"/>
                  </a:lnTo>
                  <a:lnTo>
                    <a:pt x="228" y="194"/>
                  </a:lnTo>
                  <a:lnTo>
                    <a:pt x="238" y="205"/>
                  </a:lnTo>
                  <a:lnTo>
                    <a:pt x="248" y="213"/>
                  </a:lnTo>
                  <a:lnTo>
                    <a:pt x="257" y="217"/>
                  </a:lnTo>
                  <a:lnTo>
                    <a:pt x="265" y="218"/>
                  </a:lnTo>
                  <a:lnTo>
                    <a:pt x="282" y="217"/>
                  </a:lnTo>
                  <a:lnTo>
                    <a:pt x="285" y="217"/>
                  </a:lnTo>
                  <a:lnTo>
                    <a:pt x="288" y="219"/>
                  </a:lnTo>
                  <a:lnTo>
                    <a:pt x="288" y="222"/>
                  </a:lnTo>
                  <a:lnTo>
                    <a:pt x="287" y="224"/>
                  </a:lnTo>
                  <a:lnTo>
                    <a:pt x="283" y="227"/>
                  </a:lnTo>
                  <a:lnTo>
                    <a:pt x="280" y="230"/>
                  </a:lnTo>
                  <a:lnTo>
                    <a:pt x="280" y="235"/>
                  </a:lnTo>
                  <a:lnTo>
                    <a:pt x="283" y="238"/>
                  </a:lnTo>
                  <a:lnTo>
                    <a:pt x="299" y="245"/>
                  </a:lnTo>
                  <a:lnTo>
                    <a:pt x="316" y="252"/>
                  </a:lnTo>
                  <a:lnTo>
                    <a:pt x="321" y="256"/>
                  </a:lnTo>
                  <a:lnTo>
                    <a:pt x="327" y="261"/>
                  </a:lnTo>
                  <a:lnTo>
                    <a:pt x="342" y="268"/>
                  </a:lnTo>
                  <a:lnTo>
                    <a:pt x="344" y="272"/>
                  </a:lnTo>
                  <a:lnTo>
                    <a:pt x="353" y="280"/>
                  </a:lnTo>
                  <a:lnTo>
                    <a:pt x="357" y="286"/>
                  </a:lnTo>
                  <a:lnTo>
                    <a:pt x="357" y="290"/>
                  </a:lnTo>
                  <a:lnTo>
                    <a:pt x="356" y="295"/>
                  </a:lnTo>
                  <a:lnTo>
                    <a:pt x="355" y="298"/>
                  </a:lnTo>
                  <a:lnTo>
                    <a:pt x="353" y="301"/>
                  </a:lnTo>
                  <a:lnTo>
                    <a:pt x="350" y="300"/>
                  </a:lnTo>
                  <a:lnTo>
                    <a:pt x="345" y="297"/>
                  </a:lnTo>
                  <a:lnTo>
                    <a:pt x="339" y="284"/>
                  </a:lnTo>
                  <a:lnTo>
                    <a:pt x="327" y="282"/>
                  </a:lnTo>
                  <a:lnTo>
                    <a:pt x="324" y="281"/>
                  </a:lnTo>
                  <a:lnTo>
                    <a:pt x="321" y="279"/>
                  </a:lnTo>
                  <a:lnTo>
                    <a:pt x="320" y="277"/>
                  </a:lnTo>
                  <a:lnTo>
                    <a:pt x="320" y="275"/>
                  </a:lnTo>
                  <a:lnTo>
                    <a:pt x="318" y="274"/>
                  </a:lnTo>
                  <a:lnTo>
                    <a:pt x="313" y="274"/>
                  </a:lnTo>
                  <a:lnTo>
                    <a:pt x="310" y="276"/>
                  </a:lnTo>
                  <a:lnTo>
                    <a:pt x="307" y="282"/>
                  </a:lnTo>
                  <a:lnTo>
                    <a:pt x="303" y="289"/>
                  </a:lnTo>
                  <a:lnTo>
                    <a:pt x="299" y="300"/>
                  </a:lnTo>
                  <a:lnTo>
                    <a:pt x="298" y="304"/>
                  </a:lnTo>
                  <a:lnTo>
                    <a:pt x="300" y="308"/>
                  </a:lnTo>
                  <a:lnTo>
                    <a:pt x="307" y="311"/>
                  </a:lnTo>
                  <a:lnTo>
                    <a:pt x="313" y="315"/>
                  </a:lnTo>
                  <a:lnTo>
                    <a:pt x="316" y="318"/>
                  </a:lnTo>
                  <a:lnTo>
                    <a:pt x="316" y="328"/>
                  </a:lnTo>
                  <a:lnTo>
                    <a:pt x="318" y="334"/>
                  </a:lnTo>
                  <a:lnTo>
                    <a:pt x="316" y="337"/>
                  </a:lnTo>
                  <a:lnTo>
                    <a:pt x="312" y="335"/>
                  </a:lnTo>
                  <a:lnTo>
                    <a:pt x="305" y="338"/>
                  </a:lnTo>
                  <a:lnTo>
                    <a:pt x="301" y="341"/>
                  </a:lnTo>
                  <a:lnTo>
                    <a:pt x="299" y="345"/>
                  </a:lnTo>
                  <a:lnTo>
                    <a:pt x="300" y="353"/>
                  </a:lnTo>
                  <a:lnTo>
                    <a:pt x="299" y="356"/>
                  </a:lnTo>
                  <a:lnTo>
                    <a:pt x="291" y="362"/>
                  </a:lnTo>
                  <a:lnTo>
                    <a:pt x="287" y="369"/>
                  </a:lnTo>
                  <a:lnTo>
                    <a:pt x="286" y="371"/>
                  </a:lnTo>
                  <a:lnTo>
                    <a:pt x="284" y="374"/>
                  </a:lnTo>
                  <a:lnTo>
                    <a:pt x="274" y="374"/>
                  </a:lnTo>
                  <a:lnTo>
                    <a:pt x="272" y="370"/>
                  </a:lnTo>
                  <a:lnTo>
                    <a:pt x="272" y="365"/>
                  </a:lnTo>
                  <a:lnTo>
                    <a:pt x="274" y="362"/>
                  </a:lnTo>
                  <a:lnTo>
                    <a:pt x="277" y="360"/>
                  </a:lnTo>
                  <a:lnTo>
                    <a:pt x="280" y="353"/>
                  </a:lnTo>
                  <a:lnTo>
                    <a:pt x="279" y="348"/>
                  </a:lnTo>
                  <a:lnTo>
                    <a:pt x="281" y="346"/>
                  </a:lnTo>
                  <a:lnTo>
                    <a:pt x="282" y="345"/>
                  </a:lnTo>
                  <a:lnTo>
                    <a:pt x="285" y="343"/>
                  </a:lnTo>
                  <a:lnTo>
                    <a:pt x="288" y="343"/>
                  </a:lnTo>
                  <a:lnTo>
                    <a:pt x="289" y="335"/>
                  </a:lnTo>
                  <a:lnTo>
                    <a:pt x="286" y="332"/>
                  </a:lnTo>
                  <a:lnTo>
                    <a:pt x="285" y="328"/>
                  </a:lnTo>
                  <a:lnTo>
                    <a:pt x="283" y="319"/>
                  </a:lnTo>
                  <a:lnTo>
                    <a:pt x="278" y="309"/>
                  </a:lnTo>
                  <a:lnTo>
                    <a:pt x="276" y="300"/>
                  </a:lnTo>
                  <a:lnTo>
                    <a:pt x="273" y="295"/>
                  </a:lnTo>
                  <a:lnTo>
                    <a:pt x="270" y="292"/>
                  </a:lnTo>
                  <a:lnTo>
                    <a:pt x="264" y="292"/>
                  </a:lnTo>
                  <a:lnTo>
                    <a:pt x="261" y="291"/>
                  </a:lnTo>
                  <a:lnTo>
                    <a:pt x="251" y="285"/>
                  </a:lnTo>
                  <a:lnTo>
                    <a:pt x="250" y="284"/>
                  </a:lnTo>
                  <a:lnTo>
                    <a:pt x="250" y="282"/>
                  </a:lnTo>
                  <a:lnTo>
                    <a:pt x="252" y="279"/>
                  </a:lnTo>
                  <a:lnTo>
                    <a:pt x="251" y="276"/>
                  </a:lnTo>
                  <a:lnTo>
                    <a:pt x="249" y="272"/>
                  </a:lnTo>
                  <a:lnTo>
                    <a:pt x="247" y="269"/>
                  </a:lnTo>
                  <a:lnTo>
                    <a:pt x="246" y="268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6" y="269"/>
                  </a:lnTo>
                  <a:lnTo>
                    <a:pt x="234" y="271"/>
                  </a:lnTo>
                  <a:lnTo>
                    <a:pt x="232" y="271"/>
                  </a:lnTo>
                  <a:lnTo>
                    <a:pt x="236" y="266"/>
                  </a:lnTo>
                  <a:lnTo>
                    <a:pt x="235" y="265"/>
                  </a:lnTo>
                  <a:lnTo>
                    <a:pt x="231" y="262"/>
                  </a:lnTo>
                  <a:lnTo>
                    <a:pt x="227" y="262"/>
                  </a:lnTo>
                  <a:lnTo>
                    <a:pt x="225" y="261"/>
                  </a:lnTo>
                  <a:lnTo>
                    <a:pt x="224" y="263"/>
                  </a:lnTo>
                  <a:lnTo>
                    <a:pt x="224" y="262"/>
                  </a:lnTo>
                  <a:lnTo>
                    <a:pt x="224" y="260"/>
                  </a:lnTo>
                  <a:lnTo>
                    <a:pt x="218" y="250"/>
                  </a:lnTo>
                  <a:lnTo>
                    <a:pt x="214" y="245"/>
                  </a:lnTo>
                  <a:lnTo>
                    <a:pt x="212" y="244"/>
                  </a:lnTo>
                  <a:lnTo>
                    <a:pt x="209" y="245"/>
                  </a:lnTo>
                  <a:lnTo>
                    <a:pt x="203" y="244"/>
                  </a:lnTo>
                  <a:lnTo>
                    <a:pt x="200" y="243"/>
                  </a:lnTo>
                  <a:lnTo>
                    <a:pt x="197" y="244"/>
                  </a:lnTo>
                  <a:lnTo>
                    <a:pt x="195" y="245"/>
                  </a:lnTo>
                  <a:lnTo>
                    <a:pt x="193" y="244"/>
                  </a:lnTo>
                  <a:lnTo>
                    <a:pt x="193" y="243"/>
                  </a:lnTo>
                  <a:lnTo>
                    <a:pt x="188" y="238"/>
                  </a:lnTo>
                  <a:lnTo>
                    <a:pt x="181" y="236"/>
                  </a:lnTo>
                  <a:lnTo>
                    <a:pt x="168" y="222"/>
                  </a:lnTo>
                  <a:lnTo>
                    <a:pt x="164" y="217"/>
                  </a:lnTo>
                  <a:lnTo>
                    <a:pt x="156" y="211"/>
                  </a:lnTo>
                  <a:lnTo>
                    <a:pt x="151" y="203"/>
                  </a:lnTo>
                  <a:lnTo>
                    <a:pt x="146" y="200"/>
                  </a:lnTo>
                  <a:lnTo>
                    <a:pt x="140" y="197"/>
                  </a:lnTo>
                  <a:lnTo>
                    <a:pt x="139" y="198"/>
                  </a:lnTo>
                  <a:lnTo>
                    <a:pt x="137" y="198"/>
                  </a:lnTo>
                  <a:lnTo>
                    <a:pt x="136" y="199"/>
                  </a:lnTo>
                  <a:lnTo>
                    <a:pt x="135" y="198"/>
                  </a:lnTo>
                  <a:lnTo>
                    <a:pt x="136" y="197"/>
                  </a:lnTo>
                  <a:lnTo>
                    <a:pt x="137" y="196"/>
                  </a:lnTo>
                  <a:lnTo>
                    <a:pt x="137" y="193"/>
                  </a:lnTo>
                  <a:lnTo>
                    <a:pt x="129" y="185"/>
                  </a:lnTo>
                  <a:lnTo>
                    <a:pt x="126" y="182"/>
                  </a:lnTo>
                  <a:lnTo>
                    <a:pt x="125" y="180"/>
                  </a:lnTo>
                  <a:lnTo>
                    <a:pt x="124" y="178"/>
                  </a:lnTo>
                  <a:lnTo>
                    <a:pt x="122" y="176"/>
                  </a:lnTo>
                  <a:lnTo>
                    <a:pt x="121" y="176"/>
                  </a:lnTo>
                  <a:lnTo>
                    <a:pt x="119" y="176"/>
                  </a:lnTo>
                  <a:lnTo>
                    <a:pt x="117" y="175"/>
                  </a:lnTo>
                  <a:lnTo>
                    <a:pt x="117" y="171"/>
                  </a:lnTo>
                  <a:lnTo>
                    <a:pt x="117" y="168"/>
                  </a:lnTo>
                  <a:lnTo>
                    <a:pt x="117" y="165"/>
                  </a:lnTo>
                  <a:lnTo>
                    <a:pt x="115" y="159"/>
                  </a:lnTo>
                  <a:lnTo>
                    <a:pt x="111" y="153"/>
                  </a:lnTo>
                  <a:lnTo>
                    <a:pt x="109" y="139"/>
                  </a:lnTo>
                  <a:lnTo>
                    <a:pt x="107" y="134"/>
                  </a:lnTo>
                  <a:lnTo>
                    <a:pt x="103" y="131"/>
                  </a:lnTo>
                  <a:lnTo>
                    <a:pt x="93" y="128"/>
                  </a:lnTo>
                  <a:lnTo>
                    <a:pt x="80" y="119"/>
                  </a:lnTo>
                  <a:lnTo>
                    <a:pt x="77" y="119"/>
                  </a:lnTo>
                  <a:lnTo>
                    <a:pt x="69" y="115"/>
                  </a:lnTo>
                  <a:lnTo>
                    <a:pt x="64" y="115"/>
                  </a:lnTo>
                  <a:lnTo>
                    <a:pt x="58" y="118"/>
                  </a:lnTo>
                  <a:lnTo>
                    <a:pt x="50" y="126"/>
                  </a:lnTo>
                  <a:lnTo>
                    <a:pt x="43" y="135"/>
                  </a:lnTo>
                  <a:lnTo>
                    <a:pt x="41" y="137"/>
                  </a:lnTo>
                  <a:lnTo>
                    <a:pt x="33" y="140"/>
                  </a:lnTo>
                  <a:lnTo>
                    <a:pt x="25" y="142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9" y="134"/>
                  </a:lnTo>
                  <a:lnTo>
                    <a:pt x="30" y="130"/>
                  </a:lnTo>
                  <a:lnTo>
                    <a:pt x="31" y="129"/>
                  </a:lnTo>
                  <a:lnTo>
                    <a:pt x="31" y="128"/>
                  </a:lnTo>
                  <a:lnTo>
                    <a:pt x="30" y="126"/>
                  </a:lnTo>
                  <a:lnTo>
                    <a:pt x="29" y="125"/>
                  </a:lnTo>
                  <a:lnTo>
                    <a:pt x="22" y="127"/>
                  </a:lnTo>
                  <a:lnTo>
                    <a:pt x="21" y="126"/>
                  </a:lnTo>
                  <a:lnTo>
                    <a:pt x="15" y="124"/>
                  </a:lnTo>
                  <a:lnTo>
                    <a:pt x="10" y="121"/>
                  </a:lnTo>
                  <a:lnTo>
                    <a:pt x="8" y="118"/>
                  </a:lnTo>
                  <a:lnTo>
                    <a:pt x="7" y="116"/>
                  </a:lnTo>
                  <a:lnTo>
                    <a:pt x="8" y="114"/>
                  </a:lnTo>
                  <a:lnTo>
                    <a:pt x="7" y="113"/>
                  </a:lnTo>
                  <a:lnTo>
                    <a:pt x="6" y="111"/>
                  </a:lnTo>
                  <a:lnTo>
                    <a:pt x="7" y="109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1" y="103"/>
                  </a:lnTo>
                  <a:lnTo>
                    <a:pt x="11" y="102"/>
                  </a:lnTo>
                  <a:lnTo>
                    <a:pt x="11" y="98"/>
                  </a:lnTo>
                  <a:lnTo>
                    <a:pt x="10" y="97"/>
                  </a:lnTo>
                  <a:lnTo>
                    <a:pt x="9" y="96"/>
                  </a:lnTo>
                  <a:lnTo>
                    <a:pt x="7" y="96"/>
                  </a:lnTo>
                  <a:lnTo>
                    <a:pt x="5" y="95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1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1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3" y="80"/>
                  </a:lnTo>
                  <a:lnTo>
                    <a:pt x="14" y="75"/>
                  </a:lnTo>
                  <a:lnTo>
                    <a:pt x="15" y="74"/>
                  </a:lnTo>
                  <a:lnTo>
                    <a:pt x="16" y="73"/>
                  </a:lnTo>
                  <a:lnTo>
                    <a:pt x="14" y="72"/>
                  </a:lnTo>
                  <a:lnTo>
                    <a:pt x="11" y="69"/>
                  </a:lnTo>
                  <a:lnTo>
                    <a:pt x="10" y="65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9" y="53"/>
                  </a:lnTo>
                  <a:lnTo>
                    <a:pt x="11" y="50"/>
                  </a:lnTo>
                  <a:lnTo>
                    <a:pt x="12" y="51"/>
                  </a:lnTo>
                  <a:lnTo>
                    <a:pt x="14" y="52"/>
                  </a:lnTo>
                  <a:lnTo>
                    <a:pt x="21" y="51"/>
                  </a:lnTo>
                  <a:lnTo>
                    <a:pt x="24" y="50"/>
                  </a:lnTo>
                  <a:lnTo>
                    <a:pt x="27" y="48"/>
                  </a:lnTo>
                  <a:lnTo>
                    <a:pt x="29" y="49"/>
                  </a:lnTo>
                  <a:lnTo>
                    <a:pt x="35" y="50"/>
                  </a:lnTo>
                  <a:lnTo>
                    <a:pt x="36" y="49"/>
                  </a:lnTo>
                  <a:lnTo>
                    <a:pt x="41" y="46"/>
                  </a:lnTo>
                  <a:lnTo>
                    <a:pt x="41" y="45"/>
                  </a:lnTo>
                  <a:lnTo>
                    <a:pt x="45" y="40"/>
                  </a:lnTo>
                  <a:lnTo>
                    <a:pt x="45" y="39"/>
                  </a:lnTo>
                  <a:lnTo>
                    <a:pt x="43" y="36"/>
                  </a:lnTo>
                  <a:lnTo>
                    <a:pt x="44" y="35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5"/>
                  </a:lnTo>
                  <a:lnTo>
                    <a:pt x="55" y="36"/>
                  </a:lnTo>
                  <a:lnTo>
                    <a:pt x="58" y="40"/>
                  </a:lnTo>
                  <a:lnTo>
                    <a:pt x="60" y="43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4" y="48"/>
                  </a:lnTo>
                  <a:lnTo>
                    <a:pt x="68" y="50"/>
                  </a:lnTo>
                  <a:lnTo>
                    <a:pt x="68" y="53"/>
                  </a:lnTo>
                  <a:lnTo>
                    <a:pt x="70" y="55"/>
                  </a:lnTo>
                  <a:lnTo>
                    <a:pt x="72" y="54"/>
                  </a:lnTo>
                  <a:lnTo>
                    <a:pt x="73" y="52"/>
                  </a:lnTo>
                  <a:lnTo>
                    <a:pt x="72" y="50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5"/>
                  </a:lnTo>
                  <a:lnTo>
                    <a:pt x="73" y="43"/>
                  </a:lnTo>
                  <a:lnTo>
                    <a:pt x="77" y="38"/>
                  </a:lnTo>
                  <a:lnTo>
                    <a:pt x="79" y="35"/>
                  </a:lnTo>
                  <a:lnTo>
                    <a:pt x="79" y="30"/>
                  </a:lnTo>
                  <a:lnTo>
                    <a:pt x="79" y="27"/>
                  </a:lnTo>
                  <a:lnTo>
                    <a:pt x="80" y="25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5" y="28"/>
                  </a:lnTo>
                  <a:lnTo>
                    <a:pt x="86" y="32"/>
                  </a:lnTo>
                  <a:lnTo>
                    <a:pt x="87" y="34"/>
                  </a:lnTo>
                  <a:lnTo>
                    <a:pt x="88" y="35"/>
                  </a:lnTo>
                  <a:lnTo>
                    <a:pt x="90" y="35"/>
                  </a:lnTo>
                  <a:lnTo>
                    <a:pt x="95" y="32"/>
                  </a:lnTo>
                  <a:lnTo>
                    <a:pt x="98" y="31"/>
                  </a:lnTo>
                  <a:lnTo>
                    <a:pt x="99" y="32"/>
                  </a:lnTo>
                  <a:lnTo>
                    <a:pt x="101" y="33"/>
                  </a:lnTo>
                  <a:lnTo>
                    <a:pt x="103" y="37"/>
                  </a:lnTo>
                  <a:lnTo>
                    <a:pt x="104" y="37"/>
                  </a:lnTo>
                  <a:lnTo>
                    <a:pt x="105" y="37"/>
                  </a:lnTo>
                  <a:lnTo>
                    <a:pt x="105" y="36"/>
                  </a:lnTo>
                  <a:lnTo>
                    <a:pt x="105" y="35"/>
                  </a:lnTo>
                  <a:lnTo>
                    <a:pt x="105" y="32"/>
                  </a:lnTo>
                  <a:lnTo>
                    <a:pt x="104" y="29"/>
                  </a:lnTo>
                  <a:lnTo>
                    <a:pt x="103" y="28"/>
                  </a:lnTo>
                  <a:lnTo>
                    <a:pt x="103" y="26"/>
                  </a:lnTo>
                  <a:lnTo>
                    <a:pt x="103" y="24"/>
                  </a:lnTo>
                  <a:lnTo>
                    <a:pt x="104" y="21"/>
                  </a:lnTo>
                  <a:lnTo>
                    <a:pt x="105" y="20"/>
                  </a:lnTo>
                  <a:lnTo>
                    <a:pt x="107" y="20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4" y="23"/>
                  </a:lnTo>
                  <a:lnTo>
                    <a:pt x="115" y="22"/>
                  </a:lnTo>
                  <a:lnTo>
                    <a:pt x="115" y="20"/>
                  </a:lnTo>
                  <a:lnTo>
                    <a:pt x="114" y="18"/>
                  </a:lnTo>
                  <a:lnTo>
                    <a:pt x="114" y="15"/>
                  </a:lnTo>
                  <a:lnTo>
                    <a:pt x="115" y="9"/>
                  </a:lnTo>
                  <a:lnTo>
                    <a:pt x="116" y="10"/>
                  </a:lnTo>
                  <a:lnTo>
                    <a:pt x="119" y="10"/>
                  </a:lnTo>
                  <a:lnTo>
                    <a:pt x="122" y="10"/>
                  </a:lnTo>
                  <a:lnTo>
                    <a:pt x="125" y="13"/>
                  </a:lnTo>
                  <a:lnTo>
                    <a:pt x="126" y="13"/>
                  </a:lnTo>
                  <a:lnTo>
                    <a:pt x="129" y="14"/>
                  </a:lnTo>
                  <a:lnTo>
                    <a:pt x="131" y="13"/>
                  </a:lnTo>
                  <a:lnTo>
                    <a:pt x="132" y="13"/>
                  </a:lnTo>
                  <a:lnTo>
                    <a:pt x="134" y="9"/>
                  </a:lnTo>
                  <a:lnTo>
                    <a:pt x="136" y="7"/>
                  </a:lnTo>
                  <a:lnTo>
                    <a:pt x="139" y="5"/>
                  </a:lnTo>
                  <a:lnTo>
                    <a:pt x="145" y="4"/>
                  </a:lnTo>
                  <a:lnTo>
                    <a:pt x="148" y="3"/>
                  </a:lnTo>
                  <a:lnTo>
                    <a:pt x="150" y="3"/>
                  </a:lnTo>
                  <a:lnTo>
                    <a:pt x="153" y="4"/>
                  </a:lnTo>
                  <a:lnTo>
                    <a:pt x="155" y="4"/>
                  </a:lnTo>
                  <a:lnTo>
                    <a:pt x="161" y="2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6" y="4"/>
                  </a:lnTo>
                  <a:lnTo>
                    <a:pt x="167" y="7"/>
                  </a:lnTo>
                  <a:lnTo>
                    <a:pt x="170" y="11"/>
                  </a:lnTo>
                  <a:lnTo>
                    <a:pt x="172" y="14"/>
                  </a:lnTo>
                  <a:lnTo>
                    <a:pt x="173" y="17"/>
                  </a:lnTo>
                  <a:lnTo>
                    <a:pt x="177" y="18"/>
                  </a:lnTo>
                  <a:lnTo>
                    <a:pt x="180" y="19"/>
                  </a:lnTo>
                  <a:lnTo>
                    <a:pt x="183" y="19"/>
                  </a:lnTo>
                  <a:lnTo>
                    <a:pt x="186" y="20"/>
                  </a:lnTo>
                  <a:lnTo>
                    <a:pt x="197" y="22"/>
                  </a:lnTo>
                  <a:lnTo>
                    <a:pt x="203" y="23"/>
                  </a:lnTo>
                  <a:lnTo>
                    <a:pt x="207" y="23"/>
                  </a:lnTo>
                  <a:lnTo>
                    <a:pt x="213" y="2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1" name="Freeform 234">
              <a:extLst>
                <a:ext uri="{FF2B5EF4-FFF2-40B4-BE49-F238E27FC236}">
                  <a16:creationId xmlns:a16="http://schemas.microsoft.com/office/drawing/2014/main" id="{F4F5493F-98C5-49F2-B70C-447316F5F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94820" y="8044962"/>
              <a:ext cx="65943" cy="71440"/>
            </a:xfrm>
            <a:custGeom>
              <a:avLst/>
              <a:gdLst>
                <a:gd name="T0" fmla="*/ 46 w 54"/>
                <a:gd name="T1" fmla="*/ 42 h 59"/>
                <a:gd name="T2" fmla="*/ 40 w 54"/>
                <a:gd name="T3" fmla="*/ 44 h 59"/>
                <a:gd name="T4" fmla="*/ 38 w 54"/>
                <a:gd name="T5" fmla="*/ 48 h 59"/>
                <a:gd name="T6" fmla="*/ 36 w 54"/>
                <a:gd name="T7" fmla="*/ 46 h 59"/>
                <a:gd name="T8" fmla="*/ 31 w 54"/>
                <a:gd name="T9" fmla="*/ 45 h 59"/>
                <a:gd name="T10" fmla="*/ 22 w 54"/>
                <a:gd name="T11" fmla="*/ 51 h 59"/>
                <a:gd name="T12" fmla="*/ 21 w 54"/>
                <a:gd name="T13" fmla="*/ 57 h 59"/>
                <a:gd name="T14" fmla="*/ 17 w 54"/>
                <a:gd name="T15" fmla="*/ 57 h 59"/>
                <a:gd name="T16" fmla="*/ 17 w 54"/>
                <a:gd name="T17" fmla="*/ 55 h 59"/>
                <a:gd name="T18" fmla="*/ 15 w 54"/>
                <a:gd name="T19" fmla="*/ 45 h 59"/>
                <a:gd name="T20" fmla="*/ 11 w 54"/>
                <a:gd name="T21" fmla="*/ 40 h 59"/>
                <a:gd name="T22" fmla="*/ 7 w 54"/>
                <a:gd name="T23" fmla="*/ 38 h 59"/>
                <a:gd name="T24" fmla="*/ 3 w 54"/>
                <a:gd name="T25" fmla="*/ 30 h 59"/>
                <a:gd name="T26" fmla="*/ 2 w 54"/>
                <a:gd name="T27" fmla="*/ 29 h 59"/>
                <a:gd name="T28" fmla="*/ 1 w 54"/>
                <a:gd name="T29" fmla="*/ 24 h 59"/>
                <a:gd name="T30" fmla="*/ 1 w 54"/>
                <a:gd name="T31" fmla="*/ 21 h 59"/>
                <a:gd name="T32" fmla="*/ 5 w 54"/>
                <a:gd name="T33" fmla="*/ 21 h 59"/>
                <a:gd name="T34" fmla="*/ 10 w 54"/>
                <a:gd name="T35" fmla="*/ 18 h 59"/>
                <a:gd name="T36" fmla="*/ 14 w 54"/>
                <a:gd name="T37" fmla="*/ 16 h 59"/>
                <a:gd name="T38" fmla="*/ 14 w 54"/>
                <a:gd name="T39" fmla="*/ 13 h 59"/>
                <a:gd name="T40" fmla="*/ 19 w 54"/>
                <a:gd name="T41" fmla="*/ 8 h 59"/>
                <a:gd name="T42" fmla="*/ 19 w 54"/>
                <a:gd name="T43" fmla="*/ 6 h 59"/>
                <a:gd name="T44" fmla="*/ 18 w 54"/>
                <a:gd name="T45" fmla="*/ 2 h 59"/>
                <a:gd name="T46" fmla="*/ 22 w 54"/>
                <a:gd name="T47" fmla="*/ 0 h 59"/>
                <a:gd name="T48" fmla="*/ 24 w 54"/>
                <a:gd name="T49" fmla="*/ 1 h 59"/>
                <a:gd name="T50" fmla="*/ 25 w 54"/>
                <a:gd name="T51" fmla="*/ 4 h 59"/>
                <a:gd name="T52" fmla="*/ 29 w 54"/>
                <a:gd name="T53" fmla="*/ 6 h 59"/>
                <a:gd name="T54" fmla="*/ 34 w 54"/>
                <a:gd name="T55" fmla="*/ 9 h 59"/>
                <a:gd name="T56" fmla="*/ 37 w 54"/>
                <a:gd name="T57" fmla="*/ 14 h 59"/>
                <a:gd name="T58" fmla="*/ 42 w 54"/>
                <a:gd name="T59" fmla="*/ 18 h 59"/>
                <a:gd name="T60" fmla="*/ 50 w 54"/>
                <a:gd name="T61" fmla="*/ 24 h 59"/>
                <a:gd name="T62" fmla="*/ 53 w 54"/>
                <a:gd name="T63" fmla="*/ 24 h 59"/>
                <a:gd name="T64" fmla="*/ 52 w 54"/>
                <a:gd name="T65" fmla="*/ 28 h 59"/>
                <a:gd name="T66" fmla="*/ 48 w 54"/>
                <a:gd name="T67" fmla="*/ 36 h 59"/>
                <a:gd name="T68" fmla="*/ 45 w 54"/>
                <a:gd name="T69" fmla="*/ 39 h 59"/>
                <a:gd name="T70" fmla="*/ 46 w 54"/>
                <a:gd name="T71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59">
                  <a:moveTo>
                    <a:pt x="46" y="42"/>
                  </a:moveTo>
                  <a:lnTo>
                    <a:pt x="46" y="42"/>
                  </a:lnTo>
                  <a:lnTo>
                    <a:pt x="42" y="43"/>
                  </a:lnTo>
                  <a:lnTo>
                    <a:pt x="40" y="44"/>
                  </a:lnTo>
                  <a:lnTo>
                    <a:pt x="38" y="46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6" y="46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22" y="49"/>
                  </a:lnTo>
                  <a:lnTo>
                    <a:pt x="22" y="51"/>
                  </a:lnTo>
                  <a:lnTo>
                    <a:pt x="22" y="56"/>
                  </a:lnTo>
                  <a:lnTo>
                    <a:pt x="21" y="57"/>
                  </a:lnTo>
                  <a:lnTo>
                    <a:pt x="20" y="58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7" y="55"/>
                  </a:lnTo>
                  <a:lnTo>
                    <a:pt x="16" y="51"/>
                  </a:lnTo>
                  <a:lnTo>
                    <a:pt x="15" y="45"/>
                  </a:lnTo>
                  <a:lnTo>
                    <a:pt x="14" y="42"/>
                  </a:lnTo>
                  <a:lnTo>
                    <a:pt x="11" y="40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1" y="29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19"/>
                  </a:lnTo>
                  <a:lnTo>
                    <a:pt x="10" y="18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4" y="9"/>
                  </a:lnTo>
                  <a:lnTo>
                    <a:pt x="36" y="12"/>
                  </a:lnTo>
                  <a:lnTo>
                    <a:pt x="37" y="14"/>
                  </a:lnTo>
                  <a:lnTo>
                    <a:pt x="39" y="16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8"/>
                  </a:lnTo>
                  <a:lnTo>
                    <a:pt x="48" y="34"/>
                  </a:lnTo>
                  <a:lnTo>
                    <a:pt x="48" y="36"/>
                  </a:lnTo>
                  <a:lnTo>
                    <a:pt x="46" y="37"/>
                  </a:lnTo>
                  <a:lnTo>
                    <a:pt x="45" y="39"/>
                  </a:lnTo>
                  <a:lnTo>
                    <a:pt x="46" y="40"/>
                  </a:lnTo>
                  <a:lnTo>
                    <a:pt x="46" y="4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2" name="Freeform 235">
              <a:extLst>
                <a:ext uri="{FF2B5EF4-FFF2-40B4-BE49-F238E27FC236}">
                  <a16:creationId xmlns:a16="http://schemas.microsoft.com/office/drawing/2014/main" id="{16090067-ECE5-4A71-9D85-A3C993C8E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94820" y="8044962"/>
              <a:ext cx="65943" cy="71440"/>
            </a:xfrm>
            <a:custGeom>
              <a:avLst/>
              <a:gdLst>
                <a:gd name="T0" fmla="*/ 46 w 54"/>
                <a:gd name="T1" fmla="*/ 42 h 59"/>
                <a:gd name="T2" fmla="*/ 40 w 54"/>
                <a:gd name="T3" fmla="*/ 44 h 59"/>
                <a:gd name="T4" fmla="*/ 38 w 54"/>
                <a:gd name="T5" fmla="*/ 48 h 59"/>
                <a:gd name="T6" fmla="*/ 36 w 54"/>
                <a:gd name="T7" fmla="*/ 46 h 59"/>
                <a:gd name="T8" fmla="*/ 31 w 54"/>
                <a:gd name="T9" fmla="*/ 45 h 59"/>
                <a:gd name="T10" fmla="*/ 22 w 54"/>
                <a:gd name="T11" fmla="*/ 51 h 59"/>
                <a:gd name="T12" fmla="*/ 21 w 54"/>
                <a:gd name="T13" fmla="*/ 57 h 59"/>
                <a:gd name="T14" fmla="*/ 17 w 54"/>
                <a:gd name="T15" fmla="*/ 57 h 59"/>
                <a:gd name="T16" fmla="*/ 17 w 54"/>
                <a:gd name="T17" fmla="*/ 55 h 59"/>
                <a:gd name="T18" fmla="*/ 15 w 54"/>
                <a:gd name="T19" fmla="*/ 45 h 59"/>
                <a:gd name="T20" fmla="*/ 11 w 54"/>
                <a:gd name="T21" fmla="*/ 40 h 59"/>
                <a:gd name="T22" fmla="*/ 7 w 54"/>
                <a:gd name="T23" fmla="*/ 38 h 59"/>
                <a:gd name="T24" fmla="*/ 3 w 54"/>
                <a:gd name="T25" fmla="*/ 30 h 59"/>
                <a:gd name="T26" fmla="*/ 2 w 54"/>
                <a:gd name="T27" fmla="*/ 29 h 59"/>
                <a:gd name="T28" fmla="*/ 1 w 54"/>
                <a:gd name="T29" fmla="*/ 24 h 59"/>
                <a:gd name="T30" fmla="*/ 1 w 54"/>
                <a:gd name="T31" fmla="*/ 21 h 59"/>
                <a:gd name="T32" fmla="*/ 5 w 54"/>
                <a:gd name="T33" fmla="*/ 21 h 59"/>
                <a:gd name="T34" fmla="*/ 10 w 54"/>
                <a:gd name="T35" fmla="*/ 18 h 59"/>
                <a:gd name="T36" fmla="*/ 14 w 54"/>
                <a:gd name="T37" fmla="*/ 16 h 59"/>
                <a:gd name="T38" fmla="*/ 14 w 54"/>
                <a:gd name="T39" fmla="*/ 13 h 59"/>
                <a:gd name="T40" fmla="*/ 19 w 54"/>
                <a:gd name="T41" fmla="*/ 8 h 59"/>
                <a:gd name="T42" fmla="*/ 19 w 54"/>
                <a:gd name="T43" fmla="*/ 6 h 59"/>
                <a:gd name="T44" fmla="*/ 18 w 54"/>
                <a:gd name="T45" fmla="*/ 2 h 59"/>
                <a:gd name="T46" fmla="*/ 22 w 54"/>
                <a:gd name="T47" fmla="*/ 0 h 59"/>
                <a:gd name="T48" fmla="*/ 24 w 54"/>
                <a:gd name="T49" fmla="*/ 1 h 59"/>
                <a:gd name="T50" fmla="*/ 25 w 54"/>
                <a:gd name="T51" fmla="*/ 4 h 59"/>
                <a:gd name="T52" fmla="*/ 29 w 54"/>
                <a:gd name="T53" fmla="*/ 6 h 59"/>
                <a:gd name="T54" fmla="*/ 34 w 54"/>
                <a:gd name="T55" fmla="*/ 9 h 59"/>
                <a:gd name="T56" fmla="*/ 37 w 54"/>
                <a:gd name="T57" fmla="*/ 14 h 59"/>
                <a:gd name="T58" fmla="*/ 42 w 54"/>
                <a:gd name="T59" fmla="*/ 18 h 59"/>
                <a:gd name="T60" fmla="*/ 50 w 54"/>
                <a:gd name="T61" fmla="*/ 24 h 59"/>
                <a:gd name="T62" fmla="*/ 53 w 54"/>
                <a:gd name="T63" fmla="*/ 24 h 59"/>
                <a:gd name="T64" fmla="*/ 52 w 54"/>
                <a:gd name="T65" fmla="*/ 28 h 59"/>
                <a:gd name="T66" fmla="*/ 48 w 54"/>
                <a:gd name="T67" fmla="*/ 36 h 59"/>
                <a:gd name="T68" fmla="*/ 45 w 54"/>
                <a:gd name="T69" fmla="*/ 39 h 59"/>
                <a:gd name="T70" fmla="*/ 46 w 54"/>
                <a:gd name="T71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59">
                  <a:moveTo>
                    <a:pt x="46" y="42"/>
                  </a:moveTo>
                  <a:lnTo>
                    <a:pt x="46" y="42"/>
                  </a:lnTo>
                  <a:lnTo>
                    <a:pt x="42" y="43"/>
                  </a:lnTo>
                  <a:lnTo>
                    <a:pt x="40" y="44"/>
                  </a:lnTo>
                  <a:lnTo>
                    <a:pt x="38" y="46"/>
                  </a:lnTo>
                  <a:lnTo>
                    <a:pt x="38" y="48"/>
                  </a:lnTo>
                  <a:lnTo>
                    <a:pt x="37" y="48"/>
                  </a:lnTo>
                  <a:lnTo>
                    <a:pt x="36" y="46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22" y="49"/>
                  </a:lnTo>
                  <a:lnTo>
                    <a:pt x="22" y="51"/>
                  </a:lnTo>
                  <a:lnTo>
                    <a:pt x="22" y="56"/>
                  </a:lnTo>
                  <a:lnTo>
                    <a:pt x="21" y="57"/>
                  </a:lnTo>
                  <a:lnTo>
                    <a:pt x="20" y="58"/>
                  </a:lnTo>
                  <a:lnTo>
                    <a:pt x="17" y="57"/>
                  </a:lnTo>
                  <a:lnTo>
                    <a:pt x="16" y="57"/>
                  </a:lnTo>
                  <a:lnTo>
                    <a:pt x="17" y="55"/>
                  </a:lnTo>
                  <a:lnTo>
                    <a:pt x="16" y="51"/>
                  </a:lnTo>
                  <a:lnTo>
                    <a:pt x="15" y="45"/>
                  </a:lnTo>
                  <a:lnTo>
                    <a:pt x="14" y="42"/>
                  </a:lnTo>
                  <a:lnTo>
                    <a:pt x="11" y="40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1" y="29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19"/>
                  </a:lnTo>
                  <a:lnTo>
                    <a:pt x="10" y="18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4" y="9"/>
                  </a:lnTo>
                  <a:lnTo>
                    <a:pt x="36" y="12"/>
                  </a:lnTo>
                  <a:lnTo>
                    <a:pt x="37" y="14"/>
                  </a:lnTo>
                  <a:lnTo>
                    <a:pt x="39" y="16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2" y="28"/>
                  </a:lnTo>
                  <a:lnTo>
                    <a:pt x="48" y="34"/>
                  </a:lnTo>
                  <a:lnTo>
                    <a:pt x="48" y="36"/>
                  </a:lnTo>
                  <a:lnTo>
                    <a:pt x="46" y="37"/>
                  </a:lnTo>
                  <a:lnTo>
                    <a:pt x="45" y="39"/>
                  </a:lnTo>
                  <a:lnTo>
                    <a:pt x="46" y="40"/>
                  </a:lnTo>
                  <a:lnTo>
                    <a:pt x="46" y="4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3" name="Freeform 236">
              <a:extLst>
                <a:ext uri="{FF2B5EF4-FFF2-40B4-BE49-F238E27FC236}">
                  <a16:creationId xmlns:a16="http://schemas.microsoft.com/office/drawing/2014/main" id="{522A0009-4F2B-4EB3-AD39-864BAF5AF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7792" y="7270141"/>
              <a:ext cx="225301" cy="164856"/>
            </a:xfrm>
            <a:custGeom>
              <a:avLst/>
              <a:gdLst>
                <a:gd name="T0" fmla="*/ 4 w 179"/>
                <a:gd name="T1" fmla="*/ 55 h 134"/>
                <a:gd name="T2" fmla="*/ 7 w 179"/>
                <a:gd name="T3" fmla="*/ 43 h 134"/>
                <a:gd name="T4" fmla="*/ 5 w 179"/>
                <a:gd name="T5" fmla="*/ 57 h 134"/>
                <a:gd name="T6" fmla="*/ 173 w 179"/>
                <a:gd name="T7" fmla="*/ 43 h 134"/>
                <a:gd name="T8" fmla="*/ 169 w 179"/>
                <a:gd name="T9" fmla="*/ 56 h 134"/>
                <a:gd name="T10" fmla="*/ 175 w 179"/>
                <a:gd name="T11" fmla="*/ 60 h 134"/>
                <a:gd name="T12" fmla="*/ 177 w 179"/>
                <a:gd name="T13" fmla="*/ 63 h 134"/>
                <a:gd name="T14" fmla="*/ 173 w 179"/>
                <a:gd name="T15" fmla="*/ 69 h 134"/>
                <a:gd name="T16" fmla="*/ 162 w 179"/>
                <a:gd name="T17" fmla="*/ 71 h 134"/>
                <a:gd name="T18" fmla="*/ 157 w 179"/>
                <a:gd name="T19" fmla="*/ 78 h 134"/>
                <a:gd name="T20" fmla="*/ 148 w 179"/>
                <a:gd name="T21" fmla="*/ 85 h 134"/>
                <a:gd name="T22" fmla="*/ 146 w 179"/>
                <a:gd name="T23" fmla="*/ 98 h 134"/>
                <a:gd name="T24" fmla="*/ 143 w 179"/>
                <a:gd name="T25" fmla="*/ 104 h 134"/>
                <a:gd name="T26" fmla="*/ 142 w 179"/>
                <a:gd name="T27" fmla="*/ 112 h 134"/>
                <a:gd name="T28" fmla="*/ 147 w 179"/>
                <a:gd name="T29" fmla="*/ 115 h 134"/>
                <a:gd name="T30" fmla="*/ 147 w 179"/>
                <a:gd name="T31" fmla="*/ 120 h 134"/>
                <a:gd name="T32" fmla="*/ 140 w 179"/>
                <a:gd name="T33" fmla="*/ 120 h 134"/>
                <a:gd name="T34" fmla="*/ 140 w 179"/>
                <a:gd name="T35" fmla="*/ 114 h 134"/>
                <a:gd name="T36" fmla="*/ 133 w 179"/>
                <a:gd name="T37" fmla="*/ 115 h 134"/>
                <a:gd name="T38" fmla="*/ 126 w 179"/>
                <a:gd name="T39" fmla="*/ 121 h 134"/>
                <a:gd name="T40" fmla="*/ 118 w 179"/>
                <a:gd name="T41" fmla="*/ 128 h 134"/>
                <a:gd name="T42" fmla="*/ 109 w 179"/>
                <a:gd name="T43" fmla="*/ 131 h 134"/>
                <a:gd name="T44" fmla="*/ 100 w 179"/>
                <a:gd name="T45" fmla="*/ 131 h 134"/>
                <a:gd name="T46" fmla="*/ 93 w 179"/>
                <a:gd name="T47" fmla="*/ 131 h 134"/>
                <a:gd name="T48" fmla="*/ 81 w 179"/>
                <a:gd name="T49" fmla="*/ 132 h 134"/>
                <a:gd name="T50" fmla="*/ 79 w 179"/>
                <a:gd name="T51" fmla="*/ 128 h 134"/>
                <a:gd name="T52" fmla="*/ 75 w 179"/>
                <a:gd name="T53" fmla="*/ 118 h 134"/>
                <a:gd name="T54" fmla="*/ 66 w 179"/>
                <a:gd name="T55" fmla="*/ 112 h 134"/>
                <a:gd name="T56" fmla="*/ 64 w 179"/>
                <a:gd name="T57" fmla="*/ 110 h 134"/>
                <a:gd name="T58" fmla="*/ 58 w 179"/>
                <a:gd name="T59" fmla="*/ 108 h 134"/>
                <a:gd name="T60" fmla="*/ 54 w 179"/>
                <a:gd name="T61" fmla="*/ 103 h 134"/>
                <a:gd name="T62" fmla="*/ 59 w 179"/>
                <a:gd name="T63" fmla="*/ 84 h 134"/>
                <a:gd name="T64" fmla="*/ 53 w 179"/>
                <a:gd name="T65" fmla="*/ 78 h 134"/>
                <a:gd name="T66" fmla="*/ 38 w 179"/>
                <a:gd name="T67" fmla="*/ 73 h 134"/>
                <a:gd name="T68" fmla="*/ 24 w 179"/>
                <a:gd name="T69" fmla="*/ 68 h 134"/>
                <a:gd name="T70" fmla="*/ 16 w 179"/>
                <a:gd name="T71" fmla="*/ 62 h 134"/>
                <a:gd name="T72" fmla="*/ 11 w 179"/>
                <a:gd name="T73" fmla="*/ 62 h 134"/>
                <a:gd name="T74" fmla="*/ 9 w 179"/>
                <a:gd name="T75" fmla="*/ 43 h 134"/>
                <a:gd name="T76" fmla="*/ 5 w 179"/>
                <a:gd name="T77" fmla="*/ 19 h 134"/>
                <a:gd name="T78" fmla="*/ 25 w 179"/>
                <a:gd name="T79" fmla="*/ 5 h 134"/>
                <a:gd name="T80" fmla="*/ 45 w 179"/>
                <a:gd name="T81" fmla="*/ 2 h 134"/>
                <a:gd name="T82" fmla="*/ 60 w 179"/>
                <a:gd name="T83" fmla="*/ 1 h 134"/>
                <a:gd name="T84" fmla="*/ 68 w 179"/>
                <a:gd name="T85" fmla="*/ 5 h 134"/>
                <a:gd name="T86" fmla="*/ 85 w 179"/>
                <a:gd name="T87" fmla="*/ 5 h 134"/>
                <a:gd name="T88" fmla="*/ 98 w 179"/>
                <a:gd name="T89" fmla="*/ 8 h 134"/>
                <a:gd name="T90" fmla="*/ 110 w 179"/>
                <a:gd name="T91" fmla="*/ 7 h 134"/>
                <a:gd name="T92" fmla="*/ 120 w 179"/>
                <a:gd name="T93" fmla="*/ 0 h 134"/>
                <a:gd name="T94" fmla="*/ 126 w 179"/>
                <a:gd name="T95" fmla="*/ 12 h 134"/>
                <a:gd name="T96" fmla="*/ 145 w 179"/>
                <a:gd name="T97" fmla="*/ 17 h 134"/>
                <a:gd name="T98" fmla="*/ 157 w 179"/>
                <a:gd name="T99" fmla="*/ 29 h 134"/>
                <a:gd name="T100" fmla="*/ 167 w 179"/>
                <a:gd name="T101" fmla="*/ 3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134">
                  <a:moveTo>
                    <a:pt x="2" y="62"/>
                  </a:moveTo>
                  <a:lnTo>
                    <a:pt x="0" y="61"/>
                  </a:lnTo>
                  <a:lnTo>
                    <a:pt x="4" y="55"/>
                  </a:lnTo>
                  <a:lnTo>
                    <a:pt x="5" y="51"/>
                  </a:lnTo>
                  <a:lnTo>
                    <a:pt x="6" y="45"/>
                  </a:lnTo>
                  <a:lnTo>
                    <a:pt x="7" y="43"/>
                  </a:lnTo>
                  <a:lnTo>
                    <a:pt x="7" y="46"/>
                  </a:lnTo>
                  <a:lnTo>
                    <a:pt x="7" y="50"/>
                  </a:lnTo>
                  <a:lnTo>
                    <a:pt x="5" y="57"/>
                  </a:lnTo>
                  <a:lnTo>
                    <a:pt x="2" y="62"/>
                  </a:lnTo>
                  <a:close/>
                  <a:moveTo>
                    <a:pt x="173" y="41"/>
                  </a:moveTo>
                  <a:lnTo>
                    <a:pt x="173" y="43"/>
                  </a:lnTo>
                  <a:lnTo>
                    <a:pt x="172" y="47"/>
                  </a:lnTo>
                  <a:lnTo>
                    <a:pt x="170" y="52"/>
                  </a:lnTo>
                  <a:lnTo>
                    <a:pt x="169" y="56"/>
                  </a:lnTo>
                  <a:lnTo>
                    <a:pt x="168" y="58"/>
                  </a:lnTo>
                  <a:lnTo>
                    <a:pt x="170" y="59"/>
                  </a:lnTo>
                  <a:lnTo>
                    <a:pt x="175" y="60"/>
                  </a:lnTo>
                  <a:lnTo>
                    <a:pt x="178" y="60"/>
                  </a:lnTo>
                  <a:lnTo>
                    <a:pt x="178" y="62"/>
                  </a:lnTo>
                  <a:lnTo>
                    <a:pt x="177" y="63"/>
                  </a:lnTo>
                  <a:lnTo>
                    <a:pt x="175" y="64"/>
                  </a:lnTo>
                  <a:lnTo>
                    <a:pt x="174" y="65"/>
                  </a:lnTo>
                  <a:lnTo>
                    <a:pt x="173" y="69"/>
                  </a:lnTo>
                  <a:lnTo>
                    <a:pt x="163" y="69"/>
                  </a:lnTo>
                  <a:lnTo>
                    <a:pt x="162" y="70"/>
                  </a:lnTo>
                  <a:lnTo>
                    <a:pt x="162" y="71"/>
                  </a:lnTo>
                  <a:lnTo>
                    <a:pt x="161" y="73"/>
                  </a:lnTo>
                  <a:lnTo>
                    <a:pt x="160" y="76"/>
                  </a:lnTo>
                  <a:lnTo>
                    <a:pt x="157" y="78"/>
                  </a:lnTo>
                  <a:lnTo>
                    <a:pt x="154" y="79"/>
                  </a:lnTo>
                  <a:lnTo>
                    <a:pt x="150" y="80"/>
                  </a:lnTo>
                  <a:lnTo>
                    <a:pt x="148" y="85"/>
                  </a:lnTo>
                  <a:lnTo>
                    <a:pt x="146" y="91"/>
                  </a:lnTo>
                  <a:lnTo>
                    <a:pt x="146" y="95"/>
                  </a:lnTo>
                  <a:lnTo>
                    <a:pt x="146" y="98"/>
                  </a:lnTo>
                  <a:lnTo>
                    <a:pt x="146" y="99"/>
                  </a:lnTo>
                  <a:lnTo>
                    <a:pt x="145" y="100"/>
                  </a:lnTo>
                  <a:lnTo>
                    <a:pt x="143" y="104"/>
                  </a:lnTo>
                  <a:lnTo>
                    <a:pt x="142" y="109"/>
                  </a:lnTo>
                  <a:lnTo>
                    <a:pt x="141" y="110"/>
                  </a:lnTo>
                  <a:lnTo>
                    <a:pt x="142" y="112"/>
                  </a:lnTo>
                  <a:lnTo>
                    <a:pt x="143" y="112"/>
                  </a:lnTo>
                  <a:lnTo>
                    <a:pt x="146" y="113"/>
                  </a:lnTo>
                  <a:lnTo>
                    <a:pt x="147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7" y="120"/>
                  </a:lnTo>
                  <a:lnTo>
                    <a:pt x="145" y="121"/>
                  </a:lnTo>
                  <a:lnTo>
                    <a:pt x="142" y="121"/>
                  </a:lnTo>
                  <a:lnTo>
                    <a:pt x="140" y="120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4"/>
                  </a:lnTo>
                  <a:lnTo>
                    <a:pt x="138" y="113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0" y="117"/>
                  </a:lnTo>
                  <a:lnTo>
                    <a:pt x="128" y="120"/>
                  </a:lnTo>
                  <a:lnTo>
                    <a:pt x="126" y="121"/>
                  </a:lnTo>
                  <a:lnTo>
                    <a:pt x="121" y="120"/>
                  </a:lnTo>
                  <a:lnTo>
                    <a:pt x="119" y="121"/>
                  </a:lnTo>
                  <a:lnTo>
                    <a:pt x="118" y="128"/>
                  </a:lnTo>
                  <a:lnTo>
                    <a:pt x="118" y="130"/>
                  </a:lnTo>
                  <a:lnTo>
                    <a:pt x="113" y="129"/>
                  </a:lnTo>
                  <a:lnTo>
                    <a:pt x="109" y="131"/>
                  </a:lnTo>
                  <a:lnTo>
                    <a:pt x="104" y="133"/>
                  </a:lnTo>
                  <a:lnTo>
                    <a:pt x="101" y="132"/>
                  </a:lnTo>
                  <a:lnTo>
                    <a:pt x="100" y="131"/>
                  </a:lnTo>
                  <a:lnTo>
                    <a:pt x="98" y="131"/>
                  </a:lnTo>
                  <a:lnTo>
                    <a:pt x="94" y="131"/>
                  </a:lnTo>
                  <a:lnTo>
                    <a:pt x="93" y="131"/>
                  </a:lnTo>
                  <a:lnTo>
                    <a:pt x="90" y="131"/>
                  </a:lnTo>
                  <a:lnTo>
                    <a:pt x="86" y="133"/>
                  </a:lnTo>
                  <a:lnTo>
                    <a:pt x="81" y="132"/>
                  </a:lnTo>
                  <a:lnTo>
                    <a:pt x="79" y="131"/>
                  </a:lnTo>
                  <a:lnTo>
                    <a:pt x="79" y="130"/>
                  </a:lnTo>
                  <a:lnTo>
                    <a:pt x="79" y="128"/>
                  </a:lnTo>
                  <a:lnTo>
                    <a:pt x="79" y="124"/>
                  </a:lnTo>
                  <a:lnTo>
                    <a:pt x="78" y="120"/>
                  </a:lnTo>
                  <a:lnTo>
                    <a:pt x="75" y="118"/>
                  </a:lnTo>
                  <a:lnTo>
                    <a:pt x="72" y="115"/>
                  </a:lnTo>
                  <a:lnTo>
                    <a:pt x="69" y="114"/>
                  </a:lnTo>
                  <a:lnTo>
                    <a:pt x="66" y="112"/>
                  </a:lnTo>
                  <a:lnTo>
                    <a:pt x="65" y="112"/>
                  </a:lnTo>
                  <a:lnTo>
                    <a:pt x="65" y="111"/>
                  </a:lnTo>
                  <a:lnTo>
                    <a:pt x="64" y="110"/>
                  </a:lnTo>
                  <a:lnTo>
                    <a:pt x="63" y="109"/>
                  </a:lnTo>
                  <a:lnTo>
                    <a:pt x="61" y="108"/>
                  </a:lnTo>
                  <a:lnTo>
                    <a:pt x="58" y="108"/>
                  </a:lnTo>
                  <a:lnTo>
                    <a:pt x="57" y="109"/>
                  </a:lnTo>
                  <a:lnTo>
                    <a:pt x="56" y="107"/>
                  </a:lnTo>
                  <a:lnTo>
                    <a:pt x="54" y="103"/>
                  </a:lnTo>
                  <a:lnTo>
                    <a:pt x="55" y="99"/>
                  </a:lnTo>
                  <a:lnTo>
                    <a:pt x="55" y="95"/>
                  </a:lnTo>
                  <a:lnTo>
                    <a:pt x="59" y="84"/>
                  </a:lnTo>
                  <a:lnTo>
                    <a:pt x="59" y="83"/>
                  </a:lnTo>
                  <a:lnTo>
                    <a:pt x="56" y="80"/>
                  </a:lnTo>
                  <a:lnTo>
                    <a:pt x="53" y="78"/>
                  </a:lnTo>
                  <a:lnTo>
                    <a:pt x="51" y="73"/>
                  </a:lnTo>
                  <a:lnTo>
                    <a:pt x="44" y="73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0" y="71"/>
                  </a:lnTo>
                  <a:lnTo>
                    <a:pt x="24" y="68"/>
                  </a:lnTo>
                  <a:lnTo>
                    <a:pt x="20" y="66"/>
                  </a:lnTo>
                  <a:lnTo>
                    <a:pt x="17" y="63"/>
                  </a:lnTo>
                  <a:lnTo>
                    <a:pt x="16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9" y="58"/>
                  </a:lnTo>
                  <a:lnTo>
                    <a:pt x="11" y="52"/>
                  </a:lnTo>
                  <a:lnTo>
                    <a:pt x="9" y="43"/>
                  </a:lnTo>
                  <a:lnTo>
                    <a:pt x="5" y="33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13" y="13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45" y="2"/>
                  </a:lnTo>
                  <a:lnTo>
                    <a:pt x="52" y="2"/>
                  </a:lnTo>
                  <a:lnTo>
                    <a:pt x="57" y="2"/>
                  </a:lnTo>
                  <a:lnTo>
                    <a:pt x="60" y="1"/>
                  </a:lnTo>
                  <a:lnTo>
                    <a:pt x="63" y="2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70" y="3"/>
                  </a:lnTo>
                  <a:lnTo>
                    <a:pt x="82" y="5"/>
                  </a:lnTo>
                  <a:lnTo>
                    <a:pt x="85" y="5"/>
                  </a:lnTo>
                  <a:lnTo>
                    <a:pt x="88" y="5"/>
                  </a:lnTo>
                  <a:lnTo>
                    <a:pt x="94" y="7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109" y="7"/>
                  </a:lnTo>
                  <a:lnTo>
                    <a:pt x="110" y="7"/>
                  </a:lnTo>
                  <a:lnTo>
                    <a:pt x="115" y="2"/>
                  </a:lnTo>
                  <a:lnTo>
                    <a:pt x="118" y="1"/>
                  </a:lnTo>
                  <a:lnTo>
                    <a:pt x="120" y="0"/>
                  </a:lnTo>
                  <a:lnTo>
                    <a:pt x="121" y="1"/>
                  </a:lnTo>
                  <a:lnTo>
                    <a:pt x="122" y="5"/>
                  </a:lnTo>
                  <a:lnTo>
                    <a:pt x="126" y="12"/>
                  </a:lnTo>
                  <a:lnTo>
                    <a:pt x="131" y="13"/>
                  </a:lnTo>
                  <a:lnTo>
                    <a:pt x="142" y="16"/>
                  </a:lnTo>
                  <a:lnTo>
                    <a:pt x="145" y="17"/>
                  </a:lnTo>
                  <a:lnTo>
                    <a:pt x="151" y="23"/>
                  </a:lnTo>
                  <a:lnTo>
                    <a:pt x="155" y="26"/>
                  </a:lnTo>
                  <a:lnTo>
                    <a:pt x="157" y="29"/>
                  </a:lnTo>
                  <a:lnTo>
                    <a:pt x="161" y="33"/>
                  </a:lnTo>
                  <a:lnTo>
                    <a:pt x="163" y="36"/>
                  </a:lnTo>
                  <a:lnTo>
                    <a:pt x="167" y="39"/>
                  </a:lnTo>
                  <a:lnTo>
                    <a:pt x="171" y="40"/>
                  </a:lnTo>
                  <a:lnTo>
                    <a:pt x="173" y="4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4" name="Freeform 237">
              <a:extLst>
                <a:ext uri="{FF2B5EF4-FFF2-40B4-BE49-F238E27FC236}">
                  <a16:creationId xmlns:a16="http://schemas.microsoft.com/office/drawing/2014/main" id="{B30EBAF2-E418-42AB-92CB-BC184FB5A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7792" y="7325093"/>
              <a:ext cx="10991" cy="27474"/>
            </a:xfrm>
            <a:custGeom>
              <a:avLst/>
              <a:gdLst>
                <a:gd name="T0" fmla="*/ 2 w 8"/>
                <a:gd name="T1" fmla="*/ 19 h 20"/>
                <a:gd name="T2" fmla="*/ 0 w 8"/>
                <a:gd name="T3" fmla="*/ 18 h 20"/>
                <a:gd name="T4" fmla="*/ 4 w 8"/>
                <a:gd name="T5" fmla="*/ 12 h 20"/>
                <a:gd name="T6" fmla="*/ 5 w 8"/>
                <a:gd name="T7" fmla="*/ 8 h 20"/>
                <a:gd name="T8" fmla="*/ 6 w 8"/>
                <a:gd name="T9" fmla="*/ 2 h 20"/>
                <a:gd name="T10" fmla="*/ 7 w 8"/>
                <a:gd name="T11" fmla="*/ 0 h 20"/>
                <a:gd name="T12" fmla="*/ 7 w 8"/>
                <a:gd name="T13" fmla="*/ 3 h 20"/>
                <a:gd name="T14" fmla="*/ 7 w 8"/>
                <a:gd name="T15" fmla="*/ 7 h 20"/>
                <a:gd name="T16" fmla="*/ 5 w 8"/>
                <a:gd name="T17" fmla="*/ 14 h 20"/>
                <a:gd name="T18" fmla="*/ 2 w 8"/>
                <a:gd name="T1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0">
                  <a:moveTo>
                    <a:pt x="2" y="19"/>
                  </a:moveTo>
                  <a:lnTo>
                    <a:pt x="0" y="18"/>
                  </a:lnTo>
                  <a:lnTo>
                    <a:pt x="4" y="12"/>
                  </a:lnTo>
                  <a:lnTo>
                    <a:pt x="5" y="8"/>
                  </a:lnTo>
                  <a:lnTo>
                    <a:pt x="6" y="2"/>
                  </a:lnTo>
                  <a:lnTo>
                    <a:pt x="7" y="0"/>
                  </a:lnTo>
                  <a:lnTo>
                    <a:pt x="7" y="3"/>
                  </a:lnTo>
                  <a:lnTo>
                    <a:pt x="7" y="7"/>
                  </a:lnTo>
                  <a:lnTo>
                    <a:pt x="5" y="14"/>
                  </a:lnTo>
                  <a:lnTo>
                    <a:pt x="2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5" name="Freeform 238">
              <a:extLst>
                <a:ext uri="{FF2B5EF4-FFF2-40B4-BE49-F238E27FC236}">
                  <a16:creationId xmlns:a16="http://schemas.microsoft.com/office/drawing/2014/main" id="{51DBEC78-10A9-4D9B-9DEE-4C25D87DB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3285" y="7270141"/>
              <a:ext cx="214314" cy="164856"/>
            </a:xfrm>
            <a:custGeom>
              <a:avLst/>
              <a:gdLst>
                <a:gd name="T0" fmla="*/ 167 w 174"/>
                <a:gd name="T1" fmla="*/ 47 h 134"/>
                <a:gd name="T2" fmla="*/ 163 w 174"/>
                <a:gd name="T3" fmla="*/ 58 h 134"/>
                <a:gd name="T4" fmla="*/ 173 w 174"/>
                <a:gd name="T5" fmla="*/ 60 h 134"/>
                <a:gd name="T6" fmla="*/ 170 w 174"/>
                <a:gd name="T7" fmla="*/ 64 h 134"/>
                <a:gd name="T8" fmla="*/ 158 w 174"/>
                <a:gd name="T9" fmla="*/ 69 h 134"/>
                <a:gd name="T10" fmla="*/ 156 w 174"/>
                <a:gd name="T11" fmla="*/ 73 h 134"/>
                <a:gd name="T12" fmla="*/ 149 w 174"/>
                <a:gd name="T13" fmla="*/ 79 h 134"/>
                <a:gd name="T14" fmla="*/ 141 w 174"/>
                <a:gd name="T15" fmla="*/ 91 h 134"/>
                <a:gd name="T16" fmla="*/ 141 w 174"/>
                <a:gd name="T17" fmla="*/ 99 h 134"/>
                <a:gd name="T18" fmla="*/ 137 w 174"/>
                <a:gd name="T19" fmla="*/ 109 h 134"/>
                <a:gd name="T20" fmla="*/ 138 w 174"/>
                <a:gd name="T21" fmla="*/ 112 h 134"/>
                <a:gd name="T22" fmla="*/ 143 w 174"/>
                <a:gd name="T23" fmla="*/ 117 h 134"/>
                <a:gd name="T24" fmla="*/ 140 w 174"/>
                <a:gd name="T25" fmla="*/ 121 h 134"/>
                <a:gd name="T26" fmla="*/ 135 w 174"/>
                <a:gd name="T27" fmla="*/ 119 h 134"/>
                <a:gd name="T28" fmla="*/ 133 w 174"/>
                <a:gd name="T29" fmla="*/ 113 h 134"/>
                <a:gd name="T30" fmla="*/ 125 w 174"/>
                <a:gd name="T31" fmla="*/ 117 h 134"/>
                <a:gd name="T32" fmla="*/ 116 w 174"/>
                <a:gd name="T33" fmla="*/ 120 h 134"/>
                <a:gd name="T34" fmla="*/ 113 w 174"/>
                <a:gd name="T35" fmla="*/ 130 h 134"/>
                <a:gd name="T36" fmla="*/ 99 w 174"/>
                <a:gd name="T37" fmla="*/ 133 h 134"/>
                <a:gd name="T38" fmla="*/ 93 w 174"/>
                <a:gd name="T39" fmla="*/ 131 h 134"/>
                <a:gd name="T40" fmla="*/ 85 w 174"/>
                <a:gd name="T41" fmla="*/ 131 h 134"/>
                <a:gd name="T42" fmla="*/ 74 w 174"/>
                <a:gd name="T43" fmla="*/ 131 h 134"/>
                <a:gd name="T44" fmla="*/ 74 w 174"/>
                <a:gd name="T45" fmla="*/ 124 h 134"/>
                <a:gd name="T46" fmla="*/ 67 w 174"/>
                <a:gd name="T47" fmla="*/ 115 h 134"/>
                <a:gd name="T48" fmla="*/ 60 w 174"/>
                <a:gd name="T49" fmla="*/ 112 h 134"/>
                <a:gd name="T50" fmla="*/ 58 w 174"/>
                <a:gd name="T51" fmla="*/ 109 h 134"/>
                <a:gd name="T52" fmla="*/ 52 w 174"/>
                <a:gd name="T53" fmla="*/ 109 h 134"/>
                <a:gd name="T54" fmla="*/ 50 w 174"/>
                <a:gd name="T55" fmla="*/ 99 h 134"/>
                <a:gd name="T56" fmla="*/ 54 w 174"/>
                <a:gd name="T57" fmla="*/ 83 h 134"/>
                <a:gd name="T58" fmla="*/ 46 w 174"/>
                <a:gd name="T59" fmla="*/ 73 h 134"/>
                <a:gd name="T60" fmla="*/ 31 w 174"/>
                <a:gd name="T61" fmla="*/ 73 h 134"/>
                <a:gd name="T62" fmla="*/ 15 w 174"/>
                <a:gd name="T63" fmla="*/ 66 h 134"/>
                <a:gd name="T64" fmla="*/ 7 w 174"/>
                <a:gd name="T65" fmla="*/ 62 h 134"/>
                <a:gd name="T66" fmla="*/ 4 w 174"/>
                <a:gd name="T67" fmla="*/ 58 h 134"/>
                <a:gd name="T68" fmla="*/ 0 w 174"/>
                <a:gd name="T69" fmla="*/ 33 h 134"/>
                <a:gd name="T70" fmla="*/ 8 w 174"/>
                <a:gd name="T71" fmla="*/ 13 h 134"/>
                <a:gd name="T72" fmla="*/ 30 w 174"/>
                <a:gd name="T73" fmla="*/ 1 h 134"/>
                <a:gd name="T74" fmla="*/ 47 w 174"/>
                <a:gd name="T75" fmla="*/ 2 h 134"/>
                <a:gd name="T76" fmla="*/ 58 w 174"/>
                <a:gd name="T77" fmla="*/ 2 h 134"/>
                <a:gd name="T78" fmla="*/ 65 w 174"/>
                <a:gd name="T79" fmla="*/ 3 h 134"/>
                <a:gd name="T80" fmla="*/ 83 w 174"/>
                <a:gd name="T81" fmla="*/ 5 h 134"/>
                <a:gd name="T82" fmla="*/ 100 w 174"/>
                <a:gd name="T83" fmla="*/ 8 h 134"/>
                <a:gd name="T84" fmla="*/ 110 w 174"/>
                <a:gd name="T85" fmla="*/ 2 h 134"/>
                <a:gd name="T86" fmla="*/ 116 w 174"/>
                <a:gd name="T87" fmla="*/ 1 h 134"/>
                <a:gd name="T88" fmla="*/ 126 w 174"/>
                <a:gd name="T89" fmla="*/ 13 h 134"/>
                <a:gd name="T90" fmla="*/ 146 w 174"/>
                <a:gd name="T91" fmla="*/ 23 h 134"/>
                <a:gd name="T92" fmla="*/ 156 w 174"/>
                <a:gd name="T93" fmla="*/ 33 h 134"/>
                <a:gd name="T94" fmla="*/ 166 w 174"/>
                <a:gd name="T95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4" h="134">
                  <a:moveTo>
                    <a:pt x="168" y="41"/>
                  </a:moveTo>
                  <a:lnTo>
                    <a:pt x="168" y="43"/>
                  </a:lnTo>
                  <a:lnTo>
                    <a:pt x="167" y="47"/>
                  </a:lnTo>
                  <a:lnTo>
                    <a:pt x="165" y="52"/>
                  </a:lnTo>
                  <a:lnTo>
                    <a:pt x="164" y="56"/>
                  </a:lnTo>
                  <a:lnTo>
                    <a:pt x="163" y="58"/>
                  </a:lnTo>
                  <a:lnTo>
                    <a:pt x="165" y="59"/>
                  </a:lnTo>
                  <a:lnTo>
                    <a:pt x="170" y="60"/>
                  </a:lnTo>
                  <a:lnTo>
                    <a:pt x="173" y="60"/>
                  </a:lnTo>
                  <a:lnTo>
                    <a:pt x="173" y="62"/>
                  </a:lnTo>
                  <a:lnTo>
                    <a:pt x="172" y="63"/>
                  </a:lnTo>
                  <a:lnTo>
                    <a:pt x="170" y="64"/>
                  </a:lnTo>
                  <a:lnTo>
                    <a:pt x="169" y="65"/>
                  </a:lnTo>
                  <a:lnTo>
                    <a:pt x="168" y="69"/>
                  </a:lnTo>
                  <a:lnTo>
                    <a:pt x="158" y="69"/>
                  </a:lnTo>
                  <a:lnTo>
                    <a:pt x="157" y="70"/>
                  </a:lnTo>
                  <a:lnTo>
                    <a:pt x="157" y="71"/>
                  </a:lnTo>
                  <a:lnTo>
                    <a:pt x="156" y="73"/>
                  </a:lnTo>
                  <a:lnTo>
                    <a:pt x="155" y="76"/>
                  </a:lnTo>
                  <a:lnTo>
                    <a:pt x="152" y="78"/>
                  </a:lnTo>
                  <a:lnTo>
                    <a:pt x="149" y="79"/>
                  </a:lnTo>
                  <a:lnTo>
                    <a:pt x="145" y="80"/>
                  </a:lnTo>
                  <a:lnTo>
                    <a:pt x="143" y="85"/>
                  </a:lnTo>
                  <a:lnTo>
                    <a:pt x="141" y="91"/>
                  </a:lnTo>
                  <a:lnTo>
                    <a:pt x="141" y="95"/>
                  </a:lnTo>
                  <a:lnTo>
                    <a:pt x="141" y="98"/>
                  </a:lnTo>
                  <a:lnTo>
                    <a:pt x="141" y="99"/>
                  </a:lnTo>
                  <a:lnTo>
                    <a:pt x="140" y="100"/>
                  </a:lnTo>
                  <a:lnTo>
                    <a:pt x="138" y="104"/>
                  </a:lnTo>
                  <a:lnTo>
                    <a:pt x="137" y="109"/>
                  </a:lnTo>
                  <a:lnTo>
                    <a:pt x="136" y="110"/>
                  </a:lnTo>
                  <a:lnTo>
                    <a:pt x="137" y="112"/>
                  </a:lnTo>
                  <a:lnTo>
                    <a:pt x="138" y="112"/>
                  </a:lnTo>
                  <a:lnTo>
                    <a:pt x="141" y="113"/>
                  </a:lnTo>
                  <a:lnTo>
                    <a:pt x="142" y="115"/>
                  </a:lnTo>
                  <a:lnTo>
                    <a:pt x="143" y="117"/>
                  </a:lnTo>
                  <a:lnTo>
                    <a:pt x="143" y="119"/>
                  </a:lnTo>
                  <a:lnTo>
                    <a:pt x="142" y="120"/>
                  </a:lnTo>
                  <a:lnTo>
                    <a:pt x="140" y="121"/>
                  </a:lnTo>
                  <a:lnTo>
                    <a:pt x="137" y="121"/>
                  </a:lnTo>
                  <a:lnTo>
                    <a:pt x="135" y="120"/>
                  </a:lnTo>
                  <a:lnTo>
                    <a:pt x="135" y="119"/>
                  </a:lnTo>
                  <a:lnTo>
                    <a:pt x="135" y="117"/>
                  </a:lnTo>
                  <a:lnTo>
                    <a:pt x="135" y="114"/>
                  </a:lnTo>
                  <a:lnTo>
                    <a:pt x="133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5" y="117"/>
                  </a:lnTo>
                  <a:lnTo>
                    <a:pt x="123" y="120"/>
                  </a:lnTo>
                  <a:lnTo>
                    <a:pt x="121" y="121"/>
                  </a:lnTo>
                  <a:lnTo>
                    <a:pt x="116" y="120"/>
                  </a:lnTo>
                  <a:lnTo>
                    <a:pt x="114" y="121"/>
                  </a:lnTo>
                  <a:lnTo>
                    <a:pt x="113" y="128"/>
                  </a:lnTo>
                  <a:lnTo>
                    <a:pt x="113" y="130"/>
                  </a:lnTo>
                  <a:lnTo>
                    <a:pt x="108" y="129"/>
                  </a:lnTo>
                  <a:lnTo>
                    <a:pt x="104" y="131"/>
                  </a:lnTo>
                  <a:lnTo>
                    <a:pt x="99" y="133"/>
                  </a:lnTo>
                  <a:lnTo>
                    <a:pt x="96" y="132"/>
                  </a:lnTo>
                  <a:lnTo>
                    <a:pt x="95" y="131"/>
                  </a:lnTo>
                  <a:lnTo>
                    <a:pt x="93" y="131"/>
                  </a:lnTo>
                  <a:lnTo>
                    <a:pt x="89" y="131"/>
                  </a:lnTo>
                  <a:lnTo>
                    <a:pt x="88" y="131"/>
                  </a:lnTo>
                  <a:lnTo>
                    <a:pt x="85" y="131"/>
                  </a:lnTo>
                  <a:lnTo>
                    <a:pt x="81" y="133"/>
                  </a:lnTo>
                  <a:lnTo>
                    <a:pt x="76" y="132"/>
                  </a:lnTo>
                  <a:lnTo>
                    <a:pt x="74" y="131"/>
                  </a:lnTo>
                  <a:lnTo>
                    <a:pt x="74" y="130"/>
                  </a:lnTo>
                  <a:lnTo>
                    <a:pt x="74" y="128"/>
                  </a:lnTo>
                  <a:lnTo>
                    <a:pt x="74" y="124"/>
                  </a:lnTo>
                  <a:lnTo>
                    <a:pt x="73" y="120"/>
                  </a:lnTo>
                  <a:lnTo>
                    <a:pt x="70" y="118"/>
                  </a:lnTo>
                  <a:lnTo>
                    <a:pt x="67" y="115"/>
                  </a:lnTo>
                  <a:lnTo>
                    <a:pt x="64" y="114"/>
                  </a:lnTo>
                  <a:lnTo>
                    <a:pt x="61" y="112"/>
                  </a:lnTo>
                  <a:lnTo>
                    <a:pt x="60" y="112"/>
                  </a:lnTo>
                  <a:lnTo>
                    <a:pt x="60" y="111"/>
                  </a:lnTo>
                  <a:lnTo>
                    <a:pt x="59" y="110"/>
                  </a:lnTo>
                  <a:lnTo>
                    <a:pt x="58" y="109"/>
                  </a:lnTo>
                  <a:lnTo>
                    <a:pt x="56" y="108"/>
                  </a:lnTo>
                  <a:lnTo>
                    <a:pt x="53" y="108"/>
                  </a:lnTo>
                  <a:lnTo>
                    <a:pt x="52" y="109"/>
                  </a:lnTo>
                  <a:lnTo>
                    <a:pt x="51" y="107"/>
                  </a:lnTo>
                  <a:lnTo>
                    <a:pt x="49" y="103"/>
                  </a:lnTo>
                  <a:lnTo>
                    <a:pt x="50" y="99"/>
                  </a:lnTo>
                  <a:lnTo>
                    <a:pt x="50" y="95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1" y="80"/>
                  </a:lnTo>
                  <a:lnTo>
                    <a:pt x="48" y="78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15" y="66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7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58"/>
                  </a:lnTo>
                  <a:lnTo>
                    <a:pt x="6" y="52"/>
                  </a:lnTo>
                  <a:lnTo>
                    <a:pt x="4" y="43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8" y="13"/>
                  </a:lnTo>
                  <a:lnTo>
                    <a:pt x="19" y="6"/>
                  </a:lnTo>
                  <a:lnTo>
                    <a:pt x="20" y="5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40" y="2"/>
                  </a:lnTo>
                  <a:lnTo>
                    <a:pt x="47" y="2"/>
                  </a:lnTo>
                  <a:lnTo>
                    <a:pt x="52" y="2"/>
                  </a:lnTo>
                  <a:lnTo>
                    <a:pt x="55" y="1"/>
                  </a:lnTo>
                  <a:lnTo>
                    <a:pt x="58" y="2"/>
                  </a:lnTo>
                  <a:lnTo>
                    <a:pt x="60" y="5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7" y="5"/>
                  </a:lnTo>
                  <a:lnTo>
                    <a:pt x="80" y="5"/>
                  </a:lnTo>
                  <a:lnTo>
                    <a:pt x="83" y="5"/>
                  </a:lnTo>
                  <a:lnTo>
                    <a:pt x="89" y="7"/>
                  </a:lnTo>
                  <a:lnTo>
                    <a:pt x="93" y="8"/>
                  </a:lnTo>
                  <a:lnTo>
                    <a:pt x="100" y="8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10" y="2"/>
                  </a:lnTo>
                  <a:lnTo>
                    <a:pt x="113" y="1"/>
                  </a:lnTo>
                  <a:lnTo>
                    <a:pt x="115" y="0"/>
                  </a:lnTo>
                  <a:lnTo>
                    <a:pt x="116" y="1"/>
                  </a:lnTo>
                  <a:lnTo>
                    <a:pt x="117" y="5"/>
                  </a:lnTo>
                  <a:lnTo>
                    <a:pt x="121" y="12"/>
                  </a:lnTo>
                  <a:lnTo>
                    <a:pt x="126" y="13"/>
                  </a:lnTo>
                  <a:lnTo>
                    <a:pt x="137" y="16"/>
                  </a:lnTo>
                  <a:lnTo>
                    <a:pt x="140" y="17"/>
                  </a:lnTo>
                  <a:lnTo>
                    <a:pt x="146" y="23"/>
                  </a:lnTo>
                  <a:lnTo>
                    <a:pt x="150" y="26"/>
                  </a:lnTo>
                  <a:lnTo>
                    <a:pt x="152" y="29"/>
                  </a:lnTo>
                  <a:lnTo>
                    <a:pt x="156" y="33"/>
                  </a:lnTo>
                  <a:lnTo>
                    <a:pt x="158" y="36"/>
                  </a:lnTo>
                  <a:lnTo>
                    <a:pt x="162" y="39"/>
                  </a:lnTo>
                  <a:lnTo>
                    <a:pt x="166" y="40"/>
                  </a:lnTo>
                  <a:lnTo>
                    <a:pt x="168" y="4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6" name="Freeform 239">
              <a:extLst>
                <a:ext uri="{FF2B5EF4-FFF2-40B4-BE49-F238E27FC236}">
                  <a16:creationId xmlns:a16="http://schemas.microsoft.com/office/drawing/2014/main" id="{8436421B-96F2-4B75-9E41-49D8CD218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6292" y="7665795"/>
              <a:ext cx="27474" cy="43961"/>
            </a:xfrm>
            <a:custGeom>
              <a:avLst/>
              <a:gdLst>
                <a:gd name="T0" fmla="*/ 12 w 24"/>
                <a:gd name="T1" fmla="*/ 3 h 35"/>
                <a:gd name="T2" fmla="*/ 12 w 24"/>
                <a:gd name="T3" fmla="*/ 4 h 35"/>
                <a:gd name="T4" fmla="*/ 12 w 24"/>
                <a:gd name="T5" fmla="*/ 6 h 35"/>
                <a:gd name="T6" fmla="*/ 12 w 24"/>
                <a:gd name="T7" fmla="*/ 9 h 35"/>
                <a:gd name="T8" fmla="*/ 15 w 24"/>
                <a:gd name="T9" fmla="*/ 12 h 35"/>
                <a:gd name="T10" fmla="*/ 16 w 24"/>
                <a:gd name="T11" fmla="*/ 14 h 35"/>
                <a:gd name="T12" fmla="*/ 18 w 24"/>
                <a:gd name="T13" fmla="*/ 16 h 35"/>
                <a:gd name="T14" fmla="*/ 22 w 24"/>
                <a:gd name="T15" fmla="*/ 17 h 35"/>
                <a:gd name="T16" fmla="*/ 23 w 24"/>
                <a:gd name="T17" fmla="*/ 17 h 35"/>
                <a:gd name="T18" fmla="*/ 23 w 24"/>
                <a:gd name="T19" fmla="*/ 20 h 35"/>
                <a:gd name="T20" fmla="*/ 23 w 24"/>
                <a:gd name="T21" fmla="*/ 22 h 35"/>
                <a:gd name="T22" fmla="*/ 22 w 24"/>
                <a:gd name="T23" fmla="*/ 23 h 35"/>
                <a:gd name="T24" fmla="*/ 21 w 24"/>
                <a:gd name="T25" fmla="*/ 24 h 35"/>
                <a:gd name="T26" fmla="*/ 20 w 24"/>
                <a:gd name="T27" fmla="*/ 26 h 35"/>
                <a:gd name="T28" fmla="*/ 19 w 24"/>
                <a:gd name="T29" fmla="*/ 31 h 35"/>
                <a:gd name="T30" fmla="*/ 19 w 24"/>
                <a:gd name="T31" fmla="*/ 34 h 35"/>
                <a:gd name="T32" fmla="*/ 17 w 24"/>
                <a:gd name="T33" fmla="*/ 33 h 35"/>
                <a:gd name="T34" fmla="*/ 16 w 24"/>
                <a:gd name="T35" fmla="*/ 31 h 35"/>
                <a:gd name="T36" fmla="*/ 14 w 24"/>
                <a:gd name="T37" fmla="*/ 31 h 35"/>
                <a:gd name="T38" fmla="*/ 12 w 24"/>
                <a:gd name="T39" fmla="*/ 32 h 35"/>
                <a:gd name="T40" fmla="*/ 11 w 24"/>
                <a:gd name="T41" fmla="*/ 33 h 35"/>
                <a:gd name="T42" fmla="*/ 9 w 24"/>
                <a:gd name="T43" fmla="*/ 34 h 35"/>
                <a:gd name="T44" fmla="*/ 7 w 24"/>
                <a:gd name="T45" fmla="*/ 33 h 35"/>
                <a:gd name="T46" fmla="*/ 6 w 24"/>
                <a:gd name="T47" fmla="*/ 33 h 35"/>
                <a:gd name="T48" fmla="*/ 6 w 24"/>
                <a:gd name="T49" fmla="*/ 32 h 35"/>
                <a:gd name="T50" fmla="*/ 3 w 24"/>
                <a:gd name="T51" fmla="*/ 31 h 35"/>
                <a:gd name="T52" fmla="*/ 2 w 24"/>
                <a:gd name="T53" fmla="*/ 29 h 35"/>
                <a:gd name="T54" fmla="*/ 3 w 24"/>
                <a:gd name="T55" fmla="*/ 29 h 35"/>
                <a:gd name="T56" fmla="*/ 3 w 24"/>
                <a:gd name="T57" fmla="*/ 28 h 35"/>
                <a:gd name="T58" fmla="*/ 4 w 24"/>
                <a:gd name="T59" fmla="*/ 26 h 35"/>
                <a:gd name="T60" fmla="*/ 5 w 24"/>
                <a:gd name="T61" fmla="*/ 24 h 35"/>
                <a:gd name="T62" fmla="*/ 3 w 24"/>
                <a:gd name="T63" fmla="*/ 20 h 35"/>
                <a:gd name="T64" fmla="*/ 2 w 24"/>
                <a:gd name="T65" fmla="*/ 19 h 35"/>
                <a:gd name="T66" fmla="*/ 0 w 24"/>
                <a:gd name="T67" fmla="*/ 17 h 35"/>
                <a:gd name="T68" fmla="*/ 0 w 24"/>
                <a:gd name="T69" fmla="*/ 16 h 35"/>
                <a:gd name="T70" fmla="*/ 1 w 24"/>
                <a:gd name="T71" fmla="*/ 15 h 35"/>
                <a:gd name="T72" fmla="*/ 0 w 24"/>
                <a:gd name="T73" fmla="*/ 13 h 35"/>
                <a:gd name="T74" fmla="*/ 1 w 24"/>
                <a:gd name="T75" fmla="*/ 12 h 35"/>
                <a:gd name="T76" fmla="*/ 2 w 24"/>
                <a:gd name="T77" fmla="*/ 10 h 35"/>
                <a:gd name="T78" fmla="*/ 3 w 24"/>
                <a:gd name="T79" fmla="*/ 7 h 35"/>
                <a:gd name="T80" fmla="*/ 5 w 24"/>
                <a:gd name="T81" fmla="*/ 4 h 35"/>
                <a:gd name="T82" fmla="*/ 7 w 24"/>
                <a:gd name="T83" fmla="*/ 0 h 35"/>
                <a:gd name="T84" fmla="*/ 10 w 24"/>
                <a:gd name="T85" fmla="*/ 1 h 35"/>
                <a:gd name="T86" fmla="*/ 11 w 24"/>
                <a:gd name="T87" fmla="*/ 1 h 35"/>
                <a:gd name="T88" fmla="*/ 12 w 24"/>
                <a:gd name="T89" fmla="*/ 2 h 35"/>
                <a:gd name="T90" fmla="*/ 12 w 24"/>
                <a:gd name="T9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35">
                  <a:moveTo>
                    <a:pt x="12" y="3"/>
                  </a:moveTo>
                  <a:lnTo>
                    <a:pt x="12" y="4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6" y="14"/>
                  </a:lnTo>
                  <a:lnTo>
                    <a:pt x="18" y="16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20"/>
                  </a:lnTo>
                  <a:lnTo>
                    <a:pt x="23" y="22"/>
                  </a:lnTo>
                  <a:lnTo>
                    <a:pt x="22" y="23"/>
                  </a:lnTo>
                  <a:lnTo>
                    <a:pt x="21" y="24"/>
                  </a:lnTo>
                  <a:lnTo>
                    <a:pt x="20" y="26"/>
                  </a:lnTo>
                  <a:lnTo>
                    <a:pt x="19" y="31"/>
                  </a:lnTo>
                  <a:lnTo>
                    <a:pt x="19" y="34"/>
                  </a:lnTo>
                  <a:lnTo>
                    <a:pt x="17" y="33"/>
                  </a:lnTo>
                  <a:lnTo>
                    <a:pt x="16" y="31"/>
                  </a:lnTo>
                  <a:lnTo>
                    <a:pt x="14" y="31"/>
                  </a:lnTo>
                  <a:lnTo>
                    <a:pt x="12" y="32"/>
                  </a:lnTo>
                  <a:lnTo>
                    <a:pt x="11" y="33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2" y="10"/>
                  </a:lnTo>
                  <a:lnTo>
                    <a:pt x="3" y="7"/>
                  </a:lnTo>
                  <a:lnTo>
                    <a:pt x="5" y="4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7" name="Freeform 240">
              <a:extLst>
                <a:ext uri="{FF2B5EF4-FFF2-40B4-BE49-F238E27FC236}">
                  <a16:creationId xmlns:a16="http://schemas.microsoft.com/office/drawing/2014/main" id="{40C273A1-AE7C-42D4-A114-C5E5E6AA8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6292" y="7665795"/>
              <a:ext cx="27474" cy="43961"/>
            </a:xfrm>
            <a:custGeom>
              <a:avLst/>
              <a:gdLst>
                <a:gd name="T0" fmla="*/ 12 w 24"/>
                <a:gd name="T1" fmla="*/ 3 h 35"/>
                <a:gd name="T2" fmla="*/ 12 w 24"/>
                <a:gd name="T3" fmla="*/ 4 h 35"/>
                <a:gd name="T4" fmla="*/ 12 w 24"/>
                <a:gd name="T5" fmla="*/ 6 h 35"/>
                <a:gd name="T6" fmla="*/ 12 w 24"/>
                <a:gd name="T7" fmla="*/ 9 h 35"/>
                <a:gd name="T8" fmla="*/ 15 w 24"/>
                <a:gd name="T9" fmla="*/ 12 h 35"/>
                <a:gd name="T10" fmla="*/ 16 w 24"/>
                <a:gd name="T11" fmla="*/ 14 h 35"/>
                <a:gd name="T12" fmla="*/ 18 w 24"/>
                <a:gd name="T13" fmla="*/ 16 h 35"/>
                <a:gd name="T14" fmla="*/ 22 w 24"/>
                <a:gd name="T15" fmla="*/ 17 h 35"/>
                <a:gd name="T16" fmla="*/ 23 w 24"/>
                <a:gd name="T17" fmla="*/ 17 h 35"/>
                <a:gd name="T18" fmla="*/ 23 w 24"/>
                <a:gd name="T19" fmla="*/ 20 h 35"/>
                <a:gd name="T20" fmla="*/ 23 w 24"/>
                <a:gd name="T21" fmla="*/ 22 h 35"/>
                <a:gd name="T22" fmla="*/ 22 w 24"/>
                <a:gd name="T23" fmla="*/ 23 h 35"/>
                <a:gd name="T24" fmla="*/ 21 w 24"/>
                <a:gd name="T25" fmla="*/ 24 h 35"/>
                <a:gd name="T26" fmla="*/ 20 w 24"/>
                <a:gd name="T27" fmla="*/ 26 h 35"/>
                <a:gd name="T28" fmla="*/ 19 w 24"/>
                <a:gd name="T29" fmla="*/ 31 h 35"/>
                <a:gd name="T30" fmla="*/ 19 w 24"/>
                <a:gd name="T31" fmla="*/ 34 h 35"/>
                <a:gd name="T32" fmla="*/ 17 w 24"/>
                <a:gd name="T33" fmla="*/ 33 h 35"/>
                <a:gd name="T34" fmla="*/ 16 w 24"/>
                <a:gd name="T35" fmla="*/ 31 h 35"/>
                <a:gd name="T36" fmla="*/ 14 w 24"/>
                <a:gd name="T37" fmla="*/ 31 h 35"/>
                <a:gd name="T38" fmla="*/ 12 w 24"/>
                <a:gd name="T39" fmla="*/ 32 h 35"/>
                <a:gd name="T40" fmla="*/ 11 w 24"/>
                <a:gd name="T41" fmla="*/ 33 h 35"/>
                <a:gd name="T42" fmla="*/ 9 w 24"/>
                <a:gd name="T43" fmla="*/ 34 h 35"/>
                <a:gd name="T44" fmla="*/ 7 w 24"/>
                <a:gd name="T45" fmla="*/ 33 h 35"/>
                <a:gd name="T46" fmla="*/ 6 w 24"/>
                <a:gd name="T47" fmla="*/ 33 h 35"/>
                <a:gd name="T48" fmla="*/ 6 w 24"/>
                <a:gd name="T49" fmla="*/ 32 h 35"/>
                <a:gd name="T50" fmla="*/ 3 w 24"/>
                <a:gd name="T51" fmla="*/ 31 h 35"/>
                <a:gd name="T52" fmla="*/ 2 w 24"/>
                <a:gd name="T53" fmla="*/ 29 h 35"/>
                <a:gd name="T54" fmla="*/ 3 w 24"/>
                <a:gd name="T55" fmla="*/ 29 h 35"/>
                <a:gd name="T56" fmla="*/ 3 w 24"/>
                <a:gd name="T57" fmla="*/ 28 h 35"/>
                <a:gd name="T58" fmla="*/ 4 w 24"/>
                <a:gd name="T59" fmla="*/ 26 h 35"/>
                <a:gd name="T60" fmla="*/ 5 w 24"/>
                <a:gd name="T61" fmla="*/ 24 h 35"/>
                <a:gd name="T62" fmla="*/ 3 w 24"/>
                <a:gd name="T63" fmla="*/ 20 h 35"/>
                <a:gd name="T64" fmla="*/ 2 w 24"/>
                <a:gd name="T65" fmla="*/ 19 h 35"/>
                <a:gd name="T66" fmla="*/ 0 w 24"/>
                <a:gd name="T67" fmla="*/ 17 h 35"/>
                <a:gd name="T68" fmla="*/ 0 w 24"/>
                <a:gd name="T69" fmla="*/ 16 h 35"/>
                <a:gd name="T70" fmla="*/ 1 w 24"/>
                <a:gd name="T71" fmla="*/ 15 h 35"/>
                <a:gd name="T72" fmla="*/ 0 w 24"/>
                <a:gd name="T73" fmla="*/ 13 h 35"/>
                <a:gd name="T74" fmla="*/ 1 w 24"/>
                <a:gd name="T75" fmla="*/ 12 h 35"/>
                <a:gd name="T76" fmla="*/ 2 w 24"/>
                <a:gd name="T77" fmla="*/ 10 h 35"/>
                <a:gd name="T78" fmla="*/ 3 w 24"/>
                <a:gd name="T79" fmla="*/ 7 h 35"/>
                <a:gd name="T80" fmla="*/ 5 w 24"/>
                <a:gd name="T81" fmla="*/ 4 h 35"/>
                <a:gd name="T82" fmla="*/ 7 w 24"/>
                <a:gd name="T83" fmla="*/ 0 h 35"/>
                <a:gd name="T84" fmla="*/ 10 w 24"/>
                <a:gd name="T85" fmla="*/ 1 h 35"/>
                <a:gd name="T86" fmla="*/ 11 w 24"/>
                <a:gd name="T87" fmla="*/ 1 h 35"/>
                <a:gd name="T88" fmla="*/ 12 w 24"/>
                <a:gd name="T89" fmla="*/ 2 h 35"/>
                <a:gd name="T90" fmla="*/ 12 w 24"/>
                <a:gd name="T9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35">
                  <a:moveTo>
                    <a:pt x="12" y="3"/>
                  </a:moveTo>
                  <a:lnTo>
                    <a:pt x="12" y="4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15" y="12"/>
                  </a:lnTo>
                  <a:lnTo>
                    <a:pt x="16" y="14"/>
                  </a:lnTo>
                  <a:lnTo>
                    <a:pt x="18" y="16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20"/>
                  </a:lnTo>
                  <a:lnTo>
                    <a:pt x="23" y="22"/>
                  </a:lnTo>
                  <a:lnTo>
                    <a:pt x="22" y="23"/>
                  </a:lnTo>
                  <a:lnTo>
                    <a:pt x="21" y="24"/>
                  </a:lnTo>
                  <a:lnTo>
                    <a:pt x="20" y="26"/>
                  </a:lnTo>
                  <a:lnTo>
                    <a:pt x="19" y="31"/>
                  </a:lnTo>
                  <a:lnTo>
                    <a:pt x="19" y="34"/>
                  </a:lnTo>
                  <a:lnTo>
                    <a:pt x="17" y="33"/>
                  </a:lnTo>
                  <a:lnTo>
                    <a:pt x="16" y="31"/>
                  </a:lnTo>
                  <a:lnTo>
                    <a:pt x="14" y="31"/>
                  </a:lnTo>
                  <a:lnTo>
                    <a:pt x="12" y="32"/>
                  </a:lnTo>
                  <a:lnTo>
                    <a:pt x="11" y="33"/>
                  </a:lnTo>
                  <a:lnTo>
                    <a:pt x="9" y="34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3" y="31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2" y="10"/>
                  </a:lnTo>
                  <a:lnTo>
                    <a:pt x="3" y="7"/>
                  </a:lnTo>
                  <a:lnTo>
                    <a:pt x="5" y="4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8" name="Freeform 241">
              <a:extLst>
                <a:ext uri="{FF2B5EF4-FFF2-40B4-BE49-F238E27FC236}">
                  <a16:creationId xmlns:a16="http://schemas.microsoft.com/office/drawing/2014/main" id="{6E15A173-0084-457B-BA80-966417DE6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3285" y="7154740"/>
              <a:ext cx="269267" cy="164856"/>
            </a:xfrm>
            <a:custGeom>
              <a:avLst/>
              <a:gdLst>
                <a:gd name="T0" fmla="*/ 196 w 218"/>
                <a:gd name="T1" fmla="*/ 31 h 133"/>
                <a:gd name="T2" fmla="*/ 205 w 218"/>
                <a:gd name="T3" fmla="*/ 41 h 133"/>
                <a:gd name="T4" fmla="*/ 206 w 218"/>
                <a:gd name="T5" fmla="*/ 49 h 133"/>
                <a:gd name="T6" fmla="*/ 202 w 218"/>
                <a:gd name="T7" fmla="*/ 56 h 133"/>
                <a:gd name="T8" fmla="*/ 200 w 218"/>
                <a:gd name="T9" fmla="*/ 68 h 133"/>
                <a:gd name="T10" fmla="*/ 207 w 218"/>
                <a:gd name="T11" fmla="*/ 69 h 133"/>
                <a:gd name="T12" fmla="*/ 211 w 218"/>
                <a:gd name="T13" fmla="*/ 79 h 133"/>
                <a:gd name="T14" fmla="*/ 215 w 218"/>
                <a:gd name="T15" fmla="*/ 86 h 133"/>
                <a:gd name="T16" fmla="*/ 217 w 218"/>
                <a:gd name="T17" fmla="*/ 99 h 133"/>
                <a:gd name="T18" fmla="*/ 215 w 218"/>
                <a:gd name="T19" fmla="*/ 106 h 133"/>
                <a:gd name="T20" fmla="*/ 202 w 218"/>
                <a:gd name="T21" fmla="*/ 117 h 133"/>
                <a:gd name="T22" fmla="*/ 198 w 218"/>
                <a:gd name="T23" fmla="*/ 125 h 133"/>
                <a:gd name="T24" fmla="*/ 190 w 218"/>
                <a:gd name="T25" fmla="*/ 125 h 133"/>
                <a:gd name="T26" fmla="*/ 175 w 218"/>
                <a:gd name="T27" fmla="*/ 130 h 133"/>
                <a:gd name="T28" fmla="*/ 169 w 218"/>
                <a:gd name="T29" fmla="*/ 132 h 133"/>
                <a:gd name="T30" fmla="*/ 159 w 218"/>
                <a:gd name="T31" fmla="*/ 127 h 133"/>
                <a:gd name="T32" fmla="*/ 151 w 218"/>
                <a:gd name="T33" fmla="*/ 117 h 133"/>
                <a:gd name="T34" fmla="*/ 138 w 218"/>
                <a:gd name="T35" fmla="*/ 107 h 133"/>
                <a:gd name="T36" fmla="*/ 118 w 218"/>
                <a:gd name="T37" fmla="*/ 96 h 133"/>
                <a:gd name="T38" fmla="*/ 114 w 218"/>
                <a:gd name="T39" fmla="*/ 92 h 133"/>
                <a:gd name="T40" fmla="*/ 105 w 218"/>
                <a:gd name="T41" fmla="*/ 98 h 133"/>
                <a:gd name="T42" fmla="*/ 90 w 218"/>
                <a:gd name="T43" fmla="*/ 98 h 133"/>
                <a:gd name="T44" fmla="*/ 78 w 218"/>
                <a:gd name="T45" fmla="*/ 96 h 133"/>
                <a:gd name="T46" fmla="*/ 61 w 218"/>
                <a:gd name="T47" fmla="*/ 96 h 133"/>
                <a:gd name="T48" fmla="*/ 53 w 218"/>
                <a:gd name="T49" fmla="*/ 93 h 133"/>
                <a:gd name="T50" fmla="*/ 32 w 218"/>
                <a:gd name="T51" fmla="*/ 91 h 133"/>
                <a:gd name="T52" fmla="*/ 20 w 218"/>
                <a:gd name="T53" fmla="*/ 97 h 133"/>
                <a:gd name="T54" fmla="*/ 0 w 218"/>
                <a:gd name="T55" fmla="*/ 100 h 133"/>
                <a:gd name="T56" fmla="*/ 7 w 218"/>
                <a:gd name="T57" fmla="*/ 63 h 133"/>
                <a:gd name="T58" fmla="*/ 12 w 218"/>
                <a:gd name="T59" fmla="*/ 46 h 133"/>
                <a:gd name="T60" fmla="*/ 28 w 218"/>
                <a:gd name="T61" fmla="*/ 26 h 133"/>
                <a:gd name="T62" fmla="*/ 48 w 218"/>
                <a:gd name="T63" fmla="*/ 23 h 133"/>
                <a:gd name="T64" fmla="*/ 64 w 218"/>
                <a:gd name="T65" fmla="*/ 41 h 133"/>
                <a:gd name="T66" fmla="*/ 88 w 218"/>
                <a:gd name="T67" fmla="*/ 58 h 133"/>
                <a:gd name="T68" fmla="*/ 102 w 218"/>
                <a:gd name="T69" fmla="*/ 45 h 133"/>
                <a:gd name="T70" fmla="*/ 100 w 218"/>
                <a:gd name="T71" fmla="*/ 15 h 133"/>
                <a:gd name="T72" fmla="*/ 104 w 218"/>
                <a:gd name="T73" fmla="*/ 8 h 133"/>
                <a:gd name="T74" fmla="*/ 118 w 218"/>
                <a:gd name="T75" fmla="*/ 3 h 133"/>
                <a:gd name="T76" fmla="*/ 127 w 218"/>
                <a:gd name="T77" fmla="*/ 4 h 133"/>
                <a:gd name="T78" fmla="*/ 128 w 218"/>
                <a:gd name="T79" fmla="*/ 1 h 133"/>
                <a:gd name="T80" fmla="*/ 138 w 218"/>
                <a:gd name="T81" fmla="*/ 6 h 133"/>
                <a:gd name="T82" fmla="*/ 144 w 218"/>
                <a:gd name="T83" fmla="*/ 11 h 133"/>
                <a:gd name="T84" fmla="*/ 152 w 218"/>
                <a:gd name="T85" fmla="*/ 15 h 133"/>
                <a:gd name="T86" fmla="*/ 164 w 218"/>
                <a:gd name="T87" fmla="*/ 29 h 133"/>
                <a:gd name="T88" fmla="*/ 178 w 218"/>
                <a:gd name="T89" fmla="*/ 26 h 133"/>
                <a:gd name="T90" fmla="*/ 186 w 218"/>
                <a:gd name="T91" fmla="*/ 2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133">
                  <a:moveTo>
                    <a:pt x="191" y="30"/>
                  </a:moveTo>
                  <a:lnTo>
                    <a:pt x="195" y="30"/>
                  </a:lnTo>
                  <a:lnTo>
                    <a:pt x="196" y="31"/>
                  </a:lnTo>
                  <a:lnTo>
                    <a:pt x="197" y="35"/>
                  </a:lnTo>
                  <a:lnTo>
                    <a:pt x="201" y="39"/>
                  </a:lnTo>
                  <a:lnTo>
                    <a:pt x="205" y="41"/>
                  </a:lnTo>
                  <a:lnTo>
                    <a:pt x="206" y="43"/>
                  </a:lnTo>
                  <a:lnTo>
                    <a:pt x="206" y="46"/>
                  </a:lnTo>
                  <a:lnTo>
                    <a:pt x="206" y="49"/>
                  </a:lnTo>
                  <a:lnTo>
                    <a:pt x="205" y="50"/>
                  </a:lnTo>
                  <a:lnTo>
                    <a:pt x="204" y="52"/>
                  </a:lnTo>
                  <a:lnTo>
                    <a:pt x="202" y="56"/>
                  </a:lnTo>
                  <a:lnTo>
                    <a:pt x="202" y="60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5" y="67"/>
                  </a:lnTo>
                  <a:lnTo>
                    <a:pt x="207" y="67"/>
                  </a:lnTo>
                  <a:lnTo>
                    <a:pt x="207" y="69"/>
                  </a:lnTo>
                  <a:lnTo>
                    <a:pt x="208" y="74"/>
                  </a:lnTo>
                  <a:lnTo>
                    <a:pt x="209" y="76"/>
                  </a:lnTo>
                  <a:lnTo>
                    <a:pt x="211" y="79"/>
                  </a:lnTo>
                  <a:lnTo>
                    <a:pt x="211" y="81"/>
                  </a:lnTo>
                  <a:lnTo>
                    <a:pt x="214" y="84"/>
                  </a:lnTo>
                  <a:lnTo>
                    <a:pt x="215" y="86"/>
                  </a:lnTo>
                  <a:lnTo>
                    <a:pt x="216" y="93"/>
                  </a:lnTo>
                  <a:lnTo>
                    <a:pt x="217" y="97"/>
                  </a:lnTo>
                  <a:lnTo>
                    <a:pt x="217" y="99"/>
                  </a:lnTo>
                  <a:lnTo>
                    <a:pt x="216" y="104"/>
                  </a:lnTo>
                  <a:lnTo>
                    <a:pt x="216" y="106"/>
                  </a:lnTo>
                  <a:lnTo>
                    <a:pt x="215" y="106"/>
                  </a:lnTo>
                  <a:lnTo>
                    <a:pt x="212" y="107"/>
                  </a:lnTo>
                  <a:lnTo>
                    <a:pt x="208" y="110"/>
                  </a:lnTo>
                  <a:lnTo>
                    <a:pt x="202" y="117"/>
                  </a:lnTo>
                  <a:lnTo>
                    <a:pt x="200" y="119"/>
                  </a:lnTo>
                  <a:lnTo>
                    <a:pt x="199" y="124"/>
                  </a:lnTo>
                  <a:lnTo>
                    <a:pt x="198" y="125"/>
                  </a:lnTo>
                  <a:lnTo>
                    <a:pt x="194" y="125"/>
                  </a:lnTo>
                  <a:lnTo>
                    <a:pt x="194" y="125"/>
                  </a:lnTo>
                  <a:lnTo>
                    <a:pt x="190" y="125"/>
                  </a:lnTo>
                  <a:lnTo>
                    <a:pt x="182" y="123"/>
                  </a:lnTo>
                  <a:lnTo>
                    <a:pt x="179" y="124"/>
                  </a:lnTo>
                  <a:lnTo>
                    <a:pt x="175" y="130"/>
                  </a:lnTo>
                  <a:lnTo>
                    <a:pt x="174" y="130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1"/>
                  </a:lnTo>
                  <a:lnTo>
                    <a:pt x="163" y="130"/>
                  </a:lnTo>
                  <a:lnTo>
                    <a:pt x="159" y="127"/>
                  </a:lnTo>
                  <a:lnTo>
                    <a:pt x="157" y="124"/>
                  </a:lnTo>
                  <a:lnTo>
                    <a:pt x="153" y="120"/>
                  </a:lnTo>
                  <a:lnTo>
                    <a:pt x="151" y="117"/>
                  </a:lnTo>
                  <a:lnTo>
                    <a:pt x="147" y="114"/>
                  </a:lnTo>
                  <a:lnTo>
                    <a:pt x="141" y="108"/>
                  </a:lnTo>
                  <a:lnTo>
                    <a:pt x="138" y="107"/>
                  </a:lnTo>
                  <a:lnTo>
                    <a:pt x="127" y="104"/>
                  </a:lnTo>
                  <a:lnTo>
                    <a:pt x="122" y="103"/>
                  </a:lnTo>
                  <a:lnTo>
                    <a:pt x="118" y="96"/>
                  </a:lnTo>
                  <a:lnTo>
                    <a:pt x="117" y="92"/>
                  </a:lnTo>
                  <a:lnTo>
                    <a:pt x="116" y="91"/>
                  </a:lnTo>
                  <a:lnTo>
                    <a:pt x="114" y="92"/>
                  </a:lnTo>
                  <a:lnTo>
                    <a:pt x="111" y="93"/>
                  </a:lnTo>
                  <a:lnTo>
                    <a:pt x="106" y="98"/>
                  </a:lnTo>
                  <a:lnTo>
                    <a:pt x="105" y="98"/>
                  </a:lnTo>
                  <a:lnTo>
                    <a:pt x="101" y="98"/>
                  </a:lnTo>
                  <a:lnTo>
                    <a:pt x="94" y="99"/>
                  </a:lnTo>
                  <a:lnTo>
                    <a:pt x="90" y="98"/>
                  </a:lnTo>
                  <a:lnTo>
                    <a:pt x="84" y="96"/>
                  </a:lnTo>
                  <a:lnTo>
                    <a:pt x="81" y="96"/>
                  </a:lnTo>
                  <a:lnTo>
                    <a:pt x="78" y="96"/>
                  </a:lnTo>
                  <a:lnTo>
                    <a:pt x="66" y="94"/>
                  </a:lnTo>
                  <a:lnTo>
                    <a:pt x="64" y="96"/>
                  </a:lnTo>
                  <a:lnTo>
                    <a:pt x="61" y="96"/>
                  </a:lnTo>
                  <a:lnTo>
                    <a:pt x="59" y="93"/>
                  </a:lnTo>
                  <a:lnTo>
                    <a:pt x="56" y="92"/>
                  </a:lnTo>
                  <a:lnTo>
                    <a:pt x="53" y="93"/>
                  </a:lnTo>
                  <a:lnTo>
                    <a:pt x="48" y="93"/>
                  </a:lnTo>
                  <a:lnTo>
                    <a:pt x="41" y="93"/>
                  </a:lnTo>
                  <a:lnTo>
                    <a:pt x="32" y="91"/>
                  </a:lnTo>
                  <a:lnTo>
                    <a:pt x="31" y="92"/>
                  </a:lnTo>
                  <a:lnTo>
                    <a:pt x="22" y="96"/>
                  </a:lnTo>
                  <a:lnTo>
                    <a:pt x="20" y="97"/>
                  </a:lnTo>
                  <a:lnTo>
                    <a:pt x="9" y="104"/>
                  </a:lnTo>
                  <a:lnTo>
                    <a:pt x="1" y="110"/>
                  </a:lnTo>
                  <a:lnTo>
                    <a:pt x="0" y="100"/>
                  </a:lnTo>
                  <a:lnTo>
                    <a:pt x="1" y="79"/>
                  </a:lnTo>
                  <a:lnTo>
                    <a:pt x="2" y="69"/>
                  </a:lnTo>
                  <a:lnTo>
                    <a:pt x="7" y="63"/>
                  </a:lnTo>
                  <a:lnTo>
                    <a:pt x="10" y="58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3" y="41"/>
                  </a:lnTo>
                  <a:lnTo>
                    <a:pt x="21" y="27"/>
                  </a:lnTo>
                  <a:lnTo>
                    <a:pt x="28" y="26"/>
                  </a:lnTo>
                  <a:lnTo>
                    <a:pt x="37" y="22"/>
                  </a:lnTo>
                  <a:lnTo>
                    <a:pt x="46" y="19"/>
                  </a:lnTo>
                  <a:lnTo>
                    <a:pt x="48" y="23"/>
                  </a:lnTo>
                  <a:lnTo>
                    <a:pt x="49" y="26"/>
                  </a:lnTo>
                  <a:lnTo>
                    <a:pt x="61" y="38"/>
                  </a:lnTo>
                  <a:lnTo>
                    <a:pt x="64" y="41"/>
                  </a:lnTo>
                  <a:lnTo>
                    <a:pt x="68" y="54"/>
                  </a:lnTo>
                  <a:lnTo>
                    <a:pt x="79" y="61"/>
                  </a:lnTo>
                  <a:lnTo>
                    <a:pt x="88" y="58"/>
                  </a:lnTo>
                  <a:lnTo>
                    <a:pt x="92" y="56"/>
                  </a:lnTo>
                  <a:lnTo>
                    <a:pt x="99" y="50"/>
                  </a:lnTo>
                  <a:lnTo>
                    <a:pt x="102" y="45"/>
                  </a:lnTo>
                  <a:lnTo>
                    <a:pt x="103" y="41"/>
                  </a:lnTo>
                  <a:lnTo>
                    <a:pt x="101" y="23"/>
                  </a:lnTo>
                  <a:lnTo>
                    <a:pt x="100" y="15"/>
                  </a:lnTo>
                  <a:lnTo>
                    <a:pt x="100" y="10"/>
                  </a:lnTo>
                  <a:lnTo>
                    <a:pt x="101" y="11"/>
                  </a:lnTo>
                  <a:lnTo>
                    <a:pt x="104" y="8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8" y="3"/>
                  </a:lnTo>
                  <a:lnTo>
                    <a:pt x="124" y="0"/>
                  </a:lnTo>
                  <a:lnTo>
                    <a:pt x="126" y="1"/>
                  </a:lnTo>
                  <a:lnTo>
                    <a:pt x="127" y="4"/>
                  </a:lnTo>
                  <a:lnTo>
                    <a:pt x="128" y="4"/>
                  </a:lnTo>
                  <a:lnTo>
                    <a:pt x="128" y="3"/>
                  </a:lnTo>
                  <a:lnTo>
                    <a:pt x="128" y="1"/>
                  </a:lnTo>
                  <a:lnTo>
                    <a:pt x="129" y="0"/>
                  </a:lnTo>
                  <a:lnTo>
                    <a:pt x="131" y="1"/>
                  </a:lnTo>
                  <a:lnTo>
                    <a:pt x="138" y="6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4" y="11"/>
                  </a:lnTo>
                  <a:lnTo>
                    <a:pt x="151" y="12"/>
                  </a:lnTo>
                  <a:lnTo>
                    <a:pt x="151" y="14"/>
                  </a:lnTo>
                  <a:lnTo>
                    <a:pt x="152" y="15"/>
                  </a:lnTo>
                  <a:lnTo>
                    <a:pt x="157" y="22"/>
                  </a:lnTo>
                  <a:lnTo>
                    <a:pt x="159" y="26"/>
                  </a:lnTo>
                  <a:lnTo>
                    <a:pt x="164" y="29"/>
                  </a:lnTo>
                  <a:lnTo>
                    <a:pt x="167" y="30"/>
                  </a:lnTo>
                  <a:lnTo>
                    <a:pt x="175" y="26"/>
                  </a:lnTo>
                  <a:lnTo>
                    <a:pt x="178" y="26"/>
                  </a:lnTo>
                  <a:lnTo>
                    <a:pt x="180" y="26"/>
                  </a:lnTo>
                  <a:lnTo>
                    <a:pt x="181" y="27"/>
                  </a:lnTo>
                  <a:lnTo>
                    <a:pt x="186" y="29"/>
                  </a:lnTo>
                  <a:lnTo>
                    <a:pt x="191" y="3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9" name="Freeform 242">
              <a:extLst>
                <a:ext uri="{FF2B5EF4-FFF2-40B4-BE49-F238E27FC236}">
                  <a16:creationId xmlns:a16="http://schemas.microsoft.com/office/drawing/2014/main" id="{0C5300FE-E664-4CF6-ACE6-AD4FF86CD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33285" y="7154740"/>
              <a:ext cx="269267" cy="164856"/>
            </a:xfrm>
            <a:custGeom>
              <a:avLst/>
              <a:gdLst>
                <a:gd name="T0" fmla="*/ 196 w 218"/>
                <a:gd name="T1" fmla="*/ 31 h 133"/>
                <a:gd name="T2" fmla="*/ 205 w 218"/>
                <a:gd name="T3" fmla="*/ 41 h 133"/>
                <a:gd name="T4" fmla="*/ 206 w 218"/>
                <a:gd name="T5" fmla="*/ 49 h 133"/>
                <a:gd name="T6" fmla="*/ 202 w 218"/>
                <a:gd name="T7" fmla="*/ 56 h 133"/>
                <a:gd name="T8" fmla="*/ 200 w 218"/>
                <a:gd name="T9" fmla="*/ 68 h 133"/>
                <a:gd name="T10" fmla="*/ 207 w 218"/>
                <a:gd name="T11" fmla="*/ 69 h 133"/>
                <a:gd name="T12" fmla="*/ 211 w 218"/>
                <a:gd name="T13" fmla="*/ 79 h 133"/>
                <a:gd name="T14" fmla="*/ 215 w 218"/>
                <a:gd name="T15" fmla="*/ 86 h 133"/>
                <a:gd name="T16" fmla="*/ 217 w 218"/>
                <a:gd name="T17" fmla="*/ 99 h 133"/>
                <a:gd name="T18" fmla="*/ 215 w 218"/>
                <a:gd name="T19" fmla="*/ 106 h 133"/>
                <a:gd name="T20" fmla="*/ 202 w 218"/>
                <a:gd name="T21" fmla="*/ 117 h 133"/>
                <a:gd name="T22" fmla="*/ 198 w 218"/>
                <a:gd name="T23" fmla="*/ 125 h 133"/>
                <a:gd name="T24" fmla="*/ 190 w 218"/>
                <a:gd name="T25" fmla="*/ 125 h 133"/>
                <a:gd name="T26" fmla="*/ 175 w 218"/>
                <a:gd name="T27" fmla="*/ 130 h 133"/>
                <a:gd name="T28" fmla="*/ 169 w 218"/>
                <a:gd name="T29" fmla="*/ 132 h 133"/>
                <a:gd name="T30" fmla="*/ 159 w 218"/>
                <a:gd name="T31" fmla="*/ 127 h 133"/>
                <a:gd name="T32" fmla="*/ 151 w 218"/>
                <a:gd name="T33" fmla="*/ 117 h 133"/>
                <a:gd name="T34" fmla="*/ 138 w 218"/>
                <a:gd name="T35" fmla="*/ 107 h 133"/>
                <a:gd name="T36" fmla="*/ 118 w 218"/>
                <a:gd name="T37" fmla="*/ 96 h 133"/>
                <a:gd name="T38" fmla="*/ 114 w 218"/>
                <a:gd name="T39" fmla="*/ 92 h 133"/>
                <a:gd name="T40" fmla="*/ 105 w 218"/>
                <a:gd name="T41" fmla="*/ 98 h 133"/>
                <a:gd name="T42" fmla="*/ 90 w 218"/>
                <a:gd name="T43" fmla="*/ 98 h 133"/>
                <a:gd name="T44" fmla="*/ 78 w 218"/>
                <a:gd name="T45" fmla="*/ 96 h 133"/>
                <a:gd name="T46" fmla="*/ 61 w 218"/>
                <a:gd name="T47" fmla="*/ 96 h 133"/>
                <a:gd name="T48" fmla="*/ 53 w 218"/>
                <a:gd name="T49" fmla="*/ 93 h 133"/>
                <a:gd name="T50" fmla="*/ 32 w 218"/>
                <a:gd name="T51" fmla="*/ 91 h 133"/>
                <a:gd name="T52" fmla="*/ 20 w 218"/>
                <a:gd name="T53" fmla="*/ 97 h 133"/>
                <a:gd name="T54" fmla="*/ 0 w 218"/>
                <a:gd name="T55" fmla="*/ 100 h 133"/>
                <a:gd name="T56" fmla="*/ 7 w 218"/>
                <a:gd name="T57" fmla="*/ 63 h 133"/>
                <a:gd name="T58" fmla="*/ 12 w 218"/>
                <a:gd name="T59" fmla="*/ 46 h 133"/>
                <a:gd name="T60" fmla="*/ 28 w 218"/>
                <a:gd name="T61" fmla="*/ 26 h 133"/>
                <a:gd name="T62" fmla="*/ 48 w 218"/>
                <a:gd name="T63" fmla="*/ 23 h 133"/>
                <a:gd name="T64" fmla="*/ 64 w 218"/>
                <a:gd name="T65" fmla="*/ 41 h 133"/>
                <a:gd name="T66" fmla="*/ 88 w 218"/>
                <a:gd name="T67" fmla="*/ 58 h 133"/>
                <a:gd name="T68" fmla="*/ 102 w 218"/>
                <a:gd name="T69" fmla="*/ 45 h 133"/>
                <a:gd name="T70" fmla="*/ 100 w 218"/>
                <a:gd name="T71" fmla="*/ 15 h 133"/>
                <a:gd name="T72" fmla="*/ 104 w 218"/>
                <a:gd name="T73" fmla="*/ 8 h 133"/>
                <a:gd name="T74" fmla="*/ 118 w 218"/>
                <a:gd name="T75" fmla="*/ 3 h 133"/>
                <a:gd name="T76" fmla="*/ 127 w 218"/>
                <a:gd name="T77" fmla="*/ 4 h 133"/>
                <a:gd name="T78" fmla="*/ 128 w 218"/>
                <a:gd name="T79" fmla="*/ 1 h 133"/>
                <a:gd name="T80" fmla="*/ 138 w 218"/>
                <a:gd name="T81" fmla="*/ 6 h 133"/>
                <a:gd name="T82" fmla="*/ 144 w 218"/>
                <a:gd name="T83" fmla="*/ 11 h 133"/>
                <a:gd name="T84" fmla="*/ 152 w 218"/>
                <a:gd name="T85" fmla="*/ 15 h 133"/>
                <a:gd name="T86" fmla="*/ 164 w 218"/>
                <a:gd name="T87" fmla="*/ 29 h 133"/>
                <a:gd name="T88" fmla="*/ 178 w 218"/>
                <a:gd name="T89" fmla="*/ 26 h 133"/>
                <a:gd name="T90" fmla="*/ 186 w 218"/>
                <a:gd name="T91" fmla="*/ 2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133">
                  <a:moveTo>
                    <a:pt x="191" y="30"/>
                  </a:moveTo>
                  <a:lnTo>
                    <a:pt x="195" y="30"/>
                  </a:lnTo>
                  <a:lnTo>
                    <a:pt x="196" y="31"/>
                  </a:lnTo>
                  <a:lnTo>
                    <a:pt x="197" y="35"/>
                  </a:lnTo>
                  <a:lnTo>
                    <a:pt x="201" y="39"/>
                  </a:lnTo>
                  <a:lnTo>
                    <a:pt x="205" y="41"/>
                  </a:lnTo>
                  <a:lnTo>
                    <a:pt x="206" y="43"/>
                  </a:lnTo>
                  <a:lnTo>
                    <a:pt x="206" y="46"/>
                  </a:lnTo>
                  <a:lnTo>
                    <a:pt x="206" y="49"/>
                  </a:lnTo>
                  <a:lnTo>
                    <a:pt x="205" y="50"/>
                  </a:lnTo>
                  <a:lnTo>
                    <a:pt x="204" y="52"/>
                  </a:lnTo>
                  <a:lnTo>
                    <a:pt x="202" y="56"/>
                  </a:lnTo>
                  <a:lnTo>
                    <a:pt x="202" y="60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5" y="67"/>
                  </a:lnTo>
                  <a:lnTo>
                    <a:pt x="207" y="67"/>
                  </a:lnTo>
                  <a:lnTo>
                    <a:pt x="207" y="69"/>
                  </a:lnTo>
                  <a:lnTo>
                    <a:pt x="208" y="74"/>
                  </a:lnTo>
                  <a:lnTo>
                    <a:pt x="209" y="76"/>
                  </a:lnTo>
                  <a:lnTo>
                    <a:pt x="211" y="79"/>
                  </a:lnTo>
                  <a:lnTo>
                    <a:pt x="211" y="81"/>
                  </a:lnTo>
                  <a:lnTo>
                    <a:pt x="214" y="84"/>
                  </a:lnTo>
                  <a:lnTo>
                    <a:pt x="215" y="86"/>
                  </a:lnTo>
                  <a:lnTo>
                    <a:pt x="216" y="93"/>
                  </a:lnTo>
                  <a:lnTo>
                    <a:pt x="217" y="97"/>
                  </a:lnTo>
                  <a:lnTo>
                    <a:pt x="217" y="99"/>
                  </a:lnTo>
                  <a:lnTo>
                    <a:pt x="216" y="104"/>
                  </a:lnTo>
                  <a:lnTo>
                    <a:pt x="216" y="106"/>
                  </a:lnTo>
                  <a:lnTo>
                    <a:pt x="215" y="106"/>
                  </a:lnTo>
                  <a:lnTo>
                    <a:pt x="212" y="107"/>
                  </a:lnTo>
                  <a:lnTo>
                    <a:pt x="208" y="110"/>
                  </a:lnTo>
                  <a:lnTo>
                    <a:pt x="202" y="117"/>
                  </a:lnTo>
                  <a:lnTo>
                    <a:pt x="200" y="119"/>
                  </a:lnTo>
                  <a:lnTo>
                    <a:pt x="199" y="124"/>
                  </a:lnTo>
                  <a:lnTo>
                    <a:pt x="198" y="125"/>
                  </a:lnTo>
                  <a:lnTo>
                    <a:pt x="194" y="125"/>
                  </a:lnTo>
                  <a:lnTo>
                    <a:pt x="194" y="125"/>
                  </a:lnTo>
                  <a:lnTo>
                    <a:pt x="190" y="125"/>
                  </a:lnTo>
                  <a:lnTo>
                    <a:pt x="182" y="123"/>
                  </a:lnTo>
                  <a:lnTo>
                    <a:pt x="179" y="124"/>
                  </a:lnTo>
                  <a:lnTo>
                    <a:pt x="175" y="130"/>
                  </a:lnTo>
                  <a:lnTo>
                    <a:pt x="174" y="130"/>
                  </a:lnTo>
                  <a:lnTo>
                    <a:pt x="169" y="131"/>
                  </a:lnTo>
                  <a:lnTo>
                    <a:pt x="169" y="132"/>
                  </a:lnTo>
                  <a:lnTo>
                    <a:pt x="167" y="131"/>
                  </a:lnTo>
                  <a:lnTo>
                    <a:pt x="163" y="130"/>
                  </a:lnTo>
                  <a:lnTo>
                    <a:pt x="159" y="127"/>
                  </a:lnTo>
                  <a:lnTo>
                    <a:pt x="157" y="124"/>
                  </a:lnTo>
                  <a:lnTo>
                    <a:pt x="153" y="120"/>
                  </a:lnTo>
                  <a:lnTo>
                    <a:pt x="151" y="117"/>
                  </a:lnTo>
                  <a:lnTo>
                    <a:pt x="147" y="114"/>
                  </a:lnTo>
                  <a:lnTo>
                    <a:pt x="141" y="108"/>
                  </a:lnTo>
                  <a:lnTo>
                    <a:pt x="138" y="107"/>
                  </a:lnTo>
                  <a:lnTo>
                    <a:pt x="127" y="104"/>
                  </a:lnTo>
                  <a:lnTo>
                    <a:pt x="122" y="103"/>
                  </a:lnTo>
                  <a:lnTo>
                    <a:pt x="118" y="96"/>
                  </a:lnTo>
                  <a:lnTo>
                    <a:pt x="117" y="92"/>
                  </a:lnTo>
                  <a:lnTo>
                    <a:pt x="116" y="91"/>
                  </a:lnTo>
                  <a:lnTo>
                    <a:pt x="114" y="92"/>
                  </a:lnTo>
                  <a:lnTo>
                    <a:pt x="111" y="93"/>
                  </a:lnTo>
                  <a:lnTo>
                    <a:pt x="106" y="98"/>
                  </a:lnTo>
                  <a:lnTo>
                    <a:pt x="105" y="98"/>
                  </a:lnTo>
                  <a:lnTo>
                    <a:pt x="101" y="98"/>
                  </a:lnTo>
                  <a:lnTo>
                    <a:pt x="94" y="99"/>
                  </a:lnTo>
                  <a:lnTo>
                    <a:pt x="90" y="98"/>
                  </a:lnTo>
                  <a:lnTo>
                    <a:pt x="84" y="96"/>
                  </a:lnTo>
                  <a:lnTo>
                    <a:pt x="81" y="96"/>
                  </a:lnTo>
                  <a:lnTo>
                    <a:pt x="78" y="96"/>
                  </a:lnTo>
                  <a:lnTo>
                    <a:pt x="66" y="94"/>
                  </a:lnTo>
                  <a:lnTo>
                    <a:pt x="64" y="96"/>
                  </a:lnTo>
                  <a:lnTo>
                    <a:pt x="61" y="96"/>
                  </a:lnTo>
                  <a:lnTo>
                    <a:pt x="59" y="93"/>
                  </a:lnTo>
                  <a:lnTo>
                    <a:pt x="56" y="92"/>
                  </a:lnTo>
                  <a:lnTo>
                    <a:pt x="53" y="93"/>
                  </a:lnTo>
                  <a:lnTo>
                    <a:pt x="48" y="93"/>
                  </a:lnTo>
                  <a:lnTo>
                    <a:pt x="41" y="93"/>
                  </a:lnTo>
                  <a:lnTo>
                    <a:pt x="32" y="91"/>
                  </a:lnTo>
                  <a:lnTo>
                    <a:pt x="31" y="92"/>
                  </a:lnTo>
                  <a:lnTo>
                    <a:pt x="22" y="96"/>
                  </a:lnTo>
                  <a:lnTo>
                    <a:pt x="20" y="97"/>
                  </a:lnTo>
                  <a:lnTo>
                    <a:pt x="9" y="104"/>
                  </a:lnTo>
                  <a:lnTo>
                    <a:pt x="1" y="110"/>
                  </a:lnTo>
                  <a:lnTo>
                    <a:pt x="0" y="100"/>
                  </a:lnTo>
                  <a:lnTo>
                    <a:pt x="1" y="79"/>
                  </a:lnTo>
                  <a:lnTo>
                    <a:pt x="2" y="69"/>
                  </a:lnTo>
                  <a:lnTo>
                    <a:pt x="7" y="63"/>
                  </a:lnTo>
                  <a:lnTo>
                    <a:pt x="10" y="58"/>
                  </a:lnTo>
                  <a:lnTo>
                    <a:pt x="12" y="52"/>
                  </a:lnTo>
                  <a:lnTo>
                    <a:pt x="12" y="46"/>
                  </a:lnTo>
                  <a:lnTo>
                    <a:pt x="13" y="41"/>
                  </a:lnTo>
                  <a:lnTo>
                    <a:pt x="21" y="27"/>
                  </a:lnTo>
                  <a:lnTo>
                    <a:pt x="28" y="26"/>
                  </a:lnTo>
                  <a:lnTo>
                    <a:pt x="37" y="22"/>
                  </a:lnTo>
                  <a:lnTo>
                    <a:pt x="46" y="19"/>
                  </a:lnTo>
                  <a:lnTo>
                    <a:pt x="48" y="23"/>
                  </a:lnTo>
                  <a:lnTo>
                    <a:pt x="49" y="26"/>
                  </a:lnTo>
                  <a:lnTo>
                    <a:pt x="61" y="38"/>
                  </a:lnTo>
                  <a:lnTo>
                    <a:pt x="64" y="41"/>
                  </a:lnTo>
                  <a:lnTo>
                    <a:pt x="68" y="54"/>
                  </a:lnTo>
                  <a:lnTo>
                    <a:pt x="79" y="61"/>
                  </a:lnTo>
                  <a:lnTo>
                    <a:pt x="88" y="58"/>
                  </a:lnTo>
                  <a:lnTo>
                    <a:pt x="92" y="56"/>
                  </a:lnTo>
                  <a:lnTo>
                    <a:pt x="99" y="50"/>
                  </a:lnTo>
                  <a:lnTo>
                    <a:pt x="102" y="45"/>
                  </a:lnTo>
                  <a:lnTo>
                    <a:pt x="103" y="41"/>
                  </a:lnTo>
                  <a:lnTo>
                    <a:pt x="101" y="23"/>
                  </a:lnTo>
                  <a:lnTo>
                    <a:pt x="100" y="15"/>
                  </a:lnTo>
                  <a:lnTo>
                    <a:pt x="100" y="10"/>
                  </a:lnTo>
                  <a:lnTo>
                    <a:pt x="101" y="11"/>
                  </a:lnTo>
                  <a:lnTo>
                    <a:pt x="104" y="8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8" y="3"/>
                  </a:lnTo>
                  <a:lnTo>
                    <a:pt x="124" y="0"/>
                  </a:lnTo>
                  <a:lnTo>
                    <a:pt x="126" y="1"/>
                  </a:lnTo>
                  <a:lnTo>
                    <a:pt x="127" y="4"/>
                  </a:lnTo>
                  <a:lnTo>
                    <a:pt x="128" y="4"/>
                  </a:lnTo>
                  <a:lnTo>
                    <a:pt x="128" y="3"/>
                  </a:lnTo>
                  <a:lnTo>
                    <a:pt x="128" y="1"/>
                  </a:lnTo>
                  <a:lnTo>
                    <a:pt x="129" y="0"/>
                  </a:lnTo>
                  <a:lnTo>
                    <a:pt x="131" y="1"/>
                  </a:lnTo>
                  <a:lnTo>
                    <a:pt x="138" y="6"/>
                  </a:lnTo>
                  <a:lnTo>
                    <a:pt x="141" y="8"/>
                  </a:lnTo>
                  <a:lnTo>
                    <a:pt x="142" y="8"/>
                  </a:lnTo>
                  <a:lnTo>
                    <a:pt x="144" y="11"/>
                  </a:lnTo>
                  <a:lnTo>
                    <a:pt x="151" y="12"/>
                  </a:lnTo>
                  <a:lnTo>
                    <a:pt x="151" y="14"/>
                  </a:lnTo>
                  <a:lnTo>
                    <a:pt x="152" y="15"/>
                  </a:lnTo>
                  <a:lnTo>
                    <a:pt x="157" y="22"/>
                  </a:lnTo>
                  <a:lnTo>
                    <a:pt x="159" y="26"/>
                  </a:lnTo>
                  <a:lnTo>
                    <a:pt x="164" y="29"/>
                  </a:lnTo>
                  <a:lnTo>
                    <a:pt x="167" y="30"/>
                  </a:lnTo>
                  <a:lnTo>
                    <a:pt x="175" y="26"/>
                  </a:lnTo>
                  <a:lnTo>
                    <a:pt x="178" y="26"/>
                  </a:lnTo>
                  <a:lnTo>
                    <a:pt x="180" y="26"/>
                  </a:lnTo>
                  <a:lnTo>
                    <a:pt x="181" y="27"/>
                  </a:lnTo>
                  <a:lnTo>
                    <a:pt x="186" y="29"/>
                  </a:lnTo>
                  <a:lnTo>
                    <a:pt x="191" y="3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0" name="Freeform 243">
              <a:extLst>
                <a:ext uri="{FF2B5EF4-FFF2-40B4-BE49-F238E27FC236}">
                  <a16:creationId xmlns:a16="http://schemas.microsoft.com/office/drawing/2014/main" id="{05863830-9C58-4E45-AB11-089410876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2234" y="8017487"/>
              <a:ext cx="5494" cy="5494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1" name="Freeform 244">
              <a:extLst>
                <a:ext uri="{FF2B5EF4-FFF2-40B4-BE49-F238E27FC236}">
                  <a16:creationId xmlns:a16="http://schemas.microsoft.com/office/drawing/2014/main" id="{8D0C4374-6320-4866-BD0D-4FBD2BC1C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2234" y="8017487"/>
              <a:ext cx="5494" cy="5494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2" name="Freeform 245">
              <a:extLst>
                <a:ext uri="{FF2B5EF4-FFF2-40B4-BE49-F238E27FC236}">
                  <a16:creationId xmlns:a16="http://schemas.microsoft.com/office/drawing/2014/main" id="{A1EE025B-B202-41D3-BC7A-8E8664426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2103" y="7759212"/>
              <a:ext cx="131884" cy="170353"/>
            </a:xfrm>
            <a:custGeom>
              <a:avLst/>
              <a:gdLst>
                <a:gd name="T0" fmla="*/ 46 w 107"/>
                <a:gd name="T1" fmla="*/ 129 h 135"/>
                <a:gd name="T2" fmla="*/ 46 w 107"/>
                <a:gd name="T3" fmla="*/ 126 h 135"/>
                <a:gd name="T4" fmla="*/ 46 w 107"/>
                <a:gd name="T5" fmla="*/ 119 h 135"/>
                <a:gd name="T6" fmla="*/ 45 w 107"/>
                <a:gd name="T7" fmla="*/ 111 h 135"/>
                <a:gd name="T8" fmla="*/ 49 w 107"/>
                <a:gd name="T9" fmla="*/ 90 h 135"/>
                <a:gd name="T10" fmla="*/ 48 w 107"/>
                <a:gd name="T11" fmla="*/ 79 h 135"/>
                <a:gd name="T12" fmla="*/ 41 w 107"/>
                <a:gd name="T13" fmla="*/ 65 h 135"/>
                <a:gd name="T14" fmla="*/ 35 w 107"/>
                <a:gd name="T15" fmla="*/ 56 h 135"/>
                <a:gd name="T16" fmla="*/ 27 w 107"/>
                <a:gd name="T17" fmla="*/ 45 h 135"/>
                <a:gd name="T18" fmla="*/ 22 w 107"/>
                <a:gd name="T19" fmla="*/ 38 h 135"/>
                <a:gd name="T20" fmla="*/ 19 w 107"/>
                <a:gd name="T21" fmla="*/ 29 h 135"/>
                <a:gd name="T22" fmla="*/ 12 w 107"/>
                <a:gd name="T23" fmla="*/ 17 h 135"/>
                <a:gd name="T24" fmla="*/ 5 w 107"/>
                <a:gd name="T25" fmla="*/ 10 h 135"/>
                <a:gd name="T26" fmla="*/ 1 w 107"/>
                <a:gd name="T27" fmla="*/ 8 h 135"/>
                <a:gd name="T28" fmla="*/ 12 w 107"/>
                <a:gd name="T29" fmla="*/ 5 h 135"/>
                <a:gd name="T30" fmla="*/ 24 w 107"/>
                <a:gd name="T31" fmla="*/ 3 h 135"/>
                <a:gd name="T32" fmla="*/ 29 w 107"/>
                <a:gd name="T33" fmla="*/ 0 h 135"/>
                <a:gd name="T34" fmla="*/ 36 w 107"/>
                <a:gd name="T35" fmla="*/ 3 h 135"/>
                <a:gd name="T36" fmla="*/ 43 w 107"/>
                <a:gd name="T37" fmla="*/ 7 h 135"/>
                <a:gd name="T38" fmla="*/ 47 w 107"/>
                <a:gd name="T39" fmla="*/ 11 h 135"/>
                <a:gd name="T40" fmla="*/ 52 w 107"/>
                <a:gd name="T41" fmla="*/ 14 h 135"/>
                <a:gd name="T42" fmla="*/ 55 w 107"/>
                <a:gd name="T43" fmla="*/ 15 h 135"/>
                <a:gd name="T44" fmla="*/ 58 w 107"/>
                <a:gd name="T45" fmla="*/ 15 h 135"/>
                <a:gd name="T46" fmla="*/ 68 w 107"/>
                <a:gd name="T47" fmla="*/ 22 h 135"/>
                <a:gd name="T48" fmla="*/ 73 w 107"/>
                <a:gd name="T49" fmla="*/ 24 h 135"/>
                <a:gd name="T50" fmla="*/ 78 w 107"/>
                <a:gd name="T51" fmla="*/ 27 h 135"/>
                <a:gd name="T52" fmla="*/ 78 w 107"/>
                <a:gd name="T53" fmla="*/ 37 h 135"/>
                <a:gd name="T54" fmla="*/ 76 w 107"/>
                <a:gd name="T55" fmla="*/ 44 h 135"/>
                <a:gd name="T56" fmla="*/ 82 w 107"/>
                <a:gd name="T57" fmla="*/ 50 h 135"/>
                <a:gd name="T58" fmla="*/ 88 w 107"/>
                <a:gd name="T59" fmla="*/ 54 h 135"/>
                <a:gd name="T60" fmla="*/ 88 w 107"/>
                <a:gd name="T61" fmla="*/ 58 h 135"/>
                <a:gd name="T62" fmla="*/ 89 w 107"/>
                <a:gd name="T63" fmla="*/ 64 h 135"/>
                <a:gd name="T64" fmla="*/ 90 w 107"/>
                <a:gd name="T65" fmla="*/ 69 h 135"/>
                <a:gd name="T66" fmla="*/ 100 w 107"/>
                <a:gd name="T67" fmla="*/ 76 h 135"/>
                <a:gd name="T68" fmla="*/ 100 w 107"/>
                <a:gd name="T69" fmla="*/ 87 h 135"/>
                <a:gd name="T70" fmla="*/ 105 w 107"/>
                <a:gd name="T71" fmla="*/ 94 h 135"/>
                <a:gd name="T72" fmla="*/ 95 w 107"/>
                <a:gd name="T73" fmla="*/ 91 h 135"/>
                <a:gd name="T74" fmla="*/ 91 w 107"/>
                <a:gd name="T75" fmla="*/ 93 h 135"/>
                <a:gd name="T76" fmla="*/ 86 w 107"/>
                <a:gd name="T77" fmla="*/ 90 h 135"/>
                <a:gd name="T78" fmla="*/ 82 w 107"/>
                <a:gd name="T79" fmla="*/ 91 h 135"/>
                <a:gd name="T80" fmla="*/ 79 w 107"/>
                <a:gd name="T81" fmla="*/ 94 h 135"/>
                <a:gd name="T82" fmla="*/ 78 w 107"/>
                <a:gd name="T83" fmla="*/ 87 h 135"/>
                <a:gd name="T84" fmla="*/ 71 w 107"/>
                <a:gd name="T85" fmla="*/ 90 h 135"/>
                <a:gd name="T86" fmla="*/ 71 w 107"/>
                <a:gd name="T87" fmla="*/ 98 h 135"/>
                <a:gd name="T88" fmla="*/ 71 w 107"/>
                <a:gd name="T89" fmla="*/ 108 h 135"/>
                <a:gd name="T90" fmla="*/ 64 w 107"/>
                <a:gd name="T91" fmla="*/ 117 h 135"/>
                <a:gd name="T92" fmla="*/ 57 w 107"/>
                <a:gd name="T93" fmla="*/ 124 h 135"/>
                <a:gd name="T94" fmla="*/ 57 w 107"/>
                <a:gd name="T95" fmla="*/ 130 h 135"/>
                <a:gd name="T96" fmla="*/ 52 w 107"/>
                <a:gd name="T97" fmla="*/ 13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7" h="135">
                  <a:moveTo>
                    <a:pt x="49" y="134"/>
                  </a:moveTo>
                  <a:lnTo>
                    <a:pt x="47" y="131"/>
                  </a:lnTo>
                  <a:lnTo>
                    <a:pt x="46" y="129"/>
                  </a:lnTo>
                  <a:lnTo>
                    <a:pt x="44" y="128"/>
                  </a:lnTo>
                  <a:lnTo>
                    <a:pt x="45" y="127"/>
                  </a:lnTo>
                  <a:lnTo>
                    <a:pt x="46" y="126"/>
                  </a:lnTo>
                  <a:lnTo>
                    <a:pt x="47" y="125"/>
                  </a:lnTo>
                  <a:lnTo>
                    <a:pt x="47" y="123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6" y="115"/>
                  </a:lnTo>
                  <a:lnTo>
                    <a:pt x="45" y="111"/>
                  </a:lnTo>
                  <a:lnTo>
                    <a:pt x="46" y="104"/>
                  </a:lnTo>
                  <a:lnTo>
                    <a:pt x="48" y="95"/>
                  </a:lnTo>
                  <a:lnTo>
                    <a:pt x="49" y="90"/>
                  </a:lnTo>
                  <a:lnTo>
                    <a:pt x="49" y="88"/>
                  </a:lnTo>
                  <a:lnTo>
                    <a:pt x="49" y="82"/>
                  </a:lnTo>
                  <a:lnTo>
                    <a:pt x="48" y="79"/>
                  </a:lnTo>
                  <a:lnTo>
                    <a:pt x="47" y="76"/>
                  </a:lnTo>
                  <a:lnTo>
                    <a:pt x="44" y="67"/>
                  </a:lnTo>
                  <a:lnTo>
                    <a:pt x="41" y="65"/>
                  </a:lnTo>
                  <a:lnTo>
                    <a:pt x="38" y="61"/>
                  </a:lnTo>
                  <a:lnTo>
                    <a:pt x="36" y="59"/>
                  </a:lnTo>
                  <a:lnTo>
                    <a:pt x="35" y="56"/>
                  </a:lnTo>
                  <a:lnTo>
                    <a:pt x="33" y="54"/>
                  </a:lnTo>
                  <a:lnTo>
                    <a:pt x="30" y="51"/>
                  </a:lnTo>
                  <a:lnTo>
                    <a:pt x="27" y="45"/>
                  </a:lnTo>
                  <a:lnTo>
                    <a:pt x="26" y="43"/>
                  </a:lnTo>
                  <a:lnTo>
                    <a:pt x="25" y="42"/>
                  </a:lnTo>
                  <a:lnTo>
                    <a:pt x="22" y="38"/>
                  </a:lnTo>
                  <a:lnTo>
                    <a:pt x="21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2" y="17"/>
                  </a:lnTo>
                  <a:lnTo>
                    <a:pt x="11" y="15"/>
                  </a:lnTo>
                  <a:lnTo>
                    <a:pt x="9" y="12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1" y="8"/>
                  </a:lnTo>
                  <a:lnTo>
                    <a:pt x="7" y="4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9" y="5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3" y="2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5" y="10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4"/>
                  </a:lnTo>
                  <a:lnTo>
                    <a:pt x="55" y="15"/>
                  </a:lnTo>
                  <a:lnTo>
                    <a:pt x="55" y="17"/>
                  </a:lnTo>
                  <a:lnTo>
                    <a:pt x="56" y="18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5" y="16"/>
                  </a:lnTo>
                  <a:lnTo>
                    <a:pt x="68" y="22"/>
                  </a:lnTo>
                  <a:lnTo>
                    <a:pt x="70" y="24"/>
                  </a:lnTo>
                  <a:lnTo>
                    <a:pt x="71" y="25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6" y="24"/>
                  </a:lnTo>
                  <a:lnTo>
                    <a:pt x="78" y="27"/>
                  </a:lnTo>
                  <a:lnTo>
                    <a:pt x="79" y="32"/>
                  </a:lnTo>
                  <a:lnTo>
                    <a:pt x="79" y="34"/>
                  </a:lnTo>
                  <a:lnTo>
                    <a:pt x="78" y="37"/>
                  </a:lnTo>
                  <a:lnTo>
                    <a:pt x="77" y="41"/>
                  </a:lnTo>
                  <a:lnTo>
                    <a:pt x="76" y="43"/>
                  </a:lnTo>
                  <a:lnTo>
                    <a:pt x="76" y="44"/>
                  </a:lnTo>
                  <a:lnTo>
                    <a:pt x="77" y="46"/>
                  </a:lnTo>
                  <a:lnTo>
                    <a:pt x="78" y="47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9" y="55"/>
                  </a:lnTo>
                  <a:lnTo>
                    <a:pt x="88" y="58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89" y="64"/>
                  </a:lnTo>
                  <a:lnTo>
                    <a:pt x="90" y="66"/>
                  </a:lnTo>
                  <a:lnTo>
                    <a:pt x="90" y="68"/>
                  </a:lnTo>
                  <a:lnTo>
                    <a:pt x="90" y="69"/>
                  </a:lnTo>
                  <a:lnTo>
                    <a:pt x="94" y="71"/>
                  </a:lnTo>
                  <a:lnTo>
                    <a:pt x="99" y="74"/>
                  </a:lnTo>
                  <a:lnTo>
                    <a:pt x="100" y="76"/>
                  </a:lnTo>
                  <a:lnTo>
                    <a:pt x="101" y="78"/>
                  </a:lnTo>
                  <a:lnTo>
                    <a:pt x="101" y="83"/>
                  </a:lnTo>
                  <a:lnTo>
                    <a:pt x="100" y="87"/>
                  </a:lnTo>
                  <a:lnTo>
                    <a:pt x="106" y="91"/>
                  </a:lnTo>
                  <a:lnTo>
                    <a:pt x="105" y="93"/>
                  </a:lnTo>
                  <a:lnTo>
                    <a:pt x="105" y="94"/>
                  </a:lnTo>
                  <a:lnTo>
                    <a:pt x="99" y="95"/>
                  </a:lnTo>
                  <a:lnTo>
                    <a:pt x="98" y="95"/>
                  </a:lnTo>
                  <a:lnTo>
                    <a:pt x="95" y="91"/>
                  </a:lnTo>
                  <a:lnTo>
                    <a:pt x="94" y="90"/>
                  </a:lnTo>
                  <a:lnTo>
                    <a:pt x="92" y="92"/>
                  </a:lnTo>
                  <a:lnTo>
                    <a:pt x="91" y="93"/>
                  </a:lnTo>
                  <a:lnTo>
                    <a:pt x="89" y="92"/>
                  </a:lnTo>
                  <a:lnTo>
                    <a:pt x="87" y="91"/>
                  </a:lnTo>
                  <a:lnTo>
                    <a:pt x="86" y="90"/>
                  </a:lnTo>
                  <a:lnTo>
                    <a:pt x="85" y="90"/>
                  </a:lnTo>
                  <a:lnTo>
                    <a:pt x="84" y="91"/>
                  </a:lnTo>
                  <a:lnTo>
                    <a:pt x="82" y="91"/>
                  </a:lnTo>
                  <a:lnTo>
                    <a:pt x="82" y="90"/>
                  </a:lnTo>
                  <a:lnTo>
                    <a:pt x="80" y="93"/>
                  </a:lnTo>
                  <a:lnTo>
                    <a:pt x="79" y="94"/>
                  </a:lnTo>
                  <a:lnTo>
                    <a:pt x="79" y="93"/>
                  </a:lnTo>
                  <a:lnTo>
                    <a:pt x="79" y="88"/>
                  </a:lnTo>
                  <a:lnTo>
                    <a:pt x="78" y="87"/>
                  </a:lnTo>
                  <a:lnTo>
                    <a:pt x="77" y="87"/>
                  </a:lnTo>
                  <a:lnTo>
                    <a:pt x="74" y="88"/>
                  </a:lnTo>
                  <a:lnTo>
                    <a:pt x="71" y="90"/>
                  </a:lnTo>
                  <a:lnTo>
                    <a:pt x="70" y="91"/>
                  </a:lnTo>
                  <a:lnTo>
                    <a:pt x="70" y="95"/>
                  </a:lnTo>
                  <a:lnTo>
                    <a:pt x="71" y="98"/>
                  </a:lnTo>
                  <a:lnTo>
                    <a:pt x="73" y="102"/>
                  </a:lnTo>
                  <a:lnTo>
                    <a:pt x="71" y="104"/>
                  </a:lnTo>
                  <a:lnTo>
                    <a:pt x="71" y="108"/>
                  </a:lnTo>
                  <a:lnTo>
                    <a:pt x="68" y="111"/>
                  </a:lnTo>
                  <a:lnTo>
                    <a:pt x="64" y="113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59" y="122"/>
                  </a:lnTo>
                  <a:lnTo>
                    <a:pt x="57" y="124"/>
                  </a:lnTo>
                  <a:lnTo>
                    <a:pt x="57" y="126"/>
                  </a:lnTo>
                  <a:lnTo>
                    <a:pt x="58" y="129"/>
                  </a:lnTo>
                  <a:lnTo>
                    <a:pt x="57" y="130"/>
                  </a:lnTo>
                  <a:lnTo>
                    <a:pt x="57" y="131"/>
                  </a:lnTo>
                  <a:lnTo>
                    <a:pt x="56" y="131"/>
                  </a:lnTo>
                  <a:lnTo>
                    <a:pt x="52" y="132"/>
                  </a:lnTo>
                  <a:lnTo>
                    <a:pt x="50" y="133"/>
                  </a:lnTo>
                  <a:lnTo>
                    <a:pt x="49" y="13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3" name="Freeform 246">
              <a:extLst>
                <a:ext uri="{FF2B5EF4-FFF2-40B4-BE49-F238E27FC236}">
                  <a16:creationId xmlns:a16="http://schemas.microsoft.com/office/drawing/2014/main" id="{F104AA7F-ABF2-45BD-8833-312593FE7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2103" y="7759212"/>
              <a:ext cx="131884" cy="170353"/>
            </a:xfrm>
            <a:custGeom>
              <a:avLst/>
              <a:gdLst>
                <a:gd name="T0" fmla="*/ 46 w 107"/>
                <a:gd name="T1" fmla="*/ 129 h 135"/>
                <a:gd name="T2" fmla="*/ 46 w 107"/>
                <a:gd name="T3" fmla="*/ 126 h 135"/>
                <a:gd name="T4" fmla="*/ 46 w 107"/>
                <a:gd name="T5" fmla="*/ 119 h 135"/>
                <a:gd name="T6" fmla="*/ 45 w 107"/>
                <a:gd name="T7" fmla="*/ 111 h 135"/>
                <a:gd name="T8" fmla="*/ 49 w 107"/>
                <a:gd name="T9" fmla="*/ 90 h 135"/>
                <a:gd name="T10" fmla="*/ 48 w 107"/>
                <a:gd name="T11" fmla="*/ 79 h 135"/>
                <a:gd name="T12" fmla="*/ 41 w 107"/>
                <a:gd name="T13" fmla="*/ 65 h 135"/>
                <a:gd name="T14" fmla="*/ 35 w 107"/>
                <a:gd name="T15" fmla="*/ 56 h 135"/>
                <a:gd name="T16" fmla="*/ 27 w 107"/>
                <a:gd name="T17" fmla="*/ 45 h 135"/>
                <a:gd name="T18" fmla="*/ 22 w 107"/>
                <a:gd name="T19" fmla="*/ 38 h 135"/>
                <a:gd name="T20" fmla="*/ 19 w 107"/>
                <a:gd name="T21" fmla="*/ 29 h 135"/>
                <a:gd name="T22" fmla="*/ 12 w 107"/>
                <a:gd name="T23" fmla="*/ 17 h 135"/>
                <a:gd name="T24" fmla="*/ 5 w 107"/>
                <a:gd name="T25" fmla="*/ 10 h 135"/>
                <a:gd name="T26" fmla="*/ 1 w 107"/>
                <a:gd name="T27" fmla="*/ 8 h 135"/>
                <a:gd name="T28" fmla="*/ 12 w 107"/>
                <a:gd name="T29" fmla="*/ 5 h 135"/>
                <a:gd name="T30" fmla="*/ 24 w 107"/>
                <a:gd name="T31" fmla="*/ 3 h 135"/>
                <a:gd name="T32" fmla="*/ 29 w 107"/>
                <a:gd name="T33" fmla="*/ 0 h 135"/>
                <a:gd name="T34" fmla="*/ 36 w 107"/>
                <a:gd name="T35" fmla="*/ 3 h 135"/>
                <a:gd name="T36" fmla="*/ 43 w 107"/>
                <a:gd name="T37" fmla="*/ 7 h 135"/>
                <a:gd name="T38" fmla="*/ 47 w 107"/>
                <a:gd name="T39" fmla="*/ 11 h 135"/>
                <a:gd name="T40" fmla="*/ 52 w 107"/>
                <a:gd name="T41" fmla="*/ 14 h 135"/>
                <a:gd name="T42" fmla="*/ 55 w 107"/>
                <a:gd name="T43" fmla="*/ 15 h 135"/>
                <a:gd name="T44" fmla="*/ 58 w 107"/>
                <a:gd name="T45" fmla="*/ 15 h 135"/>
                <a:gd name="T46" fmla="*/ 68 w 107"/>
                <a:gd name="T47" fmla="*/ 22 h 135"/>
                <a:gd name="T48" fmla="*/ 73 w 107"/>
                <a:gd name="T49" fmla="*/ 24 h 135"/>
                <a:gd name="T50" fmla="*/ 78 w 107"/>
                <a:gd name="T51" fmla="*/ 27 h 135"/>
                <a:gd name="T52" fmla="*/ 78 w 107"/>
                <a:gd name="T53" fmla="*/ 37 h 135"/>
                <a:gd name="T54" fmla="*/ 76 w 107"/>
                <a:gd name="T55" fmla="*/ 44 h 135"/>
                <a:gd name="T56" fmla="*/ 82 w 107"/>
                <a:gd name="T57" fmla="*/ 50 h 135"/>
                <a:gd name="T58" fmla="*/ 88 w 107"/>
                <a:gd name="T59" fmla="*/ 54 h 135"/>
                <a:gd name="T60" fmla="*/ 88 w 107"/>
                <a:gd name="T61" fmla="*/ 58 h 135"/>
                <a:gd name="T62" fmla="*/ 89 w 107"/>
                <a:gd name="T63" fmla="*/ 64 h 135"/>
                <a:gd name="T64" fmla="*/ 90 w 107"/>
                <a:gd name="T65" fmla="*/ 69 h 135"/>
                <a:gd name="T66" fmla="*/ 100 w 107"/>
                <a:gd name="T67" fmla="*/ 76 h 135"/>
                <a:gd name="T68" fmla="*/ 100 w 107"/>
                <a:gd name="T69" fmla="*/ 87 h 135"/>
                <a:gd name="T70" fmla="*/ 105 w 107"/>
                <a:gd name="T71" fmla="*/ 94 h 135"/>
                <a:gd name="T72" fmla="*/ 95 w 107"/>
                <a:gd name="T73" fmla="*/ 91 h 135"/>
                <a:gd name="T74" fmla="*/ 91 w 107"/>
                <a:gd name="T75" fmla="*/ 93 h 135"/>
                <a:gd name="T76" fmla="*/ 86 w 107"/>
                <a:gd name="T77" fmla="*/ 90 h 135"/>
                <a:gd name="T78" fmla="*/ 82 w 107"/>
                <a:gd name="T79" fmla="*/ 91 h 135"/>
                <a:gd name="T80" fmla="*/ 79 w 107"/>
                <a:gd name="T81" fmla="*/ 94 h 135"/>
                <a:gd name="T82" fmla="*/ 78 w 107"/>
                <a:gd name="T83" fmla="*/ 87 h 135"/>
                <a:gd name="T84" fmla="*/ 71 w 107"/>
                <a:gd name="T85" fmla="*/ 90 h 135"/>
                <a:gd name="T86" fmla="*/ 71 w 107"/>
                <a:gd name="T87" fmla="*/ 98 h 135"/>
                <a:gd name="T88" fmla="*/ 71 w 107"/>
                <a:gd name="T89" fmla="*/ 108 h 135"/>
                <a:gd name="T90" fmla="*/ 64 w 107"/>
                <a:gd name="T91" fmla="*/ 117 h 135"/>
                <a:gd name="T92" fmla="*/ 57 w 107"/>
                <a:gd name="T93" fmla="*/ 124 h 135"/>
                <a:gd name="T94" fmla="*/ 57 w 107"/>
                <a:gd name="T95" fmla="*/ 130 h 135"/>
                <a:gd name="T96" fmla="*/ 52 w 107"/>
                <a:gd name="T97" fmla="*/ 13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7" h="135">
                  <a:moveTo>
                    <a:pt x="49" y="134"/>
                  </a:moveTo>
                  <a:lnTo>
                    <a:pt x="47" y="131"/>
                  </a:lnTo>
                  <a:lnTo>
                    <a:pt x="46" y="129"/>
                  </a:lnTo>
                  <a:lnTo>
                    <a:pt x="44" y="128"/>
                  </a:lnTo>
                  <a:lnTo>
                    <a:pt x="45" y="127"/>
                  </a:lnTo>
                  <a:lnTo>
                    <a:pt x="46" y="126"/>
                  </a:lnTo>
                  <a:lnTo>
                    <a:pt x="47" y="125"/>
                  </a:lnTo>
                  <a:lnTo>
                    <a:pt x="47" y="123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6" y="115"/>
                  </a:lnTo>
                  <a:lnTo>
                    <a:pt x="45" y="111"/>
                  </a:lnTo>
                  <a:lnTo>
                    <a:pt x="46" y="104"/>
                  </a:lnTo>
                  <a:lnTo>
                    <a:pt x="48" y="95"/>
                  </a:lnTo>
                  <a:lnTo>
                    <a:pt x="49" y="90"/>
                  </a:lnTo>
                  <a:lnTo>
                    <a:pt x="49" y="88"/>
                  </a:lnTo>
                  <a:lnTo>
                    <a:pt x="49" y="82"/>
                  </a:lnTo>
                  <a:lnTo>
                    <a:pt x="48" y="79"/>
                  </a:lnTo>
                  <a:lnTo>
                    <a:pt x="47" y="76"/>
                  </a:lnTo>
                  <a:lnTo>
                    <a:pt x="44" y="67"/>
                  </a:lnTo>
                  <a:lnTo>
                    <a:pt x="41" y="65"/>
                  </a:lnTo>
                  <a:lnTo>
                    <a:pt x="38" y="61"/>
                  </a:lnTo>
                  <a:lnTo>
                    <a:pt x="36" y="59"/>
                  </a:lnTo>
                  <a:lnTo>
                    <a:pt x="35" y="56"/>
                  </a:lnTo>
                  <a:lnTo>
                    <a:pt x="33" y="54"/>
                  </a:lnTo>
                  <a:lnTo>
                    <a:pt x="30" y="51"/>
                  </a:lnTo>
                  <a:lnTo>
                    <a:pt x="27" y="45"/>
                  </a:lnTo>
                  <a:lnTo>
                    <a:pt x="26" y="43"/>
                  </a:lnTo>
                  <a:lnTo>
                    <a:pt x="25" y="42"/>
                  </a:lnTo>
                  <a:lnTo>
                    <a:pt x="22" y="38"/>
                  </a:lnTo>
                  <a:lnTo>
                    <a:pt x="21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2" y="17"/>
                  </a:lnTo>
                  <a:lnTo>
                    <a:pt x="11" y="15"/>
                  </a:lnTo>
                  <a:lnTo>
                    <a:pt x="9" y="12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1" y="8"/>
                  </a:lnTo>
                  <a:lnTo>
                    <a:pt x="7" y="4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9" y="5"/>
                  </a:lnTo>
                  <a:lnTo>
                    <a:pt x="22" y="2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3" y="2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5" y="10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4"/>
                  </a:lnTo>
                  <a:lnTo>
                    <a:pt x="55" y="15"/>
                  </a:lnTo>
                  <a:lnTo>
                    <a:pt x="55" y="17"/>
                  </a:lnTo>
                  <a:lnTo>
                    <a:pt x="56" y="18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5" y="16"/>
                  </a:lnTo>
                  <a:lnTo>
                    <a:pt x="68" y="22"/>
                  </a:lnTo>
                  <a:lnTo>
                    <a:pt x="70" y="24"/>
                  </a:lnTo>
                  <a:lnTo>
                    <a:pt x="71" y="25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6" y="24"/>
                  </a:lnTo>
                  <a:lnTo>
                    <a:pt x="78" y="27"/>
                  </a:lnTo>
                  <a:lnTo>
                    <a:pt x="79" y="32"/>
                  </a:lnTo>
                  <a:lnTo>
                    <a:pt x="79" y="34"/>
                  </a:lnTo>
                  <a:lnTo>
                    <a:pt x="78" y="37"/>
                  </a:lnTo>
                  <a:lnTo>
                    <a:pt x="77" y="41"/>
                  </a:lnTo>
                  <a:lnTo>
                    <a:pt x="76" y="43"/>
                  </a:lnTo>
                  <a:lnTo>
                    <a:pt x="76" y="44"/>
                  </a:lnTo>
                  <a:lnTo>
                    <a:pt x="77" y="46"/>
                  </a:lnTo>
                  <a:lnTo>
                    <a:pt x="78" y="47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9" y="55"/>
                  </a:lnTo>
                  <a:lnTo>
                    <a:pt x="88" y="58"/>
                  </a:lnTo>
                  <a:lnTo>
                    <a:pt x="88" y="61"/>
                  </a:lnTo>
                  <a:lnTo>
                    <a:pt x="88" y="62"/>
                  </a:lnTo>
                  <a:lnTo>
                    <a:pt x="89" y="64"/>
                  </a:lnTo>
                  <a:lnTo>
                    <a:pt x="90" y="66"/>
                  </a:lnTo>
                  <a:lnTo>
                    <a:pt x="90" y="68"/>
                  </a:lnTo>
                  <a:lnTo>
                    <a:pt x="90" y="69"/>
                  </a:lnTo>
                  <a:lnTo>
                    <a:pt x="94" y="71"/>
                  </a:lnTo>
                  <a:lnTo>
                    <a:pt x="99" y="74"/>
                  </a:lnTo>
                  <a:lnTo>
                    <a:pt x="100" y="76"/>
                  </a:lnTo>
                  <a:lnTo>
                    <a:pt x="101" y="78"/>
                  </a:lnTo>
                  <a:lnTo>
                    <a:pt x="101" y="83"/>
                  </a:lnTo>
                  <a:lnTo>
                    <a:pt x="100" y="87"/>
                  </a:lnTo>
                  <a:lnTo>
                    <a:pt x="106" y="91"/>
                  </a:lnTo>
                  <a:lnTo>
                    <a:pt x="105" y="93"/>
                  </a:lnTo>
                  <a:lnTo>
                    <a:pt x="105" y="94"/>
                  </a:lnTo>
                  <a:lnTo>
                    <a:pt x="99" y="95"/>
                  </a:lnTo>
                  <a:lnTo>
                    <a:pt x="98" y="95"/>
                  </a:lnTo>
                  <a:lnTo>
                    <a:pt x="95" y="91"/>
                  </a:lnTo>
                  <a:lnTo>
                    <a:pt x="94" y="90"/>
                  </a:lnTo>
                  <a:lnTo>
                    <a:pt x="92" y="92"/>
                  </a:lnTo>
                  <a:lnTo>
                    <a:pt x="91" y="93"/>
                  </a:lnTo>
                  <a:lnTo>
                    <a:pt x="89" y="92"/>
                  </a:lnTo>
                  <a:lnTo>
                    <a:pt x="87" y="91"/>
                  </a:lnTo>
                  <a:lnTo>
                    <a:pt x="86" y="90"/>
                  </a:lnTo>
                  <a:lnTo>
                    <a:pt x="85" y="90"/>
                  </a:lnTo>
                  <a:lnTo>
                    <a:pt x="84" y="91"/>
                  </a:lnTo>
                  <a:lnTo>
                    <a:pt x="82" y="91"/>
                  </a:lnTo>
                  <a:lnTo>
                    <a:pt x="82" y="90"/>
                  </a:lnTo>
                  <a:lnTo>
                    <a:pt x="80" y="93"/>
                  </a:lnTo>
                  <a:lnTo>
                    <a:pt x="79" y="94"/>
                  </a:lnTo>
                  <a:lnTo>
                    <a:pt x="79" y="93"/>
                  </a:lnTo>
                  <a:lnTo>
                    <a:pt x="79" y="88"/>
                  </a:lnTo>
                  <a:lnTo>
                    <a:pt x="78" y="87"/>
                  </a:lnTo>
                  <a:lnTo>
                    <a:pt x="77" y="87"/>
                  </a:lnTo>
                  <a:lnTo>
                    <a:pt x="74" y="88"/>
                  </a:lnTo>
                  <a:lnTo>
                    <a:pt x="71" y="90"/>
                  </a:lnTo>
                  <a:lnTo>
                    <a:pt x="70" y="91"/>
                  </a:lnTo>
                  <a:lnTo>
                    <a:pt x="70" y="95"/>
                  </a:lnTo>
                  <a:lnTo>
                    <a:pt x="71" y="98"/>
                  </a:lnTo>
                  <a:lnTo>
                    <a:pt x="73" y="102"/>
                  </a:lnTo>
                  <a:lnTo>
                    <a:pt x="71" y="104"/>
                  </a:lnTo>
                  <a:lnTo>
                    <a:pt x="71" y="108"/>
                  </a:lnTo>
                  <a:lnTo>
                    <a:pt x="68" y="111"/>
                  </a:lnTo>
                  <a:lnTo>
                    <a:pt x="64" y="113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59" y="122"/>
                  </a:lnTo>
                  <a:lnTo>
                    <a:pt x="57" y="124"/>
                  </a:lnTo>
                  <a:lnTo>
                    <a:pt x="57" y="126"/>
                  </a:lnTo>
                  <a:lnTo>
                    <a:pt x="58" y="129"/>
                  </a:lnTo>
                  <a:lnTo>
                    <a:pt x="57" y="130"/>
                  </a:lnTo>
                  <a:lnTo>
                    <a:pt x="57" y="131"/>
                  </a:lnTo>
                  <a:lnTo>
                    <a:pt x="56" y="131"/>
                  </a:lnTo>
                  <a:lnTo>
                    <a:pt x="52" y="132"/>
                  </a:lnTo>
                  <a:lnTo>
                    <a:pt x="50" y="133"/>
                  </a:lnTo>
                  <a:lnTo>
                    <a:pt x="49" y="13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4" name="Freeform 247">
              <a:extLst>
                <a:ext uri="{FF2B5EF4-FFF2-40B4-BE49-F238E27FC236}">
                  <a16:creationId xmlns:a16="http://schemas.microsoft.com/office/drawing/2014/main" id="{50BD8A26-2B3A-41C4-AA9F-3C2CD10BD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4371" y="8028477"/>
              <a:ext cx="71440" cy="87923"/>
            </a:xfrm>
            <a:custGeom>
              <a:avLst/>
              <a:gdLst>
                <a:gd name="T0" fmla="*/ 23 w 59"/>
                <a:gd name="T1" fmla="*/ 1 h 70"/>
                <a:gd name="T2" fmla="*/ 23 w 59"/>
                <a:gd name="T3" fmla="*/ 4 h 70"/>
                <a:gd name="T4" fmla="*/ 30 w 59"/>
                <a:gd name="T5" fmla="*/ 8 h 70"/>
                <a:gd name="T6" fmla="*/ 36 w 59"/>
                <a:gd name="T7" fmla="*/ 16 h 70"/>
                <a:gd name="T8" fmla="*/ 41 w 59"/>
                <a:gd name="T9" fmla="*/ 18 h 70"/>
                <a:gd name="T10" fmla="*/ 46 w 59"/>
                <a:gd name="T11" fmla="*/ 19 h 70"/>
                <a:gd name="T12" fmla="*/ 55 w 59"/>
                <a:gd name="T13" fmla="*/ 25 h 70"/>
                <a:gd name="T14" fmla="*/ 58 w 59"/>
                <a:gd name="T15" fmla="*/ 29 h 70"/>
                <a:gd name="T16" fmla="*/ 54 w 59"/>
                <a:gd name="T17" fmla="*/ 31 h 70"/>
                <a:gd name="T18" fmla="*/ 51 w 59"/>
                <a:gd name="T19" fmla="*/ 33 h 70"/>
                <a:gd name="T20" fmla="*/ 48 w 59"/>
                <a:gd name="T21" fmla="*/ 34 h 70"/>
                <a:gd name="T22" fmla="*/ 50 w 59"/>
                <a:gd name="T23" fmla="*/ 38 h 70"/>
                <a:gd name="T24" fmla="*/ 49 w 59"/>
                <a:gd name="T25" fmla="*/ 41 h 70"/>
                <a:gd name="T26" fmla="*/ 46 w 59"/>
                <a:gd name="T27" fmla="*/ 43 h 70"/>
                <a:gd name="T28" fmla="*/ 41 w 59"/>
                <a:gd name="T29" fmla="*/ 44 h 70"/>
                <a:gd name="T30" fmla="*/ 39 w 59"/>
                <a:gd name="T31" fmla="*/ 42 h 70"/>
                <a:gd name="T32" fmla="*/ 39 w 59"/>
                <a:gd name="T33" fmla="*/ 38 h 70"/>
                <a:gd name="T34" fmla="*/ 37 w 59"/>
                <a:gd name="T35" fmla="*/ 38 h 70"/>
                <a:gd name="T36" fmla="*/ 34 w 59"/>
                <a:gd name="T37" fmla="*/ 44 h 70"/>
                <a:gd name="T38" fmla="*/ 29 w 59"/>
                <a:gd name="T39" fmla="*/ 50 h 70"/>
                <a:gd name="T40" fmla="*/ 26 w 59"/>
                <a:gd name="T41" fmla="*/ 57 h 70"/>
                <a:gd name="T42" fmla="*/ 28 w 59"/>
                <a:gd name="T43" fmla="*/ 61 h 70"/>
                <a:gd name="T44" fmla="*/ 28 w 59"/>
                <a:gd name="T45" fmla="*/ 63 h 70"/>
                <a:gd name="T46" fmla="*/ 28 w 59"/>
                <a:gd name="T47" fmla="*/ 69 h 70"/>
                <a:gd name="T48" fmla="*/ 21 w 59"/>
                <a:gd name="T49" fmla="*/ 61 h 70"/>
                <a:gd name="T50" fmla="*/ 6 w 59"/>
                <a:gd name="T51" fmla="*/ 48 h 70"/>
                <a:gd name="T52" fmla="*/ 6 w 59"/>
                <a:gd name="T53" fmla="*/ 46 h 70"/>
                <a:gd name="T54" fmla="*/ 5 w 59"/>
                <a:gd name="T55" fmla="*/ 46 h 70"/>
                <a:gd name="T56" fmla="*/ 3 w 59"/>
                <a:gd name="T57" fmla="*/ 46 h 70"/>
                <a:gd name="T58" fmla="*/ 0 w 59"/>
                <a:gd name="T59" fmla="*/ 42 h 70"/>
                <a:gd name="T60" fmla="*/ 1 w 59"/>
                <a:gd name="T61" fmla="*/ 41 h 70"/>
                <a:gd name="T62" fmla="*/ 3 w 59"/>
                <a:gd name="T63" fmla="*/ 38 h 70"/>
                <a:gd name="T64" fmla="*/ 3 w 59"/>
                <a:gd name="T65" fmla="*/ 36 h 70"/>
                <a:gd name="T66" fmla="*/ 1 w 59"/>
                <a:gd name="T67" fmla="*/ 29 h 70"/>
                <a:gd name="T68" fmla="*/ 1 w 59"/>
                <a:gd name="T69" fmla="*/ 23 h 70"/>
                <a:gd name="T70" fmla="*/ 6 w 59"/>
                <a:gd name="T71" fmla="*/ 22 h 70"/>
                <a:gd name="T72" fmla="*/ 6 w 59"/>
                <a:gd name="T73" fmla="*/ 16 h 70"/>
                <a:gd name="T74" fmla="*/ 7 w 59"/>
                <a:gd name="T75" fmla="*/ 13 h 70"/>
                <a:gd name="T76" fmla="*/ 12 w 59"/>
                <a:gd name="T77" fmla="*/ 8 h 70"/>
                <a:gd name="T78" fmla="*/ 15 w 59"/>
                <a:gd name="T79" fmla="*/ 9 h 70"/>
                <a:gd name="T80" fmla="*/ 18 w 59"/>
                <a:gd name="T81" fmla="*/ 11 h 70"/>
                <a:gd name="T82" fmla="*/ 16 w 59"/>
                <a:gd name="T83" fmla="*/ 5 h 70"/>
                <a:gd name="T84" fmla="*/ 16 w 59"/>
                <a:gd name="T85" fmla="*/ 1 h 70"/>
                <a:gd name="T86" fmla="*/ 18 w 59"/>
                <a:gd name="T87" fmla="*/ 1 h 70"/>
                <a:gd name="T88" fmla="*/ 20 w 59"/>
                <a:gd name="T89" fmla="*/ 1 h 70"/>
                <a:gd name="T90" fmla="*/ 23 w 59"/>
                <a:gd name="T91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70">
                  <a:moveTo>
                    <a:pt x="23" y="1"/>
                  </a:moveTo>
                  <a:lnTo>
                    <a:pt x="23" y="1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6" y="6"/>
                  </a:lnTo>
                  <a:lnTo>
                    <a:pt x="30" y="8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41" y="18"/>
                  </a:lnTo>
                  <a:lnTo>
                    <a:pt x="43" y="19"/>
                  </a:lnTo>
                  <a:lnTo>
                    <a:pt x="46" y="19"/>
                  </a:lnTo>
                  <a:lnTo>
                    <a:pt x="52" y="24"/>
                  </a:lnTo>
                  <a:lnTo>
                    <a:pt x="55" y="25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54" y="31"/>
                  </a:lnTo>
                  <a:lnTo>
                    <a:pt x="53" y="33"/>
                  </a:lnTo>
                  <a:lnTo>
                    <a:pt x="51" y="33"/>
                  </a:lnTo>
                  <a:lnTo>
                    <a:pt x="49" y="33"/>
                  </a:lnTo>
                  <a:lnTo>
                    <a:pt x="48" y="34"/>
                  </a:lnTo>
                  <a:lnTo>
                    <a:pt x="49" y="36"/>
                  </a:lnTo>
                  <a:lnTo>
                    <a:pt x="50" y="38"/>
                  </a:lnTo>
                  <a:lnTo>
                    <a:pt x="50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0" y="43"/>
                  </a:lnTo>
                  <a:lnTo>
                    <a:pt x="39" y="42"/>
                  </a:lnTo>
                  <a:lnTo>
                    <a:pt x="39" y="39"/>
                  </a:lnTo>
                  <a:lnTo>
                    <a:pt x="39" y="38"/>
                  </a:lnTo>
                  <a:lnTo>
                    <a:pt x="38" y="37"/>
                  </a:lnTo>
                  <a:lnTo>
                    <a:pt x="37" y="38"/>
                  </a:lnTo>
                  <a:lnTo>
                    <a:pt x="35" y="41"/>
                  </a:lnTo>
                  <a:lnTo>
                    <a:pt x="34" y="44"/>
                  </a:lnTo>
                  <a:lnTo>
                    <a:pt x="31" y="47"/>
                  </a:lnTo>
                  <a:lnTo>
                    <a:pt x="29" y="50"/>
                  </a:lnTo>
                  <a:lnTo>
                    <a:pt x="27" y="54"/>
                  </a:lnTo>
                  <a:lnTo>
                    <a:pt x="26" y="57"/>
                  </a:lnTo>
                  <a:lnTo>
                    <a:pt x="27" y="58"/>
                  </a:lnTo>
                  <a:lnTo>
                    <a:pt x="28" y="61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3" y="66"/>
                  </a:lnTo>
                  <a:lnTo>
                    <a:pt x="21" y="61"/>
                  </a:lnTo>
                  <a:lnTo>
                    <a:pt x="14" y="54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6" y="22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5" name="Freeform 248">
              <a:extLst>
                <a:ext uri="{FF2B5EF4-FFF2-40B4-BE49-F238E27FC236}">
                  <a16:creationId xmlns:a16="http://schemas.microsoft.com/office/drawing/2014/main" id="{D0AD0594-BFBB-4D13-8148-4AB0B7FF9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4371" y="8028477"/>
              <a:ext cx="71440" cy="87923"/>
            </a:xfrm>
            <a:custGeom>
              <a:avLst/>
              <a:gdLst>
                <a:gd name="T0" fmla="*/ 23 w 59"/>
                <a:gd name="T1" fmla="*/ 1 h 70"/>
                <a:gd name="T2" fmla="*/ 23 w 59"/>
                <a:gd name="T3" fmla="*/ 4 h 70"/>
                <a:gd name="T4" fmla="*/ 30 w 59"/>
                <a:gd name="T5" fmla="*/ 8 h 70"/>
                <a:gd name="T6" fmla="*/ 36 w 59"/>
                <a:gd name="T7" fmla="*/ 16 h 70"/>
                <a:gd name="T8" fmla="*/ 41 w 59"/>
                <a:gd name="T9" fmla="*/ 18 h 70"/>
                <a:gd name="T10" fmla="*/ 46 w 59"/>
                <a:gd name="T11" fmla="*/ 19 h 70"/>
                <a:gd name="T12" fmla="*/ 55 w 59"/>
                <a:gd name="T13" fmla="*/ 25 h 70"/>
                <a:gd name="T14" fmla="*/ 58 w 59"/>
                <a:gd name="T15" fmla="*/ 29 h 70"/>
                <a:gd name="T16" fmla="*/ 54 w 59"/>
                <a:gd name="T17" fmla="*/ 31 h 70"/>
                <a:gd name="T18" fmla="*/ 51 w 59"/>
                <a:gd name="T19" fmla="*/ 33 h 70"/>
                <a:gd name="T20" fmla="*/ 48 w 59"/>
                <a:gd name="T21" fmla="*/ 34 h 70"/>
                <a:gd name="T22" fmla="*/ 50 w 59"/>
                <a:gd name="T23" fmla="*/ 38 h 70"/>
                <a:gd name="T24" fmla="*/ 49 w 59"/>
                <a:gd name="T25" fmla="*/ 41 h 70"/>
                <a:gd name="T26" fmla="*/ 46 w 59"/>
                <a:gd name="T27" fmla="*/ 43 h 70"/>
                <a:gd name="T28" fmla="*/ 41 w 59"/>
                <a:gd name="T29" fmla="*/ 44 h 70"/>
                <a:gd name="T30" fmla="*/ 39 w 59"/>
                <a:gd name="T31" fmla="*/ 42 h 70"/>
                <a:gd name="T32" fmla="*/ 39 w 59"/>
                <a:gd name="T33" fmla="*/ 38 h 70"/>
                <a:gd name="T34" fmla="*/ 37 w 59"/>
                <a:gd name="T35" fmla="*/ 38 h 70"/>
                <a:gd name="T36" fmla="*/ 34 w 59"/>
                <a:gd name="T37" fmla="*/ 44 h 70"/>
                <a:gd name="T38" fmla="*/ 29 w 59"/>
                <a:gd name="T39" fmla="*/ 50 h 70"/>
                <a:gd name="T40" fmla="*/ 26 w 59"/>
                <a:gd name="T41" fmla="*/ 57 h 70"/>
                <a:gd name="T42" fmla="*/ 28 w 59"/>
                <a:gd name="T43" fmla="*/ 61 h 70"/>
                <a:gd name="T44" fmla="*/ 28 w 59"/>
                <a:gd name="T45" fmla="*/ 63 h 70"/>
                <a:gd name="T46" fmla="*/ 28 w 59"/>
                <a:gd name="T47" fmla="*/ 69 h 70"/>
                <a:gd name="T48" fmla="*/ 21 w 59"/>
                <a:gd name="T49" fmla="*/ 61 h 70"/>
                <a:gd name="T50" fmla="*/ 6 w 59"/>
                <a:gd name="T51" fmla="*/ 48 h 70"/>
                <a:gd name="T52" fmla="*/ 6 w 59"/>
                <a:gd name="T53" fmla="*/ 46 h 70"/>
                <a:gd name="T54" fmla="*/ 5 w 59"/>
                <a:gd name="T55" fmla="*/ 46 h 70"/>
                <a:gd name="T56" fmla="*/ 3 w 59"/>
                <a:gd name="T57" fmla="*/ 46 h 70"/>
                <a:gd name="T58" fmla="*/ 0 w 59"/>
                <a:gd name="T59" fmla="*/ 42 h 70"/>
                <a:gd name="T60" fmla="*/ 1 w 59"/>
                <a:gd name="T61" fmla="*/ 41 h 70"/>
                <a:gd name="T62" fmla="*/ 3 w 59"/>
                <a:gd name="T63" fmla="*/ 38 h 70"/>
                <a:gd name="T64" fmla="*/ 3 w 59"/>
                <a:gd name="T65" fmla="*/ 36 h 70"/>
                <a:gd name="T66" fmla="*/ 1 w 59"/>
                <a:gd name="T67" fmla="*/ 29 h 70"/>
                <a:gd name="T68" fmla="*/ 1 w 59"/>
                <a:gd name="T69" fmla="*/ 23 h 70"/>
                <a:gd name="T70" fmla="*/ 6 w 59"/>
                <a:gd name="T71" fmla="*/ 22 h 70"/>
                <a:gd name="T72" fmla="*/ 6 w 59"/>
                <a:gd name="T73" fmla="*/ 16 h 70"/>
                <a:gd name="T74" fmla="*/ 7 w 59"/>
                <a:gd name="T75" fmla="*/ 13 h 70"/>
                <a:gd name="T76" fmla="*/ 12 w 59"/>
                <a:gd name="T77" fmla="*/ 8 h 70"/>
                <a:gd name="T78" fmla="*/ 15 w 59"/>
                <a:gd name="T79" fmla="*/ 9 h 70"/>
                <a:gd name="T80" fmla="*/ 18 w 59"/>
                <a:gd name="T81" fmla="*/ 11 h 70"/>
                <a:gd name="T82" fmla="*/ 16 w 59"/>
                <a:gd name="T83" fmla="*/ 5 h 70"/>
                <a:gd name="T84" fmla="*/ 16 w 59"/>
                <a:gd name="T85" fmla="*/ 1 h 70"/>
                <a:gd name="T86" fmla="*/ 18 w 59"/>
                <a:gd name="T87" fmla="*/ 1 h 70"/>
                <a:gd name="T88" fmla="*/ 20 w 59"/>
                <a:gd name="T89" fmla="*/ 1 h 70"/>
                <a:gd name="T90" fmla="*/ 23 w 59"/>
                <a:gd name="T91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70">
                  <a:moveTo>
                    <a:pt x="23" y="1"/>
                  </a:moveTo>
                  <a:lnTo>
                    <a:pt x="23" y="1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6" y="6"/>
                  </a:lnTo>
                  <a:lnTo>
                    <a:pt x="30" y="8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41" y="18"/>
                  </a:lnTo>
                  <a:lnTo>
                    <a:pt x="43" y="19"/>
                  </a:lnTo>
                  <a:lnTo>
                    <a:pt x="46" y="19"/>
                  </a:lnTo>
                  <a:lnTo>
                    <a:pt x="52" y="24"/>
                  </a:lnTo>
                  <a:lnTo>
                    <a:pt x="55" y="25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54" y="31"/>
                  </a:lnTo>
                  <a:lnTo>
                    <a:pt x="53" y="33"/>
                  </a:lnTo>
                  <a:lnTo>
                    <a:pt x="51" y="33"/>
                  </a:lnTo>
                  <a:lnTo>
                    <a:pt x="49" y="33"/>
                  </a:lnTo>
                  <a:lnTo>
                    <a:pt x="48" y="34"/>
                  </a:lnTo>
                  <a:lnTo>
                    <a:pt x="49" y="36"/>
                  </a:lnTo>
                  <a:lnTo>
                    <a:pt x="50" y="38"/>
                  </a:lnTo>
                  <a:lnTo>
                    <a:pt x="50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0" y="43"/>
                  </a:lnTo>
                  <a:lnTo>
                    <a:pt x="39" y="42"/>
                  </a:lnTo>
                  <a:lnTo>
                    <a:pt x="39" y="39"/>
                  </a:lnTo>
                  <a:lnTo>
                    <a:pt x="39" y="38"/>
                  </a:lnTo>
                  <a:lnTo>
                    <a:pt x="38" y="37"/>
                  </a:lnTo>
                  <a:lnTo>
                    <a:pt x="37" y="38"/>
                  </a:lnTo>
                  <a:lnTo>
                    <a:pt x="35" y="41"/>
                  </a:lnTo>
                  <a:lnTo>
                    <a:pt x="34" y="44"/>
                  </a:lnTo>
                  <a:lnTo>
                    <a:pt x="31" y="47"/>
                  </a:lnTo>
                  <a:lnTo>
                    <a:pt x="29" y="50"/>
                  </a:lnTo>
                  <a:lnTo>
                    <a:pt x="27" y="54"/>
                  </a:lnTo>
                  <a:lnTo>
                    <a:pt x="26" y="57"/>
                  </a:lnTo>
                  <a:lnTo>
                    <a:pt x="27" y="58"/>
                  </a:lnTo>
                  <a:lnTo>
                    <a:pt x="28" y="61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3" y="66"/>
                  </a:lnTo>
                  <a:lnTo>
                    <a:pt x="21" y="61"/>
                  </a:lnTo>
                  <a:lnTo>
                    <a:pt x="14" y="54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6" y="22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6" name="Freeform 249">
              <a:extLst>
                <a:ext uri="{FF2B5EF4-FFF2-40B4-BE49-F238E27FC236}">
                  <a16:creationId xmlns:a16="http://schemas.microsoft.com/office/drawing/2014/main" id="{72B5A34C-527F-449D-824E-9E88ACF22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1305" y="8088923"/>
              <a:ext cx="98913" cy="76932"/>
            </a:xfrm>
            <a:custGeom>
              <a:avLst/>
              <a:gdLst>
                <a:gd name="T0" fmla="*/ 61 w 78"/>
                <a:gd name="T1" fmla="*/ 8 h 62"/>
                <a:gd name="T2" fmla="*/ 68 w 78"/>
                <a:gd name="T3" fmla="*/ 12 h 62"/>
                <a:gd name="T4" fmla="*/ 72 w 78"/>
                <a:gd name="T5" fmla="*/ 15 h 62"/>
                <a:gd name="T6" fmla="*/ 75 w 78"/>
                <a:gd name="T7" fmla="*/ 24 h 62"/>
                <a:gd name="T8" fmla="*/ 77 w 78"/>
                <a:gd name="T9" fmla="*/ 25 h 62"/>
                <a:gd name="T10" fmla="*/ 76 w 78"/>
                <a:gd name="T11" fmla="*/ 30 h 62"/>
                <a:gd name="T12" fmla="*/ 74 w 78"/>
                <a:gd name="T13" fmla="*/ 41 h 62"/>
                <a:gd name="T14" fmla="*/ 71 w 78"/>
                <a:gd name="T15" fmla="*/ 41 h 62"/>
                <a:gd name="T16" fmla="*/ 69 w 78"/>
                <a:gd name="T17" fmla="*/ 48 h 62"/>
                <a:gd name="T18" fmla="*/ 61 w 78"/>
                <a:gd name="T19" fmla="*/ 50 h 62"/>
                <a:gd name="T20" fmla="*/ 54 w 78"/>
                <a:gd name="T21" fmla="*/ 49 h 62"/>
                <a:gd name="T22" fmla="*/ 51 w 78"/>
                <a:gd name="T23" fmla="*/ 49 h 62"/>
                <a:gd name="T24" fmla="*/ 44 w 78"/>
                <a:gd name="T25" fmla="*/ 50 h 62"/>
                <a:gd name="T26" fmla="*/ 35 w 78"/>
                <a:gd name="T27" fmla="*/ 59 h 62"/>
                <a:gd name="T28" fmla="*/ 30 w 78"/>
                <a:gd name="T29" fmla="*/ 58 h 62"/>
                <a:gd name="T30" fmla="*/ 26 w 78"/>
                <a:gd name="T31" fmla="*/ 60 h 62"/>
                <a:gd name="T32" fmla="*/ 19 w 78"/>
                <a:gd name="T33" fmla="*/ 60 h 62"/>
                <a:gd name="T34" fmla="*/ 15 w 78"/>
                <a:gd name="T35" fmla="*/ 60 h 62"/>
                <a:gd name="T36" fmla="*/ 13 w 78"/>
                <a:gd name="T37" fmla="*/ 58 h 62"/>
                <a:gd name="T38" fmla="*/ 8 w 78"/>
                <a:gd name="T39" fmla="*/ 58 h 62"/>
                <a:gd name="T40" fmla="*/ 5 w 78"/>
                <a:gd name="T41" fmla="*/ 52 h 62"/>
                <a:gd name="T42" fmla="*/ 1 w 78"/>
                <a:gd name="T43" fmla="*/ 44 h 62"/>
                <a:gd name="T44" fmla="*/ 1 w 78"/>
                <a:gd name="T45" fmla="*/ 39 h 62"/>
                <a:gd name="T46" fmla="*/ 1 w 78"/>
                <a:gd name="T47" fmla="*/ 33 h 62"/>
                <a:gd name="T48" fmla="*/ 2 w 78"/>
                <a:gd name="T49" fmla="*/ 30 h 62"/>
                <a:gd name="T50" fmla="*/ 3 w 78"/>
                <a:gd name="T51" fmla="*/ 20 h 62"/>
                <a:gd name="T52" fmla="*/ 4 w 78"/>
                <a:gd name="T53" fmla="*/ 20 h 62"/>
                <a:gd name="T54" fmla="*/ 8 w 78"/>
                <a:gd name="T55" fmla="*/ 20 h 62"/>
                <a:gd name="T56" fmla="*/ 9 w 78"/>
                <a:gd name="T57" fmla="*/ 14 h 62"/>
                <a:gd name="T58" fmla="*/ 18 w 78"/>
                <a:gd name="T59" fmla="*/ 8 h 62"/>
                <a:gd name="T60" fmla="*/ 23 w 78"/>
                <a:gd name="T61" fmla="*/ 9 h 62"/>
                <a:gd name="T62" fmla="*/ 25 w 78"/>
                <a:gd name="T63" fmla="*/ 11 h 62"/>
                <a:gd name="T64" fmla="*/ 27 w 78"/>
                <a:gd name="T65" fmla="*/ 7 h 62"/>
                <a:gd name="T66" fmla="*/ 33 w 78"/>
                <a:gd name="T67" fmla="*/ 5 h 62"/>
                <a:gd name="T68" fmla="*/ 35 w 78"/>
                <a:gd name="T69" fmla="*/ 5 h 62"/>
                <a:gd name="T70" fmla="*/ 41 w 78"/>
                <a:gd name="T71" fmla="*/ 2 h 62"/>
                <a:gd name="T72" fmla="*/ 44 w 78"/>
                <a:gd name="T73" fmla="*/ 2 h 62"/>
                <a:gd name="T74" fmla="*/ 48 w 78"/>
                <a:gd name="T75" fmla="*/ 2 h 62"/>
                <a:gd name="T76" fmla="*/ 54 w 78"/>
                <a:gd name="T77" fmla="*/ 0 h 62"/>
                <a:gd name="T78" fmla="*/ 57 w 78"/>
                <a:gd name="T79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62">
                  <a:moveTo>
                    <a:pt x="57" y="2"/>
                  </a:moveTo>
                  <a:lnTo>
                    <a:pt x="61" y="8"/>
                  </a:lnTo>
                  <a:lnTo>
                    <a:pt x="65" y="10"/>
                  </a:lnTo>
                  <a:lnTo>
                    <a:pt x="68" y="12"/>
                  </a:lnTo>
                  <a:lnTo>
                    <a:pt x="71" y="14"/>
                  </a:lnTo>
                  <a:lnTo>
                    <a:pt x="72" y="15"/>
                  </a:lnTo>
                  <a:lnTo>
                    <a:pt x="74" y="21"/>
                  </a:lnTo>
                  <a:lnTo>
                    <a:pt x="75" y="24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6" y="30"/>
                  </a:lnTo>
                  <a:lnTo>
                    <a:pt x="75" y="41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0" y="43"/>
                  </a:lnTo>
                  <a:lnTo>
                    <a:pt x="69" y="48"/>
                  </a:lnTo>
                  <a:lnTo>
                    <a:pt x="65" y="49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4" y="49"/>
                  </a:lnTo>
                  <a:lnTo>
                    <a:pt x="53" y="49"/>
                  </a:lnTo>
                  <a:lnTo>
                    <a:pt x="51" y="49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0" y="56"/>
                  </a:lnTo>
                  <a:lnTo>
                    <a:pt x="35" y="59"/>
                  </a:lnTo>
                  <a:lnTo>
                    <a:pt x="34" y="60"/>
                  </a:lnTo>
                  <a:lnTo>
                    <a:pt x="30" y="58"/>
                  </a:lnTo>
                  <a:lnTo>
                    <a:pt x="29" y="58"/>
                  </a:lnTo>
                  <a:lnTo>
                    <a:pt x="26" y="60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9" y="58"/>
                  </a:lnTo>
                  <a:lnTo>
                    <a:pt x="8" y="58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3" y="50"/>
                  </a:lnTo>
                  <a:lnTo>
                    <a:pt x="1" y="44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3" y="9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7"/>
                  </a:lnTo>
                  <a:lnTo>
                    <a:pt x="29" y="6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7" name="Freeform 250">
              <a:extLst>
                <a:ext uri="{FF2B5EF4-FFF2-40B4-BE49-F238E27FC236}">
                  <a16:creationId xmlns:a16="http://schemas.microsoft.com/office/drawing/2014/main" id="{BD355A39-6DAD-4269-9AED-B882A2C84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1305" y="8088923"/>
              <a:ext cx="98913" cy="76932"/>
            </a:xfrm>
            <a:custGeom>
              <a:avLst/>
              <a:gdLst>
                <a:gd name="T0" fmla="*/ 61 w 78"/>
                <a:gd name="T1" fmla="*/ 8 h 62"/>
                <a:gd name="T2" fmla="*/ 68 w 78"/>
                <a:gd name="T3" fmla="*/ 12 h 62"/>
                <a:gd name="T4" fmla="*/ 72 w 78"/>
                <a:gd name="T5" fmla="*/ 15 h 62"/>
                <a:gd name="T6" fmla="*/ 75 w 78"/>
                <a:gd name="T7" fmla="*/ 24 h 62"/>
                <a:gd name="T8" fmla="*/ 77 w 78"/>
                <a:gd name="T9" fmla="*/ 25 h 62"/>
                <a:gd name="T10" fmla="*/ 76 w 78"/>
                <a:gd name="T11" fmla="*/ 30 h 62"/>
                <a:gd name="T12" fmla="*/ 74 w 78"/>
                <a:gd name="T13" fmla="*/ 41 h 62"/>
                <a:gd name="T14" fmla="*/ 71 w 78"/>
                <a:gd name="T15" fmla="*/ 41 h 62"/>
                <a:gd name="T16" fmla="*/ 69 w 78"/>
                <a:gd name="T17" fmla="*/ 48 h 62"/>
                <a:gd name="T18" fmla="*/ 61 w 78"/>
                <a:gd name="T19" fmla="*/ 50 h 62"/>
                <a:gd name="T20" fmla="*/ 54 w 78"/>
                <a:gd name="T21" fmla="*/ 49 h 62"/>
                <a:gd name="T22" fmla="*/ 51 w 78"/>
                <a:gd name="T23" fmla="*/ 49 h 62"/>
                <a:gd name="T24" fmla="*/ 44 w 78"/>
                <a:gd name="T25" fmla="*/ 50 h 62"/>
                <a:gd name="T26" fmla="*/ 35 w 78"/>
                <a:gd name="T27" fmla="*/ 59 h 62"/>
                <a:gd name="T28" fmla="*/ 30 w 78"/>
                <a:gd name="T29" fmla="*/ 58 h 62"/>
                <a:gd name="T30" fmla="*/ 26 w 78"/>
                <a:gd name="T31" fmla="*/ 60 h 62"/>
                <a:gd name="T32" fmla="*/ 19 w 78"/>
                <a:gd name="T33" fmla="*/ 60 h 62"/>
                <a:gd name="T34" fmla="*/ 15 w 78"/>
                <a:gd name="T35" fmla="*/ 60 h 62"/>
                <a:gd name="T36" fmla="*/ 13 w 78"/>
                <a:gd name="T37" fmla="*/ 58 h 62"/>
                <a:gd name="T38" fmla="*/ 8 w 78"/>
                <a:gd name="T39" fmla="*/ 58 h 62"/>
                <a:gd name="T40" fmla="*/ 5 w 78"/>
                <a:gd name="T41" fmla="*/ 52 h 62"/>
                <a:gd name="T42" fmla="*/ 1 w 78"/>
                <a:gd name="T43" fmla="*/ 44 h 62"/>
                <a:gd name="T44" fmla="*/ 1 w 78"/>
                <a:gd name="T45" fmla="*/ 39 h 62"/>
                <a:gd name="T46" fmla="*/ 1 w 78"/>
                <a:gd name="T47" fmla="*/ 33 h 62"/>
                <a:gd name="T48" fmla="*/ 2 w 78"/>
                <a:gd name="T49" fmla="*/ 30 h 62"/>
                <a:gd name="T50" fmla="*/ 3 w 78"/>
                <a:gd name="T51" fmla="*/ 20 h 62"/>
                <a:gd name="T52" fmla="*/ 4 w 78"/>
                <a:gd name="T53" fmla="*/ 20 h 62"/>
                <a:gd name="T54" fmla="*/ 8 w 78"/>
                <a:gd name="T55" fmla="*/ 20 h 62"/>
                <a:gd name="T56" fmla="*/ 9 w 78"/>
                <a:gd name="T57" fmla="*/ 14 h 62"/>
                <a:gd name="T58" fmla="*/ 18 w 78"/>
                <a:gd name="T59" fmla="*/ 8 h 62"/>
                <a:gd name="T60" fmla="*/ 23 w 78"/>
                <a:gd name="T61" fmla="*/ 9 h 62"/>
                <a:gd name="T62" fmla="*/ 25 w 78"/>
                <a:gd name="T63" fmla="*/ 11 h 62"/>
                <a:gd name="T64" fmla="*/ 27 w 78"/>
                <a:gd name="T65" fmla="*/ 7 h 62"/>
                <a:gd name="T66" fmla="*/ 33 w 78"/>
                <a:gd name="T67" fmla="*/ 5 h 62"/>
                <a:gd name="T68" fmla="*/ 35 w 78"/>
                <a:gd name="T69" fmla="*/ 5 h 62"/>
                <a:gd name="T70" fmla="*/ 41 w 78"/>
                <a:gd name="T71" fmla="*/ 2 h 62"/>
                <a:gd name="T72" fmla="*/ 44 w 78"/>
                <a:gd name="T73" fmla="*/ 2 h 62"/>
                <a:gd name="T74" fmla="*/ 48 w 78"/>
                <a:gd name="T75" fmla="*/ 2 h 62"/>
                <a:gd name="T76" fmla="*/ 54 w 78"/>
                <a:gd name="T77" fmla="*/ 0 h 62"/>
                <a:gd name="T78" fmla="*/ 57 w 78"/>
                <a:gd name="T79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62">
                  <a:moveTo>
                    <a:pt x="57" y="2"/>
                  </a:moveTo>
                  <a:lnTo>
                    <a:pt x="61" y="8"/>
                  </a:lnTo>
                  <a:lnTo>
                    <a:pt x="65" y="10"/>
                  </a:lnTo>
                  <a:lnTo>
                    <a:pt x="68" y="12"/>
                  </a:lnTo>
                  <a:lnTo>
                    <a:pt x="71" y="14"/>
                  </a:lnTo>
                  <a:lnTo>
                    <a:pt x="72" y="15"/>
                  </a:lnTo>
                  <a:lnTo>
                    <a:pt x="74" y="21"/>
                  </a:lnTo>
                  <a:lnTo>
                    <a:pt x="75" y="24"/>
                  </a:lnTo>
                  <a:lnTo>
                    <a:pt x="77" y="24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6" y="30"/>
                  </a:lnTo>
                  <a:lnTo>
                    <a:pt x="75" y="41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0" y="43"/>
                  </a:lnTo>
                  <a:lnTo>
                    <a:pt x="69" y="48"/>
                  </a:lnTo>
                  <a:lnTo>
                    <a:pt x="65" y="49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4" y="49"/>
                  </a:lnTo>
                  <a:lnTo>
                    <a:pt x="53" y="49"/>
                  </a:lnTo>
                  <a:lnTo>
                    <a:pt x="51" y="49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0" y="56"/>
                  </a:lnTo>
                  <a:lnTo>
                    <a:pt x="35" y="59"/>
                  </a:lnTo>
                  <a:lnTo>
                    <a:pt x="34" y="60"/>
                  </a:lnTo>
                  <a:lnTo>
                    <a:pt x="30" y="58"/>
                  </a:lnTo>
                  <a:lnTo>
                    <a:pt x="29" y="58"/>
                  </a:lnTo>
                  <a:lnTo>
                    <a:pt x="26" y="60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6" y="61"/>
                  </a:lnTo>
                  <a:lnTo>
                    <a:pt x="15" y="60"/>
                  </a:lnTo>
                  <a:lnTo>
                    <a:pt x="14" y="58"/>
                  </a:lnTo>
                  <a:lnTo>
                    <a:pt x="13" y="58"/>
                  </a:lnTo>
                  <a:lnTo>
                    <a:pt x="9" y="58"/>
                  </a:lnTo>
                  <a:lnTo>
                    <a:pt x="8" y="58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3" y="50"/>
                  </a:lnTo>
                  <a:lnTo>
                    <a:pt x="1" y="44"/>
                  </a:lnTo>
                  <a:lnTo>
                    <a:pt x="1" y="41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3" y="9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7"/>
                  </a:lnTo>
                  <a:lnTo>
                    <a:pt x="29" y="6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8" name="Freeform 251">
              <a:extLst>
                <a:ext uri="{FF2B5EF4-FFF2-40B4-BE49-F238E27FC236}">
                  <a16:creationId xmlns:a16="http://schemas.microsoft.com/office/drawing/2014/main" id="{8B4808A6-4D5F-40E2-A96D-A17DE86EA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5013" y="8391161"/>
              <a:ext cx="16483" cy="10991"/>
            </a:xfrm>
            <a:custGeom>
              <a:avLst/>
              <a:gdLst>
                <a:gd name="T0" fmla="*/ 12 w 13"/>
                <a:gd name="T1" fmla="*/ 8 h 11"/>
                <a:gd name="T2" fmla="*/ 10 w 13"/>
                <a:gd name="T3" fmla="*/ 10 h 11"/>
                <a:gd name="T4" fmla="*/ 7 w 13"/>
                <a:gd name="T5" fmla="*/ 10 h 11"/>
                <a:gd name="T6" fmla="*/ 5 w 13"/>
                <a:gd name="T7" fmla="*/ 8 h 11"/>
                <a:gd name="T8" fmla="*/ 5 w 13"/>
                <a:gd name="T9" fmla="*/ 4 h 11"/>
                <a:gd name="T10" fmla="*/ 8 w 13"/>
                <a:gd name="T11" fmla="*/ 5 h 11"/>
                <a:gd name="T12" fmla="*/ 10 w 13"/>
                <a:gd name="T13" fmla="*/ 7 h 11"/>
                <a:gd name="T14" fmla="*/ 12 w 13"/>
                <a:gd name="T15" fmla="*/ 8 h 11"/>
                <a:gd name="T16" fmla="*/ 3 w 13"/>
                <a:gd name="T17" fmla="*/ 2 h 11"/>
                <a:gd name="T18" fmla="*/ 2 w 13"/>
                <a:gd name="T19" fmla="*/ 3 h 11"/>
                <a:gd name="T20" fmla="*/ 0 w 13"/>
                <a:gd name="T21" fmla="*/ 1 h 11"/>
                <a:gd name="T22" fmla="*/ 0 w 13"/>
                <a:gd name="T23" fmla="*/ 1 h 11"/>
                <a:gd name="T24" fmla="*/ 2 w 13"/>
                <a:gd name="T25" fmla="*/ 0 h 11"/>
                <a:gd name="T26" fmla="*/ 3 w 13"/>
                <a:gd name="T27" fmla="*/ 1 h 11"/>
                <a:gd name="T28" fmla="*/ 3 w 13"/>
                <a:gd name="T29" fmla="*/ 1 h 11"/>
                <a:gd name="T30" fmla="*/ 3 w 13"/>
                <a:gd name="T3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lnTo>
                    <a:pt x="10" y="10"/>
                  </a:lnTo>
                  <a:lnTo>
                    <a:pt x="7" y="10"/>
                  </a:lnTo>
                  <a:lnTo>
                    <a:pt x="5" y="8"/>
                  </a:lnTo>
                  <a:lnTo>
                    <a:pt x="5" y="4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2" y="8"/>
                  </a:lnTo>
                  <a:close/>
                  <a:moveTo>
                    <a:pt x="3" y="2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9" name="Freeform 252">
              <a:extLst>
                <a:ext uri="{FF2B5EF4-FFF2-40B4-BE49-F238E27FC236}">
                  <a16:creationId xmlns:a16="http://schemas.microsoft.com/office/drawing/2014/main" id="{0537352B-508F-4B3B-8C09-D2DD58CF6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0506" y="8396654"/>
              <a:ext cx="10991" cy="10991"/>
            </a:xfrm>
            <a:custGeom>
              <a:avLst/>
              <a:gdLst>
                <a:gd name="T0" fmla="*/ 7 w 8"/>
                <a:gd name="T1" fmla="*/ 4 h 7"/>
                <a:gd name="T2" fmla="*/ 5 w 8"/>
                <a:gd name="T3" fmla="*/ 6 h 7"/>
                <a:gd name="T4" fmla="*/ 2 w 8"/>
                <a:gd name="T5" fmla="*/ 6 h 7"/>
                <a:gd name="T6" fmla="*/ 0 w 8"/>
                <a:gd name="T7" fmla="*/ 4 h 7"/>
                <a:gd name="T8" fmla="*/ 0 w 8"/>
                <a:gd name="T9" fmla="*/ 0 h 7"/>
                <a:gd name="T10" fmla="*/ 3 w 8"/>
                <a:gd name="T11" fmla="*/ 1 h 7"/>
                <a:gd name="T12" fmla="*/ 5 w 8"/>
                <a:gd name="T13" fmla="*/ 3 h 7"/>
                <a:gd name="T14" fmla="*/ 7 w 8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lnTo>
                    <a:pt x="5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1"/>
                  </a:lnTo>
                  <a:lnTo>
                    <a:pt x="5" y="3"/>
                  </a:lnTo>
                  <a:lnTo>
                    <a:pt x="7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0" name="Freeform 253">
              <a:extLst>
                <a:ext uri="{FF2B5EF4-FFF2-40B4-BE49-F238E27FC236}">
                  <a16:creationId xmlns:a16="http://schemas.microsoft.com/office/drawing/2014/main" id="{579BE74E-60C5-4420-B0D4-E581EE832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5013" y="8391161"/>
              <a:ext cx="5494" cy="5494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3 h 4"/>
                <a:gd name="T4" fmla="*/ 0 w 4"/>
                <a:gd name="T5" fmla="*/ 1 h 4"/>
                <a:gd name="T6" fmla="*/ 0 w 4"/>
                <a:gd name="T7" fmla="*/ 1 h 4"/>
                <a:gd name="T8" fmla="*/ 2 w 4"/>
                <a:gd name="T9" fmla="*/ 0 h 4"/>
                <a:gd name="T10" fmla="*/ 3 w 4"/>
                <a:gd name="T11" fmla="*/ 1 h 4"/>
                <a:gd name="T12" fmla="*/ 3 w 4"/>
                <a:gd name="T13" fmla="*/ 1 h 4"/>
                <a:gd name="T14" fmla="*/ 3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1" name="Freeform 254">
              <a:extLst>
                <a:ext uri="{FF2B5EF4-FFF2-40B4-BE49-F238E27FC236}">
                  <a16:creationId xmlns:a16="http://schemas.microsoft.com/office/drawing/2014/main" id="{F085FE1B-9D7D-4EE7-95EF-0C329C42F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8369" y="7451481"/>
              <a:ext cx="148369" cy="175846"/>
            </a:xfrm>
            <a:custGeom>
              <a:avLst/>
              <a:gdLst>
                <a:gd name="T0" fmla="*/ 41 w 117"/>
                <a:gd name="T1" fmla="*/ 27 h 142"/>
                <a:gd name="T2" fmla="*/ 11 w 117"/>
                <a:gd name="T3" fmla="*/ 97 h 142"/>
                <a:gd name="T4" fmla="*/ 21 w 117"/>
                <a:gd name="T5" fmla="*/ 98 h 142"/>
                <a:gd name="T6" fmla="*/ 10 w 117"/>
                <a:gd name="T7" fmla="*/ 94 h 142"/>
                <a:gd name="T8" fmla="*/ 111 w 117"/>
                <a:gd name="T9" fmla="*/ 17 h 142"/>
                <a:gd name="T10" fmla="*/ 96 w 117"/>
                <a:gd name="T11" fmla="*/ 10 h 142"/>
                <a:gd name="T12" fmla="*/ 65 w 117"/>
                <a:gd name="T13" fmla="*/ 18 h 142"/>
                <a:gd name="T14" fmla="*/ 46 w 117"/>
                <a:gd name="T15" fmla="*/ 36 h 142"/>
                <a:gd name="T16" fmla="*/ 39 w 117"/>
                <a:gd name="T17" fmla="*/ 41 h 142"/>
                <a:gd name="T18" fmla="*/ 25 w 117"/>
                <a:gd name="T19" fmla="*/ 78 h 142"/>
                <a:gd name="T20" fmla="*/ 19 w 117"/>
                <a:gd name="T21" fmla="*/ 88 h 142"/>
                <a:gd name="T22" fmla="*/ 25 w 117"/>
                <a:gd name="T23" fmla="*/ 100 h 142"/>
                <a:gd name="T24" fmla="*/ 26 w 117"/>
                <a:gd name="T25" fmla="*/ 105 h 142"/>
                <a:gd name="T26" fmla="*/ 15 w 117"/>
                <a:gd name="T27" fmla="*/ 102 h 142"/>
                <a:gd name="T28" fmla="*/ 3 w 117"/>
                <a:gd name="T29" fmla="*/ 104 h 142"/>
                <a:gd name="T30" fmla="*/ 14 w 117"/>
                <a:gd name="T31" fmla="*/ 110 h 142"/>
                <a:gd name="T32" fmla="*/ 28 w 117"/>
                <a:gd name="T33" fmla="*/ 112 h 142"/>
                <a:gd name="T34" fmla="*/ 33 w 117"/>
                <a:gd name="T35" fmla="*/ 107 h 142"/>
                <a:gd name="T36" fmla="*/ 38 w 117"/>
                <a:gd name="T37" fmla="*/ 109 h 142"/>
                <a:gd name="T38" fmla="*/ 44 w 117"/>
                <a:gd name="T39" fmla="*/ 109 h 142"/>
                <a:gd name="T40" fmla="*/ 49 w 117"/>
                <a:gd name="T41" fmla="*/ 108 h 142"/>
                <a:gd name="T42" fmla="*/ 52 w 117"/>
                <a:gd name="T43" fmla="*/ 113 h 142"/>
                <a:gd name="T44" fmla="*/ 64 w 117"/>
                <a:gd name="T45" fmla="*/ 116 h 142"/>
                <a:gd name="T46" fmla="*/ 72 w 117"/>
                <a:gd name="T47" fmla="*/ 121 h 142"/>
                <a:gd name="T48" fmla="*/ 72 w 117"/>
                <a:gd name="T49" fmla="*/ 130 h 142"/>
                <a:gd name="T50" fmla="*/ 69 w 117"/>
                <a:gd name="T51" fmla="*/ 136 h 142"/>
                <a:gd name="T52" fmla="*/ 72 w 117"/>
                <a:gd name="T53" fmla="*/ 141 h 142"/>
                <a:gd name="T54" fmla="*/ 81 w 117"/>
                <a:gd name="T55" fmla="*/ 134 h 142"/>
                <a:gd name="T56" fmla="*/ 76 w 117"/>
                <a:gd name="T57" fmla="*/ 129 h 142"/>
                <a:gd name="T58" fmla="*/ 78 w 117"/>
                <a:gd name="T59" fmla="*/ 127 h 142"/>
                <a:gd name="T60" fmla="*/ 82 w 117"/>
                <a:gd name="T61" fmla="*/ 121 h 142"/>
                <a:gd name="T62" fmla="*/ 85 w 117"/>
                <a:gd name="T63" fmla="*/ 110 h 142"/>
                <a:gd name="T64" fmla="*/ 82 w 117"/>
                <a:gd name="T65" fmla="*/ 101 h 142"/>
                <a:gd name="T66" fmla="*/ 78 w 117"/>
                <a:gd name="T67" fmla="*/ 91 h 142"/>
                <a:gd name="T68" fmla="*/ 85 w 117"/>
                <a:gd name="T69" fmla="*/ 87 h 142"/>
                <a:gd name="T70" fmla="*/ 93 w 117"/>
                <a:gd name="T71" fmla="*/ 88 h 142"/>
                <a:gd name="T72" fmla="*/ 104 w 117"/>
                <a:gd name="T73" fmla="*/ 83 h 142"/>
                <a:gd name="T74" fmla="*/ 101 w 117"/>
                <a:gd name="T75" fmla="*/ 77 h 142"/>
                <a:gd name="T76" fmla="*/ 109 w 117"/>
                <a:gd name="T77" fmla="*/ 71 h 142"/>
                <a:gd name="T78" fmla="*/ 110 w 117"/>
                <a:gd name="T79" fmla="*/ 61 h 142"/>
                <a:gd name="T80" fmla="*/ 102 w 117"/>
                <a:gd name="T81" fmla="*/ 58 h 142"/>
                <a:gd name="T82" fmla="*/ 101 w 117"/>
                <a:gd name="T83" fmla="*/ 53 h 142"/>
                <a:gd name="T84" fmla="*/ 110 w 117"/>
                <a:gd name="T85" fmla="*/ 50 h 142"/>
                <a:gd name="T86" fmla="*/ 115 w 117"/>
                <a:gd name="T87" fmla="*/ 33 h 142"/>
                <a:gd name="T88" fmla="*/ 19 w 117"/>
                <a:gd name="T89" fmla="*/ 110 h 142"/>
                <a:gd name="T90" fmla="*/ 1 w 117"/>
                <a:gd name="T91" fmla="*/ 110 h 142"/>
                <a:gd name="T92" fmla="*/ 2 w 117"/>
                <a:gd name="T93" fmla="*/ 118 h 142"/>
                <a:gd name="T94" fmla="*/ 9 w 117"/>
                <a:gd name="T95" fmla="*/ 117 h 142"/>
                <a:gd name="T96" fmla="*/ 16 w 117"/>
                <a:gd name="T97" fmla="*/ 119 h 142"/>
                <a:gd name="T98" fmla="*/ 26 w 117"/>
                <a:gd name="T99" fmla="*/ 111 h 142"/>
                <a:gd name="T100" fmla="*/ 102 w 117"/>
                <a:gd name="T101" fmla="*/ 0 h 142"/>
                <a:gd name="T102" fmla="*/ 104 w 117"/>
                <a:gd name="T103" fmla="*/ 0 h 142"/>
                <a:gd name="T104" fmla="*/ 47 w 117"/>
                <a:gd name="T105" fmla="*/ 20 h 142"/>
                <a:gd name="T106" fmla="*/ 85 w 117"/>
                <a:gd name="T107" fmla="*/ 7 h 142"/>
                <a:gd name="T108" fmla="*/ 71 w 117"/>
                <a:gd name="T109" fmla="*/ 9 h 142"/>
                <a:gd name="T110" fmla="*/ 71 w 117"/>
                <a:gd name="T111" fmla="*/ 8 h 142"/>
                <a:gd name="T112" fmla="*/ 57 w 117"/>
                <a:gd name="T113" fmla="*/ 13 h 142"/>
                <a:gd name="T114" fmla="*/ 67 w 117"/>
                <a:gd name="T115" fmla="*/ 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7" h="142">
                  <a:moveTo>
                    <a:pt x="43" y="31"/>
                  </a:moveTo>
                  <a:lnTo>
                    <a:pt x="46" y="28"/>
                  </a:lnTo>
                  <a:lnTo>
                    <a:pt x="46" y="22"/>
                  </a:lnTo>
                  <a:lnTo>
                    <a:pt x="41" y="27"/>
                  </a:lnTo>
                  <a:lnTo>
                    <a:pt x="41" y="30"/>
                  </a:lnTo>
                  <a:lnTo>
                    <a:pt x="41" y="31"/>
                  </a:lnTo>
                  <a:lnTo>
                    <a:pt x="43" y="31"/>
                  </a:lnTo>
                  <a:close/>
                  <a:moveTo>
                    <a:pt x="11" y="97"/>
                  </a:moveTo>
                  <a:lnTo>
                    <a:pt x="14" y="96"/>
                  </a:lnTo>
                  <a:lnTo>
                    <a:pt x="18" y="99"/>
                  </a:lnTo>
                  <a:lnTo>
                    <a:pt x="21" y="98"/>
                  </a:lnTo>
                  <a:lnTo>
                    <a:pt x="21" y="98"/>
                  </a:lnTo>
                  <a:lnTo>
                    <a:pt x="20" y="96"/>
                  </a:lnTo>
                  <a:lnTo>
                    <a:pt x="18" y="94"/>
                  </a:lnTo>
                  <a:lnTo>
                    <a:pt x="13" y="93"/>
                  </a:lnTo>
                  <a:lnTo>
                    <a:pt x="10" y="94"/>
                  </a:lnTo>
                  <a:lnTo>
                    <a:pt x="10" y="95"/>
                  </a:lnTo>
                  <a:lnTo>
                    <a:pt x="11" y="97"/>
                  </a:lnTo>
                  <a:close/>
                  <a:moveTo>
                    <a:pt x="116" y="18"/>
                  </a:moveTo>
                  <a:lnTo>
                    <a:pt x="111" y="17"/>
                  </a:lnTo>
                  <a:lnTo>
                    <a:pt x="109" y="15"/>
                  </a:lnTo>
                  <a:lnTo>
                    <a:pt x="107" y="13"/>
                  </a:lnTo>
                  <a:lnTo>
                    <a:pt x="104" y="9"/>
                  </a:lnTo>
                  <a:lnTo>
                    <a:pt x="96" y="10"/>
                  </a:lnTo>
                  <a:lnTo>
                    <a:pt x="90" y="11"/>
                  </a:lnTo>
                  <a:lnTo>
                    <a:pt x="82" y="11"/>
                  </a:lnTo>
                  <a:lnTo>
                    <a:pt x="76" y="13"/>
                  </a:lnTo>
                  <a:lnTo>
                    <a:pt x="65" y="18"/>
                  </a:lnTo>
                  <a:lnTo>
                    <a:pt x="63" y="21"/>
                  </a:lnTo>
                  <a:lnTo>
                    <a:pt x="60" y="26"/>
                  </a:lnTo>
                  <a:lnTo>
                    <a:pt x="51" y="33"/>
                  </a:lnTo>
                  <a:lnTo>
                    <a:pt x="46" y="36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6" y="60"/>
                  </a:lnTo>
                  <a:lnTo>
                    <a:pt x="34" y="66"/>
                  </a:lnTo>
                  <a:lnTo>
                    <a:pt x="30" y="71"/>
                  </a:lnTo>
                  <a:lnTo>
                    <a:pt x="25" y="78"/>
                  </a:lnTo>
                  <a:lnTo>
                    <a:pt x="23" y="80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8"/>
                  </a:lnTo>
                  <a:lnTo>
                    <a:pt x="18" y="90"/>
                  </a:lnTo>
                  <a:lnTo>
                    <a:pt x="23" y="97"/>
                  </a:lnTo>
                  <a:lnTo>
                    <a:pt x="24" y="99"/>
                  </a:lnTo>
                  <a:lnTo>
                    <a:pt x="25" y="100"/>
                  </a:lnTo>
                  <a:lnTo>
                    <a:pt x="19" y="101"/>
                  </a:lnTo>
                  <a:lnTo>
                    <a:pt x="22" y="103"/>
                  </a:lnTo>
                  <a:lnTo>
                    <a:pt x="24" y="104"/>
                  </a:lnTo>
                  <a:lnTo>
                    <a:pt x="26" y="105"/>
                  </a:lnTo>
                  <a:lnTo>
                    <a:pt x="27" y="107"/>
                  </a:lnTo>
                  <a:lnTo>
                    <a:pt x="25" y="107"/>
                  </a:lnTo>
                  <a:lnTo>
                    <a:pt x="24" y="107"/>
                  </a:lnTo>
                  <a:lnTo>
                    <a:pt x="15" y="102"/>
                  </a:lnTo>
                  <a:lnTo>
                    <a:pt x="11" y="101"/>
                  </a:lnTo>
                  <a:lnTo>
                    <a:pt x="5" y="101"/>
                  </a:lnTo>
                  <a:lnTo>
                    <a:pt x="4" y="102"/>
                  </a:lnTo>
                  <a:lnTo>
                    <a:pt x="3" y="104"/>
                  </a:lnTo>
                  <a:lnTo>
                    <a:pt x="5" y="106"/>
                  </a:lnTo>
                  <a:lnTo>
                    <a:pt x="6" y="108"/>
                  </a:lnTo>
                  <a:lnTo>
                    <a:pt x="10" y="108"/>
                  </a:lnTo>
                  <a:lnTo>
                    <a:pt x="14" y="110"/>
                  </a:lnTo>
                  <a:lnTo>
                    <a:pt x="19" y="108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8" y="112"/>
                  </a:lnTo>
                  <a:lnTo>
                    <a:pt x="30" y="112"/>
                  </a:lnTo>
                  <a:lnTo>
                    <a:pt x="31" y="112"/>
                  </a:lnTo>
                  <a:lnTo>
                    <a:pt x="31" y="109"/>
                  </a:lnTo>
                  <a:lnTo>
                    <a:pt x="33" y="107"/>
                  </a:lnTo>
                  <a:lnTo>
                    <a:pt x="35" y="107"/>
                  </a:lnTo>
                  <a:lnTo>
                    <a:pt x="35" y="108"/>
                  </a:lnTo>
                  <a:lnTo>
                    <a:pt x="37" y="109"/>
                  </a:lnTo>
                  <a:lnTo>
                    <a:pt x="38" y="109"/>
                  </a:lnTo>
                  <a:lnTo>
                    <a:pt x="42" y="106"/>
                  </a:lnTo>
                  <a:lnTo>
                    <a:pt x="43" y="107"/>
                  </a:lnTo>
                  <a:lnTo>
                    <a:pt x="44" y="108"/>
                  </a:lnTo>
                  <a:lnTo>
                    <a:pt x="44" y="109"/>
                  </a:lnTo>
                  <a:lnTo>
                    <a:pt x="44" y="110"/>
                  </a:lnTo>
                  <a:lnTo>
                    <a:pt x="45" y="110"/>
                  </a:lnTo>
                  <a:lnTo>
                    <a:pt x="47" y="110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1" y="108"/>
                  </a:lnTo>
                  <a:lnTo>
                    <a:pt x="52" y="110"/>
                  </a:lnTo>
                  <a:lnTo>
                    <a:pt x="52" y="113"/>
                  </a:lnTo>
                  <a:lnTo>
                    <a:pt x="56" y="116"/>
                  </a:lnTo>
                  <a:lnTo>
                    <a:pt x="59" y="117"/>
                  </a:lnTo>
                  <a:lnTo>
                    <a:pt x="62" y="117"/>
                  </a:lnTo>
                  <a:lnTo>
                    <a:pt x="64" y="116"/>
                  </a:lnTo>
                  <a:lnTo>
                    <a:pt x="65" y="117"/>
                  </a:lnTo>
                  <a:lnTo>
                    <a:pt x="66" y="118"/>
                  </a:lnTo>
                  <a:lnTo>
                    <a:pt x="67" y="120"/>
                  </a:lnTo>
                  <a:lnTo>
                    <a:pt x="72" y="121"/>
                  </a:lnTo>
                  <a:lnTo>
                    <a:pt x="73" y="122"/>
                  </a:lnTo>
                  <a:lnTo>
                    <a:pt x="74" y="124"/>
                  </a:lnTo>
                  <a:lnTo>
                    <a:pt x="74" y="126"/>
                  </a:lnTo>
                  <a:lnTo>
                    <a:pt x="72" y="130"/>
                  </a:lnTo>
                  <a:lnTo>
                    <a:pt x="72" y="132"/>
                  </a:lnTo>
                  <a:lnTo>
                    <a:pt x="72" y="132"/>
                  </a:lnTo>
                  <a:lnTo>
                    <a:pt x="72" y="133"/>
                  </a:lnTo>
                  <a:lnTo>
                    <a:pt x="69" y="136"/>
                  </a:lnTo>
                  <a:lnTo>
                    <a:pt x="69" y="137"/>
                  </a:lnTo>
                  <a:lnTo>
                    <a:pt x="69" y="139"/>
                  </a:lnTo>
                  <a:lnTo>
                    <a:pt x="70" y="140"/>
                  </a:lnTo>
                  <a:lnTo>
                    <a:pt x="72" y="141"/>
                  </a:lnTo>
                  <a:lnTo>
                    <a:pt x="74" y="141"/>
                  </a:lnTo>
                  <a:lnTo>
                    <a:pt x="76" y="141"/>
                  </a:lnTo>
                  <a:lnTo>
                    <a:pt x="79" y="141"/>
                  </a:lnTo>
                  <a:lnTo>
                    <a:pt x="81" y="134"/>
                  </a:lnTo>
                  <a:lnTo>
                    <a:pt x="80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78" y="128"/>
                  </a:lnTo>
                  <a:lnTo>
                    <a:pt x="78" y="127"/>
                  </a:lnTo>
                  <a:lnTo>
                    <a:pt x="83" y="123"/>
                  </a:lnTo>
                  <a:lnTo>
                    <a:pt x="83" y="121"/>
                  </a:lnTo>
                  <a:lnTo>
                    <a:pt x="83" y="121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2" y="119"/>
                  </a:lnTo>
                  <a:lnTo>
                    <a:pt x="85" y="113"/>
                  </a:lnTo>
                  <a:lnTo>
                    <a:pt x="85" y="110"/>
                  </a:lnTo>
                  <a:lnTo>
                    <a:pt x="85" y="108"/>
                  </a:lnTo>
                  <a:lnTo>
                    <a:pt x="85" y="106"/>
                  </a:lnTo>
                  <a:lnTo>
                    <a:pt x="84" y="103"/>
                  </a:lnTo>
                  <a:lnTo>
                    <a:pt x="82" y="101"/>
                  </a:lnTo>
                  <a:lnTo>
                    <a:pt x="82" y="99"/>
                  </a:lnTo>
                  <a:lnTo>
                    <a:pt x="81" y="98"/>
                  </a:lnTo>
                  <a:lnTo>
                    <a:pt x="78" y="93"/>
                  </a:lnTo>
                  <a:lnTo>
                    <a:pt x="78" y="91"/>
                  </a:lnTo>
                  <a:lnTo>
                    <a:pt x="80" y="89"/>
                  </a:lnTo>
                  <a:lnTo>
                    <a:pt x="82" y="88"/>
                  </a:lnTo>
                  <a:lnTo>
                    <a:pt x="83" y="88"/>
                  </a:lnTo>
                  <a:lnTo>
                    <a:pt x="85" y="87"/>
                  </a:lnTo>
                  <a:lnTo>
                    <a:pt x="88" y="88"/>
                  </a:lnTo>
                  <a:lnTo>
                    <a:pt x="90" y="89"/>
                  </a:lnTo>
                  <a:lnTo>
                    <a:pt x="91" y="89"/>
                  </a:lnTo>
                  <a:lnTo>
                    <a:pt x="93" y="88"/>
                  </a:lnTo>
                  <a:lnTo>
                    <a:pt x="95" y="88"/>
                  </a:lnTo>
                  <a:lnTo>
                    <a:pt x="102" y="85"/>
                  </a:lnTo>
                  <a:lnTo>
                    <a:pt x="103" y="84"/>
                  </a:lnTo>
                  <a:lnTo>
                    <a:pt x="104" y="83"/>
                  </a:lnTo>
                  <a:lnTo>
                    <a:pt x="104" y="82"/>
                  </a:lnTo>
                  <a:lnTo>
                    <a:pt x="101" y="79"/>
                  </a:lnTo>
                  <a:lnTo>
                    <a:pt x="101" y="78"/>
                  </a:lnTo>
                  <a:lnTo>
                    <a:pt x="101" y="77"/>
                  </a:lnTo>
                  <a:lnTo>
                    <a:pt x="102" y="76"/>
                  </a:lnTo>
                  <a:lnTo>
                    <a:pt x="104" y="76"/>
                  </a:lnTo>
                  <a:lnTo>
                    <a:pt x="105" y="74"/>
                  </a:lnTo>
                  <a:lnTo>
                    <a:pt x="109" y="71"/>
                  </a:lnTo>
                  <a:lnTo>
                    <a:pt x="110" y="68"/>
                  </a:lnTo>
                  <a:lnTo>
                    <a:pt x="111" y="65"/>
                  </a:lnTo>
                  <a:lnTo>
                    <a:pt x="111" y="63"/>
                  </a:lnTo>
                  <a:lnTo>
                    <a:pt x="110" y="61"/>
                  </a:lnTo>
                  <a:lnTo>
                    <a:pt x="109" y="60"/>
                  </a:lnTo>
                  <a:lnTo>
                    <a:pt x="107" y="60"/>
                  </a:lnTo>
                  <a:lnTo>
                    <a:pt x="105" y="60"/>
                  </a:lnTo>
                  <a:lnTo>
                    <a:pt x="102" y="58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1" y="54"/>
                  </a:lnTo>
                  <a:lnTo>
                    <a:pt x="101" y="53"/>
                  </a:lnTo>
                  <a:lnTo>
                    <a:pt x="100" y="52"/>
                  </a:lnTo>
                  <a:lnTo>
                    <a:pt x="101" y="51"/>
                  </a:lnTo>
                  <a:lnTo>
                    <a:pt x="102" y="50"/>
                  </a:lnTo>
                  <a:lnTo>
                    <a:pt x="110" y="50"/>
                  </a:lnTo>
                  <a:lnTo>
                    <a:pt x="111" y="49"/>
                  </a:lnTo>
                  <a:lnTo>
                    <a:pt x="111" y="44"/>
                  </a:lnTo>
                  <a:lnTo>
                    <a:pt x="113" y="38"/>
                  </a:lnTo>
                  <a:lnTo>
                    <a:pt x="115" y="33"/>
                  </a:lnTo>
                  <a:lnTo>
                    <a:pt x="115" y="31"/>
                  </a:lnTo>
                  <a:lnTo>
                    <a:pt x="115" y="22"/>
                  </a:lnTo>
                  <a:lnTo>
                    <a:pt x="116" y="18"/>
                  </a:lnTo>
                  <a:close/>
                  <a:moveTo>
                    <a:pt x="19" y="110"/>
                  </a:moveTo>
                  <a:lnTo>
                    <a:pt x="15" y="113"/>
                  </a:lnTo>
                  <a:lnTo>
                    <a:pt x="11" y="112"/>
                  </a:lnTo>
                  <a:lnTo>
                    <a:pt x="6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5" y="117"/>
                  </a:lnTo>
                  <a:lnTo>
                    <a:pt x="6" y="116"/>
                  </a:lnTo>
                  <a:lnTo>
                    <a:pt x="9" y="117"/>
                  </a:lnTo>
                  <a:lnTo>
                    <a:pt x="12" y="117"/>
                  </a:lnTo>
                  <a:lnTo>
                    <a:pt x="13" y="118"/>
                  </a:lnTo>
                  <a:lnTo>
                    <a:pt x="14" y="119"/>
                  </a:lnTo>
                  <a:lnTo>
                    <a:pt x="16" y="119"/>
                  </a:lnTo>
                  <a:lnTo>
                    <a:pt x="20" y="118"/>
                  </a:lnTo>
                  <a:lnTo>
                    <a:pt x="24" y="115"/>
                  </a:lnTo>
                  <a:lnTo>
                    <a:pt x="25" y="113"/>
                  </a:lnTo>
                  <a:lnTo>
                    <a:pt x="26" y="111"/>
                  </a:lnTo>
                  <a:lnTo>
                    <a:pt x="22" y="112"/>
                  </a:lnTo>
                  <a:lnTo>
                    <a:pt x="19" y="110"/>
                  </a:lnTo>
                  <a:close/>
                  <a:moveTo>
                    <a:pt x="104" y="0"/>
                  </a:moveTo>
                  <a:lnTo>
                    <a:pt x="102" y="0"/>
                  </a:lnTo>
                  <a:lnTo>
                    <a:pt x="100" y="1"/>
                  </a:lnTo>
                  <a:lnTo>
                    <a:pt x="99" y="3"/>
                  </a:lnTo>
                  <a:lnTo>
                    <a:pt x="102" y="2"/>
                  </a:lnTo>
                  <a:lnTo>
                    <a:pt x="104" y="0"/>
                  </a:lnTo>
                  <a:close/>
                  <a:moveTo>
                    <a:pt x="52" y="16"/>
                  </a:moveTo>
                  <a:lnTo>
                    <a:pt x="50" y="16"/>
                  </a:lnTo>
                  <a:lnTo>
                    <a:pt x="47" y="19"/>
                  </a:lnTo>
                  <a:lnTo>
                    <a:pt x="47" y="20"/>
                  </a:lnTo>
                  <a:lnTo>
                    <a:pt x="52" y="16"/>
                  </a:lnTo>
                  <a:close/>
                  <a:moveTo>
                    <a:pt x="89" y="6"/>
                  </a:moveTo>
                  <a:lnTo>
                    <a:pt x="88" y="6"/>
                  </a:lnTo>
                  <a:lnTo>
                    <a:pt x="85" y="7"/>
                  </a:lnTo>
                  <a:lnTo>
                    <a:pt x="84" y="7"/>
                  </a:lnTo>
                  <a:lnTo>
                    <a:pt x="85" y="8"/>
                  </a:lnTo>
                  <a:lnTo>
                    <a:pt x="89" y="6"/>
                  </a:lnTo>
                  <a:close/>
                  <a:moveTo>
                    <a:pt x="71" y="9"/>
                  </a:moveTo>
                  <a:lnTo>
                    <a:pt x="77" y="9"/>
                  </a:lnTo>
                  <a:lnTo>
                    <a:pt x="77" y="8"/>
                  </a:lnTo>
                  <a:lnTo>
                    <a:pt x="76" y="8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9" y="9"/>
                  </a:lnTo>
                  <a:lnTo>
                    <a:pt x="71" y="9"/>
                  </a:lnTo>
                  <a:close/>
                  <a:moveTo>
                    <a:pt x="57" y="13"/>
                  </a:moveTo>
                  <a:lnTo>
                    <a:pt x="55" y="12"/>
                  </a:lnTo>
                  <a:lnTo>
                    <a:pt x="62" y="10"/>
                  </a:lnTo>
                  <a:lnTo>
                    <a:pt x="66" y="9"/>
                  </a:lnTo>
                  <a:lnTo>
                    <a:pt x="67" y="9"/>
                  </a:lnTo>
                  <a:lnTo>
                    <a:pt x="59" y="13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2" name="Freeform 255">
              <a:extLst>
                <a:ext uri="{FF2B5EF4-FFF2-40B4-BE49-F238E27FC236}">
                  <a16:creationId xmlns:a16="http://schemas.microsoft.com/office/drawing/2014/main" id="{B4E568C9-966B-446A-9BCF-DE44FB64C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17824" y="7478958"/>
              <a:ext cx="5497" cy="10991"/>
            </a:xfrm>
            <a:custGeom>
              <a:avLst/>
              <a:gdLst>
                <a:gd name="T0" fmla="*/ 2 w 6"/>
                <a:gd name="T1" fmla="*/ 9 h 10"/>
                <a:gd name="T2" fmla="*/ 5 w 6"/>
                <a:gd name="T3" fmla="*/ 6 h 10"/>
                <a:gd name="T4" fmla="*/ 5 w 6"/>
                <a:gd name="T5" fmla="*/ 0 h 10"/>
                <a:gd name="T6" fmla="*/ 0 w 6"/>
                <a:gd name="T7" fmla="*/ 5 h 10"/>
                <a:gd name="T8" fmla="*/ 0 w 6"/>
                <a:gd name="T9" fmla="*/ 8 h 10"/>
                <a:gd name="T10" fmla="*/ 0 w 6"/>
                <a:gd name="T11" fmla="*/ 9 h 10"/>
                <a:gd name="T12" fmla="*/ 2 w 6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2" y="9"/>
                  </a:moveTo>
                  <a:lnTo>
                    <a:pt x="5" y="6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3" name="Freeform 256">
              <a:extLst>
                <a:ext uri="{FF2B5EF4-FFF2-40B4-BE49-F238E27FC236}">
                  <a16:creationId xmlns:a16="http://schemas.microsoft.com/office/drawing/2014/main" id="{7D811332-AC7B-4047-B5E3-927ABD579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79359" y="7566882"/>
              <a:ext cx="16483" cy="10991"/>
            </a:xfrm>
            <a:custGeom>
              <a:avLst/>
              <a:gdLst>
                <a:gd name="T0" fmla="*/ 1 w 12"/>
                <a:gd name="T1" fmla="*/ 4 h 7"/>
                <a:gd name="T2" fmla="*/ 4 w 12"/>
                <a:gd name="T3" fmla="*/ 3 h 7"/>
                <a:gd name="T4" fmla="*/ 8 w 12"/>
                <a:gd name="T5" fmla="*/ 6 h 7"/>
                <a:gd name="T6" fmla="*/ 11 w 12"/>
                <a:gd name="T7" fmla="*/ 5 h 7"/>
                <a:gd name="T8" fmla="*/ 11 w 12"/>
                <a:gd name="T9" fmla="*/ 5 h 7"/>
                <a:gd name="T10" fmla="*/ 10 w 12"/>
                <a:gd name="T11" fmla="*/ 3 h 7"/>
                <a:gd name="T12" fmla="*/ 8 w 12"/>
                <a:gd name="T13" fmla="*/ 1 h 7"/>
                <a:gd name="T14" fmla="*/ 3 w 12"/>
                <a:gd name="T15" fmla="*/ 0 h 7"/>
                <a:gd name="T16" fmla="*/ 0 w 12"/>
                <a:gd name="T17" fmla="*/ 1 h 7"/>
                <a:gd name="T18" fmla="*/ 0 w 12"/>
                <a:gd name="T19" fmla="*/ 2 h 7"/>
                <a:gd name="T20" fmla="*/ 1 w 12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">
                  <a:moveTo>
                    <a:pt x="1" y="4"/>
                  </a:moveTo>
                  <a:lnTo>
                    <a:pt x="4" y="3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4" name="Freeform 257">
              <a:extLst>
                <a:ext uri="{FF2B5EF4-FFF2-40B4-BE49-F238E27FC236}">
                  <a16:creationId xmlns:a16="http://schemas.microsoft.com/office/drawing/2014/main" id="{BEC42CFC-A6DC-4464-8BE6-FF3E1124D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73862" y="7462471"/>
              <a:ext cx="142875" cy="164856"/>
            </a:xfrm>
            <a:custGeom>
              <a:avLst/>
              <a:gdLst>
                <a:gd name="T0" fmla="*/ 106 w 114"/>
                <a:gd name="T1" fmla="*/ 6 h 133"/>
                <a:gd name="T2" fmla="*/ 93 w 114"/>
                <a:gd name="T3" fmla="*/ 1 h 133"/>
                <a:gd name="T4" fmla="*/ 73 w 114"/>
                <a:gd name="T5" fmla="*/ 4 h 133"/>
                <a:gd name="T6" fmla="*/ 57 w 114"/>
                <a:gd name="T7" fmla="*/ 17 h 133"/>
                <a:gd name="T8" fmla="*/ 41 w 114"/>
                <a:gd name="T9" fmla="*/ 26 h 133"/>
                <a:gd name="T10" fmla="*/ 36 w 114"/>
                <a:gd name="T11" fmla="*/ 32 h 133"/>
                <a:gd name="T12" fmla="*/ 27 w 114"/>
                <a:gd name="T13" fmla="*/ 62 h 133"/>
                <a:gd name="T14" fmla="*/ 19 w 114"/>
                <a:gd name="T15" fmla="*/ 73 h 133"/>
                <a:gd name="T16" fmla="*/ 15 w 114"/>
                <a:gd name="T17" fmla="*/ 81 h 133"/>
                <a:gd name="T18" fmla="*/ 22 w 114"/>
                <a:gd name="T19" fmla="*/ 91 h 133"/>
                <a:gd name="T20" fmla="*/ 21 w 114"/>
                <a:gd name="T21" fmla="*/ 95 h 133"/>
                <a:gd name="T22" fmla="*/ 22 w 114"/>
                <a:gd name="T23" fmla="*/ 98 h 133"/>
                <a:gd name="T24" fmla="*/ 8 w 114"/>
                <a:gd name="T25" fmla="*/ 92 h 133"/>
                <a:gd name="T26" fmla="*/ 0 w 114"/>
                <a:gd name="T27" fmla="*/ 95 h 133"/>
                <a:gd name="T28" fmla="*/ 7 w 114"/>
                <a:gd name="T29" fmla="*/ 99 h 133"/>
                <a:gd name="T30" fmla="*/ 21 w 114"/>
                <a:gd name="T31" fmla="*/ 101 h 133"/>
                <a:gd name="T32" fmla="*/ 27 w 114"/>
                <a:gd name="T33" fmla="*/ 103 h 133"/>
                <a:gd name="T34" fmla="*/ 30 w 114"/>
                <a:gd name="T35" fmla="*/ 98 h 133"/>
                <a:gd name="T36" fmla="*/ 34 w 114"/>
                <a:gd name="T37" fmla="*/ 100 h 133"/>
                <a:gd name="T38" fmla="*/ 40 w 114"/>
                <a:gd name="T39" fmla="*/ 98 h 133"/>
                <a:gd name="T40" fmla="*/ 41 w 114"/>
                <a:gd name="T41" fmla="*/ 101 h 133"/>
                <a:gd name="T42" fmla="*/ 46 w 114"/>
                <a:gd name="T43" fmla="*/ 99 h 133"/>
                <a:gd name="T44" fmla="*/ 49 w 114"/>
                <a:gd name="T45" fmla="*/ 101 h 133"/>
                <a:gd name="T46" fmla="*/ 56 w 114"/>
                <a:gd name="T47" fmla="*/ 108 h 133"/>
                <a:gd name="T48" fmla="*/ 62 w 114"/>
                <a:gd name="T49" fmla="*/ 108 h 133"/>
                <a:gd name="T50" fmla="*/ 69 w 114"/>
                <a:gd name="T51" fmla="*/ 112 h 133"/>
                <a:gd name="T52" fmla="*/ 71 w 114"/>
                <a:gd name="T53" fmla="*/ 117 h 133"/>
                <a:gd name="T54" fmla="*/ 69 w 114"/>
                <a:gd name="T55" fmla="*/ 123 h 133"/>
                <a:gd name="T56" fmla="*/ 66 w 114"/>
                <a:gd name="T57" fmla="*/ 128 h 133"/>
                <a:gd name="T58" fmla="*/ 69 w 114"/>
                <a:gd name="T59" fmla="*/ 132 h 133"/>
                <a:gd name="T60" fmla="*/ 76 w 114"/>
                <a:gd name="T61" fmla="*/ 132 h 133"/>
                <a:gd name="T62" fmla="*/ 75 w 114"/>
                <a:gd name="T63" fmla="*/ 121 h 133"/>
                <a:gd name="T64" fmla="*/ 73 w 114"/>
                <a:gd name="T65" fmla="*/ 119 h 133"/>
                <a:gd name="T66" fmla="*/ 75 w 114"/>
                <a:gd name="T67" fmla="*/ 118 h 133"/>
                <a:gd name="T68" fmla="*/ 80 w 114"/>
                <a:gd name="T69" fmla="*/ 112 h 133"/>
                <a:gd name="T70" fmla="*/ 79 w 114"/>
                <a:gd name="T71" fmla="*/ 110 h 133"/>
                <a:gd name="T72" fmla="*/ 82 w 114"/>
                <a:gd name="T73" fmla="*/ 99 h 133"/>
                <a:gd name="T74" fmla="*/ 79 w 114"/>
                <a:gd name="T75" fmla="*/ 92 h 133"/>
                <a:gd name="T76" fmla="*/ 75 w 114"/>
                <a:gd name="T77" fmla="*/ 84 h 133"/>
                <a:gd name="T78" fmla="*/ 79 w 114"/>
                <a:gd name="T79" fmla="*/ 79 h 133"/>
                <a:gd name="T80" fmla="*/ 85 w 114"/>
                <a:gd name="T81" fmla="*/ 79 h 133"/>
                <a:gd name="T82" fmla="*/ 90 w 114"/>
                <a:gd name="T83" fmla="*/ 79 h 133"/>
                <a:gd name="T84" fmla="*/ 100 w 114"/>
                <a:gd name="T85" fmla="*/ 75 h 133"/>
                <a:gd name="T86" fmla="*/ 98 w 114"/>
                <a:gd name="T87" fmla="*/ 70 h 133"/>
                <a:gd name="T88" fmla="*/ 99 w 114"/>
                <a:gd name="T89" fmla="*/ 67 h 133"/>
                <a:gd name="T90" fmla="*/ 106 w 114"/>
                <a:gd name="T91" fmla="*/ 62 h 133"/>
                <a:gd name="T92" fmla="*/ 108 w 114"/>
                <a:gd name="T93" fmla="*/ 54 h 133"/>
                <a:gd name="T94" fmla="*/ 104 w 114"/>
                <a:gd name="T95" fmla="*/ 51 h 133"/>
                <a:gd name="T96" fmla="*/ 97 w 114"/>
                <a:gd name="T97" fmla="*/ 48 h 133"/>
                <a:gd name="T98" fmla="*/ 98 w 114"/>
                <a:gd name="T99" fmla="*/ 44 h 133"/>
                <a:gd name="T100" fmla="*/ 99 w 114"/>
                <a:gd name="T101" fmla="*/ 41 h 133"/>
                <a:gd name="T102" fmla="*/ 108 w 114"/>
                <a:gd name="T103" fmla="*/ 35 h 133"/>
                <a:gd name="T104" fmla="*/ 112 w 114"/>
                <a:gd name="T105" fmla="*/ 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4" h="133">
                  <a:moveTo>
                    <a:pt x="113" y="9"/>
                  </a:moveTo>
                  <a:lnTo>
                    <a:pt x="108" y="8"/>
                  </a:lnTo>
                  <a:lnTo>
                    <a:pt x="106" y="6"/>
                  </a:lnTo>
                  <a:lnTo>
                    <a:pt x="104" y="4"/>
                  </a:lnTo>
                  <a:lnTo>
                    <a:pt x="101" y="0"/>
                  </a:lnTo>
                  <a:lnTo>
                    <a:pt x="93" y="1"/>
                  </a:lnTo>
                  <a:lnTo>
                    <a:pt x="87" y="2"/>
                  </a:lnTo>
                  <a:lnTo>
                    <a:pt x="79" y="2"/>
                  </a:lnTo>
                  <a:lnTo>
                    <a:pt x="73" y="4"/>
                  </a:lnTo>
                  <a:lnTo>
                    <a:pt x="62" y="9"/>
                  </a:lnTo>
                  <a:lnTo>
                    <a:pt x="60" y="12"/>
                  </a:lnTo>
                  <a:lnTo>
                    <a:pt x="57" y="17"/>
                  </a:lnTo>
                  <a:lnTo>
                    <a:pt x="48" y="24"/>
                  </a:lnTo>
                  <a:lnTo>
                    <a:pt x="43" y="27"/>
                  </a:lnTo>
                  <a:lnTo>
                    <a:pt x="41" y="26"/>
                  </a:lnTo>
                  <a:lnTo>
                    <a:pt x="39" y="26"/>
                  </a:lnTo>
                  <a:lnTo>
                    <a:pt x="38" y="29"/>
                  </a:lnTo>
                  <a:lnTo>
                    <a:pt x="36" y="32"/>
                  </a:lnTo>
                  <a:lnTo>
                    <a:pt x="33" y="51"/>
                  </a:lnTo>
                  <a:lnTo>
                    <a:pt x="31" y="57"/>
                  </a:lnTo>
                  <a:lnTo>
                    <a:pt x="27" y="62"/>
                  </a:lnTo>
                  <a:lnTo>
                    <a:pt x="22" y="69"/>
                  </a:lnTo>
                  <a:lnTo>
                    <a:pt x="20" y="71"/>
                  </a:lnTo>
                  <a:lnTo>
                    <a:pt x="19" y="73"/>
                  </a:lnTo>
                  <a:lnTo>
                    <a:pt x="17" y="76"/>
                  </a:lnTo>
                  <a:lnTo>
                    <a:pt x="16" y="79"/>
                  </a:lnTo>
                  <a:lnTo>
                    <a:pt x="15" y="81"/>
                  </a:lnTo>
                  <a:lnTo>
                    <a:pt x="20" y="88"/>
                  </a:lnTo>
                  <a:lnTo>
                    <a:pt x="21" y="90"/>
                  </a:lnTo>
                  <a:lnTo>
                    <a:pt x="22" y="91"/>
                  </a:lnTo>
                  <a:lnTo>
                    <a:pt x="16" y="92"/>
                  </a:lnTo>
                  <a:lnTo>
                    <a:pt x="19" y="94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8"/>
                  </a:lnTo>
                  <a:lnTo>
                    <a:pt x="22" y="98"/>
                  </a:lnTo>
                  <a:lnTo>
                    <a:pt x="21" y="98"/>
                  </a:lnTo>
                  <a:lnTo>
                    <a:pt x="12" y="93"/>
                  </a:lnTo>
                  <a:lnTo>
                    <a:pt x="8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7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11" y="101"/>
                  </a:lnTo>
                  <a:lnTo>
                    <a:pt x="16" y="99"/>
                  </a:lnTo>
                  <a:lnTo>
                    <a:pt x="21" y="101"/>
                  </a:lnTo>
                  <a:lnTo>
                    <a:pt x="23" y="102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28" y="103"/>
                  </a:lnTo>
                  <a:lnTo>
                    <a:pt x="28" y="100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2" y="99"/>
                  </a:lnTo>
                  <a:lnTo>
                    <a:pt x="34" y="100"/>
                  </a:lnTo>
                  <a:lnTo>
                    <a:pt x="35" y="100"/>
                  </a:lnTo>
                  <a:lnTo>
                    <a:pt x="39" y="97"/>
                  </a:lnTo>
                  <a:lnTo>
                    <a:pt x="40" y="98"/>
                  </a:lnTo>
                  <a:lnTo>
                    <a:pt x="41" y="99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2" y="101"/>
                  </a:lnTo>
                  <a:lnTo>
                    <a:pt x="44" y="101"/>
                  </a:lnTo>
                  <a:lnTo>
                    <a:pt x="46" y="99"/>
                  </a:lnTo>
                  <a:lnTo>
                    <a:pt x="47" y="98"/>
                  </a:lnTo>
                  <a:lnTo>
                    <a:pt x="48" y="99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3" y="107"/>
                  </a:lnTo>
                  <a:lnTo>
                    <a:pt x="56" y="108"/>
                  </a:lnTo>
                  <a:lnTo>
                    <a:pt x="59" y="108"/>
                  </a:lnTo>
                  <a:lnTo>
                    <a:pt x="61" y="107"/>
                  </a:lnTo>
                  <a:lnTo>
                    <a:pt x="62" y="108"/>
                  </a:lnTo>
                  <a:lnTo>
                    <a:pt x="63" y="109"/>
                  </a:lnTo>
                  <a:lnTo>
                    <a:pt x="64" y="111"/>
                  </a:lnTo>
                  <a:lnTo>
                    <a:pt x="69" y="112"/>
                  </a:lnTo>
                  <a:lnTo>
                    <a:pt x="70" y="113"/>
                  </a:lnTo>
                  <a:lnTo>
                    <a:pt x="71" y="115"/>
                  </a:lnTo>
                  <a:lnTo>
                    <a:pt x="71" y="117"/>
                  </a:lnTo>
                  <a:lnTo>
                    <a:pt x="69" y="121"/>
                  </a:lnTo>
                  <a:lnTo>
                    <a:pt x="69" y="123"/>
                  </a:lnTo>
                  <a:lnTo>
                    <a:pt x="69" y="123"/>
                  </a:lnTo>
                  <a:lnTo>
                    <a:pt x="69" y="124"/>
                  </a:lnTo>
                  <a:lnTo>
                    <a:pt x="66" y="127"/>
                  </a:lnTo>
                  <a:lnTo>
                    <a:pt x="66" y="128"/>
                  </a:lnTo>
                  <a:lnTo>
                    <a:pt x="66" y="130"/>
                  </a:lnTo>
                  <a:lnTo>
                    <a:pt x="67" y="131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3" y="132"/>
                  </a:lnTo>
                  <a:lnTo>
                    <a:pt x="76" y="132"/>
                  </a:lnTo>
                  <a:lnTo>
                    <a:pt x="78" y="125"/>
                  </a:lnTo>
                  <a:lnTo>
                    <a:pt x="77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0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18"/>
                  </a:lnTo>
                  <a:lnTo>
                    <a:pt x="80" y="114"/>
                  </a:lnTo>
                  <a:lnTo>
                    <a:pt x="80" y="112"/>
                  </a:lnTo>
                  <a:lnTo>
                    <a:pt x="80" y="112"/>
                  </a:lnTo>
                  <a:lnTo>
                    <a:pt x="79" y="112"/>
                  </a:lnTo>
                  <a:lnTo>
                    <a:pt x="79" y="111"/>
                  </a:lnTo>
                  <a:lnTo>
                    <a:pt x="79" y="110"/>
                  </a:lnTo>
                  <a:lnTo>
                    <a:pt x="82" y="104"/>
                  </a:lnTo>
                  <a:lnTo>
                    <a:pt x="82" y="101"/>
                  </a:lnTo>
                  <a:lnTo>
                    <a:pt x="82" y="99"/>
                  </a:lnTo>
                  <a:lnTo>
                    <a:pt x="82" y="97"/>
                  </a:lnTo>
                  <a:lnTo>
                    <a:pt x="81" y="94"/>
                  </a:lnTo>
                  <a:lnTo>
                    <a:pt x="79" y="92"/>
                  </a:lnTo>
                  <a:lnTo>
                    <a:pt x="79" y="90"/>
                  </a:lnTo>
                  <a:lnTo>
                    <a:pt x="78" y="89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79" y="79"/>
                  </a:lnTo>
                  <a:lnTo>
                    <a:pt x="80" y="79"/>
                  </a:lnTo>
                  <a:lnTo>
                    <a:pt x="82" y="78"/>
                  </a:lnTo>
                  <a:lnTo>
                    <a:pt x="85" y="79"/>
                  </a:lnTo>
                  <a:lnTo>
                    <a:pt x="87" y="80"/>
                  </a:lnTo>
                  <a:lnTo>
                    <a:pt x="88" y="80"/>
                  </a:lnTo>
                  <a:lnTo>
                    <a:pt x="90" y="79"/>
                  </a:lnTo>
                  <a:lnTo>
                    <a:pt x="92" y="79"/>
                  </a:lnTo>
                  <a:lnTo>
                    <a:pt x="99" y="76"/>
                  </a:lnTo>
                  <a:lnTo>
                    <a:pt x="100" y="75"/>
                  </a:lnTo>
                  <a:lnTo>
                    <a:pt x="101" y="74"/>
                  </a:lnTo>
                  <a:lnTo>
                    <a:pt x="101" y="73"/>
                  </a:lnTo>
                  <a:lnTo>
                    <a:pt x="98" y="70"/>
                  </a:lnTo>
                  <a:lnTo>
                    <a:pt x="98" y="69"/>
                  </a:lnTo>
                  <a:lnTo>
                    <a:pt x="98" y="68"/>
                  </a:lnTo>
                  <a:lnTo>
                    <a:pt x="99" y="67"/>
                  </a:lnTo>
                  <a:lnTo>
                    <a:pt x="101" y="67"/>
                  </a:lnTo>
                  <a:lnTo>
                    <a:pt x="102" y="65"/>
                  </a:lnTo>
                  <a:lnTo>
                    <a:pt x="106" y="62"/>
                  </a:lnTo>
                  <a:lnTo>
                    <a:pt x="107" y="59"/>
                  </a:lnTo>
                  <a:lnTo>
                    <a:pt x="108" y="56"/>
                  </a:lnTo>
                  <a:lnTo>
                    <a:pt x="108" y="54"/>
                  </a:lnTo>
                  <a:lnTo>
                    <a:pt x="107" y="52"/>
                  </a:lnTo>
                  <a:lnTo>
                    <a:pt x="106" y="51"/>
                  </a:lnTo>
                  <a:lnTo>
                    <a:pt x="104" y="51"/>
                  </a:lnTo>
                  <a:lnTo>
                    <a:pt x="102" y="51"/>
                  </a:lnTo>
                  <a:lnTo>
                    <a:pt x="99" y="49"/>
                  </a:lnTo>
                  <a:lnTo>
                    <a:pt x="97" y="48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8" y="44"/>
                  </a:lnTo>
                  <a:lnTo>
                    <a:pt x="97" y="43"/>
                  </a:lnTo>
                  <a:lnTo>
                    <a:pt x="98" y="42"/>
                  </a:lnTo>
                  <a:lnTo>
                    <a:pt x="99" y="41"/>
                  </a:lnTo>
                  <a:lnTo>
                    <a:pt x="107" y="41"/>
                  </a:lnTo>
                  <a:lnTo>
                    <a:pt x="108" y="40"/>
                  </a:lnTo>
                  <a:lnTo>
                    <a:pt x="108" y="35"/>
                  </a:lnTo>
                  <a:lnTo>
                    <a:pt x="110" y="29"/>
                  </a:lnTo>
                  <a:lnTo>
                    <a:pt x="112" y="24"/>
                  </a:lnTo>
                  <a:lnTo>
                    <a:pt x="112" y="22"/>
                  </a:lnTo>
                  <a:lnTo>
                    <a:pt x="112" y="13"/>
                  </a:lnTo>
                  <a:lnTo>
                    <a:pt x="113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5" name="Freeform 258">
              <a:extLst>
                <a:ext uri="{FF2B5EF4-FFF2-40B4-BE49-F238E27FC236}">
                  <a16:creationId xmlns:a16="http://schemas.microsoft.com/office/drawing/2014/main" id="{B05B7507-14BB-42F2-951F-58A383C92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8369" y="7588862"/>
              <a:ext cx="32971" cy="10991"/>
            </a:xfrm>
            <a:custGeom>
              <a:avLst/>
              <a:gdLst>
                <a:gd name="T0" fmla="*/ 19 w 27"/>
                <a:gd name="T1" fmla="*/ 0 h 10"/>
                <a:gd name="T2" fmla="*/ 15 w 27"/>
                <a:gd name="T3" fmla="*/ 3 h 10"/>
                <a:gd name="T4" fmla="*/ 11 w 27"/>
                <a:gd name="T5" fmla="*/ 2 h 10"/>
                <a:gd name="T6" fmla="*/ 6 w 27"/>
                <a:gd name="T7" fmla="*/ 0 h 10"/>
                <a:gd name="T8" fmla="*/ 1 w 27"/>
                <a:gd name="T9" fmla="*/ 0 h 10"/>
                <a:gd name="T10" fmla="*/ 0 w 27"/>
                <a:gd name="T11" fmla="*/ 2 h 10"/>
                <a:gd name="T12" fmla="*/ 0 w 27"/>
                <a:gd name="T13" fmla="*/ 6 h 10"/>
                <a:gd name="T14" fmla="*/ 1 w 27"/>
                <a:gd name="T15" fmla="*/ 7 h 10"/>
                <a:gd name="T16" fmla="*/ 2 w 27"/>
                <a:gd name="T17" fmla="*/ 8 h 10"/>
                <a:gd name="T18" fmla="*/ 3 w 27"/>
                <a:gd name="T19" fmla="*/ 8 h 10"/>
                <a:gd name="T20" fmla="*/ 5 w 27"/>
                <a:gd name="T21" fmla="*/ 7 h 10"/>
                <a:gd name="T22" fmla="*/ 6 w 27"/>
                <a:gd name="T23" fmla="*/ 6 h 10"/>
                <a:gd name="T24" fmla="*/ 9 w 27"/>
                <a:gd name="T25" fmla="*/ 7 h 10"/>
                <a:gd name="T26" fmla="*/ 12 w 27"/>
                <a:gd name="T27" fmla="*/ 7 h 10"/>
                <a:gd name="T28" fmla="*/ 13 w 27"/>
                <a:gd name="T29" fmla="*/ 8 h 10"/>
                <a:gd name="T30" fmla="*/ 14 w 27"/>
                <a:gd name="T31" fmla="*/ 9 h 10"/>
                <a:gd name="T32" fmla="*/ 16 w 27"/>
                <a:gd name="T33" fmla="*/ 9 h 10"/>
                <a:gd name="T34" fmla="*/ 20 w 27"/>
                <a:gd name="T35" fmla="*/ 8 h 10"/>
                <a:gd name="T36" fmla="*/ 24 w 27"/>
                <a:gd name="T37" fmla="*/ 5 h 10"/>
                <a:gd name="T38" fmla="*/ 25 w 27"/>
                <a:gd name="T39" fmla="*/ 3 h 10"/>
                <a:gd name="T40" fmla="*/ 26 w 27"/>
                <a:gd name="T41" fmla="*/ 1 h 10"/>
                <a:gd name="T42" fmla="*/ 22 w 27"/>
                <a:gd name="T43" fmla="*/ 2 h 10"/>
                <a:gd name="T44" fmla="*/ 19 w 27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0">
                  <a:moveTo>
                    <a:pt x="19" y="0"/>
                  </a:moveTo>
                  <a:lnTo>
                    <a:pt x="15" y="3"/>
                  </a:lnTo>
                  <a:lnTo>
                    <a:pt x="11" y="2"/>
                  </a:lnTo>
                  <a:lnTo>
                    <a:pt x="6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3" y="8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4" y="5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2" y="2"/>
                  </a:lnTo>
                  <a:lnTo>
                    <a:pt x="19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6" name="Freeform 259">
              <a:extLst>
                <a:ext uri="{FF2B5EF4-FFF2-40B4-BE49-F238E27FC236}">
                  <a16:creationId xmlns:a16="http://schemas.microsoft.com/office/drawing/2014/main" id="{CFAFFA4F-58BF-43EA-BAD1-2DE072922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4756" y="7451481"/>
              <a:ext cx="5497" cy="5497"/>
            </a:xfrm>
            <a:custGeom>
              <a:avLst/>
              <a:gdLst>
                <a:gd name="T0" fmla="*/ 5 w 6"/>
                <a:gd name="T1" fmla="*/ 0 h 4"/>
                <a:gd name="T2" fmla="*/ 3 w 6"/>
                <a:gd name="T3" fmla="*/ 0 h 4"/>
                <a:gd name="T4" fmla="*/ 1 w 6"/>
                <a:gd name="T5" fmla="*/ 1 h 4"/>
                <a:gd name="T6" fmla="*/ 0 w 6"/>
                <a:gd name="T7" fmla="*/ 3 h 4"/>
                <a:gd name="T8" fmla="*/ 3 w 6"/>
                <a:gd name="T9" fmla="*/ 2 h 4"/>
                <a:gd name="T10" fmla="*/ 5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3" y="2"/>
                  </a:lnTo>
                  <a:lnTo>
                    <a:pt x="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7" name="Freeform 260">
              <a:extLst>
                <a:ext uri="{FF2B5EF4-FFF2-40B4-BE49-F238E27FC236}">
                  <a16:creationId xmlns:a16="http://schemas.microsoft.com/office/drawing/2014/main" id="{BC6350CA-57C8-4121-B780-0927ABE7E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8814" y="7473461"/>
              <a:ext cx="5497" cy="5497"/>
            </a:xfrm>
            <a:custGeom>
              <a:avLst/>
              <a:gdLst>
                <a:gd name="T0" fmla="*/ 5 w 6"/>
                <a:gd name="T1" fmla="*/ 0 h 5"/>
                <a:gd name="T2" fmla="*/ 3 w 6"/>
                <a:gd name="T3" fmla="*/ 0 h 5"/>
                <a:gd name="T4" fmla="*/ 0 w 6"/>
                <a:gd name="T5" fmla="*/ 3 h 5"/>
                <a:gd name="T6" fmla="*/ 0 w 6"/>
                <a:gd name="T7" fmla="*/ 4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8" name="Freeform 261">
              <a:extLst>
                <a:ext uri="{FF2B5EF4-FFF2-40B4-BE49-F238E27FC236}">
                  <a16:creationId xmlns:a16="http://schemas.microsoft.com/office/drawing/2014/main" id="{AF33168D-9F89-4DE7-99DF-42F8558AC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2776" y="7462471"/>
              <a:ext cx="5497" cy="5497"/>
            </a:xfrm>
            <a:custGeom>
              <a:avLst/>
              <a:gdLst>
                <a:gd name="T0" fmla="*/ 5 w 6"/>
                <a:gd name="T1" fmla="*/ 0 h 3"/>
                <a:gd name="T2" fmla="*/ 4 w 6"/>
                <a:gd name="T3" fmla="*/ 0 h 3"/>
                <a:gd name="T4" fmla="*/ 1 w 6"/>
                <a:gd name="T5" fmla="*/ 1 h 3"/>
                <a:gd name="T6" fmla="*/ 0 w 6"/>
                <a:gd name="T7" fmla="*/ 1 h 3"/>
                <a:gd name="T8" fmla="*/ 1 w 6"/>
                <a:gd name="T9" fmla="*/ 2 h 3"/>
                <a:gd name="T10" fmla="*/ 5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9" name="Freeform 262">
              <a:extLst>
                <a:ext uri="{FF2B5EF4-FFF2-40B4-BE49-F238E27FC236}">
                  <a16:creationId xmlns:a16="http://schemas.microsoft.com/office/drawing/2014/main" id="{FEEE3F34-E485-4F1B-BE9A-30B2CA356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6292" y="7462471"/>
              <a:ext cx="10991" cy="5497"/>
            </a:xfrm>
            <a:custGeom>
              <a:avLst/>
              <a:gdLst>
                <a:gd name="T0" fmla="*/ 2 w 9"/>
                <a:gd name="T1" fmla="*/ 1 h 2"/>
                <a:gd name="T2" fmla="*/ 8 w 9"/>
                <a:gd name="T3" fmla="*/ 1 h 2"/>
                <a:gd name="T4" fmla="*/ 8 w 9"/>
                <a:gd name="T5" fmla="*/ 0 h 2"/>
                <a:gd name="T6" fmla="*/ 7 w 9"/>
                <a:gd name="T7" fmla="*/ 0 h 2"/>
                <a:gd name="T8" fmla="*/ 2 w 9"/>
                <a:gd name="T9" fmla="*/ 0 h 2"/>
                <a:gd name="T10" fmla="*/ 0 w 9"/>
                <a:gd name="T11" fmla="*/ 0 h 2"/>
                <a:gd name="T12" fmla="*/ 0 w 9"/>
                <a:gd name="T13" fmla="*/ 1 h 2"/>
                <a:gd name="T14" fmla="*/ 2 w 9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2" y="1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0" name="Freeform 263">
              <a:extLst>
                <a:ext uri="{FF2B5EF4-FFF2-40B4-BE49-F238E27FC236}">
                  <a16:creationId xmlns:a16="http://schemas.microsoft.com/office/drawing/2014/main" id="{EE3F1EB3-5B06-4048-B3EC-8C3B34218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9804" y="7462471"/>
              <a:ext cx="16488" cy="5497"/>
            </a:xfrm>
            <a:custGeom>
              <a:avLst/>
              <a:gdLst>
                <a:gd name="T0" fmla="*/ 2 w 13"/>
                <a:gd name="T1" fmla="*/ 4 h 5"/>
                <a:gd name="T2" fmla="*/ 0 w 13"/>
                <a:gd name="T3" fmla="*/ 3 h 5"/>
                <a:gd name="T4" fmla="*/ 7 w 13"/>
                <a:gd name="T5" fmla="*/ 1 h 5"/>
                <a:gd name="T6" fmla="*/ 11 w 13"/>
                <a:gd name="T7" fmla="*/ 0 h 5"/>
                <a:gd name="T8" fmla="*/ 12 w 13"/>
                <a:gd name="T9" fmla="*/ 0 h 5"/>
                <a:gd name="T10" fmla="*/ 4 w 13"/>
                <a:gd name="T11" fmla="*/ 4 h 5"/>
                <a:gd name="T12" fmla="*/ 2 w 1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lnTo>
                    <a:pt x="0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4" y="4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1" name="Freeform 264">
              <a:extLst>
                <a:ext uri="{FF2B5EF4-FFF2-40B4-BE49-F238E27FC236}">
                  <a16:creationId xmlns:a16="http://schemas.microsoft.com/office/drawing/2014/main" id="{259FF691-049A-435F-8BE8-EBF9B1894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3321" y="5984266"/>
              <a:ext cx="989135" cy="1175971"/>
            </a:xfrm>
            <a:custGeom>
              <a:avLst/>
              <a:gdLst>
                <a:gd name="T0" fmla="*/ 94 w 792"/>
                <a:gd name="T1" fmla="*/ 614 h 944"/>
                <a:gd name="T2" fmla="*/ 182 w 792"/>
                <a:gd name="T3" fmla="*/ 512 h 944"/>
                <a:gd name="T4" fmla="*/ 240 w 792"/>
                <a:gd name="T5" fmla="*/ 427 h 944"/>
                <a:gd name="T6" fmla="*/ 251 w 792"/>
                <a:gd name="T7" fmla="*/ 276 h 944"/>
                <a:gd name="T8" fmla="*/ 257 w 792"/>
                <a:gd name="T9" fmla="*/ 260 h 944"/>
                <a:gd name="T10" fmla="*/ 295 w 792"/>
                <a:gd name="T11" fmla="*/ 206 h 944"/>
                <a:gd name="T12" fmla="*/ 347 w 792"/>
                <a:gd name="T13" fmla="*/ 202 h 944"/>
                <a:gd name="T14" fmla="*/ 306 w 792"/>
                <a:gd name="T15" fmla="*/ 248 h 944"/>
                <a:gd name="T16" fmla="*/ 338 w 792"/>
                <a:gd name="T17" fmla="*/ 181 h 944"/>
                <a:gd name="T18" fmla="*/ 386 w 792"/>
                <a:gd name="T19" fmla="*/ 177 h 944"/>
                <a:gd name="T20" fmla="*/ 382 w 792"/>
                <a:gd name="T21" fmla="*/ 146 h 944"/>
                <a:gd name="T22" fmla="*/ 479 w 792"/>
                <a:gd name="T23" fmla="*/ 84 h 944"/>
                <a:gd name="T24" fmla="*/ 403 w 792"/>
                <a:gd name="T25" fmla="*/ 143 h 944"/>
                <a:gd name="T26" fmla="*/ 431 w 792"/>
                <a:gd name="T27" fmla="*/ 90 h 944"/>
                <a:gd name="T28" fmla="*/ 569 w 792"/>
                <a:gd name="T29" fmla="*/ 60 h 944"/>
                <a:gd name="T30" fmla="*/ 572 w 792"/>
                <a:gd name="T31" fmla="*/ 55 h 944"/>
                <a:gd name="T32" fmla="*/ 531 w 792"/>
                <a:gd name="T33" fmla="*/ 59 h 944"/>
                <a:gd name="T34" fmla="*/ 773 w 792"/>
                <a:gd name="T35" fmla="*/ 141 h 944"/>
                <a:gd name="T36" fmla="*/ 738 w 792"/>
                <a:gd name="T37" fmla="*/ 157 h 944"/>
                <a:gd name="T38" fmla="*/ 640 w 792"/>
                <a:gd name="T39" fmla="*/ 141 h 944"/>
                <a:gd name="T40" fmla="*/ 571 w 792"/>
                <a:gd name="T41" fmla="*/ 215 h 944"/>
                <a:gd name="T42" fmla="*/ 492 w 792"/>
                <a:gd name="T43" fmla="*/ 187 h 944"/>
                <a:gd name="T44" fmla="*/ 411 w 792"/>
                <a:gd name="T45" fmla="*/ 228 h 944"/>
                <a:gd name="T46" fmla="*/ 351 w 792"/>
                <a:gd name="T47" fmla="*/ 345 h 944"/>
                <a:gd name="T48" fmla="*/ 267 w 792"/>
                <a:gd name="T49" fmla="*/ 530 h 944"/>
                <a:gd name="T50" fmla="*/ 222 w 792"/>
                <a:gd name="T51" fmla="*/ 633 h 944"/>
                <a:gd name="T52" fmla="*/ 239 w 792"/>
                <a:gd name="T53" fmla="*/ 762 h 944"/>
                <a:gd name="T54" fmla="*/ 208 w 792"/>
                <a:gd name="T55" fmla="*/ 854 h 944"/>
                <a:gd name="T56" fmla="*/ 173 w 792"/>
                <a:gd name="T57" fmla="*/ 845 h 944"/>
                <a:gd name="T58" fmla="*/ 136 w 792"/>
                <a:gd name="T59" fmla="*/ 895 h 944"/>
                <a:gd name="T60" fmla="*/ 59 w 792"/>
                <a:gd name="T61" fmla="*/ 940 h 944"/>
                <a:gd name="T62" fmla="*/ 43 w 792"/>
                <a:gd name="T63" fmla="*/ 889 h 944"/>
                <a:gd name="T64" fmla="*/ 23 w 792"/>
                <a:gd name="T65" fmla="*/ 869 h 944"/>
                <a:gd name="T66" fmla="*/ 30 w 792"/>
                <a:gd name="T67" fmla="*/ 832 h 944"/>
                <a:gd name="T68" fmla="*/ 33 w 792"/>
                <a:gd name="T69" fmla="*/ 823 h 944"/>
                <a:gd name="T70" fmla="*/ 23 w 792"/>
                <a:gd name="T71" fmla="*/ 817 h 944"/>
                <a:gd name="T72" fmla="*/ 49 w 792"/>
                <a:gd name="T73" fmla="*/ 760 h 944"/>
                <a:gd name="T74" fmla="*/ 61 w 792"/>
                <a:gd name="T75" fmla="*/ 754 h 944"/>
                <a:gd name="T76" fmla="*/ 6 w 792"/>
                <a:gd name="T77" fmla="*/ 725 h 944"/>
                <a:gd name="T78" fmla="*/ 17 w 792"/>
                <a:gd name="T79" fmla="*/ 694 h 944"/>
                <a:gd name="T80" fmla="*/ 50 w 792"/>
                <a:gd name="T81" fmla="*/ 664 h 944"/>
                <a:gd name="T82" fmla="*/ 64 w 792"/>
                <a:gd name="T83" fmla="*/ 645 h 944"/>
                <a:gd name="T84" fmla="*/ 111 w 792"/>
                <a:gd name="T85" fmla="*/ 610 h 944"/>
                <a:gd name="T86" fmla="*/ 163 w 792"/>
                <a:gd name="T87" fmla="*/ 608 h 944"/>
                <a:gd name="T88" fmla="*/ 190 w 792"/>
                <a:gd name="T89" fmla="*/ 571 h 944"/>
                <a:gd name="T90" fmla="*/ 185 w 792"/>
                <a:gd name="T91" fmla="*/ 530 h 944"/>
                <a:gd name="T92" fmla="*/ 229 w 792"/>
                <a:gd name="T93" fmla="*/ 487 h 944"/>
                <a:gd name="T94" fmla="*/ 277 w 792"/>
                <a:gd name="T95" fmla="*/ 404 h 944"/>
                <a:gd name="T96" fmla="*/ 279 w 792"/>
                <a:gd name="T97" fmla="*/ 346 h 944"/>
                <a:gd name="T98" fmla="*/ 322 w 792"/>
                <a:gd name="T99" fmla="*/ 317 h 944"/>
                <a:gd name="T100" fmla="*/ 324 w 792"/>
                <a:gd name="T101" fmla="*/ 279 h 944"/>
                <a:gd name="T102" fmla="*/ 345 w 792"/>
                <a:gd name="T103" fmla="*/ 247 h 944"/>
                <a:gd name="T104" fmla="*/ 384 w 792"/>
                <a:gd name="T105" fmla="*/ 200 h 944"/>
                <a:gd name="T106" fmla="*/ 429 w 792"/>
                <a:gd name="T107" fmla="*/ 141 h 944"/>
                <a:gd name="T108" fmla="*/ 461 w 792"/>
                <a:gd name="T109" fmla="*/ 163 h 944"/>
                <a:gd name="T110" fmla="*/ 514 w 792"/>
                <a:gd name="T111" fmla="*/ 98 h 944"/>
                <a:gd name="T112" fmla="*/ 560 w 792"/>
                <a:gd name="T113" fmla="*/ 99 h 944"/>
                <a:gd name="T114" fmla="*/ 624 w 792"/>
                <a:gd name="T115" fmla="*/ 22 h 944"/>
                <a:gd name="T116" fmla="*/ 661 w 792"/>
                <a:gd name="T117" fmla="*/ 38 h 944"/>
                <a:gd name="T118" fmla="*/ 713 w 792"/>
                <a:gd name="T119" fmla="*/ 16 h 944"/>
                <a:gd name="T120" fmla="*/ 738 w 792"/>
                <a:gd name="T121" fmla="*/ 30 h 944"/>
                <a:gd name="T122" fmla="*/ 749 w 792"/>
                <a:gd name="T123" fmla="*/ 106 h 944"/>
                <a:gd name="T124" fmla="*/ 643 w 792"/>
                <a:gd name="T125" fmla="*/ 11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2" h="944">
                  <a:moveTo>
                    <a:pt x="9" y="808"/>
                  </a:moveTo>
                  <a:lnTo>
                    <a:pt x="9" y="815"/>
                  </a:lnTo>
                  <a:lnTo>
                    <a:pt x="6" y="815"/>
                  </a:lnTo>
                  <a:lnTo>
                    <a:pt x="5" y="812"/>
                  </a:lnTo>
                  <a:lnTo>
                    <a:pt x="4" y="811"/>
                  </a:lnTo>
                  <a:lnTo>
                    <a:pt x="5" y="806"/>
                  </a:lnTo>
                  <a:lnTo>
                    <a:pt x="4" y="802"/>
                  </a:lnTo>
                  <a:lnTo>
                    <a:pt x="5" y="800"/>
                  </a:lnTo>
                  <a:lnTo>
                    <a:pt x="6" y="800"/>
                  </a:lnTo>
                  <a:lnTo>
                    <a:pt x="8" y="803"/>
                  </a:lnTo>
                  <a:lnTo>
                    <a:pt x="9" y="808"/>
                  </a:lnTo>
                  <a:close/>
                  <a:moveTo>
                    <a:pt x="5" y="760"/>
                  </a:moveTo>
                  <a:lnTo>
                    <a:pt x="3" y="761"/>
                  </a:lnTo>
                  <a:lnTo>
                    <a:pt x="0" y="760"/>
                  </a:lnTo>
                  <a:lnTo>
                    <a:pt x="1" y="755"/>
                  </a:lnTo>
                  <a:lnTo>
                    <a:pt x="2" y="754"/>
                  </a:lnTo>
                  <a:lnTo>
                    <a:pt x="4" y="753"/>
                  </a:lnTo>
                  <a:lnTo>
                    <a:pt x="5" y="757"/>
                  </a:lnTo>
                  <a:lnTo>
                    <a:pt x="5" y="760"/>
                  </a:lnTo>
                  <a:close/>
                  <a:moveTo>
                    <a:pt x="100" y="616"/>
                  </a:moveTo>
                  <a:lnTo>
                    <a:pt x="97" y="616"/>
                  </a:lnTo>
                  <a:lnTo>
                    <a:pt x="94" y="614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5" y="608"/>
                  </a:lnTo>
                  <a:lnTo>
                    <a:pt x="99" y="607"/>
                  </a:lnTo>
                  <a:lnTo>
                    <a:pt x="101" y="609"/>
                  </a:lnTo>
                  <a:lnTo>
                    <a:pt x="101" y="613"/>
                  </a:lnTo>
                  <a:lnTo>
                    <a:pt x="100" y="616"/>
                  </a:lnTo>
                  <a:close/>
                  <a:moveTo>
                    <a:pt x="111" y="593"/>
                  </a:moveTo>
                  <a:lnTo>
                    <a:pt x="108" y="593"/>
                  </a:lnTo>
                  <a:lnTo>
                    <a:pt x="105" y="592"/>
                  </a:lnTo>
                  <a:lnTo>
                    <a:pt x="111" y="589"/>
                  </a:lnTo>
                  <a:lnTo>
                    <a:pt x="118" y="586"/>
                  </a:lnTo>
                  <a:lnTo>
                    <a:pt x="119" y="584"/>
                  </a:lnTo>
                  <a:lnTo>
                    <a:pt x="120" y="584"/>
                  </a:lnTo>
                  <a:lnTo>
                    <a:pt x="121" y="586"/>
                  </a:lnTo>
                  <a:lnTo>
                    <a:pt x="122" y="590"/>
                  </a:lnTo>
                  <a:lnTo>
                    <a:pt x="120" y="591"/>
                  </a:lnTo>
                  <a:lnTo>
                    <a:pt x="111" y="593"/>
                  </a:lnTo>
                  <a:close/>
                  <a:moveTo>
                    <a:pt x="195" y="510"/>
                  </a:moveTo>
                  <a:lnTo>
                    <a:pt x="193" y="512"/>
                  </a:lnTo>
                  <a:lnTo>
                    <a:pt x="190" y="511"/>
                  </a:lnTo>
                  <a:lnTo>
                    <a:pt x="182" y="512"/>
                  </a:lnTo>
                  <a:lnTo>
                    <a:pt x="180" y="509"/>
                  </a:lnTo>
                  <a:lnTo>
                    <a:pt x="182" y="506"/>
                  </a:lnTo>
                  <a:lnTo>
                    <a:pt x="188" y="502"/>
                  </a:lnTo>
                  <a:lnTo>
                    <a:pt x="192" y="502"/>
                  </a:lnTo>
                  <a:lnTo>
                    <a:pt x="195" y="507"/>
                  </a:lnTo>
                  <a:lnTo>
                    <a:pt x="195" y="510"/>
                  </a:lnTo>
                  <a:close/>
                  <a:moveTo>
                    <a:pt x="217" y="455"/>
                  </a:moveTo>
                  <a:lnTo>
                    <a:pt x="215" y="457"/>
                  </a:lnTo>
                  <a:lnTo>
                    <a:pt x="211" y="457"/>
                  </a:lnTo>
                  <a:lnTo>
                    <a:pt x="211" y="455"/>
                  </a:lnTo>
                  <a:lnTo>
                    <a:pt x="212" y="451"/>
                  </a:lnTo>
                  <a:lnTo>
                    <a:pt x="214" y="449"/>
                  </a:lnTo>
                  <a:lnTo>
                    <a:pt x="217" y="449"/>
                  </a:lnTo>
                  <a:lnTo>
                    <a:pt x="218" y="451"/>
                  </a:lnTo>
                  <a:lnTo>
                    <a:pt x="217" y="455"/>
                  </a:lnTo>
                  <a:close/>
                  <a:moveTo>
                    <a:pt x="233" y="435"/>
                  </a:moveTo>
                  <a:lnTo>
                    <a:pt x="231" y="435"/>
                  </a:lnTo>
                  <a:lnTo>
                    <a:pt x="231" y="432"/>
                  </a:lnTo>
                  <a:lnTo>
                    <a:pt x="232" y="429"/>
                  </a:lnTo>
                  <a:lnTo>
                    <a:pt x="234" y="428"/>
                  </a:lnTo>
                  <a:lnTo>
                    <a:pt x="237" y="427"/>
                  </a:lnTo>
                  <a:lnTo>
                    <a:pt x="240" y="427"/>
                  </a:lnTo>
                  <a:lnTo>
                    <a:pt x="241" y="428"/>
                  </a:lnTo>
                  <a:lnTo>
                    <a:pt x="239" y="430"/>
                  </a:lnTo>
                  <a:lnTo>
                    <a:pt x="233" y="435"/>
                  </a:lnTo>
                  <a:close/>
                  <a:moveTo>
                    <a:pt x="231" y="424"/>
                  </a:moveTo>
                  <a:lnTo>
                    <a:pt x="228" y="425"/>
                  </a:lnTo>
                  <a:lnTo>
                    <a:pt x="228" y="422"/>
                  </a:lnTo>
                  <a:lnTo>
                    <a:pt x="230" y="418"/>
                  </a:lnTo>
                  <a:lnTo>
                    <a:pt x="231" y="417"/>
                  </a:lnTo>
                  <a:lnTo>
                    <a:pt x="232" y="414"/>
                  </a:lnTo>
                  <a:lnTo>
                    <a:pt x="234" y="412"/>
                  </a:lnTo>
                  <a:lnTo>
                    <a:pt x="237" y="415"/>
                  </a:lnTo>
                  <a:lnTo>
                    <a:pt x="237" y="418"/>
                  </a:lnTo>
                  <a:lnTo>
                    <a:pt x="235" y="423"/>
                  </a:lnTo>
                  <a:lnTo>
                    <a:pt x="231" y="424"/>
                  </a:lnTo>
                  <a:close/>
                  <a:moveTo>
                    <a:pt x="247" y="283"/>
                  </a:moveTo>
                  <a:lnTo>
                    <a:pt x="243" y="287"/>
                  </a:lnTo>
                  <a:lnTo>
                    <a:pt x="244" y="280"/>
                  </a:lnTo>
                  <a:lnTo>
                    <a:pt x="246" y="272"/>
                  </a:lnTo>
                  <a:lnTo>
                    <a:pt x="250" y="267"/>
                  </a:lnTo>
                  <a:lnTo>
                    <a:pt x="251" y="269"/>
                  </a:lnTo>
                  <a:lnTo>
                    <a:pt x="251" y="273"/>
                  </a:lnTo>
                  <a:lnTo>
                    <a:pt x="251" y="276"/>
                  </a:lnTo>
                  <a:lnTo>
                    <a:pt x="250" y="278"/>
                  </a:lnTo>
                  <a:lnTo>
                    <a:pt x="247" y="283"/>
                  </a:lnTo>
                  <a:close/>
                  <a:moveTo>
                    <a:pt x="274" y="251"/>
                  </a:moveTo>
                  <a:lnTo>
                    <a:pt x="276" y="253"/>
                  </a:lnTo>
                  <a:lnTo>
                    <a:pt x="281" y="252"/>
                  </a:lnTo>
                  <a:lnTo>
                    <a:pt x="282" y="253"/>
                  </a:lnTo>
                  <a:lnTo>
                    <a:pt x="281" y="256"/>
                  </a:lnTo>
                  <a:lnTo>
                    <a:pt x="279" y="258"/>
                  </a:lnTo>
                  <a:lnTo>
                    <a:pt x="275" y="259"/>
                  </a:lnTo>
                  <a:lnTo>
                    <a:pt x="273" y="263"/>
                  </a:lnTo>
                  <a:lnTo>
                    <a:pt x="272" y="265"/>
                  </a:lnTo>
                  <a:lnTo>
                    <a:pt x="268" y="265"/>
                  </a:lnTo>
                  <a:lnTo>
                    <a:pt x="265" y="265"/>
                  </a:lnTo>
                  <a:lnTo>
                    <a:pt x="263" y="269"/>
                  </a:lnTo>
                  <a:lnTo>
                    <a:pt x="261" y="267"/>
                  </a:lnTo>
                  <a:lnTo>
                    <a:pt x="260" y="268"/>
                  </a:lnTo>
                  <a:lnTo>
                    <a:pt x="260" y="272"/>
                  </a:lnTo>
                  <a:lnTo>
                    <a:pt x="259" y="272"/>
                  </a:lnTo>
                  <a:lnTo>
                    <a:pt x="255" y="273"/>
                  </a:lnTo>
                  <a:lnTo>
                    <a:pt x="254" y="266"/>
                  </a:lnTo>
                  <a:lnTo>
                    <a:pt x="256" y="263"/>
                  </a:lnTo>
                  <a:lnTo>
                    <a:pt x="257" y="260"/>
                  </a:lnTo>
                  <a:lnTo>
                    <a:pt x="259" y="260"/>
                  </a:lnTo>
                  <a:lnTo>
                    <a:pt x="261" y="260"/>
                  </a:lnTo>
                  <a:lnTo>
                    <a:pt x="264" y="253"/>
                  </a:lnTo>
                  <a:lnTo>
                    <a:pt x="269" y="251"/>
                  </a:lnTo>
                  <a:lnTo>
                    <a:pt x="272" y="251"/>
                  </a:lnTo>
                  <a:lnTo>
                    <a:pt x="274" y="251"/>
                  </a:lnTo>
                  <a:close/>
                  <a:moveTo>
                    <a:pt x="314" y="196"/>
                  </a:moveTo>
                  <a:lnTo>
                    <a:pt x="319" y="204"/>
                  </a:lnTo>
                  <a:lnTo>
                    <a:pt x="321" y="209"/>
                  </a:lnTo>
                  <a:lnTo>
                    <a:pt x="319" y="218"/>
                  </a:lnTo>
                  <a:lnTo>
                    <a:pt x="315" y="223"/>
                  </a:lnTo>
                  <a:lnTo>
                    <a:pt x="309" y="224"/>
                  </a:lnTo>
                  <a:lnTo>
                    <a:pt x="305" y="223"/>
                  </a:lnTo>
                  <a:lnTo>
                    <a:pt x="302" y="221"/>
                  </a:lnTo>
                  <a:lnTo>
                    <a:pt x="302" y="218"/>
                  </a:lnTo>
                  <a:lnTo>
                    <a:pt x="300" y="218"/>
                  </a:lnTo>
                  <a:lnTo>
                    <a:pt x="297" y="221"/>
                  </a:lnTo>
                  <a:lnTo>
                    <a:pt x="293" y="221"/>
                  </a:lnTo>
                  <a:lnTo>
                    <a:pt x="291" y="219"/>
                  </a:lnTo>
                  <a:lnTo>
                    <a:pt x="289" y="215"/>
                  </a:lnTo>
                  <a:lnTo>
                    <a:pt x="293" y="210"/>
                  </a:lnTo>
                  <a:lnTo>
                    <a:pt x="295" y="206"/>
                  </a:lnTo>
                  <a:lnTo>
                    <a:pt x="299" y="206"/>
                  </a:lnTo>
                  <a:lnTo>
                    <a:pt x="300" y="207"/>
                  </a:lnTo>
                  <a:lnTo>
                    <a:pt x="302" y="209"/>
                  </a:lnTo>
                  <a:lnTo>
                    <a:pt x="304" y="204"/>
                  </a:lnTo>
                  <a:lnTo>
                    <a:pt x="303" y="200"/>
                  </a:lnTo>
                  <a:lnTo>
                    <a:pt x="304" y="198"/>
                  </a:lnTo>
                  <a:lnTo>
                    <a:pt x="309" y="200"/>
                  </a:lnTo>
                  <a:lnTo>
                    <a:pt x="309" y="191"/>
                  </a:lnTo>
                  <a:lnTo>
                    <a:pt x="311" y="190"/>
                  </a:lnTo>
                  <a:lnTo>
                    <a:pt x="312" y="190"/>
                  </a:lnTo>
                  <a:lnTo>
                    <a:pt x="314" y="193"/>
                  </a:lnTo>
                  <a:lnTo>
                    <a:pt x="314" y="196"/>
                  </a:lnTo>
                  <a:close/>
                  <a:moveTo>
                    <a:pt x="332" y="228"/>
                  </a:moveTo>
                  <a:lnTo>
                    <a:pt x="332" y="228"/>
                  </a:lnTo>
                  <a:lnTo>
                    <a:pt x="336" y="220"/>
                  </a:lnTo>
                  <a:lnTo>
                    <a:pt x="340" y="218"/>
                  </a:lnTo>
                  <a:lnTo>
                    <a:pt x="341" y="215"/>
                  </a:lnTo>
                  <a:lnTo>
                    <a:pt x="343" y="212"/>
                  </a:lnTo>
                  <a:lnTo>
                    <a:pt x="342" y="207"/>
                  </a:lnTo>
                  <a:lnTo>
                    <a:pt x="343" y="204"/>
                  </a:lnTo>
                  <a:lnTo>
                    <a:pt x="346" y="203"/>
                  </a:lnTo>
                  <a:lnTo>
                    <a:pt x="347" y="202"/>
                  </a:lnTo>
                  <a:lnTo>
                    <a:pt x="349" y="201"/>
                  </a:lnTo>
                  <a:lnTo>
                    <a:pt x="351" y="204"/>
                  </a:lnTo>
                  <a:lnTo>
                    <a:pt x="353" y="207"/>
                  </a:lnTo>
                  <a:lnTo>
                    <a:pt x="355" y="215"/>
                  </a:lnTo>
                  <a:lnTo>
                    <a:pt x="354" y="221"/>
                  </a:lnTo>
                  <a:lnTo>
                    <a:pt x="349" y="227"/>
                  </a:lnTo>
                  <a:lnTo>
                    <a:pt x="344" y="229"/>
                  </a:lnTo>
                  <a:lnTo>
                    <a:pt x="340" y="235"/>
                  </a:lnTo>
                  <a:lnTo>
                    <a:pt x="338" y="240"/>
                  </a:lnTo>
                  <a:lnTo>
                    <a:pt x="336" y="241"/>
                  </a:lnTo>
                  <a:lnTo>
                    <a:pt x="335" y="241"/>
                  </a:lnTo>
                  <a:lnTo>
                    <a:pt x="333" y="240"/>
                  </a:lnTo>
                  <a:lnTo>
                    <a:pt x="332" y="240"/>
                  </a:lnTo>
                  <a:lnTo>
                    <a:pt x="329" y="244"/>
                  </a:lnTo>
                  <a:lnTo>
                    <a:pt x="322" y="248"/>
                  </a:lnTo>
                  <a:lnTo>
                    <a:pt x="319" y="247"/>
                  </a:lnTo>
                  <a:lnTo>
                    <a:pt x="319" y="242"/>
                  </a:lnTo>
                  <a:lnTo>
                    <a:pt x="317" y="243"/>
                  </a:lnTo>
                  <a:lnTo>
                    <a:pt x="314" y="248"/>
                  </a:lnTo>
                  <a:lnTo>
                    <a:pt x="311" y="250"/>
                  </a:lnTo>
                  <a:lnTo>
                    <a:pt x="309" y="250"/>
                  </a:lnTo>
                  <a:lnTo>
                    <a:pt x="306" y="248"/>
                  </a:lnTo>
                  <a:lnTo>
                    <a:pt x="297" y="257"/>
                  </a:lnTo>
                  <a:lnTo>
                    <a:pt x="289" y="259"/>
                  </a:lnTo>
                  <a:lnTo>
                    <a:pt x="286" y="257"/>
                  </a:lnTo>
                  <a:lnTo>
                    <a:pt x="286" y="252"/>
                  </a:lnTo>
                  <a:lnTo>
                    <a:pt x="291" y="245"/>
                  </a:lnTo>
                  <a:lnTo>
                    <a:pt x="296" y="240"/>
                  </a:lnTo>
                  <a:lnTo>
                    <a:pt x="311" y="237"/>
                  </a:lnTo>
                  <a:lnTo>
                    <a:pt x="321" y="223"/>
                  </a:lnTo>
                  <a:lnTo>
                    <a:pt x="323" y="207"/>
                  </a:lnTo>
                  <a:lnTo>
                    <a:pt x="325" y="201"/>
                  </a:lnTo>
                  <a:lnTo>
                    <a:pt x="324" y="198"/>
                  </a:lnTo>
                  <a:lnTo>
                    <a:pt x="322" y="198"/>
                  </a:lnTo>
                  <a:lnTo>
                    <a:pt x="322" y="193"/>
                  </a:lnTo>
                  <a:lnTo>
                    <a:pt x="323" y="187"/>
                  </a:lnTo>
                  <a:lnTo>
                    <a:pt x="328" y="180"/>
                  </a:lnTo>
                  <a:lnTo>
                    <a:pt x="331" y="176"/>
                  </a:lnTo>
                  <a:lnTo>
                    <a:pt x="335" y="167"/>
                  </a:lnTo>
                  <a:lnTo>
                    <a:pt x="338" y="165"/>
                  </a:lnTo>
                  <a:lnTo>
                    <a:pt x="340" y="165"/>
                  </a:lnTo>
                  <a:lnTo>
                    <a:pt x="343" y="167"/>
                  </a:lnTo>
                  <a:lnTo>
                    <a:pt x="342" y="172"/>
                  </a:lnTo>
                  <a:lnTo>
                    <a:pt x="338" y="181"/>
                  </a:lnTo>
                  <a:lnTo>
                    <a:pt x="333" y="189"/>
                  </a:lnTo>
                  <a:lnTo>
                    <a:pt x="333" y="194"/>
                  </a:lnTo>
                  <a:lnTo>
                    <a:pt x="336" y="199"/>
                  </a:lnTo>
                  <a:lnTo>
                    <a:pt x="337" y="206"/>
                  </a:lnTo>
                  <a:lnTo>
                    <a:pt x="337" y="213"/>
                  </a:lnTo>
                  <a:lnTo>
                    <a:pt x="332" y="223"/>
                  </a:lnTo>
                  <a:lnTo>
                    <a:pt x="332" y="228"/>
                  </a:lnTo>
                  <a:close/>
                  <a:moveTo>
                    <a:pt x="384" y="140"/>
                  </a:moveTo>
                  <a:lnTo>
                    <a:pt x="388" y="145"/>
                  </a:lnTo>
                  <a:lnTo>
                    <a:pt x="389" y="143"/>
                  </a:lnTo>
                  <a:lnTo>
                    <a:pt x="393" y="142"/>
                  </a:lnTo>
                  <a:lnTo>
                    <a:pt x="395" y="144"/>
                  </a:lnTo>
                  <a:lnTo>
                    <a:pt x="397" y="147"/>
                  </a:lnTo>
                  <a:lnTo>
                    <a:pt x="399" y="148"/>
                  </a:lnTo>
                  <a:lnTo>
                    <a:pt x="401" y="152"/>
                  </a:lnTo>
                  <a:lnTo>
                    <a:pt x="401" y="157"/>
                  </a:lnTo>
                  <a:lnTo>
                    <a:pt x="400" y="161"/>
                  </a:lnTo>
                  <a:lnTo>
                    <a:pt x="397" y="163"/>
                  </a:lnTo>
                  <a:lnTo>
                    <a:pt x="396" y="167"/>
                  </a:lnTo>
                  <a:lnTo>
                    <a:pt x="398" y="174"/>
                  </a:lnTo>
                  <a:lnTo>
                    <a:pt x="392" y="176"/>
                  </a:lnTo>
                  <a:lnTo>
                    <a:pt x="386" y="177"/>
                  </a:lnTo>
                  <a:lnTo>
                    <a:pt x="384" y="174"/>
                  </a:lnTo>
                  <a:lnTo>
                    <a:pt x="379" y="180"/>
                  </a:lnTo>
                  <a:lnTo>
                    <a:pt x="374" y="188"/>
                  </a:lnTo>
                  <a:lnTo>
                    <a:pt x="371" y="189"/>
                  </a:lnTo>
                  <a:lnTo>
                    <a:pt x="371" y="187"/>
                  </a:lnTo>
                  <a:lnTo>
                    <a:pt x="368" y="185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4" y="181"/>
                  </a:lnTo>
                  <a:lnTo>
                    <a:pt x="368" y="179"/>
                  </a:lnTo>
                  <a:lnTo>
                    <a:pt x="369" y="175"/>
                  </a:lnTo>
                  <a:lnTo>
                    <a:pt x="368" y="166"/>
                  </a:lnTo>
                  <a:lnTo>
                    <a:pt x="369" y="163"/>
                  </a:lnTo>
                  <a:lnTo>
                    <a:pt x="369" y="160"/>
                  </a:lnTo>
                  <a:lnTo>
                    <a:pt x="371" y="157"/>
                  </a:lnTo>
                  <a:lnTo>
                    <a:pt x="380" y="158"/>
                  </a:lnTo>
                  <a:lnTo>
                    <a:pt x="380" y="155"/>
                  </a:lnTo>
                  <a:lnTo>
                    <a:pt x="380" y="153"/>
                  </a:lnTo>
                  <a:lnTo>
                    <a:pt x="376" y="150"/>
                  </a:lnTo>
                  <a:lnTo>
                    <a:pt x="376" y="148"/>
                  </a:lnTo>
                  <a:lnTo>
                    <a:pt x="379" y="146"/>
                  </a:lnTo>
                  <a:lnTo>
                    <a:pt x="382" y="146"/>
                  </a:lnTo>
                  <a:lnTo>
                    <a:pt x="384" y="142"/>
                  </a:lnTo>
                  <a:lnTo>
                    <a:pt x="384" y="141"/>
                  </a:lnTo>
                  <a:lnTo>
                    <a:pt x="384" y="140"/>
                  </a:lnTo>
                  <a:close/>
                  <a:moveTo>
                    <a:pt x="760" y="122"/>
                  </a:moveTo>
                  <a:lnTo>
                    <a:pt x="754" y="125"/>
                  </a:lnTo>
                  <a:lnTo>
                    <a:pt x="753" y="123"/>
                  </a:lnTo>
                  <a:lnTo>
                    <a:pt x="755" y="120"/>
                  </a:lnTo>
                  <a:lnTo>
                    <a:pt x="757" y="113"/>
                  </a:lnTo>
                  <a:lnTo>
                    <a:pt x="759" y="113"/>
                  </a:lnTo>
                  <a:lnTo>
                    <a:pt x="762" y="115"/>
                  </a:lnTo>
                  <a:lnTo>
                    <a:pt x="763" y="119"/>
                  </a:lnTo>
                  <a:lnTo>
                    <a:pt x="760" y="122"/>
                  </a:lnTo>
                  <a:close/>
                  <a:moveTo>
                    <a:pt x="483" y="97"/>
                  </a:moveTo>
                  <a:lnTo>
                    <a:pt x="481" y="98"/>
                  </a:lnTo>
                  <a:lnTo>
                    <a:pt x="479" y="100"/>
                  </a:lnTo>
                  <a:lnTo>
                    <a:pt x="478" y="98"/>
                  </a:lnTo>
                  <a:lnTo>
                    <a:pt x="475" y="97"/>
                  </a:lnTo>
                  <a:lnTo>
                    <a:pt x="474" y="98"/>
                  </a:lnTo>
                  <a:lnTo>
                    <a:pt x="471" y="94"/>
                  </a:lnTo>
                  <a:lnTo>
                    <a:pt x="471" y="91"/>
                  </a:lnTo>
                  <a:lnTo>
                    <a:pt x="474" y="87"/>
                  </a:lnTo>
                  <a:lnTo>
                    <a:pt x="479" y="84"/>
                  </a:lnTo>
                  <a:lnTo>
                    <a:pt x="483" y="85"/>
                  </a:lnTo>
                  <a:lnTo>
                    <a:pt x="484" y="86"/>
                  </a:lnTo>
                  <a:lnTo>
                    <a:pt x="483" y="97"/>
                  </a:lnTo>
                  <a:close/>
                  <a:moveTo>
                    <a:pt x="437" y="98"/>
                  </a:moveTo>
                  <a:lnTo>
                    <a:pt x="440" y="103"/>
                  </a:lnTo>
                  <a:lnTo>
                    <a:pt x="442" y="103"/>
                  </a:lnTo>
                  <a:lnTo>
                    <a:pt x="443" y="102"/>
                  </a:lnTo>
                  <a:lnTo>
                    <a:pt x="444" y="100"/>
                  </a:lnTo>
                  <a:lnTo>
                    <a:pt x="448" y="103"/>
                  </a:lnTo>
                  <a:lnTo>
                    <a:pt x="447" y="107"/>
                  </a:lnTo>
                  <a:lnTo>
                    <a:pt x="443" y="113"/>
                  </a:lnTo>
                  <a:lnTo>
                    <a:pt x="439" y="120"/>
                  </a:lnTo>
                  <a:lnTo>
                    <a:pt x="435" y="122"/>
                  </a:lnTo>
                  <a:lnTo>
                    <a:pt x="433" y="121"/>
                  </a:lnTo>
                  <a:lnTo>
                    <a:pt x="429" y="126"/>
                  </a:lnTo>
                  <a:lnTo>
                    <a:pt x="426" y="130"/>
                  </a:lnTo>
                  <a:lnTo>
                    <a:pt x="423" y="136"/>
                  </a:lnTo>
                  <a:lnTo>
                    <a:pt x="423" y="139"/>
                  </a:lnTo>
                  <a:lnTo>
                    <a:pt x="423" y="141"/>
                  </a:lnTo>
                  <a:lnTo>
                    <a:pt x="412" y="144"/>
                  </a:lnTo>
                  <a:lnTo>
                    <a:pt x="407" y="145"/>
                  </a:lnTo>
                  <a:lnTo>
                    <a:pt x="403" y="143"/>
                  </a:lnTo>
                  <a:lnTo>
                    <a:pt x="401" y="139"/>
                  </a:lnTo>
                  <a:lnTo>
                    <a:pt x="401" y="137"/>
                  </a:lnTo>
                  <a:lnTo>
                    <a:pt x="406" y="136"/>
                  </a:lnTo>
                  <a:lnTo>
                    <a:pt x="406" y="133"/>
                  </a:lnTo>
                  <a:lnTo>
                    <a:pt x="407" y="131"/>
                  </a:lnTo>
                  <a:lnTo>
                    <a:pt x="408" y="130"/>
                  </a:lnTo>
                  <a:lnTo>
                    <a:pt x="410" y="125"/>
                  </a:lnTo>
                  <a:lnTo>
                    <a:pt x="411" y="124"/>
                  </a:lnTo>
                  <a:lnTo>
                    <a:pt x="415" y="125"/>
                  </a:lnTo>
                  <a:lnTo>
                    <a:pt x="417" y="122"/>
                  </a:lnTo>
                  <a:lnTo>
                    <a:pt x="418" y="121"/>
                  </a:lnTo>
                  <a:lnTo>
                    <a:pt x="419" y="124"/>
                  </a:lnTo>
                  <a:lnTo>
                    <a:pt x="420" y="120"/>
                  </a:lnTo>
                  <a:lnTo>
                    <a:pt x="419" y="117"/>
                  </a:lnTo>
                  <a:lnTo>
                    <a:pt x="419" y="114"/>
                  </a:lnTo>
                  <a:lnTo>
                    <a:pt x="424" y="108"/>
                  </a:lnTo>
                  <a:lnTo>
                    <a:pt x="426" y="104"/>
                  </a:lnTo>
                  <a:lnTo>
                    <a:pt x="428" y="101"/>
                  </a:lnTo>
                  <a:lnTo>
                    <a:pt x="431" y="102"/>
                  </a:lnTo>
                  <a:lnTo>
                    <a:pt x="431" y="97"/>
                  </a:lnTo>
                  <a:lnTo>
                    <a:pt x="431" y="93"/>
                  </a:lnTo>
                  <a:lnTo>
                    <a:pt x="431" y="90"/>
                  </a:lnTo>
                  <a:lnTo>
                    <a:pt x="433" y="83"/>
                  </a:lnTo>
                  <a:lnTo>
                    <a:pt x="435" y="83"/>
                  </a:lnTo>
                  <a:lnTo>
                    <a:pt x="437" y="89"/>
                  </a:lnTo>
                  <a:lnTo>
                    <a:pt x="437" y="98"/>
                  </a:lnTo>
                  <a:close/>
                  <a:moveTo>
                    <a:pt x="453" y="86"/>
                  </a:moveTo>
                  <a:lnTo>
                    <a:pt x="454" y="86"/>
                  </a:lnTo>
                  <a:lnTo>
                    <a:pt x="456" y="86"/>
                  </a:lnTo>
                  <a:lnTo>
                    <a:pt x="457" y="87"/>
                  </a:lnTo>
                  <a:lnTo>
                    <a:pt x="459" y="91"/>
                  </a:lnTo>
                  <a:lnTo>
                    <a:pt x="462" y="93"/>
                  </a:lnTo>
                  <a:lnTo>
                    <a:pt x="462" y="95"/>
                  </a:lnTo>
                  <a:lnTo>
                    <a:pt x="459" y="98"/>
                  </a:lnTo>
                  <a:lnTo>
                    <a:pt x="456" y="98"/>
                  </a:lnTo>
                  <a:lnTo>
                    <a:pt x="453" y="98"/>
                  </a:lnTo>
                  <a:lnTo>
                    <a:pt x="452" y="95"/>
                  </a:lnTo>
                  <a:lnTo>
                    <a:pt x="451" y="90"/>
                  </a:lnTo>
                  <a:lnTo>
                    <a:pt x="448" y="85"/>
                  </a:lnTo>
                  <a:lnTo>
                    <a:pt x="447" y="81"/>
                  </a:lnTo>
                  <a:lnTo>
                    <a:pt x="450" y="80"/>
                  </a:lnTo>
                  <a:lnTo>
                    <a:pt x="453" y="86"/>
                  </a:lnTo>
                  <a:close/>
                  <a:moveTo>
                    <a:pt x="569" y="56"/>
                  </a:moveTo>
                  <a:lnTo>
                    <a:pt x="569" y="60"/>
                  </a:lnTo>
                  <a:lnTo>
                    <a:pt x="569" y="63"/>
                  </a:lnTo>
                  <a:lnTo>
                    <a:pt x="566" y="68"/>
                  </a:lnTo>
                  <a:lnTo>
                    <a:pt x="560" y="74"/>
                  </a:lnTo>
                  <a:lnTo>
                    <a:pt x="560" y="76"/>
                  </a:lnTo>
                  <a:lnTo>
                    <a:pt x="558" y="78"/>
                  </a:lnTo>
                  <a:lnTo>
                    <a:pt x="555" y="79"/>
                  </a:lnTo>
                  <a:lnTo>
                    <a:pt x="553" y="78"/>
                  </a:lnTo>
                  <a:lnTo>
                    <a:pt x="554" y="73"/>
                  </a:lnTo>
                  <a:lnTo>
                    <a:pt x="553" y="71"/>
                  </a:lnTo>
                  <a:lnTo>
                    <a:pt x="550" y="73"/>
                  </a:lnTo>
                  <a:lnTo>
                    <a:pt x="547" y="70"/>
                  </a:lnTo>
                  <a:lnTo>
                    <a:pt x="547" y="67"/>
                  </a:lnTo>
                  <a:lnTo>
                    <a:pt x="548" y="65"/>
                  </a:lnTo>
                  <a:lnTo>
                    <a:pt x="550" y="61"/>
                  </a:lnTo>
                  <a:lnTo>
                    <a:pt x="555" y="59"/>
                  </a:lnTo>
                  <a:lnTo>
                    <a:pt x="557" y="59"/>
                  </a:lnTo>
                  <a:lnTo>
                    <a:pt x="566" y="50"/>
                  </a:lnTo>
                  <a:lnTo>
                    <a:pt x="568" y="51"/>
                  </a:lnTo>
                  <a:lnTo>
                    <a:pt x="569" y="56"/>
                  </a:lnTo>
                  <a:close/>
                  <a:moveTo>
                    <a:pt x="580" y="54"/>
                  </a:moveTo>
                  <a:lnTo>
                    <a:pt x="575" y="57"/>
                  </a:lnTo>
                  <a:lnTo>
                    <a:pt x="572" y="55"/>
                  </a:lnTo>
                  <a:lnTo>
                    <a:pt x="570" y="51"/>
                  </a:lnTo>
                  <a:lnTo>
                    <a:pt x="570" y="44"/>
                  </a:lnTo>
                  <a:lnTo>
                    <a:pt x="571" y="40"/>
                  </a:lnTo>
                  <a:lnTo>
                    <a:pt x="574" y="37"/>
                  </a:lnTo>
                  <a:lnTo>
                    <a:pt x="575" y="39"/>
                  </a:lnTo>
                  <a:lnTo>
                    <a:pt x="575" y="40"/>
                  </a:lnTo>
                  <a:lnTo>
                    <a:pt x="579" y="42"/>
                  </a:lnTo>
                  <a:lnTo>
                    <a:pt x="582" y="46"/>
                  </a:lnTo>
                  <a:lnTo>
                    <a:pt x="580" y="54"/>
                  </a:lnTo>
                  <a:close/>
                  <a:moveTo>
                    <a:pt x="563" y="31"/>
                  </a:moveTo>
                  <a:lnTo>
                    <a:pt x="563" y="34"/>
                  </a:lnTo>
                  <a:lnTo>
                    <a:pt x="561" y="37"/>
                  </a:lnTo>
                  <a:lnTo>
                    <a:pt x="559" y="40"/>
                  </a:lnTo>
                  <a:lnTo>
                    <a:pt x="552" y="51"/>
                  </a:lnTo>
                  <a:lnTo>
                    <a:pt x="548" y="53"/>
                  </a:lnTo>
                  <a:lnTo>
                    <a:pt x="547" y="55"/>
                  </a:lnTo>
                  <a:lnTo>
                    <a:pt x="545" y="56"/>
                  </a:lnTo>
                  <a:lnTo>
                    <a:pt x="539" y="55"/>
                  </a:lnTo>
                  <a:lnTo>
                    <a:pt x="538" y="57"/>
                  </a:lnTo>
                  <a:lnTo>
                    <a:pt x="536" y="59"/>
                  </a:lnTo>
                  <a:lnTo>
                    <a:pt x="533" y="59"/>
                  </a:lnTo>
                  <a:lnTo>
                    <a:pt x="531" y="59"/>
                  </a:lnTo>
                  <a:lnTo>
                    <a:pt x="525" y="55"/>
                  </a:lnTo>
                  <a:lnTo>
                    <a:pt x="522" y="50"/>
                  </a:lnTo>
                  <a:lnTo>
                    <a:pt x="520" y="46"/>
                  </a:lnTo>
                  <a:lnTo>
                    <a:pt x="525" y="46"/>
                  </a:lnTo>
                  <a:lnTo>
                    <a:pt x="527" y="45"/>
                  </a:lnTo>
                  <a:lnTo>
                    <a:pt x="530" y="46"/>
                  </a:lnTo>
                  <a:lnTo>
                    <a:pt x="533" y="42"/>
                  </a:lnTo>
                  <a:lnTo>
                    <a:pt x="537" y="42"/>
                  </a:lnTo>
                  <a:lnTo>
                    <a:pt x="545" y="39"/>
                  </a:lnTo>
                  <a:lnTo>
                    <a:pt x="549" y="41"/>
                  </a:lnTo>
                  <a:lnTo>
                    <a:pt x="556" y="31"/>
                  </a:lnTo>
                  <a:lnTo>
                    <a:pt x="558" y="31"/>
                  </a:lnTo>
                  <a:lnTo>
                    <a:pt x="562" y="29"/>
                  </a:lnTo>
                  <a:lnTo>
                    <a:pt x="563" y="31"/>
                  </a:lnTo>
                  <a:close/>
                  <a:moveTo>
                    <a:pt x="788" y="124"/>
                  </a:moveTo>
                  <a:lnTo>
                    <a:pt x="790" y="135"/>
                  </a:lnTo>
                  <a:lnTo>
                    <a:pt x="790" y="139"/>
                  </a:lnTo>
                  <a:lnTo>
                    <a:pt x="788" y="143"/>
                  </a:lnTo>
                  <a:lnTo>
                    <a:pt x="788" y="145"/>
                  </a:lnTo>
                  <a:lnTo>
                    <a:pt x="785" y="146"/>
                  </a:lnTo>
                  <a:lnTo>
                    <a:pt x="780" y="146"/>
                  </a:lnTo>
                  <a:lnTo>
                    <a:pt x="773" y="141"/>
                  </a:lnTo>
                  <a:lnTo>
                    <a:pt x="768" y="136"/>
                  </a:lnTo>
                  <a:lnTo>
                    <a:pt x="767" y="136"/>
                  </a:lnTo>
                  <a:lnTo>
                    <a:pt x="766" y="137"/>
                  </a:lnTo>
                  <a:lnTo>
                    <a:pt x="768" y="141"/>
                  </a:lnTo>
                  <a:lnTo>
                    <a:pt x="767" y="144"/>
                  </a:lnTo>
                  <a:lnTo>
                    <a:pt x="766" y="148"/>
                  </a:lnTo>
                  <a:lnTo>
                    <a:pt x="766" y="151"/>
                  </a:lnTo>
                  <a:lnTo>
                    <a:pt x="764" y="154"/>
                  </a:lnTo>
                  <a:lnTo>
                    <a:pt x="762" y="157"/>
                  </a:lnTo>
                  <a:lnTo>
                    <a:pt x="757" y="160"/>
                  </a:lnTo>
                  <a:lnTo>
                    <a:pt x="743" y="166"/>
                  </a:lnTo>
                  <a:lnTo>
                    <a:pt x="742" y="167"/>
                  </a:lnTo>
                  <a:lnTo>
                    <a:pt x="738" y="183"/>
                  </a:lnTo>
                  <a:lnTo>
                    <a:pt x="736" y="185"/>
                  </a:lnTo>
                  <a:lnTo>
                    <a:pt x="734" y="187"/>
                  </a:lnTo>
                  <a:lnTo>
                    <a:pt x="730" y="189"/>
                  </a:lnTo>
                  <a:lnTo>
                    <a:pt x="728" y="186"/>
                  </a:lnTo>
                  <a:lnTo>
                    <a:pt x="726" y="180"/>
                  </a:lnTo>
                  <a:lnTo>
                    <a:pt x="727" y="176"/>
                  </a:lnTo>
                  <a:lnTo>
                    <a:pt x="732" y="166"/>
                  </a:lnTo>
                  <a:lnTo>
                    <a:pt x="737" y="160"/>
                  </a:lnTo>
                  <a:lnTo>
                    <a:pt x="738" y="157"/>
                  </a:lnTo>
                  <a:lnTo>
                    <a:pt x="741" y="150"/>
                  </a:lnTo>
                  <a:lnTo>
                    <a:pt x="736" y="133"/>
                  </a:lnTo>
                  <a:lnTo>
                    <a:pt x="725" y="128"/>
                  </a:lnTo>
                  <a:lnTo>
                    <a:pt x="714" y="120"/>
                  </a:lnTo>
                  <a:lnTo>
                    <a:pt x="710" y="115"/>
                  </a:lnTo>
                  <a:lnTo>
                    <a:pt x="703" y="107"/>
                  </a:lnTo>
                  <a:lnTo>
                    <a:pt x="698" y="99"/>
                  </a:lnTo>
                  <a:lnTo>
                    <a:pt x="694" y="99"/>
                  </a:lnTo>
                  <a:lnTo>
                    <a:pt x="689" y="101"/>
                  </a:lnTo>
                  <a:lnTo>
                    <a:pt x="681" y="108"/>
                  </a:lnTo>
                  <a:lnTo>
                    <a:pt x="677" y="112"/>
                  </a:lnTo>
                  <a:lnTo>
                    <a:pt x="675" y="113"/>
                  </a:lnTo>
                  <a:lnTo>
                    <a:pt x="674" y="113"/>
                  </a:lnTo>
                  <a:lnTo>
                    <a:pt x="669" y="111"/>
                  </a:lnTo>
                  <a:lnTo>
                    <a:pt x="663" y="111"/>
                  </a:lnTo>
                  <a:lnTo>
                    <a:pt x="658" y="111"/>
                  </a:lnTo>
                  <a:lnTo>
                    <a:pt x="656" y="112"/>
                  </a:lnTo>
                  <a:lnTo>
                    <a:pt x="650" y="124"/>
                  </a:lnTo>
                  <a:lnTo>
                    <a:pt x="645" y="130"/>
                  </a:lnTo>
                  <a:lnTo>
                    <a:pt x="643" y="131"/>
                  </a:lnTo>
                  <a:lnTo>
                    <a:pt x="641" y="135"/>
                  </a:lnTo>
                  <a:lnTo>
                    <a:pt x="640" y="141"/>
                  </a:lnTo>
                  <a:lnTo>
                    <a:pt x="636" y="160"/>
                  </a:lnTo>
                  <a:lnTo>
                    <a:pt x="634" y="167"/>
                  </a:lnTo>
                  <a:lnTo>
                    <a:pt x="633" y="171"/>
                  </a:lnTo>
                  <a:lnTo>
                    <a:pt x="634" y="184"/>
                  </a:lnTo>
                  <a:lnTo>
                    <a:pt x="633" y="191"/>
                  </a:lnTo>
                  <a:lnTo>
                    <a:pt x="630" y="198"/>
                  </a:lnTo>
                  <a:lnTo>
                    <a:pt x="628" y="200"/>
                  </a:lnTo>
                  <a:lnTo>
                    <a:pt x="625" y="200"/>
                  </a:lnTo>
                  <a:lnTo>
                    <a:pt x="621" y="202"/>
                  </a:lnTo>
                  <a:lnTo>
                    <a:pt x="618" y="205"/>
                  </a:lnTo>
                  <a:lnTo>
                    <a:pt x="616" y="210"/>
                  </a:lnTo>
                  <a:lnTo>
                    <a:pt x="613" y="221"/>
                  </a:lnTo>
                  <a:lnTo>
                    <a:pt x="608" y="224"/>
                  </a:lnTo>
                  <a:lnTo>
                    <a:pt x="604" y="224"/>
                  </a:lnTo>
                  <a:lnTo>
                    <a:pt x="601" y="219"/>
                  </a:lnTo>
                  <a:lnTo>
                    <a:pt x="595" y="217"/>
                  </a:lnTo>
                  <a:lnTo>
                    <a:pt x="590" y="215"/>
                  </a:lnTo>
                  <a:lnTo>
                    <a:pt x="585" y="211"/>
                  </a:lnTo>
                  <a:lnTo>
                    <a:pt x="580" y="208"/>
                  </a:lnTo>
                  <a:lnTo>
                    <a:pt x="575" y="207"/>
                  </a:lnTo>
                  <a:lnTo>
                    <a:pt x="573" y="211"/>
                  </a:lnTo>
                  <a:lnTo>
                    <a:pt x="571" y="215"/>
                  </a:lnTo>
                  <a:lnTo>
                    <a:pt x="564" y="218"/>
                  </a:lnTo>
                  <a:lnTo>
                    <a:pt x="560" y="220"/>
                  </a:lnTo>
                  <a:lnTo>
                    <a:pt x="554" y="221"/>
                  </a:lnTo>
                  <a:lnTo>
                    <a:pt x="552" y="218"/>
                  </a:lnTo>
                  <a:lnTo>
                    <a:pt x="544" y="217"/>
                  </a:lnTo>
                  <a:lnTo>
                    <a:pt x="535" y="214"/>
                  </a:lnTo>
                  <a:lnTo>
                    <a:pt x="532" y="214"/>
                  </a:lnTo>
                  <a:lnTo>
                    <a:pt x="532" y="210"/>
                  </a:lnTo>
                  <a:lnTo>
                    <a:pt x="529" y="203"/>
                  </a:lnTo>
                  <a:lnTo>
                    <a:pt x="522" y="191"/>
                  </a:lnTo>
                  <a:lnTo>
                    <a:pt x="519" y="187"/>
                  </a:lnTo>
                  <a:lnTo>
                    <a:pt x="514" y="178"/>
                  </a:lnTo>
                  <a:lnTo>
                    <a:pt x="508" y="167"/>
                  </a:lnTo>
                  <a:lnTo>
                    <a:pt x="508" y="167"/>
                  </a:lnTo>
                  <a:lnTo>
                    <a:pt x="503" y="167"/>
                  </a:lnTo>
                  <a:lnTo>
                    <a:pt x="498" y="167"/>
                  </a:lnTo>
                  <a:lnTo>
                    <a:pt x="494" y="170"/>
                  </a:lnTo>
                  <a:lnTo>
                    <a:pt x="492" y="172"/>
                  </a:lnTo>
                  <a:lnTo>
                    <a:pt x="491" y="175"/>
                  </a:lnTo>
                  <a:lnTo>
                    <a:pt x="494" y="184"/>
                  </a:lnTo>
                  <a:lnTo>
                    <a:pt x="493" y="186"/>
                  </a:lnTo>
                  <a:lnTo>
                    <a:pt x="492" y="187"/>
                  </a:lnTo>
                  <a:lnTo>
                    <a:pt x="486" y="185"/>
                  </a:lnTo>
                  <a:lnTo>
                    <a:pt x="480" y="185"/>
                  </a:lnTo>
                  <a:lnTo>
                    <a:pt x="478" y="188"/>
                  </a:lnTo>
                  <a:lnTo>
                    <a:pt x="474" y="188"/>
                  </a:lnTo>
                  <a:lnTo>
                    <a:pt x="463" y="189"/>
                  </a:lnTo>
                  <a:lnTo>
                    <a:pt x="468" y="196"/>
                  </a:lnTo>
                  <a:lnTo>
                    <a:pt x="470" y="199"/>
                  </a:lnTo>
                  <a:lnTo>
                    <a:pt x="470" y="204"/>
                  </a:lnTo>
                  <a:lnTo>
                    <a:pt x="469" y="212"/>
                  </a:lnTo>
                  <a:lnTo>
                    <a:pt x="467" y="218"/>
                  </a:lnTo>
                  <a:lnTo>
                    <a:pt x="464" y="224"/>
                  </a:lnTo>
                  <a:lnTo>
                    <a:pt x="459" y="229"/>
                  </a:lnTo>
                  <a:lnTo>
                    <a:pt x="467" y="234"/>
                  </a:lnTo>
                  <a:lnTo>
                    <a:pt x="461" y="241"/>
                  </a:lnTo>
                  <a:lnTo>
                    <a:pt x="459" y="244"/>
                  </a:lnTo>
                  <a:lnTo>
                    <a:pt x="456" y="244"/>
                  </a:lnTo>
                  <a:lnTo>
                    <a:pt x="450" y="241"/>
                  </a:lnTo>
                  <a:lnTo>
                    <a:pt x="437" y="235"/>
                  </a:lnTo>
                  <a:lnTo>
                    <a:pt x="431" y="233"/>
                  </a:lnTo>
                  <a:lnTo>
                    <a:pt x="425" y="232"/>
                  </a:lnTo>
                  <a:lnTo>
                    <a:pt x="422" y="232"/>
                  </a:lnTo>
                  <a:lnTo>
                    <a:pt x="411" y="228"/>
                  </a:lnTo>
                  <a:lnTo>
                    <a:pt x="408" y="228"/>
                  </a:lnTo>
                  <a:lnTo>
                    <a:pt x="404" y="230"/>
                  </a:lnTo>
                  <a:lnTo>
                    <a:pt x="404" y="235"/>
                  </a:lnTo>
                  <a:lnTo>
                    <a:pt x="404" y="248"/>
                  </a:lnTo>
                  <a:lnTo>
                    <a:pt x="404" y="257"/>
                  </a:lnTo>
                  <a:lnTo>
                    <a:pt x="402" y="262"/>
                  </a:lnTo>
                  <a:lnTo>
                    <a:pt x="401" y="266"/>
                  </a:lnTo>
                  <a:lnTo>
                    <a:pt x="396" y="276"/>
                  </a:lnTo>
                  <a:lnTo>
                    <a:pt x="386" y="269"/>
                  </a:lnTo>
                  <a:lnTo>
                    <a:pt x="379" y="265"/>
                  </a:lnTo>
                  <a:lnTo>
                    <a:pt x="374" y="271"/>
                  </a:lnTo>
                  <a:lnTo>
                    <a:pt x="362" y="281"/>
                  </a:lnTo>
                  <a:lnTo>
                    <a:pt x="356" y="303"/>
                  </a:lnTo>
                  <a:lnTo>
                    <a:pt x="356" y="303"/>
                  </a:lnTo>
                  <a:lnTo>
                    <a:pt x="352" y="309"/>
                  </a:lnTo>
                  <a:lnTo>
                    <a:pt x="348" y="311"/>
                  </a:lnTo>
                  <a:lnTo>
                    <a:pt x="344" y="313"/>
                  </a:lnTo>
                  <a:lnTo>
                    <a:pt x="343" y="319"/>
                  </a:lnTo>
                  <a:lnTo>
                    <a:pt x="347" y="328"/>
                  </a:lnTo>
                  <a:lnTo>
                    <a:pt x="349" y="333"/>
                  </a:lnTo>
                  <a:lnTo>
                    <a:pt x="352" y="340"/>
                  </a:lnTo>
                  <a:lnTo>
                    <a:pt x="351" y="345"/>
                  </a:lnTo>
                  <a:lnTo>
                    <a:pt x="350" y="348"/>
                  </a:lnTo>
                  <a:lnTo>
                    <a:pt x="346" y="354"/>
                  </a:lnTo>
                  <a:lnTo>
                    <a:pt x="335" y="370"/>
                  </a:lnTo>
                  <a:lnTo>
                    <a:pt x="325" y="386"/>
                  </a:lnTo>
                  <a:lnTo>
                    <a:pt x="321" y="391"/>
                  </a:lnTo>
                  <a:lnTo>
                    <a:pt x="323" y="405"/>
                  </a:lnTo>
                  <a:lnTo>
                    <a:pt x="320" y="409"/>
                  </a:lnTo>
                  <a:lnTo>
                    <a:pt x="313" y="413"/>
                  </a:lnTo>
                  <a:lnTo>
                    <a:pt x="309" y="415"/>
                  </a:lnTo>
                  <a:lnTo>
                    <a:pt x="306" y="417"/>
                  </a:lnTo>
                  <a:lnTo>
                    <a:pt x="295" y="418"/>
                  </a:lnTo>
                  <a:lnTo>
                    <a:pt x="297" y="433"/>
                  </a:lnTo>
                  <a:lnTo>
                    <a:pt x="297" y="439"/>
                  </a:lnTo>
                  <a:lnTo>
                    <a:pt x="297" y="443"/>
                  </a:lnTo>
                  <a:lnTo>
                    <a:pt x="296" y="446"/>
                  </a:lnTo>
                  <a:lnTo>
                    <a:pt x="295" y="454"/>
                  </a:lnTo>
                  <a:lnTo>
                    <a:pt x="292" y="479"/>
                  </a:lnTo>
                  <a:lnTo>
                    <a:pt x="291" y="481"/>
                  </a:lnTo>
                  <a:lnTo>
                    <a:pt x="289" y="488"/>
                  </a:lnTo>
                  <a:lnTo>
                    <a:pt x="281" y="504"/>
                  </a:lnTo>
                  <a:lnTo>
                    <a:pt x="276" y="515"/>
                  </a:lnTo>
                  <a:lnTo>
                    <a:pt x="267" y="530"/>
                  </a:lnTo>
                  <a:lnTo>
                    <a:pt x="274" y="535"/>
                  </a:lnTo>
                  <a:lnTo>
                    <a:pt x="281" y="538"/>
                  </a:lnTo>
                  <a:lnTo>
                    <a:pt x="282" y="544"/>
                  </a:lnTo>
                  <a:lnTo>
                    <a:pt x="283" y="553"/>
                  </a:lnTo>
                  <a:lnTo>
                    <a:pt x="283" y="558"/>
                  </a:lnTo>
                  <a:lnTo>
                    <a:pt x="280" y="564"/>
                  </a:lnTo>
                  <a:lnTo>
                    <a:pt x="278" y="567"/>
                  </a:lnTo>
                  <a:lnTo>
                    <a:pt x="277" y="569"/>
                  </a:lnTo>
                  <a:lnTo>
                    <a:pt x="268" y="567"/>
                  </a:lnTo>
                  <a:lnTo>
                    <a:pt x="257" y="566"/>
                  </a:lnTo>
                  <a:lnTo>
                    <a:pt x="254" y="566"/>
                  </a:lnTo>
                  <a:lnTo>
                    <a:pt x="248" y="567"/>
                  </a:lnTo>
                  <a:lnTo>
                    <a:pt x="241" y="571"/>
                  </a:lnTo>
                  <a:lnTo>
                    <a:pt x="239" y="574"/>
                  </a:lnTo>
                  <a:lnTo>
                    <a:pt x="238" y="575"/>
                  </a:lnTo>
                  <a:lnTo>
                    <a:pt x="234" y="582"/>
                  </a:lnTo>
                  <a:lnTo>
                    <a:pt x="227" y="593"/>
                  </a:lnTo>
                  <a:lnTo>
                    <a:pt x="223" y="598"/>
                  </a:lnTo>
                  <a:lnTo>
                    <a:pt x="224" y="605"/>
                  </a:lnTo>
                  <a:lnTo>
                    <a:pt x="218" y="619"/>
                  </a:lnTo>
                  <a:lnTo>
                    <a:pt x="222" y="632"/>
                  </a:lnTo>
                  <a:lnTo>
                    <a:pt x="222" y="633"/>
                  </a:lnTo>
                  <a:lnTo>
                    <a:pt x="224" y="638"/>
                  </a:lnTo>
                  <a:lnTo>
                    <a:pt x="222" y="642"/>
                  </a:lnTo>
                  <a:lnTo>
                    <a:pt x="221" y="643"/>
                  </a:lnTo>
                  <a:lnTo>
                    <a:pt x="222" y="649"/>
                  </a:lnTo>
                  <a:lnTo>
                    <a:pt x="222" y="657"/>
                  </a:lnTo>
                  <a:lnTo>
                    <a:pt x="222" y="660"/>
                  </a:lnTo>
                  <a:lnTo>
                    <a:pt x="222" y="665"/>
                  </a:lnTo>
                  <a:lnTo>
                    <a:pt x="227" y="685"/>
                  </a:lnTo>
                  <a:lnTo>
                    <a:pt x="227" y="690"/>
                  </a:lnTo>
                  <a:lnTo>
                    <a:pt x="226" y="693"/>
                  </a:lnTo>
                  <a:lnTo>
                    <a:pt x="224" y="704"/>
                  </a:lnTo>
                  <a:lnTo>
                    <a:pt x="223" y="721"/>
                  </a:lnTo>
                  <a:lnTo>
                    <a:pt x="226" y="725"/>
                  </a:lnTo>
                  <a:lnTo>
                    <a:pt x="233" y="730"/>
                  </a:lnTo>
                  <a:lnTo>
                    <a:pt x="235" y="732"/>
                  </a:lnTo>
                  <a:lnTo>
                    <a:pt x="240" y="738"/>
                  </a:lnTo>
                  <a:lnTo>
                    <a:pt x="244" y="744"/>
                  </a:lnTo>
                  <a:lnTo>
                    <a:pt x="244" y="748"/>
                  </a:lnTo>
                  <a:lnTo>
                    <a:pt x="243" y="752"/>
                  </a:lnTo>
                  <a:lnTo>
                    <a:pt x="241" y="755"/>
                  </a:lnTo>
                  <a:lnTo>
                    <a:pt x="240" y="759"/>
                  </a:lnTo>
                  <a:lnTo>
                    <a:pt x="239" y="762"/>
                  </a:lnTo>
                  <a:lnTo>
                    <a:pt x="239" y="763"/>
                  </a:lnTo>
                  <a:lnTo>
                    <a:pt x="232" y="763"/>
                  </a:lnTo>
                  <a:lnTo>
                    <a:pt x="228" y="764"/>
                  </a:lnTo>
                  <a:lnTo>
                    <a:pt x="226" y="766"/>
                  </a:lnTo>
                  <a:lnTo>
                    <a:pt x="227" y="773"/>
                  </a:lnTo>
                  <a:lnTo>
                    <a:pt x="231" y="785"/>
                  </a:lnTo>
                  <a:lnTo>
                    <a:pt x="234" y="794"/>
                  </a:lnTo>
                  <a:lnTo>
                    <a:pt x="235" y="800"/>
                  </a:lnTo>
                  <a:lnTo>
                    <a:pt x="234" y="806"/>
                  </a:lnTo>
                  <a:lnTo>
                    <a:pt x="233" y="809"/>
                  </a:lnTo>
                  <a:lnTo>
                    <a:pt x="233" y="812"/>
                  </a:lnTo>
                  <a:lnTo>
                    <a:pt x="233" y="820"/>
                  </a:lnTo>
                  <a:lnTo>
                    <a:pt x="230" y="825"/>
                  </a:lnTo>
                  <a:lnTo>
                    <a:pt x="226" y="829"/>
                  </a:lnTo>
                  <a:lnTo>
                    <a:pt x="223" y="832"/>
                  </a:lnTo>
                  <a:lnTo>
                    <a:pt x="220" y="833"/>
                  </a:lnTo>
                  <a:lnTo>
                    <a:pt x="217" y="834"/>
                  </a:lnTo>
                  <a:lnTo>
                    <a:pt x="216" y="835"/>
                  </a:lnTo>
                  <a:lnTo>
                    <a:pt x="214" y="840"/>
                  </a:lnTo>
                  <a:lnTo>
                    <a:pt x="213" y="845"/>
                  </a:lnTo>
                  <a:lnTo>
                    <a:pt x="208" y="852"/>
                  </a:lnTo>
                  <a:lnTo>
                    <a:pt x="208" y="854"/>
                  </a:lnTo>
                  <a:lnTo>
                    <a:pt x="210" y="861"/>
                  </a:lnTo>
                  <a:lnTo>
                    <a:pt x="212" y="869"/>
                  </a:lnTo>
                  <a:lnTo>
                    <a:pt x="211" y="877"/>
                  </a:lnTo>
                  <a:lnTo>
                    <a:pt x="209" y="885"/>
                  </a:lnTo>
                  <a:lnTo>
                    <a:pt x="207" y="891"/>
                  </a:lnTo>
                  <a:lnTo>
                    <a:pt x="204" y="893"/>
                  </a:lnTo>
                  <a:lnTo>
                    <a:pt x="202" y="892"/>
                  </a:lnTo>
                  <a:lnTo>
                    <a:pt x="199" y="884"/>
                  </a:lnTo>
                  <a:lnTo>
                    <a:pt x="199" y="883"/>
                  </a:lnTo>
                  <a:lnTo>
                    <a:pt x="199" y="880"/>
                  </a:lnTo>
                  <a:lnTo>
                    <a:pt x="192" y="878"/>
                  </a:lnTo>
                  <a:lnTo>
                    <a:pt x="190" y="878"/>
                  </a:lnTo>
                  <a:lnTo>
                    <a:pt x="187" y="877"/>
                  </a:lnTo>
                  <a:lnTo>
                    <a:pt x="186" y="877"/>
                  </a:lnTo>
                  <a:lnTo>
                    <a:pt x="182" y="875"/>
                  </a:lnTo>
                  <a:lnTo>
                    <a:pt x="180" y="869"/>
                  </a:lnTo>
                  <a:lnTo>
                    <a:pt x="177" y="864"/>
                  </a:lnTo>
                  <a:lnTo>
                    <a:pt x="176" y="861"/>
                  </a:lnTo>
                  <a:lnTo>
                    <a:pt x="176" y="851"/>
                  </a:lnTo>
                  <a:lnTo>
                    <a:pt x="176" y="846"/>
                  </a:lnTo>
                  <a:lnTo>
                    <a:pt x="176" y="841"/>
                  </a:lnTo>
                  <a:lnTo>
                    <a:pt x="173" y="845"/>
                  </a:lnTo>
                  <a:lnTo>
                    <a:pt x="174" y="852"/>
                  </a:lnTo>
                  <a:lnTo>
                    <a:pt x="172" y="854"/>
                  </a:lnTo>
                  <a:lnTo>
                    <a:pt x="170" y="856"/>
                  </a:lnTo>
                  <a:lnTo>
                    <a:pt x="170" y="859"/>
                  </a:lnTo>
                  <a:lnTo>
                    <a:pt x="171" y="860"/>
                  </a:lnTo>
                  <a:lnTo>
                    <a:pt x="171" y="864"/>
                  </a:lnTo>
                  <a:lnTo>
                    <a:pt x="170" y="870"/>
                  </a:lnTo>
                  <a:lnTo>
                    <a:pt x="165" y="883"/>
                  </a:lnTo>
                  <a:lnTo>
                    <a:pt x="163" y="884"/>
                  </a:lnTo>
                  <a:lnTo>
                    <a:pt x="163" y="886"/>
                  </a:lnTo>
                  <a:lnTo>
                    <a:pt x="160" y="884"/>
                  </a:lnTo>
                  <a:lnTo>
                    <a:pt x="156" y="888"/>
                  </a:lnTo>
                  <a:lnTo>
                    <a:pt x="152" y="889"/>
                  </a:lnTo>
                  <a:lnTo>
                    <a:pt x="151" y="884"/>
                  </a:lnTo>
                  <a:lnTo>
                    <a:pt x="146" y="880"/>
                  </a:lnTo>
                  <a:lnTo>
                    <a:pt x="144" y="880"/>
                  </a:lnTo>
                  <a:lnTo>
                    <a:pt x="146" y="883"/>
                  </a:lnTo>
                  <a:lnTo>
                    <a:pt x="148" y="886"/>
                  </a:lnTo>
                  <a:lnTo>
                    <a:pt x="147" y="888"/>
                  </a:lnTo>
                  <a:lnTo>
                    <a:pt x="146" y="889"/>
                  </a:lnTo>
                  <a:lnTo>
                    <a:pt x="144" y="890"/>
                  </a:lnTo>
                  <a:lnTo>
                    <a:pt x="136" y="895"/>
                  </a:lnTo>
                  <a:lnTo>
                    <a:pt x="139" y="898"/>
                  </a:lnTo>
                  <a:lnTo>
                    <a:pt x="137" y="901"/>
                  </a:lnTo>
                  <a:lnTo>
                    <a:pt x="134" y="902"/>
                  </a:lnTo>
                  <a:lnTo>
                    <a:pt x="133" y="904"/>
                  </a:lnTo>
                  <a:lnTo>
                    <a:pt x="133" y="905"/>
                  </a:lnTo>
                  <a:lnTo>
                    <a:pt x="125" y="911"/>
                  </a:lnTo>
                  <a:lnTo>
                    <a:pt x="113" y="927"/>
                  </a:lnTo>
                  <a:lnTo>
                    <a:pt x="107" y="931"/>
                  </a:lnTo>
                  <a:lnTo>
                    <a:pt x="102" y="936"/>
                  </a:lnTo>
                  <a:lnTo>
                    <a:pt x="98" y="936"/>
                  </a:lnTo>
                  <a:lnTo>
                    <a:pt x="93" y="940"/>
                  </a:lnTo>
                  <a:lnTo>
                    <a:pt x="81" y="943"/>
                  </a:lnTo>
                  <a:lnTo>
                    <a:pt x="73" y="941"/>
                  </a:lnTo>
                  <a:lnTo>
                    <a:pt x="67" y="943"/>
                  </a:lnTo>
                  <a:lnTo>
                    <a:pt x="64" y="940"/>
                  </a:lnTo>
                  <a:lnTo>
                    <a:pt x="63" y="938"/>
                  </a:lnTo>
                  <a:lnTo>
                    <a:pt x="64" y="937"/>
                  </a:lnTo>
                  <a:lnTo>
                    <a:pt x="64" y="936"/>
                  </a:lnTo>
                  <a:lnTo>
                    <a:pt x="63" y="935"/>
                  </a:lnTo>
                  <a:lnTo>
                    <a:pt x="61" y="935"/>
                  </a:lnTo>
                  <a:lnTo>
                    <a:pt x="60" y="936"/>
                  </a:lnTo>
                  <a:lnTo>
                    <a:pt x="59" y="940"/>
                  </a:lnTo>
                  <a:lnTo>
                    <a:pt x="59" y="940"/>
                  </a:lnTo>
                  <a:lnTo>
                    <a:pt x="55" y="938"/>
                  </a:lnTo>
                  <a:lnTo>
                    <a:pt x="53" y="937"/>
                  </a:lnTo>
                  <a:lnTo>
                    <a:pt x="55" y="934"/>
                  </a:lnTo>
                  <a:lnTo>
                    <a:pt x="57" y="932"/>
                  </a:lnTo>
                  <a:lnTo>
                    <a:pt x="57" y="931"/>
                  </a:lnTo>
                  <a:lnTo>
                    <a:pt x="56" y="929"/>
                  </a:lnTo>
                  <a:lnTo>
                    <a:pt x="55" y="929"/>
                  </a:lnTo>
                  <a:lnTo>
                    <a:pt x="51" y="929"/>
                  </a:lnTo>
                  <a:lnTo>
                    <a:pt x="48" y="929"/>
                  </a:lnTo>
                  <a:lnTo>
                    <a:pt x="38" y="922"/>
                  </a:lnTo>
                  <a:lnTo>
                    <a:pt x="35" y="919"/>
                  </a:lnTo>
                  <a:lnTo>
                    <a:pt x="28" y="914"/>
                  </a:lnTo>
                  <a:lnTo>
                    <a:pt x="24" y="908"/>
                  </a:lnTo>
                  <a:lnTo>
                    <a:pt x="22" y="902"/>
                  </a:lnTo>
                  <a:lnTo>
                    <a:pt x="22" y="897"/>
                  </a:lnTo>
                  <a:lnTo>
                    <a:pt x="23" y="888"/>
                  </a:lnTo>
                  <a:lnTo>
                    <a:pt x="24" y="886"/>
                  </a:lnTo>
                  <a:lnTo>
                    <a:pt x="32" y="889"/>
                  </a:lnTo>
                  <a:lnTo>
                    <a:pt x="39" y="894"/>
                  </a:lnTo>
                  <a:lnTo>
                    <a:pt x="40" y="894"/>
                  </a:lnTo>
                  <a:lnTo>
                    <a:pt x="43" y="889"/>
                  </a:lnTo>
                  <a:lnTo>
                    <a:pt x="47" y="886"/>
                  </a:lnTo>
                  <a:lnTo>
                    <a:pt x="46" y="886"/>
                  </a:lnTo>
                  <a:lnTo>
                    <a:pt x="39" y="889"/>
                  </a:lnTo>
                  <a:lnTo>
                    <a:pt x="37" y="887"/>
                  </a:lnTo>
                  <a:lnTo>
                    <a:pt x="33" y="883"/>
                  </a:lnTo>
                  <a:lnTo>
                    <a:pt x="33" y="881"/>
                  </a:lnTo>
                  <a:lnTo>
                    <a:pt x="35" y="878"/>
                  </a:lnTo>
                  <a:lnTo>
                    <a:pt x="35" y="875"/>
                  </a:lnTo>
                  <a:lnTo>
                    <a:pt x="34" y="873"/>
                  </a:lnTo>
                  <a:lnTo>
                    <a:pt x="35" y="869"/>
                  </a:lnTo>
                  <a:lnTo>
                    <a:pt x="38" y="865"/>
                  </a:lnTo>
                  <a:lnTo>
                    <a:pt x="42" y="861"/>
                  </a:lnTo>
                  <a:lnTo>
                    <a:pt x="46" y="856"/>
                  </a:lnTo>
                  <a:lnTo>
                    <a:pt x="49" y="854"/>
                  </a:lnTo>
                  <a:lnTo>
                    <a:pt x="48" y="853"/>
                  </a:lnTo>
                  <a:lnTo>
                    <a:pt x="45" y="854"/>
                  </a:lnTo>
                  <a:lnTo>
                    <a:pt x="41" y="858"/>
                  </a:lnTo>
                  <a:lnTo>
                    <a:pt x="37" y="862"/>
                  </a:lnTo>
                  <a:lnTo>
                    <a:pt x="32" y="866"/>
                  </a:lnTo>
                  <a:lnTo>
                    <a:pt x="28" y="867"/>
                  </a:lnTo>
                  <a:lnTo>
                    <a:pt x="26" y="868"/>
                  </a:lnTo>
                  <a:lnTo>
                    <a:pt x="23" y="869"/>
                  </a:lnTo>
                  <a:lnTo>
                    <a:pt x="20" y="875"/>
                  </a:lnTo>
                  <a:lnTo>
                    <a:pt x="17" y="877"/>
                  </a:lnTo>
                  <a:lnTo>
                    <a:pt x="12" y="877"/>
                  </a:lnTo>
                  <a:lnTo>
                    <a:pt x="10" y="873"/>
                  </a:lnTo>
                  <a:lnTo>
                    <a:pt x="12" y="859"/>
                  </a:lnTo>
                  <a:lnTo>
                    <a:pt x="14" y="853"/>
                  </a:lnTo>
                  <a:lnTo>
                    <a:pt x="15" y="848"/>
                  </a:lnTo>
                  <a:lnTo>
                    <a:pt x="18" y="848"/>
                  </a:lnTo>
                  <a:lnTo>
                    <a:pt x="20" y="844"/>
                  </a:lnTo>
                  <a:lnTo>
                    <a:pt x="22" y="844"/>
                  </a:lnTo>
                  <a:lnTo>
                    <a:pt x="24" y="846"/>
                  </a:lnTo>
                  <a:lnTo>
                    <a:pt x="29" y="847"/>
                  </a:lnTo>
                  <a:lnTo>
                    <a:pt x="33" y="843"/>
                  </a:lnTo>
                  <a:lnTo>
                    <a:pt x="36" y="842"/>
                  </a:lnTo>
                  <a:lnTo>
                    <a:pt x="43" y="838"/>
                  </a:lnTo>
                  <a:lnTo>
                    <a:pt x="43" y="837"/>
                  </a:lnTo>
                  <a:lnTo>
                    <a:pt x="38" y="838"/>
                  </a:lnTo>
                  <a:lnTo>
                    <a:pt x="35" y="838"/>
                  </a:lnTo>
                  <a:lnTo>
                    <a:pt x="31" y="839"/>
                  </a:lnTo>
                  <a:lnTo>
                    <a:pt x="29" y="839"/>
                  </a:lnTo>
                  <a:lnTo>
                    <a:pt x="28" y="835"/>
                  </a:lnTo>
                  <a:lnTo>
                    <a:pt x="30" y="832"/>
                  </a:lnTo>
                  <a:lnTo>
                    <a:pt x="36" y="825"/>
                  </a:lnTo>
                  <a:lnTo>
                    <a:pt x="39" y="822"/>
                  </a:lnTo>
                  <a:lnTo>
                    <a:pt x="40" y="819"/>
                  </a:lnTo>
                  <a:lnTo>
                    <a:pt x="40" y="817"/>
                  </a:lnTo>
                  <a:lnTo>
                    <a:pt x="40" y="813"/>
                  </a:lnTo>
                  <a:lnTo>
                    <a:pt x="47" y="806"/>
                  </a:lnTo>
                  <a:lnTo>
                    <a:pt x="52" y="802"/>
                  </a:lnTo>
                  <a:lnTo>
                    <a:pt x="54" y="805"/>
                  </a:lnTo>
                  <a:lnTo>
                    <a:pt x="53" y="814"/>
                  </a:lnTo>
                  <a:lnTo>
                    <a:pt x="53" y="818"/>
                  </a:lnTo>
                  <a:lnTo>
                    <a:pt x="56" y="804"/>
                  </a:lnTo>
                  <a:lnTo>
                    <a:pt x="58" y="801"/>
                  </a:lnTo>
                  <a:lnTo>
                    <a:pt x="60" y="800"/>
                  </a:lnTo>
                  <a:lnTo>
                    <a:pt x="65" y="798"/>
                  </a:lnTo>
                  <a:lnTo>
                    <a:pt x="67" y="796"/>
                  </a:lnTo>
                  <a:lnTo>
                    <a:pt x="61" y="796"/>
                  </a:lnTo>
                  <a:lnTo>
                    <a:pt x="47" y="801"/>
                  </a:lnTo>
                  <a:lnTo>
                    <a:pt x="41" y="806"/>
                  </a:lnTo>
                  <a:lnTo>
                    <a:pt x="40" y="809"/>
                  </a:lnTo>
                  <a:lnTo>
                    <a:pt x="35" y="815"/>
                  </a:lnTo>
                  <a:lnTo>
                    <a:pt x="34" y="818"/>
                  </a:lnTo>
                  <a:lnTo>
                    <a:pt x="33" y="823"/>
                  </a:lnTo>
                  <a:lnTo>
                    <a:pt x="31" y="825"/>
                  </a:lnTo>
                  <a:lnTo>
                    <a:pt x="28" y="826"/>
                  </a:lnTo>
                  <a:lnTo>
                    <a:pt x="23" y="832"/>
                  </a:lnTo>
                  <a:lnTo>
                    <a:pt x="22" y="837"/>
                  </a:lnTo>
                  <a:lnTo>
                    <a:pt x="17" y="841"/>
                  </a:lnTo>
                  <a:lnTo>
                    <a:pt x="14" y="844"/>
                  </a:lnTo>
                  <a:lnTo>
                    <a:pt x="14" y="845"/>
                  </a:lnTo>
                  <a:lnTo>
                    <a:pt x="12" y="848"/>
                  </a:lnTo>
                  <a:lnTo>
                    <a:pt x="10" y="848"/>
                  </a:lnTo>
                  <a:lnTo>
                    <a:pt x="10" y="847"/>
                  </a:lnTo>
                  <a:lnTo>
                    <a:pt x="9" y="843"/>
                  </a:lnTo>
                  <a:lnTo>
                    <a:pt x="10" y="837"/>
                  </a:lnTo>
                  <a:lnTo>
                    <a:pt x="12" y="832"/>
                  </a:lnTo>
                  <a:lnTo>
                    <a:pt x="13" y="828"/>
                  </a:lnTo>
                  <a:lnTo>
                    <a:pt x="12" y="824"/>
                  </a:lnTo>
                  <a:lnTo>
                    <a:pt x="12" y="821"/>
                  </a:lnTo>
                  <a:lnTo>
                    <a:pt x="14" y="821"/>
                  </a:lnTo>
                  <a:lnTo>
                    <a:pt x="18" y="823"/>
                  </a:lnTo>
                  <a:lnTo>
                    <a:pt x="22" y="823"/>
                  </a:lnTo>
                  <a:lnTo>
                    <a:pt x="27" y="820"/>
                  </a:lnTo>
                  <a:lnTo>
                    <a:pt x="26" y="818"/>
                  </a:lnTo>
                  <a:lnTo>
                    <a:pt x="23" y="817"/>
                  </a:lnTo>
                  <a:lnTo>
                    <a:pt x="19" y="818"/>
                  </a:lnTo>
                  <a:lnTo>
                    <a:pt x="15" y="815"/>
                  </a:lnTo>
                  <a:lnTo>
                    <a:pt x="12" y="808"/>
                  </a:lnTo>
                  <a:lnTo>
                    <a:pt x="10" y="800"/>
                  </a:lnTo>
                  <a:lnTo>
                    <a:pt x="11" y="798"/>
                  </a:lnTo>
                  <a:lnTo>
                    <a:pt x="23" y="789"/>
                  </a:lnTo>
                  <a:lnTo>
                    <a:pt x="26" y="785"/>
                  </a:lnTo>
                  <a:lnTo>
                    <a:pt x="24" y="785"/>
                  </a:lnTo>
                  <a:lnTo>
                    <a:pt x="20" y="789"/>
                  </a:lnTo>
                  <a:lnTo>
                    <a:pt x="14" y="792"/>
                  </a:lnTo>
                  <a:lnTo>
                    <a:pt x="10" y="789"/>
                  </a:lnTo>
                  <a:lnTo>
                    <a:pt x="8" y="784"/>
                  </a:lnTo>
                  <a:lnTo>
                    <a:pt x="7" y="774"/>
                  </a:lnTo>
                  <a:lnTo>
                    <a:pt x="7" y="769"/>
                  </a:lnTo>
                  <a:lnTo>
                    <a:pt x="7" y="763"/>
                  </a:lnTo>
                  <a:lnTo>
                    <a:pt x="9" y="761"/>
                  </a:lnTo>
                  <a:lnTo>
                    <a:pt x="12" y="762"/>
                  </a:lnTo>
                  <a:lnTo>
                    <a:pt x="15" y="763"/>
                  </a:lnTo>
                  <a:lnTo>
                    <a:pt x="22" y="762"/>
                  </a:lnTo>
                  <a:lnTo>
                    <a:pt x="36" y="758"/>
                  </a:lnTo>
                  <a:lnTo>
                    <a:pt x="45" y="760"/>
                  </a:lnTo>
                  <a:lnTo>
                    <a:pt x="49" y="760"/>
                  </a:lnTo>
                  <a:lnTo>
                    <a:pt x="55" y="757"/>
                  </a:lnTo>
                  <a:lnTo>
                    <a:pt x="60" y="757"/>
                  </a:lnTo>
                  <a:lnTo>
                    <a:pt x="64" y="759"/>
                  </a:lnTo>
                  <a:lnTo>
                    <a:pt x="66" y="762"/>
                  </a:lnTo>
                  <a:lnTo>
                    <a:pt x="66" y="766"/>
                  </a:lnTo>
                  <a:lnTo>
                    <a:pt x="68" y="769"/>
                  </a:lnTo>
                  <a:lnTo>
                    <a:pt x="69" y="768"/>
                  </a:lnTo>
                  <a:lnTo>
                    <a:pt x="68" y="765"/>
                  </a:lnTo>
                  <a:lnTo>
                    <a:pt x="68" y="760"/>
                  </a:lnTo>
                  <a:lnTo>
                    <a:pt x="83" y="755"/>
                  </a:lnTo>
                  <a:lnTo>
                    <a:pt x="85" y="752"/>
                  </a:lnTo>
                  <a:lnTo>
                    <a:pt x="79" y="752"/>
                  </a:lnTo>
                  <a:lnTo>
                    <a:pt x="77" y="747"/>
                  </a:lnTo>
                  <a:lnTo>
                    <a:pt x="80" y="739"/>
                  </a:lnTo>
                  <a:lnTo>
                    <a:pt x="80" y="738"/>
                  </a:lnTo>
                  <a:lnTo>
                    <a:pt x="77" y="743"/>
                  </a:lnTo>
                  <a:lnTo>
                    <a:pt x="75" y="748"/>
                  </a:lnTo>
                  <a:lnTo>
                    <a:pt x="76" y="752"/>
                  </a:lnTo>
                  <a:lnTo>
                    <a:pt x="75" y="754"/>
                  </a:lnTo>
                  <a:lnTo>
                    <a:pt x="72" y="756"/>
                  </a:lnTo>
                  <a:lnTo>
                    <a:pt x="65" y="756"/>
                  </a:lnTo>
                  <a:lnTo>
                    <a:pt x="61" y="754"/>
                  </a:lnTo>
                  <a:lnTo>
                    <a:pt x="56" y="753"/>
                  </a:lnTo>
                  <a:lnTo>
                    <a:pt x="55" y="751"/>
                  </a:lnTo>
                  <a:lnTo>
                    <a:pt x="55" y="748"/>
                  </a:lnTo>
                  <a:lnTo>
                    <a:pt x="55" y="748"/>
                  </a:lnTo>
                  <a:lnTo>
                    <a:pt x="53" y="751"/>
                  </a:lnTo>
                  <a:lnTo>
                    <a:pt x="51" y="756"/>
                  </a:lnTo>
                  <a:lnTo>
                    <a:pt x="48" y="757"/>
                  </a:lnTo>
                  <a:lnTo>
                    <a:pt x="39" y="756"/>
                  </a:lnTo>
                  <a:lnTo>
                    <a:pt x="26" y="757"/>
                  </a:lnTo>
                  <a:lnTo>
                    <a:pt x="20" y="759"/>
                  </a:lnTo>
                  <a:lnTo>
                    <a:pt x="16" y="759"/>
                  </a:lnTo>
                  <a:lnTo>
                    <a:pt x="9" y="754"/>
                  </a:lnTo>
                  <a:lnTo>
                    <a:pt x="7" y="750"/>
                  </a:lnTo>
                  <a:lnTo>
                    <a:pt x="6" y="742"/>
                  </a:lnTo>
                  <a:lnTo>
                    <a:pt x="6" y="738"/>
                  </a:lnTo>
                  <a:lnTo>
                    <a:pt x="12" y="737"/>
                  </a:lnTo>
                  <a:lnTo>
                    <a:pt x="14" y="737"/>
                  </a:lnTo>
                  <a:lnTo>
                    <a:pt x="17" y="735"/>
                  </a:lnTo>
                  <a:lnTo>
                    <a:pt x="14" y="734"/>
                  </a:lnTo>
                  <a:lnTo>
                    <a:pt x="11" y="732"/>
                  </a:lnTo>
                  <a:lnTo>
                    <a:pt x="9" y="727"/>
                  </a:lnTo>
                  <a:lnTo>
                    <a:pt x="6" y="725"/>
                  </a:lnTo>
                  <a:lnTo>
                    <a:pt x="4" y="721"/>
                  </a:lnTo>
                  <a:lnTo>
                    <a:pt x="4" y="715"/>
                  </a:lnTo>
                  <a:lnTo>
                    <a:pt x="4" y="710"/>
                  </a:lnTo>
                  <a:lnTo>
                    <a:pt x="5" y="709"/>
                  </a:lnTo>
                  <a:lnTo>
                    <a:pt x="10" y="710"/>
                  </a:lnTo>
                  <a:lnTo>
                    <a:pt x="20" y="709"/>
                  </a:lnTo>
                  <a:lnTo>
                    <a:pt x="30" y="713"/>
                  </a:lnTo>
                  <a:lnTo>
                    <a:pt x="37" y="716"/>
                  </a:lnTo>
                  <a:lnTo>
                    <a:pt x="51" y="715"/>
                  </a:lnTo>
                  <a:lnTo>
                    <a:pt x="59" y="711"/>
                  </a:lnTo>
                  <a:lnTo>
                    <a:pt x="57" y="710"/>
                  </a:lnTo>
                  <a:lnTo>
                    <a:pt x="48" y="712"/>
                  </a:lnTo>
                  <a:lnTo>
                    <a:pt x="40" y="712"/>
                  </a:lnTo>
                  <a:lnTo>
                    <a:pt x="26" y="707"/>
                  </a:lnTo>
                  <a:lnTo>
                    <a:pt x="20" y="706"/>
                  </a:lnTo>
                  <a:lnTo>
                    <a:pt x="14" y="706"/>
                  </a:lnTo>
                  <a:lnTo>
                    <a:pt x="11" y="705"/>
                  </a:lnTo>
                  <a:lnTo>
                    <a:pt x="9" y="702"/>
                  </a:lnTo>
                  <a:lnTo>
                    <a:pt x="10" y="693"/>
                  </a:lnTo>
                  <a:lnTo>
                    <a:pt x="14" y="691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0"/>
                  </a:lnTo>
                  <a:lnTo>
                    <a:pt x="21" y="688"/>
                  </a:lnTo>
                  <a:lnTo>
                    <a:pt x="22" y="683"/>
                  </a:lnTo>
                  <a:lnTo>
                    <a:pt x="28" y="679"/>
                  </a:lnTo>
                  <a:lnTo>
                    <a:pt x="30" y="679"/>
                  </a:lnTo>
                  <a:lnTo>
                    <a:pt x="34" y="676"/>
                  </a:lnTo>
                  <a:lnTo>
                    <a:pt x="35" y="677"/>
                  </a:lnTo>
                  <a:lnTo>
                    <a:pt x="37" y="679"/>
                  </a:lnTo>
                  <a:lnTo>
                    <a:pt x="39" y="681"/>
                  </a:lnTo>
                  <a:lnTo>
                    <a:pt x="43" y="681"/>
                  </a:lnTo>
                  <a:lnTo>
                    <a:pt x="54" y="677"/>
                  </a:lnTo>
                  <a:lnTo>
                    <a:pt x="55" y="676"/>
                  </a:lnTo>
                  <a:lnTo>
                    <a:pt x="57" y="673"/>
                  </a:lnTo>
                  <a:lnTo>
                    <a:pt x="50" y="675"/>
                  </a:lnTo>
                  <a:lnTo>
                    <a:pt x="44" y="676"/>
                  </a:lnTo>
                  <a:lnTo>
                    <a:pt x="40" y="677"/>
                  </a:lnTo>
                  <a:lnTo>
                    <a:pt x="40" y="675"/>
                  </a:lnTo>
                  <a:lnTo>
                    <a:pt x="42" y="672"/>
                  </a:lnTo>
                  <a:lnTo>
                    <a:pt x="44" y="670"/>
                  </a:lnTo>
                  <a:lnTo>
                    <a:pt x="45" y="665"/>
                  </a:lnTo>
                  <a:lnTo>
                    <a:pt x="47" y="664"/>
                  </a:lnTo>
                  <a:lnTo>
                    <a:pt x="50" y="664"/>
                  </a:lnTo>
                  <a:lnTo>
                    <a:pt x="55" y="663"/>
                  </a:lnTo>
                  <a:lnTo>
                    <a:pt x="59" y="662"/>
                  </a:lnTo>
                  <a:lnTo>
                    <a:pt x="66" y="663"/>
                  </a:lnTo>
                  <a:lnTo>
                    <a:pt x="75" y="664"/>
                  </a:lnTo>
                  <a:lnTo>
                    <a:pt x="81" y="668"/>
                  </a:lnTo>
                  <a:lnTo>
                    <a:pt x="84" y="668"/>
                  </a:lnTo>
                  <a:lnTo>
                    <a:pt x="86" y="666"/>
                  </a:lnTo>
                  <a:lnTo>
                    <a:pt x="87" y="665"/>
                  </a:lnTo>
                  <a:lnTo>
                    <a:pt x="83" y="664"/>
                  </a:lnTo>
                  <a:lnTo>
                    <a:pt x="82" y="662"/>
                  </a:lnTo>
                  <a:lnTo>
                    <a:pt x="83" y="660"/>
                  </a:lnTo>
                  <a:lnTo>
                    <a:pt x="91" y="657"/>
                  </a:lnTo>
                  <a:lnTo>
                    <a:pt x="100" y="655"/>
                  </a:lnTo>
                  <a:lnTo>
                    <a:pt x="98" y="653"/>
                  </a:lnTo>
                  <a:lnTo>
                    <a:pt x="79" y="658"/>
                  </a:lnTo>
                  <a:lnTo>
                    <a:pt x="74" y="654"/>
                  </a:lnTo>
                  <a:lnTo>
                    <a:pt x="70" y="654"/>
                  </a:lnTo>
                  <a:lnTo>
                    <a:pt x="67" y="656"/>
                  </a:lnTo>
                  <a:lnTo>
                    <a:pt x="60" y="658"/>
                  </a:lnTo>
                  <a:lnTo>
                    <a:pt x="59" y="657"/>
                  </a:lnTo>
                  <a:lnTo>
                    <a:pt x="60" y="652"/>
                  </a:lnTo>
                  <a:lnTo>
                    <a:pt x="64" y="645"/>
                  </a:lnTo>
                  <a:lnTo>
                    <a:pt x="65" y="643"/>
                  </a:lnTo>
                  <a:lnTo>
                    <a:pt x="67" y="641"/>
                  </a:lnTo>
                  <a:lnTo>
                    <a:pt x="78" y="637"/>
                  </a:lnTo>
                  <a:lnTo>
                    <a:pt x="84" y="632"/>
                  </a:lnTo>
                  <a:lnTo>
                    <a:pt x="86" y="631"/>
                  </a:lnTo>
                  <a:lnTo>
                    <a:pt x="89" y="631"/>
                  </a:lnTo>
                  <a:lnTo>
                    <a:pt x="92" y="630"/>
                  </a:lnTo>
                  <a:lnTo>
                    <a:pt x="100" y="632"/>
                  </a:lnTo>
                  <a:lnTo>
                    <a:pt x="103" y="638"/>
                  </a:lnTo>
                  <a:lnTo>
                    <a:pt x="107" y="640"/>
                  </a:lnTo>
                  <a:lnTo>
                    <a:pt x="116" y="648"/>
                  </a:lnTo>
                  <a:lnTo>
                    <a:pt x="115" y="646"/>
                  </a:lnTo>
                  <a:lnTo>
                    <a:pt x="107" y="635"/>
                  </a:lnTo>
                  <a:lnTo>
                    <a:pt x="104" y="633"/>
                  </a:lnTo>
                  <a:lnTo>
                    <a:pt x="102" y="627"/>
                  </a:lnTo>
                  <a:lnTo>
                    <a:pt x="102" y="623"/>
                  </a:lnTo>
                  <a:lnTo>
                    <a:pt x="105" y="619"/>
                  </a:lnTo>
                  <a:lnTo>
                    <a:pt x="114" y="617"/>
                  </a:lnTo>
                  <a:lnTo>
                    <a:pt x="116" y="615"/>
                  </a:lnTo>
                  <a:lnTo>
                    <a:pt x="116" y="612"/>
                  </a:lnTo>
                  <a:lnTo>
                    <a:pt x="115" y="610"/>
                  </a:lnTo>
                  <a:lnTo>
                    <a:pt x="111" y="610"/>
                  </a:lnTo>
                  <a:lnTo>
                    <a:pt x="108" y="608"/>
                  </a:lnTo>
                  <a:lnTo>
                    <a:pt x="108" y="605"/>
                  </a:lnTo>
                  <a:lnTo>
                    <a:pt x="109" y="602"/>
                  </a:lnTo>
                  <a:lnTo>
                    <a:pt x="114" y="597"/>
                  </a:lnTo>
                  <a:lnTo>
                    <a:pt x="118" y="596"/>
                  </a:lnTo>
                  <a:lnTo>
                    <a:pt x="122" y="595"/>
                  </a:lnTo>
                  <a:lnTo>
                    <a:pt x="131" y="598"/>
                  </a:lnTo>
                  <a:lnTo>
                    <a:pt x="131" y="600"/>
                  </a:lnTo>
                  <a:lnTo>
                    <a:pt x="129" y="605"/>
                  </a:lnTo>
                  <a:lnTo>
                    <a:pt x="130" y="607"/>
                  </a:lnTo>
                  <a:lnTo>
                    <a:pt x="131" y="607"/>
                  </a:lnTo>
                  <a:lnTo>
                    <a:pt x="137" y="600"/>
                  </a:lnTo>
                  <a:lnTo>
                    <a:pt x="143" y="599"/>
                  </a:lnTo>
                  <a:lnTo>
                    <a:pt x="145" y="597"/>
                  </a:lnTo>
                  <a:lnTo>
                    <a:pt x="148" y="596"/>
                  </a:lnTo>
                  <a:lnTo>
                    <a:pt x="152" y="603"/>
                  </a:lnTo>
                  <a:lnTo>
                    <a:pt x="154" y="605"/>
                  </a:lnTo>
                  <a:lnTo>
                    <a:pt x="155" y="606"/>
                  </a:lnTo>
                  <a:lnTo>
                    <a:pt x="157" y="612"/>
                  </a:lnTo>
                  <a:lnTo>
                    <a:pt x="158" y="612"/>
                  </a:lnTo>
                  <a:lnTo>
                    <a:pt x="160" y="609"/>
                  </a:lnTo>
                  <a:lnTo>
                    <a:pt x="163" y="608"/>
                  </a:lnTo>
                  <a:lnTo>
                    <a:pt x="168" y="607"/>
                  </a:lnTo>
                  <a:lnTo>
                    <a:pt x="175" y="608"/>
                  </a:lnTo>
                  <a:lnTo>
                    <a:pt x="178" y="607"/>
                  </a:lnTo>
                  <a:lnTo>
                    <a:pt x="181" y="607"/>
                  </a:lnTo>
                  <a:lnTo>
                    <a:pt x="178" y="602"/>
                  </a:lnTo>
                  <a:lnTo>
                    <a:pt x="177" y="601"/>
                  </a:lnTo>
                  <a:lnTo>
                    <a:pt x="179" y="596"/>
                  </a:lnTo>
                  <a:lnTo>
                    <a:pt x="181" y="595"/>
                  </a:lnTo>
                  <a:lnTo>
                    <a:pt x="186" y="591"/>
                  </a:lnTo>
                  <a:lnTo>
                    <a:pt x="191" y="590"/>
                  </a:lnTo>
                  <a:lnTo>
                    <a:pt x="195" y="586"/>
                  </a:lnTo>
                  <a:lnTo>
                    <a:pt x="199" y="584"/>
                  </a:lnTo>
                  <a:lnTo>
                    <a:pt x="198" y="582"/>
                  </a:lnTo>
                  <a:lnTo>
                    <a:pt x="197" y="579"/>
                  </a:lnTo>
                  <a:lnTo>
                    <a:pt x="194" y="579"/>
                  </a:lnTo>
                  <a:lnTo>
                    <a:pt x="193" y="577"/>
                  </a:lnTo>
                  <a:lnTo>
                    <a:pt x="196" y="574"/>
                  </a:lnTo>
                  <a:lnTo>
                    <a:pt x="201" y="571"/>
                  </a:lnTo>
                  <a:lnTo>
                    <a:pt x="201" y="569"/>
                  </a:lnTo>
                  <a:lnTo>
                    <a:pt x="197" y="567"/>
                  </a:lnTo>
                  <a:lnTo>
                    <a:pt x="194" y="568"/>
                  </a:lnTo>
                  <a:lnTo>
                    <a:pt x="190" y="571"/>
                  </a:lnTo>
                  <a:lnTo>
                    <a:pt x="185" y="576"/>
                  </a:lnTo>
                  <a:lnTo>
                    <a:pt x="187" y="577"/>
                  </a:lnTo>
                  <a:lnTo>
                    <a:pt x="189" y="581"/>
                  </a:lnTo>
                  <a:lnTo>
                    <a:pt x="185" y="586"/>
                  </a:lnTo>
                  <a:lnTo>
                    <a:pt x="168" y="600"/>
                  </a:lnTo>
                  <a:lnTo>
                    <a:pt x="159" y="603"/>
                  </a:lnTo>
                  <a:lnTo>
                    <a:pt x="155" y="603"/>
                  </a:lnTo>
                  <a:lnTo>
                    <a:pt x="154" y="599"/>
                  </a:lnTo>
                  <a:lnTo>
                    <a:pt x="152" y="597"/>
                  </a:lnTo>
                  <a:lnTo>
                    <a:pt x="150" y="591"/>
                  </a:lnTo>
                  <a:lnTo>
                    <a:pt x="147" y="591"/>
                  </a:lnTo>
                  <a:lnTo>
                    <a:pt x="145" y="592"/>
                  </a:lnTo>
                  <a:lnTo>
                    <a:pt x="144" y="591"/>
                  </a:lnTo>
                  <a:lnTo>
                    <a:pt x="146" y="585"/>
                  </a:lnTo>
                  <a:lnTo>
                    <a:pt x="149" y="580"/>
                  </a:lnTo>
                  <a:lnTo>
                    <a:pt x="153" y="576"/>
                  </a:lnTo>
                  <a:lnTo>
                    <a:pt x="155" y="572"/>
                  </a:lnTo>
                  <a:lnTo>
                    <a:pt x="158" y="565"/>
                  </a:lnTo>
                  <a:lnTo>
                    <a:pt x="165" y="558"/>
                  </a:lnTo>
                  <a:lnTo>
                    <a:pt x="174" y="542"/>
                  </a:lnTo>
                  <a:lnTo>
                    <a:pt x="182" y="536"/>
                  </a:lnTo>
                  <a:lnTo>
                    <a:pt x="185" y="530"/>
                  </a:lnTo>
                  <a:lnTo>
                    <a:pt x="190" y="528"/>
                  </a:lnTo>
                  <a:lnTo>
                    <a:pt x="195" y="523"/>
                  </a:lnTo>
                  <a:lnTo>
                    <a:pt x="198" y="523"/>
                  </a:lnTo>
                  <a:lnTo>
                    <a:pt x="203" y="519"/>
                  </a:lnTo>
                  <a:lnTo>
                    <a:pt x="207" y="514"/>
                  </a:lnTo>
                  <a:lnTo>
                    <a:pt x="204" y="513"/>
                  </a:lnTo>
                  <a:lnTo>
                    <a:pt x="199" y="517"/>
                  </a:lnTo>
                  <a:lnTo>
                    <a:pt x="196" y="518"/>
                  </a:lnTo>
                  <a:lnTo>
                    <a:pt x="196" y="512"/>
                  </a:lnTo>
                  <a:lnTo>
                    <a:pt x="198" y="507"/>
                  </a:lnTo>
                  <a:lnTo>
                    <a:pt x="202" y="502"/>
                  </a:lnTo>
                  <a:lnTo>
                    <a:pt x="223" y="487"/>
                  </a:lnTo>
                  <a:lnTo>
                    <a:pt x="224" y="490"/>
                  </a:lnTo>
                  <a:lnTo>
                    <a:pt x="227" y="494"/>
                  </a:lnTo>
                  <a:lnTo>
                    <a:pt x="233" y="493"/>
                  </a:lnTo>
                  <a:lnTo>
                    <a:pt x="240" y="485"/>
                  </a:lnTo>
                  <a:lnTo>
                    <a:pt x="245" y="476"/>
                  </a:lnTo>
                  <a:lnTo>
                    <a:pt x="242" y="478"/>
                  </a:lnTo>
                  <a:lnTo>
                    <a:pt x="239" y="481"/>
                  </a:lnTo>
                  <a:lnTo>
                    <a:pt x="233" y="486"/>
                  </a:lnTo>
                  <a:lnTo>
                    <a:pt x="230" y="487"/>
                  </a:lnTo>
                  <a:lnTo>
                    <a:pt x="229" y="487"/>
                  </a:lnTo>
                  <a:lnTo>
                    <a:pt x="228" y="483"/>
                  </a:lnTo>
                  <a:lnTo>
                    <a:pt x="226" y="482"/>
                  </a:lnTo>
                  <a:lnTo>
                    <a:pt x="224" y="483"/>
                  </a:lnTo>
                  <a:lnTo>
                    <a:pt x="222" y="481"/>
                  </a:lnTo>
                  <a:lnTo>
                    <a:pt x="222" y="475"/>
                  </a:lnTo>
                  <a:lnTo>
                    <a:pt x="224" y="465"/>
                  </a:lnTo>
                  <a:lnTo>
                    <a:pt x="226" y="459"/>
                  </a:lnTo>
                  <a:lnTo>
                    <a:pt x="228" y="455"/>
                  </a:lnTo>
                  <a:lnTo>
                    <a:pt x="237" y="442"/>
                  </a:lnTo>
                  <a:lnTo>
                    <a:pt x="239" y="435"/>
                  </a:lnTo>
                  <a:lnTo>
                    <a:pt x="242" y="431"/>
                  </a:lnTo>
                  <a:lnTo>
                    <a:pt x="247" y="432"/>
                  </a:lnTo>
                  <a:lnTo>
                    <a:pt x="249" y="431"/>
                  </a:lnTo>
                  <a:lnTo>
                    <a:pt x="247" y="426"/>
                  </a:lnTo>
                  <a:lnTo>
                    <a:pt x="241" y="423"/>
                  </a:lnTo>
                  <a:lnTo>
                    <a:pt x="241" y="420"/>
                  </a:lnTo>
                  <a:lnTo>
                    <a:pt x="259" y="414"/>
                  </a:lnTo>
                  <a:lnTo>
                    <a:pt x="269" y="414"/>
                  </a:lnTo>
                  <a:lnTo>
                    <a:pt x="271" y="411"/>
                  </a:lnTo>
                  <a:lnTo>
                    <a:pt x="275" y="409"/>
                  </a:lnTo>
                  <a:lnTo>
                    <a:pt x="279" y="406"/>
                  </a:lnTo>
                  <a:lnTo>
                    <a:pt x="277" y="404"/>
                  </a:lnTo>
                  <a:lnTo>
                    <a:pt x="269" y="407"/>
                  </a:lnTo>
                  <a:lnTo>
                    <a:pt x="263" y="409"/>
                  </a:lnTo>
                  <a:lnTo>
                    <a:pt x="261" y="408"/>
                  </a:lnTo>
                  <a:lnTo>
                    <a:pt x="259" y="410"/>
                  </a:lnTo>
                  <a:lnTo>
                    <a:pt x="251" y="410"/>
                  </a:lnTo>
                  <a:lnTo>
                    <a:pt x="250" y="396"/>
                  </a:lnTo>
                  <a:lnTo>
                    <a:pt x="251" y="387"/>
                  </a:lnTo>
                  <a:lnTo>
                    <a:pt x="254" y="387"/>
                  </a:lnTo>
                  <a:lnTo>
                    <a:pt x="254" y="380"/>
                  </a:lnTo>
                  <a:lnTo>
                    <a:pt x="258" y="375"/>
                  </a:lnTo>
                  <a:lnTo>
                    <a:pt x="261" y="373"/>
                  </a:lnTo>
                  <a:lnTo>
                    <a:pt x="264" y="372"/>
                  </a:lnTo>
                  <a:lnTo>
                    <a:pt x="267" y="367"/>
                  </a:lnTo>
                  <a:lnTo>
                    <a:pt x="272" y="369"/>
                  </a:lnTo>
                  <a:lnTo>
                    <a:pt x="277" y="367"/>
                  </a:lnTo>
                  <a:lnTo>
                    <a:pt x="275" y="366"/>
                  </a:lnTo>
                  <a:lnTo>
                    <a:pt x="269" y="363"/>
                  </a:lnTo>
                  <a:lnTo>
                    <a:pt x="267" y="359"/>
                  </a:lnTo>
                  <a:lnTo>
                    <a:pt x="270" y="356"/>
                  </a:lnTo>
                  <a:lnTo>
                    <a:pt x="272" y="355"/>
                  </a:lnTo>
                  <a:lnTo>
                    <a:pt x="275" y="355"/>
                  </a:lnTo>
                  <a:lnTo>
                    <a:pt x="279" y="346"/>
                  </a:lnTo>
                  <a:lnTo>
                    <a:pt x="281" y="343"/>
                  </a:lnTo>
                  <a:lnTo>
                    <a:pt x="285" y="343"/>
                  </a:lnTo>
                  <a:lnTo>
                    <a:pt x="288" y="339"/>
                  </a:lnTo>
                  <a:lnTo>
                    <a:pt x="292" y="341"/>
                  </a:lnTo>
                  <a:lnTo>
                    <a:pt x="296" y="338"/>
                  </a:lnTo>
                  <a:lnTo>
                    <a:pt x="302" y="337"/>
                  </a:lnTo>
                  <a:lnTo>
                    <a:pt x="321" y="336"/>
                  </a:lnTo>
                  <a:lnTo>
                    <a:pt x="321" y="333"/>
                  </a:lnTo>
                  <a:lnTo>
                    <a:pt x="317" y="332"/>
                  </a:lnTo>
                  <a:lnTo>
                    <a:pt x="303" y="331"/>
                  </a:lnTo>
                  <a:lnTo>
                    <a:pt x="296" y="331"/>
                  </a:lnTo>
                  <a:lnTo>
                    <a:pt x="292" y="332"/>
                  </a:lnTo>
                  <a:lnTo>
                    <a:pt x="291" y="331"/>
                  </a:lnTo>
                  <a:lnTo>
                    <a:pt x="292" y="329"/>
                  </a:lnTo>
                  <a:lnTo>
                    <a:pt x="294" y="325"/>
                  </a:lnTo>
                  <a:lnTo>
                    <a:pt x="296" y="322"/>
                  </a:lnTo>
                  <a:lnTo>
                    <a:pt x="301" y="313"/>
                  </a:lnTo>
                  <a:lnTo>
                    <a:pt x="307" y="307"/>
                  </a:lnTo>
                  <a:lnTo>
                    <a:pt x="312" y="309"/>
                  </a:lnTo>
                  <a:lnTo>
                    <a:pt x="317" y="314"/>
                  </a:lnTo>
                  <a:lnTo>
                    <a:pt x="321" y="315"/>
                  </a:lnTo>
                  <a:lnTo>
                    <a:pt x="322" y="317"/>
                  </a:lnTo>
                  <a:lnTo>
                    <a:pt x="325" y="325"/>
                  </a:lnTo>
                  <a:lnTo>
                    <a:pt x="326" y="325"/>
                  </a:lnTo>
                  <a:lnTo>
                    <a:pt x="325" y="317"/>
                  </a:lnTo>
                  <a:lnTo>
                    <a:pt x="329" y="311"/>
                  </a:lnTo>
                  <a:lnTo>
                    <a:pt x="328" y="309"/>
                  </a:lnTo>
                  <a:lnTo>
                    <a:pt x="323" y="312"/>
                  </a:lnTo>
                  <a:lnTo>
                    <a:pt x="319" y="309"/>
                  </a:lnTo>
                  <a:lnTo>
                    <a:pt x="316" y="304"/>
                  </a:lnTo>
                  <a:lnTo>
                    <a:pt x="315" y="301"/>
                  </a:lnTo>
                  <a:lnTo>
                    <a:pt x="317" y="297"/>
                  </a:lnTo>
                  <a:lnTo>
                    <a:pt x="319" y="294"/>
                  </a:lnTo>
                  <a:lnTo>
                    <a:pt x="317" y="292"/>
                  </a:lnTo>
                  <a:lnTo>
                    <a:pt x="309" y="298"/>
                  </a:lnTo>
                  <a:lnTo>
                    <a:pt x="304" y="300"/>
                  </a:lnTo>
                  <a:lnTo>
                    <a:pt x="302" y="299"/>
                  </a:lnTo>
                  <a:lnTo>
                    <a:pt x="303" y="293"/>
                  </a:lnTo>
                  <a:lnTo>
                    <a:pt x="302" y="289"/>
                  </a:lnTo>
                  <a:lnTo>
                    <a:pt x="309" y="276"/>
                  </a:lnTo>
                  <a:lnTo>
                    <a:pt x="313" y="275"/>
                  </a:lnTo>
                  <a:lnTo>
                    <a:pt x="317" y="276"/>
                  </a:lnTo>
                  <a:lnTo>
                    <a:pt x="321" y="280"/>
                  </a:lnTo>
                  <a:lnTo>
                    <a:pt x="324" y="279"/>
                  </a:lnTo>
                  <a:lnTo>
                    <a:pt x="327" y="277"/>
                  </a:lnTo>
                  <a:lnTo>
                    <a:pt x="327" y="274"/>
                  </a:lnTo>
                  <a:lnTo>
                    <a:pt x="319" y="273"/>
                  </a:lnTo>
                  <a:lnTo>
                    <a:pt x="317" y="270"/>
                  </a:lnTo>
                  <a:lnTo>
                    <a:pt x="318" y="267"/>
                  </a:lnTo>
                  <a:lnTo>
                    <a:pt x="323" y="265"/>
                  </a:lnTo>
                  <a:lnTo>
                    <a:pt x="328" y="260"/>
                  </a:lnTo>
                  <a:lnTo>
                    <a:pt x="334" y="258"/>
                  </a:lnTo>
                  <a:lnTo>
                    <a:pt x="339" y="254"/>
                  </a:lnTo>
                  <a:lnTo>
                    <a:pt x="339" y="256"/>
                  </a:lnTo>
                  <a:lnTo>
                    <a:pt x="341" y="257"/>
                  </a:lnTo>
                  <a:lnTo>
                    <a:pt x="342" y="271"/>
                  </a:lnTo>
                  <a:lnTo>
                    <a:pt x="346" y="282"/>
                  </a:lnTo>
                  <a:lnTo>
                    <a:pt x="348" y="282"/>
                  </a:lnTo>
                  <a:lnTo>
                    <a:pt x="346" y="273"/>
                  </a:lnTo>
                  <a:lnTo>
                    <a:pt x="348" y="270"/>
                  </a:lnTo>
                  <a:lnTo>
                    <a:pt x="350" y="268"/>
                  </a:lnTo>
                  <a:lnTo>
                    <a:pt x="350" y="265"/>
                  </a:lnTo>
                  <a:lnTo>
                    <a:pt x="348" y="265"/>
                  </a:lnTo>
                  <a:lnTo>
                    <a:pt x="346" y="261"/>
                  </a:lnTo>
                  <a:lnTo>
                    <a:pt x="344" y="250"/>
                  </a:lnTo>
                  <a:lnTo>
                    <a:pt x="345" y="247"/>
                  </a:lnTo>
                  <a:lnTo>
                    <a:pt x="350" y="241"/>
                  </a:lnTo>
                  <a:lnTo>
                    <a:pt x="357" y="240"/>
                  </a:lnTo>
                  <a:lnTo>
                    <a:pt x="365" y="244"/>
                  </a:lnTo>
                  <a:lnTo>
                    <a:pt x="367" y="244"/>
                  </a:lnTo>
                  <a:lnTo>
                    <a:pt x="371" y="243"/>
                  </a:lnTo>
                  <a:lnTo>
                    <a:pt x="379" y="240"/>
                  </a:lnTo>
                  <a:lnTo>
                    <a:pt x="383" y="239"/>
                  </a:lnTo>
                  <a:lnTo>
                    <a:pt x="385" y="239"/>
                  </a:lnTo>
                  <a:lnTo>
                    <a:pt x="386" y="237"/>
                  </a:lnTo>
                  <a:lnTo>
                    <a:pt x="384" y="235"/>
                  </a:lnTo>
                  <a:lnTo>
                    <a:pt x="384" y="234"/>
                  </a:lnTo>
                  <a:lnTo>
                    <a:pt x="382" y="234"/>
                  </a:lnTo>
                  <a:lnTo>
                    <a:pt x="375" y="235"/>
                  </a:lnTo>
                  <a:lnTo>
                    <a:pt x="356" y="235"/>
                  </a:lnTo>
                  <a:lnTo>
                    <a:pt x="354" y="233"/>
                  </a:lnTo>
                  <a:lnTo>
                    <a:pt x="354" y="229"/>
                  </a:lnTo>
                  <a:lnTo>
                    <a:pt x="356" y="224"/>
                  </a:lnTo>
                  <a:lnTo>
                    <a:pt x="359" y="222"/>
                  </a:lnTo>
                  <a:lnTo>
                    <a:pt x="365" y="217"/>
                  </a:lnTo>
                  <a:lnTo>
                    <a:pt x="372" y="217"/>
                  </a:lnTo>
                  <a:lnTo>
                    <a:pt x="380" y="207"/>
                  </a:lnTo>
                  <a:lnTo>
                    <a:pt x="384" y="200"/>
                  </a:lnTo>
                  <a:lnTo>
                    <a:pt x="385" y="191"/>
                  </a:lnTo>
                  <a:lnTo>
                    <a:pt x="390" y="182"/>
                  </a:lnTo>
                  <a:lnTo>
                    <a:pt x="402" y="177"/>
                  </a:lnTo>
                  <a:lnTo>
                    <a:pt x="402" y="176"/>
                  </a:lnTo>
                  <a:lnTo>
                    <a:pt x="401" y="171"/>
                  </a:lnTo>
                  <a:lnTo>
                    <a:pt x="401" y="163"/>
                  </a:lnTo>
                  <a:lnTo>
                    <a:pt x="405" y="154"/>
                  </a:lnTo>
                  <a:lnTo>
                    <a:pt x="407" y="150"/>
                  </a:lnTo>
                  <a:lnTo>
                    <a:pt x="408" y="150"/>
                  </a:lnTo>
                  <a:lnTo>
                    <a:pt x="411" y="153"/>
                  </a:lnTo>
                  <a:lnTo>
                    <a:pt x="413" y="160"/>
                  </a:lnTo>
                  <a:lnTo>
                    <a:pt x="418" y="163"/>
                  </a:lnTo>
                  <a:lnTo>
                    <a:pt x="425" y="164"/>
                  </a:lnTo>
                  <a:lnTo>
                    <a:pt x="427" y="162"/>
                  </a:lnTo>
                  <a:lnTo>
                    <a:pt x="421" y="158"/>
                  </a:lnTo>
                  <a:lnTo>
                    <a:pt x="418" y="153"/>
                  </a:lnTo>
                  <a:lnTo>
                    <a:pt x="418" y="149"/>
                  </a:lnTo>
                  <a:lnTo>
                    <a:pt x="419" y="146"/>
                  </a:lnTo>
                  <a:lnTo>
                    <a:pt x="422" y="147"/>
                  </a:lnTo>
                  <a:lnTo>
                    <a:pt x="426" y="146"/>
                  </a:lnTo>
                  <a:lnTo>
                    <a:pt x="429" y="143"/>
                  </a:lnTo>
                  <a:lnTo>
                    <a:pt x="429" y="141"/>
                  </a:lnTo>
                  <a:lnTo>
                    <a:pt x="429" y="137"/>
                  </a:lnTo>
                  <a:lnTo>
                    <a:pt x="431" y="135"/>
                  </a:lnTo>
                  <a:lnTo>
                    <a:pt x="435" y="126"/>
                  </a:lnTo>
                  <a:lnTo>
                    <a:pt x="450" y="122"/>
                  </a:lnTo>
                  <a:lnTo>
                    <a:pt x="451" y="124"/>
                  </a:lnTo>
                  <a:lnTo>
                    <a:pt x="450" y="138"/>
                  </a:lnTo>
                  <a:lnTo>
                    <a:pt x="448" y="148"/>
                  </a:lnTo>
                  <a:lnTo>
                    <a:pt x="448" y="155"/>
                  </a:lnTo>
                  <a:lnTo>
                    <a:pt x="451" y="148"/>
                  </a:lnTo>
                  <a:lnTo>
                    <a:pt x="455" y="129"/>
                  </a:lnTo>
                  <a:lnTo>
                    <a:pt x="458" y="120"/>
                  </a:lnTo>
                  <a:lnTo>
                    <a:pt x="461" y="115"/>
                  </a:lnTo>
                  <a:lnTo>
                    <a:pt x="464" y="114"/>
                  </a:lnTo>
                  <a:lnTo>
                    <a:pt x="466" y="111"/>
                  </a:lnTo>
                  <a:lnTo>
                    <a:pt x="469" y="109"/>
                  </a:lnTo>
                  <a:lnTo>
                    <a:pt x="470" y="111"/>
                  </a:lnTo>
                  <a:lnTo>
                    <a:pt x="471" y="116"/>
                  </a:lnTo>
                  <a:lnTo>
                    <a:pt x="469" y="133"/>
                  </a:lnTo>
                  <a:lnTo>
                    <a:pt x="470" y="138"/>
                  </a:lnTo>
                  <a:lnTo>
                    <a:pt x="468" y="145"/>
                  </a:lnTo>
                  <a:lnTo>
                    <a:pt x="461" y="160"/>
                  </a:lnTo>
                  <a:lnTo>
                    <a:pt x="461" y="163"/>
                  </a:lnTo>
                  <a:lnTo>
                    <a:pt x="463" y="161"/>
                  </a:lnTo>
                  <a:lnTo>
                    <a:pt x="465" y="159"/>
                  </a:lnTo>
                  <a:lnTo>
                    <a:pt x="474" y="144"/>
                  </a:lnTo>
                  <a:lnTo>
                    <a:pt x="482" y="146"/>
                  </a:lnTo>
                  <a:lnTo>
                    <a:pt x="482" y="145"/>
                  </a:lnTo>
                  <a:lnTo>
                    <a:pt x="480" y="141"/>
                  </a:lnTo>
                  <a:lnTo>
                    <a:pt x="476" y="136"/>
                  </a:lnTo>
                  <a:lnTo>
                    <a:pt x="475" y="131"/>
                  </a:lnTo>
                  <a:lnTo>
                    <a:pt x="476" y="118"/>
                  </a:lnTo>
                  <a:lnTo>
                    <a:pt x="478" y="112"/>
                  </a:lnTo>
                  <a:lnTo>
                    <a:pt x="485" y="113"/>
                  </a:lnTo>
                  <a:lnTo>
                    <a:pt x="489" y="112"/>
                  </a:lnTo>
                  <a:lnTo>
                    <a:pt x="491" y="114"/>
                  </a:lnTo>
                  <a:lnTo>
                    <a:pt x="494" y="114"/>
                  </a:lnTo>
                  <a:lnTo>
                    <a:pt x="497" y="104"/>
                  </a:lnTo>
                  <a:lnTo>
                    <a:pt x="503" y="103"/>
                  </a:lnTo>
                  <a:lnTo>
                    <a:pt x="508" y="110"/>
                  </a:lnTo>
                  <a:lnTo>
                    <a:pt x="513" y="114"/>
                  </a:lnTo>
                  <a:lnTo>
                    <a:pt x="517" y="120"/>
                  </a:lnTo>
                  <a:lnTo>
                    <a:pt x="519" y="119"/>
                  </a:lnTo>
                  <a:lnTo>
                    <a:pt x="517" y="104"/>
                  </a:lnTo>
                  <a:lnTo>
                    <a:pt x="514" y="98"/>
                  </a:lnTo>
                  <a:lnTo>
                    <a:pt x="508" y="96"/>
                  </a:lnTo>
                  <a:lnTo>
                    <a:pt x="502" y="89"/>
                  </a:lnTo>
                  <a:lnTo>
                    <a:pt x="500" y="86"/>
                  </a:lnTo>
                  <a:lnTo>
                    <a:pt x="500" y="84"/>
                  </a:lnTo>
                  <a:lnTo>
                    <a:pt x="506" y="81"/>
                  </a:lnTo>
                  <a:lnTo>
                    <a:pt x="513" y="84"/>
                  </a:lnTo>
                  <a:lnTo>
                    <a:pt x="520" y="78"/>
                  </a:lnTo>
                  <a:lnTo>
                    <a:pt x="522" y="80"/>
                  </a:lnTo>
                  <a:lnTo>
                    <a:pt x="527" y="77"/>
                  </a:lnTo>
                  <a:lnTo>
                    <a:pt x="530" y="81"/>
                  </a:lnTo>
                  <a:lnTo>
                    <a:pt x="532" y="80"/>
                  </a:lnTo>
                  <a:lnTo>
                    <a:pt x="533" y="74"/>
                  </a:lnTo>
                  <a:lnTo>
                    <a:pt x="541" y="71"/>
                  </a:lnTo>
                  <a:lnTo>
                    <a:pt x="545" y="74"/>
                  </a:lnTo>
                  <a:lnTo>
                    <a:pt x="548" y="78"/>
                  </a:lnTo>
                  <a:lnTo>
                    <a:pt x="549" y="84"/>
                  </a:lnTo>
                  <a:lnTo>
                    <a:pt x="552" y="95"/>
                  </a:lnTo>
                  <a:lnTo>
                    <a:pt x="555" y="102"/>
                  </a:lnTo>
                  <a:lnTo>
                    <a:pt x="558" y="105"/>
                  </a:lnTo>
                  <a:lnTo>
                    <a:pt x="561" y="106"/>
                  </a:lnTo>
                  <a:lnTo>
                    <a:pt x="562" y="103"/>
                  </a:lnTo>
                  <a:lnTo>
                    <a:pt x="560" y="99"/>
                  </a:lnTo>
                  <a:lnTo>
                    <a:pt x="558" y="95"/>
                  </a:lnTo>
                  <a:lnTo>
                    <a:pt x="560" y="86"/>
                  </a:lnTo>
                  <a:lnTo>
                    <a:pt x="561" y="83"/>
                  </a:lnTo>
                  <a:lnTo>
                    <a:pt x="570" y="69"/>
                  </a:lnTo>
                  <a:lnTo>
                    <a:pt x="578" y="62"/>
                  </a:lnTo>
                  <a:lnTo>
                    <a:pt x="582" y="61"/>
                  </a:lnTo>
                  <a:lnTo>
                    <a:pt x="589" y="45"/>
                  </a:lnTo>
                  <a:lnTo>
                    <a:pt x="591" y="42"/>
                  </a:lnTo>
                  <a:lnTo>
                    <a:pt x="593" y="42"/>
                  </a:lnTo>
                  <a:lnTo>
                    <a:pt x="593" y="37"/>
                  </a:lnTo>
                  <a:lnTo>
                    <a:pt x="589" y="35"/>
                  </a:lnTo>
                  <a:lnTo>
                    <a:pt x="589" y="30"/>
                  </a:lnTo>
                  <a:lnTo>
                    <a:pt x="593" y="24"/>
                  </a:lnTo>
                  <a:lnTo>
                    <a:pt x="600" y="14"/>
                  </a:lnTo>
                  <a:lnTo>
                    <a:pt x="603" y="13"/>
                  </a:lnTo>
                  <a:lnTo>
                    <a:pt x="606" y="16"/>
                  </a:lnTo>
                  <a:lnTo>
                    <a:pt x="612" y="21"/>
                  </a:lnTo>
                  <a:lnTo>
                    <a:pt x="616" y="26"/>
                  </a:lnTo>
                  <a:lnTo>
                    <a:pt x="618" y="29"/>
                  </a:lnTo>
                  <a:lnTo>
                    <a:pt x="620" y="28"/>
                  </a:lnTo>
                  <a:lnTo>
                    <a:pt x="622" y="24"/>
                  </a:lnTo>
                  <a:lnTo>
                    <a:pt x="624" y="22"/>
                  </a:lnTo>
                  <a:lnTo>
                    <a:pt x="628" y="23"/>
                  </a:lnTo>
                  <a:lnTo>
                    <a:pt x="630" y="26"/>
                  </a:lnTo>
                  <a:lnTo>
                    <a:pt x="632" y="26"/>
                  </a:lnTo>
                  <a:lnTo>
                    <a:pt x="634" y="27"/>
                  </a:lnTo>
                  <a:lnTo>
                    <a:pt x="634" y="31"/>
                  </a:lnTo>
                  <a:lnTo>
                    <a:pt x="631" y="35"/>
                  </a:lnTo>
                  <a:lnTo>
                    <a:pt x="624" y="44"/>
                  </a:lnTo>
                  <a:lnTo>
                    <a:pt x="619" y="55"/>
                  </a:lnTo>
                  <a:lnTo>
                    <a:pt x="617" y="61"/>
                  </a:lnTo>
                  <a:lnTo>
                    <a:pt x="615" y="76"/>
                  </a:lnTo>
                  <a:lnTo>
                    <a:pt x="610" y="85"/>
                  </a:lnTo>
                  <a:lnTo>
                    <a:pt x="610" y="92"/>
                  </a:lnTo>
                  <a:lnTo>
                    <a:pt x="612" y="95"/>
                  </a:lnTo>
                  <a:lnTo>
                    <a:pt x="617" y="92"/>
                  </a:lnTo>
                  <a:lnTo>
                    <a:pt x="623" y="84"/>
                  </a:lnTo>
                  <a:lnTo>
                    <a:pt x="624" y="74"/>
                  </a:lnTo>
                  <a:lnTo>
                    <a:pt x="641" y="48"/>
                  </a:lnTo>
                  <a:lnTo>
                    <a:pt x="648" y="34"/>
                  </a:lnTo>
                  <a:lnTo>
                    <a:pt x="656" y="22"/>
                  </a:lnTo>
                  <a:lnTo>
                    <a:pt x="660" y="20"/>
                  </a:lnTo>
                  <a:lnTo>
                    <a:pt x="663" y="27"/>
                  </a:lnTo>
                  <a:lnTo>
                    <a:pt x="661" y="38"/>
                  </a:lnTo>
                  <a:lnTo>
                    <a:pt x="658" y="45"/>
                  </a:lnTo>
                  <a:lnTo>
                    <a:pt x="660" y="48"/>
                  </a:lnTo>
                  <a:lnTo>
                    <a:pt x="659" y="55"/>
                  </a:lnTo>
                  <a:lnTo>
                    <a:pt x="659" y="59"/>
                  </a:lnTo>
                  <a:lnTo>
                    <a:pt x="658" y="64"/>
                  </a:lnTo>
                  <a:lnTo>
                    <a:pt x="658" y="68"/>
                  </a:lnTo>
                  <a:lnTo>
                    <a:pt x="660" y="67"/>
                  </a:lnTo>
                  <a:lnTo>
                    <a:pt x="670" y="59"/>
                  </a:lnTo>
                  <a:lnTo>
                    <a:pt x="673" y="50"/>
                  </a:lnTo>
                  <a:lnTo>
                    <a:pt x="675" y="43"/>
                  </a:lnTo>
                  <a:lnTo>
                    <a:pt x="676" y="38"/>
                  </a:lnTo>
                  <a:lnTo>
                    <a:pt x="680" y="32"/>
                  </a:lnTo>
                  <a:lnTo>
                    <a:pt x="687" y="32"/>
                  </a:lnTo>
                  <a:lnTo>
                    <a:pt x="687" y="30"/>
                  </a:lnTo>
                  <a:lnTo>
                    <a:pt x="679" y="23"/>
                  </a:lnTo>
                  <a:lnTo>
                    <a:pt x="678" y="19"/>
                  </a:lnTo>
                  <a:lnTo>
                    <a:pt x="681" y="15"/>
                  </a:lnTo>
                  <a:lnTo>
                    <a:pt x="689" y="5"/>
                  </a:lnTo>
                  <a:lnTo>
                    <a:pt x="693" y="7"/>
                  </a:lnTo>
                  <a:lnTo>
                    <a:pt x="695" y="9"/>
                  </a:lnTo>
                  <a:lnTo>
                    <a:pt x="705" y="10"/>
                  </a:lnTo>
                  <a:lnTo>
                    <a:pt x="713" y="16"/>
                  </a:lnTo>
                  <a:lnTo>
                    <a:pt x="712" y="26"/>
                  </a:lnTo>
                  <a:lnTo>
                    <a:pt x="711" y="31"/>
                  </a:lnTo>
                  <a:lnTo>
                    <a:pt x="710" y="33"/>
                  </a:lnTo>
                  <a:lnTo>
                    <a:pt x="700" y="40"/>
                  </a:lnTo>
                  <a:lnTo>
                    <a:pt x="698" y="44"/>
                  </a:lnTo>
                  <a:lnTo>
                    <a:pt x="701" y="45"/>
                  </a:lnTo>
                  <a:lnTo>
                    <a:pt x="708" y="42"/>
                  </a:lnTo>
                  <a:lnTo>
                    <a:pt x="710" y="45"/>
                  </a:lnTo>
                  <a:lnTo>
                    <a:pt x="707" y="53"/>
                  </a:lnTo>
                  <a:lnTo>
                    <a:pt x="707" y="66"/>
                  </a:lnTo>
                  <a:lnTo>
                    <a:pt x="706" y="73"/>
                  </a:lnTo>
                  <a:lnTo>
                    <a:pt x="706" y="79"/>
                  </a:lnTo>
                  <a:lnTo>
                    <a:pt x="707" y="83"/>
                  </a:lnTo>
                  <a:lnTo>
                    <a:pt x="710" y="68"/>
                  </a:lnTo>
                  <a:lnTo>
                    <a:pt x="711" y="65"/>
                  </a:lnTo>
                  <a:lnTo>
                    <a:pt x="714" y="60"/>
                  </a:lnTo>
                  <a:lnTo>
                    <a:pt x="716" y="49"/>
                  </a:lnTo>
                  <a:lnTo>
                    <a:pt x="719" y="36"/>
                  </a:lnTo>
                  <a:lnTo>
                    <a:pt x="723" y="29"/>
                  </a:lnTo>
                  <a:lnTo>
                    <a:pt x="726" y="27"/>
                  </a:lnTo>
                  <a:lnTo>
                    <a:pt x="734" y="27"/>
                  </a:lnTo>
                  <a:lnTo>
                    <a:pt x="738" y="30"/>
                  </a:lnTo>
                  <a:lnTo>
                    <a:pt x="741" y="36"/>
                  </a:lnTo>
                  <a:lnTo>
                    <a:pt x="743" y="39"/>
                  </a:lnTo>
                  <a:lnTo>
                    <a:pt x="751" y="42"/>
                  </a:lnTo>
                  <a:lnTo>
                    <a:pt x="753" y="45"/>
                  </a:lnTo>
                  <a:lnTo>
                    <a:pt x="753" y="46"/>
                  </a:lnTo>
                  <a:lnTo>
                    <a:pt x="755" y="47"/>
                  </a:lnTo>
                  <a:lnTo>
                    <a:pt x="760" y="42"/>
                  </a:lnTo>
                  <a:lnTo>
                    <a:pt x="763" y="42"/>
                  </a:lnTo>
                  <a:lnTo>
                    <a:pt x="769" y="49"/>
                  </a:lnTo>
                  <a:lnTo>
                    <a:pt x="768" y="55"/>
                  </a:lnTo>
                  <a:lnTo>
                    <a:pt x="768" y="56"/>
                  </a:lnTo>
                  <a:lnTo>
                    <a:pt x="774" y="56"/>
                  </a:lnTo>
                  <a:lnTo>
                    <a:pt x="779" y="58"/>
                  </a:lnTo>
                  <a:lnTo>
                    <a:pt x="790" y="69"/>
                  </a:lnTo>
                  <a:lnTo>
                    <a:pt x="791" y="74"/>
                  </a:lnTo>
                  <a:lnTo>
                    <a:pt x="790" y="80"/>
                  </a:lnTo>
                  <a:lnTo>
                    <a:pt x="775" y="87"/>
                  </a:lnTo>
                  <a:lnTo>
                    <a:pt x="769" y="94"/>
                  </a:lnTo>
                  <a:lnTo>
                    <a:pt x="759" y="96"/>
                  </a:lnTo>
                  <a:lnTo>
                    <a:pt x="725" y="92"/>
                  </a:lnTo>
                  <a:lnTo>
                    <a:pt x="725" y="97"/>
                  </a:lnTo>
                  <a:lnTo>
                    <a:pt x="749" y="106"/>
                  </a:lnTo>
                  <a:lnTo>
                    <a:pt x="751" y="109"/>
                  </a:lnTo>
                  <a:lnTo>
                    <a:pt x="750" y="115"/>
                  </a:lnTo>
                  <a:lnTo>
                    <a:pt x="750" y="120"/>
                  </a:lnTo>
                  <a:lnTo>
                    <a:pt x="751" y="124"/>
                  </a:lnTo>
                  <a:lnTo>
                    <a:pt x="752" y="127"/>
                  </a:lnTo>
                  <a:lnTo>
                    <a:pt x="755" y="128"/>
                  </a:lnTo>
                  <a:lnTo>
                    <a:pt x="762" y="128"/>
                  </a:lnTo>
                  <a:lnTo>
                    <a:pt x="764" y="130"/>
                  </a:lnTo>
                  <a:lnTo>
                    <a:pt x="766" y="126"/>
                  </a:lnTo>
                  <a:lnTo>
                    <a:pt x="767" y="119"/>
                  </a:lnTo>
                  <a:lnTo>
                    <a:pt x="769" y="117"/>
                  </a:lnTo>
                  <a:lnTo>
                    <a:pt x="772" y="119"/>
                  </a:lnTo>
                  <a:lnTo>
                    <a:pt x="774" y="128"/>
                  </a:lnTo>
                  <a:lnTo>
                    <a:pt x="774" y="129"/>
                  </a:lnTo>
                  <a:lnTo>
                    <a:pt x="776" y="123"/>
                  </a:lnTo>
                  <a:lnTo>
                    <a:pt x="779" y="123"/>
                  </a:lnTo>
                  <a:lnTo>
                    <a:pt x="783" y="122"/>
                  </a:lnTo>
                  <a:lnTo>
                    <a:pt x="788" y="124"/>
                  </a:lnTo>
                  <a:close/>
                  <a:moveTo>
                    <a:pt x="628" y="0"/>
                  </a:moveTo>
                  <a:lnTo>
                    <a:pt x="636" y="4"/>
                  </a:lnTo>
                  <a:lnTo>
                    <a:pt x="639" y="4"/>
                  </a:lnTo>
                  <a:lnTo>
                    <a:pt x="643" y="11"/>
                  </a:lnTo>
                  <a:lnTo>
                    <a:pt x="645" y="10"/>
                  </a:lnTo>
                  <a:lnTo>
                    <a:pt x="645" y="15"/>
                  </a:lnTo>
                  <a:lnTo>
                    <a:pt x="641" y="16"/>
                  </a:lnTo>
                  <a:lnTo>
                    <a:pt x="634" y="18"/>
                  </a:lnTo>
                  <a:lnTo>
                    <a:pt x="634" y="18"/>
                  </a:lnTo>
                  <a:lnTo>
                    <a:pt x="628" y="18"/>
                  </a:lnTo>
                  <a:lnTo>
                    <a:pt x="625" y="12"/>
                  </a:lnTo>
                  <a:lnTo>
                    <a:pt x="620" y="11"/>
                  </a:lnTo>
                  <a:lnTo>
                    <a:pt x="620" y="9"/>
                  </a:lnTo>
                  <a:lnTo>
                    <a:pt x="623" y="5"/>
                  </a:lnTo>
                  <a:lnTo>
                    <a:pt x="628" y="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2" name="Freeform 265">
              <a:extLst>
                <a:ext uri="{FF2B5EF4-FFF2-40B4-BE49-F238E27FC236}">
                  <a16:creationId xmlns:a16="http://schemas.microsoft.com/office/drawing/2014/main" id="{7679C8ED-6032-40C0-9686-8F2620B5C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8814" y="6978895"/>
              <a:ext cx="5497" cy="21981"/>
            </a:xfrm>
            <a:custGeom>
              <a:avLst/>
              <a:gdLst>
                <a:gd name="T0" fmla="*/ 5 w 6"/>
                <a:gd name="T1" fmla="*/ 8 h 16"/>
                <a:gd name="T2" fmla="*/ 5 w 6"/>
                <a:gd name="T3" fmla="*/ 15 h 16"/>
                <a:gd name="T4" fmla="*/ 2 w 6"/>
                <a:gd name="T5" fmla="*/ 15 h 16"/>
                <a:gd name="T6" fmla="*/ 1 w 6"/>
                <a:gd name="T7" fmla="*/ 12 h 16"/>
                <a:gd name="T8" fmla="*/ 0 w 6"/>
                <a:gd name="T9" fmla="*/ 11 h 16"/>
                <a:gd name="T10" fmla="*/ 1 w 6"/>
                <a:gd name="T11" fmla="*/ 6 h 16"/>
                <a:gd name="T12" fmla="*/ 0 w 6"/>
                <a:gd name="T13" fmla="*/ 2 h 16"/>
                <a:gd name="T14" fmla="*/ 1 w 6"/>
                <a:gd name="T15" fmla="*/ 0 h 16"/>
                <a:gd name="T16" fmla="*/ 2 w 6"/>
                <a:gd name="T17" fmla="*/ 0 h 16"/>
                <a:gd name="T18" fmla="*/ 4 w 6"/>
                <a:gd name="T19" fmla="*/ 3 h 16"/>
                <a:gd name="T20" fmla="*/ 5 w 6"/>
                <a:gd name="T2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6">
                  <a:moveTo>
                    <a:pt x="5" y="8"/>
                  </a:moveTo>
                  <a:lnTo>
                    <a:pt x="5" y="15"/>
                  </a:lnTo>
                  <a:lnTo>
                    <a:pt x="2" y="15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1" y="6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5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3" name="Freeform 266">
              <a:extLst>
                <a:ext uri="{FF2B5EF4-FFF2-40B4-BE49-F238E27FC236}">
                  <a16:creationId xmlns:a16="http://schemas.microsoft.com/office/drawing/2014/main" id="{9453D4D4-7DAB-4AF2-B71C-1DFCB2045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3321" y="6923943"/>
              <a:ext cx="5494" cy="10991"/>
            </a:xfrm>
            <a:custGeom>
              <a:avLst/>
              <a:gdLst>
                <a:gd name="T0" fmla="*/ 5 w 6"/>
                <a:gd name="T1" fmla="*/ 7 h 9"/>
                <a:gd name="T2" fmla="*/ 3 w 6"/>
                <a:gd name="T3" fmla="*/ 8 h 9"/>
                <a:gd name="T4" fmla="*/ 0 w 6"/>
                <a:gd name="T5" fmla="*/ 7 h 9"/>
                <a:gd name="T6" fmla="*/ 1 w 6"/>
                <a:gd name="T7" fmla="*/ 2 h 9"/>
                <a:gd name="T8" fmla="*/ 2 w 6"/>
                <a:gd name="T9" fmla="*/ 1 h 9"/>
                <a:gd name="T10" fmla="*/ 4 w 6"/>
                <a:gd name="T11" fmla="*/ 0 h 9"/>
                <a:gd name="T12" fmla="*/ 5 w 6"/>
                <a:gd name="T13" fmla="*/ 4 h 9"/>
                <a:gd name="T14" fmla="*/ 5 w 6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">
                  <a:moveTo>
                    <a:pt x="5" y="7"/>
                  </a:moveTo>
                  <a:lnTo>
                    <a:pt x="3" y="8"/>
                  </a:lnTo>
                  <a:lnTo>
                    <a:pt x="0" y="7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4"/>
                  </a:lnTo>
                  <a:lnTo>
                    <a:pt x="5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4" name="Freeform 267">
              <a:extLst>
                <a:ext uri="{FF2B5EF4-FFF2-40B4-BE49-F238E27FC236}">
                  <a16:creationId xmlns:a16="http://schemas.microsoft.com/office/drawing/2014/main" id="{6B3B1A3C-A11E-48C5-BC6E-465D7B6B1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8718" y="6742602"/>
              <a:ext cx="10991" cy="10991"/>
            </a:xfrm>
            <a:custGeom>
              <a:avLst/>
              <a:gdLst>
                <a:gd name="T0" fmla="*/ 9 w 11"/>
                <a:gd name="T1" fmla="*/ 9 h 10"/>
                <a:gd name="T2" fmla="*/ 6 w 11"/>
                <a:gd name="T3" fmla="*/ 9 h 10"/>
                <a:gd name="T4" fmla="*/ 3 w 11"/>
                <a:gd name="T5" fmla="*/ 7 h 10"/>
                <a:gd name="T6" fmla="*/ 0 w 11"/>
                <a:gd name="T7" fmla="*/ 5 h 10"/>
                <a:gd name="T8" fmla="*/ 0 w 11"/>
                <a:gd name="T9" fmla="*/ 3 h 10"/>
                <a:gd name="T10" fmla="*/ 4 w 11"/>
                <a:gd name="T11" fmla="*/ 1 h 10"/>
                <a:gd name="T12" fmla="*/ 8 w 11"/>
                <a:gd name="T13" fmla="*/ 0 h 10"/>
                <a:gd name="T14" fmla="*/ 10 w 11"/>
                <a:gd name="T15" fmla="*/ 2 h 10"/>
                <a:gd name="T16" fmla="*/ 10 w 11"/>
                <a:gd name="T17" fmla="*/ 6 h 10"/>
                <a:gd name="T18" fmla="*/ 9 w 11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9" y="9"/>
                  </a:moveTo>
                  <a:lnTo>
                    <a:pt x="6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9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5" name="Freeform 268">
              <a:extLst>
                <a:ext uri="{FF2B5EF4-FFF2-40B4-BE49-F238E27FC236}">
                  <a16:creationId xmlns:a16="http://schemas.microsoft.com/office/drawing/2014/main" id="{1493FEC1-B3D5-422F-BB0E-D63C82E42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5205" y="6709631"/>
              <a:ext cx="21981" cy="10991"/>
            </a:xfrm>
            <a:custGeom>
              <a:avLst/>
              <a:gdLst>
                <a:gd name="T0" fmla="*/ 6 w 18"/>
                <a:gd name="T1" fmla="*/ 9 h 10"/>
                <a:gd name="T2" fmla="*/ 3 w 18"/>
                <a:gd name="T3" fmla="*/ 9 h 10"/>
                <a:gd name="T4" fmla="*/ 0 w 18"/>
                <a:gd name="T5" fmla="*/ 8 h 10"/>
                <a:gd name="T6" fmla="*/ 6 w 18"/>
                <a:gd name="T7" fmla="*/ 5 h 10"/>
                <a:gd name="T8" fmla="*/ 13 w 18"/>
                <a:gd name="T9" fmla="*/ 2 h 10"/>
                <a:gd name="T10" fmla="*/ 14 w 18"/>
                <a:gd name="T11" fmla="*/ 0 h 10"/>
                <a:gd name="T12" fmla="*/ 15 w 18"/>
                <a:gd name="T13" fmla="*/ 0 h 10"/>
                <a:gd name="T14" fmla="*/ 16 w 18"/>
                <a:gd name="T15" fmla="*/ 2 h 10"/>
                <a:gd name="T16" fmla="*/ 17 w 18"/>
                <a:gd name="T17" fmla="*/ 6 h 10"/>
                <a:gd name="T18" fmla="*/ 15 w 18"/>
                <a:gd name="T19" fmla="*/ 7 h 10"/>
                <a:gd name="T20" fmla="*/ 6 w 18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0">
                  <a:moveTo>
                    <a:pt x="6" y="9"/>
                  </a:moveTo>
                  <a:lnTo>
                    <a:pt x="3" y="9"/>
                  </a:lnTo>
                  <a:lnTo>
                    <a:pt x="0" y="8"/>
                  </a:lnTo>
                  <a:lnTo>
                    <a:pt x="6" y="5"/>
                  </a:lnTo>
                  <a:lnTo>
                    <a:pt x="13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2"/>
                  </a:lnTo>
                  <a:lnTo>
                    <a:pt x="17" y="6"/>
                  </a:lnTo>
                  <a:lnTo>
                    <a:pt x="15" y="7"/>
                  </a:lnTo>
                  <a:lnTo>
                    <a:pt x="6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6" name="Freeform 269">
              <a:extLst>
                <a:ext uri="{FF2B5EF4-FFF2-40B4-BE49-F238E27FC236}">
                  <a16:creationId xmlns:a16="http://schemas.microsoft.com/office/drawing/2014/main" id="{825F878B-347E-44BF-AFD9-A8D19E9E9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8622" y="6610718"/>
              <a:ext cx="21981" cy="10991"/>
            </a:xfrm>
            <a:custGeom>
              <a:avLst/>
              <a:gdLst>
                <a:gd name="T0" fmla="*/ 15 w 16"/>
                <a:gd name="T1" fmla="*/ 8 h 11"/>
                <a:gd name="T2" fmla="*/ 13 w 16"/>
                <a:gd name="T3" fmla="*/ 10 h 11"/>
                <a:gd name="T4" fmla="*/ 10 w 16"/>
                <a:gd name="T5" fmla="*/ 9 h 11"/>
                <a:gd name="T6" fmla="*/ 2 w 16"/>
                <a:gd name="T7" fmla="*/ 10 h 11"/>
                <a:gd name="T8" fmla="*/ 0 w 16"/>
                <a:gd name="T9" fmla="*/ 7 h 11"/>
                <a:gd name="T10" fmla="*/ 2 w 16"/>
                <a:gd name="T11" fmla="*/ 4 h 11"/>
                <a:gd name="T12" fmla="*/ 8 w 16"/>
                <a:gd name="T13" fmla="*/ 0 h 11"/>
                <a:gd name="T14" fmla="*/ 12 w 16"/>
                <a:gd name="T15" fmla="*/ 0 h 11"/>
                <a:gd name="T16" fmla="*/ 15 w 16"/>
                <a:gd name="T17" fmla="*/ 5 h 11"/>
                <a:gd name="T18" fmla="*/ 15 w 16"/>
                <a:gd name="T1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1">
                  <a:moveTo>
                    <a:pt x="15" y="8"/>
                  </a:moveTo>
                  <a:lnTo>
                    <a:pt x="13" y="10"/>
                  </a:lnTo>
                  <a:lnTo>
                    <a:pt x="10" y="9"/>
                  </a:lnTo>
                  <a:lnTo>
                    <a:pt x="2" y="10"/>
                  </a:lnTo>
                  <a:lnTo>
                    <a:pt x="0" y="7"/>
                  </a:lnTo>
                  <a:lnTo>
                    <a:pt x="2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5"/>
                  </a:lnTo>
                  <a:lnTo>
                    <a:pt x="15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7" name="Freeform 270">
              <a:extLst>
                <a:ext uri="{FF2B5EF4-FFF2-40B4-BE49-F238E27FC236}">
                  <a16:creationId xmlns:a16="http://schemas.microsoft.com/office/drawing/2014/main" id="{741B7E2B-BED3-4CBB-A904-9277DD2C6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7089" y="6544776"/>
              <a:ext cx="10991" cy="10991"/>
            </a:xfrm>
            <a:custGeom>
              <a:avLst/>
              <a:gdLst>
                <a:gd name="T0" fmla="*/ 6 w 8"/>
                <a:gd name="T1" fmla="*/ 6 h 9"/>
                <a:gd name="T2" fmla="*/ 4 w 8"/>
                <a:gd name="T3" fmla="*/ 8 h 9"/>
                <a:gd name="T4" fmla="*/ 0 w 8"/>
                <a:gd name="T5" fmla="*/ 8 h 9"/>
                <a:gd name="T6" fmla="*/ 0 w 8"/>
                <a:gd name="T7" fmla="*/ 6 h 9"/>
                <a:gd name="T8" fmla="*/ 1 w 8"/>
                <a:gd name="T9" fmla="*/ 2 h 9"/>
                <a:gd name="T10" fmla="*/ 3 w 8"/>
                <a:gd name="T11" fmla="*/ 0 h 9"/>
                <a:gd name="T12" fmla="*/ 6 w 8"/>
                <a:gd name="T13" fmla="*/ 0 h 9"/>
                <a:gd name="T14" fmla="*/ 7 w 8"/>
                <a:gd name="T15" fmla="*/ 2 h 9"/>
                <a:gd name="T16" fmla="*/ 6 w 8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6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8" name="Freeform 271">
              <a:extLst>
                <a:ext uri="{FF2B5EF4-FFF2-40B4-BE49-F238E27FC236}">
                  <a16:creationId xmlns:a16="http://schemas.microsoft.com/office/drawing/2014/main" id="{48708427-92E9-4520-A97A-5FFB078BA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9071" y="6517298"/>
              <a:ext cx="10991" cy="10991"/>
            </a:xfrm>
            <a:custGeom>
              <a:avLst/>
              <a:gdLst>
                <a:gd name="T0" fmla="*/ 2 w 11"/>
                <a:gd name="T1" fmla="*/ 8 h 9"/>
                <a:gd name="T2" fmla="*/ 0 w 11"/>
                <a:gd name="T3" fmla="*/ 8 h 9"/>
                <a:gd name="T4" fmla="*/ 0 w 11"/>
                <a:gd name="T5" fmla="*/ 5 h 9"/>
                <a:gd name="T6" fmla="*/ 1 w 11"/>
                <a:gd name="T7" fmla="*/ 2 h 9"/>
                <a:gd name="T8" fmla="*/ 3 w 11"/>
                <a:gd name="T9" fmla="*/ 1 h 9"/>
                <a:gd name="T10" fmla="*/ 6 w 11"/>
                <a:gd name="T11" fmla="*/ 0 h 9"/>
                <a:gd name="T12" fmla="*/ 9 w 11"/>
                <a:gd name="T13" fmla="*/ 0 h 9"/>
                <a:gd name="T14" fmla="*/ 10 w 11"/>
                <a:gd name="T15" fmla="*/ 1 h 9"/>
                <a:gd name="T16" fmla="*/ 8 w 11"/>
                <a:gd name="T17" fmla="*/ 3 h 9"/>
                <a:gd name="T18" fmla="*/ 2 w 11"/>
                <a:gd name="T1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">
                  <a:moveTo>
                    <a:pt x="2" y="8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2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9" name="Freeform 272">
              <a:extLst>
                <a:ext uri="{FF2B5EF4-FFF2-40B4-BE49-F238E27FC236}">
                  <a16:creationId xmlns:a16="http://schemas.microsoft.com/office/drawing/2014/main" id="{A932FEBC-ABB8-4089-BAB8-C017DCDF8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09071" y="6495317"/>
              <a:ext cx="10991" cy="16488"/>
            </a:xfrm>
            <a:custGeom>
              <a:avLst/>
              <a:gdLst>
                <a:gd name="T0" fmla="*/ 3 w 10"/>
                <a:gd name="T1" fmla="*/ 12 h 14"/>
                <a:gd name="T2" fmla="*/ 0 w 10"/>
                <a:gd name="T3" fmla="*/ 13 h 14"/>
                <a:gd name="T4" fmla="*/ 0 w 10"/>
                <a:gd name="T5" fmla="*/ 10 h 14"/>
                <a:gd name="T6" fmla="*/ 2 w 10"/>
                <a:gd name="T7" fmla="*/ 6 h 14"/>
                <a:gd name="T8" fmla="*/ 3 w 10"/>
                <a:gd name="T9" fmla="*/ 5 h 14"/>
                <a:gd name="T10" fmla="*/ 4 w 10"/>
                <a:gd name="T11" fmla="*/ 2 h 14"/>
                <a:gd name="T12" fmla="*/ 6 w 10"/>
                <a:gd name="T13" fmla="*/ 0 h 14"/>
                <a:gd name="T14" fmla="*/ 9 w 10"/>
                <a:gd name="T15" fmla="*/ 3 h 14"/>
                <a:gd name="T16" fmla="*/ 9 w 10"/>
                <a:gd name="T17" fmla="*/ 6 h 14"/>
                <a:gd name="T18" fmla="*/ 7 w 10"/>
                <a:gd name="T19" fmla="*/ 11 h 14"/>
                <a:gd name="T20" fmla="*/ 3 w 10"/>
                <a:gd name="T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4">
                  <a:moveTo>
                    <a:pt x="3" y="12"/>
                  </a:moveTo>
                  <a:lnTo>
                    <a:pt x="0" y="13"/>
                  </a:lnTo>
                  <a:lnTo>
                    <a:pt x="0" y="10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2"/>
                  </a:lnTo>
                  <a:lnTo>
                    <a:pt x="6" y="0"/>
                  </a:lnTo>
                  <a:lnTo>
                    <a:pt x="9" y="3"/>
                  </a:lnTo>
                  <a:lnTo>
                    <a:pt x="9" y="6"/>
                  </a:lnTo>
                  <a:lnTo>
                    <a:pt x="7" y="11"/>
                  </a:lnTo>
                  <a:lnTo>
                    <a:pt x="3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0" name="Freeform 273">
              <a:extLst>
                <a:ext uri="{FF2B5EF4-FFF2-40B4-BE49-F238E27FC236}">
                  <a16:creationId xmlns:a16="http://schemas.microsoft.com/office/drawing/2014/main" id="{0DE9FF8D-5953-4E06-9344-E37B92705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5555" y="6319471"/>
              <a:ext cx="10991" cy="27478"/>
            </a:xfrm>
            <a:custGeom>
              <a:avLst/>
              <a:gdLst>
                <a:gd name="T0" fmla="*/ 4 w 9"/>
                <a:gd name="T1" fmla="*/ 16 h 21"/>
                <a:gd name="T2" fmla="*/ 0 w 9"/>
                <a:gd name="T3" fmla="*/ 20 h 21"/>
                <a:gd name="T4" fmla="*/ 1 w 9"/>
                <a:gd name="T5" fmla="*/ 13 h 21"/>
                <a:gd name="T6" fmla="*/ 3 w 9"/>
                <a:gd name="T7" fmla="*/ 5 h 21"/>
                <a:gd name="T8" fmla="*/ 7 w 9"/>
                <a:gd name="T9" fmla="*/ 0 h 21"/>
                <a:gd name="T10" fmla="*/ 8 w 9"/>
                <a:gd name="T11" fmla="*/ 2 h 21"/>
                <a:gd name="T12" fmla="*/ 8 w 9"/>
                <a:gd name="T13" fmla="*/ 6 h 21"/>
                <a:gd name="T14" fmla="*/ 8 w 9"/>
                <a:gd name="T15" fmla="*/ 9 h 21"/>
                <a:gd name="T16" fmla="*/ 7 w 9"/>
                <a:gd name="T17" fmla="*/ 11 h 21"/>
                <a:gd name="T18" fmla="*/ 4 w 9"/>
                <a:gd name="T1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1">
                  <a:moveTo>
                    <a:pt x="4" y="16"/>
                  </a:moveTo>
                  <a:lnTo>
                    <a:pt x="0" y="20"/>
                  </a:lnTo>
                  <a:lnTo>
                    <a:pt x="1" y="13"/>
                  </a:lnTo>
                  <a:lnTo>
                    <a:pt x="3" y="5"/>
                  </a:lnTo>
                  <a:lnTo>
                    <a:pt x="7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8" y="9"/>
                  </a:lnTo>
                  <a:lnTo>
                    <a:pt x="7" y="11"/>
                  </a:lnTo>
                  <a:lnTo>
                    <a:pt x="4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1" name="Freeform 274">
              <a:extLst>
                <a:ext uri="{FF2B5EF4-FFF2-40B4-BE49-F238E27FC236}">
                  <a16:creationId xmlns:a16="http://schemas.microsoft.com/office/drawing/2014/main" id="{B08BAEA0-B3C1-4B4D-942F-6E49D9BD2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2041" y="6297490"/>
              <a:ext cx="38465" cy="27478"/>
            </a:xfrm>
            <a:custGeom>
              <a:avLst/>
              <a:gdLst>
                <a:gd name="T0" fmla="*/ 20 w 29"/>
                <a:gd name="T1" fmla="*/ 0 h 23"/>
                <a:gd name="T2" fmla="*/ 22 w 29"/>
                <a:gd name="T3" fmla="*/ 2 h 23"/>
                <a:gd name="T4" fmla="*/ 27 w 29"/>
                <a:gd name="T5" fmla="*/ 1 h 23"/>
                <a:gd name="T6" fmla="*/ 28 w 29"/>
                <a:gd name="T7" fmla="*/ 2 h 23"/>
                <a:gd name="T8" fmla="*/ 27 w 29"/>
                <a:gd name="T9" fmla="*/ 5 h 23"/>
                <a:gd name="T10" fmla="*/ 25 w 29"/>
                <a:gd name="T11" fmla="*/ 7 h 23"/>
                <a:gd name="T12" fmla="*/ 21 w 29"/>
                <a:gd name="T13" fmla="*/ 8 h 23"/>
                <a:gd name="T14" fmla="*/ 19 w 29"/>
                <a:gd name="T15" fmla="*/ 12 h 23"/>
                <a:gd name="T16" fmla="*/ 18 w 29"/>
                <a:gd name="T17" fmla="*/ 14 h 23"/>
                <a:gd name="T18" fmla="*/ 14 w 29"/>
                <a:gd name="T19" fmla="*/ 14 h 23"/>
                <a:gd name="T20" fmla="*/ 11 w 29"/>
                <a:gd name="T21" fmla="*/ 14 h 23"/>
                <a:gd name="T22" fmla="*/ 9 w 29"/>
                <a:gd name="T23" fmla="*/ 18 h 23"/>
                <a:gd name="T24" fmla="*/ 7 w 29"/>
                <a:gd name="T25" fmla="*/ 16 h 23"/>
                <a:gd name="T26" fmla="*/ 6 w 29"/>
                <a:gd name="T27" fmla="*/ 17 h 23"/>
                <a:gd name="T28" fmla="*/ 6 w 29"/>
                <a:gd name="T29" fmla="*/ 21 h 23"/>
                <a:gd name="T30" fmla="*/ 5 w 29"/>
                <a:gd name="T31" fmla="*/ 21 h 23"/>
                <a:gd name="T32" fmla="*/ 1 w 29"/>
                <a:gd name="T33" fmla="*/ 22 h 23"/>
                <a:gd name="T34" fmla="*/ 0 w 29"/>
                <a:gd name="T35" fmla="*/ 15 h 23"/>
                <a:gd name="T36" fmla="*/ 2 w 29"/>
                <a:gd name="T37" fmla="*/ 12 h 23"/>
                <a:gd name="T38" fmla="*/ 3 w 29"/>
                <a:gd name="T39" fmla="*/ 9 h 23"/>
                <a:gd name="T40" fmla="*/ 5 w 29"/>
                <a:gd name="T41" fmla="*/ 9 h 23"/>
                <a:gd name="T42" fmla="*/ 7 w 29"/>
                <a:gd name="T43" fmla="*/ 9 h 23"/>
                <a:gd name="T44" fmla="*/ 10 w 29"/>
                <a:gd name="T45" fmla="*/ 2 h 23"/>
                <a:gd name="T46" fmla="*/ 15 w 29"/>
                <a:gd name="T47" fmla="*/ 0 h 23"/>
                <a:gd name="T48" fmla="*/ 18 w 29"/>
                <a:gd name="T49" fmla="*/ 0 h 23"/>
                <a:gd name="T50" fmla="*/ 20 w 29"/>
                <a:gd name="T5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23">
                  <a:moveTo>
                    <a:pt x="20" y="0"/>
                  </a:moveTo>
                  <a:lnTo>
                    <a:pt x="22" y="2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7" y="5"/>
                  </a:lnTo>
                  <a:lnTo>
                    <a:pt x="25" y="7"/>
                  </a:lnTo>
                  <a:lnTo>
                    <a:pt x="21" y="8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2" name="Freeform 275">
              <a:extLst>
                <a:ext uri="{FF2B5EF4-FFF2-40B4-BE49-F238E27FC236}">
                  <a16:creationId xmlns:a16="http://schemas.microsoft.com/office/drawing/2014/main" id="{ED8EE7C3-E52B-4DDC-BF85-42D048739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0506" y="6220558"/>
              <a:ext cx="38468" cy="43961"/>
            </a:xfrm>
            <a:custGeom>
              <a:avLst/>
              <a:gdLst>
                <a:gd name="T0" fmla="*/ 25 w 33"/>
                <a:gd name="T1" fmla="*/ 6 h 35"/>
                <a:gd name="T2" fmla="*/ 30 w 33"/>
                <a:gd name="T3" fmla="*/ 14 h 35"/>
                <a:gd name="T4" fmla="*/ 32 w 33"/>
                <a:gd name="T5" fmla="*/ 19 h 35"/>
                <a:gd name="T6" fmla="*/ 30 w 33"/>
                <a:gd name="T7" fmla="*/ 28 h 35"/>
                <a:gd name="T8" fmla="*/ 26 w 33"/>
                <a:gd name="T9" fmla="*/ 33 h 35"/>
                <a:gd name="T10" fmla="*/ 20 w 33"/>
                <a:gd name="T11" fmla="*/ 34 h 35"/>
                <a:gd name="T12" fmla="*/ 16 w 33"/>
                <a:gd name="T13" fmla="*/ 33 h 35"/>
                <a:gd name="T14" fmla="*/ 13 w 33"/>
                <a:gd name="T15" fmla="*/ 31 h 35"/>
                <a:gd name="T16" fmla="*/ 13 w 33"/>
                <a:gd name="T17" fmla="*/ 28 h 35"/>
                <a:gd name="T18" fmla="*/ 11 w 33"/>
                <a:gd name="T19" fmla="*/ 28 h 35"/>
                <a:gd name="T20" fmla="*/ 8 w 33"/>
                <a:gd name="T21" fmla="*/ 31 h 35"/>
                <a:gd name="T22" fmla="*/ 4 w 33"/>
                <a:gd name="T23" fmla="*/ 31 h 35"/>
                <a:gd name="T24" fmla="*/ 2 w 33"/>
                <a:gd name="T25" fmla="*/ 29 h 35"/>
                <a:gd name="T26" fmla="*/ 0 w 33"/>
                <a:gd name="T27" fmla="*/ 25 h 35"/>
                <a:gd name="T28" fmla="*/ 4 w 33"/>
                <a:gd name="T29" fmla="*/ 20 h 35"/>
                <a:gd name="T30" fmla="*/ 6 w 33"/>
                <a:gd name="T31" fmla="*/ 16 h 35"/>
                <a:gd name="T32" fmla="*/ 10 w 33"/>
                <a:gd name="T33" fmla="*/ 16 h 35"/>
                <a:gd name="T34" fmla="*/ 11 w 33"/>
                <a:gd name="T35" fmla="*/ 17 h 35"/>
                <a:gd name="T36" fmla="*/ 13 w 33"/>
                <a:gd name="T37" fmla="*/ 19 h 35"/>
                <a:gd name="T38" fmla="*/ 15 w 33"/>
                <a:gd name="T39" fmla="*/ 14 h 35"/>
                <a:gd name="T40" fmla="*/ 14 w 33"/>
                <a:gd name="T41" fmla="*/ 10 h 35"/>
                <a:gd name="T42" fmla="*/ 15 w 33"/>
                <a:gd name="T43" fmla="*/ 8 h 35"/>
                <a:gd name="T44" fmla="*/ 20 w 33"/>
                <a:gd name="T45" fmla="*/ 10 h 35"/>
                <a:gd name="T46" fmla="*/ 20 w 33"/>
                <a:gd name="T47" fmla="*/ 1 h 35"/>
                <a:gd name="T48" fmla="*/ 22 w 33"/>
                <a:gd name="T49" fmla="*/ 0 h 35"/>
                <a:gd name="T50" fmla="*/ 23 w 33"/>
                <a:gd name="T51" fmla="*/ 0 h 35"/>
                <a:gd name="T52" fmla="*/ 25 w 33"/>
                <a:gd name="T53" fmla="*/ 3 h 35"/>
                <a:gd name="T54" fmla="*/ 25 w 33"/>
                <a:gd name="T55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" h="35">
                  <a:moveTo>
                    <a:pt x="25" y="6"/>
                  </a:moveTo>
                  <a:lnTo>
                    <a:pt x="30" y="14"/>
                  </a:lnTo>
                  <a:lnTo>
                    <a:pt x="32" y="19"/>
                  </a:lnTo>
                  <a:lnTo>
                    <a:pt x="30" y="28"/>
                  </a:lnTo>
                  <a:lnTo>
                    <a:pt x="26" y="33"/>
                  </a:lnTo>
                  <a:lnTo>
                    <a:pt x="20" y="34"/>
                  </a:lnTo>
                  <a:lnTo>
                    <a:pt x="16" y="33"/>
                  </a:lnTo>
                  <a:lnTo>
                    <a:pt x="13" y="31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4" y="20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3" y="19"/>
                  </a:lnTo>
                  <a:lnTo>
                    <a:pt x="15" y="14"/>
                  </a:lnTo>
                  <a:lnTo>
                    <a:pt x="14" y="10"/>
                  </a:lnTo>
                  <a:lnTo>
                    <a:pt x="15" y="8"/>
                  </a:lnTo>
                  <a:lnTo>
                    <a:pt x="20" y="10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3"/>
                  </a:lnTo>
                  <a:lnTo>
                    <a:pt x="25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3" name="Freeform 276">
              <a:extLst>
                <a:ext uri="{FF2B5EF4-FFF2-40B4-BE49-F238E27FC236}">
                  <a16:creationId xmlns:a16="http://schemas.microsoft.com/office/drawing/2014/main" id="{1B7DF8B5-DEC6-4C45-9AE5-A1163AA3B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0506" y="6187587"/>
              <a:ext cx="87923" cy="120895"/>
            </a:xfrm>
            <a:custGeom>
              <a:avLst/>
              <a:gdLst>
                <a:gd name="T0" fmla="*/ 46 w 70"/>
                <a:gd name="T1" fmla="*/ 63 h 95"/>
                <a:gd name="T2" fmla="*/ 46 w 70"/>
                <a:gd name="T3" fmla="*/ 63 h 95"/>
                <a:gd name="T4" fmla="*/ 50 w 70"/>
                <a:gd name="T5" fmla="*/ 55 h 95"/>
                <a:gd name="T6" fmla="*/ 54 w 70"/>
                <a:gd name="T7" fmla="*/ 53 h 95"/>
                <a:gd name="T8" fmla="*/ 55 w 70"/>
                <a:gd name="T9" fmla="*/ 50 h 95"/>
                <a:gd name="T10" fmla="*/ 57 w 70"/>
                <a:gd name="T11" fmla="*/ 47 h 95"/>
                <a:gd name="T12" fmla="*/ 56 w 70"/>
                <a:gd name="T13" fmla="*/ 42 h 95"/>
                <a:gd name="T14" fmla="*/ 57 w 70"/>
                <a:gd name="T15" fmla="*/ 39 h 95"/>
                <a:gd name="T16" fmla="*/ 60 w 70"/>
                <a:gd name="T17" fmla="*/ 38 h 95"/>
                <a:gd name="T18" fmla="*/ 61 w 70"/>
                <a:gd name="T19" fmla="*/ 37 h 95"/>
                <a:gd name="T20" fmla="*/ 63 w 70"/>
                <a:gd name="T21" fmla="*/ 36 h 95"/>
                <a:gd name="T22" fmla="*/ 65 w 70"/>
                <a:gd name="T23" fmla="*/ 39 h 95"/>
                <a:gd name="T24" fmla="*/ 67 w 70"/>
                <a:gd name="T25" fmla="*/ 42 h 95"/>
                <a:gd name="T26" fmla="*/ 69 w 70"/>
                <a:gd name="T27" fmla="*/ 50 h 95"/>
                <a:gd name="T28" fmla="*/ 68 w 70"/>
                <a:gd name="T29" fmla="*/ 56 h 95"/>
                <a:gd name="T30" fmla="*/ 63 w 70"/>
                <a:gd name="T31" fmla="*/ 62 h 95"/>
                <a:gd name="T32" fmla="*/ 58 w 70"/>
                <a:gd name="T33" fmla="*/ 64 h 95"/>
                <a:gd name="T34" fmla="*/ 54 w 70"/>
                <a:gd name="T35" fmla="*/ 70 h 95"/>
                <a:gd name="T36" fmla="*/ 52 w 70"/>
                <a:gd name="T37" fmla="*/ 75 h 95"/>
                <a:gd name="T38" fmla="*/ 50 w 70"/>
                <a:gd name="T39" fmla="*/ 76 h 95"/>
                <a:gd name="T40" fmla="*/ 49 w 70"/>
                <a:gd name="T41" fmla="*/ 76 h 95"/>
                <a:gd name="T42" fmla="*/ 47 w 70"/>
                <a:gd name="T43" fmla="*/ 75 h 95"/>
                <a:gd name="T44" fmla="*/ 46 w 70"/>
                <a:gd name="T45" fmla="*/ 75 h 95"/>
                <a:gd name="T46" fmla="*/ 43 w 70"/>
                <a:gd name="T47" fmla="*/ 79 h 95"/>
                <a:gd name="T48" fmla="*/ 36 w 70"/>
                <a:gd name="T49" fmla="*/ 83 h 95"/>
                <a:gd name="T50" fmla="*/ 33 w 70"/>
                <a:gd name="T51" fmla="*/ 82 h 95"/>
                <a:gd name="T52" fmla="*/ 33 w 70"/>
                <a:gd name="T53" fmla="*/ 77 h 95"/>
                <a:gd name="T54" fmla="*/ 31 w 70"/>
                <a:gd name="T55" fmla="*/ 78 h 95"/>
                <a:gd name="T56" fmla="*/ 28 w 70"/>
                <a:gd name="T57" fmla="*/ 83 h 95"/>
                <a:gd name="T58" fmla="*/ 25 w 70"/>
                <a:gd name="T59" fmla="*/ 85 h 95"/>
                <a:gd name="T60" fmla="*/ 23 w 70"/>
                <a:gd name="T61" fmla="*/ 85 h 95"/>
                <a:gd name="T62" fmla="*/ 20 w 70"/>
                <a:gd name="T63" fmla="*/ 83 h 95"/>
                <a:gd name="T64" fmla="*/ 11 w 70"/>
                <a:gd name="T65" fmla="*/ 92 h 95"/>
                <a:gd name="T66" fmla="*/ 3 w 70"/>
                <a:gd name="T67" fmla="*/ 94 h 95"/>
                <a:gd name="T68" fmla="*/ 0 w 70"/>
                <a:gd name="T69" fmla="*/ 92 h 95"/>
                <a:gd name="T70" fmla="*/ 0 w 70"/>
                <a:gd name="T71" fmla="*/ 87 h 95"/>
                <a:gd name="T72" fmla="*/ 5 w 70"/>
                <a:gd name="T73" fmla="*/ 80 h 95"/>
                <a:gd name="T74" fmla="*/ 10 w 70"/>
                <a:gd name="T75" fmla="*/ 75 h 95"/>
                <a:gd name="T76" fmla="*/ 25 w 70"/>
                <a:gd name="T77" fmla="*/ 72 h 95"/>
                <a:gd name="T78" fmla="*/ 35 w 70"/>
                <a:gd name="T79" fmla="*/ 58 h 95"/>
                <a:gd name="T80" fmla="*/ 37 w 70"/>
                <a:gd name="T81" fmla="*/ 42 h 95"/>
                <a:gd name="T82" fmla="*/ 39 w 70"/>
                <a:gd name="T83" fmla="*/ 36 h 95"/>
                <a:gd name="T84" fmla="*/ 38 w 70"/>
                <a:gd name="T85" fmla="*/ 33 h 95"/>
                <a:gd name="T86" fmla="*/ 36 w 70"/>
                <a:gd name="T87" fmla="*/ 33 h 95"/>
                <a:gd name="T88" fmla="*/ 36 w 70"/>
                <a:gd name="T89" fmla="*/ 28 h 95"/>
                <a:gd name="T90" fmla="*/ 37 w 70"/>
                <a:gd name="T91" fmla="*/ 22 h 95"/>
                <a:gd name="T92" fmla="*/ 42 w 70"/>
                <a:gd name="T93" fmla="*/ 15 h 95"/>
                <a:gd name="T94" fmla="*/ 45 w 70"/>
                <a:gd name="T95" fmla="*/ 11 h 95"/>
                <a:gd name="T96" fmla="*/ 49 w 70"/>
                <a:gd name="T97" fmla="*/ 2 h 95"/>
                <a:gd name="T98" fmla="*/ 52 w 70"/>
                <a:gd name="T99" fmla="*/ 0 h 95"/>
                <a:gd name="T100" fmla="*/ 54 w 70"/>
                <a:gd name="T101" fmla="*/ 0 h 95"/>
                <a:gd name="T102" fmla="*/ 57 w 70"/>
                <a:gd name="T103" fmla="*/ 2 h 95"/>
                <a:gd name="T104" fmla="*/ 56 w 70"/>
                <a:gd name="T105" fmla="*/ 7 h 95"/>
                <a:gd name="T106" fmla="*/ 52 w 70"/>
                <a:gd name="T107" fmla="*/ 16 h 95"/>
                <a:gd name="T108" fmla="*/ 47 w 70"/>
                <a:gd name="T109" fmla="*/ 24 h 95"/>
                <a:gd name="T110" fmla="*/ 47 w 70"/>
                <a:gd name="T111" fmla="*/ 29 h 95"/>
                <a:gd name="T112" fmla="*/ 50 w 70"/>
                <a:gd name="T113" fmla="*/ 34 h 95"/>
                <a:gd name="T114" fmla="*/ 51 w 70"/>
                <a:gd name="T115" fmla="*/ 41 h 95"/>
                <a:gd name="T116" fmla="*/ 51 w 70"/>
                <a:gd name="T117" fmla="*/ 48 h 95"/>
                <a:gd name="T118" fmla="*/ 46 w 70"/>
                <a:gd name="T119" fmla="*/ 58 h 95"/>
                <a:gd name="T120" fmla="*/ 46 w 70"/>
                <a:gd name="T121" fmla="*/ 6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95">
                  <a:moveTo>
                    <a:pt x="46" y="63"/>
                  </a:moveTo>
                  <a:lnTo>
                    <a:pt x="46" y="63"/>
                  </a:lnTo>
                  <a:lnTo>
                    <a:pt x="50" y="55"/>
                  </a:lnTo>
                  <a:lnTo>
                    <a:pt x="54" y="53"/>
                  </a:lnTo>
                  <a:lnTo>
                    <a:pt x="55" y="50"/>
                  </a:lnTo>
                  <a:lnTo>
                    <a:pt x="57" y="47"/>
                  </a:lnTo>
                  <a:lnTo>
                    <a:pt x="56" y="42"/>
                  </a:lnTo>
                  <a:lnTo>
                    <a:pt x="57" y="39"/>
                  </a:lnTo>
                  <a:lnTo>
                    <a:pt x="60" y="38"/>
                  </a:lnTo>
                  <a:lnTo>
                    <a:pt x="61" y="37"/>
                  </a:lnTo>
                  <a:lnTo>
                    <a:pt x="63" y="36"/>
                  </a:lnTo>
                  <a:lnTo>
                    <a:pt x="65" y="39"/>
                  </a:lnTo>
                  <a:lnTo>
                    <a:pt x="67" y="42"/>
                  </a:lnTo>
                  <a:lnTo>
                    <a:pt x="69" y="50"/>
                  </a:lnTo>
                  <a:lnTo>
                    <a:pt x="68" y="56"/>
                  </a:lnTo>
                  <a:lnTo>
                    <a:pt x="63" y="62"/>
                  </a:lnTo>
                  <a:lnTo>
                    <a:pt x="58" y="64"/>
                  </a:lnTo>
                  <a:lnTo>
                    <a:pt x="54" y="70"/>
                  </a:lnTo>
                  <a:lnTo>
                    <a:pt x="52" y="75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5"/>
                  </a:lnTo>
                  <a:lnTo>
                    <a:pt x="46" y="75"/>
                  </a:lnTo>
                  <a:lnTo>
                    <a:pt x="43" y="79"/>
                  </a:lnTo>
                  <a:lnTo>
                    <a:pt x="36" y="83"/>
                  </a:lnTo>
                  <a:lnTo>
                    <a:pt x="33" y="82"/>
                  </a:lnTo>
                  <a:lnTo>
                    <a:pt x="33" y="77"/>
                  </a:lnTo>
                  <a:lnTo>
                    <a:pt x="31" y="78"/>
                  </a:lnTo>
                  <a:lnTo>
                    <a:pt x="28" y="83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0" y="83"/>
                  </a:lnTo>
                  <a:lnTo>
                    <a:pt x="11" y="92"/>
                  </a:lnTo>
                  <a:lnTo>
                    <a:pt x="3" y="94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5" y="80"/>
                  </a:lnTo>
                  <a:lnTo>
                    <a:pt x="10" y="75"/>
                  </a:lnTo>
                  <a:lnTo>
                    <a:pt x="25" y="72"/>
                  </a:lnTo>
                  <a:lnTo>
                    <a:pt x="35" y="58"/>
                  </a:lnTo>
                  <a:lnTo>
                    <a:pt x="37" y="42"/>
                  </a:lnTo>
                  <a:lnTo>
                    <a:pt x="39" y="36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6" y="28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5" y="11"/>
                  </a:lnTo>
                  <a:lnTo>
                    <a:pt x="49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7" y="2"/>
                  </a:lnTo>
                  <a:lnTo>
                    <a:pt x="56" y="7"/>
                  </a:lnTo>
                  <a:lnTo>
                    <a:pt x="52" y="16"/>
                  </a:lnTo>
                  <a:lnTo>
                    <a:pt x="47" y="24"/>
                  </a:lnTo>
                  <a:lnTo>
                    <a:pt x="47" y="29"/>
                  </a:lnTo>
                  <a:lnTo>
                    <a:pt x="50" y="34"/>
                  </a:lnTo>
                  <a:lnTo>
                    <a:pt x="51" y="41"/>
                  </a:lnTo>
                  <a:lnTo>
                    <a:pt x="51" y="48"/>
                  </a:lnTo>
                  <a:lnTo>
                    <a:pt x="46" y="58"/>
                  </a:lnTo>
                  <a:lnTo>
                    <a:pt x="46" y="6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4" name="Freeform 277">
              <a:extLst>
                <a:ext uri="{FF2B5EF4-FFF2-40B4-BE49-F238E27FC236}">
                  <a16:creationId xmlns:a16="http://schemas.microsoft.com/office/drawing/2014/main" id="{903A456F-68EE-4E61-9D92-68DEF09DA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3927" y="6160112"/>
              <a:ext cx="49455" cy="60446"/>
            </a:xfrm>
            <a:custGeom>
              <a:avLst/>
              <a:gdLst>
                <a:gd name="T0" fmla="*/ 21 w 39"/>
                <a:gd name="T1" fmla="*/ 0 h 50"/>
                <a:gd name="T2" fmla="*/ 25 w 39"/>
                <a:gd name="T3" fmla="*/ 5 h 50"/>
                <a:gd name="T4" fmla="*/ 26 w 39"/>
                <a:gd name="T5" fmla="*/ 3 h 50"/>
                <a:gd name="T6" fmla="*/ 30 w 39"/>
                <a:gd name="T7" fmla="*/ 2 h 50"/>
                <a:gd name="T8" fmla="*/ 32 w 39"/>
                <a:gd name="T9" fmla="*/ 4 h 50"/>
                <a:gd name="T10" fmla="*/ 34 w 39"/>
                <a:gd name="T11" fmla="*/ 7 h 50"/>
                <a:gd name="T12" fmla="*/ 36 w 39"/>
                <a:gd name="T13" fmla="*/ 8 h 50"/>
                <a:gd name="T14" fmla="*/ 38 w 39"/>
                <a:gd name="T15" fmla="*/ 12 h 50"/>
                <a:gd name="T16" fmla="*/ 38 w 39"/>
                <a:gd name="T17" fmla="*/ 17 h 50"/>
                <a:gd name="T18" fmla="*/ 37 w 39"/>
                <a:gd name="T19" fmla="*/ 21 h 50"/>
                <a:gd name="T20" fmla="*/ 34 w 39"/>
                <a:gd name="T21" fmla="*/ 23 h 50"/>
                <a:gd name="T22" fmla="*/ 33 w 39"/>
                <a:gd name="T23" fmla="*/ 27 h 50"/>
                <a:gd name="T24" fmla="*/ 35 w 39"/>
                <a:gd name="T25" fmla="*/ 34 h 50"/>
                <a:gd name="T26" fmla="*/ 29 w 39"/>
                <a:gd name="T27" fmla="*/ 36 h 50"/>
                <a:gd name="T28" fmla="*/ 23 w 39"/>
                <a:gd name="T29" fmla="*/ 37 h 50"/>
                <a:gd name="T30" fmla="*/ 21 w 39"/>
                <a:gd name="T31" fmla="*/ 34 h 50"/>
                <a:gd name="T32" fmla="*/ 16 w 39"/>
                <a:gd name="T33" fmla="*/ 40 h 50"/>
                <a:gd name="T34" fmla="*/ 11 w 39"/>
                <a:gd name="T35" fmla="*/ 48 h 50"/>
                <a:gd name="T36" fmla="*/ 8 w 39"/>
                <a:gd name="T37" fmla="*/ 49 h 50"/>
                <a:gd name="T38" fmla="*/ 8 w 39"/>
                <a:gd name="T39" fmla="*/ 47 h 50"/>
                <a:gd name="T40" fmla="*/ 5 w 39"/>
                <a:gd name="T41" fmla="*/ 45 h 50"/>
                <a:gd name="T42" fmla="*/ 0 w 39"/>
                <a:gd name="T43" fmla="*/ 45 h 50"/>
                <a:gd name="T44" fmla="*/ 0 w 39"/>
                <a:gd name="T45" fmla="*/ 43 h 50"/>
                <a:gd name="T46" fmla="*/ 1 w 39"/>
                <a:gd name="T47" fmla="*/ 41 h 50"/>
                <a:gd name="T48" fmla="*/ 5 w 39"/>
                <a:gd name="T49" fmla="*/ 39 h 50"/>
                <a:gd name="T50" fmla="*/ 6 w 39"/>
                <a:gd name="T51" fmla="*/ 35 h 50"/>
                <a:gd name="T52" fmla="*/ 5 w 39"/>
                <a:gd name="T53" fmla="*/ 26 h 50"/>
                <a:gd name="T54" fmla="*/ 6 w 39"/>
                <a:gd name="T55" fmla="*/ 23 h 50"/>
                <a:gd name="T56" fmla="*/ 6 w 39"/>
                <a:gd name="T57" fmla="*/ 20 h 50"/>
                <a:gd name="T58" fmla="*/ 8 w 39"/>
                <a:gd name="T59" fmla="*/ 17 h 50"/>
                <a:gd name="T60" fmla="*/ 17 w 39"/>
                <a:gd name="T61" fmla="*/ 18 h 50"/>
                <a:gd name="T62" fmla="*/ 17 w 39"/>
                <a:gd name="T63" fmla="*/ 15 h 50"/>
                <a:gd name="T64" fmla="*/ 17 w 39"/>
                <a:gd name="T65" fmla="*/ 13 h 50"/>
                <a:gd name="T66" fmla="*/ 13 w 39"/>
                <a:gd name="T67" fmla="*/ 10 h 50"/>
                <a:gd name="T68" fmla="*/ 13 w 39"/>
                <a:gd name="T69" fmla="*/ 8 h 50"/>
                <a:gd name="T70" fmla="*/ 16 w 39"/>
                <a:gd name="T71" fmla="*/ 6 h 50"/>
                <a:gd name="T72" fmla="*/ 19 w 39"/>
                <a:gd name="T73" fmla="*/ 6 h 50"/>
                <a:gd name="T74" fmla="*/ 21 w 39"/>
                <a:gd name="T75" fmla="*/ 2 h 50"/>
                <a:gd name="T76" fmla="*/ 21 w 39"/>
                <a:gd name="T77" fmla="*/ 1 h 50"/>
                <a:gd name="T78" fmla="*/ 21 w 39"/>
                <a:gd name="T7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50">
                  <a:moveTo>
                    <a:pt x="21" y="0"/>
                  </a:moveTo>
                  <a:lnTo>
                    <a:pt x="25" y="5"/>
                  </a:lnTo>
                  <a:lnTo>
                    <a:pt x="26" y="3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7"/>
                  </a:lnTo>
                  <a:lnTo>
                    <a:pt x="36" y="8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37" y="21"/>
                  </a:lnTo>
                  <a:lnTo>
                    <a:pt x="34" y="23"/>
                  </a:lnTo>
                  <a:lnTo>
                    <a:pt x="33" y="27"/>
                  </a:lnTo>
                  <a:lnTo>
                    <a:pt x="35" y="34"/>
                  </a:lnTo>
                  <a:lnTo>
                    <a:pt x="29" y="36"/>
                  </a:lnTo>
                  <a:lnTo>
                    <a:pt x="23" y="37"/>
                  </a:lnTo>
                  <a:lnTo>
                    <a:pt x="21" y="34"/>
                  </a:lnTo>
                  <a:lnTo>
                    <a:pt x="16" y="40"/>
                  </a:lnTo>
                  <a:lnTo>
                    <a:pt x="11" y="48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5" y="39"/>
                  </a:lnTo>
                  <a:lnTo>
                    <a:pt x="6" y="35"/>
                  </a:lnTo>
                  <a:lnTo>
                    <a:pt x="5" y="26"/>
                  </a:lnTo>
                  <a:lnTo>
                    <a:pt x="6" y="23"/>
                  </a:lnTo>
                  <a:lnTo>
                    <a:pt x="6" y="20"/>
                  </a:lnTo>
                  <a:lnTo>
                    <a:pt x="8" y="17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5" name="Freeform 278">
              <a:extLst>
                <a:ext uri="{FF2B5EF4-FFF2-40B4-BE49-F238E27FC236}">
                  <a16:creationId xmlns:a16="http://schemas.microsoft.com/office/drawing/2014/main" id="{9F75615D-3E55-401D-A04E-0D9392003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2997" y="6127141"/>
              <a:ext cx="10991" cy="16483"/>
            </a:xfrm>
            <a:custGeom>
              <a:avLst/>
              <a:gdLst>
                <a:gd name="T0" fmla="*/ 7 w 11"/>
                <a:gd name="T1" fmla="*/ 9 h 13"/>
                <a:gd name="T2" fmla="*/ 1 w 11"/>
                <a:gd name="T3" fmla="*/ 12 h 13"/>
                <a:gd name="T4" fmla="*/ 0 w 11"/>
                <a:gd name="T5" fmla="*/ 10 h 13"/>
                <a:gd name="T6" fmla="*/ 2 w 11"/>
                <a:gd name="T7" fmla="*/ 7 h 13"/>
                <a:gd name="T8" fmla="*/ 4 w 11"/>
                <a:gd name="T9" fmla="*/ 0 h 13"/>
                <a:gd name="T10" fmla="*/ 6 w 11"/>
                <a:gd name="T11" fmla="*/ 0 h 13"/>
                <a:gd name="T12" fmla="*/ 9 w 11"/>
                <a:gd name="T13" fmla="*/ 2 h 13"/>
                <a:gd name="T14" fmla="*/ 10 w 11"/>
                <a:gd name="T15" fmla="*/ 6 h 13"/>
                <a:gd name="T16" fmla="*/ 7 w 11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3">
                  <a:moveTo>
                    <a:pt x="7" y="9"/>
                  </a:moveTo>
                  <a:lnTo>
                    <a:pt x="1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2"/>
                  </a:lnTo>
                  <a:lnTo>
                    <a:pt x="10" y="6"/>
                  </a:lnTo>
                  <a:lnTo>
                    <a:pt x="7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6" name="Freeform 279">
              <a:extLst>
                <a:ext uri="{FF2B5EF4-FFF2-40B4-BE49-F238E27FC236}">
                  <a16:creationId xmlns:a16="http://schemas.microsoft.com/office/drawing/2014/main" id="{AAEA6723-3DAA-4A9A-BC27-F55D86B08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1305" y="6088673"/>
              <a:ext cx="16488" cy="21981"/>
            </a:xfrm>
            <a:custGeom>
              <a:avLst/>
              <a:gdLst>
                <a:gd name="T0" fmla="*/ 12 w 14"/>
                <a:gd name="T1" fmla="*/ 13 h 17"/>
                <a:gd name="T2" fmla="*/ 10 w 14"/>
                <a:gd name="T3" fmla="*/ 14 h 17"/>
                <a:gd name="T4" fmla="*/ 8 w 14"/>
                <a:gd name="T5" fmla="*/ 16 h 17"/>
                <a:gd name="T6" fmla="*/ 7 w 14"/>
                <a:gd name="T7" fmla="*/ 14 h 17"/>
                <a:gd name="T8" fmla="*/ 4 w 14"/>
                <a:gd name="T9" fmla="*/ 13 h 17"/>
                <a:gd name="T10" fmla="*/ 3 w 14"/>
                <a:gd name="T11" fmla="*/ 14 h 17"/>
                <a:gd name="T12" fmla="*/ 0 w 14"/>
                <a:gd name="T13" fmla="*/ 10 h 17"/>
                <a:gd name="T14" fmla="*/ 0 w 14"/>
                <a:gd name="T15" fmla="*/ 7 h 17"/>
                <a:gd name="T16" fmla="*/ 3 w 14"/>
                <a:gd name="T17" fmla="*/ 3 h 17"/>
                <a:gd name="T18" fmla="*/ 8 w 14"/>
                <a:gd name="T19" fmla="*/ 0 h 17"/>
                <a:gd name="T20" fmla="*/ 12 w 14"/>
                <a:gd name="T21" fmla="*/ 1 h 17"/>
                <a:gd name="T22" fmla="*/ 13 w 14"/>
                <a:gd name="T23" fmla="*/ 2 h 17"/>
                <a:gd name="T24" fmla="*/ 12 w 14"/>
                <a:gd name="T2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7">
                  <a:moveTo>
                    <a:pt x="12" y="13"/>
                  </a:moveTo>
                  <a:lnTo>
                    <a:pt x="10" y="14"/>
                  </a:lnTo>
                  <a:lnTo>
                    <a:pt x="8" y="16"/>
                  </a:lnTo>
                  <a:lnTo>
                    <a:pt x="7" y="14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3" y="2"/>
                  </a:lnTo>
                  <a:lnTo>
                    <a:pt x="12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7" name="Freeform 280">
              <a:extLst>
                <a:ext uri="{FF2B5EF4-FFF2-40B4-BE49-F238E27FC236}">
                  <a16:creationId xmlns:a16="http://schemas.microsoft.com/office/drawing/2014/main" id="{D4AD6F62-9761-4910-B30A-5ACA6C254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3382" y="6088673"/>
              <a:ext cx="60449" cy="76932"/>
            </a:xfrm>
            <a:custGeom>
              <a:avLst/>
              <a:gdLst>
                <a:gd name="T0" fmla="*/ 36 w 48"/>
                <a:gd name="T1" fmla="*/ 15 h 63"/>
                <a:gd name="T2" fmla="*/ 39 w 48"/>
                <a:gd name="T3" fmla="*/ 20 h 63"/>
                <a:gd name="T4" fmla="*/ 41 w 48"/>
                <a:gd name="T5" fmla="*/ 20 h 63"/>
                <a:gd name="T6" fmla="*/ 42 w 48"/>
                <a:gd name="T7" fmla="*/ 19 h 63"/>
                <a:gd name="T8" fmla="*/ 43 w 48"/>
                <a:gd name="T9" fmla="*/ 17 h 63"/>
                <a:gd name="T10" fmla="*/ 47 w 48"/>
                <a:gd name="T11" fmla="*/ 20 h 63"/>
                <a:gd name="T12" fmla="*/ 46 w 48"/>
                <a:gd name="T13" fmla="*/ 24 h 63"/>
                <a:gd name="T14" fmla="*/ 42 w 48"/>
                <a:gd name="T15" fmla="*/ 30 h 63"/>
                <a:gd name="T16" fmla="*/ 38 w 48"/>
                <a:gd name="T17" fmla="*/ 37 h 63"/>
                <a:gd name="T18" fmla="*/ 34 w 48"/>
                <a:gd name="T19" fmla="*/ 39 h 63"/>
                <a:gd name="T20" fmla="*/ 32 w 48"/>
                <a:gd name="T21" fmla="*/ 38 h 63"/>
                <a:gd name="T22" fmla="*/ 28 w 48"/>
                <a:gd name="T23" fmla="*/ 43 h 63"/>
                <a:gd name="T24" fmla="*/ 25 w 48"/>
                <a:gd name="T25" fmla="*/ 47 h 63"/>
                <a:gd name="T26" fmla="*/ 22 w 48"/>
                <a:gd name="T27" fmla="*/ 53 h 63"/>
                <a:gd name="T28" fmla="*/ 22 w 48"/>
                <a:gd name="T29" fmla="*/ 56 h 63"/>
                <a:gd name="T30" fmla="*/ 22 w 48"/>
                <a:gd name="T31" fmla="*/ 58 h 63"/>
                <a:gd name="T32" fmla="*/ 11 w 48"/>
                <a:gd name="T33" fmla="*/ 61 h 63"/>
                <a:gd name="T34" fmla="*/ 6 w 48"/>
                <a:gd name="T35" fmla="*/ 62 h 63"/>
                <a:gd name="T36" fmla="*/ 2 w 48"/>
                <a:gd name="T37" fmla="*/ 60 h 63"/>
                <a:gd name="T38" fmla="*/ 0 w 48"/>
                <a:gd name="T39" fmla="*/ 56 h 63"/>
                <a:gd name="T40" fmla="*/ 0 w 48"/>
                <a:gd name="T41" fmla="*/ 54 h 63"/>
                <a:gd name="T42" fmla="*/ 5 w 48"/>
                <a:gd name="T43" fmla="*/ 53 h 63"/>
                <a:gd name="T44" fmla="*/ 5 w 48"/>
                <a:gd name="T45" fmla="*/ 50 h 63"/>
                <a:gd name="T46" fmla="*/ 6 w 48"/>
                <a:gd name="T47" fmla="*/ 48 h 63"/>
                <a:gd name="T48" fmla="*/ 7 w 48"/>
                <a:gd name="T49" fmla="*/ 47 h 63"/>
                <a:gd name="T50" fmla="*/ 9 w 48"/>
                <a:gd name="T51" fmla="*/ 42 h 63"/>
                <a:gd name="T52" fmla="*/ 10 w 48"/>
                <a:gd name="T53" fmla="*/ 41 h 63"/>
                <a:gd name="T54" fmla="*/ 14 w 48"/>
                <a:gd name="T55" fmla="*/ 42 h 63"/>
                <a:gd name="T56" fmla="*/ 16 w 48"/>
                <a:gd name="T57" fmla="*/ 39 h 63"/>
                <a:gd name="T58" fmla="*/ 17 w 48"/>
                <a:gd name="T59" fmla="*/ 38 h 63"/>
                <a:gd name="T60" fmla="*/ 18 w 48"/>
                <a:gd name="T61" fmla="*/ 41 h 63"/>
                <a:gd name="T62" fmla="*/ 19 w 48"/>
                <a:gd name="T63" fmla="*/ 37 h 63"/>
                <a:gd name="T64" fmla="*/ 18 w 48"/>
                <a:gd name="T65" fmla="*/ 34 h 63"/>
                <a:gd name="T66" fmla="*/ 18 w 48"/>
                <a:gd name="T67" fmla="*/ 31 h 63"/>
                <a:gd name="T68" fmla="*/ 23 w 48"/>
                <a:gd name="T69" fmla="*/ 25 h 63"/>
                <a:gd name="T70" fmla="*/ 25 w 48"/>
                <a:gd name="T71" fmla="*/ 21 h 63"/>
                <a:gd name="T72" fmla="*/ 27 w 48"/>
                <a:gd name="T73" fmla="*/ 18 h 63"/>
                <a:gd name="T74" fmla="*/ 30 w 48"/>
                <a:gd name="T75" fmla="*/ 19 h 63"/>
                <a:gd name="T76" fmla="*/ 30 w 48"/>
                <a:gd name="T77" fmla="*/ 14 h 63"/>
                <a:gd name="T78" fmla="*/ 30 w 48"/>
                <a:gd name="T79" fmla="*/ 10 h 63"/>
                <a:gd name="T80" fmla="*/ 30 w 48"/>
                <a:gd name="T81" fmla="*/ 7 h 63"/>
                <a:gd name="T82" fmla="*/ 32 w 48"/>
                <a:gd name="T83" fmla="*/ 0 h 63"/>
                <a:gd name="T84" fmla="*/ 34 w 48"/>
                <a:gd name="T85" fmla="*/ 0 h 63"/>
                <a:gd name="T86" fmla="*/ 36 w 48"/>
                <a:gd name="T87" fmla="*/ 6 h 63"/>
                <a:gd name="T88" fmla="*/ 36 w 48"/>
                <a:gd name="T89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" h="63">
                  <a:moveTo>
                    <a:pt x="36" y="15"/>
                  </a:moveTo>
                  <a:lnTo>
                    <a:pt x="39" y="20"/>
                  </a:lnTo>
                  <a:lnTo>
                    <a:pt x="41" y="20"/>
                  </a:lnTo>
                  <a:lnTo>
                    <a:pt x="42" y="19"/>
                  </a:lnTo>
                  <a:lnTo>
                    <a:pt x="43" y="17"/>
                  </a:lnTo>
                  <a:lnTo>
                    <a:pt x="47" y="20"/>
                  </a:lnTo>
                  <a:lnTo>
                    <a:pt x="46" y="24"/>
                  </a:lnTo>
                  <a:lnTo>
                    <a:pt x="42" y="30"/>
                  </a:lnTo>
                  <a:lnTo>
                    <a:pt x="38" y="37"/>
                  </a:lnTo>
                  <a:lnTo>
                    <a:pt x="34" y="39"/>
                  </a:lnTo>
                  <a:lnTo>
                    <a:pt x="32" y="38"/>
                  </a:lnTo>
                  <a:lnTo>
                    <a:pt x="28" y="43"/>
                  </a:lnTo>
                  <a:lnTo>
                    <a:pt x="25" y="47"/>
                  </a:lnTo>
                  <a:lnTo>
                    <a:pt x="22" y="53"/>
                  </a:lnTo>
                  <a:lnTo>
                    <a:pt x="22" y="56"/>
                  </a:lnTo>
                  <a:lnTo>
                    <a:pt x="22" y="58"/>
                  </a:lnTo>
                  <a:lnTo>
                    <a:pt x="11" y="61"/>
                  </a:lnTo>
                  <a:lnTo>
                    <a:pt x="6" y="62"/>
                  </a:lnTo>
                  <a:lnTo>
                    <a:pt x="2" y="60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5" y="53"/>
                  </a:lnTo>
                  <a:lnTo>
                    <a:pt x="5" y="50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2"/>
                  </a:lnTo>
                  <a:lnTo>
                    <a:pt x="10" y="41"/>
                  </a:lnTo>
                  <a:lnTo>
                    <a:pt x="14" y="42"/>
                  </a:lnTo>
                  <a:lnTo>
                    <a:pt x="16" y="39"/>
                  </a:lnTo>
                  <a:lnTo>
                    <a:pt x="17" y="38"/>
                  </a:lnTo>
                  <a:lnTo>
                    <a:pt x="18" y="41"/>
                  </a:lnTo>
                  <a:lnTo>
                    <a:pt x="19" y="37"/>
                  </a:lnTo>
                  <a:lnTo>
                    <a:pt x="18" y="34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5" y="21"/>
                  </a:lnTo>
                  <a:lnTo>
                    <a:pt x="27" y="18"/>
                  </a:lnTo>
                  <a:lnTo>
                    <a:pt x="30" y="19"/>
                  </a:lnTo>
                  <a:lnTo>
                    <a:pt x="30" y="14"/>
                  </a:lnTo>
                  <a:lnTo>
                    <a:pt x="30" y="10"/>
                  </a:lnTo>
                  <a:lnTo>
                    <a:pt x="30" y="7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6"/>
                  </a:lnTo>
                  <a:lnTo>
                    <a:pt x="36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8" name="Freeform 281">
              <a:extLst>
                <a:ext uri="{FF2B5EF4-FFF2-40B4-BE49-F238E27FC236}">
                  <a16:creationId xmlns:a16="http://schemas.microsoft.com/office/drawing/2014/main" id="{FD6E14F8-1B43-4B5A-959F-2530CF006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8333" y="6083180"/>
              <a:ext cx="21981" cy="21981"/>
            </a:xfrm>
            <a:custGeom>
              <a:avLst/>
              <a:gdLst>
                <a:gd name="T0" fmla="*/ 6 w 16"/>
                <a:gd name="T1" fmla="*/ 6 h 19"/>
                <a:gd name="T2" fmla="*/ 7 w 16"/>
                <a:gd name="T3" fmla="*/ 6 h 19"/>
                <a:gd name="T4" fmla="*/ 9 w 16"/>
                <a:gd name="T5" fmla="*/ 6 h 19"/>
                <a:gd name="T6" fmla="*/ 10 w 16"/>
                <a:gd name="T7" fmla="*/ 7 h 19"/>
                <a:gd name="T8" fmla="*/ 12 w 16"/>
                <a:gd name="T9" fmla="*/ 11 h 19"/>
                <a:gd name="T10" fmla="*/ 15 w 16"/>
                <a:gd name="T11" fmla="*/ 13 h 19"/>
                <a:gd name="T12" fmla="*/ 15 w 16"/>
                <a:gd name="T13" fmla="*/ 15 h 19"/>
                <a:gd name="T14" fmla="*/ 12 w 16"/>
                <a:gd name="T15" fmla="*/ 18 h 19"/>
                <a:gd name="T16" fmla="*/ 9 w 16"/>
                <a:gd name="T17" fmla="*/ 18 h 19"/>
                <a:gd name="T18" fmla="*/ 6 w 16"/>
                <a:gd name="T19" fmla="*/ 18 h 19"/>
                <a:gd name="T20" fmla="*/ 5 w 16"/>
                <a:gd name="T21" fmla="*/ 15 h 19"/>
                <a:gd name="T22" fmla="*/ 4 w 16"/>
                <a:gd name="T23" fmla="*/ 10 h 19"/>
                <a:gd name="T24" fmla="*/ 1 w 16"/>
                <a:gd name="T25" fmla="*/ 5 h 19"/>
                <a:gd name="T26" fmla="*/ 0 w 16"/>
                <a:gd name="T27" fmla="*/ 1 h 19"/>
                <a:gd name="T28" fmla="*/ 3 w 16"/>
                <a:gd name="T29" fmla="*/ 0 h 19"/>
                <a:gd name="T30" fmla="*/ 6 w 16"/>
                <a:gd name="T3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9">
                  <a:moveTo>
                    <a:pt x="6" y="6"/>
                  </a:moveTo>
                  <a:lnTo>
                    <a:pt x="7" y="6"/>
                  </a:lnTo>
                  <a:lnTo>
                    <a:pt x="9" y="6"/>
                  </a:lnTo>
                  <a:lnTo>
                    <a:pt x="10" y="7"/>
                  </a:lnTo>
                  <a:lnTo>
                    <a:pt x="12" y="11"/>
                  </a:lnTo>
                  <a:lnTo>
                    <a:pt x="15" y="13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5" y="15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1"/>
                  </a:lnTo>
                  <a:lnTo>
                    <a:pt x="3" y="0"/>
                  </a:lnTo>
                  <a:lnTo>
                    <a:pt x="6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9" name="Freeform 282">
              <a:extLst>
                <a:ext uri="{FF2B5EF4-FFF2-40B4-BE49-F238E27FC236}">
                  <a16:creationId xmlns:a16="http://schemas.microsoft.com/office/drawing/2014/main" id="{BAE42EAE-E6EF-409A-9113-DD556AF0E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4725" y="6044712"/>
              <a:ext cx="27474" cy="38468"/>
            </a:xfrm>
            <a:custGeom>
              <a:avLst/>
              <a:gdLst>
                <a:gd name="T0" fmla="*/ 22 w 23"/>
                <a:gd name="T1" fmla="*/ 6 h 30"/>
                <a:gd name="T2" fmla="*/ 22 w 23"/>
                <a:gd name="T3" fmla="*/ 10 h 30"/>
                <a:gd name="T4" fmla="*/ 22 w 23"/>
                <a:gd name="T5" fmla="*/ 13 h 30"/>
                <a:gd name="T6" fmla="*/ 19 w 23"/>
                <a:gd name="T7" fmla="*/ 18 h 30"/>
                <a:gd name="T8" fmla="*/ 13 w 23"/>
                <a:gd name="T9" fmla="*/ 24 h 30"/>
                <a:gd name="T10" fmla="*/ 13 w 23"/>
                <a:gd name="T11" fmla="*/ 26 h 30"/>
                <a:gd name="T12" fmla="*/ 11 w 23"/>
                <a:gd name="T13" fmla="*/ 28 h 30"/>
                <a:gd name="T14" fmla="*/ 8 w 23"/>
                <a:gd name="T15" fmla="*/ 29 h 30"/>
                <a:gd name="T16" fmla="*/ 6 w 23"/>
                <a:gd name="T17" fmla="*/ 28 h 30"/>
                <a:gd name="T18" fmla="*/ 7 w 23"/>
                <a:gd name="T19" fmla="*/ 23 h 30"/>
                <a:gd name="T20" fmla="*/ 6 w 23"/>
                <a:gd name="T21" fmla="*/ 21 h 30"/>
                <a:gd name="T22" fmla="*/ 3 w 23"/>
                <a:gd name="T23" fmla="*/ 23 h 30"/>
                <a:gd name="T24" fmla="*/ 0 w 23"/>
                <a:gd name="T25" fmla="*/ 20 h 30"/>
                <a:gd name="T26" fmla="*/ 0 w 23"/>
                <a:gd name="T27" fmla="*/ 17 h 30"/>
                <a:gd name="T28" fmla="*/ 1 w 23"/>
                <a:gd name="T29" fmla="*/ 15 h 30"/>
                <a:gd name="T30" fmla="*/ 3 w 23"/>
                <a:gd name="T31" fmla="*/ 11 h 30"/>
                <a:gd name="T32" fmla="*/ 8 w 23"/>
                <a:gd name="T33" fmla="*/ 9 h 30"/>
                <a:gd name="T34" fmla="*/ 10 w 23"/>
                <a:gd name="T35" fmla="*/ 9 h 30"/>
                <a:gd name="T36" fmla="*/ 19 w 23"/>
                <a:gd name="T37" fmla="*/ 0 h 30"/>
                <a:gd name="T38" fmla="*/ 21 w 23"/>
                <a:gd name="T39" fmla="*/ 1 h 30"/>
                <a:gd name="T40" fmla="*/ 22 w 23"/>
                <a:gd name="T41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30">
                  <a:moveTo>
                    <a:pt x="22" y="6"/>
                  </a:moveTo>
                  <a:lnTo>
                    <a:pt x="22" y="10"/>
                  </a:lnTo>
                  <a:lnTo>
                    <a:pt x="22" y="13"/>
                  </a:lnTo>
                  <a:lnTo>
                    <a:pt x="19" y="18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1" y="28"/>
                  </a:lnTo>
                  <a:lnTo>
                    <a:pt x="8" y="29"/>
                  </a:lnTo>
                  <a:lnTo>
                    <a:pt x="6" y="28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0" name="Freeform 283">
              <a:extLst>
                <a:ext uri="{FF2B5EF4-FFF2-40B4-BE49-F238E27FC236}">
                  <a16:creationId xmlns:a16="http://schemas.microsoft.com/office/drawing/2014/main" id="{4EBD61F4-2374-4FF1-AC7A-F007B764B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2198" y="6028228"/>
              <a:ext cx="16488" cy="27474"/>
            </a:xfrm>
            <a:custGeom>
              <a:avLst/>
              <a:gdLst>
                <a:gd name="T0" fmla="*/ 10 w 13"/>
                <a:gd name="T1" fmla="*/ 17 h 21"/>
                <a:gd name="T2" fmla="*/ 5 w 13"/>
                <a:gd name="T3" fmla="*/ 20 h 21"/>
                <a:gd name="T4" fmla="*/ 2 w 13"/>
                <a:gd name="T5" fmla="*/ 18 h 21"/>
                <a:gd name="T6" fmla="*/ 0 w 13"/>
                <a:gd name="T7" fmla="*/ 14 h 21"/>
                <a:gd name="T8" fmla="*/ 0 w 13"/>
                <a:gd name="T9" fmla="*/ 7 h 21"/>
                <a:gd name="T10" fmla="*/ 1 w 13"/>
                <a:gd name="T11" fmla="*/ 3 h 21"/>
                <a:gd name="T12" fmla="*/ 4 w 13"/>
                <a:gd name="T13" fmla="*/ 0 h 21"/>
                <a:gd name="T14" fmla="*/ 5 w 13"/>
                <a:gd name="T15" fmla="*/ 2 h 21"/>
                <a:gd name="T16" fmla="*/ 5 w 13"/>
                <a:gd name="T17" fmla="*/ 3 h 21"/>
                <a:gd name="T18" fmla="*/ 9 w 13"/>
                <a:gd name="T19" fmla="*/ 5 h 21"/>
                <a:gd name="T20" fmla="*/ 12 w 13"/>
                <a:gd name="T21" fmla="*/ 9 h 21"/>
                <a:gd name="T22" fmla="*/ 10 w 13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1">
                  <a:moveTo>
                    <a:pt x="10" y="17"/>
                  </a:moveTo>
                  <a:lnTo>
                    <a:pt x="5" y="20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1" y="3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9" y="5"/>
                  </a:lnTo>
                  <a:lnTo>
                    <a:pt x="12" y="9"/>
                  </a:lnTo>
                  <a:lnTo>
                    <a:pt x="10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1" name="Freeform 284">
              <a:extLst>
                <a:ext uri="{FF2B5EF4-FFF2-40B4-BE49-F238E27FC236}">
                  <a16:creationId xmlns:a16="http://schemas.microsoft.com/office/drawing/2014/main" id="{5098EC79-D9F3-48FC-AE58-2D5518904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1754" y="6022731"/>
              <a:ext cx="54952" cy="38468"/>
            </a:xfrm>
            <a:custGeom>
              <a:avLst/>
              <a:gdLst>
                <a:gd name="T0" fmla="*/ 43 w 44"/>
                <a:gd name="T1" fmla="*/ 2 h 31"/>
                <a:gd name="T2" fmla="*/ 43 w 44"/>
                <a:gd name="T3" fmla="*/ 5 h 31"/>
                <a:gd name="T4" fmla="*/ 41 w 44"/>
                <a:gd name="T5" fmla="*/ 8 h 31"/>
                <a:gd name="T6" fmla="*/ 39 w 44"/>
                <a:gd name="T7" fmla="*/ 11 h 31"/>
                <a:gd name="T8" fmla="*/ 32 w 44"/>
                <a:gd name="T9" fmla="*/ 22 h 31"/>
                <a:gd name="T10" fmla="*/ 28 w 44"/>
                <a:gd name="T11" fmla="*/ 24 h 31"/>
                <a:gd name="T12" fmla="*/ 27 w 44"/>
                <a:gd name="T13" fmla="*/ 26 h 31"/>
                <a:gd name="T14" fmla="*/ 25 w 44"/>
                <a:gd name="T15" fmla="*/ 27 h 31"/>
                <a:gd name="T16" fmla="*/ 19 w 44"/>
                <a:gd name="T17" fmla="*/ 26 h 31"/>
                <a:gd name="T18" fmla="*/ 18 w 44"/>
                <a:gd name="T19" fmla="*/ 28 h 31"/>
                <a:gd name="T20" fmla="*/ 16 w 44"/>
                <a:gd name="T21" fmla="*/ 30 h 31"/>
                <a:gd name="T22" fmla="*/ 13 w 44"/>
                <a:gd name="T23" fmla="*/ 30 h 31"/>
                <a:gd name="T24" fmla="*/ 11 w 44"/>
                <a:gd name="T25" fmla="*/ 30 h 31"/>
                <a:gd name="T26" fmla="*/ 5 w 44"/>
                <a:gd name="T27" fmla="*/ 26 h 31"/>
                <a:gd name="T28" fmla="*/ 2 w 44"/>
                <a:gd name="T29" fmla="*/ 21 h 31"/>
                <a:gd name="T30" fmla="*/ 0 w 44"/>
                <a:gd name="T31" fmla="*/ 17 h 31"/>
                <a:gd name="T32" fmla="*/ 5 w 44"/>
                <a:gd name="T33" fmla="*/ 17 h 31"/>
                <a:gd name="T34" fmla="*/ 7 w 44"/>
                <a:gd name="T35" fmla="*/ 16 h 31"/>
                <a:gd name="T36" fmla="*/ 10 w 44"/>
                <a:gd name="T37" fmla="*/ 17 h 31"/>
                <a:gd name="T38" fmla="*/ 13 w 44"/>
                <a:gd name="T39" fmla="*/ 13 h 31"/>
                <a:gd name="T40" fmla="*/ 17 w 44"/>
                <a:gd name="T41" fmla="*/ 13 h 31"/>
                <a:gd name="T42" fmla="*/ 25 w 44"/>
                <a:gd name="T43" fmla="*/ 10 h 31"/>
                <a:gd name="T44" fmla="*/ 29 w 44"/>
                <a:gd name="T45" fmla="*/ 12 h 31"/>
                <a:gd name="T46" fmla="*/ 36 w 44"/>
                <a:gd name="T47" fmla="*/ 2 h 31"/>
                <a:gd name="T48" fmla="*/ 38 w 44"/>
                <a:gd name="T49" fmla="*/ 2 h 31"/>
                <a:gd name="T50" fmla="*/ 42 w 44"/>
                <a:gd name="T51" fmla="*/ 0 h 31"/>
                <a:gd name="T52" fmla="*/ 43 w 44"/>
                <a:gd name="T5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4" h="31">
                  <a:moveTo>
                    <a:pt x="43" y="2"/>
                  </a:moveTo>
                  <a:lnTo>
                    <a:pt x="43" y="5"/>
                  </a:lnTo>
                  <a:lnTo>
                    <a:pt x="41" y="8"/>
                  </a:lnTo>
                  <a:lnTo>
                    <a:pt x="39" y="11"/>
                  </a:lnTo>
                  <a:lnTo>
                    <a:pt x="32" y="22"/>
                  </a:lnTo>
                  <a:lnTo>
                    <a:pt x="28" y="24"/>
                  </a:lnTo>
                  <a:lnTo>
                    <a:pt x="27" y="26"/>
                  </a:lnTo>
                  <a:lnTo>
                    <a:pt x="25" y="27"/>
                  </a:lnTo>
                  <a:lnTo>
                    <a:pt x="19" y="26"/>
                  </a:lnTo>
                  <a:lnTo>
                    <a:pt x="18" y="28"/>
                  </a:lnTo>
                  <a:lnTo>
                    <a:pt x="16" y="30"/>
                  </a:lnTo>
                  <a:lnTo>
                    <a:pt x="13" y="30"/>
                  </a:lnTo>
                  <a:lnTo>
                    <a:pt x="11" y="30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7" y="16"/>
                  </a:lnTo>
                  <a:lnTo>
                    <a:pt x="10" y="17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25" y="10"/>
                  </a:lnTo>
                  <a:lnTo>
                    <a:pt x="29" y="1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2" name="Freeform 285">
              <a:extLst>
                <a:ext uri="{FF2B5EF4-FFF2-40B4-BE49-F238E27FC236}">
                  <a16:creationId xmlns:a16="http://schemas.microsoft.com/office/drawing/2014/main" id="{3CB79358-0BC7-4C8D-97C2-A8F5FA4EF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8814" y="5989760"/>
              <a:ext cx="983641" cy="1170477"/>
            </a:xfrm>
            <a:custGeom>
              <a:avLst/>
              <a:gdLst>
                <a:gd name="T0" fmla="*/ 760 w 788"/>
                <a:gd name="T1" fmla="*/ 149 h 939"/>
                <a:gd name="T2" fmla="*/ 732 w 788"/>
                <a:gd name="T3" fmla="*/ 128 h 939"/>
                <a:gd name="T4" fmla="*/ 646 w 788"/>
                <a:gd name="T5" fmla="*/ 119 h 939"/>
                <a:gd name="T6" fmla="*/ 609 w 788"/>
                <a:gd name="T7" fmla="*/ 216 h 939"/>
                <a:gd name="T8" fmla="*/ 531 w 788"/>
                <a:gd name="T9" fmla="*/ 209 h 939"/>
                <a:gd name="T10" fmla="*/ 488 w 788"/>
                <a:gd name="T11" fmla="*/ 182 h 939"/>
                <a:gd name="T12" fmla="*/ 452 w 788"/>
                <a:gd name="T13" fmla="*/ 239 h 939"/>
                <a:gd name="T14" fmla="*/ 375 w 788"/>
                <a:gd name="T15" fmla="*/ 260 h 939"/>
                <a:gd name="T16" fmla="*/ 321 w 788"/>
                <a:gd name="T17" fmla="*/ 381 h 939"/>
                <a:gd name="T18" fmla="*/ 277 w 788"/>
                <a:gd name="T19" fmla="*/ 499 h 939"/>
                <a:gd name="T20" fmla="*/ 235 w 788"/>
                <a:gd name="T21" fmla="*/ 569 h 939"/>
                <a:gd name="T22" fmla="*/ 223 w 788"/>
                <a:gd name="T23" fmla="*/ 680 h 939"/>
                <a:gd name="T24" fmla="*/ 228 w 788"/>
                <a:gd name="T25" fmla="*/ 758 h 939"/>
                <a:gd name="T26" fmla="*/ 212 w 788"/>
                <a:gd name="T27" fmla="*/ 830 h 939"/>
                <a:gd name="T28" fmla="*/ 186 w 788"/>
                <a:gd name="T29" fmla="*/ 873 h 939"/>
                <a:gd name="T30" fmla="*/ 167 w 788"/>
                <a:gd name="T31" fmla="*/ 859 h 939"/>
                <a:gd name="T32" fmla="*/ 132 w 788"/>
                <a:gd name="T33" fmla="*/ 890 h 939"/>
                <a:gd name="T34" fmla="*/ 59 w 788"/>
                <a:gd name="T35" fmla="*/ 933 h 939"/>
                <a:gd name="T36" fmla="*/ 44 w 788"/>
                <a:gd name="T37" fmla="*/ 924 h 939"/>
                <a:gd name="T38" fmla="*/ 33 w 788"/>
                <a:gd name="T39" fmla="*/ 882 h 939"/>
                <a:gd name="T40" fmla="*/ 24 w 788"/>
                <a:gd name="T41" fmla="*/ 862 h 939"/>
                <a:gd name="T42" fmla="*/ 32 w 788"/>
                <a:gd name="T43" fmla="*/ 837 h 939"/>
                <a:gd name="T44" fmla="*/ 50 w 788"/>
                <a:gd name="T45" fmla="*/ 800 h 939"/>
                <a:gd name="T46" fmla="*/ 24 w 788"/>
                <a:gd name="T47" fmla="*/ 821 h 939"/>
                <a:gd name="T48" fmla="*/ 14 w 788"/>
                <a:gd name="T49" fmla="*/ 818 h 939"/>
                <a:gd name="T50" fmla="*/ 4 w 788"/>
                <a:gd name="T51" fmla="*/ 779 h 939"/>
                <a:gd name="T52" fmla="*/ 64 w 788"/>
                <a:gd name="T53" fmla="*/ 764 h 939"/>
                <a:gd name="T54" fmla="*/ 57 w 788"/>
                <a:gd name="T55" fmla="*/ 749 h 939"/>
                <a:gd name="T56" fmla="*/ 8 w 788"/>
                <a:gd name="T57" fmla="*/ 732 h 939"/>
                <a:gd name="T58" fmla="*/ 55 w 788"/>
                <a:gd name="T59" fmla="*/ 706 h 939"/>
                <a:gd name="T60" fmla="*/ 24 w 788"/>
                <a:gd name="T61" fmla="*/ 674 h 939"/>
                <a:gd name="T62" fmla="*/ 41 w 788"/>
                <a:gd name="T63" fmla="*/ 660 h 939"/>
                <a:gd name="T64" fmla="*/ 94 w 788"/>
                <a:gd name="T65" fmla="*/ 648 h 939"/>
                <a:gd name="T66" fmla="*/ 96 w 788"/>
                <a:gd name="T67" fmla="*/ 627 h 939"/>
                <a:gd name="T68" fmla="*/ 104 w 788"/>
                <a:gd name="T69" fmla="*/ 600 h 939"/>
                <a:gd name="T70" fmla="*/ 151 w 788"/>
                <a:gd name="T71" fmla="*/ 601 h 939"/>
                <a:gd name="T72" fmla="*/ 195 w 788"/>
                <a:gd name="T73" fmla="*/ 579 h 939"/>
                <a:gd name="T74" fmla="*/ 155 w 788"/>
                <a:gd name="T75" fmla="*/ 598 h 939"/>
                <a:gd name="T76" fmla="*/ 181 w 788"/>
                <a:gd name="T77" fmla="*/ 525 h 939"/>
                <a:gd name="T78" fmla="*/ 236 w 788"/>
                <a:gd name="T79" fmla="*/ 480 h 939"/>
                <a:gd name="T80" fmla="*/ 235 w 788"/>
                <a:gd name="T81" fmla="*/ 430 h 939"/>
                <a:gd name="T82" fmla="*/ 255 w 788"/>
                <a:gd name="T83" fmla="*/ 405 h 939"/>
                <a:gd name="T84" fmla="*/ 268 w 788"/>
                <a:gd name="T85" fmla="*/ 350 h 939"/>
                <a:gd name="T86" fmla="*/ 288 w 788"/>
                <a:gd name="T87" fmla="*/ 324 h 939"/>
                <a:gd name="T88" fmla="*/ 312 w 788"/>
                <a:gd name="T89" fmla="*/ 299 h 939"/>
                <a:gd name="T90" fmla="*/ 323 w 788"/>
                <a:gd name="T91" fmla="*/ 269 h 939"/>
                <a:gd name="T92" fmla="*/ 346 w 788"/>
                <a:gd name="T93" fmla="*/ 260 h 939"/>
                <a:gd name="T94" fmla="*/ 378 w 788"/>
                <a:gd name="T95" fmla="*/ 229 h 939"/>
                <a:gd name="T96" fmla="*/ 397 w 788"/>
                <a:gd name="T97" fmla="*/ 158 h 939"/>
                <a:gd name="T98" fmla="*/ 425 w 788"/>
                <a:gd name="T99" fmla="*/ 136 h 939"/>
                <a:gd name="T100" fmla="*/ 466 w 788"/>
                <a:gd name="T101" fmla="*/ 106 h 939"/>
                <a:gd name="T102" fmla="*/ 474 w 788"/>
                <a:gd name="T103" fmla="*/ 107 h 939"/>
                <a:gd name="T104" fmla="*/ 496 w 788"/>
                <a:gd name="T105" fmla="*/ 79 h 939"/>
                <a:gd name="T106" fmla="*/ 557 w 788"/>
                <a:gd name="T107" fmla="*/ 101 h 939"/>
                <a:gd name="T108" fmla="*/ 596 w 788"/>
                <a:gd name="T109" fmla="*/ 9 h 939"/>
                <a:gd name="T110" fmla="*/ 615 w 788"/>
                <a:gd name="T111" fmla="*/ 50 h 939"/>
                <a:gd name="T112" fmla="*/ 656 w 788"/>
                <a:gd name="T113" fmla="*/ 43 h 939"/>
                <a:gd name="T114" fmla="*/ 685 w 788"/>
                <a:gd name="T115" fmla="*/ 0 h 939"/>
                <a:gd name="T116" fmla="*/ 702 w 788"/>
                <a:gd name="T117" fmla="*/ 74 h 939"/>
                <a:gd name="T118" fmla="*/ 751 w 788"/>
                <a:gd name="T119" fmla="*/ 42 h 939"/>
                <a:gd name="T120" fmla="*/ 745 w 788"/>
                <a:gd name="T121" fmla="*/ 101 h 939"/>
                <a:gd name="T122" fmla="*/ 775 w 788"/>
                <a:gd name="T123" fmla="*/ 118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8" h="939">
                  <a:moveTo>
                    <a:pt x="784" y="119"/>
                  </a:moveTo>
                  <a:lnTo>
                    <a:pt x="786" y="130"/>
                  </a:lnTo>
                  <a:lnTo>
                    <a:pt x="786" y="134"/>
                  </a:lnTo>
                  <a:lnTo>
                    <a:pt x="784" y="138"/>
                  </a:lnTo>
                  <a:lnTo>
                    <a:pt x="784" y="140"/>
                  </a:lnTo>
                  <a:lnTo>
                    <a:pt x="781" y="141"/>
                  </a:lnTo>
                  <a:lnTo>
                    <a:pt x="776" y="141"/>
                  </a:lnTo>
                  <a:lnTo>
                    <a:pt x="769" y="136"/>
                  </a:lnTo>
                  <a:lnTo>
                    <a:pt x="764" y="131"/>
                  </a:lnTo>
                  <a:lnTo>
                    <a:pt x="763" y="131"/>
                  </a:lnTo>
                  <a:lnTo>
                    <a:pt x="762" y="132"/>
                  </a:lnTo>
                  <a:lnTo>
                    <a:pt x="764" y="136"/>
                  </a:lnTo>
                  <a:lnTo>
                    <a:pt x="763" y="139"/>
                  </a:lnTo>
                  <a:lnTo>
                    <a:pt x="762" y="143"/>
                  </a:lnTo>
                  <a:lnTo>
                    <a:pt x="762" y="146"/>
                  </a:lnTo>
                  <a:lnTo>
                    <a:pt x="760" y="149"/>
                  </a:lnTo>
                  <a:lnTo>
                    <a:pt x="758" y="152"/>
                  </a:lnTo>
                  <a:lnTo>
                    <a:pt x="753" y="155"/>
                  </a:lnTo>
                  <a:lnTo>
                    <a:pt x="739" y="161"/>
                  </a:lnTo>
                  <a:lnTo>
                    <a:pt x="738" y="162"/>
                  </a:lnTo>
                  <a:lnTo>
                    <a:pt x="734" y="178"/>
                  </a:lnTo>
                  <a:lnTo>
                    <a:pt x="732" y="180"/>
                  </a:lnTo>
                  <a:lnTo>
                    <a:pt x="730" y="182"/>
                  </a:lnTo>
                  <a:lnTo>
                    <a:pt x="726" y="184"/>
                  </a:lnTo>
                  <a:lnTo>
                    <a:pt x="724" y="181"/>
                  </a:lnTo>
                  <a:lnTo>
                    <a:pt x="722" y="175"/>
                  </a:lnTo>
                  <a:lnTo>
                    <a:pt x="723" y="171"/>
                  </a:lnTo>
                  <a:lnTo>
                    <a:pt x="728" y="161"/>
                  </a:lnTo>
                  <a:lnTo>
                    <a:pt x="733" y="155"/>
                  </a:lnTo>
                  <a:lnTo>
                    <a:pt x="734" y="152"/>
                  </a:lnTo>
                  <a:lnTo>
                    <a:pt x="737" y="145"/>
                  </a:lnTo>
                  <a:lnTo>
                    <a:pt x="732" y="128"/>
                  </a:lnTo>
                  <a:lnTo>
                    <a:pt x="721" y="123"/>
                  </a:lnTo>
                  <a:lnTo>
                    <a:pt x="710" y="115"/>
                  </a:lnTo>
                  <a:lnTo>
                    <a:pt x="706" y="110"/>
                  </a:lnTo>
                  <a:lnTo>
                    <a:pt x="699" y="102"/>
                  </a:lnTo>
                  <a:lnTo>
                    <a:pt x="694" y="94"/>
                  </a:lnTo>
                  <a:lnTo>
                    <a:pt x="690" y="94"/>
                  </a:lnTo>
                  <a:lnTo>
                    <a:pt x="685" y="96"/>
                  </a:lnTo>
                  <a:lnTo>
                    <a:pt x="677" y="103"/>
                  </a:lnTo>
                  <a:lnTo>
                    <a:pt x="673" y="107"/>
                  </a:lnTo>
                  <a:lnTo>
                    <a:pt x="671" y="108"/>
                  </a:lnTo>
                  <a:lnTo>
                    <a:pt x="670" y="108"/>
                  </a:lnTo>
                  <a:lnTo>
                    <a:pt x="665" y="106"/>
                  </a:lnTo>
                  <a:lnTo>
                    <a:pt x="659" y="106"/>
                  </a:lnTo>
                  <a:lnTo>
                    <a:pt x="654" y="106"/>
                  </a:lnTo>
                  <a:lnTo>
                    <a:pt x="652" y="107"/>
                  </a:lnTo>
                  <a:lnTo>
                    <a:pt x="646" y="119"/>
                  </a:lnTo>
                  <a:lnTo>
                    <a:pt x="641" y="125"/>
                  </a:lnTo>
                  <a:lnTo>
                    <a:pt x="639" y="126"/>
                  </a:lnTo>
                  <a:lnTo>
                    <a:pt x="637" y="130"/>
                  </a:lnTo>
                  <a:lnTo>
                    <a:pt x="636" y="136"/>
                  </a:lnTo>
                  <a:lnTo>
                    <a:pt x="632" y="155"/>
                  </a:lnTo>
                  <a:lnTo>
                    <a:pt x="630" y="162"/>
                  </a:lnTo>
                  <a:lnTo>
                    <a:pt x="629" y="166"/>
                  </a:lnTo>
                  <a:lnTo>
                    <a:pt x="630" y="179"/>
                  </a:lnTo>
                  <a:lnTo>
                    <a:pt x="629" y="186"/>
                  </a:lnTo>
                  <a:lnTo>
                    <a:pt x="626" y="193"/>
                  </a:lnTo>
                  <a:lnTo>
                    <a:pt x="624" y="195"/>
                  </a:lnTo>
                  <a:lnTo>
                    <a:pt x="621" y="195"/>
                  </a:lnTo>
                  <a:lnTo>
                    <a:pt x="617" y="197"/>
                  </a:lnTo>
                  <a:lnTo>
                    <a:pt x="614" y="200"/>
                  </a:lnTo>
                  <a:lnTo>
                    <a:pt x="612" y="205"/>
                  </a:lnTo>
                  <a:lnTo>
                    <a:pt x="609" y="216"/>
                  </a:lnTo>
                  <a:lnTo>
                    <a:pt x="604" y="219"/>
                  </a:lnTo>
                  <a:lnTo>
                    <a:pt x="600" y="219"/>
                  </a:lnTo>
                  <a:lnTo>
                    <a:pt x="597" y="214"/>
                  </a:lnTo>
                  <a:lnTo>
                    <a:pt x="591" y="212"/>
                  </a:lnTo>
                  <a:lnTo>
                    <a:pt x="586" y="210"/>
                  </a:lnTo>
                  <a:lnTo>
                    <a:pt x="581" y="206"/>
                  </a:lnTo>
                  <a:lnTo>
                    <a:pt x="576" y="203"/>
                  </a:lnTo>
                  <a:lnTo>
                    <a:pt x="571" y="202"/>
                  </a:lnTo>
                  <a:lnTo>
                    <a:pt x="569" y="206"/>
                  </a:lnTo>
                  <a:lnTo>
                    <a:pt x="567" y="210"/>
                  </a:lnTo>
                  <a:lnTo>
                    <a:pt x="560" y="213"/>
                  </a:lnTo>
                  <a:lnTo>
                    <a:pt x="556" y="215"/>
                  </a:lnTo>
                  <a:lnTo>
                    <a:pt x="550" y="216"/>
                  </a:lnTo>
                  <a:lnTo>
                    <a:pt x="548" y="213"/>
                  </a:lnTo>
                  <a:lnTo>
                    <a:pt x="540" y="212"/>
                  </a:lnTo>
                  <a:lnTo>
                    <a:pt x="531" y="209"/>
                  </a:lnTo>
                  <a:lnTo>
                    <a:pt x="528" y="209"/>
                  </a:lnTo>
                  <a:lnTo>
                    <a:pt x="528" y="205"/>
                  </a:lnTo>
                  <a:lnTo>
                    <a:pt x="525" y="198"/>
                  </a:lnTo>
                  <a:lnTo>
                    <a:pt x="518" y="186"/>
                  </a:lnTo>
                  <a:lnTo>
                    <a:pt x="515" y="182"/>
                  </a:lnTo>
                  <a:lnTo>
                    <a:pt x="510" y="173"/>
                  </a:lnTo>
                  <a:lnTo>
                    <a:pt x="504" y="162"/>
                  </a:lnTo>
                  <a:lnTo>
                    <a:pt x="504" y="162"/>
                  </a:lnTo>
                  <a:lnTo>
                    <a:pt x="499" y="162"/>
                  </a:lnTo>
                  <a:lnTo>
                    <a:pt x="494" y="162"/>
                  </a:lnTo>
                  <a:lnTo>
                    <a:pt x="490" y="165"/>
                  </a:lnTo>
                  <a:lnTo>
                    <a:pt x="488" y="167"/>
                  </a:lnTo>
                  <a:lnTo>
                    <a:pt x="487" y="170"/>
                  </a:lnTo>
                  <a:lnTo>
                    <a:pt x="490" y="179"/>
                  </a:lnTo>
                  <a:lnTo>
                    <a:pt x="489" y="181"/>
                  </a:lnTo>
                  <a:lnTo>
                    <a:pt x="488" y="182"/>
                  </a:lnTo>
                  <a:lnTo>
                    <a:pt x="482" y="180"/>
                  </a:lnTo>
                  <a:lnTo>
                    <a:pt x="476" y="180"/>
                  </a:lnTo>
                  <a:lnTo>
                    <a:pt x="474" y="183"/>
                  </a:lnTo>
                  <a:lnTo>
                    <a:pt x="470" y="183"/>
                  </a:lnTo>
                  <a:lnTo>
                    <a:pt x="459" y="184"/>
                  </a:lnTo>
                  <a:lnTo>
                    <a:pt x="464" y="191"/>
                  </a:lnTo>
                  <a:lnTo>
                    <a:pt x="466" y="194"/>
                  </a:lnTo>
                  <a:lnTo>
                    <a:pt x="466" y="199"/>
                  </a:lnTo>
                  <a:lnTo>
                    <a:pt x="465" y="207"/>
                  </a:lnTo>
                  <a:lnTo>
                    <a:pt x="463" y="213"/>
                  </a:lnTo>
                  <a:lnTo>
                    <a:pt x="460" y="219"/>
                  </a:lnTo>
                  <a:lnTo>
                    <a:pt x="455" y="224"/>
                  </a:lnTo>
                  <a:lnTo>
                    <a:pt x="463" y="229"/>
                  </a:lnTo>
                  <a:lnTo>
                    <a:pt x="457" y="236"/>
                  </a:lnTo>
                  <a:lnTo>
                    <a:pt x="455" y="239"/>
                  </a:lnTo>
                  <a:lnTo>
                    <a:pt x="452" y="239"/>
                  </a:lnTo>
                  <a:lnTo>
                    <a:pt x="446" y="236"/>
                  </a:lnTo>
                  <a:lnTo>
                    <a:pt x="433" y="230"/>
                  </a:lnTo>
                  <a:lnTo>
                    <a:pt x="427" y="228"/>
                  </a:lnTo>
                  <a:lnTo>
                    <a:pt x="421" y="227"/>
                  </a:lnTo>
                  <a:lnTo>
                    <a:pt x="418" y="227"/>
                  </a:lnTo>
                  <a:lnTo>
                    <a:pt x="407" y="223"/>
                  </a:lnTo>
                  <a:lnTo>
                    <a:pt x="404" y="223"/>
                  </a:lnTo>
                  <a:lnTo>
                    <a:pt x="400" y="225"/>
                  </a:lnTo>
                  <a:lnTo>
                    <a:pt x="400" y="230"/>
                  </a:lnTo>
                  <a:lnTo>
                    <a:pt x="400" y="243"/>
                  </a:lnTo>
                  <a:lnTo>
                    <a:pt x="400" y="252"/>
                  </a:lnTo>
                  <a:lnTo>
                    <a:pt x="398" y="257"/>
                  </a:lnTo>
                  <a:lnTo>
                    <a:pt x="397" y="261"/>
                  </a:lnTo>
                  <a:lnTo>
                    <a:pt x="392" y="271"/>
                  </a:lnTo>
                  <a:lnTo>
                    <a:pt x="382" y="264"/>
                  </a:lnTo>
                  <a:lnTo>
                    <a:pt x="375" y="260"/>
                  </a:lnTo>
                  <a:lnTo>
                    <a:pt x="370" y="266"/>
                  </a:lnTo>
                  <a:lnTo>
                    <a:pt x="358" y="276"/>
                  </a:lnTo>
                  <a:lnTo>
                    <a:pt x="352" y="298"/>
                  </a:lnTo>
                  <a:lnTo>
                    <a:pt x="352" y="298"/>
                  </a:lnTo>
                  <a:lnTo>
                    <a:pt x="348" y="304"/>
                  </a:lnTo>
                  <a:lnTo>
                    <a:pt x="344" y="306"/>
                  </a:lnTo>
                  <a:lnTo>
                    <a:pt x="340" y="308"/>
                  </a:lnTo>
                  <a:lnTo>
                    <a:pt x="339" y="314"/>
                  </a:lnTo>
                  <a:lnTo>
                    <a:pt x="343" y="323"/>
                  </a:lnTo>
                  <a:lnTo>
                    <a:pt x="345" y="328"/>
                  </a:lnTo>
                  <a:lnTo>
                    <a:pt x="348" y="335"/>
                  </a:lnTo>
                  <a:lnTo>
                    <a:pt x="347" y="340"/>
                  </a:lnTo>
                  <a:lnTo>
                    <a:pt x="346" y="343"/>
                  </a:lnTo>
                  <a:lnTo>
                    <a:pt x="342" y="349"/>
                  </a:lnTo>
                  <a:lnTo>
                    <a:pt x="331" y="365"/>
                  </a:lnTo>
                  <a:lnTo>
                    <a:pt x="321" y="381"/>
                  </a:lnTo>
                  <a:lnTo>
                    <a:pt x="317" y="386"/>
                  </a:lnTo>
                  <a:lnTo>
                    <a:pt x="319" y="400"/>
                  </a:lnTo>
                  <a:lnTo>
                    <a:pt x="316" y="404"/>
                  </a:lnTo>
                  <a:lnTo>
                    <a:pt x="309" y="408"/>
                  </a:lnTo>
                  <a:lnTo>
                    <a:pt x="305" y="410"/>
                  </a:lnTo>
                  <a:lnTo>
                    <a:pt x="302" y="412"/>
                  </a:lnTo>
                  <a:lnTo>
                    <a:pt x="291" y="413"/>
                  </a:lnTo>
                  <a:lnTo>
                    <a:pt x="293" y="428"/>
                  </a:lnTo>
                  <a:lnTo>
                    <a:pt x="293" y="434"/>
                  </a:lnTo>
                  <a:lnTo>
                    <a:pt x="293" y="438"/>
                  </a:lnTo>
                  <a:lnTo>
                    <a:pt x="292" y="441"/>
                  </a:lnTo>
                  <a:lnTo>
                    <a:pt x="291" y="449"/>
                  </a:lnTo>
                  <a:lnTo>
                    <a:pt x="288" y="474"/>
                  </a:lnTo>
                  <a:lnTo>
                    <a:pt x="287" y="476"/>
                  </a:lnTo>
                  <a:lnTo>
                    <a:pt x="285" y="483"/>
                  </a:lnTo>
                  <a:lnTo>
                    <a:pt x="277" y="499"/>
                  </a:lnTo>
                  <a:lnTo>
                    <a:pt x="272" y="510"/>
                  </a:lnTo>
                  <a:lnTo>
                    <a:pt x="263" y="525"/>
                  </a:lnTo>
                  <a:lnTo>
                    <a:pt x="270" y="530"/>
                  </a:lnTo>
                  <a:lnTo>
                    <a:pt x="277" y="533"/>
                  </a:lnTo>
                  <a:lnTo>
                    <a:pt x="278" y="539"/>
                  </a:lnTo>
                  <a:lnTo>
                    <a:pt x="279" y="548"/>
                  </a:lnTo>
                  <a:lnTo>
                    <a:pt x="279" y="553"/>
                  </a:lnTo>
                  <a:lnTo>
                    <a:pt x="276" y="559"/>
                  </a:lnTo>
                  <a:lnTo>
                    <a:pt x="274" y="562"/>
                  </a:lnTo>
                  <a:lnTo>
                    <a:pt x="273" y="564"/>
                  </a:lnTo>
                  <a:lnTo>
                    <a:pt x="264" y="562"/>
                  </a:lnTo>
                  <a:lnTo>
                    <a:pt x="253" y="561"/>
                  </a:lnTo>
                  <a:lnTo>
                    <a:pt x="250" y="561"/>
                  </a:lnTo>
                  <a:lnTo>
                    <a:pt x="244" y="562"/>
                  </a:lnTo>
                  <a:lnTo>
                    <a:pt x="237" y="566"/>
                  </a:lnTo>
                  <a:lnTo>
                    <a:pt x="235" y="569"/>
                  </a:lnTo>
                  <a:lnTo>
                    <a:pt x="234" y="570"/>
                  </a:lnTo>
                  <a:lnTo>
                    <a:pt x="230" y="577"/>
                  </a:lnTo>
                  <a:lnTo>
                    <a:pt x="223" y="588"/>
                  </a:lnTo>
                  <a:lnTo>
                    <a:pt x="219" y="593"/>
                  </a:lnTo>
                  <a:lnTo>
                    <a:pt x="220" y="600"/>
                  </a:lnTo>
                  <a:lnTo>
                    <a:pt x="214" y="614"/>
                  </a:lnTo>
                  <a:lnTo>
                    <a:pt x="218" y="627"/>
                  </a:lnTo>
                  <a:lnTo>
                    <a:pt x="218" y="628"/>
                  </a:lnTo>
                  <a:lnTo>
                    <a:pt x="220" y="633"/>
                  </a:lnTo>
                  <a:lnTo>
                    <a:pt x="218" y="637"/>
                  </a:lnTo>
                  <a:lnTo>
                    <a:pt x="217" y="638"/>
                  </a:lnTo>
                  <a:lnTo>
                    <a:pt x="218" y="644"/>
                  </a:lnTo>
                  <a:lnTo>
                    <a:pt x="218" y="652"/>
                  </a:lnTo>
                  <a:lnTo>
                    <a:pt x="218" y="655"/>
                  </a:lnTo>
                  <a:lnTo>
                    <a:pt x="218" y="660"/>
                  </a:lnTo>
                  <a:lnTo>
                    <a:pt x="223" y="680"/>
                  </a:lnTo>
                  <a:lnTo>
                    <a:pt x="223" y="685"/>
                  </a:lnTo>
                  <a:lnTo>
                    <a:pt x="222" y="688"/>
                  </a:lnTo>
                  <a:lnTo>
                    <a:pt x="220" y="699"/>
                  </a:lnTo>
                  <a:lnTo>
                    <a:pt x="219" y="716"/>
                  </a:lnTo>
                  <a:lnTo>
                    <a:pt x="222" y="720"/>
                  </a:lnTo>
                  <a:lnTo>
                    <a:pt x="229" y="725"/>
                  </a:lnTo>
                  <a:lnTo>
                    <a:pt x="231" y="727"/>
                  </a:lnTo>
                  <a:lnTo>
                    <a:pt x="236" y="733"/>
                  </a:lnTo>
                  <a:lnTo>
                    <a:pt x="240" y="739"/>
                  </a:lnTo>
                  <a:lnTo>
                    <a:pt x="240" y="743"/>
                  </a:lnTo>
                  <a:lnTo>
                    <a:pt x="239" y="747"/>
                  </a:lnTo>
                  <a:lnTo>
                    <a:pt x="237" y="750"/>
                  </a:lnTo>
                  <a:lnTo>
                    <a:pt x="236" y="754"/>
                  </a:lnTo>
                  <a:lnTo>
                    <a:pt x="235" y="757"/>
                  </a:lnTo>
                  <a:lnTo>
                    <a:pt x="235" y="758"/>
                  </a:lnTo>
                  <a:lnTo>
                    <a:pt x="228" y="758"/>
                  </a:lnTo>
                  <a:lnTo>
                    <a:pt x="224" y="759"/>
                  </a:lnTo>
                  <a:lnTo>
                    <a:pt x="222" y="761"/>
                  </a:lnTo>
                  <a:lnTo>
                    <a:pt x="223" y="768"/>
                  </a:lnTo>
                  <a:lnTo>
                    <a:pt x="227" y="780"/>
                  </a:lnTo>
                  <a:lnTo>
                    <a:pt x="230" y="789"/>
                  </a:lnTo>
                  <a:lnTo>
                    <a:pt x="231" y="795"/>
                  </a:lnTo>
                  <a:lnTo>
                    <a:pt x="230" y="801"/>
                  </a:lnTo>
                  <a:lnTo>
                    <a:pt x="229" y="804"/>
                  </a:lnTo>
                  <a:lnTo>
                    <a:pt x="229" y="807"/>
                  </a:lnTo>
                  <a:lnTo>
                    <a:pt x="229" y="815"/>
                  </a:lnTo>
                  <a:lnTo>
                    <a:pt x="226" y="820"/>
                  </a:lnTo>
                  <a:lnTo>
                    <a:pt x="222" y="824"/>
                  </a:lnTo>
                  <a:lnTo>
                    <a:pt x="219" y="827"/>
                  </a:lnTo>
                  <a:lnTo>
                    <a:pt x="216" y="828"/>
                  </a:lnTo>
                  <a:lnTo>
                    <a:pt x="213" y="829"/>
                  </a:lnTo>
                  <a:lnTo>
                    <a:pt x="212" y="830"/>
                  </a:lnTo>
                  <a:lnTo>
                    <a:pt x="210" y="835"/>
                  </a:lnTo>
                  <a:lnTo>
                    <a:pt x="209" y="840"/>
                  </a:lnTo>
                  <a:lnTo>
                    <a:pt x="204" y="847"/>
                  </a:lnTo>
                  <a:lnTo>
                    <a:pt x="204" y="849"/>
                  </a:lnTo>
                  <a:lnTo>
                    <a:pt x="206" y="856"/>
                  </a:lnTo>
                  <a:lnTo>
                    <a:pt x="208" y="864"/>
                  </a:lnTo>
                  <a:lnTo>
                    <a:pt x="207" y="872"/>
                  </a:lnTo>
                  <a:lnTo>
                    <a:pt x="205" y="880"/>
                  </a:lnTo>
                  <a:lnTo>
                    <a:pt x="203" y="886"/>
                  </a:lnTo>
                  <a:lnTo>
                    <a:pt x="200" y="888"/>
                  </a:lnTo>
                  <a:lnTo>
                    <a:pt x="198" y="887"/>
                  </a:lnTo>
                  <a:lnTo>
                    <a:pt x="195" y="879"/>
                  </a:lnTo>
                  <a:lnTo>
                    <a:pt x="195" y="878"/>
                  </a:lnTo>
                  <a:lnTo>
                    <a:pt x="195" y="875"/>
                  </a:lnTo>
                  <a:lnTo>
                    <a:pt x="188" y="873"/>
                  </a:lnTo>
                  <a:lnTo>
                    <a:pt x="186" y="873"/>
                  </a:lnTo>
                  <a:lnTo>
                    <a:pt x="183" y="872"/>
                  </a:lnTo>
                  <a:lnTo>
                    <a:pt x="182" y="872"/>
                  </a:lnTo>
                  <a:lnTo>
                    <a:pt x="178" y="870"/>
                  </a:lnTo>
                  <a:lnTo>
                    <a:pt x="176" y="864"/>
                  </a:lnTo>
                  <a:lnTo>
                    <a:pt x="173" y="859"/>
                  </a:lnTo>
                  <a:lnTo>
                    <a:pt x="172" y="856"/>
                  </a:lnTo>
                  <a:lnTo>
                    <a:pt x="172" y="846"/>
                  </a:lnTo>
                  <a:lnTo>
                    <a:pt x="172" y="841"/>
                  </a:lnTo>
                  <a:lnTo>
                    <a:pt x="172" y="836"/>
                  </a:lnTo>
                  <a:lnTo>
                    <a:pt x="169" y="840"/>
                  </a:lnTo>
                  <a:lnTo>
                    <a:pt x="170" y="847"/>
                  </a:lnTo>
                  <a:lnTo>
                    <a:pt x="168" y="849"/>
                  </a:lnTo>
                  <a:lnTo>
                    <a:pt x="166" y="851"/>
                  </a:lnTo>
                  <a:lnTo>
                    <a:pt x="166" y="854"/>
                  </a:lnTo>
                  <a:lnTo>
                    <a:pt x="167" y="855"/>
                  </a:lnTo>
                  <a:lnTo>
                    <a:pt x="167" y="859"/>
                  </a:lnTo>
                  <a:lnTo>
                    <a:pt x="166" y="865"/>
                  </a:lnTo>
                  <a:lnTo>
                    <a:pt x="161" y="878"/>
                  </a:lnTo>
                  <a:lnTo>
                    <a:pt x="159" y="879"/>
                  </a:lnTo>
                  <a:lnTo>
                    <a:pt x="159" y="881"/>
                  </a:lnTo>
                  <a:lnTo>
                    <a:pt x="156" y="879"/>
                  </a:lnTo>
                  <a:lnTo>
                    <a:pt x="152" y="883"/>
                  </a:lnTo>
                  <a:lnTo>
                    <a:pt x="148" y="884"/>
                  </a:lnTo>
                  <a:lnTo>
                    <a:pt x="147" y="879"/>
                  </a:lnTo>
                  <a:lnTo>
                    <a:pt x="142" y="875"/>
                  </a:lnTo>
                  <a:lnTo>
                    <a:pt x="140" y="875"/>
                  </a:lnTo>
                  <a:lnTo>
                    <a:pt x="142" y="878"/>
                  </a:lnTo>
                  <a:lnTo>
                    <a:pt x="144" y="881"/>
                  </a:lnTo>
                  <a:lnTo>
                    <a:pt x="143" y="883"/>
                  </a:lnTo>
                  <a:lnTo>
                    <a:pt x="142" y="884"/>
                  </a:lnTo>
                  <a:lnTo>
                    <a:pt x="140" y="885"/>
                  </a:lnTo>
                  <a:lnTo>
                    <a:pt x="132" y="890"/>
                  </a:lnTo>
                  <a:lnTo>
                    <a:pt x="135" y="893"/>
                  </a:lnTo>
                  <a:lnTo>
                    <a:pt x="133" y="896"/>
                  </a:lnTo>
                  <a:lnTo>
                    <a:pt x="130" y="897"/>
                  </a:lnTo>
                  <a:lnTo>
                    <a:pt x="129" y="899"/>
                  </a:lnTo>
                  <a:lnTo>
                    <a:pt x="129" y="900"/>
                  </a:lnTo>
                  <a:lnTo>
                    <a:pt x="121" y="906"/>
                  </a:lnTo>
                  <a:lnTo>
                    <a:pt x="109" y="922"/>
                  </a:lnTo>
                  <a:lnTo>
                    <a:pt x="103" y="926"/>
                  </a:lnTo>
                  <a:lnTo>
                    <a:pt x="98" y="931"/>
                  </a:lnTo>
                  <a:lnTo>
                    <a:pt x="94" y="931"/>
                  </a:lnTo>
                  <a:lnTo>
                    <a:pt x="89" y="935"/>
                  </a:lnTo>
                  <a:lnTo>
                    <a:pt x="77" y="938"/>
                  </a:lnTo>
                  <a:lnTo>
                    <a:pt x="69" y="936"/>
                  </a:lnTo>
                  <a:lnTo>
                    <a:pt x="63" y="938"/>
                  </a:lnTo>
                  <a:lnTo>
                    <a:pt x="60" y="935"/>
                  </a:lnTo>
                  <a:lnTo>
                    <a:pt x="59" y="933"/>
                  </a:lnTo>
                  <a:lnTo>
                    <a:pt x="60" y="932"/>
                  </a:lnTo>
                  <a:lnTo>
                    <a:pt x="60" y="931"/>
                  </a:lnTo>
                  <a:lnTo>
                    <a:pt x="59" y="930"/>
                  </a:lnTo>
                  <a:lnTo>
                    <a:pt x="57" y="930"/>
                  </a:lnTo>
                  <a:lnTo>
                    <a:pt x="56" y="931"/>
                  </a:lnTo>
                  <a:lnTo>
                    <a:pt x="55" y="935"/>
                  </a:lnTo>
                  <a:lnTo>
                    <a:pt x="55" y="935"/>
                  </a:lnTo>
                  <a:lnTo>
                    <a:pt x="51" y="933"/>
                  </a:lnTo>
                  <a:lnTo>
                    <a:pt x="49" y="932"/>
                  </a:lnTo>
                  <a:lnTo>
                    <a:pt x="51" y="929"/>
                  </a:lnTo>
                  <a:lnTo>
                    <a:pt x="53" y="927"/>
                  </a:lnTo>
                  <a:lnTo>
                    <a:pt x="53" y="926"/>
                  </a:lnTo>
                  <a:lnTo>
                    <a:pt x="52" y="924"/>
                  </a:lnTo>
                  <a:lnTo>
                    <a:pt x="51" y="924"/>
                  </a:lnTo>
                  <a:lnTo>
                    <a:pt x="47" y="924"/>
                  </a:lnTo>
                  <a:lnTo>
                    <a:pt x="44" y="924"/>
                  </a:lnTo>
                  <a:lnTo>
                    <a:pt x="34" y="917"/>
                  </a:lnTo>
                  <a:lnTo>
                    <a:pt x="31" y="914"/>
                  </a:lnTo>
                  <a:lnTo>
                    <a:pt x="24" y="909"/>
                  </a:lnTo>
                  <a:lnTo>
                    <a:pt x="20" y="903"/>
                  </a:lnTo>
                  <a:lnTo>
                    <a:pt x="18" y="897"/>
                  </a:lnTo>
                  <a:lnTo>
                    <a:pt x="18" y="892"/>
                  </a:lnTo>
                  <a:lnTo>
                    <a:pt x="19" y="883"/>
                  </a:lnTo>
                  <a:lnTo>
                    <a:pt x="20" y="881"/>
                  </a:lnTo>
                  <a:lnTo>
                    <a:pt x="28" y="884"/>
                  </a:lnTo>
                  <a:lnTo>
                    <a:pt x="35" y="889"/>
                  </a:lnTo>
                  <a:lnTo>
                    <a:pt x="36" y="889"/>
                  </a:lnTo>
                  <a:lnTo>
                    <a:pt x="39" y="884"/>
                  </a:lnTo>
                  <a:lnTo>
                    <a:pt x="43" y="881"/>
                  </a:lnTo>
                  <a:lnTo>
                    <a:pt x="42" y="881"/>
                  </a:lnTo>
                  <a:lnTo>
                    <a:pt x="35" y="884"/>
                  </a:lnTo>
                  <a:lnTo>
                    <a:pt x="33" y="882"/>
                  </a:lnTo>
                  <a:lnTo>
                    <a:pt x="29" y="878"/>
                  </a:lnTo>
                  <a:lnTo>
                    <a:pt x="29" y="876"/>
                  </a:lnTo>
                  <a:lnTo>
                    <a:pt x="31" y="873"/>
                  </a:lnTo>
                  <a:lnTo>
                    <a:pt x="31" y="870"/>
                  </a:lnTo>
                  <a:lnTo>
                    <a:pt x="30" y="868"/>
                  </a:lnTo>
                  <a:lnTo>
                    <a:pt x="31" y="864"/>
                  </a:lnTo>
                  <a:lnTo>
                    <a:pt x="34" y="860"/>
                  </a:lnTo>
                  <a:lnTo>
                    <a:pt x="38" y="856"/>
                  </a:lnTo>
                  <a:lnTo>
                    <a:pt x="42" y="851"/>
                  </a:lnTo>
                  <a:lnTo>
                    <a:pt x="45" y="849"/>
                  </a:lnTo>
                  <a:lnTo>
                    <a:pt x="44" y="848"/>
                  </a:lnTo>
                  <a:lnTo>
                    <a:pt x="41" y="849"/>
                  </a:lnTo>
                  <a:lnTo>
                    <a:pt x="37" y="853"/>
                  </a:lnTo>
                  <a:lnTo>
                    <a:pt x="33" y="857"/>
                  </a:lnTo>
                  <a:lnTo>
                    <a:pt x="28" y="861"/>
                  </a:lnTo>
                  <a:lnTo>
                    <a:pt x="24" y="862"/>
                  </a:lnTo>
                  <a:lnTo>
                    <a:pt x="22" y="863"/>
                  </a:lnTo>
                  <a:lnTo>
                    <a:pt x="19" y="864"/>
                  </a:lnTo>
                  <a:lnTo>
                    <a:pt x="16" y="870"/>
                  </a:lnTo>
                  <a:lnTo>
                    <a:pt x="13" y="872"/>
                  </a:lnTo>
                  <a:lnTo>
                    <a:pt x="8" y="872"/>
                  </a:lnTo>
                  <a:lnTo>
                    <a:pt x="6" y="868"/>
                  </a:lnTo>
                  <a:lnTo>
                    <a:pt x="8" y="854"/>
                  </a:lnTo>
                  <a:lnTo>
                    <a:pt x="10" y="848"/>
                  </a:lnTo>
                  <a:lnTo>
                    <a:pt x="11" y="843"/>
                  </a:lnTo>
                  <a:lnTo>
                    <a:pt x="14" y="843"/>
                  </a:lnTo>
                  <a:lnTo>
                    <a:pt x="16" y="839"/>
                  </a:lnTo>
                  <a:lnTo>
                    <a:pt x="18" y="839"/>
                  </a:lnTo>
                  <a:lnTo>
                    <a:pt x="20" y="841"/>
                  </a:lnTo>
                  <a:lnTo>
                    <a:pt x="25" y="842"/>
                  </a:lnTo>
                  <a:lnTo>
                    <a:pt x="29" y="838"/>
                  </a:lnTo>
                  <a:lnTo>
                    <a:pt x="32" y="837"/>
                  </a:lnTo>
                  <a:lnTo>
                    <a:pt x="39" y="833"/>
                  </a:lnTo>
                  <a:lnTo>
                    <a:pt x="39" y="832"/>
                  </a:lnTo>
                  <a:lnTo>
                    <a:pt x="34" y="833"/>
                  </a:lnTo>
                  <a:lnTo>
                    <a:pt x="31" y="833"/>
                  </a:lnTo>
                  <a:lnTo>
                    <a:pt x="27" y="834"/>
                  </a:lnTo>
                  <a:lnTo>
                    <a:pt x="25" y="834"/>
                  </a:lnTo>
                  <a:lnTo>
                    <a:pt x="24" y="830"/>
                  </a:lnTo>
                  <a:lnTo>
                    <a:pt x="26" y="827"/>
                  </a:lnTo>
                  <a:lnTo>
                    <a:pt x="32" y="820"/>
                  </a:lnTo>
                  <a:lnTo>
                    <a:pt x="35" y="817"/>
                  </a:lnTo>
                  <a:lnTo>
                    <a:pt x="36" y="814"/>
                  </a:lnTo>
                  <a:lnTo>
                    <a:pt x="36" y="812"/>
                  </a:lnTo>
                  <a:lnTo>
                    <a:pt x="36" y="808"/>
                  </a:lnTo>
                  <a:lnTo>
                    <a:pt x="43" y="801"/>
                  </a:lnTo>
                  <a:lnTo>
                    <a:pt x="48" y="797"/>
                  </a:lnTo>
                  <a:lnTo>
                    <a:pt x="50" y="800"/>
                  </a:lnTo>
                  <a:lnTo>
                    <a:pt x="49" y="809"/>
                  </a:lnTo>
                  <a:lnTo>
                    <a:pt x="49" y="813"/>
                  </a:lnTo>
                  <a:lnTo>
                    <a:pt x="52" y="799"/>
                  </a:lnTo>
                  <a:lnTo>
                    <a:pt x="54" y="796"/>
                  </a:lnTo>
                  <a:lnTo>
                    <a:pt x="56" y="795"/>
                  </a:lnTo>
                  <a:lnTo>
                    <a:pt x="61" y="793"/>
                  </a:lnTo>
                  <a:lnTo>
                    <a:pt x="63" y="791"/>
                  </a:lnTo>
                  <a:lnTo>
                    <a:pt x="57" y="791"/>
                  </a:lnTo>
                  <a:lnTo>
                    <a:pt x="43" y="796"/>
                  </a:lnTo>
                  <a:lnTo>
                    <a:pt x="37" y="801"/>
                  </a:lnTo>
                  <a:lnTo>
                    <a:pt x="36" y="804"/>
                  </a:lnTo>
                  <a:lnTo>
                    <a:pt x="31" y="810"/>
                  </a:lnTo>
                  <a:lnTo>
                    <a:pt x="30" y="813"/>
                  </a:lnTo>
                  <a:lnTo>
                    <a:pt x="29" y="818"/>
                  </a:lnTo>
                  <a:lnTo>
                    <a:pt x="27" y="820"/>
                  </a:lnTo>
                  <a:lnTo>
                    <a:pt x="24" y="821"/>
                  </a:lnTo>
                  <a:lnTo>
                    <a:pt x="19" y="827"/>
                  </a:lnTo>
                  <a:lnTo>
                    <a:pt x="18" y="832"/>
                  </a:lnTo>
                  <a:lnTo>
                    <a:pt x="13" y="836"/>
                  </a:lnTo>
                  <a:lnTo>
                    <a:pt x="10" y="839"/>
                  </a:lnTo>
                  <a:lnTo>
                    <a:pt x="10" y="840"/>
                  </a:lnTo>
                  <a:lnTo>
                    <a:pt x="8" y="843"/>
                  </a:lnTo>
                  <a:lnTo>
                    <a:pt x="6" y="843"/>
                  </a:lnTo>
                  <a:lnTo>
                    <a:pt x="6" y="842"/>
                  </a:lnTo>
                  <a:lnTo>
                    <a:pt x="5" y="838"/>
                  </a:lnTo>
                  <a:lnTo>
                    <a:pt x="6" y="832"/>
                  </a:lnTo>
                  <a:lnTo>
                    <a:pt x="8" y="827"/>
                  </a:lnTo>
                  <a:lnTo>
                    <a:pt x="9" y="823"/>
                  </a:lnTo>
                  <a:lnTo>
                    <a:pt x="8" y="819"/>
                  </a:lnTo>
                  <a:lnTo>
                    <a:pt x="8" y="816"/>
                  </a:lnTo>
                  <a:lnTo>
                    <a:pt x="10" y="816"/>
                  </a:lnTo>
                  <a:lnTo>
                    <a:pt x="14" y="818"/>
                  </a:lnTo>
                  <a:lnTo>
                    <a:pt x="18" y="818"/>
                  </a:lnTo>
                  <a:lnTo>
                    <a:pt x="23" y="815"/>
                  </a:lnTo>
                  <a:lnTo>
                    <a:pt x="22" y="813"/>
                  </a:lnTo>
                  <a:lnTo>
                    <a:pt x="19" y="812"/>
                  </a:lnTo>
                  <a:lnTo>
                    <a:pt x="15" y="813"/>
                  </a:lnTo>
                  <a:lnTo>
                    <a:pt x="11" y="810"/>
                  </a:lnTo>
                  <a:lnTo>
                    <a:pt x="8" y="803"/>
                  </a:lnTo>
                  <a:lnTo>
                    <a:pt x="6" y="795"/>
                  </a:lnTo>
                  <a:lnTo>
                    <a:pt x="7" y="793"/>
                  </a:lnTo>
                  <a:lnTo>
                    <a:pt x="19" y="784"/>
                  </a:lnTo>
                  <a:lnTo>
                    <a:pt x="22" y="780"/>
                  </a:lnTo>
                  <a:lnTo>
                    <a:pt x="20" y="780"/>
                  </a:lnTo>
                  <a:lnTo>
                    <a:pt x="16" y="784"/>
                  </a:lnTo>
                  <a:lnTo>
                    <a:pt x="10" y="787"/>
                  </a:lnTo>
                  <a:lnTo>
                    <a:pt x="6" y="784"/>
                  </a:lnTo>
                  <a:lnTo>
                    <a:pt x="4" y="779"/>
                  </a:lnTo>
                  <a:lnTo>
                    <a:pt x="3" y="769"/>
                  </a:lnTo>
                  <a:lnTo>
                    <a:pt x="3" y="764"/>
                  </a:lnTo>
                  <a:lnTo>
                    <a:pt x="3" y="758"/>
                  </a:lnTo>
                  <a:lnTo>
                    <a:pt x="5" y="756"/>
                  </a:lnTo>
                  <a:lnTo>
                    <a:pt x="8" y="757"/>
                  </a:lnTo>
                  <a:lnTo>
                    <a:pt x="11" y="758"/>
                  </a:lnTo>
                  <a:lnTo>
                    <a:pt x="18" y="757"/>
                  </a:lnTo>
                  <a:lnTo>
                    <a:pt x="32" y="753"/>
                  </a:lnTo>
                  <a:lnTo>
                    <a:pt x="41" y="755"/>
                  </a:lnTo>
                  <a:lnTo>
                    <a:pt x="45" y="755"/>
                  </a:lnTo>
                  <a:lnTo>
                    <a:pt x="51" y="752"/>
                  </a:lnTo>
                  <a:lnTo>
                    <a:pt x="56" y="752"/>
                  </a:lnTo>
                  <a:lnTo>
                    <a:pt x="60" y="754"/>
                  </a:lnTo>
                  <a:lnTo>
                    <a:pt x="62" y="757"/>
                  </a:lnTo>
                  <a:lnTo>
                    <a:pt x="62" y="761"/>
                  </a:lnTo>
                  <a:lnTo>
                    <a:pt x="64" y="764"/>
                  </a:lnTo>
                  <a:lnTo>
                    <a:pt x="65" y="763"/>
                  </a:lnTo>
                  <a:lnTo>
                    <a:pt x="64" y="760"/>
                  </a:lnTo>
                  <a:lnTo>
                    <a:pt x="64" y="755"/>
                  </a:lnTo>
                  <a:lnTo>
                    <a:pt x="79" y="750"/>
                  </a:lnTo>
                  <a:lnTo>
                    <a:pt x="81" y="747"/>
                  </a:lnTo>
                  <a:lnTo>
                    <a:pt x="75" y="747"/>
                  </a:lnTo>
                  <a:lnTo>
                    <a:pt x="73" y="742"/>
                  </a:lnTo>
                  <a:lnTo>
                    <a:pt x="76" y="734"/>
                  </a:lnTo>
                  <a:lnTo>
                    <a:pt x="76" y="733"/>
                  </a:lnTo>
                  <a:lnTo>
                    <a:pt x="73" y="738"/>
                  </a:lnTo>
                  <a:lnTo>
                    <a:pt x="71" y="743"/>
                  </a:lnTo>
                  <a:lnTo>
                    <a:pt x="72" y="747"/>
                  </a:lnTo>
                  <a:lnTo>
                    <a:pt x="71" y="749"/>
                  </a:lnTo>
                  <a:lnTo>
                    <a:pt x="68" y="751"/>
                  </a:lnTo>
                  <a:lnTo>
                    <a:pt x="61" y="751"/>
                  </a:lnTo>
                  <a:lnTo>
                    <a:pt x="57" y="749"/>
                  </a:lnTo>
                  <a:lnTo>
                    <a:pt x="52" y="748"/>
                  </a:lnTo>
                  <a:lnTo>
                    <a:pt x="51" y="746"/>
                  </a:lnTo>
                  <a:lnTo>
                    <a:pt x="51" y="743"/>
                  </a:lnTo>
                  <a:lnTo>
                    <a:pt x="51" y="743"/>
                  </a:lnTo>
                  <a:lnTo>
                    <a:pt x="49" y="746"/>
                  </a:lnTo>
                  <a:lnTo>
                    <a:pt x="47" y="751"/>
                  </a:lnTo>
                  <a:lnTo>
                    <a:pt x="44" y="752"/>
                  </a:lnTo>
                  <a:lnTo>
                    <a:pt x="35" y="751"/>
                  </a:lnTo>
                  <a:lnTo>
                    <a:pt x="22" y="752"/>
                  </a:lnTo>
                  <a:lnTo>
                    <a:pt x="16" y="754"/>
                  </a:lnTo>
                  <a:lnTo>
                    <a:pt x="12" y="754"/>
                  </a:lnTo>
                  <a:lnTo>
                    <a:pt x="5" y="749"/>
                  </a:lnTo>
                  <a:lnTo>
                    <a:pt x="3" y="745"/>
                  </a:lnTo>
                  <a:lnTo>
                    <a:pt x="2" y="737"/>
                  </a:lnTo>
                  <a:lnTo>
                    <a:pt x="2" y="733"/>
                  </a:lnTo>
                  <a:lnTo>
                    <a:pt x="8" y="732"/>
                  </a:lnTo>
                  <a:lnTo>
                    <a:pt x="10" y="732"/>
                  </a:lnTo>
                  <a:lnTo>
                    <a:pt x="13" y="730"/>
                  </a:lnTo>
                  <a:lnTo>
                    <a:pt x="10" y="729"/>
                  </a:lnTo>
                  <a:lnTo>
                    <a:pt x="7" y="727"/>
                  </a:lnTo>
                  <a:lnTo>
                    <a:pt x="5" y="722"/>
                  </a:lnTo>
                  <a:lnTo>
                    <a:pt x="2" y="720"/>
                  </a:lnTo>
                  <a:lnTo>
                    <a:pt x="0" y="716"/>
                  </a:lnTo>
                  <a:lnTo>
                    <a:pt x="0" y="710"/>
                  </a:lnTo>
                  <a:lnTo>
                    <a:pt x="0" y="705"/>
                  </a:lnTo>
                  <a:lnTo>
                    <a:pt x="1" y="704"/>
                  </a:lnTo>
                  <a:lnTo>
                    <a:pt x="6" y="705"/>
                  </a:lnTo>
                  <a:lnTo>
                    <a:pt x="16" y="704"/>
                  </a:lnTo>
                  <a:lnTo>
                    <a:pt x="26" y="708"/>
                  </a:lnTo>
                  <a:lnTo>
                    <a:pt x="33" y="711"/>
                  </a:lnTo>
                  <a:lnTo>
                    <a:pt x="47" y="710"/>
                  </a:lnTo>
                  <a:lnTo>
                    <a:pt x="55" y="706"/>
                  </a:lnTo>
                  <a:lnTo>
                    <a:pt x="53" y="705"/>
                  </a:lnTo>
                  <a:lnTo>
                    <a:pt x="44" y="707"/>
                  </a:lnTo>
                  <a:lnTo>
                    <a:pt x="36" y="707"/>
                  </a:lnTo>
                  <a:lnTo>
                    <a:pt x="22" y="702"/>
                  </a:lnTo>
                  <a:lnTo>
                    <a:pt x="16" y="701"/>
                  </a:lnTo>
                  <a:lnTo>
                    <a:pt x="10" y="701"/>
                  </a:lnTo>
                  <a:lnTo>
                    <a:pt x="7" y="700"/>
                  </a:lnTo>
                  <a:lnTo>
                    <a:pt x="5" y="697"/>
                  </a:lnTo>
                  <a:lnTo>
                    <a:pt x="6" y="688"/>
                  </a:lnTo>
                  <a:lnTo>
                    <a:pt x="10" y="686"/>
                  </a:lnTo>
                  <a:lnTo>
                    <a:pt x="11" y="689"/>
                  </a:lnTo>
                  <a:lnTo>
                    <a:pt x="13" y="689"/>
                  </a:lnTo>
                  <a:lnTo>
                    <a:pt x="15" y="685"/>
                  </a:lnTo>
                  <a:lnTo>
                    <a:pt x="17" y="683"/>
                  </a:lnTo>
                  <a:lnTo>
                    <a:pt x="18" y="678"/>
                  </a:lnTo>
                  <a:lnTo>
                    <a:pt x="24" y="674"/>
                  </a:lnTo>
                  <a:lnTo>
                    <a:pt x="26" y="674"/>
                  </a:lnTo>
                  <a:lnTo>
                    <a:pt x="30" y="671"/>
                  </a:lnTo>
                  <a:lnTo>
                    <a:pt x="31" y="672"/>
                  </a:lnTo>
                  <a:lnTo>
                    <a:pt x="33" y="674"/>
                  </a:lnTo>
                  <a:lnTo>
                    <a:pt x="35" y="676"/>
                  </a:lnTo>
                  <a:lnTo>
                    <a:pt x="39" y="676"/>
                  </a:lnTo>
                  <a:lnTo>
                    <a:pt x="50" y="672"/>
                  </a:lnTo>
                  <a:lnTo>
                    <a:pt x="51" y="671"/>
                  </a:lnTo>
                  <a:lnTo>
                    <a:pt x="53" y="668"/>
                  </a:lnTo>
                  <a:lnTo>
                    <a:pt x="46" y="670"/>
                  </a:lnTo>
                  <a:lnTo>
                    <a:pt x="40" y="671"/>
                  </a:lnTo>
                  <a:lnTo>
                    <a:pt x="36" y="672"/>
                  </a:lnTo>
                  <a:lnTo>
                    <a:pt x="36" y="670"/>
                  </a:lnTo>
                  <a:lnTo>
                    <a:pt x="38" y="667"/>
                  </a:lnTo>
                  <a:lnTo>
                    <a:pt x="40" y="665"/>
                  </a:lnTo>
                  <a:lnTo>
                    <a:pt x="41" y="660"/>
                  </a:lnTo>
                  <a:lnTo>
                    <a:pt x="43" y="659"/>
                  </a:lnTo>
                  <a:lnTo>
                    <a:pt x="46" y="659"/>
                  </a:lnTo>
                  <a:lnTo>
                    <a:pt x="51" y="658"/>
                  </a:lnTo>
                  <a:lnTo>
                    <a:pt x="55" y="657"/>
                  </a:lnTo>
                  <a:lnTo>
                    <a:pt x="62" y="658"/>
                  </a:lnTo>
                  <a:lnTo>
                    <a:pt x="71" y="659"/>
                  </a:lnTo>
                  <a:lnTo>
                    <a:pt x="77" y="663"/>
                  </a:lnTo>
                  <a:lnTo>
                    <a:pt x="80" y="663"/>
                  </a:lnTo>
                  <a:lnTo>
                    <a:pt x="82" y="661"/>
                  </a:lnTo>
                  <a:lnTo>
                    <a:pt x="83" y="660"/>
                  </a:lnTo>
                  <a:lnTo>
                    <a:pt x="79" y="659"/>
                  </a:lnTo>
                  <a:lnTo>
                    <a:pt x="78" y="657"/>
                  </a:lnTo>
                  <a:lnTo>
                    <a:pt x="79" y="655"/>
                  </a:lnTo>
                  <a:lnTo>
                    <a:pt x="87" y="652"/>
                  </a:lnTo>
                  <a:lnTo>
                    <a:pt x="96" y="650"/>
                  </a:lnTo>
                  <a:lnTo>
                    <a:pt x="94" y="648"/>
                  </a:lnTo>
                  <a:lnTo>
                    <a:pt x="75" y="653"/>
                  </a:lnTo>
                  <a:lnTo>
                    <a:pt x="70" y="649"/>
                  </a:lnTo>
                  <a:lnTo>
                    <a:pt x="66" y="649"/>
                  </a:lnTo>
                  <a:lnTo>
                    <a:pt x="63" y="651"/>
                  </a:lnTo>
                  <a:lnTo>
                    <a:pt x="56" y="653"/>
                  </a:lnTo>
                  <a:lnTo>
                    <a:pt x="55" y="652"/>
                  </a:lnTo>
                  <a:lnTo>
                    <a:pt x="56" y="647"/>
                  </a:lnTo>
                  <a:lnTo>
                    <a:pt x="60" y="640"/>
                  </a:lnTo>
                  <a:lnTo>
                    <a:pt x="61" y="638"/>
                  </a:lnTo>
                  <a:lnTo>
                    <a:pt x="63" y="636"/>
                  </a:lnTo>
                  <a:lnTo>
                    <a:pt x="74" y="632"/>
                  </a:lnTo>
                  <a:lnTo>
                    <a:pt x="80" y="627"/>
                  </a:lnTo>
                  <a:lnTo>
                    <a:pt x="82" y="626"/>
                  </a:lnTo>
                  <a:lnTo>
                    <a:pt x="85" y="626"/>
                  </a:lnTo>
                  <a:lnTo>
                    <a:pt x="88" y="625"/>
                  </a:lnTo>
                  <a:lnTo>
                    <a:pt x="96" y="627"/>
                  </a:lnTo>
                  <a:lnTo>
                    <a:pt x="99" y="633"/>
                  </a:lnTo>
                  <a:lnTo>
                    <a:pt x="103" y="635"/>
                  </a:lnTo>
                  <a:lnTo>
                    <a:pt x="112" y="643"/>
                  </a:lnTo>
                  <a:lnTo>
                    <a:pt x="111" y="641"/>
                  </a:lnTo>
                  <a:lnTo>
                    <a:pt x="103" y="630"/>
                  </a:lnTo>
                  <a:lnTo>
                    <a:pt x="100" y="628"/>
                  </a:lnTo>
                  <a:lnTo>
                    <a:pt x="98" y="622"/>
                  </a:lnTo>
                  <a:lnTo>
                    <a:pt x="98" y="618"/>
                  </a:lnTo>
                  <a:lnTo>
                    <a:pt x="101" y="614"/>
                  </a:lnTo>
                  <a:lnTo>
                    <a:pt x="110" y="612"/>
                  </a:lnTo>
                  <a:lnTo>
                    <a:pt x="112" y="610"/>
                  </a:lnTo>
                  <a:lnTo>
                    <a:pt x="112" y="607"/>
                  </a:lnTo>
                  <a:lnTo>
                    <a:pt x="111" y="605"/>
                  </a:lnTo>
                  <a:lnTo>
                    <a:pt x="107" y="605"/>
                  </a:lnTo>
                  <a:lnTo>
                    <a:pt x="104" y="603"/>
                  </a:lnTo>
                  <a:lnTo>
                    <a:pt x="104" y="600"/>
                  </a:lnTo>
                  <a:lnTo>
                    <a:pt x="105" y="597"/>
                  </a:lnTo>
                  <a:lnTo>
                    <a:pt x="110" y="592"/>
                  </a:lnTo>
                  <a:lnTo>
                    <a:pt x="114" y="591"/>
                  </a:lnTo>
                  <a:lnTo>
                    <a:pt x="118" y="590"/>
                  </a:lnTo>
                  <a:lnTo>
                    <a:pt x="127" y="593"/>
                  </a:lnTo>
                  <a:lnTo>
                    <a:pt x="127" y="595"/>
                  </a:lnTo>
                  <a:lnTo>
                    <a:pt x="125" y="600"/>
                  </a:lnTo>
                  <a:lnTo>
                    <a:pt x="126" y="602"/>
                  </a:lnTo>
                  <a:lnTo>
                    <a:pt x="127" y="602"/>
                  </a:lnTo>
                  <a:lnTo>
                    <a:pt x="133" y="595"/>
                  </a:lnTo>
                  <a:lnTo>
                    <a:pt x="139" y="594"/>
                  </a:lnTo>
                  <a:lnTo>
                    <a:pt x="141" y="592"/>
                  </a:lnTo>
                  <a:lnTo>
                    <a:pt x="144" y="591"/>
                  </a:lnTo>
                  <a:lnTo>
                    <a:pt x="148" y="598"/>
                  </a:lnTo>
                  <a:lnTo>
                    <a:pt x="150" y="600"/>
                  </a:lnTo>
                  <a:lnTo>
                    <a:pt x="151" y="601"/>
                  </a:lnTo>
                  <a:lnTo>
                    <a:pt x="153" y="607"/>
                  </a:lnTo>
                  <a:lnTo>
                    <a:pt x="154" y="607"/>
                  </a:lnTo>
                  <a:lnTo>
                    <a:pt x="156" y="604"/>
                  </a:lnTo>
                  <a:lnTo>
                    <a:pt x="159" y="603"/>
                  </a:lnTo>
                  <a:lnTo>
                    <a:pt x="164" y="602"/>
                  </a:lnTo>
                  <a:lnTo>
                    <a:pt x="171" y="603"/>
                  </a:lnTo>
                  <a:lnTo>
                    <a:pt x="174" y="602"/>
                  </a:lnTo>
                  <a:lnTo>
                    <a:pt x="177" y="602"/>
                  </a:lnTo>
                  <a:lnTo>
                    <a:pt x="174" y="597"/>
                  </a:lnTo>
                  <a:lnTo>
                    <a:pt x="173" y="596"/>
                  </a:lnTo>
                  <a:lnTo>
                    <a:pt x="175" y="591"/>
                  </a:lnTo>
                  <a:lnTo>
                    <a:pt x="177" y="590"/>
                  </a:lnTo>
                  <a:lnTo>
                    <a:pt x="182" y="586"/>
                  </a:lnTo>
                  <a:lnTo>
                    <a:pt x="187" y="585"/>
                  </a:lnTo>
                  <a:lnTo>
                    <a:pt x="191" y="581"/>
                  </a:lnTo>
                  <a:lnTo>
                    <a:pt x="195" y="579"/>
                  </a:lnTo>
                  <a:lnTo>
                    <a:pt x="194" y="577"/>
                  </a:lnTo>
                  <a:lnTo>
                    <a:pt x="193" y="574"/>
                  </a:lnTo>
                  <a:lnTo>
                    <a:pt x="190" y="574"/>
                  </a:lnTo>
                  <a:lnTo>
                    <a:pt x="189" y="572"/>
                  </a:lnTo>
                  <a:lnTo>
                    <a:pt x="192" y="569"/>
                  </a:lnTo>
                  <a:lnTo>
                    <a:pt x="197" y="566"/>
                  </a:lnTo>
                  <a:lnTo>
                    <a:pt x="197" y="564"/>
                  </a:lnTo>
                  <a:lnTo>
                    <a:pt x="193" y="562"/>
                  </a:lnTo>
                  <a:lnTo>
                    <a:pt x="190" y="563"/>
                  </a:lnTo>
                  <a:lnTo>
                    <a:pt x="186" y="566"/>
                  </a:lnTo>
                  <a:lnTo>
                    <a:pt x="181" y="571"/>
                  </a:lnTo>
                  <a:lnTo>
                    <a:pt x="183" y="572"/>
                  </a:lnTo>
                  <a:lnTo>
                    <a:pt x="185" y="576"/>
                  </a:lnTo>
                  <a:lnTo>
                    <a:pt x="181" y="581"/>
                  </a:lnTo>
                  <a:lnTo>
                    <a:pt x="164" y="595"/>
                  </a:lnTo>
                  <a:lnTo>
                    <a:pt x="155" y="598"/>
                  </a:lnTo>
                  <a:lnTo>
                    <a:pt x="151" y="598"/>
                  </a:lnTo>
                  <a:lnTo>
                    <a:pt x="150" y="594"/>
                  </a:lnTo>
                  <a:lnTo>
                    <a:pt x="148" y="592"/>
                  </a:lnTo>
                  <a:lnTo>
                    <a:pt x="146" y="586"/>
                  </a:lnTo>
                  <a:lnTo>
                    <a:pt x="143" y="586"/>
                  </a:lnTo>
                  <a:lnTo>
                    <a:pt x="141" y="587"/>
                  </a:lnTo>
                  <a:lnTo>
                    <a:pt x="140" y="586"/>
                  </a:lnTo>
                  <a:lnTo>
                    <a:pt x="142" y="580"/>
                  </a:lnTo>
                  <a:lnTo>
                    <a:pt x="145" y="575"/>
                  </a:lnTo>
                  <a:lnTo>
                    <a:pt x="149" y="571"/>
                  </a:lnTo>
                  <a:lnTo>
                    <a:pt x="151" y="567"/>
                  </a:lnTo>
                  <a:lnTo>
                    <a:pt x="154" y="560"/>
                  </a:lnTo>
                  <a:lnTo>
                    <a:pt x="161" y="553"/>
                  </a:lnTo>
                  <a:lnTo>
                    <a:pt x="170" y="537"/>
                  </a:lnTo>
                  <a:lnTo>
                    <a:pt x="178" y="531"/>
                  </a:lnTo>
                  <a:lnTo>
                    <a:pt x="181" y="525"/>
                  </a:lnTo>
                  <a:lnTo>
                    <a:pt x="186" y="523"/>
                  </a:lnTo>
                  <a:lnTo>
                    <a:pt x="191" y="518"/>
                  </a:lnTo>
                  <a:lnTo>
                    <a:pt x="194" y="518"/>
                  </a:lnTo>
                  <a:lnTo>
                    <a:pt x="199" y="514"/>
                  </a:lnTo>
                  <a:lnTo>
                    <a:pt x="203" y="509"/>
                  </a:lnTo>
                  <a:lnTo>
                    <a:pt x="200" y="508"/>
                  </a:lnTo>
                  <a:lnTo>
                    <a:pt x="195" y="512"/>
                  </a:lnTo>
                  <a:lnTo>
                    <a:pt x="192" y="513"/>
                  </a:lnTo>
                  <a:lnTo>
                    <a:pt x="192" y="507"/>
                  </a:lnTo>
                  <a:lnTo>
                    <a:pt x="194" y="502"/>
                  </a:lnTo>
                  <a:lnTo>
                    <a:pt x="198" y="497"/>
                  </a:lnTo>
                  <a:lnTo>
                    <a:pt x="219" y="482"/>
                  </a:lnTo>
                  <a:lnTo>
                    <a:pt x="220" y="485"/>
                  </a:lnTo>
                  <a:lnTo>
                    <a:pt x="223" y="489"/>
                  </a:lnTo>
                  <a:lnTo>
                    <a:pt x="229" y="488"/>
                  </a:lnTo>
                  <a:lnTo>
                    <a:pt x="236" y="480"/>
                  </a:lnTo>
                  <a:lnTo>
                    <a:pt x="241" y="471"/>
                  </a:lnTo>
                  <a:lnTo>
                    <a:pt x="238" y="473"/>
                  </a:lnTo>
                  <a:lnTo>
                    <a:pt x="235" y="476"/>
                  </a:lnTo>
                  <a:lnTo>
                    <a:pt x="229" y="481"/>
                  </a:lnTo>
                  <a:lnTo>
                    <a:pt x="226" y="482"/>
                  </a:lnTo>
                  <a:lnTo>
                    <a:pt x="225" y="482"/>
                  </a:lnTo>
                  <a:lnTo>
                    <a:pt x="224" y="478"/>
                  </a:lnTo>
                  <a:lnTo>
                    <a:pt x="222" y="477"/>
                  </a:lnTo>
                  <a:lnTo>
                    <a:pt x="220" y="478"/>
                  </a:lnTo>
                  <a:lnTo>
                    <a:pt x="218" y="476"/>
                  </a:lnTo>
                  <a:lnTo>
                    <a:pt x="218" y="470"/>
                  </a:lnTo>
                  <a:lnTo>
                    <a:pt x="220" y="460"/>
                  </a:lnTo>
                  <a:lnTo>
                    <a:pt x="222" y="454"/>
                  </a:lnTo>
                  <a:lnTo>
                    <a:pt x="224" y="450"/>
                  </a:lnTo>
                  <a:lnTo>
                    <a:pt x="233" y="437"/>
                  </a:lnTo>
                  <a:lnTo>
                    <a:pt x="235" y="430"/>
                  </a:lnTo>
                  <a:lnTo>
                    <a:pt x="238" y="426"/>
                  </a:lnTo>
                  <a:lnTo>
                    <a:pt x="243" y="427"/>
                  </a:lnTo>
                  <a:lnTo>
                    <a:pt x="245" y="426"/>
                  </a:lnTo>
                  <a:lnTo>
                    <a:pt x="243" y="421"/>
                  </a:lnTo>
                  <a:lnTo>
                    <a:pt x="237" y="418"/>
                  </a:lnTo>
                  <a:lnTo>
                    <a:pt x="237" y="415"/>
                  </a:lnTo>
                  <a:lnTo>
                    <a:pt x="255" y="409"/>
                  </a:lnTo>
                  <a:lnTo>
                    <a:pt x="265" y="409"/>
                  </a:lnTo>
                  <a:lnTo>
                    <a:pt x="267" y="406"/>
                  </a:lnTo>
                  <a:lnTo>
                    <a:pt x="271" y="404"/>
                  </a:lnTo>
                  <a:lnTo>
                    <a:pt x="275" y="401"/>
                  </a:lnTo>
                  <a:lnTo>
                    <a:pt x="273" y="399"/>
                  </a:lnTo>
                  <a:lnTo>
                    <a:pt x="265" y="402"/>
                  </a:lnTo>
                  <a:lnTo>
                    <a:pt x="259" y="404"/>
                  </a:lnTo>
                  <a:lnTo>
                    <a:pt x="257" y="403"/>
                  </a:lnTo>
                  <a:lnTo>
                    <a:pt x="255" y="405"/>
                  </a:lnTo>
                  <a:lnTo>
                    <a:pt x="247" y="405"/>
                  </a:lnTo>
                  <a:lnTo>
                    <a:pt x="246" y="391"/>
                  </a:lnTo>
                  <a:lnTo>
                    <a:pt x="247" y="382"/>
                  </a:lnTo>
                  <a:lnTo>
                    <a:pt x="250" y="382"/>
                  </a:lnTo>
                  <a:lnTo>
                    <a:pt x="250" y="375"/>
                  </a:lnTo>
                  <a:lnTo>
                    <a:pt x="254" y="370"/>
                  </a:lnTo>
                  <a:lnTo>
                    <a:pt x="257" y="368"/>
                  </a:lnTo>
                  <a:lnTo>
                    <a:pt x="260" y="367"/>
                  </a:lnTo>
                  <a:lnTo>
                    <a:pt x="263" y="362"/>
                  </a:lnTo>
                  <a:lnTo>
                    <a:pt x="268" y="364"/>
                  </a:lnTo>
                  <a:lnTo>
                    <a:pt x="273" y="362"/>
                  </a:lnTo>
                  <a:lnTo>
                    <a:pt x="271" y="361"/>
                  </a:lnTo>
                  <a:lnTo>
                    <a:pt x="265" y="358"/>
                  </a:lnTo>
                  <a:lnTo>
                    <a:pt x="263" y="354"/>
                  </a:lnTo>
                  <a:lnTo>
                    <a:pt x="266" y="351"/>
                  </a:lnTo>
                  <a:lnTo>
                    <a:pt x="268" y="350"/>
                  </a:lnTo>
                  <a:lnTo>
                    <a:pt x="271" y="350"/>
                  </a:lnTo>
                  <a:lnTo>
                    <a:pt x="275" y="341"/>
                  </a:lnTo>
                  <a:lnTo>
                    <a:pt x="277" y="338"/>
                  </a:lnTo>
                  <a:lnTo>
                    <a:pt x="281" y="338"/>
                  </a:lnTo>
                  <a:lnTo>
                    <a:pt x="284" y="334"/>
                  </a:lnTo>
                  <a:lnTo>
                    <a:pt x="288" y="336"/>
                  </a:lnTo>
                  <a:lnTo>
                    <a:pt x="292" y="333"/>
                  </a:lnTo>
                  <a:lnTo>
                    <a:pt x="298" y="332"/>
                  </a:lnTo>
                  <a:lnTo>
                    <a:pt x="317" y="331"/>
                  </a:lnTo>
                  <a:lnTo>
                    <a:pt x="317" y="328"/>
                  </a:lnTo>
                  <a:lnTo>
                    <a:pt x="313" y="327"/>
                  </a:lnTo>
                  <a:lnTo>
                    <a:pt x="299" y="326"/>
                  </a:lnTo>
                  <a:lnTo>
                    <a:pt x="292" y="326"/>
                  </a:lnTo>
                  <a:lnTo>
                    <a:pt x="288" y="327"/>
                  </a:lnTo>
                  <a:lnTo>
                    <a:pt x="287" y="326"/>
                  </a:lnTo>
                  <a:lnTo>
                    <a:pt x="288" y="324"/>
                  </a:lnTo>
                  <a:lnTo>
                    <a:pt x="290" y="320"/>
                  </a:lnTo>
                  <a:lnTo>
                    <a:pt x="292" y="317"/>
                  </a:lnTo>
                  <a:lnTo>
                    <a:pt x="297" y="308"/>
                  </a:lnTo>
                  <a:lnTo>
                    <a:pt x="303" y="302"/>
                  </a:lnTo>
                  <a:lnTo>
                    <a:pt x="308" y="304"/>
                  </a:lnTo>
                  <a:lnTo>
                    <a:pt x="313" y="309"/>
                  </a:lnTo>
                  <a:lnTo>
                    <a:pt x="317" y="310"/>
                  </a:lnTo>
                  <a:lnTo>
                    <a:pt x="318" y="312"/>
                  </a:lnTo>
                  <a:lnTo>
                    <a:pt x="321" y="320"/>
                  </a:lnTo>
                  <a:lnTo>
                    <a:pt x="322" y="320"/>
                  </a:lnTo>
                  <a:lnTo>
                    <a:pt x="321" y="312"/>
                  </a:lnTo>
                  <a:lnTo>
                    <a:pt x="325" y="306"/>
                  </a:lnTo>
                  <a:lnTo>
                    <a:pt x="324" y="304"/>
                  </a:lnTo>
                  <a:lnTo>
                    <a:pt x="319" y="307"/>
                  </a:lnTo>
                  <a:lnTo>
                    <a:pt x="315" y="304"/>
                  </a:lnTo>
                  <a:lnTo>
                    <a:pt x="312" y="299"/>
                  </a:lnTo>
                  <a:lnTo>
                    <a:pt x="311" y="296"/>
                  </a:lnTo>
                  <a:lnTo>
                    <a:pt x="313" y="292"/>
                  </a:lnTo>
                  <a:lnTo>
                    <a:pt x="315" y="289"/>
                  </a:lnTo>
                  <a:lnTo>
                    <a:pt x="313" y="287"/>
                  </a:lnTo>
                  <a:lnTo>
                    <a:pt x="305" y="293"/>
                  </a:lnTo>
                  <a:lnTo>
                    <a:pt x="300" y="295"/>
                  </a:lnTo>
                  <a:lnTo>
                    <a:pt x="298" y="294"/>
                  </a:lnTo>
                  <a:lnTo>
                    <a:pt x="299" y="288"/>
                  </a:lnTo>
                  <a:lnTo>
                    <a:pt x="298" y="284"/>
                  </a:lnTo>
                  <a:lnTo>
                    <a:pt x="305" y="271"/>
                  </a:lnTo>
                  <a:lnTo>
                    <a:pt x="309" y="270"/>
                  </a:lnTo>
                  <a:lnTo>
                    <a:pt x="313" y="271"/>
                  </a:lnTo>
                  <a:lnTo>
                    <a:pt x="317" y="275"/>
                  </a:lnTo>
                  <a:lnTo>
                    <a:pt x="320" y="274"/>
                  </a:lnTo>
                  <a:lnTo>
                    <a:pt x="323" y="272"/>
                  </a:lnTo>
                  <a:lnTo>
                    <a:pt x="323" y="269"/>
                  </a:lnTo>
                  <a:lnTo>
                    <a:pt x="315" y="268"/>
                  </a:lnTo>
                  <a:lnTo>
                    <a:pt x="313" y="265"/>
                  </a:lnTo>
                  <a:lnTo>
                    <a:pt x="314" y="262"/>
                  </a:lnTo>
                  <a:lnTo>
                    <a:pt x="319" y="260"/>
                  </a:lnTo>
                  <a:lnTo>
                    <a:pt x="324" y="255"/>
                  </a:lnTo>
                  <a:lnTo>
                    <a:pt x="330" y="253"/>
                  </a:lnTo>
                  <a:lnTo>
                    <a:pt x="335" y="249"/>
                  </a:lnTo>
                  <a:lnTo>
                    <a:pt x="335" y="251"/>
                  </a:lnTo>
                  <a:lnTo>
                    <a:pt x="337" y="252"/>
                  </a:lnTo>
                  <a:lnTo>
                    <a:pt x="338" y="266"/>
                  </a:lnTo>
                  <a:lnTo>
                    <a:pt x="342" y="277"/>
                  </a:lnTo>
                  <a:lnTo>
                    <a:pt x="344" y="277"/>
                  </a:lnTo>
                  <a:lnTo>
                    <a:pt x="342" y="268"/>
                  </a:lnTo>
                  <a:lnTo>
                    <a:pt x="344" y="265"/>
                  </a:lnTo>
                  <a:lnTo>
                    <a:pt x="346" y="263"/>
                  </a:lnTo>
                  <a:lnTo>
                    <a:pt x="346" y="260"/>
                  </a:lnTo>
                  <a:lnTo>
                    <a:pt x="344" y="260"/>
                  </a:lnTo>
                  <a:lnTo>
                    <a:pt x="342" y="256"/>
                  </a:lnTo>
                  <a:lnTo>
                    <a:pt x="340" y="245"/>
                  </a:lnTo>
                  <a:lnTo>
                    <a:pt x="341" y="242"/>
                  </a:lnTo>
                  <a:lnTo>
                    <a:pt x="346" y="236"/>
                  </a:lnTo>
                  <a:lnTo>
                    <a:pt x="353" y="235"/>
                  </a:lnTo>
                  <a:lnTo>
                    <a:pt x="361" y="239"/>
                  </a:lnTo>
                  <a:lnTo>
                    <a:pt x="363" y="239"/>
                  </a:lnTo>
                  <a:lnTo>
                    <a:pt x="367" y="238"/>
                  </a:lnTo>
                  <a:lnTo>
                    <a:pt x="375" y="235"/>
                  </a:lnTo>
                  <a:lnTo>
                    <a:pt x="379" y="234"/>
                  </a:lnTo>
                  <a:lnTo>
                    <a:pt x="381" y="234"/>
                  </a:lnTo>
                  <a:lnTo>
                    <a:pt x="382" y="232"/>
                  </a:lnTo>
                  <a:lnTo>
                    <a:pt x="380" y="230"/>
                  </a:lnTo>
                  <a:lnTo>
                    <a:pt x="380" y="229"/>
                  </a:lnTo>
                  <a:lnTo>
                    <a:pt x="378" y="229"/>
                  </a:lnTo>
                  <a:lnTo>
                    <a:pt x="371" y="230"/>
                  </a:lnTo>
                  <a:lnTo>
                    <a:pt x="352" y="230"/>
                  </a:lnTo>
                  <a:lnTo>
                    <a:pt x="350" y="228"/>
                  </a:lnTo>
                  <a:lnTo>
                    <a:pt x="350" y="224"/>
                  </a:lnTo>
                  <a:lnTo>
                    <a:pt x="352" y="219"/>
                  </a:lnTo>
                  <a:lnTo>
                    <a:pt x="355" y="217"/>
                  </a:lnTo>
                  <a:lnTo>
                    <a:pt x="361" y="212"/>
                  </a:lnTo>
                  <a:lnTo>
                    <a:pt x="368" y="212"/>
                  </a:lnTo>
                  <a:lnTo>
                    <a:pt x="376" y="202"/>
                  </a:lnTo>
                  <a:lnTo>
                    <a:pt x="380" y="195"/>
                  </a:lnTo>
                  <a:lnTo>
                    <a:pt x="381" y="186"/>
                  </a:lnTo>
                  <a:lnTo>
                    <a:pt x="386" y="177"/>
                  </a:lnTo>
                  <a:lnTo>
                    <a:pt x="398" y="172"/>
                  </a:lnTo>
                  <a:lnTo>
                    <a:pt x="398" y="171"/>
                  </a:lnTo>
                  <a:lnTo>
                    <a:pt x="397" y="166"/>
                  </a:lnTo>
                  <a:lnTo>
                    <a:pt x="397" y="158"/>
                  </a:lnTo>
                  <a:lnTo>
                    <a:pt x="401" y="149"/>
                  </a:lnTo>
                  <a:lnTo>
                    <a:pt x="403" y="145"/>
                  </a:lnTo>
                  <a:lnTo>
                    <a:pt x="404" y="145"/>
                  </a:lnTo>
                  <a:lnTo>
                    <a:pt x="407" y="148"/>
                  </a:lnTo>
                  <a:lnTo>
                    <a:pt x="409" y="155"/>
                  </a:lnTo>
                  <a:lnTo>
                    <a:pt x="414" y="158"/>
                  </a:lnTo>
                  <a:lnTo>
                    <a:pt x="421" y="159"/>
                  </a:lnTo>
                  <a:lnTo>
                    <a:pt x="423" y="157"/>
                  </a:lnTo>
                  <a:lnTo>
                    <a:pt x="417" y="153"/>
                  </a:lnTo>
                  <a:lnTo>
                    <a:pt x="414" y="148"/>
                  </a:lnTo>
                  <a:lnTo>
                    <a:pt x="414" y="144"/>
                  </a:lnTo>
                  <a:lnTo>
                    <a:pt x="415" y="141"/>
                  </a:lnTo>
                  <a:lnTo>
                    <a:pt x="418" y="142"/>
                  </a:lnTo>
                  <a:lnTo>
                    <a:pt x="422" y="141"/>
                  </a:lnTo>
                  <a:lnTo>
                    <a:pt x="425" y="138"/>
                  </a:lnTo>
                  <a:lnTo>
                    <a:pt x="425" y="136"/>
                  </a:lnTo>
                  <a:lnTo>
                    <a:pt x="425" y="132"/>
                  </a:lnTo>
                  <a:lnTo>
                    <a:pt x="427" y="130"/>
                  </a:lnTo>
                  <a:lnTo>
                    <a:pt x="431" y="121"/>
                  </a:lnTo>
                  <a:lnTo>
                    <a:pt x="446" y="117"/>
                  </a:lnTo>
                  <a:lnTo>
                    <a:pt x="447" y="119"/>
                  </a:lnTo>
                  <a:lnTo>
                    <a:pt x="446" y="133"/>
                  </a:lnTo>
                  <a:lnTo>
                    <a:pt x="444" y="143"/>
                  </a:lnTo>
                  <a:lnTo>
                    <a:pt x="444" y="150"/>
                  </a:lnTo>
                  <a:lnTo>
                    <a:pt x="447" y="143"/>
                  </a:lnTo>
                  <a:lnTo>
                    <a:pt x="451" y="124"/>
                  </a:lnTo>
                  <a:lnTo>
                    <a:pt x="454" y="115"/>
                  </a:lnTo>
                  <a:lnTo>
                    <a:pt x="457" y="110"/>
                  </a:lnTo>
                  <a:lnTo>
                    <a:pt x="460" y="109"/>
                  </a:lnTo>
                  <a:lnTo>
                    <a:pt x="462" y="106"/>
                  </a:lnTo>
                  <a:lnTo>
                    <a:pt x="465" y="104"/>
                  </a:lnTo>
                  <a:lnTo>
                    <a:pt x="466" y="106"/>
                  </a:lnTo>
                  <a:lnTo>
                    <a:pt x="467" y="111"/>
                  </a:lnTo>
                  <a:lnTo>
                    <a:pt x="465" y="128"/>
                  </a:lnTo>
                  <a:lnTo>
                    <a:pt x="466" y="133"/>
                  </a:lnTo>
                  <a:lnTo>
                    <a:pt x="464" y="140"/>
                  </a:lnTo>
                  <a:lnTo>
                    <a:pt x="457" y="155"/>
                  </a:lnTo>
                  <a:lnTo>
                    <a:pt x="457" y="158"/>
                  </a:lnTo>
                  <a:lnTo>
                    <a:pt x="459" y="156"/>
                  </a:lnTo>
                  <a:lnTo>
                    <a:pt x="461" y="154"/>
                  </a:lnTo>
                  <a:lnTo>
                    <a:pt x="470" y="139"/>
                  </a:lnTo>
                  <a:lnTo>
                    <a:pt x="478" y="141"/>
                  </a:lnTo>
                  <a:lnTo>
                    <a:pt x="478" y="140"/>
                  </a:lnTo>
                  <a:lnTo>
                    <a:pt x="476" y="136"/>
                  </a:lnTo>
                  <a:lnTo>
                    <a:pt x="472" y="131"/>
                  </a:lnTo>
                  <a:lnTo>
                    <a:pt x="471" y="126"/>
                  </a:lnTo>
                  <a:lnTo>
                    <a:pt x="472" y="113"/>
                  </a:lnTo>
                  <a:lnTo>
                    <a:pt x="474" y="107"/>
                  </a:lnTo>
                  <a:lnTo>
                    <a:pt x="481" y="108"/>
                  </a:lnTo>
                  <a:lnTo>
                    <a:pt x="485" y="107"/>
                  </a:lnTo>
                  <a:lnTo>
                    <a:pt x="487" y="109"/>
                  </a:lnTo>
                  <a:lnTo>
                    <a:pt x="490" y="109"/>
                  </a:lnTo>
                  <a:lnTo>
                    <a:pt x="493" y="99"/>
                  </a:lnTo>
                  <a:lnTo>
                    <a:pt x="499" y="98"/>
                  </a:lnTo>
                  <a:lnTo>
                    <a:pt x="504" y="105"/>
                  </a:lnTo>
                  <a:lnTo>
                    <a:pt x="509" y="109"/>
                  </a:lnTo>
                  <a:lnTo>
                    <a:pt x="513" y="115"/>
                  </a:lnTo>
                  <a:lnTo>
                    <a:pt x="515" y="114"/>
                  </a:lnTo>
                  <a:lnTo>
                    <a:pt x="513" y="99"/>
                  </a:lnTo>
                  <a:lnTo>
                    <a:pt x="510" y="93"/>
                  </a:lnTo>
                  <a:lnTo>
                    <a:pt x="504" y="91"/>
                  </a:lnTo>
                  <a:lnTo>
                    <a:pt x="498" y="84"/>
                  </a:lnTo>
                  <a:lnTo>
                    <a:pt x="496" y="81"/>
                  </a:lnTo>
                  <a:lnTo>
                    <a:pt x="496" y="79"/>
                  </a:lnTo>
                  <a:lnTo>
                    <a:pt x="502" y="76"/>
                  </a:lnTo>
                  <a:lnTo>
                    <a:pt x="509" y="79"/>
                  </a:lnTo>
                  <a:lnTo>
                    <a:pt x="516" y="73"/>
                  </a:lnTo>
                  <a:lnTo>
                    <a:pt x="518" y="75"/>
                  </a:lnTo>
                  <a:lnTo>
                    <a:pt x="523" y="72"/>
                  </a:lnTo>
                  <a:lnTo>
                    <a:pt x="526" y="76"/>
                  </a:lnTo>
                  <a:lnTo>
                    <a:pt x="528" y="75"/>
                  </a:lnTo>
                  <a:lnTo>
                    <a:pt x="529" y="69"/>
                  </a:lnTo>
                  <a:lnTo>
                    <a:pt x="537" y="66"/>
                  </a:lnTo>
                  <a:lnTo>
                    <a:pt x="541" y="69"/>
                  </a:lnTo>
                  <a:lnTo>
                    <a:pt x="544" y="73"/>
                  </a:lnTo>
                  <a:lnTo>
                    <a:pt x="545" y="79"/>
                  </a:lnTo>
                  <a:lnTo>
                    <a:pt x="548" y="90"/>
                  </a:lnTo>
                  <a:lnTo>
                    <a:pt x="551" y="97"/>
                  </a:lnTo>
                  <a:lnTo>
                    <a:pt x="554" y="100"/>
                  </a:lnTo>
                  <a:lnTo>
                    <a:pt x="557" y="101"/>
                  </a:lnTo>
                  <a:lnTo>
                    <a:pt x="558" y="98"/>
                  </a:lnTo>
                  <a:lnTo>
                    <a:pt x="556" y="94"/>
                  </a:lnTo>
                  <a:lnTo>
                    <a:pt x="554" y="90"/>
                  </a:lnTo>
                  <a:lnTo>
                    <a:pt x="556" y="81"/>
                  </a:lnTo>
                  <a:lnTo>
                    <a:pt x="557" y="78"/>
                  </a:lnTo>
                  <a:lnTo>
                    <a:pt x="566" y="64"/>
                  </a:lnTo>
                  <a:lnTo>
                    <a:pt x="574" y="57"/>
                  </a:lnTo>
                  <a:lnTo>
                    <a:pt x="578" y="56"/>
                  </a:lnTo>
                  <a:lnTo>
                    <a:pt x="585" y="40"/>
                  </a:lnTo>
                  <a:lnTo>
                    <a:pt x="587" y="37"/>
                  </a:lnTo>
                  <a:lnTo>
                    <a:pt x="589" y="37"/>
                  </a:lnTo>
                  <a:lnTo>
                    <a:pt x="589" y="32"/>
                  </a:lnTo>
                  <a:lnTo>
                    <a:pt x="585" y="30"/>
                  </a:lnTo>
                  <a:lnTo>
                    <a:pt x="585" y="25"/>
                  </a:lnTo>
                  <a:lnTo>
                    <a:pt x="589" y="19"/>
                  </a:lnTo>
                  <a:lnTo>
                    <a:pt x="596" y="9"/>
                  </a:lnTo>
                  <a:lnTo>
                    <a:pt x="599" y="8"/>
                  </a:lnTo>
                  <a:lnTo>
                    <a:pt x="602" y="11"/>
                  </a:lnTo>
                  <a:lnTo>
                    <a:pt x="608" y="16"/>
                  </a:lnTo>
                  <a:lnTo>
                    <a:pt x="612" y="21"/>
                  </a:lnTo>
                  <a:lnTo>
                    <a:pt x="614" y="24"/>
                  </a:lnTo>
                  <a:lnTo>
                    <a:pt x="616" y="23"/>
                  </a:lnTo>
                  <a:lnTo>
                    <a:pt x="618" y="19"/>
                  </a:lnTo>
                  <a:lnTo>
                    <a:pt x="620" y="17"/>
                  </a:lnTo>
                  <a:lnTo>
                    <a:pt x="624" y="18"/>
                  </a:lnTo>
                  <a:lnTo>
                    <a:pt x="626" y="21"/>
                  </a:lnTo>
                  <a:lnTo>
                    <a:pt x="628" y="21"/>
                  </a:lnTo>
                  <a:lnTo>
                    <a:pt x="630" y="22"/>
                  </a:lnTo>
                  <a:lnTo>
                    <a:pt x="630" y="26"/>
                  </a:lnTo>
                  <a:lnTo>
                    <a:pt x="627" y="30"/>
                  </a:lnTo>
                  <a:lnTo>
                    <a:pt x="620" y="39"/>
                  </a:lnTo>
                  <a:lnTo>
                    <a:pt x="615" y="50"/>
                  </a:lnTo>
                  <a:lnTo>
                    <a:pt x="613" y="56"/>
                  </a:lnTo>
                  <a:lnTo>
                    <a:pt x="611" y="71"/>
                  </a:lnTo>
                  <a:lnTo>
                    <a:pt x="606" y="80"/>
                  </a:lnTo>
                  <a:lnTo>
                    <a:pt x="606" y="87"/>
                  </a:lnTo>
                  <a:lnTo>
                    <a:pt x="608" y="90"/>
                  </a:lnTo>
                  <a:lnTo>
                    <a:pt x="613" y="87"/>
                  </a:lnTo>
                  <a:lnTo>
                    <a:pt x="619" y="79"/>
                  </a:lnTo>
                  <a:lnTo>
                    <a:pt x="620" y="69"/>
                  </a:lnTo>
                  <a:lnTo>
                    <a:pt x="637" y="43"/>
                  </a:lnTo>
                  <a:lnTo>
                    <a:pt x="644" y="29"/>
                  </a:lnTo>
                  <a:lnTo>
                    <a:pt x="652" y="17"/>
                  </a:lnTo>
                  <a:lnTo>
                    <a:pt x="656" y="15"/>
                  </a:lnTo>
                  <a:lnTo>
                    <a:pt x="659" y="22"/>
                  </a:lnTo>
                  <a:lnTo>
                    <a:pt x="657" y="33"/>
                  </a:lnTo>
                  <a:lnTo>
                    <a:pt x="654" y="40"/>
                  </a:lnTo>
                  <a:lnTo>
                    <a:pt x="656" y="43"/>
                  </a:lnTo>
                  <a:lnTo>
                    <a:pt x="655" y="50"/>
                  </a:lnTo>
                  <a:lnTo>
                    <a:pt x="655" y="54"/>
                  </a:lnTo>
                  <a:lnTo>
                    <a:pt x="654" y="59"/>
                  </a:lnTo>
                  <a:lnTo>
                    <a:pt x="654" y="63"/>
                  </a:lnTo>
                  <a:lnTo>
                    <a:pt x="656" y="62"/>
                  </a:lnTo>
                  <a:lnTo>
                    <a:pt x="666" y="54"/>
                  </a:lnTo>
                  <a:lnTo>
                    <a:pt x="669" y="45"/>
                  </a:lnTo>
                  <a:lnTo>
                    <a:pt x="671" y="38"/>
                  </a:lnTo>
                  <a:lnTo>
                    <a:pt x="672" y="33"/>
                  </a:lnTo>
                  <a:lnTo>
                    <a:pt x="676" y="27"/>
                  </a:lnTo>
                  <a:lnTo>
                    <a:pt x="683" y="27"/>
                  </a:lnTo>
                  <a:lnTo>
                    <a:pt x="683" y="25"/>
                  </a:lnTo>
                  <a:lnTo>
                    <a:pt x="675" y="18"/>
                  </a:lnTo>
                  <a:lnTo>
                    <a:pt x="674" y="14"/>
                  </a:lnTo>
                  <a:lnTo>
                    <a:pt x="677" y="10"/>
                  </a:lnTo>
                  <a:lnTo>
                    <a:pt x="685" y="0"/>
                  </a:lnTo>
                  <a:lnTo>
                    <a:pt x="689" y="2"/>
                  </a:lnTo>
                  <a:lnTo>
                    <a:pt x="691" y="4"/>
                  </a:lnTo>
                  <a:lnTo>
                    <a:pt x="701" y="5"/>
                  </a:lnTo>
                  <a:lnTo>
                    <a:pt x="709" y="11"/>
                  </a:lnTo>
                  <a:lnTo>
                    <a:pt x="708" y="21"/>
                  </a:lnTo>
                  <a:lnTo>
                    <a:pt x="707" y="26"/>
                  </a:lnTo>
                  <a:lnTo>
                    <a:pt x="706" y="28"/>
                  </a:lnTo>
                  <a:lnTo>
                    <a:pt x="696" y="35"/>
                  </a:lnTo>
                  <a:lnTo>
                    <a:pt x="694" y="39"/>
                  </a:lnTo>
                  <a:lnTo>
                    <a:pt x="697" y="40"/>
                  </a:lnTo>
                  <a:lnTo>
                    <a:pt x="704" y="37"/>
                  </a:lnTo>
                  <a:lnTo>
                    <a:pt x="706" y="40"/>
                  </a:lnTo>
                  <a:lnTo>
                    <a:pt x="703" y="48"/>
                  </a:lnTo>
                  <a:lnTo>
                    <a:pt x="703" y="61"/>
                  </a:lnTo>
                  <a:lnTo>
                    <a:pt x="702" y="68"/>
                  </a:lnTo>
                  <a:lnTo>
                    <a:pt x="702" y="74"/>
                  </a:lnTo>
                  <a:lnTo>
                    <a:pt x="703" y="78"/>
                  </a:lnTo>
                  <a:lnTo>
                    <a:pt x="706" y="63"/>
                  </a:lnTo>
                  <a:lnTo>
                    <a:pt x="707" y="60"/>
                  </a:lnTo>
                  <a:lnTo>
                    <a:pt x="710" y="55"/>
                  </a:lnTo>
                  <a:lnTo>
                    <a:pt x="712" y="44"/>
                  </a:lnTo>
                  <a:lnTo>
                    <a:pt x="715" y="31"/>
                  </a:lnTo>
                  <a:lnTo>
                    <a:pt x="719" y="24"/>
                  </a:lnTo>
                  <a:lnTo>
                    <a:pt x="722" y="22"/>
                  </a:lnTo>
                  <a:lnTo>
                    <a:pt x="730" y="22"/>
                  </a:lnTo>
                  <a:lnTo>
                    <a:pt x="734" y="25"/>
                  </a:lnTo>
                  <a:lnTo>
                    <a:pt x="737" y="31"/>
                  </a:lnTo>
                  <a:lnTo>
                    <a:pt x="739" y="34"/>
                  </a:lnTo>
                  <a:lnTo>
                    <a:pt x="747" y="37"/>
                  </a:lnTo>
                  <a:lnTo>
                    <a:pt x="749" y="40"/>
                  </a:lnTo>
                  <a:lnTo>
                    <a:pt x="749" y="41"/>
                  </a:lnTo>
                  <a:lnTo>
                    <a:pt x="751" y="42"/>
                  </a:lnTo>
                  <a:lnTo>
                    <a:pt x="756" y="37"/>
                  </a:lnTo>
                  <a:lnTo>
                    <a:pt x="759" y="37"/>
                  </a:lnTo>
                  <a:lnTo>
                    <a:pt x="765" y="44"/>
                  </a:lnTo>
                  <a:lnTo>
                    <a:pt x="764" y="50"/>
                  </a:lnTo>
                  <a:lnTo>
                    <a:pt x="764" y="51"/>
                  </a:lnTo>
                  <a:lnTo>
                    <a:pt x="770" y="51"/>
                  </a:lnTo>
                  <a:lnTo>
                    <a:pt x="775" y="53"/>
                  </a:lnTo>
                  <a:lnTo>
                    <a:pt x="786" y="64"/>
                  </a:lnTo>
                  <a:lnTo>
                    <a:pt x="787" y="69"/>
                  </a:lnTo>
                  <a:lnTo>
                    <a:pt x="786" y="75"/>
                  </a:lnTo>
                  <a:lnTo>
                    <a:pt x="771" y="82"/>
                  </a:lnTo>
                  <a:lnTo>
                    <a:pt x="765" y="89"/>
                  </a:lnTo>
                  <a:lnTo>
                    <a:pt x="755" y="91"/>
                  </a:lnTo>
                  <a:lnTo>
                    <a:pt x="721" y="87"/>
                  </a:lnTo>
                  <a:lnTo>
                    <a:pt x="721" y="92"/>
                  </a:lnTo>
                  <a:lnTo>
                    <a:pt x="745" y="101"/>
                  </a:lnTo>
                  <a:lnTo>
                    <a:pt x="747" y="104"/>
                  </a:lnTo>
                  <a:lnTo>
                    <a:pt x="746" y="110"/>
                  </a:lnTo>
                  <a:lnTo>
                    <a:pt x="746" y="115"/>
                  </a:lnTo>
                  <a:lnTo>
                    <a:pt x="747" y="119"/>
                  </a:lnTo>
                  <a:lnTo>
                    <a:pt x="748" y="122"/>
                  </a:lnTo>
                  <a:lnTo>
                    <a:pt x="751" y="123"/>
                  </a:lnTo>
                  <a:lnTo>
                    <a:pt x="758" y="123"/>
                  </a:lnTo>
                  <a:lnTo>
                    <a:pt x="760" y="125"/>
                  </a:lnTo>
                  <a:lnTo>
                    <a:pt x="762" y="121"/>
                  </a:lnTo>
                  <a:lnTo>
                    <a:pt x="763" y="114"/>
                  </a:lnTo>
                  <a:lnTo>
                    <a:pt x="765" y="112"/>
                  </a:lnTo>
                  <a:lnTo>
                    <a:pt x="768" y="114"/>
                  </a:lnTo>
                  <a:lnTo>
                    <a:pt x="770" y="123"/>
                  </a:lnTo>
                  <a:lnTo>
                    <a:pt x="770" y="124"/>
                  </a:lnTo>
                  <a:lnTo>
                    <a:pt x="772" y="118"/>
                  </a:lnTo>
                  <a:lnTo>
                    <a:pt x="775" y="118"/>
                  </a:lnTo>
                  <a:lnTo>
                    <a:pt x="779" y="117"/>
                  </a:lnTo>
                  <a:lnTo>
                    <a:pt x="784" y="1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3" name="Freeform 286">
              <a:extLst>
                <a:ext uri="{FF2B5EF4-FFF2-40B4-BE49-F238E27FC236}">
                  <a16:creationId xmlns:a16="http://schemas.microsoft.com/office/drawing/2014/main" id="{003CB53D-1569-4937-8174-75FEA190A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141" y="5984266"/>
              <a:ext cx="32971" cy="21981"/>
            </a:xfrm>
            <a:custGeom>
              <a:avLst/>
              <a:gdLst>
                <a:gd name="T0" fmla="*/ 8 w 26"/>
                <a:gd name="T1" fmla="*/ 0 h 19"/>
                <a:gd name="T2" fmla="*/ 16 w 26"/>
                <a:gd name="T3" fmla="*/ 4 h 19"/>
                <a:gd name="T4" fmla="*/ 19 w 26"/>
                <a:gd name="T5" fmla="*/ 4 h 19"/>
                <a:gd name="T6" fmla="*/ 23 w 26"/>
                <a:gd name="T7" fmla="*/ 11 h 19"/>
                <a:gd name="T8" fmla="*/ 25 w 26"/>
                <a:gd name="T9" fmla="*/ 10 h 19"/>
                <a:gd name="T10" fmla="*/ 25 w 26"/>
                <a:gd name="T11" fmla="*/ 15 h 19"/>
                <a:gd name="T12" fmla="*/ 21 w 26"/>
                <a:gd name="T13" fmla="*/ 16 h 19"/>
                <a:gd name="T14" fmla="*/ 14 w 26"/>
                <a:gd name="T15" fmla="*/ 18 h 19"/>
                <a:gd name="T16" fmla="*/ 14 w 26"/>
                <a:gd name="T17" fmla="*/ 18 h 19"/>
                <a:gd name="T18" fmla="*/ 8 w 26"/>
                <a:gd name="T19" fmla="*/ 18 h 19"/>
                <a:gd name="T20" fmla="*/ 5 w 26"/>
                <a:gd name="T21" fmla="*/ 12 h 19"/>
                <a:gd name="T22" fmla="*/ 0 w 26"/>
                <a:gd name="T23" fmla="*/ 11 h 19"/>
                <a:gd name="T24" fmla="*/ 0 w 26"/>
                <a:gd name="T25" fmla="*/ 9 h 19"/>
                <a:gd name="T26" fmla="*/ 3 w 26"/>
                <a:gd name="T27" fmla="*/ 5 h 19"/>
                <a:gd name="T28" fmla="*/ 8 w 26"/>
                <a:gd name="T2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9">
                  <a:moveTo>
                    <a:pt x="8" y="0"/>
                  </a:moveTo>
                  <a:lnTo>
                    <a:pt x="16" y="4"/>
                  </a:lnTo>
                  <a:lnTo>
                    <a:pt x="19" y="4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5"/>
                  </a:lnTo>
                  <a:lnTo>
                    <a:pt x="21" y="16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8" y="18"/>
                  </a:lnTo>
                  <a:lnTo>
                    <a:pt x="5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5"/>
                  </a:lnTo>
                  <a:lnTo>
                    <a:pt x="8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4" name="Freeform 287">
              <a:extLst>
                <a:ext uri="{FF2B5EF4-FFF2-40B4-BE49-F238E27FC236}">
                  <a16:creationId xmlns:a16="http://schemas.microsoft.com/office/drawing/2014/main" id="{602E1240-F6E5-4C98-A9B2-927D821FF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5013" y="7374548"/>
              <a:ext cx="379166" cy="357189"/>
            </a:xfrm>
            <a:custGeom>
              <a:avLst/>
              <a:gdLst>
                <a:gd name="T0" fmla="*/ 198 w 303"/>
                <a:gd name="T1" fmla="*/ 23 h 286"/>
                <a:gd name="T2" fmla="*/ 261 w 303"/>
                <a:gd name="T3" fmla="*/ 25 h 286"/>
                <a:gd name="T4" fmla="*/ 269 w 303"/>
                <a:gd name="T5" fmla="*/ 27 h 286"/>
                <a:gd name="T6" fmla="*/ 279 w 303"/>
                <a:gd name="T7" fmla="*/ 34 h 286"/>
                <a:gd name="T8" fmla="*/ 283 w 303"/>
                <a:gd name="T9" fmla="*/ 47 h 286"/>
                <a:gd name="T10" fmla="*/ 296 w 303"/>
                <a:gd name="T11" fmla="*/ 99 h 286"/>
                <a:gd name="T12" fmla="*/ 283 w 303"/>
                <a:gd name="T13" fmla="*/ 117 h 286"/>
                <a:gd name="T14" fmla="*/ 273 w 303"/>
                <a:gd name="T15" fmla="*/ 130 h 286"/>
                <a:gd name="T16" fmla="*/ 286 w 303"/>
                <a:gd name="T17" fmla="*/ 139 h 286"/>
                <a:gd name="T18" fmla="*/ 287 w 303"/>
                <a:gd name="T19" fmla="*/ 153 h 286"/>
                <a:gd name="T20" fmla="*/ 288 w 303"/>
                <a:gd name="T21" fmla="*/ 171 h 286"/>
                <a:gd name="T22" fmla="*/ 294 w 303"/>
                <a:gd name="T23" fmla="*/ 186 h 286"/>
                <a:gd name="T24" fmla="*/ 300 w 303"/>
                <a:gd name="T25" fmla="*/ 201 h 286"/>
                <a:gd name="T26" fmla="*/ 300 w 303"/>
                <a:gd name="T27" fmla="*/ 206 h 286"/>
                <a:gd name="T28" fmla="*/ 297 w 303"/>
                <a:gd name="T29" fmla="*/ 220 h 286"/>
                <a:gd name="T30" fmla="*/ 276 w 303"/>
                <a:gd name="T31" fmla="*/ 236 h 286"/>
                <a:gd name="T32" fmla="*/ 257 w 303"/>
                <a:gd name="T33" fmla="*/ 261 h 286"/>
                <a:gd name="T34" fmla="*/ 259 w 303"/>
                <a:gd name="T35" fmla="*/ 277 h 286"/>
                <a:gd name="T36" fmla="*/ 263 w 303"/>
                <a:gd name="T37" fmla="*/ 285 h 286"/>
                <a:gd name="T38" fmla="*/ 252 w 303"/>
                <a:gd name="T39" fmla="*/ 283 h 286"/>
                <a:gd name="T40" fmla="*/ 234 w 303"/>
                <a:gd name="T41" fmla="*/ 271 h 286"/>
                <a:gd name="T42" fmla="*/ 212 w 303"/>
                <a:gd name="T43" fmla="*/ 267 h 286"/>
                <a:gd name="T44" fmla="*/ 202 w 303"/>
                <a:gd name="T45" fmla="*/ 271 h 286"/>
                <a:gd name="T46" fmla="*/ 190 w 303"/>
                <a:gd name="T47" fmla="*/ 268 h 286"/>
                <a:gd name="T48" fmla="*/ 182 w 303"/>
                <a:gd name="T49" fmla="*/ 272 h 286"/>
                <a:gd name="T50" fmla="*/ 171 w 303"/>
                <a:gd name="T51" fmla="*/ 277 h 286"/>
                <a:gd name="T52" fmla="*/ 171 w 303"/>
                <a:gd name="T53" fmla="*/ 269 h 286"/>
                <a:gd name="T54" fmla="*/ 165 w 303"/>
                <a:gd name="T55" fmla="*/ 266 h 286"/>
                <a:gd name="T56" fmla="*/ 157 w 303"/>
                <a:gd name="T57" fmla="*/ 262 h 286"/>
                <a:gd name="T58" fmla="*/ 146 w 303"/>
                <a:gd name="T59" fmla="*/ 263 h 286"/>
                <a:gd name="T60" fmla="*/ 134 w 303"/>
                <a:gd name="T61" fmla="*/ 249 h 286"/>
                <a:gd name="T62" fmla="*/ 126 w 303"/>
                <a:gd name="T63" fmla="*/ 244 h 286"/>
                <a:gd name="T64" fmla="*/ 119 w 303"/>
                <a:gd name="T65" fmla="*/ 238 h 286"/>
                <a:gd name="T66" fmla="*/ 112 w 303"/>
                <a:gd name="T67" fmla="*/ 241 h 286"/>
                <a:gd name="T68" fmla="*/ 105 w 303"/>
                <a:gd name="T69" fmla="*/ 233 h 286"/>
                <a:gd name="T70" fmla="*/ 108 w 303"/>
                <a:gd name="T71" fmla="*/ 225 h 286"/>
                <a:gd name="T72" fmla="*/ 91 w 303"/>
                <a:gd name="T73" fmla="*/ 222 h 286"/>
                <a:gd name="T74" fmla="*/ 87 w 303"/>
                <a:gd name="T75" fmla="*/ 228 h 286"/>
                <a:gd name="T76" fmla="*/ 78 w 303"/>
                <a:gd name="T77" fmla="*/ 235 h 286"/>
                <a:gd name="T78" fmla="*/ 67 w 303"/>
                <a:gd name="T79" fmla="*/ 224 h 286"/>
                <a:gd name="T80" fmla="*/ 64 w 303"/>
                <a:gd name="T81" fmla="*/ 219 h 286"/>
                <a:gd name="T82" fmla="*/ 69 w 303"/>
                <a:gd name="T83" fmla="*/ 213 h 286"/>
                <a:gd name="T84" fmla="*/ 57 w 303"/>
                <a:gd name="T85" fmla="*/ 211 h 286"/>
                <a:gd name="T86" fmla="*/ 48 w 303"/>
                <a:gd name="T87" fmla="*/ 205 h 286"/>
                <a:gd name="T88" fmla="*/ 36 w 303"/>
                <a:gd name="T89" fmla="*/ 200 h 286"/>
                <a:gd name="T90" fmla="*/ 26 w 303"/>
                <a:gd name="T91" fmla="*/ 192 h 286"/>
                <a:gd name="T92" fmla="*/ 21 w 303"/>
                <a:gd name="T93" fmla="*/ 198 h 286"/>
                <a:gd name="T94" fmla="*/ 24 w 303"/>
                <a:gd name="T95" fmla="*/ 172 h 286"/>
                <a:gd name="T96" fmla="*/ 18 w 303"/>
                <a:gd name="T97" fmla="*/ 161 h 286"/>
                <a:gd name="T98" fmla="*/ 17 w 303"/>
                <a:gd name="T99" fmla="*/ 146 h 286"/>
                <a:gd name="T100" fmla="*/ 17 w 303"/>
                <a:gd name="T101" fmla="*/ 137 h 286"/>
                <a:gd name="T102" fmla="*/ 13 w 303"/>
                <a:gd name="T103" fmla="*/ 126 h 286"/>
                <a:gd name="T104" fmla="*/ 0 w 303"/>
                <a:gd name="T105" fmla="*/ 101 h 286"/>
                <a:gd name="T106" fmla="*/ 9 w 303"/>
                <a:gd name="T107" fmla="*/ 85 h 286"/>
                <a:gd name="T108" fmla="*/ 4 w 303"/>
                <a:gd name="T109" fmla="*/ 59 h 286"/>
                <a:gd name="T110" fmla="*/ 13 w 303"/>
                <a:gd name="T111" fmla="*/ 59 h 286"/>
                <a:gd name="T112" fmla="*/ 2 w 303"/>
                <a:gd name="T113" fmla="*/ 48 h 286"/>
                <a:gd name="T114" fmla="*/ 35 w 303"/>
                <a:gd name="T115" fmla="*/ 37 h 286"/>
                <a:gd name="T116" fmla="*/ 66 w 303"/>
                <a:gd name="T117" fmla="*/ 25 h 286"/>
                <a:gd name="T118" fmla="*/ 95 w 303"/>
                <a:gd name="T119" fmla="*/ 7 h 286"/>
                <a:gd name="T120" fmla="*/ 140 w 303"/>
                <a:gd name="T121" fmla="*/ 9 h 286"/>
                <a:gd name="T122" fmla="*/ 135 w 303"/>
                <a:gd name="T123" fmla="*/ 18 h 286"/>
                <a:gd name="T124" fmla="*/ 164 w 303"/>
                <a:gd name="T125" fmla="*/ 2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286">
                  <a:moveTo>
                    <a:pt x="166" y="20"/>
                  </a:moveTo>
                  <a:lnTo>
                    <a:pt x="166" y="21"/>
                  </a:lnTo>
                  <a:lnTo>
                    <a:pt x="175" y="22"/>
                  </a:lnTo>
                  <a:lnTo>
                    <a:pt x="183" y="22"/>
                  </a:lnTo>
                  <a:lnTo>
                    <a:pt x="198" y="23"/>
                  </a:lnTo>
                  <a:lnTo>
                    <a:pt x="212" y="24"/>
                  </a:lnTo>
                  <a:lnTo>
                    <a:pt x="227" y="25"/>
                  </a:lnTo>
                  <a:lnTo>
                    <a:pt x="243" y="25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3" y="24"/>
                  </a:lnTo>
                  <a:lnTo>
                    <a:pt x="265" y="24"/>
                  </a:lnTo>
                  <a:lnTo>
                    <a:pt x="267" y="25"/>
                  </a:lnTo>
                  <a:lnTo>
                    <a:pt x="268" y="26"/>
                  </a:lnTo>
                  <a:lnTo>
                    <a:pt x="269" y="27"/>
                  </a:lnTo>
                  <a:lnTo>
                    <a:pt x="269" y="28"/>
                  </a:lnTo>
                  <a:lnTo>
                    <a:pt x="271" y="28"/>
                  </a:lnTo>
                  <a:lnTo>
                    <a:pt x="273" y="30"/>
                  </a:lnTo>
                  <a:lnTo>
                    <a:pt x="276" y="31"/>
                  </a:lnTo>
                  <a:lnTo>
                    <a:pt x="279" y="34"/>
                  </a:lnTo>
                  <a:lnTo>
                    <a:pt x="282" y="36"/>
                  </a:lnTo>
                  <a:lnTo>
                    <a:pt x="283" y="40"/>
                  </a:lnTo>
                  <a:lnTo>
                    <a:pt x="283" y="44"/>
                  </a:lnTo>
                  <a:lnTo>
                    <a:pt x="283" y="46"/>
                  </a:lnTo>
                  <a:lnTo>
                    <a:pt x="283" y="47"/>
                  </a:lnTo>
                  <a:lnTo>
                    <a:pt x="286" y="65"/>
                  </a:lnTo>
                  <a:lnTo>
                    <a:pt x="292" y="81"/>
                  </a:lnTo>
                  <a:lnTo>
                    <a:pt x="294" y="89"/>
                  </a:lnTo>
                  <a:lnTo>
                    <a:pt x="295" y="93"/>
                  </a:lnTo>
                  <a:lnTo>
                    <a:pt x="296" y="99"/>
                  </a:lnTo>
                  <a:lnTo>
                    <a:pt x="296" y="104"/>
                  </a:lnTo>
                  <a:lnTo>
                    <a:pt x="296" y="106"/>
                  </a:lnTo>
                  <a:lnTo>
                    <a:pt x="296" y="109"/>
                  </a:lnTo>
                  <a:lnTo>
                    <a:pt x="293" y="112"/>
                  </a:lnTo>
                  <a:lnTo>
                    <a:pt x="283" y="117"/>
                  </a:lnTo>
                  <a:lnTo>
                    <a:pt x="281" y="119"/>
                  </a:lnTo>
                  <a:lnTo>
                    <a:pt x="277" y="123"/>
                  </a:lnTo>
                  <a:lnTo>
                    <a:pt x="274" y="128"/>
                  </a:lnTo>
                  <a:lnTo>
                    <a:pt x="273" y="129"/>
                  </a:lnTo>
                  <a:lnTo>
                    <a:pt x="273" y="130"/>
                  </a:lnTo>
                  <a:lnTo>
                    <a:pt x="274" y="132"/>
                  </a:lnTo>
                  <a:lnTo>
                    <a:pt x="278" y="134"/>
                  </a:lnTo>
                  <a:lnTo>
                    <a:pt x="282" y="136"/>
                  </a:lnTo>
                  <a:lnTo>
                    <a:pt x="283" y="137"/>
                  </a:lnTo>
                  <a:lnTo>
                    <a:pt x="286" y="139"/>
                  </a:lnTo>
                  <a:lnTo>
                    <a:pt x="287" y="141"/>
                  </a:lnTo>
                  <a:lnTo>
                    <a:pt x="287" y="142"/>
                  </a:lnTo>
                  <a:lnTo>
                    <a:pt x="287" y="145"/>
                  </a:lnTo>
                  <a:lnTo>
                    <a:pt x="286" y="150"/>
                  </a:lnTo>
                  <a:lnTo>
                    <a:pt x="287" y="153"/>
                  </a:lnTo>
                  <a:lnTo>
                    <a:pt x="286" y="156"/>
                  </a:lnTo>
                  <a:lnTo>
                    <a:pt x="284" y="158"/>
                  </a:lnTo>
                  <a:lnTo>
                    <a:pt x="284" y="163"/>
                  </a:lnTo>
                  <a:lnTo>
                    <a:pt x="286" y="168"/>
                  </a:lnTo>
                  <a:lnTo>
                    <a:pt x="288" y="171"/>
                  </a:lnTo>
                  <a:lnTo>
                    <a:pt x="289" y="173"/>
                  </a:lnTo>
                  <a:lnTo>
                    <a:pt x="288" y="176"/>
                  </a:lnTo>
                  <a:lnTo>
                    <a:pt x="288" y="178"/>
                  </a:lnTo>
                  <a:lnTo>
                    <a:pt x="289" y="180"/>
                  </a:lnTo>
                  <a:lnTo>
                    <a:pt x="294" y="186"/>
                  </a:lnTo>
                  <a:lnTo>
                    <a:pt x="297" y="193"/>
                  </a:lnTo>
                  <a:lnTo>
                    <a:pt x="298" y="195"/>
                  </a:lnTo>
                  <a:lnTo>
                    <a:pt x="301" y="198"/>
                  </a:lnTo>
                  <a:lnTo>
                    <a:pt x="302" y="200"/>
                  </a:lnTo>
                  <a:lnTo>
                    <a:pt x="300" y="201"/>
                  </a:lnTo>
                  <a:lnTo>
                    <a:pt x="299" y="202"/>
                  </a:lnTo>
                  <a:lnTo>
                    <a:pt x="298" y="202"/>
                  </a:lnTo>
                  <a:lnTo>
                    <a:pt x="298" y="203"/>
                  </a:lnTo>
                  <a:lnTo>
                    <a:pt x="298" y="204"/>
                  </a:lnTo>
                  <a:lnTo>
                    <a:pt x="300" y="206"/>
                  </a:lnTo>
                  <a:lnTo>
                    <a:pt x="301" y="211"/>
                  </a:lnTo>
                  <a:lnTo>
                    <a:pt x="301" y="215"/>
                  </a:lnTo>
                  <a:lnTo>
                    <a:pt x="300" y="216"/>
                  </a:lnTo>
                  <a:lnTo>
                    <a:pt x="298" y="219"/>
                  </a:lnTo>
                  <a:lnTo>
                    <a:pt x="297" y="220"/>
                  </a:lnTo>
                  <a:lnTo>
                    <a:pt x="289" y="222"/>
                  </a:lnTo>
                  <a:lnTo>
                    <a:pt x="287" y="225"/>
                  </a:lnTo>
                  <a:lnTo>
                    <a:pt x="283" y="229"/>
                  </a:lnTo>
                  <a:lnTo>
                    <a:pt x="280" y="231"/>
                  </a:lnTo>
                  <a:lnTo>
                    <a:pt x="276" y="236"/>
                  </a:lnTo>
                  <a:lnTo>
                    <a:pt x="269" y="245"/>
                  </a:lnTo>
                  <a:lnTo>
                    <a:pt x="267" y="248"/>
                  </a:lnTo>
                  <a:lnTo>
                    <a:pt x="265" y="251"/>
                  </a:lnTo>
                  <a:lnTo>
                    <a:pt x="259" y="258"/>
                  </a:lnTo>
                  <a:lnTo>
                    <a:pt x="257" y="261"/>
                  </a:lnTo>
                  <a:lnTo>
                    <a:pt x="257" y="264"/>
                  </a:lnTo>
                  <a:lnTo>
                    <a:pt x="259" y="270"/>
                  </a:lnTo>
                  <a:lnTo>
                    <a:pt x="260" y="272"/>
                  </a:lnTo>
                  <a:lnTo>
                    <a:pt x="259" y="276"/>
                  </a:lnTo>
                  <a:lnTo>
                    <a:pt x="259" y="277"/>
                  </a:lnTo>
                  <a:lnTo>
                    <a:pt x="259" y="278"/>
                  </a:lnTo>
                  <a:lnTo>
                    <a:pt x="261" y="280"/>
                  </a:lnTo>
                  <a:lnTo>
                    <a:pt x="263" y="283"/>
                  </a:lnTo>
                  <a:lnTo>
                    <a:pt x="263" y="283"/>
                  </a:lnTo>
                  <a:lnTo>
                    <a:pt x="263" y="285"/>
                  </a:lnTo>
                  <a:lnTo>
                    <a:pt x="262" y="285"/>
                  </a:lnTo>
                  <a:lnTo>
                    <a:pt x="259" y="285"/>
                  </a:lnTo>
                  <a:lnTo>
                    <a:pt x="255" y="283"/>
                  </a:lnTo>
                  <a:lnTo>
                    <a:pt x="254" y="283"/>
                  </a:lnTo>
                  <a:lnTo>
                    <a:pt x="252" y="283"/>
                  </a:lnTo>
                  <a:lnTo>
                    <a:pt x="244" y="279"/>
                  </a:lnTo>
                  <a:lnTo>
                    <a:pt x="239" y="277"/>
                  </a:lnTo>
                  <a:lnTo>
                    <a:pt x="238" y="275"/>
                  </a:lnTo>
                  <a:lnTo>
                    <a:pt x="237" y="272"/>
                  </a:lnTo>
                  <a:lnTo>
                    <a:pt x="234" y="271"/>
                  </a:lnTo>
                  <a:lnTo>
                    <a:pt x="229" y="269"/>
                  </a:lnTo>
                  <a:lnTo>
                    <a:pt x="227" y="267"/>
                  </a:lnTo>
                  <a:lnTo>
                    <a:pt x="218" y="266"/>
                  </a:lnTo>
                  <a:lnTo>
                    <a:pt x="215" y="266"/>
                  </a:lnTo>
                  <a:lnTo>
                    <a:pt x="212" y="267"/>
                  </a:lnTo>
                  <a:lnTo>
                    <a:pt x="210" y="267"/>
                  </a:lnTo>
                  <a:lnTo>
                    <a:pt x="208" y="271"/>
                  </a:lnTo>
                  <a:lnTo>
                    <a:pt x="206" y="272"/>
                  </a:lnTo>
                  <a:lnTo>
                    <a:pt x="204" y="272"/>
                  </a:lnTo>
                  <a:lnTo>
                    <a:pt x="202" y="271"/>
                  </a:lnTo>
                  <a:lnTo>
                    <a:pt x="199" y="269"/>
                  </a:lnTo>
                  <a:lnTo>
                    <a:pt x="196" y="268"/>
                  </a:lnTo>
                  <a:lnTo>
                    <a:pt x="193" y="269"/>
                  </a:lnTo>
                  <a:lnTo>
                    <a:pt x="192" y="268"/>
                  </a:lnTo>
                  <a:lnTo>
                    <a:pt x="190" y="268"/>
                  </a:lnTo>
                  <a:lnTo>
                    <a:pt x="189" y="269"/>
                  </a:lnTo>
                  <a:lnTo>
                    <a:pt x="188" y="269"/>
                  </a:lnTo>
                  <a:lnTo>
                    <a:pt x="187" y="269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1" y="274"/>
                  </a:lnTo>
                  <a:lnTo>
                    <a:pt x="179" y="278"/>
                  </a:lnTo>
                  <a:lnTo>
                    <a:pt x="175" y="276"/>
                  </a:lnTo>
                  <a:lnTo>
                    <a:pt x="174" y="277"/>
                  </a:lnTo>
                  <a:lnTo>
                    <a:pt x="171" y="277"/>
                  </a:lnTo>
                  <a:lnTo>
                    <a:pt x="170" y="277"/>
                  </a:lnTo>
                  <a:lnTo>
                    <a:pt x="171" y="276"/>
                  </a:lnTo>
                  <a:lnTo>
                    <a:pt x="171" y="274"/>
                  </a:lnTo>
                  <a:lnTo>
                    <a:pt x="171" y="272"/>
                  </a:lnTo>
                  <a:lnTo>
                    <a:pt x="171" y="269"/>
                  </a:lnTo>
                  <a:lnTo>
                    <a:pt x="169" y="268"/>
                  </a:lnTo>
                  <a:lnTo>
                    <a:pt x="167" y="268"/>
                  </a:lnTo>
                  <a:lnTo>
                    <a:pt x="166" y="267"/>
                  </a:lnTo>
                  <a:lnTo>
                    <a:pt x="166" y="267"/>
                  </a:lnTo>
                  <a:lnTo>
                    <a:pt x="165" y="266"/>
                  </a:lnTo>
                  <a:lnTo>
                    <a:pt x="163" y="263"/>
                  </a:lnTo>
                  <a:lnTo>
                    <a:pt x="161" y="260"/>
                  </a:lnTo>
                  <a:lnTo>
                    <a:pt x="160" y="259"/>
                  </a:lnTo>
                  <a:lnTo>
                    <a:pt x="159" y="260"/>
                  </a:lnTo>
                  <a:lnTo>
                    <a:pt x="157" y="262"/>
                  </a:lnTo>
                  <a:lnTo>
                    <a:pt x="155" y="263"/>
                  </a:lnTo>
                  <a:lnTo>
                    <a:pt x="152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3"/>
                  </a:lnTo>
                  <a:lnTo>
                    <a:pt x="142" y="263"/>
                  </a:lnTo>
                  <a:lnTo>
                    <a:pt x="142" y="261"/>
                  </a:lnTo>
                  <a:lnTo>
                    <a:pt x="141" y="258"/>
                  </a:lnTo>
                  <a:lnTo>
                    <a:pt x="135" y="251"/>
                  </a:lnTo>
                  <a:lnTo>
                    <a:pt x="134" y="249"/>
                  </a:lnTo>
                  <a:lnTo>
                    <a:pt x="135" y="248"/>
                  </a:lnTo>
                  <a:lnTo>
                    <a:pt x="134" y="245"/>
                  </a:lnTo>
                  <a:lnTo>
                    <a:pt x="133" y="244"/>
                  </a:lnTo>
                  <a:lnTo>
                    <a:pt x="127" y="243"/>
                  </a:lnTo>
                  <a:lnTo>
                    <a:pt x="126" y="244"/>
                  </a:lnTo>
                  <a:lnTo>
                    <a:pt x="125" y="243"/>
                  </a:lnTo>
                  <a:lnTo>
                    <a:pt x="123" y="242"/>
                  </a:lnTo>
                  <a:lnTo>
                    <a:pt x="120" y="240"/>
                  </a:lnTo>
                  <a:lnTo>
                    <a:pt x="120" y="239"/>
                  </a:lnTo>
                  <a:lnTo>
                    <a:pt x="119" y="238"/>
                  </a:lnTo>
                  <a:lnTo>
                    <a:pt x="118" y="238"/>
                  </a:lnTo>
                  <a:lnTo>
                    <a:pt x="118" y="239"/>
                  </a:lnTo>
                  <a:lnTo>
                    <a:pt x="116" y="240"/>
                  </a:lnTo>
                  <a:lnTo>
                    <a:pt x="113" y="241"/>
                  </a:lnTo>
                  <a:lnTo>
                    <a:pt x="112" y="241"/>
                  </a:lnTo>
                  <a:lnTo>
                    <a:pt x="111" y="239"/>
                  </a:lnTo>
                  <a:lnTo>
                    <a:pt x="109" y="237"/>
                  </a:lnTo>
                  <a:lnTo>
                    <a:pt x="107" y="235"/>
                  </a:lnTo>
                  <a:lnTo>
                    <a:pt x="106" y="235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08" y="231"/>
                  </a:lnTo>
                  <a:lnTo>
                    <a:pt x="109" y="229"/>
                  </a:lnTo>
                  <a:lnTo>
                    <a:pt x="108" y="226"/>
                  </a:lnTo>
                  <a:lnTo>
                    <a:pt x="108" y="225"/>
                  </a:lnTo>
                  <a:lnTo>
                    <a:pt x="106" y="227"/>
                  </a:lnTo>
                  <a:lnTo>
                    <a:pt x="103" y="228"/>
                  </a:lnTo>
                  <a:lnTo>
                    <a:pt x="101" y="228"/>
                  </a:lnTo>
                  <a:lnTo>
                    <a:pt x="99" y="228"/>
                  </a:lnTo>
                  <a:lnTo>
                    <a:pt x="91" y="222"/>
                  </a:lnTo>
                  <a:lnTo>
                    <a:pt x="86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4" y="224"/>
                  </a:lnTo>
                  <a:lnTo>
                    <a:pt x="87" y="228"/>
                  </a:lnTo>
                  <a:lnTo>
                    <a:pt x="86" y="229"/>
                  </a:lnTo>
                  <a:lnTo>
                    <a:pt x="84" y="230"/>
                  </a:lnTo>
                  <a:lnTo>
                    <a:pt x="82" y="231"/>
                  </a:lnTo>
                  <a:lnTo>
                    <a:pt x="80" y="233"/>
                  </a:lnTo>
                  <a:lnTo>
                    <a:pt x="78" y="235"/>
                  </a:lnTo>
                  <a:lnTo>
                    <a:pt x="77" y="235"/>
                  </a:lnTo>
                  <a:lnTo>
                    <a:pt x="76" y="235"/>
                  </a:lnTo>
                  <a:lnTo>
                    <a:pt x="74" y="234"/>
                  </a:lnTo>
                  <a:lnTo>
                    <a:pt x="72" y="228"/>
                  </a:lnTo>
                  <a:lnTo>
                    <a:pt x="67" y="224"/>
                  </a:lnTo>
                  <a:lnTo>
                    <a:pt x="67" y="223"/>
                  </a:lnTo>
                  <a:lnTo>
                    <a:pt x="66" y="222"/>
                  </a:lnTo>
                  <a:lnTo>
                    <a:pt x="64" y="221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5" y="217"/>
                  </a:lnTo>
                  <a:lnTo>
                    <a:pt x="67" y="216"/>
                  </a:lnTo>
                  <a:lnTo>
                    <a:pt x="68" y="215"/>
                  </a:lnTo>
                  <a:lnTo>
                    <a:pt x="68" y="214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5" y="209"/>
                  </a:lnTo>
                  <a:lnTo>
                    <a:pt x="59" y="210"/>
                  </a:lnTo>
                  <a:lnTo>
                    <a:pt x="57" y="211"/>
                  </a:lnTo>
                  <a:lnTo>
                    <a:pt x="56" y="210"/>
                  </a:lnTo>
                  <a:lnTo>
                    <a:pt x="55" y="208"/>
                  </a:lnTo>
                  <a:lnTo>
                    <a:pt x="53" y="208"/>
                  </a:lnTo>
                  <a:lnTo>
                    <a:pt x="51" y="206"/>
                  </a:lnTo>
                  <a:lnTo>
                    <a:pt x="48" y="205"/>
                  </a:lnTo>
                  <a:lnTo>
                    <a:pt x="46" y="204"/>
                  </a:lnTo>
                  <a:lnTo>
                    <a:pt x="40" y="202"/>
                  </a:lnTo>
                  <a:lnTo>
                    <a:pt x="39" y="202"/>
                  </a:lnTo>
                  <a:lnTo>
                    <a:pt x="37" y="202"/>
                  </a:lnTo>
                  <a:lnTo>
                    <a:pt x="36" y="200"/>
                  </a:lnTo>
                  <a:lnTo>
                    <a:pt x="35" y="198"/>
                  </a:lnTo>
                  <a:lnTo>
                    <a:pt x="34" y="195"/>
                  </a:lnTo>
                  <a:lnTo>
                    <a:pt x="30" y="193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6"/>
                  </a:lnTo>
                  <a:lnTo>
                    <a:pt x="26" y="198"/>
                  </a:lnTo>
                  <a:lnTo>
                    <a:pt x="23" y="199"/>
                  </a:lnTo>
                  <a:lnTo>
                    <a:pt x="21" y="199"/>
                  </a:lnTo>
                  <a:lnTo>
                    <a:pt x="21" y="198"/>
                  </a:lnTo>
                  <a:lnTo>
                    <a:pt x="24" y="192"/>
                  </a:lnTo>
                  <a:lnTo>
                    <a:pt x="25" y="188"/>
                  </a:lnTo>
                  <a:lnTo>
                    <a:pt x="27" y="181"/>
                  </a:lnTo>
                  <a:lnTo>
                    <a:pt x="25" y="175"/>
                  </a:lnTo>
                  <a:lnTo>
                    <a:pt x="24" y="172"/>
                  </a:lnTo>
                  <a:lnTo>
                    <a:pt x="23" y="170"/>
                  </a:lnTo>
                  <a:lnTo>
                    <a:pt x="18" y="167"/>
                  </a:lnTo>
                  <a:lnTo>
                    <a:pt x="18" y="166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6" y="159"/>
                  </a:lnTo>
                  <a:lnTo>
                    <a:pt x="15" y="156"/>
                  </a:lnTo>
                  <a:lnTo>
                    <a:pt x="14" y="152"/>
                  </a:lnTo>
                  <a:lnTo>
                    <a:pt x="16" y="149"/>
                  </a:lnTo>
                  <a:lnTo>
                    <a:pt x="17" y="146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5" y="130"/>
                  </a:lnTo>
                  <a:lnTo>
                    <a:pt x="14" y="129"/>
                  </a:lnTo>
                  <a:lnTo>
                    <a:pt x="13" y="126"/>
                  </a:lnTo>
                  <a:lnTo>
                    <a:pt x="14" y="123"/>
                  </a:lnTo>
                  <a:lnTo>
                    <a:pt x="15" y="118"/>
                  </a:lnTo>
                  <a:lnTo>
                    <a:pt x="11" y="112"/>
                  </a:lnTo>
                  <a:lnTo>
                    <a:pt x="4" y="105"/>
                  </a:lnTo>
                  <a:lnTo>
                    <a:pt x="0" y="101"/>
                  </a:lnTo>
                  <a:lnTo>
                    <a:pt x="1" y="98"/>
                  </a:lnTo>
                  <a:lnTo>
                    <a:pt x="2" y="96"/>
                  </a:lnTo>
                  <a:lnTo>
                    <a:pt x="5" y="93"/>
                  </a:lnTo>
                  <a:lnTo>
                    <a:pt x="7" y="89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11" y="61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13" y="59"/>
                  </a:lnTo>
                  <a:lnTo>
                    <a:pt x="14" y="57"/>
                  </a:lnTo>
                  <a:lnTo>
                    <a:pt x="13" y="53"/>
                  </a:lnTo>
                  <a:lnTo>
                    <a:pt x="7" y="51"/>
                  </a:lnTo>
                  <a:lnTo>
                    <a:pt x="3" y="50"/>
                  </a:lnTo>
                  <a:lnTo>
                    <a:pt x="2" y="48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8" y="48"/>
                  </a:lnTo>
                  <a:lnTo>
                    <a:pt x="18" y="43"/>
                  </a:lnTo>
                  <a:lnTo>
                    <a:pt x="35" y="37"/>
                  </a:lnTo>
                  <a:lnTo>
                    <a:pt x="54" y="31"/>
                  </a:lnTo>
                  <a:lnTo>
                    <a:pt x="58" y="30"/>
                  </a:lnTo>
                  <a:lnTo>
                    <a:pt x="62" y="29"/>
                  </a:lnTo>
                  <a:lnTo>
                    <a:pt x="64" y="26"/>
                  </a:lnTo>
                  <a:lnTo>
                    <a:pt x="66" y="25"/>
                  </a:lnTo>
                  <a:lnTo>
                    <a:pt x="68" y="22"/>
                  </a:lnTo>
                  <a:lnTo>
                    <a:pt x="73" y="15"/>
                  </a:lnTo>
                  <a:lnTo>
                    <a:pt x="83" y="13"/>
                  </a:lnTo>
                  <a:lnTo>
                    <a:pt x="87" y="10"/>
                  </a:lnTo>
                  <a:lnTo>
                    <a:pt x="95" y="7"/>
                  </a:lnTo>
                  <a:lnTo>
                    <a:pt x="112" y="2"/>
                  </a:lnTo>
                  <a:lnTo>
                    <a:pt x="119" y="1"/>
                  </a:lnTo>
                  <a:lnTo>
                    <a:pt x="126" y="0"/>
                  </a:lnTo>
                  <a:lnTo>
                    <a:pt x="133" y="4"/>
                  </a:lnTo>
                  <a:lnTo>
                    <a:pt x="140" y="9"/>
                  </a:lnTo>
                  <a:lnTo>
                    <a:pt x="141" y="11"/>
                  </a:lnTo>
                  <a:lnTo>
                    <a:pt x="137" y="9"/>
                  </a:lnTo>
                  <a:lnTo>
                    <a:pt x="132" y="6"/>
                  </a:lnTo>
                  <a:lnTo>
                    <a:pt x="130" y="5"/>
                  </a:lnTo>
                  <a:lnTo>
                    <a:pt x="135" y="18"/>
                  </a:lnTo>
                  <a:lnTo>
                    <a:pt x="137" y="22"/>
                  </a:lnTo>
                  <a:lnTo>
                    <a:pt x="142" y="25"/>
                  </a:lnTo>
                  <a:lnTo>
                    <a:pt x="146" y="26"/>
                  </a:lnTo>
                  <a:lnTo>
                    <a:pt x="160" y="24"/>
                  </a:lnTo>
                  <a:lnTo>
                    <a:pt x="164" y="22"/>
                  </a:lnTo>
                  <a:lnTo>
                    <a:pt x="166" y="2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5" name="Freeform 288">
              <a:extLst>
                <a:ext uri="{FF2B5EF4-FFF2-40B4-BE49-F238E27FC236}">
                  <a16:creationId xmlns:a16="http://schemas.microsoft.com/office/drawing/2014/main" id="{53A116AF-D879-4409-97B5-7F9E42C8C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5013" y="7374548"/>
              <a:ext cx="379166" cy="357189"/>
            </a:xfrm>
            <a:custGeom>
              <a:avLst/>
              <a:gdLst>
                <a:gd name="T0" fmla="*/ 198 w 303"/>
                <a:gd name="T1" fmla="*/ 23 h 286"/>
                <a:gd name="T2" fmla="*/ 261 w 303"/>
                <a:gd name="T3" fmla="*/ 25 h 286"/>
                <a:gd name="T4" fmla="*/ 269 w 303"/>
                <a:gd name="T5" fmla="*/ 27 h 286"/>
                <a:gd name="T6" fmla="*/ 279 w 303"/>
                <a:gd name="T7" fmla="*/ 34 h 286"/>
                <a:gd name="T8" fmla="*/ 283 w 303"/>
                <a:gd name="T9" fmla="*/ 47 h 286"/>
                <a:gd name="T10" fmla="*/ 296 w 303"/>
                <a:gd name="T11" fmla="*/ 99 h 286"/>
                <a:gd name="T12" fmla="*/ 283 w 303"/>
                <a:gd name="T13" fmla="*/ 117 h 286"/>
                <a:gd name="T14" fmla="*/ 273 w 303"/>
                <a:gd name="T15" fmla="*/ 130 h 286"/>
                <a:gd name="T16" fmla="*/ 286 w 303"/>
                <a:gd name="T17" fmla="*/ 139 h 286"/>
                <a:gd name="T18" fmla="*/ 287 w 303"/>
                <a:gd name="T19" fmla="*/ 153 h 286"/>
                <a:gd name="T20" fmla="*/ 288 w 303"/>
                <a:gd name="T21" fmla="*/ 171 h 286"/>
                <a:gd name="T22" fmla="*/ 294 w 303"/>
                <a:gd name="T23" fmla="*/ 186 h 286"/>
                <a:gd name="T24" fmla="*/ 300 w 303"/>
                <a:gd name="T25" fmla="*/ 201 h 286"/>
                <a:gd name="T26" fmla="*/ 300 w 303"/>
                <a:gd name="T27" fmla="*/ 206 h 286"/>
                <a:gd name="T28" fmla="*/ 297 w 303"/>
                <a:gd name="T29" fmla="*/ 220 h 286"/>
                <a:gd name="T30" fmla="*/ 276 w 303"/>
                <a:gd name="T31" fmla="*/ 236 h 286"/>
                <a:gd name="T32" fmla="*/ 257 w 303"/>
                <a:gd name="T33" fmla="*/ 261 h 286"/>
                <a:gd name="T34" fmla="*/ 259 w 303"/>
                <a:gd name="T35" fmla="*/ 277 h 286"/>
                <a:gd name="T36" fmla="*/ 263 w 303"/>
                <a:gd name="T37" fmla="*/ 285 h 286"/>
                <a:gd name="T38" fmla="*/ 252 w 303"/>
                <a:gd name="T39" fmla="*/ 283 h 286"/>
                <a:gd name="T40" fmla="*/ 234 w 303"/>
                <a:gd name="T41" fmla="*/ 271 h 286"/>
                <a:gd name="T42" fmla="*/ 212 w 303"/>
                <a:gd name="T43" fmla="*/ 267 h 286"/>
                <a:gd name="T44" fmla="*/ 202 w 303"/>
                <a:gd name="T45" fmla="*/ 271 h 286"/>
                <a:gd name="T46" fmla="*/ 190 w 303"/>
                <a:gd name="T47" fmla="*/ 268 h 286"/>
                <a:gd name="T48" fmla="*/ 182 w 303"/>
                <a:gd name="T49" fmla="*/ 272 h 286"/>
                <a:gd name="T50" fmla="*/ 171 w 303"/>
                <a:gd name="T51" fmla="*/ 277 h 286"/>
                <a:gd name="T52" fmla="*/ 171 w 303"/>
                <a:gd name="T53" fmla="*/ 269 h 286"/>
                <a:gd name="T54" fmla="*/ 165 w 303"/>
                <a:gd name="T55" fmla="*/ 266 h 286"/>
                <a:gd name="T56" fmla="*/ 157 w 303"/>
                <a:gd name="T57" fmla="*/ 262 h 286"/>
                <a:gd name="T58" fmla="*/ 146 w 303"/>
                <a:gd name="T59" fmla="*/ 263 h 286"/>
                <a:gd name="T60" fmla="*/ 134 w 303"/>
                <a:gd name="T61" fmla="*/ 249 h 286"/>
                <a:gd name="T62" fmla="*/ 126 w 303"/>
                <a:gd name="T63" fmla="*/ 244 h 286"/>
                <a:gd name="T64" fmla="*/ 119 w 303"/>
                <a:gd name="T65" fmla="*/ 238 h 286"/>
                <a:gd name="T66" fmla="*/ 112 w 303"/>
                <a:gd name="T67" fmla="*/ 241 h 286"/>
                <a:gd name="T68" fmla="*/ 105 w 303"/>
                <a:gd name="T69" fmla="*/ 233 h 286"/>
                <a:gd name="T70" fmla="*/ 108 w 303"/>
                <a:gd name="T71" fmla="*/ 225 h 286"/>
                <a:gd name="T72" fmla="*/ 91 w 303"/>
                <a:gd name="T73" fmla="*/ 222 h 286"/>
                <a:gd name="T74" fmla="*/ 87 w 303"/>
                <a:gd name="T75" fmla="*/ 228 h 286"/>
                <a:gd name="T76" fmla="*/ 78 w 303"/>
                <a:gd name="T77" fmla="*/ 235 h 286"/>
                <a:gd name="T78" fmla="*/ 67 w 303"/>
                <a:gd name="T79" fmla="*/ 224 h 286"/>
                <a:gd name="T80" fmla="*/ 64 w 303"/>
                <a:gd name="T81" fmla="*/ 219 h 286"/>
                <a:gd name="T82" fmla="*/ 69 w 303"/>
                <a:gd name="T83" fmla="*/ 213 h 286"/>
                <a:gd name="T84" fmla="*/ 57 w 303"/>
                <a:gd name="T85" fmla="*/ 211 h 286"/>
                <a:gd name="T86" fmla="*/ 48 w 303"/>
                <a:gd name="T87" fmla="*/ 205 h 286"/>
                <a:gd name="T88" fmla="*/ 36 w 303"/>
                <a:gd name="T89" fmla="*/ 200 h 286"/>
                <a:gd name="T90" fmla="*/ 26 w 303"/>
                <a:gd name="T91" fmla="*/ 192 h 286"/>
                <a:gd name="T92" fmla="*/ 21 w 303"/>
                <a:gd name="T93" fmla="*/ 198 h 286"/>
                <a:gd name="T94" fmla="*/ 24 w 303"/>
                <a:gd name="T95" fmla="*/ 172 h 286"/>
                <a:gd name="T96" fmla="*/ 18 w 303"/>
                <a:gd name="T97" fmla="*/ 161 h 286"/>
                <a:gd name="T98" fmla="*/ 17 w 303"/>
                <a:gd name="T99" fmla="*/ 146 h 286"/>
                <a:gd name="T100" fmla="*/ 17 w 303"/>
                <a:gd name="T101" fmla="*/ 137 h 286"/>
                <a:gd name="T102" fmla="*/ 13 w 303"/>
                <a:gd name="T103" fmla="*/ 126 h 286"/>
                <a:gd name="T104" fmla="*/ 0 w 303"/>
                <a:gd name="T105" fmla="*/ 101 h 286"/>
                <a:gd name="T106" fmla="*/ 9 w 303"/>
                <a:gd name="T107" fmla="*/ 85 h 286"/>
                <a:gd name="T108" fmla="*/ 4 w 303"/>
                <a:gd name="T109" fmla="*/ 59 h 286"/>
                <a:gd name="T110" fmla="*/ 13 w 303"/>
                <a:gd name="T111" fmla="*/ 59 h 286"/>
                <a:gd name="T112" fmla="*/ 2 w 303"/>
                <a:gd name="T113" fmla="*/ 48 h 286"/>
                <a:gd name="T114" fmla="*/ 35 w 303"/>
                <a:gd name="T115" fmla="*/ 37 h 286"/>
                <a:gd name="T116" fmla="*/ 66 w 303"/>
                <a:gd name="T117" fmla="*/ 25 h 286"/>
                <a:gd name="T118" fmla="*/ 95 w 303"/>
                <a:gd name="T119" fmla="*/ 7 h 286"/>
                <a:gd name="T120" fmla="*/ 140 w 303"/>
                <a:gd name="T121" fmla="*/ 9 h 286"/>
                <a:gd name="T122" fmla="*/ 135 w 303"/>
                <a:gd name="T123" fmla="*/ 18 h 286"/>
                <a:gd name="T124" fmla="*/ 164 w 303"/>
                <a:gd name="T125" fmla="*/ 2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286">
                  <a:moveTo>
                    <a:pt x="166" y="20"/>
                  </a:moveTo>
                  <a:lnTo>
                    <a:pt x="166" y="21"/>
                  </a:lnTo>
                  <a:lnTo>
                    <a:pt x="175" y="22"/>
                  </a:lnTo>
                  <a:lnTo>
                    <a:pt x="183" y="22"/>
                  </a:lnTo>
                  <a:lnTo>
                    <a:pt x="198" y="23"/>
                  </a:lnTo>
                  <a:lnTo>
                    <a:pt x="212" y="24"/>
                  </a:lnTo>
                  <a:lnTo>
                    <a:pt x="227" y="25"/>
                  </a:lnTo>
                  <a:lnTo>
                    <a:pt x="243" y="25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3" y="24"/>
                  </a:lnTo>
                  <a:lnTo>
                    <a:pt x="265" y="24"/>
                  </a:lnTo>
                  <a:lnTo>
                    <a:pt x="267" y="25"/>
                  </a:lnTo>
                  <a:lnTo>
                    <a:pt x="268" y="26"/>
                  </a:lnTo>
                  <a:lnTo>
                    <a:pt x="269" y="27"/>
                  </a:lnTo>
                  <a:lnTo>
                    <a:pt x="269" y="28"/>
                  </a:lnTo>
                  <a:lnTo>
                    <a:pt x="271" y="28"/>
                  </a:lnTo>
                  <a:lnTo>
                    <a:pt x="273" y="30"/>
                  </a:lnTo>
                  <a:lnTo>
                    <a:pt x="276" y="31"/>
                  </a:lnTo>
                  <a:lnTo>
                    <a:pt x="279" y="34"/>
                  </a:lnTo>
                  <a:lnTo>
                    <a:pt x="282" y="36"/>
                  </a:lnTo>
                  <a:lnTo>
                    <a:pt x="283" y="40"/>
                  </a:lnTo>
                  <a:lnTo>
                    <a:pt x="283" y="44"/>
                  </a:lnTo>
                  <a:lnTo>
                    <a:pt x="283" y="46"/>
                  </a:lnTo>
                  <a:lnTo>
                    <a:pt x="283" y="47"/>
                  </a:lnTo>
                  <a:lnTo>
                    <a:pt x="286" y="65"/>
                  </a:lnTo>
                  <a:lnTo>
                    <a:pt x="292" y="81"/>
                  </a:lnTo>
                  <a:lnTo>
                    <a:pt x="294" y="89"/>
                  </a:lnTo>
                  <a:lnTo>
                    <a:pt x="295" y="93"/>
                  </a:lnTo>
                  <a:lnTo>
                    <a:pt x="296" y="99"/>
                  </a:lnTo>
                  <a:lnTo>
                    <a:pt x="296" y="104"/>
                  </a:lnTo>
                  <a:lnTo>
                    <a:pt x="296" y="106"/>
                  </a:lnTo>
                  <a:lnTo>
                    <a:pt x="296" y="109"/>
                  </a:lnTo>
                  <a:lnTo>
                    <a:pt x="293" y="112"/>
                  </a:lnTo>
                  <a:lnTo>
                    <a:pt x="283" y="117"/>
                  </a:lnTo>
                  <a:lnTo>
                    <a:pt x="281" y="119"/>
                  </a:lnTo>
                  <a:lnTo>
                    <a:pt x="277" y="123"/>
                  </a:lnTo>
                  <a:lnTo>
                    <a:pt x="274" y="128"/>
                  </a:lnTo>
                  <a:lnTo>
                    <a:pt x="273" y="129"/>
                  </a:lnTo>
                  <a:lnTo>
                    <a:pt x="273" y="130"/>
                  </a:lnTo>
                  <a:lnTo>
                    <a:pt x="274" y="132"/>
                  </a:lnTo>
                  <a:lnTo>
                    <a:pt x="278" y="134"/>
                  </a:lnTo>
                  <a:lnTo>
                    <a:pt x="282" y="136"/>
                  </a:lnTo>
                  <a:lnTo>
                    <a:pt x="283" y="137"/>
                  </a:lnTo>
                  <a:lnTo>
                    <a:pt x="286" y="139"/>
                  </a:lnTo>
                  <a:lnTo>
                    <a:pt x="287" y="141"/>
                  </a:lnTo>
                  <a:lnTo>
                    <a:pt x="287" y="142"/>
                  </a:lnTo>
                  <a:lnTo>
                    <a:pt x="287" y="145"/>
                  </a:lnTo>
                  <a:lnTo>
                    <a:pt x="286" y="150"/>
                  </a:lnTo>
                  <a:lnTo>
                    <a:pt x="287" y="153"/>
                  </a:lnTo>
                  <a:lnTo>
                    <a:pt x="286" y="156"/>
                  </a:lnTo>
                  <a:lnTo>
                    <a:pt x="284" y="158"/>
                  </a:lnTo>
                  <a:lnTo>
                    <a:pt x="284" y="163"/>
                  </a:lnTo>
                  <a:lnTo>
                    <a:pt x="286" y="168"/>
                  </a:lnTo>
                  <a:lnTo>
                    <a:pt x="288" y="171"/>
                  </a:lnTo>
                  <a:lnTo>
                    <a:pt x="289" y="173"/>
                  </a:lnTo>
                  <a:lnTo>
                    <a:pt x="288" y="176"/>
                  </a:lnTo>
                  <a:lnTo>
                    <a:pt x="288" y="178"/>
                  </a:lnTo>
                  <a:lnTo>
                    <a:pt x="289" y="180"/>
                  </a:lnTo>
                  <a:lnTo>
                    <a:pt x="294" y="186"/>
                  </a:lnTo>
                  <a:lnTo>
                    <a:pt x="297" y="193"/>
                  </a:lnTo>
                  <a:lnTo>
                    <a:pt x="298" y="195"/>
                  </a:lnTo>
                  <a:lnTo>
                    <a:pt x="301" y="198"/>
                  </a:lnTo>
                  <a:lnTo>
                    <a:pt x="302" y="200"/>
                  </a:lnTo>
                  <a:lnTo>
                    <a:pt x="300" y="201"/>
                  </a:lnTo>
                  <a:lnTo>
                    <a:pt x="299" y="202"/>
                  </a:lnTo>
                  <a:lnTo>
                    <a:pt x="298" y="202"/>
                  </a:lnTo>
                  <a:lnTo>
                    <a:pt x="298" y="203"/>
                  </a:lnTo>
                  <a:lnTo>
                    <a:pt x="298" y="204"/>
                  </a:lnTo>
                  <a:lnTo>
                    <a:pt x="300" y="206"/>
                  </a:lnTo>
                  <a:lnTo>
                    <a:pt x="301" y="211"/>
                  </a:lnTo>
                  <a:lnTo>
                    <a:pt x="301" y="215"/>
                  </a:lnTo>
                  <a:lnTo>
                    <a:pt x="300" y="216"/>
                  </a:lnTo>
                  <a:lnTo>
                    <a:pt x="298" y="219"/>
                  </a:lnTo>
                  <a:lnTo>
                    <a:pt x="297" y="220"/>
                  </a:lnTo>
                  <a:lnTo>
                    <a:pt x="289" y="222"/>
                  </a:lnTo>
                  <a:lnTo>
                    <a:pt x="287" y="225"/>
                  </a:lnTo>
                  <a:lnTo>
                    <a:pt x="283" y="229"/>
                  </a:lnTo>
                  <a:lnTo>
                    <a:pt x="280" y="231"/>
                  </a:lnTo>
                  <a:lnTo>
                    <a:pt x="276" y="236"/>
                  </a:lnTo>
                  <a:lnTo>
                    <a:pt x="269" y="245"/>
                  </a:lnTo>
                  <a:lnTo>
                    <a:pt x="267" y="248"/>
                  </a:lnTo>
                  <a:lnTo>
                    <a:pt x="265" y="251"/>
                  </a:lnTo>
                  <a:lnTo>
                    <a:pt x="259" y="258"/>
                  </a:lnTo>
                  <a:lnTo>
                    <a:pt x="257" y="261"/>
                  </a:lnTo>
                  <a:lnTo>
                    <a:pt x="257" y="264"/>
                  </a:lnTo>
                  <a:lnTo>
                    <a:pt x="259" y="270"/>
                  </a:lnTo>
                  <a:lnTo>
                    <a:pt x="260" y="272"/>
                  </a:lnTo>
                  <a:lnTo>
                    <a:pt x="259" y="276"/>
                  </a:lnTo>
                  <a:lnTo>
                    <a:pt x="259" y="277"/>
                  </a:lnTo>
                  <a:lnTo>
                    <a:pt x="259" y="278"/>
                  </a:lnTo>
                  <a:lnTo>
                    <a:pt x="261" y="280"/>
                  </a:lnTo>
                  <a:lnTo>
                    <a:pt x="263" y="283"/>
                  </a:lnTo>
                  <a:lnTo>
                    <a:pt x="263" y="283"/>
                  </a:lnTo>
                  <a:lnTo>
                    <a:pt x="263" y="285"/>
                  </a:lnTo>
                  <a:lnTo>
                    <a:pt x="262" y="285"/>
                  </a:lnTo>
                  <a:lnTo>
                    <a:pt x="259" y="285"/>
                  </a:lnTo>
                  <a:lnTo>
                    <a:pt x="255" y="283"/>
                  </a:lnTo>
                  <a:lnTo>
                    <a:pt x="254" y="283"/>
                  </a:lnTo>
                  <a:lnTo>
                    <a:pt x="252" y="283"/>
                  </a:lnTo>
                  <a:lnTo>
                    <a:pt x="244" y="279"/>
                  </a:lnTo>
                  <a:lnTo>
                    <a:pt x="239" y="277"/>
                  </a:lnTo>
                  <a:lnTo>
                    <a:pt x="238" y="275"/>
                  </a:lnTo>
                  <a:lnTo>
                    <a:pt x="237" y="272"/>
                  </a:lnTo>
                  <a:lnTo>
                    <a:pt x="234" y="271"/>
                  </a:lnTo>
                  <a:lnTo>
                    <a:pt x="229" y="269"/>
                  </a:lnTo>
                  <a:lnTo>
                    <a:pt x="227" y="267"/>
                  </a:lnTo>
                  <a:lnTo>
                    <a:pt x="218" y="266"/>
                  </a:lnTo>
                  <a:lnTo>
                    <a:pt x="215" y="266"/>
                  </a:lnTo>
                  <a:lnTo>
                    <a:pt x="212" y="267"/>
                  </a:lnTo>
                  <a:lnTo>
                    <a:pt x="210" y="267"/>
                  </a:lnTo>
                  <a:lnTo>
                    <a:pt x="208" y="271"/>
                  </a:lnTo>
                  <a:lnTo>
                    <a:pt x="206" y="272"/>
                  </a:lnTo>
                  <a:lnTo>
                    <a:pt x="204" y="272"/>
                  </a:lnTo>
                  <a:lnTo>
                    <a:pt x="202" y="271"/>
                  </a:lnTo>
                  <a:lnTo>
                    <a:pt x="199" y="269"/>
                  </a:lnTo>
                  <a:lnTo>
                    <a:pt x="196" y="268"/>
                  </a:lnTo>
                  <a:lnTo>
                    <a:pt x="193" y="269"/>
                  </a:lnTo>
                  <a:lnTo>
                    <a:pt x="192" y="268"/>
                  </a:lnTo>
                  <a:lnTo>
                    <a:pt x="190" y="268"/>
                  </a:lnTo>
                  <a:lnTo>
                    <a:pt x="189" y="269"/>
                  </a:lnTo>
                  <a:lnTo>
                    <a:pt x="188" y="269"/>
                  </a:lnTo>
                  <a:lnTo>
                    <a:pt x="187" y="269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1" y="274"/>
                  </a:lnTo>
                  <a:lnTo>
                    <a:pt x="179" y="278"/>
                  </a:lnTo>
                  <a:lnTo>
                    <a:pt x="175" y="276"/>
                  </a:lnTo>
                  <a:lnTo>
                    <a:pt x="174" y="277"/>
                  </a:lnTo>
                  <a:lnTo>
                    <a:pt x="171" y="277"/>
                  </a:lnTo>
                  <a:lnTo>
                    <a:pt x="170" y="277"/>
                  </a:lnTo>
                  <a:lnTo>
                    <a:pt x="171" y="276"/>
                  </a:lnTo>
                  <a:lnTo>
                    <a:pt x="171" y="274"/>
                  </a:lnTo>
                  <a:lnTo>
                    <a:pt x="171" y="272"/>
                  </a:lnTo>
                  <a:lnTo>
                    <a:pt x="171" y="269"/>
                  </a:lnTo>
                  <a:lnTo>
                    <a:pt x="169" y="268"/>
                  </a:lnTo>
                  <a:lnTo>
                    <a:pt x="167" y="268"/>
                  </a:lnTo>
                  <a:lnTo>
                    <a:pt x="166" y="267"/>
                  </a:lnTo>
                  <a:lnTo>
                    <a:pt x="166" y="267"/>
                  </a:lnTo>
                  <a:lnTo>
                    <a:pt x="165" y="266"/>
                  </a:lnTo>
                  <a:lnTo>
                    <a:pt x="163" y="263"/>
                  </a:lnTo>
                  <a:lnTo>
                    <a:pt x="161" y="260"/>
                  </a:lnTo>
                  <a:lnTo>
                    <a:pt x="160" y="259"/>
                  </a:lnTo>
                  <a:lnTo>
                    <a:pt x="159" y="260"/>
                  </a:lnTo>
                  <a:lnTo>
                    <a:pt x="157" y="262"/>
                  </a:lnTo>
                  <a:lnTo>
                    <a:pt x="155" y="263"/>
                  </a:lnTo>
                  <a:lnTo>
                    <a:pt x="152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3"/>
                  </a:lnTo>
                  <a:lnTo>
                    <a:pt x="142" y="263"/>
                  </a:lnTo>
                  <a:lnTo>
                    <a:pt x="142" y="261"/>
                  </a:lnTo>
                  <a:lnTo>
                    <a:pt x="141" y="258"/>
                  </a:lnTo>
                  <a:lnTo>
                    <a:pt x="135" y="251"/>
                  </a:lnTo>
                  <a:lnTo>
                    <a:pt x="134" y="249"/>
                  </a:lnTo>
                  <a:lnTo>
                    <a:pt x="135" y="248"/>
                  </a:lnTo>
                  <a:lnTo>
                    <a:pt x="134" y="245"/>
                  </a:lnTo>
                  <a:lnTo>
                    <a:pt x="133" y="244"/>
                  </a:lnTo>
                  <a:lnTo>
                    <a:pt x="127" y="243"/>
                  </a:lnTo>
                  <a:lnTo>
                    <a:pt x="126" y="244"/>
                  </a:lnTo>
                  <a:lnTo>
                    <a:pt x="125" y="243"/>
                  </a:lnTo>
                  <a:lnTo>
                    <a:pt x="123" y="242"/>
                  </a:lnTo>
                  <a:lnTo>
                    <a:pt x="120" y="240"/>
                  </a:lnTo>
                  <a:lnTo>
                    <a:pt x="120" y="239"/>
                  </a:lnTo>
                  <a:lnTo>
                    <a:pt x="119" y="238"/>
                  </a:lnTo>
                  <a:lnTo>
                    <a:pt x="118" y="238"/>
                  </a:lnTo>
                  <a:lnTo>
                    <a:pt x="118" y="239"/>
                  </a:lnTo>
                  <a:lnTo>
                    <a:pt x="116" y="240"/>
                  </a:lnTo>
                  <a:lnTo>
                    <a:pt x="113" y="241"/>
                  </a:lnTo>
                  <a:lnTo>
                    <a:pt x="112" y="241"/>
                  </a:lnTo>
                  <a:lnTo>
                    <a:pt x="111" y="239"/>
                  </a:lnTo>
                  <a:lnTo>
                    <a:pt x="109" y="237"/>
                  </a:lnTo>
                  <a:lnTo>
                    <a:pt x="107" y="235"/>
                  </a:lnTo>
                  <a:lnTo>
                    <a:pt x="106" y="235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08" y="231"/>
                  </a:lnTo>
                  <a:lnTo>
                    <a:pt x="109" y="229"/>
                  </a:lnTo>
                  <a:lnTo>
                    <a:pt x="108" y="226"/>
                  </a:lnTo>
                  <a:lnTo>
                    <a:pt x="108" y="225"/>
                  </a:lnTo>
                  <a:lnTo>
                    <a:pt x="106" y="227"/>
                  </a:lnTo>
                  <a:lnTo>
                    <a:pt x="103" y="228"/>
                  </a:lnTo>
                  <a:lnTo>
                    <a:pt x="101" y="228"/>
                  </a:lnTo>
                  <a:lnTo>
                    <a:pt x="99" y="228"/>
                  </a:lnTo>
                  <a:lnTo>
                    <a:pt x="91" y="222"/>
                  </a:lnTo>
                  <a:lnTo>
                    <a:pt x="86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4" y="224"/>
                  </a:lnTo>
                  <a:lnTo>
                    <a:pt x="87" y="228"/>
                  </a:lnTo>
                  <a:lnTo>
                    <a:pt x="86" y="229"/>
                  </a:lnTo>
                  <a:lnTo>
                    <a:pt x="84" y="230"/>
                  </a:lnTo>
                  <a:lnTo>
                    <a:pt x="82" y="231"/>
                  </a:lnTo>
                  <a:lnTo>
                    <a:pt x="80" y="233"/>
                  </a:lnTo>
                  <a:lnTo>
                    <a:pt x="78" y="235"/>
                  </a:lnTo>
                  <a:lnTo>
                    <a:pt x="77" y="235"/>
                  </a:lnTo>
                  <a:lnTo>
                    <a:pt x="76" y="235"/>
                  </a:lnTo>
                  <a:lnTo>
                    <a:pt x="74" y="234"/>
                  </a:lnTo>
                  <a:lnTo>
                    <a:pt x="72" y="228"/>
                  </a:lnTo>
                  <a:lnTo>
                    <a:pt x="67" y="224"/>
                  </a:lnTo>
                  <a:lnTo>
                    <a:pt x="67" y="223"/>
                  </a:lnTo>
                  <a:lnTo>
                    <a:pt x="66" y="222"/>
                  </a:lnTo>
                  <a:lnTo>
                    <a:pt x="64" y="221"/>
                  </a:lnTo>
                  <a:lnTo>
                    <a:pt x="63" y="220"/>
                  </a:lnTo>
                  <a:lnTo>
                    <a:pt x="64" y="219"/>
                  </a:lnTo>
                  <a:lnTo>
                    <a:pt x="65" y="217"/>
                  </a:lnTo>
                  <a:lnTo>
                    <a:pt x="67" y="216"/>
                  </a:lnTo>
                  <a:lnTo>
                    <a:pt x="68" y="215"/>
                  </a:lnTo>
                  <a:lnTo>
                    <a:pt x="68" y="214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5" y="209"/>
                  </a:lnTo>
                  <a:lnTo>
                    <a:pt x="59" y="210"/>
                  </a:lnTo>
                  <a:lnTo>
                    <a:pt x="57" y="211"/>
                  </a:lnTo>
                  <a:lnTo>
                    <a:pt x="56" y="210"/>
                  </a:lnTo>
                  <a:lnTo>
                    <a:pt x="55" y="208"/>
                  </a:lnTo>
                  <a:lnTo>
                    <a:pt x="53" y="208"/>
                  </a:lnTo>
                  <a:lnTo>
                    <a:pt x="51" y="206"/>
                  </a:lnTo>
                  <a:lnTo>
                    <a:pt x="48" y="205"/>
                  </a:lnTo>
                  <a:lnTo>
                    <a:pt x="46" y="204"/>
                  </a:lnTo>
                  <a:lnTo>
                    <a:pt x="40" y="202"/>
                  </a:lnTo>
                  <a:lnTo>
                    <a:pt x="39" y="202"/>
                  </a:lnTo>
                  <a:lnTo>
                    <a:pt x="37" y="202"/>
                  </a:lnTo>
                  <a:lnTo>
                    <a:pt x="36" y="200"/>
                  </a:lnTo>
                  <a:lnTo>
                    <a:pt x="35" y="198"/>
                  </a:lnTo>
                  <a:lnTo>
                    <a:pt x="34" y="195"/>
                  </a:lnTo>
                  <a:lnTo>
                    <a:pt x="30" y="193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6"/>
                  </a:lnTo>
                  <a:lnTo>
                    <a:pt x="26" y="198"/>
                  </a:lnTo>
                  <a:lnTo>
                    <a:pt x="23" y="199"/>
                  </a:lnTo>
                  <a:lnTo>
                    <a:pt x="21" y="199"/>
                  </a:lnTo>
                  <a:lnTo>
                    <a:pt x="21" y="198"/>
                  </a:lnTo>
                  <a:lnTo>
                    <a:pt x="24" y="192"/>
                  </a:lnTo>
                  <a:lnTo>
                    <a:pt x="25" y="188"/>
                  </a:lnTo>
                  <a:lnTo>
                    <a:pt x="27" y="181"/>
                  </a:lnTo>
                  <a:lnTo>
                    <a:pt x="25" y="175"/>
                  </a:lnTo>
                  <a:lnTo>
                    <a:pt x="24" y="172"/>
                  </a:lnTo>
                  <a:lnTo>
                    <a:pt x="23" y="170"/>
                  </a:lnTo>
                  <a:lnTo>
                    <a:pt x="18" y="167"/>
                  </a:lnTo>
                  <a:lnTo>
                    <a:pt x="18" y="166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6" y="159"/>
                  </a:lnTo>
                  <a:lnTo>
                    <a:pt x="15" y="156"/>
                  </a:lnTo>
                  <a:lnTo>
                    <a:pt x="14" y="152"/>
                  </a:lnTo>
                  <a:lnTo>
                    <a:pt x="16" y="149"/>
                  </a:lnTo>
                  <a:lnTo>
                    <a:pt x="17" y="146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5" y="130"/>
                  </a:lnTo>
                  <a:lnTo>
                    <a:pt x="14" y="129"/>
                  </a:lnTo>
                  <a:lnTo>
                    <a:pt x="13" y="126"/>
                  </a:lnTo>
                  <a:lnTo>
                    <a:pt x="14" y="123"/>
                  </a:lnTo>
                  <a:lnTo>
                    <a:pt x="15" y="118"/>
                  </a:lnTo>
                  <a:lnTo>
                    <a:pt x="11" y="112"/>
                  </a:lnTo>
                  <a:lnTo>
                    <a:pt x="4" y="105"/>
                  </a:lnTo>
                  <a:lnTo>
                    <a:pt x="0" y="101"/>
                  </a:lnTo>
                  <a:lnTo>
                    <a:pt x="1" y="98"/>
                  </a:lnTo>
                  <a:lnTo>
                    <a:pt x="2" y="96"/>
                  </a:lnTo>
                  <a:lnTo>
                    <a:pt x="5" y="93"/>
                  </a:lnTo>
                  <a:lnTo>
                    <a:pt x="7" y="89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11" y="61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13" y="59"/>
                  </a:lnTo>
                  <a:lnTo>
                    <a:pt x="14" y="57"/>
                  </a:lnTo>
                  <a:lnTo>
                    <a:pt x="13" y="53"/>
                  </a:lnTo>
                  <a:lnTo>
                    <a:pt x="7" y="51"/>
                  </a:lnTo>
                  <a:lnTo>
                    <a:pt x="3" y="50"/>
                  </a:lnTo>
                  <a:lnTo>
                    <a:pt x="2" y="48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8" y="48"/>
                  </a:lnTo>
                  <a:lnTo>
                    <a:pt x="18" y="43"/>
                  </a:lnTo>
                  <a:lnTo>
                    <a:pt x="35" y="37"/>
                  </a:lnTo>
                  <a:lnTo>
                    <a:pt x="54" y="31"/>
                  </a:lnTo>
                  <a:lnTo>
                    <a:pt x="58" y="30"/>
                  </a:lnTo>
                  <a:lnTo>
                    <a:pt x="62" y="29"/>
                  </a:lnTo>
                  <a:lnTo>
                    <a:pt x="64" y="26"/>
                  </a:lnTo>
                  <a:lnTo>
                    <a:pt x="66" y="25"/>
                  </a:lnTo>
                  <a:lnTo>
                    <a:pt x="68" y="22"/>
                  </a:lnTo>
                  <a:lnTo>
                    <a:pt x="73" y="15"/>
                  </a:lnTo>
                  <a:lnTo>
                    <a:pt x="83" y="13"/>
                  </a:lnTo>
                  <a:lnTo>
                    <a:pt x="87" y="10"/>
                  </a:lnTo>
                  <a:lnTo>
                    <a:pt x="95" y="7"/>
                  </a:lnTo>
                  <a:lnTo>
                    <a:pt x="112" y="2"/>
                  </a:lnTo>
                  <a:lnTo>
                    <a:pt x="119" y="1"/>
                  </a:lnTo>
                  <a:lnTo>
                    <a:pt x="126" y="0"/>
                  </a:lnTo>
                  <a:lnTo>
                    <a:pt x="133" y="4"/>
                  </a:lnTo>
                  <a:lnTo>
                    <a:pt x="140" y="9"/>
                  </a:lnTo>
                  <a:lnTo>
                    <a:pt x="141" y="11"/>
                  </a:lnTo>
                  <a:lnTo>
                    <a:pt x="137" y="9"/>
                  </a:lnTo>
                  <a:lnTo>
                    <a:pt x="132" y="6"/>
                  </a:lnTo>
                  <a:lnTo>
                    <a:pt x="130" y="5"/>
                  </a:lnTo>
                  <a:lnTo>
                    <a:pt x="135" y="18"/>
                  </a:lnTo>
                  <a:lnTo>
                    <a:pt x="137" y="22"/>
                  </a:lnTo>
                  <a:lnTo>
                    <a:pt x="142" y="25"/>
                  </a:lnTo>
                  <a:lnTo>
                    <a:pt x="146" y="26"/>
                  </a:lnTo>
                  <a:lnTo>
                    <a:pt x="160" y="24"/>
                  </a:lnTo>
                  <a:lnTo>
                    <a:pt x="164" y="22"/>
                  </a:lnTo>
                  <a:lnTo>
                    <a:pt x="166" y="2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6" name="Freeform 289">
              <a:extLst>
                <a:ext uri="{FF2B5EF4-FFF2-40B4-BE49-F238E27FC236}">
                  <a16:creationId xmlns:a16="http://schemas.microsoft.com/office/drawing/2014/main" id="{C07A9822-E84E-4196-8B93-A8707DA46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4792" y="8099914"/>
              <a:ext cx="120895" cy="252779"/>
            </a:xfrm>
            <a:custGeom>
              <a:avLst/>
              <a:gdLst>
                <a:gd name="T0" fmla="*/ 41 w 99"/>
                <a:gd name="T1" fmla="*/ 13 h 202"/>
                <a:gd name="T2" fmla="*/ 48 w 99"/>
                <a:gd name="T3" fmla="*/ 11 h 202"/>
                <a:gd name="T4" fmla="*/ 56 w 99"/>
                <a:gd name="T5" fmla="*/ 12 h 202"/>
                <a:gd name="T6" fmla="*/ 67 w 99"/>
                <a:gd name="T7" fmla="*/ 11 h 202"/>
                <a:gd name="T8" fmla="*/ 69 w 99"/>
                <a:gd name="T9" fmla="*/ 7 h 202"/>
                <a:gd name="T10" fmla="*/ 71 w 99"/>
                <a:gd name="T11" fmla="*/ 7 h 202"/>
                <a:gd name="T12" fmla="*/ 80 w 99"/>
                <a:gd name="T13" fmla="*/ 7 h 202"/>
                <a:gd name="T14" fmla="*/ 86 w 99"/>
                <a:gd name="T15" fmla="*/ 8 h 202"/>
                <a:gd name="T16" fmla="*/ 88 w 99"/>
                <a:gd name="T17" fmla="*/ 14 h 202"/>
                <a:gd name="T18" fmla="*/ 90 w 99"/>
                <a:gd name="T19" fmla="*/ 19 h 202"/>
                <a:gd name="T20" fmla="*/ 98 w 99"/>
                <a:gd name="T21" fmla="*/ 22 h 202"/>
                <a:gd name="T22" fmla="*/ 98 w 99"/>
                <a:gd name="T23" fmla="*/ 25 h 202"/>
                <a:gd name="T24" fmla="*/ 88 w 99"/>
                <a:gd name="T25" fmla="*/ 34 h 202"/>
                <a:gd name="T26" fmla="*/ 78 w 99"/>
                <a:gd name="T27" fmla="*/ 43 h 202"/>
                <a:gd name="T28" fmla="*/ 79 w 99"/>
                <a:gd name="T29" fmla="*/ 51 h 202"/>
                <a:gd name="T30" fmla="*/ 80 w 99"/>
                <a:gd name="T31" fmla="*/ 61 h 202"/>
                <a:gd name="T32" fmla="*/ 79 w 99"/>
                <a:gd name="T33" fmla="*/ 69 h 202"/>
                <a:gd name="T34" fmla="*/ 79 w 99"/>
                <a:gd name="T35" fmla="*/ 73 h 202"/>
                <a:gd name="T36" fmla="*/ 74 w 99"/>
                <a:gd name="T37" fmla="*/ 79 h 202"/>
                <a:gd name="T38" fmla="*/ 78 w 99"/>
                <a:gd name="T39" fmla="*/ 84 h 202"/>
                <a:gd name="T40" fmla="*/ 74 w 99"/>
                <a:gd name="T41" fmla="*/ 97 h 202"/>
                <a:gd name="T42" fmla="*/ 61 w 99"/>
                <a:gd name="T43" fmla="*/ 98 h 202"/>
                <a:gd name="T44" fmla="*/ 61 w 99"/>
                <a:gd name="T45" fmla="*/ 103 h 202"/>
                <a:gd name="T46" fmla="*/ 65 w 99"/>
                <a:gd name="T47" fmla="*/ 111 h 202"/>
                <a:gd name="T48" fmla="*/ 75 w 99"/>
                <a:gd name="T49" fmla="*/ 122 h 202"/>
                <a:gd name="T50" fmla="*/ 71 w 99"/>
                <a:gd name="T51" fmla="*/ 131 h 202"/>
                <a:gd name="T52" fmla="*/ 66 w 99"/>
                <a:gd name="T53" fmla="*/ 138 h 202"/>
                <a:gd name="T54" fmla="*/ 64 w 99"/>
                <a:gd name="T55" fmla="*/ 145 h 202"/>
                <a:gd name="T56" fmla="*/ 76 w 99"/>
                <a:gd name="T57" fmla="*/ 156 h 202"/>
                <a:gd name="T58" fmla="*/ 73 w 99"/>
                <a:gd name="T59" fmla="*/ 161 h 202"/>
                <a:gd name="T60" fmla="*/ 63 w 99"/>
                <a:gd name="T61" fmla="*/ 171 h 202"/>
                <a:gd name="T62" fmla="*/ 60 w 99"/>
                <a:gd name="T63" fmla="*/ 181 h 202"/>
                <a:gd name="T64" fmla="*/ 60 w 99"/>
                <a:gd name="T65" fmla="*/ 194 h 202"/>
                <a:gd name="T66" fmla="*/ 40 w 99"/>
                <a:gd name="T67" fmla="*/ 197 h 202"/>
                <a:gd name="T68" fmla="*/ 22 w 99"/>
                <a:gd name="T69" fmla="*/ 198 h 202"/>
                <a:gd name="T70" fmla="*/ 15 w 99"/>
                <a:gd name="T71" fmla="*/ 199 h 202"/>
                <a:gd name="T72" fmla="*/ 20 w 99"/>
                <a:gd name="T73" fmla="*/ 178 h 202"/>
                <a:gd name="T74" fmla="*/ 18 w 99"/>
                <a:gd name="T75" fmla="*/ 164 h 202"/>
                <a:gd name="T76" fmla="*/ 18 w 99"/>
                <a:gd name="T77" fmla="*/ 145 h 202"/>
                <a:gd name="T78" fmla="*/ 21 w 99"/>
                <a:gd name="T79" fmla="*/ 143 h 202"/>
                <a:gd name="T80" fmla="*/ 11 w 99"/>
                <a:gd name="T81" fmla="*/ 145 h 202"/>
                <a:gd name="T82" fmla="*/ 9 w 99"/>
                <a:gd name="T83" fmla="*/ 142 h 202"/>
                <a:gd name="T84" fmla="*/ 11 w 99"/>
                <a:gd name="T85" fmla="*/ 136 h 202"/>
                <a:gd name="T86" fmla="*/ 15 w 99"/>
                <a:gd name="T87" fmla="*/ 128 h 202"/>
                <a:gd name="T88" fmla="*/ 18 w 99"/>
                <a:gd name="T89" fmla="*/ 122 h 202"/>
                <a:gd name="T90" fmla="*/ 10 w 99"/>
                <a:gd name="T91" fmla="*/ 134 h 202"/>
                <a:gd name="T92" fmla="*/ 2 w 99"/>
                <a:gd name="T93" fmla="*/ 136 h 202"/>
                <a:gd name="T94" fmla="*/ 0 w 99"/>
                <a:gd name="T95" fmla="*/ 130 h 202"/>
                <a:gd name="T96" fmla="*/ 4 w 99"/>
                <a:gd name="T97" fmla="*/ 115 h 202"/>
                <a:gd name="T98" fmla="*/ 5 w 99"/>
                <a:gd name="T99" fmla="*/ 109 h 202"/>
                <a:gd name="T100" fmla="*/ 14 w 99"/>
                <a:gd name="T101" fmla="*/ 92 h 202"/>
                <a:gd name="T102" fmla="*/ 18 w 99"/>
                <a:gd name="T103" fmla="*/ 78 h 202"/>
                <a:gd name="T104" fmla="*/ 23 w 99"/>
                <a:gd name="T105" fmla="*/ 60 h 202"/>
                <a:gd name="T106" fmla="*/ 25 w 99"/>
                <a:gd name="T107" fmla="*/ 45 h 202"/>
                <a:gd name="T108" fmla="*/ 23 w 99"/>
                <a:gd name="T109" fmla="*/ 34 h 202"/>
                <a:gd name="T110" fmla="*/ 22 w 99"/>
                <a:gd name="T111" fmla="*/ 18 h 202"/>
                <a:gd name="T112" fmla="*/ 18 w 99"/>
                <a:gd name="T113" fmla="*/ 12 h 202"/>
                <a:gd name="T114" fmla="*/ 27 w 99"/>
                <a:gd name="T115" fmla="*/ 4 h 202"/>
                <a:gd name="T116" fmla="*/ 37 w 99"/>
                <a:gd name="T117" fmla="*/ 0 h 202"/>
                <a:gd name="T118" fmla="*/ 39 w 99"/>
                <a:gd name="T119" fmla="*/ 3 h 202"/>
                <a:gd name="T120" fmla="*/ 38 w 99"/>
                <a:gd name="T121" fmla="*/ 8 h 202"/>
                <a:gd name="T122" fmla="*/ 39 w 99"/>
                <a:gd name="T123" fmla="*/ 13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" h="202">
                  <a:moveTo>
                    <a:pt x="39" y="13"/>
                  </a:moveTo>
                  <a:lnTo>
                    <a:pt x="40" y="13"/>
                  </a:lnTo>
                  <a:lnTo>
                    <a:pt x="41" y="13"/>
                  </a:lnTo>
                  <a:lnTo>
                    <a:pt x="45" y="12"/>
                  </a:lnTo>
                  <a:lnTo>
                    <a:pt x="47" y="10"/>
                  </a:lnTo>
                  <a:lnTo>
                    <a:pt x="48" y="11"/>
                  </a:lnTo>
                  <a:lnTo>
                    <a:pt x="54" y="10"/>
                  </a:lnTo>
                  <a:lnTo>
                    <a:pt x="56" y="11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7" y="11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7" y="9"/>
                  </a:lnTo>
                  <a:lnTo>
                    <a:pt x="88" y="11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9" y="19"/>
                  </a:lnTo>
                  <a:lnTo>
                    <a:pt x="90" y="19"/>
                  </a:lnTo>
                  <a:lnTo>
                    <a:pt x="93" y="19"/>
                  </a:lnTo>
                  <a:lnTo>
                    <a:pt x="96" y="20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93" y="30"/>
                  </a:lnTo>
                  <a:lnTo>
                    <a:pt x="88" y="34"/>
                  </a:lnTo>
                  <a:lnTo>
                    <a:pt x="84" y="37"/>
                  </a:lnTo>
                  <a:lnTo>
                    <a:pt x="81" y="41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7" y="45"/>
                  </a:lnTo>
                  <a:lnTo>
                    <a:pt x="79" y="51"/>
                  </a:lnTo>
                  <a:lnTo>
                    <a:pt x="79" y="54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79" y="67"/>
                  </a:lnTo>
                  <a:lnTo>
                    <a:pt x="79" y="68"/>
                  </a:lnTo>
                  <a:lnTo>
                    <a:pt x="79" y="69"/>
                  </a:lnTo>
                  <a:lnTo>
                    <a:pt x="80" y="70"/>
                  </a:lnTo>
                  <a:lnTo>
                    <a:pt x="81" y="72"/>
                  </a:lnTo>
                  <a:lnTo>
                    <a:pt x="79" y="73"/>
                  </a:lnTo>
                  <a:lnTo>
                    <a:pt x="76" y="76"/>
                  </a:lnTo>
                  <a:lnTo>
                    <a:pt x="74" y="77"/>
                  </a:lnTo>
                  <a:lnTo>
                    <a:pt x="74" y="79"/>
                  </a:lnTo>
                  <a:lnTo>
                    <a:pt x="74" y="80"/>
                  </a:lnTo>
                  <a:lnTo>
                    <a:pt x="78" y="83"/>
                  </a:lnTo>
                  <a:lnTo>
                    <a:pt x="78" y="84"/>
                  </a:lnTo>
                  <a:lnTo>
                    <a:pt x="78" y="88"/>
                  </a:lnTo>
                  <a:lnTo>
                    <a:pt x="76" y="93"/>
                  </a:lnTo>
                  <a:lnTo>
                    <a:pt x="74" y="97"/>
                  </a:lnTo>
                  <a:lnTo>
                    <a:pt x="73" y="97"/>
                  </a:lnTo>
                  <a:lnTo>
                    <a:pt x="71" y="98"/>
                  </a:lnTo>
                  <a:lnTo>
                    <a:pt x="61" y="98"/>
                  </a:lnTo>
                  <a:lnTo>
                    <a:pt x="58" y="98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4" y="106"/>
                  </a:lnTo>
                  <a:lnTo>
                    <a:pt x="65" y="106"/>
                  </a:lnTo>
                  <a:lnTo>
                    <a:pt x="65" y="111"/>
                  </a:lnTo>
                  <a:lnTo>
                    <a:pt x="70" y="119"/>
                  </a:lnTo>
                  <a:lnTo>
                    <a:pt x="73" y="120"/>
                  </a:lnTo>
                  <a:lnTo>
                    <a:pt x="75" y="122"/>
                  </a:lnTo>
                  <a:lnTo>
                    <a:pt x="74" y="125"/>
                  </a:lnTo>
                  <a:lnTo>
                    <a:pt x="73" y="128"/>
                  </a:lnTo>
                  <a:lnTo>
                    <a:pt x="71" y="131"/>
                  </a:lnTo>
                  <a:lnTo>
                    <a:pt x="68" y="133"/>
                  </a:lnTo>
                  <a:lnTo>
                    <a:pt x="67" y="135"/>
                  </a:lnTo>
                  <a:lnTo>
                    <a:pt x="66" y="138"/>
                  </a:lnTo>
                  <a:lnTo>
                    <a:pt x="65" y="141"/>
                  </a:lnTo>
                  <a:lnTo>
                    <a:pt x="65" y="144"/>
                  </a:lnTo>
                  <a:lnTo>
                    <a:pt x="64" y="145"/>
                  </a:lnTo>
                  <a:lnTo>
                    <a:pt x="71" y="156"/>
                  </a:lnTo>
                  <a:lnTo>
                    <a:pt x="76" y="155"/>
                  </a:lnTo>
                  <a:lnTo>
                    <a:pt x="76" y="156"/>
                  </a:lnTo>
                  <a:lnTo>
                    <a:pt x="75" y="158"/>
                  </a:lnTo>
                  <a:lnTo>
                    <a:pt x="74" y="161"/>
                  </a:lnTo>
                  <a:lnTo>
                    <a:pt x="73" y="161"/>
                  </a:lnTo>
                  <a:lnTo>
                    <a:pt x="69" y="162"/>
                  </a:lnTo>
                  <a:lnTo>
                    <a:pt x="66" y="166"/>
                  </a:lnTo>
                  <a:lnTo>
                    <a:pt x="63" y="171"/>
                  </a:lnTo>
                  <a:lnTo>
                    <a:pt x="61" y="173"/>
                  </a:lnTo>
                  <a:lnTo>
                    <a:pt x="60" y="178"/>
                  </a:lnTo>
                  <a:lnTo>
                    <a:pt x="60" y="181"/>
                  </a:lnTo>
                  <a:lnTo>
                    <a:pt x="61" y="185"/>
                  </a:lnTo>
                  <a:lnTo>
                    <a:pt x="62" y="194"/>
                  </a:lnTo>
                  <a:lnTo>
                    <a:pt x="60" y="194"/>
                  </a:lnTo>
                  <a:lnTo>
                    <a:pt x="50" y="201"/>
                  </a:lnTo>
                  <a:lnTo>
                    <a:pt x="46" y="201"/>
                  </a:lnTo>
                  <a:lnTo>
                    <a:pt x="40" y="197"/>
                  </a:lnTo>
                  <a:lnTo>
                    <a:pt x="30" y="197"/>
                  </a:lnTo>
                  <a:lnTo>
                    <a:pt x="26" y="196"/>
                  </a:lnTo>
                  <a:lnTo>
                    <a:pt x="22" y="198"/>
                  </a:lnTo>
                  <a:lnTo>
                    <a:pt x="19" y="198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6" y="194"/>
                  </a:lnTo>
                  <a:lnTo>
                    <a:pt x="20" y="185"/>
                  </a:lnTo>
                  <a:lnTo>
                    <a:pt x="20" y="178"/>
                  </a:lnTo>
                  <a:lnTo>
                    <a:pt x="21" y="173"/>
                  </a:lnTo>
                  <a:lnTo>
                    <a:pt x="19" y="167"/>
                  </a:lnTo>
                  <a:lnTo>
                    <a:pt x="18" y="164"/>
                  </a:lnTo>
                  <a:lnTo>
                    <a:pt x="20" y="156"/>
                  </a:lnTo>
                  <a:lnTo>
                    <a:pt x="20" y="151"/>
                  </a:lnTo>
                  <a:lnTo>
                    <a:pt x="18" y="145"/>
                  </a:lnTo>
                  <a:lnTo>
                    <a:pt x="24" y="147"/>
                  </a:lnTo>
                  <a:lnTo>
                    <a:pt x="23" y="144"/>
                  </a:lnTo>
                  <a:lnTo>
                    <a:pt x="21" y="143"/>
                  </a:lnTo>
                  <a:lnTo>
                    <a:pt x="18" y="143"/>
                  </a:lnTo>
                  <a:lnTo>
                    <a:pt x="17" y="143"/>
                  </a:lnTo>
                  <a:lnTo>
                    <a:pt x="11" y="145"/>
                  </a:lnTo>
                  <a:lnTo>
                    <a:pt x="9" y="146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7" y="138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4" y="134"/>
                  </a:lnTo>
                  <a:lnTo>
                    <a:pt x="15" y="132"/>
                  </a:lnTo>
                  <a:lnTo>
                    <a:pt x="15" y="128"/>
                  </a:lnTo>
                  <a:lnTo>
                    <a:pt x="16" y="124"/>
                  </a:lnTo>
                  <a:lnTo>
                    <a:pt x="21" y="121"/>
                  </a:lnTo>
                  <a:lnTo>
                    <a:pt x="18" y="122"/>
                  </a:lnTo>
                  <a:lnTo>
                    <a:pt x="16" y="123"/>
                  </a:lnTo>
                  <a:lnTo>
                    <a:pt x="11" y="131"/>
                  </a:lnTo>
                  <a:lnTo>
                    <a:pt x="10" y="134"/>
                  </a:lnTo>
                  <a:lnTo>
                    <a:pt x="7" y="136"/>
                  </a:lnTo>
                  <a:lnTo>
                    <a:pt x="4" y="136"/>
                  </a:lnTo>
                  <a:lnTo>
                    <a:pt x="2" y="136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0" y="130"/>
                  </a:lnTo>
                  <a:lnTo>
                    <a:pt x="1" y="126"/>
                  </a:lnTo>
                  <a:lnTo>
                    <a:pt x="2" y="120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3" y="111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10" y="103"/>
                  </a:lnTo>
                  <a:lnTo>
                    <a:pt x="14" y="92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5"/>
                  </a:lnTo>
                  <a:lnTo>
                    <a:pt x="21" y="62"/>
                  </a:lnTo>
                  <a:lnTo>
                    <a:pt x="23" y="60"/>
                  </a:lnTo>
                  <a:lnTo>
                    <a:pt x="24" y="56"/>
                  </a:lnTo>
                  <a:lnTo>
                    <a:pt x="24" y="49"/>
                  </a:lnTo>
                  <a:lnTo>
                    <a:pt x="25" y="45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3" y="34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21" y="8"/>
                  </a:lnTo>
                  <a:lnTo>
                    <a:pt x="24" y="5"/>
                  </a:lnTo>
                  <a:lnTo>
                    <a:pt x="27" y="4"/>
                  </a:lnTo>
                  <a:lnTo>
                    <a:pt x="28" y="3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9" y="12"/>
                  </a:lnTo>
                  <a:lnTo>
                    <a:pt x="39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7" name="Freeform 290">
              <a:extLst>
                <a:ext uri="{FF2B5EF4-FFF2-40B4-BE49-F238E27FC236}">
                  <a16:creationId xmlns:a16="http://schemas.microsoft.com/office/drawing/2014/main" id="{7D30C22C-410D-4537-AD4D-76E5016FF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4792" y="8099914"/>
              <a:ext cx="120895" cy="252779"/>
            </a:xfrm>
            <a:custGeom>
              <a:avLst/>
              <a:gdLst>
                <a:gd name="T0" fmla="*/ 41 w 99"/>
                <a:gd name="T1" fmla="*/ 13 h 202"/>
                <a:gd name="T2" fmla="*/ 48 w 99"/>
                <a:gd name="T3" fmla="*/ 11 h 202"/>
                <a:gd name="T4" fmla="*/ 56 w 99"/>
                <a:gd name="T5" fmla="*/ 12 h 202"/>
                <a:gd name="T6" fmla="*/ 67 w 99"/>
                <a:gd name="T7" fmla="*/ 11 h 202"/>
                <a:gd name="T8" fmla="*/ 69 w 99"/>
                <a:gd name="T9" fmla="*/ 7 h 202"/>
                <a:gd name="T10" fmla="*/ 71 w 99"/>
                <a:gd name="T11" fmla="*/ 7 h 202"/>
                <a:gd name="T12" fmla="*/ 80 w 99"/>
                <a:gd name="T13" fmla="*/ 7 h 202"/>
                <a:gd name="T14" fmla="*/ 86 w 99"/>
                <a:gd name="T15" fmla="*/ 8 h 202"/>
                <a:gd name="T16" fmla="*/ 88 w 99"/>
                <a:gd name="T17" fmla="*/ 14 h 202"/>
                <a:gd name="T18" fmla="*/ 90 w 99"/>
                <a:gd name="T19" fmla="*/ 19 h 202"/>
                <a:gd name="T20" fmla="*/ 98 w 99"/>
                <a:gd name="T21" fmla="*/ 22 h 202"/>
                <a:gd name="T22" fmla="*/ 98 w 99"/>
                <a:gd name="T23" fmla="*/ 25 h 202"/>
                <a:gd name="T24" fmla="*/ 88 w 99"/>
                <a:gd name="T25" fmla="*/ 34 h 202"/>
                <a:gd name="T26" fmla="*/ 78 w 99"/>
                <a:gd name="T27" fmla="*/ 43 h 202"/>
                <a:gd name="T28" fmla="*/ 79 w 99"/>
                <a:gd name="T29" fmla="*/ 51 h 202"/>
                <a:gd name="T30" fmla="*/ 80 w 99"/>
                <a:gd name="T31" fmla="*/ 61 h 202"/>
                <a:gd name="T32" fmla="*/ 79 w 99"/>
                <a:gd name="T33" fmla="*/ 69 h 202"/>
                <a:gd name="T34" fmla="*/ 79 w 99"/>
                <a:gd name="T35" fmla="*/ 73 h 202"/>
                <a:gd name="T36" fmla="*/ 74 w 99"/>
                <a:gd name="T37" fmla="*/ 79 h 202"/>
                <a:gd name="T38" fmla="*/ 78 w 99"/>
                <a:gd name="T39" fmla="*/ 84 h 202"/>
                <a:gd name="T40" fmla="*/ 74 w 99"/>
                <a:gd name="T41" fmla="*/ 97 h 202"/>
                <a:gd name="T42" fmla="*/ 61 w 99"/>
                <a:gd name="T43" fmla="*/ 98 h 202"/>
                <a:gd name="T44" fmla="*/ 61 w 99"/>
                <a:gd name="T45" fmla="*/ 103 h 202"/>
                <a:gd name="T46" fmla="*/ 65 w 99"/>
                <a:gd name="T47" fmla="*/ 111 h 202"/>
                <a:gd name="T48" fmla="*/ 75 w 99"/>
                <a:gd name="T49" fmla="*/ 122 h 202"/>
                <a:gd name="T50" fmla="*/ 71 w 99"/>
                <a:gd name="T51" fmla="*/ 131 h 202"/>
                <a:gd name="T52" fmla="*/ 66 w 99"/>
                <a:gd name="T53" fmla="*/ 138 h 202"/>
                <a:gd name="T54" fmla="*/ 64 w 99"/>
                <a:gd name="T55" fmla="*/ 145 h 202"/>
                <a:gd name="T56" fmla="*/ 76 w 99"/>
                <a:gd name="T57" fmla="*/ 156 h 202"/>
                <a:gd name="T58" fmla="*/ 73 w 99"/>
                <a:gd name="T59" fmla="*/ 161 h 202"/>
                <a:gd name="T60" fmla="*/ 63 w 99"/>
                <a:gd name="T61" fmla="*/ 171 h 202"/>
                <a:gd name="T62" fmla="*/ 60 w 99"/>
                <a:gd name="T63" fmla="*/ 181 h 202"/>
                <a:gd name="T64" fmla="*/ 60 w 99"/>
                <a:gd name="T65" fmla="*/ 194 h 202"/>
                <a:gd name="T66" fmla="*/ 40 w 99"/>
                <a:gd name="T67" fmla="*/ 197 h 202"/>
                <a:gd name="T68" fmla="*/ 22 w 99"/>
                <a:gd name="T69" fmla="*/ 198 h 202"/>
                <a:gd name="T70" fmla="*/ 15 w 99"/>
                <a:gd name="T71" fmla="*/ 199 h 202"/>
                <a:gd name="T72" fmla="*/ 20 w 99"/>
                <a:gd name="T73" fmla="*/ 178 h 202"/>
                <a:gd name="T74" fmla="*/ 18 w 99"/>
                <a:gd name="T75" fmla="*/ 164 h 202"/>
                <a:gd name="T76" fmla="*/ 18 w 99"/>
                <a:gd name="T77" fmla="*/ 145 h 202"/>
                <a:gd name="T78" fmla="*/ 21 w 99"/>
                <a:gd name="T79" fmla="*/ 143 h 202"/>
                <a:gd name="T80" fmla="*/ 11 w 99"/>
                <a:gd name="T81" fmla="*/ 145 h 202"/>
                <a:gd name="T82" fmla="*/ 9 w 99"/>
                <a:gd name="T83" fmla="*/ 142 h 202"/>
                <a:gd name="T84" fmla="*/ 11 w 99"/>
                <a:gd name="T85" fmla="*/ 136 h 202"/>
                <a:gd name="T86" fmla="*/ 15 w 99"/>
                <a:gd name="T87" fmla="*/ 128 h 202"/>
                <a:gd name="T88" fmla="*/ 18 w 99"/>
                <a:gd name="T89" fmla="*/ 122 h 202"/>
                <a:gd name="T90" fmla="*/ 10 w 99"/>
                <a:gd name="T91" fmla="*/ 134 h 202"/>
                <a:gd name="T92" fmla="*/ 2 w 99"/>
                <a:gd name="T93" fmla="*/ 136 h 202"/>
                <a:gd name="T94" fmla="*/ 0 w 99"/>
                <a:gd name="T95" fmla="*/ 130 h 202"/>
                <a:gd name="T96" fmla="*/ 4 w 99"/>
                <a:gd name="T97" fmla="*/ 115 h 202"/>
                <a:gd name="T98" fmla="*/ 5 w 99"/>
                <a:gd name="T99" fmla="*/ 109 h 202"/>
                <a:gd name="T100" fmla="*/ 14 w 99"/>
                <a:gd name="T101" fmla="*/ 92 h 202"/>
                <a:gd name="T102" fmla="*/ 18 w 99"/>
                <a:gd name="T103" fmla="*/ 78 h 202"/>
                <a:gd name="T104" fmla="*/ 23 w 99"/>
                <a:gd name="T105" fmla="*/ 60 h 202"/>
                <a:gd name="T106" fmla="*/ 25 w 99"/>
                <a:gd name="T107" fmla="*/ 45 h 202"/>
                <a:gd name="T108" fmla="*/ 23 w 99"/>
                <a:gd name="T109" fmla="*/ 34 h 202"/>
                <a:gd name="T110" fmla="*/ 22 w 99"/>
                <a:gd name="T111" fmla="*/ 18 h 202"/>
                <a:gd name="T112" fmla="*/ 18 w 99"/>
                <a:gd name="T113" fmla="*/ 12 h 202"/>
                <a:gd name="T114" fmla="*/ 27 w 99"/>
                <a:gd name="T115" fmla="*/ 4 h 202"/>
                <a:gd name="T116" fmla="*/ 37 w 99"/>
                <a:gd name="T117" fmla="*/ 0 h 202"/>
                <a:gd name="T118" fmla="*/ 39 w 99"/>
                <a:gd name="T119" fmla="*/ 3 h 202"/>
                <a:gd name="T120" fmla="*/ 38 w 99"/>
                <a:gd name="T121" fmla="*/ 8 h 202"/>
                <a:gd name="T122" fmla="*/ 39 w 99"/>
                <a:gd name="T123" fmla="*/ 13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" h="202">
                  <a:moveTo>
                    <a:pt x="39" y="13"/>
                  </a:moveTo>
                  <a:lnTo>
                    <a:pt x="40" y="13"/>
                  </a:lnTo>
                  <a:lnTo>
                    <a:pt x="41" y="13"/>
                  </a:lnTo>
                  <a:lnTo>
                    <a:pt x="45" y="12"/>
                  </a:lnTo>
                  <a:lnTo>
                    <a:pt x="47" y="10"/>
                  </a:lnTo>
                  <a:lnTo>
                    <a:pt x="48" y="11"/>
                  </a:lnTo>
                  <a:lnTo>
                    <a:pt x="54" y="10"/>
                  </a:lnTo>
                  <a:lnTo>
                    <a:pt x="56" y="11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7" y="11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4" y="8"/>
                  </a:lnTo>
                  <a:lnTo>
                    <a:pt x="79" y="8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7" y="9"/>
                  </a:lnTo>
                  <a:lnTo>
                    <a:pt x="88" y="11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9" y="19"/>
                  </a:lnTo>
                  <a:lnTo>
                    <a:pt x="90" y="19"/>
                  </a:lnTo>
                  <a:lnTo>
                    <a:pt x="93" y="19"/>
                  </a:lnTo>
                  <a:lnTo>
                    <a:pt x="96" y="20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93" y="30"/>
                  </a:lnTo>
                  <a:lnTo>
                    <a:pt x="88" y="34"/>
                  </a:lnTo>
                  <a:lnTo>
                    <a:pt x="84" y="37"/>
                  </a:lnTo>
                  <a:lnTo>
                    <a:pt x="81" y="41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7" y="45"/>
                  </a:lnTo>
                  <a:lnTo>
                    <a:pt x="79" y="51"/>
                  </a:lnTo>
                  <a:lnTo>
                    <a:pt x="79" y="54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79" y="67"/>
                  </a:lnTo>
                  <a:lnTo>
                    <a:pt x="79" y="68"/>
                  </a:lnTo>
                  <a:lnTo>
                    <a:pt x="79" y="69"/>
                  </a:lnTo>
                  <a:lnTo>
                    <a:pt x="80" y="70"/>
                  </a:lnTo>
                  <a:lnTo>
                    <a:pt x="81" y="72"/>
                  </a:lnTo>
                  <a:lnTo>
                    <a:pt x="79" y="73"/>
                  </a:lnTo>
                  <a:lnTo>
                    <a:pt x="76" y="76"/>
                  </a:lnTo>
                  <a:lnTo>
                    <a:pt x="74" y="77"/>
                  </a:lnTo>
                  <a:lnTo>
                    <a:pt x="74" y="79"/>
                  </a:lnTo>
                  <a:lnTo>
                    <a:pt x="74" y="80"/>
                  </a:lnTo>
                  <a:lnTo>
                    <a:pt x="78" y="83"/>
                  </a:lnTo>
                  <a:lnTo>
                    <a:pt x="78" y="84"/>
                  </a:lnTo>
                  <a:lnTo>
                    <a:pt x="78" y="88"/>
                  </a:lnTo>
                  <a:lnTo>
                    <a:pt x="76" y="93"/>
                  </a:lnTo>
                  <a:lnTo>
                    <a:pt x="74" y="97"/>
                  </a:lnTo>
                  <a:lnTo>
                    <a:pt x="73" y="97"/>
                  </a:lnTo>
                  <a:lnTo>
                    <a:pt x="71" y="98"/>
                  </a:lnTo>
                  <a:lnTo>
                    <a:pt x="61" y="98"/>
                  </a:lnTo>
                  <a:lnTo>
                    <a:pt x="58" y="98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4" y="106"/>
                  </a:lnTo>
                  <a:lnTo>
                    <a:pt x="65" y="106"/>
                  </a:lnTo>
                  <a:lnTo>
                    <a:pt x="65" y="111"/>
                  </a:lnTo>
                  <a:lnTo>
                    <a:pt x="70" y="119"/>
                  </a:lnTo>
                  <a:lnTo>
                    <a:pt x="73" y="120"/>
                  </a:lnTo>
                  <a:lnTo>
                    <a:pt x="75" y="122"/>
                  </a:lnTo>
                  <a:lnTo>
                    <a:pt x="74" y="125"/>
                  </a:lnTo>
                  <a:lnTo>
                    <a:pt x="73" y="128"/>
                  </a:lnTo>
                  <a:lnTo>
                    <a:pt x="71" y="131"/>
                  </a:lnTo>
                  <a:lnTo>
                    <a:pt x="68" y="133"/>
                  </a:lnTo>
                  <a:lnTo>
                    <a:pt x="67" y="135"/>
                  </a:lnTo>
                  <a:lnTo>
                    <a:pt x="66" y="138"/>
                  </a:lnTo>
                  <a:lnTo>
                    <a:pt x="65" y="141"/>
                  </a:lnTo>
                  <a:lnTo>
                    <a:pt x="65" y="144"/>
                  </a:lnTo>
                  <a:lnTo>
                    <a:pt x="64" y="145"/>
                  </a:lnTo>
                  <a:lnTo>
                    <a:pt x="71" y="156"/>
                  </a:lnTo>
                  <a:lnTo>
                    <a:pt x="76" y="155"/>
                  </a:lnTo>
                  <a:lnTo>
                    <a:pt x="76" y="156"/>
                  </a:lnTo>
                  <a:lnTo>
                    <a:pt x="75" y="158"/>
                  </a:lnTo>
                  <a:lnTo>
                    <a:pt x="74" y="161"/>
                  </a:lnTo>
                  <a:lnTo>
                    <a:pt x="73" y="161"/>
                  </a:lnTo>
                  <a:lnTo>
                    <a:pt x="69" y="162"/>
                  </a:lnTo>
                  <a:lnTo>
                    <a:pt x="66" y="166"/>
                  </a:lnTo>
                  <a:lnTo>
                    <a:pt x="63" y="171"/>
                  </a:lnTo>
                  <a:lnTo>
                    <a:pt x="61" y="173"/>
                  </a:lnTo>
                  <a:lnTo>
                    <a:pt x="60" y="178"/>
                  </a:lnTo>
                  <a:lnTo>
                    <a:pt x="60" y="181"/>
                  </a:lnTo>
                  <a:lnTo>
                    <a:pt x="61" y="185"/>
                  </a:lnTo>
                  <a:lnTo>
                    <a:pt x="62" y="194"/>
                  </a:lnTo>
                  <a:lnTo>
                    <a:pt x="60" y="194"/>
                  </a:lnTo>
                  <a:lnTo>
                    <a:pt x="50" y="201"/>
                  </a:lnTo>
                  <a:lnTo>
                    <a:pt x="46" y="201"/>
                  </a:lnTo>
                  <a:lnTo>
                    <a:pt x="40" y="197"/>
                  </a:lnTo>
                  <a:lnTo>
                    <a:pt x="30" y="197"/>
                  </a:lnTo>
                  <a:lnTo>
                    <a:pt x="26" y="196"/>
                  </a:lnTo>
                  <a:lnTo>
                    <a:pt x="22" y="198"/>
                  </a:lnTo>
                  <a:lnTo>
                    <a:pt x="19" y="198"/>
                  </a:lnTo>
                  <a:lnTo>
                    <a:pt x="16" y="200"/>
                  </a:lnTo>
                  <a:lnTo>
                    <a:pt x="15" y="199"/>
                  </a:lnTo>
                  <a:lnTo>
                    <a:pt x="16" y="194"/>
                  </a:lnTo>
                  <a:lnTo>
                    <a:pt x="20" y="185"/>
                  </a:lnTo>
                  <a:lnTo>
                    <a:pt x="20" y="178"/>
                  </a:lnTo>
                  <a:lnTo>
                    <a:pt x="21" y="173"/>
                  </a:lnTo>
                  <a:lnTo>
                    <a:pt x="19" y="167"/>
                  </a:lnTo>
                  <a:lnTo>
                    <a:pt x="18" y="164"/>
                  </a:lnTo>
                  <a:lnTo>
                    <a:pt x="20" y="156"/>
                  </a:lnTo>
                  <a:lnTo>
                    <a:pt x="20" y="151"/>
                  </a:lnTo>
                  <a:lnTo>
                    <a:pt x="18" y="145"/>
                  </a:lnTo>
                  <a:lnTo>
                    <a:pt x="24" y="147"/>
                  </a:lnTo>
                  <a:lnTo>
                    <a:pt x="23" y="144"/>
                  </a:lnTo>
                  <a:lnTo>
                    <a:pt x="21" y="143"/>
                  </a:lnTo>
                  <a:lnTo>
                    <a:pt x="18" y="143"/>
                  </a:lnTo>
                  <a:lnTo>
                    <a:pt x="17" y="143"/>
                  </a:lnTo>
                  <a:lnTo>
                    <a:pt x="11" y="145"/>
                  </a:lnTo>
                  <a:lnTo>
                    <a:pt x="9" y="146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7" y="138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4" y="134"/>
                  </a:lnTo>
                  <a:lnTo>
                    <a:pt x="15" y="132"/>
                  </a:lnTo>
                  <a:lnTo>
                    <a:pt x="15" y="128"/>
                  </a:lnTo>
                  <a:lnTo>
                    <a:pt x="16" y="124"/>
                  </a:lnTo>
                  <a:lnTo>
                    <a:pt x="21" y="121"/>
                  </a:lnTo>
                  <a:lnTo>
                    <a:pt x="18" y="122"/>
                  </a:lnTo>
                  <a:lnTo>
                    <a:pt x="16" y="123"/>
                  </a:lnTo>
                  <a:lnTo>
                    <a:pt x="11" y="131"/>
                  </a:lnTo>
                  <a:lnTo>
                    <a:pt x="10" y="134"/>
                  </a:lnTo>
                  <a:lnTo>
                    <a:pt x="7" y="136"/>
                  </a:lnTo>
                  <a:lnTo>
                    <a:pt x="4" y="136"/>
                  </a:lnTo>
                  <a:lnTo>
                    <a:pt x="2" y="136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0" y="130"/>
                  </a:lnTo>
                  <a:lnTo>
                    <a:pt x="1" y="126"/>
                  </a:lnTo>
                  <a:lnTo>
                    <a:pt x="2" y="120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3" y="111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10" y="103"/>
                  </a:lnTo>
                  <a:lnTo>
                    <a:pt x="14" y="92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5"/>
                  </a:lnTo>
                  <a:lnTo>
                    <a:pt x="21" y="62"/>
                  </a:lnTo>
                  <a:lnTo>
                    <a:pt x="23" y="60"/>
                  </a:lnTo>
                  <a:lnTo>
                    <a:pt x="24" y="56"/>
                  </a:lnTo>
                  <a:lnTo>
                    <a:pt x="24" y="49"/>
                  </a:lnTo>
                  <a:lnTo>
                    <a:pt x="25" y="45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3" y="34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21" y="8"/>
                  </a:lnTo>
                  <a:lnTo>
                    <a:pt x="24" y="5"/>
                  </a:lnTo>
                  <a:lnTo>
                    <a:pt x="27" y="4"/>
                  </a:lnTo>
                  <a:lnTo>
                    <a:pt x="28" y="3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9" y="12"/>
                  </a:lnTo>
                  <a:lnTo>
                    <a:pt x="39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8" name="Freeform 291">
              <a:extLst>
                <a:ext uri="{FF2B5EF4-FFF2-40B4-BE49-F238E27FC236}">
                  <a16:creationId xmlns:a16="http://schemas.microsoft.com/office/drawing/2014/main" id="{1717D242-0AE5-4306-9082-CB643AE7B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5811" y="7775698"/>
              <a:ext cx="357186" cy="247282"/>
            </a:xfrm>
            <a:custGeom>
              <a:avLst/>
              <a:gdLst>
                <a:gd name="T0" fmla="*/ 258 w 286"/>
                <a:gd name="T1" fmla="*/ 133 h 200"/>
                <a:gd name="T2" fmla="*/ 259 w 286"/>
                <a:gd name="T3" fmla="*/ 130 h 200"/>
                <a:gd name="T4" fmla="*/ 282 w 286"/>
                <a:gd name="T5" fmla="*/ 127 h 200"/>
                <a:gd name="T6" fmla="*/ 284 w 286"/>
                <a:gd name="T7" fmla="*/ 144 h 200"/>
                <a:gd name="T8" fmla="*/ 266 w 286"/>
                <a:gd name="T9" fmla="*/ 149 h 200"/>
                <a:gd name="T10" fmla="*/ 261 w 286"/>
                <a:gd name="T11" fmla="*/ 146 h 200"/>
                <a:gd name="T12" fmla="*/ 258 w 286"/>
                <a:gd name="T13" fmla="*/ 160 h 200"/>
                <a:gd name="T14" fmla="*/ 254 w 286"/>
                <a:gd name="T15" fmla="*/ 173 h 200"/>
                <a:gd name="T16" fmla="*/ 245 w 286"/>
                <a:gd name="T17" fmla="*/ 196 h 200"/>
                <a:gd name="T18" fmla="*/ 226 w 286"/>
                <a:gd name="T19" fmla="*/ 187 h 200"/>
                <a:gd name="T20" fmla="*/ 208 w 286"/>
                <a:gd name="T21" fmla="*/ 179 h 200"/>
                <a:gd name="T22" fmla="*/ 171 w 286"/>
                <a:gd name="T23" fmla="*/ 191 h 200"/>
                <a:gd name="T24" fmla="*/ 138 w 286"/>
                <a:gd name="T25" fmla="*/ 196 h 200"/>
                <a:gd name="T26" fmla="*/ 90 w 286"/>
                <a:gd name="T27" fmla="*/ 190 h 200"/>
                <a:gd name="T28" fmla="*/ 80 w 286"/>
                <a:gd name="T29" fmla="*/ 186 h 200"/>
                <a:gd name="T30" fmla="*/ 76 w 286"/>
                <a:gd name="T31" fmla="*/ 177 h 200"/>
                <a:gd name="T32" fmla="*/ 71 w 286"/>
                <a:gd name="T33" fmla="*/ 171 h 200"/>
                <a:gd name="T34" fmla="*/ 71 w 286"/>
                <a:gd name="T35" fmla="*/ 162 h 200"/>
                <a:gd name="T36" fmla="*/ 67 w 286"/>
                <a:gd name="T37" fmla="*/ 155 h 200"/>
                <a:gd name="T38" fmla="*/ 50 w 286"/>
                <a:gd name="T39" fmla="*/ 157 h 200"/>
                <a:gd name="T40" fmla="*/ 33 w 286"/>
                <a:gd name="T41" fmla="*/ 151 h 200"/>
                <a:gd name="T42" fmla="*/ 39 w 286"/>
                <a:gd name="T43" fmla="*/ 148 h 200"/>
                <a:gd name="T44" fmla="*/ 33 w 286"/>
                <a:gd name="T45" fmla="*/ 143 h 200"/>
                <a:gd name="T46" fmla="*/ 36 w 286"/>
                <a:gd name="T47" fmla="*/ 140 h 200"/>
                <a:gd name="T48" fmla="*/ 36 w 286"/>
                <a:gd name="T49" fmla="*/ 135 h 200"/>
                <a:gd name="T50" fmla="*/ 24 w 286"/>
                <a:gd name="T51" fmla="*/ 129 h 200"/>
                <a:gd name="T52" fmla="*/ 15 w 286"/>
                <a:gd name="T53" fmla="*/ 122 h 200"/>
                <a:gd name="T54" fmla="*/ 15 w 286"/>
                <a:gd name="T55" fmla="*/ 112 h 200"/>
                <a:gd name="T56" fmla="*/ 14 w 286"/>
                <a:gd name="T57" fmla="*/ 112 h 200"/>
                <a:gd name="T58" fmla="*/ 3 w 286"/>
                <a:gd name="T59" fmla="*/ 101 h 200"/>
                <a:gd name="T60" fmla="*/ 11 w 286"/>
                <a:gd name="T61" fmla="*/ 94 h 200"/>
                <a:gd name="T62" fmla="*/ 15 w 286"/>
                <a:gd name="T63" fmla="*/ 89 h 200"/>
                <a:gd name="T64" fmla="*/ 28 w 286"/>
                <a:gd name="T65" fmla="*/ 85 h 200"/>
                <a:gd name="T66" fmla="*/ 31 w 286"/>
                <a:gd name="T67" fmla="*/ 75 h 200"/>
                <a:gd name="T68" fmla="*/ 37 w 286"/>
                <a:gd name="T69" fmla="*/ 67 h 200"/>
                <a:gd name="T70" fmla="*/ 43 w 286"/>
                <a:gd name="T71" fmla="*/ 55 h 200"/>
                <a:gd name="T72" fmla="*/ 52 w 286"/>
                <a:gd name="T73" fmla="*/ 40 h 200"/>
                <a:gd name="T74" fmla="*/ 59 w 286"/>
                <a:gd name="T75" fmla="*/ 28 h 200"/>
                <a:gd name="T76" fmla="*/ 67 w 286"/>
                <a:gd name="T77" fmla="*/ 22 h 200"/>
                <a:gd name="T78" fmla="*/ 79 w 286"/>
                <a:gd name="T79" fmla="*/ 14 h 200"/>
                <a:gd name="T80" fmla="*/ 89 w 286"/>
                <a:gd name="T81" fmla="*/ 8 h 200"/>
                <a:gd name="T82" fmla="*/ 104 w 286"/>
                <a:gd name="T83" fmla="*/ 12 h 200"/>
                <a:gd name="T84" fmla="*/ 122 w 286"/>
                <a:gd name="T85" fmla="*/ 16 h 200"/>
                <a:gd name="T86" fmla="*/ 139 w 286"/>
                <a:gd name="T87" fmla="*/ 23 h 200"/>
                <a:gd name="T88" fmla="*/ 157 w 286"/>
                <a:gd name="T89" fmla="*/ 16 h 200"/>
                <a:gd name="T90" fmla="*/ 182 w 286"/>
                <a:gd name="T91" fmla="*/ 7 h 200"/>
                <a:gd name="T92" fmla="*/ 195 w 286"/>
                <a:gd name="T93" fmla="*/ 0 h 200"/>
                <a:gd name="T94" fmla="*/ 206 w 286"/>
                <a:gd name="T95" fmla="*/ 10 h 200"/>
                <a:gd name="T96" fmla="*/ 214 w 286"/>
                <a:gd name="T97" fmla="*/ 28 h 200"/>
                <a:gd name="T98" fmla="*/ 225 w 286"/>
                <a:gd name="T99" fmla="*/ 44 h 200"/>
                <a:gd name="T100" fmla="*/ 236 w 286"/>
                <a:gd name="T101" fmla="*/ 57 h 200"/>
                <a:gd name="T102" fmla="*/ 241 w 286"/>
                <a:gd name="T103" fmla="*/ 80 h 200"/>
                <a:gd name="T104" fmla="*/ 238 w 286"/>
                <a:gd name="T105" fmla="*/ 108 h 200"/>
                <a:gd name="T106" fmla="*/ 237 w 286"/>
                <a:gd name="T107" fmla="*/ 11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6" h="200">
                  <a:moveTo>
                    <a:pt x="241" y="124"/>
                  </a:moveTo>
                  <a:lnTo>
                    <a:pt x="244" y="128"/>
                  </a:lnTo>
                  <a:lnTo>
                    <a:pt x="248" y="130"/>
                  </a:lnTo>
                  <a:lnTo>
                    <a:pt x="257" y="133"/>
                  </a:lnTo>
                  <a:lnTo>
                    <a:pt x="258" y="133"/>
                  </a:lnTo>
                  <a:lnTo>
                    <a:pt x="258" y="132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61" y="130"/>
                  </a:lnTo>
                  <a:lnTo>
                    <a:pt x="265" y="129"/>
                  </a:lnTo>
                  <a:lnTo>
                    <a:pt x="271" y="126"/>
                  </a:lnTo>
                  <a:lnTo>
                    <a:pt x="277" y="125"/>
                  </a:lnTo>
                  <a:lnTo>
                    <a:pt x="282" y="127"/>
                  </a:lnTo>
                  <a:lnTo>
                    <a:pt x="284" y="130"/>
                  </a:lnTo>
                  <a:lnTo>
                    <a:pt x="285" y="132"/>
                  </a:lnTo>
                  <a:lnTo>
                    <a:pt x="285" y="135"/>
                  </a:lnTo>
                  <a:lnTo>
                    <a:pt x="285" y="136"/>
                  </a:lnTo>
                  <a:lnTo>
                    <a:pt x="284" y="144"/>
                  </a:lnTo>
                  <a:lnTo>
                    <a:pt x="283" y="147"/>
                  </a:lnTo>
                  <a:lnTo>
                    <a:pt x="281" y="150"/>
                  </a:lnTo>
                  <a:lnTo>
                    <a:pt x="266" y="154"/>
                  </a:lnTo>
                  <a:lnTo>
                    <a:pt x="267" y="152"/>
                  </a:lnTo>
                  <a:lnTo>
                    <a:pt x="266" y="149"/>
                  </a:lnTo>
                  <a:lnTo>
                    <a:pt x="266" y="146"/>
                  </a:lnTo>
                  <a:lnTo>
                    <a:pt x="267" y="144"/>
                  </a:lnTo>
                  <a:lnTo>
                    <a:pt x="264" y="143"/>
                  </a:lnTo>
                  <a:lnTo>
                    <a:pt x="262" y="144"/>
                  </a:lnTo>
                  <a:lnTo>
                    <a:pt x="261" y="146"/>
                  </a:lnTo>
                  <a:lnTo>
                    <a:pt x="262" y="151"/>
                  </a:lnTo>
                  <a:lnTo>
                    <a:pt x="260" y="154"/>
                  </a:lnTo>
                  <a:lnTo>
                    <a:pt x="260" y="155"/>
                  </a:lnTo>
                  <a:lnTo>
                    <a:pt x="260" y="159"/>
                  </a:lnTo>
                  <a:lnTo>
                    <a:pt x="258" y="160"/>
                  </a:lnTo>
                  <a:lnTo>
                    <a:pt x="258" y="162"/>
                  </a:lnTo>
                  <a:lnTo>
                    <a:pt x="261" y="161"/>
                  </a:lnTo>
                  <a:lnTo>
                    <a:pt x="260" y="164"/>
                  </a:lnTo>
                  <a:lnTo>
                    <a:pt x="255" y="170"/>
                  </a:lnTo>
                  <a:lnTo>
                    <a:pt x="254" y="173"/>
                  </a:lnTo>
                  <a:lnTo>
                    <a:pt x="254" y="186"/>
                  </a:lnTo>
                  <a:lnTo>
                    <a:pt x="252" y="194"/>
                  </a:lnTo>
                  <a:lnTo>
                    <a:pt x="252" y="196"/>
                  </a:lnTo>
                  <a:lnTo>
                    <a:pt x="247" y="196"/>
                  </a:lnTo>
                  <a:lnTo>
                    <a:pt x="245" y="196"/>
                  </a:lnTo>
                  <a:lnTo>
                    <a:pt x="241" y="195"/>
                  </a:lnTo>
                  <a:lnTo>
                    <a:pt x="236" y="193"/>
                  </a:lnTo>
                  <a:lnTo>
                    <a:pt x="233" y="188"/>
                  </a:lnTo>
                  <a:lnTo>
                    <a:pt x="230" y="186"/>
                  </a:lnTo>
                  <a:lnTo>
                    <a:pt x="226" y="187"/>
                  </a:lnTo>
                  <a:lnTo>
                    <a:pt x="225" y="187"/>
                  </a:lnTo>
                  <a:lnTo>
                    <a:pt x="224" y="186"/>
                  </a:lnTo>
                  <a:lnTo>
                    <a:pt x="221" y="184"/>
                  </a:lnTo>
                  <a:lnTo>
                    <a:pt x="217" y="184"/>
                  </a:lnTo>
                  <a:lnTo>
                    <a:pt x="208" y="179"/>
                  </a:lnTo>
                  <a:lnTo>
                    <a:pt x="206" y="178"/>
                  </a:lnTo>
                  <a:lnTo>
                    <a:pt x="199" y="179"/>
                  </a:lnTo>
                  <a:lnTo>
                    <a:pt x="189" y="182"/>
                  </a:lnTo>
                  <a:lnTo>
                    <a:pt x="180" y="185"/>
                  </a:lnTo>
                  <a:lnTo>
                    <a:pt x="171" y="191"/>
                  </a:lnTo>
                  <a:lnTo>
                    <a:pt x="168" y="195"/>
                  </a:lnTo>
                  <a:lnTo>
                    <a:pt x="164" y="197"/>
                  </a:lnTo>
                  <a:lnTo>
                    <a:pt x="159" y="199"/>
                  </a:lnTo>
                  <a:lnTo>
                    <a:pt x="148" y="198"/>
                  </a:lnTo>
                  <a:lnTo>
                    <a:pt x="138" y="196"/>
                  </a:lnTo>
                  <a:lnTo>
                    <a:pt x="126" y="194"/>
                  </a:lnTo>
                  <a:lnTo>
                    <a:pt x="120" y="195"/>
                  </a:lnTo>
                  <a:lnTo>
                    <a:pt x="112" y="194"/>
                  </a:lnTo>
                  <a:lnTo>
                    <a:pt x="99" y="192"/>
                  </a:lnTo>
                  <a:lnTo>
                    <a:pt x="90" y="190"/>
                  </a:lnTo>
                  <a:lnTo>
                    <a:pt x="80" y="192"/>
                  </a:lnTo>
                  <a:lnTo>
                    <a:pt x="79" y="191"/>
                  </a:lnTo>
                  <a:lnTo>
                    <a:pt x="78" y="190"/>
                  </a:lnTo>
                  <a:lnTo>
                    <a:pt x="79" y="187"/>
                  </a:lnTo>
                  <a:lnTo>
                    <a:pt x="80" y="186"/>
                  </a:lnTo>
                  <a:lnTo>
                    <a:pt x="83" y="185"/>
                  </a:lnTo>
                  <a:lnTo>
                    <a:pt x="83" y="183"/>
                  </a:lnTo>
                  <a:lnTo>
                    <a:pt x="84" y="182"/>
                  </a:lnTo>
                  <a:lnTo>
                    <a:pt x="82" y="180"/>
                  </a:lnTo>
                  <a:lnTo>
                    <a:pt x="76" y="177"/>
                  </a:lnTo>
                  <a:lnTo>
                    <a:pt x="74" y="175"/>
                  </a:lnTo>
                  <a:lnTo>
                    <a:pt x="74" y="175"/>
                  </a:lnTo>
                  <a:lnTo>
                    <a:pt x="74" y="173"/>
                  </a:lnTo>
                  <a:lnTo>
                    <a:pt x="72" y="172"/>
                  </a:lnTo>
                  <a:lnTo>
                    <a:pt x="71" y="171"/>
                  </a:lnTo>
                  <a:lnTo>
                    <a:pt x="69" y="170"/>
                  </a:lnTo>
                  <a:lnTo>
                    <a:pt x="67" y="167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71" y="162"/>
                  </a:lnTo>
                  <a:lnTo>
                    <a:pt x="74" y="162"/>
                  </a:lnTo>
                  <a:lnTo>
                    <a:pt x="75" y="161"/>
                  </a:lnTo>
                  <a:lnTo>
                    <a:pt x="74" y="160"/>
                  </a:lnTo>
                  <a:lnTo>
                    <a:pt x="72" y="158"/>
                  </a:lnTo>
                  <a:lnTo>
                    <a:pt x="67" y="155"/>
                  </a:lnTo>
                  <a:lnTo>
                    <a:pt x="63" y="157"/>
                  </a:lnTo>
                  <a:lnTo>
                    <a:pt x="59" y="162"/>
                  </a:lnTo>
                  <a:lnTo>
                    <a:pt x="55" y="162"/>
                  </a:lnTo>
                  <a:lnTo>
                    <a:pt x="54" y="159"/>
                  </a:lnTo>
                  <a:lnTo>
                    <a:pt x="50" y="157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4"/>
                  </a:lnTo>
                  <a:lnTo>
                    <a:pt x="38" y="152"/>
                  </a:lnTo>
                  <a:lnTo>
                    <a:pt x="33" y="151"/>
                  </a:lnTo>
                  <a:lnTo>
                    <a:pt x="33" y="149"/>
                  </a:lnTo>
                  <a:lnTo>
                    <a:pt x="34" y="149"/>
                  </a:lnTo>
                  <a:lnTo>
                    <a:pt x="36" y="148"/>
                  </a:lnTo>
                  <a:lnTo>
                    <a:pt x="38" y="148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7" y="146"/>
                  </a:lnTo>
                  <a:lnTo>
                    <a:pt x="35" y="145"/>
                  </a:lnTo>
                  <a:lnTo>
                    <a:pt x="34" y="144"/>
                  </a:lnTo>
                  <a:lnTo>
                    <a:pt x="33" y="143"/>
                  </a:lnTo>
                  <a:lnTo>
                    <a:pt x="33" y="143"/>
                  </a:lnTo>
                  <a:lnTo>
                    <a:pt x="34" y="142"/>
                  </a:lnTo>
                  <a:lnTo>
                    <a:pt x="35" y="142"/>
                  </a:lnTo>
                  <a:lnTo>
                    <a:pt x="35" y="141"/>
                  </a:lnTo>
                  <a:lnTo>
                    <a:pt x="36" y="140"/>
                  </a:lnTo>
                  <a:lnTo>
                    <a:pt x="37" y="138"/>
                  </a:lnTo>
                  <a:lnTo>
                    <a:pt x="38" y="138"/>
                  </a:lnTo>
                  <a:lnTo>
                    <a:pt x="38" y="136"/>
                  </a:lnTo>
                  <a:lnTo>
                    <a:pt x="36" y="136"/>
                  </a:lnTo>
                  <a:lnTo>
                    <a:pt x="36" y="135"/>
                  </a:lnTo>
                  <a:lnTo>
                    <a:pt x="34" y="134"/>
                  </a:lnTo>
                  <a:lnTo>
                    <a:pt x="30" y="133"/>
                  </a:lnTo>
                  <a:lnTo>
                    <a:pt x="27" y="130"/>
                  </a:lnTo>
                  <a:lnTo>
                    <a:pt x="25" y="130"/>
                  </a:lnTo>
                  <a:lnTo>
                    <a:pt x="24" y="129"/>
                  </a:lnTo>
                  <a:lnTo>
                    <a:pt x="21" y="127"/>
                  </a:lnTo>
                  <a:lnTo>
                    <a:pt x="19" y="125"/>
                  </a:lnTo>
                  <a:lnTo>
                    <a:pt x="16" y="123"/>
                  </a:lnTo>
                  <a:lnTo>
                    <a:pt x="15" y="123"/>
                  </a:lnTo>
                  <a:lnTo>
                    <a:pt x="15" y="122"/>
                  </a:lnTo>
                  <a:lnTo>
                    <a:pt x="16" y="121"/>
                  </a:lnTo>
                  <a:lnTo>
                    <a:pt x="16" y="120"/>
                  </a:lnTo>
                  <a:lnTo>
                    <a:pt x="15" y="118"/>
                  </a:lnTo>
                  <a:lnTo>
                    <a:pt x="16" y="114"/>
                  </a:lnTo>
                  <a:lnTo>
                    <a:pt x="15" y="112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2" y="110"/>
                  </a:lnTo>
                  <a:lnTo>
                    <a:pt x="10" y="106"/>
                  </a:lnTo>
                  <a:lnTo>
                    <a:pt x="8" y="105"/>
                  </a:lnTo>
                  <a:lnTo>
                    <a:pt x="6" y="103"/>
                  </a:lnTo>
                  <a:lnTo>
                    <a:pt x="3" y="101"/>
                  </a:lnTo>
                  <a:lnTo>
                    <a:pt x="2" y="98"/>
                  </a:lnTo>
                  <a:lnTo>
                    <a:pt x="0" y="96"/>
                  </a:lnTo>
                  <a:lnTo>
                    <a:pt x="1" y="94"/>
                  </a:lnTo>
                  <a:lnTo>
                    <a:pt x="8" y="93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24" y="89"/>
                  </a:lnTo>
                  <a:lnTo>
                    <a:pt x="26" y="88"/>
                  </a:lnTo>
                  <a:lnTo>
                    <a:pt x="27" y="87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30" y="82"/>
                  </a:lnTo>
                  <a:lnTo>
                    <a:pt x="30" y="81"/>
                  </a:lnTo>
                  <a:lnTo>
                    <a:pt x="30" y="79"/>
                  </a:lnTo>
                  <a:lnTo>
                    <a:pt x="31" y="75"/>
                  </a:lnTo>
                  <a:lnTo>
                    <a:pt x="32" y="73"/>
                  </a:lnTo>
                  <a:lnTo>
                    <a:pt x="33" y="73"/>
                  </a:lnTo>
                  <a:lnTo>
                    <a:pt x="35" y="72"/>
                  </a:lnTo>
                  <a:lnTo>
                    <a:pt x="38" y="69"/>
                  </a:lnTo>
                  <a:lnTo>
                    <a:pt x="37" y="67"/>
                  </a:lnTo>
                  <a:lnTo>
                    <a:pt x="38" y="66"/>
                  </a:lnTo>
                  <a:lnTo>
                    <a:pt x="40" y="62"/>
                  </a:lnTo>
                  <a:lnTo>
                    <a:pt x="43" y="58"/>
                  </a:lnTo>
                  <a:lnTo>
                    <a:pt x="43" y="56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0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6" y="31"/>
                  </a:lnTo>
                  <a:lnTo>
                    <a:pt x="59" y="28"/>
                  </a:lnTo>
                  <a:lnTo>
                    <a:pt x="60" y="25"/>
                  </a:lnTo>
                  <a:lnTo>
                    <a:pt x="61" y="24"/>
                  </a:lnTo>
                  <a:lnTo>
                    <a:pt x="63" y="23"/>
                  </a:lnTo>
                  <a:lnTo>
                    <a:pt x="65" y="22"/>
                  </a:lnTo>
                  <a:lnTo>
                    <a:pt x="67" y="22"/>
                  </a:lnTo>
                  <a:lnTo>
                    <a:pt x="70" y="23"/>
                  </a:lnTo>
                  <a:lnTo>
                    <a:pt x="71" y="22"/>
                  </a:lnTo>
                  <a:lnTo>
                    <a:pt x="73" y="21"/>
                  </a:lnTo>
                  <a:lnTo>
                    <a:pt x="78" y="15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5" y="12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95" y="12"/>
                  </a:lnTo>
                  <a:lnTo>
                    <a:pt x="102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13" y="15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8" y="16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8" y="14"/>
                  </a:lnTo>
                  <a:lnTo>
                    <a:pt x="130" y="15"/>
                  </a:lnTo>
                  <a:lnTo>
                    <a:pt x="133" y="17"/>
                  </a:lnTo>
                  <a:lnTo>
                    <a:pt x="139" y="23"/>
                  </a:lnTo>
                  <a:lnTo>
                    <a:pt x="140" y="25"/>
                  </a:lnTo>
                  <a:lnTo>
                    <a:pt x="143" y="24"/>
                  </a:lnTo>
                  <a:lnTo>
                    <a:pt x="146" y="23"/>
                  </a:lnTo>
                  <a:lnTo>
                    <a:pt x="148" y="20"/>
                  </a:lnTo>
                  <a:lnTo>
                    <a:pt x="157" y="16"/>
                  </a:lnTo>
                  <a:lnTo>
                    <a:pt x="164" y="15"/>
                  </a:lnTo>
                  <a:lnTo>
                    <a:pt x="171" y="13"/>
                  </a:lnTo>
                  <a:lnTo>
                    <a:pt x="178" y="12"/>
                  </a:lnTo>
                  <a:lnTo>
                    <a:pt x="181" y="9"/>
                  </a:lnTo>
                  <a:lnTo>
                    <a:pt x="182" y="7"/>
                  </a:lnTo>
                  <a:lnTo>
                    <a:pt x="183" y="3"/>
                  </a:lnTo>
                  <a:lnTo>
                    <a:pt x="187" y="1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3" y="5"/>
                  </a:lnTo>
                  <a:lnTo>
                    <a:pt x="204" y="7"/>
                  </a:lnTo>
                  <a:lnTo>
                    <a:pt x="206" y="10"/>
                  </a:lnTo>
                  <a:lnTo>
                    <a:pt x="208" y="14"/>
                  </a:lnTo>
                  <a:lnTo>
                    <a:pt x="211" y="19"/>
                  </a:lnTo>
                  <a:lnTo>
                    <a:pt x="211" y="21"/>
                  </a:lnTo>
                  <a:lnTo>
                    <a:pt x="213" y="25"/>
                  </a:lnTo>
                  <a:lnTo>
                    <a:pt x="214" y="28"/>
                  </a:lnTo>
                  <a:lnTo>
                    <a:pt x="217" y="32"/>
                  </a:lnTo>
                  <a:lnTo>
                    <a:pt x="218" y="33"/>
                  </a:lnTo>
                  <a:lnTo>
                    <a:pt x="219" y="35"/>
                  </a:lnTo>
                  <a:lnTo>
                    <a:pt x="222" y="41"/>
                  </a:lnTo>
                  <a:lnTo>
                    <a:pt x="225" y="44"/>
                  </a:lnTo>
                  <a:lnTo>
                    <a:pt x="227" y="46"/>
                  </a:lnTo>
                  <a:lnTo>
                    <a:pt x="228" y="49"/>
                  </a:lnTo>
                  <a:lnTo>
                    <a:pt x="230" y="51"/>
                  </a:lnTo>
                  <a:lnTo>
                    <a:pt x="233" y="55"/>
                  </a:lnTo>
                  <a:lnTo>
                    <a:pt x="236" y="57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41" y="72"/>
                  </a:lnTo>
                  <a:lnTo>
                    <a:pt x="241" y="78"/>
                  </a:lnTo>
                  <a:lnTo>
                    <a:pt x="241" y="80"/>
                  </a:lnTo>
                  <a:lnTo>
                    <a:pt x="240" y="85"/>
                  </a:lnTo>
                  <a:lnTo>
                    <a:pt x="238" y="94"/>
                  </a:lnTo>
                  <a:lnTo>
                    <a:pt x="237" y="101"/>
                  </a:lnTo>
                  <a:lnTo>
                    <a:pt x="238" y="105"/>
                  </a:lnTo>
                  <a:lnTo>
                    <a:pt x="238" y="108"/>
                  </a:lnTo>
                  <a:lnTo>
                    <a:pt x="238" y="109"/>
                  </a:lnTo>
                  <a:lnTo>
                    <a:pt x="239" y="113"/>
                  </a:lnTo>
                  <a:lnTo>
                    <a:pt x="239" y="115"/>
                  </a:lnTo>
                  <a:lnTo>
                    <a:pt x="238" y="116"/>
                  </a:lnTo>
                  <a:lnTo>
                    <a:pt x="237" y="117"/>
                  </a:lnTo>
                  <a:lnTo>
                    <a:pt x="236" y="118"/>
                  </a:lnTo>
                  <a:lnTo>
                    <a:pt x="238" y="119"/>
                  </a:lnTo>
                  <a:lnTo>
                    <a:pt x="239" y="121"/>
                  </a:lnTo>
                  <a:lnTo>
                    <a:pt x="241" y="12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9" name="Freeform 292">
              <a:extLst>
                <a:ext uri="{FF2B5EF4-FFF2-40B4-BE49-F238E27FC236}">
                  <a16:creationId xmlns:a16="http://schemas.microsoft.com/office/drawing/2014/main" id="{8B177935-EE2E-4DEF-A043-B447683A5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5811" y="7775698"/>
              <a:ext cx="357186" cy="247282"/>
            </a:xfrm>
            <a:custGeom>
              <a:avLst/>
              <a:gdLst>
                <a:gd name="T0" fmla="*/ 258 w 286"/>
                <a:gd name="T1" fmla="*/ 133 h 200"/>
                <a:gd name="T2" fmla="*/ 259 w 286"/>
                <a:gd name="T3" fmla="*/ 130 h 200"/>
                <a:gd name="T4" fmla="*/ 282 w 286"/>
                <a:gd name="T5" fmla="*/ 127 h 200"/>
                <a:gd name="T6" fmla="*/ 284 w 286"/>
                <a:gd name="T7" fmla="*/ 144 h 200"/>
                <a:gd name="T8" fmla="*/ 266 w 286"/>
                <a:gd name="T9" fmla="*/ 149 h 200"/>
                <a:gd name="T10" fmla="*/ 261 w 286"/>
                <a:gd name="T11" fmla="*/ 146 h 200"/>
                <a:gd name="T12" fmla="*/ 258 w 286"/>
                <a:gd name="T13" fmla="*/ 160 h 200"/>
                <a:gd name="T14" fmla="*/ 254 w 286"/>
                <a:gd name="T15" fmla="*/ 173 h 200"/>
                <a:gd name="T16" fmla="*/ 245 w 286"/>
                <a:gd name="T17" fmla="*/ 196 h 200"/>
                <a:gd name="T18" fmla="*/ 226 w 286"/>
                <a:gd name="T19" fmla="*/ 187 h 200"/>
                <a:gd name="T20" fmla="*/ 208 w 286"/>
                <a:gd name="T21" fmla="*/ 179 h 200"/>
                <a:gd name="T22" fmla="*/ 171 w 286"/>
                <a:gd name="T23" fmla="*/ 191 h 200"/>
                <a:gd name="T24" fmla="*/ 138 w 286"/>
                <a:gd name="T25" fmla="*/ 196 h 200"/>
                <a:gd name="T26" fmla="*/ 90 w 286"/>
                <a:gd name="T27" fmla="*/ 190 h 200"/>
                <a:gd name="T28" fmla="*/ 80 w 286"/>
                <a:gd name="T29" fmla="*/ 186 h 200"/>
                <a:gd name="T30" fmla="*/ 76 w 286"/>
                <a:gd name="T31" fmla="*/ 177 h 200"/>
                <a:gd name="T32" fmla="*/ 71 w 286"/>
                <a:gd name="T33" fmla="*/ 171 h 200"/>
                <a:gd name="T34" fmla="*/ 71 w 286"/>
                <a:gd name="T35" fmla="*/ 162 h 200"/>
                <a:gd name="T36" fmla="*/ 67 w 286"/>
                <a:gd name="T37" fmla="*/ 155 h 200"/>
                <a:gd name="T38" fmla="*/ 50 w 286"/>
                <a:gd name="T39" fmla="*/ 157 h 200"/>
                <a:gd name="T40" fmla="*/ 33 w 286"/>
                <a:gd name="T41" fmla="*/ 151 h 200"/>
                <a:gd name="T42" fmla="*/ 39 w 286"/>
                <a:gd name="T43" fmla="*/ 148 h 200"/>
                <a:gd name="T44" fmla="*/ 33 w 286"/>
                <a:gd name="T45" fmla="*/ 143 h 200"/>
                <a:gd name="T46" fmla="*/ 36 w 286"/>
                <a:gd name="T47" fmla="*/ 140 h 200"/>
                <a:gd name="T48" fmla="*/ 36 w 286"/>
                <a:gd name="T49" fmla="*/ 135 h 200"/>
                <a:gd name="T50" fmla="*/ 24 w 286"/>
                <a:gd name="T51" fmla="*/ 129 h 200"/>
                <a:gd name="T52" fmla="*/ 15 w 286"/>
                <a:gd name="T53" fmla="*/ 122 h 200"/>
                <a:gd name="T54" fmla="*/ 15 w 286"/>
                <a:gd name="T55" fmla="*/ 112 h 200"/>
                <a:gd name="T56" fmla="*/ 14 w 286"/>
                <a:gd name="T57" fmla="*/ 112 h 200"/>
                <a:gd name="T58" fmla="*/ 3 w 286"/>
                <a:gd name="T59" fmla="*/ 101 h 200"/>
                <a:gd name="T60" fmla="*/ 11 w 286"/>
                <a:gd name="T61" fmla="*/ 94 h 200"/>
                <a:gd name="T62" fmla="*/ 15 w 286"/>
                <a:gd name="T63" fmla="*/ 89 h 200"/>
                <a:gd name="T64" fmla="*/ 28 w 286"/>
                <a:gd name="T65" fmla="*/ 85 h 200"/>
                <a:gd name="T66" fmla="*/ 31 w 286"/>
                <a:gd name="T67" fmla="*/ 75 h 200"/>
                <a:gd name="T68" fmla="*/ 37 w 286"/>
                <a:gd name="T69" fmla="*/ 67 h 200"/>
                <a:gd name="T70" fmla="*/ 43 w 286"/>
                <a:gd name="T71" fmla="*/ 55 h 200"/>
                <a:gd name="T72" fmla="*/ 52 w 286"/>
                <a:gd name="T73" fmla="*/ 40 h 200"/>
                <a:gd name="T74" fmla="*/ 59 w 286"/>
                <a:gd name="T75" fmla="*/ 28 h 200"/>
                <a:gd name="T76" fmla="*/ 67 w 286"/>
                <a:gd name="T77" fmla="*/ 22 h 200"/>
                <a:gd name="T78" fmla="*/ 79 w 286"/>
                <a:gd name="T79" fmla="*/ 14 h 200"/>
                <a:gd name="T80" fmla="*/ 89 w 286"/>
                <a:gd name="T81" fmla="*/ 8 h 200"/>
                <a:gd name="T82" fmla="*/ 104 w 286"/>
                <a:gd name="T83" fmla="*/ 12 h 200"/>
                <a:gd name="T84" fmla="*/ 122 w 286"/>
                <a:gd name="T85" fmla="*/ 16 h 200"/>
                <a:gd name="T86" fmla="*/ 139 w 286"/>
                <a:gd name="T87" fmla="*/ 23 h 200"/>
                <a:gd name="T88" fmla="*/ 157 w 286"/>
                <a:gd name="T89" fmla="*/ 16 h 200"/>
                <a:gd name="T90" fmla="*/ 182 w 286"/>
                <a:gd name="T91" fmla="*/ 7 h 200"/>
                <a:gd name="T92" fmla="*/ 195 w 286"/>
                <a:gd name="T93" fmla="*/ 0 h 200"/>
                <a:gd name="T94" fmla="*/ 206 w 286"/>
                <a:gd name="T95" fmla="*/ 10 h 200"/>
                <a:gd name="T96" fmla="*/ 214 w 286"/>
                <a:gd name="T97" fmla="*/ 28 h 200"/>
                <a:gd name="T98" fmla="*/ 225 w 286"/>
                <a:gd name="T99" fmla="*/ 44 h 200"/>
                <a:gd name="T100" fmla="*/ 236 w 286"/>
                <a:gd name="T101" fmla="*/ 57 h 200"/>
                <a:gd name="T102" fmla="*/ 241 w 286"/>
                <a:gd name="T103" fmla="*/ 80 h 200"/>
                <a:gd name="T104" fmla="*/ 238 w 286"/>
                <a:gd name="T105" fmla="*/ 108 h 200"/>
                <a:gd name="T106" fmla="*/ 237 w 286"/>
                <a:gd name="T107" fmla="*/ 11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6" h="200">
                  <a:moveTo>
                    <a:pt x="241" y="124"/>
                  </a:moveTo>
                  <a:lnTo>
                    <a:pt x="244" y="128"/>
                  </a:lnTo>
                  <a:lnTo>
                    <a:pt x="248" y="130"/>
                  </a:lnTo>
                  <a:lnTo>
                    <a:pt x="257" y="133"/>
                  </a:lnTo>
                  <a:lnTo>
                    <a:pt x="258" y="133"/>
                  </a:lnTo>
                  <a:lnTo>
                    <a:pt x="258" y="132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61" y="130"/>
                  </a:lnTo>
                  <a:lnTo>
                    <a:pt x="265" y="129"/>
                  </a:lnTo>
                  <a:lnTo>
                    <a:pt x="271" y="126"/>
                  </a:lnTo>
                  <a:lnTo>
                    <a:pt x="277" y="125"/>
                  </a:lnTo>
                  <a:lnTo>
                    <a:pt x="282" y="127"/>
                  </a:lnTo>
                  <a:lnTo>
                    <a:pt x="284" y="130"/>
                  </a:lnTo>
                  <a:lnTo>
                    <a:pt x="285" y="132"/>
                  </a:lnTo>
                  <a:lnTo>
                    <a:pt x="285" y="135"/>
                  </a:lnTo>
                  <a:lnTo>
                    <a:pt x="285" y="136"/>
                  </a:lnTo>
                  <a:lnTo>
                    <a:pt x="284" y="144"/>
                  </a:lnTo>
                  <a:lnTo>
                    <a:pt x="283" y="147"/>
                  </a:lnTo>
                  <a:lnTo>
                    <a:pt x="281" y="150"/>
                  </a:lnTo>
                  <a:lnTo>
                    <a:pt x="266" y="154"/>
                  </a:lnTo>
                  <a:lnTo>
                    <a:pt x="267" y="152"/>
                  </a:lnTo>
                  <a:lnTo>
                    <a:pt x="266" y="149"/>
                  </a:lnTo>
                  <a:lnTo>
                    <a:pt x="266" y="146"/>
                  </a:lnTo>
                  <a:lnTo>
                    <a:pt x="267" y="144"/>
                  </a:lnTo>
                  <a:lnTo>
                    <a:pt x="264" y="143"/>
                  </a:lnTo>
                  <a:lnTo>
                    <a:pt x="262" y="144"/>
                  </a:lnTo>
                  <a:lnTo>
                    <a:pt x="261" y="146"/>
                  </a:lnTo>
                  <a:lnTo>
                    <a:pt x="262" y="151"/>
                  </a:lnTo>
                  <a:lnTo>
                    <a:pt x="260" y="154"/>
                  </a:lnTo>
                  <a:lnTo>
                    <a:pt x="260" y="155"/>
                  </a:lnTo>
                  <a:lnTo>
                    <a:pt x="260" y="159"/>
                  </a:lnTo>
                  <a:lnTo>
                    <a:pt x="258" y="160"/>
                  </a:lnTo>
                  <a:lnTo>
                    <a:pt x="258" y="162"/>
                  </a:lnTo>
                  <a:lnTo>
                    <a:pt x="261" y="161"/>
                  </a:lnTo>
                  <a:lnTo>
                    <a:pt x="260" y="164"/>
                  </a:lnTo>
                  <a:lnTo>
                    <a:pt x="255" y="170"/>
                  </a:lnTo>
                  <a:lnTo>
                    <a:pt x="254" y="173"/>
                  </a:lnTo>
                  <a:lnTo>
                    <a:pt x="254" y="186"/>
                  </a:lnTo>
                  <a:lnTo>
                    <a:pt x="252" y="194"/>
                  </a:lnTo>
                  <a:lnTo>
                    <a:pt x="252" y="196"/>
                  </a:lnTo>
                  <a:lnTo>
                    <a:pt x="247" y="196"/>
                  </a:lnTo>
                  <a:lnTo>
                    <a:pt x="245" y="196"/>
                  </a:lnTo>
                  <a:lnTo>
                    <a:pt x="241" y="195"/>
                  </a:lnTo>
                  <a:lnTo>
                    <a:pt x="236" y="193"/>
                  </a:lnTo>
                  <a:lnTo>
                    <a:pt x="233" y="188"/>
                  </a:lnTo>
                  <a:lnTo>
                    <a:pt x="230" y="186"/>
                  </a:lnTo>
                  <a:lnTo>
                    <a:pt x="226" y="187"/>
                  </a:lnTo>
                  <a:lnTo>
                    <a:pt x="225" y="187"/>
                  </a:lnTo>
                  <a:lnTo>
                    <a:pt x="224" y="186"/>
                  </a:lnTo>
                  <a:lnTo>
                    <a:pt x="221" y="184"/>
                  </a:lnTo>
                  <a:lnTo>
                    <a:pt x="217" y="184"/>
                  </a:lnTo>
                  <a:lnTo>
                    <a:pt x="208" y="179"/>
                  </a:lnTo>
                  <a:lnTo>
                    <a:pt x="206" y="178"/>
                  </a:lnTo>
                  <a:lnTo>
                    <a:pt x="199" y="179"/>
                  </a:lnTo>
                  <a:lnTo>
                    <a:pt x="189" y="182"/>
                  </a:lnTo>
                  <a:lnTo>
                    <a:pt x="180" y="185"/>
                  </a:lnTo>
                  <a:lnTo>
                    <a:pt x="171" y="191"/>
                  </a:lnTo>
                  <a:lnTo>
                    <a:pt x="168" y="195"/>
                  </a:lnTo>
                  <a:lnTo>
                    <a:pt x="164" y="197"/>
                  </a:lnTo>
                  <a:lnTo>
                    <a:pt x="159" y="199"/>
                  </a:lnTo>
                  <a:lnTo>
                    <a:pt x="148" y="198"/>
                  </a:lnTo>
                  <a:lnTo>
                    <a:pt x="138" y="196"/>
                  </a:lnTo>
                  <a:lnTo>
                    <a:pt x="126" y="194"/>
                  </a:lnTo>
                  <a:lnTo>
                    <a:pt x="120" y="195"/>
                  </a:lnTo>
                  <a:lnTo>
                    <a:pt x="112" y="194"/>
                  </a:lnTo>
                  <a:lnTo>
                    <a:pt x="99" y="192"/>
                  </a:lnTo>
                  <a:lnTo>
                    <a:pt x="90" y="190"/>
                  </a:lnTo>
                  <a:lnTo>
                    <a:pt x="80" y="192"/>
                  </a:lnTo>
                  <a:lnTo>
                    <a:pt x="79" y="191"/>
                  </a:lnTo>
                  <a:lnTo>
                    <a:pt x="78" y="190"/>
                  </a:lnTo>
                  <a:lnTo>
                    <a:pt x="79" y="187"/>
                  </a:lnTo>
                  <a:lnTo>
                    <a:pt x="80" y="186"/>
                  </a:lnTo>
                  <a:lnTo>
                    <a:pt x="83" y="185"/>
                  </a:lnTo>
                  <a:lnTo>
                    <a:pt x="83" y="183"/>
                  </a:lnTo>
                  <a:lnTo>
                    <a:pt x="84" y="182"/>
                  </a:lnTo>
                  <a:lnTo>
                    <a:pt x="82" y="180"/>
                  </a:lnTo>
                  <a:lnTo>
                    <a:pt x="76" y="177"/>
                  </a:lnTo>
                  <a:lnTo>
                    <a:pt x="74" y="175"/>
                  </a:lnTo>
                  <a:lnTo>
                    <a:pt x="74" y="175"/>
                  </a:lnTo>
                  <a:lnTo>
                    <a:pt x="74" y="173"/>
                  </a:lnTo>
                  <a:lnTo>
                    <a:pt x="72" y="172"/>
                  </a:lnTo>
                  <a:lnTo>
                    <a:pt x="71" y="171"/>
                  </a:lnTo>
                  <a:lnTo>
                    <a:pt x="69" y="170"/>
                  </a:lnTo>
                  <a:lnTo>
                    <a:pt x="67" y="167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71" y="162"/>
                  </a:lnTo>
                  <a:lnTo>
                    <a:pt x="74" y="162"/>
                  </a:lnTo>
                  <a:lnTo>
                    <a:pt x="75" y="161"/>
                  </a:lnTo>
                  <a:lnTo>
                    <a:pt x="74" y="160"/>
                  </a:lnTo>
                  <a:lnTo>
                    <a:pt x="72" y="158"/>
                  </a:lnTo>
                  <a:lnTo>
                    <a:pt x="67" y="155"/>
                  </a:lnTo>
                  <a:lnTo>
                    <a:pt x="63" y="157"/>
                  </a:lnTo>
                  <a:lnTo>
                    <a:pt x="59" y="162"/>
                  </a:lnTo>
                  <a:lnTo>
                    <a:pt x="55" y="162"/>
                  </a:lnTo>
                  <a:lnTo>
                    <a:pt x="54" y="159"/>
                  </a:lnTo>
                  <a:lnTo>
                    <a:pt x="50" y="157"/>
                  </a:lnTo>
                  <a:lnTo>
                    <a:pt x="45" y="157"/>
                  </a:lnTo>
                  <a:lnTo>
                    <a:pt x="42" y="155"/>
                  </a:lnTo>
                  <a:lnTo>
                    <a:pt x="41" y="154"/>
                  </a:lnTo>
                  <a:lnTo>
                    <a:pt x="38" y="152"/>
                  </a:lnTo>
                  <a:lnTo>
                    <a:pt x="33" y="151"/>
                  </a:lnTo>
                  <a:lnTo>
                    <a:pt x="33" y="149"/>
                  </a:lnTo>
                  <a:lnTo>
                    <a:pt x="34" y="149"/>
                  </a:lnTo>
                  <a:lnTo>
                    <a:pt x="36" y="148"/>
                  </a:lnTo>
                  <a:lnTo>
                    <a:pt x="38" y="148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7" y="146"/>
                  </a:lnTo>
                  <a:lnTo>
                    <a:pt x="35" y="145"/>
                  </a:lnTo>
                  <a:lnTo>
                    <a:pt x="34" y="144"/>
                  </a:lnTo>
                  <a:lnTo>
                    <a:pt x="33" y="143"/>
                  </a:lnTo>
                  <a:lnTo>
                    <a:pt x="33" y="143"/>
                  </a:lnTo>
                  <a:lnTo>
                    <a:pt x="34" y="142"/>
                  </a:lnTo>
                  <a:lnTo>
                    <a:pt x="35" y="142"/>
                  </a:lnTo>
                  <a:lnTo>
                    <a:pt x="35" y="141"/>
                  </a:lnTo>
                  <a:lnTo>
                    <a:pt x="36" y="140"/>
                  </a:lnTo>
                  <a:lnTo>
                    <a:pt x="37" y="138"/>
                  </a:lnTo>
                  <a:lnTo>
                    <a:pt x="38" y="138"/>
                  </a:lnTo>
                  <a:lnTo>
                    <a:pt x="38" y="136"/>
                  </a:lnTo>
                  <a:lnTo>
                    <a:pt x="36" y="136"/>
                  </a:lnTo>
                  <a:lnTo>
                    <a:pt x="36" y="135"/>
                  </a:lnTo>
                  <a:lnTo>
                    <a:pt x="34" y="134"/>
                  </a:lnTo>
                  <a:lnTo>
                    <a:pt x="30" y="133"/>
                  </a:lnTo>
                  <a:lnTo>
                    <a:pt x="27" y="130"/>
                  </a:lnTo>
                  <a:lnTo>
                    <a:pt x="25" y="130"/>
                  </a:lnTo>
                  <a:lnTo>
                    <a:pt x="24" y="129"/>
                  </a:lnTo>
                  <a:lnTo>
                    <a:pt x="21" y="127"/>
                  </a:lnTo>
                  <a:lnTo>
                    <a:pt x="19" y="125"/>
                  </a:lnTo>
                  <a:lnTo>
                    <a:pt x="16" y="123"/>
                  </a:lnTo>
                  <a:lnTo>
                    <a:pt x="15" y="123"/>
                  </a:lnTo>
                  <a:lnTo>
                    <a:pt x="15" y="122"/>
                  </a:lnTo>
                  <a:lnTo>
                    <a:pt x="16" y="121"/>
                  </a:lnTo>
                  <a:lnTo>
                    <a:pt x="16" y="120"/>
                  </a:lnTo>
                  <a:lnTo>
                    <a:pt x="15" y="118"/>
                  </a:lnTo>
                  <a:lnTo>
                    <a:pt x="16" y="114"/>
                  </a:lnTo>
                  <a:lnTo>
                    <a:pt x="15" y="112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2" y="110"/>
                  </a:lnTo>
                  <a:lnTo>
                    <a:pt x="10" y="106"/>
                  </a:lnTo>
                  <a:lnTo>
                    <a:pt x="8" y="105"/>
                  </a:lnTo>
                  <a:lnTo>
                    <a:pt x="6" y="103"/>
                  </a:lnTo>
                  <a:lnTo>
                    <a:pt x="3" y="101"/>
                  </a:lnTo>
                  <a:lnTo>
                    <a:pt x="2" y="98"/>
                  </a:lnTo>
                  <a:lnTo>
                    <a:pt x="0" y="96"/>
                  </a:lnTo>
                  <a:lnTo>
                    <a:pt x="1" y="94"/>
                  </a:lnTo>
                  <a:lnTo>
                    <a:pt x="8" y="93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1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24" y="89"/>
                  </a:lnTo>
                  <a:lnTo>
                    <a:pt x="26" y="88"/>
                  </a:lnTo>
                  <a:lnTo>
                    <a:pt x="27" y="87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30" y="82"/>
                  </a:lnTo>
                  <a:lnTo>
                    <a:pt x="30" y="81"/>
                  </a:lnTo>
                  <a:lnTo>
                    <a:pt x="30" y="79"/>
                  </a:lnTo>
                  <a:lnTo>
                    <a:pt x="31" y="75"/>
                  </a:lnTo>
                  <a:lnTo>
                    <a:pt x="32" y="73"/>
                  </a:lnTo>
                  <a:lnTo>
                    <a:pt x="33" y="73"/>
                  </a:lnTo>
                  <a:lnTo>
                    <a:pt x="35" y="72"/>
                  </a:lnTo>
                  <a:lnTo>
                    <a:pt x="38" y="69"/>
                  </a:lnTo>
                  <a:lnTo>
                    <a:pt x="37" y="67"/>
                  </a:lnTo>
                  <a:lnTo>
                    <a:pt x="38" y="66"/>
                  </a:lnTo>
                  <a:lnTo>
                    <a:pt x="40" y="62"/>
                  </a:lnTo>
                  <a:lnTo>
                    <a:pt x="43" y="58"/>
                  </a:lnTo>
                  <a:lnTo>
                    <a:pt x="43" y="56"/>
                  </a:lnTo>
                  <a:lnTo>
                    <a:pt x="43" y="55"/>
                  </a:lnTo>
                  <a:lnTo>
                    <a:pt x="44" y="53"/>
                  </a:lnTo>
                  <a:lnTo>
                    <a:pt x="46" y="50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6" y="31"/>
                  </a:lnTo>
                  <a:lnTo>
                    <a:pt x="59" y="28"/>
                  </a:lnTo>
                  <a:lnTo>
                    <a:pt x="60" y="25"/>
                  </a:lnTo>
                  <a:lnTo>
                    <a:pt x="61" y="24"/>
                  </a:lnTo>
                  <a:lnTo>
                    <a:pt x="63" y="23"/>
                  </a:lnTo>
                  <a:lnTo>
                    <a:pt x="65" y="22"/>
                  </a:lnTo>
                  <a:lnTo>
                    <a:pt x="67" y="22"/>
                  </a:lnTo>
                  <a:lnTo>
                    <a:pt x="70" y="23"/>
                  </a:lnTo>
                  <a:lnTo>
                    <a:pt x="71" y="22"/>
                  </a:lnTo>
                  <a:lnTo>
                    <a:pt x="73" y="21"/>
                  </a:lnTo>
                  <a:lnTo>
                    <a:pt x="78" y="15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5" y="12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95" y="12"/>
                  </a:lnTo>
                  <a:lnTo>
                    <a:pt x="102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13" y="15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8" y="16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8" y="14"/>
                  </a:lnTo>
                  <a:lnTo>
                    <a:pt x="130" y="15"/>
                  </a:lnTo>
                  <a:lnTo>
                    <a:pt x="133" y="17"/>
                  </a:lnTo>
                  <a:lnTo>
                    <a:pt x="139" y="23"/>
                  </a:lnTo>
                  <a:lnTo>
                    <a:pt x="140" y="25"/>
                  </a:lnTo>
                  <a:lnTo>
                    <a:pt x="143" y="24"/>
                  </a:lnTo>
                  <a:lnTo>
                    <a:pt x="146" y="23"/>
                  </a:lnTo>
                  <a:lnTo>
                    <a:pt x="148" y="20"/>
                  </a:lnTo>
                  <a:lnTo>
                    <a:pt x="157" y="16"/>
                  </a:lnTo>
                  <a:lnTo>
                    <a:pt x="164" y="15"/>
                  </a:lnTo>
                  <a:lnTo>
                    <a:pt x="171" y="13"/>
                  </a:lnTo>
                  <a:lnTo>
                    <a:pt x="178" y="12"/>
                  </a:lnTo>
                  <a:lnTo>
                    <a:pt x="181" y="9"/>
                  </a:lnTo>
                  <a:lnTo>
                    <a:pt x="182" y="7"/>
                  </a:lnTo>
                  <a:lnTo>
                    <a:pt x="183" y="3"/>
                  </a:lnTo>
                  <a:lnTo>
                    <a:pt x="187" y="1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3" y="5"/>
                  </a:lnTo>
                  <a:lnTo>
                    <a:pt x="204" y="7"/>
                  </a:lnTo>
                  <a:lnTo>
                    <a:pt x="206" y="10"/>
                  </a:lnTo>
                  <a:lnTo>
                    <a:pt x="208" y="14"/>
                  </a:lnTo>
                  <a:lnTo>
                    <a:pt x="211" y="19"/>
                  </a:lnTo>
                  <a:lnTo>
                    <a:pt x="211" y="21"/>
                  </a:lnTo>
                  <a:lnTo>
                    <a:pt x="213" y="25"/>
                  </a:lnTo>
                  <a:lnTo>
                    <a:pt x="214" y="28"/>
                  </a:lnTo>
                  <a:lnTo>
                    <a:pt x="217" y="32"/>
                  </a:lnTo>
                  <a:lnTo>
                    <a:pt x="218" y="33"/>
                  </a:lnTo>
                  <a:lnTo>
                    <a:pt x="219" y="35"/>
                  </a:lnTo>
                  <a:lnTo>
                    <a:pt x="222" y="41"/>
                  </a:lnTo>
                  <a:lnTo>
                    <a:pt x="225" y="44"/>
                  </a:lnTo>
                  <a:lnTo>
                    <a:pt x="227" y="46"/>
                  </a:lnTo>
                  <a:lnTo>
                    <a:pt x="228" y="49"/>
                  </a:lnTo>
                  <a:lnTo>
                    <a:pt x="230" y="51"/>
                  </a:lnTo>
                  <a:lnTo>
                    <a:pt x="233" y="55"/>
                  </a:lnTo>
                  <a:lnTo>
                    <a:pt x="236" y="57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41" y="72"/>
                  </a:lnTo>
                  <a:lnTo>
                    <a:pt x="241" y="78"/>
                  </a:lnTo>
                  <a:lnTo>
                    <a:pt x="241" y="80"/>
                  </a:lnTo>
                  <a:lnTo>
                    <a:pt x="240" y="85"/>
                  </a:lnTo>
                  <a:lnTo>
                    <a:pt x="238" y="94"/>
                  </a:lnTo>
                  <a:lnTo>
                    <a:pt x="237" y="101"/>
                  </a:lnTo>
                  <a:lnTo>
                    <a:pt x="238" y="105"/>
                  </a:lnTo>
                  <a:lnTo>
                    <a:pt x="238" y="108"/>
                  </a:lnTo>
                  <a:lnTo>
                    <a:pt x="238" y="109"/>
                  </a:lnTo>
                  <a:lnTo>
                    <a:pt x="239" y="113"/>
                  </a:lnTo>
                  <a:lnTo>
                    <a:pt x="239" y="115"/>
                  </a:lnTo>
                  <a:lnTo>
                    <a:pt x="238" y="116"/>
                  </a:lnTo>
                  <a:lnTo>
                    <a:pt x="237" y="117"/>
                  </a:lnTo>
                  <a:lnTo>
                    <a:pt x="236" y="118"/>
                  </a:lnTo>
                  <a:lnTo>
                    <a:pt x="238" y="119"/>
                  </a:lnTo>
                  <a:lnTo>
                    <a:pt x="239" y="121"/>
                  </a:lnTo>
                  <a:lnTo>
                    <a:pt x="241" y="12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0" name="Freeform 293">
              <a:extLst>
                <a:ext uri="{FF2B5EF4-FFF2-40B4-BE49-F238E27FC236}">
                  <a16:creationId xmlns:a16="http://schemas.microsoft.com/office/drawing/2014/main" id="{0D8FD251-E7BA-4F0F-824F-2DCBC7F83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0859" y="7891096"/>
              <a:ext cx="159359" cy="208818"/>
            </a:xfrm>
            <a:custGeom>
              <a:avLst/>
              <a:gdLst>
                <a:gd name="T0" fmla="*/ 41 w 126"/>
                <a:gd name="T1" fmla="*/ 2 h 167"/>
                <a:gd name="T2" fmla="*/ 51 w 126"/>
                <a:gd name="T3" fmla="*/ 13 h 167"/>
                <a:gd name="T4" fmla="*/ 58 w 126"/>
                <a:gd name="T5" fmla="*/ 19 h 167"/>
                <a:gd name="T6" fmla="*/ 58 w 126"/>
                <a:gd name="T7" fmla="*/ 26 h 167"/>
                <a:gd name="T8" fmla="*/ 59 w 126"/>
                <a:gd name="T9" fmla="*/ 31 h 167"/>
                <a:gd name="T10" fmla="*/ 70 w 126"/>
                <a:gd name="T11" fmla="*/ 38 h 167"/>
                <a:gd name="T12" fmla="*/ 81 w 126"/>
                <a:gd name="T13" fmla="*/ 44 h 167"/>
                <a:gd name="T14" fmla="*/ 78 w 126"/>
                <a:gd name="T15" fmla="*/ 50 h 167"/>
                <a:gd name="T16" fmla="*/ 78 w 126"/>
                <a:gd name="T17" fmla="*/ 53 h 167"/>
                <a:gd name="T18" fmla="*/ 79 w 126"/>
                <a:gd name="T19" fmla="*/ 56 h 167"/>
                <a:gd name="T20" fmla="*/ 84 w 126"/>
                <a:gd name="T21" fmla="*/ 62 h 167"/>
                <a:gd name="T22" fmla="*/ 98 w 126"/>
                <a:gd name="T23" fmla="*/ 70 h 167"/>
                <a:gd name="T24" fmla="*/ 117 w 126"/>
                <a:gd name="T25" fmla="*/ 68 h 167"/>
                <a:gd name="T26" fmla="*/ 111 w 126"/>
                <a:gd name="T27" fmla="*/ 73 h 167"/>
                <a:gd name="T28" fmla="*/ 117 w 126"/>
                <a:gd name="T29" fmla="*/ 81 h 167"/>
                <a:gd name="T30" fmla="*/ 114 w 126"/>
                <a:gd name="T31" fmla="*/ 87 h 167"/>
                <a:gd name="T32" fmla="*/ 107 w 126"/>
                <a:gd name="T33" fmla="*/ 99 h 167"/>
                <a:gd name="T34" fmla="*/ 110 w 126"/>
                <a:gd name="T35" fmla="*/ 110 h 167"/>
                <a:gd name="T36" fmla="*/ 120 w 126"/>
                <a:gd name="T37" fmla="*/ 122 h 167"/>
                <a:gd name="T38" fmla="*/ 123 w 126"/>
                <a:gd name="T39" fmla="*/ 131 h 167"/>
                <a:gd name="T40" fmla="*/ 112 w 126"/>
                <a:gd name="T41" fmla="*/ 140 h 167"/>
                <a:gd name="T42" fmla="*/ 109 w 126"/>
                <a:gd name="T43" fmla="*/ 150 h 167"/>
                <a:gd name="T44" fmla="*/ 109 w 126"/>
                <a:gd name="T45" fmla="*/ 161 h 167"/>
                <a:gd name="T46" fmla="*/ 103 w 126"/>
                <a:gd name="T47" fmla="*/ 161 h 167"/>
                <a:gd name="T48" fmla="*/ 92 w 126"/>
                <a:gd name="T49" fmla="*/ 163 h 167"/>
                <a:gd name="T50" fmla="*/ 82 w 126"/>
                <a:gd name="T51" fmla="*/ 164 h 167"/>
                <a:gd name="T52" fmla="*/ 88 w 126"/>
                <a:gd name="T53" fmla="*/ 152 h 167"/>
                <a:gd name="T54" fmla="*/ 78 w 126"/>
                <a:gd name="T55" fmla="*/ 145 h 167"/>
                <a:gd name="T56" fmla="*/ 70 w 126"/>
                <a:gd name="T57" fmla="*/ 133 h 167"/>
                <a:gd name="T58" fmla="*/ 60 w 126"/>
                <a:gd name="T59" fmla="*/ 126 h 167"/>
                <a:gd name="T60" fmla="*/ 54 w 126"/>
                <a:gd name="T61" fmla="*/ 126 h 167"/>
                <a:gd name="T62" fmla="*/ 54 w 126"/>
                <a:gd name="T63" fmla="*/ 133 h 167"/>
                <a:gd name="T64" fmla="*/ 46 w 126"/>
                <a:gd name="T65" fmla="*/ 142 h 167"/>
                <a:gd name="T66" fmla="*/ 34 w 126"/>
                <a:gd name="T67" fmla="*/ 131 h 167"/>
                <a:gd name="T68" fmla="*/ 22 w 126"/>
                <a:gd name="T69" fmla="*/ 126 h 167"/>
                <a:gd name="T70" fmla="*/ 11 w 126"/>
                <a:gd name="T71" fmla="*/ 113 h 167"/>
                <a:gd name="T72" fmla="*/ 17 w 126"/>
                <a:gd name="T73" fmla="*/ 111 h 167"/>
                <a:gd name="T74" fmla="*/ 16 w 126"/>
                <a:gd name="T75" fmla="*/ 100 h 167"/>
                <a:gd name="T76" fmla="*/ 16 w 126"/>
                <a:gd name="T77" fmla="*/ 94 h 167"/>
                <a:gd name="T78" fmla="*/ 22 w 126"/>
                <a:gd name="T79" fmla="*/ 90 h 167"/>
                <a:gd name="T80" fmla="*/ 9 w 126"/>
                <a:gd name="T81" fmla="*/ 79 h 167"/>
                <a:gd name="T82" fmla="*/ 12 w 126"/>
                <a:gd name="T83" fmla="*/ 68 h 167"/>
                <a:gd name="T84" fmla="*/ 15 w 126"/>
                <a:gd name="T85" fmla="*/ 56 h 167"/>
                <a:gd name="T86" fmla="*/ 5 w 126"/>
                <a:gd name="T87" fmla="*/ 55 h 167"/>
                <a:gd name="T88" fmla="*/ 8 w 126"/>
                <a:gd name="T89" fmla="*/ 52 h 167"/>
                <a:gd name="T90" fmla="*/ 11 w 126"/>
                <a:gd name="T91" fmla="*/ 44 h 167"/>
                <a:gd name="T92" fmla="*/ 17 w 126"/>
                <a:gd name="T93" fmla="*/ 42 h 167"/>
                <a:gd name="T94" fmla="*/ 5 w 126"/>
                <a:gd name="T95" fmla="*/ 34 h 167"/>
                <a:gd name="T96" fmla="*/ 4 w 126"/>
                <a:gd name="T97" fmla="*/ 27 h 167"/>
                <a:gd name="T98" fmla="*/ 2 w 126"/>
                <a:gd name="T99" fmla="*/ 14 h 167"/>
                <a:gd name="T100" fmla="*/ 7 w 126"/>
                <a:gd name="T101" fmla="*/ 9 h 167"/>
                <a:gd name="T102" fmla="*/ 13 w 126"/>
                <a:gd name="T103" fmla="*/ 8 h 167"/>
                <a:gd name="T104" fmla="*/ 21 w 126"/>
                <a:gd name="T105" fmla="*/ 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" h="167">
                  <a:moveTo>
                    <a:pt x="27" y="2"/>
                  </a:moveTo>
                  <a:lnTo>
                    <a:pt x="30" y="2"/>
                  </a:lnTo>
                  <a:lnTo>
                    <a:pt x="34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5" y="6"/>
                  </a:lnTo>
                  <a:lnTo>
                    <a:pt x="46" y="9"/>
                  </a:lnTo>
                  <a:lnTo>
                    <a:pt x="49" y="11"/>
                  </a:lnTo>
                  <a:lnTo>
                    <a:pt x="51" y="13"/>
                  </a:lnTo>
                  <a:lnTo>
                    <a:pt x="53" y="14"/>
                  </a:lnTo>
                  <a:lnTo>
                    <a:pt x="55" y="18"/>
                  </a:lnTo>
                  <a:lnTo>
                    <a:pt x="57" y="20"/>
                  </a:lnTo>
                  <a:lnTo>
                    <a:pt x="57" y="2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8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0"/>
                  </a:lnTo>
                  <a:lnTo>
                    <a:pt x="58" y="31"/>
                  </a:lnTo>
                  <a:lnTo>
                    <a:pt x="59" y="31"/>
                  </a:lnTo>
                  <a:lnTo>
                    <a:pt x="62" y="33"/>
                  </a:lnTo>
                  <a:lnTo>
                    <a:pt x="64" y="35"/>
                  </a:lnTo>
                  <a:lnTo>
                    <a:pt x="67" y="37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3" y="41"/>
                  </a:lnTo>
                  <a:lnTo>
                    <a:pt x="77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0" y="46"/>
                  </a:lnTo>
                  <a:lnTo>
                    <a:pt x="79" y="48"/>
                  </a:lnTo>
                  <a:lnTo>
                    <a:pt x="78" y="49"/>
                  </a:lnTo>
                  <a:lnTo>
                    <a:pt x="78" y="50"/>
                  </a:lnTo>
                  <a:lnTo>
                    <a:pt x="77" y="50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7" y="52"/>
                  </a:lnTo>
                  <a:lnTo>
                    <a:pt x="78" y="53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6" y="59"/>
                  </a:lnTo>
                  <a:lnTo>
                    <a:pt x="81" y="60"/>
                  </a:lnTo>
                  <a:lnTo>
                    <a:pt x="84" y="62"/>
                  </a:lnTo>
                  <a:lnTo>
                    <a:pt x="85" y="63"/>
                  </a:lnTo>
                  <a:lnTo>
                    <a:pt x="88" y="65"/>
                  </a:lnTo>
                  <a:lnTo>
                    <a:pt x="93" y="65"/>
                  </a:lnTo>
                  <a:lnTo>
                    <a:pt x="97" y="67"/>
                  </a:lnTo>
                  <a:lnTo>
                    <a:pt x="98" y="70"/>
                  </a:lnTo>
                  <a:lnTo>
                    <a:pt x="102" y="70"/>
                  </a:lnTo>
                  <a:lnTo>
                    <a:pt x="106" y="65"/>
                  </a:lnTo>
                  <a:lnTo>
                    <a:pt x="110" y="63"/>
                  </a:lnTo>
                  <a:lnTo>
                    <a:pt x="115" y="66"/>
                  </a:lnTo>
                  <a:lnTo>
                    <a:pt x="117" y="68"/>
                  </a:lnTo>
                  <a:lnTo>
                    <a:pt x="118" y="69"/>
                  </a:lnTo>
                  <a:lnTo>
                    <a:pt x="117" y="70"/>
                  </a:lnTo>
                  <a:lnTo>
                    <a:pt x="114" y="70"/>
                  </a:lnTo>
                  <a:lnTo>
                    <a:pt x="112" y="71"/>
                  </a:lnTo>
                  <a:lnTo>
                    <a:pt x="111" y="73"/>
                  </a:lnTo>
                  <a:lnTo>
                    <a:pt x="110" y="75"/>
                  </a:lnTo>
                  <a:lnTo>
                    <a:pt x="112" y="78"/>
                  </a:lnTo>
                  <a:lnTo>
                    <a:pt x="114" y="79"/>
                  </a:lnTo>
                  <a:lnTo>
                    <a:pt x="115" y="80"/>
                  </a:lnTo>
                  <a:lnTo>
                    <a:pt x="117" y="81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6" y="84"/>
                  </a:lnTo>
                  <a:lnTo>
                    <a:pt x="115" y="85"/>
                  </a:lnTo>
                  <a:lnTo>
                    <a:pt x="114" y="87"/>
                  </a:lnTo>
                  <a:lnTo>
                    <a:pt x="114" y="90"/>
                  </a:lnTo>
                  <a:lnTo>
                    <a:pt x="110" y="92"/>
                  </a:lnTo>
                  <a:lnTo>
                    <a:pt x="109" y="93"/>
                  </a:lnTo>
                  <a:lnTo>
                    <a:pt x="108" y="95"/>
                  </a:lnTo>
                  <a:lnTo>
                    <a:pt x="107" y="99"/>
                  </a:lnTo>
                  <a:lnTo>
                    <a:pt x="107" y="103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9" y="107"/>
                  </a:lnTo>
                  <a:lnTo>
                    <a:pt x="110" y="110"/>
                  </a:lnTo>
                  <a:lnTo>
                    <a:pt x="110" y="113"/>
                  </a:lnTo>
                  <a:lnTo>
                    <a:pt x="112" y="116"/>
                  </a:lnTo>
                  <a:lnTo>
                    <a:pt x="117" y="119"/>
                  </a:lnTo>
                  <a:lnTo>
                    <a:pt x="119" y="120"/>
                  </a:lnTo>
                  <a:lnTo>
                    <a:pt x="120" y="122"/>
                  </a:lnTo>
                  <a:lnTo>
                    <a:pt x="121" y="125"/>
                  </a:lnTo>
                  <a:lnTo>
                    <a:pt x="125" y="127"/>
                  </a:lnTo>
                  <a:lnTo>
                    <a:pt x="125" y="129"/>
                  </a:lnTo>
                  <a:lnTo>
                    <a:pt x="124" y="131"/>
                  </a:lnTo>
                  <a:lnTo>
                    <a:pt x="123" y="131"/>
                  </a:lnTo>
                  <a:lnTo>
                    <a:pt x="121" y="134"/>
                  </a:lnTo>
                  <a:lnTo>
                    <a:pt x="120" y="136"/>
                  </a:lnTo>
                  <a:lnTo>
                    <a:pt x="117" y="139"/>
                  </a:lnTo>
                  <a:lnTo>
                    <a:pt x="112" y="140"/>
                  </a:lnTo>
                  <a:lnTo>
                    <a:pt x="112" y="140"/>
                  </a:lnTo>
                  <a:lnTo>
                    <a:pt x="110" y="141"/>
                  </a:lnTo>
                  <a:lnTo>
                    <a:pt x="109" y="143"/>
                  </a:lnTo>
                  <a:lnTo>
                    <a:pt x="110" y="145"/>
                  </a:lnTo>
                  <a:lnTo>
                    <a:pt x="110" y="147"/>
                  </a:lnTo>
                  <a:lnTo>
                    <a:pt x="109" y="150"/>
                  </a:lnTo>
                  <a:lnTo>
                    <a:pt x="110" y="153"/>
                  </a:lnTo>
                  <a:lnTo>
                    <a:pt x="112" y="155"/>
                  </a:lnTo>
                  <a:lnTo>
                    <a:pt x="112" y="156"/>
                  </a:lnTo>
                  <a:lnTo>
                    <a:pt x="112" y="158"/>
                  </a:lnTo>
                  <a:lnTo>
                    <a:pt x="109" y="161"/>
                  </a:lnTo>
                  <a:lnTo>
                    <a:pt x="109" y="162"/>
                  </a:lnTo>
                  <a:lnTo>
                    <a:pt x="106" y="163"/>
                  </a:lnTo>
                  <a:lnTo>
                    <a:pt x="106" y="163"/>
                  </a:lnTo>
                  <a:lnTo>
                    <a:pt x="104" y="161"/>
                  </a:lnTo>
                  <a:lnTo>
                    <a:pt x="103" y="161"/>
                  </a:lnTo>
                  <a:lnTo>
                    <a:pt x="100" y="163"/>
                  </a:lnTo>
                  <a:lnTo>
                    <a:pt x="97" y="163"/>
                  </a:lnTo>
                  <a:lnTo>
                    <a:pt x="95" y="163"/>
                  </a:lnTo>
                  <a:lnTo>
                    <a:pt x="93" y="163"/>
                  </a:lnTo>
                  <a:lnTo>
                    <a:pt x="92" y="163"/>
                  </a:lnTo>
                  <a:lnTo>
                    <a:pt x="90" y="163"/>
                  </a:lnTo>
                  <a:lnTo>
                    <a:pt x="88" y="165"/>
                  </a:lnTo>
                  <a:lnTo>
                    <a:pt x="84" y="166"/>
                  </a:lnTo>
                  <a:lnTo>
                    <a:pt x="82" y="166"/>
                  </a:lnTo>
                  <a:lnTo>
                    <a:pt x="82" y="164"/>
                  </a:lnTo>
                  <a:lnTo>
                    <a:pt x="81" y="163"/>
                  </a:lnTo>
                  <a:lnTo>
                    <a:pt x="82" y="161"/>
                  </a:lnTo>
                  <a:lnTo>
                    <a:pt x="84" y="160"/>
                  </a:lnTo>
                  <a:lnTo>
                    <a:pt x="84" y="158"/>
                  </a:lnTo>
                  <a:lnTo>
                    <a:pt x="88" y="152"/>
                  </a:lnTo>
                  <a:lnTo>
                    <a:pt x="89" y="149"/>
                  </a:lnTo>
                  <a:lnTo>
                    <a:pt x="89" y="148"/>
                  </a:lnTo>
                  <a:lnTo>
                    <a:pt x="87" y="148"/>
                  </a:lnTo>
                  <a:lnTo>
                    <a:pt x="86" y="148"/>
                  </a:lnTo>
                  <a:lnTo>
                    <a:pt x="78" y="145"/>
                  </a:lnTo>
                  <a:lnTo>
                    <a:pt x="78" y="142"/>
                  </a:lnTo>
                  <a:lnTo>
                    <a:pt x="75" y="140"/>
                  </a:lnTo>
                  <a:lnTo>
                    <a:pt x="73" y="138"/>
                  </a:lnTo>
                  <a:lnTo>
                    <a:pt x="72" y="136"/>
                  </a:lnTo>
                  <a:lnTo>
                    <a:pt x="70" y="133"/>
                  </a:lnTo>
                  <a:lnTo>
                    <a:pt x="67" y="131"/>
                  </a:lnTo>
                  <a:lnTo>
                    <a:pt x="65" y="130"/>
                  </a:lnTo>
                  <a:lnTo>
                    <a:pt x="62" y="128"/>
                  </a:lnTo>
                  <a:lnTo>
                    <a:pt x="61" y="128"/>
                  </a:lnTo>
                  <a:lnTo>
                    <a:pt x="60" y="126"/>
                  </a:lnTo>
                  <a:lnTo>
                    <a:pt x="60" y="125"/>
                  </a:lnTo>
                  <a:lnTo>
                    <a:pt x="60" y="124"/>
                  </a:lnTo>
                  <a:lnTo>
                    <a:pt x="58" y="124"/>
                  </a:lnTo>
                  <a:lnTo>
                    <a:pt x="57" y="125"/>
                  </a:lnTo>
                  <a:lnTo>
                    <a:pt x="54" y="126"/>
                  </a:lnTo>
                  <a:lnTo>
                    <a:pt x="54" y="128"/>
                  </a:lnTo>
                  <a:lnTo>
                    <a:pt x="55" y="130"/>
                  </a:lnTo>
                  <a:lnTo>
                    <a:pt x="56" y="131"/>
                  </a:lnTo>
                  <a:lnTo>
                    <a:pt x="55" y="132"/>
                  </a:lnTo>
                  <a:lnTo>
                    <a:pt x="54" y="133"/>
                  </a:lnTo>
                  <a:lnTo>
                    <a:pt x="50" y="137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50" y="141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6" y="139"/>
                  </a:lnTo>
                  <a:lnTo>
                    <a:pt x="43" y="137"/>
                  </a:lnTo>
                  <a:lnTo>
                    <a:pt x="40" y="136"/>
                  </a:lnTo>
                  <a:lnTo>
                    <a:pt x="34" y="131"/>
                  </a:lnTo>
                  <a:lnTo>
                    <a:pt x="31" y="131"/>
                  </a:lnTo>
                  <a:lnTo>
                    <a:pt x="29" y="130"/>
                  </a:lnTo>
                  <a:lnTo>
                    <a:pt x="26" y="128"/>
                  </a:lnTo>
                  <a:lnTo>
                    <a:pt x="24" y="128"/>
                  </a:lnTo>
                  <a:lnTo>
                    <a:pt x="22" y="126"/>
                  </a:lnTo>
                  <a:lnTo>
                    <a:pt x="18" y="120"/>
                  </a:lnTo>
                  <a:lnTo>
                    <a:pt x="14" y="118"/>
                  </a:lnTo>
                  <a:lnTo>
                    <a:pt x="11" y="116"/>
                  </a:lnTo>
                  <a:lnTo>
                    <a:pt x="11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11"/>
                  </a:lnTo>
                  <a:lnTo>
                    <a:pt x="14" y="111"/>
                  </a:lnTo>
                  <a:lnTo>
                    <a:pt x="16" y="110"/>
                  </a:lnTo>
                  <a:lnTo>
                    <a:pt x="17" y="111"/>
                  </a:lnTo>
                  <a:lnTo>
                    <a:pt x="19" y="112"/>
                  </a:lnTo>
                  <a:lnTo>
                    <a:pt x="19" y="110"/>
                  </a:lnTo>
                  <a:lnTo>
                    <a:pt x="20" y="108"/>
                  </a:lnTo>
                  <a:lnTo>
                    <a:pt x="20" y="106"/>
                  </a:lnTo>
                  <a:lnTo>
                    <a:pt x="16" y="100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6" y="94"/>
                  </a:lnTo>
                  <a:lnTo>
                    <a:pt x="19" y="94"/>
                  </a:lnTo>
                  <a:lnTo>
                    <a:pt x="22" y="94"/>
                  </a:lnTo>
                  <a:lnTo>
                    <a:pt x="23" y="93"/>
                  </a:lnTo>
                  <a:lnTo>
                    <a:pt x="23" y="91"/>
                  </a:lnTo>
                  <a:lnTo>
                    <a:pt x="22" y="90"/>
                  </a:lnTo>
                  <a:lnTo>
                    <a:pt x="18" y="87"/>
                  </a:lnTo>
                  <a:lnTo>
                    <a:pt x="15" y="84"/>
                  </a:lnTo>
                  <a:lnTo>
                    <a:pt x="12" y="81"/>
                  </a:lnTo>
                  <a:lnTo>
                    <a:pt x="10" y="81"/>
                  </a:lnTo>
                  <a:lnTo>
                    <a:pt x="9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4" y="64"/>
                  </a:lnTo>
                  <a:lnTo>
                    <a:pt x="15" y="60"/>
                  </a:lnTo>
                  <a:lnTo>
                    <a:pt x="16" y="57"/>
                  </a:lnTo>
                  <a:lnTo>
                    <a:pt x="16" y="56"/>
                  </a:lnTo>
                  <a:lnTo>
                    <a:pt x="15" y="56"/>
                  </a:lnTo>
                  <a:lnTo>
                    <a:pt x="12" y="55"/>
                  </a:lnTo>
                  <a:lnTo>
                    <a:pt x="9" y="56"/>
                  </a:lnTo>
                  <a:lnTo>
                    <a:pt x="7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7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4" y="27"/>
                  </a:lnTo>
                  <a:lnTo>
                    <a:pt x="3" y="26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7" y="6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1" name="Freeform 294">
              <a:extLst>
                <a:ext uri="{FF2B5EF4-FFF2-40B4-BE49-F238E27FC236}">
                  <a16:creationId xmlns:a16="http://schemas.microsoft.com/office/drawing/2014/main" id="{D3E335BC-E348-4CC5-83DC-92852DEDE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0859" y="7891096"/>
              <a:ext cx="159359" cy="208818"/>
            </a:xfrm>
            <a:custGeom>
              <a:avLst/>
              <a:gdLst>
                <a:gd name="T0" fmla="*/ 41 w 126"/>
                <a:gd name="T1" fmla="*/ 2 h 167"/>
                <a:gd name="T2" fmla="*/ 51 w 126"/>
                <a:gd name="T3" fmla="*/ 13 h 167"/>
                <a:gd name="T4" fmla="*/ 58 w 126"/>
                <a:gd name="T5" fmla="*/ 19 h 167"/>
                <a:gd name="T6" fmla="*/ 58 w 126"/>
                <a:gd name="T7" fmla="*/ 26 h 167"/>
                <a:gd name="T8" fmla="*/ 59 w 126"/>
                <a:gd name="T9" fmla="*/ 31 h 167"/>
                <a:gd name="T10" fmla="*/ 70 w 126"/>
                <a:gd name="T11" fmla="*/ 38 h 167"/>
                <a:gd name="T12" fmla="*/ 81 w 126"/>
                <a:gd name="T13" fmla="*/ 44 h 167"/>
                <a:gd name="T14" fmla="*/ 78 w 126"/>
                <a:gd name="T15" fmla="*/ 50 h 167"/>
                <a:gd name="T16" fmla="*/ 78 w 126"/>
                <a:gd name="T17" fmla="*/ 53 h 167"/>
                <a:gd name="T18" fmla="*/ 79 w 126"/>
                <a:gd name="T19" fmla="*/ 56 h 167"/>
                <a:gd name="T20" fmla="*/ 84 w 126"/>
                <a:gd name="T21" fmla="*/ 62 h 167"/>
                <a:gd name="T22" fmla="*/ 98 w 126"/>
                <a:gd name="T23" fmla="*/ 70 h 167"/>
                <a:gd name="T24" fmla="*/ 117 w 126"/>
                <a:gd name="T25" fmla="*/ 68 h 167"/>
                <a:gd name="T26" fmla="*/ 111 w 126"/>
                <a:gd name="T27" fmla="*/ 73 h 167"/>
                <a:gd name="T28" fmla="*/ 117 w 126"/>
                <a:gd name="T29" fmla="*/ 81 h 167"/>
                <a:gd name="T30" fmla="*/ 114 w 126"/>
                <a:gd name="T31" fmla="*/ 87 h 167"/>
                <a:gd name="T32" fmla="*/ 107 w 126"/>
                <a:gd name="T33" fmla="*/ 99 h 167"/>
                <a:gd name="T34" fmla="*/ 110 w 126"/>
                <a:gd name="T35" fmla="*/ 110 h 167"/>
                <a:gd name="T36" fmla="*/ 120 w 126"/>
                <a:gd name="T37" fmla="*/ 122 h 167"/>
                <a:gd name="T38" fmla="*/ 123 w 126"/>
                <a:gd name="T39" fmla="*/ 131 h 167"/>
                <a:gd name="T40" fmla="*/ 112 w 126"/>
                <a:gd name="T41" fmla="*/ 140 h 167"/>
                <a:gd name="T42" fmla="*/ 109 w 126"/>
                <a:gd name="T43" fmla="*/ 150 h 167"/>
                <a:gd name="T44" fmla="*/ 109 w 126"/>
                <a:gd name="T45" fmla="*/ 161 h 167"/>
                <a:gd name="T46" fmla="*/ 103 w 126"/>
                <a:gd name="T47" fmla="*/ 161 h 167"/>
                <a:gd name="T48" fmla="*/ 92 w 126"/>
                <a:gd name="T49" fmla="*/ 163 h 167"/>
                <a:gd name="T50" fmla="*/ 82 w 126"/>
                <a:gd name="T51" fmla="*/ 164 h 167"/>
                <a:gd name="T52" fmla="*/ 88 w 126"/>
                <a:gd name="T53" fmla="*/ 152 h 167"/>
                <a:gd name="T54" fmla="*/ 78 w 126"/>
                <a:gd name="T55" fmla="*/ 145 h 167"/>
                <a:gd name="T56" fmla="*/ 70 w 126"/>
                <a:gd name="T57" fmla="*/ 133 h 167"/>
                <a:gd name="T58" fmla="*/ 60 w 126"/>
                <a:gd name="T59" fmla="*/ 126 h 167"/>
                <a:gd name="T60" fmla="*/ 54 w 126"/>
                <a:gd name="T61" fmla="*/ 126 h 167"/>
                <a:gd name="T62" fmla="*/ 54 w 126"/>
                <a:gd name="T63" fmla="*/ 133 h 167"/>
                <a:gd name="T64" fmla="*/ 46 w 126"/>
                <a:gd name="T65" fmla="*/ 142 h 167"/>
                <a:gd name="T66" fmla="*/ 34 w 126"/>
                <a:gd name="T67" fmla="*/ 131 h 167"/>
                <a:gd name="T68" fmla="*/ 22 w 126"/>
                <a:gd name="T69" fmla="*/ 126 h 167"/>
                <a:gd name="T70" fmla="*/ 11 w 126"/>
                <a:gd name="T71" fmla="*/ 113 h 167"/>
                <a:gd name="T72" fmla="*/ 17 w 126"/>
                <a:gd name="T73" fmla="*/ 111 h 167"/>
                <a:gd name="T74" fmla="*/ 16 w 126"/>
                <a:gd name="T75" fmla="*/ 100 h 167"/>
                <a:gd name="T76" fmla="*/ 16 w 126"/>
                <a:gd name="T77" fmla="*/ 94 h 167"/>
                <a:gd name="T78" fmla="*/ 22 w 126"/>
                <a:gd name="T79" fmla="*/ 90 h 167"/>
                <a:gd name="T80" fmla="*/ 9 w 126"/>
                <a:gd name="T81" fmla="*/ 79 h 167"/>
                <a:gd name="T82" fmla="*/ 12 w 126"/>
                <a:gd name="T83" fmla="*/ 68 h 167"/>
                <a:gd name="T84" fmla="*/ 15 w 126"/>
                <a:gd name="T85" fmla="*/ 56 h 167"/>
                <a:gd name="T86" fmla="*/ 5 w 126"/>
                <a:gd name="T87" fmla="*/ 55 h 167"/>
                <a:gd name="T88" fmla="*/ 8 w 126"/>
                <a:gd name="T89" fmla="*/ 52 h 167"/>
                <a:gd name="T90" fmla="*/ 11 w 126"/>
                <a:gd name="T91" fmla="*/ 44 h 167"/>
                <a:gd name="T92" fmla="*/ 17 w 126"/>
                <a:gd name="T93" fmla="*/ 42 h 167"/>
                <a:gd name="T94" fmla="*/ 5 w 126"/>
                <a:gd name="T95" fmla="*/ 34 h 167"/>
                <a:gd name="T96" fmla="*/ 4 w 126"/>
                <a:gd name="T97" fmla="*/ 27 h 167"/>
                <a:gd name="T98" fmla="*/ 2 w 126"/>
                <a:gd name="T99" fmla="*/ 14 h 167"/>
                <a:gd name="T100" fmla="*/ 7 w 126"/>
                <a:gd name="T101" fmla="*/ 9 h 167"/>
                <a:gd name="T102" fmla="*/ 13 w 126"/>
                <a:gd name="T103" fmla="*/ 8 h 167"/>
                <a:gd name="T104" fmla="*/ 21 w 126"/>
                <a:gd name="T105" fmla="*/ 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" h="167">
                  <a:moveTo>
                    <a:pt x="27" y="2"/>
                  </a:moveTo>
                  <a:lnTo>
                    <a:pt x="30" y="2"/>
                  </a:lnTo>
                  <a:lnTo>
                    <a:pt x="34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5" y="6"/>
                  </a:lnTo>
                  <a:lnTo>
                    <a:pt x="46" y="9"/>
                  </a:lnTo>
                  <a:lnTo>
                    <a:pt x="49" y="11"/>
                  </a:lnTo>
                  <a:lnTo>
                    <a:pt x="51" y="13"/>
                  </a:lnTo>
                  <a:lnTo>
                    <a:pt x="53" y="14"/>
                  </a:lnTo>
                  <a:lnTo>
                    <a:pt x="55" y="18"/>
                  </a:lnTo>
                  <a:lnTo>
                    <a:pt x="57" y="20"/>
                  </a:lnTo>
                  <a:lnTo>
                    <a:pt x="57" y="2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8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0"/>
                  </a:lnTo>
                  <a:lnTo>
                    <a:pt x="58" y="31"/>
                  </a:lnTo>
                  <a:lnTo>
                    <a:pt x="59" y="31"/>
                  </a:lnTo>
                  <a:lnTo>
                    <a:pt x="62" y="33"/>
                  </a:lnTo>
                  <a:lnTo>
                    <a:pt x="64" y="35"/>
                  </a:lnTo>
                  <a:lnTo>
                    <a:pt x="67" y="37"/>
                  </a:lnTo>
                  <a:lnTo>
                    <a:pt x="68" y="38"/>
                  </a:lnTo>
                  <a:lnTo>
                    <a:pt x="70" y="38"/>
                  </a:lnTo>
                  <a:lnTo>
                    <a:pt x="73" y="41"/>
                  </a:lnTo>
                  <a:lnTo>
                    <a:pt x="77" y="42"/>
                  </a:lnTo>
                  <a:lnTo>
                    <a:pt x="79" y="43"/>
                  </a:lnTo>
                  <a:lnTo>
                    <a:pt x="79" y="44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0" y="46"/>
                  </a:lnTo>
                  <a:lnTo>
                    <a:pt x="79" y="48"/>
                  </a:lnTo>
                  <a:lnTo>
                    <a:pt x="78" y="49"/>
                  </a:lnTo>
                  <a:lnTo>
                    <a:pt x="78" y="50"/>
                  </a:lnTo>
                  <a:lnTo>
                    <a:pt x="77" y="50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7" y="52"/>
                  </a:lnTo>
                  <a:lnTo>
                    <a:pt x="78" y="53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1" y="56"/>
                  </a:lnTo>
                  <a:lnTo>
                    <a:pt x="79" y="56"/>
                  </a:lnTo>
                  <a:lnTo>
                    <a:pt x="77" y="57"/>
                  </a:lnTo>
                  <a:lnTo>
                    <a:pt x="76" y="57"/>
                  </a:lnTo>
                  <a:lnTo>
                    <a:pt x="76" y="59"/>
                  </a:lnTo>
                  <a:lnTo>
                    <a:pt x="81" y="60"/>
                  </a:lnTo>
                  <a:lnTo>
                    <a:pt x="84" y="62"/>
                  </a:lnTo>
                  <a:lnTo>
                    <a:pt x="85" y="63"/>
                  </a:lnTo>
                  <a:lnTo>
                    <a:pt x="88" y="65"/>
                  </a:lnTo>
                  <a:lnTo>
                    <a:pt x="93" y="65"/>
                  </a:lnTo>
                  <a:lnTo>
                    <a:pt x="97" y="67"/>
                  </a:lnTo>
                  <a:lnTo>
                    <a:pt x="98" y="70"/>
                  </a:lnTo>
                  <a:lnTo>
                    <a:pt x="102" y="70"/>
                  </a:lnTo>
                  <a:lnTo>
                    <a:pt x="106" y="65"/>
                  </a:lnTo>
                  <a:lnTo>
                    <a:pt x="110" y="63"/>
                  </a:lnTo>
                  <a:lnTo>
                    <a:pt x="115" y="66"/>
                  </a:lnTo>
                  <a:lnTo>
                    <a:pt x="117" y="68"/>
                  </a:lnTo>
                  <a:lnTo>
                    <a:pt x="118" y="69"/>
                  </a:lnTo>
                  <a:lnTo>
                    <a:pt x="117" y="70"/>
                  </a:lnTo>
                  <a:lnTo>
                    <a:pt x="114" y="70"/>
                  </a:lnTo>
                  <a:lnTo>
                    <a:pt x="112" y="71"/>
                  </a:lnTo>
                  <a:lnTo>
                    <a:pt x="111" y="73"/>
                  </a:lnTo>
                  <a:lnTo>
                    <a:pt x="110" y="75"/>
                  </a:lnTo>
                  <a:lnTo>
                    <a:pt x="112" y="78"/>
                  </a:lnTo>
                  <a:lnTo>
                    <a:pt x="114" y="79"/>
                  </a:lnTo>
                  <a:lnTo>
                    <a:pt x="115" y="80"/>
                  </a:lnTo>
                  <a:lnTo>
                    <a:pt x="117" y="81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6" y="84"/>
                  </a:lnTo>
                  <a:lnTo>
                    <a:pt x="115" y="85"/>
                  </a:lnTo>
                  <a:lnTo>
                    <a:pt x="114" y="87"/>
                  </a:lnTo>
                  <a:lnTo>
                    <a:pt x="114" y="90"/>
                  </a:lnTo>
                  <a:lnTo>
                    <a:pt x="110" y="92"/>
                  </a:lnTo>
                  <a:lnTo>
                    <a:pt x="109" y="93"/>
                  </a:lnTo>
                  <a:lnTo>
                    <a:pt x="108" y="95"/>
                  </a:lnTo>
                  <a:lnTo>
                    <a:pt x="107" y="99"/>
                  </a:lnTo>
                  <a:lnTo>
                    <a:pt x="107" y="103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9" y="107"/>
                  </a:lnTo>
                  <a:lnTo>
                    <a:pt x="110" y="110"/>
                  </a:lnTo>
                  <a:lnTo>
                    <a:pt x="110" y="113"/>
                  </a:lnTo>
                  <a:lnTo>
                    <a:pt x="112" y="116"/>
                  </a:lnTo>
                  <a:lnTo>
                    <a:pt x="117" y="119"/>
                  </a:lnTo>
                  <a:lnTo>
                    <a:pt x="119" y="120"/>
                  </a:lnTo>
                  <a:lnTo>
                    <a:pt x="120" y="122"/>
                  </a:lnTo>
                  <a:lnTo>
                    <a:pt x="121" y="125"/>
                  </a:lnTo>
                  <a:lnTo>
                    <a:pt x="125" y="127"/>
                  </a:lnTo>
                  <a:lnTo>
                    <a:pt x="125" y="129"/>
                  </a:lnTo>
                  <a:lnTo>
                    <a:pt x="124" y="131"/>
                  </a:lnTo>
                  <a:lnTo>
                    <a:pt x="123" y="131"/>
                  </a:lnTo>
                  <a:lnTo>
                    <a:pt x="121" y="134"/>
                  </a:lnTo>
                  <a:lnTo>
                    <a:pt x="120" y="136"/>
                  </a:lnTo>
                  <a:lnTo>
                    <a:pt x="117" y="139"/>
                  </a:lnTo>
                  <a:lnTo>
                    <a:pt x="112" y="140"/>
                  </a:lnTo>
                  <a:lnTo>
                    <a:pt x="112" y="140"/>
                  </a:lnTo>
                  <a:lnTo>
                    <a:pt x="110" y="141"/>
                  </a:lnTo>
                  <a:lnTo>
                    <a:pt x="109" y="143"/>
                  </a:lnTo>
                  <a:lnTo>
                    <a:pt x="110" y="145"/>
                  </a:lnTo>
                  <a:lnTo>
                    <a:pt x="110" y="147"/>
                  </a:lnTo>
                  <a:lnTo>
                    <a:pt x="109" y="150"/>
                  </a:lnTo>
                  <a:lnTo>
                    <a:pt x="110" y="153"/>
                  </a:lnTo>
                  <a:lnTo>
                    <a:pt x="112" y="155"/>
                  </a:lnTo>
                  <a:lnTo>
                    <a:pt x="112" y="156"/>
                  </a:lnTo>
                  <a:lnTo>
                    <a:pt x="112" y="158"/>
                  </a:lnTo>
                  <a:lnTo>
                    <a:pt x="109" y="161"/>
                  </a:lnTo>
                  <a:lnTo>
                    <a:pt x="109" y="162"/>
                  </a:lnTo>
                  <a:lnTo>
                    <a:pt x="106" y="163"/>
                  </a:lnTo>
                  <a:lnTo>
                    <a:pt x="106" y="163"/>
                  </a:lnTo>
                  <a:lnTo>
                    <a:pt x="104" y="161"/>
                  </a:lnTo>
                  <a:lnTo>
                    <a:pt x="103" y="161"/>
                  </a:lnTo>
                  <a:lnTo>
                    <a:pt x="100" y="163"/>
                  </a:lnTo>
                  <a:lnTo>
                    <a:pt x="97" y="163"/>
                  </a:lnTo>
                  <a:lnTo>
                    <a:pt x="95" y="163"/>
                  </a:lnTo>
                  <a:lnTo>
                    <a:pt x="93" y="163"/>
                  </a:lnTo>
                  <a:lnTo>
                    <a:pt x="92" y="163"/>
                  </a:lnTo>
                  <a:lnTo>
                    <a:pt x="90" y="163"/>
                  </a:lnTo>
                  <a:lnTo>
                    <a:pt x="88" y="165"/>
                  </a:lnTo>
                  <a:lnTo>
                    <a:pt x="84" y="166"/>
                  </a:lnTo>
                  <a:lnTo>
                    <a:pt x="82" y="166"/>
                  </a:lnTo>
                  <a:lnTo>
                    <a:pt x="82" y="164"/>
                  </a:lnTo>
                  <a:lnTo>
                    <a:pt x="81" y="163"/>
                  </a:lnTo>
                  <a:lnTo>
                    <a:pt x="82" y="161"/>
                  </a:lnTo>
                  <a:lnTo>
                    <a:pt x="84" y="160"/>
                  </a:lnTo>
                  <a:lnTo>
                    <a:pt x="84" y="158"/>
                  </a:lnTo>
                  <a:lnTo>
                    <a:pt x="88" y="152"/>
                  </a:lnTo>
                  <a:lnTo>
                    <a:pt x="89" y="149"/>
                  </a:lnTo>
                  <a:lnTo>
                    <a:pt x="89" y="148"/>
                  </a:lnTo>
                  <a:lnTo>
                    <a:pt x="87" y="148"/>
                  </a:lnTo>
                  <a:lnTo>
                    <a:pt x="86" y="148"/>
                  </a:lnTo>
                  <a:lnTo>
                    <a:pt x="78" y="145"/>
                  </a:lnTo>
                  <a:lnTo>
                    <a:pt x="78" y="142"/>
                  </a:lnTo>
                  <a:lnTo>
                    <a:pt x="75" y="140"/>
                  </a:lnTo>
                  <a:lnTo>
                    <a:pt x="73" y="138"/>
                  </a:lnTo>
                  <a:lnTo>
                    <a:pt x="72" y="136"/>
                  </a:lnTo>
                  <a:lnTo>
                    <a:pt x="70" y="133"/>
                  </a:lnTo>
                  <a:lnTo>
                    <a:pt x="67" y="131"/>
                  </a:lnTo>
                  <a:lnTo>
                    <a:pt x="65" y="130"/>
                  </a:lnTo>
                  <a:lnTo>
                    <a:pt x="62" y="128"/>
                  </a:lnTo>
                  <a:lnTo>
                    <a:pt x="61" y="128"/>
                  </a:lnTo>
                  <a:lnTo>
                    <a:pt x="60" y="126"/>
                  </a:lnTo>
                  <a:lnTo>
                    <a:pt x="60" y="125"/>
                  </a:lnTo>
                  <a:lnTo>
                    <a:pt x="60" y="124"/>
                  </a:lnTo>
                  <a:lnTo>
                    <a:pt x="58" y="124"/>
                  </a:lnTo>
                  <a:lnTo>
                    <a:pt x="57" y="125"/>
                  </a:lnTo>
                  <a:lnTo>
                    <a:pt x="54" y="126"/>
                  </a:lnTo>
                  <a:lnTo>
                    <a:pt x="54" y="128"/>
                  </a:lnTo>
                  <a:lnTo>
                    <a:pt x="55" y="130"/>
                  </a:lnTo>
                  <a:lnTo>
                    <a:pt x="56" y="131"/>
                  </a:lnTo>
                  <a:lnTo>
                    <a:pt x="55" y="132"/>
                  </a:lnTo>
                  <a:lnTo>
                    <a:pt x="54" y="133"/>
                  </a:lnTo>
                  <a:lnTo>
                    <a:pt x="50" y="137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50" y="141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6" y="139"/>
                  </a:lnTo>
                  <a:lnTo>
                    <a:pt x="43" y="137"/>
                  </a:lnTo>
                  <a:lnTo>
                    <a:pt x="40" y="136"/>
                  </a:lnTo>
                  <a:lnTo>
                    <a:pt x="34" y="131"/>
                  </a:lnTo>
                  <a:lnTo>
                    <a:pt x="31" y="131"/>
                  </a:lnTo>
                  <a:lnTo>
                    <a:pt x="29" y="130"/>
                  </a:lnTo>
                  <a:lnTo>
                    <a:pt x="26" y="128"/>
                  </a:lnTo>
                  <a:lnTo>
                    <a:pt x="24" y="128"/>
                  </a:lnTo>
                  <a:lnTo>
                    <a:pt x="22" y="126"/>
                  </a:lnTo>
                  <a:lnTo>
                    <a:pt x="18" y="120"/>
                  </a:lnTo>
                  <a:lnTo>
                    <a:pt x="14" y="118"/>
                  </a:lnTo>
                  <a:lnTo>
                    <a:pt x="11" y="116"/>
                  </a:lnTo>
                  <a:lnTo>
                    <a:pt x="11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11"/>
                  </a:lnTo>
                  <a:lnTo>
                    <a:pt x="14" y="111"/>
                  </a:lnTo>
                  <a:lnTo>
                    <a:pt x="16" y="110"/>
                  </a:lnTo>
                  <a:lnTo>
                    <a:pt x="17" y="111"/>
                  </a:lnTo>
                  <a:lnTo>
                    <a:pt x="19" y="112"/>
                  </a:lnTo>
                  <a:lnTo>
                    <a:pt x="19" y="110"/>
                  </a:lnTo>
                  <a:lnTo>
                    <a:pt x="20" y="108"/>
                  </a:lnTo>
                  <a:lnTo>
                    <a:pt x="20" y="106"/>
                  </a:lnTo>
                  <a:lnTo>
                    <a:pt x="16" y="100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6" y="94"/>
                  </a:lnTo>
                  <a:lnTo>
                    <a:pt x="19" y="94"/>
                  </a:lnTo>
                  <a:lnTo>
                    <a:pt x="22" y="94"/>
                  </a:lnTo>
                  <a:lnTo>
                    <a:pt x="23" y="93"/>
                  </a:lnTo>
                  <a:lnTo>
                    <a:pt x="23" y="91"/>
                  </a:lnTo>
                  <a:lnTo>
                    <a:pt x="22" y="90"/>
                  </a:lnTo>
                  <a:lnTo>
                    <a:pt x="18" y="87"/>
                  </a:lnTo>
                  <a:lnTo>
                    <a:pt x="15" y="84"/>
                  </a:lnTo>
                  <a:lnTo>
                    <a:pt x="12" y="81"/>
                  </a:lnTo>
                  <a:lnTo>
                    <a:pt x="10" y="81"/>
                  </a:lnTo>
                  <a:lnTo>
                    <a:pt x="9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4" y="64"/>
                  </a:lnTo>
                  <a:lnTo>
                    <a:pt x="15" y="60"/>
                  </a:lnTo>
                  <a:lnTo>
                    <a:pt x="16" y="57"/>
                  </a:lnTo>
                  <a:lnTo>
                    <a:pt x="16" y="56"/>
                  </a:lnTo>
                  <a:lnTo>
                    <a:pt x="15" y="56"/>
                  </a:lnTo>
                  <a:lnTo>
                    <a:pt x="12" y="55"/>
                  </a:lnTo>
                  <a:lnTo>
                    <a:pt x="9" y="56"/>
                  </a:lnTo>
                  <a:lnTo>
                    <a:pt x="7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7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6" y="41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4" y="27"/>
                  </a:lnTo>
                  <a:lnTo>
                    <a:pt x="3" y="26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7" y="6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2" name="Freeform 295">
              <a:extLst>
                <a:ext uri="{FF2B5EF4-FFF2-40B4-BE49-F238E27FC236}">
                  <a16:creationId xmlns:a16="http://schemas.microsoft.com/office/drawing/2014/main" id="{0B013C6C-29ED-4044-B47C-6A0036BC3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9612" y="6220558"/>
              <a:ext cx="489074" cy="1126516"/>
            </a:xfrm>
            <a:custGeom>
              <a:avLst/>
              <a:gdLst>
                <a:gd name="T0" fmla="*/ 174 w 394"/>
                <a:gd name="T1" fmla="*/ 802 h 903"/>
                <a:gd name="T2" fmla="*/ 172 w 394"/>
                <a:gd name="T3" fmla="*/ 821 h 903"/>
                <a:gd name="T4" fmla="*/ 232 w 394"/>
                <a:gd name="T5" fmla="*/ 791 h 903"/>
                <a:gd name="T6" fmla="*/ 213 w 394"/>
                <a:gd name="T7" fmla="*/ 811 h 903"/>
                <a:gd name="T8" fmla="*/ 219 w 394"/>
                <a:gd name="T9" fmla="*/ 770 h 903"/>
                <a:gd name="T10" fmla="*/ 240 w 394"/>
                <a:gd name="T11" fmla="*/ 764 h 903"/>
                <a:gd name="T12" fmla="*/ 219 w 394"/>
                <a:gd name="T13" fmla="*/ 694 h 903"/>
                <a:gd name="T14" fmla="*/ 228 w 394"/>
                <a:gd name="T15" fmla="*/ 667 h 903"/>
                <a:gd name="T16" fmla="*/ 363 w 394"/>
                <a:gd name="T17" fmla="*/ 258 h 903"/>
                <a:gd name="T18" fmla="*/ 336 w 394"/>
                <a:gd name="T19" fmla="*/ 258 h 903"/>
                <a:gd name="T20" fmla="*/ 325 w 394"/>
                <a:gd name="T21" fmla="*/ 276 h 903"/>
                <a:gd name="T22" fmla="*/ 316 w 394"/>
                <a:gd name="T23" fmla="*/ 291 h 903"/>
                <a:gd name="T24" fmla="*/ 310 w 394"/>
                <a:gd name="T25" fmla="*/ 312 h 903"/>
                <a:gd name="T26" fmla="*/ 311 w 394"/>
                <a:gd name="T27" fmla="*/ 356 h 903"/>
                <a:gd name="T28" fmla="*/ 259 w 394"/>
                <a:gd name="T29" fmla="*/ 419 h 903"/>
                <a:gd name="T30" fmla="*/ 232 w 394"/>
                <a:gd name="T31" fmla="*/ 433 h 903"/>
                <a:gd name="T32" fmla="*/ 219 w 394"/>
                <a:gd name="T33" fmla="*/ 447 h 903"/>
                <a:gd name="T34" fmla="*/ 209 w 394"/>
                <a:gd name="T35" fmla="*/ 464 h 903"/>
                <a:gd name="T36" fmla="*/ 204 w 394"/>
                <a:gd name="T37" fmla="*/ 472 h 903"/>
                <a:gd name="T38" fmla="*/ 189 w 394"/>
                <a:gd name="T39" fmla="*/ 483 h 903"/>
                <a:gd name="T40" fmla="*/ 188 w 394"/>
                <a:gd name="T41" fmla="*/ 523 h 903"/>
                <a:gd name="T42" fmla="*/ 181 w 394"/>
                <a:gd name="T43" fmla="*/ 554 h 903"/>
                <a:gd name="T44" fmla="*/ 184 w 394"/>
                <a:gd name="T45" fmla="*/ 596 h 903"/>
                <a:gd name="T46" fmla="*/ 208 w 394"/>
                <a:gd name="T47" fmla="*/ 608 h 903"/>
                <a:gd name="T48" fmla="*/ 235 w 394"/>
                <a:gd name="T49" fmla="*/ 643 h 903"/>
                <a:gd name="T50" fmla="*/ 214 w 394"/>
                <a:gd name="T51" fmla="*/ 674 h 903"/>
                <a:gd name="T52" fmla="*/ 193 w 394"/>
                <a:gd name="T53" fmla="*/ 666 h 903"/>
                <a:gd name="T54" fmla="*/ 154 w 394"/>
                <a:gd name="T55" fmla="*/ 670 h 903"/>
                <a:gd name="T56" fmla="*/ 191 w 394"/>
                <a:gd name="T57" fmla="*/ 681 h 903"/>
                <a:gd name="T58" fmla="*/ 222 w 394"/>
                <a:gd name="T59" fmla="*/ 675 h 903"/>
                <a:gd name="T60" fmla="*/ 202 w 394"/>
                <a:gd name="T61" fmla="*/ 701 h 903"/>
                <a:gd name="T62" fmla="*/ 156 w 394"/>
                <a:gd name="T63" fmla="*/ 720 h 903"/>
                <a:gd name="T64" fmla="*/ 168 w 394"/>
                <a:gd name="T65" fmla="*/ 747 h 903"/>
                <a:gd name="T66" fmla="*/ 161 w 394"/>
                <a:gd name="T67" fmla="*/ 802 h 903"/>
                <a:gd name="T68" fmla="*/ 141 w 394"/>
                <a:gd name="T69" fmla="*/ 860 h 903"/>
                <a:gd name="T70" fmla="*/ 103 w 394"/>
                <a:gd name="T71" fmla="*/ 864 h 903"/>
                <a:gd name="T72" fmla="*/ 80 w 394"/>
                <a:gd name="T73" fmla="*/ 898 h 903"/>
                <a:gd name="T74" fmla="*/ 43 w 394"/>
                <a:gd name="T75" fmla="*/ 859 h 903"/>
                <a:gd name="T76" fmla="*/ 49 w 394"/>
                <a:gd name="T77" fmla="*/ 842 h 903"/>
                <a:gd name="T78" fmla="*/ 25 w 394"/>
                <a:gd name="T79" fmla="*/ 789 h 903"/>
                <a:gd name="T80" fmla="*/ 6 w 394"/>
                <a:gd name="T81" fmla="*/ 734 h 903"/>
                <a:gd name="T82" fmla="*/ 4 w 394"/>
                <a:gd name="T83" fmla="*/ 694 h 903"/>
                <a:gd name="T84" fmla="*/ 16 w 394"/>
                <a:gd name="T85" fmla="*/ 664 h 903"/>
                <a:gd name="T86" fmla="*/ 41 w 394"/>
                <a:gd name="T87" fmla="*/ 624 h 903"/>
                <a:gd name="T88" fmla="*/ 46 w 394"/>
                <a:gd name="T89" fmla="*/ 575 h 903"/>
                <a:gd name="T90" fmla="*/ 34 w 394"/>
                <a:gd name="T91" fmla="*/ 537 h 903"/>
                <a:gd name="T92" fmla="*/ 29 w 394"/>
                <a:gd name="T93" fmla="*/ 455 h 903"/>
                <a:gd name="T94" fmla="*/ 45 w 394"/>
                <a:gd name="T95" fmla="*/ 387 h 903"/>
                <a:gd name="T96" fmla="*/ 90 w 394"/>
                <a:gd name="T97" fmla="*/ 370 h 903"/>
                <a:gd name="T98" fmla="*/ 100 w 394"/>
                <a:gd name="T99" fmla="*/ 291 h 903"/>
                <a:gd name="T100" fmla="*/ 127 w 394"/>
                <a:gd name="T101" fmla="*/ 221 h 903"/>
                <a:gd name="T102" fmla="*/ 155 w 394"/>
                <a:gd name="T103" fmla="*/ 140 h 903"/>
                <a:gd name="T104" fmla="*/ 194 w 394"/>
                <a:gd name="T105" fmla="*/ 81 h 903"/>
                <a:gd name="T106" fmla="*/ 230 w 394"/>
                <a:gd name="T107" fmla="*/ 44 h 903"/>
                <a:gd name="T108" fmla="*/ 272 w 394"/>
                <a:gd name="T109" fmla="*/ 36 h 903"/>
                <a:gd name="T110" fmla="*/ 295 w 394"/>
                <a:gd name="T111" fmla="*/ 6 h 903"/>
                <a:gd name="T112" fmla="*/ 327 w 394"/>
                <a:gd name="T113" fmla="*/ 42 h 903"/>
                <a:gd name="T114" fmla="*/ 372 w 394"/>
                <a:gd name="T115" fmla="*/ 84 h 903"/>
                <a:gd name="T116" fmla="*/ 371 w 394"/>
                <a:gd name="T117" fmla="*/ 127 h 903"/>
                <a:gd name="T118" fmla="*/ 377 w 394"/>
                <a:gd name="T119" fmla="*/ 150 h 903"/>
                <a:gd name="T120" fmla="*/ 385 w 394"/>
                <a:gd name="T121" fmla="*/ 192 h 903"/>
                <a:gd name="T122" fmla="*/ 386 w 394"/>
                <a:gd name="T123" fmla="*/ 229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4" h="903">
                  <a:moveTo>
                    <a:pt x="163" y="851"/>
                  </a:moveTo>
                  <a:lnTo>
                    <a:pt x="161" y="854"/>
                  </a:lnTo>
                  <a:lnTo>
                    <a:pt x="160" y="854"/>
                  </a:lnTo>
                  <a:lnTo>
                    <a:pt x="158" y="850"/>
                  </a:lnTo>
                  <a:lnTo>
                    <a:pt x="158" y="841"/>
                  </a:lnTo>
                  <a:lnTo>
                    <a:pt x="159" y="836"/>
                  </a:lnTo>
                  <a:lnTo>
                    <a:pt x="166" y="819"/>
                  </a:lnTo>
                  <a:lnTo>
                    <a:pt x="168" y="818"/>
                  </a:lnTo>
                  <a:lnTo>
                    <a:pt x="173" y="807"/>
                  </a:lnTo>
                  <a:lnTo>
                    <a:pt x="174" y="802"/>
                  </a:lnTo>
                  <a:lnTo>
                    <a:pt x="176" y="798"/>
                  </a:lnTo>
                  <a:lnTo>
                    <a:pt x="177" y="794"/>
                  </a:lnTo>
                  <a:lnTo>
                    <a:pt x="177" y="793"/>
                  </a:lnTo>
                  <a:lnTo>
                    <a:pt x="179" y="794"/>
                  </a:lnTo>
                  <a:lnTo>
                    <a:pt x="180" y="794"/>
                  </a:lnTo>
                  <a:lnTo>
                    <a:pt x="178" y="797"/>
                  </a:lnTo>
                  <a:lnTo>
                    <a:pt x="179" y="799"/>
                  </a:lnTo>
                  <a:lnTo>
                    <a:pt x="178" y="800"/>
                  </a:lnTo>
                  <a:lnTo>
                    <a:pt x="173" y="813"/>
                  </a:lnTo>
                  <a:lnTo>
                    <a:pt x="172" y="821"/>
                  </a:lnTo>
                  <a:lnTo>
                    <a:pt x="170" y="823"/>
                  </a:lnTo>
                  <a:lnTo>
                    <a:pt x="163" y="851"/>
                  </a:lnTo>
                  <a:close/>
                  <a:moveTo>
                    <a:pt x="239" y="766"/>
                  </a:moveTo>
                  <a:lnTo>
                    <a:pt x="237" y="767"/>
                  </a:lnTo>
                  <a:lnTo>
                    <a:pt x="236" y="770"/>
                  </a:lnTo>
                  <a:lnTo>
                    <a:pt x="234" y="772"/>
                  </a:lnTo>
                  <a:lnTo>
                    <a:pt x="231" y="773"/>
                  </a:lnTo>
                  <a:lnTo>
                    <a:pt x="231" y="785"/>
                  </a:lnTo>
                  <a:lnTo>
                    <a:pt x="234" y="790"/>
                  </a:lnTo>
                  <a:lnTo>
                    <a:pt x="232" y="791"/>
                  </a:lnTo>
                  <a:lnTo>
                    <a:pt x="231" y="792"/>
                  </a:lnTo>
                  <a:lnTo>
                    <a:pt x="229" y="794"/>
                  </a:lnTo>
                  <a:lnTo>
                    <a:pt x="228" y="799"/>
                  </a:lnTo>
                  <a:lnTo>
                    <a:pt x="223" y="801"/>
                  </a:lnTo>
                  <a:lnTo>
                    <a:pt x="221" y="803"/>
                  </a:lnTo>
                  <a:lnTo>
                    <a:pt x="219" y="807"/>
                  </a:lnTo>
                  <a:lnTo>
                    <a:pt x="217" y="813"/>
                  </a:lnTo>
                  <a:lnTo>
                    <a:pt x="215" y="816"/>
                  </a:lnTo>
                  <a:lnTo>
                    <a:pt x="211" y="816"/>
                  </a:lnTo>
                  <a:lnTo>
                    <a:pt x="213" y="811"/>
                  </a:lnTo>
                  <a:lnTo>
                    <a:pt x="215" y="808"/>
                  </a:lnTo>
                  <a:lnTo>
                    <a:pt x="214" y="805"/>
                  </a:lnTo>
                  <a:lnTo>
                    <a:pt x="212" y="800"/>
                  </a:lnTo>
                  <a:lnTo>
                    <a:pt x="210" y="797"/>
                  </a:lnTo>
                  <a:lnTo>
                    <a:pt x="212" y="793"/>
                  </a:lnTo>
                  <a:lnTo>
                    <a:pt x="211" y="787"/>
                  </a:lnTo>
                  <a:lnTo>
                    <a:pt x="211" y="781"/>
                  </a:lnTo>
                  <a:lnTo>
                    <a:pt x="213" y="778"/>
                  </a:lnTo>
                  <a:lnTo>
                    <a:pt x="215" y="775"/>
                  </a:lnTo>
                  <a:lnTo>
                    <a:pt x="219" y="770"/>
                  </a:lnTo>
                  <a:lnTo>
                    <a:pt x="223" y="766"/>
                  </a:lnTo>
                  <a:lnTo>
                    <a:pt x="229" y="764"/>
                  </a:lnTo>
                  <a:lnTo>
                    <a:pt x="231" y="766"/>
                  </a:lnTo>
                  <a:lnTo>
                    <a:pt x="232" y="762"/>
                  </a:lnTo>
                  <a:lnTo>
                    <a:pt x="234" y="761"/>
                  </a:lnTo>
                  <a:lnTo>
                    <a:pt x="236" y="762"/>
                  </a:lnTo>
                  <a:lnTo>
                    <a:pt x="239" y="766"/>
                  </a:lnTo>
                  <a:close/>
                  <a:moveTo>
                    <a:pt x="242" y="761"/>
                  </a:moveTo>
                  <a:lnTo>
                    <a:pt x="241" y="764"/>
                  </a:lnTo>
                  <a:lnTo>
                    <a:pt x="240" y="764"/>
                  </a:lnTo>
                  <a:lnTo>
                    <a:pt x="239" y="761"/>
                  </a:lnTo>
                  <a:lnTo>
                    <a:pt x="241" y="757"/>
                  </a:lnTo>
                  <a:lnTo>
                    <a:pt x="246" y="758"/>
                  </a:lnTo>
                  <a:lnTo>
                    <a:pt x="247" y="758"/>
                  </a:lnTo>
                  <a:lnTo>
                    <a:pt x="242" y="761"/>
                  </a:lnTo>
                  <a:close/>
                  <a:moveTo>
                    <a:pt x="220" y="696"/>
                  </a:moveTo>
                  <a:lnTo>
                    <a:pt x="219" y="697"/>
                  </a:lnTo>
                  <a:lnTo>
                    <a:pt x="218" y="697"/>
                  </a:lnTo>
                  <a:lnTo>
                    <a:pt x="219" y="694"/>
                  </a:lnTo>
                  <a:lnTo>
                    <a:pt x="219" y="694"/>
                  </a:lnTo>
                  <a:lnTo>
                    <a:pt x="221" y="692"/>
                  </a:lnTo>
                  <a:lnTo>
                    <a:pt x="221" y="692"/>
                  </a:lnTo>
                  <a:lnTo>
                    <a:pt x="220" y="696"/>
                  </a:lnTo>
                  <a:close/>
                  <a:moveTo>
                    <a:pt x="225" y="671"/>
                  </a:moveTo>
                  <a:lnTo>
                    <a:pt x="224" y="673"/>
                  </a:lnTo>
                  <a:lnTo>
                    <a:pt x="223" y="670"/>
                  </a:lnTo>
                  <a:lnTo>
                    <a:pt x="224" y="670"/>
                  </a:lnTo>
                  <a:lnTo>
                    <a:pt x="225" y="667"/>
                  </a:lnTo>
                  <a:lnTo>
                    <a:pt x="226" y="666"/>
                  </a:lnTo>
                  <a:lnTo>
                    <a:pt x="228" y="667"/>
                  </a:lnTo>
                  <a:lnTo>
                    <a:pt x="228" y="667"/>
                  </a:lnTo>
                  <a:lnTo>
                    <a:pt x="226" y="670"/>
                  </a:lnTo>
                  <a:lnTo>
                    <a:pt x="225" y="671"/>
                  </a:lnTo>
                  <a:close/>
                  <a:moveTo>
                    <a:pt x="393" y="254"/>
                  </a:moveTo>
                  <a:lnTo>
                    <a:pt x="385" y="256"/>
                  </a:lnTo>
                  <a:lnTo>
                    <a:pt x="379" y="252"/>
                  </a:lnTo>
                  <a:lnTo>
                    <a:pt x="376" y="254"/>
                  </a:lnTo>
                  <a:lnTo>
                    <a:pt x="371" y="254"/>
                  </a:lnTo>
                  <a:lnTo>
                    <a:pt x="365" y="255"/>
                  </a:lnTo>
                  <a:lnTo>
                    <a:pt x="363" y="258"/>
                  </a:lnTo>
                  <a:lnTo>
                    <a:pt x="361" y="259"/>
                  </a:lnTo>
                  <a:lnTo>
                    <a:pt x="355" y="255"/>
                  </a:lnTo>
                  <a:lnTo>
                    <a:pt x="351" y="249"/>
                  </a:lnTo>
                  <a:lnTo>
                    <a:pt x="346" y="254"/>
                  </a:lnTo>
                  <a:lnTo>
                    <a:pt x="344" y="255"/>
                  </a:lnTo>
                  <a:lnTo>
                    <a:pt x="342" y="251"/>
                  </a:lnTo>
                  <a:lnTo>
                    <a:pt x="340" y="250"/>
                  </a:lnTo>
                  <a:lnTo>
                    <a:pt x="339" y="251"/>
                  </a:lnTo>
                  <a:lnTo>
                    <a:pt x="338" y="255"/>
                  </a:lnTo>
                  <a:lnTo>
                    <a:pt x="336" y="258"/>
                  </a:lnTo>
                  <a:lnTo>
                    <a:pt x="336" y="260"/>
                  </a:lnTo>
                  <a:lnTo>
                    <a:pt x="336" y="268"/>
                  </a:lnTo>
                  <a:lnTo>
                    <a:pt x="335" y="269"/>
                  </a:lnTo>
                  <a:lnTo>
                    <a:pt x="330" y="268"/>
                  </a:lnTo>
                  <a:lnTo>
                    <a:pt x="331" y="270"/>
                  </a:lnTo>
                  <a:lnTo>
                    <a:pt x="331" y="271"/>
                  </a:lnTo>
                  <a:lnTo>
                    <a:pt x="332" y="272"/>
                  </a:lnTo>
                  <a:lnTo>
                    <a:pt x="330" y="274"/>
                  </a:lnTo>
                  <a:lnTo>
                    <a:pt x="325" y="274"/>
                  </a:lnTo>
                  <a:lnTo>
                    <a:pt x="325" y="276"/>
                  </a:lnTo>
                  <a:lnTo>
                    <a:pt x="326" y="279"/>
                  </a:lnTo>
                  <a:lnTo>
                    <a:pt x="325" y="281"/>
                  </a:lnTo>
                  <a:lnTo>
                    <a:pt x="324" y="282"/>
                  </a:lnTo>
                  <a:lnTo>
                    <a:pt x="318" y="283"/>
                  </a:lnTo>
                  <a:lnTo>
                    <a:pt x="314" y="283"/>
                  </a:lnTo>
                  <a:lnTo>
                    <a:pt x="314" y="285"/>
                  </a:lnTo>
                  <a:lnTo>
                    <a:pt x="313" y="287"/>
                  </a:lnTo>
                  <a:lnTo>
                    <a:pt x="314" y="288"/>
                  </a:lnTo>
                  <a:lnTo>
                    <a:pt x="316" y="290"/>
                  </a:lnTo>
                  <a:lnTo>
                    <a:pt x="316" y="291"/>
                  </a:lnTo>
                  <a:lnTo>
                    <a:pt x="316" y="294"/>
                  </a:lnTo>
                  <a:lnTo>
                    <a:pt x="314" y="294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1" y="292"/>
                  </a:lnTo>
                  <a:lnTo>
                    <a:pt x="313" y="295"/>
                  </a:lnTo>
                  <a:lnTo>
                    <a:pt x="314" y="298"/>
                  </a:lnTo>
                  <a:lnTo>
                    <a:pt x="315" y="301"/>
                  </a:lnTo>
                  <a:lnTo>
                    <a:pt x="315" y="304"/>
                  </a:lnTo>
                  <a:lnTo>
                    <a:pt x="310" y="312"/>
                  </a:lnTo>
                  <a:lnTo>
                    <a:pt x="306" y="316"/>
                  </a:lnTo>
                  <a:lnTo>
                    <a:pt x="303" y="321"/>
                  </a:lnTo>
                  <a:lnTo>
                    <a:pt x="302" y="326"/>
                  </a:lnTo>
                  <a:lnTo>
                    <a:pt x="304" y="329"/>
                  </a:lnTo>
                  <a:lnTo>
                    <a:pt x="306" y="332"/>
                  </a:lnTo>
                  <a:lnTo>
                    <a:pt x="308" y="339"/>
                  </a:lnTo>
                  <a:lnTo>
                    <a:pt x="310" y="345"/>
                  </a:lnTo>
                  <a:lnTo>
                    <a:pt x="313" y="350"/>
                  </a:lnTo>
                  <a:lnTo>
                    <a:pt x="313" y="354"/>
                  </a:lnTo>
                  <a:lnTo>
                    <a:pt x="311" y="356"/>
                  </a:lnTo>
                  <a:lnTo>
                    <a:pt x="305" y="362"/>
                  </a:lnTo>
                  <a:lnTo>
                    <a:pt x="298" y="370"/>
                  </a:lnTo>
                  <a:lnTo>
                    <a:pt x="290" y="392"/>
                  </a:lnTo>
                  <a:lnTo>
                    <a:pt x="288" y="394"/>
                  </a:lnTo>
                  <a:lnTo>
                    <a:pt x="281" y="398"/>
                  </a:lnTo>
                  <a:lnTo>
                    <a:pt x="278" y="402"/>
                  </a:lnTo>
                  <a:lnTo>
                    <a:pt x="273" y="406"/>
                  </a:lnTo>
                  <a:lnTo>
                    <a:pt x="265" y="409"/>
                  </a:lnTo>
                  <a:lnTo>
                    <a:pt x="261" y="414"/>
                  </a:lnTo>
                  <a:lnTo>
                    <a:pt x="259" y="419"/>
                  </a:lnTo>
                  <a:lnTo>
                    <a:pt x="257" y="419"/>
                  </a:lnTo>
                  <a:lnTo>
                    <a:pt x="255" y="417"/>
                  </a:lnTo>
                  <a:lnTo>
                    <a:pt x="252" y="416"/>
                  </a:lnTo>
                  <a:lnTo>
                    <a:pt x="252" y="419"/>
                  </a:lnTo>
                  <a:lnTo>
                    <a:pt x="252" y="422"/>
                  </a:lnTo>
                  <a:lnTo>
                    <a:pt x="248" y="418"/>
                  </a:lnTo>
                  <a:lnTo>
                    <a:pt x="246" y="422"/>
                  </a:lnTo>
                  <a:lnTo>
                    <a:pt x="244" y="427"/>
                  </a:lnTo>
                  <a:lnTo>
                    <a:pt x="238" y="435"/>
                  </a:lnTo>
                  <a:lnTo>
                    <a:pt x="232" y="433"/>
                  </a:lnTo>
                  <a:lnTo>
                    <a:pt x="231" y="435"/>
                  </a:lnTo>
                  <a:lnTo>
                    <a:pt x="232" y="435"/>
                  </a:lnTo>
                  <a:lnTo>
                    <a:pt x="233" y="436"/>
                  </a:lnTo>
                  <a:lnTo>
                    <a:pt x="232" y="437"/>
                  </a:lnTo>
                  <a:lnTo>
                    <a:pt x="230" y="437"/>
                  </a:lnTo>
                  <a:lnTo>
                    <a:pt x="227" y="438"/>
                  </a:lnTo>
                  <a:lnTo>
                    <a:pt x="225" y="438"/>
                  </a:lnTo>
                  <a:lnTo>
                    <a:pt x="225" y="442"/>
                  </a:lnTo>
                  <a:lnTo>
                    <a:pt x="223" y="446"/>
                  </a:lnTo>
                  <a:lnTo>
                    <a:pt x="219" y="447"/>
                  </a:lnTo>
                  <a:lnTo>
                    <a:pt x="217" y="448"/>
                  </a:lnTo>
                  <a:lnTo>
                    <a:pt x="216" y="450"/>
                  </a:lnTo>
                  <a:lnTo>
                    <a:pt x="222" y="451"/>
                  </a:lnTo>
                  <a:lnTo>
                    <a:pt x="221" y="453"/>
                  </a:lnTo>
                  <a:lnTo>
                    <a:pt x="221" y="455"/>
                  </a:lnTo>
                  <a:lnTo>
                    <a:pt x="221" y="457"/>
                  </a:lnTo>
                  <a:lnTo>
                    <a:pt x="215" y="460"/>
                  </a:lnTo>
                  <a:lnTo>
                    <a:pt x="214" y="463"/>
                  </a:lnTo>
                  <a:lnTo>
                    <a:pt x="212" y="464"/>
                  </a:lnTo>
                  <a:lnTo>
                    <a:pt x="209" y="464"/>
                  </a:lnTo>
                  <a:lnTo>
                    <a:pt x="209" y="463"/>
                  </a:lnTo>
                  <a:lnTo>
                    <a:pt x="210" y="461"/>
                  </a:lnTo>
                  <a:lnTo>
                    <a:pt x="206" y="461"/>
                  </a:lnTo>
                  <a:lnTo>
                    <a:pt x="204" y="458"/>
                  </a:lnTo>
                  <a:lnTo>
                    <a:pt x="203" y="459"/>
                  </a:lnTo>
                  <a:lnTo>
                    <a:pt x="204" y="461"/>
                  </a:lnTo>
                  <a:lnTo>
                    <a:pt x="205" y="465"/>
                  </a:lnTo>
                  <a:lnTo>
                    <a:pt x="206" y="469"/>
                  </a:lnTo>
                  <a:lnTo>
                    <a:pt x="205" y="471"/>
                  </a:lnTo>
                  <a:lnTo>
                    <a:pt x="204" y="472"/>
                  </a:lnTo>
                  <a:lnTo>
                    <a:pt x="205" y="474"/>
                  </a:lnTo>
                  <a:lnTo>
                    <a:pt x="208" y="475"/>
                  </a:lnTo>
                  <a:lnTo>
                    <a:pt x="208" y="477"/>
                  </a:lnTo>
                  <a:lnTo>
                    <a:pt x="206" y="478"/>
                  </a:lnTo>
                  <a:lnTo>
                    <a:pt x="202" y="483"/>
                  </a:lnTo>
                  <a:lnTo>
                    <a:pt x="198" y="483"/>
                  </a:lnTo>
                  <a:lnTo>
                    <a:pt x="196" y="487"/>
                  </a:lnTo>
                  <a:lnTo>
                    <a:pt x="194" y="487"/>
                  </a:lnTo>
                  <a:lnTo>
                    <a:pt x="192" y="484"/>
                  </a:lnTo>
                  <a:lnTo>
                    <a:pt x="189" y="483"/>
                  </a:lnTo>
                  <a:lnTo>
                    <a:pt x="188" y="485"/>
                  </a:lnTo>
                  <a:lnTo>
                    <a:pt x="188" y="488"/>
                  </a:lnTo>
                  <a:lnTo>
                    <a:pt x="190" y="494"/>
                  </a:lnTo>
                  <a:lnTo>
                    <a:pt x="193" y="499"/>
                  </a:lnTo>
                  <a:lnTo>
                    <a:pt x="196" y="501"/>
                  </a:lnTo>
                  <a:lnTo>
                    <a:pt x="194" y="502"/>
                  </a:lnTo>
                  <a:lnTo>
                    <a:pt x="192" y="505"/>
                  </a:lnTo>
                  <a:lnTo>
                    <a:pt x="190" y="514"/>
                  </a:lnTo>
                  <a:lnTo>
                    <a:pt x="189" y="517"/>
                  </a:lnTo>
                  <a:lnTo>
                    <a:pt x="188" y="523"/>
                  </a:lnTo>
                  <a:lnTo>
                    <a:pt x="189" y="528"/>
                  </a:lnTo>
                  <a:lnTo>
                    <a:pt x="189" y="531"/>
                  </a:lnTo>
                  <a:lnTo>
                    <a:pt x="191" y="534"/>
                  </a:lnTo>
                  <a:lnTo>
                    <a:pt x="187" y="534"/>
                  </a:lnTo>
                  <a:lnTo>
                    <a:pt x="183" y="532"/>
                  </a:lnTo>
                  <a:lnTo>
                    <a:pt x="183" y="536"/>
                  </a:lnTo>
                  <a:lnTo>
                    <a:pt x="180" y="542"/>
                  </a:lnTo>
                  <a:lnTo>
                    <a:pt x="181" y="546"/>
                  </a:lnTo>
                  <a:lnTo>
                    <a:pt x="182" y="549"/>
                  </a:lnTo>
                  <a:lnTo>
                    <a:pt x="181" y="554"/>
                  </a:lnTo>
                  <a:lnTo>
                    <a:pt x="182" y="555"/>
                  </a:lnTo>
                  <a:lnTo>
                    <a:pt x="183" y="558"/>
                  </a:lnTo>
                  <a:lnTo>
                    <a:pt x="182" y="560"/>
                  </a:lnTo>
                  <a:lnTo>
                    <a:pt x="182" y="562"/>
                  </a:lnTo>
                  <a:lnTo>
                    <a:pt x="182" y="569"/>
                  </a:lnTo>
                  <a:lnTo>
                    <a:pt x="183" y="579"/>
                  </a:lnTo>
                  <a:lnTo>
                    <a:pt x="183" y="581"/>
                  </a:lnTo>
                  <a:lnTo>
                    <a:pt x="185" y="590"/>
                  </a:lnTo>
                  <a:lnTo>
                    <a:pt x="185" y="592"/>
                  </a:lnTo>
                  <a:lnTo>
                    <a:pt x="184" y="596"/>
                  </a:lnTo>
                  <a:lnTo>
                    <a:pt x="188" y="600"/>
                  </a:lnTo>
                  <a:lnTo>
                    <a:pt x="190" y="600"/>
                  </a:lnTo>
                  <a:lnTo>
                    <a:pt x="193" y="600"/>
                  </a:lnTo>
                  <a:lnTo>
                    <a:pt x="195" y="601"/>
                  </a:lnTo>
                  <a:lnTo>
                    <a:pt x="196" y="603"/>
                  </a:lnTo>
                  <a:lnTo>
                    <a:pt x="196" y="607"/>
                  </a:lnTo>
                  <a:lnTo>
                    <a:pt x="199" y="606"/>
                  </a:lnTo>
                  <a:lnTo>
                    <a:pt x="203" y="603"/>
                  </a:lnTo>
                  <a:lnTo>
                    <a:pt x="206" y="603"/>
                  </a:lnTo>
                  <a:lnTo>
                    <a:pt x="208" y="608"/>
                  </a:lnTo>
                  <a:lnTo>
                    <a:pt x="212" y="615"/>
                  </a:lnTo>
                  <a:lnTo>
                    <a:pt x="215" y="617"/>
                  </a:lnTo>
                  <a:lnTo>
                    <a:pt x="219" y="619"/>
                  </a:lnTo>
                  <a:lnTo>
                    <a:pt x="224" y="624"/>
                  </a:lnTo>
                  <a:lnTo>
                    <a:pt x="223" y="630"/>
                  </a:lnTo>
                  <a:lnTo>
                    <a:pt x="225" y="632"/>
                  </a:lnTo>
                  <a:lnTo>
                    <a:pt x="231" y="634"/>
                  </a:lnTo>
                  <a:lnTo>
                    <a:pt x="232" y="637"/>
                  </a:lnTo>
                  <a:lnTo>
                    <a:pt x="234" y="640"/>
                  </a:lnTo>
                  <a:lnTo>
                    <a:pt x="235" y="643"/>
                  </a:lnTo>
                  <a:lnTo>
                    <a:pt x="237" y="649"/>
                  </a:lnTo>
                  <a:lnTo>
                    <a:pt x="236" y="654"/>
                  </a:lnTo>
                  <a:lnTo>
                    <a:pt x="234" y="655"/>
                  </a:lnTo>
                  <a:lnTo>
                    <a:pt x="229" y="660"/>
                  </a:lnTo>
                  <a:lnTo>
                    <a:pt x="226" y="663"/>
                  </a:lnTo>
                  <a:lnTo>
                    <a:pt x="225" y="665"/>
                  </a:lnTo>
                  <a:lnTo>
                    <a:pt x="219" y="670"/>
                  </a:lnTo>
                  <a:lnTo>
                    <a:pt x="217" y="670"/>
                  </a:lnTo>
                  <a:lnTo>
                    <a:pt x="215" y="673"/>
                  </a:lnTo>
                  <a:lnTo>
                    <a:pt x="214" y="674"/>
                  </a:lnTo>
                  <a:lnTo>
                    <a:pt x="212" y="673"/>
                  </a:lnTo>
                  <a:lnTo>
                    <a:pt x="206" y="678"/>
                  </a:lnTo>
                  <a:lnTo>
                    <a:pt x="202" y="676"/>
                  </a:lnTo>
                  <a:lnTo>
                    <a:pt x="200" y="674"/>
                  </a:lnTo>
                  <a:lnTo>
                    <a:pt x="201" y="666"/>
                  </a:lnTo>
                  <a:lnTo>
                    <a:pt x="201" y="663"/>
                  </a:lnTo>
                  <a:lnTo>
                    <a:pt x="199" y="662"/>
                  </a:lnTo>
                  <a:lnTo>
                    <a:pt x="197" y="664"/>
                  </a:lnTo>
                  <a:lnTo>
                    <a:pt x="198" y="666"/>
                  </a:lnTo>
                  <a:lnTo>
                    <a:pt x="193" y="666"/>
                  </a:lnTo>
                  <a:lnTo>
                    <a:pt x="188" y="664"/>
                  </a:lnTo>
                  <a:lnTo>
                    <a:pt x="188" y="669"/>
                  </a:lnTo>
                  <a:lnTo>
                    <a:pt x="179" y="665"/>
                  </a:lnTo>
                  <a:lnTo>
                    <a:pt x="176" y="666"/>
                  </a:lnTo>
                  <a:lnTo>
                    <a:pt x="172" y="664"/>
                  </a:lnTo>
                  <a:lnTo>
                    <a:pt x="169" y="666"/>
                  </a:lnTo>
                  <a:lnTo>
                    <a:pt x="166" y="665"/>
                  </a:lnTo>
                  <a:lnTo>
                    <a:pt x="164" y="662"/>
                  </a:lnTo>
                  <a:lnTo>
                    <a:pt x="161" y="668"/>
                  </a:lnTo>
                  <a:lnTo>
                    <a:pt x="154" y="670"/>
                  </a:lnTo>
                  <a:lnTo>
                    <a:pt x="148" y="670"/>
                  </a:lnTo>
                  <a:lnTo>
                    <a:pt x="151" y="672"/>
                  </a:lnTo>
                  <a:lnTo>
                    <a:pt x="165" y="671"/>
                  </a:lnTo>
                  <a:lnTo>
                    <a:pt x="169" y="673"/>
                  </a:lnTo>
                  <a:lnTo>
                    <a:pt x="174" y="672"/>
                  </a:lnTo>
                  <a:lnTo>
                    <a:pt x="179" y="676"/>
                  </a:lnTo>
                  <a:lnTo>
                    <a:pt x="182" y="678"/>
                  </a:lnTo>
                  <a:lnTo>
                    <a:pt x="186" y="682"/>
                  </a:lnTo>
                  <a:lnTo>
                    <a:pt x="188" y="681"/>
                  </a:lnTo>
                  <a:lnTo>
                    <a:pt x="191" y="681"/>
                  </a:lnTo>
                  <a:lnTo>
                    <a:pt x="194" y="682"/>
                  </a:lnTo>
                  <a:lnTo>
                    <a:pt x="203" y="682"/>
                  </a:lnTo>
                  <a:lnTo>
                    <a:pt x="206" y="679"/>
                  </a:lnTo>
                  <a:lnTo>
                    <a:pt x="211" y="680"/>
                  </a:lnTo>
                  <a:lnTo>
                    <a:pt x="214" y="679"/>
                  </a:lnTo>
                  <a:lnTo>
                    <a:pt x="215" y="677"/>
                  </a:lnTo>
                  <a:lnTo>
                    <a:pt x="217" y="676"/>
                  </a:lnTo>
                  <a:lnTo>
                    <a:pt x="219" y="677"/>
                  </a:lnTo>
                  <a:lnTo>
                    <a:pt x="221" y="675"/>
                  </a:lnTo>
                  <a:lnTo>
                    <a:pt x="222" y="675"/>
                  </a:lnTo>
                  <a:lnTo>
                    <a:pt x="224" y="675"/>
                  </a:lnTo>
                  <a:lnTo>
                    <a:pt x="226" y="679"/>
                  </a:lnTo>
                  <a:lnTo>
                    <a:pt x="222" y="681"/>
                  </a:lnTo>
                  <a:lnTo>
                    <a:pt x="220" y="681"/>
                  </a:lnTo>
                  <a:lnTo>
                    <a:pt x="219" y="688"/>
                  </a:lnTo>
                  <a:lnTo>
                    <a:pt x="216" y="691"/>
                  </a:lnTo>
                  <a:lnTo>
                    <a:pt x="215" y="692"/>
                  </a:lnTo>
                  <a:lnTo>
                    <a:pt x="210" y="695"/>
                  </a:lnTo>
                  <a:lnTo>
                    <a:pt x="206" y="698"/>
                  </a:lnTo>
                  <a:lnTo>
                    <a:pt x="202" y="701"/>
                  </a:lnTo>
                  <a:lnTo>
                    <a:pt x="200" y="701"/>
                  </a:lnTo>
                  <a:lnTo>
                    <a:pt x="197" y="703"/>
                  </a:lnTo>
                  <a:lnTo>
                    <a:pt x="190" y="707"/>
                  </a:lnTo>
                  <a:lnTo>
                    <a:pt x="187" y="711"/>
                  </a:lnTo>
                  <a:lnTo>
                    <a:pt x="180" y="716"/>
                  </a:lnTo>
                  <a:lnTo>
                    <a:pt x="176" y="718"/>
                  </a:lnTo>
                  <a:lnTo>
                    <a:pt x="166" y="718"/>
                  </a:lnTo>
                  <a:lnTo>
                    <a:pt x="156" y="718"/>
                  </a:lnTo>
                  <a:lnTo>
                    <a:pt x="153" y="720"/>
                  </a:lnTo>
                  <a:lnTo>
                    <a:pt x="156" y="720"/>
                  </a:lnTo>
                  <a:lnTo>
                    <a:pt x="158" y="722"/>
                  </a:lnTo>
                  <a:lnTo>
                    <a:pt x="161" y="721"/>
                  </a:lnTo>
                  <a:lnTo>
                    <a:pt x="167" y="722"/>
                  </a:lnTo>
                  <a:lnTo>
                    <a:pt x="170" y="723"/>
                  </a:lnTo>
                  <a:lnTo>
                    <a:pt x="174" y="728"/>
                  </a:lnTo>
                  <a:lnTo>
                    <a:pt x="171" y="730"/>
                  </a:lnTo>
                  <a:lnTo>
                    <a:pt x="167" y="731"/>
                  </a:lnTo>
                  <a:lnTo>
                    <a:pt x="168" y="739"/>
                  </a:lnTo>
                  <a:lnTo>
                    <a:pt x="169" y="744"/>
                  </a:lnTo>
                  <a:lnTo>
                    <a:pt x="168" y="747"/>
                  </a:lnTo>
                  <a:lnTo>
                    <a:pt x="168" y="761"/>
                  </a:lnTo>
                  <a:lnTo>
                    <a:pt x="164" y="761"/>
                  </a:lnTo>
                  <a:lnTo>
                    <a:pt x="163" y="767"/>
                  </a:lnTo>
                  <a:lnTo>
                    <a:pt x="164" y="770"/>
                  </a:lnTo>
                  <a:lnTo>
                    <a:pt x="164" y="776"/>
                  </a:lnTo>
                  <a:lnTo>
                    <a:pt x="164" y="780"/>
                  </a:lnTo>
                  <a:lnTo>
                    <a:pt x="167" y="785"/>
                  </a:lnTo>
                  <a:lnTo>
                    <a:pt x="166" y="788"/>
                  </a:lnTo>
                  <a:lnTo>
                    <a:pt x="161" y="797"/>
                  </a:lnTo>
                  <a:lnTo>
                    <a:pt x="161" y="802"/>
                  </a:lnTo>
                  <a:lnTo>
                    <a:pt x="162" y="804"/>
                  </a:lnTo>
                  <a:lnTo>
                    <a:pt x="162" y="809"/>
                  </a:lnTo>
                  <a:lnTo>
                    <a:pt x="160" y="816"/>
                  </a:lnTo>
                  <a:lnTo>
                    <a:pt x="158" y="823"/>
                  </a:lnTo>
                  <a:lnTo>
                    <a:pt x="157" y="829"/>
                  </a:lnTo>
                  <a:lnTo>
                    <a:pt x="153" y="835"/>
                  </a:lnTo>
                  <a:lnTo>
                    <a:pt x="151" y="839"/>
                  </a:lnTo>
                  <a:lnTo>
                    <a:pt x="146" y="855"/>
                  </a:lnTo>
                  <a:lnTo>
                    <a:pt x="144" y="858"/>
                  </a:lnTo>
                  <a:lnTo>
                    <a:pt x="141" y="860"/>
                  </a:lnTo>
                  <a:lnTo>
                    <a:pt x="138" y="858"/>
                  </a:lnTo>
                  <a:lnTo>
                    <a:pt x="135" y="857"/>
                  </a:lnTo>
                  <a:lnTo>
                    <a:pt x="132" y="857"/>
                  </a:lnTo>
                  <a:lnTo>
                    <a:pt x="126" y="859"/>
                  </a:lnTo>
                  <a:lnTo>
                    <a:pt x="117" y="857"/>
                  </a:lnTo>
                  <a:lnTo>
                    <a:pt x="110" y="858"/>
                  </a:lnTo>
                  <a:lnTo>
                    <a:pt x="108" y="860"/>
                  </a:lnTo>
                  <a:lnTo>
                    <a:pt x="109" y="865"/>
                  </a:lnTo>
                  <a:lnTo>
                    <a:pt x="106" y="866"/>
                  </a:lnTo>
                  <a:lnTo>
                    <a:pt x="103" y="864"/>
                  </a:lnTo>
                  <a:lnTo>
                    <a:pt x="100" y="866"/>
                  </a:lnTo>
                  <a:lnTo>
                    <a:pt x="98" y="868"/>
                  </a:lnTo>
                  <a:lnTo>
                    <a:pt x="94" y="873"/>
                  </a:lnTo>
                  <a:lnTo>
                    <a:pt x="93" y="876"/>
                  </a:lnTo>
                  <a:lnTo>
                    <a:pt x="93" y="881"/>
                  </a:lnTo>
                  <a:lnTo>
                    <a:pt x="94" y="887"/>
                  </a:lnTo>
                  <a:lnTo>
                    <a:pt x="96" y="892"/>
                  </a:lnTo>
                  <a:lnTo>
                    <a:pt x="91" y="899"/>
                  </a:lnTo>
                  <a:lnTo>
                    <a:pt x="89" y="900"/>
                  </a:lnTo>
                  <a:lnTo>
                    <a:pt x="80" y="898"/>
                  </a:lnTo>
                  <a:lnTo>
                    <a:pt x="66" y="902"/>
                  </a:lnTo>
                  <a:lnTo>
                    <a:pt x="53" y="898"/>
                  </a:lnTo>
                  <a:lnTo>
                    <a:pt x="54" y="895"/>
                  </a:lnTo>
                  <a:lnTo>
                    <a:pt x="54" y="892"/>
                  </a:lnTo>
                  <a:lnTo>
                    <a:pt x="54" y="888"/>
                  </a:lnTo>
                  <a:lnTo>
                    <a:pt x="55" y="884"/>
                  </a:lnTo>
                  <a:lnTo>
                    <a:pt x="55" y="881"/>
                  </a:lnTo>
                  <a:lnTo>
                    <a:pt x="54" y="878"/>
                  </a:lnTo>
                  <a:lnTo>
                    <a:pt x="51" y="873"/>
                  </a:lnTo>
                  <a:lnTo>
                    <a:pt x="43" y="859"/>
                  </a:lnTo>
                  <a:lnTo>
                    <a:pt x="42" y="854"/>
                  </a:lnTo>
                  <a:lnTo>
                    <a:pt x="40" y="851"/>
                  </a:lnTo>
                  <a:lnTo>
                    <a:pt x="41" y="851"/>
                  </a:lnTo>
                  <a:lnTo>
                    <a:pt x="47" y="854"/>
                  </a:lnTo>
                  <a:lnTo>
                    <a:pt x="48" y="854"/>
                  </a:lnTo>
                  <a:lnTo>
                    <a:pt x="49" y="852"/>
                  </a:lnTo>
                  <a:lnTo>
                    <a:pt x="48" y="848"/>
                  </a:lnTo>
                  <a:lnTo>
                    <a:pt x="47" y="846"/>
                  </a:lnTo>
                  <a:lnTo>
                    <a:pt x="45" y="843"/>
                  </a:lnTo>
                  <a:lnTo>
                    <a:pt x="49" y="842"/>
                  </a:lnTo>
                  <a:lnTo>
                    <a:pt x="52" y="843"/>
                  </a:lnTo>
                  <a:lnTo>
                    <a:pt x="53" y="839"/>
                  </a:lnTo>
                  <a:lnTo>
                    <a:pt x="52" y="833"/>
                  </a:lnTo>
                  <a:lnTo>
                    <a:pt x="49" y="832"/>
                  </a:lnTo>
                  <a:lnTo>
                    <a:pt x="47" y="831"/>
                  </a:lnTo>
                  <a:lnTo>
                    <a:pt x="43" y="822"/>
                  </a:lnTo>
                  <a:lnTo>
                    <a:pt x="39" y="818"/>
                  </a:lnTo>
                  <a:lnTo>
                    <a:pt x="30" y="800"/>
                  </a:lnTo>
                  <a:lnTo>
                    <a:pt x="27" y="788"/>
                  </a:lnTo>
                  <a:lnTo>
                    <a:pt x="25" y="789"/>
                  </a:lnTo>
                  <a:lnTo>
                    <a:pt x="23" y="783"/>
                  </a:lnTo>
                  <a:lnTo>
                    <a:pt x="22" y="778"/>
                  </a:lnTo>
                  <a:lnTo>
                    <a:pt x="22" y="774"/>
                  </a:lnTo>
                  <a:lnTo>
                    <a:pt x="18" y="772"/>
                  </a:lnTo>
                  <a:lnTo>
                    <a:pt x="17" y="769"/>
                  </a:lnTo>
                  <a:lnTo>
                    <a:pt x="17" y="758"/>
                  </a:lnTo>
                  <a:lnTo>
                    <a:pt x="12" y="756"/>
                  </a:lnTo>
                  <a:lnTo>
                    <a:pt x="9" y="750"/>
                  </a:lnTo>
                  <a:lnTo>
                    <a:pt x="9" y="737"/>
                  </a:lnTo>
                  <a:lnTo>
                    <a:pt x="6" y="734"/>
                  </a:lnTo>
                  <a:lnTo>
                    <a:pt x="3" y="735"/>
                  </a:lnTo>
                  <a:lnTo>
                    <a:pt x="3" y="732"/>
                  </a:lnTo>
                  <a:lnTo>
                    <a:pt x="4" y="729"/>
                  </a:lnTo>
                  <a:lnTo>
                    <a:pt x="2" y="717"/>
                  </a:lnTo>
                  <a:lnTo>
                    <a:pt x="2" y="706"/>
                  </a:lnTo>
                  <a:lnTo>
                    <a:pt x="1" y="703"/>
                  </a:lnTo>
                  <a:lnTo>
                    <a:pt x="0" y="699"/>
                  </a:lnTo>
                  <a:lnTo>
                    <a:pt x="1" y="696"/>
                  </a:lnTo>
                  <a:lnTo>
                    <a:pt x="1" y="694"/>
                  </a:lnTo>
                  <a:lnTo>
                    <a:pt x="4" y="694"/>
                  </a:lnTo>
                  <a:lnTo>
                    <a:pt x="7" y="696"/>
                  </a:lnTo>
                  <a:lnTo>
                    <a:pt x="10" y="704"/>
                  </a:lnTo>
                  <a:lnTo>
                    <a:pt x="12" y="705"/>
                  </a:lnTo>
                  <a:lnTo>
                    <a:pt x="15" y="703"/>
                  </a:lnTo>
                  <a:lnTo>
                    <a:pt x="17" y="697"/>
                  </a:lnTo>
                  <a:lnTo>
                    <a:pt x="18" y="689"/>
                  </a:lnTo>
                  <a:lnTo>
                    <a:pt x="20" y="681"/>
                  </a:lnTo>
                  <a:lnTo>
                    <a:pt x="18" y="673"/>
                  </a:lnTo>
                  <a:lnTo>
                    <a:pt x="16" y="666"/>
                  </a:lnTo>
                  <a:lnTo>
                    <a:pt x="16" y="664"/>
                  </a:lnTo>
                  <a:lnTo>
                    <a:pt x="21" y="657"/>
                  </a:lnTo>
                  <a:lnTo>
                    <a:pt x="22" y="652"/>
                  </a:lnTo>
                  <a:lnTo>
                    <a:pt x="23" y="647"/>
                  </a:lnTo>
                  <a:lnTo>
                    <a:pt x="25" y="646"/>
                  </a:lnTo>
                  <a:lnTo>
                    <a:pt x="28" y="645"/>
                  </a:lnTo>
                  <a:lnTo>
                    <a:pt x="31" y="644"/>
                  </a:lnTo>
                  <a:lnTo>
                    <a:pt x="34" y="641"/>
                  </a:lnTo>
                  <a:lnTo>
                    <a:pt x="38" y="637"/>
                  </a:lnTo>
                  <a:lnTo>
                    <a:pt x="41" y="632"/>
                  </a:lnTo>
                  <a:lnTo>
                    <a:pt x="41" y="624"/>
                  </a:lnTo>
                  <a:lnTo>
                    <a:pt x="41" y="621"/>
                  </a:lnTo>
                  <a:lnTo>
                    <a:pt x="42" y="618"/>
                  </a:lnTo>
                  <a:lnTo>
                    <a:pt x="43" y="612"/>
                  </a:lnTo>
                  <a:lnTo>
                    <a:pt x="42" y="606"/>
                  </a:lnTo>
                  <a:lnTo>
                    <a:pt x="39" y="597"/>
                  </a:lnTo>
                  <a:lnTo>
                    <a:pt x="35" y="585"/>
                  </a:lnTo>
                  <a:lnTo>
                    <a:pt x="34" y="578"/>
                  </a:lnTo>
                  <a:lnTo>
                    <a:pt x="36" y="577"/>
                  </a:lnTo>
                  <a:lnTo>
                    <a:pt x="40" y="575"/>
                  </a:lnTo>
                  <a:lnTo>
                    <a:pt x="46" y="575"/>
                  </a:lnTo>
                  <a:lnTo>
                    <a:pt x="47" y="574"/>
                  </a:lnTo>
                  <a:lnTo>
                    <a:pt x="48" y="571"/>
                  </a:lnTo>
                  <a:lnTo>
                    <a:pt x="49" y="567"/>
                  </a:lnTo>
                  <a:lnTo>
                    <a:pt x="51" y="564"/>
                  </a:lnTo>
                  <a:lnTo>
                    <a:pt x="52" y="560"/>
                  </a:lnTo>
                  <a:lnTo>
                    <a:pt x="52" y="556"/>
                  </a:lnTo>
                  <a:lnTo>
                    <a:pt x="48" y="550"/>
                  </a:lnTo>
                  <a:lnTo>
                    <a:pt x="43" y="544"/>
                  </a:lnTo>
                  <a:lnTo>
                    <a:pt x="41" y="542"/>
                  </a:lnTo>
                  <a:lnTo>
                    <a:pt x="34" y="537"/>
                  </a:lnTo>
                  <a:lnTo>
                    <a:pt x="30" y="533"/>
                  </a:lnTo>
                  <a:lnTo>
                    <a:pt x="32" y="516"/>
                  </a:lnTo>
                  <a:lnTo>
                    <a:pt x="34" y="505"/>
                  </a:lnTo>
                  <a:lnTo>
                    <a:pt x="35" y="502"/>
                  </a:lnTo>
                  <a:lnTo>
                    <a:pt x="35" y="497"/>
                  </a:lnTo>
                  <a:lnTo>
                    <a:pt x="29" y="477"/>
                  </a:lnTo>
                  <a:lnTo>
                    <a:pt x="30" y="472"/>
                  </a:lnTo>
                  <a:lnTo>
                    <a:pt x="30" y="469"/>
                  </a:lnTo>
                  <a:lnTo>
                    <a:pt x="30" y="462"/>
                  </a:lnTo>
                  <a:lnTo>
                    <a:pt x="29" y="455"/>
                  </a:lnTo>
                  <a:lnTo>
                    <a:pt x="30" y="454"/>
                  </a:lnTo>
                  <a:lnTo>
                    <a:pt x="32" y="450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26" y="431"/>
                  </a:lnTo>
                  <a:lnTo>
                    <a:pt x="32" y="417"/>
                  </a:lnTo>
                  <a:lnTo>
                    <a:pt x="31" y="410"/>
                  </a:lnTo>
                  <a:lnTo>
                    <a:pt x="35" y="405"/>
                  </a:lnTo>
                  <a:lnTo>
                    <a:pt x="42" y="394"/>
                  </a:lnTo>
                  <a:lnTo>
                    <a:pt x="45" y="387"/>
                  </a:lnTo>
                  <a:lnTo>
                    <a:pt x="47" y="386"/>
                  </a:lnTo>
                  <a:lnTo>
                    <a:pt x="49" y="383"/>
                  </a:lnTo>
                  <a:lnTo>
                    <a:pt x="55" y="379"/>
                  </a:lnTo>
                  <a:lnTo>
                    <a:pt x="62" y="378"/>
                  </a:lnTo>
                  <a:lnTo>
                    <a:pt x="65" y="378"/>
                  </a:lnTo>
                  <a:lnTo>
                    <a:pt x="76" y="379"/>
                  </a:lnTo>
                  <a:lnTo>
                    <a:pt x="84" y="381"/>
                  </a:lnTo>
                  <a:lnTo>
                    <a:pt x="86" y="379"/>
                  </a:lnTo>
                  <a:lnTo>
                    <a:pt x="88" y="376"/>
                  </a:lnTo>
                  <a:lnTo>
                    <a:pt x="90" y="370"/>
                  </a:lnTo>
                  <a:lnTo>
                    <a:pt x="91" y="365"/>
                  </a:lnTo>
                  <a:lnTo>
                    <a:pt x="89" y="356"/>
                  </a:lnTo>
                  <a:lnTo>
                    <a:pt x="88" y="350"/>
                  </a:lnTo>
                  <a:lnTo>
                    <a:pt x="82" y="347"/>
                  </a:lnTo>
                  <a:lnTo>
                    <a:pt x="75" y="342"/>
                  </a:lnTo>
                  <a:lnTo>
                    <a:pt x="84" y="327"/>
                  </a:lnTo>
                  <a:lnTo>
                    <a:pt x="89" y="316"/>
                  </a:lnTo>
                  <a:lnTo>
                    <a:pt x="97" y="300"/>
                  </a:lnTo>
                  <a:lnTo>
                    <a:pt x="99" y="293"/>
                  </a:lnTo>
                  <a:lnTo>
                    <a:pt x="100" y="291"/>
                  </a:lnTo>
                  <a:lnTo>
                    <a:pt x="103" y="266"/>
                  </a:lnTo>
                  <a:lnTo>
                    <a:pt x="104" y="259"/>
                  </a:lnTo>
                  <a:lnTo>
                    <a:pt x="105" y="255"/>
                  </a:lnTo>
                  <a:lnTo>
                    <a:pt x="105" y="251"/>
                  </a:lnTo>
                  <a:lnTo>
                    <a:pt x="105" y="245"/>
                  </a:lnTo>
                  <a:lnTo>
                    <a:pt x="102" y="230"/>
                  </a:lnTo>
                  <a:lnTo>
                    <a:pt x="114" y="229"/>
                  </a:lnTo>
                  <a:lnTo>
                    <a:pt x="117" y="227"/>
                  </a:lnTo>
                  <a:lnTo>
                    <a:pt x="121" y="225"/>
                  </a:lnTo>
                  <a:lnTo>
                    <a:pt x="127" y="221"/>
                  </a:lnTo>
                  <a:lnTo>
                    <a:pt x="131" y="217"/>
                  </a:lnTo>
                  <a:lnTo>
                    <a:pt x="129" y="203"/>
                  </a:lnTo>
                  <a:lnTo>
                    <a:pt x="133" y="198"/>
                  </a:lnTo>
                  <a:lnTo>
                    <a:pt x="143" y="182"/>
                  </a:lnTo>
                  <a:lnTo>
                    <a:pt x="154" y="166"/>
                  </a:lnTo>
                  <a:lnTo>
                    <a:pt x="158" y="160"/>
                  </a:lnTo>
                  <a:lnTo>
                    <a:pt x="159" y="157"/>
                  </a:lnTo>
                  <a:lnTo>
                    <a:pt x="160" y="152"/>
                  </a:lnTo>
                  <a:lnTo>
                    <a:pt x="157" y="145"/>
                  </a:lnTo>
                  <a:lnTo>
                    <a:pt x="155" y="140"/>
                  </a:lnTo>
                  <a:lnTo>
                    <a:pt x="150" y="131"/>
                  </a:lnTo>
                  <a:lnTo>
                    <a:pt x="152" y="125"/>
                  </a:lnTo>
                  <a:lnTo>
                    <a:pt x="156" y="123"/>
                  </a:lnTo>
                  <a:lnTo>
                    <a:pt x="160" y="121"/>
                  </a:lnTo>
                  <a:lnTo>
                    <a:pt x="164" y="115"/>
                  </a:lnTo>
                  <a:lnTo>
                    <a:pt x="164" y="115"/>
                  </a:lnTo>
                  <a:lnTo>
                    <a:pt x="170" y="94"/>
                  </a:lnTo>
                  <a:lnTo>
                    <a:pt x="182" y="83"/>
                  </a:lnTo>
                  <a:lnTo>
                    <a:pt x="187" y="77"/>
                  </a:lnTo>
                  <a:lnTo>
                    <a:pt x="194" y="81"/>
                  </a:lnTo>
                  <a:lnTo>
                    <a:pt x="204" y="88"/>
                  </a:lnTo>
                  <a:lnTo>
                    <a:pt x="209" y="78"/>
                  </a:lnTo>
                  <a:lnTo>
                    <a:pt x="210" y="74"/>
                  </a:lnTo>
                  <a:lnTo>
                    <a:pt x="212" y="69"/>
                  </a:lnTo>
                  <a:lnTo>
                    <a:pt x="212" y="60"/>
                  </a:lnTo>
                  <a:lnTo>
                    <a:pt x="211" y="47"/>
                  </a:lnTo>
                  <a:lnTo>
                    <a:pt x="212" y="42"/>
                  </a:lnTo>
                  <a:lnTo>
                    <a:pt x="216" y="40"/>
                  </a:lnTo>
                  <a:lnTo>
                    <a:pt x="219" y="40"/>
                  </a:lnTo>
                  <a:lnTo>
                    <a:pt x="230" y="44"/>
                  </a:lnTo>
                  <a:lnTo>
                    <a:pt x="233" y="44"/>
                  </a:lnTo>
                  <a:lnTo>
                    <a:pt x="239" y="45"/>
                  </a:lnTo>
                  <a:lnTo>
                    <a:pt x="245" y="47"/>
                  </a:lnTo>
                  <a:lnTo>
                    <a:pt x="258" y="53"/>
                  </a:lnTo>
                  <a:lnTo>
                    <a:pt x="263" y="56"/>
                  </a:lnTo>
                  <a:lnTo>
                    <a:pt x="266" y="56"/>
                  </a:lnTo>
                  <a:lnTo>
                    <a:pt x="269" y="53"/>
                  </a:lnTo>
                  <a:lnTo>
                    <a:pt x="275" y="46"/>
                  </a:lnTo>
                  <a:lnTo>
                    <a:pt x="266" y="41"/>
                  </a:lnTo>
                  <a:lnTo>
                    <a:pt x="272" y="36"/>
                  </a:lnTo>
                  <a:lnTo>
                    <a:pt x="275" y="30"/>
                  </a:lnTo>
                  <a:lnTo>
                    <a:pt x="277" y="24"/>
                  </a:lnTo>
                  <a:lnTo>
                    <a:pt x="278" y="16"/>
                  </a:lnTo>
                  <a:lnTo>
                    <a:pt x="277" y="11"/>
                  </a:lnTo>
                  <a:lnTo>
                    <a:pt x="276" y="8"/>
                  </a:lnTo>
                  <a:lnTo>
                    <a:pt x="271" y="1"/>
                  </a:lnTo>
                  <a:lnTo>
                    <a:pt x="282" y="0"/>
                  </a:lnTo>
                  <a:lnTo>
                    <a:pt x="286" y="0"/>
                  </a:lnTo>
                  <a:lnTo>
                    <a:pt x="294" y="5"/>
                  </a:lnTo>
                  <a:lnTo>
                    <a:pt x="295" y="6"/>
                  </a:lnTo>
                  <a:lnTo>
                    <a:pt x="295" y="8"/>
                  </a:lnTo>
                  <a:lnTo>
                    <a:pt x="295" y="11"/>
                  </a:lnTo>
                  <a:lnTo>
                    <a:pt x="303" y="17"/>
                  </a:lnTo>
                  <a:lnTo>
                    <a:pt x="305" y="21"/>
                  </a:lnTo>
                  <a:lnTo>
                    <a:pt x="310" y="26"/>
                  </a:lnTo>
                  <a:lnTo>
                    <a:pt x="311" y="29"/>
                  </a:lnTo>
                  <a:lnTo>
                    <a:pt x="316" y="32"/>
                  </a:lnTo>
                  <a:lnTo>
                    <a:pt x="319" y="35"/>
                  </a:lnTo>
                  <a:lnTo>
                    <a:pt x="323" y="38"/>
                  </a:lnTo>
                  <a:lnTo>
                    <a:pt x="327" y="42"/>
                  </a:lnTo>
                  <a:lnTo>
                    <a:pt x="334" y="46"/>
                  </a:lnTo>
                  <a:lnTo>
                    <a:pt x="338" y="47"/>
                  </a:lnTo>
                  <a:lnTo>
                    <a:pt x="351" y="53"/>
                  </a:lnTo>
                  <a:lnTo>
                    <a:pt x="353" y="55"/>
                  </a:lnTo>
                  <a:lnTo>
                    <a:pt x="357" y="60"/>
                  </a:lnTo>
                  <a:lnTo>
                    <a:pt x="361" y="64"/>
                  </a:lnTo>
                  <a:lnTo>
                    <a:pt x="363" y="74"/>
                  </a:lnTo>
                  <a:lnTo>
                    <a:pt x="368" y="74"/>
                  </a:lnTo>
                  <a:lnTo>
                    <a:pt x="369" y="78"/>
                  </a:lnTo>
                  <a:lnTo>
                    <a:pt x="372" y="84"/>
                  </a:lnTo>
                  <a:lnTo>
                    <a:pt x="377" y="89"/>
                  </a:lnTo>
                  <a:lnTo>
                    <a:pt x="377" y="90"/>
                  </a:lnTo>
                  <a:lnTo>
                    <a:pt x="373" y="95"/>
                  </a:lnTo>
                  <a:lnTo>
                    <a:pt x="373" y="101"/>
                  </a:lnTo>
                  <a:lnTo>
                    <a:pt x="373" y="109"/>
                  </a:lnTo>
                  <a:lnTo>
                    <a:pt x="374" y="116"/>
                  </a:lnTo>
                  <a:lnTo>
                    <a:pt x="374" y="118"/>
                  </a:lnTo>
                  <a:lnTo>
                    <a:pt x="373" y="120"/>
                  </a:lnTo>
                  <a:lnTo>
                    <a:pt x="372" y="124"/>
                  </a:lnTo>
                  <a:lnTo>
                    <a:pt x="371" y="127"/>
                  </a:lnTo>
                  <a:lnTo>
                    <a:pt x="371" y="128"/>
                  </a:lnTo>
                  <a:lnTo>
                    <a:pt x="372" y="129"/>
                  </a:lnTo>
                  <a:lnTo>
                    <a:pt x="374" y="129"/>
                  </a:lnTo>
                  <a:lnTo>
                    <a:pt x="378" y="130"/>
                  </a:lnTo>
                  <a:lnTo>
                    <a:pt x="380" y="131"/>
                  </a:lnTo>
                  <a:lnTo>
                    <a:pt x="381" y="139"/>
                  </a:lnTo>
                  <a:lnTo>
                    <a:pt x="381" y="140"/>
                  </a:lnTo>
                  <a:lnTo>
                    <a:pt x="377" y="143"/>
                  </a:lnTo>
                  <a:lnTo>
                    <a:pt x="377" y="146"/>
                  </a:lnTo>
                  <a:lnTo>
                    <a:pt x="377" y="150"/>
                  </a:lnTo>
                  <a:lnTo>
                    <a:pt x="377" y="154"/>
                  </a:lnTo>
                  <a:lnTo>
                    <a:pt x="378" y="159"/>
                  </a:lnTo>
                  <a:lnTo>
                    <a:pt x="381" y="164"/>
                  </a:lnTo>
                  <a:lnTo>
                    <a:pt x="384" y="169"/>
                  </a:lnTo>
                  <a:lnTo>
                    <a:pt x="387" y="173"/>
                  </a:lnTo>
                  <a:lnTo>
                    <a:pt x="387" y="177"/>
                  </a:lnTo>
                  <a:lnTo>
                    <a:pt x="388" y="179"/>
                  </a:lnTo>
                  <a:lnTo>
                    <a:pt x="386" y="181"/>
                  </a:lnTo>
                  <a:lnTo>
                    <a:pt x="385" y="186"/>
                  </a:lnTo>
                  <a:lnTo>
                    <a:pt x="385" y="192"/>
                  </a:lnTo>
                  <a:lnTo>
                    <a:pt x="384" y="197"/>
                  </a:lnTo>
                  <a:lnTo>
                    <a:pt x="381" y="202"/>
                  </a:lnTo>
                  <a:lnTo>
                    <a:pt x="379" y="204"/>
                  </a:lnTo>
                  <a:lnTo>
                    <a:pt x="379" y="206"/>
                  </a:lnTo>
                  <a:lnTo>
                    <a:pt x="378" y="211"/>
                  </a:lnTo>
                  <a:lnTo>
                    <a:pt x="379" y="217"/>
                  </a:lnTo>
                  <a:lnTo>
                    <a:pt x="379" y="221"/>
                  </a:lnTo>
                  <a:lnTo>
                    <a:pt x="380" y="224"/>
                  </a:lnTo>
                  <a:lnTo>
                    <a:pt x="381" y="225"/>
                  </a:lnTo>
                  <a:lnTo>
                    <a:pt x="386" y="229"/>
                  </a:lnTo>
                  <a:lnTo>
                    <a:pt x="388" y="235"/>
                  </a:lnTo>
                  <a:lnTo>
                    <a:pt x="390" y="241"/>
                  </a:lnTo>
                  <a:lnTo>
                    <a:pt x="393" y="25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3" name="Freeform 296">
              <a:extLst>
                <a:ext uri="{FF2B5EF4-FFF2-40B4-BE49-F238E27FC236}">
                  <a16:creationId xmlns:a16="http://schemas.microsoft.com/office/drawing/2014/main" id="{89E6B433-EF11-44DC-97E0-A785E8691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7439" y="7204199"/>
              <a:ext cx="27478" cy="76932"/>
            </a:xfrm>
            <a:custGeom>
              <a:avLst/>
              <a:gdLst>
                <a:gd name="T0" fmla="*/ 5 w 23"/>
                <a:gd name="T1" fmla="*/ 58 h 62"/>
                <a:gd name="T2" fmla="*/ 3 w 23"/>
                <a:gd name="T3" fmla="*/ 61 h 62"/>
                <a:gd name="T4" fmla="*/ 2 w 23"/>
                <a:gd name="T5" fmla="*/ 61 h 62"/>
                <a:gd name="T6" fmla="*/ 0 w 23"/>
                <a:gd name="T7" fmla="*/ 57 h 62"/>
                <a:gd name="T8" fmla="*/ 0 w 23"/>
                <a:gd name="T9" fmla="*/ 48 h 62"/>
                <a:gd name="T10" fmla="*/ 1 w 23"/>
                <a:gd name="T11" fmla="*/ 43 h 62"/>
                <a:gd name="T12" fmla="*/ 8 w 23"/>
                <a:gd name="T13" fmla="*/ 26 h 62"/>
                <a:gd name="T14" fmla="*/ 10 w 23"/>
                <a:gd name="T15" fmla="*/ 25 h 62"/>
                <a:gd name="T16" fmla="*/ 15 w 23"/>
                <a:gd name="T17" fmla="*/ 14 h 62"/>
                <a:gd name="T18" fmla="*/ 16 w 23"/>
                <a:gd name="T19" fmla="*/ 9 h 62"/>
                <a:gd name="T20" fmla="*/ 18 w 23"/>
                <a:gd name="T21" fmla="*/ 5 h 62"/>
                <a:gd name="T22" fmla="*/ 19 w 23"/>
                <a:gd name="T23" fmla="*/ 1 h 62"/>
                <a:gd name="T24" fmla="*/ 19 w 23"/>
                <a:gd name="T25" fmla="*/ 0 h 62"/>
                <a:gd name="T26" fmla="*/ 21 w 23"/>
                <a:gd name="T27" fmla="*/ 1 h 62"/>
                <a:gd name="T28" fmla="*/ 22 w 23"/>
                <a:gd name="T29" fmla="*/ 1 h 62"/>
                <a:gd name="T30" fmla="*/ 20 w 23"/>
                <a:gd name="T31" fmla="*/ 4 h 62"/>
                <a:gd name="T32" fmla="*/ 21 w 23"/>
                <a:gd name="T33" fmla="*/ 6 h 62"/>
                <a:gd name="T34" fmla="*/ 20 w 23"/>
                <a:gd name="T35" fmla="*/ 7 h 62"/>
                <a:gd name="T36" fmla="*/ 15 w 23"/>
                <a:gd name="T37" fmla="*/ 20 h 62"/>
                <a:gd name="T38" fmla="*/ 14 w 23"/>
                <a:gd name="T39" fmla="*/ 28 h 62"/>
                <a:gd name="T40" fmla="*/ 12 w 23"/>
                <a:gd name="T41" fmla="*/ 30 h 62"/>
                <a:gd name="T42" fmla="*/ 5 w 23"/>
                <a:gd name="T43" fmla="*/ 5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62">
                  <a:moveTo>
                    <a:pt x="5" y="58"/>
                  </a:moveTo>
                  <a:lnTo>
                    <a:pt x="3" y="61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1" y="43"/>
                  </a:lnTo>
                  <a:lnTo>
                    <a:pt x="8" y="26"/>
                  </a:lnTo>
                  <a:lnTo>
                    <a:pt x="10" y="25"/>
                  </a:lnTo>
                  <a:lnTo>
                    <a:pt x="15" y="14"/>
                  </a:lnTo>
                  <a:lnTo>
                    <a:pt x="16" y="9"/>
                  </a:lnTo>
                  <a:lnTo>
                    <a:pt x="18" y="5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0" y="7"/>
                  </a:lnTo>
                  <a:lnTo>
                    <a:pt x="15" y="20"/>
                  </a:lnTo>
                  <a:lnTo>
                    <a:pt x="14" y="28"/>
                  </a:lnTo>
                  <a:lnTo>
                    <a:pt x="12" y="30"/>
                  </a:lnTo>
                  <a:lnTo>
                    <a:pt x="5" y="5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4" name="Freeform 297">
              <a:extLst>
                <a:ext uri="{FF2B5EF4-FFF2-40B4-BE49-F238E27FC236}">
                  <a16:creationId xmlns:a16="http://schemas.microsoft.com/office/drawing/2014/main" id="{94A2351C-ED96-4E8A-BCFD-C88942F49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3382" y="7165731"/>
              <a:ext cx="38468" cy="71440"/>
            </a:xfrm>
            <a:custGeom>
              <a:avLst/>
              <a:gdLst>
                <a:gd name="T0" fmla="*/ 29 w 30"/>
                <a:gd name="T1" fmla="*/ 5 h 56"/>
                <a:gd name="T2" fmla="*/ 27 w 30"/>
                <a:gd name="T3" fmla="*/ 6 h 56"/>
                <a:gd name="T4" fmla="*/ 26 w 30"/>
                <a:gd name="T5" fmla="*/ 9 h 56"/>
                <a:gd name="T6" fmla="*/ 24 w 30"/>
                <a:gd name="T7" fmla="*/ 11 h 56"/>
                <a:gd name="T8" fmla="*/ 21 w 30"/>
                <a:gd name="T9" fmla="*/ 12 h 56"/>
                <a:gd name="T10" fmla="*/ 21 w 30"/>
                <a:gd name="T11" fmla="*/ 24 h 56"/>
                <a:gd name="T12" fmla="*/ 24 w 30"/>
                <a:gd name="T13" fmla="*/ 29 h 56"/>
                <a:gd name="T14" fmla="*/ 22 w 30"/>
                <a:gd name="T15" fmla="*/ 30 h 56"/>
                <a:gd name="T16" fmla="*/ 21 w 30"/>
                <a:gd name="T17" fmla="*/ 31 h 56"/>
                <a:gd name="T18" fmla="*/ 19 w 30"/>
                <a:gd name="T19" fmla="*/ 33 h 56"/>
                <a:gd name="T20" fmla="*/ 18 w 30"/>
                <a:gd name="T21" fmla="*/ 38 h 56"/>
                <a:gd name="T22" fmla="*/ 13 w 30"/>
                <a:gd name="T23" fmla="*/ 40 h 56"/>
                <a:gd name="T24" fmla="*/ 11 w 30"/>
                <a:gd name="T25" fmla="*/ 42 h 56"/>
                <a:gd name="T26" fmla="*/ 9 w 30"/>
                <a:gd name="T27" fmla="*/ 46 h 56"/>
                <a:gd name="T28" fmla="*/ 7 w 30"/>
                <a:gd name="T29" fmla="*/ 52 h 56"/>
                <a:gd name="T30" fmla="*/ 5 w 30"/>
                <a:gd name="T31" fmla="*/ 55 h 56"/>
                <a:gd name="T32" fmla="*/ 1 w 30"/>
                <a:gd name="T33" fmla="*/ 55 h 56"/>
                <a:gd name="T34" fmla="*/ 3 w 30"/>
                <a:gd name="T35" fmla="*/ 50 h 56"/>
                <a:gd name="T36" fmla="*/ 5 w 30"/>
                <a:gd name="T37" fmla="*/ 47 h 56"/>
                <a:gd name="T38" fmla="*/ 4 w 30"/>
                <a:gd name="T39" fmla="*/ 44 h 56"/>
                <a:gd name="T40" fmla="*/ 2 w 30"/>
                <a:gd name="T41" fmla="*/ 39 h 56"/>
                <a:gd name="T42" fmla="*/ 0 w 30"/>
                <a:gd name="T43" fmla="*/ 36 h 56"/>
                <a:gd name="T44" fmla="*/ 2 w 30"/>
                <a:gd name="T45" fmla="*/ 32 h 56"/>
                <a:gd name="T46" fmla="*/ 1 w 30"/>
                <a:gd name="T47" fmla="*/ 26 h 56"/>
                <a:gd name="T48" fmla="*/ 1 w 30"/>
                <a:gd name="T49" fmla="*/ 20 h 56"/>
                <a:gd name="T50" fmla="*/ 3 w 30"/>
                <a:gd name="T51" fmla="*/ 17 h 56"/>
                <a:gd name="T52" fmla="*/ 5 w 30"/>
                <a:gd name="T53" fmla="*/ 14 h 56"/>
                <a:gd name="T54" fmla="*/ 9 w 30"/>
                <a:gd name="T55" fmla="*/ 9 h 56"/>
                <a:gd name="T56" fmla="*/ 13 w 30"/>
                <a:gd name="T57" fmla="*/ 5 h 56"/>
                <a:gd name="T58" fmla="*/ 19 w 30"/>
                <a:gd name="T59" fmla="*/ 3 h 56"/>
                <a:gd name="T60" fmla="*/ 21 w 30"/>
                <a:gd name="T61" fmla="*/ 5 h 56"/>
                <a:gd name="T62" fmla="*/ 22 w 30"/>
                <a:gd name="T63" fmla="*/ 1 h 56"/>
                <a:gd name="T64" fmla="*/ 24 w 30"/>
                <a:gd name="T65" fmla="*/ 0 h 56"/>
                <a:gd name="T66" fmla="*/ 26 w 30"/>
                <a:gd name="T67" fmla="*/ 1 h 56"/>
                <a:gd name="T68" fmla="*/ 29 w 30"/>
                <a:gd name="T69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56">
                  <a:moveTo>
                    <a:pt x="29" y="5"/>
                  </a:moveTo>
                  <a:lnTo>
                    <a:pt x="27" y="6"/>
                  </a:lnTo>
                  <a:lnTo>
                    <a:pt x="26" y="9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21" y="24"/>
                  </a:lnTo>
                  <a:lnTo>
                    <a:pt x="24" y="29"/>
                  </a:lnTo>
                  <a:lnTo>
                    <a:pt x="22" y="30"/>
                  </a:lnTo>
                  <a:lnTo>
                    <a:pt x="21" y="31"/>
                  </a:lnTo>
                  <a:lnTo>
                    <a:pt x="19" y="33"/>
                  </a:lnTo>
                  <a:lnTo>
                    <a:pt x="18" y="38"/>
                  </a:lnTo>
                  <a:lnTo>
                    <a:pt x="13" y="40"/>
                  </a:lnTo>
                  <a:lnTo>
                    <a:pt x="11" y="42"/>
                  </a:lnTo>
                  <a:lnTo>
                    <a:pt x="9" y="46"/>
                  </a:lnTo>
                  <a:lnTo>
                    <a:pt x="7" y="52"/>
                  </a:lnTo>
                  <a:lnTo>
                    <a:pt x="5" y="55"/>
                  </a:lnTo>
                  <a:lnTo>
                    <a:pt x="1" y="55"/>
                  </a:lnTo>
                  <a:lnTo>
                    <a:pt x="3" y="50"/>
                  </a:lnTo>
                  <a:lnTo>
                    <a:pt x="5" y="47"/>
                  </a:lnTo>
                  <a:lnTo>
                    <a:pt x="4" y="44"/>
                  </a:lnTo>
                  <a:lnTo>
                    <a:pt x="2" y="39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1" y="26"/>
                  </a:lnTo>
                  <a:lnTo>
                    <a:pt x="1" y="20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9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5" name="Freeform 298">
              <a:extLst>
                <a:ext uri="{FF2B5EF4-FFF2-40B4-BE49-F238E27FC236}">
                  <a16:creationId xmlns:a16="http://schemas.microsoft.com/office/drawing/2014/main" id="{9D5E70AD-09B7-480F-A96D-7B7329747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1850" y="7160237"/>
              <a:ext cx="10991" cy="10991"/>
            </a:xfrm>
            <a:custGeom>
              <a:avLst/>
              <a:gdLst>
                <a:gd name="T0" fmla="*/ 3 w 9"/>
                <a:gd name="T1" fmla="*/ 4 h 8"/>
                <a:gd name="T2" fmla="*/ 2 w 9"/>
                <a:gd name="T3" fmla="*/ 7 h 8"/>
                <a:gd name="T4" fmla="*/ 1 w 9"/>
                <a:gd name="T5" fmla="*/ 7 h 8"/>
                <a:gd name="T6" fmla="*/ 0 w 9"/>
                <a:gd name="T7" fmla="*/ 4 h 8"/>
                <a:gd name="T8" fmla="*/ 2 w 9"/>
                <a:gd name="T9" fmla="*/ 0 h 8"/>
                <a:gd name="T10" fmla="*/ 7 w 9"/>
                <a:gd name="T11" fmla="*/ 1 h 8"/>
                <a:gd name="T12" fmla="*/ 8 w 9"/>
                <a:gd name="T13" fmla="*/ 1 h 8"/>
                <a:gd name="T14" fmla="*/ 3 w 9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">
                  <a:moveTo>
                    <a:pt x="3" y="4"/>
                  </a:moveTo>
                  <a:lnTo>
                    <a:pt x="2" y="7"/>
                  </a:lnTo>
                  <a:lnTo>
                    <a:pt x="1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6" name="Freeform 299">
              <a:extLst>
                <a:ext uri="{FF2B5EF4-FFF2-40B4-BE49-F238E27FC236}">
                  <a16:creationId xmlns:a16="http://schemas.microsoft.com/office/drawing/2014/main" id="{12FCC9B2-5BD5-4E1D-91D2-F157E85FD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4371" y="7083305"/>
              <a:ext cx="5497" cy="5494"/>
            </a:xfrm>
            <a:custGeom>
              <a:avLst/>
              <a:gdLst>
                <a:gd name="T0" fmla="*/ 2 w 4"/>
                <a:gd name="T1" fmla="*/ 4 h 6"/>
                <a:gd name="T2" fmla="*/ 1 w 4"/>
                <a:gd name="T3" fmla="*/ 5 h 6"/>
                <a:gd name="T4" fmla="*/ 0 w 4"/>
                <a:gd name="T5" fmla="*/ 5 h 6"/>
                <a:gd name="T6" fmla="*/ 1 w 4"/>
                <a:gd name="T7" fmla="*/ 2 h 6"/>
                <a:gd name="T8" fmla="*/ 1 w 4"/>
                <a:gd name="T9" fmla="*/ 2 h 6"/>
                <a:gd name="T10" fmla="*/ 3 w 4"/>
                <a:gd name="T11" fmla="*/ 0 h 6"/>
                <a:gd name="T12" fmla="*/ 3 w 4"/>
                <a:gd name="T13" fmla="*/ 0 h 6"/>
                <a:gd name="T14" fmla="*/ 2 w 4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2" y="4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7" name="Freeform 300">
              <a:extLst>
                <a:ext uri="{FF2B5EF4-FFF2-40B4-BE49-F238E27FC236}">
                  <a16:creationId xmlns:a16="http://schemas.microsoft.com/office/drawing/2014/main" id="{0384E1BC-FE7D-4198-88D0-5D88E4369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9868" y="7050333"/>
              <a:ext cx="5494" cy="10991"/>
            </a:xfrm>
            <a:custGeom>
              <a:avLst/>
              <a:gdLst>
                <a:gd name="T0" fmla="*/ 2 w 6"/>
                <a:gd name="T1" fmla="*/ 5 h 8"/>
                <a:gd name="T2" fmla="*/ 1 w 6"/>
                <a:gd name="T3" fmla="*/ 7 h 8"/>
                <a:gd name="T4" fmla="*/ 0 w 6"/>
                <a:gd name="T5" fmla="*/ 4 h 8"/>
                <a:gd name="T6" fmla="*/ 1 w 6"/>
                <a:gd name="T7" fmla="*/ 4 h 8"/>
                <a:gd name="T8" fmla="*/ 2 w 6"/>
                <a:gd name="T9" fmla="*/ 1 h 8"/>
                <a:gd name="T10" fmla="*/ 3 w 6"/>
                <a:gd name="T11" fmla="*/ 0 h 8"/>
                <a:gd name="T12" fmla="*/ 5 w 6"/>
                <a:gd name="T13" fmla="*/ 1 h 8"/>
                <a:gd name="T14" fmla="*/ 5 w 6"/>
                <a:gd name="T15" fmla="*/ 1 h 8"/>
                <a:gd name="T16" fmla="*/ 3 w 6"/>
                <a:gd name="T17" fmla="*/ 4 h 8"/>
                <a:gd name="T18" fmla="*/ 2 w 6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2" y="5"/>
                  </a:moveTo>
                  <a:lnTo>
                    <a:pt x="1" y="7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4"/>
                  </a:lnTo>
                  <a:lnTo>
                    <a:pt x="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8" name="Freeform 301">
              <a:extLst>
                <a:ext uri="{FF2B5EF4-FFF2-40B4-BE49-F238E27FC236}">
                  <a16:creationId xmlns:a16="http://schemas.microsoft.com/office/drawing/2014/main" id="{598689F6-06B8-4396-B21A-275CA2896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9612" y="6220558"/>
              <a:ext cx="489074" cy="1126516"/>
            </a:xfrm>
            <a:custGeom>
              <a:avLst/>
              <a:gdLst>
                <a:gd name="T0" fmla="*/ 355 w 394"/>
                <a:gd name="T1" fmla="*/ 255 h 903"/>
                <a:gd name="T2" fmla="*/ 336 w 394"/>
                <a:gd name="T3" fmla="*/ 260 h 903"/>
                <a:gd name="T4" fmla="*/ 325 w 394"/>
                <a:gd name="T5" fmla="*/ 276 h 903"/>
                <a:gd name="T6" fmla="*/ 316 w 394"/>
                <a:gd name="T7" fmla="*/ 290 h 903"/>
                <a:gd name="T8" fmla="*/ 315 w 394"/>
                <a:gd name="T9" fmla="*/ 301 h 903"/>
                <a:gd name="T10" fmla="*/ 310 w 394"/>
                <a:gd name="T11" fmla="*/ 345 h 903"/>
                <a:gd name="T12" fmla="*/ 278 w 394"/>
                <a:gd name="T13" fmla="*/ 402 h 903"/>
                <a:gd name="T14" fmla="*/ 252 w 394"/>
                <a:gd name="T15" fmla="*/ 422 h 903"/>
                <a:gd name="T16" fmla="*/ 232 w 394"/>
                <a:gd name="T17" fmla="*/ 437 h 903"/>
                <a:gd name="T18" fmla="*/ 222 w 394"/>
                <a:gd name="T19" fmla="*/ 451 h 903"/>
                <a:gd name="T20" fmla="*/ 210 w 394"/>
                <a:gd name="T21" fmla="*/ 461 h 903"/>
                <a:gd name="T22" fmla="*/ 205 w 394"/>
                <a:gd name="T23" fmla="*/ 474 h 903"/>
                <a:gd name="T24" fmla="*/ 189 w 394"/>
                <a:gd name="T25" fmla="*/ 483 h 903"/>
                <a:gd name="T26" fmla="*/ 189 w 394"/>
                <a:gd name="T27" fmla="*/ 517 h 903"/>
                <a:gd name="T28" fmla="*/ 181 w 394"/>
                <a:gd name="T29" fmla="*/ 546 h 903"/>
                <a:gd name="T30" fmla="*/ 183 w 394"/>
                <a:gd name="T31" fmla="*/ 581 h 903"/>
                <a:gd name="T32" fmla="*/ 196 w 394"/>
                <a:gd name="T33" fmla="*/ 607 h 903"/>
                <a:gd name="T34" fmla="*/ 223 w 394"/>
                <a:gd name="T35" fmla="*/ 630 h 903"/>
                <a:gd name="T36" fmla="*/ 229 w 394"/>
                <a:gd name="T37" fmla="*/ 660 h 903"/>
                <a:gd name="T38" fmla="*/ 202 w 394"/>
                <a:gd name="T39" fmla="*/ 676 h 903"/>
                <a:gd name="T40" fmla="*/ 188 w 394"/>
                <a:gd name="T41" fmla="*/ 669 h 903"/>
                <a:gd name="T42" fmla="*/ 148 w 394"/>
                <a:gd name="T43" fmla="*/ 670 h 903"/>
                <a:gd name="T44" fmla="*/ 191 w 394"/>
                <a:gd name="T45" fmla="*/ 681 h 903"/>
                <a:gd name="T46" fmla="*/ 221 w 394"/>
                <a:gd name="T47" fmla="*/ 675 h 903"/>
                <a:gd name="T48" fmla="*/ 210 w 394"/>
                <a:gd name="T49" fmla="*/ 695 h 903"/>
                <a:gd name="T50" fmla="*/ 166 w 394"/>
                <a:gd name="T51" fmla="*/ 718 h 903"/>
                <a:gd name="T52" fmla="*/ 171 w 394"/>
                <a:gd name="T53" fmla="*/ 730 h 903"/>
                <a:gd name="T54" fmla="*/ 164 w 394"/>
                <a:gd name="T55" fmla="*/ 776 h 903"/>
                <a:gd name="T56" fmla="*/ 158 w 394"/>
                <a:gd name="T57" fmla="*/ 823 h 903"/>
                <a:gd name="T58" fmla="*/ 132 w 394"/>
                <a:gd name="T59" fmla="*/ 857 h 903"/>
                <a:gd name="T60" fmla="*/ 98 w 394"/>
                <a:gd name="T61" fmla="*/ 868 h 903"/>
                <a:gd name="T62" fmla="*/ 66 w 394"/>
                <a:gd name="T63" fmla="*/ 902 h 903"/>
                <a:gd name="T64" fmla="*/ 43 w 394"/>
                <a:gd name="T65" fmla="*/ 859 h 903"/>
                <a:gd name="T66" fmla="*/ 45 w 394"/>
                <a:gd name="T67" fmla="*/ 843 h 903"/>
                <a:gd name="T68" fmla="*/ 30 w 394"/>
                <a:gd name="T69" fmla="*/ 800 h 903"/>
                <a:gd name="T70" fmla="*/ 12 w 394"/>
                <a:gd name="T71" fmla="*/ 756 h 903"/>
                <a:gd name="T72" fmla="*/ 1 w 394"/>
                <a:gd name="T73" fmla="*/ 703 h 903"/>
                <a:gd name="T74" fmla="*/ 17 w 394"/>
                <a:gd name="T75" fmla="*/ 697 h 903"/>
                <a:gd name="T76" fmla="*/ 25 w 394"/>
                <a:gd name="T77" fmla="*/ 646 h 903"/>
                <a:gd name="T78" fmla="*/ 43 w 394"/>
                <a:gd name="T79" fmla="*/ 612 h 903"/>
                <a:gd name="T80" fmla="*/ 48 w 394"/>
                <a:gd name="T81" fmla="*/ 571 h 903"/>
                <a:gd name="T82" fmla="*/ 30 w 394"/>
                <a:gd name="T83" fmla="*/ 533 h 903"/>
                <a:gd name="T84" fmla="*/ 29 w 394"/>
                <a:gd name="T85" fmla="*/ 455 h 903"/>
                <a:gd name="T86" fmla="*/ 42 w 394"/>
                <a:gd name="T87" fmla="*/ 394 h 903"/>
                <a:gd name="T88" fmla="*/ 86 w 394"/>
                <a:gd name="T89" fmla="*/ 379 h 903"/>
                <a:gd name="T90" fmla="*/ 89 w 394"/>
                <a:gd name="T91" fmla="*/ 316 h 903"/>
                <a:gd name="T92" fmla="*/ 102 w 394"/>
                <a:gd name="T93" fmla="*/ 230 h 903"/>
                <a:gd name="T94" fmla="*/ 154 w 394"/>
                <a:gd name="T95" fmla="*/ 166 h 903"/>
                <a:gd name="T96" fmla="*/ 160 w 394"/>
                <a:gd name="T97" fmla="*/ 121 h 903"/>
                <a:gd name="T98" fmla="*/ 210 w 394"/>
                <a:gd name="T99" fmla="*/ 74 h 903"/>
                <a:gd name="T100" fmla="*/ 239 w 394"/>
                <a:gd name="T101" fmla="*/ 45 h 903"/>
                <a:gd name="T102" fmla="*/ 275 w 394"/>
                <a:gd name="T103" fmla="*/ 30 h 903"/>
                <a:gd name="T104" fmla="*/ 295 w 394"/>
                <a:gd name="T105" fmla="*/ 6 h 903"/>
                <a:gd name="T106" fmla="*/ 323 w 394"/>
                <a:gd name="T107" fmla="*/ 38 h 903"/>
                <a:gd name="T108" fmla="*/ 368 w 394"/>
                <a:gd name="T109" fmla="*/ 74 h 903"/>
                <a:gd name="T110" fmla="*/ 374 w 394"/>
                <a:gd name="T111" fmla="*/ 118 h 903"/>
                <a:gd name="T112" fmla="*/ 381 w 394"/>
                <a:gd name="T113" fmla="*/ 139 h 903"/>
                <a:gd name="T114" fmla="*/ 387 w 394"/>
                <a:gd name="T115" fmla="*/ 173 h 903"/>
                <a:gd name="T116" fmla="*/ 379 w 394"/>
                <a:gd name="T117" fmla="*/ 206 h 903"/>
                <a:gd name="T118" fmla="*/ 393 w 394"/>
                <a:gd name="T119" fmla="*/ 254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4" h="903">
                  <a:moveTo>
                    <a:pt x="393" y="254"/>
                  </a:moveTo>
                  <a:lnTo>
                    <a:pt x="385" y="256"/>
                  </a:lnTo>
                  <a:lnTo>
                    <a:pt x="379" y="252"/>
                  </a:lnTo>
                  <a:lnTo>
                    <a:pt x="376" y="254"/>
                  </a:lnTo>
                  <a:lnTo>
                    <a:pt x="371" y="254"/>
                  </a:lnTo>
                  <a:lnTo>
                    <a:pt x="365" y="255"/>
                  </a:lnTo>
                  <a:lnTo>
                    <a:pt x="363" y="258"/>
                  </a:lnTo>
                  <a:lnTo>
                    <a:pt x="361" y="259"/>
                  </a:lnTo>
                  <a:lnTo>
                    <a:pt x="355" y="255"/>
                  </a:lnTo>
                  <a:lnTo>
                    <a:pt x="351" y="249"/>
                  </a:lnTo>
                  <a:lnTo>
                    <a:pt x="346" y="254"/>
                  </a:lnTo>
                  <a:lnTo>
                    <a:pt x="344" y="255"/>
                  </a:lnTo>
                  <a:lnTo>
                    <a:pt x="342" y="251"/>
                  </a:lnTo>
                  <a:lnTo>
                    <a:pt x="340" y="250"/>
                  </a:lnTo>
                  <a:lnTo>
                    <a:pt x="339" y="251"/>
                  </a:lnTo>
                  <a:lnTo>
                    <a:pt x="338" y="255"/>
                  </a:lnTo>
                  <a:lnTo>
                    <a:pt x="336" y="258"/>
                  </a:lnTo>
                  <a:lnTo>
                    <a:pt x="336" y="260"/>
                  </a:lnTo>
                  <a:lnTo>
                    <a:pt x="336" y="268"/>
                  </a:lnTo>
                  <a:lnTo>
                    <a:pt x="335" y="269"/>
                  </a:lnTo>
                  <a:lnTo>
                    <a:pt x="330" y="268"/>
                  </a:lnTo>
                  <a:lnTo>
                    <a:pt x="331" y="270"/>
                  </a:lnTo>
                  <a:lnTo>
                    <a:pt x="331" y="271"/>
                  </a:lnTo>
                  <a:lnTo>
                    <a:pt x="332" y="272"/>
                  </a:lnTo>
                  <a:lnTo>
                    <a:pt x="330" y="274"/>
                  </a:lnTo>
                  <a:lnTo>
                    <a:pt x="325" y="274"/>
                  </a:lnTo>
                  <a:lnTo>
                    <a:pt x="325" y="276"/>
                  </a:lnTo>
                  <a:lnTo>
                    <a:pt x="326" y="279"/>
                  </a:lnTo>
                  <a:lnTo>
                    <a:pt x="325" y="281"/>
                  </a:lnTo>
                  <a:lnTo>
                    <a:pt x="324" y="282"/>
                  </a:lnTo>
                  <a:lnTo>
                    <a:pt x="318" y="283"/>
                  </a:lnTo>
                  <a:lnTo>
                    <a:pt x="314" y="283"/>
                  </a:lnTo>
                  <a:lnTo>
                    <a:pt x="314" y="285"/>
                  </a:lnTo>
                  <a:lnTo>
                    <a:pt x="313" y="287"/>
                  </a:lnTo>
                  <a:lnTo>
                    <a:pt x="314" y="288"/>
                  </a:lnTo>
                  <a:lnTo>
                    <a:pt x="316" y="290"/>
                  </a:lnTo>
                  <a:lnTo>
                    <a:pt x="316" y="291"/>
                  </a:lnTo>
                  <a:lnTo>
                    <a:pt x="316" y="294"/>
                  </a:lnTo>
                  <a:lnTo>
                    <a:pt x="314" y="294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1" y="292"/>
                  </a:lnTo>
                  <a:lnTo>
                    <a:pt x="313" y="295"/>
                  </a:lnTo>
                  <a:lnTo>
                    <a:pt x="314" y="298"/>
                  </a:lnTo>
                  <a:lnTo>
                    <a:pt x="315" y="301"/>
                  </a:lnTo>
                  <a:lnTo>
                    <a:pt x="315" y="304"/>
                  </a:lnTo>
                  <a:lnTo>
                    <a:pt x="310" y="312"/>
                  </a:lnTo>
                  <a:lnTo>
                    <a:pt x="306" y="316"/>
                  </a:lnTo>
                  <a:lnTo>
                    <a:pt x="303" y="321"/>
                  </a:lnTo>
                  <a:lnTo>
                    <a:pt x="302" y="326"/>
                  </a:lnTo>
                  <a:lnTo>
                    <a:pt x="304" y="329"/>
                  </a:lnTo>
                  <a:lnTo>
                    <a:pt x="306" y="332"/>
                  </a:lnTo>
                  <a:lnTo>
                    <a:pt x="308" y="339"/>
                  </a:lnTo>
                  <a:lnTo>
                    <a:pt x="310" y="345"/>
                  </a:lnTo>
                  <a:lnTo>
                    <a:pt x="313" y="350"/>
                  </a:lnTo>
                  <a:lnTo>
                    <a:pt x="313" y="354"/>
                  </a:lnTo>
                  <a:lnTo>
                    <a:pt x="311" y="356"/>
                  </a:lnTo>
                  <a:lnTo>
                    <a:pt x="305" y="362"/>
                  </a:lnTo>
                  <a:lnTo>
                    <a:pt x="298" y="370"/>
                  </a:lnTo>
                  <a:lnTo>
                    <a:pt x="290" y="392"/>
                  </a:lnTo>
                  <a:lnTo>
                    <a:pt x="288" y="394"/>
                  </a:lnTo>
                  <a:lnTo>
                    <a:pt x="281" y="398"/>
                  </a:lnTo>
                  <a:lnTo>
                    <a:pt x="278" y="402"/>
                  </a:lnTo>
                  <a:lnTo>
                    <a:pt x="273" y="406"/>
                  </a:lnTo>
                  <a:lnTo>
                    <a:pt x="265" y="409"/>
                  </a:lnTo>
                  <a:lnTo>
                    <a:pt x="261" y="414"/>
                  </a:lnTo>
                  <a:lnTo>
                    <a:pt x="259" y="419"/>
                  </a:lnTo>
                  <a:lnTo>
                    <a:pt x="257" y="419"/>
                  </a:lnTo>
                  <a:lnTo>
                    <a:pt x="255" y="417"/>
                  </a:lnTo>
                  <a:lnTo>
                    <a:pt x="252" y="416"/>
                  </a:lnTo>
                  <a:lnTo>
                    <a:pt x="252" y="419"/>
                  </a:lnTo>
                  <a:lnTo>
                    <a:pt x="252" y="422"/>
                  </a:lnTo>
                  <a:lnTo>
                    <a:pt x="248" y="418"/>
                  </a:lnTo>
                  <a:lnTo>
                    <a:pt x="246" y="422"/>
                  </a:lnTo>
                  <a:lnTo>
                    <a:pt x="244" y="427"/>
                  </a:lnTo>
                  <a:lnTo>
                    <a:pt x="238" y="435"/>
                  </a:lnTo>
                  <a:lnTo>
                    <a:pt x="232" y="433"/>
                  </a:lnTo>
                  <a:lnTo>
                    <a:pt x="231" y="435"/>
                  </a:lnTo>
                  <a:lnTo>
                    <a:pt x="232" y="435"/>
                  </a:lnTo>
                  <a:lnTo>
                    <a:pt x="233" y="436"/>
                  </a:lnTo>
                  <a:lnTo>
                    <a:pt x="232" y="437"/>
                  </a:lnTo>
                  <a:lnTo>
                    <a:pt x="230" y="437"/>
                  </a:lnTo>
                  <a:lnTo>
                    <a:pt x="227" y="438"/>
                  </a:lnTo>
                  <a:lnTo>
                    <a:pt x="225" y="438"/>
                  </a:lnTo>
                  <a:lnTo>
                    <a:pt x="225" y="442"/>
                  </a:lnTo>
                  <a:lnTo>
                    <a:pt x="223" y="446"/>
                  </a:lnTo>
                  <a:lnTo>
                    <a:pt x="219" y="447"/>
                  </a:lnTo>
                  <a:lnTo>
                    <a:pt x="217" y="448"/>
                  </a:lnTo>
                  <a:lnTo>
                    <a:pt x="216" y="450"/>
                  </a:lnTo>
                  <a:lnTo>
                    <a:pt x="222" y="451"/>
                  </a:lnTo>
                  <a:lnTo>
                    <a:pt x="221" y="453"/>
                  </a:lnTo>
                  <a:lnTo>
                    <a:pt x="221" y="455"/>
                  </a:lnTo>
                  <a:lnTo>
                    <a:pt x="221" y="457"/>
                  </a:lnTo>
                  <a:lnTo>
                    <a:pt x="215" y="460"/>
                  </a:lnTo>
                  <a:lnTo>
                    <a:pt x="214" y="463"/>
                  </a:lnTo>
                  <a:lnTo>
                    <a:pt x="212" y="464"/>
                  </a:lnTo>
                  <a:lnTo>
                    <a:pt x="209" y="464"/>
                  </a:lnTo>
                  <a:lnTo>
                    <a:pt x="209" y="463"/>
                  </a:lnTo>
                  <a:lnTo>
                    <a:pt x="210" y="461"/>
                  </a:lnTo>
                  <a:lnTo>
                    <a:pt x="206" y="461"/>
                  </a:lnTo>
                  <a:lnTo>
                    <a:pt x="204" y="458"/>
                  </a:lnTo>
                  <a:lnTo>
                    <a:pt x="203" y="459"/>
                  </a:lnTo>
                  <a:lnTo>
                    <a:pt x="204" y="461"/>
                  </a:lnTo>
                  <a:lnTo>
                    <a:pt x="205" y="465"/>
                  </a:lnTo>
                  <a:lnTo>
                    <a:pt x="206" y="469"/>
                  </a:lnTo>
                  <a:lnTo>
                    <a:pt x="205" y="471"/>
                  </a:lnTo>
                  <a:lnTo>
                    <a:pt x="204" y="472"/>
                  </a:lnTo>
                  <a:lnTo>
                    <a:pt x="205" y="474"/>
                  </a:lnTo>
                  <a:lnTo>
                    <a:pt x="208" y="475"/>
                  </a:lnTo>
                  <a:lnTo>
                    <a:pt x="208" y="477"/>
                  </a:lnTo>
                  <a:lnTo>
                    <a:pt x="206" y="478"/>
                  </a:lnTo>
                  <a:lnTo>
                    <a:pt x="202" y="483"/>
                  </a:lnTo>
                  <a:lnTo>
                    <a:pt x="198" y="483"/>
                  </a:lnTo>
                  <a:lnTo>
                    <a:pt x="196" y="487"/>
                  </a:lnTo>
                  <a:lnTo>
                    <a:pt x="194" y="487"/>
                  </a:lnTo>
                  <a:lnTo>
                    <a:pt x="192" y="484"/>
                  </a:lnTo>
                  <a:lnTo>
                    <a:pt x="189" y="483"/>
                  </a:lnTo>
                  <a:lnTo>
                    <a:pt x="188" y="485"/>
                  </a:lnTo>
                  <a:lnTo>
                    <a:pt x="188" y="488"/>
                  </a:lnTo>
                  <a:lnTo>
                    <a:pt x="190" y="494"/>
                  </a:lnTo>
                  <a:lnTo>
                    <a:pt x="193" y="499"/>
                  </a:lnTo>
                  <a:lnTo>
                    <a:pt x="196" y="501"/>
                  </a:lnTo>
                  <a:lnTo>
                    <a:pt x="194" y="502"/>
                  </a:lnTo>
                  <a:lnTo>
                    <a:pt x="192" y="505"/>
                  </a:lnTo>
                  <a:lnTo>
                    <a:pt x="190" y="514"/>
                  </a:lnTo>
                  <a:lnTo>
                    <a:pt x="189" y="517"/>
                  </a:lnTo>
                  <a:lnTo>
                    <a:pt x="188" y="523"/>
                  </a:lnTo>
                  <a:lnTo>
                    <a:pt x="189" y="528"/>
                  </a:lnTo>
                  <a:lnTo>
                    <a:pt x="189" y="531"/>
                  </a:lnTo>
                  <a:lnTo>
                    <a:pt x="191" y="534"/>
                  </a:lnTo>
                  <a:lnTo>
                    <a:pt x="187" y="534"/>
                  </a:lnTo>
                  <a:lnTo>
                    <a:pt x="183" y="532"/>
                  </a:lnTo>
                  <a:lnTo>
                    <a:pt x="183" y="536"/>
                  </a:lnTo>
                  <a:lnTo>
                    <a:pt x="180" y="542"/>
                  </a:lnTo>
                  <a:lnTo>
                    <a:pt x="181" y="546"/>
                  </a:lnTo>
                  <a:lnTo>
                    <a:pt x="182" y="549"/>
                  </a:lnTo>
                  <a:lnTo>
                    <a:pt x="181" y="554"/>
                  </a:lnTo>
                  <a:lnTo>
                    <a:pt x="182" y="555"/>
                  </a:lnTo>
                  <a:lnTo>
                    <a:pt x="183" y="558"/>
                  </a:lnTo>
                  <a:lnTo>
                    <a:pt x="182" y="560"/>
                  </a:lnTo>
                  <a:lnTo>
                    <a:pt x="182" y="562"/>
                  </a:lnTo>
                  <a:lnTo>
                    <a:pt x="182" y="569"/>
                  </a:lnTo>
                  <a:lnTo>
                    <a:pt x="183" y="579"/>
                  </a:lnTo>
                  <a:lnTo>
                    <a:pt x="183" y="581"/>
                  </a:lnTo>
                  <a:lnTo>
                    <a:pt x="185" y="590"/>
                  </a:lnTo>
                  <a:lnTo>
                    <a:pt x="185" y="592"/>
                  </a:lnTo>
                  <a:lnTo>
                    <a:pt x="184" y="596"/>
                  </a:lnTo>
                  <a:lnTo>
                    <a:pt x="188" y="600"/>
                  </a:lnTo>
                  <a:lnTo>
                    <a:pt x="190" y="600"/>
                  </a:lnTo>
                  <a:lnTo>
                    <a:pt x="193" y="600"/>
                  </a:lnTo>
                  <a:lnTo>
                    <a:pt x="195" y="601"/>
                  </a:lnTo>
                  <a:lnTo>
                    <a:pt x="196" y="603"/>
                  </a:lnTo>
                  <a:lnTo>
                    <a:pt x="196" y="607"/>
                  </a:lnTo>
                  <a:lnTo>
                    <a:pt x="199" y="606"/>
                  </a:lnTo>
                  <a:lnTo>
                    <a:pt x="203" y="603"/>
                  </a:lnTo>
                  <a:lnTo>
                    <a:pt x="206" y="603"/>
                  </a:lnTo>
                  <a:lnTo>
                    <a:pt x="208" y="608"/>
                  </a:lnTo>
                  <a:lnTo>
                    <a:pt x="212" y="615"/>
                  </a:lnTo>
                  <a:lnTo>
                    <a:pt x="215" y="617"/>
                  </a:lnTo>
                  <a:lnTo>
                    <a:pt x="219" y="619"/>
                  </a:lnTo>
                  <a:lnTo>
                    <a:pt x="224" y="624"/>
                  </a:lnTo>
                  <a:lnTo>
                    <a:pt x="223" y="630"/>
                  </a:lnTo>
                  <a:lnTo>
                    <a:pt x="225" y="632"/>
                  </a:lnTo>
                  <a:lnTo>
                    <a:pt x="231" y="634"/>
                  </a:lnTo>
                  <a:lnTo>
                    <a:pt x="232" y="637"/>
                  </a:lnTo>
                  <a:lnTo>
                    <a:pt x="234" y="640"/>
                  </a:lnTo>
                  <a:lnTo>
                    <a:pt x="235" y="643"/>
                  </a:lnTo>
                  <a:lnTo>
                    <a:pt x="237" y="649"/>
                  </a:lnTo>
                  <a:lnTo>
                    <a:pt x="236" y="654"/>
                  </a:lnTo>
                  <a:lnTo>
                    <a:pt x="234" y="655"/>
                  </a:lnTo>
                  <a:lnTo>
                    <a:pt x="229" y="660"/>
                  </a:lnTo>
                  <a:lnTo>
                    <a:pt x="226" y="663"/>
                  </a:lnTo>
                  <a:lnTo>
                    <a:pt x="225" y="665"/>
                  </a:lnTo>
                  <a:lnTo>
                    <a:pt x="219" y="670"/>
                  </a:lnTo>
                  <a:lnTo>
                    <a:pt x="217" y="670"/>
                  </a:lnTo>
                  <a:lnTo>
                    <a:pt x="215" y="673"/>
                  </a:lnTo>
                  <a:lnTo>
                    <a:pt x="214" y="674"/>
                  </a:lnTo>
                  <a:lnTo>
                    <a:pt x="212" y="673"/>
                  </a:lnTo>
                  <a:lnTo>
                    <a:pt x="206" y="678"/>
                  </a:lnTo>
                  <a:lnTo>
                    <a:pt x="202" y="676"/>
                  </a:lnTo>
                  <a:lnTo>
                    <a:pt x="200" y="674"/>
                  </a:lnTo>
                  <a:lnTo>
                    <a:pt x="201" y="666"/>
                  </a:lnTo>
                  <a:lnTo>
                    <a:pt x="201" y="663"/>
                  </a:lnTo>
                  <a:lnTo>
                    <a:pt x="199" y="662"/>
                  </a:lnTo>
                  <a:lnTo>
                    <a:pt x="197" y="664"/>
                  </a:lnTo>
                  <a:lnTo>
                    <a:pt x="198" y="666"/>
                  </a:lnTo>
                  <a:lnTo>
                    <a:pt x="193" y="666"/>
                  </a:lnTo>
                  <a:lnTo>
                    <a:pt x="188" y="664"/>
                  </a:lnTo>
                  <a:lnTo>
                    <a:pt x="188" y="669"/>
                  </a:lnTo>
                  <a:lnTo>
                    <a:pt x="179" y="665"/>
                  </a:lnTo>
                  <a:lnTo>
                    <a:pt x="176" y="666"/>
                  </a:lnTo>
                  <a:lnTo>
                    <a:pt x="172" y="664"/>
                  </a:lnTo>
                  <a:lnTo>
                    <a:pt x="169" y="666"/>
                  </a:lnTo>
                  <a:lnTo>
                    <a:pt x="166" y="665"/>
                  </a:lnTo>
                  <a:lnTo>
                    <a:pt x="164" y="662"/>
                  </a:lnTo>
                  <a:lnTo>
                    <a:pt x="161" y="668"/>
                  </a:lnTo>
                  <a:lnTo>
                    <a:pt x="154" y="670"/>
                  </a:lnTo>
                  <a:lnTo>
                    <a:pt x="148" y="670"/>
                  </a:lnTo>
                  <a:lnTo>
                    <a:pt x="151" y="672"/>
                  </a:lnTo>
                  <a:lnTo>
                    <a:pt x="165" y="671"/>
                  </a:lnTo>
                  <a:lnTo>
                    <a:pt x="169" y="673"/>
                  </a:lnTo>
                  <a:lnTo>
                    <a:pt x="174" y="672"/>
                  </a:lnTo>
                  <a:lnTo>
                    <a:pt x="179" y="676"/>
                  </a:lnTo>
                  <a:lnTo>
                    <a:pt x="182" y="678"/>
                  </a:lnTo>
                  <a:lnTo>
                    <a:pt x="186" y="682"/>
                  </a:lnTo>
                  <a:lnTo>
                    <a:pt x="188" y="681"/>
                  </a:lnTo>
                  <a:lnTo>
                    <a:pt x="191" y="681"/>
                  </a:lnTo>
                  <a:lnTo>
                    <a:pt x="194" y="682"/>
                  </a:lnTo>
                  <a:lnTo>
                    <a:pt x="203" y="682"/>
                  </a:lnTo>
                  <a:lnTo>
                    <a:pt x="206" y="679"/>
                  </a:lnTo>
                  <a:lnTo>
                    <a:pt x="211" y="680"/>
                  </a:lnTo>
                  <a:lnTo>
                    <a:pt x="214" y="679"/>
                  </a:lnTo>
                  <a:lnTo>
                    <a:pt x="215" y="677"/>
                  </a:lnTo>
                  <a:lnTo>
                    <a:pt x="217" y="676"/>
                  </a:lnTo>
                  <a:lnTo>
                    <a:pt x="219" y="677"/>
                  </a:lnTo>
                  <a:lnTo>
                    <a:pt x="221" y="675"/>
                  </a:lnTo>
                  <a:lnTo>
                    <a:pt x="222" y="675"/>
                  </a:lnTo>
                  <a:lnTo>
                    <a:pt x="224" y="675"/>
                  </a:lnTo>
                  <a:lnTo>
                    <a:pt x="226" y="679"/>
                  </a:lnTo>
                  <a:lnTo>
                    <a:pt x="222" y="681"/>
                  </a:lnTo>
                  <a:lnTo>
                    <a:pt x="220" y="681"/>
                  </a:lnTo>
                  <a:lnTo>
                    <a:pt x="219" y="688"/>
                  </a:lnTo>
                  <a:lnTo>
                    <a:pt x="216" y="691"/>
                  </a:lnTo>
                  <a:lnTo>
                    <a:pt x="215" y="692"/>
                  </a:lnTo>
                  <a:lnTo>
                    <a:pt x="210" y="695"/>
                  </a:lnTo>
                  <a:lnTo>
                    <a:pt x="206" y="698"/>
                  </a:lnTo>
                  <a:lnTo>
                    <a:pt x="202" y="701"/>
                  </a:lnTo>
                  <a:lnTo>
                    <a:pt x="200" y="701"/>
                  </a:lnTo>
                  <a:lnTo>
                    <a:pt x="197" y="703"/>
                  </a:lnTo>
                  <a:lnTo>
                    <a:pt x="190" y="707"/>
                  </a:lnTo>
                  <a:lnTo>
                    <a:pt x="187" y="711"/>
                  </a:lnTo>
                  <a:lnTo>
                    <a:pt x="180" y="716"/>
                  </a:lnTo>
                  <a:lnTo>
                    <a:pt x="176" y="718"/>
                  </a:lnTo>
                  <a:lnTo>
                    <a:pt x="166" y="718"/>
                  </a:lnTo>
                  <a:lnTo>
                    <a:pt x="156" y="718"/>
                  </a:lnTo>
                  <a:lnTo>
                    <a:pt x="153" y="720"/>
                  </a:lnTo>
                  <a:lnTo>
                    <a:pt x="156" y="720"/>
                  </a:lnTo>
                  <a:lnTo>
                    <a:pt x="158" y="722"/>
                  </a:lnTo>
                  <a:lnTo>
                    <a:pt x="161" y="721"/>
                  </a:lnTo>
                  <a:lnTo>
                    <a:pt x="167" y="722"/>
                  </a:lnTo>
                  <a:lnTo>
                    <a:pt x="170" y="723"/>
                  </a:lnTo>
                  <a:lnTo>
                    <a:pt x="174" y="728"/>
                  </a:lnTo>
                  <a:lnTo>
                    <a:pt x="171" y="730"/>
                  </a:lnTo>
                  <a:lnTo>
                    <a:pt x="167" y="731"/>
                  </a:lnTo>
                  <a:lnTo>
                    <a:pt x="168" y="739"/>
                  </a:lnTo>
                  <a:lnTo>
                    <a:pt x="169" y="744"/>
                  </a:lnTo>
                  <a:lnTo>
                    <a:pt x="168" y="747"/>
                  </a:lnTo>
                  <a:lnTo>
                    <a:pt x="168" y="761"/>
                  </a:lnTo>
                  <a:lnTo>
                    <a:pt x="164" y="761"/>
                  </a:lnTo>
                  <a:lnTo>
                    <a:pt x="163" y="767"/>
                  </a:lnTo>
                  <a:lnTo>
                    <a:pt x="164" y="770"/>
                  </a:lnTo>
                  <a:lnTo>
                    <a:pt x="164" y="776"/>
                  </a:lnTo>
                  <a:lnTo>
                    <a:pt x="164" y="780"/>
                  </a:lnTo>
                  <a:lnTo>
                    <a:pt x="167" y="785"/>
                  </a:lnTo>
                  <a:lnTo>
                    <a:pt x="166" y="788"/>
                  </a:lnTo>
                  <a:lnTo>
                    <a:pt x="161" y="797"/>
                  </a:lnTo>
                  <a:lnTo>
                    <a:pt x="161" y="802"/>
                  </a:lnTo>
                  <a:lnTo>
                    <a:pt x="162" y="804"/>
                  </a:lnTo>
                  <a:lnTo>
                    <a:pt x="162" y="809"/>
                  </a:lnTo>
                  <a:lnTo>
                    <a:pt x="160" y="816"/>
                  </a:lnTo>
                  <a:lnTo>
                    <a:pt x="158" y="823"/>
                  </a:lnTo>
                  <a:lnTo>
                    <a:pt x="157" y="829"/>
                  </a:lnTo>
                  <a:lnTo>
                    <a:pt x="153" y="835"/>
                  </a:lnTo>
                  <a:lnTo>
                    <a:pt x="151" y="839"/>
                  </a:lnTo>
                  <a:lnTo>
                    <a:pt x="146" y="855"/>
                  </a:lnTo>
                  <a:lnTo>
                    <a:pt x="144" y="858"/>
                  </a:lnTo>
                  <a:lnTo>
                    <a:pt x="141" y="860"/>
                  </a:lnTo>
                  <a:lnTo>
                    <a:pt x="138" y="858"/>
                  </a:lnTo>
                  <a:lnTo>
                    <a:pt x="135" y="857"/>
                  </a:lnTo>
                  <a:lnTo>
                    <a:pt x="132" y="857"/>
                  </a:lnTo>
                  <a:lnTo>
                    <a:pt x="126" y="859"/>
                  </a:lnTo>
                  <a:lnTo>
                    <a:pt x="117" y="857"/>
                  </a:lnTo>
                  <a:lnTo>
                    <a:pt x="110" y="858"/>
                  </a:lnTo>
                  <a:lnTo>
                    <a:pt x="108" y="860"/>
                  </a:lnTo>
                  <a:lnTo>
                    <a:pt x="109" y="865"/>
                  </a:lnTo>
                  <a:lnTo>
                    <a:pt x="106" y="866"/>
                  </a:lnTo>
                  <a:lnTo>
                    <a:pt x="103" y="864"/>
                  </a:lnTo>
                  <a:lnTo>
                    <a:pt x="100" y="866"/>
                  </a:lnTo>
                  <a:lnTo>
                    <a:pt x="98" y="868"/>
                  </a:lnTo>
                  <a:lnTo>
                    <a:pt x="94" y="873"/>
                  </a:lnTo>
                  <a:lnTo>
                    <a:pt x="93" y="876"/>
                  </a:lnTo>
                  <a:lnTo>
                    <a:pt x="93" y="881"/>
                  </a:lnTo>
                  <a:lnTo>
                    <a:pt x="94" y="887"/>
                  </a:lnTo>
                  <a:lnTo>
                    <a:pt x="96" y="892"/>
                  </a:lnTo>
                  <a:lnTo>
                    <a:pt x="91" y="899"/>
                  </a:lnTo>
                  <a:lnTo>
                    <a:pt x="89" y="900"/>
                  </a:lnTo>
                  <a:lnTo>
                    <a:pt x="80" y="898"/>
                  </a:lnTo>
                  <a:lnTo>
                    <a:pt x="66" y="902"/>
                  </a:lnTo>
                  <a:lnTo>
                    <a:pt x="53" y="898"/>
                  </a:lnTo>
                  <a:lnTo>
                    <a:pt x="54" y="895"/>
                  </a:lnTo>
                  <a:lnTo>
                    <a:pt x="54" y="892"/>
                  </a:lnTo>
                  <a:lnTo>
                    <a:pt x="54" y="888"/>
                  </a:lnTo>
                  <a:lnTo>
                    <a:pt x="55" y="884"/>
                  </a:lnTo>
                  <a:lnTo>
                    <a:pt x="55" y="881"/>
                  </a:lnTo>
                  <a:lnTo>
                    <a:pt x="54" y="878"/>
                  </a:lnTo>
                  <a:lnTo>
                    <a:pt x="51" y="873"/>
                  </a:lnTo>
                  <a:lnTo>
                    <a:pt x="43" y="859"/>
                  </a:lnTo>
                  <a:lnTo>
                    <a:pt x="42" y="854"/>
                  </a:lnTo>
                  <a:lnTo>
                    <a:pt x="40" y="851"/>
                  </a:lnTo>
                  <a:lnTo>
                    <a:pt x="41" y="851"/>
                  </a:lnTo>
                  <a:lnTo>
                    <a:pt x="47" y="854"/>
                  </a:lnTo>
                  <a:lnTo>
                    <a:pt x="48" y="854"/>
                  </a:lnTo>
                  <a:lnTo>
                    <a:pt x="49" y="852"/>
                  </a:lnTo>
                  <a:lnTo>
                    <a:pt x="48" y="848"/>
                  </a:lnTo>
                  <a:lnTo>
                    <a:pt x="47" y="846"/>
                  </a:lnTo>
                  <a:lnTo>
                    <a:pt x="45" y="843"/>
                  </a:lnTo>
                  <a:lnTo>
                    <a:pt x="49" y="842"/>
                  </a:lnTo>
                  <a:lnTo>
                    <a:pt x="52" y="843"/>
                  </a:lnTo>
                  <a:lnTo>
                    <a:pt x="53" y="839"/>
                  </a:lnTo>
                  <a:lnTo>
                    <a:pt x="52" y="833"/>
                  </a:lnTo>
                  <a:lnTo>
                    <a:pt x="49" y="832"/>
                  </a:lnTo>
                  <a:lnTo>
                    <a:pt x="47" y="831"/>
                  </a:lnTo>
                  <a:lnTo>
                    <a:pt x="43" y="822"/>
                  </a:lnTo>
                  <a:lnTo>
                    <a:pt x="39" y="818"/>
                  </a:lnTo>
                  <a:lnTo>
                    <a:pt x="30" y="800"/>
                  </a:lnTo>
                  <a:lnTo>
                    <a:pt x="27" y="788"/>
                  </a:lnTo>
                  <a:lnTo>
                    <a:pt x="25" y="789"/>
                  </a:lnTo>
                  <a:lnTo>
                    <a:pt x="23" y="783"/>
                  </a:lnTo>
                  <a:lnTo>
                    <a:pt x="22" y="778"/>
                  </a:lnTo>
                  <a:lnTo>
                    <a:pt x="22" y="774"/>
                  </a:lnTo>
                  <a:lnTo>
                    <a:pt x="18" y="772"/>
                  </a:lnTo>
                  <a:lnTo>
                    <a:pt x="17" y="769"/>
                  </a:lnTo>
                  <a:lnTo>
                    <a:pt x="17" y="758"/>
                  </a:lnTo>
                  <a:lnTo>
                    <a:pt x="12" y="756"/>
                  </a:lnTo>
                  <a:lnTo>
                    <a:pt x="9" y="750"/>
                  </a:lnTo>
                  <a:lnTo>
                    <a:pt x="9" y="737"/>
                  </a:lnTo>
                  <a:lnTo>
                    <a:pt x="6" y="734"/>
                  </a:lnTo>
                  <a:lnTo>
                    <a:pt x="3" y="735"/>
                  </a:lnTo>
                  <a:lnTo>
                    <a:pt x="3" y="732"/>
                  </a:lnTo>
                  <a:lnTo>
                    <a:pt x="4" y="729"/>
                  </a:lnTo>
                  <a:lnTo>
                    <a:pt x="2" y="717"/>
                  </a:lnTo>
                  <a:lnTo>
                    <a:pt x="2" y="706"/>
                  </a:lnTo>
                  <a:lnTo>
                    <a:pt x="1" y="703"/>
                  </a:lnTo>
                  <a:lnTo>
                    <a:pt x="0" y="699"/>
                  </a:lnTo>
                  <a:lnTo>
                    <a:pt x="1" y="696"/>
                  </a:lnTo>
                  <a:lnTo>
                    <a:pt x="1" y="694"/>
                  </a:lnTo>
                  <a:lnTo>
                    <a:pt x="4" y="694"/>
                  </a:lnTo>
                  <a:lnTo>
                    <a:pt x="7" y="696"/>
                  </a:lnTo>
                  <a:lnTo>
                    <a:pt x="10" y="704"/>
                  </a:lnTo>
                  <a:lnTo>
                    <a:pt x="12" y="705"/>
                  </a:lnTo>
                  <a:lnTo>
                    <a:pt x="15" y="703"/>
                  </a:lnTo>
                  <a:lnTo>
                    <a:pt x="17" y="697"/>
                  </a:lnTo>
                  <a:lnTo>
                    <a:pt x="18" y="689"/>
                  </a:lnTo>
                  <a:lnTo>
                    <a:pt x="20" y="681"/>
                  </a:lnTo>
                  <a:lnTo>
                    <a:pt x="18" y="673"/>
                  </a:lnTo>
                  <a:lnTo>
                    <a:pt x="16" y="666"/>
                  </a:lnTo>
                  <a:lnTo>
                    <a:pt x="16" y="664"/>
                  </a:lnTo>
                  <a:lnTo>
                    <a:pt x="21" y="657"/>
                  </a:lnTo>
                  <a:lnTo>
                    <a:pt x="22" y="652"/>
                  </a:lnTo>
                  <a:lnTo>
                    <a:pt x="23" y="647"/>
                  </a:lnTo>
                  <a:lnTo>
                    <a:pt x="25" y="646"/>
                  </a:lnTo>
                  <a:lnTo>
                    <a:pt x="28" y="645"/>
                  </a:lnTo>
                  <a:lnTo>
                    <a:pt x="31" y="644"/>
                  </a:lnTo>
                  <a:lnTo>
                    <a:pt x="34" y="641"/>
                  </a:lnTo>
                  <a:lnTo>
                    <a:pt x="38" y="637"/>
                  </a:lnTo>
                  <a:lnTo>
                    <a:pt x="41" y="632"/>
                  </a:lnTo>
                  <a:lnTo>
                    <a:pt x="41" y="624"/>
                  </a:lnTo>
                  <a:lnTo>
                    <a:pt x="41" y="621"/>
                  </a:lnTo>
                  <a:lnTo>
                    <a:pt x="42" y="618"/>
                  </a:lnTo>
                  <a:lnTo>
                    <a:pt x="43" y="612"/>
                  </a:lnTo>
                  <a:lnTo>
                    <a:pt x="42" y="606"/>
                  </a:lnTo>
                  <a:lnTo>
                    <a:pt x="39" y="597"/>
                  </a:lnTo>
                  <a:lnTo>
                    <a:pt x="35" y="585"/>
                  </a:lnTo>
                  <a:lnTo>
                    <a:pt x="34" y="578"/>
                  </a:lnTo>
                  <a:lnTo>
                    <a:pt x="36" y="577"/>
                  </a:lnTo>
                  <a:lnTo>
                    <a:pt x="40" y="575"/>
                  </a:lnTo>
                  <a:lnTo>
                    <a:pt x="46" y="575"/>
                  </a:lnTo>
                  <a:lnTo>
                    <a:pt x="47" y="574"/>
                  </a:lnTo>
                  <a:lnTo>
                    <a:pt x="48" y="571"/>
                  </a:lnTo>
                  <a:lnTo>
                    <a:pt x="49" y="567"/>
                  </a:lnTo>
                  <a:lnTo>
                    <a:pt x="51" y="564"/>
                  </a:lnTo>
                  <a:lnTo>
                    <a:pt x="52" y="560"/>
                  </a:lnTo>
                  <a:lnTo>
                    <a:pt x="52" y="556"/>
                  </a:lnTo>
                  <a:lnTo>
                    <a:pt x="48" y="550"/>
                  </a:lnTo>
                  <a:lnTo>
                    <a:pt x="43" y="544"/>
                  </a:lnTo>
                  <a:lnTo>
                    <a:pt x="41" y="542"/>
                  </a:lnTo>
                  <a:lnTo>
                    <a:pt x="34" y="537"/>
                  </a:lnTo>
                  <a:lnTo>
                    <a:pt x="30" y="533"/>
                  </a:lnTo>
                  <a:lnTo>
                    <a:pt x="32" y="516"/>
                  </a:lnTo>
                  <a:lnTo>
                    <a:pt x="34" y="505"/>
                  </a:lnTo>
                  <a:lnTo>
                    <a:pt x="35" y="502"/>
                  </a:lnTo>
                  <a:lnTo>
                    <a:pt x="35" y="497"/>
                  </a:lnTo>
                  <a:lnTo>
                    <a:pt x="29" y="477"/>
                  </a:lnTo>
                  <a:lnTo>
                    <a:pt x="30" y="472"/>
                  </a:lnTo>
                  <a:lnTo>
                    <a:pt x="30" y="469"/>
                  </a:lnTo>
                  <a:lnTo>
                    <a:pt x="30" y="462"/>
                  </a:lnTo>
                  <a:lnTo>
                    <a:pt x="29" y="455"/>
                  </a:lnTo>
                  <a:lnTo>
                    <a:pt x="30" y="454"/>
                  </a:lnTo>
                  <a:lnTo>
                    <a:pt x="32" y="450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26" y="431"/>
                  </a:lnTo>
                  <a:lnTo>
                    <a:pt x="32" y="417"/>
                  </a:lnTo>
                  <a:lnTo>
                    <a:pt x="31" y="410"/>
                  </a:lnTo>
                  <a:lnTo>
                    <a:pt x="35" y="405"/>
                  </a:lnTo>
                  <a:lnTo>
                    <a:pt x="42" y="394"/>
                  </a:lnTo>
                  <a:lnTo>
                    <a:pt x="45" y="387"/>
                  </a:lnTo>
                  <a:lnTo>
                    <a:pt x="47" y="386"/>
                  </a:lnTo>
                  <a:lnTo>
                    <a:pt x="49" y="383"/>
                  </a:lnTo>
                  <a:lnTo>
                    <a:pt x="55" y="379"/>
                  </a:lnTo>
                  <a:lnTo>
                    <a:pt x="62" y="378"/>
                  </a:lnTo>
                  <a:lnTo>
                    <a:pt x="65" y="378"/>
                  </a:lnTo>
                  <a:lnTo>
                    <a:pt x="76" y="379"/>
                  </a:lnTo>
                  <a:lnTo>
                    <a:pt x="84" y="381"/>
                  </a:lnTo>
                  <a:lnTo>
                    <a:pt x="86" y="379"/>
                  </a:lnTo>
                  <a:lnTo>
                    <a:pt x="88" y="376"/>
                  </a:lnTo>
                  <a:lnTo>
                    <a:pt x="90" y="370"/>
                  </a:lnTo>
                  <a:lnTo>
                    <a:pt x="91" y="365"/>
                  </a:lnTo>
                  <a:lnTo>
                    <a:pt x="89" y="356"/>
                  </a:lnTo>
                  <a:lnTo>
                    <a:pt x="88" y="350"/>
                  </a:lnTo>
                  <a:lnTo>
                    <a:pt x="82" y="347"/>
                  </a:lnTo>
                  <a:lnTo>
                    <a:pt x="75" y="342"/>
                  </a:lnTo>
                  <a:lnTo>
                    <a:pt x="84" y="327"/>
                  </a:lnTo>
                  <a:lnTo>
                    <a:pt x="89" y="316"/>
                  </a:lnTo>
                  <a:lnTo>
                    <a:pt x="97" y="300"/>
                  </a:lnTo>
                  <a:lnTo>
                    <a:pt x="99" y="293"/>
                  </a:lnTo>
                  <a:lnTo>
                    <a:pt x="100" y="291"/>
                  </a:lnTo>
                  <a:lnTo>
                    <a:pt x="103" y="266"/>
                  </a:lnTo>
                  <a:lnTo>
                    <a:pt x="104" y="259"/>
                  </a:lnTo>
                  <a:lnTo>
                    <a:pt x="105" y="255"/>
                  </a:lnTo>
                  <a:lnTo>
                    <a:pt x="105" y="251"/>
                  </a:lnTo>
                  <a:lnTo>
                    <a:pt x="105" y="245"/>
                  </a:lnTo>
                  <a:lnTo>
                    <a:pt x="102" y="230"/>
                  </a:lnTo>
                  <a:lnTo>
                    <a:pt x="114" y="229"/>
                  </a:lnTo>
                  <a:lnTo>
                    <a:pt x="117" y="227"/>
                  </a:lnTo>
                  <a:lnTo>
                    <a:pt x="121" y="225"/>
                  </a:lnTo>
                  <a:lnTo>
                    <a:pt x="127" y="221"/>
                  </a:lnTo>
                  <a:lnTo>
                    <a:pt x="131" y="217"/>
                  </a:lnTo>
                  <a:lnTo>
                    <a:pt x="129" y="203"/>
                  </a:lnTo>
                  <a:lnTo>
                    <a:pt x="133" y="198"/>
                  </a:lnTo>
                  <a:lnTo>
                    <a:pt x="143" y="182"/>
                  </a:lnTo>
                  <a:lnTo>
                    <a:pt x="154" y="166"/>
                  </a:lnTo>
                  <a:lnTo>
                    <a:pt x="158" y="160"/>
                  </a:lnTo>
                  <a:lnTo>
                    <a:pt x="159" y="157"/>
                  </a:lnTo>
                  <a:lnTo>
                    <a:pt x="160" y="152"/>
                  </a:lnTo>
                  <a:lnTo>
                    <a:pt x="157" y="145"/>
                  </a:lnTo>
                  <a:lnTo>
                    <a:pt x="155" y="140"/>
                  </a:lnTo>
                  <a:lnTo>
                    <a:pt x="150" y="131"/>
                  </a:lnTo>
                  <a:lnTo>
                    <a:pt x="152" y="125"/>
                  </a:lnTo>
                  <a:lnTo>
                    <a:pt x="156" y="123"/>
                  </a:lnTo>
                  <a:lnTo>
                    <a:pt x="160" y="121"/>
                  </a:lnTo>
                  <a:lnTo>
                    <a:pt x="164" y="115"/>
                  </a:lnTo>
                  <a:lnTo>
                    <a:pt x="164" y="115"/>
                  </a:lnTo>
                  <a:lnTo>
                    <a:pt x="170" y="94"/>
                  </a:lnTo>
                  <a:lnTo>
                    <a:pt x="182" y="83"/>
                  </a:lnTo>
                  <a:lnTo>
                    <a:pt x="187" y="77"/>
                  </a:lnTo>
                  <a:lnTo>
                    <a:pt x="194" y="81"/>
                  </a:lnTo>
                  <a:lnTo>
                    <a:pt x="204" y="88"/>
                  </a:lnTo>
                  <a:lnTo>
                    <a:pt x="209" y="78"/>
                  </a:lnTo>
                  <a:lnTo>
                    <a:pt x="210" y="74"/>
                  </a:lnTo>
                  <a:lnTo>
                    <a:pt x="212" y="69"/>
                  </a:lnTo>
                  <a:lnTo>
                    <a:pt x="212" y="60"/>
                  </a:lnTo>
                  <a:lnTo>
                    <a:pt x="211" y="47"/>
                  </a:lnTo>
                  <a:lnTo>
                    <a:pt x="212" y="42"/>
                  </a:lnTo>
                  <a:lnTo>
                    <a:pt x="216" y="40"/>
                  </a:lnTo>
                  <a:lnTo>
                    <a:pt x="219" y="40"/>
                  </a:lnTo>
                  <a:lnTo>
                    <a:pt x="230" y="44"/>
                  </a:lnTo>
                  <a:lnTo>
                    <a:pt x="233" y="44"/>
                  </a:lnTo>
                  <a:lnTo>
                    <a:pt x="239" y="45"/>
                  </a:lnTo>
                  <a:lnTo>
                    <a:pt x="245" y="47"/>
                  </a:lnTo>
                  <a:lnTo>
                    <a:pt x="258" y="53"/>
                  </a:lnTo>
                  <a:lnTo>
                    <a:pt x="263" y="56"/>
                  </a:lnTo>
                  <a:lnTo>
                    <a:pt x="266" y="56"/>
                  </a:lnTo>
                  <a:lnTo>
                    <a:pt x="269" y="53"/>
                  </a:lnTo>
                  <a:lnTo>
                    <a:pt x="275" y="46"/>
                  </a:lnTo>
                  <a:lnTo>
                    <a:pt x="266" y="41"/>
                  </a:lnTo>
                  <a:lnTo>
                    <a:pt x="272" y="36"/>
                  </a:lnTo>
                  <a:lnTo>
                    <a:pt x="275" y="30"/>
                  </a:lnTo>
                  <a:lnTo>
                    <a:pt x="277" y="24"/>
                  </a:lnTo>
                  <a:lnTo>
                    <a:pt x="278" y="16"/>
                  </a:lnTo>
                  <a:lnTo>
                    <a:pt x="277" y="11"/>
                  </a:lnTo>
                  <a:lnTo>
                    <a:pt x="276" y="8"/>
                  </a:lnTo>
                  <a:lnTo>
                    <a:pt x="271" y="1"/>
                  </a:lnTo>
                  <a:lnTo>
                    <a:pt x="282" y="0"/>
                  </a:lnTo>
                  <a:lnTo>
                    <a:pt x="286" y="0"/>
                  </a:lnTo>
                  <a:lnTo>
                    <a:pt x="294" y="5"/>
                  </a:lnTo>
                  <a:lnTo>
                    <a:pt x="295" y="6"/>
                  </a:lnTo>
                  <a:lnTo>
                    <a:pt x="295" y="8"/>
                  </a:lnTo>
                  <a:lnTo>
                    <a:pt x="295" y="11"/>
                  </a:lnTo>
                  <a:lnTo>
                    <a:pt x="303" y="17"/>
                  </a:lnTo>
                  <a:lnTo>
                    <a:pt x="305" y="21"/>
                  </a:lnTo>
                  <a:lnTo>
                    <a:pt x="310" y="26"/>
                  </a:lnTo>
                  <a:lnTo>
                    <a:pt x="311" y="29"/>
                  </a:lnTo>
                  <a:lnTo>
                    <a:pt x="316" y="32"/>
                  </a:lnTo>
                  <a:lnTo>
                    <a:pt x="319" y="35"/>
                  </a:lnTo>
                  <a:lnTo>
                    <a:pt x="323" y="38"/>
                  </a:lnTo>
                  <a:lnTo>
                    <a:pt x="327" y="42"/>
                  </a:lnTo>
                  <a:lnTo>
                    <a:pt x="334" y="46"/>
                  </a:lnTo>
                  <a:lnTo>
                    <a:pt x="338" y="47"/>
                  </a:lnTo>
                  <a:lnTo>
                    <a:pt x="351" y="53"/>
                  </a:lnTo>
                  <a:lnTo>
                    <a:pt x="353" y="55"/>
                  </a:lnTo>
                  <a:lnTo>
                    <a:pt x="357" y="60"/>
                  </a:lnTo>
                  <a:lnTo>
                    <a:pt x="361" y="64"/>
                  </a:lnTo>
                  <a:lnTo>
                    <a:pt x="363" y="74"/>
                  </a:lnTo>
                  <a:lnTo>
                    <a:pt x="368" y="74"/>
                  </a:lnTo>
                  <a:lnTo>
                    <a:pt x="369" y="78"/>
                  </a:lnTo>
                  <a:lnTo>
                    <a:pt x="372" y="84"/>
                  </a:lnTo>
                  <a:lnTo>
                    <a:pt x="377" y="89"/>
                  </a:lnTo>
                  <a:lnTo>
                    <a:pt x="377" y="90"/>
                  </a:lnTo>
                  <a:lnTo>
                    <a:pt x="373" y="95"/>
                  </a:lnTo>
                  <a:lnTo>
                    <a:pt x="373" y="101"/>
                  </a:lnTo>
                  <a:lnTo>
                    <a:pt x="373" y="109"/>
                  </a:lnTo>
                  <a:lnTo>
                    <a:pt x="374" y="116"/>
                  </a:lnTo>
                  <a:lnTo>
                    <a:pt x="374" y="118"/>
                  </a:lnTo>
                  <a:lnTo>
                    <a:pt x="373" y="120"/>
                  </a:lnTo>
                  <a:lnTo>
                    <a:pt x="372" y="124"/>
                  </a:lnTo>
                  <a:lnTo>
                    <a:pt x="371" y="127"/>
                  </a:lnTo>
                  <a:lnTo>
                    <a:pt x="371" y="128"/>
                  </a:lnTo>
                  <a:lnTo>
                    <a:pt x="372" y="129"/>
                  </a:lnTo>
                  <a:lnTo>
                    <a:pt x="374" y="129"/>
                  </a:lnTo>
                  <a:lnTo>
                    <a:pt x="378" y="130"/>
                  </a:lnTo>
                  <a:lnTo>
                    <a:pt x="380" y="131"/>
                  </a:lnTo>
                  <a:lnTo>
                    <a:pt x="381" y="139"/>
                  </a:lnTo>
                  <a:lnTo>
                    <a:pt x="381" y="140"/>
                  </a:lnTo>
                  <a:lnTo>
                    <a:pt x="377" y="143"/>
                  </a:lnTo>
                  <a:lnTo>
                    <a:pt x="377" y="146"/>
                  </a:lnTo>
                  <a:lnTo>
                    <a:pt x="377" y="150"/>
                  </a:lnTo>
                  <a:lnTo>
                    <a:pt x="377" y="154"/>
                  </a:lnTo>
                  <a:lnTo>
                    <a:pt x="378" y="159"/>
                  </a:lnTo>
                  <a:lnTo>
                    <a:pt x="381" y="164"/>
                  </a:lnTo>
                  <a:lnTo>
                    <a:pt x="384" y="169"/>
                  </a:lnTo>
                  <a:lnTo>
                    <a:pt x="387" y="173"/>
                  </a:lnTo>
                  <a:lnTo>
                    <a:pt x="387" y="177"/>
                  </a:lnTo>
                  <a:lnTo>
                    <a:pt x="388" y="179"/>
                  </a:lnTo>
                  <a:lnTo>
                    <a:pt x="386" y="181"/>
                  </a:lnTo>
                  <a:lnTo>
                    <a:pt x="385" y="186"/>
                  </a:lnTo>
                  <a:lnTo>
                    <a:pt x="385" y="192"/>
                  </a:lnTo>
                  <a:lnTo>
                    <a:pt x="384" y="197"/>
                  </a:lnTo>
                  <a:lnTo>
                    <a:pt x="381" y="202"/>
                  </a:lnTo>
                  <a:lnTo>
                    <a:pt x="379" y="204"/>
                  </a:lnTo>
                  <a:lnTo>
                    <a:pt x="379" y="206"/>
                  </a:lnTo>
                  <a:lnTo>
                    <a:pt x="378" y="211"/>
                  </a:lnTo>
                  <a:lnTo>
                    <a:pt x="379" y="217"/>
                  </a:lnTo>
                  <a:lnTo>
                    <a:pt x="379" y="221"/>
                  </a:lnTo>
                  <a:lnTo>
                    <a:pt x="380" y="224"/>
                  </a:lnTo>
                  <a:lnTo>
                    <a:pt x="381" y="225"/>
                  </a:lnTo>
                  <a:lnTo>
                    <a:pt x="386" y="229"/>
                  </a:lnTo>
                  <a:lnTo>
                    <a:pt x="388" y="235"/>
                  </a:lnTo>
                  <a:lnTo>
                    <a:pt x="390" y="241"/>
                  </a:lnTo>
                  <a:lnTo>
                    <a:pt x="393" y="25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9" name="Freeform 302">
              <a:extLst>
                <a:ext uri="{FF2B5EF4-FFF2-40B4-BE49-F238E27FC236}">
                  <a16:creationId xmlns:a16="http://schemas.microsoft.com/office/drawing/2014/main" id="{69B8EDBE-9A23-44B4-8334-6F087CB68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7535" y="7852632"/>
              <a:ext cx="120895" cy="82426"/>
            </a:xfrm>
            <a:custGeom>
              <a:avLst/>
              <a:gdLst>
                <a:gd name="T0" fmla="*/ 89 w 96"/>
                <a:gd name="T1" fmla="*/ 15 h 64"/>
                <a:gd name="T2" fmla="*/ 87 w 96"/>
                <a:gd name="T3" fmla="*/ 17 h 64"/>
                <a:gd name="T4" fmla="*/ 83 w 96"/>
                <a:gd name="T5" fmla="*/ 21 h 64"/>
                <a:gd name="T6" fmla="*/ 78 w 96"/>
                <a:gd name="T7" fmla="*/ 26 h 64"/>
                <a:gd name="T8" fmla="*/ 71 w 96"/>
                <a:gd name="T9" fmla="*/ 29 h 64"/>
                <a:gd name="T10" fmla="*/ 67 w 96"/>
                <a:gd name="T11" fmla="*/ 32 h 64"/>
                <a:gd name="T12" fmla="*/ 69 w 96"/>
                <a:gd name="T13" fmla="*/ 39 h 64"/>
                <a:gd name="T14" fmla="*/ 68 w 96"/>
                <a:gd name="T15" fmla="*/ 45 h 64"/>
                <a:gd name="T16" fmla="*/ 58 w 96"/>
                <a:gd name="T17" fmla="*/ 50 h 64"/>
                <a:gd name="T18" fmla="*/ 58 w 96"/>
                <a:gd name="T19" fmla="*/ 55 h 64"/>
                <a:gd name="T20" fmla="*/ 59 w 96"/>
                <a:gd name="T21" fmla="*/ 60 h 64"/>
                <a:gd name="T22" fmla="*/ 53 w 96"/>
                <a:gd name="T23" fmla="*/ 62 h 64"/>
                <a:gd name="T24" fmla="*/ 45 w 96"/>
                <a:gd name="T25" fmla="*/ 61 h 64"/>
                <a:gd name="T26" fmla="*/ 39 w 96"/>
                <a:gd name="T27" fmla="*/ 57 h 64"/>
                <a:gd name="T28" fmla="*/ 37 w 96"/>
                <a:gd name="T29" fmla="*/ 53 h 64"/>
                <a:gd name="T30" fmla="*/ 32 w 96"/>
                <a:gd name="T31" fmla="*/ 59 h 64"/>
                <a:gd name="T32" fmla="*/ 24 w 96"/>
                <a:gd name="T33" fmla="*/ 61 h 64"/>
                <a:gd name="T34" fmla="*/ 18 w 96"/>
                <a:gd name="T35" fmla="*/ 59 h 64"/>
                <a:gd name="T36" fmla="*/ 16 w 96"/>
                <a:gd name="T37" fmla="*/ 63 h 64"/>
                <a:gd name="T38" fmla="*/ 8 w 96"/>
                <a:gd name="T39" fmla="*/ 58 h 64"/>
                <a:gd name="T40" fmla="*/ 15 w 96"/>
                <a:gd name="T41" fmla="*/ 56 h 64"/>
                <a:gd name="T42" fmla="*/ 11 w 96"/>
                <a:gd name="T43" fmla="*/ 48 h 64"/>
                <a:gd name="T44" fmla="*/ 6 w 96"/>
                <a:gd name="T45" fmla="*/ 45 h 64"/>
                <a:gd name="T46" fmla="*/ 4 w 96"/>
                <a:gd name="T47" fmla="*/ 39 h 64"/>
                <a:gd name="T48" fmla="*/ 3 w 96"/>
                <a:gd name="T49" fmla="*/ 37 h 64"/>
                <a:gd name="T50" fmla="*/ 8 w 96"/>
                <a:gd name="T51" fmla="*/ 31 h 64"/>
                <a:gd name="T52" fmla="*/ 4 w 96"/>
                <a:gd name="T53" fmla="*/ 29 h 64"/>
                <a:gd name="T54" fmla="*/ 1 w 96"/>
                <a:gd name="T55" fmla="*/ 28 h 64"/>
                <a:gd name="T56" fmla="*/ 3 w 96"/>
                <a:gd name="T57" fmla="*/ 22 h 64"/>
                <a:gd name="T58" fmla="*/ 10 w 96"/>
                <a:gd name="T59" fmla="*/ 18 h 64"/>
                <a:gd name="T60" fmla="*/ 14 w 96"/>
                <a:gd name="T61" fmla="*/ 16 h 64"/>
                <a:gd name="T62" fmla="*/ 22 w 96"/>
                <a:gd name="T63" fmla="*/ 18 h 64"/>
                <a:gd name="T64" fmla="*/ 33 w 96"/>
                <a:gd name="T65" fmla="*/ 20 h 64"/>
                <a:gd name="T66" fmla="*/ 37 w 96"/>
                <a:gd name="T67" fmla="*/ 20 h 64"/>
                <a:gd name="T68" fmla="*/ 42 w 96"/>
                <a:gd name="T69" fmla="*/ 16 h 64"/>
                <a:gd name="T70" fmla="*/ 46 w 96"/>
                <a:gd name="T71" fmla="*/ 11 h 64"/>
                <a:gd name="T72" fmla="*/ 56 w 96"/>
                <a:gd name="T73" fmla="*/ 10 h 64"/>
                <a:gd name="T74" fmla="*/ 68 w 96"/>
                <a:gd name="T75" fmla="*/ 8 h 64"/>
                <a:gd name="T76" fmla="*/ 78 w 96"/>
                <a:gd name="T77" fmla="*/ 9 h 64"/>
                <a:gd name="T78" fmla="*/ 79 w 96"/>
                <a:gd name="T79" fmla="*/ 3 h 64"/>
                <a:gd name="T80" fmla="*/ 88 w 96"/>
                <a:gd name="T81" fmla="*/ 0 h 64"/>
                <a:gd name="T82" fmla="*/ 90 w 96"/>
                <a:gd name="T83" fmla="*/ 6 h 64"/>
                <a:gd name="T84" fmla="*/ 91 w 96"/>
                <a:gd name="T85" fmla="*/ 10 h 64"/>
                <a:gd name="T86" fmla="*/ 95 w 96"/>
                <a:gd name="T87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" h="64">
                  <a:moveTo>
                    <a:pt x="95" y="16"/>
                  </a:moveTo>
                  <a:lnTo>
                    <a:pt x="93" y="15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87" y="16"/>
                  </a:lnTo>
                  <a:lnTo>
                    <a:pt x="87" y="17"/>
                  </a:lnTo>
                  <a:lnTo>
                    <a:pt x="87" y="21"/>
                  </a:lnTo>
                  <a:lnTo>
                    <a:pt x="87" y="22"/>
                  </a:lnTo>
                  <a:lnTo>
                    <a:pt x="83" y="21"/>
                  </a:lnTo>
                  <a:lnTo>
                    <a:pt x="82" y="22"/>
                  </a:lnTo>
                  <a:lnTo>
                    <a:pt x="79" y="25"/>
                  </a:lnTo>
                  <a:lnTo>
                    <a:pt x="78" y="26"/>
                  </a:lnTo>
                  <a:lnTo>
                    <a:pt x="75" y="27"/>
                  </a:lnTo>
                  <a:lnTo>
                    <a:pt x="73" y="28"/>
                  </a:lnTo>
                  <a:lnTo>
                    <a:pt x="71" y="29"/>
                  </a:lnTo>
                  <a:lnTo>
                    <a:pt x="68" y="29"/>
                  </a:lnTo>
                  <a:lnTo>
                    <a:pt x="68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69" y="36"/>
                  </a:lnTo>
                  <a:lnTo>
                    <a:pt x="69" y="39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68" y="45"/>
                  </a:lnTo>
                  <a:lnTo>
                    <a:pt x="63" y="47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60" y="52"/>
                  </a:lnTo>
                  <a:lnTo>
                    <a:pt x="60" y="53"/>
                  </a:lnTo>
                  <a:lnTo>
                    <a:pt x="58" y="55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60"/>
                  </a:lnTo>
                  <a:lnTo>
                    <a:pt x="60" y="61"/>
                  </a:lnTo>
                  <a:lnTo>
                    <a:pt x="57" y="62"/>
                  </a:lnTo>
                  <a:lnTo>
                    <a:pt x="53" y="62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5" y="61"/>
                  </a:lnTo>
                  <a:lnTo>
                    <a:pt x="43" y="61"/>
                  </a:lnTo>
                  <a:lnTo>
                    <a:pt x="41" y="59"/>
                  </a:lnTo>
                  <a:lnTo>
                    <a:pt x="39" y="57"/>
                  </a:lnTo>
                  <a:lnTo>
                    <a:pt x="38" y="55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4" y="56"/>
                  </a:lnTo>
                  <a:lnTo>
                    <a:pt x="32" y="59"/>
                  </a:lnTo>
                  <a:lnTo>
                    <a:pt x="30" y="61"/>
                  </a:lnTo>
                  <a:lnTo>
                    <a:pt x="28" y="61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61"/>
                  </a:lnTo>
                  <a:lnTo>
                    <a:pt x="17" y="62"/>
                  </a:lnTo>
                  <a:lnTo>
                    <a:pt x="16" y="63"/>
                  </a:lnTo>
                  <a:lnTo>
                    <a:pt x="8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11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4" y="52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5" y="34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3" y="22"/>
                  </a:lnTo>
                  <a:lnTo>
                    <a:pt x="6" y="20"/>
                  </a:lnTo>
                  <a:lnTo>
                    <a:pt x="8" y="19"/>
                  </a:lnTo>
                  <a:lnTo>
                    <a:pt x="10" y="18"/>
                  </a:lnTo>
                  <a:lnTo>
                    <a:pt x="10" y="15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20" y="17"/>
                  </a:lnTo>
                  <a:lnTo>
                    <a:pt x="22" y="18"/>
                  </a:lnTo>
                  <a:lnTo>
                    <a:pt x="27" y="19"/>
                  </a:lnTo>
                  <a:lnTo>
                    <a:pt x="32" y="19"/>
                  </a:lnTo>
                  <a:lnTo>
                    <a:pt x="33" y="20"/>
                  </a:lnTo>
                  <a:lnTo>
                    <a:pt x="34" y="20"/>
                  </a:lnTo>
                  <a:lnTo>
                    <a:pt x="36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9" y="18"/>
                  </a:lnTo>
                  <a:lnTo>
                    <a:pt x="42" y="16"/>
                  </a:lnTo>
                  <a:lnTo>
                    <a:pt x="44" y="15"/>
                  </a:lnTo>
                  <a:lnTo>
                    <a:pt x="44" y="13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9" y="11"/>
                  </a:lnTo>
                  <a:lnTo>
                    <a:pt x="56" y="10"/>
                  </a:lnTo>
                  <a:lnTo>
                    <a:pt x="63" y="11"/>
                  </a:lnTo>
                  <a:lnTo>
                    <a:pt x="66" y="10"/>
                  </a:lnTo>
                  <a:lnTo>
                    <a:pt x="68" y="8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8" y="9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79" y="3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89" y="2"/>
                  </a:lnTo>
                  <a:lnTo>
                    <a:pt x="89" y="4"/>
                  </a:lnTo>
                  <a:lnTo>
                    <a:pt x="90" y="6"/>
                  </a:lnTo>
                  <a:lnTo>
                    <a:pt x="91" y="7"/>
                  </a:lnTo>
                  <a:lnTo>
                    <a:pt x="91" y="9"/>
                  </a:lnTo>
                  <a:lnTo>
                    <a:pt x="91" y="10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5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0" name="Freeform 303">
              <a:extLst>
                <a:ext uri="{FF2B5EF4-FFF2-40B4-BE49-F238E27FC236}">
                  <a16:creationId xmlns:a16="http://schemas.microsoft.com/office/drawing/2014/main" id="{E114A8D8-E614-4CF6-930A-3A6C63F6F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7535" y="7852632"/>
              <a:ext cx="120895" cy="82426"/>
            </a:xfrm>
            <a:custGeom>
              <a:avLst/>
              <a:gdLst>
                <a:gd name="T0" fmla="*/ 89 w 96"/>
                <a:gd name="T1" fmla="*/ 15 h 64"/>
                <a:gd name="T2" fmla="*/ 87 w 96"/>
                <a:gd name="T3" fmla="*/ 17 h 64"/>
                <a:gd name="T4" fmla="*/ 83 w 96"/>
                <a:gd name="T5" fmla="*/ 21 h 64"/>
                <a:gd name="T6" fmla="*/ 78 w 96"/>
                <a:gd name="T7" fmla="*/ 26 h 64"/>
                <a:gd name="T8" fmla="*/ 71 w 96"/>
                <a:gd name="T9" fmla="*/ 29 h 64"/>
                <a:gd name="T10" fmla="*/ 67 w 96"/>
                <a:gd name="T11" fmla="*/ 32 h 64"/>
                <a:gd name="T12" fmla="*/ 69 w 96"/>
                <a:gd name="T13" fmla="*/ 39 h 64"/>
                <a:gd name="T14" fmla="*/ 68 w 96"/>
                <a:gd name="T15" fmla="*/ 45 h 64"/>
                <a:gd name="T16" fmla="*/ 58 w 96"/>
                <a:gd name="T17" fmla="*/ 50 h 64"/>
                <a:gd name="T18" fmla="*/ 58 w 96"/>
                <a:gd name="T19" fmla="*/ 55 h 64"/>
                <a:gd name="T20" fmla="*/ 59 w 96"/>
                <a:gd name="T21" fmla="*/ 60 h 64"/>
                <a:gd name="T22" fmla="*/ 53 w 96"/>
                <a:gd name="T23" fmla="*/ 62 h 64"/>
                <a:gd name="T24" fmla="*/ 45 w 96"/>
                <a:gd name="T25" fmla="*/ 61 h 64"/>
                <a:gd name="T26" fmla="*/ 39 w 96"/>
                <a:gd name="T27" fmla="*/ 57 h 64"/>
                <a:gd name="T28" fmla="*/ 37 w 96"/>
                <a:gd name="T29" fmla="*/ 53 h 64"/>
                <a:gd name="T30" fmla="*/ 32 w 96"/>
                <a:gd name="T31" fmla="*/ 59 h 64"/>
                <a:gd name="T32" fmla="*/ 24 w 96"/>
                <a:gd name="T33" fmla="*/ 61 h 64"/>
                <a:gd name="T34" fmla="*/ 18 w 96"/>
                <a:gd name="T35" fmla="*/ 59 h 64"/>
                <a:gd name="T36" fmla="*/ 16 w 96"/>
                <a:gd name="T37" fmla="*/ 63 h 64"/>
                <a:gd name="T38" fmla="*/ 8 w 96"/>
                <a:gd name="T39" fmla="*/ 58 h 64"/>
                <a:gd name="T40" fmla="*/ 15 w 96"/>
                <a:gd name="T41" fmla="*/ 56 h 64"/>
                <a:gd name="T42" fmla="*/ 11 w 96"/>
                <a:gd name="T43" fmla="*/ 48 h 64"/>
                <a:gd name="T44" fmla="*/ 6 w 96"/>
                <a:gd name="T45" fmla="*/ 45 h 64"/>
                <a:gd name="T46" fmla="*/ 4 w 96"/>
                <a:gd name="T47" fmla="*/ 39 h 64"/>
                <a:gd name="T48" fmla="*/ 3 w 96"/>
                <a:gd name="T49" fmla="*/ 37 h 64"/>
                <a:gd name="T50" fmla="*/ 8 w 96"/>
                <a:gd name="T51" fmla="*/ 31 h 64"/>
                <a:gd name="T52" fmla="*/ 4 w 96"/>
                <a:gd name="T53" fmla="*/ 29 h 64"/>
                <a:gd name="T54" fmla="*/ 1 w 96"/>
                <a:gd name="T55" fmla="*/ 28 h 64"/>
                <a:gd name="T56" fmla="*/ 3 w 96"/>
                <a:gd name="T57" fmla="*/ 22 h 64"/>
                <a:gd name="T58" fmla="*/ 10 w 96"/>
                <a:gd name="T59" fmla="*/ 18 h 64"/>
                <a:gd name="T60" fmla="*/ 14 w 96"/>
                <a:gd name="T61" fmla="*/ 16 h 64"/>
                <a:gd name="T62" fmla="*/ 22 w 96"/>
                <a:gd name="T63" fmla="*/ 18 h 64"/>
                <a:gd name="T64" fmla="*/ 33 w 96"/>
                <a:gd name="T65" fmla="*/ 20 h 64"/>
                <a:gd name="T66" fmla="*/ 37 w 96"/>
                <a:gd name="T67" fmla="*/ 20 h 64"/>
                <a:gd name="T68" fmla="*/ 42 w 96"/>
                <a:gd name="T69" fmla="*/ 16 h 64"/>
                <a:gd name="T70" fmla="*/ 46 w 96"/>
                <a:gd name="T71" fmla="*/ 11 h 64"/>
                <a:gd name="T72" fmla="*/ 56 w 96"/>
                <a:gd name="T73" fmla="*/ 10 h 64"/>
                <a:gd name="T74" fmla="*/ 68 w 96"/>
                <a:gd name="T75" fmla="*/ 8 h 64"/>
                <a:gd name="T76" fmla="*/ 78 w 96"/>
                <a:gd name="T77" fmla="*/ 9 h 64"/>
                <a:gd name="T78" fmla="*/ 79 w 96"/>
                <a:gd name="T79" fmla="*/ 3 h 64"/>
                <a:gd name="T80" fmla="*/ 88 w 96"/>
                <a:gd name="T81" fmla="*/ 0 h 64"/>
                <a:gd name="T82" fmla="*/ 90 w 96"/>
                <a:gd name="T83" fmla="*/ 6 h 64"/>
                <a:gd name="T84" fmla="*/ 91 w 96"/>
                <a:gd name="T85" fmla="*/ 10 h 64"/>
                <a:gd name="T86" fmla="*/ 95 w 96"/>
                <a:gd name="T87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" h="64">
                  <a:moveTo>
                    <a:pt x="95" y="16"/>
                  </a:moveTo>
                  <a:lnTo>
                    <a:pt x="93" y="15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87" y="16"/>
                  </a:lnTo>
                  <a:lnTo>
                    <a:pt x="87" y="17"/>
                  </a:lnTo>
                  <a:lnTo>
                    <a:pt x="87" y="21"/>
                  </a:lnTo>
                  <a:lnTo>
                    <a:pt x="87" y="22"/>
                  </a:lnTo>
                  <a:lnTo>
                    <a:pt x="83" y="21"/>
                  </a:lnTo>
                  <a:lnTo>
                    <a:pt x="82" y="22"/>
                  </a:lnTo>
                  <a:lnTo>
                    <a:pt x="79" y="25"/>
                  </a:lnTo>
                  <a:lnTo>
                    <a:pt x="78" y="26"/>
                  </a:lnTo>
                  <a:lnTo>
                    <a:pt x="75" y="27"/>
                  </a:lnTo>
                  <a:lnTo>
                    <a:pt x="73" y="28"/>
                  </a:lnTo>
                  <a:lnTo>
                    <a:pt x="71" y="29"/>
                  </a:lnTo>
                  <a:lnTo>
                    <a:pt x="68" y="29"/>
                  </a:lnTo>
                  <a:lnTo>
                    <a:pt x="68" y="30"/>
                  </a:lnTo>
                  <a:lnTo>
                    <a:pt x="67" y="32"/>
                  </a:lnTo>
                  <a:lnTo>
                    <a:pt x="68" y="34"/>
                  </a:lnTo>
                  <a:lnTo>
                    <a:pt x="69" y="36"/>
                  </a:lnTo>
                  <a:lnTo>
                    <a:pt x="69" y="39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68" y="45"/>
                  </a:lnTo>
                  <a:lnTo>
                    <a:pt x="63" y="47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60" y="52"/>
                  </a:lnTo>
                  <a:lnTo>
                    <a:pt x="60" y="53"/>
                  </a:lnTo>
                  <a:lnTo>
                    <a:pt x="58" y="55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60"/>
                  </a:lnTo>
                  <a:lnTo>
                    <a:pt x="60" y="61"/>
                  </a:lnTo>
                  <a:lnTo>
                    <a:pt x="57" y="62"/>
                  </a:lnTo>
                  <a:lnTo>
                    <a:pt x="53" y="62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5" y="61"/>
                  </a:lnTo>
                  <a:lnTo>
                    <a:pt x="43" y="61"/>
                  </a:lnTo>
                  <a:lnTo>
                    <a:pt x="41" y="59"/>
                  </a:lnTo>
                  <a:lnTo>
                    <a:pt x="39" y="57"/>
                  </a:lnTo>
                  <a:lnTo>
                    <a:pt x="38" y="55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4" y="56"/>
                  </a:lnTo>
                  <a:lnTo>
                    <a:pt x="32" y="59"/>
                  </a:lnTo>
                  <a:lnTo>
                    <a:pt x="30" y="61"/>
                  </a:lnTo>
                  <a:lnTo>
                    <a:pt x="28" y="61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61"/>
                  </a:lnTo>
                  <a:lnTo>
                    <a:pt x="17" y="62"/>
                  </a:lnTo>
                  <a:lnTo>
                    <a:pt x="16" y="63"/>
                  </a:lnTo>
                  <a:lnTo>
                    <a:pt x="8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11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5" y="55"/>
                  </a:lnTo>
                  <a:lnTo>
                    <a:pt x="14" y="52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5" y="34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30"/>
                  </a:lnTo>
                  <a:lnTo>
                    <a:pt x="5" y="29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3" y="22"/>
                  </a:lnTo>
                  <a:lnTo>
                    <a:pt x="6" y="20"/>
                  </a:lnTo>
                  <a:lnTo>
                    <a:pt x="8" y="19"/>
                  </a:lnTo>
                  <a:lnTo>
                    <a:pt x="10" y="18"/>
                  </a:lnTo>
                  <a:lnTo>
                    <a:pt x="10" y="15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20" y="17"/>
                  </a:lnTo>
                  <a:lnTo>
                    <a:pt x="22" y="18"/>
                  </a:lnTo>
                  <a:lnTo>
                    <a:pt x="27" y="19"/>
                  </a:lnTo>
                  <a:lnTo>
                    <a:pt x="32" y="19"/>
                  </a:lnTo>
                  <a:lnTo>
                    <a:pt x="33" y="20"/>
                  </a:lnTo>
                  <a:lnTo>
                    <a:pt x="34" y="20"/>
                  </a:lnTo>
                  <a:lnTo>
                    <a:pt x="36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9" y="18"/>
                  </a:lnTo>
                  <a:lnTo>
                    <a:pt x="42" y="16"/>
                  </a:lnTo>
                  <a:lnTo>
                    <a:pt x="44" y="15"/>
                  </a:lnTo>
                  <a:lnTo>
                    <a:pt x="44" y="13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9" y="11"/>
                  </a:lnTo>
                  <a:lnTo>
                    <a:pt x="56" y="10"/>
                  </a:lnTo>
                  <a:lnTo>
                    <a:pt x="63" y="11"/>
                  </a:lnTo>
                  <a:lnTo>
                    <a:pt x="66" y="10"/>
                  </a:lnTo>
                  <a:lnTo>
                    <a:pt x="68" y="8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8" y="9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79" y="3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89" y="2"/>
                  </a:lnTo>
                  <a:lnTo>
                    <a:pt x="89" y="4"/>
                  </a:lnTo>
                  <a:lnTo>
                    <a:pt x="90" y="6"/>
                  </a:lnTo>
                  <a:lnTo>
                    <a:pt x="91" y="7"/>
                  </a:lnTo>
                  <a:lnTo>
                    <a:pt x="91" y="9"/>
                  </a:lnTo>
                  <a:lnTo>
                    <a:pt x="91" y="10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5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1" name="Freeform 304">
              <a:extLst>
                <a:ext uri="{FF2B5EF4-FFF2-40B4-BE49-F238E27FC236}">
                  <a16:creationId xmlns:a16="http://schemas.microsoft.com/office/drawing/2014/main" id="{B2DA50AC-C84B-4371-BB6E-24E2144F8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9419" y="7698766"/>
              <a:ext cx="214314" cy="104407"/>
            </a:xfrm>
            <a:custGeom>
              <a:avLst/>
              <a:gdLst>
                <a:gd name="T0" fmla="*/ 169 w 172"/>
                <a:gd name="T1" fmla="*/ 28 h 84"/>
                <a:gd name="T2" fmla="*/ 165 w 172"/>
                <a:gd name="T3" fmla="*/ 39 h 84"/>
                <a:gd name="T4" fmla="*/ 158 w 172"/>
                <a:gd name="T5" fmla="*/ 54 h 84"/>
                <a:gd name="T6" fmla="*/ 146 w 172"/>
                <a:gd name="T7" fmla="*/ 57 h 84"/>
                <a:gd name="T8" fmla="*/ 144 w 172"/>
                <a:gd name="T9" fmla="*/ 54 h 84"/>
                <a:gd name="T10" fmla="*/ 140 w 172"/>
                <a:gd name="T11" fmla="*/ 49 h 84"/>
                <a:gd name="T12" fmla="*/ 130 w 172"/>
                <a:gd name="T13" fmla="*/ 49 h 84"/>
                <a:gd name="T14" fmla="*/ 121 w 172"/>
                <a:gd name="T15" fmla="*/ 48 h 84"/>
                <a:gd name="T16" fmla="*/ 109 w 172"/>
                <a:gd name="T17" fmla="*/ 50 h 84"/>
                <a:gd name="T18" fmla="*/ 93 w 172"/>
                <a:gd name="T19" fmla="*/ 66 h 84"/>
                <a:gd name="T20" fmla="*/ 86 w 172"/>
                <a:gd name="T21" fmla="*/ 64 h 84"/>
                <a:gd name="T22" fmla="*/ 79 w 172"/>
                <a:gd name="T23" fmla="*/ 65 h 84"/>
                <a:gd name="T24" fmla="*/ 61 w 172"/>
                <a:gd name="T25" fmla="*/ 70 h 84"/>
                <a:gd name="T26" fmla="*/ 56 w 172"/>
                <a:gd name="T27" fmla="*/ 78 h 84"/>
                <a:gd name="T28" fmla="*/ 56 w 172"/>
                <a:gd name="T29" fmla="*/ 82 h 84"/>
                <a:gd name="T30" fmla="*/ 33 w 172"/>
                <a:gd name="T31" fmla="*/ 83 h 84"/>
                <a:gd name="T32" fmla="*/ 19 w 172"/>
                <a:gd name="T33" fmla="*/ 78 h 84"/>
                <a:gd name="T34" fmla="*/ 12 w 172"/>
                <a:gd name="T35" fmla="*/ 73 h 84"/>
                <a:gd name="T36" fmla="*/ 6 w 172"/>
                <a:gd name="T37" fmla="*/ 71 h 84"/>
                <a:gd name="T38" fmla="*/ 0 w 172"/>
                <a:gd name="T39" fmla="*/ 55 h 84"/>
                <a:gd name="T40" fmla="*/ 2 w 172"/>
                <a:gd name="T41" fmla="*/ 48 h 84"/>
                <a:gd name="T42" fmla="*/ 3 w 172"/>
                <a:gd name="T43" fmla="*/ 42 h 84"/>
                <a:gd name="T44" fmla="*/ 9 w 172"/>
                <a:gd name="T45" fmla="*/ 34 h 84"/>
                <a:gd name="T46" fmla="*/ 23 w 172"/>
                <a:gd name="T47" fmla="*/ 35 h 84"/>
                <a:gd name="T48" fmla="*/ 31 w 172"/>
                <a:gd name="T49" fmla="*/ 29 h 84"/>
                <a:gd name="T50" fmla="*/ 36 w 172"/>
                <a:gd name="T51" fmla="*/ 26 h 84"/>
                <a:gd name="T52" fmla="*/ 37 w 172"/>
                <a:gd name="T53" fmla="*/ 19 h 84"/>
                <a:gd name="T54" fmla="*/ 45 w 172"/>
                <a:gd name="T55" fmla="*/ 12 h 84"/>
                <a:gd name="T56" fmla="*/ 48 w 172"/>
                <a:gd name="T57" fmla="*/ 8 h 84"/>
                <a:gd name="T58" fmla="*/ 54 w 172"/>
                <a:gd name="T59" fmla="*/ 5 h 84"/>
                <a:gd name="T60" fmla="*/ 59 w 172"/>
                <a:gd name="T61" fmla="*/ 4 h 84"/>
                <a:gd name="T62" fmla="*/ 63 w 172"/>
                <a:gd name="T63" fmla="*/ 9 h 84"/>
                <a:gd name="T64" fmla="*/ 74 w 172"/>
                <a:gd name="T65" fmla="*/ 3 h 84"/>
                <a:gd name="T66" fmla="*/ 78 w 172"/>
                <a:gd name="T67" fmla="*/ 1 h 84"/>
                <a:gd name="T68" fmla="*/ 83 w 172"/>
                <a:gd name="T69" fmla="*/ 8 h 84"/>
                <a:gd name="T70" fmla="*/ 86 w 172"/>
                <a:gd name="T71" fmla="*/ 9 h 84"/>
                <a:gd name="T72" fmla="*/ 88 w 172"/>
                <a:gd name="T73" fmla="*/ 15 h 84"/>
                <a:gd name="T74" fmla="*/ 88 w 172"/>
                <a:gd name="T75" fmla="*/ 18 h 84"/>
                <a:gd name="T76" fmla="*/ 96 w 172"/>
                <a:gd name="T77" fmla="*/ 19 h 84"/>
                <a:gd name="T78" fmla="*/ 102 w 172"/>
                <a:gd name="T79" fmla="*/ 12 h 84"/>
                <a:gd name="T80" fmla="*/ 106 w 172"/>
                <a:gd name="T81" fmla="*/ 10 h 84"/>
                <a:gd name="T82" fmla="*/ 110 w 172"/>
                <a:gd name="T83" fmla="*/ 10 h 84"/>
                <a:gd name="T84" fmla="*/ 119 w 172"/>
                <a:gd name="T85" fmla="*/ 12 h 84"/>
                <a:gd name="T86" fmla="*/ 124 w 172"/>
                <a:gd name="T87" fmla="*/ 12 h 84"/>
                <a:gd name="T88" fmla="*/ 132 w 172"/>
                <a:gd name="T89" fmla="*/ 7 h 84"/>
                <a:gd name="T90" fmla="*/ 146 w 172"/>
                <a:gd name="T91" fmla="*/ 10 h 84"/>
                <a:gd name="T92" fmla="*/ 155 w 172"/>
                <a:gd name="T93" fmla="*/ 16 h 84"/>
                <a:gd name="T94" fmla="*/ 169 w 172"/>
                <a:gd name="T95" fmla="*/ 2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2" h="84">
                  <a:moveTo>
                    <a:pt x="171" y="24"/>
                  </a:moveTo>
                  <a:lnTo>
                    <a:pt x="171" y="26"/>
                  </a:lnTo>
                  <a:lnTo>
                    <a:pt x="169" y="28"/>
                  </a:lnTo>
                  <a:lnTo>
                    <a:pt x="168" y="31"/>
                  </a:lnTo>
                  <a:lnTo>
                    <a:pt x="167" y="33"/>
                  </a:lnTo>
                  <a:lnTo>
                    <a:pt x="165" y="39"/>
                  </a:lnTo>
                  <a:lnTo>
                    <a:pt x="163" y="42"/>
                  </a:lnTo>
                  <a:lnTo>
                    <a:pt x="159" y="47"/>
                  </a:lnTo>
                  <a:lnTo>
                    <a:pt x="158" y="54"/>
                  </a:lnTo>
                  <a:lnTo>
                    <a:pt x="158" y="55"/>
                  </a:lnTo>
                  <a:lnTo>
                    <a:pt x="148" y="58"/>
                  </a:lnTo>
                  <a:lnTo>
                    <a:pt x="146" y="57"/>
                  </a:lnTo>
                  <a:lnTo>
                    <a:pt x="145" y="56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3" y="52"/>
                  </a:lnTo>
                  <a:lnTo>
                    <a:pt x="141" y="50"/>
                  </a:lnTo>
                  <a:lnTo>
                    <a:pt x="140" y="49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0" y="49"/>
                  </a:lnTo>
                  <a:lnTo>
                    <a:pt x="127" y="50"/>
                  </a:lnTo>
                  <a:lnTo>
                    <a:pt x="124" y="49"/>
                  </a:lnTo>
                  <a:lnTo>
                    <a:pt x="121" y="48"/>
                  </a:lnTo>
                  <a:lnTo>
                    <a:pt x="114" y="48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05" y="59"/>
                  </a:lnTo>
                  <a:lnTo>
                    <a:pt x="98" y="63"/>
                  </a:lnTo>
                  <a:lnTo>
                    <a:pt x="93" y="66"/>
                  </a:lnTo>
                  <a:lnTo>
                    <a:pt x="91" y="67"/>
                  </a:lnTo>
                  <a:lnTo>
                    <a:pt x="89" y="66"/>
                  </a:lnTo>
                  <a:lnTo>
                    <a:pt x="86" y="64"/>
                  </a:lnTo>
                  <a:lnTo>
                    <a:pt x="83" y="63"/>
                  </a:lnTo>
                  <a:lnTo>
                    <a:pt x="82" y="63"/>
                  </a:lnTo>
                  <a:lnTo>
                    <a:pt x="79" y="65"/>
                  </a:lnTo>
                  <a:lnTo>
                    <a:pt x="78" y="68"/>
                  </a:lnTo>
                  <a:lnTo>
                    <a:pt x="72" y="70"/>
                  </a:lnTo>
                  <a:lnTo>
                    <a:pt x="61" y="70"/>
                  </a:lnTo>
                  <a:lnTo>
                    <a:pt x="58" y="73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8" y="80"/>
                  </a:lnTo>
                  <a:lnTo>
                    <a:pt x="56" y="81"/>
                  </a:lnTo>
                  <a:lnTo>
                    <a:pt x="56" y="82"/>
                  </a:lnTo>
                  <a:lnTo>
                    <a:pt x="48" y="82"/>
                  </a:lnTo>
                  <a:lnTo>
                    <a:pt x="38" y="83"/>
                  </a:lnTo>
                  <a:lnTo>
                    <a:pt x="33" y="83"/>
                  </a:lnTo>
                  <a:lnTo>
                    <a:pt x="26" y="83"/>
                  </a:lnTo>
                  <a:lnTo>
                    <a:pt x="23" y="81"/>
                  </a:lnTo>
                  <a:lnTo>
                    <a:pt x="19" y="78"/>
                  </a:lnTo>
                  <a:lnTo>
                    <a:pt x="14" y="73"/>
                  </a:lnTo>
                  <a:lnTo>
                    <a:pt x="13" y="73"/>
                  </a:lnTo>
                  <a:lnTo>
                    <a:pt x="12" y="73"/>
                  </a:lnTo>
                  <a:lnTo>
                    <a:pt x="9" y="72"/>
                  </a:lnTo>
                  <a:lnTo>
                    <a:pt x="8" y="73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3" y="64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1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3" y="42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9" y="36"/>
                  </a:lnTo>
                  <a:lnTo>
                    <a:pt x="23" y="35"/>
                  </a:lnTo>
                  <a:lnTo>
                    <a:pt x="26" y="32"/>
                  </a:lnTo>
                  <a:lnTo>
                    <a:pt x="29" y="31"/>
                  </a:lnTo>
                  <a:lnTo>
                    <a:pt x="31" y="29"/>
                  </a:lnTo>
                  <a:lnTo>
                    <a:pt x="31" y="28"/>
                  </a:lnTo>
                  <a:lnTo>
                    <a:pt x="32" y="27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7" y="22"/>
                  </a:lnTo>
                  <a:lnTo>
                    <a:pt x="37" y="19"/>
                  </a:lnTo>
                  <a:lnTo>
                    <a:pt x="38" y="17"/>
                  </a:lnTo>
                  <a:lnTo>
                    <a:pt x="39" y="15"/>
                  </a:lnTo>
                  <a:lnTo>
                    <a:pt x="45" y="12"/>
                  </a:lnTo>
                  <a:lnTo>
                    <a:pt x="46" y="10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7"/>
                  </a:lnTo>
                  <a:lnTo>
                    <a:pt x="63" y="9"/>
                  </a:lnTo>
                  <a:lnTo>
                    <a:pt x="69" y="9"/>
                  </a:lnTo>
                  <a:lnTo>
                    <a:pt x="72" y="4"/>
                  </a:lnTo>
                  <a:lnTo>
                    <a:pt x="74" y="3"/>
                  </a:lnTo>
                  <a:lnTo>
                    <a:pt x="76" y="1"/>
                  </a:lnTo>
                  <a:lnTo>
                    <a:pt x="77" y="0"/>
                  </a:lnTo>
                  <a:lnTo>
                    <a:pt x="78" y="1"/>
                  </a:lnTo>
                  <a:lnTo>
                    <a:pt x="80" y="4"/>
                  </a:lnTo>
                  <a:lnTo>
                    <a:pt x="82" y="7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8" y="10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88" y="17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91" y="18"/>
                  </a:lnTo>
                  <a:lnTo>
                    <a:pt x="92" y="17"/>
                  </a:lnTo>
                  <a:lnTo>
                    <a:pt x="96" y="19"/>
                  </a:lnTo>
                  <a:lnTo>
                    <a:pt x="98" y="15"/>
                  </a:lnTo>
                  <a:lnTo>
                    <a:pt x="99" y="13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5" y="10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10" y="10"/>
                  </a:lnTo>
                  <a:lnTo>
                    <a:pt x="113" y="9"/>
                  </a:lnTo>
                  <a:lnTo>
                    <a:pt x="116" y="10"/>
                  </a:lnTo>
                  <a:lnTo>
                    <a:pt x="119" y="12"/>
                  </a:lnTo>
                  <a:lnTo>
                    <a:pt x="121" y="13"/>
                  </a:lnTo>
                  <a:lnTo>
                    <a:pt x="123" y="13"/>
                  </a:lnTo>
                  <a:lnTo>
                    <a:pt x="124" y="12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2" y="7"/>
                  </a:lnTo>
                  <a:lnTo>
                    <a:pt x="135" y="7"/>
                  </a:lnTo>
                  <a:lnTo>
                    <a:pt x="144" y="8"/>
                  </a:lnTo>
                  <a:lnTo>
                    <a:pt x="146" y="10"/>
                  </a:lnTo>
                  <a:lnTo>
                    <a:pt x="151" y="12"/>
                  </a:lnTo>
                  <a:lnTo>
                    <a:pt x="154" y="13"/>
                  </a:lnTo>
                  <a:lnTo>
                    <a:pt x="155" y="16"/>
                  </a:lnTo>
                  <a:lnTo>
                    <a:pt x="156" y="18"/>
                  </a:lnTo>
                  <a:lnTo>
                    <a:pt x="161" y="20"/>
                  </a:lnTo>
                  <a:lnTo>
                    <a:pt x="169" y="24"/>
                  </a:lnTo>
                  <a:lnTo>
                    <a:pt x="171" y="2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2" name="Freeform 305">
              <a:extLst>
                <a:ext uri="{FF2B5EF4-FFF2-40B4-BE49-F238E27FC236}">
                  <a16:creationId xmlns:a16="http://schemas.microsoft.com/office/drawing/2014/main" id="{58D8B8E5-BBF6-4E26-8232-AF0FE85ED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79419" y="7698766"/>
              <a:ext cx="214314" cy="104407"/>
            </a:xfrm>
            <a:custGeom>
              <a:avLst/>
              <a:gdLst>
                <a:gd name="T0" fmla="*/ 169 w 172"/>
                <a:gd name="T1" fmla="*/ 28 h 84"/>
                <a:gd name="T2" fmla="*/ 165 w 172"/>
                <a:gd name="T3" fmla="*/ 39 h 84"/>
                <a:gd name="T4" fmla="*/ 158 w 172"/>
                <a:gd name="T5" fmla="*/ 54 h 84"/>
                <a:gd name="T6" fmla="*/ 146 w 172"/>
                <a:gd name="T7" fmla="*/ 57 h 84"/>
                <a:gd name="T8" fmla="*/ 144 w 172"/>
                <a:gd name="T9" fmla="*/ 54 h 84"/>
                <a:gd name="T10" fmla="*/ 140 w 172"/>
                <a:gd name="T11" fmla="*/ 49 h 84"/>
                <a:gd name="T12" fmla="*/ 130 w 172"/>
                <a:gd name="T13" fmla="*/ 49 h 84"/>
                <a:gd name="T14" fmla="*/ 121 w 172"/>
                <a:gd name="T15" fmla="*/ 48 h 84"/>
                <a:gd name="T16" fmla="*/ 109 w 172"/>
                <a:gd name="T17" fmla="*/ 50 h 84"/>
                <a:gd name="T18" fmla="*/ 93 w 172"/>
                <a:gd name="T19" fmla="*/ 66 h 84"/>
                <a:gd name="T20" fmla="*/ 86 w 172"/>
                <a:gd name="T21" fmla="*/ 64 h 84"/>
                <a:gd name="T22" fmla="*/ 79 w 172"/>
                <a:gd name="T23" fmla="*/ 65 h 84"/>
                <a:gd name="T24" fmla="*/ 61 w 172"/>
                <a:gd name="T25" fmla="*/ 70 h 84"/>
                <a:gd name="T26" fmla="*/ 56 w 172"/>
                <a:gd name="T27" fmla="*/ 78 h 84"/>
                <a:gd name="T28" fmla="*/ 56 w 172"/>
                <a:gd name="T29" fmla="*/ 82 h 84"/>
                <a:gd name="T30" fmla="*/ 33 w 172"/>
                <a:gd name="T31" fmla="*/ 83 h 84"/>
                <a:gd name="T32" fmla="*/ 19 w 172"/>
                <a:gd name="T33" fmla="*/ 78 h 84"/>
                <a:gd name="T34" fmla="*/ 12 w 172"/>
                <a:gd name="T35" fmla="*/ 73 h 84"/>
                <a:gd name="T36" fmla="*/ 6 w 172"/>
                <a:gd name="T37" fmla="*/ 71 h 84"/>
                <a:gd name="T38" fmla="*/ 0 w 172"/>
                <a:gd name="T39" fmla="*/ 55 h 84"/>
                <a:gd name="T40" fmla="*/ 2 w 172"/>
                <a:gd name="T41" fmla="*/ 48 h 84"/>
                <a:gd name="T42" fmla="*/ 3 w 172"/>
                <a:gd name="T43" fmla="*/ 42 h 84"/>
                <a:gd name="T44" fmla="*/ 9 w 172"/>
                <a:gd name="T45" fmla="*/ 34 h 84"/>
                <a:gd name="T46" fmla="*/ 23 w 172"/>
                <a:gd name="T47" fmla="*/ 35 h 84"/>
                <a:gd name="T48" fmla="*/ 31 w 172"/>
                <a:gd name="T49" fmla="*/ 29 h 84"/>
                <a:gd name="T50" fmla="*/ 36 w 172"/>
                <a:gd name="T51" fmla="*/ 26 h 84"/>
                <a:gd name="T52" fmla="*/ 37 w 172"/>
                <a:gd name="T53" fmla="*/ 19 h 84"/>
                <a:gd name="T54" fmla="*/ 45 w 172"/>
                <a:gd name="T55" fmla="*/ 12 h 84"/>
                <a:gd name="T56" fmla="*/ 48 w 172"/>
                <a:gd name="T57" fmla="*/ 8 h 84"/>
                <a:gd name="T58" fmla="*/ 54 w 172"/>
                <a:gd name="T59" fmla="*/ 5 h 84"/>
                <a:gd name="T60" fmla="*/ 59 w 172"/>
                <a:gd name="T61" fmla="*/ 4 h 84"/>
                <a:gd name="T62" fmla="*/ 63 w 172"/>
                <a:gd name="T63" fmla="*/ 9 h 84"/>
                <a:gd name="T64" fmla="*/ 74 w 172"/>
                <a:gd name="T65" fmla="*/ 3 h 84"/>
                <a:gd name="T66" fmla="*/ 78 w 172"/>
                <a:gd name="T67" fmla="*/ 1 h 84"/>
                <a:gd name="T68" fmla="*/ 83 w 172"/>
                <a:gd name="T69" fmla="*/ 8 h 84"/>
                <a:gd name="T70" fmla="*/ 86 w 172"/>
                <a:gd name="T71" fmla="*/ 9 h 84"/>
                <a:gd name="T72" fmla="*/ 88 w 172"/>
                <a:gd name="T73" fmla="*/ 15 h 84"/>
                <a:gd name="T74" fmla="*/ 88 w 172"/>
                <a:gd name="T75" fmla="*/ 18 h 84"/>
                <a:gd name="T76" fmla="*/ 96 w 172"/>
                <a:gd name="T77" fmla="*/ 19 h 84"/>
                <a:gd name="T78" fmla="*/ 102 w 172"/>
                <a:gd name="T79" fmla="*/ 12 h 84"/>
                <a:gd name="T80" fmla="*/ 106 w 172"/>
                <a:gd name="T81" fmla="*/ 10 h 84"/>
                <a:gd name="T82" fmla="*/ 110 w 172"/>
                <a:gd name="T83" fmla="*/ 10 h 84"/>
                <a:gd name="T84" fmla="*/ 119 w 172"/>
                <a:gd name="T85" fmla="*/ 12 h 84"/>
                <a:gd name="T86" fmla="*/ 124 w 172"/>
                <a:gd name="T87" fmla="*/ 12 h 84"/>
                <a:gd name="T88" fmla="*/ 132 w 172"/>
                <a:gd name="T89" fmla="*/ 7 h 84"/>
                <a:gd name="T90" fmla="*/ 146 w 172"/>
                <a:gd name="T91" fmla="*/ 10 h 84"/>
                <a:gd name="T92" fmla="*/ 155 w 172"/>
                <a:gd name="T93" fmla="*/ 16 h 84"/>
                <a:gd name="T94" fmla="*/ 169 w 172"/>
                <a:gd name="T95" fmla="*/ 2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2" h="84">
                  <a:moveTo>
                    <a:pt x="171" y="24"/>
                  </a:moveTo>
                  <a:lnTo>
                    <a:pt x="171" y="26"/>
                  </a:lnTo>
                  <a:lnTo>
                    <a:pt x="169" y="28"/>
                  </a:lnTo>
                  <a:lnTo>
                    <a:pt x="168" y="31"/>
                  </a:lnTo>
                  <a:lnTo>
                    <a:pt x="167" y="33"/>
                  </a:lnTo>
                  <a:lnTo>
                    <a:pt x="165" y="39"/>
                  </a:lnTo>
                  <a:lnTo>
                    <a:pt x="163" y="42"/>
                  </a:lnTo>
                  <a:lnTo>
                    <a:pt x="159" y="47"/>
                  </a:lnTo>
                  <a:lnTo>
                    <a:pt x="158" y="54"/>
                  </a:lnTo>
                  <a:lnTo>
                    <a:pt x="158" y="55"/>
                  </a:lnTo>
                  <a:lnTo>
                    <a:pt x="148" y="58"/>
                  </a:lnTo>
                  <a:lnTo>
                    <a:pt x="146" y="57"/>
                  </a:lnTo>
                  <a:lnTo>
                    <a:pt x="145" y="56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3" y="52"/>
                  </a:lnTo>
                  <a:lnTo>
                    <a:pt x="141" y="50"/>
                  </a:lnTo>
                  <a:lnTo>
                    <a:pt x="140" y="49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0" y="49"/>
                  </a:lnTo>
                  <a:lnTo>
                    <a:pt x="127" y="50"/>
                  </a:lnTo>
                  <a:lnTo>
                    <a:pt x="124" y="49"/>
                  </a:lnTo>
                  <a:lnTo>
                    <a:pt x="121" y="48"/>
                  </a:lnTo>
                  <a:lnTo>
                    <a:pt x="114" y="48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05" y="59"/>
                  </a:lnTo>
                  <a:lnTo>
                    <a:pt x="98" y="63"/>
                  </a:lnTo>
                  <a:lnTo>
                    <a:pt x="93" y="66"/>
                  </a:lnTo>
                  <a:lnTo>
                    <a:pt x="91" y="67"/>
                  </a:lnTo>
                  <a:lnTo>
                    <a:pt x="89" y="66"/>
                  </a:lnTo>
                  <a:lnTo>
                    <a:pt x="86" y="64"/>
                  </a:lnTo>
                  <a:lnTo>
                    <a:pt x="83" y="63"/>
                  </a:lnTo>
                  <a:lnTo>
                    <a:pt x="82" y="63"/>
                  </a:lnTo>
                  <a:lnTo>
                    <a:pt x="79" y="65"/>
                  </a:lnTo>
                  <a:lnTo>
                    <a:pt x="78" y="68"/>
                  </a:lnTo>
                  <a:lnTo>
                    <a:pt x="72" y="70"/>
                  </a:lnTo>
                  <a:lnTo>
                    <a:pt x="61" y="70"/>
                  </a:lnTo>
                  <a:lnTo>
                    <a:pt x="58" y="73"/>
                  </a:lnTo>
                  <a:lnTo>
                    <a:pt x="56" y="75"/>
                  </a:lnTo>
                  <a:lnTo>
                    <a:pt x="56" y="78"/>
                  </a:lnTo>
                  <a:lnTo>
                    <a:pt x="58" y="80"/>
                  </a:lnTo>
                  <a:lnTo>
                    <a:pt x="56" y="81"/>
                  </a:lnTo>
                  <a:lnTo>
                    <a:pt x="56" y="82"/>
                  </a:lnTo>
                  <a:lnTo>
                    <a:pt x="48" y="82"/>
                  </a:lnTo>
                  <a:lnTo>
                    <a:pt x="38" y="83"/>
                  </a:lnTo>
                  <a:lnTo>
                    <a:pt x="33" y="83"/>
                  </a:lnTo>
                  <a:lnTo>
                    <a:pt x="26" y="83"/>
                  </a:lnTo>
                  <a:lnTo>
                    <a:pt x="23" y="81"/>
                  </a:lnTo>
                  <a:lnTo>
                    <a:pt x="19" y="78"/>
                  </a:lnTo>
                  <a:lnTo>
                    <a:pt x="14" y="73"/>
                  </a:lnTo>
                  <a:lnTo>
                    <a:pt x="13" y="73"/>
                  </a:lnTo>
                  <a:lnTo>
                    <a:pt x="12" y="73"/>
                  </a:lnTo>
                  <a:lnTo>
                    <a:pt x="9" y="72"/>
                  </a:lnTo>
                  <a:lnTo>
                    <a:pt x="8" y="73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3" y="64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1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3" y="42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9" y="36"/>
                  </a:lnTo>
                  <a:lnTo>
                    <a:pt x="23" y="35"/>
                  </a:lnTo>
                  <a:lnTo>
                    <a:pt x="26" y="32"/>
                  </a:lnTo>
                  <a:lnTo>
                    <a:pt x="29" y="31"/>
                  </a:lnTo>
                  <a:lnTo>
                    <a:pt x="31" y="29"/>
                  </a:lnTo>
                  <a:lnTo>
                    <a:pt x="31" y="28"/>
                  </a:lnTo>
                  <a:lnTo>
                    <a:pt x="32" y="27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7" y="22"/>
                  </a:lnTo>
                  <a:lnTo>
                    <a:pt x="37" y="19"/>
                  </a:lnTo>
                  <a:lnTo>
                    <a:pt x="38" y="17"/>
                  </a:lnTo>
                  <a:lnTo>
                    <a:pt x="39" y="15"/>
                  </a:lnTo>
                  <a:lnTo>
                    <a:pt x="45" y="12"/>
                  </a:lnTo>
                  <a:lnTo>
                    <a:pt x="46" y="10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7"/>
                  </a:lnTo>
                  <a:lnTo>
                    <a:pt x="63" y="9"/>
                  </a:lnTo>
                  <a:lnTo>
                    <a:pt x="69" y="9"/>
                  </a:lnTo>
                  <a:lnTo>
                    <a:pt x="72" y="4"/>
                  </a:lnTo>
                  <a:lnTo>
                    <a:pt x="74" y="3"/>
                  </a:lnTo>
                  <a:lnTo>
                    <a:pt x="76" y="1"/>
                  </a:lnTo>
                  <a:lnTo>
                    <a:pt x="77" y="0"/>
                  </a:lnTo>
                  <a:lnTo>
                    <a:pt x="78" y="1"/>
                  </a:lnTo>
                  <a:lnTo>
                    <a:pt x="80" y="4"/>
                  </a:lnTo>
                  <a:lnTo>
                    <a:pt x="82" y="7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8" y="10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88" y="17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91" y="18"/>
                  </a:lnTo>
                  <a:lnTo>
                    <a:pt x="92" y="17"/>
                  </a:lnTo>
                  <a:lnTo>
                    <a:pt x="96" y="19"/>
                  </a:lnTo>
                  <a:lnTo>
                    <a:pt x="98" y="15"/>
                  </a:lnTo>
                  <a:lnTo>
                    <a:pt x="99" y="13"/>
                  </a:lnTo>
                  <a:lnTo>
                    <a:pt x="102" y="12"/>
                  </a:lnTo>
                  <a:lnTo>
                    <a:pt x="104" y="10"/>
                  </a:lnTo>
                  <a:lnTo>
                    <a:pt x="105" y="10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10" y="10"/>
                  </a:lnTo>
                  <a:lnTo>
                    <a:pt x="113" y="9"/>
                  </a:lnTo>
                  <a:lnTo>
                    <a:pt x="116" y="10"/>
                  </a:lnTo>
                  <a:lnTo>
                    <a:pt x="119" y="12"/>
                  </a:lnTo>
                  <a:lnTo>
                    <a:pt x="121" y="13"/>
                  </a:lnTo>
                  <a:lnTo>
                    <a:pt x="123" y="13"/>
                  </a:lnTo>
                  <a:lnTo>
                    <a:pt x="124" y="12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2" y="7"/>
                  </a:lnTo>
                  <a:lnTo>
                    <a:pt x="135" y="7"/>
                  </a:lnTo>
                  <a:lnTo>
                    <a:pt x="144" y="8"/>
                  </a:lnTo>
                  <a:lnTo>
                    <a:pt x="146" y="10"/>
                  </a:lnTo>
                  <a:lnTo>
                    <a:pt x="151" y="12"/>
                  </a:lnTo>
                  <a:lnTo>
                    <a:pt x="154" y="13"/>
                  </a:lnTo>
                  <a:lnTo>
                    <a:pt x="155" y="16"/>
                  </a:lnTo>
                  <a:lnTo>
                    <a:pt x="156" y="18"/>
                  </a:lnTo>
                  <a:lnTo>
                    <a:pt x="161" y="20"/>
                  </a:lnTo>
                  <a:lnTo>
                    <a:pt x="169" y="24"/>
                  </a:lnTo>
                  <a:lnTo>
                    <a:pt x="171" y="2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3" name="Freeform 306">
              <a:extLst>
                <a:ext uri="{FF2B5EF4-FFF2-40B4-BE49-F238E27FC236}">
                  <a16:creationId xmlns:a16="http://schemas.microsoft.com/office/drawing/2014/main" id="{72F3F4AA-491C-48E3-95CA-932604994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7246" y="7533910"/>
              <a:ext cx="681404" cy="450606"/>
            </a:xfrm>
            <a:custGeom>
              <a:avLst/>
              <a:gdLst>
                <a:gd name="T0" fmla="*/ 487 w 545"/>
                <a:gd name="T1" fmla="*/ 245 h 363"/>
                <a:gd name="T2" fmla="*/ 433 w 545"/>
                <a:gd name="T3" fmla="*/ 261 h 363"/>
                <a:gd name="T4" fmla="*/ 396 w 545"/>
                <a:gd name="T5" fmla="*/ 283 h 363"/>
                <a:gd name="T6" fmla="*/ 390 w 545"/>
                <a:gd name="T7" fmla="*/ 306 h 363"/>
                <a:gd name="T8" fmla="*/ 432 w 545"/>
                <a:gd name="T9" fmla="*/ 317 h 363"/>
                <a:gd name="T10" fmla="*/ 410 w 545"/>
                <a:gd name="T11" fmla="*/ 332 h 363"/>
                <a:gd name="T12" fmla="*/ 356 w 545"/>
                <a:gd name="T13" fmla="*/ 362 h 363"/>
                <a:gd name="T14" fmla="*/ 337 w 545"/>
                <a:gd name="T15" fmla="*/ 329 h 363"/>
                <a:gd name="T16" fmla="*/ 349 w 545"/>
                <a:gd name="T17" fmla="*/ 295 h 363"/>
                <a:gd name="T18" fmla="*/ 300 w 545"/>
                <a:gd name="T19" fmla="*/ 282 h 363"/>
                <a:gd name="T20" fmla="*/ 287 w 545"/>
                <a:gd name="T21" fmla="*/ 271 h 363"/>
                <a:gd name="T22" fmla="*/ 300 w 545"/>
                <a:gd name="T23" fmla="*/ 265 h 363"/>
                <a:gd name="T24" fmla="*/ 296 w 545"/>
                <a:gd name="T25" fmla="*/ 261 h 363"/>
                <a:gd name="T26" fmla="*/ 262 w 545"/>
                <a:gd name="T27" fmla="*/ 273 h 363"/>
                <a:gd name="T28" fmla="*/ 229 w 545"/>
                <a:gd name="T29" fmla="*/ 304 h 363"/>
                <a:gd name="T30" fmla="*/ 209 w 545"/>
                <a:gd name="T31" fmla="*/ 322 h 363"/>
                <a:gd name="T32" fmla="*/ 185 w 545"/>
                <a:gd name="T33" fmla="*/ 317 h 363"/>
                <a:gd name="T34" fmla="*/ 200 w 545"/>
                <a:gd name="T35" fmla="*/ 300 h 363"/>
                <a:gd name="T36" fmla="*/ 213 w 545"/>
                <a:gd name="T37" fmla="*/ 270 h 363"/>
                <a:gd name="T38" fmla="*/ 223 w 545"/>
                <a:gd name="T39" fmla="*/ 274 h 363"/>
                <a:gd name="T40" fmla="*/ 236 w 545"/>
                <a:gd name="T41" fmla="*/ 270 h 363"/>
                <a:gd name="T42" fmla="*/ 224 w 545"/>
                <a:gd name="T43" fmla="*/ 244 h 363"/>
                <a:gd name="T44" fmla="*/ 212 w 545"/>
                <a:gd name="T45" fmla="*/ 226 h 363"/>
                <a:gd name="T46" fmla="*/ 204 w 545"/>
                <a:gd name="T47" fmla="*/ 205 h 363"/>
                <a:gd name="T48" fmla="*/ 187 w 545"/>
                <a:gd name="T49" fmla="*/ 194 h 363"/>
                <a:gd name="T50" fmla="*/ 164 w 545"/>
                <a:gd name="T51" fmla="*/ 183 h 363"/>
                <a:gd name="T52" fmla="*/ 131 w 545"/>
                <a:gd name="T53" fmla="*/ 194 h 363"/>
                <a:gd name="T54" fmla="*/ 84 w 545"/>
                <a:gd name="T55" fmla="*/ 218 h 363"/>
                <a:gd name="T56" fmla="*/ 48 w 545"/>
                <a:gd name="T57" fmla="*/ 205 h 363"/>
                <a:gd name="T58" fmla="*/ 22 w 545"/>
                <a:gd name="T59" fmla="*/ 207 h 363"/>
                <a:gd name="T60" fmla="*/ 10 w 545"/>
                <a:gd name="T61" fmla="*/ 194 h 363"/>
                <a:gd name="T62" fmla="*/ 5 w 545"/>
                <a:gd name="T63" fmla="*/ 174 h 363"/>
                <a:gd name="T64" fmla="*/ 22 w 545"/>
                <a:gd name="T65" fmla="*/ 156 h 363"/>
                <a:gd name="T66" fmla="*/ 24 w 545"/>
                <a:gd name="T67" fmla="*/ 124 h 363"/>
                <a:gd name="T68" fmla="*/ 60 w 545"/>
                <a:gd name="T69" fmla="*/ 88 h 363"/>
                <a:gd name="T70" fmla="*/ 56 w 545"/>
                <a:gd name="T71" fmla="*/ 66 h 363"/>
                <a:gd name="T72" fmla="*/ 48 w 545"/>
                <a:gd name="T73" fmla="*/ 35 h 363"/>
                <a:gd name="T74" fmla="*/ 78 w 545"/>
                <a:gd name="T75" fmla="*/ 23 h 363"/>
                <a:gd name="T76" fmla="*/ 135 w 545"/>
                <a:gd name="T77" fmla="*/ 27 h 363"/>
                <a:gd name="T78" fmla="*/ 168 w 545"/>
                <a:gd name="T79" fmla="*/ 42 h 363"/>
                <a:gd name="T80" fmla="*/ 191 w 545"/>
                <a:gd name="T81" fmla="*/ 38 h 363"/>
                <a:gd name="T82" fmla="*/ 210 w 545"/>
                <a:gd name="T83" fmla="*/ 35 h 363"/>
                <a:gd name="T84" fmla="*/ 240 w 545"/>
                <a:gd name="T85" fmla="*/ 42 h 363"/>
                <a:gd name="T86" fmla="*/ 256 w 545"/>
                <a:gd name="T87" fmla="*/ 40 h 363"/>
                <a:gd name="T88" fmla="*/ 279 w 545"/>
                <a:gd name="T89" fmla="*/ 12 h 363"/>
                <a:gd name="T90" fmla="*/ 311 w 545"/>
                <a:gd name="T91" fmla="*/ 2 h 363"/>
                <a:gd name="T92" fmla="*/ 354 w 545"/>
                <a:gd name="T93" fmla="*/ 2 h 363"/>
                <a:gd name="T94" fmla="*/ 365 w 545"/>
                <a:gd name="T95" fmla="*/ 39 h 363"/>
                <a:gd name="T96" fmla="*/ 381 w 545"/>
                <a:gd name="T97" fmla="*/ 57 h 363"/>
                <a:gd name="T98" fmla="*/ 399 w 545"/>
                <a:gd name="T99" fmla="*/ 65 h 363"/>
                <a:gd name="T100" fmla="*/ 404 w 545"/>
                <a:gd name="T101" fmla="*/ 91 h 363"/>
                <a:gd name="T102" fmla="*/ 431 w 545"/>
                <a:gd name="T103" fmla="*/ 99 h 363"/>
                <a:gd name="T104" fmla="*/ 463 w 545"/>
                <a:gd name="T105" fmla="*/ 93 h 363"/>
                <a:gd name="T106" fmla="*/ 486 w 545"/>
                <a:gd name="T107" fmla="*/ 111 h 363"/>
                <a:gd name="T108" fmla="*/ 518 w 545"/>
                <a:gd name="T109" fmla="*/ 123 h 363"/>
                <a:gd name="T110" fmla="*/ 543 w 545"/>
                <a:gd name="T111" fmla="*/ 136 h 363"/>
                <a:gd name="T112" fmla="*/ 533 w 545"/>
                <a:gd name="T113" fmla="*/ 163 h 363"/>
                <a:gd name="T114" fmla="*/ 533 w 545"/>
                <a:gd name="T115" fmla="*/ 179 h 363"/>
                <a:gd name="T116" fmla="*/ 537 w 545"/>
                <a:gd name="T117" fmla="*/ 197 h 363"/>
                <a:gd name="T118" fmla="*/ 502 w 545"/>
                <a:gd name="T119" fmla="*/ 218 h 363"/>
                <a:gd name="T120" fmla="*/ 487 w 545"/>
                <a:gd name="T121" fmla="*/ 237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5" h="363">
                  <a:moveTo>
                    <a:pt x="299" y="284"/>
                  </a:moveTo>
                  <a:lnTo>
                    <a:pt x="303" y="286"/>
                  </a:lnTo>
                  <a:lnTo>
                    <a:pt x="299" y="286"/>
                  </a:lnTo>
                  <a:lnTo>
                    <a:pt x="290" y="284"/>
                  </a:lnTo>
                  <a:lnTo>
                    <a:pt x="286" y="282"/>
                  </a:lnTo>
                  <a:lnTo>
                    <a:pt x="285" y="280"/>
                  </a:lnTo>
                  <a:lnTo>
                    <a:pt x="284" y="277"/>
                  </a:lnTo>
                  <a:lnTo>
                    <a:pt x="286" y="280"/>
                  </a:lnTo>
                  <a:lnTo>
                    <a:pt x="288" y="281"/>
                  </a:lnTo>
                  <a:lnTo>
                    <a:pt x="299" y="284"/>
                  </a:lnTo>
                  <a:close/>
                  <a:moveTo>
                    <a:pt x="487" y="245"/>
                  </a:moveTo>
                  <a:lnTo>
                    <a:pt x="486" y="246"/>
                  </a:lnTo>
                  <a:lnTo>
                    <a:pt x="475" y="245"/>
                  </a:lnTo>
                  <a:lnTo>
                    <a:pt x="467" y="246"/>
                  </a:lnTo>
                  <a:lnTo>
                    <a:pt x="460" y="253"/>
                  </a:lnTo>
                  <a:lnTo>
                    <a:pt x="457" y="253"/>
                  </a:lnTo>
                  <a:lnTo>
                    <a:pt x="451" y="255"/>
                  </a:lnTo>
                  <a:lnTo>
                    <a:pt x="447" y="257"/>
                  </a:lnTo>
                  <a:lnTo>
                    <a:pt x="444" y="261"/>
                  </a:lnTo>
                  <a:lnTo>
                    <a:pt x="440" y="260"/>
                  </a:lnTo>
                  <a:lnTo>
                    <a:pt x="436" y="260"/>
                  </a:lnTo>
                  <a:lnTo>
                    <a:pt x="433" y="261"/>
                  </a:lnTo>
                  <a:lnTo>
                    <a:pt x="428" y="264"/>
                  </a:lnTo>
                  <a:lnTo>
                    <a:pt x="426" y="265"/>
                  </a:lnTo>
                  <a:lnTo>
                    <a:pt x="421" y="264"/>
                  </a:lnTo>
                  <a:lnTo>
                    <a:pt x="415" y="266"/>
                  </a:lnTo>
                  <a:lnTo>
                    <a:pt x="402" y="276"/>
                  </a:lnTo>
                  <a:lnTo>
                    <a:pt x="397" y="284"/>
                  </a:lnTo>
                  <a:lnTo>
                    <a:pt x="396" y="285"/>
                  </a:lnTo>
                  <a:lnTo>
                    <a:pt x="394" y="287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6" y="283"/>
                  </a:lnTo>
                  <a:lnTo>
                    <a:pt x="398" y="281"/>
                  </a:lnTo>
                  <a:lnTo>
                    <a:pt x="398" y="279"/>
                  </a:lnTo>
                  <a:lnTo>
                    <a:pt x="398" y="277"/>
                  </a:lnTo>
                  <a:lnTo>
                    <a:pt x="396" y="274"/>
                  </a:lnTo>
                  <a:lnTo>
                    <a:pt x="391" y="281"/>
                  </a:lnTo>
                  <a:lnTo>
                    <a:pt x="388" y="282"/>
                  </a:lnTo>
                  <a:lnTo>
                    <a:pt x="385" y="285"/>
                  </a:lnTo>
                  <a:lnTo>
                    <a:pt x="384" y="290"/>
                  </a:lnTo>
                  <a:lnTo>
                    <a:pt x="385" y="294"/>
                  </a:lnTo>
                  <a:lnTo>
                    <a:pt x="387" y="298"/>
                  </a:lnTo>
                  <a:lnTo>
                    <a:pt x="390" y="306"/>
                  </a:lnTo>
                  <a:lnTo>
                    <a:pt x="397" y="317"/>
                  </a:lnTo>
                  <a:lnTo>
                    <a:pt x="401" y="321"/>
                  </a:lnTo>
                  <a:lnTo>
                    <a:pt x="404" y="323"/>
                  </a:lnTo>
                  <a:lnTo>
                    <a:pt x="407" y="323"/>
                  </a:lnTo>
                  <a:lnTo>
                    <a:pt x="412" y="319"/>
                  </a:lnTo>
                  <a:lnTo>
                    <a:pt x="415" y="319"/>
                  </a:lnTo>
                  <a:lnTo>
                    <a:pt x="420" y="320"/>
                  </a:lnTo>
                  <a:lnTo>
                    <a:pt x="422" y="318"/>
                  </a:lnTo>
                  <a:lnTo>
                    <a:pt x="425" y="317"/>
                  </a:lnTo>
                  <a:lnTo>
                    <a:pt x="429" y="317"/>
                  </a:lnTo>
                  <a:lnTo>
                    <a:pt x="432" y="317"/>
                  </a:lnTo>
                  <a:lnTo>
                    <a:pt x="437" y="319"/>
                  </a:lnTo>
                  <a:lnTo>
                    <a:pt x="435" y="323"/>
                  </a:lnTo>
                  <a:lnTo>
                    <a:pt x="434" y="326"/>
                  </a:lnTo>
                  <a:lnTo>
                    <a:pt x="433" y="329"/>
                  </a:lnTo>
                  <a:lnTo>
                    <a:pt x="432" y="333"/>
                  </a:lnTo>
                  <a:lnTo>
                    <a:pt x="427" y="335"/>
                  </a:lnTo>
                  <a:lnTo>
                    <a:pt x="421" y="334"/>
                  </a:lnTo>
                  <a:lnTo>
                    <a:pt x="416" y="336"/>
                  </a:lnTo>
                  <a:lnTo>
                    <a:pt x="414" y="334"/>
                  </a:lnTo>
                  <a:lnTo>
                    <a:pt x="412" y="333"/>
                  </a:lnTo>
                  <a:lnTo>
                    <a:pt x="410" y="332"/>
                  </a:lnTo>
                  <a:lnTo>
                    <a:pt x="407" y="331"/>
                  </a:lnTo>
                  <a:lnTo>
                    <a:pt x="404" y="332"/>
                  </a:lnTo>
                  <a:lnTo>
                    <a:pt x="401" y="337"/>
                  </a:lnTo>
                  <a:lnTo>
                    <a:pt x="394" y="341"/>
                  </a:lnTo>
                  <a:lnTo>
                    <a:pt x="392" y="344"/>
                  </a:lnTo>
                  <a:lnTo>
                    <a:pt x="386" y="344"/>
                  </a:lnTo>
                  <a:lnTo>
                    <a:pt x="381" y="344"/>
                  </a:lnTo>
                  <a:lnTo>
                    <a:pt x="374" y="348"/>
                  </a:lnTo>
                  <a:lnTo>
                    <a:pt x="367" y="356"/>
                  </a:lnTo>
                  <a:lnTo>
                    <a:pt x="361" y="361"/>
                  </a:lnTo>
                  <a:lnTo>
                    <a:pt x="356" y="362"/>
                  </a:lnTo>
                  <a:lnTo>
                    <a:pt x="352" y="361"/>
                  </a:lnTo>
                  <a:lnTo>
                    <a:pt x="349" y="360"/>
                  </a:lnTo>
                  <a:lnTo>
                    <a:pt x="342" y="355"/>
                  </a:lnTo>
                  <a:lnTo>
                    <a:pt x="343" y="353"/>
                  </a:lnTo>
                  <a:lnTo>
                    <a:pt x="344" y="352"/>
                  </a:lnTo>
                  <a:lnTo>
                    <a:pt x="345" y="350"/>
                  </a:lnTo>
                  <a:lnTo>
                    <a:pt x="347" y="340"/>
                  </a:lnTo>
                  <a:lnTo>
                    <a:pt x="347" y="337"/>
                  </a:lnTo>
                  <a:lnTo>
                    <a:pt x="346" y="332"/>
                  </a:lnTo>
                  <a:lnTo>
                    <a:pt x="341" y="328"/>
                  </a:lnTo>
                  <a:lnTo>
                    <a:pt x="337" y="329"/>
                  </a:lnTo>
                  <a:lnTo>
                    <a:pt x="335" y="328"/>
                  </a:lnTo>
                  <a:lnTo>
                    <a:pt x="326" y="321"/>
                  </a:lnTo>
                  <a:lnTo>
                    <a:pt x="322" y="321"/>
                  </a:lnTo>
                  <a:lnTo>
                    <a:pt x="317" y="322"/>
                  </a:lnTo>
                  <a:lnTo>
                    <a:pt x="315" y="321"/>
                  </a:lnTo>
                  <a:lnTo>
                    <a:pt x="314" y="318"/>
                  </a:lnTo>
                  <a:lnTo>
                    <a:pt x="324" y="311"/>
                  </a:lnTo>
                  <a:lnTo>
                    <a:pt x="333" y="304"/>
                  </a:lnTo>
                  <a:lnTo>
                    <a:pt x="337" y="303"/>
                  </a:lnTo>
                  <a:lnTo>
                    <a:pt x="343" y="300"/>
                  </a:lnTo>
                  <a:lnTo>
                    <a:pt x="349" y="295"/>
                  </a:lnTo>
                  <a:lnTo>
                    <a:pt x="349" y="292"/>
                  </a:lnTo>
                  <a:lnTo>
                    <a:pt x="347" y="289"/>
                  </a:lnTo>
                  <a:lnTo>
                    <a:pt x="344" y="290"/>
                  </a:lnTo>
                  <a:lnTo>
                    <a:pt x="342" y="290"/>
                  </a:lnTo>
                  <a:lnTo>
                    <a:pt x="337" y="288"/>
                  </a:lnTo>
                  <a:lnTo>
                    <a:pt x="335" y="285"/>
                  </a:lnTo>
                  <a:lnTo>
                    <a:pt x="327" y="288"/>
                  </a:lnTo>
                  <a:lnTo>
                    <a:pt x="323" y="287"/>
                  </a:lnTo>
                  <a:lnTo>
                    <a:pt x="313" y="289"/>
                  </a:lnTo>
                  <a:lnTo>
                    <a:pt x="309" y="287"/>
                  </a:lnTo>
                  <a:lnTo>
                    <a:pt x="300" y="282"/>
                  </a:lnTo>
                  <a:lnTo>
                    <a:pt x="297" y="281"/>
                  </a:lnTo>
                  <a:lnTo>
                    <a:pt x="293" y="281"/>
                  </a:lnTo>
                  <a:lnTo>
                    <a:pt x="292" y="279"/>
                  </a:lnTo>
                  <a:lnTo>
                    <a:pt x="294" y="278"/>
                  </a:lnTo>
                  <a:lnTo>
                    <a:pt x="297" y="278"/>
                  </a:lnTo>
                  <a:lnTo>
                    <a:pt x="298" y="278"/>
                  </a:lnTo>
                  <a:lnTo>
                    <a:pt x="299" y="276"/>
                  </a:lnTo>
                  <a:lnTo>
                    <a:pt x="299" y="274"/>
                  </a:lnTo>
                  <a:lnTo>
                    <a:pt x="295" y="273"/>
                  </a:lnTo>
                  <a:lnTo>
                    <a:pt x="291" y="273"/>
                  </a:lnTo>
                  <a:lnTo>
                    <a:pt x="287" y="271"/>
                  </a:lnTo>
                  <a:lnTo>
                    <a:pt x="286" y="269"/>
                  </a:lnTo>
                  <a:lnTo>
                    <a:pt x="291" y="269"/>
                  </a:lnTo>
                  <a:lnTo>
                    <a:pt x="295" y="270"/>
                  </a:lnTo>
                  <a:lnTo>
                    <a:pt x="303" y="271"/>
                  </a:lnTo>
                  <a:lnTo>
                    <a:pt x="310" y="273"/>
                  </a:lnTo>
                  <a:lnTo>
                    <a:pt x="311" y="271"/>
                  </a:lnTo>
                  <a:lnTo>
                    <a:pt x="315" y="267"/>
                  </a:lnTo>
                  <a:lnTo>
                    <a:pt x="316" y="266"/>
                  </a:lnTo>
                  <a:lnTo>
                    <a:pt x="309" y="268"/>
                  </a:lnTo>
                  <a:lnTo>
                    <a:pt x="303" y="267"/>
                  </a:lnTo>
                  <a:lnTo>
                    <a:pt x="300" y="265"/>
                  </a:lnTo>
                  <a:lnTo>
                    <a:pt x="298" y="262"/>
                  </a:lnTo>
                  <a:lnTo>
                    <a:pt x="297" y="259"/>
                  </a:lnTo>
                  <a:lnTo>
                    <a:pt x="298" y="255"/>
                  </a:lnTo>
                  <a:lnTo>
                    <a:pt x="297" y="250"/>
                  </a:lnTo>
                  <a:lnTo>
                    <a:pt x="295" y="245"/>
                  </a:lnTo>
                  <a:lnTo>
                    <a:pt x="294" y="243"/>
                  </a:lnTo>
                  <a:lnTo>
                    <a:pt x="292" y="240"/>
                  </a:lnTo>
                  <a:lnTo>
                    <a:pt x="294" y="246"/>
                  </a:lnTo>
                  <a:lnTo>
                    <a:pt x="295" y="249"/>
                  </a:lnTo>
                  <a:lnTo>
                    <a:pt x="296" y="253"/>
                  </a:lnTo>
                  <a:lnTo>
                    <a:pt x="296" y="261"/>
                  </a:lnTo>
                  <a:lnTo>
                    <a:pt x="295" y="265"/>
                  </a:lnTo>
                  <a:lnTo>
                    <a:pt x="292" y="265"/>
                  </a:lnTo>
                  <a:lnTo>
                    <a:pt x="289" y="265"/>
                  </a:lnTo>
                  <a:lnTo>
                    <a:pt x="285" y="264"/>
                  </a:lnTo>
                  <a:lnTo>
                    <a:pt x="286" y="259"/>
                  </a:lnTo>
                  <a:lnTo>
                    <a:pt x="284" y="261"/>
                  </a:lnTo>
                  <a:lnTo>
                    <a:pt x="281" y="266"/>
                  </a:lnTo>
                  <a:lnTo>
                    <a:pt x="278" y="266"/>
                  </a:lnTo>
                  <a:lnTo>
                    <a:pt x="273" y="266"/>
                  </a:lnTo>
                  <a:lnTo>
                    <a:pt x="262" y="269"/>
                  </a:lnTo>
                  <a:lnTo>
                    <a:pt x="262" y="273"/>
                  </a:lnTo>
                  <a:lnTo>
                    <a:pt x="261" y="277"/>
                  </a:lnTo>
                  <a:lnTo>
                    <a:pt x="259" y="280"/>
                  </a:lnTo>
                  <a:lnTo>
                    <a:pt x="258" y="282"/>
                  </a:lnTo>
                  <a:lnTo>
                    <a:pt x="254" y="289"/>
                  </a:lnTo>
                  <a:lnTo>
                    <a:pt x="253" y="289"/>
                  </a:lnTo>
                  <a:lnTo>
                    <a:pt x="245" y="299"/>
                  </a:lnTo>
                  <a:lnTo>
                    <a:pt x="244" y="300"/>
                  </a:lnTo>
                  <a:lnTo>
                    <a:pt x="239" y="302"/>
                  </a:lnTo>
                  <a:lnTo>
                    <a:pt x="235" y="304"/>
                  </a:lnTo>
                  <a:lnTo>
                    <a:pt x="233" y="305"/>
                  </a:lnTo>
                  <a:lnTo>
                    <a:pt x="229" y="304"/>
                  </a:lnTo>
                  <a:lnTo>
                    <a:pt x="228" y="305"/>
                  </a:lnTo>
                  <a:lnTo>
                    <a:pt x="226" y="307"/>
                  </a:lnTo>
                  <a:lnTo>
                    <a:pt x="226" y="311"/>
                  </a:lnTo>
                  <a:lnTo>
                    <a:pt x="229" y="313"/>
                  </a:lnTo>
                  <a:lnTo>
                    <a:pt x="230" y="322"/>
                  </a:lnTo>
                  <a:lnTo>
                    <a:pt x="229" y="325"/>
                  </a:lnTo>
                  <a:lnTo>
                    <a:pt x="228" y="323"/>
                  </a:lnTo>
                  <a:lnTo>
                    <a:pt x="226" y="320"/>
                  </a:lnTo>
                  <a:lnTo>
                    <a:pt x="220" y="318"/>
                  </a:lnTo>
                  <a:lnTo>
                    <a:pt x="215" y="319"/>
                  </a:lnTo>
                  <a:lnTo>
                    <a:pt x="209" y="322"/>
                  </a:lnTo>
                  <a:lnTo>
                    <a:pt x="205" y="323"/>
                  </a:lnTo>
                  <a:lnTo>
                    <a:pt x="203" y="323"/>
                  </a:lnTo>
                  <a:lnTo>
                    <a:pt x="202" y="323"/>
                  </a:lnTo>
                  <a:lnTo>
                    <a:pt x="201" y="324"/>
                  </a:lnTo>
                  <a:lnTo>
                    <a:pt x="201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6"/>
                  </a:lnTo>
                  <a:lnTo>
                    <a:pt x="191" y="323"/>
                  </a:lnTo>
                  <a:lnTo>
                    <a:pt x="188" y="321"/>
                  </a:lnTo>
                  <a:lnTo>
                    <a:pt x="185" y="317"/>
                  </a:lnTo>
                  <a:lnTo>
                    <a:pt x="186" y="316"/>
                  </a:lnTo>
                  <a:lnTo>
                    <a:pt x="187" y="315"/>
                  </a:lnTo>
                  <a:lnTo>
                    <a:pt x="192" y="314"/>
                  </a:lnTo>
                  <a:lnTo>
                    <a:pt x="193" y="314"/>
                  </a:lnTo>
                  <a:lnTo>
                    <a:pt x="193" y="313"/>
                  </a:lnTo>
                  <a:lnTo>
                    <a:pt x="194" y="312"/>
                  </a:lnTo>
                  <a:lnTo>
                    <a:pt x="193" y="309"/>
                  </a:lnTo>
                  <a:lnTo>
                    <a:pt x="193" y="307"/>
                  </a:lnTo>
                  <a:lnTo>
                    <a:pt x="195" y="305"/>
                  </a:lnTo>
                  <a:lnTo>
                    <a:pt x="198" y="302"/>
                  </a:lnTo>
                  <a:lnTo>
                    <a:pt x="200" y="300"/>
                  </a:lnTo>
                  <a:lnTo>
                    <a:pt x="200" y="296"/>
                  </a:lnTo>
                  <a:lnTo>
                    <a:pt x="204" y="294"/>
                  </a:lnTo>
                  <a:lnTo>
                    <a:pt x="207" y="291"/>
                  </a:lnTo>
                  <a:lnTo>
                    <a:pt x="207" y="287"/>
                  </a:lnTo>
                  <a:lnTo>
                    <a:pt x="209" y="285"/>
                  </a:lnTo>
                  <a:lnTo>
                    <a:pt x="207" y="281"/>
                  </a:lnTo>
                  <a:lnTo>
                    <a:pt x="206" y="278"/>
                  </a:lnTo>
                  <a:lnTo>
                    <a:pt x="206" y="274"/>
                  </a:lnTo>
                  <a:lnTo>
                    <a:pt x="207" y="273"/>
                  </a:lnTo>
                  <a:lnTo>
                    <a:pt x="210" y="271"/>
                  </a:lnTo>
                  <a:lnTo>
                    <a:pt x="213" y="270"/>
                  </a:lnTo>
                  <a:lnTo>
                    <a:pt x="214" y="270"/>
                  </a:lnTo>
                  <a:lnTo>
                    <a:pt x="214" y="271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6" y="276"/>
                  </a:lnTo>
                  <a:lnTo>
                    <a:pt x="218" y="273"/>
                  </a:lnTo>
                  <a:lnTo>
                    <a:pt x="218" y="274"/>
                  </a:lnTo>
                  <a:lnTo>
                    <a:pt x="220" y="274"/>
                  </a:lnTo>
                  <a:lnTo>
                    <a:pt x="221" y="273"/>
                  </a:lnTo>
                  <a:lnTo>
                    <a:pt x="222" y="273"/>
                  </a:lnTo>
                  <a:lnTo>
                    <a:pt x="223" y="274"/>
                  </a:lnTo>
                  <a:lnTo>
                    <a:pt x="225" y="275"/>
                  </a:lnTo>
                  <a:lnTo>
                    <a:pt x="227" y="276"/>
                  </a:lnTo>
                  <a:lnTo>
                    <a:pt x="228" y="275"/>
                  </a:lnTo>
                  <a:lnTo>
                    <a:pt x="229" y="274"/>
                  </a:lnTo>
                  <a:lnTo>
                    <a:pt x="231" y="274"/>
                  </a:lnTo>
                  <a:lnTo>
                    <a:pt x="234" y="278"/>
                  </a:lnTo>
                  <a:lnTo>
                    <a:pt x="235" y="278"/>
                  </a:lnTo>
                  <a:lnTo>
                    <a:pt x="241" y="277"/>
                  </a:lnTo>
                  <a:lnTo>
                    <a:pt x="241" y="276"/>
                  </a:lnTo>
                  <a:lnTo>
                    <a:pt x="242" y="274"/>
                  </a:lnTo>
                  <a:lnTo>
                    <a:pt x="236" y="270"/>
                  </a:lnTo>
                  <a:lnTo>
                    <a:pt x="237" y="266"/>
                  </a:lnTo>
                  <a:lnTo>
                    <a:pt x="237" y="261"/>
                  </a:lnTo>
                  <a:lnTo>
                    <a:pt x="236" y="259"/>
                  </a:lnTo>
                  <a:lnTo>
                    <a:pt x="235" y="257"/>
                  </a:lnTo>
                  <a:lnTo>
                    <a:pt x="230" y="254"/>
                  </a:lnTo>
                  <a:lnTo>
                    <a:pt x="226" y="252"/>
                  </a:lnTo>
                  <a:lnTo>
                    <a:pt x="226" y="251"/>
                  </a:lnTo>
                  <a:lnTo>
                    <a:pt x="226" y="249"/>
                  </a:lnTo>
                  <a:lnTo>
                    <a:pt x="225" y="248"/>
                  </a:lnTo>
                  <a:lnTo>
                    <a:pt x="224" y="245"/>
                  </a:lnTo>
                  <a:lnTo>
                    <a:pt x="224" y="244"/>
                  </a:lnTo>
                  <a:lnTo>
                    <a:pt x="224" y="242"/>
                  </a:lnTo>
                  <a:lnTo>
                    <a:pt x="225" y="238"/>
                  </a:lnTo>
                  <a:lnTo>
                    <a:pt x="224" y="237"/>
                  </a:lnTo>
                  <a:lnTo>
                    <a:pt x="224" y="237"/>
                  </a:lnTo>
                  <a:lnTo>
                    <a:pt x="222" y="237"/>
                  </a:lnTo>
                  <a:lnTo>
                    <a:pt x="220" y="235"/>
                  </a:lnTo>
                  <a:lnTo>
                    <a:pt x="218" y="233"/>
                  </a:lnTo>
                  <a:lnTo>
                    <a:pt x="214" y="230"/>
                  </a:lnTo>
                  <a:lnTo>
                    <a:pt x="213" y="229"/>
                  </a:lnTo>
                  <a:lnTo>
                    <a:pt x="212" y="227"/>
                  </a:lnTo>
                  <a:lnTo>
                    <a:pt x="212" y="226"/>
                  </a:lnTo>
                  <a:lnTo>
                    <a:pt x="213" y="224"/>
                  </a:lnTo>
                  <a:lnTo>
                    <a:pt x="214" y="220"/>
                  </a:lnTo>
                  <a:lnTo>
                    <a:pt x="215" y="217"/>
                  </a:lnTo>
                  <a:lnTo>
                    <a:pt x="215" y="215"/>
                  </a:lnTo>
                  <a:lnTo>
                    <a:pt x="214" y="210"/>
                  </a:lnTo>
                  <a:lnTo>
                    <a:pt x="212" y="207"/>
                  </a:lnTo>
                  <a:lnTo>
                    <a:pt x="211" y="206"/>
                  </a:lnTo>
                  <a:lnTo>
                    <a:pt x="209" y="207"/>
                  </a:lnTo>
                  <a:lnTo>
                    <a:pt x="207" y="208"/>
                  </a:lnTo>
                  <a:lnTo>
                    <a:pt x="206" y="207"/>
                  </a:lnTo>
                  <a:lnTo>
                    <a:pt x="204" y="205"/>
                  </a:lnTo>
                  <a:lnTo>
                    <a:pt x="201" y="199"/>
                  </a:lnTo>
                  <a:lnTo>
                    <a:pt x="196" y="198"/>
                  </a:lnTo>
                  <a:lnTo>
                    <a:pt x="194" y="198"/>
                  </a:lnTo>
                  <a:lnTo>
                    <a:pt x="192" y="201"/>
                  </a:lnTo>
                  <a:lnTo>
                    <a:pt x="191" y="200"/>
                  </a:lnTo>
                  <a:lnTo>
                    <a:pt x="191" y="198"/>
                  </a:lnTo>
                  <a:lnTo>
                    <a:pt x="189" y="197"/>
                  </a:lnTo>
                  <a:lnTo>
                    <a:pt x="188" y="198"/>
                  </a:lnTo>
                  <a:lnTo>
                    <a:pt x="188" y="197"/>
                  </a:lnTo>
                  <a:lnTo>
                    <a:pt x="188" y="195"/>
                  </a:lnTo>
                  <a:lnTo>
                    <a:pt x="187" y="194"/>
                  </a:lnTo>
                  <a:lnTo>
                    <a:pt x="183" y="194"/>
                  </a:lnTo>
                  <a:lnTo>
                    <a:pt x="180" y="193"/>
                  </a:lnTo>
                  <a:lnTo>
                    <a:pt x="180" y="191"/>
                  </a:lnTo>
                  <a:lnTo>
                    <a:pt x="179" y="190"/>
                  </a:lnTo>
                  <a:lnTo>
                    <a:pt x="177" y="190"/>
                  </a:lnTo>
                  <a:lnTo>
                    <a:pt x="175" y="188"/>
                  </a:lnTo>
                  <a:lnTo>
                    <a:pt x="172" y="186"/>
                  </a:lnTo>
                  <a:lnTo>
                    <a:pt x="169" y="185"/>
                  </a:lnTo>
                  <a:lnTo>
                    <a:pt x="165" y="184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1" y="185"/>
                  </a:lnTo>
                  <a:lnTo>
                    <a:pt x="160" y="186"/>
                  </a:lnTo>
                  <a:lnTo>
                    <a:pt x="158" y="185"/>
                  </a:lnTo>
                  <a:lnTo>
                    <a:pt x="155" y="188"/>
                  </a:lnTo>
                  <a:lnTo>
                    <a:pt x="148" y="188"/>
                  </a:lnTo>
                  <a:lnTo>
                    <a:pt x="145" y="188"/>
                  </a:lnTo>
                  <a:lnTo>
                    <a:pt x="143" y="187"/>
                  </a:lnTo>
                  <a:lnTo>
                    <a:pt x="137" y="191"/>
                  </a:lnTo>
                  <a:lnTo>
                    <a:pt x="136" y="193"/>
                  </a:lnTo>
                  <a:lnTo>
                    <a:pt x="135" y="194"/>
                  </a:lnTo>
                  <a:lnTo>
                    <a:pt x="131" y="194"/>
                  </a:lnTo>
                  <a:lnTo>
                    <a:pt x="126" y="196"/>
                  </a:lnTo>
                  <a:lnTo>
                    <a:pt x="126" y="200"/>
                  </a:lnTo>
                  <a:lnTo>
                    <a:pt x="125" y="202"/>
                  </a:lnTo>
                  <a:lnTo>
                    <a:pt x="122" y="205"/>
                  </a:lnTo>
                  <a:lnTo>
                    <a:pt x="115" y="206"/>
                  </a:lnTo>
                  <a:lnTo>
                    <a:pt x="108" y="208"/>
                  </a:lnTo>
                  <a:lnTo>
                    <a:pt x="101" y="209"/>
                  </a:lnTo>
                  <a:lnTo>
                    <a:pt x="92" y="213"/>
                  </a:lnTo>
                  <a:lnTo>
                    <a:pt x="90" y="216"/>
                  </a:lnTo>
                  <a:lnTo>
                    <a:pt x="87" y="217"/>
                  </a:lnTo>
                  <a:lnTo>
                    <a:pt x="84" y="218"/>
                  </a:lnTo>
                  <a:lnTo>
                    <a:pt x="83" y="216"/>
                  </a:lnTo>
                  <a:lnTo>
                    <a:pt x="77" y="210"/>
                  </a:lnTo>
                  <a:lnTo>
                    <a:pt x="74" y="208"/>
                  </a:lnTo>
                  <a:lnTo>
                    <a:pt x="72" y="207"/>
                  </a:lnTo>
                  <a:lnTo>
                    <a:pt x="68" y="208"/>
                  </a:lnTo>
                  <a:lnTo>
                    <a:pt x="66" y="209"/>
                  </a:lnTo>
                  <a:lnTo>
                    <a:pt x="62" y="209"/>
                  </a:lnTo>
                  <a:lnTo>
                    <a:pt x="59" y="207"/>
                  </a:lnTo>
                  <a:lnTo>
                    <a:pt x="59" y="207"/>
                  </a:lnTo>
                  <a:lnTo>
                    <a:pt x="57" y="208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47" y="205"/>
                  </a:lnTo>
                  <a:lnTo>
                    <a:pt x="46" y="205"/>
                  </a:lnTo>
                  <a:lnTo>
                    <a:pt x="39" y="205"/>
                  </a:lnTo>
                  <a:lnTo>
                    <a:pt x="33" y="201"/>
                  </a:lnTo>
                  <a:lnTo>
                    <a:pt x="31" y="201"/>
                  </a:lnTo>
                  <a:lnTo>
                    <a:pt x="30" y="202"/>
                  </a:lnTo>
                  <a:lnTo>
                    <a:pt x="29" y="204"/>
                  </a:lnTo>
                  <a:lnTo>
                    <a:pt x="24" y="207"/>
                  </a:lnTo>
                  <a:lnTo>
                    <a:pt x="23" y="207"/>
                  </a:lnTo>
                  <a:lnTo>
                    <a:pt x="22" y="207"/>
                  </a:lnTo>
                  <a:lnTo>
                    <a:pt x="22" y="205"/>
                  </a:lnTo>
                  <a:lnTo>
                    <a:pt x="22" y="203"/>
                  </a:lnTo>
                  <a:lnTo>
                    <a:pt x="22" y="202"/>
                  </a:lnTo>
                  <a:lnTo>
                    <a:pt x="20" y="201"/>
                  </a:lnTo>
                  <a:lnTo>
                    <a:pt x="20" y="200"/>
                  </a:lnTo>
                  <a:lnTo>
                    <a:pt x="18" y="200"/>
                  </a:lnTo>
                  <a:lnTo>
                    <a:pt x="17" y="200"/>
                  </a:lnTo>
                  <a:lnTo>
                    <a:pt x="17" y="200"/>
                  </a:lnTo>
                  <a:lnTo>
                    <a:pt x="14" y="199"/>
                  </a:lnTo>
                  <a:lnTo>
                    <a:pt x="12" y="196"/>
                  </a:lnTo>
                  <a:lnTo>
                    <a:pt x="10" y="194"/>
                  </a:lnTo>
                  <a:lnTo>
                    <a:pt x="7" y="193"/>
                  </a:lnTo>
                  <a:lnTo>
                    <a:pt x="6" y="192"/>
                  </a:lnTo>
                  <a:lnTo>
                    <a:pt x="5" y="190"/>
                  </a:lnTo>
                  <a:lnTo>
                    <a:pt x="5" y="189"/>
                  </a:lnTo>
                  <a:lnTo>
                    <a:pt x="5" y="188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0" y="186"/>
                  </a:lnTo>
                  <a:lnTo>
                    <a:pt x="1" y="179"/>
                  </a:lnTo>
                  <a:lnTo>
                    <a:pt x="5" y="174"/>
                  </a:lnTo>
                  <a:lnTo>
                    <a:pt x="7" y="171"/>
                  </a:lnTo>
                  <a:lnTo>
                    <a:pt x="9" y="165"/>
                  </a:lnTo>
                  <a:lnTo>
                    <a:pt x="10" y="163"/>
                  </a:lnTo>
                  <a:lnTo>
                    <a:pt x="11" y="160"/>
                  </a:lnTo>
                  <a:lnTo>
                    <a:pt x="13" y="158"/>
                  </a:lnTo>
                  <a:lnTo>
                    <a:pt x="13" y="156"/>
                  </a:lnTo>
                  <a:lnTo>
                    <a:pt x="14" y="156"/>
                  </a:lnTo>
                  <a:lnTo>
                    <a:pt x="18" y="158"/>
                  </a:lnTo>
                  <a:lnTo>
                    <a:pt x="21" y="158"/>
                  </a:lnTo>
                  <a:lnTo>
                    <a:pt x="22" y="158"/>
                  </a:lnTo>
                  <a:lnTo>
                    <a:pt x="22" y="156"/>
                  </a:lnTo>
                  <a:lnTo>
                    <a:pt x="22" y="156"/>
                  </a:lnTo>
                  <a:lnTo>
                    <a:pt x="20" y="153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8" y="148"/>
                  </a:lnTo>
                  <a:lnTo>
                    <a:pt x="19" y="145"/>
                  </a:lnTo>
                  <a:lnTo>
                    <a:pt x="18" y="143"/>
                  </a:lnTo>
                  <a:lnTo>
                    <a:pt x="16" y="137"/>
                  </a:lnTo>
                  <a:lnTo>
                    <a:pt x="16" y="134"/>
                  </a:lnTo>
                  <a:lnTo>
                    <a:pt x="18" y="131"/>
                  </a:lnTo>
                  <a:lnTo>
                    <a:pt x="24" y="124"/>
                  </a:lnTo>
                  <a:lnTo>
                    <a:pt x="26" y="121"/>
                  </a:lnTo>
                  <a:lnTo>
                    <a:pt x="28" y="118"/>
                  </a:lnTo>
                  <a:lnTo>
                    <a:pt x="35" y="109"/>
                  </a:lnTo>
                  <a:lnTo>
                    <a:pt x="39" y="104"/>
                  </a:lnTo>
                  <a:lnTo>
                    <a:pt x="42" y="102"/>
                  </a:lnTo>
                  <a:lnTo>
                    <a:pt x="46" y="98"/>
                  </a:lnTo>
                  <a:lnTo>
                    <a:pt x="48" y="95"/>
                  </a:lnTo>
                  <a:lnTo>
                    <a:pt x="56" y="93"/>
                  </a:lnTo>
                  <a:lnTo>
                    <a:pt x="57" y="92"/>
                  </a:lnTo>
                  <a:lnTo>
                    <a:pt x="59" y="89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59" y="79"/>
                  </a:lnTo>
                  <a:lnTo>
                    <a:pt x="57" y="77"/>
                  </a:lnTo>
                  <a:lnTo>
                    <a:pt x="56" y="76"/>
                  </a:lnTo>
                  <a:lnTo>
                    <a:pt x="57" y="75"/>
                  </a:lnTo>
                  <a:lnTo>
                    <a:pt x="58" y="75"/>
                  </a:lnTo>
                  <a:lnTo>
                    <a:pt x="59" y="74"/>
                  </a:lnTo>
                  <a:lnTo>
                    <a:pt x="61" y="73"/>
                  </a:lnTo>
                  <a:lnTo>
                    <a:pt x="60" y="71"/>
                  </a:lnTo>
                  <a:lnTo>
                    <a:pt x="57" y="68"/>
                  </a:lnTo>
                  <a:lnTo>
                    <a:pt x="56" y="66"/>
                  </a:lnTo>
                  <a:lnTo>
                    <a:pt x="53" y="59"/>
                  </a:lnTo>
                  <a:lnTo>
                    <a:pt x="48" y="53"/>
                  </a:lnTo>
                  <a:lnTo>
                    <a:pt x="47" y="51"/>
                  </a:lnTo>
                  <a:lnTo>
                    <a:pt x="47" y="49"/>
                  </a:lnTo>
                  <a:lnTo>
                    <a:pt x="48" y="46"/>
                  </a:lnTo>
                  <a:lnTo>
                    <a:pt x="47" y="44"/>
                  </a:lnTo>
                  <a:lnTo>
                    <a:pt x="45" y="41"/>
                  </a:lnTo>
                  <a:lnTo>
                    <a:pt x="46" y="40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1" y="35"/>
                  </a:lnTo>
                  <a:lnTo>
                    <a:pt x="53" y="35"/>
                  </a:lnTo>
                  <a:lnTo>
                    <a:pt x="56" y="37"/>
                  </a:lnTo>
                  <a:lnTo>
                    <a:pt x="57" y="37"/>
                  </a:lnTo>
                  <a:lnTo>
                    <a:pt x="61" y="34"/>
                  </a:lnTo>
                  <a:lnTo>
                    <a:pt x="66" y="28"/>
                  </a:lnTo>
                  <a:lnTo>
                    <a:pt x="67" y="25"/>
                  </a:lnTo>
                  <a:lnTo>
                    <a:pt x="68" y="24"/>
                  </a:lnTo>
                  <a:lnTo>
                    <a:pt x="72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83" y="22"/>
                  </a:lnTo>
                  <a:lnTo>
                    <a:pt x="87" y="21"/>
                  </a:lnTo>
                  <a:lnTo>
                    <a:pt x="89" y="21"/>
                  </a:lnTo>
                  <a:lnTo>
                    <a:pt x="95" y="20"/>
                  </a:lnTo>
                  <a:lnTo>
                    <a:pt x="105" y="21"/>
                  </a:lnTo>
                  <a:lnTo>
                    <a:pt x="111" y="21"/>
                  </a:lnTo>
                  <a:lnTo>
                    <a:pt x="115" y="21"/>
                  </a:lnTo>
                  <a:lnTo>
                    <a:pt x="126" y="24"/>
                  </a:lnTo>
                  <a:lnTo>
                    <a:pt x="130" y="25"/>
                  </a:lnTo>
                  <a:lnTo>
                    <a:pt x="131" y="26"/>
                  </a:lnTo>
                  <a:lnTo>
                    <a:pt x="135" y="27"/>
                  </a:lnTo>
                  <a:lnTo>
                    <a:pt x="141" y="28"/>
                  </a:lnTo>
                  <a:lnTo>
                    <a:pt x="146" y="29"/>
                  </a:lnTo>
                  <a:lnTo>
                    <a:pt x="150" y="29"/>
                  </a:lnTo>
                  <a:lnTo>
                    <a:pt x="152" y="29"/>
                  </a:lnTo>
                  <a:lnTo>
                    <a:pt x="156" y="36"/>
                  </a:lnTo>
                  <a:lnTo>
                    <a:pt x="157" y="37"/>
                  </a:lnTo>
                  <a:lnTo>
                    <a:pt x="158" y="37"/>
                  </a:lnTo>
                  <a:lnTo>
                    <a:pt x="161" y="37"/>
                  </a:lnTo>
                  <a:lnTo>
                    <a:pt x="166" y="37"/>
                  </a:lnTo>
                  <a:lnTo>
                    <a:pt x="169" y="38"/>
                  </a:lnTo>
                  <a:lnTo>
                    <a:pt x="168" y="42"/>
                  </a:lnTo>
                  <a:lnTo>
                    <a:pt x="169" y="43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3" y="38"/>
                  </a:lnTo>
                  <a:lnTo>
                    <a:pt x="174" y="37"/>
                  </a:lnTo>
                  <a:lnTo>
                    <a:pt x="178" y="38"/>
                  </a:lnTo>
                  <a:lnTo>
                    <a:pt x="180" y="38"/>
                  </a:lnTo>
                  <a:lnTo>
                    <a:pt x="182" y="37"/>
                  </a:lnTo>
                  <a:lnTo>
                    <a:pt x="183" y="36"/>
                  </a:lnTo>
                  <a:lnTo>
                    <a:pt x="187" y="38"/>
                  </a:lnTo>
                  <a:lnTo>
                    <a:pt x="191" y="38"/>
                  </a:lnTo>
                  <a:lnTo>
                    <a:pt x="194" y="38"/>
                  </a:lnTo>
                  <a:lnTo>
                    <a:pt x="196" y="40"/>
                  </a:lnTo>
                  <a:lnTo>
                    <a:pt x="198" y="43"/>
                  </a:lnTo>
                  <a:lnTo>
                    <a:pt x="199" y="45"/>
                  </a:lnTo>
                  <a:lnTo>
                    <a:pt x="200" y="45"/>
                  </a:lnTo>
                  <a:lnTo>
                    <a:pt x="202" y="41"/>
                  </a:lnTo>
                  <a:lnTo>
                    <a:pt x="204" y="40"/>
                  </a:lnTo>
                  <a:lnTo>
                    <a:pt x="206" y="38"/>
                  </a:lnTo>
                  <a:lnTo>
                    <a:pt x="207" y="38"/>
                  </a:lnTo>
                  <a:lnTo>
                    <a:pt x="209" y="37"/>
                  </a:lnTo>
                  <a:lnTo>
                    <a:pt x="210" y="35"/>
                  </a:lnTo>
                  <a:lnTo>
                    <a:pt x="211" y="35"/>
                  </a:lnTo>
                  <a:lnTo>
                    <a:pt x="212" y="36"/>
                  </a:lnTo>
                  <a:lnTo>
                    <a:pt x="213" y="38"/>
                  </a:lnTo>
                  <a:lnTo>
                    <a:pt x="215" y="41"/>
                  </a:lnTo>
                  <a:lnTo>
                    <a:pt x="217" y="46"/>
                  </a:lnTo>
                  <a:lnTo>
                    <a:pt x="219" y="47"/>
                  </a:lnTo>
                  <a:lnTo>
                    <a:pt x="223" y="46"/>
                  </a:lnTo>
                  <a:lnTo>
                    <a:pt x="225" y="45"/>
                  </a:lnTo>
                  <a:lnTo>
                    <a:pt x="229" y="45"/>
                  </a:lnTo>
                  <a:lnTo>
                    <a:pt x="235" y="43"/>
                  </a:lnTo>
                  <a:lnTo>
                    <a:pt x="240" y="42"/>
                  </a:lnTo>
                  <a:lnTo>
                    <a:pt x="243" y="43"/>
                  </a:lnTo>
                  <a:lnTo>
                    <a:pt x="245" y="44"/>
                  </a:lnTo>
                  <a:lnTo>
                    <a:pt x="248" y="46"/>
                  </a:lnTo>
                  <a:lnTo>
                    <a:pt x="248" y="50"/>
                  </a:lnTo>
                  <a:lnTo>
                    <a:pt x="252" y="53"/>
                  </a:lnTo>
                  <a:lnTo>
                    <a:pt x="255" y="53"/>
                  </a:lnTo>
                  <a:lnTo>
                    <a:pt x="256" y="50"/>
                  </a:lnTo>
                  <a:lnTo>
                    <a:pt x="257" y="48"/>
                  </a:lnTo>
                  <a:lnTo>
                    <a:pt x="257" y="46"/>
                  </a:lnTo>
                  <a:lnTo>
                    <a:pt x="257" y="43"/>
                  </a:lnTo>
                  <a:lnTo>
                    <a:pt x="256" y="40"/>
                  </a:lnTo>
                  <a:lnTo>
                    <a:pt x="254" y="37"/>
                  </a:lnTo>
                  <a:lnTo>
                    <a:pt x="256" y="32"/>
                  </a:lnTo>
                  <a:lnTo>
                    <a:pt x="258" y="29"/>
                  </a:lnTo>
                  <a:lnTo>
                    <a:pt x="259" y="26"/>
                  </a:lnTo>
                  <a:lnTo>
                    <a:pt x="261" y="23"/>
                  </a:lnTo>
                  <a:lnTo>
                    <a:pt x="264" y="19"/>
                  </a:lnTo>
                  <a:lnTo>
                    <a:pt x="268" y="14"/>
                  </a:lnTo>
                  <a:lnTo>
                    <a:pt x="271" y="13"/>
                  </a:lnTo>
                  <a:lnTo>
                    <a:pt x="274" y="14"/>
                  </a:lnTo>
                  <a:lnTo>
                    <a:pt x="275" y="14"/>
                  </a:lnTo>
                  <a:lnTo>
                    <a:pt x="279" y="12"/>
                  </a:lnTo>
                  <a:lnTo>
                    <a:pt x="286" y="12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5" y="13"/>
                  </a:lnTo>
                  <a:lnTo>
                    <a:pt x="298" y="14"/>
                  </a:lnTo>
                  <a:lnTo>
                    <a:pt x="300" y="15"/>
                  </a:lnTo>
                  <a:lnTo>
                    <a:pt x="303" y="14"/>
                  </a:lnTo>
                  <a:lnTo>
                    <a:pt x="305" y="13"/>
                  </a:lnTo>
                  <a:lnTo>
                    <a:pt x="308" y="12"/>
                  </a:lnTo>
                  <a:lnTo>
                    <a:pt x="310" y="3"/>
                  </a:lnTo>
                  <a:lnTo>
                    <a:pt x="311" y="2"/>
                  </a:lnTo>
                  <a:lnTo>
                    <a:pt x="312" y="2"/>
                  </a:lnTo>
                  <a:lnTo>
                    <a:pt x="314" y="2"/>
                  </a:lnTo>
                  <a:lnTo>
                    <a:pt x="319" y="3"/>
                  </a:lnTo>
                  <a:lnTo>
                    <a:pt x="324" y="5"/>
                  </a:lnTo>
                  <a:lnTo>
                    <a:pt x="326" y="5"/>
                  </a:lnTo>
                  <a:lnTo>
                    <a:pt x="333" y="1"/>
                  </a:lnTo>
                  <a:lnTo>
                    <a:pt x="337" y="0"/>
                  </a:lnTo>
                  <a:lnTo>
                    <a:pt x="342" y="1"/>
                  </a:lnTo>
                  <a:lnTo>
                    <a:pt x="347" y="1"/>
                  </a:lnTo>
                  <a:lnTo>
                    <a:pt x="351" y="0"/>
                  </a:lnTo>
                  <a:lnTo>
                    <a:pt x="354" y="2"/>
                  </a:lnTo>
                  <a:lnTo>
                    <a:pt x="357" y="5"/>
                  </a:lnTo>
                  <a:lnTo>
                    <a:pt x="360" y="10"/>
                  </a:lnTo>
                  <a:lnTo>
                    <a:pt x="363" y="18"/>
                  </a:lnTo>
                  <a:lnTo>
                    <a:pt x="371" y="28"/>
                  </a:lnTo>
                  <a:lnTo>
                    <a:pt x="371" y="30"/>
                  </a:lnTo>
                  <a:lnTo>
                    <a:pt x="371" y="31"/>
                  </a:lnTo>
                  <a:lnTo>
                    <a:pt x="366" y="32"/>
                  </a:lnTo>
                  <a:lnTo>
                    <a:pt x="363" y="33"/>
                  </a:lnTo>
                  <a:lnTo>
                    <a:pt x="363" y="34"/>
                  </a:lnTo>
                  <a:lnTo>
                    <a:pt x="364" y="36"/>
                  </a:lnTo>
                  <a:lnTo>
                    <a:pt x="365" y="39"/>
                  </a:lnTo>
                  <a:lnTo>
                    <a:pt x="366" y="42"/>
                  </a:lnTo>
                  <a:lnTo>
                    <a:pt x="366" y="45"/>
                  </a:lnTo>
                  <a:lnTo>
                    <a:pt x="366" y="48"/>
                  </a:lnTo>
                  <a:lnTo>
                    <a:pt x="367" y="49"/>
                  </a:lnTo>
                  <a:lnTo>
                    <a:pt x="367" y="51"/>
                  </a:lnTo>
                  <a:lnTo>
                    <a:pt x="366" y="53"/>
                  </a:lnTo>
                  <a:lnTo>
                    <a:pt x="366" y="53"/>
                  </a:lnTo>
                  <a:lnTo>
                    <a:pt x="366" y="54"/>
                  </a:lnTo>
                  <a:lnTo>
                    <a:pt x="374" y="54"/>
                  </a:lnTo>
                  <a:lnTo>
                    <a:pt x="378" y="55"/>
                  </a:lnTo>
                  <a:lnTo>
                    <a:pt x="381" y="57"/>
                  </a:lnTo>
                  <a:lnTo>
                    <a:pt x="382" y="57"/>
                  </a:lnTo>
                  <a:lnTo>
                    <a:pt x="385" y="56"/>
                  </a:lnTo>
                  <a:lnTo>
                    <a:pt x="389" y="55"/>
                  </a:lnTo>
                  <a:lnTo>
                    <a:pt x="391" y="55"/>
                  </a:lnTo>
                  <a:lnTo>
                    <a:pt x="393" y="57"/>
                  </a:lnTo>
                  <a:lnTo>
                    <a:pt x="393" y="60"/>
                  </a:lnTo>
                  <a:lnTo>
                    <a:pt x="394" y="62"/>
                  </a:lnTo>
                  <a:lnTo>
                    <a:pt x="396" y="64"/>
                  </a:lnTo>
                  <a:lnTo>
                    <a:pt x="397" y="64"/>
                  </a:lnTo>
                  <a:lnTo>
                    <a:pt x="399" y="64"/>
                  </a:lnTo>
                  <a:lnTo>
                    <a:pt x="399" y="65"/>
                  </a:lnTo>
                  <a:lnTo>
                    <a:pt x="399" y="66"/>
                  </a:lnTo>
                  <a:lnTo>
                    <a:pt x="399" y="68"/>
                  </a:lnTo>
                  <a:lnTo>
                    <a:pt x="400" y="70"/>
                  </a:lnTo>
                  <a:lnTo>
                    <a:pt x="401" y="75"/>
                  </a:lnTo>
                  <a:lnTo>
                    <a:pt x="402" y="76"/>
                  </a:lnTo>
                  <a:lnTo>
                    <a:pt x="403" y="78"/>
                  </a:lnTo>
                  <a:lnTo>
                    <a:pt x="403" y="81"/>
                  </a:lnTo>
                  <a:lnTo>
                    <a:pt x="402" y="82"/>
                  </a:lnTo>
                  <a:lnTo>
                    <a:pt x="401" y="84"/>
                  </a:lnTo>
                  <a:lnTo>
                    <a:pt x="402" y="87"/>
                  </a:lnTo>
                  <a:lnTo>
                    <a:pt x="404" y="91"/>
                  </a:lnTo>
                  <a:lnTo>
                    <a:pt x="406" y="92"/>
                  </a:lnTo>
                  <a:lnTo>
                    <a:pt x="407" y="95"/>
                  </a:lnTo>
                  <a:lnTo>
                    <a:pt x="410" y="97"/>
                  </a:lnTo>
                  <a:lnTo>
                    <a:pt x="413" y="93"/>
                  </a:lnTo>
                  <a:lnTo>
                    <a:pt x="417" y="92"/>
                  </a:lnTo>
                  <a:lnTo>
                    <a:pt x="420" y="93"/>
                  </a:lnTo>
                  <a:lnTo>
                    <a:pt x="423" y="93"/>
                  </a:lnTo>
                  <a:lnTo>
                    <a:pt x="426" y="95"/>
                  </a:lnTo>
                  <a:lnTo>
                    <a:pt x="427" y="98"/>
                  </a:lnTo>
                  <a:lnTo>
                    <a:pt x="429" y="100"/>
                  </a:lnTo>
                  <a:lnTo>
                    <a:pt x="431" y="99"/>
                  </a:lnTo>
                  <a:lnTo>
                    <a:pt x="435" y="100"/>
                  </a:lnTo>
                  <a:lnTo>
                    <a:pt x="436" y="102"/>
                  </a:lnTo>
                  <a:lnTo>
                    <a:pt x="439" y="103"/>
                  </a:lnTo>
                  <a:lnTo>
                    <a:pt x="441" y="101"/>
                  </a:lnTo>
                  <a:lnTo>
                    <a:pt x="443" y="99"/>
                  </a:lnTo>
                  <a:lnTo>
                    <a:pt x="449" y="97"/>
                  </a:lnTo>
                  <a:lnTo>
                    <a:pt x="454" y="97"/>
                  </a:lnTo>
                  <a:lnTo>
                    <a:pt x="455" y="96"/>
                  </a:lnTo>
                  <a:lnTo>
                    <a:pt x="457" y="94"/>
                  </a:lnTo>
                  <a:lnTo>
                    <a:pt x="460" y="93"/>
                  </a:lnTo>
                  <a:lnTo>
                    <a:pt x="463" y="93"/>
                  </a:lnTo>
                  <a:lnTo>
                    <a:pt x="465" y="97"/>
                  </a:lnTo>
                  <a:lnTo>
                    <a:pt x="468" y="99"/>
                  </a:lnTo>
                  <a:lnTo>
                    <a:pt x="468" y="103"/>
                  </a:lnTo>
                  <a:lnTo>
                    <a:pt x="471" y="108"/>
                  </a:lnTo>
                  <a:lnTo>
                    <a:pt x="479" y="114"/>
                  </a:lnTo>
                  <a:lnTo>
                    <a:pt x="481" y="117"/>
                  </a:lnTo>
                  <a:lnTo>
                    <a:pt x="484" y="116"/>
                  </a:lnTo>
                  <a:lnTo>
                    <a:pt x="484" y="116"/>
                  </a:lnTo>
                  <a:lnTo>
                    <a:pt x="485" y="115"/>
                  </a:lnTo>
                  <a:lnTo>
                    <a:pt x="486" y="112"/>
                  </a:lnTo>
                  <a:lnTo>
                    <a:pt x="486" y="111"/>
                  </a:lnTo>
                  <a:lnTo>
                    <a:pt x="488" y="111"/>
                  </a:lnTo>
                  <a:lnTo>
                    <a:pt x="493" y="114"/>
                  </a:lnTo>
                  <a:lnTo>
                    <a:pt x="497" y="115"/>
                  </a:lnTo>
                  <a:lnTo>
                    <a:pt x="499" y="115"/>
                  </a:lnTo>
                  <a:lnTo>
                    <a:pt x="504" y="118"/>
                  </a:lnTo>
                  <a:lnTo>
                    <a:pt x="508" y="121"/>
                  </a:lnTo>
                  <a:lnTo>
                    <a:pt x="511" y="122"/>
                  </a:lnTo>
                  <a:lnTo>
                    <a:pt x="514" y="121"/>
                  </a:lnTo>
                  <a:lnTo>
                    <a:pt x="515" y="120"/>
                  </a:lnTo>
                  <a:lnTo>
                    <a:pt x="517" y="121"/>
                  </a:lnTo>
                  <a:lnTo>
                    <a:pt x="518" y="123"/>
                  </a:lnTo>
                  <a:lnTo>
                    <a:pt x="520" y="125"/>
                  </a:lnTo>
                  <a:lnTo>
                    <a:pt x="522" y="125"/>
                  </a:lnTo>
                  <a:lnTo>
                    <a:pt x="524" y="125"/>
                  </a:lnTo>
                  <a:lnTo>
                    <a:pt x="530" y="129"/>
                  </a:lnTo>
                  <a:lnTo>
                    <a:pt x="534" y="133"/>
                  </a:lnTo>
                  <a:lnTo>
                    <a:pt x="537" y="133"/>
                  </a:lnTo>
                  <a:lnTo>
                    <a:pt x="539" y="132"/>
                  </a:lnTo>
                  <a:lnTo>
                    <a:pt x="541" y="131"/>
                  </a:lnTo>
                  <a:lnTo>
                    <a:pt x="543" y="133"/>
                  </a:lnTo>
                  <a:lnTo>
                    <a:pt x="544" y="134"/>
                  </a:lnTo>
                  <a:lnTo>
                    <a:pt x="543" y="136"/>
                  </a:lnTo>
                  <a:lnTo>
                    <a:pt x="543" y="139"/>
                  </a:lnTo>
                  <a:lnTo>
                    <a:pt x="544" y="142"/>
                  </a:lnTo>
                  <a:lnTo>
                    <a:pt x="544" y="145"/>
                  </a:lnTo>
                  <a:lnTo>
                    <a:pt x="544" y="148"/>
                  </a:lnTo>
                  <a:lnTo>
                    <a:pt x="543" y="150"/>
                  </a:lnTo>
                  <a:lnTo>
                    <a:pt x="540" y="153"/>
                  </a:lnTo>
                  <a:lnTo>
                    <a:pt x="538" y="156"/>
                  </a:lnTo>
                  <a:lnTo>
                    <a:pt x="533" y="158"/>
                  </a:lnTo>
                  <a:lnTo>
                    <a:pt x="531" y="159"/>
                  </a:lnTo>
                  <a:lnTo>
                    <a:pt x="531" y="161"/>
                  </a:lnTo>
                  <a:lnTo>
                    <a:pt x="533" y="163"/>
                  </a:lnTo>
                  <a:lnTo>
                    <a:pt x="536" y="165"/>
                  </a:lnTo>
                  <a:lnTo>
                    <a:pt x="540" y="166"/>
                  </a:lnTo>
                  <a:lnTo>
                    <a:pt x="541" y="168"/>
                  </a:lnTo>
                  <a:lnTo>
                    <a:pt x="540" y="168"/>
                  </a:lnTo>
                  <a:lnTo>
                    <a:pt x="538" y="169"/>
                  </a:lnTo>
                  <a:lnTo>
                    <a:pt x="534" y="168"/>
                  </a:lnTo>
                  <a:lnTo>
                    <a:pt x="533" y="169"/>
                  </a:lnTo>
                  <a:lnTo>
                    <a:pt x="531" y="171"/>
                  </a:lnTo>
                  <a:lnTo>
                    <a:pt x="531" y="175"/>
                  </a:lnTo>
                  <a:lnTo>
                    <a:pt x="530" y="178"/>
                  </a:lnTo>
                  <a:lnTo>
                    <a:pt x="533" y="179"/>
                  </a:lnTo>
                  <a:lnTo>
                    <a:pt x="536" y="180"/>
                  </a:lnTo>
                  <a:lnTo>
                    <a:pt x="536" y="183"/>
                  </a:lnTo>
                  <a:lnTo>
                    <a:pt x="537" y="186"/>
                  </a:lnTo>
                  <a:lnTo>
                    <a:pt x="538" y="188"/>
                  </a:lnTo>
                  <a:lnTo>
                    <a:pt x="536" y="190"/>
                  </a:lnTo>
                  <a:lnTo>
                    <a:pt x="536" y="191"/>
                  </a:lnTo>
                  <a:lnTo>
                    <a:pt x="536" y="192"/>
                  </a:lnTo>
                  <a:lnTo>
                    <a:pt x="538" y="192"/>
                  </a:lnTo>
                  <a:lnTo>
                    <a:pt x="539" y="192"/>
                  </a:lnTo>
                  <a:lnTo>
                    <a:pt x="539" y="194"/>
                  </a:lnTo>
                  <a:lnTo>
                    <a:pt x="537" y="197"/>
                  </a:lnTo>
                  <a:lnTo>
                    <a:pt x="535" y="203"/>
                  </a:lnTo>
                  <a:lnTo>
                    <a:pt x="534" y="206"/>
                  </a:lnTo>
                  <a:lnTo>
                    <a:pt x="534" y="210"/>
                  </a:lnTo>
                  <a:lnTo>
                    <a:pt x="533" y="212"/>
                  </a:lnTo>
                  <a:lnTo>
                    <a:pt x="530" y="212"/>
                  </a:lnTo>
                  <a:lnTo>
                    <a:pt x="522" y="212"/>
                  </a:lnTo>
                  <a:lnTo>
                    <a:pt x="515" y="212"/>
                  </a:lnTo>
                  <a:lnTo>
                    <a:pt x="512" y="212"/>
                  </a:lnTo>
                  <a:lnTo>
                    <a:pt x="508" y="212"/>
                  </a:lnTo>
                  <a:lnTo>
                    <a:pt x="505" y="212"/>
                  </a:lnTo>
                  <a:lnTo>
                    <a:pt x="502" y="218"/>
                  </a:lnTo>
                  <a:lnTo>
                    <a:pt x="499" y="219"/>
                  </a:lnTo>
                  <a:lnTo>
                    <a:pt x="495" y="222"/>
                  </a:lnTo>
                  <a:lnTo>
                    <a:pt x="491" y="222"/>
                  </a:lnTo>
                  <a:lnTo>
                    <a:pt x="489" y="224"/>
                  </a:lnTo>
                  <a:lnTo>
                    <a:pt x="488" y="228"/>
                  </a:lnTo>
                  <a:lnTo>
                    <a:pt x="488" y="231"/>
                  </a:lnTo>
                  <a:lnTo>
                    <a:pt x="487" y="233"/>
                  </a:lnTo>
                  <a:lnTo>
                    <a:pt x="487" y="234"/>
                  </a:lnTo>
                  <a:lnTo>
                    <a:pt x="486" y="235"/>
                  </a:lnTo>
                  <a:lnTo>
                    <a:pt x="486" y="236"/>
                  </a:lnTo>
                  <a:lnTo>
                    <a:pt x="487" y="237"/>
                  </a:lnTo>
                  <a:lnTo>
                    <a:pt x="489" y="237"/>
                  </a:lnTo>
                  <a:lnTo>
                    <a:pt x="489" y="238"/>
                  </a:lnTo>
                  <a:lnTo>
                    <a:pt x="488" y="239"/>
                  </a:lnTo>
                  <a:lnTo>
                    <a:pt x="487" y="240"/>
                  </a:lnTo>
                  <a:lnTo>
                    <a:pt x="486" y="242"/>
                  </a:lnTo>
                  <a:lnTo>
                    <a:pt x="486" y="243"/>
                  </a:lnTo>
                  <a:lnTo>
                    <a:pt x="487" y="245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4" name="Freeform 307">
              <a:extLst>
                <a:ext uri="{FF2B5EF4-FFF2-40B4-BE49-F238E27FC236}">
                  <a16:creationId xmlns:a16="http://schemas.microsoft.com/office/drawing/2014/main" id="{D4FA1DCF-5F88-4E6B-8B37-D6953C1A0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8939" y="7880106"/>
              <a:ext cx="27478" cy="10991"/>
            </a:xfrm>
            <a:custGeom>
              <a:avLst/>
              <a:gdLst>
                <a:gd name="T0" fmla="*/ 15 w 20"/>
                <a:gd name="T1" fmla="*/ 7 h 10"/>
                <a:gd name="T2" fmla="*/ 19 w 20"/>
                <a:gd name="T3" fmla="*/ 9 h 10"/>
                <a:gd name="T4" fmla="*/ 15 w 20"/>
                <a:gd name="T5" fmla="*/ 9 h 10"/>
                <a:gd name="T6" fmla="*/ 6 w 20"/>
                <a:gd name="T7" fmla="*/ 7 h 10"/>
                <a:gd name="T8" fmla="*/ 2 w 20"/>
                <a:gd name="T9" fmla="*/ 5 h 10"/>
                <a:gd name="T10" fmla="*/ 1 w 20"/>
                <a:gd name="T11" fmla="*/ 3 h 10"/>
                <a:gd name="T12" fmla="*/ 0 w 20"/>
                <a:gd name="T13" fmla="*/ 0 h 10"/>
                <a:gd name="T14" fmla="*/ 2 w 20"/>
                <a:gd name="T15" fmla="*/ 3 h 10"/>
                <a:gd name="T16" fmla="*/ 4 w 20"/>
                <a:gd name="T17" fmla="*/ 4 h 10"/>
                <a:gd name="T18" fmla="*/ 15 w 20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0">
                  <a:moveTo>
                    <a:pt x="15" y="7"/>
                  </a:moveTo>
                  <a:lnTo>
                    <a:pt x="19" y="9"/>
                  </a:lnTo>
                  <a:lnTo>
                    <a:pt x="15" y="9"/>
                  </a:lnTo>
                  <a:lnTo>
                    <a:pt x="6" y="7"/>
                  </a:lnTo>
                  <a:lnTo>
                    <a:pt x="2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4"/>
                  </a:lnTo>
                  <a:lnTo>
                    <a:pt x="15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5" name="Freeform 308">
              <a:extLst>
                <a:ext uri="{FF2B5EF4-FFF2-40B4-BE49-F238E27FC236}">
                  <a16:creationId xmlns:a16="http://schemas.microsoft.com/office/drawing/2014/main" id="{E14B0C21-A807-4706-9745-5C3D7F17C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7246" y="7533910"/>
              <a:ext cx="681404" cy="450606"/>
            </a:xfrm>
            <a:custGeom>
              <a:avLst/>
              <a:gdLst>
                <a:gd name="T0" fmla="*/ 436 w 545"/>
                <a:gd name="T1" fmla="*/ 260 h 363"/>
                <a:gd name="T2" fmla="*/ 390 w 545"/>
                <a:gd name="T3" fmla="*/ 289 h 363"/>
                <a:gd name="T4" fmla="*/ 387 w 545"/>
                <a:gd name="T5" fmla="*/ 298 h 363"/>
                <a:gd name="T6" fmla="*/ 429 w 545"/>
                <a:gd name="T7" fmla="*/ 317 h 363"/>
                <a:gd name="T8" fmla="*/ 412 w 545"/>
                <a:gd name="T9" fmla="*/ 333 h 363"/>
                <a:gd name="T10" fmla="*/ 361 w 545"/>
                <a:gd name="T11" fmla="*/ 361 h 363"/>
                <a:gd name="T12" fmla="*/ 341 w 545"/>
                <a:gd name="T13" fmla="*/ 328 h 363"/>
                <a:gd name="T14" fmla="*/ 343 w 545"/>
                <a:gd name="T15" fmla="*/ 300 h 363"/>
                <a:gd name="T16" fmla="*/ 309 w 545"/>
                <a:gd name="T17" fmla="*/ 287 h 363"/>
                <a:gd name="T18" fmla="*/ 291 w 545"/>
                <a:gd name="T19" fmla="*/ 273 h 363"/>
                <a:gd name="T20" fmla="*/ 303 w 545"/>
                <a:gd name="T21" fmla="*/ 267 h 363"/>
                <a:gd name="T22" fmla="*/ 296 w 545"/>
                <a:gd name="T23" fmla="*/ 253 h 363"/>
                <a:gd name="T24" fmla="*/ 262 w 545"/>
                <a:gd name="T25" fmla="*/ 269 h 363"/>
                <a:gd name="T26" fmla="*/ 233 w 545"/>
                <a:gd name="T27" fmla="*/ 305 h 363"/>
                <a:gd name="T28" fmla="*/ 215 w 545"/>
                <a:gd name="T29" fmla="*/ 319 h 363"/>
                <a:gd name="T30" fmla="*/ 188 w 545"/>
                <a:gd name="T31" fmla="*/ 321 h 363"/>
                <a:gd name="T32" fmla="*/ 198 w 545"/>
                <a:gd name="T33" fmla="*/ 302 h 363"/>
                <a:gd name="T34" fmla="*/ 210 w 545"/>
                <a:gd name="T35" fmla="*/ 271 h 363"/>
                <a:gd name="T36" fmla="*/ 222 w 545"/>
                <a:gd name="T37" fmla="*/ 273 h 363"/>
                <a:gd name="T38" fmla="*/ 242 w 545"/>
                <a:gd name="T39" fmla="*/ 274 h 363"/>
                <a:gd name="T40" fmla="*/ 224 w 545"/>
                <a:gd name="T41" fmla="*/ 245 h 363"/>
                <a:gd name="T42" fmla="*/ 212 w 545"/>
                <a:gd name="T43" fmla="*/ 227 h 363"/>
                <a:gd name="T44" fmla="*/ 206 w 545"/>
                <a:gd name="T45" fmla="*/ 207 h 363"/>
                <a:gd name="T46" fmla="*/ 188 w 545"/>
                <a:gd name="T47" fmla="*/ 195 h 363"/>
                <a:gd name="T48" fmla="*/ 164 w 545"/>
                <a:gd name="T49" fmla="*/ 183 h 363"/>
                <a:gd name="T50" fmla="*/ 135 w 545"/>
                <a:gd name="T51" fmla="*/ 194 h 363"/>
                <a:gd name="T52" fmla="*/ 87 w 545"/>
                <a:gd name="T53" fmla="*/ 217 h 363"/>
                <a:gd name="T54" fmla="*/ 57 w 545"/>
                <a:gd name="T55" fmla="*/ 208 h 363"/>
                <a:gd name="T56" fmla="*/ 23 w 545"/>
                <a:gd name="T57" fmla="*/ 207 h 363"/>
                <a:gd name="T58" fmla="*/ 12 w 545"/>
                <a:gd name="T59" fmla="*/ 196 h 363"/>
                <a:gd name="T60" fmla="*/ 1 w 545"/>
                <a:gd name="T61" fmla="*/ 179 h 363"/>
                <a:gd name="T62" fmla="*/ 22 w 545"/>
                <a:gd name="T63" fmla="*/ 158 h 363"/>
                <a:gd name="T64" fmla="*/ 18 w 545"/>
                <a:gd name="T65" fmla="*/ 131 h 363"/>
                <a:gd name="T66" fmla="*/ 59 w 545"/>
                <a:gd name="T67" fmla="*/ 89 h 363"/>
                <a:gd name="T68" fmla="*/ 57 w 545"/>
                <a:gd name="T69" fmla="*/ 68 h 363"/>
                <a:gd name="T70" fmla="*/ 46 w 545"/>
                <a:gd name="T71" fmla="*/ 35 h 363"/>
                <a:gd name="T72" fmla="*/ 76 w 545"/>
                <a:gd name="T73" fmla="*/ 23 h 363"/>
                <a:gd name="T74" fmla="*/ 131 w 545"/>
                <a:gd name="T75" fmla="*/ 26 h 363"/>
                <a:gd name="T76" fmla="*/ 169 w 545"/>
                <a:gd name="T77" fmla="*/ 38 h 363"/>
                <a:gd name="T78" fmla="*/ 187 w 545"/>
                <a:gd name="T79" fmla="*/ 38 h 363"/>
                <a:gd name="T80" fmla="*/ 209 w 545"/>
                <a:gd name="T81" fmla="*/ 37 h 363"/>
                <a:gd name="T82" fmla="*/ 235 w 545"/>
                <a:gd name="T83" fmla="*/ 43 h 363"/>
                <a:gd name="T84" fmla="*/ 257 w 545"/>
                <a:gd name="T85" fmla="*/ 43 h 363"/>
                <a:gd name="T86" fmla="*/ 275 w 545"/>
                <a:gd name="T87" fmla="*/ 14 h 363"/>
                <a:gd name="T88" fmla="*/ 310 w 545"/>
                <a:gd name="T89" fmla="*/ 3 h 363"/>
                <a:gd name="T90" fmla="*/ 351 w 545"/>
                <a:gd name="T91" fmla="*/ 0 h 363"/>
                <a:gd name="T92" fmla="*/ 364 w 545"/>
                <a:gd name="T93" fmla="*/ 36 h 363"/>
                <a:gd name="T94" fmla="*/ 378 w 545"/>
                <a:gd name="T95" fmla="*/ 55 h 363"/>
                <a:gd name="T96" fmla="*/ 399 w 545"/>
                <a:gd name="T97" fmla="*/ 64 h 363"/>
                <a:gd name="T98" fmla="*/ 402 w 545"/>
                <a:gd name="T99" fmla="*/ 87 h 363"/>
                <a:gd name="T100" fmla="*/ 429 w 545"/>
                <a:gd name="T101" fmla="*/ 100 h 363"/>
                <a:gd name="T102" fmla="*/ 460 w 545"/>
                <a:gd name="T103" fmla="*/ 93 h 363"/>
                <a:gd name="T104" fmla="*/ 486 w 545"/>
                <a:gd name="T105" fmla="*/ 112 h 363"/>
                <a:gd name="T106" fmla="*/ 517 w 545"/>
                <a:gd name="T107" fmla="*/ 121 h 363"/>
                <a:gd name="T108" fmla="*/ 544 w 545"/>
                <a:gd name="T109" fmla="*/ 134 h 363"/>
                <a:gd name="T110" fmla="*/ 531 w 545"/>
                <a:gd name="T111" fmla="*/ 161 h 363"/>
                <a:gd name="T112" fmla="*/ 530 w 545"/>
                <a:gd name="T113" fmla="*/ 178 h 363"/>
                <a:gd name="T114" fmla="*/ 539 w 545"/>
                <a:gd name="T115" fmla="*/ 194 h 363"/>
                <a:gd name="T116" fmla="*/ 505 w 545"/>
                <a:gd name="T117" fmla="*/ 212 h 363"/>
                <a:gd name="T118" fmla="*/ 486 w 545"/>
                <a:gd name="T119" fmla="*/ 23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5" h="363">
                  <a:moveTo>
                    <a:pt x="487" y="245"/>
                  </a:moveTo>
                  <a:lnTo>
                    <a:pt x="486" y="246"/>
                  </a:lnTo>
                  <a:lnTo>
                    <a:pt x="475" y="245"/>
                  </a:lnTo>
                  <a:lnTo>
                    <a:pt x="467" y="246"/>
                  </a:lnTo>
                  <a:lnTo>
                    <a:pt x="460" y="253"/>
                  </a:lnTo>
                  <a:lnTo>
                    <a:pt x="457" y="253"/>
                  </a:lnTo>
                  <a:lnTo>
                    <a:pt x="451" y="255"/>
                  </a:lnTo>
                  <a:lnTo>
                    <a:pt x="447" y="257"/>
                  </a:lnTo>
                  <a:lnTo>
                    <a:pt x="444" y="261"/>
                  </a:lnTo>
                  <a:lnTo>
                    <a:pt x="440" y="260"/>
                  </a:lnTo>
                  <a:lnTo>
                    <a:pt x="436" y="260"/>
                  </a:lnTo>
                  <a:lnTo>
                    <a:pt x="433" y="261"/>
                  </a:lnTo>
                  <a:lnTo>
                    <a:pt x="428" y="264"/>
                  </a:lnTo>
                  <a:lnTo>
                    <a:pt x="426" y="265"/>
                  </a:lnTo>
                  <a:lnTo>
                    <a:pt x="421" y="264"/>
                  </a:lnTo>
                  <a:lnTo>
                    <a:pt x="415" y="266"/>
                  </a:lnTo>
                  <a:lnTo>
                    <a:pt x="402" y="276"/>
                  </a:lnTo>
                  <a:lnTo>
                    <a:pt x="397" y="284"/>
                  </a:lnTo>
                  <a:lnTo>
                    <a:pt x="396" y="285"/>
                  </a:lnTo>
                  <a:lnTo>
                    <a:pt x="394" y="287"/>
                  </a:lnTo>
                  <a:lnTo>
                    <a:pt x="391" y="289"/>
                  </a:lnTo>
                  <a:lnTo>
                    <a:pt x="390" y="289"/>
                  </a:lnTo>
                  <a:lnTo>
                    <a:pt x="396" y="283"/>
                  </a:lnTo>
                  <a:lnTo>
                    <a:pt x="398" y="281"/>
                  </a:lnTo>
                  <a:lnTo>
                    <a:pt x="398" y="279"/>
                  </a:lnTo>
                  <a:lnTo>
                    <a:pt x="398" y="277"/>
                  </a:lnTo>
                  <a:lnTo>
                    <a:pt x="396" y="274"/>
                  </a:lnTo>
                  <a:lnTo>
                    <a:pt x="391" y="281"/>
                  </a:lnTo>
                  <a:lnTo>
                    <a:pt x="388" y="282"/>
                  </a:lnTo>
                  <a:lnTo>
                    <a:pt x="385" y="285"/>
                  </a:lnTo>
                  <a:lnTo>
                    <a:pt x="384" y="290"/>
                  </a:lnTo>
                  <a:lnTo>
                    <a:pt x="385" y="294"/>
                  </a:lnTo>
                  <a:lnTo>
                    <a:pt x="387" y="298"/>
                  </a:lnTo>
                  <a:lnTo>
                    <a:pt x="390" y="306"/>
                  </a:lnTo>
                  <a:lnTo>
                    <a:pt x="397" y="317"/>
                  </a:lnTo>
                  <a:lnTo>
                    <a:pt x="401" y="321"/>
                  </a:lnTo>
                  <a:lnTo>
                    <a:pt x="404" y="323"/>
                  </a:lnTo>
                  <a:lnTo>
                    <a:pt x="407" y="323"/>
                  </a:lnTo>
                  <a:lnTo>
                    <a:pt x="412" y="319"/>
                  </a:lnTo>
                  <a:lnTo>
                    <a:pt x="415" y="319"/>
                  </a:lnTo>
                  <a:lnTo>
                    <a:pt x="420" y="320"/>
                  </a:lnTo>
                  <a:lnTo>
                    <a:pt x="422" y="318"/>
                  </a:lnTo>
                  <a:lnTo>
                    <a:pt x="425" y="317"/>
                  </a:lnTo>
                  <a:lnTo>
                    <a:pt x="429" y="317"/>
                  </a:lnTo>
                  <a:lnTo>
                    <a:pt x="432" y="317"/>
                  </a:lnTo>
                  <a:lnTo>
                    <a:pt x="437" y="319"/>
                  </a:lnTo>
                  <a:lnTo>
                    <a:pt x="435" y="323"/>
                  </a:lnTo>
                  <a:lnTo>
                    <a:pt x="434" y="326"/>
                  </a:lnTo>
                  <a:lnTo>
                    <a:pt x="433" y="329"/>
                  </a:lnTo>
                  <a:lnTo>
                    <a:pt x="432" y="333"/>
                  </a:lnTo>
                  <a:lnTo>
                    <a:pt x="427" y="335"/>
                  </a:lnTo>
                  <a:lnTo>
                    <a:pt x="421" y="334"/>
                  </a:lnTo>
                  <a:lnTo>
                    <a:pt x="416" y="336"/>
                  </a:lnTo>
                  <a:lnTo>
                    <a:pt x="414" y="334"/>
                  </a:lnTo>
                  <a:lnTo>
                    <a:pt x="412" y="333"/>
                  </a:lnTo>
                  <a:lnTo>
                    <a:pt x="410" y="332"/>
                  </a:lnTo>
                  <a:lnTo>
                    <a:pt x="407" y="331"/>
                  </a:lnTo>
                  <a:lnTo>
                    <a:pt x="404" y="332"/>
                  </a:lnTo>
                  <a:lnTo>
                    <a:pt x="401" y="337"/>
                  </a:lnTo>
                  <a:lnTo>
                    <a:pt x="394" y="341"/>
                  </a:lnTo>
                  <a:lnTo>
                    <a:pt x="392" y="344"/>
                  </a:lnTo>
                  <a:lnTo>
                    <a:pt x="386" y="344"/>
                  </a:lnTo>
                  <a:lnTo>
                    <a:pt x="381" y="344"/>
                  </a:lnTo>
                  <a:lnTo>
                    <a:pt x="374" y="348"/>
                  </a:lnTo>
                  <a:lnTo>
                    <a:pt x="367" y="356"/>
                  </a:lnTo>
                  <a:lnTo>
                    <a:pt x="361" y="361"/>
                  </a:lnTo>
                  <a:lnTo>
                    <a:pt x="356" y="362"/>
                  </a:lnTo>
                  <a:lnTo>
                    <a:pt x="352" y="361"/>
                  </a:lnTo>
                  <a:lnTo>
                    <a:pt x="349" y="360"/>
                  </a:lnTo>
                  <a:lnTo>
                    <a:pt x="342" y="355"/>
                  </a:lnTo>
                  <a:lnTo>
                    <a:pt x="343" y="353"/>
                  </a:lnTo>
                  <a:lnTo>
                    <a:pt x="344" y="352"/>
                  </a:lnTo>
                  <a:lnTo>
                    <a:pt x="345" y="350"/>
                  </a:lnTo>
                  <a:lnTo>
                    <a:pt x="347" y="340"/>
                  </a:lnTo>
                  <a:lnTo>
                    <a:pt x="347" y="337"/>
                  </a:lnTo>
                  <a:lnTo>
                    <a:pt x="346" y="332"/>
                  </a:lnTo>
                  <a:lnTo>
                    <a:pt x="341" y="328"/>
                  </a:lnTo>
                  <a:lnTo>
                    <a:pt x="337" y="329"/>
                  </a:lnTo>
                  <a:lnTo>
                    <a:pt x="335" y="328"/>
                  </a:lnTo>
                  <a:lnTo>
                    <a:pt x="326" y="321"/>
                  </a:lnTo>
                  <a:lnTo>
                    <a:pt x="322" y="321"/>
                  </a:lnTo>
                  <a:lnTo>
                    <a:pt x="317" y="322"/>
                  </a:lnTo>
                  <a:lnTo>
                    <a:pt x="315" y="321"/>
                  </a:lnTo>
                  <a:lnTo>
                    <a:pt x="314" y="318"/>
                  </a:lnTo>
                  <a:lnTo>
                    <a:pt x="324" y="311"/>
                  </a:lnTo>
                  <a:lnTo>
                    <a:pt x="333" y="304"/>
                  </a:lnTo>
                  <a:lnTo>
                    <a:pt x="337" y="303"/>
                  </a:lnTo>
                  <a:lnTo>
                    <a:pt x="343" y="300"/>
                  </a:lnTo>
                  <a:lnTo>
                    <a:pt x="349" y="295"/>
                  </a:lnTo>
                  <a:lnTo>
                    <a:pt x="349" y="292"/>
                  </a:lnTo>
                  <a:lnTo>
                    <a:pt x="347" y="289"/>
                  </a:lnTo>
                  <a:lnTo>
                    <a:pt x="344" y="290"/>
                  </a:lnTo>
                  <a:lnTo>
                    <a:pt x="342" y="290"/>
                  </a:lnTo>
                  <a:lnTo>
                    <a:pt x="337" y="288"/>
                  </a:lnTo>
                  <a:lnTo>
                    <a:pt x="335" y="285"/>
                  </a:lnTo>
                  <a:lnTo>
                    <a:pt x="327" y="288"/>
                  </a:lnTo>
                  <a:lnTo>
                    <a:pt x="323" y="287"/>
                  </a:lnTo>
                  <a:lnTo>
                    <a:pt x="313" y="289"/>
                  </a:lnTo>
                  <a:lnTo>
                    <a:pt x="309" y="287"/>
                  </a:lnTo>
                  <a:lnTo>
                    <a:pt x="300" y="282"/>
                  </a:lnTo>
                  <a:lnTo>
                    <a:pt x="297" y="281"/>
                  </a:lnTo>
                  <a:lnTo>
                    <a:pt x="293" y="281"/>
                  </a:lnTo>
                  <a:lnTo>
                    <a:pt x="292" y="279"/>
                  </a:lnTo>
                  <a:lnTo>
                    <a:pt x="294" y="278"/>
                  </a:lnTo>
                  <a:lnTo>
                    <a:pt x="297" y="278"/>
                  </a:lnTo>
                  <a:lnTo>
                    <a:pt x="298" y="278"/>
                  </a:lnTo>
                  <a:lnTo>
                    <a:pt x="299" y="276"/>
                  </a:lnTo>
                  <a:lnTo>
                    <a:pt x="299" y="274"/>
                  </a:lnTo>
                  <a:lnTo>
                    <a:pt x="295" y="273"/>
                  </a:lnTo>
                  <a:lnTo>
                    <a:pt x="291" y="273"/>
                  </a:lnTo>
                  <a:lnTo>
                    <a:pt x="287" y="271"/>
                  </a:lnTo>
                  <a:lnTo>
                    <a:pt x="286" y="269"/>
                  </a:lnTo>
                  <a:lnTo>
                    <a:pt x="291" y="269"/>
                  </a:lnTo>
                  <a:lnTo>
                    <a:pt x="295" y="270"/>
                  </a:lnTo>
                  <a:lnTo>
                    <a:pt x="303" y="271"/>
                  </a:lnTo>
                  <a:lnTo>
                    <a:pt x="310" y="273"/>
                  </a:lnTo>
                  <a:lnTo>
                    <a:pt x="311" y="271"/>
                  </a:lnTo>
                  <a:lnTo>
                    <a:pt x="315" y="267"/>
                  </a:lnTo>
                  <a:lnTo>
                    <a:pt x="316" y="266"/>
                  </a:lnTo>
                  <a:lnTo>
                    <a:pt x="309" y="268"/>
                  </a:lnTo>
                  <a:lnTo>
                    <a:pt x="303" y="267"/>
                  </a:lnTo>
                  <a:lnTo>
                    <a:pt x="300" y="265"/>
                  </a:lnTo>
                  <a:lnTo>
                    <a:pt x="298" y="262"/>
                  </a:lnTo>
                  <a:lnTo>
                    <a:pt x="297" y="259"/>
                  </a:lnTo>
                  <a:lnTo>
                    <a:pt x="298" y="255"/>
                  </a:lnTo>
                  <a:lnTo>
                    <a:pt x="297" y="250"/>
                  </a:lnTo>
                  <a:lnTo>
                    <a:pt x="295" y="245"/>
                  </a:lnTo>
                  <a:lnTo>
                    <a:pt x="294" y="243"/>
                  </a:lnTo>
                  <a:lnTo>
                    <a:pt x="292" y="240"/>
                  </a:lnTo>
                  <a:lnTo>
                    <a:pt x="294" y="246"/>
                  </a:lnTo>
                  <a:lnTo>
                    <a:pt x="295" y="249"/>
                  </a:lnTo>
                  <a:lnTo>
                    <a:pt x="296" y="253"/>
                  </a:lnTo>
                  <a:lnTo>
                    <a:pt x="296" y="261"/>
                  </a:lnTo>
                  <a:lnTo>
                    <a:pt x="295" y="265"/>
                  </a:lnTo>
                  <a:lnTo>
                    <a:pt x="292" y="265"/>
                  </a:lnTo>
                  <a:lnTo>
                    <a:pt x="289" y="265"/>
                  </a:lnTo>
                  <a:lnTo>
                    <a:pt x="285" y="264"/>
                  </a:lnTo>
                  <a:lnTo>
                    <a:pt x="286" y="259"/>
                  </a:lnTo>
                  <a:lnTo>
                    <a:pt x="284" y="261"/>
                  </a:lnTo>
                  <a:lnTo>
                    <a:pt x="281" y="266"/>
                  </a:lnTo>
                  <a:lnTo>
                    <a:pt x="278" y="266"/>
                  </a:lnTo>
                  <a:lnTo>
                    <a:pt x="273" y="266"/>
                  </a:lnTo>
                  <a:lnTo>
                    <a:pt x="262" y="269"/>
                  </a:lnTo>
                  <a:lnTo>
                    <a:pt x="262" y="273"/>
                  </a:lnTo>
                  <a:lnTo>
                    <a:pt x="261" y="277"/>
                  </a:lnTo>
                  <a:lnTo>
                    <a:pt x="259" y="280"/>
                  </a:lnTo>
                  <a:lnTo>
                    <a:pt x="258" y="282"/>
                  </a:lnTo>
                  <a:lnTo>
                    <a:pt x="254" y="289"/>
                  </a:lnTo>
                  <a:lnTo>
                    <a:pt x="253" y="289"/>
                  </a:lnTo>
                  <a:lnTo>
                    <a:pt x="245" y="299"/>
                  </a:lnTo>
                  <a:lnTo>
                    <a:pt x="244" y="300"/>
                  </a:lnTo>
                  <a:lnTo>
                    <a:pt x="239" y="302"/>
                  </a:lnTo>
                  <a:lnTo>
                    <a:pt x="235" y="304"/>
                  </a:lnTo>
                  <a:lnTo>
                    <a:pt x="233" y="305"/>
                  </a:lnTo>
                  <a:lnTo>
                    <a:pt x="229" y="304"/>
                  </a:lnTo>
                  <a:lnTo>
                    <a:pt x="228" y="305"/>
                  </a:lnTo>
                  <a:lnTo>
                    <a:pt x="226" y="307"/>
                  </a:lnTo>
                  <a:lnTo>
                    <a:pt x="226" y="311"/>
                  </a:lnTo>
                  <a:lnTo>
                    <a:pt x="229" y="313"/>
                  </a:lnTo>
                  <a:lnTo>
                    <a:pt x="230" y="322"/>
                  </a:lnTo>
                  <a:lnTo>
                    <a:pt x="229" y="325"/>
                  </a:lnTo>
                  <a:lnTo>
                    <a:pt x="228" y="323"/>
                  </a:lnTo>
                  <a:lnTo>
                    <a:pt x="226" y="320"/>
                  </a:lnTo>
                  <a:lnTo>
                    <a:pt x="220" y="318"/>
                  </a:lnTo>
                  <a:lnTo>
                    <a:pt x="215" y="319"/>
                  </a:lnTo>
                  <a:lnTo>
                    <a:pt x="209" y="322"/>
                  </a:lnTo>
                  <a:lnTo>
                    <a:pt x="205" y="323"/>
                  </a:lnTo>
                  <a:lnTo>
                    <a:pt x="203" y="323"/>
                  </a:lnTo>
                  <a:lnTo>
                    <a:pt x="202" y="323"/>
                  </a:lnTo>
                  <a:lnTo>
                    <a:pt x="201" y="324"/>
                  </a:lnTo>
                  <a:lnTo>
                    <a:pt x="201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6"/>
                  </a:lnTo>
                  <a:lnTo>
                    <a:pt x="191" y="323"/>
                  </a:lnTo>
                  <a:lnTo>
                    <a:pt x="188" y="321"/>
                  </a:lnTo>
                  <a:lnTo>
                    <a:pt x="185" y="317"/>
                  </a:lnTo>
                  <a:lnTo>
                    <a:pt x="186" y="316"/>
                  </a:lnTo>
                  <a:lnTo>
                    <a:pt x="187" y="315"/>
                  </a:lnTo>
                  <a:lnTo>
                    <a:pt x="192" y="314"/>
                  </a:lnTo>
                  <a:lnTo>
                    <a:pt x="193" y="314"/>
                  </a:lnTo>
                  <a:lnTo>
                    <a:pt x="193" y="313"/>
                  </a:lnTo>
                  <a:lnTo>
                    <a:pt x="194" y="312"/>
                  </a:lnTo>
                  <a:lnTo>
                    <a:pt x="193" y="309"/>
                  </a:lnTo>
                  <a:lnTo>
                    <a:pt x="193" y="307"/>
                  </a:lnTo>
                  <a:lnTo>
                    <a:pt x="195" y="305"/>
                  </a:lnTo>
                  <a:lnTo>
                    <a:pt x="198" y="302"/>
                  </a:lnTo>
                  <a:lnTo>
                    <a:pt x="200" y="300"/>
                  </a:lnTo>
                  <a:lnTo>
                    <a:pt x="200" y="296"/>
                  </a:lnTo>
                  <a:lnTo>
                    <a:pt x="204" y="294"/>
                  </a:lnTo>
                  <a:lnTo>
                    <a:pt x="207" y="291"/>
                  </a:lnTo>
                  <a:lnTo>
                    <a:pt x="207" y="287"/>
                  </a:lnTo>
                  <a:lnTo>
                    <a:pt x="209" y="285"/>
                  </a:lnTo>
                  <a:lnTo>
                    <a:pt x="207" y="281"/>
                  </a:lnTo>
                  <a:lnTo>
                    <a:pt x="206" y="278"/>
                  </a:lnTo>
                  <a:lnTo>
                    <a:pt x="206" y="274"/>
                  </a:lnTo>
                  <a:lnTo>
                    <a:pt x="207" y="273"/>
                  </a:lnTo>
                  <a:lnTo>
                    <a:pt x="210" y="271"/>
                  </a:lnTo>
                  <a:lnTo>
                    <a:pt x="213" y="270"/>
                  </a:lnTo>
                  <a:lnTo>
                    <a:pt x="214" y="270"/>
                  </a:lnTo>
                  <a:lnTo>
                    <a:pt x="214" y="271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6" y="276"/>
                  </a:lnTo>
                  <a:lnTo>
                    <a:pt x="218" y="273"/>
                  </a:lnTo>
                  <a:lnTo>
                    <a:pt x="218" y="274"/>
                  </a:lnTo>
                  <a:lnTo>
                    <a:pt x="220" y="274"/>
                  </a:lnTo>
                  <a:lnTo>
                    <a:pt x="221" y="273"/>
                  </a:lnTo>
                  <a:lnTo>
                    <a:pt x="222" y="273"/>
                  </a:lnTo>
                  <a:lnTo>
                    <a:pt x="223" y="274"/>
                  </a:lnTo>
                  <a:lnTo>
                    <a:pt x="225" y="275"/>
                  </a:lnTo>
                  <a:lnTo>
                    <a:pt x="227" y="276"/>
                  </a:lnTo>
                  <a:lnTo>
                    <a:pt x="228" y="275"/>
                  </a:lnTo>
                  <a:lnTo>
                    <a:pt x="229" y="274"/>
                  </a:lnTo>
                  <a:lnTo>
                    <a:pt x="231" y="274"/>
                  </a:lnTo>
                  <a:lnTo>
                    <a:pt x="234" y="278"/>
                  </a:lnTo>
                  <a:lnTo>
                    <a:pt x="235" y="278"/>
                  </a:lnTo>
                  <a:lnTo>
                    <a:pt x="241" y="277"/>
                  </a:lnTo>
                  <a:lnTo>
                    <a:pt x="241" y="276"/>
                  </a:lnTo>
                  <a:lnTo>
                    <a:pt x="242" y="274"/>
                  </a:lnTo>
                  <a:lnTo>
                    <a:pt x="236" y="270"/>
                  </a:lnTo>
                  <a:lnTo>
                    <a:pt x="237" y="266"/>
                  </a:lnTo>
                  <a:lnTo>
                    <a:pt x="237" y="261"/>
                  </a:lnTo>
                  <a:lnTo>
                    <a:pt x="236" y="259"/>
                  </a:lnTo>
                  <a:lnTo>
                    <a:pt x="235" y="257"/>
                  </a:lnTo>
                  <a:lnTo>
                    <a:pt x="230" y="254"/>
                  </a:lnTo>
                  <a:lnTo>
                    <a:pt x="226" y="252"/>
                  </a:lnTo>
                  <a:lnTo>
                    <a:pt x="226" y="251"/>
                  </a:lnTo>
                  <a:lnTo>
                    <a:pt x="226" y="249"/>
                  </a:lnTo>
                  <a:lnTo>
                    <a:pt x="225" y="248"/>
                  </a:lnTo>
                  <a:lnTo>
                    <a:pt x="224" y="245"/>
                  </a:lnTo>
                  <a:lnTo>
                    <a:pt x="224" y="244"/>
                  </a:lnTo>
                  <a:lnTo>
                    <a:pt x="224" y="242"/>
                  </a:lnTo>
                  <a:lnTo>
                    <a:pt x="225" y="238"/>
                  </a:lnTo>
                  <a:lnTo>
                    <a:pt x="224" y="237"/>
                  </a:lnTo>
                  <a:lnTo>
                    <a:pt x="224" y="237"/>
                  </a:lnTo>
                  <a:lnTo>
                    <a:pt x="222" y="237"/>
                  </a:lnTo>
                  <a:lnTo>
                    <a:pt x="220" y="235"/>
                  </a:lnTo>
                  <a:lnTo>
                    <a:pt x="218" y="233"/>
                  </a:lnTo>
                  <a:lnTo>
                    <a:pt x="214" y="230"/>
                  </a:lnTo>
                  <a:lnTo>
                    <a:pt x="213" y="229"/>
                  </a:lnTo>
                  <a:lnTo>
                    <a:pt x="212" y="227"/>
                  </a:lnTo>
                  <a:lnTo>
                    <a:pt x="212" y="226"/>
                  </a:lnTo>
                  <a:lnTo>
                    <a:pt x="213" y="224"/>
                  </a:lnTo>
                  <a:lnTo>
                    <a:pt x="214" y="220"/>
                  </a:lnTo>
                  <a:lnTo>
                    <a:pt x="215" y="217"/>
                  </a:lnTo>
                  <a:lnTo>
                    <a:pt x="215" y="215"/>
                  </a:lnTo>
                  <a:lnTo>
                    <a:pt x="214" y="210"/>
                  </a:lnTo>
                  <a:lnTo>
                    <a:pt x="212" y="207"/>
                  </a:lnTo>
                  <a:lnTo>
                    <a:pt x="211" y="206"/>
                  </a:lnTo>
                  <a:lnTo>
                    <a:pt x="209" y="207"/>
                  </a:lnTo>
                  <a:lnTo>
                    <a:pt x="207" y="208"/>
                  </a:lnTo>
                  <a:lnTo>
                    <a:pt x="206" y="207"/>
                  </a:lnTo>
                  <a:lnTo>
                    <a:pt x="204" y="205"/>
                  </a:lnTo>
                  <a:lnTo>
                    <a:pt x="201" y="199"/>
                  </a:lnTo>
                  <a:lnTo>
                    <a:pt x="196" y="198"/>
                  </a:lnTo>
                  <a:lnTo>
                    <a:pt x="194" y="198"/>
                  </a:lnTo>
                  <a:lnTo>
                    <a:pt x="192" y="201"/>
                  </a:lnTo>
                  <a:lnTo>
                    <a:pt x="191" y="200"/>
                  </a:lnTo>
                  <a:lnTo>
                    <a:pt x="191" y="198"/>
                  </a:lnTo>
                  <a:lnTo>
                    <a:pt x="189" y="197"/>
                  </a:lnTo>
                  <a:lnTo>
                    <a:pt x="188" y="198"/>
                  </a:lnTo>
                  <a:lnTo>
                    <a:pt x="188" y="197"/>
                  </a:lnTo>
                  <a:lnTo>
                    <a:pt x="188" y="195"/>
                  </a:lnTo>
                  <a:lnTo>
                    <a:pt x="187" y="194"/>
                  </a:lnTo>
                  <a:lnTo>
                    <a:pt x="183" y="194"/>
                  </a:lnTo>
                  <a:lnTo>
                    <a:pt x="180" y="193"/>
                  </a:lnTo>
                  <a:lnTo>
                    <a:pt x="180" y="191"/>
                  </a:lnTo>
                  <a:lnTo>
                    <a:pt x="179" y="190"/>
                  </a:lnTo>
                  <a:lnTo>
                    <a:pt x="177" y="190"/>
                  </a:lnTo>
                  <a:lnTo>
                    <a:pt x="175" y="188"/>
                  </a:lnTo>
                  <a:lnTo>
                    <a:pt x="172" y="186"/>
                  </a:lnTo>
                  <a:lnTo>
                    <a:pt x="169" y="185"/>
                  </a:lnTo>
                  <a:lnTo>
                    <a:pt x="165" y="184"/>
                  </a:lnTo>
                  <a:lnTo>
                    <a:pt x="164" y="183"/>
                  </a:lnTo>
                  <a:lnTo>
                    <a:pt x="164" y="183"/>
                  </a:lnTo>
                  <a:lnTo>
                    <a:pt x="161" y="185"/>
                  </a:lnTo>
                  <a:lnTo>
                    <a:pt x="160" y="186"/>
                  </a:lnTo>
                  <a:lnTo>
                    <a:pt x="158" y="185"/>
                  </a:lnTo>
                  <a:lnTo>
                    <a:pt x="155" y="188"/>
                  </a:lnTo>
                  <a:lnTo>
                    <a:pt x="148" y="188"/>
                  </a:lnTo>
                  <a:lnTo>
                    <a:pt x="145" y="188"/>
                  </a:lnTo>
                  <a:lnTo>
                    <a:pt x="143" y="187"/>
                  </a:lnTo>
                  <a:lnTo>
                    <a:pt x="137" y="191"/>
                  </a:lnTo>
                  <a:lnTo>
                    <a:pt x="136" y="193"/>
                  </a:lnTo>
                  <a:lnTo>
                    <a:pt x="135" y="194"/>
                  </a:lnTo>
                  <a:lnTo>
                    <a:pt x="131" y="194"/>
                  </a:lnTo>
                  <a:lnTo>
                    <a:pt x="126" y="196"/>
                  </a:lnTo>
                  <a:lnTo>
                    <a:pt x="126" y="200"/>
                  </a:lnTo>
                  <a:lnTo>
                    <a:pt x="125" y="202"/>
                  </a:lnTo>
                  <a:lnTo>
                    <a:pt x="122" y="205"/>
                  </a:lnTo>
                  <a:lnTo>
                    <a:pt x="115" y="206"/>
                  </a:lnTo>
                  <a:lnTo>
                    <a:pt x="108" y="208"/>
                  </a:lnTo>
                  <a:lnTo>
                    <a:pt x="101" y="209"/>
                  </a:lnTo>
                  <a:lnTo>
                    <a:pt x="92" y="213"/>
                  </a:lnTo>
                  <a:lnTo>
                    <a:pt x="90" y="216"/>
                  </a:lnTo>
                  <a:lnTo>
                    <a:pt x="87" y="217"/>
                  </a:lnTo>
                  <a:lnTo>
                    <a:pt x="84" y="218"/>
                  </a:lnTo>
                  <a:lnTo>
                    <a:pt x="83" y="216"/>
                  </a:lnTo>
                  <a:lnTo>
                    <a:pt x="77" y="210"/>
                  </a:lnTo>
                  <a:lnTo>
                    <a:pt x="74" y="208"/>
                  </a:lnTo>
                  <a:lnTo>
                    <a:pt x="72" y="207"/>
                  </a:lnTo>
                  <a:lnTo>
                    <a:pt x="68" y="208"/>
                  </a:lnTo>
                  <a:lnTo>
                    <a:pt x="66" y="209"/>
                  </a:lnTo>
                  <a:lnTo>
                    <a:pt x="62" y="209"/>
                  </a:lnTo>
                  <a:lnTo>
                    <a:pt x="59" y="207"/>
                  </a:lnTo>
                  <a:lnTo>
                    <a:pt x="59" y="207"/>
                  </a:lnTo>
                  <a:lnTo>
                    <a:pt x="57" y="208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47" y="205"/>
                  </a:lnTo>
                  <a:lnTo>
                    <a:pt x="46" y="205"/>
                  </a:lnTo>
                  <a:lnTo>
                    <a:pt x="39" y="205"/>
                  </a:lnTo>
                  <a:lnTo>
                    <a:pt x="33" y="201"/>
                  </a:lnTo>
                  <a:lnTo>
                    <a:pt x="31" y="201"/>
                  </a:lnTo>
                  <a:lnTo>
                    <a:pt x="30" y="202"/>
                  </a:lnTo>
                  <a:lnTo>
                    <a:pt x="29" y="204"/>
                  </a:lnTo>
                  <a:lnTo>
                    <a:pt x="24" y="207"/>
                  </a:lnTo>
                  <a:lnTo>
                    <a:pt x="23" y="207"/>
                  </a:lnTo>
                  <a:lnTo>
                    <a:pt x="22" y="207"/>
                  </a:lnTo>
                  <a:lnTo>
                    <a:pt x="22" y="205"/>
                  </a:lnTo>
                  <a:lnTo>
                    <a:pt x="22" y="203"/>
                  </a:lnTo>
                  <a:lnTo>
                    <a:pt x="22" y="202"/>
                  </a:lnTo>
                  <a:lnTo>
                    <a:pt x="20" y="201"/>
                  </a:lnTo>
                  <a:lnTo>
                    <a:pt x="20" y="200"/>
                  </a:lnTo>
                  <a:lnTo>
                    <a:pt x="18" y="200"/>
                  </a:lnTo>
                  <a:lnTo>
                    <a:pt x="17" y="200"/>
                  </a:lnTo>
                  <a:lnTo>
                    <a:pt x="17" y="200"/>
                  </a:lnTo>
                  <a:lnTo>
                    <a:pt x="14" y="199"/>
                  </a:lnTo>
                  <a:lnTo>
                    <a:pt x="12" y="196"/>
                  </a:lnTo>
                  <a:lnTo>
                    <a:pt x="10" y="194"/>
                  </a:lnTo>
                  <a:lnTo>
                    <a:pt x="7" y="193"/>
                  </a:lnTo>
                  <a:lnTo>
                    <a:pt x="6" y="192"/>
                  </a:lnTo>
                  <a:lnTo>
                    <a:pt x="5" y="190"/>
                  </a:lnTo>
                  <a:lnTo>
                    <a:pt x="5" y="189"/>
                  </a:lnTo>
                  <a:lnTo>
                    <a:pt x="5" y="188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0" y="186"/>
                  </a:lnTo>
                  <a:lnTo>
                    <a:pt x="1" y="179"/>
                  </a:lnTo>
                  <a:lnTo>
                    <a:pt x="5" y="174"/>
                  </a:lnTo>
                  <a:lnTo>
                    <a:pt x="7" y="171"/>
                  </a:lnTo>
                  <a:lnTo>
                    <a:pt x="9" y="165"/>
                  </a:lnTo>
                  <a:lnTo>
                    <a:pt x="10" y="163"/>
                  </a:lnTo>
                  <a:lnTo>
                    <a:pt x="11" y="160"/>
                  </a:lnTo>
                  <a:lnTo>
                    <a:pt x="13" y="158"/>
                  </a:lnTo>
                  <a:lnTo>
                    <a:pt x="13" y="156"/>
                  </a:lnTo>
                  <a:lnTo>
                    <a:pt x="14" y="156"/>
                  </a:lnTo>
                  <a:lnTo>
                    <a:pt x="18" y="158"/>
                  </a:lnTo>
                  <a:lnTo>
                    <a:pt x="21" y="158"/>
                  </a:lnTo>
                  <a:lnTo>
                    <a:pt x="22" y="158"/>
                  </a:lnTo>
                  <a:lnTo>
                    <a:pt x="22" y="156"/>
                  </a:lnTo>
                  <a:lnTo>
                    <a:pt x="22" y="156"/>
                  </a:lnTo>
                  <a:lnTo>
                    <a:pt x="20" y="153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8" y="148"/>
                  </a:lnTo>
                  <a:lnTo>
                    <a:pt x="19" y="145"/>
                  </a:lnTo>
                  <a:lnTo>
                    <a:pt x="18" y="143"/>
                  </a:lnTo>
                  <a:lnTo>
                    <a:pt x="16" y="137"/>
                  </a:lnTo>
                  <a:lnTo>
                    <a:pt x="16" y="134"/>
                  </a:lnTo>
                  <a:lnTo>
                    <a:pt x="18" y="131"/>
                  </a:lnTo>
                  <a:lnTo>
                    <a:pt x="24" y="124"/>
                  </a:lnTo>
                  <a:lnTo>
                    <a:pt x="26" y="121"/>
                  </a:lnTo>
                  <a:lnTo>
                    <a:pt x="28" y="118"/>
                  </a:lnTo>
                  <a:lnTo>
                    <a:pt x="35" y="109"/>
                  </a:lnTo>
                  <a:lnTo>
                    <a:pt x="39" y="104"/>
                  </a:lnTo>
                  <a:lnTo>
                    <a:pt x="42" y="102"/>
                  </a:lnTo>
                  <a:lnTo>
                    <a:pt x="46" y="98"/>
                  </a:lnTo>
                  <a:lnTo>
                    <a:pt x="48" y="95"/>
                  </a:lnTo>
                  <a:lnTo>
                    <a:pt x="56" y="93"/>
                  </a:lnTo>
                  <a:lnTo>
                    <a:pt x="57" y="92"/>
                  </a:lnTo>
                  <a:lnTo>
                    <a:pt x="59" y="89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59" y="79"/>
                  </a:lnTo>
                  <a:lnTo>
                    <a:pt x="57" y="77"/>
                  </a:lnTo>
                  <a:lnTo>
                    <a:pt x="56" y="76"/>
                  </a:lnTo>
                  <a:lnTo>
                    <a:pt x="57" y="75"/>
                  </a:lnTo>
                  <a:lnTo>
                    <a:pt x="58" y="75"/>
                  </a:lnTo>
                  <a:lnTo>
                    <a:pt x="59" y="74"/>
                  </a:lnTo>
                  <a:lnTo>
                    <a:pt x="61" y="73"/>
                  </a:lnTo>
                  <a:lnTo>
                    <a:pt x="60" y="71"/>
                  </a:lnTo>
                  <a:lnTo>
                    <a:pt x="57" y="68"/>
                  </a:lnTo>
                  <a:lnTo>
                    <a:pt x="56" y="66"/>
                  </a:lnTo>
                  <a:lnTo>
                    <a:pt x="53" y="59"/>
                  </a:lnTo>
                  <a:lnTo>
                    <a:pt x="48" y="53"/>
                  </a:lnTo>
                  <a:lnTo>
                    <a:pt x="47" y="51"/>
                  </a:lnTo>
                  <a:lnTo>
                    <a:pt x="47" y="49"/>
                  </a:lnTo>
                  <a:lnTo>
                    <a:pt x="48" y="46"/>
                  </a:lnTo>
                  <a:lnTo>
                    <a:pt x="47" y="44"/>
                  </a:lnTo>
                  <a:lnTo>
                    <a:pt x="45" y="41"/>
                  </a:lnTo>
                  <a:lnTo>
                    <a:pt x="46" y="40"/>
                  </a:lnTo>
                  <a:lnTo>
                    <a:pt x="45" y="36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1" y="35"/>
                  </a:lnTo>
                  <a:lnTo>
                    <a:pt x="53" y="35"/>
                  </a:lnTo>
                  <a:lnTo>
                    <a:pt x="56" y="37"/>
                  </a:lnTo>
                  <a:lnTo>
                    <a:pt x="57" y="37"/>
                  </a:lnTo>
                  <a:lnTo>
                    <a:pt x="61" y="34"/>
                  </a:lnTo>
                  <a:lnTo>
                    <a:pt x="66" y="28"/>
                  </a:lnTo>
                  <a:lnTo>
                    <a:pt x="67" y="25"/>
                  </a:lnTo>
                  <a:lnTo>
                    <a:pt x="68" y="24"/>
                  </a:lnTo>
                  <a:lnTo>
                    <a:pt x="72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83" y="22"/>
                  </a:lnTo>
                  <a:lnTo>
                    <a:pt x="87" y="21"/>
                  </a:lnTo>
                  <a:lnTo>
                    <a:pt x="89" y="21"/>
                  </a:lnTo>
                  <a:lnTo>
                    <a:pt x="95" y="20"/>
                  </a:lnTo>
                  <a:lnTo>
                    <a:pt x="105" y="21"/>
                  </a:lnTo>
                  <a:lnTo>
                    <a:pt x="111" y="21"/>
                  </a:lnTo>
                  <a:lnTo>
                    <a:pt x="115" y="21"/>
                  </a:lnTo>
                  <a:lnTo>
                    <a:pt x="126" y="24"/>
                  </a:lnTo>
                  <a:lnTo>
                    <a:pt x="130" y="25"/>
                  </a:lnTo>
                  <a:lnTo>
                    <a:pt x="131" y="26"/>
                  </a:lnTo>
                  <a:lnTo>
                    <a:pt x="135" y="27"/>
                  </a:lnTo>
                  <a:lnTo>
                    <a:pt x="141" y="28"/>
                  </a:lnTo>
                  <a:lnTo>
                    <a:pt x="146" y="29"/>
                  </a:lnTo>
                  <a:lnTo>
                    <a:pt x="150" y="29"/>
                  </a:lnTo>
                  <a:lnTo>
                    <a:pt x="152" y="29"/>
                  </a:lnTo>
                  <a:lnTo>
                    <a:pt x="156" y="36"/>
                  </a:lnTo>
                  <a:lnTo>
                    <a:pt x="157" y="37"/>
                  </a:lnTo>
                  <a:lnTo>
                    <a:pt x="158" y="37"/>
                  </a:lnTo>
                  <a:lnTo>
                    <a:pt x="161" y="37"/>
                  </a:lnTo>
                  <a:lnTo>
                    <a:pt x="166" y="37"/>
                  </a:lnTo>
                  <a:lnTo>
                    <a:pt x="169" y="38"/>
                  </a:lnTo>
                  <a:lnTo>
                    <a:pt x="168" y="42"/>
                  </a:lnTo>
                  <a:lnTo>
                    <a:pt x="169" y="43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3" y="38"/>
                  </a:lnTo>
                  <a:lnTo>
                    <a:pt x="174" y="37"/>
                  </a:lnTo>
                  <a:lnTo>
                    <a:pt x="178" y="38"/>
                  </a:lnTo>
                  <a:lnTo>
                    <a:pt x="180" y="38"/>
                  </a:lnTo>
                  <a:lnTo>
                    <a:pt x="182" y="37"/>
                  </a:lnTo>
                  <a:lnTo>
                    <a:pt x="183" y="36"/>
                  </a:lnTo>
                  <a:lnTo>
                    <a:pt x="187" y="38"/>
                  </a:lnTo>
                  <a:lnTo>
                    <a:pt x="191" y="38"/>
                  </a:lnTo>
                  <a:lnTo>
                    <a:pt x="194" y="38"/>
                  </a:lnTo>
                  <a:lnTo>
                    <a:pt x="196" y="40"/>
                  </a:lnTo>
                  <a:lnTo>
                    <a:pt x="198" y="43"/>
                  </a:lnTo>
                  <a:lnTo>
                    <a:pt x="199" y="45"/>
                  </a:lnTo>
                  <a:lnTo>
                    <a:pt x="200" y="45"/>
                  </a:lnTo>
                  <a:lnTo>
                    <a:pt x="202" y="41"/>
                  </a:lnTo>
                  <a:lnTo>
                    <a:pt x="204" y="40"/>
                  </a:lnTo>
                  <a:lnTo>
                    <a:pt x="206" y="38"/>
                  </a:lnTo>
                  <a:lnTo>
                    <a:pt x="207" y="38"/>
                  </a:lnTo>
                  <a:lnTo>
                    <a:pt x="209" y="37"/>
                  </a:lnTo>
                  <a:lnTo>
                    <a:pt x="210" y="35"/>
                  </a:lnTo>
                  <a:lnTo>
                    <a:pt x="211" y="35"/>
                  </a:lnTo>
                  <a:lnTo>
                    <a:pt x="212" y="36"/>
                  </a:lnTo>
                  <a:lnTo>
                    <a:pt x="213" y="38"/>
                  </a:lnTo>
                  <a:lnTo>
                    <a:pt x="215" y="41"/>
                  </a:lnTo>
                  <a:lnTo>
                    <a:pt x="217" y="46"/>
                  </a:lnTo>
                  <a:lnTo>
                    <a:pt x="219" y="47"/>
                  </a:lnTo>
                  <a:lnTo>
                    <a:pt x="223" y="46"/>
                  </a:lnTo>
                  <a:lnTo>
                    <a:pt x="225" y="45"/>
                  </a:lnTo>
                  <a:lnTo>
                    <a:pt x="229" y="45"/>
                  </a:lnTo>
                  <a:lnTo>
                    <a:pt x="235" y="43"/>
                  </a:lnTo>
                  <a:lnTo>
                    <a:pt x="240" y="42"/>
                  </a:lnTo>
                  <a:lnTo>
                    <a:pt x="243" y="43"/>
                  </a:lnTo>
                  <a:lnTo>
                    <a:pt x="245" y="44"/>
                  </a:lnTo>
                  <a:lnTo>
                    <a:pt x="248" y="46"/>
                  </a:lnTo>
                  <a:lnTo>
                    <a:pt x="248" y="50"/>
                  </a:lnTo>
                  <a:lnTo>
                    <a:pt x="252" y="53"/>
                  </a:lnTo>
                  <a:lnTo>
                    <a:pt x="255" y="53"/>
                  </a:lnTo>
                  <a:lnTo>
                    <a:pt x="256" y="50"/>
                  </a:lnTo>
                  <a:lnTo>
                    <a:pt x="257" y="48"/>
                  </a:lnTo>
                  <a:lnTo>
                    <a:pt x="257" y="46"/>
                  </a:lnTo>
                  <a:lnTo>
                    <a:pt x="257" y="43"/>
                  </a:lnTo>
                  <a:lnTo>
                    <a:pt x="256" y="40"/>
                  </a:lnTo>
                  <a:lnTo>
                    <a:pt x="254" y="37"/>
                  </a:lnTo>
                  <a:lnTo>
                    <a:pt x="256" y="32"/>
                  </a:lnTo>
                  <a:lnTo>
                    <a:pt x="258" y="29"/>
                  </a:lnTo>
                  <a:lnTo>
                    <a:pt x="259" y="26"/>
                  </a:lnTo>
                  <a:lnTo>
                    <a:pt x="261" y="23"/>
                  </a:lnTo>
                  <a:lnTo>
                    <a:pt x="264" y="19"/>
                  </a:lnTo>
                  <a:lnTo>
                    <a:pt x="268" y="14"/>
                  </a:lnTo>
                  <a:lnTo>
                    <a:pt x="271" y="13"/>
                  </a:lnTo>
                  <a:lnTo>
                    <a:pt x="274" y="14"/>
                  </a:lnTo>
                  <a:lnTo>
                    <a:pt x="275" y="14"/>
                  </a:lnTo>
                  <a:lnTo>
                    <a:pt x="279" y="12"/>
                  </a:lnTo>
                  <a:lnTo>
                    <a:pt x="286" y="12"/>
                  </a:lnTo>
                  <a:lnTo>
                    <a:pt x="292" y="12"/>
                  </a:lnTo>
                  <a:lnTo>
                    <a:pt x="292" y="12"/>
                  </a:lnTo>
                  <a:lnTo>
                    <a:pt x="295" y="13"/>
                  </a:lnTo>
                  <a:lnTo>
                    <a:pt x="298" y="14"/>
                  </a:lnTo>
                  <a:lnTo>
                    <a:pt x="300" y="15"/>
                  </a:lnTo>
                  <a:lnTo>
                    <a:pt x="303" y="14"/>
                  </a:lnTo>
                  <a:lnTo>
                    <a:pt x="305" y="13"/>
                  </a:lnTo>
                  <a:lnTo>
                    <a:pt x="308" y="12"/>
                  </a:lnTo>
                  <a:lnTo>
                    <a:pt x="310" y="3"/>
                  </a:lnTo>
                  <a:lnTo>
                    <a:pt x="311" y="2"/>
                  </a:lnTo>
                  <a:lnTo>
                    <a:pt x="312" y="2"/>
                  </a:lnTo>
                  <a:lnTo>
                    <a:pt x="314" y="2"/>
                  </a:lnTo>
                  <a:lnTo>
                    <a:pt x="319" y="3"/>
                  </a:lnTo>
                  <a:lnTo>
                    <a:pt x="324" y="5"/>
                  </a:lnTo>
                  <a:lnTo>
                    <a:pt x="326" y="5"/>
                  </a:lnTo>
                  <a:lnTo>
                    <a:pt x="333" y="1"/>
                  </a:lnTo>
                  <a:lnTo>
                    <a:pt x="337" y="0"/>
                  </a:lnTo>
                  <a:lnTo>
                    <a:pt x="342" y="1"/>
                  </a:lnTo>
                  <a:lnTo>
                    <a:pt x="347" y="1"/>
                  </a:lnTo>
                  <a:lnTo>
                    <a:pt x="351" y="0"/>
                  </a:lnTo>
                  <a:lnTo>
                    <a:pt x="354" y="2"/>
                  </a:lnTo>
                  <a:lnTo>
                    <a:pt x="357" y="5"/>
                  </a:lnTo>
                  <a:lnTo>
                    <a:pt x="360" y="10"/>
                  </a:lnTo>
                  <a:lnTo>
                    <a:pt x="363" y="18"/>
                  </a:lnTo>
                  <a:lnTo>
                    <a:pt x="371" y="28"/>
                  </a:lnTo>
                  <a:lnTo>
                    <a:pt x="371" y="30"/>
                  </a:lnTo>
                  <a:lnTo>
                    <a:pt x="371" y="31"/>
                  </a:lnTo>
                  <a:lnTo>
                    <a:pt x="366" y="32"/>
                  </a:lnTo>
                  <a:lnTo>
                    <a:pt x="363" y="33"/>
                  </a:lnTo>
                  <a:lnTo>
                    <a:pt x="363" y="34"/>
                  </a:lnTo>
                  <a:lnTo>
                    <a:pt x="364" y="36"/>
                  </a:lnTo>
                  <a:lnTo>
                    <a:pt x="365" y="39"/>
                  </a:lnTo>
                  <a:lnTo>
                    <a:pt x="366" y="42"/>
                  </a:lnTo>
                  <a:lnTo>
                    <a:pt x="366" y="45"/>
                  </a:lnTo>
                  <a:lnTo>
                    <a:pt x="366" y="48"/>
                  </a:lnTo>
                  <a:lnTo>
                    <a:pt x="367" y="49"/>
                  </a:lnTo>
                  <a:lnTo>
                    <a:pt x="367" y="51"/>
                  </a:lnTo>
                  <a:lnTo>
                    <a:pt x="366" y="53"/>
                  </a:lnTo>
                  <a:lnTo>
                    <a:pt x="366" y="53"/>
                  </a:lnTo>
                  <a:lnTo>
                    <a:pt x="366" y="54"/>
                  </a:lnTo>
                  <a:lnTo>
                    <a:pt x="374" y="54"/>
                  </a:lnTo>
                  <a:lnTo>
                    <a:pt x="378" y="55"/>
                  </a:lnTo>
                  <a:lnTo>
                    <a:pt x="381" y="57"/>
                  </a:lnTo>
                  <a:lnTo>
                    <a:pt x="382" y="57"/>
                  </a:lnTo>
                  <a:lnTo>
                    <a:pt x="385" y="56"/>
                  </a:lnTo>
                  <a:lnTo>
                    <a:pt x="389" y="55"/>
                  </a:lnTo>
                  <a:lnTo>
                    <a:pt x="391" y="55"/>
                  </a:lnTo>
                  <a:lnTo>
                    <a:pt x="393" y="57"/>
                  </a:lnTo>
                  <a:lnTo>
                    <a:pt x="393" y="60"/>
                  </a:lnTo>
                  <a:lnTo>
                    <a:pt x="394" y="62"/>
                  </a:lnTo>
                  <a:lnTo>
                    <a:pt x="396" y="64"/>
                  </a:lnTo>
                  <a:lnTo>
                    <a:pt x="397" y="64"/>
                  </a:lnTo>
                  <a:lnTo>
                    <a:pt x="399" y="64"/>
                  </a:lnTo>
                  <a:lnTo>
                    <a:pt x="399" y="65"/>
                  </a:lnTo>
                  <a:lnTo>
                    <a:pt x="399" y="66"/>
                  </a:lnTo>
                  <a:lnTo>
                    <a:pt x="399" y="68"/>
                  </a:lnTo>
                  <a:lnTo>
                    <a:pt x="400" y="70"/>
                  </a:lnTo>
                  <a:lnTo>
                    <a:pt x="401" y="75"/>
                  </a:lnTo>
                  <a:lnTo>
                    <a:pt x="402" y="76"/>
                  </a:lnTo>
                  <a:lnTo>
                    <a:pt x="403" y="78"/>
                  </a:lnTo>
                  <a:lnTo>
                    <a:pt x="403" y="81"/>
                  </a:lnTo>
                  <a:lnTo>
                    <a:pt x="402" y="82"/>
                  </a:lnTo>
                  <a:lnTo>
                    <a:pt x="401" y="84"/>
                  </a:lnTo>
                  <a:lnTo>
                    <a:pt x="402" y="87"/>
                  </a:lnTo>
                  <a:lnTo>
                    <a:pt x="404" y="91"/>
                  </a:lnTo>
                  <a:lnTo>
                    <a:pt x="406" y="92"/>
                  </a:lnTo>
                  <a:lnTo>
                    <a:pt x="407" y="95"/>
                  </a:lnTo>
                  <a:lnTo>
                    <a:pt x="410" y="97"/>
                  </a:lnTo>
                  <a:lnTo>
                    <a:pt x="413" y="93"/>
                  </a:lnTo>
                  <a:lnTo>
                    <a:pt x="417" y="92"/>
                  </a:lnTo>
                  <a:lnTo>
                    <a:pt x="420" y="93"/>
                  </a:lnTo>
                  <a:lnTo>
                    <a:pt x="423" y="93"/>
                  </a:lnTo>
                  <a:lnTo>
                    <a:pt x="426" y="95"/>
                  </a:lnTo>
                  <a:lnTo>
                    <a:pt x="427" y="98"/>
                  </a:lnTo>
                  <a:lnTo>
                    <a:pt x="429" y="100"/>
                  </a:lnTo>
                  <a:lnTo>
                    <a:pt x="431" y="99"/>
                  </a:lnTo>
                  <a:lnTo>
                    <a:pt x="435" y="100"/>
                  </a:lnTo>
                  <a:lnTo>
                    <a:pt x="436" y="102"/>
                  </a:lnTo>
                  <a:lnTo>
                    <a:pt x="439" y="103"/>
                  </a:lnTo>
                  <a:lnTo>
                    <a:pt x="441" y="101"/>
                  </a:lnTo>
                  <a:lnTo>
                    <a:pt x="443" y="99"/>
                  </a:lnTo>
                  <a:lnTo>
                    <a:pt x="449" y="97"/>
                  </a:lnTo>
                  <a:lnTo>
                    <a:pt x="454" y="97"/>
                  </a:lnTo>
                  <a:lnTo>
                    <a:pt x="455" y="96"/>
                  </a:lnTo>
                  <a:lnTo>
                    <a:pt x="457" y="94"/>
                  </a:lnTo>
                  <a:lnTo>
                    <a:pt x="460" y="93"/>
                  </a:lnTo>
                  <a:lnTo>
                    <a:pt x="463" y="93"/>
                  </a:lnTo>
                  <a:lnTo>
                    <a:pt x="465" y="97"/>
                  </a:lnTo>
                  <a:lnTo>
                    <a:pt x="468" y="99"/>
                  </a:lnTo>
                  <a:lnTo>
                    <a:pt x="468" y="103"/>
                  </a:lnTo>
                  <a:lnTo>
                    <a:pt x="471" y="108"/>
                  </a:lnTo>
                  <a:lnTo>
                    <a:pt x="479" y="114"/>
                  </a:lnTo>
                  <a:lnTo>
                    <a:pt x="481" y="117"/>
                  </a:lnTo>
                  <a:lnTo>
                    <a:pt x="484" y="116"/>
                  </a:lnTo>
                  <a:lnTo>
                    <a:pt x="484" y="116"/>
                  </a:lnTo>
                  <a:lnTo>
                    <a:pt x="485" y="115"/>
                  </a:lnTo>
                  <a:lnTo>
                    <a:pt x="486" y="112"/>
                  </a:lnTo>
                  <a:lnTo>
                    <a:pt x="486" y="111"/>
                  </a:lnTo>
                  <a:lnTo>
                    <a:pt x="488" y="111"/>
                  </a:lnTo>
                  <a:lnTo>
                    <a:pt x="493" y="114"/>
                  </a:lnTo>
                  <a:lnTo>
                    <a:pt x="497" y="115"/>
                  </a:lnTo>
                  <a:lnTo>
                    <a:pt x="499" y="115"/>
                  </a:lnTo>
                  <a:lnTo>
                    <a:pt x="504" y="118"/>
                  </a:lnTo>
                  <a:lnTo>
                    <a:pt x="508" y="121"/>
                  </a:lnTo>
                  <a:lnTo>
                    <a:pt x="511" y="122"/>
                  </a:lnTo>
                  <a:lnTo>
                    <a:pt x="514" y="121"/>
                  </a:lnTo>
                  <a:lnTo>
                    <a:pt x="515" y="120"/>
                  </a:lnTo>
                  <a:lnTo>
                    <a:pt x="517" y="121"/>
                  </a:lnTo>
                  <a:lnTo>
                    <a:pt x="518" y="123"/>
                  </a:lnTo>
                  <a:lnTo>
                    <a:pt x="520" y="125"/>
                  </a:lnTo>
                  <a:lnTo>
                    <a:pt x="522" y="125"/>
                  </a:lnTo>
                  <a:lnTo>
                    <a:pt x="524" y="125"/>
                  </a:lnTo>
                  <a:lnTo>
                    <a:pt x="530" y="129"/>
                  </a:lnTo>
                  <a:lnTo>
                    <a:pt x="534" y="133"/>
                  </a:lnTo>
                  <a:lnTo>
                    <a:pt x="537" y="133"/>
                  </a:lnTo>
                  <a:lnTo>
                    <a:pt x="539" y="132"/>
                  </a:lnTo>
                  <a:lnTo>
                    <a:pt x="541" y="131"/>
                  </a:lnTo>
                  <a:lnTo>
                    <a:pt x="543" y="133"/>
                  </a:lnTo>
                  <a:lnTo>
                    <a:pt x="544" y="134"/>
                  </a:lnTo>
                  <a:lnTo>
                    <a:pt x="543" y="136"/>
                  </a:lnTo>
                  <a:lnTo>
                    <a:pt x="543" y="139"/>
                  </a:lnTo>
                  <a:lnTo>
                    <a:pt x="544" y="142"/>
                  </a:lnTo>
                  <a:lnTo>
                    <a:pt x="544" y="145"/>
                  </a:lnTo>
                  <a:lnTo>
                    <a:pt x="544" y="148"/>
                  </a:lnTo>
                  <a:lnTo>
                    <a:pt x="543" y="150"/>
                  </a:lnTo>
                  <a:lnTo>
                    <a:pt x="540" y="153"/>
                  </a:lnTo>
                  <a:lnTo>
                    <a:pt x="538" y="156"/>
                  </a:lnTo>
                  <a:lnTo>
                    <a:pt x="533" y="158"/>
                  </a:lnTo>
                  <a:lnTo>
                    <a:pt x="531" y="159"/>
                  </a:lnTo>
                  <a:lnTo>
                    <a:pt x="531" y="161"/>
                  </a:lnTo>
                  <a:lnTo>
                    <a:pt x="533" y="163"/>
                  </a:lnTo>
                  <a:lnTo>
                    <a:pt x="536" y="165"/>
                  </a:lnTo>
                  <a:lnTo>
                    <a:pt x="540" y="166"/>
                  </a:lnTo>
                  <a:lnTo>
                    <a:pt x="541" y="168"/>
                  </a:lnTo>
                  <a:lnTo>
                    <a:pt x="540" y="168"/>
                  </a:lnTo>
                  <a:lnTo>
                    <a:pt x="538" y="169"/>
                  </a:lnTo>
                  <a:lnTo>
                    <a:pt x="534" y="168"/>
                  </a:lnTo>
                  <a:lnTo>
                    <a:pt x="533" y="169"/>
                  </a:lnTo>
                  <a:lnTo>
                    <a:pt x="531" y="171"/>
                  </a:lnTo>
                  <a:lnTo>
                    <a:pt x="531" y="175"/>
                  </a:lnTo>
                  <a:lnTo>
                    <a:pt x="530" y="178"/>
                  </a:lnTo>
                  <a:lnTo>
                    <a:pt x="533" y="179"/>
                  </a:lnTo>
                  <a:lnTo>
                    <a:pt x="536" y="180"/>
                  </a:lnTo>
                  <a:lnTo>
                    <a:pt x="536" y="183"/>
                  </a:lnTo>
                  <a:lnTo>
                    <a:pt x="537" y="186"/>
                  </a:lnTo>
                  <a:lnTo>
                    <a:pt x="538" y="188"/>
                  </a:lnTo>
                  <a:lnTo>
                    <a:pt x="536" y="190"/>
                  </a:lnTo>
                  <a:lnTo>
                    <a:pt x="536" y="191"/>
                  </a:lnTo>
                  <a:lnTo>
                    <a:pt x="536" y="192"/>
                  </a:lnTo>
                  <a:lnTo>
                    <a:pt x="538" y="192"/>
                  </a:lnTo>
                  <a:lnTo>
                    <a:pt x="539" y="192"/>
                  </a:lnTo>
                  <a:lnTo>
                    <a:pt x="539" y="194"/>
                  </a:lnTo>
                  <a:lnTo>
                    <a:pt x="537" y="197"/>
                  </a:lnTo>
                  <a:lnTo>
                    <a:pt x="535" y="203"/>
                  </a:lnTo>
                  <a:lnTo>
                    <a:pt x="534" y="206"/>
                  </a:lnTo>
                  <a:lnTo>
                    <a:pt x="534" y="210"/>
                  </a:lnTo>
                  <a:lnTo>
                    <a:pt x="533" y="212"/>
                  </a:lnTo>
                  <a:lnTo>
                    <a:pt x="530" y="212"/>
                  </a:lnTo>
                  <a:lnTo>
                    <a:pt x="522" y="212"/>
                  </a:lnTo>
                  <a:lnTo>
                    <a:pt x="515" y="212"/>
                  </a:lnTo>
                  <a:lnTo>
                    <a:pt x="512" y="212"/>
                  </a:lnTo>
                  <a:lnTo>
                    <a:pt x="508" y="212"/>
                  </a:lnTo>
                  <a:lnTo>
                    <a:pt x="505" y="212"/>
                  </a:lnTo>
                  <a:lnTo>
                    <a:pt x="502" y="218"/>
                  </a:lnTo>
                  <a:lnTo>
                    <a:pt x="499" y="219"/>
                  </a:lnTo>
                  <a:lnTo>
                    <a:pt x="495" y="222"/>
                  </a:lnTo>
                  <a:lnTo>
                    <a:pt x="491" y="222"/>
                  </a:lnTo>
                  <a:lnTo>
                    <a:pt x="489" y="224"/>
                  </a:lnTo>
                  <a:lnTo>
                    <a:pt x="488" y="228"/>
                  </a:lnTo>
                  <a:lnTo>
                    <a:pt x="488" y="231"/>
                  </a:lnTo>
                  <a:lnTo>
                    <a:pt x="487" y="233"/>
                  </a:lnTo>
                  <a:lnTo>
                    <a:pt x="487" y="234"/>
                  </a:lnTo>
                  <a:lnTo>
                    <a:pt x="486" y="235"/>
                  </a:lnTo>
                  <a:lnTo>
                    <a:pt x="486" y="236"/>
                  </a:lnTo>
                  <a:lnTo>
                    <a:pt x="487" y="237"/>
                  </a:lnTo>
                  <a:lnTo>
                    <a:pt x="489" y="237"/>
                  </a:lnTo>
                  <a:lnTo>
                    <a:pt x="489" y="238"/>
                  </a:lnTo>
                  <a:lnTo>
                    <a:pt x="488" y="239"/>
                  </a:lnTo>
                  <a:lnTo>
                    <a:pt x="487" y="240"/>
                  </a:lnTo>
                  <a:lnTo>
                    <a:pt x="486" y="242"/>
                  </a:lnTo>
                  <a:lnTo>
                    <a:pt x="486" y="243"/>
                  </a:lnTo>
                  <a:lnTo>
                    <a:pt x="487" y="24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6" name="Freeform 309">
              <a:extLst>
                <a:ext uri="{FF2B5EF4-FFF2-40B4-BE49-F238E27FC236}">
                  <a16:creationId xmlns:a16="http://schemas.microsoft.com/office/drawing/2014/main" id="{F0998477-1ACC-44AE-B49F-9DEDD1885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09256" y="5956788"/>
              <a:ext cx="38468" cy="54952"/>
            </a:xfrm>
            <a:custGeom>
              <a:avLst/>
              <a:gdLst>
                <a:gd name="T0" fmla="*/ 29 w 30"/>
                <a:gd name="T1" fmla="*/ 23 h 42"/>
                <a:gd name="T2" fmla="*/ 29 w 30"/>
                <a:gd name="T3" fmla="*/ 18 h 42"/>
                <a:gd name="T4" fmla="*/ 28 w 30"/>
                <a:gd name="T5" fmla="*/ 16 h 42"/>
                <a:gd name="T6" fmla="*/ 26 w 30"/>
                <a:gd name="T7" fmla="*/ 16 h 42"/>
                <a:gd name="T8" fmla="*/ 23 w 30"/>
                <a:gd name="T9" fmla="*/ 11 h 42"/>
                <a:gd name="T10" fmla="*/ 20 w 30"/>
                <a:gd name="T11" fmla="*/ 4 h 42"/>
                <a:gd name="T12" fmla="*/ 17 w 30"/>
                <a:gd name="T13" fmla="*/ 1 h 42"/>
                <a:gd name="T14" fmla="*/ 15 w 30"/>
                <a:gd name="T15" fmla="*/ 0 h 42"/>
                <a:gd name="T16" fmla="*/ 15 w 30"/>
                <a:gd name="T17" fmla="*/ 1 h 42"/>
                <a:gd name="T18" fmla="*/ 15 w 30"/>
                <a:gd name="T19" fmla="*/ 5 h 42"/>
                <a:gd name="T20" fmla="*/ 12 w 30"/>
                <a:gd name="T21" fmla="*/ 2 h 42"/>
                <a:gd name="T22" fmla="*/ 8 w 30"/>
                <a:gd name="T23" fmla="*/ 2 h 42"/>
                <a:gd name="T24" fmla="*/ 2 w 30"/>
                <a:gd name="T25" fmla="*/ 4 h 42"/>
                <a:gd name="T26" fmla="*/ 0 w 30"/>
                <a:gd name="T27" fmla="*/ 7 h 42"/>
                <a:gd name="T28" fmla="*/ 1 w 30"/>
                <a:gd name="T29" fmla="*/ 12 h 42"/>
                <a:gd name="T30" fmla="*/ 2 w 30"/>
                <a:gd name="T31" fmla="*/ 13 h 42"/>
                <a:gd name="T32" fmla="*/ 6 w 30"/>
                <a:gd name="T33" fmla="*/ 16 h 42"/>
                <a:gd name="T34" fmla="*/ 10 w 30"/>
                <a:gd name="T35" fmla="*/ 15 h 42"/>
                <a:gd name="T36" fmla="*/ 15 w 30"/>
                <a:gd name="T37" fmla="*/ 22 h 42"/>
                <a:gd name="T38" fmla="*/ 17 w 30"/>
                <a:gd name="T39" fmla="*/ 28 h 42"/>
                <a:gd name="T40" fmla="*/ 18 w 30"/>
                <a:gd name="T41" fmla="*/ 30 h 42"/>
                <a:gd name="T42" fmla="*/ 22 w 30"/>
                <a:gd name="T43" fmla="*/ 33 h 42"/>
                <a:gd name="T44" fmla="*/ 23 w 30"/>
                <a:gd name="T45" fmla="*/ 37 h 42"/>
                <a:gd name="T46" fmla="*/ 24 w 30"/>
                <a:gd name="T47" fmla="*/ 41 h 42"/>
                <a:gd name="T48" fmla="*/ 27 w 30"/>
                <a:gd name="T49" fmla="*/ 40 h 42"/>
                <a:gd name="T50" fmla="*/ 26 w 30"/>
                <a:gd name="T51" fmla="*/ 38 h 42"/>
                <a:gd name="T52" fmla="*/ 24 w 30"/>
                <a:gd name="T53" fmla="*/ 35 h 42"/>
                <a:gd name="T54" fmla="*/ 26 w 30"/>
                <a:gd name="T55" fmla="*/ 32 h 42"/>
                <a:gd name="T56" fmla="*/ 29 w 30"/>
                <a:gd name="T5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42">
                  <a:moveTo>
                    <a:pt x="29" y="23"/>
                  </a:moveTo>
                  <a:lnTo>
                    <a:pt x="29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3" y="11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5"/>
                  </a:lnTo>
                  <a:lnTo>
                    <a:pt x="12" y="2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7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6" y="16"/>
                  </a:lnTo>
                  <a:lnTo>
                    <a:pt x="10" y="15"/>
                  </a:lnTo>
                  <a:lnTo>
                    <a:pt x="15" y="22"/>
                  </a:lnTo>
                  <a:lnTo>
                    <a:pt x="17" y="28"/>
                  </a:lnTo>
                  <a:lnTo>
                    <a:pt x="18" y="30"/>
                  </a:lnTo>
                  <a:lnTo>
                    <a:pt x="22" y="33"/>
                  </a:lnTo>
                  <a:lnTo>
                    <a:pt x="23" y="37"/>
                  </a:lnTo>
                  <a:lnTo>
                    <a:pt x="24" y="41"/>
                  </a:lnTo>
                  <a:lnTo>
                    <a:pt x="27" y="40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26" y="32"/>
                  </a:lnTo>
                  <a:lnTo>
                    <a:pt x="29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7" name="Freeform 310">
              <a:extLst>
                <a:ext uri="{FF2B5EF4-FFF2-40B4-BE49-F238E27FC236}">
                  <a16:creationId xmlns:a16="http://schemas.microsoft.com/office/drawing/2014/main" id="{6BCA8087-6ADA-43AF-9AB5-5E80BDCCD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09256" y="5956788"/>
              <a:ext cx="38468" cy="54952"/>
            </a:xfrm>
            <a:custGeom>
              <a:avLst/>
              <a:gdLst>
                <a:gd name="T0" fmla="*/ 29 w 30"/>
                <a:gd name="T1" fmla="*/ 23 h 42"/>
                <a:gd name="T2" fmla="*/ 29 w 30"/>
                <a:gd name="T3" fmla="*/ 18 h 42"/>
                <a:gd name="T4" fmla="*/ 28 w 30"/>
                <a:gd name="T5" fmla="*/ 16 h 42"/>
                <a:gd name="T6" fmla="*/ 26 w 30"/>
                <a:gd name="T7" fmla="*/ 16 h 42"/>
                <a:gd name="T8" fmla="*/ 23 w 30"/>
                <a:gd name="T9" fmla="*/ 11 h 42"/>
                <a:gd name="T10" fmla="*/ 20 w 30"/>
                <a:gd name="T11" fmla="*/ 4 h 42"/>
                <a:gd name="T12" fmla="*/ 17 w 30"/>
                <a:gd name="T13" fmla="*/ 1 h 42"/>
                <a:gd name="T14" fmla="*/ 15 w 30"/>
                <a:gd name="T15" fmla="*/ 0 h 42"/>
                <a:gd name="T16" fmla="*/ 15 w 30"/>
                <a:gd name="T17" fmla="*/ 1 h 42"/>
                <a:gd name="T18" fmla="*/ 15 w 30"/>
                <a:gd name="T19" fmla="*/ 5 h 42"/>
                <a:gd name="T20" fmla="*/ 12 w 30"/>
                <a:gd name="T21" fmla="*/ 2 h 42"/>
                <a:gd name="T22" fmla="*/ 8 w 30"/>
                <a:gd name="T23" fmla="*/ 2 h 42"/>
                <a:gd name="T24" fmla="*/ 2 w 30"/>
                <a:gd name="T25" fmla="*/ 4 h 42"/>
                <a:gd name="T26" fmla="*/ 0 w 30"/>
                <a:gd name="T27" fmla="*/ 7 h 42"/>
                <a:gd name="T28" fmla="*/ 1 w 30"/>
                <a:gd name="T29" fmla="*/ 12 h 42"/>
                <a:gd name="T30" fmla="*/ 2 w 30"/>
                <a:gd name="T31" fmla="*/ 13 h 42"/>
                <a:gd name="T32" fmla="*/ 6 w 30"/>
                <a:gd name="T33" fmla="*/ 16 h 42"/>
                <a:gd name="T34" fmla="*/ 10 w 30"/>
                <a:gd name="T35" fmla="*/ 15 h 42"/>
                <a:gd name="T36" fmla="*/ 15 w 30"/>
                <a:gd name="T37" fmla="*/ 22 h 42"/>
                <a:gd name="T38" fmla="*/ 17 w 30"/>
                <a:gd name="T39" fmla="*/ 28 h 42"/>
                <a:gd name="T40" fmla="*/ 18 w 30"/>
                <a:gd name="T41" fmla="*/ 30 h 42"/>
                <a:gd name="T42" fmla="*/ 22 w 30"/>
                <a:gd name="T43" fmla="*/ 33 h 42"/>
                <a:gd name="T44" fmla="*/ 23 w 30"/>
                <a:gd name="T45" fmla="*/ 37 h 42"/>
                <a:gd name="T46" fmla="*/ 24 w 30"/>
                <a:gd name="T47" fmla="*/ 41 h 42"/>
                <a:gd name="T48" fmla="*/ 27 w 30"/>
                <a:gd name="T49" fmla="*/ 40 h 42"/>
                <a:gd name="T50" fmla="*/ 26 w 30"/>
                <a:gd name="T51" fmla="*/ 38 h 42"/>
                <a:gd name="T52" fmla="*/ 24 w 30"/>
                <a:gd name="T53" fmla="*/ 35 h 42"/>
                <a:gd name="T54" fmla="*/ 26 w 30"/>
                <a:gd name="T55" fmla="*/ 32 h 42"/>
                <a:gd name="T56" fmla="*/ 29 w 30"/>
                <a:gd name="T57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42">
                  <a:moveTo>
                    <a:pt x="29" y="23"/>
                  </a:moveTo>
                  <a:lnTo>
                    <a:pt x="29" y="18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3" y="11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5"/>
                  </a:lnTo>
                  <a:lnTo>
                    <a:pt x="12" y="2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7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6" y="16"/>
                  </a:lnTo>
                  <a:lnTo>
                    <a:pt x="10" y="15"/>
                  </a:lnTo>
                  <a:lnTo>
                    <a:pt x="15" y="22"/>
                  </a:lnTo>
                  <a:lnTo>
                    <a:pt x="17" y="28"/>
                  </a:lnTo>
                  <a:lnTo>
                    <a:pt x="18" y="30"/>
                  </a:lnTo>
                  <a:lnTo>
                    <a:pt x="22" y="33"/>
                  </a:lnTo>
                  <a:lnTo>
                    <a:pt x="23" y="37"/>
                  </a:lnTo>
                  <a:lnTo>
                    <a:pt x="24" y="41"/>
                  </a:lnTo>
                  <a:lnTo>
                    <a:pt x="27" y="40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26" y="32"/>
                  </a:lnTo>
                  <a:lnTo>
                    <a:pt x="29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8" name="Freeform 311">
              <a:extLst>
                <a:ext uri="{FF2B5EF4-FFF2-40B4-BE49-F238E27FC236}">
                  <a16:creationId xmlns:a16="http://schemas.microsoft.com/office/drawing/2014/main" id="{007BBD00-9DDB-4A5F-8050-CDF6AAEF2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0888" y="6165606"/>
              <a:ext cx="76932" cy="82429"/>
            </a:xfrm>
            <a:custGeom>
              <a:avLst/>
              <a:gdLst>
                <a:gd name="T0" fmla="*/ 1 w 61"/>
                <a:gd name="T1" fmla="*/ 49 h 67"/>
                <a:gd name="T2" fmla="*/ 5 w 61"/>
                <a:gd name="T3" fmla="*/ 60 h 67"/>
                <a:gd name="T4" fmla="*/ 11 w 61"/>
                <a:gd name="T5" fmla="*/ 66 h 67"/>
                <a:gd name="T6" fmla="*/ 19 w 61"/>
                <a:gd name="T7" fmla="*/ 65 h 67"/>
                <a:gd name="T8" fmla="*/ 27 w 61"/>
                <a:gd name="T9" fmla="*/ 62 h 67"/>
                <a:gd name="T10" fmla="*/ 40 w 61"/>
                <a:gd name="T11" fmla="*/ 55 h 67"/>
                <a:gd name="T12" fmla="*/ 47 w 61"/>
                <a:gd name="T13" fmla="*/ 46 h 67"/>
                <a:gd name="T14" fmla="*/ 49 w 61"/>
                <a:gd name="T15" fmla="*/ 40 h 67"/>
                <a:gd name="T16" fmla="*/ 55 w 61"/>
                <a:gd name="T17" fmla="*/ 33 h 67"/>
                <a:gd name="T18" fmla="*/ 56 w 61"/>
                <a:gd name="T19" fmla="*/ 35 h 67"/>
                <a:gd name="T20" fmla="*/ 57 w 61"/>
                <a:gd name="T21" fmla="*/ 41 h 67"/>
                <a:gd name="T22" fmla="*/ 58 w 61"/>
                <a:gd name="T23" fmla="*/ 40 h 67"/>
                <a:gd name="T24" fmla="*/ 60 w 61"/>
                <a:gd name="T25" fmla="*/ 36 h 67"/>
                <a:gd name="T26" fmla="*/ 60 w 61"/>
                <a:gd name="T27" fmla="*/ 28 h 67"/>
                <a:gd name="T28" fmla="*/ 57 w 61"/>
                <a:gd name="T29" fmla="*/ 22 h 67"/>
                <a:gd name="T30" fmla="*/ 52 w 61"/>
                <a:gd name="T31" fmla="*/ 18 h 67"/>
                <a:gd name="T32" fmla="*/ 28 w 61"/>
                <a:gd name="T33" fmla="*/ 0 h 67"/>
                <a:gd name="T34" fmla="*/ 20 w 61"/>
                <a:gd name="T35" fmla="*/ 0 h 67"/>
                <a:gd name="T36" fmla="*/ 17 w 61"/>
                <a:gd name="T37" fmla="*/ 2 h 67"/>
                <a:gd name="T38" fmla="*/ 10 w 61"/>
                <a:gd name="T39" fmla="*/ 6 h 67"/>
                <a:gd name="T40" fmla="*/ 3 w 61"/>
                <a:gd name="T41" fmla="*/ 14 h 67"/>
                <a:gd name="T42" fmla="*/ 1 w 61"/>
                <a:gd name="T43" fmla="*/ 21 h 67"/>
                <a:gd name="T44" fmla="*/ 0 w 61"/>
                <a:gd name="T45" fmla="*/ 29 h 67"/>
                <a:gd name="T46" fmla="*/ 0 w 61"/>
                <a:gd name="T47" fmla="*/ 36 h 67"/>
                <a:gd name="T48" fmla="*/ 0 w 61"/>
                <a:gd name="T49" fmla="*/ 40 h 67"/>
                <a:gd name="T50" fmla="*/ 0 w 61"/>
                <a:gd name="T51" fmla="*/ 45 h 67"/>
                <a:gd name="T52" fmla="*/ 1 w 61"/>
                <a:gd name="T53" fmla="*/ 4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67">
                  <a:moveTo>
                    <a:pt x="1" y="49"/>
                  </a:moveTo>
                  <a:lnTo>
                    <a:pt x="5" y="60"/>
                  </a:lnTo>
                  <a:lnTo>
                    <a:pt x="11" y="66"/>
                  </a:lnTo>
                  <a:lnTo>
                    <a:pt x="19" y="65"/>
                  </a:lnTo>
                  <a:lnTo>
                    <a:pt x="27" y="62"/>
                  </a:lnTo>
                  <a:lnTo>
                    <a:pt x="40" y="55"/>
                  </a:lnTo>
                  <a:lnTo>
                    <a:pt x="47" y="46"/>
                  </a:lnTo>
                  <a:lnTo>
                    <a:pt x="49" y="40"/>
                  </a:lnTo>
                  <a:lnTo>
                    <a:pt x="55" y="33"/>
                  </a:lnTo>
                  <a:lnTo>
                    <a:pt x="56" y="35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60" y="36"/>
                  </a:lnTo>
                  <a:lnTo>
                    <a:pt x="60" y="28"/>
                  </a:lnTo>
                  <a:lnTo>
                    <a:pt x="57" y="22"/>
                  </a:lnTo>
                  <a:lnTo>
                    <a:pt x="52" y="18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7" y="2"/>
                  </a:lnTo>
                  <a:lnTo>
                    <a:pt x="10" y="6"/>
                  </a:lnTo>
                  <a:lnTo>
                    <a:pt x="3" y="14"/>
                  </a:lnTo>
                  <a:lnTo>
                    <a:pt x="1" y="21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1" y="4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9" name="Freeform 312">
              <a:extLst>
                <a:ext uri="{FF2B5EF4-FFF2-40B4-BE49-F238E27FC236}">
                  <a16:creationId xmlns:a16="http://schemas.microsoft.com/office/drawing/2014/main" id="{5416905F-CCC6-4AB9-A768-BF60DDE49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0888" y="6165606"/>
              <a:ext cx="76932" cy="82429"/>
            </a:xfrm>
            <a:custGeom>
              <a:avLst/>
              <a:gdLst>
                <a:gd name="T0" fmla="*/ 1 w 61"/>
                <a:gd name="T1" fmla="*/ 49 h 67"/>
                <a:gd name="T2" fmla="*/ 5 w 61"/>
                <a:gd name="T3" fmla="*/ 60 h 67"/>
                <a:gd name="T4" fmla="*/ 11 w 61"/>
                <a:gd name="T5" fmla="*/ 66 h 67"/>
                <a:gd name="T6" fmla="*/ 19 w 61"/>
                <a:gd name="T7" fmla="*/ 65 h 67"/>
                <a:gd name="T8" fmla="*/ 27 w 61"/>
                <a:gd name="T9" fmla="*/ 62 h 67"/>
                <a:gd name="T10" fmla="*/ 40 w 61"/>
                <a:gd name="T11" fmla="*/ 55 h 67"/>
                <a:gd name="T12" fmla="*/ 47 w 61"/>
                <a:gd name="T13" fmla="*/ 46 h 67"/>
                <a:gd name="T14" fmla="*/ 49 w 61"/>
                <a:gd name="T15" fmla="*/ 40 h 67"/>
                <a:gd name="T16" fmla="*/ 55 w 61"/>
                <a:gd name="T17" fmla="*/ 33 h 67"/>
                <a:gd name="T18" fmla="*/ 56 w 61"/>
                <a:gd name="T19" fmla="*/ 35 h 67"/>
                <a:gd name="T20" fmla="*/ 57 w 61"/>
                <a:gd name="T21" fmla="*/ 41 h 67"/>
                <a:gd name="T22" fmla="*/ 58 w 61"/>
                <a:gd name="T23" fmla="*/ 40 h 67"/>
                <a:gd name="T24" fmla="*/ 60 w 61"/>
                <a:gd name="T25" fmla="*/ 36 h 67"/>
                <a:gd name="T26" fmla="*/ 60 w 61"/>
                <a:gd name="T27" fmla="*/ 28 h 67"/>
                <a:gd name="T28" fmla="*/ 57 w 61"/>
                <a:gd name="T29" fmla="*/ 22 h 67"/>
                <a:gd name="T30" fmla="*/ 52 w 61"/>
                <a:gd name="T31" fmla="*/ 18 h 67"/>
                <a:gd name="T32" fmla="*/ 28 w 61"/>
                <a:gd name="T33" fmla="*/ 0 h 67"/>
                <a:gd name="T34" fmla="*/ 20 w 61"/>
                <a:gd name="T35" fmla="*/ 0 h 67"/>
                <a:gd name="T36" fmla="*/ 17 w 61"/>
                <a:gd name="T37" fmla="*/ 2 h 67"/>
                <a:gd name="T38" fmla="*/ 10 w 61"/>
                <a:gd name="T39" fmla="*/ 6 h 67"/>
                <a:gd name="T40" fmla="*/ 3 w 61"/>
                <a:gd name="T41" fmla="*/ 14 h 67"/>
                <a:gd name="T42" fmla="*/ 1 w 61"/>
                <a:gd name="T43" fmla="*/ 21 h 67"/>
                <a:gd name="T44" fmla="*/ 0 w 61"/>
                <a:gd name="T45" fmla="*/ 29 h 67"/>
                <a:gd name="T46" fmla="*/ 0 w 61"/>
                <a:gd name="T47" fmla="*/ 36 h 67"/>
                <a:gd name="T48" fmla="*/ 0 w 61"/>
                <a:gd name="T49" fmla="*/ 40 h 67"/>
                <a:gd name="T50" fmla="*/ 0 w 61"/>
                <a:gd name="T51" fmla="*/ 45 h 67"/>
                <a:gd name="T52" fmla="*/ 1 w 61"/>
                <a:gd name="T53" fmla="*/ 4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67">
                  <a:moveTo>
                    <a:pt x="1" y="49"/>
                  </a:moveTo>
                  <a:lnTo>
                    <a:pt x="5" y="60"/>
                  </a:lnTo>
                  <a:lnTo>
                    <a:pt x="11" y="66"/>
                  </a:lnTo>
                  <a:lnTo>
                    <a:pt x="19" y="65"/>
                  </a:lnTo>
                  <a:lnTo>
                    <a:pt x="27" y="62"/>
                  </a:lnTo>
                  <a:lnTo>
                    <a:pt x="40" y="55"/>
                  </a:lnTo>
                  <a:lnTo>
                    <a:pt x="47" y="46"/>
                  </a:lnTo>
                  <a:lnTo>
                    <a:pt x="49" y="40"/>
                  </a:lnTo>
                  <a:lnTo>
                    <a:pt x="55" y="33"/>
                  </a:lnTo>
                  <a:lnTo>
                    <a:pt x="56" y="35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60" y="36"/>
                  </a:lnTo>
                  <a:lnTo>
                    <a:pt x="60" y="28"/>
                  </a:lnTo>
                  <a:lnTo>
                    <a:pt x="57" y="22"/>
                  </a:lnTo>
                  <a:lnTo>
                    <a:pt x="52" y="18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17" y="2"/>
                  </a:lnTo>
                  <a:lnTo>
                    <a:pt x="10" y="6"/>
                  </a:lnTo>
                  <a:lnTo>
                    <a:pt x="3" y="14"/>
                  </a:lnTo>
                  <a:lnTo>
                    <a:pt x="1" y="21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1" y="4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0" name="Freeform 313">
              <a:extLst>
                <a:ext uri="{FF2B5EF4-FFF2-40B4-BE49-F238E27FC236}">
                  <a16:creationId xmlns:a16="http://schemas.microsoft.com/office/drawing/2014/main" id="{73CDAFBE-3F5A-4C67-BBB8-238A31835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45552" y="6061198"/>
              <a:ext cx="76932" cy="87923"/>
            </a:xfrm>
            <a:custGeom>
              <a:avLst/>
              <a:gdLst>
                <a:gd name="T0" fmla="*/ 4 w 62"/>
                <a:gd name="T1" fmla="*/ 30 h 70"/>
                <a:gd name="T2" fmla="*/ 5 w 62"/>
                <a:gd name="T3" fmla="*/ 34 h 70"/>
                <a:gd name="T4" fmla="*/ 7 w 62"/>
                <a:gd name="T5" fmla="*/ 37 h 70"/>
                <a:gd name="T6" fmla="*/ 15 w 62"/>
                <a:gd name="T7" fmla="*/ 51 h 70"/>
                <a:gd name="T8" fmla="*/ 17 w 62"/>
                <a:gd name="T9" fmla="*/ 52 h 70"/>
                <a:gd name="T10" fmla="*/ 19 w 62"/>
                <a:gd name="T11" fmla="*/ 50 h 70"/>
                <a:gd name="T12" fmla="*/ 21 w 62"/>
                <a:gd name="T13" fmla="*/ 48 h 70"/>
                <a:gd name="T14" fmla="*/ 25 w 62"/>
                <a:gd name="T15" fmla="*/ 51 h 70"/>
                <a:gd name="T16" fmla="*/ 28 w 62"/>
                <a:gd name="T17" fmla="*/ 51 h 70"/>
                <a:gd name="T18" fmla="*/ 32 w 62"/>
                <a:gd name="T19" fmla="*/ 53 h 70"/>
                <a:gd name="T20" fmla="*/ 34 w 62"/>
                <a:gd name="T21" fmla="*/ 60 h 70"/>
                <a:gd name="T22" fmla="*/ 34 w 62"/>
                <a:gd name="T23" fmla="*/ 64 h 70"/>
                <a:gd name="T24" fmla="*/ 36 w 62"/>
                <a:gd name="T25" fmla="*/ 66 h 70"/>
                <a:gd name="T26" fmla="*/ 38 w 62"/>
                <a:gd name="T27" fmla="*/ 67 h 70"/>
                <a:gd name="T28" fmla="*/ 41 w 62"/>
                <a:gd name="T29" fmla="*/ 68 h 70"/>
                <a:gd name="T30" fmla="*/ 44 w 62"/>
                <a:gd name="T31" fmla="*/ 68 h 70"/>
                <a:gd name="T32" fmla="*/ 48 w 62"/>
                <a:gd name="T33" fmla="*/ 67 h 70"/>
                <a:gd name="T34" fmla="*/ 53 w 62"/>
                <a:gd name="T35" fmla="*/ 69 h 70"/>
                <a:gd name="T36" fmla="*/ 57 w 62"/>
                <a:gd name="T37" fmla="*/ 67 h 70"/>
                <a:gd name="T38" fmla="*/ 60 w 62"/>
                <a:gd name="T39" fmla="*/ 65 h 70"/>
                <a:gd name="T40" fmla="*/ 61 w 62"/>
                <a:gd name="T41" fmla="*/ 60 h 70"/>
                <a:gd name="T42" fmla="*/ 61 w 62"/>
                <a:gd name="T43" fmla="*/ 51 h 70"/>
                <a:gd name="T44" fmla="*/ 60 w 62"/>
                <a:gd name="T45" fmla="*/ 47 h 70"/>
                <a:gd name="T46" fmla="*/ 59 w 62"/>
                <a:gd name="T47" fmla="*/ 45 h 70"/>
                <a:gd name="T48" fmla="*/ 52 w 62"/>
                <a:gd name="T49" fmla="*/ 40 h 70"/>
                <a:gd name="T50" fmla="*/ 46 w 62"/>
                <a:gd name="T51" fmla="*/ 32 h 70"/>
                <a:gd name="T52" fmla="*/ 36 w 62"/>
                <a:gd name="T53" fmla="*/ 24 h 70"/>
                <a:gd name="T54" fmla="*/ 33 w 62"/>
                <a:gd name="T55" fmla="*/ 20 h 70"/>
                <a:gd name="T56" fmla="*/ 29 w 62"/>
                <a:gd name="T57" fmla="*/ 14 h 70"/>
                <a:gd name="T58" fmla="*/ 26 w 62"/>
                <a:gd name="T59" fmla="*/ 9 h 70"/>
                <a:gd name="T60" fmla="*/ 19 w 62"/>
                <a:gd name="T61" fmla="*/ 3 h 70"/>
                <a:gd name="T62" fmla="*/ 18 w 62"/>
                <a:gd name="T63" fmla="*/ 0 h 70"/>
                <a:gd name="T64" fmla="*/ 17 w 62"/>
                <a:gd name="T65" fmla="*/ 0 h 70"/>
                <a:gd name="T66" fmla="*/ 10 w 62"/>
                <a:gd name="T67" fmla="*/ 3 h 70"/>
                <a:gd name="T68" fmla="*/ 7 w 62"/>
                <a:gd name="T69" fmla="*/ 10 h 70"/>
                <a:gd name="T70" fmla="*/ 4 w 62"/>
                <a:gd name="T71" fmla="*/ 10 h 70"/>
                <a:gd name="T72" fmla="*/ 2 w 62"/>
                <a:gd name="T73" fmla="*/ 13 h 70"/>
                <a:gd name="T74" fmla="*/ 0 w 62"/>
                <a:gd name="T75" fmla="*/ 18 h 70"/>
                <a:gd name="T76" fmla="*/ 3 w 62"/>
                <a:gd name="T77" fmla="*/ 27 h 70"/>
                <a:gd name="T78" fmla="*/ 4 w 62"/>
                <a:gd name="T79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2" h="70">
                  <a:moveTo>
                    <a:pt x="4" y="30"/>
                  </a:moveTo>
                  <a:lnTo>
                    <a:pt x="5" y="34"/>
                  </a:lnTo>
                  <a:lnTo>
                    <a:pt x="7" y="37"/>
                  </a:lnTo>
                  <a:lnTo>
                    <a:pt x="15" y="51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21" y="48"/>
                  </a:lnTo>
                  <a:lnTo>
                    <a:pt x="25" y="51"/>
                  </a:lnTo>
                  <a:lnTo>
                    <a:pt x="28" y="51"/>
                  </a:lnTo>
                  <a:lnTo>
                    <a:pt x="32" y="53"/>
                  </a:lnTo>
                  <a:lnTo>
                    <a:pt x="34" y="60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8" y="67"/>
                  </a:lnTo>
                  <a:lnTo>
                    <a:pt x="41" y="68"/>
                  </a:lnTo>
                  <a:lnTo>
                    <a:pt x="44" y="68"/>
                  </a:lnTo>
                  <a:lnTo>
                    <a:pt x="48" y="67"/>
                  </a:lnTo>
                  <a:lnTo>
                    <a:pt x="53" y="69"/>
                  </a:lnTo>
                  <a:lnTo>
                    <a:pt x="57" y="67"/>
                  </a:lnTo>
                  <a:lnTo>
                    <a:pt x="60" y="65"/>
                  </a:lnTo>
                  <a:lnTo>
                    <a:pt x="61" y="60"/>
                  </a:lnTo>
                  <a:lnTo>
                    <a:pt x="61" y="51"/>
                  </a:lnTo>
                  <a:lnTo>
                    <a:pt x="60" y="47"/>
                  </a:lnTo>
                  <a:lnTo>
                    <a:pt x="59" y="45"/>
                  </a:lnTo>
                  <a:lnTo>
                    <a:pt x="52" y="40"/>
                  </a:lnTo>
                  <a:lnTo>
                    <a:pt x="46" y="32"/>
                  </a:lnTo>
                  <a:lnTo>
                    <a:pt x="36" y="24"/>
                  </a:lnTo>
                  <a:lnTo>
                    <a:pt x="33" y="20"/>
                  </a:lnTo>
                  <a:lnTo>
                    <a:pt x="29" y="14"/>
                  </a:lnTo>
                  <a:lnTo>
                    <a:pt x="26" y="9"/>
                  </a:lnTo>
                  <a:lnTo>
                    <a:pt x="19" y="3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3" y="27"/>
                  </a:lnTo>
                  <a:lnTo>
                    <a:pt x="4" y="3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1" name="Freeform 314">
              <a:extLst>
                <a:ext uri="{FF2B5EF4-FFF2-40B4-BE49-F238E27FC236}">
                  <a16:creationId xmlns:a16="http://schemas.microsoft.com/office/drawing/2014/main" id="{0C68E738-AEC3-4D8C-BFCE-4977F6EFB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45552" y="6061198"/>
              <a:ext cx="76932" cy="87923"/>
            </a:xfrm>
            <a:custGeom>
              <a:avLst/>
              <a:gdLst>
                <a:gd name="T0" fmla="*/ 4 w 62"/>
                <a:gd name="T1" fmla="*/ 30 h 70"/>
                <a:gd name="T2" fmla="*/ 5 w 62"/>
                <a:gd name="T3" fmla="*/ 34 h 70"/>
                <a:gd name="T4" fmla="*/ 7 w 62"/>
                <a:gd name="T5" fmla="*/ 37 h 70"/>
                <a:gd name="T6" fmla="*/ 15 w 62"/>
                <a:gd name="T7" fmla="*/ 51 h 70"/>
                <a:gd name="T8" fmla="*/ 17 w 62"/>
                <a:gd name="T9" fmla="*/ 52 h 70"/>
                <a:gd name="T10" fmla="*/ 19 w 62"/>
                <a:gd name="T11" fmla="*/ 50 h 70"/>
                <a:gd name="T12" fmla="*/ 21 w 62"/>
                <a:gd name="T13" fmla="*/ 48 h 70"/>
                <a:gd name="T14" fmla="*/ 25 w 62"/>
                <a:gd name="T15" fmla="*/ 51 h 70"/>
                <a:gd name="T16" fmla="*/ 28 w 62"/>
                <a:gd name="T17" fmla="*/ 51 h 70"/>
                <a:gd name="T18" fmla="*/ 32 w 62"/>
                <a:gd name="T19" fmla="*/ 53 h 70"/>
                <a:gd name="T20" fmla="*/ 34 w 62"/>
                <a:gd name="T21" fmla="*/ 60 h 70"/>
                <a:gd name="T22" fmla="*/ 34 w 62"/>
                <a:gd name="T23" fmla="*/ 64 h 70"/>
                <a:gd name="T24" fmla="*/ 36 w 62"/>
                <a:gd name="T25" fmla="*/ 66 h 70"/>
                <a:gd name="T26" fmla="*/ 38 w 62"/>
                <a:gd name="T27" fmla="*/ 67 h 70"/>
                <a:gd name="T28" fmla="*/ 41 w 62"/>
                <a:gd name="T29" fmla="*/ 68 h 70"/>
                <a:gd name="T30" fmla="*/ 44 w 62"/>
                <a:gd name="T31" fmla="*/ 68 h 70"/>
                <a:gd name="T32" fmla="*/ 48 w 62"/>
                <a:gd name="T33" fmla="*/ 67 h 70"/>
                <a:gd name="T34" fmla="*/ 53 w 62"/>
                <a:gd name="T35" fmla="*/ 69 h 70"/>
                <a:gd name="T36" fmla="*/ 57 w 62"/>
                <a:gd name="T37" fmla="*/ 67 h 70"/>
                <a:gd name="T38" fmla="*/ 60 w 62"/>
                <a:gd name="T39" fmla="*/ 65 h 70"/>
                <a:gd name="T40" fmla="*/ 61 w 62"/>
                <a:gd name="T41" fmla="*/ 60 h 70"/>
                <a:gd name="T42" fmla="*/ 61 w 62"/>
                <a:gd name="T43" fmla="*/ 51 h 70"/>
                <a:gd name="T44" fmla="*/ 60 w 62"/>
                <a:gd name="T45" fmla="*/ 47 h 70"/>
                <a:gd name="T46" fmla="*/ 59 w 62"/>
                <a:gd name="T47" fmla="*/ 45 h 70"/>
                <a:gd name="T48" fmla="*/ 52 w 62"/>
                <a:gd name="T49" fmla="*/ 40 h 70"/>
                <a:gd name="T50" fmla="*/ 46 w 62"/>
                <a:gd name="T51" fmla="*/ 32 h 70"/>
                <a:gd name="T52" fmla="*/ 36 w 62"/>
                <a:gd name="T53" fmla="*/ 24 h 70"/>
                <a:gd name="T54" fmla="*/ 33 w 62"/>
                <a:gd name="T55" fmla="*/ 20 h 70"/>
                <a:gd name="T56" fmla="*/ 29 w 62"/>
                <a:gd name="T57" fmla="*/ 14 h 70"/>
                <a:gd name="T58" fmla="*/ 26 w 62"/>
                <a:gd name="T59" fmla="*/ 9 h 70"/>
                <a:gd name="T60" fmla="*/ 19 w 62"/>
                <a:gd name="T61" fmla="*/ 3 h 70"/>
                <a:gd name="T62" fmla="*/ 18 w 62"/>
                <a:gd name="T63" fmla="*/ 0 h 70"/>
                <a:gd name="T64" fmla="*/ 17 w 62"/>
                <a:gd name="T65" fmla="*/ 0 h 70"/>
                <a:gd name="T66" fmla="*/ 10 w 62"/>
                <a:gd name="T67" fmla="*/ 3 h 70"/>
                <a:gd name="T68" fmla="*/ 7 w 62"/>
                <a:gd name="T69" fmla="*/ 10 h 70"/>
                <a:gd name="T70" fmla="*/ 4 w 62"/>
                <a:gd name="T71" fmla="*/ 10 h 70"/>
                <a:gd name="T72" fmla="*/ 2 w 62"/>
                <a:gd name="T73" fmla="*/ 13 h 70"/>
                <a:gd name="T74" fmla="*/ 0 w 62"/>
                <a:gd name="T75" fmla="*/ 18 h 70"/>
                <a:gd name="T76" fmla="*/ 3 w 62"/>
                <a:gd name="T77" fmla="*/ 27 h 70"/>
                <a:gd name="T78" fmla="*/ 4 w 62"/>
                <a:gd name="T79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2" h="70">
                  <a:moveTo>
                    <a:pt x="4" y="30"/>
                  </a:moveTo>
                  <a:lnTo>
                    <a:pt x="5" y="34"/>
                  </a:lnTo>
                  <a:lnTo>
                    <a:pt x="7" y="37"/>
                  </a:lnTo>
                  <a:lnTo>
                    <a:pt x="15" y="51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21" y="48"/>
                  </a:lnTo>
                  <a:lnTo>
                    <a:pt x="25" y="51"/>
                  </a:lnTo>
                  <a:lnTo>
                    <a:pt x="28" y="51"/>
                  </a:lnTo>
                  <a:lnTo>
                    <a:pt x="32" y="53"/>
                  </a:lnTo>
                  <a:lnTo>
                    <a:pt x="34" y="60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8" y="67"/>
                  </a:lnTo>
                  <a:lnTo>
                    <a:pt x="41" y="68"/>
                  </a:lnTo>
                  <a:lnTo>
                    <a:pt x="44" y="68"/>
                  </a:lnTo>
                  <a:lnTo>
                    <a:pt x="48" y="67"/>
                  </a:lnTo>
                  <a:lnTo>
                    <a:pt x="53" y="69"/>
                  </a:lnTo>
                  <a:lnTo>
                    <a:pt x="57" y="67"/>
                  </a:lnTo>
                  <a:lnTo>
                    <a:pt x="60" y="65"/>
                  </a:lnTo>
                  <a:lnTo>
                    <a:pt x="61" y="60"/>
                  </a:lnTo>
                  <a:lnTo>
                    <a:pt x="61" y="51"/>
                  </a:lnTo>
                  <a:lnTo>
                    <a:pt x="60" y="47"/>
                  </a:lnTo>
                  <a:lnTo>
                    <a:pt x="59" y="45"/>
                  </a:lnTo>
                  <a:lnTo>
                    <a:pt x="52" y="40"/>
                  </a:lnTo>
                  <a:lnTo>
                    <a:pt x="46" y="32"/>
                  </a:lnTo>
                  <a:lnTo>
                    <a:pt x="36" y="24"/>
                  </a:lnTo>
                  <a:lnTo>
                    <a:pt x="33" y="20"/>
                  </a:lnTo>
                  <a:lnTo>
                    <a:pt x="29" y="14"/>
                  </a:lnTo>
                  <a:lnTo>
                    <a:pt x="26" y="9"/>
                  </a:lnTo>
                  <a:lnTo>
                    <a:pt x="19" y="3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3" y="27"/>
                  </a:lnTo>
                  <a:lnTo>
                    <a:pt x="4" y="3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2" name="Freeform 315">
              <a:extLst>
                <a:ext uri="{FF2B5EF4-FFF2-40B4-BE49-F238E27FC236}">
                  <a16:creationId xmlns:a16="http://schemas.microsoft.com/office/drawing/2014/main" id="{2D9D4650-71DD-4BD0-A640-D7992E19F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9581" y="6121644"/>
              <a:ext cx="1461721" cy="2027728"/>
            </a:xfrm>
            <a:custGeom>
              <a:avLst/>
              <a:gdLst>
                <a:gd name="T0" fmla="*/ 950 w 1174"/>
                <a:gd name="T1" fmla="*/ 1077 h 1628"/>
                <a:gd name="T2" fmla="*/ 943 w 1174"/>
                <a:gd name="T3" fmla="*/ 1022 h 1628"/>
                <a:gd name="T4" fmla="*/ 948 w 1174"/>
                <a:gd name="T5" fmla="*/ 989 h 1628"/>
                <a:gd name="T6" fmla="*/ 941 w 1174"/>
                <a:gd name="T7" fmla="*/ 933 h 1628"/>
                <a:gd name="T8" fmla="*/ 921 w 1174"/>
                <a:gd name="T9" fmla="*/ 869 h 1628"/>
                <a:gd name="T10" fmla="*/ 962 w 1174"/>
                <a:gd name="T11" fmla="*/ 790 h 1628"/>
                <a:gd name="T12" fmla="*/ 967 w 1174"/>
                <a:gd name="T13" fmla="*/ 581 h 1628"/>
                <a:gd name="T14" fmla="*/ 975 w 1174"/>
                <a:gd name="T15" fmla="*/ 449 h 1628"/>
                <a:gd name="T16" fmla="*/ 1033 w 1174"/>
                <a:gd name="T17" fmla="*/ 349 h 1628"/>
                <a:gd name="T18" fmla="*/ 1138 w 1174"/>
                <a:gd name="T19" fmla="*/ 248 h 1628"/>
                <a:gd name="T20" fmla="*/ 1157 w 1174"/>
                <a:gd name="T21" fmla="*/ 119 h 1628"/>
                <a:gd name="T22" fmla="*/ 992 w 1174"/>
                <a:gd name="T23" fmla="*/ 32 h 1628"/>
                <a:gd name="T24" fmla="*/ 954 w 1174"/>
                <a:gd name="T25" fmla="*/ 82 h 1628"/>
                <a:gd name="T26" fmla="*/ 786 w 1174"/>
                <a:gd name="T27" fmla="*/ 136 h 1628"/>
                <a:gd name="T28" fmla="*/ 757 w 1174"/>
                <a:gd name="T29" fmla="*/ 136 h 1628"/>
                <a:gd name="T30" fmla="*/ 621 w 1174"/>
                <a:gd name="T31" fmla="*/ 203 h 1628"/>
                <a:gd name="T32" fmla="*/ 569 w 1174"/>
                <a:gd name="T33" fmla="*/ 141 h 1628"/>
                <a:gd name="T34" fmla="*/ 513 w 1174"/>
                <a:gd name="T35" fmla="*/ 283 h 1628"/>
                <a:gd name="T36" fmla="*/ 403 w 1174"/>
                <a:gd name="T37" fmla="*/ 321 h 1628"/>
                <a:gd name="T38" fmla="*/ 296 w 1174"/>
                <a:gd name="T39" fmla="*/ 378 h 1628"/>
                <a:gd name="T40" fmla="*/ 266 w 1174"/>
                <a:gd name="T41" fmla="*/ 449 h 1628"/>
                <a:gd name="T42" fmla="*/ 182 w 1174"/>
                <a:gd name="T43" fmla="*/ 294 h 1628"/>
                <a:gd name="T44" fmla="*/ 189 w 1174"/>
                <a:gd name="T45" fmla="*/ 260 h 1628"/>
                <a:gd name="T46" fmla="*/ 417 w 1174"/>
                <a:gd name="T47" fmla="*/ 222 h 1628"/>
                <a:gd name="T48" fmla="*/ 227 w 1174"/>
                <a:gd name="T49" fmla="*/ 62 h 1628"/>
                <a:gd name="T50" fmla="*/ 168 w 1174"/>
                <a:gd name="T51" fmla="*/ 30 h 1628"/>
                <a:gd name="T52" fmla="*/ 87 w 1174"/>
                <a:gd name="T53" fmla="*/ 32 h 1628"/>
                <a:gd name="T54" fmla="*/ 61 w 1174"/>
                <a:gd name="T55" fmla="*/ 159 h 1628"/>
                <a:gd name="T56" fmla="*/ 77 w 1174"/>
                <a:gd name="T57" fmla="*/ 344 h 1628"/>
                <a:gd name="T58" fmla="*/ 83 w 1174"/>
                <a:gd name="T59" fmla="*/ 436 h 1628"/>
                <a:gd name="T60" fmla="*/ 95 w 1174"/>
                <a:gd name="T61" fmla="*/ 590 h 1628"/>
                <a:gd name="T62" fmla="*/ 68 w 1174"/>
                <a:gd name="T63" fmla="*/ 706 h 1628"/>
                <a:gd name="T64" fmla="*/ 22 w 1174"/>
                <a:gd name="T65" fmla="*/ 751 h 1628"/>
                <a:gd name="T66" fmla="*/ 13 w 1174"/>
                <a:gd name="T67" fmla="*/ 844 h 1628"/>
                <a:gd name="T68" fmla="*/ 20 w 1174"/>
                <a:gd name="T69" fmla="*/ 913 h 1628"/>
                <a:gd name="T70" fmla="*/ 70 w 1174"/>
                <a:gd name="T71" fmla="*/ 960 h 1628"/>
                <a:gd name="T72" fmla="*/ 107 w 1174"/>
                <a:gd name="T73" fmla="*/ 1002 h 1628"/>
                <a:gd name="T74" fmla="*/ 155 w 1174"/>
                <a:gd name="T75" fmla="*/ 1073 h 1628"/>
                <a:gd name="T76" fmla="*/ 128 w 1174"/>
                <a:gd name="T77" fmla="*/ 1115 h 1628"/>
                <a:gd name="T78" fmla="*/ 184 w 1174"/>
                <a:gd name="T79" fmla="*/ 1135 h 1628"/>
                <a:gd name="T80" fmla="*/ 231 w 1174"/>
                <a:gd name="T81" fmla="*/ 1190 h 1628"/>
                <a:gd name="T82" fmla="*/ 269 w 1174"/>
                <a:gd name="T83" fmla="*/ 1232 h 1628"/>
                <a:gd name="T84" fmla="*/ 341 w 1174"/>
                <a:gd name="T85" fmla="*/ 1249 h 1628"/>
                <a:gd name="T86" fmla="*/ 373 w 1174"/>
                <a:gd name="T87" fmla="*/ 1295 h 1628"/>
                <a:gd name="T88" fmla="*/ 372 w 1174"/>
                <a:gd name="T89" fmla="*/ 1346 h 1628"/>
                <a:gd name="T90" fmla="*/ 344 w 1174"/>
                <a:gd name="T91" fmla="*/ 1373 h 1628"/>
                <a:gd name="T92" fmla="*/ 337 w 1174"/>
                <a:gd name="T93" fmla="*/ 1423 h 1628"/>
                <a:gd name="T94" fmla="*/ 288 w 1174"/>
                <a:gd name="T95" fmla="*/ 1459 h 1628"/>
                <a:gd name="T96" fmla="*/ 411 w 1174"/>
                <a:gd name="T97" fmla="*/ 1536 h 1628"/>
                <a:gd name="T98" fmla="*/ 504 w 1174"/>
                <a:gd name="T99" fmla="*/ 1571 h 1628"/>
                <a:gd name="T100" fmla="*/ 569 w 1174"/>
                <a:gd name="T101" fmla="*/ 1595 h 1628"/>
                <a:gd name="T102" fmla="*/ 636 w 1174"/>
                <a:gd name="T103" fmla="*/ 1611 h 1628"/>
                <a:gd name="T104" fmla="*/ 605 w 1174"/>
                <a:gd name="T105" fmla="*/ 1513 h 1628"/>
                <a:gd name="T106" fmla="*/ 610 w 1174"/>
                <a:gd name="T107" fmla="*/ 1445 h 1628"/>
                <a:gd name="T108" fmla="*/ 662 w 1174"/>
                <a:gd name="T109" fmla="*/ 1415 h 1628"/>
                <a:gd name="T110" fmla="*/ 612 w 1174"/>
                <a:gd name="T111" fmla="*/ 1348 h 1628"/>
                <a:gd name="T112" fmla="*/ 603 w 1174"/>
                <a:gd name="T113" fmla="*/ 1244 h 1628"/>
                <a:gd name="T114" fmla="*/ 652 w 1174"/>
                <a:gd name="T115" fmla="*/ 1216 h 1628"/>
                <a:gd name="T116" fmla="*/ 745 w 1174"/>
                <a:gd name="T117" fmla="*/ 1167 h 1628"/>
                <a:gd name="T118" fmla="*/ 821 w 1174"/>
                <a:gd name="T119" fmla="*/ 1221 h 1628"/>
                <a:gd name="T120" fmla="*/ 891 w 1174"/>
                <a:gd name="T121" fmla="*/ 1198 h 1628"/>
                <a:gd name="T122" fmla="*/ 981 w 1174"/>
                <a:gd name="T123" fmla="*/ 1220 h 1628"/>
                <a:gd name="T124" fmla="*/ 989 w 1174"/>
                <a:gd name="T125" fmla="*/ 1157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4" h="1628">
                  <a:moveTo>
                    <a:pt x="984" y="1146"/>
                  </a:moveTo>
                  <a:lnTo>
                    <a:pt x="987" y="1139"/>
                  </a:lnTo>
                  <a:lnTo>
                    <a:pt x="991" y="1135"/>
                  </a:lnTo>
                  <a:lnTo>
                    <a:pt x="990" y="1128"/>
                  </a:lnTo>
                  <a:lnTo>
                    <a:pt x="983" y="1128"/>
                  </a:lnTo>
                  <a:lnTo>
                    <a:pt x="979" y="1125"/>
                  </a:lnTo>
                  <a:lnTo>
                    <a:pt x="978" y="1127"/>
                  </a:lnTo>
                  <a:lnTo>
                    <a:pt x="975" y="1125"/>
                  </a:lnTo>
                  <a:lnTo>
                    <a:pt x="971" y="1126"/>
                  </a:lnTo>
                  <a:lnTo>
                    <a:pt x="970" y="1124"/>
                  </a:lnTo>
                  <a:lnTo>
                    <a:pt x="968" y="1124"/>
                  </a:lnTo>
                  <a:lnTo>
                    <a:pt x="962" y="1127"/>
                  </a:lnTo>
                  <a:lnTo>
                    <a:pt x="962" y="1129"/>
                  </a:lnTo>
                  <a:lnTo>
                    <a:pt x="963" y="1134"/>
                  </a:lnTo>
                  <a:lnTo>
                    <a:pt x="957" y="1130"/>
                  </a:lnTo>
                  <a:lnTo>
                    <a:pt x="954" y="1125"/>
                  </a:lnTo>
                  <a:lnTo>
                    <a:pt x="950" y="1125"/>
                  </a:lnTo>
                  <a:lnTo>
                    <a:pt x="949" y="1124"/>
                  </a:lnTo>
                  <a:lnTo>
                    <a:pt x="950" y="1120"/>
                  </a:lnTo>
                  <a:lnTo>
                    <a:pt x="947" y="1116"/>
                  </a:lnTo>
                  <a:lnTo>
                    <a:pt x="948" y="1113"/>
                  </a:lnTo>
                  <a:lnTo>
                    <a:pt x="949" y="1100"/>
                  </a:lnTo>
                  <a:lnTo>
                    <a:pt x="953" y="1096"/>
                  </a:lnTo>
                  <a:lnTo>
                    <a:pt x="951" y="1093"/>
                  </a:lnTo>
                  <a:lnTo>
                    <a:pt x="951" y="1088"/>
                  </a:lnTo>
                  <a:lnTo>
                    <a:pt x="948" y="1085"/>
                  </a:lnTo>
                  <a:lnTo>
                    <a:pt x="950" y="1084"/>
                  </a:lnTo>
                  <a:lnTo>
                    <a:pt x="950" y="1077"/>
                  </a:lnTo>
                  <a:lnTo>
                    <a:pt x="950" y="1072"/>
                  </a:lnTo>
                  <a:lnTo>
                    <a:pt x="948" y="1068"/>
                  </a:lnTo>
                  <a:lnTo>
                    <a:pt x="951" y="1064"/>
                  </a:lnTo>
                  <a:lnTo>
                    <a:pt x="953" y="1051"/>
                  </a:lnTo>
                  <a:lnTo>
                    <a:pt x="957" y="1050"/>
                  </a:lnTo>
                  <a:lnTo>
                    <a:pt x="960" y="1047"/>
                  </a:lnTo>
                  <a:lnTo>
                    <a:pt x="963" y="1039"/>
                  </a:lnTo>
                  <a:lnTo>
                    <a:pt x="972" y="1038"/>
                  </a:lnTo>
                  <a:lnTo>
                    <a:pt x="976" y="1040"/>
                  </a:lnTo>
                  <a:lnTo>
                    <a:pt x="978" y="1032"/>
                  </a:lnTo>
                  <a:lnTo>
                    <a:pt x="973" y="1029"/>
                  </a:lnTo>
                  <a:lnTo>
                    <a:pt x="976" y="1025"/>
                  </a:lnTo>
                  <a:lnTo>
                    <a:pt x="975" y="1021"/>
                  </a:lnTo>
                  <a:lnTo>
                    <a:pt x="978" y="1018"/>
                  </a:lnTo>
                  <a:lnTo>
                    <a:pt x="982" y="1009"/>
                  </a:lnTo>
                  <a:lnTo>
                    <a:pt x="980" y="1005"/>
                  </a:lnTo>
                  <a:lnTo>
                    <a:pt x="982" y="1002"/>
                  </a:lnTo>
                  <a:lnTo>
                    <a:pt x="977" y="1003"/>
                  </a:lnTo>
                  <a:lnTo>
                    <a:pt x="975" y="1000"/>
                  </a:lnTo>
                  <a:lnTo>
                    <a:pt x="973" y="1003"/>
                  </a:lnTo>
                  <a:lnTo>
                    <a:pt x="970" y="1004"/>
                  </a:lnTo>
                  <a:lnTo>
                    <a:pt x="968" y="1010"/>
                  </a:lnTo>
                  <a:lnTo>
                    <a:pt x="962" y="1016"/>
                  </a:lnTo>
                  <a:lnTo>
                    <a:pt x="959" y="1016"/>
                  </a:lnTo>
                  <a:lnTo>
                    <a:pt x="957" y="1015"/>
                  </a:lnTo>
                  <a:lnTo>
                    <a:pt x="948" y="1018"/>
                  </a:lnTo>
                  <a:lnTo>
                    <a:pt x="945" y="1022"/>
                  </a:lnTo>
                  <a:lnTo>
                    <a:pt x="943" y="1022"/>
                  </a:lnTo>
                  <a:lnTo>
                    <a:pt x="936" y="1020"/>
                  </a:lnTo>
                  <a:lnTo>
                    <a:pt x="931" y="1021"/>
                  </a:lnTo>
                  <a:lnTo>
                    <a:pt x="926" y="1026"/>
                  </a:lnTo>
                  <a:lnTo>
                    <a:pt x="923" y="1027"/>
                  </a:lnTo>
                  <a:lnTo>
                    <a:pt x="921" y="1026"/>
                  </a:lnTo>
                  <a:lnTo>
                    <a:pt x="916" y="1021"/>
                  </a:lnTo>
                  <a:lnTo>
                    <a:pt x="915" y="1016"/>
                  </a:lnTo>
                  <a:lnTo>
                    <a:pt x="899" y="1004"/>
                  </a:lnTo>
                  <a:lnTo>
                    <a:pt x="902" y="998"/>
                  </a:lnTo>
                  <a:lnTo>
                    <a:pt x="897" y="992"/>
                  </a:lnTo>
                  <a:lnTo>
                    <a:pt x="902" y="983"/>
                  </a:lnTo>
                  <a:lnTo>
                    <a:pt x="910" y="979"/>
                  </a:lnTo>
                  <a:lnTo>
                    <a:pt x="925" y="981"/>
                  </a:lnTo>
                  <a:lnTo>
                    <a:pt x="926" y="984"/>
                  </a:lnTo>
                  <a:lnTo>
                    <a:pt x="924" y="989"/>
                  </a:lnTo>
                  <a:lnTo>
                    <a:pt x="925" y="994"/>
                  </a:lnTo>
                  <a:lnTo>
                    <a:pt x="923" y="999"/>
                  </a:lnTo>
                  <a:lnTo>
                    <a:pt x="924" y="999"/>
                  </a:lnTo>
                  <a:lnTo>
                    <a:pt x="928" y="993"/>
                  </a:lnTo>
                  <a:lnTo>
                    <a:pt x="929" y="988"/>
                  </a:lnTo>
                  <a:lnTo>
                    <a:pt x="932" y="986"/>
                  </a:lnTo>
                  <a:lnTo>
                    <a:pt x="937" y="993"/>
                  </a:lnTo>
                  <a:lnTo>
                    <a:pt x="938" y="994"/>
                  </a:lnTo>
                  <a:lnTo>
                    <a:pt x="940" y="993"/>
                  </a:lnTo>
                  <a:lnTo>
                    <a:pt x="942" y="998"/>
                  </a:lnTo>
                  <a:lnTo>
                    <a:pt x="946" y="997"/>
                  </a:lnTo>
                  <a:lnTo>
                    <a:pt x="949" y="993"/>
                  </a:lnTo>
                  <a:lnTo>
                    <a:pt x="948" y="989"/>
                  </a:lnTo>
                  <a:lnTo>
                    <a:pt x="943" y="986"/>
                  </a:lnTo>
                  <a:lnTo>
                    <a:pt x="946" y="983"/>
                  </a:lnTo>
                  <a:lnTo>
                    <a:pt x="946" y="981"/>
                  </a:lnTo>
                  <a:lnTo>
                    <a:pt x="949" y="979"/>
                  </a:lnTo>
                  <a:lnTo>
                    <a:pt x="954" y="981"/>
                  </a:lnTo>
                  <a:lnTo>
                    <a:pt x="955" y="981"/>
                  </a:lnTo>
                  <a:lnTo>
                    <a:pt x="959" y="977"/>
                  </a:lnTo>
                  <a:lnTo>
                    <a:pt x="959" y="974"/>
                  </a:lnTo>
                  <a:lnTo>
                    <a:pt x="960" y="973"/>
                  </a:lnTo>
                  <a:lnTo>
                    <a:pt x="969" y="971"/>
                  </a:lnTo>
                  <a:lnTo>
                    <a:pt x="973" y="964"/>
                  </a:lnTo>
                  <a:lnTo>
                    <a:pt x="969" y="964"/>
                  </a:lnTo>
                  <a:lnTo>
                    <a:pt x="967" y="962"/>
                  </a:lnTo>
                  <a:lnTo>
                    <a:pt x="964" y="963"/>
                  </a:lnTo>
                  <a:lnTo>
                    <a:pt x="963" y="958"/>
                  </a:lnTo>
                  <a:lnTo>
                    <a:pt x="964" y="956"/>
                  </a:lnTo>
                  <a:lnTo>
                    <a:pt x="958" y="952"/>
                  </a:lnTo>
                  <a:lnTo>
                    <a:pt x="961" y="946"/>
                  </a:lnTo>
                  <a:lnTo>
                    <a:pt x="960" y="941"/>
                  </a:lnTo>
                  <a:lnTo>
                    <a:pt x="965" y="937"/>
                  </a:lnTo>
                  <a:lnTo>
                    <a:pt x="965" y="936"/>
                  </a:lnTo>
                  <a:lnTo>
                    <a:pt x="964" y="933"/>
                  </a:lnTo>
                  <a:lnTo>
                    <a:pt x="959" y="934"/>
                  </a:lnTo>
                  <a:lnTo>
                    <a:pt x="958" y="933"/>
                  </a:lnTo>
                  <a:lnTo>
                    <a:pt x="955" y="935"/>
                  </a:lnTo>
                  <a:lnTo>
                    <a:pt x="952" y="939"/>
                  </a:lnTo>
                  <a:lnTo>
                    <a:pt x="948" y="938"/>
                  </a:lnTo>
                  <a:lnTo>
                    <a:pt x="941" y="933"/>
                  </a:lnTo>
                  <a:lnTo>
                    <a:pt x="934" y="938"/>
                  </a:lnTo>
                  <a:lnTo>
                    <a:pt x="932" y="936"/>
                  </a:lnTo>
                  <a:lnTo>
                    <a:pt x="927" y="935"/>
                  </a:lnTo>
                  <a:lnTo>
                    <a:pt x="925" y="938"/>
                  </a:lnTo>
                  <a:lnTo>
                    <a:pt x="922" y="938"/>
                  </a:lnTo>
                  <a:lnTo>
                    <a:pt x="918" y="934"/>
                  </a:lnTo>
                  <a:lnTo>
                    <a:pt x="915" y="934"/>
                  </a:lnTo>
                  <a:lnTo>
                    <a:pt x="910" y="936"/>
                  </a:lnTo>
                  <a:lnTo>
                    <a:pt x="908" y="934"/>
                  </a:lnTo>
                  <a:lnTo>
                    <a:pt x="910" y="931"/>
                  </a:lnTo>
                  <a:lnTo>
                    <a:pt x="907" y="928"/>
                  </a:lnTo>
                  <a:lnTo>
                    <a:pt x="906" y="925"/>
                  </a:lnTo>
                  <a:lnTo>
                    <a:pt x="905" y="911"/>
                  </a:lnTo>
                  <a:lnTo>
                    <a:pt x="907" y="906"/>
                  </a:lnTo>
                  <a:lnTo>
                    <a:pt x="901" y="898"/>
                  </a:lnTo>
                  <a:lnTo>
                    <a:pt x="902" y="893"/>
                  </a:lnTo>
                  <a:lnTo>
                    <a:pt x="904" y="891"/>
                  </a:lnTo>
                  <a:lnTo>
                    <a:pt x="912" y="894"/>
                  </a:lnTo>
                  <a:lnTo>
                    <a:pt x="915" y="892"/>
                  </a:lnTo>
                  <a:lnTo>
                    <a:pt x="923" y="883"/>
                  </a:lnTo>
                  <a:lnTo>
                    <a:pt x="924" y="883"/>
                  </a:lnTo>
                  <a:lnTo>
                    <a:pt x="926" y="886"/>
                  </a:lnTo>
                  <a:lnTo>
                    <a:pt x="926" y="885"/>
                  </a:lnTo>
                  <a:lnTo>
                    <a:pt x="926" y="883"/>
                  </a:lnTo>
                  <a:lnTo>
                    <a:pt x="926" y="881"/>
                  </a:lnTo>
                  <a:lnTo>
                    <a:pt x="924" y="877"/>
                  </a:lnTo>
                  <a:lnTo>
                    <a:pt x="925" y="871"/>
                  </a:lnTo>
                  <a:lnTo>
                    <a:pt x="921" y="869"/>
                  </a:lnTo>
                  <a:lnTo>
                    <a:pt x="921" y="866"/>
                  </a:lnTo>
                  <a:lnTo>
                    <a:pt x="924" y="859"/>
                  </a:lnTo>
                  <a:lnTo>
                    <a:pt x="923" y="855"/>
                  </a:lnTo>
                  <a:lnTo>
                    <a:pt x="926" y="852"/>
                  </a:lnTo>
                  <a:lnTo>
                    <a:pt x="926" y="849"/>
                  </a:lnTo>
                  <a:lnTo>
                    <a:pt x="929" y="847"/>
                  </a:lnTo>
                  <a:lnTo>
                    <a:pt x="933" y="848"/>
                  </a:lnTo>
                  <a:lnTo>
                    <a:pt x="938" y="848"/>
                  </a:lnTo>
                  <a:lnTo>
                    <a:pt x="940" y="854"/>
                  </a:lnTo>
                  <a:lnTo>
                    <a:pt x="944" y="849"/>
                  </a:lnTo>
                  <a:lnTo>
                    <a:pt x="950" y="845"/>
                  </a:lnTo>
                  <a:lnTo>
                    <a:pt x="951" y="839"/>
                  </a:lnTo>
                  <a:lnTo>
                    <a:pt x="949" y="837"/>
                  </a:lnTo>
                  <a:lnTo>
                    <a:pt x="944" y="836"/>
                  </a:lnTo>
                  <a:lnTo>
                    <a:pt x="942" y="833"/>
                  </a:lnTo>
                  <a:lnTo>
                    <a:pt x="942" y="827"/>
                  </a:lnTo>
                  <a:lnTo>
                    <a:pt x="947" y="822"/>
                  </a:lnTo>
                  <a:lnTo>
                    <a:pt x="948" y="818"/>
                  </a:lnTo>
                  <a:lnTo>
                    <a:pt x="954" y="813"/>
                  </a:lnTo>
                  <a:lnTo>
                    <a:pt x="958" y="813"/>
                  </a:lnTo>
                  <a:lnTo>
                    <a:pt x="960" y="812"/>
                  </a:lnTo>
                  <a:lnTo>
                    <a:pt x="961" y="808"/>
                  </a:lnTo>
                  <a:lnTo>
                    <a:pt x="967" y="804"/>
                  </a:lnTo>
                  <a:lnTo>
                    <a:pt x="968" y="801"/>
                  </a:lnTo>
                  <a:lnTo>
                    <a:pt x="967" y="794"/>
                  </a:lnTo>
                  <a:lnTo>
                    <a:pt x="968" y="790"/>
                  </a:lnTo>
                  <a:lnTo>
                    <a:pt x="967" y="789"/>
                  </a:lnTo>
                  <a:lnTo>
                    <a:pt x="962" y="790"/>
                  </a:lnTo>
                  <a:lnTo>
                    <a:pt x="960" y="788"/>
                  </a:lnTo>
                  <a:lnTo>
                    <a:pt x="959" y="785"/>
                  </a:lnTo>
                  <a:lnTo>
                    <a:pt x="958" y="785"/>
                  </a:lnTo>
                  <a:lnTo>
                    <a:pt x="958" y="779"/>
                  </a:lnTo>
                  <a:lnTo>
                    <a:pt x="960" y="774"/>
                  </a:lnTo>
                  <a:lnTo>
                    <a:pt x="958" y="770"/>
                  </a:lnTo>
                  <a:lnTo>
                    <a:pt x="959" y="765"/>
                  </a:lnTo>
                  <a:lnTo>
                    <a:pt x="954" y="758"/>
                  </a:lnTo>
                  <a:lnTo>
                    <a:pt x="949" y="758"/>
                  </a:lnTo>
                  <a:lnTo>
                    <a:pt x="946" y="756"/>
                  </a:lnTo>
                  <a:lnTo>
                    <a:pt x="942" y="749"/>
                  </a:lnTo>
                  <a:lnTo>
                    <a:pt x="938" y="746"/>
                  </a:lnTo>
                  <a:lnTo>
                    <a:pt x="943" y="732"/>
                  </a:lnTo>
                  <a:lnTo>
                    <a:pt x="947" y="724"/>
                  </a:lnTo>
                  <a:lnTo>
                    <a:pt x="956" y="716"/>
                  </a:lnTo>
                  <a:lnTo>
                    <a:pt x="960" y="700"/>
                  </a:lnTo>
                  <a:lnTo>
                    <a:pt x="960" y="694"/>
                  </a:lnTo>
                  <a:lnTo>
                    <a:pt x="966" y="681"/>
                  </a:lnTo>
                  <a:lnTo>
                    <a:pt x="969" y="669"/>
                  </a:lnTo>
                  <a:lnTo>
                    <a:pt x="969" y="659"/>
                  </a:lnTo>
                  <a:lnTo>
                    <a:pt x="965" y="651"/>
                  </a:lnTo>
                  <a:lnTo>
                    <a:pt x="964" y="637"/>
                  </a:lnTo>
                  <a:lnTo>
                    <a:pt x="963" y="632"/>
                  </a:lnTo>
                  <a:lnTo>
                    <a:pt x="969" y="618"/>
                  </a:lnTo>
                  <a:lnTo>
                    <a:pt x="966" y="610"/>
                  </a:lnTo>
                  <a:lnTo>
                    <a:pt x="965" y="600"/>
                  </a:lnTo>
                  <a:lnTo>
                    <a:pt x="968" y="595"/>
                  </a:lnTo>
                  <a:lnTo>
                    <a:pt x="967" y="581"/>
                  </a:lnTo>
                  <a:lnTo>
                    <a:pt x="968" y="580"/>
                  </a:lnTo>
                  <a:lnTo>
                    <a:pt x="968" y="575"/>
                  </a:lnTo>
                  <a:lnTo>
                    <a:pt x="973" y="572"/>
                  </a:lnTo>
                  <a:lnTo>
                    <a:pt x="973" y="564"/>
                  </a:lnTo>
                  <a:lnTo>
                    <a:pt x="971" y="560"/>
                  </a:lnTo>
                  <a:lnTo>
                    <a:pt x="968" y="559"/>
                  </a:lnTo>
                  <a:lnTo>
                    <a:pt x="967" y="557"/>
                  </a:lnTo>
                  <a:lnTo>
                    <a:pt x="965" y="546"/>
                  </a:lnTo>
                  <a:lnTo>
                    <a:pt x="968" y="543"/>
                  </a:lnTo>
                  <a:lnTo>
                    <a:pt x="968" y="538"/>
                  </a:lnTo>
                  <a:lnTo>
                    <a:pt x="962" y="531"/>
                  </a:lnTo>
                  <a:lnTo>
                    <a:pt x="961" y="526"/>
                  </a:lnTo>
                  <a:lnTo>
                    <a:pt x="964" y="521"/>
                  </a:lnTo>
                  <a:lnTo>
                    <a:pt x="962" y="515"/>
                  </a:lnTo>
                  <a:lnTo>
                    <a:pt x="965" y="511"/>
                  </a:lnTo>
                  <a:lnTo>
                    <a:pt x="964" y="507"/>
                  </a:lnTo>
                  <a:lnTo>
                    <a:pt x="965" y="505"/>
                  </a:lnTo>
                  <a:lnTo>
                    <a:pt x="965" y="502"/>
                  </a:lnTo>
                  <a:lnTo>
                    <a:pt x="968" y="489"/>
                  </a:lnTo>
                  <a:lnTo>
                    <a:pt x="969" y="477"/>
                  </a:lnTo>
                  <a:lnTo>
                    <a:pt x="968" y="472"/>
                  </a:lnTo>
                  <a:lnTo>
                    <a:pt x="970" y="471"/>
                  </a:lnTo>
                  <a:lnTo>
                    <a:pt x="972" y="465"/>
                  </a:lnTo>
                  <a:lnTo>
                    <a:pt x="977" y="462"/>
                  </a:lnTo>
                  <a:lnTo>
                    <a:pt x="978" y="457"/>
                  </a:lnTo>
                  <a:lnTo>
                    <a:pt x="981" y="454"/>
                  </a:lnTo>
                  <a:lnTo>
                    <a:pt x="979" y="449"/>
                  </a:lnTo>
                  <a:lnTo>
                    <a:pt x="975" y="449"/>
                  </a:lnTo>
                  <a:lnTo>
                    <a:pt x="973" y="446"/>
                  </a:lnTo>
                  <a:lnTo>
                    <a:pt x="973" y="429"/>
                  </a:lnTo>
                  <a:lnTo>
                    <a:pt x="969" y="424"/>
                  </a:lnTo>
                  <a:lnTo>
                    <a:pt x="972" y="419"/>
                  </a:lnTo>
                  <a:lnTo>
                    <a:pt x="975" y="413"/>
                  </a:lnTo>
                  <a:lnTo>
                    <a:pt x="976" y="412"/>
                  </a:lnTo>
                  <a:lnTo>
                    <a:pt x="973" y="408"/>
                  </a:lnTo>
                  <a:lnTo>
                    <a:pt x="973" y="403"/>
                  </a:lnTo>
                  <a:lnTo>
                    <a:pt x="977" y="402"/>
                  </a:lnTo>
                  <a:lnTo>
                    <a:pt x="978" y="398"/>
                  </a:lnTo>
                  <a:lnTo>
                    <a:pt x="982" y="397"/>
                  </a:lnTo>
                  <a:lnTo>
                    <a:pt x="983" y="394"/>
                  </a:lnTo>
                  <a:lnTo>
                    <a:pt x="986" y="394"/>
                  </a:lnTo>
                  <a:lnTo>
                    <a:pt x="986" y="388"/>
                  </a:lnTo>
                  <a:lnTo>
                    <a:pt x="990" y="384"/>
                  </a:lnTo>
                  <a:lnTo>
                    <a:pt x="999" y="387"/>
                  </a:lnTo>
                  <a:lnTo>
                    <a:pt x="999" y="391"/>
                  </a:lnTo>
                  <a:lnTo>
                    <a:pt x="1001" y="392"/>
                  </a:lnTo>
                  <a:lnTo>
                    <a:pt x="1002" y="396"/>
                  </a:lnTo>
                  <a:lnTo>
                    <a:pt x="1007" y="392"/>
                  </a:lnTo>
                  <a:lnTo>
                    <a:pt x="1008" y="389"/>
                  </a:lnTo>
                  <a:lnTo>
                    <a:pt x="1017" y="383"/>
                  </a:lnTo>
                  <a:lnTo>
                    <a:pt x="1018" y="379"/>
                  </a:lnTo>
                  <a:lnTo>
                    <a:pt x="1021" y="377"/>
                  </a:lnTo>
                  <a:lnTo>
                    <a:pt x="1025" y="372"/>
                  </a:lnTo>
                  <a:lnTo>
                    <a:pt x="1024" y="366"/>
                  </a:lnTo>
                  <a:lnTo>
                    <a:pt x="1025" y="363"/>
                  </a:lnTo>
                  <a:lnTo>
                    <a:pt x="1033" y="349"/>
                  </a:lnTo>
                  <a:lnTo>
                    <a:pt x="1036" y="348"/>
                  </a:lnTo>
                  <a:lnTo>
                    <a:pt x="1037" y="346"/>
                  </a:lnTo>
                  <a:lnTo>
                    <a:pt x="1042" y="341"/>
                  </a:lnTo>
                  <a:lnTo>
                    <a:pt x="1047" y="338"/>
                  </a:lnTo>
                  <a:lnTo>
                    <a:pt x="1047" y="338"/>
                  </a:lnTo>
                  <a:lnTo>
                    <a:pt x="1068" y="326"/>
                  </a:lnTo>
                  <a:lnTo>
                    <a:pt x="1068" y="323"/>
                  </a:lnTo>
                  <a:lnTo>
                    <a:pt x="1072" y="319"/>
                  </a:lnTo>
                  <a:lnTo>
                    <a:pt x="1070" y="314"/>
                  </a:lnTo>
                  <a:lnTo>
                    <a:pt x="1072" y="313"/>
                  </a:lnTo>
                  <a:lnTo>
                    <a:pt x="1073" y="310"/>
                  </a:lnTo>
                  <a:lnTo>
                    <a:pt x="1075" y="308"/>
                  </a:lnTo>
                  <a:lnTo>
                    <a:pt x="1077" y="302"/>
                  </a:lnTo>
                  <a:lnTo>
                    <a:pt x="1081" y="298"/>
                  </a:lnTo>
                  <a:lnTo>
                    <a:pt x="1085" y="299"/>
                  </a:lnTo>
                  <a:lnTo>
                    <a:pt x="1082" y="292"/>
                  </a:lnTo>
                  <a:lnTo>
                    <a:pt x="1084" y="289"/>
                  </a:lnTo>
                  <a:lnTo>
                    <a:pt x="1086" y="282"/>
                  </a:lnTo>
                  <a:lnTo>
                    <a:pt x="1093" y="280"/>
                  </a:lnTo>
                  <a:lnTo>
                    <a:pt x="1099" y="276"/>
                  </a:lnTo>
                  <a:lnTo>
                    <a:pt x="1105" y="268"/>
                  </a:lnTo>
                  <a:lnTo>
                    <a:pt x="1114" y="268"/>
                  </a:lnTo>
                  <a:lnTo>
                    <a:pt x="1116" y="264"/>
                  </a:lnTo>
                  <a:lnTo>
                    <a:pt x="1122" y="261"/>
                  </a:lnTo>
                  <a:lnTo>
                    <a:pt x="1123" y="256"/>
                  </a:lnTo>
                  <a:lnTo>
                    <a:pt x="1128" y="254"/>
                  </a:lnTo>
                  <a:lnTo>
                    <a:pt x="1132" y="254"/>
                  </a:lnTo>
                  <a:lnTo>
                    <a:pt x="1138" y="248"/>
                  </a:lnTo>
                  <a:lnTo>
                    <a:pt x="1137" y="235"/>
                  </a:lnTo>
                  <a:lnTo>
                    <a:pt x="1141" y="233"/>
                  </a:lnTo>
                  <a:lnTo>
                    <a:pt x="1145" y="225"/>
                  </a:lnTo>
                  <a:lnTo>
                    <a:pt x="1153" y="219"/>
                  </a:lnTo>
                  <a:lnTo>
                    <a:pt x="1158" y="212"/>
                  </a:lnTo>
                  <a:lnTo>
                    <a:pt x="1167" y="208"/>
                  </a:lnTo>
                  <a:lnTo>
                    <a:pt x="1170" y="205"/>
                  </a:lnTo>
                  <a:lnTo>
                    <a:pt x="1170" y="202"/>
                  </a:lnTo>
                  <a:lnTo>
                    <a:pt x="1167" y="197"/>
                  </a:lnTo>
                  <a:lnTo>
                    <a:pt x="1160" y="194"/>
                  </a:lnTo>
                  <a:lnTo>
                    <a:pt x="1163" y="189"/>
                  </a:lnTo>
                  <a:lnTo>
                    <a:pt x="1165" y="188"/>
                  </a:lnTo>
                  <a:lnTo>
                    <a:pt x="1172" y="190"/>
                  </a:lnTo>
                  <a:lnTo>
                    <a:pt x="1173" y="188"/>
                  </a:lnTo>
                  <a:lnTo>
                    <a:pt x="1172" y="182"/>
                  </a:lnTo>
                  <a:lnTo>
                    <a:pt x="1166" y="177"/>
                  </a:lnTo>
                  <a:lnTo>
                    <a:pt x="1168" y="173"/>
                  </a:lnTo>
                  <a:lnTo>
                    <a:pt x="1169" y="170"/>
                  </a:lnTo>
                  <a:lnTo>
                    <a:pt x="1167" y="166"/>
                  </a:lnTo>
                  <a:lnTo>
                    <a:pt x="1162" y="166"/>
                  </a:lnTo>
                  <a:lnTo>
                    <a:pt x="1157" y="169"/>
                  </a:lnTo>
                  <a:lnTo>
                    <a:pt x="1153" y="169"/>
                  </a:lnTo>
                  <a:lnTo>
                    <a:pt x="1146" y="164"/>
                  </a:lnTo>
                  <a:lnTo>
                    <a:pt x="1145" y="139"/>
                  </a:lnTo>
                  <a:lnTo>
                    <a:pt x="1149" y="132"/>
                  </a:lnTo>
                  <a:lnTo>
                    <a:pt x="1149" y="128"/>
                  </a:lnTo>
                  <a:lnTo>
                    <a:pt x="1156" y="123"/>
                  </a:lnTo>
                  <a:lnTo>
                    <a:pt x="1157" y="119"/>
                  </a:lnTo>
                  <a:lnTo>
                    <a:pt x="1153" y="108"/>
                  </a:lnTo>
                  <a:lnTo>
                    <a:pt x="1154" y="104"/>
                  </a:lnTo>
                  <a:lnTo>
                    <a:pt x="1148" y="101"/>
                  </a:lnTo>
                  <a:lnTo>
                    <a:pt x="1148" y="97"/>
                  </a:lnTo>
                  <a:lnTo>
                    <a:pt x="1145" y="95"/>
                  </a:lnTo>
                  <a:lnTo>
                    <a:pt x="1138" y="95"/>
                  </a:lnTo>
                  <a:lnTo>
                    <a:pt x="1132" y="89"/>
                  </a:lnTo>
                  <a:lnTo>
                    <a:pt x="1129" y="87"/>
                  </a:lnTo>
                  <a:lnTo>
                    <a:pt x="1128" y="90"/>
                  </a:lnTo>
                  <a:lnTo>
                    <a:pt x="1125" y="87"/>
                  </a:lnTo>
                  <a:lnTo>
                    <a:pt x="1126" y="85"/>
                  </a:lnTo>
                  <a:lnTo>
                    <a:pt x="1123" y="79"/>
                  </a:lnTo>
                  <a:lnTo>
                    <a:pt x="1128" y="75"/>
                  </a:lnTo>
                  <a:lnTo>
                    <a:pt x="1129" y="73"/>
                  </a:lnTo>
                  <a:lnTo>
                    <a:pt x="1128" y="65"/>
                  </a:lnTo>
                  <a:lnTo>
                    <a:pt x="1130" y="61"/>
                  </a:lnTo>
                  <a:lnTo>
                    <a:pt x="1135" y="54"/>
                  </a:lnTo>
                  <a:lnTo>
                    <a:pt x="1126" y="44"/>
                  </a:lnTo>
                  <a:lnTo>
                    <a:pt x="1114" y="36"/>
                  </a:lnTo>
                  <a:lnTo>
                    <a:pt x="1088" y="24"/>
                  </a:lnTo>
                  <a:lnTo>
                    <a:pt x="1066" y="18"/>
                  </a:lnTo>
                  <a:lnTo>
                    <a:pt x="1040" y="16"/>
                  </a:lnTo>
                  <a:lnTo>
                    <a:pt x="1017" y="9"/>
                  </a:lnTo>
                  <a:lnTo>
                    <a:pt x="1014" y="9"/>
                  </a:lnTo>
                  <a:lnTo>
                    <a:pt x="1011" y="11"/>
                  </a:lnTo>
                  <a:lnTo>
                    <a:pt x="1004" y="22"/>
                  </a:lnTo>
                  <a:lnTo>
                    <a:pt x="995" y="26"/>
                  </a:lnTo>
                  <a:lnTo>
                    <a:pt x="992" y="32"/>
                  </a:lnTo>
                  <a:lnTo>
                    <a:pt x="997" y="43"/>
                  </a:lnTo>
                  <a:lnTo>
                    <a:pt x="1007" y="73"/>
                  </a:lnTo>
                  <a:lnTo>
                    <a:pt x="1012" y="69"/>
                  </a:lnTo>
                  <a:lnTo>
                    <a:pt x="1015" y="83"/>
                  </a:lnTo>
                  <a:lnTo>
                    <a:pt x="1011" y="90"/>
                  </a:lnTo>
                  <a:lnTo>
                    <a:pt x="1006" y="100"/>
                  </a:lnTo>
                  <a:lnTo>
                    <a:pt x="1001" y="104"/>
                  </a:lnTo>
                  <a:lnTo>
                    <a:pt x="992" y="107"/>
                  </a:lnTo>
                  <a:lnTo>
                    <a:pt x="984" y="106"/>
                  </a:lnTo>
                  <a:lnTo>
                    <a:pt x="983" y="115"/>
                  </a:lnTo>
                  <a:lnTo>
                    <a:pt x="985" y="123"/>
                  </a:lnTo>
                  <a:lnTo>
                    <a:pt x="984" y="126"/>
                  </a:lnTo>
                  <a:lnTo>
                    <a:pt x="984" y="130"/>
                  </a:lnTo>
                  <a:lnTo>
                    <a:pt x="983" y="132"/>
                  </a:lnTo>
                  <a:lnTo>
                    <a:pt x="981" y="133"/>
                  </a:lnTo>
                  <a:lnTo>
                    <a:pt x="978" y="136"/>
                  </a:lnTo>
                  <a:lnTo>
                    <a:pt x="975" y="136"/>
                  </a:lnTo>
                  <a:lnTo>
                    <a:pt x="966" y="132"/>
                  </a:lnTo>
                  <a:lnTo>
                    <a:pt x="959" y="128"/>
                  </a:lnTo>
                  <a:lnTo>
                    <a:pt x="960" y="114"/>
                  </a:lnTo>
                  <a:lnTo>
                    <a:pt x="964" y="108"/>
                  </a:lnTo>
                  <a:lnTo>
                    <a:pt x="965" y="106"/>
                  </a:lnTo>
                  <a:lnTo>
                    <a:pt x="968" y="104"/>
                  </a:lnTo>
                  <a:lnTo>
                    <a:pt x="963" y="95"/>
                  </a:lnTo>
                  <a:lnTo>
                    <a:pt x="960" y="90"/>
                  </a:lnTo>
                  <a:lnTo>
                    <a:pt x="958" y="84"/>
                  </a:lnTo>
                  <a:lnTo>
                    <a:pt x="958" y="81"/>
                  </a:lnTo>
                  <a:lnTo>
                    <a:pt x="954" y="82"/>
                  </a:lnTo>
                  <a:lnTo>
                    <a:pt x="937" y="89"/>
                  </a:lnTo>
                  <a:lnTo>
                    <a:pt x="934" y="96"/>
                  </a:lnTo>
                  <a:lnTo>
                    <a:pt x="932" y="91"/>
                  </a:lnTo>
                  <a:lnTo>
                    <a:pt x="910" y="112"/>
                  </a:lnTo>
                  <a:lnTo>
                    <a:pt x="900" y="119"/>
                  </a:lnTo>
                  <a:lnTo>
                    <a:pt x="893" y="118"/>
                  </a:lnTo>
                  <a:lnTo>
                    <a:pt x="885" y="114"/>
                  </a:lnTo>
                  <a:lnTo>
                    <a:pt x="874" y="113"/>
                  </a:lnTo>
                  <a:lnTo>
                    <a:pt x="867" y="111"/>
                  </a:lnTo>
                  <a:lnTo>
                    <a:pt x="864" y="112"/>
                  </a:lnTo>
                  <a:lnTo>
                    <a:pt x="856" y="117"/>
                  </a:lnTo>
                  <a:lnTo>
                    <a:pt x="849" y="118"/>
                  </a:lnTo>
                  <a:lnTo>
                    <a:pt x="840" y="125"/>
                  </a:lnTo>
                  <a:lnTo>
                    <a:pt x="833" y="134"/>
                  </a:lnTo>
                  <a:lnTo>
                    <a:pt x="832" y="148"/>
                  </a:lnTo>
                  <a:lnTo>
                    <a:pt x="827" y="149"/>
                  </a:lnTo>
                  <a:lnTo>
                    <a:pt x="822" y="142"/>
                  </a:lnTo>
                  <a:lnTo>
                    <a:pt x="820" y="141"/>
                  </a:lnTo>
                  <a:lnTo>
                    <a:pt x="817" y="142"/>
                  </a:lnTo>
                  <a:lnTo>
                    <a:pt x="812" y="142"/>
                  </a:lnTo>
                  <a:lnTo>
                    <a:pt x="808" y="143"/>
                  </a:lnTo>
                  <a:lnTo>
                    <a:pt x="805" y="146"/>
                  </a:lnTo>
                  <a:lnTo>
                    <a:pt x="803" y="145"/>
                  </a:lnTo>
                  <a:lnTo>
                    <a:pt x="791" y="143"/>
                  </a:lnTo>
                  <a:lnTo>
                    <a:pt x="787" y="143"/>
                  </a:lnTo>
                  <a:lnTo>
                    <a:pt x="783" y="142"/>
                  </a:lnTo>
                  <a:lnTo>
                    <a:pt x="784" y="139"/>
                  </a:lnTo>
                  <a:lnTo>
                    <a:pt x="786" y="136"/>
                  </a:lnTo>
                  <a:lnTo>
                    <a:pt x="792" y="134"/>
                  </a:lnTo>
                  <a:lnTo>
                    <a:pt x="796" y="131"/>
                  </a:lnTo>
                  <a:lnTo>
                    <a:pt x="800" y="133"/>
                  </a:lnTo>
                  <a:lnTo>
                    <a:pt x="803" y="129"/>
                  </a:lnTo>
                  <a:lnTo>
                    <a:pt x="803" y="120"/>
                  </a:lnTo>
                  <a:lnTo>
                    <a:pt x="799" y="112"/>
                  </a:lnTo>
                  <a:lnTo>
                    <a:pt x="800" y="106"/>
                  </a:lnTo>
                  <a:lnTo>
                    <a:pt x="802" y="98"/>
                  </a:lnTo>
                  <a:lnTo>
                    <a:pt x="803" y="98"/>
                  </a:lnTo>
                  <a:lnTo>
                    <a:pt x="805" y="95"/>
                  </a:lnTo>
                  <a:lnTo>
                    <a:pt x="803" y="93"/>
                  </a:lnTo>
                  <a:lnTo>
                    <a:pt x="800" y="91"/>
                  </a:lnTo>
                  <a:lnTo>
                    <a:pt x="800" y="90"/>
                  </a:lnTo>
                  <a:lnTo>
                    <a:pt x="801" y="88"/>
                  </a:lnTo>
                  <a:lnTo>
                    <a:pt x="817" y="85"/>
                  </a:lnTo>
                  <a:lnTo>
                    <a:pt x="821" y="82"/>
                  </a:lnTo>
                  <a:lnTo>
                    <a:pt x="811" y="82"/>
                  </a:lnTo>
                  <a:lnTo>
                    <a:pt x="800" y="82"/>
                  </a:lnTo>
                  <a:lnTo>
                    <a:pt x="788" y="89"/>
                  </a:lnTo>
                  <a:lnTo>
                    <a:pt x="766" y="104"/>
                  </a:lnTo>
                  <a:lnTo>
                    <a:pt x="756" y="115"/>
                  </a:lnTo>
                  <a:lnTo>
                    <a:pt x="758" y="114"/>
                  </a:lnTo>
                  <a:lnTo>
                    <a:pt x="762" y="116"/>
                  </a:lnTo>
                  <a:lnTo>
                    <a:pt x="765" y="123"/>
                  </a:lnTo>
                  <a:lnTo>
                    <a:pt x="767" y="125"/>
                  </a:lnTo>
                  <a:lnTo>
                    <a:pt x="765" y="130"/>
                  </a:lnTo>
                  <a:lnTo>
                    <a:pt x="759" y="133"/>
                  </a:lnTo>
                  <a:lnTo>
                    <a:pt x="757" y="136"/>
                  </a:lnTo>
                  <a:lnTo>
                    <a:pt x="755" y="137"/>
                  </a:lnTo>
                  <a:lnTo>
                    <a:pt x="753" y="136"/>
                  </a:lnTo>
                  <a:lnTo>
                    <a:pt x="751" y="134"/>
                  </a:lnTo>
                  <a:lnTo>
                    <a:pt x="752" y="130"/>
                  </a:lnTo>
                  <a:lnTo>
                    <a:pt x="754" y="127"/>
                  </a:lnTo>
                  <a:lnTo>
                    <a:pt x="749" y="121"/>
                  </a:lnTo>
                  <a:lnTo>
                    <a:pt x="747" y="120"/>
                  </a:lnTo>
                  <a:lnTo>
                    <a:pt x="745" y="120"/>
                  </a:lnTo>
                  <a:lnTo>
                    <a:pt x="734" y="125"/>
                  </a:lnTo>
                  <a:lnTo>
                    <a:pt x="725" y="131"/>
                  </a:lnTo>
                  <a:lnTo>
                    <a:pt x="717" y="135"/>
                  </a:lnTo>
                  <a:lnTo>
                    <a:pt x="710" y="136"/>
                  </a:lnTo>
                  <a:lnTo>
                    <a:pt x="706" y="139"/>
                  </a:lnTo>
                  <a:lnTo>
                    <a:pt x="697" y="147"/>
                  </a:lnTo>
                  <a:lnTo>
                    <a:pt x="691" y="150"/>
                  </a:lnTo>
                  <a:lnTo>
                    <a:pt x="683" y="159"/>
                  </a:lnTo>
                  <a:lnTo>
                    <a:pt x="659" y="175"/>
                  </a:lnTo>
                  <a:lnTo>
                    <a:pt x="653" y="176"/>
                  </a:lnTo>
                  <a:lnTo>
                    <a:pt x="650" y="175"/>
                  </a:lnTo>
                  <a:lnTo>
                    <a:pt x="647" y="172"/>
                  </a:lnTo>
                  <a:lnTo>
                    <a:pt x="645" y="174"/>
                  </a:lnTo>
                  <a:lnTo>
                    <a:pt x="647" y="178"/>
                  </a:lnTo>
                  <a:lnTo>
                    <a:pt x="651" y="186"/>
                  </a:lnTo>
                  <a:lnTo>
                    <a:pt x="649" y="189"/>
                  </a:lnTo>
                  <a:lnTo>
                    <a:pt x="644" y="189"/>
                  </a:lnTo>
                  <a:lnTo>
                    <a:pt x="633" y="193"/>
                  </a:lnTo>
                  <a:lnTo>
                    <a:pt x="621" y="197"/>
                  </a:lnTo>
                  <a:lnTo>
                    <a:pt x="621" y="203"/>
                  </a:lnTo>
                  <a:lnTo>
                    <a:pt x="622" y="208"/>
                  </a:lnTo>
                  <a:lnTo>
                    <a:pt x="619" y="216"/>
                  </a:lnTo>
                  <a:lnTo>
                    <a:pt x="617" y="222"/>
                  </a:lnTo>
                  <a:lnTo>
                    <a:pt x="616" y="240"/>
                  </a:lnTo>
                  <a:lnTo>
                    <a:pt x="614" y="245"/>
                  </a:lnTo>
                  <a:lnTo>
                    <a:pt x="609" y="249"/>
                  </a:lnTo>
                  <a:lnTo>
                    <a:pt x="584" y="257"/>
                  </a:lnTo>
                  <a:lnTo>
                    <a:pt x="581" y="257"/>
                  </a:lnTo>
                  <a:lnTo>
                    <a:pt x="579" y="258"/>
                  </a:lnTo>
                  <a:lnTo>
                    <a:pt x="578" y="257"/>
                  </a:lnTo>
                  <a:lnTo>
                    <a:pt x="573" y="256"/>
                  </a:lnTo>
                  <a:lnTo>
                    <a:pt x="567" y="255"/>
                  </a:lnTo>
                  <a:lnTo>
                    <a:pt x="564" y="254"/>
                  </a:lnTo>
                  <a:lnTo>
                    <a:pt x="561" y="251"/>
                  </a:lnTo>
                  <a:lnTo>
                    <a:pt x="556" y="244"/>
                  </a:lnTo>
                  <a:lnTo>
                    <a:pt x="551" y="229"/>
                  </a:lnTo>
                  <a:lnTo>
                    <a:pt x="538" y="221"/>
                  </a:lnTo>
                  <a:lnTo>
                    <a:pt x="532" y="216"/>
                  </a:lnTo>
                  <a:lnTo>
                    <a:pt x="530" y="211"/>
                  </a:lnTo>
                  <a:lnTo>
                    <a:pt x="532" y="206"/>
                  </a:lnTo>
                  <a:lnTo>
                    <a:pt x="545" y="189"/>
                  </a:lnTo>
                  <a:lnTo>
                    <a:pt x="550" y="184"/>
                  </a:lnTo>
                  <a:lnTo>
                    <a:pt x="569" y="179"/>
                  </a:lnTo>
                  <a:lnTo>
                    <a:pt x="577" y="178"/>
                  </a:lnTo>
                  <a:lnTo>
                    <a:pt x="584" y="177"/>
                  </a:lnTo>
                  <a:lnTo>
                    <a:pt x="584" y="167"/>
                  </a:lnTo>
                  <a:lnTo>
                    <a:pt x="577" y="154"/>
                  </a:lnTo>
                  <a:lnTo>
                    <a:pt x="569" y="141"/>
                  </a:lnTo>
                  <a:lnTo>
                    <a:pt x="561" y="125"/>
                  </a:lnTo>
                  <a:lnTo>
                    <a:pt x="550" y="120"/>
                  </a:lnTo>
                  <a:lnTo>
                    <a:pt x="536" y="117"/>
                  </a:lnTo>
                  <a:lnTo>
                    <a:pt x="508" y="120"/>
                  </a:lnTo>
                  <a:lnTo>
                    <a:pt x="505" y="120"/>
                  </a:lnTo>
                  <a:lnTo>
                    <a:pt x="487" y="109"/>
                  </a:lnTo>
                  <a:lnTo>
                    <a:pt x="486" y="109"/>
                  </a:lnTo>
                  <a:lnTo>
                    <a:pt x="483" y="109"/>
                  </a:lnTo>
                  <a:lnTo>
                    <a:pt x="484" y="112"/>
                  </a:lnTo>
                  <a:lnTo>
                    <a:pt x="485" y="115"/>
                  </a:lnTo>
                  <a:lnTo>
                    <a:pt x="508" y="137"/>
                  </a:lnTo>
                  <a:lnTo>
                    <a:pt x="510" y="143"/>
                  </a:lnTo>
                  <a:lnTo>
                    <a:pt x="511" y="152"/>
                  </a:lnTo>
                  <a:lnTo>
                    <a:pt x="510" y="155"/>
                  </a:lnTo>
                  <a:lnTo>
                    <a:pt x="511" y="158"/>
                  </a:lnTo>
                  <a:lnTo>
                    <a:pt x="511" y="164"/>
                  </a:lnTo>
                  <a:lnTo>
                    <a:pt x="504" y="191"/>
                  </a:lnTo>
                  <a:lnTo>
                    <a:pt x="499" y="209"/>
                  </a:lnTo>
                  <a:lnTo>
                    <a:pt x="497" y="218"/>
                  </a:lnTo>
                  <a:lnTo>
                    <a:pt x="497" y="223"/>
                  </a:lnTo>
                  <a:lnTo>
                    <a:pt x="499" y="229"/>
                  </a:lnTo>
                  <a:lnTo>
                    <a:pt x="506" y="230"/>
                  </a:lnTo>
                  <a:lnTo>
                    <a:pt x="512" y="235"/>
                  </a:lnTo>
                  <a:lnTo>
                    <a:pt x="515" y="243"/>
                  </a:lnTo>
                  <a:lnTo>
                    <a:pt x="517" y="248"/>
                  </a:lnTo>
                  <a:lnTo>
                    <a:pt x="517" y="259"/>
                  </a:lnTo>
                  <a:lnTo>
                    <a:pt x="518" y="268"/>
                  </a:lnTo>
                  <a:lnTo>
                    <a:pt x="513" y="283"/>
                  </a:lnTo>
                  <a:lnTo>
                    <a:pt x="510" y="288"/>
                  </a:lnTo>
                  <a:lnTo>
                    <a:pt x="506" y="301"/>
                  </a:lnTo>
                  <a:lnTo>
                    <a:pt x="508" y="310"/>
                  </a:lnTo>
                  <a:lnTo>
                    <a:pt x="507" y="314"/>
                  </a:lnTo>
                  <a:lnTo>
                    <a:pt x="507" y="318"/>
                  </a:lnTo>
                  <a:lnTo>
                    <a:pt x="504" y="315"/>
                  </a:lnTo>
                  <a:lnTo>
                    <a:pt x="502" y="311"/>
                  </a:lnTo>
                  <a:lnTo>
                    <a:pt x="499" y="308"/>
                  </a:lnTo>
                  <a:lnTo>
                    <a:pt x="496" y="307"/>
                  </a:lnTo>
                  <a:lnTo>
                    <a:pt x="492" y="308"/>
                  </a:lnTo>
                  <a:lnTo>
                    <a:pt x="490" y="309"/>
                  </a:lnTo>
                  <a:lnTo>
                    <a:pt x="490" y="306"/>
                  </a:lnTo>
                  <a:lnTo>
                    <a:pt x="493" y="300"/>
                  </a:lnTo>
                  <a:lnTo>
                    <a:pt x="491" y="297"/>
                  </a:lnTo>
                  <a:lnTo>
                    <a:pt x="490" y="295"/>
                  </a:lnTo>
                  <a:lnTo>
                    <a:pt x="480" y="288"/>
                  </a:lnTo>
                  <a:lnTo>
                    <a:pt x="473" y="287"/>
                  </a:lnTo>
                  <a:lnTo>
                    <a:pt x="467" y="288"/>
                  </a:lnTo>
                  <a:lnTo>
                    <a:pt x="461" y="287"/>
                  </a:lnTo>
                  <a:lnTo>
                    <a:pt x="456" y="282"/>
                  </a:lnTo>
                  <a:lnTo>
                    <a:pt x="452" y="280"/>
                  </a:lnTo>
                  <a:lnTo>
                    <a:pt x="449" y="280"/>
                  </a:lnTo>
                  <a:lnTo>
                    <a:pt x="446" y="284"/>
                  </a:lnTo>
                  <a:lnTo>
                    <a:pt x="436" y="299"/>
                  </a:lnTo>
                  <a:lnTo>
                    <a:pt x="427" y="309"/>
                  </a:lnTo>
                  <a:lnTo>
                    <a:pt x="415" y="317"/>
                  </a:lnTo>
                  <a:lnTo>
                    <a:pt x="406" y="320"/>
                  </a:lnTo>
                  <a:lnTo>
                    <a:pt x="403" y="321"/>
                  </a:lnTo>
                  <a:lnTo>
                    <a:pt x="398" y="330"/>
                  </a:lnTo>
                  <a:lnTo>
                    <a:pt x="392" y="337"/>
                  </a:lnTo>
                  <a:lnTo>
                    <a:pt x="377" y="348"/>
                  </a:lnTo>
                  <a:lnTo>
                    <a:pt x="376" y="353"/>
                  </a:lnTo>
                  <a:lnTo>
                    <a:pt x="375" y="360"/>
                  </a:lnTo>
                  <a:lnTo>
                    <a:pt x="376" y="366"/>
                  </a:lnTo>
                  <a:lnTo>
                    <a:pt x="380" y="373"/>
                  </a:lnTo>
                  <a:lnTo>
                    <a:pt x="387" y="387"/>
                  </a:lnTo>
                  <a:lnTo>
                    <a:pt x="391" y="392"/>
                  </a:lnTo>
                  <a:lnTo>
                    <a:pt x="393" y="399"/>
                  </a:lnTo>
                  <a:lnTo>
                    <a:pt x="396" y="407"/>
                  </a:lnTo>
                  <a:lnTo>
                    <a:pt x="395" y="409"/>
                  </a:lnTo>
                  <a:lnTo>
                    <a:pt x="389" y="407"/>
                  </a:lnTo>
                  <a:lnTo>
                    <a:pt x="385" y="408"/>
                  </a:lnTo>
                  <a:lnTo>
                    <a:pt x="378" y="413"/>
                  </a:lnTo>
                  <a:lnTo>
                    <a:pt x="378" y="416"/>
                  </a:lnTo>
                  <a:lnTo>
                    <a:pt x="375" y="421"/>
                  </a:lnTo>
                  <a:lnTo>
                    <a:pt x="370" y="422"/>
                  </a:lnTo>
                  <a:lnTo>
                    <a:pt x="354" y="412"/>
                  </a:lnTo>
                  <a:lnTo>
                    <a:pt x="340" y="407"/>
                  </a:lnTo>
                  <a:lnTo>
                    <a:pt x="339" y="407"/>
                  </a:lnTo>
                  <a:lnTo>
                    <a:pt x="335" y="404"/>
                  </a:lnTo>
                  <a:lnTo>
                    <a:pt x="335" y="402"/>
                  </a:lnTo>
                  <a:lnTo>
                    <a:pt x="329" y="402"/>
                  </a:lnTo>
                  <a:lnTo>
                    <a:pt x="326" y="402"/>
                  </a:lnTo>
                  <a:lnTo>
                    <a:pt x="323" y="400"/>
                  </a:lnTo>
                  <a:lnTo>
                    <a:pt x="308" y="384"/>
                  </a:lnTo>
                  <a:lnTo>
                    <a:pt x="296" y="378"/>
                  </a:lnTo>
                  <a:lnTo>
                    <a:pt x="293" y="378"/>
                  </a:lnTo>
                  <a:lnTo>
                    <a:pt x="288" y="379"/>
                  </a:lnTo>
                  <a:lnTo>
                    <a:pt x="285" y="392"/>
                  </a:lnTo>
                  <a:lnTo>
                    <a:pt x="282" y="396"/>
                  </a:lnTo>
                  <a:lnTo>
                    <a:pt x="278" y="396"/>
                  </a:lnTo>
                  <a:lnTo>
                    <a:pt x="277" y="402"/>
                  </a:lnTo>
                  <a:lnTo>
                    <a:pt x="279" y="407"/>
                  </a:lnTo>
                  <a:lnTo>
                    <a:pt x="281" y="409"/>
                  </a:lnTo>
                  <a:lnTo>
                    <a:pt x="285" y="414"/>
                  </a:lnTo>
                  <a:lnTo>
                    <a:pt x="293" y="428"/>
                  </a:lnTo>
                  <a:lnTo>
                    <a:pt x="298" y="434"/>
                  </a:lnTo>
                  <a:lnTo>
                    <a:pt x="301" y="435"/>
                  </a:lnTo>
                  <a:lnTo>
                    <a:pt x="305" y="436"/>
                  </a:lnTo>
                  <a:lnTo>
                    <a:pt x="314" y="434"/>
                  </a:lnTo>
                  <a:lnTo>
                    <a:pt x="317" y="436"/>
                  </a:lnTo>
                  <a:lnTo>
                    <a:pt x="321" y="440"/>
                  </a:lnTo>
                  <a:lnTo>
                    <a:pt x="322" y="447"/>
                  </a:lnTo>
                  <a:lnTo>
                    <a:pt x="324" y="455"/>
                  </a:lnTo>
                  <a:lnTo>
                    <a:pt x="324" y="460"/>
                  </a:lnTo>
                  <a:lnTo>
                    <a:pt x="322" y="465"/>
                  </a:lnTo>
                  <a:lnTo>
                    <a:pt x="311" y="469"/>
                  </a:lnTo>
                  <a:lnTo>
                    <a:pt x="306" y="475"/>
                  </a:lnTo>
                  <a:lnTo>
                    <a:pt x="303" y="475"/>
                  </a:lnTo>
                  <a:lnTo>
                    <a:pt x="291" y="468"/>
                  </a:lnTo>
                  <a:lnTo>
                    <a:pt x="283" y="465"/>
                  </a:lnTo>
                  <a:lnTo>
                    <a:pt x="272" y="462"/>
                  </a:lnTo>
                  <a:lnTo>
                    <a:pt x="271" y="459"/>
                  </a:lnTo>
                  <a:lnTo>
                    <a:pt x="266" y="449"/>
                  </a:lnTo>
                  <a:lnTo>
                    <a:pt x="256" y="438"/>
                  </a:lnTo>
                  <a:lnTo>
                    <a:pt x="251" y="435"/>
                  </a:lnTo>
                  <a:lnTo>
                    <a:pt x="244" y="438"/>
                  </a:lnTo>
                  <a:lnTo>
                    <a:pt x="240" y="436"/>
                  </a:lnTo>
                  <a:lnTo>
                    <a:pt x="233" y="431"/>
                  </a:lnTo>
                  <a:lnTo>
                    <a:pt x="228" y="423"/>
                  </a:lnTo>
                  <a:lnTo>
                    <a:pt x="227" y="413"/>
                  </a:lnTo>
                  <a:lnTo>
                    <a:pt x="229" y="410"/>
                  </a:lnTo>
                  <a:lnTo>
                    <a:pt x="230" y="409"/>
                  </a:lnTo>
                  <a:lnTo>
                    <a:pt x="226" y="406"/>
                  </a:lnTo>
                  <a:lnTo>
                    <a:pt x="226" y="398"/>
                  </a:lnTo>
                  <a:lnTo>
                    <a:pt x="225" y="392"/>
                  </a:lnTo>
                  <a:lnTo>
                    <a:pt x="222" y="379"/>
                  </a:lnTo>
                  <a:lnTo>
                    <a:pt x="218" y="372"/>
                  </a:lnTo>
                  <a:lnTo>
                    <a:pt x="214" y="363"/>
                  </a:lnTo>
                  <a:lnTo>
                    <a:pt x="218" y="359"/>
                  </a:lnTo>
                  <a:lnTo>
                    <a:pt x="220" y="355"/>
                  </a:lnTo>
                  <a:lnTo>
                    <a:pt x="223" y="344"/>
                  </a:lnTo>
                  <a:lnTo>
                    <a:pt x="224" y="340"/>
                  </a:lnTo>
                  <a:lnTo>
                    <a:pt x="225" y="336"/>
                  </a:lnTo>
                  <a:lnTo>
                    <a:pt x="225" y="332"/>
                  </a:lnTo>
                  <a:lnTo>
                    <a:pt x="225" y="329"/>
                  </a:lnTo>
                  <a:lnTo>
                    <a:pt x="222" y="322"/>
                  </a:lnTo>
                  <a:lnTo>
                    <a:pt x="213" y="309"/>
                  </a:lnTo>
                  <a:lnTo>
                    <a:pt x="205" y="302"/>
                  </a:lnTo>
                  <a:lnTo>
                    <a:pt x="188" y="295"/>
                  </a:lnTo>
                  <a:lnTo>
                    <a:pt x="184" y="295"/>
                  </a:lnTo>
                  <a:lnTo>
                    <a:pt x="182" y="294"/>
                  </a:lnTo>
                  <a:lnTo>
                    <a:pt x="186" y="293"/>
                  </a:lnTo>
                  <a:lnTo>
                    <a:pt x="189" y="290"/>
                  </a:lnTo>
                  <a:lnTo>
                    <a:pt x="191" y="285"/>
                  </a:lnTo>
                  <a:lnTo>
                    <a:pt x="187" y="284"/>
                  </a:lnTo>
                  <a:lnTo>
                    <a:pt x="183" y="282"/>
                  </a:lnTo>
                  <a:lnTo>
                    <a:pt x="178" y="279"/>
                  </a:lnTo>
                  <a:lnTo>
                    <a:pt x="177" y="276"/>
                  </a:lnTo>
                  <a:lnTo>
                    <a:pt x="178" y="273"/>
                  </a:lnTo>
                  <a:lnTo>
                    <a:pt x="177" y="268"/>
                  </a:lnTo>
                  <a:lnTo>
                    <a:pt x="169" y="266"/>
                  </a:lnTo>
                  <a:lnTo>
                    <a:pt x="167" y="264"/>
                  </a:lnTo>
                  <a:lnTo>
                    <a:pt x="167" y="263"/>
                  </a:lnTo>
                  <a:lnTo>
                    <a:pt x="162" y="256"/>
                  </a:lnTo>
                  <a:lnTo>
                    <a:pt x="155" y="249"/>
                  </a:lnTo>
                  <a:lnTo>
                    <a:pt x="156" y="243"/>
                  </a:lnTo>
                  <a:lnTo>
                    <a:pt x="151" y="238"/>
                  </a:lnTo>
                  <a:lnTo>
                    <a:pt x="147" y="234"/>
                  </a:lnTo>
                  <a:lnTo>
                    <a:pt x="140" y="233"/>
                  </a:lnTo>
                  <a:lnTo>
                    <a:pt x="138" y="230"/>
                  </a:lnTo>
                  <a:lnTo>
                    <a:pt x="153" y="231"/>
                  </a:lnTo>
                  <a:lnTo>
                    <a:pt x="169" y="236"/>
                  </a:lnTo>
                  <a:lnTo>
                    <a:pt x="168" y="238"/>
                  </a:lnTo>
                  <a:lnTo>
                    <a:pt x="167" y="241"/>
                  </a:lnTo>
                  <a:lnTo>
                    <a:pt x="171" y="250"/>
                  </a:lnTo>
                  <a:lnTo>
                    <a:pt x="176" y="255"/>
                  </a:lnTo>
                  <a:lnTo>
                    <a:pt x="186" y="261"/>
                  </a:lnTo>
                  <a:lnTo>
                    <a:pt x="187" y="261"/>
                  </a:lnTo>
                  <a:lnTo>
                    <a:pt x="189" y="260"/>
                  </a:lnTo>
                  <a:lnTo>
                    <a:pt x="194" y="262"/>
                  </a:lnTo>
                  <a:lnTo>
                    <a:pt x="198" y="266"/>
                  </a:lnTo>
                  <a:lnTo>
                    <a:pt x="206" y="266"/>
                  </a:lnTo>
                  <a:lnTo>
                    <a:pt x="215" y="269"/>
                  </a:lnTo>
                  <a:lnTo>
                    <a:pt x="214" y="271"/>
                  </a:lnTo>
                  <a:lnTo>
                    <a:pt x="213" y="273"/>
                  </a:lnTo>
                  <a:lnTo>
                    <a:pt x="216" y="277"/>
                  </a:lnTo>
                  <a:lnTo>
                    <a:pt x="220" y="277"/>
                  </a:lnTo>
                  <a:lnTo>
                    <a:pt x="226" y="273"/>
                  </a:lnTo>
                  <a:lnTo>
                    <a:pt x="243" y="287"/>
                  </a:lnTo>
                  <a:lnTo>
                    <a:pt x="247" y="289"/>
                  </a:lnTo>
                  <a:lnTo>
                    <a:pt x="273" y="297"/>
                  </a:lnTo>
                  <a:lnTo>
                    <a:pt x="285" y="297"/>
                  </a:lnTo>
                  <a:lnTo>
                    <a:pt x="291" y="298"/>
                  </a:lnTo>
                  <a:lnTo>
                    <a:pt x="301" y="302"/>
                  </a:lnTo>
                  <a:lnTo>
                    <a:pt x="311" y="309"/>
                  </a:lnTo>
                  <a:lnTo>
                    <a:pt x="319" y="312"/>
                  </a:lnTo>
                  <a:lnTo>
                    <a:pt x="334" y="314"/>
                  </a:lnTo>
                  <a:lnTo>
                    <a:pt x="342" y="314"/>
                  </a:lnTo>
                  <a:lnTo>
                    <a:pt x="361" y="309"/>
                  </a:lnTo>
                  <a:lnTo>
                    <a:pt x="386" y="297"/>
                  </a:lnTo>
                  <a:lnTo>
                    <a:pt x="398" y="285"/>
                  </a:lnTo>
                  <a:lnTo>
                    <a:pt x="419" y="257"/>
                  </a:lnTo>
                  <a:lnTo>
                    <a:pt x="421" y="249"/>
                  </a:lnTo>
                  <a:lnTo>
                    <a:pt x="424" y="234"/>
                  </a:lnTo>
                  <a:lnTo>
                    <a:pt x="424" y="227"/>
                  </a:lnTo>
                  <a:lnTo>
                    <a:pt x="420" y="226"/>
                  </a:lnTo>
                  <a:lnTo>
                    <a:pt x="417" y="222"/>
                  </a:lnTo>
                  <a:lnTo>
                    <a:pt x="417" y="213"/>
                  </a:lnTo>
                  <a:lnTo>
                    <a:pt x="414" y="208"/>
                  </a:lnTo>
                  <a:lnTo>
                    <a:pt x="412" y="187"/>
                  </a:lnTo>
                  <a:lnTo>
                    <a:pt x="406" y="184"/>
                  </a:lnTo>
                  <a:lnTo>
                    <a:pt x="402" y="182"/>
                  </a:lnTo>
                  <a:lnTo>
                    <a:pt x="398" y="181"/>
                  </a:lnTo>
                  <a:lnTo>
                    <a:pt x="394" y="178"/>
                  </a:lnTo>
                  <a:lnTo>
                    <a:pt x="389" y="169"/>
                  </a:lnTo>
                  <a:lnTo>
                    <a:pt x="384" y="163"/>
                  </a:lnTo>
                  <a:lnTo>
                    <a:pt x="380" y="155"/>
                  </a:lnTo>
                  <a:lnTo>
                    <a:pt x="377" y="152"/>
                  </a:lnTo>
                  <a:lnTo>
                    <a:pt x="375" y="151"/>
                  </a:lnTo>
                  <a:lnTo>
                    <a:pt x="376" y="155"/>
                  </a:lnTo>
                  <a:lnTo>
                    <a:pt x="377" y="159"/>
                  </a:lnTo>
                  <a:lnTo>
                    <a:pt x="370" y="158"/>
                  </a:lnTo>
                  <a:lnTo>
                    <a:pt x="347" y="138"/>
                  </a:lnTo>
                  <a:lnTo>
                    <a:pt x="344" y="136"/>
                  </a:lnTo>
                  <a:lnTo>
                    <a:pt x="342" y="138"/>
                  </a:lnTo>
                  <a:lnTo>
                    <a:pt x="335" y="135"/>
                  </a:lnTo>
                  <a:lnTo>
                    <a:pt x="333" y="131"/>
                  </a:lnTo>
                  <a:lnTo>
                    <a:pt x="314" y="108"/>
                  </a:lnTo>
                  <a:lnTo>
                    <a:pt x="281" y="82"/>
                  </a:lnTo>
                  <a:lnTo>
                    <a:pt x="257" y="66"/>
                  </a:lnTo>
                  <a:lnTo>
                    <a:pt x="240" y="58"/>
                  </a:lnTo>
                  <a:lnTo>
                    <a:pt x="239" y="59"/>
                  </a:lnTo>
                  <a:lnTo>
                    <a:pt x="237" y="62"/>
                  </a:lnTo>
                  <a:lnTo>
                    <a:pt x="231" y="63"/>
                  </a:lnTo>
                  <a:lnTo>
                    <a:pt x="227" y="62"/>
                  </a:lnTo>
                  <a:lnTo>
                    <a:pt x="212" y="56"/>
                  </a:lnTo>
                  <a:lnTo>
                    <a:pt x="208" y="56"/>
                  </a:lnTo>
                  <a:lnTo>
                    <a:pt x="192" y="56"/>
                  </a:lnTo>
                  <a:lnTo>
                    <a:pt x="190" y="57"/>
                  </a:lnTo>
                  <a:lnTo>
                    <a:pt x="184" y="71"/>
                  </a:lnTo>
                  <a:lnTo>
                    <a:pt x="181" y="73"/>
                  </a:lnTo>
                  <a:lnTo>
                    <a:pt x="175" y="76"/>
                  </a:lnTo>
                  <a:lnTo>
                    <a:pt x="177" y="72"/>
                  </a:lnTo>
                  <a:lnTo>
                    <a:pt x="181" y="69"/>
                  </a:lnTo>
                  <a:lnTo>
                    <a:pt x="184" y="59"/>
                  </a:lnTo>
                  <a:lnTo>
                    <a:pt x="184" y="55"/>
                  </a:lnTo>
                  <a:lnTo>
                    <a:pt x="185" y="50"/>
                  </a:lnTo>
                  <a:lnTo>
                    <a:pt x="185" y="46"/>
                  </a:lnTo>
                  <a:lnTo>
                    <a:pt x="183" y="44"/>
                  </a:lnTo>
                  <a:lnTo>
                    <a:pt x="179" y="46"/>
                  </a:lnTo>
                  <a:lnTo>
                    <a:pt x="170" y="51"/>
                  </a:lnTo>
                  <a:lnTo>
                    <a:pt x="169" y="49"/>
                  </a:lnTo>
                  <a:lnTo>
                    <a:pt x="172" y="44"/>
                  </a:lnTo>
                  <a:lnTo>
                    <a:pt x="171" y="42"/>
                  </a:lnTo>
                  <a:lnTo>
                    <a:pt x="167" y="43"/>
                  </a:lnTo>
                  <a:lnTo>
                    <a:pt x="160" y="40"/>
                  </a:lnTo>
                  <a:lnTo>
                    <a:pt x="153" y="41"/>
                  </a:lnTo>
                  <a:lnTo>
                    <a:pt x="151" y="35"/>
                  </a:lnTo>
                  <a:lnTo>
                    <a:pt x="146" y="31"/>
                  </a:lnTo>
                  <a:lnTo>
                    <a:pt x="144" y="28"/>
                  </a:lnTo>
                  <a:lnTo>
                    <a:pt x="146" y="24"/>
                  </a:lnTo>
                  <a:lnTo>
                    <a:pt x="164" y="30"/>
                  </a:lnTo>
                  <a:lnTo>
                    <a:pt x="168" y="30"/>
                  </a:lnTo>
                  <a:lnTo>
                    <a:pt x="171" y="28"/>
                  </a:lnTo>
                  <a:lnTo>
                    <a:pt x="172" y="24"/>
                  </a:lnTo>
                  <a:lnTo>
                    <a:pt x="172" y="20"/>
                  </a:lnTo>
                  <a:lnTo>
                    <a:pt x="169" y="17"/>
                  </a:lnTo>
                  <a:lnTo>
                    <a:pt x="158" y="13"/>
                  </a:lnTo>
                  <a:lnTo>
                    <a:pt x="153" y="7"/>
                  </a:lnTo>
                  <a:lnTo>
                    <a:pt x="140" y="0"/>
                  </a:lnTo>
                  <a:lnTo>
                    <a:pt x="140" y="3"/>
                  </a:lnTo>
                  <a:lnTo>
                    <a:pt x="142" y="10"/>
                  </a:lnTo>
                  <a:lnTo>
                    <a:pt x="141" y="12"/>
                  </a:lnTo>
                  <a:lnTo>
                    <a:pt x="137" y="10"/>
                  </a:lnTo>
                  <a:lnTo>
                    <a:pt x="134" y="12"/>
                  </a:lnTo>
                  <a:lnTo>
                    <a:pt x="131" y="20"/>
                  </a:lnTo>
                  <a:lnTo>
                    <a:pt x="127" y="22"/>
                  </a:lnTo>
                  <a:lnTo>
                    <a:pt x="124" y="23"/>
                  </a:lnTo>
                  <a:lnTo>
                    <a:pt x="112" y="16"/>
                  </a:lnTo>
                  <a:lnTo>
                    <a:pt x="107" y="15"/>
                  </a:lnTo>
                  <a:lnTo>
                    <a:pt x="109" y="26"/>
                  </a:lnTo>
                  <a:lnTo>
                    <a:pt x="109" y="30"/>
                  </a:lnTo>
                  <a:lnTo>
                    <a:pt x="107" y="34"/>
                  </a:lnTo>
                  <a:lnTo>
                    <a:pt x="107" y="36"/>
                  </a:lnTo>
                  <a:lnTo>
                    <a:pt x="104" y="37"/>
                  </a:lnTo>
                  <a:lnTo>
                    <a:pt x="99" y="37"/>
                  </a:lnTo>
                  <a:lnTo>
                    <a:pt x="92" y="32"/>
                  </a:lnTo>
                  <a:lnTo>
                    <a:pt x="87" y="28"/>
                  </a:lnTo>
                  <a:lnTo>
                    <a:pt x="86" y="27"/>
                  </a:lnTo>
                  <a:lnTo>
                    <a:pt x="85" y="28"/>
                  </a:lnTo>
                  <a:lnTo>
                    <a:pt x="87" y="32"/>
                  </a:lnTo>
                  <a:lnTo>
                    <a:pt x="86" y="35"/>
                  </a:lnTo>
                  <a:lnTo>
                    <a:pt x="85" y="39"/>
                  </a:lnTo>
                  <a:lnTo>
                    <a:pt x="85" y="42"/>
                  </a:lnTo>
                  <a:lnTo>
                    <a:pt x="83" y="45"/>
                  </a:lnTo>
                  <a:lnTo>
                    <a:pt x="81" y="49"/>
                  </a:lnTo>
                  <a:lnTo>
                    <a:pt x="76" y="51"/>
                  </a:lnTo>
                  <a:lnTo>
                    <a:pt x="62" y="57"/>
                  </a:lnTo>
                  <a:lnTo>
                    <a:pt x="61" y="59"/>
                  </a:lnTo>
                  <a:lnTo>
                    <a:pt x="57" y="74"/>
                  </a:lnTo>
                  <a:lnTo>
                    <a:pt x="55" y="76"/>
                  </a:lnTo>
                  <a:lnTo>
                    <a:pt x="54" y="78"/>
                  </a:lnTo>
                  <a:lnTo>
                    <a:pt x="49" y="80"/>
                  </a:lnTo>
                  <a:lnTo>
                    <a:pt x="47" y="81"/>
                  </a:lnTo>
                  <a:lnTo>
                    <a:pt x="41" y="85"/>
                  </a:lnTo>
                  <a:lnTo>
                    <a:pt x="37" y="88"/>
                  </a:lnTo>
                  <a:lnTo>
                    <a:pt x="33" y="90"/>
                  </a:lnTo>
                  <a:lnTo>
                    <a:pt x="34" y="93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3" y="95"/>
                  </a:lnTo>
                  <a:lnTo>
                    <a:pt x="44" y="98"/>
                  </a:lnTo>
                  <a:lnTo>
                    <a:pt x="42" y="101"/>
                  </a:lnTo>
                  <a:lnTo>
                    <a:pt x="35" y="120"/>
                  </a:lnTo>
                  <a:lnTo>
                    <a:pt x="34" y="125"/>
                  </a:lnTo>
                  <a:lnTo>
                    <a:pt x="37" y="136"/>
                  </a:lnTo>
                  <a:lnTo>
                    <a:pt x="41" y="149"/>
                  </a:lnTo>
                  <a:lnTo>
                    <a:pt x="52" y="154"/>
                  </a:lnTo>
                  <a:lnTo>
                    <a:pt x="61" y="159"/>
                  </a:lnTo>
                  <a:lnTo>
                    <a:pt x="66" y="170"/>
                  </a:lnTo>
                  <a:lnTo>
                    <a:pt x="75" y="184"/>
                  </a:lnTo>
                  <a:lnTo>
                    <a:pt x="80" y="189"/>
                  </a:lnTo>
                  <a:lnTo>
                    <a:pt x="80" y="191"/>
                  </a:lnTo>
                  <a:lnTo>
                    <a:pt x="79" y="200"/>
                  </a:lnTo>
                  <a:lnTo>
                    <a:pt x="73" y="210"/>
                  </a:lnTo>
                  <a:lnTo>
                    <a:pt x="68" y="218"/>
                  </a:lnTo>
                  <a:lnTo>
                    <a:pt x="62" y="227"/>
                  </a:lnTo>
                  <a:lnTo>
                    <a:pt x="58" y="235"/>
                  </a:lnTo>
                  <a:lnTo>
                    <a:pt x="53" y="245"/>
                  </a:lnTo>
                  <a:lnTo>
                    <a:pt x="52" y="248"/>
                  </a:lnTo>
                  <a:lnTo>
                    <a:pt x="52" y="251"/>
                  </a:lnTo>
                  <a:lnTo>
                    <a:pt x="53" y="255"/>
                  </a:lnTo>
                  <a:lnTo>
                    <a:pt x="59" y="267"/>
                  </a:lnTo>
                  <a:lnTo>
                    <a:pt x="62" y="273"/>
                  </a:lnTo>
                  <a:lnTo>
                    <a:pt x="65" y="279"/>
                  </a:lnTo>
                  <a:lnTo>
                    <a:pt x="67" y="286"/>
                  </a:lnTo>
                  <a:lnTo>
                    <a:pt x="68" y="292"/>
                  </a:lnTo>
                  <a:lnTo>
                    <a:pt x="71" y="298"/>
                  </a:lnTo>
                  <a:lnTo>
                    <a:pt x="72" y="301"/>
                  </a:lnTo>
                  <a:lnTo>
                    <a:pt x="74" y="306"/>
                  </a:lnTo>
                  <a:lnTo>
                    <a:pt x="77" y="312"/>
                  </a:lnTo>
                  <a:lnTo>
                    <a:pt x="79" y="317"/>
                  </a:lnTo>
                  <a:lnTo>
                    <a:pt x="83" y="334"/>
                  </a:lnTo>
                  <a:lnTo>
                    <a:pt x="83" y="339"/>
                  </a:lnTo>
                  <a:lnTo>
                    <a:pt x="83" y="342"/>
                  </a:lnTo>
                  <a:lnTo>
                    <a:pt x="81" y="343"/>
                  </a:lnTo>
                  <a:lnTo>
                    <a:pt x="77" y="344"/>
                  </a:lnTo>
                  <a:lnTo>
                    <a:pt x="72" y="346"/>
                  </a:lnTo>
                  <a:lnTo>
                    <a:pt x="72" y="347"/>
                  </a:lnTo>
                  <a:lnTo>
                    <a:pt x="75" y="350"/>
                  </a:lnTo>
                  <a:lnTo>
                    <a:pt x="72" y="358"/>
                  </a:lnTo>
                  <a:lnTo>
                    <a:pt x="72" y="367"/>
                  </a:lnTo>
                  <a:lnTo>
                    <a:pt x="69" y="372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5" y="377"/>
                  </a:lnTo>
                  <a:lnTo>
                    <a:pt x="75" y="378"/>
                  </a:lnTo>
                  <a:lnTo>
                    <a:pt x="75" y="381"/>
                  </a:lnTo>
                  <a:lnTo>
                    <a:pt x="75" y="384"/>
                  </a:lnTo>
                  <a:lnTo>
                    <a:pt x="72" y="386"/>
                  </a:lnTo>
                  <a:lnTo>
                    <a:pt x="69" y="389"/>
                  </a:lnTo>
                  <a:lnTo>
                    <a:pt x="68" y="391"/>
                  </a:lnTo>
                  <a:lnTo>
                    <a:pt x="68" y="394"/>
                  </a:lnTo>
                  <a:lnTo>
                    <a:pt x="70" y="398"/>
                  </a:lnTo>
                  <a:lnTo>
                    <a:pt x="71" y="402"/>
                  </a:lnTo>
                  <a:lnTo>
                    <a:pt x="74" y="405"/>
                  </a:lnTo>
                  <a:lnTo>
                    <a:pt x="83" y="408"/>
                  </a:lnTo>
                  <a:lnTo>
                    <a:pt x="83" y="411"/>
                  </a:lnTo>
                  <a:lnTo>
                    <a:pt x="84" y="414"/>
                  </a:lnTo>
                  <a:lnTo>
                    <a:pt x="84" y="417"/>
                  </a:lnTo>
                  <a:lnTo>
                    <a:pt x="80" y="423"/>
                  </a:lnTo>
                  <a:lnTo>
                    <a:pt x="80" y="425"/>
                  </a:lnTo>
                  <a:lnTo>
                    <a:pt x="82" y="431"/>
                  </a:lnTo>
                  <a:lnTo>
                    <a:pt x="83" y="436"/>
                  </a:lnTo>
                  <a:lnTo>
                    <a:pt x="92" y="442"/>
                  </a:lnTo>
                  <a:lnTo>
                    <a:pt x="95" y="445"/>
                  </a:lnTo>
                  <a:lnTo>
                    <a:pt x="96" y="447"/>
                  </a:lnTo>
                  <a:lnTo>
                    <a:pt x="96" y="452"/>
                  </a:lnTo>
                  <a:lnTo>
                    <a:pt x="96" y="456"/>
                  </a:lnTo>
                  <a:lnTo>
                    <a:pt x="96" y="460"/>
                  </a:lnTo>
                  <a:lnTo>
                    <a:pt x="93" y="465"/>
                  </a:lnTo>
                  <a:lnTo>
                    <a:pt x="87" y="475"/>
                  </a:lnTo>
                  <a:lnTo>
                    <a:pt x="81" y="479"/>
                  </a:lnTo>
                  <a:lnTo>
                    <a:pt x="81" y="480"/>
                  </a:lnTo>
                  <a:lnTo>
                    <a:pt x="82" y="483"/>
                  </a:lnTo>
                  <a:lnTo>
                    <a:pt x="93" y="495"/>
                  </a:lnTo>
                  <a:lnTo>
                    <a:pt x="100" y="501"/>
                  </a:lnTo>
                  <a:lnTo>
                    <a:pt x="110" y="509"/>
                  </a:lnTo>
                  <a:lnTo>
                    <a:pt x="116" y="515"/>
                  </a:lnTo>
                  <a:lnTo>
                    <a:pt x="118" y="520"/>
                  </a:lnTo>
                  <a:lnTo>
                    <a:pt x="121" y="525"/>
                  </a:lnTo>
                  <a:lnTo>
                    <a:pt x="124" y="529"/>
                  </a:lnTo>
                  <a:lnTo>
                    <a:pt x="126" y="532"/>
                  </a:lnTo>
                  <a:lnTo>
                    <a:pt x="127" y="534"/>
                  </a:lnTo>
                  <a:lnTo>
                    <a:pt x="127" y="537"/>
                  </a:lnTo>
                  <a:lnTo>
                    <a:pt x="124" y="544"/>
                  </a:lnTo>
                  <a:lnTo>
                    <a:pt x="122" y="550"/>
                  </a:lnTo>
                  <a:lnTo>
                    <a:pt x="120" y="557"/>
                  </a:lnTo>
                  <a:lnTo>
                    <a:pt x="116" y="563"/>
                  </a:lnTo>
                  <a:lnTo>
                    <a:pt x="109" y="573"/>
                  </a:lnTo>
                  <a:lnTo>
                    <a:pt x="98" y="586"/>
                  </a:lnTo>
                  <a:lnTo>
                    <a:pt x="95" y="590"/>
                  </a:lnTo>
                  <a:lnTo>
                    <a:pt x="90" y="596"/>
                  </a:lnTo>
                  <a:lnTo>
                    <a:pt x="81" y="609"/>
                  </a:lnTo>
                  <a:lnTo>
                    <a:pt x="79" y="612"/>
                  </a:lnTo>
                  <a:lnTo>
                    <a:pt x="71" y="623"/>
                  </a:lnTo>
                  <a:lnTo>
                    <a:pt x="68" y="626"/>
                  </a:lnTo>
                  <a:lnTo>
                    <a:pt x="65" y="629"/>
                  </a:lnTo>
                  <a:lnTo>
                    <a:pt x="58" y="639"/>
                  </a:lnTo>
                  <a:lnTo>
                    <a:pt x="50" y="647"/>
                  </a:lnTo>
                  <a:lnTo>
                    <a:pt x="42" y="653"/>
                  </a:lnTo>
                  <a:lnTo>
                    <a:pt x="40" y="657"/>
                  </a:lnTo>
                  <a:lnTo>
                    <a:pt x="37" y="659"/>
                  </a:lnTo>
                  <a:lnTo>
                    <a:pt x="34" y="662"/>
                  </a:lnTo>
                  <a:lnTo>
                    <a:pt x="32" y="663"/>
                  </a:lnTo>
                  <a:lnTo>
                    <a:pt x="25" y="673"/>
                  </a:lnTo>
                  <a:lnTo>
                    <a:pt x="14" y="686"/>
                  </a:lnTo>
                  <a:lnTo>
                    <a:pt x="25" y="683"/>
                  </a:lnTo>
                  <a:lnTo>
                    <a:pt x="36" y="677"/>
                  </a:lnTo>
                  <a:lnTo>
                    <a:pt x="38" y="678"/>
                  </a:lnTo>
                  <a:lnTo>
                    <a:pt x="40" y="681"/>
                  </a:lnTo>
                  <a:lnTo>
                    <a:pt x="40" y="685"/>
                  </a:lnTo>
                  <a:lnTo>
                    <a:pt x="39" y="688"/>
                  </a:lnTo>
                  <a:lnTo>
                    <a:pt x="35" y="685"/>
                  </a:lnTo>
                  <a:lnTo>
                    <a:pt x="36" y="689"/>
                  </a:lnTo>
                  <a:lnTo>
                    <a:pt x="40" y="695"/>
                  </a:lnTo>
                  <a:lnTo>
                    <a:pt x="44" y="698"/>
                  </a:lnTo>
                  <a:lnTo>
                    <a:pt x="52" y="706"/>
                  </a:lnTo>
                  <a:lnTo>
                    <a:pt x="62" y="708"/>
                  </a:lnTo>
                  <a:lnTo>
                    <a:pt x="68" y="706"/>
                  </a:lnTo>
                  <a:lnTo>
                    <a:pt x="72" y="706"/>
                  </a:lnTo>
                  <a:lnTo>
                    <a:pt x="77" y="711"/>
                  </a:lnTo>
                  <a:lnTo>
                    <a:pt x="80" y="716"/>
                  </a:lnTo>
                  <a:lnTo>
                    <a:pt x="82" y="718"/>
                  </a:lnTo>
                  <a:lnTo>
                    <a:pt x="86" y="721"/>
                  </a:lnTo>
                  <a:lnTo>
                    <a:pt x="85" y="723"/>
                  </a:lnTo>
                  <a:lnTo>
                    <a:pt x="84" y="725"/>
                  </a:lnTo>
                  <a:lnTo>
                    <a:pt x="71" y="721"/>
                  </a:lnTo>
                  <a:lnTo>
                    <a:pt x="55" y="718"/>
                  </a:lnTo>
                  <a:lnTo>
                    <a:pt x="53" y="721"/>
                  </a:lnTo>
                  <a:lnTo>
                    <a:pt x="51" y="724"/>
                  </a:lnTo>
                  <a:lnTo>
                    <a:pt x="50" y="727"/>
                  </a:lnTo>
                  <a:lnTo>
                    <a:pt x="49" y="728"/>
                  </a:lnTo>
                  <a:lnTo>
                    <a:pt x="46" y="730"/>
                  </a:lnTo>
                  <a:lnTo>
                    <a:pt x="42" y="730"/>
                  </a:lnTo>
                  <a:lnTo>
                    <a:pt x="38" y="729"/>
                  </a:lnTo>
                  <a:lnTo>
                    <a:pt x="36" y="727"/>
                  </a:lnTo>
                  <a:lnTo>
                    <a:pt x="34" y="729"/>
                  </a:lnTo>
                  <a:lnTo>
                    <a:pt x="33" y="734"/>
                  </a:lnTo>
                  <a:lnTo>
                    <a:pt x="30" y="736"/>
                  </a:lnTo>
                  <a:lnTo>
                    <a:pt x="27" y="734"/>
                  </a:lnTo>
                  <a:lnTo>
                    <a:pt x="24" y="731"/>
                  </a:lnTo>
                  <a:lnTo>
                    <a:pt x="22" y="732"/>
                  </a:lnTo>
                  <a:lnTo>
                    <a:pt x="20" y="734"/>
                  </a:lnTo>
                  <a:lnTo>
                    <a:pt x="22" y="739"/>
                  </a:lnTo>
                  <a:lnTo>
                    <a:pt x="22" y="745"/>
                  </a:lnTo>
                  <a:lnTo>
                    <a:pt x="20" y="749"/>
                  </a:lnTo>
                  <a:lnTo>
                    <a:pt x="22" y="751"/>
                  </a:lnTo>
                  <a:lnTo>
                    <a:pt x="24" y="754"/>
                  </a:lnTo>
                  <a:lnTo>
                    <a:pt x="25" y="755"/>
                  </a:lnTo>
                  <a:lnTo>
                    <a:pt x="24" y="757"/>
                  </a:lnTo>
                  <a:lnTo>
                    <a:pt x="22" y="757"/>
                  </a:lnTo>
                  <a:lnTo>
                    <a:pt x="21" y="758"/>
                  </a:lnTo>
                  <a:lnTo>
                    <a:pt x="20" y="760"/>
                  </a:lnTo>
                  <a:lnTo>
                    <a:pt x="18" y="760"/>
                  </a:lnTo>
                  <a:lnTo>
                    <a:pt x="17" y="761"/>
                  </a:lnTo>
                  <a:lnTo>
                    <a:pt x="16" y="766"/>
                  </a:lnTo>
                  <a:lnTo>
                    <a:pt x="13" y="774"/>
                  </a:lnTo>
                  <a:lnTo>
                    <a:pt x="9" y="781"/>
                  </a:lnTo>
                  <a:lnTo>
                    <a:pt x="5" y="784"/>
                  </a:lnTo>
                  <a:lnTo>
                    <a:pt x="4" y="786"/>
                  </a:lnTo>
                  <a:lnTo>
                    <a:pt x="3" y="790"/>
                  </a:lnTo>
                  <a:lnTo>
                    <a:pt x="3" y="793"/>
                  </a:lnTo>
                  <a:lnTo>
                    <a:pt x="6" y="810"/>
                  </a:lnTo>
                  <a:lnTo>
                    <a:pt x="6" y="813"/>
                  </a:lnTo>
                  <a:lnTo>
                    <a:pt x="5" y="816"/>
                  </a:lnTo>
                  <a:lnTo>
                    <a:pt x="5" y="820"/>
                  </a:lnTo>
                  <a:lnTo>
                    <a:pt x="5" y="823"/>
                  </a:lnTo>
                  <a:lnTo>
                    <a:pt x="7" y="827"/>
                  </a:lnTo>
                  <a:lnTo>
                    <a:pt x="9" y="834"/>
                  </a:lnTo>
                  <a:lnTo>
                    <a:pt x="10" y="839"/>
                  </a:lnTo>
                  <a:lnTo>
                    <a:pt x="11" y="840"/>
                  </a:lnTo>
                  <a:lnTo>
                    <a:pt x="13" y="842"/>
                  </a:lnTo>
                  <a:lnTo>
                    <a:pt x="13" y="843"/>
                  </a:lnTo>
                  <a:lnTo>
                    <a:pt x="13" y="843"/>
                  </a:lnTo>
                  <a:lnTo>
                    <a:pt x="13" y="844"/>
                  </a:lnTo>
                  <a:lnTo>
                    <a:pt x="6" y="847"/>
                  </a:lnTo>
                  <a:lnTo>
                    <a:pt x="5" y="848"/>
                  </a:lnTo>
                  <a:lnTo>
                    <a:pt x="5" y="851"/>
                  </a:lnTo>
                  <a:lnTo>
                    <a:pt x="2" y="854"/>
                  </a:lnTo>
                  <a:lnTo>
                    <a:pt x="1" y="857"/>
                  </a:lnTo>
                  <a:lnTo>
                    <a:pt x="0" y="860"/>
                  </a:lnTo>
                  <a:lnTo>
                    <a:pt x="0" y="862"/>
                  </a:lnTo>
                  <a:lnTo>
                    <a:pt x="4" y="862"/>
                  </a:lnTo>
                  <a:lnTo>
                    <a:pt x="5" y="863"/>
                  </a:lnTo>
                  <a:lnTo>
                    <a:pt x="6" y="867"/>
                  </a:lnTo>
                  <a:lnTo>
                    <a:pt x="10" y="871"/>
                  </a:lnTo>
                  <a:lnTo>
                    <a:pt x="14" y="874"/>
                  </a:lnTo>
                  <a:lnTo>
                    <a:pt x="15" y="875"/>
                  </a:lnTo>
                  <a:lnTo>
                    <a:pt x="15" y="878"/>
                  </a:lnTo>
                  <a:lnTo>
                    <a:pt x="15" y="881"/>
                  </a:lnTo>
                  <a:lnTo>
                    <a:pt x="14" y="882"/>
                  </a:lnTo>
                  <a:lnTo>
                    <a:pt x="13" y="884"/>
                  </a:lnTo>
                  <a:lnTo>
                    <a:pt x="11" y="888"/>
                  </a:lnTo>
                  <a:lnTo>
                    <a:pt x="11" y="892"/>
                  </a:lnTo>
                  <a:lnTo>
                    <a:pt x="9" y="900"/>
                  </a:lnTo>
                  <a:lnTo>
                    <a:pt x="9" y="900"/>
                  </a:lnTo>
                  <a:lnTo>
                    <a:pt x="14" y="899"/>
                  </a:lnTo>
                  <a:lnTo>
                    <a:pt x="16" y="900"/>
                  </a:lnTo>
                  <a:lnTo>
                    <a:pt x="16" y="901"/>
                  </a:lnTo>
                  <a:lnTo>
                    <a:pt x="17" y="906"/>
                  </a:lnTo>
                  <a:lnTo>
                    <a:pt x="18" y="908"/>
                  </a:lnTo>
                  <a:lnTo>
                    <a:pt x="20" y="911"/>
                  </a:lnTo>
                  <a:lnTo>
                    <a:pt x="20" y="913"/>
                  </a:lnTo>
                  <a:lnTo>
                    <a:pt x="23" y="916"/>
                  </a:lnTo>
                  <a:lnTo>
                    <a:pt x="24" y="918"/>
                  </a:lnTo>
                  <a:lnTo>
                    <a:pt x="25" y="925"/>
                  </a:lnTo>
                  <a:lnTo>
                    <a:pt x="26" y="929"/>
                  </a:lnTo>
                  <a:lnTo>
                    <a:pt x="26" y="932"/>
                  </a:lnTo>
                  <a:lnTo>
                    <a:pt x="25" y="936"/>
                  </a:lnTo>
                  <a:lnTo>
                    <a:pt x="25" y="938"/>
                  </a:lnTo>
                  <a:lnTo>
                    <a:pt x="29" y="943"/>
                  </a:lnTo>
                  <a:lnTo>
                    <a:pt x="30" y="943"/>
                  </a:lnTo>
                  <a:lnTo>
                    <a:pt x="32" y="941"/>
                  </a:lnTo>
                  <a:lnTo>
                    <a:pt x="32" y="941"/>
                  </a:lnTo>
                  <a:lnTo>
                    <a:pt x="37" y="941"/>
                  </a:lnTo>
                  <a:lnTo>
                    <a:pt x="40" y="942"/>
                  </a:lnTo>
                  <a:lnTo>
                    <a:pt x="41" y="946"/>
                  </a:lnTo>
                  <a:lnTo>
                    <a:pt x="42" y="949"/>
                  </a:lnTo>
                  <a:lnTo>
                    <a:pt x="44" y="949"/>
                  </a:lnTo>
                  <a:lnTo>
                    <a:pt x="49" y="946"/>
                  </a:lnTo>
                  <a:lnTo>
                    <a:pt x="51" y="945"/>
                  </a:lnTo>
                  <a:lnTo>
                    <a:pt x="53" y="945"/>
                  </a:lnTo>
                  <a:lnTo>
                    <a:pt x="59" y="947"/>
                  </a:lnTo>
                  <a:lnTo>
                    <a:pt x="62" y="949"/>
                  </a:lnTo>
                  <a:lnTo>
                    <a:pt x="62" y="951"/>
                  </a:lnTo>
                  <a:lnTo>
                    <a:pt x="62" y="952"/>
                  </a:lnTo>
                  <a:lnTo>
                    <a:pt x="62" y="955"/>
                  </a:lnTo>
                  <a:lnTo>
                    <a:pt x="61" y="958"/>
                  </a:lnTo>
                  <a:lnTo>
                    <a:pt x="63" y="961"/>
                  </a:lnTo>
                  <a:lnTo>
                    <a:pt x="65" y="963"/>
                  </a:lnTo>
                  <a:lnTo>
                    <a:pt x="70" y="960"/>
                  </a:lnTo>
                  <a:lnTo>
                    <a:pt x="71" y="958"/>
                  </a:lnTo>
                  <a:lnTo>
                    <a:pt x="72" y="958"/>
                  </a:lnTo>
                  <a:lnTo>
                    <a:pt x="75" y="957"/>
                  </a:lnTo>
                  <a:lnTo>
                    <a:pt x="77" y="955"/>
                  </a:lnTo>
                  <a:lnTo>
                    <a:pt x="79" y="954"/>
                  </a:lnTo>
                  <a:lnTo>
                    <a:pt x="82" y="955"/>
                  </a:lnTo>
                  <a:lnTo>
                    <a:pt x="88" y="954"/>
                  </a:lnTo>
                  <a:lnTo>
                    <a:pt x="94" y="957"/>
                  </a:lnTo>
                  <a:lnTo>
                    <a:pt x="94" y="958"/>
                  </a:lnTo>
                  <a:lnTo>
                    <a:pt x="98" y="962"/>
                  </a:lnTo>
                  <a:lnTo>
                    <a:pt x="99" y="964"/>
                  </a:lnTo>
                  <a:lnTo>
                    <a:pt x="101" y="964"/>
                  </a:lnTo>
                  <a:lnTo>
                    <a:pt x="103" y="966"/>
                  </a:lnTo>
                  <a:lnTo>
                    <a:pt x="105" y="968"/>
                  </a:lnTo>
                  <a:lnTo>
                    <a:pt x="106" y="967"/>
                  </a:lnTo>
                  <a:lnTo>
                    <a:pt x="107" y="968"/>
                  </a:lnTo>
                  <a:lnTo>
                    <a:pt x="108" y="969"/>
                  </a:lnTo>
                  <a:lnTo>
                    <a:pt x="108" y="971"/>
                  </a:lnTo>
                  <a:lnTo>
                    <a:pt x="107" y="978"/>
                  </a:lnTo>
                  <a:lnTo>
                    <a:pt x="107" y="980"/>
                  </a:lnTo>
                  <a:lnTo>
                    <a:pt x="105" y="981"/>
                  </a:lnTo>
                  <a:lnTo>
                    <a:pt x="105" y="983"/>
                  </a:lnTo>
                  <a:lnTo>
                    <a:pt x="105" y="985"/>
                  </a:lnTo>
                  <a:lnTo>
                    <a:pt x="107" y="987"/>
                  </a:lnTo>
                  <a:lnTo>
                    <a:pt x="109" y="992"/>
                  </a:lnTo>
                  <a:lnTo>
                    <a:pt x="110" y="994"/>
                  </a:lnTo>
                  <a:lnTo>
                    <a:pt x="110" y="996"/>
                  </a:lnTo>
                  <a:lnTo>
                    <a:pt x="107" y="1002"/>
                  </a:lnTo>
                  <a:lnTo>
                    <a:pt x="105" y="1004"/>
                  </a:lnTo>
                  <a:lnTo>
                    <a:pt x="105" y="1007"/>
                  </a:lnTo>
                  <a:lnTo>
                    <a:pt x="104" y="1009"/>
                  </a:lnTo>
                  <a:lnTo>
                    <a:pt x="104" y="1010"/>
                  </a:lnTo>
                  <a:lnTo>
                    <a:pt x="110" y="1015"/>
                  </a:lnTo>
                  <a:lnTo>
                    <a:pt x="114" y="1018"/>
                  </a:lnTo>
                  <a:lnTo>
                    <a:pt x="115" y="1019"/>
                  </a:lnTo>
                  <a:lnTo>
                    <a:pt x="115" y="1020"/>
                  </a:lnTo>
                  <a:lnTo>
                    <a:pt x="113" y="1025"/>
                  </a:lnTo>
                  <a:lnTo>
                    <a:pt x="113" y="1026"/>
                  </a:lnTo>
                  <a:lnTo>
                    <a:pt x="116" y="1027"/>
                  </a:lnTo>
                  <a:lnTo>
                    <a:pt x="118" y="1031"/>
                  </a:lnTo>
                  <a:lnTo>
                    <a:pt x="120" y="1036"/>
                  </a:lnTo>
                  <a:lnTo>
                    <a:pt x="123" y="1041"/>
                  </a:lnTo>
                  <a:lnTo>
                    <a:pt x="129" y="1045"/>
                  </a:lnTo>
                  <a:lnTo>
                    <a:pt x="134" y="1048"/>
                  </a:lnTo>
                  <a:lnTo>
                    <a:pt x="135" y="1049"/>
                  </a:lnTo>
                  <a:lnTo>
                    <a:pt x="136" y="1051"/>
                  </a:lnTo>
                  <a:lnTo>
                    <a:pt x="135" y="1054"/>
                  </a:lnTo>
                  <a:lnTo>
                    <a:pt x="134" y="1059"/>
                  </a:lnTo>
                  <a:lnTo>
                    <a:pt x="134" y="1061"/>
                  </a:lnTo>
                  <a:lnTo>
                    <a:pt x="135" y="1062"/>
                  </a:lnTo>
                  <a:lnTo>
                    <a:pt x="140" y="1062"/>
                  </a:lnTo>
                  <a:lnTo>
                    <a:pt x="147" y="1062"/>
                  </a:lnTo>
                  <a:lnTo>
                    <a:pt x="155" y="1067"/>
                  </a:lnTo>
                  <a:lnTo>
                    <a:pt x="155" y="1069"/>
                  </a:lnTo>
                  <a:lnTo>
                    <a:pt x="154" y="1071"/>
                  </a:lnTo>
                  <a:lnTo>
                    <a:pt x="155" y="1073"/>
                  </a:lnTo>
                  <a:lnTo>
                    <a:pt x="155" y="1074"/>
                  </a:lnTo>
                  <a:lnTo>
                    <a:pt x="162" y="1079"/>
                  </a:lnTo>
                  <a:lnTo>
                    <a:pt x="162" y="1081"/>
                  </a:lnTo>
                  <a:lnTo>
                    <a:pt x="162" y="1083"/>
                  </a:lnTo>
                  <a:lnTo>
                    <a:pt x="162" y="1085"/>
                  </a:lnTo>
                  <a:lnTo>
                    <a:pt x="161" y="1085"/>
                  </a:lnTo>
                  <a:lnTo>
                    <a:pt x="158" y="1086"/>
                  </a:lnTo>
                  <a:lnTo>
                    <a:pt x="155" y="1088"/>
                  </a:lnTo>
                  <a:lnTo>
                    <a:pt x="154" y="1091"/>
                  </a:lnTo>
                  <a:lnTo>
                    <a:pt x="148" y="1095"/>
                  </a:lnTo>
                  <a:lnTo>
                    <a:pt x="145" y="1097"/>
                  </a:lnTo>
                  <a:lnTo>
                    <a:pt x="142" y="1097"/>
                  </a:lnTo>
                  <a:lnTo>
                    <a:pt x="136" y="1096"/>
                  </a:lnTo>
                  <a:lnTo>
                    <a:pt x="134" y="1094"/>
                  </a:lnTo>
                  <a:lnTo>
                    <a:pt x="133" y="1092"/>
                  </a:lnTo>
                  <a:lnTo>
                    <a:pt x="131" y="1092"/>
                  </a:lnTo>
                  <a:lnTo>
                    <a:pt x="128" y="1092"/>
                  </a:lnTo>
                  <a:lnTo>
                    <a:pt x="123" y="1092"/>
                  </a:lnTo>
                  <a:lnTo>
                    <a:pt x="123" y="1092"/>
                  </a:lnTo>
                  <a:lnTo>
                    <a:pt x="121" y="1095"/>
                  </a:lnTo>
                  <a:lnTo>
                    <a:pt x="120" y="1098"/>
                  </a:lnTo>
                  <a:lnTo>
                    <a:pt x="118" y="1101"/>
                  </a:lnTo>
                  <a:lnTo>
                    <a:pt x="120" y="1102"/>
                  </a:lnTo>
                  <a:lnTo>
                    <a:pt x="121" y="1105"/>
                  </a:lnTo>
                  <a:lnTo>
                    <a:pt x="124" y="1109"/>
                  </a:lnTo>
                  <a:lnTo>
                    <a:pt x="127" y="1112"/>
                  </a:lnTo>
                  <a:lnTo>
                    <a:pt x="128" y="1114"/>
                  </a:lnTo>
                  <a:lnTo>
                    <a:pt x="128" y="1115"/>
                  </a:lnTo>
                  <a:lnTo>
                    <a:pt x="126" y="1117"/>
                  </a:lnTo>
                  <a:lnTo>
                    <a:pt x="126" y="1120"/>
                  </a:lnTo>
                  <a:lnTo>
                    <a:pt x="129" y="1124"/>
                  </a:lnTo>
                  <a:lnTo>
                    <a:pt x="128" y="1125"/>
                  </a:lnTo>
                  <a:lnTo>
                    <a:pt x="128" y="1130"/>
                  </a:lnTo>
                  <a:lnTo>
                    <a:pt x="128" y="1136"/>
                  </a:lnTo>
                  <a:lnTo>
                    <a:pt x="129" y="1137"/>
                  </a:lnTo>
                  <a:lnTo>
                    <a:pt x="130" y="1138"/>
                  </a:lnTo>
                  <a:lnTo>
                    <a:pt x="131" y="1141"/>
                  </a:lnTo>
                  <a:lnTo>
                    <a:pt x="134" y="1145"/>
                  </a:lnTo>
                  <a:lnTo>
                    <a:pt x="134" y="1146"/>
                  </a:lnTo>
                  <a:lnTo>
                    <a:pt x="134" y="1146"/>
                  </a:lnTo>
                  <a:lnTo>
                    <a:pt x="137" y="1148"/>
                  </a:lnTo>
                  <a:lnTo>
                    <a:pt x="140" y="1149"/>
                  </a:lnTo>
                  <a:lnTo>
                    <a:pt x="142" y="1149"/>
                  </a:lnTo>
                  <a:lnTo>
                    <a:pt x="145" y="1148"/>
                  </a:lnTo>
                  <a:lnTo>
                    <a:pt x="147" y="1147"/>
                  </a:lnTo>
                  <a:lnTo>
                    <a:pt x="150" y="1146"/>
                  </a:lnTo>
                  <a:lnTo>
                    <a:pt x="152" y="1138"/>
                  </a:lnTo>
                  <a:lnTo>
                    <a:pt x="153" y="1137"/>
                  </a:lnTo>
                  <a:lnTo>
                    <a:pt x="154" y="1136"/>
                  </a:lnTo>
                  <a:lnTo>
                    <a:pt x="156" y="1136"/>
                  </a:lnTo>
                  <a:lnTo>
                    <a:pt x="161" y="1137"/>
                  </a:lnTo>
                  <a:lnTo>
                    <a:pt x="166" y="1139"/>
                  </a:lnTo>
                  <a:lnTo>
                    <a:pt x="168" y="1139"/>
                  </a:lnTo>
                  <a:lnTo>
                    <a:pt x="175" y="1135"/>
                  </a:lnTo>
                  <a:lnTo>
                    <a:pt x="179" y="1134"/>
                  </a:lnTo>
                  <a:lnTo>
                    <a:pt x="184" y="1135"/>
                  </a:lnTo>
                  <a:lnTo>
                    <a:pt x="189" y="1135"/>
                  </a:lnTo>
                  <a:lnTo>
                    <a:pt x="193" y="1135"/>
                  </a:lnTo>
                  <a:lnTo>
                    <a:pt x="196" y="1136"/>
                  </a:lnTo>
                  <a:lnTo>
                    <a:pt x="199" y="1139"/>
                  </a:lnTo>
                  <a:lnTo>
                    <a:pt x="202" y="1144"/>
                  </a:lnTo>
                  <a:lnTo>
                    <a:pt x="205" y="1152"/>
                  </a:lnTo>
                  <a:lnTo>
                    <a:pt x="213" y="1162"/>
                  </a:lnTo>
                  <a:lnTo>
                    <a:pt x="213" y="1164"/>
                  </a:lnTo>
                  <a:lnTo>
                    <a:pt x="213" y="1165"/>
                  </a:lnTo>
                  <a:lnTo>
                    <a:pt x="208" y="1166"/>
                  </a:lnTo>
                  <a:lnTo>
                    <a:pt x="205" y="1167"/>
                  </a:lnTo>
                  <a:lnTo>
                    <a:pt x="205" y="1169"/>
                  </a:lnTo>
                  <a:lnTo>
                    <a:pt x="206" y="1171"/>
                  </a:lnTo>
                  <a:lnTo>
                    <a:pt x="207" y="1173"/>
                  </a:lnTo>
                  <a:lnTo>
                    <a:pt x="208" y="1176"/>
                  </a:lnTo>
                  <a:lnTo>
                    <a:pt x="208" y="1179"/>
                  </a:lnTo>
                  <a:lnTo>
                    <a:pt x="208" y="1182"/>
                  </a:lnTo>
                  <a:lnTo>
                    <a:pt x="209" y="1183"/>
                  </a:lnTo>
                  <a:lnTo>
                    <a:pt x="209" y="1185"/>
                  </a:lnTo>
                  <a:lnTo>
                    <a:pt x="208" y="1187"/>
                  </a:lnTo>
                  <a:lnTo>
                    <a:pt x="208" y="1187"/>
                  </a:lnTo>
                  <a:lnTo>
                    <a:pt x="208" y="1188"/>
                  </a:lnTo>
                  <a:lnTo>
                    <a:pt x="216" y="1188"/>
                  </a:lnTo>
                  <a:lnTo>
                    <a:pt x="220" y="1190"/>
                  </a:lnTo>
                  <a:lnTo>
                    <a:pt x="223" y="1191"/>
                  </a:lnTo>
                  <a:lnTo>
                    <a:pt x="224" y="1191"/>
                  </a:lnTo>
                  <a:lnTo>
                    <a:pt x="227" y="1191"/>
                  </a:lnTo>
                  <a:lnTo>
                    <a:pt x="231" y="1190"/>
                  </a:lnTo>
                  <a:lnTo>
                    <a:pt x="233" y="1190"/>
                  </a:lnTo>
                  <a:lnTo>
                    <a:pt x="235" y="1191"/>
                  </a:lnTo>
                  <a:lnTo>
                    <a:pt x="235" y="1194"/>
                  </a:lnTo>
                  <a:lnTo>
                    <a:pt x="236" y="1197"/>
                  </a:lnTo>
                  <a:lnTo>
                    <a:pt x="238" y="1198"/>
                  </a:lnTo>
                  <a:lnTo>
                    <a:pt x="239" y="1198"/>
                  </a:lnTo>
                  <a:lnTo>
                    <a:pt x="241" y="1198"/>
                  </a:lnTo>
                  <a:lnTo>
                    <a:pt x="241" y="1199"/>
                  </a:lnTo>
                  <a:lnTo>
                    <a:pt x="241" y="1200"/>
                  </a:lnTo>
                  <a:lnTo>
                    <a:pt x="241" y="1202"/>
                  </a:lnTo>
                  <a:lnTo>
                    <a:pt x="242" y="1204"/>
                  </a:lnTo>
                  <a:lnTo>
                    <a:pt x="243" y="1209"/>
                  </a:lnTo>
                  <a:lnTo>
                    <a:pt x="244" y="1211"/>
                  </a:lnTo>
                  <a:lnTo>
                    <a:pt x="245" y="1213"/>
                  </a:lnTo>
                  <a:lnTo>
                    <a:pt x="245" y="1215"/>
                  </a:lnTo>
                  <a:lnTo>
                    <a:pt x="244" y="1216"/>
                  </a:lnTo>
                  <a:lnTo>
                    <a:pt x="243" y="1218"/>
                  </a:lnTo>
                  <a:lnTo>
                    <a:pt x="244" y="1221"/>
                  </a:lnTo>
                  <a:lnTo>
                    <a:pt x="246" y="1226"/>
                  </a:lnTo>
                  <a:lnTo>
                    <a:pt x="248" y="1226"/>
                  </a:lnTo>
                  <a:lnTo>
                    <a:pt x="249" y="1230"/>
                  </a:lnTo>
                  <a:lnTo>
                    <a:pt x="252" y="1231"/>
                  </a:lnTo>
                  <a:lnTo>
                    <a:pt x="255" y="1228"/>
                  </a:lnTo>
                  <a:lnTo>
                    <a:pt x="259" y="1226"/>
                  </a:lnTo>
                  <a:lnTo>
                    <a:pt x="262" y="1227"/>
                  </a:lnTo>
                  <a:lnTo>
                    <a:pt x="265" y="1227"/>
                  </a:lnTo>
                  <a:lnTo>
                    <a:pt x="268" y="1230"/>
                  </a:lnTo>
                  <a:lnTo>
                    <a:pt x="269" y="1232"/>
                  </a:lnTo>
                  <a:lnTo>
                    <a:pt x="271" y="1234"/>
                  </a:lnTo>
                  <a:lnTo>
                    <a:pt x="273" y="1233"/>
                  </a:lnTo>
                  <a:lnTo>
                    <a:pt x="277" y="1234"/>
                  </a:lnTo>
                  <a:lnTo>
                    <a:pt x="278" y="1236"/>
                  </a:lnTo>
                  <a:lnTo>
                    <a:pt x="281" y="1237"/>
                  </a:lnTo>
                  <a:lnTo>
                    <a:pt x="283" y="1235"/>
                  </a:lnTo>
                  <a:lnTo>
                    <a:pt x="285" y="1233"/>
                  </a:lnTo>
                  <a:lnTo>
                    <a:pt x="291" y="1231"/>
                  </a:lnTo>
                  <a:lnTo>
                    <a:pt x="296" y="1231"/>
                  </a:lnTo>
                  <a:lnTo>
                    <a:pt x="297" y="1230"/>
                  </a:lnTo>
                  <a:lnTo>
                    <a:pt x="299" y="1228"/>
                  </a:lnTo>
                  <a:lnTo>
                    <a:pt x="302" y="1227"/>
                  </a:lnTo>
                  <a:lnTo>
                    <a:pt x="305" y="1227"/>
                  </a:lnTo>
                  <a:lnTo>
                    <a:pt x="307" y="1231"/>
                  </a:lnTo>
                  <a:lnTo>
                    <a:pt x="310" y="1233"/>
                  </a:lnTo>
                  <a:lnTo>
                    <a:pt x="310" y="1237"/>
                  </a:lnTo>
                  <a:lnTo>
                    <a:pt x="313" y="1242"/>
                  </a:lnTo>
                  <a:lnTo>
                    <a:pt x="321" y="1249"/>
                  </a:lnTo>
                  <a:lnTo>
                    <a:pt x="323" y="1251"/>
                  </a:lnTo>
                  <a:lnTo>
                    <a:pt x="326" y="1250"/>
                  </a:lnTo>
                  <a:lnTo>
                    <a:pt x="326" y="1250"/>
                  </a:lnTo>
                  <a:lnTo>
                    <a:pt x="327" y="1249"/>
                  </a:lnTo>
                  <a:lnTo>
                    <a:pt x="328" y="1246"/>
                  </a:lnTo>
                  <a:lnTo>
                    <a:pt x="328" y="1245"/>
                  </a:lnTo>
                  <a:lnTo>
                    <a:pt x="330" y="1245"/>
                  </a:lnTo>
                  <a:lnTo>
                    <a:pt x="335" y="1249"/>
                  </a:lnTo>
                  <a:lnTo>
                    <a:pt x="339" y="1249"/>
                  </a:lnTo>
                  <a:lnTo>
                    <a:pt x="341" y="1249"/>
                  </a:lnTo>
                  <a:lnTo>
                    <a:pt x="346" y="1252"/>
                  </a:lnTo>
                  <a:lnTo>
                    <a:pt x="350" y="1255"/>
                  </a:lnTo>
                  <a:lnTo>
                    <a:pt x="353" y="1256"/>
                  </a:lnTo>
                  <a:lnTo>
                    <a:pt x="356" y="1255"/>
                  </a:lnTo>
                  <a:lnTo>
                    <a:pt x="357" y="1254"/>
                  </a:lnTo>
                  <a:lnTo>
                    <a:pt x="359" y="1255"/>
                  </a:lnTo>
                  <a:lnTo>
                    <a:pt x="360" y="1257"/>
                  </a:lnTo>
                  <a:lnTo>
                    <a:pt x="362" y="1259"/>
                  </a:lnTo>
                  <a:lnTo>
                    <a:pt x="364" y="1259"/>
                  </a:lnTo>
                  <a:lnTo>
                    <a:pt x="366" y="1260"/>
                  </a:lnTo>
                  <a:lnTo>
                    <a:pt x="372" y="1263"/>
                  </a:lnTo>
                  <a:lnTo>
                    <a:pt x="376" y="1267"/>
                  </a:lnTo>
                  <a:lnTo>
                    <a:pt x="379" y="1267"/>
                  </a:lnTo>
                  <a:lnTo>
                    <a:pt x="381" y="1266"/>
                  </a:lnTo>
                  <a:lnTo>
                    <a:pt x="383" y="1266"/>
                  </a:lnTo>
                  <a:lnTo>
                    <a:pt x="385" y="1267"/>
                  </a:lnTo>
                  <a:lnTo>
                    <a:pt x="386" y="1268"/>
                  </a:lnTo>
                  <a:lnTo>
                    <a:pt x="385" y="1270"/>
                  </a:lnTo>
                  <a:lnTo>
                    <a:pt x="385" y="1273"/>
                  </a:lnTo>
                  <a:lnTo>
                    <a:pt x="386" y="1276"/>
                  </a:lnTo>
                  <a:lnTo>
                    <a:pt x="386" y="1279"/>
                  </a:lnTo>
                  <a:lnTo>
                    <a:pt x="386" y="1282"/>
                  </a:lnTo>
                  <a:lnTo>
                    <a:pt x="385" y="1284"/>
                  </a:lnTo>
                  <a:lnTo>
                    <a:pt x="382" y="1287"/>
                  </a:lnTo>
                  <a:lnTo>
                    <a:pt x="380" y="1290"/>
                  </a:lnTo>
                  <a:lnTo>
                    <a:pt x="375" y="1292"/>
                  </a:lnTo>
                  <a:lnTo>
                    <a:pt x="373" y="1293"/>
                  </a:lnTo>
                  <a:lnTo>
                    <a:pt x="373" y="1295"/>
                  </a:lnTo>
                  <a:lnTo>
                    <a:pt x="375" y="1297"/>
                  </a:lnTo>
                  <a:lnTo>
                    <a:pt x="378" y="1299"/>
                  </a:lnTo>
                  <a:lnTo>
                    <a:pt x="382" y="1300"/>
                  </a:lnTo>
                  <a:lnTo>
                    <a:pt x="383" y="1302"/>
                  </a:lnTo>
                  <a:lnTo>
                    <a:pt x="382" y="1302"/>
                  </a:lnTo>
                  <a:lnTo>
                    <a:pt x="380" y="1303"/>
                  </a:lnTo>
                  <a:lnTo>
                    <a:pt x="376" y="1302"/>
                  </a:lnTo>
                  <a:lnTo>
                    <a:pt x="375" y="1303"/>
                  </a:lnTo>
                  <a:lnTo>
                    <a:pt x="373" y="1305"/>
                  </a:lnTo>
                  <a:lnTo>
                    <a:pt x="373" y="1309"/>
                  </a:lnTo>
                  <a:lnTo>
                    <a:pt x="372" y="1312"/>
                  </a:lnTo>
                  <a:lnTo>
                    <a:pt x="375" y="1313"/>
                  </a:lnTo>
                  <a:lnTo>
                    <a:pt x="378" y="1314"/>
                  </a:lnTo>
                  <a:lnTo>
                    <a:pt x="378" y="1317"/>
                  </a:lnTo>
                  <a:lnTo>
                    <a:pt x="379" y="1320"/>
                  </a:lnTo>
                  <a:lnTo>
                    <a:pt x="380" y="1322"/>
                  </a:lnTo>
                  <a:lnTo>
                    <a:pt x="378" y="1324"/>
                  </a:lnTo>
                  <a:lnTo>
                    <a:pt x="378" y="1325"/>
                  </a:lnTo>
                  <a:lnTo>
                    <a:pt x="378" y="1326"/>
                  </a:lnTo>
                  <a:lnTo>
                    <a:pt x="380" y="1326"/>
                  </a:lnTo>
                  <a:lnTo>
                    <a:pt x="381" y="1326"/>
                  </a:lnTo>
                  <a:lnTo>
                    <a:pt x="381" y="1328"/>
                  </a:lnTo>
                  <a:lnTo>
                    <a:pt x="379" y="1331"/>
                  </a:lnTo>
                  <a:lnTo>
                    <a:pt x="377" y="1337"/>
                  </a:lnTo>
                  <a:lnTo>
                    <a:pt x="376" y="1341"/>
                  </a:lnTo>
                  <a:lnTo>
                    <a:pt x="376" y="1344"/>
                  </a:lnTo>
                  <a:lnTo>
                    <a:pt x="375" y="1346"/>
                  </a:lnTo>
                  <a:lnTo>
                    <a:pt x="372" y="1346"/>
                  </a:lnTo>
                  <a:lnTo>
                    <a:pt x="364" y="1346"/>
                  </a:lnTo>
                  <a:lnTo>
                    <a:pt x="357" y="1346"/>
                  </a:lnTo>
                  <a:lnTo>
                    <a:pt x="354" y="1346"/>
                  </a:lnTo>
                  <a:lnTo>
                    <a:pt x="350" y="1346"/>
                  </a:lnTo>
                  <a:lnTo>
                    <a:pt x="347" y="1346"/>
                  </a:lnTo>
                  <a:lnTo>
                    <a:pt x="344" y="1352"/>
                  </a:lnTo>
                  <a:lnTo>
                    <a:pt x="341" y="1353"/>
                  </a:lnTo>
                  <a:lnTo>
                    <a:pt x="337" y="1356"/>
                  </a:lnTo>
                  <a:lnTo>
                    <a:pt x="333" y="1356"/>
                  </a:lnTo>
                  <a:lnTo>
                    <a:pt x="331" y="1358"/>
                  </a:lnTo>
                  <a:lnTo>
                    <a:pt x="330" y="1362"/>
                  </a:lnTo>
                  <a:lnTo>
                    <a:pt x="330" y="1365"/>
                  </a:lnTo>
                  <a:lnTo>
                    <a:pt x="329" y="1367"/>
                  </a:lnTo>
                  <a:lnTo>
                    <a:pt x="329" y="1368"/>
                  </a:lnTo>
                  <a:lnTo>
                    <a:pt x="328" y="1369"/>
                  </a:lnTo>
                  <a:lnTo>
                    <a:pt x="328" y="1370"/>
                  </a:lnTo>
                  <a:lnTo>
                    <a:pt x="329" y="1371"/>
                  </a:lnTo>
                  <a:lnTo>
                    <a:pt x="331" y="1371"/>
                  </a:lnTo>
                  <a:lnTo>
                    <a:pt x="331" y="1372"/>
                  </a:lnTo>
                  <a:lnTo>
                    <a:pt x="330" y="1373"/>
                  </a:lnTo>
                  <a:lnTo>
                    <a:pt x="329" y="1374"/>
                  </a:lnTo>
                  <a:lnTo>
                    <a:pt x="328" y="1376"/>
                  </a:lnTo>
                  <a:lnTo>
                    <a:pt x="328" y="1377"/>
                  </a:lnTo>
                  <a:lnTo>
                    <a:pt x="329" y="1379"/>
                  </a:lnTo>
                  <a:lnTo>
                    <a:pt x="337" y="1376"/>
                  </a:lnTo>
                  <a:lnTo>
                    <a:pt x="340" y="1373"/>
                  </a:lnTo>
                  <a:lnTo>
                    <a:pt x="345" y="1372"/>
                  </a:lnTo>
                  <a:lnTo>
                    <a:pt x="344" y="1373"/>
                  </a:lnTo>
                  <a:lnTo>
                    <a:pt x="341" y="1374"/>
                  </a:lnTo>
                  <a:lnTo>
                    <a:pt x="339" y="1377"/>
                  </a:lnTo>
                  <a:lnTo>
                    <a:pt x="342" y="1377"/>
                  </a:lnTo>
                  <a:lnTo>
                    <a:pt x="350" y="1376"/>
                  </a:lnTo>
                  <a:lnTo>
                    <a:pt x="353" y="1371"/>
                  </a:lnTo>
                  <a:lnTo>
                    <a:pt x="358" y="1371"/>
                  </a:lnTo>
                  <a:lnTo>
                    <a:pt x="360" y="1374"/>
                  </a:lnTo>
                  <a:lnTo>
                    <a:pt x="361" y="1378"/>
                  </a:lnTo>
                  <a:lnTo>
                    <a:pt x="361" y="1380"/>
                  </a:lnTo>
                  <a:lnTo>
                    <a:pt x="361" y="1382"/>
                  </a:lnTo>
                  <a:lnTo>
                    <a:pt x="356" y="1382"/>
                  </a:lnTo>
                  <a:lnTo>
                    <a:pt x="346" y="1388"/>
                  </a:lnTo>
                  <a:lnTo>
                    <a:pt x="341" y="1389"/>
                  </a:lnTo>
                  <a:lnTo>
                    <a:pt x="335" y="1391"/>
                  </a:lnTo>
                  <a:lnTo>
                    <a:pt x="337" y="1395"/>
                  </a:lnTo>
                  <a:lnTo>
                    <a:pt x="337" y="1398"/>
                  </a:lnTo>
                  <a:lnTo>
                    <a:pt x="333" y="1398"/>
                  </a:lnTo>
                  <a:lnTo>
                    <a:pt x="329" y="1396"/>
                  </a:lnTo>
                  <a:lnTo>
                    <a:pt x="327" y="1397"/>
                  </a:lnTo>
                  <a:lnTo>
                    <a:pt x="322" y="1400"/>
                  </a:lnTo>
                  <a:lnTo>
                    <a:pt x="318" y="1399"/>
                  </a:lnTo>
                  <a:lnTo>
                    <a:pt x="315" y="1399"/>
                  </a:lnTo>
                  <a:lnTo>
                    <a:pt x="317" y="1404"/>
                  </a:lnTo>
                  <a:lnTo>
                    <a:pt x="320" y="1410"/>
                  </a:lnTo>
                  <a:lnTo>
                    <a:pt x="322" y="1410"/>
                  </a:lnTo>
                  <a:lnTo>
                    <a:pt x="324" y="1410"/>
                  </a:lnTo>
                  <a:lnTo>
                    <a:pt x="332" y="1416"/>
                  </a:lnTo>
                  <a:lnTo>
                    <a:pt x="337" y="1423"/>
                  </a:lnTo>
                  <a:lnTo>
                    <a:pt x="334" y="1424"/>
                  </a:lnTo>
                  <a:lnTo>
                    <a:pt x="332" y="1423"/>
                  </a:lnTo>
                  <a:lnTo>
                    <a:pt x="328" y="1423"/>
                  </a:lnTo>
                  <a:lnTo>
                    <a:pt x="326" y="1427"/>
                  </a:lnTo>
                  <a:lnTo>
                    <a:pt x="324" y="1430"/>
                  </a:lnTo>
                  <a:lnTo>
                    <a:pt x="324" y="1429"/>
                  </a:lnTo>
                  <a:lnTo>
                    <a:pt x="324" y="1426"/>
                  </a:lnTo>
                  <a:lnTo>
                    <a:pt x="323" y="1425"/>
                  </a:lnTo>
                  <a:lnTo>
                    <a:pt x="320" y="1427"/>
                  </a:lnTo>
                  <a:lnTo>
                    <a:pt x="317" y="1436"/>
                  </a:lnTo>
                  <a:lnTo>
                    <a:pt x="312" y="1442"/>
                  </a:lnTo>
                  <a:lnTo>
                    <a:pt x="310" y="1446"/>
                  </a:lnTo>
                  <a:lnTo>
                    <a:pt x="310" y="1449"/>
                  </a:lnTo>
                  <a:lnTo>
                    <a:pt x="311" y="1450"/>
                  </a:lnTo>
                  <a:lnTo>
                    <a:pt x="312" y="1450"/>
                  </a:lnTo>
                  <a:lnTo>
                    <a:pt x="312" y="1452"/>
                  </a:lnTo>
                  <a:lnTo>
                    <a:pt x="312" y="1454"/>
                  </a:lnTo>
                  <a:lnTo>
                    <a:pt x="300" y="1457"/>
                  </a:lnTo>
                  <a:lnTo>
                    <a:pt x="298" y="1458"/>
                  </a:lnTo>
                  <a:lnTo>
                    <a:pt x="295" y="1457"/>
                  </a:lnTo>
                  <a:lnTo>
                    <a:pt x="291" y="1454"/>
                  </a:lnTo>
                  <a:lnTo>
                    <a:pt x="288" y="1452"/>
                  </a:lnTo>
                  <a:lnTo>
                    <a:pt x="286" y="1452"/>
                  </a:lnTo>
                  <a:lnTo>
                    <a:pt x="283" y="1454"/>
                  </a:lnTo>
                  <a:lnTo>
                    <a:pt x="285" y="1455"/>
                  </a:lnTo>
                  <a:lnTo>
                    <a:pt x="286" y="1456"/>
                  </a:lnTo>
                  <a:lnTo>
                    <a:pt x="290" y="1457"/>
                  </a:lnTo>
                  <a:lnTo>
                    <a:pt x="288" y="1459"/>
                  </a:lnTo>
                  <a:lnTo>
                    <a:pt x="281" y="1462"/>
                  </a:lnTo>
                  <a:lnTo>
                    <a:pt x="281" y="1463"/>
                  </a:lnTo>
                  <a:lnTo>
                    <a:pt x="281" y="1465"/>
                  </a:lnTo>
                  <a:lnTo>
                    <a:pt x="290" y="1467"/>
                  </a:lnTo>
                  <a:lnTo>
                    <a:pt x="298" y="1471"/>
                  </a:lnTo>
                  <a:lnTo>
                    <a:pt x="301" y="1474"/>
                  </a:lnTo>
                  <a:lnTo>
                    <a:pt x="302" y="1479"/>
                  </a:lnTo>
                  <a:lnTo>
                    <a:pt x="304" y="1481"/>
                  </a:lnTo>
                  <a:lnTo>
                    <a:pt x="307" y="1483"/>
                  </a:lnTo>
                  <a:lnTo>
                    <a:pt x="309" y="1484"/>
                  </a:lnTo>
                  <a:lnTo>
                    <a:pt x="313" y="1484"/>
                  </a:lnTo>
                  <a:lnTo>
                    <a:pt x="318" y="1483"/>
                  </a:lnTo>
                  <a:lnTo>
                    <a:pt x="328" y="1495"/>
                  </a:lnTo>
                  <a:lnTo>
                    <a:pt x="332" y="1497"/>
                  </a:lnTo>
                  <a:lnTo>
                    <a:pt x="341" y="1499"/>
                  </a:lnTo>
                  <a:lnTo>
                    <a:pt x="344" y="1500"/>
                  </a:lnTo>
                  <a:lnTo>
                    <a:pt x="362" y="1517"/>
                  </a:lnTo>
                  <a:lnTo>
                    <a:pt x="368" y="1523"/>
                  </a:lnTo>
                  <a:lnTo>
                    <a:pt x="379" y="1534"/>
                  </a:lnTo>
                  <a:lnTo>
                    <a:pt x="382" y="1536"/>
                  </a:lnTo>
                  <a:lnTo>
                    <a:pt x="383" y="1534"/>
                  </a:lnTo>
                  <a:lnTo>
                    <a:pt x="385" y="1531"/>
                  </a:lnTo>
                  <a:lnTo>
                    <a:pt x="387" y="1530"/>
                  </a:lnTo>
                  <a:lnTo>
                    <a:pt x="393" y="1531"/>
                  </a:lnTo>
                  <a:lnTo>
                    <a:pt x="398" y="1533"/>
                  </a:lnTo>
                  <a:lnTo>
                    <a:pt x="402" y="1532"/>
                  </a:lnTo>
                  <a:lnTo>
                    <a:pt x="406" y="1534"/>
                  </a:lnTo>
                  <a:lnTo>
                    <a:pt x="411" y="1536"/>
                  </a:lnTo>
                  <a:lnTo>
                    <a:pt x="415" y="1538"/>
                  </a:lnTo>
                  <a:lnTo>
                    <a:pt x="424" y="1540"/>
                  </a:lnTo>
                  <a:lnTo>
                    <a:pt x="427" y="1542"/>
                  </a:lnTo>
                  <a:lnTo>
                    <a:pt x="430" y="1545"/>
                  </a:lnTo>
                  <a:lnTo>
                    <a:pt x="444" y="1546"/>
                  </a:lnTo>
                  <a:lnTo>
                    <a:pt x="446" y="1545"/>
                  </a:lnTo>
                  <a:lnTo>
                    <a:pt x="447" y="1545"/>
                  </a:lnTo>
                  <a:lnTo>
                    <a:pt x="451" y="1544"/>
                  </a:lnTo>
                  <a:lnTo>
                    <a:pt x="455" y="1544"/>
                  </a:lnTo>
                  <a:lnTo>
                    <a:pt x="460" y="1547"/>
                  </a:lnTo>
                  <a:lnTo>
                    <a:pt x="463" y="1547"/>
                  </a:lnTo>
                  <a:lnTo>
                    <a:pt x="466" y="1547"/>
                  </a:lnTo>
                  <a:lnTo>
                    <a:pt x="470" y="1549"/>
                  </a:lnTo>
                  <a:lnTo>
                    <a:pt x="473" y="1550"/>
                  </a:lnTo>
                  <a:lnTo>
                    <a:pt x="473" y="1552"/>
                  </a:lnTo>
                  <a:lnTo>
                    <a:pt x="476" y="1554"/>
                  </a:lnTo>
                  <a:lnTo>
                    <a:pt x="483" y="1558"/>
                  </a:lnTo>
                  <a:lnTo>
                    <a:pt x="490" y="1560"/>
                  </a:lnTo>
                  <a:lnTo>
                    <a:pt x="492" y="1562"/>
                  </a:lnTo>
                  <a:lnTo>
                    <a:pt x="497" y="1565"/>
                  </a:lnTo>
                  <a:lnTo>
                    <a:pt x="498" y="1565"/>
                  </a:lnTo>
                  <a:lnTo>
                    <a:pt x="497" y="1566"/>
                  </a:lnTo>
                  <a:lnTo>
                    <a:pt x="496" y="1568"/>
                  </a:lnTo>
                  <a:lnTo>
                    <a:pt x="496" y="1569"/>
                  </a:lnTo>
                  <a:lnTo>
                    <a:pt x="496" y="1571"/>
                  </a:lnTo>
                  <a:lnTo>
                    <a:pt x="498" y="1571"/>
                  </a:lnTo>
                  <a:lnTo>
                    <a:pt x="502" y="1572"/>
                  </a:lnTo>
                  <a:lnTo>
                    <a:pt x="504" y="1571"/>
                  </a:lnTo>
                  <a:lnTo>
                    <a:pt x="507" y="1569"/>
                  </a:lnTo>
                  <a:lnTo>
                    <a:pt x="509" y="1568"/>
                  </a:lnTo>
                  <a:lnTo>
                    <a:pt x="513" y="1566"/>
                  </a:lnTo>
                  <a:lnTo>
                    <a:pt x="518" y="1564"/>
                  </a:lnTo>
                  <a:lnTo>
                    <a:pt x="521" y="1564"/>
                  </a:lnTo>
                  <a:lnTo>
                    <a:pt x="523" y="1565"/>
                  </a:lnTo>
                  <a:lnTo>
                    <a:pt x="524" y="1566"/>
                  </a:lnTo>
                  <a:lnTo>
                    <a:pt x="527" y="1569"/>
                  </a:lnTo>
                  <a:lnTo>
                    <a:pt x="529" y="1565"/>
                  </a:lnTo>
                  <a:lnTo>
                    <a:pt x="530" y="1564"/>
                  </a:lnTo>
                  <a:lnTo>
                    <a:pt x="532" y="1565"/>
                  </a:lnTo>
                  <a:lnTo>
                    <a:pt x="535" y="1566"/>
                  </a:lnTo>
                  <a:lnTo>
                    <a:pt x="539" y="1567"/>
                  </a:lnTo>
                  <a:lnTo>
                    <a:pt x="540" y="1568"/>
                  </a:lnTo>
                  <a:lnTo>
                    <a:pt x="544" y="1573"/>
                  </a:lnTo>
                  <a:lnTo>
                    <a:pt x="551" y="1573"/>
                  </a:lnTo>
                  <a:lnTo>
                    <a:pt x="553" y="1573"/>
                  </a:lnTo>
                  <a:lnTo>
                    <a:pt x="555" y="1574"/>
                  </a:lnTo>
                  <a:lnTo>
                    <a:pt x="556" y="1575"/>
                  </a:lnTo>
                  <a:lnTo>
                    <a:pt x="554" y="1580"/>
                  </a:lnTo>
                  <a:lnTo>
                    <a:pt x="553" y="1585"/>
                  </a:lnTo>
                  <a:lnTo>
                    <a:pt x="553" y="1586"/>
                  </a:lnTo>
                  <a:lnTo>
                    <a:pt x="556" y="1588"/>
                  </a:lnTo>
                  <a:lnTo>
                    <a:pt x="559" y="1590"/>
                  </a:lnTo>
                  <a:lnTo>
                    <a:pt x="561" y="1592"/>
                  </a:lnTo>
                  <a:lnTo>
                    <a:pt x="562" y="1593"/>
                  </a:lnTo>
                  <a:lnTo>
                    <a:pt x="565" y="1594"/>
                  </a:lnTo>
                  <a:lnTo>
                    <a:pt x="569" y="1595"/>
                  </a:lnTo>
                  <a:lnTo>
                    <a:pt x="570" y="1595"/>
                  </a:lnTo>
                  <a:lnTo>
                    <a:pt x="572" y="1596"/>
                  </a:lnTo>
                  <a:lnTo>
                    <a:pt x="576" y="1599"/>
                  </a:lnTo>
                  <a:lnTo>
                    <a:pt x="577" y="1599"/>
                  </a:lnTo>
                  <a:lnTo>
                    <a:pt x="580" y="1600"/>
                  </a:lnTo>
                  <a:lnTo>
                    <a:pt x="581" y="1602"/>
                  </a:lnTo>
                  <a:lnTo>
                    <a:pt x="581" y="1603"/>
                  </a:lnTo>
                  <a:lnTo>
                    <a:pt x="582" y="1602"/>
                  </a:lnTo>
                  <a:lnTo>
                    <a:pt x="584" y="1602"/>
                  </a:lnTo>
                  <a:lnTo>
                    <a:pt x="586" y="1602"/>
                  </a:lnTo>
                  <a:lnTo>
                    <a:pt x="589" y="1605"/>
                  </a:lnTo>
                  <a:lnTo>
                    <a:pt x="592" y="1608"/>
                  </a:lnTo>
                  <a:lnTo>
                    <a:pt x="593" y="1610"/>
                  </a:lnTo>
                  <a:lnTo>
                    <a:pt x="594" y="1612"/>
                  </a:lnTo>
                  <a:lnTo>
                    <a:pt x="596" y="1613"/>
                  </a:lnTo>
                  <a:lnTo>
                    <a:pt x="598" y="1614"/>
                  </a:lnTo>
                  <a:lnTo>
                    <a:pt x="600" y="1617"/>
                  </a:lnTo>
                  <a:lnTo>
                    <a:pt x="602" y="1622"/>
                  </a:lnTo>
                  <a:lnTo>
                    <a:pt x="603" y="1624"/>
                  </a:lnTo>
                  <a:lnTo>
                    <a:pt x="609" y="1625"/>
                  </a:lnTo>
                  <a:lnTo>
                    <a:pt x="612" y="1626"/>
                  </a:lnTo>
                  <a:lnTo>
                    <a:pt x="618" y="1627"/>
                  </a:lnTo>
                  <a:lnTo>
                    <a:pt x="620" y="1626"/>
                  </a:lnTo>
                  <a:lnTo>
                    <a:pt x="623" y="1621"/>
                  </a:lnTo>
                  <a:lnTo>
                    <a:pt x="626" y="1617"/>
                  </a:lnTo>
                  <a:lnTo>
                    <a:pt x="628" y="1615"/>
                  </a:lnTo>
                  <a:lnTo>
                    <a:pt x="633" y="1613"/>
                  </a:lnTo>
                  <a:lnTo>
                    <a:pt x="636" y="1611"/>
                  </a:lnTo>
                  <a:lnTo>
                    <a:pt x="637" y="1608"/>
                  </a:lnTo>
                  <a:lnTo>
                    <a:pt x="640" y="1604"/>
                  </a:lnTo>
                  <a:lnTo>
                    <a:pt x="641" y="1601"/>
                  </a:lnTo>
                  <a:lnTo>
                    <a:pt x="639" y="1599"/>
                  </a:lnTo>
                  <a:lnTo>
                    <a:pt x="637" y="1597"/>
                  </a:lnTo>
                  <a:lnTo>
                    <a:pt x="636" y="1596"/>
                  </a:lnTo>
                  <a:lnTo>
                    <a:pt x="633" y="1591"/>
                  </a:lnTo>
                  <a:lnTo>
                    <a:pt x="631" y="1587"/>
                  </a:lnTo>
                  <a:lnTo>
                    <a:pt x="627" y="1580"/>
                  </a:lnTo>
                  <a:lnTo>
                    <a:pt x="619" y="1570"/>
                  </a:lnTo>
                  <a:lnTo>
                    <a:pt x="617" y="1568"/>
                  </a:lnTo>
                  <a:lnTo>
                    <a:pt x="616" y="1567"/>
                  </a:lnTo>
                  <a:lnTo>
                    <a:pt x="616" y="1561"/>
                  </a:lnTo>
                  <a:lnTo>
                    <a:pt x="613" y="1558"/>
                  </a:lnTo>
                  <a:lnTo>
                    <a:pt x="610" y="1555"/>
                  </a:lnTo>
                  <a:lnTo>
                    <a:pt x="609" y="1554"/>
                  </a:lnTo>
                  <a:lnTo>
                    <a:pt x="608" y="1552"/>
                  </a:lnTo>
                  <a:lnTo>
                    <a:pt x="609" y="1545"/>
                  </a:lnTo>
                  <a:lnTo>
                    <a:pt x="609" y="1542"/>
                  </a:lnTo>
                  <a:lnTo>
                    <a:pt x="609" y="1538"/>
                  </a:lnTo>
                  <a:lnTo>
                    <a:pt x="609" y="1533"/>
                  </a:lnTo>
                  <a:lnTo>
                    <a:pt x="611" y="1525"/>
                  </a:lnTo>
                  <a:lnTo>
                    <a:pt x="613" y="1520"/>
                  </a:lnTo>
                  <a:lnTo>
                    <a:pt x="614" y="1517"/>
                  </a:lnTo>
                  <a:lnTo>
                    <a:pt x="611" y="1519"/>
                  </a:lnTo>
                  <a:lnTo>
                    <a:pt x="608" y="1531"/>
                  </a:lnTo>
                  <a:lnTo>
                    <a:pt x="607" y="1522"/>
                  </a:lnTo>
                  <a:lnTo>
                    <a:pt x="605" y="1513"/>
                  </a:lnTo>
                  <a:lnTo>
                    <a:pt x="603" y="1508"/>
                  </a:lnTo>
                  <a:lnTo>
                    <a:pt x="601" y="1504"/>
                  </a:lnTo>
                  <a:lnTo>
                    <a:pt x="598" y="1502"/>
                  </a:lnTo>
                  <a:lnTo>
                    <a:pt x="595" y="1498"/>
                  </a:lnTo>
                  <a:lnTo>
                    <a:pt x="592" y="1496"/>
                  </a:lnTo>
                  <a:lnTo>
                    <a:pt x="586" y="1495"/>
                  </a:lnTo>
                  <a:lnTo>
                    <a:pt x="586" y="1493"/>
                  </a:lnTo>
                  <a:lnTo>
                    <a:pt x="585" y="1491"/>
                  </a:lnTo>
                  <a:lnTo>
                    <a:pt x="586" y="1489"/>
                  </a:lnTo>
                  <a:lnTo>
                    <a:pt x="587" y="1485"/>
                  </a:lnTo>
                  <a:lnTo>
                    <a:pt x="589" y="1482"/>
                  </a:lnTo>
                  <a:lnTo>
                    <a:pt x="593" y="1479"/>
                  </a:lnTo>
                  <a:lnTo>
                    <a:pt x="593" y="1478"/>
                  </a:lnTo>
                  <a:lnTo>
                    <a:pt x="594" y="1475"/>
                  </a:lnTo>
                  <a:lnTo>
                    <a:pt x="595" y="1477"/>
                  </a:lnTo>
                  <a:lnTo>
                    <a:pt x="597" y="1478"/>
                  </a:lnTo>
                  <a:lnTo>
                    <a:pt x="597" y="1474"/>
                  </a:lnTo>
                  <a:lnTo>
                    <a:pt x="599" y="1471"/>
                  </a:lnTo>
                  <a:lnTo>
                    <a:pt x="601" y="1469"/>
                  </a:lnTo>
                  <a:lnTo>
                    <a:pt x="603" y="1463"/>
                  </a:lnTo>
                  <a:lnTo>
                    <a:pt x="605" y="1461"/>
                  </a:lnTo>
                  <a:lnTo>
                    <a:pt x="606" y="1457"/>
                  </a:lnTo>
                  <a:lnTo>
                    <a:pt x="606" y="1452"/>
                  </a:lnTo>
                  <a:lnTo>
                    <a:pt x="608" y="1451"/>
                  </a:lnTo>
                  <a:lnTo>
                    <a:pt x="609" y="1451"/>
                  </a:lnTo>
                  <a:lnTo>
                    <a:pt x="609" y="1449"/>
                  </a:lnTo>
                  <a:lnTo>
                    <a:pt x="610" y="1448"/>
                  </a:lnTo>
                  <a:lnTo>
                    <a:pt x="610" y="1445"/>
                  </a:lnTo>
                  <a:lnTo>
                    <a:pt x="608" y="1441"/>
                  </a:lnTo>
                  <a:lnTo>
                    <a:pt x="608" y="1441"/>
                  </a:lnTo>
                  <a:lnTo>
                    <a:pt x="609" y="1441"/>
                  </a:lnTo>
                  <a:lnTo>
                    <a:pt x="611" y="1443"/>
                  </a:lnTo>
                  <a:lnTo>
                    <a:pt x="613" y="1445"/>
                  </a:lnTo>
                  <a:lnTo>
                    <a:pt x="614" y="1442"/>
                  </a:lnTo>
                  <a:lnTo>
                    <a:pt x="615" y="1441"/>
                  </a:lnTo>
                  <a:lnTo>
                    <a:pt x="617" y="1441"/>
                  </a:lnTo>
                  <a:lnTo>
                    <a:pt x="619" y="1441"/>
                  </a:lnTo>
                  <a:lnTo>
                    <a:pt x="626" y="1439"/>
                  </a:lnTo>
                  <a:lnTo>
                    <a:pt x="629" y="1439"/>
                  </a:lnTo>
                  <a:lnTo>
                    <a:pt x="632" y="1437"/>
                  </a:lnTo>
                  <a:lnTo>
                    <a:pt x="639" y="1430"/>
                  </a:lnTo>
                  <a:lnTo>
                    <a:pt x="641" y="1430"/>
                  </a:lnTo>
                  <a:lnTo>
                    <a:pt x="642" y="1430"/>
                  </a:lnTo>
                  <a:lnTo>
                    <a:pt x="644" y="1431"/>
                  </a:lnTo>
                  <a:lnTo>
                    <a:pt x="645" y="1432"/>
                  </a:lnTo>
                  <a:lnTo>
                    <a:pt x="646" y="1432"/>
                  </a:lnTo>
                  <a:lnTo>
                    <a:pt x="647" y="1430"/>
                  </a:lnTo>
                  <a:lnTo>
                    <a:pt x="645" y="1428"/>
                  </a:lnTo>
                  <a:lnTo>
                    <a:pt x="645" y="1426"/>
                  </a:lnTo>
                  <a:lnTo>
                    <a:pt x="645" y="1423"/>
                  </a:lnTo>
                  <a:lnTo>
                    <a:pt x="647" y="1423"/>
                  </a:lnTo>
                  <a:lnTo>
                    <a:pt x="649" y="1423"/>
                  </a:lnTo>
                  <a:lnTo>
                    <a:pt x="656" y="1419"/>
                  </a:lnTo>
                  <a:lnTo>
                    <a:pt x="658" y="1417"/>
                  </a:lnTo>
                  <a:lnTo>
                    <a:pt x="658" y="1415"/>
                  </a:lnTo>
                  <a:lnTo>
                    <a:pt x="662" y="1415"/>
                  </a:lnTo>
                  <a:lnTo>
                    <a:pt x="661" y="1413"/>
                  </a:lnTo>
                  <a:lnTo>
                    <a:pt x="660" y="1412"/>
                  </a:lnTo>
                  <a:lnTo>
                    <a:pt x="653" y="1408"/>
                  </a:lnTo>
                  <a:lnTo>
                    <a:pt x="647" y="1405"/>
                  </a:lnTo>
                  <a:lnTo>
                    <a:pt x="643" y="1402"/>
                  </a:lnTo>
                  <a:lnTo>
                    <a:pt x="642" y="1402"/>
                  </a:lnTo>
                  <a:lnTo>
                    <a:pt x="641" y="1400"/>
                  </a:lnTo>
                  <a:lnTo>
                    <a:pt x="639" y="1399"/>
                  </a:lnTo>
                  <a:lnTo>
                    <a:pt x="639" y="1397"/>
                  </a:lnTo>
                  <a:lnTo>
                    <a:pt x="640" y="1395"/>
                  </a:lnTo>
                  <a:lnTo>
                    <a:pt x="641" y="1394"/>
                  </a:lnTo>
                  <a:lnTo>
                    <a:pt x="643" y="1394"/>
                  </a:lnTo>
                  <a:lnTo>
                    <a:pt x="644" y="1394"/>
                  </a:lnTo>
                  <a:lnTo>
                    <a:pt x="645" y="1395"/>
                  </a:lnTo>
                  <a:lnTo>
                    <a:pt x="647" y="1396"/>
                  </a:lnTo>
                  <a:lnTo>
                    <a:pt x="651" y="1396"/>
                  </a:lnTo>
                  <a:lnTo>
                    <a:pt x="653" y="1395"/>
                  </a:lnTo>
                  <a:lnTo>
                    <a:pt x="653" y="1393"/>
                  </a:lnTo>
                  <a:lnTo>
                    <a:pt x="649" y="1385"/>
                  </a:lnTo>
                  <a:lnTo>
                    <a:pt x="645" y="1379"/>
                  </a:lnTo>
                  <a:lnTo>
                    <a:pt x="643" y="1372"/>
                  </a:lnTo>
                  <a:lnTo>
                    <a:pt x="641" y="1369"/>
                  </a:lnTo>
                  <a:lnTo>
                    <a:pt x="636" y="1363"/>
                  </a:lnTo>
                  <a:lnTo>
                    <a:pt x="633" y="1357"/>
                  </a:lnTo>
                  <a:lnTo>
                    <a:pt x="629" y="1352"/>
                  </a:lnTo>
                  <a:lnTo>
                    <a:pt x="627" y="1350"/>
                  </a:lnTo>
                  <a:lnTo>
                    <a:pt x="622" y="1350"/>
                  </a:lnTo>
                  <a:lnTo>
                    <a:pt x="612" y="1348"/>
                  </a:lnTo>
                  <a:lnTo>
                    <a:pt x="608" y="1347"/>
                  </a:lnTo>
                  <a:lnTo>
                    <a:pt x="606" y="1349"/>
                  </a:lnTo>
                  <a:lnTo>
                    <a:pt x="603" y="1350"/>
                  </a:lnTo>
                  <a:lnTo>
                    <a:pt x="600" y="1348"/>
                  </a:lnTo>
                  <a:lnTo>
                    <a:pt x="598" y="1344"/>
                  </a:lnTo>
                  <a:lnTo>
                    <a:pt x="597" y="1341"/>
                  </a:lnTo>
                  <a:lnTo>
                    <a:pt x="597" y="1338"/>
                  </a:lnTo>
                  <a:lnTo>
                    <a:pt x="598" y="1333"/>
                  </a:lnTo>
                  <a:lnTo>
                    <a:pt x="596" y="1328"/>
                  </a:lnTo>
                  <a:lnTo>
                    <a:pt x="594" y="1326"/>
                  </a:lnTo>
                  <a:lnTo>
                    <a:pt x="589" y="1324"/>
                  </a:lnTo>
                  <a:lnTo>
                    <a:pt x="584" y="1320"/>
                  </a:lnTo>
                  <a:lnTo>
                    <a:pt x="582" y="1313"/>
                  </a:lnTo>
                  <a:lnTo>
                    <a:pt x="585" y="1302"/>
                  </a:lnTo>
                  <a:lnTo>
                    <a:pt x="589" y="1295"/>
                  </a:lnTo>
                  <a:lnTo>
                    <a:pt x="593" y="1292"/>
                  </a:lnTo>
                  <a:lnTo>
                    <a:pt x="594" y="1289"/>
                  </a:lnTo>
                  <a:lnTo>
                    <a:pt x="595" y="1286"/>
                  </a:lnTo>
                  <a:lnTo>
                    <a:pt x="595" y="1284"/>
                  </a:lnTo>
                  <a:lnTo>
                    <a:pt x="592" y="1282"/>
                  </a:lnTo>
                  <a:lnTo>
                    <a:pt x="589" y="1279"/>
                  </a:lnTo>
                  <a:lnTo>
                    <a:pt x="588" y="1276"/>
                  </a:lnTo>
                  <a:lnTo>
                    <a:pt x="589" y="1270"/>
                  </a:lnTo>
                  <a:lnTo>
                    <a:pt x="591" y="1261"/>
                  </a:lnTo>
                  <a:lnTo>
                    <a:pt x="593" y="1254"/>
                  </a:lnTo>
                  <a:lnTo>
                    <a:pt x="598" y="1250"/>
                  </a:lnTo>
                  <a:lnTo>
                    <a:pt x="602" y="1247"/>
                  </a:lnTo>
                  <a:lnTo>
                    <a:pt x="603" y="1244"/>
                  </a:lnTo>
                  <a:lnTo>
                    <a:pt x="603" y="1240"/>
                  </a:lnTo>
                  <a:lnTo>
                    <a:pt x="603" y="1237"/>
                  </a:lnTo>
                  <a:lnTo>
                    <a:pt x="604" y="1234"/>
                  </a:lnTo>
                  <a:lnTo>
                    <a:pt x="605" y="1232"/>
                  </a:lnTo>
                  <a:lnTo>
                    <a:pt x="607" y="1230"/>
                  </a:lnTo>
                  <a:lnTo>
                    <a:pt x="609" y="1228"/>
                  </a:lnTo>
                  <a:lnTo>
                    <a:pt x="612" y="1227"/>
                  </a:lnTo>
                  <a:lnTo>
                    <a:pt x="616" y="1229"/>
                  </a:lnTo>
                  <a:lnTo>
                    <a:pt x="620" y="1234"/>
                  </a:lnTo>
                  <a:lnTo>
                    <a:pt x="626" y="1243"/>
                  </a:lnTo>
                  <a:lnTo>
                    <a:pt x="630" y="1248"/>
                  </a:lnTo>
                  <a:lnTo>
                    <a:pt x="631" y="1250"/>
                  </a:lnTo>
                  <a:lnTo>
                    <a:pt x="634" y="1254"/>
                  </a:lnTo>
                  <a:lnTo>
                    <a:pt x="637" y="1255"/>
                  </a:lnTo>
                  <a:lnTo>
                    <a:pt x="643" y="1253"/>
                  </a:lnTo>
                  <a:lnTo>
                    <a:pt x="647" y="1250"/>
                  </a:lnTo>
                  <a:lnTo>
                    <a:pt x="649" y="1249"/>
                  </a:lnTo>
                  <a:lnTo>
                    <a:pt x="650" y="1246"/>
                  </a:lnTo>
                  <a:lnTo>
                    <a:pt x="649" y="1242"/>
                  </a:lnTo>
                  <a:lnTo>
                    <a:pt x="648" y="1240"/>
                  </a:lnTo>
                  <a:lnTo>
                    <a:pt x="647" y="1236"/>
                  </a:lnTo>
                  <a:lnTo>
                    <a:pt x="645" y="1231"/>
                  </a:lnTo>
                  <a:lnTo>
                    <a:pt x="644" y="1221"/>
                  </a:lnTo>
                  <a:lnTo>
                    <a:pt x="643" y="1218"/>
                  </a:lnTo>
                  <a:lnTo>
                    <a:pt x="644" y="1218"/>
                  </a:lnTo>
                  <a:lnTo>
                    <a:pt x="646" y="1218"/>
                  </a:lnTo>
                  <a:lnTo>
                    <a:pt x="649" y="1219"/>
                  </a:lnTo>
                  <a:lnTo>
                    <a:pt x="652" y="1216"/>
                  </a:lnTo>
                  <a:lnTo>
                    <a:pt x="656" y="1213"/>
                  </a:lnTo>
                  <a:lnTo>
                    <a:pt x="664" y="1207"/>
                  </a:lnTo>
                  <a:lnTo>
                    <a:pt x="666" y="1203"/>
                  </a:lnTo>
                  <a:lnTo>
                    <a:pt x="667" y="1198"/>
                  </a:lnTo>
                  <a:lnTo>
                    <a:pt x="669" y="1196"/>
                  </a:lnTo>
                  <a:lnTo>
                    <a:pt x="674" y="1194"/>
                  </a:lnTo>
                  <a:lnTo>
                    <a:pt x="679" y="1193"/>
                  </a:lnTo>
                  <a:lnTo>
                    <a:pt x="682" y="1190"/>
                  </a:lnTo>
                  <a:lnTo>
                    <a:pt x="688" y="1187"/>
                  </a:lnTo>
                  <a:lnTo>
                    <a:pt x="692" y="1186"/>
                  </a:lnTo>
                  <a:lnTo>
                    <a:pt x="694" y="1184"/>
                  </a:lnTo>
                  <a:lnTo>
                    <a:pt x="695" y="1182"/>
                  </a:lnTo>
                  <a:lnTo>
                    <a:pt x="700" y="1175"/>
                  </a:lnTo>
                  <a:lnTo>
                    <a:pt x="704" y="1171"/>
                  </a:lnTo>
                  <a:lnTo>
                    <a:pt x="707" y="1167"/>
                  </a:lnTo>
                  <a:lnTo>
                    <a:pt x="708" y="1164"/>
                  </a:lnTo>
                  <a:lnTo>
                    <a:pt x="711" y="1165"/>
                  </a:lnTo>
                  <a:lnTo>
                    <a:pt x="715" y="1167"/>
                  </a:lnTo>
                  <a:lnTo>
                    <a:pt x="719" y="1168"/>
                  </a:lnTo>
                  <a:lnTo>
                    <a:pt x="723" y="1171"/>
                  </a:lnTo>
                  <a:lnTo>
                    <a:pt x="724" y="1174"/>
                  </a:lnTo>
                  <a:lnTo>
                    <a:pt x="724" y="1175"/>
                  </a:lnTo>
                  <a:lnTo>
                    <a:pt x="725" y="1177"/>
                  </a:lnTo>
                  <a:lnTo>
                    <a:pt x="727" y="1177"/>
                  </a:lnTo>
                  <a:lnTo>
                    <a:pt x="729" y="1176"/>
                  </a:lnTo>
                  <a:lnTo>
                    <a:pt x="733" y="1176"/>
                  </a:lnTo>
                  <a:lnTo>
                    <a:pt x="738" y="1173"/>
                  </a:lnTo>
                  <a:lnTo>
                    <a:pt x="745" y="1167"/>
                  </a:lnTo>
                  <a:lnTo>
                    <a:pt x="751" y="1165"/>
                  </a:lnTo>
                  <a:lnTo>
                    <a:pt x="755" y="1167"/>
                  </a:lnTo>
                  <a:lnTo>
                    <a:pt x="758" y="1171"/>
                  </a:lnTo>
                  <a:lnTo>
                    <a:pt x="760" y="1175"/>
                  </a:lnTo>
                  <a:lnTo>
                    <a:pt x="762" y="1177"/>
                  </a:lnTo>
                  <a:lnTo>
                    <a:pt x="764" y="1177"/>
                  </a:lnTo>
                  <a:lnTo>
                    <a:pt x="764" y="1177"/>
                  </a:lnTo>
                  <a:lnTo>
                    <a:pt x="767" y="1175"/>
                  </a:lnTo>
                  <a:lnTo>
                    <a:pt x="767" y="1175"/>
                  </a:lnTo>
                  <a:lnTo>
                    <a:pt x="770" y="1175"/>
                  </a:lnTo>
                  <a:lnTo>
                    <a:pt x="772" y="1177"/>
                  </a:lnTo>
                  <a:lnTo>
                    <a:pt x="776" y="1177"/>
                  </a:lnTo>
                  <a:lnTo>
                    <a:pt x="782" y="1176"/>
                  </a:lnTo>
                  <a:lnTo>
                    <a:pt x="782" y="1176"/>
                  </a:lnTo>
                  <a:lnTo>
                    <a:pt x="786" y="1176"/>
                  </a:lnTo>
                  <a:lnTo>
                    <a:pt x="789" y="1178"/>
                  </a:lnTo>
                  <a:lnTo>
                    <a:pt x="791" y="1180"/>
                  </a:lnTo>
                  <a:lnTo>
                    <a:pt x="796" y="1188"/>
                  </a:lnTo>
                  <a:lnTo>
                    <a:pt x="799" y="1189"/>
                  </a:lnTo>
                  <a:lnTo>
                    <a:pt x="804" y="1192"/>
                  </a:lnTo>
                  <a:lnTo>
                    <a:pt x="806" y="1194"/>
                  </a:lnTo>
                  <a:lnTo>
                    <a:pt x="810" y="1198"/>
                  </a:lnTo>
                  <a:lnTo>
                    <a:pt x="811" y="1200"/>
                  </a:lnTo>
                  <a:lnTo>
                    <a:pt x="814" y="1204"/>
                  </a:lnTo>
                  <a:lnTo>
                    <a:pt x="818" y="1210"/>
                  </a:lnTo>
                  <a:lnTo>
                    <a:pt x="819" y="1215"/>
                  </a:lnTo>
                  <a:lnTo>
                    <a:pt x="820" y="1220"/>
                  </a:lnTo>
                  <a:lnTo>
                    <a:pt x="821" y="1221"/>
                  </a:lnTo>
                  <a:lnTo>
                    <a:pt x="822" y="1222"/>
                  </a:lnTo>
                  <a:lnTo>
                    <a:pt x="823" y="1221"/>
                  </a:lnTo>
                  <a:lnTo>
                    <a:pt x="825" y="1219"/>
                  </a:lnTo>
                  <a:lnTo>
                    <a:pt x="825" y="1216"/>
                  </a:lnTo>
                  <a:lnTo>
                    <a:pt x="825" y="1210"/>
                  </a:lnTo>
                  <a:lnTo>
                    <a:pt x="823" y="1205"/>
                  </a:lnTo>
                  <a:lnTo>
                    <a:pt x="822" y="1204"/>
                  </a:lnTo>
                  <a:lnTo>
                    <a:pt x="822" y="1202"/>
                  </a:lnTo>
                  <a:lnTo>
                    <a:pt x="823" y="1200"/>
                  </a:lnTo>
                  <a:lnTo>
                    <a:pt x="825" y="1199"/>
                  </a:lnTo>
                  <a:lnTo>
                    <a:pt x="827" y="1200"/>
                  </a:lnTo>
                  <a:lnTo>
                    <a:pt x="832" y="1202"/>
                  </a:lnTo>
                  <a:lnTo>
                    <a:pt x="836" y="1206"/>
                  </a:lnTo>
                  <a:lnTo>
                    <a:pt x="841" y="1211"/>
                  </a:lnTo>
                  <a:lnTo>
                    <a:pt x="847" y="1216"/>
                  </a:lnTo>
                  <a:lnTo>
                    <a:pt x="852" y="1218"/>
                  </a:lnTo>
                  <a:lnTo>
                    <a:pt x="857" y="1220"/>
                  </a:lnTo>
                  <a:lnTo>
                    <a:pt x="860" y="1218"/>
                  </a:lnTo>
                  <a:lnTo>
                    <a:pt x="864" y="1216"/>
                  </a:lnTo>
                  <a:lnTo>
                    <a:pt x="868" y="1213"/>
                  </a:lnTo>
                  <a:lnTo>
                    <a:pt x="869" y="1210"/>
                  </a:lnTo>
                  <a:lnTo>
                    <a:pt x="870" y="1207"/>
                  </a:lnTo>
                  <a:lnTo>
                    <a:pt x="875" y="1202"/>
                  </a:lnTo>
                  <a:lnTo>
                    <a:pt x="880" y="1199"/>
                  </a:lnTo>
                  <a:lnTo>
                    <a:pt x="883" y="1199"/>
                  </a:lnTo>
                  <a:lnTo>
                    <a:pt x="885" y="1200"/>
                  </a:lnTo>
                  <a:lnTo>
                    <a:pt x="890" y="1198"/>
                  </a:lnTo>
                  <a:lnTo>
                    <a:pt x="891" y="1198"/>
                  </a:lnTo>
                  <a:lnTo>
                    <a:pt x="896" y="1196"/>
                  </a:lnTo>
                  <a:lnTo>
                    <a:pt x="901" y="1198"/>
                  </a:lnTo>
                  <a:lnTo>
                    <a:pt x="905" y="1202"/>
                  </a:lnTo>
                  <a:lnTo>
                    <a:pt x="909" y="1205"/>
                  </a:lnTo>
                  <a:lnTo>
                    <a:pt x="913" y="1205"/>
                  </a:lnTo>
                  <a:lnTo>
                    <a:pt x="916" y="1203"/>
                  </a:lnTo>
                  <a:lnTo>
                    <a:pt x="918" y="1200"/>
                  </a:lnTo>
                  <a:lnTo>
                    <a:pt x="919" y="1198"/>
                  </a:lnTo>
                  <a:lnTo>
                    <a:pt x="921" y="1195"/>
                  </a:lnTo>
                  <a:lnTo>
                    <a:pt x="921" y="1195"/>
                  </a:lnTo>
                  <a:lnTo>
                    <a:pt x="927" y="1196"/>
                  </a:lnTo>
                  <a:lnTo>
                    <a:pt x="932" y="1196"/>
                  </a:lnTo>
                  <a:lnTo>
                    <a:pt x="932" y="1196"/>
                  </a:lnTo>
                  <a:lnTo>
                    <a:pt x="937" y="1196"/>
                  </a:lnTo>
                  <a:lnTo>
                    <a:pt x="943" y="1201"/>
                  </a:lnTo>
                  <a:lnTo>
                    <a:pt x="947" y="1206"/>
                  </a:lnTo>
                  <a:lnTo>
                    <a:pt x="951" y="1212"/>
                  </a:lnTo>
                  <a:lnTo>
                    <a:pt x="953" y="1214"/>
                  </a:lnTo>
                  <a:lnTo>
                    <a:pt x="956" y="1215"/>
                  </a:lnTo>
                  <a:lnTo>
                    <a:pt x="959" y="1215"/>
                  </a:lnTo>
                  <a:lnTo>
                    <a:pt x="962" y="1216"/>
                  </a:lnTo>
                  <a:lnTo>
                    <a:pt x="970" y="1218"/>
                  </a:lnTo>
                  <a:lnTo>
                    <a:pt x="972" y="1218"/>
                  </a:lnTo>
                  <a:lnTo>
                    <a:pt x="972" y="1220"/>
                  </a:lnTo>
                  <a:lnTo>
                    <a:pt x="972" y="1223"/>
                  </a:lnTo>
                  <a:lnTo>
                    <a:pt x="972" y="1224"/>
                  </a:lnTo>
                  <a:lnTo>
                    <a:pt x="979" y="1221"/>
                  </a:lnTo>
                  <a:lnTo>
                    <a:pt x="981" y="1220"/>
                  </a:lnTo>
                  <a:lnTo>
                    <a:pt x="983" y="1215"/>
                  </a:lnTo>
                  <a:lnTo>
                    <a:pt x="986" y="1209"/>
                  </a:lnTo>
                  <a:lnTo>
                    <a:pt x="987" y="1207"/>
                  </a:lnTo>
                  <a:lnTo>
                    <a:pt x="989" y="1207"/>
                  </a:lnTo>
                  <a:lnTo>
                    <a:pt x="990" y="1207"/>
                  </a:lnTo>
                  <a:lnTo>
                    <a:pt x="992" y="1210"/>
                  </a:lnTo>
                  <a:lnTo>
                    <a:pt x="995" y="1214"/>
                  </a:lnTo>
                  <a:lnTo>
                    <a:pt x="1000" y="1215"/>
                  </a:lnTo>
                  <a:lnTo>
                    <a:pt x="1002" y="1215"/>
                  </a:lnTo>
                  <a:lnTo>
                    <a:pt x="1006" y="1216"/>
                  </a:lnTo>
                  <a:lnTo>
                    <a:pt x="1015" y="1214"/>
                  </a:lnTo>
                  <a:lnTo>
                    <a:pt x="1023" y="1210"/>
                  </a:lnTo>
                  <a:lnTo>
                    <a:pt x="1028" y="1206"/>
                  </a:lnTo>
                  <a:lnTo>
                    <a:pt x="1031" y="1200"/>
                  </a:lnTo>
                  <a:lnTo>
                    <a:pt x="1032" y="1193"/>
                  </a:lnTo>
                  <a:lnTo>
                    <a:pt x="1035" y="1188"/>
                  </a:lnTo>
                  <a:lnTo>
                    <a:pt x="1034" y="1184"/>
                  </a:lnTo>
                  <a:lnTo>
                    <a:pt x="1030" y="1180"/>
                  </a:lnTo>
                  <a:lnTo>
                    <a:pt x="1028" y="1179"/>
                  </a:lnTo>
                  <a:lnTo>
                    <a:pt x="1017" y="1176"/>
                  </a:lnTo>
                  <a:lnTo>
                    <a:pt x="1017" y="1174"/>
                  </a:lnTo>
                  <a:lnTo>
                    <a:pt x="1016" y="1174"/>
                  </a:lnTo>
                  <a:lnTo>
                    <a:pt x="1006" y="1170"/>
                  </a:lnTo>
                  <a:lnTo>
                    <a:pt x="1001" y="1168"/>
                  </a:lnTo>
                  <a:lnTo>
                    <a:pt x="999" y="1166"/>
                  </a:lnTo>
                  <a:lnTo>
                    <a:pt x="999" y="1162"/>
                  </a:lnTo>
                  <a:lnTo>
                    <a:pt x="995" y="1159"/>
                  </a:lnTo>
                  <a:lnTo>
                    <a:pt x="989" y="1157"/>
                  </a:lnTo>
                  <a:lnTo>
                    <a:pt x="988" y="1155"/>
                  </a:lnTo>
                  <a:lnTo>
                    <a:pt x="989" y="1152"/>
                  </a:lnTo>
                  <a:lnTo>
                    <a:pt x="990" y="1152"/>
                  </a:lnTo>
                  <a:lnTo>
                    <a:pt x="984" y="114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3" name="Freeform 316">
              <a:extLst>
                <a:ext uri="{FF2B5EF4-FFF2-40B4-BE49-F238E27FC236}">
                  <a16:creationId xmlns:a16="http://schemas.microsoft.com/office/drawing/2014/main" id="{DA31A5F4-B3F9-46B1-84FC-8A16BF328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9581" y="6121644"/>
              <a:ext cx="1461721" cy="2027728"/>
            </a:xfrm>
            <a:custGeom>
              <a:avLst/>
              <a:gdLst>
                <a:gd name="T0" fmla="*/ 950 w 1174"/>
                <a:gd name="T1" fmla="*/ 1077 h 1628"/>
                <a:gd name="T2" fmla="*/ 943 w 1174"/>
                <a:gd name="T3" fmla="*/ 1022 h 1628"/>
                <a:gd name="T4" fmla="*/ 948 w 1174"/>
                <a:gd name="T5" fmla="*/ 989 h 1628"/>
                <a:gd name="T6" fmla="*/ 941 w 1174"/>
                <a:gd name="T7" fmla="*/ 933 h 1628"/>
                <a:gd name="T8" fmla="*/ 921 w 1174"/>
                <a:gd name="T9" fmla="*/ 869 h 1628"/>
                <a:gd name="T10" fmla="*/ 962 w 1174"/>
                <a:gd name="T11" fmla="*/ 790 h 1628"/>
                <a:gd name="T12" fmla="*/ 967 w 1174"/>
                <a:gd name="T13" fmla="*/ 581 h 1628"/>
                <a:gd name="T14" fmla="*/ 975 w 1174"/>
                <a:gd name="T15" fmla="*/ 449 h 1628"/>
                <a:gd name="T16" fmla="*/ 1033 w 1174"/>
                <a:gd name="T17" fmla="*/ 349 h 1628"/>
                <a:gd name="T18" fmla="*/ 1138 w 1174"/>
                <a:gd name="T19" fmla="*/ 248 h 1628"/>
                <a:gd name="T20" fmla="*/ 1157 w 1174"/>
                <a:gd name="T21" fmla="*/ 119 h 1628"/>
                <a:gd name="T22" fmla="*/ 992 w 1174"/>
                <a:gd name="T23" fmla="*/ 32 h 1628"/>
                <a:gd name="T24" fmla="*/ 954 w 1174"/>
                <a:gd name="T25" fmla="*/ 82 h 1628"/>
                <a:gd name="T26" fmla="*/ 786 w 1174"/>
                <a:gd name="T27" fmla="*/ 136 h 1628"/>
                <a:gd name="T28" fmla="*/ 757 w 1174"/>
                <a:gd name="T29" fmla="*/ 136 h 1628"/>
                <a:gd name="T30" fmla="*/ 621 w 1174"/>
                <a:gd name="T31" fmla="*/ 203 h 1628"/>
                <a:gd name="T32" fmla="*/ 569 w 1174"/>
                <a:gd name="T33" fmla="*/ 141 h 1628"/>
                <a:gd name="T34" fmla="*/ 513 w 1174"/>
                <a:gd name="T35" fmla="*/ 283 h 1628"/>
                <a:gd name="T36" fmla="*/ 403 w 1174"/>
                <a:gd name="T37" fmla="*/ 321 h 1628"/>
                <a:gd name="T38" fmla="*/ 296 w 1174"/>
                <a:gd name="T39" fmla="*/ 378 h 1628"/>
                <a:gd name="T40" fmla="*/ 266 w 1174"/>
                <a:gd name="T41" fmla="*/ 449 h 1628"/>
                <a:gd name="T42" fmla="*/ 182 w 1174"/>
                <a:gd name="T43" fmla="*/ 294 h 1628"/>
                <a:gd name="T44" fmla="*/ 189 w 1174"/>
                <a:gd name="T45" fmla="*/ 260 h 1628"/>
                <a:gd name="T46" fmla="*/ 417 w 1174"/>
                <a:gd name="T47" fmla="*/ 222 h 1628"/>
                <a:gd name="T48" fmla="*/ 227 w 1174"/>
                <a:gd name="T49" fmla="*/ 62 h 1628"/>
                <a:gd name="T50" fmla="*/ 168 w 1174"/>
                <a:gd name="T51" fmla="*/ 30 h 1628"/>
                <a:gd name="T52" fmla="*/ 87 w 1174"/>
                <a:gd name="T53" fmla="*/ 32 h 1628"/>
                <a:gd name="T54" fmla="*/ 61 w 1174"/>
                <a:gd name="T55" fmla="*/ 159 h 1628"/>
                <a:gd name="T56" fmla="*/ 77 w 1174"/>
                <a:gd name="T57" fmla="*/ 344 h 1628"/>
                <a:gd name="T58" fmla="*/ 83 w 1174"/>
                <a:gd name="T59" fmla="*/ 436 h 1628"/>
                <a:gd name="T60" fmla="*/ 95 w 1174"/>
                <a:gd name="T61" fmla="*/ 590 h 1628"/>
                <a:gd name="T62" fmla="*/ 68 w 1174"/>
                <a:gd name="T63" fmla="*/ 706 h 1628"/>
                <a:gd name="T64" fmla="*/ 22 w 1174"/>
                <a:gd name="T65" fmla="*/ 751 h 1628"/>
                <a:gd name="T66" fmla="*/ 13 w 1174"/>
                <a:gd name="T67" fmla="*/ 844 h 1628"/>
                <a:gd name="T68" fmla="*/ 20 w 1174"/>
                <a:gd name="T69" fmla="*/ 913 h 1628"/>
                <a:gd name="T70" fmla="*/ 70 w 1174"/>
                <a:gd name="T71" fmla="*/ 960 h 1628"/>
                <a:gd name="T72" fmla="*/ 107 w 1174"/>
                <a:gd name="T73" fmla="*/ 1002 h 1628"/>
                <a:gd name="T74" fmla="*/ 155 w 1174"/>
                <a:gd name="T75" fmla="*/ 1073 h 1628"/>
                <a:gd name="T76" fmla="*/ 128 w 1174"/>
                <a:gd name="T77" fmla="*/ 1115 h 1628"/>
                <a:gd name="T78" fmla="*/ 184 w 1174"/>
                <a:gd name="T79" fmla="*/ 1135 h 1628"/>
                <a:gd name="T80" fmla="*/ 231 w 1174"/>
                <a:gd name="T81" fmla="*/ 1190 h 1628"/>
                <a:gd name="T82" fmla="*/ 269 w 1174"/>
                <a:gd name="T83" fmla="*/ 1232 h 1628"/>
                <a:gd name="T84" fmla="*/ 341 w 1174"/>
                <a:gd name="T85" fmla="*/ 1249 h 1628"/>
                <a:gd name="T86" fmla="*/ 373 w 1174"/>
                <a:gd name="T87" fmla="*/ 1295 h 1628"/>
                <a:gd name="T88" fmla="*/ 372 w 1174"/>
                <a:gd name="T89" fmla="*/ 1346 h 1628"/>
                <a:gd name="T90" fmla="*/ 344 w 1174"/>
                <a:gd name="T91" fmla="*/ 1373 h 1628"/>
                <a:gd name="T92" fmla="*/ 337 w 1174"/>
                <a:gd name="T93" fmla="*/ 1423 h 1628"/>
                <a:gd name="T94" fmla="*/ 288 w 1174"/>
                <a:gd name="T95" fmla="*/ 1459 h 1628"/>
                <a:gd name="T96" fmla="*/ 411 w 1174"/>
                <a:gd name="T97" fmla="*/ 1536 h 1628"/>
                <a:gd name="T98" fmla="*/ 504 w 1174"/>
                <a:gd name="T99" fmla="*/ 1571 h 1628"/>
                <a:gd name="T100" fmla="*/ 569 w 1174"/>
                <a:gd name="T101" fmla="*/ 1595 h 1628"/>
                <a:gd name="T102" fmla="*/ 636 w 1174"/>
                <a:gd name="T103" fmla="*/ 1611 h 1628"/>
                <a:gd name="T104" fmla="*/ 605 w 1174"/>
                <a:gd name="T105" fmla="*/ 1513 h 1628"/>
                <a:gd name="T106" fmla="*/ 610 w 1174"/>
                <a:gd name="T107" fmla="*/ 1445 h 1628"/>
                <a:gd name="T108" fmla="*/ 662 w 1174"/>
                <a:gd name="T109" fmla="*/ 1415 h 1628"/>
                <a:gd name="T110" fmla="*/ 612 w 1174"/>
                <a:gd name="T111" fmla="*/ 1348 h 1628"/>
                <a:gd name="T112" fmla="*/ 603 w 1174"/>
                <a:gd name="T113" fmla="*/ 1244 h 1628"/>
                <a:gd name="T114" fmla="*/ 652 w 1174"/>
                <a:gd name="T115" fmla="*/ 1216 h 1628"/>
                <a:gd name="T116" fmla="*/ 745 w 1174"/>
                <a:gd name="T117" fmla="*/ 1167 h 1628"/>
                <a:gd name="T118" fmla="*/ 821 w 1174"/>
                <a:gd name="T119" fmla="*/ 1221 h 1628"/>
                <a:gd name="T120" fmla="*/ 891 w 1174"/>
                <a:gd name="T121" fmla="*/ 1198 h 1628"/>
                <a:gd name="T122" fmla="*/ 981 w 1174"/>
                <a:gd name="T123" fmla="*/ 1220 h 1628"/>
                <a:gd name="T124" fmla="*/ 989 w 1174"/>
                <a:gd name="T125" fmla="*/ 1157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4" h="1628">
                  <a:moveTo>
                    <a:pt x="984" y="1146"/>
                  </a:moveTo>
                  <a:lnTo>
                    <a:pt x="987" y="1139"/>
                  </a:lnTo>
                  <a:lnTo>
                    <a:pt x="991" y="1135"/>
                  </a:lnTo>
                  <a:lnTo>
                    <a:pt x="990" y="1128"/>
                  </a:lnTo>
                  <a:lnTo>
                    <a:pt x="983" y="1128"/>
                  </a:lnTo>
                  <a:lnTo>
                    <a:pt x="979" y="1125"/>
                  </a:lnTo>
                  <a:lnTo>
                    <a:pt x="978" y="1127"/>
                  </a:lnTo>
                  <a:lnTo>
                    <a:pt x="975" y="1125"/>
                  </a:lnTo>
                  <a:lnTo>
                    <a:pt x="971" y="1126"/>
                  </a:lnTo>
                  <a:lnTo>
                    <a:pt x="970" y="1124"/>
                  </a:lnTo>
                  <a:lnTo>
                    <a:pt x="968" y="1124"/>
                  </a:lnTo>
                  <a:lnTo>
                    <a:pt x="962" y="1127"/>
                  </a:lnTo>
                  <a:lnTo>
                    <a:pt x="962" y="1129"/>
                  </a:lnTo>
                  <a:lnTo>
                    <a:pt x="963" y="1134"/>
                  </a:lnTo>
                  <a:lnTo>
                    <a:pt x="957" y="1130"/>
                  </a:lnTo>
                  <a:lnTo>
                    <a:pt x="954" y="1125"/>
                  </a:lnTo>
                  <a:lnTo>
                    <a:pt x="950" y="1125"/>
                  </a:lnTo>
                  <a:lnTo>
                    <a:pt x="949" y="1124"/>
                  </a:lnTo>
                  <a:lnTo>
                    <a:pt x="950" y="1120"/>
                  </a:lnTo>
                  <a:lnTo>
                    <a:pt x="947" y="1116"/>
                  </a:lnTo>
                  <a:lnTo>
                    <a:pt x="948" y="1113"/>
                  </a:lnTo>
                  <a:lnTo>
                    <a:pt x="949" y="1100"/>
                  </a:lnTo>
                  <a:lnTo>
                    <a:pt x="953" y="1096"/>
                  </a:lnTo>
                  <a:lnTo>
                    <a:pt x="951" y="1093"/>
                  </a:lnTo>
                  <a:lnTo>
                    <a:pt x="951" y="1088"/>
                  </a:lnTo>
                  <a:lnTo>
                    <a:pt x="948" y="1085"/>
                  </a:lnTo>
                  <a:lnTo>
                    <a:pt x="950" y="1084"/>
                  </a:lnTo>
                  <a:lnTo>
                    <a:pt x="950" y="1077"/>
                  </a:lnTo>
                  <a:lnTo>
                    <a:pt x="950" y="1072"/>
                  </a:lnTo>
                  <a:lnTo>
                    <a:pt x="948" y="1068"/>
                  </a:lnTo>
                  <a:lnTo>
                    <a:pt x="951" y="1064"/>
                  </a:lnTo>
                  <a:lnTo>
                    <a:pt x="953" y="1051"/>
                  </a:lnTo>
                  <a:lnTo>
                    <a:pt x="957" y="1050"/>
                  </a:lnTo>
                  <a:lnTo>
                    <a:pt x="960" y="1047"/>
                  </a:lnTo>
                  <a:lnTo>
                    <a:pt x="963" y="1039"/>
                  </a:lnTo>
                  <a:lnTo>
                    <a:pt x="972" y="1038"/>
                  </a:lnTo>
                  <a:lnTo>
                    <a:pt x="976" y="1040"/>
                  </a:lnTo>
                  <a:lnTo>
                    <a:pt x="978" y="1032"/>
                  </a:lnTo>
                  <a:lnTo>
                    <a:pt x="973" y="1029"/>
                  </a:lnTo>
                  <a:lnTo>
                    <a:pt x="976" y="1025"/>
                  </a:lnTo>
                  <a:lnTo>
                    <a:pt x="975" y="1021"/>
                  </a:lnTo>
                  <a:lnTo>
                    <a:pt x="978" y="1018"/>
                  </a:lnTo>
                  <a:lnTo>
                    <a:pt x="982" y="1009"/>
                  </a:lnTo>
                  <a:lnTo>
                    <a:pt x="980" y="1005"/>
                  </a:lnTo>
                  <a:lnTo>
                    <a:pt x="982" y="1002"/>
                  </a:lnTo>
                  <a:lnTo>
                    <a:pt x="977" y="1003"/>
                  </a:lnTo>
                  <a:lnTo>
                    <a:pt x="975" y="1000"/>
                  </a:lnTo>
                  <a:lnTo>
                    <a:pt x="973" y="1003"/>
                  </a:lnTo>
                  <a:lnTo>
                    <a:pt x="970" y="1004"/>
                  </a:lnTo>
                  <a:lnTo>
                    <a:pt x="968" y="1010"/>
                  </a:lnTo>
                  <a:lnTo>
                    <a:pt x="962" y="1016"/>
                  </a:lnTo>
                  <a:lnTo>
                    <a:pt x="959" y="1016"/>
                  </a:lnTo>
                  <a:lnTo>
                    <a:pt x="957" y="1015"/>
                  </a:lnTo>
                  <a:lnTo>
                    <a:pt x="948" y="1018"/>
                  </a:lnTo>
                  <a:lnTo>
                    <a:pt x="945" y="1022"/>
                  </a:lnTo>
                  <a:lnTo>
                    <a:pt x="943" y="1022"/>
                  </a:lnTo>
                  <a:lnTo>
                    <a:pt x="936" y="1020"/>
                  </a:lnTo>
                  <a:lnTo>
                    <a:pt x="931" y="1021"/>
                  </a:lnTo>
                  <a:lnTo>
                    <a:pt x="926" y="1026"/>
                  </a:lnTo>
                  <a:lnTo>
                    <a:pt x="923" y="1027"/>
                  </a:lnTo>
                  <a:lnTo>
                    <a:pt x="921" y="1026"/>
                  </a:lnTo>
                  <a:lnTo>
                    <a:pt x="916" y="1021"/>
                  </a:lnTo>
                  <a:lnTo>
                    <a:pt x="915" y="1016"/>
                  </a:lnTo>
                  <a:lnTo>
                    <a:pt x="899" y="1004"/>
                  </a:lnTo>
                  <a:lnTo>
                    <a:pt x="902" y="998"/>
                  </a:lnTo>
                  <a:lnTo>
                    <a:pt x="897" y="992"/>
                  </a:lnTo>
                  <a:lnTo>
                    <a:pt x="902" y="983"/>
                  </a:lnTo>
                  <a:lnTo>
                    <a:pt x="910" y="979"/>
                  </a:lnTo>
                  <a:lnTo>
                    <a:pt x="925" y="981"/>
                  </a:lnTo>
                  <a:lnTo>
                    <a:pt x="926" y="984"/>
                  </a:lnTo>
                  <a:lnTo>
                    <a:pt x="924" y="989"/>
                  </a:lnTo>
                  <a:lnTo>
                    <a:pt x="925" y="994"/>
                  </a:lnTo>
                  <a:lnTo>
                    <a:pt x="923" y="999"/>
                  </a:lnTo>
                  <a:lnTo>
                    <a:pt x="924" y="999"/>
                  </a:lnTo>
                  <a:lnTo>
                    <a:pt x="928" y="993"/>
                  </a:lnTo>
                  <a:lnTo>
                    <a:pt x="929" y="988"/>
                  </a:lnTo>
                  <a:lnTo>
                    <a:pt x="932" y="986"/>
                  </a:lnTo>
                  <a:lnTo>
                    <a:pt x="937" y="993"/>
                  </a:lnTo>
                  <a:lnTo>
                    <a:pt x="938" y="994"/>
                  </a:lnTo>
                  <a:lnTo>
                    <a:pt x="940" y="993"/>
                  </a:lnTo>
                  <a:lnTo>
                    <a:pt x="942" y="998"/>
                  </a:lnTo>
                  <a:lnTo>
                    <a:pt x="946" y="997"/>
                  </a:lnTo>
                  <a:lnTo>
                    <a:pt x="949" y="993"/>
                  </a:lnTo>
                  <a:lnTo>
                    <a:pt x="948" y="989"/>
                  </a:lnTo>
                  <a:lnTo>
                    <a:pt x="943" y="986"/>
                  </a:lnTo>
                  <a:lnTo>
                    <a:pt x="946" y="983"/>
                  </a:lnTo>
                  <a:lnTo>
                    <a:pt x="946" y="981"/>
                  </a:lnTo>
                  <a:lnTo>
                    <a:pt x="949" y="979"/>
                  </a:lnTo>
                  <a:lnTo>
                    <a:pt x="954" y="981"/>
                  </a:lnTo>
                  <a:lnTo>
                    <a:pt x="955" y="981"/>
                  </a:lnTo>
                  <a:lnTo>
                    <a:pt x="959" y="977"/>
                  </a:lnTo>
                  <a:lnTo>
                    <a:pt x="959" y="974"/>
                  </a:lnTo>
                  <a:lnTo>
                    <a:pt x="960" y="973"/>
                  </a:lnTo>
                  <a:lnTo>
                    <a:pt x="969" y="971"/>
                  </a:lnTo>
                  <a:lnTo>
                    <a:pt x="973" y="964"/>
                  </a:lnTo>
                  <a:lnTo>
                    <a:pt x="969" y="964"/>
                  </a:lnTo>
                  <a:lnTo>
                    <a:pt x="967" y="962"/>
                  </a:lnTo>
                  <a:lnTo>
                    <a:pt x="964" y="963"/>
                  </a:lnTo>
                  <a:lnTo>
                    <a:pt x="963" y="958"/>
                  </a:lnTo>
                  <a:lnTo>
                    <a:pt x="964" y="956"/>
                  </a:lnTo>
                  <a:lnTo>
                    <a:pt x="958" y="952"/>
                  </a:lnTo>
                  <a:lnTo>
                    <a:pt x="961" y="946"/>
                  </a:lnTo>
                  <a:lnTo>
                    <a:pt x="960" y="941"/>
                  </a:lnTo>
                  <a:lnTo>
                    <a:pt x="965" y="937"/>
                  </a:lnTo>
                  <a:lnTo>
                    <a:pt x="965" y="936"/>
                  </a:lnTo>
                  <a:lnTo>
                    <a:pt x="964" y="933"/>
                  </a:lnTo>
                  <a:lnTo>
                    <a:pt x="959" y="934"/>
                  </a:lnTo>
                  <a:lnTo>
                    <a:pt x="958" y="933"/>
                  </a:lnTo>
                  <a:lnTo>
                    <a:pt x="955" y="935"/>
                  </a:lnTo>
                  <a:lnTo>
                    <a:pt x="952" y="939"/>
                  </a:lnTo>
                  <a:lnTo>
                    <a:pt x="948" y="938"/>
                  </a:lnTo>
                  <a:lnTo>
                    <a:pt x="941" y="933"/>
                  </a:lnTo>
                  <a:lnTo>
                    <a:pt x="934" y="938"/>
                  </a:lnTo>
                  <a:lnTo>
                    <a:pt x="932" y="936"/>
                  </a:lnTo>
                  <a:lnTo>
                    <a:pt x="927" y="935"/>
                  </a:lnTo>
                  <a:lnTo>
                    <a:pt x="925" y="938"/>
                  </a:lnTo>
                  <a:lnTo>
                    <a:pt x="922" y="938"/>
                  </a:lnTo>
                  <a:lnTo>
                    <a:pt x="918" y="934"/>
                  </a:lnTo>
                  <a:lnTo>
                    <a:pt x="915" y="934"/>
                  </a:lnTo>
                  <a:lnTo>
                    <a:pt x="910" y="936"/>
                  </a:lnTo>
                  <a:lnTo>
                    <a:pt x="908" y="934"/>
                  </a:lnTo>
                  <a:lnTo>
                    <a:pt x="910" y="931"/>
                  </a:lnTo>
                  <a:lnTo>
                    <a:pt x="907" y="928"/>
                  </a:lnTo>
                  <a:lnTo>
                    <a:pt x="906" y="925"/>
                  </a:lnTo>
                  <a:lnTo>
                    <a:pt x="905" y="911"/>
                  </a:lnTo>
                  <a:lnTo>
                    <a:pt x="907" y="906"/>
                  </a:lnTo>
                  <a:lnTo>
                    <a:pt x="901" y="898"/>
                  </a:lnTo>
                  <a:lnTo>
                    <a:pt x="902" y="893"/>
                  </a:lnTo>
                  <a:lnTo>
                    <a:pt x="904" y="891"/>
                  </a:lnTo>
                  <a:lnTo>
                    <a:pt x="912" y="894"/>
                  </a:lnTo>
                  <a:lnTo>
                    <a:pt x="915" y="892"/>
                  </a:lnTo>
                  <a:lnTo>
                    <a:pt x="923" y="883"/>
                  </a:lnTo>
                  <a:lnTo>
                    <a:pt x="924" y="883"/>
                  </a:lnTo>
                  <a:lnTo>
                    <a:pt x="926" y="886"/>
                  </a:lnTo>
                  <a:lnTo>
                    <a:pt x="926" y="885"/>
                  </a:lnTo>
                  <a:lnTo>
                    <a:pt x="926" y="883"/>
                  </a:lnTo>
                  <a:lnTo>
                    <a:pt x="926" y="881"/>
                  </a:lnTo>
                  <a:lnTo>
                    <a:pt x="924" y="877"/>
                  </a:lnTo>
                  <a:lnTo>
                    <a:pt x="925" y="871"/>
                  </a:lnTo>
                  <a:lnTo>
                    <a:pt x="921" y="869"/>
                  </a:lnTo>
                  <a:lnTo>
                    <a:pt x="921" y="866"/>
                  </a:lnTo>
                  <a:lnTo>
                    <a:pt x="924" y="859"/>
                  </a:lnTo>
                  <a:lnTo>
                    <a:pt x="923" y="855"/>
                  </a:lnTo>
                  <a:lnTo>
                    <a:pt x="926" y="852"/>
                  </a:lnTo>
                  <a:lnTo>
                    <a:pt x="926" y="849"/>
                  </a:lnTo>
                  <a:lnTo>
                    <a:pt x="929" y="847"/>
                  </a:lnTo>
                  <a:lnTo>
                    <a:pt x="933" y="848"/>
                  </a:lnTo>
                  <a:lnTo>
                    <a:pt x="938" y="848"/>
                  </a:lnTo>
                  <a:lnTo>
                    <a:pt x="940" y="854"/>
                  </a:lnTo>
                  <a:lnTo>
                    <a:pt x="944" y="849"/>
                  </a:lnTo>
                  <a:lnTo>
                    <a:pt x="950" y="845"/>
                  </a:lnTo>
                  <a:lnTo>
                    <a:pt x="951" y="839"/>
                  </a:lnTo>
                  <a:lnTo>
                    <a:pt x="949" y="837"/>
                  </a:lnTo>
                  <a:lnTo>
                    <a:pt x="944" y="836"/>
                  </a:lnTo>
                  <a:lnTo>
                    <a:pt x="942" y="833"/>
                  </a:lnTo>
                  <a:lnTo>
                    <a:pt x="942" y="827"/>
                  </a:lnTo>
                  <a:lnTo>
                    <a:pt x="947" y="822"/>
                  </a:lnTo>
                  <a:lnTo>
                    <a:pt x="948" y="818"/>
                  </a:lnTo>
                  <a:lnTo>
                    <a:pt x="954" y="813"/>
                  </a:lnTo>
                  <a:lnTo>
                    <a:pt x="958" y="813"/>
                  </a:lnTo>
                  <a:lnTo>
                    <a:pt x="960" y="812"/>
                  </a:lnTo>
                  <a:lnTo>
                    <a:pt x="961" y="808"/>
                  </a:lnTo>
                  <a:lnTo>
                    <a:pt x="967" y="804"/>
                  </a:lnTo>
                  <a:lnTo>
                    <a:pt x="968" y="801"/>
                  </a:lnTo>
                  <a:lnTo>
                    <a:pt x="967" y="794"/>
                  </a:lnTo>
                  <a:lnTo>
                    <a:pt x="968" y="790"/>
                  </a:lnTo>
                  <a:lnTo>
                    <a:pt x="967" y="789"/>
                  </a:lnTo>
                  <a:lnTo>
                    <a:pt x="962" y="790"/>
                  </a:lnTo>
                  <a:lnTo>
                    <a:pt x="960" y="788"/>
                  </a:lnTo>
                  <a:lnTo>
                    <a:pt x="959" y="785"/>
                  </a:lnTo>
                  <a:lnTo>
                    <a:pt x="958" y="785"/>
                  </a:lnTo>
                  <a:lnTo>
                    <a:pt x="958" y="779"/>
                  </a:lnTo>
                  <a:lnTo>
                    <a:pt x="960" y="774"/>
                  </a:lnTo>
                  <a:lnTo>
                    <a:pt x="958" y="770"/>
                  </a:lnTo>
                  <a:lnTo>
                    <a:pt x="959" y="765"/>
                  </a:lnTo>
                  <a:lnTo>
                    <a:pt x="954" y="758"/>
                  </a:lnTo>
                  <a:lnTo>
                    <a:pt x="949" y="758"/>
                  </a:lnTo>
                  <a:lnTo>
                    <a:pt x="946" y="756"/>
                  </a:lnTo>
                  <a:lnTo>
                    <a:pt x="942" y="749"/>
                  </a:lnTo>
                  <a:lnTo>
                    <a:pt x="938" y="746"/>
                  </a:lnTo>
                  <a:lnTo>
                    <a:pt x="943" y="732"/>
                  </a:lnTo>
                  <a:lnTo>
                    <a:pt x="947" y="724"/>
                  </a:lnTo>
                  <a:lnTo>
                    <a:pt x="956" y="716"/>
                  </a:lnTo>
                  <a:lnTo>
                    <a:pt x="960" y="700"/>
                  </a:lnTo>
                  <a:lnTo>
                    <a:pt x="960" y="694"/>
                  </a:lnTo>
                  <a:lnTo>
                    <a:pt x="966" y="681"/>
                  </a:lnTo>
                  <a:lnTo>
                    <a:pt x="969" y="669"/>
                  </a:lnTo>
                  <a:lnTo>
                    <a:pt x="969" y="659"/>
                  </a:lnTo>
                  <a:lnTo>
                    <a:pt x="965" y="651"/>
                  </a:lnTo>
                  <a:lnTo>
                    <a:pt x="964" y="637"/>
                  </a:lnTo>
                  <a:lnTo>
                    <a:pt x="963" y="632"/>
                  </a:lnTo>
                  <a:lnTo>
                    <a:pt x="969" y="618"/>
                  </a:lnTo>
                  <a:lnTo>
                    <a:pt x="966" y="610"/>
                  </a:lnTo>
                  <a:lnTo>
                    <a:pt x="965" y="600"/>
                  </a:lnTo>
                  <a:lnTo>
                    <a:pt x="968" y="595"/>
                  </a:lnTo>
                  <a:lnTo>
                    <a:pt x="967" y="581"/>
                  </a:lnTo>
                  <a:lnTo>
                    <a:pt x="968" y="580"/>
                  </a:lnTo>
                  <a:lnTo>
                    <a:pt x="968" y="575"/>
                  </a:lnTo>
                  <a:lnTo>
                    <a:pt x="973" y="572"/>
                  </a:lnTo>
                  <a:lnTo>
                    <a:pt x="973" y="564"/>
                  </a:lnTo>
                  <a:lnTo>
                    <a:pt x="971" y="560"/>
                  </a:lnTo>
                  <a:lnTo>
                    <a:pt x="968" y="559"/>
                  </a:lnTo>
                  <a:lnTo>
                    <a:pt x="967" y="557"/>
                  </a:lnTo>
                  <a:lnTo>
                    <a:pt x="965" y="546"/>
                  </a:lnTo>
                  <a:lnTo>
                    <a:pt x="968" y="543"/>
                  </a:lnTo>
                  <a:lnTo>
                    <a:pt x="968" y="538"/>
                  </a:lnTo>
                  <a:lnTo>
                    <a:pt x="962" y="531"/>
                  </a:lnTo>
                  <a:lnTo>
                    <a:pt x="961" y="526"/>
                  </a:lnTo>
                  <a:lnTo>
                    <a:pt x="964" y="521"/>
                  </a:lnTo>
                  <a:lnTo>
                    <a:pt x="962" y="515"/>
                  </a:lnTo>
                  <a:lnTo>
                    <a:pt x="965" y="511"/>
                  </a:lnTo>
                  <a:lnTo>
                    <a:pt x="964" y="507"/>
                  </a:lnTo>
                  <a:lnTo>
                    <a:pt x="965" y="505"/>
                  </a:lnTo>
                  <a:lnTo>
                    <a:pt x="965" y="502"/>
                  </a:lnTo>
                  <a:lnTo>
                    <a:pt x="968" y="489"/>
                  </a:lnTo>
                  <a:lnTo>
                    <a:pt x="969" y="477"/>
                  </a:lnTo>
                  <a:lnTo>
                    <a:pt x="968" y="472"/>
                  </a:lnTo>
                  <a:lnTo>
                    <a:pt x="970" y="471"/>
                  </a:lnTo>
                  <a:lnTo>
                    <a:pt x="972" y="465"/>
                  </a:lnTo>
                  <a:lnTo>
                    <a:pt x="977" y="462"/>
                  </a:lnTo>
                  <a:lnTo>
                    <a:pt x="978" y="457"/>
                  </a:lnTo>
                  <a:lnTo>
                    <a:pt x="981" y="454"/>
                  </a:lnTo>
                  <a:lnTo>
                    <a:pt x="979" y="449"/>
                  </a:lnTo>
                  <a:lnTo>
                    <a:pt x="975" y="449"/>
                  </a:lnTo>
                  <a:lnTo>
                    <a:pt x="973" y="446"/>
                  </a:lnTo>
                  <a:lnTo>
                    <a:pt x="973" y="429"/>
                  </a:lnTo>
                  <a:lnTo>
                    <a:pt x="969" y="424"/>
                  </a:lnTo>
                  <a:lnTo>
                    <a:pt x="972" y="419"/>
                  </a:lnTo>
                  <a:lnTo>
                    <a:pt x="975" y="413"/>
                  </a:lnTo>
                  <a:lnTo>
                    <a:pt x="976" y="412"/>
                  </a:lnTo>
                  <a:lnTo>
                    <a:pt x="973" y="408"/>
                  </a:lnTo>
                  <a:lnTo>
                    <a:pt x="973" y="403"/>
                  </a:lnTo>
                  <a:lnTo>
                    <a:pt x="977" y="402"/>
                  </a:lnTo>
                  <a:lnTo>
                    <a:pt x="978" y="398"/>
                  </a:lnTo>
                  <a:lnTo>
                    <a:pt x="982" y="397"/>
                  </a:lnTo>
                  <a:lnTo>
                    <a:pt x="983" y="394"/>
                  </a:lnTo>
                  <a:lnTo>
                    <a:pt x="986" y="394"/>
                  </a:lnTo>
                  <a:lnTo>
                    <a:pt x="986" y="388"/>
                  </a:lnTo>
                  <a:lnTo>
                    <a:pt x="990" y="384"/>
                  </a:lnTo>
                  <a:lnTo>
                    <a:pt x="999" y="387"/>
                  </a:lnTo>
                  <a:lnTo>
                    <a:pt x="999" y="391"/>
                  </a:lnTo>
                  <a:lnTo>
                    <a:pt x="1001" y="392"/>
                  </a:lnTo>
                  <a:lnTo>
                    <a:pt x="1002" y="396"/>
                  </a:lnTo>
                  <a:lnTo>
                    <a:pt x="1007" y="392"/>
                  </a:lnTo>
                  <a:lnTo>
                    <a:pt x="1008" y="389"/>
                  </a:lnTo>
                  <a:lnTo>
                    <a:pt x="1017" y="383"/>
                  </a:lnTo>
                  <a:lnTo>
                    <a:pt x="1018" y="379"/>
                  </a:lnTo>
                  <a:lnTo>
                    <a:pt x="1021" y="377"/>
                  </a:lnTo>
                  <a:lnTo>
                    <a:pt x="1025" y="372"/>
                  </a:lnTo>
                  <a:lnTo>
                    <a:pt x="1024" y="366"/>
                  </a:lnTo>
                  <a:lnTo>
                    <a:pt x="1025" y="363"/>
                  </a:lnTo>
                  <a:lnTo>
                    <a:pt x="1033" y="349"/>
                  </a:lnTo>
                  <a:lnTo>
                    <a:pt x="1036" y="348"/>
                  </a:lnTo>
                  <a:lnTo>
                    <a:pt x="1037" y="346"/>
                  </a:lnTo>
                  <a:lnTo>
                    <a:pt x="1042" y="341"/>
                  </a:lnTo>
                  <a:lnTo>
                    <a:pt x="1047" y="338"/>
                  </a:lnTo>
                  <a:lnTo>
                    <a:pt x="1047" y="338"/>
                  </a:lnTo>
                  <a:lnTo>
                    <a:pt x="1068" y="326"/>
                  </a:lnTo>
                  <a:lnTo>
                    <a:pt x="1068" y="323"/>
                  </a:lnTo>
                  <a:lnTo>
                    <a:pt x="1072" y="319"/>
                  </a:lnTo>
                  <a:lnTo>
                    <a:pt x="1070" y="314"/>
                  </a:lnTo>
                  <a:lnTo>
                    <a:pt x="1072" y="313"/>
                  </a:lnTo>
                  <a:lnTo>
                    <a:pt x="1073" y="310"/>
                  </a:lnTo>
                  <a:lnTo>
                    <a:pt x="1075" y="308"/>
                  </a:lnTo>
                  <a:lnTo>
                    <a:pt x="1077" y="302"/>
                  </a:lnTo>
                  <a:lnTo>
                    <a:pt x="1081" y="298"/>
                  </a:lnTo>
                  <a:lnTo>
                    <a:pt x="1085" y="299"/>
                  </a:lnTo>
                  <a:lnTo>
                    <a:pt x="1082" y="292"/>
                  </a:lnTo>
                  <a:lnTo>
                    <a:pt x="1084" y="289"/>
                  </a:lnTo>
                  <a:lnTo>
                    <a:pt x="1086" y="282"/>
                  </a:lnTo>
                  <a:lnTo>
                    <a:pt x="1093" y="280"/>
                  </a:lnTo>
                  <a:lnTo>
                    <a:pt x="1099" y="276"/>
                  </a:lnTo>
                  <a:lnTo>
                    <a:pt x="1105" y="268"/>
                  </a:lnTo>
                  <a:lnTo>
                    <a:pt x="1114" y="268"/>
                  </a:lnTo>
                  <a:lnTo>
                    <a:pt x="1116" y="264"/>
                  </a:lnTo>
                  <a:lnTo>
                    <a:pt x="1122" y="261"/>
                  </a:lnTo>
                  <a:lnTo>
                    <a:pt x="1123" y="256"/>
                  </a:lnTo>
                  <a:lnTo>
                    <a:pt x="1128" y="254"/>
                  </a:lnTo>
                  <a:lnTo>
                    <a:pt x="1132" y="254"/>
                  </a:lnTo>
                  <a:lnTo>
                    <a:pt x="1138" y="248"/>
                  </a:lnTo>
                  <a:lnTo>
                    <a:pt x="1137" y="235"/>
                  </a:lnTo>
                  <a:lnTo>
                    <a:pt x="1141" y="233"/>
                  </a:lnTo>
                  <a:lnTo>
                    <a:pt x="1145" y="225"/>
                  </a:lnTo>
                  <a:lnTo>
                    <a:pt x="1153" y="219"/>
                  </a:lnTo>
                  <a:lnTo>
                    <a:pt x="1158" y="212"/>
                  </a:lnTo>
                  <a:lnTo>
                    <a:pt x="1167" y="208"/>
                  </a:lnTo>
                  <a:lnTo>
                    <a:pt x="1170" y="205"/>
                  </a:lnTo>
                  <a:lnTo>
                    <a:pt x="1170" y="202"/>
                  </a:lnTo>
                  <a:lnTo>
                    <a:pt x="1167" y="197"/>
                  </a:lnTo>
                  <a:lnTo>
                    <a:pt x="1160" y="194"/>
                  </a:lnTo>
                  <a:lnTo>
                    <a:pt x="1163" y="189"/>
                  </a:lnTo>
                  <a:lnTo>
                    <a:pt x="1165" y="188"/>
                  </a:lnTo>
                  <a:lnTo>
                    <a:pt x="1172" y="190"/>
                  </a:lnTo>
                  <a:lnTo>
                    <a:pt x="1173" y="188"/>
                  </a:lnTo>
                  <a:lnTo>
                    <a:pt x="1172" y="182"/>
                  </a:lnTo>
                  <a:lnTo>
                    <a:pt x="1166" y="177"/>
                  </a:lnTo>
                  <a:lnTo>
                    <a:pt x="1168" y="173"/>
                  </a:lnTo>
                  <a:lnTo>
                    <a:pt x="1169" y="170"/>
                  </a:lnTo>
                  <a:lnTo>
                    <a:pt x="1167" y="166"/>
                  </a:lnTo>
                  <a:lnTo>
                    <a:pt x="1162" y="166"/>
                  </a:lnTo>
                  <a:lnTo>
                    <a:pt x="1157" y="169"/>
                  </a:lnTo>
                  <a:lnTo>
                    <a:pt x="1153" y="169"/>
                  </a:lnTo>
                  <a:lnTo>
                    <a:pt x="1146" y="164"/>
                  </a:lnTo>
                  <a:lnTo>
                    <a:pt x="1145" y="139"/>
                  </a:lnTo>
                  <a:lnTo>
                    <a:pt x="1149" y="132"/>
                  </a:lnTo>
                  <a:lnTo>
                    <a:pt x="1149" y="128"/>
                  </a:lnTo>
                  <a:lnTo>
                    <a:pt x="1156" y="123"/>
                  </a:lnTo>
                  <a:lnTo>
                    <a:pt x="1157" y="119"/>
                  </a:lnTo>
                  <a:lnTo>
                    <a:pt x="1153" y="108"/>
                  </a:lnTo>
                  <a:lnTo>
                    <a:pt x="1154" y="104"/>
                  </a:lnTo>
                  <a:lnTo>
                    <a:pt x="1148" y="101"/>
                  </a:lnTo>
                  <a:lnTo>
                    <a:pt x="1148" y="97"/>
                  </a:lnTo>
                  <a:lnTo>
                    <a:pt x="1145" y="95"/>
                  </a:lnTo>
                  <a:lnTo>
                    <a:pt x="1138" y="95"/>
                  </a:lnTo>
                  <a:lnTo>
                    <a:pt x="1132" y="89"/>
                  </a:lnTo>
                  <a:lnTo>
                    <a:pt x="1129" y="87"/>
                  </a:lnTo>
                  <a:lnTo>
                    <a:pt x="1128" y="90"/>
                  </a:lnTo>
                  <a:lnTo>
                    <a:pt x="1125" y="87"/>
                  </a:lnTo>
                  <a:lnTo>
                    <a:pt x="1126" y="85"/>
                  </a:lnTo>
                  <a:lnTo>
                    <a:pt x="1123" y="79"/>
                  </a:lnTo>
                  <a:lnTo>
                    <a:pt x="1128" y="75"/>
                  </a:lnTo>
                  <a:lnTo>
                    <a:pt x="1129" y="73"/>
                  </a:lnTo>
                  <a:lnTo>
                    <a:pt x="1128" y="65"/>
                  </a:lnTo>
                  <a:lnTo>
                    <a:pt x="1130" y="61"/>
                  </a:lnTo>
                  <a:lnTo>
                    <a:pt x="1135" y="54"/>
                  </a:lnTo>
                  <a:lnTo>
                    <a:pt x="1126" y="44"/>
                  </a:lnTo>
                  <a:lnTo>
                    <a:pt x="1114" y="36"/>
                  </a:lnTo>
                  <a:lnTo>
                    <a:pt x="1088" y="24"/>
                  </a:lnTo>
                  <a:lnTo>
                    <a:pt x="1066" y="18"/>
                  </a:lnTo>
                  <a:lnTo>
                    <a:pt x="1040" y="16"/>
                  </a:lnTo>
                  <a:lnTo>
                    <a:pt x="1017" y="9"/>
                  </a:lnTo>
                  <a:lnTo>
                    <a:pt x="1014" y="9"/>
                  </a:lnTo>
                  <a:lnTo>
                    <a:pt x="1011" y="11"/>
                  </a:lnTo>
                  <a:lnTo>
                    <a:pt x="1004" y="22"/>
                  </a:lnTo>
                  <a:lnTo>
                    <a:pt x="995" y="26"/>
                  </a:lnTo>
                  <a:lnTo>
                    <a:pt x="992" y="32"/>
                  </a:lnTo>
                  <a:lnTo>
                    <a:pt x="997" y="43"/>
                  </a:lnTo>
                  <a:lnTo>
                    <a:pt x="1007" y="73"/>
                  </a:lnTo>
                  <a:lnTo>
                    <a:pt x="1012" y="69"/>
                  </a:lnTo>
                  <a:lnTo>
                    <a:pt x="1015" y="83"/>
                  </a:lnTo>
                  <a:lnTo>
                    <a:pt x="1011" y="90"/>
                  </a:lnTo>
                  <a:lnTo>
                    <a:pt x="1006" y="100"/>
                  </a:lnTo>
                  <a:lnTo>
                    <a:pt x="1001" y="104"/>
                  </a:lnTo>
                  <a:lnTo>
                    <a:pt x="992" y="107"/>
                  </a:lnTo>
                  <a:lnTo>
                    <a:pt x="984" y="106"/>
                  </a:lnTo>
                  <a:lnTo>
                    <a:pt x="983" y="115"/>
                  </a:lnTo>
                  <a:lnTo>
                    <a:pt x="985" y="123"/>
                  </a:lnTo>
                  <a:lnTo>
                    <a:pt x="984" y="126"/>
                  </a:lnTo>
                  <a:lnTo>
                    <a:pt x="984" y="130"/>
                  </a:lnTo>
                  <a:lnTo>
                    <a:pt x="983" y="132"/>
                  </a:lnTo>
                  <a:lnTo>
                    <a:pt x="981" y="133"/>
                  </a:lnTo>
                  <a:lnTo>
                    <a:pt x="978" y="136"/>
                  </a:lnTo>
                  <a:lnTo>
                    <a:pt x="975" y="136"/>
                  </a:lnTo>
                  <a:lnTo>
                    <a:pt x="966" y="132"/>
                  </a:lnTo>
                  <a:lnTo>
                    <a:pt x="959" y="128"/>
                  </a:lnTo>
                  <a:lnTo>
                    <a:pt x="960" y="114"/>
                  </a:lnTo>
                  <a:lnTo>
                    <a:pt x="964" y="108"/>
                  </a:lnTo>
                  <a:lnTo>
                    <a:pt x="965" y="106"/>
                  </a:lnTo>
                  <a:lnTo>
                    <a:pt x="968" y="104"/>
                  </a:lnTo>
                  <a:lnTo>
                    <a:pt x="963" y="95"/>
                  </a:lnTo>
                  <a:lnTo>
                    <a:pt x="960" y="90"/>
                  </a:lnTo>
                  <a:lnTo>
                    <a:pt x="958" y="84"/>
                  </a:lnTo>
                  <a:lnTo>
                    <a:pt x="958" y="81"/>
                  </a:lnTo>
                  <a:lnTo>
                    <a:pt x="954" y="82"/>
                  </a:lnTo>
                  <a:lnTo>
                    <a:pt x="937" y="89"/>
                  </a:lnTo>
                  <a:lnTo>
                    <a:pt x="934" y="96"/>
                  </a:lnTo>
                  <a:lnTo>
                    <a:pt x="932" y="91"/>
                  </a:lnTo>
                  <a:lnTo>
                    <a:pt x="910" y="112"/>
                  </a:lnTo>
                  <a:lnTo>
                    <a:pt x="900" y="119"/>
                  </a:lnTo>
                  <a:lnTo>
                    <a:pt x="893" y="118"/>
                  </a:lnTo>
                  <a:lnTo>
                    <a:pt x="885" y="114"/>
                  </a:lnTo>
                  <a:lnTo>
                    <a:pt x="874" y="113"/>
                  </a:lnTo>
                  <a:lnTo>
                    <a:pt x="867" y="111"/>
                  </a:lnTo>
                  <a:lnTo>
                    <a:pt x="864" y="112"/>
                  </a:lnTo>
                  <a:lnTo>
                    <a:pt x="856" y="117"/>
                  </a:lnTo>
                  <a:lnTo>
                    <a:pt x="849" y="118"/>
                  </a:lnTo>
                  <a:lnTo>
                    <a:pt x="840" y="125"/>
                  </a:lnTo>
                  <a:lnTo>
                    <a:pt x="833" y="134"/>
                  </a:lnTo>
                  <a:lnTo>
                    <a:pt x="832" y="148"/>
                  </a:lnTo>
                  <a:lnTo>
                    <a:pt x="827" y="149"/>
                  </a:lnTo>
                  <a:lnTo>
                    <a:pt x="822" y="142"/>
                  </a:lnTo>
                  <a:lnTo>
                    <a:pt x="820" y="141"/>
                  </a:lnTo>
                  <a:lnTo>
                    <a:pt x="817" y="142"/>
                  </a:lnTo>
                  <a:lnTo>
                    <a:pt x="812" y="142"/>
                  </a:lnTo>
                  <a:lnTo>
                    <a:pt x="808" y="143"/>
                  </a:lnTo>
                  <a:lnTo>
                    <a:pt x="805" y="146"/>
                  </a:lnTo>
                  <a:lnTo>
                    <a:pt x="803" y="145"/>
                  </a:lnTo>
                  <a:lnTo>
                    <a:pt x="791" y="143"/>
                  </a:lnTo>
                  <a:lnTo>
                    <a:pt x="787" y="143"/>
                  </a:lnTo>
                  <a:lnTo>
                    <a:pt x="783" y="142"/>
                  </a:lnTo>
                  <a:lnTo>
                    <a:pt x="784" y="139"/>
                  </a:lnTo>
                  <a:lnTo>
                    <a:pt x="786" y="136"/>
                  </a:lnTo>
                  <a:lnTo>
                    <a:pt x="792" y="134"/>
                  </a:lnTo>
                  <a:lnTo>
                    <a:pt x="796" y="131"/>
                  </a:lnTo>
                  <a:lnTo>
                    <a:pt x="800" y="133"/>
                  </a:lnTo>
                  <a:lnTo>
                    <a:pt x="803" y="129"/>
                  </a:lnTo>
                  <a:lnTo>
                    <a:pt x="803" y="120"/>
                  </a:lnTo>
                  <a:lnTo>
                    <a:pt x="799" y="112"/>
                  </a:lnTo>
                  <a:lnTo>
                    <a:pt x="800" y="106"/>
                  </a:lnTo>
                  <a:lnTo>
                    <a:pt x="802" y="98"/>
                  </a:lnTo>
                  <a:lnTo>
                    <a:pt x="803" y="98"/>
                  </a:lnTo>
                  <a:lnTo>
                    <a:pt x="805" y="95"/>
                  </a:lnTo>
                  <a:lnTo>
                    <a:pt x="803" y="93"/>
                  </a:lnTo>
                  <a:lnTo>
                    <a:pt x="800" y="91"/>
                  </a:lnTo>
                  <a:lnTo>
                    <a:pt x="800" y="90"/>
                  </a:lnTo>
                  <a:lnTo>
                    <a:pt x="801" y="88"/>
                  </a:lnTo>
                  <a:lnTo>
                    <a:pt x="817" y="85"/>
                  </a:lnTo>
                  <a:lnTo>
                    <a:pt x="821" y="82"/>
                  </a:lnTo>
                  <a:lnTo>
                    <a:pt x="811" y="82"/>
                  </a:lnTo>
                  <a:lnTo>
                    <a:pt x="800" y="82"/>
                  </a:lnTo>
                  <a:lnTo>
                    <a:pt x="788" y="89"/>
                  </a:lnTo>
                  <a:lnTo>
                    <a:pt x="766" y="104"/>
                  </a:lnTo>
                  <a:lnTo>
                    <a:pt x="756" y="115"/>
                  </a:lnTo>
                  <a:lnTo>
                    <a:pt x="758" y="114"/>
                  </a:lnTo>
                  <a:lnTo>
                    <a:pt x="762" y="116"/>
                  </a:lnTo>
                  <a:lnTo>
                    <a:pt x="765" y="123"/>
                  </a:lnTo>
                  <a:lnTo>
                    <a:pt x="767" y="125"/>
                  </a:lnTo>
                  <a:lnTo>
                    <a:pt x="765" y="130"/>
                  </a:lnTo>
                  <a:lnTo>
                    <a:pt x="759" y="133"/>
                  </a:lnTo>
                  <a:lnTo>
                    <a:pt x="757" y="136"/>
                  </a:lnTo>
                  <a:lnTo>
                    <a:pt x="755" y="137"/>
                  </a:lnTo>
                  <a:lnTo>
                    <a:pt x="753" y="136"/>
                  </a:lnTo>
                  <a:lnTo>
                    <a:pt x="751" y="134"/>
                  </a:lnTo>
                  <a:lnTo>
                    <a:pt x="752" y="130"/>
                  </a:lnTo>
                  <a:lnTo>
                    <a:pt x="754" y="127"/>
                  </a:lnTo>
                  <a:lnTo>
                    <a:pt x="749" y="121"/>
                  </a:lnTo>
                  <a:lnTo>
                    <a:pt x="747" y="120"/>
                  </a:lnTo>
                  <a:lnTo>
                    <a:pt x="745" y="120"/>
                  </a:lnTo>
                  <a:lnTo>
                    <a:pt x="734" y="125"/>
                  </a:lnTo>
                  <a:lnTo>
                    <a:pt x="725" y="131"/>
                  </a:lnTo>
                  <a:lnTo>
                    <a:pt x="717" y="135"/>
                  </a:lnTo>
                  <a:lnTo>
                    <a:pt x="710" y="136"/>
                  </a:lnTo>
                  <a:lnTo>
                    <a:pt x="706" y="139"/>
                  </a:lnTo>
                  <a:lnTo>
                    <a:pt x="697" y="147"/>
                  </a:lnTo>
                  <a:lnTo>
                    <a:pt x="691" y="150"/>
                  </a:lnTo>
                  <a:lnTo>
                    <a:pt x="683" y="159"/>
                  </a:lnTo>
                  <a:lnTo>
                    <a:pt x="659" y="175"/>
                  </a:lnTo>
                  <a:lnTo>
                    <a:pt x="653" y="176"/>
                  </a:lnTo>
                  <a:lnTo>
                    <a:pt x="650" y="175"/>
                  </a:lnTo>
                  <a:lnTo>
                    <a:pt x="647" y="172"/>
                  </a:lnTo>
                  <a:lnTo>
                    <a:pt x="645" y="174"/>
                  </a:lnTo>
                  <a:lnTo>
                    <a:pt x="647" y="178"/>
                  </a:lnTo>
                  <a:lnTo>
                    <a:pt x="651" y="186"/>
                  </a:lnTo>
                  <a:lnTo>
                    <a:pt x="649" y="189"/>
                  </a:lnTo>
                  <a:lnTo>
                    <a:pt x="644" y="189"/>
                  </a:lnTo>
                  <a:lnTo>
                    <a:pt x="633" y="193"/>
                  </a:lnTo>
                  <a:lnTo>
                    <a:pt x="621" y="197"/>
                  </a:lnTo>
                  <a:lnTo>
                    <a:pt x="621" y="203"/>
                  </a:lnTo>
                  <a:lnTo>
                    <a:pt x="622" y="208"/>
                  </a:lnTo>
                  <a:lnTo>
                    <a:pt x="619" y="216"/>
                  </a:lnTo>
                  <a:lnTo>
                    <a:pt x="617" y="222"/>
                  </a:lnTo>
                  <a:lnTo>
                    <a:pt x="616" y="240"/>
                  </a:lnTo>
                  <a:lnTo>
                    <a:pt x="614" y="245"/>
                  </a:lnTo>
                  <a:lnTo>
                    <a:pt x="609" y="249"/>
                  </a:lnTo>
                  <a:lnTo>
                    <a:pt x="584" y="257"/>
                  </a:lnTo>
                  <a:lnTo>
                    <a:pt x="581" y="257"/>
                  </a:lnTo>
                  <a:lnTo>
                    <a:pt x="579" y="258"/>
                  </a:lnTo>
                  <a:lnTo>
                    <a:pt x="578" y="257"/>
                  </a:lnTo>
                  <a:lnTo>
                    <a:pt x="573" y="256"/>
                  </a:lnTo>
                  <a:lnTo>
                    <a:pt x="567" y="255"/>
                  </a:lnTo>
                  <a:lnTo>
                    <a:pt x="564" y="254"/>
                  </a:lnTo>
                  <a:lnTo>
                    <a:pt x="561" y="251"/>
                  </a:lnTo>
                  <a:lnTo>
                    <a:pt x="556" y="244"/>
                  </a:lnTo>
                  <a:lnTo>
                    <a:pt x="551" y="229"/>
                  </a:lnTo>
                  <a:lnTo>
                    <a:pt x="538" y="221"/>
                  </a:lnTo>
                  <a:lnTo>
                    <a:pt x="532" y="216"/>
                  </a:lnTo>
                  <a:lnTo>
                    <a:pt x="530" y="211"/>
                  </a:lnTo>
                  <a:lnTo>
                    <a:pt x="532" y="206"/>
                  </a:lnTo>
                  <a:lnTo>
                    <a:pt x="545" y="189"/>
                  </a:lnTo>
                  <a:lnTo>
                    <a:pt x="550" y="184"/>
                  </a:lnTo>
                  <a:lnTo>
                    <a:pt x="569" y="179"/>
                  </a:lnTo>
                  <a:lnTo>
                    <a:pt x="577" y="178"/>
                  </a:lnTo>
                  <a:lnTo>
                    <a:pt x="584" y="177"/>
                  </a:lnTo>
                  <a:lnTo>
                    <a:pt x="584" y="167"/>
                  </a:lnTo>
                  <a:lnTo>
                    <a:pt x="577" y="154"/>
                  </a:lnTo>
                  <a:lnTo>
                    <a:pt x="569" y="141"/>
                  </a:lnTo>
                  <a:lnTo>
                    <a:pt x="561" y="125"/>
                  </a:lnTo>
                  <a:lnTo>
                    <a:pt x="550" y="120"/>
                  </a:lnTo>
                  <a:lnTo>
                    <a:pt x="536" y="117"/>
                  </a:lnTo>
                  <a:lnTo>
                    <a:pt x="508" y="120"/>
                  </a:lnTo>
                  <a:lnTo>
                    <a:pt x="505" y="120"/>
                  </a:lnTo>
                  <a:lnTo>
                    <a:pt x="487" y="109"/>
                  </a:lnTo>
                  <a:lnTo>
                    <a:pt x="486" y="109"/>
                  </a:lnTo>
                  <a:lnTo>
                    <a:pt x="483" y="109"/>
                  </a:lnTo>
                  <a:lnTo>
                    <a:pt x="484" y="112"/>
                  </a:lnTo>
                  <a:lnTo>
                    <a:pt x="485" y="115"/>
                  </a:lnTo>
                  <a:lnTo>
                    <a:pt x="508" y="137"/>
                  </a:lnTo>
                  <a:lnTo>
                    <a:pt x="510" y="143"/>
                  </a:lnTo>
                  <a:lnTo>
                    <a:pt x="511" y="152"/>
                  </a:lnTo>
                  <a:lnTo>
                    <a:pt x="510" y="155"/>
                  </a:lnTo>
                  <a:lnTo>
                    <a:pt x="511" y="158"/>
                  </a:lnTo>
                  <a:lnTo>
                    <a:pt x="511" y="164"/>
                  </a:lnTo>
                  <a:lnTo>
                    <a:pt x="504" y="191"/>
                  </a:lnTo>
                  <a:lnTo>
                    <a:pt x="499" y="209"/>
                  </a:lnTo>
                  <a:lnTo>
                    <a:pt x="497" y="218"/>
                  </a:lnTo>
                  <a:lnTo>
                    <a:pt x="497" y="223"/>
                  </a:lnTo>
                  <a:lnTo>
                    <a:pt x="499" y="229"/>
                  </a:lnTo>
                  <a:lnTo>
                    <a:pt x="506" y="230"/>
                  </a:lnTo>
                  <a:lnTo>
                    <a:pt x="512" y="235"/>
                  </a:lnTo>
                  <a:lnTo>
                    <a:pt x="515" y="243"/>
                  </a:lnTo>
                  <a:lnTo>
                    <a:pt x="517" y="248"/>
                  </a:lnTo>
                  <a:lnTo>
                    <a:pt x="517" y="259"/>
                  </a:lnTo>
                  <a:lnTo>
                    <a:pt x="518" y="268"/>
                  </a:lnTo>
                  <a:lnTo>
                    <a:pt x="513" y="283"/>
                  </a:lnTo>
                  <a:lnTo>
                    <a:pt x="510" y="288"/>
                  </a:lnTo>
                  <a:lnTo>
                    <a:pt x="506" y="301"/>
                  </a:lnTo>
                  <a:lnTo>
                    <a:pt x="508" y="310"/>
                  </a:lnTo>
                  <a:lnTo>
                    <a:pt x="507" y="314"/>
                  </a:lnTo>
                  <a:lnTo>
                    <a:pt x="507" y="318"/>
                  </a:lnTo>
                  <a:lnTo>
                    <a:pt x="504" y="315"/>
                  </a:lnTo>
                  <a:lnTo>
                    <a:pt x="502" y="311"/>
                  </a:lnTo>
                  <a:lnTo>
                    <a:pt x="499" y="308"/>
                  </a:lnTo>
                  <a:lnTo>
                    <a:pt x="496" y="307"/>
                  </a:lnTo>
                  <a:lnTo>
                    <a:pt x="492" y="308"/>
                  </a:lnTo>
                  <a:lnTo>
                    <a:pt x="490" y="309"/>
                  </a:lnTo>
                  <a:lnTo>
                    <a:pt x="490" y="306"/>
                  </a:lnTo>
                  <a:lnTo>
                    <a:pt x="493" y="300"/>
                  </a:lnTo>
                  <a:lnTo>
                    <a:pt x="491" y="297"/>
                  </a:lnTo>
                  <a:lnTo>
                    <a:pt x="490" y="295"/>
                  </a:lnTo>
                  <a:lnTo>
                    <a:pt x="480" y="288"/>
                  </a:lnTo>
                  <a:lnTo>
                    <a:pt x="473" y="287"/>
                  </a:lnTo>
                  <a:lnTo>
                    <a:pt x="467" y="288"/>
                  </a:lnTo>
                  <a:lnTo>
                    <a:pt x="461" y="287"/>
                  </a:lnTo>
                  <a:lnTo>
                    <a:pt x="456" y="282"/>
                  </a:lnTo>
                  <a:lnTo>
                    <a:pt x="452" y="280"/>
                  </a:lnTo>
                  <a:lnTo>
                    <a:pt x="449" y="280"/>
                  </a:lnTo>
                  <a:lnTo>
                    <a:pt x="446" y="284"/>
                  </a:lnTo>
                  <a:lnTo>
                    <a:pt x="436" y="299"/>
                  </a:lnTo>
                  <a:lnTo>
                    <a:pt x="427" y="309"/>
                  </a:lnTo>
                  <a:lnTo>
                    <a:pt x="415" y="317"/>
                  </a:lnTo>
                  <a:lnTo>
                    <a:pt x="406" y="320"/>
                  </a:lnTo>
                  <a:lnTo>
                    <a:pt x="403" y="321"/>
                  </a:lnTo>
                  <a:lnTo>
                    <a:pt x="398" y="330"/>
                  </a:lnTo>
                  <a:lnTo>
                    <a:pt x="392" y="337"/>
                  </a:lnTo>
                  <a:lnTo>
                    <a:pt x="377" y="348"/>
                  </a:lnTo>
                  <a:lnTo>
                    <a:pt x="376" y="353"/>
                  </a:lnTo>
                  <a:lnTo>
                    <a:pt x="375" y="360"/>
                  </a:lnTo>
                  <a:lnTo>
                    <a:pt x="376" y="366"/>
                  </a:lnTo>
                  <a:lnTo>
                    <a:pt x="380" y="373"/>
                  </a:lnTo>
                  <a:lnTo>
                    <a:pt x="387" y="387"/>
                  </a:lnTo>
                  <a:lnTo>
                    <a:pt x="391" y="392"/>
                  </a:lnTo>
                  <a:lnTo>
                    <a:pt x="393" y="399"/>
                  </a:lnTo>
                  <a:lnTo>
                    <a:pt x="396" y="407"/>
                  </a:lnTo>
                  <a:lnTo>
                    <a:pt x="395" y="409"/>
                  </a:lnTo>
                  <a:lnTo>
                    <a:pt x="389" y="407"/>
                  </a:lnTo>
                  <a:lnTo>
                    <a:pt x="385" y="408"/>
                  </a:lnTo>
                  <a:lnTo>
                    <a:pt x="378" y="413"/>
                  </a:lnTo>
                  <a:lnTo>
                    <a:pt x="378" y="416"/>
                  </a:lnTo>
                  <a:lnTo>
                    <a:pt x="375" y="421"/>
                  </a:lnTo>
                  <a:lnTo>
                    <a:pt x="370" y="422"/>
                  </a:lnTo>
                  <a:lnTo>
                    <a:pt x="354" y="412"/>
                  </a:lnTo>
                  <a:lnTo>
                    <a:pt x="340" y="407"/>
                  </a:lnTo>
                  <a:lnTo>
                    <a:pt x="339" y="407"/>
                  </a:lnTo>
                  <a:lnTo>
                    <a:pt x="335" y="404"/>
                  </a:lnTo>
                  <a:lnTo>
                    <a:pt x="335" y="402"/>
                  </a:lnTo>
                  <a:lnTo>
                    <a:pt x="329" y="402"/>
                  </a:lnTo>
                  <a:lnTo>
                    <a:pt x="326" y="402"/>
                  </a:lnTo>
                  <a:lnTo>
                    <a:pt x="323" y="400"/>
                  </a:lnTo>
                  <a:lnTo>
                    <a:pt x="308" y="384"/>
                  </a:lnTo>
                  <a:lnTo>
                    <a:pt x="296" y="378"/>
                  </a:lnTo>
                  <a:lnTo>
                    <a:pt x="293" y="378"/>
                  </a:lnTo>
                  <a:lnTo>
                    <a:pt x="288" y="379"/>
                  </a:lnTo>
                  <a:lnTo>
                    <a:pt x="285" y="392"/>
                  </a:lnTo>
                  <a:lnTo>
                    <a:pt x="282" y="396"/>
                  </a:lnTo>
                  <a:lnTo>
                    <a:pt x="278" y="396"/>
                  </a:lnTo>
                  <a:lnTo>
                    <a:pt x="277" y="402"/>
                  </a:lnTo>
                  <a:lnTo>
                    <a:pt x="279" y="407"/>
                  </a:lnTo>
                  <a:lnTo>
                    <a:pt x="281" y="409"/>
                  </a:lnTo>
                  <a:lnTo>
                    <a:pt x="285" y="414"/>
                  </a:lnTo>
                  <a:lnTo>
                    <a:pt x="293" y="428"/>
                  </a:lnTo>
                  <a:lnTo>
                    <a:pt x="298" y="434"/>
                  </a:lnTo>
                  <a:lnTo>
                    <a:pt x="301" y="435"/>
                  </a:lnTo>
                  <a:lnTo>
                    <a:pt x="305" y="436"/>
                  </a:lnTo>
                  <a:lnTo>
                    <a:pt x="314" y="434"/>
                  </a:lnTo>
                  <a:lnTo>
                    <a:pt x="317" y="436"/>
                  </a:lnTo>
                  <a:lnTo>
                    <a:pt x="321" y="440"/>
                  </a:lnTo>
                  <a:lnTo>
                    <a:pt x="322" y="447"/>
                  </a:lnTo>
                  <a:lnTo>
                    <a:pt x="324" y="455"/>
                  </a:lnTo>
                  <a:lnTo>
                    <a:pt x="324" y="460"/>
                  </a:lnTo>
                  <a:lnTo>
                    <a:pt x="322" y="465"/>
                  </a:lnTo>
                  <a:lnTo>
                    <a:pt x="311" y="469"/>
                  </a:lnTo>
                  <a:lnTo>
                    <a:pt x="306" y="475"/>
                  </a:lnTo>
                  <a:lnTo>
                    <a:pt x="303" y="475"/>
                  </a:lnTo>
                  <a:lnTo>
                    <a:pt x="291" y="468"/>
                  </a:lnTo>
                  <a:lnTo>
                    <a:pt x="283" y="465"/>
                  </a:lnTo>
                  <a:lnTo>
                    <a:pt x="272" y="462"/>
                  </a:lnTo>
                  <a:lnTo>
                    <a:pt x="271" y="459"/>
                  </a:lnTo>
                  <a:lnTo>
                    <a:pt x="266" y="449"/>
                  </a:lnTo>
                  <a:lnTo>
                    <a:pt x="256" y="438"/>
                  </a:lnTo>
                  <a:lnTo>
                    <a:pt x="251" y="435"/>
                  </a:lnTo>
                  <a:lnTo>
                    <a:pt x="244" y="438"/>
                  </a:lnTo>
                  <a:lnTo>
                    <a:pt x="240" y="436"/>
                  </a:lnTo>
                  <a:lnTo>
                    <a:pt x="233" y="431"/>
                  </a:lnTo>
                  <a:lnTo>
                    <a:pt x="228" y="423"/>
                  </a:lnTo>
                  <a:lnTo>
                    <a:pt x="227" y="413"/>
                  </a:lnTo>
                  <a:lnTo>
                    <a:pt x="229" y="410"/>
                  </a:lnTo>
                  <a:lnTo>
                    <a:pt x="230" y="409"/>
                  </a:lnTo>
                  <a:lnTo>
                    <a:pt x="226" y="406"/>
                  </a:lnTo>
                  <a:lnTo>
                    <a:pt x="226" y="398"/>
                  </a:lnTo>
                  <a:lnTo>
                    <a:pt x="225" y="392"/>
                  </a:lnTo>
                  <a:lnTo>
                    <a:pt x="222" y="379"/>
                  </a:lnTo>
                  <a:lnTo>
                    <a:pt x="218" y="372"/>
                  </a:lnTo>
                  <a:lnTo>
                    <a:pt x="214" y="363"/>
                  </a:lnTo>
                  <a:lnTo>
                    <a:pt x="218" y="359"/>
                  </a:lnTo>
                  <a:lnTo>
                    <a:pt x="220" y="355"/>
                  </a:lnTo>
                  <a:lnTo>
                    <a:pt x="223" y="344"/>
                  </a:lnTo>
                  <a:lnTo>
                    <a:pt x="224" y="340"/>
                  </a:lnTo>
                  <a:lnTo>
                    <a:pt x="225" y="336"/>
                  </a:lnTo>
                  <a:lnTo>
                    <a:pt x="225" y="332"/>
                  </a:lnTo>
                  <a:lnTo>
                    <a:pt x="225" y="329"/>
                  </a:lnTo>
                  <a:lnTo>
                    <a:pt x="222" y="322"/>
                  </a:lnTo>
                  <a:lnTo>
                    <a:pt x="213" y="309"/>
                  </a:lnTo>
                  <a:lnTo>
                    <a:pt x="205" y="302"/>
                  </a:lnTo>
                  <a:lnTo>
                    <a:pt x="188" y="295"/>
                  </a:lnTo>
                  <a:lnTo>
                    <a:pt x="184" y="295"/>
                  </a:lnTo>
                  <a:lnTo>
                    <a:pt x="182" y="294"/>
                  </a:lnTo>
                  <a:lnTo>
                    <a:pt x="186" y="293"/>
                  </a:lnTo>
                  <a:lnTo>
                    <a:pt x="189" y="290"/>
                  </a:lnTo>
                  <a:lnTo>
                    <a:pt x="191" y="285"/>
                  </a:lnTo>
                  <a:lnTo>
                    <a:pt x="187" y="284"/>
                  </a:lnTo>
                  <a:lnTo>
                    <a:pt x="183" y="282"/>
                  </a:lnTo>
                  <a:lnTo>
                    <a:pt x="178" y="279"/>
                  </a:lnTo>
                  <a:lnTo>
                    <a:pt x="177" y="276"/>
                  </a:lnTo>
                  <a:lnTo>
                    <a:pt x="178" y="273"/>
                  </a:lnTo>
                  <a:lnTo>
                    <a:pt x="177" y="268"/>
                  </a:lnTo>
                  <a:lnTo>
                    <a:pt x="169" y="266"/>
                  </a:lnTo>
                  <a:lnTo>
                    <a:pt x="167" y="264"/>
                  </a:lnTo>
                  <a:lnTo>
                    <a:pt x="167" y="263"/>
                  </a:lnTo>
                  <a:lnTo>
                    <a:pt x="162" y="256"/>
                  </a:lnTo>
                  <a:lnTo>
                    <a:pt x="155" y="249"/>
                  </a:lnTo>
                  <a:lnTo>
                    <a:pt x="156" y="243"/>
                  </a:lnTo>
                  <a:lnTo>
                    <a:pt x="151" y="238"/>
                  </a:lnTo>
                  <a:lnTo>
                    <a:pt x="147" y="234"/>
                  </a:lnTo>
                  <a:lnTo>
                    <a:pt x="140" y="233"/>
                  </a:lnTo>
                  <a:lnTo>
                    <a:pt x="138" y="230"/>
                  </a:lnTo>
                  <a:lnTo>
                    <a:pt x="153" y="231"/>
                  </a:lnTo>
                  <a:lnTo>
                    <a:pt x="169" y="236"/>
                  </a:lnTo>
                  <a:lnTo>
                    <a:pt x="168" y="238"/>
                  </a:lnTo>
                  <a:lnTo>
                    <a:pt x="167" y="241"/>
                  </a:lnTo>
                  <a:lnTo>
                    <a:pt x="171" y="250"/>
                  </a:lnTo>
                  <a:lnTo>
                    <a:pt x="176" y="255"/>
                  </a:lnTo>
                  <a:lnTo>
                    <a:pt x="186" y="261"/>
                  </a:lnTo>
                  <a:lnTo>
                    <a:pt x="187" y="261"/>
                  </a:lnTo>
                  <a:lnTo>
                    <a:pt x="189" y="260"/>
                  </a:lnTo>
                  <a:lnTo>
                    <a:pt x="194" y="262"/>
                  </a:lnTo>
                  <a:lnTo>
                    <a:pt x="198" y="266"/>
                  </a:lnTo>
                  <a:lnTo>
                    <a:pt x="206" y="266"/>
                  </a:lnTo>
                  <a:lnTo>
                    <a:pt x="215" y="269"/>
                  </a:lnTo>
                  <a:lnTo>
                    <a:pt x="214" y="271"/>
                  </a:lnTo>
                  <a:lnTo>
                    <a:pt x="213" y="273"/>
                  </a:lnTo>
                  <a:lnTo>
                    <a:pt x="216" y="277"/>
                  </a:lnTo>
                  <a:lnTo>
                    <a:pt x="220" y="277"/>
                  </a:lnTo>
                  <a:lnTo>
                    <a:pt x="226" y="273"/>
                  </a:lnTo>
                  <a:lnTo>
                    <a:pt x="243" y="287"/>
                  </a:lnTo>
                  <a:lnTo>
                    <a:pt x="247" y="289"/>
                  </a:lnTo>
                  <a:lnTo>
                    <a:pt x="273" y="297"/>
                  </a:lnTo>
                  <a:lnTo>
                    <a:pt x="285" y="297"/>
                  </a:lnTo>
                  <a:lnTo>
                    <a:pt x="291" y="298"/>
                  </a:lnTo>
                  <a:lnTo>
                    <a:pt x="301" y="302"/>
                  </a:lnTo>
                  <a:lnTo>
                    <a:pt x="311" y="309"/>
                  </a:lnTo>
                  <a:lnTo>
                    <a:pt x="319" y="312"/>
                  </a:lnTo>
                  <a:lnTo>
                    <a:pt x="334" y="314"/>
                  </a:lnTo>
                  <a:lnTo>
                    <a:pt x="342" y="314"/>
                  </a:lnTo>
                  <a:lnTo>
                    <a:pt x="361" y="309"/>
                  </a:lnTo>
                  <a:lnTo>
                    <a:pt x="386" y="297"/>
                  </a:lnTo>
                  <a:lnTo>
                    <a:pt x="398" y="285"/>
                  </a:lnTo>
                  <a:lnTo>
                    <a:pt x="419" y="257"/>
                  </a:lnTo>
                  <a:lnTo>
                    <a:pt x="421" y="249"/>
                  </a:lnTo>
                  <a:lnTo>
                    <a:pt x="424" y="234"/>
                  </a:lnTo>
                  <a:lnTo>
                    <a:pt x="424" y="227"/>
                  </a:lnTo>
                  <a:lnTo>
                    <a:pt x="420" y="226"/>
                  </a:lnTo>
                  <a:lnTo>
                    <a:pt x="417" y="222"/>
                  </a:lnTo>
                  <a:lnTo>
                    <a:pt x="417" y="213"/>
                  </a:lnTo>
                  <a:lnTo>
                    <a:pt x="414" y="208"/>
                  </a:lnTo>
                  <a:lnTo>
                    <a:pt x="412" y="187"/>
                  </a:lnTo>
                  <a:lnTo>
                    <a:pt x="406" y="184"/>
                  </a:lnTo>
                  <a:lnTo>
                    <a:pt x="402" y="182"/>
                  </a:lnTo>
                  <a:lnTo>
                    <a:pt x="398" y="181"/>
                  </a:lnTo>
                  <a:lnTo>
                    <a:pt x="394" y="178"/>
                  </a:lnTo>
                  <a:lnTo>
                    <a:pt x="389" y="169"/>
                  </a:lnTo>
                  <a:lnTo>
                    <a:pt x="384" y="163"/>
                  </a:lnTo>
                  <a:lnTo>
                    <a:pt x="380" y="155"/>
                  </a:lnTo>
                  <a:lnTo>
                    <a:pt x="377" y="152"/>
                  </a:lnTo>
                  <a:lnTo>
                    <a:pt x="375" y="151"/>
                  </a:lnTo>
                  <a:lnTo>
                    <a:pt x="376" y="155"/>
                  </a:lnTo>
                  <a:lnTo>
                    <a:pt x="377" y="159"/>
                  </a:lnTo>
                  <a:lnTo>
                    <a:pt x="370" y="158"/>
                  </a:lnTo>
                  <a:lnTo>
                    <a:pt x="347" y="138"/>
                  </a:lnTo>
                  <a:lnTo>
                    <a:pt x="344" y="136"/>
                  </a:lnTo>
                  <a:lnTo>
                    <a:pt x="342" y="138"/>
                  </a:lnTo>
                  <a:lnTo>
                    <a:pt x="335" y="135"/>
                  </a:lnTo>
                  <a:lnTo>
                    <a:pt x="333" y="131"/>
                  </a:lnTo>
                  <a:lnTo>
                    <a:pt x="314" y="108"/>
                  </a:lnTo>
                  <a:lnTo>
                    <a:pt x="281" y="82"/>
                  </a:lnTo>
                  <a:lnTo>
                    <a:pt x="257" y="66"/>
                  </a:lnTo>
                  <a:lnTo>
                    <a:pt x="240" y="58"/>
                  </a:lnTo>
                  <a:lnTo>
                    <a:pt x="239" y="59"/>
                  </a:lnTo>
                  <a:lnTo>
                    <a:pt x="237" y="62"/>
                  </a:lnTo>
                  <a:lnTo>
                    <a:pt x="231" y="63"/>
                  </a:lnTo>
                  <a:lnTo>
                    <a:pt x="227" y="62"/>
                  </a:lnTo>
                  <a:lnTo>
                    <a:pt x="212" y="56"/>
                  </a:lnTo>
                  <a:lnTo>
                    <a:pt x="208" y="56"/>
                  </a:lnTo>
                  <a:lnTo>
                    <a:pt x="192" y="56"/>
                  </a:lnTo>
                  <a:lnTo>
                    <a:pt x="190" y="57"/>
                  </a:lnTo>
                  <a:lnTo>
                    <a:pt x="184" y="71"/>
                  </a:lnTo>
                  <a:lnTo>
                    <a:pt x="181" y="73"/>
                  </a:lnTo>
                  <a:lnTo>
                    <a:pt x="175" y="76"/>
                  </a:lnTo>
                  <a:lnTo>
                    <a:pt x="177" y="72"/>
                  </a:lnTo>
                  <a:lnTo>
                    <a:pt x="181" y="69"/>
                  </a:lnTo>
                  <a:lnTo>
                    <a:pt x="184" y="59"/>
                  </a:lnTo>
                  <a:lnTo>
                    <a:pt x="184" y="55"/>
                  </a:lnTo>
                  <a:lnTo>
                    <a:pt x="185" y="50"/>
                  </a:lnTo>
                  <a:lnTo>
                    <a:pt x="185" y="46"/>
                  </a:lnTo>
                  <a:lnTo>
                    <a:pt x="183" y="44"/>
                  </a:lnTo>
                  <a:lnTo>
                    <a:pt x="179" y="46"/>
                  </a:lnTo>
                  <a:lnTo>
                    <a:pt x="170" y="51"/>
                  </a:lnTo>
                  <a:lnTo>
                    <a:pt x="169" y="49"/>
                  </a:lnTo>
                  <a:lnTo>
                    <a:pt x="172" y="44"/>
                  </a:lnTo>
                  <a:lnTo>
                    <a:pt x="171" y="42"/>
                  </a:lnTo>
                  <a:lnTo>
                    <a:pt x="167" y="43"/>
                  </a:lnTo>
                  <a:lnTo>
                    <a:pt x="160" y="40"/>
                  </a:lnTo>
                  <a:lnTo>
                    <a:pt x="153" y="41"/>
                  </a:lnTo>
                  <a:lnTo>
                    <a:pt x="151" y="35"/>
                  </a:lnTo>
                  <a:lnTo>
                    <a:pt x="146" y="31"/>
                  </a:lnTo>
                  <a:lnTo>
                    <a:pt x="144" y="28"/>
                  </a:lnTo>
                  <a:lnTo>
                    <a:pt x="146" y="24"/>
                  </a:lnTo>
                  <a:lnTo>
                    <a:pt x="164" y="30"/>
                  </a:lnTo>
                  <a:lnTo>
                    <a:pt x="168" y="30"/>
                  </a:lnTo>
                  <a:lnTo>
                    <a:pt x="171" y="28"/>
                  </a:lnTo>
                  <a:lnTo>
                    <a:pt x="172" y="24"/>
                  </a:lnTo>
                  <a:lnTo>
                    <a:pt x="172" y="20"/>
                  </a:lnTo>
                  <a:lnTo>
                    <a:pt x="169" y="17"/>
                  </a:lnTo>
                  <a:lnTo>
                    <a:pt x="158" y="13"/>
                  </a:lnTo>
                  <a:lnTo>
                    <a:pt x="153" y="7"/>
                  </a:lnTo>
                  <a:lnTo>
                    <a:pt x="140" y="0"/>
                  </a:lnTo>
                  <a:lnTo>
                    <a:pt x="140" y="3"/>
                  </a:lnTo>
                  <a:lnTo>
                    <a:pt x="142" y="10"/>
                  </a:lnTo>
                  <a:lnTo>
                    <a:pt x="141" y="12"/>
                  </a:lnTo>
                  <a:lnTo>
                    <a:pt x="137" y="10"/>
                  </a:lnTo>
                  <a:lnTo>
                    <a:pt x="134" y="12"/>
                  </a:lnTo>
                  <a:lnTo>
                    <a:pt x="131" y="20"/>
                  </a:lnTo>
                  <a:lnTo>
                    <a:pt x="127" y="22"/>
                  </a:lnTo>
                  <a:lnTo>
                    <a:pt x="124" y="23"/>
                  </a:lnTo>
                  <a:lnTo>
                    <a:pt x="112" y="16"/>
                  </a:lnTo>
                  <a:lnTo>
                    <a:pt x="107" y="15"/>
                  </a:lnTo>
                  <a:lnTo>
                    <a:pt x="109" y="26"/>
                  </a:lnTo>
                  <a:lnTo>
                    <a:pt x="109" y="30"/>
                  </a:lnTo>
                  <a:lnTo>
                    <a:pt x="107" y="34"/>
                  </a:lnTo>
                  <a:lnTo>
                    <a:pt x="107" y="36"/>
                  </a:lnTo>
                  <a:lnTo>
                    <a:pt x="104" y="37"/>
                  </a:lnTo>
                  <a:lnTo>
                    <a:pt x="99" y="37"/>
                  </a:lnTo>
                  <a:lnTo>
                    <a:pt x="92" y="32"/>
                  </a:lnTo>
                  <a:lnTo>
                    <a:pt x="87" y="28"/>
                  </a:lnTo>
                  <a:lnTo>
                    <a:pt x="86" y="27"/>
                  </a:lnTo>
                  <a:lnTo>
                    <a:pt x="85" y="28"/>
                  </a:lnTo>
                  <a:lnTo>
                    <a:pt x="87" y="32"/>
                  </a:lnTo>
                  <a:lnTo>
                    <a:pt x="86" y="35"/>
                  </a:lnTo>
                  <a:lnTo>
                    <a:pt x="85" y="39"/>
                  </a:lnTo>
                  <a:lnTo>
                    <a:pt x="85" y="42"/>
                  </a:lnTo>
                  <a:lnTo>
                    <a:pt x="83" y="45"/>
                  </a:lnTo>
                  <a:lnTo>
                    <a:pt x="81" y="49"/>
                  </a:lnTo>
                  <a:lnTo>
                    <a:pt x="76" y="51"/>
                  </a:lnTo>
                  <a:lnTo>
                    <a:pt x="62" y="57"/>
                  </a:lnTo>
                  <a:lnTo>
                    <a:pt x="61" y="59"/>
                  </a:lnTo>
                  <a:lnTo>
                    <a:pt x="57" y="74"/>
                  </a:lnTo>
                  <a:lnTo>
                    <a:pt x="55" y="76"/>
                  </a:lnTo>
                  <a:lnTo>
                    <a:pt x="54" y="78"/>
                  </a:lnTo>
                  <a:lnTo>
                    <a:pt x="49" y="80"/>
                  </a:lnTo>
                  <a:lnTo>
                    <a:pt x="47" y="81"/>
                  </a:lnTo>
                  <a:lnTo>
                    <a:pt x="41" y="85"/>
                  </a:lnTo>
                  <a:lnTo>
                    <a:pt x="37" y="88"/>
                  </a:lnTo>
                  <a:lnTo>
                    <a:pt x="33" y="90"/>
                  </a:lnTo>
                  <a:lnTo>
                    <a:pt x="34" y="93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3" y="95"/>
                  </a:lnTo>
                  <a:lnTo>
                    <a:pt x="44" y="98"/>
                  </a:lnTo>
                  <a:lnTo>
                    <a:pt x="42" y="101"/>
                  </a:lnTo>
                  <a:lnTo>
                    <a:pt x="35" y="120"/>
                  </a:lnTo>
                  <a:lnTo>
                    <a:pt x="34" y="125"/>
                  </a:lnTo>
                  <a:lnTo>
                    <a:pt x="37" y="136"/>
                  </a:lnTo>
                  <a:lnTo>
                    <a:pt x="41" y="149"/>
                  </a:lnTo>
                  <a:lnTo>
                    <a:pt x="52" y="154"/>
                  </a:lnTo>
                  <a:lnTo>
                    <a:pt x="61" y="159"/>
                  </a:lnTo>
                  <a:lnTo>
                    <a:pt x="66" y="170"/>
                  </a:lnTo>
                  <a:lnTo>
                    <a:pt x="75" y="184"/>
                  </a:lnTo>
                  <a:lnTo>
                    <a:pt x="80" y="189"/>
                  </a:lnTo>
                  <a:lnTo>
                    <a:pt x="80" y="191"/>
                  </a:lnTo>
                  <a:lnTo>
                    <a:pt x="79" y="200"/>
                  </a:lnTo>
                  <a:lnTo>
                    <a:pt x="73" y="210"/>
                  </a:lnTo>
                  <a:lnTo>
                    <a:pt x="68" y="218"/>
                  </a:lnTo>
                  <a:lnTo>
                    <a:pt x="62" y="227"/>
                  </a:lnTo>
                  <a:lnTo>
                    <a:pt x="58" y="235"/>
                  </a:lnTo>
                  <a:lnTo>
                    <a:pt x="53" y="245"/>
                  </a:lnTo>
                  <a:lnTo>
                    <a:pt x="52" y="248"/>
                  </a:lnTo>
                  <a:lnTo>
                    <a:pt x="52" y="251"/>
                  </a:lnTo>
                  <a:lnTo>
                    <a:pt x="53" y="255"/>
                  </a:lnTo>
                  <a:lnTo>
                    <a:pt x="59" y="267"/>
                  </a:lnTo>
                  <a:lnTo>
                    <a:pt x="62" y="273"/>
                  </a:lnTo>
                  <a:lnTo>
                    <a:pt x="65" y="279"/>
                  </a:lnTo>
                  <a:lnTo>
                    <a:pt x="67" y="286"/>
                  </a:lnTo>
                  <a:lnTo>
                    <a:pt x="68" y="292"/>
                  </a:lnTo>
                  <a:lnTo>
                    <a:pt x="71" y="298"/>
                  </a:lnTo>
                  <a:lnTo>
                    <a:pt x="72" y="301"/>
                  </a:lnTo>
                  <a:lnTo>
                    <a:pt x="74" y="306"/>
                  </a:lnTo>
                  <a:lnTo>
                    <a:pt x="77" y="312"/>
                  </a:lnTo>
                  <a:lnTo>
                    <a:pt x="79" y="317"/>
                  </a:lnTo>
                  <a:lnTo>
                    <a:pt x="83" y="334"/>
                  </a:lnTo>
                  <a:lnTo>
                    <a:pt x="83" y="339"/>
                  </a:lnTo>
                  <a:lnTo>
                    <a:pt x="83" y="342"/>
                  </a:lnTo>
                  <a:lnTo>
                    <a:pt x="81" y="343"/>
                  </a:lnTo>
                  <a:lnTo>
                    <a:pt x="77" y="344"/>
                  </a:lnTo>
                  <a:lnTo>
                    <a:pt x="72" y="346"/>
                  </a:lnTo>
                  <a:lnTo>
                    <a:pt x="72" y="347"/>
                  </a:lnTo>
                  <a:lnTo>
                    <a:pt x="75" y="350"/>
                  </a:lnTo>
                  <a:lnTo>
                    <a:pt x="72" y="358"/>
                  </a:lnTo>
                  <a:lnTo>
                    <a:pt x="72" y="367"/>
                  </a:lnTo>
                  <a:lnTo>
                    <a:pt x="69" y="372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5" y="377"/>
                  </a:lnTo>
                  <a:lnTo>
                    <a:pt x="75" y="378"/>
                  </a:lnTo>
                  <a:lnTo>
                    <a:pt x="75" y="381"/>
                  </a:lnTo>
                  <a:lnTo>
                    <a:pt x="75" y="384"/>
                  </a:lnTo>
                  <a:lnTo>
                    <a:pt x="72" y="386"/>
                  </a:lnTo>
                  <a:lnTo>
                    <a:pt x="69" y="389"/>
                  </a:lnTo>
                  <a:lnTo>
                    <a:pt x="68" y="391"/>
                  </a:lnTo>
                  <a:lnTo>
                    <a:pt x="68" y="394"/>
                  </a:lnTo>
                  <a:lnTo>
                    <a:pt x="70" y="398"/>
                  </a:lnTo>
                  <a:lnTo>
                    <a:pt x="71" y="402"/>
                  </a:lnTo>
                  <a:lnTo>
                    <a:pt x="74" y="405"/>
                  </a:lnTo>
                  <a:lnTo>
                    <a:pt x="83" y="408"/>
                  </a:lnTo>
                  <a:lnTo>
                    <a:pt x="83" y="411"/>
                  </a:lnTo>
                  <a:lnTo>
                    <a:pt x="84" y="414"/>
                  </a:lnTo>
                  <a:lnTo>
                    <a:pt x="84" y="417"/>
                  </a:lnTo>
                  <a:lnTo>
                    <a:pt x="80" y="423"/>
                  </a:lnTo>
                  <a:lnTo>
                    <a:pt x="80" y="425"/>
                  </a:lnTo>
                  <a:lnTo>
                    <a:pt x="82" y="431"/>
                  </a:lnTo>
                  <a:lnTo>
                    <a:pt x="83" y="436"/>
                  </a:lnTo>
                  <a:lnTo>
                    <a:pt x="92" y="442"/>
                  </a:lnTo>
                  <a:lnTo>
                    <a:pt x="95" y="445"/>
                  </a:lnTo>
                  <a:lnTo>
                    <a:pt x="96" y="447"/>
                  </a:lnTo>
                  <a:lnTo>
                    <a:pt x="96" y="452"/>
                  </a:lnTo>
                  <a:lnTo>
                    <a:pt x="96" y="456"/>
                  </a:lnTo>
                  <a:lnTo>
                    <a:pt x="96" y="460"/>
                  </a:lnTo>
                  <a:lnTo>
                    <a:pt x="93" y="465"/>
                  </a:lnTo>
                  <a:lnTo>
                    <a:pt x="87" y="475"/>
                  </a:lnTo>
                  <a:lnTo>
                    <a:pt x="81" y="479"/>
                  </a:lnTo>
                  <a:lnTo>
                    <a:pt x="81" y="480"/>
                  </a:lnTo>
                  <a:lnTo>
                    <a:pt x="82" y="483"/>
                  </a:lnTo>
                  <a:lnTo>
                    <a:pt x="93" y="495"/>
                  </a:lnTo>
                  <a:lnTo>
                    <a:pt x="100" y="501"/>
                  </a:lnTo>
                  <a:lnTo>
                    <a:pt x="110" y="509"/>
                  </a:lnTo>
                  <a:lnTo>
                    <a:pt x="116" y="515"/>
                  </a:lnTo>
                  <a:lnTo>
                    <a:pt x="118" y="520"/>
                  </a:lnTo>
                  <a:lnTo>
                    <a:pt x="121" y="525"/>
                  </a:lnTo>
                  <a:lnTo>
                    <a:pt x="124" y="529"/>
                  </a:lnTo>
                  <a:lnTo>
                    <a:pt x="126" y="532"/>
                  </a:lnTo>
                  <a:lnTo>
                    <a:pt x="127" y="534"/>
                  </a:lnTo>
                  <a:lnTo>
                    <a:pt x="127" y="537"/>
                  </a:lnTo>
                  <a:lnTo>
                    <a:pt x="124" y="544"/>
                  </a:lnTo>
                  <a:lnTo>
                    <a:pt x="122" y="550"/>
                  </a:lnTo>
                  <a:lnTo>
                    <a:pt x="120" y="557"/>
                  </a:lnTo>
                  <a:lnTo>
                    <a:pt x="116" y="563"/>
                  </a:lnTo>
                  <a:lnTo>
                    <a:pt x="109" y="573"/>
                  </a:lnTo>
                  <a:lnTo>
                    <a:pt x="98" y="586"/>
                  </a:lnTo>
                  <a:lnTo>
                    <a:pt x="95" y="590"/>
                  </a:lnTo>
                  <a:lnTo>
                    <a:pt x="90" y="596"/>
                  </a:lnTo>
                  <a:lnTo>
                    <a:pt x="81" y="609"/>
                  </a:lnTo>
                  <a:lnTo>
                    <a:pt x="79" y="612"/>
                  </a:lnTo>
                  <a:lnTo>
                    <a:pt x="71" y="623"/>
                  </a:lnTo>
                  <a:lnTo>
                    <a:pt x="68" y="626"/>
                  </a:lnTo>
                  <a:lnTo>
                    <a:pt x="65" y="629"/>
                  </a:lnTo>
                  <a:lnTo>
                    <a:pt x="58" y="639"/>
                  </a:lnTo>
                  <a:lnTo>
                    <a:pt x="50" y="647"/>
                  </a:lnTo>
                  <a:lnTo>
                    <a:pt x="42" y="653"/>
                  </a:lnTo>
                  <a:lnTo>
                    <a:pt x="40" y="657"/>
                  </a:lnTo>
                  <a:lnTo>
                    <a:pt x="37" y="659"/>
                  </a:lnTo>
                  <a:lnTo>
                    <a:pt x="34" y="662"/>
                  </a:lnTo>
                  <a:lnTo>
                    <a:pt x="32" y="663"/>
                  </a:lnTo>
                  <a:lnTo>
                    <a:pt x="25" y="673"/>
                  </a:lnTo>
                  <a:lnTo>
                    <a:pt x="14" y="686"/>
                  </a:lnTo>
                  <a:lnTo>
                    <a:pt x="25" y="683"/>
                  </a:lnTo>
                  <a:lnTo>
                    <a:pt x="36" y="677"/>
                  </a:lnTo>
                  <a:lnTo>
                    <a:pt x="38" y="678"/>
                  </a:lnTo>
                  <a:lnTo>
                    <a:pt x="40" y="681"/>
                  </a:lnTo>
                  <a:lnTo>
                    <a:pt x="40" y="685"/>
                  </a:lnTo>
                  <a:lnTo>
                    <a:pt x="39" y="688"/>
                  </a:lnTo>
                  <a:lnTo>
                    <a:pt x="35" y="685"/>
                  </a:lnTo>
                  <a:lnTo>
                    <a:pt x="36" y="689"/>
                  </a:lnTo>
                  <a:lnTo>
                    <a:pt x="40" y="695"/>
                  </a:lnTo>
                  <a:lnTo>
                    <a:pt x="44" y="698"/>
                  </a:lnTo>
                  <a:lnTo>
                    <a:pt x="52" y="706"/>
                  </a:lnTo>
                  <a:lnTo>
                    <a:pt x="62" y="708"/>
                  </a:lnTo>
                  <a:lnTo>
                    <a:pt x="68" y="706"/>
                  </a:lnTo>
                  <a:lnTo>
                    <a:pt x="72" y="706"/>
                  </a:lnTo>
                  <a:lnTo>
                    <a:pt x="77" y="711"/>
                  </a:lnTo>
                  <a:lnTo>
                    <a:pt x="80" y="716"/>
                  </a:lnTo>
                  <a:lnTo>
                    <a:pt x="82" y="718"/>
                  </a:lnTo>
                  <a:lnTo>
                    <a:pt x="86" y="721"/>
                  </a:lnTo>
                  <a:lnTo>
                    <a:pt x="85" y="723"/>
                  </a:lnTo>
                  <a:lnTo>
                    <a:pt x="84" y="725"/>
                  </a:lnTo>
                  <a:lnTo>
                    <a:pt x="71" y="721"/>
                  </a:lnTo>
                  <a:lnTo>
                    <a:pt x="55" y="718"/>
                  </a:lnTo>
                  <a:lnTo>
                    <a:pt x="53" y="721"/>
                  </a:lnTo>
                  <a:lnTo>
                    <a:pt x="51" y="724"/>
                  </a:lnTo>
                  <a:lnTo>
                    <a:pt x="50" y="727"/>
                  </a:lnTo>
                  <a:lnTo>
                    <a:pt x="49" y="728"/>
                  </a:lnTo>
                  <a:lnTo>
                    <a:pt x="46" y="730"/>
                  </a:lnTo>
                  <a:lnTo>
                    <a:pt x="42" y="730"/>
                  </a:lnTo>
                  <a:lnTo>
                    <a:pt x="38" y="729"/>
                  </a:lnTo>
                  <a:lnTo>
                    <a:pt x="36" y="727"/>
                  </a:lnTo>
                  <a:lnTo>
                    <a:pt x="34" y="729"/>
                  </a:lnTo>
                  <a:lnTo>
                    <a:pt x="33" y="734"/>
                  </a:lnTo>
                  <a:lnTo>
                    <a:pt x="30" y="736"/>
                  </a:lnTo>
                  <a:lnTo>
                    <a:pt x="27" y="734"/>
                  </a:lnTo>
                  <a:lnTo>
                    <a:pt x="24" y="731"/>
                  </a:lnTo>
                  <a:lnTo>
                    <a:pt x="22" y="732"/>
                  </a:lnTo>
                  <a:lnTo>
                    <a:pt x="20" y="734"/>
                  </a:lnTo>
                  <a:lnTo>
                    <a:pt x="22" y="739"/>
                  </a:lnTo>
                  <a:lnTo>
                    <a:pt x="22" y="745"/>
                  </a:lnTo>
                  <a:lnTo>
                    <a:pt x="20" y="749"/>
                  </a:lnTo>
                  <a:lnTo>
                    <a:pt x="22" y="751"/>
                  </a:lnTo>
                  <a:lnTo>
                    <a:pt x="24" y="754"/>
                  </a:lnTo>
                  <a:lnTo>
                    <a:pt x="25" y="755"/>
                  </a:lnTo>
                  <a:lnTo>
                    <a:pt x="24" y="757"/>
                  </a:lnTo>
                  <a:lnTo>
                    <a:pt x="22" y="757"/>
                  </a:lnTo>
                  <a:lnTo>
                    <a:pt x="21" y="758"/>
                  </a:lnTo>
                  <a:lnTo>
                    <a:pt x="20" y="760"/>
                  </a:lnTo>
                  <a:lnTo>
                    <a:pt x="18" y="760"/>
                  </a:lnTo>
                  <a:lnTo>
                    <a:pt x="17" y="761"/>
                  </a:lnTo>
                  <a:lnTo>
                    <a:pt x="16" y="766"/>
                  </a:lnTo>
                  <a:lnTo>
                    <a:pt x="13" y="774"/>
                  </a:lnTo>
                  <a:lnTo>
                    <a:pt x="9" y="781"/>
                  </a:lnTo>
                  <a:lnTo>
                    <a:pt x="5" y="784"/>
                  </a:lnTo>
                  <a:lnTo>
                    <a:pt x="4" y="786"/>
                  </a:lnTo>
                  <a:lnTo>
                    <a:pt x="3" y="790"/>
                  </a:lnTo>
                  <a:lnTo>
                    <a:pt x="3" y="793"/>
                  </a:lnTo>
                  <a:lnTo>
                    <a:pt x="6" y="810"/>
                  </a:lnTo>
                  <a:lnTo>
                    <a:pt x="6" y="813"/>
                  </a:lnTo>
                  <a:lnTo>
                    <a:pt x="5" y="816"/>
                  </a:lnTo>
                  <a:lnTo>
                    <a:pt x="5" y="820"/>
                  </a:lnTo>
                  <a:lnTo>
                    <a:pt x="5" y="823"/>
                  </a:lnTo>
                  <a:lnTo>
                    <a:pt x="7" y="827"/>
                  </a:lnTo>
                  <a:lnTo>
                    <a:pt x="9" y="834"/>
                  </a:lnTo>
                  <a:lnTo>
                    <a:pt x="10" y="839"/>
                  </a:lnTo>
                  <a:lnTo>
                    <a:pt x="11" y="840"/>
                  </a:lnTo>
                  <a:lnTo>
                    <a:pt x="13" y="842"/>
                  </a:lnTo>
                  <a:lnTo>
                    <a:pt x="13" y="843"/>
                  </a:lnTo>
                  <a:lnTo>
                    <a:pt x="13" y="843"/>
                  </a:lnTo>
                  <a:lnTo>
                    <a:pt x="13" y="844"/>
                  </a:lnTo>
                  <a:lnTo>
                    <a:pt x="6" y="847"/>
                  </a:lnTo>
                  <a:lnTo>
                    <a:pt x="5" y="848"/>
                  </a:lnTo>
                  <a:lnTo>
                    <a:pt x="5" y="851"/>
                  </a:lnTo>
                  <a:lnTo>
                    <a:pt x="2" y="854"/>
                  </a:lnTo>
                  <a:lnTo>
                    <a:pt x="1" y="857"/>
                  </a:lnTo>
                  <a:lnTo>
                    <a:pt x="0" y="860"/>
                  </a:lnTo>
                  <a:lnTo>
                    <a:pt x="0" y="862"/>
                  </a:lnTo>
                  <a:lnTo>
                    <a:pt x="4" y="862"/>
                  </a:lnTo>
                  <a:lnTo>
                    <a:pt x="5" y="863"/>
                  </a:lnTo>
                  <a:lnTo>
                    <a:pt x="6" y="867"/>
                  </a:lnTo>
                  <a:lnTo>
                    <a:pt x="10" y="871"/>
                  </a:lnTo>
                  <a:lnTo>
                    <a:pt x="14" y="874"/>
                  </a:lnTo>
                  <a:lnTo>
                    <a:pt x="15" y="875"/>
                  </a:lnTo>
                  <a:lnTo>
                    <a:pt x="15" y="878"/>
                  </a:lnTo>
                  <a:lnTo>
                    <a:pt x="15" y="881"/>
                  </a:lnTo>
                  <a:lnTo>
                    <a:pt x="14" y="882"/>
                  </a:lnTo>
                  <a:lnTo>
                    <a:pt x="13" y="884"/>
                  </a:lnTo>
                  <a:lnTo>
                    <a:pt x="11" y="888"/>
                  </a:lnTo>
                  <a:lnTo>
                    <a:pt x="11" y="892"/>
                  </a:lnTo>
                  <a:lnTo>
                    <a:pt x="9" y="900"/>
                  </a:lnTo>
                  <a:lnTo>
                    <a:pt x="9" y="900"/>
                  </a:lnTo>
                  <a:lnTo>
                    <a:pt x="14" y="899"/>
                  </a:lnTo>
                  <a:lnTo>
                    <a:pt x="16" y="900"/>
                  </a:lnTo>
                  <a:lnTo>
                    <a:pt x="16" y="901"/>
                  </a:lnTo>
                  <a:lnTo>
                    <a:pt x="17" y="906"/>
                  </a:lnTo>
                  <a:lnTo>
                    <a:pt x="18" y="908"/>
                  </a:lnTo>
                  <a:lnTo>
                    <a:pt x="20" y="911"/>
                  </a:lnTo>
                  <a:lnTo>
                    <a:pt x="20" y="913"/>
                  </a:lnTo>
                  <a:lnTo>
                    <a:pt x="23" y="916"/>
                  </a:lnTo>
                  <a:lnTo>
                    <a:pt x="24" y="918"/>
                  </a:lnTo>
                  <a:lnTo>
                    <a:pt x="25" y="925"/>
                  </a:lnTo>
                  <a:lnTo>
                    <a:pt x="26" y="929"/>
                  </a:lnTo>
                  <a:lnTo>
                    <a:pt x="26" y="932"/>
                  </a:lnTo>
                  <a:lnTo>
                    <a:pt x="25" y="936"/>
                  </a:lnTo>
                  <a:lnTo>
                    <a:pt x="25" y="938"/>
                  </a:lnTo>
                  <a:lnTo>
                    <a:pt x="29" y="943"/>
                  </a:lnTo>
                  <a:lnTo>
                    <a:pt x="30" y="943"/>
                  </a:lnTo>
                  <a:lnTo>
                    <a:pt x="32" y="941"/>
                  </a:lnTo>
                  <a:lnTo>
                    <a:pt x="32" y="941"/>
                  </a:lnTo>
                  <a:lnTo>
                    <a:pt x="37" y="941"/>
                  </a:lnTo>
                  <a:lnTo>
                    <a:pt x="40" y="942"/>
                  </a:lnTo>
                  <a:lnTo>
                    <a:pt x="41" y="946"/>
                  </a:lnTo>
                  <a:lnTo>
                    <a:pt x="42" y="949"/>
                  </a:lnTo>
                  <a:lnTo>
                    <a:pt x="44" y="949"/>
                  </a:lnTo>
                  <a:lnTo>
                    <a:pt x="49" y="946"/>
                  </a:lnTo>
                  <a:lnTo>
                    <a:pt x="51" y="945"/>
                  </a:lnTo>
                  <a:lnTo>
                    <a:pt x="53" y="945"/>
                  </a:lnTo>
                  <a:lnTo>
                    <a:pt x="59" y="947"/>
                  </a:lnTo>
                  <a:lnTo>
                    <a:pt x="62" y="949"/>
                  </a:lnTo>
                  <a:lnTo>
                    <a:pt x="62" y="951"/>
                  </a:lnTo>
                  <a:lnTo>
                    <a:pt x="62" y="952"/>
                  </a:lnTo>
                  <a:lnTo>
                    <a:pt x="62" y="955"/>
                  </a:lnTo>
                  <a:lnTo>
                    <a:pt x="61" y="958"/>
                  </a:lnTo>
                  <a:lnTo>
                    <a:pt x="63" y="961"/>
                  </a:lnTo>
                  <a:lnTo>
                    <a:pt x="65" y="963"/>
                  </a:lnTo>
                  <a:lnTo>
                    <a:pt x="70" y="960"/>
                  </a:lnTo>
                  <a:lnTo>
                    <a:pt x="71" y="958"/>
                  </a:lnTo>
                  <a:lnTo>
                    <a:pt x="72" y="958"/>
                  </a:lnTo>
                  <a:lnTo>
                    <a:pt x="75" y="957"/>
                  </a:lnTo>
                  <a:lnTo>
                    <a:pt x="77" y="955"/>
                  </a:lnTo>
                  <a:lnTo>
                    <a:pt x="79" y="954"/>
                  </a:lnTo>
                  <a:lnTo>
                    <a:pt x="82" y="955"/>
                  </a:lnTo>
                  <a:lnTo>
                    <a:pt x="88" y="954"/>
                  </a:lnTo>
                  <a:lnTo>
                    <a:pt x="94" y="957"/>
                  </a:lnTo>
                  <a:lnTo>
                    <a:pt x="94" y="958"/>
                  </a:lnTo>
                  <a:lnTo>
                    <a:pt x="98" y="962"/>
                  </a:lnTo>
                  <a:lnTo>
                    <a:pt x="99" y="964"/>
                  </a:lnTo>
                  <a:lnTo>
                    <a:pt x="101" y="964"/>
                  </a:lnTo>
                  <a:lnTo>
                    <a:pt x="103" y="966"/>
                  </a:lnTo>
                  <a:lnTo>
                    <a:pt x="105" y="968"/>
                  </a:lnTo>
                  <a:lnTo>
                    <a:pt x="106" y="967"/>
                  </a:lnTo>
                  <a:lnTo>
                    <a:pt x="107" y="968"/>
                  </a:lnTo>
                  <a:lnTo>
                    <a:pt x="108" y="969"/>
                  </a:lnTo>
                  <a:lnTo>
                    <a:pt x="108" y="971"/>
                  </a:lnTo>
                  <a:lnTo>
                    <a:pt x="107" y="978"/>
                  </a:lnTo>
                  <a:lnTo>
                    <a:pt x="107" y="980"/>
                  </a:lnTo>
                  <a:lnTo>
                    <a:pt x="105" y="981"/>
                  </a:lnTo>
                  <a:lnTo>
                    <a:pt x="105" y="983"/>
                  </a:lnTo>
                  <a:lnTo>
                    <a:pt x="105" y="985"/>
                  </a:lnTo>
                  <a:lnTo>
                    <a:pt x="107" y="987"/>
                  </a:lnTo>
                  <a:lnTo>
                    <a:pt x="109" y="992"/>
                  </a:lnTo>
                  <a:lnTo>
                    <a:pt x="110" y="994"/>
                  </a:lnTo>
                  <a:lnTo>
                    <a:pt x="110" y="996"/>
                  </a:lnTo>
                  <a:lnTo>
                    <a:pt x="107" y="1002"/>
                  </a:lnTo>
                  <a:lnTo>
                    <a:pt x="105" y="1004"/>
                  </a:lnTo>
                  <a:lnTo>
                    <a:pt x="105" y="1007"/>
                  </a:lnTo>
                  <a:lnTo>
                    <a:pt x="104" y="1009"/>
                  </a:lnTo>
                  <a:lnTo>
                    <a:pt x="104" y="1010"/>
                  </a:lnTo>
                  <a:lnTo>
                    <a:pt x="110" y="1015"/>
                  </a:lnTo>
                  <a:lnTo>
                    <a:pt x="114" y="1018"/>
                  </a:lnTo>
                  <a:lnTo>
                    <a:pt x="115" y="1019"/>
                  </a:lnTo>
                  <a:lnTo>
                    <a:pt x="115" y="1020"/>
                  </a:lnTo>
                  <a:lnTo>
                    <a:pt x="113" y="1025"/>
                  </a:lnTo>
                  <a:lnTo>
                    <a:pt x="113" y="1026"/>
                  </a:lnTo>
                  <a:lnTo>
                    <a:pt x="116" y="1027"/>
                  </a:lnTo>
                  <a:lnTo>
                    <a:pt x="118" y="1031"/>
                  </a:lnTo>
                  <a:lnTo>
                    <a:pt x="120" y="1036"/>
                  </a:lnTo>
                  <a:lnTo>
                    <a:pt x="123" y="1041"/>
                  </a:lnTo>
                  <a:lnTo>
                    <a:pt x="129" y="1045"/>
                  </a:lnTo>
                  <a:lnTo>
                    <a:pt x="134" y="1048"/>
                  </a:lnTo>
                  <a:lnTo>
                    <a:pt x="135" y="1049"/>
                  </a:lnTo>
                  <a:lnTo>
                    <a:pt x="136" y="1051"/>
                  </a:lnTo>
                  <a:lnTo>
                    <a:pt x="135" y="1054"/>
                  </a:lnTo>
                  <a:lnTo>
                    <a:pt x="134" y="1059"/>
                  </a:lnTo>
                  <a:lnTo>
                    <a:pt x="134" y="1061"/>
                  </a:lnTo>
                  <a:lnTo>
                    <a:pt x="135" y="1062"/>
                  </a:lnTo>
                  <a:lnTo>
                    <a:pt x="140" y="1062"/>
                  </a:lnTo>
                  <a:lnTo>
                    <a:pt x="147" y="1062"/>
                  </a:lnTo>
                  <a:lnTo>
                    <a:pt x="155" y="1067"/>
                  </a:lnTo>
                  <a:lnTo>
                    <a:pt x="155" y="1069"/>
                  </a:lnTo>
                  <a:lnTo>
                    <a:pt x="154" y="1071"/>
                  </a:lnTo>
                  <a:lnTo>
                    <a:pt x="155" y="1073"/>
                  </a:lnTo>
                  <a:lnTo>
                    <a:pt x="155" y="1074"/>
                  </a:lnTo>
                  <a:lnTo>
                    <a:pt x="162" y="1079"/>
                  </a:lnTo>
                  <a:lnTo>
                    <a:pt x="162" y="1081"/>
                  </a:lnTo>
                  <a:lnTo>
                    <a:pt x="162" y="1083"/>
                  </a:lnTo>
                  <a:lnTo>
                    <a:pt x="162" y="1085"/>
                  </a:lnTo>
                  <a:lnTo>
                    <a:pt x="161" y="1085"/>
                  </a:lnTo>
                  <a:lnTo>
                    <a:pt x="158" y="1086"/>
                  </a:lnTo>
                  <a:lnTo>
                    <a:pt x="155" y="1088"/>
                  </a:lnTo>
                  <a:lnTo>
                    <a:pt x="154" y="1091"/>
                  </a:lnTo>
                  <a:lnTo>
                    <a:pt x="148" y="1095"/>
                  </a:lnTo>
                  <a:lnTo>
                    <a:pt x="145" y="1097"/>
                  </a:lnTo>
                  <a:lnTo>
                    <a:pt x="142" y="1097"/>
                  </a:lnTo>
                  <a:lnTo>
                    <a:pt x="136" y="1096"/>
                  </a:lnTo>
                  <a:lnTo>
                    <a:pt x="134" y="1094"/>
                  </a:lnTo>
                  <a:lnTo>
                    <a:pt x="133" y="1092"/>
                  </a:lnTo>
                  <a:lnTo>
                    <a:pt x="131" y="1092"/>
                  </a:lnTo>
                  <a:lnTo>
                    <a:pt x="128" y="1092"/>
                  </a:lnTo>
                  <a:lnTo>
                    <a:pt x="123" y="1092"/>
                  </a:lnTo>
                  <a:lnTo>
                    <a:pt x="123" y="1092"/>
                  </a:lnTo>
                  <a:lnTo>
                    <a:pt x="121" y="1095"/>
                  </a:lnTo>
                  <a:lnTo>
                    <a:pt x="120" y="1098"/>
                  </a:lnTo>
                  <a:lnTo>
                    <a:pt x="118" y="1101"/>
                  </a:lnTo>
                  <a:lnTo>
                    <a:pt x="120" y="1102"/>
                  </a:lnTo>
                  <a:lnTo>
                    <a:pt x="121" y="1105"/>
                  </a:lnTo>
                  <a:lnTo>
                    <a:pt x="124" y="1109"/>
                  </a:lnTo>
                  <a:lnTo>
                    <a:pt x="127" y="1112"/>
                  </a:lnTo>
                  <a:lnTo>
                    <a:pt x="128" y="1114"/>
                  </a:lnTo>
                  <a:lnTo>
                    <a:pt x="128" y="1115"/>
                  </a:lnTo>
                  <a:lnTo>
                    <a:pt x="126" y="1117"/>
                  </a:lnTo>
                  <a:lnTo>
                    <a:pt x="126" y="1120"/>
                  </a:lnTo>
                  <a:lnTo>
                    <a:pt x="129" y="1124"/>
                  </a:lnTo>
                  <a:lnTo>
                    <a:pt x="128" y="1125"/>
                  </a:lnTo>
                  <a:lnTo>
                    <a:pt x="128" y="1130"/>
                  </a:lnTo>
                  <a:lnTo>
                    <a:pt x="128" y="1136"/>
                  </a:lnTo>
                  <a:lnTo>
                    <a:pt x="129" y="1137"/>
                  </a:lnTo>
                  <a:lnTo>
                    <a:pt x="130" y="1138"/>
                  </a:lnTo>
                  <a:lnTo>
                    <a:pt x="131" y="1141"/>
                  </a:lnTo>
                  <a:lnTo>
                    <a:pt x="134" y="1145"/>
                  </a:lnTo>
                  <a:lnTo>
                    <a:pt x="134" y="1146"/>
                  </a:lnTo>
                  <a:lnTo>
                    <a:pt x="134" y="1146"/>
                  </a:lnTo>
                  <a:lnTo>
                    <a:pt x="137" y="1148"/>
                  </a:lnTo>
                  <a:lnTo>
                    <a:pt x="140" y="1149"/>
                  </a:lnTo>
                  <a:lnTo>
                    <a:pt x="142" y="1149"/>
                  </a:lnTo>
                  <a:lnTo>
                    <a:pt x="145" y="1148"/>
                  </a:lnTo>
                  <a:lnTo>
                    <a:pt x="147" y="1147"/>
                  </a:lnTo>
                  <a:lnTo>
                    <a:pt x="150" y="1146"/>
                  </a:lnTo>
                  <a:lnTo>
                    <a:pt x="152" y="1138"/>
                  </a:lnTo>
                  <a:lnTo>
                    <a:pt x="153" y="1137"/>
                  </a:lnTo>
                  <a:lnTo>
                    <a:pt x="154" y="1136"/>
                  </a:lnTo>
                  <a:lnTo>
                    <a:pt x="156" y="1136"/>
                  </a:lnTo>
                  <a:lnTo>
                    <a:pt x="161" y="1137"/>
                  </a:lnTo>
                  <a:lnTo>
                    <a:pt x="166" y="1139"/>
                  </a:lnTo>
                  <a:lnTo>
                    <a:pt x="168" y="1139"/>
                  </a:lnTo>
                  <a:lnTo>
                    <a:pt x="175" y="1135"/>
                  </a:lnTo>
                  <a:lnTo>
                    <a:pt x="179" y="1134"/>
                  </a:lnTo>
                  <a:lnTo>
                    <a:pt x="184" y="1135"/>
                  </a:lnTo>
                  <a:lnTo>
                    <a:pt x="189" y="1135"/>
                  </a:lnTo>
                  <a:lnTo>
                    <a:pt x="193" y="1135"/>
                  </a:lnTo>
                  <a:lnTo>
                    <a:pt x="196" y="1136"/>
                  </a:lnTo>
                  <a:lnTo>
                    <a:pt x="199" y="1139"/>
                  </a:lnTo>
                  <a:lnTo>
                    <a:pt x="202" y="1144"/>
                  </a:lnTo>
                  <a:lnTo>
                    <a:pt x="205" y="1152"/>
                  </a:lnTo>
                  <a:lnTo>
                    <a:pt x="213" y="1162"/>
                  </a:lnTo>
                  <a:lnTo>
                    <a:pt x="213" y="1164"/>
                  </a:lnTo>
                  <a:lnTo>
                    <a:pt x="213" y="1165"/>
                  </a:lnTo>
                  <a:lnTo>
                    <a:pt x="208" y="1166"/>
                  </a:lnTo>
                  <a:lnTo>
                    <a:pt x="205" y="1167"/>
                  </a:lnTo>
                  <a:lnTo>
                    <a:pt x="205" y="1169"/>
                  </a:lnTo>
                  <a:lnTo>
                    <a:pt x="206" y="1171"/>
                  </a:lnTo>
                  <a:lnTo>
                    <a:pt x="207" y="1173"/>
                  </a:lnTo>
                  <a:lnTo>
                    <a:pt x="208" y="1176"/>
                  </a:lnTo>
                  <a:lnTo>
                    <a:pt x="208" y="1179"/>
                  </a:lnTo>
                  <a:lnTo>
                    <a:pt x="208" y="1182"/>
                  </a:lnTo>
                  <a:lnTo>
                    <a:pt x="209" y="1183"/>
                  </a:lnTo>
                  <a:lnTo>
                    <a:pt x="209" y="1185"/>
                  </a:lnTo>
                  <a:lnTo>
                    <a:pt x="208" y="1187"/>
                  </a:lnTo>
                  <a:lnTo>
                    <a:pt x="208" y="1187"/>
                  </a:lnTo>
                  <a:lnTo>
                    <a:pt x="208" y="1188"/>
                  </a:lnTo>
                  <a:lnTo>
                    <a:pt x="216" y="1188"/>
                  </a:lnTo>
                  <a:lnTo>
                    <a:pt x="220" y="1190"/>
                  </a:lnTo>
                  <a:lnTo>
                    <a:pt x="223" y="1191"/>
                  </a:lnTo>
                  <a:lnTo>
                    <a:pt x="224" y="1191"/>
                  </a:lnTo>
                  <a:lnTo>
                    <a:pt x="227" y="1191"/>
                  </a:lnTo>
                  <a:lnTo>
                    <a:pt x="231" y="1190"/>
                  </a:lnTo>
                  <a:lnTo>
                    <a:pt x="233" y="1190"/>
                  </a:lnTo>
                  <a:lnTo>
                    <a:pt x="235" y="1191"/>
                  </a:lnTo>
                  <a:lnTo>
                    <a:pt x="235" y="1194"/>
                  </a:lnTo>
                  <a:lnTo>
                    <a:pt x="236" y="1197"/>
                  </a:lnTo>
                  <a:lnTo>
                    <a:pt x="238" y="1198"/>
                  </a:lnTo>
                  <a:lnTo>
                    <a:pt x="239" y="1198"/>
                  </a:lnTo>
                  <a:lnTo>
                    <a:pt x="241" y="1198"/>
                  </a:lnTo>
                  <a:lnTo>
                    <a:pt x="241" y="1199"/>
                  </a:lnTo>
                  <a:lnTo>
                    <a:pt x="241" y="1200"/>
                  </a:lnTo>
                  <a:lnTo>
                    <a:pt x="241" y="1202"/>
                  </a:lnTo>
                  <a:lnTo>
                    <a:pt x="242" y="1204"/>
                  </a:lnTo>
                  <a:lnTo>
                    <a:pt x="243" y="1209"/>
                  </a:lnTo>
                  <a:lnTo>
                    <a:pt x="244" y="1211"/>
                  </a:lnTo>
                  <a:lnTo>
                    <a:pt x="245" y="1213"/>
                  </a:lnTo>
                  <a:lnTo>
                    <a:pt x="245" y="1215"/>
                  </a:lnTo>
                  <a:lnTo>
                    <a:pt x="244" y="1216"/>
                  </a:lnTo>
                  <a:lnTo>
                    <a:pt x="243" y="1218"/>
                  </a:lnTo>
                  <a:lnTo>
                    <a:pt x="244" y="1221"/>
                  </a:lnTo>
                  <a:lnTo>
                    <a:pt x="246" y="1226"/>
                  </a:lnTo>
                  <a:lnTo>
                    <a:pt x="248" y="1226"/>
                  </a:lnTo>
                  <a:lnTo>
                    <a:pt x="249" y="1230"/>
                  </a:lnTo>
                  <a:lnTo>
                    <a:pt x="252" y="1231"/>
                  </a:lnTo>
                  <a:lnTo>
                    <a:pt x="255" y="1228"/>
                  </a:lnTo>
                  <a:lnTo>
                    <a:pt x="259" y="1226"/>
                  </a:lnTo>
                  <a:lnTo>
                    <a:pt x="262" y="1227"/>
                  </a:lnTo>
                  <a:lnTo>
                    <a:pt x="265" y="1227"/>
                  </a:lnTo>
                  <a:lnTo>
                    <a:pt x="268" y="1230"/>
                  </a:lnTo>
                  <a:lnTo>
                    <a:pt x="269" y="1232"/>
                  </a:lnTo>
                  <a:lnTo>
                    <a:pt x="271" y="1234"/>
                  </a:lnTo>
                  <a:lnTo>
                    <a:pt x="273" y="1233"/>
                  </a:lnTo>
                  <a:lnTo>
                    <a:pt x="277" y="1234"/>
                  </a:lnTo>
                  <a:lnTo>
                    <a:pt x="278" y="1236"/>
                  </a:lnTo>
                  <a:lnTo>
                    <a:pt x="281" y="1237"/>
                  </a:lnTo>
                  <a:lnTo>
                    <a:pt x="283" y="1235"/>
                  </a:lnTo>
                  <a:lnTo>
                    <a:pt x="285" y="1233"/>
                  </a:lnTo>
                  <a:lnTo>
                    <a:pt x="291" y="1231"/>
                  </a:lnTo>
                  <a:lnTo>
                    <a:pt x="296" y="1231"/>
                  </a:lnTo>
                  <a:lnTo>
                    <a:pt x="297" y="1230"/>
                  </a:lnTo>
                  <a:lnTo>
                    <a:pt x="299" y="1228"/>
                  </a:lnTo>
                  <a:lnTo>
                    <a:pt x="302" y="1227"/>
                  </a:lnTo>
                  <a:lnTo>
                    <a:pt x="305" y="1227"/>
                  </a:lnTo>
                  <a:lnTo>
                    <a:pt x="307" y="1231"/>
                  </a:lnTo>
                  <a:lnTo>
                    <a:pt x="310" y="1233"/>
                  </a:lnTo>
                  <a:lnTo>
                    <a:pt x="310" y="1237"/>
                  </a:lnTo>
                  <a:lnTo>
                    <a:pt x="313" y="1242"/>
                  </a:lnTo>
                  <a:lnTo>
                    <a:pt x="321" y="1249"/>
                  </a:lnTo>
                  <a:lnTo>
                    <a:pt x="323" y="1251"/>
                  </a:lnTo>
                  <a:lnTo>
                    <a:pt x="326" y="1250"/>
                  </a:lnTo>
                  <a:lnTo>
                    <a:pt x="326" y="1250"/>
                  </a:lnTo>
                  <a:lnTo>
                    <a:pt x="327" y="1249"/>
                  </a:lnTo>
                  <a:lnTo>
                    <a:pt x="328" y="1246"/>
                  </a:lnTo>
                  <a:lnTo>
                    <a:pt x="328" y="1245"/>
                  </a:lnTo>
                  <a:lnTo>
                    <a:pt x="330" y="1245"/>
                  </a:lnTo>
                  <a:lnTo>
                    <a:pt x="335" y="1249"/>
                  </a:lnTo>
                  <a:lnTo>
                    <a:pt x="339" y="1249"/>
                  </a:lnTo>
                  <a:lnTo>
                    <a:pt x="341" y="1249"/>
                  </a:lnTo>
                  <a:lnTo>
                    <a:pt x="346" y="1252"/>
                  </a:lnTo>
                  <a:lnTo>
                    <a:pt x="350" y="1255"/>
                  </a:lnTo>
                  <a:lnTo>
                    <a:pt x="353" y="1256"/>
                  </a:lnTo>
                  <a:lnTo>
                    <a:pt x="356" y="1255"/>
                  </a:lnTo>
                  <a:lnTo>
                    <a:pt x="357" y="1254"/>
                  </a:lnTo>
                  <a:lnTo>
                    <a:pt x="359" y="1255"/>
                  </a:lnTo>
                  <a:lnTo>
                    <a:pt x="360" y="1257"/>
                  </a:lnTo>
                  <a:lnTo>
                    <a:pt x="362" y="1259"/>
                  </a:lnTo>
                  <a:lnTo>
                    <a:pt x="364" y="1259"/>
                  </a:lnTo>
                  <a:lnTo>
                    <a:pt x="366" y="1260"/>
                  </a:lnTo>
                  <a:lnTo>
                    <a:pt x="372" y="1263"/>
                  </a:lnTo>
                  <a:lnTo>
                    <a:pt x="376" y="1267"/>
                  </a:lnTo>
                  <a:lnTo>
                    <a:pt x="379" y="1267"/>
                  </a:lnTo>
                  <a:lnTo>
                    <a:pt x="381" y="1266"/>
                  </a:lnTo>
                  <a:lnTo>
                    <a:pt x="383" y="1266"/>
                  </a:lnTo>
                  <a:lnTo>
                    <a:pt x="385" y="1267"/>
                  </a:lnTo>
                  <a:lnTo>
                    <a:pt x="386" y="1268"/>
                  </a:lnTo>
                  <a:lnTo>
                    <a:pt x="385" y="1270"/>
                  </a:lnTo>
                  <a:lnTo>
                    <a:pt x="385" y="1273"/>
                  </a:lnTo>
                  <a:lnTo>
                    <a:pt x="386" y="1276"/>
                  </a:lnTo>
                  <a:lnTo>
                    <a:pt x="386" y="1279"/>
                  </a:lnTo>
                  <a:lnTo>
                    <a:pt x="386" y="1282"/>
                  </a:lnTo>
                  <a:lnTo>
                    <a:pt x="385" y="1284"/>
                  </a:lnTo>
                  <a:lnTo>
                    <a:pt x="382" y="1287"/>
                  </a:lnTo>
                  <a:lnTo>
                    <a:pt x="380" y="1290"/>
                  </a:lnTo>
                  <a:lnTo>
                    <a:pt x="375" y="1292"/>
                  </a:lnTo>
                  <a:lnTo>
                    <a:pt x="373" y="1293"/>
                  </a:lnTo>
                  <a:lnTo>
                    <a:pt x="373" y="1295"/>
                  </a:lnTo>
                  <a:lnTo>
                    <a:pt x="375" y="1297"/>
                  </a:lnTo>
                  <a:lnTo>
                    <a:pt x="378" y="1299"/>
                  </a:lnTo>
                  <a:lnTo>
                    <a:pt x="382" y="1300"/>
                  </a:lnTo>
                  <a:lnTo>
                    <a:pt x="383" y="1302"/>
                  </a:lnTo>
                  <a:lnTo>
                    <a:pt x="382" y="1302"/>
                  </a:lnTo>
                  <a:lnTo>
                    <a:pt x="380" y="1303"/>
                  </a:lnTo>
                  <a:lnTo>
                    <a:pt x="376" y="1302"/>
                  </a:lnTo>
                  <a:lnTo>
                    <a:pt x="375" y="1303"/>
                  </a:lnTo>
                  <a:lnTo>
                    <a:pt x="373" y="1305"/>
                  </a:lnTo>
                  <a:lnTo>
                    <a:pt x="373" y="1309"/>
                  </a:lnTo>
                  <a:lnTo>
                    <a:pt x="372" y="1312"/>
                  </a:lnTo>
                  <a:lnTo>
                    <a:pt x="375" y="1313"/>
                  </a:lnTo>
                  <a:lnTo>
                    <a:pt x="378" y="1314"/>
                  </a:lnTo>
                  <a:lnTo>
                    <a:pt x="378" y="1317"/>
                  </a:lnTo>
                  <a:lnTo>
                    <a:pt x="379" y="1320"/>
                  </a:lnTo>
                  <a:lnTo>
                    <a:pt x="380" y="1322"/>
                  </a:lnTo>
                  <a:lnTo>
                    <a:pt x="378" y="1324"/>
                  </a:lnTo>
                  <a:lnTo>
                    <a:pt x="378" y="1325"/>
                  </a:lnTo>
                  <a:lnTo>
                    <a:pt x="378" y="1326"/>
                  </a:lnTo>
                  <a:lnTo>
                    <a:pt x="380" y="1326"/>
                  </a:lnTo>
                  <a:lnTo>
                    <a:pt x="381" y="1326"/>
                  </a:lnTo>
                  <a:lnTo>
                    <a:pt x="381" y="1328"/>
                  </a:lnTo>
                  <a:lnTo>
                    <a:pt x="379" y="1331"/>
                  </a:lnTo>
                  <a:lnTo>
                    <a:pt x="377" y="1337"/>
                  </a:lnTo>
                  <a:lnTo>
                    <a:pt x="376" y="1341"/>
                  </a:lnTo>
                  <a:lnTo>
                    <a:pt x="376" y="1344"/>
                  </a:lnTo>
                  <a:lnTo>
                    <a:pt x="375" y="1346"/>
                  </a:lnTo>
                  <a:lnTo>
                    <a:pt x="372" y="1346"/>
                  </a:lnTo>
                  <a:lnTo>
                    <a:pt x="364" y="1346"/>
                  </a:lnTo>
                  <a:lnTo>
                    <a:pt x="357" y="1346"/>
                  </a:lnTo>
                  <a:lnTo>
                    <a:pt x="354" y="1346"/>
                  </a:lnTo>
                  <a:lnTo>
                    <a:pt x="350" y="1346"/>
                  </a:lnTo>
                  <a:lnTo>
                    <a:pt x="347" y="1346"/>
                  </a:lnTo>
                  <a:lnTo>
                    <a:pt x="344" y="1352"/>
                  </a:lnTo>
                  <a:lnTo>
                    <a:pt x="341" y="1353"/>
                  </a:lnTo>
                  <a:lnTo>
                    <a:pt x="337" y="1356"/>
                  </a:lnTo>
                  <a:lnTo>
                    <a:pt x="333" y="1356"/>
                  </a:lnTo>
                  <a:lnTo>
                    <a:pt x="331" y="1358"/>
                  </a:lnTo>
                  <a:lnTo>
                    <a:pt x="330" y="1362"/>
                  </a:lnTo>
                  <a:lnTo>
                    <a:pt x="330" y="1365"/>
                  </a:lnTo>
                  <a:lnTo>
                    <a:pt x="329" y="1367"/>
                  </a:lnTo>
                  <a:lnTo>
                    <a:pt x="329" y="1368"/>
                  </a:lnTo>
                  <a:lnTo>
                    <a:pt x="328" y="1369"/>
                  </a:lnTo>
                  <a:lnTo>
                    <a:pt x="328" y="1370"/>
                  </a:lnTo>
                  <a:lnTo>
                    <a:pt x="329" y="1371"/>
                  </a:lnTo>
                  <a:lnTo>
                    <a:pt x="331" y="1371"/>
                  </a:lnTo>
                  <a:lnTo>
                    <a:pt x="331" y="1372"/>
                  </a:lnTo>
                  <a:lnTo>
                    <a:pt x="330" y="1373"/>
                  </a:lnTo>
                  <a:lnTo>
                    <a:pt x="329" y="1374"/>
                  </a:lnTo>
                  <a:lnTo>
                    <a:pt x="328" y="1376"/>
                  </a:lnTo>
                  <a:lnTo>
                    <a:pt x="328" y="1377"/>
                  </a:lnTo>
                  <a:lnTo>
                    <a:pt x="329" y="1379"/>
                  </a:lnTo>
                  <a:lnTo>
                    <a:pt x="337" y="1376"/>
                  </a:lnTo>
                  <a:lnTo>
                    <a:pt x="340" y="1373"/>
                  </a:lnTo>
                  <a:lnTo>
                    <a:pt x="345" y="1372"/>
                  </a:lnTo>
                  <a:lnTo>
                    <a:pt x="344" y="1373"/>
                  </a:lnTo>
                  <a:lnTo>
                    <a:pt x="341" y="1374"/>
                  </a:lnTo>
                  <a:lnTo>
                    <a:pt x="339" y="1377"/>
                  </a:lnTo>
                  <a:lnTo>
                    <a:pt x="342" y="1377"/>
                  </a:lnTo>
                  <a:lnTo>
                    <a:pt x="350" y="1376"/>
                  </a:lnTo>
                  <a:lnTo>
                    <a:pt x="353" y="1371"/>
                  </a:lnTo>
                  <a:lnTo>
                    <a:pt x="358" y="1371"/>
                  </a:lnTo>
                  <a:lnTo>
                    <a:pt x="360" y="1374"/>
                  </a:lnTo>
                  <a:lnTo>
                    <a:pt x="361" y="1378"/>
                  </a:lnTo>
                  <a:lnTo>
                    <a:pt x="361" y="1380"/>
                  </a:lnTo>
                  <a:lnTo>
                    <a:pt x="361" y="1382"/>
                  </a:lnTo>
                  <a:lnTo>
                    <a:pt x="356" y="1382"/>
                  </a:lnTo>
                  <a:lnTo>
                    <a:pt x="346" y="1388"/>
                  </a:lnTo>
                  <a:lnTo>
                    <a:pt x="341" y="1389"/>
                  </a:lnTo>
                  <a:lnTo>
                    <a:pt x="335" y="1391"/>
                  </a:lnTo>
                  <a:lnTo>
                    <a:pt x="337" y="1395"/>
                  </a:lnTo>
                  <a:lnTo>
                    <a:pt x="337" y="1398"/>
                  </a:lnTo>
                  <a:lnTo>
                    <a:pt x="333" y="1398"/>
                  </a:lnTo>
                  <a:lnTo>
                    <a:pt x="329" y="1396"/>
                  </a:lnTo>
                  <a:lnTo>
                    <a:pt x="327" y="1397"/>
                  </a:lnTo>
                  <a:lnTo>
                    <a:pt x="322" y="1400"/>
                  </a:lnTo>
                  <a:lnTo>
                    <a:pt x="318" y="1399"/>
                  </a:lnTo>
                  <a:lnTo>
                    <a:pt x="315" y="1399"/>
                  </a:lnTo>
                  <a:lnTo>
                    <a:pt x="317" y="1404"/>
                  </a:lnTo>
                  <a:lnTo>
                    <a:pt x="320" y="1410"/>
                  </a:lnTo>
                  <a:lnTo>
                    <a:pt x="322" y="1410"/>
                  </a:lnTo>
                  <a:lnTo>
                    <a:pt x="324" y="1410"/>
                  </a:lnTo>
                  <a:lnTo>
                    <a:pt x="332" y="1416"/>
                  </a:lnTo>
                  <a:lnTo>
                    <a:pt x="337" y="1423"/>
                  </a:lnTo>
                  <a:lnTo>
                    <a:pt x="334" y="1424"/>
                  </a:lnTo>
                  <a:lnTo>
                    <a:pt x="332" y="1423"/>
                  </a:lnTo>
                  <a:lnTo>
                    <a:pt x="328" y="1423"/>
                  </a:lnTo>
                  <a:lnTo>
                    <a:pt x="326" y="1427"/>
                  </a:lnTo>
                  <a:lnTo>
                    <a:pt x="324" y="1430"/>
                  </a:lnTo>
                  <a:lnTo>
                    <a:pt x="324" y="1429"/>
                  </a:lnTo>
                  <a:lnTo>
                    <a:pt x="324" y="1426"/>
                  </a:lnTo>
                  <a:lnTo>
                    <a:pt x="323" y="1425"/>
                  </a:lnTo>
                  <a:lnTo>
                    <a:pt x="320" y="1427"/>
                  </a:lnTo>
                  <a:lnTo>
                    <a:pt x="317" y="1436"/>
                  </a:lnTo>
                  <a:lnTo>
                    <a:pt x="312" y="1442"/>
                  </a:lnTo>
                  <a:lnTo>
                    <a:pt x="310" y="1446"/>
                  </a:lnTo>
                  <a:lnTo>
                    <a:pt x="310" y="1449"/>
                  </a:lnTo>
                  <a:lnTo>
                    <a:pt x="311" y="1450"/>
                  </a:lnTo>
                  <a:lnTo>
                    <a:pt x="312" y="1450"/>
                  </a:lnTo>
                  <a:lnTo>
                    <a:pt x="312" y="1452"/>
                  </a:lnTo>
                  <a:lnTo>
                    <a:pt x="312" y="1454"/>
                  </a:lnTo>
                  <a:lnTo>
                    <a:pt x="300" y="1457"/>
                  </a:lnTo>
                  <a:lnTo>
                    <a:pt x="298" y="1458"/>
                  </a:lnTo>
                  <a:lnTo>
                    <a:pt x="295" y="1457"/>
                  </a:lnTo>
                  <a:lnTo>
                    <a:pt x="291" y="1454"/>
                  </a:lnTo>
                  <a:lnTo>
                    <a:pt x="288" y="1452"/>
                  </a:lnTo>
                  <a:lnTo>
                    <a:pt x="286" y="1452"/>
                  </a:lnTo>
                  <a:lnTo>
                    <a:pt x="283" y="1454"/>
                  </a:lnTo>
                  <a:lnTo>
                    <a:pt x="285" y="1455"/>
                  </a:lnTo>
                  <a:lnTo>
                    <a:pt x="286" y="1456"/>
                  </a:lnTo>
                  <a:lnTo>
                    <a:pt x="290" y="1457"/>
                  </a:lnTo>
                  <a:lnTo>
                    <a:pt x="288" y="1459"/>
                  </a:lnTo>
                  <a:lnTo>
                    <a:pt x="281" y="1462"/>
                  </a:lnTo>
                  <a:lnTo>
                    <a:pt x="281" y="1463"/>
                  </a:lnTo>
                  <a:lnTo>
                    <a:pt x="281" y="1465"/>
                  </a:lnTo>
                  <a:lnTo>
                    <a:pt x="290" y="1467"/>
                  </a:lnTo>
                  <a:lnTo>
                    <a:pt x="298" y="1471"/>
                  </a:lnTo>
                  <a:lnTo>
                    <a:pt x="301" y="1474"/>
                  </a:lnTo>
                  <a:lnTo>
                    <a:pt x="302" y="1479"/>
                  </a:lnTo>
                  <a:lnTo>
                    <a:pt x="304" y="1481"/>
                  </a:lnTo>
                  <a:lnTo>
                    <a:pt x="307" y="1483"/>
                  </a:lnTo>
                  <a:lnTo>
                    <a:pt x="309" y="1484"/>
                  </a:lnTo>
                  <a:lnTo>
                    <a:pt x="313" y="1484"/>
                  </a:lnTo>
                  <a:lnTo>
                    <a:pt x="318" y="1483"/>
                  </a:lnTo>
                  <a:lnTo>
                    <a:pt x="328" y="1495"/>
                  </a:lnTo>
                  <a:lnTo>
                    <a:pt x="332" y="1497"/>
                  </a:lnTo>
                  <a:lnTo>
                    <a:pt x="341" y="1499"/>
                  </a:lnTo>
                  <a:lnTo>
                    <a:pt x="344" y="1500"/>
                  </a:lnTo>
                  <a:lnTo>
                    <a:pt x="362" y="1517"/>
                  </a:lnTo>
                  <a:lnTo>
                    <a:pt x="368" y="1523"/>
                  </a:lnTo>
                  <a:lnTo>
                    <a:pt x="379" y="1534"/>
                  </a:lnTo>
                  <a:lnTo>
                    <a:pt x="382" y="1536"/>
                  </a:lnTo>
                  <a:lnTo>
                    <a:pt x="383" y="1534"/>
                  </a:lnTo>
                  <a:lnTo>
                    <a:pt x="385" y="1531"/>
                  </a:lnTo>
                  <a:lnTo>
                    <a:pt x="387" y="1530"/>
                  </a:lnTo>
                  <a:lnTo>
                    <a:pt x="393" y="1531"/>
                  </a:lnTo>
                  <a:lnTo>
                    <a:pt x="398" y="1533"/>
                  </a:lnTo>
                  <a:lnTo>
                    <a:pt x="402" y="1532"/>
                  </a:lnTo>
                  <a:lnTo>
                    <a:pt x="406" y="1534"/>
                  </a:lnTo>
                  <a:lnTo>
                    <a:pt x="411" y="1536"/>
                  </a:lnTo>
                  <a:lnTo>
                    <a:pt x="415" y="1538"/>
                  </a:lnTo>
                  <a:lnTo>
                    <a:pt x="424" y="1540"/>
                  </a:lnTo>
                  <a:lnTo>
                    <a:pt x="427" y="1542"/>
                  </a:lnTo>
                  <a:lnTo>
                    <a:pt x="430" y="1545"/>
                  </a:lnTo>
                  <a:lnTo>
                    <a:pt x="444" y="1546"/>
                  </a:lnTo>
                  <a:lnTo>
                    <a:pt x="446" y="1545"/>
                  </a:lnTo>
                  <a:lnTo>
                    <a:pt x="447" y="1545"/>
                  </a:lnTo>
                  <a:lnTo>
                    <a:pt x="451" y="1544"/>
                  </a:lnTo>
                  <a:lnTo>
                    <a:pt x="455" y="1544"/>
                  </a:lnTo>
                  <a:lnTo>
                    <a:pt x="460" y="1547"/>
                  </a:lnTo>
                  <a:lnTo>
                    <a:pt x="463" y="1547"/>
                  </a:lnTo>
                  <a:lnTo>
                    <a:pt x="466" y="1547"/>
                  </a:lnTo>
                  <a:lnTo>
                    <a:pt x="470" y="1549"/>
                  </a:lnTo>
                  <a:lnTo>
                    <a:pt x="473" y="1550"/>
                  </a:lnTo>
                  <a:lnTo>
                    <a:pt x="473" y="1552"/>
                  </a:lnTo>
                  <a:lnTo>
                    <a:pt x="476" y="1554"/>
                  </a:lnTo>
                  <a:lnTo>
                    <a:pt x="483" y="1558"/>
                  </a:lnTo>
                  <a:lnTo>
                    <a:pt x="490" y="1560"/>
                  </a:lnTo>
                  <a:lnTo>
                    <a:pt x="492" y="1562"/>
                  </a:lnTo>
                  <a:lnTo>
                    <a:pt x="497" y="1565"/>
                  </a:lnTo>
                  <a:lnTo>
                    <a:pt x="498" y="1565"/>
                  </a:lnTo>
                  <a:lnTo>
                    <a:pt x="497" y="1566"/>
                  </a:lnTo>
                  <a:lnTo>
                    <a:pt x="496" y="1568"/>
                  </a:lnTo>
                  <a:lnTo>
                    <a:pt x="496" y="1569"/>
                  </a:lnTo>
                  <a:lnTo>
                    <a:pt x="496" y="1571"/>
                  </a:lnTo>
                  <a:lnTo>
                    <a:pt x="498" y="1571"/>
                  </a:lnTo>
                  <a:lnTo>
                    <a:pt x="502" y="1572"/>
                  </a:lnTo>
                  <a:lnTo>
                    <a:pt x="504" y="1571"/>
                  </a:lnTo>
                  <a:lnTo>
                    <a:pt x="507" y="1569"/>
                  </a:lnTo>
                  <a:lnTo>
                    <a:pt x="509" y="1568"/>
                  </a:lnTo>
                  <a:lnTo>
                    <a:pt x="513" y="1566"/>
                  </a:lnTo>
                  <a:lnTo>
                    <a:pt x="518" y="1564"/>
                  </a:lnTo>
                  <a:lnTo>
                    <a:pt x="521" y="1564"/>
                  </a:lnTo>
                  <a:lnTo>
                    <a:pt x="523" y="1565"/>
                  </a:lnTo>
                  <a:lnTo>
                    <a:pt x="524" y="1566"/>
                  </a:lnTo>
                  <a:lnTo>
                    <a:pt x="527" y="1569"/>
                  </a:lnTo>
                  <a:lnTo>
                    <a:pt x="529" y="1565"/>
                  </a:lnTo>
                  <a:lnTo>
                    <a:pt x="530" y="1564"/>
                  </a:lnTo>
                  <a:lnTo>
                    <a:pt x="532" y="1565"/>
                  </a:lnTo>
                  <a:lnTo>
                    <a:pt x="535" y="1566"/>
                  </a:lnTo>
                  <a:lnTo>
                    <a:pt x="539" y="1567"/>
                  </a:lnTo>
                  <a:lnTo>
                    <a:pt x="540" y="1568"/>
                  </a:lnTo>
                  <a:lnTo>
                    <a:pt x="544" y="1573"/>
                  </a:lnTo>
                  <a:lnTo>
                    <a:pt x="551" y="1573"/>
                  </a:lnTo>
                  <a:lnTo>
                    <a:pt x="553" y="1573"/>
                  </a:lnTo>
                  <a:lnTo>
                    <a:pt x="555" y="1574"/>
                  </a:lnTo>
                  <a:lnTo>
                    <a:pt x="556" y="1575"/>
                  </a:lnTo>
                  <a:lnTo>
                    <a:pt x="554" y="1580"/>
                  </a:lnTo>
                  <a:lnTo>
                    <a:pt x="553" y="1585"/>
                  </a:lnTo>
                  <a:lnTo>
                    <a:pt x="553" y="1586"/>
                  </a:lnTo>
                  <a:lnTo>
                    <a:pt x="556" y="1588"/>
                  </a:lnTo>
                  <a:lnTo>
                    <a:pt x="559" y="1590"/>
                  </a:lnTo>
                  <a:lnTo>
                    <a:pt x="561" y="1592"/>
                  </a:lnTo>
                  <a:lnTo>
                    <a:pt x="562" y="1593"/>
                  </a:lnTo>
                  <a:lnTo>
                    <a:pt x="565" y="1594"/>
                  </a:lnTo>
                  <a:lnTo>
                    <a:pt x="569" y="1595"/>
                  </a:lnTo>
                  <a:lnTo>
                    <a:pt x="570" y="1595"/>
                  </a:lnTo>
                  <a:lnTo>
                    <a:pt x="572" y="1596"/>
                  </a:lnTo>
                  <a:lnTo>
                    <a:pt x="576" y="1599"/>
                  </a:lnTo>
                  <a:lnTo>
                    <a:pt x="577" y="1599"/>
                  </a:lnTo>
                  <a:lnTo>
                    <a:pt x="580" y="1600"/>
                  </a:lnTo>
                  <a:lnTo>
                    <a:pt x="581" y="1602"/>
                  </a:lnTo>
                  <a:lnTo>
                    <a:pt x="581" y="1603"/>
                  </a:lnTo>
                  <a:lnTo>
                    <a:pt x="582" y="1602"/>
                  </a:lnTo>
                  <a:lnTo>
                    <a:pt x="584" y="1602"/>
                  </a:lnTo>
                  <a:lnTo>
                    <a:pt x="586" y="1602"/>
                  </a:lnTo>
                  <a:lnTo>
                    <a:pt x="589" y="1605"/>
                  </a:lnTo>
                  <a:lnTo>
                    <a:pt x="592" y="1608"/>
                  </a:lnTo>
                  <a:lnTo>
                    <a:pt x="593" y="1610"/>
                  </a:lnTo>
                  <a:lnTo>
                    <a:pt x="594" y="1612"/>
                  </a:lnTo>
                  <a:lnTo>
                    <a:pt x="596" y="1613"/>
                  </a:lnTo>
                  <a:lnTo>
                    <a:pt x="598" y="1614"/>
                  </a:lnTo>
                  <a:lnTo>
                    <a:pt x="600" y="1617"/>
                  </a:lnTo>
                  <a:lnTo>
                    <a:pt x="602" y="1622"/>
                  </a:lnTo>
                  <a:lnTo>
                    <a:pt x="603" y="1624"/>
                  </a:lnTo>
                  <a:lnTo>
                    <a:pt x="609" y="1625"/>
                  </a:lnTo>
                  <a:lnTo>
                    <a:pt x="612" y="1626"/>
                  </a:lnTo>
                  <a:lnTo>
                    <a:pt x="618" y="1627"/>
                  </a:lnTo>
                  <a:lnTo>
                    <a:pt x="620" y="1626"/>
                  </a:lnTo>
                  <a:lnTo>
                    <a:pt x="623" y="1621"/>
                  </a:lnTo>
                  <a:lnTo>
                    <a:pt x="626" y="1617"/>
                  </a:lnTo>
                  <a:lnTo>
                    <a:pt x="628" y="1615"/>
                  </a:lnTo>
                  <a:lnTo>
                    <a:pt x="633" y="1613"/>
                  </a:lnTo>
                  <a:lnTo>
                    <a:pt x="636" y="1611"/>
                  </a:lnTo>
                  <a:lnTo>
                    <a:pt x="637" y="1608"/>
                  </a:lnTo>
                  <a:lnTo>
                    <a:pt x="640" y="1604"/>
                  </a:lnTo>
                  <a:lnTo>
                    <a:pt x="641" y="1601"/>
                  </a:lnTo>
                  <a:lnTo>
                    <a:pt x="639" y="1599"/>
                  </a:lnTo>
                  <a:lnTo>
                    <a:pt x="637" y="1597"/>
                  </a:lnTo>
                  <a:lnTo>
                    <a:pt x="636" y="1596"/>
                  </a:lnTo>
                  <a:lnTo>
                    <a:pt x="633" y="1591"/>
                  </a:lnTo>
                  <a:lnTo>
                    <a:pt x="631" y="1587"/>
                  </a:lnTo>
                  <a:lnTo>
                    <a:pt x="627" y="1580"/>
                  </a:lnTo>
                  <a:lnTo>
                    <a:pt x="619" y="1570"/>
                  </a:lnTo>
                  <a:lnTo>
                    <a:pt x="617" y="1568"/>
                  </a:lnTo>
                  <a:lnTo>
                    <a:pt x="616" y="1567"/>
                  </a:lnTo>
                  <a:lnTo>
                    <a:pt x="616" y="1561"/>
                  </a:lnTo>
                  <a:lnTo>
                    <a:pt x="613" y="1558"/>
                  </a:lnTo>
                  <a:lnTo>
                    <a:pt x="610" y="1555"/>
                  </a:lnTo>
                  <a:lnTo>
                    <a:pt x="609" y="1554"/>
                  </a:lnTo>
                  <a:lnTo>
                    <a:pt x="608" y="1552"/>
                  </a:lnTo>
                  <a:lnTo>
                    <a:pt x="609" y="1545"/>
                  </a:lnTo>
                  <a:lnTo>
                    <a:pt x="609" y="1542"/>
                  </a:lnTo>
                  <a:lnTo>
                    <a:pt x="609" y="1538"/>
                  </a:lnTo>
                  <a:lnTo>
                    <a:pt x="609" y="1533"/>
                  </a:lnTo>
                  <a:lnTo>
                    <a:pt x="611" y="1525"/>
                  </a:lnTo>
                  <a:lnTo>
                    <a:pt x="613" y="1520"/>
                  </a:lnTo>
                  <a:lnTo>
                    <a:pt x="614" y="1517"/>
                  </a:lnTo>
                  <a:lnTo>
                    <a:pt x="611" y="1519"/>
                  </a:lnTo>
                  <a:lnTo>
                    <a:pt x="608" y="1531"/>
                  </a:lnTo>
                  <a:lnTo>
                    <a:pt x="607" y="1522"/>
                  </a:lnTo>
                  <a:lnTo>
                    <a:pt x="605" y="1513"/>
                  </a:lnTo>
                  <a:lnTo>
                    <a:pt x="603" y="1508"/>
                  </a:lnTo>
                  <a:lnTo>
                    <a:pt x="601" y="1504"/>
                  </a:lnTo>
                  <a:lnTo>
                    <a:pt x="598" y="1502"/>
                  </a:lnTo>
                  <a:lnTo>
                    <a:pt x="595" y="1498"/>
                  </a:lnTo>
                  <a:lnTo>
                    <a:pt x="592" y="1496"/>
                  </a:lnTo>
                  <a:lnTo>
                    <a:pt x="586" y="1495"/>
                  </a:lnTo>
                  <a:lnTo>
                    <a:pt x="586" y="1493"/>
                  </a:lnTo>
                  <a:lnTo>
                    <a:pt x="585" y="1491"/>
                  </a:lnTo>
                  <a:lnTo>
                    <a:pt x="586" y="1489"/>
                  </a:lnTo>
                  <a:lnTo>
                    <a:pt x="587" y="1485"/>
                  </a:lnTo>
                  <a:lnTo>
                    <a:pt x="589" y="1482"/>
                  </a:lnTo>
                  <a:lnTo>
                    <a:pt x="593" y="1479"/>
                  </a:lnTo>
                  <a:lnTo>
                    <a:pt x="593" y="1478"/>
                  </a:lnTo>
                  <a:lnTo>
                    <a:pt x="594" y="1475"/>
                  </a:lnTo>
                  <a:lnTo>
                    <a:pt x="595" y="1477"/>
                  </a:lnTo>
                  <a:lnTo>
                    <a:pt x="597" y="1478"/>
                  </a:lnTo>
                  <a:lnTo>
                    <a:pt x="597" y="1474"/>
                  </a:lnTo>
                  <a:lnTo>
                    <a:pt x="599" y="1471"/>
                  </a:lnTo>
                  <a:lnTo>
                    <a:pt x="601" y="1469"/>
                  </a:lnTo>
                  <a:lnTo>
                    <a:pt x="603" y="1463"/>
                  </a:lnTo>
                  <a:lnTo>
                    <a:pt x="605" y="1461"/>
                  </a:lnTo>
                  <a:lnTo>
                    <a:pt x="606" y="1457"/>
                  </a:lnTo>
                  <a:lnTo>
                    <a:pt x="606" y="1452"/>
                  </a:lnTo>
                  <a:lnTo>
                    <a:pt x="608" y="1451"/>
                  </a:lnTo>
                  <a:lnTo>
                    <a:pt x="609" y="1451"/>
                  </a:lnTo>
                  <a:lnTo>
                    <a:pt x="609" y="1449"/>
                  </a:lnTo>
                  <a:lnTo>
                    <a:pt x="610" y="1448"/>
                  </a:lnTo>
                  <a:lnTo>
                    <a:pt x="610" y="1445"/>
                  </a:lnTo>
                  <a:lnTo>
                    <a:pt x="608" y="1441"/>
                  </a:lnTo>
                  <a:lnTo>
                    <a:pt x="608" y="1441"/>
                  </a:lnTo>
                  <a:lnTo>
                    <a:pt x="609" y="1441"/>
                  </a:lnTo>
                  <a:lnTo>
                    <a:pt x="611" y="1443"/>
                  </a:lnTo>
                  <a:lnTo>
                    <a:pt x="613" y="1445"/>
                  </a:lnTo>
                  <a:lnTo>
                    <a:pt x="614" y="1442"/>
                  </a:lnTo>
                  <a:lnTo>
                    <a:pt x="615" y="1441"/>
                  </a:lnTo>
                  <a:lnTo>
                    <a:pt x="617" y="1441"/>
                  </a:lnTo>
                  <a:lnTo>
                    <a:pt x="619" y="1441"/>
                  </a:lnTo>
                  <a:lnTo>
                    <a:pt x="626" y="1439"/>
                  </a:lnTo>
                  <a:lnTo>
                    <a:pt x="629" y="1439"/>
                  </a:lnTo>
                  <a:lnTo>
                    <a:pt x="632" y="1437"/>
                  </a:lnTo>
                  <a:lnTo>
                    <a:pt x="639" y="1430"/>
                  </a:lnTo>
                  <a:lnTo>
                    <a:pt x="641" y="1430"/>
                  </a:lnTo>
                  <a:lnTo>
                    <a:pt x="642" y="1430"/>
                  </a:lnTo>
                  <a:lnTo>
                    <a:pt x="644" y="1431"/>
                  </a:lnTo>
                  <a:lnTo>
                    <a:pt x="645" y="1432"/>
                  </a:lnTo>
                  <a:lnTo>
                    <a:pt x="646" y="1432"/>
                  </a:lnTo>
                  <a:lnTo>
                    <a:pt x="647" y="1430"/>
                  </a:lnTo>
                  <a:lnTo>
                    <a:pt x="645" y="1428"/>
                  </a:lnTo>
                  <a:lnTo>
                    <a:pt x="645" y="1426"/>
                  </a:lnTo>
                  <a:lnTo>
                    <a:pt x="645" y="1423"/>
                  </a:lnTo>
                  <a:lnTo>
                    <a:pt x="647" y="1423"/>
                  </a:lnTo>
                  <a:lnTo>
                    <a:pt x="649" y="1423"/>
                  </a:lnTo>
                  <a:lnTo>
                    <a:pt x="656" y="1419"/>
                  </a:lnTo>
                  <a:lnTo>
                    <a:pt x="658" y="1417"/>
                  </a:lnTo>
                  <a:lnTo>
                    <a:pt x="658" y="1415"/>
                  </a:lnTo>
                  <a:lnTo>
                    <a:pt x="662" y="1415"/>
                  </a:lnTo>
                  <a:lnTo>
                    <a:pt x="661" y="1413"/>
                  </a:lnTo>
                  <a:lnTo>
                    <a:pt x="660" y="1412"/>
                  </a:lnTo>
                  <a:lnTo>
                    <a:pt x="653" y="1408"/>
                  </a:lnTo>
                  <a:lnTo>
                    <a:pt x="647" y="1405"/>
                  </a:lnTo>
                  <a:lnTo>
                    <a:pt x="643" y="1402"/>
                  </a:lnTo>
                  <a:lnTo>
                    <a:pt x="642" y="1402"/>
                  </a:lnTo>
                  <a:lnTo>
                    <a:pt x="641" y="1400"/>
                  </a:lnTo>
                  <a:lnTo>
                    <a:pt x="639" y="1399"/>
                  </a:lnTo>
                  <a:lnTo>
                    <a:pt x="639" y="1397"/>
                  </a:lnTo>
                  <a:lnTo>
                    <a:pt x="640" y="1395"/>
                  </a:lnTo>
                  <a:lnTo>
                    <a:pt x="641" y="1394"/>
                  </a:lnTo>
                  <a:lnTo>
                    <a:pt x="643" y="1394"/>
                  </a:lnTo>
                  <a:lnTo>
                    <a:pt x="644" y="1394"/>
                  </a:lnTo>
                  <a:lnTo>
                    <a:pt x="645" y="1395"/>
                  </a:lnTo>
                  <a:lnTo>
                    <a:pt x="647" y="1396"/>
                  </a:lnTo>
                  <a:lnTo>
                    <a:pt x="651" y="1396"/>
                  </a:lnTo>
                  <a:lnTo>
                    <a:pt x="653" y="1395"/>
                  </a:lnTo>
                  <a:lnTo>
                    <a:pt x="653" y="1393"/>
                  </a:lnTo>
                  <a:lnTo>
                    <a:pt x="649" y="1385"/>
                  </a:lnTo>
                  <a:lnTo>
                    <a:pt x="645" y="1379"/>
                  </a:lnTo>
                  <a:lnTo>
                    <a:pt x="643" y="1372"/>
                  </a:lnTo>
                  <a:lnTo>
                    <a:pt x="641" y="1369"/>
                  </a:lnTo>
                  <a:lnTo>
                    <a:pt x="636" y="1363"/>
                  </a:lnTo>
                  <a:lnTo>
                    <a:pt x="633" y="1357"/>
                  </a:lnTo>
                  <a:lnTo>
                    <a:pt x="629" y="1352"/>
                  </a:lnTo>
                  <a:lnTo>
                    <a:pt x="627" y="1350"/>
                  </a:lnTo>
                  <a:lnTo>
                    <a:pt x="622" y="1350"/>
                  </a:lnTo>
                  <a:lnTo>
                    <a:pt x="612" y="1348"/>
                  </a:lnTo>
                  <a:lnTo>
                    <a:pt x="608" y="1347"/>
                  </a:lnTo>
                  <a:lnTo>
                    <a:pt x="606" y="1349"/>
                  </a:lnTo>
                  <a:lnTo>
                    <a:pt x="603" y="1350"/>
                  </a:lnTo>
                  <a:lnTo>
                    <a:pt x="600" y="1348"/>
                  </a:lnTo>
                  <a:lnTo>
                    <a:pt x="598" y="1344"/>
                  </a:lnTo>
                  <a:lnTo>
                    <a:pt x="597" y="1341"/>
                  </a:lnTo>
                  <a:lnTo>
                    <a:pt x="597" y="1338"/>
                  </a:lnTo>
                  <a:lnTo>
                    <a:pt x="598" y="1333"/>
                  </a:lnTo>
                  <a:lnTo>
                    <a:pt x="596" y="1328"/>
                  </a:lnTo>
                  <a:lnTo>
                    <a:pt x="594" y="1326"/>
                  </a:lnTo>
                  <a:lnTo>
                    <a:pt x="589" y="1324"/>
                  </a:lnTo>
                  <a:lnTo>
                    <a:pt x="584" y="1320"/>
                  </a:lnTo>
                  <a:lnTo>
                    <a:pt x="582" y="1313"/>
                  </a:lnTo>
                  <a:lnTo>
                    <a:pt x="585" y="1302"/>
                  </a:lnTo>
                  <a:lnTo>
                    <a:pt x="589" y="1295"/>
                  </a:lnTo>
                  <a:lnTo>
                    <a:pt x="593" y="1292"/>
                  </a:lnTo>
                  <a:lnTo>
                    <a:pt x="594" y="1289"/>
                  </a:lnTo>
                  <a:lnTo>
                    <a:pt x="595" y="1286"/>
                  </a:lnTo>
                  <a:lnTo>
                    <a:pt x="595" y="1284"/>
                  </a:lnTo>
                  <a:lnTo>
                    <a:pt x="592" y="1282"/>
                  </a:lnTo>
                  <a:lnTo>
                    <a:pt x="589" y="1279"/>
                  </a:lnTo>
                  <a:lnTo>
                    <a:pt x="588" y="1276"/>
                  </a:lnTo>
                  <a:lnTo>
                    <a:pt x="589" y="1270"/>
                  </a:lnTo>
                  <a:lnTo>
                    <a:pt x="591" y="1261"/>
                  </a:lnTo>
                  <a:lnTo>
                    <a:pt x="593" y="1254"/>
                  </a:lnTo>
                  <a:lnTo>
                    <a:pt x="598" y="1250"/>
                  </a:lnTo>
                  <a:lnTo>
                    <a:pt x="602" y="1247"/>
                  </a:lnTo>
                  <a:lnTo>
                    <a:pt x="603" y="1244"/>
                  </a:lnTo>
                  <a:lnTo>
                    <a:pt x="603" y="1240"/>
                  </a:lnTo>
                  <a:lnTo>
                    <a:pt x="603" y="1237"/>
                  </a:lnTo>
                  <a:lnTo>
                    <a:pt x="604" y="1234"/>
                  </a:lnTo>
                  <a:lnTo>
                    <a:pt x="605" y="1232"/>
                  </a:lnTo>
                  <a:lnTo>
                    <a:pt x="607" y="1230"/>
                  </a:lnTo>
                  <a:lnTo>
                    <a:pt x="609" y="1228"/>
                  </a:lnTo>
                  <a:lnTo>
                    <a:pt x="612" y="1227"/>
                  </a:lnTo>
                  <a:lnTo>
                    <a:pt x="616" y="1229"/>
                  </a:lnTo>
                  <a:lnTo>
                    <a:pt x="620" y="1234"/>
                  </a:lnTo>
                  <a:lnTo>
                    <a:pt x="626" y="1243"/>
                  </a:lnTo>
                  <a:lnTo>
                    <a:pt x="630" y="1248"/>
                  </a:lnTo>
                  <a:lnTo>
                    <a:pt x="631" y="1250"/>
                  </a:lnTo>
                  <a:lnTo>
                    <a:pt x="634" y="1254"/>
                  </a:lnTo>
                  <a:lnTo>
                    <a:pt x="637" y="1255"/>
                  </a:lnTo>
                  <a:lnTo>
                    <a:pt x="643" y="1253"/>
                  </a:lnTo>
                  <a:lnTo>
                    <a:pt x="647" y="1250"/>
                  </a:lnTo>
                  <a:lnTo>
                    <a:pt x="649" y="1249"/>
                  </a:lnTo>
                  <a:lnTo>
                    <a:pt x="650" y="1246"/>
                  </a:lnTo>
                  <a:lnTo>
                    <a:pt x="649" y="1242"/>
                  </a:lnTo>
                  <a:lnTo>
                    <a:pt x="648" y="1240"/>
                  </a:lnTo>
                  <a:lnTo>
                    <a:pt x="647" y="1236"/>
                  </a:lnTo>
                  <a:lnTo>
                    <a:pt x="645" y="1231"/>
                  </a:lnTo>
                  <a:lnTo>
                    <a:pt x="644" y="1221"/>
                  </a:lnTo>
                  <a:lnTo>
                    <a:pt x="643" y="1218"/>
                  </a:lnTo>
                  <a:lnTo>
                    <a:pt x="644" y="1218"/>
                  </a:lnTo>
                  <a:lnTo>
                    <a:pt x="646" y="1218"/>
                  </a:lnTo>
                  <a:lnTo>
                    <a:pt x="649" y="1219"/>
                  </a:lnTo>
                  <a:lnTo>
                    <a:pt x="652" y="1216"/>
                  </a:lnTo>
                  <a:lnTo>
                    <a:pt x="656" y="1213"/>
                  </a:lnTo>
                  <a:lnTo>
                    <a:pt x="664" y="1207"/>
                  </a:lnTo>
                  <a:lnTo>
                    <a:pt x="666" y="1203"/>
                  </a:lnTo>
                  <a:lnTo>
                    <a:pt x="667" y="1198"/>
                  </a:lnTo>
                  <a:lnTo>
                    <a:pt x="669" y="1196"/>
                  </a:lnTo>
                  <a:lnTo>
                    <a:pt x="674" y="1194"/>
                  </a:lnTo>
                  <a:lnTo>
                    <a:pt x="679" y="1193"/>
                  </a:lnTo>
                  <a:lnTo>
                    <a:pt x="682" y="1190"/>
                  </a:lnTo>
                  <a:lnTo>
                    <a:pt x="688" y="1187"/>
                  </a:lnTo>
                  <a:lnTo>
                    <a:pt x="692" y="1186"/>
                  </a:lnTo>
                  <a:lnTo>
                    <a:pt x="694" y="1184"/>
                  </a:lnTo>
                  <a:lnTo>
                    <a:pt x="695" y="1182"/>
                  </a:lnTo>
                  <a:lnTo>
                    <a:pt x="700" y="1175"/>
                  </a:lnTo>
                  <a:lnTo>
                    <a:pt x="704" y="1171"/>
                  </a:lnTo>
                  <a:lnTo>
                    <a:pt x="707" y="1167"/>
                  </a:lnTo>
                  <a:lnTo>
                    <a:pt x="708" y="1164"/>
                  </a:lnTo>
                  <a:lnTo>
                    <a:pt x="711" y="1165"/>
                  </a:lnTo>
                  <a:lnTo>
                    <a:pt x="715" y="1167"/>
                  </a:lnTo>
                  <a:lnTo>
                    <a:pt x="719" y="1168"/>
                  </a:lnTo>
                  <a:lnTo>
                    <a:pt x="723" y="1171"/>
                  </a:lnTo>
                  <a:lnTo>
                    <a:pt x="724" y="1174"/>
                  </a:lnTo>
                  <a:lnTo>
                    <a:pt x="724" y="1175"/>
                  </a:lnTo>
                  <a:lnTo>
                    <a:pt x="725" y="1177"/>
                  </a:lnTo>
                  <a:lnTo>
                    <a:pt x="727" y="1177"/>
                  </a:lnTo>
                  <a:lnTo>
                    <a:pt x="729" y="1176"/>
                  </a:lnTo>
                  <a:lnTo>
                    <a:pt x="733" y="1176"/>
                  </a:lnTo>
                  <a:lnTo>
                    <a:pt x="738" y="1173"/>
                  </a:lnTo>
                  <a:lnTo>
                    <a:pt x="745" y="1167"/>
                  </a:lnTo>
                  <a:lnTo>
                    <a:pt x="751" y="1165"/>
                  </a:lnTo>
                  <a:lnTo>
                    <a:pt x="755" y="1167"/>
                  </a:lnTo>
                  <a:lnTo>
                    <a:pt x="758" y="1171"/>
                  </a:lnTo>
                  <a:lnTo>
                    <a:pt x="760" y="1175"/>
                  </a:lnTo>
                  <a:lnTo>
                    <a:pt x="762" y="1177"/>
                  </a:lnTo>
                  <a:lnTo>
                    <a:pt x="764" y="1177"/>
                  </a:lnTo>
                  <a:lnTo>
                    <a:pt x="764" y="1177"/>
                  </a:lnTo>
                  <a:lnTo>
                    <a:pt x="767" y="1175"/>
                  </a:lnTo>
                  <a:lnTo>
                    <a:pt x="767" y="1175"/>
                  </a:lnTo>
                  <a:lnTo>
                    <a:pt x="770" y="1175"/>
                  </a:lnTo>
                  <a:lnTo>
                    <a:pt x="772" y="1177"/>
                  </a:lnTo>
                  <a:lnTo>
                    <a:pt x="776" y="1177"/>
                  </a:lnTo>
                  <a:lnTo>
                    <a:pt x="782" y="1176"/>
                  </a:lnTo>
                  <a:lnTo>
                    <a:pt x="782" y="1176"/>
                  </a:lnTo>
                  <a:lnTo>
                    <a:pt x="786" y="1176"/>
                  </a:lnTo>
                  <a:lnTo>
                    <a:pt x="789" y="1178"/>
                  </a:lnTo>
                  <a:lnTo>
                    <a:pt x="791" y="1180"/>
                  </a:lnTo>
                  <a:lnTo>
                    <a:pt x="796" y="1188"/>
                  </a:lnTo>
                  <a:lnTo>
                    <a:pt x="799" y="1189"/>
                  </a:lnTo>
                  <a:lnTo>
                    <a:pt x="804" y="1192"/>
                  </a:lnTo>
                  <a:lnTo>
                    <a:pt x="806" y="1194"/>
                  </a:lnTo>
                  <a:lnTo>
                    <a:pt x="810" y="1198"/>
                  </a:lnTo>
                  <a:lnTo>
                    <a:pt x="811" y="1200"/>
                  </a:lnTo>
                  <a:lnTo>
                    <a:pt x="814" y="1204"/>
                  </a:lnTo>
                  <a:lnTo>
                    <a:pt x="818" y="1210"/>
                  </a:lnTo>
                  <a:lnTo>
                    <a:pt x="819" y="1215"/>
                  </a:lnTo>
                  <a:lnTo>
                    <a:pt x="820" y="1220"/>
                  </a:lnTo>
                  <a:lnTo>
                    <a:pt x="821" y="1221"/>
                  </a:lnTo>
                  <a:lnTo>
                    <a:pt x="822" y="1222"/>
                  </a:lnTo>
                  <a:lnTo>
                    <a:pt x="823" y="1221"/>
                  </a:lnTo>
                  <a:lnTo>
                    <a:pt x="825" y="1219"/>
                  </a:lnTo>
                  <a:lnTo>
                    <a:pt x="825" y="1216"/>
                  </a:lnTo>
                  <a:lnTo>
                    <a:pt x="825" y="1210"/>
                  </a:lnTo>
                  <a:lnTo>
                    <a:pt x="823" y="1205"/>
                  </a:lnTo>
                  <a:lnTo>
                    <a:pt x="822" y="1204"/>
                  </a:lnTo>
                  <a:lnTo>
                    <a:pt x="822" y="1202"/>
                  </a:lnTo>
                  <a:lnTo>
                    <a:pt x="823" y="1200"/>
                  </a:lnTo>
                  <a:lnTo>
                    <a:pt x="825" y="1199"/>
                  </a:lnTo>
                  <a:lnTo>
                    <a:pt x="827" y="1200"/>
                  </a:lnTo>
                  <a:lnTo>
                    <a:pt x="832" y="1202"/>
                  </a:lnTo>
                  <a:lnTo>
                    <a:pt x="836" y="1206"/>
                  </a:lnTo>
                  <a:lnTo>
                    <a:pt x="841" y="1211"/>
                  </a:lnTo>
                  <a:lnTo>
                    <a:pt x="847" y="1216"/>
                  </a:lnTo>
                  <a:lnTo>
                    <a:pt x="852" y="1218"/>
                  </a:lnTo>
                  <a:lnTo>
                    <a:pt x="857" y="1220"/>
                  </a:lnTo>
                  <a:lnTo>
                    <a:pt x="860" y="1218"/>
                  </a:lnTo>
                  <a:lnTo>
                    <a:pt x="864" y="1216"/>
                  </a:lnTo>
                  <a:lnTo>
                    <a:pt x="868" y="1213"/>
                  </a:lnTo>
                  <a:lnTo>
                    <a:pt x="869" y="1210"/>
                  </a:lnTo>
                  <a:lnTo>
                    <a:pt x="870" y="1207"/>
                  </a:lnTo>
                  <a:lnTo>
                    <a:pt x="875" y="1202"/>
                  </a:lnTo>
                  <a:lnTo>
                    <a:pt x="880" y="1199"/>
                  </a:lnTo>
                  <a:lnTo>
                    <a:pt x="883" y="1199"/>
                  </a:lnTo>
                  <a:lnTo>
                    <a:pt x="885" y="1200"/>
                  </a:lnTo>
                  <a:lnTo>
                    <a:pt x="890" y="1198"/>
                  </a:lnTo>
                  <a:lnTo>
                    <a:pt x="891" y="1198"/>
                  </a:lnTo>
                  <a:lnTo>
                    <a:pt x="896" y="1196"/>
                  </a:lnTo>
                  <a:lnTo>
                    <a:pt x="901" y="1198"/>
                  </a:lnTo>
                  <a:lnTo>
                    <a:pt x="905" y="1202"/>
                  </a:lnTo>
                  <a:lnTo>
                    <a:pt x="909" y="1205"/>
                  </a:lnTo>
                  <a:lnTo>
                    <a:pt x="913" y="1205"/>
                  </a:lnTo>
                  <a:lnTo>
                    <a:pt x="916" y="1203"/>
                  </a:lnTo>
                  <a:lnTo>
                    <a:pt x="918" y="1200"/>
                  </a:lnTo>
                  <a:lnTo>
                    <a:pt x="919" y="1198"/>
                  </a:lnTo>
                  <a:lnTo>
                    <a:pt x="921" y="1195"/>
                  </a:lnTo>
                  <a:lnTo>
                    <a:pt x="921" y="1195"/>
                  </a:lnTo>
                  <a:lnTo>
                    <a:pt x="927" y="1196"/>
                  </a:lnTo>
                  <a:lnTo>
                    <a:pt x="932" y="1196"/>
                  </a:lnTo>
                  <a:lnTo>
                    <a:pt x="932" y="1196"/>
                  </a:lnTo>
                  <a:lnTo>
                    <a:pt x="937" y="1196"/>
                  </a:lnTo>
                  <a:lnTo>
                    <a:pt x="943" y="1201"/>
                  </a:lnTo>
                  <a:lnTo>
                    <a:pt x="947" y="1206"/>
                  </a:lnTo>
                  <a:lnTo>
                    <a:pt x="951" y="1212"/>
                  </a:lnTo>
                  <a:lnTo>
                    <a:pt x="953" y="1214"/>
                  </a:lnTo>
                  <a:lnTo>
                    <a:pt x="956" y="1215"/>
                  </a:lnTo>
                  <a:lnTo>
                    <a:pt x="959" y="1215"/>
                  </a:lnTo>
                  <a:lnTo>
                    <a:pt x="962" y="1216"/>
                  </a:lnTo>
                  <a:lnTo>
                    <a:pt x="970" y="1218"/>
                  </a:lnTo>
                  <a:lnTo>
                    <a:pt x="972" y="1218"/>
                  </a:lnTo>
                  <a:lnTo>
                    <a:pt x="972" y="1220"/>
                  </a:lnTo>
                  <a:lnTo>
                    <a:pt x="972" y="1223"/>
                  </a:lnTo>
                  <a:lnTo>
                    <a:pt x="972" y="1224"/>
                  </a:lnTo>
                  <a:lnTo>
                    <a:pt x="979" y="1221"/>
                  </a:lnTo>
                  <a:lnTo>
                    <a:pt x="981" y="1220"/>
                  </a:lnTo>
                  <a:lnTo>
                    <a:pt x="983" y="1215"/>
                  </a:lnTo>
                  <a:lnTo>
                    <a:pt x="986" y="1209"/>
                  </a:lnTo>
                  <a:lnTo>
                    <a:pt x="987" y="1207"/>
                  </a:lnTo>
                  <a:lnTo>
                    <a:pt x="989" y="1207"/>
                  </a:lnTo>
                  <a:lnTo>
                    <a:pt x="990" y="1207"/>
                  </a:lnTo>
                  <a:lnTo>
                    <a:pt x="992" y="1210"/>
                  </a:lnTo>
                  <a:lnTo>
                    <a:pt x="995" y="1214"/>
                  </a:lnTo>
                  <a:lnTo>
                    <a:pt x="1000" y="1215"/>
                  </a:lnTo>
                  <a:lnTo>
                    <a:pt x="1002" y="1215"/>
                  </a:lnTo>
                  <a:lnTo>
                    <a:pt x="1006" y="1216"/>
                  </a:lnTo>
                  <a:lnTo>
                    <a:pt x="1015" y="1214"/>
                  </a:lnTo>
                  <a:lnTo>
                    <a:pt x="1023" y="1210"/>
                  </a:lnTo>
                  <a:lnTo>
                    <a:pt x="1028" y="1206"/>
                  </a:lnTo>
                  <a:lnTo>
                    <a:pt x="1031" y="1200"/>
                  </a:lnTo>
                  <a:lnTo>
                    <a:pt x="1032" y="1193"/>
                  </a:lnTo>
                  <a:lnTo>
                    <a:pt x="1035" y="1188"/>
                  </a:lnTo>
                  <a:lnTo>
                    <a:pt x="1034" y="1184"/>
                  </a:lnTo>
                  <a:lnTo>
                    <a:pt x="1030" y="1180"/>
                  </a:lnTo>
                  <a:lnTo>
                    <a:pt x="1028" y="1179"/>
                  </a:lnTo>
                  <a:lnTo>
                    <a:pt x="1017" y="1176"/>
                  </a:lnTo>
                  <a:lnTo>
                    <a:pt x="1017" y="1174"/>
                  </a:lnTo>
                  <a:lnTo>
                    <a:pt x="1016" y="1174"/>
                  </a:lnTo>
                  <a:lnTo>
                    <a:pt x="1006" y="1170"/>
                  </a:lnTo>
                  <a:lnTo>
                    <a:pt x="1001" y="1168"/>
                  </a:lnTo>
                  <a:lnTo>
                    <a:pt x="999" y="1166"/>
                  </a:lnTo>
                  <a:lnTo>
                    <a:pt x="999" y="1162"/>
                  </a:lnTo>
                  <a:lnTo>
                    <a:pt x="995" y="1159"/>
                  </a:lnTo>
                  <a:lnTo>
                    <a:pt x="989" y="1157"/>
                  </a:lnTo>
                  <a:lnTo>
                    <a:pt x="988" y="1155"/>
                  </a:lnTo>
                  <a:lnTo>
                    <a:pt x="989" y="1152"/>
                  </a:lnTo>
                  <a:lnTo>
                    <a:pt x="990" y="1152"/>
                  </a:lnTo>
                  <a:lnTo>
                    <a:pt x="984" y="114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4" name="Freeform 317">
              <a:extLst>
                <a:ext uri="{FF2B5EF4-FFF2-40B4-BE49-F238E27FC236}">
                  <a16:creationId xmlns:a16="http://schemas.microsoft.com/office/drawing/2014/main" id="{5A9506CC-F791-4C7B-9114-50AC78A3F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81782" y="8830776"/>
              <a:ext cx="181339" cy="142875"/>
            </a:xfrm>
            <a:custGeom>
              <a:avLst/>
              <a:gdLst>
                <a:gd name="T0" fmla="*/ 68 w 146"/>
                <a:gd name="T1" fmla="*/ 63 h 115"/>
                <a:gd name="T2" fmla="*/ 62 w 146"/>
                <a:gd name="T3" fmla="*/ 63 h 115"/>
                <a:gd name="T4" fmla="*/ 70 w 146"/>
                <a:gd name="T5" fmla="*/ 62 h 115"/>
                <a:gd name="T6" fmla="*/ 31 w 146"/>
                <a:gd name="T7" fmla="*/ 59 h 115"/>
                <a:gd name="T8" fmla="*/ 32 w 146"/>
                <a:gd name="T9" fmla="*/ 56 h 115"/>
                <a:gd name="T10" fmla="*/ 53 w 146"/>
                <a:gd name="T11" fmla="*/ 61 h 115"/>
                <a:gd name="T12" fmla="*/ 53 w 146"/>
                <a:gd name="T13" fmla="*/ 57 h 115"/>
                <a:gd name="T14" fmla="*/ 56 w 146"/>
                <a:gd name="T15" fmla="*/ 57 h 115"/>
                <a:gd name="T16" fmla="*/ 53 w 146"/>
                <a:gd name="T17" fmla="*/ 61 h 115"/>
                <a:gd name="T18" fmla="*/ 86 w 146"/>
                <a:gd name="T19" fmla="*/ 55 h 115"/>
                <a:gd name="T20" fmla="*/ 85 w 146"/>
                <a:gd name="T21" fmla="*/ 52 h 115"/>
                <a:gd name="T22" fmla="*/ 87 w 146"/>
                <a:gd name="T23" fmla="*/ 54 h 115"/>
                <a:gd name="T24" fmla="*/ 142 w 146"/>
                <a:gd name="T25" fmla="*/ 26 h 115"/>
                <a:gd name="T26" fmla="*/ 140 w 146"/>
                <a:gd name="T27" fmla="*/ 29 h 115"/>
                <a:gd name="T28" fmla="*/ 142 w 146"/>
                <a:gd name="T29" fmla="*/ 14 h 115"/>
                <a:gd name="T30" fmla="*/ 145 w 146"/>
                <a:gd name="T31" fmla="*/ 37 h 115"/>
                <a:gd name="T32" fmla="*/ 142 w 146"/>
                <a:gd name="T33" fmla="*/ 40 h 115"/>
                <a:gd name="T34" fmla="*/ 137 w 146"/>
                <a:gd name="T35" fmla="*/ 44 h 115"/>
                <a:gd name="T36" fmla="*/ 132 w 146"/>
                <a:gd name="T37" fmla="*/ 40 h 115"/>
                <a:gd name="T38" fmla="*/ 134 w 146"/>
                <a:gd name="T39" fmla="*/ 39 h 115"/>
                <a:gd name="T40" fmla="*/ 131 w 146"/>
                <a:gd name="T41" fmla="*/ 37 h 115"/>
                <a:gd name="T42" fmla="*/ 128 w 146"/>
                <a:gd name="T43" fmla="*/ 40 h 115"/>
                <a:gd name="T44" fmla="*/ 128 w 146"/>
                <a:gd name="T45" fmla="*/ 48 h 115"/>
                <a:gd name="T46" fmla="*/ 127 w 146"/>
                <a:gd name="T47" fmla="*/ 55 h 115"/>
                <a:gd name="T48" fmla="*/ 126 w 146"/>
                <a:gd name="T49" fmla="*/ 61 h 115"/>
                <a:gd name="T50" fmla="*/ 132 w 146"/>
                <a:gd name="T51" fmla="*/ 64 h 115"/>
                <a:gd name="T52" fmla="*/ 130 w 146"/>
                <a:gd name="T53" fmla="*/ 67 h 115"/>
                <a:gd name="T54" fmla="*/ 120 w 146"/>
                <a:gd name="T55" fmla="*/ 69 h 115"/>
                <a:gd name="T56" fmla="*/ 119 w 146"/>
                <a:gd name="T57" fmla="*/ 73 h 115"/>
                <a:gd name="T58" fmla="*/ 117 w 146"/>
                <a:gd name="T59" fmla="*/ 81 h 115"/>
                <a:gd name="T60" fmla="*/ 112 w 146"/>
                <a:gd name="T61" fmla="*/ 96 h 115"/>
                <a:gd name="T62" fmla="*/ 109 w 146"/>
                <a:gd name="T63" fmla="*/ 106 h 115"/>
                <a:gd name="T64" fmla="*/ 106 w 146"/>
                <a:gd name="T65" fmla="*/ 114 h 115"/>
                <a:gd name="T66" fmla="*/ 101 w 146"/>
                <a:gd name="T67" fmla="*/ 113 h 115"/>
                <a:gd name="T68" fmla="*/ 87 w 146"/>
                <a:gd name="T69" fmla="*/ 111 h 115"/>
                <a:gd name="T70" fmla="*/ 68 w 146"/>
                <a:gd name="T71" fmla="*/ 109 h 115"/>
                <a:gd name="T72" fmla="*/ 49 w 146"/>
                <a:gd name="T73" fmla="*/ 106 h 115"/>
                <a:gd name="T74" fmla="*/ 35 w 146"/>
                <a:gd name="T75" fmla="*/ 104 h 115"/>
                <a:gd name="T76" fmla="*/ 29 w 146"/>
                <a:gd name="T77" fmla="*/ 104 h 115"/>
                <a:gd name="T78" fmla="*/ 25 w 146"/>
                <a:gd name="T79" fmla="*/ 98 h 115"/>
                <a:gd name="T80" fmla="*/ 20 w 146"/>
                <a:gd name="T81" fmla="*/ 91 h 115"/>
                <a:gd name="T82" fmla="*/ 15 w 146"/>
                <a:gd name="T83" fmla="*/ 85 h 115"/>
                <a:gd name="T84" fmla="*/ 10 w 146"/>
                <a:gd name="T85" fmla="*/ 78 h 115"/>
                <a:gd name="T86" fmla="*/ 5 w 146"/>
                <a:gd name="T87" fmla="*/ 72 h 115"/>
                <a:gd name="T88" fmla="*/ 0 w 146"/>
                <a:gd name="T89" fmla="*/ 66 h 115"/>
                <a:gd name="T90" fmla="*/ 0 w 146"/>
                <a:gd name="T91" fmla="*/ 59 h 115"/>
                <a:gd name="T92" fmla="*/ 3 w 146"/>
                <a:gd name="T93" fmla="*/ 61 h 115"/>
                <a:gd name="T94" fmla="*/ 6 w 146"/>
                <a:gd name="T95" fmla="*/ 67 h 115"/>
                <a:gd name="T96" fmla="*/ 16 w 146"/>
                <a:gd name="T97" fmla="*/ 70 h 115"/>
                <a:gd name="T98" fmla="*/ 32 w 146"/>
                <a:gd name="T99" fmla="*/ 63 h 115"/>
                <a:gd name="T100" fmla="*/ 67 w 146"/>
                <a:gd name="T101" fmla="*/ 67 h 115"/>
                <a:gd name="T102" fmla="*/ 82 w 146"/>
                <a:gd name="T103" fmla="*/ 61 h 115"/>
                <a:gd name="T104" fmla="*/ 89 w 146"/>
                <a:gd name="T105" fmla="*/ 54 h 115"/>
                <a:gd name="T106" fmla="*/ 92 w 146"/>
                <a:gd name="T107" fmla="*/ 48 h 115"/>
                <a:gd name="T108" fmla="*/ 106 w 146"/>
                <a:gd name="T109" fmla="*/ 34 h 115"/>
                <a:gd name="T110" fmla="*/ 117 w 146"/>
                <a:gd name="T111" fmla="*/ 23 h 115"/>
                <a:gd name="T112" fmla="*/ 134 w 146"/>
                <a:gd name="T113" fmla="*/ 5 h 115"/>
                <a:gd name="T114" fmla="*/ 137 w 146"/>
                <a:gd name="T115" fmla="*/ 0 h 115"/>
                <a:gd name="T116" fmla="*/ 138 w 146"/>
                <a:gd name="T117" fmla="*/ 7 h 115"/>
                <a:gd name="T118" fmla="*/ 139 w 146"/>
                <a:gd name="T119" fmla="*/ 14 h 115"/>
                <a:gd name="T120" fmla="*/ 142 w 146"/>
                <a:gd name="T121" fmla="*/ 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" h="115">
                  <a:moveTo>
                    <a:pt x="71" y="63"/>
                  </a:moveTo>
                  <a:lnTo>
                    <a:pt x="71" y="64"/>
                  </a:lnTo>
                  <a:lnTo>
                    <a:pt x="68" y="63"/>
                  </a:lnTo>
                  <a:lnTo>
                    <a:pt x="67" y="64"/>
                  </a:lnTo>
                  <a:lnTo>
                    <a:pt x="65" y="64"/>
                  </a:lnTo>
                  <a:lnTo>
                    <a:pt x="62" y="63"/>
                  </a:lnTo>
                  <a:lnTo>
                    <a:pt x="64" y="62"/>
                  </a:lnTo>
                  <a:lnTo>
                    <a:pt x="68" y="61"/>
                  </a:lnTo>
                  <a:lnTo>
                    <a:pt x="70" y="62"/>
                  </a:lnTo>
                  <a:lnTo>
                    <a:pt x="71" y="63"/>
                  </a:lnTo>
                  <a:close/>
                  <a:moveTo>
                    <a:pt x="32" y="59"/>
                  </a:moveTo>
                  <a:lnTo>
                    <a:pt x="31" y="59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2" y="56"/>
                  </a:lnTo>
                  <a:lnTo>
                    <a:pt x="33" y="58"/>
                  </a:lnTo>
                  <a:lnTo>
                    <a:pt x="32" y="59"/>
                  </a:lnTo>
                  <a:close/>
                  <a:moveTo>
                    <a:pt x="53" y="61"/>
                  </a:moveTo>
                  <a:lnTo>
                    <a:pt x="50" y="61"/>
                  </a:lnTo>
                  <a:lnTo>
                    <a:pt x="49" y="59"/>
                  </a:lnTo>
                  <a:lnTo>
                    <a:pt x="53" y="57"/>
                  </a:lnTo>
                  <a:lnTo>
                    <a:pt x="54" y="57"/>
                  </a:lnTo>
                  <a:lnTo>
                    <a:pt x="55" y="55"/>
                  </a:lnTo>
                  <a:lnTo>
                    <a:pt x="56" y="57"/>
                  </a:lnTo>
                  <a:lnTo>
                    <a:pt x="55" y="59"/>
                  </a:lnTo>
                  <a:lnTo>
                    <a:pt x="54" y="59"/>
                  </a:lnTo>
                  <a:lnTo>
                    <a:pt x="53" y="61"/>
                  </a:lnTo>
                  <a:close/>
                  <a:moveTo>
                    <a:pt x="87" y="54"/>
                  </a:moveTo>
                  <a:lnTo>
                    <a:pt x="87" y="55"/>
                  </a:lnTo>
                  <a:lnTo>
                    <a:pt x="86" y="55"/>
                  </a:lnTo>
                  <a:lnTo>
                    <a:pt x="84" y="54"/>
                  </a:lnTo>
                  <a:lnTo>
                    <a:pt x="83" y="53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6" y="53"/>
                  </a:lnTo>
                  <a:lnTo>
                    <a:pt x="87" y="54"/>
                  </a:lnTo>
                  <a:close/>
                  <a:moveTo>
                    <a:pt x="142" y="28"/>
                  </a:moveTo>
                  <a:lnTo>
                    <a:pt x="142" y="26"/>
                  </a:lnTo>
                  <a:lnTo>
                    <a:pt x="142" y="26"/>
                  </a:lnTo>
                  <a:lnTo>
                    <a:pt x="141" y="26"/>
                  </a:lnTo>
                  <a:lnTo>
                    <a:pt x="140" y="27"/>
                  </a:lnTo>
                  <a:lnTo>
                    <a:pt x="140" y="29"/>
                  </a:lnTo>
                  <a:lnTo>
                    <a:pt x="141" y="29"/>
                  </a:lnTo>
                  <a:lnTo>
                    <a:pt x="142" y="28"/>
                  </a:lnTo>
                  <a:close/>
                  <a:moveTo>
                    <a:pt x="142" y="14"/>
                  </a:moveTo>
                  <a:lnTo>
                    <a:pt x="145" y="17"/>
                  </a:lnTo>
                  <a:lnTo>
                    <a:pt x="145" y="35"/>
                  </a:lnTo>
                  <a:lnTo>
                    <a:pt x="145" y="37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40"/>
                  </a:lnTo>
                  <a:lnTo>
                    <a:pt x="140" y="41"/>
                  </a:lnTo>
                  <a:lnTo>
                    <a:pt x="138" y="43"/>
                  </a:lnTo>
                  <a:lnTo>
                    <a:pt x="137" y="44"/>
                  </a:lnTo>
                  <a:lnTo>
                    <a:pt x="136" y="45"/>
                  </a:lnTo>
                  <a:lnTo>
                    <a:pt x="134" y="42"/>
                  </a:lnTo>
                  <a:lnTo>
                    <a:pt x="132" y="40"/>
                  </a:lnTo>
                  <a:lnTo>
                    <a:pt x="133" y="40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4" y="37"/>
                  </a:lnTo>
                  <a:lnTo>
                    <a:pt x="132" y="37"/>
                  </a:lnTo>
                  <a:lnTo>
                    <a:pt x="131" y="37"/>
                  </a:lnTo>
                  <a:lnTo>
                    <a:pt x="130" y="37"/>
                  </a:lnTo>
                  <a:lnTo>
                    <a:pt x="128" y="39"/>
                  </a:lnTo>
                  <a:lnTo>
                    <a:pt x="128" y="40"/>
                  </a:lnTo>
                  <a:lnTo>
                    <a:pt x="127" y="43"/>
                  </a:lnTo>
                  <a:lnTo>
                    <a:pt x="128" y="46"/>
                  </a:lnTo>
                  <a:lnTo>
                    <a:pt x="128" y="48"/>
                  </a:lnTo>
                  <a:lnTo>
                    <a:pt x="127" y="50"/>
                  </a:lnTo>
                  <a:lnTo>
                    <a:pt x="126" y="52"/>
                  </a:lnTo>
                  <a:lnTo>
                    <a:pt x="127" y="55"/>
                  </a:lnTo>
                  <a:lnTo>
                    <a:pt x="128" y="56"/>
                  </a:lnTo>
                  <a:lnTo>
                    <a:pt x="128" y="57"/>
                  </a:lnTo>
                  <a:lnTo>
                    <a:pt x="126" y="61"/>
                  </a:lnTo>
                  <a:lnTo>
                    <a:pt x="128" y="62"/>
                  </a:lnTo>
                  <a:lnTo>
                    <a:pt x="131" y="62"/>
                  </a:lnTo>
                  <a:lnTo>
                    <a:pt x="132" y="64"/>
                  </a:lnTo>
                  <a:lnTo>
                    <a:pt x="133" y="66"/>
                  </a:lnTo>
                  <a:lnTo>
                    <a:pt x="133" y="67"/>
                  </a:lnTo>
                  <a:lnTo>
                    <a:pt x="130" y="67"/>
                  </a:lnTo>
                  <a:lnTo>
                    <a:pt x="127" y="68"/>
                  </a:lnTo>
                  <a:lnTo>
                    <a:pt x="125" y="68"/>
                  </a:lnTo>
                  <a:lnTo>
                    <a:pt x="120" y="69"/>
                  </a:lnTo>
                  <a:lnTo>
                    <a:pt x="117" y="71"/>
                  </a:lnTo>
                  <a:lnTo>
                    <a:pt x="118" y="72"/>
                  </a:lnTo>
                  <a:lnTo>
                    <a:pt x="119" y="73"/>
                  </a:lnTo>
                  <a:lnTo>
                    <a:pt x="119" y="75"/>
                  </a:lnTo>
                  <a:lnTo>
                    <a:pt x="118" y="78"/>
                  </a:lnTo>
                  <a:lnTo>
                    <a:pt x="117" y="81"/>
                  </a:lnTo>
                  <a:lnTo>
                    <a:pt x="116" y="84"/>
                  </a:lnTo>
                  <a:lnTo>
                    <a:pt x="114" y="89"/>
                  </a:lnTo>
                  <a:lnTo>
                    <a:pt x="112" y="96"/>
                  </a:lnTo>
                  <a:lnTo>
                    <a:pt x="109" y="100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11"/>
                  </a:lnTo>
                  <a:lnTo>
                    <a:pt x="107" y="114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3" y="114"/>
                  </a:lnTo>
                  <a:lnTo>
                    <a:pt x="101" y="113"/>
                  </a:lnTo>
                  <a:lnTo>
                    <a:pt x="98" y="113"/>
                  </a:lnTo>
                  <a:lnTo>
                    <a:pt x="93" y="112"/>
                  </a:lnTo>
                  <a:lnTo>
                    <a:pt x="87" y="111"/>
                  </a:lnTo>
                  <a:lnTo>
                    <a:pt x="81" y="111"/>
                  </a:lnTo>
                  <a:lnTo>
                    <a:pt x="75" y="109"/>
                  </a:lnTo>
                  <a:lnTo>
                    <a:pt x="68" y="109"/>
                  </a:lnTo>
                  <a:lnTo>
                    <a:pt x="62" y="108"/>
                  </a:lnTo>
                  <a:lnTo>
                    <a:pt x="55" y="107"/>
                  </a:lnTo>
                  <a:lnTo>
                    <a:pt x="49" y="106"/>
                  </a:lnTo>
                  <a:lnTo>
                    <a:pt x="43" y="106"/>
                  </a:lnTo>
                  <a:lnTo>
                    <a:pt x="39" y="105"/>
                  </a:lnTo>
                  <a:lnTo>
                    <a:pt x="35" y="104"/>
                  </a:lnTo>
                  <a:lnTo>
                    <a:pt x="33" y="104"/>
                  </a:lnTo>
                  <a:lnTo>
                    <a:pt x="32" y="104"/>
                  </a:lnTo>
                  <a:lnTo>
                    <a:pt x="29" y="104"/>
                  </a:lnTo>
                  <a:lnTo>
                    <a:pt x="28" y="102"/>
                  </a:lnTo>
                  <a:lnTo>
                    <a:pt x="27" y="100"/>
                  </a:lnTo>
                  <a:lnTo>
                    <a:pt x="25" y="98"/>
                  </a:lnTo>
                  <a:lnTo>
                    <a:pt x="23" y="96"/>
                  </a:lnTo>
                  <a:lnTo>
                    <a:pt x="21" y="93"/>
                  </a:lnTo>
                  <a:lnTo>
                    <a:pt x="20" y="91"/>
                  </a:lnTo>
                  <a:lnTo>
                    <a:pt x="18" y="89"/>
                  </a:lnTo>
                  <a:lnTo>
                    <a:pt x="16" y="87"/>
                  </a:lnTo>
                  <a:lnTo>
                    <a:pt x="15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0" y="78"/>
                  </a:lnTo>
                  <a:lnTo>
                    <a:pt x="8" y="76"/>
                  </a:lnTo>
                  <a:lnTo>
                    <a:pt x="6" y="74"/>
                  </a:lnTo>
                  <a:lnTo>
                    <a:pt x="5" y="72"/>
                  </a:lnTo>
                  <a:lnTo>
                    <a:pt x="3" y="70"/>
                  </a:lnTo>
                  <a:lnTo>
                    <a:pt x="2" y="68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5" y="60"/>
                  </a:lnTo>
                  <a:lnTo>
                    <a:pt x="6" y="61"/>
                  </a:lnTo>
                  <a:lnTo>
                    <a:pt x="6" y="67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6" y="70"/>
                  </a:lnTo>
                  <a:lnTo>
                    <a:pt x="21" y="69"/>
                  </a:lnTo>
                  <a:lnTo>
                    <a:pt x="28" y="65"/>
                  </a:lnTo>
                  <a:lnTo>
                    <a:pt x="32" y="63"/>
                  </a:lnTo>
                  <a:lnTo>
                    <a:pt x="44" y="64"/>
                  </a:lnTo>
                  <a:lnTo>
                    <a:pt x="53" y="65"/>
                  </a:lnTo>
                  <a:lnTo>
                    <a:pt x="67" y="67"/>
                  </a:lnTo>
                  <a:lnTo>
                    <a:pt x="70" y="66"/>
                  </a:lnTo>
                  <a:lnTo>
                    <a:pt x="78" y="63"/>
                  </a:lnTo>
                  <a:lnTo>
                    <a:pt x="82" y="61"/>
                  </a:lnTo>
                  <a:lnTo>
                    <a:pt x="85" y="60"/>
                  </a:lnTo>
                  <a:lnTo>
                    <a:pt x="87" y="57"/>
                  </a:lnTo>
                  <a:lnTo>
                    <a:pt x="89" y="54"/>
                  </a:lnTo>
                  <a:lnTo>
                    <a:pt x="89" y="51"/>
                  </a:lnTo>
                  <a:lnTo>
                    <a:pt x="91" y="50"/>
                  </a:lnTo>
                  <a:lnTo>
                    <a:pt x="92" y="48"/>
                  </a:lnTo>
                  <a:lnTo>
                    <a:pt x="93" y="45"/>
                  </a:lnTo>
                  <a:lnTo>
                    <a:pt x="96" y="42"/>
                  </a:lnTo>
                  <a:lnTo>
                    <a:pt x="106" y="34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7" y="23"/>
                  </a:lnTo>
                  <a:lnTo>
                    <a:pt x="119" y="19"/>
                  </a:lnTo>
                  <a:lnTo>
                    <a:pt x="132" y="9"/>
                  </a:lnTo>
                  <a:lnTo>
                    <a:pt x="134" y="5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39" y="4"/>
                  </a:lnTo>
                  <a:lnTo>
                    <a:pt x="138" y="7"/>
                  </a:lnTo>
                  <a:lnTo>
                    <a:pt x="138" y="11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1" y="15"/>
                  </a:lnTo>
                  <a:lnTo>
                    <a:pt x="142" y="15"/>
                  </a:lnTo>
                  <a:lnTo>
                    <a:pt x="142" y="1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5" name="Freeform 318">
              <a:extLst>
                <a:ext uri="{FF2B5EF4-FFF2-40B4-BE49-F238E27FC236}">
                  <a16:creationId xmlns:a16="http://schemas.microsoft.com/office/drawing/2014/main" id="{231C1938-719D-4B66-A3C5-DA5A3F2FC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8715" y="8907708"/>
              <a:ext cx="10991" cy="5494"/>
            </a:xfrm>
            <a:custGeom>
              <a:avLst/>
              <a:gdLst>
                <a:gd name="T0" fmla="*/ 9 w 10"/>
                <a:gd name="T1" fmla="*/ 2 h 4"/>
                <a:gd name="T2" fmla="*/ 9 w 10"/>
                <a:gd name="T3" fmla="*/ 3 h 4"/>
                <a:gd name="T4" fmla="*/ 6 w 10"/>
                <a:gd name="T5" fmla="*/ 2 h 4"/>
                <a:gd name="T6" fmla="*/ 5 w 10"/>
                <a:gd name="T7" fmla="*/ 3 h 4"/>
                <a:gd name="T8" fmla="*/ 3 w 10"/>
                <a:gd name="T9" fmla="*/ 3 h 4"/>
                <a:gd name="T10" fmla="*/ 0 w 10"/>
                <a:gd name="T11" fmla="*/ 2 h 4"/>
                <a:gd name="T12" fmla="*/ 2 w 10"/>
                <a:gd name="T13" fmla="*/ 1 h 4"/>
                <a:gd name="T14" fmla="*/ 6 w 10"/>
                <a:gd name="T15" fmla="*/ 0 h 4"/>
                <a:gd name="T16" fmla="*/ 8 w 10"/>
                <a:gd name="T17" fmla="*/ 1 h 4"/>
                <a:gd name="T18" fmla="*/ 9 w 10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lnTo>
                    <a:pt x="9" y="3"/>
                  </a:lnTo>
                  <a:lnTo>
                    <a:pt x="6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9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6" name="Freeform 319">
              <a:extLst>
                <a:ext uri="{FF2B5EF4-FFF2-40B4-BE49-F238E27FC236}">
                  <a16:creationId xmlns:a16="http://schemas.microsoft.com/office/drawing/2014/main" id="{0BF004F8-86F6-4196-BDE1-041AFE14C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0247" y="8902211"/>
              <a:ext cx="5497" cy="5497"/>
            </a:xfrm>
            <a:custGeom>
              <a:avLst/>
              <a:gdLst>
                <a:gd name="T0" fmla="*/ 2 w 4"/>
                <a:gd name="T1" fmla="*/ 3 h 4"/>
                <a:gd name="T2" fmla="*/ 1 w 4"/>
                <a:gd name="T3" fmla="*/ 3 h 4"/>
                <a:gd name="T4" fmla="*/ 0 w 4"/>
                <a:gd name="T5" fmla="*/ 1 h 4"/>
                <a:gd name="T6" fmla="*/ 0 w 4"/>
                <a:gd name="T7" fmla="*/ 1 h 4"/>
                <a:gd name="T8" fmla="*/ 2 w 4"/>
                <a:gd name="T9" fmla="*/ 0 h 4"/>
                <a:gd name="T10" fmla="*/ 3 w 4"/>
                <a:gd name="T11" fmla="*/ 2 h 4"/>
                <a:gd name="T12" fmla="*/ 2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7" name="Freeform 320">
              <a:extLst>
                <a:ext uri="{FF2B5EF4-FFF2-40B4-BE49-F238E27FC236}">
                  <a16:creationId xmlns:a16="http://schemas.microsoft.com/office/drawing/2014/main" id="{BC900091-48A2-4191-B3CD-FEE70A9C0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42228" y="8902211"/>
              <a:ext cx="10991" cy="10991"/>
            </a:xfrm>
            <a:custGeom>
              <a:avLst/>
              <a:gdLst>
                <a:gd name="T0" fmla="*/ 4 w 8"/>
                <a:gd name="T1" fmla="*/ 6 h 7"/>
                <a:gd name="T2" fmla="*/ 1 w 8"/>
                <a:gd name="T3" fmla="*/ 6 h 7"/>
                <a:gd name="T4" fmla="*/ 0 w 8"/>
                <a:gd name="T5" fmla="*/ 4 h 7"/>
                <a:gd name="T6" fmla="*/ 4 w 8"/>
                <a:gd name="T7" fmla="*/ 2 h 7"/>
                <a:gd name="T8" fmla="*/ 5 w 8"/>
                <a:gd name="T9" fmla="*/ 2 h 7"/>
                <a:gd name="T10" fmla="*/ 6 w 8"/>
                <a:gd name="T11" fmla="*/ 0 h 7"/>
                <a:gd name="T12" fmla="*/ 7 w 8"/>
                <a:gd name="T13" fmla="*/ 2 h 7"/>
                <a:gd name="T14" fmla="*/ 6 w 8"/>
                <a:gd name="T15" fmla="*/ 4 h 7"/>
                <a:gd name="T16" fmla="*/ 5 w 8"/>
                <a:gd name="T17" fmla="*/ 4 h 7"/>
                <a:gd name="T18" fmla="*/ 4 w 8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4" y="6"/>
                  </a:moveTo>
                  <a:lnTo>
                    <a:pt x="1" y="6"/>
                  </a:lnTo>
                  <a:lnTo>
                    <a:pt x="0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8" name="Freeform 321">
              <a:extLst>
                <a:ext uri="{FF2B5EF4-FFF2-40B4-BE49-F238E27FC236}">
                  <a16:creationId xmlns:a16="http://schemas.microsoft.com/office/drawing/2014/main" id="{97606C2D-4761-45B2-B765-698A044AC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6190" y="8896719"/>
              <a:ext cx="5497" cy="5494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3 h 4"/>
                <a:gd name="T4" fmla="*/ 3 w 5"/>
                <a:gd name="T5" fmla="*/ 3 h 4"/>
                <a:gd name="T6" fmla="*/ 1 w 5"/>
                <a:gd name="T7" fmla="*/ 2 h 4"/>
                <a:gd name="T8" fmla="*/ 0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3 w 5"/>
                <a:gd name="T15" fmla="*/ 1 h 4"/>
                <a:gd name="T16" fmla="*/ 4 w 5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9" name="Freeform 322">
              <a:extLst>
                <a:ext uri="{FF2B5EF4-FFF2-40B4-BE49-F238E27FC236}">
                  <a16:creationId xmlns:a16="http://schemas.microsoft.com/office/drawing/2014/main" id="{85D61FA9-066E-462D-9A33-24B912DCD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7628" y="8863747"/>
              <a:ext cx="5494" cy="5494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0 h 4"/>
                <a:gd name="T4" fmla="*/ 2 w 3"/>
                <a:gd name="T5" fmla="*/ 0 h 4"/>
                <a:gd name="T6" fmla="*/ 1 w 3"/>
                <a:gd name="T7" fmla="*/ 0 h 4"/>
                <a:gd name="T8" fmla="*/ 0 w 3"/>
                <a:gd name="T9" fmla="*/ 1 h 4"/>
                <a:gd name="T10" fmla="*/ 0 w 3"/>
                <a:gd name="T11" fmla="*/ 3 h 4"/>
                <a:gd name="T12" fmla="*/ 1 w 3"/>
                <a:gd name="T13" fmla="*/ 3 h 4"/>
                <a:gd name="T14" fmla="*/ 2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0" name="Freeform 323">
              <a:extLst>
                <a:ext uri="{FF2B5EF4-FFF2-40B4-BE49-F238E27FC236}">
                  <a16:creationId xmlns:a16="http://schemas.microsoft.com/office/drawing/2014/main" id="{3B15E6C6-1EB3-4817-9BF5-02667E029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81782" y="8830776"/>
              <a:ext cx="181339" cy="142875"/>
            </a:xfrm>
            <a:custGeom>
              <a:avLst/>
              <a:gdLst>
                <a:gd name="T0" fmla="*/ 145 w 146"/>
                <a:gd name="T1" fmla="*/ 35 h 115"/>
                <a:gd name="T2" fmla="*/ 143 w 146"/>
                <a:gd name="T3" fmla="*/ 38 h 115"/>
                <a:gd name="T4" fmla="*/ 138 w 146"/>
                <a:gd name="T5" fmla="*/ 43 h 115"/>
                <a:gd name="T6" fmla="*/ 134 w 146"/>
                <a:gd name="T7" fmla="*/ 42 h 115"/>
                <a:gd name="T8" fmla="*/ 134 w 146"/>
                <a:gd name="T9" fmla="*/ 40 h 115"/>
                <a:gd name="T10" fmla="*/ 132 w 146"/>
                <a:gd name="T11" fmla="*/ 37 h 115"/>
                <a:gd name="T12" fmla="*/ 128 w 146"/>
                <a:gd name="T13" fmla="*/ 39 h 115"/>
                <a:gd name="T14" fmla="*/ 128 w 146"/>
                <a:gd name="T15" fmla="*/ 46 h 115"/>
                <a:gd name="T16" fmla="*/ 126 w 146"/>
                <a:gd name="T17" fmla="*/ 52 h 115"/>
                <a:gd name="T18" fmla="*/ 128 w 146"/>
                <a:gd name="T19" fmla="*/ 57 h 115"/>
                <a:gd name="T20" fmla="*/ 131 w 146"/>
                <a:gd name="T21" fmla="*/ 62 h 115"/>
                <a:gd name="T22" fmla="*/ 133 w 146"/>
                <a:gd name="T23" fmla="*/ 67 h 115"/>
                <a:gd name="T24" fmla="*/ 125 w 146"/>
                <a:gd name="T25" fmla="*/ 68 h 115"/>
                <a:gd name="T26" fmla="*/ 118 w 146"/>
                <a:gd name="T27" fmla="*/ 72 h 115"/>
                <a:gd name="T28" fmla="*/ 118 w 146"/>
                <a:gd name="T29" fmla="*/ 78 h 115"/>
                <a:gd name="T30" fmla="*/ 114 w 146"/>
                <a:gd name="T31" fmla="*/ 89 h 115"/>
                <a:gd name="T32" fmla="*/ 109 w 146"/>
                <a:gd name="T33" fmla="*/ 104 h 115"/>
                <a:gd name="T34" fmla="*/ 107 w 146"/>
                <a:gd name="T35" fmla="*/ 114 h 115"/>
                <a:gd name="T36" fmla="*/ 103 w 146"/>
                <a:gd name="T37" fmla="*/ 114 h 115"/>
                <a:gd name="T38" fmla="*/ 93 w 146"/>
                <a:gd name="T39" fmla="*/ 112 h 115"/>
                <a:gd name="T40" fmla="*/ 75 w 146"/>
                <a:gd name="T41" fmla="*/ 109 h 115"/>
                <a:gd name="T42" fmla="*/ 55 w 146"/>
                <a:gd name="T43" fmla="*/ 107 h 115"/>
                <a:gd name="T44" fmla="*/ 39 w 146"/>
                <a:gd name="T45" fmla="*/ 105 h 115"/>
                <a:gd name="T46" fmla="*/ 32 w 146"/>
                <a:gd name="T47" fmla="*/ 104 h 115"/>
                <a:gd name="T48" fmla="*/ 27 w 146"/>
                <a:gd name="T49" fmla="*/ 100 h 115"/>
                <a:gd name="T50" fmla="*/ 21 w 146"/>
                <a:gd name="T51" fmla="*/ 93 h 115"/>
                <a:gd name="T52" fmla="*/ 16 w 146"/>
                <a:gd name="T53" fmla="*/ 87 h 115"/>
                <a:gd name="T54" fmla="*/ 11 w 146"/>
                <a:gd name="T55" fmla="*/ 81 h 115"/>
                <a:gd name="T56" fmla="*/ 6 w 146"/>
                <a:gd name="T57" fmla="*/ 74 h 115"/>
                <a:gd name="T58" fmla="*/ 2 w 146"/>
                <a:gd name="T59" fmla="*/ 68 h 115"/>
                <a:gd name="T60" fmla="*/ 0 w 146"/>
                <a:gd name="T61" fmla="*/ 61 h 115"/>
                <a:gd name="T62" fmla="*/ 2 w 146"/>
                <a:gd name="T63" fmla="*/ 59 h 115"/>
                <a:gd name="T64" fmla="*/ 6 w 146"/>
                <a:gd name="T65" fmla="*/ 61 h 115"/>
                <a:gd name="T66" fmla="*/ 10 w 146"/>
                <a:gd name="T67" fmla="*/ 69 h 115"/>
                <a:gd name="T68" fmla="*/ 28 w 146"/>
                <a:gd name="T69" fmla="*/ 65 h 115"/>
                <a:gd name="T70" fmla="*/ 53 w 146"/>
                <a:gd name="T71" fmla="*/ 65 h 115"/>
                <a:gd name="T72" fmla="*/ 78 w 146"/>
                <a:gd name="T73" fmla="*/ 63 h 115"/>
                <a:gd name="T74" fmla="*/ 87 w 146"/>
                <a:gd name="T75" fmla="*/ 57 h 115"/>
                <a:gd name="T76" fmla="*/ 91 w 146"/>
                <a:gd name="T77" fmla="*/ 50 h 115"/>
                <a:gd name="T78" fmla="*/ 96 w 146"/>
                <a:gd name="T79" fmla="*/ 42 h 115"/>
                <a:gd name="T80" fmla="*/ 113 w 146"/>
                <a:gd name="T81" fmla="*/ 26 h 115"/>
                <a:gd name="T82" fmla="*/ 132 w 146"/>
                <a:gd name="T83" fmla="*/ 9 h 115"/>
                <a:gd name="T84" fmla="*/ 136 w 146"/>
                <a:gd name="T85" fmla="*/ 0 h 115"/>
                <a:gd name="T86" fmla="*/ 139 w 146"/>
                <a:gd name="T87" fmla="*/ 4 h 115"/>
                <a:gd name="T88" fmla="*/ 138 w 146"/>
                <a:gd name="T89" fmla="*/ 13 h 115"/>
                <a:gd name="T90" fmla="*/ 142 w 146"/>
                <a:gd name="T91" fmla="*/ 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6" h="115">
                  <a:moveTo>
                    <a:pt x="142" y="14"/>
                  </a:moveTo>
                  <a:lnTo>
                    <a:pt x="145" y="17"/>
                  </a:lnTo>
                  <a:lnTo>
                    <a:pt x="145" y="35"/>
                  </a:lnTo>
                  <a:lnTo>
                    <a:pt x="145" y="37"/>
                  </a:lnTo>
                  <a:lnTo>
                    <a:pt x="144" y="37"/>
                  </a:lnTo>
                  <a:lnTo>
                    <a:pt x="143" y="38"/>
                  </a:lnTo>
                  <a:lnTo>
                    <a:pt x="142" y="40"/>
                  </a:lnTo>
                  <a:lnTo>
                    <a:pt x="140" y="41"/>
                  </a:lnTo>
                  <a:lnTo>
                    <a:pt x="138" y="43"/>
                  </a:lnTo>
                  <a:lnTo>
                    <a:pt x="137" y="44"/>
                  </a:lnTo>
                  <a:lnTo>
                    <a:pt x="136" y="45"/>
                  </a:lnTo>
                  <a:lnTo>
                    <a:pt x="134" y="42"/>
                  </a:lnTo>
                  <a:lnTo>
                    <a:pt x="132" y="40"/>
                  </a:lnTo>
                  <a:lnTo>
                    <a:pt x="133" y="40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4" y="37"/>
                  </a:lnTo>
                  <a:lnTo>
                    <a:pt x="132" y="37"/>
                  </a:lnTo>
                  <a:lnTo>
                    <a:pt x="131" y="37"/>
                  </a:lnTo>
                  <a:lnTo>
                    <a:pt x="130" y="37"/>
                  </a:lnTo>
                  <a:lnTo>
                    <a:pt x="128" y="39"/>
                  </a:lnTo>
                  <a:lnTo>
                    <a:pt x="128" y="40"/>
                  </a:lnTo>
                  <a:lnTo>
                    <a:pt x="127" y="43"/>
                  </a:lnTo>
                  <a:lnTo>
                    <a:pt x="128" y="46"/>
                  </a:lnTo>
                  <a:lnTo>
                    <a:pt x="128" y="48"/>
                  </a:lnTo>
                  <a:lnTo>
                    <a:pt x="127" y="50"/>
                  </a:lnTo>
                  <a:lnTo>
                    <a:pt x="126" y="52"/>
                  </a:lnTo>
                  <a:lnTo>
                    <a:pt x="127" y="55"/>
                  </a:lnTo>
                  <a:lnTo>
                    <a:pt x="128" y="56"/>
                  </a:lnTo>
                  <a:lnTo>
                    <a:pt x="128" y="57"/>
                  </a:lnTo>
                  <a:lnTo>
                    <a:pt x="126" y="61"/>
                  </a:lnTo>
                  <a:lnTo>
                    <a:pt x="128" y="62"/>
                  </a:lnTo>
                  <a:lnTo>
                    <a:pt x="131" y="62"/>
                  </a:lnTo>
                  <a:lnTo>
                    <a:pt x="132" y="64"/>
                  </a:lnTo>
                  <a:lnTo>
                    <a:pt x="133" y="66"/>
                  </a:lnTo>
                  <a:lnTo>
                    <a:pt x="133" y="67"/>
                  </a:lnTo>
                  <a:lnTo>
                    <a:pt x="130" y="67"/>
                  </a:lnTo>
                  <a:lnTo>
                    <a:pt x="127" y="68"/>
                  </a:lnTo>
                  <a:lnTo>
                    <a:pt x="125" y="68"/>
                  </a:lnTo>
                  <a:lnTo>
                    <a:pt x="120" y="69"/>
                  </a:lnTo>
                  <a:lnTo>
                    <a:pt x="117" y="71"/>
                  </a:lnTo>
                  <a:lnTo>
                    <a:pt x="118" y="72"/>
                  </a:lnTo>
                  <a:lnTo>
                    <a:pt x="119" y="73"/>
                  </a:lnTo>
                  <a:lnTo>
                    <a:pt x="119" y="75"/>
                  </a:lnTo>
                  <a:lnTo>
                    <a:pt x="118" y="78"/>
                  </a:lnTo>
                  <a:lnTo>
                    <a:pt x="117" y="81"/>
                  </a:lnTo>
                  <a:lnTo>
                    <a:pt x="116" y="84"/>
                  </a:lnTo>
                  <a:lnTo>
                    <a:pt x="114" y="89"/>
                  </a:lnTo>
                  <a:lnTo>
                    <a:pt x="112" y="96"/>
                  </a:lnTo>
                  <a:lnTo>
                    <a:pt x="109" y="100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11"/>
                  </a:lnTo>
                  <a:lnTo>
                    <a:pt x="107" y="114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3" y="114"/>
                  </a:lnTo>
                  <a:lnTo>
                    <a:pt x="101" y="113"/>
                  </a:lnTo>
                  <a:lnTo>
                    <a:pt x="98" y="113"/>
                  </a:lnTo>
                  <a:lnTo>
                    <a:pt x="93" y="112"/>
                  </a:lnTo>
                  <a:lnTo>
                    <a:pt x="87" y="111"/>
                  </a:lnTo>
                  <a:lnTo>
                    <a:pt x="81" y="111"/>
                  </a:lnTo>
                  <a:lnTo>
                    <a:pt x="75" y="109"/>
                  </a:lnTo>
                  <a:lnTo>
                    <a:pt x="68" y="109"/>
                  </a:lnTo>
                  <a:lnTo>
                    <a:pt x="62" y="108"/>
                  </a:lnTo>
                  <a:lnTo>
                    <a:pt x="55" y="107"/>
                  </a:lnTo>
                  <a:lnTo>
                    <a:pt x="49" y="106"/>
                  </a:lnTo>
                  <a:lnTo>
                    <a:pt x="43" y="106"/>
                  </a:lnTo>
                  <a:lnTo>
                    <a:pt x="39" y="105"/>
                  </a:lnTo>
                  <a:lnTo>
                    <a:pt x="35" y="104"/>
                  </a:lnTo>
                  <a:lnTo>
                    <a:pt x="33" y="104"/>
                  </a:lnTo>
                  <a:lnTo>
                    <a:pt x="32" y="104"/>
                  </a:lnTo>
                  <a:lnTo>
                    <a:pt x="29" y="104"/>
                  </a:lnTo>
                  <a:lnTo>
                    <a:pt x="28" y="102"/>
                  </a:lnTo>
                  <a:lnTo>
                    <a:pt x="27" y="100"/>
                  </a:lnTo>
                  <a:lnTo>
                    <a:pt x="25" y="98"/>
                  </a:lnTo>
                  <a:lnTo>
                    <a:pt x="23" y="96"/>
                  </a:lnTo>
                  <a:lnTo>
                    <a:pt x="21" y="93"/>
                  </a:lnTo>
                  <a:lnTo>
                    <a:pt x="20" y="91"/>
                  </a:lnTo>
                  <a:lnTo>
                    <a:pt x="18" y="89"/>
                  </a:lnTo>
                  <a:lnTo>
                    <a:pt x="16" y="87"/>
                  </a:lnTo>
                  <a:lnTo>
                    <a:pt x="15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0" y="78"/>
                  </a:lnTo>
                  <a:lnTo>
                    <a:pt x="8" y="76"/>
                  </a:lnTo>
                  <a:lnTo>
                    <a:pt x="6" y="74"/>
                  </a:lnTo>
                  <a:lnTo>
                    <a:pt x="5" y="72"/>
                  </a:lnTo>
                  <a:lnTo>
                    <a:pt x="3" y="70"/>
                  </a:lnTo>
                  <a:lnTo>
                    <a:pt x="2" y="68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61"/>
                  </a:lnTo>
                  <a:lnTo>
                    <a:pt x="5" y="60"/>
                  </a:lnTo>
                  <a:lnTo>
                    <a:pt x="6" y="61"/>
                  </a:lnTo>
                  <a:lnTo>
                    <a:pt x="6" y="67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6" y="70"/>
                  </a:lnTo>
                  <a:lnTo>
                    <a:pt x="21" y="69"/>
                  </a:lnTo>
                  <a:lnTo>
                    <a:pt x="28" y="65"/>
                  </a:lnTo>
                  <a:lnTo>
                    <a:pt x="32" y="63"/>
                  </a:lnTo>
                  <a:lnTo>
                    <a:pt x="44" y="64"/>
                  </a:lnTo>
                  <a:lnTo>
                    <a:pt x="53" y="65"/>
                  </a:lnTo>
                  <a:lnTo>
                    <a:pt x="67" y="67"/>
                  </a:lnTo>
                  <a:lnTo>
                    <a:pt x="70" y="66"/>
                  </a:lnTo>
                  <a:lnTo>
                    <a:pt x="78" y="63"/>
                  </a:lnTo>
                  <a:lnTo>
                    <a:pt x="82" y="61"/>
                  </a:lnTo>
                  <a:lnTo>
                    <a:pt x="85" y="60"/>
                  </a:lnTo>
                  <a:lnTo>
                    <a:pt x="87" y="57"/>
                  </a:lnTo>
                  <a:lnTo>
                    <a:pt x="89" y="54"/>
                  </a:lnTo>
                  <a:lnTo>
                    <a:pt x="89" y="51"/>
                  </a:lnTo>
                  <a:lnTo>
                    <a:pt x="91" y="50"/>
                  </a:lnTo>
                  <a:lnTo>
                    <a:pt x="92" y="48"/>
                  </a:lnTo>
                  <a:lnTo>
                    <a:pt x="93" y="45"/>
                  </a:lnTo>
                  <a:lnTo>
                    <a:pt x="96" y="42"/>
                  </a:lnTo>
                  <a:lnTo>
                    <a:pt x="106" y="34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7" y="23"/>
                  </a:lnTo>
                  <a:lnTo>
                    <a:pt x="119" y="19"/>
                  </a:lnTo>
                  <a:lnTo>
                    <a:pt x="132" y="9"/>
                  </a:lnTo>
                  <a:lnTo>
                    <a:pt x="134" y="5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39" y="4"/>
                  </a:lnTo>
                  <a:lnTo>
                    <a:pt x="138" y="7"/>
                  </a:lnTo>
                  <a:lnTo>
                    <a:pt x="138" y="11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1" y="15"/>
                  </a:lnTo>
                  <a:lnTo>
                    <a:pt x="142" y="15"/>
                  </a:lnTo>
                  <a:lnTo>
                    <a:pt x="142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1" name="Freeform 324">
              <a:extLst>
                <a:ext uri="{FF2B5EF4-FFF2-40B4-BE49-F238E27FC236}">
                  <a16:creationId xmlns:a16="http://schemas.microsoft.com/office/drawing/2014/main" id="{31170FC4-5EE4-42E6-8297-4AF9A1468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987" y="8281256"/>
              <a:ext cx="544026" cy="412137"/>
            </a:xfrm>
            <a:custGeom>
              <a:avLst/>
              <a:gdLst>
                <a:gd name="T0" fmla="*/ 425 w 436"/>
                <a:gd name="T1" fmla="*/ 47 h 330"/>
                <a:gd name="T2" fmla="*/ 414 w 436"/>
                <a:gd name="T3" fmla="*/ 60 h 330"/>
                <a:gd name="T4" fmla="*/ 382 w 436"/>
                <a:gd name="T5" fmla="*/ 61 h 330"/>
                <a:gd name="T6" fmla="*/ 355 w 436"/>
                <a:gd name="T7" fmla="*/ 66 h 330"/>
                <a:gd name="T8" fmla="*/ 336 w 436"/>
                <a:gd name="T9" fmla="*/ 77 h 330"/>
                <a:gd name="T10" fmla="*/ 328 w 436"/>
                <a:gd name="T11" fmla="*/ 95 h 330"/>
                <a:gd name="T12" fmla="*/ 336 w 436"/>
                <a:gd name="T13" fmla="*/ 115 h 330"/>
                <a:gd name="T14" fmla="*/ 336 w 436"/>
                <a:gd name="T15" fmla="*/ 125 h 330"/>
                <a:gd name="T16" fmla="*/ 321 w 436"/>
                <a:gd name="T17" fmla="*/ 142 h 330"/>
                <a:gd name="T18" fmla="*/ 320 w 436"/>
                <a:gd name="T19" fmla="*/ 156 h 330"/>
                <a:gd name="T20" fmla="*/ 297 w 436"/>
                <a:gd name="T21" fmla="*/ 168 h 330"/>
                <a:gd name="T22" fmla="*/ 294 w 436"/>
                <a:gd name="T23" fmla="*/ 186 h 330"/>
                <a:gd name="T24" fmla="*/ 273 w 436"/>
                <a:gd name="T25" fmla="*/ 202 h 330"/>
                <a:gd name="T26" fmla="*/ 265 w 436"/>
                <a:gd name="T27" fmla="*/ 229 h 330"/>
                <a:gd name="T28" fmla="*/ 249 w 436"/>
                <a:gd name="T29" fmla="*/ 249 h 330"/>
                <a:gd name="T30" fmla="*/ 232 w 436"/>
                <a:gd name="T31" fmla="*/ 245 h 330"/>
                <a:gd name="T32" fmla="*/ 216 w 436"/>
                <a:gd name="T33" fmla="*/ 259 h 330"/>
                <a:gd name="T34" fmla="*/ 200 w 436"/>
                <a:gd name="T35" fmla="*/ 265 h 330"/>
                <a:gd name="T36" fmla="*/ 184 w 436"/>
                <a:gd name="T37" fmla="*/ 274 h 330"/>
                <a:gd name="T38" fmla="*/ 175 w 436"/>
                <a:gd name="T39" fmla="*/ 301 h 330"/>
                <a:gd name="T40" fmla="*/ 166 w 436"/>
                <a:gd name="T41" fmla="*/ 316 h 330"/>
                <a:gd name="T42" fmla="*/ 128 w 436"/>
                <a:gd name="T43" fmla="*/ 323 h 330"/>
                <a:gd name="T44" fmla="*/ 105 w 436"/>
                <a:gd name="T45" fmla="*/ 328 h 330"/>
                <a:gd name="T46" fmla="*/ 11 w 436"/>
                <a:gd name="T47" fmla="*/ 313 h 330"/>
                <a:gd name="T48" fmla="*/ 38 w 436"/>
                <a:gd name="T49" fmla="*/ 263 h 330"/>
                <a:gd name="T50" fmla="*/ 10 w 436"/>
                <a:gd name="T51" fmla="*/ 247 h 330"/>
                <a:gd name="T52" fmla="*/ 3 w 436"/>
                <a:gd name="T53" fmla="*/ 203 h 330"/>
                <a:gd name="T54" fmla="*/ 13 w 436"/>
                <a:gd name="T55" fmla="*/ 183 h 330"/>
                <a:gd name="T56" fmla="*/ 0 w 436"/>
                <a:gd name="T57" fmla="*/ 163 h 330"/>
                <a:gd name="T58" fmla="*/ 7 w 436"/>
                <a:gd name="T59" fmla="*/ 148 h 330"/>
                <a:gd name="T60" fmla="*/ 15 w 436"/>
                <a:gd name="T61" fmla="*/ 139 h 330"/>
                <a:gd name="T62" fmla="*/ 19 w 436"/>
                <a:gd name="T63" fmla="*/ 124 h 330"/>
                <a:gd name="T64" fmla="*/ 23 w 436"/>
                <a:gd name="T65" fmla="*/ 112 h 330"/>
                <a:gd name="T66" fmla="*/ 32 w 436"/>
                <a:gd name="T67" fmla="*/ 113 h 330"/>
                <a:gd name="T68" fmla="*/ 52 w 436"/>
                <a:gd name="T69" fmla="*/ 119 h 330"/>
                <a:gd name="T70" fmla="*/ 64 w 436"/>
                <a:gd name="T71" fmla="*/ 121 h 330"/>
                <a:gd name="T72" fmla="*/ 79 w 436"/>
                <a:gd name="T73" fmla="*/ 106 h 330"/>
                <a:gd name="T74" fmla="*/ 85 w 436"/>
                <a:gd name="T75" fmla="*/ 98 h 330"/>
                <a:gd name="T76" fmla="*/ 108 w 436"/>
                <a:gd name="T77" fmla="*/ 90 h 330"/>
                <a:gd name="T78" fmla="*/ 126 w 436"/>
                <a:gd name="T79" fmla="*/ 65 h 330"/>
                <a:gd name="T80" fmla="*/ 153 w 436"/>
                <a:gd name="T81" fmla="*/ 46 h 330"/>
                <a:gd name="T82" fmla="*/ 170 w 436"/>
                <a:gd name="T83" fmla="*/ 40 h 330"/>
                <a:gd name="T84" fmla="*/ 207 w 436"/>
                <a:gd name="T85" fmla="*/ 47 h 330"/>
                <a:gd name="T86" fmla="*/ 219 w 436"/>
                <a:gd name="T87" fmla="*/ 49 h 330"/>
                <a:gd name="T88" fmla="*/ 235 w 436"/>
                <a:gd name="T89" fmla="*/ 54 h 330"/>
                <a:gd name="T90" fmla="*/ 251 w 436"/>
                <a:gd name="T91" fmla="*/ 46 h 330"/>
                <a:gd name="T92" fmla="*/ 258 w 436"/>
                <a:gd name="T93" fmla="*/ 46 h 330"/>
                <a:gd name="T94" fmla="*/ 269 w 436"/>
                <a:gd name="T95" fmla="*/ 41 h 330"/>
                <a:gd name="T96" fmla="*/ 288 w 436"/>
                <a:gd name="T97" fmla="*/ 35 h 330"/>
                <a:gd name="T98" fmla="*/ 295 w 436"/>
                <a:gd name="T99" fmla="*/ 20 h 330"/>
                <a:gd name="T100" fmla="*/ 319 w 436"/>
                <a:gd name="T101" fmla="*/ 2 h 330"/>
                <a:gd name="T102" fmla="*/ 333 w 436"/>
                <a:gd name="T103" fmla="*/ 21 h 330"/>
                <a:gd name="T104" fmla="*/ 331 w 436"/>
                <a:gd name="T105" fmla="*/ 45 h 330"/>
                <a:gd name="T106" fmla="*/ 342 w 436"/>
                <a:gd name="T107" fmla="*/ 67 h 330"/>
                <a:gd name="T108" fmla="*/ 384 w 436"/>
                <a:gd name="T109" fmla="*/ 40 h 330"/>
                <a:gd name="T110" fmla="*/ 400 w 436"/>
                <a:gd name="T111" fmla="*/ 41 h 330"/>
                <a:gd name="T112" fmla="*/ 411 w 436"/>
                <a:gd name="T113" fmla="*/ 44 h 330"/>
                <a:gd name="T114" fmla="*/ 428 w 436"/>
                <a:gd name="T115" fmla="*/ 4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36" h="330">
                  <a:moveTo>
                    <a:pt x="435" y="47"/>
                  </a:moveTo>
                  <a:lnTo>
                    <a:pt x="434" y="47"/>
                  </a:lnTo>
                  <a:lnTo>
                    <a:pt x="432" y="46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29" y="46"/>
                  </a:lnTo>
                  <a:lnTo>
                    <a:pt x="425" y="47"/>
                  </a:lnTo>
                  <a:lnTo>
                    <a:pt x="419" y="50"/>
                  </a:lnTo>
                  <a:lnTo>
                    <a:pt x="419" y="51"/>
                  </a:lnTo>
                  <a:lnTo>
                    <a:pt x="423" y="54"/>
                  </a:lnTo>
                  <a:lnTo>
                    <a:pt x="424" y="54"/>
                  </a:lnTo>
                  <a:lnTo>
                    <a:pt x="424" y="55"/>
                  </a:lnTo>
                  <a:lnTo>
                    <a:pt x="421" y="56"/>
                  </a:lnTo>
                  <a:lnTo>
                    <a:pt x="414" y="60"/>
                  </a:lnTo>
                  <a:lnTo>
                    <a:pt x="410" y="62"/>
                  </a:lnTo>
                  <a:lnTo>
                    <a:pt x="408" y="62"/>
                  </a:lnTo>
                  <a:lnTo>
                    <a:pt x="405" y="61"/>
                  </a:lnTo>
                  <a:lnTo>
                    <a:pt x="401" y="60"/>
                  </a:lnTo>
                  <a:lnTo>
                    <a:pt x="400" y="60"/>
                  </a:lnTo>
                  <a:lnTo>
                    <a:pt x="391" y="61"/>
                  </a:lnTo>
                  <a:lnTo>
                    <a:pt x="382" y="61"/>
                  </a:lnTo>
                  <a:lnTo>
                    <a:pt x="378" y="61"/>
                  </a:lnTo>
                  <a:lnTo>
                    <a:pt x="371" y="62"/>
                  </a:lnTo>
                  <a:lnTo>
                    <a:pt x="367" y="62"/>
                  </a:lnTo>
                  <a:lnTo>
                    <a:pt x="364" y="63"/>
                  </a:lnTo>
                  <a:lnTo>
                    <a:pt x="361" y="65"/>
                  </a:lnTo>
                  <a:lnTo>
                    <a:pt x="358" y="65"/>
                  </a:lnTo>
                  <a:lnTo>
                    <a:pt x="355" y="66"/>
                  </a:lnTo>
                  <a:lnTo>
                    <a:pt x="353" y="67"/>
                  </a:lnTo>
                  <a:lnTo>
                    <a:pt x="351" y="69"/>
                  </a:lnTo>
                  <a:lnTo>
                    <a:pt x="345" y="73"/>
                  </a:lnTo>
                  <a:lnTo>
                    <a:pt x="342" y="75"/>
                  </a:lnTo>
                  <a:lnTo>
                    <a:pt x="341" y="77"/>
                  </a:lnTo>
                  <a:lnTo>
                    <a:pt x="339" y="77"/>
                  </a:lnTo>
                  <a:lnTo>
                    <a:pt x="336" y="77"/>
                  </a:lnTo>
                  <a:lnTo>
                    <a:pt x="334" y="79"/>
                  </a:lnTo>
                  <a:lnTo>
                    <a:pt x="331" y="82"/>
                  </a:lnTo>
                  <a:lnTo>
                    <a:pt x="327" y="87"/>
                  </a:lnTo>
                  <a:lnTo>
                    <a:pt x="325" y="89"/>
                  </a:lnTo>
                  <a:lnTo>
                    <a:pt x="323" y="91"/>
                  </a:lnTo>
                  <a:lnTo>
                    <a:pt x="324" y="93"/>
                  </a:lnTo>
                  <a:lnTo>
                    <a:pt x="328" y="95"/>
                  </a:lnTo>
                  <a:lnTo>
                    <a:pt x="330" y="98"/>
                  </a:lnTo>
                  <a:lnTo>
                    <a:pt x="331" y="100"/>
                  </a:lnTo>
                  <a:lnTo>
                    <a:pt x="332" y="104"/>
                  </a:lnTo>
                  <a:lnTo>
                    <a:pt x="333" y="108"/>
                  </a:lnTo>
                  <a:lnTo>
                    <a:pt x="335" y="110"/>
                  </a:lnTo>
                  <a:lnTo>
                    <a:pt x="336" y="113"/>
                  </a:lnTo>
                  <a:lnTo>
                    <a:pt x="336" y="115"/>
                  </a:lnTo>
                  <a:lnTo>
                    <a:pt x="335" y="117"/>
                  </a:lnTo>
                  <a:lnTo>
                    <a:pt x="334" y="118"/>
                  </a:lnTo>
                  <a:lnTo>
                    <a:pt x="334" y="119"/>
                  </a:lnTo>
                  <a:lnTo>
                    <a:pt x="335" y="121"/>
                  </a:lnTo>
                  <a:lnTo>
                    <a:pt x="336" y="122"/>
                  </a:lnTo>
                  <a:lnTo>
                    <a:pt x="336" y="123"/>
                  </a:lnTo>
                  <a:lnTo>
                    <a:pt x="336" y="125"/>
                  </a:lnTo>
                  <a:lnTo>
                    <a:pt x="334" y="126"/>
                  </a:lnTo>
                  <a:lnTo>
                    <a:pt x="333" y="128"/>
                  </a:lnTo>
                  <a:lnTo>
                    <a:pt x="331" y="131"/>
                  </a:lnTo>
                  <a:lnTo>
                    <a:pt x="328" y="133"/>
                  </a:lnTo>
                  <a:lnTo>
                    <a:pt x="326" y="135"/>
                  </a:lnTo>
                  <a:lnTo>
                    <a:pt x="325" y="138"/>
                  </a:lnTo>
                  <a:lnTo>
                    <a:pt x="321" y="142"/>
                  </a:lnTo>
                  <a:lnTo>
                    <a:pt x="320" y="145"/>
                  </a:lnTo>
                  <a:lnTo>
                    <a:pt x="318" y="147"/>
                  </a:lnTo>
                  <a:lnTo>
                    <a:pt x="317" y="147"/>
                  </a:lnTo>
                  <a:lnTo>
                    <a:pt x="317" y="149"/>
                  </a:lnTo>
                  <a:lnTo>
                    <a:pt x="319" y="151"/>
                  </a:lnTo>
                  <a:lnTo>
                    <a:pt x="320" y="153"/>
                  </a:lnTo>
                  <a:lnTo>
                    <a:pt x="320" y="156"/>
                  </a:lnTo>
                  <a:lnTo>
                    <a:pt x="320" y="159"/>
                  </a:lnTo>
                  <a:lnTo>
                    <a:pt x="320" y="162"/>
                  </a:lnTo>
                  <a:lnTo>
                    <a:pt x="319" y="165"/>
                  </a:lnTo>
                  <a:lnTo>
                    <a:pt x="313" y="167"/>
                  </a:lnTo>
                  <a:lnTo>
                    <a:pt x="307" y="168"/>
                  </a:lnTo>
                  <a:lnTo>
                    <a:pt x="300" y="168"/>
                  </a:lnTo>
                  <a:lnTo>
                    <a:pt x="297" y="168"/>
                  </a:lnTo>
                  <a:lnTo>
                    <a:pt x="295" y="167"/>
                  </a:lnTo>
                  <a:lnTo>
                    <a:pt x="287" y="164"/>
                  </a:lnTo>
                  <a:lnTo>
                    <a:pt x="284" y="166"/>
                  </a:lnTo>
                  <a:lnTo>
                    <a:pt x="284" y="171"/>
                  </a:lnTo>
                  <a:lnTo>
                    <a:pt x="289" y="177"/>
                  </a:lnTo>
                  <a:lnTo>
                    <a:pt x="292" y="180"/>
                  </a:lnTo>
                  <a:lnTo>
                    <a:pt x="294" y="186"/>
                  </a:lnTo>
                  <a:lnTo>
                    <a:pt x="296" y="189"/>
                  </a:lnTo>
                  <a:lnTo>
                    <a:pt x="295" y="192"/>
                  </a:lnTo>
                  <a:lnTo>
                    <a:pt x="290" y="195"/>
                  </a:lnTo>
                  <a:lnTo>
                    <a:pt x="285" y="199"/>
                  </a:lnTo>
                  <a:lnTo>
                    <a:pt x="278" y="199"/>
                  </a:lnTo>
                  <a:lnTo>
                    <a:pt x="274" y="200"/>
                  </a:lnTo>
                  <a:lnTo>
                    <a:pt x="273" y="202"/>
                  </a:lnTo>
                  <a:lnTo>
                    <a:pt x="271" y="208"/>
                  </a:lnTo>
                  <a:lnTo>
                    <a:pt x="270" y="211"/>
                  </a:lnTo>
                  <a:lnTo>
                    <a:pt x="270" y="214"/>
                  </a:lnTo>
                  <a:lnTo>
                    <a:pt x="268" y="217"/>
                  </a:lnTo>
                  <a:lnTo>
                    <a:pt x="266" y="219"/>
                  </a:lnTo>
                  <a:lnTo>
                    <a:pt x="265" y="223"/>
                  </a:lnTo>
                  <a:lnTo>
                    <a:pt x="265" y="229"/>
                  </a:lnTo>
                  <a:lnTo>
                    <a:pt x="266" y="240"/>
                  </a:lnTo>
                  <a:lnTo>
                    <a:pt x="263" y="244"/>
                  </a:lnTo>
                  <a:lnTo>
                    <a:pt x="260" y="247"/>
                  </a:lnTo>
                  <a:lnTo>
                    <a:pt x="256" y="250"/>
                  </a:lnTo>
                  <a:lnTo>
                    <a:pt x="253" y="251"/>
                  </a:lnTo>
                  <a:lnTo>
                    <a:pt x="251" y="251"/>
                  </a:lnTo>
                  <a:lnTo>
                    <a:pt x="249" y="249"/>
                  </a:lnTo>
                  <a:lnTo>
                    <a:pt x="247" y="247"/>
                  </a:lnTo>
                  <a:lnTo>
                    <a:pt x="245" y="245"/>
                  </a:lnTo>
                  <a:lnTo>
                    <a:pt x="243" y="246"/>
                  </a:lnTo>
                  <a:lnTo>
                    <a:pt x="240" y="247"/>
                  </a:lnTo>
                  <a:lnTo>
                    <a:pt x="236" y="246"/>
                  </a:lnTo>
                  <a:lnTo>
                    <a:pt x="234" y="245"/>
                  </a:lnTo>
                  <a:lnTo>
                    <a:pt x="232" y="245"/>
                  </a:lnTo>
                  <a:lnTo>
                    <a:pt x="231" y="246"/>
                  </a:lnTo>
                  <a:lnTo>
                    <a:pt x="227" y="249"/>
                  </a:lnTo>
                  <a:lnTo>
                    <a:pt x="219" y="254"/>
                  </a:lnTo>
                  <a:lnTo>
                    <a:pt x="216" y="254"/>
                  </a:lnTo>
                  <a:lnTo>
                    <a:pt x="215" y="256"/>
                  </a:lnTo>
                  <a:lnTo>
                    <a:pt x="215" y="257"/>
                  </a:lnTo>
                  <a:lnTo>
                    <a:pt x="216" y="259"/>
                  </a:lnTo>
                  <a:lnTo>
                    <a:pt x="219" y="260"/>
                  </a:lnTo>
                  <a:lnTo>
                    <a:pt x="219" y="262"/>
                  </a:lnTo>
                  <a:lnTo>
                    <a:pt x="217" y="262"/>
                  </a:lnTo>
                  <a:lnTo>
                    <a:pt x="215" y="263"/>
                  </a:lnTo>
                  <a:lnTo>
                    <a:pt x="210" y="265"/>
                  </a:lnTo>
                  <a:lnTo>
                    <a:pt x="205" y="266"/>
                  </a:lnTo>
                  <a:lnTo>
                    <a:pt x="200" y="265"/>
                  </a:lnTo>
                  <a:lnTo>
                    <a:pt x="197" y="263"/>
                  </a:lnTo>
                  <a:lnTo>
                    <a:pt x="194" y="263"/>
                  </a:lnTo>
                  <a:lnTo>
                    <a:pt x="192" y="264"/>
                  </a:lnTo>
                  <a:lnTo>
                    <a:pt x="189" y="267"/>
                  </a:lnTo>
                  <a:lnTo>
                    <a:pt x="185" y="272"/>
                  </a:lnTo>
                  <a:lnTo>
                    <a:pt x="184" y="273"/>
                  </a:lnTo>
                  <a:lnTo>
                    <a:pt x="184" y="274"/>
                  </a:lnTo>
                  <a:lnTo>
                    <a:pt x="182" y="274"/>
                  </a:lnTo>
                  <a:lnTo>
                    <a:pt x="178" y="276"/>
                  </a:lnTo>
                  <a:lnTo>
                    <a:pt x="177" y="281"/>
                  </a:lnTo>
                  <a:lnTo>
                    <a:pt x="176" y="287"/>
                  </a:lnTo>
                  <a:lnTo>
                    <a:pt x="176" y="291"/>
                  </a:lnTo>
                  <a:lnTo>
                    <a:pt x="176" y="297"/>
                  </a:lnTo>
                  <a:lnTo>
                    <a:pt x="175" y="301"/>
                  </a:lnTo>
                  <a:lnTo>
                    <a:pt x="173" y="304"/>
                  </a:lnTo>
                  <a:lnTo>
                    <a:pt x="174" y="307"/>
                  </a:lnTo>
                  <a:lnTo>
                    <a:pt x="176" y="309"/>
                  </a:lnTo>
                  <a:lnTo>
                    <a:pt x="176" y="311"/>
                  </a:lnTo>
                  <a:lnTo>
                    <a:pt x="173" y="313"/>
                  </a:lnTo>
                  <a:lnTo>
                    <a:pt x="172" y="314"/>
                  </a:lnTo>
                  <a:lnTo>
                    <a:pt x="166" y="316"/>
                  </a:lnTo>
                  <a:lnTo>
                    <a:pt x="156" y="319"/>
                  </a:lnTo>
                  <a:lnTo>
                    <a:pt x="150" y="320"/>
                  </a:lnTo>
                  <a:lnTo>
                    <a:pt x="142" y="323"/>
                  </a:lnTo>
                  <a:lnTo>
                    <a:pt x="139" y="323"/>
                  </a:lnTo>
                  <a:lnTo>
                    <a:pt x="134" y="324"/>
                  </a:lnTo>
                  <a:lnTo>
                    <a:pt x="131" y="323"/>
                  </a:lnTo>
                  <a:lnTo>
                    <a:pt x="128" y="323"/>
                  </a:lnTo>
                  <a:lnTo>
                    <a:pt x="122" y="323"/>
                  </a:lnTo>
                  <a:lnTo>
                    <a:pt x="118" y="324"/>
                  </a:lnTo>
                  <a:lnTo>
                    <a:pt x="114" y="325"/>
                  </a:lnTo>
                  <a:lnTo>
                    <a:pt x="111" y="327"/>
                  </a:lnTo>
                  <a:lnTo>
                    <a:pt x="110" y="329"/>
                  </a:lnTo>
                  <a:lnTo>
                    <a:pt x="109" y="329"/>
                  </a:lnTo>
                  <a:lnTo>
                    <a:pt x="105" y="328"/>
                  </a:lnTo>
                  <a:lnTo>
                    <a:pt x="93" y="326"/>
                  </a:lnTo>
                  <a:lnTo>
                    <a:pt x="61" y="329"/>
                  </a:lnTo>
                  <a:lnTo>
                    <a:pt x="57" y="328"/>
                  </a:lnTo>
                  <a:lnTo>
                    <a:pt x="46" y="325"/>
                  </a:lnTo>
                  <a:lnTo>
                    <a:pt x="31" y="320"/>
                  </a:lnTo>
                  <a:lnTo>
                    <a:pt x="22" y="317"/>
                  </a:lnTo>
                  <a:lnTo>
                    <a:pt x="11" y="313"/>
                  </a:lnTo>
                  <a:lnTo>
                    <a:pt x="19" y="304"/>
                  </a:lnTo>
                  <a:lnTo>
                    <a:pt x="26" y="296"/>
                  </a:lnTo>
                  <a:lnTo>
                    <a:pt x="32" y="287"/>
                  </a:lnTo>
                  <a:lnTo>
                    <a:pt x="39" y="279"/>
                  </a:lnTo>
                  <a:lnTo>
                    <a:pt x="40" y="276"/>
                  </a:lnTo>
                  <a:lnTo>
                    <a:pt x="40" y="271"/>
                  </a:lnTo>
                  <a:lnTo>
                    <a:pt x="38" y="263"/>
                  </a:lnTo>
                  <a:lnTo>
                    <a:pt x="35" y="260"/>
                  </a:lnTo>
                  <a:lnTo>
                    <a:pt x="26" y="258"/>
                  </a:lnTo>
                  <a:lnTo>
                    <a:pt x="19" y="257"/>
                  </a:lnTo>
                  <a:lnTo>
                    <a:pt x="11" y="257"/>
                  </a:lnTo>
                  <a:lnTo>
                    <a:pt x="10" y="256"/>
                  </a:lnTo>
                  <a:lnTo>
                    <a:pt x="9" y="250"/>
                  </a:lnTo>
                  <a:lnTo>
                    <a:pt x="10" y="247"/>
                  </a:lnTo>
                  <a:lnTo>
                    <a:pt x="9" y="243"/>
                  </a:lnTo>
                  <a:lnTo>
                    <a:pt x="9" y="238"/>
                  </a:lnTo>
                  <a:lnTo>
                    <a:pt x="10" y="232"/>
                  </a:lnTo>
                  <a:lnTo>
                    <a:pt x="10" y="229"/>
                  </a:lnTo>
                  <a:lnTo>
                    <a:pt x="6" y="217"/>
                  </a:lnTo>
                  <a:lnTo>
                    <a:pt x="5" y="210"/>
                  </a:lnTo>
                  <a:lnTo>
                    <a:pt x="3" y="203"/>
                  </a:lnTo>
                  <a:lnTo>
                    <a:pt x="2" y="200"/>
                  </a:lnTo>
                  <a:lnTo>
                    <a:pt x="2" y="197"/>
                  </a:lnTo>
                  <a:lnTo>
                    <a:pt x="7" y="191"/>
                  </a:lnTo>
                  <a:lnTo>
                    <a:pt x="9" y="189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3" y="183"/>
                  </a:lnTo>
                  <a:lnTo>
                    <a:pt x="10" y="183"/>
                  </a:lnTo>
                  <a:lnTo>
                    <a:pt x="5" y="183"/>
                  </a:lnTo>
                  <a:lnTo>
                    <a:pt x="3" y="182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1" y="172"/>
                  </a:lnTo>
                  <a:lnTo>
                    <a:pt x="0" y="163"/>
                  </a:lnTo>
                  <a:lnTo>
                    <a:pt x="2" y="158"/>
                  </a:lnTo>
                  <a:lnTo>
                    <a:pt x="5" y="155"/>
                  </a:lnTo>
                  <a:lnTo>
                    <a:pt x="12" y="155"/>
                  </a:lnTo>
                  <a:lnTo>
                    <a:pt x="10" y="152"/>
                  </a:lnTo>
                  <a:lnTo>
                    <a:pt x="9" y="149"/>
                  </a:lnTo>
                  <a:lnTo>
                    <a:pt x="8" y="148"/>
                  </a:lnTo>
                  <a:lnTo>
                    <a:pt x="7" y="148"/>
                  </a:lnTo>
                  <a:lnTo>
                    <a:pt x="8" y="147"/>
                  </a:lnTo>
                  <a:lnTo>
                    <a:pt x="10" y="147"/>
                  </a:lnTo>
                  <a:lnTo>
                    <a:pt x="11" y="145"/>
                  </a:lnTo>
                  <a:lnTo>
                    <a:pt x="13" y="143"/>
                  </a:lnTo>
                  <a:lnTo>
                    <a:pt x="14" y="143"/>
                  </a:lnTo>
                  <a:lnTo>
                    <a:pt x="14" y="141"/>
                  </a:lnTo>
                  <a:lnTo>
                    <a:pt x="15" y="139"/>
                  </a:lnTo>
                  <a:lnTo>
                    <a:pt x="17" y="137"/>
                  </a:lnTo>
                  <a:lnTo>
                    <a:pt x="18" y="135"/>
                  </a:lnTo>
                  <a:lnTo>
                    <a:pt x="17" y="133"/>
                  </a:lnTo>
                  <a:lnTo>
                    <a:pt x="19" y="130"/>
                  </a:lnTo>
                  <a:lnTo>
                    <a:pt x="19" y="128"/>
                  </a:lnTo>
                  <a:lnTo>
                    <a:pt x="20" y="126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9" y="120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22" y="114"/>
                  </a:lnTo>
                  <a:lnTo>
                    <a:pt x="23" y="112"/>
                  </a:lnTo>
                  <a:lnTo>
                    <a:pt x="24" y="111"/>
                  </a:lnTo>
                  <a:lnTo>
                    <a:pt x="24" y="110"/>
                  </a:lnTo>
                  <a:lnTo>
                    <a:pt x="24" y="108"/>
                  </a:lnTo>
                  <a:lnTo>
                    <a:pt x="26" y="107"/>
                  </a:lnTo>
                  <a:lnTo>
                    <a:pt x="27" y="108"/>
                  </a:lnTo>
                  <a:lnTo>
                    <a:pt x="28" y="110"/>
                  </a:lnTo>
                  <a:lnTo>
                    <a:pt x="32" y="113"/>
                  </a:lnTo>
                  <a:lnTo>
                    <a:pt x="34" y="114"/>
                  </a:lnTo>
                  <a:lnTo>
                    <a:pt x="37" y="115"/>
                  </a:lnTo>
                  <a:lnTo>
                    <a:pt x="41" y="114"/>
                  </a:lnTo>
                  <a:lnTo>
                    <a:pt x="44" y="114"/>
                  </a:lnTo>
                  <a:lnTo>
                    <a:pt x="45" y="114"/>
                  </a:lnTo>
                  <a:lnTo>
                    <a:pt x="48" y="116"/>
                  </a:lnTo>
                  <a:lnTo>
                    <a:pt x="52" y="119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5" y="124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4" y="121"/>
                  </a:lnTo>
                  <a:lnTo>
                    <a:pt x="67" y="120"/>
                  </a:lnTo>
                  <a:lnTo>
                    <a:pt x="68" y="120"/>
                  </a:lnTo>
                  <a:lnTo>
                    <a:pt x="71" y="117"/>
                  </a:lnTo>
                  <a:lnTo>
                    <a:pt x="75" y="115"/>
                  </a:lnTo>
                  <a:lnTo>
                    <a:pt x="78" y="114"/>
                  </a:lnTo>
                  <a:lnTo>
                    <a:pt x="79" y="109"/>
                  </a:lnTo>
                  <a:lnTo>
                    <a:pt x="79" y="106"/>
                  </a:lnTo>
                  <a:lnTo>
                    <a:pt x="81" y="105"/>
                  </a:lnTo>
                  <a:lnTo>
                    <a:pt x="80" y="103"/>
                  </a:lnTo>
                  <a:lnTo>
                    <a:pt x="80" y="102"/>
                  </a:lnTo>
                  <a:lnTo>
                    <a:pt x="79" y="100"/>
                  </a:lnTo>
                  <a:lnTo>
                    <a:pt x="80" y="99"/>
                  </a:lnTo>
                  <a:lnTo>
                    <a:pt x="81" y="98"/>
                  </a:lnTo>
                  <a:lnTo>
                    <a:pt x="85" y="98"/>
                  </a:lnTo>
                  <a:lnTo>
                    <a:pt x="92" y="96"/>
                  </a:lnTo>
                  <a:lnTo>
                    <a:pt x="97" y="94"/>
                  </a:lnTo>
                  <a:lnTo>
                    <a:pt x="102" y="93"/>
                  </a:lnTo>
                  <a:lnTo>
                    <a:pt x="104" y="92"/>
                  </a:lnTo>
                  <a:lnTo>
                    <a:pt x="106" y="93"/>
                  </a:lnTo>
                  <a:lnTo>
                    <a:pt x="108" y="92"/>
                  </a:lnTo>
                  <a:lnTo>
                    <a:pt x="108" y="90"/>
                  </a:lnTo>
                  <a:lnTo>
                    <a:pt x="109" y="89"/>
                  </a:lnTo>
                  <a:lnTo>
                    <a:pt x="112" y="87"/>
                  </a:lnTo>
                  <a:lnTo>
                    <a:pt x="117" y="85"/>
                  </a:lnTo>
                  <a:lnTo>
                    <a:pt x="121" y="80"/>
                  </a:lnTo>
                  <a:lnTo>
                    <a:pt x="124" y="77"/>
                  </a:lnTo>
                  <a:lnTo>
                    <a:pt x="125" y="73"/>
                  </a:lnTo>
                  <a:lnTo>
                    <a:pt x="126" y="65"/>
                  </a:lnTo>
                  <a:lnTo>
                    <a:pt x="129" y="57"/>
                  </a:lnTo>
                  <a:lnTo>
                    <a:pt x="130" y="54"/>
                  </a:lnTo>
                  <a:lnTo>
                    <a:pt x="131" y="51"/>
                  </a:lnTo>
                  <a:lnTo>
                    <a:pt x="135" y="48"/>
                  </a:lnTo>
                  <a:lnTo>
                    <a:pt x="139" y="47"/>
                  </a:lnTo>
                  <a:lnTo>
                    <a:pt x="145" y="46"/>
                  </a:lnTo>
                  <a:lnTo>
                    <a:pt x="153" y="46"/>
                  </a:lnTo>
                  <a:lnTo>
                    <a:pt x="155" y="42"/>
                  </a:lnTo>
                  <a:lnTo>
                    <a:pt x="156" y="38"/>
                  </a:lnTo>
                  <a:lnTo>
                    <a:pt x="157" y="36"/>
                  </a:lnTo>
                  <a:lnTo>
                    <a:pt x="159" y="35"/>
                  </a:lnTo>
                  <a:lnTo>
                    <a:pt x="160" y="34"/>
                  </a:lnTo>
                  <a:lnTo>
                    <a:pt x="164" y="37"/>
                  </a:lnTo>
                  <a:lnTo>
                    <a:pt x="170" y="40"/>
                  </a:lnTo>
                  <a:lnTo>
                    <a:pt x="177" y="42"/>
                  </a:lnTo>
                  <a:lnTo>
                    <a:pt x="181" y="43"/>
                  </a:lnTo>
                  <a:lnTo>
                    <a:pt x="182" y="43"/>
                  </a:lnTo>
                  <a:lnTo>
                    <a:pt x="191" y="41"/>
                  </a:lnTo>
                  <a:lnTo>
                    <a:pt x="199" y="43"/>
                  </a:lnTo>
                  <a:lnTo>
                    <a:pt x="203" y="47"/>
                  </a:lnTo>
                  <a:lnTo>
                    <a:pt x="207" y="47"/>
                  </a:lnTo>
                  <a:lnTo>
                    <a:pt x="210" y="46"/>
                  </a:lnTo>
                  <a:lnTo>
                    <a:pt x="212" y="46"/>
                  </a:lnTo>
                  <a:lnTo>
                    <a:pt x="213" y="47"/>
                  </a:lnTo>
                  <a:lnTo>
                    <a:pt x="215" y="47"/>
                  </a:lnTo>
                  <a:lnTo>
                    <a:pt x="218" y="47"/>
                  </a:lnTo>
                  <a:lnTo>
                    <a:pt x="219" y="48"/>
                  </a:lnTo>
                  <a:lnTo>
                    <a:pt x="219" y="49"/>
                  </a:lnTo>
                  <a:lnTo>
                    <a:pt x="220" y="51"/>
                  </a:lnTo>
                  <a:lnTo>
                    <a:pt x="222" y="53"/>
                  </a:lnTo>
                  <a:lnTo>
                    <a:pt x="226" y="57"/>
                  </a:lnTo>
                  <a:lnTo>
                    <a:pt x="229" y="57"/>
                  </a:lnTo>
                  <a:lnTo>
                    <a:pt x="234" y="55"/>
                  </a:lnTo>
                  <a:lnTo>
                    <a:pt x="235" y="55"/>
                  </a:lnTo>
                  <a:lnTo>
                    <a:pt x="235" y="54"/>
                  </a:lnTo>
                  <a:lnTo>
                    <a:pt x="236" y="52"/>
                  </a:lnTo>
                  <a:lnTo>
                    <a:pt x="239" y="51"/>
                  </a:lnTo>
                  <a:lnTo>
                    <a:pt x="243" y="49"/>
                  </a:lnTo>
                  <a:lnTo>
                    <a:pt x="246" y="47"/>
                  </a:lnTo>
                  <a:lnTo>
                    <a:pt x="247" y="46"/>
                  </a:lnTo>
                  <a:lnTo>
                    <a:pt x="249" y="46"/>
                  </a:lnTo>
                  <a:lnTo>
                    <a:pt x="251" y="46"/>
                  </a:lnTo>
                  <a:lnTo>
                    <a:pt x="252" y="46"/>
                  </a:lnTo>
                  <a:lnTo>
                    <a:pt x="252" y="45"/>
                  </a:lnTo>
                  <a:lnTo>
                    <a:pt x="253" y="44"/>
                  </a:lnTo>
                  <a:lnTo>
                    <a:pt x="254" y="43"/>
                  </a:lnTo>
                  <a:lnTo>
                    <a:pt x="254" y="43"/>
                  </a:lnTo>
                  <a:lnTo>
                    <a:pt x="256" y="43"/>
                  </a:lnTo>
                  <a:lnTo>
                    <a:pt x="258" y="46"/>
                  </a:lnTo>
                  <a:lnTo>
                    <a:pt x="263" y="50"/>
                  </a:lnTo>
                  <a:lnTo>
                    <a:pt x="265" y="52"/>
                  </a:lnTo>
                  <a:lnTo>
                    <a:pt x="267" y="51"/>
                  </a:lnTo>
                  <a:lnTo>
                    <a:pt x="268" y="50"/>
                  </a:lnTo>
                  <a:lnTo>
                    <a:pt x="270" y="47"/>
                  </a:lnTo>
                  <a:lnTo>
                    <a:pt x="270" y="45"/>
                  </a:lnTo>
                  <a:lnTo>
                    <a:pt x="269" y="41"/>
                  </a:lnTo>
                  <a:lnTo>
                    <a:pt x="270" y="37"/>
                  </a:lnTo>
                  <a:lnTo>
                    <a:pt x="272" y="35"/>
                  </a:lnTo>
                  <a:lnTo>
                    <a:pt x="276" y="33"/>
                  </a:lnTo>
                  <a:lnTo>
                    <a:pt x="282" y="33"/>
                  </a:lnTo>
                  <a:lnTo>
                    <a:pt x="286" y="33"/>
                  </a:lnTo>
                  <a:lnTo>
                    <a:pt x="287" y="34"/>
                  </a:lnTo>
                  <a:lnTo>
                    <a:pt x="288" y="35"/>
                  </a:lnTo>
                  <a:lnTo>
                    <a:pt x="291" y="35"/>
                  </a:lnTo>
                  <a:lnTo>
                    <a:pt x="293" y="33"/>
                  </a:lnTo>
                  <a:lnTo>
                    <a:pt x="295" y="30"/>
                  </a:lnTo>
                  <a:lnTo>
                    <a:pt x="295" y="27"/>
                  </a:lnTo>
                  <a:lnTo>
                    <a:pt x="293" y="22"/>
                  </a:lnTo>
                  <a:lnTo>
                    <a:pt x="294" y="21"/>
                  </a:lnTo>
                  <a:lnTo>
                    <a:pt x="295" y="20"/>
                  </a:lnTo>
                  <a:lnTo>
                    <a:pt x="297" y="18"/>
                  </a:lnTo>
                  <a:lnTo>
                    <a:pt x="300" y="15"/>
                  </a:lnTo>
                  <a:lnTo>
                    <a:pt x="303" y="10"/>
                  </a:lnTo>
                  <a:lnTo>
                    <a:pt x="306" y="5"/>
                  </a:lnTo>
                  <a:lnTo>
                    <a:pt x="309" y="2"/>
                  </a:lnTo>
                  <a:lnTo>
                    <a:pt x="314" y="0"/>
                  </a:lnTo>
                  <a:lnTo>
                    <a:pt x="319" y="2"/>
                  </a:lnTo>
                  <a:lnTo>
                    <a:pt x="325" y="6"/>
                  </a:lnTo>
                  <a:lnTo>
                    <a:pt x="328" y="11"/>
                  </a:lnTo>
                  <a:lnTo>
                    <a:pt x="326" y="17"/>
                  </a:lnTo>
                  <a:lnTo>
                    <a:pt x="326" y="21"/>
                  </a:lnTo>
                  <a:lnTo>
                    <a:pt x="327" y="21"/>
                  </a:lnTo>
                  <a:lnTo>
                    <a:pt x="330" y="21"/>
                  </a:lnTo>
                  <a:lnTo>
                    <a:pt x="333" y="21"/>
                  </a:lnTo>
                  <a:lnTo>
                    <a:pt x="334" y="20"/>
                  </a:lnTo>
                  <a:lnTo>
                    <a:pt x="335" y="21"/>
                  </a:lnTo>
                  <a:lnTo>
                    <a:pt x="335" y="23"/>
                  </a:lnTo>
                  <a:lnTo>
                    <a:pt x="334" y="26"/>
                  </a:lnTo>
                  <a:lnTo>
                    <a:pt x="333" y="33"/>
                  </a:lnTo>
                  <a:lnTo>
                    <a:pt x="332" y="39"/>
                  </a:lnTo>
                  <a:lnTo>
                    <a:pt x="331" y="45"/>
                  </a:lnTo>
                  <a:lnTo>
                    <a:pt x="331" y="51"/>
                  </a:lnTo>
                  <a:lnTo>
                    <a:pt x="332" y="55"/>
                  </a:lnTo>
                  <a:lnTo>
                    <a:pt x="334" y="62"/>
                  </a:lnTo>
                  <a:lnTo>
                    <a:pt x="336" y="66"/>
                  </a:lnTo>
                  <a:lnTo>
                    <a:pt x="337" y="67"/>
                  </a:lnTo>
                  <a:lnTo>
                    <a:pt x="340" y="68"/>
                  </a:lnTo>
                  <a:lnTo>
                    <a:pt x="342" y="67"/>
                  </a:lnTo>
                  <a:lnTo>
                    <a:pt x="346" y="65"/>
                  </a:lnTo>
                  <a:lnTo>
                    <a:pt x="352" y="59"/>
                  </a:lnTo>
                  <a:lnTo>
                    <a:pt x="359" y="56"/>
                  </a:lnTo>
                  <a:lnTo>
                    <a:pt x="367" y="54"/>
                  </a:lnTo>
                  <a:lnTo>
                    <a:pt x="371" y="49"/>
                  </a:lnTo>
                  <a:lnTo>
                    <a:pt x="375" y="46"/>
                  </a:lnTo>
                  <a:lnTo>
                    <a:pt x="384" y="40"/>
                  </a:lnTo>
                  <a:lnTo>
                    <a:pt x="389" y="38"/>
                  </a:lnTo>
                  <a:lnTo>
                    <a:pt x="393" y="38"/>
                  </a:lnTo>
                  <a:lnTo>
                    <a:pt x="396" y="39"/>
                  </a:lnTo>
                  <a:lnTo>
                    <a:pt x="397" y="39"/>
                  </a:lnTo>
                  <a:lnTo>
                    <a:pt x="398" y="40"/>
                  </a:lnTo>
                  <a:lnTo>
                    <a:pt x="400" y="40"/>
                  </a:lnTo>
                  <a:lnTo>
                    <a:pt x="400" y="41"/>
                  </a:lnTo>
                  <a:lnTo>
                    <a:pt x="400" y="43"/>
                  </a:lnTo>
                  <a:lnTo>
                    <a:pt x="397" y="45"/>
                  </a:lnTo>
                  <a:lnTo>
                    <a:pt x="397" y="46"/>
                  </a:lnTo>
                  <a:lnTo>
                    <a:pt x="398" y="46"/>
                  </a:lnTo>
                  <a:lnTo>
                    <a:pt x="400" y="47"/>
                  </a:lnTo>
                  <a:lnTo>
                    <a:pt x="407" y="45"/>
                  </a:lnTo>
                  <a:lnTo>
                    <a:pt x="411" y="44"/>
                  </a:lnTo>
                  <a:lnTo>
                    <a:pt x="413" y="43"/>
                  </a:lnTo>
                  <a:lnTo>
                    <a:pt x="414" y="41"/>
                  </a:lnTo>
                  <a:lnTo>
                    <a:pt x="416" y="40"/>
                  </a:lnTo>
                  <a:lnTo>
                    <a:pt x="419" y="40"/>
                  </a:lnTo>
                  <a:lnTo>
                    <a:pt x="422" y="41"/>
                  </a:lnTo>
                  <a:lnTo>
                    <a:pt x="424" y="41"/>
                  </a:lnTo>
                  <a:lnTo>
                    <a:pt x="428" y="41"/>
                  </a:lnTo>
                  <a:lnTo>
                    <a:pt x="430" y="42"/>
                  </a:lnTo>
                  <a:lnTo>
                    <a:pt x="434" y="45"/>
                  </a:lnTo>
                  <a:lnTo>
                    <a:pt x="435" y="46"/>
                  </a:lnTo>
                  <a:lnTo>
                    <a:pt x="435" y="4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2" name="Freeform 325">
              <a:extLst>
                <a:ext uri="{FF2B5EF4-FFF2-40B4-BE49-F238E27FC236}">
                  <a16:creationId xmlns:a16="http://schemas.microsoft.com/office/drawing/2014/main" id="{BBA6A866-F439-42EF-BCE3-DBAAF2384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6987" y="8281256"/>
              <a:ext cx="544026" cy="412137"/>
            </a:xfrm>
            <a:custGeom>
              <a:avLst/>
              <a:gdLst>
                <a:gd name="T0" fmla="*/ 425 w 436"/>
                <a:gd name="T1" fmla="*/ 47 h 330"/>
                <a:gd name="T2" fmla="*/ 414 w 436"/>
                <a:gd name="T3" fmla="*/ 60 h 330"/>
                <a:gd name="T4" fmla="*/ 382 w 436"/>
                <a:gd name="T5" fmla="*/ 61 h 330"/>
                <a:gd name="T6" fmla="*/ 355 w 436"/>
                <a:gd name="T7" fmla="*/ 66 h 330"/>
                <a:gd name="T8" fmla="*/ 336 w 436"/>
                <a:gd name="T9" fmla="*/ 77 h 330"/>
                <a:gd name="T10" fmla="*/ 328 w 436"/>
                <a:gd name="T11" fmla="*/ 95 h 330"/>
                <a:gd name="T12" fmla="*/ 336 w 436"/>
                <a:gd name="T13" fmla="*/ 115 h 330"/>
                <a:gd name="T14" fmla="*/ 336 w 436"/>
                <a:gd name="T15" fmla="*/ 125 h 330"/>
                <a:gd name="T16" fmla="*/ 321 w 436"/>
                <a:gd name="T17" fmla="*/ 142 h 330"/>
                <a:gd name="T18" fmla="*/ 320 w 436"/>
                <a:gd name="T19" fmla="*/ 156 h 330"/>
                <a:gd name="T20" fmla="*/ 297 w 436"/>
                <a:gd name="T21" fmla="*/ 168 h 330"/>
                <a:gd name="T22" fmla="*/ 294 w 436"/>
                <a:gd name="T23" fmla="*/ 186 h 330"/>
                <a:gd name="T24" fmla="*/ 273 w 436"/>
                <a:gd name="T25" fmla="*/ 202 h 330"/>
                <a:gd name="T26" fmla="*/ 265 w 436"/>
                <a:gd name="T27" fmla="*/ 229 h 330"/>
                <a:gd name="T28" fmla="*/ 249 w 436"/>
                <a:gd name="T29" fmla="*/ 249 h 330"/>
                <a:gd name="T30" fmla="*/ 232 w 436"/>
                <a:gd name="T31" fmla="*/ 245 h 330"/>
                <a:gd name="T32" fmla="*/ 216 w 436"/>
                <a:gd name="T33" fmla="*/ 259 h 330"/>
                <a:gd name="T34" fmla="*/ 200 w 436"/>
                <a:gd name="T35" fmla="*/ 265 h 330"/>
                <a:gd name="T36" fmla="*/ 184 w 436"/>
                <a:gd name="T37" fmla="*/ 274 h 330"/>
                <a:gd name="T38" fmla="*/ 175 w 436"/>
                <a:gd name="T39" fmla="*/ 301 h 330"/>
                <a:gd name="T40" fmla="*/ 166 w 436"/>
                <a:gd name="T41" fmla="*/ 316 h 330"/>
                <a:gd name="T42" fmla="*/ 128 w 436"/>
                <a:gd name="T43" fmla="*/ 323 h 330"/>
                <a:gd name="T44" fmla="*/ 105 w 436"/>
                <a:gd name="T45" fmla="*/ 328 h 330"/>
                <a:gd name="T46" fmla="*/ 11 w 436"/>
                <a:gd name="T47" fmla="*/ 313 h 330"/>
                <a:gd name="T48" fmla="*/ 38 w 436"/>
                <a:gd name="T49" fmla="*/ 263 h 330"/>
                <a:gd name="T50" fmla="*/ 10 w 436"/>
                <a:gd name="T51" fmla="*/ 247 h 330"/>
                <a:gd name="T52" fmla="*/ 3 w 436"/>
                <a:gd name="T53" fmla="*/ 203 h 330"/>
                <a:gd name="T54" fmla="*/ 13 w 436"/>
                <a:gd name="T55" fmla="*/ 183 h 330"/>
                <a:gd name="T56" fmla="*/ 0 w 436"/>
                <a:gd name="T57" fmla="*/ 163 h 330"/>
                <a:gd name="T58" fmla="*/ 7 w 436"/>
                <a:gd name="T59" fmla="*/ 148 h 330"/>
                <a:gd name="T60" fmla="*/ 15 w 436"/>
                <a:gd name="T61" fmla="*/ 139 h 330"/>
                <a:gd name="T62" fmla="*/ 19 w 436"/>
                <a:gd name="T63" fmla="*/ 124 h 330"/>
                <a:gd name="T64" fmla="*/ 23 w 436"/>
                <a:gd name="T65" fmla="*/ 112 h 330"/>
                <a:gd name="T66" fmla="*/ 32 w 436"/>
                <a:gd name="T67" fmla="*/ 113 h 330"/>
                <a:gd name="T68" fmla="*/ 52 w 436"/>
                <a:gd name="T69" fmla="*/ 119 h 330"/>
                <a:gd name="T70" fmla="*/ 64 w 436"/>
                <a:gd name="T71" fmla="*/ 121 h 330"/>
                <a:gd name="T72" fmla="*/ 79 w 436"/>
                <a:gd name="T73" fmla="*/ 106 h 330"/>
                <a:gd name="T74" fmla="*/ 85 w 436"/>
                <a:gd name="T75" fmla="*/ 98 h 330"/>
                <a:gd name="T76" fmla="*/ 108 w 436"/>
                <a:gd name="T77" fmla="*/ 90 h 330"/>
                <a:gd name="T78" fmla="*/ 126 w 436"/>
                <a:gd name="T79" fmla="*/ 65 h 330"/>
                <a:gd name="T80" fmla="*/ 153 w 436"/>
                <a:gd name="T81" fmla="*/ 46 h 330"/>
                <a:gd name="T82" fmla="*/ 170 w 436"/>
                <a:gd name="T83" fmla="*/ 40 h 330"/>
                <a:gd name="T84" fmla="*/ 207 w 436"/>
                <a:gd name="T85" fmla="*/ 47 h 330"/>
                <a:gd name="T86" fmla="*/ 219 w 436"/>
                <a:gd name="T87" fmla="*/ 49 h 330"/>
                <a:gd name="T88" fmla="*/ 235 w 436"/>
                <a:gd name="T89" fmla="*/ 54 h 330"/>
                <a:gd name="T90" fmla="*/ 251 w 436"/>
                <a:gd name="T91" fmla="*/ 46 h 330"/>
                <a:gd name="T92" fmla="*/ 258 w 436"/>
                <a:gd name="T93" fmla="*/ 46 h 330"/>
                <a:gd name="T94" fmla="*/ 269 w 436"/>
                <a:gd name="T95" fmla="*/ 41 h 330"/>
                <a:gd name="T96" fmla="*/ 288 w 436"/>
                <a:gd name="T97" fmla="*/ 35 h 330"/>
                <a:gd name="T98" fmla="*/ 295 w 436"/>
                <a:gd name="T99" fmla="*/ 20 h 330"/>
                <a:gd name="T100" fmla="*/ 319 w 436"/>
                <a:gd name="T101" fmla="*/ 2 h 330"/>
                <a:gd name="T102" fmla="*/ 333 w 436"/>
                <a:gd name="T103" fmla="*/ 21 h 330"/>
                <a:gd name="T104" fmla="*/ 331 w 436"/>
                <a:gd name="T105" fmla="*/ 45 h 330"/>
                <a:gd name="T106" fmla="*/ 342 w 436"/>
                <a:gd name="T107" fmla="*/ 67 h 330"/>
                <a:gd name="T108" fmla="*/ 384 w 436"/>
                <a:gd name="T109" fmla="*/ 40 h 330"/>
                <a:gd name="T110" fmla="*/ 400 w 436"/>
                <a:gd name="T111" fmla="*/ 41 h 330"/>
                <a:gd name="T112" fmla="*/ 411 w 436"/>
                <a:gd name="T113" fmla="*/ 44 h 330"/>
                <a:gd name="T114" fmla="*/ 428 w 436"/>
                <a:gd name="T115" fmla="*/ 4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36" h="330">
                  <a:moveTo>
                    <a:pt x="435" y="47"/>
                  </a:moveTo>
                  <a:lnTo>
                    <a:pt x="434" y="47"/>
                  </a:lnTo>
                  <a:lnTo>
                    <a:pt x="432" y="46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29" y="46"/>
                  </a:lnTo>
                  <a:lnTo>
                    <a:pt x="425" y="47"/>
                  </a:lnTo>
                  <a:lnTo>
                    <a:pt x="419" y="50"/>
                  </a:lnTo>
                  <a:lnTo>
                    <a:pt x="419" y="51"/>
                  </a:lnTo>
                  <a:lnTo>
                    <a:pt x="423" y="54"/>
                  </a:lnTo>
                  <a:lnTo>
                    <a:pt x="424" y="54"/>
                  </a:lnTo>
                  <a:lnTo>
                    <a:pt x="424" y="55"/>
                  </a:lnTo>
                  <a:lnTo>
                    <a:pt x="421" y="56"/>
                  </a:lnTo>
                  <a:lnTo>
                    <a:pt x="414" y="60"/>
                  </a:lnTo>
                  <a:lnTo>
                    <a:pt x="410" y="62"/>
                  </a:lnTo>
                  <a:lnTo>
                    <a:pt x="408" y="62"/>
                  </a:lnTo>
                  <a:lnTo>
                    <a:pt x="405" y="61"/>
                  </a:lnTo>
                  <a:lnTo>
                    <a:pt x="401" y="60"/>
                  </a:lnTo>
                  <a:lnTo>
                    <a:pt x="400" y="60"/>
                  </a:lnTo>
                  <a:lnTo>
                    <a:pt x="391" y="61"/>
                  </a:lnTo>
                  <a:lnTo>
                    <a:pt x="382" y="61"/>
                  </a:lnTo>
                  <a:lnTo>
                    <a:pt x="378" y="61"/>
                  </a:lnTo>
                  <a:lnTo>
                    <a:pt x="371" y="62"/>
                  </a:lnTo>
                  <a:lnTo>
                    <a:pt x="367" y="62"/>
                  </a:lnTo>
                  <a:lnTo>
                    <a:pt x="364" y="63"/>
                  </a:lnTo>
                  <a:lnTo>
                    <a:pt x="361" y="65"/>
                  </a:lnTo>
                  <a:lnTo>
                    <a:pt x="358" y="65"/>
                  </a:lnTo>
                  <a:lnTo>
                    <a:pt x="355" y="66"/>
                  </a:lnTo>
                  <a:lnTo>
                    <a:pt x="353" y="67"/>
                  </a:lnTo>
                  <a:lnTo>
                    <a:pt x="351" y="69"/>
                  </a:lnTo>
                  <a:lnTo>
                    <a:pt x="345" y="73"/>
                  </a:lnTo>
                  <a:lnTo>
                    <a:pt x="342" y="75"/>
                  </a:lnTo>
                  <a:lnTo>
                    <a:pt x="341" y="77"/>
                  </a:lnTo>
                  <a:lnTo>
                    <a:pt x="339" y="77"/>
                  </a:lnTo>
                  <a:lnTo>
                    <a:pt x="336" y="77"/>
                  </a:lnTo>
                  <a:lnTo>
                    <a:pt x="334" y="79"/>
                  </a:lnTo>
                  <a:lnTo>
                    <a:pt x="331" y="82"/>
                  </a:lnTo>
                  <a:lnTo>
                    <a:pt x="327" y="87"/>
                  </a:lnTo>
                  <a:lnTo>
                    <a:pt x="325" y="89"/>
                  </a:lnTo>
                  <a:lnTo>
                    <a:pt x="323" y="91"/>
                  </a:lnTo>
                  <a:lnTo>
                    <a:pt x="324" y="93"/>
                  </a:lnTo>
                  <a:lnTo>
                    <a:pt x="328" y="95"/>
                  </a:lnTo>
                  <a:lnTo>
                    <a:pt x="330" y="98"/>
                  </a:lnTo>
                  <a:lnTo>
                    <a:pt x="331" y="100"/>
                  </a:lnTo>
                  <a:lnTo>
                    <a:pt x="332" y="104"/>
                  </a:lnTo>
                  <a:lnTo>
                    <a:pt x="333" y="108"/>
                  </a:lnTo>
                  <a:lnTo>
                    <a:pt x="335" y="110"/>
                  </a:lnTo>
                  <a:lnTo>
                    <a:pt x="336" y="113"/>
                  </a:lnTo>
                  <a:lnTo>
                    <a:pt x="336" y="115"/>
                  </a:lnTo>
                  <a:lnTo>
                    <a:pt x="335" y="117"/>
                  </a:lnTo>
                  <a:lnTo>
                    <a:pt x="334" y="118"/>
                  </a:lnTo>
                  <a:lnTo>
                    <a:pt x="334" y="119"/>
                  </a:lnTo>
                  <a:lnTo>
                    <a:pt x="335" y="121"/>
                  </a:lnTo>
                  <a:lnTo>
                    <a:pt x="336" y="122"/>
                  </a:lnTo>
                  <a:lnTo>
                    <a:pt x="336" y="123"/>
                  </a:lnTo>
                  <a:lnTo>
                    <a:pt x="336" y="125"/>
                  </a:lnTo>
                  <a:lnTo>
                    <a:pt x="334" y="126"/>
                  </a:lnTo>
                  <a:lnTo>
                    <a:pt x="333" y="128"/>
                  </a:lnTo>
                  <a:lnTo>
                    <a:pt x="331" y="131"/>
                  </a:lnTo>
                  <a:lnTo>
                    <a:pt x="328" y="133"/>
                  </a:lnTo>
                  <a:lnTo>
                    <a:pt x="326" y="135"/>
                  </a:lnTo>
                  <a:lnTo>
                    <a:pt x="325" y="138"/>
                  </a:lnTo>
                  <a:lnTo>
                    <a:pt x="321" y="142"/>
                  </a:lnTo>
                  <a:lnTo>
                    <a:pt x="320" y="145"/>
                  </a:lnTo>
                  <a:lnTo>
                    <a:pt x="318" y="147"/>
                  </a:lnTo>
                  <a:lnTo>
                    <a:pt x="317" y="147"/>
                  </a:lnTo>
                  <a:lnTo>
                    <a:pt x="317" y="149"/>
                  </a:lnTo>
                  <a:lnTo>
                    <a:pt x="319" y="151"/>
                  </a:lnTo>
                  <a:lnTo>
                    <a:pt x="320" y="153"/>
                  </a:lnTo>
                  <a:lnTo>
                    <a:pt x="320" y="156"/>
                  </a:lnTo>
                  <a:lnTo>
                    <a:pt x="320" y="159"/>
                  </a:lnTo>
                  <a:lnTo>
                    <a:pt x="320" y="162"/>
                  </a:lnTo>
                  <a:lnTo>
                    <a:pt x="319" y="165"/>
                  </a:lnTo>
                  <a:lnTo>
                    <a:pt x="313" y="167"/>
                  </a:lnTo>
                  <a:lnTo>
                    <a:pt x="307" y="168"/>
                  </a:lnTo>
                  <a:lnTo>
                    <a:pt x="300" y="168"/>
                  </a:lnTo>
                  <a:lnTo>
                    <a:pt x="297" y="168"/>
                  </a:lnTo>
                  <a:lnTo>
                    <a:pt x="295" y="167"/>
                  </a:lnTo>
                  <a:lnTo>
                    <a:pt x="287" y="164"/>
                  </a:lnTo>
                  <a:lnTo>
                    <a:pt x="284" y="166"/>
                  </a:lnTo>
                  <a:lnTo>
                    <a:pt x="284" y="171"/>
                  </a:lnTo>
                  <a:lnTo>
                    <a:pt x="289" y="177"/>
                  </a:lnTo>
                  <a:lnTo>
                    <a:pt x="292" y="180"/>
                  </a:lnTo>
                  <a:lnTo>
                    <a:pt x="294" y="186"/>
                  </a:lnTo>
                  <a:lnTo>
                    <a:pt x="296" y="189"/>
                  </a:lnTo>
                  <a:lnTo>
                    <a:pt x="295" y="192"/>
                  </a:lnTo>
                  <a:lnTo>
                    <a:pt x="290" y="195"/>
                  </a:lnTo>
                  <a:lnTo>
                    <a:pt x="285" y="199"/>
                  </a:lnTo>
                  <a:lnTo>
                    <a:pt x="278" y="199"/>
                  </a:lnTo>
                  <a:lnTo>
                    <a:pt x="274" y="200"/>
                  </a:lnTo>
                  <a:lnTo>
                    <a:pt x="273" y="202"/>
                  </a:lnTo>
                  <a:lnTo>
                    <a:pt x="271" y="208"/>
                  </a:lnTo>
                  <a:lnTo>
                    <a:pt x="270" y="211"/>
                  </a:lnTo>
                  <a:lnTo>
                    <a:pt x="270" y="214"/>
                  </a:lnTo>
                  <a:lnTo>
                    <a:pt x="268" y="217"/>
                  </a:lnTo>
                  <a:lnTo>
                    <a:pt x="266" y="219"/>
                  </a:lnTo>
                  <a:lnTo>
                    <a:pt x="265" y="223"/>
                  </a:lnTo>
                  <a:lnTo>
                    <a:pt x="265" y="229"/>
                  </a:lnTo>
                  <a:lnTo>
                    <a:pt x="266" y="240"/>
                  </a:lnTo>
                  <a:lnTo>
                    <a:pt x="263" y="244"/>
                  </a:lnTo>
                  <a:lnTo>
                    <a:pt x="260" y="247"/>
                  </a:lnTo>
                  <a:lnTo>
                    <a:pt x="256" y="250"/>
                  </a:lnTo>
                  <a:lnTo>
                    <a:pt x="253" y="251"/>
                  </a:lnTo>
                  <a:lnTo>
                    <a:pt x="251" y="251"/>
                  </a:lnTo>
                  <a:lnTo>
                    <a:pt x="249" y="249"/>
                  </a:lnTo>
                  <a:lnTo>
                    <a:pt x="247" y="247"/>
                  </a:lnTo>
                  <a:lnTo>
                    <a:pt x="245" y="245"/>
                  </a:lnTo>
                  <a:lnTo>
                    <a:pt x="243" y="246"/>
                  </a:lnTo>
                  <a:lnTo>
                    <a:pt x="240" y="247"/>
                  </a:lnTo>
                  <a:lnTo>
                    <a:pt x="236" y="246"/>
                  </a:lnTo>
                  <a:lnTo>
                    <a:pt x="234" y="245"/>
                  </a:lnTo>
                  <a:lnTo>
                    <a:pt x="232" y="245"/>
                  </a:lnTo>
                  <a:lnTo>
                    <a:pt x="231" y="246"/>
                  </a:lnTo>
                  <a:lnTo>
                    <a:pt x="227" y="249"/>
                  </a:lnTo>
                  <a:lnTo>
                    <a:pt x="219" y="254"/>
                  </a:lnTo>
                  <a:lnTo>
                    <a:pt x="216" y="254"/>
                  </a:lnTo>
                  <a:lnTo>
                    <a:pt x="215" y="256"/>
                  </a:lnTo>
                  <a:lnTo>
                    <a:pt x="215" y="257"/>
                  </a:lnTo>
                  <a:lnTo>
                    <a:pt x="216" y="259"/>
                  </a:lnTo>
                  <a:lnTo>
                    <a:pt x="219" y="260"/>
                  </a:lnTo>
                  <a:lnTo>
                    <a:pt x="219" y="262"/>
                  </a:lnTo>
                  <a:lnTo>
                    <a:pt x="217" y="262"/>
                  </a:lnTo>
                  <a:lnTo>
                    <a:pt x="215" y="263"/>
                  </a:lnTo>
                  <a:lnTo>
                    <a:pt x="210" y="265"/>
                  </a:lnTo>
                  <a:lnTo>
                    <a:pt x="205" y="266"/>
                  </a:lnTo>
                  <a:lnTo>
                    <a:pt x="200" y="265"/>
                  </a:lnTo>
                  <a:lnTo>
                    <a:pt x="197" y="263"/>
                  </a:lnTo>
                  <a:lnTo>
                    <a:pt x="194" y="263"/>
                  </a:lnTo>
                  <a:lnTo>
                    <a:pt x="192" y="264"/>
                  </a:lnTo>
                  <a:lnTo>
                    <a:pt x="189" y="267"/>
                  </a:lnTo>
                  <a:lnTo>
                    <a:pt x="185" y="272"/>
                  </a:lnTo>
                  <a:lnTo>
                    <a:pt x="184" y="273"/>
                  </a:lnTo>
                  <a:lnTo>
                    <a:pt x="184" y="274"/>
                  </a:lnTo>
                  <a:lnTo>
                    <a:pt x="182" y="274"/>
                  </a:lnTo>
                  <a:lnTo>
                    <a:pt x="178" y="276"/>
                  </a:lnTo>
                  <a:lnTo>
                    <a:pt x="177" y="281"/>
                  </a:lnTo>
                  <a:lnTo>
                    <a:pt x="176" y="287"/>
                  </a:lnTo>
                  <a:lnTo>
                    <a:pt x="176" y="291"/>
                  </a:lnTo>
                  <a:lnTo>
                    <a:pt x="176" y="297"/>
                  </a:lnTo>
                  <a:lnTo>
                    <a:pt x="175" y="301"/>
                  </a:lnTo>
                  <a:lnTo>
                    <a:pt x="173" y="304"/>
                  </a:lnTo>
                  <a:lnTo>
                    <a:pt x="174" y="307"/>
                  </a:lnTo>
                  <a:lnTo>
                    <a:pt x="176" y="309"/>
                  </a:lnTo>
                  <a:lnTo>
                    <a:pt x="176" y="311"/>
                  </a:lnTo>
                  <a:lnTo>
                    <a:pt x="173" y="313"/>
                  </a:lnTo>
                  <a:lnTo>
                    <a:pt x="172" y="314"/>
                  </a:lnTo>
                  <a:lnTo>
                    <a:pt x="166" y="316"/>
                  </a:lnTo>
                  <a:lnTo>
                    <a:pt x="156" y="319"/>
                  </a:lnTo>
                  <a:lnTo>
                    <a:pt x="150" y="320"/>
                  </a:lnTo>
                  <a:lnTo>
                    <a:pt x="142" y="323"/>
                  </a:lnTo>
                  <a:lnTo>
                    <a:pt x="139" y="323"/>
                  </a:lnTo>
                  <a:lnTo>
                    <a:pt x="134" y="324"/>
                  </a:lnTo>
                  <a:lnTo>
                    <a:pt x="131" y="323"/>
                  </a:lnTo>
                  <a:lnTo>
                    <a:pt x="128" y="323"/>
                  </a:lnTo>
                  <a:lnTo>
                    <a:pt x="122" y="323"/>
                  </a:lnTo>
                  <a:lnTo>
                    <a:pt x="118" y="324"/>
                  </a:lnTo>
                  <a:lnTo>
                    <a:pt x="114" y="325"/>
                  </a:lnTo>
                  <a:lnTo>
                    <a:pt x="111" y="327"/>
                  </a:lnTo>
                  <a:lnTo>
                    <a:pt x="110" y="329"/>
                  </a:lnTo>
                  <a:lnTo>
                    <a:pt x="109" y="329"/>
                  </a:lnTo>
                  <a:lnTo>
                    <a:pt x="105" y="328"/>
                  </a:lnTo>
                  <a:lnTo>
                    <a:pt x="93" y="326"/>
                  </a:lnTo>
                  <a:lnTo>
                    <a:pt x="61" y="329"/>
                  </a:lnTo>
                  <a:lnTo>
                    <a:pt x="57" y="328"/>
                  </a:lnTo>
                  <a:lnTo>
                    <a:pt x="46" y="325"/>
                  </a:lnTo>
                  <a:lnTo>
                    <a:pt x="31" y="320"/>
                  </a:lnTo>
                  <a:lnTo>
                    <a:pt x="22" y="317"/>
                  </a:lnTo>
                  <a:lnTo>
                    <a:pt x="11" y="313"/>
                  </a:lnTo>
                  <a:lnTo>
                    <a:pt x="19" y="304"/>
                  </a:lnTo>
                  <a:lnTo>
                    <a:pt x="26" y="296"/>
                  </a:lnTo>
                  <a:lnTo>
                    <a:pt x="32" y="287"/>
                  </a:lnTo>
                  <a:lnTo>
                    <a:pt x="39" y="279"/>
                  </a:lnTo>
                  <a:lnTo>
                    <a:pt x="40" y="276"/>
                  </a:lnTo>
                  <a:lnTo>
                    <a:pt x="40" y="271"/>
                  </a:lnTo>
                  <a:lnTo>
                    <a:pt x="38" y="263"/>
                  </a:lnTo>
                  <a:lnTo>
                    <a:pt x="35" y="260"/>
                  </a:lnTo>
                  <a:lnTo>
                    <a:pt x="26" y="258"/>
                  </a:lnTo>
                  <a:lnTo>
                    <a:pt x="19" y="257"/>
                  </a:lnTo>
                  <a:lnTo>
                    <a:pt x="11" y="257"/>
                  </a:lnTo>
                  <a:lnTo>
                    <a:pt x="10" y="256"/>
                  </a:lnTo>
                  <a:lnTo>
                    <a:pt x="9" y="250"/>
                  </a:lnTo>
                  <a:lnTo>
                    <a:pt x="10" y="247"/>
                  </a:lnTo>
                  <a:lnTo>
                    <a:pt x="9" y="243"/>
                  </a:lnTo>
                  <a:lnTo>
                    <a:pt x="9" y="238"/>
                  </a:lnTo>
                  <a:lnTo>
                    <a:pt x="10" y="232"/>
                  </a:lnTo>
                  <a:lnTo>
                    <a:pt x="10" y="229"/>
                  </a:lnTo>
                  <a:lnTo>
                    <a:pt x="6" y="217"/>
                  </a:lnTo>
                  <a:lnTo>
                    <a:pt x="5" y="210"/>
                  </a:lnTo>
                  <a:lnTo>
                    <a:pt x="3" y="203"/>
                  </a:lnTo>
                  <a:lnTo>
                    <a:pt x="2" y="200"/>
                  </a:lnTo>
                  <a:lnTo>
                    <a:pt x="2" y="197"/>
                  </a:lnTo>
                  <a:lnTo>
                    <a:pt x="7" y="191"/>
                  </a:lnTo>
                  <a:lnTo>
                    <a:pt x="9" y="189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3" y="183"/>
                  </a:lnTo>
                  <a:lnTo>
                    <a:pt x="10" y="183"/>
                  </a:lnTo>
                  <a:lnTo>
                    <a:pt x="5" y="183"/>
                  </a:lnTo>
                  <a:lnTo>
                    <a:pt x="3" y="182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1" y="172"/>
                  </a:lnTo>
                  <a:lnTo>
                    <a:pt x="0" y="163"/>
                  </a:lnTo>
                  <a:lnTo>
                    <a:pt x="2" y="158"/>
                  </a:lnTo>
                  <a:lnTo>
                    <a:pt x="5" y="155"/>
                  </a:lnTo>
                  <a:lnTo>
                    <a:pt x="12" y="155"/>
                  </a:lnTo>
                  <a:lnTo>
                    <a:pt x="10" y="152"/>
                  </a:lnTo>
                  <a:lnTo>
                    <a:pt x="9" y="149"/>
                  </a:lnTo>
                  <a:lnTo>
                    <a:pt x="8" y="148"/>
                  </a:lnTo>
                  <a:lnTo>
                    <a:pt x="7" y="148"/>
                  </a:lnTo>
                  <a:lnTo>
                    <a:pt x="8" y="147"/>
                  </a:lnTo>
                  <a:lnTo>
                    <a:pt x="10" y="147"/>
                  </a:lnTo>
                  <a:lnTo>
                    <a:pt x="11" y="145"/>
                  </a:lnTo>
                  <a:lnTo>
                    <a:pt x="13" y="143"/>
                  </a:lnTo>
                  <a:lnTo>
                    <a:pt x="14" y="143"/>
                  </a:lnTo>
                  <a:lnTo>
                    <a:pt x="14" y="141"/>
                  </a:lnTo>
                  <a:lnTo>
                    <a:pt x="15" y="139"/>
                  </a:lnTo>
                  <a:lnTo>
                    <a:pt x="17" y="137"/>
                  </a:lnTo>
                  <a:lnTo>
                    <a:pt x="18" y="135"/>
                  </a:lnTo>
                  <a:lnTo>
                    <a:pt x="17" y="133"/>
                  </a:lnTo>
                  <a:lnTo>
                    <a:pt x="19" y="130"/>
                  </a:lnTo>
                  <a:lnTo>
                    <a:pt x="19" y="128"/>
                  </a:lnTo>
                  <a:lnTo>
                    <a:pt x="20" y="126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9" y="120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22" y="114"/>
                  </a:lnTo>
                  <a:lnTo>
                    <a:pt x="23" y="112"/>
                  </a:lnTo>
                  <a:lnTo>
                    <a:pt x="24" y="111"/>
                  </a:lnTo>
                  <a:lnTo>
                    <a:pt x="24" y="110"/>
                  </a:lnTo>
                  <a:lnTo>
                    <a:pt x="24" y="108"/>
                  </a:lnTo>
                  <a:lnTo>
                    <a:pt x="26" y="107"/>
                  </a:lnTo>
                  <a:lnTo>
                    <a:pt x="27" y="108"/>
                  </a:lnTo>
                  <a:lnTo>
                    <a:pt x="28" y="110"/>
                  </a:lnTo>
                  <a:lnTo>
                    <a:pt x="32" y="113"/>
                  </a:lnTo>
                  <a:lnTo>
                    <a:pt x="34" y="114"/>
                  </a:lnTo>
                  <a:lnTo>
                    <a:pt x="37" y="115"/>
                  </a:lnTo>
                  <a:lnTo>
                    <a:pt x="41" y="114"/>
                  </a:lnTo>
                  <a:lnTo>
                    <a:pt x="44" y="114"/>
                  </a:lnTo>
                  <a:lnTo>
                    <a:pt x="45" y="114"/>
                  </a:lnTo>
                  <a:lnTo>
                    <a:pt x="48" y="116"/>
                  </a:lnTo>
                  <a:lnTo>
                    <a:pt x="52" y="119"/>
                  </a:lnTo>
                  <a:lnTo>
                    <a:pt x="53" y="121"/>
                  </a:lnTo>
                  <a:lnTo>
                    <a:pt x="54" y="123"/>
                  </a:lnTo>
                  <a:lnTo>
                    <a:pt x="55" y="124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4" y="121"/>
                  </a:lnTo>
                  <a:lnTo>
                    <a:pt x="67" y="120"/>
                  </a:lnTo>
                  <a:lnTo>
                    <a:pt x="68" y="120"/>
                  </a:lnTo>
                  <a:lnTo>
                    <a:pt x="71" y="117"/>
                  </a:lnTo>
                  <a:lnTo>
                    <a:pt x="75" y="115"/>
                  </a:lnTo>
                  <a:lnTo>
                    <a:pt x="78" y="114"/>
                  </a:lnTo>
                  <a:lnTo>
                    <a:pt x="79" y="109"/>
                  </a:lnTo>
                  <a:lnTo>
                    <a:pt x="79" y="106"/>
                  </a:lnTo>
                  <a:lnTo>
                    <a:pt x="81" y="105"/>
                  </a:lnTo>
                  <a:lnTo>
                    <a:pt x="80" y="103"/>
                  </a:lnTo>
                  <a:lnTo>
                    <a:pt x="80" y="102"/>
                  </a:lnTo>
                  <a:lnTo>
                    <a:pt x="79" y="100"/>
                  </a:lnTo>
                  <a:lnTo>
                    <a:pt x="80" y="99"/>
                  </a:lnTo>
                  <a:lnTo>
                    <a:pt x="81" y="98"/>
                  </a:lnTo>
                  <a:lnTo>
                    <a:pt x="85" y="98"/>
                  </a:lnTo>
                  <a:lnTo>
                    <a:pt x="92" y="96"/>
                  </a:lnTo>
                  <a:lnTo>
                    <a:pt x="97" y="94"/>
                  </a:lnTo>
                  <a:lnTo>
                    <a:pt x="102" y="93"/>
                  </a:lnTo>
                  <a:lnTo>
                    <a:pt x="104" y="92"/>
                  </a:lnTo>
                  <a:lnTo>
                    <a:pt x="106" y="93"/>
                  </a:lnTo>
                  <a:lnTo>
                    <a:pt x="108" y="92"/>
                  </a:lnTo>
                  <a:lnTo>
                    <a:pt x="108" y="90"/>
                  </a:lnTo>
                  <a:lnTo>
                    <a:pt x="109" y="89"/>
                  </a:lnTo>
                  <a:lnTo>
                    <a:pt x="112" y="87"/>
                  </a:lnTo>
                  <a:lnTo>
                    <a:pt x="117" y="85"/>
                  </a:lnTo>
                  <a:lnTo>
                    <a:pt x="121" y="80"/>
                  </a:lnTo>
                  <a:lnTo>
                    <a:pt x="124" y="77"/>
                  </a:lnTo>
                  <a:lnTo>
                    <a:pt x="125" y="73"/>
                  </a:lnTo>
                  <a:lnTo>
                    <a:pt x="126" y="65"/>
                  </a:lnTo>
                  <a:lnTo>
                    <a:pt x="129" y="57"/>
                  </a:lnTo>
                  <a:lnTo>
                    <a:pt x="130" y="54"/>
                  </a:lnTo>
                  <a:lnTo>
                    <a:pt x="131" y="51"/>
                  </a:lnTo>
                  <a:lnTo>
                    <a:pt x="135" y="48"/>
                  </a:lnTo>
                  <a:lnTo>
                    <a:pt x="139" y="47"/>
                  </a:lnTo>
                  <a:lnTo>
                    <a:pt x="145" y="46"/>
                  </a:lnTo>
                  <a:lnTo>
                    <a:pt x="153" y="46"/>
                  </a:lnTo>
                  <a:lnTo>
                    <a:pt x="155" y="42"/>
                  </a:lnTo>
                  <a:lnTo>
                    <a:pt x="156" y="38"/>
                  </a:lnTo>
                  <a:lnTo>
                    <a:pt x="157" y="36"/>
                  </a:lnTo>
                  <a:lnTo>
                    <a:pt x="159" y="35"/>
                  </a:lnTo>
                  <a:lnTo>
                    <a:pt x="160" y="34"/>
                  </a:lnTo>
                  <a:lnTo>
                    <a:pt x="164" y="37"/>
                  </a:lnTo>
                  <a:lnTo>
                    <a:pt x="170" y="40"/>
                  </a:lnTo>
                  <a:lnTo>
                    <a:pt x="177" y="42"/>
                  </a:lnTo>
                  <a:lnTo>
                    <a:pt x="181" y="43"/>
                  </a:lnTo>
                  <a:lnTo>
                    <a:pt x="182" y="43"/>
                  </a:lnTo>
                  <a:lnTo>
                    <a:pt x="191" y="41"/>
                  </a:lnTo>
                  <a:lnTo>
                    <a:pt x="199" y="43"/>
                  </a:lnTo>
                  <a:lnTo>
                    <a:pt x="203" y="47"/>
                  </a:lnTo>
                  <a:lnTo>
                    <a:pt x="207" y="47"/>
                  </a:lnTo>
                  <a:lnTo>
                    <a:pt x="210" y="46"/>
                  </a:lnTo>
                  <a:lnTo>
                    <a:pt x="212" y="46"/>
                  </a:lnTo>
                  <a:lnTo>
                    <a:pt x="213" y="47"/>
                  </a:lnTo>
                  <a:lnTo>
                    <a:pt x="215" y="47"/>
                  </a:lnTo>
                  <a:lnTo>
                    <a:pt x="218" y="47"/>
                  </a:lnTo>
                  <a:lnTo>
                    <a:pt x="219" y="48"/>
                  </a:lnTo>
                  <a:lnTo>
                    <a:pt x="219" y="49"/>
                  </a:lnTo>
                  <a:lnTo>
                    <a:pt x="220" y="51"/>
                  </a:lnTo>
                  <a:lnTo>
                    <a:pt x="222" y="53"/>
                  </a:lnTo>
                  <a:lnTo>
                    <a:pt x="226" y="57"/>
                  </a:lnTo>
                  <a:lnTo>
                    <a:pt x="229" y="57"/>
                  </a:lnTo>
                  <a:lnTo>
                    <a:pt x="234" y="55"/>
                  </a:lnTo>
                  <a:lnTo>
                    <a:pt x="235" y="55"/>
                  </a:lnTo>
                  <a:lnTo>
                    <a:pt x="235" y="54"/>
                  </a:lnTo>
                  <a:lnTo>
                    <a:pt x="236" y="52"/>
                  </a:lnTo>
                  <a:lnTo>
                    <a:pt x="239" y="51"/>
                  </a:lnTo>
                  <a:lnTo>
                    <a:pt x="243" y="49"/>
                  </a:lnTo>
                  <a:lnTo>
                    <a:pt x="246" y="47"/>
                  </a:lnTo>
                  <a:lnTo>
                    <a:pt x="247" y="46"/>
                  </a:lnTo>
                  <a:lnTo>
                    <a:pt x="249" y="46"/>
                  </a:lnTo>
                  <a:lnTo>
                    <a:pt x="251" y="46"/>
                  </a:lnTo>
                  <a:lnTo>
                    <a:pt x="252" y="46"/>
                  </a:lnTo>
                  <a:lnTo>
                    <a:pt x="252" y="45"/>
                  </a:lnTo>
                  <a:lnTo>
                    <a:pt x="253" y="44"/>
                  </a:lnTo>
                  <a:lnTo>
                    <a:pt x="254" y="43"/>
                  </a:lnTo>
                  <a:lnTo>
                    <a:pt x="254" y="43"/>
                  </a:lnTo>
                  <a:lnTo>
                    <a:pt x="256" y="43"/>
                  </a:lnTo>
                  <a:lnTo>
                    <a:pt x="258" y="46"/>
                  </a:lnTo>
                  <a:lnTo>
                    <a:pt x="263" y="50"/>
                  </a:lnTo>
                  <a:lnTo>
                    <a:pt x="265" y="52"/>
                  </a:lnTo>
                  <a:lnTo>
                    <a:pt x="267" y="51"/>
                  </a:lnTo>
                  <a:lnTo>
                    <a:pt x="268" y="50"/>
                  </a:lnTo>
                  <a:lnTo>
                    <a:pt x="270" y="47"/>
                  </a:lnTo>
                  <a:lnTo>
                    <a:pt x="270" y="45"/>
                  </a:lnTo>
                  <a:lnTo>
                    <a:pt x="269" y="41"/>
                  </a:lnTo>
                  <a:lnTo>
                    <a:pt x="270" y="37"/>
                  </a:lnTo>
                  <a:lnTo>
                    <a:pt x="272" y="35"/>
                  </a:lnTo>
                  <a:lnTo>
                    <a:pt x="276" y="33"/>
                  </a:lnTo>
                  <a:lnTo>
                    <a:pt x="282" y="33"/>
                  </a:lnTo>
                  <a:lnTo>
                    <a:pt x="286" y="33"/>
                  </a:lnTo>
                  <a:lnTo>
                    <a:pt x="287" y="34"/>
                  </a:lnTo>
                  <a:lnTo>
                    <a:pt x="288" y="35"/>
                  </a:lnTo>
                  <a:lnTo>
                    <a:pt x="291" y="35"/>
                  </a:lnTo>
                  <a:lnTo>
                    <a:pt x="293" y="33"/>
                  </a:lnTo>
                  <a:lnTo>
                    <a:pt x="295" y="30"/>
                  </a:lnTo>
                  <a:lnTo>
                    <a:pt x="295" y="27"/>
                  </a:lnTo>
                  <a:lnTo>
                    <a:pt x="293" y="22"/>
                  </a:lnTo>
                  <a:lnTo>
                    <a:pt x="294" y="21"/>
                  </a:lnTo>
                  <a:lnTo>
                    <a:pt x="295" y="20"/>
                  </a:lnTo>
                  <a:lnTo>
                    <a:pt x="297" y="18"/>
                  </a:lnTo>
                  <a:lnTo>
                    <a:pt x="300" y="15"/>
                  </a:lnTo>
                  <a:lnTo>
                    <a:pt x="303" y="10"/>
                  </a:lnTo>
                  <a:lnTo>
                    <a:pt x="306" y="5"/>
                  </a:lnTo>
                  <a:lnTo>
                    <a:pt x="309" y="2"/>
                  </a:lnTo>
                  <a:lnTo>
                    <a:pt x="314" y="0"/>
                  </a:lnTo>
                  <a:lnTo>
                    <a:pt x="319" y="2"/>
                  </a:lnTo>
                  <a:lnTo>
                    <a:pt x="325" y="6"/>
                  </a:lnTo>
                  <a:lnTo>
                    <a:pt x="328" y="11"/>
                  </a:lnTo>
                  <a:lnTo>
                    <a:pt x="326" y="17"/>
                  </a:lnTo>
                  <a:lnTo>
                    <a:pt x="326" y="21"/>
                  </a:lnTo>
                  <a:lnTo>
                    <a:pt x="327" y="21"/>
                  </a:lnTo>
                  <a:lnTo>
                    <a:pt x="330" y="21"/>
                  </a:lnTo>
                  <a:lnTo>
                    <a:pt x="333" y="21"/>
                  </a:lnTo>
                  <a:lnTo>
                    <a:pt x="334" y="20"/>
                  </a:lnTo>
                  <a:lnTo>
                    <a:pt x="335" y="21"/>
                  </a:lnTo>
                  <a:lnTo>
                    <a:pt x="335" y="23"/>
                  </a:lnTo>
                  <a:lnTo>
                    <a:pt x="334" y="26"/>
                  </a:lnTo>
                  <a:lnTo>
                    <a:pt x="333" y="33"/>
                  </a:lnTo>
                  <a:lnTo>
                    <a:pt x="332" y="39"/>
                  </a:lnTo>
                  <a:lnTo>
                    <a:pt x="331" y="45"/>
                  </a:lnTo>
                  <a:lnTo>
                    <a:pt x="331" y="51"/>
                  </a:lnTo>
                  <a:lnTo>
                    <a:pt x="332" y="55"/>
                  </a:lnTo>
                  <a:lnTo>
                    <a:pt x="334" y="62"/>
                  </a:lnTo>
                  <a:lnTo>
                    <a:pt x="336" y="66"/>
                  </a:lnTo>
                  <a:lnTo>
                    <a:pt x="337" y="67"/>
                  </a:lnTo>
                  <a:lnTo>
                    <a:pt x="340" y="68"/>
                  </a:lnTo>
                  <a:lnTo>
                    <a:pt x="342" y="67"/>
                  </a:lnTo>
                  <a:lnTo>
                    <a:pt x="346" y="65"/>
                  </a:lnTo>
                  <a:lnTo>
                    <a:pt x="352" y="59"/>
                  </a:lnTo>
                  <a:lnTo>
                    <a:pt x="359" y="56"/>
                  </a:lnTo>
                  <a:lnTo>
                    <a:pt x="367" y="54"/>
                  </a:lnTo>
                  <a:lnTo>
                    <a:pt x="371" y="49"/>
                  </a:lnTo>
                  <a:lnTo>
                    <a:pt x="375" y="46"/>
                  </a:lnTo>
                  <a:lnTo>
                    <a:pt x="384" y="40"/>
                  </a:lnTo>
                  <a:lnTo>
                    <a:pt x="389" y="38"/>
                  </a:lnTo>
                  <a:lnTo>
                    <a:pt x="393" y="38"/>
                  </a:lnTo>
                  <a:lnTo>
                    <a:pt x="396" y="39"/>
                  </a:lnTo>
                  <a:lnTo>
                    <a:pt x="397" y="39"/>
                  </a:lnTo>
                  <a:lnTo>
                    <a:pt x="398" y="40"/>
                  </a:lnTo>
                  <a:lnTo>
                    <a:pt x="400" y="40"/>
                  </a:lnTo>
                  <a:lnTo>
                    <a:pt x="400" y="41"/>
                  </a:lnTo>
                  <a:lnTo>
                    <a:pt x="400" y="43"/>
                  </a:lnTo>
                  <a:lnTo>
                    <a:pt x="397" y="45"/>
                  </a:lnTo>
                  <a:lnTo>
                    <a:pt x="397" y="46"/>
                  </a:lnTo>
                  <a:lnTo>
                    <a:pt x="398" y="46"/>
                  </a:lnTo>
                  <a:lnTo>
                    <a:pt x="400" y="47"/>
                  </a:lnTo>
                  <a:lnTo>
                    <a:pt x="407" y="45"/>
                  </a:lnTo>
                  <a:lnTo>
                    <a:pt x="411" y="44"/>
                  </a:lnTo>
                  <a:lnTo>
                    <a:pt x="413" y="43"/>
                  </a:lnTo>
                  <a:lnTo>
                    <a:pt x="414" y="41"/>
                  </a:lnTo>
                  <a:lnTo>
                    <a:pt x="416" y="40"/>
                  </a:lnTo>
                  <a:lnTo>
                    <a:pt x="419" y="40"/>
                  </a:lnTo>
                  <a:lnTo>
                    <a:pt x="422" y="41"/>
                  </a:lnTo>
                  <a:lnTo>
                    <a:pt x="424" y="41"/>
                  </a:lnTo>
                  <a:lnTo>
                    <a:pt x="428" y="41"/>
                  </a:lnTo>
                  <a:lnTo>
                    <a:pt x="430" y="42"/>
                  </a:lnTo>
                  <a:lnTo>
                    <a:pt x="434" y="45"/>
                  </a:lnTo>
                  <a:lnTo>
                    <a:pt x="435" y="46"/>
                  </a:lnTo>
                  <a:lnTo>
                    <a:pt x="435" y="4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3" name="Freeform 326">
              <a:extLst>
                <a:ext uri="{FF2B5EF4-FFF2-40B4-BE49-F238E27FC236}">
                  <a16:creationId xmlns:a16="http://schemas.microsoft.com/office/drawing/2014/main" id="{4AA397F3-50E9-432E-8BFF-9ED44CC78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9545" y="8143875"/>
              <a:ext cx="120895" cy="120895"/>
            </a:xfrm>
            <a:custGeom>
              <a:avLst/>
              <a:gdLst>
                <a:gd name="T0" fmla="*/ 62 w 96"/>
                <a:gd name="T1" fmla="*/ 28 h 97"/>
                <a:gd name="T2" fmla="*/ 64 w 96"/>
                <a:gd name="T3" fmla="*/ 25 h 97"/>
                <a:gd name="T4" fmla="*/ 48 w 96"/>
                <a:gd name="T5" fmla="*/ 11 h 97"/>
                <a:gd name="T6" fmla="*/ 47 w 96"/>
                <a:gd name="T7" fmla="*/ 8 h 97"/>
                <a:gd name="T8" fmla="*/ 46 w 96"/>
                <a:gd name="T9" fmla="*/ 11 h 97"/>
                <a:gd name="T10" fmla="*/ 92 w 96"/>
                <a:gd name="T11" fmla="*/ 94 h 97"/>
                <a:gd name="T12" fmla="*/ 81 w 96"/>
                <a:gd name="T13" fmla="*/ 95 h 97"/>
                <a:gd name="T14" fmla="*/ 76 w 96"/>
                <a:gd name="T15" fmla="*/ 83 h 97"/>
                <a:gd name="T16" fmla="*/ 72 w 96"/>
                <a:gd name="T17" fmla="*/ 76 h 97"/>
                <a:gd name="T18" fmla="*/ 72 w 96"/>
                <a:gd name="T19" fmla="*/ 71 h 97"/>
                <a:gd name="T20" fmla="*/ 68 w 96"/>
                <a:gd name="T21" fmla="*/ 69 h 97"/>
                <a:gd name="T22" fmla="*/ 58 w 96"/>
                <a:gd name="T23" fmla="*/ 70 h 97"/>
                <a:gd name="T24" fmla="*/ 53 w 96"/>
                <a:gd name="T25" fmla="*/ 68 h 97"/>
                <a:gd name="T26" fmla="*/ 51 w 96"/>
                <a:gd name="T27" fmla="*/ 63 h 97"/>
                <a:gd name="T28" fmla="*/ 43 w 96"/>
                <a:gd name="T29" fmla="*/ 63 h 97"/>
                <a:gd name="T30" fmla="*/ 34 w 96"/>
                <a:gd name="T31" fmla="*/ 56 h 97"/>
                <a:gd name="T32" fmla="*/ 22 w 96"/>
                <a:gd name="T33" fmla="*/ 50 h 97"/>
                <a:gd name="T34" fmla="*/ 11 w 96"/>
                <a:gd name="T35" fmla="*/ 48 h 97"/>
                <a:gd name="T36" fmla="*/ 9 w 96"/>
                <a:gd name="T37" fmla="*/ 45 h 97"/>
                <a:gd name="T38" fmla="*/ 5 w 96"/>
                <a:gd name="T39" fmla="*/ 36 h 97"/>
                <a:gd name="T40" fmla="*/ 7 w 96"/>
                <a:gd name="T41" fmla="*/ 29 h 97"/>
                <a:gd name="T42" fmla="*/ 8 w 96"/>
                <a:gd name="T43" fmla="*/ 20 h 97"/>
                <a:gd name="T44" fmla="*/ 2 w 96"/>
                <a:gd name="T45" fmla="*/ 12 h 97"/>
                <a:gd name="T46" fmla="*/ 2 w 96"/>
                <a:gd name="T47" fmla="*/ 7 h 97"/>
                <a:gd name="T48" fmla="*/ 14 w 96"/>
                <a:gd name="T49" fmla="*/ 6 h 97"/>
                <a:gd name="T50" fmla="*/ 24 w 96"/>
                <a:gd name="T51" fmla="*/ 3 h 97"/>
                <a:gd name="T52" fmla="*/ 42 w 96"/>
                <a:gd name="T53" fmla="*/ 3 h 97"/>
                <a:gd name="T54" fmla="*/ 42 w 96"/>
                <a:gd name="T55" fmla="*/ 1 h 97"/>
                <a:gd name="T56" fmla="*/ 48 w 96"/>
                <a:gd name="T57" fmla="*/ 2 h 97"/>
                <a:gd name="T58" fmla="*/ 53 w 96"/>
                <a:gd name="T59" fmla="*/ 6 h 97"/>
                <a:gd name="T60" fmla="*/ 49 w 96"/>
                <a:gd name="T61" fmla="*/ 8 h 97"/>
                <a:gd name="T62" fmla="*/ 56 w 96"/>
                <a:gd name="T63" fmla="*/ 12 h 97"/>
                <a:gd name="T64" fmla="*/ 60 w 96"/>
                <a:gd name="T65" fmla="*/ 13 h 97"/>
                <a:gd name="T66" fmla="*/ 65 w 96"/>
                <a:gd name="T67" fmla="*/ 18 h 97"/>
                <a:gd name="T68" fmla="*/ 59 w 96"/>
                <a:gd name="T69" fmla="*/ 25 h 97"/>
                <a:gd name="T70" fmla="*/ 64 w 96"/>
                <a:gd name="T71" fmla="*/ 35 h 97"/>
                <a:gd name="T72" fmla="*/ 76 w 96"/>
                <a:gd name="T73" fmla="*/ 44 h 97"/>
                <a:gd name="T74" fmla="*/ 74 w 96"/>
                <a:gd name="T75" fmla="*/ 50 h 97"/>
                <a:gd name="T76" fmla="*/ 65 w 96"/>
                <a:gd name="T77" fmla="*/ 51 h 97"/>
                <a:gd name="T78" fmla="*/ 67 w 96"/>
                <a:gd name="T79" fmla="*/ 53 h 97"/>
                <a:gd name="T80" fmla="*/ 76 w 96"/>
                <a:gd name="T81" fmla="*/ 60 h 97"/>
                <a:gd name="T82" fmla="*/ 84 w 96"/>
                <a:gd name="T83" fmla="*/ 67 h 97"/>
                <a:gd name="T84" fmla="*/ 92 w 96"/>
                <a:gd name="T85" fmla="*/ 70 h 97"/>
                <a:gd name="T86" fmla="*/ 89 w 96"/>
                <a:gd name="T87" fmla="*/ 74 h 97"/>
                <a:gd name="T88" fmla="*/ 90 w 96"/>
                <a:gd name="T89" fmla="*/ 76 h 97"/>
                <a:gd name="T90" fmla="*/ 94 w 96"/>
                <a:gd name="T91" fmla="*/ 83 h 97"/>
                <a:gd name="T92" fmla="*/ 89 w 96"/>
                <a:gd name="T93" fmla="*/ 83 h 97"/>
                <a:gd name="T94" fmla="*/ 92 w 96"/>
                <a:gd name="T95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" h="97">
                  <a:moveTo>
                    <a:pt x="64" y="27"/>
                  </a:moveTo>
                  <a:lnTo>
                    <a:pt x="63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27"/>
                  </a:lnTo>
                  <a:close/>
                  <a:moveTo>
                    <a:pt x="48" y="11"/>
                  </a:moveTo>
                  <a:lnTo>
                    <a:pt x="48" y="9"/>
                  </a:lnTo>
                  <a:lnTo>
                    <a:pt x="48" y="9"/>
                  </a:lnTo>
                  <a:lnTo>
                    <a:pt x="47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6" y="11"/>
                  </a:lnTo>
                  <a:lnTo>
                    <a:pt x="47" y="11"/>
                  </a:lnTo>
                  <a:lnTo>
                    <a:pt x="48" y="11"/>
                  </a:lnTo>
                  <a:close/>
                  <a:moveTo>
                    <a:pt x="92" y="94"/>
                  </a:moveTo>
                  <a:lnTo>
                    <a:pt x="87" y="94"/>
                  </a:lnTo>
                  <a:lnTo>
                    <a:pt x="83" y="96"/>
                  </a:lnTo>
                  <a:lnTo>
                    <a:pt x="81" y="95"/>
                  </a:lnTo>
                  <a:lnTo>
                    <a:pt x="80" y="92"/>
                  </a:lnTo>
                  <a:lnTo>
                    <a:pt x="79" y="89"/>
                  </a:lnTo>
                  <a:lnTo>
                    <a:pt x="76" y="83"/>
                  </a:lnTo>
                  <a:lnTo>
                    <a:pt x="77" y="81"/>
                  </a:lnTo>
                  <a:lnTo>
                    <a:pt x="75" y="80"/>
                  </a:lnTo>
                  <a:lnTo>
                    <a:pt x="72" y="76"/>
                  </a:lnTo>
                  <a:lnTo>
                    <a:pt x="70" y="75"/>
                  </a:lnTo>
                  <a:lnTo>
                    <a:pt x="71" y="74"/>
                  </a:lnTo>
                  <a:lnTo>
                    <a:pt x="72" y="71"/>
                  </a:lnTo>
                  <a:lnTo>
                    <a:pt x="71" y="69"/>
                  </a:lnTo>
                  <a:lnTo>
                    <a:pt x="70" y="69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1" y="71"/>
                  </a:lnTo>
                  <a:lnTo>
                    <a:pt x="58" y="70"/>
                  </a:lnTo>
                  <a:lnTo>
                    <a:pt x="56" y="68"/>
                  </a:lnTo>
                  <a:lnTo>
                    <a:pt x="55" y="67"/>
                  </a:lnTo>
                  <a:lnTo>
                    <a:pt x="53" y="68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1" y="63"/>
                  </a:lnTo>
                  <a:lnTo>
                    <a:pt x="49" y="61"/>
                  </a:lnTo>
                  <a:lnTo>
                    <a:pt x="48" y="61"/>
                  </a:lnTo>
                  <a:lnTo>
                    <a:pt x="43" y="63"/>
                  </a:lnTo>
                  <a:lnTo>
                    <a:pt x="40" y="63"/>
                  </a:lnTo>
                  <a:lnTo>
                    <a:pt x="39" y="61"/>
                  </a:lnTo>
                  <a:lnTo>
                    <a:pt x="34" y="56"/>
                  </a:lnTo>
                  <a:lnTo>
                    <a:pt x="29" y="52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7" y="51"/>
                  </a:lnTo>
                  <a:lnTo>
                    <a:pt x="15" y="50"/>
                  </a:lnTo>
                  <a:lnTo>
                    <a:pt x="11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7" y="42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7" y="29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8" y="20"/>
                  </a:lnTo>
                  <a:lnTo>
                    <a:pt x="6" y="15"/>
                  </a:lnTo>
                  <a:lnTo>
                    <a:pt x="5" y="13"/>
                  </a:lnTo>
                  <a:lnTo>
                    <a:pt x="2" y="12"/>
                  </a:lnTo>
                  <a:lnTo>
                    <a:pt x="1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6" y="7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20" y="5"/>
                  </a:lnTo>
                  <a:lnTo>
                    <a:pt x="21" y="4"/>
                  </a:lnTo>
                  <a:lnTo>
                    <a:pt x="24" y="3"/>
                  </a:lnTo>
                  <a:lnTo>
                    <a:pt x="31" y="4"/>
                  </a:lnTo>
                  <a:lnTo>
                    <a:pt x="34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2" y="5"/>
                  </a:lnTo>
                  <a:lnTo>
                    <a:pt x="53" y="6"/>
                  </a:lnTo>
                  <a:lnTo>
                    <a:pt x="53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51" y="9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63" y="16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20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6"/>
                  </a:lnTo>
                  <a:lnTo>
                    <a:pt x="61" y="30"/>
                  </a:lnTo>
                  <a:lnTo>
                    <a:pt x="64" y="35"/>
                  </a:lnTo>
                  <a:lnTo>
                    <a:pt x="70" y="38"/>
                  </a:lnTo>
                  <a:lnTo>
                    <a:pt x="76" y="42"/>
                  </a:lnTo>
                  <a:lnTo>
                    <a:pt x="76" y="44"/>
                  </a:lnTo>
                  <a:lnTo>
                    <a:pt x="75" y="47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66" y="51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7" y="53"/>
                  </a:lnTo>
                  <a:lnTo>
                    <a:pt x="71" y="56"/>
                  </a:lnTo>
                  <a:lnTo>
                    <a:pt x="73" y="59"/>
                  </a:lnTo>
                  <a:lnTo>
                    <a:pt x="76" y="60"/>
                  </a:lnTo>
                  <a:lnTo>
                    <a:pt x="78" y="63"/>
                  </a:lnTo>
                  <a:lnTo>
                    <a:pt x="80" y="64"/>
                  </a:lnTo>
                  <a:lnTo>
                    <a:pt x="84" y="67"/>
                  </a:lnTo>
                  <a:lnTo>
                    <a:pt x="88" y="66"/>
                  </a:lnTo>
                  <a:lnTo>
                    <a:pt x="92" y="69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90" y="76"/>
                  </a:lnTo>
                  <a:lnTo>
                    <a:pt x="93" y="78"/>
                  </a:lnTo>
                  <a:lnTo>
                    <a:pt x="95" y="81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2"/>
                  </a:lnTo>
                  <a:lnTo>
                    <a:pt x="89" y="83"/>
                  </a:lnTo>
                  <a:lnTo>
                    <a:pt x="89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91"/>
                  </a:lnTo>
                  <a:lnTo>
                    <a:pt x="92" y="9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4" name="Freeform 327">
              <a:extLst>
                <a:ext uri="{FF2B5EF4-FFF2-40B4-BE49-F238E27FC236}">
                  <a16:creationId xmlns:a16="http://schemas.microsoft.com/office/drawing/2014/main" id="{CBA0B618-E214-40F3-B988-E7E4C5A61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6477" y="8171352"/>
              <a:ext cx="5497" cy="5494"/>
            </a:xfrm>
            <a:custGeom>
              <a:avLst/>
              <a:gdLst>
                <a:gd name="T0" fmla="*/ 2 w 3"/>
                <a:gd name="T1" fmla="*/ 2 h 4"/>
                <a:gd name="T2" fmla="*/ 1 w 3"/>
                <a:gd name="T3" fmla="*/ 3 h 4"/>
                <a:gd name="T4" fmla="*/ 0 w 3"/>
                <a:gd name="T5" fmla="*/ 3 h 4"/>
                <a:gd name="T6" fmla="*/ 0 w 3"/>
                <a:gd name="T7" fmla="*/ 1 h 4"/>
                <a:gd name="T8" fmla="*/ 0 w 3"/>
                <a:gd name="T9" fmla="*/ 0 h 4"/>
                <a:gd name="T10" fmla="*/ 2 w 3"/>
                <a:gd name="T11" fmla="*/ 0 h 4"/>
                <a:gd name="T12" fmla="*/ 2 w 3"/>
                <a:gd name="T13" fmla="*/ 1 h 4"/>
                <a:gd name="T14" fmla="*/ 2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5" name="Freeform 328">
              <a:extLst>
                <a:ext uri="{FF2B5EF4-FFF2-40B4-BE49-F238E27FC236}">
                  <a16:creationId xmlns:a16="http://schemas.microsoft.com/office/drawing/2014/main" id="{6E5247D0-4EB9-4B54-960F-74958BCFC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4497" y="8154866"/>
              <a:ext cx="5497" cy="5497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1 h 4"/>
                <a:gd name="T4" fmla="*/ 2 w 3"/>
                <a:gd name="T5" fmla="*/ 1 h 4"/>
                <a:gd name="T6" fmla="*/ 1 w 3"/>
                <a:gd name="T7" fmla="*/ 0 h 4"/>
                <a:gd name="T8" fmla="*/ 0 w 3"/>
                <a:gd name="T9" fmla="*/ 1 h 4"/>
                <a:gd name="T10" fmla="*/ 0 w 3"/>
                <a:gd name="T11" fmla="*/ 2 h 4"/>
                <a:gd name="T12" fmla="*/ 0 w 3"/>
                <a:gd name="T13" fmla="*/ 3 h 4"/>
                <a:gd name="T14" fmla="*/ 1 w 3"/>
                <a:gd name="T15" fmla="*/ 3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6" name="Freeform 329">
              <a:extLst>
                <a:ext uri="{FF2B5EF4-FFF2-40B4-BE49-F238E27FC236}">
                  <a16:creationId xmlns:a16="http://schemas.microsoft.com/office/drawing/2014/main" id="{F2878AA0-F740-4AD4-8926-C54B32227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9545" y="8143875"/>
              <a:ext cx="120895" cy="120895"/>
            </a:xfrm>
            <a:custGeom>
              <a:avLst/>
              <a:gdLst>
                <a:gd name="T0" fmla="*/ 83 w 96"/>
                <a:gd name="T1" fmla="*/ 96 h 97"/>
                <a:gd name="T2" fmla="*/ 79 w 96"/>
                <a:gd name="T3" fmla="*/ 89 h 97"/>
                <a:gd name="T4" fmla="*/ 75 w 96"/>
                <a:gd name="T5" fmla="*/ 80 h 97"/>
                <a:gd name="T6" fmla="*/ 71 w 96"/>
                <a:gd name="T7" fmla="*/ 74 h 97"/>
                <a:gd name="T8" fmla="*/ 70 w 96"/>
                <a:gd name="T9" fmla="*/ 69 h 97"/>
                <a:gd name="T10" fmla="*/ 61 w 96"/>
                <a:gd name="T11" fmla="*/ 71 h 97"/>
                <a:gd name="T12" fmla="*/ 55 w 96"/>
                <a:gd name="T13" fmla="*/ 67 h 97"/>
                <a:gd name="T14" fmla="*/ 52 w 96"/>
                <a:gd name="T15" fmla="*/ 65 h 97"/>
                <a:gd name="T16" fmla="*/ 48 w 96"/>
                <a:gd name="T17" fmla="*/ 61 h 97"/>
                <a:gd name="T18" fmla="*/ 39 w 96"/>
                <a:gd name="T19" fmla="*/ 61 h 97"/>
                <a:gd name="T20" fmla="*/ 26 w 96"/>
                <a:gd name="T21" fmla="*/ 50 h 97"/>
                <a:gd name="T22" fmla="*/ 15 w 96"/>
                <a:gd name="T23" fmla="*/ 50 h 97"/>
                <a:gd name="T24" fmla="*/ 7 w 96"/>
                <a:gd name="T25" fmla="*/ 46 h 97"/>
                <a:gd name="T26" fmla="*/ 5 w 96"/>
                <a:gd name="T27" fmla="*/ 37 h 97"/>
                <a:gd name="T28" fmla="*/ 4 w 96"/>
                <a:gd name="T29" fmla="*/ 33 h 97"/>
                <a:gd name="T30" fmla="*/ 9 w 96"/>
                <a:gd name="T31" fmla="*/ 23 h 97"/>
                <a:gd name="T32" fmla="*/ 5 w 96"/>
                <a:gd name="T33" fmla="*/ 13 h 97"/>
                <a:gd name="T34" fmla="*/ 0 w 96"/>
                <a:gd name="T35" fmla="*/ 7 h 97"/>
                <a:gd name="T36" fmla="*/ 11 w 96"/>
                <a:gd name="T37" fmla="*/ 6 h 97"/>
                <a:gd name="T38" fmla="*/ 21 w 96"/>
                <a:gd name="T39" fmla="*/ 4 h 97"/>
                <a:gd name="T40" fmla="*/ 34 w 96"/>
                <a:gd name="T41" fmla="*/ 3 h 97"/>
                <a:gd name="T42" fmla="*/ 42 w 96"/>
                <a:gd name="T43" fmla="*/ 2 h 97"/>
                <a:gd name="T44" fmla="*/ 47 w 96"/>
                <a:gd name="T45" fmla="*/ 0 h 97"/>
                <a:gd name="T46" fmla="*/ 52 w 96"/>
                <a:gd name="T47" fmla="*/ 5 h 97"/>
                <a:gd name="T48" fmla="*/ 49 w 96"/>
                <a:gd name="T49" fmla="*/ 7 h 97"/>
                <a:gd name="T50" fmla="*/ 51 w 96"/>
                <a:gd name="T51" fmla="*/ 9 h 97"/>
                <a:gd name="T52" fmla="*/ 60 w 96"/>
                <a:gd name="T53" fmla="*/ 12 h 97"/>
                <a:gd name="T54" fmla="*/ 65 w 96"/>
                <a:gd name="T55" fmla="*/ 18 h 97"/>
                <a:gd name="T56" fmla="*/ 59 w 96"/>
                <a:gd name="T57" fmla="*/ 23 h 97"/>
                <a:gd name="T58" fmla="*/ 61 w 96"/>
                <a:gd name="T59" fmla="*/ 30 h 97"/>
                <a:gd name="T60" fmla="*/ 76 w 96"/>
                <a:gd name="T61" fmla="*/ 42 h 97"/>
                <a:gd name="T62" fmla="*/ 75 w 96"/>
                <a:gd name="T63" fmla="*/ 49 h 97"/>
                <a:gd name="T64" fmla="*/ 66 w 96"/>
                <a:gd name="T65" fmla="*/ 51 h 97"/>
                <a:gd name="T66" fmla="*/ 65 w 96"/>
                <a:gd name="T67" fmla="*/ 52 h 97"/>
                <a:gd name="T68" fmla="*/ 73 w 96"/>
                <a:gd name="T69" fmla="*/ 59 h 97"/>
                <a:gd name="T70" fmla="*/ 80 w 96"/>
                <a:gd name="T71" fmla="*/ 64 h 97"/>
                <a:gd name="T72" fmla="*/ 92 w 96"/>
                <a:gd name="T73" fmla="*/ 69 h 97"/>
                <a:gd name="T74" fmla="*/ 89 w 96"/>
                <a:gd name="T75" fmla="*/ 74 h 97"/>
                <a:gd name="T76" fmla="*/ 89 w 96"/>
                <a:gd name="T77" fmla="*/ 75 h 97"/>
                <a:gd name="T78" fmla="*/ 95 w 96"/>
                <a:gd name="T79" fmla="*/ 81 h 97"/>
                <a:gd name="T80" fmla="*/ 90 w 96"/>
                <a:gd name="T81" fmla="*/ 82 h 97"/>
                <a:gd name="T82" fmla="*/ 92 w 96"/>
                <a:gd name="T83" fmla="*/ 86 h 97"/>
                <a:gd name="T84" fmla="*/ 92 w 96"/>
                <a:gd name="T85" fmla="*/ 9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97">
                  <a:moveTo>
                    <a:pt x="92" y="94"/>
                  </a:moveTo>
                  <a:lnTo>
                    <a:pt x="87" y="94"/>
                  </a:lnTo>
                  <a:lnTo>
                    <a:pt x="83" y="96"/>
                  </a:lnTo>
                  <a:lnTo>
                    <a:pt x="81" y="95"/>
                  </a:lnTo>
                  <a:lnTo>
                    <a:pt x="80" y="92"/>
                  </a:lnTo>
                  <a:lnTo>
                    <a:pt x="79" y="89"/>
                  </a:lnTo>
                  <a:lnTo>
                    <a:pt x="76" y="83"/>
                  </a:lnTo>
                  <a:lnTo>
                    <a:pt x="77" y="81"/>
                  </a:lnTo>
                  <a:lnTo>
                    <a:pt x="75" y="80"/>
                  </a:lnTo>
                  <a:lnTo>
                    <a:pt x="72" y="76"/>
                  </a:lnTo>
                  <a:lnTo>
                    <a:pt x="70" y="75"/>
                  </a:lnTo>
                  <a:lnTo>
                    <a:pt x="71" y="74"/>
                  </a:lnTo>
                  <a:lnTo>
                    <a:pt x="72" y="71"/>
                  </a:lnTo>
                  <a:lnTo>
                    <a:pt x="71" y="69"/>
                  </a:lnTo>
                  <a:lnTo>
                    <a:pt x="70" y="69"/>
                  </a:lnTo>
                  <a:lnTo>
                    <a:pt x="68" y="69"/>
                  </a:lnTo>
                  <a:lnTo>
                    <a:pt x="65" y="69"/>
                  </a:lnTo>
                  <a:lnTo>
                    <a:pt x="61" y="71"/>
                  </a:lnTo>
                  <a:lnTo>
                    <a:pt x="58" y="70"/>
                  </a:lnTo>
                  <a:lnTo>
                    <a:pt x="56" y="68"/>
                  </a:lnTo>
                  <a:lnTo>
                    <a:pt x="55" y="67"/>
                  </a:lnTo>
                  <a:lnTo>
                    <a:pt x="53" y="68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1" y="63"/>
                  </a:lnTo>
                  <a:lnTo>
                    <a:pt x="49" y="61"/>
                  </a:lnTo>
                  <a:lnTo>
                    <a:pt x="48" y="61"/>
                  </a:lnTo>
                  <a:lnTo>
                    <a:pt x="43" y="63"/>
                  </a:lnTo>
                  <a:lnTo>
                    <a:pt x="40" y="63"/>
                  </a:lnTo>
                  <a:lnTo>
                    <a:pt x="39" y="61"/>
                  </a:lnTo>
                  <a:lnTo>
                    <a:pt x="34" y="56"/>
                  </a:lnTo>
                  <a:lnTo>
                    <a:pt x="29" y="52"/>
                  </a:lnTo>
                  <a:lnTo>
                    <a:pt x="26" y="50"/>
                  </a:lnTo>
                  <a:lnTo>
                    <a:pt x="22" y="50"/>
                  </a:lnTo>
                  <a:lnTo>
                    <a:pt x="17" y="51"/>
                  </a:lnTo>
                  <a:lnTo>
                    <a:pt x="15" y="50"/>
                  </a:lnTo>
                  <a:lnTo>
                    <a:pt x="11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7" y="42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7" y="29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8" y="20"/>
                  </a:lnTo>
                  <a:lnTo>
                    <a:pt x="6" y="15"/>
                  </a:lnTo>
                  <a:lnTo>
                    <a:pt x="5" y="13"/>
                  </a:lnTo>
                  <a:lnTo>
                    <a:pt x="2" y="12"/>
                  </a:lnTo>
                  <a:lnTo>
                    <a:pt x="1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6" y="7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20" y="5"/>
                  </a:lnTo>
                  <a:lnTo>
                    <a:pt x="21" y="4"/>
                  </a:lnTo>
                  <a:lnTo>
                    <a:pt x="24" y="3"/>
                  </a:lnTo>
                  <a:lnTo>
                    <a:pt x="31" y="4"/>
                  </a:lnTo>
                  <a:lnTo>
                    <a:pt x="34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2" y="5"/>
                  </a:lnTo>
                  <a:lnTo>
                    <a:pt x="53" y="6"/>
                  </a:lnTo>
                  <a:lnTo>
                    <a:pt x="53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49" y="9"/>
                  </a:lnTo>
                  <a:lnTo>
                    <a:pt x="51" y="9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60" y="12"/>
                  </a:lnTo>
                  <a:lnTo>
                    <a:pt x="60" y="13"/>
                  </a:lnTo>
                  <a:lnTo>
                    <a:pt x="63" y="16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5" y="20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6"/>
                  </a:lnTo>
                  <a:lnTo>
                    <a:pt x="61" y="30"/>
                  </a:lnTo>
                  <a:lnTo>
                    <a:pt x="64" y="35"/>
                  </a:lnTo>
                  <a:lnTo>
                    <a:pt x="70" y="38"/>
                  </a:lnTo>
                  <a:lnTo>
                    <a:pt x="76" y="42"/>
                  </a:lnTo>
                  <a:lnTo>
                    <a:pt x="76" y="44"/>
                  </a:lnTo>
                  <a:lnTo>
                    <a:pt x="75" y="47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66" y="51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7" y="53"/>
                  </a:lnTo>
                  <a:lnTo>
                    <a:pt x="71" y="56"/>
                  </a:lnTo>
                  <a:lnTo>
                    <a:pt x="73" y="59"/>
                  </a:lnTo>
                  <a:lnTo>
                    <a:pt x="76" y="60"/>
                  </a:lnTo>
                  <a:lnTo>
                    <a:pt x="78" y="63"/>
                  </a:lnTo>
                  <a:lnTo>
                    <a:pt x="80" y="64"/>
                  </a:lnTo>
                  <a:lnTo>
                    <a:pt x="84" y="67"/>
                  </a:lnTo>
                  <a:lnTo>
                    <a:pt x="88" y="66"/>
                  </a:lnTo>
                  <a:lnTo>
                    <a:pt x="92" y="69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90" y="76"/>
                  </a:lnTo>
                  <a:lnTo>
                    <a:pt x="93" y="78"/>
                  </a:lnTo>
                  <a:lnTo>
                    <a:pt x="95" y="81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2"/>
                  </a:lnTo>
                  <a:lnTo>
                    <a:pt x="89" y="83"/>
                  </a:lnTo>
                  <a:lnTo>
                    <a:pt x="89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91"/>
                  </a:lnTo>
                  <a:lnTo>
                    <a:pt x="92" y="9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7" name="Freeform 330">
              <a:extLst>
                <a:ext uri="{FF2B5EF4-FFF2-40B4-BE49-F238E27FC236}">
                  <a16:creationId xmlns:a16="http://schemas.microsoft.com/office/drawing/2014/main" id="{4E948292-FE75-4ACD-9E3F-67936E284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9003" y="8110903"/>
              <a:ext cx="214310" cy="170353"/>
            </a:xfrm>
            <a:custGeom>
              <a:avLst/>
              <a:gdLst>
                <a:gd name="T0" fmla="*/ 19 w 170"/>
                <a:gd name="T1" fmla="*/ 110 h 138"/>
                <a:gd name="T2" fmla="*/ 11 w 170"/>
                <a:gd name="T3" fmla="*/ 102 h 138"/>
                <a:gd name="T4" fmla="*/ 1 w 170"/>
                <a:gd name="T5" fmla="*/ 88 h 138"/>
                <a:gd name="T6" fmla="*/ 11 w 170"/>
                <a:gd name="T7" fmla="*/ 87 h 138"/>
                <a:gd name="T8" fmla="*/ 16 w 170"/>
                <a:gd name="T9" fmla="*/ 92 h 138"/>
                <a:gd name="T10" fmla="*/ 30 w 170"/>
                <a:gd name="T11" fmla="*/ 93 h 138"/>
                <a:gd name="T12" fmla="*/ 32 w 170"/>
                <a:gd name="T13" fmla="*/ 100 h 138"/>
                <a:gd name="T14" fmla="*/ 40 w 170"/>
                <a:gd name="T15" fmla="*/ 116 h 138"/>
                <a:gd name="T16" fmla="*/ 6 w 170"/>
                <a:gd name="T17" fmla="*/ 34 h 138"/>
                <a:gd name="T18" fmla="*/ 8 w 170"/>
                <a:gd name="T19" fmla="*/ 35 h 138"/>
                <a:gd name="T20" fmla="*/ 22 w 170"/>
                <a:gd name="T21" fmla="*/ 50 h 138"/>
                <a:gd name="T22" fmla="*/ 118 w 170"/>
                <a:gd name="T23" fmla="*/ 4 h 138"/>
                <a:gd name="T24" fmla="*/ 134 w 170"/>
                <a:gd name="T25" fmla="*/ 31 h 138"/>
                <a:gd name="T26" fmla="*/ 151 w 170"/>
                <a:gd name="T27" fmla="*/ 52 h 138"/>
                <a:gd name="T28" fmla="*/ 166 w 170"/>
                <a:gd name="T29" fmla="*/ 57 h 138"/>
                <a:gd name="T30" fmla="*/ 152 w 170"/>
                <a:gd name="T31" fmla="*/ 64 h 138"/>
                <a:gd name="T32" fmla="*/ 138 w 170"/>
                <a:gd name="T33" fmla="*/ 91 h 138"/>
                <a:gd name="T34" fmla="*/ 136 w 170"/>
                <a:gd name="T35" fmla="*/ 103 h 138"/>
                <a:gd name="T36" fmla="*/ 131 w 170"/>
                <a:gd name="T37" fmla="*/ 111 h 138"/>
                <a:gd name="T38" fmla="*/ 124 w 170"/>
                <a:gd name="T39" fmla="*/ 121 h 138"/>
                <a:gd name="T40" fmla="*/ 110 w 170"/>
                <a:gd name="T41" fmla="*/ 130 h 138"/>
                <a:gd name="T42" fmla="*/ 104 w 170"/>
                <a:gd name="T43" fmla="*/ 125 h 138"/>
                <a:gd name="T44" fmla="*/ 100 w 170"/>
                <a:gd name="T45" fmla="*/ 117 h 138"/>
                <a:gd name="T46" fmla="*/ 107 w 170"/>
                <a:gd name="T47" fmla="*/ 112 h 138"/>
                <a:gd name="T48" fmla="*/ 101 w 170"/>
                <a:gd name="T49" fmla="*/ 104 h 138"/>
                <a:gd name="T50" fmla="*/ 102 w 170"/>
                <a:gd name="T51" fmla="*/ 93 h 138"/>
                <a:gd name="T52" fmla="*/ 82 w 170"/>
                <a:gd name="T53" fmla="*/ 95 h 138"/>
                <a:gd name="T54" fmla="*/ 63 w 170"/>
                <a:gd name="T55" fmla="*/ 109 h 138"/>
                <a:gd name="T56" fmla="*/ 52 w 170"/>
                <a:gd name="T57" fmla="*/ 112 h 138"/>
                <a:gd name="T58" fmla="*/ 52 w 170"/>
                <a:gd name="T59" fmla="*/ 107 h 138"/>
                <a:gd name="T60" fmla="*/ 49 w 170"/>
                <a:gd name="T61" fmla="*/ 99 h 138"/>
                <a:gd name="T62" fmla="*/ 52 w 170"/>
                <a:gd name="T63" fmla="*/ 94 h 138"/>
                <a:gd name="T64" fmla="*/ 38 w 170"/>
                <a:gd name="T65" fmla="*/ 87 h 138"/>
                <a:gd name="T66" fmla="*/ 25 w 170"/>
                <a:gd name="T67" fmla="*/ 76 h 138"/>
                <a:gd name="T68" fmla="*/ 34 w 170"/>
                <a:gd name="T69" fmla="*/ 74 h 138"/>
                <a:gd name="T70" fmla="*/ 30 w 170"/>
                <a:gd name="T71" fmla="*/ 62 h 138"/>
                <a:gd name="T72" fmla="*/ 19 w 170"/>
                <a:gd name="T73" fmla="*/ 47 h 138"/>
                <a:gd name="T74" fmla="*/ 20 w 170"/>
                <a:gd name="T75" fmla="*/ 37 h 138"/>
                <a:gd name="T76" fmla="*/ 9 w 170"/>
                <a:gd name="T77" fmla="*/ 33 h 138"/>
                <a:gd name="T78" fmla="*/ 12 w 170"/>
                <a:gd name="T79" fmla="*/ 29 h 138"/>
                <a:gd name="T80" fmla="*/ 16 w 170"/>
                <a:gd name="T81" fmla="*/ 18 h 138"/>
                <a:gd name="T82" fmla="*/ 31 w 170"/>
                <a:gd name="T83" fmla="*/ 26 h 138"/>
                <a:gd name="T84" fmla="*/ 46 w 170"/>
                <a:gd name="T85" fmla="*/ 30 h 138"/>
                <a:gd name="T86" fmla="*/ 56 w 170"/>
                <a:gd name="T87" fmla="*/ 30 h 138"/>
                <a:gd name="T88" fmla="*/ 49 w 170"/>
                <a:gd name="T89" fmla="*/ 18 h 138"/>
                <a:gd name="T90" fmla="*/ 43 w 170"/>
                <a:gd name="T91" fmla="*/ 9 h 138"/>
                <a:gd name="T92" fmla="*/ 48 w 170"/>
                <a:gd name="T93" fmla="*/ 4 h 138"/>
                <a:gd name="T94" fmla="*/ 55 w 170"/>
                <a:gd name="T95" fmla="*/ 3 h 138"/>
                <a:gd name="T96" fmla="*/ 66 w 170"/>
                <a:gd name="T97" fmla="*/ 9 h 138"/>
                <a:gd name="T98" fmla="*/ 74 w 170"/>
                <a:gd name="T99" fmla="*/ 18 h 138"/>
                <a:gd name="T100" fmla="*/ 91 w 170"/>
                <a:gd name="T101" fmla="*/ 28 h 138"/>
                <a:gd name="T102" fmla="*/ 107 w 170"/>
                <a:gd name="T103" fmla="*/ 1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0" h="138">
                  <a:moveTo>
                    <a:pt x="41" y="119"/>
                  </a:moveTo>
                  <a:lnTo>
                    <a:pt x="35" y="118"/>
                  </a:lnTo>
                  <a:lnTo>
                    <a:pt x="25" y="115"/>
                  </a:lnTo>
                  <a:lnTo>
                    <a:pt x="22" y="114"/>
                  </a:lnTo>
                  <a:lnTo>
                    <a:pt x="19" y="110"/>
                  </a:lnTo>
                  <a:lnTo>
                    <a:pt x="17" y="109"/>
                  </a:lnTo>
                  <a:lnTo>
                    <a:pt x="15" y="107"/>
                  </a:lnTo>
                  <a:lnTo>
                    <a:pt x="13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0"/>
                  </a:lnTo>
                  <a:lnTo>
                    <a:pt x="7" y="98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88"/>
                  </a:lnTo>
                  <a:lnTo>
                    <a:pt x="0" y="87"/>
                  </a:lnTo>
                  <a:lnTo>
                    <a:pt x="3" y="87"/>
                  </a:lnTo>
                  <a:lnTo>
                    <a:pt x="8" y="85"/>
                  </a:lnTo>
                  <a:lnTo>
                    <a:pt x="9" y="85"/>
                  </a:lnTo>
                  <a:lnTo>
                    <a:pt x="11" y="87"/>
                  </a:lnTo>
                  <a:lnTo>
                    <a:pt x="12" y="89"/>
                  </a:lnTo>
                  <a:lnTo>
                    <a:pt x="12" y="91"/>
                  </a:lnTo>
                  <a:lnTo>
                    <a:pt x="13" y="92"/>
                  </a:lnTo>
                  <a:lnTo>
                    <a:pt x="15" y="91"/>
                  </a:lnTo>
                  <a:lnTo>
                    <a:pt x="16" y="92"/>
                  </a:lnTo>
                  <a:lnTo>
                    <a:pt x="18" y="94"/>
                  </a:lnTo>
                  <a:lnTo>
                    <a:pt x="21" y="95"/>
                  </a:lnTo>
                  <a:lnTo>
                    <a:pt x="25" y="93"/>
                  </a:lnTo>
                  <a:lnTo>
                    <a:pt x="28" y="92"/>
                  </a:lnTo>
                  <a:lnTo>
                    <a:pt x="30" y="93"/>
                  </a:lnTo>
                  <a:lnTo>
                    <a:pt x="31" y="93"/>
                  </a:lnTo>
                  <a:lnTo>
                    <a:pt x="32" y="95"/>
                  </a:lnTo>
                  <a:lnTo>
                    <a:pt x="31" y="98"/>
                  </a:lnTo>
                  <a:lnTo>
                    <a:pt x="30" y="99"/>
                  </a:lnTo>
                  <a:lnTo>
                    <a:pt x="32" y="100"/>
                  </a:lnTo>
                  <a:lnTo>
                    <a:pt x="35" y="103"/>
                  </a:lnTo>
                  <a:lnTo>
                    <a:pt x="37" y="105"/>
                  </a:lnTo>
                  <a:lnTo>
                    <a:pt x="36" y="107"/>
                  </a:lnTo>
                  <a:lnTo>
                    <a:pt x="39" y="113"/>
                  </a:lnTo>
                  <a:lnTo>
                    <a:pt x="40" y="116"/>
                  </a:lnTo>
                  <a:lnTo>
                    <a:pt x="41" y="119"/>
                  </a:lnTo>
                  <a:close/>
                  <a:moveTo>
                    <a:pt x="8" y="35"/>
                  </a:moveTo>
                  <a:lnTo>
                    <a:pt x="7" y="35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5"/>
                  </a:lnTo>
                  <a:close/>
                  <a:moveTo>
                    <a:pt x="24" y="51"/>
                  </a:moveTo>
                  <a:lnTo>
                    <a:pt x="24" y="50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2" y="51"/>
                  </a:lnTo>
                  <a:lnTo>
                    <a:pt x="23" y="52"/>
                  </a:lnTo>
                  <a:lnTo>
                    <a:pt x="24" y="51"/>
                  </a:lnTo>
                  <a:close/>
                  <a:moveTo>
                    <a:pt x="115" y="2"/>
                  </a:moveTo>
                  <a:lnTo>
                    <a:pt x="118" y="4"/>
                  </a:lnTo>
                  <a:lnTo>
                    <a:pt x="123" y="11"/>
                  </a:lnTo>
                  <a:lnTo>
                    <a:pt x="129" y="20"/>
                  </a:lnTo>
                  <a:lnTo>
                    <a:pt x="131" y="24"/>
                  </a:lnTo>
                  <a:lnTo>
                    <a:pt x="132" y="27"/>
                  </a:lnTo>
                  <a:lnTo>
                    <a:pt x="134" y="31"/>
                  </a:lnTo>
                  <a:lnTo>
                    <a:pt x="135" y="35"/>
                  </a:lnTo>
                  <a:lnTo>
                    <a:pt x="142" y="44"/>
                  </a:lnTo>
                  <a:lnTo>
                    <a:pt x="145" y="47"/>
                  </a:lnTo>
                  <a:lnTo>
                    <a:pt x="149" y="51"/>
                  </a:lnTo>
                  <a:lnTo>
                    <a:pt x="151" y="52"/>
                  </a:lnTo>
                  <a:lnTo>
                    <a:pt x="154" y="52"/>
                  </a:lnTo>
                  <a:lnTo>
                    <a:pt x="158" y="52"/>
                  </a:lnTo>
                  <a:lnTo>
                    <a:pt x="162" y="54"/>
                  </a:lnTo>
                  <a:lnTo>
                    <a:pt x="164" y="55"/>
                  </a:lnTo>
                  <a:lnTo>
                    <a:pt x="166" y="57"/>
                  </a:lnTo>
                  <a:lnTo>
                    <a:pt x="167" y="59"/>
                  </a:lnTo>
                  <a:lnTo>
                    <a:pt x="169" y="65"/>
                  </a:lnTo>
                  <a:lnTo>
                    <a:pt x="163" y="63"/>
                  </a:lnTo>
                  <a:lnTo>
                    <a:pt x="156" y="63"/>
                  </a:lnTo>
                  <a:lnTo>
                    <a:pt x="152" y="64"/>
                  </a:lnTo>
                  <a:lnTo>
                    <a:pt x="148" y="66"/>
                  </a:lnTo>
                  <a:lnTo>
                    <a:pt x="145" y="68"/>
                  </a:lnTo>
                  <a:lnTo>
                    <a:pt x="142" y="72"/>
                  </a:lnTo>
                  <a:lnTo>
                    <a:pt x="140" y="82"/>
                  </a:lnTo>
                  <a:lnTo>
                    <a:pt x="138" y="91"/>
                  </a:lnTo>
                  <a:lnTo>
                    <a:pt x="138" y="95"/>
                  </a:lnTo>
                  <a:lnTo>
                    <a:pt x="139" y="99"/>
                  </a:lnTo>
                  <a:lnTo>
                    <a:pt x="139" y="100"/>
                  </a:lnTo>
                  <a:lnTo>
                    <a:pt x="138" y="102"/>
                  </a:lnTo>
                  <a:lnTo>
                    <a:pt x="136" y="103"/>
                  </a:lnTo>
                  <a:lnTo>
                    <a:pt x="134" y="112"/>
                  </a:lnTo>
                  <a:lnTo>
                    <a:pt x="133" y="113"/>
                  </a:lnTo>
                  <a:lnTo>
                    <a:pt x="132" y="114"/>
                  </a:lnTo>
                  <a:lnTo>
                    <a:pt x="131" y="113"/>
                  </a:lnTo>
                  <a:lnTo>
                    <a:pt x="131" y="111"/>
                  </a:lnTo>
                  <a:lnTo>
                    <a:pt x="129" y="109"/>
                  </a:lnTo>
                  <a:lnTo>
                    <a:pt x="127" y="111"/>
                  </a:lnTo>
                  <a:lnTo>
                    <a:pt x="126" y="116"/>
                  </a:lnTo>
                  <a:lnTo>
                    <a:pt x="124" y="121"/>
                  </a:lnTo>
                  <a:lnTo>
                    <a:pt x="124" y="121"/>
                  </a:lnTo>
                  <a:lnTo>
                    <a:pt x="124" y="136"/>
                  </a:lnTo>
                  <a:lnTo>
                    <a:pt x="123" y="136"/>
                  </a:lnTo>
                  <a:lnTo>
                    <a:pt x="117" y="137"/>
                  </a:lnTo>
                  <a:lnTo>
                    <a:pt x="116" y="137"/>
                  </a:lnTo>
                  <a:lnTo>
                    <a:pt x="110" y="130"/>
                  </a:lnTo>
                  <a:lnTo>
                    <a:pt x="109" y="129"/>
                  </a:lnTo>
                  <a:lnTo>
                    <a:pt x="107" y="129"/>
                  </a:lnTo>
                  <a:lnTo>
                    <a:pt x="106" y="128"/>
                  </a:lnTo>
                  <a:lnTo>
                    <a:pt x="105" y="126"/>
                  </a:lnTo>
                  <a:lnTo>
                    <a:pt x="104" y="125"/>
                  </a:lnTo>
                  <a:lnTo>
                    <a:pt x="99" y="121"/>
                  </a:lnTo>
                  <a:lnTo>
                    <a:pt x="97" y="120"/>
                  </a:lnTo>
                  <a:lnTo>
                    <a:pt x="97" y="119"/>
                  </a:lnTo>
                  <a:lnTo>
                    <a:pt x="98" y="118"/>
                  </a:lnTo>
                  <a:lnTo>
                    <a:pt x="100" y="117"/>
                  </a:lnTo>
                  <a:lnTo>
                    <a:pt x="102" y="116"/>
                  </a:lnTo>
                  <a:lnTo>
                    <a:pt x="105" y="115"/>
                  </a:lnTo>
                  <a:lnTo>
                    <a:pt x="106" y="115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6" y="110"/>
                  </a:lnTo>
                  <a:lnTo>
                    <a:pt x="102" y="108"/>
                  </a:lnTo>
                  <a:lnTo>
                    <a:pt x="101" y="107"/>
                  </a:lnTo>
                  <a:lnTo>
                    <a:pt x="101" y="105"/>
                  </a:lnTo>
                  <a:lnTo>
                    <a:pt x="101" y="104"/>
                  </a:lnTo>
                  <a:lnTo>
                    <a:pt x="102" y="102"/>
                  </a:lnTo>
                  <a:lnTo>
                    <a:pt x="106" y="100"/>
                  </a:lnTo>
                  <a:lnTo>
                    <a:pt x="107" y="99"/>
                  </a:lnTo>
                  <a:lnTo>
                    <a:pt x="106" y="97"/>
                  </a:lnTo>
                  <a:lnTo>
                    <a:pt x="102" y="93"/>
                  </a:lnTo>
                  <a:lnTo>
                    <a:pt x="97" y="88"/>
                  </a:lnTo>
                  <a:lnTo>
                    <a:pt x="95" y="88"/>
                  </a:lnTo>
                  <a:lnTo>
                    <a:pt x="91" y="89"/>
                  </a:lnTo>
                  <a:lnTo>
                    <a:pt x="85" y="93"/>
                  </a:lnTo>
                  <a:lnTo>
                    <a:pt x="82" y="95"/>
                  </a:lnTo>
                  <a:lnTo>
                    <a:pt x="78" y="98"/>
                  </a:lnTo>
                  <a:lnTo>
                    <a:pt x="73" y="101"/>
                  </a:lnTo>
                  <a:lnTo>
                    <a:pt x="69" y="104"/>
                  </a:lnTo>
                  <a:lnTo>
                    <a:pt x="67" y="107"/>
                  </a:lnTo>
                  <a:lnTo>
                    <a:pt x="63" y="109"/>
                  </a:lnTo>
                  <a:lnTo>
                    <a:pt x="61" y="111"/>
                  </a:lnTo>
                  <a:lnTo>
                    <a:pt x="54" y="118"/>
                  </a:lnTo>
                  <a:lnTo>
                    <a:pt x="52" y="118"/>
                  </a:lnTo>
                  <a:lnTo>
                    <a:pt x="52" y="115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49" y="107"/>
                  </a:lnTo>
                  <a:lnTo>
                    <a:pt x="50" y="106"/>
                  </a:lnTo>
                  <a:lnTo>
                    <a:pt x="52" y="107"/>
                  </a:lnTo>
                  <a:lnTo>
                    <a:pt x="54" y="107"/>
                  </a:lnTo>
                  <a:lnTo>
                    <a:pt x="55" y="105"/>
                  </a:lnTo>
                  <a:lnTo>
                    <a:pt x="53" y="102"/>
                  </a:lnTo>
                  <a:lnTo>
                    <a:pt x="50" y="100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3"/>
                  </a:lnTo>
                  <a:lnTo>
                    <a:pt x="48" y="90"/>
                  </a:lnTo>
                  <a:lnTo>
                    <a:pt x="44" y="91"/>
                  </a:lnTo>
                  <a:lnTo>
                    <a:pt x="40" y="88"/>
                  </a:lnTo>
                  <a:lnTo>
                    <a:pt x="38" y="87"/>
                  </a:lnTo>
                  <a:lnTo>
                    <a:pt x="36" y="84"/>
                  </a:lnTo>
                  <a:lnTo>
                    <a:pt x="33" y="83"/>
                  </a:lnTo>
                  <a:lnTo>
                    <a:pt x="31" y="80"/>
                  </a:lnTo>
                  <a:lnTo>
                    <a:pt x="27" y="77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6" y="75"/>
                  </a:lnTo>
                  <a:lnTo>
                    <a:pt x="33" y="75"/>
                  </a:lnTo>
                  <a:lnTo>
                    <a:pt x="34" y="74"/>
                  </a:lnTo>
                  <a:lnTo>
                    <a:pt x="35" y="73"/>
                  </a:lnTo>
                  <a:lnTo>
                    <a:pt x="35" y="71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0" y="62"/>
                  </a:lnTo>
                  <a:lnTo>
                    <a:pt x="24" y="59"/>
                  </a:lnTo>
                  <a:lnTo>
                    <a:pt x="21" y="54"/>
                  </a:lnTo>
                  <a:lnTo>
                    <a:pt x="19" y="50"/>
                  </a:lnTo>
                  <a:lnTo>
                    <a:pt x="19" y="49"/>
                  </a:lnTo>
                  <a:lnTo>
                    <a:pt x="19" y="47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6" y="35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2" y="29"/>
                  </a:lnTo>
                  <a:lnTo>
                    <a:pt x="10" y="28"/>
                  </a:lnTo>
                  <a:lnTo>
                    <a:pt x="8" y="26"/>
                  </a:lnTo>
                  <a:lnTo>
                    <a:pt x="7" y="24"/>
                  </a:lnTo>
                  <a:lnTo>
                    <a:pt x="14" y="19"/>
                  </a:lnTo>
                  <a:lnTo>
                    <a:pt x="16" y="18"/>
                  </a:lnTo>
                  <a:lnTo>
                    <a:pt x="20" y="19"/>
                  </a:lnTo>
                  <a:lnTo>
                    <a:pt x="29" y="22"/>
                  </a:lnTo>
                  <a:lnTo>
                    <a:pt x="28" y="24"/>
                  </a:lnTo>
                  <a:lnTo>
                    <a:pt x="29" y="25"/>
                  </a:lnTo>
                  <a:lnTo>
                    <a:pt x="31" y="26"/>
                  </a:lnTo>
                  <a:lnTo>
                    <a:pt x="35" y="29"/>
                  </a:lnTo>
                  <a:lnTo>
                    <a:pt x="38" y="29"/>
                  </a:lnTo>
                  <a:lnTo>
                    <a:pt x="40" y="29"/>
                  </a:lnTo>
                  <a:lnTo>
                    <a:pt x="43" y="28"/>
                  </a:lnTo>
                  <a:lnTo>
                    <a:pt x="46" y="30"/>
                  </a:lnTo>
                  <a:lnTo>
                    <a:pt x="49" y="31"/>
                  </a:lnTo>
                  <a:lnTo>
                    <a:pt x="50" y="33"/>
                  </a:lnTo>
                  <a:lnTo>
                    <a:pt x="51" y="33"/>
                  </a:lnTo>
                  <a:lnTo>
                    <a:pt x="54" y="32"/>
                  </a:lnTo>
                  <a:lnTo>
                    <a:pt x="56" y="30"/>
                  </a:lnTo>
                  <a:lnTo>
                    <a:pt x="57" y="26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3" y="19"/>
                  </a:lnTo>
                  <a:lnTo>
                    <a:pt x="49" y="18"/>
                  </a:lnTo>
                  <a:lnTo>
                    <a:pt x="47" y="16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7" y="5"/>
                  </a:lnTo>
                  <a:lnTo>
                    <a:pt x="48" y="4"/>
                  </a:lnTo>
                  <a:lnTo>
                    <a:pt x="50" y="2"/>
                  </a:lnTo>
                  <a:lnTo>
                    <a:pt x="50" y="0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2" y="6"/>
                  </a:lnTo>
                  <a:lnTo>
                    <a:pt x="66" y="9"/>
                  </a:lnTo>
                  <a:lnTo>
                    <a:pt x="67" y="11"/>
                  </a:lnTo>
                  <a:lnTo>
                    <a:pt x="68" y="12"/>
                  </a:lnTo>
                  <a:lnTo>
                    <a:pt x="69" y="14"/>
                  </a:lnTo>
                  <a:lnTo>
                    <a:pt x="72" y="15"/>
                  </a:lnTo>
                  <a:lnTo>
                    <a:pt x="74" y="18"/>
                  </a:lnTo>
                  <a:lnTo>
                    <a:pt x="76" y="23"/>
                  </a:lnTo>
                  <a:lnTo>
                    <a:pt x="77" y="24"/>
                  </a:lnTo>
                  <a:lnTo>
                    <a:pt x="83" y="26"/>
                  </a:lnTo>
                  <a:lnTo>
                    <a:pt x="85" y="27"/>
                  </a:lnTo>
                  <a:lnTo>
                    <a:pt x="91" y="28"/>
                  </a:lnTo>
                  <a:lnTo>
                    <a:pt x="94" y="27"/>
                  </a:lnTo>
                  <a:lnTo>
                    <a:pt x="97" y="22"/>
                  </a:lnTo>
                  <a:lnTo>
                    <a:pt x="100" y="18"/>
                  </a:lnTo>
                  <a:lnTo>
                    <a:pt x="102" y="16"/>
                  </a:lnTo>
                  <a:lnTo>
                    <a:pt x="107" y="14"/>
                  </a:lnTo>
                  <a:lnTo>
                    <a:pt x="110" y="12"/>
                  </a:lnTo>
                  <a:lnTo>
                    <a:pt x="111" y="9"/>
                  </a:lnTo>
                  <a:lnTo>
                    <a:pt x="113" y="5"/>
                  </a:lnTo>
                  <a:lnTo>
                    <a:pt x="115" y="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8" name="Freeform 331">
              <a:extLst>
                <a:ext uri="{FF2B5EF4-FFF2-40B4-BE49-F238E27FC236}">
                  <a16:creationId xmlns:a16="http://schemas.microsoft.com/office/drawing/2014/main" id="{5AEE4472-1B9C-4E83-8363-98D95C8B8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9003" y="8220808"/>
              <a:ext cx="54952" cy="43961"/>
            </a:xfrm>
            <a:custGeom>
              <a:avLst/>
              <a:gdLst>
                <a:gd name="T0" fmla="*/ 41 w 42"/>
                <a:gd name="T1" fmla="*/ 34 h 35"/>
                <a:gd name="T2" fmla="*/ 35 w 42"/>
                <a:gd name="T3" fmla="*/ 33 h 35"/>
                <a:gd name="T4" fmla="*/ 25 w 42"/>
                <a:gd name="T5" fmla="*/ 30 h 35"/>
                <a:gd name="T6" fmla="*/ 22 w 42"/>
                <a:gd name="T7" fmla="*/ 29 h 35"/>
                <a:gd name="T8" fmla="*/ 19 w 42"/>
                <a:gd name="T9" fmla="*/ 25 h 35"/>
                <a:gd name="T10" fmla="*/ 17 w 42"/>
                <a:gd name="T11" fmla="*/ 24 h 35"/>
                <a:gd name="T12" fmla="*/ 15 w 42"/>
                <a:gd name="T13" fmla="*/ 22 h 35"/>
                <a:gd name="T14" fmla="*/ 13 w 42"/>
                <a:gd name="T15" fmla="*/ 21 h 35"/>
                <a:gd name="T16" fmla="*/ 11 w 42"/>
                <a:gd name="T17" fmla="*/ 19 h 35"/>
                <a:gd name="T18" fmla="*/ 11 w 42"/>
                <a:gd name="T19" fmla="*/ 17 h 35"/>
                <a:gd name="T20" fmla="*/ 9 w 42"/>
                <a:gd name="T21" fmla="*/ 15 h 35"/>
                <a:gd name="T22" fmla="*/ 7 w 42"/>
                <a:gd name="T23" fmla="*/ 13 h 35"/>
                <a:gd name="T24" fmla="*/ 2 w 42"/>
                <a:gd name="T25" fmla="*/ 4 h 35"/>
                <a:gd name="T26" fmla="*/ 2 w 42"/>
                <a:gd name="T27" fmla="*/ 4 h 35"/>
                <a:gd name="T28" fmla="*/ 1 w 42"/>
                <a:gd name="T29" fmla="*/ 3 h 35"/>
                <a:gd name="T30" fmla="*/ 0 w 42"/>
                <a:gd name="T31" fmla="*/ 2 h 35"/>
                <a:gd name="T32" fmla="*/ 3 w 42"/>
                <a:gd name="T33" fmla="*/ 2 h 35"/>
                <a:gd name="T34" fmla="*/ 8 w 42"/>
                <a:gd name="T35" fmla="*/ 0 h 35"/>
                <a:gd name="T36" fmla="*/ 9 w 42"/>
                <a:gd name="T37" fmla="*/ 0 h 35"/>
                <a:gd name="T38" fmla="*/ 11 w 42"/>
                <a:gd name="T39" fmla="*/ 2 h 35"/>
                <a:gd name="T40" fmla="*/ 12 w 42"/>
                <a:gd name="T41" fmla="*/ 4 h 35"/>
                <a:gd name="T42" fmla="*/ 12 w 42"/>
                <a:gd name="T43" fmla="*/ 6 h 35"/>
                <a:gd name="T44" fmla="*/ 13 w 42"/>
                <a:gd name="T45" fmla="*/ 7 h 35"/>
                <a:gd name="T46" fmla="*/ 15 w 42"/>
                <a:gd name="T47" fmla="*/ 6 h 35"/>
                <a:gd name="T48" fmla="*/ 16 w 42"/>
                <a:gd name="T49" fmla="*/ 7 h 35"/>
                <a:gd name="T50" fmla="*/ 18 w 42"/>
                <a:gd name="T51" fmla="*/ 9 h 35"/>
                <a:gd name="T52" fmla="*/ 21 w 42"/>
                <a:gd name="T53" fmla="*/ 10 h 35"/>
                <a:gd name="T54" fmla="*/ 25 w 42"/>
                <a:gd name="T55" fmla="*/ 8 h 35"/>
                <a:gd name="T56" fmla="*/ 28 w 42"/>
                <a:gd name="T57" fmla="*/ 7 h 35"/>
                <a:gd name="T58" fmla="*/ 30 w 42"/>
                <a:gd name="T59" fmla="*/ 8 h 35"/>
                <a:gd name="T60" fmla="*/ 31 w 42"/>
                <a:gd name="T61" fmla="*/ 8 h 35"/>
                <a:gd name="T62" fmla="*/ 32 w 42"/>
                <a:gd name="T63" fmla="*/ 10 h 35"/>
                <a:gd name="T64" fmla="*/ 31 w 42"/>
                <a:gd name="T65" fmla="*/ 13 h 35"/>
                <a:gd name="T66" fmla="*/ 30 w 42"/>
                <a:gd name="T67" fmla="*/ 14 h 35"/>
                <a:gd name="T68" fmla="*/ 32 w 42"/>
                <a:gd name="T69" fmla="*/ 15 h 35"/>
                <a:gd name="T70" fmla="*/ 35 w 42"/>
                <a:gd name="T71" fmla="*/ 18 h 35"/>
                <a:gd name="T72" fmla="*/ 37 w 42"/>
                <a:gd name="T73" fmla="*/ 20 h 35"/>
                <a:gd name="T74" fmla="*/ 36 w 42"/>
                <a:gd name="T75" fmla="*/ 22 h 35"/>
                <a:gd name="T76" fmla="*/ 39 w 42"/>
                <a:gd name="T77" fmla="*/ 28 h 35"/>
                <a:gd name="T78" fmla="*/ 40 w 42"/>
                <a:gd name="T79" fmla="*/ 31 h 35"/>
                <a:gd name="T80" fmla="*/ 41 w 42"/>
                <a:gd name="T8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35">
                  <a:moveTo>
                    <a:pt x="41" y="34"/>
                  </a:moveTo>
                  <a:lnTo>
                    <a:pt x="35" y="33"/>
                  </a:lnTo>
                  <a:lnTo>
                    <a:pt x="25" y="30"/>
                  </a:lnTo>
                  <a:lnTo>
                    <a:pt x="22" y="29"/>
                  </a:lnTo>
                  <a:lnTo>
                    <a:pt x="19" y="25"/>
                  </a:lnTo>
                  <a:lnTo>
                    <a:pt x="17" y="24"/>
                  </a:lnTo>
                  <a:lnTo>
                    <a:pt x="15" y="22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3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7"/>
                  </a:lnTo>
                  <a:lnTo>
                    <a:pt x="18" y="9"/>
                  </a:lnTo>
                  <a:lnTo>
                    <a:pt x="21" y="10"/>
                  </a:lnTo>
                  <a:lnTo>
                    <a:pt x="25" y="8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10"/>
                  </a:lnTo>
                  <a:lnTo>
                    <a:pt x="31" y="13"/>
                  </a:lnTo>
                  <a:lnTo>
                    <a:pt x="30" y="14"/>
                  </a:lnTo>
                  <a:lnTo>
                    <a:pt x="32" y="15"/>
                  </a:lnTo>
                  <a:lnTo>
                    <a:pt x="35" y="18"/>
                  </a:lnTo>
                  <a:lnTo>
                    <a:pt x="37" y="20"/>
                  </a:lnTo>
                  <a:lnTo>
                    <a:pt x="36" y="22"/>
                  </a:lnTo>
                  <a:lnTo>
                    <a:pt x="39" y="28"/>
                  </a:lnTo>
                  <a:lnTo>
                    <a:pt x="40" y="31"/>
                  </a:lnTo>
                  <a:lnTo>
                    <a:pt x="41" y="3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9" name="Freeform 332">
              <a:extLst>
                <a:ext uri="{FF2B5EF4-FFF2-40B4-BE49-F238E27FC236}">
                  <a16:creationId xmlns:a16="http://schemas.microsoft.com/office/drawing/2014/main" id="{5DCA24CF-6417-442C-877B-3BD5C2697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4497" y="8154866"/>
              <a:ext cx="5497" cy="5497"/>
            </a:xfrm>
            <a:custGeom>
              <a:avLst/>
              <a:gdLst>
                <a:gd name="T0" fmla="*/ 2 w 3"/>
                <a:gd name="T1" fmla="*/ 3 h 4"/>
                <a:gd name="T2" fmla="*/ 1 w 3"/>
                <a:gd name="T3" fmla="*/ 3 h 4"/>
                <a:gd name="T4" fmla="*/ 0 w 3"/>
                <a:gd name="T5" fmla="*/ 3 h 4"/>
                <a:gd name="T6" fmla="*/ 0 w 3"/>
                <a:gd name="T7" fmla="*/ 2 h 4"/>
                <a:gd name="T8" fmla="*/ 0 w 3"/>
                <a:gd name="T9" fmla="*/ 1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1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0" name="Freeform 333">
              <a:extLst>
                <a:ext uri="{FF2B5EF4-FFF2-40B4-BE49-F238E27FC236}">
                  <a16:creationId xmlns:a16="http://schemas.microsoft.com/office/drawing/2014/main" id="{95C6FA5E-C8B4-4904-9D9C-6B6296ED8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6477" y="8171352"/>
              <a:ext cx="5497" cy="5494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1 h 4"/>
                <a:gd name="T4" fmla="*/ 2 w 3"/>
                <a:gd name="T5" fmla="*/ 0 h 4"/>
                <a:gd name="T6" fmla="*/ 0 w 3"/>
                <a:gd name="T7" fmla="*/ 0 h 4"/>
                <a:gd name="T8" fmla="*/ 0 w 3"/>
                <a:gd name="T9" fmla="*/ 1 h 4"/>
                <a:gd name="T10" fmla="*/ 0 w 3"/>
                <a:gd name="T11" fmla="*/ 2 h 4"/>
                <a:gd name="T12" fmla="*/ 1 w 3"/>
                <a:gd name="T13" fmla="*/ 3 h 4"/>
                <a:gd name="T14" fmla="*/ 2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1" name="Freeform 334">
              <a:extLst>
                <a:ext uri="{FF2B5EF4-FFF2-40B4-BE49-F238E27FC236}">
                  <a16:creationId xmlns:a16="http://schemas.microsoft.com/office/drawing/2014/main" id="{CFB40854-C728-4B3F-804E-EB82B5405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4497" y="8110903"/>
              <a:ext cx="203324" cy="170353"/>
            </a:xfrm>
            <a:custGeom>
              <a:avLst/>
              <a:gdLst>
                <a:gd name="T0" fmla="*/ 122 w 163"/>
                <a:gd name="T1" fmla="*/ 20 h 138"/>
                <a:gd name="T2" fmla="*/ 128 w 163"/>
                <a:gd name="T3" fmla="*/ 35 h 138"/>
                <a:gd name="T4" fmla="*/ 144 w 163"/>
                <a:gd name="T5" fmla="*/ 52 h 138"/>
                <a:gd name="T6" fmla="*/ 157 w 163"/>
                <a:gd name="T7" fmla="*/ 55 h 138"/>
                <a:gd name="T8" fmla="*/ 156 w 163"/>
                <a:gd name="T9" fmla="*/ 63 h 138"/>
                <a:gd name="T10" fmla="*/ 138 w 163"/>
                <a:gd name="T11" fmla="*/ 68 h 138"/>
                <a:gd name="T12" fmla="*/ 131 w 163"/>
                <a:gd name="T13" fmla="*/ 95 h 138"/>
                <a:gd name="T14" fmla="*/ 129 w 163"/>
                <a:gd name="T15" fmla="*/ 103 h 138"/>
                <a:gd name="T16" fmla="*/ 124 w 163"/>
                <a:gd name="T17" fmla="*/ 113 h 138"/>
                <a:gd name="T18" fmla="*/ 119 w 163"/>
                <a:gd name="T19" fmla="*/ 116 h 138"/>
                <a:gd name="T20" fmla="*/ 116 w 163"/>
                <a:gd name="T21" fmla="*/ 136 h 138"/>
                <a:gd name="T22" fmla="*/ 102 w 163"/>
                <a:gd name="T23" fmla="*/ 129 h 138"/>
                <a:gd name="T24" fmla="*/ 97 w 163"/>
                <a:gd name="T25" fmla="*/ 125 h 138"/>
                <a:gd name="T26" fmla="*/ 91 w 163"/>
                <a:gd name="T27" fmla="*/ 118 h 138"/>
                <a:gd name="T28" fmla="*/ 99 w 163"/>
                <a:gd name="T29" fmla="*/ 115 h 138"/>
                <a:gd name="T30" fmla="*/ 95 w 163"/>
                <a:gd name="T31" fmla="*/ 108 h 138"/>
                <a:gd name="T32" fmla="*/ 95 w 163"/>
                <a:gd name="T33" fmla="*/ 102 h 138"/>
                <a:gd name="T34" fmla="*/ 95 w 163"/>
                <a:gd name="T35" fmla="*/ 93 h 138"/>
                <a:gd name="T36" fmla="*/ 78 w 163"/>
                <a:gd name="T37" fmla="*/ 93 h 138"/>
                <a:gd name="T38" fmla="*/ 62 w 163"/>
                <a:gd name="T39" fmla="*/ 104 h 138"/>
                <a:gd name="T40" fmla="*/ 47 w 163"/>
                <a:gd name="T41" fmla="*/ 118 h 138"/>
                <a:gd name="T42" fmla="*/ 45 w 163"/>
                <a:gd name="T43" fmla="*/ 110 h 138"/>
                <a:gd name="T44" fmla="*/ 45 w 163"/>
                <a:gd name="T45" fmla="*/ 107 h 138"/>
                <a:gd name="T46" fmla="*/ 43 w 163"/>
                <a:gd name="T47" fmla="*/ 100 h 138"/>
                <a:gd name="T48" fmla="*/ 42 w 163"/>
                <a:gd name="T49" fmla="*/ 98 h 138"/>
                <a:gd name="T50" fmla="*/ 41 w 163"/>
                <a:gd name="T51" fmla="*/ 90 h 138"/>
                <a:gd name="T52" fmla="*/ 29 w 163"/>
                <a:gd name="T53" fmla="*/ 84 h 138"/>
                <a:gd name="T54" fmla="*/ 18 w 163"/>
                <a:gd name="T55" fmla="*/ 76 h 138"/>
                <a:gd name="T56" fmla="*/ 26 w 163"/>
                <a:gd name="T57" fmla="*/ 75 h 138"/>
                <a:gd name="T58" fmla="*/ 29 w 163"/>
                <a:gd name="T59" fmla="*/ 68 h 138"/>
                <a:gd name="T60" fmla="*/ 14 w 163"/>
                <a:gd name="T61" fmla="*/ 54 h 138"/>
                <a:gd name="T62" fmla="*/ 18 w 163"/>
                <a:gd name="T63" fmla="*/ 44 h 138"/>
                <a:gd name="T64" fmla="*/ 13 w 163"/>
                <a:gd name="T65" fmla="*/ 37 h 138"/>
                <a:gd name="T66" fmla="*/ 4 w 163"/>
                <a:gd name="T67" fmla="*/ 33 h 138"/>
                <a:gd name="T68" fmla="*/ 6 w 163"/>
                <a:gd name="T69" fmla="*/ 31 h 138"/>
                <a:gd name="T70" fmla="*/ 1 w 163"/>
                <a:gd name="T71" fmla="*/ 26 h 138"/>
                <a:gd name="T72" fmla="*/ 13 w 163"/>
                <a:gd name="T73" fmla="*/ 19 h 138"/>
                <a:gd name="T74" fmla="*/ 24 w 163"/>
                <a:gd name="T75" fmla="*/ 26 h 138"/>
                <a:gd name="T76" fmla="*/ 36 w 163"/>
                <a:gd name="T77" fmla="*/ 28 h 138"/>
                <a:gd name="T78" fmla="*/ 44 w 163"/>
                <a:gd name="T79" fmla="*/ 33 h 138"/>
                <a:gd name="T80" fmla="*/ 51 w 163"/>
                <a:gd name="T81" fmla="*/ 24 h 138"/>
                <a:gd name="T82" fmla="*/ 40 w 163"/>
                <a:gd name="T83" fmla="*/ 16 h 138"/>
                <a:gd name="T84" fmla="*/ 36 w 163"/>
                <a:gd name="T85" fmla="*/ 9 h 138"/>
                <a:gd name="T86" fmla="*/ 40 w 163"/>
                <a:gd name="T87" fmla="*/ 5 h 138"/>
                <a:gd name="T88" fmla="*/ 47 w 163"/>
                <a:gd name="T89" fmla="*/ 1 h 138"/>
                <a:gd name="T90" fmla="*/ 51 w 163"/>
                <a:gd name="T91" fmla="*/ 2 h 138"/>
                <a:gd name="T92" fmla="*/ 60 w 163"/>
                <a:gd name="T93" fmla="*/ 11 h 138"/>
                <a:gd name="T94" fmla="*/ 67 w 163"/>
                <a:gd name="T95" fmla="*/ 18 h 138"/>
                <a:gd name="T96" fmla="*/ 78 w 163"/>
                <a:gd name="T97" fmla="*/ 27 h 138"/>
                <a:gd name="T98" fmla="*/ 93 w 163"/>
                <a:gd name="T99" fmla="*/ 18 h 138"/>
                <a:gd name="T100" fmla="*/ 104 w 163"/>
                <a:gd name="T101" fmla="*/ 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3" h="138">
                  <a:moveTo>
                    <a:pt x="108" y="2"/>
                  </a:moveTo>
                  <a:lnTo>
                    <a:pt x="111" y="4"/>
                  </a:lnTo>
                  <a:lnTo>
                    <a:pt x="116" y="11"/>
                  </a:lnTo>
                  <a:lnTo>
                    <a:pt x="122" y="20"/>
                  </a:lnTo>
                  <a:lnTo>
                    <a:pt x="124" y="24"/>
                  </a:lnTo>
                  <a:lnTo>
                    <a:pt x="125" y="27"/>
                  </a:lnTo>
                  <a:lnTo>
                    <a:pt x="127" y="31"/>
                  </a:lnTo>
                  <a:lnTo>
                    <a:pt x="128" y="35"/>
                  </a:lnTo>
                  <a:lnTo>
                    <a:pt x="135" y="44"/>
                  </a:lnTo>
                  <a:lnTo>
                    <a:pt x="138" y="47"/>
                  </a:lnTo>
                  <a:lnTo>
                    <a:pt x="142" y="51"/>
                  </a:lnTo>
                  <a:lnTo>
                    <a:pt x="144" y="52"/>
                  </a:lnTo>
                  <a:lnTo>
                    <a:pt x="147" y="52"/>
                  </a:lnTo>
                  <a:lnTo>
                    <a:pt x="151" y="52"/>
                  </a:lnTo>
                  <a:lnTo>
                    <a:pt x="155" y="54"/>
                  </a:lnTo>
                  <a:lnTo>
                    <a:pt x="157" y="55"/>
                  </a:lnTo>
                  <a:lnTo>
                    <a:pt x="159" y="57"/>
                  </a:lnTo>
                  <a:lnTo>
                    <a:pt x="160" y="59"/>
                  </a:lnTo>
                  <a:lnTo>
                    <a:pt x="162" y="65"/>
                  </a:lnTo>
                  <a:lnTo>
                    <a:pt x="156" y="63"/>
                  </a:lnTo>
                  <a:lnTo>
                    <a:pt x="149" y="63"/>
                  </a:lnTo>
                  <a:lnTo>
                    <a:pt x="145" y="64"/>
                  </a:lnTo>
                  <a:lnTo>
                    <a:pt x="141" y="66"/>
                  </a:lnTo>
                  <a:lnTo>
                    <a:pt x="138" y="68"/>
                  </a:lnTo>
                  <a:lnTo>
                    <a:pt x="135" y="72"/>
                  </a:lnTo>
                  <a:lnTo>
                    <a:pt x="133" y="82"/>
                  </a:lnTo>
                  <a:lnTo>
                    <a:pt x="131" y="91"/>
                  </a:lnTo>
                  <a:lnTo>
                    <a:pt x="131" y="95"/>
                  </a:lnTo>
                  <a:lnTo>
                    <a:pt x="132" y="99"/>
                  </a:lnTo>
                  <a:lnTo>
                    <a:pt x="132" y="100"/>
                  </a:lnTo>
                  <a:lnTo>
                    <a:pt x="131" y="102"/>
                  </a:lnTo>
                  <a:lnTo>
                    <a:pt x="129" y="103"/>
                  </a:lnTo>
                  <a:lnTo>
                    <a:pt x="127" y="112"/>
                  </a:lnTo>
                  <a:lnTo>
                    <a:pt x="126" y="113"/>
                  </a:lnTo>
                  <a:lnTo>
                    <a:pt x="125" y="114"/>
                  </a:lnTo>
                  <a:lnTo>
                    <a:pt x="124" y="113"/>
                  </a:lnTo>
                  <a:lnTo>
                    <a:pt x="124" y="111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9" y="116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17" y="136"/>
                  </a:lnTo>
                  <a:lnTo>
                    <a:pt x="116" y="136"/>
                  </a:lnTo>
                  <a:lnTo>
                    <a:pt x="110" y="137"/>
                  </a:lnTo>
                  <a:lnTo>
                    <a:pt x="109" y="137"/>
                  </a:lnTo>
                  <a:lnTo>
                    <a:pt x="103" y="130"/>
                  </a:lnTo>
                  <a:lnTo>
                    <a:pt x="102" y="129"/>
                  </a:lnTo>
                  <a:lnTo>
                    <a:pt x="100" y="129"/>
                  </a:lnTo>
                  <a:lnTo>
                    <a:pt x="99" y="128"/>
                  </a:lnTo>
                  <a:lnTo>
                    <a:pt x="98" y="126"/>
                  </a:lnTo>
                  <a:lnTo>
                    <a:pt x="97" y="125"/>
                  </a:lnTo>
                  <a:lnTo>
                    <a:pt x="92" y="121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91" y="118"/>
                  </a:lnTo>
                  <a:lnTo>
                    <a:pt x="93" y="117"/>
                  </a:lnTo>
                  <a:lnTo>
                    <a:pt x="95" y="116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100" y="113"/>
                  </a:lnTo>
                  <a:lnTo>
                    <a:pt x="100" y="112"/>
                  </a:lnTo>
                  <a:lnTo>
                    <a:pt x="99" y="110"/>
                  </a:lnTo>
                  <a:lnTo>
                    <a:pt x="95" y="108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4" y="104"/>
                  </a:lnTo>
                  <a:lnTo>
                    <a:pt x="95" y="102"/>
                  </a:lnTo>
                  <a:lnTo>
                    <a:pt x="99" y="100"/>
                  </a:lnTo>
                  <a:lnTo>
                    <a:pt x="100" y="99"/>
                  </a:lnTo>
                  <a:lnTo>
                    <a:pt x="99" y="97"/>
                  </a:lnTo>
                  <a:lnTo>
                    <a:pt x="95" y="93"/>
                  </a:lnTo>
                  <a:lnTo>
                    <a:pt x="90" y="88"/>
                  </a:lnTo>
                  <a:lnTo>
                    <a:pt x="88" y="88"/>
                  </a:lnTo>
                  <a:lnTo>
                    <a:pt x="84" y="89"/>
                  </a:lnTo>
                  <a:lnTo>
                    <a:pt x="78" y="93"/>
                  </a:lnTo>
                  <a:lnTo>
                    <a:pt x="75" y="95"/>
                  </a:lnTo>
                  <a:lnTo>
                    <a:pt x="71" y="98"/>
                  </a:lnTo>
                  <a:lnTo>
                    <a:pt x="66" y="101"/>
                  </a:lnTo>
                  <a:lnTo>
                    <a:pt x="62" y="104"/>
                  </a:lnTo>
                  <a:lnTo>
                    <a:pt x="60" y="107"/>
                  </a:lnTo>
                  <a:lnTo>
                    <a:pt x="56" y="109"/>
                  </a:lnTo>
                  <a:lnTo>
                    <a:pt x="54" y="111"/>
                  </a:lnTo>
                  <a:lnTo>
                    <a:pt x="47" y="118"/>
                  </a:lnTo>
                  <a:lnTo>
                    <a:pt x="45" y="118"/>
                  </a:lnTo>
                  <a:lnTo>
                    <a:pt x="45" y="115"/>
                  </a:lnTo>
                  <a:lnTo>
                    <a:pt x="45" y="112"/>
                  </a:lnTo>
                  <a:lnTo>
                    <a:pt x="45" y="110"/>
                  </a:lnTo>
                  <a:lnTo>
                    <a:pt x="43" y="108"/>
                  </a:lnTo>
                  <a:lnTo>
                    <a:pt x="42" y="107"/>
                  </a:lnTo>
                  <a:lnTo>
                    <a:pt x="43" y="106"/>
                  </a:lnTo>
                  <a:lnTo>
                    <a:pt x="45" y="107"/>
                  </a:lnTo>
                  <a:lnTo>
                    <a:pt x="47" y="107"/>
                  </a:lnTo>
                  <a:lnTo>
                    <a:pt x="48" y="105"/>
                  </a:lnTo>
                  <a:lnTo>
                    <a:pt x="46" y="102"/>
                  </a:lnTo>
                  <a:lnTo>
                    <a:pt x="43" y="100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5" y="93"/>
                  </a:lnTo>
                  <a:lnTo>
                    <a:pt x="41" y="90"/>
                  </a:lnTo>
                  <a:lnTo>
                    <a:pt x="37" y="91"/>
                  </a:lnTo>
                  <a:lnTo>
                    <a:pt x="33" y="88"/>
                  </a:lnTo>
                  <a:lnTo>
                    <a:pt x="31" y="87"/>
                  </a:lnTo>
                  <a:lnTo>
                    <a:pt x="29" y="84"/>
                  </a:lnTo>
                  <a:lnTo>
                    <a:pt x="26" y="83"/>
                  </a:lnTo>
                  <a:lnTo>
                    <a:pt x="24" y="80"/>
                  </a:lnTo>
                  <a:lnTo>
                    <a:pt x="20" y="77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26" y="75"/>
                  </a:lnTo>
                  <a:lnTo>
                    <a:pt x="27" y="74"/>
                  </a:lnTo>
                  <a:lnTo>
                    <a:pt x="28" y="73"/>
                  </a:lnTo>
                  <a:lnTo>
                    <a:pt x="28" y="71"/>
                  </a:lnTo>
                  <a:lnTo>
                    <a:pt x="29" y="68"/>
                  </a:lnTo>
                  <a:lnTo>
                    <a:pt x="29" y="66"/>
                  </a:lnTo>
                  <a:lnTo>
                    <a:pt x="23" y="62"/>
                  </a:lnTo>
                  <a:lnTo>
                    <a:pt x="17" y="59"/>
                  </a:lnTo>
                  <a:lnTo>
                    <a:pt x="14" y="54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6" y="40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5" y="29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7" y="19"/>
                  </a:lnTo>
                  <a:lnTo>
                    <a:pt x="9" y="18"/>
                  </a:lnTo>
                  <a:lnTo>
                    <a:pt x="13" y="19"/>
                  </a:lnTo>
                  <a:lnTo>
                    <a:pt x="22" y="22"/>
                  </a:lnTo>
                  <a:lnTo>
                    <a:pt x="21" y="24"/>
                  </a:lnTo>
                  <a:lnTo>
                    <a:pt x="22" y="25"/>
                  </a:lnTo>
                  <a:lnTo>
                    <a:pt x="24" y="26"/>
                  </a:lnTo>
                  <a:lnTo>
                    <a:pt x="28" y="29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9" y="30"/>
                  </a:lnTo>
                  <a:lnTo>
                    <a:pt x="42" y="31"/>
                  </a:lnTo>
                  <a:lnTo>
                    <a:pt x="43" y="33"/>
                  </a:lnTo>
                  <a:lnTo>
                    <a:pt x="44" y="33"/>
                  </a:lnTo>
                  <a:lnTo>
                    <a:pt x="47" y="32"/>
                  </a:lnTo>
                  <a:lnTo>
                    <a:pt x="49" y="30"/>
                  </a:lnTo>
                  <a:lnTo>
                    <a:pt x="50" y="26"/>
                  </a:lnTo>
                  <a:lnTo>
                    <a:pt x="51" y="24"/>
                  </a:lnTo>
                  <a:lnTo>
                    <a:pt x="49" y="22"/>
                  </a:lnTo>
                  <a:lnTo>
                    <a:pt x="46" y="19"/>
                  </a:lnTo>
                  <a:lnTo>
                    <a:pt x="42" y="18"/>
                  </a:lnTo>
                  <a:lnTo>
                    <a:pt x="40" y="16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40" y="5"/>
                  </a:lnTo>
                  <a:lnTo>
                    <a:pt x="41" y="4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7" y="1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1" y="2"/>
                  </a:lnTo>
                  <a:lnTo>
                    <a:pt x="53" y="3"/>
                  </a:lnTo>
                  <a:lnTo>
                    <a:pt x="55" y="6"/>
                  </a:lnTo>
                  <a:lnTo>
                    <a:pt x="59" y="9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2" y="14"/>
                  </a:lnTo>
                  <a:lnTo>
                    <a:pt x="65" y="15"/>
                  </a:lnTo>
                  <a:lnTo>
                    <a:pt x="67" y="18"/>
                  </a:lnTo>
                  <a:lnTo>
                    <a:pt x="69" y="23"/>
                  </a:lnTo>
                  <a:lnTo>
                    <a:pt x="70" y="24"/>
                  </a:lnTo>
                  <a:lnTo>
                    <a:pt x="76" y="26"/>
                  </a:lnTo>
                  <a:lnTo>
                    <a:pt x="78" y="27"/>
                  </a:lnTo>
                  <a:lnTo>
                    <a:pt x="84" y="28"/>
                  </a:lnTo>
                  <a:lnTo>
                    <a:pt x="87" y="27"/>
                  </a:lnTo>
                  <a:lnTo>
                    <a:pt x="90" y="22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100" y="14"/>
                  </a:lnTo>
                  <a:lnTo>
                    <a:pt x="103" y="12"/>
                  </a:lnTo>
                  <a:lnTo>
                    <a:pt x="104" y="9"/>
                  </a:lnTo>
                  <a:lnTo>
                    <a:pt x="106" y="5"/>
                  </a:lnTo>
                  <a:lnTo>
                    <a:pt x="108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2" name="Freeform 335">
              <a:extLst>
                <a:ext uri="{FF2B5EF4-FFF2-40B4-BE49-F238E27FC236}">
                  <a16:creationId xmlns:a16="http://schemas.microsoft.com/office/drawing/2014/main" id="{60369769-C359-43E1-8BBF-D69DBB131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5581" y="8808795"/>
              <a:ext cx="175846" cy="236292"/>
            </a:xfrm>
            <a:custGeom>
              <a:avLst/>
              <a:gdLst>
                <a:gd name="T0" fmla="*/ 118 w 140"/>
                <a:gd name="T1" fmla="*/ 160 h 191"/>
                <a:gd name="T2" fmla="*/ 115 w 140"/>
                <a:gd name="T3" fmla="*/ 155 h 191"/>
                <a:gd name="T4" fmla="*/ 92 w 140"/>
                <a:gd name="T5" fmla="*/ 134 h 191"/>
                <a:gd name="T6" fmla="*/ 102 w 140"/>
                <a:gd name="T7" fmla="*/ 136 h 191"/>
                <a:gd name="T8" fmla="*/ 83 w 140"/>
                <a:gd name="T9" fmla="*/ 148 h 191"/>
                <a:gd name="T10" fmla="*/ 77 w 140"/>
                <a:gd name="T11" fmla="*/ 130 h 191"/>
                <a:gd name="T12" fmla="*/ 81 w 140"/>
                <a:gd name="T13" fmla="*/ 130 h 191"/>
                <a:gd name="T14" fmla="*/ 78 w 140"/>
                <a:gd name="T15" fmla="*/ 120 h 191"/>
                <a:gd name="T16" fmla="*/ 138 w 140"/>
                <a:gd name="T17" fmla="*/ 164 h 191"/>
                <a:gd name="T18" fmla="*/ 134 w 140"/>
                <a:gd name="T19" fmla="*/ 172 h 191"/>
                <a:gd name="T20" fmla="*/ 126 w 140"/>
                <a:gd name="T21" fmla="*/ 180 h 191"/>
                <a:gd name="T22" fmla="*/ 127 w 140"/>
                <a:gd name="T23" fmla="*/ 187 h 191"/>
                <a:gd name="T24" fmla="*/ 115 w 140"/>
                <a:gd name="T25" fmla="*/ 144 h 191"/>
                <a:gd name="T26" fmla="*/ 105 w 140"/>
                <a:gd name="T27" fmla="*/ 128 h 191"/>
                <a:gd name="T28" fmla="*/ 88 w 140"/>
                <a:gd name="T29" fmla="*/ 132 h 191"/>
                <a:gd name="T30" fmla="*/ 78 w 140"/>
                <a:gd name="T31" fmla="*/ 99 h 191"/>
                <a:gd name="T32" fmla="*/ 71 w 140"/>
                <a:gd name="T33" fmla="*/ 106 h 191"/>
                <a:gd name="T34" fmla="*/ 74 w 140"/>
                <a:gd name="T35" fmla="*/ 119 h 191"/>
                <a:gd name="T36" fmla="*/ 74 w 140"/>
                <a:gd name="T37" fmla="*/ 132 h 191"/>
                <a:gd name="T38" fmla="*/ 70 w 140"/>
                <a:gd name="T39" fmla="*/ 150 h 191"/>
                <a:gd name="T40" fmla="*/ 62 w 140"/>
                <a:gd name="T41" fmla="*/ 150 h 191"/>
                <a:gd name="T42" fmla="*/ 57 w 140"/>
                <a:gd name="T43" fmla="*/ 141 h 191"/>
                <a:gd name="T44" fmla="*/ 52 w 140"/>
                <a:gd name="T45" fmla="*/ 154 h 191"/>
                <a:gd name="T46" fmla="*/ 44 w 140"/>
                <a:gd name="T47" fmla="*/ 144 h 191"/>
                <a:gd name="T48" fmla="*/ 34 w 140"/>
                <a:gd name="T49" fmla="*/ 158 h 191"/>
                <a:gd name="T50" fmla="*/ 27 w 140"/>
                <a:gd name="T51" fmla="*/ 131 h 191"/>
                <a:gd name="T52" fmla="*/ 26 w 140"/>
                <a:gd name="T53" fmla="*/ 112 h 191"/>
                <a:gd name="T54" fmla="*/ 18 w 140"/>
                <a:gd name="T55" fmla="*/ 100 h 191"/>
                <a:gd name="T56" fmla="*/ 21 w 140"/>
                <a:gd name="T57" fmla="*/ 78 h 191"/>
                <a:gd name="T58" fmla="*/ 6 w 140"/>
                <a:gd name="T59" fmla="*/ 71 h 191"/>
                <a:gd name="T60" fmla="*/ 5 w 140"/>
                <a:gd name="T61" fmla="*/ 56 h 191"/>
                <a:gd name="T62" fmla="*/ 22 w 140"/>
                <a:gd name="T63" fmla="*/ 47 h 191"/>
                <a:gd name="T64" fmla="*/ 24 w 140"/>
                <a:gd name="T65" fmla="*/ 41 h 191"/>
                <a:gd name="T66" fmla="*/ 7 w 140"/>
                <a:gd name="T67" fmla="*/ 27 h 191"/>
                <a:gd name="T68" fmla="*/ 6 w 140"/>
                <a:gd name="T69" fmla="*/ 13 h 191"/>
                <a:gd name="T70" fmla="*/ 10 w 140"/>
                <a:gd name="T71" fmla="*/ 4 h 191"/>
                <a:gd name="T72" fmla="*/ 20 w 140"/>
                <a:gd name="T73" fmla="*/ 10 h 191"/>
                <a:gd name="T74" fmla="*/ 29 w 140"/>
                <a:gd name="T75" fmla="*/ 10 h 191"/>
                <a:gd name="T76" fmla="*/ 33 w 140"/>
                <a:gd name="T77" fmla="*/ 9 h 191"/>
                <a:gd name="T78" fmla="*/ 47 w 140"/>
                <a:gd name="T79" fmla="*/ 17 h 191"/>
                <a:gd name="T80" fmla="*/ 53 w 140"/>
                <a:gd name="T81" fmla="*/ 25 h 191"/>
                <a:gd name="T82" fmla="*/ 60 w 140"/>
                <a:gd name="T83" fmla="*/ 45 h 191"/>
                <a:gd name="T84" fmla="*/ 91 w 140"/>
                <a:gd name="T85" fmla="*/ 47 h 191"/>
                <a:gd name="T86" fmla="*/ 131 w 140"/>
                <a:gd name="T87" fmla="*/ 52 h 191"/>
                <a:gd name="T88" fmla="*/ 127 w 140"/>
                <a:gd name="T89" fmla="*/ 57 h 191"/>
                <a:gd name="T90" fmla="*/ 122 w 140"/>
                <a:gd name="T91" fmla="*/ 73 h 191"/>
                <a:gd name="T92" fmla="*/ 113 w 140"/>
                <a:gd name="T93" fmla="*/ 79 h 191"/>
                <a:gd name="T94" fmla="*/ 101 w 140"/>
                <a:gd name="T95" fmla="*/ 83 h 191"/>
                <a:gd name="T96" fmla="*/ 97 w 140"/>
                <a:gd name="T97" fmla="*/ 106 h 191"/>
                <a:gd name="T98" fmla="*/ 102 w 140"/>
                <a:gd name="T99" fmla="*/ 112 h 191"/>
                <a:gd name="T100" fmla="*/ 112 w 140"/>
                <a:gd name="T101" fmla="*/ 117 h 191"/>
                <a:gd name="T102" fmla="*/ 118 w 140"/>
                <a:gd name="T103" fmla="*/ 99 h 191"/>
                <a:gd name="T104" fmla="*/ 127 w 140"/>
                <a:gd name="T105" fmla="*/ 97 h 191"/>
                <a:gd name="T106" fmla="*/ 133 w 140"/>
                <a:gd name="T107" fmla="*/ 12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91">
                  <a:moveTo>
                    <a:pt x="118" y="167"/>
                  </a:moveTo>
                  <a:lnTo>
                    <a:pt x="116" y="167"/>
                  </a:lnTo>
                  <a:lnTo>
                    <a:pt x="116" y="166"/>
                  </a:lnTo>
                  <a:lnTo>
                    <a:pt x="116" y="165"/>
                  </a:lnTo>
                  <a:lnTo>
                    <a:pt x="116" y="161"/>
                  </a:lnTo>
                  <a:lnTo>
                    <a:pt x="117" y="160"/>
                  </a:lnTo>
                  <a:lnTo>
                    <a:pt x="118" y="160"/>
                  </a:lnTo>
                  <a:lnTo>
                    <a:pt x="118" y="161"/>
                  </a:lnTo>
                  <a:lnTo>
                    <a:pt x="119" y="164"/>
                  </a:lnTo>
                  <a:lnTo>
                    <a:pt x="118" y="167"/>
                  </a:lnTo>
                  <a:close/>
                  <a:moveTo>
                    <a:pt x="116" y="156"/>
                  </a:moveTo>
                  <a:lnTo>
                    <a:pt x="115" y="159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5" y="153"/>
                  </a:lnTo>
                  <a:lnTo>
                    <a:pt x="116" y="153"/>
                  </a:lnTo>
                  <a:lnTo>
                    <a:pt x="116" y="155"/>
                  </a:lnTo>
                  <a:lnTo>
                    <a:pt x="116" y="156"/>
                  </a:lnTo>
                  <a:close/>
                  <a:moveTo>
                    <a:pt x="94" y="145"/>
                  </a:moveTo>
                  <a:lnTo>
                    <a:pt x="91" y="148"/>
                  </a:lnTo>
                  <a:lnTo>
                    <a:pt x="92" y="134"/>
                  </a:lnTo>
                  <a:lnTo>
                    <a:pt x="94" y="139"/>
                  </a:lnTo>
                  <a:lnTo>
                    <a:pt x="95" y="142"/>
                  </a:lnTo>
                  <a:lnTo>
                    <a:pt x="94" y="145"/>
                  </a:lnTo>
                  <a:close/>
                  <a:moveTo>
                    <a:pt x="107" y="139"/>
                  </a:moveTo>
                  <a:lnTo>
                    <a:pt x="105" y="140"/>
                  </a:lnTo>
                  <a:lnTo>
                    <a:pt x="104" y="139"/>
                  </a:lnTo>
                  <a:lnTo>
                    <a:pt x="102" y="136"/>
                  </a:lnTo>
                  <a:lnTo>
                    <a:pt x="103" y="131"/>
                  </a:lnTo>
                  <a:lnTo>
                    <a:pt x="104" y="131"/>
                  </a:lnTo>
                  <a:lnTo>
                    <a:pt x="104" y="132"/>
                  </a:lnTo>
                  <a:lnTo>
                    <a:pt x="105" y="135"/>
                  </a:lnTo>
                  <a:lnTo>
                    <a:pt x="106" y="137"/>
                  </a:lnTo>
                  <a:lnTo>
                    <a:pt x="107" y="139"/>
                  </a:lnTo>
                  <a:close/>
                  <a:moveTo>
                    <a:pt x="83" y="148"/>
                  </a:moveTo>
                  <a:lnTo>
                    <a:pt x="78" y="149"/>
                  </a:lnTo>
                  <a:lnTo>
                    <a:pt x="75" y="149"/>
                  </a:lnTo>
                  <a:lnTo>
                    <a:pt x="80" y="141"/>
                  </a:lnTo>
                  <a:lnTo>
                    <a:pt x="80" y="137"/>
                  </a:lnTo>
                  <a:lnTo>
                    <a:pt x="79" y="134"/>
                  </a:lnTo>
                  <a:lnTo>
                    <a:pt x="77" y="131"/>
                  </a:lnTo>
                  <a:lnTo>
                    <a:pt x="77" y="130"/>
                  </a:lnTo>
                  <a:lnTo>
                    <a:pt x="75" y="127"/>
                  </a:lnTo>
                  <a:lnTo>
                    <a:pt x="75" y="124"/>
                  </a:lnTo>
                  <a:lnTo>
                    <a:pt x="77" y="123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6" y="135"/>
                  </a:lnTo>
                  <a:lnTo>
                    <a:pt x="86" y="138"/>
                  </a:lnTo>
                  <a:lnTo>
                    <a:pt x="85" y="146"/>
                  </a:lnTo>
                  <a:lnTo>
                    <a:pt x="83" y="148"/>
                  </a:lnTo>
                  <a:close/>
                  <a:moveTo>
                    <a:pt x="79" y="120"/>
                  </a:moveTo>
                  <a:lnTo>
                    <a:pt x="80" y="121"/>
                  </a:lnTo>
                  <a:lnTo>
                    <a:pt x="78" y="120"/>
                  </a:lnTo>
                  <a:lnTo>
                    <a:pt x="77" y="119"/>
                  </a:lnTo>
                  <a:lnTo>
                    <a:pt x="75" y="118"/>
                  </a:lnTo>
                  <a:lnTo>
                    <a:pt x="77" y="117"/>
                  </a:lnTo>
                  <a:lnTo>
                    <a:pt x="79" y="120"/>
                  </a:lnTo>
                  <a:close/>
                  <a:moveTo>
                    <a:pt x="137" y="152"/>
                  </a:moveTo>
                  <a:lnTo>
                    <a:pt x="138" y="153"/>
                  </a:lnTo>
                  <a:lnTo>
                    <a:pt x="138" y="164"/>
                  </a:lnTo>
                  <a:lnTo>
                    <a:pt x="138" y="168"/>
                  </a:lnTo>
                  <a:lnTo>
                    <a:pt x="139" y="172"/>
                  </a:lnTo>
                  <a:lnTo>
                    <a:pt x="139" y="173"/>
                  </a:lnTo>
                  <a:lnTo>
                    <a:pt x="138" y="175"/>
                  </a:lnTo>
                  <a:lnTo>
                    <a:pt x="137" y="175"/>
                  </a:lnTo>
                  <a:lnTo>
                    <a:pt x="136" y="173"/>
                  </a:lnTo>
                  <a:lnTo>
                    <a:pt x="134" y="172"/>
                  </a:lnTo>
                  <a:lnTo>
                    <a:pt x="131" y="170"/>
                  </a:lnTo>
                  <a:lnTo>
                    <a:pt x="130" y="169"/>
                  </a:lnTo>
                  <a:lnTo>
                    <a:pt x="129" y="170"/>
                  </a:lnTo>
                  <a:lnTo>
                    <a:pt x="126" y="172"/>
                  </a:lnTo>
                  <a:lnTo>
                    <a:pt x="126" y="174"/>
                  </a:lnTo>
                  <a:lnTo>
                    <a:pt x="126" y="177"/>
                  </a:lnTo>
                  <a:lnTo>
                    <a:pt x="126" y="180"/>
                  </a:lnTo>
                  <a:lnTo>
                    <a:pt x="128" y="182"/>
                  </a:lnTo>
                  <a:lnTo>
                    <a:pt x="128" y="183"/>
                  </a:lnTo>
                  <a:lnTo>
                    <a:pt x="129" y="186"/>
                  </a:lnTo>
                  <a:lnTo>
                    <a:pt x="129" y="188"/>
                  </a:lnTo>
                  <a:lnTo>
                    <a:pt x="130" y="190"/>
                  </a:lnTo>
                  <a:lnTo>
                    <a:pt x="129" y="190"/>
                  </a:lnTo>
                  <a:lnTo>
                    <a:pt x="127" y="187"/>
                  </a:lnTo>
                  <a:lnTo>
                    <a:pt x="126" y="184"/>
                  </a:lnTo>
                  <a:lnTo>
                    <a:pt x="122" y="178"/>
                  </a:lnTo>
                  <a:lnTo>
                    <a:pt x="120" y="167"/>
                  </a:lnTo>
                  <a:lnTo>
                    <a:pt x="120" y="161"/>
                  </a:lnTo>
                  <a:lnTo>
                    <a:pt x="117" y="155"/>
                  </a:lnTo>
                  <a:lnTo>
                    <a:pt x="115" y="146"/>
                  </a:lnTo>
                  <a:lnTo>
                    <a:pt x="115" y="144"/>
                  </a:lnTo>
                  <a:lnTo>
                    <a:pt x="116" y="141"/>
                  </a:lnTo>
                  <a:lnTo>
                    <a:pt x="116" y="140"/>
                  </a:lnTo>
                  <a:lnTo>
                    <a:pt x="115" y="140"/>
                  </a:lnTo>
                  <a:lnTo>
                    <a:pt x="114" y="141"/>
                  </a:lnTo>
                  <a:lnTo>
                    <a:pt x="112" y="138"/>
                  </a:lnTo>
                  <a:lnTo>
                    <a:pt x="111" y="134"/>
                  </a:lnTo>
                  <a:lnTo>
                    <a:pt x="105" y="128"/>
                  </a:lnTo>
                  <a:lnTo>
                    <a:pt x="104" y="125"/>
                  </a:lnTo>
                  <a:lnTo>
                    <a:pt x="104" y="122"/>
                  </a:lnTo>
                  <a:lnTo>
                    <a:pt x="102" y="125"/>
                  </a:lnTo>
                  <a:lnTo>
                    <a:pt x="99" y="127"/>
                  </a:lnTo>
                  <a:lnTo>
                    <a:pt x="96" y="130"/>
                  </a:lnTo>
                  <a:lnTo>
                    <a:pt x="94" y="131"/>
                  </a:lnTo>
                  <a:lnTo>
                    <a:pt x="88" y="132"/>
                  </a:lnTo>
                  <a:lnTo>
                    <a:pt x="85" y="128"/>
                  </a:lnTo>
                  <a:lnTo>
                    <a:pt x="79" y="118"/>
                  </a:lnTo>
                  <a:lnTo>
                    <a:pt x="79" y="115"/>
                  </a:lnTo>
                  <a:lnTo>
                    <a:pt x="79" y="109"/>
                  </a:lnTo>
                  <a:lnTo>
                    <a:pt x="78" y="104"/>
                  </a:lnTo>
                  <a:lnTo>
                    <a:pt x="78" y="101"/>
                  </a:lnTo>
                  <a:lnTo>
                    <a:pt x="78" y="99"/>
                  </a:lnTo>
                  <a:lnTo>
                    <a:pt x="77" y="100"/>
                  </a:lnTo>
                  <a:lnTo>
                    <a:pt x="77" y="101"/>
                  </a:lnTo>
                  <a:lnTo>
                    <a:pt x="77" y="103"/>
                  </a:lnTo>
                  <a:lnTo>
                    <a:pt x="76" y="105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71" y="106"/>
                  </a:lnTo>
                  <a:lnTo>
                    <a:pt x="75" y="108"/>
                  </a:lnTo>
                  <a:lnTo>
                    <a:pt x="77" y="110"/>
                  </a:lnTo>
                  <a:lnTo>
                    <a:pt x="78" y="112"/>
                  </a:lnTo>
                  <a:lnTo>
                    <a:pt x="77" y="114"/>
                  </a:lnTo>
                  <a:lnTo>
                    <a:pt x="75" y="116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21"/>
                  </a:lnTo>
                  <a:lnTo>
                    <a:pt x="74" y="122"/>
                  </a:lnTo>
                  <a:lnTo>
                    <a:pt x="73" y="124"/>
                  </a:lnTo>
                  <a:lnTo>
                    <a:pt x="73" y="126"/>
                  </a:lnTo>
                  <a:lnTo>
                    <a:pt x="74" y="129"/>
                  </a:lnTo>
                  <a:lnTo>
                    <a:pt x="75" y="131"/>
                  </a:lnTo>
                  <a:lnTo>
                    <a:pt x="74" y="132"/>
                  </a:lnTo>
                  <a:lnTo>
                    <a:pt x="75" y="134"/>
                  </a:lnTo>
                  <a:lnTo>
                    <a:pt x="77" y="137"/>
                  </a:lnTo>
                  <a:lnTo>
                    <a:pt x="78" y="139"/>
                  </a:lnTo>
                  <a:lnTo>
                    <a:pt x="77" y="143"/>
                  </a:lnTo>
                  <a:lnTo>
                    <a:pt x="76" y="144"/>
                  </a:lnTo>
                  <a:lnTo>
                    <a:pt x="74" y="145"/>
                  </a:lnTo>
                  <a:lnTo>
                    <a:pt x="70" y="150"/>
                  </a:lnTo>
                  <a:lnTo>
                    <a:pt x="68" y="155"/>
                  </a:lnTo>
                  <a:lnTo>
                    <a:pt x="66" y="156"/>
                  </a:lnTo>
                  <a:lnTo>
                    <a:pt x="64" y="157"/>
                  </a:lnTo>
                  <a:lnTo>
                    <a:pt x="63" y="156"/>
                  </a:lnTo>
                  <a:lnTo>
                    <a:pt x="61" y="155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6" y="146"/>
                  </a:lnTo>
                  <a:lnTo>
                    <a:pt x="64" y="147"/>
                  </a:lnTo>
                  <a:lnTo>
                    <a:pt x="61" y="148"/>
                  </a:lnTo>
                  <a:lnTo>
                    <a:pt x="58" y="150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7" y="141"/>
                  </a:lnTo>
                  <a:lnTo>
                    <a:pt x="59" y="136"/>
                  </a:lnTo>
                  <a:lnTo>
                    <a:pt x="56" y="139"/>
                  </a:lnTo>
                  <a:lnTo>
                    <a:pt x="55" y="142"/>
                  </a:lnTo>
                  <a:lnTo>
                    <a:pt x="55" y="145"/>
                  </a:lnTo>
                  <a:lnTo>
                    <a:pt x="55" y="148"/>
                  </a:lnTo>
                  <a:lnTo>
                    <a:pt x="54" y="152"/>
                  </a:lnTo>
                  <a:lnTo>
                    <a:pt x="52" y="154"/>
                  </a:lnTo>
                  <a:lnTo>
                    <a:pt x="50" y="155"/>
                  </a:lnTo>
                  <a:lnTo>
                    <a:pt x="49" y="157"/>
                  </a:lnTo>
                  <a:lnTo>
                    <a:pt x="47" y="159"/>
                  </a:lnTo>
                  <a:lnTo>
                    <a:pt x="47" y="156"/>
                  </a:lnTo>
                  <a:lnTo>
                    <a:pt x="46" y="152"/>
                  </a:lnTo>
                  <a:lnTo>
                    <a:pt x="44" y="142"/>
                  </a:lnTo>
                  <a:lnTo>
                    <a:pt x="44" y="144"/>
                  </a:lnTo>
                  <a:lnTo>
                    <a:pt x="44" y="150"/>
                  </a:lnTo>
                  <a:lnTo>
                    <a:pt x="44" y="154"/>
                  </a:lnTo>
                  <a:lnTo>
                    <a:pt x="43" y="157"/>
                  </a:lnTo>
                  <a:lnTo>
                    <a:pt x="40" y="160"/>
                  </a:lnTo>
                  <a:lnTo>
                    <a:pt x="38" y="161"/>
                  </a:lnTo>
                  <a:lnTo>
                    <a:pt x="36" y="160"/>
                  </a:lnTo>
                  <a:lnTo>
                    <a:pt x="34" y="158"/>
                  </a:lnTo>
                  <a:lnTo>
                    <a:pt x="32" y="155"/>
                  </a:lnTo>
                  <a:lnTo>
                    <a:pt x="32" y="150"/>
                  </a:lnTo>
                  <a:lnTo>
                    <a:pt x="31" y="148"/>
                  </a:lnTo>
                  <a:lnTo>
                    <a:pt x="31" y="145"/>
                  </a:lnTo>
                  <a:lnTo>
                    <a:pt x="31" y="142"/>
                  </a:lnTo>
                  <a:lnTo>
                    <a:pt x="28" y="134"/>
                  </a:lnTo>
                  <a:lnTo>
                    <a:pt x="27" y="131"/>
                  </a:lnTo>
                  <a:lnTo>
                    <a:pt x="27" y="130"/>
                  </a:lnTo>
                  <a:lnTo>
                    <a:pt x="27" y="129"/>
                  </a:lnTo>
                  <a:lnTo>
                    <a:pt x="27" y="123"/>
                  </a:lnTo>
                  <a:lnTo>
                    <a:pt x="25" y="120"/>
                  </a:lnTo>
                  <a:lnTo>
                    <a:pt x="25" y="117"/>
                  </a:lnTo>
                  <a:lnTo>
                    <a:pt x="27" y="113"/>
                  </a:lnTo>
                  <a:lnTo>
                    <a:pt x="26" y="112"/>
                  </a:lnTo>
                  <a:lnTo>
                    <a:pt x="23" y="111"/>
                  </a:lnTo>
                  <a:lnTo>
                    <a:pt x="21" y="110"/>
                  </a:lnTo>
                  <a:lnTo>
                    <a:pt x="20" y="109"/>
                  </a:lnTo>
                  <a:lnTo>
                    <a:pt x="22" y="104"/>
                  </a:lnTo>
                  <a:lnTo>
                    <a:pt x="20" y="103"/>
                  </a:lnTo>
                  <a:lnTo>
                    <a:pt x="18" y="101"/>
                  </a:lnTo>
                  <a:lnTo>
                    <a:pt x="18" y="100"/>
                  </a:lnTo>
                  <a:lnTo>
                    <a:pt x="17" y="99"/>
                  </a:lnTo>
                  <a:lnTo>
                    <a:pt x="16" y="97"/>
                  </a:lnTo>
                  <a:lnTo>
                    <a:pt x="18" y="92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7"/>
                  </a:lnTo>
                  <a:lnTo>
                    <a:pt x="18" y="75"/>
                  </a:lnTo>
                  <a:lnTo>
                    <a:pt x="14" y="74"/>
                  </a:lnTo>
                  <a:lnTo>
                    <a:pt x="11" y="73"/>
                  </a:lnTo>
                  <a:lnTo>
                    <a:pt x="10" y="71"/>
                  </a:lnTo>
                  <a:lnTo>
                    <a:pt x="7" y="70"/>
                  </a:lnTo>
                  <a:lnTo>
                    <a:pt x="6" y="71"/>
                  </a:lnTo>
                  <a:lnTo>
                    <a:pt x="3" y="69"/>
                  </a:lnTo>
                  <a:lnTo>
                    <a:pt x="1" y="68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4" y="56"/>
                  </a:lnTo>
                  <a:lnTo>
                    <a:pt x="5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1" y="54"/>
                  </a:lnTo>
                  <a:lnTo>
                    <a:pt x="13" y="46"/>
                  </a:lnTo>
                  <a:lnTo>
                    <a:pt x="17" y="46"/>
                  </a:lnTo>
                  <a:lnTo>
                    <a:pt x="20" y="47"/>
                  </a:lnTo>
                  <a:lnTo>
                    <a:pt x="22" y="47"/>
                  </a:lnTo>
                  <a:lnTo>
                    <a:pt x="24" y="47"/>
                  </a:lnTo>
                  <a:lnTo>
                    <a:pt x="26" y="46"/>
                  </a:lnTo>
                  <a:lnTo>
                    <a:pt x="27" y="46"/>
                  </a:lnTo>
                  <a:lnTo>
                    <a:pt x="28" y="45"/>
                  </a:lnTo>
                  <a:lnTo>
                    <a:pt x="28" y="43"/>
                  </a:lnTo>
                  <a:lnTo>
                    <a:pt x="25" y="42"/>
                  </a:lnTo>
                  <a:lnTo>
                    <a:pt x="24" y="41"/>
                  </a:lnTo>
                  <a:lnTo>
                    <a:pt x="23" y="38"/>
                  </a:lnTo>
                  <a:lnTo>
                    <a:pt x="22" y="37"/>
                  </a:lnTo>
                  <a:lnTo>
                    <a:pt x="17" y="37"/>
                  </a:lnTo>
                  <a:lnTo>
                    <a:pt x="14" y="35"/>
                  </a:lnTo>
                  <a:lnTo>
                    <a:pt x="12" y="34"/>
                  </a:lnTo>
                  <a:lnTo>
                    <a:pt x="10" y="30"/>
                  </a:lnTo>
                  <a:lnTo>
                    <a:pt x="7" y="27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28" y="9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3" y="9"/>
                  </a:lnTo>
                  <a:lnTo>
                    <a:pt x="33" y="13"/>
                  </a:lnTo>
                  <a:lnTo>
                    <a:pt x="35" y="16"/>
                  </a:lnTo>
                  <a:lnTo>
                    <a:pt x="38" y="18"/>
                  </a:lnTo>
                  <a:lnTo>
                    <a:pt x="41" y="19"/>
                  </a:lnTo>
                  <a:lnTo>
                    <a:pt x="44" y="20"/>
                  </a:lnTo>
                  <a:lnTo>
                    <a:pt x="46" y="19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1" y="14"/>
                  </a:lnTo>
                  <a:lnTo>
                    <a:pt x="54" y="21"/>
                  </a:lnTo>
                  <a:lnTo>
                    <a:pt x="53" y="25"/>
                  </a:lnTo>
                  <a:lnTo>
                    <a:pt x="54" y="34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4" y="43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60" y="45"/>
                  </a:lnTo>
                  <a:lnTo>
                    <a:pt x="63" y="46"/>
                  </a:lnTo>
                  <a:lnTo>
                    <a:pt x="67" y="47"/>
                  </a:lnTo>
                  <a:lnTo>
                    <a:pt x="73" y="48"/>
                  </a:lnTo>
                  <a:lnTo>
                    <a:pt x="76" y="48"/>
                  </a:lnTo>
                  <a:lnTo>
                    <a:pt x="78" y="48"/>
                  </a:lnTo>
                  <a:lnTo>
                    <a:pt x="81" y="48"/>
                  </a:lnTo>
                  <a:lnTo>
                    <a:pt x="91" y="47"/>
                  </a:lnTo>
                  <a:lnTo>
                    <a:pt x="99" y="47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13" y="48"/>
                  </a:lnTo>
                  <a:lnTo>
                    <a:pt x="121" y="47"/>
                  </a:lnTo>
                  <a:lnTo>
                    <a:pt x="126" y="50"/>
                  </a:lnTo>
                  <a:lnTo>
                    <a:pt x="131" y="52"/>
                  </a:lnTo>
                  <a:lnTo>
                    <a:pt x="134" y="55"/>
                  </a:lnTo>
                  <a:lnTo>
                    <a:pt x="135" y="56"/>
                  </a:lnTo>
                  <a:lnTo>
                    <a:pt x="134" y="57"/>
                  </a:lnTo>
                  <a:lnTo>
                    <a:pt x="133" y="58"/>
                  </a:lnTo>
                  <a:lnTo>
                    <a:pt x="132" y="58"/>
                  </a:lnTo>
                  <a:lnTo>
                    <a:pt x="127" y="56"/>
                  </a:lnTo>
                  <a:lnTo>
                    <a:pt x="127" y="57"/>
                  </a:lnTo>
                  <a:lnTo>
                    <a:pt x="127" y="60"/>
                  </a:lnTo>
                  <a:lnTo>
                    <a:pt x="127" y="61"/>
                  </a:lnTo>
                  <a:lnTo>
                    <a:pt x="126" y="63"/>
                  </a:lnTo>
                  <a:lnTo>
                    <a:pt x="124" y="69"/>
                  </a:lnTo>
                  <a:lnTo>
                    <a:pt x="123" y="73"/>
                  </a:lnTo>
                  <a:lnTo>
                    <a:pt x="122" y="73"/>
                  </a:lnTo>
                  <a:lnTo>
                    <a:pt x="122" y="73"/>
                  </a:lnTo>
                  <a:lnTo>
                    <a:pt x="120" y="74"/>
                  </a:lnTo>
                  <a:lnTo>
                    <a:pt x="118" y="74"/>
                  </a:lnTo>
                  <a:lnTo>
                    <a:pt x="118" y="75"/>
                  </a:lnTo>
                  <a:lnTo>
                    <a:pt x="117" y="78"/>
                  </a:lnTo>
                  <a:lnTo>
                    <a:pt x="116" y="79"/>
                  </a:lnTo>
                  <a:lnTo>
                    <a:pt x="115" y="80"/>
                  </a:lnTo>
                  <a:lnTo>
                    <a:pt x="113" y="79"/>
                  </a:lnTo>
                  <a:lnTo>
                    <a:pt x="112" y="79"/>
                  </a:lnTo>
                  <a:lnTo>
                    <a:pt x="110" y="79"/>
                  </a:lnTo>
                  <a:lnTo>
                    <a:pt x="108" y="80"/>
                  </a:lnTo>
                  <a:lnTo>
                    <a:pt x="107" y="82"/>
                  </a:lnTo>
                  <a:lnTo>
                    <a:pt x="105" y="83"/>
                  </a:lnTo>
                  <a:lnTo>
                    <a:pt x="102" y="82"/>
                  </a:lnTo>
                  <a:lnTo>
                    <a:pt x="101" y="83"/>
                  </a:lnTo>
                  <a:lnTo>
                    <a:pt x="101" y="84"/>
                  </a:lnTo>
                  <a:lnTo>
                    <a:pt x="100" y="85"/>
                  </a:lnTo>
                  <a:lnTo>
                    <a:pt x="97" y="89"/>
                  </a:lnTo>
                  <a:lnTo>
                    <a:pt x="96" y="93"/>
                  </a:lnTo>
                  <a:lnTo>
                    <a:pt x="94" y="97"/>
                  </a:lnTo>
                  <a:lnTo>
                    <a:pt x="94" y="100"/>
                  </a:lnTo>
                  <a:lnTo>
                    <a:pt x="97" y="106"/>
                  </a:lnTo>
                  <a:lnTo>
                    <a:pt x="99" y="115"/>
                  </a:lnTo>
                  <a:lnTo>
                    <a:pt x="100" y="116"/>
                  </a:lnTo>
                  <a:lnTo>
                    <a:pt x="101" y="117"/>
                  </a:lnTo>
                  <a:lnTo>
                    <a:pt x="101" y="116"/>
                  </a:lnTo>
                  <a:lnTo>
                    <a:pt x="101" y="114"/>
                  </a:lnTo>
                  <a:lnTo>
                    <a:pt x="101" y="113"/>
                  </a:lnTo>
                  <a:lnTo>
                    <a:pt x="102" y="112"/>
                  </a:lnTo>
                  <a:lnTo>
                    <a:pt x="103" y="113"/>
                  </a:lnTo>
                  <a:lnTo>
                    <a:pt x="104" y="114"/>
                  </a:lnTo>
                  <a:lnTo>
                    <a:pt x="105" y="117"/>
                  </a:lnTo>
                  <a:lnTo>
                    <a:pt x="107" y="119"/>
                  </a:lnTo>
                  <a:lnTo>
                    <a:pt x="108" y="119"/>
                  </a:lnTo>
                  <a:lnTo>
                    <a:pt x="111" y="119"/>
                  </a:lnTo>
                  <a:lnTo>
                    <a:pt x="112" y="117"/>
                  </a:lnTo>
                  <a:lnTo>
                    <a:pt x="113" y="115"/>
                  </a:lnTo>
                  <a:lnTo>
                    <a:pt x="113" y="112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8" y="103"/>
                  </a:lnTo>
                  <a:lnTo>
                    <a:pt x="118" y="102"/>
                  </a:lnTo>
                  <a:lnTo>
                    <a:pt x="118" y="99"/>
                  </a:lnTo>
                  <a:lnTo>
                    <a:pt x="118" y="96"/>
                  </a:lnTo>
                  <a:lnTo>
                    <a:pt x="120" y="96"/>
                  </a:lnTo>
                  <a:lnTo>
                    <a:pt x="121" y="97"/>
                  </a:lnTo>
                  <a:lnTo>
                    <a:pt x="124" y="95"/>
                  </a:lnTo>
                  <a:lnTo>
                    <a:pt x="124" y="95"/>
                  </a:lnTo>
                  <a:lnTo>
                    <a:pt x="126" y="97"/>
                  </a:lnTo>
                  <a:lnTo>
                    <a:pt x="127" y="97"/>
                  </a:lnTo>
                  <a:lnTo>
                    <a:pt x="129" y="103"/>
                  </a:lnTo>
                  <a:lnTo>
                    <a:pt x="130" y="108"/>
                  </a:lnTo>
                  <a:lnTo>
                    <a:pt x="130" y="110"/>
                  </a:lnTo>
                  <a:lnTo>
                    <a:pt x="131" y="116"/>
                  </a:lnTo>
                  <a:lnTo>
                    <a:pt x="131" y="121"/>
                  </a:lnTo>
                  <a:lnTo>
                    <a:pt x="132" y="122"/>
                  </a:lnTo>
                  <a:lnTo>
                    <a:pt x="133" y="125"/>
                  </a:lnTo>
                  <a:lnTo>
                    <a:pt x="134" y="127"/>
                  </a:lnTo>
                  <a:lnTo>
                    <a:pt x="135" y="129"/>
                  </a:lnTo>
                  <a:lnTo>
                    <a:pt x="135" y="134"/>
                  </a:lnTo>
                  <a:lnTo>
                    <a:pt x="136" y="137"/>
                  </a:lnTo>
                  <a:lnTo>
                    <a:pt x="137" y="150"/>
                  </a:lnTo>
                  <a:lnTo>
                    <a:pt x="137" y="15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3" name="Freeform 336">
              <a:extLst>
                <a:ext uri="{FF2B5EF4-FFF2-40B4-BE49-F238E27FC236}">
                  <a16:creationId xmlns:a16="http://schemas.microsoft.com/office/drawing/2014/main" id="{6B7376C5-A6E7-4190-A1AF-6379D5E33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8456" y="9012115"/>
              <a:ext cx="5494" cy="10991"/>
            </a:xfrm>
            <a:custGeom>
              <a:avLst/>
              <a:gdLst>
                <a:gd name="T0" fmla="*/ 2 w 4"/>
                <a:gd name="T1" fmla="*/ 7 h 8"/>
                <a:gd name="T2" fmla="*/ 0 w 4"/>
                <a:gd name="T3" fmla="*/ 7 h 8"/>
                <a:gd name="T4" fmla="*/ 0 w 4"/>
                <a:gd name="T5" fmla="*/ 6 h 8"/>
                <a:gd name="T6" fmla="*/ 0 w 4"/>
                <a:gd name="T7" fmla="*/ 5 h 8"/>
                <a:gd name="T8" fmla="*/ 0 w 4"/>
                <a:gd name="T9" fmla="*/ 1 h 8"/>
                <a:gd name="T10" fmla="*/ 1 w 4"/>
                <a:gd name="T11" fmla="*/ 0 h 8"/>
                <a:gd name="T12" fmla="*/ 2 w 4"/>
                <a:gd name="T13" fmla="*/ 0 h 8"/>
                <a:gd name="T14" fmla="*/ 2 w 4"/>
                <a:gd name="T15" fmla="*/ 1 h 8"/>
                <a:gd name="T16" fmla="*/ 3 w 4"/>
                <a:gd name="T17" fmla="*/ 4 h 8"/>
                <a:gd name="T18" fmla="*/ 2 w 4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7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4"/>
                  </a:lnTo>
                  <a:lnTo>
                    <a:pt x="2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4" name="Freeform 337">
              <a:extLst>
                <a:ext uri="{FF2B5EF4-FFF2-40B4-BE49-F238E27FC236}">
                  <a16:creationId xmlns:a16="http://schemas.microsoft.com/office/drawing/2014/main" id="{BC4F8B1B-EBF4-4EF1-9E19-E0DDC6B90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8456" y="9001125"/>
              <a:ext cx="5494" cy="10991"/>
            </a:xfrm>
            <a:custGeom>
              <a:avLst/>
              <a:gdLst>
                <a:gd name="T0" fmla="*/ 1 w 2"/>
                <a:gd name="T1" fmla="*/ 3 h 7"/>
                <a:gd name="T2" fmla="*/ 0 w 2"/>
                <a:gd name="T3" fmla="*/ 6 h 7"/>
                <a:gd name="T4" fmla="*/ 0 w 2"/>
                <a:gd name="T5" fmla="*/ 4 h 7"/>
                <a:gd name="T6" fmla="*/ 0 w 2"/>
                <a:gd name="T7" fmla="*/ 2 h 7"/>
                <a:gd name="T8" fmla="*/ 0 w 2"/>
                <a:gd name="T9" fmla="*/ 0 h 7"/>
                <a:gd name="T10" fmla="*/ 1 w 2"/>
                <a:gd name="T11" fmla="*/ 0 h 7"/>
                <a:gd name="T12" fmla="*/ 1 w 2"/>
                <a:gd name="T13" fmla="*/ 2 h 7"/>
                <a:gd name="T14" fmla="*/ 1 w 2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1" y="3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5" name="Freeform 338">
              <a:extLst>
                <a:ext uri="{FF2B5EF4-FFF2-40B4-BE49-F238E27FC236}">
                  <a16:creationId xmlns:a16="http://schemas.microsoft.com/office/drawing/2014/main" id="{B181BA4E-5742-4EFB-BDBF-6F8A12931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0977" y="8979145"/>
              <a:ext cx="5497" cy="16488"/>
            </a:xfrm>
            <a:custGeom>
              <a:avLst/>
              <a:gdLst>
                <a:gd name="T0" fmla="*/ 3 w 5"/>
                <a:gd name="T1" fmla="*/ 11 h 15"/>
                <a:gd name="T2" fmla="*/ 0 w 5"/>
                <a:gd name="T3" fmla="*/ 14 h 15"/>
                <a:gd name="T4" fmla="*/ 1 w 5"/>
                <a:gd name="T5" fmla="*/ 0 h 15"/>
                <a:gd name="T6" fmla="*/ 3 w 5"/>
                <a:gd name="T7" fmla="*/ 5 h 15"/>
                <a:gd name="T8" fmla="*/ 4 w 5"/>
                <a:gd name="T9" fmla="*/ 8 h 15"/>
                <a:gd name="T10" fmla="*/ 3 w 5"/>
                <a:gd name="T1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5">
                  <a:moveTo>
                    <a:pt x="3" y="11"/>
                  </a:moveTo>
                  <a:lnTo>
                    <a:pt x="0" y="14"/>
                  </a:lnTo>
                  <a:lnTo>
                    <a:pt x="1" y="0"/>
                  </a:lnTo>
                  <a:lnTo>
                    <a:pt x="3" y="5"/>
                  </a:lnTo>
                  <a:lnTo>
                    <a:pt x="4" y="8"/>
                  </a:lnTo>
                  <a:lnTo>
                    <a:pt x="3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6" name="Freeform 339">
              <a:extLst>
                <a:ext uri="{FF2B5EF4-FFF2-40B4-BE49-F238E27FC236}">
                  <a16:creationId xmlns:a16="http://schemas.microsoft.com/office/drawing/2014/main" id="{DF8C9BEE-35DC-4829-B5CD-ABA1CC782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81968" y="8973651"/>
              <a:ext cx="5497" cy="10991"/>
            </a:xfrm>
            <a:custGeom>
              <a:avLst/>
              <a:gdLst>
                <a:gd name="T0" fmla="*/ 5 w 6"/>
                <a:gd name="T1" fmla="*/ 8 h 10"/>
                <a:gd name="T2" fmla="*/ 3 w 6"/>
                <a:gd name="T3" fmla="*/ 9 h 10"/>
                <a:gd name="T4" fmla="*/ 2 w 6"/>
                <a:gd name="T5" fmla="*/ 8 h 10"/>
                <a:gd name="T6" fmla="*/ 0 w 6"/>
                <a:gd name="T7" fmla="*/ 5 h 10"/>
                <a:gd name="T8" fmla="*/ 1 w 6"/>
                <a:gd name="T9" fmla="*/ 0 h 10"/>
                <a:gd name="T10" fmla="*/ 2 w 6"/>
                <a:gd name="T11" fmla="*/ 0 h 10"/>
                <a:gd name="T12" fmla="*/ 2 w 6"/>
                <a:gd name="T13" fmla="*/ 1 h 10"/>
                <a:gd name="T14" fmla="*/ 3 w 6"/>
                <a:gd name="T15" fmla="*/ 4 h 10"/>
                <a:gd name="T16" fmla="*/ 4 w 6"/>
                <a:gd name="T17" fmla="*/ 6 h 10"/>
                <a:gd name="T18" fmla="*/ 5 w 6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5" y="8"/>
                  </a:moveTo>
                  <a:lnTo>
                    <a:pt x="3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4"/>
                  </a:lnTo>
                  <a:lnTo>
                    <a:pt x="4" y="6"/>
                  </a:lnTo>
                  <a:lnTo>
                    <a:pt x="5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7" name="Freeform 340">
              <a:extLst>
                <a:ext uri="{FF2B5EF4-FFF2-40B4-BE49-F238E27FC236}">
                  <a16:creationId xmlns:a16="http://schemas.microsoft.com/office/drawing/2014/main" id="{8DBFB9D5-AE00-414D-99F9-B568C8AF8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8997" y="8962660"/>
              <a:ext cx="16488" cy="32971"/>
            </a:xfrm>
            <a:custGeom>
              <a:avLst/>
              <a:gdLst>
                <a:gd name="T0" fmla="*/ 8 w 12"/>
                <a:gd name="T1" fmla="*/ 25 h 27"/>
                <a:gd name="T2" fmla="*/ 3 w 12"/>
                <a:gd name="T3" fmla="*/ 26 h 27"/>
                <a:gd name="T4" fmla="*/ 0 w 12"/>
                <a:gd name="T5" fmla="*/ 26 h 27"/>
                <a:gd name="T6" fmla="*/ 5 w 12"/>
                <a:gd name="T7" fmla="*/ 18 h 27"/>
                <a:gd name="T8" fmla="*/ 5 w 12"/>
                <a:gd name="T9" fmla="*/ 14 h 27"/>
                <a:gd name="T10" fmla="*/ 4 w 12"/>
                <a:gd name="T11" fmla="*/ 11 h 27"/>
                <a:gd name="T12" fmla="*/ 2 w 12"/>
                <a:gd name="T13" fmla="*/ 8 h 27"/>
                <a:gd name="T14" fmla="*/ 2 w 12"/>
                <a:gd name="T15" fmla="*/ 7 h 27"/>
                <a:gd name="T16" fmla="*/ 0 w 12"/>
                <a:gd name="T17" fmla="*/ 4 h 27"/>
                <a:gd name="T18" fmla="*/ 0 w 12"/>
                <a:gd name="T19" fmla="*/ 1 h 27"/>
                <a:gd name="T20" fmla="*/ 2 w 12"/>
                <a:gd name="T21" fmla="*/ 0 h 27"/>
                <a:gd name="T22" fmla="*/ 5 w 12"/>
                <a:gd name="T23" fmla="*/ 2 h 27"/>
                <a:gd name="T24" fmla="*/ 5 w 12"/>
                <a:gd name="T25" fmla="*/ 2 h 27"/>
                <a:gd name="T26" fmla="*/ 6 w 12"/>
                <a:gd name="T27" fmla="*/ 5 h 27"/>
                <a:gd name="T28" fmla="*/ 6 w 12"/>
                <a:gd name="T29" fmla="*/ 7 h 27"/>
                <a:gd name="T30" fmla="*/ 11 w 12"/>
                <a:gd name="T31" fmla="*/ 12 h 27"/>
                <a:gd name="T32" fmla="*/ 11 w 12"/>
                <a:gd name="T33" fmla="*/ 15 h 27"/>
                <a:gd name="T34" fmla="*/ 10 w 12"/>
                <a:gd name="T35" fmla="*/ 23 h 27"/>
                <a:gd name="T36" fmla="*/ 8 w 12"/>
                <a:gd name="T3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27">
                  <a:moveTo>
                    <a:pt x="8" y="25"/>
                  </a:moveTo>
                  <a:lnTo>
                    <a:pt x="3" y="26"/>
                  </a:lnTo>
                  <a:lnTo>
                    <a:pt x="0" y="26"/>
                  </a:lnTo>
                  <a:lnTo>
                    <a:pt x="5" y="18"/>
                  </a:lnTo>
                  <a:lnTo>
                    <a:pt x="5" y="14"/>
                  </a:lnTo>
                  <a:lnTo>
                    <a:pt x="4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5"/>
                  </a:lnTo>
                  <a:lnTo>
                    <a:pt x="6" y="7"/>
                  </a:lnTo>
                  <a:lnTo>
                    <a:pt x="11" y="12"/>
                  </a:lnTo>
                  <a:lnTo>
                    <a:pt x="11" y="15"/>
                  </a:lnTo>
                  <a:lnTo>
                    <a:pt x="10" y="23"/>
                  </a:lnTo>
                  <a:lnTo>
                    <a:pt x="8" y="2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8" name="Freeform 341">
              <a:extLst>
                <a:ext uri="{FF2B5EF4-FFF2-40B4-BE49-F238E27FC236}">
                  <a16:creationId xmlns:a16="http://schemas.microsoft.com/office/drawing/2014/main" id="{01C70277-2D13-4877-A6F3-5DF2C5545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8997" y="8957163"/>
              <a:ext cx="5497" cy="5497"/>
            </a:xfrm>
            <a:custGeom>
              <a:avLst/>
              <a:gdLst>
                <a:gd name="T0" fmla="*/ 4 w 6"/>
                <a:gd name="T1" fmla="*/ 3 h 5"/>
                <a:gd name="T2" fmla="*/ 5 w 6"/>
                <a:gd name="T3" fmla="*/ 4 h 5"/>
                <a:gd name="T4" fmla="*/ 3 w 6"/>
                <a:gd name="T5" fmla="*/ 3 h 5"/>
                <a:gd name="T6" fmla="*/ 2 w 6"/>
                <a:gd name="T7" fmla="*/ 2 h 5"/>
                <a:gd name="T8" fmla="*/ 0 w 6"/>
                <a:gd name="T9" fmla="*/ 1 h 5"/>
                <a:gd name="T10" fmla="*/ 2 w 6"/>
                <a:gd name="T11" fmla="*/ 0 h 5"/>
                <a:gd name="T12" fmla="*/ 4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lnTo>
                    <a:pt x="5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9" name="Freeform 342">
              <a:extLst>
                <a:ext uri="{FF2B5EF4-FFF2-40B4-BE49-F238E27FC236}">
                  <a16:creationId xmlns:a16="http://schemas.microsoft.com/office/drawing/2014/main" id="{F2E6661E-F672-406B-A790-081D5A929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5581" y="8808795"/>
              <a:ext cx="175846" cy="236292"/>
            </a:xfrm>
            <a:custGeom>
              <a:avLst/>
              <a:gdLst>
                <a:gd name="T0" fmla="*/ 139 w 140"/>
                <a:gd name="T1" fmla="*/ 173 h 191"/>
                <a:gd name="T2" fmla="*/ 130 w 140"/>
                <a:gd name="T3" fmla="*/ 169 h 191"/>
                <a:gd name="T4" fmla="*/ 128 w 140"/>
                <a:gd name="T5" fmla="*/ 182 h 191"/>
                <a:gd name="T6" fmla="*/ 127 w 140"/>
                <a:gd name="T7" fmla="*/ 187 h 191"/>
                <a:gd name="T8" fmla="*/ 115 w 140"/>
                <a:gd name="T9" fmla="*/ 146 h 191"/>
                <a:gd name="T10" fmla="*/ 112 w 140"/>
                <a:gd name="T11" fmla="*/ 138 h 191"/>
                <a:gd name="T12" fmla="*/ 99 w 140"/>
                <a:gd name="T13" fmla="*/ 127 h 191"/>
                <a:gd name="T14" fmla="*/ 79 w 140"/>
                <a:gd name="T15" fmla="*/ 115 h 191"/>
                <a:gd name="T16" fmla="*/ 77 w 140"/>
                <a:gd name="T17" fmla="*/ 101 h 191"/>
                <a:gd name="T18" fmla="*/ 75 w 140"/>
                <a:gd name="T19" fmla="*/ 108 h 191"/>
                <a:gd name="T20" fmla="*/ 74 w 140"/>
                <a:gd name="T21" fmla="*/ 119 h 191"/>
                <a:gd name="T22" fmla="*/ 75 w 140"/>
                <a:gd name="T23" fmla="*/ 131 h 191"/>
                <a:gd name="T24" fmla="*/ 76 w 140"/>
                <a:gd name="T25" fmla="*/ 144 h 191"/>
                <a:gd name="T26" fmla="*/ 63 w 140"/>
                <a:gd name="T27" fmla="*/ 156 h 191"/>
                <a:gd name="T28" fmla="*/ 61 w 140"/>
                <a:gd name="T29" fmla="*/ 148 h 191"/>
                <a:gd name="T30" fmla="*/ 56 w 140"/>
                <a:gd name="T31" fmla="*/ 139 h 191"/>
                <a:gd name="T32" fmla="*/ 50 w 140"/>
                <a:gd name="T33" fmla="*/ 155 h 191"/>
                <a:gd name="T34" fmla="*/ 44 w 140"/>
                <a:gd name="T35" fmla="*/ 144 h 191"/>
                <a:gd name="T36" fmla="*/ 36 w 140"/>
                <a:gd name="T37" fmla="*/ 160 h 191"/>
                <a:gd name="T38" fmla="*/ 31 w 140"/>
                <a:gd name="T39" fmla="*/ 142 h 191"/>
                <a:gd name="T40" fmla="*/ 25 w 140"/>
                <a:gd name="T41" fmla="*/ 120 h 191"/>
                <a:gd name="T42" fmla="*/ 20 w 140"/>
                <a:gd name="T43" fmla="*/ 109 h 191"/>
                <a:gd name="T44" fmla="*/ 16 w 140"/>
                <a:gd name="T45" fmla="*/ 97 h 191"/>
                <a:gd name="T46" fmla="*/ 21 w 140"/>
                <a:gd name="T47" fmla="*/ 77 h 191"/>
                <a:gd name="T48" fmla="*/ 6 w 140"/>
                <a:gd name="T49" fmla="*/ 71 h 191"/>
                <a:gd name="T50" fmla="*/ 4 w 140"/>
                <a:gd name="T51" fmla="*/ 56 h 191"/>
                <a:gd name="T52" fmla="*/ 17 w 140"/>
                <a:gd name="T53" fmla="*/ 46 h 191"/>
                <a:gd name="T54" fmla="*/ 28 w 140"/>
                <a:gd name="T55" fmla="*/ 45 h 191"/>
                <a:gd name="T56" fmla="*/ 17 w 140"/>
                <a:gd name="T57" fmla="*/ 37 h 191"/>
                <a:gd name="T58" fmla="*/ 2 w 140"/>
                <a:gd name="T59" fmla="*/ 25 h 191"/>
                <a:gd name="T60" fmla="*/ 10 w 140"/>
                <a:gd name="T61" fmla="*/ 11 h 191"/>
                <a:gd name="T62" fmla="*/ 10 w 140"/>
                <a:gd name="T63" fmla="*/ 4 h 191"/>
                <a:gd name="T64" fmla="*/ 20 w 140"/>
                <a:gd name="T65" fmla="*/ 8 h 191"/>
                <a:gd name="T66" fmla="*/ 28 w 140"/>
                <a:gd name="T67" fmla="*/ 11 h 191"/>
                <a:gd name="T68" fmla="*/ 29 w 140"/>
                <a:gd name="T69" fmla="*/ 5 h 191"/>
                <a:gd name="T70" fmla="*/ 38 w 140"/>
                <a:gd name="T71" fmla="*/ 18 h 191"/>
                <a:gd name="T72" fmla="*/ 47 w 140"/>
                <a:gd name="T73" fmla="*/ 13 h 191"/>
                <a:gd name="T74" fmla="*/ 54 w 140"/>
                <a:gd name="T75" fmla="*/ 34 h 191"/>
                <a:gd name="T76" fmla="*/ 60 w 140"/>
                <a:gd name="T77" fmla="*/ 45 h 191"/>
                <a:gd name="T78" fmla="*/ 81 w 140"/>
                <a:gd name="T79" fmla="*/ 48 h 191"/>
                <a:gd name="T80" fmla="*/ 121 w 140"/>
                <a:gd name="T81" fmla="*/ 47 h 191"/>
                <a:gd name="T82" fmla="*/ 133 w 140"/>
                <a:gd name="T83" fmla="*/ 58 h 191"/>
                <a:gd name="T84" fmla="*/ 126 w 140"/>
                <a:gd name="T85" fmla="*/ 63 h 191"/>
                <a:gd name="T86" fmla="*/ 118 w 140"/>
                <a:gd name="T87" fmla="*/ 74 h 191"/>
                <a:gd name="T88" fmla="*/ 112 w 140"/>
                <a:gd name="T89" fmla="*/ 79 h 191"/>
                <a:gd name="T90" fmla="*/ 101 w 140"/>
                <a:gd name="T91" fmla="*/ 83 h 191"/>
                <a:gd name="T92" fmla="*/ 94 w 140"/>
                <a:gd name="T93" fmla="*/ 100 h 191"/>
                <a:gd name="T94" fmla="*/ 101 w 140"/>
                <a:gd name="T95" fmla="*/ 114 h 191"/>
                <a:gd name="T96" fmla="*/ 107 w 140"/>
                <a:gd name="T97" fmla="*/ 119 h 191"/>
                <a:gd name="T98" fmla="*/ 113 w 140"/>
                <a:gd name="T99" fmla="*/ 109 h 191"/>
                <a:gd name="T100" fmla="*/ 120 w 140"/>
                <a:gd name="T101" fmla="*/ 96 h 191"/>
                <a:gd name="T102" fmla="*/ 129 w 140"/>
                <a:gd name="T103" fmla="*/ 103 h 191"/>
                <a:gd name="T104" fmla="*/ 133 w 140"/>
                <a:gd name="T105" fmla="*/ 125 h 191"/>
                <a:gd name="T106" fmla="*/ 137 w 140"/>
                <a:gd name="T107" fmla="*/ 15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91">
                  <a:moveTo>
                    <a:pt x="137" y="152"/>
                  </a:moveTo>
                  <a:lnTo>
                    <a:pt x="138" y="153"/>
                  </a:lnTo>
                  <a:lnTo>
                    <a:pt x="138" y="164"/>
                  </a:lnTo>
                  <a:lnTo>
                    <a:pt x="138" y="168"/>
                  </a:lnTo>
                  <a:lnTo>
                    <a:pt x="139" y="172"/>
                  </a:lnTo>
                  <a:lnTo>
                    <a:pt x="139" y="173"/>
                  </a:lnTo>
                  <a:lnTo>
                    <a:pt x="138" y="175"/>
                  </a:lnTo>
                  <a:lnTo>
                    <a:pt x="137" y="175"/>
                  </a:lnTo>
                  <a:lnTo>
                    <a:pt x="136" y="173"/>
                  </a:lnTo>
                  <a:lnTo>
                    <a:pt x="134" y="172"/>
                  </a:lnTo>
                  <a:lnTo>
                    <a:pt x="131" y="170"/>
                  </a:lnTo>
                  <a:lnTo>
                    <a:pt x="130" y="169"/>
                  </a:lnTo>
                  <a:lnTo>
                    <a:pt x="129" y="170"/>
                  </a:lnTo>
                  <a:lnTo>
                    <a:pt x="126" y="172"/>
                  </a:lnTo>
                  <a:lnTo>
                    <a:pt x="126" y="174"/>
                  </a:lnTo>
                  <a:lnTo>
                    <a:pt x="126" y="177"/>
                  </a:lnTo>
                  <a:lnTo>
                    <a:pt x="126" y="180"/>
                  </a:lnTo>
                  <a:lnTo>
                    <a:pt x="128" y="182"/>
                  </a:lnTo>
                  <a:lnTo>
                    <a:pt x="128" y="183"/>
                  </a:lnTo>
                  <a:lnTo>
                    <a:pt x="129" y="186"/>
                  </a:lnTo>
                  <a:lnTo>
                    <a:pt x="129" y="188"/>
                  </a:lnTo>
                  <a:lnTo>
                    <a:pt x="130" y="190"/>
                  </a:lnTo>
                  <a:lnTo>
                    <a:pt x="129" y="190"/>
                  </a:lnTo>
                  <a:lnTo>
                    <a:pt x="127" y="187"/>
                  </a:lnTo>
                  <a:lnTo>
                    <a:pt x="126" y="184"/>
                  </a:lnTo>
                  <a:lnTo>
                    <a:pt x="122" y="178"/>
                  </a:lnTo>
                  <a:lnTo>
                    <a:pt x="120" y="167"/>
                  </a:lnTo>
                  <a:lnTo>
                    <a:pt x="120" y="161"/>
                  </a:lnTo>
                  <a:lnTo>
                    <a:pt x="117" y="155"/>
                  </a:lnTo>
                  <a:lnTo>
                    <a:pt x="115" y="146"/>
                  </a:lnTo>
                  <a:lnTo>
                    <a:pt x="115" y="144"/>
                  </a:lnTo>
                  <a:lnTo>
                    <a:pt x="116" y="141"/>
                  </a:lnTo>
                  <a:lnTo>
                    <a:pt x="116" y="140"/>
                  </a:lnTo>
                  <a:lnTo>
                    <a:pt x="115" y="140"/>
                  </a:lnTo>
                  <a:lnTo>
                    <a:pt x="114" y="141"/>
                  </a:lnTo>
                  <a:lnTo>
                    <a:pt x="112" y="138"/>
                  </a:lnTo>
                  <a:lnTo>
                    <a:pt x="111" y="134"/>
                  </a:lnTo>
                  <a:lnTo>
                    <a:pt x="105" y="128"/>
                  </a:lnTo>
                  <a:lnTo>
                    <a:pt x="104" y="125"/>
                  </a:lnTo>
                  <a:lnTo>
                    <a:pt x="104" y="122"/>
                  </a:lnTo>
                  <a:lnTo>
                    <a:pt x="102" y="125"/>
                  </a:lnTo>
                  <a:lnTo>
                    <a:pt x="99" y="127"/>
                  </a:lnTo>
                  <a:lnTo>
                    <a:pt x="96" y="130"/>
                  </a:lnTo>
                  <a:lnTo>
                    <a:pt x="94" y="131"/>
                  </a:lnTo>
                  <a:lnTo>
                    <a:pt x="88" y="132"/>
                  </a:lnTo>
                  <a:lnTo>
                    <a:pt x="85" y="128"/>
                  </a:lnTo>
                  <a:lnTo>
                    <a:pt x="79" y="118"/>
                  </a:lnTo>
                  <a:lnTo>
                    <a:pt x="79" y="115"/>
                  </a:lnTo>
                  <a:lnTo>
                    <a:pt x="79" y="109"/>
                  </a:lnTo>
                  <a:lnTo>
                    <a:pt x="78" y="104"/>
                  </a:lnTo>
                  <a:lnTo>
                    <a:pt x="78" y="101"/>
                  </a:lnTo>
                  <a:lnTo>
                    <a:pt x="78" y="99"/>
                  </a:lnTo>
                  <a:lnTo>
                    <a:pt x="77" y="100"/>
                  </a:lnTo>
                  <a:lnTo>
                    <a:pt x="77" y="101"/>
                  </a:lnTo>
                  <a:lnTo>
                    <a:pt x="77" y="103"/>
                  </a:lnTo>
                  <a:lnTo>
                    <a:pt x="76" y="105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71" y="106"/>
                  </a:lnTo>
                  <a:lnTo>
                    <a:pt x="75" y="108"/>
                  </a:lnTo>
                  <a:lnTo>
                    <a:pt x="77" y="110"/>
                  </a:lnTo>
                  <a:lnTo>
                    <a:pt x="78" y="112"/>
                  </a:lnTo>
                  <a:lnTo>
                    <a:pt x="77" y="114"/>
                  </a:lnTo>
                  <a:lnTo>
                    <a:pt x="75" y="116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21"/>
                  </a:lnTo>
                  <a:lnTo>
                    <a:pt x="74" y="122"/>
                  </a:lnTo>
                  <a:lnTo>
                    <a:pt x="73" y="124"/>
                  </a:lnTo>
                  <a:lnTo>
                    <a:pt x="73" y="126"/>
                  </a:lnTo>
                  <a:lnTo>
                    <a:pt x="74" y="129"/>
                  </a:lnTo>
                  <a:lnTo>
                    <a:pt x="75" y="131"/>
                  </a:lnTo>
                  <a:lnTo>
                    <a:pt x="74" y="132"/>
                  </a:lnTo>
                  <a:lnTo>
                    <a:pt x="75" y="134"/>
                  </a:lnTo>
                  <a:lnTo>
                    <a:pt x="77" y="137"/>
                  </a:lnTo>
                  <a:lnTo>
                    <a:pt x="78" y="139"/>
                  </a:lnTo>
                  <a:lnTo>
                    <a:pt x="77" y="143"/>
                  </a:lnTo>
                  <a:lnTo>
                    <a:pt x="76" y="144"/>
                  </a:lnTo>
                  <a:lnTo>
                    <a:pt x="74" y="145"/>
                  </a:lnTo>
                  <a:lnTo>
                    <a:pt x="70" y="150"/>
                  </a:lnTo>
                  <a:lnTo>
                    <a:pt x="68" y="155"/>
                  </a:lnTo>
                  <a:lnTo>
                    <a:pt x="66" y="156"/>
                  </a:lnTo>
                  <a:lnTo>
                    <a:pt x="64" y="157"/>
                  </a:lnTo>
                  <a:lnTo>
                    <a:pt x="63" y="156"/>
                  </a:lnTo>
                  <a:lnTo>
                    <a:pt x="61" y="155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6" y="146"/>
                  </a:lnTo>
                  <a:lnTo>
                    <a:pt x="64" y="147"/>
                  </a:lnTo>
                  <a:lnTo>
                    <a:pt x="61" y="148"/>
                  </a:lnTo>
                  <a:lnTo>
                    <a:pt x="58" y="150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7" y="141"/>
                  </a:lnTo>
                  <a:lnTo>
                    <a:pt x="59" y="136"/>
                  </a:lnTo>
                  <a:lnTo>
                    <a:pt x="56" y="139"/>
                  </a:lnTo>
                  <a:lnTo>
                    <a:pt x="55" y="142"/>
                  </a:lnTo>
                  <a:lnTo>
                    <a:pt x="55" y="145"/>
                  </a:lnTo>
                  <a:lnTo>
                    <a:pt x="55" y="148"/>
                  </a:lnTo>
                  <a:lnTo>
                    <a:pt x="54" y="152"/>
                  </a:lnTo>
                  <a:lnTo>
                    <a:pt x="52" y="154"/>
                  </a:lnTo>
                  <a:lnTo>
                    <a:pt x="50" y="155"/>
                  </a:lnTo>
                  <a:lnTo>
                    <a:pt x="49" y="157"/>
                  </a:lnTo>
                  <a:lnTo>
                    <a:pt x="47" y="159"/>
                  </a:lnTo>
                  <a:lnTo>
                    <a:pt x="47" y="156"/>
                  </a:lnTo>
                  <a:lnTo>
                    <a:pt x="46" y="152"/>
                  </a:lnTo>
                  <a:lnTo>
                    <a:pt x="44" y="142"/>
                  </a:lnTo>
                  <a:lnTo>
                    <a:pt x="44" y="144"/>
                  </a:lnTo>
                  <a:lnTo>
                    <a:pt x="44" y="150"/>
                  </a:lnTo>
                  <a:lnTo>
                    <a:pt x="44" y="154"/>
                  </a:lnTo>
                  <a:lnTo>
                    <a:pt x="43" y="157"/>
                  </a:lnTo>
                  <a:lnTo>
                    <a:pt x="40" y="160"/>
                  </a:lnTo>
                  <a:lnTo>
                    <a:pt x="38" y="161"/>
                  </a:lnTo>
                  <a:lnTo>
                    <a:pt x="36" y="160"/>
                  </a:lnTo>
                  <a:lnTo>
                    <a:pt x="34" y="158"/>
                  </a:lnTo>
                  <a:lnTo>
                    <a:pt x="32" y="155"/>
                  </a:lnTo>
                  <a:lnTo>
                    <a:pt x="32" y="150"/>
                  </a:lnTo>
                  <a:lnTo>
                    <a:pt x="31" y="148"/>
                  </a:lnTo>
                  <a:lnTo>
                    <a:pt x="31" y="145"/>
                  </a:lnTo>
                  <a:lnTo>
                    <a:pt x="31" y="142"/>
                  </a:lnTo>
                  <a:lnTo>
                    <a:pt x="28" y="134"/>
                  </a:lnTo>
                  <a:lnTo>
                    <a:pt x="27" y="131"/>
                  </a:lnTo>
                  <a:lnTo>
                    <a:pt x="27" y="130"/>
                  </a:lnTo>
                  <a:lnTo>
                    <a:pt x="27" y="129"/>
                  </a:lnTo>
                  <a:lnTo>
                    <a:pt x="27" y="123"/>
                  </a:lnTo>
                  <a:lnTo>
                    <a:pt x="25" y="120"/>
                  </a:lnTo>
                  <a:lnTo>
                    <a:pt x="25" y="117"/>
                  </a:lnTo>
                  <a:lnTo>
                    <a:pt x="27" y="113"/>
                  </a:lnTo>
                  <a:lnTo>
                    <a:pt x="26" y="112"/>
                  </a:lnTo>
                  <a:lnTo>
                    <a:pt x="23" y="111"/>
                  </a:lnTo>
                  <a:lnTo>
                    <a:pt x="21" y="110"/>
                  </a:lnTo>
                  <a:lnTo>
                    <a:pt x="20" y="109"/>
                  </a:lnTo>
                  <a:lnTo>
                    <a:pt x="22" y="104"/>
                  </a:lnTo>
                  <a:lnTo>
                    <a:pt x="20" y="103"/>
                  </a:lnTo>
                  <a:lnTo>
                    <a:pt x="18" y="101"/>
                  </a:lnTo>
                  <a:lnTo>
                    <a:pt x="18" y="100"/>
                  </a:lnTo>
                  <a:lnTo>
                    <a:pt x="17" y="99"/>
                  </a:lnTo>
                  <a:lnTo>
                    <a:pt x="16" y="97"/>
                  </a:lnTo>
                  <a:lnTo>
                    <a:pt x="18" y="92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7"/>
                  </a:lnTo>
                  <a:lnTo>
                    <a:pt x="18" y="75"/>
                  </a:lnTo>
                  <a:lnTo>
                    <a:pt x="14" y="74"/>
                  </a:lnTo>
                  <a:lnTo>
                    <a:pt x="11" y="73"/>
                  </a:lnTo>
                  <a:lnTo>
                    <a:pt x="10" y="71"/>
                  </a:lnTo>
                  <a:lnTo>
                    <a:pt x="7" y="70"/>
                  </a:lnTo>
                  <a:lnTo>
                    <a:pt x="6" y="71"/>
                  </a:lnTo>
                  <a:lnTo>
                    <a:pt x="3" y="69"/>
                  </a:lnTo>
                  <a:lnTo>
                    <a:pt x="1" y="68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4" y="56"/>
                  </a:lnTo>
                  <a:lnTo>
                    <a:pt x="5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1" y="54"/>
                  </a:lnTo>
                  <a:lnTo>
                    <a:pt x="13" y="46"/>
                  </a:lnTo>
                  <a:lnTo>
                    <a:pt x="17" y="46"/>
                  </a:lnTo>
                  <a:lnTo>
                    <a:pt x="20" y="47"/>
                  </a:lnTo>
                  <a:lnTo>
                    <a:pt x="22" y="47"/>
                  </a:lnTo>
                  <a:lnTo>
                    <a:pt x="24" y="47"/>
                  </a:lnTo>
                  <a:lnTo>
                    <a:pt x="26" y="46"/>
                  </a:lnTo>
                  <a:lnTo>
                    <a:pt x="27" y="46"/>
                  </a:lnTo>
                  <a:lnTo>
                    <a:pt x="28" y="45"/>
                  </a:lnTo>
                  <a:lnTo>
                    <a:pt x="28" y="43"/>
                  </a:lnTo>
                  <a:lnTo>
                    <a:pt x="25" y="42"/>
                  </a:lnTo>
                  <a:lnTo>
                    <a:pt x="24" y="41"/>
                  </a:lnTo>
                  <a:lnTo>
                    <a:pt x="23" y="38"/>
                  </a:lnTo>
                  <a:lnTo>
                    <a:pt x="22" y="37"/>
                  </a:lnTo>
                  <a:lnTo>
                    <a:pt x="17" y="37"/>
                  </a:lnTo>
                  <a:lnTo>
                    <a:pt x="14" y="35"/>
                  </a:lnTo>
                  <a:lnTo>
                    <a:pt x="12" y="34"/>
                  </a:lnTo>
                  <a:lnTo>
                    <a:pt x="10" y="30"/>
                  </a:lnTo>
                  <a:lnTo>
                    <a:pt x="7" y="27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28" y="9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3" y="9"/>
                  </a:lnTo>
                  <a:lnTo>
                    <a:pt x="33" y="13"/>
                  </a:lnTo>
                  <a:lnTo>
                    <a:pt x="35" y="16"/>
                  </a:lnTo>
                  <a:lnTo>
                    <a:pt x="38" y="18"/>
                  </a:lnTo>
                  <a:lnTo>
                    <a:pt x="41" y="19"/>
                  </a:lnTo>
                  <a:lnTo>
                    <a:pt x="44" y="20"/>
                  </a:lnTo>
                  <a:lnTo>
                    <a:pt x="46" y="19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8" y="12"/>
                  </a:lnTo>
                  <a:lnTo>
                    <a:pt x="50" y="13"/>
                  </a:lnTo>
                  <a:lnTo>
                    <a:pt x="51" y="14"/>
                  </a:lnTo>
                  <a:lnTo>
                    <a:pt x="54" y="21"/>
                  </a:lnTo>
                  <a:lnTo>
                    <a:pt x="53" y="25"/>
                  </a:lnTo>
                  <a:lnTo>
                    <a:pt x="54" y="34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4" y="43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60" y="45"/>
                  </a:lnTo>
                  <a:lnTo>
                    <a:pt x="63" y="46"/>
                  </a:lnTo>
                  <a:lnTo>
                    <a:pt x="67" y="47"/>
                  </a:lnTo>
                  <a:lnTo>
                    <a:pt x="73" y="48"/>
                  </a:lnTo>
                  <a:lnTo>
                    <a:pt x="76" y="48"/>
                  </a:lnTo>
                  <a:lnTo>
                    <a:pt x="78" y="48"/>
                  </a:lnTo>
                  <a:lnTo>
                    <a:pt x="81" y="48"/>
                  </a:lnTo>
                  <a:lnTo>
                    <a:pt x="91" y="47"/>
                  </a:lnTo>
                  <a:lnTo>
                    <a:pt x="99" y="47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13" y="48"/>
                  </a:lnTo>
                  <a:lnTo>
                    <a:pt x="121" y="47"/>
                  </a:lnTo>
                  <a:lnTo>
                    <a:pt x="126" y="50"/>
                  </a:lnTo>
                  <a:lnTo>
                    <a:pt x="131" y="52"/>
                  </a:lnTo>
                  <a:lnTo>
                    <a:pt x="134" y="55"/>
                  </a:lnTo>
                  <a:lnTo>
                    <a:pt x="135" y="56"/>
                  </a:lnTo>
                  <a:lnTo>
                    <a:pt x="134" y="57"/>
                  </a:lnTo>
                  <a:lnTo>
                    <a:pt x="133" y="58"/>
                  </a:lnTo>
                  <a:lnTo>
                    <a:pt x="132" y="58"/>
                  </a:lnTo>
                  <a:lnTo>
                    <a:pt x="127" y="56"/>
                  </a:lnTo>
                  <a:lnTo>
                    <a:pt x="127" y="57"/>
                  </a:lnTo>
                  <a:lnTo>
                    <a:pt x="127" y="60"/>
                  </a:lnTo>
                  <a:lnTo>
                    <a:pt x="127" y="61"/>
                  </a:lnTo>
                  <a:lnTo>
                    <a:pt x="126" y="63"/>
                  </a:lnTo>
                  <a:lnTo>
                    <a:pt x="124" y="69"/>
                  </a:lnTo>
                  <a:lnTo>
                    <a:pt x="123" y="73"/>
                  </a:lnTo>
                  <a:lnTo>
                    <a:pt x="122" y="73"/>
                  </a:lnTo>
                  <a:lnTo>
                    <a:pt x="122" y="73"/>
                  </a:lnTo>
                  <a:lnTo>
                    <a:pt x="120" y="74"/>
                  </a:lnTo>
                  <a:lnTo>
                    <a:pt x="118" y="74"/>
                  </a:lnTo>
                  <a:lnTo>
                    <a:pt x="118" y="75"/>
                  </a:lnTo>
                  <a:lnTo>
                    <a:pt x="117" y="78"/>
                  </a:lnTo>
                  <a:lnTo>
                    <a:pt x="116" y="79"/>
                  </a:lnTo>
                  <a:lnTo>
                    <a:pt x="115" y="80"/>
                  </a:lnTo>
                  <a:lnTo>
                    <a:pt x="113" y="79"/>
                  </a:lnTo>
                  <a:lnTo>
                    <a:pt x="112" y="79"/>
                  </a:lnTo>
                  <a:lnTo>
                    <a:pt x="110" y="79"/>
                  </a:lnTo>
                  <a:lnTo>
                    <a:pt x="108" y="80"/>
                  </a:lnTo>
                  <a:lnTo>
                    <a:pt x="107" y="82"/>
                  </a:lnTo>
                  <a:lnTo>
                    <a:pt x="105" y="83"/>
                  </a:lnTo>
                  <a:lnTo>
                    <a:pt x="102" y="82"/>
                  </a:lnTo>
                  <a:lnTo>
                    <a:pt x="101" y="83"/>
                  </a:lnTo>
                  <a:lnTo>
                    <a:pt x="101" y="84"/>
                  </a:lnTo>
                  <a:lnTo>
                    <a:pt x="100" y="85"/>
                  </a:lnTo>
                  <a:lnTo>
                    <a:pt x="97" y="89"/>
                  </a:lnTo>
                  <a:lnTo>
                    <a:pt x="96" y="93"/>
                  </a:lnTo>
                  <a:lnTo>
                    <a:pt x="94" y="97"/>
                  </a:lnTo>
                  <a:lnTo>
                    <a:pt x="94" y="100"/>
                  </a:lnTo>
                  <a:lnTo>
                    <a:pt x="97" y="106"/>
                  </a:lnTo>
                  <a:lnTo>
                    <a:pt x="99" y="115"/>
                  </a:lnTo>
                  <a:lnTo>
                    <a:pt x="100" y="116"/>
                  </a:lnTo>
                  <a:lnTo>
                    <a:pt x="101" y="117"/>
                  </a:lnTo>
                  <a:lnTo>
                    <a:pt x="101" y="116"/>
                  </a:lnTo>
                  <a:lnTo>
                    <a:pt x="101" y="114"/>
                  </a:lnTo>
                  <a:lnTo>
                    <a:pt x="101" y="113"/>
                  </a:lnTo>
                  <a:lnTo>
                    <a:pt x="102" y="112"/>
                  </a:lnTo>
                  <a:lnTo>
                    <a:pt x="103" y="113"/>
                  </a:lnTo>
                  <a:lnTo>
                    <a:pt x="104" y="114"/>
                  </a:lnTo>
                  <a:lnTo>
                    <a:pt x="105" y="117"/>
                  </a:lnTo>
                  <a:lnTo>
                    <a:pt x="107" y="119"/>
                  </a:lnTo>
                  <a:lnTo>
                    <a:pt x="108" y="119"/>
                  </a:lnTo>
                  <a:lnTo>
                    <a:pt x="111" y="119"/>
                  </a:lnTo>
                  <a:lnTo>
                    <a:pt x="112" y="117"/>
                  </a:lnTo>
                  <a:lnTo>
                    <a:pt x="113" y="115"/>
                  </a:lnTo>
                  <a:lnTo>
                    <a:pt x="113" y="112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8" y="103"/>
                  </a:lnTo>
                  <a:lnTo>
                    <a:pt x="118" y="102"/>
                  </a:lnTo>
                  <a:lnTo>
                    <a:pt x="118" y="99"/>
                  </a:lnTo>
                  <a:lnTo>
                    <a:pt x="118" y="96"/>
                  </a:lnTo>
                  <a:lnTo>
                    <a:pt x="120" y="96"/>
                  </a:lnTo>
                  <a:lnTo>
                    <a:pt x="121" y="97"/>
                  </a:lnTo>
                  <a:lnTo>
                    <a:pt x="124" y="95"/>
                  </a:lnTo>
                  <a:lnTo>
                    <a:pt x="124" y="95"/>
                  </a:lnTo>
                  <a:lnTo>
                    <a:pt x="126" y="97"/>
                  </a:lnTo>
                  <a:lnTo>
                    <a:pt x="127" y="97"/>
                  </a:lnTo>
                  <a:lnTo>
                    <a:pt x="129" y="103"/>
                  </a:lnTo>
                  <a:lnTo>
                    <a:pt x="130" y="108"/>
                  </a:lnTo>
                  <a:lnTo>
                    <a:pt x="130" y="110"/>
                  </a:lnTo>
                  <a:lnTo>
                    <a:pt x="131" y="116"/>
                  </a:lnTo>
                  <a:lnTo>
                    <a:pt x="131" y="121"/>
                  </a:lnTo>
                  <a:lnTo>
                    <a:pt x="132" y="122"/>
                  </a:lnTo>
                  <a:lnTo>
                    <a:pt x="133" y="125"/>
                  </a:lnTo>
                  <a:lnTo>
                    <a:pt x="134" y="127"/>
                  </a:lnTo>
                  <a:lnTo>
                    <a:pt x="135" y="129"/>
                  </a:lnTo>
                  <a:lnTo>
                    <a:pt x="135" y="134"/>
                  </a:lnTo>
                  <a:lnTo>
                    <a:pt x="136" y="137"/>
                  </a:lnTo>
                  <a:lnTo>
                    <a:pt x="137" y="150"/>
                  </a:lnTo>
                  <a:lnTo>
                    <a:pt x="137" y="15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0" name="Freeform 343">
              <a:extLst>
                <a:ext uri="{FF2B5EF4-FFF2-40B4-BE49-F238E27FC236}">
                  <a16:creationId xmlns:a16="http://schemas.microsoft.com/office/drawing/2014/main" id="{ACAA0345-7057-4C5E-AB91-20162F737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43315" y="8825279"/>
              <a:ext cx="5497" cy="21981"/>
            </a:xfrm>
            <a:custGeom>
              <a:avLst/>
              <a:gdLst>
                <a:gd name="T0" fmla="*/ 4 w 6"/>
                <a:gd name="T1" fmla="*/ 12 h 16"/>
                <a:gd name="T2" fmla="*/ 4 w 6"/>
                <a:gd name="T3" fmla="*/ 15 h 16"/>
                <a:gd name="T4" fmla="*/ 3 w 6"/>
                <a:gd name="T5" fmla="*/ 14 h 16"/>
                <a:gd name="T6" fmla="*/ 0 w 6"/>
                <a:gd name="T7" fmla="*/ 10 h 16"/>
                <a:gd name="T8" fmla="*/ 1 w 6"/>
                <a:gd name="T9" fmla="*/ 6 h 16"/>
                <a:gd name="T10" fmla="*/ 0 w 6"/>
                <a:gd name="T11" fmla="*/ 2 h 16"/>
                <a:gd name="T12" fmla="*/ 0 w 6"/>
                <a:gd name="T13" fmla="*/ 1 h 16"/>
                <a:gd name="T14" fmla="*/ 3 w 6"/>
                <a:gd name="T15" fmla="*/ 0 h 16"/>
                <a:gd name="T16" fmla="*/ 4 w 6"/>
                <a:gd name="T17" fmla="*/ 0 h 16"/>
                <a:gd name="T18" fmla="*/ 3 w 6"/>
                <a:gd name="T19" fmla="*/ 2 h 16"/>
                <a:gd name="T20" fmla="*/ 4 w 6"/>
                <a:gd name="T21" fmla="*/ 4 h 16"/>
                <a:gd name="T22" fmla="*/ 5 w 6"/>
                <a:gd name="T23" fmla="*/ 8 h 16"/>
                <a:gd name="T24" fmla="*/ 4 w 6"/>
                <a:gd name="T2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6">
                  <a:moveTo>
                    <a:pt x="4" y="12"/>
                  </a:moveTo>
                  <a:lnTo>
                    <a:pt x="4" y="15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1" y="6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4" y="4"/>
                  </a:lnTo>
                  <a:lnTo>
                    <a:pt x="5" y="8"/>
                  </a:lnTo>
                  <a:lnTo>
                    <a:pt x="4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1" name="Freeform 344">
              <a:extLst>
                <a:ext uri="{FF2B5EF4-FFF2-40B4-BE49-F238E27FC236}">
                  <a16:creationId xmlns:a16="http://schemas.microsoft.com/office/drawing/2014/main" id="{26509DC8-5F4C-4C91-A4FB-DB63813F0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43315" y="8825279"/>
              <a:ext cx="5497" cy="21981"/>
            </a:xfrm>
            <a:custGeom>
              <a:avLst/>
              <a:gdLst>
                <a:gd name="T0" fmla="*/ 4 w 6"/>
                <a:gd name="T1" fmla="*/ 12 h 16"/>
                <a:gd name="T2" fmla="*/ 4 w 6"/>
                <a:gd name="T3" fmla="*/ 15 h 16"/>
                <a:gd name="T4" fmla="*/ 3 w 6"/>
                <a:gd name="T5" fmla="*/ 14 h 16"/>
                <a:gd name="T6" fmla="*/ 0 w 6"/>
                <a:gd name="T7" fmla="*/ 10 h 16"/>
                <a:gd name="T8" fmla="*/ 1 w 6"/>
                <a:gd name="T9" fmla="*/ 6 h 16"/>
                <a:gd name="T10" fmla="*/ 0 w 6"/>
                <a:gd name="T11" fmla="*/ 2 h 16"/>
                <a:gd name="T12" fmla="*/ 0 w 6"/>
                <a:gd name="T13" fmla="*/ 1 h 16"/>
                <a:gd name="T14" fmla="*/ 3 w 6"/>
                <a:gd name="T15" fmla="*/ 0 h 16"/>
                <a:gd name="T16" fmla="*/ 4 w 6"/>
                <a:gd name="T17" fmla="*/ 0 h 16"/>
                <a:gd name="T18" fmla="*/ 3 w 6"/>
                <a:gd name="T19" fmla="*/ 2 h 16"/>
                <a:gd name="T20" fmla="*/ 4 w 6"/>
                <a:gd name="T21" fmla="*/ 4 h 16"/>
                <a:gd name="T22" fmla="*/ 5 w 6"/>
                <a:gd name="T23" fmla="*/ 8 h 16"/>
                <a:gd name="T24" fmla="*/ 4 w 6"/>
                <a:gd name="T2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6">
                  <a:moveTo>
                    <a:pt x="4" y="12"/>
                  </a:moveTo>
                  <a:lnTo>
                    <a:pt x="4" y="15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1" y="6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4" y="4"/>
                  </a:lnTo>
                  <a:lnTo>
                    <a:pt x="5" y="8"/>
                  </a:lnTo>
                  <a:lnTo>
                    <a:pt x="4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2" name="Freeform 345">
              <a:extLst>
                <a:ext uri="{FF2B5EF4-FFF2-40B4-BE49-F238E27FC236}">
                  <a16:creationId xmlns:a16="http://schemas.microsoft.com/office/drawing/2014/main" id="{0BF02B16-491B-4134-8802-150622931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9219" y="9655055"/>
              <a:ext cx="49458" cy="38465"/>
            </a:xfrm>
            <a:custGeom>
              <a:avLst/>
              <a:gdLst>
                <a:gd name="T0" fmla="*/ 28 w 39"/>
                <a:gd name="T1" fmla="*/ 4 h 31"/>
                <a:gd name="T2" fmla="*/ 32 w 39"/>
                <a:gd name="T3" fmla="*/ 4 h 31"/>
                <a:gd name="T4" fmla="*/ 33 w 39"/>
                <a:gd name="T5" fmla="*/ 5 h 31"/>
                <a:gd name="T6" fmla="*/ 34 w 39"/>
                <a:gd name="T7" fmla="*/ 8 h 31"/>
                <a:gd name="T8" fmla="*/ 36 w 39"/>
                <a:gd name="T9" fmla="*/ 12 h 31"/>
                <a:gd name="T10" fmla="*/ 36 w 39"/>
                <a:gd name="T11" fmla="*/ 18 h 31"/>
                <a:gd name="T12" fmla="*/ 38 w 39"/>
                <a:gd name="T13" fmla="*/ 19 h 31"/>
                <a:gd name="T14" fmla="*/ 38 w 39"/>
                <a:gd name="T15" fmla="*/ 20 h 31"/>
                <a:gd name="T16" fmla="*/ 36 w 39"/>
                <a:gd name="T17" fmla="*/ 21 h 31"/>
                <a:gd name="T18" fmla="*/ 35 w 39"/>
                <a:gd name="T19" fmla="*/ 21 h 31"/>
                <a:gd name="T20" fmla="*/ 33 w 39"/>
                <a:gd name="T21" fmla="*/ 20 h 31"/>
                <a:gd name="T22" fmla="*/ 31 w 39"/>
                <a:gd name="T23" fmla="*/ 19 h 31"/>
                <a:gd name="T24" fmla="*/ 29 w 39"/>
                <a:gd name="T25" fmla="*/ 13 h 31"/>
                <a:gd name="T26" fmla="*/ 28 w 39"/>
                <a:gd name="T27" fmla="*/ 10 h 31"/>
                <a:gd name="T28" fmla="*/ 28 w 39"/>
                <a:gd name="T29" fmla="*/ 7 h 31"/>
                <a:gd name="T30" fmla="*/ 28 w 39"/>
                <a:gd name="T31" fmla="*/ 4 h 31"/>
                <a:gd name="T32" fmla="*/ 28 w 39"/>
                <a:gd name="T33" fmla="*/ 4 h 31"/>
                <a:gd name="T34" fmla="*/ 26 w 39"/>
                <a:gd name="T35" fmla="*/ 5 h 31"/>
                <a:gd name="T36" fmla="*/ 23 w 39"/>
                <a:gd name="T37" fmla="*/ 7 h 31"/>
                <a:gd name="T38" fmla="*/ 21 w 39"/>
                <a:gd name="T39" fmla="*/ 8 h 31"/>
                <a:gd name="T40" fmla="*/ 20 w 39"/>
                <a:gd name="T41" fmla="*/ 10 h 31"/>
                <a:gd name="T42" fmla="*/ 21 w 39"/>
                <a:gd name="T43" fmla="*/ 11 h 31"/>
                <a:gd name="T44" fmla="*/ 21 w 39"/>
                <a:gd name="T45" fmla="*/ 15 h 31"/>
                <a:gd name="T46" fmla="*/ 21 w 39"/>
                <a:gd name="T47" fmla="*/ 17 h 31"/>
                <a:gd name="T48" fmla="*/ 22 w 39"/>
                <a:gd name="T49" fmla="*/ 18 h 31"/>
                <a:gd name="T50" fmla="*/ 23 w 39"/>
                <a:gd name="T51" fmla="*/ 19 h 31"/>
                <a:gd name="T52" fmla="*/ 22 w 39"/>
                <a:gd name="T53" fmla="*/ 21 h 31"/>
                <a:gd name="T54" fmla="*/ 21 w 39"/>
                <a:gd name="T55" fmla="*/ 23 h 31"/>
                <a:gd name="T56" fmla="*/ 22 w 39"/>
                <a:gd name="T57" fmla="*/ 23 h 31"/>
                <a:gd name="T58" fmla="*/ 21 w 39"/>
                <a:gd name="T59" fmla="*/ 26 h 31"/>
                <a:gd name="T60" fmla="*/ 19 w 39"/>
                <a:gd name="T61" fmla="*/ 28 h 31"/>
                <a:gd name="T62" fmla="*/ 17 w 39"/>
                <a:gd name="T63" fmla="*/ 30 h 31"/>
                <a:gd name="T64" fmla="*/ 16 w 39"/>
                <a:gd name="T65" fmla="*/ 30 h 31"/>
                <a:gd name="T66" fmla="*/ 15 w 39"/>
                <a:gd name="T67" fmla="*/ 30 h 31"/>
                <a:gd name="T68" fmla="*/ 13 w 39"/>
                <a:gd name="T69" fmla="*/ 28 h 31"/>
                <a:gd name="T70" fmla="*/ 11 w 39"/>
                <a:gd name="T71" fmla="*/ 25 h 31"/>
                <a:gd name="T72" fmla="*/ 10 w 39"/>
                <a:gd name="T73" fmla="*/ 23 h 31"/>
                <a:gd name="T74" fmla="*/ 7 w 39"/>
                <a:gd name="T75" fmla="*/ 23 h 31"/>
                <a:gd name="T76" fmla="*/ 6 w 39"/>
                <a:gd name="T77" fmla="*/ 22 h 31"/>
                <a:gd name="T78" fmla="*/ 6 w 39"/>
                <a:gd name="T79" fmla="*/ 21 h 31"/>
                <a:gd name="T80" fmla="*/ 5 w 39"/>
                <a:gd name="T81" fmla="*/ 19 h 31"/>
                <a:gd name="T82" fmla="*/ 4 w 39"/>
                <a:gd name="T83" fmla="*/ 17 h 31"/>
                <a:gd name="T84" fmla="*/ 3 w 39"/>
                <a:gd name="T85" fmla="*/ 15 h 31"/>
                <a:gd name="T86" fmla="*/ 0 w 39"/>
                <a:gd name="T87" fmla="*/ 14 h 31"/>
                <a:gd name="T88" fmla="*/ 0 w 39"/>
                <a:gd name="T89" fmla="*/ 13 h 31"/>
                <a:gd name="T90" fmla="*/ 3 w 39"/>
                <a:gd name="T91" fmla="*/ 13 h 31"/>
                <a:gd name="T92" fmla="*/ 6 w 39"/>
                <a:gd name="T93" fmla="*/ 13 h 31"/>
                <a:gd name="T94" fmla="*/ 10 w 39"/>
                <a:gd name="T95" fmla="*/ 11 h 31"/>
                <a:gd name="T96" fmla="*/ 14 w 39"/>
                <a:gd name="T97" fmla="*/ 9 h 31"/>
                <a:gd name="T98" fmla="*/ 17 w 39"/>
                <a:gd name="T99" fmla="*/ 7 h 31"/>
                <a:gd name="T100" fmla="*/ 20 w 39"/>
                <a:gd name="T101" fmla="*/ 5 h 31"/>
                <a:gd name="T102" fmla="*/ 23 w 39"/>
                <a:gd name="T103" fmla="*/ 2 h 31"/>
                <a:gd name="T104" fmla="*/ 28 w 39"/>
                <a:gd name="T105" fmla="*/ 0 h 31"/>
                <a:gd name="T106" fmla="*/ 29 w 39"/>
                <a:gd name="T107" fmla="*/ 0 h 31"/>
                <a:gd name="T108" fmla="*/ 29 w 39"/>
                <a:gd name="T109" fmla="*/ 2 h 31"/>
                <a:gd name="T110" fmla="*/ 28 w 39"/>
                <a:gd name="T111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" h="31">
                  <a:moveTo>
                    <a:pt x="28" y="4"/>
                  </a:moveTo>
                  <a:lnTo>
                    <a:pt x="32" y="4"/>
                  </a:lnTo>
                  <a:lnTo>
                    <a:pt x="33" y="5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18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6" y="21"/>
                  </a:lnTo>
                  <a:lnTo>
                    <a:pt x="35" y="21"/>
                  </a:lnTo>
                  <a:lnTo>
                    <a:pt x="33" y="20"/>
                  </a:lnTo>
                  <a:lnTo>
                    <a:pt x="31" y="19"/>
                  </a:lnTo>
                  <a:lnTo>
                    <a:pt x="29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4"/>
                  </a:lnTo>
                  <a:close/>
                  <a:moveTo>
                    <a:pt x="28" y="4"/>
                  </a:moveTo>
                  <a:lnTo>
                    <a:pt x="26" y="5"/>
                  </a:lnTo>
                  <a:lnTo>
                    <a:pt x="23" y="7"/>
                  </a:lnTo>
                  <a:lnTo>
                    <a:pt x="21" y="8"/>
                  </a:lnTo>
                  <a:lnTo>
                    <a:pt x="20" y="10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2" y="18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1" y="26"/>
                  </a:lnTo>
                  <a:lnTo>
                    <a:pt x="19" y="28"/>
                  </a:lnTo>
                  <a:lnTo>
                    <a:pt x="17" y="30"/>
                  </a:lnTo>
                  <a:lnTo>
                    <a:pt x="16" y="30"/>
                  </a:lnTo>
                  <a:lnTo>
                    <a:pt x="15" y="30"/>
                  </a:lnTo>
                  <a:lnTo>
                    <a:pt x="13" y="28"/>
                  </a:lnTo>
                  <a:lnTo>
                    <a:pt x="11" y="25"/>
                  </a:lnTo>
                  <a:lnTo>
                    <a:pt x="10" y="23"/>
                  </a:lnTo>
                  <a:lnTo>
                    <a:pt x="7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3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10" y="11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20" y="5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3" name="Freeform 346">
              <a:extLst>
                <a:ext uri="{FF2B5EF4-FFF2-40B4-BE49-F238E27FC236}">
                  <a16:creationId xmlns:a16="http://schemas.microsoft.com/office/drawing/2014/main" id="{42E95EB7-D9E6-49ED-8DEF-112E25585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2189" y="9660548"/>
              <a:ext cx="10991" cy="21981"/>
            </a:xfrm>
            <a:custGeom>
              <a:avLst/>
              <a:gdLst>
                <a:gd name="T0" fmla="*/ 0 w 11"/>
                <a:gd name="T1" fmla="*/ 0 h 18"/>
                <a:gd name="T2" fmla="*/ 4 w 11"/>
                <a:gd name="T3" fmla="*/ 0 h 18"/>
                <a:gd name="T4" fmla="*/ 5 w 11"/>
                <a:gd name="T5" fmla="*/ 1 h 18"/>
                <a:gd name="T6" fmla="*/ 6 w 11"/>
                <a:gd name="T7" fmla="*/ 4 h 18"/>
                <a:gd name="T8" fmla="*/ 8 w 11"/>
                <a:gd name="T9" fmla="*/ 8 h 18"/>
                <a:gd name="T10" fmla="*/ 8 w 11"/>
                <a:gd name="T11" fmla="*/ 14 h 18"/>
                <a:gd name="T12" fmla="*/ 10 w 11"/>
                <a:gd name="T13" fmla="*/ 15 h 18"/>
                <a:gd name="T14" fmla="*/ 10 w 11"/>
                <a:gd name="T15" fmla="*/ 16 h 18"/>
                <a:gd name="T16" fmla="*/ 8 w 11"/>
                <a:gd name="T17" fmla="*/ 17 h 18"/>
                <a:gd name="T18" fmla="*/ 7 w 11"/>
                <a:gd name="T19" fmla="*/ 17 h 18"/>
                <a:gd name="T20" fmla="*/ 5 w 11"/>
                <a:gd name="T21" fmla="*/ 16 h 18"/>
                <a:gd name="T22" fmla="*/ 3 w 11"/>
                <a:gd name="T23" fmla="*/ 15 h 18"/>
                <a:gd name="T24" fmla="*/ 1 w 11"/>
                <a:gd name="T25" fmla="*/ 9 h 18"/>
                <a:gd name="T26" fmla="*/ 0 w 11"/>
                <a:gd name="T27" fmla="*/ 6 h 18"/>
                <a:gd name="T28" fmla="*/ 0 w 11"/>
                <a:gd name="T29" fmla="*/ 3 h 18"/>
                <a:gd name="T30" fmla="*/ 0 w 11"/>
                <a:gd name="T3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8">
                  <a:moveTo>
                    <a:pt x="0" y="0"/>
                  </a:moveTo>
                  <a:lnTo>
                    <a:pt x="4" y="0"/>
                  </a:lnTo>
                  <a:lnTo>
                    <a:pt x="5" y="1"/>
                  </a:lnTo>
                  <a:lnTo>
                    <a:pt x="6" y="4"/>
                  </a:lnTo>
                  <a:lnTo>
                    <a:pt x="8" y="8"/>
                  </a:lnTo>
                  <a:lnTo>
                    <a:pt x="8" y="14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4" name="Freeform 347">
              <a:extLst>
                <a:ext uri="{FF2B5EF4-FFF2-40B4-BE49-F238E27FC236}">
                  <a16:creationId xmlns:a16="http://schemas.microsoft.com/office/drawing/2014/main" id="{2248171E-4CAD-41C8-83C4-E608EA384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9219" y="9655055"/>
              <a:ext cx="38468" cy="38465"/>
            </a:xfrm>
            <a:custGeom>
              <a:avLst/>
              <a:gdLst>
                <a:gd name="T0" fmla="*/ 28 w 30"/>
                <a:gd name="T1" fmla="*/ 4 h 31"/>
                <a:gd name="T2" fmla="*/ 26 w 30"/>
                <a:gd name="T3" fmla="*/ 5 h 31"/>
                <a:gd name="T4" fmla="*/ 23 w 30"/>
                <a:gd name="T5" fmla="*/ 7 h 31"/>
                <a:gd name="T6" fmla="*/ 21 w 30"/>
                <a:gd name="T7" fmla="*/ 8 h 31"/>
                <a:gd name="T8" fmla="*/ 20 w 30"/>
                <a:gd name="T9" fmla="*/ 10 h 31"/>
                <a:gd name="T10" fmla="*/ 21 w 30"/>
                <a:gd name="T11" fmla="*/ 11 h 31"/>
                <a:gd name="T12" fmla="*/ 21 w 30"/>
                <a:gd name="T13" fmla="*/ 15 h 31"/>
                <a:gd name="T14" fmla="*/ 21 w 30"/>
                <a:gd name="T15" fmla="*/ 17 h 31"/>
                <a:gd name="T16" fmla="*/ 22 w 30"/>
                <a:gd name="T17" fmla="*/ 18 h 31"/>
                <a:gd name="T18" fmla="*/ 23 w 30"/>
                <a:gd name="T19" fmla="*/ 19 h 31"/>
                <a:gd name="T20" fmla="*/ 22 w 30"/>
                <a:gd name="T21" fmla="*/ 21 h 31"/>
                <a:gd name="T22" fmla="*/ 21 w 30"/>
                <a:gd name="T23" fmla="*/ 23 h 31"/>
                <a:gd name="T24" fmla="*/ 22 w 30"/>
                <a:gd name="T25" fmla="*/ 23 h 31"/>
                <a:gd name="T26" fmla="*/ 21 w 30"/>
                <a:gd name="T27" fmla="*/ 26 h 31"/>
                <a:gd name="T28" fmla="*/ 19 w 30"/>
                <a:gd name="T29" fmla="*/ 28 h 31"/>
                <a:gd name="T30" fmla="*/ 17 w 30"/>
                <a:gd name="T31" fmla="*/ 30 h 31"/>
                <a:gd name="T32" fmla="*/ 16 w 30"/>
                <a:gd name="T33" fmla="*/ 30 h 31"/>
                <a:gd name="T34" fmla="*/ 15 w 30"/>
                <a:gd name="T35" fmla="*/ 30 h 31"/>
                <a:gd name="T36" fmla="*/ 13 w 30"/>
                <a:gd name="T37" fmla="*/ 28 h 31"/>
                <a:gd name="T38" fmla="*/ 11 w 30"/>
                <a:gd name="T39" fmla="*/ 25 h 31"/>
                <a:gd name="T40" fmla="*/ 10 w 30"/>
                <a:gd name="T41" fmla="*/ 23 h 31"/>
                <a:gd name="T42" fmla="*/ 7 w 30"/>
                <a:gd name="T43" fmla="*/ 23 h 31"/>
                <a:gd name="T44" fmla="*/ 6 w 30"/>
                <a:gd name="T45" fmla="*/ 22 h 31"/>
                <a:gd name="T46" fmla="*/ 6 w 30"/>
                <a:gd name="T47" fmla="*/ 21 h 31"/>
                <a:gd name="T48" fmla="*/ 5 w 30"/>
                <a:gd name="T49" fmla="*/ 19 h 31"/>
                <a:gd name="T50" fmla="*/ 4 w 30"/>
                <a:gd name="T51" fmla="*/ 17 h 31"/>
                <a:gd name="T52" fmla="*/ 3 w 30"/>
                <a:gd name="T53" fmla="*/ 15 h 31"/>
                <a:gd name="T54" fmla="*/ 0 w 30"/>
                <a:gd name="T55" fmla="*/ 14 h 31"/>
                <a:gd name="T56" fmla="*/ 0 w 30"/>
                <a:gd name="T57" fmla="*/ 13 h 31"/>
                <a:gd name="T58" fmla="*/ 3 w 30"/>
                <a:gd name="T59" fmla="*/ 13 h 31"/>
                <a:gd name="T60" fmla="*/ 6 w 30"/>
                <a:gd name="T61" fmla="*/ 13 h 31"/>
                <a:gd name="T62" fmla="*/ 10 w 30"/>
                <a:gd name="T63" fmla="*/ 11 h 31"/>
                <a:gd name="T64" fmla="*/ 14 w 30"/>
                <a:gd name="T65" fmla="*/ 9 h 31"/>
                <a:gd name="T66" fmla="*/ 17 w 30"/>
                <a:gd name="T67" fmla="*/ 7 h 31"/>
                <a:gd name="T68" fmla="*/ 20 w 30"/>
                <a:gd name="T69" fmla="*/ 5 h 31"/>
                <a:gd name="T70" fmla="*/ 23 w 30"/>
                <a:gd name="T71" fmla="*/ 2 h 31"/>
                <a:gd name="T72" fmla="*/ 28 w 30"/>
                <a:gd name="T73" fmla="*/ 0 h 31"/>
                <a:gd name="T74" fmla="*/ 29 w 30"/>
                <a:gd name="T75" fmla="*/ 0 h 31"/>
                <a:gd name="T76" fmla="*/ 29 w 30"/>
                <a:gd name="T77" fmla="*/ 2 h 31"/>
                <a:gd name="T78" fmla="*/ 28 w 30"/>
                <a:gd name="T7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31">
                  <a:moveTo>
                    <a:pt x="28" y="4"/>
                  </a:moveTo>
                  <a:lnTo>
                    <a:pt x="26" y="5"/>
                  </a:lnTo>
                  <a:lnTo>
                    <a:pt x="23" y="7"/>
                  </a:lnTo>
                  <a:lnTo>
                    <a:pt x="21" y="8"/>
                  </a:lnTo>
                  <a:lnTo>
                    <a:pt x="20" y="10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2" y="18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1" y="26"/>
                  </a:lnTo>
                  <a:lnTo>
                    <a:pt x="19" y="28"/>
                  </a:lnTo>
                  <a:lnTo>
                    <a:pt x="17" y="30"/>
                  </a:lnTo>
                  <a:lnTo>
                    <a:pt x="16" y="30"/>
                  </a:lnTo>
                  <a:lnTo>
                    <a:pt x="15" y="30"/>
                  </a:lnTo>
                  <a:lnTo>
                    <a:pt x="13" y="28"/>
                  </a:lnTo>
                  <a:lnTo>
                    <a:pt x="11" y="25"/>
                  </a:lnTo>
                  <a:lnTo>
                    <a:pt x="10" y="23"/>
                  </a:lnTo>
                  <a:lnTo>
                    <a:pt x="7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3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10" y="11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20" y="5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8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5" name="Freeform 348">
              <a:extLst>
                <a:ext uri="{FF2B5EF4-FFF2-40B4-BE49-F238E27FC236}">
                  <a16:creationId xmlns:a16="http://schemas.microsoft.com/office/drawing/2014/main" id="{563340F9-EE51-42F5-818E-3368F9D06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83055" y="8737356"/>
              <a:ext cx="126392" cy="71440"/>
            </a:xfrm>
            <a:custGeom>
              <a:avLst/>
              <a:gdLst>
                <a:gd name="T0" fmla="*/ 86 w 101"/>
                <a:gd name="T1" fmla="*/ 20 h 56"/>
                <a:gd name="T2" fmla="*/ 85 w 101"/>
                <a:gd name="T3" fmla="*/ 24 h 56"/>
                <a:gd name="T4" fmla="*/ 88 w 101"/>
                <a:gd name="T5" fmla="*/ 28 h 56"/>
                <a:gd name="T6" fmla="*/ 93 w 101"/>
                <a:gd name="T7" fmla="*/ 30 h 56"/>
                <a:gd name="T8" fmla="*/ 98 w 101"/>
                <a:gd name="T9" fmla="*/ 29 h 56"/>
                <a:gd name="T10" fmla="*/ 100 w 101"/>
                <a:gd name="T11" fmla="*/ 35 h 56"/>
                <a:gd name="T12" fmla="*/ 98 w 101"/>
                <a:gd name="T13" fmla="*/ 40 h 56"/>
                <a:gd name="T14" fmla="*/ 98 w 101"/>
                <a:gd name="T15" fmla="*/ 42 h 56"/>
                <a:gd name="T16" fmla="*/ 100 w 101"/>
                <a:gd name="T17" fmla="*/ 46 h 56"/>
                <a:gd name="T18" fmla="*/ 99 w 101"/>
                <a:gd name="T19" fmla="*/ 49 h 56"/>
                <a:gd name="T20" fmla="*/ 96 w 101"/>
                <a:gd name="T21" fmla="*/ 50 h 56"/>
                <a:gd name="T22" fmla="*/ 93 w 101"/>
                <a:gd name="T23" fmla="*/ 50 h 56"/>
                <a:gd name="T24" fmla="*/ 88 w 101"/>
                <a:gd name="T25" fmla="*/ 52 h 56"/>
                <a:gd name="T26" fmla="*/ 82 w 101"/>
                <a:gd name="T27" fmla="*/ 50 h 56"/>
                <a:gd name="T28" fmla="*/ 77 w 101"/>
                <a:gd name="T29" fmla="*/ 52 h 56"/>
                <a:gd name="T30" fmla="*/ 63 w 101"/>
                <a:gd name="T31" fmla="*/ 52 h 56"/>
                <a:gd name="T32" fmla="*/ 57 w 101"/>
                <a:gd name="T33" fmla="*/ 52 h 56"/>
                <a:gd name="T34" fmla="*/ 51 w 101"/>
                <a:gd name="T35" fmla="*/ 50 h 56"/>
                <a:gd name="T36" fmla="*/ 45 w 101"/>
                <a:gd name="T37" fmla="*/ 50 h 56"/>
                <a:gd name="T38" fmla="*/ 41 w 101"/>
                <a:gd name="T39" fmla="*/ 53 h 56"/>
                <a:gd name="T40" fmla="*/ 30 w 101"/>
                <a:gd name="T41" fmla="*/ 55 h 56"/>
                <a:gd name="T42" fmla="*/ 26 w 101"/>
                <a:gd name="T43" fmla="*/ 55 h 56"/>
                <a:gd name="T44" fmla="*/ 26 w 101"/>
                <a:gd name="T45" fmla="*/ 53 h 56"/>
                <a:gd name="T46" fmla="*/ 23 w 101"/>
                <a:gd name="T47" fmla="*/ 52 h 56"/>
                <a:gd name="T48" fmla="*/ 19 w 101"/>
                <a:gd name="T49" fmla="*/ 51 h 56"/>
                <a:gd name="T50" fmla="*/ 12 w 101"/>
                <a:gd name="T51" fmla="*/ 51 h 56"/>
                <a:gd name="T52" fmla="*/ 5 w 101"/>
                <a:gd name="T53" fmla="*/ 47 h 56"/>
                <a:gd name="T54" fmla="*/ 2 w 101"/>
                <a:gd name="T55" fmla="*/ 43 h 56"/>
                <a:gd name="T56" fmla="*/ 0 w 101"/>
                <a:gd name="T57" fmla="*/ 41 h 56"/>
                <a:gd name="T58" fmla="*/ 0 w 101"/>
                <a:gd name="T59" fmla="*/ 37 h 56"/>
                <a:gd name="T60" fmla="*/ 4 w 101"/>
                <a:gd name="T61" fmla="*/ 34 h 56"/>
                <a:gd name="T62" fmla="*/ 8 w 101"/>
                <a:gd name="T63" fmla="*/ 28 h 56"/>
                <a:gd name="T64" fmla="*/ 12 w 101"/>
                <a:gd name="T65" fmla="*/ 21 h 56"/>
                <a:gd name="T66" fmla="*/ 19 w 101"/>
                <a:gd name="T67" fmla="*/ 12 h 56"/>
                <a:gd name="T68" fmla="*/ 23 w 101"/>
                <a:gd name="T69" fmla="*/ 7 h 56"/>
                <a:gd name="T70" fmla="*/ 30 w 101"/>
                <a:gd name="T71" fmla="*/ 5 h 56"/>
                <a:gd name="T72" fmla="*/ 35 w 101"/>
                <a:gd name="T73" fmla="*/ 1 h 56"/>
                <a:gd name="T74" fmla="*/ 41 w 101"/>
                <a:gd name="T75" fmla="*/ 1 h 56"/>
                <a:gd name="T76" fmla="*/ 48 w 101"/>
                <a:gd name="T77" fmla="*/ 2 h 56"/>
                <a:gd name="T78" fmla="*/ 48 w 101"/>
                <a:gd name="T79" fmla="*/ 5 h 56"/>
                <a:gd name="T80" fmla="*/ 47 w 101"/>
                <a:gd name="T81" fmla="*/ 8 h 56"/>
                <a:gd name="T82" fmla="*/ 52 w 101"/>
                <a:gd name="T83" fmla="*/ 9 h 56"/>
                <a:gd name="T84" fmla="*/ 59 w 101"/>
                <a:gd name="T85" fmla="*/ 9 h 56"/>
                <a:gd name="T86" fmla="*/ 66 w 101"/>
                <a:gd name="T87" fmla="*/ 11 h 56"/>
                <a:gd name="T88" fmla="*/ 70 w 101"/>
                <a:gd name="T89" fmla="*/ 12 h 56"/>
                <a:gd name="T90" fmla="*/ 74 w 101"/>
                <a:gd name="T91" fmla="*/ 9 h 56"/>
                <a:gd name="T92" fmla="*/ 77 w 101"/>
                <a:gd name="T93" fmla="*/ 9 h 56"/>
                <a:gd name="T94" fmla="*/ 83 w 101"/>
                <a:gd name="T95" fmla="*/ 12 h 56"/>
                <a:gd name="T96" fmla="*/ 87 w 101"/>
                <a:gd name="T97" fmla="*/ 13 h 56"/>
                <a:gd name="T98" fmla="*/ 87 w 101"/>
                <a:gd name="T99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56">
                  <a:moveTo>
                    <a:pt x="87" y="19"/>
                  </a:moveTo>
                  <a:lnTo>
                    <a:pt x="86" y="20"/>
                  </a:lnTo>
                  <a:lnTo>
                    <a:pt x="86" y="22"/>
                  </a:lnTo>
                  <a:lnTo>
                    <a:pt x="85" y="24"/>
                  </a:lnTo>
                  <a:lnTo>
                    <a:pt x="86" y="26"/>
                  </a:lnTo>
                  <a:lnTo>
                    <a:pt x="88" y="28"/>
                  </a:lnTo>
                  <a:lnTo>
                    <a:pt x="90" y="30"/>
                  </a:lnTo>
                  <a:lnTo>
                    <a:pt x="93" y="30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9" y="33"/>
                  </a:lnTo>
                  <a:lnTo>
                    <a:pt x="100" y="35"/>
                  </a:lnTo>
                  <a:lnTo>
                    <a:pt x="99" y="37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9" y="44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99" y="49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1" y="51"/>
                  </a:lnTo>
                  <a:lnTo>
                    <a:pt x="88" y="52"/>
                  </a:lnTo>
                  <a:lnTo>
                    <a:pt x="83" y="52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7" y="52"/>
                  </a:lnTo>
                  <a:lnTo>
                    <a:pt x="72" y="52"/>
                  </a:lnTo>
                  <a:lnTo>
                    <a:pt x="63" y="52"/>
                  </a:lnTo>
                  <a:lnTo>
                    <a:pt x="59" y="53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1" y="50"/>
                  </a:lnTo>
                  <a:lnTo>
                    <a:pt x="48" y="48"/>
                  </a:lnTo>
                  <a:lnTo>
                    <a:pt x="45" y="50"/>
                  </a:lnTo>
                  <a:lnTo>
                    <a:pt x="44" y="50"/>
                  </a:lnTo>
                  <a:lnTo>
                    <a:pt x="41" y="53"/>
                  </a:lnTo>
                  <a:lnTo>
                    <a:pt x="36" y="54"/>
                  </a:lnTo>
                  <a:lnTo>
                    <a:pt x="30" y="55"/>
                  </a:lnTo>
                  <a:lnTo>
                    <a:pt x="29" y="55"/>
                  </a:lnTo>
                  <a:lnTo>
                    <a:pt x="26" y="55"/>
                  </a:lnTo>
                  <a:lnTo>
                    <a:pt x="25" y="53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2" y="51"/>
                  </a:lnTo>
                  <a:lnTo>
                    <a:pt x="9" y="50"/>
                  </a:lnTo>
                  <a:lnTo>
                    <a:pt x="5" y="47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6" y="29"/>
                  </a:lnTo>
                  <a:lnTo>
                    <a:pt x="8" y="28"/>
                  </a:lnTo>
                  <a:lnTo>
                    <a:pt x="11" y="25"/>
                  </a:lnTo>
                  <a:lnTo>
                    <a:pt x="12" y="21"/>
                  </a:lnTo>
                  <a:lnTo>
                    <a:pt x="16" y="17"/>
                  </a:lnTo>
                  <a:lnTo>
                    <a:pt x="19" y="12"/>
                  </a:lnTo>
                  <a:lnTo>
                    <a:pt x="22" y="9"/>
                  </a:lnTo>
                  <a:lnTo>
                    <a:pt x="23" y="7"/>
                  </a:lnTo>
                  <a:lnTo>
                    <a:pt x="27" y="6"/>
                  </a:lnTo>
                  <a:lnTo>
                    <a:pt x="30" y="5"/>
                  </a:lnTo>
                  <a:lnTo>
                    <a:pt x="32" y="2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48" y="5"/>
                  </a:lnTo>
                  <a:lnTo>
                    <a:pt x="47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52" y="9"/>
                  </a:lnTo>
                  <a:lnTo>
                    <a:pt x="57" y="8"/>
                  </a:lnTo>
                  <a:lnTo>
                    <a:pt x="59" y="9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8" y="12"/>
                  </a:lnTo>
                  <a:lnTo>
                    <a:pt x="70" y="12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7" y="9"/>
                  </a:lnTo>
                  <a:lnTo>
                    <a:pt x="79" y="11"/>
                  </a:lnTo>
                  <a:lnTo>
                    <a:pt x="83" y="12"/>
                  </a:lnTo>
                  <a:lnTo>
                    <a:pt x="86" y="12"/>
                  </a:lnTo>
                  <a:lnTo>
                    <a:pt x="87" y="13"/>
                  </a:lnTo>
                  <a:lnTo>
                    <a:pt x="86" y="18"/>
                  </a:lnTo>
                  <a:lnTo>
                    <a:pt x="87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6" name="Freeform 349">
              <a:extLst>
                <a:ext uri="{FF2B5EF4-FFF2-40B4-BE49-F238E27FC236}">
                  <a16:creationId xmlns:a16="http://schemas.microsoft.com/office/drawing/2014/main" id="{6F5BD8A2-C58C-4B0F-AB04-E19807A2E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83055" y="8737356"/>
              <a:ext cx="126392" cy="71440"/>
            </a:xfrm>
            <a:custGeom>
              <a:avLst/>
              <a:gdLst>
                <a:gd name="T0" fmla="*/ 86 w 101"/>
                <a:gd name="T1" fmla="*/ 20 h 56"/>
                <a:gd name="T2" fmla="*/ 85 w 101"/>
                <a:gd name="T3" fmla="*/ 24 h 56"/>
                <a:gd name="T4" fmla="*/ 88 w 101"/>
                <a:gd name="T5" fmla="*/ 28 h 56"/>
                <a:gd name="T6" fmla="*/ 93 w 101"/>
                <a:gd name="T7" fmla="*/ 30 h 56"/>
                <a:gd name="T8" fmla="*/ 98 w 101"/>
                <a:gd name="T9" fmla="*/ 29 h 56"/>
                <a:gd name="T10" fmla="*/ 100 w 101"/>
                <a:gd name="T11" fmla="*/ 35 h 56"/>
                <a:gd name="T12" fmla="*/ 98 w 101"/>
                <a:gd name="T13" fmla="*/ 40 h 56"/>
                <a:gd name="T14" fmla="*/ 98 w 101"/>
                <a:gd name="T15" fmla="*/ 42 h 56"/>
                <a:gd name="T16" fmla="*/ 100 w 101"/>
                <a:gd name="T17" fmla="*/ 46 h 56"/>
                <a:gd name="T18" fmla="*/ 99 w 101"/>
                <a:gd name="T19" fmla="*/ 49 h 56"/>
                <a:gd name="T20" fmla="*/ 96 w 101"/>
                <a:gd name="T21" fmla="*/ 50 h 56"/>
                <a:gd name="T22" fmla="*/ 93 w 101"/>
                <a:gd name="T23" fmla="*/ 50 h 56"/>
                <a:gd name="T24" fmla="*/ 88 w 101"/>
                <a:gd name="T25" fmla="*/ 52 h 56"/>
                <a:gd name="T26" fmla="*/ 82 w 101"/>
                <a:gd name="T27" fmla="*/ 50 h 56"/>
                <a:gd name="T28" fmla="*/ 77 w 101"/>
                <a:gd name="T29" fmla="*/ 52 h 56"/>
                <a:gd name="T30" fmla="*/ 63 w 101"/>
                <a:gd name="T31" fmla="*/ 52 h 56"/>
                <a:gd name="T32" fmla="*/ 57 w 101"/>
                <a:gd name="T33" fmla="*/ 52 h 56"/>
                <a:gd name="T34" fmla="*/ 51 w 101"/>
                <a:gd name="T35" fmla="*/ 50 h 56"/>
                <a:gd name="T36" fmla="*/ 45 w 101"/>
                <a:gd name="T37" fmla="*/ 50 h 56"/>
                <a:gd name="T38" fmla="*/ 41 w 101"/>
                <a:gd name="T39" fmla="*/ 53 h 56"/>
                <a:gd name="T40" fmla="*/ 30 w 101"/>
                <a:gd name="T41" fmla="*/ 55 h 56"/>
                <a:gd name="T42" fmla="*/ 26 w 101"/>
                <a:gd name="T43" fmla="*/ 55 h 56"/>
                <a:gd name="T44" fmla="*/ 26 w 101"/>
                <a:gd name="T45" fmla="*/ 53 h 56"/>
                <a:gd name="T46" fmla="*/ 23 w 101"/>
                <a:gd name="T47" fmla="*/ 52 h 56"/>
                <a:gd name="T48" fmla="*/ 19 w 101"/>
                <a:gd name="T49" fmla="*/ 51 h 56"/>
                <a:gd name="T50" fmla="*/ 12 w 101"/>
                <a:gd name="T51" fmla="*/ 51 h 56"/>
                <a:gd name="T52" fmla="*/ 5 w 101"/>
                <a:gd name="T53" fmla="*/ 47 h 56"/>
                <a:gd name="T54" fmla="*/ 2 w 101"/>
                <a:gd name="T55" fmla="*/ 43 h 56"/>
                <a:gd name="T56" fmla="*/ 0 w 101"/>
                <a:gd name="T57" fmla="*/ 41 h 56"/>
                <a:gd name="T58" fmla="*/ 0 w 101"/>
                <a:gd name="T59" fmla="*/ 37 h 56"/>
                <a:gd name="T60" fmla="*/ 4 w 101"/>
                <a:gd name="T61" fmla="*/ 34 h 56"/>
                <a:gd name="T62" fmla="*/ 8 w 101"/>
                <a:gd name="T63" fmla="*/ 28 h 56"/>
                <a:gd name="T64" fmla="*/ 12 w 101"/>
                <a:gd name="T65" fmla="*/ 21 h 56"/>
                <a:gd name="T66" fmla="*/ 19 w 101"/>
                <a:gd name="T67" fmla="*/ 12 h 56"/>
                <a:gd name="T68" fmla="*/ 23 w 101"/>
                <a:gd name="T69" fmla="*/ 7 h 56"/>
                <a:gd name="T70" fmla="*/ 30 w 101"/>
                <a:gd name="T71" fmla="*/ 5 h 56"/>
                <a:gd name="T72" fmla="*/ 35 w 101"/>
                <a:gd name="T73" fmla="*/ 1 h 56"/>
                <a:gd name="T74" fmla="*/ 41 w 101"/>
                <a:gd name="T75" fmla="*/ 1 h 56"/>
                <a:gd name="T76" fmla="*/ 48 w 101"/>
                <a:gd name="T77" fmla="*/ 2 h 56"/>
                <a:gd name="T78" fmla="*/ 48 w 101"/>
                <a:gd name="T79" fmla="*/ 5 h 56"/>
                <a:gd name="T80" fmla="*/ 47 w 101"/>
                <a:gd name="T81" fmla="*/ 8 h 56"/>
                <a:gd name="T82" fmla="*/ 52 w 101"/>
                <a:gd name="T83" fmla="*/ 9 h 56"/>
                <a:gd name="T84" fmla="*/ 59 w 101"/>
                <a:gd name="T85" fmla="*/ 9 h 56"/>
                <a:gd name="T86" fmla="*/ 66 w 101"/>
                <a:gd name="T87" fmla="*/ 11 h 56"/>
                <a:gd name="T88" fmla="*/ 70 w 101"/>
                <a:gd name="T89" fmla="*/ 12 h 56"/>
                <a:gd name="T90" fmla="*/ 74 w 101"/>
                <a:gd name="T91" fmla="*/ 9 h 56"/>
                <a:gd name="T92" fmla="*/ 77 w 101"/>
                <a:gd name="T93" fmla="*/ 9 h 56"/>
                <a:gd name="T94" fmla="*/ 83 w 101"/>
                <a:gd name="T95" fmla="*/ 12 h 56"/>
                <a:gd name="T96" fmla="*/ 87 w 101"/>
                <a:gd name="T97" fmla="*/ 13 h 56"/>
                <a:gd name="T98" fmla="*/ 87 w 101"/>
                <a:gd name="T99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56">
                  <a:moveTo>
                    <a:pt x="87" y="19"/>
                  </a:moveTo>
                  <a:lnTo>
                    <a:pt x="86" y="20"/>
                  </a:lnTo>
                  <a:lnTo>
                    <a:pt x="86" y="22"/>
                  </a:lnTo>
                  <a:lnTo>
                    <a:pt x="85" y="24"/>
                  </a:lnTo>
                  <a:lnTo>
                    <a:pt x="86" y="26"/>
                  </a:lnTo>
                  <a:lnTo>
                    <a:pt x="88" y="28"/>
                  </a:lnTo>
                  <a:lnTo>
                    <a:pt x="90" y="30"/>
                  </a:lnTo>
                  <a:lnTo>
                    <a:pt x="93" y="30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9" y="33"/>
                  </a:lnTo>
                  <a:lnTo>
                    <a:pt x="100" y="35"/>
                  </a:lnTo>
                  <a:lnTo>
                    <a:pt x="99" y="37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99" y="44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99" y="49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1" y="51"/>
                  </a:lnTo>
                  <a:lnTo>
                    <a:pt x="88" y="52"/>
                  </a:lnTo>
                  <a:lnTo>
                    <a:pt x="83" y="52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77" y="52"/>
                  </a:lnTo>
                  <a:lnTo>
                    <a:pt x="72" y="52"/>
                  </a:lnTo>
                  <a:lnTo>
                    <a:pt x="63" y="52"/>
                  </a:lnTo>
                  <a:lnTo>
                    <a:pt x="59" y="53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1" y="50"/>
                  </a:lnTo>
                  <a:lnTo>
                    <a:pt x="48" y="48"/>
                  </a:lnTo>
                  <a:lnTo>
                    <a:pt x="45" y="50"/>
                  </a:lnTo>
                  <a:lnTo>
                    <a:pt x="44" y="50"/>
                  </a:lnTo>
                  <a:lnTo>
                    <a:pt x="41" y="53"/>
                  </a:lnTo>
                  <a:lnTo>
                    <a:pt x="36" y="54"/>
                  </a:lnTo>
                  <a:lnTo>
                    <a:pt x="30" y="55"/>
                  </a:lnTo>
                  <a:lnTo>
                    <a:pt x="29" y="55"/>
                  </a:lnTo>
                  <a:lnTo>
                    <a:pt x="26" y="55"/>
                  </a:lnTo>
                  <a:lnTo>
                    <a:pt x="25" y="53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19" y="51"/>
                  </a:lnTo>
                  <a:lnTo>
                    <a:pt x="17" y="50"/>
                  </a:lnTo>
                  <a:lnTo>
                    <a:pt x="12" y="51"/>
                  </a:lnTo>
                  <a:lnTo>
                    <a:pt x="9" y="50"/>
                  </a:lnTo>
                  <a:lnTo>
                    <a:pt x="5" y="47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6" y="29"/>
                  </a:lnTo>
                  <a:lnTo>
                    <a:pt x="8" y="28"/>
                  </a:lnTo>
                  <a:lnTo>
                    <a:pt x="11" y="25"/>
                  </a:lnTo>
                  <a:lnTo>
                    <a:pt x="12" y="21"/>
                  </a:lnTo>
                  <a:lnTo>
                    <a:pt x="16" y="17"/>
                  </a:lnTo>
                  <a:lnTo>
                    <a:pt x="19" y="12"/>
                  </a:lnTo>
                  <a:lnTo>
                    <a:pt x="22" y="9"/>
                  </a:lnTo>
                  <a:lnTo>
                    <a:pt x="23" y="7"/>
                  </a:lnTo>
                  <a:lnTo>
                    <a:pt x="27" y="6"/>
                  </a:lnTo>
                  <a:lnTo>
                    <a:pt x="30" y="5"/>
                  </a:lnTo>
                  <a:lnTo>
                    <a:pt x="32" y="2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48" y="5"/>
                  </a:lnTo>
                  <a:lnTo>
                    <a:pt x="47" y="7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52" y="9"/>
                  </a:lnTo>
                  <a:lnTo>
                    <a:pt x="57" y="8"/>
                  </a:lnTo>
                  <a:lnTo>
                    <a:pt x="59" y="9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8" y="12"/>
                  </a:lnTo>
                  <a:lnTo>
                    <a:pt x="70" y="12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7" y="9"/>
                  </a:lnTo>
                  <a:lnTo>
                    <a:pt x="79" y="11"/>
                  </a:lnTo>
                  <a:lnTo>
                    <a:pt x="83" y="12"/>
                  </a:lnTo>
                  <a:lnTo>
                    <a:pt x="86" y="12"/>
                  </a:lnTo>
                  <a:lnTo>
                    <a:pt x="87" y="13"/>
                  </a:lnTo>
                  <a:lnTo>
                    <a:pt x="86" y="18"/>
                  </a:lnTo>
                  <a:lnTo>
                    <a:pt x="87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7" name="Freeform 350">
              <a:extLst>
                <a:ext uri="{FF2B5EF4-FFF2-40B4-BE49-F238E27FC236}">
                  <a16:creationId xmlns:a16="http://schemas.microsoft.com/office/drawing/2014/main" id="{E2ECBB0E-E38A-4CB5-AAA6-4DD04197C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1555" y="7456978"/>
              <a:ext cx="2302487" cy="1692519"/>
            </a:xfrm>
            <a:custGeom>
              <a:avLst/>
              <a:gdLst>
                <a:gd name="T0" fmla="*/ 1592 w 1848"/>
                <a:gd name="T1" fmla="*/ 58 h 1359"/>
                <a:gd name="T2" fmla="*/ 1635 w 1848"/>
                <a:gd name="T3" fmla="*/ 189 h 1359"/>
                <a:gd name="T4" fmla="*/ 1732 w 1848"/>
                <a:gd name="T5" fmla="*/ 277 h 1359"/>
                <a:gd name="T6" fmla="*/ 1839 w 1848"/>
                <a:gd name="T7" fmla="*/ 290 h 1359"/>
                <a:gd name="T8" fmla="*/ 1797 w 1848"/>
                <a:gd name="T9" fmla="*/ 388 h 1359"/>
                <a:gd name="T10" fmla="*/ 1741 w 1848"/>
                <a:gd name="T11" fmla="*/ 467 h 1359"/>
                <a:gd name="T12" fmla="*/ 1695 w 1848"/>
                <a:gd name="T13" fmla="*/ 502 h 1359"/>
                <a:gd name="T14" fmla="*/ 1631 w 1848"/>
                <a:gd name="T15" fmla="*/ 544 h 1359"/>
                <a:gd name="T16" fmla="*/ 1554 w 1848"/>
                <a:gd name="T17" fmla="*/ 581 h 1359"/>
                <a:gd name="T18" fmla="*/ 1435 w 1848"/>
                <a:gd name="T19" fmla="*/ 647 h 1359"/>
                <a:gd name="T20" fmla="*/ 1427 w 1848"/>
                <a:gd name="T21" fmla="*/ 576 h 1359"/>
                <a:gd name="T22" fmla="*/ 1375 w 1848"/>
                <a:gd name="T23" fmla="*/ 709 h 1359"/>
                <a:gd name="T24" fmla="*/ 1467 w 1848"/>
                <a:gd name="T25" fmla="*/ 718 h 1359"/>
                <a:gd name="T26" fmla="*/ 1387 w 1848"/>
                <a:gd name="T27" fmla="*/ 778 h 1359"/>
                <a:gd name="T28" fmla="*/ 1422 w 1848"/>
                <a:gd name="T29" fmla="*/ 896 h 1359"/>
                <a:gd name="T30" fmla="*/ 1445 w 1848"/>
                <a:gd name="T31" fmla="*/ 962 h 1359"/>
                <a:gd name="T32" fmla="*/ 1433 w 1848"/>
                <a:gd name="T33" fmla="*/ 1033 h 1359"/>
                <a:gd name="T34" fmla="*/ 1398 w 1848"/>
                <a:gd name="T35" fmla="*/ 1095 h 1359"/>
                <a:gd name="T36" fmla="*/ 1361 w 1848"/>
                <a:gd name="T37" fmla="*/ 1151 h 1359"/>
                <a:gd name="T38" fmla="*/ 1301 w 1848"/>
                <a:gd name="T39" fmla="*/ 1197 h 1359"/>
                <a:gd name="T40" fmla="*/ 1221 w 1848"/>
                <a:gd name="T41" fmla="*/ 1220 h 1359"/>
                <a:gd name="T42" fmla="*/ 1182 w 1848"/>
                <a:gd name="T43" fmla="*/ 1240 h 1359"/>
                <a:gd name="T44" fmla="*/ 1111 w 1848"/>
                <a:gd name="T45" fmla="*/ 1264 h 1359"/>
                <a:gd name="T46" fmla="*/ 1085 w 1848"/>
                <a:gd name="T47" fmla="*/ 1247 h 1359"/>
                <a:gd name="T48" fmla="*/ 1014 w 1848"/>
                <a:gd name="T49" fmla="*/ 1246 h 1359"/>
                <a:gd name="T50" fmla="*/ 962 w 1848"/>
                <a:gd name="T51" fmla="*/ 1196 h 1359"/>
                <a:gd name="T52" fmla="*/ 888 w 1848"/>
                <a:gd name="T53" fmla="*/ 1222 h 1359"/>
                <a:gd name="T54" fmla="*/ 851 w 1848"/>
                <a:gd name="T55" fmla="*/ 1263 h 1359"/>
                <a:gd name="T56" fmla="*/ 792 w 1848"/>
                <a:gd name="T57" fmla="*/ 1235 h 1359"/>
                <a:gd name="T58" fmla="*/ 744 w 1848"/>
                <a:gd name="T59" fmla="*/ 1168 h 1359"/>
                <a:gd name="T60" fmla="*/ 757 w 1848"/>
                <a:gd name="T61" fmla="*/ 1101 h 1359"/>
                <a:gd name="T62" fmla="*/ 716 w 1848"/>
                <a:gd name="T63" fmla="*/ 1030 h 1359"/>
                <a:gd name="T64" fmla="*/ 661 w 1848"/>
                <a:gd name="T65" fmla="*/ 999 h 1359"/>
                <a:gd name="T66" fmla="*/ 564 w 1848"/>
                <a:gd name="T67" fmla="*/ 1044 h 1359"/>
                <a:gd name="T68" fmla="*/ 474 w 1848"/>
                <a:gd name="T69" fmla="*/ 1044 h 1359"/>
                <a:gd name="T70" fmla="*/ 389 w 1848"/>
                <a:gd name="T71" fmla="*/ 1040 h 1359"/>
                <a:gd name="T72" fmla="*/ 298 w 1848"/>
                <a:gd name="T73" fmla="*/ 993 h 1359"/>
                <a:gd name="T74" fmla="*/ 175 w 1848"/>
                <a:gd name="T75" fmla="*/ 932 h 1359"/>
                <a:gd name="T76" fmla="*/ 165 w 1848"/>
                <a:gd name="T77" fmla="*/ 885 h 1359"/>
                <a:gd name="T78" fmla="*/ 138 w 1848"/>
                <a:gd name="T79" fmla="*/ 793 h 1359"/>
                <a:gd name="T80" fmla="*/ 68 w 1848"/>
                <a:gd name="T81" fmla="*/ 730 h 1359"/>
                <a:gd name="T82" fmla="*/ 36 w 1848"/>
                <a:gd name="T83" fmla="*/ 675 h 1359"/>
                <a:gd name="T84" fmla="*/ 15 w 1848"/>
                <a:gd name="T85" fmla="*/ 598 h 1359"/>
                <a:gd name="T86" fmla="*/ 124 w 1848"/>
                <a:gd name="T87" fmla="*/ 561 h 1359"/>
                <a:gd name="T88" fmla="*/ 217 w 1848"/>
                <a:gd name="T89" fmla="*/ 476 h 1359"/>
                <a:gd name="T90" fmla="*/ 245 w 1848"/>
                <a:gd name="T91" fmla="*/ 382 h 1359"/>
                <a:gd name="T92" fmla="*/ 331 w 1848"/>
                <a:gd name="T93" fmla="*/ 312 h 1359"/>
                <a:gd name="T94" fmla="*/ 415 w 1848"/>
                <a:gd name="T95" fmla="*/ 216 h 1359"/>
                <a:gd name="T96" fmla="*/ 482 w 1848"/>
                <a:gd name="T97" fmla="*/ 266 h 1359"/>
                <a:gd name="T98" fmla="*/ 517 w 1848"/>
                <a:gd name="T99" fmla="*/ 366 h 1359"/>
                <a:gd name="T100" fmla="*/ 658 w 1848"/>
                <a:gd name="T101" fmla="*/ 439 h 1359"/>
                <a:gd name="T102" fmla="*/ 910 w 1848"/>
                <a:gd name="T103" fmla="*/ 532 h 1359"/>
                <a:gd name="T104" fmla="*/ 1114 w 1848"/>
                <a:gd name="T105" fmla="*/ 487 h 1359"/>
                <a:gd name="T106" fmla="*/ 1182 w 1848"/>
                <a:gd name="T107" fmla="*/ 402 h 1359"/>
                <a:gd name="T108" fmla="*/ 1302 w 1848"/>
                <a:gd name="T109" fmla="*/ 340 h 1359"/>
                <a:gd name="T110" fmla="*/ 1395 w 1848"/>
                <a:gd name="T111" fmla="*/ 306 h 1359"/>
                <a:gd name="T112" fmla="*/ 1283 w 1848"/>
                <a:gd name="T113" fmla="*/ 275 h 1359"/>
                <a:gd name="T114" fmla="*/ 1380 w 1848"/>
                <a:gd name="T115" fmla="*/ 148 h 1359"/>
                <a:gd name="T116" fmla="*/ 1507 w 1848"/>
                <a:gd name="T117" fmla="*/ 2 h 1359"/>
                <a:gd name="T118" fmla="*/ 1436 w 1848"/>
                <a:gd name="T119" fmla="*/ 1036 h 1359"/>
                <a:gd name="T120" fmla="*/ 1182 w 1848"/>
                <a:gd name="T121" fmla="*/ 1248 h 1359"/>
                <a:gd name="T122" fmla="*/ 1112 w 1848"/>
                <a:gd name="T123" fmla="*/ 1343 h 1359"/>
                <a:gd name="T124" fmla="*/ 1097 w 1848"/>
                <a:gd name="T125" fmla="*/ 1302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8" h="1359">
                  <a:moveTo>
                    <a:pt x="1507" y="2"/>
                  </a:moveTo>
                  <a:lnTo>
                    <a:pt x="1508" y="2"/>
                  </a:lnTo>
                  <a:lnTo>
                    <a:pt x="1509" y="2"/>
                  </a:lnTo>
                  <a:lnTo>
                    <a:pt x="1511" y="1"/>
                  </a:lnTo>
                  <a:lnTo>
                    <a:pt x="1514" y="3"/>
                  </a:lnTo>
                  <a:lnTo>
                    <a:pt x="1522" y="8"/>
                  </a:lnTo>
                  <a:lnTo>
                    <a:pt x="1527" y="11"/>
                  </a:lnTo>
                  <a:lnTo>
                    <a:pt x="1529" y="10"/>
                  </a:lnTo>
                  <a:lnTo>
                    <a:pt x="1532" y="11"/>
                  </a:lnTo>
                  <a:lnTo>
                    <a:pt x="1533" y="15"/>
                  </a:lnTo>
                  <a:lnTo>
                    <a:pt x="1537" y="17"/>
                  </a:lnTo>
                  <a:lnTo>
                    <a:pt x="1542" y="18"/>
                  </a:lnTo>
                  <a:lnTo>
                    <a:pt x="1547" y="22"/>
                  </a:lnTo>
                  <a:lnTo>
                    <a:pt x="1549" y="22"/>
                  </a:lnTo>
                  <a:lnTo>
                    <a:pt x="1550" y="20"/>
                  </a:lnTo>
                  <a:lnTo>
                    <a:pt x="1552" y="19"/>
                  </a:lnTo>
                  <a:lnTo>
                    <a:pt x="1555" y="19"/>
                  </a:lnTo>
                  <a:lnTo>
                    <a:pt x="1560" y="21"/>
                  </a:lnTo>
                  <a:lnTo>
                    <a:pt x="1565" y="24"/>
                  </a:lnTo>
                  <a:lnTo>
                    <a:pt x="1569" y="26"/>
                  </a:lnTo>
                  <a:lnTo>
                    <a:pt x="1571" y="26"/>
                  </a:lnTo>
                  <a:lnTo>
                    <a:pt x="1572" y="27"/>
                  </a:lnTo>
                  <a:lnTo>
                    <a:pt x="1574" y="28"/>
                  </a:lnTo>
                  <a:lnTo>
                    <a:pt x="1574" y="31"/>
                  </a:lnTo>
                  <a:lnTo>
                    <a:pt x="1573" y="32"/>
                  </a:lnTo>
                  <a:lnTo>
                    <a:pt x="1575" y="34"/>
                  </a:lnTo>
                  <a:lnTo>
                    <a:pt x="1576" y="34"/>
                  </a:lnTo>
                  <a:lnTo>
                    <a:pt x="1579" y="35"/>
                  </a:lnTo>
                  <a:lnTo>
                    <a:pt x="1581" y="39"/>
                  </a:lnTo>
                  <a:lnTo>
                    <a:pt x="1583" y="40"/>
                  </a:lnTo>
                  <a:lnTo>
                    <a:pt x="1584" y="42"/>
                  </a:lnTo>
                  <a:lnTo>
                    <a:pt x="1585" y="43"/>
                  </a:lnTo>
                  <a:lnTo>
                    <a:pt x="1585" y="44"/>
                  </a:lnTo>
                  <a:lnTo>
                    <a:pt x="1584" y="45"/>
                  </a:lnTo>
                  <a:lnTo>
                    <a:pt x="1584" y="46"/>
                  </a:lnTo>
                  <a:lnTo>
                    <a:pt x="1584" y="48"/>
                  </a:lnTo>
                  <a:lnTo>
                    <a:pt x="1584" y="50"/>
                  </a:lnTo>
                  <a:lnTo>
                    <a:pt x="1588" y="51"/>
                  </a:lnTo>
                  <a:lnTo>
                    <a:pt x="1589" y="52"/>
                  </a:lnTo>
                  <a:lnTo>
                    <a:pt x="1589" y="54"/>
                  </a:lnTo>
                  <a:lnTo>
                    <a:pt x="1590" y="56"/>
                  </a:lnTo>
                  <a:lnTo>
                    <a:pt x="1592" y="58"/>
                  </a:lnTo>
                  <a:lnTo>
                    <a:pt x="1593" y="60"/>
                  </a:lnTo>
                  <a:lnTo>
                    <a:pt x="1593" y="62"/>
                  </a:lnTo>
                  <a:lnTo>
                    <a:pt x="1593" y="63"/>
                  </a:lnTo>
                  <a:lnTo>
                    <a:pt x="1595" y="64"/>
                  </a:lnTo>
                  <a:lnTo>
                    <a:pt x="1595" y="68"/>
                  </a:lnTo>
                  <a:lnTo>
                    <a:pt x="1595" y="69"/>
                  </a:lnTo>
                  <a:lnTo>
                    <a:pt x="1597" y="72"/>
                  </a:lnTo>
                  <a:lnTo>
                    <a:pt x="1597" y="77"/>
                  </a:lnTo>
                  <a:lnTo>
                    <a:pt x="1598" y="82"/>
                  </a:lnTo>
                  <a:lnTo>
                    <a:pt x="1602" y="89"/>
                  </a:lnTo>
                  <a:lnTo>
                    <a:pt x="1604" y="93"/>
                  </a:lnTo>
                  <a:lnTo>
                    <a:pt x="1604" y="97"/>
                  </a:lnTo>
                  <a:lnTo>
                    <a:pt x="1604" y="99"/>
                  </a:lnTo>
                  <a:lnTo>
                    <a:pt x="1606" y="100"/>
                  </a:lnTo>
                  <a:lnTo>
                    <a:pt x="1607" y="102"/>
                  </a:lnTo>
                  <a:lnTo>
                    <a:pt x="1607" y="105"/>
                  </a:lnTo>
                  <a:lnTo>
                    <a:pt x="1608" y="107"/>
                  </a:lnTo>
                  <a:lnTo>
                    <a:pt x="1608" y="109"/>
                  </a:lnTo>
                  <a:lnTo>
                    <a:pt x="1608" y="112"/>
                  </a:lnTo>
                  <a:lnTo>
                    <a:pt x="1608" y="114"/>
                  </a:lnTo>
                  <a:lnTo>
                    <a:pt x="1610" y="115"/>
                  </a:lnTo>
                  <a:lnTo>
                    <a:pt x="1611" y="118"/>
                  </a:lnTo>
                  <a:lnTo>
                    <a:pt x="1611" y="121"/>
                  </a:lnTo>
                  <a:lnTo>
                    <a:pt x="1613" y="127"/>
                  </a:lnTo>
                  <a:lnTo>
                    <a:pt x="1619" y="135"/>
                  </a:lnTo>
                  <a:lnTo>
                    <a:pt x="1623" y="140"/>
                  </a:lnTo>
                  <a:lnTo>
                    <a:pt x="1624" y="145"/>
                  </a:lnTo>
                  <a:lnTo>
                    <a:pt x="1624" y="148"/>
                  </a:lnTo>
                  <a:lnTo>
                    <a:pt x="1623" y="151"/>
                  </a:lnTo>
                  <a:lnTo>
                    <a:pt x="1623" y="153"/>
                  </a:lnTo>
                  <a:lnTo>
                    <a:pt x="1623" y="154"/>
                  </a:lnTo>
                  <a:lnTo>
                    <a:pt x="1624" y="155"/>
                  </a:lnTo>
                  <a:lnTo>
                    <a:pt x="1623" y="158"/>
                  </a:lnTo>
                  <a:lnTo>
                    <a:pt x="1625" y="160"/>
                  </a:lnTo>
                  <a:lnTo>
                    <a:pt x="1631" y="164"/>
                  </a:lnTo>
                  <a:lnTo>
                    <a:pt x="1629" y="170"/>
                  </a:lnTo>
                  <a:lnTo>
                    <a:pt x="1628" y="175"/>
                  </a:lnTo>
                  <a:lnTo>
                    <a:pt x="1628" y="179"/>
                  </a:lnTo>
                  <a:lnTo>
                    <a:pt x="1630" y="183"/>
                  </a:lnTo>
                  <a:lnTo>
                    <a:pt x="1632" y="185"/>
                  </a:lnTo>
                  <a:lnTo>
                    <a:pt x="1634" y="187"/>
                  </a:lnTo>
                  <a:lnTo>
                    <a:pt x="1635" y="189"/>
                  </a:lnTo>
                  <a:lnTo>
                    <a:pt x="1638" y="192"/>
                  </a:lnTo>
                  <a:lnTo>
                    <a:pt x="1643" y="194"/>
                  </a:lnTo>
                  <a:lnTo>
                    <a:pt x="1651" y="194"/>
                  </a:lnTo>
                  <a:lnTo>
                    <a:pt x="1659" y="193"/>
                  </a:lnTo>
                  <a:lnTo>
                    <a:pt x="1665" y="192"/>
                  </a:lnTo>
                  <a:lnTo>
                    <a:pt x="1667" y="194"/>
                  </a:lnTo>
                  <a:lnTo>
                    <a:pt x="1667" y="195"/>
                  </a:lnTo>
                  <a:lnTo>
                    <a:pt x="1667" y="197"/>
                  </a:lnTo>
                  <a:lnTo>
                    <a:pt x="1668" y="199"/>
                  </a:lnTo>
                  <a:lnTo>
                    <a:pt x="1671" y="200"/>
                  </a:lnTo>
                  <a:lnTo>
                    <a:pt x="1674" y="201"/>
                  </a:lnTo>
                  <a:lnTo>
                    <a:pt x="1675" y="203"/>
                  </a:lnTo>
                  <a:lnTo>
                    <a:pt x="1677" y="203"/>
                  </a:lnTo>
                  <a:lnTo>
                    <a:pt x="1679" y="203"/>
                  </a:lnTo>
                  <a:lnTo>
                    <a:pt x="1681" y="203"/>
                  </a:lnTo>
                  <a:lnTo>
                    <a:pt x="1683" y="204"/>
                  </a:lnTo>
                  <a:lnTo>
                    <a:pt x="1684" y="203"/>
                  </a:lnTo>
                  <a:lnTo>
                    <a:pt x="1685" y="202"/>
                  </a:lnTo>
                  <a:lnTo>
                    <a:pt x="1687" y="202"/>
                  </a:lnTo>
                  <a:lnTo>
                    <a:pt x="1689" y="202"/>
                  </a:lnTo>
                  <a:lnTo>
                    <a:pt x="1690" y="205"/>
                  </a:lnTo>
                  <a:lnTo>
                    <a:pt x="1691" y="207"/>
                  </a:lnTo>
                  <a:lnTo>
                    <a:pt x="1694" y="208"/>
                  </a:lnTo>
                  <a:lnTo>
                    <a:pt x="1697" y="211"/>
                  </a:lnTo>
                  <a:lnTo>
                    <a:pt x="1705" y="222"/>
                  </a:lnTo>
                  <a:lnTo>
                    <a:pt x="1710" y="225"/>
                  </a:lnTo>
                  <a:lnTo>
                    <a:pt x="1715" y="227"/>
                  </a:lnTo>
                  <a:lnTo>
                    <a:pt x="1721" y="227"/>
                  </a:lnTo>
                  <a:lnTo>
                    <a:pt x="1722" y="231"/>
                  </a:lnTo>
                  <a:lnTo>
                    <a:pt x="1721" y="235"/>
                  </a:lnTo>
                  <a:lnTo>
                    <a:pt x="1721" y="238"/>
                  </a:lnTo>
                  <a:lnTo>
                    <a:pt x="1722" y="240"/>
                  </a:lnTo>
                  <a:lnTo>
                    <a:pt x="1723" y="244"/>
                  </a:lnTo>
                  <a:lnTo>
                    <a:pt x="1727" y="246"/>
                  </a:lnTo>
                  <a:lnTo>
                    <a:pt x="1727" y="248"/>
                  </a:lnTo>
                  <a:lnTo>
                    <a:pt x="1728" y="251"/>
                  </a:lnTo>
                  <a:lnTo>
                    <a:pt x="1727" y="254"/>
                  </a:lnTo>
                  <a:lnTo>
                    <a:pt x="1726" y="260"/>
                  </a:lnTo>
                  <a:lnTo>
                    <a:pt x="1726" y="264"/>
                  </a:lnTo>
                  <a:lnTo>
                    <a:pt x="1730" y="269"/>
                  </a:lnTo>
                  <a:lnTo>
                    <a:pt x="1732" y="273"/>
                  </a:lnTo>
                  <a:lnTo>
                    <a:pt x="1732" y="277"/>
                  </a:lnTo>
                  <a:lnTo>
                    <a:pt x="1733" y="279"/>
                  </a:lnTo>
                  <a:lnTo>
                    <a:pt x="1734" y="280"/>
                  </a:lnTo>
                  <a:lnTo>
                    <a:pt x="1738" y="279"/>
                  </a:lnTo>
                  <a:lnTo>
                    <a:pt x="1744" y="278"/>
                  </a:lnTo>
                  <a:lnTo>
                    <a:pt x="1748" y="278"/>
                  </a:lnTo>
                  <a:lnTo>
                    <a:pt x="1751" y="280"/>
                  </a:lnTo>
                  <a:lnTo>
                    <a:pt x="1758" y="280"/>
                  </a:lnTo>
                  <a:lnTo>
                    <a:pt x="1769" y="279"/>
                  </a:lnTo>
                  <a:lnTo>
                    <a:pt x="1776" y="278"/>
                  </a:lnTo>
                  <a:lnTo>
                    <a:pt x="1779" y="279"/>
                  </a:lnTo>
                  <a:lnTo>
                    <a:pt x="1781" y="276"/>
                  </a:lnTo>
                  <a:lnTo>
                    <a:pt x="1784" y="271"/>
                  </a:lnTo>
                  <a:lnTo>
                    <a:pt x="1785" y="268"/>
                  </a:lnTo>
                  <a:lnTo>
                    <a:pt x="1788" y="268"/>
                  </a:lnTo>
                  <a:lnTo>
                    <a:pt x="1791" y="266"/>
                  </a:lnTo>
                  <a:lnTo>
                    <a:pt x="1795" y="263"/>
                  </a:lnTo>
                  <a:lnTo>
                    <a:pt x="1799" y="261"/>
                  </a:lnTo>
                  <a:lnTo>
                    <a:pt x="1804" y="261"/>
                  </a:lnTo>
                  <a:lnTo>
                    <a:pt x="1808" y="262"/>
                  </a:lnTo>
                  <a:lnTo>
                    <a:pt x="1812" y="260"/>
                  </a:lnTo>
                  <a:lnTo>
                    <a:pt x="1815" y="257"/>
                  </a:lnTo>
                  <a:lnTo>
                    <a:pt x="1820" y="253"/>
                  </a:lnTo>
                  <a:lnTo>
                    <a:pt x="1831" y="249"/>
                  </a:lnTo>
                  <a:lnTo>
                    <a:pt x="1834" y="249"/>
                  </a:lnTo>
                  <a:lnTo>
                    <a:pt x="1835" y="249"/>
                  </a:lnTo>
                  <a:lnTo>
                    <a:pt x="1838" y="250"/>
                  </a:lnTo>
                  <a:lnTo>
                    <a:pt x="1842" y="251"/>
                  </a:lnTo>
                  <a:lnTo>
                    <a:pt x="1845" y="254"/>
                  </a:lnTo>
                  <a:lnTo>
                    <a:pt x="1845" y="256"/>
                  </a:lnTo>
                  <a:lnTo>
                    <a:pt x="1845" y="259"/>
                  </a:lnTo>
                  <a:lnTo>
                    <a:pt x="1844" y="260"/>
                  </a:lnTo>
                  <a:lnTo>
                    <a:pt x="1843" y="262"/>
                  </a:lnTo>
                  <a:lnTo>
                    <a:pt x="1842" y="264"/>
                  </a:lnTo>
                  <a:lnTo>
                    <a:pt x="1842" y="267"/>
                  </a:lnTo>
                  <a:lnTo>
                    <a:pt x="1844" y="271"/>
                  </a:lnTo>
                  <a:lnTo>
                    <a:pt x="1846" y="274"/>
                  </a:lnTo>
                  <a:lnTo>
                    <a:pt x="1847" y="279"/>
                  </a:lnTo>
                  <a:lnTo>
                    <a:pt x="1847" y="280"/>
                  </a:lnTo>
                  <a:lnTo>
                    <a:pt x="1846" y="282"/>
                  </a:lnTo>
                  <a:lnTo>
                    <a:pt x="1843" y="287"/>
                  </a:lnTo>
                  <a:lnTo>
                    <a:pt x="1841" y="289"/>
                  </a:lnTo>
                  <a:lnTo>
                    <a:pt x="1839" y="290"/>
                  </a:lnTo>
                  <a:lnTo>
                    <a:pt x="1836" y="291"/>
                  </a:lnTo>
                  <a:lnTo>
                    <a:pt x="1835" y="292"/>
                  </a:lnTo>
                  <a:lnTo>
                    <a:pt x="1834" y="292"/>
                  </a:lnTo>
                  <a:lnTo>
                    <a:pt x="1832" y="293"/>
                  </a:lnTo>
                  <a:lnTo>
                    <a:pt x="1831" y="294"/>
                  </a:lnTo>
                  <a:lnTo>
                    <a:pt x="1829" y="297"/>
                  </a:lnTo>
                  <a:lnTo>
                    <a:pt x="1829" y="299"/>
                  </a:lnTo>
                  <a:lnTo>
                    <a:pt x="1831" y="302"/>
                  </a:lnTo>
                  <a:lnTo>
                    <a:pt x="1831" y="305"/>
                  </a:lnTo>
                  <a:lnTo>
                    <a:pt x="1829" y="307"/>
                  </a:lnTo>
                  <a:lnTo>
                    <a:pt x="1827" y="311"/>
                  </a:lnTo>
                  <a:lnTo>
                    <a:pt x="1827" y="312"/>
                  </a:lnTo>
                  <a:lnTo>
                    <a:pt x="1826" y="315"/>
                  </a:lnTo>
                  <a:lnTo>
                    <a:pt x="1826" y="316"/>
                  </a:lnTo>
                  <a:lnTo>
                    <a:pt x="1825" y="322"/>
                  </a:lnTo>
                  <a:lnTo>
                    <a:pt x="1823" y="327"/>
                  </a:lnTo>
                  <a:lnTo>
                    <a:pt x="1821" y="332"/>
                  </a:lnTo>
                  <a:lnTo>
                    <a:pt x="1821" y="335"/>
                  </a:lnTo>
                  <a:lnTo>
                    <a:pt x="1821" y="338"/>
                  </a:lnTo>
                  <a:lnTo>
                    <a:pt x="1821" y="339"/>
                  </a:lnTo>
                  <a:lnTo>
                    <a:pt x="1821" y="340"/>
                  </a:lnTo>
                  <a:lnTo>
                    <a:pt x="1820" y="343"/>
                  </a:lnTo>
                  <a:lnTo>
                    <a:pt x="1820" y="344"/>
                  </a:lnTo>
                  <a:lnTo>
                    <a:pt x="1817" y="346"/>
                  </a:lnTo>
                  <a:lnTo>
                    <a:pt x="1815" y="348"/>
                  </a:lnTo>
                  <a:lnTo>
                    <a:pt x="1816" y="351"/>
                  </a:lnTo>
                  <a:lnTo>
                    <a:pt x="1815" y="354"/>
                  </a:lnTo>
                  <a:lnTo>
                    <a:pt x="1814" y="356"/>
                  </a:lnTo>
                  <a:lnTo>
                    <a:pt x="1813" y="357"/>
                  </a:lnTo>
                  <a:lnTo>
                    <a:pt x="1811" y="359"/>
                  </a:lnTo>
                  <a:lnTo>
                    <a:pt x="1810" y="359"/>
                  </a:lnTo>
                  <a:lnTo>
                    <a:pt x="1809" y="362"/>
                  </a:lnTo>
                  <a:lnTo>
                    <a:pt x="1808" y="364"/>
                  </a:lnTo>
                  <a:lnTo>
                    <a:pt x="1808" y="367"/>
                  </a:lnTo>
                  <a:lnTo>
                    <a:pt x="1808" y="369"/>
                  </a:lnTo>
                  <a:lnTo>
                    <a:pt x="1807" y="371"/>
                  </a:lnTo>
                  <a:lnTo>
                    <a:pt x="1805" y="372"/>
                  </a:lnTo>
                  <a:lnTo>
                    <a:pt x="1804" y="373"/>
                  </a:lnTo>
                  <a:lnTo>
                    <a:pt x="1802" y="373"/>
                  </a:lnTo>
                  <a:lnTo>
                    <a:pt x="1800" y="376"/>
                  </a:lnTo>
                  <a:lnTo>
                    <a:pt x="1797" y="383"/>
                  </a:lnTo>
                  <a:lnTo>
                    <a:pt x="1797" y="388"/>
                  </a:lnTo>
                  <a:lnTo>
                    <a:pt x="1797" y="391"/>
                  </a:lnTo>
                  <a:lnTo>
                    <a:pt x="1795" y="394"/>
                  </a:lnTo>
                  <a:lnTo>
                    <a:pt x="1793" y="395"/>
                  </a:lnTo>
                  <a:lnTo>
                    <a:pt x="1791" y="395"/>
                  </a:lnTo>
                  <a:lnTo>
                    <a:pt x="1790" y="394"/>
                  </a:lnTo>
                  <a:lnTo>
                    <a:pt x="1786" y="394"/>
                  </a:lnTo>
                  <a:lnTo>
                    <a:pt x="1784" y="393"/>
                  </a:lnTo>
                  <a:lnTo>
                    <a:pt x="1781" y="392"/>
                  </a:lnTo>
                  <a:lnTo>
                    <a:pt x="1775" y="390"/>
                  </a:lnTo>
                  <a:lnTo>
                    <a:pt x="1769" y="388"/>
                  </a:lnTo>
                  <a:lnTo>
                    <a:pt x="1766" y="388"/>
                  </a:lnTo>
                  <a:lnTo>
                    <a:pt x="1763" y="387"/>
                  </a:lnTo>
                  <a:lnTo>
                    <a:pt x="1762" y="385"/>
                  </a:lnTo>
                  <a:lnTo>
                    <a:pt x="1760" y="383"/>
                  </a:lnTo>
                  <a:lnTo>
                    <a:pt x="1758" y="384"/>
                  </a:lnTo>
                  <a:lnTo>
                    <a:pt x="1757" y="387"/>
                  </a:lnTo>
                  <a:lnTo>
                    <a:pt x="1754" y="388"/>
                  </a:lnTo>
                  <a:lnTo>
                    <a:pt x="1752" y="391"/>
                  </a:lnTo>
                  <a:lnTo>
                    <a:pt x="1752" y="394"/>
                  </a:lnTo>
                  <a:lnTo>
                    <a:pt x="1749" y="397"/>
                  </a:lnTo>
                  <a:lnTo>
                    <a:pt x="1747" y="398"/>
                  </a:lnTo>
                  <a:lnTo>
                    <a:pt x="1742" y="400"/>
                  </a:lnTo>
                  <a:lnTo>
                    <a:pt x="1741" y="400"/>
                  </a:lnTo>
                  <a:lnTo>
                    <a:pt x="1736" y="401"/>
                  </a:lnTo>
                  <a:lnTo>
                    <a:pt x="1735" y="402"/>
                  </a:lnTo>
                  <a:lnTo>
                    <a:pt x="1733" y="403"/>
                  </a:lnTo>
                  <a:lnTo>
                    <a:pt x="1733" y="405"/>
                  </a:lnTo>
                  <a:lnTo>
                    <a:pt x="1734" y="408"/>
                  </a:lnTo>
                  <a:lnTo>
                    <a:pt x="1736" y="411"/>
                  </a:lnTo>
                  <a:lnTo>
                    <a:pt x="1736" y="414"/>
                  </a:lnTo>
                  <a:lnTo>
                    <a:pt x="1738" y="419"/>
                  </a:lnTo>
                  <a:lnTo>
                    <a:pt x="1742" y="436"/>
                  </a:lnTo>
                  <a:lnTo>
                    <a:pt x="1741" y="439"/>
                  </a:lnTo>
                  <a:lnTo>
                    <a:pt x="1739" y="452"/>
                  </a:lnTo>
                  <a:lnTo>
                    <a:pt x="1739" y="453"/>
                  </a:lnTo>
                  <a:lnTo>
                    <a:pt x="1739" y="457"/>
                  </a:lnTo>
                  <a:lnTo>
                    <a:pt x="1739" y="460"/>
                  </a:lnTo>
                  <a:lnTo>
                    <a:pt x="1740" y="460"/>
                  </a:lnTo>
                  <a:lnTo>
                    <a:pt x="1741" y="461"/>
                  </a:lnTo>
                  <a:lnTo>
                    <a:pt x="1742" y="463"/>
                  </a:lnTo>
                  <a:lnTo>
                    <a:pt x="1742" y="465"/>
                  </a:lnTo>
                  <a:lnTo>
                    <a:pt x="1741" y="467"/>
                  </a:lnTo>
                  <a:lnTo>
                    <a:pt x="1741" y="470"/>
                  </a:lnTo>
                  <a:lnTo>
                    <a:pt x="1739" y="475"/>
                  </a:lnTo>
                  <a:lnTo>
                    <a:pt x="1738" y="477"/>
                  </a:lnTo>
                  <a:lnTo>
                    <a:pt x="1737" y="478"/>
                  </a:lnTo>
                  <a:lnTo>
                    <a:pt x="1736" y="479"/>
                  </a:lnTo>
                  <a:lnTo>
                    <a:pt x="1736" y="482"/>
                  </a:lnTo>
                  <a:lnTo>
                    <a:pt x="1736" y="485"/>
                  </a:lnTo>
                  <a:lnTo>
                    <a:pt x="1734" y="485"/>
                  </a:lnTo>
                  <a:lnTo>
                    <a:pt x="1732" y="487"/>
                  </a:lnTo>
                  <a:lnTo>
                    <a:pt x="1730" y="487"/>
                  </a:lnTo>
                  <a:lnTo>
                    <a:pt x="1728" y="487"/>
                  </a:lnTo>
                  <a:lnTo>
                    <a:pt x="1726" y="487"/>
                  </a:lnTo>
                  <a:lnTo>
                    <a:pt x="1721" y="488"/>
                  </a:lnTo>
                  <a:lnTo>
                    <a:pt x="1719" y="489"/>
                  </a:lnTo>
                  <a:lnTo>
                    <a:pt x="1717" y="491"/>
                  </a:lnTo>
                  <a:lnTo>
                    <a:pt x="1717" y="492"/>
                  </a:lnTo>
                  <a:lnTo>
                    <a:pt x="1716" y="493"/>
                  </a:lnTo>
                  <a:lnTo>
                    <a:pt x="1717" y="494"/>
                  </a:lnTo>
                  <a:lnTo>
                    <a:pt x="1719" y="494"/>
                  </a:lnTo>
                  <a:lnTo>
                    <a:pt x="1721" y="496"/>
                  </a:lnTo>
                  <a:lnTo>
                    <a:pt x="1722" y="498"/>
                  </a:lnTo>
                  <a:lnTo>
                    <a:pt x="1720" y="500"/>
                  </a:lnTo>
                  <a:lnTo>
                    <a:pt x="1719" y="498"/>
                  </a:lnTo>
                  <a:lnTo>
                    <a:pt x="1717" y="498"/>
                  </a:lnTo>
                  <a:lnTo>
                    <a:pt x="1715" y="496"/>
                  </a:lnTo>
                  <a:lnTo>
                    <a:pt x="1713" y="494"/>
                  </a:lnTo>
                  <a:lnTo>
                    <a:pt x="1711" y="492"/>
                  </a:lnTo>
                  <a:lnTo>
                    <a:pt x="1711" y="486"/>
                  </a:lnTo>
                  <a:lnTo>
                    <a:pt x="1711" y="485"/>
                  </a:lnTo>
                  <a:lnTo>
                    <a:pt x="1708" y="484"/>
                  </a:lnTo>
                  <a:lnTo>
                    <a:pt x="1708" y="482"/>
                  </a:lnTo>
                  <a:lnTo>
                    <a:pt x="1706" y="482"/>
                  </a:lnTo>
                  <a:lnTo>
                    <a:pt x="1705" y="482"/>
                  </a:lnTo>
                  <a:lnTo>
                    <a:pt x="1703" y="482"/>
                  </a:lnTo>
                  <a:lnTo>
                    <a:pt x="1702" y="481"/>
                  </a:lnTo>
                  <a:lnTo>
                    <a:pt x="1701" y="481"/>
                  </a:lnTo>
                  <a:lnTo>
                    <a:pt x="1700" y="482"/>
                  </a:lnTo>
                  <a:lnTo>
                    <a:pt x="1699" y="485"/>
                  </a:lnTo>
                  <a:lnTo>
                    <a:pt x="1697" y="489"/>
                  </a:lnTo>
                  <a:lnTo>
                    <a:pt x="1697" y="493"/>
                  </a:lnTo>
                  <a:lnTo>
                    <a:pt x="1696" y="497"/>
                  </a:lnTo>
                  <a:lnTo>
                    <a:pt x="1695" y="502"/>
                  </a:lnTo>
                  <a:lnTo>
                    <a:pt x="1695" y="503"/>
                  </a:lnTo>
                  <a:lnTo>
                    <a:pt x="1692" y="504"/>
                  </a:lnTo>
                  <a:lnTo>
                    <a:pt x="1692" y="504"/>
                  </a:lnTo>
                  <a:lnTo>
                    <a:pt x="1691" y="505"/>
                  </a:lnTo>
                  <a:lnTo>
                    <a:pt x="1689" y="506"/>
                  </a:lnTo>
                  <a:lnTo>
                    <a:pt x="1688" y="505"/>
                  </a:lnTo>
                  <a:lnTo>
                    <a:pt x="1686" y="504"/>
                  </a:lnTo>
                  <a:lnTo>
                    <a:pt x="1684" y="504"/>
                  </a:lnTo>
                  <a:lnTo>
                    <a:pt x="1683" y="505"/>
                  </a:lnTo>
                  <a:lnTo>
                    <a:pt x="1681" y="507"/>
                  </a:lnTo>
                  <a:lnTo>
                    <a:pt x="1680" y="509"/>
                  </a:lnTo>
                  <a:lnTo>
                    <a:pt x="1680" y="510"/>
                  </a:lnTo>
                  <a:lnTo>
                    <a:pt x="1680" y="513"/>
                  </a:lnTo>
                  <a:lnTo>
                    <a:pt x="1678" y="515"/>
                  </a:lnTo>
                  <a:lnTo>
                    <a:pt x="1676" y="516"/>
                  </a:lnTo>
                  <a:lnTo>
                    <a:pt x="1672" y="519"/>
                  </a:lnTo>
                  <a:lnTo>
                    <a:pt x="1671" y="520"/>
                  </a:lnTo>
                  <a:lnTo>
                    <a:pt x="1669" y="520"/>
                  </a:lnTo>
                  <a:lnTo>
                    <a:pt x="1666" y="520"/>
                  </a:lnTo>
                  <a:lnTo>
                    <a:pt x="1663" y="521"/>
                  </a:lnTo>
                  <a:lnTo>
                    <a:pt x="1656" y="521"/>
                  </a:lnTo>
                  <a:lnTo>
                    <a:pt x="1653" y="520"/>
                  </a:lnTo>
                  <a:lnTo>
                    <a:pt x="1648" y="521"/>
                  </a:lnTo>
                  <a:lnTo>
                    <a:pt x="1645" y="522"/>
                  </a:lnTo>
                  <a:lnTo>
                    <a:pt x="1644" y="523"/>
                  </a:lnTo>
                  <a:lnTo>
                    <a:pt x="1645" y="526"/>
                  </a:lnTo>
                  <a:lnTo>
                    <a:pt x="1645" y="527"/>
                  </a:lnTo>
                  <a:lnTo>
                    <a:pt x="1646" y="528"/>
                  </a:lnTo>
                  <a:lnTo>
                    <a:pt x="1647" y="531"/>
                  </a:lnTo>
                  <a:lnTo>
                    <a:pt x="1649" y="534"/>
                  </a:lnTo>
                  <a:lnTo>
                    <a:pt x="1652" y="535"/>
                  </a:lnTo>
                  <a:lnTo>
                    <a:pt x="1652" y="537"/>
                  </a:lnTo>
                  <a:lnTo>
                    <a:pt x="1652" y="539"/>
                  </a:lnTo>
                  <a:lnTo>
                    <a:pt x="1651" y="542"/>
                  </a:lnTo>
                  <a:lnTo>
                    <a:pt x="1650" y="544"/>
                  </a:lnTo>
                  <a:lnTo>
                    <a:pt x="1648" y="546"/>
                  </a:lnTo>
                  <a:lnTo>
                    <a:pt x="1647" y="546"/>
                  </a:lnTo>
                  <a:lnTo>
                    <a:pt x="1645" y="545"/>
                  </a:lnTo>
                  <a:lnTo>
                    <a:pt x="1644" y="544"/>
                  </a:lnTo>
                  <a:lnTo>
                    <a:pt x="1641" y="544"/>
                  </a:lnTo>
                  <a:lnTo>
                    <a:pt x="1634" y="544"/>
                  </a:lnTo>
                  <a:lnTo>
                    <a:pt x="1631" y="544"/>
                  </a:lnTo>
                  <a:lnTo>
                    <a:pt x="1629" y="542"/>
                  </a:lnTo>
                  <a:lnTo>
                    <a:pt x="1626" y="542"/>
                  </a:lnTo>
                  <a:lnTo>
                    <a:pt x="1621" y="541"/>
                  </a:lnTo>
                  <a:lnTo>
                    <a:pt x="1618" y="540"/>
                  </a:lnTo>
                  <a:lnTo>
                    <a:pt x="1617" y="540"/>
                  </a:lnTo>
                  <a:lnTo>
                    <a:pt x="1617" y="537"/>
                  </a:lnTo>
                  <a:lnTo>
                    <a:pt x="1616" y="536"/>
                  </a:lnTo>
                  <a:lnTo>
                    <a:pt x="1615" y="534"/>
                  </a:lnTo>
                  <a:lnTo>
                    <a:pt x="1613" y="532"/>
                  </a:lnTo>
                  <a:lnTo>
                    <a:pt x="1612" y="531"/>
                  </a:lnTo>
                  <a:lnTo>
                    <a:pt x="1611" y="531"/>
                  </a:lnTo>
                  <a:lnTo>
                    <a:pt x="1608" y="532"/>
                  </a:lnTo>
                  <a:lnTo>
                    <a:pt x="1607" y="533"/>
                  </a:lnTo>
                  <a:lnTo>
                    <a:pt x="1606" y="532"/>
                  </a:lnTo>
                  <a:lnTo>
                    <a:pt x="1605" y="533"/>
                  </a:lnTo>
                  <a:lnTo>
                    <a:pt x="1604" y="534"/>
                  </a:lnTo>
                  <a:lnTo>
                    <a:pt x="1601" y="536"/>
                  </a:lnTo>
                  <a:lnTo>
                    <a:pt x="1601" y="538"/>
                  </a:lnTo>
                  <a:lnTo>
                    <a:pt x="1600" y="542"/>
                  </a:lnTo>
                  <a:lnTo>
                    <a:pt x="1599" y="546"/>
                  </a:lnTo>
                  <a:lnTo>
                    <a:pt x="1598" y="547"/>
                  </a:lnTo>
                  <a:lnTo>
                    <a:pt x="1596" y="548"/>
                  </a:lnTo>
                  <a:lnTo>
                    <a:pt x="1596" y="549"/>
                  </a:lnTo>
                  <a:lnTo>
                    <a:pt x="1593" y="552"/>
                  </a:lnTo>
                  <a:lnTo>
                    <a:pt x="1591" y="556"/>
                  </a:lnTo>
                  <a:lnTo>
                    <a:pt x="1587" y="559"/>
                  </a:lnTo>
                  <a:lnTo>
                    <a:pt x="1586" y="561"/>
                  </a:lnTo>
                  <a:lnTo>
                    <a:pt x="1585" y="563"/>
                  </a:lnTo>
                  <a:lnTo>
                    <a:pt x="1583" y="565"/>
                  </a:lnTo>
                  <a:lnTo>
                    <a:pt x="1579" y="566"/>
                  </a:lnTo>
                  <a:lnTo>
                    <a:pt x="1577" y="567"/>
                  </a:lnTo>
                  <a:lnTo>
                    <a:pt x="1575" y="567"/>
                  </a:lnTo>
                  <a:lnTo>
                    <a:pt x="1574" y="568"/>
                  </a:lnTo>
                  <a:lnTo>
                    <a:pt x="1572" y="570"/>
                  </a:lnTo>
                  <a:lnTo>
                    <a:pt x="1572" y="570"/>
                  </a:lnTo>
                  <a:lnTo>
                    <a:pt x="1571" y="570"/>
                  </a:lnTo>
                  <a:lnTo>
                    <a:pt x="1569" y="572"/>
                  </a:lnTo>
                  <a:lnTo>
                    <a:pt x="1565" y="575"/>
                  </a:lnTo>
                  <a:lnTo>
                    <a:pt x="1562" y="576"/>
                  </a:lnTo>
                  <a:lnTo>
                    <a:pt x="1559" y="578"/>
                  </a:lnTo>
                  <a:lnTo>
                    <a:pt x="1555" y="579"/>
                  </a:lnTo>
                  <a:lnTo>
                    <a:pt x="1554" y="581"/>
                  </a:lnTo>
                  <a:lnTo>
                    <a:pt x="1553" y="581"/>
                  </a:lnTo>
                  <a:lnTo>
                    <a:pt x="1553" y="583"/>
                  </a:lnTo>
                  <a:lnTo>
                    <a:pt x="1551" y="583"/>
                  </a:lnTo>
                  <a:lnTo>
                    <a:pt x="1549" y="583"/>
                  </a:lnTo>
                  <a:lnTo>
                    <a:pt x="1546" y="586"/>
                  </a:lnTo>
                  <a:lnTo>
                    <a:pt x="1544" y="589"/>
                  </a:lnTo>
                  <a:lnTo>
                    <a:pt x="1537" y="594"/>
                  </a:lnTo>
                  <a:lnTo>
                    <a:pt x="1535" y="597"/>
                  </a:lnTo>
                  <a:lnTo>
                    <a:pt x="1533" y="601"/>
                  </a:lnTo>
                  <a:lnTo>
                    <a:pt x="1533" y="601"/>
                  </a:lnTo>
                  <a:lnTo>
                    <a:pt x="1531" y="604"/>
                  </a:lnTo>
                  <a:lnTo>
                    <a:pt x="1526" y="608"/>
                  </a:lnTo>
                  <a:lnTo>
                    <a:pt x="1516" y="608"/>
                  </a:lnTo>
                  <a:lnTo>
                    <a:pt x="1512" y="606"/>
                  </a:lnTo>
                  <a:lnTo>
                    <a:pt x="1511" y="608"/>
                  </a:lnTo>
                  <a:lnTo>
                    <a:pt x="1510" y="609"/>
                  </a:lnTo>
                  <a:lnTo>
                    <a:pt x="1507" y="610"/>
                  </a:lnTo>
                  <a:lnTo>
                    <a:pt x="1503" y="611"/>
                  </a:lnTo>
                  <a:lnTo>
                    <a:pt x="1500" y="612"/>
                  </a:lnTo>
                  <a:lnTo>
                    <a:pt x="1499" y="614"/>
                  </a:lnTo>
                  <a:lnTo>
                    <a:pt x="1493" y="614"/>
                  </a:lnTo>
                  <a:lnTo>
                    <a:pt x="1491" y="616"/>
                  </a:lnTo>
                  <a:lnTo>
                    <a:pt x="1487" y="617"/>
                  </a:lnTo>
                  <a:lnTo>
                    <a:pt x="1472" y="626"/>
                  </a:lnTo>
                  <a:lnTo>
                    <a:pt x="1469" y="630"/>
                  </a:lnTo>
                  <a:lnTo>
                    <a:pt x="1466" y="635"/>
                  </a:lnTo>
                  <a:lnTo>
                    <a:pt x="1464" y="636"/>
                  </a:lnTo>
                  <a:lnTo>
                    <a:pt x="1462" y="638"/>
                  </a:lnTo>
                  <a:lnTo>
                    <a:pt x="1460" y="639"/>
                  </a:lnTo>
                  <a:lnTo>
                    <a:pt x="1458" y="641"/>
                  </a:lnTo>
                  <a:lnTo>
                    <a:pt x="1456" y="641"/>
                  </a:lnTo>
                  <a:lnTo>
                    <a:pt x="1454" y="640"/>
                  </a:lnTo>
                  <a:lnTo>
                    <a:pt x="1453" y="640"/>
                  </a:lnTo>
                  <a:lnTo>
                    <a:pt x="1451" y="642"/>
                  </a:lnTo>
                  <a:lnTo>
                    <a:pt x="1452" y="644"/>
                  </a:lnTo>
                  <a:lnTo>
                    <a:pt x="1451" y="646"/>
                  </a:lnTo>
                  <a:lnTo>
                    <a:pt x="1448" y="647"/>
                  </a:lnTo>
                  <a:lnTo>
                    <a:pt x="1442" y="647"/>
                  </a:lnTo>
                  <a:lnTo>
                    <a:pt x="1439" y="649"/>
                  </a:lnTo>
                  <a:lnTo>
                    <a:pt x="1438" y="650"/>
                  </a:lnTo>
                  <a:lnTo>
                    <a:pt x="1437" y="650"/>
                  </a:lnTo>
                  <a:lnTo>
                    <a:pt x="1435" y="647"/>
                  </a:lnTo>
                  <a:lnTo>
                    <a:pt x="1435" y="643"/>
                  </a:lnTo>
                  <a:lnTo>
                    <a:pt x="1438" y="642"/>
                  </a:lnTo>
                  <a:lnTo>
                    <a:pt x="1440" y="642"/>
                  </a:lnTo>
                  <a:lnTo>
                    <a:pt x="1453" y="636"/>
                  </a:lnTo>
                  <a:lnTo>
                    <a:pt x="1451" y="631"/>
                  </a:lnTo>
                  <a:lnTo>
                    <a:pt x="1452" y="630"/>
                  </a:lnTo>
                  <a:lnTo>
                    <a:pt x="1455" y="626"/>
                  </a:lnTo>
                  <a:lnTo>
                    <a:pt x="1457" y="625"/>
                  </a:lnTo>
                  <a:lnTo>
                    <a:pt x="1456" y="625"/>
                  </a:lnTo>
                  <a:lnTo>
                    <a:pt x="1448" y="626"/>
                  </a:lnTo>
                  <a:lnTo>
                    <a:pt x="1443" y="625"/>
                  </a:lnTo>
                  <a:lnTo>
                    <a:pt x="1440" y="625"/>
                  </a:lnTo>
                  <a:lnTo>
                    <a:pt x="1441" y="623"/>
                  </a:lnTo>
                  <a:lnTo>
                    <a:pt x="1440" y="620"/>
                  </a:lnTo>
                  <a:lnTo>
                    <a:pt x="1440" y="619"/>
                  </a:lnTo>
                  <a:lnTo>
                    <a:pt x="1444" y="616"/>
                  </a:lnTo>
                  <a:lnTo>
                    <a:pt x="1446" y="615"/>
                  </a:lnTo>
                  <a:lnTo>
                    <a:pt x="1448" y="615"/>
                  </a:lnTo>
                  <a:lnTo>
                    <a:pt x="1448" y="614"/>
                  </a:lnTo>
                  <a:lnTo>
                    <a:pt x="1446" y="611"/>
                  </a:lnTo>
                  <a:lnTo>
                    <a:pt x="1448" y="608"/>
                  </a:lnTo>
                  <a:lnTo>
                    <a:pt x="1456" y="603"/>
                  </a:lnTo>
                  <a:lnTo>
                    <a:pt x="1458" y="600"/>
                  </a:lnTo>
                  <a:lnTo>
                    <a:pt x="1462" y="596"/>
                  </a:lnTo>
                  <a:lnTo>
                    <a:pt x="1468" y="587"/>
                  </a:lnTo>
                  <a:lnTo>
                    <a:pt x="1469" y="586"/>
                  </a:lnTo>
                  <a:lnTo>
                    <a:pt x="1470" y="581"/>
                  </a:lnTo>
                  <a:lnTo>
                    <a:pt x="1470" y="580"/>
                  </a:lnTo>
                  <a:lnTo>
                    <a:pt x="1467" y="578"/>
                  </a:lnTo>
                  <a:lnTo>
                    <a:pt x="1467" y="574"/>
                  </a:lnTo>
                  <a:lnTo>
                    <a:pt x="1458" y="568"/>
                  </a:lnTo>
                  <a:lnTo>
                    <a:pt x="1458" y="563"/>
                  </a:lnTo>
                  <a:lnTo>
                    <a:pt x="1456" y="563"/>
                  </a:lnTo>
                  <a:lnTo>
                    <a:pt x="1455" y="567"/>
                  </a:lnTo>
                  <a:lnTo>
                    <a:pt x="1454" y="568"/>
                  </a:lnTo>
                  <a:lnTo>
                    <a:pt x="1450" y="568"/>
                  </a:lnTo>
                  <a:lnTo>
                    <a:pt x="1448" y="567"/>
                  </a:lnTo>
                  <a:lnTo>
                    <a:pt x="1437" y="565"/>
                  </a:lnTo>
                  <a:lnTo>
                    <a:pt x="1434" y="568"/>
                  </a:lnTo>
                  <a:lnTo>
                    <a:pt x="1432" y="572"/>
                  </a:lnTo>
                  <a:lnTo>
                    <a:pt x="1429" y="574"/>
                  </a:lnTo>
                  <a:lnTo>
                    <a:pt x="1427" y="576"/>
                  </a:lnTo>
                  <a:lnTo>
                    <a:pt x="1425" y="578"/>
                  </a:lnTo>
                  <a:lnTo>
                    <a:pt x="1417" y="592"/>
                  </a:lnTo>
                  <a:lnTo>
                    <a:pt x="1413" y="593"/>
                  </a:lnTo>
                  <a:lnTo>
                    <a:pt x="1397" y="602"/>
                  </a:lnTo>
                  <a:lnTo>
                    <a:pt x="1390" y="605"/>
                  </a:lnTo>
                  <a:lnTo>
                    <a:pt x="1383" y="611"/>
                  </a:lnTo>
                  <a:lnTo>
                    <a:pt x="1381" y="614"/>
                  </a:lnTo>
                  <a:lnTo>
                    <a:pt x="1379" y="619"/>
                  </a:lnTo>
                  <a:lnTo>
                    <a:pt x="1379" y="624"/>
                  </a:lnTo>
                  <a:lnTo>
                    <a:pt x="1372" y="631"/>
                  </a:lnTo>
                  <a:lnTo>
                    <a:pt x="1371" y="633"/>
                  </a:lnTo>
                  <a:lnTo>
                    <a:pt x="1369" y="634"/>
                  </a:lnTo>
                  <a:lnTo>
                    <a:pt x="1366" y="633"/>
                  </a:lnTo>
                  <a:lnTo>
                    <a:pt x="1364" y="634"/>
                  </a:lnTo>
                  <a:lnTo>
                    <a:pt x="1360" y="633"/>
                  </a:lnTo>
                  <a:lnTo>
                    <a:pt x="1355" y="636"/>
                  </a:lnTo>
                  <a:lnTo>
                    <a:pt x="1350" y="638"/>
                  </a:lnTo>
                  <a:lnTo>
                    <a:pt x="1346" y="633"/>
                  </a:lnTo>
                  <a:lnTo>
                    <a:pt x="1343" y="631"/>
                  </a:lnTo>
                  <a:lnTo>
                    <a:pt x="1337" y="633"/>
                  </a:lnTo>
                  <a:lnTo>
                    <a:pt x="1335" y="635"/>
                  </a:lnTo>
                  <a:lnTo>
                    <a:pt x="1330" y="646"/>
                  </a:lnTo>
                  <a:lnTo>
                    <a:pt x="1328" y="652"/>
                  </a:lnTo>
                  <a:lnTo>
                    <a:pt x="1328" y="655"/>
                  </a:lnTo>
                  <a:lnTo>
                    <a:pt x="1331" y="663"/>
                  </a:lnTo>
                  <a:lnTo>
                    <a:pt x="1334" y="667"/>
                  </a:lnTo>
                  <a:lnTo>
                    <a:pt x="1342" y="672"/>
                  </a:lnTo>
                  <a:lnTo>
                    <a:pt x="1358" y="675"/>
                  </a:lnTo>
                  <a:lnTo>
                    <a:pt x="1361" y="674"/>
                  </a:lnTo>
                  <a:lnTo>
                    <a:pt x="1366" y="674"/>
                  </a:lnTo>
                  <a:lnTo>
                    <a:pt x="1370" y="677"/>
                  </a:lnTo>
                  <a:lnTo>
                    <a:pt x="1372" y="682"/>
                  </a:lnTo>
                  <a:lnTo>
                    <a:pt x="1372" y="686"/>
                  </a:lnTo>
                  <a:lnTo>
                    <a:pt x="1372" y="687"/>
                  </a:lnTo>
                  <a:lnTo>
                    <a:pt x="1374" y="688"/>
                  </a:lnTo>
                  <a:lnTo>
                    <a:pt x="1374" y="690"/>
                  </a:lnTo>
                  <a:lnTo>
                    <a:pt x="1372" y="691"/>
                  </a:lnTo>
                  <a:lnTo>
                    <a:pt x="1371" y="693"/>
                  </a:lnTo>
                  <a:lnTo>
                    <a:pt x="1370" y="698"/>
                  </a:lnTo>
                  <a:lnTo>
                    <a:pt x="1370" y="704"/>
                  </a:lnTo>
                  <a:lnTo>
                    <a:pt x="1371" y="706"/>
                  </a:lnTo>
                  <a:lnTo>
                    <a:pt x="1375" y="709"/>
                  </a:lnTo>
                  <a:lnTo>
                    <a:pt x="1381" y="712"/>
                  </a:lnTo>
                  <a:lnTo>
                    <a:pt x="1385" y="712"/>
                  </a:lnTo>
                  <a:lnTo>
                    <a:pt x="1395" y="711"/>
                  </a:lnTo>
                  <a:lnTo>
                    <a:pt x="1398" y="707"/>
                  </a:lnTo>
                  <a:lnTo>
                    <a:pt x="1398" y="706"/>
                  </a:lnTo>
                  <a:lnTo>
                    <a:pt x="1398" y="704"/>
                  </a:lnTo>
                  <a:lnTo>
                    <a:pt x="1407" y="698"/>
                  </a:lnTo>
                  <a:lnTo>
                    <a:pt x="1411" y="693"/>
                  </a:lnTo>
                  <a:lnTo>
                    <a:pt x="1411" y="692"/>
                  </a:lnTo>
                  <a:lnTo>
                    <a:pt x="1410" y="691"/>
                  </a:lnTo>
                  <a:lnTo>
                    <a:pt x="1411" y="690"/>
                  </a:lnTo>
                  <a:lnTo>
                    <a:pt x="1413" y="690"/>
                  </a:lnTo>
                  <a:lnTo>
                    <a:pt x="1424" y="685"/>
                  </a:lnTo>
                  <a:lnTo>
                    <a:pt x="1434" y="689"/>
                  </a:lnTo>
                  <a:lnTo>
                    <a:pt x="1439" y="694"/>
                  </a:lnTo>
                  <a:lnTo>
                    <a:pt x="1444" y="694"/>
                  </a:lnTo>
                  <a:lnTo>
                    <a:pt x="1447" y="697"/>
                  </a:lnTo>
                  <a:lnTo>
                    <a:pt x="1451" y="699"/>
                  </a:lnTo>
                  <a:lnTo>
                    <a:pt x="1457" y="699"/>
                  </a:lnTo>
                  <a:lnTo>
                    <a:pt x="1461" y="700"/>
                  </a:lnTo>
                  <a:lnTo>
                    <a:pt x="1462" y="698"/>
                  </a:lnTo>
                  <a:lnTo>
                    <a:pt x="1464" y="697"/>
                  </a:lnTo>
                  <a:lnTo>
                    <a:pt x="1465" y="697"/>
                  </a:lnTo>
                  <a:lnTo>
                    <a:pt x="1467" y="699"/>
                  </a:lnTo>
                  <a:lnTo>
                    <a:pt x="1472" y="701"/>
                  </a:lnTo>
                  <a:lnTo>
                    <a:pt x="1477" y="701"/>
                  </a:lnTo>
                  <a:lnTo>
                    <a:pt x="1480" y="701"/>
                  </a:lnTo>
                  <a:lnTo>
                    <a:pt x="1483" y="701"/>
                  </a:lnTo>
                  <a:lnTo>
                    <a:pt x="1480" y="705"/>
                  </a:lnTo>
                  <a:lnTo>
                    <a:pt x="1480" y="710"/>
                  </a:lnTo>
                  <a:lnTo>
                    <a:pt x="1478" y="712"/>
                  </a:lnTo>
                  <a:lnTo>
                    <a:pt x="1476" y="714"/>
                  </a:lnTo>
                  <a:lnTo>
                    <a:pt x="1477" y="716"/>
                  </a:lnTo>
                  <a:lnTo>
                    <a:pt x="1478" y="717"/>
                  </a:lnTo>
                  <a:lnTo>
                    <a:pt x="1478" y="718"/>
                  </a:lnTo>
                  <a:lnTo>
                    <a:pt x="1476" y="719"/>
                  </a:lnTo>
                  <a:lnTo>
                    <a:pt x="1472" y="723"/>
                  </a:lnTo>
                  <a:lnTo>
                    <a:pt x="1470" y="723"/>
                  </a:lnTo>
                  <a:lnTo>
                    <a:pt x="1470" y="722"/>
                  </a:lnTo>
                  <a:lnTo>
                    <a:pt x="1469" y="722"/>
                  </a:lnTo>
                  <a:lnTo>
                    <a:pt x="1469" y="719"/>
                  </a:lnTo>
                  <a:lnTo>
                    <a:pt x="1467" y="718"/>
                  </a:lnTo>
                  <a:lnTo>
                    <a:pt x="1464" y="718"/>
                  </a:lnTo>
                  <a:lnTo>
                    <a:pt x="1460" y="718"/>
                  </a:lnTo>
                  <a:lnTo>
                    <a:pt x="1452" y="723"/>
                  </a:lnTo>
                  <a:lnTo>
                    <a:pt x="1445" y="726"/>
                  </a:lnTo>
                  <a:lnTo>
                    <a:pt x="1436" y="729"/>
                  </a:lnTo>
                  <a:lnTo>
                    <a:pt x="1434" y="731"/>
                  </a:lnTo>
                  <a:lnTo>
                    <a:pt x="1432" y="732"/>
                  </a:lnTo>
                  <a:lnTo>
                    <a:pt x="1428" y="730"/>
                  </a:lnTo>
                  <a:lnTo>
                    <a:pt x="1426" y="730"/>
                  </a:lnTo>
                  <a:lnTo>
                    <a:pt x="1426" y="731"/>
                  </a:lnTo>
                  <a:lnTo>
                    <a:pt x="1428" y="734"/>
                  </a:lnTo>
                  <a:lnTo>
                    <a:pt x="1429" y="736"/>
                  </a:lnTo>
                  <a:lnTo>
                    <a:pt x="1429" y="737"/>
                  </a:lnTo>
                  <a:lnTo>
                    <a:pt x="1428" y="738"/>
                  </a:lnTo>
                  <a:lnTo>
                    <a:pt x="1425" y="737"/>
                  </a:lnTo>
                  <a:lnTo>
                    <a:pt x="1423" y="739"/>
                  </a:lnTo>
                  <a:lnTo>
                    <a:pt x="1423" y="741"/>
                  </a:lnTo>
                  <a:lnTo>
                    <a:pt x="1422" y="748"/>
                  </a:lnTo>
                  <a:lnTo>
                    <a:pt x="1421" y="749"/>
                  </a:lnTo>
                  <a:lnTo>
                    <a:pt x="1417" y="750"/>
                  </a:lnTo>
                  <a:lnTo>
                    <a:pt x="1413" y="752"/>
                  </a:lnTo>
                  <a:lnTo>
                    <a:pt x="1412" y="751"/>
                  </a:lnTo>
                  <a:lnTo>
                    <a:pt x="1412" y="750"/>
                  </a:lnTo>
                  <a:lnTo>
                    <a:pt x="1412" y="747"/>
                  </a:lnTo>
                  <a:lnTo>
                    <a:pt x="1412" y="745"/>
                  </a:lnTo>
                  <a:lnTo>
                    <a:pt x="1410" y="746"/>
                  </a:lnTo>
                  <a:lnTo>
                    <a:pt x="1407" y="746"/>
                  </a:lnTo>
                  <a:lnTo>
                    <a:pt x="1406" y="748"/>
                  </a:lnTo>
                  <a:lnTo>
                    <a:pt x="1404" y="750"/>
                  </a:lnTo>
                  <a:lnTo>
                    <a:pt x="1407" y="753"/>
                  </a:lnTo>
                  <a:lnTo>
                    <a:pt x="1410" y="754"/>
                  </a:lnTo>
                  <a:lnTo>
                    <a:pt x="1411" y="754"/>
                  </a:lnTo>
                  <a:lnTo>
                    <a:pt x="1409" y="756"/>
                  </a:lnTo>
                  <a:lnTo>
                    <a:pt x="1404" y="759"/>
                  </a:lnTo>
                  <a:lnTo>
                    <a:pt x="1402" y="762"/>
                  </a:lnTo>
                  <a:lnTo>
                    <a:pt x="1401" y="764"/>
                  </a:lnTo>
                  <a:lnTo>
                    <a:pt x="1399" y="765"/>
                  </a:lnTo>
                  <a:lnTo>
                    <a:pt x="1398" y="767"/>
                  </a:lnTo>
                  <a:lnTo>
                    <a:pt x="1396" y="769"/>
                  </a:lnTo>
                  <a:lnTo>
                    <a:pt x="1393" y="769"/>
                  </a:lnTo>
                  <a:lnTo>
                    <a:pt x="1390" y="774"/>
                  </a:lnTo>
                  <a:lnTo>
                    <a:pt x="1387" y="778"/>
                  </a:lnTo>
                  <a:lnTo>
                    <a:pt x="1385" y="780"/>
                  </a:lnTo>
                  <a:lnTo>
                    <a:pt x="1382" y="787"/>
                  </a:lnTo>
                  <a:lnTo>
                    <a:pt x="1378" y="791"/>
                  </a:lnTo>
                  <a:lnTo>
                    <a:pt x="1377" y="797"/>
                  </a:lnTo>
                  <a:lnTo>
                    <a:pt x="1377" y="800"/>
                  </a:lnTo>
                  <a:lnTo>
                    <a:pt x="1382" y="800"/>
                  </a:lnTo>
                  <a:lnTo>
                    <a:pt x="1385" y="802"/>
                  </a:lnTo>
                  <a:lnTo>
                    <a:pt x="1389" y="806"/>
                  </a:lnTo>
                  <a:lnTo>
                    <a:pt x="1395" y="809"/>
                  </a:lnTo>
                  <a:lnTo>
                    <a:pt x="1401" y="811"/>
                  </a:lnTo>
                  <a:lnTo>
                    <a:pt x="1408" y="816"/>
                  </a:lnTo>
                  <a:lnTo>
                    <a:pt x="1410" y="817"/>
                  </a:lnTo>
                  <a:lnTo>
                    <a:pt x="1412" y="821"/>
                  </a:lnTo>
                  <a:lnTo>
                    <a:pt x="1415" y="832"/>
                  </a:lnTo>
                  <a:lnTo>
                    <a:pt x="1417" y="838"/>
                  </a:lnTo>
                  <a:lnTo>
                    <a:pt x="1417" y="841"/>
                  </a:lnTo>
                  <a:lnTo>
                    <a:pt x="1420" y="846"/>
                  </a:lnTo>
                  <a:lnTo>
                    <a:pt x="1424" y="855"/>
                  </a:lnTo>
                  <a:lnTo>
                    <a:pt x="1428" y="863"/>
                  </a:lnTo>
                  <a:lnTo>
                    <a:pt x="1429" y="869"/>
                  </a:lnTo>
                  <a:lnTo>
                    <a:pt x="1428" y="872"/>
                  </a:lnTo>
                  <a:lnTo>
                    <a:pt x="1428" y="875"/>
                  </a:lnTo>
                  <a:lnTo>
                    <a:pt x="1432" y="879"/>
                  </a:lnTo>
                  <a:lnTo>
                    <a:pt x="1441" y="883"/>
                  </a:lnTo>
                  <a:lnTo>
                    <a:pt x="1442" y="884"/>
                  </a:lnTo>
                  <a:lnTo>
                    <a:pt x="1444" y="886"/>
                  </a:lnTo>
                  <a:lnTo>
                    <a:pt x="1444" y="892"/>
                  </a:lnTo>
                  <a:lnTo>
                    <a:pt x="1446" y="894"/>
                  </a:lnTo>
                  <a:lnTo>
                    <a:pt x="1446" y="895"/>
                  </a:lnTo>
                  <a:lnTo>
                    <a:pt x="1453" y="897"/>
                  </a:lnTo>
                  <a:lnTo>
                    <a:pt x="1454" y="899"/>
                  </a:lnTo>
                  <a:lnTo>
                    <a:pt x="1457" y="903"/>
                  </a:lnTo>
                  <a:lnTo>
                    <a:pt x="1458" y="906"/>
                  </a:lnTo>
                  <a:lnTo>
                    <a:pt x="1458" y="910"/>
                  </a:lnTo>
                  <a:lnTo>
                    <a:pt x="1455" y="910"/>
                  </a:lnTo>
                  <a:lnTo>
                    <a:pt x="1453" y="909"/>
                  </a:lnTo>
                  <a:lnTo>
                    <a:pt x="1443" y="904"/>
                  </a:lnTo>
                  <a:lnTo>
                    <a:pt x="1440" y="904"/>
                  </a:lnTo>
                  <a:lnTo>
                    <a:pt x="1436" y="905"/>
                  </a:lnTo>
                  <a:lnTo>
                    <a:pt x="1431" y="904"/>
                  </a:lnTo>
                  <a:lnTo>
                    <a:pt x="1426" y="898"/>
                  </a:lnTo>
                  <a:lnTo>
                    <a:pt x="1422" y="896"/>
                  </a:lnTo>
                  <a:lnTo>
                    <a:pt x="1418" y="896"/>
                  </a:lnTo>
                  <a:lnTo>
                    <a:pt x="1407" y="901"/>
                  </a:lnTo>
                  <a:lnTo>
                    <a:pt x="1405" y="900"/>
                  </a:lnTo>
                  <a:lnTo>
                    <a:pt x="1404" y="901"/>
                  </a:lnTo>
                  <a:lnTo>
                    <a:pt x="1403" y="901"/>
                  </a:lnTo>
                  <a:lnTo>
                    <a:pt x="1407" y="902"/>
                  </a:lnTo>
                  <a:lnTo>
                    <a:pt x="1412" y="901"/>
                  </a:lnTo>
                  <a:lnTo>
                    <a:pt x="1417" y="899"/>
                  </a:lnTo>
                  <a:lnTo>
                    <a:pt x="1423" y="900"/>
                  </a:lnTo>
                  <a:lnTo>
                    <a:pt x="1424" y="902"/>
                  </a:lnTo>
                  <a:lnTo>
                    <a:pt x="1426" y="906"/>
                  </a:lnTo>
                  <a:lnTo>
                    <a:pt x="1430" y="908"/>
                  </a:lnTo>
                  <a:lnTo>
                    <a:pt x="1434" y="909"/>
                  </a:lnTo>
                  <a:lnTo>
                    <a:pt x="1438" y="912"/>
                  </a:lnTo>
                  <a:lnTo>
                    <a:pt x="1443" y="917"/>
                  </a:lnTo>
                  <a:lnTo>
                    <a:pt x="1452" y="923"/>
                  </a:lnTo>
                  <a:lnTo>
                    <a:pt x="1456" y="929"/>
                  </a:lnTo>
                  <a:lnTo>
                    <a:pt x="1458" y="932"/>
                  </a:lnTo>
                  <a:lnTo>
                    <a:pt x="1459" y="937"/>
                  </a:lnTo>
                  <a:lnTo>
                    <a:pt x="1455" y="939"/>
                  </a:lnTo>
                  <a:lnTo>
                    <a:pt x="1453" y="939"/>
                  </a:lnTo>
                  <a:lnTo>
                    <a:pt x="1448" y="940"/>
                  </a:lnTo>
                  <a:lnTo>
                    <a:pt x="1445" y="942"/>
                  </a:lnTo>
                  <a:lnTo>
                    <a:pt x="1442" y="945"/>
                  </a:lnTo>
                  <a:lnTo>
                    <a:pt x="1432" y="950"/>
                  </a:lnTo>
                  <a:lnTo>
                    <a:pt x="1430" y="953"/>
                  </a:lnTo>
                  <a:lnTo>
                    <a:pt x="1429" y="956"/>
                  </a:lnTo>
                  <a:lnTo>
                    <a:pt x="1426" y="957"/>
                  </a:lnTo>
                  <a:lnTo>
                    <a:pt x="1421" y="956"/>
                  </a:lnTo>
                  <a:lnTo>
                    <a:pt x="1415" y="956"/>
                  </a:lnTo>
                  <a:lnTo>
                    <a:pt x="1409" y="959"/>
                  </a:lnTo>
                  <a:lnTo>
                    <a:pt x="1408" y="961"/>
                  </a:lnTo>
                  <a:lnTo>
                    <a:pt x="1409" y="960"/>
                  </a:lnTo>
                  <a:lnTo>
                    <a:pt x="1410" y="960"/>
                  </a:lnTo>
                  <a:lnTo>
                    <a:pt x="1412" y="960"/>
                  </a:lnTo>
                  <a:lnTo>
                    <a:pt x="1417" y="959"/>
                  </a:lnTo>
                  <a:lnTo>
                    <a:pt x="1421" y="965"/>
                  </a:lnTo>
                  <a:lnTo>
                    <a:pt x="1429" y="964"/>
                  </a:lnTo>
                  <a:lnTo>
                    <a:pt x="1437" y="959"/>
                  </a:lnTo>
                  <a:lnTo>
                    <a:pt x="1440" y="959"/>
                  </a:lnTo>
                  <a:lnTo>
                    <a:pt x="1442" y="959"/>
                  </a:lnTo>
                  <a:lnTo>
                    <a:pt x="1445" y="962"/>
                  </a:lnTo>
                  <a:lnTo>
                    <a:pt x="1453" y="970"/>
                  </a:lnTo>
                  <a:lnTo>
                    <a:pt x="1456" y="971"/>
                  </a:lnTo>
                  <a:lnTo>
                    <a:pt x="1461" y="973"/>
                  </a:lnTo>
                  <a:lnTo>
                    <a:pt x="1463" y="973"/>
                  </a:lnTo>
                  <a:lnTo>
                    <a:pt x="1465" y="974"/>
                  </a:lnTo>
                  <a:lnTo>
                    <a:pt x="1459" y="977"/>
                  </a:lnTo>
                  <a:lnTo>
                    <a:pt x="1453" y="984"/>
                  </a:lnTo>
                  <a:lnTo>
                    <a:pt x="1450" y="986"/>
                  </a:lnTo>
                  <a:lnTo>
                    <a:pt x="1447" y="987"/>
                  </a:lnTo>
                  <a:lnTo>
                    <a:pt x="1453" y="986"/>
                  </a:lnTo>
                  <a:lnTo>
                    <a:pt x="1457" y="983"/>
                  </a:lnTo>
                  <a:lnTo>
                    <a:pt x="1459" y="982"/>
                  </a:lnTo>
                  <a:lnTo>
                    <a:pt x="1461" y="983"/>
                  </a:lnTo>
                  <a:lnTo>
                    <a:pt x="1461" y="987"/>
                  </a:lnTo>
                  <a:lnTo>
                    <a:pt x="1460" y="999"/>
                  </a:lnTo>
                  <a:lnTo>
                    <a:pt x="1458" y="1000"/>
                  </a:lnTo>
                  <a:lnTo>
                    <a:pt x="1456" y="996"/>
                  </a:lnTo>
                  <a:lnTo>
                    <a:pt x="1454" y="995"/>
                  </a:lnTo>
                  <a:lnTo>
                    <a:pt x="1452" y="996"/>
                  </a:lnTo>
                  <a:lnTo>
                    <a:pt x="1448" y="996"/>
                  </a:lnTo>
                  <a:lnTo>
                    <a:pt x="1446" y="997"/>
                  </a:lnTo>
                  <a:lnTo>
                    <a:pt x="1445" y="1000"/>
                  </a:lnTo>
                  <a:lnTo>
                    <a:pt x="1448" y="1000"/>
                  </a:lnTo>
                  <a:lnTo>
                    <a:pt x="1452" y="1003"/>
                  </a:lnTo>
                  <a:lnTo>
                    <a:pt x="1453" y="1006"/>
                  </a:lnTo>
                  <a:lnTo>
                    <a:pt x="1451" y="1007"/>
                  </a:lnTo>
                  <a:lnTo>
                    <a:pt x="1448" y="1006"/>
                  </a:lnTo>
                  <a:lnTo>
                    <a:pt x="1452" y="1009"/>
                  </a:lnTo>
                  <a:lnTo>
                    <a:pt x="1451" y="1012"/>
                  </a:lnTo>
                  <a:lnTo>
                    <a:pt x="1450" y="1013"/>
                  </a:lnTo>
                  <a:lnTo>
                    <a:pt x="1448" y="1014"/>
                  </a:lnTo>
                  <a:lnTo>
                    <a:pt x="1446" y="1016"/>
                  </a:lnTo>
                  <a:lnTo>
                    <a:pt x="1448" y="1021"/>
                  </a:lnTo>
                  <a:lnTo>
                    <a:pt x="1450" y="1025"/>
                  </a:lnTo>
                  <a:lnTo>
                    <a:pt x="1450" y="1028"/>
                  </a:lnTo>
                  <a:lnTo>
                    <a:pt x="1447" y="1027"/>
                  </a:lnTo>
                  <a:lnTo>
                    <a:pt x="1443" y="1030"/>
                  </a:lnTo>
                  <a:lnTo>
                    <a:pt x="1440" y="1030"/>
                  </a:lnTo>
                  <a:lnTo>
                    <a:pt x="1439" y="1027"/>
                  </a:lnTo>
                  <a:lnTo>
                    <a:pt x="1437" y="1027"/>
                  </a:lnTo>
                  <a:lnTo>
                    <a:pt x="1435" y="1028"/>
                  </a:lnTo>
                  <a:lnTo>
                    <a:pt x="1433" y="1033"/>
                  </a:lnTo>
                  <a:lnTo>
                    <a:pt x="1431" y="1037"/>
                  </a:lnTo>
                  <a:lnTo>
                    <a:pt x="1429" y="1038"/>
                  </a:lnTo>
                  <a:lnTo>
                    <a:pt x="1426" y="1038"/>
                  </a:lnTo>
                  <a:lnTo>
                    <a:pt x="1424" y="1038"/>
                  </a:lnTo>
                  <a:lnTo>
                    <a:pt x="1425" y="1039"/>
                  </a:lnTo>
                  <a:lnTo>
                    <a:pt x="1427" y="1040"/>
                  </a:lnTo>
                  <a:lnTo>
                    <a:pt x="1427" y="1042"/>
                  </a:lnTo>
                  <a:lnTo>
                    <a:pt x="1423" y="1047"/>
                  </a:lnTo>
                  <a:lnTo>
                    <a:pt x="1422" y="1049"/>
                  </a:lnTo>
                  <a:lnTo>
                    <a:pt x="1422" y="1050"/>
                  </a:lnTo>
                  <a:lnTo>
                    <a:pt x="1420" y="1052"/>
                  </a:lnTo>
                  <a:lnTo>
                    <a:pt x="1421" y="1056"/>
                  </a:lnTo>
                  <a:lnTo>
                    <a:pt x="1420" y="1058"/>
                  </a:lnTo>
                  <a:lnTo>
                    <a:pt x="1418" y="1061"/>
                  </a:lnTo>
                  <a:lnTo>
                    <a:pt x="1416" y="1063"/>
                  </a:lnTo>
                  <a:lnTo>
                    <a:pt x="1413" y="1067"/>
                  </a:lnTo>
                  <a:lnTo>
                    <a:pt x="1411" y="1069"/>
                  </a:lnTo>
                  <a:lnTo>
                    <a:pt x="1406" y="1075"/>
                  </a:lnTo>
                  <a:lnTo>
                    <a:pt x="1405" y="1079"/>
                  </a:lnTo>
                  <a:lnTo>
                    <a:pt x="1404" y="1083"/>
                  </a:lnTo>
                  <a:lnTo>
                    <a:pt x="1403" y="1084"/>
                  </a:lnTo>
                  <a:lnTo>
                    <a:pt x="1401" y="1086"/>
                  </a:lnTo>
                  <a:lnTo>
                    <a:pt x="1398" y="1085"/>
                  </a:lnTo>
                  <a:lnTo>
                    <a:pt x="1398" y="1083"/>
                  </a:lnTo>
                  <a:lnTo>
                    <a:pt x="1397" y="1082"/>
                  </a:lnTo>
                  <a:lnTo>
                    <a:pt x="1396" y="1081"/>
                  </a:lnTo>
                  <a:lnTo>
                    <a:pt x="1396" y="1079"/>
                  </a:lnTo>
                  <a:lnTo>
                    <a:pt x="1396" y="1077"/>
                  </a:lnTo>
                  <a:lnTo>
                    <a:pt x="1395" y="1077"/>
                  </a:lnTo>
                  <a:lnTo>
                    <a:pt x="1395" y="1080"/>
                  </a:lnTo>
                  <a:lnTo>
                    <a:pt x="1393" y="1081"/>
                  </a:lnTo>
                  <a:lnTo>
                    <a:pt x="1392" y="1080"/>
                  </a:lnTo>
                  <a:lnTo>
                    <a:pt x="1390" y="1079"/>
                  </a:lnTo>
                  <a:lnTo>
                    <a:pt x="1390" y="1081"/>
                  </a:lnTo>
                  <a:lnTo>
                    <a:pt x="1390" y="1083"/>
                  </a:lnTo>
                  <a:lnTo>
                    <a:pt x="1391" y="1085"/>
                  </a:lnTo>
                  <a:lnTo>
                    <a:pt x="1393" y="1085"/>
                  </a:lnTo>
                  <a:lnTo>
                    <a:pt x="1395" y="1087"/>
                  </a:lnTo>
                  <a:lnTo>
                    <a:pt x="1397" y="1090"/>
                  </a:lnTo>
                  <a:lnTo>
                    <a:pt x="1397" y="1091"/>
                  </a:lnTo>
                  <a:lnTo>
                    <a:pt x="1398" y="1093"/>
                  </a:lnTo>
                  <a:lnTo>
                    <a:pt x="1398" y="1095"/>
                  </a:lnTo>
                  <a:lnTo>
                    <a:pt x="1396" y="1096"/>
                  </a:lnTo>
                  <a:lnTo>
                    <a:pt x="1393" y="1097"/>
                  </a:lnTo>
                  <a:lnTo>
                    <a:pt x="1388" y="1101"/>
                  </a:lnTo>
                  <a:lnTo>
                    <a:pt x="1385" y="1103"/>
                  </a:lnTo>
                  <a:lnTo>
                    <a:pt x="1383" y="1103"/>
                  </a:lnTo>
                  <a:lnTo>
                    <a:pt x="1381" y="1103"/>
                  </a:lnTo>
                  <a:lnTo>
                    <a:pt x="1379" y="1102"/>
                  </a:lnTo>
                  <a:lnTo>
                    <a:pt x="1376" y="1101"/>
                  </a:lnTo>
                  <a:lnTo>
                    <a:pt x="1380" y="1106"/>
                  </a:lnTo>
                  <a:lnTo>
                    <a:pt x="1382" y="1107"/>
                  </a:lnTo>
                  <a:lnTo>
                    <a:pt x="1384" y="1107"/>
                  </a:lnTo>
                  <a:lnTo>
                    <a:pt x="1387" y="1105"/>
                  </a:lnTo>
                  <a:lnTo>
                    <a:pt x="1390" y="1105"/>
                  </a:lnTo>
                  <a:lnTo>
                    <a:pt x="1391" y="1108"/>
                  </a:lnTo>
                  <a:lnTo>
                    <a:pt x="1390" y="1112"/>
                  </a:lnTo>
                  <a:lnTo>
                    <a:pt x="1388" y="1116"/>
                  </a:lnTo>
                  <a:lnTo>
                    <a:pt x="1388" y="1119"/>
                  </a:lnTo>
                  <a:lnTo>
                    <a:pt x="1390" y="1124"/>
                  </a:lnTo>
                  <a:lnTo>
                    <a:pt x="1390" y="1126"/>
                  </a:lnTo>
                  <a:lnTo>
                    <a:pt x="1390" y="1127"/>
                  </a:lnTo>
                  <a:lnTo>
                    <a:pt x="1387" y="1125"/>
                  </a:lnTo>
                  <a:lnTo>
                    <a:pt x="1384" y="1124"/>
                  </a:lnTo>
                  <a:lnTo>
                    <a:pt x="1382" y="1124"/>
                  </a:lnTo>
                  <a:lnTo>
                    <a:pt x="1379" y="1123"/>
                  </a:lnTo>
                  <a:lnTo>
                    <a:pt x="1377" y="1124"/>
                  </a:lnTo>
                  <a:lnTo>
                    <a:pt x="1376" y="1125"/>
                  </a:lnTo>
                  <a:lnTo>
                    <a:pt x="1377" y="1127"/>
                  </a:lnTo>
                  <a:lnTo>
                    <a:pt x="1379" y="1129"/>
                  </a:lnTo>
                  <a:lnTo>
                    <a:pt x="1381" y="1131"/>
                  </a:lnTo>
                  <a:lnTo>
                    <a:pt x="1379" y="1132"/>
                  </a:lnTo>
                  <a:lnTo>
                    <a:pt x="1372" y="1131"/>
                  </a:lnTo>
                  <a:lnTo>
                    <a:pt x="1371" y="1132"/>
                  </a:lnTo>
                  <a:lnTo>
                    <a:pt x="1369" y="1135"/>
                  </a:lnTo>
                  <a:lnTo>
                    <a:pt x="1370" y="1138"/>
                  </a:lnTo>
                  <a:lnTo>
                    <a:pt x="1369" y="1141"/>
                  </a:lnTo>
                  <a:lnTo>
                    <a:pt x="1366" y="1142"/>
                  </a:lnTo>
                  <a:lnTo>
                    <a:pt x="1363" y="1144"/>
                  </a:lnTo>
                  <a:lnTo>
                    <a:pt x="1360" y="1144"/>
                  </a:lnTo>
                  <a:lnTo>
                    <a:pt x="1361" y="1145"/>
                  </a:lnTo>
                  <a:lnTo>
                    <a:pt x="1362" y="1146"/>
                  </a:lnTo>
                  <a:lnTo>
                    <a:pt x="1363" y="1147"/>
                  </a:lnTo>
                  <a:lnTo>
                    <a:pt x="1361" y="1151"/>
                  </a:lnTo>
                  <a:lnTo>
                    <a:pt x="1359" y="1153"/>
                  </a:lnTo>
                  <a:lnTo>
                    <a:pt x="1354" y="1152"/>
                  </a:lnTo>
                  <a:lnTo>
                    <a:pt x="1350" y="1153"/>
                  </a:lnTo>
                  <a:lnTo>
                    <a:pt x="1348" y="1151"/>
                  </a:lnTo>
                  <a:lnTo>
                    <a:pt x="1344" y="1151"/>
                  </a:lnTo>
                  <a:lnTo>
                    <a:pt x="1342" y="1153"/>
                  </a:lnTo>
                  <a:lnTo>
                    <a:pt x="1341" y="1156"/>
                  </a:lnTo>
                  <a:lnTo>
                    <a:pt x="1339" y="1156"/>
                  </a:lnTo>
                  <a:lnTo>
                    <a:pt x="1338" y="1156"/>
                  </a:lnTo>
                  <a:lnTo>
                    <a:pt x="1336" y="1156"/>
                  </a:lnTo>
                  <a:lnTo>
                    <a:pt x="1337" y="1157"/>
                  </a:lnTo>
                  <a:lnTo>
                    <a:pt x="1338" y="1159"/>
                  </a:lnTo>
                  <a:lnTo>
                    <a:pt x="1342" y="1159"/>
                  </a:lnTo>
                  <a:lnTo>
                    <a:pt x="1343" y="1161"/>
                  </a:lnTo>
                  <a:lnTo>
                    <a:pt x="1343" y="1164"/>
                  </a:lnTo>
                  <a:lnTo>
                    <a:pt x="1338" y="1168"/>
                  </a:lnTo>
                  <a:lnTo>
                    <a:pt x="1336" y="1171"/>
                  </a:lnTo>
                  <a:lnTo>
                    <a:pt x="1333" y="1171"/>
                  </a:lnTo>
                  <a:lnTo>
                    <a:pt x="1332" y="1174"/>
                  </a:lnTo>
                  <a:lnTo>
                    <a:pt x="1330" y="1177"/>
                  </a:lnTo>
                  <a:lnTo>
                    <a:pt x="1329" y="1176"/>
                  </a:lnTo>
                  <a:lnTo>
                    <a:pt x="1325" y="1177"/>
                  </a:lnTo>
                  <a:lnTo>
                    <a:pt x="1324" y="1179"/>
                  </a:lnTo>
                  <a:lnTo>
                    <a:pt x="1325" y="1179"/>
                  </a:lnTo>
                  <a:lnTo>
                    <a:pt x="1325" y="1181"/>
                  </a:lnTo>
                  <a:lnTo>
                    <a:pt x="1324" y="1184"/>
                  </a:lnTo>
                  <a:lnTo>
                    <a:pt x="1322" y="1186"/>
                  </a:lnTo>
                  <a:lnTo>
                    <a:pt x="1322" y="1184"/>
                  </a:lnTo>
                  <a:lnTo>
                    <a:pt x="1321" y="1181"/>
                  </a:lnTo>
                  <a:lnTo>
                    <a:pt x="1320" y="1181"/>
                  </a:lnTo>
                  <a:lnTo>
                    <a:pt x="1318" y="1183"/>
                  </a:lnTo>
                  <a:lnTo>
                    <a:pt x="1316" y="1185"/>
                  </a:lnTo>
                  <a:lnTo>
                    <a:pt x="1314" y="1186"/>
                  </a:lnTo>
                  <a:lnTo>
                    <a:pt x="1312" y="1184"/>
                  </a:lnTo>
                  <a:lnTo>
                    <a:pt x="1308" y="1183"/>
                  </a:lnTo>
                  <a:lnTo>
                    <a:pt x="1307" y="1190"/>
                  </a:lnTo>
                  <a:lnTo>
                    <a:pt x="1304" y="1192"/>
                  </a:lnTo>
                  <a:lnTo>
                    <a:pt x="1302" y="1193"/>
                  </a:lnTo>
                  <a:lnTo>
                    <a:pt x="1300" y="1193"/>
                  </a:lnTo>
                  <a:lnTo>
                    <a:pt x="1302" y="1194"/>
                  </a:lnTo>
                  <a:lnTo>
                    <a:pt x="1302" y="1195"/>
                  </a:lnTo>
                  <a:lnTo>
                    <a:pt x="1301" y="1197"/>
                  </a:lnTo>
                  <a:lnTo>
                    <a:pt x="1298" y="1197"/>
                  </a:lnTo>
                  <a:lnTo>
                    <a:pt x="1297" y="1199"/>
                  </a:lnTo>
                  <a:lnTo>
                    <a:pt x="1297" y="1205"/>
                  </a:lnTo>
                  <a:lnTo>
                    <a:pt x="1296" y="1206"/>
                  </a:lnTo>
                  <a:lnTo>
                    <a:pt x="1291" y="1206"/>
                  </a:lnTo>
                  <a:lnTo>
                    <a:pt x="1289" y="1205"/>
                  </a:lnTo>
                  <a:lnTo>
                    <a:pt x="1287" y="1206"/>
                  </a:lnTo>
                  <a:lnTo>
                    <a:pt x="1287" y="1207"/>
                  </a:lnTo>
                  <a:lnTo>
                    <a:pt x="1286" y="1208"/>
                  </a:lnTo>
                  <a:lnTo>
                    <a:pt x="1283" y="1208"/>
                  </a:lnTo>
                  <a:lnTo>
                    <a:pt x="1277" y="1211"/>
                  </a:lnTo>
                  <a:lnTo>
                    <a:pt x="1273" y="1210"/>
                  </a:lnTo>
                  <a:lnTo>
                    <a:pt x="1270" y="1209"/>
                  </a:lnTo>
                  <a:lnTo>
                    <a:pt x="1268" y="1210"/>
                  </a:lnTo>
                  <a:lnTo>
                    <a:pt x="1267" y="1212"/>
                  </a:lnTo>
                  <a:lnTo>
                    <a:pt x="1266" y="1214"/>
                  </a:lnTo>
                  <a:lnTo>
                    <a:pt x="1262" y="1214"/>
                  </a:lnTo>
                  <a:lnTo>
                    <a:pt x="1259" y="1212"/>
                  </a:lnTo>
                  <a:lnTo>
                    <a:pt x="1256" y="1211"/>
                  </a:lnTo>
                  <a:lnTo>
                    <a:pt x="1253" y="1212"/>
                  </a:lnTo>
                  <a:lnTo>
                    <a:pt x="1251" y="1214"/>
                  </a:lnTo>
                  <a:lnTo>
                    <a:pt x="1248" y="1215"/>
                  </a:lnTo>
                  <a:lnTo>
                    <a:pt x="1248" y="1216"/>
                  </a:lnTo>
                  <a:lnTo>
                    <a:pt x="1246" y="1217"/>
                  </a:lnTo>
                  <a:lnTo>
                    <a:pt x="1243" y="1217"/>
                  </a:lnTo>
                  <a:lnTo>
                    <a:pt x="1242" y="1213"/>
                  </a:lnTo>
                  <a:lnTo>
                    <a:pt x="1240" y="1212"/>
                  </a:lnTo>
                  <a:lnTo>
                    <a:pt x="1239" y="1214"/>
                  </a:lnTo>
                  <a:lnTo>
                    <a:pt x="1238" y="1216"/>
                  </a:lnTo>
                  <a:lnTo>
                    <a:pt x="1237" y="1217"/>
                  </a:lnTo>
                  <a:lnTo>
                    <a:pt x="1237" y="1220"/>
                  </a:lnTo>
                  <a:lnTo>
                    <a:pt x="1235" y="1220"/>
                  </a:lnTo>
                  <a:lnTo>
                    <a:pt x="1233" y="1218"/>
                  </a:lnTo>
                  <a:lnTo>
                    <a:pt x="1231" y="1218"/>
                  </a:lnTo>
                  <a:lnTo>
                    <a:pt x="1229" y="1219"/>
                  </a:lnTo>
                  <a:lnTo>
                    <a:pt x="1228" y="1219"/>
                  </a:lnTo>
                  <a:lnTo>
                    <a:pt x="1226" y="1218"/>
                  </a:lnTo>
                  <a:lnTo>
                    <a:pt x="1224" y="1218"/>
                  </a:lnTo>
                  <a:lnTo>
                    <a:pt x="1223" y="1219"/>
                  </a:lnTo>
                  <a:lnTo>
                    <a:pt x="1222" y="1219"/>
                  </a:lnTo>
                  <a:lnTo>
                    <a:pt x="1221" y="1220"/>
                  </a:lnTo>
                  <a:lnTo>
                    <a:pt x="1221" y="1220"/>
                  </a:lnTo>
                  <a:lnTo>
                    <a:pt x="1218" y="1220"/>
                  </a:lnTo>
                  <a:lnTo>
                    <a:pt x="1215" y="1217"/>
                  </a:lnTo>
                  <a:lnTo>
                    <a:pt x="1213" y="1213"/>
                  </a:lnTo>
                  <a:lnTo>
                    <a:pt x="1210" y="1211"/>
                  </a:lnTo>
                  <a:lnTo>
                    <a:pt x="1209" y="1209"/>
                  </a:lnTo>
                  <a:lnTo>
                    <a:pt x="1209" y="1206"/>
                  </a:lnTo>
                  <a:lnTo>
                    <a:pt x="1208" y="1204"/>
                  </a:lnTo>
                  <a:lnTo>
                    <a:pt x="1208" y="1202"/>
                  </a:lnTo>
                  <a:lnTo>
                    <a:pt x="1209" y="1200"/>
                  </a:lnTo>
                  <a:lnTo>
                    <a:pt x="1206" y="1201"/>
                  </a:lnTo>
                  <a:lnTo>
                    <a:pt x="1204" y="1203"/>
                  </a:lnTo>
                  <a:lnTo>
                    <a:pt x="1204" y="1205"/>
                  </a:lnTo>
                  <a:lnTo>
                    <a:pt x="1204" y="1206"/>
                  </a:lnTo>
                  <a:lnTo>
                    <a:pt x="1200" y="1207"/>
                  </a:lnTo>
                  <a:lnTo>
                    <a:pt x="1201" y="1208"/>
                  </a:lnTo>
                  <a:lnTo>
                    <a:pt x="1201" y="1209"/>
                  </a:lnTo>
                  <a:lnTo>
                    <a:pt x="1203" y="1211"/>
                  </a:lnTo>
                  <a:lnTo>
                    <a:pt x="1204" y="1214"/>
                  </a:lnTo>
                  <a:lnTo>
                    <a:pt x="1205" y="1214"/>
                  </a:lnTo>
                  <a:lnTo>
                    <a:pt x="1207" y="1218"/>
                  </a:lnTo>
                  <a:lnTo>
                    <a:pt x="1207" y="1224"/>
                  </a:lnTo>
                  <a:lnTo>
                    <a:pt x="1208" y="1226"/>
                  </a:lnTo>
                  <a:lnTo>
                    <a:pt x="1207" y="1227"/>
                  </a:lnTo>
                  <a:lnTo>
                    <a:pt x="1207" y="1230"/>
                  </a:lnTo>
                  <a:lnTo>
                    <a:pt x="1207" y="1230"/>
                  </a:lnTo>
                  <a:lnTo>
                    <a:pt x="1206" y="1229"/>
                  </a:lnTo>
                  <a:lnTo>
                    <a:pt x="1205" y="1229"/>
                  </a:lnTo>
                  <a:lnTo>
                    <a:pt x="1205" y="1230"/>
                  </a:lnTo>
                  <a:lnTo>
                    <a:pt x="1205" y="1231"/>
                  </a:lnTo>
                  <a:lnTo>
                    <a:pt x="1204" y="1231"/>
                  </a:lnTo>
                  <a:lnTo>
                    <a:pt x="1203" y="1231"/>
                  </a:lnTo>
                  <a:lnTo>
                    <a:pt x="1201" y="1231"/>
                  </a:lnTo>
                  <a:lnTo>
                    <a:pt x="1200" y="1232"/>
                  </a:lnTo>
                  <a:lnTo>
                    <a:pt x="1198" y="1234"/>
                  </a:lnTo>
                  <a:lnTo>
                    <a:pt x="1194" y="1234"/>
                  </a:lnTo>
                  <a:lnTo>
                    <a:pt x="1193" y="1230"/>
                  </a:lnTo>
                  <a:lnTo>
                    <a:pt x="1190" y="1233"/>
                  </a:lnTo>
                  <a:lnTo>
                    <a:pt x="1190" y="1239"/>
                  </a:lnTo>
                  <a:lnTo>
                    <a:pt x="1189" y="1240"/>
                  </a:lnTo>
                  <a:lnTo>
                    <a:pt x="1187" y="1241"/>
                  </a:lnTo>
                  <a:lnTo>
                    <a:pt x="1185" y="1239"/>
                  </a:lnTo>
                  <a:lnTo>
                    <a:pt x="1182" y="1240"/>
                  </a:lnTo>
                  <a:lnTo>
                    <a:pt x="1180" y="1242"/>
                  </a:lnTo>
                  <a:lnTo>
                    <a:pt x="1179" y="1243"/>
                  </a:lnTo>
                  <a:lnTo>
                    <a:pt x="1178" y="1244"/>
                  </a:lnTo>
                  <a:lnTo>
                    <a:pt x="1175" y="1243"/>
                  </a:lnTo>
                  <a:lnTo>
                    <a:pt x="1172" y="1241"/>
                  </a:lnTo>
                  <a:lnTo>
                    <a:pt x="1173" y="1239"/>
                  </a:lnTo>
                  <a:lnTo>
                    <a:pt x="1173" y="1238"/>
                  </a:lnTo>
                  <a:lnTo>
                    <a:pt x="1172" y="1238"/>
                  </a:lnTo>
                  <a:lnTo>
                    <a:pt x="1171" y="1238"/>
                  </a:lnTo>
                  <a:lnTo>
                    <a:pt x="1171" y="1240"/>
                  </a:lnTo>
                  <a:lnTo>
                    <a:pt x="1172" y="1244"/>
                  </a:lnTo>
                  <a:lnTo>
                    <a:pt x="1171" y="1245"/>
                  </a:lnTo>
                  <a:lnTo>
                    <a:pt x="1170" y="1246"/>
                  </a:lnTo>
                  <a:lnTo>
                    <a:pt x="1166" y="1245"/>
                  </a:lnTo>
                  <a:lnTo>
                    <a:pt x="1163" y="1244"/>
                  </a:lnTo>
                  <a:lnTo>
                    <a:pt x="1161" y="1242"/>
                  </a:lnTo>
                  <a:lnTo>
                    <a:pt x="1159" y="1242"/>
                  </a:lnTo>
                  <a:lnTo>
                    <a:pt x="1158" y="1244"/>
                  </a:lnTo>
                  <a:lnTo>
                    <a:pt x="1156" y="1246"/>
                  </a:lnTo>
                  <a:lnTo>
                    <a:pt x="1155" y="1247"/>
                  </a:lnTo>
                  <a:lnTo>
                    <a:pt x="1154" y="1246"/>
                  </a:lnTo>
                  <a:lnTo>
                    <a:pt x="1151" y="1248"/>
                  </a:lnTo>
                  <a:lnTo>
                    <a:pt x="1151" y="1250"/>
                  </a:lnTo>
                  <a:lnTo>
                    <a:pt x="1148" y="1252"/>
                  </a:lnTo>
                  <a:lnTo>
                    <a:pt x="1142" y="1252"/>
                  </a:lnTo>
                  <a:lnTo>
                    <a:pt x="1140" y="1253"/>
                  </a:lnTo>
                  <a:lnTo>
                    <a:pt x="1136" y="1253"/>
                  </a:lnTo>
                  <a:lnTo>
                    <a:pt x="1134" y="1254"/>
                  </a:lnTo>
                  <a:lnTo>
                    <a:pt x="1133" y="1253"/>
                  </a:lnTo>
                  <a:lnTo>
                    <a:pt x="1131" y="1253"/>
                  </a:lnTo>
                  <a:lnTo>
                    <a:pt x="1130" y="1253"/>
                  </a:lnTo>
                  <a:lnTo>
                    <a:pt x="1130" y="1255"/>
                  </a:lnTo>
                  <a:lnTo>
                    <a:pt x="1126" y="1257"/>
                  </a:lnTo>
                  <a:lnTo>
                    <a:pt x="1123" y="1257"/>
                  </a:lnTo>
                  <a:lnTo>
                    <a:pt x="1119" y="1260"/>
                  </a:lnTo>
                  <a:lnTo>
                    <a:pt x="1117" y="1263"/>
                  </a:lnTo>
                  <a:lnTo>
                    <a:pt x="1115" y="1263"/>
                  </a:lnTo>
                  <a:lnTo>
                    <a:pt x="1113" y="1262"/>
                  </a:lnTo>
                  <a:lnTo>
                    <a:pt x="1113" y="1259"/>
                  </a:lnTo>
                  <a:lnTo>
                    <a:pt x="1112" y="1258"/>
                  </a:lnTo>
                  <a:lnTo>
                    <a:pt x="1112" y="1261"/>
                  </a:lnTo>
                  <a:lnTo>
                    <a:pt x="1111" y="1264"/>
                  </a:lnTo>
                  <a:lnTo>
                    <a:pt x="1109" y="1265"/>
                  </a:lnTo>
                  <a:lnTo>
                    <a:pt x="1105" y="1268"/>
                  </a:lnTo>
                  <a:lnTo>
                    <a:pt x="1104" y="1271"/>
                  </a:lnTo>
                  <a:lnTo>
                    <a:pt x="1105" y="1274"/>
                  </a:lnTo>
                  <a:lnTo>
                    <a:pt x="1111" y="1275"/>
                  </a:lnTo>
                  <a:lnTo>
                    <a:pt x="1112" y="1276"/>
                  </a:lnTo>
                  <a:lnTo>
                    <a:pt x="1111" y="1277"/>
                  </a:lnTo>
                  <a:lnTo>
                    <a:pt x="1109" y="1279"/>
                  </a:lnTo>
                  <a:lnTo>
                    <a:pt x="1109" y="1280"/>
                  </a:lnTo>
                  <a:lnTo>
                    <a:pt x="1115" y="1285"/>
                  </a:lnTo>
                  <a:lnTo>
                    <a:pt x="1115" y="1286"/>
                  </a:lnTo>
                  <a:lnTo>
                    <a:pt x="1114" y="1288"/>
                  </a:lnTo>
                  <a:lnTo>
                    <a:pt x="1113" y="1290"/>
                  </a:lnTo>
                  <a:lnTo>
                    <a:pt x="1110" y="1292"/>
                  </a:lnTo>
                  <a:lnTo>
                    <a:pt x="1103" y="1293"/>
                  </a:lnTo>
                  <a:lnTo>
                    <a:pt x="1098" y="1292"/>
                  </a:lnTo>
                  <a:lnTo>
                    <a:pt x="1096" y="1290"/>
                  </a:lnTo>
                  <a:lnTo>
                    <a:pt x="1096" y="1288"/>
                  </a:lnTo>
                  <a:lnTo>
                    <a:pt x="1097" y="1289"/>
                  </a:lnTo>
                  <a:lnTo>
                    <a:pt x="1099" y="1288"/>
                  </a:lnTo>
                  <a:lnTo>
                    <a:pt x="1099" y="1287"/>
                  </a:lnTo>
                  <a:lnTo>
                    <a:pt x="1098" y="1286"/>
                  </a:lnTo>
                  <a:lnTo>
                    <a:pt x="1096" y="1285"/>
                  </a:lnTo>
                  <a:lnTo>
                    <a:pt x="1094" y="1281"/>
                  </a:lnTo>
                  <a:lnTo>
                    <a:pt x="1094" y="1279"/>
                  </a:lnTo>
                  <a:lnTo>
                    <a:pt x="1092" y="1277"/>
                  </a:lnTo>
                  <a:lnTo>
                    <a:pt x="1091" y="1275"/>
                  </a:lnTo>
                  <a:lnTo>
                    <a:pt x="1090" y="1274"/>
                  </a:lnTo>
                  <a:lnTo>
                    <a:pt x="1089" y="1272"/>
                  </a:lnTo>
                  <a:lnTo>
                    <a:pt x="1091" y="1268"/>
                  </a:lnTo>
                  <a:lnTo>
                    <a:pt x="1090" y="1265"/>
                  </a:lnTo>
                  <a:lnTo>
                    <a:pt x="1092" y="1262"/>
                  </a:lnTo>
                  <a:lnTo>
                    <a:pt x="1093" y="1258"/>
                  </a:lnTo>
                  <a:lnTo>
                    <a:pt x="1097" y="1257"/>
                  </a:lnTo>
                  <a:lnTo>
                    <a:pt x="1097" y="1254"/>
                  </a:lnTo>
                  <a:lnTo>
                    <a:pt x="1094" y="1254"/>
                  </a:lnTo>
                  <a:lnTo>
                    <a:pt x="1092" y="1252"/>
                  </a:lnTo>
                  <a:lnTo>
                    <a:pt x="1092" y="1252"/>
                  </a:lnTo>
                  <a:lnTo>
                    <a:pt x="1090" y="1252"/>
                  </a:lnTo>
                  <a:lnTo>
                    <a:pt x="1088" y="1248"/>
                  </a:lnTo>
                  <a:lnTo>
                    <a:pt x="1086" y="1247"/>
                  </a:lnTo>
                  <a:lnTo>
                    <a:pt x="1085" y="1247"/>
                  </a:lnTo>
                  <a:lnTo>
                    <a:pt x="1086" y="1252"/>
                  </a:lnTo>
                  <a:lnTo>
                    <a:pt x="1083" y="1254"/>
                  </a:lnTo>
                  <a:lnTo>
                    <a:pt x="1080" y="1255"/>
                  </a:lnTo>
                  <a:lnTo>
                    <a:pt x="1076" y="1255"/>
                  </a:lnTo>
                  <a:lnTo>
                    <a:pt x="1074" y="1256"/>
                  </a:lnTo>
                  <a:lnTo>
                    <a:pt x="1072" y="1255"/>
                  </a:lnTo>
                  <a:lnTo>
                    <a:pt x="1072" y="1253"/>
                  </a:lnTo>
                  <a:lnTo>
                    <a:pt x="1073" y="1252"/>
                  </a:lnTo>
                  <a:lnTo>
                    <a:pt x="1072" y="1250"/>
                  </a:lnTo>
                  <a:lnTo>
                    <a:pt x="1070" y="1249"/>
                  </a:lnTo>
                  <a:lnTo>
                    <a:pt x="1067" y="1249"/>
                  </a:lnTo>
                  <a:lnTo>
                    <a:pt x="1065" y="1249"/>
                  </a:lnTo>
                  <a:lnTo>
                    <a:pt x="1062" y="1249"/>
                  </a:lnTo>
                  <a:lnTo>
                    <a:pt x="1062" y="1248"/>
                  </a:lnTo>
                  <a:lnTo>
                    <a:pt x="1060" y="1246"/>
                  </a:lnTo>
                  <a:lnTo>
                    <a:pt x="1057" y="1244"/>
                  </a:lnTo>
                  <a:lnTo>
                    <a:pt x="1057" y="1243"/>
                  </a:lnTo>
                  <a:lnTo>
                    <a:pt x="1057" y="1241"/>
                  </a:lnTo>
                  <a:lnTo>
                    <a:pt x="1057" y="1241"/>
                  </a:lnTo>
                  <a:lnTo>
                    <a:pt x="1054" y="1240"/>
                  </a:lnTo>
                  <a:lnTo>
                    <a:pt x="1054" y="1242"/>
                  </a:lnTo>
                  <a:lnTo>
                    <a:pt x="1054" y="1246"/>
                  </a:lnTo>
                  <a:lnTo>
                    <a:pt x="1055" y="1248"/>
                  </a:lnTo>
                  <a:lnTo>
                    <a:pt x="1055" y="1249"/>
                  </a:lnTo>
                  <a:lnTo>
                    <a:pt x="1053" y="1250"/>
                  </a:lnTo>
                  <a:lnTo>
                    <a:pt x="1051" y="1247"/>
                  </a:lnTo>
                  <a:lnTo>
                    <a:pt x="1050" y="1247"/>
                  </a:lnTo>
                  <a:lnTo>
                    <a:pt x="1049" y="1247"/>
                  </a:lnTo>
                  <a:lnTo>
                    <a:pt x="1049" y="1249"/>
                  </a:lnTo>
                  <a:lnTo>
                    <a:pt x="1047" y="1252"/>
                  </a:lnTo>
                  <a:lnTo>
                    <a:pt x="1044" y="1251"/>
                  </a:lnTo>
                  <a:lnTo>
                    <a:pt x="1041" y="1252"/>
                  </a:lnTo>
                  <a:lnTo>
                    <a:pt x="1039" y="1253"/>
                  </a:lnTo>
                  <a:lnTo>
                    <a:pt x="1037" y="1252"/>
                  </a:lnTo>
                  <a:lnTo>
                    <a:pt x="1033" y="1248"/>
                  </a:lnTo>
                  <a:lnTo>
                    <a:pt x="1032" y="1248"/>
                  </a:lnTo>
                  <a:lnTo>
                    <a:pt x="1028" y="1250"/>
                  </a:lnTo>
                  <a:lnTo>
                    <a:pt x="1023" y="1250"/>
                  </a:lnTo>
                  <a:lnTo>
                    <a:pt x="1022" y="1248"/>
                  </a:lnTo>
                  <a:lnTo>
                    <a:pt x="1020" y="1250"/>
                  </a:lnTo>
                  <a:lnTo>
                    <a:pt x="1017" y="1247"/>
                  </a:lnTo>
                  <a:lnTo>
                    <a:pt x="1014" y="1246"/>
                  </a:lnTo>
                  <a:lnTo>
                    <a:pt x="1011" y="1244"/>
                  </a:lnTo>
                  <a:lnTo>
                    <a:pt x="1010" y="1242"/>
                  </a:lnTo>
                  <a:lnTo>
                    <a:pt x="1009" y="1241"/>
                  </a:lnTo>
                  <a:lnTo>
                    <a:pt x="1008" y="1239"/>
                  </a:lnTo>
                  <a:lnTo>
                    <a:pt x="1007" y="1240"/>
                  </a:lnTo>
                  <a:lnTo>
                    <a:pt x="1005" y="1239"/>
                  </a:lnTo>
                  <a:lnTo>
                    <a:pt x="1003" y="1238"/>
                  </a:lnTo>
                  <a:lnTo>
                    <a:pt x="1001" y="1237"/>
                  </a:lnTo>
                  <a:lnTo>
                    <a:pt x="1000" y="1238"/>
                  </a:lnTo>
                  <a:lnTo>
                    <a:pt x="999" y="1238"/>
                  </a:lnTo>
                  <a:lnTo>
                    <a:pt x="999" y="1236"/>
                  </a:lnTo>
                  <a:lnTo>
                    <a:pt x="999" y="1233"/>
                  </a:lnTo>
                  <a:lnTo>
                    <a:pt x="999" y="1229"/>
                  </a:lnTo>
                  <a:lnTo>
                    <a:pt x="998" y="1228"/>
                  </a:lnTo>
                  <a:lnTo>
                    <a:pt x="997" y="1227"/>
                  </a:lnTo>
                  <a:lnTo>
                    <a:pt x="996" y="1226"/>
                  </a:lnTo>
                  <a:lnTo>
                    <a:pt x="995" y="1224"/>
                  </a:lnTo>
                  <a:lnTo>
                    <a:pt x="995" y="1221"/>
                  </a:lnTo>
                  <a:lnTo>
                    <a:pt x="997" y="1218"/>
                  </a:lnTo>
                  <a:lnTo>
                    <a:pt x="998" y="1218"/>
                  </a:lnTo>
                  <a:lnTo>
                    <a:pt x="1000" y="1216"/>
                  </a:lnTo>
                  <a:lnTo>
                    <a:pt x="1001" y="1214"/>
                  </a:lnTo>
                  <a:lnTo>
                    <a:pt x="1003" y="1212"/>
                  </a:lnTo>
                  <a:lnTo>
                    <a:pt x="998" y="1209"/>
                  </a:lnTo>
                  <a:lnTo>
                    <a:pt x="995" y="1207"/>
                  </a:lnTo>
                  <a:lnTo>
                    <a:pt x="993" y="1208"/>
                  </a:lnTo>
                  <a:lnTo>
                    <a:pt x="989" y="1209"/>
                  </a:lnTo>
                  <a:lnTo>
                    <a:pt x="987" y="1209"/>
                  </a:lnTo>
                  <a:lnTo>
                    <a:pt x="987" y="1209"/>
                  </a:lnTo>
                  <a:lnTo>
                    <a:pt x="984" y="1206"/>
                  </a:lnTo>
                  <a:lnTo>
                    <a:pt x="984" y="1206"/>
                  </a:lnTo>
                  <a:lnTo>
                    <a:pt x="981" y="1205"/>
                  </a:lnTo>
                  <a:lnTo>
                    <a:pt x="979" y="1205"/>
                  </a:lnTo>
                  <a:lnTo>
                    <a:pt x="977" y="1206"/>
                  </a:lnTo>
                  <a:lnTo>
                    <a:pt x="976" y="1207"/>
                  </a:lnTo>
                  <a:lnTo>
                    <a:pt x="974" y="1207"/>
                  </a:lnTo>
                  <a:lnTo>
                    <a:pt x="972" y="1206"/>
                  </a:lnTo>
                  <a:lnTo>
                    <a:pt x="969" y="1203"/>
                  </a:lnTo>
                  <a:lnTo>
                    <a:pt x="965" y="1202"/>
                  </a:lnTo>
                  <a:lnTo>
                    <a:pt x="965" y="1201"/>
                  </a:lnTo>
                  <a:lnTo>
                    <a:pt x="963" y="1199"/>
                  </a:lnTo>
                  <a:lnTo>
                    <a:pt x="962" y="1196"/>
                  </a:lnTo>
                  <a:lnTo>
                    <a:pt x="959" y="1195"/>
                  </a:lnTo>
                  <a:lnTo>
                    <a:pt x="957" y="1194"/>
                  </a:lnTo>
                  <a:lnTo>
                    <a:pt x="956" y="1194"/>
                  </a:lnTo>
                  <a:lnTo>
                    <a:pt x="954" y="1195"/>
                  </a:lnTo>
                  <a:lnTo>
                    <a:pt x="949" y="1199"/>
                  </a:lnTo>
                  <a:lnTo>
                    <a:pt x="946" y="1199"/>
                  </a:lnTo>
                  <a:lnTo>
                    <a:pt x="945" y="1200"/>
                  </a:lnTo>
                  <a:lnTo>
                    <a:pt x="943" y="1201"/>
                  </a:lnTo>
                  <a:lnTo>
                    <a:pt x="943" y="1204"/>
                  </a:lnTo>
                  <a:lnTo>
                    <a:pt x="942" y="1207"/>
                  </a:lnTo>
                  <a:lnTo>
                    <a:pt x="941" y="1209"/>
                  </a:lnTo>
                  <a:lnTo>
                    <a:pt x="939" y="1210"/>
                  </a:lnTo>
                  <a:lnTo>
                    <a:pt x="938" y="1211"/>
                  </a:lnTo>
                  <a:lnTo>
                    <a:pt x="936" y="1211"/>
                  </a:lnTo>
                  <a:lnTo>
                    <a:pt x="934" y="1211"/>
                  </a:lnTo>
                  <a:lnTo>
                    <a:pt x="930" y="1214"/>
                  </a:lnTo>
                  <a:lnTo>
                    <a:pt x="927" y="1214"/>
                  </a:lnTo>
                  <a:lnTo>
                    <a:pt x="925" y="1212"/>
                  </a:lnTo>
                  <a:lnTo>
                    <a:pt x="925" y="1211"/>
                  </a:lnTo>
                  <a:lnTo>
                    <a:pt x="923" y="1211"/>
                  </a:lnTo>
                  <a:lnTo>
                    <a:pt x="920" y="1212"/>
                  </a:lnTo>
                  <a:lnTo>
                    <a:pt x="919" y="1216"/>
                  </a:lnTo>
                  <a:lnTo>
                    <a:pt x="918" y="1218"/>
                  </a:lnTo>
                  <a:lnTo>
                    <a:pt x="918" y="1219"/>
                  </a:lnTo>
                  <a:lnTo>
                    <a:pt x="917" y="1220"/>
                  </a:lnTo>
                  <a:lnTo>
                    <a:pt x="916" y="1220"/>
                  </a:lnTo>
                  <a:lnTo>
                    <a:pt x="908" y="1212"/>
                  </a:lnTo>
                  <a:lnTo>
                    <a:pt x="907" y="1212"/>
                  </a:lnTo>
                  <a:lnTo>
                    <a:pt x="905" y="1213"/>
                  </a:lnTo>
                  <a:lnTo>
                    <a:pt x="904" y="1217"/>
                  </a:lnTo>
                  <a:lnTo>
                    <a:pt x="903" y="1218"/>
                  </a:lnTo>
                  <a:lnTo>
                    <a:pt x="902" y="1217"/>
                  </a:lnTo>
                  <a:lnTo>
                    <a:pt x="899" y="1212"/>
                  </a:lnTo>
                  <a:lnTo>
                    <a:pt x="898" y="1212"/>
                  </a:lnTo>
                  <a:lnTo>
                    <a:pt x="897" y="1212"/>
                  </a:lnTo>
                  <a:lnTo>
                    <a:pt x="896" y="1214"/>
                  </a:lnTo>
                  <a:lnTo>
                    <a:pt x="894" y="1216"/>
                  </a:lnTo>
                  <a:lnTo>
                    <a:pt x="893" y="1218"/>
                  </a:lnTo>
                  <a:lnTo>
                    <a:pt x="893" y="1219"/>
                  </a:lnTo>
                  <a:lnTo>
                    <a:pt x="890" y="1221"/>
                  </a:lnTo>
                  <a:lnTo>
                    <a:pt x="888" y="1222"/>
                  </a:lnTo>
                  <a:lnTo>
                    <a:pt x="888" y="1222"/>
                  </a:lnTo>
                  <a:lnTo>
                    <a:pt x="886" y="1222"/>
                  </a:lnTo>
                  <a:lnTo>
                    <a:pt x="884" y="1220"/>
                  </a:lnTo>
                  <a:lnTo>
                    <a:pt x="883" y="1218"/>
                  </a:lnTo>
                  <a:lnTo>
                    <a:pt x="880" y="1216"/>
                  </a:lnTo>
                  <a:lnTo>
                    <a:pt x="876" y="1214"/>
                  </a:lnTo>
                  <a:lnTo>
                    <a:pt x="873" y="1213"/>
                  </a:lnTo>
                  <a:lnTo>
                    <a:pt x="872" y="1212"/>
                  </a:lnTo>
                  <a:lnTo>
                    <a:pt x="871" y="1213"/>
                  </a:lnTo>
                  <a:lnTo>
                    <a:pt x="871" y="1214"/>
                  </a:lnTo>
                  <a:lnTo>
                    <a:pt x="869" y="1216"/>
                  </a:lnTo>
                  <a:lnTo>
                    <a:pt x="867" y="1219"/>
                  </a:lnTo>
                  <a:lnTo>
                    <a:pt x="865" y="1222"/>
                  </a:lnTo>
                  <a:lnTo>
                    <a:pt x="863" y="1223"/>
                  </a:lnTo>
                  <a:lnTo>
                    <a:pt x="862" y="1225"/>
                  </a:lnTo>
                  <a:lnTo>
                    <a:pt x="861" y="1223"/>
                  </a:lnTo>
                  <a:lnTo>
                    <a:pt x="859" y="1223"/>
                  </a:lnTo>
                  <a:lnTo>
                    <a:pt x="856" y="1223"/>
                  </a:lnTo>
                  <a:lnTo>
                    <a:pt x="853" y="1225"/>
                  </a:lnTo>
                  <a:lnTo>
                    <a:pt x="851" y="1221"/>
                  </a:lnTo>
                  <a:lnTo>
                    <a:pt x="850" y="1221"/>
                  </a:lnTo>
                  <a:lnTo>
                    <a:pt x="849" y="1221"/>
                  </a:lnTo>
                  <a:lnTo>
                    <a:pt x="848" y="1222"/>
                  </a:lnTo>
                  <a:lnTo>
                    <a:pt x="847" y="1224"/>
                  </a:lnTo>
                  <a:lnTo>
                    <a:pt x="847" y="1227"/>
                  </a:lnTo>
                  <a:lnTo>
                    <a:pt x="845" y="1228"/>
                  </a:lnTo>
                  <a:lnTo>
                    <a:pt x="843" y="1229"/>
                  </a:lnTo>
                  <a:lnTo>
                    <a:pt x="844" y="1230"/>
                  </a:lnTo>
                  <a:lnTo>
                    <a:pt x="845" y="1232"/>
                  </a:lnTo>
                  <a:lnTo>
                    <a:pt x="845" y="1233"/>
                  </a:lnTo>
                  <a:lnTo>
                    <a:pt x="845" y="1235"/>
                  </a:lnTo>
                  <a:lnTo>
                    <a:pt x="846" y="1238"/>
                  </a:lnTo>
                  <a:lnTo>
                    <a:pt x="849" y="1241"/>
                  </a:lnTo>
                  <a:lnTo>
                    <a:pt x="850" y="1242"/>
                  </a:lnTo>
                  <a:lnTo>
                    <a:pt x="850" y="1244"/>
                  </a:lnTo>
                  <a:lnTo>
                    <a:pt x="850" y="1250"/>
                  </a:lnTo>
                  <a:lnTo>
                    <a:pt x="850" y="1252"/>
                  </a:lnTo>
                  <a:lnTo>
                    <a:pt x="850" y="1257"/>
                  </a:lnTo>
                  <a:lnTo>
                    <a:pt x="850" y="1259"/>
                  </a:lnTo>
                  <a:lnTo>
                    <a:pt x="851" y="1260"/>
                  </a:lnTo>
                  <a:lnTo>
                    <a:pt x="852" y="1261"/>
                  </a:lnTo>
                  <a:lnTo>
                    <a:pt x="852" y="1263"/>
                  </a:lnTo>
                  <a:lnTo>
                    <a:pt x="851" y="1263"/>
                  </a:lnTo>
                  <a:lnTo>
                    <a:pt x="850" y="1264"/>
                  </a:lnTo>
                  <a:lnTo>
                    <a:pt x="849" y="1264"/>
                  </a:lnTo>
                  <a:lnTo>
                    <a:pt x="848" y="1264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4" y="1262"/>
                  </a:lnTo>
                  <a:lnTo>
                    <a:pt x="841" y="1262"/>
                  </a:lnTo>
                  <a:lnTo>
                    <a:pt x="836" y="1263"/>
                  </a:lnTo>
                  <a:lnTo>
                    <a:pt x="835" y="1263"/>
                  </a:lnTo>
                  <a:lnTo>
                    <a:pt x="834" y="1262"/>
                  </a:lnTo>
                  <a:lnTo>
                    <a:pt x="834" y="1260"/>
                  </a:lnTo>
                  <a:lnTo>
                    <a:pt x="834" y="1258"/>
                  </a:lnTo>
                  <a:lnTo>
                    <a:pt x="834" y="1257"/>
                  </a:lnTo>
                  <a:lnTo>
                    <a:pt x="833" y="1256"/>
                  </a:lnTo>
                  <a:lnTo>
                    <a:pt x="834" y="1252"/>
                  </a:lnTo>
                  <a:lnTo>
                    <a:pt x="832" y="1251"/>
                  </a:lnTo>
                  <a:lnTo>
                    <a:pt x="832" y="1250"/>
                  </a:lnTo>
                  <a:lnTo>
                    <a:pt x="832" y="1247"/>
                  </a:lnTo>
                  <a:lnTo>
                    <a:pt x="832" y="1246"/>
                  </a:lnTo>
                  <a:lnTo>
                    <a:pt x="831" y="1246"/>
                  </a:lnTo>
                  <a:lnTo>
                    <a:pt x="830" y="1245"/>
                  </a:lnTo>
                  <a:lnTo>
                    <a:pt x="828" y="1246"/>
                  </a:lnTo>
                  <a:lnTo>
                    <a:pt x="823" y="1248"/>
                  </a:lnTo>
                  <a:lnTo>
                    <a:pt x="818" y="1253"/>
                  </a:lnTo>
                  <a:lnTo>
                    <a:pt x="816" y="1254"/>
                  </a:lnTo>
                  <a:lnTo>
                    <a:pt x="814" y="1255"/>
                  </a:lnTo>
                  <a:lnTo>
                    <a:pt x="811" y="1253"/>
                  </a:lnTo>
                  <a:lnTo>
                    <a:pt x="808" y="1253"/>
                  </a:lnTo>
                  <a:lnTo>
                    <a:pt x="804" y="1255"/>
                  </a:lnTo>
                  <a:lnTo>
                    <a:pt x="802" y="1254"/>
                  </a:lnTo>
                  <a:lnTo>
                    <a:pt x="801" y="1253"/>
                  </a:lnTo>
                  <a:lnTo>
                    <a:pt x="800" y="1251"/>
                  </a:lnTo>
                  <a:lnTo>
                    <a:pt x="801" y="1249"/>
                  </a:lnTo>
                  <a:lnTo>
                    <a:pt x="801" y="1248"/>
                  </a:lnTo>
                  <a:lnTo>
                    <a:pt x="799" y="1247"/>
                  </a:lnTo>
                  <a:lnTo>
                    <a:pt x="797" y="1247"/>
                  </a:lnTo>
                  <a:lnTo>
                    <a:pt x="796" y="1245"/>
                  </a:lnTo>
                  <a:lnTo>
                    <a:pt x="795" y="1243"/>
                  </a:lnTo>
                  <a:lnTo>
                    <a:pt x="796" y="1240"/>
                  </a:lnTo>
                  <a:lnTo>
                    <a:pt x="796" y="1238"/>
                  </a:lnTo>
                  <a:lnTo>
                    <a:pt x="795" y="1236"/>
                  </a:lnTo>
                  <a:lnTo>
                    <a:pt x="792" y="1235"/>
                  </a:lnTo>
                  <a:lnTo>
                    <a:pt x="785" y="1234"/>
                  </a:lnTo>
                  <a:lnTo>
                    <a:pt x="779" y="1233"/>
                  </a:lnTo>
                  <a:lnTo>
                    <a:pt x="776" y="1234"/>
                  </a:lnTo>
                  <a:lnTo>
                    <a:pt x="774" y="1233"/>
                  </a:lnTo>
                  <a:lnTo>
                    <a:pt x="773" y="1233"/>
                  </a:lnTo>
                  <a:lnTo>
                    <a:pt x="773" y="1232"/>
                  </a:lnTo>
                  <a:lnTo>
                    <a:pt x="773" y="1231"/>
                  </a:lnTo>
                  <a:lnTo>
                    <a:pt x="774" y="1228"/>
                  </a:lnTo>
                  <a:lnTo>
                    <a:pt x="774" y="1225"/>
                  </a:lnTo>
                  <a:lnTo>
                    <a:pt x="778" y="1221"/>
                  </a:lnTo>
                  <a:lnTo>
                    <a:pt x="778" y="1218"/>
                  </a:lnTo>
                  <a:lnTo>
                    <a:pt x="778" y="1215"/>
                  </a:lnTo>
                  <a:lnTo>
                    <a:pt x="779" y="1210"/>
                  </a:lnTo>
                  <a:lnTo>
                    <a:pt x="782" y="1207"/>
                  </a:lnTo>
                  <a:lnTo>
                    <a:pt x="783" y="1206"/>
                  </a:lnTo>
                  <a:lnTo>
                    <a:pt x="782" y="1205"/>
                  </a:lnTo>
                  <a:lnTo>
                    <a:pt x="781" y="1203"/>
                  </a:lnTo>
                  <a:lnTo>
                    <a:pt x="780" y="1202"/>
                  </a:lnTo>
                  <a:lnTo>
                    <a:pt x="778" y="1201"/>
                  </a:lnTo>
                  <a:lnTo>
                    <a:pt x="774" y="1201"/>
                  </a:lnTo>
                  <a:lnTo>
                    <a:pt x="769" y="1200"/>
                  </a:lnTo>
                  <a:lnTo>
                    <a:pt x="763" y="1199"/>
                  </a:lnTo>
                  <a:lnTo>
                    <a:pt x="764" y="1195"/>
                  </a:lnTo>
                  <a:lnTo>
                    <a:pt x="764" y="1192"/>
                  </a:lnTo>
                  <a:lnTo>
                    <a:pt x="763" y="1190"/>
                  </a:lnTo>
                  <a:lnTo>
                    <a:pt x="762" y="1189"/>
                  </a:lnTo>
                  <a:lnTo>
                    <a:pt x="762" y="1187"/>
                  </a:lnTo>
                  <a:lnTo>
                    <a:pt x="762" y="1184"/>
                  </a:lnTo>
                  <a:lnTo>
                    <a:pt x="761" y="1180"/>
                  </a:lnTo>
                  <a:lnTo>
                    <a:pt x="759" y="1179"/>
                  </a:lnTo>
                  <a:lnTo>
                    <a:pt x="758" y="1177"/>
                  </a:lnTo>
                  <a:lnTo>
                    <a:pt x="758" y="1175"/>
                  </a:lnTo>
                  <a:lnTo>
                    <a:pt x="758" y="1173"/>
                  </a:lnTo>
                  <a:lnTo>
                    <a:pt x="762" y="1169"/>
                  </a:lnTo>
                  <a:lnTo>
                    <a:pt x="762" y="1168"/>
                  </a:lnTo>
                  <a:lnTo>
                    <a:pt x="762" y="1168"/>
                  </a:lnTo>
                  <a:lnTo>
                    <a:pt x="760" y="1168"/>
                  </a:lnTo>
                  <a:lnTo>
                    <a:pt x="755" y="1170"/>
                  </a:lnTo>
                  <a:lnTo>
                    <a:pt x="754" y="1168"/>
                  </a:lnTo>
                  <a:lnTo>
                    <a:pt x="752" y="1168"/>
                  </a:lnTo>
                  <a:lnTo>
                    <a:pt x="748" y="1168"/>
                  </a:lnTo>
                  <a:lnTo>
                    <a:pt x="744" y="1168"/>
                  </a:lnTo>
                  <a:lnTo>
                    <a:pt x="738" y="1170"/>
                  </a:lnTo>
                  <a:lnTo>
                    <a:pt x="732" y="1172"/>
                  </a:lnTo>
                  <a:lnTo>
                    <a:pt x="730" y="1174"/>
                  </a:lnTo>
                  <a:lnTo>
                    <a:pt x="728" y="1175"/>
                  </a:lnTo>
                  <a:lnTo>
                    <a:pt x="726" y="1175"/>
                  </a:lnTo>
                  <a:lnTo>
                    <a:pt x="724" y="1175"/>
                  </a:lnTo>
                  <a:lnTo>
                    <a:pt x="724" y="1172"/>
                  </a:lnTo>
                  <a:lnTo>
                    <a:pt x="728" y="1167"/>
                  </a:lnTo>
                  <a:lnTo>
                    <a:pt x="729" y="1164"/>
                  </a:lnTo>
                  <a:lnTo>
                    <a:pt x="727" y="1162"/>
                  </a:lnTo>
                  <a:lnTo>
                    <a:pt x="727" y="1159"/>
                  </a:lnTo>
                  <a:lnTo>
                    <a:pt x="726" y="1158"/>
                  </a:lnTo>
                  <a:lnTo>
                    <a:pt x="724" y="1157"/>
                  </a:lnTo>
                  <a:lnTo>
                    <a:pt x="723" y="1155"/>
                  </a:lnTo>
                  <a:lnTo>
                    <a:pt x="723" y="1151"/>
                  </a:lnTo>
                  <a:lnTo>
                    <a:pt x="725" y="1147"/>
                  </a:lnTo>
                  <a:lnTo>
                    <a:pt x="727" y="1144"/>
                  </a:lnTo>
                  <a:lnTo>
                    <a:pt x="729" y="1144"/>
                  </a:lnTo>
                  <a:lnTo>
                    <a:pt x="729" y="1143"/>
                  </a:lnTo>
                  <a:lnTo>
                    <a:pt x="729" y="1140"/>
                  </a:lnTo>
                  <a:lnTo>
                    <a:pt x="729" y="1138"/>
                  </a:lnTo>
                  <a:lnTo>
                    <a:pt x="730" y="1134"/>
                  </a:lnTo>
                  <a:lnTo>
                    <a:pt x="732" y="1131"/>
                  </a:lnTo>
                  <a:lnTo>
                    <a:pt x="735" y="1131"/>
                  </a:lnTo>
                  <a:lnTo>
                    <a:pt x="736" y="1130"/>
                  </a:lnTo>
                  <a:lnTo>
                    <a:pt x="738" y="1129"/>
                  </a:lnTo>
                  <a:lnTo>
                    <a:pt x="739" y="1127"/>
                  </a:lnTo>
                  <a:lnTo>
                    <a:pt x="740" y="1125"/>
                  </a:lnTo>
                  <a:lnTo>
                    <a:pt x="741" y="1120"/>
                  </a:lnTo>
                  <a:lnTo>
                    <a:pt x="743" y="1119"/>
                  </a:lnTo>
                  <a:lnTo>
                    <a:pt x="746" y="1120"/>
                  </a:lnTo>
                  <a:lnTo>
                    <a:pt x="747" y="1120"/>
                  </a:lnTo>
                  <a:lnTo>
                    <a:pt x="749" y="1116"/>
                  </a:lnTo>
                  <a:lnTo>
                    <a:pt x="751" y="1113"/>
                  </a:lnTo>
                  <a:lnTo>
                    <a:pt x="754" y="1112"/>
                  </a:lnTo>
                  <a:lnTo>
                    <a:pt x="756" y="1111"/>
                  </a:lnTo>
                  <a:lnTo>
                    <a:pt x="757" y="1110"/>
                  </a:lnTo>
                  <a:lnTo>
                    <a:pt x="757" y="1108"/>
                  </a:lnTo>
                  <a:lnTo>
                    <a:pt x="755" y="1105"/>
                  </a:lnTo>
                  <a:lnTo>
                    <a:pt x="754" y="1103"/>
                  </a:lnTo>
                  <a:lnTo>
                    <a:pt x="754" y="1102"/>
                  </a:lnTo>
                  <a:lnTo>
                    <a:pt x="757" y="1101"/>
                  </a:lnTo>
                  <a:lnTo>
                    <a:pt x="758" y="1099"/>
                  </a:lnTo>
                  <a:lnTo>
                    <a:pt x="757" y="1096"/>
                  </a:lnTo>
                  <a:lnTo>
                    <a:pt x="758" y="1091"/>
                  </a:lnTo>
                  <a:lnTo>
                    <a:pt x="759" y="1086"/>
                  </a:lnTo>
                  <a:lnTo>
                    <a:pt x="760" y="1082"/>
                  </a:lnTo>
                  <a:lnTo>
                    <a:pt x="760" y="1079"/>
                  </a:lnTo>
                  <a:lnTo>
                    <a:pt x="759" y="1076"/>
                  </a:lnTo>
                  <a:lnTo>
                    <a:pt x="758" y="1071"/>
                  </a:lnTo>
                  <a:lnTo>
                    <a:pt x="757" y="1066"/>
                  </a:lnTo>
                  <a:lnTo>
                    <a:pt x="758" y="1064"/>
                  </a:lnTo>
                  <a:lnTo>
                    <a:pt x="758" y="1058"/>
                  </a:lnTo>
                  <a:lnTo>
                    <a:pt x="757" y="1052"/>
                  </a:lnTo>
                  <a:lnTo>
                    <a:pt x="756" y="1052"/>
                  </a:lnTo>
                  <a:lnTo>
                    <a:pt x="752" y="1050"/>
                  </a:lnTo>
                  <a:lnTo>
                    <a:pt x="751" y="1050"/>
                  </a:lnTo>
                  <a:lnTo>
                    <a:pt x="749" y="1050"/>
                  </a:lnTo>
                  <a:lnTo>
                    <a:pt x="749" y="1052"/>
                  </a:lnTo>
                  <a:lnTo>
                    <a:pt x="747" y="1053"/>
                  </a:lnTo>
                  <a:lnTo>
                    <a:pt x="746" y="1053"/>
                  </a:lnTo>
                  <a:lnTo>
                    <a:pt x="746" y="1052"/>
                  </a:lnTo>
                  <a:lnTo>
                    <a:pt x="745" y="1049"/>
                  </a:lnTo>
                  <a:lnTo>
                    <a:pt x="741" y="1039"/>
                  </a:lnTo>
                  <a:lnTo>
                    <a:pt x="741" y="1036"/>
                  </a:lnTo>
                  <a:lnTo>
                    <a:pt x="740" y="1033"/>
                  </a:lnTo>
                  <a:lnTo>
                    <a:pt x="739" y="1032"/>
                  </a:lnTo>
                  <a:lnTo>
                    <a:pt x="738" y="1031"/>
                  </a:lnTo>
                  <a:lnTo>
                    <a:pt x="735" y="1027"/>
                  </a:lnTo>
                  <a:lnTo>
                    <a:pt x="734" y="1026"/>
                  </a:lnTo>
                  <a:lnTo>
                    <a:pt x="733" y="1025"/>
                  </a:lnTo>
                  <a:lnTo>
                    <a:pt x="732" y="1026"/>
                  </a:lnTo>
                  <a:lnTo>
                    <a:pt x="730" y="1026"/>
                  </a:lnTo>
                  <a:lnTo>
                    <a:pt x="729" y="1024"/>
                  </a:lnTo>
                  <a:lnTo>
                    <a:pt x="728" y="1022"/>
                  </a:lnTo>
                  <a:lnTo>
                    <a:pt x="727" y="1021"/>
                  </a:lnTo>
                  <a:lnTo>
                    <a:pt x="725" y="1021"/>
                  </a:lnTo>
                  <a:lnTo>
                    <a:pt x="723" y="1021"/>
                  </a:lnTo>
                  <a:lnTo>
                    <a:pt x="722" y="1022"/>
                  </a:lnTo>
                  <a:lnTo>
                    <a:pt x="721" y="1023"/>
                  </a:lnTo>
                  <a:lnTo>
                    <a:pt x="720" y="1026"/>
                  </a:lnTo>
                  <a:lnTo>
                    <a:pt x="717" y="1029"/>
                  </a:lnTo>
                  <a:lnTo>
                    <a:pt x="717" y="1031"/>
                  </a:lnTo>
                  <a:lnTo>
                    <a:pt x="716" y="1030"/>
                  </a:lnTo>
                  <a:lnTo>
                    <a:pt x="711" y="1027"/>
                  </a:lnTo>
                  <a:lnTo>
                    <a:pt x="709" y="1025"/>
                  </a:lnTo>
                  <a:lnTo>
                    <a:pt x="706" y="1027"/>
                  </a:lnTo>
                  <a:lnTo>
                    <a:pt x="702" y="1026"/>
                  </a:lnTo>
                  <a:lnTo>
                    <a:pt x="700" y="1025"/>
                  </a:lnTo>
                  <a:lnTo>
                    <a:pt x="697" y="1023"/>
                  </a:lnTo>
                  <a:lnTo>
                    <a:pt x="695" y="1022"/>
                  </a:lnTo>
                  <a:lnTo>
                    <a:pt x="689" y="1024"/>
                  </a:lnTo>
                  <a:lnTo>
                    <a:pt x="688" y="1025"/>
                  </a:lnTo>
                  <a:lnTo>
                    <a:pt x="688" y="1025"/>
                  </a:lnTo>
                  <a:lnTo>
                    <a:pt x="686" y="1025"/>
                  </a:lnTo>
                  <a:lnTo>
                    <a:pt x="685" y="1024"/>
                  </a:lnTo>
                  <a:lnTo>
                    <a:pt x="685" y="1023"/>
                  </a:lnTo>
                  <a:lnTo>
                    <a:pt x="686" y="1022"/>
                  </a:lnTo>
                  <a:lnTo>
                    <a:pt x="687" y="1021"/>
                  </a:lnTo>
                  <a:lnTo>
                    <a:pt x="686" y="1020"/>
                  </a:lnTo>
                  <a:lnTo>
                    <a:pt x="689" y="1017"/>
                  </a:lnTo>
                  <a:lnTo>
                    <a:pt x="694" y="1012"/>
                  </a:lnTo>
                  <a:lnTo>
                    <a:pt x="693" y="1010"/>
                  </a:lnTo>
                  <a:lnTo>
                    <a:pt x="691" y="1005"/>
                  </a:lnTo>
                  <a:lnTo>
                    <a:pt x="691" y="1003"/>
                  </a:lnTo>
                  <a:lnTo>
                    <a:pt x="690" y="1002"/>
                  </a:lnTo>
                  <a:lnTo>
                    <a:pt x="687" y="1003"/>
                  </a:lnTo>
                  <a:lnTo>
                    <a:pt x="682" y="1007"/>
                  </a:lnTo>
                  <a:lnTo>
                    <a:pt x="681" y="1006"/>
                  </a:lnTo>
                  <a:lnTo>
                    <a:pt x="681" y="1005"/>
                  </a:lnTo>
                  <a:lnTo>
                    <a:pt x="680" y="1001"/>
                  </a:lnTo>
                  <a:lnTo>
                    <a:pt x="682" y="1000"/>
                  </a:lnTo>
                  <a:lnTo>
                    <a:pt x="685" y="998"/>
                  </a:lnTo>
                  <a:lnTo>
                    <a:pt x="687" y="997"/>
                  </a:lnTo>
                  <a:lnTo>
                    <a:pt x="688" y="995"/>
                  </a:lnTo>
                  <a:lnTo>
                    <a:pt x="687" y="995"/>
                  </a:lnTo>
                  <a:lnTo>
                    <a:pt x="684" y="995"/>
                  </a:lnTo>
                  <a:lnTo>
                    <a:pt x="683" y="994"/>
                  </a:lnTo>
                  <a:lnTo>
                    <a:pt x="681" y="990"/>
                  </a:lnTo>
                  <a:lnTo>
                    <a:pt x="679" y="989"/>
                  </a:lnTo>
                  <a:lnTo>
                    <a:pt x="678" y="989"/>
                  </a:lnTo>
                  <a:lnTo>
                    <a:pt x="673" y="990"/>
                  </a:lnTo>
                  <a:lnTo>
                    <a:pt x="668" y="993"/>
                  </a:lnTo>
                  <a:lnTo>
                    <a:pt x="662" y="997"/>
                  </a:lnTo>
                  <a:lnTo>
                    <a:pt x="662" y="998"/>
                  </a:lnTo>
                  <a:lnTo>
                    <a:pt x="661" y="999"/>
                  </a:lnTo>
                  <a:lnTo>
                    <a:pt x="660" y="1000"/>
                  </a:lnTo>
                  <a:lnTo>
                    <a:pt x="659" y="1002"/>
                  </a:lnTo>
                  <a:lnTo>
                    <a:pt x="658" y="1003"/>
                  </a:lnTo>
                  <a:lnTo>
                    <a:pt x="657" y="1003"/>
                  </a:lnTo>
                  <a:lnTo>
                    <a:pt x="655" y="1002"/>
                  </a:lnTo>
                  <a:lnTo>
                    <a:pt x="651" y="1000"/>
                  </a:lnTo>
                  <a:lnTo>
                    <a:pt x="647" y="998"/>
                  </a:lnTo>
                  <a:lnTo>
                    <a:pt x="645" y="999"/>
                  </a:lnTo>
                  <a:lnTo>
                    <a:pt x="640" y="998"/>
                  </a:lnTo>
                  <a:lnTo>
                    <a:pt x="639" y="997"/>
                  </a:lnTo>
                  <a:lnTo>
                    <a:pt x="639" y="995"/>
                  </a:lnTo>
                  <a:lnTo>
                    <a:pt x="637" y="993"/>
                  </a:lnTo>
                  <a:lnTo>
                    <a:pt x="635" y="993"/>
                  </a:lnTo>
                  <a:lnTo>
                    <a:pt x="631" y="997"/>
                  </a:lnTo>
                  <a:lnTo>
                    <a:pt x="625" y="999"/>
                  </a:lnTo>
                  <a:lnTo>
                    <a:pt x="622" y="1001"/>
                  </a:lnTo>
                  <a:lnTo>
                    <a:pt x="620" y="1005"/>
                  </a:lnTo>
                  <a:lnTo>
                    <a:pt x="617" y="1005"/>
                  </a:lnTo>
                  <a:lnTo>
                    <a:pt x="617" y="1007"/>
                  </a:lnTo>
                  <a:lnTo>
                    <a:pt x="615" y="1009"/>
                  </a:lnTo>
                  <a:lnTo>
                    <a:pt x="614" y="1011"/>
                  </a:lnTo>
                  <a:lnTo>
                    <a:pt x="609" y="1013"/>
                  </a:lnTo>
                  <a:lnTo>
                    <a:pt x="606" y="1014"/>
                  </a:lnTo>
                  <a:lnTo>
                    <a:pt x="597" y="1016"/>
                  </a:lnTo>
                  <a:lnTo>
                    <a:pt x="594" y="1017"/>
                  </a:lnTo>
                  <a:lnTo>
                    <a:pt x="592" y="1018"/>
                  </a:lnTo>
                  <a:lnTo>
                    <a:pt x="591" y="1021"/>
                  </a:lnTo>
                  <a:lnTo>
                    <a:pt x="590" y="1024"/>
                  </a:lnTo>
                  <a:lnTo>
                    <a:pt x="587" y="1027"/>
                  </a:lnTo>
                  <a:lnTo>
                    <a:pt x="582" y="1030"/>
                  </a:lnTo>
                  <a:lnTo>
                    <a:pt x="577" y="1033"/>
                  </a:lnTo>
                  <a:lnTo>
                    <a:pt x="576" y="1035"/>
                  </a:lnTo>
                  <a:lnTo>
                    <a:pt x="576" y="1036"/>
                  </a:lnTo>
                  <a:lnTo>
                    <a:pt x="576" y="1036"/>
                  </a:lnTo>
                  <a:lnTo>
                    <a:pt x="577" y="1037"/>
                  </a:lnTo>
                  <a:lnTo>
                    <a:pt x="577" y="1038"/>
                  </a:lnTo>
                  <a:lnTo>
                    <a:pt x="576" y="1040"/>
                  </a:lnTo>
                  <a:lnTo>
                    <a:pt x="573" y="1042"/>
                  </a:lnTo>
                  <a:lnTo>
                    <a:pt x="570" y="1043"/>
                  </a:lnTo>
                  <a:lnTo>
                    <a:pt x="568" y="1044"/>
                  </a:lnTo>
                  <a:lnTo>
                    <a:pt x="567" y="1044"/>
                  </a:lnTo>
                  <a:lnTo>
                    <a:pt x="564" y="1044"/>
                  </a:lnTo>
                  <a:lnTo>
                    <a:pt x="563" y="1044"/>
                  </a:lnTo>
                  <a:lnTo>
                    <a:pt x="563" y="1044"/>
                  </a:lnTo>
                  <a:lnTo>
                    <a:pt x="561" y="1044"/>
                  </a:lnTo>
                  <a:lnTo>
                    <a:pt x="559" y="1044"/>
                  </a:lnTo>
                  <a:lnTo>
                    <a:pt x="556" y="1047"/>
                  </a:lnTo>
                  <a:lnTo>
                    <a:pt x="553" y="1047"/>
                  </a:lnTo>
                  <a:lnTo>
                    <a:pt x="551" y="1047"/>
                  </a:lnTo>
                  <a:lnTo>
                    <a:pt x="548" y="1046"/>
                  </a:lnTo>
                  <a:lnTo>
                    <a:pt x="545" y="1046"/>
                  </a:lnTo>
                  <a:lnTo>
                    <a:pt x="544" y="1045"/>
                  </a:lnTo>
                  <a:lnTo>
                    <a:pt x="545" y="1040"/>
                  </a:lnTo>
                  <a:lnTo>
                    <a:pt x="544" y="1039"/>
                  </a:lnTo>
                  <a:lnTo>
                    <a:pt x="541" y="1039"/>
                  </a:lnTo>
                  <a:lnTo>
                    <a:pt x="537" y="1038"/>
                  </a:lnTo>
                  <a:lnTo>
                    <a:pt x="535" y="1036"/>
                  </a:lnTo>
                  <a:lnTo>
                    <a:pt x="534" y="1035"/>
                  </a:lnTo>
                  <a:lnTo>
                    <a:pt x="532" y="1036"/>
                  </a:lnTo>
                  <a:lnTo>
                    <a:pt x="530" y="1037"/>
                  </a:lnTo>
                  <a:lnTo>
                    <a:pt x="528" y="1039"/>
                  </a:lnTo>
                  <a:lnTo>
                    <a:pt x="526" y="1039"/>
                  </a:lnTo>
                  <a:lnTo>
                    <a:pt x="524" y="1038"/>
                  </a:lnTo>
                  <a:lnTo>
                    <a:pt x="523" y="1037"/>
                  </a:lnTo>
                  <a:lnTo>
                    <a:pt x="517" y="1036"/>
                  </a:lnTo>
                  <a:lnTo>
                    <a:pt x="515" y="1035"/>
                  </a:lnTo>
                  <a:lnTo>
                    <a:pt x="510" y="1036"/>
                  </a:lnTo>
                  <a:lnTo>
                    <a:pt x="506" y="1035"/>
                  </a:lnTo>
                  <a:lnTo>
                    <a:pt x="505" y="1034"/>
                  </a:lnTo>
                  <a:lnTo>
                    <a:pt x="505" y="1034"/>
                  </a:lnTo>
                  <a:lnTo>
                    <a:pt x="506" y="1032"/>
                  </a:lnTo>
                  <a:lnTo>
                    <a:pt x="506" y="1031"/>
                  </a:lnTo>
                  <a:lnTo>
                    <a:pt x="506" y="1029"/>
                  </a:lnTo>
                  <a:lnTo>
                    <a:pt x="502" y="1028"/>
                  </a:lnTo>
                  <a:lnTo>
                    <a:pt x="499" y="1028"/>
                  </a:lnTo>
                  <a:lnTo>
                    <a:pt x="495" y="1027"/>
                  </a:lnTo>
                  <a:lnTo>
                    <a:pt x="493" y="1028"/>
                  </a:lnTo>
                  <a:lnTo>
                    <a:pt x="490" y="1029"/>
                  </a:lnTo>
                  <a:lnTo>
                    <a:pt x="488" y="1032"/>
                  </a:lnTo>
                  <a:lnTo>
                    <a:pt x="485" y="1033"/>
                  </a:lnTo>
                  <a:lnTo>
                    <a:pt x="481" y="1034"/>
                  </a:lnTo>
                  <a:lnTo>
                    <a:pt x="480" y="1036"/>
                  </a:lnTo>
                  <a:lnTo>
                    <a:pt x="477" y="1039"/>
                  </a:lnTo>
                  <a:lnTo>
                    <a:pt x="474" y="1044"/>
                  </a:lnTo>
                  <a:lnTo>
                    <a:pt x="470" y="1048"/>
                  </a:lnTo>
                  <a:lnTo>
                    <a:pt x="469" y="1052"/>
                  </a:lnTo>
                  <a:lnTo>
                    <a:pt x="466" y="1054"/>
                  </a:lnTo>
                  <a:lnTo>
                    <a:pt x="464" y="1056"/>
                  </a:lnTo>
                  <a:lnTo>
                    <a:pt x="462" y="1061"/>
                  </a:lnTo>
                  <a:lnTo>
                    <a:pt x="460" y="1060"/>
                  </a:lnTo>
                  <a:lnTo>
                    <a:pt x="458" y="1057"/>
                  </a:lnTo>
                  <a:lnTo>
                    <a:pt x="458" y="1054"/>
                  </a:lnTo>
                  <a:lnTo>
                    <a:pt x="460" y="1046"/>
                  </a:lnTo>
                  <a:lnTo>
                    <a:pt x="461" y="1042"/>
                  </a:lnTo>
                  <a:lnTo>
                    <a:pt x="460" y="1041"/>
                  </a:lnTo>
                  <a:lnTo>
                    <a:pt x="459" y="1038"/>
                  </a:lnTo>
                  <a:lnTo>
                    <a:pt x="458" y="1037"/>
                  </a:lnTo>
                  <a:lnTo>
                    <a:pt x="454" y="1035"/>
                  </a:lnTo>
                  <a:lnTo>
                    <a:pt x="453" y="1035"/>
                  </a:lnTo>
                  <a:lnTo>
                    <a:pt x="451" y="1036"/>
                  </a:lnTo>
                  <a:lnTo>
                    <a:pt x="450" y="1037"/>
                  </a:lnTo>
                  <a:lnTo>
                    <a:pt x="448" y="1038"/>
                  </a:lnTo>
                  <a:lnTo>
                    <a:pt x="443" y="1039"/>
                  </a:lnTo>
                  <a:lnTo>
                    <a:pt x="439" y="1040"/>
                  </a:lnTo>
                  <a:lnTo>
                    <a:pt x="439" y="1040"/>
                  </a:lnTo>
                  <a:lnTo>
                    <a:pt x="438" y="1041"/>
                  </a:lnTo>
                  <a:lnTo>
                    <a:pt x="439" y="1042"/>
                  </a:lnTo>
                  <a:lnTo>
                    <a:pt x="436" y="1042"/>
                  </a:lnTo>
                  <a:lnTo>
                    <a:pt x="433" y="1042"/>
                  </a:lnTo>
                  <a:lnTo>
                    <a:pt x="431" y="1042"/>
                  </a:lnTo>
                  <a:lnTo>
                    <a:pt x="425" y="1044"/>
                  </a:lnTo>
                  <a:lnTo>
                    <a:pt x="424" y="1044"/>
                  </a:lnTo>
                  <a:lnTo>
                    <a:pt x="422" y="1044"/>
                  </a:lnTo>
                  <a:lnTo>
                    <a:pt x="419" y="1044"/>
                  </a:lnTo>
                  <a:lnTo>
                    <a:pt x="413" y="1044"/>
                  </a:lnTo>
                  <a:lnTo>
                    <a:pt x="409" y="1044"/>
                  </a:lnTo>
                  <a:lnTo>
                    <a:pt x="406" y="1040"/>
                  </a:lnTo>
                  <a:lnTo>
                    <a:pt x="403" y="1039"/>
                  </a:lnTo>
                  <a:lnTo>
                    <a:pt x="400" y="1038"/>
                  </a:lnTo>
                  <a:lnTo>
                    <a:pt x="397" y="1038"/>
                  </a:lnTo>
                  <a:lnTo>
                    <a:pt x="396" y="1036"/>
                  </a:lnTo>
                  <a:lnTo>
                    <a:pt x="395" y="1034"/>
                  </a:lnTo>
                  <a:lnTo>
                    <a:pt x="394" y="1034"/>
                  </a:lnTo>
                  <a:lnTo>
                    <a:pt x="391" y="1035"/>
                  </a:lnTo>
                  <a:lnTo>
                    <a:pt x="390" y="1039"/>
                  </a:lnTo>
                  <a:lnTo>
                    <a:pt x="389" y="1040"/>
                  </a:lnTo>
                  <a:lnTo>
                    <a:pt x="387" y="1040"/>
                  </a:lnTo>
                  <a:lnTo>
                    <a:pt x="385" y="1039"/>
                  </a:lnTo>
                  <a:lnTo>
                    <a:pt x="381" y="1038"/>
                  </a:lnTo>
                  <a:lnTo>
                    <a:pt x="380" y="1035"/>
                  </a:lnTo>
                  <a:lnTo>
                    <a:pt x="379" y="1034"/>
                  </a:lnTo>
                  <a:lnTo>
                    <a:pt x="377" y="1035"/>
                  </a:lnTo>
                  <a:lnTo>
                    <a:pt x="377" y="1038"/>
                  </a:lnTo>
                  <a:lnTo>
                    <a:pt x="377" y="1040"/>
                  </a:lnTo>
                  <a:lnTo>
                    <a:pt x="374" y="1041"/>
                  </a:lnTo>
                  <a:lnTo>
                    <a:pt x="373" y="1040"/>
                  </a:lnTo>
                  <a:lnTo>
                    <a:pt x="373" y="1038"/>
                  </a:lnTo>
                  <a:lnTo>
                    <a:pt x="370" y="1033"/>
                  </a:lnTo>
                  <a:lnTo>
                    <a:pt x="367" y="1030"/>
                  </a:lnTo>
                  <a:lnTo>
                    <a:pt x="365" y="1028"/>
                  </a:lnTo>
                  <a:lnTo>
                    <a:pt x="357" y="1028"/>
                  </a:lnTo>
                  <a:lnTo>
                    <a:pt x="350" y="1028"/>
                  </a:lnTo>
                  <a:lnTo>
                    <a:pt x="348" y="1027"/>
                  </a:lnTo>
                  <a:lnTo>
                    <a:pt x="347" y="1025"/>
                  </a:lnTo>
                  <a:lnTo>
                    <a:pt x="348" y="1022"/>
                  </a:lnTo>
                  <a:lnTo>
                    <a:pt x="349" y="1019"/>
                  </a:lnTo>
                  <a:lnTo>
                    <a:pt x="349" y="1018"/>
                  </a:lnTo>
                  <a:lnTo>
                    <a:pt x="348" y="1017"/>
                  </a:lnTo>
                  <a:lnTo>
                    <a:pt x="346" y="1017"/>
                  </a:lnTo>
                  <a:lnTo>
                    <a:pt x="340" y="1019"/>
                  </a:lnTo>
                  <a:lnTo>
                    <a:pt x="338" y="1019"/>
                  </a:lnTo>
                  <a:lnTo>
                    <a:pt x="337" y="1018"/>
                  </a:lnTo>
                  <a:lnTo>
                    <a:pt x="336" y="1018"/>
                  </a:lnTo>
                  <a:lnTo>
                    <a:pt x="335" y="1017"/>
                  </a:lnTo>
                  <a:lnTo>
                    <a:pt x="334" y="1016"/>
                  </a:lnTo>
                  <a:lnTo>
                    <a:pt x="328" y="1012"/>
                  </a:lnTo>
                  <a:lnTo>
                    <a:pt x="327" y="1011"/>
                  </a:lnTo>
                  <a:lnTo>
                    <a:pt x="324" y="1008"/>
                  </a:lnTo>
                  <a:lnTo>
                    <a:pt x="321" y="1007"/>
                  </a:lnTo>
                  <a:lnTo>
                    <a:pt x="320" y="1003"/>
                  </a:lnTo>
                  <a:lnTo>
                    <a:pt x="318" y="998"/>
                  </a:lnTo>
                  <a:lnTo>
                    <a:pt x="318" y="996"/>
                  </a:lnTo>
                  <a:lnTo>
                    <a:pt x="315" y="995"/>
                  </a:lnTo>
                  <a:lnTo>
                    <a:pt x="312" y="994"/>
                  </a:lnTo>
                  <a:lnTo>
                    <a:pt x="308" y="996"/>
                  </a:lnTo>
                  <a:lnTo>
                    <a:pt x="304" y="997"/>
                  </a:lnTo>
                  <a:lnTo>
                    <a:pt x="302" y="998"/>
                  </a:lnTo>
                  <a:lnTo>
                    <a:pt x="298" y="993"/>
                  </a:lnTo>
                  <a:lnTo>
                    <a:pt x="295" y="989"/>
                  </a:lnTo>
                  <a:lnTo>
                    <a:pt x="291" y="985"/>
                  </a:lnTo>
                  <a:lnTo>
                    <a:pt x="289" y="982"/>
                  </a:lnTo>
                  <a:lnTo>
                    <a:pt x="285" y="982"/>
                  </a:lnTo>
                  <a:lnTo>
                    <a:pt x="280" y="980"/>
                  </a:lnTo>
                  <a:lnTo>
                    <a:pt x="273" y="975"/>
                  </a:lnTo>
                  <a:lnTo>
                    <a:pt x="269" y="971"/>
                  </a:lnTo>
                  <a:lnTo>
                    <a:pt x="261" y="967"/>
                  </a:lnTo>
                  <a:lnTo>
                    <a:pt x="259" y="965"/>
                  </a:lnTo>
                  <a:lnTo>
                    <a:pt x="258" y="964"/>
                  </a:lnTo>
                  <a:lnTo>
                    <a:pt x="257" y="960"/>
                  </a:lnTo>
                  <a:lnTo>
                    <a:pt x="255" y="958"/>
                  </a:lnTo>
                  <a:lnTo>
                    <a:pt x="250" y="957"/>
                  </a:lnTo>
                  <a:lnTo>
                    <a:pt x="243" y="956"/>
                  </a:lnTo>
                  <a:lnTo>
                    <a:pt x="236" y="958"/>
                  </a:lnTo>
                  <a:lnTo>
                    <a:pt x="231" y="966"/>
                  </a:lnTo>
                  <a:lnTo>
                    <a:pt x="229" y="968"/>
                  </a:lnTo>
                  <a:lnTo>
                    <a:pt x="227" y="968"/>
                  </a:lnTo>
                  <a:lnTo>
                    <a:pt x="225" y="966"/>
                  </a:lnTo>
                  <a:lnTo>
                    <a:pt x="224" y="964"/>
                  </a:lnTo>
                  <a:lnTo>
                    <a:pt x="223" y="961"/>
                  </a:lnTo>
                  <a:lnTo>
                    <a:pt x="220" y="959"/>
                  </a:lnTo>
                  <a:lnTo>
                    <a:pt x="216" y="957"/>
                  </a:lnTo>
                  <a:lnTo>
                    <a:pt x="214" y="955"/>
                  </a:lnTo>
                  <a:lnTo>
                    <a:pt x="212" y="954"/>
                  </a:lnTo>
                  <a:lnTo>
                    <a:pt x="210" y="953"/>
                  </a:lnTo>
                  <a:lnTo>
                    <a:pt x="206" y="951"/>
                  </a:lnTo>
                  <a:lnTo>
                    <a:pt x="201" y="949"/>
                  </a:lnTo>
                  <a:lnTo>
                    <a:pt x="199" y="949"/>
                  </a:lnTo>
                  <a:lnTo>
                    <a:pt x="199" y="948"/>
                  </a:lnTo>
                  <a:lnTo>
                    <a:pt x="200" y="945"/>
                  </a:lnTo>
                  <a:lnTo>
                    <a:pt x="200" y="943"/>
                  </a:lnTo>
                  <a:lnTo>
                    <a:pt x="198" y="942"/>
                  </a:lnTo>
                  <a:lnTo>
                    <a:pt x="196" y="942"/>
                  </a:lnTo>
                  <a:lnTo>
                    <a:pt x="191" y="938"/>
                  </a:lnTo>
                  <a:lnTo>
                    <a:pt x="191" y="938"/>
                  </a:lnTo>
                  <a:lnTo>
                    <a:pt x="190" y="937"/>
                  </a:lnTo>
                  <a:lnTo>
                    <a:pt x="187" y="935"/>
                  </a:lnTo>
                  <a:lnTo>
                    <a:pt x="183" y="935"/>
                  </a:lnTo>
                  <a:lnTo>
                    <a:pt x="181" y="936"/>
                  </a:lnTo>
                  <a:lnTo>
                    <a:pt x="178" y="935"/>
                  </a:lnTo>
                  <a:lnTo>
                    <a:pt x="175" y="932"/>
                  </a:lnTo>
                  <a:lnTo>
                    <a:pt x="174" y="932"/>
                  </a:lnTo>
                  <a:lnTo>
                    <a:pt x="173" y="930"/>
                  </a:lnTo>
                  <a:lnTo>
                    <a:pt x="170" y="926"/>
                  </a:lnTo>
                  <a:lnTo>
                    <a:pt x="166" y="920"/>
                  </a:lnTo>
                  <a:lnTo>
                    <a:pt x="165" y="919"/>
                  </a:lnTo>
                  <a:lnTo>
                    <a:pt x="164" y="920"/>
                  </a:lnTo>
                  <a:lnTo>
                    <a:pt x="162" y="923"/>
                  </a:lnTo>
                  <a:lnTo>
                    <a:pt x="161" y="923"/>
                  </a:lnTo>
                  <a:lnTo>
                    <a:pt x="160" y="923"/>
                  </a:lnTo>
                  <a:lnTo>
                    <a:pt x="159" y="924"/>
                  </a:lnTo>
                  <a:lnTo>
                    <a:pt x="157" y="924"/>
                  </a:lnTo>
                  <a:lnTo>
                    <a:pt x="156" y="924"/>
                  </a:lnTo>
                  <a:lnTo>
                    <a:pt x="155" y="923"/>
                  </a:lnTo>
                  <a:lnTo>
                    <a:pt x="156" y="919"/>
                  </a:lnTo>
                  <a:lnTo>
                    <a:pt x="155" y="918"/>
                  </a:lnTo>
                  <a:lnTo>
                    <a:pt x="156" y="915"/>
                  </a:lnTo>
                  <a:lnTo>
                    <a:pt x="157" y="913"/>
                  </a:lnTo>
                  <a:lnTo>
                    <a:pt x="156" y="911"/>
                  </a:lnTo>
                  <a:lnTo>
                    <a:pt x="154" y="908"/>
                  </a:lnTo>
                  <a:lnTo>
                    <a:pt x="154" y="906"/>
                  </a:lnTo>
                  <a:lnTo>
                    <a:pt x="155" y="903"/>
                  </a:lnTo>
                  <a:lnTo>
                    <a:pt x="155" y="901"/>
                  </a:lnTo>
                  <a:lnTo>
                    <a:pt x="155" y="900"/>
                  </a:lnTo>
                  <a:lnTo>
                    <a:pt x="154" y="898"/>
                  </a:lnTo>
                  <a:lnTo>
                    <a:pt x="148" y="891"/>
                  </a:lnTo>
                  <a:lnTo>
                    <a:pt x="148" y="891"/>
                  </a:lnTo>
                  <a:lnTo>
                    <a:pt x="147" y="888"/>
                  </a:lnTo>
                  <a:lnTo>
                    <a:pt x="146" y="885"/>
                  </a:lnTo>
                  <a:lnTo>
                    <a:pt x="146" y="883"/>
                  </a:lnTo>
                  <a:lnTo>
                    <a:pt x="145" y="881"/>
                  </a:lnTo>
                  <a:lnTo>
                    <a:pt x="145" y="880"/>
                  </a:lnTo>
                  <a:lnTo>
                    <a:pt x="146" y="879"/>
                  </a:lnTo>
                  <a:lnTo>
                    <a:pt x="149" y="879"/>
                  </a:lnTo>
                  <a:lnTo>
                    <a:pt x="153" y="879"/>
                  </a:lnTo>
                  <a:lnTo>
                    <a:pt x="154" y="878"/>
                  </a:lnTo>
                  <a:lnTo>
                    <a:pt x="155" y="879"/>
                  </a:lnTo>
                  <a:lnTo>
                    <a:pt x="156" y="882"/>
                  </a:lnTo>
                  <a:lnTo>
                    <a:pt x="156" y="883"/>
                  </a:lnTo>
                  <a:lnTo>
                    <a:pt x="159" y="885"/>
                  </a:lnTo>
                  <a:lnTo>
                    <a:pt x="161" y="886"/>
                  </a:lnTo>
                  <a:lnTo>
                    <a:pt x="164" y="886"/>
                  </a:lnTo>
                  <a:lnTo>
                    <a:pt x="165" y="885"/>
                  </a:lnTo>
                  <a:lnTo>
                    <a:pt x="167" y="882"/>
                  </a:lnTo>
                  <a:lnTo>
                    <a:pt x="168" y="882"/>
                  </a:lnTo>
                  <a:lnTo>
                    <a:pt x="170" y="882"/>
                  </a:lnTo>
                  <a:lnTo>
                    <a:pt x="170" y="881"/>
                  </a:lnTo>
                  <a:lnTo>
                    <a:pt x="170" y="879"/>
                  </a:lnTo>
                  <a:lnTo>
                    <a:pt x="170" y="874"/>
                  </a:lnTo>
                  <a:lnTo>
                    <a:pt x="170" y="872"/>
                  </a:lnTo>
                  <a:lnTo>
                    <a:pt x="170" y="871"/>
                  </a:lnTo>
                  <a:lnTo>
                    <a:pt x="170" y="868"/>
                  </a:lnTo>
                  <a:lnTo>
                    <a:pt x="170" y="866"/>
                  </a:lnTo>
                  <a:lnTo>
                    <a:pt x="168" y="863"/>
                  </a:lnTo>
                  <a:lnTo>
                    <a:pt x="166" y="863"/>
                  </a:lnTo>
                  <a:lnTo>
                    <a:pt x="166" y="861"/>
                  </a:lnTo>
                  <a:lnTo>
                    <a:pt x="167" y="860"/>
                  </a:lnTo>
                  <a:lnTo>
                    <a:pt x="167" y="857"/>
                  </a:lnTo>
                  <a:lnTo>
                    <a:pt x="166" y="856"/>
                  </a:lnTo>
                  <a:lnTo>
                    <a:pt x="166" y="855"/>
                  </a:lnTo>
                  <a:lnTo>
                    <a:pt x="165" y="855"/>
                  </a:lnTo>
                  <a:lnTo>
                    <a:pt x="164" y="853"/>
                  </a:lnTo>
                  <a:lnTo>
                    <a:pt x="161" y="851"/>
                  </a:lnTo>
                  <a:lnTo>
                    <a:pt x="161" y="850"/>
                  </a:lnTo>
                  <a:lnTo>
                    <a:pt x="159" y="848"/>
                  </a:lnTo>
                  <a:lnTo>
                    <a:pt x="157" y="845"/>
                  </a:lnTo>
                  <a:lnTo>
                    <a:pt x="157" y="840"/>
                  </a:lnTo>
                  <a:lnTo>
                    <a:pt x="157" y="834"/>
                  </a:lnTo>
                  <a:lnTo>
                    <a:pt x="156" y="832"/>
                  </a:lnTo>
                  <a:lnTo>
                    <a:pt x="155" y="827"/>
                  </a:lnTo>
                  <a:lnTo>
                    <a:pt x="155" y="825"/>
                  </a:lnTo>
                  <a:lnTo>
                    <a:pt x="155" y="824"/>
                  </a:lnTo>
                  <a:lnTo>
                    <a:pt x="161" y="820"/>
                  </a:lnTo>
                  <a:lnTo>
                    <a:pt x="162" y="819"/>
                  </a:lnTo>
                  <a:lnTo>
                    <a:pt x="163" y="818"/>
                  </a:lnTo>
                  <a:lnTo>
                    <a:pt x="162" y="817"/>
                  </a:lnTo>
                  <a:lnTo>
                    <a:pt x="161" y="815"/>
                  </a:lnTo>
                  <a:lnTo>
                    <a:pt x="159" y="813"/>
                  </a:lnTo>
                  <a:lnTo>
                    <a:pt x="156" y="811"/>
                  </a:lnTo>
                  <a:lnTo>
                    <a:pt x="153" y="809"/>
                  </a:lnTo>
                  <a:lnTo>
                    <a:pt x="149" y="807"/>
                  </a:lnTo>
                  <a:lnTo>
                    <a:pt x="143" y="805"/>
                  </a:lnTo>
                  <a:lnTo>
                    <a:pt x="142" y="804"/>
                  </a:lnTo>
                  <a:lnTo>
                    <a:pt x="140" y="800"/>
                  </a:lnTo>
                  <a:lnTo>
                    <a:pt x="138" y="793"/>
                  </a:lnTo>
                  <a:lnTo>
                    <a:pt x="135" y="786"/>
                  </a:lnTo>
                  <a:lnTo>
                    <a:pt x="133" y="782"/>
                  </a:lnTo>
                  <a:lnTo>
                    <a:pt x="133" y="780"/>
                  </a:lnTo>
                  <a:lnTo>
                    <a:pt x="135" y="775"/>
                  </a:lnTo>
                  <a:lnTo>
                    <a:pt x="134" y="773"/>
                  </a:lnTo>
                  <a:lnTo>
                    <a:pt x="133" y="773"/>
                  </a:lnTo>
                  <a:lnTo>
                    <a:pt x="132" y="773"/>
                  </a:lnTo>
                  <a:lnTo>
                    <a:pt x="130" y="775"/>
                  </a:lnTo>
                  <a:lnTo>
                    <a:pt x="129" y="774"/>
                  </a:lnTo>
                  <a:lnTo>
                    <a:pt x="127" y="773"/>
                  </a:lnTo>
                  <a:lnTo>
                    <a:pt x="127" y="773"/>
                  </a:lnTo>
                  <a:lnTo>
                    <a:pt x="127" y="773"/>
                  </a:lnTo>
                  <a:lnTo>
                    <a:pt x="125" y="773"/>
                  </a:lnTo>
                  <a:lnTo>
                    <a:pt x="120" y="773"/>
                  </a:lnTo>
                  <a:lnTo>
                    <a:pt x="119" y="773"/>
                  </a:lnTo>
                  <a:lnTo>
                    <a:pt x="116" y="773"/>
                  </a:lnTo>
                  <a:lnTo>
                    <a:pt x="112" y="772"/>
                  </a:lnTo>
                  <a:lnTo>
                    <a:pt x="105" y="771"/>
                  </a:lnTo>
                  <a:lnTo>
                    <a:pt x="99" y="769"/>
                  </a:lnTo>
                  <a:lnTo>
                    <a:pt x="96" y="767"/>
                  </a:lnTo>
                  <a:lnTo>
                    <a:pt x="94" y="766"/>
                  </a:lnTo>
                  <a:lnTo>
                    <a:pt x="92" y="764"/>
                  </a:lnTo>
                  <a:lnTo>
                    <a:pt x="90" y="762"/>
                  </a:lnTo>
                  <a:lnTo>
                    <a:pt x="90" y="758"/>
                  </a:lnTo>
                  <a:lnTo>
                    <a:pt x="88" y="759"/>
                  </a:lnTo>
                  <a:lnTo>
                    <a:pt x="85" y="760"/>
                  </a:lnTo>
                  <a:lnTo>
                    <a:pt x="80" y="761"/>
                  </a:lnTo>
                  <a:lnTo>
                    <a:pt x="78" y="761"/>
                  </a:lnTo>
                  <a:lnTo>
                    <a:pt x="77" y="761"/>
                  </a:lnTo>
                  <a:lnTo>
                    <a:pt x="76" y="756"/>
                  </a:lnTo>
                  <a:lnTo>
                    <a:pt x="75" y="754"/>
                  </a:lnTo>
                  <a:lnTo>
                    <a:pt x="73" y="754"/>
                  </a:lnTo>
                  <a:lnTo>
                    <a:pt x="71" y="753"/>
                  </a:lnTo>
                  <a:lnTo>
                    <a:pt x="70" y="752"/>
                  </a:lnTo>
                  <a:lnTo>
                    <a:pt x="70" y="751"/>
                  </a:lnTo>
                  <a:lnTo>
                    <a:pt x="70" y="749"/>
                  </a:lnTo>
                  <a:lnTo>
                    <a:pt x="72" y="748"/>
                  </a:lnTo>
                  <a:lnTo>
                    <a:pt x="72" y="740"/>
                  </a:lnTo>
                  <a:lnTo>
                    <a:pt x="71" y="737"/>
                  </a:lnTo>
                  <a:lnTo>
                    <a:pt x="70" y="735"/>
                  </a:lnTo>
                  <a:lnTo>
                    <a:pt x="69" y="732"/>
                  </a:lnTo>
                  <a:lnTo>
                    <a:pt x="68" y="730"/>
                  </a:lnTo>
                  <a:lnTo>
                    <a:pt x="66" y="728"/>
                  </a:lnTo>
                  <a:lnTo>
                    <a:pt x="63" y="726"/>
                  </a:lnTo>
                  <a:lnTo>
                    <a:pt x="59" y="726"/>
                  </a:lnTo>
                  <a:lnTo>
                    <a:pt x="56" y="727"/>
                  </a:lnTo>
                  <a:lnTo>
                    <a:pt x="55" y="726"/>
                  </a:lnTo>
                  <a:lnTo>
                    <a:pt x="54" y="721"/>
                  </a:lnTo>
                  <a:lnTo>
                    <a:pt x="53" y="720"/>
                  </a:lnTo>
                  <a:lnTo>
                    <a:pt x="47" y="718"/>
                  </a:lnTo>
                  <a:lnTo>
                    <a:pt x="44" y="717"/>
                  </a:lnTo>
                  <a:lnTo>
                    <a:pt x="41" y="718"/>
                  </a:lnTo>
                  <a:lnTo>
                    <a:pt x="39" y="718"/>
                  </a:lnTo>
                  <a:lnTo>
                    <a:pt x="38" y="718"/>
                  </a:lnTo>
                  <a:lnTo>
                    <a:pt x="36" y="716"/>
                  </a:lnTo>
                  <a:lnTo>
                    <a:pt x="33" y="715"/>
                  </a:lnTo>
                  <a:lnTo>
                    <a:pt x="30" y="715"/>
                  </a:lnTo>
                  <a:lnTo>
                    <a:pt x="28" y="716"/>
                  </a:lnTo>
                  <a:lnTo>
                    <a:pt x="28" y="715"/>
                  </a:lnTo>
                  <a:lnTo>
                    <a:pt x="27" y="715"/>
                  </a:lnTo>
                  <a:lnTo>
                    <a:pt x="23" y="712"/>
                  </a:lnTo>
                  <a:lnTo>
                    <a:pt x="23" y="711"/>
                  </a:lnTo>
                  <a:lnTo>
                    <a:pt x="29" y="708"/>
                  </a:lnTo>
                  <a:lnTo>
                    <a:pt x="33" y="707"/>
                  </a:lnTo>
                  <a:lnTo>
                    <a:pt x="34" y="706"/>
                  </a:lnTo>
                  <a:lnTo>
                    <a:pt x="34" y="706"/>
                  </a:lnTo>
                  <a:lnTo>
                    <a:pt x="36" y="707"/>
                  </a:lnTo>
                  <a:lnTo>
                    <a:pt x="38" y="708"/>
                  </a:lnTo>
                  <a:lnTo>
                    <a:pt x="39" y="708"/>
                  </a:lnTo>
                  <a:lnTo>
                    <a:pt x="40" y="707"/>
                  </a:lnTo>
                  <a:lnTo>
                    <a:pt x="42" y="706"/>
                  </a:lnTo>
                  <a:lnTo>
                    <a:pt x="45" y="704"/>
                  </a:lnTo>
                  <a:lnTo>
                    <a:pt x="46" y="702"/>
                  </a:lnTo>
                  <a:lnTo>
                    <a:pt x="45" y="699"/>
                  </a:lnTo>
                  <a:lnTo>
                    <a:pt x="42" y="697"/>
                  </a:lnTo>
                  <a:lnTo>
                    <a:pt x="40" y="695"/>
                  </a:lnTo>
                  <a:lnTo>
                    <a:pt x="39" y="694"/>
                  </a:lnTo>
                  <a:lnTo>
                    <a:pt x="40" y="691"/>
                  </a:lnTo>
                  <a:lnTo>
                    <a:pt x="40" y="687"/>
                  </a:lnTo>
                  <a:lnTo>
                    <a:pt x="40" y="686"/>
                  </a:lnTo>
                  <a:lnTo>
                    <a:pt x="39" y="685"/>
                  </a:lnTo>
                  <a:lnTo>
                    <a:pt x="39" y="682"/>
                  </a:lnTo>
                  <a:lnTo>
                    <a:pt x="38" y="677"/>
                  </a:lnTo>
                  <a:lnTo>
                    <a:pt x="36" y="675"/>
                  </a:lnTo>
                  <a:lnTo>
                    <a:pt x="36" y="671"/>
                  </a:lnTo>
                  <a:lnTo>
                    <a:pt x="36" y="668"/>
                  </a:lnTo>
                  <a:lnTo>
                    <a:pt x="38" y="663"/>
                  </a:lnTo>
                  <a:lnTo>
                    <a:pt x="37" y="661"/>
                  </a:lnTo>
                  <a:lnTo>
                    <a:pt x="34" y="659"/>
                  </a:lnTo>
                  <a:lnTo>
                    <a:pt x="28" y="656"/>
                  </a:lnTo>
                  <a:lnTo>
                    <a:pt x="20" y="654"/>
                  </a:lnTo>
                  <a:lnTo>
                    <a:pt x="18" y="654"/>
                  </a:lnTo>
                  <a:lnTo>
                    <a:pt x="16" y="654"/>
                  </a:lnTo>
                  <a:lnTo>
                    <a:pt x="14" y="655"/>
                  </a:lnTo>
                  <a:lnTo>
                    <a:pt x="13" y="659"/>
                  </a:lnTo>
                  <a:lnTo>
                    <a:pt x="11" y="659"/>
                  </a:lnTo>
                  <a:lnTo>
                    <a:pt x="8" y="657"/>
                  </a:lnTo>
                  <a:lnTo>
                    <a:pt x="6" y="655"/>
                  </a:lnTo>
                  <a:lnTo>
                    <a:pt x="5" y="652"/>
                  </a:lnTo>
                  <a:lnTo>
                    <a:pt x="4" y="647"/>
                  </a:lnTo>
                  <a:lnTo>
                    <a:pt x="3" y="646"/>
                  </a:lnTo>
                  <a:lnTo>
                    <a:pt x="3" y="645"/>
                  </a:lnTo>
                  <a:lnTo>
                    <a:pt x="4" y="644"/>
                  </a:lnTo>
                  <a:lnTo>
                    <a:pt x="6" y="642"/>
                  </a:lnTo>
                  <a:lnTo>
                    <a:pt x="6" y="641"/>
                  </a:lnTo>
                  <a:lnTo>
                    <a:pt x="6" y="640"/>
                  </a:lnTo>
                  <a:lnTo>
                    <a:pt x="4" y="639"/>
                  </a:lnTo>
                  <a:lnTo>
                    <a:pt x="3" y="636"/>
                  </a:lnTo>
                  <a:lnTo>
                    <a:pt x="0" y="631"/>
                  </a:lnTo>
                  <a:lnTo>
                    <a:pt x="1" y="629"/>
                  </a:lnTo>
                  <a:lnTo>
                    <a:pt x="1" y="625"/>
                  </a:lnTo>
                  <a:lnTo>
                    <a:pt x="1" y="623"/>
                  </a:lnTo>
                  <a:lnTo>
                    <a:pt x="4" y="622"/>
                  </a:lnTo>
                  <a:lnTo>
                    <a:pt x="7" y="621"/>
                  </a:lnTo>
                  <a:lnTo>
                    <a:pt x="8" y="620"/>
                  </a:lnTo>
                  <a:lnTo>
                    <a:pt x="9" y="618"/>
                  </a:lnTo>
                  <a:lnTo>
                    <a:pt x="9" y="617"/>
                  </a:lnTo>
                  <a:lnTo>
                    <a:pt x="9" y="613"/>
                  </a:lnTo>
                  <a:lnTo>
                    <a:pt x="7" y="611"/>
                  </a:lnTo>
                  <a:lnTo>
                    <a:pt x="7" y="609"/>
                  </a:lnTo>
                  <a:lnTo>
                    <a:pt x="8" y="608"/>
                  </a:lnTo>
                  <a:lnTo>
                    <a:pt x="9" y="607"/>
                  </a:lnTo>
                  <a:lnTo>
                    <a:pt x="11" y="602"/>
                  </a:lnTo>
                  <a:lnTo>
                    <a:pt x="12" y="600"/>
                  </a:lnTo>
                  <a:lnTo>
                    <a:pt x="13" y="599"/>
                  </a:lnTo>
                  <a:lnTo>
                    <a:pt x="15" y="598"/>
                  </a:lnTo>
                  <a:lnTo>
                    <a:pt x="20" y="598"/>
                  </a:lnTo>
                  <a:lnTo>
                    <a:pt x="25" y="596"/>
                  </a:lnTo>
                  <a:lnTo>
                    <a:pt x="31" y="591"/>
                  </a:lnTo>
                  <a:lnTo>
                    <a:pt x="33" y="589"/>
                  </a:lnTo>
                  <a:lnTo>
                    <a:pt x="36" y="588"/>
                  </a:lnTo>
                  <a:lnTo>
                    <a:pt x="38" y="589"/>
                  </a:lnTo>
                  <a:lnTo>
                    <a:pt x="38" y="587"/>
                  </a:lnTo>
                  <a:lnTo>
                    <a:pt x="36" y="584"/>
                  </a:lnTo>
                  <a:lnTo>
                    <a:pt x="37" y="583"/>
                  </a:lnTo>
                  <a:lnTo>
                    <a:pt x="38" y="583"/>
                  </a:lnTo>
                  <a:lnTo>
                    <a:pt x="38" y="582"/>
                  </a:lnTo>
                  <a:lnTo>
                    <a:pt x="42" y="584"/>
                  </a:lnTo>
                  <a:lnTo>
                    <a:pt x="46" y="583"/>
                  </a:lnTo>
                  <a:lnTo>
                    <a:pt x="50" y="583"/>
                  </a:lnTo>
                  <a:lnTo>
                    <a:pt x="58" y="576"/>
                  </a:lnTo>
                  <a:lnTo>
                    <a:pt x="59" y="576"/>
                  </a:lnTo>
                  <a:lnTo>
                    <a:pt x="60" y="578"/>
                  </a:lnTo>
                  <a:lnTo>
                    <a:pt x="61" y="581"/>
                  </a:lnTo>
                  <a:lnTo>
                    <a:pt x="62" y="588"/>
                  </a:lnTo>
                  <a:lnTo>
                    <a:pt x="63" y="589"/>
                  </a:lnTo>
                  <a:lnTo>
                    <a:pt x="69" y="589"/>
                  </a:lnTo>
                  <a:lnTo>
                    <a:pt x="73" y="587"/>
                  </a:lnTo>
                  <a:lnTo>
                    <a:pt x="75" y="586"/>
                  </a:lnTo>
                  <a:lnTo>
                    <a:pt x="77" y="586"/>
                  </a:lnTo>
                  <a:lnTo>
                    <a:pt x="79" y="585"/>
                  </a:lnTo>
                  <a:lnTo>
                    <a:pt x="80" y="584"/>
                  </a:lnTo>
                  <a:lnTo>
                    <a:pt x="82" y="587"/>
                  </a:lnTo>
                  <a:lnTo>
                    <a:pt x="85" y="586"/>
                  </a:lnTo>
                  <a:lnTo>
                    <a:pt x="87" y="584"/>
                  </a:lnTo>
                  <a:lnTo>
                    <a:pt x="88" y="581"/>
                  </a:lnTo>
                  <a:lnTo>
                    <a:pt x="90" y="578"/>
                  </a:lnTo>
                  <a:lnTo>
                    <a:pt x="91" y="575"/>
                  </a:lnTo>
                  <a:lnTo>
                    <a:pt x="92" y="572"/>
                  </a:lnTo>
                  <a:lnTo>
                    <a:pt x="92" y="570"/>
                  </a:lnTo>
                  <a:lnTo>
                    <a:pt x="94" y="569"/>
                  </a:lnTo>
                  <a:lnTo>
                    <a:pt x="97" y="562"/>
                  </a:lnTo>
                  <a:lnTo>
                    <a:pt x="100" y="561"/>
                  </a:lnTo>
                  <a:lnTo>
                    <a:pt x="102" y="560"/>
                  </a:lnTo>
                  <a:lnTo>
                    <a:pt x="108" y="561"/>
                  </a:lnTo>
                  <a:lnTo>
                    <a:pt x="112" y="561"/>
                  </a:lnTo>
                  <a:lnTo>
                    <a:pt x="121" y="562"/>
                  </a:lnTo>
                  <a:lnTo>
                    <a:pt x="124" y="561"/>
                  </a:lnTo>
                  <a:lnTo>
                    <a:pt x="127" y="559"/>
                  </a:lnTo>
                  <a:lnTo>
                    <a:pt x="132" y="560"/>
                  </a:lnTo>
                  <a:lnTo>
                    <a:pt x="137" y="559"/>
                  </a:lnTo>
                  <a:lnTo>
                    <a:pt x="143" y="551"/>
                  </a:lnTo>
                  <a:lnTo>
                    <a:pt x="143" y="549"/>
                  </a:lnTo>
                  <a:lnTo>
                    <a:pt x="144" y="547"/>
                  </a:lnTo>
                  <a:lnTo>
                    <a:pt x="146" y="545"/>
                  </a:lnTo>
                  <a:lnTo>
                    <a:pt x="149" y="544"/>
                  </a:lnTo>
                  <a:lnTo>
                    <a:pt x="155" y="539"/>
                  </a:lnTo>
                  <a:lnTo>
                    <a:pt x="168" y="533"/>
                  </a:lnTo>
                  <a:lnTo>
                    <a:pt x="172" y="531"/>
                  </a:lnTo>
                  <a:lnTo>
                    <a:pt x="174" y="531"/>
                  </a:lnTo>
                  <a:lnTo>
                    <a:pt x="179" y="529"/>
                  </a:lnTo>
                  <a:lnTo>
                    <a:pt x="186" y="526"/>
                  </a:lnTo>
                  <a:lnTo>
                    <a:pt x="189" y="522"/>
                  </a:lnTo>
                  <a:lnTo>
                    <a:pt x="191" y="521"/>
                  </a:lnTo>
                  <a:lnTo>
                    <a:pt x="200" y="520"/>
                  </a:lnTo>
                  <a:lnTo>
                    <a:pt x="201" y="520"/>
                  </a:lnTo>
                  <a:lnTo>
                    <a:pt x="201" y="519"/>
                  </a:lnTo>
                  <a:lnTo>
                    <a:pt x="200" y="516"/>
                  </a:lnTo>
                  <a:lnTo>
                    <a:pt x="200" y="514"/>
                  </a:lnTo>
                  <a:lnTo>
                    <a:pt x="201" y="513"/>
                  </a:lnTo>
                  <a:lnTo>
                    <a:pt x="201" y="512"/>
                  </a:lnTo>
                  <a:lnTo>
                    <a:pt x="201" y="510"/>
                  </a:lnTo>
                  <a:lnTo>
                    <a:pt x="200" y="505"/>
                  </a:lnTo>
                  <a:lnTo>
                    <a:pt x="199" y="500"/>
                  </a:lnTo>
                  <a:lnTo>
                    <a:pt x="198" y="496"/>
                  </a:lnTo>
                  <a:lnTo>
                    <a:pt x="198" y="494"/>
                  </a:lnTo>
                  <a:lnTo>
                    <a:pt x="200" y="492"/>
                  </a:lnTo>
                  <a:lnTo>
                    <a:pt x="201" y="489"/>
                  </a:lnTo>
                  <a:lnTo>
                    <a:pt x="206" y="487"/>
                  </a:lnTo>
                  <a:lnTo>
                    <a:pt x="210" y="486"/>
                  </a:lnTo>
                  <a:lnTo>
                    <a:pt x="210" y="484"/>
                  </a:lnTo>
                  <a:lnTo>
                    <a:pt x="207" y="483"/>
                  </a:lnTo>
                  <a:lnTo>
                    <a:pt x="205" y="482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5" y="479"/>
                  </a:lnTo>
                  <a:lnTo>
                    <a:pt x="209" y="477"/>
                  </a:lnTo>
                  <a:lnTo>
                    <a:pt x="212" y="476"/>
                  </a:lnTo>
                  <a:lnTo>
                    <a:pt x="216" y="477"/>
                  </a:lnTo>
                  <a:lnTo>
                    <a:pt x="217" y="476"/>
                  </a:lnTo>
                  <a:lnTo>
                    <a:pt x="217" y="474"/>
                  </a:lnTo>
                  <a:lnTo>
                    <a:pt x="216" y="472"/>
                  </a:lnTo>
                  <a:lnTo>
                    <a:pt x="216" y="469"/>
                  </a:lnTo>
                  <a:lnTo>
                    <a:pt x="214" y="468"/>
                  </a:lnTo>
                  <a:lnTo>
                    <a:pt x="214" y="466"/>
                  </a:lnTo>
                  <a:lnTo>
                    <a:pt x="215" y="463"/>
                  </a:lnTo>
                  <a:lnTo>
                    <a:pt x="213" y="457"/>
                  </a:lnTo>
                  <a:lnTo>
                    <a:pt x="211" y="452"/>
                  </a:lnTo>
                  <a:lnTo>
                    <a:pt x="208" y="444"/>
                  </a:lnTo>
                  <a:lnTo>
                    <a:pt x="206" y="441"/>
                  </a:lnTo>
                  <a:lnTo>
                    <a:pt x="206" y="437"/>
                  </a:lnTo>
                  <a:lnTo>
                    <a:pt x="205" y="435"/>
                  </a:lnTo>
                  <a:lnTo>
                    <a:pt x="205" y="432"/>
                  </a:lnTo>
                  <a:lnTo>
                    <a:pt x="205" y="430"/>
                  </a:lnTo>
                  <a:lnTo>
                    <a:pt x="205" y="425"/>
                  </a:lnTo>
                  <a:lnTo>
                    <a:pt x="204" y="421"/>
                  </a:lnTo>
                  <a:lnTo>
                    <a:pt x="205" y="416"/>
                  </a:lnTo>
                  <a:lnTo>
                    <a:pt x="205" y="413"/>
                  </a:lnTo>
                  <a:lnTo>
                    <a:pt x="205" y="412"/>
                  </a:lnTo>
                  <a:lnTo>
                    <a:pt x="206" y="411"/>
                  </a:lnTo>
                  <a:lnTo>
                    <a:pt x="207" y="411"/>
                  </a:lnTo>
                  <a:lnTo>
                    <a:pt x="208" y="409"/>
                  </a:lnTo>
                  <a:lnTo>
                    <a:pt x="207" y="408"/>
                  </a:lnTo>
                  <a:lnTo>
                    <a:pt x="205" y="407"/>
                  </a:lnTo>
                  <a:lnTo>
                    <a:pt x="201" y="405"/>
                  </a:lnTo>
                  <a:lnTo>
                    <a:pt x="197" y="405"/>
                  </a:lnTo>
                  <a:lnTo>
                    <a:pt x="194" y="406"/>
                  </a:lnTo>
                  <a:lnTo>
                    <a:pt x="192" y="405"/>
                  </a:lnTo>
                  <a:lnTo>
                    <a:pt x="190" y="403"/>
                  </a:lnTo>
                  <a:lnTo>
                    <a:pt x="190" y="402"/>
                  </a:lnTo>
                  <a:lnTo>
                    <a:pt x="192" y="400"/>
                  </a:lnTo>
                  <a:lnTo>
                    <a:pt x="195" y="397"/>
                  </a:lnTo>
                  <a:lnTo>
                    <a:pt x="200" y="395"/>
                  </a:lnTo>
                  <a:lnTo>
                    <a:pt x="206" y="394"/>
                  </a:lnTo>
                  <a:lnTo>
                    <a:pt x="209" y="392"/>
                  </a:lnTo>
                  <a:lnTo>
                    <a:pt x="212" y="392"/>
                  </a:lnTo>
                  <a:lnTo>
                    <a:pt x="217" y="391"/>
                  </a:lnTo>
                  <a:lnTo>
                    <a:pt x="219" y="392"/>
                  </a:lnTo>
                  <a:lnTo>
                    <a:pt x="224" y="390"/>
                  </a:lnTo>
                  <a:lnTo>
                    <a:pt x="234" y="386"/>
                  </a:lnTo>
                  <a:lnTo>
                    <a:pt x="242" y="384"/>
                  </a:lnTo>
                  <a:lnTo>
                    <a:pt x="245" y="382"/>
                  </a:lnTo>
                  <a:lnTo>
                    <a:pt x="247" y="384"/>
                  </a:lnTo>
                  <a:lnTo>
                    <a:pt x="247" y="388"/>
                  </a:lnTo>
                  <a:lnTo>
                    <a:pt x="250" y="389"/>
                  </a:lnTo>
                  <a:lnTo>
                    <a:pt x="252" y="390"/>
                  </a:lnTo>
                  <a:lnTo>
                    <a:pt x="253" y="390"/>
                  </a:lnTo>
                  <a:lnTo>
                    <a:pt x="258" y="389"/>
                  </a:lnTo>
                  <a:lnTo>
                    <a:pt x="262" y="388"/>
                  </a:lnTo>
                  <a:lnTo>
                    <a:pt x="264" y="388"/>
                  </a:lnTo>
                  <a:lnTo>
                    <a:pt x="266" y="390"/>
                  </a:lnTo>
                  <a:lnTo>
                    <a:pt x="268" y="392"/>
                  </a:lnTo>
                  <a:lnTo>
                    <a:pt x="270" y="392"/>
                  </a:lnTo>
                  <a:lnTo>
                    <a:pt x="270" y="390"/>
                  </a:lnTo>
                  <a:lnTo>
                    <a:pt x="272" y="388"/>
                  </a:lnTo>
                  <a:lnTo>
                    <a:pt x="272" y="384"/>
                  </a:lnTo>
                  <a:lnTo>
                    <a:pt x="273" y="381"/>
                  </a:lnTo>
                  <a:lnTo>
                    <a:pt x="272" y="379"/>
                  </a:lnTo>
                  <a:lnTo>
                    <a:pt x="272" y="378"/>
                  </a:lnTo>
                  <a:lnTo>
                    <a:pt x="268" y="377"/>
                  </a:lnTo>
                  <a:lnTo>
                    <a:pt x="264" y="375"/>
                  </a:lnTo>
                  <a:lnTo>
                    <a:pt x="263" y="373"/>
                  </a:lnTo>
                  <a:lnTo>
                    <a:pt x="263" y="372"/>
                  </a:lnTo>
                  <a:lnTo>
                    <a:pt x="264" y="368"/>
                  </a:lnTo>
                  <a:lnTo>
                    <a:pt x="267" y="362"/>
                  </a:lnTo>
                  <a:lnTo>
                    <a:pt x="269" y="354"/>
                  </a:lnTo>
                  <a:lnTo>
                    <a:pt x="270" y="347"/>
                  </a:lnTo>
                  <a:lnTo>
                    <a:pt x="275" y="337"/>
                  </a:lnTo>
                  <a:lnTo>
                    <a:pt x="278" y="327"/>
                  </a:lnTo>
                  <a:lnTo>
                    <a:pt x="283" y="312"/>
                  </a:lnTo>
                  <a:lnTo>
                    <a:pt x="284" y="309"/>
                  </a:lnTo>
                  <a:lnTo>
                    <a:pt x="285" y="304"/>
                  </a:lnTo>
                  <a:lnTo>
                    <a:pt x="285" y="302"/>
                  </a:lnTo>
                  <a:lnTo>
                    <a:pt x="287" y="301"/>
                  </a:lnTo>
                  <a:lnTo>
                    <a:pt x="290" y="302"/>
                  </a:lnTo>
                  <a:lnTo>
                    <a:pt x="297" y="305"/>
                  </a:lnTo>
                  <a:lnTo>
                    <a:pt x="303" y="309"/>
                  </a:lnTo>
                  <a:lnTo>
                    <a:pt x="305" y="309"/>
                  </a:lnTo>
                  <a:lnTo>
                    <a:pt x="309" y="310"/>
                  </a:lnTo>
                  <a:lnTo>
                    <a:pt x="315" y="312"/>
                  </a:lnTo>
                  <a:lnTo>
                    <a:pt x="318" y="311"/>
                  </a:lnTo>
                  <a:lnTo>
                    <a:pt x="321" y="310"/>
                  </a:lnTo>
                  <a:lnTo>
                    <a:pt x="324" y="310"/>
                  </a:lnTo>
                  <a:lnTo>
                    <a:pt x="331" y="312"/>
                  </a:lnTo>
                  <a:lnTo>
                    <a:pt x="332" y="312"/>
                  </a:lnTo>
                  <a:lnTo>
                    <a:pt x="335" y="312"/>
                  </a:lnTo>
                  <a:lnTo>
                    <a:pt x="336" y="313"/>
                  </a:lnTo>
                  <a:lnTo>
                    <a:pt x="337" y="316"/>
                  </a:lnTo>
                  <a:lnTo>
                    <a:pt x="338" y="318"/>
                  </a:lnTo>
                  <a:lnTo>
                    <a:pt x="340" y="317"/>
                  </a:lnTo>
                  <a:lnTo>
                    <a:pt x="345" y="314"/>
                  </a:lnTo>
                  <a:lnTo>
                    <a:pt x="348" y="312"/>
                  </a:lnTo>
                  <a:lnTo>
                    <a:pt x="351" y="309"/>
                  </a:lnTo>
                  <a:lnTo>
                    <a:pt x="355" y="309"/>
                  </a:lnTo>
                  <a:lnTo>
                    <a:pt x="359" y="307"/>
                  </a:lnTo>
                  <a:lnTo>
                    <a:pt x="360" y="306"/>
                  </a:lnTo>
                  <a:lnTo>
                    <a:pt x="362" y="302"/>
                  </a:lnTo>
                  <a:lnTo>
                    <a:pt x="364" y="299"/>
                  </a:lnTo>
                  <a:lnTo>
                    <a:pt x="365" y="295"/>
                  </a:lnTo>
                  <a:lnTo>
                    <a:pt x="364" y="293"/>
                  </a:lnTo>
                  <a:lnTo>
                    <a:pt x="362" y="288"/>
                  </a:lnTo>
                  <a:lnTo>
                    <a:pt x="362" y="285"/>
                  </a:lnTo>
                  <a:lnTo>
                    <a:pt x="362" y="277"/>
                  </a:lnTo>
                  <a:lnTo>
                    <a:pt x="360" y="269"/>
                  </a:lnTo>
                  <a:lnTo>
                    <a:pt x="362" y="263"/>
                  </a:lnTo>
                  <a:lnTo>
                    <a:pt x="363" y="257"/>
                  </a:lnTo>
                  <a:lnTo>
                    <a:pt x="364" y="255"/>
                  </a:lnTo>
                  <a:lnTo>
                    <a:pt x="365" y="252"/>
                  </a:lnTo>
                  <a:lnTo>
                    <a:pt x="367" y="249"/>
                  </a:lnTo>
                  <a:lnTo>
                    <a:pt x="370" y="247"/>
                  </a:lnTo>
                  <a:lnTo>
                    <a:pt x="376" y="247"/>
                  </a:lnTo>
                  <a:lnTo>
                    <a:pt x="383" y="245"/>
                  </a:lnTo>
                  <a:lnTo>
                    <a:pt x="386" y="244"/>
                  </a:lnTo>
                  <a:lnTo>
                    <a:pt x="389" y="243"/>
                  </a:lnTo>
                  <a:lnTo>
                    <a:pt x="391" y="242"/>
                  </a:lnTo>
                  <a:lnTo>
                    <a:pt x="395" y="237"/>
                  </a:lnTo>
                  <a:lnTo>
                    <a:pt x="396" y="234"/>
                  </a:lnTo>
                  <a:lnTo>
                    <a:pt x="398" y="227"/>
                  </a:lnTo>
                  <a:lnTo>
                    <a:pt x="396" y="223"/>
                  </a:lnTo>
                  <a:lnTo>
                    <a:pt x="398" y="220"/>
                  </a:lnTo>
                  <a:lnTo>
                    <a:pt x="399" y="218"/>
                  </a:lnTo>
                  <a:lnTo>
                    <a:pt x="401" y="216"/>
                  </a:lnTo>
                  <a:lnTo>
                    <a:pt x="403" y="216"/>
                  </a:lnTo>
                  <a:lnTo>
                    <a:pt x="406" y="215"/>
                  </a:lnTo>
                  <a:lnTo>
                    <a:pt x="412" y="216"/>
                  </a:lnTo>
                  <a:lnTo>
                    <a:pt x="415" y="216"/>
                  </a:lnTo>
                  <a:lnTo>
                    <a:pt x="417" y="217"/>
                  </a:lnTo>
                  <a:lnTo>
                    <a:pt x="419" y="216"/>
                  </a:lnTo>
                  <a:lnTo>
                    <a:pt x="420" y="214"/>
                  </a:lnTo>
                  <a:lnTo>
                    <a:pt x="422" y="214"/>
                  </a:lnTo>
                  <a:lnTo>
                    <a:pt x="425" y="214"/>
                  </a:lnTo>
                  <a:lnTo>
                    <a:pt x="428" y="212"/>
                  </a:lnTo>
                  <a:lnTo>
                    <a:pt x="430" y="212"/>
                  </a:lnTo>
                  <a:lnTo>
                    <a:pt x="430" y="215"/>
                  </a:lnTo>
                  <a:lnTo>
                    <a:pt x="430" y="217"/>
                  </a:lnTo>
                  <a:lnTo>
                    <a:pt x="430" y="219"/>
                  </a:lnTo>
                  <a:lnTo>
                    <a:pt x="431" y="221"/>
                  </a:lnTo>
                  <a:lnTo>
                    <a:pt x="431" y="222"/>
                  </a:lnTo>
                  <a:lnTo>
                    <a:pt x="430" y="223"/>
                  </a:lnTo>
                  <a:lnTo>
                    <a:pt x="428" y="224"/>
                  </a:lnTo>
                  <a:lnTo>
                    <a:pt x="428" y="226"/>
                  </a:lnTo>
                  <a:lnTo>
                    <a:pt x="430" y="228"/>
                  </a:lnTo>
                  <a:lnTo>
                    <a:pt x="430" y="230"/>
                  </a:lnTo>
                  <a:lnTo>
                    <a:pt x="433" y="231"/>
                  </a:lnTo>
                  <a:lnTo>
                    <a:pt x="436" y="232"/>
                  </a:lnTo>
                  <a:lnTo>
                    <a:pt x="437" y="234"/>
                  </a:lnTo>
                  <a:lnTo>
                    <a:pt x="437" y="235"/>
                  </a:lnTo>
                  <a:lnTo>
                    <a:pt x="436" y="237"/>
                  </a:lnTo>
                  <a:lnTo>
                    <a:pt x="434" y="238"/>
                  </a:lnTo>
                  <a:lnTo>
                    <a:pt x="434" y="240"/>
                  </a:lnTo>
                  <a:lnTo>
                    <a:pt x="434" y="241"/>
                  </a:lnTo>
                  <a:lnTo>
                    <a:pt x="437" y="241"/>
                  </a:lnTo>
                  <a:lnTo>
                    <a:pt x="440" y="242"/>
                  </a:lnTo>
                  <a:lnTo>
                    <a:pt x="445" y="244"/>
                  </a:lnTo>
                  <a:lnTo>
                    <a:pt x="448" y="247"/>
                  </a:lnTo>
                  <a:lnTo>
                    <a:pt x="451" y="249"/>
                  </a:lnTo>
                  <a:lnTo>
                    <a:pt x="452" y="252"/>
                  </a:lnTo>
                  <a:lnTo>
                    <a:pt x="453" y="256"/>
                  </a:lnTo>
                  <a:lnTo>
                    <a:pt x="456" y="258"/>
                  </a:lnTo>
                  <a:lnTo>
                    <a:pt x="461" y="261"/>
                  </a:lnTo>
                  <a:lnTo>
                    <a:pt x="463" y="262"/>
                  </a:lnTo>
                  <a:lnTo>
                    <a:pt x="464" y="263"/>
                  </a:lnTo>
                  <a:lnTo>
                    <a:pt x="467" y="266"/>
                  </a:lnTo>
                  <a:lnTo>
                    <a:pt x="469" y="266"/>
                  </a:lnTo>
                  <a:lnTo>
                    <a:pt x="471" y="266"/>
                  </a:lnTo>
                  <a:lnTo>
                    <a:pt x="475" y="264"/>
                  </a:lnTo>
                  <a:lnTo>
                    <a:pt x="480" y="264"/>
                  </a:lnTo>
                  <a:lnTo>
                    <a:pt x="482" y="266"/>
                  </a:lnTo>
                  <a:lnTo>
                    <a:pt x="485" y="270"/>
                  </a:lnTo>
                  <a:lnTo>
                    <a:pt x="486" y="271"/>
                  </a:lnTo>
                  <a:lnTo>
                    <a:pt x="487" y="273"/>
                  </a:lnTo>
                  <a:lnTo>
                    <a:pt x="489" y="274"/>
                  </a:lnTo>
                  <a:lnTo>
                    <a:pt x="491" y="274"/>
                  </a:lnTo>
                  <a:lnTo>
                    <a:pt x="493" y="273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7" y="273"/>
                  </a:lnTo>
                  <a:lnTo>
                    <a:pt x="497" y="274"/>
                  </a:lnTo>
                  <a:lnTo>
                    <a:pt x="499" y="277"/>
                  </a:lnTo>
                  <a:lnTo>
                    <a:pt x="501" y="279"/>
                  </a:lnTo>
                  <a:lnTo>
                    <a:pt x="505" y="280"/>
                  </a:lnTo>
                  <a:lnTo>
                    <a:pt x="505" y="281"/>
                  </a:lnTo>
                  <a:lnTo>
                    <a:pt x="506" y="283"/>
                  </a:lnTo>
                  <a:lnTo>
                    <a:pt x="507" y="285"/>
                  </a:lnTo>
                  <a:lnTo>
                    <a:pt x="509" y="288"/>
                  </a:lnTo>
                  <a:lnTo>
                    <a:pt x="510" y="292"/>
                  </a:lnTo>
                  <a:lnTo>
                    <a:pt x="510" y="296"/>
                  </a:lnTo>
                  <a:lnTo>
                    <a:pt x="511" y="298"/>
                  </a:lnTo>
                  <a:lnTo>
                    <a:pt x="512" y="301"/>
                  </a:lnTo>
                  <a:lnTo>
                    <a:pt x="515" y="306"/>
                  </a:lnTo>
                  <a:lnTo>
                    <a:pt x="517" y="310"/>
                  </a:lnTo>
                  <a:lnTo>
                    <a:pt x="519" y="311"/>
                  </a:lnTo>
                  <a:lnTo>
                    <a:pt x="522" y="312"/>
                  </a:lnTo>
                  <a:lnTo>
                    <a:pt x="523" y="315"/>
                  </a:lnTo>
                  <a:lnTo>
                    <a:pt x="526" y="321"/>
                  </a:lnTo>
                  <a:lnTo>
                    <a:pt x="526" y="325"/>
                  </a:lnTo>
                  <a:lnTo>
                    <a:pt x="526" y="328"/>
                  </a:lnTo>
                  <a:lnTo>
                    <a:pt x="527" y="329"/>
                  </a:lnTo>
                  <a:lnTo>
                    <a:pt x="527" y="331"/>
                  </a:lnTo>
                  <a:lnTo>
                    <a:pt x="525" y="337"/>
                  </a:lnTo>
                  <a:lnTo>
                    <a:pt x="523" y="340"/>
                  </a:lnTo>
                  <a:lnTo>
                    <a:pt x="523" y="342"/>
                  </a:lnTo>
                  <a:lnTo>
                    <a:pt x="524" y="346"/>
                  </a:lnTo>
                  <a:lnTo>
                    <a:pt x="526" y="350"/>
                  </a:lnTo>
                  <a:lnTo>
                    <a:pt x="526" y="353"/>
                  </a:lnTo>
                  <a:lnTo>
                    <a:pt x="524" y="355"/>
                  </a:lnTo>
                  <a:lnTo>
                    <a:pt x="522" y="357"/>
                  </a:lnTo>
                  <a:lnTo>
                    <a:pt x="521" y="359"/>
                  </a:lnTo>
                  <a:lnTo>
                    <a:pt x="519" y="361"/>
                  </a:lnTo>
                  <a:lnTo>
                    <a:pt x="517" y="366"/>
                  </a:lnTo>
                  <a:lnTo>
                    <a:pt x="516" y="372"/>
                  </a:lnTo>
                  <a:lnTo>
                    <a:pt x="516" y="375"/>
                  </a:lnTo>
                  <a:lnTo>
                    <a:pt x="516" y="377"/>
                  </a:lnTo>
                  <a:lnTo>
                    <a:pt x="518" y="379"/>
                  </a:lnTo>
                  <a:lnTo>
                    <a:pt x="519" y="381"/>
                  </a:lnTo>
                  <a:lnTo>
                    <a:pt x="521" y="385"/>
                  </a:lnTo>
                  <a:lnTo>
                    <a:pt x="522" y="389"/>
                  </a:lnTo>
                  <a:lnTo>
                    <a:pt x="523" y="389"/>
                  </a:lnTo>
                  <a:lnTo>
                    <a:pt x="524" y="388"/>
                  </a:lnTo>
                  <a:lnTo>
                    <a:pt x="527" y="388"/>
                  </a:lnTo>
                  <a:lnTo>
                    <a:pt x="530" y="389"/>
                  </a:lnTo>
                  <a:lnTo>
                    <a:pt x="532" y="391"/>
                  </a:lnTo>
                  <a:lnTo>
                    <a:pt x="535" y="392"/>
                  </a:lnTo>
                  <a:lnTo>
                    <a:pt x="539" y="392"/>
                  </a:lnTo>
                  <a:lnTo>
                    <a:pt x="541" y="393"/>
                  </a:lnTo>
                  <a:lnTo>
                    <a:pt x="543" y="394"/>
                  </a:lnTo>
                  <a:lnTo>
                    <a:pt x="548" y="394"/>
                  </a:lnTo>
                  <a:lnTo>
                    <a:pt x="552" y="394"/>
                  </a:lnTo>
                  <a:lnTo>
                    <a:pt x="557" y="394"/>
                  </a:lnTo>
                  <a:lnTo>
                    <a:pt x="561" y="395"/>
                  </a:lnTo>
                  <a:lnTo>
                    <a:pt x="569" y="397"/>
                  </a:lnTo>
                  <a:lnTo>
                    <a:pt x="573" y="397"/>
                  </a:lnTo>
                  <a:lnTo>
                    <a:pt x="580" y="395"/>
                  </a:lnTo>
                  <a:lnTo>
                    <a:pt x="584" y="396"/>
                  </a:lnTo>
                  <a:lnTo>
                    <a:pt x="595" y="398"/>
                  </a:lnTo>
                  <a:lnTo>
                    <a:pt x="602" y="399"/>
                  </a:lnTo>
                  <a:lnTo>
                    <a:pt x="606" y="401"/>
                  </a:lnTo>
                  <a:lnTo>
                    <a:pt x="609" y="404"/>
                  </a:lnTo>
                  <a:lnTo>
                    <a:pt x="612" y="409"/>
                  </a:lnTo>
                  <a:lnTo>
                    <a:pt x="615" y="411"/>
                  </a:lnTo>
                  <a:lnTo>
                    <a:pt x="622" y="412"/>
                  </a:lnTo>
                  <a:lnTo>
                    <a:pt x="628" y="418"/>
                  </a:lnTo>
                  <a:lnTo>
                    <a:pt x="631" y="419"/>
                  </a:lnTo>
                  <a:lnTo>
                    <a:pt x="638" y="425"/>
                  </a:lnTo>
                  <a:lnTo>
                    <a:pt x="642" y="427"/>
                  </a:lnTo>
                  <a:lnTo>
                    <a:pt x="648" y="429"/>
                  </a:lnTo>
                  <a:lnTo>
                    <a:pt x="657" y="428"/>
                  </a:lnTo>
                  <a:lnTo>
                    <a:pt x="658" y="429"/>
                  </a:lnTo>
                  <a:lnTo>
                    <a:pt x="657" y="431"/>
                  </a:lnTo>
                  <a:lnTo>
                    <a:pt x="656" y="435"/>
                  </a:lnTo>
                  <a:lnTo>
                    <a:pt x="656" y="437"/>
                  </a:lnTo>
                  <a:lnTo>
                    <a:pt x="658" y="439"/>
                  </a:lnTo>
                  <a:lnTo>
                    <a:pt x="661" y="440"/>
                  </a:lnTo>
                  <a:lnTo>
                    <a:pt x="663" y="441"/>
                  </a:lnTo>
                  <a:lnTo>
                    <a:pt x="664" y="444"/>
                  </a:lnTo>
                  <a:lnTo>
                    <a:pt x="664" y="446"/>
                  </a:lnTo>
                  <a:lnTo>
                    <a:pt x="667" y="453"/>
                  </a:lnTo>
                  <a:lnTo>
                    <a:pt x="672" y="465"/>
                  </a:lnTo>
                  <a:lnTo>
                    <a:pt x="672" y="469"/>
                  </a:lnTo>
                  <a:lnTo>
                    <a:pt x="674" y="472"/>
                  </a:lnTo>
                  <a:lnTo>
                    <a:pt x="679" y="477"/>
                  </a:lnTo>
                  <a:lnTo>
                    <a:pt x="682" y="480"/>
                  </a:lnTo>
                  <a:lnTo>
                    <a:pt x="686" y="483"/>
                  </a:lnTo>
                  <a:lnTo>
                    <a:pt x="687" y="487"/>
                  </a:lnTo>
                  <a:lnTo>
                    <a:pt x="688" y="491"/>
                  </a:lnTo>
                  <a:lnTo>
                    <a:pt x="688" y="492"/>
                  </a:lnTo>
                  <a:lnTo>
                    <a:pt x="695" y="492"/>
                  </a:lnTo>
                  <a:lnTo>
                    <a:pt x="702" y="491"/>
                  </a:lnTo>
                  <a:lnTo>
                    <a:pt x="713" y="489"/>
                  </a:lnTo>
                  <a:lnTo>
                    <a:pt x="729" y="492"/>
                  </a:lnTo>
                  <a:lnTo>
                    <a:pt x="745" y="494"/>
                  </a:lnTo>
                  <a:lnTo>
                    <a:pt x="759" y="496"/>
                  </a:lnTo>
                  <a:lnTo>
                    <a:pt x="766" y="496"/>
                  </a:lnTo>
                  <a:lnTo>
                    <a:pt x="782" y="498"/>
                  </a:lnTo>
                  <a:lnTo>
                    <a:pt x="790" y="496"/>
                  </a:lnTo>
                  <a:lnTo>
                    <a:pt x="797" y="494"/>
                  </a:lnTo>
                  <a:lnTo>
                    <a:pt x="800" y="494"/>
                  </a:lnTo>
                  <a:lnTo>
                    <a:pt x="814" y="496"/>
                  </a:lnTo>
                  <a:lnTo>
                    <a:pt x="821" y="498"/>
                  </a:lnTo>
                  <a:lnTo>
                    <a:pt x="831" y="499"/>
                  </a:lnTo>
                  <a:lnTo>
                    <a:pt x="837" y="499"/>
                  </a:lnTo>
                  <a:lnTo>
                    <a:pt x="843" y="499"/>
                  </a:lnTo>
                  <a:lnTo>
                    <a:pt x="845" y="500"/>
                  </a:lnTo>
                  <a:lnTo>
                    <a:pt x="848" y="501"/>
                  </a:lnTo>
                  <a:lnTo>
                    <a:pt x="850" y="502"/>
                  </a:lnTo>
                  <a:lnTo>
                    <a:pt x="855" y="510"/>
                  </a:lnTo>
                  <a:lnTo>
                    <a:pt x="857" y="513"/>
                  </a:lnTo>
                  <a:lnTo>
                    <a:pt x="862" y="515"/>
                  </a:lnTo>
                  <a:lnTo>
                    <a:pt x="875" y="518"/>
                  </a:lnTo>
                  <a:lnTo>
                    <a:pt x="883" y="520"/>
                  </a:lnTo>
                  <a:lnTo>
                    <a:pt x="890" y="521"/>
                  </a:lnTo>
                  <a:lnTo>
                    <a:pt x="895" y="524"/>
                  </a:lnTo>
                  <a:lnTo>
                    <a:pt x="902" y="528"/>
                  </a:lnTo>
                  <a:lnTo>
                    <a:pt x="910" y="532"/>
                  </a:lnTo>
                  <a:lnTo>
                    <a:pt x="918" y="530"/>
                  </a:lnTo>
                  <a:lnTo>
                    <a:pt x="928" y="528"/>
                  </a:lnTo>
                  <a:lnTo>
                    <a:pt x="934" y="526"/>
                  </a:lnTo>
                  <a:lnTo>
                    <a:pt x="934" y="535"/>
                  </a:lnTo>
                  <a:lnTo>
                    <a:pt x="942" y="536"/>
                  </a:lnTo>
                  <a:lnTo>
                    <a:pt x="945" y="536"/>
                  </a:lnTo>
                  <a:lnTo>
                    <a:pt x="948" y="538"/>
                  </a:lnTo>
                  <a:lnTo>
                    <a:pt x="950" y="537"/>
                  </a:lnTo>
                  <a:lnTo>
                    <a:pt x="952" y="535"/>
                  </a:lnTo>
                  <a:lnTo>
                    <a:pt x="955" y="532"/>
                  </a:lnTo>
                  <a:lnTo>
                    <a:pt x="958" y="531"/>
                  </a:lnTo>
                  <a:lnTo>
                    <a:pt x="964" y="528"/>
                  </a:lnTo>
                  <a:lnTo>
                    <a:pt x="966" y="526"/>
                  </a:lnTo>
                  <a:lnTo>
                    <a:pt x="975" y="522"/>
                  </a:lnTo>
                  <a:lnTo>
                    <a:pt x="988" y="516"/>
                  </a:lnTo>
                  <a:lnTo>
                    <a:pt x="995" y="513"/>
                  </a:lnTo>
                  <a:lnTo>
                    <a:pt x="997" y="512"/>
                  </a:lnTo>
                  <a:lnTo>
                    <a:pt x="1000" y="511"/>
                  </a:lnTo>
                  <a:lnTo>
                    <a:pt x="1002" y="510"/>
                  </a:lnTo>
                  <a:lnTo>
                    <a:pt x="1006" y="509"/>
                  </a:lnTo>
                  <a:lnTo>
                    <a:pt x="1012" y="509"/>
                  </a:lnTo>
                  <a:lnTo>
                    <a:pt x="1018" y="507"/>
                  </a:lnTo>
                  <a:lnTo>
                    <a:pt x="1032" y="505"/>
                  </a:lnTo>
                  <a:lnTo>
                    <a:pt x="1033" y="505"/>
                  </a:lnTo>
                  <a:lnTo>
                    <a:pt x="1041" y="504"/>
                  </a:lnTo>
                  <a:lnTo>
                    <a:pt x="1045" y="503"/>
                  </a:lnTo>
                  <a:lnTo>
                    <a:pt x="1050" y="504"/>
                  </a:lnTo>
                  <a:lnTo>
                    <a:pt x="1056" y="504"/>
                  </a:lnTo>
                  <a:lnTo>
                    <a:pt x="1060" y="505"/>
                  </a:lnTo>
                  <a:lnTo>
                    <a:pt x="1066" y="504"/>
                  </a:lnTo>
                  <a:lnTo>
                    <a:pt x="1073" y="504"/>
                  </a:lnTo>
                  <a:lnTo>
                    <a:pt x="1079" y="504"/>
                  </a:lnTo>
                  <a:lnTo>
                    <a:pt x="1083" y="503"/>
                  </a:lnTo>
                  <a:lnTo>
                    <a:pt x="1088" y="500"/>
                  </a:lnTo>
                  <a:lnTo>
                    <a:pt x="1091" y="499"/>
                  </a:lnTo>
                  <a:lnTo>
                    <a:pt x="1096" y="497"/>
                  </a:lnTo>
                  <a:lnTo>
                    <a:pt x="1102" y="494"/>
                  </a:lnTo>
                  <a:lnTo>
                    <a:pt x="1106" y="493"/>
                  </a:lnTo>
                  <a:lnTo>
                    <a:pt x="1108" y="492"/>
                  </a:lnTo>
                  <a:lnTo>
                    <a:pt x="1112" y="490"/>
                  </a:lnTo>
                  <a:lnTo>
                    <a:pt x="1113" y="488"/>
                  </a:lnTo>
                  <a:lnTo>
                    <a:pt x="1114" y="487"/>
                  </a:lnTo>
                  <a:lnTo>
                    <a:pt x="1116" y="485"/>
                  </a:lnTo>
                  <a:lnTo>
                    <a:pt x="1119" y="481"/>
                  </a:lnTo>
                  <a:lnTo>
                    <a:pt x="1121" y="477"/>
                  </a:lnTo>
                  <a:lnTo>
                    <a:pt x="1123" y="476"/>
                  </a:lnTo>
                  <a:lnTo>
                    <a:pt x="1125" y="472"/>
                  </a:lnTo>
                  <a:lnTo>
                    <a:pt x="1127" y="470"/>
                  </a:lnTo>
                  <a:lnTo>
                    <a:pt x="1130" y="466"/>
                  </a:lnTo>
                  <a:lnTo>
                    <a:pt x="1133" y="466"/>
                  </a:lnTo>
                  <a:lnTo>
                    <a:pt x="1136" y="465"/>
                  </a:lnTo>
                  <a:lnTo>
                    <a:pt x="1144" y="461"/>
                  </a:lnTo>
                  <a:lnTo>
                    <a:pt x="1145" y="460"/>
                  </a:lnTo>
                  <a:lnTo>
                    <a:pt x="1146" y="460"/>
                  </a:lnTo>
                  <a:lnTo>
                    <a:pt x="1149" y="457"/>
                  </a:lnTo>
                  <a:lnTo>
                    <a:pt x="1152" y="455"/>
                  </a:lnTo>
                  <a:lnTo>
                    <a:pt x="1153" y="453"/>
                  </a:lnTo>
                  <a:lnTo>
                    <a:pt x="1157" y="452"/>
                  </a:lnTo>
                  <a:lnTo>
                    <a:pt x="1158" y="451"/>
                  </a:lnTo>
                  <a:lnTo>
                    <a:pt x="1159" y="450"/>
                  </a:lnTo>
                  <a:lnTo>
                    <a:pt x="1158" y="447"/>
                  </a:lnTo>
                  <a:lnTo>
                    <a:pt x="1157" y="444"/>
                  </a:lnTo>
                  <a:lnTo>
                    <a:pt x="1155" y="442"/>
                  </a:lnTo>
                  <a:lnTo>
                    <a:pt x="1151" y="437"/>
                  </a:lnTo>
                  <a:lnTo>
                    <a:pt x="1148" y="435"/>
                  </a:lnTo>
                  <a:lnTo>
                    <a:pt x="1146" y="431"/>
                  </a:lnTo>
                  <a:lnTo>
                    <a:pt x="1144" y="428"/>
                  </a:lnTo>
                  <a:lnTo>
                    <a:pt x="1142" y="425"/>
                  </a:lnTo>
                  <a:lnTo>
                    <a:pt x="1142" y="424"/>
                  </a:lnTo>
                  <a:lnTo>
                    <a:pt x="1142" y="422"/>
                  </a:lnTo>
                  <a:lnTo>
                    <a:pt x="1144" y="418"/>
                  </a:lnTo>
                  <a:lnTo>
                    <a:pt x="1146" y="415"/>
                  </a:lnTo>
                  <a:lnTo>
                    <a:pt x="1146" y="411"/>
                  </a:lnTo>
                  <a:lnTo>
                    <a:pt x="1149" y="405"/>
                  </a:lnTo>
                  <a:lnTo>
                    <a:pt x="1151" y="402"/>
                  </a:lnTo>
                  <a:lnTo>
                    <a:pt x="1152" y="398"/>
                  </a:lnTo>
                  <a:lnTo>
                    <a:pt x="1157" y="394"/>
                  </a:lnTo>
                  <a:lnTo>
                    <a:pt x="1161" y="394"/>
                  </a:lnTo>
                  <a:lnTo>
                    <a:pt x="1163" y="394"/>
                  </a:lnTo>
                  <a:lnTo>
                    <a:pt x="1169" y="394"/>
                  </a:lnTo>
                  <a:lnTo>
                    <a:pt x="1172" y="395"/>
                  </a:lnTo>
                  <a:lnTo>
                    <a:pt x="1175" y="397"/>
                  </a:lnTo>
                  <a:lnTo>
                    <a:pt x="1178" y="400"/>
                  </a:lnTo>
                  <a:lnTo>
                    <a:pt x="1182" y="402"/>
                  </a:lnTo>
                  <a:lnTo>
                    <a:pt x="1192" y="405"/>
                  </a:lnTo>
                  <a:lnTo>
                    <a:pt x="1196" y="406"/>
                  </a:lnTo>
                  <a:lnTo>
                    <a:pt x="1199" y="406"/>
                  </a:lnTo>
                  <a:lnTo>
                    <a:pt x="1204" y="407"/>
                  </a:lnTo>
                  <a:lnTo>
                    <a:pt x="1206" y="407"/>
                  </a:lnTo>
                  <a:lnTo>
                    <a:pt x="1208" y="408"/>
                  </a:lnTo>
                  <a:lnTo>
                    <a:pt x="1210" y="407"/>
                  </a:lnTo>
                  <a:lnTo>
                    <a:pt x="1213" y="405"/>
                  </a:lnTo>
                  <a:lnTo>
                    <a:pt x="1217" y="402"/>
                  </a:lnTo>
                  <a:lnTo>
                    <a:pt x="1218" y="401"/>
                  </a:lnTo>
                  <a:lnTo>
                    <a:pt x="1222" y="400"/>
                  </a:lnTo>
                  <a:lnTo>
                    <a:pt x="1223" y="398"/>
                  </a:lnTo>
                  <a:lnTo>
                    <a:pt x="1226" y="395"/>
                  </a:lnTo>
                  <a:lnTo>
                    <a:pt x="1229" y="392"/>
                  </a:lnTo>
                  <a:lnTo>
                    <a:pt x="1233" y="388"/>
                  </a:lnTo>
                  <a:lnTo>
                    <a:pt x="1235" y="385"/>
                  </a:lnTo>
                  <a:lnTo>
                    <a:pt x="1235" y="384"/>
                  </a:lnTo>
                  <a:lnTo>
                    <a:pt x="1236" y="381"/>
                  </a:lnTo>
                  <a:lnTo>
                    <a:pt x="1237" y="380"/>
                  </a:lnTo>
                  <a:lnTo>
                    <a:pt x="1240" y="379"/>
                  </a:lnTo>
                  <a:lnTo>
                    <a:pt x="1243" y="379"/>
                  </a:lnTo>
                  <a:lnTo>
                    <a:pt x="1248" y="381"/>
                  </a:lnTo>
                  <a:lnTo>
                    <a:pt x="1256" y="380"/>
                  </a:lnTo>
                  <a:lnTo>
                    <a:pt x="1257" y="380"/>
                  </a:lnTo>
                  <a:lnTo>
                    <a:pt x="1264" y="379"/>
                  </a:lnTo>
                  <a:lnTo>
                    <a:pt x="1267" y="378"/>
                  </a:lnTo>
                  <a:lnTo>
                    <a:pt x="1271" y="378"/>
                  </a:lnTo>
                  <a:lnTo>
                    <a:pt x="1275" y="374"/>
                  </a:lnTo>
                  <a:lnTo>
                    <a:pt x="1279" y="370"/>
                  </a:lnTo>
                  <a:lnTo>
                    <a:pt x="1282" y="368"/>
                  </a:lnTo>
                  <a:lnTo>
                    <a:pt x="1285" y="367"/>
                  </a:lnTo>
                  <a:lnTo>
                    <a:pt x="1287" y="366"/>
                  </a:lnTo>
                  <a:lnTo>
                    <a:pt x="1288" y="363"/>
                  </a:lnTo>
                  <a:lnTo>
                    <a:pt x="1288" y="361"/>
                  </a:lnTo>
                  <a:lnTo>
                    <a:pt x="1287" y="359"/>
                  </a:lnTo>
                  <a:lnTo>
                    <a:pt x="1289" y="356"/>
                  </a:lnTo>
                  <a:lnTo>
                    <a:pt x="1292" y="350"/>
                  </a:lnTo>
                  <a:lnTo>
                    <a:pt x="1294" y="347"/>
                  </a:lnTo>
                  <a:lnTo>
                    <a:pt x="1297" y="345"/>
                  </a:lnTo>
                  <a:lnTo>
                    <a:pt x="1298" y="342"/>
                  </a:lnTo>
                  <a:lnTo>
                    <a:pt x="1300" y="340"/>
                  </a:lnTo>
                  <a:lnTo>
                    <a:pt x="1302" y="340"/>
                  </a:lnTo>
                  <a:lnTo>
                    <a:pt x="1305" y="338"/>
                  </a:lnTo>
                  <a:lnTo>
                    <a:pt x="1307" y="337"/>
                  </a:lnTo>
                  <a:lnTo>
                    <a:pt x="1311" y="339"/>
                  </a:lnTo>
                  <a:lnTo>
                    <a:pt x="1316" y="339"/>
                  </a:lnTo>
                  <a:lnTo>
                    <a:pt x="1319" y="339"/>
                  </a:lnTo>
                  <a:lnTo>
                    <a:pt x="1321" y="339"/>
                  </a:lnTo>
                  <a:lnTo>
                    <a:pt x="1322" y="337"/>
                  </a:lnTo>
                  <a:lnTo>
                    <a:pt x="1322" y="335"/>
                  </a:lnTo>
                  <a:lnTo>
                    <a:pt x="1323" y="331"/>
                  </a:lnTo>
                  <a:lnTo>
                    <a:pt x="1324" y="329"/>
                  </a:lnTo>
                  <a:lnTo>
                    <a:pt x="1324" y="329"/>
                  </a:lnTo>
                  <a:lnTo>
                    <a:pt x="1328" y="328"/>
                  </a:lnTo>
                  <a:lnTo>
                    <a:pt x="1330" y="330"/>
                  </a:lnTo>
                  <a:lnTo>
                    <a:pt x="1332" y="331"/>
                  </a:lnTo>
                  <a:lnTo>
                    <a:pt x="1333" y="331"/>
                  </a:lnTo>
                  <a:lnTo>
                    <a:pt x="1336" y="331"/>
                  </a:lnTo>
                  <a:lnTo>
                    <a:pt x="1339" y="327"/>
                  </a:lnTo>
                  <a:lnTo>
                    <a:pt x="1344" y="325"/>
                  </a:lnTo>
                  <a:lnTo>
                    <a:pt x="1346" y="325"/>
                  </a:lnTo>
                  <a:lnTo>
                    <a:pt x="1350" y="322"/>
                  </a:lnTo>
                  <a:lnTo>
                    <a:pt x="1354" y="323"/>
                  </a:lnTo>
                  <a:lnTo>
                    <a:pt x="1359" y="324"/>
                  </a:lnTo>
                  <a:lnTo>
                    <a:pt x="1361" y="323"/>
                  </a:lnTo>
                  <a:lnTo>
                    <a:pt x="1363" y="324"/>
                  </a:lnTo>
                  <a:lnTo>
                    <a:pt x="1365" y="321"/>
                  </a:lnTo>
                  <a:lnTo>
                    <a:pt x="1367" y="321"/>
                  </a:lnTo>
                  <a:lnTo>
                    <a:pt x="1370" y="322"/>
                  </a:lnTo>
                  <a:lnTo>
                    <a:pt x="1372" y="324"/>
                  </a:lnTo>
                  <a:lnTo>
                    <a:pt x="1376" y="326"/>
                  </a:lnTo>
                  <a:lnTo>
                    <a:pt x="1382" y="327"/>
                  </a:lnTo>
                  <a:lnTo>
                    <a:pt x="1386" y="327"/>
                  </a:lnTo>
                  <a:lnTo>
                    <a:pt x="1390" y="327"/>
                  </a:lnTo>
                  <a:lnTo>
                    <a:pt x="1393" y="327"/>
                  </a:lnTo>
                  <a:lnTo>
                    <a:pt x="1394" y="327"/>
                  </a:lnTo>
                  <a:lnTo>
                    <a:pt x="1398" y="325"/>
                  </a:lnTo>
                  <a:lnTo>
                    <a:pt x="1399" y="322"/>
                  </a:lnTo>
                  <a:lnTo>
                    <a:pt x="1398" y="320"/>
                  </a:lnTo>
                  <a:lnTo>
                    <a:pt x="1399" y="316"/>
                  </a:lnTo>
                  <a:lnTo>
                    <a:pt x="1398" y="315"/>
                  </a:lnTo>
                  <a:lnTo>
                    <a:pt x="1395" y="311"/>
                  </a:lnTo>
                  <a:lnTo>
                    <a:pt x="1395" y="309"/>
                  </a:lnTo>
                  <a:lnTo>
                    <a:pt x="1395" y="306"/>
                  </a:lnTo>
                  <a:lnTo>
                    <a:pt x="1393" y="304"/>
                  </a:lnTo>
                  <a:lnTo>
                    <a:pt x="1390" y="301"/>
                  </a:lnTo>
                  <a:lnTo>
                    <a:pt x="1387" y="299"/>
                  </a:lnTo>
                  <a:lnTo>
                    <a:pt x="1383" y="293"/>
                  </a:lnTo>
                  <a:lnTo>
                    <a:pt x="1381" y="292"/>
                  </a:lnTo>
                  <a:lnTo>
                    <a:pt x="1381" y="292"/>
                  </a:lnTo>
                  <a:lnTo>
                    <a:pt x="1381" y="290"/>
                  </a:lnTo>
                  <a:lnTo>
                    <a:pt x="1379" y="288"/>
                  </a:lnTo>
                  <a:lnTo>
                    <a:pt x="1376" y="287"/>
                  </a:lnTo>
                  <a:lnTo>
                    <a:pt x="1375" y="285"/>
                  </a:lnTo>
                  <a:lnTo>
                    <a:pt x="1374" y="283"/>
                  </a:lnTo>
                  <a:lnTo>
                    <a:pt x="1374" y="281"/>
                  </a:lnTo>
                  <a:lnTo>
                    <a:pt x="1372" y="280"/>
                  </a:lnTo>
                  <a:lnTo>
                    <a:pt x="1370" y="279"/>
                  </a:lnTo>
                  <a:lnTo>
                    <a:pt x="1368" y="278"/>
                  </a:lnTo>
                  <a:lnTo>
                    <a:pt x="1364" y="277"/>
                  </a:lnTo>
                  <a:lnTo>
                    <a:pt x="1362" y="274"/>
                  </a:lnTo>
                  <a:lnTo>
                    <a:pt x="1359" y="268"/>
                  </a:lnTo>
                  <a:lnTo>
                    <a:pt x="1357" y="266"/>
                  </a:lnTo>
                  <a:lnTo>
                    <a:pt x="1349" y="266"/>
                  </a:lnTo>
                  <a:lnTo>
                    <a:pt x="1346" y="264"/>
                  </a:lnTo>
                  <a:lnTo>
                    <a:pt x="1343" y="265"/>
                  </a:lnTo>
                  <a:lnTo>
                    <a:pt x="1341" y="266"/>
                  </a:lnTo>
                  <a:lnTo>
                    <a:pt x="1336" y="266"/>
                  </a:lnTo>
                  <a:lnTo>
                    <a:pt x="1334" y="266"/>
                  </a:lnTo>
                  <a:lnTo>
                    <a:pt x="1332" y="270"/>
                  </a:lnTo>
                  <a:lnTo>
                    <a:pt x="1328" y="274"/>
                  </a:lnTo>
                  <a:lnTo>
                    <a:pt x="1325" y="277"/>
                  </a:lnTo>
                  <a:lnTo>
                    <a:pt x="1322" y="280"/>
                  </a:lnTo>
                  <a:lnTo>
                    <a:pt x="1322" y="281"/>
                  </a:lnTo>
                  <a:lnTo>
                    <a:pt x="1320" y="280"/>
                  </a:lnTo>
                  <a:lnTo>
                    <a:pt x="1317" y="277"/>
                  </a:lnTo>
                  <a:lnTo>
                    <a:pt x="1313" y="274"/>
                  </a:lnTo>
                  <a:lnTo>
                    <a:pt x="1309" y="273"/>
                  </a:lnTo>
                  <a:lnTo>
                    <a:pt x="1308" y="273"/>
                  </a:lnTo>
                  <a:lnTo>
                    <a:pt x="1304" y="272"/>
                  </a:lnTo>
                  <a:lnTo>
                    <a:pt x="1300" y="272"/>
                  </a:lnTo>
                  <a:lnTo>
                    <a:pt x="1296" y="273"/>
                  </a:lnTo>
                  <a:lnTo>
                    <a:pt x="1292" y="273"/>
                  </a:lnTo>
                  <a:lnTo>
                    <a:pt x="1291" y="272"/>
                  </a:lnTo>
                  <a:lnTo>
                    <a:pt x="1287" y="272"/>
                  </a:lnTo>
                  <a:lnTo>
                    <a:pt x="1283" y="275"/>
                  </a:lnTo>
                  <a:lnTo>
                    <a:pt x="1281" y="279"/>
                  </a:lnTo>
                  <a:lnTo>
                    <a:pt x="1278" y="280"/>
                  </a:lnTo>
                  <a:lnTo>
                    <a:pt x="1275" y="277"/>
                  </a:lnTo>
                  <a:lnTo>
                    <a:pt x="1272" y="275"/>
                  </a:lnTo>
                  <a:lnTo>
                    <a:pt x="1269" y="271"/>
                  </a:lnTo>
                  <a:lnTo>
                    <a:pt x="1267" y="268"/>
                  </a:lnTo>
                  <a:lnTo>
                    <a:pt x="1267" y="260"/>
                  </a:lnTo>
                  <a:lnTo>
                    <a:pt x="1270" y="257"/>
                  </a:lnTo>
                  <a:lnTo>
                    <a:pt x="1274" y="255"/>
                  </a:lnTo>
                  <a:lnTo>
                    <a:pt x="1275" y="250"/>
                  </a:lnTo>
                  <a:lnTo>
                    <a:pt x="1275" y="245"/>
                  </a:lnTo>
                  <a:lnTo>
                    <a:pt x="1275" y="240"/>
                  </a:lnTo>
                  <a:lnTo>
                    <a:pt x="1280" y="235"/>
                  </a:lnTo>
                  <a:lnTo>
                    <a:pt x="1281" y="230"/>
                  </a:lnTo>
                  <a:lnTo>
                    <a:pt x="1282" y="228"/>
                  </a:lnTo>
                  <a:lnTo>
                    <a:pt x="1284" y="223"/>
                  </a:lnTo>
                  <a:lnTo>
                    <a:pt x="1286" y="219"/>
                  </a:lnTo>
                  <a:lnTo>
                    <a:pt x="1288" y="212"/>
                  </a:lnTo>
                  <a:lnTo>
                    <a:pt x="1293" y="201"/>
                  </a:lnTo>
                  <a:lnTo>
                    <a:pt x="1298" y="189"/>
                  </a:lnTo>
                  <a:lnTo>
                    <a:pt x="1302" y="182"/>
                  </a:lnTo>
                  <a:lnTo>
                    <a:pt x="1308" y="186"/>
                  </a:lnTo>
                  <a:lnTo>
                    <a:pt x="1311" y="188"/>
                  </a:lnTo>
                  <a:lnTo>
                    <a:pt x="1319" y="191"/>
                  </a:lnTo>
                  <a:lnTo>
                    <a:pt x="1325" y="192"/>
                  </a:lnTo>
                  <a:lnTo>
                    <a:pt x="1332" y="195"/>
                  </a:lnTo>
                  <a:lnTo>
                    <a:pt x="1336" y="197"/>
                  </a:lnTo>
                  <a:lnTo>
                    <a:pt x="1338" y="197"/>
                  </a:lnTo>
                  <a:lnTo>
                    <a:pt x="1347" y="188"/>
                  </a:lnTo>
                  <a:lnTo>
                    <a:pt x="1355" y="182"/>
                  </a:lnTo>
                  <a:lnTo>
                    <a:pt x="1364" y="176"/>
                  </a:lnTo>
                  <a:lnTo>
                    <a:pt x="1371" y="175"/>
                  </a:lnTo>
                  <a:lnTo>
                    <a:pt x="1376" y="173"/>
                  </a:lnTo>
                  <a:lnTo>
                    <a:pt x="1379" y="171"/>
                  </a:lnTo>
                  <a:lnTo>
                    <a:pt x="1381" y="167"/>
                  </a:lnTo>
                  <a:lnTo>
                    <a:pt x="1382" y="161"/>
                  </a:lnTo>
                  <a:lnTo>
                    <a:pt x="1381" y="158"/>
                  </a:lnTo>
                  <a:lnTo>
                    <a:pt x="1377" y="156"/>
                  </a:lnTo>
                  <a:lnTo>
                    <a:pt x="1376" y="155"/>
                  </a:lnTo>
                  <a:lnTo>
                    <a:pt x="1378" y="153"/>
                  </a:lnTo>
                  <a:lnTo>
                    <a:pt x="1379" y="151"/>
                  </a:lnTo>
                  <a:lnTo>
                    <a:pt x="1380" y="148"/>
                  </a:lnTo>
                  <a:lnTo>
                    <a:pt x="1382" y="144"/>
                  </a:lnTo>
                  <a:lnTo>
                    <a:pt x="1385" y="140"/>
                  </a:lnTo>
                  <a:lnTo>
                    <a:pt x="1387" y="137"/>
                  </a:lnTo>
                  <a:lnTo>
                    <a:pt x="1387" y="133"/>
                  </a:lnTo>
                  <a:lnTo>
                    <a:pt x="1389" y="129"/>
                  </a:lnTo>
                  <a:lnTo>
                    <a:pt x="1392" y="125"/>
                  </a:lnTo>
                  <a:lnTo>
                    <a:pt x="1394" y="121"/>
                  </a:lnTo>
                  <a:lnTo>
                    <a:pt x="1395" y="118"/>
                  </a:lnTo>
                  <a:lnTo>
                    <a:pt x="1396" y="114"/>
                  </a:lnTo>
                  <a:lnTo>
                    <a:pt x="1401" y="106"/>
                  </a:lnTo>
                  <a:lnTo>
                    <a:pt x="1404" y="98"/>
                  </a:lnTo>
                  <a:lnTo>
                    <a:pt x="1409" y="91"/>
                  </a:lnTo>
                  <a:lnTo>
                    <a:pt x="1417" y="85"/>
                  </a:lnTo>
                  <a:lnTo>
                    <a:pt x="1422" y="79"/>
                  </a:lnTo>
                  <a:lnTo>
                    <a:pt x="1424" y="73"/>
                  </a:lnTo>
                  <a:lnTo>
                    <a:pt x="1424" y="68"/>
                  </a:lnTo>
                  <a:lnTo>
                    <a:pt x="1422" y="63"/>
                  </a:lnTo>
                  <a:lnTo>
                    <a:pt x="1422" y="58"/>
                  </a:lnTo>
                  <a:lnTo>
                    <a:pt x="1423" y="54"/>
                  </a:lnTo>
                  <a:lnTo>
                    <a:pt x="1422" y="50"/>
                  </a:lnTo>
                  <a:lnTo>
                    <a:pt x="1417" y="48"/>
                  </a:lnTo>
                  <a:lnTo>
                    <a:pt x="1412" y="47"/>
                  </a:lnTo>
                  <a:lnTo>
                    <a:pt x="1407" y="49"/>
                  </a:lnTo>
                  <a:lnTo>
                    <a:pt x="1404" y="47"/>
                  </a:lnTo>
                  <a:lnTo>
                    <a:pt x="1403" y="43"/>
                  </a:lnTo>
                  <a:lnTo>
                    <a:pt x="1404" y="39"/>
                  </a:lnTo>
                  <a:lnTo>
                    <a:pt x="1408" y="36"/>
                  </a:lnTo>
                  <a:lnTo>
                    <a:pt x="1414" y="30"/>
                  </a:lnTo>
                  <a:lnTo>
                    <a:pt x="1423" y="20"/>
                  </a:lnTo>
                  <a:lnTo>
                    <a:pt x="1431" y="15"/>
                  </a:lnTo>
                  <a:lnTo>
                    <a:pt x="1444" y="12"/>
                  </a:lnTo>
                  <a:lnTo>
                    <a:pt x="1454" y="10"/>
                  </a:lnTo>
                  <a:lnTo>
                    <a:pt x="1465" y="6"/>
                  </a:lnTo>
                  <a:lnTo>
                    <a:pt x="1472" y="4"/>
                  </a:lnTo>
                  <a:lnTo>
                    <a:pt x="1474" y="5"/>
                  </a:lnTo>
                  <a:lnTo>
                    <a:pt x="1478" y="6"/>
                  </a:lnTo>
                  <a:lnTo>
                    <a:pt x="1485" y="5"/>
                  </a:lnTo>
                  <a:lnTo>
                    <a:pt x="1491" y="4"/>
                  </a:lnTo>
                  <a:lnTo>
                    <a:pt x="1497" y="1"/>
                  </a:lnTo>
                  <a:lnTo>
                    <a:pt x="1502" y="0"/>
                  </a:lnTo>
                  <a:lnTo>
                    <a:pt x="1505" y="2"/>
                  </a:lnTo>
                  <a:lnTo>
                    <a:pt x="1507" y="2"/>
                  </a:lnTo>
                  <a:close/>
                  <a:moveTo>
                    <a:pt x="1458" y="917"/>
                  </a:moveTo>
                  <a:lnTo>
                    <a:pt x="1456" y="918"/>
                  </a:lnTo>
                  <a:lnTo>
                    <a:pt x="1448" y="915"/>
                  </a:lnTo>
                  <a:lnTo>
                    <a:pt x="1442" y="912"/>
                  </a:lnTo>
                  <a:lnTo>
                    <a:pt x="1439" y="908"/>
                  </a:lnTo>
                  <a:lnTo>
                    <a:pt x="1439" y="906"/>
                  </a:lnTo>
                  <a:lnTo>
                    <a:pt x="1442" y="906"/>
                  </a:lnTo>
                  <a:lnTo>
                    <a:pt x="1446" y="908"/>
                  </a:lnTo>
                  <a:lnTo>
                    <a:pt x="1446" y="910"/>
                  </a:lnTo>
                  <a:lnTo>
                    <a:pt x="1448" y="911"/>
                  </a:lnTo>
                  <a:lnTo>
                    <a:pt x="1450" y="912"/>
                  </a:lnTo>
                  <a:lnTo>
                    <a:pt x="1456" y="915"/>
                  </a:lnTo>
                  <a:lnTo>
                    <a:pt x="1458" y="916"/>
                  </a:lnTo>
                  <a:lnTo>
                    <a:pt x="1458" y="917"/>
                  </a:lnTo>
                  <a:close/>
                  <a:moveTo>
                    <a:pt x="1471" y="971"/>
                  </a:moveTo>
                  <a:lnTo>
                    <a:pt x="1470" y="971"/>
                  </a:lnTo>
                  <a:lnTo>
                    <a:pt x="1467" y="969"/>
                  </a:lnTo>
                  <a:lnTo>
                    <a:pt x="1463" y="969"/>
                  </a:lnTo>
                  <a:lnTo>
                    <a:pt x="1461" y="967"/>
                  </a:lnTo>
                  <a:lnTo>
                    <a:pt x="1461" y="964"/>
                  </a:lnTo>
                  <a:lnTo>
                    <a:pt x="1465" y="964"/>
                  </a:lnTo>
                  <a:lnTo>
                    <a:pt x="1471" y="967"/>
                  </a:lnTo>
                  <a:lnTo>
                    <a:pt x="1472" y="969"/>
                  </a:lnTo>
                  <a:lnTo>
                    <a:pt x="1471" y="971"/>
                  </a:lnTo>
                  <a:close/>
                  <a:moveTo>
                    <a:pt x="1474" y="973"/>
                  </a:moveTo>
                  <a:lnTo>
                    <a:pt x="1474" y="975"/>
                  </a:lnTo>
                  <a:lnTo>
                    <a:pt x="1474" y="975"/>
                  </a:lnTo>
                  <a:lnTo>
                    <a:pt x="1472" y="971"/>
                  </a:lnTo>
                  <a:lnTo>
                    <a:pt x="1473" y="971"/>
                  </a:lnTo>
                  <a:lnTo>
                    <a:pt x="1474" y="971"/>
                  </a:lnTo>
                  <a:lnTo>
                    <a:pt x="1474" y="973"/>
                  </a:lnTo>
                  <a:close/>
                  <a:moveTo>
                    <a:pt x="1467" y="981"/>
                  </a:moveTo>
                  <a:lnTo>
                    <a:pt x="1467" y="981"/>
                  </a:lnTo>
                  <a:lnTo>
                    <a:pt x="1465" y="979"/>
                  </a:lnTo>
                  <a:lnTo>
                    <a:pt x="1464" y="978"/>
                  </a:lnTo>
                  <a:lnTo>
                    <a:pt x="1464" y="977"/>
                  </a:lnTo>
                  <a:lnTo>
                    <a:pt x="1465" y="977"/>
                  </a:lnTo>
                  <a:lnTo>
                    <a:pt x="1467" y="980"/>
                  </a:lnTo>
                  <a:lnTo>
                    <a:pt x="1467" y="981"/>
                  </a:lnTo>
                  <a:close/>
                  <a:moveTo>
                    <a:pt x="1440" y="1035"/>
                  </a:moveTo>
                  <a:lnTo>
                    <a:pt x="1437" y="1036"/>
                  </a:lnTo>
                  <a:lnTo>
                    <a:pt x="1436" y="1036"/>
                  </a:lnTo>
                  <a:lnTo>
                    <a:pt x="1436" y="1033"/>
                  </a:lnTo>
                  <a:lnTo>
                    <a:pt x="1438" y="1031"/>
                  </a:lnTo>
                  <a:lnTo>
                    <a:pt x="1439" y="1032"/>
                  </a:lnTo>
                  <a:lnTo>
                    <a:pt x="1439" y="1033"/>
                  </a:lnTo>
                  <a:lnTo>
                    <a:pt x="1440" y="1035"/>
                  </a:lnTo>
                  <a:close/>
                  <a:moveTo>
                    <a:pt x="1396" y="1124"/>
                  </a:moveTo>
                  <a:lnTo>
                    <a:pt x="1394" y="1125"/>
                  </a:lnTo>
                  <a:lnTo>
                    <a:pt x="1393" y="1124"/>
                  </a:lnTo>
                  <a:lnTo>
                    <a:pt x="1393" y="1123"/>
                  </a:lnTo>
                  <a:lnTo>
                    <a:pt x="1393" y="1121"/>
                  </a:lnTo>
                  <a:lnTo>
                    <a:pt x="1393" y="1119"/>
                  </a:lnTo>
                  <a:lnTo>
                    <a:pt x="1393" y="1118"/>
                  </a:lnTo>
                  <a:lnTo>
                    <a:pt x="1395" y="1117"/>
                  </a:lnTo>
                  <a:lnTo>
                    <a:pt x="1396" y="1118"/>
                  </a:lnTo>
                  <a:lnTo>
                    <a:pt x="1396" y="1119"/>
                  </a:lnTo>
                  <a:lnTo>
                    <a:pt x="1397" y="1119"/>
                  </a:lnTo>
                  <a:lnTo>
                    <a:pt x="1397" y="1120"/>
                  </a:lnTo>
                  <a:lnTo>
                    <a:pt x="1396" y="1122"/>
                  </a:lnTo>
                  <a:lnTo>
                    <a:pt x="1396" y="1123"/>
                  </a:lnTo>
                  <a:lnTo>
                    <a:pt x="1396" y="1124"/>
                  </a:lnTo>
                  <a:close/>
                  <a:moveTo>
                    <a:pt x="1347" y="1155"/>
                  </a:moveTo>
                  <a:lnTo>
                    <a:pt x="1346" y="1157"/>
                  </a:lnTo>
                  <a:lnTo>
                    <a:pt x="1344" y="1157"/>
                  </a:lnTo>
                  <a:lnTo>
                    <a:pt x="1344" y="1155"/>
                  </a:lnTo>
                  <a:lnTo>
                    <a:pt x="1344" y="1155"/>
                  </a:lnTo>
                  <a:lnTo>
                    <a:pt x="1344" y="1154"/>
                  </a:lnTo>
                  <a:lnTo>
                    <a:pt x="1344" y="1154"/>
                  </a:lnTo>
                  <a:lnTo>
                    <a:pt x="1346" y="1155"/>
                  </a:lnTo>
                  <a:lnTo>
                    <a:pt x="1347" y="1155"/>
                  </a:lnTo>
                  <a:close/>
                  <a:moveTo>
                    <a:pt x="1207" y="1211"/>
                  </a:moveTo>
                  <a:lnTo>
                    <a:pt x="1207" y="1212"/>
                  </a:lnTo>
                  <a:lnTo>
                    <a:pt x="1205" y="1210"/>
                  </a:lnTo>
                  <a:lnTo>
                    <a:pt x="1204" y="1210"/>
                  </a:lnTo>
                  <a:lnTo>
                    <a:pt x="1203" y="1209"/>
                  </a:lnTo>
                  <a:lnTo>
                    <a:pt x="1203" y="1207"/>
                  </a:lnTo>
                  <a:lnTo>
                    <a:pt x="1204" y="1207"/>
                  </a:lnTo>
                  <a:lnTo>
                    <a:pt x="1206" y="1209"/>
                  </a:lnTo>
                  <a:lnTo>
                    <a:pt x="1207" y="1211"/>
                  </a:lnTo>
                  <a:close/>
                  <a:moveTo>
                    <a:pt x="1184" y="1250"/>
                  </a:moveTo>
                  <a:lnTo>
                    <a:pt x="1183" y="1250"/>
                  </a:lnTo>
                  <a:lnTo>
                    <a:pt x="1182" y="1249"/>
                  </a:lnTo>
                  <a:lnTo>
                    <a:pt x="1182" y="1248"/>
                  </a:lnTo>
                  <a:lnTo>
                    <a:pt x="1182" y="1247"/>
                  </a:lnTo>
                  <a:lnTo>
                    <a:pt x="1183" y="1246"/>
                  </a:lnTo>
                  <a:lnTo>
                    <a:pt x="1183" y="1244"/>
                  </a:lnTo>
                  <a:lnTo>
                    <a:pt x="1185" y="1245"/>
                  </a:lnTo>
                  <a:lnTo>
                    <a:pt x="1186" y="1245"/>
                  </a:lnTo>
                  <a:lnTo>
                    <a:pt x="1185" y="1246"/>
                  </a:lnTo>
                  <a:lnTo>
                    <a:pt x="1184" y="1247"/>
                  </a:lnTo>
                  <a:lnTo>
                    <a:pt x="1184" y="1250"/>
                  </a:lnTo>
                  <a:close/>
                  <a:moveTo>
                    <a:pt x="1179" y="1248"/>
                  </a:moveTo>
                  <a:lnTo>
                    <a:pt x="1177" y="1249"/>
                  </a:lnTo>
                  <a:lnTo>
                    <a:pt x="1176" y="1249"/>
                  </a:lnTo>
                  <a:lnTo>
                    <a:pt x="1177" y="1247"/>
                  </a:lnTo>
                  <a:lnTo>
                    <a:pt x="1180" y="1247"/>
                  </a:lnTo>
                  <a:lnTo>
                    <a:pt x="1179" y="1248"/>
                  </a:lnTo>
                  <a:close/>
                  <a:moveTo>
                    <a:pt x="1112" y="1266"/>
                  </a:moveTo>
                  <a:lnTo>
                    <a:pt x="1113" y="1268"/>
                  </a:lnTo>
                  <a:lnTo>
                    <a:pt x="1116" y="1267"/>
                  </a:lnTo>
                  <a:lnTo>
                    <a:pt x="1116" y="1268"/>
                  </a:lnTo>
                  <a:lnTo>
                    <a:pt x="1116" y="1269"/>
                  </a:lnTo>
                  <a:lnTo>
                    <a:pt x="1115" y="1270"/>
                  </a:lnTo>
                  <a:lnTo>
                    <a:pt x="1113" y="1269"/>
                  </a:lnTo>
                  <a:lnTo>
                    <a:pt x="1110" y="1269"/>
                  </a:lnTo>
                  <a:lnTo>
                    <a:pt x="1108" y="1269"/>
                  </a:lnTo>
                  <a:lnTo>
                    <a:pt x="1108" y="1269"/>
                  </a:lnTo>
                  <a:lnTo>
                    <a:pt x="1109" y="1267"/>
                  </a:lnTo>
                  <a:lnTo>
                    <a:pt x="1112" y="1266"/>
                  </a:lnTo>
                  <a:close/>
                  <a:moveTo>
                    <a:pt x="1127" y="1302"/>
                  </a:moveTo>
                  <a:lnTo>
                    <a:pt x="1128" y="1303"/>
                  </a:lnTo>
                  <a:lnTo>
                    <a:pt x="1129" y="1305"/>
                  </a:lnTo>
                  <a:lnTo>
                    <a:pt x="1130" y="1309"/>
                  </a:lnTo>
                  <a:lnTo>
                    <a:pt x="1130" y="1312"/>
                  </a:lnTo>
                  <a:lnTo>
                    <a:pt x="1127" y="1315"/>
                  </a:lnTo>
                  <a:lnTo>
                    <a:pt x="1124" y="1315"/>
                  </a:lnTo>
                  <a:lnTo>
                    <a:pt x="1119" y="1324"/>
                  </a:lnTo>
                  <a:lnTo>
                    <a:pt x="1118" y="1327"/>
                  </a:lnTo>
                  <a:lnTo>
                    <a:pt x="1117" y="1328"/>
                  </a:lnTo>
                  <a:lnTo>
                    <a:pt x="1117" y="1329"/>
                  </a:lnTo>
                  <a:lnTo>
                    <a:pt x="1117" y="1330"/>
                  </a:lnTo>
                  <a:lnTo>
                    <a:pt x="1115" y="1334"/>
                  </a:lnTo>
                  <a:lnTo>
                    <a:pt x="1114" y="1339"/>
                  </a:lnTo>
                  <a:lnTo>
                    <a:pt x="1113" y="1342"/>
                  </a:lnTo>
                  <a:lnTo>
                    <a:pt x="1112" y="1343"/>
                  </a:lnTo>
                  <a:lnTo>
                    <a:pt x="1109" y="1343"/>
                  </a:lnTo>
                  <a:lnTo>
                    <a:pt x="1108" y="1344"/>
                  </a:lnTo>
                  <a:lnTo>
                    <a:pt x="1107" y="1344"/>
                  </a:lnTo>
                  <a:lnTo>
                    <a:pt x="1105" y="1347"/>
                  </a:lnTo>
                  <a:lnTo>
                    <a:pt x="1101" y="1349"/>
                  </a:lnTo>
                  <a:lnTo>
                    <a:pt x="1102" y="1350"/>
                  </a:lnTo>
                  <a:lnTo>
                    <a:pt x="1102" y="1351"/>
                  </a:lnTo>
                  <a:lnTo>
                    <a:pt x="1100" y="1352"/>
                  </a:lnTo>
                  <a:lnTo>
                    <a:pt x="1099" y="1351"/>
                  </a:lnTo>
                  <a:lnTo>
                    <a:pt x="1094" y="1353"/>
                  </a:lnTo>
                  <a:lnTo>
                    <a:pt x="1092" y="1354"/>
                  </a:lnTo>
                  <a:lnTo>
                    <a:pt x="1091" y="1357"/>
                  </a:lnTo>
                  <a:lnTo>
                    <a:pt x="1090" y="1357"/>
                  </a:lnTo>
                  <a:lnTo>
                    <a:pt x="1088" y="1358"/>
                  </a:lnTo>
                  <a:lnTo>
                    <a:pt x="1085" y="1358"/>
                  </a:lnTo>
                  <a:lnTo>
                    <a:pt x="1081" y="1356"/>
                  </a:lnTo>
                  <a:lnTo>
                    <a:pt x="1079" y="1356"/>
                  </a:lnTo>
                  <a:lnTo>
                    <a:pt x="1075" y="1354"/>
                  </a:lnTo>
                  <a:lnTo>
                    <a:pt x="1070" y="1353"/>
                  </a:lnTo>
                  <a:lnTo>
                    <a:pt x="1067" y="1352"/>
                  </a:lnTo>
                  <a:lnTo>
                    <a:pt x="1061" y="1348"/>
                  </a:lnTo>
                  <a:lnTo>
                    <a:pt x="1060" y="1341"/>
                  </a:lnTo>
                  <a:lnTo>
                    <a:pt x="1059" y="1337"/>
                  </a:lnTo>
                  <a:lnTo>
                    <a:pt x="1058" y="1336"/>
                  </a:lnTo>
                  <a:lnTo>
                    <a:pt x="1059" y="1325"/>
                  </a:lnTo>
                  <a:lnTo>
                    <a:pt x="1060" y="1324"/>
                  </a:lnTo>
                  <a:lnTo>
                    <a:pt x="1060" y="1322"/>
                  </a:lnTo>
                  <a:lnTo>
                    <a:pt x="1063" y="1320"/>
                  </a:lnTo>
                  <a:lnTo>
                    <a:pt x="1067" y="1318"/>
                  </a:lnTo>
                  <a:lnTo>
                    <a:pt x="1071" y="1314"/>
                  </a:lnTo>
                  <a:lnTo>
                    <a:pt x="1075" y="1311"/>
                  </a:lnTo>
                  <a:lnTo>
                    <a:pt x="1078" y="1309"/>
                  </a:lnTo>
                  <a:lnTo>
                    <a:pt x="1076" y="1309"/>
                  </a:lnTo>
                  <a:lnTo>
                    <a:pt x="1075" y="1309"/>
                  </a:lnTo>
                  <a:lnTo>
                    <a:pt x="1076" y="1307"/>
                  </a:lnTo>
                  <a:lnTo>
                    <a:pt x="1077" y="1305"/>
                  </a:lnTo>
                  <a:lnTo>
                    <a:pt x="1079" y="1304"/>
                  </a:lnTo>
                  <a:lnTo>
                    <a:pt x="1082" y="1305"/>
                  </a:lnTo>
                  <a:lnTo>
                    <a:pt x="1085" y="1304"/>
                  </a:lnTo>
                  <a:lnTo>
                    <a:pt x="1087" y="1302"/>
                  </a:lnTo>
                  <a:lnTo>
                    <a:pt x="1089" y="1302"/>
                  </a:lnTo>
                  <a:lnTo>
                    <a:pt x="1097" y="1302"/>
                  </a:lnTo>
                  <a:lnTo>
                    <a:pt x="1102" y="1302"/>
                  </a:lnTo>
                  <a:lnTo>
                    <a:pt x="1105" y="1300"/>
                  </a:lnTo>
                  <a:lnTo>
                    <a:pt x="1106" y="1299"/>
                  </a:lnTo>
                  <a:lnTo>
                    <a:pt x="1110" y="1300"/>
                  </a:lnTo>
                  <a:lnTo>
                    <a:pt x="1112" y="1302"/>
                  </a:lnTo>
                  <a:lnTo>
                    <a:pt x="1112" y="1301"/>
                  </a:lnTo>
                  <a:lnTo>
                    <a:pt x="1112" y="1299"/>
                  </a:lnTo>
                  <a:lnTo>
                    <a:pt x="1112" y="1299"/>
                  </a:lnTo>
                  <a:lnTo>
                    <a:pt x="1118" y="1302"/>
                  </a:lnTo>
                  <a:lnTo>
                    <a:pt x="1118" y="1299"/>
                  </a:lnTo>
                  <a:lnTo>
                    <a:pt x="1118" y="1298"/>
                  </a:lnTo>
                  <a:lnTo>
                    <a:pt x="1119" y="1297"/>
                  </a:lnTo>
                  <a:lnTo>
                    <a:pt x="1120" y="1297"/>
                  </a:lnTo>
                  <a:lnTo>
                    <a:pt x="1123" y="1299"/>
                  </a:lnTo>
                  <a:lnTo>
                    <a:pt x="1124" y="1301"/>
                  </a:lnTo>
                  <a:lnTo>
                    <a:pt x="1127" y="130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8" name="Freeform 351">
              <a:extLst>
                <a:ext uri="{FF2B5EF4-FFF2-40B4-BE49-F238E27FC236}">
                  <a16:creationId xmlns:a16="http://schemas.microsoft.com/office/drawing/2014/main" id="{AF3254DF-EADD-4E46-839D-496612E52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1555" y="7456978"/>
              <a:ext cx="2302487" cy="1610090"/>
            </a:xfrm>
            <a:custGeom>
              <a:avLst/>
              <a:gdLst>
                <a:gd name="T0" fmla="*/ 1589 w 1848"/>
                <a:gd name="T1" fmla="*/ 52 h 1294"/>
                <a:gd name="T2" fmla="*/ 1629 w 1848"/>
                <a:gd name="T3" fmla="*/ 170 h 1294"/>
                <a:gd name="T4" fmla="*/ 1723 w 1848"/>
                <a:gd name="T5" fmla="*/ 244 h 1294"/>
                <a:gd name="T6" fmla="*/ 1845 w 1848"/>
                <a:gd name="T7" fmla="*/ 259 h 1294"/>
                <a:gd name="T8" fmla="*/ 1815 w 1848"/>
                <a:gd name="T9" fmla="*/ 354 h 1294"/>
                <a:gd name="T10" fmla="*/ 1736 w 1848"/>
                <a:gd name="T11" fmla="*/ 401 h 1294"/>
                <a:gd name="T12" fmla="*/ 1722 w 1848"/>
                <a:gd name="T13" fmla="*/ 498 h 1294"/>
                <a:gd name="T14" fmla="*/ 1669 w 1848"/>
                <a:gd name="T15" fmla="*/ 520 h 1294"/>
                <a:gd name="T16" fmla="*/ 1605 w 1848"/>
                <a:gd name="T17" fmla="*/ 533 h 1294"/>
                <a:gd name="T18" fmla="*/ 1526 w 1848"/>
                <a:gd name="T19" fmla="*/ 608 h 1294"/>
                <a:gd name="T20" fmla="*/ 1456 w 1848"/>
                <a:gd name="T21" fmla="*/ 625 h 1294"/>
                <a:gd name="T22" fmla="*/ 1383 w 1848"/>
                <a:gd name="T23" fmla="*/ 611 h 1294"/>
                <a:gd name="T24" fmla="*/ 1395 w 1848"/>
                <a:gd name="T25" fmla="*/ 711 h 1294"/>
                <a:gd name="T26" fmla="*/ 1467 w 1848"/>
                <a:gd name="T27" fmla="*/ 718 h 1294"/>
                <a:gd name="T28" fmla="*/ 1396 w 1848"/>
                <a:gd name="T29" fmla="*/ 769 h 1294"/>
                <a:gd name="T30" fmla="*/ 1453 w 1848"/>
                <a:gd name="T31" fmla="*/ 909 h 1294"/>
                <a:gd name="T32" fmla="*/ 1409 w 1848"/>
                <a:gd name="T33" fmla="*/ 960 h 1294"/>
                <a:gd name="T34" fmla="*/ 1450 w 1848"/>
                <a:gd name="T35" fmla="*/ 1013 h 1294"/>
                <a:gd name="T36" fmla="*/ 1396 w 1848"/>
                <a:gd name="T37" fmla="*/ 1079 h 1294"/>
                <a:gd name="T38" fmla="*/ 1379 w 1848"/>
                <a:gd name="T39" fmla="*/ 1123 h 1294"/>
                <a:gd name="T40" fmla="*/ 1329 w 1848"/>
                <a:gd name="T41" fmla="*/ 1176 h 1294"/>
                <a:gd name="T42" fmla="*/ 1259 w 1848"/>
                <a:gd name="T43" fmla="*/ 1212 h 1294"/>
                <a:gd name="T44" fmla="*/ 1201 w 1848"/>
                <a:gd name="T45" fmla="*/ 1208 h 1294"/>
                <a:gd name="T46" fmla="*/ 1171 w 1848"/>
                <a:gd name="T47" fmla="*/ 1245 h 1294"/>
                <a:gd name="T48" fmla="*/ 1109 w 1848"/>
                <a:gd name="T49" fmla="*/ 1280 h 1294"/>
                <a:gd name="T50" fmla="*/ 1072 w 1848"/>
                <a:gd name="T51" fmla="*/ 1255 h 1294"/>
                <a:gd name="T52" fmla="*/ 1009 w 1848"/>
                <a:gd name="T53" fmla="*/ 1241 h 1294"/>
                <a:gd name="T54" fmla="*/ 962 w 1848"/>
                <a:gd name="T55" fmla="*/ 1196 h 1294"/>
                <a:gd name="T56" fmla="*/ 893 w 1848"/>
                <a:gd name="T57" fmla="*/ 1219 h 1294"/>
                <a:gd name="T58" fmla="*/ 850 w 1848"/>
                <a:gd name="T59" fmla="*/ 1252 h 1294"/>
                <a:gd name="T60" fmla="*/ 801 w 1848"/>
                <a:gd name="T61" fmla="*/ 1249 h 1294"/>
                <a:gd name="T62" fmla="*/ 759 w 1848"/>
                <a:gd name="T63" fmla="*/ 1179 h 1294"/>
                <a:gd name="T64" fmla="*/ 739 w 1848"/>
                <a:gd name="T65" fmla="*/ 1127 h 1294"/>
                <a:gd name="T66" fmla="*/ 740 w 1848"/>
                <a:gd name="T67" fmla="*/ 1033 h 1294"/>
                <a:gd name="T68" fmla="*/ 691 w 1848"/>
                <a:gd name="T69" fmla="*/ 1003 h 1294"/>
                <a:gd name="T70" fmla="*/ 617 w 1848"/>
                <a:gd name="T71" fmla="*/ 1005 h 1294"/>
                <a:gd name="T72" fmla="*/ 535 w 1848"/>
                <a:gd name="T73" fmla="*/ 1036 h 1294"/>
                <a:gd name="T74" fmla="*/ 459 w 1848"/>
                <a:gd name="T75" fmla="*/ 1038 h 1294"/>
                <a:gd name="T76" fmla="*/ 374 w 1848"/>
                <a:gd name="T77" fmla="*/ 1041 h 1294"/>
                <a:gd name="T78" fmla="*/ 273 w 1848"/>
                <a:gd name="T79" fmla="*/ 975 h 1294"/>
                <a:gd name="T80" fmla="*/ 170 w 1848"/>
                <a:gd name="T81" fmla="*/ 926 h 1294"/>
                <a:gd name="T82" fmla="*/ 165 w 1848"/>
                <a:gd name="T83" fmla="*/ 885 h 1294"/>
                <a:gd name="T84" fmla="*/ 143 w 1848"/>
                <a:gd name="T85" fmla="*/ 805 h 1294"/>
                <a:gd name="T86" fmla="*/ 70 w 1848"/>
                <a:gd name="T87" fmla="*/ 749 h 1294"/>
                <a:gd name="T88" fmla="*/ 42 w 1848"/>
                <a:gd name="T89" fmla="*/ 697 h 1294"/>
                <a:gd name="T90" fmla="*/ 7 w 1848"/>
                <a:gd name="T91" fmla="*/ 621 h 1294"/>
                <a:gd name="T92" fmla="*/ 82 w 1848"/>
                <a:gd name="T93" fmla="*/ 587 h 1294"/>
                <a:gd name="T94" fmla="*/ 201 w 1848"/>
                <a:gd name="T95" fmla="*/ 510 h 1294"/>
                <a:gd name="T96" fmla="*/ 207 w 1848"/>
                <a:gd name="T97" fmla="*/ 411 h 1294"/>
                <a:gd name="T98" fmla="*/ 268 w 1848"/>
                <a:gd name="T99" fmla="*/ 377 h 1294"/>
                <a:gd name="T100" fmla="*/ 365 w 1848"/>
                <a:gd name="T101" fmla="*/ 295 h 1294"/>
                <a:gd name="T102" fmla="*/ 431 w 1848"/>
                <a:gd name="T103" fmla="*/ 222 h 1294"/>
                <a:gd name="T104" fmla="*/ 497 w 1848"/>
                <a:gd name="T105" fmla="*/ 273 h 1294"/>
                <a:gd name="T106" fmla="*/ 521 w 1848"/>
                <a:gd name="T107" fmla="*/ 385 h 1294"/>
                <a:gd name="T108" fmla="*/ 664 w 1848"/>
                <a:gd name="T109" fmla="*/ 444 h 1294"/>
                <a:gd name="T110" fmla="*/ 910 w 1848"/>
                <a:gd name="T111" fmla="*/ 532 h 1294"/>
                <a:gd name="T112" fmla="*/ 1108 w 1848"/>
                <a:gd name="T113" fmla="*/ 492 h 1294"/>
                <a:gd name="T114" fmla="*/ 1161 w 1848"/>
                <a:gd name="T115" fmla="*/ 394 h 1294"/>
                <a:gd name="T116" fmla="*/ 1288 w 1848"/>
                <a:gd name="T117" fmla="*/ 363 h 1294"/>
                <a:gd name="T118" fmla="*/ 1382 w 1848"/>
                <a:gd name="T119" fmla="*/ 327 h 1294"/>
                <a:gd name="T120" fmla="*/ 1328 w 1848"/>
                <a:gd name="T121" fmla="*/ 274 h 1294"/>
                <a:gd name="T122" fmla="*/ 1319 w 1848"/>
                <a:gd name="T123" fmla="*/ 191 h 1294"/>
                <a:gd name="T124" fmla="*/ 1417 w 1848"/>
                <a:gd name="T125" fmla="*/ 48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8" h="1294">
                  <a:moveTo>
                    <a:pt x="1507" y="2"/>
                  </a:moveTo>
                  <a:lnTo>
                    <a:pt x="1508" y="2"/>
                  </a:lnTo>
                  <a:lnTo>
                    <a:pt x="1509" y="2"/>
                  </a:lnTo>
                  <a:lnTo>
                    <a:pt x="1511" y="1"/>
                  </a:lnTo>
                  <a:lnTo>
                    <a:pt x="1514" y="3"/>
                  </a:lnTo>
                  <a:lnTo>
                    <a:pt x="1522" y="8"/>
                  </a:lnTo>
                  <a:lnTo>
                    <a:pt x="1527" y="11"/>
                  </a:lnTo>
                  <a:lnTo>
                    <a:pt x="1529" y="10"/>
                  </a:lnTo>
                  <a:lnTo>
                    <a:pt x="1532" y="11"/>
                  </a:lnTo>
                  <a:lnTo>
                    <a:pt x="1533" y="15"/>
                  </a:lnTo>
                  <a:lnTo>
                    <a:pt x="1537" y="17"/>
                  </a:lnTo>
                  <a:lnTo>
                    <a:pt x="1542" y="18"/>
                  </a:lnTo>
                  <a:lnTo>
                    <a:pt x="1547" y="22"/>
                  </a:lnTo>
                  <a:lnTo>
                    <a:pt x="1549" y="22"/>
                  </a:lnTo>
                  <a:lnTo>
                    <a:pt x="1550" y="20"/>
                  </a:lnTo>
                  <a:lnTo>
                    <a:pt x="1552" y="19"/>
                  </a:lnTo>
                  <a:lnTo>
                    <a:pt x="1555" y="19"/>
                  </a:lnTo>
                  <a:lnTo>
                    <a:pt x="1560" y="21"/>
                  </a:lnTo>
                  <a:lnTo>
                    <a:pt x="1565" y="24"/>
                  </a:lnTo>
                  <a:lnTo>
                    <a:pt x="1569" y="26"/>
                  </a:lnTo>
                  <a:lnTo>
                    <a:pt x="1571" y="26"/>
                  </a:lnTo>
                  <a:lnTo>
                    <a:pt x="1572" y="27"/>
                  </a:lnTo>
                  <a:lnTo>
                    <a:pt x="1574" y="28"/>
                  </a:lnTo>
                  <a:lnTo>
                    <a:pt x="1574" y="31"/>
                  </a:lnTo>
                  <a:lnTo>
                    <a:pt x="1573" y="32"/>
                  </a:lnTo>
                  <a:lnTo>
                    <a:pt x="1575" y="34"/>
                  </a:lnTo>
                  <a:lnTo>
                    <a:pt x="1576" y="34"/>
                  </a:lnTo>
                  <a:lnTo>
                    <a:pt x="1579" y="35"/>
                  </a:lnTo>
                  <a:lnTo>
                    <a:pt x="1581" y="39"/>
                  </a:lnTo>
                  <a:lnTo>
                    <a:pt x="1583" y="40"/>
                  </a:lnTo>
                  <a:lnTo>
                    <a:pt x="1584" y="42"/>
                  </a:lnTo>
                  <a:lnTo>
                    <a:pt x="1585" y="43"/>
                  </a:lnTo>
                  <a:lnTo>
                    <a:pt x="1585" y="44"/>
                  </a:lnTo>
                  <a:lnTo>
                    <a:pt x="1584" y="45"/>
                  </a:lnTo>
                  <a:lnTo>
                    <a:pt x="1584" y="46"/>
                  </a:lnTo>
                  <a:lnTo>
                    <a:pt x="1584" y="48"/>
                  </a:lnTo>
                  <a:lnTo>
                    <a:pt x="1584" y="50"/>
                  </a:lnTo>
                  <a:lnTo>
                    <a:pt x="1588" y="51"/>
                  </a:lnTo>
                  <a:lnTo>
                    <a:pt x="1589" y="52"/>
                  </a:lnTo>
                  <a:lnTo>
                    <a:pt x="1589" y="54"/>
                  </a:lnTo>
                  <a:lnTo>
                    <a:pt x="1590" y="56"/>
                  </a:lnTo>
                  <a:lnTo>
                    <a:pt x="1592" y="58"/>
                  </a:lnTo>
                  <a:lnTo>
                    <a:pt x="1593" y="60"/>
                  </a:lnTo>
                  <a:lnTo>
                    <a:pt x="1593" y="62"/>
                  </a:lnTo>
                  <a:lnTo>
                    <a:pt x="1593" y="63"/>
                  </a:lnTo>
                  <a:lnTo>
                    <a:pt x="1595" y="64"/>
                  </a:lnTo>
                  <a:lnTo>
                    <a:pt x="1595" y="68"/>
                  </a:lnTo>
                  <a:lnTo>
                    <a:pt x="1595" y="69"/>
                  </a:lnTo>
                  <a:lnTo>
                    <a:pt x="1597" y="72"/>
                  </a:lnTo>
                  <a:lnTo>
                    <a:pt x="1597" y="77"/>
                  </a:lnTo>
                  <a:lnTo>
                    <a:pt x="1598" y="82"/>
                  </a:lnTo>
                  <a:lnTo>
                    <a:pt x="1602" y="89"/>
                  </a:lnTo>
                  <a:lnTo>
                    <a:pt x="1604" y="93"/>
                  </a:lnTo>
                  <a:lnTo>
                    <a:pt x="1604" y="97"/>
                  </a:lnTo>
                  <a:lnTo>
                    <a:pt x="1604" y="99"/>
                  </a:lnTo>
                  <a:lnTo>
                    <a:pt x="1606" y="100"/>
                  </a:lnTo>
                  <a:lnTo>
                    <a:pt x="1607" y="102"/>
                  </a:lnTo>
                  <a:lnTo>
                    <a:pt x="1607" y="105"/>
                  </a:lnTo>
                  <a:lnTo>
                    <a:pt x="1608" y="107"/>
                  </a:lnTo>
                  <a:lnTo>
                    <a:pt x="1608" y="109"/>
                  </a:lnTo>
                  <a:lnTo>
                    <a:pt x="1608" y="112"/>
                  </a:lnTo>
                  <a:lnTo>
                    <a:pt x="1608" y="114"/>
                  </a:lnTo>
                  <a:lnTo>
                    <a:pt x="1610" y="115"/>
                  </a:lnTo>
                  <a:lnTo>
                    <a:pt x="1611" y="118"/>
                  </a:lnTo>
                  <a:lnTo>
                    <a:pt x="1611" y="121"/>
                  </a:lnTo>
                  <a:lnTo>
                    <a:pt x="1613" y="127"/>
                  </a:lnTo>
                  <a:lnTo>
                    <a:pt x="1619" y="135"/>
                  </a:lnTo>
                  <a:lnTo>
                    <a:pt x="1623" y="140"/>
                  </a:lnTo>
                  <a:lnTo>
                    <a:pt x="1624" y="145"/>
                  </a:lnTo>
                  <a:lnTo>
                    <a:pt x="1624" y="148"/>
                  </a:lnTo>
                  <a:lnTo>
                    <a:pt x="1623" y="151"/>
                  </a:lnTo>
                  <a:lnTo>
                    <a:pt x="1623" y="153"/>
                  </a:lnTo>
                  <a:lnTo>
                    <a:pt x="1623" y="154"/>
                  </a:lnTo>
                  <a:lnTo>
                    <a:pt x="1624" y="155"/>
                  </a:lnTo>
                  <a:lnTo>
                    <a:pt x="1623" y="158"/>
                  </a:lnTo>
                  <a:lnTo>
                    <a:pt x="1625" y="160"/>
                  </a:lnTo>
                  <a:lnTo>
                    <a:pt x="1631" y="164"/>
                  </a:lnTo>
                  <a:lnTo>
                    <a:pt x="1629" y="170"/>
                  </a:lnTo>
                  <a:lnTo>
                    <a:pt x="1628" y="175"/>
                  </a:lnTo>
                  <a:lnTo>
                    <a:pt x="1628" y="179"/>
                  </a:lnTo>
                  <a:lnTo>
                    <a:pt x="1630" y="183"/>
                  </a:lnTo>
                  <a:lnTo>
                    <a:pt x="1632" y="185"/>
                  </a:lnTo>
                  <a:lnTo>
                    <a:pt x="1634" y="187"/>
                  </a:lnTo>
                  <a:lnTo>
                    <a:pt x="1635" y="189"/>
                  </a:lnTo>
                  <a:lnTo>
                    <a:pt x="1638" y="192"/>
                  </a:lnTo>
                  <a:lnTo>
                    <a:pt x="1643" y="194"/>
                  </a:lnTo>
                  <a:lnTo>
                    <a:pt x="1651" y="194"/>
                  </a:lnTo>
                  <a:lnTo>
                    <a:pt x="1659" y="193"/>
                  </a:lnTo>
                  <a:lnTo>
                    <a:pt x="1665" y="192"/>
                  </a:lnTo>
                  <a:lnTo>
                    <a:pt x="1667" y="194"/>
                  </a:lnTo>
                  <a:lnTo>
                    <a:pt x="1667" y="195"/>
                  </a:lnTo>
                  <a:lnTo>
                    <a:pt x="1667" y="197"/>
                  </a:lnTo>
                  <a:lnTo>
                    <a:pt x="1668" y="199"/>
                  </a:lnTo>
                  <a:lnTo>
                    <a:pt x="1671" y="200"/>
                  </a:lnTo>
                  <a:lnTo>
                    <a:pt x="1674" y="201"/>
                  </a:lnTo>
                  <a:lnTo>
                    <a:pt x="1675" y="203"/>
                  </a:lnTo>
                  <a:lnTo>
                    <a:pt x="1677" y="203"/>
                  </a:lnTo>
                  <a:lnTo>
                    <a:pt x="1679" y="203"/>
                  </a:lnTo>
                  <a:lnTo>
                    <a:pt x="1681" y="203"/>
                  </a:lnTo>
                  <a:lnTo>
                    <a:pt x="1683" y="204"/>
                  </a:lnTo>
                  <a:lnTo>
                    <a:pt x="1684" y="203"/>
                  </a:lnTo>
                  <a:lnTo>
                    <a:pt x="1685" y="202"/>
                  </a:lnTo>
                  <a:lnTo>
                    <a:pt x="1687" y="202"/>
                  </a:lnTo>
                  <a:lnTo>
                    <a:pt x="1689" y="202"/>
                  </a:lnTo>
                  <a:lnTo>
                    <a:pt x="1690" y="205"/>
                  </a:lnTo>
                  <a:lnTo>
                    <a:pt x="1691" y="207"/>
                  </a:lnTo>
                  <a:lnTo>
                    <a:pt x="1694" y="208"/>
                  </a:lnTo>
                  <a:lnTo>
                    <a:pt x="1697" y="211"/>
                  </a:lnTo>
                  <a:lnTo>
                    <a:pt x="1705" y="222"/>
                  </a:lnTo>
                  <a:lnTo>
                    <a:pt x="1710" y="225"/>
                  </a:lnTo>
                  <a:lnTo>
                    <a:pt x="1715" y="227"/>
                  </a:lnTo>
                  <a:lnTo>
                    <a:pt x="1721" y="227"/>
                  </a:lnTo>
                  <a:lnTo>
                    <a:pt x="1722" y="231"/>
                  </a:lnTo>
                  <a:lnTo>
                    <a:pt x="1721" y="235"/>
                  </a:lnTo>
                  <a:lnTo>
                    <a:pt x="1721" y="238"/>
                  </a:lnTo>
                  <a:lnTo>
                    <a:pt x="1722" y="240"/>
                  </a:lnTo>
                  <a:lnTo>
                    <a:pt x="1723" y="244"/>
                  </a:lnTo>
                  <a:lnTo>
                    <a:pt x="1727" y="246"/>
                  </a:lnTo>
                  <a:lnTo>
                    <a:pt x="1727" y="248"/>
                  </a:lnTo>
                  <a:lnTo>
                    <a:pt x="1728" y="251"/>
                  </a:lnTo>
                  <a:lnTo>
                    <a:pt x="1727" y="254"/>
                  </a:lnTo>
                  <a:lnTo>
                    <a:pt x="1726" y="260"/>
                  </a:lnTo>
                  <a:lnTo>
                    <a:pt x="1726" y="264"/>
                  </a:lnTo>
                  <a:lnTo>
                    <a:pt x="1730" y="269"/>
                  </a:lnTo>
                  <a:lnTo>
                    <a:pt x="1732" y="273"/>
                  </a:lnTo>
                  <a:lnTo>
                    <a:pt x="1732" y="277"/>
                  </a:lnTo>
                  <a:lnTo>
                    <a:pt x="1733" y="279"/>
                  </a:lnTo>
                  <a:lnTo>
                    <a:pt x="1734" y="280"/>
                  </a:lnTo>
                  <a:lnTo>
                    <a:pt x="1738" y="279"/>
                  </a:lnTo>
                  <a:lnTo>
                    <a:pt x="1744" y="278"/>
                  </a:lnTo>
                  <a:lnTo>
                    <a:pt x="1748" y="278"/>
                  </a:lnTo>
                  <a:lnTo>
                    <a:pt x="1751" y="280"/>
                  </a:lnTo>
                  <a:lnTo>
                    <a:pt x="1758" y="280"/>
                  </a:lnTo>
                  <a:lnTo>
                    <a:pt x="1769" y="279"/>
                  </a:lnTo>
                  <a:lnTo>
                    <a:pt x="1776" y="278"/>
                  </a:lnTo>
                  <a:lnTo>
                    <a:pt x="1779" y="279"/>
                  </a:lnTo>
                  <a:lnTo>
                    <a:pt x="1781" y="276"/>
                  </a:lnTo>
                  <a:lnTo>
                    <a:pt x="1784" y="271"/>
                  </a:lnTo>
                  <a:lnTo>
                    <a:pt x="1785" y="268"/>
                  </a:lnTo>
                  <a:lnTo>
                    <a:pt x="1788" y="268"/>
                  </a:lnTo>
                  <a:lnTo>
                    <a:pt x="1791" y="266"/>
                  </a:lnTo>
                  <a:lnTo>
                    <a:pt x="1795" y="263"/>
                  </a:lnTo>
                  <a:lnTo>
                    <a:pt x="1799" y="261"/>
                  </a:lnTo>
                  <a:lnTo>
                    <a:pt x="1804" y="261"/>
                  </a:lnTo>
                  <a:lnTo>
                    <a:pt x="1808" y="262"/>
                  </a:lnTo>
                  <a:lnTo>
                    <a:pt x="1812" y="260"/>
                  </a:lnTo>
                  <a:lnTo>
                    <a:pt x="1815" y="257"/>
                  </a:lnTo>
                  <a:lnTo>
                    <a:pt x="1820" y="253"/>
                  </a:lnTo>
                  <a:lnTo>
                    <a:pt x="1831" y="249"/>
                  </a:lnTo>
                  <a:lnTo>
                    <a:pt x="1834" y="249"/>
                  </a:lnTo>
                  <a:lnTo>
                    <a:pt x="1835" y="249"/>
                  </a:lnTo>
                  <a:lnTo>
                    <a:pt x="1838" y="250"/>
                  </a:lnTo>
                  <a:lnTo>
                    <a:pt x="1842" y="251"/>
                  </a:lnTo>
                  <a:lnTo>
                    <a:pt x="1845" y="254"/>
                  </a:lnTo>
                  <a:lnTo>
                    <a:pt x="1845" y="256"/>
                  </a:lnTo>
                  <a:lnTo>
                    <a:pt x="1845" y="259"/>
                  </a:lnTo>
                  <a:lnTo>
                    <a:pt x="1844" y="260"/>
                  </a:lnTo>
                  <a:lnTo>
                    <a:pt x="1843" y="262"/>
                  </a:lnTo>
                  <a:lnTo>
                    <a:pt x="1842" y="264"/>
                  </a:lnTo>
                  <a:lnTo>
                    <a:pt x="1842" y="267"/>
                  </a:lnTo>
                  <a:lnTo>
                    <a:pt x="1844" y="271"/>
                  </a:lnTo>
                  <a:lnTo>
                    <a:pt x="1846" y="274"/>
                  </a:lnTo>
                  <a:lnTo>
                    <a:pt x="1847" y="279"/>
                  </a:lnTo>
                  <a:lnTo>
                    <a:pt x="1847" y="280"/>
                  </a:lnTo>
                  <a:lnTo>
                    <a:pt x="1846" y="282"/>
                  </a:lnTo>
                  <a:lnTo>
                    <a:pt x="1843" y="287"/>
                  </a:lnTo>
                  <a:lnTo>
                    <a:pt x="1841" y="289"/>
                  </a:lnTo>
                  <a:lnTo>
                    <a:pt x="1839" y="290"/>
                  </a:lnTo>
                  <a:lnTo>
                    <a:pt x="1836" y="291"/>
                  </a:lnTo>
                  <a:lnTo>
                    <a:pt x="1835" y="292"/>
                  </a:lnTo>
                  <a:lnTo>
                    <a:pt x="1834" y="292"/>
                  </a:lnTo>
                  <a:lnTo>
                    <a:pt x="1832" y="293"/>
                  </a:lnTo>
                  <a:lnTo>
                    <a:pt x="1831" y="294"/>
                  </a:lnTo>
                  <a:lnTo>
                    <a:pt x="1829" y="297"/>
                  </a:lnTo>
                  <a:lnTo>
                    <a:pt x="1829" y="299"/>
                  </a:lnTo>
                  <a:lnTo>
                    <a:pt x="1831" y="302"/>
                  </a:lnTo>
                  <a:lnTo>
                    <a:pt x="1831" y="305"/>
                  </a:lnTo>
                  <a:lnTo>
                    <a:pt x="1829" y="307"/>
                  </a:lnTo>
                  <a:lnTo>
                    <a:pt x="1827" y="311"/>
                  </a:lnTo>
                  <a:lnTo>
                    <a:pt x="1827" y="312"/>
                  </a:lnTo>
                  <a:lnTo>
                    <a:pt x="1826" y="315"/>
                  </a:lnTo>
                  <a:lnTo>
                    <a:pt x="1826" y="316"/>
                  </a:lnTo>
                  <a:lnTo>
                    <a:pt x="1825" y="322"/>
                  </a:lnTo>
                  <a:lnTo>
                    <a:pt x="1823" y="327"/>
                  </a:lnTo>
                  <a:lnTo>
                    <a:pt x="1821" y="332"/>
                  </a:lnTo>
                  <a:lnTo>
                    <a:pt x="1821" y="335"/>
                  </a:lnTo>
                  <a:lnTo>
                    <a:pt x="1821" y="338"/>
                  </a:lnTo>
                  <a:lnTo>
                    <a:pt x="1821" y="339"/>
                  </a:lnTo>
                  <a:lnTo>
                    <a:pt x="1821" y="340"/>
                  </a:lnTo>
                  <a:lnTo>
                    <a:pt x="1820" y="343"/>
                  </a:lnTo>
                  <a:lnTo>
                    <a:pt x="1820" y="344"/>
                  </a:lnTo>
                  <a:lnTo>
                    <a:pt x="1817" y="346"/>
                  </a:lnTo>
                  <a:lnTo>
                    <a:pt x="1815" y="348"/>
                  </a:lnTo>
                  <a:lnTo>
                    <a:pt x="1816" y="351"/>
                  </a:lnTo>
                  <a:lnTo>
                    <a:pt x="1815" y="354"/>
                  </a:lnTo>
                  <a:lnTo>
                    <a:pt x="1814" y="356"/>
                  </a:lnTo>
                  <a:lnTo>
                    <a:pt x="1813" y="357"/>
                  </a:lnTo>
                  <a:lnTo>
                    <a:pt x="1811" y="359"/>
                  </a:lnTo>
                  <a:lnTo>
                    <a:pt x="1810" y="359"/>
                  </a:lnTo>
                  <a:lnTo>
                    <a:pt x="1809" y="362"/>
                  </a:lnTo>
                  <a:lnTo>
                    <a:pt x="1808" y="364"/>
                  </a:lnTo>
                  <a:lnTo>
                    <a:pt x="1808" y="367"/>
                  </a:lnTo>
                  <a:lnTo>
                    <a:pt x="1808" y="369"/>
                  </a:lnTo>
                  <a:lnTo>
                    <a:pt x="1807" y="371"/>
                  </a:lnTo>
                  <a:lnTo>
                    <a:pt x="1805" y="372"/>
                  </a:lnTo>
                  <a:lnTo>
                    <a:pt x="1804" y="373"/>
                  </a:lnTo>
                  <a:lnTo>
                    <a:pt x="1802" y="373"/>
                  </a:lnTo>
                  <a:lnTo>
                    <a:pt x="1800" y="376"/>
                  </a:lnTo>
                  <a:lnTo>
                    <a:pt x="1797" y="383"/>
                  </a:lnTo>
                  <a:lnTo>
                    <a:pt x="1797" y="388"/>
                  </a:lnTo>
                  <a:lnTo>
                    <a:pt x="1797" y="391"/>
                  </a:lnTo>
                  <a:lnTo>
                    <a:pt x="1795" y="394"/>
                  </a:lnTo>
                  <a:lnTo>
                    <a:pt x="1793" y="395"/>
                  </a:lnTo>
                  <a:lnTo>
                    <a:pt x="1791" y="395"/>
                  </a:lnTo>
                  <a:lnTo>
                    <a:pt x="1790" y="394"/>
                  </a:lnTo>
                  <a:lnTo>
                    <a:pt x="1786" y="394"/>
                  </a:lnTo>
                  <a:lnTo>
                    <a:pt x="1784" y="393"/>
                  </a:lnTo>
                  <a:lnTo>
                    <a:pt x="1781" y="392"/>
                  </a:lnTo>
                  <a:lnTo>
                    <a:pt x="1775" y="390"/>
                  </a:lnTo>
                  <a:lnTo>
                    <a:pt x="1769" y="388"/>
                  </a:lnTo>
                  <a:lnTo>
                    <a:pt x="1766" y="388"/>
                  </a:lnTo>
                  <a:lnTo>
                    <a:pt x="1763" y="387"/>
                  </a:lnTo>
                  <a:lnTo>
                    <a:pt x="1762" y="385"/>
                  </a:lnTo>
                  <a:lnTo>
                    <a:pt x="1760" y="383"/>
                  </a:lnTo>
                  <a:lnTo>
                    <a:pt x="1758" y="384"/>
                  </a:lnTo>
                  <a:lnTo>
                    <a:pt x="1757" y="387"/>
                  </a:lnTo>
                  <a:lnTo>
                    <a:pt x="1754" y="388"/>
                  </a:lnTo>
                  <a:lnTo>
                    <a:pt x="1752" y="391"/>
                  </a:lnTo>
                  <a:lnTo>
                    <a:pt x="1752" y="394"/>
                  </a:lnTo>
                  <a:lnTo>
                    <a:pt x="1749" y="397"/>
                  </a:lnTo>
                  <a:lnTo>
                    <a:pt x="1747" y="398"/>
                  </a:lnTo>
                  <a:lnTo>
                    <a:pt x="1742" y="400"/>
                  </a:lnTo>
                  <a:lnTo>
                    <a:pt x="1741" y="400"/>
                  </a:lnTo>
                  <a:lnTo>
                    <a:pt x="1736" y="401"/>
                  </a:lnTo>
                  <a:lnTo>
                    <a:pt x="1735" y="402"/>
                  </a:lnTo>
                  <a:lnTo>
                    <a:pt x="1733" y="403"/>
                  </a:lnTo>
                  <a:lnTo>
                    <a:pt x="1733" y="405"/>
                  </a:lnTo>
                  <a:lnTo>
                    <a:pt x="1734" y="408"/>
                  </a:lnTo>
                  <a:lnTo>
                    <a:pt x="1736" y="411"/>
                  </a:lnTo>
                  <a:lnTo>
                    <a:pt x="1736" y="414"/>
                  </a:lnTo>
                  <a:lnTo>
                    <a:pt x="1738" y="419"/>
                  </a:lnTo>
                  <a:lnTo>
                    <a:pt x="1742" y="436"/>
                  </a:lnTo>
                  <a:lnTo>
                    <a:pt x="1741" y="439"/>
                  </a:lnTo>
                  <a:lnTo>
                    <a:pt x="1739" y="452"/>
                  </a:lnTo>
                  <a:lnTo>
                    <a:pt x="1739" y="453"/>
                  </a:lnTo>
                  <a:lnTo>
                    <a:pt x="1739" y="457"/>
                  </a:lnTo>
                  <a:lnTo>
                    <a:pt x="1739" y="460"/>
                  </a:lnTo>
                  <a:lnTo>
                    <a:pt x="1740" y="460"/>
                  </a:lnTo>
                  <a:lnTo>
                    <a:pt x="1741" y="461"/>
                  </a:lnTo>
                  <a:lnTo>
                    <a:pt x="1742" y="463"/>
                  </a:lnTo>
                  <a:lnTo>
                    <a:pt x="1742" y="465"/>
                  </a:lnTo>
                  <a:lnTo>
                    <a:pt x="1741" y="467"/>
                  </a:lnTo>
                  <a:lnTo>
                    <a:pt x="1741" y="470"/>
                  </a:lnTo>
                  <a:lnTo>
                    <a:pt x="1739" y="475"/>
                  </a:lnTo>
                  <a:lnTo>
                    <a:pt x="1738" y="477"/>
                  </a:lnTo>
                  <a:lnTo>
                    <a:pt x="1737" y="478"/>
                  </a:lnTo>
                  <a:lnTo>
                    <a:pt x="1736" y="479"/>
                  </a:lnTo>
                  <a:lnTo>
                    <a:pt x="1736" y="482"/>
                  </a:lnTo>
                  <a:lnTo>
                    <a:pt x="1736" y="485"/>
                  </a:lnTo>
                  <a:lnTo>
                    <a:pt x="1734" y="485"/>
                  </a:lnTo>
                  <a:lnTo>
                    <a:pt x="1732" y="487"/>
                  </a:lnTo>
                  <a:lnTo>
                    <a:pt x="1730" y="487"/>
                  </a:lnTo>
                  <a:lnTo>
                    <a:pt x="1728" y="487"/>
                  </a:lnTo>
                  <a:lnTo>
                    <a:pt x="1726" y="487"/>
                  </a:lnTo>
                  <a:lnTo>
                    <a:pt x="1721" y="488"/>
                  </a:lnTo>
                  <a:lnTo>
                    <a:pt x="1719" y="489"/>
                  </a:lnTo>
                  <a:lnTo>
                    <a:pt x="1717" y="491"/>
                  </a:lnTo>
                  <a:lnTo>
                    <a:pt x="1717" y="492"/>
                  </a:lnTo>
                  <a:lnTo>
                    <a:pt x="1716" y="493"/>
                  </a:lnTo>
                  <a:lnTo>
                    <a:pt x="1717" y="494"/>
                  </a:lnTo>
                  <a:lnTo>
                    <a:pt x="1719" y="494"/>
                  </a:lnTo>
                  <a:lnTo>
                    <a:pt x="1721" y="496"/>
                  </a:lnTo>
                  <a:lnTo>
                    <a:pt x="1722" y="498"/>
                  </a:lnTo>
                  <a:lnTo>
                    <a:pt x="1720" y="500"/>
                  </a:lnTo>
                  <a:lnTo>
                    <a:pt x="1719" y="498"/>
                  </a:lnTo>
                  <a:lnTo>
                    <a:pt x="1717" y="498"/>
                  </a:lnTo>
                  <a:lnTo>
                    <a:pt x="1715" y="496"/>
                  </a:lnTo>
                  <a:lnTo>
                    <a:pt x="1713" y="494"/>
                  </a:lnTo>
                  <a:lnTo>
                    <a:pt x="1711" y="492"/>
                  </a:lnTo>
                  <a:lnTo>
                    <a:pt x="1711" y="486"/>
                  </a:lnTo>
                  <a:lnTo>
                    <a:pt x="1711" y="485"/>
                  </a:lnTo>
                  <a:lnTo>
                    <a:pt x="1708" y="484"/>
                  </a:lnTo>
                  <a:lnTo>
                    <a:pt x="1708" y="482"/>
                  </a:lnTo>
                  <a:lnTo>
                    <a:pt x="1706" y="482"/>
                  </a:lnTo>
                  <a:lnTo>
                    <a:pt x="1705" y="482"/>
                  </a:lnTo>
                  <a:lnTo>
                    <a:pt x="1703" y="482"/>
                  </a:lnTo>
                  <a:lnTo>
                    <a:pt x="1702" y="481"/>
                  </a:lnTo>
                  <a:lnTo>
                    <a:pt x="1701" y="481"/>
                  </a:lnTo>
                  <a:lnTo>
                    <a:pt x="1700" y="482"/>
                  </a:lnTo>
                  <a:lnTo>
                    <a:pt x="1699" y="485"/>
                  </a:lnTo>
                  <a:lnTo>
                    <a:pt x="1697" y="489"/>
                  </a:lnTo>
                  <a:lnTo>
                    <a:pt x="1697" y="493"/>
                  </a:lnTo>
                  <a:lnTo>
                    <a:pt x="1696" y="497"/>
                  </a:lnTo>
                  <a:lnTo>
                    <a:pt x="1695" y="502"/>
                  </a:lnTo>
                  <a:lnTo>
                    <a:pt x="1695" y="503"/>
                  </a:lnTo>
                  <a:lnTo>
                    <a:pt x="1692" y="504"/>
                  </a:lnTo>
                  <a:lnTo>
                    <a:pt x="1692" y="504"/>
                  </a:lnTo>
                  <a:lnTo>
                    <a:pt x="1691" y="505"/>
                  </a:lnTo>
                  <a:lnTo>
                    <a:pt x="1689" y="506"/>
                  </a:lnTo>
                  <a:lnTo>
                    <a:pt x="1688" y="505"/>
                  </a:lnTo>
                  <a:lnTo>
                    <a:pt x="1686" y="504"/>
                  </a:lnTo>
                  <a:lnTo>
                    <a:pt x="1684" y="504"/>
                  </a:lnTo>
                  <a:lnTo>
                    <a:pt x="1683" y="505"/>
                  </a:lnTo>
                  <a:lnTo>
                    <a:pt x="1681" y="507"/>
                  </a:lnTo>
                  <a:lnTo>
                    <a:pt x="1680" y="509"/>
                  </a:lnTo>
                  <a:lnTo>
                    <a:pt x="1680" y="510"/>
                  </a:lnTo>
                  <a:lnTo>
                    <a:pt x="1680" y="513"/>
                  </a:lnTo>
                  <a:lnTo>
                    <a:pt x="1678" y="515"/>
                  </a:lnTo>
                  <a:lnTo>
                    <a:pt x="1676" y="516"/>
                  </a:lnTo>
                  <a:lnTo>
                    <a:pt x="1672" y="519"/>
                  </a:lnTo>
                  <a:lnTo>
                    <a:pt x="1671" y="520"/>
                  </a:lnTo>
                  <a:lnTo>
                    <a:pt x="1669" y="520"/>
                  </a:lnTo>
                  <a:lnTo>
                    <a:pt x="1666" y="520"/>
                  </a:lnTo>
                  <a:lnTo>
                    <a:pt x="1663" y="521"/>
                  </a:lnTo>
                  <a:lnTo>
                    <a:pt x="1656" y="521"/>
                  </a:lnTo>
                  <a:lnTo>
                    <a:pt x="1653" y="520"/>
                  </a:lnTo>
                  <a:lnTo>
                    <a:pt x="1648" y="521"/>
                  </a:lnTo>
                  <a:lnTo>
                    <a:pt x="1645" y="522"/>
                  </a:lnTo>
                  <a:lnTo>
                    <a:pt x="1644" y="523"/>
                  </a:lnTo>
                  <a:lnTo>
                    <a:pt x="1645" y="526"/>
                  </a:lnTo>
                  <a:lnTo>
                    <a:pt x="1645" y="527"/>
                  </a:lnTo>
                  <a:lnTo>
                    <a:pt x="1646" y="528"/>
                  </a:lnTo>
                  <a:lnTo>
                    <a:pt x="1647" y="531"/>
                  </a:lnTo>
                  <a:lnTo>
                    <a:pt x="1649" y="534"/>
                  </a:lnTo>
                  <a:lnTo>
                    <a:pt x="1652" y="535"/>
                  </a:lnTo>
                  <a:lnTo>
                    <a:pt x="1652" y="537"/>
                  </a:lnTo>
                  <a:lnTo>
                    <a:pt x="1652" y="539"/>
                  </a:lnTo>
                  <a:lnTo>
                    <a:pt x="1651" y="542"/>
                  </a:lnTo>
                  <a:lnTo>
                    <a:pt x="1650" y="544"/>
                  </a:lnTo>
                  <a:lnTo>
                    <a:pt x="1648" y="546"/>
                  </a:lnTo>
                  <a:lnTo>
                    <a:pt x="1647" y="546"/>
                  </a:lnTo>
                  <a:lnTo>
                    <a:pt x="1645" y="545"/>
                  </a:lnTo>
                  <a:lnTo>
                    <a:pt x="1644" y="544"/>
                  </a:lnTo>
                  <a:lnTo>
                    <a:pt x="1641" y="544"/>
                  </a:lnTo>
                  <a:lnTo>
                    <a:pt x="1634" y="544"/>
                  </a:lnTo>
                  <a:lnTo>
                    <a:pt x="1631" y="544"/>
                  </a:lnTo>
                  <a:lnTo>
                    <a:pt x="1629" y="542"/>
                  </a:lnTo>
                  <a:lnTo>
                    <a:pt x="1626" y="542"/>
                  </a:lnTo>
                  <a:lnTo>
                    <a:pt x="1621" y="541"/>
                  </a:lnTo>
                  <a:lnTo>
                    <a:pt x="1618" y="540"/>
                  </a:lnTo>
                  <a:lnTo>
                    <a:pt x="1617" y="540"/>
                  </a:lnTo>
                  <a:lnTo>
                    <a:pt x="1617" y="537"/>
                  </a:lnTo>
                  <a:lnTo>
                    <a:pt x="1616" y="536"/>
                  </a:lnTo>
                  <a:lnTo>
                    <a:pt x="1615" y="534"/>
                  </a:lnTo>
                  <a:lnTo>
                    <a:pt x="1613" y="532"/>
                  </a:lnTo>
                  <a:lnTo>
                    <a:pt x="1612" y="531"/>
                  </a:lnTo>
                  <a:lnTo>
                    <a:pt x="1611" y="531"/>
                  </a:lnTo>
                  <a:lnTo>
                    <a:pt x="1608" y="532"/>
                  </a:lnTo>
                  <a:lnTo>
                    <a:pt x="1607" y="533"/>
                  </a:lnTo>
                  <a:lnTo>
                    <a:pt x="1606" y="532"/>
                  </a:lnTo>
                  <a:lnTo>
                    <a:pt x="1605" y="533"/>
                  </a:lnTo>
                  <a:lnTo>
                    <a:pt x="1604" y="534"/>
                  </a:lnTo>
                  <a:lnTo>
                    <a:pt x="1601" y="536"/>
                  </a:lnTo>
                  <a:lnTo>
                    <a:pt x="1601" y="538"/>
                  </a:lnTo>
                  <a:lnTo>
                    <a:pt x="1600" y="542"/>
                  </a:lnTo>
                  <a:lnTo>
                    <a:pt x="1599" y="546"/>
                  </a:lnTo>
                  <a:lnTo>
                    <a:pt x="1598" y="547"/>
                  </a:lnTo>
                  <a:lnTo>
                    <a:pt x="1596" y="548"/>
                  </a:lnTo>
                  <a:lnTo>
                    <a:pt x="1596" y="549"/>
                  </a:lnTo>
                  <a:lnTo>
                    <a:pt x="1593" y="552"/>
                  </a:lnTo>
                  <a:lnTo>
                    <a:pt x="1591" y="556"/>
                  </a:lnTo>
                  <a:lnTo>
                    <a:pt x="1587" y="559"/>
                  </a:lnTo>
                  <a:lnTo>
                    <a:pt x="1586" y="561"/>
                  </a:lnTo>
                  <a:lnTo>
                    <a:pt x="1585" y="563"/>
                  </a:lnTo>
                  <a:lnTo>
                    <a:pt x="1583" y="565"/>
                  </a:lnTo>
                  <a:lnTo>
                    <a:pt x="1579" y="566"/>
                  </a:lnTo>
                  <a:lnTo>
                    <a:pt x="1577" y="567"/>
                  </a:lnTo>
                  <a:lnTo>
                    <a:pt x="1575" y="567"/>
                  </a:lnTo>
                  <a:lnTo>
                    <a:pt x="1574" y="568"/>
                  </a:lnTo>
                  <a:lnTo>
                    <a:pt x="1572" y="570"/>
                  </a:lnTo>
                  <a:lnTo>
                    <a:pt x="1572" y="570"/>
                  </a:lnTo>
                  <a:lnTo>
                    <a:pt x="1571" y="570"/>
                  </a:lnTo>
                  <a:lnTo>
                    <a:pt x="1569" y="572"/>
                  </a:lnTo>
                  <a:lnTo>
                    <a:pt x="1565" y="575"/>
                  </a:lnTo>
                  <a:lnTo>
                    <a:pt x="1562" y="576"/>
                  </a:lnTo>
                  <a:lnTo>
                    <a:pt x="1559" y="578"/>
                  </a:lnTo>
                  <a:lnTo>
                    <a:pt x="1555" y="579"/>
                  </a:lnTo>
                  <a:lnTo>
                    <a:pt x="1554" y="581"/>
                  </a:lnTo>
                  <a:lnTo>
                    <a:pt x="1553" y="581"/>
                  </a:lnTo>
                  <a:lnTo>
                    <a:pt x="1553" y="583"/>
                  </a:lnTo>
                  <a:lnTo>
                    <a:pt x="1551" y="583"/>
                  </a:lnTo>
                  <a:lnTo>
                    <a:pt x="1549" y="583"/>
                  </a:lnTo>
                  <a:lnTo>
                    <a:pt x="1546" y="586"/>
                  </a:lnTo>
                  <a:lnTo>
                    <a:pt x="1544" y="589"/>
                  </a:lnTo>
                  <a:lnTo>
                    <a:pt x="1537" y="594"/>
                  </a:lnTo>
                  <a:lnTo>
                    <a:pt x="1535" y="597"/>
                  </a:lnTo>
                  <a:lnTo>
                    <a:pt x="1533" y="601"/>
                  </a:lnTo>
                  <a:lnTo>
                    <a:pt x="1533" y="601"/>
                  </a:lnTo>
                  <a:lnTo>
                    <a:pt x="1531" y="604"/>
                  </a:lnTo>
                  <a:lnTo>
                    <a:pt x="1526" y="608"/>
                  </a:lnTo>
                  <a:lnTo>
                    <a:pt x="1516" y="608"/>
                  </a:lnTo>
                  <a:lnTo>
                    <a:pt x="1512" y="606"/>
                  </a:lnTo>
                  <a:lnTo>
                    <a:pt x="1511" y="608"/>
                  </a:lnTo>
                  <a:lnTo>
                    <a:pt x="1510" y="609"/>
                  </a:lnTo>
                  <a:lnTo>
                    <a:pt x="1507" y="610"/>
                  </a:lnTo>
                  <a:lnTo>
                    <a:pt x="1503" y="611"/>
                  </a:lnTo>
                  <a:lnTo>
                    <a:pt x="1500" y="612"/>
                  </a:lnTo>
                  <a:lnTo>
                    <a:pt x="1499" y="614"/>
                  </a:lnTo>
                  <a:lnTo>
                    <a:pt x="1493" y="614"/>
                  </a:lnTo>
                  <a:lnTo>
                    <a:pt x="1491" y="616"/>
                  </a:lnTo>
                  <a:lnTo>
                    <a:pt x="1487" y="617"/>
                  </a:lnTo>
                  <a:lnTo>
                    <a:pt x="1472" y="626"/>
                  </a:lnTo>
                  <a:lnTo>
                    <a:pt x="1469" y="630"/>
                  </a:lnTo>
                  <a:lnTo>
                    <a:pt x="1466" y="635"/>
                  </a:lnTo>
                  <a:lnTo>
                    <a:pt x="1464" y="636"/>
                  </a:lnTo>
                  <a:lnTo>
                    <a:pt x="1462" y="638"/>
                  </a:lnTo>
                  <a:lnTo>
                    <a:pt x="1460" y="639"/>
                  </a:lnTo>
                  <a:lnTo>
                    <a:pt x="1458" y="641"/>
                  </a:lnTo>
                  <a:lnTo>
                    <a:pt x="1456" y="641"/>
                  </a:lnTo>
                  <a:lnTo>
                    <a:pt x="1454" y="640"/>
                  </a:lnTo>
                  <a:lnTo>
                    <a:pt x="1453" y="640"/>
                  </a:lnTo>
                  <a:lnTo>
                    <a:pt x="1451" y="642"/>
                  </a:lnTo>
                  <a:lnTo>
                    <a:pt x="1452" y="644"/>
                  </a:lnTo>
                  <a:lnTo>
                    <a:pt x="1451" y="646"/>
                  </a:lnTo>
                  <a:lnTo>
                    <a:pt x="1448" y="647"/>
                  </a:lnTo>
                  <a:lnTo>
                    <a:pt x="1442" y="647"/>
                  </a:lnTo>
                  <a:lnTo>
                    <a:pt x="1439" y="649"/>
                  </a:lnTo>
                  <a:lnTo>
                    <a:pt x="1438" y="650"/>
                  </a:lnTo>
                  <a:lnTo>
                    <a:pt x="1437" y="650"/>
                  </a:lnTo>
                  <a:lnTo>
                    <a:pt x="1435" y="647"/>
                  </a:lnTo>
                  <a:lnTo>
                    <a:pt x="1435" y="643"/>
                  </a:lnTo>
                  <a:lnTo>
                    <a:pt x="1438" y="642"/>
                  </a:lnTo>
                  <a:lnTo>
                    <a:pt x="1440" y="642"/>
                  </a:lnTo>
                  <a:lnTo>
                    <a:pt x="1453" y="636"/>
                  </a:lnTo>
                  <a:lnTo>
                    <a:pt x="1451" y="631"/>
                  </a:lnTo>
                  <a:lnTo>
                    <a:pt x="1452" y="630"/>
                  </a:lnTo>
                  <a:lnTo>
                    <a:pt x="1455" y="626"/>
                  </a:lnTo>
                  <a:lnTo>
                    <a:pt x="1457" y="625"/>
                  </a:lnTo>
                  <a:lnTo>
                    <a:pt x="1456" y="625"/>
                  </a:lnTo>
                  <a:lnTo>
                    <a:pt x="1448" y="626"/>
                  </a:lnTo>
                  <a:lnTo>
                    <a:pt x="1443" y="625"/>
                  </a:lnTo>
                  <a:lnTo>
                    <a:pt x="1440" y="625"/>
                  </a:lnTo>
                  <a:lnTo>
                    <a:pt x="1441" y="623"/>
                  </a:lnTo>
                  <a:lnTo>
                    <a:pt x="1440" y="620"/>
                  </a:lnTo>
                  <a:lnTo>
                    <a:pt x="1440" y="619"/>
                  </a:lnTo>
                  <a:lnTo>
                    <a:pt x="1444" y="616"/>
                  </a:lnTo>
                  <a:lnTo>
                    <a:pt x="1446" y="615"/>
                  </a:lnTo>
                  <a:lnTo>
                    <a:pt x="1448" y="615"/>
                  </a:lnTo>
                  <a:lnTo>
                    <a:pt x="1448" y="614"/>
                  </a:lnTo>
                  <a:lnTo>
                    <a:pt x="1446" y="611"/>
                  </a:lnTo>
                  <a:lnTo>
                    <a:pt x="1448" y="608"/>
                  </a:lnTo>
                  <a:lnTo>
                    <a:pt x="1456" y="603"/>
                  </a:lnTo>
                  <a:lnTo>
                    <a:pt x="1458" y="600"/>
                  </a:lnTo>
                  <a:lnTo>
                    <a:pt x="1462" y="596"/>
                  </a:lnTo>
                  <a:lnTo>
                    <a:pt x="1468" y="587"/>
                  </a:lnTo>
                  <a:lnTo>
                    <a:pt x="1469" y="586"/>
                  </a:lnTo>
                  <a:lnTo>
                    <a:pt x="1470" y="581"/>
                  </a:lnTo>
                  <a:lnTo>
                    <a:pt x="1470" y="580"/>
                  </a:lnTo>
                  <a:lnTo>
                    <a:pt x="1467" y="578"/>
                  </a:lnTo>
                  <a:lnTo>
                    <a:pt x="1467" y="574"/>
                  </a:lnTo>
                  <a:lnTo>
                    <a:pt x="1458" y="568"/>
                  </a:lnTo>
                  <a:lnTo>
                    <a:pt x="1458" y="563"/>
                  </a:lnTo>
                  <a:lnTo>
                    <a:pt x="1456" y="563"/>
                  </a:lnTo>
                  <a:lnTo>
                    <a:pt x="1455" y="567"/>
                  </a:lnTo>
                  <a:lnTo>
                    <a:pt x="1454" y="568"/>
                  </a:lnTo>
                  <a:lnTo>
                    <a:pt x="1450" y="568"/>
                  </a:lnTo>
                  <a:lnTo>
                    <a:pt x="1448" y="567"/>
                  </a:lnTo>
                  <a:lnTo>
                    <a:pt x="1437" y="565"/>
                  </a:lnTo>
                  <a:lnTo>
                    <a:pt x="1434" y="568"/>
                  </a:lnTo>
                  <a:lnTo>
                    <a:pt x="1432" y="572"/>
                  </a:lnTo>
                  <a:lnTo>
                    <a:pt x="1429" y="574"/>
                  </a:lnTo>
                  <a:lnTo>
                    <a:pt x="1427" y="576"/>
                  </a:lnTo>
                  <a:lnTo>
                    <a:pt x="1425" y="578"/>
                  </a:lnTo>
                  <a:lnTo>
                    <a:pt x="1417" y="592"/>
                  </a:lnTo>
                  <a:lnTo>
                    <a:pt x="1413" y="593"/>
                  </a:lnTo>
                  <a:lnTo>
                    <a:pt x="1397" y="602"/>
                  </a:lnTo>
                  <a:lnTo>
                    <a:pt x="1390" y="605"/>
                  </a:lnTo>
                  <a:lnTo>
                    <a:pt x="1383" y="611"/>
                  </a:lnTo>
                  <a:lnTo>
                    <a:pt x="1381" y="614"/>
                  </a:lnTo>
                  <a:lnTo>
                    <a:pt x="1379" y="619"/>
                  </a:lnTo>
                  <a:lnTo>
                    <a:pt x="1379" y="624"/>
                  </a:lnTo>
                  <a:lnTo>
                    <a:pt x="1372" y="631"/>
                  </a:lnTo>
                  <a:lnTo>
                    <a:pt x="1371" y="633"/>
                  </a:lnTo>
                  <a:lnTo>
                    <a:pt x="1369" y="634"/>
                  </a:lnTo>
                  <a:lnTo>
                    <a:pt x="1366" y="633"/>
                  </a:lnTo>
                  <a:lnTo>
                    <a:pt x="1364" y="634"/>
                  </a:lnTo>
                  <a:lnTo>
                    <a:pt x="1360" y="633"/>
                  </a:lnTo>
                  <a:lnTo>
                    <a:pt x="1355" y="636"/>
                  </a:lnTo>
                  <a:lnTo>
                    <a:pt x="1350" y="638"/>
                  </a:lnTo>
                  <a:lnTo>
                    <a:pt x="1346" y="633"/>
                  </a:lnTo>
                  <a:lnTo>
                    <a:pt x="1343" y="631"/>
                  </a:lnTo>
                  <a:lnTo>
                    <a:pt x="1337" y="633"/>
                  </a:lnTo>
                  <a:lnTo>
                    <a:pt x="1335" y="635"/>
                  </a:lnTo>
                  <a:lnTo>
                    <a:pt x="1330" y="646"/>
                  </a:lnTo>
                  <a:lnTo>
                    <a:pt x="1328" y="652"/>
                  </a:lnTo>
                  <a:lnTo>
                    <a:pt x="1328" y="655"/>
                  </a:lnTo>
                  <a:lnTo>
                    <a:pt x="1331" y="663"/>
                  </a:lnTo>
                  <a:lnTo>
                    <a:pt x="1334" y="667"/>
                  </a:lnTo>
                  <a:lnTo>
                    <a:pt x="1342" y="672"/>
                  </a:lnTo>
                  <a:lnTo>
                    <a:pt x="1358" y="675"/>
                  </a:lnTo>
                  <a:lnTo>
                    <a:pt x="1361" y="674"/>
                  </a:lnTo>
                  <a:lnTo>
                    <a:pt x="1366" y="674"/>
                  </a:lnTo>
                  <a:lnTo>
                    <a:pt x="1370" y="677"/>
                  </a:lnTo>
                  <a:lnTo>
                    <a:pt x="1372" y="682"/>
                  </a:lnTo>
                  <a:lnTo>
                    <a:pt x="1372" y="686"/>
                  </a:lnTo>
                  <a:lnTo>
                    <a:pt x="1372" y="687"/>
                  </a:lnTo>
                  <a:lnTo>
                    <a:pt x="1374" y="688"/>
                  </a:lnTo>
                  <a:lnTo>
                    <a:pt x="1374" y="690"/>
                  </a:lnTo>
                  <a:lnTo>
                    <a:pt x="1372" y="691"/>
                  </a:lnTo>
                  <a:lnTo>
                    <a:pt x="1371" y="693"/>
                  </a:lnTo>
                  <a:lnTo>
                    <a:pt x="1370" y="698"/>
                  </a:lnTo>
                  <a:lnTo>
                    <a:pt x="1370" y="704"/>
                  </a:lnTo>
                  <a:lnTo>
                    <a:pt x="1371" y="706"/>
                  </a:lnTo>
                  <a:lnTo>
                    <a:pt x="1375" y="709"/>
                  </a:lnTo>
                  <a:lnTo>
                    <a:pt x="1381" y="712"/>
                  </a:lnTo>
                  <a:lnTo>
                    <a:pt x="1385" y="712"/>
                  </a:lnTo>
                  <a:lnTo>
                    <a:pt x="1395" y="711"/>
                  </a:lnTo>
                  <a:lnTo>
                    <a:pt x="1398" y="707"/>
                  </a:lnTo>
                  <a:lnTo>
                    <a:pt x="1398" y="706"/>
                  </a:lnTo>
                  <a:lnTo>
                    <a:pt x="1398" y="704"/>
                  </a:lnTo>
                  <a:lnTo>
                    <a:pt x="1407" y="698"/>
                  </a:lnTo>
                  <a:lnTo>
                    <a:pt x="1411" y="693"/>
                  </a:lnTo>
                  <a:lnTo>
                    <a:pt x="1411" y="692"/>
                  </a:lnTo>
                  <a:lnTo>
                    <a:pt x="1410" y="691"/>
                  </a:lnTo>
                  <a:lnTo>
                    <a:pt x="1411" y="690"/>
                  </a:lnTo>
                  <a:lnTo>
                    <a:pt x="1413" y="690"/>
                  </a:lnTo>
                  <a:lnTo>
                    <a:pt x="1424" y="685"/>
                  </a:lnTo>
                  <a:lnTo>
                    <a:pt x="1434" y="689"/>
                  </a:lnTo>
                  <a:lnTo>
                    <a:pt x="1439" y="694"/>
                  </a:lnTo>
                  <a:lnTo>
                    <a:pt x="1444" y="694"/>
                  </a:lnTo>
                  <a:lnTo>
                    <a:pt x="1447" y="697"/>
                  </a:lnTo>
                  <a:lnTo>
                    <a:pt x="1451" y="699"/>
                  </a:lnTo>
                  <a:lnTo>
                    <a:pt x="1457" y="699"/>
                  </a:lnTo>
                  <a:lnTo>
                    <a:pt x="1461" y="700"/>
                  </a:lnTo>
                  <a:lnTo>
                    <a:pt x="1462" y="698"/>
                  </a:lnTo>
                  <a:lnTo>
                    <a:pt x="1464" y="697"/>
                  </a:lnTo>
                  <a:lnTo>
                    <a:pt x="1465" y="697"/>
                  </a:lnTo>
                  <a:lnTo>
                    <a:pt x="1467" y="699"/>
                  </a:lnTo>
                  <a:lnTo>
                    <a:pt x="1472" y="701"/>
                  </a:lnTo>
                  <a:lnTo>
                    <a:pt x="1477" y="701"/>
                  </a:lnTo>
                  <a:lnTo>
                    <a:pt x="1480" y="701"/>
                  </a:lnTo>
                  <a:lnTo>
                    <a:pt x="1483" y="701"/>
                  </a:lnTo>
                  <a:lnTo>
                    <a:pt x="1480" y="705"/>
                  </a:lnTo>
                  <a:lnTo>
                    <a:pt x="1480" y="710"/>
                  </a:lnTo>
                  <a:lnTo>
                    <a:pt x="1478" y="712"/>
                  </a:lnTo>
                  <a:lnTo>
                    <a:pt x="1476" y="714"/>
                  </a:lnTo>
                  <a:lnTo>
                    <a:pt x="1477" y="716"/>
                  </a:lnTo>
                  <a:lnTo>
                    <a:pt x="1478" y="717"/>
                  </a:lnTo>
                  <a:lnTo>
                    <a:pt x="1478" y="718"/>
                  </a:lnTo>
                  <a:lnTo>
                    <a:pt x="1476" y="719"/>
                  </a:lnTo>
                  <a:lnTo>
                    <a:pt x="1472" y="723"/>
                  </a:lnTo>
                  <a:lnTo>
                    <a:pt x="1470" y="723"/>
                  </a:lnTo>
                  <a:lnTo>
                    <a:pt x="1470" y="722"/>
                  </a:lnTo>
                  <a:lnTo>
                    <a:pt x="1469" y="722"/>
                  </a:lnTo>
                  <a:lnTo>
                    <a:pt x="1469" y="719"/>
                  </a:lnTo>
                  <a:lnTo>
                    <a:pt x="1467" y="718"/>
                  </a:lnTo>
                  <a:lnTo>
                    <a:pt x="1464" y="718"/>
                  </a:lnTo>
                  <a:lnTo>
                    <a:pt x="1460" y="718"/>
                  </a:lnTo>
                  <a:lnTo>
                    <a:pt x="1452" y="723"/>
                  </a:lnTo>
                  <a:lnTo>
                    <a:pt x="1445" y="726"/>
                  </a:lnTo>
                  <a:lnTo>
                    <a:pt x="1436" y="729"/>
                  </a:lnTo>
                  <a:lnTo>
                    <a:pt x="1434" y="731"/>
                  </a:lnTo>
                  <a:lnTo>
                    <a:pt x="1432" y="732"/>
                  </a:lnTo>
                  <a:lnTo>
                    <a:pt x="1428" y="730"/>
                  </a:lnTo>
                  <a:lnTo>
                    <a:pt x="1426" y="730"/>
                  </a:lnTo>
                  <a:lnTo>
                    <a:pt x="1426" y="731"/>
                  </a:lnTo>
                  <a:lnTo>
                    <a:pt x="1428" y="734"/>
                  </a:lnTo>
                  <a:lnTo>
                    <a:pt x="1429" y="736"/>
                  </a:lnTo>
                  <a:lnTo>
                    <a:pt x="1429" y="737"/>
                  </a:lnTo>
                  <a:lnTo>
                    <a:pt x="1428" y="738"/>
                  </a:lnTo>
                  <a:lnTo>
                    <a:pt x="1425" y="737"/>
                  </a:lnTo>
                  <a:lnTo>
                    <a:pt x="1423" y="739"/>
                  </a:lnTo>
                  <a:lnTo>
                    <a:pt x="1423" y="741"/>
                  </a:lnTo>
                  <a:lnTo>
                    <a:pt x="1422" y="748"/>
                  </a:lnTo>
                  <a:lnTo>
                    <a:pt x="1421" y="749"/>
                  </a:lnTo>
                  <a:lnTo>
                    <a:pt x="1417" y="750"/>
                  </a:lnTo>
                  <a:lnTo>
                    <a:pt x="1413" y="752"/>
                  </a:lnTo>
                  <a:lnTo>
                    <a:pt x="1412" y="751"/>
                  </a:lnTo>
                  <a:lnTo>
                    <a:pt x="1412" y="750"/>
                  </a:lnTo>
                  <a:lnTo>
                    <a:pt x="1412" y="747"/>
                  </a:lnTo>
                  <a:lnTo>
                    <a:pt x="1412" y="745"/>
                  </a:lnTo>
                  <a:lnTo>
                    <a:pt x="1410" y="746"/>
                  </a:lnTo>
                  <a:lnTo>
                    <a:pt x="1407" y="746"/>
                  </a:lnTo>
                  <a:lnTo>
                    <a:pt x="1406" y="748"/>
                  </a:lnTo>
                  <a:lnTo>
                    <a:pt x="1404" y="750"/>
                  </a:lnTo>
                  <a:lnTo>
                    <a:pt x="1407" y="753"/>
                  </a:lnTo>
                  <a:lnTo>
                    <a:pt x="1410" y="754"/>
                  </a:lnTo>
                  <a:lnTo>
                    <a:pt x="1411" y="754"/>
                  </a:lnTo>
                  <a:lnTo>
                    <a:pt x="1409" y="756"/>
                  </a:lnTo>
                  <a:lnTo>
                    <a:pt x="1404" y="759"/>
                  </a:lnTo>
                  <a:lnTo>
                    <a:pt x="1402" y="762"/>
                  </a:lnTo>
                  <a:lnTo>
                    <a:pt x="1401" y="764"/>
                  </a:lnTo>
                  <a:lnTo>
                    <a:pt x="1399" y="765"/>
                  </a:lnTo>
                  <a:lnTo>
                    <a:pt x="1398" y="767"/>
                  </a:lnTo>
                  <a:lnTo>
                    <a:pt x="1396" y="769"/>
                  </a:lnTo>
                  <a:lnTo>
                    <a:pt x="1393" y="769"/>
                  </a:lnTo>
                  <a:lnTo>
                    <a:pt x="1390" y="774"/>
                  </a:lnTo>
                  <a:lnTo>
                    <a:pt x="1387" y="778"/>
                  </a:lnTo>
                  <a:lnTo>
                    <a:pt x="1385" y="780"/>
                  </a:lnTo>
                  <a:lnTo>
                    <a:pt x="1382" y="787"/>
                  </a:lnTo>
                  <a:lnTo>
                    <a:pt x="1378" y="791"/>
                  </a:lnTo>
                  <a:lnTo>
                    <a:pt x="1377" y="797"/>
                  </a:lnTo>
                  <a:lnTo>
                    <a:pt x="1377" y="800"/>
                  </a:lnTo>
                  <a:lnTo>
                    <a:pt x="1382" y="800"/>
                  </a:lnTo>
                  <a:lnTo>
                    <a:pt x="1385" y="802"/>
                  </a:lnTo>
                  <a:lnTo>
                    <a:pt x="1389" y="806"/>
                  </a:lnTo>
                  <a:lnTo>
                    <a:pt x="1395" y="809"/>
                  </a:lnTo>
                  <a:lnTo>
                    <a:pt x="1401" y="811"/>
                  </a:lnTo>
                  <a:lnTo>
                    <a:pt x="1408" y="816"/>
                  </a:lnTo>
                  <a:lnTo>
                    <a:pt x="1410" y="817"/>
                  </a:lnTo>
                  <a:lnTo>
                    <a:pt x="1412" y="821"/>
                  </a:lnTo>
                  <a:lnTo>
                    <a:pt x="1415" y="832"/>
                  </a:lnTo>
                  <a:lnTo>
                    <a:pt x="1417" y="838"/>
                  </a:lnTo>
                  <a:lnTo>
                    <a:pt x="1417" y="841"/>
                  </a:lnTo>
                  <a:lnTo>
                    <a:pt x="1420" y="846"/>
                  </a:lnTo>
                  <a:lnTo>
                    <a:pt x="1424" y="855"/>
                  </a:lnTo>
                  <a:lnTo>
                    <a:pt x="1428" y="863"/>
                  </a:lnTo>
                  <a:lnTo>
                    <a:pt x="1429" y="869"/>
                  </a:lnTo>
                  <a:lnTo>
                    <a:pt x="1428" y="872"/>
                  </a:lnTo>
                  <a:lnTo>
                    <a:pt x="1428" y="875"/>
                  </a:lnTo>
                  <a:lnTo>
                    <a:pt x="1432" y="879"/>
                  </a:lnTo>
                  <a:lnTo>
                    <a:pt x="1441" y="883"/>
                  </a:lnTo>
                  <a:lnTo>
                    <a:pt x="1442" y="884"/>
                  </a:lnTo>
                  <a:lnTo>
                    <a:pt x="1444" y="886"/>
                  </a:lnTo>
                  <a:lnTo>
                    <a:pt x="1444" y="892"/>
                  </a:lnTo>
                  <a:lnTo>
                    <a:pt x="1446" y="894"/>
                  </a:lnTo>
                  <a:lnTo>
                    <a:pt x="1446" y="895"/>
                  </a:lnTo>
                  <a:lnTo>
                    <a:pt x="1453" y="897"/>
                  </a:lnTo>
                  <a:lnTo>
                    <a:pt x="1454" y="899"/>
                  </a:lnTo>
                  <a:lnTo>
                    <a:pt x="1457" y="903"/>
                  </a:lnTo>
                  <a:lnTo>
                    <a:pt x="1458" y="906"/>
                  </a:lnTo>
                  <a:lnTo>
                    <a:pt x="1458" y="910"/>
                  </a:lnTo>
                  <a:lnTo>
                    <a:pt x="1455" y="910"/>
                  </a:lnTo>
                  <a:lnTo>
                    <a:pt x="1453" y="909"/>
                  </a:lnTo>
                  <a:lnTo>
                    <a:pt x="1443" y="904"/>
                  </a:lnTo>
                  <a:lnTo>
                    <a:pt x="1440" y="904"/>
                  </a:lnTo>
                  <a:lnTo>
                    <a:pt x="1436" y="905"/>
                  </a:lnTo>
                  <a:lnTo>
                    <a:pt x="1431" y="904"/>
                  </a:lnTo>
                  <a:lnTo>
                    <a:pt x="1426" y="898"/>
                  </a:lnTo>
                  <a:lnTo>
                    <a:pt x="1422" y="896"/>
                  </a:lnTo>
                  <a:lnTo>
                    <a:pt x="1418" y="896"/>
                  </a:lnTo>
                  <a:lnTo>
                    <a:pt x="1407" y="901"/>
                  </a:lnTo>
                  <a:lnTo>
                    <a:pt x="1405" y="900"/>
                  </a:lnTo>
                  <a:lnTo>
                    <a:pt x="1404" y="901"/>
                  </a:lnTo>
                  <a:lnTo>
                    <a:pt x="1403" y="901"/>
                  </a:lnTo>
                  <a:lnTo>
                    <a:pt x="1407" y="902"/>
                  </a:lnTo>
                  <a:lnTo>
                    <a:pt x="1412" y="901"/>
                  </a:lnTo>
                  <a:lnTo>
                    <a:pt x="1417" y="899"/>
                  </a:lnTo>
                  <a:lnTo>
                    <a:pt x="1423" y="900"/>
                  </a:lnTo>
                  <a:lnTo>
                    <a:pt x="1424" y="902"/>
                  </a:lnTo>
                  <a:lnTo>
                    <a:pt x="1426" y="906"/>
                  </a:lnTo>
                  <a:lnTo>
                    <a:pt x="1430" y="908"/>
                  </a:lnTo>
                  <a:lnTo>
                    <a:pt x="1434" y="909"/>
                  </a:lnTo>
                  <a:lnTo>
                    <a:pt x="1438" y="912"/>
                  </a:lnTo>
                  <a:lnTo>
                    <a:pt x="1443" y="917"/>
                  </a:lnTo>
                  <a:lnTo>
                    <a:pt x="1452" y="923"/>
                  </a:lnTo>
                  <a:lnTo>
                    <a:pt x="1456" y="929"/>
                  </a:lnTo>
                  <a:lnTo>
                    <a:pt x="1458" y="932"/>
                  </a:lnTo>
                  <a:lnTo>
                    <a:pt x="1459" y="937"/>
                  </a:lnTo>
                  <a:lnTo>
                    <a:pt x="1455" y="939"/>
                  </a:lnTo>
                  <a:lnTo>
                    <a:pt x="1453" y="939"/>
                  </a:lnTo>
                  <a:lnTo>
                    <a:pt x="1448" y="940"/>
                  </a:lnTo>
                  <a:lnTo>
                    <a:pt x="1445" y="942"/>
                  </a:lnTo>
                  <a:lnTo>
                    <a:pt x="1442" y="945"/>
                  </a:lnTo>
                  <a:lnTo>
                    <a:pt x="1432" y="950"/>
                  </a:lnTo>
                  <a:lnTo>
                    <a:pt x="1430" y="953"/>
                  </a:lnTo>
                  <a:lnTo>
                    <a:pt x="1429" y="956"/>
                  </a:lnTo>
                  <a:lnTo>
                    <a:pt x="1426" y="957"/>
                  </a:lnTo>
                  <a:lnTo>
                    <a:pt x="1421" y="956"/>
                  </a:lnTo>
                  <a:lnTo>
                    <a:pt x="1415" y="956"/>
                  </a:lnTo>
                  <a:lnTo>
                    <a:pt x="1409" y="959"/>
                  </a:lnTo>
                  <a:lnTo>
                    <a:pt x="1408" y="961"/>
                  </a:lnTo>
                  <a:lnTo>
                    <a:pt x="1409" y="960"/>
                  </a:lnTo>
                  <a:lnTo>
                    <a:pt x="1410" y="960"/>
                  </a:lnTo>
                  <a:lnTo>
                    <a:pt x="1412" y="960"/>
                  </a:lnTo>
                  <a:lnTo>
                    <a:pt x="1417" y="959"/>
                  </a:lnTo>
                  <a:lnTo>
                    <a:pt x="1421" y="965"/>
                  </a:lnTo>
                  <a:lnTo>
                    <a:pt x="1429" y="964"/>
                  </a:lnTo>
                  <a:lnTo>
                    <a:pt x="1437" y="959"/>
                  </a:lnTo>
                  <a:lnTo>
                    <a:pt x="1440" y="959"/>
                  </a:lnTo>
                  <a:lnTo>
                    <a:pt x="1442" y="959"/>
                  </a:lnTo>
                  <a:lnTo>
                    <a:pt x="1445" y="962"/>
                  </a:lnTo>
                  <a:lnTo>
                    <a:pt x="1453" y="970"/>
                  </a:lnTo>
                  <a:lnTo>
                    <a:pt x="1456" y="971"/>
                  </a:lnTo>
                  <a:lnTo>
                    <a:pt x="1461" y="973"/>
                  </a:lnTo>
                  <a:lnTo>
                    <a:pt x="1463" y="973"/>
                  </a:lnTo>
                  <a:lnTo>
                    <a:pt x="1465" y="974"/>
                  </a:lnTo>
                  <a:lnTo>
                    <a:pt x="1459" y="977"/>
                  </a:lnTo>
                  <a:lnTo>
                    <a:pt x="1453" y="984"/>
                  </a:lnTo>
                  <a:lnTo>
                    <a:pt x="1450" y="986"/>
                  </a:lnTo>
                  <a:lnTo>
                    <a:pt x="1447" y="987"/>
                  </a:lnTo>
                  <a:lnTo>
                    <a:pt x="1453" y="986"/>
                  </a:lnTo>
                  <a:lnTo>
                    <a:pt x="1457" y="983"/>
                  </a:lnTo>
                  <a:lnTo>
                    <a:pt x="1459" y="982"/>
                  </a:lnTo>
                  <a:lnTo>
                    <a:pt x="1461" y="983"/>
                  </a:lnTo>
                  <a:lnTo>
                    <a:pt x="1461" y="987"/>
                  </a:lnTo>
                  <a:lnTo>
                    <a:pt x="1460" y="999"/>
                  </a:lnTo>
                  <a:lnTo>
                    <a:pt x="1458" y="1000"/>
                  </a:lnTo>
                  <a:lnTo>
                    <a:pt x="1456" y="996"/>
                  </a:lnTo>
                  <a:lnTo>
                    <a:pt x="1454" y="995"/>
                  </a:lnTo>
                  <a:lnTo>
                    <a:pt x="1452" y="996"/>
                  </a:lnTo>
                  <a:lnTo>
                    <a:pt x="1448" y="996"/>
                  </a:lnTo>
                  <a:lnTo>
                    <a:pt x="1446" y="997"/>
                  </a:lnTo>
                  <a:lnTo>
                    <a:pt x="1445" y="1000"/>
                  </a:lnTo>
                  <a:lnTo>
                    <a:pt x="1448" y="1000"/>
                  </a:lnTo>
                  <a:lnTo>
                    <a:pt x="1452" y="1003"/>
                  </a:lnTo>
                  <a:lnTo>
                    <a:pt x="1453" y="1006"/>
                  </a:lnTo>
                  <a:lnTo>
                    <a:pt x="1451" y="1007"/>
                  </a:lnTo>
                  <a:lnTo>
                    <a:pt x="1448" y="1006"/>
                  </a:lnTo>
                  <a:lnTo>
                    <a:pt x="1452" y="1009"/>
                  </a:lnTo>
                  <a:lnTo>
                    <a:pt x="1451" y="1012"/>
                  </a:lnTo>
                  <a:lnTo>
                    <a:pt x="1450" y="1013"/>
                  </a:lnTo>
                  <a:lnTo>
                    <a:pt x="1448" y="1014"/>
                  </a:lnTo>
                  <a:lnTo>
                    <a:pt x="1446" y="1016"/>
                  </a:lnTo>
                  <a:lnTo>
                    <a:pt x="1448" y="1021"/>
                  </a:lnTo>
                  <a:lnTo>
                    <a:pt x="1450" y="1025"/>
                  </a:lnTo>
                  <a:lnTo>
                    <a:pt x="1450" y="1028"/>
                  </a:lnTo>
                  <a:lnTo>
                    <a:pt x="1447" y="1027"/>
                  </a:lnTo>
                  <a:lnTo>
                    <a:pt x="1443" y="1030"/>
                  </a:lnTo>
                  <a:lnTo>
                    <a:pt x="1440" y="1030"/>
                  </a:lnTo>
                  <a:lnTo>
                    <a:pt x="1439" y="1027"/>
                  </a:lnTo>
                  <a:lnTo>
                    <a:pt x="1437" y="1027"/>
                  </a:lnTo>
                  <a:lnTo>
                    <a:pt x="1435" y="1028"/>
                  </a:lnTo>
                  <a:lnTo>
                    <a:pt x="1433" y="1033"/>
                  </a:lnTo>
                  <a:lnTo>
                    <a:pt x="1431" y="1037"/>
                  </a:lnTo>
                  <a:lnTo>
                    <a:pt x="1429" y="1038"/>
                  </a:lnTo>
                  <a:lnTo>
                    <a:pt x="1426" y="1038"/>
                  </a:lnTo>
                  <a:lnTo>
                    <a:pt x="1424" y="1038"/>
                  </a:lnTo>
                  <a:lnTo>
                    <a:pt x="1425" y="1039"/>
                  </a:lnTo>
                  <a:lnTo>
                    <a:pt x="1427" y="1040"/>
                  </a:lnTo>
                  <a:lnTo>
                    <a:pt x="1427" y="1042"/>
                  </a:lnTo>
                  <a:lnTo>
                    <a:pt x="1423" y="1047"/>
                  </a:lnTo>
                  <a:lnTo>
                    <a:pt x="1422" y="1049"/>
                  </a:lnTo>
                  <a:lnTo>
                    <a:pt x="1422" y="1050"/>
                  </a:lnTo>
                  <a:lnTo>
                    <a:pt x="1420" y="1052"/>
                  </a:lnTo>
                  <a:lnTo>
                    <a:pt x="1421" y="1056"/>
                  </a:lnTo>
                  <a:lnTo>
                    <a:pt x="1420" y="1058"/>
                  </a:lnTo>
                  <a:lnTo>
                    <a:pt x="1418" y="1061"/>
                  </a:lnTo>
                  <a:lnTo>
                    <a:pt x="1416" y="1063"/>
                  </a:lnTo>
                  <a:lnTo>
                    <a:pt x="1413" y="1067"/>
                  </a:lnTo>
                  <a:lnTo>
                    <a:pt x="1411" y="1069"/>
                  </a:lnTo>
                  <a:lnTo>
                    <a:pt x="1406" y="1075"/>
                  </a:lnTo>
                  <a:lnTo>
                    <a:pt x="1405" y="1079"/>
                  </a:lnTo>
                  <a:lnTo>
                    <a:pt x="1404" y="1083"/>
                  </a:lnTo>
                  <a:lnTo>
                    <a:pt x="1403" y="1084"/>
                  </a:lnTo>
                  <a:lnTo>
                    <a:pt x="1401" y="1086"/>
                  </a:lnTo>
                  <a:lnTo>
                    <a:pt x="1398" y="1085"/>
                  </a:lnTo>
                  <a:lnTo>
                    <a:pt x="1398" y="1083"/>
                  </a:lnTo>
                  <a:lnTo>
                    <a:pt x="1397" y="1082"/>
                  </a:lnTo>
                  <a:lnTo>
                    <a:pt x="1396" y="1081"/>
                  </a:lnTo>
                  <a:lnTo>
                    <a:pt x="1396" y="1079"/>
                  </a:lnTo>
                  <a:lnTo>
                    <a:pt x="1396" y="1077"/>
                  </a:lnTo>
                  <a:lnTo>
                    <a:pt x="1395" y="1077"/>
                  </a:lnTo>
                  <a:lnTo>
                    <a:pt x="1395" y="1080"/>
                  </a:lnTo>
                  <a:lnTo>
                    <a:pt x="1393" y="1081"/>
                  </a:lnTo>
                  <a:lnTo>
                    <a:pt x="1392" y="1080"/>
                  </a:lnTo>
                  <a:lnTo>
                    <a:pt x="1390" y="1079"/>
                  </a:lnTo>
                  <a:lnTo>
                    <a:pt x="1390" y="1081"/>
                  </a:lnTo>
                  <a:lnTo>
                    <a:pt x="1390" y="1083"/>
                  </a:lnTo>
                  <a:lnTo>
                    <a:pt x="1391" y="1085"/>
                  </a:lnTo>
                  <a:lnTo>
                    <a:pt x="1393" y="1085"/>
                  </a:lnTo>
                  <a:lnTo>
                    <a:pt x="1395" y="1087"/>
                  </a:lnTo>
                  <a:lnTo>
                    <a:pt x="1397" y="1090"/>
                  </a:lnTo>
                  <a:lnTo>
                    <a:pt x="1397" y="1091"/>
                  </a:lnTo>
                  <a:lnTo>
                    <a:pt x="1398" y="1093"/>
                  </a:lnTo>
                  <a:lnTo>
                    <a:pt x="1398" y="1095"/>
                  </a:lnTo>
                  <a:lnTo>
                    <a:pt x="1396" y="1096"/>
                  </a:lnTo>
                  <a:lnTo>
                    <a:pt x="1393" y="1097"/>
                  </a:lnTo>
                  <a:lnTo>
                    <a:pt x="1388" y="1101"/>
                  </a:lnTo>
                  <a:lnTo>
                    <a:pt x="1385" y="1103"/>
                  </a:lnTo>
                  <a:lnTo>
                    <a:pt x="1383" y="1103"/>
                  </a:lnTo>
                  <a:lnTo>
                    <a:pt x="1381" y="1103"/>
                  </a:lnTo>
                  <a:lnTo>
                    <a:pt x="1379" y="1102"/>
                  </a:lnTo>
                  <a:lnTo>
                    <a:pt x="1376" y="1101"/>
                  </a:lnTo>
                  <a:lnTo>
                    <a:pt x="1380" y="1106"/>
                  </a:lnTo>
                  <a:lnTo>
                    <a:pt x="1382" y="1107"/>
                  </a:lnTo>
                  <a:lnTo>
                    <a:pt x="1384" y="1107"/>
                  </a:lnTo>
                  <a:lnTo>
                    <a:pt x="1387" y="1105"/>
                  </a:lnTo>
                  <a:lnTo>
                    <a:pt x="1390" y="1105"/>
                  </a:lnTo>
                  <a:lnTo>
                    <a:pt x="1391" y="1108"/>
                  </a:lnTo>
                  <a:lnTo>
                    <a:pt x="1390" y="1112"/>
                  </a:lnTo>
                  <a:lnTo>
                    <a:pt x="1388" y="1116"/>
                  </a:lnTo>
                  <a:lnTo>
                    <a:pt x="1388" y="1119"/>
                  </a:lnTo>
                  <a:lnTo>
                    <a:pt x="1390" y="1124"/>
                  </a:lnTo>
                  <a:lnTo>
                    <a:pt x="1390" y="1126"/>
                  </a:lnTo>
                  <a:lnTo>
                    <a:pt x="1390" y="1127"/>
                  </a:lnTo>
                  <a:lnTo>
                    <a:pt x="1387" y="1125"/>
                  </a:lnTo>
                  <a:lnTo>
                    <a:pt x="1384" y="1124"/>
                  </a:lnTo>
                  <a:lnTo>
                    <a:pt x="1382" y="1124"/>
                  </a:lnTo>
                  <a:lnTo>
                    <a:pt x="1379" y="1123"/>
                  </a:lnTo>
                  <a:lnTo>
                    <a:pt x="1377" y="1124"/>
                  </a:lnTo>
                  <a:lnTo>
                    <a:pt x="1376" y="1125"/>
                  </a:lnTo>
                  <a:lnTo>
                    <a:pt x="1377" y="1127"/>
                  </a:lnTo>
                  <a:lnTo>
                    <a:pt x="1379" y="1129"/>
                  </a:lnTo>
                  <a:lnTo>
                    <a:pt x="1381" y="1131"/>
                  </a:lnTo>
                  <a:lnTo>
                    <a:pt x="1379" y="1132"/>
                  </a:lnTo>
                  <a:lnTo>
                    <a:pt x="1372" y="1131"/>
                  </a:lnTo>
                  <a:lnTo>
                    <a:pt x="1371" y="1132"/>
                  </a:lnTo>
                  <a:lnTo>
                    <a:pt x="1369" y="1135"/>
                  </a:lnTo>
                  <a:lnTo>
                    <a:pt x="1370" y="1138"/>
                  </a:lnTo>
                  <a:lnTo>
                    <a:pt x="1369" y="1141"/>
                  </a:lnTo>
                  <a:lnTo>
                    <a:pt x="1366" y="1142"/>
                  </a:lnTo>
                  <a:lnTo>
                    <a:pt x="1363" y="1144"/>
                  </a:lnTo>
                  <a:lnTo>
                    <a:pt x="1360" y="1144"/>
                  </a:lnTo>
                  <a:lnTo>
                    <a:pt x="1361" y="1145"/>
                  </a:lnTo>
                  <a:lnTo>
                    <a:pt x="1362" y="1146"/>
                  </a:lnTo>
                  <a:lnTo>
                    <a:pt x="1363" y="1147"/>
                  </a:lnTo>
                  <a:lnTo>
                    <a:pt x="1361" y="1151"/>
                  </a:lnTo>
                  <a:lnTo>
                    <a:pt x="1359" y="1153"/>
                  </a:lnTo>
                  <a:lnTo>
                    <a:pt x="1354" y="1152"/>
                  </a:lnTo>
                  <a:lnTo>
                    <a:pt x="1350" y="1153"/>
                  </a:lnTo>
                  <a:lnTo>
                    <a:pt x="1348" y="1151"/>
                  </a:lnTo>
                  <a:lnTo>
                    <a:pt x="1344" y="1151"/>
                  </a:lnTo>
                  <a:lnTo>
                    <a:pt x="1342" y="1153"/>
                  </a:lnTo>
                  <a:lnTo>
                    <a:pt x="1341" y="1156"/>
                  </a:lnTo>
                  <a:lnTo>
                    <a:pt x="1339" y="1156"/>
                  </a:lnTo>
                  <a:lnTo>
                    <a:pt x="1338" y="1156"/>
                  </a:lnTo>
                  <a:lnTo>
                    <a:pt x="1336" y="1156"/>
                  </a:lnTo>
                  <a:lnTo>
                    <a:pt x="1337" y="1157"/>
                  </a:lnTo>
                  <a:lnTo>
                    <a:pt x="1338" y="1159"/>
                  </a:lnTo>
                  <a:lnTo>
                    <a:pt x="1342" y="1159"/>
                  </a:lnTo>
                  <a:lnTo>
                    <a:pt x="1343" y="1161"/>
                  </a:lnTo>
                  <a:lnTo>
                    <a:pt x="1343" y="1164"/>
                  </a:lnTo>
                  <a:lnTo>
                    <a:pt x="1338" y="1168"/>
                  </a:lnTo>
                  <a:lnTo>
                    <a:pt x="1336" y="1171"/>
                  </a:lnTo>
                  <a:lnTo>
                    <a:pt x="1333" y="1171"/>
                  </a:lnTo>
                  <a:lnTo>
                    <a:pt x="1332" y="1174"/>
                  </a:lnTo>
                  <a:lnTo>
                    <a:pt x="1330" y="1177"/>
                  </a:lnTo>
                  <a:lnTo>
                    <a:pt x="1329" y="1176"/>
                  </a:lnTo>
                  <a:lnTo>
                    <a:pt x="1325" y="1177"/>
                  </a:lnTo>
                  <a:lnTo>
                    <a:pt x="1324" y="1179"/>
                  </a:lnTo>
                  <a:lnTo>
                    <a:pt x="1325" y="1179"/>
                  </a:lnTo>
                  <a:lnTo>
                    <a:pt x="1325" y="1181"/>
                  </a:lnTo>
                  <a:lnTo>
                    <a:pt x="1324" y="1184"/>
                  </a:lnTo>
                  <a:lnTo>
                    <a:pt x="1322" y="1186"/>
                  </a:lnTo>
                  <a:lnTo>
                    <a:pt x="1322" y="1184"/>
                  </a:lnTo>
                  <a:lnTo>
                    <a:pt x="1321" y="1181"/>
                  </a:lnTo>
                  <a:lnTo>
                    <a:pt x="1320" y="1181"/>
                  </a:lnTo>
                  <a:lnTo>
                    <a:pt x="1318" y="1183"/>
                  </a:lnTo>
                  <a:lnTo>
                    <a:pt x="1316" y="1185"/>
                  </a:lnTo>
                  <a:lnTo>
                    <a:pt x="1314" y="1186"/>
                  </a:lnTo>
                  <a:lnTo>
                    <a:pt x="1312" y="1184"/>
                  </a:lnTo>
                  <a:lnTo>
                    <a:pt x="1308" y="1183"/>
                  </a:lnTo>
                  <a:lnTo>
                    <a:pt x="1307" y="1190"/>
                  </a:lnTo>
                  <a:lnTo>
                    <a:pt x="1304" y="1192"/>
                  </a:lnTo>
                  <a:lnTo>
                    <a:pt x="1302" y="1193"/>
                  </a:lnTo>
                  <a:lnTo>
                    <a:pt x="1300" y="1193"/>
                  </a:lnTo>
                  <a:lnTo>
                    <a:pt x="1302" y="1194"/>
                  </a:lnTo>
                  <a:lnTo>
                    <a:pt x="1302" y="1195"/>
                  </a:lnTo>
                  <a:lnTo>
                    <a:pt x="1301" y="1197"/>
                  </a:lnTo>
                  <a:lnTo>
                    <a:pt x="1298" y="1197"/>
                  </a:lnTo>
                  <a:lnTo>
                    <a:pt x="1297" y="1199"/>
                  </a:lnTo>
                  <a:lnTo>
                    <a:pt x="1297" y="1205"/>
                  </a:lnTo>
                  <a:lnTo>
                    <a:pt x="1296" y="1206"/>
                  </a:lnTo>
                  <a:lnTo>
                    <a:pt x="1291" y="1206"/>
                  </a:lnTo>
                  <a:lnTo>
                    <a:pt x="1289" y="1205"/>
                  </a:lnTo>
                  <a:lnTo>
                    <a:pt x="1287" y="1206"/>
                  </a:lnTo>
                  <a:lnTo>
                    <a:pt x="1287" y="1207"/>
                  </a:lnTo>
                  <a:lnTo>
                    <a:pt x="1286" y="1208"/>
                  </a:lnTo>
                  <a:lnTo>
                    <a:pt x="1283" y="1208"/>
                  </a:lnTo>
                  <a:lnTo>
                    <a:pt x="1277" y="1211"/>
                  </a:lnTo>
                  <a:lnTo>
                    <a:pt x="1273" y="1210"/>
                  </a:lnTo>
                  <a:lnTo>
                    <a:pt x="1270" y="1209"/>
                  </a:lnTo>
                  <a:lnTo>
                    <a:pt x="1268" y="1210"/>
                  </a:lnTo>
                  <a:lnTo>
                    <a:pt x="1267" y="1212"/>
                  </a:lnTo>
                  <a:lnTo>
                    <a:pt x="1266" y="1214"/>
                  </a:lnTo>
                  <a:lnTo>
                    <a:pt x="1262" y="1214"/>
                  </a:lnTo>
                  <a:lnTo>
                    <a:pt x="1259" y="1212"/>
                  </a:lnTo>
                  <a:lnTo>
                    <a:pt x="1256" y="1211"/>
                  </a:lnTo>
                  <a:lnTo>
                    <a:pt x="1253" y="1212"/>
                  </a:lnTo>
                  <a:lnTo>
                    <a:pt x="1251" y="1214"/>
                  </a:lnTo>
                  <a:lnTo>
                    <a:pt x="1248" y="1215"/>
                  </a:lnTo>
                  <a:lnTo>
                    <a:pt x="1248" y="1216"/>
                  </a:lnTo>
                  <a:lnTo>
                    <a:pt x="1246" y="1217"/>
                  </a:lnTo>
                  <a:lnTo>
                    <a:pt x="1243" y="1217"/>
                  </a:lnTo>
                  <a:lnTo>
                    <a:pt x="1242" y="1213"/>
                  </a:lnTo>
                  <a:lnTo>
                    <a:pt x="1240" y="1212"/>
                  </a:lnTo>
                  <a:lnTo>
                    <a:pt x="1239" y="1214"/>
                  </a:lnTo>
                  <a:lnTo>
                    <a:pt x="1238" y="1216"/>
                  </a:lnTo>
                  <a:lnTo>
                    <a:pt x="1237" y="1217"/>
                  </a:lnTo>
                  <a:lnTo>
                    <a:pt x="1237" y="1220"/>
                  </a:lnTo>
                  <a:lnTo>
                    <a:pt x="1235" y="1220"/>
                  </a:lnTo>
                  <a:lnTo>
                    <a:pt x="1233" y="1218"/>
                  </a:lnTo>
                  <a:lnTo>
                    <a:pt x="1231" y="1218"/>
                  </a:lnTo>
                  <a:lnTo>
                    <a:pt x="1229" y="1219"/>
                  </a:lnTo>
                  <a:lnTo>
                    <a:pt x="1228" y="1219"/>
                  </a:lnTo>
                  <a:lnTo>
                    <a:pt x="1226" y="1218"/>
                  </a:lnTo>
                  <a:lnTo>
                    <a:pt x="1224" y="1218"/>
                  </a:lnTo>
                  <a:lnTo>
                    <a:pt x="1223" y="1219"/>
                  </a:lnTo>
                  <a:lnTo>
                    <a:pt x="1222" y="1219"/>
                  </a:lnTo>
                  <a:lnTo>
                    <a:pt x="1221" y="1220"/>
                  </a:lnTo>
                  <a:lnTo>
                    <a:pt x="1221" y="1220"/>
                  </a:lnTo>
                  <a:lnTo>
                    <a:pt x="1218" y="1220"/>
                  </a:lnTo>
                  <a:lnTo>
                    <a:pt x="1215" y="1217"/>
                  </a:lnTo>
                  <a:lnTo>
                    <a:pt x="1213" y="1213"/>
                  </a:lnTo>
                  <a:lnTo>
                    <a:pt x="1210" y="1211"/>
                  </a:lnTo>
                  <a:lnTo>
                    <a:pt x="1209" y="1209"/>
                  </a:lnTo>
                  <a:lnTo>
                    <a:pt x="1209" y="1206"/>
                  </a:lnTo>
                  <a:lnTo>
                    <a:pt x="1208" y="1204"/>
                  </a:lnTo>
                  <a:lnTo>
                    <a:pt x="1208" y="1202"/>
                  </a:lnTo>
                  <a:lnTo>
                    <a:pt x="1209" y="1200"/>
                  </a:lnTo>
                  <a:lnTo>
                    <a:pt x="1206" y="1201"/>
                  </a:lnTo>
                  <a:lnTo>
                    <a:pt x="1204" y="1203"/>
                  </a:lnTo>
                  <a:lnTo>
                    <a:pt x="1204" y="1205"/>
                  </a:lnTo>
                  <a:lnTo>
                    <a:pt x="1204" y="1206"/>
                  </a:lnTo>
                  <a:lnTo>
                    <a:pt x="1200" y="1207"/>
                  </a:lnTo>
                  <a:lnTo>
                    <a:pt x="1201" y="1208"/>
                  </a:lnTo>
                  <a:lnTo>
                    <a:pt x="1201" y="1209"/>
                  </a:lnTo>
                  <a:lnTo>
                    <a:pt x="1203" y="1211"/>
                  </a:lnTo>
                  <a:lnTo>
                    <a:pt x="1204" y="1214"/>
                  </a:lnTo>
                  <a:lnTo>
                    <a:pt x="1205" y="1214"/>
                  </a:lnTo>
                  <a:lnTo>
                    <a:pt x="1207" y="1218"/>
                  </a:lnTo>
                  <a:lnTo>
                    <a:pt x="1207" y="1224"/>
                  </a:lnTo>
                  <a:lnTo>
                    <a:pt x="1208" y="1226"/>
                  </a:lnTo>
                  <a:lnTo>
                    <a:pt x="1207" y="1227"/>
                  </a:lnTo>
                  <a:lnTo>
                    <a:pt x="1207" y="1230"/>
                  </a:lnTo>
                  <a:lnTo>
                    <a:pt x="1207" y="1230"/>
                  </a:lnTo>
                  <a:lnTo>
                    <a:pt x="1206" y="1229"/>
                  </a:lnTo>
                  <a:lnTo>
                    <a:pt x="1205" y="1229"/>
                  </a:lnTo>
                  <a:lnTo>
                    <a:pt x="1205" y="1230"/>
                  </a:lnTo>
                  <a:lnTo>
                    <a:pt x="1205" y="1231"/>
                  </a:lnTo>
                  <a:lnTo>
                    <a:pt x="1204" y="1231"/>
                  </a:lnTo>
                  <a:lnTo>
                    <a:pt x="1203" y="1231"/>
                  </a:lnTo>
                  <a:lnTo>
                    <a:pt x="1201" y="1231"/>
                  </a:lnTo>
                  <a:lnTo>
                    <a:pt x="1200" y="1232"/>
                  </a:lnTo>
                  <a:lnTo>
                    <a:pt x="1198" y="1234"/>
                  </a:lnTo>
                  <a:lnTo>
                    <a:pt x="1194" y="1234"/>
                  </a:lnTo>
                  <a:lnTo>
                    <a:pt x="1193" y="1230"/>
                  </a:lnTo>
                  <a:lnTo>
                    <a:pt x="1190" y="1233"/>
                  </a:lnTo>
                  <a:lnTo>
                    <a:pt x="1190" y="1239"/>
                  </a:lnTo>
                  <a:lnTo>
                    <a:pt x="1189" y="1240"/>
                  </a:lnTo>
                  <a:lnTo>
                    <a:pt x="1187" y="1241"/>
                  </a:lnTo>
                  <a:lnTo>
                    <a:pt x="1185" y="1239"/>
                  </a:lnTo>
                  <a:lnTo>
                    <a:pt x="1182" y="1240"/>
                  </a:lnTo>
                  <a:lnTo>
                    <a:pt x="1180" y="1242"/>
                  </a:lnTo>
                  <a:lnTo>
                    <a:pt x="1179" y="1243"/>
                  </a:lnTo>
                  <a:lnTo>
                    <a:pt x="1178" y="1244"/>
                  </a:lnTo>
                  <a:lnTo>
                    <a:pt x="1175" y="1243"/>
                  </a:lnTo>
                  <a:lnTo>
                    <a:pt x="1172" y="1241"/>
                  </a:lnTo>
                  <a:lnTo>
                    <a:pt x="1173" y="1239"/>
                  </a:lnTo>
                  <a:lnTo>
                    <a:pt x="1173" y="1238"/>
                  </a:lnTo>
                  <a:lnTo>
                    <a:pt x="1172" y="1238"/>
                  </a:lnTo>
                  <a:lnTo>
                    <a:pt x="1171" y="1238"/>
                  </a:lnTo>
                  <a:lnTo>
                    <a:pt x="1171" y="1240"/>
                  </a:lnTo>
                  <a:lnTo>
                    <a:pt x="1172" y="1244"/>
                  </a:lnTo>
                  <a:lnTo>
                    <a:pt x="1171" y="1245"/>
                  </a:lnTo>
                  <a:lnTo>
                    <a:pt x="1170" y="1246"/>
                  </a:lnTo>
                  <a:lnTo>
                    <a:pt x="1166" y="1245"/>
                  </a:lnTo>
                  <a:lnTo>
                    <a:pt x="1163" y="1244"/>
                  </a:lnTo>
                  <a:lnTo>
                    <a:pt x="1161" y="1242"/>
                  </a:lnTo>
                  <a:lnTo>
                    <a:pt x="1159" y="1242"/>
                  </a:lnTo>
                  <a:lnTo>
                    <a:pt x="1158" y="1244"/>
                  </a:lnTo>
                  <a:lnTo>
                    <a:pt x="1156" y="1246"/>
                  </a:lnTo>
                  <a:lnTo>
                    <a:pt x="1155" y="1247"/>
                  </a:lnTo>
                  <a:lnTo>
                    <a:pt x="1154" y="1246"/>
                  </a:lnTo>
                  <a:lnTo>
                    <a:pt x="1151" y="1248"/>
                  </a:lnTo>
                  <a:lnTo>
                    <a:pt x="1151" y="1250"/>
                  </a:lnTo>
                  <a:lnTo>
                    <a:pt x="1148" y="1252"/>
                  </a:lnTo>
                  <a:lnTo>
                    <a:pt x="1142" y="1252"/>
                  </a:lnTo>
                  <a:lnTo>
                    <a:pt x="1140" y="1253"/>
                  </a:lnTo>
                  <a:lnTo>
                    <a:pt x="1136" y="1253"/>
                  </a:lnTo>
                  <a:lnTo>
                    <a:pt x="1134" y="1254"/>
                  </a:lnTo>
                  <a:lnTo>
                    <a:pt x="1133" y="1253"/>
                  </a:lnTo>
                  <a:lnTo>
                    <a:pt x="1131" y="1253"/>
                  </a:lnTo>
                  <a:lnTo>
                    <a:pt x="1130" y="1253"/>
                  </a:lnTo>
                  <a:lnTo>
                    <a:pt x="1130" y="1255"/>
                  </a:lnTo>
                  <a:lnTo>
                    <a:pt x="1126" y="1257"/>
                  </a:lnTo>
                  <a:lnTo>
                    <a:pt x="1123" y="1257"/>
                  </a:lnTo>
                  <a:lnTo>
                    <a:pt x="1119" y="1260"/>
                  </a:lnTo>
                  <a:lnTo>
                    <a:pt x="1117" y="1263"/>
                  </a:lnTo>
                  <a:lnTo>
                    <a:pt x="1115" y="1263"/>
                  </a:lnTo>
                  <a:lnTo>
                    <a:pt x="1113" y="1262"/>
                  </a:lnTo>
                  <a:lnTo>
                    <a:pt x="1113" y="1259"/>
                  </a:lnTo>
                  <a:lnTo>
                    <a:pt x="1112" y="1258"/>
                  </a:lnTo>
                  <a:lnTo>
                    <a:pt x="1112" y="1261"/>
                  </a:lnTo>
                  <a:lnTo>
                    <a:pt x="1111" y="1264"/>
                  </a:lnTo>
                  <a:lnTo>
                    <a:pt x="1109" y="1265"/>
                  </a:lnTo>
                  <a:lnTo>
                    <a:pt x="1105" y="1268"/>
                  </a:lnTo>
                  <a:lnTo>
                    <a:pt x="1104" y="1271"/>
                  </a:lnTo>
                  <a:lnTo>
                    <a:pt x="1105" y="1274"/>
                  </a:lnTo>
                  <a:lnTo>
                    <a:pt x="1111" y="1275"/>
                  </a:lnTo>
                  <a:lnTo>
                    <a:pt x="1112" y="1276"/>
                  </a:lnTo>
                  <a:lnTo>
                    <a:pt x="1111" y="1277"/>
                  </a:lnTo>
                  <a:lnTo>
                    <a:pt x="1109" y="1279"/>
                  </a:lnTo>
                  <a:lnTo>
                    <a:pt x="1109" y="1280"/>
                  </a:lnTo>
                  <a:lnTo>
                    <a:pt x="1115" y="1285"/>
                  </a:lnTo>
                  <a:lnTo>
                    <a:pt x="1115" y="1286"/>
                  </a:lnTo>
                  <a:lnTo>
                    <a:pt x="1114" y="1288"/>
                  </a:lnTo>
                  <a:lnTo>
                    <a:pt x="1113" y="1290"/>
                  </a:lnTo>
                  <a:lnTo>
                    <a:pt x="1110" y="1292"/>
                  </a:lnTo>
                  <a:lnTo>
                    <a:pt x="1103" y="1293"/>
                  </a:lnTo>
                  <a:lnTo>
                    <a:pt x="1098" y="1292"/>
                  </a:lnTo>
                  <a:lnTo>
                    <a:pt x="1096" y="1290"/>
                  </a:lnTo>
                  <a:lnTo>
                    <a:pt x="1096" y="1288"/>
                  </a:lnTo>
                  <a:lnTo>
                    <a:pt x="1097" y="1289"/>
                  </a:lnTo>
                  <a:lnTo>
                    <a:pt x="1099" y="1288"/>
                  </a:lnTo>
                  <a:lnTo>
                    <a:pt x="1099" y="1287"/>
                  </a:lnTo>
                  <a:lnTo>
                    <a:pt x="1098" y="1286"/>
                  </a:lnTo>
                  <a:lnTo>
                    <a:pt x="1096" y="1285"/>
                  </a:lnTo>
                  <a:lnTo>
                    <a:pt x="1094" y="1281"/>
                  </a:lnTo>
                  <a:lnTo>
                    <a:pt x="1094" y="1279"/>
                  </a:lnTo>
                  <a:lnTo>
                    <a:pt x="1092" y="1277"/>
                  </a:lnTo>
                  <a:lnTo>
                    <a:pt x="1091" y="1275"/>
                  </a:lnTo>
                  <a:lnTo>
                    <a:pt x="1090" y="1274"/>
                  </a:lnTo>
                  <a:lnTo>
                    <a:pt x="1089" y="1272"/>
                  </a:lnTo>
                  <a:lnTo>
                    <a:pt x="1091" y="1268"/>
                  </a:lnTo>
                  <a:lnTo>
                    <a:pt x="1090" y="1265"/>
                  </a:lnTo>
                  <a:lnTo>
                    <a:pt x="1092" y="1262"/>
                  </a:lnTo>
                  <a:lnTo>
                    <a:pt x="1093" y="1258"/>
                  </a:lnTo>
                  <a:lnTo>
                    <a:pt x="1097" y="1257"/>
                  </a:lnTo>
                  <a:lnTo>
                    <a:pt x="1097" y="1254"/>
                  </a:lnTo>
                  <a:lnTo>
                    <a:pt x="1094" y="1254"/>
                  </a:lnTo>
                  <a:lnTo>
                    <a:pt x="1092" y="1252"/>
                  </a:lnTo>
                  <a:lnTo>
                    <a:pt x="1092" y="1252"/>
                  </a:lnTo>
                  <a:lnTo>
                    <a:pt x="1090" y="1252"/>
                  </a:lnTo>
                  <a:lnTo>
                    <a:pt x="1088" y="1248"/>
                  </a:lnTo>
                  <a:lnTo>
                    <a:pt x="1086" y="1247"/>
                  </a:lnTo>
                  <a:lnTo>
                    <a:pt x="1085" y="1247"/>
                  </a:lnTo>
                  <a:lnTo>
                    <a:pt x="1086" y="1252"/>
                  </a:lnTo>
                  <a:lnTo>
                    <a:pt x="1083" y="1254"/>
                  </a:lnTo>
                  <a:lnTo>
                    <a:pt x="1080" y="1255"/>
                  </a:lnTo>
                  <a:lnTo>
                    <a:pt x="1076" y="1255"/>
                  </a:lnTo>
                  <a:lnTo>
                    <a:pt x="1074" y="1256"/>
                  </a:lnTo>
                  <a:lnTo>
                    <a:pt x="1072" y="1255"/>
                  </a:lnTo>
                  <a:lnTo>
                    <a:pt x="1072" y="1253"/>
                  </a:lnTo>
                  <a:lnTo>
                    <a:pt x="1073" y="1252"/>
                  </a:lnTo>
                  <a:lnTo>
                    <a:pt x="1072" y="1250"/>
                  </a:lnTo>
                  <a:lnTo>
                    <a:pt x="1070" y="1249"/>
                  </a:lnTo>
                  <a:lnTo>
                    <a:pt x="1067" y="1249"/>
                  </a:lnTo>
                  <a:lnTo>
                    <a:pt x="1065" y="1249"/>
                  </a:lnTo>
                  <a:lnTo>
                    <a:pt x="1062" y="1249"/>
                  </a:lnTo>
                  <a:lnTo>
                    <a:pt x="1062" y="1248"/>
                  </a:lnTo>
                  <a:lnTo>
                    <a:pt x="1060" y="1246"/>
                  </a:lnTo>
                  <a:lnTo>
                    <a:pt x="1057" y="1244"/>
                  </a:lnTo>
                  <a:lnTo>
                    <a:pt x="1057" y="1243"/>
                  </a:lnTo>
                  <a:lnTo>
                    <a:pt x="1057" y="1241"/>
                  </a:lnTo>
                  <a:lnTo>
                    <a:pt x="1057" y="1241"/>
                  </a:lnTo>
                  <a:lnTo>
                    <a:pt x="1054" y="1240"/>
                  </a:lnTo>
                  <a:lnTo>
                    <a:pt x="1054" y="1242"/>
                  </a:lnTo>
                  <a:lnTo>
                    <a:pt x="1054" y="1246"/>
                  </a:lnTo>
                  <a:lnTo>
                    <a:pt x="1055" y="1248"/>
                  </a:lnTo>
                  <a:lnTo>
                    <a:pt x="1055" y="1249"/>
                  </a:lnTo>
                  <a:lnTo>
                    <a:pt x="1053" y="1250"/>
                  </a:lnTo>
                  <a:lnTo>
                    <a:pt x="1051" y="1247"/>
                  </a:lnTo>
                  <a:lnTo>
                    <a:pt x="1050" y="1247"/>
                  </a:lnTo>
                  <a:lnTo>
                    <a:pt x="1049" y="1247"/>
                  </a:lnTo>
                  <a:lnTo>
                    <a:pt x="1049" y="1249"/>
                  </a:lnTo>
                  <a:lnTo>
                    <a:pt x="1047" y="1252"/>
                  </a:lnTo>
                  <a:lnTo>
                    <a:pt x="1044" y="1251"/>
                  </a:lnTo>
                  <a:lnTo>
                    <a:pt x="1041" y="1252"/>
                  </a:lnTo>
                  <a:lnTo>
                    <a:pt x="1039" y="1253"/>
                  </a:lnTo>
                  <a:lnTo>
                    <a:pt x="1037" y="1252"/>
                  </a:lnTo>
                  <a:lnTo>
                    <a:pt x="1033" y="1248"/>
                  </a:lnTo>
                  <a:lnTo>
                    <a:pt x="1032" y="1248"/>
                  </a:lnTo>
                  <a:lnTo>
                    <a:pt x="1028" y="1250"/>
                  </a:lnTo>
                  <a:lnTo>
                    <a:pt x="1023" y="1250"/>
                  </a:lnTo>
                  <a:lnTo>
                    <a:pt x="1022" y="1248"/>
                  </a:lnTo>
                  <a:lnTo>
                    <a:pt x="1020" y="1250"/>
                  </a:lnTo>
                  <a:lnTo>
                    <a:pt x="1017" y="1247"/>
                  </a:lnTo>
                  <a:lnTo>
                    <a:pt x="1014" y="1246"/>
                  </a:lnTo>
                  <a:lnTo>
                    <a:pt x="1011" y="1244"/>
                  </a:lnTo>
                  <a:lnTo>
                    <a:pt x="1010" y="1242"/>
                  </a:lnTo>
                  <a:lnTo>
                    <a:pt x="1009" y="1241"/>
                  </a:lnTo>
                  <a:lnTo>
                    <a:pt x="1008" y="1239"/>
                  </a:lnTo>
                  <a:lnTo>
                    <a:pt x="1007" y="1240"/>
                  </a:lnTo>
                  <a:lnTo>
                    <a:pt x="1005" y="1239"/>
                  </a:lnTo>
                  <a:lnTo>
                    <a:pt x="1003" y="1238"/>
                  </a:lnTo>
                  <a:lnTo>
                    <a:pt x="1001" y="1237"/>
                  </a:lnTo>
                  <a:lnTo>
                    <a:pt x="1000" y="1238"/>
                  </a:lnTo>
                  <a:lnTo>
                    <a:pt x="999" y="1238"/>
                  </a:lnTo>
                  <a:lnTo>
                    <a:pt x="999" y="1236"/>
                  </a:lnTo>
                  <a:lnTo>
                    <a:pt x="999" y="1233"/>
                  </a:lnTo>
                  <a:lnTo>
                    <a:pt x="999" y="1229"/>
                  </a:lnTo>
                  <a:lnTo>
                    <a:pt x="998" y="1228"/>
                  </a:lnTo>
                  <a:lnTo>
                    <a:pt x="997" y="1227"/>
                  </a:lnTo>
                  <a:lnTo>
                    <a:pt x="996" y="1226"/>
                  </a:lnTo>
                  <a:lnTo>
                    <a:pt x="995" y="1224"/>
                  </a:lnTo>
                  <a:lnTo>
                    <a:pt x="995" y="1221"/>
                  </a:lnTo>
                  <a:lnTo>
                    <a:pt x="997" y="1218"/>
                  </a:lnTo>
                  <a:lnTo>
                    <a:pt x="998" y="1218"/>
                  </a:lnTo>
                  <a:lnTo>
                    <a:pt x="1000" y="1216"/>
                  </a:lnTo>
                  <a:lnTo>
                    <a:pt x="1001" y="1214"/>
                  </a:lnTo>
                  <a:lnTo>
                    <a:pt x="1003" y="1212"/>
                  </a:lnTo>
                  <a:lnTo>
                    <a:pt x="998" y="1209"/>
                  </a:lnTo>
                  <a:lnTo>
                    <a:pt x="995" y="1207"/>
                  </a:lnTo>
                  <a:lnTo>
                    <a:pt x="993" y="1208"/>
                  </a:lnTo>
                  <a:lnTo>
                    <a:pt x="989" y="1209"/>
                  </a:lnTo>
                  <a:lnTo>
                    <a:pt x="987" y="1209"/>
                  </a:lnTo>
                  <a:lnTo>
                    <a:pt x="987" y="1209"/>
                  </a:lnTo>
                  <a:lnTo>
                    <a:pt x="984" y="1206"/>
                  </a:lnTo>
                  <a:lnTo>
                    <a:pt x="984" y="1206"/>
                  </a:lnTo>
                  <a:lnTo>
                    <a:pt x="981" y="1205"/>
                  </a:lnTo>
                  <a:lnTo>
                    <a:pt x="979" y="1205"/>
                  </a:lnTo>
                  <a:lnTo>
                    <a:pt x="977" y="1206"/>
                  </a:lnTo>
                  <a:lnTo>
                    <a:pt x="976" y="1207"/>
                  </a:lnTo>
                  <a:lnTo>
                    <a:pt x="974" y="1207"/>
                  </a:lnTo>
                  <a:lnTo>
                    <a:pt x="972" y="1206"/>
                  </a:lnTo>
                  <a:lnTo>
                    <a:pt x="969" y="1203"/>
                  </a:lnTo>
                  <a:lnTo>
                    <a:pt x="965" y="1202"/>
                  </a:lnTo>
                  <a:lnTo>
                    <a:pt x="965" y="1201"/>
                  </a:lnTo>
                  <a:lnTo>
                    <a:pt x="963" y="1199"/>
                  </a:lnTo>
                  <a:lnTo>
                    <a:pt x="962" y="1196"/>
                  </a:lnTo>
                  <a:lnTo>
                    <a:pt x="959" y="1195"/>
                  </a:lnTo>
                  <a:lnTo>
                    <a:pt x="957" y="1194"/>
                  </a:lnTo>
                  <a:lnTo>
                    <a:pt x="956" y="1194"/>
                  </a:lnTo>
                  <a:lnTo>
                    <a:pt x="954" y="1195"/>
                  </a:lnTo>
                  <a:lnTo>
                    <a:pt x="949" y="1199"/>
                  </a:lnTo>
                  <a:lnTo>
                    <a:pt x="946" y="1199"/>
                  </a:lnTo>
                  <a:lnTo>
                    <a:pt x="945" y="1200"/>
                  </a:lnTo>
                  <a:lnTo>
                    <a:pt x="943" y="1201"/>
                  </a:lnTo>
                  <a:lnTo>
                    <a:pt x="943" y="1204"/>
                  </a:lnTo>
                  <a:lnTo>
                    <a:pt x="942" y="1207"/>
                  </a:lnTo>
                  <a:lnTo>
                    <a:pt x="941" y="1209"/>
                  </a:lnTo>
                  <a:lnTo>
                    <a:pt x="939" y="1210"/>
                  </a:lnTo>
                  <a:lnTo>
                    <a:pt x="938" y="1211"/>
                  </a:lnTo>
                  <a:lnTo>
                    <a:pt x="936" y="1211"/>
                  </a:lnTo>
                  <a:lnTo>
                    <a:pt x="934" y="1211"/>
                  </a:lnTo>
                  <a:lnTo>
                    <a:pt x="930" y="1214"/>
                  </a:lnTo>
                  <a:lnTo>
                    <a:pt x="927" y="1214"/>
                  </a:lnTo>
                  <a:lnTo>
                    <a:pt x="925" y="1212"/>
                  </a:lnTo>
                  <a:lnTo>
                    <a:pt x="925" y="1211"/>
                  </a:lnTo>
                  <a:lnTo>
                    <a:pt x="923" y="1211"/>
                  </a:lnTo>
                  <a:lnTo>
                    <a:pt x="920" y="1212"/>
                  </a:lnTo>
                  <a:lnTo>
                    <a:pt x="919" y="1216"/>
                  </a:lnTo>
                  <a:lnTo>
                    <a:pt x="918" y="1218"/>
                  </a:lnTo>
                  <a:lnTo>
                    <a:pt x="918" y="1219"/>
                  </a:lnTo>
                  <a:lnTo>
                    <a:pt x="917" y="1220"/>
                  </a:lnTo>
                  <a:lnTo>
                    <a:pt x="916" y="1220"/>
                  </a:lnTo>
                  <a:lnTo>
                    <a:pt x="908" y="1212"/>
                  </a:lnTo>
                  <a:lnTo>
                    <a:pt x="907" y="1212"/>
                  </a:lnTo>
                  <a:lnTo>
                    <a:pt x="905" y="1213"/>
                  </a:lnTo>
                  <a:lnTo>
                    <a:pt x="904" y="1217"/>
                  </a:lnTo>
                  <a:lnTo>
                    <a:pt x="903" y="1218"/>
                  </a:lnTo>
                  <a:lnTo>
                    <a:pt x="902" y="1217"/>
                  </a:lnTo>
                  <a:lnTo>
                    <a:pt x="899" y="1212"/>
                  </a:lnTo>
                  <a:lnTo>
                    <a:pt x="898" y="1212"/>
                  </a:lnTo>
                  <a:lnTo>
                    <a:pt x="897" y="1212"/>
                  </a:lnTo>
                  <a:lnTo>
                    <a:pt x="896" y="1214"/>
                  </a:lnTo>
                  <a:lnTo>
                    <a:pt x="894" y="1216"/>
                  </a:lnTo>
                  <a:lnTo>
                    <a:pt x="893" y="1218"/>
                  </a:lnTo>
                  <a:lnTo>
                    <a:pt x="893" y="1219"/>
                  </a:lnTo>
                  <a:lnTo>
                    <a:pt x="890" y="1221"/>
                  </a:lnTo>
                  <a:lnTo>
                    <a:pt x="888" y="1222"/>
                  </a:lnTo>
                  <a:lnTo>
                    <a:pt x="888" y="1222"/>
                  </a:lnTo>
                  <a:lnTo>
                    <a:pt x="886" y="1222"/>
                  </a:lnTo>
                  <a:lnTo>
                    <a:pt x="884" y="1220"/>
                  </a:lnTo>
                  <a:lnTo>
                    <a:pt x="883" y="1218"/>
                  </a:lnTo>
                  <a:lnTo>
                    <a:pt x="880" y="1216"/>
                  </a:lnTo>
                  <a:lnTo>
                    <a:pt x="876" y="1214"/>
                  </a:lnTo>
                  <a:lnTo>
                    <a:pt x="873" y="1213"/>
                  </a:lnTo>
                  <a:lnTo>
                    <a:pt x="872" y="1212"/>
                  </a:lnTo>
                  <a:lnTo>
                    <a:pt x="871" y="1213"/>
                  </a:lnTo>
                  <a:lnTo>
                    <a:pt x="871" y="1214"/>
                  </a:lnTo>
                  <a:lnTo>
                    <a:pt x="869" y="1216"/>
                  </a:lnTo>
                  <a:lnTo>
                    <a:pt x="867" y="1219"/>
                  </a:lnTo>
                  <a:lnTo>
                    <a:pt x="865" y="1222"/>
                  </a:lnTo>
                  <a:lnTo>
                    <a:pt x="863" y="1223"/>
                  </a:lnTo>
                  <a:lnTo>
                    <a:pt x="862" y="1225"/>
                  </a:lnTo>
                  <a:lnTo>
                    <a:pt x="861" y="1223"/>
                  </a:lnTo>
                  <a:lnTo>
                    <a:pt x="859" y="1223"/>
                  </a:lnTo>
                  <a:lnTo>
                    <a:pt x="856" y="1223"/>
                  </a:lnTo>
                  <a:lnTo>
                    <a:pt x="853" y="1225"/>
                  </a:lnTo>
                  <a:lnTo>
                    <a:pt x="851" y="1221"/>
                  </a:lnTo>
                  <a:lnTo>
                    <a:pt x="850" y="1221"/>
                  </a:lnTo>
                  <a:lnTo>
                    <a:pt x="849" y="1221"/>
                  </a:lnTo>
                  <a:lnTo>
                    <a:pt x="848" y="1222"/>
                  </a:lnTo>
                  <a:lnTo>
                    <a:pt x="847" y="1224"/>
                  </a:lnTo>
                  <a:lnTo>
                    <a:pt x="847" y="1227"/>
                  </a:lnTo>
                  <a:lnTo>
                    <a:pt x="845" y="1228"/>
                  </a:lnTo>
                  <a:lnTo>
                    <a:pt x="843" y="1229"/>
                  </a:lnTo>
                  <a:lnTo>
                    <a:pt x="844" y="1230"/>
                  </a:lnTo>
                  <a:lnTo>
                    <a:pt x="845" y="1232"/>
                  </a:lnTo>
                  <a:lnTo>
                    <a:pt x="845" y="1233"/>
                  </a:lnTo>
                  <a:lnTo>
                    <a:pt x="845" y="1235"/>
                  </a:lnTo>
                  <a:lnTo>
                    <a:pt x="846" y="1238"/>
                  </a:lnTo>
                  <a:lnTo>
                    <a:pt x="849" y="1241"/>
                  </a:lnTo>
                  <a:lnTo>
                    <a:pt x="850" y="1242"/>
                  </a:lnTo>
                  <a:lnTo>
                    <a:pt x="850" y="1244"/>
                  </a:lnTo>
                  <a:lnTo>
                    <a:pt x="850" y="1250"/>
                  </a:lnTo>
                  <a:lnTo>
                    <a:pt x="850" y="1252"/>
                  </a:lnTo>
                  <a:lnTo>
                    <a:pt x="850" y="1257"/>
                  </a:lnTo>
                  <a:lnTo>
                    <a:pt x="850" y="1259"/>
                  </a:lnTo>
                  <a:lnTo>
                    <a:pt x="851" y="1260"/>
                  </a:lnTo>
                  <a:lnTo>
                    <a:pt x="852" y="1261"/>
                  </a:lnTo>
                  <a:lnTo>
                    <a:pt x="852" y="1263"/>
                  </a:lnTo>
                  <a:lnTo>
                    <a:pt x="851" y="1263"/>
                  </a:lnTo>
                  <a:lnTo>
                    <a:pt x="850" y="1264"/>
                  </a:lnTo>
                  <a:lnTo>
                    <a:pt x="849" y="1264"/>
                  </a:lnTo>
                  <a:lnTo>
                    <a:pt x="848" y="1264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4" y="1262"/>
                  </a:lnTo>
                  <a:lnTo>
                    <a:pt x="841" y="1262"/>
                  </a:lnTo>
                  <a:lnTo>
                    <a:pt x="836" y="1263"/>
                  </a:lnTo>
                  <a:lnTo>
                    <a:pt x="835" y="1263"/>
                  </a:lnTo>
                  <a:lnTo>
                    <a:pt x="834" y="1262"/>
                  </a:lnTo>
                  <a:lnTo>
                    <a:pt x="834" y="1260"/>
                  </a:lnTo>
                  <a:lnTo>
                    <a:pt x="834" y="1258"/>
                  </a:lnTo>
                  <a:lnTo>
                    <a:pt x="834" y="1257"/>
                  </a:lnTo>
                  <a:lnTo>
                    <a:pt x="833" y="1256"/>
                  </a:lnTo>
                  <a:lnTo>
                    <a:pt x="834" y="1252"/>
                  </a:lnTo>
                  <a:lnTo>
                    <a:pt x="832" y="1251"/>
                  </a:lnTo>
                  <a:lnTo>
                    <a:pt x="832" y="1250"/>
                  </a:lnTo>
                  <a:lnTo>
                    <a:pt x="832" y="1247"/>
                  </a:lnTo>
                  <a:lnTo>
                    <a:pt x="832" y="1246"/>
                  </a:lnTo>
                  <a:lnTo>
                    <a:pt x="831" y="1246"/>
                  </a:lnTo>
                  <a:lnTo>
                    <a:pt x="830" y="1245"/>
                  </a:lnTo>
                  <a:lnTo>
                    <a:pt x="828" y="1246"/>
                  </a:lnTo>
                  <a:lnTo>
                    <a:pt x="823" y="1248"/>
                  </a:lnTo>
                  <a:lnTo>
                    <a:pt x="818" y="1253"/>
                  </a:lnTo>
                  <a:lnTo>
                    <a:pt x="816" y="1254"/>
                  </a:lnTo>
                  <a:lnTo>
                    <a:pt x="814" y="1255"/>
                  </a:lnTo>
                  <a:lnTo>
                    <a:pt x="811" y="1253"/>
                  </a:lnTo>
                  <a:lnTo>
                    <a:pt x="808" y="1253"/>
                  </a:lnTo>
                  <a:lnTo>
                    <a:pt x="804" y="1255"/>
                  </a:lnTo>
                  <a:lnTo>
                    <a:pt x="802" y="1254"/>
                  </a:lnTo>
                  <a:lnTo>
                    <a:pt x="801" y="1253"/>
                  </a:lnTo>
                  <a:lnTo>
                    <a:pt x="800" y="1251"/>
                  </a:lnTo>
                  <a:lnTo>
                    <a:pt x="801" y="1249"/>
                  </a:lnTo>
                  <a:lnTo>
                    <a:pt x="801" y="1248"/>
                  </a:lnTo>
                  <a:lnTo>
                    <a:pt x="799" y="1247"/>
                  </a:lnTo>
                  <a:lnTo>
                    <a:pt x="797" y="1247"/>
                  </a:lnTo>
                  <a:lnTo>
                    <a:pt x="796" y="1245"/>
                  </a:lnTo>
                  <a:lnTo>
                    <a:pt x="795" y="1243"/>
                  </a:lnTo>
                  <a:lnTo>
                    <a:pt x="796" y="1240"/>
                  </a:lnTo>
                  <a:lnTo>
                    <a:pt x="796" y="1238"/>
                  </a:lnTo>
                  <a:lnTo>
                    <a:pt x="795" y="1236"/>
                  </a:lnTo>
                  <a:lnTo>
                    <a:pt x="792" y="1235"/>
                  </a:lnTo>
                  <a:lnTo>
                    <a:pt x="785" y="1234"/>
                  </a:lnTo>
                  <a:lnTo>
                    <a:pt x="779" y="1233"/>
                  </a:lnTo>
                  <a:lnTo>
                    <a:pt x="776" y="1234"/>
                  </a:lnTo>
                  <a:lnTo>
                    <a:pt x="774" y="1233"/>
                  </a:lnTo>
                  <a:lnTo>
                    <a:pt x="773" y="1233"/>
                  </a:lnTo>
                  <a:lnTo>
                    <a:pt x="773" y="1232"/>
                  </a:lnTo>
                  <a:lnTo>
                    <a:pt x="773" y="1231"/>
                  </a:lnTo>
                  <a:lnTo>
                    <a:pt x="774" y="1228"/>
                  </a:lnTo>
                  <a:lnTo>
                    <a:pt x="774" y="1225"/>
                  </a:lnTo>
                  <a:lnTo>
                    <a:pt x="778" y="1221"/>
                  </a:lnTo>
                  <a:lnTo>
                    <a:pt x="778" y="1218"/>
                  </a:lnTo>
                  <a:lnTo>
                    <a:pt x="778" y="1215"/>
                  </a:lnTo>
                  <a:lnTo>
                    <a:pt x="779" y="1210"/>
                  </a:lnTo>
                  <a:lnTo>
                    <a:pt x="782" y="1207"/>
                  </a:lnTo>
                  <a:lnTo>
                    <a:pt x="783" y="1206"/>
                  </a:lnTo>
                  <a:lnTo>
                    <a:pt x="782" y="1205"/>
                  </a:lnTo>
                  <a:lnTo>
                    <a:pt x="781" y="1203"/>
                  </a:lnTo>
                  <a:lnTo>
                    <a:pt x="780" y="1202"/>
                  </a:lnTo>
                  <a:lnTo>
                    <a:pt x="778" y="1201"/>
                  </a:lnTo>
                  <a:lnTo>
                    <a:pt x="774" y="1201"/>
                  </a:lnTo>
                  <a:lnTo>
                    <a:pt x="769" y="1200"/>
                  </a:lnTo>
                  <a:lnTo>
                    <a:pt x="763" y="1199"/>
                  </a:lnTo>
                  <a:lnTo>
                    <a:pt x="764" y="1195"/>
                  </a:lnTo>
                  <a:lnTo>
                    <a:pt x="764" y="1192"/>
                  </a:lnTo>
                  <a:lnTo>
                    <a:pt x="763" y="1190"/>
                  </a:lnTo>
                  <a:lnTo>
                    <a:pt x="762" y="1189"/>
                  </a:lnTo>
                  <a:lnTo>
                    <a:pt x="762" y="1187"/>
                  </a:lnTo>
                  <a:lnTo>
                    <a:pt x="762" y="1184"/>
                  </a:lnTo>
                  <a:lnTo>
                    <a:pt x="761" y="1180"/>
                  </a:lnTo>
                  <a:lnTo>
                    <a:pt x="759" y="1179"/>
                  </a:lnTo>
                  <a:lnTo>
                    <a:pt x="758" y="1177"/>
                  </a:lnTo>
                  <a:lnTo>
                    <a:pt x="758" y="1175"/>
                  </a:lnTo>
                  <a:lnTo>
                    <a:pt x="758" y="1173"/>
                  </a:lnTo>
                  <a:lnTo>
                    <a:pt x="762" y="1169"/>
                  </a:lnTo>
                  <a:lnTo>
                    <a:pt x="762" y="1168"/>
                  </a:lnTo>
                  <a:lnTo>
                    <a:pt x="762" y="1168"/>
                  </a:lnTo>
                  <a:lnTo>
                    <a:pt x="760" y="1168"/>
                  </a:lnTo>
                  <a:lnTo>
                    <a:pt x="755" y="1170"/>
                  </a:lnTo>
                  <a:lnTo>
                    <a:pt x="754" y="1168"/>
                  </a:lnTo>
                  <a:lnTo>
                    <a:pt x="752" y="1168"/>
                  </a:lnTo>
                  <a:lnTo>
                    <a:pt x="748" y="1168"/>
                  </a:lnTo>
                  <a:lnTo>
                    <a:pt x="744" y="1168"/>
                  </a:lnTo>
                  <a:lnTo>
                    <a:pt x="738" y="1170"/>
                  </a:lnTo>
                  <a:lnTo>
                    <a:pt x="732" y="1172"/>
                  </a:lnTo>
                  <a:lnTo>
                    <a:pt x="730" y="1174"/>
                  </a:lnTo>
                  <a:lnTo>
                    <a:pt x="728" y="1175"/>
                  </a:lnTo>
                  <a:lnTo>
                    <a:pt x="726" y="1175"/>
                  </a:lnTo>
                  <a:lnTo>
                    <a:pt x="724" y="1175"/>
                  </a:lnTo>
                  <a:lnTo>
                    <a:pt x="724" y="1172"/>
                  </a:lnTo>
                  <a:lnTo>
                    <a:pt x="728" y="1167"/>
                  </a:lnTo>
                  <a:lnTo>
                    <a:pt x="729" y="1164"/>
                  </a:lnTo>
                  <a:lnTo>
                    <a:pt x="727" y="1162"/>
                  </a:lnTo>
                  <a:lnTo>
                    <a:pt x="727" y="1159"/>
                  </a:lnTo>
                  <a:lnTo>
                    <a:pt x="726" y="1158"/>
                  </a:lnTo>
                  <a:lnTo>
                    <a:pt x="724" y="1157"/>
                  </a:lnTo>
                  <a:lnTo>
                    <a:pt x="723" y="1155"/>
                  </a:lnTo>
                  <a:lnTo>
                    <a:pt x="723" y="1151"/>
                  </a:lnTo>
                  <a:lnTo>
                    <a:pt x="725" y="1147"/>
                  </a:lnTo>
                  <a:lnTo>
                    <a:pt x="727" y="1144"/>
                  </a:lnTo>
                  <a:lnTo>
                    <a:pt x="729" y="1144"/>
                  </a:lnTo>
                  <a:lnTo>
                    <a:pt x="729" y="1143"/>
                  </a:lnTo>
                  <a:lnTo>
                    <a:pt x="729" y="1140"/>
                  </a:lnTo>
                  <a:lnTo>
                    <a:pt x="729" y="1138"/>
                  </a:lnTo>
                  <a:lnTo>
                    <a:pt x="730" y="1134"/>
                  </a:lnTo>
                  <a:lnTo>
                    <a:pt x="732" y="1131"/>
                  </a:lnTo>
                  <a:lnTo>
                    <a:pt x="735" y="1131"/>
                  </a:lnTo>
                  <a:lnTo>
                    <a:pt x="736" y="1130"/>
                  </a:lnTo>
                  <a:lnTo>
                    <a:pt x="738" y="1129"/>
                  </a:lnTo>
                  <a:lnTo>
                    <a:pt x="739" y="1127"/>
                  </a:lnTo>
                  <a:lnTo>
                    <a:pt x="740" y="1125"/>
                  </a:lnTo>
                  <a:lnTo>
                    <a:pt x="741" y="1120"/>
                  </a:lnTo>
                  <a:lnTo>
                    <a:pt x="743" y="1119"/>
                  </a:lnTo>
                  <a:lnTo>
                    <a:pt x="746" y="1120"/>
                  </a:lnTo>
                  <a:lnTo>
                    <a:pt x="747" y="1120"/>
                  </a:lnTo>
                  <a:lnTo>
                    <a:pt x="749" y="1116"/>
                  </a:lnTo>
                  <a:lnTo>
                    <a:pt x="751" y="1113"/>
                  </a:lnTo>
                  <a:lnTo>
                    <a:pt x="754" y="1112"/>
                  </a:lnTo>
                  <a:lnTo>
                    <a:pt x="756" y="1111"/>
                  </a:lnTo>
                  <a:lnTo>
                    <a:pt x="757" y="1110"/>
                  </a:lnTo>
                  <a:lnTo>
                    <a:pt x="757" y="1108"/>
                  </a:lnTo>
                  <a:lnTo>
                    <a:pt x="755" y="1105"/>
                  </a:lnTo>
                  <a:lnTo>
                    <a:pt x="754" y="1103"/>
                  </a:lnTo>
                  <a:lnTo>
                    <a:pt x="754" y="1102"/>
                  </a:lnTo>
                  <a:lnTo>
                    <a:pt x="757" y="1101"/>
                  </a:lnTo>
                  <a:lnTo>
                    <a:pt x="758" y="1099"/>
                  </a:lnTo>
                  <a:lnTo>
                    <a:pt x="757" y="1096"/>
                  </a:lnTo>
                  <a:lnTo>
                    <a:pt x="758" y="1091"/>
                  </a:lnTo>
                  <a:lnTo>
                    <a:pt x="759" y="1086"/>
                  </a:lnTo>
                  <a:lnTo>
                    <a:pt x="760" y="1082"/>
                  </a:lnTo>
                  <a:lnTo>
                    <a:pt x="760" y="1079"/>
                  </a:lnTo>
                  <a:lnTo>
                    <a:pt x="759" y="1076"/>
                  </a:lnTo>
                  <a:lnTo>
                    <a:pt x="758" y="1071"/>
                  </a:lnTo>
                  <a:lnTo>
                    <a:pt x="757" y="1066"/>
                  </a:lnTo>
                  <a:lnTo>
                    <a:pt x="758" y="1064"/>
                  </a:lnTo>
                  <a:lnTo>
                    <a:pt x="758" y="1058"/>
                  </a:lnTo>
                  <a:lnTo>
                    <a:pt x="757" y="1052"/>
                  </a:lnTo>
                  <a:lnTo>
                    <a:pt x="756" y="1052"/>
                  </a:lnTo>
                  <a:lnTo>
                    <a:pt x="752" y="1050"/>
                  </a:lnTo>
                  <a:lnTo>
                    <a:pt x="751" y="1050"/>
                  </a:lnTo>
                  <a:lnTo>
                    <a:pt x="749" y="1050"/>
                  </a:lnTo>
                  <a:lnTo>
                    <a:pt x="749" y="1052"/>
                  </a:lnTo>
                  <a:lnTo>
                    <a:pt x="747" y="1053"/>
                  </a:lnTo>
                  <a:lnTo>
                    <a:pt x="746" y="1053"/>
                  </a:lnTo>
                  <a:lnTo>
                    <a:pt x="746" y="1052"/>
                  </a:lnTo>
                  <a:lnTo>
                    <a:pt x="745" y="1049"/>
                  </a:lnTo>
                  <a:lnTo>
                    <a:pt x="741" y="1039"/>
                  </a:lnTo>
                  <a:lnTo>
                    <a:pt x="741" y="1036"/>
                  </a:lnTo>
                  <a:lnTo>
                    <a:pt x="740" y="1033"/>
                  </a:lnTo>
                  <a:lnTo>
                    <a:pt x="739" y="1032"/>
                  </a:lnTo>
                  <a:lnTo>
                    <a:pt x="738" y="1031"/>
                  </a:lnTo>
                  <a:lnTo>
                    <a:pt x="735" y="1027"/>
                  </a:lnTo>
                  <a:lnTo>
                    <a:pt x="734" y="1026"/>
                  </a:lnTo>
                  <a:lnTo>
                    <a:pt x="733" y="1025"/>
                  </a:lnTo>
                  <a:lnTo>
                    <a:pt x="732" y="1026"/>
                  </a:lnTo>
                  <a:lnTo>
                    <a:pt x="730" y="1026"/>
                  </a:lnTo>
                  <a:lnTo>
                    <a:pt x="729" y="1024"/>
                  </a:lnTo>
                  <a:lnTo>
                    <a:pt x="728" y="1022"/>
                  </a:lnTo>
                  <a:lnTo>
                    <a:pt x="727" y="1021"/>
                  </a:lnTo>
                  <a:lnTo>
                    <a:pt x="725" y="1021"/>
                  </a:lnTo>
                  <a:lnTo>
                    <a:pt x="723" y="1021"/>
                  </a:lnTo>
                  <a:lnTo>
                    <a:pt x="722" y="1022"/>
                  </a:lnTo>
                  <a:lnTo>
                    <a:pt x="721" y="1023"/>
                  </a:lnTo>
                  <a:lnTo>
                    <a:pt x="720" y="1026"/>
                  </a:lnTo>
                  <a:lnTo>
                    <a:pt x="717" y="1029"/>
                  </a:lnTo>
                  <a:lnTo>
                    <a:pt x="717" y="1031"/>
                  </a:lnTo>
                  <a:lnTo>
                    <a:pt x="716" y="1030"/>
                  </a:lnTo>
                  <a:lnTo>
                    <a:pt x="711" y="1027"/>
                  </a:lnTo>
                  <a:lnTo>
                    <a:pt x="709" y="1025"/>
                  </a:lnTo>
                  <a:lnTo>
                    <a:pt x="706" y="1027"/>
                  </a:lnTo>
                  <a:lnTo>
                    <a:pt x="702" y="1026"/>
                  </a:lnTo>
                  <a:lnTo>
                    <a:pt x="700" y="1025"/>
                  </a:lnTo>
                  <a:lnTo>
                    <a:pt x="697" y="1023"/>
                  </a:lnTo>
                  <a:lnTo>
                    <a:pt x="695" y="1022"/>
                  </a:lnTo>
                  <a:lnTo>
                    <a:pt x="689" y="1024"/>
                  </a:lnTo>
                  <a:lnTo>
                    <a:pt x="688" y="1025"/>
                  </a:lnTo>
                  <a:lnTo>
                    <a:pt x="688" y="1025"/>
                  </a:lnTo>
                  <a:lnTo>
                    <a:pt x="686" y="1025"/>
                  </a:lnTo>
                  <a:lnTo>
                    <a:pt x="685" y="1024"/>
                  </a:lnTo>
                  <a:lnTo>
                    <a:pt x="685" y="1023"/>
                  </a:lnTo>
                  <a:lnTo>
                    <a:pt x="686" y="1022"/>
                  </a:lnTo>
                  <a:lnTo>
                    <a:pt x="687" y="1021"/>
                  </a:lnTo>
                  <a:lnTo>
                    <a:pt x="686" y="1020"/>
                  </a:lnTo>
                  <a:lnTo>
                    <a:pt x="689" y="1017"/>
                  </a:lnTo>
                  <a:lnTo>
                    <a:pt x="694" y="1012"/>
                  </a:lnTo>
                  <a:lnTo>
                    <a:pt x="693" y="1010"/>
                  </a:lnTo>
                  <a:lnTo>
                    <a:pt x="691" y="1005"/>
                  </a:lnTo>
                  <a:lnTo>
                    <a:pt x="691" y="1003"/>
                  </a:lnTo>
                  <a:lnTo>
                    <a:pt x="690" y="1002"/>
                  </a:lnTo>
                  <a:lnTo>
                    <a:pt x="687" y="1003"/>
                  </a:lnTo>
                  <a:lnTo>
                    <a:pt x="682" y="1007"/>
                  </a:lnTo>
                  <a:lnTo>
                    <a:pt x="681" y="1006"/>
                  </a:lnTo>
                  <a:lnTo>
                    <a:pt x="681" y="1005"/>
                  </a:lnTo>
                  <a:lnTo>
                    <a:pt x="680" y="1001"/>
                  </a:lnTo>
                  <a:lnTo>
                    <a:pt x="682" y="1000"/>
                  </a:lnTo>
                  <a:lnTo>
                    <a:pt x="685" y="998"/>
                  </a:lnTo>
                  <a:lnTo>
                    <a:pt x="687" y="997"/>
                  </a:lnTo>
                  <a:lnTo>
                    <a:pt x="688" y="995"/>
                  </a:lnTo>
                  <a:lnTo>
                    <a:pt x="687" y="995"/>
                  </a:lnTo>
                  <a:lnTo>
                    <a:pt x="684" y="995"/>
                  </a:lnTo>
                  <a:lnTo>
                    <a:pt x="683" y="994"/>
                  </a:lnTo>
                  <a:lnTo>
                    <a:pt x="681" y="990"/>
                  </a:lnTo>
                  <a:lnTo>
                    <a:pt x="679" y="989"/>
                  </a:lnTo>
                  <a:lnTo>
                    <a:pt x="678" y="989"/>
                  </a:lnTo>
                  <a:lnTo>
                    <a:pt x="673" y="990"/>
                  </a:lnTo>
                  <a:lnTo>
                    <a:pt x="668" y="993"/>
                  </a:lnTo>
                  <a:lnTo>
                    <a:pt x="662" y="997"/>
                  </a:lnTo>
                  <a:lnTo>
                    <a:pt x="662" y="998"/>
                  </a:lnTo>
                  <a:lnTo>
                    <a:pt x="661" y="999"/>
                  </a:lnTo>
                  <a:lnTo>
                    <a:pt x="660" y="1000"/>
                  </a:lnTo>
                  <a:lnTo>
                    <a:pt x="659" y="1002"/>
                  </a:lnTo>
                  <a:lnTo>
                    <a:pt x="658" y="1003"/>
                  </a:lnTo>
                  <a:lnTo>
                    <a:pt x="657" y="1003"/>
                  </a:lnTo>
                  <a:lnTo>
                    <a:pt x="655" y="1002"/>
                  </a:lnTo>
                  <a:lnTo>
                    <a:pt x="651" y="1000"/>
                  </a:lnTo>
                  <a:lnTo>
                    <a:pt x="647" y="998"/>
                  </a:lnTo>
                  <a:lnTo>
                    <a:pt x="645" y="999"/>
                  </a:lnTo>
                  <a:lnTo>
                    <a:pt x="640" y="998"/>
                  </a:lnTo>
                  <a:lnTo>
                    <a:pt x="639" y="997"/>
                  </a:lnTo>
                  <a:lnTo>
                    <a:pt x="639" y="995"/>
                  </a:lnTo>
                  <a:lnTo>
                    <a:pt x="637" y="993"/>
                  </a:lnTo>
                  <a:lnTo>
                    <a:pt x="635" y="993"/>
                  </a:lnTo>
                  <a:lnTo>
                    <a:pt x="631" y="997"/>
                  </a:lnTo>
                  <a:lnTo>
                    <a:pt x="625" y="999"/>
                  </a:lnTo>
                  <a:lnTo>
                    <a:pt x="622" y="1001"/>
                  </a:lnTo>
                  <a:lnTo>
                    <a:pt x="620" y="1005"/>
                  </a:lnTo>
                  <a:lnTo>
                    <a:pt x="617" y="1005"/>
                  </a:lnTo>
                  <a:lnTo>
                    <a:pt x="617" y="1007"/>
                  </a:lnTo>
                  <a:lnTo>
                    <a:pt x="615" y="1009"/>
                  </a:lnTo>
                  <a:lnTo>
                    <a:pt x="614" y="1011"/>
                  </a:lnTo>
                  <a:lnTo>
                    <a:pt x="609" y="1013"/>
                  </a:lnTo>
                  <a:lnTo>
                    <a:pt x="606" y="1014"/>
                  </a:lnTo>
                  <a:lnTo>
                    <a:pt x="597" y="1016"/>
                  </a:lnTo>
                  <a:lnTo>
                    <a:pt x="594" y="1017"/>
                  </a:lnTo>
                  <a:lnTo>
                    <a:pt x="592" y="1018"/>
                  </a:lnTo>
                  <a:lnTo>
                    <a:pt x="591" y="1021"/>
                  </a:lnTo>
                  <a:lnTo>
                    <a:pt x="590" y="1024"/>
                  </a:lnTo>
                  <a:lnTo>
                    <a:pt x="587" y="1027"/>
                  </a:lnTo>
                  <a:lnTo>
                    <a:pt x="582" y="1030"/>
                  </a:lnTo>
                  <a:lnTo>
                    <a:pt x="577" y="1033"/>
                  </a:lnTo>
                  <a:lnTo>
                    <a:pt x="576" y="1035"/>
                  </a:lnTo>
                  <a:lnTo>
                    <a:pt x="576" y="1036"/>
                  </a:lnTo>
                  <a:lnTo>
                    <a:pt x="576" y="1036"/>
                  </a:lnTo>
                  <a:lnTo>
                    <a:pt x="577" y="1037"/>
                  </a:lnTo>
                  <a:lnTo>
                    <a:pt x="577" y="1038"/>
                  </a:lnTo>
                  <a:lnTo>
                    <a:pt x="576" y="1040"/>
                  </a:lnTo>
                  <a:lnTo>
                    <a:pt x="573" y="1042"/>
                  </a:lnTo>
                  <a:lnTo>
                    <a:pt x="570" y="1043"/>
                  </a:lnTo>
                  <a:lnTo>
                    <a:pt x="568" y="1044"/>
                  </a:lnTo>
                  <a:lnTo>
                    <a:pt x="567" y="1044"/>
                  </a:lnTo>
                  <a:lnTo>
                    <a:pt x="564" y="1044"/>
                  </a:lnTo>
                  <a:lnTo>
                    <a:pt x="563" y="1044"/>
                  </a:lnTo>
                  <a:lnTo>
                    <a:pt x="563" y="1044"/>
                  </a:lnTo>
                  <a:lnTo>
                    <a:pt x="561" y="1044"/>
                  </a:lnTo>
                  <a:lnTo>
                    <a:pt x="559" y="1044"/>
                  </a:lnTo>
                  <a:lnTo>
                    <a:pt x="556" y="1047"/>
                  </a:lnTo>
                  <a:lnTo>
                    <a:pt x="553" y="1047"/>
                  </a:lnTo>
                  <a:lnTo>
                    <a:pt x="551" y="1047"/>
                  </a:lnTo>
                  <a:lnTo>
                    <a:pt x="548" y="1046"/>
                  </a:lnTo>
                  <a:lnTo>
                    <a:pt x="545" y="1046"/>
                  </a:lnTo>
                  <a:lnTo>
                    <a:pt x="544" y="1045"/>
                  </a:lnTo>
                  <a:lnTo>
                    <a:pt x="545" y="1040"/>
                  </a:lnTo>
                  <a:lnTo>
                    <a:pt x="544" y="1039"/>
                  </a:lnTo>
                  <a:lnTo>
                    <a:pt x="541" y="1039"/>
                  </a:lnTo>
                  <a:lnTo>
                    <a:pt x="537" y="1038"/>
                  </a:lnTo>
                  <a:lnTo>
                    <a:pt x="535" y="1036"/>
                  </a:lnTo>
                  <a:lnTo>
                    <a:pt x="534" y="1035"/>
                  </a:lnTo>
                  <a:lnTo>
                    <a:pt x="532" y="1036"/>
                  </a:lnTo>
                  <a:lnTo>
                    <a:pt x="530" y="1037"/>
                  </a:lnTo>
                  <a:lnTo>
                    <a:pt x="528" y="1039"/>
                  </a:lnTo>
                  <a:lnTo>
                    <a:pt x="526" y="1039"/>
                  </a:lnTo>
                  <a:lnTo>
                    <a:pt x="524" y="1038"/>
                  </a:lnTo>
                  <a:lnTo>
                    <a:pt x="523" y="1037"/>
                  </a:lnTo>
                  <a:lnTo>
                    <a:pt x="517" y="1036"/>
                  </a:lnTo>
                  <a:lnTo>
                    <a:pt x="515" y="1035"/>
                  </a:lnTo>
                  <a:lnTo>
                    <a:pt x="510" y="1036"/>
                  </a:lnTo>
                  <a:lnTo>
                    <a:pt x="506" y="1035"/>
                  </a:lnTo>
                  <a:lnTo>
                    <a:pt x="505" y="1034"/>
                  </a:lnTo>
                  <a:lnTo>
                    <a:pt x="505" y="1034"/>
                  </a:lnTo>
                  <a:lnTo>
                    <a:pt x="506" y="1032"/>
                  </a:lnTo>
                  <a:lnTo>
                    <a:pt x="506" y="1031"/>
                  </a:lnTo>
                  <a:lnTo>
                    <a:pt x="506" y="1029"/>
                  </a:lnTo>
                  <a:lnTo>
                    <a:pt x="502" y="1028"/>
                  </a:lnTo>
                  <a:lnTo>
                    <a:pt x="499" y="1028"/>
                  </a:lnTo>
                  <a:lnTo>
                    <a:pt x="495" y="1027"/>
                  </a:lnTo>
                  <a:lnTo>
                    <a:pt x="493" y="1028"/>
                  </a:lnTo>
                  <a:lnTo>
                    <a:pt x="490" y="1029"/>
                  </a:lnTo>
                  <a:lnTo>
                    <a:pt x="488" y="1032"/>
                  </a:lnTo>
                  <a:lnTo>
                    <a:pt x="485" y="1033"/>
                  </a:lnTo>
                  <a:lnTo>
                    <a:pt x="481" y="1034"/>
                  </a:lnTo>
                  <a:lnTo>
                    <a:pt x="480" y="1036"/>
                  </a:lnTo>
                  <a:lnTo>
                    <a:pt x="477" y="1039"/>
                  </a:lnTo>
                  <a:lnTo>
                    <a:pt x="474" y="1044"/>
                  </a:lnTo>
                  <a:lnTo>
                    <a:pt x="470" y="1048"/>
                  </a:lnTo>
                  <a:lnTo>
                    <a:pt x="469" y="1052"/>
                  </a:lnTo>
                  <a:lnTo>
                    <a:pt x="466" y="1054"/>
                  </a:lnTo>
                  <a:lnTo>
                    <a:pt x="464" y="1056"/>
                  </a:lnTo>
                  <a:lnTo>
                    <a:pt x="462" y="1061"/>
                  </a:lnTo>
                  <a:lnTo>
                    <a:pt x="460" y="1060"/>
                  </a:lnTo>
                  <a:lnTo>
                    <a:pt x="458" y="1057"/>
                  </a:lnTo>
                  <a:lnTo>
                    <a:pt x="458" y="1054"/>
                  </a:lnTo>
                  <a:lnTo>
                    <a:pt x="460" y="1046"/>
                  </a:lnTo>
                  <a:lnTo>
                    <a:pt x="461" y="1042"/>
                  </a:lnTo>
                  <a:lnTo>
                    <a:pt x="460" y="1041"/>
                  </a:lnTo>
                  <a:lnTo>
                    <a:pt x="459" y="1038"/>
                  </a:lnTo>
                  <a:lnTo>
                    <a:pt x="458" y="1037"/>
                  </a:lnTo>
                  <a:lnTo>
                    <a:pt x="454" y="1035"/>
                  </a:lnTo>
                  <a:lnTo>
                    <a:pt x="453" y="1035"/>
                  </a:lnTo>
                  <a:lnTo>
                    <a:pt x="451" y="1036"/>
                  </a:lnTo>
                  <a:lnTo>
                    <a:pt x="450" y="1037"/>
                  </a:lnTo>
                  <a:lnTo>
                    <a:pt x="448" y="1038"/>
                  </a:lnTo>
                  <a:lnTo>
                    <a:pt x="443" y="1039"/>
                  </a:lnTo>
                  <a:lnTo>
                    <a:pt x="439" y="1040"/>
                  </a:lnTo>
                  <a:lnTo>
                    <a:pt x="439" y="1040"/>
                  </a:lnTo>
                  <a:lnTo>
                    <a:pt x="438" y="1041"/>
                  </a:lnTo>
                  <a:lnTo>
                    <a:pt x="439" y="1042"/>
                  </a:lnTo>
                  <a:lnTo>
                    <a:pt x="436" y="1042"/>
                  </a:lnTo>
                  <a:lnTo>
                    <a:pt x="433" y="1042"/>
                  </a:lnTo>
                  <a:lnTo>
                    <a:pt x="431" y="1042"/>
                  </a:lnTo>
                  <a:lnTo>
                    <a:pt x="425" y="1044"/>
                  </a:lnTo>
                  <a:lnTo>
                    <a:pt x="424" y="1044"/>
                  </a:lnTo>
                  <a:lnTo>
                    <a:pt x="422" y="1044"/>
                  </a:lnTo>
                  <a:lnTo>
                    <a:pt x="419" y="1044"/>
                  </a:lnTo>
                  <a:lnTo>
                    <a:pt x="413" y="1044"/>
                  </a:lnTo>
                  <a:lnTo>
                    <a:pt x="409" y="1044"/>
                  </a:lnTo>
                  <a:lnTo>
                    <a:pt x="406" y="1040"/>
                  </a:lnTo>
                  <a:lnTo>
                    <a:pt x="403" y="1039"/>
                  </a:lnTo>
                  <a:lnTo>
                    <a:pt x="400" y="1038"/>
                  </a:lnTo>
                  <a:lnTo>
                    <a:pt x="397" y="1038"/>
                  </a:lnTo>
                  <a:lnTo>
                    <a:pt x="396" y="1036"/>
                  </a:lnTo>
                  <a:lnTo>
                    <a:pt x="395" y="1034"/>
                  </a:lnTo>
                  <a:lnTo>
                    <a:pt x="394" y="1034"/>
                  </a:lnTo>
                  <a:lnTo>
                    <a:pt x="391" y="1035"/>
                  </a:lnTo>
                  <a:lnTo>
                    <a:pt x="390" y="1039"/>
                  </a:lnTo>
                  <a:lnTo>
                    <a:pt x="389" y="1040"/>
                  </a:lnTo>
                  <a:lnTo>
                    <a:pt x="387" y="1040"/>
                  </a:lnTo>
                  <a:lnTo>
                    <a:pt x="385" y="1039"/>
                  </a:lnTo>
                  <a:lnTo>
                    <a:pt x="381" y="1038"/>
                  </a:lnTo>
                  <a:lnTo>
                    <a:pt x="380" y="1035"/>
                  </a:lnTo>
                  <a:lnTo>
                    <a:pt x="379" y="1034"/>
                  </a:lnTo>
                  <a:lnTo>
                    <a:pt x="377" y="1035"/>
                  </a:lnTo>
                  <a:lnTo>
                    <a:pt x="377" y="1038"/>
                  </a:lnTo>
                  <a:lnTo>
                    <a:pt x="377" y="1040"/>
                  </a:lnTo>
                  <a:lnTo>
                    <a:pt x="374" y="1041"/>
                  </a:lnTo>
                  <a:lnTo>
                    <a:pt x="373" y="1040"/>
                  </a:lnTo>
                  <a:lnTo>
                    <a:pt x="373" y="1038"/>
                  </a:lnTo>
                  <a:lnTo>
                    <a:pt x="370" y="1033"/>
                  </a:lnTo>
                  <a:lnTo>
                    <a:pt x="367" y="1030"/>
                  </a:lnTo>
                  <a:lnTo>
                    <a:pt x="365" y="1028"/>
                  </a:lnTo>
                  <a:lnTo>
                    <a:pt x="357" y="1028"/>
                  </a:lnTo>
                  <a:lnTo>
                    <a:pt x="350" y="1028"/>
                  </a:lnTo>
                  <a:lnTo>
                    <a:pt x="348" y="1027"/>
                  </a:lnTo>
                  <a:lnTo>
                    <a:pt x="347" y="1025"/>
                  </a:lnTo>
                  <a:lnTo>
                    <a:pt x="348" y="1022"/>
                  </a:lnTo>
                  <a:lnTo>
                    <a:pt x="349" y="1019"/>
                  </a:lnTo>
                  <a:lnTo>
                    <a:pt x="349" y="1018"/>
                  </a:lnTo>
                  <a:lnTo>
                    <a:pt x="348" y="1017"/>
                  </a:lnTo>
                  <a:lnTo>
                    <a:pt x="346" y="1017"/>
                  </a:lnTo>
                  <a:lnTo>
                    <a:pt x="340" y="1019"/>
                  </a:lnTo>
                  <a:lnTo>
                    <a:pt x="338" y="1019"/>
                  </a:lnTo>
                  <a:lnTo>
                    <a:pt x="337" y="1018"/>
                  </a:lnTo>
                  <a:lnTo>
                    <a:pt x="336" y="1018"/>
                  </a:lnTo>
                  <a:lnTo>
                    <a:pt x="335" y="1017"/>
                  </a:lnTo>
                  <a:lnTo>
                    <a:pt x="334" y="1016"/>
                  </a:lnTo>
                  <a:lnTo>
                    <a:pt x="328" y="1012"/>
                  </a:lnTo>
                  <a:lnTo>
                    <a:pt x="327" y="1011"/>
                  </a:lnTo>
                  <a:lnTo>
                    <a:pt x="324" y="1008"/>
                  </a:lnTo>
                  <a:lnTo>
                    <a:pt x="321" y="1007"/>
                  </a:lnTo>
                  <a:lnTo>
                    <a:pt x="320" y="1003"/>
                  </a:lnTo>
                  <a:lnTo>
                    <a:pt x="318" y="998"/>
                  </a:lnTo>
                  <a:lnTo>
                    <a:pt x="318" y="996"/>
                  </a:lnTo>
                  <a:lnTo>
                    <a:pt x="315" y="995"/>
                  </a:lnTo>
                  <a:lnTo>
                    <a:pt x="312" y="994"/>
                  </a:lnTo>
                  <a:lnTo>
                    <a:pt x="308" y="996"/>
                  </a:lnTo>
                  <a:lnTo>
                    <a:pt x="304" y="997"/>
                  </a:lnTo>
                  <a:lnTo>
                    <a:pt x="302" y="998"/>
                  </a:lnTo>
                  <a:lnTo>
                    <a:pt x="298" y="993"/>
                  </a:lnTo>
                  <a:lnTo>
                    <a:pt x="295" y="989"/>
                  </a:lnTo>
                  <a:lnTo>
                    <a:pt x="291" y="985"/>
                  </a:lnTo>
                  <a:lnTo>
                    <a:pt x="289" y="982"/>
                  </a:lnTo>
                  <a:lnTo>
                    <a:pt x="285" y="982"/>
                  </a:lnTo>
                  <a:lnTo>
                    <a:pt x="280" y="980"/>
                  </a:lnTo>
                  <a:lnTo>
                    <a:pt x="273" y="975"/>
                  </a:lnTo>
                  <a:lnTo>
                    <a:pt x="269" y="971"/>
                  </a:lnTo>
                  <a:lnTo>
                    <a:pt x="261" y="967"/>
                  </a:lnTo>
                  <a:lnTo>
                    <a:pt x="259" y="965"/>
                  </a:lnTo>
                  <a:lnTo>
                    <a:pt x="258" y="964"/>
                  </a:lnTo>
                  <a:lnTo>
                    <a:pt x="257" y="960"/>
                  </a:lnTo>
                  <a:lnTo>
                    <a:pt x="255" y="958"/>
                  </a:lnTo>
                  <a:lnTo>
                    <a:pt x="250" y="957"/>
                  </a:lnTo>
                  <a:lnTo>
                    <a:pt x="243" y="956"/>
                  </a:lnTo>
                  <a:lnTo>
                    <a:pt x="236" y="958"/>
                  </a:lnTo>
                  <a:lnTo>
                    <a:pt x="231" y="966"/>
                  </a:lnTo>
                  <a:lnTo>
                    <a:pt x="229" y="968"/>
                  </a:lnTo>
                  <a:lnTo>
                    <a:pt x="227" y="968"/>
                  </a:lnTo>
                  <a:lnTo>
                    <a:pt x="225" y="966"/>
                  </a:lnTo>
                  <a:lnTo>
                    <a:pt x="224" y="964"/>
                  </a:lnTo>
                  <a:lnTo>
                    <a:pt x="223" y="961"/>
                  </a:lnTo>
                  <a:lnTo>
                    <a:pt x="220" y="959"/>
                  </a:lnTo>
                  <a:lnTo>
                    <a:pt x="216" y="957"/>
                  </a:lnTo>
                  <a:lnTo>
                    <a:pt x="214" y="955"/>
                  </a:lnTo>
                  <a:lnTo>
                    <a:pt x="212" y="954"/>
                  </a:lnTo>
                  <a:lnTo>
                    <a:pt x="210" y="953"/>
                  </a:lnTo>
                  <a:lnTo>
                    <a:pt x="206" y="951"/>
                  </a:lnTo>
                  <a:lnTo>
                    <a:pt x="201" y="949"/>
                  </a:lnTo>
                  <a:lnTo>
                    <a:pt x="199" y="949"/>
                  </a:lnTo>
                  <a:lnTo>
                    <a:pt x="199" y="948"/>
                  </a:lnTo>
                  <a:lnTo>
                    <a:pt x="200" y="945"/>
                  </a:lnTo>
                  <a:lnTo>
                    <a:pt x="200" y="943"/>
                  </a:lnTo>
                  <a:lnTo>
                    <a:pt x="198" y="942"/>
                  </a:lnTo>
                  <a:lnTo>
                    <a:pt x="196" y="942"/>
                  </a:lnTo>
                  <a:lnTo>
                    <a:pt x="191" y="938"/>
                  </a:lnTo>
                  <a:lnTo>
                    <a:pt x="191" y="938"/>
                  </a:lnTo>
                  <a:lnTo>
                    <a:pt x="190" y="937"/>
                  </a:lnTo>
                  <a:lnTo>
                    <a:pt x="187" y="935"/>
                  </a:lnTo>
                  <a:lnTo>
                    <a:pt x="183" y="935"/>
                  </a:lnTo>
                  <a:lnTo>
                    <a:pt x="181" y="936"/>
                  </a:lnTo>
                  <a:lnTo>
                    <a:pt x="178" y="935"/>
                  </a:lnTo>
                  <a:lnTo>
                    <a:pt x="175" y="932"/>
                  </a:lnTo>
                  <a:lnTo>
                    <a:pt x="174" y="932"/>
                  </a:lnTo>
                  <a:lnTo>
                    <a:pt x="173" y="930"/>
                  </a:lnTo>
                  <a:lnTo>
                    <a:pt x="170" y="926"/>
                  </a:lnTo>
                  <a:lnTo>
                    <a:pt x="166" y="920"/>
                  </a:lnTo>
                  <a:lnTo>
                    <a:pt x="165" y="919"/>
                  </a:lnTo>
                  <a:lnTo>
                    <a:pt x="164" y="920"/>
                  </a:lnTo>
                  <a:lnTo>
                    <a:pt x="162" y="923"/>
                  </a:lnTo>
                  <a:lnTo>
                    <a:pt x="161" y="923"/>
                  </a:lnTo>
                  <a:lnTo>
                    <a:pt x="160" y="923"/>
                  </a:lnTo>
                  <a:lnTo>
                    <a:pt x="159" y="924"/>
                  </a:lnTo>
                  <a:lnTo>
                    <a:pt x="157" y="924"/>
                  </a:lnTo>
                  <a:lnTo>
                    <a:pt x="156" y="924"/>
                  </a:lnTo>
                  <a:lnTo>
                    <a:pt x="155" y="923"/>
                  </a:lnTo>
                  <a:lnTo>
                    <a:pt x="156" y="919"/>
                  </a:lnTo>
                  <a:lnTo>
                    <a:pt x="155" y="918"/>
                  </a:lnTo>
                  <a:lnTo>
                    <a:pt x="156" y="915"/>
                  </a:lnTo>
                  <a:lnTo>
                    <a:pt x="157" y="913"/>
                  </a:lnTo>
                  <a:lnTo>
                    <a:pt x="156" y="911"/>
                  </a:lnTo>
                  <a:lnTo>
                    <a:pt x="154" y="908"/>
                  </a:lnTo>
                  <a:lnTo>
                    <a:pt x="154" y="906"/>
                  </a:lnTo>
                  <a:lnTo>
                    <a:pt x="155" y="903"/>
                  </a:lnTo>
                  <a:lnTo>
                    <a:pt x="155" y="901"/>
                  </a:lnTo>
                  <a:lnTo>
                    <a:pt x="155" y="900"/>
                  </a:lnTo>
                  <a:lnTo>
                    <a:pt x="154" y="898"/>
                  </a:lnTo>
                  <a:lnTo>
                    <a:pt x="148" y="891"/>
                  </a:lnTo>
                  <a:lnTo>
                    <a:pt x="148" y="891"/>
                  </a:lnTo>
                  <a:lnTo>
                    <a:pt x="147" y="888"/>
                  </a:lnTo>
                  <a:lnTo>
                    <a:pt x="146" y="885"/>
                  </a:lnTo>
                  <a:lnTo>
                    <a:pt x="146" y="883"/>
                  </a:lnTo>
                  <a:lnTo>
                    <a:pt x="145" y="881"/>
                  </a:lnTo>
                  <a:lnTo>
                    <a:pt x="145" y="880"/>
                  </a:lnTo>
                  <a:lnTo>
                    <a:pt x="146" y="879"/>
                  </a:lnTo>
                  <a:lnTo>
                    <a:pt x="149" y="879"/>
                  </a:lnTo>
                  <a:lnTo>
                    <a:pt x="153" y="879"/>
                  </a:lnTo>
                  <a:lnTo>
                    <a:pt x="154" y="878"/>
                  </a:lnTo>
                  <a:lnTo>
                    <a:pt x="155" y="879"/>
                  </a:lnTo>
                  <a:lnTo>
                    <a:pt x="156" y="882"/>
                  </a:lnTo>
                  <a:lnTo>
                    <a:pt x="156" y="883"/>
                  </a:lnTo>
                  <a:lnTo>
                    <a:pt x="159" y="885"/>
                  </a:lnTo>
                  <a:lnTo>
                    <a:pt x="161" y="886"/>
                  </a:lnTo>
                  <a:lnTo>
                    <a:pt x="164" y="886"/>
                  </a:lnTo>
                  <a:lnTo>
                    <a:pt x="165" y="885"/>
                  </a:lnTo>
                  <a:lnTo>
                    <a:pt x="167" y="882"/>
                  </a:lnTo>
                  <a:lnTo>
                    <a:pt x="168" y="882"/>
                  </a:lnTo>
                  <a:lnTo>
                    <a:pt x="170" y="882"/>
                  </a:lnTo>
                  <a:lnTo>
                    <a:pt x="170" y="881"/>
                  </a:lnTo>
                  <a:lnTo>
                    <a:pt x="170" y="879"/>
                  </a:lnTo>
                  <a:lnTo>
                    <a:pt x="170" y="874"/>
                  </a:lnTo>
                  <a:lnTo>
                    <a:pt x="170" y="872"/>
                  </a:lnTo>
                  <a:lnTo>
                    <a:pt x="170" y="871"/>
                  </a:lnTo>
                  <a:lnTo>
                    <a:pt x="170" y="868"/>
                  </a:lnTo>
                  <a:lnTo>
                    <a:pt x="170" y="866"/>
                  </a:lnTo>
                  <a:lnTo>
                    <a:pt x="168" y="863"/>
                  </a:lnTo>
                  <a:lnTo>
                    <a:pt x="166" y="863"/>
                  </a:lnTo>
                  <a:lnTo>
                    <a:pt x="166" y="861"/>
                  </a:lnTo>
                  <a:lnTo>
                    <a:pt x="167" y="860"/>
                  </a:lnTo>
                  <a:lnTo>
                    <a:pt x="167" y="857"/>
                  </a:lnTo>
                  <a:lnTo>
                    <a:pt x="166" y="856"/>
                  </a:lnTo>
                  <a:lnTo>
                    <a:pt x="166" y="855"/>
                  </a:lnTo>
                  <a:lnTo>
                    <a:pt x="165" y="855"/>
                  </a:lnTo>
                  <a:lnTo>
                    <a:pt x="164" y="853"/>
                  </a:lnTo>
                  <a:lnTo>
                    <a:pt x="161" y="851"/>
                  </a:lnTo>
                  <a:lnTo>
                    <a:pt x="161" y="850"/>
                  </a:lnTo>
                  <a:lnTo>
                    <a:pt x="159" y="848"/>
                  </a:lnTo>
                  <a:lnTo>
                    <a:pt x="157" y="845"/>
                  </a:lnTo>
                  <a:lnTo>
                    <a:pt x="157" y="840"/>
                  </a:lnTo>
                  <a:lnTo>
                    <a:pt x="157" y="834"/>
                  </a:lnTo>
                  <a:lnTo>
                    <a:pt x="156" y="832"/>
                  </a:lnTo>
                  <a:lnTo>
                    <a:pt x="155" y="827"/>
                  </a:lnTo>
                  <a:lnTo>
                    <a:pt x="155" y="825"/>
                  </a:lnTo>
                  <a:lnTo>
                    <a:pt x="155" y="824"/>
                  </a:lnTo>
                  <a:lnTo>
                    <a:pt x="161" y="820"/>
                  </a:lnTo>
                  <a:lnTo>
                    <a:pt x="162" y="819"/>
                  </a:lnTo>
                  <a:lnTo>
                    <a:pt x="163" y="818"/>
                  </a:lnTo>
                  <a:lnTo>
                    <a:pt x="162" y="817"/>
                  </a:lnTo>
                  <a:lnTo>
                    <a:pt x="161" y="815"/>
                  </a:lnTo>
                  <a:lnTo>
                    <a:pt x="159" y="813"/>
                  </a:lnTo>
                  <a:lnTo>
                    <a:pt x="156" y="811"/>
                  </a:lnTo>
                  <a:lnTo>
                    <a:pt x="153" y="809"/>
                  </a:lnTo>
                  <a:lnTo>
                    <a:pt x="149" y="807"/>
                  </a:lnTo>
                  <a:lnTo>
                    <a:pt x="143" y="805"/>
                  </a:lnTo>
                  <a:lnTo>
                    <a:pt x="142" y="804"/>
                  </a:lnTo>
                  <a:lnTo>
                    <a:pt x="140" y="800"/>
                  </a:lnTo>
                  <a:lnTo>
                    <a:pt x="138" y="793"/>
                  </a:lnTo>
                  <a:lnTo>
                    <a:pt x="135" y="786"/>
                  </a:lnTo>
                  <a:lnTo>
                    <a:pt x="133" y="782"/>
                  </a:lnTo>
                  <a:lnTo>
                    <a:pt x="133" y="780"/>
                  </a:lnTo>
                  <a:lnTo>
                    <a:pt x="135" y="775"/>
                  </a:lnTo>
                  <a:lnTo>
                    <a:pt x="134" y="773"/>
                  </a:lnTo>
                  <a:lnTo>
                    <a:pt x="133" y="773"/>
                  </a:lnTo>
                  <a:lnTo>
                    <a:pt x="132" y="773"/>
                  </a:lnTo>
                  <a:lnTo>
                    <a:pt x="130" y="775"/>
                  </a:lnTo>
                  <a:lnTo>
                    <a:pt x="129" y="774"/>
                  </a:lnTo>
                  <a:lnTo>
                    <a:pt x="127" y="773"/>
                  </a:lnTo>
                  <a:lnTo>
                    <a:pt x="127" y="773"/>
                  </a:lnTo>
                  <a:lnTo>
                    <a:pt x="127" y="773"/>
                  </a:lnTo>
                  <a:lnTo>
                    <a:pt x="125" y="773"/>
                  </a:lnTo>
                  <a:lnTo>
                    <a:pt x="120" y="773"/>
                  </a:lnTo>
                  <a:lnTo>
                    <a:pt x="119" y="773"/>
                  </a:lnTo>
                  <a:lnTo>
                    <a:pt x="116" y="773"/>
                  </a:lnTo>
                  <a:lnTo>
                    <a:pt x="112" y="772"/>
                  </a:lnTo>
                  <a:lnTo>
                    <a:pt x="105" y="771"/>
                  </a:lnTo>
                  <a:lnTo>
                    <a:pt x="99" y="769"/>
                  </a:lnTo>
                  <a:lnTo>
                    <a:pt x="96" y="767"/>
                  </a:lnTo>
                  <a:lnTo>
                    <a:pt x="94" y="766"/>
                  </a:lnTo>
                  <a:lnTo>
                    <a:pt x="92" y="764"/>
                  </a:lnTo>
                  <a:lnTo>
                    <a:pt x="90" y="762"/>
                  </a:lnTo>
                  <a:lnTo>
                    <a:pt x="90" y="758"/>
                  </a:lnTo>
                  <a:lnTo>
                    <a:pt x="88" y="759"/>
                  </a:lnTo>
                  <a:lnTo>
                    <a:pt x="85" y="760"/>
                  </a:lnTo>
                  <a:lnTo>
                    <a:pt x="80" y="761"/>
                  </a:lnTo>
                  <a:lnTo>
                    <a:pt x="78" y="761"/>
                  </a:lnTo>
                  <a:lnTo>
                    <a:pt x="77" y="761"/>
                  </a:lnTo>
                  <a:lnTo>
                    <a:pt x="76" y="756"/>
                  </a:lnTo>
                  <a:lnTo>
                    <a:pt x="75" y="754"/>
                  </a:lnTo>
                  <a:lnTo>
                    <a:pt x="73" y="754"/>
                  </a:lnTo>
                  <a:lnTo>
                    <a:pt x="71" y="753"/>
                  </a:lnTo>
                  <a:lnTo>
                    <a:pt x="70" y="752"/>
                  </a:lnTo>
                  <a:lnTo>
                    <a:pt x="70" y="751"/>
                  </a:lnTo>
                  <a:lnTo>
                    <a:pt x="70" y="749"/>
                  </a:lnTo>
                  <a:lnTo>
                    <a:pt x="72" y="748"/>
                  </a:lnTo>
                  <a:lnTo>
                    <a:pt x="72" y="740"/>
                  </a:lnTo>
                  <a:lnTo>
                    <a:pt x="71" y="737"/>
                  </a:lnTo>
                  <a:lnTo>
                    <a:pt x="70" y="735"/>
                  </a:lnTo>
                  <a:lnTo>
                    <a:pt x="69" y="732"/>
                  </a:lnTo>
                  <a:lnTo>
                    <a:pt x="68" y="730"/>
                  </a:lnTo>
                  <a:lnTo>
                    <a:pt x="66" y="728"/>
                  </a:lnTo>
                  <a:lnTo>
                    <a:pt x="63" y="726"/>
                  </a:lnTo>
                  <a:lnTo>
                    <a:pt x="59" y="726"/>
                  </a:lnTo>
                  <a:lnTo>
                    <a:pt x="56" y="727"/>
                  </a:lnTo>
                  <a:lnTo>
                    <a:pt x="55" y="726"/>
                  </a:lnTo>
                  <a:lnTo>
                    <a:pt x="54" y="721"/>
                  </a:lnTo>
                  <a:lnTo>
                    <a:pt x="53" y="720"/>
                  </a:lnTo>
                  <a:lnTo>
                    <a:pt x="47" y="718"/>
                  </a:lnTo>
                  <a:lnTo>
                    <a:pt x="44" y="717"/>
                  </a:lnTo>
                  <a:lnTo>
                    <a:pt x="41" y="718"/>
                  </a:lnTo>
                  <a:lnTo>
                    <a:pt x="39" y="718"/>
                  </a:lnTo>
                  <a:lnTo>
                    <a:pt x="38" y="718"/>
                  </a:lnTo>
                  <a:lnTo>
                    <a:pt x="36" y="716"/>
                  </a:lnTo>
                  <a:lnTo>
                    <a:pt x="33" y="715"/>
                  </a:lnTo>
                  <a:lnTo>
                    <a:pt x="30" y="715"/>
                  </a:lnTo>
                  <a:lnTo>
                    <a:pt x="28" y="716"/>
                  </a:lnTo>
                  <a:lnTo>
                    <a:pt x="28" y="715"/>
                  </a:lnTo>
                  <a:lnTo>
                    <a:pt x="27" y="715"/>
                  </a:lnTo>
                  <a:lnTo>
                    <a:pt x="23" y="712"/>
                  </a:lnTo>
                  <a:lnTo>
                    <a:pt x="23" y="711"/>
                  </a:lnTo>
                  <a:lnTo>
                    <a:pt x="29" y="708"/>
                  </a:lnTo>
                  <a:lnTo>
                    <a:pt x="33" y="707"/>
                  </a:lnTo>
                  <a:lnTo>
                    <a:pt x="34" y="706"/>
                  </a:lnTo>
                  <a:lnTo>
                    <a:pt x="34" y="706"/>
                  </a:lnTo>
                  <a:lnTo>
                    <a:pt x="36" y="707"/>
                  </a:lnTo>
                  <a:lnTo>
                    <a:pt x="38" y="708"/>
                  </a:lnTo>
                  <a:lnTo>
                    <a:pt x="39" y="708"/>
                  </a:lnTo>
                  <a:lnTo>
                    <a:pt x="40" y="707"/>
                  </a:lnTo>
                  <a:lnTo>
                    <a:pt x="42" y="706"/>
                  </a:lnTo>
                  <a:lnTo>
                    <a:pt x="45" y="704"/>
                  </a:lnTo>
                  <a:lnTo>
                    <a:pt x="46" y="702"/>
                  </a:lnTo>
                  <a:lnTo>
                    <a:pt x="45" y="699"/>
                  </a:lnTo>
                  <a:lnTo>
                    <a:pt x="42" y="697"/>
                  </a:lnTo>
                  <a:lnTo>
                    <a:pt x="40" y="695"/>
                  </a:lnTo>
                  <a:lnTo>
                    <a:pt x="39" y="694"/>
                  </a:lnTo>
                  <a:lnTo>
                    <a:pt x="40" y="691"/>
                  </a:lnTo>
                  <a:lnTo>
                    <a:pt x="40" y="687"/>
                  </a:lnTo>
                  <a:lnTo>
                    <a:pt x="40" y="686"/>
                  </a:lnTo>
                  <a:lnTo>
                    <a:pt x="39" y="685"/>
                  </a:lnTo>
                  <a:lnTo>
                    <a:pt x="39" y="682"/>
                  </a:lnTo>
                  <a:lnTo>
                    <a:pt x="38" y="677"/>
                  </a:lnTo>
                  <a:lnTo>
                    <a:pt x="36" y="675"/>
                  </a:lnTo>
                  <a:lnTo>
                    <a:pt x="36" y="671"/>
                  </a:lnTo>
                  <a:lnTo>
                    <a:pt x="36" y="668"/>
                  </a:lnTo>
                  <a:lnTo>
                    <a:pt x="38" y="663"/>
                  </a:lnTo>
                  <a:lnTo>
                    <a:pt x="37" y="661"/>
                  </a:lnTo>
                  <a:lnTo>
                    <a:pt x="34" y="659"/>
                  </a:lnTo>
                  <a:lnTo>
                    <a:pt x="28" y="656"/>
                  </a:lnTo>
                  <a:lnTo>
                    <a:pt x="20" y="654"/>
                  </a:lnTo>
                  <a:lnTo>
                    <a:pt x="18" y="654"/>
                  </a:lnTo>
                  <a:lnTo>
                    <a:pt x="16" y="654"/>
                  </a:lnTo>
                  <a:lnTo>
                    <a:pt x="14" y="655"/>
                  </a:lnTo>
                  <a:lnTo>
                    <a:pt x="13" y="659"/>
                  </a:lnTo>
                  <a:lnTo>
                    <a:pt x="11" y="659"/>
                  </a:lnTo>
                  <a:lnTo>
                    <a:pt x="8" y="657"/>
                  </a:lnTo>
                  <a:lnTo>
                    <a:pt x="6" y="655"/>
                  </a:lnTo>
                  <a:lnTo>
                    <a:pt x="5" y="652"/>
                  </a:lnTo>
                  <a:lnTo>
                    <a:pt x="4" y="647"/>
                  </a:lnTo>
                  <a:lnTo>
                    <a:pt x="3" y="646"/>
                  </a:lnTo>
                  <a:lnTo>
                    <a:pt x="3" y="645"/>
                  </a:lnTo>
                  <a:lnTo>
                    <a:pt x="4" y="644"/>
                  </a:lnTo>
                  <a:lnTo>
                    <a:pt x="6" y="642"/>
                  </a:lnTo>
                  <a:lnTo>
                    <a:pt x="6" y="641"/>
                  </a:lnTo>
                  <a:lnTo>
                    <a:pt x="6" y="640"/>
                  </a:lnTo>
                  <a:lnTo>
                    <a:pt x="4" y="639"/>
                  </a:lnTo>
                  <a:lnTo>
                    <a:pt x="3" y="636"/>
                  </a:lnTo>
                  <a:lnTo>
                    <a:pt x="0" y="631"/>
                  </a:lnTo>
                  <a:lnTo>
                    <a:pt x="1" y="629"/>
                  </a:lnTo>
                  <a:lnTo>
                    <a:pt x="1" y="625"/>
                  </a:lnTo>
                  <a:lnTo>
                    <a:pt x="1" y="623"/>
                  </a:lnTo>
                  <a:lnTo>
                    <a:pt x="4" y="622"/>
                  </a:lnTo>
                  <a:lnTo>
                    <a:pt x="7" y="621"/>
                  </a:lnTo>
                  <a:lnTo>
                    <a:pt x="8" y="620"/>
                  </a:lnTo>
                  <a:lnTo>
                    <a:pt x="9" y="618"/>
                  </a:lnTo>
                  <a:lnTo>
                    <a:pt x="9" y="617"/>
                  </a:lnTo>
                  <a:lnTo>
                    <a:pt x="9" y="613"/>
                  </a:lnTo>
                  <a:lnTo>
                    <a:pt x="7" y="611"/>
                  </a:lnTo>
                  <a:lnTo>
                    <a:pt x="7" y="609"/>
                  </a:lnTo>
                  <a:lnTo>
                    <a:pt x="8" y="608"/>
                  </a:lnTo>
                  <a:lnTo>
                    <a:pt x="9" y="607"/>
                  </a:lnTo>
                  <a:lnTo>
                    <a:pt x="11" y="602"/>
                  </a:lnTo>
                  <a:lnTo>
                    <a:pt x="12" y="600"/>
                  </a:lnTo>
                  <a:lnTo>
                    <a:pt x="13" y="599"/>
                  </a:lnTo>
                  <a:lnTo>
                    <a:pt x="15" y="598"/>
                  </a:lnTo>
                  <a:lnTo>
                    <a:pt x="20" y="598"/>
                  </a:lnTo>
                  <a:lnTo>
                    <a:pt x="25" y="596"/>
                  </a:lnTo>
                  <a:lnTo>
                    <a:pt x="31" y="591"/>
                  </a:lnTo>
                  <a:lnTo>
                    <a:pt x="33" y="589"/>
                  </a:lnTo>
                  <a:lnTo>
                    <a:pt x="36" y="588"/>
                  </a:lnTo>
                  <a:lnTo>
                    <a:pt x="38" y="589"/>
                  </a:lnTo>
                  <a:lnTo>
                    <a:pt x="38" y="587"/>
                  </a:lnTo>
                  <a:lnTo>
                    <a:pt x="36" y="584"/>
                  </a:lnTo>
                  <a:lnTo>
                    <a:pt x="37" y="583"/>
                  </a:lnTo>
                  <a:lnTo>
                    <a:pt x="38" y="583"/>
                  </a:lnTo>
                  <a:lnTo>
                    <a:pt x="38" y="582"/>
                  </a:lnTo>
                  <a:lnTo>
                    <a:pt x="42" y="584"/>
                  </a:lnTo>
                  <a:lnTo>
                    <a:pt x="46" y="583"/>
                  </a:lnTo>
                  <a:lnTo>
                    <a:pt x="50" y="583"/>
                  </a:lnTo>
                  <a:lnTo>
                    <a:pt x="58" y="576"/>
                  </a:lnTo>
                  <a:lnTo>
                    <a:pt x="59" y="576"/>
                  </a:lnTo>
                  <a:lnTo>
                    <a:pt x="60" y="578"/>
                  </a:lnTo>
                  <a:lnTo>
                    <a:pt x="61" y="581"/>
                  </a:lnTo>
                  <a:lnTo>
                    <a:pt x="62" y="588"/>
                  </a:lnTo>
                  <a:lnTo>
                    <a:pt x="63" y="589"/>
                  </a:lnTo>
                  <a:lnTo>
                    <a:pt x="69" y="589"/>
                  </a:lnTo>
                  <a:lnTo>
                    <a:pt x="73" y="587"/>
                  </a:lnTo>
                  <a:lnTo>
                    <a:pt x="75" y="586"/>
                  </a:lnTo>
                  <a:lnTo>
                    <a:pt x="77" y="586"/>
                  </a:lnTo>
                  <a:lnTo>
                    <a:pt x="79" y="585"/>
                  </a:lnTo>
                  <a:lnTo>
                    <a:pt x="80" y="584"/>
                  </a:lnTo>
                  <a:lnTo>
                    <a:pt x="82" y="587"/>
                  </a:lnTo>
                  <a:lnTo>
                    <a:pt x="85" y="586"/>
                  </a:lnTo>
                  <a:lnTo>
                    <a:pt x="87" y="584"/>
                  </a:lnTo>
                  <a:lnTo>
                    <a:pt x="88" y="581"/>
                  </a:lnTo>
                  <a:lnTo>
                    <a:pt x="90" y="578"/>
                  </a:lnTo>
                  <a:lnTo>
                    <a:pt x="91" y="575"/>
                  </a:lnTo>
                  <a:lnTo>
                    <a:pt x="92" y="572"/>
                  </a:lnTo>
                  <a:lnTo>
                    <a:pt x="92" y="570"/>
                  </a:lnTo>
                  <a:lnTo>
                    <a:pt x="94" y="569"/>
                  </a:lnTo>
                  <a:lnTo>
                    <a:pt x="97" y="562"/>
                  </a:lnTo>
                  <a:lnTo>
                    <a:pt x="100" y="561"/>
                  </a:lnTo>
                  <a:lnTo>
                    <a:pt x="102" y="560"/>
                  </a:lnTo>
                  <a:lnTo>
                    <a:pt x="108" y="561"/>
                  </a:lnTo>
                  <a:lnTo>
                    <a:pt x="112" y="561"/>
                  </a:lnTo>
                  <a:lnTo>
                    <a:pt x="121" y="562"/>
                  </a:lnTo>
                  <a:lnTo>
                    <a:pt x="124" y="561"/>
                  </a:lnTo>
                  <a:lnTo>
                    <a:pt x="127" y="559"/>
                  </a:lnTo>
                  <a:lnTo>
                    <a:pt x="132" y="560"/>
                  </a:lnTo>
                  <a:lnTo>
                    <a:pt x="137" y="559"/>
                  </a:lnTo>
                  <a:lnTo>
                    <a:pt x="143" y="551"/>
                  </a:lnTo>
                  <a:lnTo>
                    <a:pt x="143" y="549"/>
                  </a:lnTo>
                  <a:lnTo>
                    <a:pt x="144" y="547"/>
                  </a:lnTo>
                  <a:lnTo>
                    <a:pt x="146" y="545"/>
                  </a:lnTo>
                  <a:lnTo>
                    <a:pt x="149" y="544"/>
                  </a:lnTo>
                  <a:lnTo>
                    <a:pt x="155" y="539"/>
                  </a:lnTo>
                  <a:lnTo>
                    <a:pt x="168" y="533"/>
                  </a:lnTo>
                  <a:lnTo>
                    <a:pt x="172" y="531"/>
                  </a:lnTo>
                  <a:lnTo>
                    <a:pt x="174" y="531"/>
                  </a:lnTo>
                  <a:lnTo>
                    <a:pt x="179" y="529"/>
                  </a:lnTo>
                  <a:lnTo>
                    <a:pt x="186" y="526"/>
                  </a:lnTo>
                  <a:lnTo>
                    <a:pt x="189" y="522"/>
                  </a:lnTo>
                  <a:lnTo>
                    <a:pt x="191" y="521"/>
                  </a:lnTo>
                  <a:lnTo>
                    <a:pt x="200" y="520"/>
                  </a:lnTo>
                  <a:lnTo>
                    <a:pt x="201" y="520"/>
                  </a:lnTo>
                  <a:lnTo>
                    <a:pt x="201" y="519"/>
                  </a:lnTo>
                  <a:lnTo>
                    <a:pt x="200" y="516"/>
                  </a:lnTo>
                  <a:lnTo>
                    <a:pt x="200" y="514"/>
                  </a:lnTo>
                  <a:lnTo>
                    <a:pt x="201" y="513"/>
                  </a:lnTo>
                  <a:lnTo>
                    <a:pt x="201" y="512"/>
                  </a:lnTo>
                  <a:lnTo>
                    <a:pt x="201" y="510"/>
                  </a:lnTo>
                  <a:lnTo>
                    <a:pt x="200" y="505"/>
                  </a:lnTo>
                  <a:lnTo>
                    <a:pt x="199" y="500"/>
                  </a:lnTo>
                  <a:lnTo>
                    <a:pt x="198" y="496"/>
                  </a:lnTo>
                  <a:lnTo>
                    <a:pt x="198" y="494"/>
                  </a:lnTo>
                  <a:lnTo>
                    <a:pt x="200" y="492"/>
                  </a:lnTo>
                  <a:lnTo>
                    <a:pt x="201" y="489"/>
                  </a:lnTo>
                  <a:lnTo>
                    <a:pt x="206" y="487"/>
                  </a:lnTo>
                  <a:lnTo>
                    <a:pt x="210" y="486"/>
                  </a:lnTo>
                  <a:lnTo>
                    <a:pt x="210" y="484"/>
                  </a:lnTo>
                  <a:lnTo>
                    <a:pt x="207" y="483"/>
                  </a:lnTo>
                  <a:lnTo>
                    <a:pt x="205" y="482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5" y="479"/>
                  </a:lnTo>
                  <a:lnTo>
                    <a:pt x="209" y="477"/>
                  </a:lnTo>
                  <a:lnTo>
                    <a:pt x="212" y="476"/>
                  </a:lnTo>
                  <a:lnTo>
                    <a:pt x="216" y="477"/>
                  </a:lnTo>
                  <a:lnTo>
                    <a:pt x="217" y="476"/>
                  </a:lnTo>
                  <a:lnTo>
                    <a:pt x="217" y="474"/>
                  </a:lnTo>
                  <a:lnTo>
                    <a:pt x="216" y="472"/>
                  </a:lnTo>
                  <a:lnTo>
                    <a:pt x="216" y="469"/>
                  </a:lnTo>
                  <a:lnTo>
                    <a:pt x="214" y="468"/>
                  </a:lnTo>
                  <a:lnTo>
                    <a:pt x="214" y="466"/>
                  </a:lnTo>
                  <a:lnTo>
                    <a:pt x="215" y="463"/>
                  </a:lnTo>
                  <a:lnTo>
                    <a:pt x="213" y="457"/>
                  </a:lnTo>
                  <a:lnTo>
                    <a:pt x="211" y="452"/>
                  </a:lnTo>
                  <a:lnTo>
                    <a:pt x="208" y="444"/>
                  </a:lnTo>
                  <a:lnTo>
                    <a:pt x="206" y="441"/>
                  </a:lnTo>
                  <a:lnTo>
                    <a:pt x="206" y="437"/>
                  </a:lnTo>
                  <a:lnTo>
                    <a:pt x="205" y="435"/>
                  </a:lnTo>
                  <a:lnTo>
                    <a:pt x="205" y="432"/>
                  </a:lnTo>
                  <a:lnTo>
                    <a:pt x="205" y="430"/>
                  </a:lnTo>
                  <a:lnTo>
                    <a:pt x="205" y="425"/>
                  </a:lnTo>
                  <a:lnTo>
                    <a:pt x="204" y="421"/>
                  </a:lnTo>
                  <a:lnTo>
                    <a:pt x="205" y="416"/>
                  </a:lnTo>
                  <a:lnTo>
                    <a:pt x="205" y="413"/>
                  </a:lnTo>
                  <a:lnTo>
                    <a:pt x="205" y="412"/>
                  </a:lnTo>
                  <a:lnTo>
                    <a:pt x="206" y="411"/>
                  </a:lnTo>
                  <a:lnTo>
                    <a:pt x="207" y="411"/>
                  </a:lnTo>
                  <a:lnTo>
                    <a:pt x="208" y="409"/>
                  </a:lnTo>
                  <a:lnTo>
                    <a:pt x="207" y="408"/>
                  </a:lnTo>
                  <a:lnTo>
                    <a:pt x="205" y="407"/>
                  </a:lnTo>
                  <a:lnTo>
                    <a:pt x="201" y="405"/>
                  </a:lnTo>
                  <a:lnTo>
                    <a:pt x="197" y="405"/>
                  </a:lnTo>
                  <a:lnTo>
                    <a:pt x="194" y="406"/>
                  </a:lnTo>
                  <a:lnTo>
                    <a:pt x="192" y="405"/>
                  </a:lnTo>
                  <a:lnTo>
                    <a:pt x="190" y="403"/>
                  </a:lnTo>
                  <a:lnTo>
                    <a:pt x="190" y="402"/>
                  </a:lnTo>
                  <a:lnTo>
                    <a:pt x="192" y="400"/>
                  </a:lnTo>
                  <a:lnTo>
                    <a:pt x="195" y="397"/>
                  </a:lnTo>
                  <a:lnTo>
                    <a:pt x="200" y="395"/>
                  </a:lnTo>
                  <a:lnTo>
                    <a:pt x="206" y="394"/>
                  </a:lnTo>
                  <a:lnTo>
                    <a:pt x="209" y="392"/>
                  </a:lnTo>
                  <a:lnTo>
                    <a:pt x="212" y="392"/>
                  </a:lnTo>
                  <a:lnTo>
                    <a:pt x="217" y="391"/>
                  </a:lnTo>
                  <a:lnTo>
                    <a:pt x="219" y="392"/>
                  </a:lnTo>
                  <a:lnTo>
                    <a:pt x="224" y="390"/>
                  </a:lnTo>
                  <a:lnTo>
                    <a:pt x="234" y="386"/>
                  </a:lnTo>
                  <a:lnTo>
                    <a:pt x="242" y="384"/>
                  </a:lnTo>
                  <a:lnTo>
                    <a:pt x="245" y="382"/>
                  </a:lnTo>
                  <a:lnTo>
                    <a:pt x="247" y="384"/>
                  </a:lnTo>
                  <a:lnTo>
                    <a:pt x="247" y="388"/>
                  </a:lnTo>
                  <a:lnTo>
                    <a:pt x="250" y="389"/>
                  </a:lnTo>
                  <a:lnTo>
                    <a:pt x="252" y="390"/>
                  </a:lnTo>
                  <a:lnTo>
                    <a:pt x="253" y="390"/>
                  </a:lnTo>
                  <a:lnTo>
                    <a:pt x="258" y="389"/>
                  </a:lnTo>
                  <a:lnTo>
                    <a:pt x="262" y="388"/>
                  </a:lnTo>
                  <a:lnTo>
                    <a:pt x="264" y="388"/>
                  </a:lnTo>
                  <a:lnTo>
                    <a:pt x="266" y="390"/>
                  </a:lnTo>
                  <a:lnTo>
                    <a:pt x="268" y="392"/>
                  </a:lnTo>
                  <a:lnTo>
                    <a:pt x="270" y="392"/>
                  </a:lnTo>
                  <a:lnTo>
                    <a:pt x="270" y="390"/>
                  </a:lnTo>
                  <a:lnTo>
                    <a:pt x="272" y="388"/>
                  </a:lnTo>
                  <a:lnTo>
                    <a:pt x="272" y="384"/>
                  </a:lnTo>
                  <a:lnTo>
                    <a:pt x="273" y="381"/>
                  </a:lnTo>
                  <a:lnTo>
                    <a:pt x="272" y="379"/>
                  </a:lnTo>
                  <a:lnTo>
                    <a:pt x="272" y="378"/>
                  </a:lnTo>
                  <a:lnTo>
                    <a:pt x="268" y="377"/>
                  </a:lnTo>
                  <a:lnTo>
                    <a:pt x="264" y="375"/>
                  </a:lnTo>
                  <a:lnTo>
                    <a:pt x="263" y="373"/>
                  </a:lnTo>
                  <a:lnTo>
                    <a:pt x="263" y="372"/>
                  </a:lnTo>
                  <a:lnTo>
                    <a:pt x="264" y="368"/>
                  </a:lnTo>
                  <a:lnTo>
                    <a:pt x="267" y="362"/>
                  </a:lnTo>
                  <a:lnTo>
                    <a:pt x="269" y="354"/>
                  </a:lnTo>
                  <a:lnTo>
                    <a:pt x="270" y="347"/>
                  </a:lnTo>
                  <a:lnTo>
                    <a:pt x="275" y="337"/>
                  </a:lnTo>
                  <a:lnTo>
                    <a:pt x="278" y="327"/>
                  </a:lnTo>
                  <a:lnTo>
                    <a:pt x="283" y="312"/>
                  </a:lnTo>
                  <a:lnTo>
                    <a:pt x="284" y="309"/>
                  </a:lnTo>
                  <a:lnTo>
                    <a:pt x="285" y="304"/>
                  </a:lnTo>
                  <a:lnTo>
                    <a:pt x="285" y="302"/>
                  </a:lnTo>
                  <a:lnTo>
                    <a:pt x="287" y="301"/>
                  </a:lnTo>
                  <a:lnTo>
                    <a:pt x="290" y="302"/>
                  </a:lnTo>
                  <a:lnTo>
                    <a:pt x="297" y="305"/>
                  </a:lnTo>
                  <a:lnTo>
                    <a:pt x="303" y="309"/>
                  </a:lnTo>
                  <a:lnTo>
                    <a:pt x="305" y="309"/>
                  </a:lnTo>
                  <a:lnTo>
                    <a:pt x="309" y="310"/>
                  </a:lnTo>
                  <a:lnTo>
                    <a:pt x="315" y="312"/>
                  </a:lnTo>
                  <a:lnTo>
                    <a:pt x="318" y="311"/>
                  </a:lnTo>
                  <a:lnTo>
                    <a:pt x="321" y="310"/>
                  </a:lnTo>
                  <a:lnTo>
                    <a:pt x="324" y="310"/>
                  </a:lnTo>
                  <a:lnTo>
                    <a:pt x="331" y="312"/>
                  </a:lnTo>
                  <a:lnTo>
                    <a:pt x="332" y="312"/>
                  </a:lnTo>
                  <a:lnTo>
                    <a:pt x="335" y="312"/>
                  </a:lnTo>
                  <a:lnTo>
                    <a:pt x="336" y="313"/>
                  </a:lnTo>
                  <a:lnTo>
                    <a:pt x="337" y="316"/>
                  </a:lnTo>
                  <a:lnTo>
                    <a:pt x="338" y="318"/>
                  </a:lnTo>
                  <a:lnTo>
                    <a:pt x="340" y="317"/>
                  </a:lnTo>
                  <a:lnTo>
                    <a:pt x="345" y="314"/>
                  </a:lnTo>
                  <a:lnTo>
                    <a:pt x="348" y="312"/>
                  </a:lnTo>
                  <a:lnTo>
                    <a:pt x="351" y="309"/>
                  </a:lnTo>
                  <a:lnTo>
                    <a:pt x="355" y="309"/>
                  </a:lnTo>
                  <a:lnTo>
                    <a:pt x="359" y="307"/>
                  </a:lnTo>
                  <a:lnTo>
                    <a:pt x="360" y="306"/>
                  </a:lnTo>
                  <a:lnTo>
                    <a:pt x="362" y="302"/>
                  </a:lnTo>
                  <a:lnTo>
                    <a:pt x="364" y="299"/>
                  </a:lnTo>
                  <a:lnTo>
                    <a:pt x="365" y="295"/>
                  </a:lnTo>
                  <a:lnTo>
                    <a:pt x="364" y="293"/>
                  </a:lnTo>
                  <a:lnTo>
                    <a:pt x="362" y="288"/>
                  </a:lnTo>
                  <a:lnTo>
                    <a:pt x="362" y="285"/>
                  </a:lnTo>
                  <a:lnTo>
                    <a:pt x="362" y="277"/>
                  </a:lnTo>
                  <a:lnTo>
                    <a:pt x="360" y="269"/>
                  </a:lnTo>
                  <a:lnTo>
                    <a:pt x="362" y="263"/>
                  </a:lnTo>
                  <a:lnTo>
                    <a:pt x="363" y="257"/>
                  </a:lnTo>
                  <a:lnTo>
                    <a:pt x="364" y="255"/>
                  </a:lnTo>
                  <a:lnTo>
                    <a:pt x="365" y="252"/>
                  </a:lnTo>
                  <a:lnTo>
                    <a:pt x="367" y="249"/>
                  </a:lnTo>
                  <a:lnTo>
                    <a:pt x="370" y="247"/>
                  </a:lnTo>
                  <a:lnTo>
                    <a:pt x="376" y="247"/>
                  </a:lnTo>
                  <a:lnTo>
                    <a:pt x="383" y="245"/>
                  </a:lnTo>
                  <a:lnTo>
                    <a:pt x="386" y="244"/>
                  </a:lnTo>
                  <a:lnTo>
                    <a:pt x="389" y="243"/>
                  </a:lnTo>
                  <a:lnTo>
                    <a:pt x="391" y="242"/>
                  </a:lnTo>
                  <a:lnTo>
                    <a:pt x="395" y="237"/>
                  </a:lnTo>
                  <a:lnTo>
                    <a:pt x="396" y="234"/>
                  </a:lnTo>
                  <a:lnTo>
                    <a:pt x="398" y="227"/>
                  </a:lnTo>
                  <a:lnTo>
                    <a:pt x="396" y="223"/>
                  </a:lnTo>
                  <a:lnTo>
                    <a:pt x="398" y="220"/>
                  </a:lnTo>
                  <a:lnTo>
                    <a:pt x="399" y="218"/>
                  </a:lnTo>
                  <a:lnTo>
                    <a:pt x="401" y="216"/>
                  </a:lnTo>
                  <a:lnTo>
                    <a:pt x="403" y="216"/>
                  </a:lnTo>
                  <a:lnTo>
                    <a:pt x="406" y="215"/>
                  </a:lnTo>
                  <a:lnTo>
                    <a:pt x="412" y="216"/>
                  </a:lnTo>
                  <a:lnTo>
                    <a:pt x="415" y="216"/>
                  </a:lnTo>
                  <a:lnTo>
                    <a:pt x="417" y="217"/>
                  </a:lnTo>
                  <a:lnTo>
                    <a:pt x="419" y="216"/>
                  </a:lnTo>
                  <a:lnTo>
                    <a:pt x="420" y="214"/>
                  </a:lnTo>
                  <a:lnTo>
                    <a:pt x="422" y="214"/>
                  </a:lnTo>
                  <a:lnTo>
                    <a:pt x="425" y="214"/>
                  </a:lnTo>
                  <a:lnTo>
                    <a:pt x="428" y="212"/>
                  </a:lnTo>
                  <a:lnTo>
                    <a:pt x="430" y="212"/>
                  </a:lnTo>
                  <a:lnTo>
                    <a:pt x="430" y="215"/>
                  </a:lnTo>
                  <a:lnTo>
                    <a:pt x="430" y="217"/>
                  </a:lnTo>
                  <a:lnTo>
                    <a:pt x="430" y="219"/>
                  </a:lnTo>
                  <a:lnTo>
                    <a:pt x="431" y="221"/>
                  </a:lnTo>
                  <a:lnTo>
                    <a:pt x="431" y="222"/>
                  </a:lnTo>
                  <a:lnTo>
                    <a:pt x="430" y="223"/>
                  </a:lnTo>
                  <a:lnTo>
                    <a:pt x="428" y="224"/>
                  </a:lnTo>
                  <a:lnTo>
                    <a:pt x="428" y="226"/>
                  </a:lnTo>
                  <a:lnTo>
                    <a:pt x="430" y="228"/>
                  </a:lnTo>
                  <a:lnTo>
                    <a:pt x="430" y="230"/>
                  </a:lnTo>
                  <a:lnTo>
                    <a:pt x="433" y="231"/>
                  </a:lnTo>
                  <a:lnTo>
                    <a:pt x="436" y="232"/>
                  </a:lnTo>
                  <a:lnTo>
                    <a:pt x="437" y="234"/>
                  </a:lnTo>
                  <a:lnTo>
                    <a:pt x="437" y="235"/>
                  </a:lnTo>
                  <a:lnTo>
                    <a:pt x="436" y="237"/>
                  </a:lnTo>
                  <a:lnTo>
                    <a:pt x="434" y="238"/>
                  </a:lnTo>
                  <a:lnTo>
                    <a:pt x="434" y="240"/>
                  </a:lnTo>
                  <a:lnTo>
                    <a:pt x="434" y="241"/>
                  </a:lnTo>
                  <a:lnTo>
                    <a:pt x="437" y="241"/>
                  </a:lnTo>
                  <a:lnTo>
                    <a:pt x="440" y="242"/>
                  </a:lnTo>
                  <a:lnTo>
                    <a:pt x="445" y="244"/>
                  </a:lnTo>
                  <a:lnTo>
                    <a:pt x="448" y="247"/>
                  </a:lnTo>
                  <a:lnTo>
                    <a:pt x="451" y="249"/>
                  </a:lnTo>
                  <a:lnTo>
                    <a:pt x="452" y="252"/>
                  </a:lnTo>
                  <a:lnTo>
                    <a:pt x="453" y="256"/>
                  </a:lnTo>
                  <a:lnTo>
                    <a:pt x="456" y="258"/>
                  </a:lnTo>
                  <a:lnTo>
                    <a:pt x="461" y="261"/>
                  </a:lnTo>
                  <a:lnTo>
                    <a:pt x="463" y="262"/>
                  </a:lnTo>
                  <a:lnTo>
                    <a:pt x="464" y="263"/>
                  </a:lnTo>
                  <a:lnTo>
                    <a:pt x="467" y="266"/>
                  </a:lnTo>
                  <a:lnTo>
                    <a:pt x="469" y="266"/>
                  </a:lnTo>
                  <a:lnTo>
                    <a:pt x="471" y="266"/>
                  </a:lnTo>
                  <a:lnTo>
                    <a:pt x="475" y="264"/>
                  </a:lnTo>
                  <a:lnTo>
                    <a:pt x="480" y="264"/>
                  </a:lnTo>
                  <a:lnTo>
                    <a:pt x="482" y="266"/>
                  </a:lnTo>
                  <a:lnTo>
                    <a:pt x="485" y="270"/>
                  </a:lnTo>
                  <a:lnTo>
                    <a:pt x="486" y="271"/>
                  </a:lnTo>
                  <a:lnTo>
                    <a:pt x="487" y="273"/>
                  </a:lnTo>
                  <a:lnTo>
                    <a:pt x="489" y="274"/>
                  </a:lnTo>
                  <a:lnTo>
                    <a:pt x="491" y="274"/>
                  </a:lnTo>
                  <a:lnTo>
                    <a:pt x="493" y="273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7" y="273"/>
                  </a:lnTo>
                  <a:lnTo>
                    <a:pt x="497" y="274"/>
                  </a:lnTo>
                  <a:lnTo>
                    <a:pt x="499" y="277"/>
                  </a:lnTo>
                  <a:lnTo>
                    <a:pt x="501" y="279"/>
                  </a:lnTo>
                  <a:lnTo>
                    <a:pt x="505" y="280"/>
                  </a:lnTo>
                  <a:lnTo>
                    <a:pt x="505" y="281"/>
                  </a:lnTo>
                  <a:lnTo>
                    <a:pt x="506" y="283"/>
                  </a:lnTo>
                  <a:lnTo>
                    <a:pt x="507" y="285"/>
                  </a:lnTo>
                  <a:lnTo>
                    <a:pt x="509" y="288"/>
                  </a:lnTo>
                  <a:lnTo>
                    <a:pt x="510" y="292"/>
                  </a:lnTo>
                  <a:lnTo>
                    <a:pt x="510" y="296"/>
                  </a:lnTo>
                  <a:lnTo>
                    <a:pt x="511" y="298"/>
                  </a:lnTo>
                  <a:lnTo>
                    <a:pt x="512" y="301"/>
                  </a:lnTo>
                  <a:lnTo>
                    <a:pt x="515" y="306"/>
                  </a:lnTo>
                  <a:lnTo>
                    <a:pt x="517" y="310"/>
                  </a:lnTo>
                  <a:lnTo>
                    <a:pt x="519" y="311"/>
                  </a:lnTo>
                  <a:lnTo>
                    <a:pt x="522" y="312"/>
                  </a:lnTo>
                  <a:lnTo>
                    <a:pt x="523" y="315"/>
                  </a:lnTo>
                  <a:lnTo>
                    <a:pt x="526" y="321"/>
                  </a:lnTo>
                  <a:lnTo>
                    <a:pt x="526" y="325"/>
                  </a:lnTo>
                  <a:lnTo>
                    <a:pt x="526" y="328"/>
                  </a:lnTo>
                  <a:lnTo>
                    <a:pt x="527" y="329"/>
                  </a:lnTo>
                  <a:lnTo>
                    <a:pt x="527" y="331"/>
                  </a:lnTo>
                  <a:lnTo>
                    <a:pt x="525" y="337"/>
                  </a:lnTo>
                  <a:lnTo>
                    <a:pt x="523" y="340"/>
                  </a:lnTo>
                  <a:lnTo>
                    <a:pt x="523" y="342"/>
                  </a:lnTo>
                  <a:lnTo>
                    <a:pt x="524" y="346"/>
                  </a:lnTo>
                  <a:lnTo>
                    <a:pt x="526" y="350"/>
                  </a:lnTo>
                  <a:lnTo>
                    <a:pt x="526" y="353"/>
                  </a:lnTo>
                  <a:lnTo>
                    <a:pt x="524" y="355"/>
                  </a:lnTo>
                  <a:lnTo>
                    <a:pt x="522" y="357"/>
                  </a:lnTo>
                  <a:lnTo>
                    <a:pt x="521" y="359"/>
                  </a:lnTo>
                  <a:lnTo>
                    <a:pt x="519" y="361"/>
                  </a:lnTo>
                  <a:lnTo>
                    <a:pt x="517" y="366"/>
                  </a:lnTo>
                  <a:lnTo>
                    <a:pt x="516" y="372"/>
                  </a:lnTo>
                  <a:lnTo>
                    <a:pt x="516" y="375"/>
                  </a:lnTo>
                  <a:lnTo>
                    <a:pt x="516" y="377"/>
                  </a:lnTo>
                  <a:lnTo>
                    <a:pt x="518" y="379"/>
                  </a:lnTo>
                  <a:lnTo>
                    <a:pt x="519" y="381"/>
                  </a:lnTo>
                  <a:lnTo>
                    <a:pt x="521" y="385"/>
                  </a:lnTo>
                  <a:lnTo>
                    <a:pt x="522" y="389"/>
                  </a:lnTo>
                  <a:lnTo>
                    <a:pt x="523" y="389"/>
                  </a:lnTo>
                  <a:lnTo>
                    <a:pt x="524" y="388"/>
                  </a:lnTo>
                  <a:lnTo>
                    <a:pt x="527" y="388"/>
                  </a:lnTo>
                  <a:lnTo>
                    <a:pt x="530" y="389"/>
                  </a:lnTo>
                  <a:lnTo>
                    <a:pt x="532" y="391"/>
                  </a:lnTo>
                  <a:lnTo>
                    <a:pt x="535" y="392"/>
                  </a:lnTo>
                  <a:lnTo>
                    <a:pt x="539" y="392"/>
                  </a:lnTo>
                  <a:lnTo>
                    <a:pt x="541" y="393"/>
                  </a:lnTo>
                  <a:lnTo>
                    <a:pt x="543" y="394"/>
                  </a:lnTo>
                  <a:lnTo>
                    <a:pt x="548" y="394"/>
                  </a:lnTo>
                  <a:lnTo>
                    <a:pt x="552" y="394"/>
                  </a:lnTo>
                  <a:lnTo>
                    <a:pt x="557" y="394"/>
                  </a:lnTo>
                  <a:lnTo>
                    <a:pt x="561" y="395"/>
                  </a:lnTo>
                  <a:lnTo>
                    <a:pt x="569" y="397"/>
                  </a:lnTo>
                  <a:lnTo>
                    <a:pt x="573" y="397"/>
                  </a:lnTo>
                  <a:lnTo>
                    <a:pt x="580" y="395"/>
                  </a:lnTo>
                  <a:lnTo>
                    <a:pt x="584" y="396"/>
                  </a:lnTo>
                  <a:lnTo>
                    <a:pt x="595" y="398"/>
                  </a:lnTo>
                  <a:lnTo>
                    <a:pt x="602" y="399"/>
                  </a:lnTo>
                  <a:lnTo>
                    <a:pt x="606" y="401"/>
                  </a:lnTo>
                  <a:lnTo>
                    <a:pt x="609" y="404"/>
                  </a:lnTo>
                  <a:lnTo>
                    <a:pt x="612" y="409"/>
                  </a:lnTo>
                  <a:lnTo>
                    <a:pt x="615" y="411"/>
                  </a:lnTo>
                  <a:lnTo>
                    <a:pt x="622" y="412"/>
                  </a:lnTo>
                  <a:lnTo>
                    <a:pt x="628" y="418"/>
                  </a:lnTo>
                  <a:lnTo>
                    <a:pt x="631" y="419"/>
                  </a:lnTo>
                  <a:lnTo>
                    <a:pt x="638" y="425"/>
                  </a:lnTo>
                  <a:lnTo>
                    <a:pt x="642" y="427"/>
                  </a:lnTo>
                  <a:lnTo>
                    <a:pt x="648" y="429"/>
                  </a:lnTo>
                  <a:lnTo>
                    <a:pt x="657" y="428"/>
                  </a:lnTo>
                  <a:lnTo>
                    <a:pt x="658" y="429"/>
                  </a:lnTo>
                  <a:lnTo>
                    <a:pt x="657" y="431"/>
                  </a:lnTo>
                  <a:lnTo>
                    <a:pt x="656" y="435"/>
                  </a:lnTo>
                  <a:lnTo>
                    <a:pt x="656" y="437"/>
                  </a:lnTo>
                  <a:lnTo>
                    <a:pt x="658" y="439"/>
                  </a:lnTo>
                  <a:lnTo>
                    <a:pt x="661" y="440"/>
                  </a:lnTo>
                  <a:lnTo>
                    <a:pt x="663" y="441"/>
                  </a:lnTo>
                  <a:lnTo>
                    <a:pt x="664" y="444"/>
                  </a:lnTo>
                  <a:lnTo>
                    <a:pt x="664" y="446"/>
                  </a:lnTo>
                  <a:lnTo>
                    <a:pt x="667" y="453"/>
                  </a:lnTo>
                  <a:lnTo>
                    <a:pt x="672" y="465"/>
                  </a:lnTo>
                  <a:lnTo>
                    <a:pt x="672" y="469"/>
                  </a:lnTo>
                  <a:lnTo>
                    <a:pt x="674" y="472"/>
                  </a:lnTo>
                  <a:lnTo>
                    <a:pt x="679" y="477"/>
                  </a:lnTo>
                  <a:lnTo>
                    <a:pt x="682" y="480"/>
                  </a:lnTo>
                  <a:lnTo>
                    <a:pt x="686" y="483"/>
                  </a:lnTo>
                  <a:lnTo>
                    <a:pt x="687" y="487"/>
                  </a:lnTo>
                  <a:lnTo>
                    <a:pt x="688" y="491"/>
                  </a:lnTo>
                  <a:lnTo>
                    <a:pt x="688" y="492"/>
                  </a:lnTo>
                  <a:lnTo>
                    <a:pt x="695" y="492"/>
                  </a:lnTo>
                  <a:lnTo>
                    <a:pt x="702" y="491"/>
                  </a:lnTo>
                  <a:lnTo>
                    <a:pt x="713" y="489"/>
                  </a:lnTo>
                  <a:lnTo>
                    <a:pt x="729" y="492"/>
                  </a:lnTo>
                  <a:lnTo>
                    <a:pt x="745" y="494"/>
                  </a:lnTo>
                  <a:lnTo>
                    <a:pt x="759" y="496"/>
                  </a:lnTo>
                  <a:lnTo>
                    <a:pt x="766" y="496"/>
                  </a:lnTo>
                  <a:lnTo>
                    <a:pt x="782" y="498"/>
                  </a:lnTo>
                  <a:lnTo>
                    <a:pt x="790" y="496"/>
                  </a:lnTo>
                  <a:lnTo>
                    <a:pt x="797" y="494"/>
                  </a:lnTo>
                  <a:lnTo>
                    <a:pt x="800" y="494"/>
                  </a:lnTo>
                  <a:lnTo>
                    <a:pt x="814" y="496"/>
                  </a:lnTo>
                  <a:lnTo>
                    <a:pt x="821" y="498"/>
                  </a:lnTo>
                  <a:lnTo>
                    <a:pt x="831" y="499"/>
                  </a:lnTo>
                  <a:lnTo>
                    <a:pt x="837" y="499"/>
                  </a:lnTo>
                  <a:lnTo>
                    <a:pt x="843" y="499"/>
                  </a:lnTo>
                  <a:lnTo>
                    <a:pt x="845" y="500"/>
                  </a:lnTo>
                  <a:lnTo>
                    <a:pt x="848" y="501"/>
                  </a:lnTo>
                  <a:lnTo>
                    <a:pt x="850" y="502"/>
                  </a:lnTo>
                  <a:lnTo>
                    <a:pt x="855" y="510"/>
                  </a:lnTo>
                  <a:lnTo>
                    <a:pt x="857" y="513"/>
                  </a:lnTo>
                  <a:lnTo>
                    <a:pt x="862" y="515"/>
                  </a:lnTo>
                  <a:lnTo>
                    <a:pt x="875" y="518"/>
                  </a:lnTo>
                  <a:lnTo>
                    <a:pt x="883" y="520"/>
                  </a:lnTo>
                  <a:lnTo>
                    <a:pt x="890" y="521"/>
                  </a:lnTo>
                  <a:lnTo>
                    <a:pt x="895" y="524"/>
                  </a:lnTo>
                  <a:lnTo>
                    <a:pt x="902" y="528"/>
                  </a:lnTo>
                  <a:lnTo>
                    <a:pt x="910" y="532"/>
                  </a:lnTo>
                  <a:lnTo>
                    <a:pt x="918" y="530"/>
                  </a:lnTo>
                  <a:lnTo>
                    <a:pt x="928" y="528"/>
                  </a:lnTo>
                  <a:lnTo>
                    <a:pt x="934" y="526"/>
                  </a:lnTo>
                  <a:lnTo>
                    <a:pt x="934" y="535"/>
                  </a:lnTo>
                  <a:lnTo>
                    <a:pt x="942" y="536"/>
                  </a:lnTo>
                  <a:lnTo>
                    <a:pt x="945" y="536"/>
                  </a:lnTo>
                  <a:lnTo>
                    <a:pt x="948" y="538"/>
                  </a:lnTo>
                  <a:lnTo>
                    <a:pt x="950" y="537"/>
                  </a:lnTo>
                  <a:lnTo>
                    <a:pt x="952" y="535"/>
                  </a:lnTo>
                  <a:lnTo>
                    <a:pt x="955" y="532"/>
                  </a:lnTo>
                  <a:lnTo>
                    <a:pt x="958" y="531"/>
                  </a:lnTo>
                  <a:lnTo>
                    <a:pt x="964" y="528"/>
                  </a:lnTo>
                  <a:lnTo>
                    <a:pt x="966" y="526"/>
                  </a:lnTo>
                  <a:lnTo>
                    <a:pt x="975" y="522"/>
                  </a:lnTo>
                  <a:lnTo>
                    <a:pt x="988" y="516"/>
                  </a:lnTo>
                  <a:lnTo>
                    <a:pt x="995" y="513"/>
                  </a:lnTo>
                  <a:lnTo>
                    <a:pt x="997" y="512"/>
                  </a:lnTo>
                  <a:lnTo>
                    <a:pt x="1000" y="511"/>
                  </a:lnTo>
                  <a:lnTo>
                    <a:pt x="1002" y="510"/>
                  </a:lnTo>
                  <a:lnTo>
                    <a:pt x="1006" y="509"/>
                  </a:lnTo>
                  <a:lnTo>
                    <a:pt x="1012" y="509"/>
                  </a:lnTo>
                  <a:lnTo>
                    <a:pt x="1018" y="507"/>
                  </a:lnTo>
                  <a:lnTo>
                    <a:pt x="1032" y="505"/>
                  </a:lnTo>
                  <a:lnTo>
                    <a:pt x="1033" y="505"/>
                  </a:lnTo>
                  <a:lnTo>
                    <a:pt x="1041" y="504"/>
                  </a:lnTo>
                  <a:lnTo>
                    <a:pt x="1045" y="503"/>
                  </a:lnTo>
                  <a:lnTo>
                    <a:pt x="1050" y="504"/>
                  </a:lnTo>
                  <a:lnTo>
                    <a:pt x="1056" y="504"/>
                  </a:lnTo>
                  <a:lnTo>
                    <a:pt x="1060" y="505"/>
                  </a:lnTo>
                  <a:lnTo>
                    <a:pt x="1066" y="504"/>
                  </a:lnTo>
                  <a:lnTo>
                    <a:pt x="1073" y="504"/>
                  </a:lnTo>
                  <a:lnTo>
                    <a:pt x="1079" y="504"/>
                  </a:lnTo>
                  <a:lnTo>
                    <a:pt x="1083" y="503"/>
                  </a:lnTo>
                  <a:lnTo>
                    <a:pt x="1088" y="500"/>
                  </a:lnTo>
                  <a:lnTo>
                    <a:pt x="1091" y="499"/>
                  </a:lnTo>
                  <a:lnTo>
                    <a:pt x="1096" y="497"/>
                  </a:lnTo>
                  <a:lnTo>
                    <a:pt x="1102" y="494"/>
                  </a:lnTo>
                  <a:lnTo>
                    <a:pt x="1106" y="493"/>
                  </a:lnTo>
                  <a:lnTo>
                    <a:pt x="1108" y="492"/>
                  </a:lnTo>
                  <a:lnTo>
                    <a:pt x="1112" y="490"/>
                  </a:lnTo>
                  <a:lnTo>
                    <a:pt x="1113" y="488"/>
                  </a:lnTo>
                  <a:lnTo>
                    <a:pt x="1114" y="487"/>
                  </a:lnTo>
                  <a:lnTo>
                    <a:pt x="1116" y="485"/>
                  </a:lnTo>
                  <a:lnTo>
                    <a:pt x="1119" y="481"/>
                  </a:lnTo>
                  <a:lnTo>
                    <a:pt x="1121" y="477"/>
                  </a:lnTo>
                  <a:lnTo>
                    <a:pt x="1123" y="476"/>
                  </a:lnTo>
                  <a:lnTo>
                    <a:pt x="1125" y="472"/>
                  </a:lnTo>
                  <a:lnTo>
                    <a:pt x="1127" y="470"/>
                  </a:lnTo>
                  <a:lnTo>
                    <a:pt x="1130" y="466"/>
                  </a:lnTo>
                  <a:lnTo>
                    <a:pt x="1133" y="466"/>
                  </a:lnTo>
                  <a:lnTo>
                    <a:pt x="1136" y="465"/>
                  </a:lnTo>
                  <a:lnTo>
                    <a:pt x="1144" y="461"/>
                  </a:lnTo>
                  <a:lnTo>
                    <a:pt x="1145" y="460"/>
                  </a:lnTo>
                  <a:lnTo>
                    <a:pt x="1146" y="460"/>
                  </a:lnTo>
                  <a:lnTo>
                    <a:pt x="1149" y="457"/>
                  </a:lnTo>
                  <a:lnTo>
                    <a:pt x="1152" y="455"/>
                  </a:lnTo>
                  <a:lnTo>
                    <a:pt x="1153" y="453"/>
                  </a:lnTo>
                  <a:lnTo>
                    <a:pt x="1157" y="452"/>
                  </a:lnTo>
                  <a:lnTo>
                    <a:pt x="1158" y="451"/>
                  </a:lnTo>
                  <a:lnTo>
                    <a:pt x="1159" y="450"/>
                  </a:lnTo>
                  <a:lnTo>
                    <a:pt x="1158" y="447"/>
                  </a:lnTo>
                  <a:lnTo>
                    <a:pt x="1157" y="444"/>
                  </a:lnTo>
                  <a:lnTo>
                    <a:pt x="1155" y="442"/>
                  </a:lnTo>
                  <a:lnTo>
                    <a:pt x="1151" y="437"/>
                  </a:lnTo>
                  <a:lnTo>
                    <a:pt x="1148" y="435"/>
                  </a:lnTo>
                  <a:lnTo>
                    <a:pt x="1146" y="431"/>
                  </a:lnTo>
                  <a:lnTo>
                    <a:pt x="1144" y="428"/>
                  </a:lnTo>
                  <a:lnTo>
                    <a:pt x="1142" y="425"/>
                  </a:lnTo>
                  <a:lnTo>
                    <a:pt x="1142" y="424"/>
                  </a:lnTo>
                  <a:lnTo>
                    <a:pt x="1142" y="422"/>
                  </a:lnTo>
                  <a:lnTo>
                    <a:pt x="1144" y="418"/>
                  </a:lnTo>
                  <a:lnTo>
                    <a:pt x="1146" y="415"/>
                  </a:lnTo>
                  <a:lnTo>
                    <a:pt x="1146" y="411"/>
                  </a:lnTo>
                  <a:lnTo>
                    <a:pt x="1149" y="405"/>
                  </a:lnTo>
                  <a:lnTo>
                    <a:pt x="1151" y="402"/>
                  </a:lnTo>
                  <a:lnTo>
                    <a:pt x="1152" y="398"/>
                  </a:lnTo>
                  <a:lnTo>
                    <a:pt x="1157" y="394"/>
                  </a:lnTo>
                  <a:lnTo>
                    <a:pt x="1161" y="394"/>
                  </a:lnTo>
                  <a:lnTo>
                    <a:pt x="1163" y="394"/>
                  </a:lnTo>
                  <a:lnTo>
                    <a:pt x="1169" y="394"/>
                  </a:lnTo>
                  <a:lnTo>
                    <a:pt x="1172" y="395"/>
                  </a:lnTo>
                  <a:lnTo>
                    <a:pt x="1175" y="397"/>
                  </a:lnTo>
                  <a:lnTo>
                    <a:pt x="1178" y="400"/>
                  </a:lnTo>
                  <a:lnTo>
                    <a:pt x="1182" y="402"/>
                  </a:lnTo>
                  <a:lnTo>
                    <a:pt x="1192" y="405"/>
                  </a:lnTo>
                  <a:lnTo>
                    <a:pt x="1196" y="406"/>
                  </a:lnTo>
                  <a:lnTo>
                    <a:pt x="1199" y="406"/>
                  </a:lnTo>
                  <a:lnTo>
                    <a:pt x="1204" y="407"/>
                  </a:lnTo>
                  <a:lnTo>
                    <a:pt x="1206" y="407"/>
                  </a:lnTo>
                  <a:lnTo>
                    <a:pt x="1208" y="408"/>
                  </a:lnTo>
                  <a:lnTo>
                    <a:pt x="1210" y="407"/>
                  </a:lnTo>
                  <a:lnTo>
                    <a:pt x="1213" y="405"/>
                  </a:lnTo>
                  <a:lnTo>
                    <a:pt x="1217" y="402"/>
                  </a:lnTo>
                  <a:lnTo>
                    <a:pt x="1218" y="401"/>
                  </a:lnTo>
                  <a:lnTo>
                    <a:pt x="1222" y="400"/>
                  </a:lnTo>
                  <a:lnTo>
                    <a:pt x="1223" y="398"/>
                  </a:lnTo>
                  <a:lnTo>
                    <a:pt x="1226" y="395"/>
                  </a:lnTo>
                  <a:lnTo>
                    <a:pt x="1229" y="392"/>
                  </a:lnTo>
                  <a:lnTo>
                    <a:pt x="1233" y="388"/>
                  </a:lnTo>
                  <a:lnTo>
                    <a:pt x="1235" y="385"/>
                  </a:lnTo>
                  <a:lnTo>
                    <a:pt x="1235" y="384"/>
                  </a:lnTo>
                  <a:lnTo>
                    <a:pt x="1236" y="381"/>
                  </a:lnTo>
                  <a:lnTo>
                    <a:pt x="1237" y="380"/>
                  </a:lnTo>
                  <a:lnTo>
                    <a:pt x="1240" y="379"/>
                  </a:lnTo>
                  <a:lnTo>
                    <a:pt x="1243" y="379"/>
                  </a:lnTo>
                  <a:lnTo>
                    <a:pt x="1248" y="381"/>
                  </a:lnTo>
                  <a:lnTo>
                    <a:pt x="1256" y="380"/>
                  </a:lnTo>
                  <a:lnTo>
                    <a:pt x="1257" y="380"/>
                  </a:lnTo>
                  <a:lnTo>
                    <a:pt x="1264" y="379"/>
                  </a:lnTo>
                  <a:lnTo>
                    <a:pt x="1267" y="378"/>
                  </a:lnTo>
                  <a:lnTo>
                    <a:pt x="1271" y="378"/>
                  </a:lnTo>
                  <a:lnTo>
                    <a:pt x="1275" y="374"/>
                  </a:lnTo>
                  <a:lnTo>
                    <a:pt x="1279" y="370"/>
                  </a:lnTo>
                  <a:lnTo>
                    <a:pt x="1282" y="368"/>
                  </a:lnTo>
                  <a:lnTo>
                    <a:pt x="1285" y="367"/>
                  </a:lnTo>
                  <a:lnTo>
                    <a:pt x="1287" y="366"/>
                  </a:lnTo>
                  <a:lnTo>
                    <a:pt x="1288" y="363"/>
                  </a:lnTo>
                  <a:lnTo>
                    <a:pt x="1288" y="361"/>
                  </a:lnTo>
                  <a:lnTo>
                    <a:pt x="1287" y="359"/>
                  </a:lnTo>
                  <a:lnTo>
                    <a:pt x="1289" y="356"/>
                  </a:lnTo>
                  <a:lnTo>
                    <a:pt x="1292" y="350"/>
                  </a:lnTo>
                  <a:lnTo>
                    <a:pt x="1294" y="347"/>
                  </a:lnTo>
                  <a:lnTo>
                    <a:pt x="1297" y="345"/>
                  </a:lnTo>
                  <a:lnTo>
                    <a:pt x="1298" y="342"/>
                  </a:lnTo>
                  <a:lnTo>
                    <a:pt x="1300" y="340"/>
                  </a:lnTo>
                  <a:lnTo>
                    <a:pt x="1302" y="340"/>
                  </a:lnTo>
                  <a:lnTo>
                    <a:pt x="1305" y="338"/>
                  </a:lnTo>
                  <a:lnTo>
                    <a:pt x="1307" y="337"/>
                  </a:lnTo>
                  <a:lnTo>
                    <a:pt x="1311" y="339"/>
                  </a:lnTo>
                  <a:lnTo>
                    <a:pt x="1316" y="339"/>
                  </a:lnTo>
                  <a:lnTo>
                    <a:pt x="1319" y="339"/>
                  </a:lnTo>
                  <a:lnTo>
                    <a:pt x="1321" y="339"/>
                  </a:lnTo>
                  <a:lnTo>
                    <a:pt x="1322" y="337"/>
                  </a:lnTo>
                  <a:lnTo>
                    <a:pt x="1322" y="335"/>
                  </a:lnTo>
                  <a:lnTo>
                    <a:pt x="1323" y="331"/>
                  </a:lnTo>
                  <a:lnTo>
                    <a:pt x="1324" y="329"/>
                  </a:lnTo>
                  <a:lnTo>
                    <a:pt x="1324" y="329"/>
                  </a:lnTo>
                  <a:lnTo>
                    <a:pt x="1328" y="328"/>
                  </a:lnTo>
                  <a:lnTo>
                    <a:pt x="1330" y="330"/>
                  </a:lnTo>
                  <a:lnTo>
                    <a:pt x="1332" y="331"/>
                  </a:lnTo>
                  <a:lnTo>
                    <a:pt x="1333" y="331"/>
                  </a:lnTo>
                  <a:lnTo>
                    <a:pt x="1336" y="331"/>
                  </a:lnTo>
                  <a:lnTo>
                    <a:pt x="1339" y="327"/>
                  </a:lnTo>
                  <a:lnTo>
                    <a:pt x="1344" y="325"/>
                  </a:lnTo>
                  <a:lnTo>
                    <a:pt x="1346" y="325"/>
                  </a:lnTo>
                  <a:lnTo>
                    <a:pt x="1350" y="322"/>
                  </a:lnTo>
                  <a:lnTo>
                    <a:pt x="1354" y="323"/>
                  </a:lnTo>
                  <a:lnTo>
                    <a:pt x="1359" y="324"/>
                  </a:lnTo>
                  <a:lnTo>
                    <a:pt x="1361" y="323"/>
                  </a:lnTo>
                  <a:lnTo>
                    <a:pt x="1363" y="324"/>
                  </a:lnTo>
                  <a:lnTo>
                    <a:pt x="1365" y="321"/>
                  </a:lnTo>
                  <a:lnTo>
                    <a:pt x="1367" y="321"/>
                  </a:lnTo>
                  <a:lnTo>
                    <a:pt x="1370" y="322"/>
                  </a:lnTo>
                  <a:lnTo>
                    <a:pt x="1372" y="324"/>
                  </a:lnTo>
                  <a:lnTo>
                    <a:pt x="1376" y="326"/>
                  </a:lnTo>
                  <a:lnTo>
                    <a:pt x="1382" y="327"/>
                  </a:lnTo>
                  <a:lnTo>
                    <a:pt x="1386" y="327"/>
                  </a:lnTo>
                  <a:lnTo>
                    <a:pt x="1390" y="327"/>
                  </a:lnTo>
                  <a:lnTo>
                    <a:pt x="1393" y="327"/>
                  </a:lnTo>
                  <a:lnTo>
                    <a:pt x="1394" y="327"/>
                  </a:lnTo>
                  <a:lnTo>
                    <a:pt x="1398" y="325"/>
                  </a:lnTo>
                  <a:lnTo>
                    <a:pt x="1399" y="322"/>
                  </a:lnTo>
                  <a:lnTo>
                    <a:pt x="1398" y="320"/>
                  </a:lnTo>
                  <a:lnTo>
                    <a:pt x="1399" y="316"/>
                  </a:lnTo>
                  <a:lnTo>
                    <a:pt x="1398" y="315"/>
                  </a:lnTo>
                  <a:lnTo>
                    <a:pt x="1395" y="311"/>
                  </a:lnTo>
                  <a:lnTo>
                    <a:pt x="1395" y="309"/>
                  </a:lnTo>
                  <a:lnTo>
                    <a:pt x="1395" y="306"/>
                  </a:lnTo>
                  <a:lnTo>
                    <a:pt x="1393" y="304"/>
                  </a:lnTo>
                  <a:lnTo>
                    <a:pt x="1390" y="301"/>
                  </a:lnTo>
                  <a:lnTo>
                    <a:pt x="1387" y="299"/>
                  </a:lnTo>
                  <a:lnTo>
                    <a:pt x="1383" y="293"/>
                  </a:lnTo>
                  <a:lnTo>
                    <a:pt x="1381" y="292"/>
                  </a:lnTo>
                  <a:lnTo>
                    <a:pt x="1381" y="292"/>
                  </a:lnTo>
                  <a:lnTo>
                    <a:pt x="1381" y="290"/>
                  </a:lnTo>
                  <a:lnTo>
                    <a:pt x="1379" y="288"/>
                  </a:lnTo>
                  <a:lnTo>
                    <a:pt x="1376" y="287"/>
                  </a:lnTo>
                  <a:lnTo>
                    <a:pt x="1375" y="285"/>
                  </a:lnTo>
                  <a:lnTo>
                    <a:pt x="1374" y="283"/>
                  </a:lnTo>
                  <a:lnTo>
                    <a:pt x="1374" y="281"/>
                  </a:lnTo>
                  <a:lnTo>
                    <a:pt x="1372" y="280"/>
                  </a:lnTo>
                  <a:lnTo>
                    <a:pt x="1370" y="279"/>
                  </a:lnTo>
                  <a:lnTo>
                    <a:pt x="1368" y="278"/>
                  </a:lnTo>
                  <a:lnTo>
                    <a:pt x="1364" y="277"/>
                  </a:lnTo>
                  <a:lnTo>
                    <a:pt x="1362" y="274"/>
                  </a:lnTo>
                  <a:lnTo>
                    <a:pt x="1359" y="268"/>
                  </a:lnTo>
                  <a:lnTo>
                    <a:pt x="1357" y="266"/>
                  </a:lnTo>
                  <a:lnTo>
                    <a:pt x="1349" y="266"/>
                  </a:lnTo>
                  <a:lnTo>
                    <a:pt x="1346" y="264"/>
                  </a:lnTo>
                  <a:lnTo>
                    <a:pt x="1343" y="265"/>
                  </a:lnTo>
                  <a:lnTo>
                    <a:pt x="1341" y="266"/>
                  </a:lnTo>
                  <a:lnTo>
                    <a:pt x="1336" y="266"/>
                  </a:lnTo>
                  <a:lnTo>
                    <a:pt x="1334" y="266"/>
                  </a:lnTo>
                  <a:lnTo>
                    <a:pt x="1332" y="270"/>
                  </a:lnTo>
                  <a:lnTo>
                    <a:pt x="1328" y="274"/>
                  </a:lnTo>
                  <a:lnTo>
                    <a:pt x="1325" y="277"/>
                  </a:lnTo>
                  <a:lnTo>
                    <a:pt x="1322" y="280"/>
                  </a:lnTo>
                  <a:lnTo>
                    <a:pt x="1322" y="281"/>
                  </a:lnTo>
                  <a:lnTo>
                    <a:pt x="1320" y="280"/>
                  </a:lnTo>
                  <a:lnTo>
                    <a:pt x="1317" y="277"/>
                  </a:lnTo>
                  <a:lnTo>
                    <a:pt x="1313" y="274"/>
                  </a:lnTo>
                  <a:lnTo>
                    <a:pt x="1309" y="273"/>
                  </a:lnTo>
                  <a:lnTo>
                    <a:pt x="1308" y="273"/>
                  </a:lnTo>
                  <a:lnTo>
                    <a:pt x="1304" y="272"/>
                  </a:lnTo>
                  <a:lnTo>
                    <a:pt x="1300" y="272"/>
                  </a:lnTo>
                  <a:lnTo>
                    <a:pt x="1296" y="273"/>
                  </a:lnTo>
                  <a:lnTo>
                    <a:pt x="1292" y="273"/>
                  </a:lnTo>
                  <a:lnTo>
                    <a:pt x="1291" y="272"/>
                  </a:lnTo>
                  <a:lnTo>
                    <a:pt x="1287" y="272"/>
                  </a:lnTo>
                  <a:lnTo>
                    <a:pt x="1283" y="275"/>
                  </a:lnTo>
                  <a:lnTo>
                    <a:pt x="1281" y="279"/>
                  </a:lnTo>
                  <a:lnTo>
                    <a:pt x="1278" y="280"/>
                  </a:lnTo>
                  <a:lnTo>
                    <a:pt x="1275" y="277"/>
                  </a:lnTo>
                  <a:lnTo>
                    <a:pt x="1272" y="275"/>
                  </a:lnTo>
                  <a:lnTo>
                    <a:pt x="1269" y="271"/>
                  </a:lnTo>
                  <a:lnTo>
                    <a:pt x="1267" y="268"/>
                  </a:lnTo>
                  <a:lnTo>
                    <a:pt x="1267" y="260"/>
                  </a:lnTo>
                  <a:lnTo>
                    <a:pt x="1270" y="257"/>
                  </a:lnTo>
                  <a:lnTo>
                    <a:pt x="1274" y="255"/>
                  </a:lnTo>
                  <a:lnTo>
                    <a:pt x="1275" y="250"/>
                  </a:lnTo>
                  <a:lnTo>
                    <a:pt x="1275" y="245"/>
                  </a:lnTo>
                  <a:lnTo>
                    <a:pt x="1275" y="240"/>
                  </a:lnTo>
                  <a:lnTo>
                    <a:pt x="1280" y="235"/>
                  </a:lnTo>
                  <a:lnTo>
                    <a:pt x="1281" y="230"/>
                  </a:lnTo>
                  <a:lnTo>
                    <a:pt x="1282" y="228"/>
                  </a:lnTo>
                  <a:lnTo>
                    <a:pt x="1284" y="223"/>
                  </a:lnTo>
                  <a:lnTo>
                    <a:pt x="1286" y="219"/>
                  </a:lnTo>
                  <a:lnTo>
                    <a:pt x="1288" y="212"/>
                  </a:lnTo>
                  <a:lnTo>
                    <a:pt x="1293" y="201"/>
                  </a:lnTo>
                  <a:lnTo>
                    <a:pt x="1298" y="189"/>
                  </a:lnTo>
                  <a:lnTo>
                    <a:pt x="1302" y="182"/>
                  </a:lnTo>
                  <a:lnTo>
                    <a:pt x="1308" y="186"/>
                  </a:lnTo>
                  <a:lnTo>
                    <a:pt x="1311" y="188"/>
                  </a:lnTo>
                  <a:lnTo>
                    <a:pt x="1319" y="191"/>
                  </a:lnTo>
                  <a:lnTo>
                    <a:pt x="1325" y="192"/>
                  </a:lnTo>
                  <a:lnTo>
                    <a:pt x="1332" y="195"/>
                  </a:lnTo>
                  <a:lnTo>
                    <a:pt x="1336" y="197"/>
                  </a:lnTo>
                  <a:lnTo>
                    <a:pt x="1338" y="197"/>
                  </a:lnTo>
                  <a:lnTo>
                    <a:pt x="1347" y="188"/>
                  </a:lnTo>
                  <a:lnTo>
                    <a:pt x="1355" y="182"/>
                  </a:lnTo>
                  <a:lnTo>
                    <a:pt x="1364" y="176"/>
                  </a:lnTo>
                  <a:lnTo>
                    <a:pt x="1371" y="175"/>
                  </a:lnTo>
                  <a:lnTo>
                    <a:pt x="1376" y="173"/>
                  </a:lnTo>
                  <a:lnTo>
                    <a:pt x="1379" y="171"/>
                  </a:lnTo>
                  <a:lnTo>
                    <a:pt x="1381" y="167"/>
                  </a:lnTo>
                  <a:lnTo>
                    <a:pt x="1382" y="161"/>
                  </a:lnTo>
                  <a:lnTo>
                    <a:pt x="1381" y="158"/>
                  </a:lnTo>
                  <a:lnTo>
                    <a:pt x="1377" y="156"/>
                  </a:lnTo>
                  <a:lnTo>
                    <a:pt x="1376" y="155"/>
                  </a:lnTo>
                  <a:lnTo>
                    <a:pt x="1378" y="153"/>
                  </a:lnTo>
                  <a:lnTo>
                    <a:pt x="1379" y="151"/>
                  </a:lnTo>
                  <a:lnTo>
                    <a:pt x="1380" y="148"/>
                  </a:lnTo>
                  <a:lnTo>
                    <a:pt x="1382" y="144"/>
                  </a:lnTo>
                  <a:lnTo>
                    <a:pt x="1385" y="140"/>
                  </a:lnTo>
                  <a:lnTo>
                    <a:pt x="1387" y="137"/>
                  </a:lnTo>
                  <a:lnTo>
                    <a:pt x="1387" y="133"/>
                  </a:lnTo>
                  <a:lnTo>
                    <a:pt x="1389" y="129"/>
                  </a:lnTo>
                  <a:lnTo>
                    <a:pt x="1392" y="125"/>
                  </a:lnTo>
                  <a:lnTo>
                    <a:pt x="1394" y="121"/>
                  </a:lnTo>
                  <a:lnTo>
                    <a:pt x="1395" y="118"/>
                  </a:lnTo>
                  <a:lnTo>
                    <a:pt x="1396" y="114"/>
                  </a:lnTo>
                  <a:lnTo>
                    <a:pt x="1401" y="106"/>
                  </a:lnTo>
                  <a:lnTo>
                    <a:pt x="1404" y="98"/>
                  </a:lnTo>
                  <a:lnTo>
                    <a:pt x="1409" y="91"/>
                  </a:lnTo>
                  <a:lnTo>
                    <a:pt x="1417" y="85"/>
                  </a:lnTo>
                  <a:lnTo>
                    <a:pt x="1422" y="79"/>
                  </a:lnTo>
                  <a:lnTo>
                    <a:pt x="1424" y="73"/>
                  </a:lnTo>
                  <a:lnTo>
                    <a:pt x="1424" y="68"/>
                  </a:lnTo>
                  <a:lnTo>
                    <a:pt x="1422" y="63"/>
                  </a:lnTo>
                  <a:lnTo>
                    <a:pt x="1422" y="58"/>
                  </a:lnTo>
                  <a:lnTo>
                    <a:pt x="1423" y="54"/>
                  </a:lnTo>
                  <a:lnTo>
                    <a:pt x="1422" y="50"/>
                  </a:lnTo>
                  <a:lnTo>
                    <a:pt x="1417" y="48"/>
                  </a:lnTo>
                  <a:lnTo>
                    <a:pt x="1412" y="47"/>
                  </a:lnTo>
                  <a:lnTo>
                    <a:pt x="1407" y="49"/>
                  </a:lnTo>
                  <a:lnTo>
                    <a:pt x="1404" y="47"/>
                  </a:lnTo>
                  <a:lnTo>
                    <a:pt x="1403" y="43"/>
                  </a:lnTo>
                  <a:lnTo>
                    <a:pt x="1404" y="39"/>
                  </a:lnTo>
                  <a:lnTo>
                    <a:pt x="1408" y="36"/>
                  </a:lnTo>
                  <a:lnTo>
                    <a:pt x="1414" y="30"/>
                  </a:lnTo>
                  <a:lnTo>
                    <a:pt x="1423" y="20"/>
                  </a:lnTo>
                  <a:lnTo>
                    <a:pt x="1431" y="15"/>
                  </a:lnTo>
                  <a:lnTo>
                    <a:pt x="1444" y="12"/>
                  </a:lnTo>
                  <a:lnTo>
                    <a:pt x="1454" y="10"/>
                  </a:lnTo>
                  <a:lnTo>
                    <a:pt x="1465" y="6"/>
                  </a:lnTo>
                  <a:lnTo>
                    <a:pt x="1472" y="4"/>
                  </a:lnTo>
                  <a:lnTo>
                    <a:pt x="1474" y="5"/>
                  </a:lnTo>
                  <a:lnTo>
                    <a:pt x="1478" y="6"/>
                  </a:lnTo>
                  <a:lnTo>
                    <a:pt x="1485" y="5"/>
                  </a:lnTo>
                  <a:lnTo>
                    <a:pt x="1491" y="4"/>
                  </a:lnTo>
                  <a:lnTo>
                    <a:pt x="1497" y="1"/>
                  </a:lnTo>
                  <a:lnTo>
                    <a:pt x="1502" y="0"/>
                  </a:lnTo>
                  <a:lnTo>
                    <a:pt x="1505" y="2"/>
                  </a:lnTo>
                  <a:lnTo>
                    <a:pt x="150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9" name="Freeform 352">
              <a:extLst>
                <a:ext uri="{FF2B5EF4-FFF2-40B4-BE49-F238E27FC236}">
                  <a16:creationId xmlns:a16="http://schemas.microsoft.com/office/drawing/2014/main" id="{55A2313A-FA58-4EA8-A346-6336C83F8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987" y="8588988"/>
              <a:ext cx="27478" cy="16483"/>
            </a:xfrm>
            <a:custGeom>
              <a:avLst/>
              <a:gdLst>
                <a:gd name="T0" fmla="*/ 19 w 20"/>
                <a:gd name="T1" fmla="*/ 11 h 13"/>
                <a:gd name="T2" fmla="*/ 17 w 20"/>
                <a:gd name="T3" fmla="*/ 12 h 13"/>
                <a:gd name="T4" fmla="*/ 9 w 20"/>
                <a:gd name="T5" fmla="*/ 9 h 13"/>
                <a:gd name="T6" fmla="*/ 3 w 20"/>
                <a:gd name="T7" fmla="*/ 6 h 13"/>
                <a:gd name="T8" fmla="*/ 0 w 20"/>
                <a:gd name="T9" fmla="*/ 2 h 13"/>
                <a:gd name="T10" fmla="*/ 0 w 20"/>
                <a:gd name="T11" fmla="*/ 0 h 13"/>
                <a:gd name="T12" fmla="*/ 3 w 20"/>
                <a:gd name="T13" fmla="*/ 0 h 13"/>
                <a:gd name="T14" fmla="*/ 7 w 20"/>
                <a:gd name="T15" fmla="*/ 2 h 13"/>
                <a:gd name="T16" fmla="*/ 7 w 20"/>
                <a:gd name="T17" fmla="*/ 4 h 13"/>
                <a:gd name="T18" fmla="*/ 9 w 20"/>
                <a:gd name="T19" fmla="*/ 5 h 13"/>
                <a:gd name="T20" fmla="*/ 11 w 20"/>
                <a:gd name="T21" fmla="*/ 6 h 13"/>
                <a:gd name="T22" fmla="*/ 17 w 20"/>
                <a:gd name="T23" fmla="*/ 9 h 13"/>
                <a:gd name="T24" fmla="*/ 19 w 20"/>
                <a:gd name="T25" fmla="*/ 10 h 13"/>
                <a:gd name="T26" fmla="*/ 19 w 20"/>
                <a:gd name="T2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19" y="11"/>
                  </a:moveTo>
                  <a:lnTo>
                    <a:pt x="17" y="12"/>
                  </a:lnTo>
                  <a:lnTo>
                    <a:pt x="9" y="9"/>
                  </a:lnTo>
                  <a:lnTo>
                    <a:pt x="3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7" y="9"/>
                  </a:lnTo>
                  <a:lnTo>
                    <a:pt x="19" y="10"/>
                  </a:lnTo>
                  <a:lnTo>
                    <a:pt x="19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0" name="Freeform 353">
              <a:extLst>
                <a:ext uri="{FF2B5EF4-FFF2-40B4-BE49-F238E27FC236}">
                  <a16:creationId xmlns:a16="http://schemas.microsoft.com/office/drawing/2014/main" id="{74B2E08A-8BB7-4D7D-9678-72484CB48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0465" y="8660423"/>
              <a:ext cx="16483" cy="10991"/>
            </a:xfrm>
            <a:custGeom>
              <a:avLst/>
              <a:gdLst>
                <a:gd name="T0" fmla="*/ 10 w 12"/>
                <a:gd name="T1" fmla="*/ 7 h 8"/>
                <a:gd name="T2" fmla="*/ 9 w 12"/>
                <a:gd name="T3" fmla="*/ 7 h 8"/>
                <a:gd name="T4" fmla="*/ 6 w 12"/>
                <a:gd name="T5" fmla="*/ 5 h 8"/>
                <a:gd name="T6" fmla="*/ 2 w 12"/>
                <a:gd name="T7" fmla="*/ 5 h 8"/>
                <a:gd name="T8" fmla="*/ 0 w 12"/>
                <a:gd name="T9" fmla="*/ 3 h 8"/>
                <a:gd name="T10" fmla="*/ 0 w 12"/>
                <a:gd name="T11" fmla="*/ 0 h 8"/>
                <a:gd name="T12" fmla="*/ 4 w 12"/>
                <a:gd name="T13" fmla="*/ 0 h 8"/>
                <a:gd name="T14" fmla="*/ 10 w 12"/>
                <a:gd name="T15" fmla="*/ 3 h 8"/>
                <a:gd name="T16" fmla="*/ 11 w 12"/>
                <a:gd name="T17" fmla="*/ 5 h 8"/>
                <a:gd name="T18" fmla="*/ 10 w 12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8">
                  <a:moveTo>
                    <a:pt x="10" y="7"/>
                  </a:moveTo>
                  <a:lnTo>
                    <a:pt x="9" y="7"/>
                  </a:lnTo>
                  <a:lnTo>
                    <a:pt x="6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1" y="5"/>
                  </a:lnTo>
                  <a:lnTo>
                    <a:pt x="10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1" name="Freeform 354">
              <a:extLst>
                <a:ext uri="{FF2B5EF4-FFF2-40B4-BE49-F238E27FC236}">
                  <a16:creationId xmlns:a16="http://schemas.microsoft.com/office/drawing/2014/main" id="{67E32F6B-292E-48F7-BDDF-4582DD0F8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6949" y="8665920"/>
              <a:ext cx="5497" cy="5494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4 h 5"/>
                <a:gd name="T4" fmla="*/ 2 w 3"/>
                <a:gd name="T5" fmla="*/ 4 h 5"/>
                <a:gd name="T6" fmla="*/ 0 w 3"/>
                <a:gd name="T7" fmla="*/ 0 h 5"/>
                <a:gd name="T8" fmla="*/ 1 w 3"/>
                <a:gd name="T9" fmla="*/ 0 h 5"/>
                <a:gd name="T10" fmla="*/ 2 w 3"/>
                <a:gd name="T11" fmla="*/ 0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2" name="Freeform 355">
              <a:extLst>
                <a:ext uri="{FF2B5EF4-FFF2-40B4-BE49-F238E27FC236}">
                  <a16:creationId xmlns:a16="http://schemas.microsoft.com/office/drawing/2014/main" id="{C6E24530-D4FE-4458-8768-018247885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5959" y="8676910"/>
              <a:ext cx="5497" cy="5494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4 h 5"/>
                <a:gd name="T4" fmla="*/ 1 w 4"/>
                <a:gd name="T5" fmla="*/ 2 h 5"/>
                <a:gd name="T6" fmla="*/ 0 w 4"/>
                <a:gd name="T7" fmla="*/ 1 h 5"/>
                <a:gd name="T8" fmla="*/ 0 w 4"/>
                <a:gd name="T9" fmla="*/ 0 h 5"/>
                <a:gd name="T10" fmla="*/ 1 w 4"/>
                <a:gd name="T11" fmla="*/ 0 h 5"/>
                <a:gd name="T12" fmla="*/ 3 w 4"/>
                <a:gd name="T13" fmla="*/ 3 h 5"/>
                <a:gd name="T14" fmla="*/ 3 w 4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3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3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3" name="Freeform 356">
              <a:extLst>
                <a:ext uri="{FF2B5EF4-FFF2-40B4-BE49-F238E27FC236}">
                  <a16:creationId xmlns:a16="http://schemas.microsoft.com/office/drawing/2014/main" id="{E456BE37-B4F6-416E-8C2B-9D3E9A73C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987" y="8742853"/>
              <a:ext cx="5497" cy="5494"/>
            </a:xfrm>
            <a:custGeom>
              <a:avLst/>
              <a:gdLst>
                <a:gd name="T0" fmla="*/ 4 w 5"/>
                <a:gd name="T1" fmla="*/ 4 h 6"/>
                <a:gd name="T2" fmla="*/ 1 w 5"/>
                <a:gd name="T3" fmla="*/ 5 h 6"/>
                <a:gd name="T4" fmla="*/ 0 w 5"/>
                <a:gd name="T5" fmla="*/ 5 h 6"/>
                <a:gd name="T6" fmla="*/ 0 w 5"/>
                <a:gd name="T7" fmla="*/ 2 h 6"/>
                <a:gd name="T8" fmla="*/ 2 w 5"/>
                <a:gd name="T9" fmla="*/ 0 h 6"/>
                <a:gd name="T10" fmla="*/ 3 w 5"/>
                <a:gd name="T11" fmla="*/ 1 h 6"/>
                <a:gd name="T12" fmla="*/ 3 w 5"/>
                <a:gd name="T13" fmla="*/ 2 h 6"/>
                <a:gd name="T14" fmla="*/ 4 w 5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4" name="Freeform 357">
              <a:extLst>
                <a:ext uri="{FF2B5EF4-FFF2-40B4-BE49-F238E27FC236}">
                  <a16:creationId xmlns:a16="http://schemas.microsoft.com/office/drawing/2014/main" id="{A28ED46F-AEFB-49BB-9FFD-9CD1336D8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8035" y="8847259"/>
              <a:ext cx="5497" cy="10991"/>
            </a:xfrm>
            <a:custGeom>
              <a:avLst/>
              <a:gdLst>
                <a:gd name="T0" fmla="*/ 3 w 5"/>
                <a:gd name="T1" fmla="*/ 7 h 9"/>
                <a:gd name="T2" fmla="*/ 1 w 5"/>
                <a:gd name="T3" fmla="*/ 8 h 9"/>
                <a:gd name="T4" fmla="*/ 0 w 5"/>
                <a:gd name="T5" fmla="*/ 7 h 9"/>
                <a:gd name="T6" fmla="*/ 0 w 5"/>
                <a:gd name="T7" fmla="*/ 6 h 9"/>
                <a:gd name="T8" fmla="*/ 0 w 5"/>
                <a:gd name="T9" fmla="*/ 4 h 9"/>
                <a:gd name="T10" fmla="*/ 0 w 5"/>
                <a:gd name="T11" fmla="*/ 2 h 9"/>
                <a:gd name="T12" fmla="*/ 0 w 5"/>
                <a:gd name="T13" fmla="*/ 1 h 9"/>
                <a:gd name="T14" fmla="*/ 2 w 5"/>
                <a:gd name="T15" fmla="*/ 0 h 9"/>
                <a:gd name="T16" fmla="*/ 3 w 5"/>
                <a:gd name="T17" fmla="*/ 1 h 9"/>
                <a:gd name="T18" fmla="*/ 3 w 5"/>
                <a:gd name="T19" fmla="*/ 2 h 9"/>
                <a:gd name="T20" fmla="*/ 4 w 5"/>
                <a:gd name="T21" fmla="*/ 2 h 9"/>
                <a:gd name="T22" fmla="*/ 4 w 5"/>
                <a:gd name="T23" fmla="*/ 3 h 9"/>
                <a:gd name="T24" fmla="*/ 3 w 5"/>
                <a:gd name="T25" fmla="*/ 5 h 9"/>
                <a:gd name="T26" fmla="*/ 3 w 5"/>
                <a:gd name="T27" fmla="*/ 6 h 9"/>
                <a:gd name="T28" fmla="*/ 3 w 5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9">
                  <a:moveTo>
                    <a:pt x="3" y="7"/>
                  </a:move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5" name="Freeform 358">
              <a:extLst>
                <a:ext uri="{FF2B5EF4-FFF2-40B4-BE49-F238E27FC236}">
                  <a16:creationId xmlns:a16="http://schemas.microsoft.com/office/drawing/2014/main" id="{170BAD2E-1777-4E32-99A5-518F1497D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7590" y="8896719"/>
              <a:ext cx="5494" cy="5494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3 h 4"/>
                <a:gd name="T4" fmla="*/ 0 w 4"/>
                <a:gd name="T5" fmla="*/ 3 h 4"/>
                <a:gd name="T6" fmla="*/ 0 w 4"/>
                <a:gd name="T7" fmla="*/ 1 h 4"/>
                <a:gd name="T8" fmla="*/ 0 w 4"/>
                <a:gd name="T9" fmla="*/ 1 h 4"/>
                <a:gd name="T10" fmla="*/ 0 w 4"/>
                <a:gd name="T11" fmla="*/ 0 h 4"/>
                <a:gd name="T12" fmla="*/ 0 w 4"/>
                <a:gd name="T13" fmla="*/ 0 h 4"/>
                <a:gd name="T14" fmla="*/ 2 w 4"/>
                <a:gd name="T15" fmla="*/ 1 h 4"/>
                <a:gd name="T16" fmla="*/ 3 w 4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6" name="Freeform 359">
              <a:extLst>
                <a:ext uri="{FF2B5EF4-FFF2-40B4-BE49-F238E27FC236}">
                  <a16:creationId xmlns:a16="http://schemas.microsoft.com/office/drawing/2014/main" id="{A3C49AA0-6FF8-4202-B395-3A205CF02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1744" y="8962660"/>
              <a:ext cx="5494" cy="5494"/>
            </a:xfrm>
            <a:custGeom>
              <a:avLst/>
              <a:gdLst>
                <a:gd name="T0" fmla="*/ 4 w 5"/>
                <a:gd name="T1" fmla="*/ 4 h 6"/>
                <a:gd name="T2" fmla="*/ 4 w 5"/>
                <a:gd name="T3" fmla="*/ 5 h 6"/>
                <a:gd name="T4" fmla="*/ 2 w 5"/>
                <a:gd name="T5" fmla="*/ 3 h 6"/>
                <a:gd name="T6" fmla="*/ 1 w 5"/>
                <a:gd name="T7" fmla="*/ 3 h 6"/>
                <a:gd name="T8" fmla="*/ 0 w 5"/>
                <a:gd name="T9" fmla="*/ 2 h 6"/>
                <a:gd name="T10" fmla="*/ 0 w 5"/>
                <a:gd name="T11" fmla="*/ 0 h 6"/>
                <a:gd name="T12" fmla="*/ 1 w 5"/>
                <a:gd name="T13" fmla="*/ 0 h 6"/>
                <a:gd name="T14" fmla="*/ 3 w 5"/>
                <a:gd name="T15" fmla="*/ 2 h 6"/>
                <a:gd name="T16" fmla="*/ 4 w 5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lnTo>
                    <a:pt x="4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7" name="Freeform 360">
              <a:extLst>
                <a:ext uri="{FF2B5EF4-FFF2-40B4-BE49-F238E27FC236}">
                  <a16:creationId xmlns:a16="http://schemas.microsoft.com/office/drawing/2014/main" id="{014E8780-6638-49C4-96F5-16D2EC7AE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4267" y="9006622"/>
              <a:ext cx="5497" cy="10991"/>
            </a:xfrm>
            <a:custGeom>
              <a:avLst/>
              <a:gdLst>
                <a:gd name="T0" fmla="*/ 2 w 5"/>
                <a:gd name="T1" fmla="*/ 6 h 7"/>
                <a:gd name="T2" fmla="*/ 1 w 5"/>
                <a:gd name="T3" fmla="*/ 6 h 7"/>
                <a:gd name="T4" fmla="*/ 0 w 5"/>
                <a:gd name="T5" fmla="*/ 5 h 7"/>
                <a:gd name="T6" fmla="*/ 0 w 5"/>
                <a:gd name="T7" fmla="*/ 4 h 7"/>
                <a:gd name="T8" fmla="*/ 0 w 5"/>
                <a:gd name="T9" fmla="*/ 3 h 7"/>
                <a:gd name="T10" fmla="*/ 1 w 5"/>
                <a:gd name="T11" fmla="*/ 2 h 7"/>
                <a:gd name="T12" fmla="*/ 1 w 5"/>
                <a:gd name="T13" fmla="*/ 0 h 7"/>
                <a:gd name="T14" fmla="*/ 3 w 5"/>
                <a:gd name="T15" fmla="*/ 1 h 7"/>
                <a:gd name="T16" fmla="*/ 4 w 5"/>
                <a:gd name="T17" fmla="*/ 1 h 7"/>
                <a:gd name="T18" fmla="*/ 3 w 5"/>
                <a:gd name="T19" fmla="*/ 2 h 7"/>
                <a:gd name="T20" fmla="*/ 2 w 5"/>
                <a:gd name="T21" fmla="*/ 3 h 7"/>
                <a:gd name="T22" fmla="*/ 2 w 5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2" y="6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8" name="Freeform 361">
              <a:extLst>
                <a:ext uri="{FF2B5EF4-FFF2-40B4-BE49-F238E27FC236}">
                  <a16:creationId xmlns:a16="http://schemas.microsoft.com/office/drawing/2014/main" id="{FDD868A3-D5D4-4D43-8FE7-734EDD54A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78773" y="9012115"/>
              <a:ext cx="5494" cy="5497"/>
            </a:xfrm>
            <a:custGeom>
              <a:avLst/>
              <a:gdLst>
                <a:gd name="T0" fmla="*/ 3 w 5"/>
                <a:gd name="T1" fmla="*/ 1 h 3"/>
                <a:gd name="T2" fmla="*/ 1 w 5"/>
                <a:gd name="T3" fmla="*/ 2 h 3"/>
                <a:gd name="T4" fmla="*/ 0 w 5"/>
                <a:gd name="T5" fmla="*/ 2 h 3"/>
                <a:gd name="T6" fmla="*/ 1 w 5"/>
                <a:gd name="T7" fmla="*/ 0 h 3"/>
                <a:gd name="T8" fmla="*/ 4 w 5"/>
                <a:gd name="T9" fmla="*/ 0 h 3"/>
                <a:gd name="T10" fmla="*/ 3 w 5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9" name="Freeform 362">
              <a:extLst>
                <a:ext uri="{FF2B5EF4-FFF2-40B4-BE49-F238E27FC236}">
                  <a16:creationId xmlns:a16="http://schemas.microsoft.com/office/drawing/2014/main" id="{65551B42-43BF-4647-936E-D29AEE4C9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0850" y="9034097"/>
              <a:ext cx="10991" cy="5497"/>
            </a:xfrm>
            <a:custGeom>
              <a:avLst/>
              <a:gdLst>
                <a:gd name="T0" fmla="*/ 4 w 9"/>
                <a:gd name="T1" fmla="*/ 0 h 5"/>
                <a:gd name="T2" fmla="*/ 5 w 9"/>
                <a:gd name="T3" fmla="*/ 2 h 5"/>
                <a:gd name="T4" fmla="*/ 8 w 9"/>
                <a:gd name="T5" fmla="*/ 1 h 5"/>
                <a:gd name="T6" fmla="*/ 8 w 9"/>
                <a:gd name="T7" fmla="*/ 2 h 5"/>
                <a:gd name="T8" fmla="*/ 8 w 9"/>
                <a:gd name="T9" fmla="*/ 3 h 5"/>
                <a:gd name="T10" fmla="*/ 7 w 9"/>
                <a:gd name="T11" fmla="*/ 4 h 5"/>
                <a:gd name="T12" fmla="*/ 5 w 9"/>
                <a:gd name="T13" fmla="*/ 3 h 5"/>
                <a:gd name="T14" fmla="*/ 2 w 9"/>
                <a:gd name="T15" fmla="*/ 3 h 5"/>
                <a:gd name="T16" fmla="*/ 0 w 9"/>
                <a:gd name="T17" fmla="*/ 3 h 5"/>
                <a:gd name="T18" fmla="*/ 0 w 9"/>
                <a:gd name="T19" fmla="*/ 3 h 5"/>
                <a:gd name="T20" fmla="*/ 1 w 9"/>
                <a:gd name="T21" fmla="*/ 1 h 5"/>
                <a:gd name="T22" fmla="*/ 4 w 9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lnTo>
                    <a:pt x="5" y="2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0" name="Freeform 363">
              <a:extLst>
                <a:ext uri="{FF2B5EF4-FFF2-40B4-BE49-F238E27FC236}">
                  <a16:creationId xmlns:a16="http://schemas.microsoft.com/office/drawing/2014/main" id="{E400E049-BD3C-41FE-A668-5D1F0A12F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0401" y="9072564"/>
              <a:ext cx="93420" cy="76932"/>
            </a:xfrm>
            <a:custGeom>
              <a:avLst/>
              <a:gdLst>
                <a:gd name="T0" fmla="*/ 70 w 73"/>
                <a:gd name="T1" fmla="*/ 6 h 62"/>
                <a:gd name="T2" fmla="*/ 72 w 73"/>
                <a:gd name="T3" fmla="*/ 12 h 62"/>
                <a:gd name="T4" fmla="*/ 69 w 73"/>
                <a:gd name="T5" fmla="*/ 18 h 62"/>
                <a:gd name="T6" fmla="*/ 61 w 73"/>
                <a:gd name="T7" fmla="*/ 27 h 62"/>
                <a:gd name="T8" fmla="*/ 59 w 73"/>
                <a:gd name="T9" fmla="*/ 31 h 62"/>
                <a:gd name="T10" fmla="*/ 59 w 73"/>
                <a:gd name="T11" fmla="*/ 33 h 62"/>
                <a:gd name="T12" fmla="*/ 56 w 73"/>
                <a:gd name="T13" fmla="*/ 42 h 62"/>
                <a:gd name="T14" fmla="*/ 54 w 73"/>
                <a:gd name="T15" fmla="*/ 46 h 62"/>
                <a:gd name="T16" fmla="*/ 50 w 73"/>
                <a:gd name="T17" fmla="*/ 47 h 62"/>
                <a:gd name="T18" fmla="*/ 47 w 73"/>
                <a:gd name="T19" fmla="*/ 50 h 62"/>
                <a:gd name="T20" fmla="*/ 44 w 73"/>
                <a:gd name="T21" fmla="*/ 53 h 62"/>
                <a:gd name="T22" fmla="*/ 42 w 73"/>
                <a:gd name="T23" fmla="*/ 55 h 62"/>
                <a:gd name="T24" fmla="*/ 36 w 73"/>
                <a:gd name="T25" fmla="*/ 56 h 62"/>
                <a:gd name="T26" fmla="*/ 33 w 73"/>
                <a:gd name="T27" fmla="*/ 60 h 62"/>
                <a:gd name="T28" fmla="*/ 30 w 73"/>
                <a:gd name="T29" fmla="*/ 61 h 62"/>
                <a:gd name="T30" fmla="*/ 23 w 73"/>
                <a:gd name="T31" fmla="*/ 59 h 62"/>
                <a:gd name="T32" fmla="*/ 17 w 73"/>
                <a:gd name="T33" fmla="*/ 57 h 62"/>
                <a:gd name="T34" fmla="*/ 9 w 73"/>
                <a:gd name="T35" fmla="*/ 55 h 62"/>
                <a:gd name="T36" fmla="*/ 2 w 73"/>
                <a:gd name="T37" fmla="*/ 44 h 62"/>
                <a:gd name="T38" fmla="*/ 0 w 73"/>
                <a:gd name="T39" fmla="*/ 39 h 62"/>
                <a:gd name="T40" fmla="*/ 2 w 73"/>
                <a:gd name="T41" fmla="*/ 27 h 62"/>
                <a:gd name="T42" fmla="*/ 5 w 73"/>
                <a:gd name="T43" fmla="*/ 23 h 62"/>
                <a:gd name="T44" fmla="*/ 13 w 73"/>
                <a:gd name="T45" fmla="*/ 17 h 62"/>
                <a:gd name="T46" fmla="*/ 20 w 73"/>
                <a:gd name="T47" fmla="*/ 12 h 62"/>
                <a:gd name="T48" fmla="*/ 17 w 73"/>
                <a:gd name="T49" fmla="*/ 12 h 62"/>
                <a:gd name="T50" fmla="*/ 19 w 73"/>
                <a:gd name="T51" fmla="*/ 8 h 62"/>
                <a:gd name="T52" fmla="*/ 24 w 73"/>
                <a:gd name="T53" fmla="*/ 8 h 62"/>
                <a:gd name="T54" fmla="*/ 29 w 73"/>
                <a:gd name="T55" fmla="*/ 5 h 62"/>
                <a:gd name="T56" fmla="*/ 39 w 73"/>
                <a:gd name="T57" fmla="*/ 5 h 62"/>
                <a:gd name="T58" fmla="*/ 47 w 73"/>
                <a:gd name="T59" fmla="*/ 3 h 62"/>
                <a:gd name="T60" fmla="*/ 52 w 73"/>
                <a:gd name="T61" fmla="*/ 3 h 62"/>
                <a:gd name="T62" fmla="*/ 54 w 73"/>
                <a:gd name="T63" fmla="*/ 4 h 62"/>
                <a:gd name="T64" fmla="*/ 54 w 73"/>
                <a:gd name="T65" fmla="*/ 2 h 62"/>
                <a:gd name="T66" fmla="*/ 60 w 73"/>
                <a:gd name="T67" fmla="*/ 2 h 62"/>
                <a:gd name="T68" fmla="*/ 61 w 73"/>
                <a:gd name="T69" fmla="*/ 0 h 62"/>
                <a:gd name="T70" fmla="*/ 65 w 73"/>
                <a:gd name="T71" fmla="*/ 2 h 62"/>
                <a:gd name="T72" fmla="*/ 69 w 73"/>
                <a:gd name="T73" fmla="*/ 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62">
                  <a:moveTo>
                    <a:pt x="69" y="5"/>
                  </a:moveTo>
                  <a:lnTo>
                    <a:pt x="70" y="6"/>
                  </a:lnTo>
                  <a:lnTo>
                    <a:pt x="71" y="8"/>
                  </a:lnTo>
                  <a:lnTo>
                    <a:pt x="72" y="12"/>
                  </a:lnTo>
                  <a:lnTo>
                    <a:pt x="72" y="15"/>
                  </a:lnTo>
                  <a:lnTo>
                    <a:pt x="69" y="18"/>
                  </a:lnTo>
                  <a:lnTo>
                    <a:pt x="66" y="18"/>
                  </a:lnTo>
                  <a:lnTo>
                    <a:pt x="61" y="27"/>
                  </a:lnTo>
                  <a:lnTo>
                    <a:pt x="60" y="30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7" y="37"/>
                  </a:lnTo>
                  <a:lnTo>
                    <a:pt x="56" y="42"/>
                  </a:lnTo>
                  <a:lnTo>
                    <a:pt x="55" y="45"/>
                  </a:lnTo>
                  <a:lnTo>
                    <a:pt x="54" y="46"/>
                  </a:lnTo>
                  <a:lnTo>
                    <a:pt x="51" y="46"/>
                  </a:lnTo>
                  <a:lnTo>
                    <a:pt x="50" y="47"/>
                  </a:lnTo>
                  <a:lnTo>
                    <a:pt x="49" y="47"/>
                  </a:lnTo>
                  <a:lnTo>
                    <a:pt x="47" y="50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4" y="54"/>
                  </a:lnTo>
                  <a:lnTo>
                    <a:pt x="42" y="55"/>
                  </a:lnTo>
                  <a:lnTo>
                    <a:pt x="41" y="54"/>
                  </a:lnTo>
                  <a:lnTo>
                    <a:pt x="36" y="56"/>
                  </a:lnTo>
                  <a:lnTo>
                    <a:pt x="34" y="57"/>
                  </a:lnTo>
                  <a:lnTo>
                    <a:pt x="33" y="60"/>
                  </a:lnTo>
                  <a:lnTo>
                    <a:pt x="32" y="60"/>
                  </a:lnTo>
                  <a:lnTo>
                    <a:pt x="30" y="61"/>
                  </a:lnTo>
                  <a:lnTo>
                    <a:pt x="27" y="61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7" y="57"/>
                  </a:lnTo>
                  <a:lnTo>
                    <a:pt x="12" y="56"/>
                  </a:lnTo>
                  <a:lnTo>
                    <a:pt x="9" y="55"/>
                  </a:lnTo>
                  <a:lnTo>
                    <a:pt x="3" y="51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9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5" y="23"/>
                  </a:lnTo>
                  <a:lnTo>
                    <a:pt x="9" y="21"/>
                  </a:lnTo>
                  <a:lnTo>
                    <a:pt x="13" y="17"/>
                  </a:lnTo>
                  <a:lnTo>
                    <a:pt x="17" y="14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9" y="5"/>
                  </a:lnTo>
                  <a:lnTo>
                    <a:pt x="44" y="5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0" y="5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5" y="2"/>
                  </a:lnTo>
                  <a:lnTo>
                    <a:pt x="66" y="4"/>
                  </a:lnTo>
                  <a:lnTo>
                    <a:pt x="69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1" name="Freeform 364">
              <a:extLst>
                <a:ext uri="{FF2B5EF4-FFF2-40B4-BE49-F238E27FC236}">
                  <a16:creationId xmlns:a16="http://schemas.microsoft.com/office/drawing/2014/main" id="{44943F85-B257-4D19-BCFB-E200B6F09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6417" y="8413141"/>
              <a:ext cx="87923" cy="49455"/>
            </a:xfrm>
            <a:custGeom>
              <a:avLst/>
              <a:gdLst>
                <a:gd name="T0" fmla="*/ 65 w 69"/>
                <a:gd name="T1" fmla="*/ 2 h 41"/>
                <a:gd name="T2" fmla="*/ 49 w 69"/>
                <a:gd name="T3" fmla="*/ 13 h 41"/>
                <a:gd name="T4" fmla="*/ 48 w 69"/>
                <a:gd name="T5" fmla="*/ 17 h 41"/>
                <a:gd name="T6" fmla="*/ 49 w 69"/>
                <a:gd name="T7" fmla="*/ 19 h 41"/>
                <a:gd name="T8" fmla="*/ 51 w 69"/>
                <a:gd name="T9" fmla="*/ 22 h 41"/>
                <a:gd name="T10" fmla="*/ 52 w 69"/>
                <a:gd name="T11" fmla="*/ 22 h 41"/>
                <a:gd name="T12" fmla="*/ 52 w 69"/>
                <a:gd name="T13" fmla="*/ 25 h 41"/>
                <a:gd name="T14" fmla="*/ 49 w 69"/>
                <a:gd name="T15" fmla="*/ 25 h 41"/>
                <a:gd name="T16" fmla="*/ 46 w 69"/>
                <a:gd name="T17" fmla="*/ 25 h 41"/>
                <a:gd name="T18" fmla="*/ 44 w 69"/>
                <a:gd name="T19" fmla="*/ 25 h 41"/>
                <a:gd name="T20" fmla="*/ 42 w 69"/>
                <a:gd name="T21" fmla="*/ 25 h 41"/>
                <a:gd name="T22" fmla="*/ 36 w 69"/>
                <a:gd name="T23" fmla="*/ 31 h 41"/>
                <a:gd name="T24" fmla="*/ 33 w 69"/>
                <a:gd name="T25" fmla="*/ 33 h 41"/>
                <a:gd name="T26" fmla="*/ 29 w 69"/>
                <a:gd name="T27" fmla="*/ 35 h 41"/>
                <a:gd name="T28" fmla="*/ 26 w 69"/>
                <a:gd name="T29" fmla="*/ 35 h 41"/>
                <a:gd name="T30" fmla="*/ 24 w 69"/>
                <a:gd name="T31" fmla="*/ 35 h 41"/>
                <a:gd name="T32" fmla="*/ 23 w 69"/>
                <a:gd name="T33" fmla="*/ 36 h 41"/>
                <a:gd name="T34" fmla="*/ 22 w 69"/>
                <a:gd name="T35" fmla="*/ 37 h 41"/>
                <a:gd name="T36" fmla="*/ 22 w 69"/>
                <a:gd name="T37" fmla="*/ 39 h 41"/>
                <a:gd name="T38" fmla="*/ 21 w 69"/>
                <a:gd name="T39" fmla="*/ 40 h 41"/>
                <a:gd name="T40" fmla="*/ 19 w 69"/>
                <a:gd name="T41" fmla="*/ 39 h 41"/>
                <a:gd name="T42" fmla="*/ 18 w 69"/>
                <a:gd name="T43" fmla="*/ 37 h 41"/>
                <a:gd name="T44" fmla="*/ 17 w 69"/>
                <a:gd name="T45" fmla="*/ 36 h 41"/>
                <a:gd name="T46" fmla="*/ 13 w 69"/>
                <a:gd name="T47" fmla="*/ 37 h 41"/>
                <a:gd name="T48" fmla="*/ 11 w 69"/>
                <a:gd name="T49" fmla="*/ 37 h 41"/>
                <a:gd name="T50" fmla="*/ 6 w 69"/>
                <a:gd name="T51" fmla="*/ 35 h 41"/>
                <a:gd name="T52" fmla="*/ 4 w 69"/>
                <a:gd name="T53" fmla="*/ 34 h 41"/>
                <a:gd name="T54" fmla="*/ 3 w 69"/>
                <a:gd name="T55" fmla="*/ 32 h 41"/>
                <a:gd name="T56" fmla="*/ 0 w 69"/>
                <a:gd name="T57" fmla="*/ 26 h 41"/>
                <a:gd name="T58" fmla="*/ 0 w 69"/>
                <a:gd name="T59" fmla="*/ 21 h 41"/>
                <a:gd name="T60" fmla="*/ 3 w 69"/>
                <a:gd name="T61" fmla="*/ 22 h 41"/>
                <a:gd name="T62" fmla="*/ 5 w 69"/>
                <a:gd name="T63" fmla="*/ 20 h 41"/>
                <a:gd name="T64" fmla="*/ 7 w 69"/>
                <a:gd name="T65" fmla="*/ 18 h 41"/>
                <a:gd name="T66" fmla="*/ 10 w 69"/>
                <a:gd name="T67" fmla="*/ 17 h 41"/>
                <a:gd name="T68" fmla="*/ 12 w 69"/>
                <a:gd name="T69" fmla="*/ 18 h 41"/>
                <a:gd name="T70" fmla="*/ 14 w 69"/>
                <a:gd name="T71" fmla="*/ 18 h 41"/>
                <a:gd name="T72" fmla="*/ 17 w 69"/>
                <a:gd name="T73" fmla="*/ 17 h 41"/>
                <a:gd name="T74" fmla="*/ 18 w 69"/>
                <a:gd name="T75" fmla="*/ 14 h 41"/>
                <a:gd name="T76" fmla="*/ 19 w 69"/>
                <a:gd name="T77" fmla="*/ 9 h 41"/>
                <a:gd name="T78" fmla="*/ 25 w 69"/>
                <a:gd name="T79" fmla="*/ 11 h 41"/>
                <a:gd name="T80" fmla="*/ 30 w 69"/>
                <a:gd name="T81" fmla="*/ 11 h 41"/>
                <a:gd name="T82" fmla="*/ 34 w 69"/>
                <a:gd name="T83" fmla="*/ 12 h 41"/>
                <a:gd name="T84" fmla="*/ 39 w 69"/>
                <a:gd name="T85" fmla="*/ 11 h 41"/>
                <a:gd name="T86" fmla="*/ 53 w 69"/>
                <a:gd name="T87" fmla="*/ 6 h 41"/>
                <a:gd name="T88" fmla="*/ 57 w 69"/>
                <a:gd name="T89" fmla="*/ 4 h 41"/>
                <a:gd name="T90" fmla="*/ 59 w 69"/>
                <a:gd name="T91" fmla="*/ 3 h 41"/>
                <a:gd name="T92" fmla="*/ 63 w 69"/>
                <a:gd name="T93" fmla="*/ 1 h 41"/>
                <a:gd name="T94" fmla="*/ 68 w 69"/>
                <a:gd name="T95" fmla="*/ 0 h 41"/>
                <a:gd name="T96" fmla="*/ 65 w 69"/>
                <a:gd name="T9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41">
                  <a:moveTo>
                    <a:pt x="65" y="2"/>
                  </a:moveTo>
                  <a:lnTo>
                    <a:pt x="49" y="13"/>
                  </a:lnTo>
                  <a:lnTo>
                    <a:pt x="48" y="17"/>
                  </a:lnTo>
                  <a:lnTo>
                    <a:pt x="49" y="19"/>
                  </a:lnTo>
                  <a:lnTo>
                    <a:pt x="51" y="22"/>
                  </a:lnTo>
                  <a:lnTo>
                    <a:pt x="52" y="22"/>
                  </a:lnTo>
                  <a:lnTo>
                    <a:pt x="52" y="25"/>
                  </a:lnTo>
                  <a:lnTo>
                    <a:pt x="49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36" y="31"/>
                  </a:lnTo>
                  <a:lnTo>
                    <a:pt x="33" y="33"/>
                  </a:lnTo>
                  <a:lnTo>
                    <a:pt x="29" y="35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3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1" y="40"/>
                  </a:lnTo>
                  <a:lnTo>
                    <a:pt x="19" y="39"/>
                  </a:lnTo>
                  <a:lnTo>
                    <a:pt x="18" y="37"/>
                  </a:lnTo>
                  <a:lnTo>
                    <a:pt x="17" y="36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3" y="22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0" y="17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19" y="9"/>
                  </a:lnTo>
                  <a:lnTo>
                    <a:pt x="25" y="11"/>
                  </a:lnTo>
                  <a:lnTo>
                    <a:pt x="30" y="11"/>
                  </a:lnTo>
                  <a:lnTo>
                    <a:pt x="34" y="12"/>
                  </a:lnTo>
                  <a:lnTo>
                    <a:pt x="39" y="11"/>
                  </a:lnTo>
                  <a:lnTo>
                    <a:pt x="53" y="6"/>
                  </a:lnTo>
                  <a:lnTo>
                    <a:pt x="57" y="4"/>
                  </a:lnTo>
                  <a:lnTo>
                    <a:pt x="59" y="3"/>
                  </a:lnTo>
                  <a:lnTo>
                    <a:pt x="63" y="1"/>
                  </a:lnTo>
                  <a:lnTo>
                    <a:pt x="68" y="0"/>
                  </a:lnTo>
                  <a:lnTo>
                    <a:pt x="6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2" name="Freeform 365">
              <a:extLst>
                <a:ext uri="{FF2B5EF4-FFF2-40B4-BE49-F238E27FC236}">
                  <a16:creationId xmlns:a16="http://schemas.microsoft.com/office/drawing/2014/main" id="{3088FC6A-4501-4272-99C7-13ADE917D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6417" y="8413141"/>
              <a:ext cx="87923" cy="49455"/>
            </a:xfrm>
            <a:custGeom>
              <a:avLst/>
              <a:gdLst>
                <a:gd name="T0" fmla="*/ 65 w 69"/>
                <a:gd name="T1" fmla="*/ 2 h 41"/>
                <a:gd name="T2" fmla="*/ 49 w 69"/>
                <a:gd name="T3" fmla="*/ 13 h 41"/>
                <a:gd name="T4" fmla="*/ 48 w 69"/>
                <a:gd name="T5" fmla="*/ 17 h 41"/>
                <a:gd name="T6" fmla="*/ 49 w 69"/>
                <a:gd name="T7" fmla="*/ 19 h 41"/>
                <a:gd name="T8" fmla="*/ 51 w 69"/>
                <a:gd name="T9" fmla="*/ 22 h 41"/>
                <a:gd name="T10" fmla="*/ 52 w 69"/>
                <a:gd name="T11" fmla="*/ 22 h 41"/>
                <a:gd name="T12" fmla="*/ 52 w 69"/>
                <a:gd name="T13" fmla="*/ 25 h 41"/>
                <a:gd name="T14" fmla="*/ 49 w 69"/>
                <a:gd name="T15" fmla="*/ 25 h 41"/>
                <a:gd name="T16" fmla="*/ 46 w 69"/>
                <a:gd name="T17" fmla="*/ 25 h 41"/>
                <a:gd name="T18" fmla="*/ 44 w 69"/>
                <a:gd name="T19" fmla="*/ 25 h 41"/>
                <a:gd name="T20" fmla="*/ 42 w 69"/>
                <a:gd name="T21" fmla="*/ 25 h 41"/>
                <a:gd name="T22" fmla="*/ 36 w 69"/>
                <a:gd name="T23" fmla="*/ 31 h 41"/>
                <a:gd name="T24" fmla="*/ 33 w 69"/>
                <a:gd name="T25" fmla="*/ 33 h 41"/>
                <a:gd name="T26" fmla="*/ 29 w 69"/>
                <a:gd name="T27" fmla="*/ 35 h 41"/>
                <a:gd name="T28" fmla="*/ 26 w 69"/>
                <a:gd name="T29" fmla="*/ 35 h 41"/>
                <a:gd name="T30" fmla="*/ 24 w 69"/>
                <a:gd name="T31" fmla="*/ 35 h 41"/>
                <a:gd name="T32" fmla="*/ 23 w 69"/>
                <a:gd name="T33" fmla="*/ 36 h 41"/>
                <a:gd name="T34" fmla="*/ 22 w 69"/>
                <a:gd name="T35" fmla="*/ 37 h 41"/>
                <a:gd name="T36" fmla="*/ 22 w 69"/>
                <a:gd name="T37" fmla="*/ 39 h 41"/>
                <a:gd name="T38" fmla="*/ 21 w 69"/>
                <a:gd name="T39" fmla="*/ 40 h 41"/>
                <a:gd name="T40" fmla="*/ 19 w 69"/>
                <a:gd name="T41" fmla="*/ 39 h 41"/>
                <a:gd name="T42" fmla="*/ 18 w 69"/>
                <a:gd name="T43" fmla="*/ 37 h 41"/>
                <a:gd name="T44" fmla="*/ 17 w 69"/>
                <a:gd name="T45" fmla="*/ 36 h 41"/>
                <a:gd name="T46" fmla="*/ 13 w 69"/>
                <a:gd name="T47" fmla="*/ 37 h 41"/>
                <a:gd name="T48" fmla="*/ 11 w 69"/>
                <a:gd name="T49" fmla="*/ 37 h 41"/>
                <a:gd name="T50" fmla="*/ 6 w 69"/>
                <a:gd name="T51" fmla="*/ 35 h 41"/>
                <a:gd name="T52" fmla="*/ 4 w 69"/>
                <a:gd name="T53" fmla="*/ 34 h 41"/>
                <a:gd name="T54" fmla="*/ 3 w 69"/>
                <a:gd name="T55" fmla="*/ 32 h 41"/>
                <a:gd name="T56" fmla="*/ 0 w 69"/>
                <a:gd name="T57" fmla="*/ 26 h 41"/>
                <a:gd name="T58" fmla="*/ 0 w 69"/>
                <a:gd name="T59" fmla="*/ 21 h 41"/>
                <a:gd name="T60" fmla="*/ 3 w 69"/>
                <a:gd name="T61" fmla="*/ 22 h 41"/>
                <a:gd name="T62" fmla="*/ 5 w 69"/>
                <a:gd name="T63" fmla="*/ 20 h 41"/>
                <a:gd name="T64" fmla="*/ 7 w 69"/>
                <a:gd name="T65" fmla="*/ 18 h 41"/>
                <a:gd name="T66" fmla="*/ 10 w 69"/>
                <a:gd name="T67" fmla="*/ 17 h 41"/>
                <a:gd name="T68" fmla="*/ 12 w 69"/>
                <a:gd name="T69" fmla="*/ 18 h 41"/>
                <a:gd name="T70" fmla="*/ 14 w 69"/>
                <a:gd name="T71" fmla="*/ 18 h 41"/>
                <a:gd name="T72" fmla="*/ 17 w 69"/>
                <a:gd name="T73" fmla="*/ 17 h 41"/>
                <a:gd name="T74" fmla="*/ 18 w 69"/>
                <a:gd name="T75" fmla="*/ 14 h 41"/>
                <a:gd name="T76" fmla="*/ 19 w 69"/>
                <a:gd name="T77" fmla="*/ 9 h 41"/>
                <a:gd name="T78" fmla="*/ 25 w 69"/>
                <a:gd name="T79" fmla="*/ 11 h 41"/>
                <a:gd name="T80" fmla="*/ 30 w 69"/>
                <a:gd name="T81" fmla="*/ 11 h 41"/>
                <a:gd name="T82" fmla="*/ 34 w 69"/>
                <a:gd name="T83" fmla="*/ 12 h 41"/>
                <a:gd name="T84" fmla="*/ 39 w 69"/>
                <a:gd name="T85" fmla="*/ 11 h 41"/>
                <a:gd name="T86" fmla="*/ 53 w 69"/>
                <a:gd name="T87" fmla="*/ 6 h 41"/>
                <a:gd name="T88" fmla="*/ 57 w 69"/>
                <a:gd name="T89" fmla="*/ 4 h 41"/>
                <a:gd name="T90" fmla="*/ 59 w 69"/>
                <a:gd name="T91" fmla="*/ 3 h 41"/>
                <a:gd name="T92" fmla="*/ 63 w 69"/>
                <a:gd name="T93" fmla="*/ 1 h 41"/>
                <a:gd name="T94" fmla="*/ 68 w 69"/>
                <a:gd name="T95" fmla="*/ 0 h 41"/>
                <a:gd name="T96" fmla="*/ 65 w 69"/>
                <a:gd name="T9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41">
                  <a:moveTo>
                    <a:pt x="65" y="2"/>
                  </a:moveTo>
                  <a:lnTo>
                    <a:pt x="49" y="13"/>
                  </a:lnTo>
                  <a:lnTo>
                    <a:pt x="48" y="17"/>
                  </a:lnTo>
                  <a:lnTo>
                    <a:pt x="49" y="19"/>
                  </a:lnTo>
                  <a:lnTo>
                    <a:pt x="51" y="22"/>
                  </a:lnTo>
                  <a:lnTo>
                    <a:pt x="52" y="22"/>
                  </a:lnTo>
                  <a:lnTo>
                    <a:pt x="52" y="25"/>
                  </a:lnTo>
                  <a:lnTo>
                    <a:pt x="49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36" y="31"/>
                  </a:lnTo>
                  <a:lnTo>
                    <a:pt x="33" y="33"/>
                  </a:lnTo>
                  <a:lnTo>
                    <a:pt x="29" y="35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3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1" y="40"/>
                  </a:lnTo>
                  <a:lnTo>
                    <a:pt x="19" y="39"/>
                  </a:lnTo>
                  <a:lnTo>
                    <a:pt x="18" y="37"/>
                  </a:lnTo>
                  <a:lnTo>
                    <a:pt x="17" y="36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3" y="22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0" y="17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19" y="9"/>
                  </a:lnTo>
                  <a:lnTo>
                    <a:pt x="25" y="11"/>
                  </a:lnTo>
                  <a:lnTo>
                    <a:pt x="30" y="11"/>
                  </a:lnTo>
                  <a:lnTo>
                    <a:pt x="34" y="12"/>
                  </a:lnTo>
                  <a:lnTo>
                    <a:pt x="39" y="11"/>
                  </a:lnTo>
                  <a:lnTo>
                    <a:pt x="53" y="6"/>
                  </a:lnTo>
                  <a:lnTo>
                    <a:pt x="57" y="4"/>
                  </a:lnTo>
                  <a:lnTo>
                    <a:pt x="59" y="3"/>
                  </a:lnTo>
                  <a:lnTo>
                    <a:pt x="63" y="1"/>
                  </a:lnTo>
                  <a:lnTo>
                    <a:pt x="68" y="0"/>
                  </a:lnTo>
                  <a:lnTo>
                    <a:pt x="6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3" name="Freeform 366">
              <a:extLst>
                <a:ext uri="{FF2B5EF4-FFF2-40B4-BE49-F238E27FC236}">
                  <a16:creationId xmlns:a16="http://schemas.microsoft.com/office/drawing/2014/main" id="{AA44B5EF-6539-4B62-B668-3C9D75675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47661" y="8028477"/>
              <a:ext cx="252779" cy="126387"/>
            </a:xfrm>
            <a:custGeom>
              <a:avLst/>
              <a:gdLst>
                <a:gd name="T0" fmla="*/ 193 w 204"/>
                <a:gd name="T1" fmla="*/ 73 h 103"/>
                <a:gd name="T2" fmla="*/ 189 w 204"/>
                <a:gd name="T3" fmla="*/ 75 h 103"/>
                <a:gd name="T4" fmla="*/ 188 w 204"/>
                <a:gd name="T5" fmla="*/ 80 h 103"/>
                <a:gd name="T6" fmla="*/ 192 w 204"/>
                <a:gd name="T7" fmla="*/ 85 h 103"/>
                <a:gd name="T8" fmla="*/ 201 w 204"/>
                <a:gd name="T9" fmla="*/ 91 h 103"/>
                <a:gd name="T10" fmla="*/ 201 w 204"/>
                <a:gd name="T11" fmla="*/ 99 h 103"/>
                <a:gd name="T12" fmla="*/ 195 w 204"/>
                <a:gd name="T13" fmla="*/ 102 h 103"/>
                <a:gd name="T14" fmla="*/ 188 w 204"/>
                <a:gd name="T15" fmla="*/ 97 h 103"/>
                <a:gd name="T16" fmla="*/ 180 w 204"/>
                <a:gd name="T17" fmla="*/ 98 h 103"/>
                <a:gd name="T18" fmla="*/ 173 w 204"/>
                <a:gd name="T19" fmla="*/ 93 h 103"/>
                <a:gd name="T20" fmla="*/ 161 w 204"/>
                <a:gd name="T21" fmla="*/ 87 h 103"/>
                <a:gd name="T22" fmla="*/ 151 w 204"/>
                <a:gd name="T23" fmla="*/ 94 h 103"/>
                <a:gd name="T24" fmla="*/ 148 w 204"/>
                <a:gd name="T25" fmla="*/ 96 h 103"/>
                <a:gd name="T26" fmla="*/ 136 w 204"/>
                <a:gd name="T27" fmla="*/ 97 h 103"/>
                <a:gd name="T28" fmla="*/ 125 w 204"/>
                <a:gd name="T29" fmla="*/ 98 h 103"/>
                <a:gd name="T30" fmla="*/ 111 w 204"/>
                <a:gd name="T31" fmla="*/ 100 h 103"/>
                <a:gd name="T32" fmla="*/ 105 w 204"/>
                <a:gd name="T33" fmla="*/ 100 h 103"/>
                <a:gd name="T34" fmla="*/ 102 w 204"/>
                <a:gd name="T35" fmla="*/ 98 h 103"/>
                <a:gd name="T36" fmla="*/ 96 w 204"/>
                <a:gd name="T37" fmla="*/ 95 h 103"/>
                <a:gd name="T38" fmla="*/ 96 w 204"/>
                <a:gd name="T39" fmla="*/ 93 h 103"/>
                <a:gd name="T40" fmla="*/ 86 w 204"/>
                <a:gd name="T41" fmla="*/ 85 h 103"/>
                <a:gd name="T42" fmla="*/ 82 w 204"/>
                <a:gd name="T43" fmla="*/ 82 h 103"/>
                <a:gd name="T44" fmla="*/ 79 w 204"/>
                <a:gd name="T45" fmla="*/ 82 h 103"/>
                <a:gd name="T46" fmla="*/ 73 w 204"/>
                <a:gd name="T47" fmla="*/ 87 h 103"/>
                <a:gd name="T48" fmla="*/ 64 w 204"/>
                <a:gd name="T49" fmla="*/ 85 h 103"/>
                <a:gd name="T50" fmla="*/ 55 w 204"/>
                <a:gd name="T51" fmla="*/ 87 h 103"/>
                <a:gd name="T52" fmla="*/ 47 w 204"/>
                <a:gd name="T53" fmla="*/ 84 h 103"/>
                <a:gd name="T54" fmla="*/ 54 w 204"/>
                <a:gd name="T55" fmla="*/ 69 h 103"/>
                <a:gd name="T56" fmla="*/ 49 w 204"/>
                <a:gd name="T57" fmla="*/ 48 h 103"/>
                <a:gd name="T58" fmla="*/ 35 w 204"/>
                <a:gd name="T59" fmla="*/ 31 h 103"/>
                <a:gd name="T60" fmla="*/ 17 w 204"/>
                <a:gd name="T61" fmla="*/ 19 h 103"/>
                <a:gd name="T62" fmla="*/ 0 w 204"/>
                <a:gd name="T63" fmla="*/ 6 h 103"/>
                <a:gd name="T64" fmla="*/ 6 w 204"/>
                <a:gd name="T65" fmla="*/ 0 h 103"/>
                <a:gd name="T66" fmla="*/ 21 w 204"/>
                <a:gd name="T67" fmla="*/ 1 h 103"/>
                <a:gd name="T68" fmla="*/ 34 w 204"/>
                <a:gd name="T69" fmla="*/ 8 h 103"/>
                <a:gd name="T70" fmla="*/ 49 w 204"/>
                <a:gd name="T71" fmla="*/ 15 h 103"/>
                <a:gd name="T72" fmla="*/ 65 w 204"/>
                <a:gd name="T73" fmla="*/ 15 h 103"/>
                <a:gd name="T74" fmla="*/ 79 w 204"/>
                <a:gd name="T75" fmla="*/ 17 h 103"/>
                <a:gd name="T76" fmla="*/ 88 w 204"/>
                <a:gd name="T77" fmla="*/ 19 h 103"/>
                <a:gd name="T78" fmla="*/ 95 w 204"/>
                <a:gd name="T79" fmla="*/ 24 h 103"/>
                <a:gd name="T80" fmla="*/ 110 w 204"/>
                <a:gd name="T81" fmla="*/ 31 h 103"/>
                <a:gd name="T82" fmla="*/ 116 w 204"/>
                <a:gd name="T83" fmla="*/ 36 h 103"/>
                <a:gd name="T84" fmla="*/ 115 w 204"/>
                <a:gd name="T85" fmla="*/ 41 h 103"/>
                <a:gd name="T86" fmla="*/ 122 w 204"/>
                <a:gd name="T87" fmla="*/ 41 h 103"/>
                <a:gd name="T88" fmla="*/ 132 w 204"/>
                <a:gd name="T89" fmla="*/ 36 h 103"/>
                <a:gd name="T90" fmla="*/ 142 w 204"/>
                <a:gd name="T91" fmla="*/ 35 h 103"/>
                <a:gd name="T92" fmla="*/ 148 w 204"/>
                <a:gd name="T93" fmla="*/ 35 h 103"/>
                <a:gd name="T94" fmla="*/ 154 w 204"/>
                <a:gd name="T95" fmla="*/ 36 h 103"/>
                <a:gd name="T96" fmla="*/ 162 w 204"/>
                <a:gd name="T97" fmla="*/ 43 h 103"/>
                <a:gd name="T98" fmla="*/ 173 w 204"/>
                <a:gd name="T99" fmla="*/ 44 h 103"/>
                <a:gd name="T100" fmla="*/ 172 w 204"/>
                <a:gd name="T101" fmla="*/ 55 h 103"/>
                <a:gd name="T102" fmla="*/ 178 w 204"/>
                <a:gd name="T103" fmla="*/ 60 h 103"/>
                <a:gd name="T104" fmla="*/ 184 w 204"/>
                <a:gd name="T105" fmla="*/ 64 h 103"/>
                <a:gd name="T106" fmla="*/ 190 w 204"/>
                <a:gd name="T107" fmla="*/ 6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" h="103">
                  <a:moveTo>
                    <a:pt x="195" y="69"/>
                  </a:moveTo>
                  <a:lnTo>
                    <a:pt x="195" y="71"/>
                  </a:lnTo>
                  <a:lnTo>
                    <a:pt x="193" y="73"/>
                  </a:lnTo>
                  <a:lnTo>
                    <a:pt x="192" y="74"/>
                  </a:lnTo>
                  <a:lnTo>
                    <a:pt x="190" y="75"/>
                  </a:lnTo>
                  <a:lnTo>
                    <a:pt x="189" y="75"/>
                  </a:lnTo>
                  <a:lnTo>
                    <a:pt x="188" y="77"/>
                  </a:lnTo>
                  <a:lnTo>
                    <a:pt x="188" y="78"/>
                  </a:lnTo>
                  <a:lnTo>
                    <a:pt x="188" y="80"/>
                  </a:lnTo>
                  <a:lnTo>
                    <a:pt x="189" y="80"/>
                  </a:lnTo>
                  <a:lnTo>
                    <a:pt x="190" y="81"/>
                  </a:lnTo>
                  <a:lnTo>
                    <a:pt x="192" y="85"/>
                  </a:lnTo>
                  <a:lnTo>
                    <a:pt x="194" y="87"/>
                  </a:lnTo>
                  <a:lnTo>
                    <a:pt x="198" y="88"/>
                  </a:lnTo>
                  <a:lnTo>
                    <a:pt x="201" y="91"/>
                  </a:lnTo>
                  <a:lnTo>
                    <a:pt x="203" y="93"/>
                  </a:lnTo>
                  <a:lnTo>
                    <a:pt x="202" y="95"/>
                  </a:lnTo>
                  <a:lnTo>
                    <a:pt x="201" y="99"/>
                  </a:lnTo>
                  <a:lnTo>
                    <a:pt x="199" y="101"/>
                  </a:lnTo>
                  <a:lnTo>
                    <a:pt x="196" y="102"/>
                  </a:lnTo>
                  <a:lnTo>
                    <a:pt x="195" y="102"/>
                  </a:lnTo>
                  <a:lnTo>
                    <a:pt x="194" y="100"/>
                  </a:lnTo>
                  <a:lnTo>
                    <a:pt x="191" y="99"/>
                  </a:lnTo>
                  <a:lnTo>
                    <a:pt x="188" y="97"/>
                  </a:lnTo>
                  <a:lnTo>
                    <a:pt x="185" y="98"/>
                  </a:lnTo>
                  <a:lnTo>
                    <a:pt x="183" y="98"/>
                  </a:lnTo>
                  <a:lnTo>
                    <a:pt x="180" y="98"/>
                  </a:lnTo>
                  <a:lnTo>
                    <a:pt x="176" y="95"/>
                  </a:lnTo>
                  <a:lnTo>
                    <a:pt x="174" y="94"/>
                  </a:lnTo>
                  <a:lnTo>
                    <a:pt x="173" y="93"/>
                  </a:lnTo>
                  <a:lnTo>
                    <a:pt x="174" y="91"/>
                  </a:lnTo>
                  <a:lnTo>
                    <a:pt x="165" y="88"/>
                  </a:lnTo>
                  <a:lnTo>
                    <a:pt x="161" y="87"/>
                  </a:lnTo>
                  <a:lnTo>
                    <a:pt x="159" y="88"/>
                  </a:lnTo>
                  <a:lnTo>
                    <a:pt x="152" y="93"/>
                  </a:lnTo>
                  <a:lnTo>
                    <a:pt x="151" y="94"/>
                  </a:lnTo>
                  <a:lnTo>
                    <a:pt x="147" y="94"/>
                  </a:lnTo>
                  <a:lnTo>
                    <a:pt x="147" y="95"/>
                  </a:lnTo>
                  <a:lnTo>
                    <a:pt x="148" y="96"/>
                  </a:lnTo>
                  <a:lnTo>
                    <a:pt x="147" y="96"/>
                  </a:lnTo>
                  <a:lnTo>
                    <a:pt x="139" y="96"/>
                  </a:lnTo>
                  <a:lnTo>
                    <a:pt x="136" y="97"/>
                  </a:lnTo>
                  <a:lnTo>
                    <a:pt x="129" y="96"/>
                  </a:lnTo>
                  <a:lnTo>
                    <a:pt x="126" y="97"/>
                  </a:lnTo>
                  <a:lnTo>
                    <a:pt x="125" y="98"/>
                  </a:lnTo>
                  <a:lnTo>
                    <a:pt x="119" y="99"/>
                  </a:lnTo>
                  <a:lnTo>
                    <a:pt x="116" y="99"/>
                  </a:lnTo>
                  <a:lnTo>
                    <a:pt x="111" y="100"/>
                  </a:lnTo>
                  <a:lnTo>
                    <a:pt x="107" y="100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105" y="99"/>
                  </a:lnTo>
                  <a:lnTo>
                    <a:pt x="104" y="98"/>
                  </a:lnTo>
                  <a:lnTo>
                    <a:pt x="102" y="98"/>
                  </a:lnTo>
                  <a:lnTo>
                    <a:pt x="100" y="98"/>
                  </a:lnTo>
                  <a:lnTo>
                    <a:pt x="98" y="97"/>
                  </a:lnTo>
                  <a:lnTo>
                    <a:pt x="96" y="95"/>
                  </a:lnTo>
                  <a:lnTo>
                    <a:pt x="96" y="94"/>
                  </a:lnTo>
                  <a:lnTo>
                    <a:pt x="97" y="93"/>
                  </a:lnTo>
                  <a:lnTo>
                    <a:pt x="96" y="93"/>
                  </a:lnTo>
                  <a:lnTo>
                    <a:pt x="93" y="91"/>
                  </a:lnTo>
                  <a:lnTo>
                    <a:pt x="89" y="86"/>
                  </a:lnTo>
                  <a:lnTo>
                    <a:pt x="86" y="85"/>
                  </a:lnTo>
                  <a:lnTo>
                    <a:pt x="85" y="82"/>
                  </a:lnTo>
                  <a:lnTo>
                    <a:pt x="84" y="82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79" y="82"/>
                  </a:lnTo>
                  <a:lnTo>
                    <a:pt x="79" y="82"/>
                  </a:lnTo>
                  <a:lnTo>
                    <a:pt x="77" y="86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0" y="86"/>
                  </a:lnTo>
                  <a:lnTo>
                    <a:pt x="68" y="85"/>
                  </a:lnTo>
                  <a:lnTo>
                    <a:pt x="64" y="85"/>
                  </a:lnTo>
                  <a:lnTo>
                    <a:pt x="59" y="85"/>
                  </a:lnTo>
                  <a:lnTo>
                    <a:pt x="56" y="88"/>
                  </a:lnTo>
                  <a:lnTo>
                    <a:pt x="55" y="87"/>
                  </a:lnTo>
                  <a:lnTo>
                    <a:pt x="52" y="86"/>
                  </a:lnTo>
                  <a:lnTo>
                    <a:pt x="49" y="85"/>
                  </a:lnTo>
                  <a:lnTo>
                    <a:pt x="47" y="84"/>
                  </a:lnTo>
                  <a:lnTo>
                    <a:pt x="52" y="77"/>
                  </a:lnTo>
                  <a:lnTo>
                    <a:pt x="54" y="72"/>
                  </a:lnTo>
                  <a:lnTo>
                    <a:pt x="54" y="69"/>
                  </a:lnTo>
                  <a:lnTo>
                    <a:pt x="54" y="66"/>
                  </a:lnTo>
                  <a:lnTo>
                    <a:pt x="52" y="59"/>
                  </a:lnTo>
                  <a:lnTo>
                    <a:pt x="49" y="48"/>
                  </a:lnTo>
                  <a:lnTo>
                    <a:pt x="46" y="37"/>
                  </a:lnTo>
                  <a:lnTo>
                    <a:pt x="44" y="35"/>
                  </a:lnTo>
                  <a:lnTo>
                    <a:pt x="35" y="31"/>
                  </a:lnTo>
                  <a:lnTo>
                    <a:pt x="33" y="26"/>
                  </a:lnTo>
                  <a:lnTo>
                    <a:pt x="27" y="21"/>
                  </a:lnTo>
                  <a:lnTo>
                    <a:pt x="17" y="19"/>
                  </a:lnTo>
                  <a:lnTo>
                    <a:pt x="15" y="18"/>
                  </a:lnTo>
                  <a:lnTo>
                    <a:pt x="7" y="11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1"/>
                  </a:lnTo>
                  <a:lnTo>
                    <a:pt x="6" y="0"/>
                  </a:lnTo>
                  <a:lnTo>
                    <a:pt x="11" y="1"/>
                  </a:lnTo>
                  <a:lnTo>
                    <a:pt x="17" y="3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42" y="10"/>
                  </a:lnTo>
                  <a:lnTo>
                    <a:pt x="46" y="12"/>
                  </a:lnTo>
                  <a:lnTo>
                    <a:pt x="49" y="15"/>
                  </a:lnTo>
                  <a:lnTo>
                    <a:pt x="63" y="16"/>
                  </a:lnTo>
                  <a:lnTo>
                    <a:pt x="64" y="15"/>
                  </a:lnTo>
                  <a:lnTo>
                    <a:pt x="65" y="15"/>
                  </a:lnTo>
                  <a:lnTo>
                    <a:pt x="70" y="14"/>
                  </a:lnTo>
                  <a:lnTo>
                    <a:pt x="74" y="14"/>
                  </a:lnTo>
                  <a:lnTo>
                    <a:pt x="79" y="17"/>
                  </a:lnTo>
                  <a:lnTo>
                    <a:pt x="82" y="17"/>
                  </a:lnTo>
                  <a:lnTo>
                    <a:pt x="85" y="17"/>
                  </a:lnTo>
                  <a:lnTo>
                    <a:pt x="88" y="19"/>
                  </a:lnTo>
                  <a:lnTo>
                    <a:pt x="91" y="20"/>
                  </a:lnTo>
                  <a:lnTo>
                    <a:pt x="92" y="22"/>
                  </a:lnTo>
                  <a:lnTo>
                    <a:pt x="95" y="24"/>
                  </a:lnTo>
                  <a:lnTo>
                    <a:pt x="102" y="28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5" y="34"/>
                  </a:lnTo>
                  <a:lnTo>
                    <a:pt x="116" y="35"/>
                  </a:lnTo>
                  <a:lnTo>
                    <a:pt x="116" y="36"/>
                  </a:lnTo>
                  <a:lnTo>
                    <a:pt x="115" y="37"/>
                  </a:lnTo>
                  <a:lnTo>
                    <a:pt x="114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21" y="42"/>
                  </a:lnTo>
                  <a:lnTo>
                    <a:pt x="122" y="41"/>
                  </a:lnTo>
                  <a:lnTo>
                    <a:pt x="125" y="39"/>
                  </a:lnTo>
                  <a:lnTo>
                    <a:pt x="128" y="38"/>
                  </a:lnTo>
                  <a:lnTo>
                    <a:pt x="132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5"/>
                  </a:lnTo>
                  <a:lnTo>
                    <a:pt x="143" y="36"/>
                  </a:lnTo>
                  <a:lnTo>
                    <a:pt x="145" y="39"/>
                  </a:lnTo>
                  <a:lnTo>
                    <a:pt x="148" y="35"/>
                  </a:lnTo>
                  <a:lnTo>
                    <a:pt x="148" y="34"/>
                  </a:lnTo>
                  <a:lnTo>
                    <a:pt x="151" y="35"/>
                  </a:lnTo>
                  <a:lnTo>
                    <a:pt x="154" y="36"/>
                  </a:lnTo>
                  <a:lnTo>
                    <a:pt x="157" y="37"/>
                  </a:lnTo>
                  <a:lnTo>
                    <a:pt x="159" y="38"/>
                  </a:lnTo>
                  <a:lnTo>
                    <a:pt x="162" y="43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4" y="45"/>
                  </a:lnTo>
                  <a:lnTo>
                    <a:pt x="173" y="50"/>
                  </a:lnTo>
                  <a:lnTo>
                    <a:pt x="172" y="55"/>
                  </a:lnTo>
                  <a:lnTo>
                    <a:pt x="172" y="56"/>
                  </a:lnTo>
                  <a:lnTo>
                    <a:pt x="174" y="58"/>
                  </a:lnTo>
                  <a:lnTo>
                    <a:pt x="178" y="60"/>
                  </a:lnTo>
                  <a:lnTo>
                    <a:pt x="180" y="62"/>
                  </a:lnTo>
                  <a:lnTo>
                    <a:pt x="181" y="63"/>
                  </a:lnTo>
                  <a:lnTo>
                    <a:pt x="184" y="64"/>
                  </a:lnTo>
                  <a:lnTo>
                    <a:pt x="188" y="65"/>
                  </a:lnTo>
                  <a:lnTo>
                    <a:pt x="189" y="65"/>
                  </a:lnTo>
                  <a:lnTo>
                    <a:pt x="190" y="66"/>
                  </a:lnTo>
                  <a:lnTo>
                    <a:pt x="195" y="6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4" name="Freeform 367">
              <a:extLst>
                <a:ext uri="{FF2B5EF4-FFF2-40B4-BE49-F238E27FC236}">
                  <a16:creationId xmlns:a16="http://schemas.microsoft.com/office/drawing/2014/main" id="{C610C411-7E4D-4136-A157-7695C35F9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47661" y="8028477"/>
              <a:ext cx="252779" cy="126387"/>
            </a:xfrm>
            <a:custGeom>
              <a:avLst/>
              <a:gdLst>
                <a:gd name="T0" fmla="*/ 193 w 204"/>
                <a:gd name="T1" fmla="*/ 73 h 103"/>
                <a:gd name="T2" fmla="*/ 189 w 204"/>
                <a:gd name="T3" fmla="*/ 75 h 103"/>
                <a:gd name="T4" fmla="*/ 188 w 204"/>
                <a:gd name="T5" fmla="*/ 80 h 103"/>
                <a:gd name="T6" fmla="*/ 192 w 204"/>
                <a:gd name="T7" fmla="*/ 85 h 103"/>
                <a:gd name="T8" fmla="*/ 201 w 204"/>
                <a:gd name="T9" fmla="*/ 91 h 103"/>
                <a:gd name="T10" fmla="*/ 201 w 204"/>
                <a:gd name="T11" fmla="*/ 99 h 103"/>
                <a:gd name="T12" fmla="*/ 195 w 204"/>
                <a:gd name="T13" fmla="*/ 102 h 103"/>
                <a:gd name="T14" fmla="*/ 188 w 204"/>
                <a:gd name="T15" fmla="*/ 97 h 103"/>
                <a:gd name="T16" fmla="*/ 180 w 204"/>
                <a:gd name="T17" fmla="*/ 98 h 103"/>
                <a:gd name="T18" fmla="*/ 173 w 204"/>
                <a:gd name="T19" fmla="*/ 93 h 103"/>
                <a:gd name="T20" fmla="*/ 161 w 204"/>
                <a:gd name="T21" fmla="*/ 87 h 103"/>
                <a:gd name="T22" fmla="*/ 151 w 204"/>
                <a:gd name="T23" fmla="*/ 94 h 103"/>
                <a:gd name="T24" fmla="*/ 148 w 204"/>
                <a:gd name="T25" fmla="*/ 96 h 103"/>
                <a:gd name="T26" fmla="*/ 136 w 204"/>
                <a:gd name="T27" fmla="*/ 97 h 103"/>
                <a:gd name="T28" fmla="*/ 125 w 204"/>
                <a:gd name="T29" fmla="*/ 98 h 103"/>
                <a:gd name="T30" fmla="*/ 111 w 204"/>
                <a:gd name="T31" fmla="*/ 100 h 103"/>
                <a:gd name="T32" fmla="*/ 105 w 204"/>
                <a:gd name="T33" fmla="*/ 100 h 103"/>
                <a:gd name="T34" fmla="*/ 102 w 204"/>
                <a:gd name="T35" fmla="*/ 98 h 103"/>
                <a:gd name="T36" fmla="*/ 96 w 204"/>
                <a:gd name="T37" fmla="*/ 95 h 103"/>
                <a:gd name="T38" fmla="*/ 96 w 204"/>
                <a:gd name="T39" fmla="*/ 93 h 103"/>
                <a:gd name="T40" fmla="*/ 86 w 204"/>
                <a:gd name="T41" fmla="*/ 85 h 103"/>
                <a:gd name="T42" fmla="*/ 82 w 204"/>
                <a:gd name="T43" fmla="*/ 82 h 103"/>
                <a:gd name="T44" fmla="*/ 79 w 204"/>
                <a:gd name="T45" fmla="*/ 82 h 103"/>
                <a:gd name="T46" fmla="*/ 73 w 204"/>
                <a:gd name="T47" fmla="*/ 87 h 103"/>
                <a:gd name="T48" fmla="*/ 64 w 204"/>
                <a:gd name="T49" fmla="*/ 85 h 103"/>
                <a:gd name="T50" fmla="*/ 55 w 204"/>
                <a:gd name="T51" fmla="*/ 87 h 103"/>
                <a:gd name="T52" fmla="*/ 47 w 204"/>
                <a:gd name="T53" fmla="*/ 84 h 103"/>
                <a:gd name="T54" fmla="*/ 54 w 204"/>
                <a:gd name="T55" fmla="*/ 69 h 103"/>
                <a:gd name="T56" fmla="*/ 49 w 204"/>
                <a:gd name="T57" fmla="*/ 48 h 103"/>
                <a:gd name="T58" fmla="*/ 35 w 204"/>
                <a:gd name="T59" fmla="*/ 31 h 103"/>
                <a:gd name="T60" fmla="*/ 17 w 204"/>
                <a:gd name="T61" fmla="*/ 19 h 103"/>
                <a:gd name="T62" fmla="*/ 0 w 204"/>
                <a:gd name="T63" fmla="*/ 6 h 103"/>
                <a:gd name="T64" fmla="*/ 6 w 204"/>
                <a:gd name="T65" fmla="*/ 0 h 103"/>
                <a:gd name="T66" fmla="*/ 21 w 204"/>
                <a:gd name="T67" fmla="*/ 1 h 103"/>
                <a:gd name="T68" fmla="*/ 34 w 204"/>
                <a:gd name="T69" fmla="*/ 8 h 103"/>
                <a:gd name="T70" fmla="*/ 49 w 204"/>
                <a:gd name="T71" fmla="*/ 15 h 103"/>
                <a:gd name="T72" fmla="*/ 65 w 204"/>
                <a:gd name="T73" fmla="*/ 15 h 103"/>
                <a:gd name="T74" fmla="*/ 79 w 204"/>
                <a:gd name="T75" fmla="*/ 17 h 103"/>
                <a:gd name="T76" fmla="*/ 88 w 204"/>
                <a:gd name="T77" fmla="*/ 19 h 103"/>
                <a:gd name="T78" fmla="*/ 95 w 204"/>
                <a:gd name="T79" fmla="*/ 24 h 103"/>
                <a:gd name="T80" fmla="*/ 110 w 204"/>
                <a:gd name="T81" fmla="*/ 31 h 103"/>
                <a:gd name="T82" fmla="*/ 116 w 204"/>
                <a:gd name="T83" fmla="*/ 36 h 103"/>
                <a:gd name="T84" fmla="*/ 115 w 204"/>
                <a:gd name="T85" fmla="*/ 41 h 103"/>
                <a:gd name="T86" fmla="*/ 122 w 204"/>
                <a:gd name="T87" fmla="*/ 41 h 103"/>
                <a:gd name="T88" fmla="*/ 132 w 204"/>
                <a:gd name="T89" fmla="*/ 36 h 103"/>
                <a:gd name="T90" fmla="*/ 142 w 204"/>
                <a:gd name="T91" fmla="*/ 35 h 103"/>
                <a:gd name="T92" fmla="*/ 148 w 204"/>
                <a:gd name="T93" fmla="*/ 35 h 103"/>
                <a:gd name="T94" fmla="*/ 154 w 204"/>
                <a:gd name="T95" fmla="*/ 36 h 103"/>
                <a:gd name="T96" fmla="*/ 162 w 204"/>
                <a:gd name="T97" fmla="*/ 43 h 103"/>
                <a:gd name="T98" fmla="*/ 173 w 204"/>
                <a:gd name="T99" fmla="*/ 44 h 103"/>
                <a:gd name="T100" fmla="*/ 172 w 204"/>
                <a:gd name="T101" fmla="*/ 55 h 103"/>
                <a:gd name="T102" fmla="*/ 178 w 204"/>
                <a:gd name="T103" fmla="*/ 60 h 103"/>
                <a:gd name="T104" fmla="*/ 184 w 204"/>
                <a:gd name="T105" fmla="*/ 64 h 103"/>
                <a:gd name="T106" fmla="*/ 190 w 204"/>
                <a:gd name="T107" fmla="*/ 6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" h="103">
                  <a:moveTo>
                    <a:pt x="195" y="69"/>
                  </a:moveTo>
                  <a:lnTo>
                    <a:pt x="195" y="71"/>
                  </a:lnTo>
                  <a:lnTo>
                    <a:pt x="193" y="73"/>
                  </a:lnTo>
                  <a:lnTo>
                    <a:pt x="192" y="74"/>
                  </a:lnTo>
                  <a:lnTo>
                    <a:pt x="190" y="75"/>
                  </a:lnTo>
                  <a:lnTo>
                    <a:pt x="189" y="75"/>
                  </a:lnTo>
                  <a:lnTo>
                    <a:pt x="188" y="77"/>
                  </a:lnTo>
                  <a:lnTo>
                    <a:pt x="188" y="78"/>
                  </a:lnTo>
                  <a:lnTo>
                    <a:pt x="188" y="80"/>
                  </a:lnTo>
                  <a:lnTo>
                    <a:pt x="189" y="80"/>
                  </a:lnTo>
                  <a:lnTo>
                    <a:pt x="190" y="81"/>
                  </a:lnTo>
                  <a:lnTo>
                    <a:pt x="192" y="85"/>
                  </a:lnTo>
                  <a:lnTo>
                    <a:pt x="194" y="87"/>
                  </a:lnTo>
                  <a:lnTo>
                    <a:pt x="198" y="88"/>
                  </a:lnTo>
                  <a:lnTo>
                    <a:pt x="201" y="91"/>
                  </a:lnTo>
                  <a:lnTo>
                    <a:pt x="203" y="93"/>
                  </a:lnTo>
                  <a:lnTo>
                    <a:pt x="202" y="95"/>
                  </a:lnTo>
                  <a:lnTo>
                    <a:pt x="201" y="99"/>
                  </a:lnTo>
                  <a:lnTo>
                    <a:pt x="199" y="101"/>
                  </a:lnTo>
                  <a:lnTo>
                    <a:pt x="196" y="102"/>
                  </a:lnTo>
                  <a:lnTo>
                    <a:pt x="195" y="102"/>
                  </a:lnTo>
                  <a:lnTo>
                    <a:pt x="194" y="100"/>
                  </a:lnTo>
                  <a:lnTo>
                    <a:pt x="191" y="99"/>
                  </a:lnTo>
                  <a:lnTo>
                    <a:pt x="188" y="97"/>
                  </a:lnTo>
                  <a:lnTo>
                    <a:pt x="185" y="98"/>
                  </a:lnTo>
                  <a:lnTo>
                    <a:pt x="183" y="98"/>
                  </a:lnTo>
                  <a:lnTo>
                    <a:pt x="180" y="98"/>
                  </a:lnTo>
                  <a:lnTo>
                    <a:pt x="176" y="95"/>
                  </a:lnTo>
                  <a:lnTo>
                    <a:pt x="174" y="94"/>
                  </a:lnTo>
                  <a:lnTo>
                    <a:pt x="173" y="93"/>
                  </a:lnTo>
                  <a:lnTo>
                    <a:pt x="174" y="91"/>
                  </a:lnTo>
                  <a:lnTo>
                    <a:pt x="165" y="88"/>
                  </a:lnTo>
                  <a:lnTo>
                    <a:pt x="161" y="87"/>
                  </a:lnTo>
                  <a:lnTo>
                    <a:pt x="159" y="88"/>
                  </a:lnTo>
                  <a:lnTo>
                    <a:pt x="152" y="93"/>
                  </a:lnTo>
                  <a:lnTo>
                    <a:pt x="151" y="94"/>
                  </a:lnTo>
                  <a:lnTo>
                    <a:pt x="147" y="94"/>
                  </a:lnTo>
                  <a:lnTo>
                    <a:pt x="147" y="95"/>
                  </a:lnTo>
                  <a:lnTo>
                    <a:pt x="148" y="96"/>
                  </a:lnTo>
                  <a:lnTo>
                    <a:pt x="147" y="96"/>
                  </a:lnTo>
                  <a:lnTo>
                    <a:pt x="139" y="96"/>
                  </a:lnTo>
                  <a:lnTo>
                    <a:pt x="136" y="97"/>
                  </a:lnTo>
                  <a:lnTo>
                    <a:pt x="129" y="96"/>
                  </a:lnTo>
                  <a:lnTo>
                    <a:pt x="126" y="97"/>
                  </a:lnTo>
                  <a:lnTo>
                    <a:pt x="125" y="98"/>
                  </a:lnTo>
                  <a:lnTo>
                    <a:pt x="119" y="99"/>
                  </a:lnTo>
                  <a:lnTo>
                    <a:pt x="116" y="99"/>
                  </a:lnTo>
                  <a:lnTo>
                    <a:pt x="111" y="100"/>
                  </a:lnTo>
                  <a:lnTo>
                    <a:pt x="107" y="100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105" y="99"/>
                  </a:lnTo>
                  <a:lnTo>
                    <a:pt x="104" y="98"/>
                  </a:lnTo>
                  <a:lnTo>
                    <a:pt x="102" y="98"/>
                  </a:lnTo>
                  <a:lnTo>
                    <a:pt x="100" y="98"/>
                  </a:lnTo>
                  <a:lnTo>
                    <a:pt x="98" y="97"/>
                  </a:lnTo>
                  <a:lnTo>
                    <a:pt x="96" y="95"/>
                  </a:lnTo>
                  <a:lnTo>
                    <a:pt x="96" y="94"/>
                  </a:lnTo>
                  <a:lnTo>
                    <a:pt x="97" y="93"/>
                  </a:lnTo>
                  <a:lnTo>
                    <a:pt x="96" y="93"/>
                  </a:lnTo>
                  <a:lnTo>
                    <a:pt x="93" y="91"/>
                  </a:lnTo>
                  <a:lnTo>
                    <a:pt x="89" y="86"/>
                  </a:lnTo>
                  <a:lnTo>
                    <a:pt x="86" y="85"/>
                  </a:lnTo>
                  <a:lnTo>
                    <a:pt x="85" y="82"/>
                  </a:lnTo>
                  <a:lnTo>
                    <a:pt x="84" y="82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79" y="82"/>
                  </a:lnTo>
                  <a:lnTo>
                    <a:pt x="79" y="82"/>
                  </a:lnTo>
                  <a:lnTo>
                    <a:pt x="77" y="86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0" y="86"/>
                  </a:lnTo>
                  <a:lnTo>
                    <a:pt x="68" y="85"/>
                  </a:lnTo>
                  <a:lnTo>
                    <a:pt x="64" y="85"/>
                  </a:lnTo>
                  <a:lnTo>
                    <a:pt x="59" y="85"/>
                  </a:lnTo>
                  <a:lnTo>
                    <a:pt x="56" y="88"/>
                  </a:lnTo>
                  <a:lnTo>
                    <a:pt x="55" y="87"/>
                  </a:lnTo>
                  <a:lnTo>
                    <a:pt x="52" y="86"/>
                  </a:lnTo>
                  <a:lnTo>
                    <a:pt x="49" y="85"/>
                  </a:lnTo>
                  <a:lnTo>
                    <a:pt x="47" y="84"/>
                  </a:lnTo>
                  <a:lnTo>
                    <a:pt x="52" y="77"/>
                  </a:lnTo>
                  <a:lnTo>
                    <a:pt x="54" y="72"/>
                  </a:lnTo>
                  <a:lnTo>
                    <a:pt x="54" y="69"/>
                  </a:lnTo>
                  <a:lnTo>
                    <a:pt x="54" y="66"/>
                  </a:lnTo>
                  <a:lnTo>
                    <a:pt x="52" y="59"/>
                  </a:lnTo>
                  <a:lnTo>
                    <a:pt x="49" y="48"/>
                  </a:lnTo>
                  <a:lnTo>
                    <a:pt x="46" y="37"/>
                  </a:lnTo>
                  <a:lnTo>
                    <a:pt x="44" y="35"/>
                  </a:lnTo>
                  <a:lnTo>
                    <a:pt x="35" y="31"/>
                  </a:lnTo>
                  <a:lnTo>
                    <a:pt x="33" y="26"/>
                  </a:lnTo>
                  <a:lnTo>
                    <a:pt x="27" y="21"/>
                  </a:lnTo>
                  <a:lnTo>
                    <a:pt x="17" y="19"/>
                  </a:lnTo>
                  <a:lnTo>
                    <a:pt x="15" y="18"/>
                  </a:lnTo>
                  <a:lnTo>
                    <a:pt x="7" y="11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1"/>
                  </a:lnTo>
                  <a:lnTo>
                    <a:pt x="6" y="0"/>
                  </a:lnTo>
                  <a:lnTo>
                    <a:pt x="11" y="1"/>
                  </a:lnTo>
                  <a:lnTo>
                    <a:pt x="17" y="3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42" y="10"/>
                  </a:lnTo>
                  <a:lnTo>
                    <a:pt x="46" y="12"/>
                  </a:lnTo>
                  <a:lnTo>
                    <a:pt x="49" y="15"/>
                  </a:lnTo>
                  <a:lnTo>
                    <a:pt x="63" y="16"/>
                  </a:lnTo>
                  <a:lnTo>
                    <a:pt x="64" y="15"/>
                  </a:lnTo>
                  <a:lnTo>
                    <a:pt x="65" y="15"/>
                  </a:lnTo>
                  <a:lnTo>
                    <a:pt x="70" y="14"/>
                  </a:lnTo>
                  <a:lnTo>
                    <a:pt x="74" y="14"/>
                  </a:lnTo>
                  <a:lnTo>
                    <a:pt x="79" y="17"/>
                  </a:lnTo>
                  <a:lnTo>
                    <a:pt x="82" y="17"/>
                  </a:lnTo>
                  <a:lnTo>
                    <a:pt x="85" y="17"/>
                  </a:lnTo>
                  <a:lnTo>
                    <a:pt x="88" y="19"/>
                  </a:lnTo>
                  <a:lnTo>
                    <a:pt x="91" y="20"/>
                  </a:lnTo>
                  <a:lnTo>
                    <a:pt x="92" y="22"/>
                  </a:lnTo>
                  <a:lnTo>
                    <a:pt x="95" y="24"/>
                  </a:lnTo>
                  <a:lnTo>
                    <a:pt x="102" y="28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5" y="34"/>
                  </a:lnTo>
                  <a:lnTo>
                    <a:pt x="116" y="35"/>
                  </a:lnTo>
                  <a:lnTo>
                    <a:pt x="116" y="36"/>
                  </a:lnTo>
                  <a:lnTo>
                    <a:pt x="115" y="37"/>
                  </a:lnTo>
                  <a:lnTo>
                    <a:pt x="114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21" y="42"/>
                  </a:lnTo>
                  <a:lnTo>
                    <a:pt x="122" y="41"/>
                  </a:lnTo>
                  <a:lnTo>
                    <a:pt x="125" y="39"/>
                  </a:lnTo>
                  <a:lnTo>
                    <a:pt x="128" y="38"/>
                  </a:lnTo>
                  <a:lnTo>
                    <a:pt x="132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5"/>
                  </a:lnTo>
                  <a:lnTo>
                    <a:pt x="143" y="36"/>
                  </a:lnTo>
                  <a:lnTo>
                    <a:pt x="145" y="39"/>
                  </a:lnTo>
                  <a:lnTo>
                    <a:pt x="148" y="35"/>
                  </a:lnTo>
                  <a:lnTo>
                    <a:pt x="148" y="34"/>
                  </a:lnTo>
                  <a:lnTo>
                    <a:pt x="151" y="35"/>
                  </a:lnTo>
                  <a:lnTo>
                    <a:pt x="154" y="36"/>
                  </a:lnTo>
                  <a:lnTo>
                    <a:pt x="157" y="37"/>
                  </a:lnTo>
                  <a:lnTo>
                    <a:pt x="159" y="38"/>
                  </a:lnTo>
                  <a:lnTo>
                    <a:pt x="162" y="43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4" y="45"/>
                  </a:lnTo>
                  <a:lnTo>
                    <a:pt x="173" y="50"/>
                  </a:lnTo>
                  <a:lnTo>
                    <a:pt x="172" y="55"/>
                  </a:lnTo>
                  <a:lnTo>
                    <a:pt x="172" y="56"/>
                  </a:lnTo>
                  <a:lnTo>
                    <a:pt x="174" y="58"/>
                  </a:lnTo>
                  <a:lnTo>
                    <a:pt x="178" y="60"/>
                  </a:lnTo>
                  <a:lnTo>
                    <a:pt x="180" y="62"/>
                  </a:lnTo>
                  <a:lnTo>
                    <a:pt x="181" y="63"/>
                  </a:lnTo>
                  <a:lnTo>
                    <a:pt x="184" y="64"/>
                  </a:lnTo>
                  <a:lnTo>
                    <a:pt x="188" y="65"/>
                  </a:lnTo>
                  <a:lnTo>
                    <a:pt x="189" y="65"/>
                  </a:lnTo>
                  <a:lnTo>
                    <a:pt x="190" y="66"/>
                  </a:lnTo>
                  <a:lnTo>
                    <a:pt x="195" y="6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5" name="Freeform 368">
              <a:extLst>
                <a:ext uri="{FF2B5EF4-FFF2-40B4-BE49-F238E27FC236}">
                  <a16:creationId xmlns:a16="http://schemas.microsoft.com/office/drawing/2014/main" id="{FE3B3A2B-A7BA-49E1-AFF1-12CD1F26A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8228" y="8973651"/>
              <a:ext cx="21981" cy="16483"/>
            </a:xfrm>
            <a:custGeom>
              <a:avLst/>
              <a:gdLst>
                <a:gd name="T0" fmla="*/ 13 w 17"/>
                <a:gd name="T1" fmla="*/ 12 h 14"/>
                <a:gd name="T2" fmla="*/ 12 w 17"/>
                <a:gd name="T3" fmla="*/ 13 h 14"/>
                <a:gd name="T4" fmla="*/ 9 w 17"/>
                <a:gd name="T5" fmla="*/ 10 h 14"/>
                <a:gd name="T6" fmla="*/ 9 w 17"/>
                <a:gd name="T7" fmla="*/ 10 h 14"/>
                <a:gd name="T8" fmla="*/ 11 w 17"/>
                <a:gd name="T9" fmla="*/ 10 h 14"/>
                <a:gd name="T10" fmla="*/ 13 w 17"/>
                <a:gd name="T11" fmla="*/ 10 h 14"/>
                <a:gd name="T12" fmla="*/ 13 w 17"/>
                <a:gd name="T13" fmla="*/ 12 h 14"/>
                <a:gd name="T14" fmla="*/ 5 w 17"/>
                <a:gd name="T15" fmla="*/ 12 h 14"/>
                <a:gd name="T16" fmla="*/ 2 w 17"/>
                <a:gd name="T17" fmla="*/ 12 h 14"/>
                <a:gd name="T18" fmla="*/ 1 w 17"/>
                <a:gd name="T19" fmla="*/ 12 h 14"/>
                <a:gd name="T20" fmla="*/ 0 w 17"/>
                <a:gd name="T21" fmla="*/ 11 h 14"/>
                <a:gd name="T22" fmla="*/ 2 w 17"/>
                <a:gd name="T23" fmla="*/ 10 h 14"/>
                <a:gd name="T24" fmla="*/ 7 w 17"/>
                <a:gd name="T25" fmla="*/ 9 h 14"/>
                <a:gd name="T26" fmla="*/ 6 w 17"/>
                <a:gd name="T27" fmla="*/ 10 h 14"/>
                <a:gd name="T28" fmla="*/ 5 w 17"/>
                <a:gd name="T29" fmla="*/ 12 h 14"/>
                <a:gd name="T30" fmla="*/ 13 w 17"/>
                <a:gd name="T31" fmla="*/ 1 h 14"/>
                <a:gd name="T32" fmla="*/ 14 w 17"/>
                <a:gd name="T33" fmla="*/ 2 h 14"/>
                <a:gd name="T34" fmla="*/ 14 w 17"/>
                <a:gd name="T35" fmla="*/ 3 h 14"/>
                <a:gd name="T36" fmla="*/ 14 w 17"/>
                <a:gd name="T37" fmla="*/ 4 h 14"/>
                <a:gd name="T38" fmla="*/ 15 w 17"/>
                <a:gd name="T39" fmla="*/ 5 h 14"/>
                <a:gd name="T40" fmla="*/ 16 w 17"/>
                <a:gd name="T41" fmla="*/ 6 h 14"/>
                <a:gd name="T42" fmla="*/ 14 w 17"/>
                <a:gd name="T43" fmla="*/ 7 h 14"/>
                <a:gd name="T44" fmla="*/ 14 w 17"/>
                <a:gd name="T45" fmla="*/ 9 h 14"/>
                <a:gd name="T46" fmla="*/ 14 w 17"/>
                <a:gd name="T47" fmla="*/ 10 h 14"/>
                <a:gd name="T48" fmla="*/ 9 w 17"/>
                <a:gd name="T49" fmla="*/ 8 h 14"/>
                <a:gd name="T50" fmla="*/ 7 w 17"/>
                <a:gd name="T51" fmla="*/ 7 h 14"/>
                <a:gd name="T52" fmla="*/ 3 w 17"/>
                <a:gd name="T53" fmla="*/ 7 h 14"/>
                <a:gd name="T54" fmla="*/ 3 w 17"/>
                <a:gd name="T55" fmla="*/ 6 h 14"/>
                <a:gd name="T56" fmla="*/ 2 w 17"/>
                <a:gd name="T57" fmla="*/ 5 h 14"/>
                <a:gd name="T58" fmla="*/ 6 w 17"/>
                <a:gd name="T59" fmla="*/ 4 h 14"/>
                <a:gd name="T60" fmla="*/ 6 w 17"/>
                <a:gd name="T61" fmla="*/ 2 h 14"/>
                <a:gd name="T62" fmla="*/ 6 w 17"/>
                <a:gd name="T63" fmla="*/ 2 h 14"/>
                <a:gd name="T64" fmla="*/ 7 w 17"/>
                <a:gd name="T65" fmla="*/ 1 h 14"/>
                <a:gd name="T66" fmla="*/ 8 w 17"/>
                <a:gd name="T67" fmla="*/ 1 h 14"/>
                <a:gd name="T68" fmla="*/ 9 w 17"/>
                <a:gd name="T69" fmla="*/ 0 h 14"/>
                <a:gd name="T70" fmla="*/ 11 w 17"/>
                <a:gd name="T71" fmla="*/ 0 h 14"/>
                <a:gd name="T72" fmla="*/ 13 w 17"/>
                <a:gd name="T7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14">
                  <a:moveTo>
                    <a:pt x="13" y="12"/>
                  </a:moveTo>
                  <a:lnTo>
                    <a:pt x="12" y="13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12"/>
                  </a:lnTo>
                  <a:close/>
                  <a:moveTo>
                    <a:pt x="5" y="12"/>
                  </a:moveTo>
                  <a:lnTo>
                    <a:pt x="2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7" y="9"/>
                  </a:lnTo>
                  <a:lnTo>
                    <a:pt x="6" y="10"/>
                  </a:lnTo>
                  <a:lnTo>
                    <a:pt x="5" y="12"/>
                  </a:lnTo>
                  <a:close/>
                  <a:moveTo>
                    <a:pt x="13" y="1"/>
                  </a:move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9" y="8"/>
                  </a:lnTo>
                  <a:lnTo>
                    <a:pt x="7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6" name="Freeform 369">
              <a:extLst>
                <a:ext uri="{FF2B5EF4-FFF2-40B4-BE49-F238E27FC236}">
                  <a16:creationId xmlns:a16="http://schemas.microsoft.com/office/drawing/2014/main" id="{4D2B048C-FA12-44ED-A79C-841E8530B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9219" y="8990134"/>
              <a:ext cx="5497" cy="5497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0 w 5"/>
                <a:gd name="T5" fmla="*/ 0 h 4"/>
                <a:gd name="T6" fmla="*/ 0 w 5"/>
                <a:gd name="T7" fmla="*/ 0 h 4"/>
                <a:gd name="T8" fmla="*/ 2 w 5"/>
                <a:gd name="T9" fmla="*/ 0 h 4"/>
                <a:gd name="T10" fmla="*/ 4 w 5"/>
                <a:gd name="T11" fmla="*/ 0 h 4"/>
                <a:gd name="T12" fmla="*/ 4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7" name="Freeform 370">
              <a:extLst>
                <a:ext uri="{FF2B5EF4-FFF2-40B4-BE49-F238E27FC236}">
                  <a16:creationId xmlns:a16="http://schemas.microsoft.com/office/drawing/2014/main" id="{1EA888DF-2B6D-4DC6-86EB-6C8E037CA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8228" y="8984641"/>
              <a:ext cx="10991" cy="5494"/>
            </a:xfrm>
            <a:custGeom>
              <a:avLst/>
              <a:gdLst>
                <a:gd name="T0" fmla="*/ 5 w 8"/>
                <a:gd name="T1" fmla="*/ 3 h 4"/>
                <a:gd name="T2" fmla="*/ 2 w 8"/>
                <a:gd name="T3" fmla="*/ 3 h 4"/>
                <a:gd name="T4" fmla="*/ 1 w 8"/>
                <a:gd name="T5" fmla="*/ 3 h 4"/>
                <a:gd name="T6" fmla="*/ 0 w 8"/>
                <a:gd name="T7" fmla="*/ 2 h 4"/>
                <a:gd name="T8" fmla="*/ 2 w 8"/>
                <a:gd name="T9" fmla="*/ 1 h 4"/>
                <a:gd name="T10" fmla="*/ 7 w 8"/>
                <a:gd name="T11" fmla="*/ 0 h 4"/>
                <a:gd name="T12" fmla="*/ 6 w 8"/>
                <a:gd name="T13" fmla="*/ 1 h 4"/>
                <a:gd name="T14" fmla="*/ 5 w 8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5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8" name="Freeform 371">
              <a:extLst>
                <a:ext uri="{FF2B5EF4-FFF2-40B4-BE49-F238E27FC236}">
                  <a16:creationId xmlns:a16="http://schemas.microsoft.com/office/drawing/2014/main" id="{3B1E2F51-B898-41F7-BF42-FD32A91A7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8228" y="8973651"/>
              <a:ext cx="16488" cy="10991"/>
            </a:xfrm>
            <a:custGeom>
              <a:avLst/>
              <a:gdLst>
                <a:gd name="T0" fmla="*/ 11 w 15"/>
                <a:gd name="T1" fmla="*/ 1 h 11"/>
                <a:gd name="T2" fmla="*/ 12 w 15"/>
                <a:gd name="T3" fmla="*/ 2 h 11"/>
                <a:gd name="T4" fmla="*/ 12 w 15"/>
                <a:gd name="T5" fmla="*/ 3 h 11"/>
                <a:gd name="T6" fmla="*/ 12 w 15"/>
                <a:gd name="T7" fmla="*/ 4 h 11"/>
                <a:gd name="T8" fmla="*/ 13 w 15"/>
                <a:gd name="T9" fmla="*/ 5 h 11"/>
                <a:gd name="T10" fmla="*/ 14 w 15"/>
                <a:gd name="T11" fmla="*/ 6 h 11"/>
                <a:gd name="T12" fmla="*/ 12 w 15"/>
                <a:gd name="T13" fmla="*/ 7 h 11"/>
                <a:gd name="T14" fmla="*/ 12 w 15"/>
                <a:gd name="T15" fmla="*/ 9 h 11"/>
                <a:gd name="T16" fmla="*/ 12 w 15"/>
                <a:gd name="T17" fmla="*/ 10 h 11"/>
                <a:gd name="T18" fmla="*/ 7 w 15"/>
                <a:gd name="T19" fmla="*/ 8 h 11"/>
                <a:gd name="T20" fmla="*/ 5 w 15"/>
                <a:gd name="T21" fmla="*/ 7 h 11"/>
                <a:gd name="T22" fmla="*/ 1 w 15"/>
                <a:gd name="T23" fmla="*/ 7 h 11"/>
                <a:gd name="T24" fmla="*/ 1 w 15"/>
                <a:gd name="T25" fmla="*/ 6 h 11"/>
                <a:gd name="T26" fmla="*/ 0 w 15"/>
                <a:gd name="T27" fmla="*/ 5 h 11"/>
                <a:gd name="T28" fmla="*/ 4 w 15"/>
                <a:gd name="T29" fmla="*/ 4 h 11"/>
                <a:gd name="T30" fmla="*/ 4 w 15"/>
                <a:gd name="T31" fmla="*/ 2 h 11"/>
                <a:gd name="T32" fmla="*/ 4 w 15"/>
                <a:gd name="T33" fmla="*/ 2 h 11"/>
                <a:gd name="T34" fmla="*/ 5 w 15"/>
                <a:gd name="T35" fmla="*/ 1 h 11"/>
                <a:gd name="T36" fmla="*/ 6 w 15"/>
                <a:gd name="T37" fmla="*/ 1 h 11"/>
                <a:gd name="T38" fmla="*/ 7 w 15"/>
                <a:gd name="T39" fmla="*/ 0 h 11"/>
                <a:gd name="T40" fmla="*/ 9 w 15"/>
                <a:gd name="T41" fmla="*/ 0 h 11"/>
                <a:gd name="T42" fmla="*/ 11 w 15"/>
                <a:gd name="T4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1">
                  <a:moveTo>
                    <a:pt x="11" y="1"/>
                  </a:move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7" y="8"/>
                  </a:lnTo>
                  <a:lnTo>
                    <a:pt x="5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9" name="Freeform 372">
              <a:extLst>
                <a:ext uri="{FF2B5EF4-FFF2-40B4-BE49-F238E27FC236}">
                  <a16:creationId xmlns:a16="http://schemas.microsoft.com/office/drawing/2014/main" id="{F9DAF433-2F55-4DC9-B90C-CFA17977F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4843" y="9622084"/>
              <a:ext cx="1725491" cy="631945"/>
            </a:xfrm>
            <a:custGeom>
              <a:avLst/>
              <a:gdLst>
                <a:gd name="T0" fmla="*/ 184 w 1384"/>
                <a:gd name="T1" fmla="*/ 118 h 509"/>
                <a:gd name="T2" fmla="*/ 283 w 1384"/>
                <a:gd name="T3" fmla="*/ 236 h 509"/>
                <a:gd name="T4" fmla="*/ 283 w 1384"/>
                <a:gd name="T5" fmla="*/ 356 h 509"/>
                <a:gd name="T6" fmla="*/ 66 w 1384"/>
                <a:gd name="T7" fmla="*/ 89 h 509"/>
                <a:gd name="T8" fmla="*/ 673 w 1384"/>
                <a:gd name="T9" fmla="*/ 54 h 509"/>
                <a:gd name="T10" fmla="*/ 711 w 1384"/>
                <a:gd name="T11" fmla="*/ 153 h 509"/>
                <a:gd name="T12" fmla="*/ 641 w 1384"/>
                <a:gd name="T13" fmla="*/ 254 h 509"/>
                <a:gd name="T14" fmla="*/ 511 w 1384"/>
                <a:gd name="T15" fmla="*/ 279 h 509"/>
                <a:gd name="T16" fmla="*/ 421 w 1384"/>
                <a:gd name="T17" fmla="*/ 183 h 509"/>
                <a:gd name="T18" fmla="*/ 515 w 1384"/>
                <a:gd name="T19" fmla="*/ 134 h 509"/>
                <a:gd name="T20" fmla="*/ 613 w 1384"/>
                <a:gd name="T21" fmla="*/ 82 h 509"/>
                <a:gd name="T22" fmla="*/ 954 w 1384"/>
                <a:gd name="T23" fmla="*/ 63 h 509"/>
                <a:gd name="T24" fmla="*/ 18 w 1384"/>
                <a:gd name="T25" fmla="*/ 98 h 509"/>
                <a:gd name="T26" fmla="*/ 1011 w 1384"/>
                <a:gd name="T27" fmla="*/ 135 h 509"/>
                <a:gd name="T28" fmla="*/ 976 w 1384"/>
                <a:gd name="T29" fmla="*/ 134 h 509"/>
                <a:gd name="T30" fmla="*/ 817 w 1384"/>
                <a:gd name="T31" fmla="*/ 164 h 509"/>
                <a:gd name="T32" fmla="*/ 852 w 1384"/>
                <a:gd name="T33" fmla="*/ 199 h 509"/>
                <a:gd name="T34" fmla="*/ 833 w 1384"/>
                <a:gd name="T35" fmla="*/ 300 h 509"/>
                <a:gd name="T36" fmla="*/ 762 w 1384"/>
                <a:gd name="T37" fmla="*/ 317 h 509"/>
                <a:gd name="T38" fmla="*/ 729 w 1384"/>
                <a:gd name="T39" fmla="*/ 233 h 509"/>
                <a:gd name="T40" fmla="*/ 833 w 1384"/>
                <a:gd name="T41" fmla="*/ 152 h 509"/>
                <a:gd name="T42" fmla="*/ 64 w 1384"/>
                <a:gd name="T43" fmla="*/ 134 h 509"/>
                <a:gd name="T44" fmla="*/ 231 w 1384"/>
                <a:gd name="T45" fmla="*/ 148 h 509"/>
                <a:gd name="T46" fmla="*/ 249 w 1384"/>
                <a:gd name="T47" fmla="*/ 158 h 509"/>
                <a:gd name="T48" fmla="*/ 287 w 1384"/>
                <a:gd name="T49" fmla="*/ 185 h 509"/>
                <a:gd name="T50" fmla="*/ 1060 w 1384"/>
                <a:gd name="T51" fmla="*/ 181 h 509"/>
                <a:gd name="T52" fmla="*/ 280 w 1384"/>
                <a:gd name="T53" fmla="*/ 197 h 509"/>
                <a:gd name="T54" fmla="*/ 1240 w 1384"/>
                <a:gd name="T55" fmla="*/ 254 h 509"/>
                <a:gd name="T56" fmla="*/ 1381 w 1384"/>
                <a:gd name="T57" fmla="*/ 384 h 509"/>
                <a:gd name="T58" fmla="*/ 1324 w 1384"/>
                <a:gd name="T59" fmla="*/ 396 h 509"/>
                <a:gd name="T60" fmla="*/ 1192 w 1384"/>
                <a:gd name="T61" fmla="*/ 301 h 509"/>
                <a:gd name="T62" fmla="*/ 1113 w 1384"/>
                <a:gd name="T63" fmla="*/ 261 h 509"/>
                <a:gd name="T64" fmla="*/ 1088 w 1384"/>
                <a:gd name="T65" fmla="*/ 205 h 509"/>
                <a:gd name="T66" fmla="*/ 1235 w 1384"/>
                <a:gd name="T67" fmla="*/ 215 h 509"/>
                <a:gd name="T68" fmla="*/ 118 w 1384"/>
                <a:gd name="T69" fmla="*/ 221 h 509"/>
                <a:gd name="T70" fmla="*/ 993 w 1384"/>
                <a:gd name="T71" fmla="*/ 229 h 509"/>
                <a:gd name="T72" fmla="*/ 306 w 1384"/>
                <a:gd name="T73" fmla="*/ 242 h 509"/>
                <a:gd name="T74" fmla="*/ 909 w 1384"/>
                <a:gd name="T75" fmla="*/ 235 h 509"/>
                <a:gd name="T76" fmla="*/ 865 w 1384"/>
                <a:gd name="T77" fmla="*/ 237 h 509"/>
                <a:gd name="T78" fmla="*/ 375 w 1384"/>
                <a:gd name="T79" fmla="*/ 272 h 509"/>
                <a:gd name="T80" fmla="*/ 1024 w 1384"/>
                <a:gd name="T81" fmla="*/ 279 h 509"/>
                <a:gd name="T82" fmla="*/ 348 w 1384"/>
                <a:gd name="T83" fmla="*/ 266 h 509"/>
                <a:gd name="T84" fmla="*/ 978 w 1384"/>
                <a:gd name="T85" fmla="*/ 278 h 509"/>
                <a:gd name="T86" fmla="*/ 1159 w 1384"/>
                <a:gd name="T87" fmla="*/ 306 h 509"/>
                <a:gd name="T88" fmla="*/ 823 w 1384"/>
                <a:gd name="T89" fmla="*/ 340 h 509"/>
                <a:gd name="T90" fmla="*/ 1194 w 1384"/>
                <a:gd name="T91" fmla="*/ 350 h 509"/>
                <a:gd name="T92" fmla="*/ 764 w 1384"/>
                <a:gd name="T93" fmla="*/ 372 h 509"/>
                <a:gd name="T94" fmla="*/ 482 w 1384"/>
                <a:gd name="T95" fmla="*/ 378 h 509"/>
                <a:gd name="T96" fmla="*/ 478 w 1384"/>
                <a:gd name="T97" fmla="*/ 426 h 509"/>
                <a:gd name="T98" fmla="*/ 337 w 1384"/>
                <a:gd name="T99" fmla="*/ 358 h 509"/>
                <a:gd name="T100" fmla="*/ 1192 w 1384"/>
                <a:gd name="T101" fmla="*/ 378 h 509"/>
                <a:gd name="T102" fmla="*/ 578 w 1384"/>
                <a:gd name="T103" fmla="*/ 391 h 509"/>
                <a:gd name="T104" fmla="*/ 1320 w 1384"/>
                <a:gd name="T105" fmla="*/ 404 h 509"/>
                <a:gd name="T106" fmla="*/ 604 w 1384"/>
                <a:gd name="T107" fmla="*/ 444 h 509"/>
                <a:gd name="T108" fmla="*/ 710 w 1384"/>
                <a:gd name="T109" fmla="*/ 443 h 509"/>
                <a:gd name="T110" fmla="*/ 692 w 1384"/>
                <a:gd name="T111" fmla="*/ 423 h 509"/>
                <a:gd name="T112" fmla="*/ 775 w 1384"/>
                <a:gd name="T113" fmla="*/ 429 h 509"/>
                <a:gd name="T114" fmla="*/ 880 w 1384"/>
                <a:gd name="T115" fmla="*/ 430 h 509"/>
                <a:gd name="T116" fmla="*/ 855 w 1384"/>
                <a:gd name="T117" fmla="*/ 427 h 509"/>
                <a:gd name="T118" fmla="*/ 730 w 1384"/>
                <a:gd name="T119" fmla="*/ 441 h 509"/>
                <a:gd name="T120" fmla="*/ 865 w 1384"/>
                <a:gd name="T121" fmla="*/ 491 h 509"/>
                <a:gd name="T122" fmla="*/ 737 w 1384"/>
                <a:gd name="T123" fmla="*/ 473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84" h="509">
                  <a:moveTo>
                    <a:pt x="5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close/>
                  <a:moveTo>
                    <a:pt x="39" y="21"/>
                  </a:moveTo>
                  <a:lnTo>
                    <a:pt x="42" y="21"/>
                  </a:lnTo>
                  <a:lnTo>
                    <a:pt x="49" y="20"/>
                  </a:lnTo>
                  <a:lnTo>
                    <a:pt x="53" y="20"/>
                  </a:lnTo>
                  <a:lnTo>
                    <a:pt x="57" y="21"/>
                  </a:lnTo>
                  <a:lnTo>
                    <a:pt x="60" y="22"/>
                  </a:lnTo>
                  <a:lnTo>
                    <a:pt x="68" y="21"/>
                  </a:lnTo>
                  <a:lnTo>
                    <a:pt x="69" y="21"/>
                  </a:lnTo>
                  <a:lnTo>
                    <a:pt x="71" y="22"/>
                  </a:lnTo>
                  <a:lnTo>
                    <a:pt x="72" y="22"/>
                  </a:lnTo>
                  <a:lnTo>
                    <a:pt x="76" y="27"/>
                  </a:lnTo>
                  <a:lnTo>
                    <a:pt x="82" y="32"/>
                  </a:lnTo>
                  <a:lnTo>
                    <a:pt x="83" y="35"/>
                  </a:lnTo>
                  <a:lnTo>
                    <a:pt x="84" y="38"/>
                  </a:lnTo>
                  <a:lnTo>
                    <a:pt x="85" y="39"/>
                  </a:lnTo>
                  <a:lnTo>
                    <a:pt x="92" y="46"/>
                  </a:lnTo>
                  <a:lnTo>
                    <a:pt x="93" y="48"/>
                  </a:lnTo>
                  <a:lnTo>
                    <a:pt x="92" y="52"/>
                  </a:lnTo>
                  <a:lnTo>
                    <a:pt x="93" y="55"/>
                  </a:lnTo>
                  <a:lnTo>
                    <a:pt x="100" y="58"/>
                  </a:lnTo>
                  <a:lnTo>
                    <a:pt x="104" y="61"/>
                  </a:lnTo>
                  <a:lnTo>
                    <a:pt x="105" y="62"/>
                  </a:lnTo>
                  <a:lnTo>
                    <a:pt x="105" y="63"/>
                  </a:lnTo>
                  <a:lnTo>
                    <a:pt x="108" y="65"/>
                  </a:lnTo>
                  <a:lnTo>
                    <a:pt x="110" y="67"/>
                  </a:lnTo>
                  <a:lnTo>
                    <a:pt x="119" y="71"/>
                  </a:lnTo>
                  <a:lnTo>
                    <a:pt x="130" y="79"/>
                  </a:lnTo>
                  <a:lnTo>
                    <a:pt x="137" y="83"/>
                  </a:lnTo>
                  <a:lnTo>
                    <a:pt x="142" y="89"/>
                  </a:lnTo>
                  <a:lnTo>
                    <a:pt x="143" y="91"/>
                  </a:lnTo>
                  <a:lnTo>
                    <a:pt x="145" y="94"/>
                  </a:lnTo>
                  <a:lnTo>
                    <a:pt x="148" y="98"/>
                  </a:lnTo>
                  <a:lnTo>
                    <a:pt x="154" y="104"/>
                  </a:lnTo>
                  <a:lnTo>
                    <a:pt x="155" y="106"/>
                  </a:lnTo>
                  <a:lnTo>
                    <a:pt x="157" y="108"/>
                  </a:lnTo>
                  <a:lnTo>
                    <a:pt x="158" y="111"/>
                  </a:lnTo>
                  <a:lnTo>
                    <a:pt x="161" y="113"/>
                  </a:lnTo>
                  <a:lnTo>
                    <a:pt x="163" y="114"/>
                  </a:lnTo>
                  <a:lnTo>
                    <a:pt x="166" y="114"/>
                  </a:lnTo>
                  <a:lnTo>
                    <a:pt x="169" y="119"/>
                  </a:lnTo>
                  <a:lnTo>
                    <a:pt x="172" y="120"/>
                  </a:lnTo>
                  <a:lnTo>
                    <a:pt x="171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70" y="111"/>
                  </a:lnTo>
                  <a:lnTo>
                    <a:pt x="171" y="109"/>
                  </a:lnTo>
                  <a:lnTo>
                    <a:pt x="173" y="109"/>
                  </a:lnTo>
                  <a:lnTo>
                    <a:pt x="177" y="111"/>
                  </a:lnTo>
                  <a:lnTo>
                    <a:pt x="181" y="115"/>
                  </a:lnTo>
                  <a:lnTo>
                    <a:pt x="184" y="118"/>
                  </a:lnTo>
                  <a:lnTo>
                    <a:pt x="186" y="122"/>
                  </a:lnTo>
                  <a:lnTo>
                    <a:pt x="187" y="125"/>
                  </a:lnTo>
                  <a:lnTo>
                    <a:pt x="189" y="127"/>
                  </a:lnTo>
                  <a:lnTo>
                    <a:pt x="192" y="128"/>
                  </a:lnTo>
                  <a:lnTo>
                    <a:pt x="195" y="128"/>
                  </a:lnTo>
                  <a:lnTo>
                    <a:pt x="198" y="130"/>
                  </a:lnTo>
                  <a:lnTo>
                    <a:pt x="206" y="135"/>
                  </a:lnTo>
                  <a:lnTo>
                    <a:pt x="208" y="137"/>
                  </a:lnTo>
                  <a:lnTo>
                    <a:pt x="209" y="141"/>
                  </a:lnTo>
                  <a:lnTo>
                    <a:pt x="211" y="144"/>
                  </a:lnTo>
                  <a:lnTo>
                    <a:pt x="212" y="147"/>
                  </a:lnTo>
                  <a:lnTo>
                    <a:pt x="212" y="148"/>
                  </a:lnTo>
                  <a:lnTo>
                    <a:pt x="217" y="153"/>
                  </a:lnTo>
                  <a:lnTo>
                    <a:pt x="219" y="155"/>
                  </a:lnTo>
                  <a:lnTo>
                    <a:pt x="222" y="156"/>
                  </a:lnTo>
                  <a:lnTo>
                    <a:pt x="231" y="157"/>
                  </a:lnTo>
                  <a:lnTo>
                    <a:pt x="234" y="158"/>
                  </a:lnTo>
                  <a:lnTo>
                    <a:pt x="236" y="161"/>
                  </a:lnTo>
                  <a:lnTo>
                    <a:pt x="237" y="163"/>
                  </a:lnTo>
                  <a:lnTo>
                    <a:pt x="235" y="166"/>
                  </a:lnTo>
                  <a:lnTo>
                    <a:pt x="229" y="169"/>
                  </a:lnTo>
                  <a:lnTo>
                    <a:pt x="222" y="172"/>
                  </a:lnTo>
                  <a:lnTo>
                    <a:pt x="229" y="171"/>
                  </a:lnTo>
                  <a:lnTo>
                    <a:pt x="232" y="170"/>
                  </a:lnTo>
                  <a:lnTo>
                    <a:pt x="235" y="168"/>
                  </a:lnTo>
                  <a:lnTo>
                    <a:pt x="238" y="166"/>
                  </a:lnTo>
                  <a:lnTo>
                    <a:pt x="244" y="163"/>
                  </a:lnTo>
                  <a:lnTo>
                    <a:pt x="246" y="163"/>
                  </a:lnTo>
                  <a:lnTo>
                    <a:pt x="247" y="163"/>
                  </a:lnTo>
                  <a:lnTo>
                    <a:pt x="250" y="164"/>
                  </a:lnTo>
                  <a:lnTo>
                    <a:pt x="253" y="166"/>
                  </a:lnTo>
                  <a:lnTo>
                    <a:pt x="255" y="169"/>
                  </a:lnTo>
                  <a:lnTo>
                    <a:pt x="258" y="173"/>
                  </a:lnTo>
                  <a:lnTo>
                    <a:pt x="259" y="177"/>
                  </a:lnTo>
                  <a:lnTo>
                    <a:pt x="257" y="178"/>
                  </a:lnTo>
                  <a:lnTo>
                    <a:pt x="253" y="180"/>
                  </a:lnTo>
                  <a:lnTo>
                    <a:pt x="248" y="184"/>
                  </a:lnTo>
                  <a:lnTo>
                    <a:pt x="247" y="185"/>
                  </a:lnTo>
                  <a:lnTo>
                    <a:pt x="249" y="187"/>
                  </a:lnTo>
                  <a:lnTo>
                    <a:pt x="247" y="189"/>
                  </a:lnTo>
                  <a:lnTo>
                    <a:pt x="250" y="191"/>
                  </a:lnTo>
                  <a:lnTo>
                    <a:pt x="250" y="192"/>
                  </a:lnTo>
                  <a:lnTo>
                    <a:pt x="248" y="194"/>
                  </a:lnTo>
                  <a:lnTo>
                    <a:pt x="249" y="196"/>
                  </a:lnTo>
                  <a:lnTo>
                    <a:pt x="251" y="200"/>
                  </a:lnTo>
                  <a:lnTo>
                    <a:pt x="253" y="202"/>
                  </a:lnTo>
                  <a:lnTo>
                    <a:pt x="257" y="205"/>
                  </a:lnTo>
                  <a:lnTo>
                    <a:pt x="264" y="207"/>
                  </a:lnTo>
                  <a:lnTo>
                    <a:pt x="268" y="209"/>
                  </a:lnTo>
                  <a:lnTo>
                    <a:pt x="271" y="210"/>
                  </a:lnTo>
                  <a:lnTo>
                    <a:pt x="273" y="210"/>
                  </a:lnTo>
                  <a:lnTo>
                    <a:pt x="276" y="209"/>
                  </a:lnTo>
                  <a:lnTo>
                    <a:pt x="277" y="210"/>
                  </a:lnTo>
                  <a:lnTo>
                    <a:pt x="279" y="216"/>
                  </a:lnTo>
                  <a:lnTo>
                    <a:pt x="279" y="219"/>
                  </a:lnTo>
                  <a:lnTo>
                    <a:pt x="280" y="226"/>
                  </a:lnTo>
                  <a:lnTo>
                    <a:pt x="281" y="229"/>
                  </a:lnTo>
                  <a:lnTo>
                    <a:pt x="281" y="233"/>
                  </a:lnTo>
                  <a:lnTo>
                    <a:pt x="283" y="236"/>
                  </a:lnTo>
                  <a:lnTo>
                    <a:pt x="286" y="238"/>
                  </a:lnTo>
                  <a:lnTo>
                    <a:pt x="289" y="240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90" y="245"/>
                  </a:lnTo>
                  <a:lnTo>
                    <a:pt x="289" y="246"/>
                  </a:lnTo>
                  <a:lnTo>
                    <a:pt x="285" y="250"/>
                  </a:lnTo>
                  <a:lnTo>
                    <a:pt x="285" y="251"/>
                  </a:lnTo>
                  <a:lnTo>
                    <a:pt x="285" y="254"/>
                  </a:lnTo>
                  <a:lnTo>
                    <a:pt x="285" y="256"/>
                  </a:lnTo>
                  <a:lnTo>
                    <a:pt x="287" y="256"/>
                  </a:lnTo>
                  <a:lnTo>
                    <a:pt x="288" y="256"/>
                  </a:lnTo>
                  <a:lnTo>
                    <a:pt x="292" y="251"/>
                  </a:lnTo>
                  <a:lnTo>
                    <a:pt x="293" y="250"/>
                  </a:lnTo>
                  <a:lnTo>
                    <a:pt x="294" y="250"/>
                  </a:lnTo>
                  <a:lnTo>
                    <a:pt x="296" y="249"/>
                  </a:lnTo>
                  <a:lnTo>
                    <a:pt x="304" y="249"/>
                  </a:lnTo>
                  <a:lnTo>
                    <a:pt x="307" y="250"/>
                  </a:lnTo>
                  <a:lnTo>
                    <a:pt x="310" y="251"/>
                  </a:lnTo>
                  <a:lnTo>
                    <a:pt x="313" y="253"/>
                  </a:lnTo>
                  <a:lnTo>
                    <a:pt x="323" y="265"/>
                  </a:lnTo>
                  <a:lnTo>
                    <a:pt x="327" y="272"/>
                  </a:lnTo>
                  <a:lnTo>
                    <a:pt x="328" y="273"/>
                  </a:lnTo>
                  <a:lnTo>
                    <a:pt x="328" y="275"/>
                  </a:lnTo>
                  <a:lnTo>
                    <a:pt x="327" y="276"/>
                  </a:lnTo>
                  <a:lnTo>
                    <a:pt x="323" y="281"/>
                  </a:lnTo>
                  <a:lnTo>
                    <a:pt x="323" y="282"/>
                  </a:lnTo>
                  <a:lnTo>
                    <a:pt x="321" y="287"/>
                  </a:lnTo>
                  <a:lnTo>
                    <a:pt x="321" y="291"/>
                  </a:lnTo>
                  <a:lnTo>
                    <a:pt x="323" y="292"/>
                  </a:lnTo>
                  <a:lnTo>
                    <a:pt x="324" y="293"/>
                  </a:lnTo>
                  <a:lnTo>
                    <a:pt x="324" y="295"/>
                  </a:lnTo>
                  <a:lnTo>
                    <a:pt x="321" y="302"/>
                  </a:lnTo>
                  <a:lnTo>
                    <a:pt x="321" y="303"/>
                  </a:lnTo>
                  <a:lnTo>
                    <a:pt x="323" y="315"/>
                  </a:lnTo>
                  <a:lnTo>
                    <a:pt x="323" y="318"/>
                  </a:lnTo>
                  <a:lnTo>
                    <a:pt x="322" y="322"/>
                  </a:lnTo>
                  <a:lnTo>
                    <a:pt x="323" y="329"/>
                  </a:lnTo>
                  <a:lnTo>
                    <a:pt x="320" y="349"/>
                  </a:lnTo>
                  <a:lnTo>
                    <a:pt x="320" y="350"/>
                  </a:lnTo>
                  <a:lnTo>
                    <a:pt x="318" y="353"/>
                  </a:lnTo>
                  <a:lnTo>
                    <a:pt x="316" y="353"/>
                  </a:lnTo>
                  <a:lnTo>
                    <a:pt x="314" y="353"/>
                  </a:lnTo>
                  <a:lnTo>
                    <a:pt x="313" y="352"/>
                  </a:lnTo>
                  <a:lnTo>
                    <a:pt x="312" y="350"/>
                  </a:lnTo>
                  <a:lnTo>
                    <a:pt x="312" y="349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299" y="350"/>
                  </a:lnTo>
                  <a:lnTo>
                    <a:pt x="298" y="351"/>
                  </a:lnTo>
                  <a:lnTo>
                    <a:pt x="296" y="350"/>
                  </a:lnTo>
                  <a:lnTo>
                    <a:pt x="293" y="349"/>
                  </a:lnTo>
                  <a:lnTo>
                    <a:pt x="285" y="344"/>
                  </a:lnTo>
                  <a:lnTo>
                    <a:pt x="284" y="345"/>
                  </a:lnTo>
                  <a:lnTo>
                    <a:pt x="284" y="348"/>
                  </a:lnTo>
                  <a:lnTo>
                    <a:pt x="286" y="353"/>
                  </a:lnTo>
                  <a:lnTo>
                    <a:pt x="286" y="355"/>
                  </a:lnTo>
                  <a:lnTo>
                    <a:pt x="285" y="356"/>
                  </a:lnTo>
                  <a:lnTo>
                    <a:pt x="283" y="356"/>
                  </a:lnTo>
                  <a:lnTo>
                    <a:pt x="280" y="353"/>
                  </a:lnTo>
                  <a:lnTo>
                    <a:pt x="277" y="349"/>
                  </a:lnTo>
                  <a:lnTo>
                    <a:pt x="272" y="345"/>
                  </a:lnTo>
                  <a:lnTo>
                    <a:pt x="270" y="342"/>
                  </a:lnTo>
                  <a:lnTo>
                    <a:pt x="268" y="340"/>
                  </a:lnTo>
                  <a:lnTo>
                    <a:pt x="260" y="331"/>
                  </a:lnTo>
                  <a:lnTo>
                    <a:pt x="258" y="330"/>
                  </a:lnTo>
                  <a:lnTo>
                    <a:pt x="247" y="323"/>
                  </a:lnTo>
                  <a:lnTo>
                    <a:pt x="245" y="321"/>
                  </a:lnTo>
                  <a:lnTo>
                    <a:pt x="242" y="319"/>
                  </a:lnTo>
                  <a:lnTo>
                    <a:pt x="240" y="316"/>
                  </a:lnTo>
                  <a:lnTo>
                    <a:pt x="233" y="313"/>
                  </a:lnTo>
                  <a:lnTo>
                    <a:pt x="221" y="303"/>
                  </a:lnTo>
                  <a:lnTo>
                    <a:pt x="216" y="297"/>
                  </a:lnTo>
                  <a:lnTo>
                    <a:pt x="211" y="289"/>
                  </a:lnTo>
                  <a:lnTo>
                    <a:pt x="209" y="286"/>
                  </a:lnTo>
                  <a:lnTo>
                    <a:pt x="200" y="279"/>
                  </a:lnTo>
                  <a:lnTo>
                    <a:pt x="194" y="276"/>
                  </a:lnTo>
                  <a:lnTo>
                    <a:pt x="192" y="273"/>
                  </a:lnTo>
                  <a:lnTo>
                    <a:pt x="187" y="265"/>
                  </a:lnTo>
                  <a:lnTo>
                    <a:pt x="186" y="262"/>
                  </a:lnTo>
                  <a:lnTo>
                    <a:pt x="184" y="260"/>
                  </a:lnTo>
                  <a:lnTo>
                    <a:pt x="181" y="258"/>
                  </a:lnTo>
                  <a:lnTo>
                    <a:pt x="178" y="256"/>
                  </a:lnTo>
                  <a:lnTo>
                    <a:pt x="173" y="249"/>
                  </a:lnTo>
                  <a:lnTo>
                    <a:pt x="172" y="246"/>
                  </a:lnTo>
                  <a:lnTo>
                    <a:pt x="170" y="243"/>
                  </a:lnTo>
                  <a:lnTo>
                    <a:pt x="170" y="236"/>
                  </a:lnTo>
                  <a:lnTo>
                    <a:pt x="159" y="217"/>
                  </a:lnTo>
                  <a:lnTo>
                    <a:pt x="156" y="211"/>
                  </a:lnTo>
                  <a:lnTo>
                    <a:pt x="154" y="203"/>
                  </a:lnTo>
                  <a:lnTo>
                    <a:pt x="153" y="202"/>
                  </a:lnTo>
                  <a:lnTo>
                    <a:pt x="147" y="195"/>
                  </a:lnTo>
                  <a:lnTo>
                    <a:pt x="145" y="193"/>
                  </a:lnTo>
                  <a:lnTo>
                    <a:pt x="143" y="190"/>
                  </a:lnTo>
                  <a:lnTo>
                    <a:pt x="140" y="188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2" y="175"/>
                  </a:lnTo>
                  <a:lnTo>
                    <a:pt x="125" y="172"/>
                  </a:lnTo>
                  <a:lnTo>
                    <a:pt x="121" y="170"/>
                  </a:lnTo>
                  <a:lnTo>
                    <a:pt x="119" y="167"/>
                  </a:lnTo>
                  <a:lnTo>
                    <a:pt x="118" y="165"/>
                  </a:lnTo>
                  <a:lnTo>
                    <a:pt x="116" y="158"/>
                  </a:lnTo>
                  <a:lnTo>
                    <a:pt x="112" y="147"/>
                  </a:lnTo>
                  <a:lnTo>
                    <a:pt x="108" y="133"/>
                  </a:lnTo>
                  <a:lnTo>
                    <a:pt x="105" y="127"/>
                  </a:lnTo>
                  <a:lnTo>
                    <a:pt x="103" y="122"/>
                  </a:lnTo>
                  <a:lnTo>
                    <a:pt x="101" y="121"/>
                  </a:lnTo>
                  <a:lnTo>
                    <a:pt x="87" y="113"/>
                  </a:lnTo>
                  <a:lnTo>
                    <a:pt x="84" y="111"/>
                  </a:lnTo>
                  <a:lnTo>
                    <a:pt x="82" y="110"/>
                  </a:lnTo>
                  <a:lnTo>
                    <a:pt x="78" y="109"/>
                  </a:lnTo>
                  <a:lnTo>
                    <a:pt x="75" y="108"/>
                  </a:lnTo>
                  <a:lnTo>
                    <a:pt x="74" y="103"/>
                  </a:lnTo>
                  <a:lnTo>
                    <a:pt x="73" y="98"/>
                  </a:lnTo>
                  <a:lnTo>
                    <a:pt x="73" y="95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3" y="85"/>
                  </a:lnTo>
                  <a:lnTo>
                    <a:pt x="62" y="83"/>
                  </a:lnTo>
                  <a:lnTo>
                    <a:pt x="60" y="80"/>
                  </a:lnTo>
                  <a:lnTo>
                    <a:pt x="53" y="71"/>
                  </a:lnTo>
                  <a:lnTo>
                    <a:pt x="51" y="68"/>
                  </a:lnTo>
                  <a:lnTo>
                    <a:pt x="48" y="67"/>
                  </a:lnTo>
                  <a:lnTo>
                    <a:pt x="40" y="65"/>
                  </a:lnTo>
                  <a:lnTo>
                    <a:pt x="37" y="63"/>
                  </a:lnTo>
                  <a:lnTo>
                    <a:pt x="33" y="59"/>
                  </a:lnTo>
                  <a:lnTo>
                    <a:pt x="31" y="56"/>
                  </a:lnTo>
                  <a:lnTo>
                    <a:pt x="24" y="50"/>
                  </a:lnTo>
                  <a:lnTo>
                    <a:pt x="11" y="38"/>
                  </a:lnTo>
                  <a:lnTo>
                    <a:pt x="8" y="35"/>
                  </a:lnTo>
                  <a:lnTo>
                    <a:pt x="6" y="32"/>
                  </a:lnTo>
                  <a:lnTo>
                    <a:pt x="5" y="29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5" y="9"/>
                  </a:lnTo>
                  <a:lnTo>
                    <a:pt x="9" y="9"/>
                  </a:lnTo>
                  <a:lnTo>
                    <a:pt x="13" y="10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5" y="18"/>
                  </a:lnTo>
                  <a:lnTo>
                    <a:pt x="28" y="19"/>
                  </a:lnTo>
                  <a:lnTo>
                    <a:pt x="31" y="20"/>
                  </a:lnTo>
                  <a:lnTo>
                    <a:pt x="39" y="21"/>
                  </a:lnTo>
                  <a:close/>
                  <a:moveTo>
                    <a:pt x="954" y="57"/>
                  </a:moveTo>
                  <a:lnTo>
                    <a:pt x="953" y="57"/>
                  </a:lnTo>
                  <a:lnTo>
                    <a:pt x="951" y="57"/>
                  </a:lnTo>
                  <a:lnTo>
                    <a:pt x="951" y="56"/>
                  </a:lnTo>
                  <a:lnTo>
                    <a:pt x="953" y="53"/>
                  </a:lnTo>
                  <a:lnTo>
                    <a:pt x="954" y="50"/>
                  </a:lnTo>
                  <a:lnTo>
                    <a:pt x="953" y="50"/>
                  </a:lnTo>
                  <a:lnTo>
                    <a:pt x="952" y="48"/>
                  </a:lnTo>
                  <a:lnTo>
                    <a:pt x="952" y="46"/>
                  </a:lnTo>
                  <a:lnTo>
                    <a:pt x="953" y="42"/>
                  </a:lnTo>
                  <a:lnTo>
                    <a:pt x="954" y="42"/>
                  </a:lnTo>
                  <a:lnTo>
                    <a:pt x="956" y="43"/>
                  </a:lnTo>
                  <a:lnTo>
                    <a:pt x="957" y="47"/>
                  </a:lnTo>
                  <a:lnTo>
                    <a:pt x="958" y="50"/>
                  </a:lnTo>
                  <a:lnTo>
                    <a:pt x="955" y="52"/>
                  </a:lnTo>
                  <a:lnTo>
                    <a:pt x="954" y="57"/>
                  </a:lnTo>
                  <a:close/>
                  <a:moveTo>
                    <a:pt x="644" y="47"/>
                  </a:moveTo>
                  <a:lnTo>
                    <a:pt x="645" y="48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4" y="48"/>
                  </a:lnTo>
                  <a:lnTo>
                    <a:pt x="661" y="48"/>
                  </a:lnTo>
                  <a:lnTo>
                    <a:pt x="666" y="49"/>
                  </a:lnTo>
                  <a:lnTo>
                    <a:pt x="672" y="52"/>
                  </a:lnTo>
                  <a:lnTo>
                    <a:pt x="674" y="53"/>
                  </a:lnTo>
                  <a:lnTo>
                    <a:pt x="676" y="53"/>
                  </a:lnTo>
                  <a:lnTo>
                    <a:pt x="675" y="53"/>
                  </a:lnTo>
                  <a:lnTo>
                    <a:pt x="673" y="54"/>
                  </a:lnTo>
                  <a:lnTo>
                    <a:pt x="672" y="56"/>
                  </a:lnTo>
                  <a:lnTo>
                    <a:pt x="675" y="59"/>
                  </a:lnTo>
                  <a:lnTo>
                    <a:pt x="675" y="60"/>
                  </a:lnTo>
                  <a:lnTo>
                    <a:pt x="677" y="62"/>
                  </a:lnTo>
                  <a:lnTo>
                    <a:pt x="680" y="64"/>
                  </a:lnTo>
                  <a:lnTo>
                    <a:pt x="680" y="65"/>
                  </a:lnTo>
                  <a:lnTo>
                    <a:pt x="681" y="66"/>
                  </a:lnTo>
                  <a:lnTo>
                    <a:pt x="682" y="67"/>
                  </a:lnTo>
                  <a:lnTo>
                    <a:pt x="680" y="69"/>
                  </a:lnTo>
                  <a:lnTo>
                    <a:pt x="677" y="69"/>
                  </a:lnTo>
                  <a:lnTo>
                    <a:pt x="676" y="68"/>
                  </a:lnTo>
                  <a:lnTo>
                    <a:pt x="674" y="66"/>
                  </a:lnTo>
                  <a:lnTo>
                    <a:pt x="673" y="68"/>
                  </a:lnTo>
                  <a:lnTo>
                    <a:pt x="672" y="69"/>
                  </a:lnTo>
                  <a:lnTo>
                    <a:pt x="667" y="69"/>
                  </a:lnTo>
                  <a:lnTo>
                    <a:pt x="663" y="69"/>
                  </a:lnTo>
                  <a:lnTo>
                    <a:pt x="660" y="70"/>
                  </a:lnTo>
                  <a:lnTo>
                    <a:pt x="661" y="70"/>
                  </a:lnTo>
                  <a:lnTo>
                    <a:pt x="663" y="70"/>
                  </a:lnTo>
                  <a:lnTo>
                    <a:pt x="669" y="75"/>
                  </a:lnTo>
                  <a:lnTo>
                    <a:pt x="670" y="77"/>
                  </a:lnTo>
                  <a:lnTo>
                    <a:pt x="667" y="81"/>
                  </a:lnTo>
                  <a:lnTo>
                    <a:pt x="669" y="83"/>
                  </a:lnTo>
                  <a:lnTo>
                    <a:pt x="671" y="83"/>
                  </a:lnTo>
                  <a:lnTo>
                    <a:pt x="674" y="85"/>
                  </a:lnTo>
                  <a:lnTo>
                    <a:pt x="676" y="85"/>
                  </a:lnTo>
                  <a:lnTo>
                    <a:pt x="677" y="86"/>
                  </a:lnTo>
                  <a:lnTo>
                    <a:pt x="677" y="88"/>
                  </a:lnTo>
                  <a:lnTo>
                    <a:pt x="677" y="90"/>
                  </a:lnTo>
                  <a:lnTo>
                    <a:pt x="676" y="90"/>
                  </a:lnTo>
                  <a:lnTo>
                    <a:pt x="677" y="90"/>
                  </a:lnTo>
                  <a:lnTo>
                    <a:pt x="679" y="92"/>
                  </a:lnTo>
                  <a:lnTo>
                    <a:pt x="678" y="92"/>
                  </a:lnTo>
                  <a:lnTo>
                    <a:pt x="677" y="94"/>
                  </a:lnTo>
                  <a:lnTo>
                    <a:pt x="678" y="94"/>
                  </a:lnTo>
                  <a:lnTo>
                    <a:pt x="681" y="95"/>
                  </a:lnTo>
                  <a:lnTo>
                    <a:pt x="682" y="96"/>
                  </a:lnTo>
                  <a:lnTo>
                    <a:pt x="682" y="98"/>
                  </a:lnTo>
                  <a:lnTo>
                    <a:pt x="685" y="102"/>
                  </a:lnTo>
                  <a:lnTo>
                    <a:pt x="690" y="107"/>
                  </a:lnTo>
                  <a:lnTo>
                    <a:pt x="690" y="109"/>
                  </a:lnTo>
                  <a:lnTo>
                    <a:pt x="690" y="110"/>
                  </a:lnTo>
                  <a:lnTo>
                    <a:pt x="690" y="112"/>
                  </a:lnTo>
                  <a:lnTo>
                    <a:pt x="687" y="113"/>
                  </a:lnTo>
                  <a:lnTo>
                    <a:pt x="685" y="115"/>
                  </a:lnTo>
                  <a:lnTo>
                    <a:pt x="685" y="116"/>
                  </a:lnTo>
                  <a:lnTo>
                    <a:pt x="682" y="118"/>
                  </a:lnTo>
                  <a:lnTo>
                    <a:pt x="683" y="118"/>
                  </a:lnTo>
                  <a:lnTo>
                    <a:pt x="684" y="119"/>
                  </a:lnTo>
                  <a:lnTo>
                    <a:pt x="686" y="122"/>
                  </a:lnTo>
                  <a:lnTo>
                    <a:pt x="691" y="127"/>
                  </a:lnTo>
                  <a:lnTo>
                    <a:pt x="693" y="129"/>
                  </a:lnTo>
                  <a:lnTo>
                    <a:pt x="702" y="136"/>
                  </a:lnTo>
                  <a:lnTo>
                    <a:pt x="708" y="139"/>
                  </a:lnTo>
                  <a:lnTo>
                    <a:pt x="714" y="146"/>
                  </a:lnTo>
                  <a:lnTo>
                    <a:pt x="718" y="147"/>
                  </a:lnTo>
                  <a:lnTo>
                    <a:pt x="718" y="148"/>
                  </a:lnTo>
                  <a:lnTo>
                    <a:pt x="715" y="152"/>
                  </a:lnTo>
                  <a:lnTo>
                    <a:pt x="711" y="153"/>
                  </a:lnTo>
                  <a:lnTo>
                    <a:pt x="704" y="154"/>
                  </a:lnTo>
                  <a:lnTo>
                    <a:pt x="697" y="153"/>
                  </a:lnTo>
                  <a:lnTo>
                    <a:pt x="695" y="152"/>
                  </a:lnTo>
                  <a:lnTo>
                    <a:pt x="691" y="150"/>
                  </a:lnTo>
                  <a:lnTo>
                    <a:pt x="689" y="147"/>
                  </a:lnTo>
                  <a:lnTo>
                    <a:pt x="686" y="146"/>
                  </a:lnTo>
                  <a:lnTo>
                    <a:pt x="687" y="147"/>
                  </a:lnTo>
                  <a:lnTo>
                    <a:pt x="688" y="149"/>
                  </a:lnTo>
                  <a:lnTo>
                    <a:pt x="687" y="152"/>
                  </a:lnTo>
                  <a:lnTo>
                    <a:pt x="686" y="153"/>
                  </a:lnTo>
                  <a:lnTo>
                    <a:pt x="684" y="155"/>
                  </a:lnTo>
                  <a:lnTo>
                    <a:pt x="682" y="155"/>
                  </a:lnTo>
                  <a:lnTo>
                    <a:pt x="680" y="157"/>
                  </a:lnTo>
                  <a:lnTo>
                    <a:pt x="675" y="168"/>
                  </a:lnTo>
                  <a:lnTo>
                    <a:pt x="674" y="171"/>
                  </a:lnTo>
                  <a:lnTo>
                    <a:pt x="672" y="184"/>
                  </a:lnTo>
                  <a:lnTo>
                    <a:pt x="672" y="188"/>
                  </a:lnTo>
                  <a:lnTo>
                    <a:pt x="675" y="195"/>
                  </a:lnTo>
                  <a:lnTo>
                    <a:pt x="675" y="199"/>
                  </a:lnTo>
                  <a:lnTo>
                    <a:pt x="676" y="200"/>
                  </a:lnTo>
                  <a:lnTo>
                    <a:pt x="675" y="201"/>
                  </a:lnTo>
                  <a:lnTo>
                    <a:pt x="674" y="202"/>
                  </a:lnTo>
                  <a:lnTo>
                    <a:pt x="669" y="204"/>
                  </a:lnTo>
                  <a:lnTo>
                    <a:pt x="666" y="206"/>
                  </a:lnTo>
                  <a:lnTo>
                    <a:pt x="663" y="209"/>
                  </a:lnTo>
                  <a:lnTo>
                    <a:pt x="660" y="211"/>
                  </a:lnTo>
                  <a:lnTo>
                    <a:pt x="658" y="214"/>
                  </a:lnTo>
                  <a:lnTo>
                    <a:pt x="655" y="215"/>
                  </a:lnTo>
                  <a:lnTo>
                    <a:pt x="654" y="215"/>
                  </a:lnTo>
                  <a:lnTo>
                    <a:pt x="652" y="214"/>
                  </a:lnTo>
                  <a:lnTo>
                    <a:pt x="651" y="211"/>
                  </a:lnTo>
                  <a:lnTo>
                    <a:pt x="650" y="210"/>
                  </a:lnTo>
                  <a:lnTo>
                    <a:pt x="650" y="211"/>
                  </a:lnTo>
                  <a:lnTo>
                    <a:pt x="650" y="213"/>
                  </a:lnTo>
                  <a:lnTo>
                    <a:pt x="651" y="215"/>
                  </a:lnTo>
                  <a:lnTo>
                    <a:pt x="651" y="216"/>
                  </a:lnTo>
                  <a:lnTo>
                    <a:pt x="650" y="218"/>
                  </a:lnTo>
                  <a:lnTo>
                    <a:pt x="650" y="219"/>
                  </a:lnTo>
                  <a:lnTo>
                    <a:pt x="646" y="221"/>
                  </a:lnTo>
                  <a:lnTo>
                    <a:pt x="645" y="223"/>
                  </a:lnTo>
                  <a:lnTo>
                    <a:pt x="644" y="225"/>
                  </a:lnTo>
                  <a:lnTo>
                    <a:pt x="644" y="226"/>
                  </a:lnTo>
                  <a:lnTo>
                    <a:pt x="643" y="228"/>
                  </a:lnTo>
                  <a:lnTo>
                    <a:pt x="638" y="229"/>
                  </a:lnTo>
                  <a:lnTo>
                    <a:pt x="637" y="230"/>
                  </a:lnTo>
                  <a:lnTo>
                    <a:pt x="636" y="232"/>
                  </a:lnTo>
                  <a:lnTo>
                    <a:pt x="639" y="232"/>
                  </a:lnTo>
                  <a:lnTo>
                    <a:pt x="641" y="232"/>
                  </a:lnTo>
                  <a:lnTo>
                    <a:pt x="641" y="234"/>
                  </a:lnTo>
                  <a:lnTo>
                    <a:pt x="641" y="236"/>
                  </a:lnTo>
                  <a:lnTo>
                    <a:pt x="641" y="240"/>
                  </a:lnTo>
                  <a:lnTo>
                    <a:pt x="638" y="242"/>
                  </a:lnTo>
                  <a:lnTo>
                    <a:pt x="639" y="243"/>
                  </a:lnTo>
                  <a:lnTo>
                    <a:pt x="641" y="244"/>
                  </a:lnTo>
                  <a:lnTo>
                    <a:pt x="644" y="245"/>
                  </a:lnTo>
                  <a:lnTo>
                    <a:pt x="645" y="247"/>
                  </a:lnTo>
                  <a:lnTo>
                    <a:pt x="644" y="251"/>
                  </a:lnTo>
                  <a:lnTo>
                    <a:pt x="644" y="254"/>
                  </a:lnTo>
                  <a:lnTo>
                    <a:pt x="641" y="254"/>
                  </a:lnTo>
                  <a:lnTo>
                    <a:pt x="640" y="254"/>
                  </a:lnTo>
                  <a:lnTo>
                    <a:pt x="639" y="254"/>
                  </a:lnTo>
                  <a:lnTo>
                    <a:pt x="638" y="255"/>
                  </a:lnTo>
                  <a:lnTo>
                    <a:pt x="637" y="256"/>
                  </a:lnTo>
                  <a:lnTo>
                    <a:pt x="639" y="256"/>
                  </a:lnTo>
                  <a:lnTo>
                    <a:pt x="639" y="259"/>
                  </a:lnTo>
                  <a:lnTo>
                    <a:pt x="639" y="263"/>
                  </a:lnTo>
                  <a:lnTo>
                    <a:pt x="638" y="265"/>
                  </a:lnTo>
                  <a:lnTo>
                    <a:pt x="636" y="267"/>
                  </a:lnTo>
                  <a:lnTo>
                    <a:pt x="634" y="268"/>
                  </a:lnTo>
                  <a:lnTo>
                    <a:pt x="633" y="266"/>
                  </a:lnTo>
                  <a:lnTo>
                    <a:pt x="633" y="268"/>
                  </a:lnTo>
                  <a:lnTo>
                    <a:pt x="633" y="269"/>
                  </a:lnTo>
                  <a:lnTo>
                    <a:pt x="636" y="272"/>
                  </a:lnTo>
                  <a:lnTo>
                    <a:pt x="634" y="273"/>
                  </a:lnTo>
                  <a:lnTo>
                    <a:pt x="633" y="274"/>
                  </a:lnTo>
                  <a:lnTo>
                    <a:pt x="633" y="275"/>
                  </a:lnTo>
                  <a:lnTo>
                    <a:pt x="630" y="279"/>
                  </a:lnTo>
                  <a:lnTo>
                    <a:pt x="628" y="281"/>
                  </a:lnTo>
                  <a:lnTo>
                    <a:pt x="628" y="284"/>
                  </a:lnTo>
                  <a:lnTo>
                    <a:pt x="627" y="286"/>
                  </a:lnTo>
                  <a:lnTo>
                    <a:pt x="605" y="295"/>
                  </a:lnTo>
                  <a:lnTo>
                    <a:pt x="589" y="303"/>
                  </a:lnTo>
                  <a:lnTo>
                    <a:pt x="587" y="303"/>
                  </a:lnTo>
                  <a:lnTo>
                    <a:pt x="586" y="302"/>
                  </a:lnTo>
                  <a:lnTo>
                    <a:pt x="586" y="289"/>
                  </a:lnTo>
                  <a:lnTo>
                    <a:pt x="584" y="283"/>
                  </a:lnTo>
                  <a:lnTo>
                    <a:pt x="583" y="279"/>
                  </a:lnTo>
                  <a:lnTo>
                    <a:pt x="581" y="282"/>
                  </a:lnTo>
                  <a:lnTo>
                    <a:pt x="580" y="282"/>
                  </a:lnTo>
                  <a:lnTo>
                    <a:pt x="578" y="282"/>
                  </a:lnTo>
                  <a:lnTo>
                    <a:pt x="576" y="281"/>
                  </a:lnTo>
                  <a:lnTo>
                    <a:pt x="576" y="279"/>
                  </a:lnTo>
                  <a:lnTo>
                    <a:pt x="578" y="275"/>
                  </a:lnTo>
                  <a:lnTo>
                    <a:pt x="576" y="278"/>
                  </a:lnTo>
                  <a:lnTo>
                    <a:pt x="575" y="279"/>
                  </a:lnTo>
                  <a:lnTo>
                    <a:pt x="573" y="279"/>
                  </a:lnTo>
                  <a:lnTo>
                    <a:pt x="571" y="278"/>
                  </a:lnTo>
                  <a:lnTo>
                    <a:pt x="571" y="277"/>
                  </a:lnTo>
                  <a:lnTo>
                    <a:pt x="570" y="276"/>
                  </a:lnTo>
                  <a:lnTo>
                    <a:pt x="566" y="280"/>
                  </a:lnTo>
                  <a:lnTo>
                    <a:pt x="561" y="282"/>
                  </a:lnTo>
                  <a:lnTo>
                    <a:pt x="559" y="282"/>
                  </a:lnTo>
                  <a:lnTo>
                    <a:pt x="556" y="281"/>
                  </a:lnTo>
                  <a:lnTo>
                    <a:pt x="556" y="278"/>
                  </a:lnTo>
                  <a:lnTo>
                    <a:pt x="556" y="276"/>
                  </a:lnTo>
                  <a:lnTo>
                    <a:pt x="556" y="274"/>
                  </a:lnTo>
                  <a:lnTo>
                    <a:pt x="554" y="273"/>
                  </a:lnTo>
                  <a:lnTo>
                    <a:pt x="553" y="274"/>
                  </a:lnTo>
                  <a:lnTo>
                    <a:pt x="550" y="275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39" y="266"/>
                  </a:lnTo>
                  <a:lnTo>
                    <a:pt x="537" y="274"/>
                  </a:lnTo>
                  <a:lnTo>
                    <a:pt x="530" y="278"/>
                  </a:lnTo>
                  <a:lnTo>
                    <a:pt x="525" y="280"/>
                  </a:lnTo>
                  <a:lnTo>
                    <a:pt x="520" y="279"/>
                  </a:lnTo>
                  <a:lnTo>
                    <a:pt x="516" y="278"/>
                  </a:lnTo>
                  <a:lnTo>
                    <a:pt x="511" y="279"/>
                  </a:lnTo>
                  <a:lnTo>
                    <a:pt x="506" y="284"/>
                  </a:lnTo>
                  <a:lnTo>
                    <a:pt x="504" y="285"/>
                  </a:lnTo>
                  <a:lnTo>
                    <a:pt x="503" y="285"/>
                  </a:lnTo>
                  <a:lnTo>
                    <a:pt x="502" y="284"/>
                  </a:lnTo>
                  <a:lnTo>
                    <a:pt x="502" y="281"/>
                  </a:lnTo>
                  <a:lnTo>
                    <a:pt x="502" y="278"/>
                  </a:lnTo>
                  <a:lnTo>
                    <a:pt x="502" y="270"/>
                  </a:lnTo>
                  <a:lnTo>
                    <a:pt x="501" y="268"/>
                  </a:lnTo>
                  <a:lnTo>
                    <a:pt x="500" y="267"/>
                  </a:lnTo>
                  <a:lnTo>
                    <a:pt x="498" y="265"/>
                  </a:lnTo>
                  <a:lnTo>
                    <a:pt x="497" y="266"/>
                  </a:lnTo>
                  <a:lnTo>
                    <a:pt x="496" y="267"/>
                  </a:lnTo>
                  <a:lnTo>
                    <a:pt x="492" y="267"/>
                  </a:lnTo>
                  <a:lnTo>
                    <a:pt x="488" y="266"/>
                  </a:lnTo>
                  <a:lnTo>
                    <a:pt x="485" y="267"/>
                  </a:lnTo>
                  <a:lnTo>
                    <a:pt x="478" y="270"/>
                  </a:lnTo>
                  <a:lnTo>
                    <a:pt x="475" y="270"/>
                  </a:lnTo>
                  <a:lnTo>
                    <a:pt x="473" y="270"/>
                  </a:lnTo>
                  <a:lnTo>
                    <a:pt x="472" y="268"/>
                  </a:lnTo>
                  <a:lnTo>
                    <a:pt x="472" y="267"/>
                  </a:lnTo>
                  <a:lnTo>
                    <a:pt x="474" y="265"/>
                  </a:lnTo>
                  <a:lnTo>
                    <a:pt x="471" y="267"/>
                  </a:lnTo>
                  <a:lnTo>
                    <a:pt x="469" y="268"/>
                  </a:lnTo>
                  <a:lnTo>
                    <a:pt x="468" y="269"/>
                  </a:lnTo>
                  <a:lnTo>
                    <a:pt x="467" y="268"/>
                  </a:lnTo>
                  <a:lnTo>
                    <a:pt x="464" y="265"/>
                  </a:lnTo>
                  <a:lnTo>
                    <a:pt x="458" y="266"/>
                  </a:lnTo>
                  <a:lnTo>
                    <a:pt x="457" y="267"/>
                  </a:lnTo>
                  <a:lnTo>
                    <a:pt x="456" y="268"/>
                  </a:lnTo>
                  <a:lnTo>
                    <a:pt x="454" y="267"/>
                  </a:lnTo>
                  <a:lnTo>
                    <a:pt x="454" y="266"/>
                  </a:lnTo>
                  <a:lnTo>
                    <a:pt x="454" y="258"/>
                  </a:lnTo>
                  <a:lnTo>
                    <a:pt x="450" y="245"/>
                  </a:lnTo>
                  <a:lnTo>
                    <a:pt x="450" y="238"/>
                  </a:lnTo>
                  <a:lnTo>
                    <a:pt x="449" y="237"/>
                  </a:lnTo>
                  <a:lnTo>
                    <a:pt x="446" y="234"/>
                  </a:lnTo>
                  <a:lnTo>
                    <a:pt x="446" y="230"/>
                  </a:lnTo>
                  <a:lnTo>
                    <a:pt x="447" y="228"/>
                  </a:lnTo>
                  <a:lnTo>
                    <a:pt x="448" y="224"/>
                  </a:lnTo>
                  <a:lnTo>
                    <a:pt x="447" y="220"/>
                  </a:lnTo>
                  <a:lnTo>
                    <a:pt x="446" y="216"/>
                  </a:lnTo>
                  <a:lnTo>
                    <a:pt x="445" y="213"/>
                  </a:lnTo>
                  <a:lnTo>
                    <a:pt x="443" y="211"/>
                  </a:lnTo>
                  <a:lnTo>
                    <a:pt x="440" y="209"/>
                  </a:lnTo>
                  <a:lnTo>
                    <a:pt x="437" y="207"/>
                  </a:lnTo>
                  <a:lnTo>
                    <a:pt x="430" y="204"/>
                  </a:lnTo>
                  <a:lnTo>
                    <a:pt x="426" y="204"/>
                  </a:lnTo>
                  <a:lnTo>
                    <a:pt x="425" y="204"/>
                  </a:lnTo>
                  <a:lnTo>
                    <a:pt x="424" y="202"/>
                  </a:lnTo>
                  <a:lnTo>
                    <a:pt x="425" y="200"/>
                  </a:lnTo>
                  <a:lnTo>
                    <a:pt x="426" y="199"/>
                  </a:lnTo>
                  <a:lnTo>
                    <a:pt x="427" y="198"/>
                  </a:lnTo>
                  <a:lnTo>
                    <a:pt x="428" y="198"/>
                  </a:lnTo>
                  <a:lnTo>
                    <a:pt x="424" y="196"/>
                  </a:lnTo>
                  <a:lnTo>
                    <a:pt x="421" y="193"/>
                  </a:lnTo>
                  <a:lnTo>
                    <a:pt x="420" y="191"/>
                  </a:lnTo>
                  <a:lnTo>
                    <a:pt x="420" y="189"/>
                  </a:lnTo>
                  <a:lnTo>
                    <a:pt x="420" y="186"/>
                  </a:lnTo>
                  <a:lnTo>
                    <a:pt x="421" y="183"/>
                  </a:lnTo>
                  <a:lnTo>
                    <a:pt x="421" y="182"/>
                  </a:lnTo>
                  <a:lnTo>
                    <a:pt x="422" y="178"/>
                  </a:lnTo>
                  <a:lnTo>
                    <a:pt x="424" y="177"/>
                  </a:lnTo>
                  <a:lnTo>
                    <a:pt x="424" y="177"/>
                  </a:lnTo>
                  <a:lnTo>
                    <a:pt x="423" y="176"/>
                  </a:lnTo>
                  <a:lnTo>
                    <a:pt x="422" y="175"/>
                  </a:lnTo>
                  <a:lnTo>
                    <a:pt x="421" y="173"/>
                  </a:lnTo>
                  <a:lnTo>
                    <a:pt x="419" y="171"/>
                  </a:lnTo>
                  <a:lnTo>
                    <a:pt x="415" y="167"/>
                  </a:lnTo>
                  <a:lnTo>
                    <a:pt x="414" y="162"/>
                  </a:lnTo>
                  <a:lnTo>
                    <a:pt x="414" y="154"/>
                  </a:lnTo>
                  <a:lnTo>
                    <a:pt x="414" y="151"/>
                  </a:lnTo>
                  <a:lnTo>
                    <a:pt x="415" y="144"/>
                  </a:lnTo>
                  <a:lnTo>
                    <a:pt x="417" y="142"/>
                  </a:lnTo>
                  <a:lnTo>
                    <a:pt x="419" y="141"/>
                  </a:lnTo>
                  <a:lnTo>
                    <a:pt x="420" y="141"/>
                  </a:lnTo>
                  <a:lnTo>
                    <a:pt x="419" y="141"/>
                  </a:lnTo>
                  <a:lnTo>
                    <a:pt x="419" y="141"/>
                  </a:lnTo>
                  <a:lnTo>
                    <a:pt x="417" y="141"/>
                  </a:lnTo>
                  <a:lnTo>
                    <a:pt x="418" y="135"/>
                  </a:lnTo>
                  <a:lnTo>
                    <a:pt x="419" y="133"/>
                  </a:lnTo>
                  <a:lnTo>
                    <a:pt x="422" y="130"/>
                  </a:lnTo>
                  <a:lnTo>
                    <a:pt x="425" y="127"/>
                  </a:lnTo>
                  <a:lnTo>
                    <a:pt x="426" y="124"/>
                  </a:lnTo>
                  <a:lnTo>
                    <a:pt x="428" y="120"/>
                  </a:lnTo>
                  <a:lnTo>
                    <a:pt x="435" y="118"/>
                  </a:lnTo>
                  <a:lnTo>
                    <a:pt x="433" y="121"/>
                  </a:lnTo>
                  <a:lnTo>
                    <a:pt x="433" y="123"/>
                  </a:lnTo>
                  <a:lnTo>
                    <a:pt x="434" y="124"/>
                  </a:lnTo>
                  <a:lnTo>
                    <a:pt x="436" y="125"/>
                  </a:lnTo>
                  <a:lnTo>
                    <a:pt x="436" y="130"/>
                  </a:lnTo>
                  <a:lnTo>
                    <a:pt x="439" y="133"/>
                  </a:lnTo>
                  <a:lnTo>
                    <a:pt x="441" y="135"/>
                  </a:lnTo>
                  <a:lnTo>
                    <a:pt x="443" y="136"/>
                  </a:lnTo>
                  <a:lnTo>
                    <a:pt x="445" y="138"/>
                  </a:lnTo>
                  <a:lnTo>
                    <a:pt x="446" y="139"/>
                  </a:lnTo>
                  <a:lnTo>
                    <a:pt x="448" y="141"/>
                  </a:lnTo>
                  <a:lnTo>
                    <a:pt x="450" y="142"/>
                  </a:lnTo>
                  <a:lnTo>
                    <a:pt x="456" y="148"/>
                  </a:lnTo>
                  <a:lnTo>
                    <a:pt x="459" y="150"/>
                  </a:lnTo>
                  <a:lnTo>
                    <a:pt x="461" y="152"/>
                  </a:lnTo>
                  <a:lnTo>
                    <a:pt x="462" y="152"/>
                  </a:lnTo>
                  <a:lnTo>
                    <a:pt x="465" y="152"/>
                  </a:lnTo>
                  <a:lnTo>
                    <a:pt x="475" y="147"/>
                  </a:lnTo>
                  <a:lnTo>
                    <a:pt x="477" y="147"/>
                  </a:lnTo>
                  <a:lnTo>
                    <a:pt x="480" y="147"/>
                  </a:lnTo>
                  <a:lnTo>
                    <a:pt x="485" y="147"/>
                  </a:lnTo>
                  <a:lnTo>
                    <a:pt x="491" y="148"/>
                  </a:lnTo>
                  <a:lnTo>
                    <a:pt x="493" y="148"/>
                  </a:lnTo>
                  <a:lnTo>
                    <a:pt x="495" y="147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1" y="148"/>
                  </a:lnTo>
                  <a:lnTo>
                    <a:pt x="505" y="145"/>
                  </a:lnTo>
                  <a:lnTo>
                    <a:pt x="509" y="144"/>
                  </a:lnTo>
                  <a:lnTo>
                    <a:pt x="511" y="141"/>
                  </a:lnTo>
                  <a:lnTo>
                    <a:pt x="512" y="138"/>
                  </a:lnTo>
                  <a:lnTo>
                    <a:pt x="513" y="135"/>
                  </a:lnTo>
                  <a:lnTo>
                    <a:pt x="515" y="134"/>
                  </a:lnTo>
                  <a:lnTo>
                    <a:pt x="517" y="133"/>
                  </a:lnTo>
                  <a:lnTo>
                    <a:pt x="522" y="131"/>
                  </a:lnTo>
                  <a:lnTo>
                    <a:pt x="535" y="131"/>
                  </a:lnTo>
                  <a:lnTo>
                    <a:pt x="537" y="131"/>
                  </a:lnTo>
                  <a:lnTo>
                    <a:pt x="537" y="133"/>
                  </a:lnTo>
                  <a:lnTo>
                    <a:pt x="537" y="135"/>
                  </a:lnTo>
                  <a:lnTo>
                    <a:pt x="537" y="135"/>
                  </a:lnTo>
                  <a:lnTo>
                    <a:pt x="539" y="135"/>
                  </a:lnTo>
                  <a:lnTo>
                    <a:pt x="541" y="136"/>
                  </a:lnTo>
                  <a:lnTo>
                    <a:pt x="548" y="138"/>
                  </a:lnTo>
                  <a:lnTo>
                    <a:pt x="551" y="139"/>
                  </a:lnTo>
                  <a:lnTo>
                    <a:pt x="553" y="139"/>
                  </a:lnTo>
                  <a:lnTo>
                    <a:pt x="556" y="141"/>
                  </a:lnTo>
                  <a:lnTo>
                    <a:pt x="558" y="140"/>
                  </a:lnTo>
                  <a:lnTo>
                    <a:pt x="561" y="139"/>
                  </a:lnTo>
                  <a:lnTo>
                    <a:pt x="562" y="137"/>
                  </a:lnTo>
                  <a:lnTo>
                    <a:pt x="565" y="135"/>
                  </a:lnTo>
                  <a:lnTo>
                    <a:pt x="567" y="135"/>
                  </a:lnTo>
                  <a:lnTo>
                    <a:pt x="571" y="135"/>
                  </a:lnTo>
                  <a:lnTo>
                    <a:pt x="576" y="134"/>
                  </a:lnTo>
                  <a:lnTo>
                    <a:pt x="579" y="133"/>
                  </a:lnTo>
                  <a:lnTo>
                    <a:pt x="583" y="135"/>
                  </a:lnTo>
                  <a:lnTo>
                    <a:pt x="584" y="134"/>
                  </a:lnTo>
                  <a:lnTo>
                    <a:pt x="584" y="133"/>
                  </a:lnTo>
                  <a:lnTo>
                    <a:pt x="587" y="130"/>
                  </a:lnTo>
                  <a:lnTo>
                    <a:pt x="587" y="128"/>
                  </a:lnTo>
                  <a:lnTo>
                    <a:pt x="588" y="124"/>
                  </a:lnTo>
                  <a:lnTo>
                    <a:pt x="589" y="123"/>
                  </a:lnTo>
                  <a:lnTo>
                    <a:pt x="590" y="122"/>
                  </a:lnTo>
                  <a:lnTo>
                    <a:pt x="592" y="121"/>
                  </a:lnTo>
                  <a:lnTo>
                    <a:pt x="592" y="120"/>
                  </a:lnTo>
                  <a:lnTo>
                    <a:pt x="592" y="119"/>
                  </a:lnTo>
                  <a:lnTo>
                    <a:pt x="592" y="118"/>
                  </a:lnTo>
                  <a:lnTo>
                    <a:pt x="591" y="117"/>
                  </a:lnTo>
                  <a:lnTo>
                    <a:pt x="591" y="113"/>
                  </a:lnTo>
                  <a:lnTo>
                    <a:pt x="591" y="112"/>
                  </a:lnTo>
                  <a:lnTo>
                    <a:pt x="591" y="111"/>
                  </a:lnTo>
                  <a:lnTo>
                    <a:pt x="593" y="110"/>
                  </a:lnTo>
                  <a:lnTo>
                    <a:pt x="597" y="108"/>
                  </a:lnTo>
                  <a:lnTo>
                    <a:pt x="600" y="105"/>
                  </a:lnTo>
                  <a:lnTo>
                    <a:pt x="602" y="103"/>
                  </a:lnTo>
                  <a:lnTo>
                    <a:pt x="603" y="103"/>
                  </a:lnTo>
                  <a:lnTo>
                    <a:pt x="603" y="101"/>
                  </a:lnTo>
                  <a:lnTo>
                    <a:pt x="602" y="100"/>
                  </a:lnTo>
                  <a:lnTo>
                    <a:pt x="600" y="99"/>
                  </a:lnTo>
                  <a:lnTo>
                    <a:pt x="600" y="97"/>
                  </a:lnTo>
                  <a:lnTo>
                    <a:pt x="600" y="97"/>
                  </a:lnTo>
                  <a:lnTo>
                    <a:pt x="600" y="95"/>
                  </a:lnTo>
                  <a:lnTo>
                    <a:pt x="600" y="94"/>
                  </a:lnTo>
                  <a:lnTo>
                    <a:pt x="600" y="93"/>
                  </a:lnTo>
                  <a:lnTo>
                    <a:pt x="602" y="91"/>
                  </a:lnTo>
                  <a:lnTo>
                    <a:pt x="603" y="89"/>
                  </a:lnTo>
                  <a:lnTo>
                    <a:pt x="605" y="87"/>
                  </a:lnTo>
                  <a:lnTo>
                    <a:pt x="607" y="88"/>
                  </a:lnTo>
                  <a:lnTo>
                    <a:pt x="609" y="88"/>
                  </a:lnTo>
                  <a:lnTo>
                    <a:pt x="611" y="87"/>
                  </a:lnTo>
                  <a:lnTo>
                    <a:pt x="613" y="84"/>
                  </a:lnTo>
                  <a:lnTo>
                    <a:pt x="613" y="83"/>
                  </a:lnTo>
                  <a:lnTo>
                    <a:pt x="613" y="82"/>
                  </a:lnTo>
                  <a:lnTo>
                    <a:pt x="613" y="78"/>
                  </a:lnTo>
                  <a:lnTo>
                    <a:pt x="613" y="77"/>
                  </a:lnTo>
                  <a:lnTo>
                    <a:pt x="615" y="74"/>
                  </a:lnTo>
                  <a:lnTo>
                    <a:pt x="615" y="73"/>
                  </a:lnTo>
                  <a:lnTo>
                    <a:pt x="614" y="69"/>
                  </a:lnTo>
                  <a:lnTo>
                    <a:pt x="614" y="66"/>
                  </a:lnTo>
                  <a:lnTo>
                    <a:pt x="615" y="60"/>
                  </a:lnTo>
                  <a:lnTo>
                    <a:pt x="616" y="59"/>
                  </a:lnTo>
                  <a:lnTo>
                    <a:pt x="617" y="56"/>
                  </a:lnTo>
                  <a:lnTo>
                    <a:pt x="618" y="52"/>
                  </a:lnTo>
                  <a:lnTo>
                    <a:pt x="621" y="50"/>
                  </a:lnTo>
                  <a:lnTo>
                    <a:pt x="623" y="48"/>
                  </a:lnTo>
                  <a:lnTo>
                    <a:pt x="624" y="48"/>
                  </a:lnTo>
                  <a:lnTo>
                    <a:pt x="625" y="48"/>
                  </a:lnTo>
                  <a:lnTo>
                    <a:pt x="628" y="50"/>
                  </a:lnTo>
                  <a:lnTo>
                    <a:pt x="632" y="47"/>
                  </a:lnTo>
                  <a:lnTo>
                    <a:pt x="635" y="47"/>
                  </a:lnTo>
                  <a:lnTo>
                    <a:pt x="638" y="47"/>
                  </a:lnTo>
                  <a:lnTo>
                    <a:pt x="639" y="48"/>
                  </a:lnTo>
                  <a:lnTo>
                    <a:pt x="641" y="49"/>
                  </a:lnTo>
                  <a:lnTo>
                    <a:pt x="644" y="47"/>
                  </a:lnTo>
                  <a:close/>
                  <a:moveTo>
                    <a:pt x="396" y="67"/>
                  </a:moveTo>
                  <a:lnTo>
                    <a:pt x="392" y="68"/>
                  </a:lnTo>
                  <a:lnTo>
                    <a:pt x="389" y="67"/>
                  </a:lnTo>
                  <a:lnTo>
                    <a:pt x="392" y="65"/>
                  </a:lnTo>
                  <a:lnTo>
                    <a:pt x="393" y="65"/>
                  </a:lnTo>
                  <a:lnTo>
                    <a:pt x="394" y="65"/>
                  </a:lnTo>
                  <a:lnTo>
                    <a:pt x="394" y="63"/>
                  </a:lnTo>
                  <a:lnTo>
                    <a:pt x="389" y="62"/>
                  </a:lnTo>
                  <a:lnTo>
                    <a:pt x="387" y="61"/>
                  </a:lnTo>
                  <a:lnTo>
                    <a:pt x="386" y="59"/>
                  </a:lnTo>
                  <a:lnTo>
                    <a:pt x="386" y="57"/>
                  </a:lnTo>
                  <a:lnTo>
                    <a:pt x="392" y="52"/>
                  </a:lnTo>
                  <a:lnTo>
                    <a:pt x="394" y="51"/>
                  </a:lnTo>
                  <a:lnTo>
                    <a:pt x="394" y="54"/>
                  </a:lnTo>
                  <a:lnTo>
                    <a:pt x="398" y="59"/>
                  </a:lnTo>
                  <a:lnTo>
                    <a:pt x="398" y="62"/>
                  </a:lnTo>
                  <a:lnTo>
                    <a:pt x="398" y="63"/>
                  </a:lnTo>
                  <a:lnTo>
                    <a:pt x="396" y="67"/>
                  </a:lnTo>
                  <a:close/>
                  <a:moveTo>
                    <a:pt x="685" y="52"/>
                  </a:moveTo>
                  <a:lnTo>
                    <a:pt x="686" y="56"/>
                  </a:lnTo>
                  <a:lnTo>
                    <a:pt x="686" y="56"/>
                  </a:lnTo>
                  <a:lnTo>
                    <a:pt x="680" y="58"/>
                  </a:lnTo>
                  <a:lnTo>
                    <a:pt x="677" y="55"/>
                  </a:lnTo>
                  <a:lnTo>
                    <a:pt x="678" y="53"/>
                  </a:lnTo>
                  <a:lnTo>
                    <a:pt x="680" y="53"/>
                  </a:lnTo>
                  <a:lnTo>
                    <a:pt x="685" y="52"/>
                  </a:lnTo>
                  <a:close/>
                  <a:moveTo>
                    <a:pt x="952" y="62"/>
                  </a:moveTo>
                  <a:lnTo>
                    <a:pt x="952" y="63"/>
                  </a:lnTo>
                  <a:lnTo>
                    <a:pt x="950" y="61"/>
                  </a:lnTo>
                  <a:lnTo>
                    <a:pt x="949" y="57"/>
                  </a:lnTo>
                  <a:lnTo>
                    <a:pt x="951" y="58"/>
                  </a:lnTo>
                  <a:lnTo>
                    <a:pt x="953" y="61"/>
                  </a:lnTo>
                  <a:lnTo>
                    <a:pt x="952" y="62"/>
                  </a:lnTo>
                  <a:close/>
                  <a:moveTo>
                    <a:pt x="955" y="65"/>
                  </a:moveTo>
                  <a:lnTo>
                    <a:pt x="955" y="65"/>
                  </a:lnTo>
                  <a:lnTo>
                    <a:pt x="954" y="65"/>
                  </a:lnTo>
                  <a:lnTo>
                    <a:pt x="953" y="63"/>
                  </a:lnTo>
                  <a:lnTo>
                    <a:pt x="954" y="63"/>
                  </a:lnTo>
                  <a:lnTo>
                    <a:pt x="954" y="62"/>
                  </a:lnTo>
                  <a:lnTo>
                    <a:pt x="955" y="63"/>
                  </a:lnTo>
                  <a:lnTo>
                    <a:pt x="955" y="64"/>
                  </a:lnTo>
                  <a:lnTo>
                    <a:pt x="955" y="65"/>
                  </a:lnTo>
                  <a:close/>
                  <a:moveTo>
                    <a:pt x="919" y="75"/>
                  </a:moveTo>
                  <a:lnTo>
                    <a:pt x="919" y="76"/>
                  </a:lnTo>
                  <a:lnTo>
                    <a:pt x="915" y="74"/>
                  </a:lnTo>
                  <a:lnTo>
                    <a:pt x="915" y="72"/>
                  </a:lnTo>
                  <a:lnTo>
                    <a:pt x="915" y="70"/>
                  </a:lnTo>
                  <a:lnTo>
                    <a:pt x="914" y="69"/>
                  </a:lnTo>
                  <a:lnTo>
                    <a:pt x="913" y="68"/>
                  </a:lnTo>
                  <a:lnTo>
                    <a:pt x="914" y="66"/>
                  </a:lnTo>
                  <a:lnTo>
                    <a:pt x="916" y="68"/>
                  </a:lnTo>
                  <a:lnTo>
                    <a:pt x="918" y="71"/>
                  </a:lnTo>
                  <a:lnTo>
                    <a:pt x="919" y="74"/>
                  </a:lnTo>
                  <a:lnTo>
                    <a:pt x="919" y="75"/>
                  </a:lnTo>
                  <a:close/>
                  <a:moveTo>
                    <a:pt x="678" y="79"/>
                  </a:moveTo>
                  <a:lnTo>
                    <a:pt x="677" y="81"/>
                  </a:lnTo>
                  <a:lnTo>
                    <a:pt x="675" y="78"/>
                  </a:lnTo>
                  <a:lnTo>
                    <a:pt x="674" y="76"/>
                  </a:lnTo>
                  <a:lnTo>
                    <a:pt x="675" y="75"/>
                  </a:lnTo>
                  <a:lnTo>
                    <a:pt x="677" y="75"/>
                  </a:lnTo>
                  <a:lnTo>
                    <a:pt x="679" y="76"/>
                  </a:lnTo>
                  <a:lnTo>
                    <a:pt x="678" y="79"/>
                  </a:lnTo>
                  <a:close/>
                  <a:moveTo>
                    <a:pt x="334" y="83"/>
                  </a:moveTo>
                  <a:lnTo>
                    <a:pt x="334" y="85"/>
                  </a:lnTo>
                  <a:lnTo>
                    <a:pt x="333" y="84"/>
                  </a:lnTo>
                  <a:lnTo>
                    <a:pt x="332" y="82"/>
                  </a:lnTo>
                  <a:lnTo>
                    <a:pt x="333" y="81"/>
                  </a:lnTo>
                  <a:lnTo>
                    <a:pt x="334" y="82"/>
                  </a:lnTo>
                  <a:lnTo>
                    <a:pt x="334" y="83"/>
                  </a:lnTo>
                  <a:close/>
                  <a:moveTo>
                    <a:pt x="318" y="92"/>
                  </a:moveTo>
                  <a:lnTo>
                    <a:pt x="317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7" y="89"/>
                  </a:lnTo>
                  <a:lnTo>
                    <a:pt x="316" y="88"/>
                  </a:lnTo>
                  <a:lnTo>
                    <a:pt x="316" y="86"/>
                  </a:lnTo>
                  <a:lnTo>
                    <a:pt x="318" y="87"/>
                  </a:lnTo>
                  <a:lnTo>
                    <a:pt x="318" y="88"/>
                  </a:lnTo>
                  <a:lnTo>
                    <a:pt x="320" y="88"/>
                  </a:lnTo>
                  <a:lnTo>
                    <a:pt x="320" y="89"/>
                  </a:lnTo>
                  <a:lnTo>
                    <a:pt x="321" y="89"/>
                  </a:lnTo>
                  <a:lnTo>
                    <a:pt x="320" y="91"/>
                  </a:lnTo>
                  <a:lnTo>
                    <a:pt x="318" y="92"/>
                  </a:lnTo>
                  <a:close/>
                  <a:moveTo>
                    <a:pt x="413" y="91"/>
                  </a:moveTo>
                  <a:lnTo>
                    <a:pt x="411" y="92"/>
                  </a:lnTo>
                  <a:lnTo>
                    <a:pt x="410" y="92"/>
                  </a:lnTo>
                  <a:lnTo>
                    <a:pt x="413" y="89"/>
                  </a:lnTo>
                  <a:lnTo>
                    <a:pt x="413" y="88"/>
                  </a:lnTo>
                  <a:lnTo>
                    <a:pt x="413" y="91"/>
                  </a:lnTo>
                  <a:close/>
                  <a:moveTo>
                    <a:pt x="38" y="108"/>
                  </a:moveTo>
                  <a:lnTo>
                    <a:pt x="36" y="108"/>
                  </a:lnTo>
                  <a:lnTo>
                    <a:pt x="34" y="107"/>
                  </a:lnTo>
                  <a:lnTo>
                    <a:pt x="33" y="105"/>
                  </a:lnTo>
                  <a:lnTo>
                    <a:pt x="24" y="100"/>
                  </a:lnTo>
                  <a:lnTo>
                    <a:pt x="22" y="100"/>
                  </a:lnTo>
                  <a:lnTo>
                    <a:pt x="20" y="99"/>
                  </a:lnTo>
                  <a:lnTo>
                    <a:pt x="18" y="98"/>
                  </a:lnTo>
                  <a:lnTo>
                    <a:pt x="16" y="95"/>
                  </a:lnTo>
                  <a:lnTo>
                    <a:pt x="15" y="94"/>
                  </a:lnTo>
                  <a:lnTo>
                    <a:pt x="17" y="92"/>
                  </a:lnTo>
                  <a:lnTo>
                    <a:pt x="18" y="90"/>
                  </a:lnTo>
                  <a:lnTo>
                    <a:pt x="20" y="92"/>
                  </a:lnTo>
                  <a:lnTo>
                    <a:pt x="24" y="95"/>
                  </a:lnTo>
                  <a:lnTo>
                    <a:pt x="27" y="96"/>
                  </a:lnTo>
                  <a:lnTo>
                    <a:pt x="28" y="97"/>
                  </a:lnTo>
                  <a:lnTo>
                    <a:pt x="29" y="98"/>
                  </a:lnTo>
                  <a:lnTo>
                    <a:pt x="36" y="103"/>
                  </a:lnTo>
                  <a:lnTo>
                    <a:pt x="37" y="104"/>
                  </a:lnTo>
                  <a:lnTo>
                    <a:pt x="38" y="106"/>
                  </a:lnTo>
                  <a:lnTo>
                    <a:pt x="38" y="108"/>
                  </a:lnTo>
                  <a:close/>
                  <a:moveTo>
                    <a:pt x="912" y="98"/>
                  </a:moveTo>
                  <a:lnTo>
                    <a:pt x="912" y="99"/>
                  </a:lnTo>
                  <a:lnTo>
                    <a:pt x="910" y="96"/>
                  </a:lnTo>
                  <a:lnTo>
                    <a:pt x="912" y="94"/>
                  </a:lnTo>
                  <a:lnTo>
                    <a:pt x="913" y="95"/>
                  </a:lnTo>
                  <a:lnTo>
                    <a:pt x="913" y="95"/>
                  </a:lnTo>
                  <a:lnTo>
                    <a:pt x="912" y="97"/>
                  </a:lnTo>
                  <a:lnTo>
                    <a:pt x="912" y="98"/>
                  </a:lnTo>
                  <a:close/>
                  <a:moveTo>
                    <a:pt x="1004" y="117"/>
                  </a:moveTo>
                  <a:lnTo>
                    <a:pt x="999" y="118"/>
                  </a:lnTo>
                  <a:lnTo>
                    <a:pt x="999" y="115"/>
                  </a:lnTo>
                  <a:lnTo>
                    <a:pt x="997" y="109"/>
                  </a:lnTo>
                  <a:lnTo>
                    <a:pt x="1000" y="104"/>
                  </a:lnTo>
                  <a:lnTo>
                    <a:pt x="1005" y="101"/>
                  </a:lnTo>
                  <a:lnTo>
                    <a:pt x="1008" y="100"/>
                  </a:lnTo>
                  <a:lnTo>
                    <a:pt x="1009" y="100"/>
                  </a:lnTo>
                  <a:lnTo>
                    <a:pt x="1011" y="104"/>
                  </a:lnTo>
                  <a:lnTo>
                    <a:pt x="1010" y="111"/>
                  </a:lnTo>
                  <a:lnTo>
                    <a:pt x="1007" y="115"/>
                  </a:lnTo>
                  <a:lnTo>
                    <a:pt x="1004" y="117"/>
                  </a:lnTo>
                  <a:close/>
                  <a:moveTo>
                    <a:pt x="64" y="116"/>
                  </a:moveTo>
                  <a:lnTo>
                    <a:pt x="64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8" y="111"/>
                  </a:lnTo>
                  <a:lnTo>
                    <a:pt x="62" y="112"/>
                  </a:lnTo>
                  <a:lnTo>
                    <a:pt x="63" y="112"/>
                  </a:lnTo>
                  <a:lnTo>
                    <a:pt x="64" y="114"/>
                  </a:lnTo>
                  <a:lnTo>
                    <a:pt x="64" y="116"/>
                  </a:lnTo>
                  <a:close/>
                  <a:moveTo>
                    <a:pt x="982" y="153"/>
                  </a:moveTo>
                  <a:lnTo>
                    <a:pt x="984" y="153"/>
                  </a:lnTo>
                  <a:lnTo>
                    <a:pt x="987" y="153"/>
                  </a:lnTo>
                  <a:lnTo>
                    <a:pt x="988" y="152"/>
                  </a:lnTo>
                  <a:lnTo>
                    <a:pt x="988" y="150"/>
                  </a:lnTo>
                  <a:lnTo>
                    <a:pt x="989" y="147"/>
                  </a:lnTo>
                  <a:lnTo>
                    <a:pt x="992" y="145"/>
                  </a:lnTo>
                  <a:lnTo>
                    <a:pt x="994" y="144"/>
                  </a:lnTo>
                  <a:lnTo>
                    <a:pt x="995" y="144"/>
                  </a:lnTo>
                  <a:lnTo>
                    <a:pt x="995" y="141"/>
                  </a:lnTo>
                  <a:lnTo>
                    <a:pt x="995" y="139"/>
                  </a:lnTo>
                  <a:lnTo>
                    <a:pt x="997" y="136"/>
                  </a:lnTo>
                  <a:lnTo>
                    <a:pt x="1003" y="133"/>
                  </a:lnTo>
                  <a:lnTo>
                    <a:pt x="1006" y="131"/>
                  </a:lnTo>
                  <a:lnTo>
                    <a:pt x="1011" y="131"/>
                  </a:lnTo>
                  <a:lnTo>
                    <a:pt x="1012" y="132"/>
                  </a:lnTo>
                  <a:lnTo>
                    <a:pt x="1011" y="135"/>
                  </a:lnTo>
                  <a:lnTo>
                    <a:pt x="1012" y="137"/>
                  </a:lnTo>
                  <a:lnTo>
                    <a:pt x="1012" y="145"/>
                  </a:lnTo>
                  <a:lnTo>
                    <a:pt x="1011" y="146"/>
                  </a:lnTo>
                  <a:lnTo>
                    <a:pt x="1006" y="148"/>
                  </a:lnTo>
                  <a:lnTo>
                    <a:pt x="1001" y="151"/>
                  </a:lnTo>
                  <a:lnTo>
                    <a:pt x="1000" y="152"/>
                  </a:lnTo>
                  <a:lnTo>
                    <a:pt x="999" y="154"/>
                  </a:lnTo>
                  <a:lnTo>
                    <a:pt x="999" y="156"/>
                  </a:lnTo>
                  <a:lnTo>
                    <a:pt x="1002" y="159"/>
                  </a:lnTo>
                  <a:lnTo>
                    <a:pt x="1009" y="161"/>
                  </a:lnTo>
                  <a:lnTo>
                    <a:pt x="1010" y="163"/>
                  </a:lnTo>
                  <a:lnTo>
                    <a:pt x="1011" y="165"/>
                  </a:lnTo>
                  <a:lnTo>
                    <a:pt x="1011" y="167"/>
                  </a:lnTo>
                  <a:lnTo>
                    <a:pt x="1013" y="169"/>
                  </a:lnTo>
                  <a:lnTo>
                    <a:pt x="1015" y="169"/>
                  </a:lnTo>
                  <a:lnTo>
                    <a:pt x="1016" y="170"/>
                  </a:lnTo>
                  <a:lnTo>
                    <a:pt x="1017" y="172"/>
                  </a:lnTo>
                  <a:lnTo>
                    <a:pt x="1007" y="168"/>
                  </a:lnTo>
                  <a:lnTo>
                    <a:pt x="1004" y="166"/>
                  </a:lnTo>
                  <a:lnTo>
                    <a:pt x="1000" y="166"/>
                  </a:lnTo>
                  <a:lnTo>
                    <a:pt x="997" y="166"/>
                  </a:lnTo>
                  <a:lnTo>
                    <a:pt x="994" y="165"/>
                  </a:lnTo>
                  <a:lnTo>
                    <a:pt x="990" y="164"/>
                  </a:lnTo>
                  <a:lnTo>
                    <a:pt x="988" y="165"/>
                  </a:lnTo>
                  <a:lnTo>
                    <a:pt x="987" y="167"/>
                  </a:lnTo>
                  <a:lnTo>
                    <a:pt x="987" y="169"/>
                  </a:lnTo>
                  <a:lnTo>
                    <a:pt x="988" y="172"/>
                  </a:lnTo>
                  <a:lnTo>
                    <a:pt x="988" y="174"/>
                  </a:lnTo>
                  <a:lnTo>
                    <a:pt x="987" y="177"/>
                  </a:lnTo>
                  <a:lnTo>
                    <a:pt x="990" y="186"/>
                  </a:lnTo>
                  <a:lnTo>
                    <a:pt x="993" y="193"/>
                  </a:lnTo>
                  <a:lnTo>
                    <a:pt x="998" y="200"/>
                  </a:lnTo>
                  <a:lnTo>
                    <a:pt x="1000" y="203"/>
                  </a:lnTo>
                  <a:lnTo>
                    <a:pt x="1003" y="205"/>
                  </a:lnTo>
                  <a:lnTo>
                    <a:pt x="999" y="204"/>
                  </a:lnTo>
                  <a:lnTo>
                    <a:pt x="997" y="202"/>
                  </a:lnTo>
                  <a:lnTo>
                    <a:pt x="992" y="199"/>
                  </a:lnTo>
                  <a:lnTo>
                    <a:pt x="990" y="198"/>
                  </a:lnTo>
                  <a:lnTo>
                    <a:pt x="987" y="191"/>
                  </a:lnTo>
                  <a:lnTo>
                    <a:pt x="986" y="189"/>
                  </a:lnTo>
                  <a:lnTo>
                    <a:pt x="982" y="187"/>
                  </a:lnTo>
                  <a:lnTo>
                    <a:pt x="981" y="185"/>
                  </a:lnTo>
                  <a:lnTo>
                    <a:pt x="981" y="183"/>
                  </a:lnTo>
                  <a:lnTo>
                    <a:pt x="981" y="180"/>
                  </a:lnTo>
                  <a:lnTo>
                    <a:pt x="981" y="177"/>
                  </a:lnTo>
                  <a:lnTo>
                    <a:pt x="981" y="174"/>
                  </a:lnTo>
                  <a:lnTo>
                    <a:pt x="981" y="169"/>
                  </a:lnTo>
                  <a:lnTo>
                    <a:pt x="980" y="168"/>
                  </a:lnTo>
                  <a:lnTo>
                    <a:pt x="979" y="167"/>
                  </a:lnTo>
                  <a:lnTo>
                    <a:pt x="977" y="163"/>
                  </a:lnTo>
                  <a:lnTo>
                    <a:pt x="976" y="160"/>
                  </a:lnTo>
                  <a:lnTo>
                    <a:pt x="976" y="158"/>
                  </a:lnTo>
                  <a:lnTo>
                    <a:pt x="977" y="156"/>
                  </a:lnTo>
                  <a:lnTo>
                    <a:pt x="978" y="154"/>
                  </a:lnTo>
                  <a:lnTo>
                    <a:pt x="978" y="153"/>
                  </a:lnTo>
                  <a:lnTo>
                    <a:pt x="976" y="150"/>
                  </a:lnTo>
                  <a:lnTo>
                    <a:pt x="973" y="144"/>
                  </a:lnTo>
                  <a:lnTo>
                    <a:pt x="973" y="141"/>
                  </a:lnTo>
                  <a:lnTo>
                    <a:pt x="976" y="134"/>
                  </a:lnTo>
                  <a:lnTo>
                    <a:pt x="976" y="131"/>
                  </a:lnTo>
                  <a:lnTo>
                    <a:pt x="977" y="129"/>
                  </a:lnTo>
                  <a:lnTo>
                    <a:pt x="978" y="127"/>
                  </a:lnTo>
                  <a:lnTo>
                    <a:pt x="979" y="123"/>
                  </a:lnTo>
                  <a:lnTo>
                    <a:pt x="982" y="119"/>
                  </a:lnTo>
                  <a:lnTo>
                    <a:pt x="987" y="114"/>
                  </a:lnTo>
                  <a:lnTo>
                    <a:pt x="989" y="113"/>
                  </a:lnTo>
                  <a:lnTo>
                    <a:pt x="992" y="113"/>
                  </a:lnTo>
                  <a:lnTo>
                    <a:pt x="992" y="114"/>
                  </a:lnTo>
                  <a:lnTo>
                    <a:pt x="991" y="114"/>
                  </a:lnTo>
                  <a:lnTo>
                    <a:pt x="987" y="120"/>
                  </a:lnTo>
                  <a:lnTo>
                    <a:pt x="987" y="121"/>
                  </a:lnTo>
                  <a:lnTo>
                    <a:pt x="987" y="124"/>
                  </a:lnTo>
                  <a:lnTo>
                    <a:pt x="989" y="125"/>
                  </a:lnTo>
                  <a:lnTo>
                    <a:pt x="990" y="127"/>
                  </a:lnTo>
                  <a:lnTo>
                    <a:pt x="991" y="131"/>
                  </a:lnTo>
                  <a:lnTo>
                    <a:pt x="991" y="135"/>
                  </a:lnTo>
                  <a:lnTo>
                    <a:pt x="990" y="138"/>
                  </a:lnTo>
                  <a:lnTo>
                    <a:pt x="990" y="139"/>
                  </a:lnTo>
                  <a:lnTo>
                    <a:pt x="987" y="143"/>
                  </a:lnTo>
                  <a:lnTo>
                    <a:pt x="980" y="148"/>
                  </a:lnTo>
                  <a:lnTo>
                    <a:pt x="979" y="149"/>
                  </a:lnTo>
                  <a:lnTo>
                    <a:pt x="979" y="150"/>
                  </a:lnTo>
                  <a:lnTo>
                    <a:pt x="981" y="152"/>
                  </a:lnTo>
                  <a:lnTo>
                    <a:pt x="982" y="153"/>
                  </a:lnTo>
                  <a:close/>
                  <a:moveTo>
                    <a:pt x="196" y="115"/>
                  </a:moveTo>
                  <a:lnTo>
                    <a:pt x="198" y="118"/>
                  </a:lnTo>
                  <a:lnTo>
                    <a:pt x="198" y="120"/>
                  </a:lnTo>
                  <a:lnTo>
                    <a:pt x="197" y="122"/>
                  </a:lnTo>
                  <a:lnTo>
                    <a:pt x="197" y="125"/>
                  </a:lnTo>
                  <a:lnTo>
                    <a:pt x="193" y="126"/>
                  </a:lnTo>
                  <a:lnTo>
                    <a:pt x="190" y="126"/>
                  </a:lnTo>
                  <a:lnTo>
                    <a:pt x="189" y="125"/>
                  </a:lnTo>
                  <a:lnTo>
                    <a:pt x="187" y="121"/>
                  </a:lnTo>
                  <a:lnTo>
                    <a:pt x="187" y="118"/>
                  </a:lnTo>
                  <a:lnTo>
                    <a:pt x="188" y="116"/>
                  </a:lnTo>
                  <a:lnTo>
                    <a:pt x="191" y="116"/>
                  </a:lnTo>
                  <a:lnTo>
                    <a:pt x="194" y="114"/>
                  </a:lnTo>
                  <a:lnTo>
                    <a:pt x="196" y="115"/>
                  </a:lnTo>
                  <a:close/>
                  <a:moveTo>
                    <a:pt x="896" y="148"/>
                  </a:moveTo>
                  <a:lnTo>
                    <a:pt x="891" y="153"/>
                  </a:lnTo>
                  <a:lnTo>
                    <a:pt x="889" y="156"/>
                  </a:lnTo>
                  <a:lnTo>
                    <a:pt x="887" y="158"/>
                  </a:lnTo>
                  <a:lnTo>
                    <a:pt x="885" y="161"/>
                  </a:lnTo>
                  <a:lnTo>
                    <a:pt x="882" y="164"/>
                  </a:lnTo>
                  <a:lnTo>
                    <a:pt x="881" y="165"/>
                  </a:lnTo>
                  <a:lnTo>
                    <a:pt x="878" y="166"/>
                  </a:lnTo>
                  <a:lnTo>
                    <a:pt x="876" y="167"/>
                  </a:lnTo>
                  <a:lnTo>
                    <a:pt x="872" y="167"/>
                  </a:lnTo>
                  <a:lnTo>
                    <a:pt x="862" y="169"/>
                  </a:lnTo>
                  <a:lnTo>
                    <a:pt x="858" y="169"/>
                  </a:lnTo>
                  <a:lnTo>
                    <a:pt x="855" y="169"/>
                  </a:lnTo>
                  <a:lnTo>
                    <a:pt x="849" y="169"/>
                  </a:lnTo>
                  <a:lnTo>
                    <a:pt x="847" y="168"/>
                  </a:lnTo>
                  <a:lnTo>
                    <a:pt x="845" y="166"/>
                  </a:lnTo>
                  <a:lnTo>
                    <a:pt x="842" y="164"/>
                  </a:lnTo>
                  <a:lnTo>
                    <a:pt x="839" y="163"/>
                  </a:lnTo>
                  <a:lnTo>
                    <a:pt x="836" y="164"/>
                  </a:lnTo>
                  <a:lnTo>
                    <a:pt x="817" y="164"/>
                  </a:lnTo>
                  <a:lnTo>
                    <a:pt x="811" y="164"/>
                  </a:lnTo>
                  <a:lnTo>
                    <a:pt x="805" y="165"/>
                  </a:lnTo>
                  <a:lnTo>
                    <a:pt x="801" y="165"/>
                  </a:lnTo>
                  <a:lnTo>
                    <a:pt x="797" y="164"/>
                  </a:lnTo>
                  <a:lnTo>
                    <a:pt x="795" y="163"/>
                  </a:lnTo>
                  <a:lnTo>
                    <a:pt x="792" y="163"/>
                  </a:lnTo>
                  <a:lnTo>
                    <a:pt x="780" y="165"/>
                  </a:lnTo>
                  <a:lnTo>
                    <a:pt x="776" y="165"/>
                  </a:lnTo>
                  <a:lnTo>
                    <a:pt x="770" y="163"/>
                  </a:lnTo>
                  <a:lnTo>
                    <a:pt x="766" y="163"/>
                  </a:lnTo>
                  <a:lnTo>
                    <a:pt x="762" y="163"/>
                  </a:lnTo>
                  <a:lnTo>
                    <a:pt x="759" y="165"/>
                  </a:lnTo>
                  <a:lnTo>
                    <a:pt x="758" y="166"/>
                  </a:lnTo>
                  <a:lnTo>
                    <a:pt x="754" y="170"/>
                  </a:lnTo>
                  <a:lnTo>
                    <a:pt x="753" y="173"/>
                  </a:lnTo>
                  <a:lnTo>
                    <a:pt x="751" y="177"/>
                  </a:lnTo>
                  <a:lnTo>
                    <a:pt x="749" y="181"/>
                  </a:lnTo>
                  <a:lnTo>
                    <a:pt x="749" y="184"/>
                  </a:lnTo>
                  <a:lnTo>
                    <a:pt x="749" y="188"/>
                  </a:lnTo>
                  <a:lnTo>
                    <a:pt x="749" y="191"/>
                  </a:lnTo>
                  <a:lnTo>
                    <a:pt x="751" y="195"/>
                  </a:lnTo>
                  <a:lnTo>
                    <a:pt x="752" y="198"/>
                  </a:lnTo>
                  <a:lnTo>
                    <a:pt x="756" y="204"/>
                  </a:lnTo>
                  <a:lnTo>
                    <a:pt x="757" y="205"/>
                  </a:lnTo>
                  <a:lnTo>
                    <a:pt x="762" y="207"/>
                  </a:lnTo>
                  <a:lnTo>
                    <a:pt x="764" y="209"/>
                  </a:lnTo>
                  <a:lnTo>
                    <a:pt x="767" y="216"/>
                  </a:lnTo>
                  <a:lnTo>
                    <a:pt x="769" y="219"/>
                  </a:lnTo>
                  <a:lnTo>
                    <a:pt x="771" y="219"/>
                  </a:lnTo>
                  <a:lnTo>
                    <a:pt x="773" y="219"/>
                  </a:lnTo>
                  <a:lnTo>
                    <a:pt x="776" y="219"/>
                  </a:lnTo>
                  <a:lnTo>
                    <a:pt x="780" y="220"/>
                  </a:lnTo>
                  <a:lnTo>
                    <a:pt x="783" y="218"/>
                  </a:lnTo>
                  <a:lnTo>
                    <a:pt x="786" y="215"/>
                  </a:lnTo>
                  <a:lnTo>
                    <a:pt x="787" y="211"/>
                  </a:lnTo>
                  <a:lnTo>
                    <a:pt x="792" y="206"/>
                  </a:lnTo>
                  <a:lnTo>
                    <a:pt x="795" y="204"/>
                  </a:lnTo>
                  <a:lnTo>
                    <a:pt x="797" y="203"/>
                  </a:lnTo>
                  <a:lnTo>
                    <a:pt x="798" y="204"/>
                  </a:lnTo>
                  <a:lnTo>
                    <a:pt x="800" y="205"/>
                  </a:lnTo>
                  <a:lnTo>
                    <a:pt x="801" y="206"/>
                  </a:lnTo>
                  <a:lnTo>
                    <a:pt x="805" y="207"/>
                  </a:lnTo>
                  <a:lnTo>
                    <a:pt x="808" y="206"/>
                  </a:lnTo>
                  <a:lnTo>
                    <a:pt x="812" y="204"/>
                  </a:lnTo>
                  <a:lnTo>
                    <a:pt x="813" y="204"/>
                  </a:lnTo>
                  <a:lnTo>
                    <a:pt x="814" y="202"/>
                  </a:lnTo>
                  <a:lnTo>
                    <a:pt x="817" y="201"/>
                  </a:lnTo>
                  <a:lnTo>
                    <a:pt x="825" y="201"/>
                  </a:lnTo>
                  <a:lnTo>
                    <a:pt x="829" y="201"/>
                  </a:lnTo>
                  <a:lnTo>
                    <a:pt x="836" y="200"/>
                  </a:lnTo>
                  <a:lnTo>
                    <a:pt x="836" y="200"/>
                  </a:lnTo>
                  <a:lnTo>
                    <a:pt x="834" y="199"/>
                  </a:lnTo>
                  <a:lnTo>
                    <a:pt x="834" y="198"/>
                  </a:lnTo>
                  <a:lnTo>
                    <a:pt x="836" y="198"/>
                  </a:lnTo>
                  <a:lnTo>
                    <a:pt x="840" y="196"/>
                  </a:lnTo>
                  <a:lnTo>
                    <a:pt x="844" y="195"/>
                  </a:lnTo>
                  <a:lnTo>
                    <a:pt x="848" y="196"/>
                  </a:lnTo>
                  <a:lnTo>
                    <a:pt x="851" y="198"/>
                  </a:lnTo>
                  <a:lnTo>
                    <a:pt x="852" y="199"/>
                  </a:lnTo>
                  <a:lnTo>
                    <a:pt x="852" y="202"/>
                  </a:lnTo>
                  <a:lnTo>
                    <a:pt x="852" y="207"/>
                  </a:lnTo>
                  <a:lnTo>
                    <a:pt x="851" y="209"/>
                  </a:lnTo>
                  <a:lnTo>
                    <a:pt x="849" y="209"/>
                  </a:lnTo>
                  <a:lnTo>
                    <a:pt x="846" y="209"/>
                  </a:lnTo>
                  <a:lnTo>
                    <a:pt x="844" y="205"/>
                  </a:lnTo>
                  <a:lnTo>
                    <a:pt x="840" y="204"/>
                  </a:lnTo>
                  <a:lnTo>
                    <a:pt x="836" y="205"/>
                  </a:lnTo>
                  <a:lnTo>
                    <a:pt x="835" y="206"/>
                  </a:lnTo>
                  <a:lnTo>
                    <a:pt x="833" y="207"/>
                  </a:lnTo>
                  <a:lnTo>
                    <a:pt x="831" y="210"/>
                  </a:lnTo>
                  <a:lnTo>
                    <a:pt x="829" y="213"/>
                  </a:lnTo>
                  <a:lnTo>
                    <a:pt x="825" y="219"/>
                  </a:lnTo>
                  <a:lnTo>
                    <a:pt x="819" y="223"/>
                  </a:lnTo>
                  <a:lnTo>
                    <a:pt x="817" y="225"/>
                  </a:lnTo>
                  <a:lnTo>
                    <a:pt x="814" y="226"/>
                  </a:lnTo>
                  <a:lnTo>
                    <a:pt x="805" y="229"/>
                  </a:lnTo>
                  <a:lnTo>
                    <a:pt x="803" y="231"/>
                  </a:lnTo>
                  <a:lnTo>
                    <a:pt x="801" y="234"/>
                  </a:lnTo>
                  <a:lnTo>
                    <a:pt x="798" y="235"/>
                  </a:lnTo>
                  <a:lnTo>
                    <a:pt x="796" y="235"/>
                  </a:lnTo>
                  <a:lnTo>
                    <a:pt x="795" y="235"/>
                  </a:lnTo>
                  <a:lnTo>
                    <a:pt x="791" y="233"/>
                  </a:lnTo>
                  <a:lnTo>
                    <a:pt x="790" y="235"/>
                  </a:lnTo>
                  <a:lnTo>
                    <a:pt x="789" y="237"/>
                  </a:lnTo>
                  <a:lnTo>
                    <a:pt x="791" y="237"/>
                  </a:lnTo>
                  <a:lnTo>
                    <a:pt x="794" y="240"/>
                  </a:lnTo>
                  <a:lnTo>
                    <a:pt x="797" y="243"/>
                  </a:lnTo>
                  <a:lnTo>
                    <a:pt x="798" y="243"/>
                  </a:lnTo>
                  <a:lnTo>
                    <a:pt x="801" y="245"/>
                  </a:lnTo>
                  <a:lnTo>
                    <a:pt x="802" y="245"/>
                  </a:lnTo>
                  <a:lnTo>
                    <a:pt x="805" y="248"/>
                  </a:lnTo>
                  <a:lnTo>
                    <a:pt x="808" y="254"/>
                  </a:lnTo>
                  <a:lnTo>
                    <a:pt x="809" y="258"/>
                  </a:lnTo>
                  <a:lnTo>
                    <a:pt x="812" y="261"/>
                  </a:lnTo>
                  <a:lnTo>
                    <a:pt x="818" y="265"/>
                  </a:lnTo>
                  <a:lnTo>
                    <a:pt x="819" y="267"/>
                  </a:lnTo>
                  <a:lnTo>
                    <a:pt x="818" y="268"/>
                  </a:lnTo>
                  <a:lnTo>
                    <a:pt x="819" y="270"/>
                  </a:lnTo>
                  <a:lnTo>
                    <a:pt x="821" y="273"/>
                  </a:lnTo>
                  <a:lnTo>
                    <a:pt x="821" y="274"/>
                  </a:lnTo>
                  <a:lnTo>
                    <a:pt x="819" y="276"/>
                  </a:lnTo>
                  <a:lnTo>
                    <a:pt x="819" y="279"/>
                  </a:lnTo>
                  <a:lnTo>
                    <a:pt x="817" y="284"/>
                  </a:lnTo>
                  <a:lnTo>
                    <a:pt x="817" y="286"/>
                  </a:lnTo>
                  <a:lnTo>
                    <a:pt x="817" y="287"/>
                  </a:lnTo>
                  <a:lnTo>
                    <a:pt x="818" y="288"/>
                  </a:lnTo>
                  <a:lnTo>
                    <a:pt x="819" y="289"/>
                  </a:lnTo>
                  <a:lnTo>
                    <a:pt x="821" y="290"/>
                  </a:lnTo>
                  <a:lnTo>
                    <a:pt x="822" y="291"/>
                  </a:lnTo>
                  <a:lnTo>
                    <a:pt x="825" y="294"/>
                  </a:lnTo>
                  <a:lnTo>
                    <a:pt x="827" y="295"/>
                  </a:lnTo>
                  <a:lnTo>
                    <a:pt x="828" y="296"/>
                  </a:lnTo>
                  <a:lnTo>
                    <a:pt x="828" y="298"/>
                  </a:lnTo>
                  <a:lnTo>
                    <a:pt x="829" y="299"/>
                  </a:lnTo>
                  <a:lnTo>
                    <a:pt x="830" y="301"/>
                  </a:lnTo>
                  <a:lnTo>
                    <a:pt x="832" y="302"/>
                  </a:lnTo>
                  <a:lnTo>
                    <a:pt x="833" y="301"/>
                  </a:lnTo>
                  <a:lnTo>
                    <a:pt x="833" y="300"/>
                  </a:lnTo>
                  <a:lnTo>
                    <a:pt x="834" y="300"/>
                  </a:lnTo>
                  <a:lnTo>
                    <a:pt x="836" y="302"/>
                  </a:lnTo>
                  <a:lnTo>
                    <a:pt x="836" y="303"/>
                  </a:lnTo>
                  <a:lnTo>
                    <a:pt x="836" y="305"/>
                  </a:lnTo>
                  <a:lnTo>
                    <a:pt x="836" y="309"/>
                  </a:lnTo>
                  <a:lnTo>
                    <a:pt x="836" y="310"/>
                  </a:lnTo>
                  <a:lnTo>
                    <a:pt x="834" y="310"/>
                  </a:lnTo>
                  <a:lnTo>
                    <a:pt x="831" y="309"/>
                  </a:lnTo>
                  <a:lnTo>
                    <a:pt x="831" y="309"/>
                  </a:lnTo>
                  <a:lnTo>
                    <a:pt x="831" y="311"/>
                  </a:lnTo>
                  <a:lnTo>
                    <a:pt x="830" y="311"/>
                  </a:lnTo>
                  <a:lnTo>
                    <a:pt x="828" y="311"/>
                  </a:lnTo>
                  <a:lnTo>
                    <a:pt x="823" y="311"/>
                  </a:lnTo>
                  <a:lnTo>
                    <a:pt x="816" y="313"/>
                  </a:lnTo>
                  <a:lnTo>
                    <a:pt x="812" y="314"/>
                  </a:lnTo>
                  <a:lnTo>
                    <a:pt x="811" y="317"/>
                  </a:lnTo>
                  <a:lnTo>
                    <a:pt x="811" y="319"/>
                  </a:lnTo>
                  <a:lnTo>
                    <a:pt x="811" y="322"/>
                  </a:lnTo>
                  <a:lnTo>
                    <a:pt x="810" y="324"/>
                  </a:lnTo>
                  <a:lnTo>
                    <a:pt x="806" y="324"/>
                  </a:lnTo>
                  <a:lnTo>
                    <a:pt x="801" y="323"/>
                  </a:lnTo>
                  <a:lnTo>
                    <a:pt x="798" y="321"/>
                  </a:lnTo>
                  <a:lnTo>
                    <a:pt x="797" y="321"/>
                  </a:lnTo>
                  <a:lnTo>
                    <a:pt x="795" y="319"/>
                  </a:lnTo>
                  <a:lnTo>
                    <a:pt x="793" y="315"/>
                  </a:lnTo>
                  <a:lnTo>
                    <a:pt x="795" y="307"/>
                  </a:lnTo>
                  <a:lnTo>
                    <a:pt x="796" y="306"/>
                  </a:lnTo>
                  <a:lnTo>
                    <a:pt x="797" y="304"/>
                  </a:lnTo>
                  <a:lnTo>
                    <a:pt x="797" y="303"/>
                  </a:lnTo>
                  <a:lnTo>
                    <a:pt x="798" y="301"/>
                  </a:lnTo>
                  <a:lnTo>
                    <a:pt x="795" y="299"/>
                  </a:lnTo>
                  <a:lnTo>
                    <a:pt x="792" y="298"/>
                  </a:lnTo>
                  <a:lnTo>
                    <a:pt x="789" y="296"/>
                  </a:lnTo>
                  <a:lnTo>
                    <a:pt x="776" y="285"/>
                  </a:lnTo>
                  <a:lnTo>
                    <a:pt x="776" y="284"/>
                  </a:lnTo>
                  <a:lnTo>
                    <a:pt x="776" y="282"/>
                  </a:lnTo>
                  <a:lnTo>
                    <a:pt x="776" y="280"/>
                  </a:lnTo>
                  <a:lnTo>
                    <a:pt x="780" y="275"/>
                  </a:lnTo>
                  <a:lnTo>
                    <a:pt x="781" y="273"/>
                  </a:lnTo>
                  <a:lnTo>
                    <a:pt x="781" y="268"/>
                  </a:lnTo>
                  <a:lnTo>
                    <a:pt x="781" y="265"/>
                  </a:lnTo>
                  <a:lnTo>
                    <a:pt x="781" y="261"/>
                  </a:lnTo>
                  <a:lnTo>
                    <a:pt x="779" y="258"/>
                  </a:lnTo>
                  <a:lnTo>
                    <a:pt x="775" y="257"/>
                  </a:lnTo>
                  <a:lnTo>
                    <a:pt x="772" y="257"/>
                  </a:lnTo>
                  <a:lnTo>
                    <a:pt x="769" y="258"/>
                  </a:lnTo>
                  <a:lnTo>
                    <a:pt x="765" y="261"/>
                  </a:lnTo>
                  <a:lnTo>
                    <a:pt x="759" y="264"/>
                  </a:lnTo>
                  <a:lnTo>
                    <a:pt x="757" y="267"/>
                  </a:lnTo>
                  <a:lnTo>
                    <a:pt x="756" y="270"/>
                  </a:lnTo>
                  <a:lnTo>
                    <a:pt x="758" y="273"/>
                  </a:lnTo>
                  <a:lnTo>
                    <a:pt x="760" y="276"/>
                  </a:lnTo>
                  <a:lnTo>
                    <a:pt x="760" y="279"/>
                  </a:lnTo>
                  <a:lnTo>
                    <a:pt x="762" y="289"/>
                  </a:lnTo>
                  <a:lnTo>
                    <a:pt x="762" y="291"/>
                  </a:lnTo>
                  <a:lnTo>
                    <a:pt x="760" y="294"/>
                  </a:lnTo>
                  <a:lnTo>
                    <a:pt x="760" y="301"/>
                  </a:lnTo>
                  <a:lnTo>
                    <a:pt x="760" y="311"/>
                  </a:lnTo>
                  <a:lnTo>
                    <a:pt x="762" y="317"/>
                  </a:lnTo>
                  <a:lnTo>
                    <a:pt x="761" y="320"/>
                  </a:lnTo>
                  <a:lnTo>
                    <a:pt x="758" y="327"/>
                  </a:lnTo>
                  <a:lnTo>
                    <a:pt x="758" y="331"/>
                  </a:lnTo>
                  <a:lnTo>
                    <a:pt x="758" y="333"/>
                  </a:lnTo>
                  <a:lnTo>
                    <a:pt x="760" y="340"/>
                  </a:lnTo>
                  <a:lnTo>
                    <a:pt x="761" y="343"/>
                  </a:lnTo>
                  <a:lnTo>
                    <a:pt x="762" y="346"/>
                  </a:lnTo>
                  <a:lnTo>
                    <a:pt x="758" y="345"/>
                  </a:lnTo>
                  <a:lnTo>
                    <a:pt x="756" y="345"/>
                  </a:lnTo>
                  <a:lnTo>
                    <a:pt x="755" y="345"/>
                  </a:lnTo>
                  <a:lnTo>
                    <a:pt x="751" y="345"/>
                  </a:lnTo>
                  <a:lnTo>
                    <a:pt x="747" y="345"/>
                  </a:lnTo>
                  <a:lnTo>
                    <a:pt x="746" y="346"/>
                  </a:lnTo>
                  <a:lnTo>
                    <a:pt x="743" y="349"/>
                  </a:lnTo>
                  <a:lnTo>
                    <a:pt x="742" y="349"/>
                  </a:lnTo>
                  <a:lnTo>
                    <a:pt x="740" y="349"/>
                  </a:lnTo>
                  <a:lnTo>
                    <a:pt x="735" y="347"/>
                  </a:lnTo>
                  <a:lnTo>
                    <a:pt x="732" y="344"/>
                  </a:lnTo>
                  <a:lnTo>
                    <a:pt x="730" y="341"/>
                  </a:lnTo>
                  <a:lnTo>
                    <a:pt x="729" y="338"/>
                  </a:lnTo>
                  <a:lnTo>
                    <a:pt x="730" y="334"/>
                  </a:lnTo>
                  <a:lnTo>
                    <a:pt x="732" y="331"/>
                  </a:lnTo>
                  <a:lnTo>
                    <a:pt x="734" y="325"/>
                  </a:lnTo>
                  <a:lnTo>
                    <a:pt x="734" y="320"/>
                  </a:lnTo>
                  <a:lnTo>
                    <a:pt x="735" y="317"/>
                  </a:lnTo>
                  <a:lnTo>
                    <a:pt x="737" y="314"/>
                  </a:lnTo>
                  <a:lnTo>
                    <a:pt x="737" y="311"/>
                  </a:lnTo>
                  <a:lnTo>
                    <a:pt x="737" y="299"/>
                  </a:lnTo>
                  <a:lnTo>
                    <a:pt x="737" y="298"/>
                  </a:lnTo>
                  <a:lnTo>
                    <a:pt x="734" y="291"/>
                  </a:lnTo>
                  <a:lnTo>
                    <a:pt x="733" y="290"/>
                  </a:lnTo>
                  <a:lnTo>
                    <a:pt x="733" y="288"/>
                  </a:lnTo>
                  <a:lnTo>
                    <a:pt x="734" y="286"/>
                  </a:lnTo>
                  <a:lnTo>
                    <a:pt x="734" y="285"/>
                  </a:lnTo>
                  <a:lnTo>
                    <a:pt x="732" y="284"/>
                  </a:lnTo>
                  <a:lnTo>
                    <a:pt x="731" y="282"/>
                  </a:lnTo>
                  <a:lnTo>
                    <a:pt x="729" y="282"/>
                  </a:lnTo>
                  <a:lnTo>
                    <a:pt x="726" y="282"/>
                  </a:lnTo>
                  <a:lnTo>
                    <a:pt x="718" y="284"/>
                  </a:lnTo>
                  <a:lnTo>
                    <a:pt x="717" y="282"/>
                  </a:lnTo>
                  <a:lnTo>
                    <a:pt x="715" y="280"/>
                  </a:lnTo>
                  <a:lnTo>
                    <a:pt x="713" y="276"/>
                  </a:lnTo>
                  <a:lnTo>
                    <a:pt x="713" y="273"/>
                  </a:lnTo>
                  <a:lnTo>
                    <a:pt x="713" y="270"/>
                  </a:lnTo>
                  <a:lnTo>
                    <a:pt x="714" y="266"/>
                  </a:lnTo>
                  <a:lnTo>
                    <a:pt x="713" y="263"/>
                  </a:lnTo>
                  <a:lnTo>
                    <a:pt x="712" y="261"/>
                  </a:lnTo>
                  <a:lnTo>
                    <a:pt x="712" y="260"/>
                  </a:lnTo>
                  <a:lnTo>
                    <a:pt x="713" y="258"/>
                  </a:lnTo>
                  <a:lnTo>
                    <a:pt x="714" y="257"/>
                  </a:lnTo>
                  <a:lnTo>
                    <a:pt x="716" y="257"/>
                  </a:lnTo>
                  <a:lnTo>
                    <a:pt x="717" y="256"/>
                  </a:lnTo>
                  <a:lnTo>
                    <a:pt x="721" y="252"/>
                  </a:lnTo>
                  <a:lnTo>
                    <a:pt x="723" y="250"/>
                  </a:lnTo>
                  <a:lnTo>
                    <a:pt x="723" y="246"/>
                  </a:lnTo>
                  <a:lnTo>
                    <a:pt x="724" y="242"/>
                  </a:lnTo>
                  <a:lnTo>
                    <a:pt x="726" y="239"/>
                  </a:lnTo>
                  <a:lnTo>
                    <a:pt x="728" y="236"/>
                  </a:lnTo>
                  <a:lnTo>
                    <a:pt x="729" y="233"/>
                  </a:lnTo>
                  <a:lnTo>
                    <a:pt x="728" y="228"/>
                  </a:lnTo>
                  <a:lnTo>
                    <a:pt x="728" y="226"/>
                  </a:lnTo>
                  <a:lnTo>
                    <a:pt x="728" y="223"/>
                  </a:lnTo>
                  <a:lnTo>
                    <a:pt x="728" y="220"/>
                  </a:lnTo>
                  <a:lnTo>
                    <a:pt x="729" y="215"/>
                  </a:lnTo>
                  <a:lnTo>
                    <a:pt x="734" y="205"/>
                  </a:lnTo>
                  <a:lnTo>
                    <a:pt x="739" y="200"/>
                  </a:lnTo>
                  <a:lnTo>
                    <a:pt x="740" y="199"/>
                  </a:lnTo>
                  <a:lnTo>
                    <a:pt x="742" y="201"/>
                  </a:lnTo>
                  <a:lnTo>
                    <a:pt x="744" y="204"/>
                  </a:lnTo>
                  <a:lnTo>
                    <a:pt x="744" y="201"/>
                  </a:lnTo>
                  <a:lnTo>
                    <a:pt x="743" y="199"/>
                  </a:lnTo>
                  <a:lnTo>
                    <a:pt x="742" y="193"/>
                  </a:lnTo>
                  <a:lnTo>
                    <a:pt x="740" y="181"/>
                  </a:lnTo>
                  <a:lnTo>
                    <a:pt x="741" y="180"/>
                  </a:lnTo>
                  <a:lnTo>
                    <a:pt x="742" y="180"/>
                  </a:lnTo>
                  <a:lnTo>
                    <a:pt x="744" y="179"/>
                  </a:lnTo>
                  <a:lnTo>
                    <a:pt x="745" y="177"/>
                  </a:lnTo>
                  <a:lnTo>
                    <a:pt x="743" y="172"/>
                  </a:lnTo>
                  <a:lnTo>
                    <a:pt x="743" y="171"/>
                  </a:lnTo>
                  <a:lnTo>
                    <a:pt x="746" y="165"/>
                  </a:lnTo>
                  <a:lnTo>
                    <a:pt x="749" y="163"/>
                  </a:lnTo>
                  <a:lnTo>
                    <a:pt x="749" y="161"/>
                  </a:lnTo>
                  <a:lnTo>
                    <a:pt x="750" y="157"/>
                  </a:lnTo>
                  <a:lnTo>
                    <a:pt x="752" y="156"/>
                  </a:lnTo>
                  <a:lnTo>
                    <a:pt x="753" y="155"/>
                  </a:lnTo>
                  <a:lnTo>
                    <a:pt x="756" y="152"/>
                  </a:lnTo>
                  <a:lnTo>
                    <a:pt x="757" y="149"/>
                  </a:lnTo>
                  <a:lnTo>
                    <a:pt x="758" y="148"/>
                  </a:lnTo>
                  <a:lnTo>
                    <a:pt x="759" y="148"/>
                  </a:lnTo>
                  <a:lnTo>
                    <a:pt x="760" y="152"/>
                  </a:lnTo>
                  <a:lnTo>
                    <a:pt x="761" y="153"/>
                  </a:lnTo>
                  <a:lnTo>
                    <a:pt x="764" y="153"/>
                  </a:lnTo>
                  <a:lnTo>
                    <a:pt x="767" y="153"/>
                  </a:lnTo>
                  <a:lnTo>
                    <a:pt x="768" y="151"/>
                  </a:lnTo>
                  <a:lnTo>
                    <a:pt x="769" y="150"/>
                  </a:lnTo>
                  <a:lnTo>
                    <a:pt x="770" y="148"/>
                  </a:lnTo>
                  <a:lnTo>
                    <a:pt x="771" y="147"/>
                  </a:lnTo>
                  <a:lnTo>
                    <a:pt x="773" y="144"/>
                  </a:lnTo>
                  <a:lnTo>
                    <a:pt x="775" y="141"/>
                  </a:lnTo>
                  <a:lnTo>
                    <a:pt x="776" y="139"/>
                  </a:lnTo>
                  <a:lnTo>
                    <a:pt x="778" y="139"/>
                  </a:lnTo>
                  <a:lnTo>
                    <a:pt x="780" y="138"/>
                  </a:lnTo>
                  <a:lnTo>
                    <a:pt x="781" y="138"/>
                  </a:lnTo>
                  <a:lnTo>
                    <a:pt x="785" y="141"/>
                  </a:lnTo>
                  <a:lnTo>
                    <a:pt x="787" y="141"/>
                  </a:lnTo>
                  <a:lnTo>
                    <a:pt x="790" y="141"/>
                  </a:lnTo>
                  <a:lnTo>
                    <a:pt x="791" y="141"/>
                  </a:lnTo>
                  <a:lnTo>
                    <a:pt x="792" y="142"/>
                  </a:lnTo>
                  <a:lnTo>
                    <a:pt x="793" y="144"/>
                  </a:lnTo>
                  <a:lnTo>
                    <a:pt x="794" y="145"/>
                  </a:lnTo>
                  <a:lnTo>
                    <a:pt x="795" y="146"/>
                  </a:lnTo>
                  <a:lnTo>
                    <a:pt x="797" y="146"/>
                  </a:lnTo>
                  <a:lnTo>
                    <a:pt x="805" y="146"/>
                  </a:lnTo>
                  <a:lnTo>
                    <a:pt x="812" y="147"/>
                  </a:lnTo>
                  <a:lnTo>
                    <a:pt x="822" y="148"/>
                  </a:lnTo>
                  <a:lnTo>
                    <a:pt x="826" y="148"/>
                  </a:lnTo>
                  <a:lnTo>
                    <a:pt x="829" y="150"/>
                  </a:lnTo>
                  <a:lnTo>
                    <a:pt x="833" y="152"/>
                  </a:lnTo>
                  <a:lnTo>
                    <a:pt x="834" y="153"/>
                  </a:lnTo>
                  <a:lnTo>
                    <a:pt x="836" y="153"/>
                  </a:lnTo>
                  <a:lnTo>
                    <a:pt x="838" y="150"/>
                  </a:lnTo>
                  <a:lnTo>
                    <a:pt x="839" y="150"/>
                  </a:lnTo>
                  <a:lnTo>
                    <a:pt x="841" y="150"/>
                  </a:lnTo>
                  <a:lnTo>
                    <a:pt x="848" y="150"/>
                  </a:lnTo>
                  <a:lnTo>
                    <a:pt x="865" y="153"/>
                  </a:lnTo>
                  <a:lnTo>
                    <a:pt x="868" y="153"/>
                  </a:lnTo>
                  <a:lnTo>
                    <a:pt x="878" y="147"/>
                  </a:lnTo>
                  <a:lnTo>
                    <a:pt x="882" y="142"/>
                  </a:lnTo>
                  <a:lnTo>
                    <a:pt x="886" y="141"/>
                  </a:lnTo>
                  <a:lnTo>
                    <a:pt x="887" y="139"/>
                  </a:lnTo>
                  <a:lnTo>
                    <a:pt x="888" y="136"/>
                  </a:lnTo>
                  <a:lnTo>
                    <a:pt x="889" y="136"/>
                  </a:lnTo>
                  <a:lnTo>
                    <a:pt x="892" y="135"/>
                  </a:lnTo>
                  <a:lnTo>
                    <a:pt x="893" y="134"/>
                  </a:lnTo>
                  <a:lnTo>
                    <a:pt x="896" y="131"/>
                  </a:lnTo>
                  <a:lnTo>
                    <a:pt x="898" y="128"/>
                  </a:lnTo>
                  <a:lnTo>
                    <a:pt x="899" y="127"/>
                  </a:lnTo>
                  <a:lnTo>
                    <a:pt x="903" y="128"/>
                  </a:lnTo>
                  <a:lnTo>
                    <a:pt x="905" y="129"/>
                  </a:lnTo>
                  <a:lnTo>
                    <a:pt x="907" y="133"/>
                  </a:lnTo>
                  <a:lnTo>
                    <a:pt x="907" y="134"/>
                  </a:lnTo>
                  <a:lnTo>
                    <a:pt x="904" y="136"/>
                  </a:lnTo>
                  <a:lnTo>
                    <a:pt x="903" y="137"/>
                  </a:lnTo>
                  <a:lnTo>
                    <a:pt x="901" y="143"/>
                  </a:lnTo>
                  <a:lnTo>
                    <a:pt x="899" y="146"/>
                  </a:lnTo>
                  <a:lnTo>
                    <a:pt x="896" y="148"/>
                  </a:lnTo>
                  <a:close/>
                  <a:moveTo>
                    <a:pt x="220" y="135"/>
                  </a:moveTo>
                  <a:lnTo>
                    <a:pt x="220" y="138"/>
                  </a:lnTo>
                  <a:lnTo>
                    <a:pt x="218" y="137"/>
                  </a:lnTo>
                  <a:lnTo>
                    <a:pt x="216" y="136"/>
                  </a:lnTo>
                  <a:lnTo>
                    <a:pt x="213" y="135"/>
                  </a:lnTo>
                  <a:lnTo>
                    <a:pt x="210" y="135"/>
                  </a:lnTo>
                  <a:lnTo>
                    <a:pt x="208" y="133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7" y="130"/>
                  </a:lnTo>
                  <a:lnTo>
                    <a:pt x="219" y="133"/>
                  </a:lnTo>
                  <a:lnTo>
                    <a:pt x="220" y="135"/>
                  </a:lnTo>
                  <a:close/>
                  <a:moveTo>
                    <a:pt x="68" y="135"/>
                  </a:moveTo>
                  <a:lnTo>
                    <a:pt x="75" y="142"/>
                  </a:lnTo>
                  <a:lnTo>
                    <a:pt x="78" y="144"/>
                  </a:lnTo>
                  <a:lnTo>
                    <a:pt x="81" y="147"/>
                  </a:lnTo>
                  <a:lnTo>
                    <a:pt x="82" y="149"/>
                  </a:lnTo>
                  <a:lnTo>
                    <a:pt x="81" y="152"/>
                  </a:lnTo>
                  <a:lnTo>
                    <a:pt x="80" y="160"/>
                  </a:lnTo>
                  <a:lnTo>
                    <a:pt x="79" y="161"/>
                  </a:lnTo>
                  <a:lnTo>
                    <a:pt x="74" y="160"/>
                  </a:lnTo>
                  <a:lnTo>
                    <a:pt x="74" y="159"/>
                  </a:lnTo>
                  <a:lnTo>
                    <a:pt x="73" y="153"/>
                  </a:lnTo>
                  <a:lnTo>
                    <a:pt x="68" y="150"/>
                  </a:lnTo>
                  <a:lnTo>
                    <a:pt x="66" y="150"/>
                  </a:lnTo>
                  <a:lnTo>
                    <a:pt x="65" y="147"/>
                  </a:lnTo>
                  <a:lnTo>
                    <a:pt x="63" y="142"/>
                  </a:lnTo>
                  <a:lnTo>
                    <a:pt x="57" y="136"/>
                  </a:lnTo>
                  <a:lnTo>
                    <a:pt x="62" y="136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8" y="135"/>
                  </a:lnTo>
                  <a:close/>
                  <a:moveTo>
                    <a:pt x="218" y="148"/>
                  </a:moveTo>
                  <a:lnTo>
                    <a:pt x="216" y="149"/>
                  </a:lnTo>
                  <a:lnTo>
                    <a:pt x="215" y="148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2" y="140"/>
                  </a:lnTo>
                  <a:lnTo>
                    <a:pt x="212" y="137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6" y="137"/>
                  </a:lnTo>
                  <a:lnTo>
                    <a:pt x="218" y="141"/>
                  </a:lnTo>
                  <a:lnTo>
                    <a:pt x="219" y="141"/>
                  </a:lnTo>
                  <a:lnTo>
                    <a:pt x="219" y="144"/>
                  </a:lnTo>
                  <a:lnTo>
                    <a:pt x="218" y="146"/>
                  </a:lnTo>
                  <a:lnTo>
                    <a:pt x="218" y="148"/>
                  </a:lnTo>
                  <a:close/>
                  <a:moveTo>
                    <a:pt x="283" y="142"/>
                  </a:moveTo>
                  <a:lnTo>
                    <a:pt x="283" y="144"/>
                  </a:lnTo>
                  <a:lnTo>
                    <a:pt x="285" y="145"/>
                  </a:lnTo>
                  <a:lnTo>
                    <a:pt x="285" y="147"/>
                  </a:lnTo>
                  <a:lnTo>
                    <a:pt x="285" y="149"/>
                  </a:lnTo>
                  <a:lnTo>
                    <a:pt x="283" y="152"/>
                  </a:lnTo>
                  <a:lnTo>
                    <a:pt x="283" y="153"/>
                  </a:lnTo>
                  <a:lnTo>
                    <a:pt x="281" y="153"/>
                  </a:lnTo>
                  <a:lnTo>
                    <a:pt x="280" y="152"/>
                  </a:lnTo>
                  <a:lnTo>
                    <a:pt x="280" y="151"/>
                  </a:lnTo>
                  <a:lnTo>
                    <a:pt x="280" y="150"/>
                  </a:lnTo>
                  <a:lnTo>
                    <a:pt x="279" y="150"/>
                  </a:lnTo>
                  <a:lnTo>
                    <a:pt x="279" y="148"/>
                  </a:lnTo>
                  <a:lnTo>
                    <a:pt x="279" y="147"/>
                  </a:lnTo>
                  <a:lnTo>
                    <a:pt x="274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3" y="145"/>
                  </a:lnTo>
                  <a:lnTo>
                    <a:pt x="276" y="143"/>
                  </a:lnTo>
                  <a:lnTo>
                    <a:pt x="279" y="142"/>
                  </a:lnTo>
                  <a:lnTo>
                    <a:pt x="281" y="143"/>
                  </a:lnTo>
                  <a:lnTo>
                    <a:pt x="283" y="142"/>
                  </a:lnTo>
                  <a:close/>
                  <a:moveTo>
                    <a:pt x="266" y="143"/>
                  </a:moveTo>
                  <a:lnTo>
                    <a:pt x="268" y="144"/>
                  </a:lnTo>
                  <a:lnTo>
                    <a:pt x="270" y="143"/>
                  </a:lnTo>
                  <a:lnTo>
                    <a:pt x="270" y="144"/>
                  </a:lnTo>
                  <a:lnTo>
                    <a:pt x="270" y="146"/>
                  </a:lnTo>
                  <a:lnTo>
                    <a:pt x="268" y="148"/>
                  </a:lnTo>
                  <a:lnTo>
                    <a:pt x="265" y="148"/>
                  </a:lnTo>
                  <a:lnTo>
                    <a:pt x="263" y="147"/>
                  </a:lnTo>
                  <a:lnTo>
                    <a:pt x="263" y="146"/>
                  </a:lnTo>
                  <a:lnTo>
                    <a:pt x="264" y="146"/>
                  </a:lnTo>
                  <a:lnTo>
                    <a:pt x="264" y="144"/>
                  </a:lnTo>
                  <a:lnTo>
                    <a:pt x="265" y="144"/>
                  </a:lnTo>
                  <a:lnTo>
                    <a:pt x="266" y="143"/>
                  </a:lnTo>
                  <a:close/>
                  <a:moveTo>
                    <a:pt x="240" y="152"/>
                  </a:moveTo>
                  <a:lnTo>
                    <a:pt x="240" y="153"/>
                  </a:lnTo>
                  <a:lnTo>
                    <a:pt x="237" y="153"/>
                  </a:lnTo>
                  <a:lnTo>
                    <a:pt x="236" y="152"/>
                  </a:lnTo>
                  <a:lnTo>
                    <a:pt x="234" y="150"/>
                  </a:lnTo>
                  <a:lnTo>
                    <a:pt x="231" y="148"/>
                  </a:lnTo>
                  <a:lnTo>
                    <a:pt x="229" y="147"/>
                  </a:lnTo>
                  <a:lnTo>
                    <a:pt x="227" y="147"/>
                  </a:lnTo>
                  <a:lnTo>
                    <a:pt x="226" y="147"/>
                  </a:lnTo>
                  <a:lnTo>
                    <a:pt x="227" y="144"/>
                  </a:lnTo>
                  <a:lnTo>
                    <a:pt x="229" y="143"/>
                  </a:lnTo>
                  <a:lnTo>
                    <a:pt x="235" y="146"/>
                  </a:lnTo>
                  <a:lnTo>
                    <a:pt x="237" y="148"/>
                  </a:lnTo>
                  <a:lnTo>
                    <a:pt x="240" y="152"/>
                  </a:lnTo>
                  <a:close/>
                  <a:moveTo>
                    <a:pt x="248" y="147"/>
                  </a:moveTo>
                  <a:lnTo>
                    <a:pt x="248" y="148"/>
                  </a:lnTo>
                  <a:lnTo>
                    <a:pt x="246" y="148"/>
                  </a:lnTo>
                  <a:lnTo>
                    <a:pt x="245" y="146"/>
                  </a:lnTo>
                  <a:lnTo>
                    <a:pt x="246" y="145"/>
                  </a:lnTo>
                  <a:lnTo>
                    <a:pt x="247" y="144"/>
                  </a:lnTo>
                  <a:lnTo>
                    <a:pt x="247" y="146"/>
                  </a:lnTo>
                  <a:lnTo>
                    <a:pt x="248" y="147"/>
                  </a:lnTo>
                  <a:close/>
                  <a:moveTo>
                    <a:pt x="236" y="156"/>
                  </a:moveTo>
                  <a:lnTo>
                    <a:pt x="235" y="157"/>
                  </a:lnTo>
                  <a:lnTo>
                    <a:pt x="235" y="156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1" y="153"/>
                  </a:lnTo>
                  <a:lnTo>
                    <a:pt x="220" y="152"/>
                  </a:lnTo>
                  <a:lnTo>
                    <a:pt x="219" y="152"/>
                  </a:lnTo>
                  <a:lnTo>
                    <a:pt x="219" y="150"/>
                  </a:lnTo>
                  <a:lnTo>
                    <a:pt x="220" y="148"/>
                  </a:lnTo>
                  <a:lnTo>
                    <a:pt x="220" y="146"/>
                  </a:lnTo>
                  <a:lnTo>
                    <a:pt x="222" y="144"/>
                  </a:lnTo>
                  <a:lnTo>
                    <a:pt x="224" y="147"/>
                  </a:lnTo>
                  <a:lnTo>
                    <a:pt x="227" y="148"/>
                  </a:lnTo>
                  <a:lnTo>
                    <a:pt x="229" y="149"/>
                  </a:lnTo>
                  <a:lnTo>
                    <a:pt x="233" y="152"/>
                  </a:lnTo>
                  <a:lnTo>
                    <a:pt x="235" y="152"/>
                  </a:lnTo>
                  <a:lnTo>
                    <a:pt x="236" y="156"/>
                  </a:lnTo>
                  <a:close/>
                  <a:moveTo>
                    <a:pt x="272" y="153"/>
                  </a:moveTo>
                  <a:lnTo>
                    <a:pt x="271" y="154"/>
                  </a:lnTo>
                  <a:lnTo>
                    <a:pt x="268" y="151"/>
                  </a:lnTo>
                  <a:lnTo>
                    <a:pt x="268" y="150"/>
                  </a:lnTo>
                  <a:lnTo>
                    <a:pt x="269" y="150"/>
                  </a:lnTo>
                  <a:lnTo>
                    <a:pt x="270" y="150"/>
                  </a:lnTo>
                  <a:lnTo>
                    <a:pt x="271" y="151"/>
                  </a:lnTo>
                  <a:lnTo>
                    <a:pt x="272" y="152"/>
                  </a:lnTo>
                  <a:lnTo>
                    <a:pt x="272" y="153"/>
                  </a:lnTo>
                  <a:close/>
                  <a:moveTo>
                    <a:pt x="260" y="154"/>
                  </a:moveTo>
                  <a:lnTo>
                    <a:pt x="260" y="155"/>
                  </a:lnTo>
                  <a:lnTo>
                    <a:pt x="258" y="153"/>
                  </a:lnTo>
                  <a:lnTo>
                    <a:pt x="258" y="152"/>
                  </a:lnTo>
                  <a:lnTo>
                    <a:pt x="258" y="152"/>
                  </a:lnTo>
                  <a:lnTo>
                    <a:pt x="260" y="153"/>
                  </a:lnTo>
                  <a:lnTo>
                    <a:pt x="260" y="154"/>
                  </a:lnTo>
                  <a:close/>
                  <a:moveTo>
                    <a:pt x="249" y="158"/>
                  </a:moveTo>
                  <a:lnTo>
                    <a:pt x="248" y="159"/>
                  </a:lnTo>
                  <a:lnTo>
                    <a:pt x="246" y="155"/>
                  </a:lnTo>
                  <a:lnTo>
                    <a:pt x="246" y="153"/>
                  </a:lnTo>
                  <a:lnTo>
                    <a:pt x="247" y="152"/>
                  </a:lnTo>
                  <a:lnTo>
                    <a:pt x="248" y="153"/>
                  </a:lnTo>
                  <a:lnTo>
                    <a:pt x="249" y="155"/>
                  </a:lnTo>
                  <a:lnTo>
                    <a:pt x="250" y="157"/>
                  </a:lnTo>
                  <a:lnTo>
                    <a:pt x="249" y="158"/>
                  </a:lnTo>
                  <a:close/>
                  <a:moveTo>
                    <a:pt x="971" y="155"/>
                  </a:moveTo>
                  <a:lnTo>
                    <a:pt x="970" y="155"/>
                  </a:lnTo>
                  <a:lnTo>
                    <a:pt x="970" y="155"/>
                  </a:lnTo>
                  <a:lnTo>
                    <a:pt x="969" y="154"/>
                  </a:lnTo>
                  <a:lnTo>
                    <a:pt x="969" y="153"/>
                  </a:lnTo>
                  <a:lnTo>
                    <a:pt x="970" y="152"/>
                  </a:lnTo>
                  <a:lnTo>
                    <a:pt x="971" y="153"/>
                  </a:lnTo>
                  <a:lnTo>
                    <a:pt x="971" y="155"/>
                  </a:lnTo>
                  <a:close/>
                  <a:moveTo>
                    <a:pt x="973" y="159"/>
                  </a:moveTo>
                  <a:lnTo>
                    <a:pt x="971" y="159"/>
                  </a:lnTo>
                  <a:lnTo>
                    <a:pt x="971" y="159"/>
                  </a:lnTo>
                  <a:lnTo>
                    <a:pt x="971" y="158"/>
                  </a:lnTo>
                  <a:lnTo>
                    <a:pt x="971" y="156"/>
                  </a:lnTo>
                  <a:lnTo>
                    <a:pt x="973" y="156"/>
                  </a:lnTo>
                  <a:lnTo>
                    <a:pt x="973" y="156"/>
                  </a:lnTo>
                  <a:lnTo>
                    <a:pt x="973" y="158"/>
                  </a:lnTo>
                  <a:lnTo>
                    <a:pt x="973" y="159"/>
                  </a:lnTo>
                  <a:close/>
                  <a:moveTo>
                    <a:pt x="244" y="162"/>
                  </a:moveTo>
                  <a:lnTo>
                    <a:pt x="241" y="162"/>
                  </a:lnTo>
                  <a:lnTo>
                    <a:pt x="240" y="162"/>
                  </a:lnTo>
                  <a:lnTo>
                    <a:pt x="240" y="159"/>
                  </a:lnTo>
                  <a:lnTo>
                    <a:pt x="241" y="157"/>
                  </a:lnTo>
                  <a:lnTo>
                    <a:pt x="242" y="157"/>
                  </a:lnTo>
                  <a:lnTo>
                    <a:pt x="244" y="160"/>
                  </a:lnTo>
                  <a:lnTo>
                    <a:pt x="244" y="162"/>
                  </a:lnTo>
                  <a:close/>
                  <a:moveTo>
                    <a:pt x="286" y="177"/>
                  </a:moveTo>
                  <a:lnTo>
                    <a:pt x="287" y="177"/>
                  </a:lnTo>
                  <a:lnTo>
                    <a:pt x="285" y="176"/>
                  </a:lnTo>
                  <a:lnTo>
                    <a:pt x="284" y="176"/>
                  </a:lnTo>
                  <a:lnTo>
                    <a:pt x="283" y="176"/>
                  </a:lnTo>
                  <a:lnTo>
                    <a:pt x="281" y="171"/>
                  </a:lnTo>
                  <a:lnTo>
                    <a:pt x="282" y="171"/>
                  </a:lnTo>
                  <a:lnTo>
                    <a:pt x="285" y="175"/>
                  </a:lnTo>
                  <a:lnTo>
                    <a:pt x="286" y="177"/>
                  </a:lnTo>
                  <a:close/>
                  <a:moveTo>
                    <a:pt x="974" y="178"/>
                  </a:moveTo>
                  <a:lnTo>
                    <a:pt x="974" y="179"/>
                  </a:lnTo>
                  <a:lnTo>
                    <a:pt x="973" y="178"/>
                  </a:lnTo>
                  <a:lnTo>
                    <a:pt x="972" y="178"/>
                  </a:lnTo>
                  <a:lnTo>
                    <a:pt x="973" y="174"/>
                  </a:lnTo>
                  <a:lnTo>
                    <a:pt x="973" y="174"/>
                  </a:lnTo>
                  <a:lnTo>
                    <a:pt x="974" y="176"/>
                  </a:lnTo>
                  <a:lnTo>
                    <a:pt x="974" y="178"/>
                  </a:lnTo>
                  <a:close/>
                  <a:moveTo>
                    <a:pt x="1037" y="184"/>
                  </a:moveTo>
                  <a:lnTo>
                    <a:pt x="1036" y="184"/>
                  </a:lnTo>
                  <a:lnTo>
                    <a:pt x="1034" y="182"/>
                  </a:lnTo>
                  <a:lnTo>
                    <a:pt x="1032" y="180"/>
                  </a:lnTo>
                  <a:lnTo>
                    <a:pt x="1029" y="177"/>
                  </a:lnTo>
                  <a:lnTo>
                    <a:pt x="1037" y="182"/>
                  </a:lnTo>
                  <a:lnTo>
                    <a:pt x="1037" y="184"/>
                  </a:lnTo>
                  <a:close/>
                  <a:moveTo>
                    <a:pt x="289" y="183"/>
                  </a:moveTo>
                  <a:lnTo>
                    <a:pt x="289" y="184"/>
                  </a:lnTo>
                  <a:lnTo>
                    <a:pt x="291" y="182"/>
                  </a:lnTo>
                  <a:lnTo>
                    <a:pt x="293" y="185"/>
                  </a:lnTo>
                  <a:lnTo>
                    <a:pt x="294" y="186"/>
                  </a:lnTo>
                  <a:lnTo>
                    <a:pt x="296" y="187"/>
                  </a:lnTo>
                  <a:lnTo>
                    <a:pt x="294" y="187"/>
                  </a:lnTo>
                  <a:lnTo>
                    <a:pt x="293" y="188"/>
                  </a:lnTo>
                  <a:lnTo>
                    <a:pt x="293" y="188"/>
                  </a:lnTo>
                  <a:lnTo>
                    <a:pt x="287" y="185"/>
                  </a:lnTo>
                  <a:lnTo>
                    <a:pt x="282" y="185"/>
                  </a:lnTo>
                  <a:lnTo>
                    <a:pt x="280" y="185"/>
                  </a:lnTo>
                  <a:lnTo>
                    <a:pt x="279" y="184"/>
                  </a:lnTo>
                  <a:lnTo>
                    <a:pt x="281" y="182"/>
                  </a:lnTo>
                  <a:lnTo>
                    <a:pt x="282" y="178"/>
                  </a:lnTo>
                  <a:lnTo>
                    <a:pt x="285" y="178"/>
                  </a:lnTo>
                  <a:lnTo>
                    <a:pt x="285" y="180"/>
                  </a:lnTo>
                  <a:lnTo>
                    <a:pt x="285" y="180"/>
                  </a:lnTo>
                  <a:lnTo>
                    <a:pt x="287" y="182"/>
                  </a:lnTo>
                  <a:lnTo>
                    <a:pt x="289" y="183"/>
                  </a:lnTo>
                  <a:close/>
                  <a:moveTo>
                    <a:pt x="98" y="194"/>
                  </a:moveTo>
                  <a:lnTo>
                    <a:pt x="96" y="196"/>
                  </a:lnTo>
                  <a:lnTo>
                    <a:pt x="93" y="194"/>
                  </a:lnTo>
                  <a:lnTo>
                    <a:pt x="94" y="192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7" y="185"/>
                  </a:lnTo>
                  <a:lnTo>
                    <a:pt x="94" y="178"/>
                  </a:lnTo>
                  <a:lnTo>
                    <a:pt x="96" y="178"/>
                  </a:lnTo>
                  <a:lnTo>
                    <a:pt x="97" y="178"/>
                  </a:lnTo>
                  <a:lnTo>
                    <a:pt x="99" y="183"/>
                  </a:lnTo>
                  <a:lnTo>
                    <a:pt x="101" y="186"/>
                  </a:lnTo>
                  <a:lnTo>
                    <a:pt x="100" y="189"/>
                  </a:lnTo>
                  <a:lnTo>
                    <a:pt x="98" y="194"/>
                  </a:lnTo>
                  <a:close/>
                  <a:moveTo>
                    <a:pt x="1075" y="178"/>
                  </a:moveTo>
                  <a:lnTo>
                    <a:pt x="1080" y="180"/>
                  </a:lnTo>
                  <a:lnTo>
                    <a:pt x="1081" y="179"/>
                  </a:lnTo>
                  <a:lnTo>
                    <a:pt x="1090" y="183"/>
                  </a:lnTo>
                  <a:lnTo>
                    <a:pt x="1091" y="184"/>
                  </a:lnTo>
                  <a:lnTo>
                    <a:pt x="1090" y="185"/>
                  </a:lnTo>
                  <a:lnTo>
                    <a:pt x="1091" y="187"/>
                  </a:lnTo>
                  <a:lnTo>
                    <a:pt x="1089" y="189"/>
                  </a:lnTo>
                  <a:lnTo>
                    <a:pt x="1088" y="189"/>
                  </a:lnTo>
                  <a:lnTo>
                    <a:pt x="1086" y="188"/>
                  </a:lnTo>
                  <a:lnTo>
                    <a:pt x="1084" y="188"/>
                  </a:lnTo>
                  <a:lnTo>
                    <a:pt x="1081" y="189"/>
                  </a:lnTo>
                  <a:lnTo>
                    <a:pt x="1079" y="188"/>
                  </a:lnTo>
                  <a:lnTo>
                    <a:pt x="1078" y="187"/>
                  </a:lnTo>
                  <a:lnTo>
                    <a:pt x="1075" y="185"/>
                  </a:lnTo>
                  <a:lnTo>
                    <a:pt x="1071" y="180"/>
                  </a:lnTo>
                  <a:lnTo>
                    <a:pt x="1069" y="181"/>
                  </a:lnTo>
                  <a:lnTo>
                    <a:pt x="1070" y="182"/>
                  </a:lnTo>
                  <a:lnTo>
                    <a:pt x="1072" y="183"/>
                  </a:lnTo>
                  <a:lnTo>
                    <a:pt x="1074" y="187"/>
                  </a:lnTo>
                  <a:lnTo>
                    <a:pt x="1075" y="187"/>
                  </a:lnTo>
                  <a:lnTo>
                    <a:pt x="1076" y="187"/>
                  </a:lnTo>
                  <a:lnTo>
                    <a:pt x="1078" y="188"/>
                  </a:lnTo>
                  <a:lnTo>
                    <a:pt x="1078" y="191"/>
                  </a:lnTo>
                  <a:lnTo>
                    <a:pt x="1074" y="191"/>
                  </a:lnTo>
                  <a:lnTo>
                    <a:pt x="1072" y="190"/>
                  </a:lnTo>
                  <a:lnTo>
                    <a:pt x="1072" y="187"/>
                  </a:lnTo>
                  <a:lnTo>
                    <a:pt x="1069" y="188"/>
                  </a:lnTo>
                  <a:lnTo>
                    <a:pt x="1068" y="189"/>
                  </a:lnTo>
                  <a:lnTo>
                    <a:pt x="1068" y="189"/>
                  </a:lnTo>
                  <a:lnTo>
                    <a:pt x="1066" y="187"/>
                  </a:lnTo>
                  <a:lnTo>
                    <a:pt x="1061" y="186"/>
                  </a:lnTo>
                  <a:lnTo>
                    <a:pt x="1058" y="185"/>
                  </a:lnTo>
                  <a:lnTo>
                    <a:pt x="1060" y="183"/>
                  </a:lnTo>
                  <a:lnTo>
                    <a:pt x="1060" y="181"/>
                  </a:lnTo>
                  <a:lnTo>
                    <a:pt x="1062" y="180"/>
                  </a:lnTo>
                  <a:lnTo>
                    <a:pt x="1064" y="181"/>
                  </a:lnTo>
                  <a:lnTo>
                    <a:pt x="1066" y="180"/>
                  </a:lnTo>
                  <a:lnTo>
                    <a:pt x="1068" y="180"/>
                  </a:lnTo>
                  <a:lnTo>
                    <a:pt x="1068" y="180"/>
                  </a:lnTo>
                  <a:lnTo>
                    <a:pt x="1073" y="179"/>
                  </a:lnTo>
                  <a:lnTo>
                    <a:pt x="1075" y="178"/>
                  </a:lnTo>
                  <a:close/>
                  <a:moveTo>
                    <a:pt x="257" y="189"/>
                  </a:moveTo>
                  <a:lnTo>
                    <a:pt x="253" y="189"/>
                  </a:lnTo>
                  <a:lnTo>
                    <a:pt x="249" y="189"/>
                  </a:lnTo>
                  <a:lnTo>
                    <a:pt x="250" y="187"/>
                  </a:lnTo>
                  <a:lnTo>
                    <a:pt x="252" y="185"/>
                  </a:lnTo>
                  <a:lnTo>
                    <a:pt x="253" y="185"/>
                  </a:lnTo>
                  <a:lnTo>
                    <a:pt x="257" y="187"/>
                  </a:lnTo>
                  <a:lnTo>
                    <a:pt x="258" y="188"/>
                  </a:lnTo>
                  <a:lnTo>
                    <a:pt x="257" y="189"/>
                  </a:lnTo>
                  <a:close/>
                  <a:moveTo>
                    <a:pt x="968" y="193"/>
                  </a:moveTo>
                  <a:lnTo>
                    <a:pt x="966" y="194"/>
                  </a:lnTo>
                  <a:lnTo>
                    <a:pt x="964" y="194"/>
                  </a:lnTo>
                  <a:lnTo>
                    <a:pt x="964" y="191"/>
                  </a:lnTo>
                  <a:lnTo>
                    <a:pt x="964" y="187"/>
                  </a:lnTo>
                  <a:lnTo>
                    <a:pt x="966" y="186"/>
                  </a:lnTo>
                  <a:lnTo>
                    <a:pt x="969" y="187"/>
                  </a:lnTo>
                  <a:lnTo>
                    <a:pt x="968" y="188"/>
                  </a:lnTo>
                  <a:lnTo>
                    <a:pt x="968" y="190"/>
                  </a:lnTo>
                  <a:lnTo>
                    <a:pt x="968" y="193"/>
                  </a:lnTo>
                  <a:close/>
                  <a:moveTo>
                    <a:pt x="977" y="188"/>
                  </a:moveTo>
                  <a:lnTo>
                    <a:pt x="981" y="192"/>
                  </a:lnTo>
                  <a:lnTo>
                    <a:pt x="978" y="196"/>
                  </a:lnTo>
                  <a:lnTo>
                    <a:pt x="980" y="199"/>
                  </a:lnTo>
                  <a:lnTo>
                    <a:pt x="984" y="199"/>
                  </a:lnTo>
                  <a:lnTo>
                    <a:pt x="986" y="200"/>
                  </a:lnTo>
                  <a:lnTo>
                    <a:pt x="986" y="201"/>
                  </a:lnTo>
                  <a:lnTo>
                    <a:pt x="987" y="202"/>
                  </a:lnTo>
                  <a:lnTo>
                    <a:pt x="986" y="204"/>
                  </a:lnTo>
                  <a:lnTo>
                    <a:pt x="983" y="205"/>
                  </a:lnTo>
                  <a:lnTo>
                    <a:pt x="980" y="203"/>
                  </a:lnTo>
                  <a:lnTo>
                    <a:pt x="979" y="202"/>
                  </a:lnTo>
                  <a:lnTo>
                    <a:pt x="979" y="201"/>
                  </a:lnTo>
                  <a:lnTo>
                    <a:pt x="975" y="202"/>
                  </a:lnTo>
                  <a:lnTo>
                    <a:pt x="974" y="202"/>
                  </a:lnTo>
                  <a:lnTo>
                    <a:pt x="973" y="200"/>
                  </a:lnTo>
                  <a:lnTo>
                    <a:pt x="975" y="198"/>
                  </a:lnTo>
                  <a:lnTo>
                    <a:pt x="971" y="196"/>
                  </a:lnTo>
                  <a:lnTo>
                    <a:pt x="969" y="193"/>
                  </a:lnTo>
                  <a:lnTo>
                    <a:pt x="969" y="192"/>
                  </a:lnTo>
                  <a:lnTo>
                    <a:pt x="970" y="190"/>
                  </a:lnTo>
                  <a:lnTo>
                    <a:pt x="970" y="188"/>
                  </a:lnTo>
                  <a:lnTo>
                    <a:pt x="971" y="188"/>
                  </a:lnTo>
                  <a:lnTo>
                    <a:pt x="974" y="190"/>
                  </a:lnTo>
                  <a:lnTo>
                    <a:pt x="975" y="188"/>
                  </a:lnTo>
                  <a:lnTo>
                    <a:pt x="976" y="188"/>
                  </a:lnTo>
                  <a:lnTo>
                    <a:pt x="977" y="188"/>
                  </a:lnTo>
                  <a:close/>
                  <a:moveTo>
                    <a:pt x="280" y="188"/>
                  </a:moveTo>
                  <a:lnTo>
                    <a:pt x="282" y="191"/>
                  </a:lnTo>
                  <a:lnTo>
                    <a:pt x="283" y="192"/>
                  </a:lnTo>
                  <a:lnTo>
                    <a:pt x="282" y="194"/>
                  </a:lnTo>
                  <a:lnTo>
                    <a:pt x="281" y="196"/>
                  </a:lnTo>
                  <a:lnTo>
                    <a:pt x="280" y="197"/>
                  </a:lnTo>
                  <a:lnTo>
                    <a:pt x="278" y="196"/>
                  </a:lnTo>
                  <a:lnTo>
                    <a:pt x="276" y="198"/>
                  </a:lnTo>
                  <a:lnTo>
                    <a:pt x="276" y="194"/>
                  </a:lnTo>
                  <a:lnTo>
                    <a:pt x="273" y="192"/>
                  </a:lnTo>
                  <a:lnTo>
                    <a:pt x="274" y="189"/>
                  </a:lnTo>
                  <a:lnTo>
                    <a:pt x="275" y="189"/>
                  </a:lnTo>
                  <a:lnTo>
                    <a:pt x="276" y="189"/>
                  </a:lnTo>
                  <a:lnTo>
                    <a:pt x="276" y="190"/>
                  </a:lnTo>
                  <a:lnTo>
                    <a:pt x="280" y="188"/>
                  </a:lnTo>
                  <a:close/>
                  <a:moveTo>
                    <a:pt x="1155" y="200"/>
                  </a:moveTo>
                  <a:lnTo>
                    <a:pt x="1164" y="200"/>
                  </a:lnTo>
                  <a:lnTo>
                    <a:pt x="1167" y="200"/>
                  </a:lnTo>
                  <a:lnTo>
                    <a:pt x="1171" y="200"/>
                  </a:lnTo>
                  <a:lnTo>
                    <a:pt x="1172" y="201"/>
                  </a:lnTo>
                  <a:lnTo>
                    <a:pt x="1175" y="204"/>
                  </a:lnTo>
                  <a:lnTo>
                    <a:pt x="1174" y="205"/>
                  </a:lnTo>
                  <a:lnTo>
                    <a:pt x="1174" y="209"/>
                  </a:lnTo>
                  <a:lnTo>
                    <a:pt x="1175" y="211"/>
                  </a:lnTo>
                  <a:lnTo>
                    <a:pt x="1177" y="214"/>
                  </a:lnTo>
                  <a:lnTo>
                    <a:pt x="1179" y="218"/>
                  </a:lnTo>
                  <a:lnTo>
                    <a:pt x="1179" y="219"/>
                  </a:lnTo>
                  <a:lnTo>
                    <a:pt x="1179" y="223"/>
                  </a:lnTo>
                  <a:lnTo>
                    <a:pt x="1178" y="224"/>
                  </a:lnTo>
                  <a:lnTo>
                    <a:pt x="1176" y="227"/>
                  </a:lnTo>
                  <a:lnTo>
                    <a:pt x="1175" y="230"/>
                  </a:lnTo>
                  <a:lnTo>
                    <a:pt x="1176" y="234"/>
                  </a:lnTo>
                  <a:lnTo>
                    <a:pt x="1176" y="237"/>
                  </a:lnTo>
                  <a:lnTo>
                    <a:pt x="1176" y="241"/>
                  </a:lnTo>
                  <a:lnTo>
                    <a:pt x="1176" y="244"/>
                  </a:lnTo>
                  <a:lnTo>
                    <a:pt x="1178" y="248"/>
                  </a:lnTo>
                  <a:lnTo>
                    <a:pt x="1183" y="257"/>
                  </a:lnTo>
                  <a:lnTo>
                    <a:pt x="1185" y="263"/>
                  </a:lnTo>
                  <a:lnTo>
                    <a:pt x="1186" y="260"/>
                  </a:lnTo>
                  <a:lnTo>
                    <a:pt x="1186" y="256"/>
                  </a:lnTo>
                  <a:lnTo>
                    <a:pt x="1188" y="254"/>
                  </a:lnTo>
                  <a:lnTo>
                    <a:pt x="1189" y="254"/>
                  </a:lnTo>
                  <a:lnTo>
                    <a:pt x="1190" y="254"/>
                  </a:lnTo>
                  <a:lnTo>
                    <a:pt x="1191" y="256"/>
                  </a:lnTo>
                  <a:lnTo>
                    <a:pt x="1191" y="259"/>
                  </a:lnTo>
                  <a:lnTo>
                    <a:pt x="1193" y="266"/>
                  </a:lnTo>
                  <a:lnTo>
                    <a:pt x="1195" y="267"/>
                  </a:lnTo>
                  <a:lnTo>
                    <a:pt x="1197" y="265"/>
                  </a:lnTo>
                  <a:lnTo>
                    <a:pt x="1197" y="268"/>
                  </a:lnTo>
                  <a:lnTo>
                    <a:pt x="1197" y="272"/>
                  </a:lnTo>
                  <a:lnTo>
                    <a:pt x="1198" y="275"/>
                  </a:lnTo>
                  <a:lnTo>
                    <a:pt x="1199" y="276"/>
                  </a:lnTo>
                  <a:lnTo>
                    <a:pt x="1203" y="278"/>
                  </a:lnTo>
                  <a:lnTo>
                    <a:pt x="1205" y="279"/>
                  </a:lnTo>
                  <a:lnTo>
                    <a:pt x="1209" y="279"/>
                  </a:lnTo>
                  <a:lnTo>
                    <a:pt x="1213" y="279"/>
                  </a:lnTo>
                  <a:lnTo>
                    <a:pt x="1217" y="279"/>
                  </a:lnTo>
                  <a:lnTo>
                    <a:pt x="1218" y="276"/>
                  </a:lnTo>
                  <a:lnTo>
                    <a:pt x="1221" y="274"/>
                  </a:lnTo>
                  <a:lnTo>
                    <a:pt x="1228" y="268"/>
                  </a:lnTo>
                  <a:lnTo>
                    <a:pt x="1230" y="265"/>
                  </a:lnTo>
                  <a:lnTo>
                    <a:pt x="1231" y="261"/>
                  </a:lnTo>
                  <a:lnTo>
                    <a:pt x="1233" y="261"/>
                  </a:lnTo>
                  <a:lnTo>
                    <a:pt x="1239" y="256"/>
                  </a:lnTo>
                  <a:lnTo>
                    <a:pt x="1240" y="254"/>
                  </a:lnTo>
                  <a:lnTo>
                    <a:pt x="1241" y="251"/>
                  </a:lnTo>
                  <a:lnTo>
                    <a:pt x="1242" y="248"/>
                  </a:lnTo>
                  <a:lnTo>
                    <a:pt x="1244" y="246"/>
                  </a:lnTo>
                  <a:lnTo>
                    <a:pt x="1251" y="245"/>
                  </a:lnTo>
                  <a:lnTo>
                    <a:pt x="1258" y="244"/>
                  </a:lnTo>
                  <a:lnTo>
                    <a:pt x="1264" y="241"/>
                  </a:lnTo>
                  <a:lnTo>
                    <a:pt x="1268" y="239"/>
                  </a:lnTo>
                  <a:lnTo>
                    <a:pt x="1268" y="237"/>
                  </a:lnTo>
                  <a:lnTo>
                    <a:pt x="1266" y="235"/>
                  </a:lnTo>
                  <a:lnTo>
                    <a:pt x="1266" y="234"/>
                  </a:lnTo>
                  <a:lnTo>
                    <a:pt x="1268" y="232"/>
                  </a:lnTo>
                  <a:lnTo>
                    <a:pt x="1274" y="229"/>
                  </a:lnTo>
                  <a:lnTo>
                    <a:pt x="1281" y="225"/>
                  </a:lnTo>
                  <a:lnTo>
                    <a:pt x="1286" y="223"/>
                  </a:lnTo>
                  <a:lnTo>
                    <a:pt x="1290" y="223"/>
                  </a:lnTo>
                  <a:lnTo>
                    <a:pt x="1293" y="225"/>
                  </a:lnTo>
                  <a:lnTo>
                    <a:pt x="1296" y="227"/>
                  </a:lnTo>
                  <a:lnTo>
                    <a:pt x="1312" y="232"/>
                  </a:lnTo>
                  <a:lnTo>
                    <a:pt x="1315" y="234"/>
                  </a:lnTo>
                  <a:lnTo>
                    <a:pt x="1317" y="236"/>
                  </a:lnTo>
                  <a:lnTo>
                    <a:pt x="1320" y="237"/>
                  </a:lnTo>
                  <a:lnTo>
                    <a:pt x="1324" y="238"/>
                  </a:lnTo>
                  <a:lnTo>
                    <a:pt x="1327" y="240"/>
                  </a:lnTo>
                  <a:lnTo>
                    <a:pt x="1331" y="241"/>
                  </a:lnTo>
                  <a:lnTo>
                    <a:pt x="1337" y="245"/>
                  </a:lnTo>
                  <a:lnTo>
                    <a:pt x="1346" y="249"/>
                  </a:lnTo>
                  <a:lnTo>
                    <a:pt x="1349" y="249"/>
                  </a:lnTo>
                  <a:lnTo>
                    <a:pt x="1357" y="249"/>
                  </a:lnTo>
                  <a:lnTo>
                    <a:pt x="1359" y="250"/>
                  </a:lnTo>
                  <a:lnTo>
                    <a:pt x="1361" y="251"/>
                  </a:lnTo>
                  <a:lnTo>
                    <a:pt x="1362" y="251"/>
                  </a:lnTo>
                  <a:lnTo>
                    <a:pt x="1372" y="252"/>
                  </a:lnTo>
                  <a:lnTo>
                    <a:pt x="1373" y="252"/>
                  </a:lnTo>
                  <a:lnTo>
                    <a:pt x="1374" y="254"/>
                  </a:lnTo>
                  <a:lnTo>
                    <a:pt x="1375" y="256"/>
                  </a:lnTo>
                  <a:lnTo>
                    <a:pt x="1383" y="257"/>
                  </a:lnTo>
                  <a:lnTo>
                    <a:pt x="1383" y="262"/>
                  </a:lnTo>
                  <a:lnTo>
                    <a:pt x="1383" y="268"/>
                  </a:lnTo>
                  <a:lnTo>
                    <a:pt x="1383" y="275"/>
                  </a:lnTo>
                  <a:lnTo>
                    <a:pt x="1383" y="281"/>
                  </a:lnTo>
                  <a:lnTo>
                    <a:pt x="1383" y="287"/>
                  </a:lnTo>
                  <a:lnTo>
                    <a:pt x="1383" y="293"/>
                  </a:lnTo>
                  <a:lnTo>
                    <a:pt x="1383" y="299"/>
                  </a:lnTo>
                  <a:lnTo>
                    <a:pt x="1383" y="305"/>
                  </a:lnTo>
                  <a:lnTo>
                    <a:pt x="1383" y="311"/>
                  </a:lnTo>
                  <a:lnTo>
                    <a:pt x="1383" y="317"/>
                  </a:lnTo>
                  <a:lnTo>
                    <a:pt x="1383" y="324"/>
                  </a:lnTo>
                  <a:lnTo>
                    <a:pt x="1383" y="330"/>
                  </a:lnTo>
                  <a:lnTo>
                    <a:pt x="1383" y="336"/>
                  </a:lnTo>
                  <a:lnTo>
                    <a:pt x="1383" y="342"/>
                  </a:lnTo>
                  <a:lnTo>
                    <a:pt x="1383" y="348"/>
                  </a:lnTo>
                  <a:lnTo>
                    <a:pt x="1383" y="354"/>
                  </a:lnTo>
                  <a:lnTo>
                    <a:pt x="1383" y="360"/>
                  </a:lnTo>
                  <a:lnTo>
                    <a:pt x="1383" y="366"/>
                  </a:lnTo>
                  <a:lnTo>
                    <a:pt x="1383" y="369"/>
                  </a:lnTo>
                  <a:lnTo>
                    <a:pt x="1381" y="372"/>
                  </a:lnTo>
                  <a:lnTo>
                    <a:pt x="1379" y="377"/>
                  </a:lnTo>
                  <a:lnTo>
                    <a:pt x="1379" y="381"/>
                  </a:lnTo>
                  <a:lnTo>
                    <a:pt x="1381" y="384"/>
                  </a:lnTo>
                  <a:lnTo>
                    <a:pt x="1383" y="386"/>
                  </a:lnTo>
                  <a:lnTo>
                    <a:pt x="1383" y="391"/>
                  </a:lnTo>
                  <a:lnTo>
                    <a:pt x="1383" y="397"/>
                  </a:lnTo>
                  <a:lnTo>
                    <a:pt x="1383" y="403"/>
                  </a:lnTo>
                  <a:lnTo>
                    <a:pt x="1383" y="410"/>
                  </a:lnTo>
                  <a:lnTo>
                    <a:pt x="1383" y="416"/>
                  </a:lnTo>
                  <a:lnTo>
                    <a:pt x="1383" y="422"/>
                  </a:lnTo>
                  <a:lnTo>
                    <a:pt x="1383" y="428"/>
                  </a:lnTo>
                  <a:lnTo>
                    <a:pt x="1383" y="434"/>
                  </a:lnTo>
                  <a:lnTo>
                    <a:pt x="1383" y="440"/>
                  </a:lnTo>
                  <a:lnTo>
                    <a:pt x="1383" y="446"/>
                  </a:lnTo>
                  <a:lnTo>
                    <a:pt x="1383" y="452"/>
                  </a:lnTo>
                  <a:lnTo>
                    <a:pt x="1383" y="453"/>
                  </a:lnTo>
                  <a:lnTo>
                    <a:pt x="1381" y="452"/>
                  </a:lnTo>
                  <a:lnTo>
                    <a:pt x="1376" y="449"/>
                  </a:lnTo>
                  <a:lnTo>
                    <a:pt x="1373" y="445"/>
                  </a:lnTo>
                  <a:lnTo>
                    <a:pt x="1370" y="441"/>
                  </a:lnTo>
                  <a:lnTo>
                    <a:pt x="1368" y="438"/>
                  </a:lnTo>
                  <a:lnTo>
                    <a:pt x="1356" y="428"/>
                  </a:lnTo>
                  <a:lnTo>
                    <a:pt x="1353" y="425"/>
                  </a:lnTo>
                  <a:lnTo>
                    <a:pt x="1352" y="424"/>
                  </a:lnTo>
                  <a:lnTo>
                    <a:pt x="1352" y="423"/>
                  </a:lnTo>
                  <a:lnTo>
                    <a:pt x="1354" y="421"/>
                  </a:lnTo>
                  <a:lnTo>
                    <a:pt x="1356" y="417"/>
                  </a:lnTo>
                  <a:lnTo>
                    <a:pt x="1354" y="419"/>
                  </a:lnTo>
                  <a:lnTo>
                    <a:pt x="1351" y="422"/>
                  </a:lnTo>
                  <a:lnTo>
                    <a:pt x="1346" y="423"/>
                  </a:lnTo>
                  <a:lnTo>
                    <a:pt x="1342" y="423"/>
                  </a:lnTo>
                  <a:lnTo>
                    <a:pt x="1338" y="424"/>
                  </a:lnTo>
                  <a:lnTo>
                    <a:pt x="1334" y="425"/>
                  </a:lnTo>
                  <a:lnTo>
                    <a:pt x="1332" y="424"/>
                  </a:lnTo>
                  <a:lnTo>
                    <a:pt x="1331" y="423"/>
                  </a:lnTo>
                  <a:lnTo>
                    <a:pt x="1331" y="421"/>
                  </a:lnTo>
                  <a:lnTo>
                    <a:pt x="1330" y="418"/>
                  </a:lnTo>
                  <a:lnTo>
                    <a:pt x="1329" y="422"/>
                  </a:lnTo>
                  <a:lnTo>
                    <a:pt x="1325" y="423"/>
                  </a:lnTo>
                  <a:lnTo>
                    <a:pt x="1321" y="427"/>
                  </a:lnTo>
                  <a:lnTo>
                    <a:pt x="1320" y="426"/>
                  </a:lnTo>
                  <a:lnTo>
                    <a:pt x="1318" y="425"/>
                  </a:lnTo>
                  <a:lnTo>
                    <a:pt x="1318" y="423"/>
                  </a:lnTo>
                  <a:lnTo>
                    <a:pt x="1319" y="422"/>
                  </a:lnTo>
                  <a:lnTo>
                    <a:pt x="1320" y="420"/>
                  </a:lnTo>
                  <a:lnTo>
                    <a:pt x="1321" y="417"/>
                  </a:lnTo>
                  <a:lnTo>
                    <a:pt x="1322" y="414"/>
                  </a:lnTo>
                  <a:lnTo>
                    <a:pt x="1324" y="410"/>
                  </a:lnTo>
                  <a:lnTo>
                    <a:pt x="1325" y="408"/>
                  </a:lnTo>
                  <a:lnTo>
                    <a:pt x="1325" y="407"/>
                  </a:lnTo>
                  <a:lnTo>
                    <a:pt x="1324" y="405"/>
                  </a:lnTo>
                  <a:lnTo>
                    <a:pt x="1322" y="404"/>
                  </a:lnTo>
                  <a:lnTo>
                    <a:pt x="1321" y="403"/>
                  </a:lnTo>
                  <a:lnTo>
                    <a:pt x="1319" y="400"/>
                  </a:lnTo>
                  <a:lnTo>
                    <a:pt x="1318" y="399"/>
                  </a:lnTo>
                  <a:lnTo>
                    <a:pt x="1316" y="398"/>
                  </a:lnTo>
                  <a:lnTo>
                    <a:pt x="1315" y="396"/>
                  </a:lnTo>
                  <a:lnTo>
                    <a:pt x="1316" y="395"/>
                  </a:lnTo>
                  <a:lnTo>
                    <a:pt x="1318" y="395"/>
                  </a:lnTo>
                  <a:lnTo>
                    <a:pt x="1320" y="395"/>
                  </a:lnTo>
                  <a:lnTo>
                    <a:pt x="1323" y="396"/>
                  </a:lnTo>
                  <a:lnTo>
                    <a:pt x="1324" y="396"/>
                  </a:lnTo>
                  <a:lnTo>
                    <a:pt x="1328" y="394"/>
                  </a:lnTo>
                  <a:lnTo>
                    <a:pt x="1326" y="395"/>
                  </a:lnTo>
                  <a:lnTo>
                    <a:pt x="1324" y="395"/>
                  </a:lnTo>
                  <a:lnTo>
                    <a:pt x="1318" y="393"/>
                  </a:lnTo>
                  <a:lnTo>
                    <a:pt x="1314" y="391"/>
                  </a:lnTo>
                  <a:lnTo>
                    <a:pt x="1310" y="387"/>
                  </a:lnTo>
                  <a:lnTo>
                    <a:pt x="1310" y="386"/>
                  </a:lnTo>
                  <a:lnTo>
                    <a:pt x="1313" y="385"/>
                  </a:lnTo>
                  <a:lnTo>
                    <a:pt x="1318" y="385"/>
                  </a:lnTo>
                  <a:lnTo>
                    <a:pt x="1317" y="382"/>
                  </a:lnTo>
                  <a:lnTo>
                    <a:pt x="1315" y="380"/>
                  </a:lnTo>
                  <a:lnTo>
                    <a:pt x="1313" y="377"/>
                  </a:lnTo>
                  <a:lnTo>
                    <a:pt x="1311" y="376"/>
                  </a:lnTo>
                  <a:lnTo>
                    <a:pt x="1309" y="372"/>
                  </a:lnTo>
                  <a:lnTo>
                    <a:pt x="1305" y="369"/>
                  </a:lnTo>
                  <a:lnTo>
                    <a:pt x="1304" y="362"/>
                  </a:lnTo>
                  <a:lnTo>
                    <a:pt x="1301" y="357"/>
                  </a:lnTo>
                  <a:lnTo>
                    <a:pt x="1302" y="355"/>
                  </a:lnTo>
                  <a:lnTo>
                    <a:pt x="1304" y="354"/>
                  </a:lnTo>
                  <a:lnTo>
                    <a:pt x="1301" y="354"/>
                  </a:lnTo>
                  <a:lnTo>
                    <a:pt x="1299" y="353"/>
                  </a:lnTo>
                  <a:lnTo>
                    <a:pt x="1300" y="350"/>
                  </a:lnTo>
                  <a:lnTo>
                    <a:pt x="1303" y="349"/>
                  </a:lnTo>
                  <a:lnTo>
                    <a:pt x="1300" y="349"/>
                  </a:lnTo>
                  <a:lnTo>
                    <a:pt x="1298" y="350"/>
                  </a:lnTo>
                  <a:lnTo>
                    <a:pt x="1296" y="350"/>
                  </a:lnTo>
                  <a:lnTo>
                    <a:pt x="1295" y="350"/>
                  </a:lnTo>
                  <a:lnTo>
                    <a:pt x="1294" y="349"/>
                  </a:lnTo>
                  <a:lnTo>
                    <a:pt x="1294" y="347"/>
                  </a:lnTo>
                  <a:lnTo>
                    <a:pt x="1295" y="345"/>
                  </a:lnTo>
                  <a:lnTo>
                    <a:pt x="1294" y="342"/>
                  </a:lnTo>
                  <a:lnTo>
                    <a:pt x="1292" y="341"/>
                  </a:lnTo>
                  <a:lnTo>
                    <a:pt x="1290" y="339"/>
                  </a:lnTo>
                  <a:lnTo>
                    <a:pt x="1289" y="339"/>
                  </a:lnTo>
                  <a:lnTo>
                    <a:pt x="1288" y="339"/>
                  </a:lnTo>
                  <a:lnTo>
                    <a:pt x="1286" y="338"/>
                  </a:lnTo>
                  <a:lnTo>
                    <a:pt x="1285" y="336"/>
                  </a:lnTo>
                  <a:lnTo>
                    <a:pt x="1272" y="329"/>
                  </a:lnTo>
                  <a:lnTo>
                    <a:pt x="1270" y="326"/>
                  </a:lnTo>
                  <a:lnTo>
                    <a:pt x="1269" y="328"/>
                  </a:lnTo>
                  <a:lnTo>
                    <a:pt x="1268" y="328"/>
                  </a:lnTo>
                  <a:lnTo>
                    <a:pt x="1266" y="327"/>
                  </a:lnTo>
                  <a:lnTo>
                    <a:pt x="1265" y="326"/>
                  </a:lnTo>
                  <a:lnTo>
                    <a:pt x="1263" y="326"/>
                  </a:lnTo>
                  <a:lnTo>
                    <a:pt x="1261" y="325"/>
                  </a:lnTo>
                  <a:lnTo>
                    <a:pt x="1259" y="325"/>
                  </a:lnTo>
                  <a:lnTo>
                    <a:pt x="1258" y="325"/>
                  </a:lnTo>
                  <a:lnTo>
                    <a:pt x="1251" y="323"/>
                  </a:lnTo>
                  <a:lnTo>
                    <a:pt x="1244" y="319"/>
                  </a:lnTo>
                  <a:lnTo>
                    <a:pt x="1238" y="318"/>
                  </a:lnTo>
                  <a:lnTo>
                    <a:pt x="1235" y="316"/>
                  </a:lnTo>
                  <a:lnTo>
                    <a:pt x="1231" y="314"/>
                  </a:lnTo>
                  <a:lnTo>
                    <a:pt x="1223" y="313"/>
                  </a:lnTo>
                  <a:lnTo>
                    <a:pt x="1216" y="312"/>
                  </a:lnTo>
                  <a:lnTo>
                    <a:pt x="1212" y="312"/>
                  </a:lnTo>
                  <a:lnTo>
                    <a:pt x="1210" y="312"/>
                  </a:lnTo>
                  <a:lnTo>
                    <a:pt x="1207" y="312"/>
                  </a:lnTo>
                  <a:lnTo>
                    <a:pt x="1194" y="304"/>
                  </a:lnTo>
                  <a:lnTo>
                    <a:pt x="1192" y="301"/>
                  </a:lnTo>
                  <a:lnTo>
                    <a:pt x="1192" y="298"/>
                  </a:lnTo>
                  <a:lnTo>
                    <a:pt x="1193" y="297"/>
                  </a:lnTo>
                  <a:lnTo>
                    <a:pt x="1198" y="297"/>
                  </a:lnTo>
                  <a:lnTo>
                    <a:pt x="1195" y="296"/>
                  </a:lnTo>
                  <a:lnTo>
                    <a:pt x="1193" y="296"/>
                  </a:lnTo>
                  <a:lnTo>
                    <a:pt x="1190" y="298"/>
                  </a:lnTo>
                  <a:lnTo>
                    <a:pt x="1188" y="298"/>
                  </a:lnTo>
                  <a:lnTo>
                    <a:pt x="1185" y="297"/>
                  </a:lnTo>
                  <a:lnTo>
                    <a:pt x="1184" y="295"/>
                  </a:lnTo>
                  <a:lnTo>
                    <a:pt x="1179" y="297"/>
                  </a:lnTo>
                  <a:lnTo>
                    <a:pt x="1178" y="295"/>
                  </a:lnTo>
                  <a:lnTo>
                    <a:pt x="1177" y="293"/>
                  </a:lnTo>
                  <a:lnTo>
                    <a:pt x="1176" y="292"/>
                  </a:lnTo>
                  <a:lnTo>
                    <a:pt x="1175" y="292"/>
                  </a:lnTo>
                  <a:lnTo>
                    <a:pt x="1173" y="293"/>
                  </a:lnTo>
                  <a:lnTo>
                    <a:pt x="1171" y="293"/>
                  </a:lnTo>
                  <a:lnTo>
                    <a:pt x="1170" y="292"/>
                  </a:lnTo>
                  <a:lnTo>
                    <a:pt x="1168" y="290"/>
                  </a:lnTo>
                  <a:lnTo>
                    <a:pt x="1167" y="289"/>
                  </a:lnTo>
                  <a:lnTo>
                    <a:pt x="1166" y="288"/>
                  </a:lnTo>
                  <a:lnTo>
                    <a:pt x="1164" y="286"/>
                  </a:lnTo>
                  <a:lnTo>
                    <a:pt x="1162" y="282"/>
                  </a:lnTo>
                  <a:lnTo>
                    <a:pt x="1162" y="278"/>
                  </a:lnTo>
                  <a:lnTo>
                    <a:pt x="1162" y="276"/>
                  </a:lnTo>
                  <a:lnTo>
                    <a:pt x="1165" y="273"/>
                  </a:lnTo>
                  <a:lnTo>
                    <a:pt x="1167" y="270"/>
                  </a:lnTo>
                  <a:lnTo>
                    <a:pt x="1165" y="270"/>
                  </a:lnTo>
                  <a:lnTo>
                    <a:pt x="1162" y="271"/>
                  </a:lnTo>
                  <a:lnTo>
                    <a:pt x="1162" y="272"/>
                  </a:lnTo>
                  <a:lnTo>
                    <a:pt x="1161" y="274"/>
                  </a:lnTo>
                  <a:lnTo>
                    <a:pt x="1161" y="279"/>
                  </a:lnTo>
                  <a:lnTo>
                    <a:pt x="1159" y="281"/>
                  </a:lnTo>
                  <a:lnTo>
                    <a:pt x="1157" y="281"/>
                  </a:lnTo>
                  <a:lnTo>
                    <a:pt x="1158" y="284"/>
                  </a:lnTo>
                  <a:lnTo>
                    <a:pt x="1157" y="287"/>
                  </a:lnTo>
                  <a:lnTo>
                    <a:pt x="1154" y="291"/>
                  </a:lnTo>
                  <a:lnTo>
                    <a:pt x="1154" y="292"/>
                  </a:lnTo>
                  <a:lnTo>
                    <a:pt x="1154" y="293"/>
                  </a:lnTo>
                  <a:lnTo>
                    <a:pt x="1154" y="295"/>
                  </a:lnTo>
                  <a:lnTo>
                    <a:pt x="1149" y="300"/>
                  </a:lnTo>
                  <a:lnTo>
                    <a:pt x="1148" y="300"/>
                  </a:lnTo>
                  <a:lnTo>
                    <a:pt x="1144" y="300"/>
                  </a:lnTo>
                  <a:lnTo>
                    <a:pt x="1140" y="302"/>
                  </a:lnTo>
                  <a:lnTo>
                    <a:pt x="1139" y="300"/>
                  </a:lnTo>
                  <a:lnTo>
                    <a:pt x="1137" y="298"/>
                  </a:lnTo>
                  <a:lnTo>
                    <a:pt x="1137" y="297"/>
                  </a:lnTo>
                  <a:lnTo>
                    <a:pt x="1135" y="293"/>
                  </a:lnTo>
                  <a:lnTo>
                    <a:pt x="1134" y="289"/>
                  </a:lnTo>
                  <a:lnTo>
                    <a:pt x="1137" y="285"/>
                  </a:lnTo>
                  <a:lnTo>
                    <a:pt x="1136" y="281"/>
                  </a:lnTo>
                  <a:lnTo>
                    <a:pt x="1134" y="277"/>
                  </a:lnTo>
                  <a:lnTo>
                    <a:pt x="1128" y="272"/>
                  </a:lnTo>
                  <a:lnTo>
                    <a:pt x="1122" y="268"/>
                  </a:lnTo>
                  <a:lnTo>
                    <a:pt x="1119" y="267"/>
                  </a:lnTo>
                  <a:lnTo>
                    <a:pt x="1114" y="266"/>
                  </a:lnTo>
                  <a:lnTo>
                    <a:pt x="1113" y="266"/>
                  </a:lnTo>
                  <a:lnTo>
                    <a:pt x="1112" y="264"/>
                  </a:lnTo>
                  <a:lnTo>
                    <a:pt x="1110" y="262"/>
                  </a:lnTo>
                  <a:lnTo>
                    <a:pt x="1113" y="261"/>
                  </a:lnTo>
                  <a:lnTo>
                    <a:pt x="1118" y="258"/>
                  </a:lnTo>
                  <a:lnTo>
                    <a:pt x="1121" y="258"/>
                  </a:lnTo>
                  <a:lnTo>
                    <a:pt x="1129" y="260"/>
                  </a:lnTo>
                  <a:lnTo>
                    <a:pt x="1131" y="261"/>
                  </a:lnTo>
                  <a:lnTo>
                    <a:pt x="1133" y="262"/>
                  </a:lnTo>
                  <a:lnTo>
                    <a:pt x="1138" y="258"/>
                  </a:lnTo>
                  <a:lnTo>
                    <a:pt x="1142" y="253"/>
                  </a:lnTo>
                  <a:lnTo>
                    <a:pt x="1145" y="252"/>
                  </a:lnTo>
                  <a:lnTo>
                    <a:pt x="1147" y="251"/>
                  </a:lnTo>
                  <a:lnTo>
                    <a:pt x="1149" y="252"/>
                  </a:lnTo>
                  <a:lnTo>
                    <a:pt x="1154" y="254"/>
                  </a:lnTo>
                  <a:lnTo>
                    <a:pt x="1157" y="254"/>
                  </a:lnTo>
                  <a:lnTo>
                    <a:pt x="1160" y="255"/>
                  </a:lnTo>
                  <a:lnTo>
                    <a:pt x="1161" y="256"/>
                  </a:lnTo>
                  <a:lnTo>
                    <a:pt x="1162" y="257"/>
                  </a:lnTo>
                  <a:lnTo>
                    <a:pt x="1163" y="254"/>
                  </a:lnTo>
                  <a:lnTo>
                    <a:pt x="1164" y="252"/>
                  </a:lnTo>
                  <a:lnTo>
                    <a:pt x="1167" y="251"/>
                  </a:lnTo>
                  <a:lnTo>
                    <a:pt x="1168" y="251"/>
                  </a:lnTo>
                  <a:lnTo>
                    <a:pt x="1168" y="250"/>
                  </a:lnTo>
                  <a:lnTo>
                    <a:pt x="1168" y="248"/>
                  </a:lnTo>
                  <a:lnTo>
                    <a:pt x="1165" y="247"/>
                  </a:lnTo>
                  <a:lnTo>
                    <a:pt x="1167" y="245"/>
                  </a:lnTo>
                  <a:lnTo>
                    <a:pt x="1168" y="244"/>
                  </a:lnTo>
                  <a:lnTo>
                    <a:pt x="1169" y="243"/>
                  </a:lnTo>
                  <a:lnTo>
                    <a:pt x="1169" y="241"/>
                  </a:lnTo>
                  <a:lnTo>
                    <a:pt x="1163" y="244"/>
                  </a:lnTo>
                  <a:lnTo>
                    <a:pt x="1156" y="245"/>
                  </a:lnTo>
                  <a:lnTo>
                    <a:pt x="1152" y="245"/>
                  </a:lnTo>
                  <a:lnTo>
                    <a:pt x="1148" y="245"/>
                  </a:lnTo>
                  <a:lnTo>
                    <a:pt x="1140" y="246"/>
                  </a:lnTo>
                  <a:lnTo>
                    <a:pt x="1137" y="246"/>
                  </a:lnTo>
                  <a:lnTo>
                    <a:pt x="1131" y="246"/>
                  </a:lnTo>
                  <a:lnTo>
                    <a:pt x="1126" y="245"/>
                  </a:lnTo>
                  <a:lnTo>
                    <a:pt x="1123" y="245"/>
                  </a:lnTo>
                  <a:lnTo>
                    <a:pt x="1121" y="246"/>
                  </a:lnTo>
                  <a:lnTo>
                    <a:pt x="1118" y="243"/>
                  </a:lnTo>
                  <a:lnTo>
                    <a:pt x="1115" y="241"/>
                  </a:lnTo>
                  <a:lnTo>
                    <a:pt x="1113" y="239"/>
                  </a:lnTo>
                  <a:lnTo>
                    <a:pt x="1112" y="238"/>
                  </a:lnTo>
                  <a:lnTo>
                    <a:pt x="1111" y="236"/>
                  </a:lnTo>
                  <a:lnTo>
                    <a:pt x="1109" y="230"/>
                  </a:lnTo>
                  <a:lnTo>
                    <a:pt x="1109" y="225"/>
                  </a:lnTo>
                  <a:lnTo>
                    <a:pt x="1106" y="225"/>
                  </a:lnTo>
                  <a:lnTo>
                    <a:pt x="1103" y="224"/>
                  </a:lnTo>
                  <a:lnTo>
                    <a:pt x="1090" y="220"/>
                  </a:lnTo>
                  <a:lnTo>
                    <a:pt x="1088" y="221"/>
                  </a:lnTo>
                  <a:lnTo>
                    <a:pt x="1086" y="222"/>
                  </a:lnTo>
                  <a:lnTo>
                    <a:pt x="1085" y="222"/>
                  </a:lnTo>
                  <a:lnTo>
                    <a:pt x="1083" y="222"/>
                  </a:lnTo>
                  <a:lnTo>
                    <a:pt x="1081" y="221"/>
                  </a:lnTo>
                  <a:lnTo>
                    <a:pt x="1081" y="219"/>
                  </a:lnTo>
                  <a:lnTo>
                    <a:pt x="1082" y="217"/>
                  </a:lnTo>
                  <a:lnTo>
                    <a:pt x="1083" y="216"/>
                  </a:lnTo>
                  <a:lnTo>
                    <a:pt x="1085" y="215"/>
                  </a:lnTo>
                  <a:lnTo>
                    <a:pt x="1086" y="213"/>
                  </a:lnTo>
                  <a:lnTo>
                    <a:pt x="1089" y="209"/>
                  </a:lnTo>
                  <a:lnTo>
                    <a:pt x="1089" y="207"/>
                  </a:lnTo>
                  <a:lnTo>
                    <a:pt x="1088" y="205"/>
                  </a:lnTo>
                  <a:lnTo>
                    <a:pt x="1089" y="204"/>
                  </a:lnTo>
                  <a:lnTo>
                    <a:pt x="1090" y="203"/>
                  </a:lnTo>
                  <a:lnTo>
                    <a:pt x="1095" y="202"/>
                  </a:lnTo>
                  <a:lnTo>
                    <a:pt x="1105" y="199"/>
                  </a:lnTo>
                  <a:lnTo>
                    <a:pt x="1108" y="198"/>
                  </a:lnTo>
                  <a:lnTo>
                    <a:pt x="1110" y="196"/>
                  </a:lnTo>
                  <a:lnTo>
                    <a:pt x="1113" y="194"/>
                  </a:lnTo>
                  <a:lnTo>
                    <a:pt x="1114" y="193"/>
                  </a:lnTo>
                  <a:lnTo>
                    <a:pt x="1115" y="192"/>
                  </a:lnTo>
                  <a:lnTo>
                    <a:pt x="1123" y="189"/>
                  </a:lnTo>
                  <a:lnTo>
                    <a:pt x="1126" y="189"/>
                  </a:lnTo>
                  <a:lnTo>
                    <a:pt x="1130" y="189"/>
                  </a:lnTo>
                  <a:lnTo>
                    <a:pt x="1137" y="191"/>
                  </a:lnTo>
                  <a:lnTo>
                    <a:pt x="1144" y="194"/>
                  </a:lnTo>
                  <a:lnTo>
                    <a:pt x="1149" y="198"/>
                  </a:lnTo>
                  <a:lnTo>
                    <a:pt x="1155" y="200"/>
                  </a:lnTo>
                  <a:close/>
                  <a:moveTo>
                    <a:pt x="805" y="190"/>
                  </a:moveTo>
                  <a:lnTo>
                    <a:pt x="806" y="192"/>
                  </a:lnTo>
                  <a:lnTo>
                    <a:pt x="806" y="193"/>
                  </a:lnTo>
                  <a:lnTo>
                    <a:pt x="805" y="193"/>
                  </a:lnTo>
                  <a:lnTo>
                    <a:pt x="801" y="193"/>
                  </a:lnTo>
                  <a:lnTo>
                    <a:pt x="801" y="193"/>
                  </a:lnTo>
                  <a:lnTo>
                    <a:pt x="800" y="194"/>
                  </a:lnTo>
                  <a:lnTo>
                    <a:pt x="798" y="194"/>
                  </a:lnTo>
                  <a:lnTo>
                    <a:pt x="799" y="193"/>
                  </a:lnTo>
                  <a:lnTo>
                    <a:pt x="801" y="190"/>
                  </a:lnTo>
                  <a:lnTo>
                    <a:pt x="803" y="191"/>
                  </a:lnTo>
                  <a:lnTo>
                    <a:pt x="805" y="190"/>
                  </a:lnTo>
                  <a:close/>
                  <a:moveTo>
                    <a:pt x="1070" y="194"/>
                  </a:moveTo>
                  <a:lnTo>
                    <a:pt x="1068" y="194"/>
                  </a:lnTo>
                  <a:lnTo>
                    <a:pt x="1065" y="193"/>
                  </a:lnTo>
                  <a:lnTo>
                    <a:pt x="1067" y="191"/>
                  </a:lnTo>
                  <a:lnTo>
                    <a:pt x="1068" y="191"/>
                  </a:lnTo>
                  <a:lnTo>
                    <a:pt x="1069" y="191"/>
                  </a:lnTo>
                  <a:lnTo>
                    <a:pt x="1069" y="191"/>
                  </a:lnTo>
                  <a:lnTo>
                    <a:pt x="1070" y="191"/>
                  </a:lnTo>
                  <a:lnTo>
                    <a:pt x="1071" y="192"/>
                  </a:lnTo>
                  <a:lnTo>
                    <a:pt x="1070" y="194"/>
                  </a:lnTo>
                  <a:close/>
                  <a:moveTo>
                    <a:pt x="969" y="202"/>
                  </a:moveTo>
                  <a:lnTo>
                    <a:pt x="969" y="202"/>
                  </a:lnTo>
                  <a:lnTo>
                    <a:pt x="966" y="201"/>
                  </a:lnTo>
                  <a:lnTo>
                    <a:pt x="965" y="201"/>
                  </a:lnTo>
                  <a:lnTo>
                    <a:pt x="966" y="197"/>
                  </a:lnTo>
                  <a:lnTo>
                    <a:pt x="968" y="197"/>
                  </a:lnTo>
                  <a:lnTo>
                    <a:pt x="969" y="201"/>
                  </a:lnTo>
                  <a:lnTo>
                    <a:pt x="969" y="202"/>
                  </a:lnTo>
                  <a:close/>
                  <a:moveTo>
                    <a:pt x="1213" y="198"/>
                  </a:moveTo>
                  <a:lnTo>
                    <a:pt x="1220" y="199"/>
                  </a:lnTo>
                  <a:lnTo>
                    <a:pt x="1222" y="199"/>
                  </a:lnTo>
                  <a:lnTo>
                    <a:pt x="1225" y="200"/>
                  </a:lnTo>
                  <a:lnTo>
                    <a:pt x="1227" y="199"/>
                  </a:lnTo>
                  <a:lnTo>
                    <a:pt x="1229" y="200"/>
                  </a:lnTo>
                  <a:lnTo>
                    <a:pt x="1234" y="205"/>
                  </a:lnTo>
                  <a:lnTo>
                    <a:pt x="1237" y="207"/>
                  </a:lnTo>
                  <a:lnTo>
                    <a:pt x="1241" y="210"/>
                  </a:lnTo>
                  <a:lnTo>
                    <a:pt x="1243" y="211"/>
                  </a:lnTo>
                  <a:lnTo>
                    <a:pt x="1241" y="213"/>
                  </a:lnTo>
                  <a:lnTo>
                    <a:pt x="1237" y="215"/>
                  </a:lnTo>
                  <a:lnTo>
                    <a:pt x="1235" y="215"/>
                  </a:lnTo>
                  <a:lnTo>
                    <a:pt x="1232" y="213"/>
                  </a:lnTo>
                  <a:lnTo>
                    <a:pt x="1230" y="213"/>
                  </a:lnTo>
                  <a:lnTo>
                    <a:pt x="1227" y="211"/>
                  </a:lnTo>
                  <a:lnTo>
                    <a:pt x="1227" y="209"/>
                  </a:lnTo>
                  <a:lnTo>
                    <a:pt x="1224" y="203"/>
                  </a:lnTo>
                  <a:lnTo>
                    <a:pt x="1221" y="205"/>
                  </a:lnTo>
                  <a:lnTo>
                    <a:pt x="1217" y="202"/>
                  </a:lnTo>
                  <a:lnTo>
                    <a:pt x="1217" y="202"/>
                  </a:lnTo>
                  <a:lnTo>
                    <a:pt x="1216" y="202"/>
                  </a:lnTo>
                  <a:lnTo>
                    <a:pt x="1215" y="201"/>
                  </a:lnTo>
                  <a:lnTo>
                    <a:pt x="1214" y="199"/>
                  </a:lnTo>
                  <a:lnTo>
                    <a:pt x="1213" y="198"/>
                  </a:lnTo>
                  <a:close/>
                  <a:moveTo>
                    <a:pt x="1078" y="202"/>
                  </a:moveTo>
                  <a:lnTo>
                    <a:pt x="1077" y="203"/>
                  </a:lnTo>
                  <a:lnTo>
                    <a:pt x="1076" y="204"/>
                  </a:lnTo>
                  <a:lnTo>
                    <a:pt x="1063" y="206"/>
                  </a:lnTo>
                  <a:lnTo>
                    <a:pt x="1064" y="205"/>
                  </a:lnTo>
                  <a:lnTo>
                    <a:pt x="1064" y="204"/>
                  </a:lnTo>
                  <a:lnTo>
                    <a:pt x="1066" y="203"/>
                  </a:lnTo>
                  <a:lnTo>
                    <a:pt x="1067" y="204"/>
                  </a:lnTo>
                  <a:lnTo>
                    <a:pt x="1068" y="203"/>
                  </a:lnTo>
                  <a:lnTo>
                    <a:pt x="1068" y="203"/>
                  </a:lnTo>
                  <a:lnTo>
                    <a:pt x="1069" y="203"/>
                  </a:lnTo>
                  <a:lnTo>
                    <a:pt x="1070" y="202"/>
                  </a:lnTo>
                  <a:lnTo>
                    <a:pt x="1073" y="203"/>
                  </a:lnTo>
                  <a:lnTo>
                    <a:pt x="1075" y="202"/>
                  </a:lnTo>
                  <a:lnTo>
                    <a:pt x="1075" y="201"/>
                  </a:lnTo>
                  <a:lnTo>
                    <a:pt x="1078" y="202"/>
                  </a:lnTo>
                  <a:close/>
                  <a:moveTo>
                    <a:pt x="1081" y="218"/>
                  </a:moveTo>
                  <a:lnTo>
                    <a:pt x="1080" y="218"/>
                  </a:lnTo>
                  <a:lnTo>
                    <a:pt x="1076" y="218"/>
                  </a:lnTo>
                  <a:lnTo>
                    <a:pt x="1074" y="216"/>
                  </a:lnTo>
                  <a:lnTo>
                    <a:pt x="1073" y="213"/>
                  </a:lnTo>
                  <a:lnTo>
                    <a:pt x="1073" y="211"/>
                  </a:lnTo>
                  <a:lnTo>
                    <a:pt x="1072" y="210"/>
                  </a:lnTo>
                  <a:lnTo>
                    <a:pt x="1071" y="208"/>
                  </a:lnTo>
                  <a:lnTo>
                    <a:pt x="1071" y="207"/>
                  </a:lnTo>
                  <a:lnTo>
                    <a:pt x="1078" y="205"/>
                  </a:lnTo>
                  <a:lnTo>
                    <a:pt x="1079" y="205"/>
                  </a:lnTo>
                  <a:lnTo>
                    <a:pt x="1082" y="205"/>
                  </a:lnTo>
                  <a:lnTo>
                    <a:pt x="1083" y="207"/>
                  </a:lnTo>
                  <a:lnTo>
                    <a:pt x="1082" y="214"/>
                  </a:lnTo>
                  <a:lnTo>
                    <a:pt x="1081" y="218"/>
                  </a:lnTo>
                  <a:close/>
                  <a:moveTo>
                    <a:pt x="120" y="232"/>
                  </a:moveTo>
                  <a:lnTo>
                    <a:pt x="116" y="232"/>
                  </a:lnTo>
                  <a:lnTo>
                    <a:pt x="110" y="228"/>
                  </a:lnTo>
                  <a:lnTo>
                    <a:pt x="109" y="226"/>
                  </a:lnTo>
                  <a:lnTo>
                    <a:pt x="109" y="224"/>
                  </a:lnTo>
                  <a:lnTo>
                    <a:pt x="103" y="216"/>
                  </a:lnTo>
                  <a:lnTo>
                    <a:pt x="103" y="214"/>
                  </a:lnTo>
                  <a:lnTo>
                    <a:pt x="104" y="207"/>
                  </a:lnTo>
                  <a:lnTo>
                    <a:pt x="110" y="205"/>
                  </a:lnTo>
                  <a:lnTo>
                    <a:pt x="112" y="207"/>
                  </a:lnTo>
                  <a:lnTo>
                    <a:pt x="113" y="210"/>
                  </a:lnTo>
                  <a:lnTo>
                    <a:pt x="116" y="215"/>
                  </a:lnTo>
                  <a:lnTo>
                    <a:pt x="118" y="218"/>
                  </a:lnTo>
                  <a:lnTo>
                    <a:pt x="118" y="219"/>
                  </a:lnTo>
                  <a:lnTo>
                    <a:pt x="118" y="221"/>
                  </a:lnTo>
                  <a:lnTo>
                    <a:pt x="118" y="221"/>
                  </a:lnTo>
                  <a:lnTo>
                    <a:pt x="121" y="225"/>
                  </a:lnTo>
                  <a:lnTo>
                    <a:pt x="123" y="227"/>
                  </a:lnTo>
                  <a:lnTo>
                    <a:pt x="123" y="230"/>
                  </a:lnTo>
                  <a:lnTo>
                    <a:pt x="120" y="232"/>
                  </a:lnTo>
                  <a:close/>
                  <a:moveTo>
                    <a:pt x="1201" y="211"/>
                  </a:moveTo>
                  <a:lnTo>
                    <a:pt x="1200" y="212"/>
                  </a:lnTo>
                  <a:lnTo>
                    <a:pt x="1198" y="211"/>
                  </a:lnTo>
                  <a:lnTo>
                    <a:pt x="1196" y="209"/>
                  </a:lnTo>
                  <a:lnTo>
                    <a:pt x="1196" y="207"/>
                  </a:lnTo>
                  <a:lnTo>
                    <a:pt x="1198" y="206"/>
                  </a:lnTo>
                  <a:lnTo>
                    <a:pt x="1200" y="207"/>
                  </a:lnTo>
                  <a:lnTo>
                    <a:pt x="1200" y="209"/>
                  </a:lnTo>
                  <a:lnTo>
                    <a:pt x="1201" y="209"/>
                  </a:lnTo>
                  <a:lnTo>
                    <a:pt x="1201" y="211"/>
                  </a:lnTo>
                  <a:close/>
                  <a:moveTo>
                    <a:pt x="438" y="213"/>
                  </a:moveTo>
                  <a:lnTo>
                    <a:pt x="432" y="216"/>
                  </a:lnTo>
                  <a:lnTo>
                    <a:pt x="430" y="216"/>
                  </a:lnTo>
                  <a:lnTo>
                    <a:pt x="430" y="215"/>
                  </a:lnTo>
                  <a:lnTo>
                    <a:pt x="430" y="210"/>
                  </a:lnTo>
                  <a:lnTo>
                    <a:pt x="431" y="208"/>
                  </a:lnTo>
                  <a:lnTo>
                    <a:pt x="435" y="207"/>
                  </a:lnTo>
                  <a:lnTo>
                    <a:pt x="438" y="209"/>
                  </a:lnTo>
                  <a:lnTo>
                    <a:pt x="439" y="209"/>
                  </a:lnTo>
                  <a:lnTo>
                    <a:pt x="439" y="211"/>
                  </a:lnTo>
                  <a:lnTo>
                    <a:pt x="439" y="213"/>
                  </a:lnTo>
                  <a:lnTo>
                    <a:pt x="438" y="213"/>
                  </a:lnTo>
                  <a:close/>
                  <a:moveTo>
                    <a:pt x="845" y="213"/>
                  </a:moveTo>
                  <a:lnTo>
                    <a:pt x="846" y="215"/>
                  </a:lnTo>
                  <a:lnTo>
                    <a:pt x="845" y="217"/>
                  </a:lnTo>
                  <a:lnTo>
                    <a:pt x="847" y="220"/>
                  </a:lnTo>
                  <a:lnTo>
                    <a:pt x="850" y="216"/>
                  </a:lnTo>
                  <a:lnTo>
                    <a:pt x="852" y="215"/>
                  </a:lnTo>
                  <a:lnTo>
                    <a:pt x="854" y="216"/>
                  </a:lnTo>
                  <a:lnTo>
                    <a:pt x="855" y="217"/>
                  </a:lnTo>
                  <a:lnTo>
                    <a:pt x="856" y="218"/>
                  </a:lnTo>
                  <a:lnTo>
                    <a:pt x="855" y="221"/>
                  </a:lnTo>
                  <a:lnTo>
                    <a:pt x="853" y="223"/>
                  </a:lnTo>
                  <a:lnTo>
                    <a:pt x="850" y="223"/>
                  </a:lnTo>
                  <a:lnTo>
                    <a:pt x="849" y="221"/>
                  </a:lnTo>
                  <a:lnTo>
                    <a:pt x="847" y="221"/>
                  </a:lnTo>
                  <a:lnTo>
                    <a:pt x="847" y="226"/>
                  </a:lnTo>
                  <a:lnTo>
                    <a:pt x="846" y="226"/>
                  </a:lnTo>
                  <a:lnTo>
                    <a:pt x="844" y="227"/>
                  </a:lnTo>
                  <a:lnTo>
                    <a:pt x="843" y="226"/>
                  </a:lnTo>
                  <a:lnTo>
                    <a:pt x="843" y="225"/>
                  </a:lnTo>
                  <a:lnTo>
                    <a:pt x="845" y="223"/>
                  </a:lnTo>
                  <a:lnTo>
                    <a:pt x="844" y="217"/>
                  </a:lnTo>
                  <a:lnTo>
                    <a:pt x="843" y="218"/>
                  </a:lnTo>
                  <a:lnTo>
                    <a:pt x="839" y="224"/>
                  </a:lnTo>
                  <a:lnTo>
                    <a:pt x="836" y="226"/>
                  </a:lnTo>
                  <a:lnTo>
                    <a:pt x="835" y="224"/>
                  </a:lnTo>
                  <a:lnTo>
                    <a:pt x="834" y="221"/>
                  </a:lnTo>
                  <a:lnTo>
                    <a:pt x="834" y="216"/>
                  </a:lnTo>
                  <a:lnTo>
                    <a:pt x="836" y="213"/>
                  </a:lnTo>
                  <a:lnTo>
                    <a:pt x="839" y="214"/>
                  </a:lnTo>
                  <a:lnTo>
                    <a:pt x="844" y="213"/>
                  </a:lnTo>
                  <a:lnTo>
                    <a:pt x="845" y="213"/>
                  </a:lnTo>
                  <a:close/>
                  <a:moveTo>
                    <a:pt x="995" y="228"/>
                  </a:moveTo>
                  <a:lnTo>
                    <a:pt x="993" y="229"/>
                  </a:lnTo>
                  <a:lnTo>
                    <a:pt x="992" y="229"/>
                  </a:lnTo>
                  <a:lnTo>
                    <a:pt x="988" y="229"/>
                  </a:lnTo>
                  <a:lnTo>
                    <a:pt x="982" y="229"/>
                  </a:lnTo>
                  <a:lnTo>
                    <a:pt x="977" y="230"/>
                  </a:lnTo>
                  <a:lnTo>
                    <a:pt x="974" y="229"/>
                  </a:lnTo>
                  <a:lnTo>
                    <a:pt x="972" y="228"/>
                  </a:lnTo>
                  <a:lnTo>
                    <a:pt x="972" y="226"/>
                  </a:lnTo>
                  <a:lnTo>
                    <a:pt x="974" y="222"/>
                  </a:lnTo>
                  <a:lnTo>
                    <a:pt x="978" y="219"/>
                  </a:lnTo>
                  <a:lnTo>
                    <a:pt x="979" y="218"/>
                  </a:lnTo>
                  <a:lnTo>
                    <a:pt x="982" y="219"/>
                  </a:lnTo>
                  <a:lnTo>
                    <a:pt x="987" y="221"/>
                  </a:lnTo>
                  <a:lnTo>
                    <a:pt x="991" y="224"/>
                  </a:lnTo>
                  <a:lnTo>
                    <a:pt x="995" y="226"/>
                  </a:lnTo>
                  <a:lnTo>
                    <a:pt x="995" y="228"/>
                  </a:lnTo>
                  <a:close/>
                  <a:moveTo>
                    <a:pt x="857" y="229"/>
                  </a:moveTo>
                  <a:lnTo>
                    <a:pt x="855" y="229"/>
                  </a:lnTo>
                  <a:lnTo>
                    <a:pt x="854" y="229"/>
                  </a:lnTo>
                  <a:lnTo>
                    <a:pt x="854" y="224"/>
                  </a:lnTo>
                  <a:lnTo>
                    <a:pt x="855" y="223"/>
                  </a:lnTo>
                  <a:lnTo>
                    <a:pt x="856" y="223"/>
                  </a:lnTo>
                  <a:lnTo>
                    <a:pt x="856" y="225"/>
                  </a:lnTo>
                  <a:lnTo>
                    <a:pt x="857" y="226"/>
                  </a:lnTo>
                  <a:lnTo>
                    <a:pt x="858" y="227"/>
                  </a:lnTo>
                  <a:lnTo>
                    <a:pt x="857" y="229"/>
                  </a:lnTo>
                  <a:close/>
                  <a:moveTo>
                    <a:pt x="327" y="228"/>
                  </a:moveTo>
                  <a:lnTo>
                    <a:pt x="328" y="230"/>
                  </a:lnTo>
                  <a:lnTo>
                    <a:pt x="329" y="232"/>
                  </a:lnTo>
                  <a:lnTo>
                    <a:pt x="331" y="234"/>
                  </a:lnTo>
                  <a:lnTo>
                    <a:pt x="333" y="244"/>
                  </a:lnTo>
                  <a:lnTo>
                    <a:pt x="337" y="252"/>
                  </a:lnTo>
                  <a:lnTo>
                    <a:pt x="351" y="256"/>
                  </a:lnTo>
                  <a:lnTo>
                    <a:pt x="348" y="257"/>
                  </a:lnTo>
                  <a:lnTo>
                    <a:pt x="347" y="258"/>
                  </a:lnTo>
                  <a:lnTo>
                    <a:pt x="346" y="259"/>
                  </a:lnTo>
                  <a:lnTo>
                    <a:pt x="344" y="265"/>
                  </a:lnTo>
                  <a:lnTo>
                    <a:pt x="345" y="267"/>
                  </a:lnTo>
                  <a:lnTo>
                    <a:pt x="346" y="268"/>
                  </a:lnTo>
                  <a:lnTo>
                    <a:pt x="346" y="270"/>
                  </a:lnTo>
                  <a:lnTo>
                    <a:pt x="344" y="270"/>
                  </a:lnTo>
                  <a:lnTo>
                    <a:pt x="342" y="270"/>
                  </a:lnTo>
                  <a:lnTo>
                    <a:pt x="341" y="269"/>
                  </a:lnTo>
                  <a:lnTo>
                    <a:pt x="339" y="268"/>
                  </a:lnTo>
                  <a:lnTo>
                    <a:pt x="338" y="267"/>
                  </a:lnTo>
                  <a:lnTo>
                    <a:pt x="336" y="267"/>
                  </a:lnTo>
                  <a:lnTo>
                    <a:pt x="334" y="265"/>
                  </a:lnTo>
                  <a:lnTo>
                    <a:pt x="329" y="264"/>
                  </a:lnTo>
                  <a:lnTo>
                    <a:pt x="326" y="263"/>
                  </a:lnTo>
                  <a:lnTo>
                    <a:pt x="324" y="261"/>
                  </a:lnTo>
                  <a:lnTo>
                    <a:pt x="323" y="257"/>
                  </a:lnTo>
                  <a:lnTo>
                    <a:pt x="324" y="253"/>
                  </a:lnTo>
                  <a:lnTo>
                    <a:pt x="323" y="252"/>
                  </a:lnTo>
                  <a:lnTo>
                    <a:pt x="321" y="251"/>
                  </a:lnTo>
                  <a:lnTo>
                    <a:pt x="320" y="248"/>
                  </a:lnTo>
                  <a:lnTo>
                    <a:pt x="320" y="244"/>
                  </a:lnTo>
                  <a:lnTo>
                    <a:pt x="317" y="242"/>
                  </a:lnTo>
                  <a:lnTo>
                    <a:pt x="313" y="241"/>
                  </a:lnTo>
                  <a:lnTo>
                    <a:pt x="312" y="241"/>
                  </a:lnTo>
                  <a:lnTo>
                    <a:pt x="306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299" y="240"/>
                  </a:lnTo>
                  <a:lnTo>
                    <a:pt x="300" y="237"/>
                  </a:lnTo>
                  <a:lnTo>
                    <a:pt x="301" y="236"/>
                  </a:lnTo>
                  <a:lnTo>
                    <a:pt x="305" y="234"/>
                  </a:lnTo>
                  <a:lnTo>
                    <a:pt x="307" y="232"/>
                  </a:lnTo>
                  <a:lnTo>
                    <a:pt x="307" y="230"/>
                  </a:lnTo>
                  <a:lnTo>
                    <a:pt x="307" y="229"/>
                  </a:lnTo>
                  <a:lnTo>
                    <a:pt x="307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13" y="224"/>
                  </a:lnTo>
                  <a:lnTo>
                    <a:pt x="315" y="226"/>
                  </a:lnTo>
                  <a:lnTo>
                    <a:pt x="316" y="229"/>
                  </a:lnTo>
                  <a:lnTo>
                    <a:pt x="316" y="230"/>
                  </a:lnTo>
                  <a:lnTo>
                    <a:pt x="318" y="228"/>
                  </a:lnTo>
                  <a:lnTo>
                    <a:pt x="317" y="224"/>
                  </a:lnTo>
                  <a:lnTo>
                    <a:pt x="320" y="223"/>
                  </a:lnTo>
                  <a:lnTo>
                    <a:pt x="323" y="223"/>
                  </a:lnTo>
                  <a:lnTo>
                    <a:pt x="325" y="224"/>
                  </a:lnTo>
                  <a:lnTo>
                    <a:pt x="327" y="226"/>
                  </a:lnTo>
                  <a:lnTo>
                    <a:pt x="327" y="228"/>
                  </a:lnTo>
                  <a:close/>
                  <a:moveTo>
                    <a:pt x="415" y="227"/>
                  </a:moveTo>
                  <a:lnTo>
                    <a:pt x="411" y="228"/>
                  </a:lnTo>
                  <a:lnTo>
                    <a:pt x="411" y="225"/>
                  </a:lnTo>
                  <a:lnTo>
                    <a:pt x="413" y="224"/>
                  </a:lnTo>
                  <a:lnTo>
                    <a:pt x="415" y="225"/>
                  </a:lnTo>
                  <a:lnTo>
                    <a:pt x="415" y="227"/>
                  </a:lnTo>
                  <a:close/>
                  <a:moveTo>
                    <a:pt x="1216" y="226"/>
                  </a:moveTo>
                  <a:lnTo>
                    <a:pt x="1228" y="228"/>
                  </a:lnTo>
                  <a:lnTo>
                    <a:pt x="1231" y="228"/>
                  </a:lnTo>
                  <a:lnTo>
                    <a:pt x="1238" y="228"/>
                  </a:lnTo>
                  <a:lnTo>
                    <a:pt x="1244" y="230"/>
                  </a:lnTo>
                  <a:lnTo>
                    <a:pt x="1253" y="230"/>
                  </a:lnTo>
                  <a:lnTo>
                    <a:pt x="1257" y="231"/>
                  </a:lnTo>
                  <a:lnTo>
                    <a:pt x="1259" y="232"/>
                  </a:lnTo>
                  <a:lnTo>
                    <a:pt x="1253" y="234"/>
                  </a:lnTo>
                  <a:lnTo>
                    <a:pt x="1251" y="234"/>
                  </a:lnTo>
                  <a:lnTo>
                    <a:pt x="1246" y="235"/>
                  </a:lnTo>
                  <a:lnTo>
                    <a:pt x="1242" y="234"/>
                  </a:lnTo>
                  <a:lnTo>
                    <a:pt x="1239" y="235"/>
                  </a:lnTo>
                  <a:lnTo>
                    <a:pt x="1237" y="234"/>
                  </a:lnTo>
                  <a:lnTo>
                    <a:pt x="1233" y="233"/>
                  </a:lnTo>
                  <a:lnTo>
                    <a:pt x="1228" y="230"/>
                  </a:lnTo>
                  <a:lnTo>
                    <a:pt x="1217" y="228"/>
                  </a:lnTo>
                  <a:lnTo>
                    <a:pt x="1216" y="227"/>
                  </a:lnTo>
                  <a:lnTo>
                    <a:pt x="1216" y="226"/>
                  </a:lnTo>
                  <a:close/>
                  <a:moveTo>
                    <a:pt x="899" y="229"/>
                  </a:moveTo>
                  <a:lnTo>
                    <a:pt x="902" y="230"/>
                  </a:lnTo>
                  <a:lnTo>
                    <a:pt x="902" y="230"/>
                  </a:lnTo>
                  <a:lnTo>
                    <a:pt x="903" y="229"/>
                  </a:lnTo>
                  <a:lnTo>
                    <a:pt x="904" y="229"/>
                  </a:lnTo>
                  <a:lnTo>
                    <a:pt x="906" y="229"/>
                  </a:lnTo>
                  <a:lnTo>
                    <a:pt x="906" y="232"/>
                  </a:lnTo>
                  <a:lnTo>
                    <a:pt x="907" y="231"/>
                  </a:lnTo>
                  <a:lnTo>
                    <a:pt x="909" y="232"/>
                  </a:lnTo>
                  <a:lnTo>
                    <a:pt x="909" y="232"/>
                  </a:lnTo>
                  <a:lnTo>
                    <a:pt x="909" y="235"/>
                  </a:lnTo>
                  <a:lnTo>
                    <a:pt x="903" y="235"/>
                  </a:lnTo>
                  <a:lnTo>
                    <a:pt x="900" y="237"/>
                  </a:lnTo>
                  <a:lnTo>
                    <a:pt x="895" y="235"/>
                  </a:lnTo>
                  <a:lnTo>
                    <a:pt x="889" y="238"/>
                  </a:lnTo>
                  <a:lnTo>
                    <a:pt x="885" y="239"/>
                  </a:lnTo>
                  <a:lnTo>
                    <a:pt x="882" y="239"/>
                  </a:lnTo>
                  <a:lnTo>
                    <a:pt x="880" y="234"/>
                  </a:lnTo>
                  <a:lnTo>
                    <a:pt x="881" y="229"/>
                  </a:lnTo>
                  <a:lnTo>
                    <a:pt x="882" y="228"/>
                  </a:lnTo>
                  <a:lnTo>
                    <a:pt x="884" y="228"/>
                  </a:lnTo>
                  <a:lnTo>
                    <a:pt x="890" y="228"/>
                  </a:lnTo>
                  <a:lnTo>
                    <a:pt x="899" y="229"/>
                  </a:lnTo>
                  <a:close/>
                  <a:moveTo>
                    <a:pt x="1062" y="229"/>
                  </a:moveTo>
                  <a:lnTo>
                    <a:pt x="1062" y="230"/>
                  </a:lnTo>
                  <a:lnTo>
                    <a:pt x="1064" y="232"/>
                  </a:lnTo>
                  <a:lnTo>
                    <a:pt x="1063" y="235"/>
                  </a:lnTo>
                  <a:lnTo>
                    <a:pt x="1062" y="235"/>
                  </a:lnTo>
                  <a:lnTo>
                    <a:pt x="1063" y="237"/>
                  </a:lnTo>
                  <a:lnTo>
                    <a:pt x="1063" y="237"/>
                  </a:lnTo>
                  <a:lnTo>
                    <a:pt x="1062" y="238"/>
                  </a:lnTo>
                  <a:lnTo>
                    <a:pt x="1061" y="238"/>
                  </a:lnTo>
                  <a:lnTo>
                    <a:pt x="1060" y="239"/>
                  </a:lnTo>
                  <a:lnTo>
                    <a:pt x="1058" y="240"/>
                  </a:lnTo>
                  <a:lnTo>
                    <a:pt x="1055" y="240"/>
                  </a:lnTo>
                  <a:lnTo>
                    <a:pt x="1053" y="239"/>
                  </a:lnTo>
                  <a:lnTo>
                    <a:pt x="1047" y="238"/>
                  </a:lnTo>
                  <a:lnTo>
                    <a:pt x="1043" y="235"/>
                  </a:lnTo>
                  <a:lnTo>
                    <a:pt x="1043" y="234"/>
                  </a:lnTo>
                  <a:lnTo>
                    <a:pt x="1050" y="231"/>
                  </a:lnTo>
                  <a:lnTo>
                    <a:pt x="1054" y="230"/>
                  </a:lnTo>
                  <a:lnTo>
                    <a:pt x="1057" y="230"/>
                  </a:lnTo>
                  <a:lnTo>
                    <a:pt x="1060" y="229"/>
                  </a:lnTo>
                  <a:lnTo>
                    <a:pt x="1062" y="229"/>
                  </a:lnTo>
                  <a:close/>
                  <a:moveTo>
                    <a:pt x="844" y="233"/>
                  </a:moveTo>
                  <a:lnTo>
                    <a:pt x="842" y="235"/>
                  </a:lnTo>
                  <a:lnTo>
                    <a:pt x="841" y="234"/>
                  </a:lnTo>
                  <a:lnTo>
                    <a:pt x="842" y="232"/>
                  </a:lnTo>
                  <a:lnTo>
                    <a:pt x="843" y="232"/>
                  </a:lnTo>
                  <a:lnTo>
                    <a:pt x="844" y="231"/>
                  </a:lnTo>
                  <a:lnTo>
                    <a:pt x="844" y="233"/>
                  </a:lnTo>
                  <a:close/>
                  <a:moveTo>
                    <a:pt x="931" y="232"/>
                  </a:moveTo>
                  <a:lnTo>
                    <a:pt x="940" y="233"/>
                  </a:lnTo>
                  <a:lnTo>
                    <a:pt x="938" y="234"/>
                  </a:lnTo>
                  <a:lnTo>
                    <a:pt x="929" y="236"/>
                  </a:lnTo>
                  <a:lnTo>
                    <a:pt x="925" y="235"/>
                  </a:lnTo>
                  <a:lnTo>
                    <a:pt x="914" y="237"/>
                  </a:lnTo>
                  <a:lnTo>
                    <a:pt x="913" y="237"/>
                  </a:lnTo>
                  <a:lnTo>
                    <a:pt x="913" y="235"/>
                  </a:lnTo>
                  <a:lnTo>
                    <a:pt x="912" y="234"/>
                  </a:lnTo>
                  <a:lnTo>
                    <a:pt x="913" y="232"/>
                  </a:lnTo>
                  <a:lnTo>
                    <a:pt x="915" y="232"/>
                  </a:lnTo>
                  <a:lnTo>
                    <a:pt x="921" y="232"/>
                  </a:lnTo>
                  <a:lnTo>
                    <a:pt x="931" y="232"/>
                  </a:lnTo>
                  <a:close/>
                  <a:moveTo>
                    <a:pt x="865" y="237"/>
                  </a:moveTo>
                  <a:lnTo>
                    <a:pt x="866" y="238"/>
                  </a:lnTo>
                  <a:lnTo>
                    <a:pt x="864" y="238"/>
                  </a:lnTo>
                  <a:lnTo>
                    <a:pt x="863" y="236"/>
                  </a:lnTo>
                  <a:lnTo>
                    <a:pt x="863" y="235"/>
                  </a:lnTo>
                  <a:lnTo>
                    <a:pt x="865" y="237"/>
                  </a:lnTo>
                  <a:close/>
                  <a:moveTo>
                    <a:pt x="932" y="252"/>
                  </a:moveTo>
                  <a:lnTo>
                    <a:pt x="931" y="252"/>
                  </a:lnTo>
                  <a:lnTo>
                    <a:pt x="929" y="251"/>
                  </a:lnTo>
                  <a:lnTo>
                    <a:pt x="928" y="246"/>
                  </a:lnTo>
                  <a:lnTo>
                    <a:pt x="927" y="245"/>
                  </a:lnTo>
                  <a:lnTo>
                    <a:pt x="926" y="240"/>
                  </a:lnTo>
                  <a:lnTo>
                    <a:pt x="926" y="239"/>
                  </a:lnTo>
                  <a:lnTo>
                    <a:pt x="927" y="237"/>
                  </a:lnTo>
                  <a:lnTo>
                    <a:pt x="929" y="237"/>
                  </a:lnTo>
                  <a:lnTo>
                    <a:pt x="930" y="239"/>
                  </a:lnTo>
                  <a:lnTo>
                    <a:pt x="929" y="243"/>
                  </a:lnTo>
                  <a:lnTo>
                    <a:pt x="932" y="250"/>
                  </a:lnTo>
                  <a:lnTo>
                    <a:pt x="932" y="252"/>
                  </a:lnTo>
                  <a:close/>
                  <a:moveTo>
                    <a:pt x="140" y="248"/>
                  </a:moveTo>
                  <a:lnTo>
                    <a:pt x="140" y="250"/>
                  </a:lnTo>
                  <a:lnTo>
                    <a:pt x="135" y="246"/>
                  </a:lnTo>
                  <a:lnTo>
                    <a:pt x="132" y="246"/>
                  </a:lnTo>
                  <a:lnTo>
                    <a:pt x="131" y="243"/>
                  </a:lnTo>
                  <a:lnTo>
                    <a:pt x="131" y="241"/>
                  </a:lnTo>
                  <a:lnTo>
                    <a:pt x="131" y="240"/>
                  </a:lnTo>
                  <a:lnTo>
                    <a:pt x="132" y="239"/>
                  </a:lnTo>
                  <a:lnTo>
                    <a:pt x="133" y="239"/>
                  </a:lnTo>
                  <a:lnTo>
                    <a:pt x="135" y="240"/>
                  </a:lnTo>
                  <a:lnTo>
                    <a:pt x="137" y="243"/>
                  </a:lnTo>
                  <a:lnTo>
                    <a:pt x="139" y="247"/>
                  </a:lnTo>
                  <a:lnTo>
                    <a:pt x="140" y="248"/>
                  </a:lnTo>
                  <a:close/>
                  <a:moveTo>
                    <a:pt x="1183" y="242"/>
                  </a:moveTo>
                  <a:lnTo>
                    <a:pt x="1182" y="242"/>
                  </a:lnTo>
                  <a:lnTo>
                    <a:pt x="1182" y="241"/>
                  </a:lnTo>
                  <a:lnTo>
                    <a:pt x="1183" y="239"/>
                  </a:lnTo>
                  <a:lnTo>
                    <a:pt x="1183" y="239"/>
                  </a:lnTo>
                  <a:lnTo>
                    <a:pt x="1184" y="239"/>
                  </a:lnTo>
                  <a:lnTo>
                    <a:pt x="1184" y="240"/>
                  </a:lnTo>
                  <a:lnTo>
                    <a:pt x="1183" y="242"/>
                  </a:lnTo>
                  <a:close/>
                  <a:moveTo>
                    <a:pt x="151" y="261"/>
                  </a:moveTo>
                  <a:lnTo>
                    <a:pt x="148" y="263"/>
                  </a:lnTo>
                  <a:lnTo>
                    <a:pt x="145" y="263"/>
                  </a:lnTo>
                  <a:lnTo>
                    <a:pt x="144" y="261"/>
                  </a:lnTo>
                  <a:lnTo>
                    <a:pt x="145" y="257"/>
                  </a:lnTo>
                  <a:lnTo>
                    <a:pt x="143" y="257"/>
                  </a:lnTo>
                  <a:lnTo>
                    <a:pt x="143" y="256"/>
                  </a:lnTo>
                  <a:lnTo>
                    <a:pt x="144" y="254"/>
                  </a:lnTo>
                  <a:lnTo>
                    <a:pt x="145" y="254"/>
                  </a:lnTo>
                  <a:lnTo>
                    <a:pt x="151" y="258"/>
                  </a:lnTo>
                  <a:lnTo>
                    <a:pt x="151" y="261"/>
                  </a:lnTo>
                  <a:close/>
                  <a:moveTo>
                    <a:pt x="392" y="268"/>
                  </a:moveTo>
                  <a:lnTo>
                    <a:pt x="392" y="272"/>
                  </a:lnTo>
                  <a:lnTo>
                    <a:pt x="391" y="273"/>
                  </a:lnTo>
                  <a:lnTo>
                    <a:pt x="389" y="274"/>
                  </a:lnTo>
                  <a:lnTo>
                    <a:pt x="388" y="275"/>
                  </a:lnTo>
                  <a:lnTo>
                    <a:pt x="386" y="275"/>
                  </a:lnTo>
                  <a:lnTo>
                    <a:pt x="385" y="273"/>
                  </a:lnTo>
                  <a:lnTo>
                    <a:pt x="384" y="272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81" y="273"/>
                  </a:lnTo>
                  <a:lnTo>
                    <a:pt x="376" y="275"/>
                  </a:lnTo>
                  <a:lnTo>
                    <a:pt x="375" y="275"/>
                  </a:lnTo>
                  <a:lnTo>
                    <a:pt x="375" y="272"/>
                  </a:lnTo>
                  <a:lnTo>
                    <a:pt x="374" y="270"/>
                  </a:lnTo>
                  <a:lnTo>
                    <a:pt x="374" y="268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4" y="264"/>
                  </a:lnTo>
                  <a:lnTo>
                    <a:pt x="374" y="262"/>
                  </a:lnTo>
                  <a:lnTo>
                    <a:pt x="375" y="261"/>
                  </a:lnTo>
                  <a:lnTo>
                    <a:pt x="376" y="255"/>
                  </a:lnTo>
                  <a:lnTo>
                    <a:pt x="381" y="254"/>
                  </a:lnTo>
                  <a:lnTo>
                    <a:pt x="383" y="255"/>
                  </a:lnTo>
                  <a:lnTo>
                    <a:pt x="389" y="256"/>
                  </a:lnTo>
                  <a:lnTo>
                    <a:pt x="393" y="259"/>
                  </a:lnTo>
                  <a:lnTo>
                    <a:pt x="395" y="263"/>
                  </a:lnTo>
                  <a:lnTo>
                    <a:pt x="392" y="268"/>
                  </a:lnTo>
                  <a:close/>
                  <a:moveTo>
                    <a:pt x="157" y="274"/>
                  </a:moveTo>
                  <a:lnTo>
                    <a:pt x="159" y="278"/>
                  </a:lnTo>
                  <a:lnTo>
                    <a:pt x="155" y="275"/>
                  </a:lnTo>
                  <a:lnTo>
                    <a:pt x="155" y="273"/>
                  </a:lnTo>
                  <a:lnTo>
                    <a:pt x="155" y="272"/>
                  </a:lnTo>
                  <a:lnTo>
                    <a:pt x="153" y="270"/>
                  </a:lnTo>
                  <a:lnTo>
                    <a:pt x="151" y="268"/>
                  </a:lnTo>
                  <a:lnTo>
                    <a:pt x="150" y="263"/>
                  </a:lnTo>
                  <a:lnTo>
                    <a:pt x="151" y="262"/>
                  </a:lnTo>
                  <a:lnTo>
                    <a:pt x="152" y="262"/>
                  </a:lnTo>
                  <a:lnTo>
                    <a:pt x="158" y="268"/>
                  </a:lnTo>
                  <a:lnTo>
                    <a:pt x="159" y="270"/>
                  </a:lnTo>
                  <a:lnTo>
                    <a:pt x="159" y="272"/>
                  </a:lnTo>
                  <a:lnTo>
                    <a:pt x="157" y="273"/>
                  </a:lnTo>
                  <a:lnTo>
                    <a:pt x="157" y="274"/>
                  </a:lnTo>
                  <a:close/>
                  <a:moveTo>
                    <a:pt x="1043" y="264"/>
                  </a:moveTo>
                  <a:lnTo>
                    <a:pt x="1050" y="268"/>
                  </a:lnTo>
                  <a:lnTo>
                    <a:pt x="1054" y="268"/>
                  </a:lnTo>
                  <a:lnTo>
                    <a:pt x="1060" y="268"/>
                  </a:lnTo>
                  <a:lnTo>
                    <a:pt x="1062" y="268"/>
                  </a:lnTo>
                  <a:lnTo>
                    <a:pt x="1068" y="272"/>
                  </a:lnTo>
                  <a:lnTo>
                    <a:pt x="1070" y="275"/>
                  </a:lnTo>
                  <a:lnTo>
                    <a:pt x="1070" y="278"/>
                  </a:lnTo>
                  <a:lnTo>
                    <a:pt x="1071" y="280"/>
                  </a:lnTo>
                  <a:lnTo>
                    <a:pt x="1073" y="281"/>
                  </a:lnTo>
                  <a:lnTo>
                    <a:pt x="1074" y="281"/>
                  </a:lnTo>
                  <a:lnTo>
                    <a:pt x="1076" y="284"/>
                  </a:lnTo>
                  <a:lnTo>
                    <a:pt x="1077" y="286"/>
                  </a:lnTo>
                  <a:lnTo>
                    <a:pt x="1075" y="294"/>
                  </a:lnTo>
                  <a:lnTo>
                    <a:pt x="1068" y="291"/>
                  </a:lnTo>
                  <a:lnTo>
                    <a:pt x="1062" y="287"/>
                  </a:lnTo>
                  <a:lnTo>
                    <a:pt x="1059" y="286"/>
                  </a:lnTo>
                  <a:lnTo>
                    <a:pt x="1052" y="282"/>
                  </a:lnTo>
                  <a:lnTo>
                    <a:pt x="1050" y="281"/>
                  </a:lnTo>
                  <a:lnTo>
                    <a:pt x="1049" y="280"/>
                  </a:lnTo>
                  <a:lnTo>
                    <a:pt x="1046" y="278"/>
                  </a:lnTo>
                  <a:lnTo>
                    <a:pt x="1039" y="278"/>
                  </a:lnTo>
                  <a:lnTo>
                    <a:pt x="1037" y="278"/>
                  </a:lnTo>
                  <a:lnTo>
                    <a:pt x="1036" y="278"/>
                  </a:lnTo>
                  <a:lnTo>
                    <a:pt x="1036" y="279"/>
                  </a:lnTo>
                  <a:lnTo>
                    <a:pt x="1036" y="281"/>
                  </a:lnTo>
                  <a:lnTo>
                    <a:pt x="1034" y="282"/>
                  </a:lnTo>
                  <a:lnTo>
                    <a:pt x="1031" y="281"/>
                  </a:lnTo>
                  <a:lnTo>
                    <a:pt x="1027" y="280"/>
                  </a:lnTo>
                  <a:lnTo>
                    <a:pt x="1024" y="279"/>
                  </a:lnTo>
                  <a:lnTo>
                    <a:pt x="1020" y="278"/>
                  </a:lnTo>
                  <a:lnTo>
                    <a:pt x="1019" y="278"/>
                  </a:lnTo>
                  <a:lnTo>
                    <a:pt x="1019" y="276"/>
                  </a:lnTo>
                  <a:lnTo>
                    <a:pt x="1019" y="276"/>
                  </a:lnTo>
                  <a:lnTo>
                    <a:pt x="1018" y="275"/>
                  </a:lnTo>
                  <a:lnTo>
                    <a:pt x="1016" y="275"/>
                  </a:lnTo>
                  <a:lnTo>
                    <a:pt x="1014" y="276"/>
                  </a:lnTo>
                  <a:lnTo>
                    <a:pt x="1013" y="277"/>
                  </a:lnTo>
                  <a:lnTo>
                    <a:pt x="1011" y="280"/>
                  </a:lnTo>
                  <a:lnTo>
                    <a:pt x="1010" y="281"/>
                  </a:lnTo>
                  <a:lnTo>
                    <a:pt x="1006" y="282"/>
                  </a:lnTo>
                  <a:lnTo>
                    <a:pt x="1005" y="281"/>
                  </a:lnTo>
                  <a:lnTo>
                    <a:pt x="1003" y="281"/>
                  </a:lnTo>
                  <a:lnTo>
                    <a:pt x="999" y="276"/>
                  </a:lnTo>
                  <a:lnTo>
                    <a:pt x="997" y="275"/>
                  </a:lnTo>
                  <a:lnTo>
                    <a:pt x="996" y="273"/>
                  </a:lnTo>
                  <a:lnTo>
                    <a:pt x="994" y="273"/>
                  </a:lnTo>
                  <a:lnTo>
                    <a:pt x="993" y="274"/>
                  </a:lnTo>
                  <a:lnTo>
                    <a:pt x="992" y="275"/>
                  </a:lnTo>
                  <a:lnTo>
                    <a:pt x="992" y="278"/>
                  </a:lnTo>
                  <a:lnTo>
                    <a:pt x="991" y="278"/>
                  </a:lnTo>
                  <a:lnTo>
                    <a:pt x="989" y="282"/>
                  </a:lnTo>
                  <a:lnTo>
                    <a:pt x="988" y="284"/>
                  </a:lnTo>
                  <a:lnTo>
                    <a:pt x="987" y="283"/>
                  </a:lnTo>
                  <a:lnTo>
                    <a:pt x="988" y="280"/>
                  </a:lnTo>
                  <a:lnTo>
                    <a:pt x="988" y="279"/>
                  </a:lnTo>
                  <a:lnTo>
                    <a:pt x="987" y="277"/>
                  </a:lnTo>
                  <a:lnTo>
                    <a:pt x="987" y="275"/>
                  </a:lnTo>
                  <a:lnTo>
                    <a:pt x="994" y="267"/>
                  </a:lnTo>
                  <a:lnTo>
                    <a:pt x="997" y="264"/>
                  </a:lnTo>
                  <a:lnTo>
                    <a:pt x="1008" y="263"/>
                  </a:lnTo>
                  <a:lnTo>
                    <a:pt x="1014" y="264"/>
                  </a:lnTo>
                  <a:lnTo>
                    <a:pt x="1018" y="263"/>
                  </a:lnTo>
                  <a:lnTo>
                    <a:pt x="1021" y="263"/>
                  </a:lnTo>
                  <a:lnTo>
                    <a:pt x="1022" y="263"/>
                  </a:lnTo>
                  <a:lnTo>
                    <a:pt x="1023" y="265"/>
                  </a:lnTo>
                  <a:lnTo>
                    <a:pt x="1024" y="267"/>
                  </a:lnTo>
                  <a:lnTo>
                    <a:pt x="1026" y="267"/>
                  </a:lnTo>
                  <a:lnTo>
                    <a:pt x="1029" y="265"/>
                  </a:lnTo>
                  <a:lnTo>
                    <a:pt x="1032" y="263"/>
                  </a:lnTo>
                  <a:lnTo>
                    <a:pt x="1033" y="262"/>
                  </a:lnTo>
                  <a:lnTo>
                    <a:pt x="1035" y="262"/>
                  </a:lnTo>
                  <a:lnTo>
                    <a:pt x="1037" y="262"/>
                  </a:lnTo>
                  <a:lnTo>
                    <a:pt x="1039" y="262"/>
                  </a:lnTo>
                  <a:lnTo>
                    <a:pt x="1043" y="264"/>
                  </a:lnTo>
                  <a:close/>
                  <a:moveTo>
                    <a:pt x="370" y="265"/>
                  </a:moveTo>
                  <a:lnTo>
                    <a:pt x="369" y="266"/>
                  </a:lnTo>
                  <a:lnTo>
                    <a:pt x="368" y="265"/>
                  </a:lnTo>
                  <a:lnTo>
                    <a:pt x="368" y="264"/>
                  </a:lnTo>
                  <a:lnTo>
                    <a:pt x="368" y="263"/>
                  </a:lnTo>
                  <a:lnTo>
                    <a:pt x="370" y="263"/>
                  </a:lnTo>
                  <a:lnTo>
                    <a:pt x="371" y="263"/>
                  </a:lnTo>
                  <a:lnTo>
                    <a:pt x="370" y="265"/>
                  </a:lnTo>
                  <a:close/>
                  <a:moveTo>
                    <a:pt x="352" y="268"/>
                  </a:moveTo>
                  <a:lnTo>
                    <a:pt x="352" y="269"/>
                  </a:lnTo>
                  <a:lnTo>
                    <a:pt x="350" y="268"/>
                  </a:lnTo>
                  <a:lnTo>
                    <a:pt x="349" y="268"/>
                  </a:lnTo>
                  <a:lnTo>
                    <a:pt x="348" y="267"/>
                  </a:lnTo>
                  <a:lnTo>
                    <a:pt x="348" y="266"/>
                  </a:lnTo>
                  <a:lnTo>
                    <a:pt x="350" y="265"/>
                  </a:lnTo>
                  <a:lnTo>
                    <a:pt x="353" y="266"/>
                  </a:lnTo>
                  <a:lnTo>
                    <a:pt x="352" y="268"/>
                  </a:lnTo>
                  <a:close/>
                  <a:moveTo>
                    <a:pt x="990" y="267"/>
                  </a:moveTo>
                  <a:lnTo>
                    <a:pt x="989" y="269"/>
                  </a:lnTo>
                  <a:lnTo>
                    <a:pt x="986" y="269"/>
                  </a:lnTo>
                  <a:lnTo>
                    <a:pt x="986" y="268"/>
                  </a:lnTo>
                  <a:lnTo>
                    <a:pt x="989" y="267"/>
                  </a:lnTo>
                  <a:lnTo>
                    <a:pt x="990" y="267"/>
                  </a:lnTo>
                  <a:close/>
                  <a:moveTo>
                    <a:pt x="956" y="271"/>
                  </a:moveTo>
                  <a:lnTo>
                    <a:pt x="961" y="273"/>
                  </a:lnTo>
                  <a:lnTo>
                    <a:pt x="962" y="275"/>
                  </a:lnTo>
                  <a:lnTo>
                    <a:pt x="963" y="276"/>
                  </a:lnTo>
                  <a:lnTo>
                    <a:pt x="964" y="278"/>
                  </a:lnTo>
                  <a:lnTo>
                    <a:pt x="965" y="278"/>
                  </a:lnTo>
                  <a:lnTo>
                    <a:pt x="967" y="280"/>
                  </a:lnTo>
                  <a:lnTo>
                    <a:pt x="967" y="282"/>
                  </a:lnTo>
                  <a:lnTo>
                    <a:pt x="967" y="287"/>
                  </a:lnTo>
                  <a:lnTo>
                    <a:pt x="965" y="287"/>
                  </a:lnTo>
                  <a:lnTo>
                    <a:pt x="963" y="289"/>
                  </a:lnTo>
                  <a:lnTo>
                    <a:pt x="959" y="291"/>
                  </a:lnTo>
                  <a:lnTo>
                    <a:pt x="956" y="292"/>
                  </a:lnTo>
                  <a:lnTo>
                    <a:pt x="954" y="292"/>
                  </a:lnTo>
                  <a:lnTo>
                    <a:pt x="953" y="293"/>
                  </a:lnTo>
                  <a:lnTo>
                    <a:pt x="951" y="293"/>
                  </a:lnTo>
                  <a:lnTo>
                    <a:pt x="947" y="292"/>
                  </a:lnTo>
                  <a:lnTo>
                    <a:pt x="942" y="290"/>
                  </a:lnTo>
                  <a:lnTo>
                    <a:pt x="937" y="286"/>
                  </a:lnTo>
                  <a:lnTo>
                    <a:pt x="936" y="286"/>
                  </a:lnTo>
                  <a:lnTo>
                    <a:pt x="934" y="284"/>
                  </a:lnTo>
                  <a:lnTo>
                    <a:pt x="932" y="281"/>
                  </a:lnTo>
                  <a:lnTo>
                    <a:pt x="931" y="279"/>
                  </a:lnTo>
                  <a:lnTo>
                    <a:pt x="931" y="273"/>
                  </a:lnTo>
                  <a:lnTo>
                    <a:pt x="932" y="272"/>
                  </a:lnTo>
                  <a:lnTo>
                    <a:pt x="932" y="272"/>
                  </a:lnTo>
                  <a:lnTo>
                    <a:pt x="937" y="273"/>
                  </a:lnTo>
                  <a:lnTo>
                    <a:pt x="939" y="272"/>
                  </a:lnTo>
                  <a:lnTo>
                    <a:pt x="947" y="270"/>
                  </a:lnTo>
                  <a:lnTo>
                    <a:pt x="954" y="270"/>
                  </a:lnTo>
                  <a:lnTo>
                    <a:pt x="956" y="271"/>
                  </a:lnTo>
                  <a:close/>
                  <a:moveTo>
                    <a:pt x="637" y="294"/>
                  </a:moveTo>
                  <a:lnTo>
                    <a:pt x="631" y="300"/>
                  </a:lnTo>
                  <a:lnTo>
                    <a:pt x="630" y="298"/>
                  </a:lnTo>
                  <a:lnTo>
                    <a:pt x="630" y="293"/>
                  </a:lnTo>
                  <a:lnTo>
                    <a:pt x="628" y="289"/>
                  </a:lnTo>
                  <a:lnTo>
                    <a:pt x="628" y="287"/>
                  </a:lnTo>
                  <a:lnTo>
                    <a:pt x="630" y="282"/>
                  </a:lnTo>
                  <a:lnTo>
                    <a:pt x="632" y="278"/>
                  </a:lnTo>
                  <a:lnTo>
                    <a:pt x="635" y="276"/>
                  </a:lnTo>
                  <a:lnTo>
                    <a:pt x="636" y="276"/>
                  </a:lnTo>
                  <a:lnTo>
                    <a:pt x="636" y="280"/>
                  </a:lnTo>
                  <a:lnTo>
                    <a:pt x="636" y="282"/>
                  </a:lnTo>
                  <a:lnTo>
                    <a:pt x="637" y="283"/>
                  </a:lnTo>
                  <a:lnTo>
                    <a:pt x="636" y="284"/>
                  </a:lnTo>
                  <a:lnTo>
                    <a:pt x="637" y="290"/>
                  </a:lnTo>
                  <a:lnTo>
                    <a:pt x="638" y="291"/>
                  </a:lnTo>
                  <a:lnTo>
                    <a:pt x="636" y="293"/>
                  </a:lnTo>
                  <a:lnTo>
                    <a:pt x="637" y="294"/>
                  </a:lnTo>
                  <a:close/>
                  <a:moveTo>
                    <a:pt x="978" y="278"/>
                  </a:moveTo>
                  <a:lnTo>
                    <a:pt x="979" y="279"/>
                  </a:lnTo>
                  <a:lnTo>
                    <a:pt x="976" y="278"/>
                  </a:lnTo>
                  <a:lnTo>
                    <a:pt x="975" y="277"/>
                  </a:lnTo>
                  <a:lnTo>
                    <a:pt x="976" y="276"/>
                  </a:lnTo>
                  <a:lnTo>
                    <a:pt x="977" y="276"/>
                  </a:lnTo>
                  <a:lnTo>
                    <a:pt x="978" y="278"/>
                  </a:lnTo>
                  <a:close/>
                  <a:moveTo>
                    <a:pt x="641" y="282"/>
                  </a:moveTo>
                  <a:lnTo>
                    <a:pt x="639" y="287"/>
                  </a:lnTo>
                  <a:lnTo>
                    <a:pt x="638" y="284"/>
                  </a:lnTo>
                  <a:lnTo>
                    <a:pt x="640" y="281"/>
                  </a:lnTo>
                  <a:lnTo>
                    <a:pt x="641" y="280"/>
                  </a:lnTo>
                  <a:lnTo>
                    <a:pt x="641" y="282"/>
                  </a:lnTo>
                  <a:close/>
                  <a:moveTo>
                    <a:pt x="1012" y="285"/>
                  </a:moveTo>
                  <a:lnTo>
                    <a:pt x="1012" y="286"/>
                  </a:lnTo>
                  <a:lnTo>
                    <a:pt x="1012" y="286"/>
                  </a:lnTo>
                  <a:lnTo>
                    <a:pt x="1010" y="286"/>
                  </a:lnTo>
                  <a:lnTo>
                    <a:pt x="1009" y="286"/>
                  </a:lnTo>
                  <a:lnTo>
                    <a:pt x="1008" y="284"/>
                  </a:lnTo>
                  <a:lnTo>
                    <a:pt x="1008" y="283"/>
                  </a:lnTo>
                  <a:lnTo>
                    <a:pt x="1011" y="284"/>
                  </a:lnTo>
                  <a:lnTo>
                    <a:pt x="1011" y="284"/>
                  </a:lnTo>
                  <a:lnTo>
                    <a:pt x="1012" y="285"/>
                  </a:lnTo>
                  <a:close/>
                  <a:moveTo>
                    <a:pt x="999" y="289"/>
                  </a:moveTo>
                  <a:lnTo>
                    <a:pt x="998" y="290"/>
                  </a:lnTo>
                  <a:lnTo>
                    <a:pt x="996" y="291"/>
                  </a:lnTo>
                  <a:lnTo>
                    <a:pt x="995" y="291"/>
                  </a:lnTo>
                  <a:lnTo>
                    <a:pt x="995" y="289"/>
                  </a:lnTo>
                  <a:lnTo>
                    <a:pt x="995" y="289"/>
                  </a:lnTo>
                  <a:lnTo>
                    <a:pt x="994" y="289"/>
                  </a:lnTo>
                  <a:lnTo>
                    <a:pt x="992" y="290"/>
                  </a:lnTo>
                  <a:lnTo>
                    <a:pt x="990" y="292"/>
                  </a:lnTo>
                  <a:lnTo>
                    <a:pt x="989" y="291"/>
                  </a:lnTo>
                  <a:lnTo>
                    <a:pt x="988" y="289"/>
                  </a:lnTo>
                  <a:lnTo>
                    <a:pt x="988" y="289"/>
                  </a:lnTo>
                  <a:lnTo>
                    <a:pt x="991" y="286"/>
                  </a:lnTo>
                  <a:lnTo>
                    <a:pt x="994" y="286"/>
                  </a:lnTo>
                  <a:lnTo>
                    <a:pt x="999" y="284"/>
                  </a:lnTo>
                  <a:lnTo>
                    <a:pt x="1000" y="284"/>
                  </a:lnTo>
                  <a:lnTo>
                    <a:pt x="1000" y="285"/>
                  </a:lnTo>
                  <a:lnTo>
                    <a:pt x="999" y="286"/>
                  </a:lnTo>
                  <a:lnTo>
                    <a:pt x="999" y="287"/>
                  </a:lnTo>
                  <a:lnTo>
                    <a:pt x="999" y="289"/>
                  </a:lnTo>
                  <a:close/>
                  <a:moveTo>
                    <a:pt x="1008" y="286"/>
                  </a:moveTo>
                  <a:lnTo>
                    <a:pt x="1002" y="287"/>
                  </a:lnTo>
                  <a:lnTo>
                    <a:pt x="1003" y="284"/>
                  </a:lnTo>
                  <a:lnTo>
                    <a:pt x="1004" y="284"/>
                  </a:lnTo>
                  <a:lnTo>
                    <a:pt x="1006" y="284"/>
                  </a:lnTo>
                  <a:lnTo>
                    <a:pt x="1008" y="286"/>
                  </a:lnTo>
                  <a:close/>
                  <a:moveTo>
                    <a:pt x="847" y="302"/>
                  </a:moveTo>
                  <a:lnTo>
                    <a:pt x="844" y="305"/>
                  </a:lnTo>
                  <a:lnTo>
                    <a:pt x="842" y="305"/>
                  </a:lnTo>
                  <a:lnTo>
                    <a:pt x="839" y="303"/>
                  </a:lnTo>
                  <a:lnTo>
                    <a:pt x="838" y="300"/>
                  </a:lnTo>
                  <a:lnTo>
                    <a:pt x="838" y="299"/>
                  </a:lnTo>
                  <a:lnTo>
                    <a:pt x="840" y="298"/>
                  </a:lnTo>
                  <a:lnTo>
                    <a:pt x="845" y="298"/>
                  </a:lnTo>
                  <a:lnTo>
                    <a:pt x="847" y="300"/>
                  </a:lnTo>
                  <a:lnTo>
                    <a:pt x="847" y="302"/>
                  </a:lnTo>
                  <a:close/>
                  <a:moveTo>
                    <a:pt x="1159" y="306"/>
                  </a:moveTo>
                  <a:lnTo>
                    <a:pt x="1160" y="308"/>
                  </a:lnTo>
                  <a:lnTo>
                    <a:pt x="1157" y="306"/>
                  </a:lnTo>
                  <a:lnTo>
                    <a:pt x="1151" y="303"/>
                  </a:lnTo>
                  <a:lnTo>
                    <a:pt x="1151" y="302"/>
                  </a:lnTo>
                  <a:lnTo>
                    <a:pt x="1155" y="304"/>
                  </a:lnTo>
                  <a:lnTo>
                    <a:pt x="1159" y="306"/>
                  </a:lnTo>
                  <a:close/>
                  <a:moveTo>
                    <a:pt x="845" y="315"/>
                  </a:moveTo>
                  <a:lnTo>
                    <a:pt x="845" y="321"/>
                  </a:lnTo>
                  <a:lnTo>
                    <a:pt x="845" y="323"/>
                  </a:lnTo>
                  <a:lnTo>
                    <a:pt x="844" y="320"/>
                  </a:lnTo>
                  <a:lnTo>
                    <a:pt x="843" y="320"/>
                  </a:lnTo>
                  <a:lnTo>
                    <a:pt x="843" y="320"/>
                  </a:lnTo>
                  <a:lnTo>
                    <a:pt x="842" y="321"/>
                  </a:lnTo>
                  <a:lnTo>
                    <a:pt x="841" y="321"/>
                  </a:lnTo>
                  <a:lnTo>
                    <a:pt x="840" y="324"/>
                  </a:lnTo>
                  <a:lnTo>
                    <a:pt x="840" y="326"/>
                  </a:lnTo>
                  <a:lnTo>
                    <a:pt x="839" y="327"/>
                  </a:lnTo>
                  <a:lnTo>
                    <a:pt x="838" y="333"/>
                  </a:lnTo>
                  <a:lnTo>
                    <a:pt x="839" y="334"/>
                  </a:lnTo>
                  <a:lnTo>
                    <a:pt x="840" y="333"/>
                  </a:lnTo>
                  <a:lnTo>
                    <a:pt x="840" y="333"/>
                  </a:lnTo>
                  <a:lnTo>
                    <a:pt x="844" y="335"/>
                  </a:lnTo>
                  <a:lnTo>
                    <a:pt x="845" y="337"/>
                  </a:lnTo>
                  <a:lnTo>
                    <a:pt x="845" y="338"/>
                  </a:lnTo>
                  <a:lnTo>
                    <a:pt x="843" y="340"/>
                  </a:lnTo>
                  <a:lnTo>
                    <a:pt x="840" y="341"/>
                  </a:lnTo>
                  <a:lnTo>
                    <a:pt x="839" y="340"/>
                  </a:lnTo>
                  <a:lnTo>
                    <a:pt x="838" y="341"/>
                  </a:lnTo>
                  <a:lnTo>
                    <a:pt x="838" y="342"/>
                  </a:lnTo>
                  <a:lnTo>
                    <a:pt x="836" y="343"/>
                  </a:lnTo>
                  <a:lnTo>
                    <a:pt x="837" y="344"/>
                  </a:lnTo>
                  <a:lnTo>
                    <a:pt x="834" y="347"/>
                  </a:lnTo>
                  <a:lnTo>
                    <a:pt x="834" y="349"/>
                  </a:lnTo>
                  <a:lnTo>
                    <a:pt x="832" y="347"/>
                  </a:lnTo>
                  <a:lnTo>
                    <a:pt x="830" y="349"/>
                  </a:lnTo>
                  <a:lnTo>
                    <a:pt x="828" y="349"/>
                  </a:lnTo>
                  <a:lnTo>
                    <a:pt x="827" y="345"/>
                  </a:lnTo>
                  <a:lnTo>
                    <a:pt x="827" y="343"/>
                  </a:lnTo>
                  <a:lnTo>
                    <a:pt x="828" y="341"/>
                  </a:lnTo>
                  <a:lnTo>
                    <a:pt x="828" y="340"/>
                  </a:lnTo>
                  <a:lnTo>
                    <a:pt x="830" y="338"/>
                  </a:lnTo>
                  <a:lnTo>
                    <a:pt x="832" y="336"/>
                  </a:lnTo>
                  <a:lnTo>
                    <a:pt x="832" y="334"/>
                  </a:lnTo>
                  <a:lnTo>
                    <a:pt x="832" y="334"/>
                  </a:lnTo>
                  <a:lnTo>
                    <a:pt x="833" y="330"/>
                  </a:lnTo>
                  <a:lnTo>
                    <a:pt x="833" y="328"/>
                  </a:lnTo>
                  <a:lnTo>
                    <a:pt x="834" y="326"/>
                  </a:lnTo>
                  <a:lnTo>
                    <a:pt x="834" y="324"/>
                  </a:lnTo>
                  <a:lnTo>
                    <a:pt x="835" y="317"/>
                  </a:lnTo>
                  <a:lnTo>
                    <a:pt x="838" y="312"/>
                  </a:lnTo>
                  <a:lnTo>
                    <a:pt x="840" y="310"/>
                  </a:lnTo>
                  <a:lnTo>
                    <a:pt x="842" y="310"/>
                  </a:lnTo>
                  <a:lnTo>
                    <a:pt x="841" y="311"/>
                  </a:lnTo>
                  <a:lnTo>
                    <a:pt x="845" y="315"/>
                  </a:lnTo>
                  <a:close/>
                  <a:moveTo>
                    <a:pt x="828" y="336"/>
                  </a:moveTo>
                  <a:lnTo>
                    <a:pt x="828" y="339"/>
                  </a:lnTo>
                  <a:lnTo>
                    <a:pt x="826" y="340"/>
                  </a:lnTo>
                  <a:lnTo>
                    <a:pt x="825" y="340"/>
                  </a:lnTo>
                  <a:lnTo>
                    <a:pt x="823" y="340"/>
                  </a:lnTo>
                  <a:lnTo>
                    <a:pt x="821" y="339"/>
                  </a:lnTo>
                  <a:lnTo>
                    <a:pt x="821" y="340"/>
                  </a:lnTo>
                  <a:lnTo>
                    <a:pt x="819" y="340"/>
                  </a:lnTo>
                  <a:lnTo>
                    <a:pt x="817" y="338"/>
                  </a:lnTo>
                  <a:lnTo>
                    <a:pt x="819" y="333"/>
                  </a:lnTo>
                  <a:lnTo>
                    <a:pt x="821" y="331"/>
                  </a:lnTo>
                  <a:lnTo>
                    <a:pt x="821" y="328"/>
                  </a:lnTo>
                  <a:lnTo>
                    <a:pt x="819" y="324"/>
                  </a:lnTo>
                  <a:lnTo>
                    <a:pt x="821" y="321"/>
                  </a:lnTo>
                  <a:lnTo>
                    <a:pt x="825" y="320"/>
                  </a:lnTo>
                  <a:lnTo>
                    <a:pt x="829" y="317"/>
                  </a:lnTo>
                  <a:lnTo>
                    <a:pt x="830" y="317"/>
                  </a:lnTo>
                  <a:lnTo>
                    <a:pt x="832" y="319"/>
                  </a:lnTo>
                  <a:lnTo>
                    <a:pt x="832" y="326"/>
                  </a:lnTo>
                  <a:lnTo>
                    <a:pt x="828" y="333"/>
                  </a:lnTo>
                  <a:lnTo>
                    <a:pt x="828" y="336"/>
                  </a:lnTo>
                  <a:close/>
                  <a:moveTo>
                    <a:pt x="811" y="342"/>
                  </a:moveTo>
                  <a:lnTo>
                    <a:pt x="808" y="342"/>
                  </a:lnTo>
                  <a:lnTo>
                    <a:pt x="805" y="339"/>
                  </a:lnTo>
                  <a:lnTo>
                    <a:pt x="803" y="336"/>
                  </a:lnTo>
                  <a:lnTo>
                    <a:pt x="804" y="334"/>
                  </a:lnTo>
                  <a:lnTo>
                    <a:pt x="805" y="333"/>
                  </a:lnTo>
                  <a:lnTo>
                    <a:pt x="805" y="333"/>
                  </a:lnTo>
                  <a:lnTo>
                    <a:pt x="805" y="331"/>
                  </a:lnTo>
                  <a:lnTo>
                    <a:pt x="806" y="331"/>
                  </a:lnTo>
                  <a:lnTo>
                    <a:pt x="808" y="331"/>
                  </a:lnTo>
                  <a:lnTo>
                    <a:pt x="809" y="333"/>
                  </a:lnTo>
                  <a:lnTo>
                    <a:pt x="810" y="333"/>
                  </a:lnTo>
                  <a:lnTo>
                    <a:pt x="811" y="335"/>
                  </a:lnTo>
                  <a:lnTo>
                    <a:pt x="811" y="342"/>
                  </a:lnTo>
                  <a:close/>
                  <a:moveTo>
                    <a:pt x="858" y="336"/>
                  </a:moveTo>
                  <a:lnTo>
                    <a:pt x="858" y="339"/>
                  </a:lnTo>
                  <a:lnTo>
                    <a:pt x="857" y="339"/>
                  </a:lnTo>
                  <a:lnTo>
                    <a:pt x="856" y="338"/>
                  </a:lnTo>
                  <a:lnTo>
                    <a:pt x="856" y="338"/>
                  </a:lnTo>
                  <a:lnTo>
                    <a:pt x="856" y="336"/>
                  </a:lnTo>
                  <a:lnTo>
                    <a:pt x="856" y="336"/>
                  </a:lnTo>
                  <a:lnTo>
                    <a:pt x="858" y="336"/>
                  </a:lnTo>
                  <a:close/>
                  <a:moveTo>
                    <a:pt x="216" y="343"/>
                  </a:moveTo>
                  <a:lnTo>
                    <a:pt x="214" y="343"/>
                  </a:lnTo>
                  <a:lnTo>
                    <a:pt x="209" y="339"/>
                  </a:lnTo>
                  <a:lnTo>
                    <a:pt x="208" y="338"/>
                  </a:lnTo>
                  <a:lnTo>
                    <a:pt x="209" y="337"/>
                  </a:lnTo>
                  <a:lnTo>
                    <a:pt x="211" y="337"/>
                  </a:lnTo>
                  <a:lnTo>
                    <a:pt x="216" y="339"/>
                  </a:lnTo>
                  <a:lnTo>
                    <a:pt x="218" y="341"/>
                  </a:lnTo>
                  <a:lnTo>
                    <a:pt x="216" y="343"/>
                  </a:lnTo>
                  <a:close/>
                  <a:moveTo>
                    <a:pt x="1139" y="356"/>
                  </a:moveTo>
                  <a:lnTo>
                    <a:pt x="1137" y="358"/>
                  </a:lnTo>
                  <a:lnTo>
                    <a:pt x="1139" y="352"/>
                  </a:lnTo>
                  <a:lnTo>
                    <a:pt x="1140" y="349"/>
                  </a:lnTo>
                  <a:lnTo>
                    <a:pt x="1142" y="347"/>
                  </a:lnTo>
                  <a:lnTo>
                    <a:pt x="1144" y="338"/>
                  </a:lnTo>
                  <a:lnTo>
                    <a:pt x="1146" y="338"/>
                  </a:lnTo>
                  <a:lnTo>
                    <a:pt x="1146" y="339"/>
                  </a:lnTo>
                  <a:lnTo>
                    <a:pt x="1145" y="345"/>
                  </a:lnTo>
                  <a:lnTo>
                    <a:pt x="1140" y="350"/>
                  </a:lnTo>
                  <a:lnTo>
                    <a:pt x="1139" y="356"/>
                  </a:lnTo>
                  <a:close/>
                  <a:moveTo>
                    <a:pt x="1194" y="350"/>
                  </a:moveTo>
                  <a:lnTo>
                    <a:pt x="1194" y="351"/>
                  </a:lnTo>
                  <a:lnTo>
                    <a:pt x="1194" y="353"/>
                  </a:lnTo>
                  <a:lnTo>
                    <a:pt x="1194" y="355"/>
                  </a:lnTo>
                  <a:lnTo>
                    <a:pt x="1193" y="357"/>
                  </a:lnTo>
                  <a:lnTo>
                    <a:pt x="1194" y="360"/>
                  </a:lnTo>
                  <a:lnTo>
                    <a:pt x="1195" y="361"/>
                  </a:lnTo>
                  <a:lnTo>
                    <a:pt x="1195" y="364"/>
                  </a:lnTo>
                  <a:lnTo>
                    <a:pt x="1194" y="365"/>
                  </a:lnTo>
                  <a:lnTo>
                    <a:pt x="1193" y="367"/>
                  </a:lnTo>
                  <a:lnTo>
                    <a:pt x="1192" y="369"/>
                  </a:lnTo>
                  <a:lnTo>
                    <a:pt x="1192" y="369"/>
                  </a:lnTo>
                  <a:lnTo>
                    <a:pt x="1191" y="369"/>
                  </a:lnTo>
                  <a:lnTo>
                    <a:pt x="1185" y="369"/>
                  </a:lnTo>
                  <a:lnTo>
                    <a:pt x="1183" y="367"/>
                  </a:lnTo>
                  <a:lnTo>
                    <a:pt x="1180" y="365"/>
                  </a:lnTo>
                  <a:lnTo>
                    <a:pt x="1179" y="364"/>
                  </a:lnTo>
                  <a:lnTo>
                    <a:pt x="1177" y="361"/>
                  </a:lnTo>
                  <a:lnTo>
                    <a:pt x="1176" y="360"/>
                  </a:lnTo>
                  <a:lnTo>
                    <a:pt x="1176" y="359"/>
                  </a:lnTo>
                  <a:lnTo>
                    <a:pt x="1178" y="359"/>
                  </a:lnTo>
                  <a:lnTo>
                    <a:pt x="1181" y="359"/>
                  </a:lnTo>
                  <a:lnTo>
                    <a:pt x="1181" y="358"/>
                  </a:lnTo>
                  <a:lnTo>
                    <a:pt x="1182" y="354"/>
                  </a:lnTo>
                  <a:lnTo>
                    <a:pt x="1178" y="351"/>
                  </a:lnTo>
                  <a:lnTo>
                    <a:pt x="1178" y="350"/>
                  </a:lnTo>
                  <a:lnTo>
                    <a:pt x="1179" y="349"/>
                  </a:lnTo>
                  <a:lnTo>
                    <a:pt x="1182" y="350"/>
                  </a:lnTo>
                  <a:lnTo>
                    <a:pt x="1185" y="345"/>
                  </a:lnTo>
                  <a:lnTo>
                    <a:pt x="1186" y="344"/>
                  </a:lnTo>
                  <a:lnTo>
                    <a:pt x="1187" y="342"/>
                  </a:lnTo>
                  <a:lnTo>
                    <a:pt x="1189" y="341"/>
                  </a:lnTo>
                  <a:lnTo>
                    <a:pt x="1190" y="342"/>
                  </a:lnTo>
                  <a:lnTo>
                    <a:pt x="1191" y="343"/>
                  </a:lnTo>
                  <a:lnTo>
                    <a:pt x="1192" y="345"/>
                  </a:lnTo>
                  <a:lnTo>
                    <a:pt x="1191" y="346"/>
                  </a:lnTo>
                  <a:lnTo>
                    <a:pt x="1193" y="347"/>
                  </a:lnTo>
                  <a:lnTo>
                    <a:pt x="1194" y="350"/>
                  </a:lnTo>
                  <a:close/>
                  <a:moveTo>
                    <a:pt x="1136" y="354"/>
                  </a:moveTo>
                  <a:lnTo>
                    <a:pt x="1133" y="357"/>
                  </a:lnTo>
                  <a:lnTo>
                    <a:pt x="1132" y="356"/>
                  </a:lnTo>
                  <a:lnTo>
                    <a:pt x="1132" y="356"/>
                  </a:lnTo>
                  <a:lnTo>
                    <a:pt x="1131" y="354"/>
                  </a:lnTo>
                  <a:lnTo>
                    <a:pt x="1132" y="350"/>
                  </a:lnTo>
                  <a:lnTo>
                    <a:pt x="1131" y="347"/>
                  </a:lnTo>
                  <a:lnTo>
                    <a:pt x="1132" y="347"/>
                  </a:lnTo>
                  <a:lnTo>
                    <a:pt x="1133" y="348"/>
                  </a:lnTo>
                  <a:lnTo>
                    <a:pt x="1133" y="349"/>
                  </a:lnTo>
                  <a:lnTo>
                    <a:pt x="1136" y="352"/>
                  </a:lnTo>
                  <a:lnTo>
                    <a:pt x="1136" y="354"/>
                  </a:lnTo>
                  <a:close/>
                  <a:moveTo>
                    <a:pt x="529" y="353"/>
                  </a:moveTo>
                  <a:lnTo>
                    <a:pt x="528" y="354"/>
                  </a:lnTo>
                  <a:lnTo>
                    <a:pt x="525" y="354"/>
                  </a:lnTo>
                  <a:lnTo>
                    <a:pt x="524" y="353"/>
                  </a:lnTo>
                  <a:lnTo>
                    <a:pt x="527" y="350"/>
                  </a:lnTo>
                  <a:lnTo>
                    <a:pt x="528" y="350"/>
                  </a:lnTo>
                  <a:lnTo>
                    <a:pt x="529" y="351"/>
                  </a:lnTo>
                  <a:lnTo>
                    <a:pt x="529" y="353"/>
                  </a:lnTo>
                  <a:close/>
                  <a:moveTo>
                    <a:pt x="765" y="367"/>
                  </a:moveTo>
                  <a:lnTo>
                    <a:pt x="764" y="372"/>
                  </a:lnTo>
                  <a:lnTo>
                    <a:pt x="763" y="371"/>
                  </a:lnTo>
                  <a:lnTo>
                    <a:pt x="762" y="366"/>
                  </a:lnTo>
                  <a:lnTo>
                    <a:pt x="762" y="364"/>
                  </a:lnTo>
                  <a:lnTo>
                    <a:pt x="762" y="361"/>
                  </a:lnTo>
                  <a:lnTo>
                    <a:pt x="762" y="355"/>
                  </a:lnTo>
                  <a:lnTo>
                    <a:pt x="763" y="352"/>
                  </a:lnTo>
                  <a:lnTo>
                    <a:pt x="765" y="356"/>
                  </a:lnTo>
                  <a:lnTo>
                    <a:pt x="765" y="358"/>
                  </a:lnTo>
                  <a:lnTo>
                    <a:pt x="765" y="367"/>
                  </a:lnTo>
                  <a:close/>
                  <a:moveTo>
                    <a:pt x="871" y="358"/>
                  </a:moveTo>
                  <a:lnTo>
                    <a:pt x="871" y="359"/>
                  </a:lnTo>
                  <a:lnTo>
                    <a:pt x="870" y="358"/>
                  </a:lnTo>
                  <a:lnTo>
                    <a:pt x="869" y="356"/>
                  </a:lnTo>
                  <a:lnTo>
                    <a:pt x="869" y="355"/>
                  </a:lnTo>
                  <a:lnTo>
                    <a:pt x="870" y="356"/>
                  </a:lnTo>
                  <a:lnTo>
                    <a:pt x="871" y="358"/>
                  </a:lnTo>
                  <a:close/>
                  <a:moveTo>
                    <a:pt x="367" y="359"/>
                  </a:moveTo>
                  <a:lnTo>
                    <a:pt x="370" y="362"/>
                  </a:lnTo>
                  <a:lnTo>
                    <a:pt x="373" y="364"/>
                  </a:lnTo>
                  <a:lnTo>
                    <a:pt x="376" y="365"/>
                  </a:lnTo>
                  <a:lnTo>
                    <a:pt x="380" y="365"/>
                  </a:lnTo>
                  <a:lnTo>
                    <a:pt x="383" y="366"/>
                  </a:lnTo>
                  <a:lnTo>
                    <a:pt x="386" y="367"/>
                  </a:lnTo>
                  <a:lnTo>
                    <a:pt x="391" y="367"/>
                  </a:lnTo>
                  <a:lnTo>
                    <a:pt x="392" y="367"/>
                  </a:lnTo>
                  <a:lnTo>
                    <a:pt x="394" y="367"/>
                  </a:lnTo>
                  <a:lnTo>
                    <a:pt x="396" y="366"/>
                  </a:lnTo>
                  <a:lnTo>
                    <a:pt x="396" y="367"/>
                  </a:lnTo>
                  <a:lnTo>
                    <a:pt x="399" y="370"/>
                  </a:lnTo>
                  <a:lnTo>
                    <a:pt x="402" y="373"/>
                  </a:lnTo>
                  <a:lnTo>
                    <a:pt x="403" y="374"/>
                  </a:lnTo>
                  <a:lnTo>
                    <a:pt x="404" y="380"/>
                  </a:lnTo>
                  <a:lnTo>
                    <a:pt x="407" y="382"/>
                  </a:lnTo>
                  <a:lnTo>
                    <a:pt x="410" y="383"/>
                  </a:lnTo>
                  <a:lnTo>
                    <a:pt x="413" y="383"/>
                  </a:lnTo>
                  <a:lnTo>
                    <a:pt x="417" y="383"/>
                  </a:lnTo>
                  <a:lnTo>
                    <a:pt x="425" y="385"/>
                  </a:lnTo>
                  <a:lnTo>
                    <a:pt x="428" y="385"/>
                  </a:lnTo>
                  <a:lnTo>
                    <a:pt x="431" y="383"/>
                  </a:lnTo>
                  <a:lnTo>
                    <a:pt x="434" y="384"/>
                  </a:lnTo>
                  <a:lnTo>
                    <a:pt x="441" y="386"/>
                  </a:lnTo>
                  <a:lnTo>
                    <a:pt x="445" y="386"/>
                  </a:lnTo>
                  <a:lnTo>
                    <a:pt x="449" y="386"/>
                  </a:lnTo>
                  <a:lnTo>
                    <a:pt x="453" y="386"/>
                  </a:lnTo>
                  <a:lnTo>
                    <a:pt x="455" y="386"/>
                  </a:lnTo>
                  <a:lnTo>
                    <a:pt x="456" y="387"/>
                  </a:lnTo>
                  <a:lnTo>
                    <a:pt x="458" y="387"/>
                  </a:lnTo>
                  <a:lnTo>
                    <a:pt x="460" y="387"/>
                  </a:lnTo>
                  <a:lnTo>
                    <a:pt x="463" y="386"/>
                  </a:lnTo>
                  <a:lnTo>
                    <a:pt x="465" y="383"/>
                  </a:lnTo>
                  <a:lnTo>
                    <a:pt x="466" y="379"/>
                  </a:lnTo>
                  <a:lnTo>
                    <a:pt x="467" y="376"/>
                  </a:lnTo>
                  <a:lnTo>
                    <a:pt x="467" y="374"/>
                  </a:lnTo>
                  <a:lnTo>
                    <a:pt x="469" y="373"/>
                  </a:lnTo>
                  <a:lnTo>
                    <a:pt x="471" y="372"/>
                  </a:lnTo>
                  <a:lnTo>
                    <a:pt x="472" y="371"/>
                  </a:lnTo>
                  <a:lnTo>
                    <a:pt x="476" y="372"/>
                  </a:lnTo>
                  <a:lnTo>
                    <a:pt x="477" y="372"/>
                  </a:lnTo>
                  <a:lnTo>
                    <a:pt x="482" y="378"/>
                  </a:lnTo>
                  <a:lnTo>
                    <a:pt x="482" y="379"/>
                  </a:lnTo>
                  <a:lnTo>
                    <a:pt x="487" y="380"/>
                  </a:lnTo>
                  <a:lnTo>
                    <a:pt x="488" y="380"/>
                  </a:lnTo>
                  <a:lnTo>
                    <a:pt x="491" y="378"/>
                  </a:lnTo>
                  <a:lnTo>
                    <a:pt x="493" y="378"/>
                  </a:lnTo>
                  <a:lnTo>
                    <a:pt x="496" y="380"/>
                  </a:lnTo>
                  <a:lnTo>
                    <a:pt x="498" y="381"/>
                  </a:lnTo>
                  <a:lnTo>
                    <a:pt x="499" y="382"/>
                  </a:lnTo>
                  <a:lnTo>
                    <a:pt x="507" y="383"/>
                  </a:lnTo>
                  <a:lnTo>
                    <a:pt x="510" y="386"/>
                  </a:lnTo>
                  <a:lnTo>
                    <a:pt x="511" y="386"/>
                  </a:lnTo>
                  <a:lnTo>
                    <a:pt x="517" y="386"/>
                  </a:lnTo>
                  <a:lnTo>
                    <a:pt x="520" y="386"/>
                  </a:lnTo>
                  <a:lnTo>
                    <a:pt x="523" y="386"/>
                  </a:lnTo>
                  <a:lnTo>
                    <a:pt x="525" y="390"/>
                  </a:lnTo>
                  <a:lnTo>
                    <a:pt x="526" y="394"/>
                  </a:lnTo>
                  <a:lnTo>
                    <a:pt x="527" y="396"/>
                  </a:lnTo>
                  <a:lnTo>
                    <a:pt x="530" y="397"/>
                  </a:lnTo>
                  <a:lnTo>
                    <a:pt x="531" y="398"/>
                  </a:lnTo>
                  <a:lnTo>
                    <a:pt x="530" y="402"/>
                  </a:lnTo>
                  <a:lnTo>
                    <a:pt x="531" y="405"/>
                  </a:lnTo>
                  <a:lnTo>
                    <a:pt x="538" y="408"/>
                  </a:lnTo>
                  <a:lnTo>
                    <a:pt x="545" y="410"/>
                  </a:lnTo>
                  <a:lnTo>
                    <a:pt x="553" y="411"/>
                  </a:lnTo>
                  <a:lnTo>
                    <a:pt x="560" y="410"/>
                  </a:lnTo>
                  <a:lnTo>
                    <a:pt x="564" y="409"/>
                  </a:lnTo>
                  <a:lnTo>
                    <a:pt x="569" y="408"/>
                  </a:lnTo>
                  <a:lnTo>
                    <a:pt x="570" y="408"/>
                  </a:lnTo>
                  <a:lnTo>
                    <a:pt x="579" y="412"/>
                  </a:lnTo>
                  <a:lnTo>
                    <a:pt x="580" y="413"/>
                  </a:lnTo>
                  <a:lnTo>
                    <a:pt x="581" y="416"/>
                  </a:lnTo>
                  <a:lnTo>
                    <a:pt x="581" y="41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31"/>
                  </a:lnTo>
                  <a:lnTo>
                    <a:pt x="581" y="436"/>
                  </a:lnTo>
                  <a:lnTo>
                    <a:pt x="582" y="437"/>
                  </a:lnTo>
                  <a:lnTo>
                    <a:pt x="586" y="440"/>
                  </a:lnTo>
                  <a:lnTo>
                    <a:pt x="586" y="441"/>
                  </a:lnTo>
                  <a:lnTo>
                    <a:pt x="585" y="443"/>
                  </a:lnTo>
                  <a:lnTo>
                    <a:pt x="581" y="441"/>
                  </a:lnTo>
                  <a:lnTo>
                    <a:pt x="579" y="440"/>
                  </a:lnTo>
                  <a:lnTo>
                    <a:pt x="578" y="438"/>
                  </a:lnTo>
                  <a:lnTo>
                    <a:pt x="576" y="438"/>
                  </a:lnTo>
                  <a:lnTo>
                    <a:pt x="572" y="438"/>
                  </a:lnTo>
                  <a:lnTo>
                    <a:pt x="565" y="436"/>
                  </a:lnTo>
                  <a:lnTo>
                    <a:pt x="558" y="434"/>
                  </a:lnTo>
                  <a:lnTo>
                    <a:pt x="545" y="428"/>
                  </a:lnTo>
                  <a:lnTo>
                    <a:pt x="541" y="428"/>
                  </a:lnTo>
                  <a:lnTo>
                    <a:pt x="538" y="429"/>
                  </a:lnTo>
                  <a:lnTo>
                    <a:pt x="534" y="430"/>
                  </a:lnTo>
                  <a:lnTo>
                    <a:pt x="530" y="431"/>
                  </a:lnTo>
                  <a:lnTo>
                    <a:pt x="528" y="432"/>
                  </a:lnTo>
                  <a:lnTo>
                    <a:pt x="525" y="431"/>
                  </a:lnTo>
                  <a:lnTo>
                    <a:pt x="518" y="430"/>
                  </a:lnTo>
                  <a:lnTo>
                    <a:pt x="510" y="429"/>
                  </a:lnTo>
                  <a:lnTo>
                    <a:pt x="492" y="429"/>
                  </a:lnTo>
                  <a:lnTo>
                    <a:pt x="487" y="427"/>
                  </a:lnTo>
                  <a:lnTo>
                    <a:pt x="478" y="426"/>
                  </a:lnTo>
                  <a:lnTo>
                    <a:pt x="472" y="425"/>
                  </a:lnTo>
                  <a:lnTo>
                    <a:pt x="465" y="424"/>
                  </a:lnTo>
                  <a:lnTo>
                    <a:pt x="448" y="416"/>
                  </a:lnTo>
                  <a:lnTo>
                    <a:pt x="443" y="414"/>
                  </a:lnTo>
                  <a:lnTo>
                    <a:pt x="425" y="410"/>
                  </a:lnTo>
                  <a:lnTo>
                    <a:pt x="422" y="410"/>
                  </a:lnTo>
                  <a:lnTo>
                    <a:pt x="416" y="410"/>
                  </a:lnTo>
                  <a:lnTo>
                    <a:pt x="412" y="409"/>
                  </a:lnTo>
                  <a:lnTo>
                    <a:pt x="409" y="409"/>
                  </a:lnTo>
                  <a:lnTo>
                    <a:pt x="403" y="410"/>
                  </a:lnTo>
                  <a:lnTo>
                    <a:pt x="402" y="411"/>
                  </a:lnTo>
                  <a:lnTo>
                    <a:pt x="400" y="413"/>
                  </a:lnTo>
                  <a:lnTo>
                    <a:pt x="397" y="413"/>
                  </a:lnTo>
                  <a:lnTo>
                    <a:pt x="393" y="412"/>
                  </a:lnTo>
                  <a:lnTo>
                    <a:pt x="384" y="411"/>
                  </a:lnTo>
                  <a:lnTo>
                    <a:pt x="380" y="410"/>
                  </a:lnTo>
                  <a:lnTo>
                    <a:pt x="377" y="408"/>
                  </a:lnTo>
                  <a:lnTo>
                    <a:pt x="374" y="406"/>
                  </a:lnTo>
                  <a:lnTo>
                    <a:pt x="373" y="405"/>
                  </a:lnTo>
                  <a:lnTo>
                    <a:pt x="365" y="403"/>
                  </a:lnTo>
                  <a:lnTo>
                    <a:pt x="358" y="402"/>
                  </a:lnTo>
                  <a:lnTo>
                    <a:pt x="345" y="401"/>
                  </a:lnTo>
                  <a:lnTo>
                    <a:pt x="342" y="401"/>
                  </a:lnTo>
                  <a:lnTo>
                    <a:pt x="340" y="400"/>
                  </a:lnTo>
                  <a:lnTo>
                    <a:pt x="339" y="398"/>
                  </a:lnTo>
                  <a:lnTo>
                    <a:pt x="339" y="396"/>
                  </a:lnTo>
                  <a:lnTo>
                    <a:pt x="339" y="394"/>
                  </a:lnTo>
                  <a:lnTo>
                    <a:pt x="341" y="392"/>
                  </a:lnTo>
                  <a:lnTo>
                    <a:pt x="342" y="390"/>
                  </a:lnTo>
                  <a:lnTo>
                    <a:pt x="332" y="386"/>
                  </a:lnTo>
                  <a:lnTo>
                    <a:pt x="324" y="385"/>
                  </a:lnTo>
                  <a:lnTo>
                    <a:pt x="321" y="384"/>
                  </a:lnTo>
                  <a:lnTo>
                    <a:pt x="318" y="384"/>
                  </a:lnTo>
                  <a:lnTo>
                    <a:pt x="314" y="385"/>
                  </a:lnTo>
                  <a:lnTo>
                    <a:pt x="310" y="384"/>
                  </a:lnTo>
                  <a:lnTo>
                    <a:pt x="309" y="383"/>
                  </a:lnTo>
                  <a:lnTo>
                    <a:pt x="307" y="383"/>
                  </a:lnTo>
                  <a:lnTo>
                    <a:pt x="305" y="384"/>
                  </a:lnTo>
                  <a:lnTo>
                    <a:pt x="303" y="384"/>
                  </a:lnTo>
                  <a:lnTo>
                    <a:pt x="303" y="382"/>
                  </a:lnTo>
                  <a:lnTo>
                    <a:pt x="304" y="380"/>
                  </a:lnTo>
                  <a:lnTo>
                    <a:pt x="305" y="379"/>
                  </a:lnTo>
                  <a:lnTo>
                    <a:pt x="307" y="378"/>
                  </a:lnTo>
                  <a:lnTo>
                    <a:pt x="307" y="381"/>
                  </a:lnTo>
                  <a:lnTo>
                    <a:pt x="308" y="382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13" y="378"/>
                  </a:lnTo>
                  <a:lnTo>
                    <a:pt x="314" y="377"/>
                  </a:lnTo>
                  <a:lnTo>
                    <a:pt x="315" y="372"/>
                  </a:lnTo>
                  <a:lnTo>
                    <a:pt x="317" y="373"/>
                  </a:lnTo>
                  <a:lnTo>
                    <a:pt x="318" y="373"/>
                  </a:lnTo>
                  <a:lnTo>
                    <a:pt x="320" y="372"/>
                  </a:lnTo>
                  <a:lnTo>
                    <a:pt x="322" y="362"/>
                  </a:lnTo>
                  <a:lnTo>
                    <a:pt x="324" y="359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31" y="358"/>
                  </a:lnTo>
                  <a:lnTo>
                    <a:pt x="337" y="358"/>
                  </a:lnTo>
                  <a:lnTo>
                    <a:pt x="340" y="359"/>
                  </a:lnTo>
                  <a:lnTo>
                    <a:pt x="343" y="359"/>
                  </a:lnTo>
                  <a:lnTo>
                    <a:pt x="346" y="360"/>
                  </a:lnTo>
                  <a:lnTo>
                    <a:pt x="351" y="361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59"/>
                  </a:lnTo>
                  <a:lnTo>
                    <a:pt x="357" y="356"/>
                  </a:lnTo>
                  <a:lnTo>
                    <a:pt x="361" y="357"/>
                  </a:lnTo>
                  <a:lnTo>
                    <a:pt x="366" y="358"/>
                  </a:lnTo>
                  <a:lnTo>
                    <a:pt x="367" y="359"/>
                  </a:lnTo>
                  <a:close/>
                  <a:moveTo>
                    <a:pt x="1188" y="372"/>
                  </a:moveTo>
                  <a:lnTo>
                    <a:pt x="1188" y="374"/>
                  </a:lnTo>
                  <a:lnTo>
                    <a:pt x="1187" y="377"/>
                  </a:lnTo>
                  <a:lnTo>
                    <a:pt x="1184" y="379"/>
                  </a:lnTo>
                  <a:lnTo>
                    <a:pt x="1183" y="383"/>
                  </a:lnTo>
                  <a:lnTo>
                    <a:pt x="1181" y="384"/>
                  </a:lnTo>
                  <a:lnTo>
                    <a:pt x="1178" y="386"/>
                  </a:lnTo>
                  <a:lnTo>
                    <a:pt x="1175" y="384"/>
                  </a:lnTo>
                  <a:lnTo>
                    <a:pt x="1173" y="382"/>
                  </a:lnTo>
                  <a:lnTo>
                    <a:pt x="1175" y="373"/>
                  </a:lnTo>
                  <a:lnTo>
                    <a:pt x="1176" y="373"/>
                  </a:lnTo>
                  <a:lnTo>
                    <a:pt x="1177" y="373"/>
                  </a:lnTo>
                  <a:lnTo>
                    <a:pt x="1178" y="372"/>
                  </a:lnTo>
                  <a:lnTo>
                    <a:pt x="1175" y="371"/>
                  </a:lnTo>
                  <a:lnTo>
                    <a:pt x="1175" y="366"/>
                  </a:lnTo>
                  <a:lnTo>
                    <a:pt x="1175" y="365"/>
                  </a:lnTo>
                  <a:lnTo>
                    <a:pt x="1176" y="364"/>
                  </a:lnTo>
                  <a:lnTo>
                    <a:pt x="1179" y="366"/>
                  </a:lnTo>
                  <a:lnTo>
                    <a:pt x="1181" y="368"/>
                  </a:lnTo>
                  <a:lnTo>
                    <a:pt x="1184" y="370"/>
                  </a:lnTo>
                  <a:lnTo>
                    <a:pt x="1188" y="372"/>
                  </a:lnTo>
                  <a:close/>
                  <a:moveTo>
                    <a:pt x="1196" y="372"/>
                  </a:moveTo>
                  <a:lnTo>
                    <a:pt x="1195" y="372"/>
                  </a:lnTo>
                  <a:lnTo>
                    <a:pt x="1195" y="371"/>
                  </a:lnTo>
                  <a:lnTo>
                    <a:pt x="1196" y="369"/>
                  </a:lnTo>
                  <a:lnTo>
                    <a:pt x="1197" y="368"/>
                  </a:lnTo>
                  <a:lnTo>
                    <a:pt x="1198" y="368"/>
                  </a:lnTo>
                  <a:lnTo>
                    <a:pt x="1196" y="372"/>
                  </a:lnTo>
                  <a:close/>
                  <a:moveTo>
                    <a:pt x="1194" y="375"/>
                  </a:moveTo>
                  <a:lnTo>
                    <a:pt x="1192" y="376"/>
                  </a:lnTo>
                  <a:lnTo>
                    <a:pt x="1190" y="373"/>
                  </a:lnTo>
                  <a:lnTo>
                    <a:pt x="1192" y="372"/>
                  </a:lnTo>
                  <a:lnTo>
                    <a:pt x="1194" y="373"/>
                  </a:lnTo>
                  <a:lnTo>
                    <a:pt x="1194" y="375"/>
                  </a:lnTo>
                  <a:close/>
                  <a:moveTo>
                    <a:pt x="303" y="378"/>
                  </a:moveTo>
                  <a:lnTo>
                    <a:pt x="301" y="378"/>
                  </a:lnTo>
                  <a:lnTo>
                    <a:pt x="300" y="378"/>
                  </a:lnTo>
                  <a:lnTo>
                    <a:pt x="299" y="377"/>
                  </a:lnTo>
                  <a:lnTo>
                    <a:pt x="301" y="375"/>
                  </a:lnTo>
                  <a:lnTo>
                    <a:pt x="302" y="374"/>
                  </a:lnTo>
                  <a:lnTo>
                    <a:pt x="304" y="374"/>
                  </a:lnTo>
                  <a:lnTo>
                    <a:pt x="304" y="376"/>
                  </a:lnTo>
                  <a:lnTo>
                    <a:pt x="303" y="378"/>
                  </a:lnTo>
                  <a:close/>
                  <a:moveTo>
                    <a:pt x="1192" y="381"/>
                  </a:moveTo>
                  <a:lnTo>
                    <a:pt x="1192" y="382"/>
                  </a:lnTo>
                  <a:lnTo>
                    <a:pt x="1190" y="381"/>
                  </a:lnTo>
                  <a:lnTo>
                    <a:pt x="1190" y="380"/>
                  </a:lnTo>
                  <a:lnTo>
                    <a:pt x="1192" y="378"/>
                  </a:lnTo>
                  <a:lnTo>
                    <a:pt x="1193" y="377"/>
                  </a:lnTo>
                  <a:lnTo>
                    <a:pt x="1194" y="377"/>
                  </a:lnTo>
                  <a:lnTo>
                    <a:pt x="1194" y="378"/>
                  </a:lnTo>
                  <a:lnTo>
                    <a:pt x="1192" y="381"/>
                  </a:lnTo>
                  <a:close/>
                  <a:moveTo>
                    <a:pt x="609" y="388"/>
                  </a:moveTo>
                  <a:lnTo>
                    <a:pt x="606" y="388"/>
                  </a:lnTo>
                  <a:lnTo>
                    <a:pt x="604" y="387"/>
                  </a:lnTo>
                  <a:lnTo>
                    <a:pt x="604" y="386"/>
                  </a:lnTo>
                  <a:lnTo>
                    <a:pt x="605" y="385"/>
                  </a:lnTo>
                  <a:lnTo>
                    <a:pt x="608" y="384"/>
                  </a:lnTo>
                  <a:lnTo>
                    <a:pt x="610" y="384"/>
                  </a:lnTo>
                  <a:lnTo>
                    <a:pt x="612" y="385"/>
                  </a:lnTo>
                  <a:lnTo>
                    <a:pt x="614" y="386"/>
                  </a:lnTo>
                  <a:lnTo>
                    <a:pt x="614" y="387"/>
                  </a:lnTo>
                  <a:lnTo>
                    <a:pt x="611" y="387"/>
                  </a:lnTo>
                  <a:lnTo>
                    <a:pt x="609" y="388"/>
                  </a:lnTo>
                  <a:close/>
                  <a:moveTo>
                    <a:pt x="563" y="392"/>
                  </a:moveTo>
                  <a:lnTo>
                    <a:pt x="562" y="393"/>
                  </a:lnTo>
                  <a:lnTo>
                    <a:pt x="557" y="392"/>
                  </a:lnTo>
                  <a:lnTo>
                    <a:pt x="554" y="394"/>
                  </a:lnTo>
                  <a:lnTo>
                    <a:pt x="551" y="396"/>
                  </a:lnTo>
                  <a:lnTo>
                    <a:pt x="543" y="396"/>
                  </a:lnTo>
                  <a:lnTo>
                    <a:pt x="542" y="395"/>
                  </a:lnTo>
                  <a:lnTo>
                    <a:pt x="541" y="395"/>
                  </a:lnTo>
                  <a:lnTo>
                    <a:pt x="541" y="396"/>
                  </a:lnTo>
                  <a:lnTo>
                    <a:pt x="539" y="395"/>
                  </a:lnTo>
                  <a:lnTo>
                    <a:pt x="530" y="393"/>
                  </a:lnTo>
                  <a:lnTo>
                    <a:pt x="529" y="391"/>
                  </a:lnTo>
                  <a:lnTo>
                    <a:pt x="530" y="389"/>
                  </a:lnTo>
                  <a:lnTo>
                    <a:pt x="533" y="386"/>
                  </a:lnTo>
                  <a:lnTo>
                    <a:pt x="539" y="385"/>
                  </a:lnTo>
                  <a:lnTo>
                    <a:pt x="567" y="385"/>
                  </a:lnTo>
                  <a:lnTo>
                    <a:pt x="570" y="388"/>
                  </a:lnTo>
                  <a:lnTo>
                    <a:pt x="570" y="388"/>
                  </a:lnTo>
                  <a:lnTo>
                    <a:pt x="564" y="390"/>
                  </a:lnTo>
                  <a:lnTo>
                    <a:pt x="563" y="392"/>
                  </a:lnTo>
                  <a:close/>
                  <a:moveTo>
                    <a:pt x="772" y="393"/>
                  </a:moveTo>
                  <a:lnTo>
                    <a:pt x="769" y="393"/>
                  </a:lnTo>
                  <a:lnTo>
                    <a:pt x="768" y="392"/>
                  </a:lnTo>
                  <a:lnTo>
                    <a:pt x="768" y="389"/>
                  </a:lnTo>
                  <a:lnTo>
                    <a:pt x="771" y="391"/>
                  </a:lnTo>
                  <a:lnTo>
                    <a:pt x="772" y="391"/>
                  </a:lnTo>
                  <a:lnTo>
                    <a:pt x="772" y="393"/>
                  </a:lnTo>
                  <a:close/>
                  <a:moveTo>
                    <a:pt x="1011" y="394"/>
                  </a:moveTo>
                  <a:lnTo>
                    <a:pt x="1010" y="395"/>
                  </a:lnTo>
                  <a:lnTo>
                    <a:pt x="1007" y="393"/>
                  </a:lnTo>
                  <a:lnTo>
                    <a:pt x="1006" y="393"/>
                  </a:lnTo>
                  <a:lnTo>
                    <a:pt x="1008" y="391"/>
                  </a:lnTo>
                  <a:lnTo>
                    <a:pt x="1010" y="391"/>
                  </a:lnTo>
                  <a:lnTo>
                    <a:pt x="1010" y="391"/>
                  </a:lnTo>
                  <a:lnTo>
                    <a:pt x="1011" y="392"/>
                  </a:lnTo>
                  <a:lnTo>
                    <a:pt x="1011" y="393"/>
                  </a:lnTo>
                  <a:lnTo>
                    <a:pt x="1011" y="394"/>
                  </a:lnTo>
                  <a:close/>
                  <a:moveTo>
                    <a:pt x="580" y="393"/>
                  </a:moveTo>
                  <a:lnTo>
                    <a:pt x="580" y="394"/>
                  </a:lnTo>
                  <a:lnTo>
                    <a:pt x="578" y="394"/>
                  </a:lnTo>
                  <a:lnTo>
                    <a:pt x="576" y="392"/>
                  </a:lnTo>
                  <a:lnTo>
                    <a:pt x="577" y="391"/>
                  </a:lnTo>
                  <a:lnTo>
                    <a:pt x="578" y="391"/>
                  </a:lnTo>
                  <a:lnTo>
                    <a:pt x="579" y="391"/>
                  </a:lnTo>
                  <a:lnTo>
                    <a:pt x="580" y="393"/>
                  </a:lnTo>
                  <a:close/>
                  <a:moveTo>
                    <a:pt x="1111" y="395"/>
                  </a:moveTo>
                  <a:lnTo>
                    <a:pt x="1110" y="396"/>
                  </a:lnTo>
                  <a:lnTo>
                    <a:pt x="1109" y="396"/>
                  </a:lnTo>
                  <a:lnTo>
                    <a:pt x="1108" y="394"/>
                  </a:lnTo>
                  <a:lnTo>
                    <a:pt x="1106" y="394"/>
                  </a:lnTo>
                  <a:lnTo>
                    <a:pt x="1104" y="393"/>
                  </a:lnTo>
                  <a:lnTo>
                    <a:pt x="1104" y="393"/>
                  </a:lnTo>
                  <a:lnTo>
                    <a:pt x="1109" y="392"/>
                  </a:lnTo>
                  <a:lnTo>
                    <a:pt x="1111" y="395"/>
                  </a:lnTo>
                  <a:close/>
                  <a:moveTo>
                    <a:pt x="1091" y="419"/>
                  </a:moveTo>
                  <a:lnTo>
                    <a:pt x="1090" y="419"/>
                  </a:lnTo>
                  <a:lnTo>
                    <a:pt x="1086" y="419"/>
                  </a:lnTo>
                  <a:lnTo>
                    <a:pt x="1085" y="419"/>
                  </a:lnTo>
                  <a:lnTo>
                    <a:pt x="1085" y="417"/>
                  </a:lnTo>
                  <a:lnTo>
                    <a:pt x="1083" y="415"/>
                  </a:lnTo>
                  <a:lnTo>
                    <a:pt x="1085" y="412"/>
                  </a:lnTo>
                  <a:lnTo>
                    <a:pt x="1085" y="410"/>
                  </a:lnTo>
                  <a:lnTo>
                    <a:pt x="1086" y="409"/>
                  </a:lnTo>
                  <a:lnTo>
                    <a:pt x="1087" y="407"/>
                  </a:lnTo>
                  <a:lnTo>
                    <a:pt x="1089" y="403"/>
                  </a:lnTo>
                  <a:lnTo>
                    <a:pt x="1090" y="402"/>
                  </a:lnTo>
                  <a:lnTo>
                    <a:pt x="1091" y="402"/>
                  </a:lnTo>
                  <a:lnTo>
                    <a:pt x="1093" y="399"/>
                  </a:lnTo>
                  <a:lnTo>
                    <a:pt x="1094" y="398"/>
                  </a:lnTo>
                  <a:lnTo>
                    <a:pt x="1096" y="396"/>
                  </a:lnTo>
                  <a:lnTo>
                    <a:pt x="1097" y="396"/>
                  </a:lnTo>
                  <a:lnTo>
                    <a:pt x="1097" y="394"/>
                  </a:lnTo>
                  <a:lnTo>
                    <a:pt x="1098" y="393"/>
                  </a:lnTo>
                  <a:lnTo>
                    <a:pt x="1101" y="392"/>
                  </a:lnTo>
                  <a:lnTo>
                    <a:pt x="1102" y="393"/>
                  </a:lnTo>
                  <a:lnTo>
                    <a:pt x="1103" y="394"/>
                  </a:lnTo>
                  <a:lnTo>
                    <a:pt x="1101" y="397"/>
                  </a:lnTo>
                  <a:lnTo>
                    <a:pt x="1102" y="402"/>
                  </a:lnTo>
                  <a:lnTo>
                    <a:pt x="1100" y="408"/>
                  </a:lnTo>
                  <a:lnTo>
                    <a:pt x="1099" y="409"/>
                  </a:lnTo>
                  <a:lnTo>
                    <a:pt x="1096" y="411"/>
                  </a:lnTo>
                  <a:lnTo>
                    <a:pt x="1095" y="412"/>
                  </a:lnTo>
                  <a:lnTo>
                    <a:pt x="1092" y="415"/>
                  </a:lnTo>
                  <a:lnTo>
                    <a:pt x="1091" y="418"/>
                  </a:lnTo>
                  <a:lnTo>
                    <a:pt x="1091" y="418"/>
                  </a:lnTo>
                  <a:lnTo>
                    <a:pt x="1091" y="419"/>
                  </a:lnTo>
                  <a:close/>
                  <a:moveTo>
                    <a:pt x="1309" y="428"/>
                  </a:moveTo>
                  <a:lnTo>
                    <a:pt x="1301" y="431"/>
                  </a:lnTo>
                  <a:lnTo>
                    <a:pt x="1292" y="430"/>
                  </a:lnTo>
                  <a:lnTo>
                    <a:pt x="1288" y="430"/>
                  </a:lnTo>
                  <a:lnTo>
                    <a:pt x="1283" y="432"/>
                  </a:lnTo>
                  <a:lnTo>
                    <a:pt x="1282" y="430"/>
                  </a:lnTo>
                  <a:lnTo>
                    <a:pt x="1283" y="427"/>
                  </a:lnTo>
                  <a:lnTo>
                    <a:pt x="1287" y="417"/>
                  </a:lnTo>
                  <a:lnTo>
                    <a:pt x="1293" y="408"/>
                  </a:lnTo>
                  <a:lnTo>
                    <a:pt x="1295" y="406"/>
                  </a:lnTo>
                  <a:lnTo>
                    <a:pt x="1298" y="404"/>
                  </a:lnTo>
                  <a:lnTo>
                    <a:pt x="1301" y="402"/>
                  </a:lnTo>
                  <a:lnTo>
                    <a:pt x="1309" y="401"/>
                  </a:lnTo>
                  <a:lnTo>
                    <a:pt x="1316" y="401"/>
                  </a:lnTo>
                  <a:lnTo>
                    <a:pt x="1316" y="401"/>
                  </a:lnTo>
                  <a:lnTo>
                    <a:pt x="1320" y="404"/>
                  </a:lnTo>
                  <a:lnTo>
                    <a:pt x="1321" y="407"/>
                  </a:lnTo>
                  <a:lnTo>
                    <a:pt x="1322" y="410"/>
                  </a:lnTo>
                  <a:lnTo>
                    <a:pt x="1320" y="415"/>
                  </a:lnTo>
                  <a:lnTo>
                    <a:pt x="1316" y="421"/>
                  </a:lnTo>
                  <a:lnTo>
                    <a:pt x="1311" y="425"/>
                  </a:lnTo>
                  <a:lnTo>
                    <a:pt x="1309" y="428"/>
                  </a:lnTo>
                  <a:close/>
                  <a:moveTo>
                    <a:pt x="973" y="408"/>
                  </a:moveTo>
                  <a:lnTo>
                    <a:pt x="971" y="408"/>
                  </a:lnTo>
                  <a:lnTo>
                    <a:pt x="971" y="406"/>
                  </a:lnTo>
                  <a:lnTo>
                    <a:pt x="971" y="404"/>
                  </a:lnTo>
                  <a:lnTo>
                    <a:pt x="975" y="405"/>
                  </a:lnTo>
                  <a:lnTo>
                    <a:pt x="975" y="406"/>
                  </a:lnTo>
                  <a:lnTo>
                    <a:pt x="974" y="407"/>
                  </a:lnTo>
                  <a:lnTo>
                    <a:pt x="973" y="408"/>
                  </a:lnTo>
                  <a:close/>
                  <a:moveTo>
                    <a:pt x="954" y="409"/>
                  </a:moveTo>
                  <a:lnTo>
                    <a:pt x="954" y="410"/>
                  </a:lnTo>
                  <a:lnTo>
                    <a:pt x="954" y="411"/>
                  </a:lnTo>
                  <a:lnTo>
                    <a:pt x="951" y="412"/>
                  </a:lnTo>
                  <a:lnTo>
                    <a:pt x="948" y="413"/>
                  </a:lnTo>
                  <a:lnTo>
                    <a:pt x="946" y="415"/>
                  </a:lnTo>
                  <a:lnTo>
                    <a:pt x="944" y="418"/>
                  </a:lnTo>
                  <a:lnTo>
                    <a:pt x="940" y="417"/>
                  </a:lnTo>
                  <a:lnTo>
                    <a:pt x="936" y="417"/>
                  </a:lnTo>
                  <a:lnTo>
                    <a:pt x="933" y="415"/>
                  </a:lnTo>
                  <a:lnTo>
                    <a:pt x="931" y="416"/>
                  </a:lnTo>
                  <a:lnTo>
                    <a:pt x="929" y="417"/>
                  </a:lnTo>
                  <a:lnTo>
                    <a:pt x="924" y="418"/>
                  </a:lnTo>
                  <a:lnTo>
                    <a:pt x="924" y="418"/>
                  </a:lnTo>
                  <a:lnTo>
                    <a:pt x="924" y="415"/>
                  </a:lnTo>
                  <a:lnTo>
                    <a:pt x="925" y="413"/>
                  </a:lnTo>
                  <a:lnTo>
                    <a:pt x="929" y="409"/>
                  </a:lnTo>
                  <a:lnTo>
                    <a:pt x="932" y="410"/>
                  </a:lnTo>
                  <a:lnTo>
                    <a:pt x="937" y="410"/>
                  </a:lnTo>
                  <a:lnTo>
                    <a:pt x="941" y="409"/>
                  </a:lnTo>
                  <a:lnTo>
                    <a:pt x="944" y="407"/>
                  </a:lnTo>
                  <a:lnTo>
                    <a:pt x="948" y="406"/>
                  </a:lnTo>
                  <a:lnTo>
                    <a:pt x="952" y="408"/>
                  </a:lnTo>
                  <a:lnTo>
                    <a:pt x="954" y="409"/>
                  </a:lnTo>
                  <a:close/>
                  <a:moveTo>
                    <a:pt x="1046" y="418"/>
                  </a:moveTo>
                  <a:lnTo>
                    <a:pt x="1044" y="421"/>
                  </a:lnTo>
                  <a:lnTo>
                    <a:pt x="1042" y="420"/>
                  </a:lnTo>
                  <a:lnTo>
                    <a:pt x="1038" y="417"/>
                  </a:lnTo>
                  <a:lnTo>
                    <a:pt x="1039" y="414"/>
                  </a:lnTo>
                  <a:lnTo>
                    <a:pt x="1039" y="413"/>
                  </a:lnTo>
                  <a:lnTo>
                    <a:pt x="1041" y="413"/>
                  </a:lnTo>
                  <a:lnTo>
                    <a:pt x="1045" y="413"/>
                  </a:lnTo>
                  <a:lnTo>
                    <a:pt x="1046" y="416"/>
                  </a:lnTo>
                  <a:lnTo>
                    <a:pt x="1046" y="418"/>
                  </a:lnTo>
                  <a:close/>
                  <a:moveTo>
                    <a:pt x="611" y="424"/>
                  </a:moveTo>
                  <a:lnTo>
                    <a:pt x="614" y="425"/>
                  </a:lnTo>
                  <a:lnTo>
                    <a:pt x="619" y="430"/>
                  </a:lnTo>
                  <a:lnTo>
                    <a:pt x="619" y="431"/>
                  </a:lnTo>
                  <a:lnTo>
                    <a:pt x="617" y="432"/>
                  </a:lnTo>
                  <a:lnTo>
                    <a:pt x="614" y="435"/>
                  </a:lnTo>
                  <a:lnTo>
                    <a:pt x="608" y="438"/>
                  </a:lnTo>
                  <a:lnTo>
                    <a:pt x="606" y="439"/>
                  </a:lnTo>
                  <a:lnTo>
                    <a:pt x="605" y="442"/>
                  </a:lnTo>
                  <a:lnTo>
                    <a:pt x="604" y="443"/>
                  </a:lnTo>
                  <a:lnTo>
                    <a:pt x="604" y="444"/>
                  </a:lnTo>
                  <a:lnTo>
                    <a:pt x="603" y="445"/>
                  </a:lnTo>
                  <a:lnTo>
                    <a:pt x="602" y="445"/>
                  </a:lnTo>
                  <a:lnTo>
                    <a:pt x="600" y="444"/>
                  </a:lnTo>
                  <a:lnTo>
                    <a:pt x="602" y="442"/>
                  </a:lnTo>
                  <a:lnTo>
                    <a:pt x="602" y="440"/>
                  </a:lnTo>
                  <a:lnTo>
                    <a:pt x="601" y="438"/>
                  </a:lnTo>
                  <a:lnTo>
                    <a:pt x="599" y="436"/>
                  </a:lnTo>
                  <a:lnTo>
                    <a:pt x="596" y="434"/>
                  </a:lnTo>
                  <a:lnTo>
                    <a:pt x="593" y="432"/>
                  </a:lnTo>
                  <a:lnTo>
                    <a:pt x="589" y="431"/>
                  </a:lnTo>
                  <a:lnTo>
                    <a:pt x="586" y="430"/>
                  </a:lnTo>
                  <a:lnTo>
                    <a:pt x="585" y="429"/>
                  </a:lnTo>
                  <a:lnTo>
                    <a:pt x="582" y="427"/>
                  </a:lnTo>
                  <a:lnTo>
                    <a:pt x="582" y="425"/>
                  </a:lnTo>
                  <a:lnTo>
                    <a:pt x="581" y="424"/>
                  </a:lnTo>
                  <a:lnTo>
                    <a:pt x="582" y="423"/>
                  </a:lnTo>
                  <a:lnTo>
                    <a:pt x="582" y="423"/>
                  </a:lnTo>
                  <a:lnTo>
                    <a:pt x="586" y="423"/>
                  </a:lnTo>
                  <a:lnTo>
                    <a:pt x="592" y="424"/>
                  </a:lnTo>
                  <a:lnTo>
                    <a:pt x="596" y="425"/>
                  </a:lnTo>
                  <a:lnTo>
                    <a:pt x="598" y="424"/>
                  </a:lnTo>
                  <a:lnTo>
                    <a:pt x="602" y="421"/>
                  </a:lnTo>
                  <a:lnTo>
                    <a:pt x="603" y="421"/>
                  </a:lnTo>
                  <a:lnTo>
                    <a:pt x="608" y="423"/>
                  </a:lnTo>
                  <a:lnTo>
                    <a:pt x="611" y="424"/>
                  </a:lnTo>
                  <a:close/>
                  <a:moveTo>
                    <a:pt x="696" y="429"/>
                  </a:moveTo>
                  <a:lnTo>
                    <a:pt x="697" y="430"/>
                  </a:lnTo>
                  <a:lnTo>
                    <a:pt x="699" y="430"/>
                  </a:lnTo>
                  <a:lnTo>
                    <a:pt x="701" y="428"/>
                  </a:lnTo>
                  <a:lnTo>
                    <a:pt x="703" y="428"/>
                  </a:lnTo>
                  <a:lnTo>
                    <a:pt x="705" y="428"/>
                  </a:lnTo>
                  <a:lnTo>
                    <a:pt x="707" y="428"/>
                  </a:lnTo>
                  <a:lnTo>
                    <a:pt x="708" y="429"/>
                  </a:lnTo>
                  <a:lnTo>
                    <a:pt x="709" y="431"/>
                  </a:lnTo>
                  <a:lnTo>
                    <a:pt x="710" y="432"/>
                  </a:lnTo>
                  <a:lnTo>
                    <a:pt x="711" y="429"/>
                  </a:lnTo>
                  <a:lnTo>
                    <a:pt x="712" y="428"/>
                  </a:lnTo>
                  <a:lnTo>
                    <a:pt x="714" y="428"/>
                  </a:lnTo>
                  <a:lnTo>
                    <a:pt x="717" y="428"/>
                  </a:lnTo>
                  <a:lnTo>
                    <a:pt x="718" y="429"/>
                  </a:lnTo>
                  <a:lnTo>
                    <a:pt x="720" y="433"/>
                  </a:lnTo>
                  <a:lnTo>
                    <a:pt x="719" y="436"/>
                  </a:lnTo>
                  <a:lnTo>
                    <a:pt x="720" y="437"/>
                  </a:lnTo>
                  <a:lnTo>
                    <a:pt x="721" y="438"/>
                  </a:lnTo>
                  <a:lnTo>
                    <a:pt x="723" y="439"/>
                  </a:lnTo>
                  <a:lnTo>
                    <a:pt x="722" y="440"/>
                  </a:lnTo>
                  <a:lnTo>
                    <a:pt x="721" y="441"/>
                  </a:lnTo>
                  <a:lnTo>
                    <a:pt x="719" y="441"/>
                  </a:lnTo>
                  <a:lnTo>
                    <a:pt x="718" y="441"/>
                  </a:lnTo>
                  <a:lnTo>
                    <a:pt x="717" y="441"/>
                  </a:lnTo>
                  <a:lnTo>
                    <a:pt x="716" y="440"/>
                  </a:lnTo>
                  <a:lnTo>
                    <a:pt x="713" y="441"/>
                  </a:lnTo>
                  <a:lnTo>
                    <a:pt x="711" y="441"/>
                  </a:lnTo>
                  <a:lnTo>
                    <a:pt x="711" y="443"/>
                  </a:lnTo>
                  <a:lnTo>
                    <a:pt x="713" y="443"/>
                  </a:lnTo>
                  <a:lnTo>
                    <a:pt x="713" y="443"/>
                  </a:lnTo>
                  <a:lnTo>
                    <a:pt x="713" y="445"/>
                  </a:lnTo>
                  <a:lnTo>
                    <a:pt x="713" y="445"/>
                  </a:lnTo>
                  <a:lnTo>
                    <a:pt x="710" y="443"/>
                  </a:lnTo>
                  <a:lnTo>
                    <a:pt x="708" y="444"/>
                  </a:lnTo>
                  <a:lnTo>
                    <a:pt x="703" y="445"/>
                  </a:lnTo>
                  <a:lnTo>
                    <a:pt x="701" y="445"/>
                  </a:lnTo>
                  <a:lnTo>
                    <a:pt x="701" y="444"/>
                  </a:lnTo>
                  <a:lnTo>
                    <a:pt x="701" y="440"/>
                  </a:lnTo>
                  <a:lnTo>
                    <a:pt x="700" y="440"/>
                  </a:lnTo>
                  <a:lnTo>
                    <a:pt x="696" y="443"/>
                  </a:lnTo>
                  <a:lnTo>
                    <a:pt x="694" y="445"/>
                  </a:lnTo>
                  <a:lnTo>
                    <a:pt x="692" y="445"/>
                  </a:lnTo>
                  <a:lnTo>
                    <a:pt x="690" y="445"/>
                  </a:lnTo>
                  <a:lnTo>
                    <a:pt x="684" y="447"/>
                  </a:lnTo>
                  <a:lnTo>
                    <a:pt x="682" y="447"/>
                  </a:lnTo>
                  <a:lnTo>
                    <a:pt x="680" y="447"/>
                  </a:lnTo>
                  <a:lnTo>
                    <a:pt x="674" y="449"/>
                  </a:lnTo>
                  <a:lnTo>
                    <a:pt x="670" y="450"/>
                  </a:lnTo>
                  <a:lnTo>
                    <a:pt x="668" y="451"/>
                  </a:lnTo>
                  <a:lnTo>
                    <a:pt x="666" y="450"/>
                  </a:lnTo>
                  <a:lnTo>
                    <a:pt x="665" y="451"/>
                  </a:lnTo>
                  <a:lnTo>
                    <a:pt x="663" y="451"/>
                  </a:lnTo>
                  <a:lnTo>
                    <a:pt x="660" y="452"/>
                  </a:lnTo>
                  <a:lnTo>
                    <a:pt x="656" y="452"/>
                  </a:lnTo>
                  <a:lnTo>
                    <a:pt x="654" y="451"/>
                  </a:lnTo>
                  <a:lnTo>
                    <a:pt x="652" y="449"/>
                  </a:lnTo>
                  <a:lnTo>
                    <a:pt x="651" y="448"/>
                  </a:lnTo>
                  <a:lnTo>
                    <a:pt x="651" y="446"/>
                  </a:lnTo>
                  <a:lnTo>
                    <a:pt x="652" y="443"/>
                  </a:lnTo>
                  <a:lnTo>
                    <a:pt x="652" y="439"/>
                  </a:lnTo>
                  <a:lnTo>
                    <a:pt x="652" y="437"/>
                  </a:lnTo>
                  <a:lnTo>
                    <a:pt x="653" y="435"/>
                  </a:lnTo>
                  <a:lnTo>
                    <a:pt x="655" y="434"/>
                  </a:lnTo>
                  <a:lnTo>
                    <a:pt x="656" y="434"/>
                  </a:lnTo>
                  <a:lnTo>
                    <a:pt x="660" y="432"/>
                  </a:lnTo>
                  <a:lnTo>
                    <a:pt x="663" y="430"/>
                  </a:lnTo>
                  <a:lnTo>
                    <a:pt x="665" y="430"/>
                  </a:lnTo>
                  <a:lnTo>
                    <a:pt x="669" y="432"/>
                  </a:lnTo>
                  <a:lnTo>
                    <a:pt x="671" y="432"/>
                  </a:lnTo>
                  <a:lnTo>
                    <a:pt x="676" y="432"/>
                  </a:lnTo>
                  <a:lnTo>
                    <a:pt x="677" y="433"/>
                  </a:lnTo>
                  <a:lnTo>
                    <a:pt x="677" y="435"/>
                  </a:lnTo>
                  <a:lnTo>
                    <a:pt x="679" y="436"/>
                  </a:lnTo>
                  <a:lnTo>
                    <a:pt x="680" y="436"/>
                  </a:lnTo>
                  <a:lnTo>
                    <a:pt x="682" y="440"/>
                  </a:lnTo>
                  <a:lnTo>
                    <a:pt x="685" y="440"/>
                  </a:lnTo>
                  <a:lnTo>
                    <a:pt x="687" y="441"/>
                  </a:lnTo>
                  <a:lnTo>
                    <a:pt x="691" y="438"/>
                  </a:lnTo>
                  <a:lnTo>
                    <a:pt x="695" y="439"/>
                  </a:lnTo>
                  <a:lnTo>
                    <a:pt x="696" y="437"/>
                  </a:lnTo>
                  <a:lnTo>
                    <a:pt x="694" y="435"/>
                  </a:lnTo>
                  <a:lnTo>
                    <a:pt x="691" y="434"/>
                  </a:lnTo>
                  <a:lnTo>
                    <a:pt x="690" y="433"/>
                  </a:lnTo>
                  <a:lnTo>
                    <a:pt x="689" y="433"/>
                  </a:lnTo>
                  <a:lnTo>
                    <a:pt x="688" y="433"/>
                  </a:lnTo>
                  <a:lnTo>
                    <a:pt x="683" y="429"/>
                  </a:lnTo>
                  <a:lnTo>
                    <a:pt x="681" y="428"/>
                  </a:lnTo>
                  <a:lnTo>
                    <a:pt x="680" y="425"/>
                  </a:lnTo>
                  <a:lnTo>
                    <a:pt x="681" y="424"/>
                  </a:lnTo>
                  <a:lnTo>
                    <a:pt x="684" y="422"/>
                  </a:lnTo>
                  <a:lnTo>
                    <a:pt x="686" y="422"/>
                  </a:lnTo>
                  <a:lnTo>
                    <a:pt x="692" y="423"/>
                  </a:lnTo>
                  <a:lnTo>
                    <a:pt x="693" y="424"/>
                  </a:lnTo>
                  <a:lnTo>
                    <a:pt x="695" y="427"/>
                  </a:lnTo>
                  <a:lnTo>
                    <a:pt x="696" y="429"/>
                  </a:lnTo>
                  <a:close/>
                  <a:moveTo>
                    <a:pt x="1077" y="429"/>
                  </a:moveTo>
                  <a:lnTo>
                    <a:pt x="1074" y="430"/>
                  </a:lnTo>
                  <a:lnTo>
                    <a:pt x="1076" y="428"/>
                  </a:lnTo>
                  <a:lnTo>
                    <a:pt x="1081" y="422"/>
                  </a:lnTo>
                  <a:lnTo>
                    <a:pt x="1083" y="423"/>
                  </a:lnTo>
                  <a:lnTo>
                    <a:pt x="1086" y="423"/>
                  </a:lnTo>
                  <a:lnTo>
                    <a:pt x="1082" y="425"/>
                  </a:lnTo>
                  <a:lnTo>
                    <a:pt x="1078" y="426"/>
                  </a:lnTo>
                  <a:lnTo>
                    <a:pt x="1077" y="429"/>
                  </a:lnTo>
                  <a:close/>
                  <a:moveTo>
                    <a:pt x="833" y="438"/>
                  </a:moveTo>
                  <a:lnTo>
                    <a:pt x="828" y="438"/>
                  </a:lnTo>
                  <a:lnTo>
                    <a:pt x="826" y="440"/>
                  </a:lnTo>
                  <a:lnTo>
                    <a:pt x="823" y="441"/>
                  </a:lnTo>
                  <a:lnTo>
                    <a:pt x="822" y="441"/>
                  </a:lnTo>
                  <a:lnTo>
                    <a:pt x="819" y="441"/>
                  </a:lnTo>
                  <a:lnTo>
                    <a:pt x="815" y="441"/>
                  </a:lnTo>
                  <a:lnTo>
                    <a:pt x="812" y="441"/>
                  </a:lnTo>
                  <a:lnTo>
                    <a:pt x="805" y="445"/>
                  </a:lnTo>
                  <a:lnTo>
                    <a:pt x="801" y="445"/>
                  </a:lnTo>
                  <a:lnTo>
                    <a:pt x="798" y="446"/>
                  </a:lnTo>
                  <a:lnTo>
                    <a:pt x="798" y="445"/>
                  </a:lnTo>
                  <a:lnTo>
                    <a:pt x="797" y="444"/>
                  </a:lnTo>
                  <a:lnTo>
                    <a:pt x="794" y="444"/>
                  </a:lnTo>
                  <a:lnTo>
                    <a:pt x="792" y="444"/>
                  </a:lnTo>
                  <a:lnTo>
                    <a:pt x="789" y="447"/>
                  </a:lnTo>
                  <a:lnTo>
                    <a:pt x="785" y="446"/>
                  </a:lnTo>
                  <a:lnTo>
                    <a:pt x="783" y="446"/>
                  </a:lnTo>
                  <a:lnTo>
                    <a:pt x="781" y="447"/>
                  </a:lnTo>
                  <a:lnTo>
                    <a:pt x="780" y="448"/>
                  </a:lnTo>
                  <a:lnTo>
                    <a:pt x="778" y="447"/>
                  </a:lnTo>
                  <a:lnTo>
                    <a:pt x="772" y="445"/>
                  </a:lnTo>
                  <a:lnTo>
                    <a:pt x="765" y="443"/>
                  </a:lnTo>
                  <a:lnTo>
                    <a:pt x="759" y="444"/>
                  </a:lnTo>
                  <a:lnTo>
                    <a:pt x="753" y="443"/>
                  </a:lnTo>
                  <a:lnTo>
                    <a:pt x="749" y="443"/>
                  </a:lnTo>
                  <a:lnTo>
                    <a:pt x="746" y="445"/>
                  </a:lnTo>
                  <a:lnTo>
                    <a:pt x="745" y="443"/>
                  </a:lnTo>
                  <a:lnTo>
                    <a:pt x="744" y="442"/>
                  </a:lnTo>
                  <a:lnTo>
                    <a:pt x="743" y="440"/>
                  </a:lnTo>
                  <a:lnTo>
                    <a:pt x="743" y="438"/>
                  </a:lnTo>
                  <a:lnTo>
                    <a:pt x="743" y="436"/>
                  </a:lnTo>
                  <a:lnTo>
                    <a:pt x="744" y="435"/>
                  </a:lnTo>
                  <a:lnTo>
                    <a:pt x="745" y="434"/>
                  </a:lnTo>
                  <a:lnTo>
                    <a:pt x="745" y="432"/>
                  </a:lnTo>
                  <a:lnTo>
                    <a:pt x="746" y="432"/>
                  </a:lnTo>
                  <a:lnTo>
                    <a:pt x="748" y="432"/>
                  </a:lnTo>
                  <a:lnTo>
                    <a:pt x="752" y="430"/>
                  </a:lnTo>
                  <a:lnTo>
                    <a:pt x="756" y="428"/>
                  </a:lnTo>
                  <a:lnTo>
                    <a:pt x="759" y="427"/>
                  </a:lnTo>
                  <a:lnTo>
                    <a:pt x="762" y="427"/>
                  </a:lnTo>
                  <a:lnTo>
                    <a:pt x="764" y="427"/>
                  </a:lnTo>
                  <a:lnTo>
                    <a:pt x="765" y="427"/>
                  </a:lnTo>
                  <a:lnTo>
                    <a:pt x="767" y="426"/>
                  </a:lnTo>
                  <a:lnTo>
                    <a:pt x="770" y="428"/>
                  </a:lnTo>
                  <a:lnTo>
                    <a:pt x="771" y="429"/>
                  </a:lnTo>
                  <a:lnTo>
                    <a:pt x="775" y="429"/>
                  </a:lnTo>
                  <a:lnTo>
                    <a:pt x="780" y="430"/>
                  </a:lnTo>
                  <a:lnTo>
                    <a:pt x="782" y="432"/>
                  </a:lnTo>
                  <a:lnTo>
                    <a:pt x="787" y="434"/>
                  </a:lnTo>
                  <a:lnTo>
                    <a:pt x="790" y="436"/>
                  </a:lnTo>
                  <a:lnTo>
                    <a:pt x="792" y="436"/>
                  </a:lnTo>
                  <a:lnTo>
                    <a:pt x="794" y="436"/>
                  </a:lnTo>
                  <a:lnTo>
                    <a:pt x="795" y="436"/>
                  </a:lnTo>
                  <a:lnTo>
                    <a:pt x="797" y="435"/>
                  </a:lnTo>
                  <a:lnTo>
                    <a:pt x="800" y="434"/>
                  </a:lnTo>
                  <a:lnTo>
                    <a:pt x="801" y="434"/>
                  </a:lnTo>
                  <a:lnTo>
                    <a:pt x="805" y="434"/>
                  </a:lnTo>
                  <a:lnTo>
                    <a:pt x="806" y="434"/>
                  </a:lnTo>
                  <a:lnTo>
                    <a:pt x="808" y="433"/>
                  </a:lnTo>
                  <a:lnTo>
                    <a:pt x="810" y="434"/>
                  </a:lnTo>
                  <a:lnTo>
                    <a:pt x="811" y="434"/>
                  </a:lnTo>
                  <a:lnTo>
                    <a:pt x="817" y="438"/>
                  </a:lnTo>
                  <a:lnTo>
                    <a:pt x="819" y="438"/>
                  </a:lnTo>
                  <a:lnTo>
                    <a:pt x="822" y="437"/>
                  </a:lnTo>
                  <a:lnTo>
                    <a:pt x="823" y="436"/>
                  </a:lnTo>
                  <a:lnTo>
                    <a:pt x="823" y="435"/>
                  </a:lnTo>
                  <a:lnTo>
                    <a:pt x="825" y="434"/>
                  </a:lnTo>
                  <a:lnTo>
                    <a:pt x="826" y="432"/>
                  </a:lnTo>
                  <a:lnTo>
                    <a:pt x="827" y="431"/>
                  </a:lnTo>
                  <a:lnTo>
                    <a:pt x="832" y="430"/>
                  </a:lnTo>
                  <a:lnTo>
                    <a:pt x="835" y="428"/>
                  </a:lnTo>
                  <a:lnTo>
                    <a:pt x="837" y="425"/>
                  </a:lnTo>
                  <a:lnTo>
                    <a:pt x="832" y="424"/>
                  </a:lnTo>
                  <a:lnTo>
                    <a:pt x="833" y="423"/>
                  </a:lnTo>
                  <a:lnTo>
                    <a:pt x="834" y="422"/>
                  </a:lnTo>
                  <a:lnTo>
                    <a:pt x="837" y="422"/>
                  </a:lnTo>
                  <a:lnTo>
                    <a:pt x="839" y="424"/>
                  </a:lnTo>
                  <a:lnTo>
                    <a:pt x="839" y="429"/>
                  </a:lnTo>
                  <a:lnTo>
                    <a:pt x="838" y="430"/>
                  </a:lnTo>
                  <a:lnTo>
                    <a:pt x="837" y="430"/>
                  </a:lnTo>
                  <a:lnTo>
                    <a:pt x="836" y="432"/>
                  </a:lnTo>
                  <a:lnTo>
                    <a:pt x="834" y="434"/>
                  </a:lnTo>
                  <a:lnTo>
                    <a:pt x="834" y="436"/>
                  </a:lnTo>
                  <a:lnTo>
                    <a:pt x="834" y="437"/>
                  </a:lnTo>
                  <a:lnTo>
                    <a:pt x="833" y="438"/>
                  </a:lnTo>
                  <a:close/>
                  <a:moveTo>
                    <a:pt x="985" y="422"/>
                  </a:moveTo>
                  <a:lnTo>
                    <a:pt x="990" y="423"/>
                  </a:lnTo>
                  <a:lnTo>
                    <a:pt x="994" y="423"/>
                  </a:lnTo>
                  <a:lnTo>
                    <a:pt x="994" y="424"/>
                  </a:lnTo>
                  <a:lnTo>
                    <a:pt x="991" y="427"/>
                  </a:lnTo>
                  <a:lnTo>
                    <a:pt x="985" y="425"/>
                  </a:lnTo>
                  <a:lnTo>
                    <a:pt x="984" y="423"/>
                  </a:lnTo>
                  <a:lnTo>
                    <a:pt x="985" y="422"/>
                  </a:lnTo>
                  <a:close/>
                  <a:moveTo>
                    <a:pt x="887" y="423"/>
                  </a:moveTo>
                  <a:lnTo>
                    <a:pt x="888" y="425"/>
                  </a:lnTo>
                  <a:lnTo>
                    <a:pt x="890" y="424"/>
                  </a:lnTo>
                  <a:lnTo>
                    <a:pt x="892" y="424"/>
                  </a:lnTo>
                  <a:lnTo>
                    <a:pt x="897" y="424"/>
                  </a:lnTo>
                  <a:lnTo>
                    <a:pt x="901" y="424"/>
                  </a:lnTo>
                  <a:lnTo>
                    <a:pt x="903" y="425"/>
                  </a:lnTo>
                  <a:lnTo>
                    <a:pt x="903" y="429"/>
                  </a:lnTo>
                  <a:lnTo>
                    <a:pt x="902" y="430"/>
                  </a:lnTo>
                  <a:lnTo>
                    <a:pt x="883" y="432"/>
                  </a:lnTo>
                  <a:lnTo>
                    <a:pt x="881" y="432"/>
                  </a:lnTo>
                  <a:lnTo>
                    <a:pt x="880" y="430"/>
                  </a:lnTo>
                  <a:lnTo>
                    <a:pt x="882" y="428"/>
                  </a:lnTo>
                  <a:lnTo>
                    <a:pt x="882" y="427"/>
                  </a:lnTo>
                  <a:lnTo>
                    <a:pt x="883" y="424"/>
                  </a:lnTo>
                  <a:lnTo>
                    <a:pt x="885" y="423"/>
                  </a:lnTo>
                  <a:lnTo>
                    <a:pt x="887" y="423"/>
                  </a:lnTo>
                  <a:close/>
                  <a:moveTo>
                    <a:pt x="721" y="426"/>
                  </a:moveTo>
                  <a:lnTo>
                    <a:pt x="719" y="426"/>
                  </a:lnTo>
                  <a:lnTo>
                    <a:pt x="719" y="425"/>
                  </a:lnTo>
                  <a:lnTo>
                    <a:pt x="719" y="424"/>
                  </a:lnTo>
                  <a:lnTo>
                    <a:pt x="721" y="423"/>
                  </a:lnTo>
                  <a:lnTo>
                    <a:pt x="721" y="423"/>
                  </a:lnTo>
                  <a:lnTo>
                    <a:pt x="723" y="424"/>
                  </a:lnTo>
                  <a:lnTo>
                    <a:pt x="723" y="425"/>
                  </a:lnTo>
                  <a:lnTo>
                    <a:pt x="722" y="425"/>
                  </a:lnTo>
                  <a:lnTo>
                    <a:pt x="721" y="426"/>
                  </a:lnTo>
                  <a:close/>
                  <a:moveTo>
                    <a:pt x="675" y="430"/>
                  </a:moveTo>
                  <a:lnTo>
                    <a:pt x="674" y="430"/>
                  </a:lnTo>
                  <a:lnTo>
                    <a:pt x="673" y="430"/>
                  </a:lnTo>
                  <a:lnTo>
                    <a:pt x="674" y="428"/>
                  </a:lnTo>
                  <a:lnTo>
                    <a:pt x="672" y="426"/>
                  </a:lnTo>
                  <a:lnTo>
                    <a:pt x="673" y="424"/>
                  </a:lnTo>
                  <a:lnTo>
                    <a:pt x="675" y="424"/>
                  </a:lnTo>
                  <a:lnTo>
                    <a:pt x="678" y="424"/>
                  </a:lnTo>
                  <a:lnTo>
                    <a:pt x="679" y="425"/>
                  </a:lnTo>
                  <a:lnTo>
                    <a:pt x="675" y="430"/>
                  </a:lnTo>
                  <a:close/>
                  <a:moveTo>
                    <a:pt x="1320" y="431"/>
                  </a:moveTo>
                  <a:lnTo>
                    <a:pt x="1318" y="431"/>
                  </a:lnTo>
                  <a:lnTo>
                    <a:pt x="1310" y="430"/>
                  </a:lnTo>
                  <a:lnTo>
                    <a:pt x="1310" y="429"/>
                  </a:lnTo>
                  <a:lnTo>
                    <a:pt x="1310" y="429"/>
                  </a:lnTo>
                  <a:lnTo>
                    <a:pt x="1311" y="428"/>
                  </a:lnTo>
                  <a:lnTo>
                    <a:pt x="1313" y="425"/>
                  </a:lnTo>
                  <a:lnTo>
                    <a:pt x="1315" y="424"/>
                  </a:lnTo>
                  <a:lnTo>
                    <a:pt x="1316" y="424"/>
                  </a:lnTo>
                  <a:lnTo>
                    <a:pt x="1320" y="429"/>
                  </a:lnTo>
                  <a:lnTo>
                    <a:pt x="1320" y="431"/>
                  </a:lnTo>
                  <a:close/>
                  <a:moveTo>
                    <a:pt x="868" y="428"/>
                  </a:moveTo>
                  <a:lnTo>
                    <a:pt x="863" y="428"/>
                  </a:lnTo>
                  <a:lnTo>
                    <a:pt x="860" y="432"/>
                  </a:lnTo>
                  <a:lnTo>
                    <a:pt x="858" y="432"/>
                  </a:lnTo>
                  <a:lnTo>
                    <a:pt x="857" y="434"/>
                  </a:lnTo>
                  <a:lnTo>
                    <a:pt x="857" y="434"/>
                  </a:lnTo>
                  <a:lnTo>
                    <a:pt x="857" y="435"/>
                  </a:lnTo>
                  <a:lnTo>
                    <a:pt x="857" y="435"/>
                  </a:lnTo>
                  <a:lnTo>
                    <a:pt x="856" y="436"/>
                  </a:lnTo>
                  <a:lnTo>
                    <a:pt x="854" y="435"/>
                  </a:lnTo>
                  <a:lnTo>
                    <a:pt x="852" y="436"/>
                  </a:lnTo>
                  <a:lnTo>
                    <a:pt x="852" y="436"/>
                  </a:lnTo>
                  <a:lnTo>
                    <a:pt x="849" y="435"/>
                  </a:lnTo>
                  <a:lnTo>
                    <a:pt x="847" y="435"/>
                  </a:lnTo>
                  <a:lnTo>
                    <a:pt x="846" y="435"/>
                  </a:lnTo>
                  <a:lnTo>
                    <a:pt x="849" y="432"/>
                  </a:lnTo>
                  <a:lnTo>
                    <a:pt x="853" y="430"/>
                  </a:lnTo>
                  <a:lnTo>
                    <a:pt x="853" y="429"/>
                  </a:lnTo>
                  <a:lnTo>
                    <a:pt x="852" y="429"/>
                  </a:lnTo>
                  <a:lnTo>
                    <a:pt x="851" y="428"/>
                  </a:lnTo>
                  <a:lnTo>
                    <a:pt x="851" y="428"/>
                  </a:lnTo>
                  <a:lnTo>
                    <a:pt x="853" y="428"/>
                  </a:lnTo>
                  <a:lnTo>
                    <a:pt x="855" y="427"/>
                  </a:lnTo>
                  <a:lnTo>
                    <a:pt x="856" y="428"/>
                  </a:lnTo>
                  <a:lnTo>
                    <a:pt x="858" y="428"/>
                  </a:lnTo>
                  <a:lnTo>
                    <a:pt x="863" y="425"/>
                  </a:lnTo>
                  <a:lnTo>
                    <a:pt x="865" y="425"/>
                  </a:lnTo>
                  <a:lnTo>
                    <a:pt x="866" y="426"/>
                  </a:lnTo>
                  <a:lnTo>
                    <a:pt x="868" y="428"/>
                  </a:lnTo>
                  <a:close/>
                  <a:moveTo>
                    <a:pt x="878" y="429"/>
                  </a:moveTo>
                  <a:lnTo>
                    <a:pt x="876" y="431"/>
                  </a:lnTo>
                  <a:lnTo>
                    <a:pt x="875" y="434"/>
                  </a:lnTo>
                  <a:lnTo>
                    <a:pt x="874" y="435"/>
                  </a:lnTo>
                  <a:lnTo>
                    <a:pt x="872" y="436"/>
                  </a:lnTo>
                  <a:lnTo>
                    <a:pt x="870" y="432"/>
                  </a:lnTo>
                  <a:lnTo>
                    <a:pt x="868" y="432"/>
                  </a:lnTo>
                  <a:lnTo>
                    <a:pt x="869" y="430"/>
                  </a:lnTo>
                  <a:lnTo>
                    <a:pt x="870" y="429"/>
                  </a:lnTo>
                  <a:lnTo>
                    <a:pt x="872" y="429"/>
                  </a:lnTo>
                  <a:lnTo>
                    <a:pt x="872" y="430"/>
                  </a:lnTo>
                  <a:lnTo>
                    <a:pt x="873" y="430"/>
                  </a:lnTo>
                  <a:lnTo>
                    <a:pt x="877" y="425"/>
                  </a:lnTo>
                  <a:lnTo>
                    <a:pt x="877" y="425"/>
                  </a:lnTo>
                  <a:lnTo>
                    <a:pt x="878" y="425"/>
                  </a:lnTo>
                  <a:lnTo>
                    <a:pt x="879" y="426"/>
                  </a:lnTo>
                  <a:lnTo>
                    <a:pt x="878" y="429"/>
                  </a:lnTo>
                  <a:close/>
                  <a:moveTo>
                    <a:pt x="647" y="438"/>
                  </a:moveTo>
                  <a:lnTo>
                    <a:pt x="644" y="444"/>
                  </a:lnTo>
                  <a:lnTo>
                    <a:pt x="645" y="445"/>
                  </a:lnTo>
                  <a:lnTo>
                    <a:pt x="645" y="446"/>
                  </a:lnTo>
                  <a:lnTo>
                    <a:pt x="639" y="447"/>
                  </a:lnTo>
                  <a:lnTo>
                    <a:pt x="636" y="446"/>
                  </a:lnTo>
                  <a:lnTo>
                    <a:pt x="635" y="446"/>
                  </a:lnTo>
                  <a:lnTo>
                    <a:pt x="628" y="446"/>
                  </a:lnTo>
                  <a:lnTo>
                    <a:pt x="624" y="444"/>
                  </a:lnTo>
                  <a:lnTo>
                    <a:pt x="624" y="443"/>
                  </a:lnTo>
                  <a:lnTo>
                    <a:pt x="624" y="441"/>
                  </a:lnTo>
                  <a:lnTo>
                    <a:pt x="625" y="442"/>
                  </a:lnTo>
                  <a:lnTo>
                    <a:pt x="629" y="442"/>
                  </a:lnTo>
                  <a:lnTo>
                    <a:pt x="630" y="441"/>
                  </a:lnTo>
                  <a:lnTo>
                    <a:pt x="630" y="438"/>
                  </a:lnTo>
                  <a:lnTo>
                    <a:pt x="630" y="432"/>
                  </a:lnTo>
                  <a:lnTo>
                    <a:pt x="634" y="428"/>
                  </a:lnTo>
                  <a:lnTo>
                    <a:pt x="637" y="426"/>
                  </a:lnTo>
                  <a:lnTo>
                    <a:pt x="640" y="425"/>
                  </a:lnTo>
                  <a:lnTo>
                    <a:pt x="647" y="428"/>
                  </a:lnTo>
                  <a:lnTo>
                    <a:pt x="649" y="428"/>
                  </a:lnTo>
                  <a:lnTo>
                    <a:pt x="650" y="429"/>
                  </a:lnTo>
                  <a:lnTo>
                    <a:pt x="650" y="430"/>
                  </a:lnTo>
                  <a:lnTo>
                    <a:pt x="647" y="438"/>
                  </a:lnTo>
                  <a:close/>
                  <a:moveTo>
                    <a:pt x="849" y="430"/>
                  </a:moveTo>
                  <a:lnTo>
                    <a:pt x="849" y="431"/>
                  </a:lnTo>
                  <a:lnTo>
                    <a:pt x="840" y="431"/>
                  </a:lnTo>
                  <a:lnTo>
                    <a:pt x="840" y="429"/>
                  </a:lnTo>
                  <a:lnTo>
                    <a:pt x="843" y="428"/>
                  </a:lnTo>
                  <a:lnTo>
                    <a:pt x="843" y="427"/>
                  </a:lnTo>
                  <a:lnTo>
                    <a:pt x="846" y="426"/>
                  </a:lnTo>
                  <a:lnTo>
                    <a:pt x="849" y="428"/>
                  </a:lnTo>
                  <a:lnTo>
                    <a:pt x="849" y="430"/>
                  </a:lnTo>
                  <a:close/>
                  <a:moveTo>
                    <a:pt x="732" y="441"/>
                  </a:moveTo>
                  <a:lnTo>
                    <a:pt x="731" y="441"/>
                  </a:lnTo>
                  <a:lnTo>
                    <a:pt x="730" y="441"/>
                  </a:lnTo>
                  <a:lnTo>
                    <a:pt x="730" y="438"/>
                  </a:lnTo>
                  <a:lnTo>
                    <a:pt x="730" y="436"/>
                  </a:lnTo>
                  <a:lnTo>
                    <a:pt x="731" y="435"/>
                  </a:lnTo>
                  <a:lnTo>
                    <a:pt x="732" y="433"/>
                  </a:lnTo>
                  <a:lnTo>
                    <a:pt x="732" y="432"/>
                  </a:lnTo>
                  <a:lnTo>
                    <a:pt x="733" y="433"/>
                  </a:lnTo>
                  <a:lnTo>
                    <a:pt x="733" y="434"/>
                  </a:lnTo>
                  <a:lnTo>
                    <a:pt x="734" y="434"/>
                  </a:lnTo>
                  <a:lnTo>
                    <a:pt x="735" y="434"/>
                  </a:lnTo>
                  <a:lnTo>
                    <a:pt x="735" y="435"/>
                  </a:lnTo>
                  <a:lnTo>
                    <a:pt x="735" y="436"/>
                  </a:lnTo>
                  <a:lnTo>
                    <a:pt x="735" y="436"/>
                  </a:lnTo>
                  <a:lnTo>
                    <a:pt x="733" y="438"/>
                  </a:lnTo>
                  <a:lnTo>
                    <a:pt x="732" y="440"/>
                  </a:lnTo>
                  <a:lnTo>
                    <a:pt x="732" y="441"/>
                  </a:lnTo>
                  <a:close/>
                  <a:moveTo>
                    <a:pt x="839" y="435"/>
                  </a:moveTo>
                  <a:lnTo>
                    <a:pt x="838" y="437"/>
                  </a:lnTo>
                  <a:lnTo>
                    <a:pt x="836" y="436"/>
                  </a:lnTo>
                  <a:lnTo>
                    <a:pt x="836" y="435"/>
                  </a:lnTo>
                  <a:lnTo>
                    <a:pt x="838" y="434"/>
                  </a:lnTo>
                  <a:lnTo>
                    <a:pt x="839" y="432"/>
                  </a:lnTo>
                  <a:lnTo>
                    <a:pt x="842" y="432"/>
                  </a:lnTo>
                  <a:lnTo>
                    <a:pt x="844" y="433"/>
                  </a:lnTo>
                  <a:lnTo>
                    <a:pt x="844" y="434"/>
                  </a:lnTo>
                  <a:lnTo>
                    <a:pt x="840" y="434"/>
                  </a:lnTo>
                  <a:lnTo>
                    <a:pt x="839" y="435"/>
                  </a:lnTo>
                  <a:close/>
                  <a:moveTo>
                    <a:pt x="616" y="442"/>
                  </a:moveTo>
                  <a:lnTo>
                    <a:pt x="615" y="443"/>
                  </a:lnTo>
                  <a:lnTo>
                    <a:pt x="613" y="441"/>
                  </a:lnTo>
                  <a:lnTo>
                    <a:pt x="612" y="441"/>
                  </a:lnTo>
                  <a:lnTo>
                    <a:pt x="614" y="440"/>
                  </a:lnTo>
                  <a:lnTo>
                    <a:pt x="614" y="439"/>
                  </a:lnTo>
                  <a:lnTo>
                    <a:pt x="616" y="441"/>
                  </a:lnTo>
                  <a:lnTo>
                    <a:pt x="616" y="442"/>
                  </a:lnTo>
                  <a:close/>
                  <a:moveTo>
                    <a:pt x="898" y="451"/>
                  </a:moveTo>
                  <a:lnTo>
                    <a:pt x="899" y="451"/>
                  </a:lnTo>
                  <a:lnTo>
                    <a:pt x="903" y="449"/>
                  </a:lnTo>
                  <a:lnTo>
                    <a:pt x="903" y="450"/>
                  </a:lnTo>
                  <a:lnTo>
                    <a:pt x="904" y="451"/>
                  </a:lnTo>
                  <a:lnTo>
                    <a:pt x="904" y="453"/>
                  </a:lnTo>
                  <a:lnTo>
                    <a:pt x="903" y="455"/>
                  </a:lnTo>
                  <a:lnTo>
                    <a:pt x="899" y="456"/>
                  </a:lnTo>
                  <a:lnTo>
                    <a:pt x="899" y="456"/>
                  </a:lnTo>
                  <a:lnTo>
                    <a:pt x="899" y="457"/>
                  </a:lnTo>
                  <a:lnTo>
                    <a:pt x="899" y="458"/>
                  </a:lnTo>
                  <a:lnTo>
                    <a:pt x="899" y="459"/>
                  </a:lnTo>
                  <a:lnTo>
                    <a:pt x="901" y="461"/>
                  </a:lnTo>
                  <a:lnTo>
                    <a:pt x="902" y="465"/>
                  </a:lnTo>
                  <a:lnTo>
                    <a:pt x="900" y="467"/>
                  </a:lnTo>
                  <a:lnTo>
                    <a:pt x="899" y="470"/>
                  </a:lnTo>
                  <a:lnTo>
                    <a:pt x="895" y="473"/>
                  </a:lnTo>
                  <a:lnTo>
                    <a:pt x="891" y="477"/>
                  </a:lnTo>
                  <a:lnTo>
                    <a:pt x="888" y="480"/>
                  </a:lnTo>
                  <a:lnTo>
                    <a:pt x="885" y="482"/>
                  </a:lnTo>
                  <a:lnTo>
                    <a:pt x="882" y="484"/>
                  </a:lnTo>
                  <a:lnTo>
                    <a:pt x="879" y="485"/>
                  </a:lnTo>
                  <a:lnTo>
                    <a:pt x="875" y="486"/>
                  </a:lnTo>
                  <a:lnTo>
                    <a:pt x="869" y="488"/>
                  </a:lnTo>
                  <a:lnTo>
                    <a:pt x="865" y="491"/>
                  </a:lnTo>
                  <a:lnTo>
                    <a:pt x="862" y="491"/>
                  </a:lnTo>
                  <a:lnTo>
                    <a:pt x="859" y="489"/>
                  </a:lnTo>
                  <a:lnTo>
                    <a:pt x="858" y="488"/>
                  </a:lnTo>
                  <a:lnTo>
                    <a:pt x="858" y="486"/>
                  </a:lnTo>
                  <a:lnTo>
                    <a:pt x="859" y="485"/>
                  </a:lnTo>
                  <a:lnTo>
                    <a:pt x="860" y="484"/>
                  </a:lnTo>
                  <a:lnTo>
                    <a:pt x="861" y="482"/>
                  </a:lnTo>
                  <a:lnTo>
                    <a:pt x="857" y="480"/>
                  </a:lnTo>
                  <a:lnTo>
                    <a:pt x="857" y="479"/>
                  </a:lnTo>
                  <a:lnTo>
                    <a:pt x="858" y="475"/>
                  </a:lnTo>
                  <a:lnTo>
                    <a:pt x="860" y="471"/>
                  </a:lnTo>
                  <a:lnTo>
                    <a:pt x="861" y="468"/>
                  </a:lnTo>
                  <a:lnTo>
                    <a:pt x="866" y="463"/>
                  </a:lnTo>
                  <a:lnTo>
                    <a:pt x="869" y="460"/>
                  </a:lnTo>
                  <a:lnTo>
                    <a:pt x="871" y="460"/>
                  </a:lnTo>
                  <a:lnTo>
                    <a:pt x="871" y="461"/>
                  </a:lnTo>
                  <a:lnTo>
                    <a:pt x="872" y="462"/>
                  </a:lnTo>
                  <a:lnTo>
                    <a:pt x="873" y="462"/>
                  </a:lnTo>
                  <a:lnTo>
                    <a:pt x="874" y="462"/>
                  </a:lnTo>
                  <a:lnTo>
                    <a:pt x="878" y="462"/>
                  </a:lnTo>
                  <a:lnTo>
                    <a:pt x="879" y="462"/>
                  </a:lnTo>
                  <a:lnTo>
                    <a:pt x="881" y="460"/>
                  </a:lnTo>
                  <a:lnTo>
                    <a:pt x="882" y="459"/>
                  </a:lnTo>
                  <a:lnTo>
                    <a:pt x="883" y="457"/>
                  </a:lnTo>
                  <a:lnTo>
                    <a:pt x="883" y="455"/>
                  </a:lnTo>
                  <a:lnTo>
                    <a:pt x="887" y="454"/>
                  </a:lnTo>
                  <a:lnTo>
                    <a:pt x="889" y="453"/>
                  </a:lnTo>
                  <a:lnTo>
                    <a:pt x="891" y="451"/>
                  </a:lnTo>
                  <a:lnTo>
                    <a:pt x="896" y="448"/>
                  </a:lnTo>
                  <a:lnTo>
                    <a:pt x="897" y="448"/>
                  </a:lnTo>
                  <a:lnTo>
                    <a:pt x="897" y="450"/>
                  </a:lnTo>
                  <a:lnTo>
                    <a:pt x="898" y="451"/>
                  </a:lnTo>
                  <a:close/>
                  <a:moveTo>
                    <a:pt x="749" y="460"/>
                  </a:moveTo>
                  <a:lnTo>
                    <a:pt x="751" y="462"/>
                  </a:lnTo>
                  <a:lnTo>
                    <a:pt x="756" y="465"/>
                  </a:lnTo>
                  <a:lnTo>
                    <a:pt x="756" y="466"/>
                  </a:lnTo>
                  <a:lnTo>
                    <a:pt x="756" y="468"/>
                  </a:lnTo>
                  <a:lnTo>
                    <a:pt x="758" y="469"/>
                  </a:lnTo>
                  <a:lnTo>
                    <a:pt x="760" y="469"/>
                  </a:lnTo>
                  <a:lnTo>
                    <a:pt x="762" y="469"/>
                  </a:lnTo>
                  <a:lnTo>
                    <a:pt x="764" y="470"/>
                  </a:lnTo>
                  <a:lnTo>
                    <a:pt x="765" y="471"/>
                  </a:lnTo>
                  <a:lnTo>
                    <a:pt x="768" y="474"/>
                  </a:lnTo>
                  <a:lnTo>
                    <a:pt x="770" y="477"/>
                  </a:lnTo>
                  <a:lnTo>
                    <a:pt x="772" y="478"/>
                  </a:lnTo>
                  <a:lnTo>
                    <a:pt x="774" y="481"/>
                  </a:lnTo>
                  <a:lnTo>
                    <a:pt x="773" y="483"/>
                  </a:lnTo>
                  <a:lnTo>
                    <a:pt x="770" y="486"/>
                  </a:lnTo>
                  <a:lnTo>
                    <a:pt x="768" y="487"/>
                  </a:lnTo>
                  <a:lnTo>
                    <a:pt x="765" y="487"/>
                  </a:lnTo>
                  <a:lnTo>
                    <a:pt x="762" y="488"/>
                  </a:lnTo>
                  <a:lnTo>
                    <a:pt x="760" y="488"/>
                  </a:lnTo>
                  <a:lnTo>
                    <a:pt x="756" y="487"/>
                  </a:lnTo>
                  <a:lnTo>
                    <a:pt x="753" y="486"/>
                  </a:lnTo>
                  <a:lnTo>
                    <a:pt x="750" y="484"/>
                  </a:lnTo>
                  <a:lnTo>
                    <a:pt x="749" y="481"/>
                  </a:lnTo>
                  <a:lnTo>
                    <a:pt x="746" y="479"/>
                  </a:lnTo>
                  <a:lnTo>
                    <a:pt x="743" y="477"/>
                  </a:lnTo>
                  <a:lnTo>
                    <a:pt x="737" y="473"/>
                  </a:lnTo>
                  <a:lnTo>
                    <a:pt x="733" y="473"/>
                  </a:lnTo>
                  <a:lnTo>
                    <a:pt x="731" y="473"/>
                  </a:lnTo>
                  <a:lnTo>
                    <a:pt x="729" y="473"/>
                  </a:lnTo>
                  <a:lnTo>
                    <a:pt x="721" y="471"/>
                  </a:lnTo>
                  <a:lnTo>
                    <a:pt x="719" y="470"/>
                  </a:lnTo>
                  <a:lnTo>
                    <a:pt x="719" y="469"/>
                  </a:lnTo>
                  <a:lnTo>
                    <a:pt x="718" y="467"/>
                  </a:lnTo>
                  <a:lnTo>
                    <a:pt x="717" y="465"/>
                  </a:lnTo>
                  <a:lnTo>
                    <a:pt x="718" y="464"/>
                  </a:lnTo>
                  <a:lnTo>
                    <a:pt x="719" y="463"/>
                  </a:lnTo>
                  <a:lnTo>
                    <a:pt x="724" y="461"/>
                  </a:lnTo>
                  <a:lnTo>
                    <a:pt x="728" y="460"/>
                  </a:lnTo>
                  <a:lnTo>
                    <a:pt x="731" y="460"/>
                  </a:lnTo>
                  <a:lnTo>
                    <a:pt x="737" y="460"/>
                  </a:lnTo>
                  <a:lnTo>
                    <a:pt x="743" y="461"/>
                  </a:lnTo>
                  <a:lnTo>
                    <a:pt x="744" y="460"/>
                  </a:lnTo>
                  <a:lnTo>
                    <a:pt x="747" y="459"/>
                  </a:lnTo>
                  <a:lnTo>
                    <a:pt x="748" y="459"/>
                  </a:lnTo>
                  <a:lnTo>
                    <a:pt x="749" y="460"/>
                  </a:lnTo>
                  <a:close/>
                  <a:moveTo>
                    <a:pt x="852" y="489"/>
                  </a:moveTo>
                  <a:lnTo>
                    <a:pt x="849" y="490"/>
                  </a:lnTo>
                  <a:lnTo>
                    <a:pt x="849" y="488"/>
                  </a:lnTo>
                  <a:lnTo>
                    <a:pt x="851" y="485"/>
                  </a:lnTo>
                  <a:lnTo>
                    <a:pt x="853" y="484"/>
                  </a:lnTo>
                  <a:lnTo>
                    <a:pt x="854" y="485"/>
                  </a:lnTo>
                  <a:lnTo>
                    <a:pt x="854" y="486"/>
                  </a:lnTo>
                  <a:lnTo>
                    <a:pt x="852" y="487"/>
                  </a:lnTo>
                  <a:lnTo>
                    <a:pt x="852" y="489"/>
                  </a:lnTo>
                  <a:close/>
                  <a:moveTo>
                    <a:pt x="806" y="498"/>
                  </a:moveTo>
                  <a:lnTo>
                    <a:pt x="804" y="498"/>
                  </a:lnTo>
                  <a:lnTo>
                    <a:pt x="801" y="497"/>
                  </a:lnTo>
                  <a:lnTo>
                    <a:pt x="800" y="497"/>
                  </a:lnTo>
                  <a:lnTo>
                    <a:pt x="803" y="495"/>
                  </a:lnTo>
                  <a:lnTo>
                    <a:pt x="805" y="493"/>
                  </a:lnTo>
                  <a:lnTo>
                    <a:pt x="808" y="493"/>
                  </a:lnTo>
                  <a:lnTo>
                    <a:pt x="809" y="493"/>
                  </a:lnTo>
                  <a:lnTo>
                    <a:pt x="809" y="496"/>
                  </a:lnTo>
                  <a:lnTo>
                    <a:pt x="806" y="498"/>
                  </a:lnTo>
                  <a:close/>
                  <a:moveTo>
                    <a:pt x="838" y="508"/>
                  </a:moveTo>
                  <a:lnTo>
                    <a:pt x="835" y="508"/>
                  </a:lnTo>
                  <a:lnTo>
                    <a:pt x="834" y="507"/>
                  </a:lnTo>
                  <a:lnTo>
                    <a:pt x="834" y="504"/>
                  </a:lnTo>
                  <a:lnTo>
                    <a:pt x="834" y="503"/>
                  </a:lnTo>
                  <a:lnTo>
                    <a:pt x="841" y="501"/>
                  </a:lnTo>
                  <a:lnTo>
                    <a:pt x="844" y="499"/>
                  </a:lnTo>
                  <a:lnTo>
                    <a:pt x="847" y="495"/>
                  </a:lnTo>
                  <a:lnTo>
                    <a:pt x="850" y="495"/>
                  </a:lnTo>
                  <a:lnTo>
                    <a:pt x="850" y="494"/>
                  </a:lnTo>
                  <a:lnTo>
                    <a:pt x="850" y="494"/>
                  </a:lnTo>
                  <a:lnTo>
                    <a:pt x="851" y="497"/>
                  </a:lnTo>
                  <a:lnTo>
                    <a:pt x="852" y="499"/>
                  </a:lnTo>
                  <a:lnTo>
                    <a:pt x="852" y="499"/>
                  </a:lnTo>
                  <a:lnTo>
                    <a:pt x="849" y="501"/>
                  </a:lnTo>
                  <a:lnTo>
                    <a:pt x="845" y="504"/>
                  </a:lnTo>
                  <a:lnTo>
                    <a:pt x="839" y="506"/>
                  </a:lnTo>
                  <a:lnTo>
                    <a:pt x="838" y="508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0" name="Freeform 373">
              <a:extLst>
                <a:ext uri="{FF2B5EF4-FFF2-40B4-BE49-F238E27FC236}">
                  <a16:creationId xmlns:a16="http://schemas.microsoft.com/office/drawing/2014/main" id="{11AE7179-DA64-4335-8D3A-6F52A917B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4843" y="9622084"/>
              <a:ext cx="5497" cy="5494"/>
            </a:xfrm>
            <a:custGeom>
              <a:avLst/>
              <a:gdLst>
                <a:gd name="T0" fmla="*/ 5 w 6"/>
                <a:gd name="T1" fmla="*/ 4 h 5"/>
                <a:gd name="T2" fmla="*/ 4 w 6"/>
                <a:gd name="T3" fmla="*/ 4 h 5"/>
                <a:gd name="T4" fmla="*/ 2 w 6"/>
                <a:gd name="T5" fmla="*/ 4 h 5"/>
                <a:gd name="T6" fmla="*/ 0 w 6"/>
                <a:gd name="T7" fmla="*/ 1 h 5"/>
                <a:gd name="T8" fmla="*/ 1 w 6"/>
                <a:gd name="T9" fmla="*/ 0 h 5"/>
                <a:gd name="T10" fmla="*/ 2 w 6"/>
                <a:gd name="T11" fmla="*/ 1 h 5"/>
                <a:gd name="T12" fmla="*/ 5 w 6"/>
                <a:gd name="T13" fmla="*/ 2 h 5"/>
                <a:gd name="T14" fmla="*/ 5 w 6"/>
                <a:gd name="T15" fmla="*/ 3 h 5"/>
                <a:gd name="T16" fmla="*/ 5 w 6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1" name="Freeform 374">
              <a:extLst>
                <a:ext uri="{FF2B5EF4-FFF2-40B4-BE49-F238E27FC236}">
                  <a16:creationId xmlns:a16="http://schemas.microsoft.com/office/drawing/2014/main" id="{0EA41AED-C4E7-49EF-B409-13DA299B5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4843" y="9633073"/>
              <a:ext cx="412141" cy="434118"/>
            </a:xfrm>
            <a:custGeom>
              <a:avLst/>
              <a:gdLst>
                <a:gd name="T0" fmla="*/ 57 w 329"/>
                <a:gd name="T1" fmla="*/ 12 h 348"/>
                <a:gd name="T2" fmla="*/ 72 w 329"/>
                <a:gd name="T3" fmla="*/ 13 h 348"/>
                <a:gd name="T4" fmla="*/ 85 w 329"/>
                <a:gd name="T5" fmla="*/ 30 h 348"/>
                <a:gd name="T6" fmla="*/ 100 w 329"/>
                <a:gd name="T7" fmla="*/ 49 h 348"/>
                <a:gd name="T8" fmla="*/ 110 w 329"/>
                <a:gd name="T9" fmla="*/ 58 h 348"/>
                <a:gd name="T10" fmla="*/ 143 w 329"/>
                <a:gd name="T11" fmla="*/ 82 h 348"/>
                <a:gd name="T12" fmla="*/ 157 w 329"/>
                <a:gd name="T13" fmla="*/ 99 h 348"/>
                <a:gd name="T14" fmla="*/ 169 w 329"/>
                <a:gd name="T15" fmla="*/ 110 h 348"/>
                <a:gd name="T16" fmla="*/ 170 w 329"/>
                <a:gd name="T17" fmla="*/ 102 h 348"/>
                <a:gd name="T18" fmla="*/ 184 w 329"/>
                <a:gd name="T19" fmla="*/ 109 h 348"/>
                <a:gd name="T20" fmla="*/ 195 w 329"/>
                <a:gd name="T21" fmla="*/ 119 h 348"/>
                <a:gd name="T22" fmla="*/ 211 w 329"/>
                <a:gd name="T23" fmla="*/ 135 h 348"/>
                <a:gd name="T24" fmla="*/ 222 w 329"/>
                <a:gd name="T25" fmla="*/ 147 h 348"/>
                <a:gd name="T26" fmla="*/ 235 w 329"/>
                <a:gd name="T27" fmla="*/ 157 h 348"/>
                <a:gd name="T28" fmla="*/ 235 w 329"/>
                <a:gd name="T29" fmla="*/ 159 h 348"/>
                <a:gd name="T30" fmla="*/ 250 w 329"/>
                <a:gd name="T31" fmla="*/ 155 h 348"/>
                <a:gd name="T32" fmla="*/ 257 w 329"/>
                <a:gd name="T33" fmla="*/ 169 h 348"/>
                <a:gd name="T34" fmla="*/ 247 w 329"/>
                <a:gd name="T35" fmla="*/ 180 h 348"/>
                <a:gd name="T36" fmla="*/ 251 w 329"/>
                <a:gd name="T37" fmla="*/ 191 h 348"/>
                <a:gd name="T38" fmla="*/ 271 w 329"/>
                <a:gd name="T39" fmla="*/ 201 h 348"/>
                <a:gd name="T40" fmla="*/ 279 w 329"/>
                <a:gd name="T41" fmla="*/ 210 h 348"/>
                <a:gd name="T42" fmla="*/ 286 w 329"/>
                <a:gd name="T43" fmla="*/ 229 h 348"/>
                <a:gd name="T44" fmla="*/ 289 w 329"/>
                <a:gd name="T45" fmla="*/ 237 h 348"/>
                <a:gd name="T46" fmla="*/ 287 w 329"/>
                <a:gd name="T47" fmla="*/ 247 h 348"/>
                <a:gd name="T48" fmla="*/ 296 w 329"/>
                <a:gd name="T49" fmla="*/ 240 h 348"/>
                <a:gd name="T50" fmla="*/ 323 w 329"/>
                <a:gd name="T51" fmla="*/ 256 h 348"/>
                <a:gd name="T52" fmla="*/ 323 w 329"/>
                <a:gd name="T53" fmla="*/ 272 h 348"/>
                <a:gd name="T54" fmla="*/ 324 w 329"/>
                <a:gd name="T55" fmla="*/ 284 h 348"/>
                <a:gd name="T56" fmla="*/ 323 w 329"/>
                <a:gd name="T57" fmla="*/ 309 h 348"/>
                <a:gd name="T58" fmla="*/ 318 w 329"/>
                <a:gd name="T59" fmla="*/ 344 h 348"/>
                <a:gd name="T60" fmla="*/ 312 w 329"/>
                <a:gd name="T61" fmla="*/ 340 h 348"/>
                <a:gd name="T62" fmla="*/ 296 w 329"/>
                <a:gd name="T63" fmla="*/ 341 h 348"/>
                <a:gd name="T64" fmla="*/ 286 w 329"/>
                <a:gd name="T65" fmla="*/ 344 h 348"/>
                <a:gd name="T66" fmla="*/ 277 w 329"/>
                <a:gd name="T67" fmla="*/ 340 h 348"/>
                <a:gd name="T68" fmla="*/ 258 w 329"/>
                <a:gd name="T69" fmla="*/ 321 h 348"/>
                <a:gd name="T70" fmla="*/ 233 w 329"/>
                <a:gd name="T71" fmla="*/ 304 h 348"/>
                <a:gd name="T72" fmla="*/ 200 w 329"/>
                <a:gd name="T73" fmla="*/ 270 h 348"/>
                <a:gd name="T74" fmla="*/ 184 w 329"/>
                <a:gd name="T75" fmla="*/ 251 h 348"/>
                <a:gd name="T76" fmla="*/ 170 w 329"/>
                <a:gd name="T77" fmla="*/ 234 h 348"/>
                <a:gd name="T78" fmla="*/ 153 w 329"/>
                <a:gd name="T79" fmla="*/ 193 h 348"/>
                <a:gd name="T80" fmla="*/ 136 w 329"/>
                <a:gd name="T81" fmla="*/ 170 h 348"/>
                <a:gd name="T82" fmla="*/ 119 w 329"/>
                <a:gd name="T83" fmla="*/ 158 h 348"/>
                <a:gd name="T84" fmla="*/ 105 w 329"/>
                <a:gd name="T85" fmla="*/ 118 h 348"/>
                <a:gd name="T86" fmla="*/ 82 w 329"/>
                <a:gd name="T87" fmla="*/ 101 h 348"/>
                <a:gd name="T88" fmla="*/ 73 w 329"/>
                <a:gd name="T89" fmla="*/ 86 h 348"/>
                <a:gd name="T90" fmla="*/ 60 w 329"/>
                <a:gd name="T91" fmla="*/ 71 h 348"/>
                <a:gd name="T92" fmla="*/ 37 w 329"/>
                <a:gd name="T93" fmla="*/ 54 h 348"/>
                <a:gd name="T94" fmla="*/ 8 w 329"/>
                <a:gd name="T95" fmla="*/ 26 h 348"/>
                <a:gd name="T96" fmla="*/ 1 w 329"/>
                <a:gd name="T97" fmla="*/ 7 h 348"/>
                <a:gd name="T98" fmla="*/ 5 w 329"/>
                <a:gd name="T99" fmla="*/ 0 h 348"/>
                <a:gd name="T100" fmla="*/ 25 w 329"/>
                <a:gd name="T101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9" h="348">
                  <a:moveTo>
                    <a:pt x="39" y="12"/>
                  </a:moveTo>
                  <a:lnTo>
                    <a:pt x="42" y="12"/>
                  </a:lnTo>
                  <a:lnTo>
                    <a:pt x="49" y="11"/>
                  </a:lnTo>
                  <a:lnTo>
                    <a:pt x="53" y="11"/>
                  </a:lnTo>
                  <a:lnTo>
                    <a:pt x="57" y="12"/>
                  </a:lnTo>
                  <a:lnTo>
                    <a:pt x="60" y="13"/>
                  </a:lnTo>
                  <a:lnTo>
                    <a:pt x="68" y="12"/>
                  </a:lnTo>
                  <a:lnTo>
                    <a:pt x="69" y="12"/>
                  </a:lnTo>
                  <a:lnTo>
                    <a:pt x="71" y="13"/>
                  </a:lnTo>
                  <a:lnTo>
                    <a:pt x="72" y="13"/>
                  </a:lnTo>
                  <a:lnTo>
                    <a:pt x="76" y="18"/>
                  </a:lnTo>
                  <a:lnTo>
                    <a:pt x="82" y="23"/>
                  </a:lnTo>
                  <a:lnTo>
                    <a:pt x="83" y="26"/>
                  </a:lnTo>
                  <a:lnTo>
                    <a:pt x="84" y="29"/>
                  </a:lnTo>
                  <a:lnTo>
                    <a:pt x="85" y="30"/>
                  </a:lnTo>
                  <a:lnTo>
                    <a:pt x="92" y="37"/>
                  </a:lnTo>
                  <a:lnTo>
                    <a:pt x="93" y="39"/>
                  </a:lnTo>
                  <a:lnTo>
                    <a:pt x="92" y="43"/>
                  </a:lnTo>
                  <a:lnTo>
                    <a:pt x="93" y="46"/>
                  </a:lnTo>
                  <a:lnTo>
                    <a:pt x="100" y="49"/>
                  </a:lnTo>
                  <a:lnTo>
                    <a:pt x="104" y="52"/>
                  </a:lnTo>
                  <a:lnTo>
                    <a:pt x="105" y="53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10" y="58"/>
                  </a:lnTo>
                  <a:lnTo>
                    <a:pt x="119" y="62"/>
                  </a:lnTo>
                  <a:lnTo>
                    <a:pt x="130" y="70"/>
                  </a:lnTo>
                  <a:lnTo>
                    <a:pt x="137" y="74"/>
                  </a:lnTo>
                  <a:lnTo>
                    <a:pt x="142" y="80"/>
                  </a:lnTo>
                  <a:lnTo>
                    <a:pt x="143" y="82"/>
                  </a:lnTo>
                  <a:lnTo>
                    <a:pt x="145" y="85"/>
                  </a:lnTo>
                  <a:lnTo>
                    <a:pt x="148" y="89"/>
                  </a:lnTo>
                  <a:lnTo>
                    <a:pt x="154" y="95"/>
                  </a:lnTo>
                  <a:lnTo>
                    <a:pt x="155" y="97"/>
                  </a:lnTo>
                  <a:lnTo>
                    <a:pt x="157" y="99"/>
                  </a:lnTo>
                  <a:lnTo>
                    <a:pt x="158" y="102"/>
                  </a:lnTo>
                  <a:lnTo>
                    <a:pt x="161" y="104"/>
                  </a:lnTo>
                  <a:lnTo>
                    <a:pt x="163" y="105"/>
                  </a:lnTo>
                  <a:lnTo>
                    <a:pt x="166" y="105"/>
                  </a:lnTo>
                  <a:lnTo>
                    <a:pt x="169" y="110"/>
                  </a:lnTo>
                  <a:lnTo>
                    <a:pt x="172" y="111"/>
                  </a:lnTo>
                  <a:lnTo>
                    <a:pt x="171" y="108"/>
                  </a:lnTo>
                  <a:lnTo>
                    <a:pt x="169" y="105"/>
                  </a:lnTo>
                  <a:lnTo>
                    <a:pt x="169" y="104"/>
                  </a:lnTo>
                  <a:lnTo>
                    <a:pt x="170" y="102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7" y="102"/>
                  </a:lnTo>
                  <a:lnTo>
                    <a:pt x="181" y="106"/>
                  </a:lnTo>
                  <a:lnTo>
                    <a:pt x="184" y="109"/>
                  </a:lnTo>
                  <a:lnTo>
                    <a:pt x="186" y="113"/>
                  </a:lnTo>
                  <a:lnTo>
                    <a:pt x="187" y="116"/>
                  </a:lnTo>
                  <a:lnTo>
                    <a:pt x="189" y="118"/>
                  </a:lnTo>
                  <a:lnTo>
                    <a:pt x="192" y="119"/>
                  </a:lnTo>
                  <a:lnTo>
                    <a:pt x="195" y="119"/>
                  </a:lnTo>
                  <a:lnTo>
                    <a:pt x="198" y="121"/>
                  </a:lnTo>
                  <a:lnTo>
                    <a:pt x="206" y="126"/>
                  </a:lnTo>
                  <a:lnTo>
                    <a:pt x="208" y="128"/>
                  </a:lnTo>
                  <a:lnTo>
                    <a:pt x="209" y="132"/>
                  </a:lnTo>
                  <a:lnTo>
                    <a:pt x="211" y="135"/>
                  </a:lnTo>
                  <a:lnTo>
                    <a:pt x="212" y="138"/>
                  </a:lnTo>
                  <a:lnTo>
                    <a:pt x="212" y="139"/>
                  </a:lnTo>
                  <a:lnTo>
                    <a:pt x="217" y="144"/>
                  </a:lnTo>
                  <a:lnTo>
                    <a:pt x="219" y="146"/>
                  </a:lnTo>
                  <a:lnTo>
                    <a:pt x="222" y="147"/>
                  </a:lnTo>
                  <a:lnTo>
                    <a:pt x="231" y="148"/>
                  </a:lnTo>
                  <a:lnTo>
                    <a:pt x="234" y="149"/>
                  </a:lnTo>
                  <a:lnTo>
                    <a:pt x="236" y="152"/>
                  </a:lnTo>
                  <a:lnTo>
                    <a:pt x="237" y="154"/>
                  </a:lnTo>
                  <a:lnTo>
                    <a:pt x="235" y="157"/>
                  </a:lnTo>
                  <a:lnTo>
                    <a:pt x="229" y="160"/>
                  </a:lnTo>
                  <a:lnTo>
                    <a:pt x="222" y="163"/>
                  </a:lnTo>
                  <a:lnTo>
                    <a:pt x="229" y="162"/>
                  </a:lnTo>
                  <a:lnTo>
                    <a:pt x="232" y="161"/>
                  </a:lnTo>
                  <a:lnTo>
                    <a:pt x="235" y="159"/>
                  </a:lnTo>
                  <a:lnTo>
                    <a:pt x="238" y="157"/>
                  </a:lnTo>
                  <a:lnTo>
                    <a:pt x="244" y="154"/>
                  </a:lnTo>
                  <a:lnTo>
                    <a:pt x="246" y="154"/>
                  </a:lnTo>
                  <a:lnTo>
                    <a:pt x="247" y="154"/>
                  </a:lnTo>
                  <a:lnTo>
                    <a:pt x="250" y="155"/>
                  </a:lnTo>
                  <a:lnTo>
                    <a:pt x="253" y="157"/>
                  </a:lnTo>
                  <a:lnTo>
                    <a:pt x="255" y="160"/>
                  </a:lnTo>
                  <a:lnTo>
                    <a:pt x="258" y="164"/>
                  </a:lnTo>
                  <a:lnTo>
                    <a:pt x="259" y="168"/>
                  </a:lnTo>
                  <a:lnTo>
                    <a:pt x="257" y="169"/>
                  </a:lnTo>
                  <a:lnTo>
                    <a:pt x="253" y="171"/>
                  </a:lnTo>
                  <a:lnTo>
                    <a:pt x="248" y="175"/>
                  </a:lnTo>
                  <a:lnTo>
                    <a:pt x="247" y="176"/>
                  </a:lnTo>
                  <a:lnTo>
                    <a:pt x="249" y="178"/>
                  </a:lnTo>
                  <a:lnTo>
                    <a:pt x="247" y="180"/>
                  </a:lnTo>
                  <a:lnTo>
                    <a:pt x="250" y="182"/>
                  </a:lnTo>
                  <a:lnTo>
                    <a:pt x="250" y="183"/>
                  </a:lnTo>
                  <a:lnTo>
                    <a:pt x="248" y="185"/>
                  </a:lnTo>
                  <a:lnTo>
                    <a:pt x="249" y="187"/>
                  </a:lnTo>
                  <a:lnTo>
                    <a:pt x="251" y="191"/>
                  </a:lnTo>
                  <a:lnTo>
                    <a:pt x="253" y="193"/>
                  </a:lnTo>
                  <a:lnTo>
                    <a:pt x="257" y="196"/>
                  </a:lnTo>
                  <a:lnTo>
                    <a:pt x="264" y="198"/>
                  </a:lnTo>
                  <a:lnTo>
                    <a:pt x="268" y="200"/>
                  </a:lnTo>
                  <a:lnTo>
                    <a:pt x="271" y="201"/>
                  </a:lnTo>
                  <a:lnTo>
                    <a:pt x="273" y="201"/>
                  </a:lnTo>
                  <a:lnTo>
                    <a:pt x="276" y="200"/>
                  </a:lnTo>
                  <a:lnTo>
                    <a:pt x="277" y="201"/>
                  </a:lnTo>
                  <a:lnTo>
                    <a:pt x="279" y="207"/>
                  </a:lnTo>
                  <a:lnTo>
                    <a:pt x="279" y="210"/>
                  </a:lnTo>
                  <a:lnTo>
                    <a:pt x="280" y="217"/>
                  </a:lnTo>
                  <a:lnTo>
                    <a:pt x="281" y="220"/>
                  </a:lnTo>
                  <a:lnTo>
                    <a:pt x="281" y="224"/>
                  </a:lnTo>
                  <a:lnTo>
                    <a:pt x="283" y="227"/>
                  </a:lnTo>
                  <a:lnTo>
                    <a:pt x="286" y="229"/>
                  </a:lnTo>
                  <a:lnTo>
                    <a:pt x="289" y="231"/>
                  </a:lnTo>
                  <a:lnTo>
                    <a:pt x="291" y="232"/>
                  </a:lnTo>
                  <a:lnTo>
                    <a:pt x="291" y="234"/>
                  </a:lnTo>
                  <a:lnTo>
                    <a:pt x="290" y="236"/>
                  </a:lnTo>
                  <a:lnTo>
                    <a:pt x="289" y="237"/>
                  </a:lnTo>
                  <a:lnTo>
                    <a:pt x="285" y="241"/>
                  </a:lnTo>
                  <a:lnTo>
                    <a:pt x="285" y="242"/>
                  </a:lnTo>
                  <a:lnTo>
                    <a:pt x="285" y="245"/>
                  </a:lnTo>
                  <a:lnTo>
                    <a:pt x="285" y="247"/>
                  </a:lnTo>
                  <a:lnTo>
                    <a:pt x="287" y="247"/>
                  </a:lnTo>
                  <a:lnTo>
                    <a:pt x="288" y="247"/>
                  </a:lnTo>
                  <a:lnTo>
                    <a:pt x="292" y="242"/>
                  </a:lnTo>
                  <a:lnTo>
                    <a:pt x="293" y="241"/>
                  </a:lnTo>
                  <a:lnTo>
                    <a:pt x="294" y="241"/>
                  </a:lnTo>
                  <a:lnTo>
                    <a:pt x="296" y="240"/>
                  </a:lnTo>
                  <a:lnTo>
                    <a:pt x="304" y="240"/>
                  </a:lnTo>
                  <a:lnTo>
                    <a:pt x="307" y="241"/>
                  </a:lnTo>
                  <a:lnTo>
                    <a:pt x="310" y="242"/>
                  </a:lnTo>
                  <a:lnTo>
                    <a:pt x="313" y="244"/>
                  </a:lnTo>
                  <a:lnTo>
                    <a:pt x="323" y="256"/>
                  </a:lnTo>
                  <a:lnTo>
                    <a:pt x="327" y="263"/>
                  </a:lnTo>
                  <a:lnTo>
                    <a:pt x="328" y="264"/>
                  </a:lnTo>
                  <a:lnTo>
                    <a:pt x="328" y="266"/>
                  </a:lnTo>
                  <a:lnTo>
                    <a:pt x="327" y="267"/>
                  </a:lnTo>
                  <a:lnTo>
                    <a:pt x="323" y="272"/>
                  </a:lnTo>
                  <a:lnTo>
                    <a:pt x="323" y="273"/>
                  </a:lnTo>
                  <a:lnTo>
                    <a:pt x="321" y="278"/>
                  </a:lnTo>
                  <a:lnTo>
                    <a:pt x="321" y="282"/>
                  </a:lnTo>
                  <a:lnTo>
                    <a:pt x="323" y="283"/>
                  </a:lnTo>
                  <a:lnTo>
                    <a:pt x="324" y="284"/>
                  </a:lnTo>
                  <a:lnTo>
                    <a:pt x="324" y="286"/>
                  </a:lnTo>
                  <a:lnTo>
                    <a:pt x="321" y="293"/>
                  </a:lnTo>
                  <a:lnTo>
                    <a:pt x="321" y="294"/>
                  </a:lnTo>
                  <a:lnTo>
                    <a:pt x="323" y="306"/>
                  </a:lnTo>
                  <a:lnTo>
                    <a:pt x="323" y="309"/>
                  </a:lnTo>
                  <a:lnTo>
                    <a:pt x="322" y="313"/>
                  </a:lnTo>
                  <a:lnTo>
                    <a:pt x="323" y="320"/>
                  </a:lnTo>
                  <a:lnTo>
                    <a:pt x="320" y="340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3" y="343"/>
                  </a:lnTo>
                  <a:lnTo>
                    <a:pt x="312" y="341"/>
                  </a:lnTo>
                  <a:lnTo>
                    <a:pt x="312" y="340"/>
                  </a:lnTo>
                  <a:lnTo>
                    <a:pt x="306" y="336"/>
                  </a:lnTo>
                  <a:lnTo>
                    <a:pt x="305" y="336"/>
                  </a:lnTo>
                  <a:lnTo>
                    <a:pt x="299" y="341"/>
                  </a:lnTo>
                  <a:lnTo>
                    <a:pt x="298" y="342"/>
                  </a:lnTo>
                  <a:lnTo>
                    <a:pt x="296" y="341"/>
                  </a:lnTo>
                  <a:lnTo>
                    <a:pt x="293" y="340"/>
                  </a:lnTo>
                  <a:lnTo>
                    <a:pt x="285" y="335"/>
                  </a:lnTo>
                  <a:lnTo>
                    <a:pt x="284" y="336"/>
                  </a:lnTo>
                  <a:lnTo>
                    <a:pt x="284" y="339"/>
                  </a:lnTo>
                  <a:lnTo>
                    <a:pt x="286" y="344"/>
                  </a:lnTo>
                  <a:lnTo>
                    <a:pt x="286" y="346"/>
                  </a:lnTo>
                  <a:lnTo>
                    <a:pt x="285" y="347"/>
                  </a:lnTo>
                  <a:lnTo>
                    <a:pt x="283" y="347"/>
                  </a:lnTo>
                  <a:lnTo>
                    <a:pt x="280" y="344"/>
                  </a:lnTo>
                  <a:lnTo>
                    <a:pt x="277" y="340"/>
                  </a:lnTo>
                  <a:lnTo>
                    <a:pt x="272" y="336"/>
                  </a:lnTo>
                  <a:lnTo>
                    <a:pt x="270" y="333"/>
                  </a:lnTo>
                  <a:lnTo>
                    <a:pt x="268" y="331"/>
                  </a:lnTo>
                  <a:lnTo>
                    <a:pt x="260" y="322"/>
                  </a:lnTo>
                  <a:lnTo>
                    <a:pt x="258" y="321"/>
                  </a:lnTo>
                  <a:lnTo>
                    <a:pt x="247" y="314"/>
                  </a:lnTo>
                  <a:lnTo>
                    <a:pt x="245" y="312"/>
                  </a:lnTo>
                  <a:lnTo>
                    <a:pt x="242" y="310"/>
                  </a:lnTo>
                  <a:lnTo>
                    <a:pt x="240" y="307"/>
                  </a:lnTo>
                  <a:lnTo>
                    <a:pt x="233" y="304"/>
                  </a:lnTo>
                  <a:lnTo>
                    <a:pt x="221" y="294"/>
                  </a:lnTo>
                  <a:lnTo>
                    <a:pt x="216" y="288"/>
                  </a:lnTo>
                  <a:lnTo>
                    <a:pt x="211" y="280"/>
                  </a:lnTo>
                  <a:lnTo>
                    <a:pt x="209" y="277"/>
                  </a:lnTo>
                  <a:lnTo>
                    <a:pt x="200" y="270"/>
                  </a:lnTo>
                  <a:lnTo>
                    <a:pt x="194" y="267"/>
                  </a:lnTo>
                  <a:lnTo>
                    <a:pt x="192" y="264"/>
                  </a:lnTo>
                  <a:lnTo>
                    <a:pt x="187" y="256"/>
                  </a:lnTo>
                  <a:lnTo>
                    <a:pt x="186" y="253"/>
                  </a:lnTo>
                  <a:lnTo>
                    <a:pt x="184" y="251"/>
                  </a:lnTo>
                  <a:lnTo>
                    <a:pt x="181" y="249"/>
                  </a:lnTo>
                  <a:lnTo>
                    <a:pt x="178" y="247"/>
                  </a:lnTo>
                  <a:lnTo>
                    <a:pt x="173" y="240"/>
                  </a:lnTo>
                  <a:lnTo>
                    <a:pt x="172" y="237"/>
                  </a:lnTo>
                  <a:lnTo>
                    <a:pt x="170" y="234"/>
                  </a:lnTo>
                  <a:lnTo>
                    <a:pt x="170" y="227"/>
                  </a:lnTo>
                  <a:lnTo>
                    <a:pt x="159" y="208"/>
                  </a:lnTo>
                  <a:lnTo>
                    <a:pt x="156" y="202"/>
                  </a:lnTo>
                  <a:lnTo>
                    <a:pt x="154" y="194"/>
                  </a:lnTo>
                  <a:lnTo>
                    <a:pt x="153" y="193"/>
                  </a:lnTo>
                  <a:lnTo>
                    <a:pt x="147" y="186"/>
                  </a:lnTo>
                  <a:lnTo>
                    <a:pt x="145" y="184"/>
                  </a:lnTo>
                  <a:lnTo>
                    <a:pt x="143" y="181"/>
                  </a:lnTo>
                  <a:lnTo>
                    <a:pt x="140" y="179"/>
                  </a:lnTo>
                  <a:lnTo>
                    <a:pt x="136" y="170"/>
                  </a:lnTo>
                  <a:lnTo>
                    <a:pt x="135" y="168"/>
                  </a:lnTo>
                  <a:lnTo>
                    <a:pt x="132" y="166"/>
                  </a:lnTo>
                  <a:lnTo>
                    <a:pt x="125" y="163"/>
                  </a:lnTo>
                  <a:lnTo>
                    <a:pt x="121" y="161"/>
                  </a:lnTo>
                  <a:lnTo>
                    <a:pt x="119" y="158"/>
                  </a:lnTo>
                  <a:lnTo>
                    <a:pt x="118" y="156"/>
                  </a:lnTo>
                  <a:lnTo>
                    <a:pt x="116" y="149"/>
                  </a:lnTo>
                  <a:lnTo>
                    <a:pt x="112" y="138"/>
                  </a:lnTo>
                  <a:lnTo>
                    <a:pt x="108" y="124"/>
                  </a:lnTo>
                  <a:lnTo>
                    <a:pt x="105" y="118"/>
                  </a:lnTo>
                  <a:lnTo>
                    <a:pt x="103" y="113"/>
                  </a:lnTo>
                  <a:lnTo>
                    <a:pt x="101" y="112"/>
                  </a:lnTo>
                  <a:lnTo>
                    <a:pt x="87" y="104"/>
                  </a:lnTo>
                  <a:lnTo>
                    <a:pt x="84" y="102"/>
                  </a:lnTo>
                  <a:lnTo>
                    <a:pt x="82" y="101"/>
                  </a:lnTo>
                  <a:lnTo>
                    <a:pt x="78" y="100"/>
                  </a:lnTo>
                  <a:lnTo>
                    <a:pt x="75" y="99"/>
                  </a:lnTo>
                  <a:lnTo>
                    <a:pt x="74" y="94"/>
                  </a:lnTo>
                  <a:lnTo>
                    <a:pt x="73" y="89"/>
                  </a:lnTo>
                  <a:lnTo>
                    <a:pt x="73" y="86"/>
                  </a:lnTo>
                  <a:lnTo>
                    <a:pt x="72" y="84"/>
                  </a:lnTo>
                  <a:lnTo>
                    <a:pt x="66" y="80"/>
                  </a:lnTo>
                  <a:lnTo>
                    <a:pt x="63" y="76"/>
                  </a:lnTo>
                  <a:lnTo>
                    <a:pt x="62" y="74"/>
                  </a:lnTo>
                  <a:lnTo>
                    <a:pt x="60" y="71"/>
                  </a:lnTo>
                  <a:lnTo>
                    <a:pt x="53" y="62"/>
                  </a:lnTo>
                  <a:lnTo>
                    <a:pt x="51" y="59"/>
                  </a:lnTo>
                  <a:lnTo>
                    <a:pt x="48" y="58"/>
                  </a:lnTo>
                  <a:lnTo>
                    <a:pt x="40" y="56"/>
                  </a:lnTo>
                  <a:lnTo>
                    <a:pt x="37" y="54"/>
                  </a:lnTo>
                  <a:lnTo>
                    <a:pt x="33" y="50"/>
                  </a:lnTo>
                  <a:lnTo>
                    <a:pt x="31" y="47"/>
                  </a:lnTo>
                  <a:lnTo>
                    <a:pt x="24" y="41"/>
                  </a:lnTo>
                  <a:lnTo>
                    <a:pt x="11" y="29"/>
                  </a:lnTo>
                  <a:lnTo>
                    <a:pt x="8" y="26"/>
                  </a:lnTo>
                  <a:lnTo>
                    <a:pt x="6" y="23"/>
                  </a:lnTo>
                  <a:lnTo>
                    <a:pt x="5" y="20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5" y="9"/>
                  </a:lnTo>
                  <a:lnTo>
                    <a:pt x="28" y="10"/>
                  </a:lnTo>
                  <a:lnTo>
                    <a:pt x="31" y="11"/>
                  </a:lnTo>
                  <a:lnTo>
                    <a:pt x="39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2" name="Freeform 375">
              <a:extLst>
                <a:ext uri="{FF2B5EF4-FFF2-40B4-BE49-F238E27FC236}">
                  <a16:creationId xmlns:a16="http://schemas.microsoft.com/office/drawing/2014/main" id="{323A4FC6-E7AA-403D-8476-C158C999A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1805" y="9671539"/>
              <a:ext cx="10991" cy="21981"/>
            </a:xfrm>
            <a:custGeom>
              <a:avLst/>
              <a:gdLst>
                <a:gd name="T0" fmla="*/ 3 w 8"/>
                <a:gd name="T1" fmla="*/ 15 h 16"/>
                <a:gd name="T2" fmla="*/ 2 w 8"/>
                <a:gd name="T3" fmla="*/ 15 h 16"/>
                <a:gd name="T4" fmla="*/ 0 w 8"/>
                <a:gd name="T5" fmla="*/ 15 h 16"/>
                <a:gd name="T6" fmla="*/ 0 w 8"/>
                <a:gd name="T7" fmla="*/ 14 h 16"/>
                <a:gd name="T8" fmla="*/ 2 w 8"/>
                <a:gd name="T9" fmla="*/ 11 h 16"/>
                <a:gd name="T10" fmla="*/ 3 w 8"/>
                <a:gd name="T11" fmla="*/ 8 h 16"/>
                <a:gd name="T12" fmla="*/ 2 w 8"/>
                <a:gd name="T13" fmla="*/ 8 h 16"/>
                <a:gd name="T14" fmla="*/ 1 w 8"/>
                <a:gd name="T15" fmla="*/ 6 h 16"/>
                <a:gd name="T16" fmla="*/ 1 w 8"/>
                <a:gd name="T17" fmla="*/ 4 h 16"/>
                <a:gd name="T18" fmla="*/ 2 w 8"/>
                <a:gd name="T19" fmla="*/ 0 h 16"/>
                <a:gd name="T20" fmla="*/ 3 w 8"/>
                <a:gd name="T21" fmla="*/ 0 h 16"/>
                <a:gd name="T22" fmla="*/ 5 w 8"/>
                <a:gd name="T23" fmla="*/ 1 h 16"/>
                <a:gd name="T24" fmla="*/ 6 w 8"/>
                <a:gd name="T25" fmla="*/ 5 h 16"/>
                <a:gd name="T26" fmla="*/ 7 w 8"/>
                <a:gd name="T27" fmla="*/ 8 h 16"/>
                <a:gd name="T28" fmla="*/ 4 w 8"/>
                <a:gd name="T29" fmla="*/ 10 h 16"/>
                <a:gd name="T30" fmla="*/ 3 w 8"/>
                <a:gd name="T3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lnTo>
                    <a:pt x="2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6" y="5"/>
                  </a:lnTo>
                  <a:lnTo>
                    <a:pt x="7" y="8"/>
                  </a:lnTo>
                  <a:lnTo>
                    <a:pt x="4" y="10"/>
                  </a:lnTo>
                  <a:lnTo>
                    <a:pt x="3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3" name="Freeform 376">
              <a:extLst>
                <a:ext uri="{FF2B5EF4-FFF2-40B4-BE49-F238E27FC236}">
                  <a16:creationId xmlns:a16="http://schemas.microsoft.com/office/drawing/2014/main" id="{529C0621-4941-4A65-83F9-99DBE838A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1392" y="9677036"/>
              <a:ext cx="379170" cy="318722"/>
            </a:xfrm>
            <a:custGeom>
              <a:avLst/>
              <a:gdLst>
                <a:gd name="T0" fmla="*/ 252 w 305"/>
                <a:gd name="T1" fmla="*/ 2 h 257"/>
                <a:gd name="T2" fmla="*/ 261 w 305"/>
                <a:gd name="T3" fmla="*/ 12 h 257"/>
                <a:gd name="T4" fmla="*/ 266 w 305"/>
                <a:gd name="T5" fmla="*/ 22 h 257"/>
                <a:gd name="T6" fmla="*/ 249 w 305"/>
                <a:gd name="T7" fmla="*/ 22 h 257"/>
                <a:gd name="T8" fmla="*/ 255 w 305"/>
                <a:gd name="T9" fmla="*/ 36 h 257"/>
                <a:gd name="T10" fmla="*/ 262 w 305"/>
                <a:gd name="T11" fmla="*/ 43 h 257"/>
                <a:gd name="T12" fmla="*/ 268 w 305"/>
                <a:gd name="T13" fmla="*/ 49 h 257"/>
                <a:gd name="T14" fmla="*/ 273 w 305"/>
                <a:gd name="T15" fmla="*/ 66 h 257"/>
                <a:gd name="T16" fmla="*/ 277 w 305"/>
                <a:gd name="T17" fmla="*/ 80 h 257"/>
                <a:gd name="T18" fmla="*/ 301 w 305"/>
                <a:gd name="T19" fmla="*/ 105 h 257"/>
                <a:gd name="T20" fmla="*/ 272 w 305"/>
                <a:gd name="T21" fmla="*/ 99 h 257"/>
                <a:gd name="T22" fmla="*/ 266 w 305"/>
                <a:gd name="T23" fmla="*/ 110 h 257"/>
                <a:gd name="T24" fmla="*/ 262 w 305"/>
                <a:gd name="T25" fmla="*/ 153 h 257"/>
                <a:gd name="T26" fmla="*/ 244 w 305"/>
                <a:gd name="T27" fmla="*/ 167 h 257"/>
                <a:gd name="T28" fmla="*/ 236 w 305"/>
                <a:gd name="T29" fmla="*/ 166 h 257"/>
                <a:gd name="T30" fmla="*/ 230 w 305"/>
                <a:gd name="T31" fmla="*/ 178 h 257"/>
                <a:gd name="T32" fmla="*/ 227 w 305"/>
                <a:gd name="T33" fmla="*/ 185 h 257"/>
                <a:gd name="T34" fmla="*/ 230 w 305"/>
                <a:gd name="T35" fmla="*/ 198 h 257"/>
                <a:gd name="T36" fmla="*/ 224 w 305"/>
                <a:gd name="T37" fmla="*/ 208 h 257"/>
                <a:gd name="T38" fmla="*/ 220 w 305"/>
                <a:gd name="T39" fmla="*/ 221 h 257"/>
                <a:gd name="T40" fmla="*/ 219 w 305"/>
                <a:gd name="T41" fmla="*/ 228 h 257"/>
                <a:gd name="T42" fmla="*/ 173 w 305"/>
                <a:gd name="T43" fmla="*/ 256 h 257"/>
                <a:gd name="T44" fmla="*/ 164 w 305"/>
                <a:gd name="T45" fmla="*/ 235 h 257"/>
                <a:gd name="T46" fmla="*/ 157 w 305"/>
                <a:gd name="T47" fmla="*/ 231 h 257"/>
                <a:gd name="T48" fmla="*/ 142 w 305"/>
                <a:gd name="T49" fmla="*/ 231 h 257"/>
                <a:gd name="T50" fmla="*/ 134 w 305"/>
                <a:gd name="T51" fmla="*/ 229 h 257"/>
                <a:gd name="T52" fmla="*/ 97 w 305"/>
                <a:gd name="T53" fmla="*/ 232 h 257"/>
                <a:gd name="T54" fmla="*/ 88 w 305"/>
                <a:gd name="T55" fmla="*/ 223 h 257"/>
                <a:gd name="T56" fmla="*/ 74 w 305"/>
                <a:gd name="T57" fmla="*/ 219 h 257"/>
                <a:gd name="T58" fmla="*/ 60 w 305"/>
                <a:gd name="T59" fmla="*/ 218 h 257"/>
                <a:gd name="T60" fmla="*/ 43 w 305"/>
                <a:gd name="T61" fmla="*/ 220 h 257"/>
                <a:gd name="T62" fmla="*/ 35 w 305"/>
                <a:gd name="T63" fmla="*/ 190 h 257"/>
                <a:gd name="T64" fmla="*/ 31 w 305"/>
                <a:gd name="T65" fmla="*/ 166 h 257"/>
                <a:gd name="T66" fmla="*/ 10 w 305"/>
                <a:gd name="T67" fmla="*/ 155 h 257"/>
                <a:gd name="T68" fmla="*/ 6 w 305"/>
                <a:gd name="T69" fmla="*/ 144 h 257"/>
                <a:gd name="T70" fmla="*/ 10 w 305"/>
                <a:gd name="T71" fmla="*/ 130 h 257"/>
                <a:gd name="T72" fmla="*/ 0 w 305"/>
                <a:gd name="T73" fmla="*/ 107 h 257"/>
                <a:gd name="T74" fmla="*/ 5 w 305"/>
                <a:gd name="T75" fmla="*/ 94 h 257"/>
                <a:gd name="T76" fmla="*/ 14 w 305"/>
                <a:gd name="T77" fmla="*/ 73 h 257"/>
                <a:gd name="T78" fmla="*/ 25 w 305"/>
                <a:gd name="T79" fmla="*/ 86 h 257"/>
                <a:gd name="T80" fmla="*/ 42 w 305"/>
                <a:gd name="T81" fmla="*/ 101 h 257"/>
                <a:gd name="T82" fmla="*/ 66 w 305"/>
                <a:gd name="T83" fmla="*/ 100 h 257"/>
                <a:gd name="T84" fmla="*/ 87 w 305"/>
                <a:gd name="T85" fmla="*/ 101 h 257"/>
                <a:gd name="T86" fmla="*/ 103 w 305"/>
                <a:gd name="T87" fmla="*/ 86 h 257"/>
                <a:gd name="T88" fmla="*/ 125 w 305"/>
                <a:gd name="T89" fmla="*/ 88 h 257"/>
                <a:gd name="T90" fmla="*/ 147 w 305"/>
                <a:gd name="T91" fmla="*/ 92 h 257"/>
                <a:gd name="T92" fmla="*/ 169 w 305"/>
                <a:gd name="T93" fmla="*/ 88 h 257"/>
                <a:gd name="T94" fmla="*/ 176 w 305"/>
                <a:gd name="T95" fmla="*/ 75 h 257"/>
                <a:gd name="T96" fmla="*/ 177 w 305"/>
                <a:gd name="T97" fmla="*/ 65 h 257"/>
                <a:gd name="T98" fmla="*/ 189 w 305"/>
                <a:gd name="T99" fmla="*/ 54 h 257"/>
                <a:gd name="T100" fmla="*/ 186 w 305"/>
                <a:gd name="T101" fmla="*/ 46 h 257"/>
                <a:gd name="T102" fmla="*/ 199 w 305"/>
                <a:gd name="T103" fmla="*/ 37 h 257"/>
                <a:gd name="T104" fmla="*/ 200 w 305"/>
                <a:gd name="T105" fmla="*/ 22 h 257"/>
                <a:gd name="T106" fmla="*/ 209 w 305"/>
                <a:gd name="T107" fmla="*/ 1 h 257"/>
                <a:gd name="T108" fmla="*/ 225 w 305"/>
                <a:gd name="T109" fmla="*/ 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5" h="257">
                  <a:moveTo>
                    <a:pt x="230" y="0"/>
                  </a:moveTo>
                  <a:lnTo>
                    <a:pt x="231" y="1"/>
                  </a:lnTo>
                  <a:lnTo>
                    <a:pt x="233" y="1"/>
                  </a:lnTo>
                  <a:lnTo>
                    <a:pt x="235" y="1"/>
                  </a:lnTo>
                  <a:lnTo>
                    <a:pt x="240" y="1"/>
                  </a:lnTo>
                  <a:lnTo>
                    <a:pt x="247" y="1"/>
                  </a:lnTo>
                  <a:lnTo>
                    <a:pt x="252" y="2"/>
                  </a:lnTo>
                  <a:lnTo>
                    <a:pt x="258" y="5"/>
                  </a:lnTo>
                  <a:lnTo>
                    <a:pt x="260" y="6"/>
                  </a:lnTo>
                  <a:lnTo>
                    <a:pt x="262" y="6"/>
                  </a:lnTo>
                  <a:lnTo>
                    <a:pt x="261" y="6"/>
                  </a:lnTo>
                  <a:lnTo>
                    <a:pt x="259" y="7"/>
                  </a:lnTo>
                  <a:lnTo>
                    <a:pt x="258" y="9"/>
                  </a:lnTo>
                  <a:lnTo>
                    <a:pt x="261" y="12"/>
                  </a:lnTo>
                  <a:lnTo>
                    <a:pt x="261" y="13"/>
                  </a:lnTo>
                  <a:lnTo>
                    <a:pt x="263" y="15"/>
                  </a:lnTo>
                  <a:lnTo>
                    <a:pt x="266" y="17"/>
                  </a:lnTo>
                  <a:lnTo>
                    <a:pt x="266" y="18"/>
                  </a:lnTo>
                  <a:lnTo>
                    <a:pt x="267" y="19"/>
                  </a:lnTo>
                  <a:lnTo>
                    <a:pt x="268" y="20"/>
                  </a:lnTo>
                  <a:lnTo>
                    <a:pt x="266" y="22"/>
                  </a:lnTo>
                  <a:lnTo>
                    <a:pt x="263" y="22"/>
                  </a:lnTo>
                  <a:lnTo>
                    <a:pt x="262" y="21"/>
                  </a:lnTo>
                  <a:lnTo>
                    <a:pt x="260" y="19"/>
                  </a:lnTo>
                  <a:lnTo>
                    <a:pt x="259" y="21"/>
                  </a:lnTo>
                  <a:lnTo>
                    <a:pt x="258" y="22"/>
                  </a:lnTo>
                  <a:lnTo>
                    <a:pt x="253" y="22"/>
                  </a:lnTo>
                  <a:lnTo>
                    <a:pt x="249" y="22"/>
                  </a:lnTo>
                  <a:lnTo>
                    <a:pt x="246" y="23"/>
                  </a:lnTo>
                  <a:lnTo>
                    <a:pt x="247" y="23"/>
                  </a:lnTo>
                  <a:lnTo>
                    <a:pt x="249" y="23"/>
                  </a:lnTo>
                  <a:lnTo>
                    <a:pt x="255" y="28"/>
                  </a:lnTo>
                  <a:lnTo>
                    <a:pt x="256" y="30"/>
                  </a:lnTo>
                  <a:lnTo>
                    <a:pt x="253" y="34"/>
                  </a:lnTo>
                  <a:lnTo>
                    <a:pt x="255" y="36"/>
                  </a:lnTo>
                  <a:lnTo>
                    <a:pt x="257" y="36"/>
                  </a:lnTo>
                  <a:lnTo>
                    <a:pt x="260" y="38"/>
                  </a:lnTo>
                  <a:lnTo>
                    <a:pt x="262" y="38"/>
                  </a:lnTo>
                  <a:lnTo>
                    <a:pt x="263" y="39"/>
                  </a:lnTo>
                  <a:lnTo>
                    <a:pt x="263" y="41"/>
                  </a:lnTo>
                  <a:lnTo>
                    <a:pt x="263" y="43"/>
                  </a:lnTo>
                  <a:lnTo>
                    <a:pt x="262" y="43"/>
                  </a:lnTo>
                  <a:lnTo>
                    <a:pt x="263" y="43"/>
                  </a:lnTo>
                  <a:lnTo>
                    <a:pt x="265" y="45"/>
                  </a:lnTo>
                  <a:lnTo>
                    <a:pt x="264" y="45"/>
                  </a:lnTo>
                  <a:lnTo>
                    <a:pt x="263" y="47"/>
                  </a:lnTo>
                  <a:lnTo>
                    <a:pt x="264" y="47"/>
                  </a:lnTo>
                  <a:lnTo>
                    <a:pt x="267" y="48"/>
                  </a:lnTo>
                  <a:lnTo>
                    <a:pt x="268" y="49"/>
                  </a:lnTo>
                  <a:lnTo>
                    <a:pt x="268" y="51"/>
                  </a:lnTo>
                  <a:lnTo>
                    <a:pt x="271" y="55"/>
                  </a:lnTo>
                  <a:lnTo>
                    <a:pt x="276" y="60"/>
                  </a:lnTo>
                  <a:lnTo>
                    <a:pt x="276" y="62"/>
                  </a:lnTo>
                  <a:lnTo>
                    <a:pt x="276" y="63"/>
                  </a:lnTo>
                  <a:lnTo>
                    <a:pt x="276" y="65"/>
                  </a:lnTo>
                  <a:lnTo>
                    <a:pt x="273" y="66"/>
                  </a:lnTo>
                  <a:lnTo>
                    <a:pt x="271" y="68"/>
                  </a:lnTo>
                  <a:lnTo>
                    <a:pt x="271" y="69"/>
                  </a:lnTo>
                  <a:lnTo>
                    <a:pt x="268" y="71"/>
                  </a:lnTo>
                  <a:lnTo>
                    <a:pt x="269" y="71"/>
                  </a:lnTo>
                  <a:lnTo>
                    <a:pt x="270" y="72"/>
                  </a:lnTo>
                  <a:lnTo>
                    <a:pt x="272" y="75"/>
                  </a:lnTo>
                  <a:lnTo>
                    <a:pt x="277" y="80"/>
                  </a:lnTo>
                  <a:lnTo>
                    <a:pt x="279" y="82"/>
                  </a:lnTo>
                  <a:lnTo>
                    <a:pt x="288" y="89"/>
                  </a:lnTo>
                  <a:lnTo>
                    <a:pt x="294" y="92"/>
                  </a:lnTo>
                  <a:lnTo>
                    <a:pt x="300" y="99"/>
                  </a:lnTo>
                  <a:lnTo>
                    <a:pt x="304" y="100"/>
                  </a:lnTo>
                  <a:lnTo>
                    <a:pt x="304" y="101"/>
                  </a:lnTo>
                  <a:lnTo>
                    <a:pt x="301" y="105"/>
                  </a:lnTo>
                  <a:lnTo>
                    <a:pt x="297" y="106"/>
                  </a:lnTo>
                  <a:lnTo>
                    <a:pt x="290" y="107"/>
                  </a:lnTo>
                  <a:lnTo>
                    <a:pt x="283" y="106"/>
                  </a:lnTo>
                  <a:lnTo>
                    <a:pt x="281" y="105"/>
                  </a:lnTo>
                  <a:lnTo>
                    <a:pt x="277" y="103"/>
                  </a:lnTo>
                  <a:lnTo>
                    <a:pt x="275" y="100"/>
                  </a:lnTo>
                  <a:lnTo>
                    <a:pt x="272" y="99"/>
                  </a:lnTo>
                  <a:lnTo>
                    <a:pt x="273" y="100"/>
                  </a:lnTo>
                  <a:lnTo>
                    <a:pt x="274" y="102"/>
                  </a:lnTo>
                  <a:lnTo>
                    <a:pt x="273" y="105"/>
                  </a:lnTo>
                  <a:lnTo>
                    <a:pt x="272" y="106"/>
                  </a:lnTo>
                  <a:lnTo>
                    <a:pt x="270" y="108"/>
                  </a:lnTo>
                  <a:lnTo>
                    <a:pt x="268" y="108"/>
                  </a:lnTo>
                  <a:lnTo>
                    <a:pt x="266" y="110"/>
                  </a:lnTo>
                  <a:lnTo>
                    <a:pt x="261" y="121"/>
                  </a:lnTo>
                  <a:lnTo>
                    <a:pt x="260" y="124"/>
                  </a:lnTo>
                  <a:lnTo>
                    <a:pt x="258" y="137"/>
                  </a:lnTo>
                  <a:lnTo>
                    <a:pt x="258" y="141"/>
                  </a:lnTo>
                  <a:lnTo>
                    <a:pt x="261" y="148"/>
                  </a:lnTo>
                  <a:lnTo>
                    <a:pt x="261" y="152"/>
                  </a:lnTo>
                  <a:lnTo>
                    <a:pt x="262" y="153"/>
                  </a:lnTo>
                  <a:lnTo>
                    <a:pt x="261" y="154"/>
                  </a:lnTo>
                  <a:lnTo>
                    <a:pt x="260" y="155"/>
                  </a:lnTo>
                  <a:lnTo>
                    <a:pt x="255" y="157"/>
                  </a:lnTo>
                  <a:lnTo>
                    <a:pt x="252" y="159"/>
                  </a:lnTo>
                  <a:lnTo>
                    <a:pt x="249" y="162"/>
                  </a:lnTo>
                  <a:lnTo>
                    <a:pt x="246" y="164"/>
                  </a:lnTo>
                  <a:lnTo>
                    <a:pt x="244" y="167"/>
                  </a:lnTo>
                  <a:lnTo>
                    <a:pt x="241" y="168"/>
                  </a:lnTo>
                  <a:lnTo>
                    <a:pt x="240" y="168"/>
                  </a:lnTo>
                  <a:lnTo>
                    <a:pt x="238" y="167"/>
                  </a:lnTo>
                  <a:lnTo>
                    <a:pt x="237" y="164"/>
                  </a:lnTo>
                  <a:lnTo>
                    <a:pt x="236" y="163"/>
                  </a:lnTo>
                  <a:lnTo>
                    <a:pt x="236" y="164"/>
                  </a:lnTo>
                  <a:lnTo>
                    <a:pt x="236" y="166"/>
                  </a:lnTo>
                  <a:lnTo>
                    <a:pt x="237" y="168"/>
                  </a:lnTo>
                  <a:lnTo>
                    <a:pt x="237" y="169"/>
                  </a:lnTo>
                  <a:lnTo>
                    <a:pt x="236" y="171"/>
                  </a:lnTo>
                  <a:lnTo>
                    <a:pt x="236" y="172"/>
                  </a:lnTo>
                  <a:lnTo>
                    <a:pt x="232" y="174"/>
                  </a:lnTo>
                  <a:lnTo>
                    <a:pt x="231" y="176"/>
                  </a:lnTo>
                  <a:lnTo>
                    <a:pt x="230" y="178"/>
                  </a:lnTo>
                  <a:lnTo>
                    <a:pt x="230" y="179"/>
                  </a:lnTo>
                  <a:lnTo>
                    <a:pt x="229" y="181"/>
                  </a:lnTo>
                  <a:lnTo>
                    <a:pt x="224" y="182"/>
                  </a:lnTo>
                  <a:lnTo>
                    <a:pt x="223" y="183"/>
                  </a:lnTo>
                  <a:lnTo>
                    <a:pt x="222" y="185"/>
                  </a:lnTo>
                  <a:lnTo>
                    <a:pt x="225" y="185"/>
                  </a:lnTo>
                  <a:lnTo>
                    <a:pt x="227" y="185"/>
                  </a:lnTo>
                  <a:lnTo>
                    <a:pt x="227" y="187"/>
                  </a:lnTo>
                  <a:lnTo>
                    <a:pt x="227" y="189"/>
                  </a:lnTo>
                  <a:lnTo>
                    <a:pt x="227" y="193"/>
                  </a:lnTo>
                  <a:lnTo>
                    <a:pt x="224" y="195"/>
                  </a:lnTo>
                  <a:lnTo>
                    <a:pt x="225" y="196"/>
                  </a:lnTo>
                  <a:lnTo>
                    <a:pt x="227" y="197"/>
                  </a:lnTo>
                  <a:lnTo>
                    <a:pt x="230" y="198"/>
                  </a:lnTo>
                  <a:lnTo>
                    <a:pt x="231" y="200"/>
                  </a:lnTo>
                  <a:lnTo>
                    <a:pt x="230" y="204"/>
                  </a:lnTo>
                  <a:lnTo>
                    <a:pt x="230" y="207"/>
                  </a:lnTo>
                  <a:lnTo>
                    <a:pt x="227" y="207"/>
                  </a:lnTo>
                  <a:lnTo>
                    <a:pt x="226" y="207"/>
                  </a:lnTo>
                  <a:lnTo>
                    <a:pt x="225" y="207"/>
                  </a:lnTo>
                  <a:lnTo>
                    <a:pt x="224" y="208"/>
                  </a:lnTo>
                  <a:lnTo>
                    <a:pt x="223" y="209"/>
                  </a:lnTo>
                  <a:lnTo>
                    <a:pt x="225" y="209"/>
                  </a:lnTo>
                  <a:lnTo>
                    <a:pt x="225" y="212"/>
                  </a:lnTo>
                  <a:lnTo>
                    <a:pt x="225" y="216"/>
                  </a:lnTo>
                  <a:lnTo>
                    <a:pt x="224" y="218"/>
                  </a:lnTo>
                  <a:lnTo>
                    <a:pt x="222" y="220"/>
                  </a:lnTo>
                  <a:lnTo>
                    <a:pt x="220" y="221"/>
                  </a:lnTo>
                  <a:lnTo>
                    <a:pt x="219" y="219"/>
                  </a:lnTo>
                  <a:lnTo>
                    <a:pt x="219" y="221"/>
                  </a:lnTo>
                  <a:lnTo>
                    <a:pt x="219" y="222"/>
                  </a:lnTo>
                  <a:lnTo>
                    <a:pt x="222" y="225"/>
                  </a:lnTo>
                  <a:lnTo>
                    <a:pt x="220" y="226"/>
                  </a:lnTo>
                  <a:lnTo>
                    <a:pt x="219" y="227"/>
                  </a:lnTo>
                  <a:lnTo>
                    <a:pt x="219" y="228"/>
                  </a:lnTo>
                  <a:lnTo>
                    <a:pt x="216" y="232"/>
                  </a:lnTo>
                  <a:lnTo>
                    <a:pt x="214" y="234"/>
                  </a:lnTo>
                  <a:lnTo>
                    <a:pt x="214" y="237"/>
                  </a:lnTo>
                  <a:lnTo>
                    <a:pt x="213" y="239"/>
                  </a:lnTo>
                  <a:lnTo>
                    <a:pt x="191" y="248"/>
                  </a:lnTo>
                  <a:lnTo>
                    <a:pt x="175" y="256"/>
                  </a:lnTo>
                  <a:lnTo>
                    <a:pt x="173" y="256"/>
                  </a:lnTo>
                  <a:lnTo>
                    <a:pt x="172" y="255"/>
                  </a:lnTo>
                  <a:lnTo>
                    <a:pt x="172" y="242"/>
                  </a:lnTo>
                  <a:lnTo>
                    <a:pt x="170" y="236"/>
                  </a:lnTo>
                  <a:lnTo>
                    <a:pt x="169" y="232"/>
                  </a:lnTo>
                  <a:lnTo>
                    <a:pt x="167" y="235"/>
                  </a:lnTo>
                  <a:lnTo>
                    <a:pt x="166" y="235"/>
                  </a:lnTo>
                  <a:lnTo>
                    <a:pt x="164" y="235"/>
                  </a:lnTo>
                  <a:lnTo>
                    <a:pt x="162" y="234"/>
                  </a:lnTo>
                  <a:lnTo>
                    <a:pt x="162" y="232"/>
                  </a:lnTo>
                  <a:lnTo>
                    <a:pt x="164" y="228"/>
                  </a:lnTo>
                  <a:lnTo>
                    <a:pt x="162" y="231"/>
                  </a:lnTo>
                  <a:lnTo>
                    <a:pt x="161" y="232"/>
                  </a:lnTo>
                  <a:lnTo>
                    <a:pt x="159" y="232"/>
                  </a:lnTo>
                  <a:lnTo>
                    <a:pt x="157" y="231"/>
                  </a:lnTo>
                  <a:lnTo>
                    <a:pt x="157" y="230"/>
                  </a:lnTo>
                  <a:lnTo>
                    <a:pt x="156" y="229"/>
                  </a:lnTo>
                  <a:lnTo>
                    <a:pt x="152" y="233"/>
                  </a:lnTo>
                  <a:lnTo>
                    <a:pt x="147" y="235"/>
                  </a:lnTo>
                  <a:lnTo>
                    <a:pt x="145" y="235"/>
                  </a:lnTo>
                  <a:lnTo>
                    <a:pt x="142" y="234"/>
                  </a:lnTo>
                  <a:lnTo>
                    <a:pt x="142" y="231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0" y="226"/>
                  </a:lnTo>
                  <a:lnTo>
                    <a:pt x="139" y="227"/>
                  </a:lnTo>
                  <a:lnTo>
                    <a:pt x="136" y="228"/>
                  </a:lnTo>
                  <a:lnTo>
                    <a:pt x="134" y="228"/>
                  </a:lnTo>
                  <a:lnTo>
                    <a:pt x="134" y="229"/>
                  </a:lnTo>
                  <a:lnTo>
                    <a:pt x="125" y="219"/>
                  </a:lnTo>
                  <a:lnTo>
                    <a:pt x="123" y="227"/>
                  </a:lnTo>
                  <a:lnTo>
                    <a:pt x="116" y="231"/>
                  </a:lnTo>
                  <a:lnTo>
                    <a:pt x="111" y="233"/>
                  </a:lnTo>
                  <a:lnTo>
                    <a:pt x="106" y="232"/>
                  </a:lnTo>
                  <a:lnTo>
                    <a:pt x="102" y="231"/>
                  </a:lnTo>
                  <a:lnTo>
                    <a:pt x="97" y="232"/>
                  </a:lnTo>
                  <a:lnTo>
                    <a:pt x="92" y="237"/>
                  </a:lnTo>
                  <a:lnTo>
                    <a:pt x="90" y="238"/>
                  </a:lnTo>
                  <a:lnTo>
                    <a:pt x="89" y="238"/>
                  </a:lnTo>
                  <a:lnTo>
                    <a:pt x="88" y="237"/>
                  </a:lnTo>
                  <a:lnTo>
                    <a:pt x="88" y="234"/>
                  </a:lnTo>
                  <a:lnTo>
                    <a:pt x="88" y="231"/>
                  </a:lnTo>
                  <a:lnTo>
                    <a:pt x="88" y="223"/>
                  </a:lnTo>
                  <a:lnTo>
                    <a:pt x="87" y="221"/>
                  </a:lnTo>
                  <a:lnTo>
                    <a:pt x="86" y="220"/>
                  </a:lnTo>
                  <a:lnTo>
                    <a:pt x="84" y="218"/>
                  </a:lnTo>
                  <a:lnTo>
                    <a:pt x="83" y="219"/>
                  </a:lnTo>
                  <a:lnTo>
                    <a:pt x="82" y="220"/>
                  </a:lnTo>
                  <a:lnTo>
                    <a:pt x="78" y="220"/>
                  </a:lnTo>
                  <a:lnTo>
                    <a:pt x="74" y="219"/>
                  </a:lnTo>
                  <a:lnTo>
                    <a:pt x="71" y="220"/>
                  </a:lnTo>
                  <a:lnTo>
                    <a:pt x="64" y="223"/>
                  </a:lnTo>
                  <a:lnTo>
                    <a:pt x="61" y="223"/>
                  </a:lnTo>
                  <a:lnTo>
                    <a:pt x="59" y="223"/>
                  </a:lnTo>
                  <a:lnTo>
                    <a:pt x="58" y="221"/>
                  </a:lnTo>
                  <a:lnTo>
                    <a:pt x="58" y="220"/>
                  </a:lnTo>
                  <a:lnTo>
                    <a:pt x="60" y="218"/>
                  </a:lnTo>
                  <a:lnTo>
                    <a:pt x="57" y="220"/>
                  </a:lnTo>
                  <a:lnTo>
                    <a:pt x="55" y="221"/>
                  </a:lnTo>
                  <a:lnTo>
                    <a:pt x="54" y="222"/>
                  </a:lnTo>
                  <a:lnTo>
                    <a:pt x="53" y="221"/>
                  </a:lnTo>
                  <a:lnTo>
                    <a:pt x="50" y="218"/>
                  </a:lnTo>
                  <a:lnTo>
                    <a:pt x="44" y="219"/>
                  </a:lnTo>
                  <a:lnTo>
                    <a:pt x="43" y="220"/>
                  </a:lnTo>
                  <a:lnTo>
                    <a:pt x="42" y="221"/>
                  </a:lnTo>
                  <a:lnTo>
                    <a:pt x="40" y="220"/>
                  </a:lnTo>
                  <a:lnTo>
                    <a:pt x="40" y="219"/>
                  </a:lnTo>
                  <a:lnTo>
                    <a:pt x="40" y="211"/>
                  </a:lnTo>
                  <a:lnTo>
                    <a:pt x="36" y="198"/>
                  </a:lnTo>
                  <a:lnTo>
                    <a:pt x="36" y="191"/>
                  </a:lnTo>
                  <a:lnTo>
                    <a:pt x="35" y="190"/>
                  </a:lnTo>
                  <a:lnTo>
                    <a:pt x="32" y="187"/>
                  </a:lnTo>
                  <a:lnTo>
                    <a:pt x="32" y="183"/>
                  </a:lnTo>
                  <a:lnTo>
                    <a:pt x="33" y="181"/>
                  </a:lnTo>
                  <a:lnTo>
                    <a:pt x="34" y="177"/>
                  </a:lnTo>
                  <a:lnTo>
                    <a:pt x="33" y="173"/>
                  </a:lnTo>
                  <a:lnTo>
                    <a:pt x="32" y="169"/>
                  </a:lnTo>
                  <a:lnTo>
                    <a:pt x="31" y="166"/>
                  </a:lnTo>
                  <a:lnTo>
                    <a:pt x="29" y="164"/>
                  </a:lnTo>
                  <a:lnTo>
                    <a:pt x="26" y="162"/>
                  </a:lnTo>
                  <a:lnTo>
                    <a:pt x="23" y="160"/>
                  </a:lnTo>
                  <a:lnTo>
                    <a:pt x="16" y="157"/>
                  </a:lnTo>
                  <a:lnTo>
                    <a:pt x="12" y="157"/>
                  </a:lnTo>
                  <a:lnTo>
                    <a:pt x="11" y="157"/>
                  </a:lnTo>
                  <a:lnTo>
                    <a:pt x="10" y="155"/>
                  </a:lnTo>
                  <a:lnTo>
                    <a:pt x="11" y="153"/>
                  </a:lnTo>
                  <a:lnTo>
                    <a:pt x="12" y="152"/>
                  </a:lnTo>
                  <a:lnTo>
                    <a:pt x="13" y="151"/>
                  </a:lnTo>
                  <a:lnTo>
                    <a:pt x="14" y="151"/>
                  </a:lnTo>
                  <a:lnTo>
                    <a:pt x="10" y="149"/>
                  </a:lnTo>
                  <a:lnTo>
                    <a:pt x="7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39"/>
                  </a:lnTo>
                  <a:lnTo>
                    <a:pt x="7" y="136"/>
                  </a:lnTo>
                  <a:lnTo>
                    <a:pt x="7" y="135"/>
                  </a:lnTo>
                  <a:lnTo>
                    <a:pt x="8" y="131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9" y="129"/>
                  </a:lnTo>
                  <a:lnTo>
                    <a:pt x="8" y="128"/>
                  </a:lnTo>
                  <a:lnTo>
                    <a:pt x="7" y="126"/>
                  </a:lnTo>
                  <a:lnTo>
                    <a:pt x="5" y="124"/>
                  </a:lnTo>
                  <a:lnTo>
                    <a:pt x="1" y="120"/>
                  </a:lnTo>
                  <a:lnTo>
                    <a:pt x="0" y="115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1" y="97"/>
                  </a:lnTo>
                  <a:lnTo>
                    <a:pt x="3" y="95"/>
                  </a:lnTo>
                  <a:lnTo>
                    <a:pt x="5" y="94"/>
                  </a:lnTo>
                  <a:lnTo>
                    <a:pt x="6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4" y="88"/>
                  </a:lnTo>
                  <a:lnTo>
                    <a:pt x="5" y="86"/>
                  </a:lnTo>
                  <a:lnTo>
                    <a:pt x="8" y="83"/>
                  </a:lnTo>
                  <a:lnTo>
                    <a:pt x="11" y="80"/>
                  </a:lnTo>
                  <a:lnTo>
                    <a:pt x="12" y="77"/>
                  </a:lnTo>
                  <a:lnTo>
                    <a:pt x="14" y="73"/>
                  </a:lnTo>
                  <a:lnTo>
                    <a:pt x="21" y="71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20" y="77"/>
                  </a:lnTo>
                  <a:lnTo>
                    <a:pt x="22" y="78"/>
                  </a:lnTo>
                  <a:lnTo>
                    <a:pt x="22" y="83"/>
                  </a:lnTo>
                  <a:lnTo>
                    <a:pt x="25" y="86"/>
                  </a:lnTo>
                  <a:lnTo>
                    <a:pt x="27" y="88"/>
                  </a:lnTo>
                  <a:lnTo>
                    <a:pt x="29" y="89"/>
                  </a:lnTo>
                  <a:lnTo>
                    <a:pt x="31" y="91"/>
                  </a:lnTo>
                  <a:lnTo>
                    <a:pt x="32" y="92"/>
                  </a:lnTo>
                  <a:lnTo>
                    <a:pt x="34" y="94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5" y="103"/>
                  </a:lnTo>
                  <a:lnTo>
                    <a:pt x="47" y="105"/>
                  </a:lnTo>
                  <a:lnTo>
                    <a:pt x="48" y="105"/>
                  </a:lnTo>
                  <a:lnTo>
                    <a:pt x="51" y="105"/>
                  </a:lnTo>
                  <a:lnTo>
                    <a:pt x="61" y="100"/>
                  </a:lnTo>
                  <a:lnTo>
                    <a:pt x="63" y="100"/>
                  </a:lnTo>
                  <a:lnTo>
                    <a:pt x="66" y="100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9" y="101"/>
                  </a:lnTo>
                  <a:lnTo>
                    <a:pt x="81" y="100"/>
                  </a:lnTo>
                  <a:lnTo>
                    <a:pt x="84" y="101"/>
                  </a:lnTo>
                  <a:lnTo>
                    <a:pt x="86" y="101"/>
                  </a:lnTo>
                  <a:lnTo>
                    <a:pt x="87" y="101"/>
                  </a:lnTo>
                  <a:lnTo>
                    <a:pt x="91" y="98"/>
                  </a:lnTo>
                  <a:lnTo>
                    <a:pt x="95" y="97"/>
                  </a:lnTo>
                  <a:lnTo>
                    <a:pt x="97" y="94"/>
                  </a:lnTo>
                  <a:lnTo>
                    <a:pt x="98" y="91"/>
                  </a:lnTo>
                  <a:lnTo>
                    <a:pt x="99" y="88"/>
                  </a:lnTo>
                  <a:lnTo>
                    <a:pt x="101" y="87"/>
                  </a:lnTo>
                  <a:lnTo>
                    <a:pt x="103" y="86"/>
                  </a:lnTo>
                  <a:lnTo>
                    <a:pt x="108" y="84"/>
                  </a:lnTo>
                  <a:lnTo>
                    <a:pt x="121" y="84"/>
                  </a:lnTo>
                  <a:lnTo>
                    <a:pt x="123" y="84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5" y="88"/>
                  </a:lnTo>
                  <a:lnTo>
                    <a:pt x="127" y="89"/>
                  </a:lnTo>
                  <a:lnTo>
                    <a:pt x="134" y="91"/>
                  </a:lnTo>
                  <a:lnTo>
                    <a:pt x="137" y="92"/>
                  </a:lnTo>
                  <a:lnTo>
                    <a:pt x="139" y="92"/>
                  </a:lnTo>
                  <a:lnTo>
                    <a:pt x="142" y="94"/>
                  </a:lnTo>
                  <a:lnTo>
                    <a:pt x="144" y="93"/>
                  </a:lnTo>
                  <a:lnTo>
                    <a:pt x="147" y="92"/>
                  </a:lnTo>
                  <a:lnTo>
                    <a:pt x="148" y="90"/>
                  </a:lnTo>
                  <a:lnTo>
                    <a:pt x="151" y="88"/>
                  </a:lnTo>
                  <a:lnTo>
                    <a:pt x="153" y="88"/>
                  </a:lnTo>
                  <a:lnTo>
                    <a:pt x="157" y="88"/>
                  </a:lnTo>
                  <a:lnTo>
                    <a:pt x="162" y="87"/>
                  </a:lnTo>
                  <a:lnTo>
                    <a:pt x="165" y="86"/>
                  </a:lnTo>
                  <a:lnTo>
                    <a:pt x="169" y="88"/>
                  </a:lnTo>
                  <a:lnTo>
                    <a:pt x="170" y="87"/>
                  </a:lnTo>
                  <a:lnTo>
                    <a:pt x="170" y="86"/>
                  </a:lnTo>
                  <a:lnTo>
                    <a:pt x="173" y="83"/>
                  </a:lnTo>
                  <a:lnTo>
                    <a:pt x="173" y="81"/>
                  </a:lnTo>
                  <a:lnTo>
                    <a:pt x="174" y="77"/>
                  </a:lnTo>
                  <a:lnTo>
                    <a:pt x="175" y="76"/>
                  </a:lnTo>
                  <a:lnTo>
                    <a:pt x="176" y="75"/>
                  </a:lnTo>
                  <a:lnTo>
                    <a:pt x="178" y="74"/>
                  </a:lnTo>
                  <a:lnTo>
                    <a:pt x="178" y="73"/>
                  </a:lnTo>
                  <a:lnTo>
                    <a:pt x="178" y="72"/>
                  </a:lnTo>
                  <a:lnTo>
                    <a:pt x="178" y="71"/>
                  </a:lnTo>
                  <a:lnTo>
                    <a:pt x="177" y="70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7" y="64"/>
                  </a:lnTo>
                  <a:lnTo>
                    <a:pt x="179" y="63"/>
                  </a:lnTo>
                  <a:lnTo>
                    <a:pt x="183" y="61"/>
                  </a:lnTo>
                  <a:lnTo>
                    <a:pt x="186" y="58"/>
                  </a:lnTo>
                  <a:lnTo>
                    <a:pt x="188" y="56"/>
                  </a:lnTo>
                  <a:lnTo>
                    <a:pt x="189" y="56"/>
                  </a:lnTo>
                  <a:lnTo>
                    <a:pt x="189" y="54"/>
                  </a:lnTo>
                  <a:lnTo>
                    <a:pt x="188" y="53"/>
                  </a:lnTo>
                  <a:lnTo>
                    <a:pt x="186" y="52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48"/>
                  </a:lnTo>
                  <a:lnTo>
                    <a:pt x="186" y="47"/>
                  </a:lnTo>
                  <a:lnTo>
                    <a:pt x="186" y="46"/>
                  </a:lnTo>
                  <a:lnTo>
                    <a:pt x="188" y="44"/>
                  </a:lnTo>
                  <a:lnTo>
                    <a:pt x="189" y="42"/>
                  </a:lnTo>
                  <a:lnTo>
                    <a:pt x="191" y="40"/>
                  </a:lnTo>
                  <a:lnTo>
                    <a:pt x="193" y="41"/>
                  </a:lnTo>
                  <a:lnTo>
                    <a:pt x="195" y="41"/>
                  </a:lnTo>
                  <a:lnTo>
                    <a:pt x="197" y="40"/>
                  </a:lnTo>
                  <a:lnTo>
                    <a:pt x="199" y="37"/>
                  </a:lnTo>
                  <a:lnTo>
                    <a:pt x="199" y="36"/>
                  </a:lnTo>
                  <a:lnTo>
                    <a:pt x="199" y="35"/>
                  </a:lnTo>
                  <a:lnTo>
                    <a:pt x="199" y="31"/>
                  </a:lnTo>
                  <a:lnTo>
                    <a:pt x="199" y="30"/>
                  </a:lnTo>
                  <a:lnTo>
                    <a:pt x="201" y="27"/>
                  </a:lnTo>
                  <a:lnTo>
                    <a:pt x="201" y="26"/>
                  </a:lnTo>
                  <a:lnTo>
                    <a:pt x="200" y="22"/>
                  </a:lnTo>
                  <a:lnTo>
                    <a:pt x="200" y="19"/>
                  </a:lnTo>
                  <a:lnTo>
                    <a:pt x="201" y="13"/>
                  </a:lnTo>
                  <a:lnTo>
                    <a:pt x="202" y="12"/>
                  </a:lnTo>
                  <a:lnTo>
                    <a:pt x="203" y="9"/>
                  </a:lnTo>
                  <a:lnTo>
                    <a:pt x="204" y="5"/>
                  </a:lnTo>
                  <a:lnTo>
                    <a:pt x="207" y="3"/>
                  </a:lnTo>
                  <a:lnTo>
                    <a:pt x="209" y="1"/>
                  </a:lnTo>
                  <a:lnTo>
                    <a:pt x="210" y="1"/>
                  </a:lnTo>
                  <a:lnTo>
                    <a:pt x="211" y="1"/>
                  </a:lnTo>
                  <a:lnTo>
                    <a:pt x="214" y="3"/>
                  </a:lnTo>
                  <a:lnTo>
                    <a:pt x="218" y="0"/>
                  </a:lnTo>
                  <a:lnTo>
                    <a:pt x="221" y="0"/>
                  </a:lnTo>
                  <a:lnTo>
                    <a:pt x="224" y="0"/>
                  </a:lnTo>
                  <a:lnTo>
                    <a:pt x="225" y="1"/>
                  </a:lnTo>
                  <a:lnTo>
                    <a:pt x="227" y="2"/>
                  </a:lnTo>
                  <a:lnTo>
                    <a:pt x="23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4" name="Freeform 377">
              <a:extLst>
                <a:ext uri="{FF2B5EF4-FFF2-40B4-BE49-F238E27FC236}">
                  <a16:creationId xmlns:a16="http://schemas.microsoft.com/office/drawing/2014/main" id="{82699403-6E8F-4D2E-9EC3-C8AE5AFEC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08420" y="9682529"/>
              <a:ext cx="16488" cy="21981"/>
            </a:xfrm>
            <a:custGeom>
              <a:avLst/>
              <a:gdLst>
                <a:gd name="T0" fmla="*/ 10 w 13"/>
                <a:gd name="T1" fmla="*/ 16 h 18"/>
                <a:gd name="T2" fmla="*/ 6 w 13"/>
                <a:gd name="T3" fmla="*/ 17 h 18"/>
                <a:gd name="T4" fmla="*/ 3 w 13"/>
                <a:gd name="T5" fmla="*/ 16 h 18"/>
                <a:gd name="T6" fmla="*/ 6 w 13"/>
                <a:gd name="T7" fmla="*/ 14 h 18"/>
                <a:gd name="T8" fmla="*/ 7 w 13"/>
                <a:gd name="T9" fmla="*/ 14 h 18"/>
                <a:gd name="T10" fmla="*/ 8 w 13"/>
                <a:gd name="T11" fmla="*/ 14 h 18"/>
                <a:gd name="T12" fmla="*/ 8 w 13"/>
                <a:gd name="T13" fmla="*/ 12 h 18"/>
                <a:gd name="T14" fmla="*/ 3 w 13"/>
                <a:gd name="T15" fmla="*/ 11 h 18"/>
                <a:gd name="T16" fmla="*/ 1 w 13"/>
                <a:gd name="T17" fmla="*/ 10 h 18"/>
                <a:gd name="T18" fmla="*/ 0 w 13"/>
                <a:gd name="T19" fmla="*/ 8 h 18"/>
                <a:gd name="T20" fmla="*/ 0 w 13"/>
                <a:gd name="T21" fmla="*/ 6 h 18"/>
                <a:gd name="T22" fmla="*/ 6 w 13"/>
                <a:gd name="T23" fmla="*/ 1 h 18"/>
                <a:gd name="T24" fmla="*/ 8 w 13"/>
                <a:gd name="T25" fmla="*/ 0 h 18"/>
                <a:gd name="T26" fmla="*/ 8 w 13"/>
                <a:gd name="T27" fmla="*/ 3 h 18"/>
                <a:gd name="T28" fmla="*/ 12 w 13"/>
                <a:gd name="T29" fmla="*/ 8 h 18"/>
                <a:gd name="T30" fmla="*/ 12 w 13"/>
                <a:gd name="T31" fmla="*/ 11 h 18"/>
                <a:gd name="T32" fmla="*/ 12 w 13"/>
                <a:gd name="T33" fmla="*/ 12 h 18"/>
                <a:gd name="T34" fmla="*/ 10 w 13"/>
                <a:gd name="T3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8">
                  <a:moveTo>
                    <a:pt x="10" y="16"/>
                  </a:moveTo>
                  <a:lnTo>
                    <a:pt x="6" y="17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6" y="1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0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5" name="Freeform 378">
              <a:extLst>
                <a:ext uri="{FF2B5EF4-FFF2-40B4-BE49-F238E27FC236}">
                  <a16:creationId xmlns:a16="http://schemas.microsoft.com/office/drawing/2014/main" id="{437F35D7-9082-43D4-972D-3E58E5BE4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1103" y="9688025"/>
              <a:ext cx="10991" cy="10991"/>
            </a:xfrm>
            <a:custGeom>
              <a:avLst/>
              <a:gdLst>
                <a:gd name="T0" fmla="*/ 8 w 10"/>
                <a:gd name="T1" fmla="*/ 0 h 7"/>
                <a:gd name="T2" fmla="*/ 9 w 10"/>
                <a:gd name="T3" fmla="*/ 4 h 7"/>
                <a:gd name="T4" fmla="*/ 9 w 10"/>
                <a:gd name="T5" fmla="*/ 4 h 7"/>
                <a:gd name="T6" fmla="*/ 3 w 10"/>
                <a:gd name="T7" fmla="*/ 6 h 7"/>
                <a:gd name="T8" fmla="*/ 0 w 10"/>
                <a:gd name="T9" fmla="*/ 3 h 7"/>
                <a:gd name="T10" fmla="*/ 1 w 10"/>
                <a:gd name="T11" fmla="*/ 1 h 7"/>
                <a:gd name="T12" fmla="*/ 3 w 10"/>
                <a:gd name="T13" fmla="*/ 1 h 7"/>
                <a:gd name="T14" fmla="*/ 8 w 10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8" y="0"/>
                  </a:moveTo>
                  <a:lnTo>
                    <a:pt x="9" y="4"/>
                  </a:lnTo>
                  <a:lnTo>
                    <a:pt x="9" y="4"/>
                  </a:lnTo>
                  <a:lnTo>
                    <a:pt x="3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8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6" name="Freeform 379">
              <a:extLst>
                <a:ext uri="{FF2B5EF4-FFF2-40B4-BE49-F238E27FC236}">
                  <a16:creationId xmlns:a16="http://schemas.microsoft.com/office/drawing/2014/main" id="{0B07E73A-7444-4459-A0B5-726AB2EE1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6311" y="9693519"/>
              <a:ext cx="5494" cy="10991"/>
            </a:xfrm>
            <a:custGeom>
              <a:avLst/>
              <a:gdLst>
                <a:gd name="T0" fmla="*/ 3 w 5"/>
                <a:gd name="T1" fmla="*/ 5 h 7"/>
                <a:gd name="T2" fmla="*/ 3 w 5"/>
                <a:gd name="T3" fmla="*/ 6 h 7"/>
                <a:gd name="T4" fmla="*/ 1 w 5"/>
                <a:gd name="T5" fmla="*/ 4 h 7"/>
                <a:gd name="T6" fmla="*/ 0 w 5"/>
                <a:gd name="T7" fmla="*/ 0 h 7"/>
                <a:gd name="T8" fmla="*/ 2 w 5"/>
                <a:gd name="T9" fmla="*/ 1 h 7"/>
                <a:gd name="T10" fmla="*/ 4 w 5"/>
                <a:gd name="T11" fmla="*/ 4 h 7"/>
                <a:gd name="T12" fmla="*/ 3 w 5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3" y="5"/>
                  </a:moveTo>
                  <a:lnTo>
                    <a:pt x="3" y="6"/>
                  </a:lnTo>
                  <a:lnTo>
                    <a:pt x="1" y="4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3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7" name="Freeform 380">
              <a:extLst>
                <a:ext uri="{FF2B5EF4-FFF2-40B4-BE49-F238E27FC236}">
                  <a16:creationId xmlns:a16="http://schemas.microsoft.com/office/drawing/2014/main" id="{0C4E665F-A6ED-4347-91E4-6BCEC703F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1805" y="9699016"/>
              <a:ext cx="5497" cy="5494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1 w 3"/>
                <a:gd name="T5" fmla="*/ 3 h 4"/>
                <a:gd name="T6" fmla="*/ 0 w 3"/>
                <a:gd name="T7" fmla="*/ 1 h 4"/>
                <a:gd name="T8" fmla="*/ 1 w 3"/>
                <a:gd name="T9" fmla="*/ 1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2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8" name="Freeform 381">
              <a:extLst>
                <a:ext uri="{FF2B5EF4-FFF2-40B4-BE49-F238E27FC236}">
                  <a16:creationId xmlns:a16="http://schemas.microsoft.com/office/drawing/2014/main" id="{B3666986-B487-4273-8B94-04426289E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2350" y="9704510"/>
              <a:ext cx="10991" cy="10991"/>
            </a:xfrm>
            <a:custGeom>
              <a:avLst/>
              <a:gdLst>
                <a:gd name="T0" fmla="*/ 6 w 7"/>
                <a:gd name="T1" fmla="*/ 9 h 11"/>
                <a:gd name="T2" fmla="*/ 6 w 7"/>
                <a:gd name="T3" fmla="*/ 10 h 11"/>
                <a:gd name="T4" fmla="*/ 2 w 7"/>
                <a:gd name="T5" fmla="*/ 8 h 11"/>
                <a:gd name="T6" fmla="*/ 2 w 7"/>
                <a:gd name="T7" fmla="*/ 6 h 11"/>
                <a:gd name="T8" fmla="*/ 2 w 7"/>
                <a:gd name="T9" fmla="*/ 4 h 11"/>
                <a:gd name="T10" fmla="*/ 1 w 7"/>
                <a:gd name="T11" fmla="*/ 3 h 11"/>
                <a:gd name="T12" fmla="*/ 0 w 7"/>
                <a:gd name="T13" fmla="*/ 2 h 11"/>
                <a:gd name="T14" fmla="*/ 1 w 7"/>
                <a:gd name="T15" fmla="*/ 0 h 11"/>
                <a:gd name="T16" fmla="*/ 3 w 7"/>
                <a:gd name="T17" fmla="*/ 2 h 11"/>
                <a:gd name="T18" fmla="*/ 5 w 7"/>
                <a:gd name="T19" fmla="*/ 5 h 11"/>
                <a:gd name="T20" fmla="*/ 6 w 7"/>
                <a:gd name="T21" fmla="*/ 8 h 11"/>
                <a:gd name="T22" fmla="*/ 6 w 7"/>
                <a:gd name="T2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1">
                  <a:moveTo>
                    <a:pt x="6" y="9"/>
                  </a:moveTo>
                  <a:lnTo>
                    <a:pt x="6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2"/>
                  </a:lnTo>
                  <a:lnTo>
                    <a:pt x="5" y="5"/>
                  </a:lnTo>
                  <a:lnTo>
                    <a:pt x="6" y="8"/>
                  </a:lnTo>
                  <a:lnTo>
                    <a:pt x="6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9" name="Freeform 382">
              <a:extLst>
                <a:ext uri="{FF2B5EF4-FFF2-40B4-BE49-F238E27FC236}">
                  <a16:creationId xmlns:a16="http://schemas.microsoft.com/office/drawing/2014/main" id="{B3612307-E401-465C-A3D1-D412B9314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5609" y="9715500"/>
              <a:ext cx="5494" cy="10991"/>
            </a:xfrm>
            <a:custGeom>
              <a:avLst/>
              <a:gdLst>
                <a:gd name="T0" fmla="*/ 4 w 6"/>
                <a:gd name="T1" fmla="*/ 4 h 7"/>
                <a:gd name="T2" fmla="*/ 3 w 6"/>
                <a:gd name="T3" fmla="*/ 6 h 7"/>
                <a:gd name="T4" fmla="*/ 1 w 6"/>
                <a:gd name="T5" fmla="*/ 3 h 7"/>
                <a:gd name="T6" fmla="*/ 0 w 6"/>
                <a:gd name="T7" fmla="*/ 1 h 7"/>
                <a:gd name="T8" fmla="*/ 1 w 6"/>
                <a:gd name="T9" fmla="*/ 0 h 7"/>
                <a:gd name="T10" fmla="*/ 3 w 6"/>
                <a:gd name="T11" fmla="*/ 0 h 7"/>
                <a:gd name="T12" fmla="*/ 5 w 6"/>
                <a:gd name="T13" fmla="*/ 1 h 7"/>
                <a:gd name="T14" fmla="*/ 4 w 6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4" y="4"/>
                  </a:moveTo>
                  <a:lnTo>
                    <a:pt x="3" y="6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0" name="Freeform 383">
              <a:extLst>
                <a:ext uri="{FF2B5EF4-FFF2-40B4-BE49-F238E27FC236}">
                  <a16:creationId xmlns:a16="http://schemas.microsoft.com/office/drawing/2014/main" id="{9EB15C9A-AEE5-4A45-811A-3496EDB68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2478" y="9720997"/>
              <a:ext cx="5497" cy="5494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4 h 5"/>
                <a:gd name="T4" fmla="*/ 1 w 3"/>
                <a:gd name="T5" fmla="*/ 3 h 5"/>
                <a:gd name="T6" fmla="*/ 0 w 3"/>
                <a:gd name="T7" fmla="*/ 1 h 5"/>
                <a:gd name="T8" fmla="*/ 1 w 3"/>
                <a:gd name="T9" fmla="*/ 0 h 5"/>
                <a:gd name="T10" fmla="*/ 2 w 3"/>
                <a:gd name="T11" fmla="*/ 1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1" name="Freeform 384">
              <a:extLst>
                <a:ext uri="{FF2B5EF4-FFF2-40B4-BE49-F238E27FC236}">
                  <a16:creationId xmlns:a16="http://schemas.microsoft.com/office/drawing/2014/main" id="{0D74734B-893F-4AFE-A8ED-FA8658AA2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0497" y="9726490"/>
              <a:ext cx="5497" cy="10991"/>
            </a:xfrm>
            <a:custGeom>
              <a:avLst/>
              <a:gdLst>
                <a:gd name="T0" fmla="*/ 2 w 6"/>
                <a:gd name="T1" fmla="*/ 6 h 7"/>
                <a:gd name="T2" fmla="*/ 1 w 6"/>
                <a:gd name="T3" fmla="*/ 6 h 7"/>
                <a:gd name="T4" fmla="*/ 1 w 6"/>
                <a:gd name="T5" fmla="*/ 6 h 7"/>
                <a:gd name="T6" fmla="*/ 1 w 6"/>
                <a:gd name="T7" fmla="*/ 4 h 7"/>
                <a:gd name="T8" fmla="*/ 1 w 6"/>
                <a:gd name="T9" fmla="*/ 3 h 7"/>
                <a:gd name="T10" fmla="*/ 0 w 6"/>
                <a:gd name="T11" fmla="*/ 2 h 7"/>
                <a:gd name="T12" fmla="*/ 0 w 6"/>
                <a:gd name="T13" fmla="*/ 0 h 7"/>
                <a:gd name="T14" fmla="*/ 2 w 6"/>
                <a:gd name="T15" fmla="*/ 1 h 7"/>
                <a:gd name="T16" fmla="*/ 2 w 6"/>
                <a:gd name="T17" fmla="*/ 2 h 7"/>
                <a:gd name="T18" fmla="*/ 4 w 6"/>
                <a:gd name="T19" fmla="*/ 2 h 7"/>
                <a:gd name="T20" fmla="*/ 4 w 6"/>
                <a:gd name="T21" fmla="*/ 3 h 7"/>
                <a:gd name="T22" fmla="*/ 5 w 6"/>
                <a:gd name="T23" fmla="*/ 3 h 7"/>
                <a:gd name="T24" fmla="*/ 4 w 6"/>
                <a:gd name="T25" fmla="*/ 5 h 7"/>
                <a:gd name="T26" fmla="*/ 2 w 6"/>
                <a:gd name="T2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7">
                  <a:moveTo>
                    <a:pt x="2" y="6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5"/>
                  </a:lnTo>
                  <a:lnTo>
                    <a:pt x="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2" name="Freeform 385">
              <a:extLst>
                <a:ext uri="{FF2B5EF4-FFF2-40B4-BE49-F238E27FC236}">
                  <a16:creationId xmlns:a16="http://schemas.microsoft.com/office/drawing/2014/main" id="{CB50E6E8-812B-46CA-984C-265EDD2EE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5898" y="9731987"/>
              <a:ext cx="5494" cy="5494"/>
            </a:xfrm>
            <a:custGeom>
              <a:avLst/>
              <a:gdLst>
                <a:gd name="T0" fmla="*/ 3 w 4"/>
                <a:gd name="T1" fmla="*/ 3 h 5"/>
                <a:gd name="T2" fmla="*/ 1 w 4"/>
                <a:gd name="T3" fmla="*/ 4 h 5"/>
                <a:gd name="T4" fmla="*/ 0 w 4"/>
                <a:gd name="T5" fmla="*/ 4 h 5"/>
                <a:gd name="T6" fmla="*/ 3 w 4"/>
                <a:gd name="T7" fmla="*/ 1 h 5"/>
                <a:gd name="T8" fmla="*/ 3 w 4"/>
                <a:gd name="T9" fmla="*/ 0 h 5"/>
                <a:gd name="T10" fmla="*/ 3 w 4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3" name="Freeform 386">
              <a:extLst>
                <a:ext uri="{FF2B5EF4-FFF2-40B4-BE49-F238E27FC236}">
                  <a16:creationId xmlns:a16="http://schemas.microsoft.com/office/drawing/2014/main" id="{B3F7F806-B7DD-43C0-8FEB-34E871FF7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6824" y="9731987"/>
              <a:ext cx="27478" cy="21981"/>
            </a:xfrm>
            <a:custGeom>
              <a:avLst/>
              <a:gdLst>
                <a:gd name="T0" fmla="*/ 23 w 24"/>
                <a:gd name="T1" fmla="*/ 18 h 19"/>
                <a:gd name="T2" fmla="*/ 21 w 24"/>
                <a:gd name="T3" fmla="*/ 18 h 19"/>
                <a:gd name="T4" fmla="*/ 19 w 24"/>
                <a:gd name="T5" fmla="*/ 17 h 19"/>
                <a:gd name="T6" fmla="*/ 18 w 24"/>
                <a:gd name="T7" fmla="*/ 15 h 19"/>
                <a:gd name="T8" fmla="*/ 9 w 24"/>
                <a:gd name="T9" fmla="*/ 10 h 19"/>
                <a:gd name="T10" fmla="*/ 7 w 24"/>
                <a:gd name="T11" fmla="*/ 10 h 19"/>
                <a:gd name="T12" fmla="*/ 5 w 24"/>
                <a:gd name="T13" fmla="*/ 9 h 19"/>
                <a:gd name="T14" fmla="*/ 3 w 24"/>
                <a:gd name="T15" fmla="*/ 8 h 19"/>
                <a:gd name="T16" fmla="*/ 1 w 24"/>
                <a:gd name="T17" fmla="*/ 5 h 19"/>
                <a:gd name="T18" fmla="*/ 0 w 24"/>
                <a:gd name="T19" fmla="*/ 4 h 19"/>
                <a:gd name="T20" fmla="*/ 2 w 24"/>
                <a:gd name="T21" fmla="*/ 2 h 19"/>
                <a:gd name="T22" fmla="*/ 3 w 24"/>
                <a:gd name="T23" fmla="*/ 0 h 19"/>
                <a:gd name="T24" fmla="*/ 5 w 24"/>
                <a:gd name="T25" fmla="*/ 2 h 19"/>
                <a:gd name="T26" fmla="*/ 9 w 24"/>
                <a:gd name="T27" fmla="*/ 5 h 19"/>
                <a:gd name="T28" fmla="*/ 12 w 24"/>
                <a:gd name="T29" fmla="*/ 6 h 19"/>
                <a:gd name="T30" fmla="*/ 13 w 24"/>
                <a:gd name="T31" fmla="*/ 7 h 19"/>
                <a:gd name="T32" fmla="*/ 14 w 24"/>
                <a:gd name="T33" fmla="*/ 8 h 19"/>
                <a:gd name="T34" fmla="*/ 21 w 24"/>
                <a:gd name="T35" fmla="*/ 13 h 19"/>
                <a:gd name="T36" fmla="*/ 22 w 24"/>
                <a:gd name="T37" fmla="*/ 14 h 19"/>
                <a:gd name="T38" fmla="*/ 23 w 24"/>
                <a:gd name="T39" fmla="*/ 16 h 19"/>
                <a:gd name="T40" fmla="*/ 23 w 24"/>
                <a:gd name="T4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19">
                  <a:moveTo>
                    <a:pt x="23" y="18"/>
                  </a:moveTo>
                  <a:lnTo>
                    <a:pt x="21" y="18"/>
                  </a:lnTo>
                  <a:lnTo>
                    <a:pt x="19" y="17"/>
                  </a:lnTo>
                  <a:lnTo>
                    <a:pt x="18" y="15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9"/>
                  </a:lnTo>
                  <a:lnTo>
                    <a:pt x="3" y="8"/>
                  </a:lnTo>
                  <a:lnTo>
                    <a:pt x="1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5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4" y="8"/>
                  </a:lnTo>
                  <a:lnTo>
                    <a:pt x="21" y="13"/>
                  </a:lnTo>
                  <a:lnTo>
                    <a:pt x="22" y="14"/>
                  </a:lnTo>
                  <a:lnTo>
                    <a:pt x="23" y="16"/>
                  </a:lnTo>
                  <a:lnTo>
                    <a:pt x="23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4" name="Freeform 387">
              <a:extLst>
                <a:ext uri="{FF2B5EF4-FFF2-40B4-BE49-F238E27FC236}">
                  <a16:creationId xmlns:a16="http://schemas.microsoft.com/office/drawing/2014/main" id="{4B38D65A-A386-42F5-9C38-2989B6949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2350" y="9737481"/>
              <a:ext cx="5494" cy="5497"/>
            </a:xfrm>
            <a:custGeom>
              <a:avLst/>
              <a:gdLst>
                <a:gd name="T0" fmla="*/ 2 w 4"/>
                <a:gd name="T1" fmla="*/ 4 h 6"/>
                <a:gd name="T2" fmla="*/ 2 w 4"/>
                <a:gd name="T3" fmla="*/ 5 h 6"/>
                <a:gd name="T4" fmla="*/ 0 w 4"/>
                <a:gd name="T5" fmla="*/ 2 h 6"/>
                <a:gd name="T6" fmla="*/ 2 w 4"/>
                <a:gd name="T7" fmla="*/ 0 h 6"/>
                <a:gd name="T8" fmla="*/ 3 w 4"/>
                <a:gd name="T9" fmla="*/ 1 h 6"/>
                <a:gd name="T10" fmla="*/ 3 w 4"/>
                <a:gd name="T11" fmla="*/ 1 h 6"/>
                <a:gd name="T12" fmla="*/ 2 w 4"/>
                <a:gd name="T13" fmla="*/ 3 h 6"/>
                <a:gd name="T14" fmla="*/ 2 w 4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2" y="4"/>
                  </a:moveTo>
                  <a:lnTo>
                    <a:pt x="2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5" name="Freeform 388">
              <a:extLst>
                <a:ext uri="{FF2B5EF4-FFF2-40B4-BE49-F238E27FC236}">
                  <a16:creationId xmlns:a16="http://schemas.microsoft.com/office/drawing/2014/main" id="{8216747E-0846-4C01-9662-8AB5F528E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6757" y="9742977"/>
              <a:ext cx="16488" cy="21981"/>
            </a:xfrm>
            <a:custGeom>
              <a:avLst/>
              <a:gdLst>
                <a:gd name="T0" fmla="*/ 7 w 15"/>
                <a:gd name="T1" fmla="*/ 17 h 19"/>
                <a:gd name="T2" fmla="*/ 2 w 15"/>
                <a:gd name="T3" fmla="*/ 18 h 19"/>
                <a:gd name="T4" fmla="*/ 2 w 15"/>
                <a:gd name="T5" fmla="*/ 15 h 19"/>
                <a:gd name="T6" fmla="*/ 0 w 15"/>
                <a:gd name="T7" fmla="*/ 9 h 19"/>
                <a:gd name="T8" fmla="*/ 3 w 15"/>
                <a:gd name="T9" fmla="*/ 4 h 19"/>
                <a:gd name="T10" fmla="*/ 8 w 15"/>
                <a:gd name="T11" fmla="*/ 1 h 19"/>
                <a:gd name="T12" fmla="*/ 11 w 15"/>
                <a:gd name="T13" fmla="*/ 0 h 19"/>
                <a:gd name="T14" fmla="*/ 12 w 15"/>
                <a:gd name="T15" fmla="*/ 0 h 19"/>
                <a:gd name="T16" fmla="*/ 14 w 15"/>
                <a:gd name="T17" fmla="*/ 4 h 19"/>
                <a:gd name="T18" fmla="*/ 13 w 15"/>
                <a:gd name="T19" fmla="*/ 11 h 19"/>
                <a:gd name="T20" fmla="*/ 10 w 15"/>
                <a:gd name="T21" fmla="*/ 15 h 19"/>
                <a:gd name="T22" fmla="*/ 7 w 15"/>
                <a:gd name="T2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9">
                  <a:moveTo>
                    <a:pt x="7" y="17"/>
                  </a:moveTo>
                  <a:lnTo>
                    <a:pt x="2" y="18"/>
                  </a:lnTo>
                  <a:lnTo>
                    <a:pt x="2" y="15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4"/>
                  </a:lnTo>
                  <a:lnTo>
                    <a:pt x="13" y="11"/>
                  </a:lnTo>
                  <a:lnTo>
                    <a:pt x="10" y="15"/>
                  </a:lnTo>
                  <a:lnTo>
                    <a:pt x="7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6" name="Freeform 389">
              <a:extLst>
                <a:ext uri="{FF2B5EF4-FFF2-40B4-BE49-F238E27FC236}">
                  <a16:creationId xmlns:a16="http://schemas.microsoft.com/office/drawing/2014/main" id="{4DF451D6-5E8D-4292-9C89-D026728C9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6283" y="9759462"/>
              <a:ext cx="10991" cy="10991"/>
            </a:xfrm>
            <a:custGeom>
              <a:avLst/>
              <a:gdLst>
                <a:gd name="T0" fmla="*/ 7 w 8"/>
                <a:gd name="T1" fmla="*/ 5 h 7"/>
                <a:gd name="T2" fmla="*/ 7 w 8"/>
                <a:gd name="T3" fmla="*/ 6 h 7"/>
                <a:gd name="T4" fmla="*/ 4 w 8"/>
                <a:gd name="T5" fmla="*/ 3 h 7"/>
                <a:gd name="T6" fmla="*/ 0 w 8"/>
                <a:gd name="T7" fmla="*/ 1 h 7"/>
                <a:gd name="T8" fmla="*/ 1 w 8"/>
                <a:gd name="T9" fmla="*/ 0 h 7"/>
                <a:gd name="T10" fmla="*/ 5 w 8"/>
                <a:gd name="T11" fmla="*/ 1 h 7"/>
                <a:gd name="T12" fmla="*/ 6 w 8"/>
                <a:gd name="T13" fmla="*/ 1 h 7"/>
                <a:gd name="T14" fmla="*/ 7 w 8"/>
                <a:gd name="T15" fmla="*/ 3 h 7"/>
                <a:gd name="T16" fmla="*/ 7 w 8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7" y="5"/>
                  </a:moveTo>
                  <a:lnTo>
                    <a:pt x="7" y="6"/>
                  </a:lnTo>
                  <a:lnTo>
                    <a:pt x="4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7" name="Freeform 390">
              <a:extLst>
                <a:ext uri="{FF2B5EF4-FFF2-40B4-BE49-F238E27FC236}">
                  <a16:creationId xmlns:a16="http://schemas.microsoft.com/office/drawing/2014/main" id="{CB174223-CCE4-4B65-B6A4-6B1095E87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9283" y="9759462"/>
              <a:ext cx="54952" cy="115401"/>
            </a:xfrm>
            <a:custGeom>
              <a:avLst/>
              <a:gdLst>
                <a:gd name="T0" fmla="*/ 11 w 45"/>
                <a:gd name="T1" fmla="*/ 40 h 93"/>
                <a:gd name="T2" fmla="*/ 15 w 45"/>
                <a:gd name="T3" fmla="*/ 39 h 93"/>
                <a:gd name="T4" fmla="*/ 16 w 45"/>
                <a:gd name="T5" fmla="*/ 34 h 93"/>
                <a:gd name="T6" fmla="*/ 21 w 45"/>
                <a:gd name="T7" fmla="*/ 31 h 93"/>
                <a:gd name="T8" fmla="*/ 22 w 45"/>
                <a:gd name="T9" fmla="*/ 28 h 93"/>
                <a:gd name="T10" fmla="*/ 24 w 45"/>
                <a:gd name="T11" fmla="*/ 23 h 93"/>
                <a:gd name="T12" fmla="*/ 33 w 45"/>
                <a:gd name="T13" fmla="*/ 18 h 93"/>
                <a:gd name="T14" fmla="*/ 39 w 45"/>
                <a:gd name="T15" fmla="*/ 19 h 93"/>
                <a:gd name="T16" fmla="*/ 39 w 45"/>
                <a:gd name="T17" fmla="*/ 24 h 93"/>
                <a:gd name="T18" fmla="*/ 38 w 45"/>
                <a:gd name="T19" fmla="*/ 33 h 93"/>
                <a:gd name="T20" fmla="*/ 28 w 45"/>
                <a:gd name="T21" fmla="*/ 38 h 93"/>
                <a:gd name="T22" fmla="*/ 26 w 45"/>
                <a:gd name="T23" fmla="*/ 41 h 93"/>
                <a:gd name="T24" fmla="*/ 29 w 45"/>
                <a:gd name="T25" fmla="*/ 46 h 93"/>
                <a:gd name="T26" fmla="*/ 37 w 45"/>
                <a:gd name="T27" fmla="*/ 50 h 93"/>
                <a:gd name="T28" fmla="*/ 38 w 45"/>
                <a:gd name="T29" fmla="*/ 54 h 93"/>
                <a:gd name="T30" fmla="*/ 42 w 45"/>
                <a:gd name="T31" fmla="*/ 56 h 93"/>
                <a:gd name="T32" fmla="*/ 44 w 45"/>
                <a:gd name="T33" fmla="*/ 59 h 93"/>
                <a:gd name="T34" fmla="*/ 31 w 45"/>
                <a:gd name="T35" fmla="*/ 53 h 93"/>
                <a:gd name="T36" fmla="*/ 24 w 45"/>
                <a:gd name="T37" fmla="*/ 53 h 93"/>
                <a:gd name="T38" fmla="*/ 17 w 45"/>
                <a:gd name="T39" fmla="*/ 51 h 93"/>
                <a:gd name="T40" fmla="*/ 14 w 45"/>
                <a:gd name="T41" fmla="*/ 54 h 93"/>
                <a:gd name="T42" fmla="*/ 15 w 45"/>
                <a:gd name="T43" fmla="*/ 59 h 93"/>
                <a:gd name="T44" fmla="*/ 14 w 45"/>
                <a:gd name="T45" fmla="*/ 64 h 93"/>
                <a:gd name="T46" fmla="*/ 20 w 45"/>
                <a:gd name="T47" fmla="*/ 80 h 93"/>
                <a:gd name="T48" fmla="*/ 27 w 45"/>
                <a:gd name="T49" fmla="*/ 90 h 93"/>
                <a:gd name="T50" fmla="*/ 26 w 45"/>
                <a:gd name="T51" fmla="*/ 91 h 93"/>
                <a:gd name="T52" fmla="*/ 19 w 45"/>
                <a:gd name="T53" fmla="*/ 86 h 93"/>
                <a:gd name="T54" fmla="*/ 14 w 45"/>
                <a:gd name="T55" fmla="*/ 78 h 93"/>
                <a:gd name="T56" fmla="*/ 9 w 45"/>
                <a:gd name="T57" fmla="*/ 74 h 93"/>
                <a:gd name="T58" fmla="*/ 8 w 45"/>
                <a:gd name="T59" fmla="*/ 70 h 93"/>
                <a:gd name="T60" fmla="*/ 8 w 45"/>
                <a:gd name="T61" fmla="*/ 64 h 93"/>
                <a:gd name="T62" fmla="*/ 8 w 45"/>
                <a:gd name="T63" fmla="*/ 56 h 93"/>
                <a:gd name="T64" fmla="*/ 6 w 45"/>
                <a:gd name="T65" fmla="*/ 54 h 93"/>
                <a:gd name="T66" fmla="*/ 3 w 45"/>
                <a:gd name="T67" fmla="*/ 47 h 93"/>
                <a:gd name="T68" fmla="*/ 4 w 45"/>
                <a:gd name="T69" fmla="*/ 43 h 93"/>
                <a:gd name="T70" fmla="*/ 5 w 45"/>
                <a:gd name="T71" fmla="*/ 40 h 93"/>
                <a:gd name="T72" fmla="*/ 0 w 45"/>
                <a:gd name="T73" fmla="*/ 31 h 93"/>
                <a:gd name="T74" fmla="*/ 3 w 45"/>
                <a:gd name="T75" fmla="*/ 21 h 93"/>
                <a:gd name="T76" fmla="*/ 4 w 45"/>
                <a:gd name="T77" fmla="*/ 16 h 93"/>
                <a:gd name="T78" fmla="*/ 6 w 45"/>
                <a:gd name="T79" fmla="*/ 10 h 93"/>
                <a:gd name="T80" fmla="*/ 14 w 45"/>
                <a:gd name="T81" fmla="*/ 1 h 93"/>
                <a:gd name="T82" fmla="*/ 19 w 45"/>
                <a:gd name="T83" fmla="*/ 0 h 93"/>
                <a:gd name="T84" fmla="*/ 18 w 45"/>
                <a:gd name="T85" fmla="*/ 1 h 93"/>
                <a:gd name="T86" fmla="*/ 14 w 45"/>
                <a:gd name="T87" fmla="*/ 8 h 93"/>
                <a:gd name="T88" fmla="*/ 16 w 45"/>
                <a:gd name="T89" fmla="*/ 12 h 93"/>
                <a:gd name="T90" fmla="*/ 18 w 45"/>
                <a:gd name="T91" fmla="*/ 18 h 93"/>
                <a:gd name="T92" fmla="*/ 17 w 45"/>
                <a:gd name="T93" fmla="*/ 25 h 93"/>
                <a:gd name="T94" fmla="*/ 14 w 45"/>
                <a:gd name="T95" fmla="*/ 30 h 93"/>
                <a:gd name="T96" fmla="*/ 6 w 45"/>
                <a:gd name="T97" fmla="*/ 36 h 93"/>
                <a:gd name="T98" fmla="*/ 8 w 45"/>
                <a:gd name="T99" fmla="*/ 3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93">
                  <a:moveTo>
                    <a:pt x="9" y="40"/>
                  </a:moveTo>
                  <a:lnTo>
                    <a:pt x="11" y="40"/>
                  </a:lnTo>
                  <a:lnTo>
                    <a:pt x="14" y="40"/>
                  </a:lnTo>
                  <a:lnTo>
                    <a:pt x="15" y="39"/>
                  </a:lnTo>
                  <a:lnTo>
                    <a:pt x="15" y="37"/>
                  </a:lnTo>
                  <a:lnTo>
                    <a:pt x="16" y="34"/>
                  </a:lnTo>
                  <a:lnTo>
                    <a:pt x="19" y="32"/>
                  </a:lnTo>
                  <a:lnTo>
                    <a:pt x="21" y="31"/>
                  </a:lnTo>
                  <a:lnTo>
                    <a:pt x="22" y="31"/>
                  </a:lnTo>
                  <a:lnTo>
                    <a:pt x="22" y="28"/>
                  </a:lnTo>
                  <a:lnTo>
                    <a:pt x="22" y="26"/>
                  </a:lnTo>
                  <a:lnTo>
                    <a:pt x="24" y="23"/>
                  </a:lnTo>
                  <a:lnTo>
                    <a:pt x="30" y="20"/>
                  </a:lnTo>
                  <a:lnTo>
                    <a:pt x="33" y="18"/>
                  </a:lnTo>
                  <a:lnTo>
                    <a:pt x="38" y="18"/>
                  </a:lnTo>
                  <a:lnTo>
                    <a:pt x="39" y="19"/>
                  </a:lnTo>
                  <a:lnTo>
                    <a:pt x="38" y="22"/>
                  </a:lnTo>
                  <a:lnTo>
                    <a:pt x="39" y="24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3" y="35"/>
                  </a:lnTo>
                  <a:lnTo>
                    <a:pt x="28" y="38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6" y="43"/>
                  </a:lnTo>
                  <a:lnTo>
                    <a:pt x="29" y="46"/>
                  </a:lnTo>
                  <a:lnTo>
                    <a:pt x="36" y="48"/>
                  </a:lnTo>
                  <a:lnTo>
                    <a:pt x="37" y="50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3" y="57"/>
                  </a:lnTo>
                  <a:lnTo>
                    <a:pt x="44" y="59"/>
                  </a:lnTo>
                  <a:lnTo>
                    <a:pt x="34" y="55"/>
                  </a:lnTo>
                  <a:lnTo>
                    <a:pt x="31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1" y="52"/>
                  </a:lnTo>
                  <a:lnTo>
                    <a:pt x="17" y="51"/>
                  </a:lnTo>
                  <a:lnTo>
                    <a:pt x="15" y="52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5" y="59"/>
                  </a:lnTo>
                  <a:lnTo>
                    <a:pt x="15" y="61"/>
                  </a:lnTo>
                  <a:lnTo>
                    <a:pt x="14" y="64"/>
                  </a:lnTo>
                  <a:lnTo>
                    <a:pt x="17" y="73"/>
                  </a:lnTo>
                  <a:lnTo>
                    <a:pt x="20" y="80"/>
                  </a:lnTo>
                  <a:lnTo>
                    <a:pt x="25" y="87"/>
                  </a:lnTo>
                  <a:lnTo>
                    <a:pt x="27" y="90"/>
                  </a:lnTo>
                  <a:lnTo>
                    <a:pt x="30" y="92"/>
                  </a:lnTo>
                  <a:lnTo>
                    <a:pt x="26" y="91"/>
                  </a:lnTo>
                  <a:lnTo>
                    <a:pt x="24" y="89"/>
                  </a:lnTo>
                  <a:lnTo>
                    <a:pt x="19" y="86"/>
                  </a:lnTo>
                  <a:lnTo>
                    <a:pt x="17" y="85"/>
                  </a:lnTo>
                  <a:lnTo>
                    <a:pt x="14" y="78"/>
                  </a:lnTo>
                  <a:lnTo>
                    <a:pt x="13" y="76"/>
                  </a:lnTo>
                  <a:lnTo>
                    <a:pt x="9" y="74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8" y="61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4" y="50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4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3" y="37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0"/>
                  </a:lnTo>
                  <a:lnTo>
                    <a:pt x="9" y="6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6" y="12"/>
                  </a:lnTo>
                  <a:lnTo>
                    <a:pt x="17" y="14"/>
                  </a:lnTo>
                  <a:lnTo>
                    <a:pt x="18" y="18"/>
                  </a:lnTo>
                  <a:lnTo>
                    <a:pt x="18" y="22"/>
                  </a:lnTo>
                  <a:lnTo>
                    <a:pt x="17" y="25"/>
                  </a:lnTo>
                  <a:lnTo>
                    <a:pt x="17" y="26"/>
                  </a:lnTo>
                  <a:lnTo>
                    <a:pt x="14" y="30"/>
                  </a:lnTo>
                  <a:lnTo>
                    <a:pt x="7" y="35"/>
                  </a:lnTo>
                  <a:lnTo>
                    <a:pt x="6" y="36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4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8" name="Freeform 391">
              <a:extLst>
                <a:ext uri="{FF2B5EF4-FFF2-40B4-BE49-F238E27FC236}">
                  <a16:creationId xmlns:a16="http://schemas.microsoft.com/office/drawing/2014/main" id="{EB73ECAE-8BD8-4848-A66F-A94886820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1139" y="9764959"/>
              <a:ext cx="16483" cy="16483"/>
            </a:xfrm>
            <a:custGeom>
              <a:avLst/>
              <a:gdLst>
                <a:gd name="T0" fmla="*/ 9 w 12"/>
                <a:gd name="T1" fmla="*/ 1 h 13"/>
                <a:gd name="T2" fmla="*/ 11 w 12"/>
                <a:gd name="T3" fmla="*/ 4 h 13"/>
                <a:gd name="T4" fmla="*/ 11 w 12"/>
                <a:gd name="T5" fmla="*/ 6 h 13"/>
                <a:gd name="T6" fmla="*/ 10 w 12"/>
                <a:gd name="T7" fmla="*/ 8 h 13"/>
                <a:gd name="T8" fmla="*/ 10 w 12"/>
                <a:gd name="T9" fmla="*/ 11 h 13"/>
                <a:gd name="T10" fmla="*/ 6 w 12"/>
                <a:gd name="T11" fmla="*/ 12 h 13"/>
                <a:gd name="T12" fmla="*/ 3 w 12"/>
                <a:gd name="T13" fmla="*/ 12 h 13"/>
                <a:gd name="T14" fmla="*/ 2 w 12"/>
                <a:gd name="T15" fmla="*/ 11 h 13"/>
                <a:gd name="T16" fmla="*/ 0 w 12"/>
                <a:gd name="T17" fmla="*/ 7 h 13"/>
                <a:gd name="T18" fmla="*/ 0 w 12"/>
                <a:gd name="T19" fmla="*/ 4 h 13"/>
                <a:gd name="T20" fmla="*/ 1 w 12"/>
                <a:gd name="T21" fmla="*/ 2 h 13"/>
                <a:gd name="T22" fmla="*/ 4 w 12"/>
                <a:gd name="T23" fmla="*/ 2 h 13"/>
                <a:gd name="T24" fmla="*/ 7 w 12"/>
                <a:gd name="T25" fmla="*/ 0 h 13"/>
                <a:gd name="T26" fmla="*/ 9 w 12"/>
                <a:gd name="T2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3">
                  <a:moveTo>
                    <a:pt x="9" y="1"/>
                  </a:moveTo>
                  <a:lnTo>
                    <a:pt x="11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2"/>
                  </a:lnTo>
                  <a:lnTo>
                    <a:pt x="7" y="0"/>
                  </a:lnTo>
                  <a:lnTo>
                    <a:pt x="9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9" name="Freeform 392">
              <a:extLst>
                <a:ext uri="{FF2B5EF4-FFF2-40B4-BE49-F238E27FC236}">
                  <a16:creationId xmlns:a16="http://schemas.microsoft.com/office/drawing/2014/main" id="{101F2487-C1A4-442C-8BBA-AC110C2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5064" y="9781442"/>
              <a:ext cx="241788" cy="280256"/>
            </a:xfrm>
            <a:custGeom>
              <a:avLst/>
              <a:gdLst>
                <a:gd name="T0" fmla="*/ 170 w 196"/>
                <a:gd name="T1" fmla="*/ 37 h 223"/>
                <a:gd name="T2" fmla="*/ 146 w 196"/>
                <a:gd name="T3" fmla="*/ 42 h 223"/>
                <a:gd name="T4" fmla="*/ 127 w 196"/>
                <a:gd name="T5" fmla="*/ 36 h 223"/>
                <a:gd name="T6" fmla="*/ 85 w 196"/>
                <a:gd name="T7" fmla="*/ 37 h 223"/>
                <a:gd name="T8" fmla="*/ 54 w 196"/>
                <a:gd name="T9" fmla="*/ 36 h 223"/>
                <a:gd name="T10" fmla="*/ 39 w 196"/>
                <a:gd name="T11" fmla="*/ 50 h 223"/>
                <a:gd name="T12" fmla="*/ 40 w 196"/>
                <a:gd name="T13" fmla="*/ 71 h 223"/>
                <a:gd name="T14" fmla="*/ 57 w 196"/>
                <a:gd name="T15" fmla="*/ 92 h 223"/>
                <a:gd name="T16" fmla="*/ 74 w 196"/>
                <a:gd name="T17" fmla="*/ 88 h 223"/>
                <a:gd name="T18" fmla="*/ 88 w 196"/>
                <a:gd name="T19" fmla="*/ 78 h 223"/>
                <a:gd name="T20" fmla="*/ 102 w 196"/>
                <a:gd name="T21" fmla="*/ 75 h 223"/>
                <a:gd name="T22" fmla="*/ 122 w 196"/>
                <a:gd name="T23" fmla="*/ 72 h 223"/>
                <a:gd name="T24" fmla="*/ 139 w 196"/>
                <a:gd name="T25" fmla="*/ 71 h 223"/>
                <a:gd name="T26" fmla="*/ 134 w 196"/>
                <a:gd name="T27" fmla="*/ 82 h 223"/>
                <a:gd name="T28" fmla="*/ 119 w 196"/>
                <a:gd name="T29" fmla="*/ 83 h 223"/>
                <a:gd name="T30" fmla="*/ 93 w 196"/>
                <a:gd name="T31" fmla="*/ 102 h 223"/>
                <a:gd name="T32" fmla="*/ 79 w 196"/>
                <a:gd name="T33" fmla="*/ 106 h 223"/>
                <a:gd name="T34" fmla="*/ 86 w 196"/>
                <a:gd name="T35" fmla="*/ 116 h 223"/>
                <a:gd name="T36" fmla="*/ 100 w 196"/>
                <a:gd name="T37" fmla="*/ 134 h 223"/>
                <a:gd name="T38" fmla="*/ 109 w 196"/>
                <a:gd name="T39" fmla="*/ 147 h 223"/>
                <a:gd name="T40" fmla="*/ 106 w 196"/>
                <a:gd name="T41" fmla="*/ 161 h 223"/>
                <a:gd name="T42" fmla="*/ 116 w 196"/>
                <a:gd name="T43" fmla="*/ 169 h 223"/>
                <a:gd name="T44" fmla="*/ 121 w 196"/>
                <a:gd name="T45" fmla="*/ 173 h 223"/>
                <a:gd name="T46" fmla="*/ 124 w 196"/>
                <a:gd name="T47" fmla="*/ 183 h 223"/>
                <a:gd name="T48" fmla="*/ 116 w 196"/>
                <a:gd name="T49" fmla="*/ 184 h 223"/>
                <a:gd name="T50" fmla="*/ 99 w 196"/>
                <a:gd name="T51" fmla="*/ 195 h 223"/>
                <a:gd name="T52" fmla="*/ 83 w 196"/>
                <a:gd name="T53" fmla="*/ 192 h 223"/>
                <a:gd name="T54" fmla="*/ 86 w 196"/>
                <a:gd name="T55" fmla="*/ 174 h 223"/>
                <a:gd name="T56" fmla="*/ 64 w 196"/>
                <a:gd name="T57" fmla="*/ 155 h 223"/>
                <a:gd name="T58" fmla="*/ 69 w 196"/>
                <a:gd name="T59" fmla="*/ 134 h 223"/>
                <a:gd name="T60" fmla="*/ 47 w 196"/>
                <a:gd name="T61" fmla="*/ 137 h 223"/>
                <a:gd name="T62" fmla="*/ 50 w 196"/>
                <a:gd name="T63" fmla="*/ 162 h 223"/>
                <a:gd name="T64" fmla="*/ 49 w 196"/>
                <a:gd name="T65" fmla="*/ 193 h 223"/>
                <a:gd name="T66" fmla="*/ 50 w 196"/>
                <a:gd name="T67" fmla="*/ 219 h 223"/>
                <a:gd name="T68" fmla="*/ 34 w 196"/>
                <a:gd name="T69" fmla="*/ 219 h 223"/>
                <a:gd name="T70" fmla="*/ 18 w 196"/>
                <a:gd name="T71" fmla="*/ 214 h 223"/>
                <a:gd name="T72" fmla="*/ 23 w 196"/>
                <a:gd name="T73" fmla="*/ 190 h 223"/>
                <a:gd name="T74" fmla="*/ 21 w 196"/>
                <a:gd name="T75" fmla="*/ 163 h 223"/>
                <a:gd name="T76" fmla="*/ 17 w 196"/>
                <a:gd name="T77" fmla="*/ 155 h 223"/>
                <a:gd name="T78" fmla="*/ 1 w 196"/>
                <a:gd name="T79" fmla="*/ 146 h 223"/>
                <a:gd name="T80" fmla="*/ 1 w 196"/>
                <a:gd name="T81" fmla="*/ 131 h 223"/>
                <a:gd name="T82" fmla="*/ 11 w 196"/>
                <a:gd name="T83" fmla="*/ 119 h 223"/>
                <a:gd name="T84" fmla="*/ 16 w 196"/>
                <a:gd name="T85" fmla="*/ 99 h 223"/>
                <a:gd name="T86" fmla="*/ 28 w 196"/>
                <a:gd name="T87" fmla="*/ 72 h 223"/>
                <a:gd name="T88" fmla="*/ 28 w 196"/>
                <a:gd name="T89" fmla="*/ 54 h 223"/>
                <a:gd name="T90" fmla="*/ 31 w 196"/>
                <a:gd name="T91" fmla="*/ 44 h 223"/>
                <a:gd name="T92" fmla="*/ 41 w 196"/>
                <a:gd name="T93" fmla="*/ 28 h 223"/>
                <a:gd name="T94" fmla="*/ 49 w 196"/>
                <a:gd name="T95" fmla="*/ 26 h 223"/>
                <a:gd name="T96" fmla="*/ 59 w 196"/>
                <a:gd name="T97" fmla="*/ 20 h 223"/>
                <a:gd name="T98" fmla="*/ 69 w 196"/>
                <a:gd name="T99" fmla="*/ 11 h 223"/>
                <a:gd name="T100" fmla="*/ 81 w 196"/>
                <a:gd name="T101" fmla="*/ 17 h 223"/>
                <a:gd name="T102" fmla="*/ 110 w 196"/>
                <a:gd name="T103" fmla="*/ 21 h 223"/>
                <a:gd name="T104" fmla="*/ 126 w 196"/>
                <a:gd name="T105" fmla="*/ 23 h 223"/>
                <a:gd name="T106" fmla="*/ 166 w 196"/>
                <a:gd name="T107" fmla="*/ 20 h 223"/>
                <a:gd name="T108" fmla="*/ 180 w 196"/>
                <a:gd name="T109" fmla="*/ 8 h 223"/>
                <a:gd name="T110" fmla="*/ 193 w 196"/>
                <a:gd name="T111" fmla="*/ 2 h 223"/>
                <a:gd name="T112" fmla="*/ 187 w 196"/>
                <a:gd name="T113" fmla="*/ 1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6" h="223">
                  <a:moveTo>
                    <a:pt x="184" y="21"/>
                  </a:moveTo>
                  <a:lnTo>
                    <a:pt x="179" y="26"/>
                  </a:lnTo>
                  <a:lnTo>
                    <a:pt x="177" y="29"/>
                  </a:lnTo>
                  <a:lnTo>
                    <a:pt x="175" y="31"/>
                  </a:lnTo>
                  <a:lnTo>
                    <a:pt x="173" y="34"/>
                  </a:lnTo>
                  <a:lnTo>
                    <a:pt x="170" y="37"/>
                  </a:lnTo>
                  <a:lnTo>
                    <a:pt x="169" y="38"/>
                  </a:lnTo>
                  <a:lnTo>
                    <a:pt x="166" y="39"/>
                  </a:lnTo>
                  <a:lnTo>
                    <a:pt x="164" y="40"/>
                  </a:lnTo>
                  <a:lnTo>
                    <a:pt x="160" y="40"/>
                  </a:lnTo>
                  <a:lnTo>
                    <a:pt x="150" y="42"/>
                  </a:lnTo>
                  <a:lnTo>
                    <a:pt x="146" y="42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35" y="41"/>
                  </a:lnTo>
                  <a:lnTo>
                    <a:pt x="133" y="39"/>
                  </a:lnTo>
                  <a:lnTo>
                    <a:pt x="130" y="37"/>
                  </a:lnTo>
                  <a:lnTo>
                    <a:pt x="127" y="36"/>
                  </a:lnTo>
                  <a:lnTo>
                    <a:pt x="124" y="37"/>
                  </a:lnTo>
                  <a:lnTo>
                    <a:pt x="105" y="37"/>
                  </a:lnTo>
                  <a:lnTo>
                    <a:pt x="99" y="37"/>
                  </a:lnTo>
                  <a:lnTo>
                    <a:pt x="93" y="38"/>
                  </a:lnTo>
                  <a:lnTo>
                    <a:pt x="89" y="38"/>
                  </a:lnTo>
                  <a:lnTo>
                    <a:pt x="85" y="37"/>
                  </a:lnTo>
                  <a:lnTo>
                    <a:pt x="83" y="36"/>
                  </a:lnTo>
                  <a:lnTo>
                    <a:pt x="80" y="36"/>
                  </a:lnTo>
                  <a:lnTo>
                    <a:pt x="68" y="38"/>
                  </a:lnTo>
                  <a:lnTo>
                    <a:pt x="64" y="38"/>
                  </a:lnTo>
                  <a:lnTo>
                    <a:pt x="58" y="36"/>
                  </a:lnTo>
                  <a:lnTo>
                    <a:pt x="54" y="36"/>
                  </a:lnTo>
                  <a:lnTo>
                    <a:pt x="50" y="36"/>
                  </a:lnTo>
                  <a:lnTo>
                    <a:pt x="47" y="38"/>
                  </a:lnTo>
                  <a:lnTo>
                    <a:pt x="46" y="39"/>
                  </a:lnTo>
                  <a:lnTo>
                    <a:pt x="42" y="43"/>
                  </a:lnTo>
                  <a:lnTo>
                    <a:pt x="41" y="46"/>
                  </a:lnTo>
                  <a:lnTo>
                    <a:pt x="39" y="50"/>
                  </a:lnTo>
                  <a:lnTo>
                    <a:pt x="37" y="54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37" y="64"/>
                  </a:lnTo>
                  <a:lnTo>
                    <a:pt x="39" y="68"/>
                  </a:lnTo>
                  <a:lnTo>
                    <a:pt x="40" y="71"/>
                  </a:lnTo>
                  <a:lnTo>
                    <a:pt x="44" y="77"/>
                  </a:lnTo>
                  <a:lnTo>
                    <a:pt x="45" y="78"/>
                  </a:lnTo>
                  <a:lnTo>
                    <a:pt x="50" y="80"/>
                  </a:lnTo>
                  <a:lnTo>
                    <a:pt x="52" y="82"/>
                  </a:lnTo>
                  <a:lnTo>
                    <a:pt x="55" y="89"/>
                  </a:lnTo>
                  <a:lnTo>
                    <a:pt x="57" y="92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4" y="92"/>
                  </a:lnTo>
                  <a:lnTo>
                    <a:pt x="68" y="93"/>
                  </a:lnTo>
                  <a:lnTo>
                    <a:pt x="71" y="91"/>
                  </a:lnTo>
                  <a:lnTo>
                    <a:pt x="74" y="88"/>
                  </a:lnTo>
                  <a:lnTo>
                    <a:pt x="75" y="84"/>
                  </a:lnTo>
                  <a:lnTo>
                    <a:pt x="80" y="79"/>
                  </a:lnTo>
                  <a:lnTo>
                    <a:pt x="83" y="77"/>
                  </a:lnTo>
                  <a:lnTo>
                    <a:pt x="85" y="76"/>
                  </a:lnTo>
                  <a:lnTo>
                    <a:pt x="86" y="77"/>
                  </a:lnTo>
                  <a:lnTo>
                    <a:pt x="88" y="78"/>
                  </a:lnTo>
                  <a:lnTo>
                    <a:pt x="89" y="79"/>
                  </a:lnTo>
                  <a:lnTo>
                    <a:pt x="93" y="80"/>
                  </a:lnTo>
                  <a:lnTo>
                    <a:pt x="96" y="79"/>
                  </a:lnTo>
                  <a:lnTo>
                    <a:pt x="100" y="77"/>
                  </a:lnTo>
                  <a:lnTo>
                    <a:pt x="101" y="77"/>
                  </a:lnTo>
                  <a:lnTo>
                    <a:pt x="102" y="75"/>
                  </a:lnTo>
                  <a:lnTo>
                    <a:pt x="105" y="74"/>
                  </a:lnTo>
                  <a:lnTo>
                    <a:pt x="113" y="74"/>
                  </a:lnTo>
                  <a:lnTo>
                    <a:pt x="117" y="74"/>
                  </a:lnTo>
                  <a:lnTo>
                    <a:pt x="124" y="73"/>
                  </a:lnTo>
                  <a:lnTo>
                    <a:pt x="124" y="73"/>
                  </a:lnTo>
                  <a:lnTo>
                    <a:pt x="122" y="72"/>
                  </a:lnTo>
                  <a:lnTo>
                    <a:pt x="122" y="71"/>
                  </a:lnTo>
                  <a:lnTo>
                    <a:pt x="124" y="71"/>
                  </a:lnTo>
                  <a:lnTo>
                    <a:pt x="128" y="69"/>
                  </a:lnTo>
                  <a:lnTo>
                    <a:pt x="132" y="68"/>
                  </a:lnTo>
                  <a:lnTo>
                    <a:pt x="136" y="69"/>
                  </a:lnTo>
                  <a:lnTo>
                    <a:pt x="139" y="71"/>
                  </a:lnTo>
                  <a:lnTo>
                    <a:pt x="140" y="72"/>
                  </a:lnTo>
                  <a:lnTo>
                    <a:pt x="140" y="75"/>
                  </a:lnTo>
                  <a:lnTo>
                    <a:pt x="140" y="80"/>
                  </a:lnTo>
                  <a:lnTo>
                    <a:pt x="139" y="82"/>
                  </a:lnTo>
                  <a:lnTo>
                    <a:pt x="137" y="82"/>
                  </a:lnTo>
                  <a:lnTo>
                    <a:pt x="134" y="82"/>
                  </a:lnTo>
                  <a:lnTo>
                    <a:pt x="132" y="78"/>
                  </a:lnTo>
                  <a:lnTo>
                    <a:pt x="128" y="77"/>
                  </a:lnTo>
                  <a:lnTo>
                    <a:pt x="124" y="78"/>
                  </a:lnTo>
                  <a:lnTo>
                    <a:pt x="123" y="79"/>
                  </a:lnTo>
                  <a:lnTo>
                    <a:pt x="121" y="80"/>
                  </a:lnTo>
                  <a:lnTo>
                    <a:pt x="119" y="83"/>
                  </a:lnTo>
                  <a:lnTo>
                    <a:pt x="117" y="86"/>
                  </a:lnTo>
                  <a:lnTo>
                    <a:pt x="113" y="92"/>
                  </a:lnTo>
                  <a:lnTo>
                    <a:pt x="107" y="96"/>
                  </a:lnTo>
                  <a:lnTo>
                    <a:pt x="105" y="98"/>
                  </a:lnTo>
                  <a:lnTo>
                    <a:pt x="102" y="99"/>
                  </a:lnTo>
                  <a:lnTo>
                    <a:pt x="93" y="102"/>
                  </a:lnTo>
                  <a:lnTo>
                    <a:pt x="91" y="104"/>
                  </a:lnTo>
                  <a:lnTo>
                    <a:pt x="89" y="107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3" y="108"/>
                  </a:lnTo>
                  <a:lnTo>
                    <a:pt x="79" y="106"/>
                  </a:lnTo>
                  <a:lnTo>
                    <a:pt x="78" y="108"/>
                  </a:lnTo>
                  <a:lnTo>
                    <a:pt x="77" y="110"/>
                  </a:lnTo>
                  <a:lnTo>
                    <a:pt x="79" y="110"/>
                  </a:lnTo>
                  <a:lnTo>
                    <a:pt x="82" y="113"/>
                  </a:lnTo>
                  <a:lnTo>
                    <a:pt x="85" y="116"/>
                  </a:lnTo>
                  <a:lnTo>
                    <a:pt x="86" y="116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3" y="121"/>
                  </a:lnTo>
                  <a:lnTo>
                    <a:pt x="96" y="127"/>
                  </a:lnTo>
                  <a:lnTo>
                    <a:pt x="97" y="131"/>
                  </a:lnTo>
                  <a:lnTo>
                    <a:pt x="100" y="134"/>
                  </a:lnTo>
                  <a:lnTo>
                    <a:pt x="106" y="138"/>
                  </a:lnTo>
                  <a:lnTo>
                    <a:pt x="107" y="140"/>
                  </a:lnTo>
                  <a:lnTo>
                    <a:pt x="106" y="141"/>
                  </a:lnTo>
                  <a:lnTo>
                    <a:pt x="107" y="143"/>
                  </a:lnTo>
                  <a:lnTo>
                    <a:pt x="109" y="146"/>
                  </a:lnTo>
                  <a:lnTo>
                    <a:pt x="109" y="147"/>
                  </a:lnTo>
                  <a:lnTo>
                    <a:pt x="107" y="149"/>
                  </a:lnTo>
                  <a:lnTo>
                    <a:pt x="107" y="152"/>
                  </a:lnTo>
                  <a:lnTo>
                    <a:pt x="105" y="157"/>
                  </a:lnTo>
                  <a:lnTo>
                    <a:pt x="105" y="159"/>
                  </a:lnTo>
                  <a:lnTo>
                    <a:pt x="105" y="160"/>
                  </a:lnTo>
                  <a:lnTo>
                    <a:pt x="106" y="161"/>
                  </a:lnTo>
                  <a:lnTo>
                    <a:pt x="107" y="162"/>
                  </a:lnTo>
                  <a:lnTo>
                    <a:pt x="109" y="163"/>
                  </a:lnTo>
                  <a:lnTo>
                    <a:pt x="110" y="164"/>
                  </a:lnTo>
                  <a:lnTo>
                    <a:pt x="113" y="167"/>
                  </a:lnTo>
                  <a:lnTo>
                    <a:pt x="115" y="168"/>
                  </a:lnTo>
                  <a:lnTo>
                    <a:pt x="116" y="169"/>
                  </a:lnTo>
                  <a:lnTo>
                    <a:pt x="116" y="171"/>
                  </a:lnTo>
                  <a:lnTo>
                    <a:pt x="117" y="172"/>
                  </a:lnTo>
                  <a:lnTo>
                    <a:pt x="118" y="174"/>
                  </a:lnTo>
                  <a:lnTo>
                    <a:pt x="120" y="175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22" y="173"/>
                  </a:lnTo>
                  <a:lnTo>
                    <a:pt x="124" y="175"/>
                  </a:lnTo>
                  <a:lnTo>
                    <a:pt x="124" y="176"/>
                  </a:lnTo>
                  <a:lnTo>
                    <a:pt x="124" y="178"/>
                  </a:lnTo>
                  <a:lnTo>
                    <a:pt x="124" y="182"/>
                  </a:lnTo>
                  <a:lnTo>
                    <a:pt x="124" y="183"/>
                  </a:lnTo>
                  <a:lnTo>
                    <a:pt x="122" y="183"/>
                  </a:lnTo>
                  <a:lnTo>
                    <a:pt x="119" y="182"/>
                  </a:lnTo>
                  <a:lnTo>
                    <a:pt x="119" y="182"/>
                  </a:lnTo>
                  <a:lnTo>
                    <a:pt x="119" y="184"/>
                  </a:lnTo>
                  <a:lnTo>
                    <a:pt x="118" y="184"/>
                  </a:lnTo>
                  <a:lnTo>
                    <a:pt x="116" y="184"/>
                  </a:lnTo>
                  <a:lnTo>
                    <a:pt x="111" y="184"/>
                  </a:lnTo>
                  <a:lnTo>
                    <a:pt x="104" y="186"/>
                  </a:lnTo>
                  <a:lnTo>
                    <a:pt x="100" y="187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9" y="195"/>
                  </a:lnTo>
                  <a:lnTo>
                    <a:pt x="98" y="197"/>
                  </a:lnTo>
                  <a:lnTo>
                    <a:pt x="94" y="197"/>
                  </a:lnTo>
                  <a:lnTo>
                    <a:pt x="89" y="196"/>
                  </a:lnTo>
                  <a:lnTo>
                    <a:pt x="86" y="194"/>
                  </a:lnTo>
                  <a:lnTo>
                    <a:pt x="85" y="194"/>
                  </a:lnTo>
                  <a:lnTo>
                    <a:pt x="83" y="192"/>
                  </a:lnTo>
                  <a:lnTo>
                    <a:pt x="81" y="188"/>
                  </a:lnTo>
                  <a:lnTo>
                    <a:pt x="83" y="180"/>
                  </a:lnTo>
                  <a:lnTo>
                    <a:pt x="84" y="179"/>
                  </a:lnTo>
                  <a:lnTo>
                    <a:pt x="85" y="177"/>
                  </a:lnTo>
                  <a:lnTo>
                    <a:pt x="85" y="176"/>
                  </a:lnTo>
                  <a:lnTo>
                    <a:pt x="86" y="174"/>
                  </a:lnTo>
                  <a:lnTo>
                    <a:pt x="83" y="172"/>
                  </a:lnTo>
                  <a:lnTo>
                    <a:pt x="80" y="171"/>
                  </a:lnTo>
                  <a:lnTo>
                    <a:pt x="77" y="169"/>
                  </a:lnTo>
                  <a:lnTo>
                    <a:pt x="64" y="158"/>
                  </a:lnTo>
                  <a:lnTo>
                    <a:pt x="64" y="157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8" y="148"/>
                  </a:lnTo>
                  <a:lnTo>
                    <a:pt x="69" y="146"/>
                  </a:lnTo>
                  <a:lnTo>
                    <a:pt x="69" y="141"/>
                  </a:lnTo>
                  <a:lnTo>
                    <a:pt x="69" y="138"/>
                  </a:lnTo>
                  <a:lnTo>
                    <a:pt x="69" y="134"/>
                  </a:lnTo>
                  <a:lnTo>
                    <a:pt x="67" y="131"/>
                  </a:lnTo>
                  <a:lnTo>
                    <a:pt x="63" y="130"/>
                  </a:lnTo>
                  <a:lnTo>
                    <a:pt x="60" y="130"/>
                  </a:lnTo>
                  <a:lnTo>
                    <a:pt x="57" y="131"/>
                  </a:lnTo>
                  <a:lnTo>
                    <a:pt x="53" y="134"/>
                  </a:lnTo>
                  <a:lnTo>
                    <a:pt x="47" y="137"/>
                  </a:lnTo>
                  <a:lnTo>
                    <a:pt x="45" y="140"/>
                  </a:lnTo>
                  <a:lnTo>
                    <a:pt x="44" y="143"/>
                  </a:lnTo>
                  <a:lnTo>
                    <a:pt x="46" y="146"/>
                  </a:lnTo>
                  <a:lnTo>
                    <a:pt x="48" y="149"/>
                  </a:lnTo>
                  <a:lnTo>
                    <a:pt x="48" y="152"/>
                  </a:lnTo>
                  <a:lnTo>
                    <a:pt x="50" y="162"/>
                  </a:lnTo>
                  <a:lnTo>
                    <a:pt x="50" y="164"/>
                  </a:lnTo>
                  <a:lnTo>
                    <a:pt x="48" y="167"/>
                  </a:lnTo>
                  <a:lnTo>
                    <a:pt x="48" y="174"/>
                  </a:lnTo>
                  <a:lnTo>
                    <a:pt x="48" y="184"/>
                  </a:lnTo>
                  <a:lnTo>
                    <a:pt x="50" y="190"/>
                  </a:lnTo>
                  <a:lnTo>
                    <a:pt x="49" y="193"/>
                  </a:lnTo>
                  <a:lnTo>
                    <a:pt x="46" y="200"/>
                  </a:lnTo>
                  <a:lnTo>
                    <a:pt x="46" y="204"/>
                  </a:lnTo>
                  <a:lnTo>
                    <a:pt x="46" y="206"/>
                  </a:lnTo>
                  <a:lnTo>
                    <a:pt x="48" y="213"/>
                  </a:lnTo>
                  <a:lnTo>
                    <a:pt x="49" y="216"/>
                  </a:lnTo>
                  <a:lnTo>
                    <a:pt x="50" y="219"/>
                  </a:lnTo>
                  <a:lnTo>
                    <a:pt x="46" y="218"/>
                  </a:lnTo>
                  <a:lnTo>
                    <a:pt x="44" y="218"/>
                  </a:lnTo>
                  <a:lnTo>
                    <a:pt x="43" y="218"/>
                  </a:lnTo>
                  <a:lnTo>
                    <a:pt x="39" y="218"/>
                  </a:lnTo>
                  <a:lnTo>
                    <a:pt x="35" y="218"/>
                  </a:lnTo>
                  <a:lnTo>
                    <a:pt x="34" y="219"/>
                  </a:lnTo>
                  <a:lnTo>
                    <a:pt x="31" y="222"/>
                  </a:lnTo>
                  <a:lnTo>
                    <a:pt x="30" y="222"/>
                  </a:lnTo>
                  <a:lnTo>
                    <a:pt x="28" y="222"/>
                  </a:lnTo>
                  <a:lnTo>
                    <a:pt x="23" y="220"/>
                  </a:lnTo>
                  <a:lnTo>
                    <a:pt x="20" y="217"/>
                  </a:lnTo>
                  <a:lnTo>
                    <a:pt x="18" y="214"/>
                  </a:lnTo>
                  <a:lnTo>
                    <a:pt x="17" y="211"/>
                  </a:lnTo>
                  <a:lnTo>
                    <a:pt x="18" y="207"/>
                  </a:lnTo>
                  <a:lnTo>
                    <a:pt x="20" y="204"/>
                  </a:lnTo>
                  <a:lnTo>
                    <a:pt x="22" y="198"/>
                  </a:lnTo>
                  <a:lnTo>
                    <a:pt x="22" y="193"/>
                  </a:lnTo>
                  <a:lnTo>
                    <a:pt x="23" y="190"/>
                  </a:lnTo>
                  <a:lnTo>
                    <a:pt x="25" y="187"/>
                  </a:lnTo>
                  <a:lnTo>
                    <a:pt x="25" y="184"/>
                  </a:lnTo>
                  <a:lnTo>
                    <a:pt x="25" y="172"/>
                  </a:lnTo>
                  <a:lnTo>
                    <a:pt x="25" y="171"/>
                  </a:lnTo>
                  <a:lnTo>
                    <a:pt x="22" y="164"/>
                  </a:lnTo>
                  <a:lnTo>
                    <a:pt x="21" y="163"/>
                  </a:lnTo>
                  <a:lnTo>
                    <a:pt x="21" y="161"/>
                  </a:lnTo>
                  <a:lnTo>
                    <a:pt x="22" y="159"/>
                  </a:lnTo>
                  <a:lnTo>
                    <a:pt x="22" y="158"/>
                  </a:lnTo>
                  <a:lnTo>
                    <a:pt x="20" y="157"/>
                  </a:lnTo>
                  <a:lnTo>
                    <a:pt x="19" y="155"/>
                  </a:lnTo>
                  <a:lnTo>
                    <a:pt x="17" y="155"/>
                  </a:lnTo>
                  <a:lnTo>
                    <a:pt x="14" y="155"/>
                  </a:lnTo>
                  <a:lnTo>
                    <a:pt x="6" y="157"/>
                  </a:lnTo>
                  <a:lnTo>
                    <a:pt x="5" y="155"/>
                  </a:lnTo>
                  <a:lnTo>
                    <a:pt x="3" y="153"/>
                  </a:lnTo>
                  <a:lnTo>
                    <a:pt x="1" y="149"/>
                  </a:lnTo>
                  <a:lnTo>
                    <a:pt x="1" y="146"/>
                  </a:lnTo>
                  <a:lnTo>
                    <a:pt x="1" y="143"/>
                  </a:lnTo>
                  <a:lnTo>
                    <a:pt x="2" y="139"/>
                  </a:lnTo>
                  <a:lnTo>
                    <a:pt x="1" y="136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1" y="131"/>
                  </a:lnTo>
                  <a:lnTo>
                    <a:pt x="2" y="130"/>
                  </a:lnTo>
                  <a:lnTo>
                    <a:pt x="4" y="130"/>
                  </a:lnTo>
                  <a:lnTo>
                    <a:pt x="5" y="129"/>
                  </a:lnTo>
                  <a:lnTo>
                    <a:pt x="9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12" y="115"/>
                  </a:lnTo>
                  <a:lnTo>
                    <a:pt x="14" y="112"/>
                  </a:lnTo>
                  <a:lnTo>
                    <a:pt x="16" y="109"/>
                  </a:lnTo>
                  <a:lnTo>
                    <a:pt x="17" y="106"/>
                  </a:lnTo>
                  <a:lnTo>
                    <a:pt x="16" y="101"/>
                  </a:lnTo>
                  <a:lnTo>
                    <a:pt x="16" y="99"/>
                  </a:lnTo>
                  <a:lnTo>
                    <a:pt x="16" y="96"/>
                  </a:lnTo>
                  <a:lnTo>
                    <a:pt x="16" y="93"/>
                  </a:lnTo>
                  <a:lnTo>
                    <a:pt x="17" y="88"/>
                  </a:lnTo>
                  <a:lnTo>
                    <a:pt x="22" y="78"/>
                  </a:lnTo>
                  <a:lnTo>
                    <a:pt x="27" y="73"/>
                  </a:lnTo>
                  <a:lnTo>
                    <a:pt x="28" y="72"/>
                  </a:lnTo>
                  <a:lnTo>
                    <a:pt x="30" y="74"/>
                  </a:lnTo>
                  <a:lnTo>
                    <a:pt x="32" y="77"/>
                  </a:lnTo>
                  <a:lnTo>
                    <a:pt x="32" y="74"/>
                  </a:lnTo>
                  <a:lnTo>
                    <a:pt x="31" y="72"/>
                  </a:lnTo>
                  <a:lnTo>
                    <a:pt x="30" y="66"/>
                  </a:lnTo>
                  <a:lnTo>
                    <a:pt x="28" y="54"/>
                  </a:lnTo>
                  <a:lnTo>
                    <a:pt x="29" y="53"/>
                  </a:lnTo>
                  <a:lnTo>
                    <a:pt x="30" y="53"/>
                  </a:lnTo>
                  <a:lnTo>
                    <a:pt x="32" y="52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31" y="44"/>
                  </a:lnTo>
                  <a:lnTo>
                    <a:pt x="34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8" y="30"/>
                  </a:lnTo>
                  <a:lnTo>
                    <a:pt x="40" y="29"/>
                  </a:lnTo>
                  <a:lnTo>
                    <a:pt x="41" y="28"/>
                  </a:lnTo>
                  <a:lnTo>
                    <a:pt x="44" y="25"/>
                  </a:lnTo>
                  <a:lnTo>
                    <a:pt x="45" y="22"/>
                  </a:lnTo>
                  <a:lnTo>
                    <a:pt x="46" y="21"/>
                  </a:lnTo>
                  <a:lnTo>
                    <a:pt x="47" y="21"/>
                  </a:lnTo>
                  <a:lnTo>
                    <a:pt x="48" y="25"/>
                  </a:lnTo>
                  <a:lnTo>
                    <a:pt x="49" y="26"/>
                  </a:lnTo>
                  <a:lnTo>
                    <a:pt x="52" y="26"/>
                  </a:lnTo>
                  <a:lnTo>
                    <a:pt x="55" y="26"/>
                  </a:lnTo>
                  <a:lnTo>
                    <a:pt x="56" y="24"/>
                  </a:lnTo>
                  <a:lnTo>
                    <a:pt x="57" y="23"/>
                  </a:lnTo>
                  <a:lnTo>
                    <a:pt x="58" y="21"/>
                  </a:lnTo>
                  <a:lnTo>
                    <a:pt x="59" y="20"/>
                  </a:lnTo>
                  <a:lnTo>
                    <a:pt x="61" y="17"/>
                  </a:lnTo>
                  <a:lnTo>
                    <a:pt x="63" y="14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1"/>
                  </a:lnTo>
                  <a:lnTo>
                    <a:pt x="69" y="11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8" y="14"/>
                  </a:lnTo>
                  <a:lnTo>
                    <a:pt x="79" y="14"/>
                  </a:lnTo>
                  <a:lnTo>
                    <a:pt x="80" y="15"/>
                  </a:lnTo>
                  <a:lnTo>
                    <a:pt x="81" y="17"/>
                  </a:lnTo>
                  <a:lnTo>
                    <a:pt x="82" y="18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93" y="19"/>
                  </a:lnTo>
                  <a:lnTo>
                    <a:pt x="100" y="20"/>
                  </a:lnTo>
                  <a:lnTo>
                    <a:pt x="110" y="21"/>
                  </a:lnTo>
                  <a:lnTo>
                    <a:pt x="114" y="21"/>
                  </a:lnTo>
                  <a:lnTo>
                    <a:pt x="117" y="23"/>
                  </a:lnTo>
                  <a:lnTo>
                    <a:pt x="121" y="25"/>
                  </a:lnTo>
                  <a:lnTo>
                    <a:pt x="122" y="26"/>
                  </a:lnTo>
                  <a:lnTo>
                    <a:pt x="124" y="26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36" y="23"/>
                  </a:lnTo>
                  <a:lnTo>
                    <a:pt x="153" y="26"/>
                  </a:lnTo>
                  <a:lnTo>
                    <a:pt x="156" y="26"/>
                  </a:lnTo>
                  <a:lnTo>
                    <a:pt x="166" y="20"/>
                  </a:lnTo>
                  <a:lnTo>
                    <a:pt x="170" y="15"/>
                  </a:lnTo>
                  <a:lnTo>
                    <a:pt x="174" y="14"/>
                  </a:lnTo>
                  <a:lnTo>
                    <a:pt x="175" y="12"/>
                  </a:lnTo>
                  <a:lnTo>
                    <a:pt x="176" y="9"/>
                  </a:lnTo>
                  <a:lnTo>
                    <a:pt x="177" y="9"/>
                  </a:lnTo>
                  <a:lnTo>
                    <a:pt x="180" y="8"/>
                  </a:lnTo>
                  <a:lnTo>
                    <a:pt x="181" y="7"/>
                  </a:lnTo>
                  <a:lnTo>
                    <a:pt x="184" y="4"/>
                  </a:lnTo>
                  <a:lnTo>
                    <a:pt x="186" y="1"/>
                  </a:lnTo>
                  <a:lnTo>
                    <a:pt x="187" y="0"/>
                  </a:lnTo>
                  <a:lnTo>
                    <a:pt x="191" y="1"/>
                  </a:lnTo>
                  <a:lnTo>
                    <a:pt x="193" y="2"/>
                  </a:lnTo>
                  <a:lnTo>
                    <a:pt x="195" y="6"/>
                  </a:lnTo>
                  <a:lnTo>
                    <a:pt x="195" y="7"/>
                  </a:lnTo>
                  <a:lnTo>
                    <a:pt x="192" y="9"/>
                  </a:lnTo>
                  <a:lnTo>
                    <a:pt x="191" y="10"/>
                  </a:lnTo>
                  <a:lnTo>
                    <a:pt x="189" y="16"/>
                  </a:lnTo>
                  <a:lnTo>
                    <a:pt x="187" y="19"/>
                  </a:lnTo>
                  <a:lnTo>
                    <a:pt x="184" y="2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0" name="Freeform 393">
              <a:extLst>
                <a:ext uri="{FF2B5EF4-FFF2-40B4-BE49-F238E27FC236}">
                  <a16:creationId xmlns:a16="http://schemas.microsoft.com/office/drawing/2014/main" id="{29D8AF50-4487-40F3-A86A-3ABBEA67E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3119" y="9781442"/>
              <a:ext cx="16483" cy="10991"/>
            </a:xfrm>
            <a:custGeom>
              <a:avLst/>
              <a:gdLst>
                <a:gd name="T0" fmla="*/ 14 w 15"/>
                <a:gd name="T1" fmla="*/ 5 h 9"/>
                <a:gd name="T2" fmla="*/ 14 w 15"/>
                <a:gd name="T3" fmla="*/ 8 h 9"/>
                <a:gd name="T4" fmla="*/ 12 w 15"/>
                <a:gd name="T5" fmla="*/ 7 h 9"/>
                <a:gd name="T6" fmla="*/ 10 w 15"/>
                <a:gd name="T7" fmla="*/ 6 h 9"/>
                <a:gd name="T8" fmla="*/ 7 w 15"/>
                <a:gd name="T9" fmla="*/ 5 h 9"/>
                <a:gd name="T10" fmla="*/ 4 w 15"/>
                <a:gd name="T11" fmla="*/ 5 h 9"/>
                <a:gd name="T12" fmla="*/ 2 w 15"/>
                <a:gd name="T13" fmla="*/ 3 h 9"/>
                <a:gd name="T14" fmla="*/ 0 w 15"/>
                <a:gd name="T15" fmla="*/ 1 h 9"/>
                <a:gd name="T16" fmla="*/ 0 w 15"/>
                <a:gd name="T17" fmla="*/ 1 h 9"/>
                <a:gd name="T18" fmla="*/ 0 w 15"/>
                <a:gd name="T19" fmla="*/ 0 h 9"/>
                <a:gd name="T20" fmla="*/ 1 w 15"/>
                <a:gd name="T21" fmla="*/ 0 h 9"/>
                <a:gd name="T22" fmla="*/ 13 w 15"/>
                <a:gd name="T23" fmla="*/ 3 h 9"/>
                <a:gd name="T24" fmla="*/ 14 w 1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9">
                  <a:moveTo>
                    <a:pt x="14" y="5"/>
                  </a:moveTo>
                  <a:lnTo>
                    <a:pt x="14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3" y="3"/>
                  </a:lnTo>
                  <a:lnTo>
                    <a:pt x="1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1" name="Freeform 394">
              <a:extLst>
                <a:ext uri="{FF2B5EF4-FFF2-40B4-BE49-F238E27FC236}">
                  <a16:creationId xmlns:a16="http://schemas.microsoft.com/office/drawing/2014/main" id="{0D4176F2-4CC8-418C-9E28-7D4D4E51C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6283" y="9786939"/>
              <a:ext cx="32971" cy="38465"/>
            </a:xfrm>
            <a:custGeom>
              <a:avLst/>
              <a:gdLst>
                <a:gd name="T0" fmla="*/ 11 w 26"/>
                <a:gd name="T1" fmla="*/ 3 h 30"/>
                <a:gd name="T2" fmla="*/ 18 w 26"/>
                <a:gd name="T3" fmla="*/ 10 h 30"/>
                <a:gd name="T4" fmla="*/ 21 w 26"/>
                <a:gd name="T5" fmla="*/ 12 h 30"/>
                <a:gd name="T6" fmla="*/ 24 w 26"/>
                <a:gd name="T7" fmla="*/ 15 h 30"/>
                <a:gd name="T8" fmla="*/ 25 w 26"/>
                <a:gd name="T9" fmla="*/ 17 h 30"/>
                <a:gd name="T10" fmla="*/ 24 w 26"/>
                <a:gd name="T11" fmla="*/ 20 h 30"/>
                <a:gd name="T12" fmla="*/ 23 w 26"/>
                <a:gd name="T13" fmla="*/ 28 h 30"/>
                <a:gd name="T14" fmla="*/ 22 w 26"/>
                <a:gd name="T15" fmla="*/ 29 h 30"/>
                <a:gd name="T16" fmla="*/ 17 w 26"/>
                <a:gd name="T17" fmla="*/ 28 h 30"/>
                <a:gd name="T18" fmla="*/ 17 w 26"/>
                <a:gd name="T19" fmla="*/ 27 h 30"/>
                <a:gd name="T20" fmla="*/ 16 w 26"/>
                <a:gd name="T21" fmla="*/ 21 h 30"/>
                <a:gd name="T22" fmla="*/ 11 w 26"/>
                <a:gd name="T23" fmla="*/ 18 h 30"/>
                <a:gd name="T24" fmla="*/ 9 w 26"/>
                <a:gd name="T25" fmla="*/ 18 h 30"/>
                <a:gd name="T26" fmla="*/ 8 w 26"/>
                <a:gd name="T27" fmla="*/ 15 h 30"/>
                <a:gd name="T28" fmla="*/ 6 w 26"/>
                <a:gd name="T29" fmla="*/ 10 h 30"/>
                <a:gd name="T30" fmla="*/ 0 w 26"/>
                <a:gd name="T31" fmla="*/ 4 h 30"/>
                <a:gd name="T32" fmla="*/ 5 w 26"/>
                <a:gd name="T33" fmla="*/ 4 h 30"/>
                <a:gd name="T34" fmla="*/ 7 w 26"/>
                <a:gd name="T35" fmla="*/ 2 h 30"/>
                <a:gd name="T36" fmla="*/ 7 w 26"/>
                <a:gd name="T37" fmla="*/ 0 h 30"/>
                <a:gd name="T38" fmla="*/ 7 w 26"/>
                <a:gd name="T39" fmla="*/ 0 h 30"/>
                <a:gd name="T40" fmla="*/ 11 w 26"/>
                <a:gd name="T4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0">
                  <a:moveTo>
                    <a:pt x="11" y="3"/>
                  </a:moveTo>
                  <a:lnTo>
                    <a:pt x="18" y="10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5" y="17"/>
                  </a:lnTo>
                  <a:lnTo>
                    <a:pt x="24" y="20"/>
                  </a:lnTo>
                  <a:lnTo>
                    <a:pt x="23" y="28"/>
                  </a:lnTo>
                  <a:lnTo>
                    <a:pt x="22" y="29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6" y="21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8" y="15"/>
                  </a:lnTo>
                  <a:lnTo>
                    <a:pt x="6" y="10"/>
                  </a:lnTo>
                  <a:lnTo>
                    <a:pt x="0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2" name="Freeform 395">
              <a:extLst>
                <a:ext uri="{FF2B5EF4-FFF2-40B4-BE49-F238E27FC236}">
                  <a16:creationId xmlns:a16="http://schemas.microsoft.com/office/drawing/2014/main" id="{7302D82F-6761-44CD-8058-6B2576963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8613" y="9792433"/>
              <a:ext cx="10991" cy="16488"/>
            </a:xfrm>
            <a:custGeom>
              <a:avLst/>
              <a:gdLst>
                <a:gd name="T0" fmla="*/ 6 w 8"/>
                <a:gd name="T1" fmla="*/ 12 h 14"/>
                <a:gd name="T2" fmla="*/ 4 w 8"/>
                <a:gd name="T3" fmla="*/ 13 h 14"/>
                <a:gd name="T4" fmla="*/ 3 w 8"/>
                <a:gd name="T5" fmla="*/ 12 h 14"/>
                <a:gd name="T6" fmla="*/ 1 w 8"/>
                <a:gd name="T7" fmla="*/ 10 h 14"/>
                <a:gd name="T8" fmla="*/ 1 w 8"/>
                <a:gd name="T9" fmla="*/ 8 h 14"/>
                <a:gd name="T10" fmla="*/ 0 w 8"/>
                <a:gd name="T11" fmla="*/ 4 h 14"/>
                <a:gd name="T12" fmla="*/ 0 w 8"/>
                <a:gd name="T13" fmla="*/ 1 h 14"/>
                <a:gd name="T14" fmla="*/ 1 w 8"/>
                <a:gd name="T15" fmla="*/ 0 h 14"/>
                <a:gd name="T16" fmla="*/ 1 w 8"/>
                <a:gd name="T17" fmla="*/ 0 h 14"/>
                <a:gd name="T18" fmla="*/ 4 w 8"/>
                <a:gd name="T19" fmla="*/ 1 h 14"/>
                <a:gd name="T20" fmla="*/ 6 w 8"/>
                <a:gd name="T21" fmla="*/ 5 h 14"/>
                <a:gd name="T22" fmla="*/ 7 w 8"/>
                <a:gd name="T23" fmla="*/ 5 h 14"/>
                <a:gd name="T24" fmla="*/ 7 w 8"/>
                <a:gd name="T25" fmla="*/ 8 h 14"/>
                <a:gd name="T26" fmla="*/ 6 w 8"/>
                <a:gd name="T27" fmla="*/ 10 h 14"/>
                <a:gd name="T28" fmla="*/ 6 w 8"/>
                <a:gd name="T2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4">
                  <a:moveTo>
                    <a:pt x="6" y="12"/>
                  </a:moveTo>
                  <a:lnTo>
                    <a:pt x="4" y="13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1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8"/>
                  </a:lnTo>
                  <a:lnTo>
                    <a:pt x="6" y="10"/>
                  </a:lnTo>
                  <a:lnTo>
                    <a:pt x="6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3" name="Freeform 396">
              <a:extLst>
                <a:ext uri="{FF2B5EF4-FFF2-40B4-BE49-F238E27FC236}">
                  <a16:creationId xmlns:a16="http://schemas.microsoft.com/office/drawing/2014/main" id="{C7EE8D7B-5C84-4943-A333-DECF52BCB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5545" y="9797929"/>
              <a:ext cx="16488" cy="16483"/>
            </a:xfrm>
            <a:custGeom>
              <a:avLst/>
              <a:gdLst>
                <a:gd name="T0" fmla="*/ 10 w 13"/>
                <a:gd name="T1" fmla="*/ 0 h 12"/>
                <a:gd name="T2" fmla="*/ 10 w 13"/>
                <a:gd name="T3" fmla="*/ 2 h 12"/>
                <a:gd name="T4" fmla="*/ 12 w 13"/>
                <a:gd name="T5" fmla="*/ 3 h 12"/>
                <a:gd name="T6" fmla="*/ 12 w 13"/>
                <a:gd name="T7" fmla="*/ 5 h 12"/>
                <a:gd name="T8" fmla="*/ 12 w 13"/>
                <a:gd name="T9" fmla="*/ 7 h 12"/>
                <a:gd name="T10" fmla="*/ 10 w 13"/>
                <a:gd name="T11" fmla="*/ 10 h 12"/>
                <a:gd name="T12" fmla="*/ 10 w 13"/>
                <a:gd name="T13" fmla="*/ 11 h 12"/>
                <a:gd name="T14" fmla="*/ 8 w 13"/>
                <a:gd name="T15" fmla="*/ 11 h 12"/>
                <a:gd name="T16" fmla="*/ 7 w 13"/>
                <a:gd name="T17" fmla="*/ 10 h 12"/>
                <a:gd name="T18" fmla="*/ 7 w 13"/>
                <a:gd name="T19" fmla="*/ 9 h 12"/>
                <a:gd name="T20" fmla="*/ 7 w 13"/>
                <a:gd name="T21" fmla="*/ 8 h 12"/>
                <a:gd name="T22" fmla="*/ 6 w 13"/>
                <a:gd name="T23" fmla="*/ 8 h 12"/>
                <a:gd name="T24" fmla="*/ 6 w 13"/>
                <a:gd name="T25" fmla="*/ 6 h 12"/>
                <a:gd name="T26" fmla="*/ 6 w 13"/>
                <a:gd name="T27" fmla="*/ 5 h 12"/>
                <a:gd name="T28" fmla="*/ 1 w 13"/>
                <a:gd name="T29" fmla="*/ 6 h 12"/>
                <a:gd name="T30" fmla="*/ 0 w 13"/>
                <a:gd name="T31" fmla="*/ 6 h 12"/>
                <a:gd name="T32" fmla="*/ 0 w 13"/>
                <a:gd name="T33" fmla="*/ 4 h 12"/>
                <a:gd name="T34" fmla="*/ 0 w 13"/>
                <a:gd name="T35" fmla="*/ 3 h 12"/>
                <a:gd name="T36" fmla="*/ 3 w 13"/>
                <a:gd name="T37" fmla="*/ 1 h 12"/>
                <a:gd name="T38" fmla="*/ 6 w 13"/>
                <a:gd name="T39" fmla="*/ 0 h 12"/>
                <a:gd name="T40" fmla="*/ 8 w 13"/>
                <a:gd name="T41" fmla="*/ 1 h 12"/>
                <a:gd name="T42" fmla="*/ 10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10" y="0"/>
                  </a:moveTo>
                  <a:lnTo>
                    <a:pt x="10" y="2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1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4" name="Freeform 397">
              <a:extLst>
                <a:ext uri="{FF2B5EF4-FFF2-40B4-BE49-F238E27FC236}">
                  <a16:creationId xmlns:a16="http://schemas.microsoft.com/office/drawing/2014/main" id="{7243CD86-648F-4CD6-A967-DECCA1871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4555" y="9797929"/>
              <a:ext cx="10991" cy="5494"/>
            </a:xfrm>
            <a:custGeom>
              <a:avLst/>
              <a:gdLst>
                <a:gd name="T0" fmla="*/ 3 w 8"/>
                <a:gd name="T1" fmla="*/ 0 h 6"/>
                <a:gd name="T2" fmla="*/ 5 w 8"/>
                <a:gd name="T3" fmla="*/ 1 h 6"/>
                <a:gd name="T4" fmla="*/ 7 w 8"/>
                <a:gd name="T5" fmla="*/ 0 h 6"/>
                <a:gd name="T6" fmla="*/ 7 w 8"/>
                <a:gd name="T7" fmla="*/ 1 h 6"/>
                <a:gd name="T8" fmla="*/ 7 w 8"/>
                <a:gd name="T9" fmla="*/ 3 h 6"/>
                <a:gd name="T10" fmla="*/ 5 w 8"/>
                <a:gd name="T11" fmla="*/ 5 h 6"/>
                <a:gd name="T12" fmla="*/ 2 w 8"/>
                <a:gd name="T13" fmla="*/ 5 h 6"/>
                <a:gd name="T14" fmla="*/ 0 w 8"/>
                <a:gd name="T15" fmla="*/ 4 h 6"/>
                <a:gd name="T16" fmla="*/ 0 w 8"/>
                <a:gd name="T17" fmla="*/ 3 h 6"/>
                <a:gd name="T18" fmla="*/ 1 w 8"/>
                <a:gd name="T19" fmla="*/ 3 h 6"/>
                <a:gd name="T20" fmla="*/ 1 w 8"/>
                <a:gd name="T21" fmla="*/ 1 h 6"/>
                <a:gd name="T22" fmla="*/ 2 w 8"/>
                <a:gd name="T23" fmla="*/ 1 h 6"/>
                <a:gd name="T24" fmla="*/ 3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5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5" name="Freeform 398">
              <a:extLst>
                <a:ext uri="{FF2B5EF4-FFF2-40B4-BE49-F238E27FC236}">
                  <a16:creationId xmlns:a16="http://schemas.microsoft.com/office/drawing/2014/main" id="{8F21032C-BF2E-4E98-9A99-7BD9D3B81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0593" y="9797929"/>
              <a:ext cx="16488" cy="10991"/>
            </a:xfrm>
            <a:custGeom>
              <a:avLst/>
              <a:gdLst>
                <a:gd name="T0" fmla="*/ 14 w 15"/>
                <a:gd name="T1" fmla="*/ 9 h 11"/>
                <a:gd name="T2" fmla="*/ 14 w 15"/>
                <a:gd name="T3" fmla="*/ 10 h 11"/>
                <a:gd name="T4" fmla="*/ 11 w 15"/>
                <a:gd name="T5" fmla="*/ 10 h 11"/>
                <a:gd name="T6" fmla="*/ 10 w 15"/>
                <a:gd name="T7" fmla="*/ 9 h 11"/>
                <a:gd name="T8" fmla="*/ 8 w 15"/>
                <a:gd name="T9" fmla="*/ 7 h 11"/>
                <a:gd name="T10" fmla="*/ 5 w 15"/>
                <a:gd name="T11" fmla="*/ 5 h 11"/>
                <a:gd name="T12" fmla="*/ 3 w 15"/>
                <a:gd name="T13" fmla="*/ 4 h 11"/>
                <a:gd name="T14" fmla="*/ 1 w 15"/>
                <a:gd name="T15" fmla="*/ 4 h 11"/>
                <a:gd name="T16" fmla="*/ 0 w 15"/>
                <a:gd name="T17" fmla="*/ 4 h 11"/>
                <a:gd name="T18" fmla="*/ 1 w 15"/>
                <a:gd name="T19" fmla="*/ 1 h 11"/>
                <a:gd name="T20" fmla="*/ 3 w 15"/>
                <a:gd name="T21" fmla="*/ 0 h 11"/>
                <a:gd name="T22" fmla="*/ 9 w 15"/>
                <a:gd name="T23" fmla="*/ 3 h 11"/>
                <a:gd name="T24" fmla="*/ 11 w 15"/>
                <a:gd name="T25" fmla="*/ 5 h 11"/>
                <a:gd name="T26" fmla="*/ 14 w 15"/>
                <a:gd name="T2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1">
                  <a:moveTo>
                    <a:pt x="14" y="9"/>
                  </a:moveTo>
                  <a:lnTo>
                    <a:pt x="14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8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9" y="3"/>
                  </a:lnTo>
                  <a:lnTo>
                    <a:pt x="11" y="5"/>
                  </a:lnTo>
                  <a:lnTo>
                    <a:pt x="14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6" name="Freeform 399">
              <a:extLst>
                <a:ext uri="{FF2B5EF4-FFF2-40B4-BE49-F238E27FC236}">
                  <a16:creationId xmlns:a16="http://schemas.microsoft.com/office/drawing/2014/main" id="{0CD2BCD8-0769-4551-BF60-97D92D097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2574" y="9797929"/>
              <a:ext cx="5497" cy="5494"/>
            </a:xfrm>
            <a:custGeom>
              <a:avLst/>
              <a:gdLst>
                <a:gd name="T0" fmla="*/ 3 w 4"/>
                <a:gd name="T1" fmla="*/ 3 h 5"/>
                <a:gd name="T2" fmla="*/ 3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1 w 4"/>
                <a:gd name="T9" fmla="*/ 1 h 5"/>
                <a:gd name="T10" fmla="*/ 2 w 4"/>
                <a:gd name="T11" fmla="*/ 0 h 5"/>
                <a:gd name="T12" fmla="*/ 2 w 4"/>
                <a:gd name="T13" fmla="*/ 2 h 5"/>
                <a:gd name="T14" fmla="*/ 3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3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7" name="Freeform 400">
              <a:extLst>
                <a:ext uri="{FF2B5EF4-FFF2-40B4-BE49-F238E27FC236}">
                  <a16:creationId xmlns:a16="http://schemas.microsoft.com/office/drawing/2014/main" id="{5E953A41-3A8C-43EC-BFCA-CA5BCF533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9603" y="9797929"/>
              <a:ext cx="21981" cy="16483"/>
            </a:xfrm>
            <a:custGeom>
              <a:avLst/>
              <a:gdLst>
                <a:gd name="T0" fmla="*/ 17 w 18"/>
                <a:gd name="T1" fmla="*/ 12 h 14"/>
                <a:gd name="T2" fmla="*/ 16 w 18"/>
                <a:gd name="T3" fmla="*/ 13 h 14"/>
                <a:gd name="T4" fmla="*/ 16 w 18"/>
                <a:gd name="T5" fmla="*/ 12 h 14"/>
                <a:gd name="T6" fmla="*/ 10 w 18"/>
                <a:gd name="T7" fmla="*/ 11 h 14"/>
                <a:gd name="T8" fmla="*/ 8 w 18"/>
                <a:gd name="T9" fmla="*/ 11 h 14"/>
                <a:gd name="T10" fmla="*/ 2 w 18"/>
                <a:gd name="T11" fmla="*/ 9 h 14"/>
                <a:gd name="T12" fmla="*/ 1 w 18"/>
                <a:gd name="T13" fmla="*/ 8 h 14"/>
                <a:gd name="T14" fmla="*/ 0 w 18"/>
                <a:gd name="T15" fmla="*/ 8 h 14"/>
                <a:gd name="T16" fmla="*/ 0 w 18"/>
                <a:gd name="T17" fmla="*/ 6 h 14"/>
                <a:gd name="T18" fmla="*/ 1 w 18"/>
                <a:gd name="T19" fmla="*/ 4 h 14"/>
                <a:gd name="T20" fmla="*/ 1 w 18"/>
                <a:gd name="T21" fmla="*/ 2 h 14"/>
                <a:gd name="T22" fmla="*/ 3 w 18"/>
                <a:gd name="T23" fmla="*/ 0 h 14"/>
                <a:gd name="T24" fmla="*/ 5 w 18"/>
                <a:gd name="T25" fmla="*/ 3 h 14"/>
                <a:gd name="T26" fmla="*/ 8 w 18"/>
                <a:gd name="T27" fmla="*/ 4 h 14"/>
                <a:gd name="T28" fmla="*/ 10 w 18"/>
                <a:gd name="T29" fmla="*/ 5 h 14"/>
                <a:gd name="T30" fmla="*/ 14 w 18"/>
                <a:gd name="T31" fmla="*/ 8 h 14"/>
                <a:gd name="T32" fmla="*/ 16 w 18"/>
                <a:gd name="T33" fmla="*/ 8 h 14"/>
                <a:gd name="T34" fmla="*/ 17 w 18"/>
                <a:gd name="T3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4">
                  <a:moveTo>
                    <a:pt x="17" y="12"/>
                  </a:moveTo>
                  <a:lnTo>
                    <a:pt x="16" y="13"/>
                  </a:lnTo>
                  <a:lnTo>
                    <a:pt x="16" y="12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3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7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8" name="Freeform 401">
              <a:extLst>
                <a:ext uri="{FF2B5EF4-FFF2-40B4-BE49-F238E27FC236}">
                  <a16:creationId xmlns:a16="http://schemas.microsoft.com/office/drawing/2014/main" id="{5AC52925-B348-4938-97FF-3D5F540C2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0052" y="9808920"/>
              <a:ext cx="5494" cy="5494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4 h 5"/>
                <a:gd name="T4" fmla="*/ 0 w 5"/>
                <a:gd name="T5" fmla="*/ 1 h 5"/>
                <a:gd name="T6" fmla="*/ 0 w 5"/>
                <a:gd name="T7" fmla="*/ 0 h 5"/>
                <a:gd name="T8" fmla="*/ 1 w 5"/>
                <a:gd name="T9" fmla="*/ 0 h 5"/>
                <a:gd name="T10" fmla="*/ 2 w 5"/>
                <a:gd name="T11" fmla="*/ 0 h 5"/>
                <a:gd name="T12" fmla="*/ 3 w 5"/>
                <a:gd name="T13" fmla="*/ 1 h 5"/>
                <a:gd name="T14" fmla="*/ 4 w 5"/>
                <a:gd name="T15" fmla="*/ 2 h 5"/>
                <a:gd name="T16" fmla="*/ 4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3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9" name="Freeform 402">
              <a:extLst>
                <a:ext uri="{FF2B5EF4-FFF2-40B4-BE49-F238E27FC236}">
                  <a16:creationId xmlns:a16="http://schemas.microsoft.com/office/drawing/2014/main" id="{2056100C-4F9A-4F7A-B746-9C8CE9DD9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9062" y="9808920"/>
              <a:ext cx="5494" cy="5494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0 h 4"/>
                <a:gd name="T8" fmla="*/ 0 w 3"/>
                <a:gd name="T9" fmla="*/ 0 h 4"/>
                <a:gd name="T10" fmla="*/ 2 w 3"/>
                <a:gd name="T11" fmla="*/ 1 h 4"/>
                <a:gd name="T12" fmla="*/ 2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0" name="Freeform 403">
              <a:extLst>
                <a:ext uri="{FF2B5EF4-FFF2-40B4-BE49-F238E27FC236}">
                  <a16:creationId xmlns:a16="http://schemas.microsoft.com/office/drawing/2014/main" id="{B403269D-1EE9-4AB3-BC05-8AC8A4E7D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2574" y="9808920"/>
              <a:ext cx="5497" cy="10991"/>
            </a:xfrm>
            <a:custGeom>
              <a:avLst/>
              <a:gdLst>
                <a:gd name="T0" fmla="*/ 3 w 5"/>
                <a:gd name="T1" fmla="*/ 6 h 8"/>
                <a:gd name="T2" fmla="*/ 2 w 5"/>
                <a:gd name="T3" fmla="*/ 7 h 8"/>
                <a:gd name="T4" fmla="*/ 0 w 5"/>
                <a:gd name="T5" fmla="*/ 3 h 8"/>
                <a:gd name="T6" fmla="*/ 0 w 5"/>
                <a:gd name="T7" fmla="*/ 1 h 8"/>
                <a:gd name="T8" fmla="*/ 1 w 5"/>
                <a:gd name="T9" fmla="*/ 0 h 8"/>
                <a:gd name="T10" fmla="*/ 2 w 5"/>
                <a:gd name="T11" fmla="*/ 1 h 8"/>
                <a:gd name="T12" fmla="*/ 3 w 5"/>
                <a:gd name="T13" fmla="*/ 3 h 8"/>
                <a:gd name="T14" fmla="*/ 4 w 5"/>
                <a:gd name="T15" fmla="*/ 5 h 8"/>
                <a:gd name="T16" fmla="*/ 3 w 5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3" y="6"/>
                  </a:moveTo>
                  <a:lnTo>
                    <a:pt x="2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4" y="5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1" name="Freeform 404">
              <a:extLst>
                <a:ext uri="{FF2B5EF4-FFF2-40B4-BE49-F238E27FC236}">
                  <a16:creationId xmlns:a16="http://schemas.microsoft.com/office/drawing/2014/main" id="{01E813D7-2BFA-4526-8EC9-7D5D77BB1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3786" y="9808920"/>
              <a:ext cx="5497" cy="5494"/>
            </a:xfrm>
            <a:custGeom>
              <a:avLst/>
              <a:gdLst>
                <a:gd name="T0" fmla="*/ 2 w 3"/>
                <a:gd name="T1" fmla="*/ 3 h 4"/>
                <a:gd name="T2" fmla="*/ 1 w 3"/>
                <a:gd name="T3" fmla="*/ 3 h 4"/>
                <a:gd name="T4" fmla="*/ 1 w 3"/>
                <a:gd name="T5" fmla="*/ 3 h 4"/>
                <a:gd name="T6" fmla="*/ 0 w 3"/>
                <a:gd name="T7" fmla="*/ 2 h 4"/>
                <a:gd name="T8" fmla="*/ 0 w 3"/>
                <a:gd name="T9" fmla="*/ 1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2" name="Freeform 405">
              <a:extLst>
                <a:ext uri="{FF2B5EF4-FFF2-40B4-BE49-F238E27FC236}">
                  <a16:creationId xmlns:a16="http://schemas.microsoft.com/office/drawing/2014/main" id="{ED19E94B-0B10-4B4C-90AA-74547E70A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3786" y="9814414"/>
              <a:ext cx="5497" cy="5497"/>
            </a:xfrm>
            <a:custGeom>
              <a:avLst/>
              <a:gdLst>
                <a:gd name="T0" fmla="*/ 2 w 3"/>
                <a:gd name="T1" fmla="*/ 3 h 4"/>
                <a:gd name="T2" fmla="*/ 0 w 3"/>
                <a:gd name="T3" fmla="*/ 3 h 4"/>
                <a:gd name="T4" fmla="*/ 0 w 3"/>
                <a:gd name="T5" fmla="*/ 3 h 4"/>
                <a:gd name="T6" fmla="*/ 0 w 3"/>
                <a:gd name="T7" fmla="*/ 2 h 4"/>
                <a:gd name="T8" fmla="*/ 0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2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3" name="Freeform 406">
              <a:extLst>
                <a:ext uri="{FF2B5EF4-FFF2-40B4-BE49-F238E27FC236}">
                  <a16:creationId xmlns:a16="http://schemas.microsoft.com/office/drawing/2014/main" id="{3E4DE502-C3B3-4141-AB5B-13734163B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7080" y="9814414"/>
              <a:ext cx="5494" cy="5497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5 h 6"/>
                <a:gd name="T4" fmla="*/ 0 w 5"/>
                <a:gd name="T5" fmla="*/ 5 h 6"/>
                <a:gd name="T6" fmla="*/ 0 w 5"/>
                <a:gd name="T7" fmla="*/ 2 h 6"/>
                <a:gd name="T8" fmla="*/ 1 w 5"/>
                <a:gd name="T9" fmla="*/ 0 h 6"/>
                <a:gd name="T10" fmla="*/ 2 w 5"/>
                <a:gd name="T11" fmla="*/ 0 h 6"/>
                <a:gd name="T12" fmla="*/ 4 w 5"/>
                <a:gd name="T13" fmla="*/ 3 h 6"/>
                <a:gd name="T14" fmla="*/ 4 w 5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4" name="Freeform 407">
              <a:extLst>
                <a:ext uri="{FF2B5EF4-FFF2-40B4-BE49-F238E27FC236}">
                  <a16:creationId xmlns:a16="http://schemas.microsoft.com/office/drawing/2014/main" id="{149B0C12-270E-43B5-A22A-8F0D349DA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6535" y="9836394"/>
              <a:ext cx="10991" cy="10991"/>
            </a:xfrm>
            <a:custGeom>
              <a:avLst/>
              <a:gdLst>
                <a:gd name="T0" fmla="*/ 5 w 7"/>
                <a:gd name="T1" fmla="*/ 6 h 7"/>
                <a:gd name="T2" fmla="*/ 6 w 7"/>
                <a:gd name="T3" fmla="*/ 6 h 7"/>
                <a:gd name="T4" fmla="*/ 4 w 7"/>
                <a:gd name="T5" fmla="*/ 5 h 7"/>
                <a:gd name="T6" fmla="*/ 3 w 7"/>
                <a:gd name="T7" fmla="*/ 5 h 7"/>
                <a:gd name="T8" fmla="*/ 2 w 7"/>
                <a:gd name="T9" fmla="*/ 5 h 7"/>
                <a:gd name="T10" fmla="*/ 0 w 7"/>
                <a:gd name="T11" fmla="*/ 0 h 7"/>
                <a:gd name="T12" fmla="*/ 1 w 7"/>
                <a:gd name="T13" fmla="*/ 0 h 7"/>
                <a:gd name="T14" fmla="*/ 4 w 7"/>
                <a:gd name="T15" fmla="*/ 4 h 7"/>
                <a:gd name="T16" fmla="*/ 5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5" y="6"/>
                  </a:moveTo>
                  <a:lnTo>
                    <a:pt x="6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4"/>
                  </a:lnTo>
                  <a:lnTo>
                    <a:pt x="5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5" name="Freeform 408">
              <a:extLst>
                <a:ext uri="{FF2B5EF4-FFF2-40B4-BE49-F238E27FC236}">
                  <a16:creationId xmlns:a16="http://schemas.microsoft.com/office/drawing/2014/main" id="{F4383372-6983-4952-B235-C412F5A72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9283" y="9836394"/>
              <a:ext cx="5494" cy="5497"/>
            </a:xfrm>
            <a:custGeom>
              <a:avLst/>
              <a:gdLst>
                <a:gd name="T0" fmla="*/ 2 w 3"/>
                <a:gd name="T1" fmla="*/ 4 h 6"/>
                <a:gd name="T2" fmla="*/ 2 w 3"/>
                <a:gd name="T3" fmla="*/ 5 h 6"/>
                <a:gd name="T4" fmla="*/ 1 w 3"/>
                <a:gd name="T5" fmla="*/ 4 h 6"/>
                <a:gd name="T6" fmla="*/ 0 w 3"/>
                <a:gd name="T7" fmla="*/ 4 h 6"/>
                <a:gd name="T8" fmla="*/ 1 w 3"/>
                <a:gd name="T9" fmla="*/ 0 h 6"/>
                <a:gd name="T10" fmla="*/ 1 w 3"/>
                <a:gd name="T11" fmla="*/ 0 h 6"/>
                <a:gd name="T12" fmla="*/ 2 w 3"/>
                <a:gd name="T13" fmla="*/ 2 h 6"/>
                <a:gd name="T14" fmla="*/ 2 w 3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lnTo>
                    <a:pt x="2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6" name="Freeform 409">
              <a:extLst>
                <a:ext uri="{FF2B5EF4-FFF2-40B4-BE49-F238E27FC236}">
                  <a16:creationId xmlns:a16="http://schemas.microsoft.com/office/drawing/2014/main" id="{9D0CCFE8-E6FC-4C52-AAD4-0404E4556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0718" y="9841891"/>
              <a:ext cx="10991" cy="10991"/>
            </a:xfrm>
            <a:custGeom>
              <a:avLst/>
              <a:gdLst>
                <a:gd name="T0" fmla="*/ 8 w 9"/>
                <a:gd name="T1" fmla="*/ 7 h 8"/>
                <a:gd name="T2" fmla="*/ 7 w 9"/>
                <a:gd name="T3" fmla="*/ 7 h 8"/>
                <a:gd name="T4" fmla="*/ 5 w 9"/>
                <a:gd name="T5" fmla="*/ 5 h 8"/>
                <a:gd name="T6" fmla="*/ 3 w 9"/>
                <a:gd name="T7" fmla="*/ 3 h 8"/>
                <a:gd name="T8" fmla="*/ 0 w 9"/>
                <a:gd name="T9" fmla="*/ 0 h 8"/>
                <a:gd name="T10" fmla="*/ 8 w 9"/>
                <a:gd name="T11" fmla="*/ 5 h 8"/>
                <a:gd name="T12" fmla="*/ 8 w 9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8" y="7"/>
                  </a:moveTo>
                  <a:lnTo>
                    <a:pt x="7" y="7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8" y="5"/>
                  </a:lnTo>
                  <a:lnTo>
                    <a:pt x="8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7" name="Freeform 410">
              <a:extLst>
                <a:ext uri="{FF2B5EF4-FFF2-40B4-BE49-F238E27FC236}">
                  <a16:creationId xmlns:a16="http://schemas.microsoft.com/office/drawing/2014/main" id="{A23AA02E-8A31-44DF-8F56-C0BDA0447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6535" y="9841891"/>
              <a:ext cx="21981" cy="10991"/>
            </a:xfrm>
            <a:custGeom>
              <a:avLst/>
              <a:gdLst>
                <a:gd name="T0" fmla="*/ 10 w 18"/>
                <a:gd name="T1" fmla="*/ 5 h 11"/>
                <a:gd name="T2" fmla="*/ 10 w 18"/>
                <a:gd name="T3" fmla="*/ 6 h 11"/>
                <a:gd name="T4" fmla="*/ 12 w 18"/>
                <a:gd name="T5" fmla="*/ 4 h 11"/>
                <a:gd name="T6" fmla="*/ 14 w 18"/>
                <a:gd name="T7" fmla="*/ 7 h 11"/>
                <a:gd name="T8" fmla="*/ 15 w 18"/>
                <a:gd name="T9" fmla="*/ 8 h 11"/>
                <a:gd name="T10" fmla="*/ 17 w 18"/>
                <a:gd name="T11" fmla="*/ 9 h 11"/>
                <a:gd name="T12" fmla="*/ 15 w 18"/>
                <a:gd name="T13" fmla="*/ 9 h 11"/>
                <a:gd name="T14" fmla="*/ 14 w 18"/>
                <a:gd name="T15" fmla="*/ 10 h 11"/>
                <a:gd name="T16" fmla="*/ 14 w 18"/>
                <a:gd name="T17" fmla="*/ 10 h 11"/>
                <a:gd name="T18" fmla="*/ 8 w 18"/>
                <a:gd name="T19" fmla="*/ 7 h 11"/>
                <a:gd name="T20" fmla="*/ 3 w 18"/>
                <a:gd name="T21" fmla="*/ 7 h 11"/>
                <a:gd name="T22" fmla="*/ 1 w 18"/>
                <a:gd name="T23" fmla="*/ 7 h 11"/>
                <a:gd name="T24" fmla="*/ 0 w 18"/>
                <a:gd name="T25" fmla="*/ 6 h 11"/>
                <a:gd name="T26" fmla="*/ 2 w 18"/>
                <a:gd name="T27" fmla="*/ 4 h 11"/>
                <a:gd name="T28" fmla="*/ 3 w 18"/>
                <a:gd name="T29" fmla="*/ 0 h 11"/>
                <a:gd name="T30" fmla="*/ 6 w 18"/>
                <a:gd name="T31" fmla="*/ 0 h 11"/>
                <a:gd name="T32" fmla="*/ 6 w 18"/>
                <a:gd name="T33" fmla="*/ 2 h 11"/>
                <a:gd name="T34" fmla="*/ 6 w 18"/>
                <a:gd name="T35" fmla="*/ 2 h 11"/>
                <a:gd name="T36" fmla="*/ 8 w 18"/>
                <a:gd name="T37" fmla="*/ 4 h 11"/>
                <a:gd name="T38" fmla="*/ 10 w 18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11">
                  <a:moveTo>
                    <a:pt x="10" y="5"/>
                  </a:moveTo>
                  <a:lnTo>
                    <a:pt x="10" y="6"/>
                  </a:lnTo>
                  <a:lnTo>
                    <a:pt x="12" y="4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8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2" y="4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10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8" name="Freeform 411">
              <a:extLst>
                <a:ext uri="{FF2B5EF4-FFF2-40B4-BE49-F238E27FC236}">
                  <a16:creationId xmlns:a16="http://schemas.microsoft.com/office/drawing/2014/main" id="{9FA369DC-918E-4399-8ED5-323EF8E71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40244" y="9841891"/>
              <a:ext cx="10991" cy="21981"/>
            </a:xfrm>
            <a:custGeom>
              <a:avLst/>
              <a:gdLst>
                <a:gd name="T0" fmla="*/ 5 w 9"/>
                <a:gd name="T1" fmla="*/ 16 h 19"/>
                <a:gd name="T2" fmla="*/ 3 w 9"/>
                <a:gd name="T3" fmla="*/ 18 h 19"/>
                <a:gd name="T4" fmla="*/ 0 w 9"/>
                <a:gd name="T5" fmla="*/ 16 h 19"/>
                <a:gd name="T6" fmla="*/ 1 w 9"/>
                <a:gd name="T7" fmla="*/ 14 h 19"/>
                <a:gd name="T8" fmla="*/ 2 w 9"/>
                <a:gd name="T9" fmla="*/ 11 h 19"/>
                <a:gd name="T10" fmla="*/ 3 w 9"/>
                <a:gd name="T11" fmla="*/ 10 h 19"/>
                <a:gd name="T12" fmla="*/ 4 w 9"/>
                <a:gd name="T13" fmla="*/ 7 h 19"/>
                <a:gd name="T14" fmla="*/ 1 w 9"/>
                <a:gd name="T15" fmla="*/ 0 h 19"/>
                <a:gd name="T16" fmla="*/ 3 w 9"/>
                <a:gd name="T17" fmla="*/ 0 h 19"/>
                <a:gd name="T18" fmla="*/ 4 w 9"/>
                <a:gd name="T19" fmla="*/ 0 h 19"/>
                <a:gd name="T20" fmla="*/ 6 w 9"/>
                <a:gd name="T21" fmla="*/ 5 h 19"/>
                <a:gd name="T22" fmla="*/ 8 w 9"/>
                <a:gd name="T23" fmla="*/ 8 h 19"/>
                <a:gd name="T24" fmla="*/ 7 w 9"/>
                <a:gd name="T25" fmla="*/ 11 h 19"/>
                <a:gd name="T26" fmla="*/ 5 w 9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5" y="16"/>
                  </a:moveTo>
                  <a:lnTo>
                    <a:pt x="3" y="18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7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5"/>
                  </a:lnTo>
                  <a:lnTo>
                    <a:pt x="8" y="8"/>
                  </a:lnTo>
                  <a:lnTo>
                    <a:pt x="7" y="11"/>
                  </a:lnTo>
                  <a:lnTo>
                    <a:pt x="5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9" name="Freeform 412">
              <a:extLst>
                <a:ext uri="{FF2B5EF4-FFF2-40B4-BE49-F238E27FC236}">
                  <a16:creationId xmlns:a16="http://schemas.microsoft.com/office/drawing/2014/main" id="{C40A475D-18AA-48CA-AC82-C517EE5CE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3689" y="9841891"/>
              <a:ext cx="43961" cy="16483"/>
            </a:xfrm>
            <a:custGeom>
              <a:avLst/>
              <a:gdLst>
                <a:gd name="T0" fmla="*/ 17 w 34"/>
                <a:gd name="T1" fmla="*/ 0 h 14"/>
                <a:gd name="T2" fmla="*/ 22 w 34"/>
                <a:gd name="T3" fmla="*/ 2 h 14"/>
                <a:gd name="T4" fmla="*/ 23 w 34"/>
                <a:gd name="T5" fmla="*/ 1 h 14"/>
                <a:gd name="T6" fmla="*/ 32 w 34"/>
                <a:gd name="T7" fmla="*/ 5 h 14"/>
                <a:gd name="T8" fmla="*/ 33 w 34"/>
                <a:gd name="T9" fmla="*/ 6 h 14"/>
                <a:gd name="T10" fmla="*/ 32 w 34"/>
                <a:gd name="T11" fmla="*/ 7 h 14"/>
                <a:gd name="T12" fmla="*/ 33 w 34"/>
                <a:gd name="T13" fmla="*/ 9 h 14"/>
                <a:gd name="T14" fmla="*/ 31 w 34"/>
                <a:gd name="T15" fmla="*/ 11 h 14"/>
                <a:gd name="T16" fmla="*/ 30 w 34"/>
                <a:gd name="T17" fmla="*/ 11 h 14"/>
                <a:gd name="T18" fmla="*/ 28 w 34"/>
                <a:gd name="T19" fmla="*/ 10 h 14"/>
                <a:gd name="T20" fmla="*/ 26 w 34"/>
                <a:gd name="T21" fmla="*/ 10 h 14"/>
                <a:gd name="T22" fmla="*/ 23 w 34"/>
                <a:gd name="T23" fmla="*/ 11 h 14"/>
                <a:gd name="T24" fmla="*/ 21 w 34"/>
                <a:gd name="T25" fmla="*/ 10 h 14"/>
                <a:gd name="T26" fmla="*/ 20 w 34"/>
                <a:gd name="T27" fmla="*/ 9 h 14"/>
                <a:gd name="T28" fmla="*/ 17 w 34"/>
                <a:gd name="T29" fmla="*/ 7 h 14"/>
                <a:gd name="T30" fmla="*/ 13 w 34"/>
                <a:gd name="T31" fmla="*/ 2 h 14"/>
                <a:gd name="T32" fmla="*/ 11 w 34"/>
                <a:gd name="T33" fmla="*/ 3 h 14"/>
                <a:gd name="T34" fmla="*/ 12 w 34"/>
                <a:gd name="T35" fmla="*/ 4 h 14"/>
                <a:gd name="T36" fmla="*/ 14 w 34"/>
                <a:gd name="T37" fmla="*/ 5 h 14"/>
                <a:gd name="T38" fmla="*/ 16 w 34"/>
                <a:gd name="T39" fmla="*/ 9 h 14"/>
                <a:gd name="T40" fmla="*/ 17 w 34"/>
                <a:gd name="T41" fmla="*/ 9 h 14"/>
                <a:gd name="T42" fmla="*/ 18 w 34"/>
                <a:gd name="T43" fmla="*/ 9 h 14"/>
                <a:gd name="T44" fmla="*/ 20 w 34"/>
                <a:gd name="T45" fmla="*/ 10 h 14"/>
                <a:gd name="T46" fmla="*/ 20 w 34"/>
                <a:gd name="T47" fmla="*/ 13 h 14"/>
                <a:gd name="T48" fmla="*/ 16 w 34"/>
                <a:gd name="T49" fmla="*/ 13 h 14"/>
                <a:gd name="T50" fmla="*/ 14 w 34"/>
                <a:gd name="T51" fmla="*/ 12 h 14"/>
                <a:gd name="T52" fmla="*/ 14 w 34"/>
                <a:gd name="T53" fmla="*/ 9 h 14"/>
                <a:gd name="T54" fmla="*/ 11 w 34"/>
                <a:gd name="T55" fmla="*/ 10 h 14"/>
                <a:gd name="T56" fmla="*/ 10 w 34"/>
                <a:gd name="T57" fmla="*/ 11 h 14"/>
                <a:gd name="T58" fmla="*/ 10 w 34"/>
                <a:gd name="T59" fmla="*/ 11 h 14"/>
                <a:gd name="T60" fmla="*/ 8 w 34"/>
                <a:gd name="T61" fmla="*/ 9 h 14"/>
                <a:gd name="T62" fmla="*/ 3 w 34"/>
                <a:gd name="T63" fmla="*/ 8 h 14"/>
                <a:gd name="T64" fmla="*/ 0 w 34"/>
                <a:gd name="T65" fmla="*/ 7 h 14"/>
                <a:gd name="T66" fmla="*/ 2 w 34"/>
                <a:gd name="T67" fmla="*/ 5 h 14"/>
                <a:gd name="T68" fmla="*/ 2 w 34"/>
                <a:gd name="T69" fmla="*/ 3 h 14"/>
                <a:gd name="T70" fmla="*/ 4 w 34"/>
                <a:gd name="T71" fmla="*/ 2 h 14"/>
                <a:gd name="T72" fmla="*/ 6 w 34"/>
                <a:gd name="T73" fmla="*/ 3 h 14"/>
                <a:gd name="T74" fmla="*/ 8 w 34"/>
                <a:gd name="T75" fmla="*/ 2 h 14"/>
                <a:gd name="T76" fmla="*/ 10 w 34"/>
                <a:gd name="T77" fmla="*/ 2 h 14"/>
                <a:gd name="T78" fmla="*/ 10 w 34"/>
                <a:gd name="T79" fmla="*/ 2 h 14"/>
                <a:gd name="T80" fmla="*/ 15 w 34"/>
                <a:gd name="T81" fmla="*/ 1 h 14"/>
                <a:gd name="T82" fmla="*/ 17 w 34"/>
                <a:gd name="T8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14">
                  <a:moveTo>
                    <a:pt x="17" y="0"/>
                  </a:moveTo>
                  <a:lnTo>
                    <a:pt x="22" y="2"/>
                  </a:lnTo>
                  <a:lnTo>
                    <a:pt x="23" y="1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2" y="7"/>
                  </a:lnTo>
                  <a:lnTo>
                    <a:pt x="33" y="9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3" y="11"/>
                  </a:lnTo>
                  <a:lnTo>
                    <a:pt x="21" y="10"/>
                  </a:lnTo>
                  <a:lnTo>
                    <a:pt x="20" y="9"/>
                  </a:lnTo>
                  <a:lnTo>
                    <a:pt x="17" y="7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4" y="5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16" y="13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3" y="8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2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0" name="Freeform 413">
              <a:extLst>
                <a:ext uri="{FF2B5EF4-FFF2-40B4-BE49-F238E27FC236}">
                  <a16:creationId xmlns:a16="http://schemas.microsoft.com/office/drawing/2014/main" id="{03ECC687-8F70-4299-B2CC-D0E8896D7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8071" y="9852882"/>
              <a:ext cx="10991" cy="5494"/>
            </a:xfrm>
            <a:custGeom>
              <a:avLst/>
              <a:gdLst>
                <a:gd name="T0" fmla="*/ 8 w 10"/>
                <a:gd name="T1" fmla="*/ 4 h 5"/>
                <a:gd name="T2" fmla="*/ 4 w 10"/>
                <a:gd name="T3" fmla="*/ 4 h 5"/>
                <a:gd name="T4" fmla="*/ 0 w 10"/>
                <a:gd name="T5" fmla="*/ 4 h 5"/>
                <a:gd name="T6" fmla="*/ 1 w 10"/>
                <a:gd name="T7" fmla="*/ 2 h 5"/>
                <a:gd name="T8" fmla="*/ 3 w 10"/>
                <a:gd name="T9" fmla="*/ 0 h 5"/>
                <a:gd name="T10" fmla="*/ 4 w 10"/>
                <a:gd name="T11" fmla="*/ 0 h 5"/>
                <a:gd name="T12" fmla="*/ 8 w 10"/>
                <a:gd name="T13" fmla="*/ 2 h 5"/>
                <a:gd name="T14" fmla="*/ 9 w 10"/>
                <a:gd name="T15" fmla="*/ 3 h 5"/>
                <a:gd name="T16" fmla="*/ 8 w 10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">
                  <a:moveTo>
                    <a:pt x="8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9" y="3"/>
                  </a:lnTo>
                  <a:lnTo>
                    <a:pt x="8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1" name="Freeform 414">
              <a:extLst>
                <a:ext uri="{FF2B5EF4-FFF2-40B4-BE49-F238E27FC236}">
                  <a16:creationId xmlns:a16="http://schemas.microsoft.com/office/drawing/2014/main" id="{20BD1EDA-B342-49F5-A329-D17910372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8292" y="9852882"/>
              <a:ext cx="5494" cy="10991"/>
            </a:xfrm>
            <a:custGeom>
              <a:avLst/>
              <a:gdLst>
                <a:gd name="T0" fmla="*/ 4 w 6"/>
                <a:gd name="T1" fmla="*/ 7 h 9"/>
                <a:gd name="T2" fmla="*/ 2 w 6"/>
                <a:gd name="T3" fmla="*/ 8 h 9"/>
                <a:gd name="T4" fmla="*/ 0 w 6"/>
                <a:gd name="T5" fmla="*/ 8 h 9"/>
                <a:gd name="T6" fmla="*/ 0 w 6"/>
                <a:gd name="T7" fmla="*/ 5 h 9"/>
                <a:gd name="T8" fmla="*/ 0 w 6"/>
                <a:gd name="T9" fmla="*/ 1 h 9"/>
                <a:gd name="T10" fmla="*/ 2 w 6"/>
                <a:gd name="T11" fmla="*/ 0 h 9"/>
                <a:gd name="T12" fmla="*/ 5 w 6"/>
                <a:gd name="T13" fmla="*/ 1 h 9"/>
                <a:gd name="T14" fmla="*/ 4 w 6"/>
                <a:gd name="T15" fmla="*/ 2 h 9"/>
                <a:gd name="T16" fmla="*/ 4 w 6"/>
                <a:gd name="T17" fmla="*/ 4 h 9"/>
                <a:gd name="T18" fmla="*/ 4 w 6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4" y="7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2" name="Freeform 415">
              <a:extLst>
                <a:ext uri="{FF2B5EF4-FFF2-40B4-BE49-F238E27FC236}">
                  <a16:creationId xmlns:a16="http://schemas.microsoft.com/office/drawing/2014/main" id="{785EF91A-C4DC-4947-A84E-251DB20D9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3786" y="9852882"/>
              <a:ext cx="21981" cy="21981"/>
            </a:xfrm>
            <a:custGeom>
              <a:avLst/>
              <a:gdLst>
                <a:gd name="T0" fmla="*/ 8 w 19"/>
                <a:gd name="T1" fmla="*/ 0 h 18"/>
                <a:gd name="T2" fmla="*/ 12 w 19"/>
                <a:gd name="T3" fmla="*/ 4 h 18"/>
                <a:gd name="T4" fmla="*/ 9 w 19"/>
                <a:gd name="T5" fmla="*/ 8 h 18"/>
                <a:gd name="T6" fmla="*/ 11 w 19"/>
                <a:gd name="T7" fmla="*/ 11 h 18"/>
                <a:gd name="T8" fmla="*/ 15 w 19"/>
                <a:gd name="T9" fmla="*/ 11 h 18"/>
                <a:gd name="T10" fmla="*/ 17 w 19"/>
                <a:gd name="T11" fmla="*/ 12 h 18"/>
                <a:gd name="T12" fmla="*/ 17 w 19"/>
                <a:gd name="T13" fmla="*/ 13 h 18"/>
                <a:gd name="T14" fmla="*/ 18 w 19"/>
                <a:gd name="T15" fmla="*/ 14 h 18"/>
                <a:gd name="T16" fmla="*/ 17 w 19"/>
                <a:gd name="T17" fmla="*/ 16 h 18"/>
                <a:gd name="T18" fmla="*/ 14 w 19"/>
                <a:gd name="T19" fmla="*/ 17 h 18"/>
                <a:gd name="T20" fmla="*/ 11 w 19"/>
                <a:gd name="T21" fmla="*/ 15 h 18"/>
                <a:gd name="T22" fmla="*/ 10 w 19"/>
                <a:gd name="T23" fmla="*/ 14 h 18"/>
                <a:gd name="T24" fmla="*/ 10 w 19"/>
                <a:gd name="T25" fmla="*/ 13 h 18"/>
                <a:gd name="T26" fmla="*/ 6 w 19"/>
                <a:gd name="T27" fmla="*/ 14 h 18"/>
                <a:gd name="T28" fmla="*/ 5 w 19"/>
                <a:gd name="T29" fmla="*/ 14 h 18"/>
                <a:gd name="T30" fmla="*/ 4 w 19"/>
                <a:gd name="T31" fmla="*/ 12 h 18"/>
                <a:gd name="T32" fmla="*/ 6 w 19"/>
                <a:gd name="T33" fmla="*/ 10 h 18"/>
                <a:gd name="T34" fmla="*/ 2 w 19"/>
                <a:gd name="T35" fmla="*/ 8 h 18"/>
                <a:gd name="T36" fmla="*/ 0 w 19"/>
                <a:gd name="T37" fmla="*/ 5 h 18"/>
                <a:gd name="T38" fmla="*/ 0 w 19"/>
                <a:gd name="T39" fmla="*/ 4 h 18"/>
                <a:gd name="T40" fmla="*/ 1 w 19"/>
                <a:gd name="T41" fmla="*/ 2 h 18"/>
                <a:gd name="T42" fmla="*/ 1 w 19"/>
                <a:gd name="T43" fmla="*/ 0 h 18"/>
                <a:gd name="T44" fmla="*/ 2 w 19"/>
                <a:gd name="T45" fmla="*/ 0 h 18"/>
                <a:gd name="T46" fmla="*/ 5 w 19"/>
                <a:gd name="T47" fmla="*/ 2 h 18"/>
                <a:gd name="T48" fmla="*/ 6 w 19"/>
                <a:gd name="T49" fmla="*/ 0 h 18"/>
                <a:gd name="T50" fmla="*/ 7 w 19"/>
                <a:gd name="T51" fmla="*/ 0 h 18"/>
                <a:gd name="T52" fmla="*/ 8 w 19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18">
                  <a:moveTo>
                    <a:pt x="8" y="0"/>
                  </a:moveTo>
                  <a:lnTo>
                    <a:pt x="12" y="4"/>
                  </a:lnTo>
                  <a:lnTo>
                    <a:pt x="9" y="8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8" y="14"/>
                  </a:lnTo>
                  <a:lnTo>
                    <a:pt x="17" y="16"/>
                  </a:lnTo>
                  <a:lnTo>
                    <a:pt x="14" y="17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3" name="Freeform 416">
              <a:extLst>
                <a:ext uri="{FF2B5EF4-FFF2-40B4-BE49-F238E27FC236}">
                  <a16:creationId xmlns:a16="http://schemas.microsoft.com/office/drawing/2014/main" id="{2E2BCC39-491B-48FA-B0C0-C04C74B3C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5545" y="9852882"/>
              <a:ext cx="10991" cy="10991"/>
            </a:xfrm>
            <a:custGeom>
              <a:avLst/>
              <a:gdLst>
                <a:gd name="T0" fmla="*/ 7 w 11"/>
                <a:gd name="T1" fmla="*/ 0 h 11"/>
                <a:gd name="T2" fmla="*/ 9 w 11"/>
                <a:gd name="T3" fmla="*/ 3 h 11"/>
                <a:gd name="T4" fmla="*/ 10 w 11"/>
                <a:gd name="T5" fmla="*/ 4 h 11"/>
                <a:gd name="T6" fmla="*/ 9 w 11"/>
                <a:gd name="T7" fmla="*/ 6 h 11"/>
                <a:gd name="T8" fmla="*/ 8 w 11"/>
                <a:gd name="T9" fmla="*/ 8 h 11"/>
                <a:gd name="T10" fmla="*/ 7 w 11"/>
                <a:gd name="T11" fmla="*/ 9 h 11"/>
                <a:gd name="T12" fmla="*/ 5 w 11"/>
                <a:gd name="T13" fmla="*/ 8 h 11"/>
                <a:gd name="T14" fmla="*/ 3 w 11"/>
                <a:gd name="T15" fmla="*/ 10 h 11"/>
                <a:gd name="T16" fmla="*/ 3 w 11"/>
                <a:gd name="T17" fmla="*/ 6 h 11"/>
                <a:gd name="T18" fmla="*/ 0 w 11"/>
                <a:gd name="T19" fmla="*/ 4 h 11"/>
                <a:gd name="T20" fmla="*/ 1 w 11"/>
                <a:gd name="T21" fmla="*/ 1 h 11"/>
                <a:gd name="T22" fmla="*/ 2 w 11"/>
                <a:gd name="T23" fmla="*/ 1 h 11"/>
                <a:gd name="T24" fmla="*/ 3 w 11"/>
                <a:gd name="T25" fmla="*/ 1 h 11"/>
                <a:gd name="T26" fmla="*/ 3 w 11"/>
                <a:gd name="T27" fmla="*/ 2 h 11"/>
                <a:gd name="T28" fmla="*/ 7 w 11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lnTo>
                    <a:pt x="9" y="3"/>
                  </a:lnTo>
                  <a:lnTo>
                    <a:pt x="10" y="4"/>
                  </a:lnTo>
                  <a:lnTo>
                    <a:pt x="9" y="6"/>
                  </a:lnTo>
                  <a:lnTo>
                    <a:pt x="8" y="8"/>
                  </a:lnTo>
                  <a:lnTo>
                    <a:pt x="7" y="9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4" name="Freeform 417">
              <a:extLst>
                <a:ext uri="{FF2B5EF4-FFF2-40B4-BE49-F238E27FC236}">
                  <a16:creationId xmlns:a16="http://schemas.microsoft.com/office/drawing/2014/main" id="{6F4E2326-7EEF-41E1-8BF1-4D135B528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1167" y="9858375"/>
              <a:ext cx="379166" cy="329711"/>
            </a:xfrm>
            <a:custGeom>
              <a:avLst/>
              <a:gdLst>
                <a:gd name="T0" fmla="*/ 94 w 303"/>
                <a:gd name="T1" fmla="*/ 15 h 265"/>
                <a:gd name="T2" fmla="*/ 98 w 303"/>
                <a:gd name="T3" fmla="*/ 30 h 265"/>
                <a:gd name="T4" fmla="*/ 95 w 303"/>
                <a:gd name="T5" fmla="*/ 48 h 265"/>
                <a:gd name="T6" fmla="*/ 105 w 303"/>
                <a:gd name="T7" fmla="*/ 71 h 265"/>
                <a:gd name="T8" fmla="*/ 110 w 303"/>
                <a:gd name="T9" fmla="*/ 70 h 265"/>
                <a:gd name="T10" fmla="*/ 117 w 303"/>
                <a:gd name="T11" fmla="*/ 86 h 265"/>
                <a:gd name="T12" fmla="*/ 136 w 303"/>
                <a:gd name="T13" fmla="*/ 90 h 265"/>
                <a:gd name="T14" fmla="*/ 152 w 303"/>
                <a:gd name="T15" fmla="*/ 72 h 265"/>
                <a:gd name="T16" fmla="*/ 170 w 303"/>
                <a:gd name="T17" fmla="*/ 56 h 265"/>
                <a:gd name="T18" fmla="*/ 185 w 303"/>
                <a:gd name="T19" fmla="*/ 45 h 265"/>
                <a:gd name="T20" fmla="*/ 212 w 303"/>
                <a:gd name="T21" fmla="*/ 36 h 265"/>
                <a:gd name="T22" fmla="*/ 243 w 303"/>
                <a:gd name="T23" fmla="*/ 49 h 265"/>
                <a:gd name="T24" fmla="*/ 276 w 303"/>
                <a:gd name="T25" fmla="*/ 60 h 265"/>
                <a:gd name="T26" fmla="*/ 293 w 303"/>
                <a:gd name="T27" fmla="*/ 65 h 265"/>
                <a:gd name="T28" fmla="*/ 302 w 303"/>
                <a:gd name="T29" fmla="*/ 92 h 265"/>
                <a:gd name="T30" fmla="*/ 302 w 303"/>
                <a:gd name="T31" fmla="*/ 128 h 265"/>
                <a:gd name="T32" fmla="*/ 302 w 303"/>
                <a:gd name="T33" fmla="*/ 165 h 265"/>
                <a:gd name="T34" fmla="*/ 298 w 303"/>
                <a:gd name="T35" fmla="*/ 192 h 265"/>
                <a:gd name="T36" fmla="*/ 302 w 303"/>
                <a:gd name="T37" fmla="*/ 221 h 265"/>
                <a:gd name="T38" fmla="*/ 302 w 303"/>
                <a:gd name="T39" fmla="*/ 257 h 265"/>
                <a:gd name="T40" fmla="*/ 289 w 303"/>
                <a:gd name="T41" fmla="*/ 252 h 265"/>
                <a:gd name="T42" fmla="*/ 273 w 303"/>
                <a:gd name="T43" fmla="*/ 232 h 265"/>
                <a:gd name="T44" fmla="*/ 257 w 303"/>
                <a:gd name="T45" fmla="*/ 235 h 265"/>
                <a:gd name="T46" fmla="*/ 248 w 303"/>
                <a:gd name="T47" fmla="*/ 233 h 265"/>
                <a:gd name="T48" fmla="*/ 238 w 303"/>
                <a:gd name="T49" fmla="*/ 233 h 265"/>
                <a:gd name="T50" fmla="*/ 244 w 303"/>
                <a:gd name="T51" fmla="*/ 218 h 265"/>
                <a:gd name="T52" fmla="*/ 235 w 303"/>
                <a:gd name="T53" fmla="*/ 209 h 265"/>
                <a:gd name="T54" fmla="*/ 243 w 303"/>
                <a:gd name="T55" fmla="*/ 207 h 265"/>
                <a:gd name="T56" fmla="*/ 229 w 303"/>
                <a:gd name="T57" fmla="*/ 198 h 265"/>
                <a:gd name="T58" fmla="*/ 232 w 303"/>
                <a:gd name="T59" fmla="*/ 188 h 265"/>
                <a:gd name="T60" fmla="*/ 221 w 303"/>
                <a:gd name="T61" fmla="*/ 166 h 265"/>
                <a:gd name="T62" fmla="*/ 219 w 303"/>
                <a:gd name="T63" fmla="*/ 160 h 265"/>
                <a:gd name="T64" fmla="*/ 214 w 303"/>
                <a:gd name="T65" fmla="*/ 156 h 265"/>
                <a:gd name="T66" fmla="*/ 205 w 303"/>
                <a:gd name="T67" fmla="*/ 149 h 265"/>
                <a:gd name="T68" fmla="*/ 185 w 303"/>
                <a:gd name="T69" fmla="*/ 138 h 265"/>
                <a:gd name="T70" fmla="*/ 170 w 303"/>
                <a:gd name="T71" fmla="*/ 134 h 265"/>
                <a:gd name="T72" fmla="*/ 135 w 303"/>
                <a:gd name="T73" fmla="*/ 123 h 265"/>
                <a:gd name="T74" fmla="*/ 111 w 303"/>
                <a:gd name="T75" fmla="*/ 109 h 265"/>
                <a:gd name="T76" fmla="*/ 107 w 303"/>
                <a:gd name="T77" fmla="*/ 109 h 265"/>
                <a:gd name="T78" fmla="*/ 95 w 303"/>
                <a:gd name="T79" fmla="*/ 103 h 265"/>
                <a:gd name="T80" fmla="*/ 86 w 303"/>
                <a:gd name="T81" fmla="*/ 100 h 265"/>
                <a:gd name="T82" fmla="*/ 84 w 303"/>
                <a:gd name="T83" fmla="*/ 84 h 265"/>
                <a:gd name="T84" fmla="*/ 80 w 303"/>
                <a:gd name="T85" fmla="*/ 90 h 265"/>
                <a:gd name="T86" fmla="*/ 73 w 303"/>
                <a:gd name="T87" fmla="*/ 103 h 265"/>
                <a:gd name="T88" fmla="*/ 59 w 303"/>
                <a:gd name="T89" fmla="*/ 113 h 265"/>
                <a:gd name="T90" fmla="*/ 56 w 303"/>
                <a:gd name="T91" fmla="*/ 96 h 265"/>
                <a:gd name="T92" fmla="*/ 33 w 303"/>
                <a:gd name="T93" fmla="*/ 77 h 265"/>
                <a:gd name="T94" fmla="*/ 40 w 303"/>
                <a:gd name="T95" fmla="*/ 69 h 265"/>
                <a:gd name="T96" fmla="*/ 64 w 303"/>
                <a:gd name="T97" fmla="*/ 63 h 265"/>
                <a:gd name="T98" fmla="*/ 80 w 303"/>
                <a:gd name="T99" fmla="*/ 67 h 265"/>
                <a:gd name="T100" fmla="*/ 87 w 303"/>
                <a:gd name="T101" fmla="*/ 61 h 265"/>
                <a:gd name="T102" fmla="*/ 88 w 303"/>
                <a:gd name="T103" fmla="*/ 52 h 265"/>
                <a:gd name="T104" fmla="*/ 56 w 303"/>
                <a:gd name="T105" fmla="*/ 57 h 265"/>
                <a:gd name="T106" fmla="*/ 34 w 303"/>
                <a:gd name="T107" fmla="*/ 52 h 265"/>
                <a:gd name="T108" fmla="*/ 25 w 303"/>
                <a:gd name="T109" fmla="*/ 36 h 265"/>
                <a:gd name="T110" fmla="*/ 2 w 303"/>
                <a:gd name="T111" fmla="*/ 33 h 265"/>
                <a:gd name="T112" fmla="*/ 5 w 303"/>
                <a:gd name="T113" fmla="*/ 24 h 265"/>
                <a:gd name="T114" fmla="*/ 14 w 303"/>
                <a:gd name="T115" fmla="*/ 13 h 265"/>
                <a:gd name="T116" fmla="*/ 34 w 303"/>
                <a:gd name="T117" fmla="*/ 3 h 265"/>
                <a:gd name="T118" fmla="*/ 68 w 303"/>
                <a:gd name="T119" fmla="*/ 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3" h="265">
                  <a:moveTo>
                    <a:pt x="74" y="11"/>
                  </a:moveTo>
                  <a:lnTo>
                    <a:pt x="83" y="11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1" y="12"/>
                  </a:lnTo>
                  <a:lnTo>
                    <a:pt x="94" y="15"/>
                  </a:lnTo>
                  <a:lnTo>
                    <a:pt x="93" y="16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8" y="29"/>
                  </a:lnTo>
                  <a:lnTo>
                    <a:pt x="98" y="30"/>
                  </a:lnTo>
                  <a:lnTo>
                    <a:pt x="98" y="34"/>
                  </a:lnTo>
                  <a:lnTo>
                    <a:pt x="97" y="35"/>
                  </a:lnTo>
                  <a:lnTo>
                    <a:pt x="95" y="38"/>
                  </a:lnTo>
                  <a:lnTo>
                    <a:pt x="94" y="41"/>
                  </a:lnTo>
                  <a:lnTo>
                    <a:pt x="95" y="45"/>
                  </a:lnTo>
                  <a:lnTo>
                    <a:pt x="95" y="48"/>
                  </a:lnTo>
                  <a:lnTo>
                    <a:pt x="95" y="52"/>
                  </a:lnTo>
                  <a:lnTo>
                    <a:pt x="95" y="55"/>
                  </a:lnTo>
                  <a:lnTo>
                    <a:pt x="97" y="59"/>
                  </a:lnTo>
                  <a:lnTo>
                    <a:pt x="102" y="68"/>
                  </a:lnTo>
                  <a:lnTo>
                    <a:pt x="104" y="74"/>
                  </a:lnTo>
                  <a:lnTo>
                    <a:pt x="105" y="71"/>
                  </a:lnTo>
                  <a:lnTo>
                    <a:pt x="105" y="67"/>
                  </a:lnTo>
                  <a:lnTo>
                    <a:pt x="107" y="65"/>
                  </a:lnTo>
                  <a:lnTo>
                    <a:pt x="108" y="65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70"/>
                  </a:lnTo>
                  <a:lnTo>
                    <a:pt x="112" y="77"/>
                  </a:lnTo>
                  <a:lnTo>
                    <a:pt x="114" y="78"/>
                  </a:lnTo>
                  <a:lnTo>
                    <a:pt x="116" y="76"/>
                  </a:lnTo>
                  <a:lnTo>
                    <a:pt x="116" y="79"/>
                  </a:lnTo>
                  <a:lnTo>
                    <a:pt x="116" y="83"/>
                  </a:lnTo>
                  <a:lnTo>
                    <a:pt x="117" y="86"/>
                  </a:lnTo>
                  <a:lnTo>
                    <a:pt x="118" y="87"/>
                  </a:lnTo>
                  <a:lnTo>
                    <a:pt x="122" y="89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2" y="90"/>
                  </a:lnTo>
                  <a:lnTo>
                    <a:pt x="136" y="90"/>
                  </a:lnTo>
                  <a:lnTo>
                    <a:pt x="137" y="87"/>
                  </a:lnTo>
                  <a:lnTo>
                    <a:pt x="140" y="85"/>
                  </a:lnTo>
                  <a:lnTo>
                    <a:pt x="147" y="79"/>
                  </a:lnTo>
                  <a:lnTo>
                    <a:pt x="149" y="76"/>
                  </a:lnTo>
                  <a:lnTo>
                    <a:pt x="150" y="72"/>
                  </a:lnTo>
                  <a:lnTo>
                    <a:pt x="152" y="72"/>
                  </a:lnTo>
                  <a:lnTo>
                    <a:pt x="158" y="67"/>
                  </a:lnTo>
                  <a:lnTo>
                    <a:pt x="159" y="65"/>
                  </a:lnTo>
                  <a:lnTo>
                    <a:pt x="160" y="62"/>
                  </a:lnTo>
                  <a:lnTo>
                    <a:pt x="161" y="59"/>
                  </a:lnTo>
                  <a:lnTo>
                    <a:pt x="163" y="57"/>
                  </a:lnTo>
                  <a:lnTo>
                    <a:pt x="170" y="56"/>
                  </a:lnTo>
                  <a:lnTo>
                    <a:pt x="177" y="55"/>
                  </a:lnTo>
                  <a:lnTo>
                    <a:pt x="183" y="52"/>
                  </a:lnTo>
                  <a:lnTo>
                    <a:pt x="187" y="50"/>
                  </a:lnTo>
                  <a:lnTo>
                    <a:pt x="187" y="48"/>
                  </a:lnTo>
                  <a:lnTo>
                    <a:pt x="185" y="46"/>
                  </a:lnTo>
                  <a:lnTo>
                    <a:pt x="185" y="45"/>
                  </a:lnTo>
                  <a:lnTo>
                    <a:pt x="187" y="43"/>
                  </a:lnTo>
                  <a:lnTo>
                    <a:pt x="193" y="40"/>
                  </a:lnTo>
                  <a:lnTo>
                    <a:pt x="200" y="36"/>
                  </a:lnTo>
                  <a:lnTo>
                    <a:pt x="205" y="34"/>
                  </a:lnTo>
                  <a:lnTo>
                    <a:pt x="209" y="34"/>
                  </a:lnTo>
                  <a:lnTo>
                    <a:pt x="212" y="36"/>
                  </a:lnTo>
                  <a:lnTo>
                    <a:pt x="215" y="38"/>
                  </a:lnTo>
                  <a:lnTo>
                    <a:pt x="231" y="43"/>
                  </a:lnTo>
                  <a:lnTo>
                    <a:pt x="234" y="45"/>
                  </a:lnTo>
                  <a:lnTo>
                    <a:pt x="236" y="47"/>
                  </a:lnTo>
                  <a:lnTo>
                    <a:pt x="239" y="48"/>
                  </a:lnTo>
                  <a:lnTo>
                    <a:pt x="243" y="49"/>
                  </a:lnTo>
                  <a:lnTo>
                    <a:pt x="246" y="51"/>
                  </a:lnTo>
                  <a:lnTo>
                    <a:pt x="250" y="52"/>
                  </a:lnTo>
                  <a:lnTo>
                    <a:pt x="256" y="56"/>
                  </a:lnTo>
                  <a:lnTo>
                    <a:pt x="265" y="60"/>
                  </a:lnTo>
                  <a:lnTo>
                    <a:pt x="268" y="60"/>
                  </a:lnTo>
                  <a:lnTo>
                    <a:pt x="276" y="60"/>
                  </a:lnTo>
                  <a:lnTo>
                    <a:pt x="278" y="61"/>
                  </a:lnTo>
                  <a:lnTo>
                    <a:pt x="280" y="62"/>
                  </a:lnTo>
                  <a:lnTo>
                    <a:pt x="281" y="62"/>
                  </a:lnTo>
                  <a:lnTo>
                    <a:pt x="291" y="63"/>
                  </a:lnTo>
                  <a:lnTo>
                    <a:pt x="292" y="63"/>
                  </a:lnTo>
                  <a:lnTo>
                    <a:pt x="293" y="65"/>
                  </a:lnTo>
                  <a:lnTo>
                    <a:pt x="294" y="67"/>
                  </a:lnTo>
                  <a:lnTo>
                    <a:pt x="302" y="68"/>
                  </a:lnTo>
                  <a:lnTo>
                    <a:pt x="302" y="73"/>
                  </a:lnTo>
                  <a:lnTo>
                    <a:pt x="302" y="79"/>
                  </a:lnTo>
                  <a:lnTo>
                    <a:pt x="302" y="86"/>
                  </a:lnTo>
                  <a:lnTo>
                    <a:pt x="302" y="92"/>
                  </a:lnTo>
                  <a:lnTo>
                    <a:pt x="302" y="98"/>
                  </a:lnTo>
                  <a:lnTo>
                    <a:pt x="302" y="104"/>
                  </a:lnTo>
                  <a:lnTo>
                    <a:pt x="302" y="110"/>
                  </a:lnTo>
                  <a:lnTo>
                    <a:pt x="302" y="116"/>
                  </a:lnTo>
                  <a:lnTo>
                    <a:pt x="302" y="122"/>
                  </a:lnTo>
                  <a:lnTo>
                    <a:pt x="302" y="128"/>
                  </a:lnTo>
                  <a:lnTo>
                    <a:pt x="302" y="135"/>
                  </a:lnTo>
                  <a:lnTo>
                    <a:pt x="302" y="141"/>
                  </a:lnTo>
                  <a:lnTo>
                    <a:pt x="302" y="147"/>
                  </a:lnTo>
                  <a:lnTo>
                    <a:pt x="302" y="153"/>
                  </a:lnTo>
                  <a:lnTo>
                    <a:pt x="302" y="159"/>
                  </a:lnTo>
                  <a:lnTo>
                    <a:pt x="302" y="165"/>
                  </a:lnTo>
                  <a:lnTo>
                    <a:pt x="302" y="171"/>
                  </a:lnTo>
                  <a:lnTo>
                    <a:pt x="302" y="177"/>
                  </a:lnTo>
                  <a:lnTo>
                    <a:pt x="302" y="180"/>
                  </a:lnTo>
                  <a:lnTo>
                    <a:pt x="300" y="183"/>
                  </a:lnTo>
                  <a:lnTo>
                    <a:pt x="298" y="188"/>
                  </a:lnTo>
                  <a:lnTo>
                    <a:pt x="298" y="192"/>
                  </a:lnTo>
                  <a:lnTo>
                    <a:pt x="300" y="195"/>
                  </a:lnTo>
                  <a:lnTo>
                    <a:pt x="302" y="197"/>
                  </a:lnTo>
                  <a:lnTo>
                    <a:pt x="302" y="202"/>
                  </a:lnTo>
                  <a:lnTo>
                    <a:pt x="302" y="208"/>
                  </a:lnTo>
                  <a:lnTo>
                    <a:pt x="302" y="214"/>
                  </a:lnTo>
                  <a:lnTo>
                    <a:pt x="302" y="221"/>
                  </a:lnTo>
                  <a:lnTo>
                    <a:pt x="302" y="227"/>
                  </a:lnTo>
                  <a:lnTo>
                    <a:pt x="302" y="233"/>
                  </a:lnTo>
                  <a:lnTo>
                    <a:pt x="302" y="239"/>
                  </a:lnTo>
                  <a:lnTo>
                    <a:pt x="302" y="245"/>
                  </a:lnTo>
                  <a:lnTo>
                    <a:pt x="302" y="251"/>
                  </a:lnTo>
                  <a:lnTo>
                    <a:pt x="302" y="257"/>
                  </a:lnTo>
                  <a:lnTo>
                    <a:pt x="302" y="263"/>
                  </a:lnTo>
                  <a:lnTo>
                    <a:pt x="302" y="264"/>
                  </a:lnTo>
                  <a:lnTo>
                    <a:pt x="300" y="263"/>
                  </a:lnTo>
                  <a:lnTo>
                    <a:pt x="295" y="260"/>
                  </a:lnTo>
                  <a:lnTo>
                    <a:pt x="292" y="256"/>
                  </a:lnTo>
                  <a:lnTo>
                    <a:pt x="289" y="252"/>
                  </a:lnTo>
                  <a:lnTo>
                    <a:pt x="287" y="249"/>
                  </a:lnTo>
                  <a:lnTo>
                    <a:pt x="275" y="239"/>
                  </a:lnTo>
                  <a:lnTo>
                    <a:pt x="272" y="236"/>
                  </a:lnTo>
                  <a:lnTo>
                    <a:pt x="271" y="235"/>
                  </a:lnTo>
                  <a:lnTo>
                    <a:pt x="271" y="234"/>
                  </a:lnTo>
                  <a:lnTo>
                    <a:pt x="273" y="232"/>
                  </a:lnTo>
                  <a:lnTo>
                    <a:pt x="275" y="228"/>
                  </a:lnTo>
                  <a:lnTo>
                    <a:pt x="273" y="230"/>
                  </a:lnTo>
                  <a:lnTo>
                    <a:pt x="270" y="233"/>
                  </a:lnTo>
                  <a:lnTo>
                    <a:pt x="265" y="234"/>
                  </a:lnTo>
                  <a:lnTo>
                    <a:pt x="261" y="234"/>
                  </a:lnTo>
                  <a:lnTo>
                    <a:pt x="257" y="235"/>
                  </a:lnTo>
                  <a:lnTo>
                    <a:pt x="253" y="236"/>
                  </a:lnTo>
                  <a:lnTo>
                    <a:pt x="251" y="235"/>
                  </a:lnTo>
                  <a:lnTo>
                    <a:pt x="250" y="234"/>
                  </a:lnTo>
                  <a:lnTo>
                    <a:pt x="250" y="232"/>
                  </a:lnTo>
                  <a:lnTo>
                    <a:pt x="249" y="229"/>
                  </a:lnTo>
                  <a:lnTo>
                    <a:pt x="248" y="233"/>
                  </a:lnTo>
                  <a:lnTo>
                    <a:pt x="244" y="234"/>
                  </a:lnTo>
                  <a:lnTo>
                    <a:pt x="240" y="238"/>
                  </a:lnTo>
                  <a:lnTo>
                    <a:pt x="239" y="237"/>
                  </a:lnTo>
                  <a:lnTo>
                    <a:pt x="237" y="236"/>
                  </a:lnTo>
                  <a:lnTo>
                    <a:pt x="237" y="234"/>
                  </a:lnTo>
                  <a:lnTo>
                    <a:pt x="238" y="233"/>
                  </a:lnTo>
                  <a:lnTo>
                    <a:pt x="239" y="231"/>
                  </a:lnTo>
                  <a:lnTo>
                    <a:pt x="240" y="228"/>
                  </a:lnTo>
                  <a:lnTo>
                    <a:pt x="241" y="225"/>
                  </a:lnTo>
                  <a:lnTo>
                    <a:pt x="243" y="221"/>
                  </a:lnTo>
                  <a:lnTo>
                    <a:pt x="244" y="219"/>
                  </a:lnTo>
                  <a:lnTo>
                    <a:pt x="244" y="218"/>
                  </a:lnTo>
                  <a:lnTo>
                    <a:pt x="243" y="216"/>
                  </a:lnTo>
                  <a:lnTo>
                    <a:pt x="241" y="215"/>
                  </a:lnTo>
                  <a:lnTo>
                    <a:pt x="240" y="214"/>
                  </a:lnTo>
                  <a:lnTo>
                    <a:pt x="238" y="211"/>
                  </a:lnTo>
                  <a:lnTo>
                    <a:pt x="237" y="210"/>
                  </a:lnTo>
                  <a:lnTo>
                    <a:pt x="235" y="209"/>
                  </a:lnTo>
                  <a:lnTo>
                    <a:pt x="234" y="207"/>
                  </a:lnTo>
                  <a:lnTo>
                    <a:pt x="235" y="206"/>
                  </a:lnTo>
                  <a:lnTo>
                    <a:pt x="237" y="206"/>
                  </a:lnTo>
                  <a:lnTo>
                    <a:pt x="239" y="206"/>
                  </a:lnTo>
                  <a:lnTo>
                    <a:pt x="242" y="207"/>
                  </a:lnTo>
                  <a:lnTo>
                    <a:pt x="243" y="207"/>
                  </a:lnTo>
                  <a:lnTo>
                    <a:pt x="247" y="205"/>
                  </a:lnTo>
                  <a:lnTo>
                    <a:pt x="245" y="206"/>
                  </a:lnTo>
                  <a:lnTo>
                    <a:pt x="243" y="206"/>
                  </a:lnTo>
                  <a:lnTo>
                    <a:pt x="237" y="204"/>
                  </a:lnTo>
                  <a:lnTo>
                    <a:pt x="233" y="202"/>
                  </a:lnTo>
                  <a:lnTo>
                    <a:pt x="229" y="198"/>
                  </a:lnTo>
                  <a:lnTo>
                    <a:pt x="229" y="197"/>
                  </a:lnTo>
                  <a:lnTo>
                    <a:pt x="232" y="196"/>
                  </a:lnTo>
                  <a:lnTo>
                    <a:pt x="237" y="196"/>
                  </a:lnTo>
                  <a:lnTo>
                    <a:pt x="236" y="193"/>
                  </a:lnTo>
                  <a:lnTo>
                    <a:pt x="234" y="191"/>
                  </a:lnTo>
                  <a:lnTo>
                    <a:pt x="232" y="188"/>
                  </a:lnTo>
                  <a:lnTo>
                    <a:pt x="230" y="187"/>
                  </a:lnTo>
                  <a:lnTo>
                    <a:pt x="228" y="183"/>
                  </a:lnTo>
                  <a:lnTo>
                    <a:pt x="224" y="180"/>
                  </a:lnTo>
                  <a:lnTo>
                    <a:pt x="223" y="173"/>
                  </a:lnTo>
                  <a:lnTo>
                    <a:pt x="220" y="168"/>
                  </a:lnTo>
                  <a:lnTo>
                    <a:pt x="221" y="166"/>
                  </a:lnTo>
                  <a:lnTo>
                    <a:pt x="223" y="165"/>
                  </a:lnTo>
                  <a:lnTo>
                    <a:pt x="220" y="165"/>
                  </a:lnTo>
                  <a:lnTo>
                    <a:pt x="218" y="164"/>
                  </a:lnTo>
                  <a:lnTo>
                    <a:pt x="219" y="161"/>
                  </a:lnTo>
                  <a:lnTo>
                    <a:pt x="222" y="160"/>
                  </a:lnTo>
                  <a:lnTo>
                    <a:pt x="219" y="160"/>
                  </a:lnTo>
                  <a:lnTo>
                    <a:pt x="217" y="161"/>
                  </a:lnTo>
                  <a:lnTo>
                    <a:pt x="215" y="161"/>
                  </a:lnTo>
                  <a:lnTo>
                    <a:pt x="214" y="161"/>
                  </a:lnTo>
                  <a:lnTo>
                    <a:pt x="213" y="160"/>
                  </a:lnTo>
                  <a:lnTo>
                    <a:pt x="213" y="158"/>
                  </a:lnTo>
                  <a:lnTo>
                    <a:pt x="214" y="156"/>
                  </a:lnTo>
                  <a:lnTo>
                    <a:pt x="213" y="153"/>
                  </a:lnTo>
                  <a:lnTo>
                    <a:pt x="211" y="152"/>
                  </a:lnTo>
                  <a:lnTo>
                    <a:pt x="209" y="150"/>
                  </a:lnTo>
                  <a:lnTo>
                    <a:pt x="208" y="150"/>
                  </a:lnTo>
                  <a:lnTo>
                    <a:pt x="207" y="150"/>
                  </a:lnTo>
                  <a:lnTo>
                    <a:pt x="205" y="149"/>
                  </a:lnTo>
                  <a:lnTo>
                    <a:pt x="204" y="147"/>
                  </a:lnTo>
                  <a:lnTo>
                    <a:pt x="191" y="140"/>
                  </a:lnTo>
                  <a:lnTo>
                    <a:pt x="189" y="137"/>
                  </a:lnTo>
                  <a:lnTo>
                    <a:pt x="188" y="139"/>
                  </a:lnTo>
                  <a:lnTo>
                    <a:pt x="187" y="139"/>
                  </a:lnTo>
                  <a:lnTo>
                    <a:pt x="185" y="138"/>
                  </a:lnTo>
                  <a:lnTo>
                    <a:pt x="184" y="137"/>
                  </a:lnTo>
                  <a:lnTo>
                    <a:pt x="182" y="137"/>
                  </a:lnTo>
                  <a:lnTo>
                    <a:pt x="180" y="136"/>
                  </a:lnTo>
                  <a:lnTo>
                    <a:pt x="178" y="136"/>
                  </a:lnTo>
                  <a:lnTo>
                    <a:pt x="177" y="136"/>
                  </a:lnTo>
                  <a:lnTo>
                    <a:pt x="170" y="134"/>
                  </a:lnTo>
                  <a:lnTo>
                    <a:pt x="163" y="130"/>
                  </a:lnTo>
                  <a:lnTo>
                    <a:pt x="157" y="129"/>
                  </a:lnTo>
                  <a:lnTo>
                    <a:pt x="154" y="127"/>
                  </a:lnTo>
                  <a:lnTo>
                    <a:pt x="150" y="125"/>
                  </a:lnTo>
                  <a:lnTo>
                    <a:pt x="142" y="124"/>
                  </a:lnTo>
                  <a:lnTo>
                    <a:pt x="135" y="123"/>
                  </a:lnTo>
                  <a:lnTo>
                    <a:pt x="131" y="123"/>
                  </a:lnTo>
                  <a:lnTo>
                    <a:pt x="129" y="123"/>
                  </a:lnTo>
                  <a:lnTo>
                    <a:pt x="126" y="123"/>
                  </a:lnTo>
                  <a:lnTo>
                    <a:pt x="113" y="115"/>
                  </a:lnTo>
                  <a:lnTo>
                    <a:pt x="111" y="112"/>
                  </a:lnTo>
                  <a:lnTo>
                    <a:pt x="111" y="109"/>
                  </a:lnTo>
                  <a:lnTo>
                    <a:pt x="112" y="108"/>
                  </a:lnTo>
                  <a:lnTo>
                    <a:pt x="117" y="108"/>
                  </a:lnTo>
                  <a:lnTo>
                    <a:pt x="114" y="107"/>
                  </a:lnTo>
                  <a:lnTo>
                    <a:pt x="112" y="107"/>
                  </a:lnTo>
                  <a:lnTo>
                    <a:pt x="109" y="109"/>
                  </a:lnTo>
                  <a:lnTo>
                    <a:pt x="107" y="109"/>
                  </a:lnTo>
                  <a:lnTo>
                    <a:pt x="104" y="108"/>
                  </a:lnTo>
                  <a:lnTo>
                    <a:pt x="103" y="106"/>
                  </a:lnTo>
                  <a:lnTo>
                    <a:pt x="98" y="108"/>
                  </a:lnTo>
                  <a:lnTo>
                    <a:pt x="97" y="106"/>
                  </a:lnTo>
                  <a:lnTo>
                    <a:pt x="96" y="104"/>
                  </a:lnTo>
                  <a:lnTo>
                    <a:pt x="95" y="103"/>
                  </a:lnTo>
                  <a:lnTo>
                    <a:pt x="94" y="103"/>
                  </a:lnTo>
                  <a:lnTo>
                    <a:pt x="92" y="104"/>
                  </a:lnTo>
                  <a:lnTo>
                    <a:pt x="90" y="104"/>
                  </a:lnTo>
                  <a:lnTo>
                    <a:pt x="89" y="103"/>
                  </a:lnTo>
                  <a:lnTo>
                    <a:pt x="87" y="101"/>
                  </a:lnTo>
                  <a:lnTo>
                    <a:pt x="86" y="100"/>
                  </a:lnTo>
                  <a:lnTo>
                    <a:pt x="85" y="99"/>
                  </a:lnTo>
                  <a:lnTo>
                    <a:pt x="83" y="97"/>
                  </a:lnTo>
                  <a:lnTo>
                    <a:pt x="81" y="93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4" y="84"/>
                  </a:lnTo>
                  <a:lnTo>
                    <a:pt x="86" y="81"/>
                  </a:lnTo>
                  <a:lnTo>
                    <a:pt x="84" y="81"/>
                  </a:lnTo>
                  <a:lnTo>
                    <a:pt x="81" y="82"/>
                  </a:lnTo>
                  <a:lnTo>
                    <a:pt x="81" y="83"/>
                  </a:lnTo>
                  <a:lnTo>
                    <a:pt x="80" y="85"/>
                  </a:lnTo>
                  <a:lnTo>
                    <a:pt x="80" y="90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7" y="95"/>
                  </a:lnTo>
                  <a:lnTo>
                    <a:pt x="76" y="98"/>
                  </a:lnTo>
                  <a:lnTo>
                    <a:pt x="73" y="102"/>
                  </a:lnTo>
                  <a:lnTo>
                    <a:pt x="73" y="103"/>
                  </a:lnTo>
                  <a:lnTo>
                    <a:pt x="73" y="104"/>
                  </a:lnTo>
                  <a:lnTo>
                    <a:pt x="73" y="106"/>
                  </a:lnTo>
                  <a:lnTo>
                    <a:pt x="68" y="111"/>
                  </a:lnTo>
                  <a:lnTo>
                    <a:pt x="67" y="111"/>
                  </a:lnTo>
                  <a:lnTo>
                    <a:pt x="63" y="111"/>
                  </a:lnTo>
                  <a:lnTo>
                    <a:pt x="59" y="113"/>
                  </a:lnTo>
                  <a:lnTo>
                    <a:pt x="58" y="111"/>
                  </a:lnTo>
                  <a:lnTo>
                    <a:pt x="56" y="109"/>
                  </a:lnTo>
                  <a:lnTo>
                    <a:pt x="56" y="108"/>
                  </a:lnTo>
                  <a:lnTo>
                    <a:pt x="54" y="104"/>
                  </a:lnTo>
                  <a:lnTo>
                    <a:pt x="53" y="100"/>
                  </a:lnTo>
                  <a:lnTo>
                    <a:pt x="56" y="96"/>
                  </a:lnTo>
                  <a:lnTo>
                    <a:pt x="55" y="92"/>
                  </a:lnTo>
                  <a:lnTo>
                    <a:pt x="53" y="88"/>
                  </a:lnTo>
                  <a:lnTo>
                    <a:pt x="47" y="83"/>
                  </a:lnTo>
                  <a:lnTo>
                    <a:pt x="41" y="79"/>
                  </a:lnTo>
                  <a:lnTo>
                    <a:pt x="38" y="78"/>
                  </a:lnTo>
                  <a:lnTo>
                    <a:pt x="33" y="77"/>
                  </a:lnTo>
                  <a:lnTo>
                    <a:pt x="32" y="77"/>
                  </a:lnTo>
                  <a:lnTo>
                    <a:pt x="31" y="75"/>
                  </a:lnTo>
                  <a:lnTo>
                    <a:pt x="29" y="73"/>
                  </a:lnTo>
                  <a:lnTo>
                    <a:pt x="32" y="72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8" y="71"/>
                  </a:lnTo>
                  <a:lnTo>
                    <a:pt x="50" y="72"/>
                  </a:lnTo>
                  <a:lnTo>
                    <a:pt x="52" y="73"/>
                  </a:lnTo>
                  <a:lnTo>
                    <a:pt x="57" y="69"/>
                  </a:lnTo>
                  <a:lnTo>
                    <a:pt x="61" y="64"/>
                  </a:lnTo>
                  <a:lnTo>
                    <a:pt x="64" y="63"/>
                  </a:lnTo>
                  <a:lnTo>
                    <a:pt x="66" y="62"/>
                  </a:lnTo>
                  <a:lnTo>
                    <a:pt x="68" y="63"/>
                  </a:lnTo>
                  <a:lnTo>
                    <a:pt x="73" y="65"/>
                  </a:lnTo>
                  <a:lnTo>
                    <a:pt x="76" y="65"/>
                  </a:lnTo>
                  <a:lnTo>
                    <a:pt x="79" y="66"/>
                  </a:lnTo>
                  <a:lnTo>
                    <a:pt x="80" y="67"/>
                  </a:lnTo>
                  <a:lnTo>
                    <a:pt x="81" y="68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6" y="62"/>
                  </a:lnTo>
                  <a:lnTo>
                    <a:pt x="87" y="62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4" y="58"/>
                  </a:lnTo>
                  <a:lnTo>
                    <a:pt x="86" y="56"/>
                  </a:lnTo>
                  <a:lnTo>
                    <a:pt x="87" y="55"/>
                  </a:lnTo>
                  <a:lnTo>
                    <a:pt x="88" y="54"/>
                  </a:lnTo>
                  <a:lnTo>
                    <a:pt x="88" y="52"/>
                  </a:lnTo>
                  <a:lnTo>
                    <a:pt x="82" y="55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59" y="57"/>
                  </a:lnTo>
                  <a:lnTo>
                    <a:pt x="56" y="57"/>
                  </a:lnTo>
                  <a:lnTo>
                    <a:pt x="50" y="57"/>
                  </a:lnTo>
                  <a:lnTo>
                    <a:pt x="45" y="56"/>
                  </a:lnTo>
                  <a:lnTo>
                    <a:pt x="42" y="56"/>
                  </a:lnTo>
                  <a:lnTo>
                    <a:pt x="40" y="57"/>
                  </a:lnTo>
                  <a:lnTo>
                    <a:pt x="37" y="54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31" y="49"/>
                  </a:lnTo>
                  <a:lnTo>
                    <a:pt x="30" y="47"/>
                  </a:lnTo>
                  <a:lnTo>
                    <a:pt x="28" y="41"/>
                  </a:lnTo>
                  <a:lnTo>
                    <a:pt x="28" y="36"/>
                  </a:lnTo>
                  <a:lnTo>
                    <a:pt x="25" y="36"/>
                  </a:lnTo>
                  <a:lnTo>
                    <a:pt x="22" y="35"/>
                  </a:lnTo>
                  <a:lnTo>
                    <a:pt x="9" y="31"/>
                  </a:lnTo>
                  <a:lnTo>
                    <a:pt x="7" y="32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4"/>
                  </a:lnTo>
                  <a:lnTo>
                    <a:pt x="14" y="13"/>
                  </a:lnTo>
                  <a:lnTo>
                    <a:pt x="24" y="10"/>
                  </a:lnTo>
                  <a:lnTo>
                    <a:pt x="27" y="9"/>
                  </a:lnTo>
                  <a:lnTo>
                    <a:pt x="29" y="7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6" y="2"/>
                  </a:lnTo>
                  <a:lnTo>
                    <a:pt x="63" y="5"/>
                  </a:lnTo>
                  <a:lnTo>
                    <a:pt x="68" y="9"/>
                  </a:lnTo>
                  <a:lnTo>
                    <a:pt x="74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5" name="Freeform 418">
              <a:extLst>
                <a:ext uri="{FF2B5EF4-FFF2-40B4-BE49-F238E27FC236}">
                  <a16:creationId xmlns:a16="http://schemas.microsoft.com/office/drawing/2014/main" id="{0D2F94BC-E4FD-492C-A2D2-C94AD003D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9475" y="9858375"/>
              <a:ext cx="10991" cy="5497"/>
            </a:xfrm>
            <a:custGeom>
              <a:avLst/>
              <a:gdLst>
                <a:gd name="T0" fmla="*/ 7 w 9"/>
                <a:gd name="T1" fmla="*/ 0 h 5"/>
                <a:gd name="T2" fmla="*/ 8 w 9"/>
                <a:gd name="T3" fmla="*/ 2 h 5"/>
                <a:gd name="T4" fmla="*/ 8 w 9"/>
                <a:gd name="T5" fmla="*/ 3 h 5"/>
                <a:gd name="T6" fmla="*/ 7 w 9"/>
                <a:gd name="T7" fmla="*/ 3 h 5"/>
                <a:gd name="T8" fmla="*/ 3 w 9"/>
                <a:gd name="T9" fmla="*/ 3 h 5"/>
                <a:gd name="T10" fmla="*/ 3 w 9"/>
                <a:gd name="T11" fmla="*/ 3 h 5"/>
                <a:gd name="T12" fmla="*/ 2 w 9"/>
                <a:gd name="T13" fmla="*/ 4 h 5"/>
                <a:gd name="T14" fmla="*/ 0 w 9"/>
                <a:gd name="T15" fmla="*/ 4 h 5"/>
                <a:gd name="T16" fmla="*/ 1 w 9"/>
                <a:gd name="T17" fmla="*/ 3 h 5"/>
                <a:gd name="T18" fmla="*/ 3 w 9"/>
                <a:gd name="T19" fmla="*/ 0 h 5"/>
                <a:gd name="T20" fmla="*/ 5 w 9"/>
                <a:gd name="T21" fmla="*/ 1 h 5"/>
                <a:gd name="T22" fmla="*/ 7 w 9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7" y="0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0"/>
                  </a:lnTo>
                  <a:lnTo>
                    <a:pt x="5" y="1"/>
                  </a:lnTo>
                  <a:lnTo>
                    <a:pt x="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6" name="Freeform 419">
              <a:extLst>
                <a:ext uri="{FF2B5EF4-FFF2-40B4-BE49-F238E27FC236}">
                  <a16:creationId xmlns:a16="http://schemas.microsoft.com/office/drawing/2014/main" id="{82C0BD8C-E88D-43DB-B9E9-C79790E12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4680" y="9858375"/>
              <a:ext cx="10991" cy="5497"/>
            </a:xfrm>
            <a:custGeom>
              <a:avLst/>
              <a:gdLst>
                <a:gd name="T0" fmla="*/ 5 w 7"/>
                <a:gd name="T1" fmla="*/ 3 h 4"/>
                <a:gd name="T2" fmla="*/ 3 w 7"/>
                <a:gd name="T3" fmla="*/ 3 h 4"/>
                <a:gd name="T4" fmla="*/ 0 w 7"/>
                <a:gd name="T5" fmla="*/ 2 h 4"/>
                <a:gd name="T6" fmla="*/ 2 w 7"/>
                <a:gd name="T7" fmla="*/ 0 h 4"/>
                <a:gd name="T8" fmla="*/ 3 w 7"/>
                <a:gd name="T9" fmla="*/ 0 h 4"/>
                <a:gd name="T10" fmla="*/ 4 w 7"/>
                <a:gd name="T11" fmla="*/ 0 h 4"/>
                <a:gd name="T12" fmla="*/ 4 w 7"/>
                <a:gd name="T13" fmla="*/ 0 h 4"/>
                <a:gd name="T14" fmla="*/ 5 w 7"/>
                <a:gd name="T15" fmla="*/ 0 h 4"/>
                <a:gd name="T16" fmla="*/ 6 w 7"/>
                <a:gd name="T17" fmla="*/ 1 h 4"/>
                <a:gd name="T18" fmla="*/ 5 w 7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5" y="3"/>
                  </a:moveTo>
                  <a:lnTo>
                    <a:pt x="3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5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7" name="Freeform 420">
              <a:extLst>
                <a:ext uri="{FF2B5EF4-FFF2-40B4-BE49-F238E27FC236}">
                  <a16:creationId xmlns:a16="http://schemas.microsoft.com/office/drawing/2014/main" id="{1145FA18-B5A3-4E52-BEF2-742B7B28D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8292" y="9863872"/>
              <a:ext cx="5494" cy="5494"/>
            </a:xfrm>
            <a:custGeom>
              <a:avLst/>
              <a:gdLst>
                <a:gd name="T0" fmla="*/ 4 w 5"/>
                <a:gd name="T1" fmla="*/ 5 h 6"/>
                <a:gd name="T2" fmla="*/ 4 w 5"/>
                <a:gd name="T3" fmla="*/ 5 h 6"/>
                <a:gd name="T4" fmla="*/ 1 w 5"/>
                <a:gd name="T5" fmla="*/ 4 h 6"/>
                <a:gd name="T6" fmla="*/ 0 w 5"/>
                <a:gd name="T7" fmla="*/ 4 h 6"/>
                <a:gd name="T8" fmla="*/ 1 w 5"/>
                <a:gd name="T9" fmla="*/ 0 h 6"/>
                <a:gd name="T10" fmla="*/ 3 w 5"/>
                <a:gd name="T11" fmla="*/ 0 h 6"/>
                <a:gd name="T12" fmla="*/ 4 w 5"/>
                <a:gd name="T13" fmla="*/ 4 h 6"/>
                <a:gd name="T14" fmla="*/ 4 w 5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lnTo>
                    <a:pt x="4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4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8" name="Freeform 421">
              <a:extLst>
                <a:ext uri="{FF2B5EF4-FFF2-40B4-BE49-F238E27FC236}">
                  <a16:creationId xmlns:a16="http://schemas.microsoft.com/office/drawing/2014/main" id="{49EA0C6C-AF9B-4722-BB4C-46AD332B8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36023" y="9869366"/>
              <a:ext cx="38465" cy="21981"/>
            </a:xfrm>
            <a:custGeom>
              <a:avLst/>
              <a:gdLst>
                <a:gd name="T0" fmla="*/ 0 w 31"/>
                <a:gd name="T1" fmla="*/ 0 h 18"/>
                <a:gd name="T2" fmla="*/ 7 w 31"/>
                <a:gd name="T3" fmla="*/ 1 h 18"/>
                <a:gd name="T4" fmla="*/ 9 w 31"/>
                <a:gd name="T5" fmla="*/ 1 h 18"/>
                <a:gd name="T6" fmla="*/ 12 w 31"/>
                <a:gd name="T7" fmla="*/ 2 h 18"/>
                <a:gd name="T8" fmla="*/ 14 w 31"/>
                <a:gd name="T9" fmla="*/ 1 h 18"/>
                <a:gd name="T10" fmla="*/ 16 w 31"/>
                <a:gd name="T11" fmla="*/ 2 h 18"/>
                <a:gd name="T12" fmla="*/ 21 w 31"/>
                <a:gd name="T13" fmla="*/ 7 h 18"/>
                <a:gd name="T14" fmla="*/ 24 w 31"/>
                <a:gd name="T15" fmla="*/ 9 h 18"/>
                <a:gd name="T16" fmla="*/ 28 w 31"/>
                <a:gd name="T17" fmla="*/ 12 h 18"/>
                <a:gd name="T18" fmla="*/ 30 w 31"/>
                <a:gd name="T19" fmla="*/ 13 h 18"/>
                <a:gd name="T20" fmla="*/ 28 w 31"/>
                <a:gd name="T21" fmla="*/ 15 h 18"/>
                <a:gd name="T22" fmla="*/ 24 w 31"/>
                <a:gd name="T23" fmla="*/ 17 h 18"/>
                <a:gd name="T24" fmla="*/ 22 w 31"/>
                <a:gd name="T25" fmla="*/ 17 h 18"/>
                <a:gd name="T26" fmla="*/ 19 w 31"/>
                <a:gd name="T27" fmla="*/ 15 h 18"/>
                <a:gd name="T28" fmla="*/ 17 w 31"/>
                <a:gd name="T29" fmla="*/ 15 h 18"/>
                <a:gd name="T30" fmla="*/ 14 w 31"/>
                <a:gd name="T31" fmla="*/ 13 h 18"/>
                <a:gd name="T32" fmla="*/ 14 w 31"/>
                <a:gd name="T33" fmla="*/ 11 h 18"/>
                <a:gd name="T34" fmla="*/ 11 w 31"/>
                <a:gd name="T35" fmla="*/ 5 h 18"/>
                <a:gd name="T36" fmla="*/ 8 w 31"/>
                <a:gd name="T37" fmla="*/ 7 h 18"/>
                <a:gd name="T38" fmla="*/ 4 w 31"/>
                <a:gd name="T39" fmla="*/ 4 h 18"/>
                <a:gd name="T40" fmla="*/ 4 w 31"/>
                <a:gd name="T41" fmla="*/ 4 h 18"/>
                <a:gd name="T42" fmla="*/ 3 w 31"/>
                <a:gd name="T43" fmla="*/ 4 h 18"/>
                <a:gd name="T44" fmla="*/ 2 w 31"/>
                <a:gd name="T45" fmla="*/ 3 h 18"/>
                <a:gd name="T46" fmla="*/ 1 w 31"/>
                <a:gd name="T47" fmla="*/ 1 h 18"/>
                <a:gd name="T48" fmla="*/ 0 w 31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" h="18">
                  <a:moveTo>
                    <a:pt x="0" y="0"/>
                  </a:moveTo>
                  <a:lnTo>
                    <a:pt x="7" y="1"/>
                  </a:lnTo>
                  <a:lnTo>
                    <a:pt x="9" y="1"/>
                  </a:lnTo>
                  <a:lnTo>
                    <a:pt x="12" y="2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8" y="12"/>
                  </a:lnTo>
                  <a:lnTo>
                    <a:pt x="30" y="13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1" y="5"/>
                  </a:lnTo>
                  <a:lnTo>
                    <a:pt x="8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9" name="Freeform 422">
              <a:extLst>
                <a:ext uri="{FF2B5EF4-FFF2-40B4-BE49-F238E27FC236}">
                  <a16:creationId xmlns:a16="http://schemas.microsoft.com/office/drawing/2014/main" id="{27AD9F0E-7ADE-42FF-8CD9-E22B6DD3E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9186" y="9869366"/>
              <a:ext cx="21981" cy="5497"/>
            </a:xfrm>
            <a:custGeom>
              <a:avLst/>
              <a:gdLst>
                <a:gd name="T0" fmla="*/ 15 w 16"/>
                <a:gd name="T1" fmla="*/ 1 h 6"/>
                <a:gd name="T2" fmla="*/ 14 w 16"/>
                <a:gd name="T3" fmla="*/ 2 h 6"/>
                <a:gd name="T4" fmla="*/ 13 w 16"/>
                <a:gd name="T5" fmla="*/ 3 h 6"/>
                <a:gd name="T6" fmla="*/ 0 w 16"/>
                <a:gd name="T7" fmla="*/ 5 h 6"/>
                <a:gd name="T8" fmla="*/ 1 w 16"/>
                <a:gd name="T9" fmla="*/ 4 h 6"/>
                <a:gd name="T10" fmla="*/ 1 w 16"/>
                <a:gd name="T11" fmla="*/ 3 h 6"/>
                <a:gd name="T12" fmla="*/ 3 w 16"/>
                <a:gd name="T13" fmla="*/ 2 h 6"/>
                <a:gd name="T14" fmla="*/ 4 w 16"/>
                <a:gd name="T15" fmla="*/ 3 h 6"/>
                <a:gd name="T16" fmla="*/ 5 w 16"/>
                <a:gd name="T17" fmla="*/ 2 h 6"/>
                <a:gd name="T18" fmla="*/ 5 w 16"/>
                <a:gd name="T19" fmla="*/ 2 h 6"/>
                <a:gd name="T20" fmla="*/ 6 w 16"/>
                <a:gd name="T21" fmla="*/ 2 h 6"/>
                <a:gd name="T22" fmla="*/ 7 w 16"/>
                <a:gd name="T23" fmla="*/ 1 h 6"/>
                <a:gd name="T24" fmla="*/ 10 w 16"/>
                <a:gd name="T25" fmla="*/ 2 h 6"/>
                <a:gd name="T26" fmla="*/ 12 w 16"/>
                <a:gd name="T27" fmla="*/ 1 h 6"/>
                <a:gd name="T28" fmla="*/ 12 w 16"/>
                <a:gd name="T29" fmla="*/ 0 h 6"/>
                <a:gd name="T30" fmla="*/ 15 w 16"/>
                <a:gd name="T3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6">
                  <a:moveTo>
                    <a:pt x="15" y="1"/>
                  </a:moveTo>
                  <a:lnTo>
                    <a:pt x="14" y="2"/>
                  </a:lnTo>
                  <a:lnTo>
                    <a:pt x="13" y="3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5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0" name="Freeform 423">
              <a:extLst>
                <a:ext uri="{FF2B5EF4-FFF2-40B4-BE49-F238E27FC236}">
                  <a16:creationId xmlns:a16="http://schemas.microsoft.com/office/drawing/2014/main" id="{0CCC518A-1920-4937-AA78-168525D2F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0177" y="9874863"/>
              <a:ext cx="16483" cy="16483"/>
            </a:xfrm>
            <a:custGeom>
              <a:avLst/>
              <a:gdLst>
                <a:gd name="T0" fmla="*/ 10 w 13"/>
                <a:gd name="T1" fmla="*/ 13 h 14"/>
                <a:gd name="T2" fmla="*/ 9 w 13"/>
                <a:gd name="T3" fmla="*/ 13 h 14"/>
                <a:gd name="T4" fmla="*/ 5 w 13"/>
                <a:gd name="T5" fmla="*/ 13 h 14"/>
                <a:gd name="T6" fmla="*/ 3 w 13"/>
                <a:gd name="T7" fmla="*/ 11 h 14"/>
                <a:gd name="T8" fmla="*/ 2 w 13"/>
                <a:gd name="T9" fmla="*/ 8 h 14"/>
                <a:gd name="T10" fmla="*/ 2 w 13"/>
                <a:gd name="T11" fmla="*/ 6 h 14"/>
                <a:gd name="T12" fmla="*/ 1 w 13"/>
                <a:gd name="T13" fmla="*/ 5 h 14"/>
                <a:gd name="T14" fmla="*/ 0 w 13"/>
                <a:gd name="T15" fmla="*/ 3 h 14"/>
                <a:gd name="T16" fmla="*/ 0 w 13"/>
                <a:gd name="T17" fmla="*/ 2 h 14"/>
                <a:gd name="T18" fmla="*/ 7 w 13"/>
                <a:gd name="T19" fmla="*/ 0 h 14"/>
                <a:gd name="T20" fmla="*/ 8 w 13"/>
                <a:gd name="T21" fmla="*/ 0 h 14"/>
                <a:gd name="T22" fmla="*/ 11 w 13"/>
                <a:gd name="T23" fmla="*/ 0 h 14"/>
                <a:gd name="T24" fmla="*/ 12 w 13"/>
                <a:gd name="T25" fmla="*/ 2 h 14"/>
                <a:gd name="T26" fmla="*/ 11 w 13"/>
                <a:gd name="T27" fmla="*/ 9 h 14"/>
                <a:gd name="T28" fmla="*/ 10 w 13"/>
                <a:gd name="T2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4">
                  <a:moveTo>
                    <a:pt x="10" y="13"/>
                  </a:moveTo>
                  <a:lnTo>
                    <a:pt x="9" y="13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1" y="9"/>
                  </a:lnTo>
                  <a:lnTo>
                    <a:pt x="10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1" name="Freeform 424">
              <a:extLst>
                <a:ext uri="{FF2B5EF4-FFF2-40B4-BE49-F238E27FC236}">
                  <a16:creationId xmlns:a16="http://schemas.microsoft.com/office/drawing/2014/main" id="{18F39F9D-B244-48E3-BEF4-BA964E88F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6728" y="9874863"/>
              <a:ext cx="27478" cy="32971"/>
            </a:xfrm>
            <a:custGeom>
              <a:avLst/>
              <a:gdLst>
                <a:gd name="T0" fmla="*/ 17 w 21"/>
                <a:gd name="T1" fmla="*/ 27 h 28"/>
                <a:gd name="T2" fmla="*/ 13 w 21"/>
                <a:gd name="T3" fmla="*/ 27 h 28"/>
                <a:gd name="T4" fmla="*/ 7 w 21"/>
                <a:gd name="T5" fmla="*/ 23 h 28"/>
                <a:gd name="T6" fmla="*/ 6 w 21"/>
                <a:gd name="T7" fmla="*/ 21 h 28"/>
                <a:gd name="T8" fmla="*/ 6 w 21"/>
                <a:gd name="T9" fmla="*/ 19 h 28"/>
                <a:gd name="T10" fmla="*/ 0 w 21"/>
                <a:gd name="T11" fmla="*/ 11 h 28"/>
                <a:gd name="T12" fmla="*/ 0 w 21"/>
                <a:gd name="T13" fmla="*/ 9 h 28"/>
                <a:gd name="T14" fmla="*/ 1 w 21"/>
                <a:gd name="T15" fmla="*/ 2 h 28"/>
                <a:gd name="T16" fmla="*/ 7 w 21"/>
                <a:gd name="T17" fmla="*/ 0 h 28"/>
                <a:gd name="T18" fmla="*/ 9 w 21"/>
                <a:gd name="T19" fmla="*/ 2 h 28"/>
                <a:gd name="T20" fmla="*/ 10 w 21"/>
                <a:gd name="T21" fmla="*/ 5 h 28"/>
                <a:gd name="T22" fmla="*/ 13 w 21"/>
                <a:gd name="T23" fmla="*/ 10 h 28"/>
                <a:gd name="T24" fmla="*/ 15 w 21"/>
                <a:gd name="T25" fmla="*/ 13 h 28"/>
                <a:gd name="T26" fmla="*/ 15 w 21"/>
                <a:gd name="T27" fmla="*/ 14 h 28"/>
                <a:gd name="T28" fmla="*/ 15 w 21"/>
                <a:gd name="T29" fmla="*/ 16 h 28"/>
                <a:gd name="T30" fmla="*/ 15 w 21"/>
                <a:gd name="T31" fmla="*/ 16 h 28"/>
                <a:gd name="T32" fmla="*/ 18 w 21"/>
                <a:gd name="T33" fmla="*/ 20 h 28"/>
                <a:gd name="T34" fmla="*/ 20 w 21"/>
                <a:gd name="T35" fmla="*/ 22 h 28"/>
                <a:gd name="T36" fmla="*/ 20 w 21"/>
                <a:gd name="T37" fmla="*/ 25 h 28"/>
                <a:gd name="T38" fmla="*/ 17 w 21"/>
                <a:gd name="T3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28">
                  <a:moveTo>
                    <a:pt x="17" y="27"/>
                  </a:moveTo>
                  <a:lnTo>
                    <a:pt x="13" y="27"/>
                  </a:lnTo>
                  <a:lnTo>
                    <a:pt x="7" y="23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10" y="5"/>
                  </a:lnTo>
                  <a:lnTo>
                    <a:pt x="13" y="10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8" y="20"/>
                  </a:lnTo>
                  <a:lnTo>
                    <a:pt x="20" y="22"/>
                  </a:lnTo>
                  <a:lnTo>
                    <a:pt x="20" y="25"/>
                  </a:lnTo>
                  <a:lnTo>
                    <a:pt x="17" y="2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2" name="Freeform 425">
              <a:extLst>
                <a:ext uri="{FF2B5EF4-FFF2-40B4-BE49-F238E27FC236}">
                  <a16:creationId xmlns:a16="http://schemas.microsoft.com/office/drawing/2014/main" id="{015C172A-9787-49FF-B1FD-196030704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4042" y="9874863"/>
              <a:ext cx="5494" cy="10991"/>
            </a:xfrm>
            <a:custGeom>
              <a:avLst/>
              <a:gdLst>
                <a:gd name="T0" fmla="*/ 5 w 6"/>
                <a:gd name="T1" fmla="*/ 5 h 7"/>
                <a:gd name="T2" fmla="*/ 4 w 6"/>
                <a:gd name="T3" fmla="*/ 6 h 7"/>
                <a:gd name="T4" fmla="*/ 2 w 6"/>
                <a:gd name="T5" fmla="*/ 5 h 7"/>
                <a:gd name="T6" fmla="*/ 0 w 6"/>
                <a:gd name="T7" fmla="*/ 3 h 7"/>
                <a:gd name="T8" fmla="*/ 0 w 6"/>
                <a:gd name="T9" fmla="*/ 1 h 7"/>
                <a:gd name="T10" fmla="*/ 2 w 6"/>
                <a:gd name="T11" fmla="*/ 0 h 7"/>
                <a:gd name="T12" fmla="*/ 4 w 6"/>
                <a:gd name="T13" fmla="*/ 1 h 7"/>
                <a:gd name="T14" fmla="*/ 4 w 6"/>
                <a:gd name="T15" fmla="*/ 3 h 7"/>
                <a:gd name="T16" fmla="*/ 5 w 6"/>
                <a:gd name="T17" fmla="*/ 3 h 7"/>
                <a:gd name="T18" fmla="*/ 5 w 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lnTo>
                    <a:pt x="4" y="6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3" name="Freeform 426">
              <a:extLst>
                <a:ext uri="{FF2B5EF4-FFF2-40B4-BE49-F238E27FC236}">
                  <a16:creationId xmlns:a16="http://schemas.microsoft.com/office/drawing/2014/main" id="{34E888ED-5551-43F8-99DD-0C1A9327B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3372" y="9880355"/>
              <a:ext cx="10991" cy="10991"/>
            </a:xfrm>
            <a:custGeom>
              <a:avLst/>
              <a:gdLst>
                <a:gd name="T0" fmla="*/ 8 w 10"/>
                <a:gd name="T1" fmla="*/ 6 h 10"/>
                <a:gd name="T2" fmla="*/ 2 w 10"/>
                <a:gd name="T3" fmla="*/ 9 h 10"/>
                <a:gd name="T4" fmla="*/ 0 w 10"/>
                <a:gd name="T5" fmla="*/ 9 h 10"/>
                <a:gd name="T6" fmla="*/ 0 w 10"/>
                <a:gd name="T7" fmla="*/ 8 h 10"/>
                <a:gd name="T8" fmla="*/ 0 w 10"/>
                <a:gd name="T9" fmla="*/ 3 h 10"/>
                <a:gd name="T10" fmla="*/ 1 w 10"/>
                <a:gd name="T11" fmla="*/ 1 h 10"/>
                <a:gd name="T12" fmla="*/ 5 w 10"/>
                <a:gd name="T13" fmla="*/ 0 h 10"/>
                <a:gd name="T14" fmla="*/ 8 w 10"/>
                <a:gd name="T15" fmla="*/ 2 h 10"/>
                <a:gd name="T16" fmla="*/ 9 w 10"/>
                <a:gd name="T17" fmla="*/ 2 h 10"/>
                <a:gd name="T18" fmla="*/ 9 w 10"/>
                <a:gd name="T19" fmla="*/ 4 h 10"/>
                <a:gd name="T20" fmla="*/ 9 w 10"/>
                <a:gd name="T21" fmla="*/ 6 h 10"/>
                <a:gd name="T22" fmla="*/ 8 w 10"/>
                <a:gd name="T2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0">
                  <a:moveTo>
                    <a:pt x="8" y="6"/>
                  </a:move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6"/>
                  </a:lnTo>
                  <a:lnTo>
                    <a:pt x="8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4" name="Freeform 427">
              <a:extLst>
                <a:ext uri="{FF2B5EF4-FFF2-40B4-BE49-F238E27FC236}">
                  <a16:creationId xmlns:a16="http://schemas.microsoft.com/office/drawing/2014/main" id="{E19A6010-3BF9-4105-8975-D8A3C7BEE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3436" y="9885852"/>
              <a:ext cx="27474" cy="16483"/>
            </a:xfrm>
            <a:custGeom>
              <a:avLst/>
              <a:gdLst>
                <a:gd name="T0" fmla="*/ 11 w 23"/>
                <a:gd name="T1" fmla="*/ 0 h 15"/>
                <a:gd name="T2" fmla="*/ 12 w 23"/>
                <a:gd name="T3" fmla="*/ 2 h 15"/>
                <a:gd name="T4" fmla="*/ 11 w 23"/>
                <a:gd name="T5" fmla="*/ 4 h 15"/>
                <a:gd name="T6" fmla="*/ 13 w 23"/>
                <a:gd name="T7" fmla="*/ 7 h 15"/>
                <a:gd name="T8" fmla="*/ 16 w 23"/>
                <a:gd name="T9" fmla="*/ 3 h 15"/>
                <a:gd name="T10" fmla="*/ 18 w 23"/>
                <a:gd name="T11" fmla="*/ 2 h 15"/>
                <a:gd name="T12" fmla="*/ 20 w 23"/>
                <a:gd name="T13" fmla="*/ 3 h 15"/>
                <a:gd name="T14" fmla="*/ 21 w 23"/>
                <a:gd name="T15" fmla="*/ 4 h 15"/>
                <a:gd name="T16" fmla="*/ 22 w 23"/>
                <a:gd name="T17" fmla="*/ 5 h 15"/>
                <a:gd name="T18" fmla="*/ 21 w 23"/>
                <a:gd name="T19" fmla="*/ 8 h 15"/>
                <a:gd name="T20" fmla="*/ 19 w 23"/>
                <a:gd name="T21" fmla="*/ 10 h 15"/>
                <a:gd name="T22" fmla="*/ 16 w 23"/>
                <a:gd name="T23" fmla="*/ 10 h 15"/>
                <a:gd name="T24" fmla="*/ 15 w 23"/>
                <a:gd name="T25" fmla="*/ 8 h 15"/>
                <a:gd name="T26" fmla="*/ 13 w 23"/>
                <a:gd name="T27" fmla="*/ 8 h 15"/>
                <a:gd name="T28" fmla="*/ 13 w 23"/>
                <a:gd name="T29" fmla="*/ 13 h 15"/>
                <a:gd name="T30" fmla="*/ 12 w 23"/>
                <a:gd name="T31" fmla="*/ 13 h 15"/>
                <a:gd name="T32" fmla="*/ 10 w 23"/>
                <a:gd name="T33" fmla="*/ 14 h 15"/>
                <a:gd name="T34" fmla="*/ 9 w 23"/>
                <a:gd name="T35" fmla="*/ 13 h 15"/>
                <a:gd name="T36" fmla="*/ 9 w 23"/>
                <a:gd name="T37" fmla="*/ 12 h 15"/>
                <a:gd name="T38" fmla="*/ 11 w 23"/>
                <a:gd name="T39" fmla="*/ 10 h 15"/>
                <a:gd name="T40" fmla="*/ 10 w 23"/>
                <a:gd name="T41" fmla="*/ 4 h 15"/>
                <a:gd name="T42" fmla="*/ 9 w 23"/>
                <a:gd name="T43" fmla="*/ 5 h 15"/>
                <a:gd name="T44" fmla="*/ 5 w 23"/>
                <a:gd name="T45" fmla="*/ 11 h 15"/>
                <a:gd name="T46" fmla="*/ 2 w 23"/>
                <a:gd name="T47" fmla="*/ 13 h 15"/>
                <a:gd name="T48" fmla="*/ 1 w 23"/>
                <a:gd name="T49" fmla="*/ 11 h 15"/>
                <a:gd name="T50" fmla="*/ 0 w 23"/>
                <a:gd name="T51" fmla="*/ 8 h 15"/>
                <a:gd name="T52" fmla="*/ 0 w 23"/>
                <a:gd name="T53" fmla="*/ 3 h 15"/>
                <a:gd name="T54" fmla="*/ 2 w 23"/>
                <a:gd name="T55" fmla="*/ 0 h 15"/>
                <a:gd name="T56" fmla="*/ 5 w 23"/>
                <a:gd name="T57" fmla="*/ 1 h 15"/>
                <a:gd name="T58" fmla="*/ 10 w 23"/>
                <a:gd name="T59" fmla="*/ 0 h 15"/>
                <a:gd name="T60" fmla="*/ 11 w 23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" h="15">
                  <a:moveTo>
                    <a:pt x="11" y="0"/>
                  </a:moveTo>
                  <a:lnTo>
                    <a:pt x="12" y="2"/>
                  </a:lnTo>
                  <a:lnTo>
                    <a:pt x="11" y="4"/>
                  </a:lnTo>
                  <a:lnTo>
                    <a:pt x="13" y="7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2" y="5"/>
                  </a:lnTo>
                  <a:lnTo>
                    <a:pt x="21" y="8"/>
                  </a:lnTo>
                  <a:lnTo>
                    <a:pt x="19" y="10"/>
                  </a:lnTo>
                  <a:lnTo>
                    <a:pt x="16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0" y="14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0" y="4"/>
                  </a:lnTo>
                  <a:lnTo>
                    <a:pt x="9" y="5"/>
                  </a:lnTo>
                  <a:lnTo>
                    <a:pt x="5" y="11"/>
                  </a:lnTo>
                  <a:lnTo>
                    <a:pt x="2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5" y="1"/>
                  </a:lnTo>
                  <a:lnTo>
                    <a:pt x="10" y="0"/>
                  </a:lnTo>
                  <a:lnTo>
                    <a:pt x="1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5" name="Freeform 428">
              <a:extLst>
                <a:ext uri="{FF2B5EF4-FFF2-40B4-BE49-F238E27FC236}">
                  <a16:creationId xmlns:a16="http://schemas.microsoft.com/office/drawing/2014/main" id="{1E02F5F5-9FBC-4476-A0C7-B9FD304A2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9283" y="9891346"/>
              <a:ext cx="27474" cy="16488"/>
            </a:xfrm>
            <a:custGeom>
              <a:avLst/>
              <a:gdLst>
                <a:gd name="T0" fmla="*/ 23 w 24"/>
                <a:gd name="T1" fmla="*/ 10 h 13"/>
                <a:gd name="T2" fmla="*/ 21 w 24"/>
                <a:gd name="T3" fmla="*/ 11 h 13"/>
                <a:gd name="T4" fmla="*/ 20 w 24"/>
                <a:gd name="T5" fmla="*/ 11 h 13"/>
                <a:gd name="T6" fmla="*/ 16 w 24"/>
                <a:gd name="T7" fmla="*/ 11 h 13"/>
                <a:gd name="T8" fmla="*/ 10 w 24"/>
                <a:gd name="T9" fmla="*/ 11 h 13"/>
                <a:gd name="T10" fmla="*/ 5 w 24"/>
                <a:gd name="T11" fmla="*/ 12 h 13"/>
                <a:gd name="T12" fmla="*/ 2 w 24"/>
                <a:gd name="T13" fmla="*/ 11 h 13"/>
                <a:gd name="T14" fmla="*/ 0 w 24"/>
                <a:gd name="T15" fmla="*/ 10 h 13"/>
                <a:gd name="T16" fmla="*/ 0 w 24"/>
                <a:gd name="T17" fmla="*/ 8 h 13"/>
                <a:gd name="T18" fmla="*/ 2 w 24"/>
                <a:gd name="T19" fmla="*/ 4 h 13"/>
                <a:gd name="T20" fmla="*/ 6 w 24"/>
                <a:gd name="T21" fmla="*/ 1 h 13"/>
                <a:gd name="T22" fmla="*/ 7 w 24"/>
                <a:gd name="T23" fmla="*/ 0 h 13"/>
                <a:gd name="T24" fmla="*/ 10 w 24"/>
                <a:gd name="T25" fmla="*/ 1 h 13"/>
                <a:gd name="T26" fmla="*/ 15 w 24"/>
                <a:gd name="T27" fmla="*/ 3 h 13"/>
                <a:gd name="T28" fmla="*/ 19 w 24"/>
                <a:gd name="T29" fmla="*/ 6 h 13"/>
                <a:gd name="T30" fmla="*/ 23 w 24"/>
                <a:gd name="T31" fmla="*/ 8 h 13"/>
                <a:gd name="T32" fmla="*/ 23 w 24"/>
                <a:gd name="T3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3">
                  <a:moveTo>
                    <a:pt x="23" y="10"/>
                  </a:moveTo>
                  <a:lnTo>
                    <a:pt x="21" y="11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0" y="11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1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5" y="3"/>
                  </a:lnTo>
                  <a:lnTo>
                    <a:pt x="19" y="6"/>
                  </a:lnTo>
                  <a:lnTo>
                    <a:pt x="23" y="8"/>
                  </a:lnTo>
                  <a:lnTo>
                    <a:pt x="23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6" name="Freeform 429">
              <a:extLst>
                <a:ext uri="{FF2B5EF4-FFF2-40B4-BE49-F238E27FC236}">
                  <a16:creationId xmlns:a16="http://schemas.microsoft.com/office/drawing/2014/main" id="{7CE49E35-4EEB-4D1E-813D-B07B522B8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0910" y="9896843"/>
              <a:ext cx="5497" cy="10991"/>
            </a:xfrm>
            <a:custGeom>
              <a:avLst/>
              <a:gdLst>
                <a:gd name="T0" fmla="*/ 3 w 5"/>
                <a:gd name="T1" fmla="*/ 6 h 7"/>
                <a:gd name="T2" fmla="*/ 1 w 5"/>
                <a:gd name="T3" fmla="*/ 6 h 7"/>
                <a:gd name="T4" fmla="*/ 0 w 5"/>
                <a:gd name="T5" fmla="*/ 6 h 7"/>
                <a:gd name="T6" fmla="*/ 0 w 5"/>
                <a:gd name="T7" fmla="*/ 1 h 7"/>
                <a:gd name="T8" fmla="*/ 1 w 5"/>
                <a:gd name="T9" fmla="*/ 0 h 7"/>
                <a:gd name="T10" fmla="*/ 2 w 5"/>
                <a:gd name="T11" fmla="*/ 0 h 7"/>
                <a:gd name="T12" fmla="*/ 2 w 5"/>
                <a:gd name="T13" fmla="*/ 2 h 7"/>
                <a:gd name="T14" fmla="*/ 3 w 5"/>
                <a:gd name="T15" fmla="*/ 3 h 7"/>
                <a:gd name="T16" fmla="*/ 4 w 5"/>
                <a:gd name="T17" fmla="*/ 4 h 7"/>
                <a:gd name="T18" fmla="*/ 3 w 5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lnTo>
                    <a:pt x="1" y="6"/>
                  </a:lnTo>
                  <a:lnTo>
                    <a:pt x="0" y="6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7" name="Freeform 430">
              <a:extLst>
                <a:ext uri="{FF2B5EF4-FFF2-40B4-BE49-F238E27FC236}">
                  <a16:creationId xmlns:a16="http://schemas.microsoft.com/office/drawing/2014/main" id="{3BE36107-213F-43B5-B4F1-B09B86800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8517" y="9896843"/>
              <a:ext cx="65943" cy="60446"/>
            </a:xfrm>
            <a:custGeom>
              <a:avLst/>
              <a:gdLst>
                <a:gd name="T0" fmla="*/ 28 w 53"/>
                <a:gd name="T1" fmla="*/ 5 h 48"/>
                <a:gd name="T2" fmla="*/ 29 w 53"/>
                <a:gd name="T3" fmla="*/ 7 h 48"/>
                <a:gd name="T4" fmla="*/ 30 w 53"/>
                <a:gd name="T5" fmla="*/ 9 h 48"/>
                <a:gd name="T6" fmla="*/ 32 w 53"/>
                <a:gd name="T7" fmla="*/ 11 h 48"/>
                <a:gd name="T8" fmla="*/ 34 w 53"/>
                <a:gd name="T9" fmla="*/ 21 h 48"/>
                <a:gd name="T10" fmla="*/ 38 w 53"/>
                <a:gd name="T11" fmla="*/ 29 h 48"/>
                <a:gd name="T12" fmla="*/ 52 w 53"/>
                <a:gd name="T13" fmla="*/ 33 h 48"/>
                <a:gd name="T14" fmla="*/ 49 w 53"/>
                <a:gd name="T15" fmla="*/ 34 h 48"/>
                <a:gd name="T16" fmla="*/ 48 w 53"/>
                <a:gd name="T17" fmla="*/ 35 h 48"/>
                <a:gd name="T18" fmla="*/ 47 w 53"/>
                <a:gd name="T19" fmla="*/ 36 h 48"/>
                <a:gd name="T20" fmla="*/ 45 w 53"/>
                <a:gd name="T21" fmla="*/ 42 h 48"/>
                <a:gd name="T22" fmla="*/ 46 w 53"/>
                <a:gd name="T23" fmla="*/ 44 h 48"/>
                <a:gd name="T24" fmla="*/ 47 w 53"/>
                <a:gd name="T25" fmla="*/ 45 h 48"/>
                <a:gd name="T26" fmla="*/ 47 w 53"/>
                <a:gd name="T27" fmla="*/ 47 h 48"/>
                <a:gd name="T28" fmla="*/ 45 w 53"/>
                <a:gd name="T29" fmla="*/ 47 h 48"/>
                <a:gd name="T30" fmla="*/ 43 w 53"/>
                <a:gd name="T31" fmla="*/ 47 h 48"/>
                <a:gd name="T32" fmla="*/ 42 w 53"/>
                <a:gd name="T33" fmla="*/ 46 h 48"/>
                <a:gd name="T34" fmla="*/ 40 w 53"/>
                <a:gd name="T35" fmla="*/ 45 h 48"/>
                <a:gd name="T36" fmla="*/ 39 w 53"/>
                <a:gd name="T37" fmla="*/ 44 h 48"/>
                <a:gd name="T38" fmla="*/ 37 w 53"/>
                <a:gd name="T39" fmla="*/ 44 h 48"/>
                <a:gd name="T40" fmla="*/ 35 w 53"/>
                <a:gd name="T41" fmla="*/ 42 h 48"/>
                <a:gd name="T42" fmla="*/ 30 w 53"/>
                <a:gd name="T43" fmla="*/ 41 h 48"/>
                <a:gd name="T44" fmla="*/ 27 w 53"/>
                <a:gd name="T45" fmla="*/ 40 h 48"/>
                <a:gd name="T46" fmla="*/ 25 w 53"/>
                <a:gd name="T47" fmla="*/ 38 h 48"/>
                <a:gd name="T48" fmla="*/ 24 w 53"/>
                <a:gd name="T49" fmla="*/ 34 h 48"/>
                <a:gd name="T50" fmla="*/ 25 w 53"/>
                <a:gd name="T51" fmla="*/ 30 h 48"/>
                <a:gd name="T52" fmla="*/ 24 w 53"/>
                <a:gd name="T53" fmla="*/ 29 h 48"/>
                <a:gd name="T54" fmla="*/ 22 w 53"/>
                <a:gd name="T55" fmla="*/ 28 h 48"/>
                <a:gd name="T56" fmla="*/ 21 w 53"/>
                <a:gd name="T57" fmla="*/ 25 h 48"/>
                <a:gd name="T58" fmla="*/ 21 w 53"/>
                <a:gd name="T59" fmla="*/ 21 h 48"/>
                <a:gd name="T60" fmla="*/ 18 w 53"/>
                <a:gd name="T61" fmla="*/ 19 h 48"/>
                <a:gd name="T62" fmla="*/ 14 w 53"/>
                <a:gd name="T63" fmla="*/ 18 h 48"/>
                <a:gd name="T64" fmla="*/ 13 w 53"/>
                <a:gd name="T65" fmla="*/ 18 h 48"/>
                <a:gd name="T66" fmla="*/ 7 w 53"/>
                <a:gd name="T67" fmla="*/ 19 h 48"/>
                <a:gd name="T68" fmla="*/ 5 w 53"/>
                <a:gd name="T69" fmla="*/ 18 h 48"/>
                <a:gd name="T70" fmla="*/ 4 w 53"/>
                <a:gd name="T71" fmla="*/ 18 h 48"/>
                <a:gd name="T72" fmla="*/ 0 w 53"/>
                <a:gd name="T73" fmla="*/ 17 h 48"/>
                <a:gd name="T74" fmla="*/ 1 w 53"/>
                <a:gd name="T75" fmla="*/ 14 h 48"/>
                <a:gd name="T76" fmla="*/ 2 w 53"/>
                <a:gd name="T77" fmla="*/ 13 h 48"/>
                <a:gd name="T78" fmla="*/ 6 w 53"/>
                <a:gd name="T79" fmla="*/ 11 h 48"/>
                <a:gd name="T80" fmla="*/ 8 w 53"/>
                <a:gd name="T81" fmla="*/ 9 h 48"/>
                <a:gd name="T82" fmla="*/ 8 w 53"/>
                <a:gd name="T83" fmla="*/ 7 h 48"/>
                <a:gd name="T84" fmla="*/ 8 w 53"/>
                <a:gd name="T85" fmla="*/ 6 h 48"/>
                <a:gd name="T86" fmla="*/ 8 w 53"/>
                <a:gd name="T87" fmla="*/ 5 h 48"/>
                <a:gd name="T88" fmla="*/ 9 w 53"/>
                <a:gd name="T89" fmla="*/ 4 h 48"/>
                <a:gd name="T90" fmla="*/ 10 w 53"/>
                <a:gd name="T91" fmla="*/ 3 h 48"/>
                <a:gd name="T92" fmla="*/ 14 w 53"/>
                <a:gd name="T93" fmla="*/ 1 h 48"/>
                <a:gd name="T94" fmla="*/ 16 w 53"/>
                <a:gd name="T95" fmla="*/ 3 h 48"/>
                <a:gd name="T96" fmla="*/ 17 w 53"/>
                <a:gd name="T97" fmla="*/ 6 h 48"/>
                <a:gd name="T98" fmla="*/ 17 w 53"/>
                <a:gd name="T99" fmla="*/ 7 h 48"/>
                <a:gd name="T100" fmla="*/ 19 w 53"/>
                <a:gd name="T101" fmla="*/ 5 h 48"/>
                <a:gd name="T102" fmla="*/ 18 w 53"/>
                <a:gd name="T103" fmla="*/ 1 h 48"/>
                <a:gd name="T104" fmla="*/ 21 w 53"/>
                <a:gd name="T105" fmla="*/ 0 h 48"/>
                <a:gd name="T106" fmla="*/ 24 w 53"/>
                <a:gd name="T107" fmla="*/ 0 h 48"/>
                <a:gd name="T108" fmla="*/ 26 w 53"/>
                <a:gd name="T109" fmla="*/ 1 h 48"/>
                <a:gd name="T110" fmla="*/ 28 w 53"/>
                <a:gd name="T111" fmla="*/ 3 h 48"/>
                <a:gd name="T112" fmla="*/ 28 w 53"/>
                <a:gd name="T113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" h="48">
                  <a:moveTo>
                    <a:pt x="28" y="5"/>
                  </a:moveTo>
                  <a:lnTo>
                    <a:pt x="29" y="7"/>
                  </a:lnTo>
                  <a:lnTo>
                    <a:pt x="30" y="9"/>
                  </a:lnTo>
                  <a:lnTo>
                    <a:pt x="32" y="11"/>
                  </a:lnTo>
                  <a:lnTo>
                    <a:pt x="34" y="21"/>
                  </a:lnTo>
                  <a:lnTo>
                    <a:pt x="38" y="29"/>
                  </a:lnTo>
                  <a:lnTo>
                    <a:pt x="52" y="33"/>
                  </a:lnTo>
                  <a:lnTo>
                    <a:pt x="49" y="34"/>
                  </a:lnTo>
                  <a:lnTo>
                    <a:pt x="48" y="35"/>
                  </a:lnTo>
                  <a:lnTo>
                    <a:pt x="47" y="36"/>
                  </a:lnTo>
                  <a:lnTo>
                    <a:pt x="45" y="42"/>
                  </a:lnTo>
                  <a:lnTo>
                    <a:pt x="46" y="44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5" y="47"/>
                  </a:lnTo>
                  <a:lnTo>
                    <a:pt x="43" y="47"/>
                  </a:lnTo>
                  <a:lnTo>
                    <a:pt x="42" y="46"/>
                  </a:lnTo>
                  <a:lnTo>
                    <a:pt x="40" y="45"/>
                  </a:lnTo>
                  <a:lnTo>
                    <a:pt x="39" y="44"/>
                  </a:lnTo>
                  <a:lnTo>
                    <a:pt x="37" y="44"/>
                  </a:lnTo>
                  <a:lnTo>
                    <a:pt x="35" y="42"/>
                  </a:lnTo>
                  <a:lnTo>
                    <a:pt x="30" y="41"/>
                  </a:lnTo>
                  <a:lnTo>
                    <a:pt x="27" y="40"/>
                  </a:lnTo>
                  <a:lnTo>
                    <a:pt x="25" y="38"/>
                  </a:lnTo>
                  <a:lnTo>
                    <a:pt x="24" y="34"/>
                  </a:lnTo>
                  <a:lnTo>
                    <a:pt x="25" y="30"/>
                  </a:lnTo>
                  <a:lnTo>
                    <a:pt x="24" y="29"/>
                  </a:lnTo>
                  <a:lnTo>
                    <a:pt x="22" y="28"/>
                  </a:lnTo>
                  <a:lnTo>
                    <a:pt x="21" y="25"/>
                  </a:lnTo>
                  <a:lnTo>
                    <a:pt x="21" y="21"/>
                  </a:lnTo>
                  <a:lnTo>
                    <a:pt x="18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7" y="19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8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8" name="Freeform 431">
              <a:extLst>
                <a:ext uri="{FF2B5EF4-FFF2-40B4-BE49-F238E27FC236}">
                  <a16:creationId xmlns:a16="http://schemas.microsoft.com/office/drawing/2014/main" id="{5A6520E0-A45A-403D-9FE9-79E8B5613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5898" y="9902337"/>
              <a:ext cx="5494" cy="5497"/>
            </a:xfrm>
            <a:custGeom>
              <a:avLst/>
              <a:gdLst>
                <a:gd name="T0" fmla="*/ 4 w 5"/>
                <a:gd name="T1" fmla="*/ 3 h 5"/>
                <a:gd name="T2" fmla="*/ 0 w 5"/>
                <a:gd name="T3" fmla="*/ 4 h 5"/>
                <a:gd name="T4" fmla="*/ 0 w 5"/>
                <a:gd name="T5" fmla="*/ 1 h 5"/>
                <a:gd name="T6" fmla="*/ 2 w 5"/>
                <a:gd name="T7" fmla="*/ 0 h 5"/>
                <a:gd name="T8" fmla="*/ 4 w 5"/>
                <a:gd name="T9" fmla="*/ 1 h 5"/>
                <a:gd name="T10" fmla="*/ 4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9" name="Freeform 432">
              <a:extLst>
                <a:ext uri="{FF2B5EF4-FFF2-40B4-BE49-F238E27FC236}">
                  <a16:creationId xmlns:a16="http://schemas.microsoft.com/office/drawing/2014/main" id="{A617BDEC-896F-4FF2-9368-565C2CA6C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1516" y="9902337"/>
              <a:ext cx="54952" cy="10991"/>
            </a:xfrm>
            <a:custGeom>
              <a:avLst/>
              <a:gdLst>
                <a:gd name="T0" fmla="*/ 0 w 44"/>
                <a:gd name="T1" fmla="*/ 0 h 10"/>
                <a:gd name="T2" fmla="*/ 12 w 44"/>
                <a:gd name="T3" fmla="*/ 2 h 10"/>
                <a:gd name="T4" fmla="*/ 15 w 44"/>
                <a:gd name="T5" fmla="*/ 2 h 10"/>
                <a:gd name="T6" fmla="*/ 22 w 44"/>
                <a:gd name="T7" fmla="*/ 2 h 10"/>
                <a:gd name="T8" fmla="*/ 28 w 44"/>
                <a:gd name="T9" fmla="*/ 4 h 10"/>
                <a:gd name="T10" fmla="*/ 37 w 44"/>
                <a:gd name="T11" fmla="*/ 4 h 10"/>
                <a:gd name="T12" fmla="*/ 41 w 44"/>
                <a:gd name="T13" fmla="*/ 5 h 10"/>
                <a:gd name="T14" fmla="*/ 43 w 44"/>
                <a:gd name="T15" fmla="*/ 6 h 10"/>
                <a:gd name="T16" fmla="*/ 37 w 44"/>
                <a:gd name="T17" fmla="*/ 8 h 10"/>
                <a:gd name="T18" fmla="*/ 35 w 44"/>
                <a:gd name="T19" fmla="*/ 8 h 10"/>
                <a:gd name="T20" fmla="*/ 30 w 44"/>
                <a:gd name="T21" fmla="*/ 9 h 10"/>
                <a:gd name="T22" fmla="*/ 26 w 44"/>
                <a:gd name="T23" fmla="*/ 8 h 10"/>
                <a:gd name="T24" fmla="*/ 23 w 44"/>
                <a:gd name="T25" fmla="*/ 9 h 10"/>
                <a:gd name="T26" fmla="*/ 21 w 44"/>
                <a:gd name="T27" fmla="*/ 8 h 10"/>
                <a:gd name="T28" fmla="*/ 17 w 44"/>
                <a:gd name="T29" fmla="*/ 7 h 10"/>
                <a:gd name="T30" fmla="*/ 12 w 44"/>
                <a:gd name="T31" fmla="*/ 4 h 10"/>
                <a:gd name="T32" fmla="*/ 1 w 44"/>
                <a:gd name="T33" fmla="*/ 2 h 10"/>
                <a:gd name="T34" fmla="*/ 0 w 44"/>
                <a:gd name="T35" fmla="*/ 1 h 10"/>
                <a:gd name="T36" fmla="*/ 0 w 44"/>
                <a:gd name="T3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0">
                  <a:moveTo>
                    <a:pt x="0" y="0"/>
                  </a:moveTo>
                  <a:lnTo>
                    <a:pt x="12" y="2"/>
                  </a:lnTo>
                  <a:lnTo>
                    <a:pt x="15" y="2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7" y="4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37" y="8"/>
                  </a:lnTo>
                  <a:lnTo>
                    <a:pt x="35" y="8"/>
                  </a:lnTo>
                  <a:lnTo>
                    <a:pt x="30" y="9"/>
                  </a:lnTo>
                  <a:lnTo>
                    <a:pt x="26" y="8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17" y="7"/>
                  </a:lnTo>
                  <a:lnTo>
                    <a:pt x="1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0" name="Freeform 433">
              <a:extLst>
                <a:ext uri="{FF2B5EF4-FFF2-40B4-BE49-F238E27FC236}">
                  <a16:creationId xmlns:a16="http://schemas.microsoft.com/office/drawing/2014/main" id="{42DAC481-BDA4-4011-9CD2-6987A331E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3882" y="9902337"/>
              <a:ext cx="38468" cy="16488"/>
            </a:xfrm>
            <a:custGeom>
              <a:avLst/>
              <a:gdLst>
                <a:gd name="T0" fmla="*/ 19 w 30"/>
                <a:gd name="T1" fmla="*/ 1 h 12"/>
                <a:gd name="T2" fmla="*/ 22 w 30"/>
                <a:gd name="T3" fmla="*/ 2 h 12"/>
                <a:gd name="T4" fmla="*/ 22 w 30"/>
                <a:gd name="T5" fmla="*/ 2 h 12"/>
                <a:gd name="T6" fmla="*/ 23 w 30"/>
                <a:gd name="T7" fmla="*/ 1 h 12"/>
                <a:gd name="T8" fmla="*/ 24 w 30"/>
                <a:gd name="T9" fmla="*/ 1 h 12"/>
                <a:gd name="T10" fmla="*/ 26 w 30"/>
                <a:gd name="T11" fmla="*/ 1 h 12"/>
                <a:gd name="T12" fmla="*/ 26 w 30"/>
                <a:gd name="T13" fmla="*/ 4 h 12"/>
                <a:gd name="T14" fmla="*/ 27 w 30"/>
                <a:gd name="T15" fmla="*/ 3 h 12"/>
                <a:gd name="T16" fmla="*/ 29 w 30"/>
                <a:gd name="T17" fmla="*/ 4 h 12"/>
                <a:gd name="T18" fmla="*/ 29 w 30"/>
                <a:gd name="T19" fmla="*/ 4 h 12"/>
                <a:gd name="T20" fmla="*/ 29 w 30"/>
                <a:gd name="T21" fmla="*/ 7 h 12"/>
                <a:gd name="T22" fmla="*/ 23 w 30"/>
                <a:gd name="T23" fmla="*/ 7 h 12"/>
                <a:gd name="T24" fmla="*/ 20 w 30"/>
                <a:gd name="T25" fmla="*/ 9 h 12"/>
                <a:gd name="T26" fmla="*/ 15 w 30"/>
                <a:gd name="T27" fmla="*/ 7 h 12"/>
                <a:gd name="T28" fmla="*/ 9 w 30"/>
                <a:gd name="T29" fmla="*/ 10 h 12"/>
                <a:gd name="T30" fmla="*/ 5 w 30"/>
                <a:gd name="T31" fmla="*/ 11 h 12"/>
                <a:gd name="T32" fmla="*/ 2 w 30"/>
                <a:gd name="T33" fmla="*/ 11 h 12"/>
                <a:gd name="T34" fmla="*/ 0 w 30"/>
                <a:gd name="T35" fmla="*/ 6 h 12"/>
                <a:gd name="T36" fmla="*/ 1 w 30"/>
                <a:gd name="T37" fmla="*/ 1 h 12"/>
                <a:gd name="T38" fmla="*/ 2 w 30"/>
                <a:gd name="T39" fmla="*/ 0 h 12"/>
                <a:gd name="T40" fmla="*/ 4 w 30"/>
                <a:gd name="T41" fmla="*/ 0 h 12"/>
                <a:gd name="T42" fmla="*/ 10 w 30"/>
                <a:gd name="T43" fmla="*/ 0 h 12"/>
                <a:gd name="T44" fmla="*/ 19 w 30"/>
                <a:gd name="T4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2">
                  <a:moveTo>
                    <a:pt x="19" y="1"/>
                  </a:moveTo>
                  <a:lnTo>
                    <a:pt x="22" y="2"/>
                  </a:lnTo>
                  <a:lnTo>
                    <a:pt x="22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6" y="4"/>
                  </a:lnTo>
                  <a:lnTo>
                    <a:pt x="27" y="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7"/>
                  </a:lnTo>
                  <a:lnTo>
                    <a:pt x="23" y="7"/>
                  </a:lnTo>
                  <a:lnTo>
                    <a:pt x="20" y="9"/>
                  </a:lnTo>
                  <a:lnTo>
                    <a:pt x="15" y="7"/>
                  </a:lnTo>
                  <a:lnTo>
                    <a:pt x="9" y="10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0" y="6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9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1" name="Freeform 434">
              <a:extLst>
                <a:ext uri="{FF2B5EF4-FFF2-40B4-BE49-F238E27FC236}">
                  <a16:creationId xmlns:a16="http://schemas.microsoft.com/office/drawing/2014/main" id="{68D00380-1C7F-436D-9A28-E5FBEB370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7206" y="9907834"/>
              <a:ext cx="27474" cy="16483"/>
            </a:xfrm>
            <a:custGeom>
              <a:avLst/>
              <a:gdLst>
                <a:gd name="T0" fmla="*/ 19 w 22"/>
                <a:gd name="T1" fmla="*/ 0 h 12"/>
                <a:gd name="T2" fmla="*/ 19 w 22"/>
                <a:gd name="T3" fmla="*/ 1 h 12"/>
                <a:gd name="T4" fmla="*/ 21 w 22"/>
                <a:gd name="T5" fmla="*/ 3 h 12"/>
                <a:gd name="T6" fmla="*/ 20 w 22"/>
                <a:gd name="T7" fmla="*/ 6 h 12"/>
                <a:gd name="T8" fmla="*/ 19 w 22"/>
                <a:gd name="T9" fmla="*/ 6 h 12"/>
                <a:gd name="T10" fmla="*/ 20 w 22"/>
                <a:gd name="T11" fmla="*/ 8 h 12"/>
                <a:gd name="T12" fmla="*/ 20 w 22"/>
                <a:gd name="T13" fmla="*/ 8 h 12"/>
                <a:gd name="T14" fmla="*/ 19 w 22"/>
                <a:gd name="T15" fmla="*/ 9 h 12"/>
                <a:gd name="T16" fmla="*/ 18 w 22"/>
                <a:gd name="T17" fmla="*/ 9 h 12"/>
                <a:gd name="T18" fmla="*/ 17 w 22"/>
                <a:gd name="T19" fmla="*/ 10 h 12"/>
                <a:gd name="T20" fmla="*/ 15 w 22"/>
                <a:gd name="T21" fmla="*/ 11 h 12"/>
                <a:gd name="T22" fmla="*/ 12 w 22"/>
                <a:gd name="T23" fmla="*/ 11 h 12"/>
                <a:gd name="T24" fmla="*/ 10 w 22"/>
                <a:gd name="T25" fmla="*/ 10 h 12"/>
                <a:gd name="T26" fmla="*/ 4 w 22"/>
                <a:gd name="T27" fmla="*/ 9 h 12"/>
                <a:gd name="T28" fmla="*/ 0 w 22"/>
                <a:gd name="T29" fmla="*/ 6 h 12"/>
                <a:gd name="T30" fmla="*/ 0 w 22"/>
                <a:gd name="T31" fmla="*/ 5 h 12"/>
                <a:gd name="T32" fmla="*/ 7 w 22"/>
                <a:gd name="T33" fmla="*/ 2 h 12"/>
                <a:gd name="T34" fmla="*/ 11 w 22"/>
                <a:gd name="T35" fmla="*/ 1 h 12"/>
                <a:gd name="T36" fmla="*/ 14 w 22"/>
                <a:gd name="T37" fmla="*/ 1 h 12"/>
                <a:gd name="T38" fmla="*/ 17 w 22"/>
                <a:gd name="T39" fmla="*/ 0 h 12"/>
                <a:gd name="T40" fmla="*/ 19 w 2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12">
                  <a:moveTo>
                    <a:pt x="19" y="0"/>
                  </a:moveTo>
                  <a:lnTo>
                    <a:pt x="19" y="1"/>
                  </a:lnTo>
                  <a:lnTo>
                    <a:pt x="21" y="3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0" y="10"/>
                  </a:lnTo>
                  <a:lnTo>
                    <a:pt x="4" y="9"/>
                  </a:lnTo>
                  <a:lnTo>
                    <a:pt x="0" y="6"/>
                  </a:lnTo>
                  <a:lnTo>
                    <a:pt x="0" y="5"/>
                  </a:lnTo>
                  <a:lnTo>
                    <a:pt x="7" y="2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9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2" name="Freeform 435">
              <a:extLst>
                <a:ext uri="{FF2B5EF4-FFF2-40B4-BE49-F238E27FC236}">
                  <a16:creationId xmlns:a16="http://schemas.microsoft.com/office/drawing/2014/main" id="{0FFA945B-6490-4B8B-9889-6ABED01F0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4427" y="9907834"/>
              <a:ext cx="5494" cy="5494"/>
            </a:xfrm>
            <a:custGeom>
              <a:avLst/>
              <a:gdLst>
                <a:gd name="T0" fmla="*/ 3 w 4"/>
                <a:gd name="T1" fmla="*/ 2 h 5"/>
                <a:gd name="T2" fmla="*/ 1 w 4"/>
                <a:gd name="T3" fmla="*/ 4 h 5"/>
                <a:gd name="T4" fmla="*/ 0 w 4"/>
                <a:gd name="T5" fmla="*/ 3 h 5"/>
                <a:gd name="T6" fmla="*/ 1 w 4"/>
                <a:gd name="T7" fmla="*/ 1 h 5"/>
                <a:gd name="T8" fmla="*/ 2 w 4"/>
                <a:gd name="T9" fmla="*/ 1 h 5"/>
                <a:gd name="T10" fmla="*/ 3 w 4"/>
                <a:gd name="T11" fmla="*/ 0 h 5"/>
                <a:gd name="T12" fmla="*/ 3 w 4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3" name="Freeform 436">
              <a:extLst>
                <a:ext uri="{FF2B5EF4-FFF2-40B4-BE49-F238E27FC236}">
                  <a16:creationId xmlns:a16="http://schemas.microsoft.com/office/drawing/2014/main" id="{2C92654C-BE92-4BA1-9A8B-E784F7C93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2350" y="9907834"/>
              <a:ext cx="38465" cy="5494"/>
            </a:xfrm>
            <a:custGeom>
              <a:avLst/>
              <a:gdLst>
                <a:gd name="T0" fmla="*/ 19 w 29"/>
                <a:gd name="T1" fmla="*/ 0 h 6"/>
                <a:gd name="T2" fmla="*/ 28 w 29"/>
                <a:gd name="T3" fmla="*/ 1 h 6"/>
                <a:gd name="T4" fmla="*/ 26 w 29"/>
                <a:gd name="T5" fmla="*/ 2 h 6"/>
                <a:gd name="T6" fmla="*/ 17 w 29"/>
                <a:gd name="T7" fmla="*/ 4 h 6"/>
                <a:gd name="T8" fmla="*/ 13 w 29"/>
                <a:gd name="T9" fmla="*/ 3 h 6"/>
                <a:gd name="T10" fmla="*/ 2 w 29"/>
                <a:gd name="T11" fmla="*/ 5 h 6"/>
                <a:gd name="T12" fmla="*/ 1 w 29"/>
                <a:gd name="T13" fmla="*/ 5 h 6"/>
                <a:gd name="T14" fmla="*/ 1 w 29"/>
                <a:gd name="T15" fmla="*/ 3 h 6"/>
                <a:gd name="T16" fmla="*/ 0 w 29"/>
                <a:gd name="T17" fmla="*/ 2 h 6"/>
                <a:gd name="T18" fmla="*/ 1 w 29"/>
                <a:gd name="T19" fmla="*/ 0 h 6"/>
                <a:gd name="T20" fmla="*/ 3 w 29"/>
                <a:gd name="T21" fmla="*/ 0 h 6"/>
                <a:gd name="T22" fmla="*/ 9 w 29"/>
                <a:gd name="T23" fmla="*/ 0 h 6"/>
                <a:gd name="T24" fmla="*/ 19 w 29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6">
                  <a:moveTo>
                    <a:pt x="19" y="0"/>
                  </a:moveTo>
                  <a:lnTo>
                    <a:pt x="28" y="1"/>
                  </a:lnTo>
                  <a:lnTo>
                    <a:pt x="26" y="2"/>
                  </a:lnTo>
                  <a:lnTo>
                    <a:pt x="17" y="4"/>
                  </a:lnTo>
                  <a:lnTo>
                    <a:pt x="13" y="3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9" y="0"/>
                  </a:lnTo>
                  <a:lnTo>
                    <a:pt x="19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4" name="Freeform 437">
              <a:extLst>
                <a:ext uri="{FF2B5EF4-FFF2-40B4-BE49-F238E27FC236}">
                  <a16:creationId xmlns:a16="http://schemas.microsoft.com/office/drawing/2014/main" id="{29945651-FAC7-4C60-8F56-789843C21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1901" y="9913327"/>
              <a:ext cx="5497" cy="5497"/>
            </a:xfrm>
            <a:custGeom>
              <a:avLst/>
              <a:gdLst>
                <a:gd name="T0" fmla="*/ 2 w 4"/>
                <a:gd name="T1" fmla="*/ 2 h 4"/>
                <a:gd name="T2" fmla="*/ 3 w 4"/>
                <a:gd name="T3" fmla="*/ 3 h 4"/>
                <a:gd name="T4" fmla="*/ 1 w 4"/>
                <a:gd name="T5" fmla="*/ 3 h 4"/>
                <a:gd name="T6" fmla="*/ 0 w 4"/>
                <a:gd name="T7" fmla="*/ 1 h 4"/>
                <a:gd name="T8" fmla="*/ 0 w 4"/>
                <a:gd name="T9" fmla="*/ 0 h 4"/>
                <a:gd name="T10" fmla="*/ 2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5" name="Freeform 438">
              <a:extLst>
                <a:ext uri="{FF2B5EF4-FFF2-40B4-BE49-F238E27FC236}">
                  <a16:creationId xmlns:a16="http://schemas.microsoft.com/office/drawing/2014/main" id="{A1E4FC82-FAA4-4469-802F-A5C9129CB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8834" y="9913327"/>
              <a:ext cx="10991" cy="21981"/>
            </a:xfrm>
            <a:custGeom>
              <a:avLst/>
              <a:gdLst>
                <a:gd name="T0" fmla="*/ 6 w 7"/>
                <a:gd name="T1" fmla="*/ 15 h 16"/>
                <a:gd name="T2" fmla="*/ 5 w 7"/>
                <a:gd name="T3" fmla="*/ 15 h 16"/>
                <a:gd name="T4" fmla="*/ 3 w 7"/>
                <a:gd name="T5" fmla="*/ 14 h 16"/>
                <a:gd name="T6" fmla="*/ 2 w 7"/>
                <a:gd name="T7" fmla="*/ 9 h 16"/>
                <a:gd name="T8" fmla="*/ 1 w 7"/>
                <a:gd name="T9" fmla="*/ 8 h 16"/>
                <a:gd name="T10" fmla="*/ 0 w 7"/>
                <a:gd name="T11" fmla="*/ 3 h 16"/>
                <a:gd name="T12" fmla="*/ 0 w 7"/>
                <a:gd name="T13" fmla="*/ 2 h 16"/>
                <a:gd name="T14" fmla="*/ 1 w 7"/>
                <a:gd name="T15" fmla="*/ 0 h 16"/>
                <a:gd name="T16" fmla="*/ 3 w 7"/>
                <a:gd name="T17" fmla="*/ 0 h 16"/>
                <a:gd name="T18" fmla="*/ 4 w 7"/>
                <a:gd name="T19" fmla="*/ 2 h 16"/>
                <a:gd name="T20" fmla="*/ 3 w 7"/>
                <a:gd name="T21" fmla="*/ 6 h 16"/>
                <a:gd name="T22" fmla="*/ 6 w 7"/>
                <a:gd name="T23" fmla="*/ 13 h 16"/>
                <a:gd name="T24" fmla="*/ 6 w 7"/>
                <a:gd name="T2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6">
                  <a:moveTo>
                    <a:pt x="6" y="15"/>
                  </a:moveTo>
                  <a:lnTo>
                    <a:pt x="5" y="15"/>
                  </a:lnTo>
                  <a:lnTo>
                    <a:pt x="3" y="14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3" y="6"/>
                  </a:lnTo>
                  <a:lnTo>
                    <a:pt x="6" y="13"/>
                  </a:lnTo>
                  <a:lnTo>
                    <a:pt x="6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6" name="Freeform 439">
              <a:extLst>
                <a:ext uri="{FF2B5EF4-FFF2-40B4-BE49-F238E27FC236}">
                  <a16:creationId xmlns:a16="http://schemas.microsoft.com/office/drawing/2014/main" id="{72F2340E-34AE-4D23-B0AC-A0E0A9E76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9699" y="9918824"/>
              <a:ext cx="10991" cy="16483"/>
            </a:xfrm>
            <a:custGeom>
              <a:avLst/>
              <a:gdLst>
                <a:gd name="T0" fmla="*/ 9 w 10"/>
                <a:gd name="T1" fmla="*/ 9 h 12"/>
                <a:gd name="T2" fmla="*/ 9 w 10"/>
                <a:gd name="T3" fmla="*/ 11 h 12"/>
                <a:gd name="T4" fmla="*/ 4 w 10"/>
                <a:gd name="T5" fmla="*/ 7 h 12"/>
                <a:gd name="T6" fmla="*/ 1 w 10"/>
                <a:gd name="T7" fmla="*/ 7 h 12"/>
                <a:gd name="T8" fmla="*/ 0 w 10"/>
                <a:gd name="T9" fmla="*/ 4 h 12"/>
                <a:gd name="T10" fmla="*/ 0 w 10"/>
                <a:gd name="T11" fmla="*/ 2 h 12"/>
                <a:gd name="T12" fmla="*/ 0 w 10"/>
                <a:gd name="T13" fmla="*/ 1 h 12"/>
                <a:gd name="T14" fmla="*/ 1 w 10"/>
                <a:gd name="T15" fmla="*/ 0 h 12"/>
                <a:gd name="T16" fmla="*/ 2 w 10"/>
                <a:gd name="T17" fmla="*/ 0 h 12"/>
                <a:gd name="T18" fmla="*/ 4 w 10"/>
                <a:gd name="T19" fmla="*/ 1 h 12"/>
                <a:gd name="T20" fmla="*/ 6 w 10"/>
                <a:gd name="T21" fmla="*/ 4 h 12"/>
                <a:gd name="T22" fmla="*/ 8 w 10"/>
                <a:gd name="T23" fmla="*/ 8 h 12"/>
                <a:gd name="T24" fmla="*/ 9 w 10"/>
                <a:gd name="T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2">
                  <a:moveTo>
                    <a:pt x="9" y="9"/>
                  </a:moveTo>
                  <a:lnTo>
                    <a:pt x="9" y="11"/>
                  </a:lnTo>
                  <a:lnTo>
                    <a:pt x="4" y="7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6" y="4"/>
                  </a:lnTo>
                  <a:lnTo>
                    <a:pt x="8" y="8"/>
                  </a:lnTo>
                  <a:lnTo>
                    <a:pt x="9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7" name="Freeform 440">
              <a:extLst>
                <a:ext uri="{FF2B5EF4-FFF2-40B4-BE49-F238E27FC236}">
                  <a16:creationId xmlns:a16="http://schemas.microsoft.com/office/drawing/2014/main" id="{8B3C6377-3254-4274-B01F-ACF94B7E4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7555" y="9918824"/>
              <a:ext cx="5497" cy="5494"/>
            </a:xfrm>
            <a:custGeom>
              <a:avLst/>
              <a:gdLst>
                <a:gd name="T0" fmla="*/ 1 w 3"/>
                <a:gd name="T1" fmla="*/ 3 h 4"/>
                <a:gd name="T2" fmla="*/ 0 w 3"/>
                <a:gd name="T3" fmla="*/ 3 h 4"/>
                <a:gd name="T4" fmla="*/ 0 w 3"/>
                <a:gd name="T5" fmla="*/ 2 h 4"/>
                <a:gd name="T6" fmla="*/ 1 w 3"/>
                <a:gd name="T7" fmla="*/ 0 h 4"/>
                <a:gd name="T8" fmla="*/ 1 w 3"/>
                <a:gd name="T9" fmla="*/ 0 h 4"/>
                <a:gd name="T10" fmla="*/ 2 w 3"/>
                <a:gd name="T11" fmla="*/ 0 h 4"/>
                <a:gd name="T12" fmla="*/ 2 w 3"/>
                <a:gd name="T13" fmla="*/ 1 h 4"/>
                <a:gd name="T14" fmla="*/ 1 w 3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8" name="Freeform 441">
              <a:extLst>
                <a:ext uri="{FF2B5EF4-FFF2-40B4-BE49-F238E27FC236}">
                  <a16:creationId xmlns:a16="http://schemas.microsoft.com/office/drawing/2014/main" id="{5166DFFB-96F0-436B-907D-AAE901175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6187" y="9935308"/>
              <a:ext cx="10991" cy="10991"/>
            </a:xfrm>
            <a:custGeom>
              <a:avLst/>
              <a:gdLst>
                <a:gd name="T0" fmla="*/ 8 w 9"/>
                <a:gd name="T1" fmla="*/ 7 h 10"/>
                <a:gd name="T2" fmla="*/ 5 w 9"/>
                <a:gd name="T3" fmla="*/ 9 h 10"/>
                <a:gd name="T4" fmla="*/ 2 w 9"/>
                <a:gd name="T5" fmla="*/ 9 h 10"/>
                <a:gd name="T6" fmla="*/ 1 w 9"/>
                <a:gd name="T7" fmla="*/ 7 h 10"/>
                <a:gd name="T8" fmla="*/ 2 w 9"/>
                <a:gd name="T9" fmla="*/ 3 h 10"/>
                <a:gd name="T10" fmla="*/ 0 w 9"/>
                <a:gd name="T11" fmla="*/ 3 h 10"/>
                <a:gd name="T12" fmla="*/ 0 w 9"/>
                <a:gd name="T13" fmla="*/ 2 h 10"/>
                <a:gd name="T14" fmla="*/ 1 w 9"/>
                <a:gd name="T15" fmla="*/ 0 h 10"/>
                <a:gd name="T16" fmla="*/ 2 w 9"/>
                <a:gd name="T17" fmla="*/ 0 h 10"/>
                <a:gd name="T18" fmla="*/ 8 w 9"/>
                <a:gd name="T19" fmla="*/ 4 h 10"/>
                <a:gd name="T20" fmla="*/ 8 w 9"/>
                <a:gd name="T2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0">
                  <a:moveTo>
                    <a:pt x="8" y="7"/>
                  </a:moveTo>
                  <a:lnTo>
                    <a:pt x="5" y="9"/>
                  </a:lnTo>
                  <a:lnTo>
                    <a:pt x="2" y="9"/>
                  </a:lnTo>
                  <a:lnTo>
                    <a:pt x="1" y="7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8" y="4"/>
                  </a:lnTo>
                  <a:lnTo>
                    <a:pt x="8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9" name="Freeform 442">
              <a:extLst>
                <a:ext uri="{FF2B5EF4-FFF2-40B4-BE49-F238E27FC236}">
                  <a16:creationId xmlns:a16="http://schemas.microsoft.com/office/drawing/2014/main" id="{707BC493-8ED8-4A32-9893-8629DD9C1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91936" y="9935308"/>
              <a:ext cx="27474" cy="27478"/>
            </a:xfrm>
            <a:custGeom>
              <a:avLst/>
              <a:gdLst>
                <a:gd name="T0" fmla="*/ 19 w 23"/>
                <a:gd name="T1" fmla="*/ 14 h 22"/>
                <a:gd name="T2" fmla="*/ 19 w 23"/>
                <a:gd name="T3" fmla="*/ 18 h 22"/>
                <a:gd name="T4" fmla="*/ 18 w 23"/>
                <a:gd name="T5" fmla="*/ 19 h 22"/>
                <a:gd name="T6" fmla="*/ 16 w 23"/>
                <a:gd name="T7" fmla="*/ 20 h 22"/>
                <a:gd name="T8" fmla="*/ 15 w 23"/>
                <a:gd name="T9" fmla="*/ 21 h 22"/>
                <a:gd name="T10" fmla="*/ 13 w 23"/>
                <a:gd name="T11" fmla="*/ 21 h 22"/>
                <a:gd name="T12" fmla="*/ 12 w 23"/>
                <a:gd name="T13" fmla="*/ 19 h 22"/>
                <a:gd name="T14" fmla="*/ 11 w 23"/>
                <a:gd name="T15" fmla="*/ 18 h 22"/>
                <a:gd name="T16" fmla="*/ 9 w 23"/>
                <a:gd name="T17" fmla="*/ 17 h 22"/>
                <a:gd name="T18" fmla="*/ 8 w 23"/>
                <a:gd name="T19" fmla="*/ 17 h 22"/>
                <a:gd name="T20" fmla="*/ 8 w 23"/>
                <a:gd name="T21" fmla="*/ 19 h 22"/>
                <a:gd name="T22" fmla="*/ 3 w 23"/>
                <a:gd name="T23" fmla="*/ 21 h 22"/>
                <a:gd name="T24" fmla="*/ 2 w 23"/>
                <a:gd name="T25" fmla="*/ 21 h 22"/>
                <a:gd name="T26" fmla="*/ 2 w 23"/>
                <a:gd name="T27" fmla="*/ 18 h 22"/>
                <a:gd name="T28" fmla="*/ 1 w 23"/>
                <a:gd name="T29" fmla="*/ 16 h 22"/>
                <a:gd name="T30" fmla="*/ 1 w 23"/>
                <a:gd name="T31" fmla="*/ 14 h 22"/>
                <a:gd name="T32" fmla="*/ 0 w 23"/>
                <a:gd name="T33" fmla="*/ 13 h 22"/>
                <a:gd name="T34" fmla="*/ 0 w 23"/>
                <a:gd name="T35" fmla="*/ 12 h 22"/>
                <a:gd name="T36" fmla="*/ 1 w 23"/>
                <a:gd name="T37" fmla="*/ 10 h 22"/>
                <a:gd name="T38" fmla="*/ 1 w 23"/>
                <a:gd name="T39" fmla="*/ 8 h 22"/>
                <a:gd name="T40" fmla="*/ 2 w 23"/>
                <a:gd name="T41" fmla="*/ 7 h 22"/>
                <a:gd name="T42" fmla="*/ 3 w 23"/>
                <a:gd name="T43" fmla="*/ 1 h 22"/>
                <a:gd name="T44" fmla="*/ 8 w 23"/>
                <a:gd name="T45" fmla="*/ 0 h 22"/>
                <a:gd name="T46" fmla="*/ 10 w 23"/>
                <a:gd name="T47" fmla="*/ 1 h 22"/>
                <a:gd name="T48" fmla="*/ 16 w 23"/>
                <a:gd name="T49" fmla="*/ 2 h 22"/>
                <a:gd name="T50" fmla="*/ 20 w 23"/>
                <a:gd name="T51" fmla="*/ 5 h 22"/>
                <a:gd name="T52" fmla="*/ 22 w 23"/>
                <a:gd name="T53" fmla="*/ 9 h 22"/>
                <a:gd name="T54" fmla="*/ 19 w 23"/>
                <a:gd name="T5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22">
                  <a:moveTo>
                    <a:pt x="19" y="14"/>
                  </a:moveTo>
                  <a:lnTo>
                    <a:pt x="19" y="18"/>
                  </a:lnTo>
                  <a:lnTo>
                    <a:pt x="18" y="19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19"/>
                  </a:lnTo>
                  <a:lnTo>
                    <a:pt x="11" y="18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3" y="1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6" y="2"/>
                  </a:lnTo>
                  <a:lnTo>
                    <a:pt x="20" y="5"/>
                  </a:lnTo>
                  <a:lnTo>
                    <a:pt x="22" y="9"/>
                  </a:lnTo>
                  <a:lnTo>
                    <a:pt x="19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0" name="Freeform 443">
              <a:extLst>
                <a:ext uri="{FF2B5EF4-FFF2-40B4-BE49-F238E27FC236}">
                  <a16:creationId xmlns:a16="http://schemas.microsoft.com/office/drawing/2014/main" id="{088F88C8-473C-4357-B857-75153CDF9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1679" y="9946298"/>
              <a:ext cx="10991" cy="21981"/>
            </a:xfrm>
            <a:custGeom>
              <a:avLst/>
              <a:gdLst>
                <a:gd name="T0" fmla="*/ 7 w 10"/>
                <a:gd name="T1" fmla="*/ 12 h 17"/>
                <a:gd name="T2" fmla="*/ 9 w 10"/>
                <a:gd name="T3" fmla="*/ 16 h 17"/>
                <a:gd name="T4" fmla="*/ 5 w 10"/>
                <a:gd name="T5" fmla="*/ 13 h 17"/>
                <a:gd name="T6" fmla="*/ 5 w 10"/>
                <a:gd name="T7" fmla="*/ 11 h 17"/>
                <a:gd name="T8" fmla="*/ 5 w 10"/>
                <a:gd name="T9" fmla="*/ 10 h 17"/>
                <a:gd name="T10" fmla="*/ 3 w 10"/>
                <a:gd name="T11" fmla="*/ 8 h 17"/>
                <a:gd name="T12" fmla="*/ 1 w 10"/>
                <a:gd name="T13" fmla="*/ 6 h 17"/>
                <a:gd name="T14" fmla="*/ 0 w 10"/>
                <a:gd name="T15" fmla="*/ 1 h 17"/>
                <a:gd name="T16" fmla="*/ 1 w 10"/>
                <a:gd name="T17" fmla="*/ 0 h 17"/>
                <a:gd name="T18" fmla="*/ 2 w 10"/>
                <a:gd name="T19" fmla="*/ 0 h 17"/>
                <a:gd name="T20" fmla="*/ 8 w 10"/>
                <a:gd name="T21" fmla="*/ 6 h 17"/>
                <a:gd name="T22" fmla="*/ 9 w 10"/>
                <a:gd name="T23" fmla="*/ 8 h 17"/>
                <a:gd name="T24" fmla="*/ 9 w 10"/>
                <a:gd name="T25" fmla="*/ 10 h 17"/>
                <a:gd name="T26" fmla="*/ 7 w 10"/>
                <a:gd name="T27" fmla="*/ 11 h 17"/>
                <a:gd name="T28" fmla="*/ 7 w 10"/>
                <a:gd name="T2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7">
                  <a:moveTo>
                    <a:pt x="7" y="12"/>
                  </a:moveTo>
                  <a:lnTo>
                    <a:pt x="9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8" y="6"/>
                  </a:lnTo>
                  <a:lnTo>
                    <a:pt x="9" y="8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7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1" name="Freeform 444">
              <a:extLst>
                <a:ext uri="{FF2B5EF4-FFF2-40B4-BE49-F238E27FC236}">
                  <a16:creationId xmlns:a16="http://schemas.microsoft.com/office/drawing/2014/main" id="{89BD05B7-403A-431F-9CBE-9CCA5942B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5766" y="9946298"/>
              <a:ext cx="115401" cy="38468"/>
            </a:xfrm>
            <a:custGeom>
              <a:avLst/>
              <a:gdLst>
                <a:gd name="T0" fmla="*/ 63 w 91"/>
                <a:gd name="T1" fmla="*/ 6 h 33"/>
                <a:gd name="T2" fmla="*/ 73 w 91"/>
                <a:gd name="T3" fmla="*/ 6 h 33"/>
                <a:gd name="T4" fmla="*/ 81 w 91"/>
                <a:gd name="T5" fmla="*/ 10 h 33"/>
                <a:gd name="T6" fmla="*/ 83 w 91"/>
                <a:gd name="T7" fmla="*/ 16 h 33"/>
                <a:gd name="T8" fmla="*/ 86 w 91"/>
                <a:gd name="T9" fmla="*/ 19 h 33"/>
                <a:gd name="T10" fmla="*/ 89 w 91"/>
                <a:gd name="T11" fmla="*/ 22 h 33"/>
                <a:gd name="T12" fmla="*/ 88 w 91"/>
                <a:gd name="T13" fmla="*/ 32 h 33"/>
                <a:gd name="T14" fmla="*/ 75 w 91"/>
                <a:gd name="T15" fmla="*/ 25 h 33"/>
                <a:gd name="T16" fmla="*/ 65 w 91"/>
                <a:gd name="T17" fmla="*/ 20 h 33"/>
                <a:gd name="T18" fmla="*/ 62 w 91"/>
                <a:gd name="T19" fmla="*/ 18 h 33"/>
                <a:gd name="T20" fmla="*/ 52 w 91"/>
                <a:gd name="T21" fmla="*/ 16 h 33"/>
                <a:gd name="T22" fmla="*/ 49 w 91"/>
                <a:gd name="T23" fmla="*/ 16 h 33"/>
                <a:gd name="T24" fmla="*/ 49 w 91"/>
                <a:gd name="T25" fmla="*/ 19 h 33"/>
                <a:gd name="T26" fmla="*/ 44 w 91"/>
                <a:gd name="T27" fmla="*/ 19 h 33"/>
                <a:gd name="T28" fmla="*/ 37 w 91"/>
                <a:gd name="T29" fmla="*/ 17 h 33"/>
                <a:gd name="T30" fmla="*/ 32 w 91"/>
                <a:gd name="T31" fmla="*/ 16 h 33"/>
                <a:gd name="T32" fmla="*/ 32 w 91"/>
                <a:gd name="T33" fmla="*/ 14 h 33"/>
                <a:gd name="T34" fmla="*/ 29 w 91"/>
                <a:gd name="T35" fmla="*/ 13 h 33"/>
                <a:gd name="T36" fmla="*/ 26 w 91"/>
                <a:gd name="T37" fmla="*/ 15 h 33"/>
                <a:gd name="T38" fmla="*/ 23 w 91"/>
                <a:gd name="T39" fmla="*/ 19 h 33"/>
                <a:gd name="T40" fmla="*/ 18 w 91"/>
                <a:gd name="T41" fmla="*/ 19 h 33"/>
                <a:gd name="T42" fmla="*/ 12 w 91"/>
                <a:gd name="T43" fmla="*/ 14 h 33"/>
                <a:gd name="T44" fmla="*/ 9 w 91"/>
                <a:gd name="T45" fmla="*/ 11 h 33"/>
                <a:gd name="T46" fmla="*/ 6 w 91"/>
                <a:gd name="T47" fmla="*/ 12 h 33"/>
                <a:gd name="T48" fmla="*/ 5 w 91"/>
                <a:gd name="T49" fmla="*/ 16 h 33"/>
                <a:gd name="T50" fmla="*/ 2 w 91"/>
                <a:gd name="T51" fmla="*/ 20 h 33"/>
                <a:gd name="T52" fmla="*/ 0 w 91"/>
                <a:gd name="T53" fmla="*/ 21 h 33"/>
                <a:gd name="T54" fmla="*/ 1 w 91"/>
                <a:gd name="T55" fmla="*/ 17 h 33"/>
                <a:gd name="T56" fmla="*/ 0 w 91"/>
                <a:gd name="T57" fmla="*/ 13 h 33"/>
                <a:gd name="T58" fmla="*/ 10 w 91"/>
                <a:gd name="T59" fmla="*/ 2 h 33"/>
                <a:gd name="T60" fmla="*/ 27 w 91"/>
                <a:gd name="T61" fmla="*/ 2 h 33"/>
                <a:gd name="T62" fmla="*/ 34 w 91"/>
                <a:gd name="T63" fmla="*/ 1 h 33"/>
                <a:gd name="T64" fmla="*/ 36 w 91"/>
                <a:gd name="T65" fmla="*/ 3 h 33"/>
                <a:gd name="T66" fmla="*/ 39 w 91"/>
                <a:gd name="T67" fmla="*/ 5 h 33"/>
                <a:gd name="T68" fmla="*/ 45 w 91"/>
                <a:gd name="T69" fmla="*/ 1 h 33"/>
                <a:gd name="T70" fmla="*/ 48 w 91"/>
                <a:gd name="T71" fmla="*/ 0 h 33"/>
                <a:gd name="T72" fmla="*/ 52 w 91"/>
                <a:gd name="T7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1" h="33">
                  <a:moveTo>
                    <a:pt x="56" y="2"/>
                  </a:moveTo>
                  <a:lnTo>
                    <a:pt x="63" y="6"/>
                  </a:lnTo>
                  <a:lnTo>
                    <a:pt x="67" y="6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81" y="10"/>
                  </a:lnTo>
                  <a:lnTo>
                    <a:pt x="83" y="13"/>
                  </a:lnTo>
                  <a:lnTo>
                    <a:pt x="83" y="16"/>
                  </a:lnTo>
                  <a:lnTo>
                    <a:pt x="84" y="18"/>
                  </a:lnTo>
                  <a:lnTo>
                    <a:pt x="86" y="19"/>
                  </a:lnTo>
                  <a:lnTo>
                    <a:pt x="87" y="19"/>
                  </a:lnTo>
                  <a:lnTo>
                    <a:pt x="89" y="22"/>
                  </a:lnTo>
                  <a:lnTo>
                    <a:pt x="90" y="24"/>
                  </a:lnTo>
                  <a:lnTo>
                    <a:pt x="88" y="32"/>
                  </a:lnTo>
                  <a:lnTo>
                    <a:pt x="81" y="29"/>
                  </a:lnTo>
                  <a:lnTo>
                    <a:pt x="75" y="25"/>
                  </a:lnTo>
                  <a:lnTo>
                    <a:pt x="72" y="24"/>
                  </a:lnTo>
                  <a:lnTo>
                    <a:pt x="65" y="20"/>
                  </a:lnTo>
                  <a:lnTo>
                    <a:pt x="63" y="19"/>
                  </a:lnTo>
                  <a:lnTo>
                    <a:pt x="62" y="18"/>
                  </a:lnTo>
                  <a:lnTo>
                    <a:pt x="59" y="16"/>
                  </a:lnTo>
                  <a:lnTo>
                    <a:pt x="52" y="16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47" y="20"/>
                  </a:lnTo>
                  <a:lnTo>
                    <a:pt x="44" y="19"/>
                  </a:lnTo>
                  <a:lnTo>
                    <a:pt x="40" y="18"/>
                  </a:lnTo>
                  <a:lnTo>
                    <a:pt x="37" y="17"/>
                  </a:lnTo>
                  <a:lnTo>
                    <a:pt x="33" y="16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1" y="13"/>
                  </a:lnTo>
                  <a:lnTo>
                    <a:pt x="29" y="13"/>
                  </a:lnTo>
                  <a:lnTo>
                    <a:pt x="27" y="14"/>
                  </a:lnTo>
                  <a:lnTo>
                    <a:pt x="26" y="15"/>
                  </a:lnTo>
                  <a:lnTo>
                    <a:pt x="24" y="18"/>
                  </a:lnTo>
                  <a:lnTo>
                    <a:pt x="23" y="19"/>
                  </a:lnTo>
                  <a:lnTo>
                    <a:pt x="19" y="20"/>
                  </a:lnTo>
                  <a:lnTo>
                    <a:pt x="18" y="19"/>
                  </a:lnTo>
                  <a:lnTo>
                    <a:pt x="16" y="19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7" y="5"/>
                  </a:lnTo>
                  <a:lnTo>
                    <a:pt x="10" y="2"/>
                  </a:lnTo>
                  <a:lnTo>
                    <a:pt x="21" y="1"/>
                  </a:lnTo>
                  <a:lnTo>
                    <a:pt x="27" y="2"/>
                  </a:lnTo>
                  <a:lnTo>
                    <a:pt x="31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3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6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2" name="Freeform 445">
              <a:extLst>
                <a:ext uri="{FF2B5EF4-FFF2-40B4-BE49-F238E27FC236}">
                  <a16:creationId xmlns:a16="http://schemas.microsoft.com/office/drawing/2014/main" id="{56AD31AD-2003-4236-96F2-3E4E68132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440" y="9946298"/>
              <a:ext cx="5497" cy="5497"/>
            </a:xfrm>
            <a:custGeom>
              <a:avLst/>
              <a:gdLst>
                <a:gd name="T0" fmla="*/ 2 w 4"/>
                <a:gd name="T1" fmla="*/ 2 h 4"/>
                <a:gd name="T2" fmla="*/ 1 w 4"/>
                <a:gd name="T3" fmla="*/ 3 h 4"/>
                <a:gd name="T4" fmla="*/ 0 w 4"/>
                <a:gd name="T5" fmla="*/ 2 h 4"/>
                <a:gd name="T6" fmla="*/ 0 w 4"/>
                <a:gd name="T7" fmla="*/ 1 h 4"/>
                <a:gd name="T8" fmla="*/ 0 w 4"/>
                <a:gd name="T9" fmla="*/ 0 h 4"/>
                <a:gd name="T10" fmla="*/ 2 w 4"/>
                <a:gd name="T11" fmla="*/ 0 h 4"/>
                <a:gd name="T12" fmla="*/ 3 w 4"/>
                <a:gd name="T13" fmla="*/ 0 h 4"/>
                <a:gd name="T14" fmla="*/ 2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3" name="Freeform 446">
              <a:extLst>
                <a:ext uri="{FF2B5EF4-FFF2-40B4-BE49-F238E27FC236}">
                  <a16:creationId xmlns:a16="http://schemas.microsoft.com/office/drawing/2014/main" id="{4C39173B-BA55-43D1-8527-9A67A72E4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8966" y="9951795"/>
              <a:ext cx="5494" cy="5494"/>
            </a:xfrm>
            <a:custGeom>
              <a:avLst/>
              <a:gdLst>
                <a:gd name="T0" fmla="*/ 4 w 6"/>
                <a:gd name="T1" fmla="*/ 3 h 5"/>
                <a:gd name="T2" fmla="*/ 4 w 6"/>
                <a:gd name="T3" fmla="*/ 4 h 5"/>
                <a:gd name="T4" fmla="*/ 2 w 6"/>
                <a:gd name="T5" fmla="*/ 3 h 5"/>
                <a:gd name="T6" fmla="*/ 1 w 6"/>
                <a:gd name="T7" fmla="*/ 3 h 5"/>
                <a:gd name="T8" fmla="*/ 0 w 6"/>
                <a:gd name="T9" fmla="*/ 2 h 5"/>
                <a:gd name="T10" fmla="*/ 0 w 6"/>
                <a:gd name="T11" fmla="*/ 1 h 5"/>
                <a:gd name="T12" fmla="*/ 2 w 6"/>
                <a:gd name="T13" fmla="*/ 0 h 5"/>
                <a:gd name="T14" fmla="*/ 5 w 6"/>
                <a:gd name="T15" fmla="*/ 1 h 5"/>
                <a:gd name="T16" fmla="*/ 4 w 6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lnTo>
                    <a:pt x="4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1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4" name="Freeform 447">
              <a:extLst>
                <a:ext uri="{FF2B5EF4-FFF2-40B4-BE49-F238E27FC236}">
                  <a16:creationId xmlns:a16="http://schemas.microsoft.com/office/drawing/2014/main" id="{93681F69-7A98-4EAF-BAC6-7F48ECBCD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5766" y="9951795"/>
              <a:ext cx="5497" cy="5494"/>
            </a:xfrm>
            <a:custGeom>
              <a:avLst/>
              <a:gdLst>
                <a:gd name="T0" fmla="*/ 4 w 5"/>
                <a:gd name="T1" fmla="*/ 0 h 3"/>
                <a:gd name="T2" fmla="*/ 3 w 5"/>
                <a:gd name="T3" fmla="*/ 2 h 3"/>
                <a:gd name="T4" fmla="*/ 0 w 5"/>
                <a:gd name="T5" fmla="*/ 2 h 3"/>
                <a:gd name="T6" fmla="*/ 0 w 5"/>
                <a:gd name="T7" fmla="*/ 1 h 3"/>
                <a:gd name="T8" fmla="*/ 3 w 5"/>
                <a:gd name="T9" fmla="*/ 0 h 3"/>
                <a:gd name="T10" fmla="*/ 4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0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5" name="Freeform 448">
              <a:extLst>
                <a:ext uri="{FF2B5EF4-FFF2-40B4-BE49-F238E27FC236}">
                  <a16:creationId xmlns:a16="http://schemas.microsoft.com/office/drawing/2014/main" id="{28B87FE6-2787-45AE-8CED-C9C744FB5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4331" y="9957289"/>
              <a:ext cx="43961" cy="27478"/>
            </a:xfrm>
            <a:custGeom>
              <a:avLst/>
              <a:gdLst>
                <a:gd name="T0" fmla="*/ 25 w 37"/>
                <a:gd name="T1" fmla="*/ 1 h 24"/>
                <a:gd name="T2" fmla="*/ 30 w 37"/>
                <a:gd name="T3" fmla="*/ 3 h 24"/>
                <a:gd name="T4" fmla="*/ 31 w 37"/>
                <a:gd name="T5" fmla="*/ 5 h 24"/>
                <a:gd name="T6" fmla="*/ 32 w 37"/>
                <a:gd name="T7" fmla="*/ 6 h 24"/>
                <a:gd name="T8" fmla="*/ 33 w 37"/>
                <a:gd name="T9" fmla="*/ 8 h 24"/>
                <a:gd name="T10" fmla="*/ 34 w 37"/>
                <a:gd name="T11" fmla="*/ 8 h 24"/>
                <a:gd name="T12" fmla="*/ 36 w 37"/>
                <a:gd name="T13" fmla="*/ 10 h 24"/>
                <a:gd name="T14" fmla="*/ 36 w 37"/>
                <a:gd name="T15" fmla="*/ 12 h 24"/>
                <a:gd name="T16" fmla="*/ 36 w 37"/>
                <a:gd name="T17" fmla="*/ 17 h 24"/>
                <a:gd name="T18" fmla="*/ 34 w 37"/>
                <a:gd name="T19" fmla="*/ 17 h 24"/>
                <a:gd name="T20" fmla="*/ 32 w 37"/>
                <a:gd name="T21" fmla="*/ 19 h 24"/>
                <a:gd name="T22" fmla="*/ 28 w 37"/>
                <a:gd name="T23" fmla="*/ 21 h 24"/>
                <a:gd name="T24" fmla="*/ 25 w 37"/>
                <a:gd name="T25" fmla="*/ 22 h 24"/>
                <a:gd name="T26" fmla="*/ 23 w 37"/>
                <a:gd name="T27" fmla="*/ 22 h 24"/>
                <a:gd name="T28" fmla="*/ 22 w 37"/>
                <a:gd name="T29" fmla="*/ 23 h 24"/>
                <a:gd name="T30" fmla="*/ 20 w 37"/>
                <a:gd name="T31" fmla="*/ 23 h 24"/>
                <a:gd name="T32" fmla="*/ 16 w 37"/>
                <a:gd name="T33" fmla="*/ 22 h 24"/>
                <a:gd name="T34" fmla="*/ 11 w 37"/>
                <a:gd name="T35" fmla="*/ 20 h 24"/>
                <a:gd name="T36" fmla="*/ 6 w 37"/>
                <a:gd name="T37" fmla="*/ 16 h 24"/>
                <a:gd name="T38" fmla="*/ 5 w 37"/>
                <a:gd name="T39" fmla="*/ 16 h 24"/>
                <a:gd name="T40" fmla="*/ 3 w 37"/>
                <a:gd name="T41" fmla="*/ 14 h 24"/>
                <a:gd name="T42" fmla="*/ 1 w 37"/>
                <a:gd name="T43" fmla="*/ 11 h 24"/>
                <a:gd name="T44" fmla="*/ 0 w 37"/>
                <a:gd name="T45" fmla="*/ 9 h 24"/>
                <a:gd name="T46" fmla="*/ 0 w 37"/>
                <a:gd name="T47" fmla="*/ 3 h 24"/>
                <a:gd name="T48" fmla="*/ 1 w 37"/>
                <a:gd name="T49" fmla="*/ 2 h 24"/>
                <a:gd name="T50" fmla="*/ 1 w 37"/>
                <a:gd name="T51" fmla="*/ 2 h 24"/>
                <a:gd name="T52" fmla="*/ 6 w 37"/>
                <a:gd name="T53" fmla="*/ 3 h 24"/>
                <a:gd name="T54" fmla="*/ 8 w 37"/>
                <a:gd name="T55" fmla="*/ 2 h 24"/>
                <a:gd name="T56" fmla="*/ 16 w 37"/>
                <a:gd name="T57" fmla="*/ 0 h 24"/>
                <a:gd name="T58" fmla="*/ 23 w 37"/>
                <a:gd name="T59" fmla="*/ 0 h 24"/>
                <a:gd name="T60" fmla="*/ 25 w 37"/>
                <a:gd name="T6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24">
                  <a:moveTo>
                    <a:pt x="25" y="1"/>
                  </a:moveTo>
                  <a:lnTo>
                    <a:pt x="30" y="3"/>
                  </a:lnTo>
                  <a:lnTo>
                    <a:pt x="31" y="5"/>
                  </a:lnTo>
                  <a:lnTo>
                    <a:pt x="32" y="6"/>
                  </a:lnTo>
                  <a:lnTo>
                    <a:pt x="33" y="8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6" y="17"/>
                  </a:lnTo>
                  <a:lnTo>
                    <a:pt x="34" y="17"/>
                  </a:lnTo>
                  <a:lnTo>
                    <a:pt x="32" y="19"/>
                  </a:lnTo>
                  <a:lnTo>
                    <a:pt x="28" y="21"/>
                  </a:lnTo>
                  <a:lnTo>
                    <a:pt x="25" y="22"/>
                  </a:lnTo>
                  <a:lnTo>
                    <a:pt x="23" y="22"/>
                  </a:lnTo>
                  <a:lnTo>
                    <a:pt x="22" y="23"/>
                  </a:lnTo>
                  <a:lnTo>
                    <a:pt x="20" y="23"/>
                  </a:lnTo>
                  <a:lnTo>
                    <a:pt x="16" y="22"/>
                  </a:lnTo>
                  <a:lnTo>
                    <a:pt x="11" y="20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6" y="3"/>
                  </a:lnTo>
                  <a:lnTo>
                    <a:pt x="8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5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6" name="Freeform 449">
              <a:extLst>
                <a:ext uri="{FF2B5EF4-FFF2-40B4-BE49-F238E27FC236}">
                  <a16:creationId xmlns:a16="http://schemas.microsoft.com/office/drawing/2014/main" id="{2E3F4DDB-1A42-44D6-838B-B1758B8D0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0657" y="9962786"/>
              <a:ext cx="10991" cy="32971"/>
            </a:xfrm>
            <a:custGeom>
              <a:avLst/>
              <a:gdLst>
                <a:gd name="T0" fmla="*/ 9 w 11"/>
                <a:gd name="T1" fmla="*/ 18 h 25"/>
                <a:gd name="T2" fmla="*/ 3 w 11"/>
                <a:gd name="T3" fmla="*/ 24 h 25"/>
                <a:gd name="T4" fmla="*/ 2 w 11"/>
                <a:gd name="T5" fmla="*/ 22 h 25"/>
                <a:gd name="T6" fmla="*/ 2 w 11"/>
                <a:gd name="T7" fmla="*/ 17 h 25"/>
                <a:gd name="T8" fmla="*/ 0 w 11"/>
                <a:gd name="T9" fmla="*/ 13 h 25"/>
                <a:gd name="T10" fmla="*/ 0 w 11"/>
                <a:gd name="T11" fmla="*/ 11 h 25"/>
                <a:gd name="T12" fmla="*/ 2 w 11"/>
                <a:gd name="T13" fmla="*/ 6 h 25"/>
                <a:gd name="T14" fmla="*/ 4 w 11"/>
                <a:gd name="T15" fmla="*/ 2 h 25"/>
                <a:gd name="T16" fmla="*/ 7 w 11"/>
                <a:gd name="T17" fmla="*/ 0 h 25"/>
                <a:gd name="T18" fmla="*/ 8 w 11"/>
                <a:gd name="T19" fmla="*/ 0 h 25"/>
                <a:gd name="T20" fmla="*/ 8 w 11"/>
                <a:gd name="T21" fmla="*/ 4 h 25"/>
                <a:gd name="T22" fmla="*/ 8 w 11"/>
                <a:gd name="T23" fmla="*/ 6 h 25"/>
                <a:gd name="T24" fmla="*/ 9 w 11"/>
                <a:gd name="T25" fmla="*/ 7 h 25"/>
                <a:gd name="T26" fmla="*/ 8 w 11"/>
                <a:gd name="T27" fmla="*/ 8 h 25"/>
                <a:gd name="T28" fmla="*/ 9 w 11"/>
                <a:gd name="T29" fmla="*/ 14 h 25"/>
                <a:gd name="T30" fmla="*/ 10 w 11"/>
                <a:gd name="T31" fmla="*/ 15 h 25"/>
                <a:gd name="T32" fmla="*/ 8 w 11"/>
                <a:gd name="T33" fmla="*/ 17 h 25"/>
                <a:gd name="T34" fmla="*/ 9 w 11"/>
                <a:gd name="T35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25">
                  <a:moveTo>
                    <a:pt x="9" y="18"/>
                  </a:moveTo>
                  <a:lnTo>
                    <a:pt x="3" y="24"/>
                  </a:lnTo>
                  <a:lnTo>
                    <a:pt x="2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6"/>
                  </a:lnTo>
                  <a:lnTo>
                    <a:pt x="4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6"/>
                  </a:lnTo>
                  <a:lnTo>
                    <a:pt x="9" y="7"/>
                  </a:lnTo>
                  <a:lnTo>
                    <a:pt x="8" y="8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8" y="17"/>
                  </a:lnTo>
                  <a:lnTo>
                    <a:pt x="9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7" name="Freeform 450">
              <a:extLst>
                <a:ext uri="{FF2B5EF4-FFF2-40B4-BE49-F238E27FC236}">
                  <a16:creationId xmlns:a16="http://schemas.microsoft.com/office/drawing/2014/main" id="{84339B8B-DDFC-4C6B-B145-5B92310CE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9283" y="9962786"/>
              <a:ext cx="5494" cy="5494"/>
            </a:xfrm>
            <a:custGeom>
              <a:avLst/>
              <a:gdLst>
                <a:gd name="T0" fmla="*/ 3 w 5"/>
                <a:gd name="T1" fmla="*/ 2 h 4"/>
                <a:gd name="T2" fmla="*/ 4 w 5"/>
                <a:gd name="T3" fmla="*/ 3 h 4"/>
                <a:gd name="T4" fmla="*/ 1 w 5"/>
                <a:gd name="T5" fmla="*/ 2 h 4"/>
                <a:gd name="T6" fmla="*/ 0 w 5"/>
                <a:gd name="T7" fmla="*/ 1 h 4"/>
                <a:gd name="T8" fmla="*/ 1 w 5"/>
                <a:gd name="T9" fmla="*/ 0 h 4"/>
                <a:gd name="T10" fmla="*/ 2 w 5"/>
                <a:gd name="T11" fmla="*/ 0 h 4"/>
                <a:gd name="T12" fmla="*/ 3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2"/>
                  </a:moveTo>
                  <a:lnTo>
                    <a:pt x="4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8" name="Freeform 451">
              <a:extLst>
                <a:ext uri="{FF2B5EF4-FFF2-40B4-BE49-F238E27FC236}">
                  <a16:creationId xmlns:a16="http://schemas.microsoft.com/office/drawing/2014/main" id="{3C5B0388-EA7D-4C69-99C5-90C2C405F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1648" y="9968278"/>
              <a:ext cx="5494" cy="10991"/>
            </a:xfrm>
            <a:custGeom>
              <a:avLst/>
              <a:gdLst>
                <a:gd name="T0" fmla="*/ 3 w 4"/>
                <a:gd name="T1" fmla="*/ 2 h 8"/>
                <a:gd name="T2" fmla="*/ 1 w 4"/>
                <a:gd name="T3" fmla="*/ 7 h 8"/>
                <a:gd name="T4" fmla="*/ 0 w 4"/>
                <a:gd name="T5" fmla="*/ 4 h 8"/>
                <a:gd name="T6" fmla="*/ 2 w 4"/>
                <a:gd name="T7" fmla="*/ 1 h 8"/>
                <a:gd name="T8" fmla="*/ 3 w 4"/>
                <a:gd name="T9" fmla="*/ 0 h 8"/>
                <a:gd name="T10" fmla="*/ 3 w 4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3" y="2"/>
                  </a:moveTo>
                  <a:lnTo>
                    <a:pt x="1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9" name="Freeform 452">
              <a:extLst>
                <a:ext uri="{FF2B5EF4-FFF2-40B4-BE49-F238E27FC236}">
                  <a16:creationId xmlns:a16="http://schemas.microsoft.com/office/drawing/2014/main" id="{DAF98443-5A6F-4287-A583-07140136F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3244" y="9973776"/>
              <a:ext cx="5494" cy="5494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3 h 4"/>
                <a:gd name="T4" fmla="*/ 4 w 5"/>
                <a:gd name="T5" fmla="*/ 3 h 4"/>
                <a:gd name="T6" fmla="*/ 2 w 5"/>
                <a:gd name="T7" fmla="*/ 3 h 4"/>
                <a:gd name="T8" fmla="*/ 1 w 5"/>
                <a:gd name="T9" fmla="*/ 3 h 4"/>
                <a:gd name="T10" fmla="*/ 0 w 5"/>
                <a:gd name="T11" fmla="*/ 1 h 4"/>
                <a:gd name="T12" fmla="*/ 0 w 5"/>
                <a:gd name="T13" fmla="*/ 0 h 4"/>
                <a:gd name="T14" fmla="*/ 3 w 5"/>
                <a:gd name="T15" fmla="*/ 1 h 4"/>
                <a:gd name="T16" fmla="*/ 3 w 5"/>
                <a:gd name="T17" fmla="*/ 1 h 4"/>
                <a:gd name="T18" fmla="*/ 4 w 5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0" name="Freeform 453">
              <a:extLst>
                <a:ext uri="{FF2B5EF4-FFF2-40B4-BE49-F238E27FC236}">
                  <a16:creationId xmlns:a16="http://schemas.microsoft.com/office/drawing/2014/main" id="{EC57DF54-307B-4FF2-BDEF-9F4D1D6F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5766" y="9973776"/>
              <a:ext cx="16488" cy="10991"/>
            </a:xfrm>
            <a:custGeom>
              <a:avLst/>
              <a:gdLst>
                <a:gd name="T0" fmla="*/ 11 w 13"/>
                <a:gd name="T1" fmla="*/ 5 h 9"/>
                <a:gd name="T2" fmla="*/ 10 w 13"/>
                <a:gd name="T3" fmla="*/ 6 h 9"/>
                <a:gd name="T4" fmla="*/ 8 w 13"/>
                <a:gd name="T5" fmla="*/ 7 h 9"/>
                <a:gd name="T6" fmla="*/ 7 w 13"/>
                <a:gd name="T7" fmla="*/ 7 h 9"/>
                <a:gd name="T8" fmla="*/ 7 w 13"/>
                <a:gd name="T9" fmla="*/ 5 h 9"/>
                <a:gd name="T10" fmla="*/ 7 w 13"/>
                <a:gd name="T11" fmla="*/ 5 h 9"/>
                <a:gd name="T12" fmla="*/ 6 w 13"/>
                <a:gd name="T13" fmla="*/ 5 h 9"/>
                <a:gd name="T14" fmla="*/ 4 w 13"/>
                <a:gd name="T15" fmla="*/ 6 h 9"/>
                <a:gd name="T16" fmla="*/ 2 w 13"/>
                <a:gd name="T17" fmla="*/ 8 h 9"/>
                <a:gd name="T18" fmla="*/ 1 w 13"/>
                <a:gd name="T19" fmla="*/ 7 h 9"/>
                <a:gd name="T20" fmla="*/ 0 w 13"/>
                <a:gd name="T21" fmla="*/ 5 h 9"/>
                <a:gd name="T22" fmla="*/ 0 w 13"/>
                <a:gd name="T23" fmla="*/ 5 h 9"/>
                <a:gd name="T24" fmla="*/ 3 w 13"/>
                <a:gd name="T25" fmla="*/ 2 h 9"/>
                <a:gd name="T26" fmla="*/ 6 w 13"/>
                <a:gd name="T27" fmla="*/ 2 h 9"/>
                <a:gd name="T28" fmla="*/ 11 w 13"/>
                <a:gd name="T29" fmla="*/ 0 h 9"/>
                <a:gd name="T30" fmla="*/ 12 w 13"/>
                <a:gd name="T31" fmla="*/ 0 h 9"/>
                <a:gd name="T32" fmla="*/ 12 w 13"/>
                <a:gd name="T33" fmla="*/ 1 h 9"/>
                <a:gd name="T34" fmla="*/ 11 w 13"/>
                <a:gd name="T35" fmla="*/ 2 h 9"/>
                <a:gd name="T36" fmla="*/ 11 w 13"/>
                <a:gd name="T37" fmla="*/ 3 h 9"/>
                <a:gd name="T38" fmla="*/ 11 w 13"/>
                <a:gd name="T3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9">
                  <a:moveTo>
                    <a:pt x="11" y="5"/>
                  </a:moveTo>
                  <a:lnTo>
                    <a:pt x="10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1" name="Freeform 454">
              <a:extLst>
                <a:ext uri="{FF2B5EF4-FFF2-40B4-BE49-F238E27FC236}">
                  <a16:creationId xmlns:a16="http://schemas.microsoft.com/office/drawing/2014/main" id="{0D3024AC-1EC9-4072-AA4C-CC885ED80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2254" y="9973776"/>
              <a:ext cx="10991" cy="5494"/>
            </a:xfrm>
            <a:custGeom>
              <a:avLst/>
              <a:gdLst>
                <a:gd name="T0" fmla="*/ 6 w 7"/>
                <a:gd name="T1" fmla="*/ 2 h 4"/>
                <a:gd name="T2" fmla="*/ 0 w 7"/>
                <a:gd name="T3" fmla="*/ 3 h 4"/>
                <a:gd name="T4" fmla="*/ 1 w 7"/>
                <a:gd name="T5" fmla="*/ 0 h 4"/>
                <a:gd name="T6" fmla="*/ 2 w 7"/>
                <a:gd name="T7" fmla="*/ 0 h 4"/>
                <a:gd name="T8" fmla="*/ 4 w 7"/>
                <a:gd name="T9" fmla="*/ 0 h 4"/>
                <a:gd name="T10" fmla="*/ 6 w 7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2" name="Freeform 455">
              <a:extLst>
                <a:ext uri="{FF2B5EF4-FFF2-40B4-BE49-F238E27FC236}">
                  <a16:creationId xmlns:a16="http://schemas.microsoft.com/office/drawing/2014/main" id="{D80B6C97-705B-4F8E-AEF1-27074FBB1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8930" y="9990260"/>
              <a:ext cx="10991" cy="10991"/>
            </a:xfrm>
            <a:custGeom>
              <a:avLst/>
              <a:gdLst>
                <a:gd name="T0" fmla="*/ 9 w 10"/>
                <a:gd name="T1" fmla="*/ 4 h 8"/>
                <a:gd name="T2" fmla="*/ 6 w 10"/>
                <a:gd name="T3" fmla="*/ 7 h 8"/>
                <a:gd name="T4" fmla="*/ 4 w 10"/>
                <a:gd name="T5" fmla="*/ 7 h 8"/>
                <a:gd name="T6" fmla="*/ 1 w 10"/>
                <a:gd name="T7" fmla="*/ 5 h 8"/>
                <a:gd name="T8" fmla="*/ 0 w 10"/>
                <a:gd name="T9" fmla="*/ 2 h 8"/>
                <a:gd name="T10" fmla="*/ 0 w 10"/>
                <a:gd name="T11" fmla="*/ 1 h 8"/>
                <a:gd name="T12" fmla="*/ 2 w 10"/>
                <a:gd name="T13" fmla="*/ 0 h 8"/>
                <a:gd name="T14" fmla="*/ 7 w 10"/>
                <a:gd name="T15" fmla="*/ 0 h 8"/>
                <a:gd name="T16" fmla="*/ 9 w 10"/>
                <a:gd name="T17" fmla="*/ 2 h 8"/>
                <a:gd name="T18" fmla="*/ 9 w 10"/>
                <a:gd name="T1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9" y="4"/>
                  </a:moveTo>
                  <a:lnTo>
                    <a:pt x="6" y="7"/>
                  </a:lnTo>
                  <a:lnTo>
                    <a:pt x="4" y="7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3" name="Freeform 456">
              <a:extLst>
                <a:ext uri="{FF2B5EF4-FFF2-40B4-BE49-F238E27FC236}">
                  <a16:creationId xmlns:a16="http://schemas.microsoft.com/office/drawing/2014/main" id="{B1D1B9FC-917D-42B8-8A0C-2FFD7B3C5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9090" y="9995756"/>
              <a:ext cx="10991" cy="10991"/>
            </a:xfrm>
            <a:custGeom>
              <a:avLst/>
              <a:gdLst>
                <a:gd name="T0" fmla="*/ 8 w 10"/>
                <a:gd name="T1" fmla="*/ 4 h 7"/>
                <a:gd name="T2" fmla="*/ 9 w 10"/>
                <a:gd name="T3" fmla="*/ 6 h 7"/>
                <a:gd name="T4" fmla="*/ 6 w 10"/>
                <a:gd name="T5" fmla="*/ 4 h 7"/>
                <a:gd name="T6" fmla="*/ 0 w 10"/>
                <a:gd name="T7" fmla="*/ 1 h 7"/>
                <a:gd name="T8" fmla="*/ 0 w 10"/>
                <a:gd name="T9" fmla="*/ 0 h 7"/>
                <a:gd name="T10" fmla="*/ 4 w 10"/>
                <a:gd name="T11" fmla="*/ 2 h 7"/>
                <a:gd name="T12" fmla="*/ 8 w 10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">
                  <a:moveTo>
                    <a:pt x="8" y="4"/>
                  </a:moveTo>
                  <a:lnTo>
                    <a:pt x="9" y="6"/>
                  </a:lnTo>
                  <a:lnTo>
                    <a:pt x="6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4" y="2"/>
                  </a:lnTo>
                  <a:lnTo>
                    <a:pt x="8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4" name="Freeform 457">
              <a:extLst>
                <a:ext uri="{FF2B5EF4-FFF2-40B4-BE49-F238E27FC236}">
                  <a16:creationId xmlns:a16="http://schemas.microsoft.com/office/drawing/2014/main" id="{6B702F39-1DB8-444F-8814-E20E8CC89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7939" y="10006747"/>
              <a:ext cx="21981" cy="49455"/>
            </a:xfrm>
            <a:custGeom>
              <a:avLst/>
              <a:gdLst>
                <a:gd name="T0" fmla="*/ 18 w 19"/>
                <a:gd name="T1" fmla="*/ 5 h 40"/>
                <a:gd name="T2" fmla="*/ 18 w 19"/>
                <a:gd name="T3" fmla="*/ 11 h 40"/>
                <a:gd name="T4" fmla="*/ 18 w 19"/>
                <a:gd name="T5" fmla="*/ 13 h 40"/>
                <a:gd name="T6" fmla="*/ 17 w 19"/>
                <a:gd name="T7" fmla="*/ 10 h 40"/>
                <a:gd name="T8" fmla="*/ 16 w 19"/>
                <a:gd name="T9" fmla="*/ 10 h 40"/>
                <a:gd name="T10" fmla="*/ 16 w 19"/>
                <a:gd name="T11" fmla="*/ 10 h 40"/>
                <a:gd name="T12" fmla="*/ 15 w 19"/>
                <a:gd name="T13" fmla="*/ 11 h 40"/>
                <a:gd name="T14" fmla="*/ 14 w 19"/>
                <a:gd name="T15" fmla="*/ 11 h 40"/>
                <a:gd name="T16" fmla="*/ 13 w 19"/>
                <a:gd name="T17" fmla="*/ 14 h 40"/>
                <a:gd name="T18" fmla="*/ 13 w 19"/>
                <a:gd name="T19" fmla="*/ 16 h 40"/>
                <a:gd name="T20" fmla="*/ 12 w 19"/>
                <a:gd name="T21" fmla="*/ 17 h 40"/>
                <a:gd name="T22" fmla="*/ 11 w 19"/>
                <a:gd name="T23" fmla="*/ 23 h 40"/>
                <a:gd name="T24" fmla="*/ 12 w 19"/>
                <a:gd name="T25" fmla="*/ 24 h 40"/>
                <a:gd name="T26" fmla="*/ 13 w 19"/>
                <a:gd name="T27" fmla="*/ 23 h 40"/>
                <a:gd name="T28" fmla="*/ 13 w 19"/>
                <a:gd name="T29" fmla="*/ 23 h 40"/>
                <a:gd name="T30" fmla="*/ 17 w 19"/>
                <a:gd name="T31" fmla="*/ 25 h 40"/>
                <a:gd name="T32" fmla="*/ 18 w 19"/>
                <a:gd name="T33" fmla="*/ 27 h 40"/>
                <a:gd name="T34" fmla="*/ 18 w 19"/>
                <a:gd name="T35" fmla="*/ 28 h 40"/>
                <a:gd name="T36" fmla="*/ 16 w 19"/>
                <a:gd name="T37" fmla="*/ 30 h 40"/>
                <a:gd name="T38" fmla="*/ 13 w 19"/>
                <a:gd name="T39" fmla="*/ 31 h 40"/>
                <a:gd name="T40" fmla="*/ 12 w 19"/>
                <a:gd name="T41" fmla="*/ 30 h 40"/>
                <a:gd name="T42" fmla="*/ 11 w 19"/>
                <a:gd name="T43" fmla="*/ 31 h 40"/>
                <a:gd name="T44" fmla="*/ 11 w 19"/>
                <a:gd name="T45" fmla="*/ 32 h 40"/>
                <a:gd name="T46" fmla="*/ 9 w 19"/>
                <a:gd name="T47" fmla="*/ 33 h 40"/>
                <a:gd name="T48" fmla="*/ 10 w 19"/>
                <a:gd name="T49" fmla="*/ 34 h 40"/>
                <a:gd name="T50" fmla="*/ 7 w 19"/>
                <a:gd name="T51" fmla="*/ 37 h 40"/>
                <a:gd name="T52" fmla="*/ 7 w 19"/>
                <a:gd name="T53" fmla="*/ 39 h 40"/>
                <a:gd name="T54" fmla="*/ 5 w 19"/>
                <a:gd name="T55" fmla="*/ 37 h 40"/>
                <a:gd name="T56" fmla="*/ 3 w 19"/>
                <a:gd name="T57" fmla="*/ 39 h 40"/>
                <a:gd name="T58" fmla="*/ 1 w 19"/>
                <a:gd name="T59" fmla="*/ 39 h 40"/>
                <a:gd name="T60" fmla="*/ 0 w 19"/>
                <a:gd name="T61" fmla="*/ 35 h 40"/>
                <a:gd name="T62" fmla="*/ 0 w 19"/>
                <a:gd name="T63" fmla="*/ 33 h 40"/>
                <a:gd name="T64" fmla="*/ 1 w 19"/>
                <a:gd name="T65" fmla="*/ 31 h 40"/>
                <a:gd name="T66" fmla="*/ 1 w 19"/>
                <a:gd name="T67" fmla="*/ 30 h 40"/>
                <a:gd name="T68" fmla="*/ 3 w 19"/>
                <a:gd name="T69" fmla="*/ 28 h 40"/>
                <a:gd name="T70" fmla="*/ 5 w 19"/>
                <a:gd name="T71" fmla="*/ 26 h 40"/>
                <a:gd name="T72" fmla="*/ 5 w 19"/>
                <a:gd name="T73" fmla="*/ 24 h 40"/>
                <a:gd name="T74" fmla="*/ 5 w 19"/>
                <a:gd name="T75" fmla="*/ 24 h 40"/>
                <a:gd name="T76" fmla="*/ 6 w 19"/>
                <a:gd name="T77" fmla="*/ 20 h 40"/>
                <a:gd name="T78" fmla="*/ 6 w 19"/>
                <a:gd name="T79" fmla="*/ 18 h 40"/>
                <a:gd name="T80" fmla="*/ 7 w 19"/>
                <a:gd name="T81" fmla="*/ 16 h 40"/>
                <a:gd name="T82" fmla="*/ 7 w 19"/>
                <a:gd name="T83" fmla="*/ 14 h 40"/>
                <a:gd name="T84" fmla="*/ 8 w 19"/>
                <a:gd name="T85" fmla="*/ 7 h 40"/>
                <a:gd name="T86" fmla="*/ 11 w 19"/>
                <a:gd name="T87" fmla="*/ 2 h 40"/>
                <a:gd name="T88" fmla="*/ 13 w 19"/>
                <a:gd name="T89" fmla="*/ 0 h 40"/>
                <a:gd name="T90" fmla="*/ 15 w 19"/>
                <a:gd name="T91" fmla="*/ 0 h 40"/>
                <a:gd name="T92" fmla="*/ 14 w 19"/>
                <a:gd name="T93" fmla="*/ 1 h 40"/>
                <a:gd name="T94" fmla="*/ 18 w 19"/>
                <a:gd name="T9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40">
                  <a:moveTo>
                    <a:pt x="18" y="5"/>
                  </a:moveTo>
                  <a:lnTo>
                    <a:pt x="18" y="11"/>
                  </a:lnTo>
                  <a:lnTo>
                    <a:pt x="18" y="13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1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7" y="25"/>
                  </a:lnTo>
                  <a:lnTo>
                    <a:pt x="18" y="27"/>
                  </a:lnTo>
                  <a:lnTo>
                    <a:pt x="18" y="28"/>
                  </a:lnTo>
                  <a:lnTo>
                    <a:pt x="16" y="30"/>
                  </a:lnTo>
                  <a:lnTo>
                    <a:pt x="13" y="31"/>
                  </a:lnTo>
                  <a:lnTo>
                    <a:pt x="12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3" y="28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8" y="7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8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5" name="Freeform 458">
              <a:extLst>
                <a:ext uri="{FF2B5EF4-FFF2-40B4-BE49-F238E27FC236}">
                  <a16:creationId xmlns:a16="http://schemas.microsoft.com/office/drawing/2014/main" id="{F43A12E7-FFA9-4D22-BBE4-36CF2FE0C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6949" y="10017738"/>
              <a:ext cx="21981" cy="27474"/>
            </a:xfrm>
            <a:custGeom>
              <a:avLst/>
              <a:gdLst>
                <a:gd name="T0" fmla="*/ 11 w 16"/>
                <a:gd name="T1" fmla="*/ 19 h 24"/>
                <a:gd name="T2" fmla="*/ 11 w 16"/>
                <a:gd name="T3" fmla="*/ 22 h 24"/>
                <a:gd name="T4" fmla="*/ 9 w 16"/>
                <a:gd name="T5" fmla="*/ 23 h 24"/>
                <a:gd name="T6" fmla="*/ 8 w 16"/>
                <a:gd name="T7" fmla="*/ 23 h 24"/>
                <a:gd name="T8" fmla="*/ 6 w 16"/>
                <a:gd name="T9" fmla="*/ 23 h 24"/>
                <a:gd name="T10" fmla="*/ 4 w 16"/>
                <a:gd name="T11" fmla="*/ 22 h 24"/>
                <a:gd name="T12" fmla="*/ 4 w 16"/>
                <a:gd name="T13" fmla="*/ 23 h 24"/>
                <a:gd name="T14" fmla="*/ 2 w 16"/>
                <a:gd name="T15" fmla="*/ 23 h 24"/>
                <a:gd name="T16" fmla="*/ 0 w 16"/>
                <a:gd name="T17" fmla="*/ 21 h 24"/>
                <a:gd name="T18" fmla="*/ 2 w 16"/>
                <a:gd name="T19" fmla="*/ 16 h 24"/>
                <a:gd name="T20" fmla="*/ 4 w 16"/>
                <a:gd name="T21" fmla="*/ 14 h 24"/>
                <a:gd name="T22" fmla="*/ 4 w 16"/>
                <a:gd name="T23" fmla="*/ 11 h 24"/>
                <a:gd name="T24" fmla="*/ 2 w 16"/>
                <a:gd name="T25" fmla="*/ 7 h 24"/>
                <a:gd name="T26" fmla="*/ 4 w 16"/>
                <a:gd name="T27" fmla="*/ 4 h 24"/>
                <a:gd name="T28" fmla="*/ 8 w 16"/>
                <a:gd name="T29" fmla="*/ 3 h 24"/>
                <a:gd name="T30" fmla="*/ 12 w 16"/>
                <a:gd name="T31" fmla="*/ 0 h 24"/>
                <a:gd name="T32" fmla="*/ 13 w 16"/>
                <a:gd name="T33" fmla="*/ 0 h 24"/>
                <a:gd name="T34" fmla="*/ 15 w 16"/>
                <a:gd name="T35" fmla="*/ 2 h 24"/>
                <a:gd name="T36" fmla="*/ 15 w 16"/>
                <a:gd name="T37" fmla="*/ 9 h 24"/>
                <a:gd name="T38" fmla="*/ 11 w 16"/>
                <a:gd name="T39" fmla="*/ 16 h 24"/>
                <a:gd name="T40" fmla="*/ 11 w 16"/>
                <a:gd name="T41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24">
                  <a:moveTo>
                    <a:pt x="11" y="19"/>
                  </a:moveTo>
                  <a:lnTo>
                    <a:pt x="11" y="22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4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9"/>
                  </a:lnTo>
                  <a:lnTo>
                    <a:pt x="11" y="16"/>
                  </a:lnTo>
                  <a:lnTo>
                    <a:pt x="11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6" name="Freeform 459">
              <a:extLst>
                <a:ext uri="{FF2B5EF4-FFF2-40B4-BE49-F238E27FC236}">
                  <a16:creationId xmlns:a16="http://schemas.microsoft.com/office/drawing/2014/main" id="{4ED90A2D-52E6-45F9-B116-EB646F593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4968" y="10034221"/>
              <a:ext cx="10991" cy="16488"/>
            </a:xfrm>
            <a:custGeom>
              <a:avLst/>
              <a:gdLst>
                <a:gd name="T0" fmla="*/ 8 w 9"/>
                <a:gd name="T1" fmla="*/ 11 h 12"/>
                <a:gd name="T2" fmla="*/ 5 w 9"/>
                <a:gd name="T3" fmla="*/ 11 h 12"/>
                <a:gd name="T4" fmla="*/ 2 w 9"/>
                <a:gd name="T5" fmla="*/ 8 h 12"/>
                <a:gd name="T6" fmla="*/ 0 w 9"/>
                <a:gd name="T7" fmla="*/ 5 h 12"/>
                <a:gd name="T8" fmla="*/ 1 w 9"/>
                <a:gd name="T9" fmla="*/ 3 h 12"/>
                <a:gd name="T10" fmla="*/ 2 w 9"/>
                <a:gd name="T11" fmla="*/ 2 h 12"/>
                <a:gd name="T12" fmla="*/ 2 w 9"/>
                <a:gd name="T13" fmla="*/ 2 h 12"/>
                <a:gd name="T14" fmla="*/ 2 w 9"/>
                <a:gd name="T15" fmla="*/ 0 h 12"/>
                <a:gd name="T16" fmla="*/ 3 w 9"/>
                <a:gd name="T17" fmla="*/ 0 h 12"/>
                <a:gd name="T18" fmla="*/ 5 w 9"/>
                <a:gd name="T19" fmla="*/ 0 h 12"/>
                <a:gd name="T20" fmla="*/ 6 w 9"/>
                <a:gd name="T21" fmla="*/ 2 h 12"/>
                <a:gd name="T22" fmla="*/ 7 w 9"/>
                <a:gd name="T23" fmla="*/ 2 h 12"/>
                <a:gd name="T24" fmla="*/ 8 w 9"/>
                <a:gd name="T25" fmla="*/ 4 h 12"/>
                <a:gd name="T26" fmla="*/ 8 w 9"/>
                <a:gd name="T2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2">
                  <a:moveTo>
                    <a:pt x="8" y="11"/>
                  </a:moveTo>
                  <a:lnTo>
                    <a:pt x="5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4"/>
                  </a:lnTo>
                  <a:lnTo>
                    <a:pt x="8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7" name="Freeform 460">
              <a:extLst>
                <a:ext uri="{FF2B5EF4-FFF2-40B4-BE49-F238E27FC236}">
                  <a16:creationId xmlns:a16="http://schemas.microsoft.com/office/drawing/2014/main" id="{1D270CB2-F522-4FBF-B9A7-5EC22C2D2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0910" y="10039718"/>
              <a:ext cx="5497" cy="5494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3 h 4"/>
                <a:gd name="T4" fmla="*/ 1 w 3"/>
                <a:gd name="T5" fmla="*/ 3 h 4"/>
                <a:gd name="T6" fmla="*/ 0 w 3"/>
                <a:gd name="T7" fmla="*/ 2 h 4"/>
                <a:gd name="T8" fmla="*/ 0 w 3"/>
                <a:gd name="T9" fmla="*/ 2 h 4"/>
                <a:gd name="T10" fmla="*/ 0 w 3"/>
                <a:gd name="T11" fmla="*/ 0 h 4"/>
                <a:gd name="T12" fmla="*/ 0 w 3"/>
                <a:gd name="T13" fmla="*/ 0 h 4"/>
                <a:gd name="T14" fmla="*/ 2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8" name="Freeform 461">
              <a:extLst>
                <a:ext uri="{FF2B5EF4-FFF2-40B4-BE49-F238E27FC236}">
                  <a16:creationId xmlns:a16="http://schemas.microsoft.com/office/drawing/2014/main" id="{E7DA804D-EBB8-470F-A39D-127FFC3ED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3119" y="10039718"/>
              <a:ext cx="10991" cy="10991"/>
            </a:xfrm>
            <a:custGeom>
              <a:avLst/>
              <a:gdLst>
                <a:gd name="T0" fmla="*/ 8 w 11"/>
                <a:gd name="T1" fmla="*/ 6 h 7"/>
                <a:gd name="T2" fmla="*/ 6 w 11"/>
                <a:gd name="T3" fmla="*/ 6 h 7"/>
                <a:gd name="T4" fmla="*/ 1 w 11"/>
                <a:gd name="T5" fmla="*/ 2 h 7"/>
                <a:gd name="T6" fmla="*/ 0 w 11"/>
                <a:gd name="T7" fmla="*/ 1 h 7"/>
                <a:gd name="T8" fmla="*/ 1 w 11"/>
                <a:gd name="T9" fmla="*/ 0 h 7"/>
                <a:gd name="T10" fmla="*/ 3 w 11"/>
                <a:gd name="T11" fmla="*/ 0 h 7"/>
                <a:gd name="T12" fmla="*/ 8 w 11"/>
                <a:gd name="T13" fmla="*/ 2 h 7"/>
                <a:gd name="T14" fmla="*/ 10 w 11"/>
                <a:gd name="T15" fmla="*/ 4 h 7"/>
                <a:gd name="T16" fmla="*/ 8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8" y="6"/>
                  </a:moveTo>
                  <a:lnTo>
                    <a:pt x="6" y="6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8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9" name="Freeform 462">
              <a:extLst>
                <a:ext uri="{FF2B5EF4-FFF2-40B4-BE49-F238E27FC236}">
                  <a16:creationId xmlns:a16="http://schemas.microsoft.com/office/drawing/2014/main" id="{F31DE8C3-A7CB-4ECC-A23D-72868A8DA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2603" y="10039718"/>
              <a:ext cx="10991" cy="27474"/>
            </a:xfrm>
            <a:custGeom>
              <a:avLst/>
              <a:gdLst>
                <a:gd name="T0" fmla="*/ 2 w 10"/>
                <a:gd name="T1" fmla="*/ 18 h 21"/>
                <a:gd name="T2" fmla="*/ 0 w 10"/>
                <a:gd name="T3" fmla="*/ 20 h 21"/>
                <a:gd name="T4" fmla="*/ 2 w 10"/>
                <a:gd name="T5" fmla="*/ 14 h 21"/>
                <a:gd name="T6" fmla="*/ 3 w 10"/>
                <a:gd name="T7" fmla="*/ 11 h 21"/>
                <a:gd name="T8" fmla="*/ 5 w 10"/>
                <a:gd name="T9" fmla="*/ 9 h 21"/>
                <a:gd name="T10" fmla="*/ 7 w 10"/>
                <a:gd name="T11" fmla="*/ 0 h 21"/>
                <a:gd name="T12" fmla="*/ 9 w 10"/>
                <a:gd name="T13" fmla="*/ 0 h 21"/>
                <a:gd name="T14" fmla="*/ 9 w 10"/>
                <a:gd name="T15" fmla="*/ 1 h 21"/>
                <a:gd name="T16" fmla="*/ 8 w 10"/>
                <a:gd name="T17" fmla="*/ 7 h 21"/>
                <a:gd name="T18" fmla="*/ 3 w 10"/>
                <a:gd name="T19" fmla="*/ 12 h 21"/>
                <a:gd name="T20" fmla="*/ 2 w 10"/>
                <a:gd name="T2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2" y="18"/>
                  </a:moveTo>
                  <a:lnTo>
                    <a:pt x="0" y="20"/>
                  </a:lnTo>
                  <a:lnTo>
                    <a:pt x="2" y="14"/>
                  </a:lnTo>
                  <a:lnTo>
                    <a:pt x="3" y="11"/>
                  </a:lnTo>
                  <a:lnTo>
                    <a:pt x="5" y="9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7"/>
                  </a:lnTo>
                  <a:lnTo>
                    <a:pt x="3" y="12"/>
                  </a:lnTo>
                  <a:lnTo>
                    <a:pt x="2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0" name="Freeform 463">
              <a:extLst>
                <a:ext uri="{FF2B5EF4-FFF2-40B4-BE49-F238E27FC236}">
                  <a16:creationId xmlns:a16="http://schemas.microsoft.com/office/drawing/2014/main" id="{F7869188-64F5-48FA-8AEE-BA70E53C5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2061" y="10045212"/>
              <a:ext cx="27474" cy="38468"/>
            </a:xfrm>
            <a:custGeom>
              <a:avLst/>
              <a:gdLst>
                <a:gd name="T0" fmla="*/ 18 w 20"/>
                <a:gd name="T1" fmla="*/ 9 h 29"/>
                <a:gd name="T2" fmla="*/ 18 w 20"/>
                <a:gd name="T3" fmla="*/ 10 h 29"/>
                <a:gd name="T4" fmla="*/ 18 w 20"/>
                <a:gd name="T5" fmla="*/ 12 h 29"/>
                <a:gd name="T6" fmla="*/ 18 w 20"/>
                <a:gd name="T7" fmla="*/ 14 h 29"/>
                <a:gd name="T8" fmla="*/ 17 w 20"/>
                <a:gd name="T9" fmla="*/ 16 h 29"/>
                <a:gd name="T10" fmla="*/ 18 w 20"/>
                <a:gd name="T11" fmla="*/ 19 h 29"/>
                <a:gd name="T12" fmla="*/ 19 w 20"/>
                <a:gd name="T13" fmla="*/ 20 h 29"/>
                <a:gd name="T14" fmla="*/ 19 w 20"/>
                <a:gd name="T15" fmla="*/ 23 h 29"/>
                <a:gd name="T16" fmla="*/ 18 w 20"/>
                <a:gd name="T17" fmla="*/ 24 h 29"/>
                <a:gd name="T18" fmla="*/ 17 w 20"/>
                <a:gd name="T19" fmla="*/ 26 h 29"/>
                <a:gd name="T20" fmla="*/ 16 w 20"/>
                <a:gd name="T21" fmla="*/ 28 h 29"/>
                <a:gd name="T22" fmla="*/ 16 w 20"/>
                <a:gd name="T23" fmla="*/ 28 h 29"/>
                <a:gd name="T24" fmla="*/ 15 w 20"/>
                <a:gd name="T25" fmla="*/ 28 h 29"/>
                <a:gd name="T26" fmla="*/ 9 w 20"/>
                <a:gd name="T27" fmla="*/ 28 h 29"/>
                <a:gd name="T28" fmla="*/ 7 w 20"/>
                <a:gd name="T29" fmla="*/ 26 h 29"/>
                <a:gd name="T30" fmla="*/ 4 w 20"/>
                <a:gd name="T31" fmla="*/ 24 h 29"/>
                <a:gd name="T32" fmla="*/ 3 w 20"/>
                <a:gd name="T33" fmla="*/ 23 h 29"/>
                <a:gd name="T34" fmla="*/ 1 w 20"/>
                <a:gd name="T35" fmla="*/ 20 h 29"/>
                <a:gd name="T36" fmla="*/ 0 w 20"/>
                <a:gd name="T37" fmla="*/ 19 h 29"/>
                <a:gd name="T38" fmla="*/ 0 w 20"/>
                <a:gd name="T39" fmla="*/ 18 h 29"/>
                <a:gd name="T40" fmla="*/ 2 w 20"/>
                <a:gd name="T41" fmla="*/ 18 h 29"/>
                <a:gd name="T42" fmla="*/ 5 w 20"/>
                <a:gd name="T43" fmla="*/ 18 h 29"/>
                <a:gd name="T44" fmla="*/ 5 w 20"/>
                <a:gd name="T45" fmla="*/ 17 h 29"/>
                <a:gd name="T46" fmla="*/ 6 w 20"/>
                <a:gd name="T47" fmla="*/ 13 h 29"/>
                <a:gd name="T48" fmla="*/ 2 w 20"/>
                <a:gd name="T49" fmla="*/ 10 h 29"/>
                <a:gd name="T50" fmla="*/ 2 w 20"/>
                <a:gd name="T51" fmla="*/ 9 h 29"/>
                <a:gd name="T52" fmla="*/ 3 w 20"/>
                <a:gd name="T53" fmla="*/ 8 h 29"/>
                <a:gd name="T54" fmla="*/ 6 w 20"/>
                <a:gd name="T55" fmla="*/ 9 h 29"/>
                <a:gd name="T56" fmla="*/ 9 w 20"/>
                <a:gd name="T57" fmla="*/ 4 h 29"/>
                <a:gd name="T58" fmla="*/ 10 w 20"/>
                <a:gd name="T59" fmla="*/ 3 h 29"/>
                <a:gd name="T60" fmla="*/ 11 w 20"/>
                <a:gd name="T61" fmla="*/ 1 h 29"/>
                <a:gd name="T62" fmla="*/ 13 w 20"/>
                <a:gd name="T63" fmla="*/ 0 h 29"/>
                <a:gd name="T64" fmla="*/ 14 w 20"/>
                <a:gd name="T65" fmla="*/ 1 h 29"/>
                <a:gd name="T66" fmla="*/ 15 w 20"/>
                <a:gd name="T67" fmla="*/ 2 h 29"/>
                <a:gd name="T68" fmla="*/ 16 w 20"/>
                <a:gd name="T69" fmla="*/ 4 h 29"/>
                <a:gd name="T70" fmla="*/ 15 w 20"/>
                <a:gd name="T71" fmla="*/ 5 h 29"/>
                <a:gd name="T72" fmla="*/ 17 w 20"/>
                <a:gd name="T73" fmla="*/ 6 h 29"/>
                <a:gd name="T74" fmla="*/ 18 w 20"/>
                <a:gd name="T75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9">
                  <a:moveTo>
                    <a:pt x="18" y="9"/>
                  </a:moveTo>
                  <a:lnTo>
                    <a:pt x="18" y="10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7" y="16"/>
                  </a:lnTo>
                  <a:lnTo>
                    <a:pt x="18" y="19"/>
                  </a:lnTo>
                  <a:lnTo>
                    <a:pt x="19" y="20"/>
                  </a:lnTo>
                  <a:lnTo>
                    <a:pt x="19" y="23"/>
                  </a:lnTo>
                  <a:lnTo>
                    <a:pt x="18" y="24"/>
                  </a:lnTo>
                  <a:lnTo>
                    <a:pt x="17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9" y="28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6" y="13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6" y="9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7" y="6"/>
                  </a:lnTo>
                  <a:lnTo>
                    <a:pt x="18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1" name="Freeform 464">
              <a:extLst>
                <a:ext uri="{FF2B5EF4-FFF2-40B4-BE49-F238E27FC236}">
                  <a16:creationId xmlns:a16="http://schemas.microsoft.com/office/drawing/2014/main" id="{EDED73BC-F42D-419C-A708-13E759F29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37110" y="10050708"/>
              <a:ext cx="5494" cy="10991"/>
            </a:xfrm>
            <a:custGeom>
              <a:avLst/>
              <a:gdLst>
                <a:gd name="T0" fmla="*/ 5 w 6"/>
                <a:gd name="T1" fmla="*/ 7 h 11"/>
                <a:gd name="T2" fmla="*/ 2 w 6"/>
                <a:gd name="T3" fmla="*/ 10 h 11"/>
                <a:gd name="T4" fmla="*/ 1 w 6"/>
                <a:gd name="T5" fmla="*/ 9 h 11"/>
                <a:gd name="T6" fmla="*/ 1 w 6"/>
                <a:gd name="T7" fmla="*/ 9 h 11"/>
                <a:gd name="T8" fmla="*/ 0 w 6"/>
                <a:gd name="T9" fmla="*/ 7 h 11"/>
                <a:gd name="T10" fmla="*/ 1 w 6"/>
                <a:gd name="T11" fmla="*/ 3 h 11"/>
                <a:gd name="T12" fmla="*/ 0 w 6"/>
                <a:gd name="T13" fmla="*/ 0 h 11"/>
                <a:gd name="T14" fmla="*/ 1 w 6"/>
                <a:gd name="T15" fmla="*/ 0 h 11"/>
                <a:gd name="T16" fmla="*/ 2 w 6"/>
                <a:gd name="T17" fmla="*/ 1 h 11"/>
                <a:gd name="T18" fmla="*/ 2 w 6"/>
                <a:gd name="T19" fmla="*/ 2 h 11"/>
                <a:gd name="T20" fmla="*/ 5 w 6"/>
                <a:gd name="T21" fmla="*/ 5 h 11"/>
                <a:gd name="T22" fmla="*/ 5 w 6"/>
                <a:gd name="T2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1">
                  <a:moveTo>
                    <a:pt x="5" y="7"/>
                  </a:moveTo>
                  <a:lnTo>
                    <a:pt x="2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7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2" name="Freeform 465">
              <a:extLst>
                <a:ext uri="{FF2B5EF4-FFF2-40B4-BE49-F238E27FC236}">
                  <a16:creationId xmlns:a16="http://schemas.microsoft.com/office/drawing/2014/main" id="{0CA919F8-4A32-4110-9988-A32C8154E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78773" y="10056202"/>
              <a:ext cx="5494" cy="5497"/>
            </a:xfrm>
            <a:custGeom>
              <a:avLst/>
              <a:gdLst>
                <a:gd name="T0" fmla="*/ 5 w 6"/>
                <a:gd name="T1" fmla="*/ 3 h 5"/>
                <a:gd name="T2" fmla="*/ 4 w 6"/>
                <a:gd name="T3" fmla="*/ 4 h 5"/>
                <a:gd name="T4" fmla="*/ 1 w 6"/>
                <a:gd name="T5" fmla="*/ 4 h 5"/>
                <a:gd name="T6" fmla="*/ 0 w 6"/>
                <a:gd name="T7" fmla="*/ 3 h 5"/>
                <a:gd name="T8" fmla="*/ 3 w 6"/>
                <a:gd name="T9" fmla="*/ 0 h 5"/>
                <a:gd name="T10" fmla="*/ 4 w 6"/>
                <a:gd name="T11" fmla="*/ 0 h 5"/>
                <a:gd name="T12" fmla="*/ 5 w 6"/>
                <a:gd name="T13" fmla="*/ 1 h 5"/>
                <a:gd name="T14" fmla="*/ 5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4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3" name="Freeform 466">
              <a:extLst>
                <a:ext uri="{FF2B5EF4-FFF2-40B4-BE49-F238E27FC236}">
                  <a16:creationId xmlns:a16="http://schemas.microsoft.com/office/drawing/2014/main" id="{9FF779CB-D05F-4E95-A871-27CC50F1D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75513" y="10061699"/>
              <a:ext cx="5494" cy="27474"/>
            </a:xfrm>
            <a:custGeom>
              <a:avLst/>
              <a:gdLst>
                <a:gd name="T0" fmla="*/ 3 w 4"/>
                <a:gd name="T1" fmla="*/ 15 h 21"/>
                <a:gd name="T2" fmla="*/ 2 w 4"/>
                <a:gd name="T3" fmla="*/ 20 h 21"/>
                <a:gd name="T4" fmla="*/ 1 w 4"/>
                <a:gd name="T5" fmla="*/ 19 h 21"/>
                <a:gd name="T6" fmla="*/ 0 w 4"/>
                <a:gd name="T7" fmla="*/ 14 h 21"/>
                <a:gd name="T8" fmla="*/ 0 w 4"/>
                <a:gd name="T9" fmla="*/ 12 h 21"/>
                <a:gd name="T10" fmla="*/ 0 w 4"/>
                <a:gd name="T11" fmla="*/ 9 h 21"/>
                <a:gd name="T12" fmla="*/ 0 w 4"/>
                <a:gd name="T13" fmla="*/ 3 h 21"/>
                <a:gd name="T14" fmla="*/ 1 w 4"/>
                <a:gd name="T15" fmla="*/ 0 h 21"/>
                <a:gd name="T16" fmla="*/ 3 w 4"/>
                <a:gd name="T17" fmla="*/ 4 h 21"/>
                <a:gd name="T18" fmla="*/ 3 w 4"/>
                <a:gd name="T19" fmla="*/ 6 h 21"/>
                <a:gd name="T20" fmla="*/ 3 w 4"/>
                <a:gd name="T2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1">
                  <a:moveTo>
                    <a:pt x="3" y="15"/>
                  </a:moveTo>
                  <a:lnTo>
                    <a:pt x="2" y="20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4" name="Freeform 467">
              <a:extLst>
                <a:ext uri="{FF2B5EF4-FFF2-40B4-BE49-F238E27FC236}">
                  <a16:creationId xmlns:a16="http://schemas.microsoft.com/office/drawing/2014/main" id="{35FEE19D-D85C-4BD5-9643-C29197805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7398" y="10061699"/>
              <a:ext cx="5494" cy="5494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4 h 5"/>
                <a:gd name="T4" fmla="*/ 1 w 3"/>
                <a:gd name="T5" fmla="*/ 3 h 5"/>
                <a:gd name="T6" fmla="*/ 0 w 3"/>
                <a:gd name="T7" fmla="*/ 1 h 5"/>
                <a:gd name="T8" fmla="*/ 0 w 3"/>
                <a:gd name="T9" fmla="*/ 0 h 5"/>
                <a:gd name="T10" fmla="*/ 1 w 3"/>
                <a:gd name="T11" fmla="*/ 1 h 5"/>
                <a:gd name="T12" fmla="*/ 2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2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5" name="Freeform 468">
              <a:extLst>
                <a:ext uri="{FF2B5EF4-FFF2-40B4-BE49-F238E27FC236}">
                  <a16:creationId xmlns:a16="http://schemas.microsoft.com/office/drawing/2014/main" id="{1C787CE3-7599-4D6C-92CE-D9C8B36F8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4014" y="10061699"/>
              <a:ext cx="351693" cy="109904"/>
            </a:xfrm>
            <a:custGeom>
              <a:avLst/>
              <a:gdLst>
                <a:gd name="T0" fmla="*/ 70 w 284"/>
                <a:gd name="T1" fmla="*/ 8 h 88"/>
                <a:gd name="T2" fmla="*/ 80 w 284"/>
                <a:gd name="T3" fmla="*/ 10 h 88"/>
                <a:gd name="T4" fmla="*/ 89 w 284"/>
                <a:gd name="T5" fmla="*/ 11 h 88"/>
                <a:gd name="T6" fmla="*/ 93 w 284"/>
                <a:gd name="T7" fmla="*/ 11 h 88"/>
                <a:gd name="T8" fmla="*/ 100 w 284"/>
                <a:gd name="T9" fmla="*/ 18 h 88"/>
                <a:gd name="T10" fmla="*/ 107 w 284"/>
                <a:gd name="T11" fmla="*/ 27 h 88"/>
                <a:gd name="T12" fmla="*/ 122 w 284"/>
                <a:gd name="T13" fmla="*/ 29 h 88"/>
                <a:gd name="T14" fmla="*/ 131 w 284"/>
                <a:gd name="T15" fmla="*/ 28 h 88"/>
                <a:gd name="T16" fmla="*/ 146 w 284"/>
                <a:gd name="T17" fmla="*/ 30 h 88"/>
                <a:gd name="T18" fmla="*/ 153 w 284"/>
                <a:gd name="T19" fmla="*/ 31 h 88"/>
                <a:gd name="T20" fmla="*/ 160 w 284"/>
                <a:gd name="T21" fmla="*/ 30 h 88"/>
                <a:gd name="T22" fmla="*/ 164 w 284"/>
                <a:gd name="T23" fmla="*/ 20 h 88"/>
                <a:gd name="T24" fmla="*/ 168 w 284"/>
                <a:gd name="T25" fmla="*/ 16 h 88"/>
                <a:gd name="T26" fmla="*/ 174 w 284"/>
                <a:gd name="T27" fmla="*/ 16 h 88"/>
                <a:gd name="T28" fmla="*/ 184 w 284"/>
                <a:gd name="T29" fmla="*/ 24 h 88"/>
                <a:gd name="T30" fmla="*/ 190 w 284"/>
                <a:gd name="T31" fmla="*/ 22 h 88"/>
                <a:gd name="T32" fmla="*/ 196 w 284"/>
                <a:gd name="T33" fmla="*/ 26 h 88"/>
                <a:gd name="T34" fmla="*/ 208 w 284"/>
                <a:gd name="T35" fmla="*/ 30 h 88"/>
                <a:gd name="T36" fmla="*/ 220 w 284"/>
                <a:gd name="T37" fmla="*/ 30 h 88"/>
                <a:gd name="T38" fmla="*/ 224 w 284"/>
                <a:gd name="T39" fmla="*/ 40 h 88"/>
                <a:gd name="T40" fmla="*/ 227 w 284"/>
                <a:gd name="T41" fmla="*/ 46 h 88"/>
                <a:gd name="T42" fmla="*/ 242 w 284"/>
                <a:gd name="T43" fmla="*/ 54 h 88"/>
                <a:gd name="T44" fmla="*/ 261 w 284"/>
                <a:gd name="T45" fmla="*/ 53 h 88"/>
                <a:gd name="T46" fmla="*/ 276 w 284"/>
                <a:gd name="T47" fmla="*/ 56 h 88"/>
                <a:gd name="T48" fmla="*/ 278 w 284"/>
                <a:gd name="T49" fmla="*/ 63 h 88"/>
                <a:gd name="T50" fmla="*/ 276 w 284"/>
                <a:gd name="T51" fmla="*/ 75 h 88"/>
                <a:gd name="T52" fmla="*/ 283 w 284"/>
                <a:gd name="T53" fmla="*/ 84 h 88"/>
                <a:gd name="T54" fmla="*/ 278 w 284"/>
                <a:gd name="T55" fmla="*/ 85 h 88"/>
                <a:gd name="T56" fmla="*/ 273 w 284"/>
                <a:gd name="T57" fmla="*/ 82 h 88"/>
                <a:gd name="T58" fmla="*/ 255 w 284"/>
                <a:gd name="T59" fmla="*/ 78 h 88"/>
                <a:gd name="T60" fmla="*/ 235 w 284"/>
                <a:gd name="T61" fmla="*/ 73 h 88"/>
                <a:gd name="T62" fmla="*/ 225 w 284"/>
                <a:gd name="T63" fmla="*/ 76 h 88"/>
                <a:gd name="T64" fmla="*/ 207 w 284"/>
                <a:gd name="T65" fmla="*/ 73 h 88"/>
                <a:gd name="T66" fmla="*/ 175 w 284"/>
                <a:gd name="T67" fmla="*/ 70 h 88"/>
                <a:gd name="T68" fmla="*/ 145 w 284"/>
                <a:gd name="T69" fmla="*/ 60 h 88"/>
                <a:gd name="T70" fmla="*/ 119 w 284"/>
                <a:gd name="T71" fmla="*/ 54 h 88"/>
                <a:gd name="T72" fmla="*/ 106 w 284"/>
                <a:gd name="T73" fmla="*/ 53 h 88"/>
                <a:gd name="T74" fmla="*/ 97 w 284"/>
                <a:gd name="T75" fmla="*/ 57 h 88"/>
                <a:gd name="T76" fmla="*/ 81 w 284"/>
                <a:gd name="T77" fmla="*/ 55 h 88"/>
                <a:gd name="T78" fmla="*/ 71 w 284"/>
                <a:gd name="T79" fmla="*/ 50 h 88"/>
                <a:gd name="T80" fmla="*/ 55 w 284"/>
                <a:gd name="T81" fmla="*/ 46 h 88"/>
                <a:gd name="T82" fmla="*/ 37 w 284"/>
                <a:gd name="T83" fmla="*/ 44 h 88"/>
                <a:gd name="T84" fmla="*/ 36 w 284"/>
                <a:gd name="T85" fmla="*/ 38 h 88"/>
                <a:gd name="T86" fmla="*/ 29 w 284"/>
                <a:gd name="T87" fmla="*/ 30 h 88"/>
                <a:gd name="T88" fmla="*/ 15 w 284"/>
                <a:gd name="T89" fmla="*/ 28 h 88"/>
                <a:gd name="T90" fmla="*/ 6 w 284"/>
                <a:gd name="T91" fmla="*/ 27 h 88"/>
                <a:gd name="T92" fmla="*/ 0 w 284"/>
                <a:gd name="T93" fmla="*/ 28 h 88"/>
                <a:gd name="T94" fmla="*/ 2 w 284"/>
                <a:gd name="T95" fmla="*/ 23 h 88"/>
                <a:gd name="T96" fmla="*/ 5 w 284"/>
                <a:gd name="T97" fmla="*/ 26 h 88"/>
                <a:gd name="T98" fmla="*/ 10 w 284"/>
                <a:gd name="T99" fmla="*/ 22 h 88"/>
                <a:gd name="T100" fmla="*/ 14 w 284"/>
                <a:gd name="T101" fmla="*/ 17 h 88"/>
                <a:gd name="T102" fmla="*/ 19 w 284"/>
                <a:gd name="T103" fmla="*/ 6 h 88"/>
                <a:gd name="T104" fmla="*/ 25 w 284"/>
                <a:gd name="T105" fmla="*/ 0 h 88"/>
                <a:gd name="T106" fmla="*/ 37 w 284"/>
                <a:gd name="T107" fmla="*/ 3 h 88"/>
                <a:gd name="T108" fmla="*/ 48 w 284"/>
                <a:gd name="T109" fmla="*/ 5 h 88"/>
                <a:gd name="T110" fmla="*/ 53 w 284"/>
                <a:gd name="T111" fmla="*/ 3 h 88"/>
                <a:gd name="T112" fmla="*/ 63 w 284"/>
                <a:gd name="T113" fmla="*/ 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4" h="88">
                  <a:moveTo>
                    <a:pt x="64" y="3"/>
                  </a:moveTo>
                  <a:lnTo>
                    <a:pt x="67" y="6"/>
                  </a:lnTo>
                  <a:lnTo>
                    <a:pt x="70" y="8"/>
                  </a:lnTo>
                  <a:lnTo>
                    <a:pt x="73" y="9"/>
                  </a:lnTo>
                  <a:lnTo>
                    <a:pt x="77" y="9"/>
                  </a:lnTo>
                  <a:lnTo>
                    <a:pt x="80" y="10"/>
                  </a:lnTo>
                  <a:lnTo>
                    <a:pt x="83" y="11"/>
                  </a:lnTo>
                  <a:lnTo>
                    <a:pt x="88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3" y="11"/>
                  </a:lnTo>
                  <a:lnTo>
                    <a:pt x="96" y="14"/>
                  </a:lnTo>
                  <a:lnTo>
                    <a:pt x="99" y="17"/>
                  </a:lnTo>
                  <a:lnTo>
                    <a:pt x="100" y="18"/>
                  </a:lnTo>
                  <a:lnTo>
                    <a:pt x="101" y="24"/>
                  </a:lnTo>
                  <a:lnTo>
                    <a:pt x="104" y="26"/>
                  </a:lnTo>
                  <a:lnTo>
                    <a:pt x="107" y="27"/>
                  </a:lnTo>
                  <a:lnTo>
                    <a:pt x="110" y="27"/>
                  </a:lnTo>
                  <a:lnTo>
                    <a:pt x="114" y="27"/>
                  </a:lnTo>
                  <a:lnTo>
                    <a:pt x="122" y="29"/>
                  </a:lnTo>
                  <a:lnTo>
                    <a:pt x="125" y="29"/>
                  </a:lnTo>
                  <a:lnTo>
                    <a:pt x="128" y="27"/>
                  </a:lnTo>
                  <a:lnTo>
                    <a:pt x="131" y="28"/>
                  </a:lnTo>
                  <a:lnTo>
                    <a:pt x="138" y="30"/>
                  </a:lnTo>
                  <a:lnTo>
                    <a:pt x="142" y="30"/>
                  </a:lnTo>
                  <a:lnTo>
                    <a:pt x="146" y="30"/>
                  </a:lnTo>
                  <a:lnTo>
                    <a:pt x="150" y="30"/>
                  </a:lnTo>
                  <a:lnTo>
                    <a:pt x="152" y="30"/>
                  </a:lnTo>
                  <a:lnTo>
                    <a:pt x="153" y="31"/>
                  </a:lnTo>
                  <a:lnTo>
                    <a:pt x="155" y="31"/>
                  </a:lnTo>
                  <a:lnTo>
                    <a:pt x="157" y="31"/>
                  </a:lnTo>
                  <a:lnTo>
                    <a:pt x="160" y="30"/>
                  </a:lnTo>
                  <a:lnTo>
                    <a:pt x="162" y="27"/>
                  </a:lnTo>
                  <a:lnTo>
                    <a:pt x="163" y="23"/>
                  </a:lnTo>
                  <a:lnTo>
                    <a:pt x="164" y="20"/>
                  </a:lnTo>
                  <a:lnTo>
                    <a:pt x="164" y="18"/>
                  </a:lnTo>
                  <a:lnTo>
                    <a:pt x="166" y="17"/>
                  </a:lnTo>
                  <a:lnTo>
                    <a:pt x="168" y="16"/>
                  </a:lnTo>
                  <a:lnTo>
                    <a:pt x="169" y="15"/>
                  </a:lnTo>
                  <a:lnTo>
                    <a:pt x="173" y="16"/>
                  </a:lnTo>
                  <a:lnTo>
                    <a:pt x="174" y="16"/>
                  </a:lnTo>
                  <a:lnTo>
                    <a:pt x="179" y="22"/>
                  </a:lnTo>
                  <a:lnTo>
                    <a:pt x="179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8" y="22"/>
                  </a:lnTo>
                  <a:lnTo>
                    <a:pt x="190" y="22"/>
                  </a:lnTo>
                  <a:lnTo>
                    <a:pt x="193" y="24"/>
                  </a:lnTo>
                  <a:lnTo>
                    <a:pt x="195" y="25"/>
                  </a:lnTo>
                  <a:lnTo>
                    <a:pt x="196" y="26"/>
                  </a:lnTo>
                  <a:lnTo>
                    <a:pt x="204" y="27"/>
                  </a:lnTo>
                  <a:lnTo>
                    <a:pt x="207" y="30"/>
                  </a:lnTo>
                  <a:lnTo>
                    <a:pt x="208" y="30"/>
                  </a:lnTo>
                  <a:lnTo>
                    <a:pt x="214" y="30"/>
                  </a:lnTo>
                  <a:lnTo>
                    <a:pt x="217" y="30"/>
                  </a:lnTo>
                  <a:lnTo>
                    <a:pt x="220" y="30"/>
                  </a:lnTo>
                  <a:lnTo>
                    <a:pt x="222" y="34"/>
                  </a:lnTo>
                  <a:lnTo>
                    <a:pt x="223" y="38"/>
                  </a:lnTo>
                  <a:lnTo>
                    <a:pt x="224" y="40"/>
                  </a:lnTo>
                  <a:lnTo>
                    <a:pt x="227" y="41"/>
                  </a:lnTo>
                  <a:lnTo>
                    <a:pt x="228" y="42"/>
                  </a:lnTo>
                  <a:lnTo>
                    <a:pt x="227" y="46"/>
                  </a:lnTo>
                  <a:lnTo>
                    <a:pt x="228" y="49"/>
                  </a:lnTo>
                  <a:lnTo>
                    <a:pt x="235" y="52"/>
                  </a:lnTo>
                  <a:lnTo>
                    <a:pt x="242" y="54"/>
                  </a:lnTo>
                  <a:lnTo>
                    <a:pt x="250" y="55"/>
                  </a:lnTo>
                  <a:lnTo>
                    <a:pt x="257" y="54"/>
                  </a:lnTo>
                  <a:lnTo>
                    <a:pt x="261" y="53"/>
                  </a:lnTo>
                  <a:lnTo>
                    <a:pt x="266" y="52"/>
                  </a:lnTo>
                  <a:lnTo>
                    <a:pt x="267" y="52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60"/>
                  </a:lnTo>
                  <a:lnTo>
                    <a:pt x="278" y="63"/>
                  </a:lnTo>
                  <a:lnTo>
                    <a:pt x="276" y="71"/>
                  </a:lnTo>
                  <a:lnTo>
                    <a:pt x="276" y="73"/>
                  </a:lnTo>
                  <a:lnTo>
                    <a:pt x="276" y="75"/>
                  </a:lnTo>
                  <a:lnTo>
                    <a:pt x="278" y="80"/>
                  </a:lnTo>
                  <a:lnTo>
                    <a:pt x="279" y="81"/>
                  </a:lnTo>
                  <a:lnTo>
                    <a:pt x="283" y="84"/>
                  </a:lnTo>
                  <a:lnTo>
                    <a:pt x="283" y="85"/>
                  </a:lnTo>
                  <a:lnTo>
                    <a:pt x="282" y="87"/>
                  </a:lnTo>
                  <a:lnTo>
                    <a:pt x="278" y="85"/>
                  </a:lnTo>
                  <a:lnTo>
                    <a:pt x="276" y="84"/>
                  </a:lnTo>
                  <a:lnTo>
                    <a:pt x="275" y="82"/>
                  </a:lnTo>
                  <a:lnTo>
                    <a:pt x="273" y="82"/>
                  </a:lnTo>
                  <a:lnTo>
                    <a:pt x="269" y="82"/>
                  </a:lnTo>
                  <a:lnTo>
                    <a:pt x="262" y="80"/>
                  </a:lnTo>
                  <a:lnTo>
                    <a:pt x="255" y="78"/>
                  </a:lnTo>
                  <a:lnTo>
                    <a:pt x="242" y="72"/>
                  </a:lnTo>
                  <a:lnTo>
                    <a:pt x="238" y="72"/>
                  </a:lnTo>
                  <a:lnTo>
                    <a:pt x="235" y="73"/>
                  </a:lnTo>
                  <a:lnTo>
                    <a:pt x="231" y="74"/>
                  </a:lnTo>
                  <a:lnTo>
                    <a:pt x="227" y="75"/>
                  </a:lnTo>
                  <a:lnTo>
                    <a:pt x="225" y="76"/>
                  </a:lnTo>
                  <a:lnTo>
                    <a:pt x="222" y="75"/>
                  </a:lnTo>
                  <a:lnTo>
                    <a:pt x="215" y="74"/>
                  </a:lnTo>
                  <a:lnTo>
                    <a:pt x="207" y="73"/>
                  </a:lnTo>
                  <a:lnTo>
                    <a:pt x="189" y="73"/>
                  </a:lnTo>
                  <a:lnTo>
                    <a:pt x="184" y="71"/>
                  </a:lnTo>
                  <a:lnTo>
                    <a:pt x="175" y="70"/>
                  </a:lnTo>
                  <a:lnTo>
                    <a:pt x="169" y="69"/>
                  </a:lnTo>
                  <a:lnTo>
                    <a:pt x="162" y="68"/>
                  </a:lnTo>
                  <a:lnTo>
                    <a:pt x="145" y="60"/>
                  </a:lnTo>
                  <a:lnTo>
                    <a:pt x="140" y="58"/>
                  </a:lnTo>
                  <a:lnTo>
                    <a:pt x="122" y="54"/>
                  </a:lnTo>
                  <a:lnTo>
                    <a:pt x="119" y="54"/>
                  </a:lnTo>
                  <a:lnTo>
                    <a:pt x="113" y="54"/>
                  </a:lnTo>
                  <a:lnTo>
                    <a:pt x="109" y="53"/>
                  </a:lnTo>
                  <a:lnTo>
                    <a:pt x="106" y="53"/>
                  </a:lnTo>
                  <a:lnTo>
                    <a:pt x="100" y="54"/>
                  </a:lnTo>
                  <a:lnTo>
                    <a:pt x="99" y="55"/>
                  </a:lnTo>
                  <a:lnTo>
                    <a:pt x="97" y="57"/>
                  </a:lnTo>
                  <a:lnTo>
                    <a:pt x="94" y="57"/>
                  </a:lnTo>
                  <a:lnTo>
                    <a:pt x="90" y="56"/>
                  </a:lnTo>
                  <a:lnTo>
                    <a:pt x="81" y="55"/>
                  </a:lnTo>
                  <a:lnTo>
                    <a:pt x="77" y="54"/>
                  </a:lnTo>
                  <a:lnTo>
                    <a:pt x="74" y="52"/>
                  </a:lnTo>
                  <a:lnTo>
                    <a:pt x="71" y="50"/>
                  </a:lnTo>
                  <a:lnTo>
                    <a:pt x="70" y="49"/>
                  </a:lnTo>
                  <a:lnTo>
                    <a:pt x="62" y="47"/>
                  </a:lnTo>
                  <a:lnTo>
                    <a:pt x="55" y="46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7" y="44"/>
                  </a:lnTo>
                  <a:lnTo>
                    <a:pt x="36" y="42"/>
                  </a:lnTo>
                  <a:lnTo>
                    <a:pt x="36" y="40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39" y="34"/>
                  </a:lnTo>
                  <a:lnTo>
                    <a:pt x="29" y="30"/>
                  </a:lnTo>
                  <a:lnTo>
                    <a:pt x="21" y="29"/>
                  </a:lnTo>
                  <a:lnTo>
                    <a:pt x="18" y="28"/>
                  </a:lnTo>
                  <a:lnTo>
                    <a:pt x="15" y="28"/>
                  </a:lnTo>
                  <a:lnTo>
                    <a:pt x="11" y="29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2" y="23"/>
                  </a:lnTo>
                  <a:lnTo>
                    <a:pt x="4" y="22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2" y="16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7" y="16"/>
                  </a:lnTo>
                  <a:lnTo>
                    <a:pt x="19" y="6"/>
                  </a:lnTo>
                  <a:lnTo>
                    <a:pt x="21" y="3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34" y="2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3" y="4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3" y="3"/>
                  </a:lnTo>
                  <a:lnTo>
                    <a:pt x="54" y="0"/>
                  </a:lnTo>
                  <a:lnTo>
                    <a:pt x="58" y="1"/>
                  </a:lnTo>
                  <a:lnTo>
                    <a:pt x="63" y="2"/>
                  </a:lnTo>
                  <a:lnTo>
                    <a:pt x="6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6" name="Freeform 469">
              <a:extLst>
                <a:ext uri="{FF2B5EF4-FFF2-40B4-BE49-F238E27FC236}">
                  <a16:creationId xmlns:a16="http://schemas.microsoft.com/office/drawing/2014/main" id="{EF26638C-FE5E-49AA-815A-25797DE6C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86564" y="10072690"/>
              <a:ext cx="21981" cy="27474"/>
            </a:xfrm>
            <a:custGeom>
              <a:avLst/>
              <a:gdLst>
                <a:gd name="T0" fmla="*/ 15 w 16"/>
                <a:gd name="T1" fmla="*/ 8 h 23"/>
                <a:gd name="T2" fmla="*/ 15 w 16"/>
                <a:gd name="T3" fmla="*/ 10 h 23"/>
                <a:gd name="T4" fmla="*/ 14 w 16"/>
                <a:gd name="T5" fmla="*/ 13 h 23"/>
                <a:gd name="T6" fmla="*/ 11 w 16"/>
                <a:gd name="T7" fmla="*/ 15 h 23"/>
                <a:gd name="T8" fmla="*/ 10 w 16"/>
                <a:gd name="T9" fmla="*/ 19 h 23"/>
                <a:gd name="T10" fmla="*/ 8 w 16"/>
                <a:gd name="T11" fmla="*/ 20 h 23"/>
                <a:gd name="T12" fmla="*/ 5 w 16"/>
                <a:gd name="T13" fmla="*/ 22 h 23"/>
                <a:gd name="T14" fmla="*/ 2 w 16"/>
                <a:gd name="T15" fmla="*/ 20 h 23"/>
                <a:gd name="T16" fmla="*/ 0 w 16"/>
                <a:gd name="T17" fmla="*/ 18 h 23"/>
                <a:gd name="T18" fmla="*/ 2 w 16"/>
                <a:gd name="T19" fmla="*/ 9 h 23"/>
                <a:gd name="T20" fmla="*/ 3 w 16"/>
                <a:gd name="T21" fmla="*/ 9 h 23"/>
                <a:gd name="T22" fmla="*/ 4 w 16"/>
                <a:gd name="T23" fmla="*/ 9 h 23"/>
                <a:gd name="T24" fmla="*/ 5 w 16"/>
                <a:gd name="T25" fmla="*/ 8 h 23"/>
                <a:gd name="T26" fmla="*/ 2 w 16"/>
                <a:gd name="T27" fmla="*/ 7 h 23"/>
                <a:gd name="T28" fmla="*/ 2 w 16"/>
                <a:gd name="T29" fmla="*/ 2 h 23"/>
                <a:gd name="T30" fmla="*/ 2 w 16"/>
                <a:gd name="T31" fmla="*/ 1 h 23"/>
                <a:gd name="T32" fmla="*/ 3 w 16"/>
                <a:gd name="T33" fmla="*/ 0 h 23"/>
                <a:gd name="T34" fmla="*/ 6 w 16"/>
                <a:gd name="T35" fmla="*/ 2 h 23"/>
                <a:gd name="T36" fmla="*/ 8 w 16"/>
                <a:gd name="T37" fmla="*/ 4 h 23"/>
                <a:gd name="T38" fmla="*/ 11 w 16"/>
                <a:gd name="T39" fmla="*/ 6 h 23"/>
                <a:gd name="T40" fmla="*/ 15 w 16"/>
                <a:gd name="T41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23">
                  <a:moveTo>
                    <a:pt x="15" y="8"/>
                  </a:moveTo>
                  <a:lnTo>
                    <a:pt x="15" y="10"/>
                  </a:lnTo>
                  <a:lnTo>
                    <a:pt x="14" y="13"/>
                  </a:lnTo>
                  <a:lnTo>
                    <a:pt x="11" y="15"/>
                  </a:lnTo>
                  <a:lnTo>
                    <a:pt x="10" y="19"/>
                  </a:lnTo>
                  <a:lnTo>
                    <a:pt x="8" y="20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8"/>
                  </a:lnTo>
                  <a:lnTo>
                    <a:pt x="2" y="7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11" y="6"/>
                  </a:lnTo>
                  <a:lnTo>
                    <a:pt x="15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7" name="Freeform 470">
              <a:extLst>
                <a:ext uri="{FF2B5EF4-FFF2-40B4-BE49-F238E27FC236}">
                  <a16:creationId xmlns:a16="http://schemas.microsoft.com/office/drawing/2014/main" id="{43C5B82A-B88F-41F1-9377-7A93FF030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4042" y="10078182"/>
              <a:ext cx="5494" cy="5497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4 h 5"/>
                <a:gd name="T4" fmla="*/ 0 w 4"/>
                <a:gd name="T5" fmla="*/ 3 h 5"/>
                <a:gd name="T6" fmla="*/ 1 w 4"/>
                <a:gd name="T7" fmla="*/ 1 h 5"/>
                <a:gd name="T8" fmla="*/ 2 w 4"/>
                <a:gd name="T9" fmla="*/ 0 h 5"/>
                <a:gd name="T10" fmla="*/ 3 w 4"/>
                <a:gd name="T11" fmla="*/ 0 h 5"/>
                <a:gd name="T12" fmla="*/ 1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8" name="Freeform 471">
              <a:extLst>
                <a:ext uri="{FF2B5EF4-FFF2-40B4-BE49-F238E27FC236}">
                  <a16:creationId xmlns:a16="http://schemas.microsoft.com/office/drawing/2014/main" id="{CE570228-7D8B-4609-AB8E-147CF770E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8545" y="10083679"/>
              <a:ext cx="5497" cy="5494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4 h 5"/>
                <a:gd name="T4" fmla="*/ 0 w 5"/>
                <a:gd name="T5" fmla="*/ 1 h 5"/>
                <a:gd name="T6" fmla="*/ 2 w 5"/>
                <a:gd name="T7" fmla="*/ 0 h 5"/>
                <a:gd name="T8" fmla="*/ 4 w 5"/>
                <a:gd name="T9" fmla="*/ 1 h 5"/>
                <a:gd name="T10" fmla="*/ 4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2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9" name="Freeform 472">
              <a:extLst>
                <a:ext uri="{FF2B5EF4-FFF2-40B4-BE49-F238E27FC236}">
                  <a16:creationId xmlns:a16="http://schemas.microsoft.com/office/drawing/2014/main" id="{C2956BC0-7881-4252-AA25-20C45F7C9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98517" y="10089173"/>
              <a:ext cx="5497" cy="5497"/>
            </a:xfrm>
            <a:custGeom>
              <a:avLst/>
              <a:gdLst>
                <a:gd name="T0" fmla="*/ 4 w 6"/>
                <a:gd name="T1" fmla="*/ 4 h 5"/>
                <a:gd name="T2" fmla="*/ 2 w 6"/>
                <a:gd name="T3" fmla="*/ 4 h 5"/>
                <a:gd name="T4" fmla="*/ 1 w 6"/>
                <a:gd name="T5" fmla="*/ 4 h 5"/>
                <a:gd name="T6" fmla="*/ 0 w 6"/>
                <a:gd name="T7" fmla="*/ 3 h 5"/>
                <a:gd name="T8" fmla="*/ 2 w 6"/>
                <a:gd name="T9" fmla="*/ 1 h 5"/>
                <a:gd name="T10" fmla="*/ 3 w 6"/>
                <a:gd name="T11" fmla="*/ 0 h 5"/>
                <a:gd name="T12" fmla="*/ 5 w 6"/>
                <a:gd name="T13" fmla="*/ 0 h 5"/>
                <a:gd name="T14" fmla="*/ 5 w 6"/>
                <a:gd name="T15" fmla="*/ 2 h 5"/>
                <a:gd name="T16" fmla="*/ 4 w 6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0" name="Freeform 473">
              <a:extLst>
                <a:ext uri="{FF2B5EF4-FFF2-40B4-BE49-F238E27FC236}">
                  <a16:creationId xmlns:a16="http://schemas.microsoft.com/office/drawing/2014/main" id="{C2F4062F-7EBE-4770-9D78-99E93CF21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8545" y="10089173"/>
              <a:ext cx="5497" cy="5497"/>
            </a:xfrm>
            <a:custGeom>
              <a:avLst/>
              <a:gdLst>
                <a:gd name="T0" fmla="*/ 2 w 5"/>
                <a:gd name="T1" fmla="*/ 4 h 6"/>
                <a:gd name="T2" fmla="*/ 2 w 5"/>
                <a:gd name="T3" fmla="*/ 5 h 6"/>
                <a:gd name="T4" fmla="*/ 0 w 5"/>
                <a:gd name="T5" fmla="*/ 4 h 6"/>
                <a:gd name="T6" fmla="*/ 0 w 5"/>
                <a:gd name="T7" fmla="*/ 3 h 6"/>
                <a:gd name="T8" fmla="*/ 2 w 5"/>
                <a:gd name="T9" fmla="*/ 1 h 6"/>
                <a:gd name="T10" fmla="*/ 3 w 5"/>
                <a:gd name="T11" fmla="*/ 0 h 6"/>
                <a:gd name="T12" fmla="*/ 4 w 5"/>
                <a:gd name="T13" fmla="*/ 0 h 6"/>
                <a:gd name="T14" fmla="*/ 4 w 5"/>
                <a:gd name="T15" fmla="*/ 1 h 6"/>
                <a:gd name="T16" fmla="*/ 2 w 5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2" y="4"/>
                  </a:move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1" name="Freeform 474">
              <a:extLst>
                <a:ext uri="{FF2B5EF4-FFF2-40B4-BE49-F238E27FC236}">
                  <a16:creationId xmlns:a16="http://schemas.microsoft.com/office/drawing/2014/main" id="{14C4AB92-2F23-4DD8-B4BD-098F4FDD4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7686" y="10100164"/>
              <a:ext cx="10991" cy="5497"/>
            </a:xfrm>
            <a:custGeom>
              <a:avLst/>
              <a:gdLst>
                <a:gd name="T0" fmla="*/ 5 w 11"/>
                <a:gd name="T1" fmla="*/ 4 h 5"/>
                <a:gd name="T2" fmla="*/ 2 w 11"/>
                <a:gd name="T3" fmla="*/ 4 h 5"/>
                <a:gd name="T4" fmla="*/ 0 w 11"/>
                <a:gd name="T5" fmla="*/ 3 h 5"/>
                <a:gd name="T6" fmla="*/ 0 w 11"/>
                <a:gd name="T7" fmla="*/ 2 h 5"/>
                <a:gd name="T8" fmla="*/ 1 w 11"/>
                <a:gd name="T9" fmla="*/ 1 h 5"/>
                <a:gd name="T10" fmla="*/ 4 w 11"/>
                <a:gd name="T11" fmla="*/ 0 h 5"/>
                <a:gd name="T12" fmla="*/ 6 w 11"/>
                <a:gd name="T13" fmla="*/ 0 h 5"/>
                <a:gd name="T14" fmla="*/ 8 w 11"/>
                <a:gd name="T15" fmla="*/ 1 h 5"/>
                <a:gd name="T16" fmla="*/ 10 w 11"/>
                <a:gd name="T17" fmla="*/ 2 h 5"/>
                <a:gd name="T18" fmla="*/ 10 w 11"/>
                <a:gd name="T19" fmla="*/ 3 h 5"/>
                <a:gd name="T20" fmla="*/ 7 w 11"/>
                <a:gd name="T21" fmla="*/ 3 h 5"/>
                <a:gd name="T22" fmla="*/ 5 w 11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5" y="4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7" y="3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2" name="Freeform 475">
              <a:extLst>
                <a:ext uri="{FF2B5EF4-FFF2-40B4-BE49-F238E27FC236}">
                  <a16:creationId xmlns:a16="http://schemas.microsoft.com/office/drawing/2014/main" id="{774816E3-E7A7-40C6-BF56-C09DF7651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4267" y="10100164"/>
              <a:ext cx="54952" cy="16488"/>
            </a:xfrm>
            <a:custGeom>
              <a:avLst/>
              <a:gdLst>
                <a:gd name="T0" fmla="*/ 34 w 42"/>
                <a:gd name="T1" fmla="*/ 7 h 12"/>
                <a:gd name="T2" fmla="*/ 33 w 42"/>
                <a:gd name="T3" fmla="*/ 8 h 12"/>
                <a:gd name="T4" fmla="*/ 28 w 42"/>
                <a:gd name="T5" fmla="*/ 7 h 12"/>
                <a:gd name="T6" fmla="*/ 25 w 42"/>
                <a:gd name="T7" fmla="*/ 9 h 12"/>
                <a:gd name="T8" fmla="*/ 22 w 42"/>
                <a:gd name="T9" fmla="*/ 11 h 12"/>
                <a:gd name="T10" fmla="*/ 14 w 42"/>
                <a:gd name="T11" fmla="*/ 11 h 12"/>
                <a:gd name="T12" fmla="*/ 13 w 42"/>
                <a:gd name="T13" fmla="*/ 10 h 12"/>
                <a:gd name="T14" fmla="*/ 12 w 42"/>
                <a:gd name="T15" fmla="*/ 10 h 12"/>
                <a:gd name="T16" fmla="*/ 12 w 42"/>
                <a:gd name="T17" fmla="*/ 11 h 12"/>
                <a:gd name="T18" fmla="*/ 10 w 42"/>
                <a:gd name="T19" fmla="*/ 10 h 12"/>
                <a:gd name="T20" fmla="*/ 1 w 42"/>
                <a:gd name="T21" fmla="*/ 8 h 12"/>
                <a:gd name="T22" fmla="*/ 0 w 42"/>
                <a:gd name="T23" fmla="*/ 6 h 12"/>
                <a:gd name="T24" fmla="*/ 1 w 42"/>
                <a:gd name="T25" fmla="*/ 4 h 12"/>
                <a:gd name="T26" fmla="*/ 4 w 42"/>
                <a:gd name="T27" fmla="*/ 1 h 12"/>
                <a:gd name="T28" fmla="*/ 10 w 42"/>
                <a:gd name="T29" fmla="*/ 0 h 12"/>
                <a:gd name="T30" fmla="*/ 38 w 42"/>
                <a:gd name="T31" fmla="*/ 0 h 12"/>
                <a:gd name="T32" fmla="*/ 41 w 42"/>
                <a:gd name="T33" fmla="*/ 3 h 12"/>
                <a:gd name="T34" fmla="*/ 41 w 42"/>
                <a:gd name="T35" fmla="*/ 3 h 12"/>
                <a:gd name="T36" fmla="*/ 35 w 42"/>
                <a:gd name="T37" fmla="*/ 5 h 12"/>
                <a:gd name="T38" fmla="*/ 34 w 42"/>
                <a:gd name="T3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12">
                  <a:moveTo>
                    <a:pt x="34" y="7"/>
                  </a:moveTo>
                  <a:lnTo>
                    <a:pt x="33" y="8"/>
                  </a:lnTo>
                  <a:lnTo>
                    <a:pt x="28" y="7"/>
                  </a:lnTo>
                  <a:lnTo>
                    <a:pt x="25" y="9"/>
                  </a:lnTo>
                  <a:lnTo>
                    <a:pt x="22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0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1"/>
                  </a:lnTo>
                  <a:lnTo>
                    <a:pt x="10" y="0"/>
                  </a:lnTo>
                  <a:lnTo>
                    <a:pt x="38" y="0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5" y="5"/>
                  </a:lnTo>
                  <a:lnTo>
                    <a:pt x="34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3" name="Freeform 476">
              <a:extLst>
                <a:ext uri="{FF2B5EF4-FFF2-40B4-BE49-F238E27FC236}">
                  <a16:creationId xmlns:a16="http://schemas.microsoft.com/office/drawing/2014/main" id="{123F8CEB-8D8D-4F68-8B65-593461D22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81007" y="10105661"/>
              <a:ext cx="5497" cy="5494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4 h 5"/>
                <a:gd name="T4" fmla="*/ 0 w 5"/>
                <a:gd name="T5" fmla="*/ 3 h 5"/>
                <a:gd name="T6" fmla="*/ 0 w 5"/>
                <a:gd name="T7" fmla="*/ 0 h 5"/>
                <a:gd name="T8" fmla="*/ 3 w 5"/>
                <a:gd name="T9" fmla="*/ 2 h 5"/>
                <a:gd name="T10" fmla="*/ 4 w 5"/>
                <a:gd name="T11" fmla="*/ 2 h 5"/>
                <a:gd name="T12" fmla="*/ 4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4" name="Freeform 477">
              <a:extLst>
                <a:ext uri="{FF2B5EF4-FFF2-40B4-BE49-F238E27FC236}">
                  <a16:creationId xmlns:a16="http://schemas.microsoft.com/office/drawing/2014/main" id="{5DCE257C-E643-4C3D-969A-F892CD0FD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7748" y="10105661"/>
              <a:ext cx="5497" cy="5494"/>
            </a:xfrm>
            <a:custGeom>
              <a:avLst/>
              <a:gdLst>
                <a:gd name="T0" fmla="*/ 5 w 6"/>
                <a:gd name="T1" fmla="*/ 3 h 5"/>
                <a:gd name="T2" fmla="*/ 4 w 6"/>
                <a:gd name="T3" fmla="*/ 4 h 5"/>
                <a:gd name="T4" fmla="*/ 1 w 6"/>
                <a:gd name="T5" fmla="*/ 2 h 5"/>
                <a:gd name="T6" fmla="*/ 0 w 6"/>
                <a:gd name="T7" fmla="*/ 2 h 5"/>
                <a:gd name="T8" fmla="*/ 2 w 6"/>
                <a:gd name="T9" fmla="*/ 0 h 5"/>
                <a:gd name="T10" fmla="*/ 4 w 6"/>
                <a:gd name="T11" fmla="*/ 0 h 5"/>
                <a:gd name="T12" fmla="*/ 4 w 6"/>
                <a:gd name="T13" fmla="*/ 0 h 5"/>
                <a:gd name="T14" fmla="*/ 5 w 6"/>
                <a:gd name="T15" fmla="*/ 1 h 5"/>
                <a:gd name="T16" fmla="*/ 5 w 6"/>
                <a:gd name="T17" fmla="*/ 2 h 5"/>
                <a:gd name="T18" fmla="*/ 5 w 6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4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5" name="Freeform 478">
              <a:extLst>
                <a:ext uri="{FF2B5EF4-FFF2-40B4-BE49-F238E27FC236}">
                  <a16:creationId xmlns:a16="http://schemas.microsoft.com/office/drawing/2014/main" id="{750C1F98-4DDB-45B3-BBAC-6C4E28A12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4716" y="10105661"/>
              <a:ext cx="5494" cy="5494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3 h 4"/>
                <a:gd name="T4" fmla="*/ 2 w 5"/>
                <a:gd name="T5" fmla="*/ 3 h 4"/>
                <a:gd name="T6" fmla="*/ 0 w 5"/>
                <a:gd name="T7" fmla="*/ 1 h 4"/>
                <a:gd name="T8" fmla="*/ 1 w 5"/>
                <a:gd name="T9" fmla="*/ 0 h 4"/>
                <a:gd name="T10" fmla="*/ 2 w 5"/>
                <a:gd name="T11" fmla="*/ 0 h 4"/>
                <a:gd name="T12" fmla="*/ 3 w 5"/>
                <a:gd name="T13" fmla="*/ 0 h 4"/>
                <a:gd name="T14" fmla="*/ 4 w 5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4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6" name="Freeform 479">
              <a:extLst>
                <a:ext uri="{FF2B5EF4-FFF2-40B4-BE49-F238E27FC236}">
                  <a16:creationId xmlns:a16="http://schemas.microsoft.com/office/drawing/2014/main" id="{96A4C901-35BB-4158-A502-3845C8700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4138" y="10111154"/>
              <a:ext cx="10991" cy="5497"/>
            </a:xfrm>
            <a:custGeom>
              <a:avLst/>
              <a:gdLst>
                <a:gd name="T0" fmla="*/ 7 w 8"/>
                <a:gd name="T1" fmla="*/ 3 h 5"/>
                <a:gd name="T2" fmla="*/ 6 w 8"/>
                <a:gd name="T3" fmla="*/ 4 h 5"/>
                <a:gd name="T4" fmla="*/ 5 w 8"/>
                <a:gd name="T5" fmla="*/ 4 h 5"/>
                <a:gd name="T6" fmla="*/ 4 w 8"/>
                <a:gd name="T7" fmla="*/ 2 h 5"/>
                <a:gd name="T8" fmla="*/ 2 w 8"/>
                <a:gd name="T9" fmla="*/ 2 h 5"/>
                <a:gd name="T10" fmla="*/ 0 w 8"/>
                <a:gd name="T11" fmla="*/ 1 h 5"/>
                <a:gd name="T12" fmla="*/ 0 w 8"/>
                <a:gd name="T13" fmla="*/ 1 h 5"/>
                <a:gd name="T14" fmla="*/ 5 w 8"/>
                <a:gd name="T15" fmla="*/ 0 h 5"/>
                <a:gd name="T16" fmla="*/ 7 w 8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7" y="3"/>
                  </a:moveTo>
                  <a:lnTo>
                    <a:pt x="6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7" name="Freeform 480">
              <a:extLst>
                <a:ext uri="{FF2B5EF4-FFF2-40B4-BE49-F238E27FC236}">
                  <a16:creationId xmlns:a16="http://schemas.microsoft.com/office/drawing/2014/main" id="{B3D61559-3A09-42E3-88E3-1111DC27E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6661" y="10111154"/>
              <a:ext cx="27478" cy="32971"/>
            </a:xfrm>
            <a:custGeom>
              <a:avLst/>
              <a:gdLst>
                <a:gd name="T0" fmla="*/ 8 w 21"/>
                <a:gd name="T1" fmla="*/ 27 h 28"/>
                <a:gd name="T2" fmla="*/ 7 w 21"/>
                <a:gd name="T3" fmla="*/ 27 h 28"/>
                <a:gd name="T4" fmla="*/ 3 w 21"/>
                <a:gd name="T5" fmla="*/ 27 h 28"/>
                <a:gd name="T6" fmla="*/ 2 w 21"/>
                <a:gd name="T7" fmla="*/ 27 h 28"/>
                <a:gd name="T8" fmla="*/ 2 w 21"/>
                <a:gd name="T9" fmla="*/ 25 h 28"/>
                <a:gd name="T10" fmla="*/ 0 w 21"/>
                <a:gd name="T11" fmla="*/ 23 h 28"/>
                <a:gd name="T12" fmla="*/ 2 w 21"/>
                <a:gd name="T13" fmla="*/ 20 h 28"/>
                <a:gd name="T14" fmla="*/ 2 w 21"/>
                <a:gd name="T15" fmla="*/ 18 h 28"/>
                <a:gd name="T16" fmla="*/ 3 w 21"/>
                <a:gd name="T17" fmla="*/ 17 h 28"/>
                <a:gd name="T18" fmla="*/ 4 w 21"/>
                <a:gd name="T19" fmla="*/ 15 h 28"/>
                <a:gd name="T20" fmla="*/ 6 w 21"/>
                <a:gd name="T21" fmla="*/ 11 h 28"/>
                <a:gd name="T22" fmla="*/ 7 w 21"/>
                <a:gd name="T23" fmla="*/ 10 h 28"/>
                <a:gd name="T24" fmla="*/ 8 w 21"/>
                <a:gd name="T25" fmla="*/ 10 h 28"/>
                <a:gd name="T26" fmla="*/ 10 w 21"/>
                <a:gd name="T27" fmla="*/ 7 h 28"/>
                <a:gd name="T28" fmla="*/ 11 w 21"/>
                <a:gd name="T29" fmla="*/ 6 h 28"/>
                <a:gd name="T30" fmla="*/ 13 w 21"/>
                <a:gd name="T31" fmla="*/ 4 h 28"/>
                <a:gd name="T32" fmla="*/ 14 w 21"/>
                <a:gd name="T33" fmla="*/ 4 h 28"/>
                <a:gd name="T34" fmla="*/ 14 w 21"/>
                <a:gd name="T35" fmla="*/ 2 h 28"/>
                <a:gd name="T36" fmla="*/ 15 w 21"/>
                <a:gd name="T37" fmla="*/ 1 h 28"/>
                <a:gd name="T38" fmla="*/ 18 w 21"/>
                <a:gd name="T39" fmla="*/ 0 h 28"/>
                <a:gd name="T40" fmla="*/ 19 w 21"/>
                <a:gd name="T41" fmla="*/ 1 h 28"/>
                <a:gd name="T42" fmla="*/ 20 w 21"/>
                <a:gd name="T43" fmla="*/ 2 h 28"/>
                <a:gd name="T44" fmla="*/ 18 w 21"/>
                <a:gd name="T45" fmla="*/ 5 h 28"/>
                <a:gd name="T46" fmla="*/ 19 w 21"/>
                <a:gd name="T47" fmla="*/ 10 h 28"/>
                <a:gd name="T48" fmla="*/ 17 w 21"/>
                <a:gd name="T49" fmla="*/ 16 h 28"/>
                <a:gd name="T50" fmla="*/ 16 w 21"/>
                <a:gd name="T51" fmla="*/ 17 h 28"/>
                <a:gd name="T52" fmla="*/ 13 w 21"/>
                <a:gd name="T53" fmla="*/ 19 h 28"/>
                <a:gd name="T54" fmla="*/ 12 w 21"/>
                <a:gd name="T55" fmla="*/ 20 h 28"/>
                <a:gd name="T56" fmla="*/ 9 w 21"/>
                <a:gd name="T57" fmla="*/ 23 h 28"/>
                <a:gd name="T58" fmla="*/ 8 w 21"/>
                <a:gd name="T59" fmla="*/ 26 h 28"/>
                <a:gd name="T60" fmla="*/ 8 w 21"/>
                <a:gd name="T61" fmla="*/ 26 h 28"/>
                <a:gd name="T62" fmla="*/ 8 w 21"/>
                <a:gd name="T6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8">
                  <a:moveTo>
                    <a:pt x="8" y="27"/>
                  </a:moveTo>
                  <a:lnTo>
                    <a:pt x="7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18" y="5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0"/>
                  </a:lnTo>
                  <a:lnTo>
                    <a:pt x="9" y="23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8" name="Freeform 481">
              <a:extLst>
                <a:ext uri="{FF2B5EF4-FFF2-40B4-BE49-F238E27FC236}">
                  <a16:creationId xmlns:a16="http://schemas.microsoft.com/office/drawing/2014/main" id="{E617069B-2890-409B-8425-1C5CEAACB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23946" y="10122144"/>
              <a:ext cx="49455" cy="38468"/>
            </a:xfrm>
            <a:custGeom>
              <a:avLst/>
              <a:gdLst>
                <a:gd name="T0" fmla="*/ 27 w 41"/>
                <a:gd name="T1" fmla="*/ 27 h 32"/>
                <a:gd name="T2" fmla="*/ 19 w 41"/>
                <a:gd name="T3" fmla="*/ 30 h 32"/>
                <a:gd name="T4" fmla="*/ 10 w 41"/>
                <a:gd name="T5" fmla="*/ 29 h 32"/>
                <a:gd name="T6" fmla="*/ 6 w 41"/>
                <a:gd name="T7" fmla="*/ 29 h 32"/>
                <a:gd name="T8" fmla="*/ 1 w 41"/>
                <a:gd name="T9" fmla="*/ 31 h 32"/>
                <a:gd name="T10" fmla="*/ 0 w 41"/>
                <a:gd name="T11" fmla="*/ 29 h 32"/>
                <a:gd name="T12" fmla="*/ 1 w 41"/>
                <a:gd name="T13" fmla="*/ 26 h 32"/>
                <a:gd name="T14" fmla="*/ 5 w 41"/>
                <a:gd name="T15" fmla="*/ 16 h 32"/>
                <a:gd name="T16" fmla="*/ 11 w 41"/>
                <a:gd name="T17" fmla="*/ 7 h 32"/>
                <a:gd name="T18" fmla="*/ 13 w 41"/>
                <a:gd name="T19" fmla="*/ 5 h 32"/>
                <a:gd name="T20" fmla="*/ 16 w 41"/>
                <a:gd name="T21" fmla="*/ 3 h 32"/>
                <a:gd name="T22" fmla="*/ 19 w 41"/>
                <a:gd name="T23" fmla="*/ 1 h 32"/>
                <a:gd name="T24" fmla="*/ 27 w 41"/>
                <a:gd name="T25" fmla="*/ 0 h 32"/>
                <a:gd name="T26" fmla="*/ 34 w 41"/>
                <a:gd name="T27" fmla="*/ 0 h 32"/>
                <a:gd name="T28" fmla="*/ 34 w 41"/>
                <a:gd name="T29" fmla="*/ 0 h 32"/>
                <a:gd name="T30" fmla="*/ 38 w 41"/>
                <a:gd name="T31" fmla="*/ 3 h 32"/>
                <a:gd name="T32" fmla="*/ 39 w 41"/>
                <a:gd name="T33" fmla="*/ 6 h 32"/>
                <a:gd name="T34" fmla="*/ 40 w 41"/>
                <a:gd name="T35" fmla="*/ 9 h 32"/>
                <a:gd name="T36" fmla="*/ 38 w 41"/>
                <a:gd name="T37" fmla="*/ 14 h 32"/>
                <a:gd name="T38" fmla="*/ 34 w 41"/>
                <a:gd name="T39" fmla="*/ 20 h 32"/>
                <a:gd name="T40" fmla="*/ 29 w 41"/>
                <a:gd name="T41" fmla="*/ 24 h 32"/>
                <a:gd name="T42" fmla="*/ 27 w 41"/>
                <a:gd name="T43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32">
                  <a:moveTo>
                    <a:pt x="27" y="27"/>
                  </a:moveTo>
                  <a:lnTo>
                    <a:pt x="19" y="30"/>
                  </a:lnTo>
                  <a:lnTo>
                    <a:pt x="10" y="29"/>
                  </a:lnTo>
                  <a:lnTo>
                    <a:pt x="6" y="29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5" y="16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19" y="1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9" y="6"/>
                  </a:lnTo>
                  <a:lnTo>
                    <a:pt x="40" y="9"/>
                  </a:lnTo>
                  <a:lnTo>
                    <a:pt x="38" y="14"/>
                  </a:lnTo>
                  <a:lnTo>
                    <a:pt x="34" y="20"/>
                  </a:lnTo>
                  <a:lnTo>
                    <a:pt x="29" y="24"/>
                  </a:lnTo>
                  <a:lnTo>
                    <a:pt x="27" y="2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9" name="Freeform 482">
              <a:extLst>
                <a:ext uri="{FF2B5EF4-FFF2-40B4-BE49-F238E27FC236}">
                  <a16:creationId xmlns:a16="http://schemas.microsoft.com/office/drawing/2014/main" id="{D3FA44E8-8FE3-4F6F-ADA3-04E606DC3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3786" y="10122144"/>
              <a:ext cx="5497" cy="5497"/>
            </a:xfrm>
            <a:custGeom>
              <a:avLst/>
              <a:gdLst>
                <a:gd name="T0" fmla="*/ 2 w 5"/>
                <a:gd name="T1" fmla="*/ 4 h 5"/>
                <a:gd name="T2" fmla="*/ 0 w 5"/>
                <a:gd name="T3" fmla="*/ 4 h 5"/>
                <a:gd name="T4" fmla="*/ 0 w 5"/>
                <a:gd name="T5" fmla="*/ 2 h 5"/>
                <a:gd name="T6" fmla="*/ 0 w 5"/>
                <a:gd name="T7" fmla="*/ 0 h 5"/>
                <a:gd name="T8" fmla="*/ 4 w 5"/>
                <a:gd name="T9" fmla="*/ 1 h 5"/>
                <a:gd name="T10" fmla="*/ 4 w 5"/>
                <a:gd name="T11" fmla="*/ 2 h 5"/>
                <a:gd name="T12" fmla="*/ 3 w 5"/>
                <a:gd name="T13" fmla="*/ 3 h 5"/>
                <a:gd name="T14" fmla="*/ 2 w 5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0" name="Freeform 483">
              <a:extLst>
                <a:ext uri="{FF2B5EF4-FFF2-40B4-BE49-F238E27FC236}">
                  <a16:creationId xmlns:a16="http://schemas.microsoft.com/office/drawing/2014/main" id="{894050FF-BA8A-46AD-B502-EA2F8C8BF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8834" y="10127641"/>
              <a:ext cx="38468" cy="16483"/>
            </a:xfrm>
            <a:custGeom>
              <a:avLst/>
              <a:gdLst>
                <a:gd name="T0" fmla="*/ 30 w 31"/>
                <a:gd name="T1" fmla="*/ 3 h 13"/>
                <a:gd name="T2" fmla="*/ 30 w 31"/>
                <a:gd name="T3" fmla="*/ 4 h 13"/>
                <a:gd name="T4" fmla="*/ 30 w 31"/>
                <a:gd name="T5" fmla="*/ 5 h 13"/>
                <a:gd name="T6" fmla="*/ 27 w 31"/>
                <a:gd name="T7" fmla="*/ 6 h 13"/>
                <a:gd name="T8" fmla="*/ 24 w 31"/>
                <a:gd name="T9" fmla="*/ 7 h 13"/>
                <a:gd name="T10" fmla="*/ 22 w 31"/>
                <a:gd name="T11" fmla="*/ 9 h 13"/>
                <a:gd name="T12" fmla="*/ 20 w 31"/>
                <a:gd name="T13" fmla="*/ 12 h 13"/>
                <a:gd name="T14" fmla="*/ 16 w 31"/>
                <a:gd name="T15" fmla="*/ 11 h 13"/>
                <a:gd name="T16" fmla="*/ 12 w 31"/>
                <a:gd name="T17" fmla="*/ 11 h 13"/>
                <a:gd name="T18" fmla="*/ 9 w 31"/>
                <a:gd name="T19" fmla="*/ 9 h 13"/>
                <a:gd name="T20" fmla="*/ 7 w 31"/>
                <a:gd name="T21" fmla="*/ 10 h 13"/>
                <a:gd name="T22" fmla="*/ 5 w 31"/>
                <a:gd name="T23" fmla="*/ 11 h 13"/>
                <a:gd name="T24" fmla="*/ 0 w 31"/>
                <a:gd name="T25" fmla="*/ 12 h 13"/>
                <a:gd name="T26" fmla="*/ 0 w 31"/>
                <a:gd name="T27" fmla="*/ 12 h 13"/>
                <a:gd name="T28" fmla="*/ 0 w 31"/>
                <a:gd name="T29" fmla="*/ 9 h 13"/>
                <a:gd name="T30" fmla="*/ 1 w 31"/>
                <a:gd name="T31" fmla="*/ 7 h 13"/>
                <a:gd name="T32" fmla="*/ 5 w 31"/>
                <a:gd name="T33" fmla="*/ 3 h 13"/>
                <a:gd name="T34" fmla="*/ 8 w 31"/>
                <a:gd name="T35" fmla="*/ 4 h 13"/>
                <a:gd name="T36" fmla="*/ 13 w 31"/>
                <a:gd name="T37" fmla="*/ 4 h 13"/>
                <a:gd name="T38" fmla="*/ 17 w 31"/>
                <a:gd name="T39" fmla="*/ 3 h 13"/>
                <a:gd name="T40" fmla="*/ 20 w 31"/>
                <a:gd name="T41" fmla="*/ 1 h 13"/>
                <a:gd name="T42" fmla="*/ 24 w 31"/>
                <a:gd name="T43" fmla="*/ 0 h 13"/>
                <a:gd name="T44" fmla="*/ 28 w 31"/>
                <a:gd name="T45" fmla="*/ 2 h 13"/>
                <a:gd name="T46" fmla="*/ 30 w 31"/>
                <a:gd name="T4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13">
                  <a:moveTo>
                    <a:pt x="30" y="3"/>
                  </a:moveTo>
                  <a:lnTo>
                    <a:pt x="30" y="4"/>
                  </a:lnTo>
                  <a:lnTo>
                    <a:pt x="30" y="5"/>
                  </a:lnTo>
                  <a:lnTo>
                    <a:pt x="27" y="6"/>
                  </a:lnTo>
                  <a:lnTo>
                    <a:pt x="24" y="7"/>
                  </a:lnTo>
                  <a:lnTo>
                    <a:pt x="22" y="9"/>
                  </a:lnTo>
                  <a:lnTo>
                    <a:pt x="20" y="12"/>
                  </a:lnTo>
                  <a:lnTo>
                    <a:pt x="16" y="11"/>
                  </a:lnTo>
                  <a:lnTo>
                    <a:pt x="12" y="11"/>
                  </a:lnTo>
                  <a:lnTo>
                    <a:pt x="9" y="9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7"/>
                  </a:lnTo>
                  <a:lnTo>
                    <a:pt x="5" y="3"/>
                  </a:lnTo>
                  <a:lnTo>
                    <a:pt x="8" y="4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1" name="Freeform 484">
              <a:extLst>
                <a:ext uri="{FF2B5EF4-FFF2-40B4-BE49-F238E27FC236}">
                  <a16:creationId xmlns:a16="http://schemas.microsoft.com/office/drawing/2014/main" id="{6F8493DB-FB77-4E15-B58F-5BC61C92A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1709" y="10133134"/>
              <a:ext cx="10991" cy="10991"/>
            </a:xfrm>
            <a:custGeom>
              <a:avLst/>
              <a:gdLst>
                <a:gd name="T0" fmla="*/ 8 w 9"/>
                <a:gd name="T1" fmla="*/ 5 h 9"/>
                <a:gd name="T2" fmla="*/ 6 w 9"/>
                <a:gd name="T3" fmla="*/ 8 h 9"/>
                <a:gd name="T4" fmla="*/ 4 w 9"/>
                <a:gd name="T5" fmla="*/ 7 h 9"/>
                <a:gd name="T6" fmla="*/ 0 w 9"/>
                <a:gd name="T7" fmla="*/ 4 h 9"/>
                <a:gd name="T8" fmla="*/ 1 w 9"/>
                <a:gd name="T9" fmla="*/ 1 h 9"/>
                <a:gd name="T10" fmla="*/ 1 w 9"/>
                <a:gd name="T11" fmla="*/ 0 h 9"/>
                <a:gd name="T12" fmla="*/ 3 w 9"/>
                <a:gd name="T13" fmla="*/ 0 h 9"/>
                <a:gd name="T14" fmla="*/ 7 w 9"/>
                <a:gd name="T15" fmla="*/ 0 h 9"/>
                <a:gd name="T16" fmla="*/ 8 w 9"/>
                <a:gd name="T17" fmla="*/ 3 h 9"/>
                <a:gd name="T18" fmla="*/ 8 w 9"/>
                <a:gd name="T1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8" y="5"/>
                  </a:moveTo>
                  <a:lnTo>
                    <a:pt x="6" y="8"/>
                  </a:lnTo>
                  <a:lnTo>
                    <a:pt x="4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8" y="3"/>
                  </a:lnTo>
                  <a:lnTo>
                    <a:pt x="8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2" name="Freeform 485">
              <a:extLst>
                <a:ext uri="{FF2B5EF4-FFF2-40B4-BE49-F238E27FC236}">
                  <a16:creationId xmlns:a16="http://schemas.microsoft.com/office/drawing/2014/main" id="{57692B4D-B4B0-4E6C-A00B-F4DDDC5EF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0208" y="10144125"/>
              <a:ext cx="49458" cy="32971"/>
            </a:xfrm>
            <a:custGeom>
              <a:avLst/>
              <a:gdLst>
                <a:gd name="T0" fmla="*/ 30 w 39"/>
                <a:gd name="T1" fmla="*/ 3 h 25"/>
                <a:gd name="T2" fmla="*/ 33 w 39"/>
                <a:gd name="T3" fmla="*/ 4 h 25"/>
                <a:gd name="T4" fmla="*/ 38 w 39"/>
                <a:gd name="T5" fmla="*/ 9 h 25"/>
                <a:gd name="T6" fmla="*/ 38 w 39"/>
                <a:gd name="T7" fmla="*/ 10 h 25"/>
                <a:gd name="T8" fmla="*/ 36 w 39"/>
                <a:gd name="T9" fmla="*/ 11 h 25"/>
                <a:gd name="T10" fmla="*/ 33 w 39"/>
                <a:gd name="T11" fmla="*/ 14 h 25"/>
                <a:gd name="T12" fmla="*/ 27 w 39"/>
                <a:gd name="T13" fmla="*/ 17 h 25"/>
                <a:gd name="T14" fmla="*/ 25 w 39"/>
                <a:gd name="T15" fmla="*/ 18 h 25"/>
                <a:gd name="T16" fmla="*/ 24 w 39"/>
                <a:gd name="T17" fmla="*/ 21 h 25"/>
                <a:gd name="T18" fmla="*/ 23 w 39"/>
                <a:gd name="T19" fmla="*/ 22 h 25"/>
                <a:gd name="T20" fmla="*/ 23 w 39"/>
                <a:gd name="T21" fmla="*/ 23 h 25"/>
                <a:gd name="T22" fmla="*/ 22 w 39"/>
                <a:gd name="T23" fmla="*/ 24 h 25"/>
                <a:gd name="T24" fmla="*/ 21 w 39"/>
                <a:gd name="T25" fmla="*/ 24 h 25"/>
                <a:gd name="T26" fmla="*/ 19 w 39"/>
                <a:gd name="T27" fmla="*/ 23 h 25"/>
                <a:gd name="T28" fmla="*/ 21 w 39"/>
                <a:gd name="T29" fmla="*/ 21 h 25"/>
                <a:gd name="T30" fmla="*/ 21 w 39"/>
                <a:gd name="T31" fmla="*/ 19 h 25"/>
                <a:gd name="T32" fmla="*/ 20 w 39"/>
                <a:gd name="T33" fmla="*/ 17 h 25"/>
                <a:gd name="T34" fmla="*/ 18 w 39"/>
                <a:gd name="T35" fmla="*/ 15 h 25"/>
                <a:gd name="T36" fmla="*/ 15 w 39"/>
                <a:gd name="T37" fmla="*/ 13 h 25"/>
                <a:gd name="T38" fmla="*/ 12 w 39"/>
                <a:gd name="T39" fmla="*/ 11 h 25"/>
                <a:gd name="T40" fmla="*/ 8 w 39"/>
                <a:gd name="T41" fmla="*/ 10 h 25"/>
                <a:gd name="T42" fmla="*/ 5 w 39"/>
                <a:gd name="T43" fmla="*/ 9 h 25"/>
                <a:gd name="T44" fmla="*/ 4 w 39"/>
                <a:gd name="T45" fmla="*/ 8 h 25"/>
                <a:gd name="T46" fmla="*/ 1 w 39"/>
                <a:gd name="T47" fmla="*/ 6 h 25"/>
                <a:gd name="T48" fmla="*/ 1 w 39"/>
                <a:gd name="T49" fmla="*/ 4 h 25"/>
                <a:gd name="T50" fmla="*/ 0 w 39"/>
                <a:gd name="T51" fmla="*/ 3 h 25"/>
                <a:gd name="T52" fmla="*/ 1 w 39"/>
                <a:gd name="T53" fmla="*/ 2 h 25"/>
                <a:gd name="T54" fmla="*/ 1 w 39"/>
                <a:gd name="T55" fmla="*/ 2 h 25"/>
                <a:gd name="T56" fmla="*/ 5 w 39"/>
                <a:gd name="T57" fmla="*/ 2 h 25"/>
                <a:gd name="T58" fmla="*/ 11 w 39"/>
                <a:gd name="T59" fmla="*/ 3 h 25"/>
                <a:gd name="T60" fmla="*/ 15 w 39"/>
                <a:gd name="T61" fmla="*/ 4 h 25"/>
                <a:gd name="T62" fmla="*/ 17 w 39"/>
                <a:gd name="T63" fmla="*/ 3 h 25"/>
                <a:gd name="T64" fmla="*/ 21 w 39"/>
                <a:gd name="T65" fmla="*/ 0 h 25"/>
                <a:gd name="T66" fmla="*/ 22 w 39"/>
                <a:gd name="T67" fmla="*/ 0 h 25"/>
                <a:gd name="T68" fmla="*/ 27 w 39"/>
                <a:gd name="T69" fmla="*/ 2 h 25"/>
                <a:gd name="T70" fmla="*/ 30 w 39"/>
                <a:gd name="T7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25">
                  <a:moveTo>
                    <a:pt x="30" y="3"/>
                  </a:moveTo>
                  <a:lnTo>
                    <a:pt x="33" y="4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6" y="11"/>
                  </a:lnTo>
                  <a:lnTo>
                    <a:pt x="33" y="14"/>
                  </a:lnTo>
                  <a:lnTo>
                    <a:pt x="27" y="17"/>
                  </a:lnTo>
                  <a:lnTo>
                    <a:pt x="25" y="18"/>
                  </a:lnTo>
                  <a:lnTo>
                    <a:pt x="24" y="21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0" y="17"/>
                  </a:lnTo>
                  <a:lnTo>
                    <a:pt x="18" y="15"/>
                  </a:lnTo>
                  <a:lnTo>
                    <a:pt x="15" y="13"/>
                  </a:lnTo>
                  <a:lnTo>
                    <a:pt x="12" y="11"/>
                  </a:lnTo>
                  <a:lnTo>
                    <a:pt x="8" y="10"/>
                  </a:lnTo>
                  <a:lnTo>
                    <a:pt x="5" y="9"/>
                  </a:lnTo>
                  <a:lnTo>
                    <a:pt x="4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5" y="2"/>
                  </a:lnTo>
                  <a:lnTo>
                    <a:pt x="11" y="3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7" y="2"/>
                  </a:lnTo>
                  <a:lnTo>
                    <a:pt x="3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3" name="Freeform 486">
              <a:extLst>
                <a:ext uri="{FF2B5EF4-FFF2-40B4-BE49-F238E27FC236}">
                  <a16:creationId xmlns:a16="http://schemas.microsoft.com/office/drawing/2014/main" id="{A8D3B29C-E483-4217-8D40-C0FDB8F01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38132" y="10144125"/>
              <a:ext cx="93420" cy="38468"/>
            </a:xfrm>
            <a:custGeom>
              <a:avLst/>
              <a:gdLst>
                <a:gd name="T0" fmla="*/ 46 w 73"/>
                <a:gd name="T1" fmla="*/ 8 h 31"/>
                <a:gd name="T2" fmla="*/ 50 w 73"/>
                <a:gd name="T3" fmla="*/ 6 h 31"/>
                <a:gd name="T4" fmla="*/ 54 w 73"/>
                <a:gd name="T5" fmla="*/ 6 h 31"/>
                <a:gd name="T6" fmla="*/ 57 w 73"/>
                <a:gd name="T7" fmla="*/ 7 h 31"/>
                <a:gd name="T8" fmla="*/ 59 w 73"/>
                <a:gd name="T9" fmla="*/ 10 h 31"/>
                <a:gd name="T10" fmla="*/ 61 w 73"/>
                <a:gd name="T11" fmla="*/ 6 h 31"/>
                <a:gd name="T12" fmla="*/ 66 w 73"/>
                <a:gd name="T13" fmla="*/ 6 h 31"/>
                <a:gd name="T14" fmla="*/ 69 w 73"/>
                <a:gd name="T15" fmla="*/ 11 h 31"/>
                <a:gd name="T16" fmla="*/ 69 w 73"/>
                <a:gd name="T17" fmla="*/ 15 h 31"/>
                <a:gd name="T18" fmla="*/ 72 w 73"/>
                <a:gd name="T19" fmla="*/ 17 h 31"/>
                <a:gd name="T20" fmla="*/ 70 w 73"/>
                <a:gd name="T21" fmla="*/ 19 h 31"/>
                <a:gd name="T22" fmla="*/ 67 w 73"/>
                <a:gd name="T23" fmla="*/ 19 h 31"/>
                <a:gd name="T24" fmla="*/ 65 w 73"/>
                <a:gd name="T25" fmla="*/ 18 h 31"/>
                <a:gd name="T26" fmla="*/ 60 w 73"/>
                <a:gd name="T27" fmla="*/ 19 h 31"/>
                <a:gd name="T28" fmla="*/ 62 w 73"/>
                <a:gd name="T29" fmla="*/ 21 h 31"/>
                <a:gd name="T30" fmla="*/ 62 w 73"/>
                <a:gd name="T31" fmla="*/ 23 h 31"/>
                <a:gd name="T32" fmla="*/ 59 w 73"/>
                <a:gd name="T33" fmla="*/ 21 h 31"/>
                <a:gd name="T34" fmla="*/ 52 w 73"/>
                <a:gd name="T35" fmla="*/ 23 h 31"/>
                <a:gd name="T36" fmla="*/ 50 w 73"/>
                <a:gd name="T37" fmla="*/ 22 h 31"/>
                <a:gd name="T38" fmla="*/ 49 w 73"/>
                <a:gd name="T39" fmla="*/ 18 h 31"/>
                <a:gd name="T40" fmla="*/ 43 w 73"/>
                <a:gd name="T41" fmla="*/ 23 h 31"/>
                <a:gd name="T42" fmla="*/ 39 w 73"/>
                <a:gd name="T43" fmla="*/ 23 h 31"/>
                <a:gd name="T44" fmla="*/ 31 w 73"/>
                <a:gd name="T45" fmla="*/ 25 h 31"/>
                <a:gd name="T46" fmla="*/ 23 w 73"/>
                <a:gd name="T47" fmla="*/ 27 h 31"/>
                <a:gd name="T48" fmla="*/ 17 w 73"/>
                <a:gd name="T49" fmla="*/ 29 h 31"/>
                <a:gd name="T50" fmla="*/ 14 w 73"/>
                <a:gd name="T51" fmla="*/ 29 h 31"/>
                <a:gd name="T52" fmla="*/ 9 w 73"/>
                <a:gd name="T53" fmla="*/ 30 h 31"/>
                <a:gd name="T54" fmla="*/ 3 w 73"/>
                <a:gd name="T55" fmla="*/ 29 h 31"/>
                <a:gd name="T56" fmla="*/ 0 w 73"/>
                <a:gd name="T57" fmla="*/ 26 h 31"/>
                <a:gd name="T58" fmla="*/ 1 w 73"/>
                <a:gd name="T59" fmla="*/ 21 h 31"/>
                <a:gd name="T60" fmla="*/ 1 w 73"/>
                <a:gd name="T61" fmla="*/ 15 h 31"/>
                <a:gd name="T62" fmla="*/ 4 w 73"/>
                <a:gd name="T63" fmla="*/ 12 h 31"/>
                <a:gd name="T64" fmla="*/ 9 w 73"/>
                <a:gd name="T65" fmla="*/ 10 h 31"/>
                <a:gd name="T66" fmla="*/ 14 w 73"/>
                <a:gd name="T67" fmla="*/ 8 h 31"/>
                <a:gd name="T68" fmla="*/ 20 w 73"/>
                <a:gd name="T69" fmla="*/ 10 h 31"/>
                <a:gd name="T70" fmla="*/ 26 w 73"/>
                <a:gd name="T71" fmla="*/ 11 h 31"/>
                <a:gd name="T72" fmla="*/ 28 w 73"/>
                <a:gd name="T73" fmla="*/ 14 h 31"/>
                <a:gd name="T74" fmla="*/ 31 w 73"/>
                <a:gd name="T75" fmla="*/ 18 h 31"/>
                <a:gd name="T76" fmla="*/ 36 w 73"/>
                <a:gd name="T77" fmla="*/ 19 h 31"/>
                <a:gd name="T78" fmla="*/ 44 w 73"/>
                <a:gd name="T79" fmla="*/ 17 h 31"/>
                <a:gd name="T80" fmla="*/ 43 w 73"/>
                <a:gd name="T81" fmla="*/ 13 h 31"/>
                <a:gd name="T82" fmla="*/ 39 w 73"/>
                <a:gd name="T83" fmla="*/ 11 h 31"/>
                <a:gd name="T84" fmla="*/ 37 w 73"/>
                <a:gd name="T85" fmla="*/ 11 h 31"/>
                <a:gd name="T86" fmla="*/ 30 w 73"/>
                <a:gd name="T87" fmla="*/ 6 h 31"/>
                <a:gd name="T88" fmla="*/ 30 w 73"/>
                <a:gd name="T89" fmla="*/ 2 h 31"/>
                <a:gd name="T90" fmla="*/ 35 w 73"/>
                <a:gd name="T91" fmla="*/ 0 h 31"/>
                <a:gd name="T92" fmla="*/ 42 w 73"/>
                <a:gd name="T93" fmla="*/ 2 h 31"/>
                <a:gd name="T94" fmla="*/ 45 w 73"/>
                <a:gd name="T9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3" h="31">
                  <a:moveTo>
                    <a:pt x="45" y="7"/>
                  </a:move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7" y="7"/>
                  </a:lnTo>
                  <a:lnTo>
                    <a:pt x="58" y="9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3" y="6"/>
                  </a:lnTo>
                  <a:lnTo>
                    <a:pt x="66" y="6"/>
                  </a:lnTo>
                  <a:lnTo>
                    <a:pt x="67" y="7"/>
                  </a:lnTo>
                  <a:lnTo>
                    <a:pt x="69" y="11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0" y="16"/>
                  </a:lnTo>
                  <a:lnTo>
                    <a:pt x="72" y="17"/>
                  </a:lnTo>
                  <a:lnTo>
                    <a:pt x="71" y="18"/>
                  </a:lnTo>
                  <a:lnTo>
                    <a:pt x="70" y="19"/>
                  </a:lnTo>
                  <a:lnTo>
                    <a:pt x="68" y="19"/>
                  </a:lnTo>
                  <a:lnTo>
                    <a:pt x="67" y="19"/>
                  </a:lnTo>
                  <a:lnTo>
                    <a:pt x="66" y="19"/>
                  </a:lnTo>
                  <a:lnTo>
                    <a:pt x="65" y="18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59" y="21"/>
                  </a:lnTo>
                  <a:lnTo>
                    <a:pt x="57" y="22"/>
                  </a:lnTo>
                  <a:lnTo>
                    <a:pt x="52" y="23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5" y="21"/>
                  </a:lnTo>
                  <a:lnTo>
                    <a:pt x="43" y="23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3" y="27"/>
                  </a:lnTo>
                  <a:lnTo>
                    <a:pt x="19" y="28"/>
                  </a:lnTo>
                  <a:lnTo>
                    <a:pt x="17" y="29"/>
                  </a:lnTo>
                  <a:lnTo>
                    <a:pt x="15" y="28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9" y="30"/>
                  </a:lnTo>
                  <a:lnTo>
                    <a:pt x="5" y="30"/>
                  </a:lnTo>
                  <a:lnTo>
                    <a:pt x="3" y="29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9" y="10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31" y="18"/>
                  </a:lnTo>
                  <a:lnTo>
                    <a:pt x="34" y="18"/>
                  </a:lnTo>
                  <a:lnTo>
                    <a:pt x="36" y="19"/>
                  </a:lnTo>
                  <a:lnTo>
                    <a:pt x="40" y="16"/>
                  </a:lnTo>
                  <a:lnTo>
                    <a:pt x="44" y="17"/>
                  </a:lnTo>
                  <a:lnTo>
                    <a:pt x="45" y="15"/>
                  </a:lnTo>
                  <a:lnTo>
                    <a:pt x="43" y="13"/>
                  </a:lnTo>
                  <a:lnTo>
                    <a:pt x="40" y="12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9" y="3"/>
                  </a:lnTo>
                  <a:lnTo>
                    <a:pt x="30" y="2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2" y="2"/>
                  </a:lnTo>
                  <a:lnTo>
                    <a:pt x="44" y="5"/>
                  </a:lnTo>
                  <a:lnTo>
                    <a:pt x="45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4" name="Freeform 487">
              <a:extLst>
                <a:ext uri="{FF2B5EF4-FFF2-40B4-BE49-F238E27FC236}">
                  <a16:creationId xmlns:a16="http://schemas.microsoft.com/office/drawing/2014/main" id="{E10B35DB-95FD-4F52-A333-14D1E0689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5670" y="10144125"/>
              <a:ext cx="16488" cy="10991"/>
            </a:xfrm>
            <a:custGeom>
              <a:avLst/>
              <a:gdLst>
                <a:gd name="T0" fmla="*/ 3 w 13"/>
                <a:gd name="T1" fmla="*/ 7 h 9"/>
                <a:gd name="T2" fmla="*/ 0 w 13"/>
                <a:gd name="T3" fmla="*/ 8 h 9"/>
                <a:gd name="T4" fmla="*/ 2 w 13"/>
                <a:gd name="T5" fmla="*/ 6 h 9"/>
                <a:gd name="T6" fmla="*/ 7 w 13"/>
                <a:gd name="T7" fmla="*/ 0 h 9"/>
                <a:gd name="T8" fmla="*/ 9 w 13"/>
                <a:gd name="T9" fmla="*/ 1 h 9"/>
                <a:gd name="T10" fmla="*/ 12 w 13"/>
                <a:gd name="T11" fmla="*/ 1 h 9"/>
                <a:gd name="T12" fmla="*/ 8 w 13"/>
                <a:gd name="T13" fmla="*/ 3 h 9"/>
                <a:gd name="T14" fmla="*/ 4 w 13"/>
                <a:gd name="T15" fmla="*/ 4 h 9"/>
                <a:gd name="T16" fmla="*/ 3 w 13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3" y="7"/>
                  </a:moveTo>
                  <a:lnTo>
                    <a:pt x="0" y="8"/>
                  </a:lnTo>
                  <a:lnTo>
                    <a:pt x="2" y="6"/>
                  </a:lnTo>
                  <a:lnTo>
                    <a:pt x="7" y="0"/>
                  </a:lnTo>
                  <a:lnTo>
                    <a:pt x="9" y="1"/>
                  </a:lnTo>
                  <a:lnTo>
                    <a:pt x="12" y="1"/>
                  </a:lnTo>
                  <a:lnTo>
                    <a:pt x="8" y="3"/>
                  </a:lnTo>
                  <a:lnTo>
                    <a:pt x="4" y="4"/>
                  </a:lnTo>
                  <a:lnTo>
                    <a:pt x="3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5" name="Freeform 488">
              <a:extLst>
                <a:ext uri="{FF2B5EF4-FFF2-40B4-BE49-F238E27FC236}">
                  <a16:creationId xmlns:a16="http://schemas.microsoft.com/office/drawing/2014/main" id="{78A80919-EDF8-46E8-8E22-D10B6942D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3532" y="10144125"/>
              <a:ext cx="120895" cy="32971"/>
            </a:xfrm>
            <a:custGeom>
              <a:avLst/>
              <a:gdLst>
                <a:gd name="T0" fmla="*/ 85 w 97"/>
                <a:gd name="T1" fmla="*/ 16 h 27"/>
                <a:gd name="T2" fmla="*/ 80 w 97"/>
                <a:gd name="T3" fmla="*/ 19 h 27"/>
                <a:gd name="T4" fmla="*/ 76 w 97"/>
                <a:gd name="T5" fmla="*/ 19 h 27"/>
                <a:gd name="T6" fmla="*/ 69 w 97"/>
                <a:gd name="T7" fmla="*/ 19 h 27"/>
                <a:gd name="T8" fmla="*/ 58 w 97"/>
                <a:gd name="T9" fmla="*/ 23 h 27"/>
                <a:gd name="T10" fmla="*/ 55 w 97"/>
                <a:gd name="T11" fmla="*/ 23 h 27"/>
                <a:gd name="T12" fmla="*/ 51 w 97"/>
                <a:gd name="T13" fmla="*/ 22 h 27"/>
                <a:gd name="T14" fmla="*/ 46 w 97"/>
                <a:gd name="T15" fmla="*/ 25 h 27"/>
                <a:gd name="T16" fmla="*/ 40 w 97"/>
                <a:gd name="T17" fmla="*/ 24 h 27"/>
                <a:gd name="T18" fmla="*/ 37 w 97"/>
                <a:gd name="T19" fmla="*/ 26 h 27"/>
                <a:gd name="T20" fmla="*/ 29 w 97"/>
                <a:gd name="T21" fmla="*/ 23 h 27"/>
                <a:gd name="T22" fmla="*/ 16 w 97"/>
                <a:gd name="T23" fmla="*/ 22 h 27"/>
                <a:gd name="T24" fmla="*/ 6 w 97"/>
                <a:gd name="T25" fmla="*/ 21 h 27"/>
                <a:gd name="T26" fmla="*/ 2 w 97"/>
                <a:gd name="T27" fmla="*/ 21 h 27"/>
                <a:gd name="T28" fmla="*/ 0 w 97"/>
                <a:gd name="T29" fmla="*/ 18 h 27"/>
                <a:gd name="T30" fmla="*/ 0 w 97"/>
                <a:gd name="T31" fmla="*/ 14 h 27"/>
                <a:gd name="T32" fmla="*/ 2 w 97"/>
                <a:gd name="T33" fmla="*/ 12 h 27"/>
                <a:gd name="T34" fmla="*/ 3 w 97"/>
                <a:gd name="T35" fmla="*/ 10 h 27"/>
                <a:gd name="T36" fmla="*/ 9 w 97"/>
                <a:gd name="T37" fmla="*/ 8 h 27"/>
                <a:gd name="T38" fmla="*/ 16 w 97"/>
                <a:gd name="T39" fmla="*/ 5 h 27"/>
                <a:gd name="T40" fmla="*/ 21 w 97"/>
                <a:gd name="T41" fmla="*/ 5 h 27"/>
                <a:gd name="T42" fmla="*/ 24 w 97"/>
                <a:gd name="T43" fmla="*/ 4 h 27"/>
                <a:gd name="T44" fmla="*/ 28 w 97"/>
                <a:gd name="T45" fmla="*/ 7 h 27"/>
                <a:gd name="T46" fmla="*/ 37 w 97"/>
                <a:gd name="T47" fmla="*/ 8 h 27"/>
                <a:gd name="T48" fmla="*/ 44 w 97"/>
                <a:gd name="T49" fmla="*/ 12 h 27"/>
                <a:gd name="T50" fmla="*/ 49 w 97"/>
                <a:gd name="T51" fmla="*/ 14 h 27"/>
                <a:gd name="T52" fmla="*/ 52 w 97"/>
                <a:gd name="T53" fmla="*/ 14 h 27"/>
                <a:gd name="T54" fmla="*/ 57 w 97"/>
                <a:gd name="T55" fmla="*/ 12 h 27"/>
                <a:gd name="T56" fmla="*/ 62 w 97"/>
                <a:gd name="T57" fmla="*/ 12 h 27"/>
                <a:gd name="T58" fmla="*/ 65 w 97"/>
                <a:gd name="T59" fmla="*/ 11 h 27"/>
                <a:gd name="T60" fmla="*/ 68 w 97"/>
                <a:gd name="T61" fmla="*/ 12 h 27"/>
                <a:gd name="T62" fmla="*/ 76 w 97"/>
                <a:gd name="T63" fmla="*/ 16 h 27"/>
                <a:gd name="T64" fmla="*/ 80 w 97"/>
                <a:gd name="T65" fmla="*/ 14 h 27"/>
                <a:gd name="T66" fmla="*/ 82 w 97"/>
                <a:gd name="T67" fmla="*/ 12 h 27"/>
                <a:gd name="T68" fmla="*/ 84 w 97"/>
                <a:gd name="T69" fmla="*/ 9 h 27"/>
                <a:gd name="T70" fmla="*/ 92 w 97"/>
                <a:gd name="T71" fmla="*/ 6 h 27"/>
                <a:gd name="T72" fmla="*/ 89 w 97"/>
                <a:gd name="T73" fmla="*/ 2 h 27"/>
                <a:gd name="T74" fmla="*/ 91 w 97"/>
                <a:gd name="T75" fmla="*/ 0 h 27"/>
                <a:gd name="T76" fmla="*/ 96 w 97"/>
                <a:gd name="T77" fmla="*/ 2 h 27"/>
                <a:gd name="T78" fmla="*/ 95 w 97"/>
                <a:gd name="T79" fmla="*/ 8 h 27"/>
                <a:gd name="T80" fmla="*/ 93 w 97"/>
                <a:gd name="T81" fmla="*/ 10 h 27"/>
                <a:gd name="T82" fmla="*/ 91 w 97"/>
                <a:gd name="T83" fmla="*/ 14 h 27"/>
                <a:gd name="T84" fmla="*/ 90 w 97"/>
                <a:gd name="T8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7" h="27">
                  <a:moveTo>
                    <a:pt x="90" y="16"/>
                  </a:moveTo>
                  <a:lnTo>
                    <a:pt x="85" y="16"/>
                  </a:lnTo>
                  <a:lnTo>
                    <a:pt x="83" y="18"/>
                  </a:lnTo>
                  <a:lnTo>
                    <a:pt x="80" y="19"/>
                  </a:lnTo>
                  <a:lnTo>
                    <a:pt x="79" y="19"/>
                  </a:lnTo>
                  <a:lnTo>
                    <a:pt x="76" y="19"/>
                  </a:lnTo>
                  <a:lnTo>
                    <a:pt x="72" y="19"/>
                  </a:lnTo>
                  <a:lnTo>
                    <a:pt x="69" y="19"/>
                  </a:lnTo>
                  <a:lnTo>
                    <a:pt x="62" y="23"/>
                  </a:lnTo>
                  <a:lnTo>
                    <a:pt x="58" y="23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4" y="22"/>
                  </a:lnTo>
                  <a:lnTo>
                    <a:pt x="51" y="22"/>
                  </a:lnTo>
                  <a:lnTo>
                    <a:pt x="49" y="22"/>
                  </a:lnTo>
                  <a:lnTo>
                    <a:pt x="46" y="25"/>
                  </a:lnTo>
                  <a:lnTo>
                    <a:pt x="42" y="24"/>
                  </a:lnTo>
                  <a:lnTo>
                    <a:pt x="40" y="24"/>
                  </a:lnTo>
                  <a:lnTo>
                    <a:pt x="38" y="25"/>
                  </a:lnTo>
                  <a:lnTo>
                    <a:pt x="37" y="26"/>
                  </a:lnTo>
                  <a:lnTo>
                    <a:pt x="35" y="25"/>
                  </a:lnTo>
                  <a:lnTo>
                    <a:pt x="29" y="23"/>
                  </a:lnTo>
                  <a:lnTo>
                    <a:pt x="22" y="21"/>
                  </a:lnTo>
                  <a:lnTo>
                    <a:pt x="16" y="22"/>
                  </a:lnTo>
                  <a:lnTo>
                    <a:pt x="10" y="21"/>
                  </a:lnTo>
                  <a:lnTo>
                    <a:pt x="6" y="21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9" y="8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4" y="4"/>
                  </a:lnTo>
                  <a:lnTo>
                    <a:pt x="27" y="6"/>
                  </a:lnTo>
                  <a:lnTo>
                    <a:pt x="28" y="7"/>
                  </a:lnTo>
                  <a:lnTo>
                    <a:pt x="32" y="7"/>
                  </a:lnTo>
                  <a:lnTo>
                    <a:pt x="37" y="8"/>
                  </a:lnTo>
                  <a:lnTo>
                    <a:pt x="39" y="10"/>
                  </a:lnTo>
                  <a:lnTo>
                    <a:pt x="44" y="12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4" y="13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62" y="12"/>
                  </a:lnTo>
                  <a:lnTo>
                    <a:pt x="63" y="12"/>
                  </a:lnTo>
                  <a:lnTo>
                    <a:pt x="65" y="11"/>
                  </a:lnTo>
                  <a:lnTo>
                    <a:pt x="67" y="12"/>
                  </a:lnTo>
                  <a:lnTo>
                    <a:pt x="68" y="12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9" y="15"/>
                  </a:lnTo>
                  <a:lnTo>
                    <a:pt x="80" y="14"/>
                  </a:lnTo>
                  <a:lnTo>
                    <a:pt x="80" y="13"/>
                  </a:lnTo>
                  <a:lnTo>
                    <a:pt x="82" y="12"/>
                  </a:lnTo>
                  <a:lnTo>
                    <a:pt x="83" y="10"/>
                  </a:lnTo>
                  <a:lnTo>
                    <a:pt x="84" y="9"/>
                  </a:lnTo>
                  <a:lnTo>
                    <a:pt x="89" y="8"/>
                  </a:lnTo>
                  <a:lnTo>
                    <a:pt x="92" y="6"/>
                  </a:lnTo>
                  <a:lnTo>
                    <a:pt x="94" y="3"/>
                  </a:lnTo>
                  <a:lnTo>
                    <a:pt x="89" y="2"/>
                  </a:lnTo>
                  <a:lnTo>
                    <a:pt x="90" y="1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6" y="2"/>
                  </a:lnTo>
                  <a:lnTo>
                    <a:pt x="96" y="7"/>
                  </a:lnTo>
                  <a:lnTo>
                    <a:pt x="95" y="8"/>
                  </a:lnTo>
                  <a:lnTo>
                    <a:pt x="94" y="8"/>
                  </a:lnTo>
                  <a:lnTo>
                    <a:pt x="93" y="10"/>
                  </a:lnTo>
                  <a:lnTo>
                    <a:pt x="91" y="12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0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6" name="Freeform 489">
              <a:extLst>
                <a:ext uri="{FF2B5EF4-FFF2-40B4-BE49-F238E27FC236}">
                  <a16:creationId xmlns:a16="http://schemas.microsoft.com/office/drawing/2014/main" id="{315A0AA1-B800-492D-AC38-CA38B0FE0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0273" y="10144125"/>
              <a:ext cx="10991" cy="5497"/>
            </a:xfrm>
            <a:custGeom>
              <a:avLst/>
              <a:gdLst>
                <a:gd name="T0" fmla="*/ 1 w 11"/>
                <a:gd name="T1" fmla="*/ 0 h 6"/>
                <a:gd name="T2" fmla="*/ 6 w 11"/>
                <a:gd name="T3" fmla="*/ 1 h 6"/>
                <a:gd name="T4" fmla="*/ 10 w 11"/>
                <a:gd name="T5" fmla="*/ 1 h 6"/>
                <a:gd name="T6" fmla="*/ 10 w 11"/>
                <a:gd name="T7" fmla="*/ 2 h 6"/>
                <a:gd name="T8" fmla="*/ 7 w 11"/>
                <a:gd name="T9" fmla="*/ 5 h 6"/>
                <a:gd name="T10" fmla="*/ 1 w 11"/>
                <a:gd name="T11" fmla="*/ 3 h 6"/>
                <a:gd name="T12" fmla="*/ 0 w 11"/>
                <a:gd name="T13" fmla="*/ 1 h 6"/>
                <a:gd name="T14" fmla="*/ 1 w 11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" y="0"/>
                  </a:moveTo>
                  <a:lnTo>
                    <a:pt x="6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7" y="5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7" name="Freeform 490">
              <a:extLst>
                <a:ext uri="{FF2B5EF4-FFF2-40B4-BE49-F238E27FC236}">
                  <a16:creationId xmlns:a16="http://schemas.microsoft.com/office/drawing/2014/main" id="{D282D61A-F4B1-4D02-95DD-BCF9CDD8C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3882" y="10149622"/>
              <a:ext cx="27478" cy="10991"/>
            </a:xfrm>
            <a:custGeom>
              <a:avLst/>
              <a:gdLst>
                <a:gd name="T0" fmla="*/ 7 w 24"/>
                <a:gd name="T1" fmla="*/ 0 h 10"/>
                <a:gd name="T2" fmla="*/ 8 w 24"/>
                <a:gd name="T3" fmla="*/ 2 h 10"/>
                <a:gd name="T4" fmla="*/ 10 w 24"/>
                <a:gd name="T5" fmla="*/ 1 h 10"/>
                <a:gd name="T6" fmla="*/ 12 w 24"/>
                <a:gd name="T7" fmla="*/ 1 h 10"/>
                <a:gd name="T8" fmla="*/ 17 w 24"/>
                <a:gd name="T9" fmla="*/ 1 h 10"/>
                <a:gd name="T10" fmla="*/ 21 w 24"/>
                <a:gd name="T11" fmla="*/ 1 h 10"/>
                <a:gd name="T12" fmla="*/ 23 w 24"/>
                <a:gd name="T13" fmla="*/ 2 h 10"/>
                <a:gd name="T14" fmla="*/ 23 w 24"/>
                <a:gd name="T15" fmla="*/ 6 h 10"/>
                <a:gd name="T16" fmla="*/ 22 w 24"/>
                <a:gd name="T17" fmla="*/ 7 h 10"/>
                <a:gd name="T18" fmla="*/ 3 w 24"/>
                <a:gd name="T19" fmla="*/ 9 h 10"/>
                <a:gd name="T20" fmla="*/ 1 w 24"/>
                <a:gd name="T21" fmla="*/ 9 h 10"/>
                <a:gd name="T22" fmla="*/ 0 w 24"/>
                <a:gd name="T23" fmla="*/ 7 h 10"/>
                <a:gd name="T24" fmla="*/ 2 w 24"/>
                <a:gd name="T25" fmla="*/ 5 h 10"/>
                <a:gd name="T26" fmla="*/ 2 w 24"/>
                <a:gd name="T27" fmla="*/ 4 h 10"/>
                <a:gd name="T28" fmla="*/ 3 w 24"/>
                <a:gd name="T29" fmla="*/ 1 h 10"/>
                <a:gd name="T30" fmla="*/ 5 w 24"/>
                <a:gd name="T31" fmla="*/ 0 h 10"/>
                <a:gd name="T32" fmla="*/ 7 w 24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0">
                  <a:moveTo>
                    <a:pt x="7" y="0"/>
                  </a:moveTo>
                  <a:lnTo>
                    <a:pt x="8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7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3" y="6"/>
                  </a:lnTo>
                  <a:lnTo>
                    <a:pt x="22" y="7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8" name="Freeform 491">
              <a:extLst>
                <a:ext uri="{FF2B5EF4-FFF2-40B4-BE49-F238E27FC236}">
                  <a16:creationId xmlns:a16="http://schemas.microsoft.com/office/drawing/2014/main" id="{2C96DB55-57A4-4EF5-AE8D-B6A33F523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0561" y="10149622"/>
              <a:ext cx="5494" cy="5494"/>
            </a:xfrm>
            <a:custGeom>
              <a:avLst/>
              <a:gdLst>
                <a:gd name="T0" fmla="*/ 2 w 5"/>
                <a:gd name="T1" fmla="*/ 3 h 4"/>
                <a:gd name="T2" fmla="*/ 0 w 5"/>
                <a:gd name="T3" fmla="*/ 3 h 4"/>
                <a:gd name="T4" fmla="*/ 0 w 5"/>
                <a:gd name="T5" fmla="*/ 2 h 4"/>
                <a:gd name="T6" fmla="*/ 0 w 5"/>
                <a:gd name="T7" fmla="*/ 1 h 4"/>
                <a:gd name="T8" fmla="*/ 2 w 5"/>
                <a:gd name="T9" fmla="*/ 0 h 4"/>
                <a:gd name="T10" fmla="*/ 2 w 5"/>
                <a:gd name="T11" fmla="*/ 0 h 4"/>
                <a:gd name="T12" fmla="*/ 4 w 5"/>
                <a:gd name="T13" fmla="*/ 1 h 4"/>
                <a:gd name="T14" fmla="*/ 4 w 5"/>
                <a:gd name="T15" fmla="*/ 2 h 4"/>
                <a:gd name="T16" fmla="*/ 3 w 5"/>
                <a:gd name="T17" fmla="*/ 2 h 4"/>
                <a:gd name="T18" fmla="*/ 2 w 5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9" name="Freeform 492">
              <a:extLst>
                <a:ext uri="{FF2B5EF4-FFF2-40B4-BE49-F238E27FC236}">
                  <a16:creationId xmlns:a16="http://schemas.microsoft.com/office/drawing/2014/main" id="{83E937F2-4453-4F9C-895C-E6A71FC80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5609" y="10149622"/>
              <a:ext cx="10991" cy="10991"/>
            </a:xfrm>
            <a:custGeom>
              <a:avLst/>
              <a:gdLst>
                <a:gd name="T0" fmla="*/ 3 w 8"/>
                <a:gd name="T1" fmla="*/ 6 h 7"/>
                <a:gd name="T2" fmla="*/ 2 w 8"/>
                <a:gd name="T3" fmla="*/ 6 h 7"/>
                <a:gd name="T4" fmla="*/ 1 w 8"/>
                <a:gd name="T5" fmla="*/ 6 h 7"/>
                <a:gd name="T6" fmla="*/ 2 w 8"/>
                <a:gd name="T7" fmla="*/ 4 h 7"/>
                <a:gd name="T8" fmla="*/ 0 w 8"/>
                <a:gd name="T9" fmla="*/ 2 h 7"/>
                <a:gd name="T10" fmla="*/ 1 w 8"/>
                <a:gd name="T11" fmla="*/ 0 h 7"/>
                <a:gd name="T12" fmla="*/ 3 w 8"/>
                <a:gd name="T13" fmla="*/ 0 h 7"/>
                <a:gd name="T14" fmla="*/ 6 w 8"/>
                <a:gd name="T15" fmla="*/ 0 h 7"/>
                <a:gd name="T16" fmla="*/ 7 w 8"/>
                <a:gd name="T17" fmla="*/ 1 h 7"/>
                <a:gd name="T18" fmla="*/ 3 w 8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3" y="6"/>
                  </a:moveTo>
                  <a:lnTo>
                    <a:pt x="2" y="6"/>
                  </a:lnTo>
                  <a:lnTo>
                    <a:pt x="1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0" name="Freeform 493">
              <a:extLst>
                <a:ext uri="{FF2B5EF4-FFF2-40B4-BE49-F238E27FC236}">
                  <a16:creationId xmlns:a16="http://schemas.microsoft.com/office/drawing/2014/main" id="{0FD9DC5E-CC62-4657-8E30-8669AC98E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6917" y="10149622"/>
              <a:ext cx="10991" cy="10991"/>
            </a:xfrm>
            <a:custGeom>
              <a:avLst/>
              <a:gdLst>
                <a:gd name="T0" fmla="*/ 10 w 11"/>
                <a:gd name="T1" fmla="*/ 7 h 8"/>
                <a:gd name="T2" fmla="*/ 8 w 11"/>
                <a:gd name="T3" fmla="*/ 7 h 8"/>
                <a:gd name="T4" fmla="*/ 0 w 11"/>
                <a:gd name="T5" fmla="*/ 6 h 8"/>
                <a:gd name="T6" fmla="*/ 0 w 11"/>
                <a:gd name="T7" fmla="*/ 5 h 8"/>
                <a:gd name="T8" fmla="*/ 0 w 11"/>
                <a:gd name="T9" fmla="*/ 5 h 8"/>
                <a:gd name="T10" fmla="*/ 1 w 11"/>
                <a:gd name="T11" fmla="*/ 4 h 8"/>
                <a:gd name="T12" fmla="*/ 3 w 11"/>
                <a:gd name="T13" fmla="*/ 1 h 8"/>
                <a:gd name="T14" fmla="*/ 5 w 11"/>
                <a:gd name="T15" fmla="*/ 0 h 8"/>
                <a:gd name="T16" fmla="*/ 6 w 11"/>
                <a:gd name="T17" fmla="*/ 0 h 8"/>
                <a:gd name="T18" fmla="*/ 10 w 11"/>
                <a:gd name="T19" fmla="*/ 5 h 8"/>
                <a:gd name="T20" fmla="*/ 10 w 11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8">
                  <a:moveTo>
                    <a:pt x="10" y="7"/>
                  </a:moveTo>
                  <a:lnTo>
                    <a:pt x="8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0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1" name="Freeform 494">
              <a:extLst>
                <a:ext uri="{FF2B5EF4-FFF2-40B4-BE49-F238E27FC236}">
                  <a16:creationId xmlns:a16="http://schemas.microsoft.com/office/drawing/2014/main" id="{2754BECE-CF7A-4F66-9539-4D4DEA5BB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9921" y="10149622"/>
              <a:ext cx="27478" cy="16483"/>
            </a:xfrm>
            <a:custGeom>
              <a:avLst/>
              <a:gdLst>
                <a:gd name="T0" fmla="*/ 22 w 23"/>
                <a:gd name="T1" fmla="*/ 3 h 12"/>
                <a:gd name="T2" fmla="*/ 17 w 23"/>
                <a:gd name="T3" fmla="*/ 3 h 12"/>
                <a:gd name="T4" fmla="*/ 14 w 23"/>
                <a:gd name="T5" fmla="*/ 7 h 12"/>
                <a:gd name="T6" fmla="*/ 12 w 23"/>
                <a:gd name="T7" fmla="*/ 7 h 12"/>
                <a:gd name="T8" fmla="*/ 11 w 23"/>
                <a:gd name="T9" fmla="*/ 9 h 12"/>
                <a:gd name="T10" fmla="*/ 11 w 23"/>
                <a:gd name="T11" fmla="*/ 9 h 12"/>
                <a:gd name="T12" fmla="*/ 11 w 23"/>
                <a:gd name="T13" fmla="*/ 10 h 12"/>
                <a:gd name="T14" fmla="*/ 11 w 23"/>
                <a:gd name="T15" fmla="*/ 10 h 12"/>
                <a:gd name="T16" fmla="*/ 10 w 23"/>
                <a:gd name="T17" fmla="*/ 11 h 12"/>
                <a:gd name="T18" fmla="*/ 8 w 23"/>
                <a:gd name="T19" fmla="*/ 10 h 12"/>
                <a:gd name="T20" fmla="*/ 6 w 23"/>
                <a:gd name="T21" fmla="*/ 11 h 12"/>
                <a:gd name="T22" fmla="*/ 6 w 23"/>
                <a:gd name="T23" fmla="*/ 11 h 12"/>
                <a:gd name="T24" fmla="*/ 3 w 23"/>
                <a:gd name="T25" fmla="*/ 10 h 12"/>
                <a:gd name="T26" fmla="*/ 1 w 23"/>
                <a:gd name="T27" fmla="*/ 10 h 12"/>
                <a:gd name="T28" fmla="*/ 0 w 23"/>
                <a:gd name="T29" fmla="*/ 10 h 12"/>
                <a:gd name="T30" fmla="*/ 3 w 23"/>
                <a:gd name="T31" fmla="*/ 7 h 12"/>
                <a:gd name="T32" fmla="*/ 7 w 23"/>
                <a:gd name="T33" fmla="*/ 5 h 12"/>
                <a:gd name="T34" fmla="*/ 7 w 23"/>
                <a:gd name="T35" fmla="*/ 4 h 12"/>
                <a:gd name="T36" fmla="*/ 6 w 23"/>
                <a:gd name="T37" fmla="*/ 4 h 12"/>
                <a:gd name="T38" fmla="*/ 5 w 23"/>
                <a:gd name="T39" fmla="*/ 3 h 12"/>
                <a:gd name="T40" fmla="*/ 5 w 23"/>
                <a:gd name="T41" fmla="*/ 3 h 12"/>
                <a:gd name="T42" fmla="*/ 7 w 23"/>
                <a:gd name="T43" fmla="*/ 3 h 12"/>
                <a:gd name="T44" fmla="*/ 9 w 23"/>
                <a:gd name="T45" fmla="*/ 2 h 12"/>
                <a:gd name="T46" fmla="*/ 10 w 23"/>
                <a:gd name="T47" fmla="*/ 3 h 12"/>
                <a:gd name="T48" fmla="*/ 12 w 23"/>
                <a:gd name="T49" fmla="*/ 3 h 12"/>
                <a:gd name="T50" fmla="*/ 17 w 23"/>
                <a:gd name="T51" fmla="*/ 0 h 12"/>
                <a:gd name="T52" fmla="*/ 19 w 23"/>
                <a:gd name="T53" fmla="*/ 0 h 12"/>
                <a:gd name="T54" fmla="*/ 20 w 23"/>
                <a:gd name="T55" fmla="*/ 1 h 12"/>
                <a:gd name="T56" fmla="*/ 22 w 23"/>
                <a:gd name="T5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12">
                  <a:moveTo>
                    <a:pt x="22" y="3"/>
                  </a:moveTo>
                  <a:lnTo>
                    <a:pt x="17" y="3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8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3" y="7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2" name="Freeform 495">
              <a:extLst>
                <a:ext uri="{FF2B5EF4-FFF2-40B4-BE49-F238E27FC236}">
                  <a16:creationId xmlns:a16="http://schemas.microsoft.com/office/drawing/2014/main" id="{099D63C6-8A56-4564-9A1F-1660694F9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7398" y="10149622"/>
              <a:ext cx="16483" cy="16483"/>
            </a:xfrm>
            <a:custGeom>
              <a:avLst/>
              <a:gdLst>
                <a:gd name="T0" fmla="*/ 10 w 12"/>
                <a:gd name="T1" fmla="*/ 4 h 12"/>
                <a:gd name="T2" fmla="*/ 8 w 12"/>
                <a:gd name="T3" fmla="*/ 6 h 12"/>
                <a:gd name="T4" fmla="*/ 7 w 12"/>
                <a:gd name="T5" fmla="*/ 9 h 12"/>
                <a:gd name="T6" fmla="*/ 6 w 12"/>
                <a:gd name="T7" fmla="*/ 10 h 12"/>
                <a:gd name="T8" fmla="*/ 4 w 12"/>
                <a:gd name="T9" fmla="*/ 11 h 12"/>
                <a:gd name="T10" fmla="*/ 2 w 12"/>
                <a:gd name="T11" fmla="*/ 7 h 12"/>
                <a:gd name="T12" fmla="*/ 0 w 12"/>
                <a:gd name="T13" fmla="*/ 7 h 12"/>
                <a:gd name="T14" fmla="*/ 1 w 12"/>
                <a:gd name="T15" fmla="*/ 5 h 12"/>
                <a:gd name="T16" fmla="*/ 2 w 12"/>
                <a:gd name="T17" fmla="*/ 4 h 12"/>
                <a:gd name="T18" fmla="*/ 4 w 12"/>
                <a:gd name="T19" fmla="*/ 4 h 12"/>
                <a:gd name="T20" fmla="*/ 4 w 12"/>
                <a:gd name="T21" fmla="*/ 5 h 12"/>
                <a:gd name="T22" fmla="*/ 5 w 12"/>
                <a:gd name="T23" fmla="*/ 5 h 12"/>
                <a:gd name="T24" fmla="*/ 9 w 12"/>
                <a:gd name="T25" fmla="*/ 0 h 12"/>
                <a:gd name="T26" fmla="*/ 9 w 12"/>
                <a:gd name="T27" fmla="*/ 0 h 12"/>
                <a:gd name="T28" fmla="*/ 10 w 12"/>
                <a:gd name="T29" fmla="*/ 0 h 12"/>
                <a:gd name="T30" fmla="*/ 11 w 12"/>
                <a:gd name="T31" fmla="*/ 1 h 12"/>
                <a:gd name="T32" fmla="*/ 10 w 12"/>
                <a:gd name="T3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2">
                  <a:moveTo>
                    <a:pt x="10" y="4"/>
                  </a:moveTo>
                  <a:lnTo>
                    <a:pt x="8" y="6"/>
                  </a:lnTo>
                  <a:lnTo>
                    <a:pt x="7" y="9"/>
                  </a:lnTo>
                  <a:lnTo>
                    <a:pt x="6" y="10"/>
                  </a:lnTo>
                  <a:lnTo>
                    <a:pt x="4" y="11"/>
                  </a:lnTo>
                  <a:lnTo>
                    <a:pt x="2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0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3" name="Freeform 496">
              <a:extLst>
                <a:ext uri="{FF2B5EF4-FFF2-40B4-BE49-F238E27FC236}">
                  <a16:creationId xmlns:a16="http://schemas.microsoft.com/office/drawing/2014/main" id="{9AAF2020-9210-47FF-9DC5-FF4F56B3A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5160" y="10149622"/>
              <a:ext cx="32971" cy="27474"/>
            </a:xfrm>
            <a:custGeom>
              <a:avLst/>
              <a:gdLst>
                <a:gd name="T0" fmla="*/ 23 w 27"/>
                <a:gd name="T1" fmla="*/ 13 h 23"/>
                <a:gd name="T2" fmla="*/ 20 w 27"/>
                <a:gd name="T3" fmla="*/ 19 h 23"/>
                <a:gd name="T4" fmla="*/ 21 w 27"/>
                <a:gd name="T5" fmla="*/ 20 h 23"/>
                <a:gd name="T6" fmla="*/ 21 w 27"/>
                <a:gd name="T7" fmla="*/ 21 h 23"/>
                <a:gd name="T8" fmla="*/ 15 w 27"/>
                <a:gd name="T9" fmla="*/ 22 h 23"/>
                <a:gd name="T10" fmla="*/ 12 w 27"/>
                <a:gd name="T11" fmla="*/ 21 h 23"/>
                <a:gd name="T12" fmla="*/ 11 w 27"/>
                <a:gd name="T13" fmla="*/ 21 h 23"/>
                <a:gd name="T14" fmla="*/ 4 w 27"/>
                <a:gd name="T15" fmla="*/ 21 h 23"/>
                <a:gd name="T16" fmla="*/ 0 w 27"/>
                <a:gd name="T17" fmla="*/ 19 h 23"/>
                <a:gd name="T18" fmla="*/ 0 w 27"/>
                <a:gd name="T19" fmla="*/ 18 h 23"/>
                <a:gd name="T20" fmla="*/ 0 w 27"/>
                <a:gd name="T21" fmla="*/ 16 h 23"/>
                <a:gd name="T22" fmla="*/ 1 w 27"/>
                <a:gd name="T23" fmla="*/ 17 h 23"/>
                <a:gd name="T24" fmla="*/ 5 w 27"/>
                <a:gd name="T25" fmla="*/ 17 h 23"/>
                <a:gd name="T26" fmla="*/ 6 w 27"/>
                <a:gd name="T27" fmla="*/ 16 h 23"/>
                <a:gd name="T28" fmla="*/ 6 w 27"/>
                <a:gd name="T29" fmla="*/ 13 h 23"/>
                <a:gd name="T30" fmla="*/ 6 w 27"/>
                <a:gd name="T31" fmla="*/ 7 h 23"/>
                <a:gd name="T32" fmla="*/ 10 w 27"/>
                <a:gd name="T33" fmla="*/ 3 h 23"/>
                <a:gd name="T34" fmla="*/ 13 w 27"/>
                <a:gd name="T35" fmla="*/ 1 h 23"/>
                <a:gd name="T36" fmla="*/ 16 w 27"/>
                <a:gd name="T37" fmla="*/ 0 h 23"/>
                <a:gd name="T38" fmla="*/ 23 w 27"/>
                <a:gd name="T39" fmla="*/ 3 h 23"/>
                <a:gd name="T40" fmla="*/ 25 w 27"/>
                <a:gd name="T41" fmla="*/ 3 h 23"/>
                <a:gd name="T42" fmla="*/ 26 w 27"/>
                <a:gd name="T43" fmla="*/ 4 h 23"/>
                <a:gd name="T44" fmla="*/ 26 w 27"/>
                <a:gd name="T45" fmla="*/ 5 h 23"/>
                <a:gd name="T46" fmla="*/ 23 w 27"/>
                <a:gd name="T4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23">
                  <a:moveTo>
                    <a:pt x="23" y="13"/>
                  </a:moveTo>
                  <a:lnTo>
                    <a:pt x="20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15" y="22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4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3" y="3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3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4" name="Freeform 497">
              <a:extLst>
                <a:ext uri="{FF2B5EF4-FFF2-40B4-BE49-F238E27FC236}">
                  <a16:creationId xmlns:a16="http://schemas.microsoft.com/office/drawing/2014/main" id="{394C0F65-2BD7-40D1-80E9-298B52BCA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4427" y="10149622"/>
              <a:ext cx="10991" cy="5494"/>
            </a:xfrm>
            <a:custGeom>
              <a:avLst/>
              <a:gdLst>
                <a:gd name="T0" fmla="*/ 9 w 10"/>
                <a:gd name="T1" fmla="*/ 4 h 6"/>
                <a:gd name="T2" fmla="*/ 9 w 10"/>
                <a:gd name="T3" fmla="*/ 5 h 6"/>
                <a:gd name="T4" fmla="*/ 0 w 10"/>
                <a:gd name="T5" fmla="*/ 5 h 6"/>
                <a:gd name="T6" fmla="*/ 0 w 10"/>
                <a:gd name="T7" fmla="*/ 3 h 6"/>
                <a:gd name="T8" fmla="*/ 3 w 10"/>
                <a:gd name="T9" fmla="*/ 2 h 6"/>
                <a:gd name="T10" fmla="*/ 3 w 10"/>
                <a:gd name="T11" fmla="*/ 1 h 6"/>
                <a:gd name="T12" fmla="*/ 6 w 10"/>
                <a:gd name="T13" fmla="*/ 0 h 6"/>
                <a:gd name="T14" fmla="*/ 9 w 10"/>
                <a:gd name="T15" fmla="*/ 2 h 6"/>
                <a:gd name="T16" fmla="*/ 9 w 10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">
                  <a:moveTo>
                    <a:pt x="9" y="4"/>
                  </a:moveTo>
                  <a:lnTo>
                    <a:pt x="9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6" y="0"/>
                  </a:lnTo>
                  <a:lnTo>
                    <a:pt x="9" y="2"/>
                  </a:lnTo>
                  <a:lnTo>
                    <a:pt x="9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5" name="Freeform 498">
              <a:extLst>
                <a:ext uri="{FF2B5EF4-FFF2-40B4-BE49-F238E27FC236}">
                  <a16:creationId xmlns:a16="http://schemas.microsoft.com/office/drawing/2014/main" id="{5784D313-4FA2-4038-B01B-6B5B09DA0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37046" y="10160613"/>
              <a:ext cx="5497" cy="10991"/>
            </a:xfrm>
            <a:custGeom>
              <a:avLst/>
              <a:gdLst>
                <a:gd name="T0" fmla="*/ 2 w 6"/>
                <a:gd name="T1" fmla="*/ 9 h 10"/>
                <a:gd name="T2" fmla="*/ 1 w 6"/>
                <a:gd name="T3" fmla="*/ 9 h 10"/>
                <a:gd name="T4" fmla="*/ 0 w 6"/>
                <a:gd name="T5" fmla="*/ 9 h 10"/>
                <a:gd name="T6" fmla="*/ 0 w 6"/>
                <a:gd name="T7" fmla="*/ 6 h 10"/>
                <a:gd name="T8" fmla="*/ 0 w 6"/>
                <a:gd name="T9" fmla="*/ 4 h 10"/>
                <a:gd name="T10" fmla="*/ 1 w 6"/>
                <a:gd name="T11" fmla="*/ 3 h 10"/>
                <a:gd name="T12" fmla="*/ 2 w 6"/>
                <a:gd name="T13" fmla="*/ 1 h 10"/>
                <a:gd name="T14" fmla="*/ 2 w 6"/>
                <a:gd name="T15" fmla="*/ 0 h 10"/>
                <a:gd name="T16" fmla="*/ 3 w 6"/>
                <a:gd name="T17" fmla="*/ 1 h 10"/>
                <a:gd name="T18" fmla="*/ 3 w 6"/>
                <a:gd name="T19" fmla="*/ 2 h 10"/>
                <a:gd name="T20" fmla="*/ 4 w 6"/>
                <a:gd name="T21" fmla="*/ 2 h 10"/>
                <a:gd name="T22" fmla="*/ 5 w 6"/>
                <a:gd name="T23" fmla="*/ 2 h 10"/>
                <a:gd name="T24" fmla="*/ 5 w 6"/>
                <a:gd name="T25" fmla="*/ 3 h 10"/>
                <a:gd name="T26" fmla="*/ 5 w 6"/>
                <a:gd name="T27" fmla="*/ 4 h 10"/>
                <a:gd name="T28" fmla="*/ 5 w 6"/>
                <a:gd name="T29" fmla="*/ 4 h 10"/>
                <a:gd name="T30" fmla="*/ 3 w 6"/>
                <a:gd name="T31" fmla="*/ 6 h 10"/>
                <a:gd name="T32" fmla="*/ 2 w 6"/>
                <a:gd name="T33" fmla="*/ 8 h 10"/>
                <a:gd name="T34" fmla="*/ 2 w 6"/>
                <a:gd name="T3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0">
                  <a:moveTo>
                    <a:pt x="2" y="9"/>
                  </a:moveTo>
                  <a:lnTo>
                    <a:pt x="1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6" name="Freeform 499">
              <a:extLst>
                <a:ext uri="{FF2B5EF4-FFF2-40B4-BE49-F238E27FC236}">
                  <a16:creationId xmlns:a16="http://schemas.microsoft.com/office/drawing/2014/main" id="{FD20653B-F0B5-4C76-B18C-F1FCB15A0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8930" y="10160613"/>
              <a:ext cx="10991" cy="5494"/>
            </a:xfrm>
            <a:custGeom>
              <a:avLst/>
              <a:gdLst>
                <a:gd name="T0" fmla="*/ 3 w 9"/>
                <a:gd name="T1" fmla="*/ 3 h 6"/>
                <a:gd name="T2" fmla="*/ 2 w 9"/>
                <a:gd name="T3" fmla="*/ 5 h 6"/>
                <a:gd name="T4" fmla="*/ 0 w 9"/>
                <a:gd name="T5" fmla="*/ 4 h 6"/>
                <a:gd name="T6" fmla="*/ 0 w 9"/>
                <a:gd name="T7" fmla="*/ 3 h 6"/>
                <a:gd name="T8" fmla="*/ 2 w 9"/>
                <a:gd name="T9" fmla="*/ 2 h 6"/>
                <a:gd name="T10" fmla="*/ 3 w 9"/>
                <a:gd name="T11" fmla="*/ 0 h 6"/>
                <a:gd name="T12" fmla="*/ 6 w 9"/>
                <a:gd name="T13" fmla="*/ 0 h 6"/>
                <a:gd name="T14" fmla="*/ 8 w 9"/>
                <a:gd name="T15" fmla="*/ 1 h 6"/>
                <a:gd name="T16" fmla="*/ 8 w 9"/>
                <a:gd name="T17" fmla="*/ 2 h 6"/>
                <a:gd name="T18" fmla="*/ 4 w 9"/>
                <a:gd name="T19" fmla="*/ 2 h 6"/>
                <a:gd name="T20" fmla="*/ 3 w 9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3" y="3"/>
                  </a:move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4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7" name="Freeform 500">
              <a:extLst>
                <a:ext uri="{FF2B5EF4-FFF2-40B4-BE49-F238E27FC236}">
                  <a16:creationId xmlns:a16="http://schemas.microsoft.com/office/drawing/2014/main" id="{F028D920-2575-48F0-B340-4CA2A1C7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8677" y="10166105"/>
              <a:ext cx="5494" cy="5497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4 h 5"/>
                <a:gd name="T4" fmla="*/ 1 w 5"/>
                <a:gd name="T5" fmla="*/ 2 h 5"/>
                <a:gd name="T6" fmla="*/ 0 w 5"/>
                <a:gd name="T7" fmla="*/ 2 h 5"/>
                <a:gd name="T8" fmla="*/ 2 w 5"/>
                <a:gd name="T9" fmla="*/ 1 h 5"/>
                <a:gd name="T10" fmla="*/ 2 w 5"/>
                <a:gd name="T11" fmla="*/ 0 h 5"/>
                <a:gd name="T12" fmla="*/ 4 w 5"/>
                <a:gd name="T13" fmla="*/ 2 h 5"/>
                <a:gd name="T14" fmla="*/ 4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3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8" name="Freeform 501">
              <a:extLst>
                <a:ext uri="{FF2B5EF4-FFF2-40B4-BE49-F238E27FC236}">
                  <a16:creationId xmlns:a16="http://schemas.microsoft.com/office/drawing/2014/main" id="{D1858BAC-3C30-4942-A1A2-335D02358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6408" y="10177096"/>
              <a:ext cx="60446" cy="54952"/>
            </a:xfrm>
            <a:custGeom>
              <a:avLst/>
              <a:gdLst>
                <a:gd name="T0" fmla="*/ 41 w 48"/>
                <a:gd name="T1" fmla="*/ 3 h 44"/>
                <a:gd name="T2" fmla="*/ 42 w 48"/>
                <a:gd name="T3" fmla="*/ 3 h 44"/>
                <a:gd name="T4" fmla="*/ 46 w 48"/>
                <a:gd name="T5" fmla="*/ 1 h 44"/>
                <a:gd name="T6" fmla="*/ 46 w 48"/>
                <a:gd name="T7" fmla="*/ 2 h 44"/>
                <a:gd name="T8" fmla="*/ 47 w 48"/>
                <a:gd name="T9" fmla="*/ 3 h 44"/>
                <a:gd name="T10" fmla="*/ 47 w 48"/>
                <a:gd name="T11" fmla="*/ 5 h 44"/>
                <a:gd name="T12" fmla="*/ 46 w 48"/>
                <a:gd name="T13" fmla="*/ 7 h 44"/>
                <a:gd name="T14" fmla="*/ 42 w 48"/>
                <a:gd name="T15" fmla="*/ 8 h 44"/>
                <a:gd name="T16" fmla="*/ 42 w 48"/>
                <a:gd name="T17" fmla="*/ 8 h 44"/>
                <a:gd name="T18" fmla="*/ 42 w 48"/>
                <a:gd name="T19" fmla="*/ 9 h 44"/>
                <a:gd name="T20" fmla="*/ 42 w 48"/>
                <a:gd name="T21" fmla="*/ 10 h 44"/>
                <a:gd name="T22" fmla="*/ 42 w 48"/>
                <a:gd name="T23" fmla="*/ 11 h 44"/>
                <a:gd name="T24" fmla="*/ 44 w 48"/>
                <a:gd name="T25" fmla="*/ 13 h 44"/>
                <a:gd name="T26" fmla="*/ 45 w 48"/>
                <a:gd name="T27" fmla="*/ 17 h 44"/>
                <a:gd name="T28" fmla="*/ 43 w 48"/>
                <a:gd name="T29" fmla="*/ 19 h 44"/>
                <a:gd name="T30" fmla="*/ 42 w 48"/>
                <a:gd name="T31" fmla="*/ 22 h 44"/>
                <a:gd name="T32" fmla="*/ 38 w 48"/>
                <a:gd name="T33" fmla="*/ 25 h 44"/>
                <a:gd name="T34" fmla="*/ 34 w 48"/>
                <a:gd name="T35" fmla="*/ 29 h 44"/>
                <a:gd name="T36" fmla="*/ 31 w 48"/>
                <a:gd name="T37" fmla="*/ 32 h 44"/>
                <a:gd name="T38" fmla="*/ 28 w 48"/>
                <a:gd name="T39" fmla="*/ 34 h 44"/>
                <a:gd name="T40" fmla="*/ 25 w 48"/>
                <a:gd name="T41" fmla="*/ 36 h 44"/>
                <a:gd name="T42" fmla="*/ 22 w 48"/>
                <a:gd name="T43" fmla="*/ 37 h 44"/>
                <a:gd name="T44" fmla="*/ 18 w 48"/>
                <a:gd name="T45" fmla="*/ 38 h 44"/>
                <a:gd name="T46" fmla="*/ 12 w 48"/>
                <a:gd name="T47" fmla="*/ 40 h 44"/>
                <a:gd name="T48" fmla="*/ 8 w 48"/>
                <a:gd name="T49" fmla="*/ 43 h 44"/>
                <a:gd name="T50" fmla="*/ 5 w 48"/>
                <a:gd name="T51" fmla="*/ 43 h 44"/>
                <a:gd name="T52" fmla="*/ 2 w 48"/>
                <a:gd name="T53" fmla="*/ 41 h 44"/>
                <a:gd name="T54" fmla="*/ 1 w 48"/>
                <a:gd name="T55" fmla="*/ 40 h 44"/>
                <a:gd name="T56" fmla="*/ 1 w 48"/>
                <a:gd name="T57" fmla="*/ 38 h 44"/>
                <a:gd name="T58" fmla="*/ 2 w 48"/>
                <a:gd name="T59" fmla="*/ 37 h 44"/>
                <a:gd name="T60" fmla="*/ 3 w 48"/>
                <a:gd name="T61" fmla="*/ 36 h 44"/>
                <a:gd name="T62" fmla="*/ 4 w 48"/>
                <a:gd name="T63" fmla="*/ 34 h 44"/>
                <a:gd name="T64" fmla="*/ 0 w 48"/>
                <a:gd name="T65" fmla="*/ 32 h 44"/>
                <a:gd name="T66" fmla="*/ 0 w 48"/>
                <a:gd name="T67" fmla="*/ 31 h 44"/>
                <a:gd name="T68" fmla="*/ 1 w 48"/>
                <a:gd name="T69" fmla="*/ 27 h 44"/>
                <a:gd name="T70" fmla="*/ 3 w 48"/>
                <a:gd name="T71" fmla="*/ 23 h 44"/>
                <a:gd name="T72" fmla="*/ 4 w 48"/>
                <a:gd name="T73" fmla="*/ 20 h 44"/>
                <a:gd name="T74" fmla="*/ 9 w 48"/>
                <a:gd name="T75" fmla="*/ 15 h 44"/>
                <a:gd name="T76" fmla="*/ 12 w 48"/>
                <a:gd name="T77" fmla="*/ 12 h 44"/>
                <a:gd name="T78" fmla="*/ 14 w 48"/>
                <a:gd name="T79" fmla="*/ 12 h 44"/>
                <a:gd name="T80" fmla="*/ 14 w 48"/>
                <a:gd name="T81" fmla="*/ 13 h 44"/>
                <a:gd name="T82" fmla="*/ 15 w 48"/>
                <a:gd name="T83" fmla="*/ 14 h 44"/>
                <a:gd name="T84" fmla="*/ 16 w 48"/>
                <a:gd name="T85" fmla="*/ 14 h 44"/>
                <a:gd name="T86" fmla="*/ 17 w 48"/>
                <a:gd name="T87" fmla="*/ 14 h 44"/>
                <a:gd name="T88" fmla="*/ 21 w 48"/>
                <a:gd name="T89" fmla="*/ 14 h 44"/>
                <a:gd name="T90" fmla="*/ 22 w 48"/>
                <a:gd name="T91" fmla="*/ 14 h 44"/>
                <a:gd name="T92" fmla="*/ 24 w 48"/>
                <a:gd name="T93" fmla="*/ 12 h 44"/>
                <a:gd name="T94" fmla="*/ 25 w 48"/>
                <a:gd name="T95" fmla="*/ 11 h 44"/>
                <a:gd name="T96" fmla="*/ 26 w 48"/>
                <a:gd name="T97" fmla="*/ 9 h 44"/>
                <a:gd name="T98" fmla="*/ 26 w 48"/>
                <a:gd name="T99" fmla="*/ 7 h 44"/>
                <a:gd name="T100" fmla="*/ 30 w 48"/>
                <a:gd name="T101" fmla="*/ 6 h 44"/>
                <a:gd name="T102" fmla="*/ 32 w 48"/>
                <a:gd name="T103" fmla="*/ 5 h 44"/>
                <a:gd name="T104" fmla="*/ 34 w 48"/>
                <a:gd name="T105" fmla="*/ 3 h 44"/>
                <a:gd name="T106" fmla="*/ 39 w 48"/>
                <a:gd name="T107" fmla="*/ 0 h 44"/>
                <a:gd name="T108" fmla="*/ 40 w 48"/>
                <a:gd name="T109" fmla="*/ 0 h 44"/>
                <a:gd name="T110" fmla="*/ 40 w 48"/>
                <a:gd name="T111" fmla="*/ 2 h 44"/>
                <a:gd name="T112" fmla="*/ 41 w 48"/>
                <a:gd name="T113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" h="44">
                  <a:moveTo>
                    <a:pt x="41" y="3"/>
                  </a:moveTo>
                  <a:lnTo>
                    <a:pt x="42" y="3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6" y="7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42" y="22"/>
                  </a:lnTo>
                  <a:lnTo>
                    <a:pt x="38" y="25"/>
                  </a:lnTo>
                  <a:lnTo>
                    <a:pt x="34" y="29"/>
                  </a:lnTo>
                  <a:lnTo>
                    <a:pt x="31" y="32"/>
                  </a:lnTo>
                  <a:lnTo>
                    <a:pt x="28" y="34"/>
                  </a:lnTo>
                  <a:lnTo>
                    <a:pt x="25" y="36"/>
                  </a:lnTo>
                  <a:lnTo>
                    <a:pt x="22" y="37"/>
                  </a:lnTo>
                  <a:lnTo>
                    <a:pt x="18" y="38"/>
                  </a:lnTo>
                  <a:lnTo>
                    <a:pt x="12" y="40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2" y="37"/>
                  </a:lnTo>
                  <a:lnTo>
                    <a:pt x="3" y="36"/>
                  </a:lnTo>
                  <a:lnTo>
                    <a:pt x="4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4" y="20"/>
                  </a:lnTo>
                  <a:lnTo>
                    <a:pt x="9" y="15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5" y="11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30" y="6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9" name="Freeform 502">
              <a:extLst>
                <a:ext uri="{FF2B5EF4-FFF2-40B4-BE49-F238E27FC236}">
                  <a16:creationId xmlns:a16="http://schemas.microsoft.com/office/drawing/2014/main" id="{BDECA434-F078-4E93-9B51-94BE845D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0561" y="10193583"/>
              <a:ext cx="71435" cy="38465"/>
            </a:xfrm>
            <a:custGeom>
              <a:avLst/>
              <a:gdLst>
                <a:gd name="T0" fmla="*/ 32 w 58"/>
                <a:gd name="T1" fmla="*/ 1 h 30"/>
                <a:gd name="T2" fmla="*/ 34 w 58"/>
                <a:gd name="T3" fmla="*/ 3 h 30"/>
                <a:gd name="T4" fmla="*/ 39 w 58"/>
                <a:gd name="T5" fmla="*/ 6 h 30"/>
                <a:gd name="T6" fmla="*/ 39 w 58"/>
                <a:gd name="T7" fmla="*/ 7 h 30"/>
                <a:gd name="T8" fmla="*/ 39 w 58"/>
                <a:gd name="T9" fmla="*/ 9 h 30"/>
                <a:gd name="T10" fmla="*/ 41 w 58"/>
                <a:gd name="T11" fmla="*/ 10 h 30"/>
                <a:gd name="T12" fmla="*/ 43 w 58"/>
                <a:gd name="T13" fmla="*/ 10 h 30"/>
                <a:gd name="T14" fmla="*/ 45 w 58"/>
                <a:gd name="T15" fmla="*/ 10 h 30"/>
                <a:gd name="T16" fmla="*/ 47 w 58"/>
                <a:gd name="T17" fmla="*/ 11 h 30"/>
                <a:gd name="T18" fmla="*/ 48 w 58"/>
                <a:gd name="T19" fmla="*/ 12 h 30"/>
                <a:gd name="T20" fmla="*/ 51 w 58"/>
                <a:gd name="T21" fmla="*/ 15 h 30"/>
                <a:gd name="T22" fmla="*/ 53 w 58"/>
                <a:gd name="T23" fmla="*/ 18 h 30"/>
                <a:gd name="T24" fmla="*/ 55 w 58"/>
                <a:gd name="T25" fmla="*/ 19 h 30"/>
                <a:gd name="T26" fmla="*/ 57 w 58"/>
                <a:gd name="T27" fmla="*/ 22 h 30"/>
                <a:gd name="T28" fmla="*/ 56 w 58"/>
                <a:gd name="T29" fmla="*/ 24 h 30"/>
                <a:gd name="T30" fmla="*/ 53 w 58"/>
                <a:gd name="T31" fmla="*/ 27 h 30"/>
                <a:gd name="T32" fmla="*/ 51 w 58"/>
                <a:gd name="T33" fmla="*/ 28 h 30"/>
                <a:gd name="T34" fmla="*/ 48 w 58"/>
                <a:gd name="T35" fmla="*/ 28 h 30"/>
                <a:gd name="T36" fmla="*/ 45 w 58"/>
                <a:gd name="T37" fmla="*/ 29 h 30"/>
                <a:gd name="T38" fmla="*/ 43 w 58"/>
                <a:gd name="T39" fmla="*/ 29 h 30"/>
                <a:gd name="T40" fmla="*/ 39 w 58"/>
                <a:gd name="T41" fmla="*/ 28 h 30"/>
                <a:gd name="T42" fmla="*/ 36 w 58"/>
                <a:gd name="T43" fmla="*/ 27 h 30"/>
                <a:gd name="T44" fmla="*/ 33 w 58"/>
                <a:gd name="T45" fmla="*/ 25 h 30"/>
                <a:gd name="T46" fmla="*/ 32 w 58"/>
                <a:gd name="T47" fmla="*/ 22 h 30"/>
                <a:gd name="T48" fmla="*/ 29 w 58"/>
                <a:gd name="T49" fmla="*/ 20 h 30"/>
                <a:gd name="T50" fmla="*/ 26 w 58"/>
                <a:gd name="T51" fmla="*/ 18 h 30"/>
                <a:gd name="T52" fmla="*/ 20 w 58"/>
                <a:gd name="T53" fmla="*/ 14 h 30"/>
                <a:gd name="T54" fmla="*/ 16 w 58"/>
                <a:gd name="T55" fmla="*/ 14 h 30"/>
                <a:gd name="T56" fmla="*/ 14 w 58"/>
                <a:gd name="T57" fmla="*/ 14 h 30"/>
                <a:gd name="T58" fmla="*/ 12 w 58"/>
                <a:gd name="T59" fmla="*/ 14 h 30"/>
                <a:gd name="T60" fmla="*/ 4 w 58"/>
                <a:gd name="T61" fmla="*/ 12 h 30"/>
                <a:gd name="T62" fmla="*/ 2 w 58"/>
                <a:gd name="T63" fmla="*/ 11 h 30"/>
                <a:gd name="T64" fmla="*/ 2 w 58"/>
                <a:gd name="T65" fmla="*/ 10 h 30"/>
                <a:gd name="T66" fmla="*/ 1 w 58"/>
                <a:gd name="T67" fmla="*/ 8 h 30"/>
                <a:gd name="T68" fmla="*/ 0 w 58"/>
                <a:gd name="T69" fmla="*/ 6 h 30"/>
                <a:gd name="T70" fmla="*/ 1 w 58"/>
                <a:gd name="T71" fmla="*/ 5 h 30"/>
                <a:gd name="T72" fmla="*/ 2 w 58"/>
                <a:gd name="T73" fmla="*/ 4 h 30"/>
                <a:gd name="T74" fmla="*/ 7 w 58"/>
                <a:gd name="T75" fmla="*/ 2 h 30"/>
                <a:gd name="T76" fmla="*/ 11 w 58"/>
                <a:gd name="T77" fmla="*/ 1 h 30"/>
                <a:gd name="T78" fmla="*/ 14 w 58"/>
                <a:gd name="T79" fmla="*/ 1 h 30"/>
                <a:gd name="T80" fmla="*/ 20 w 58"/>
                <a:gd name="T81" fmla="*/ 1 h 30"/>
                <a:gd name="T82" fmla="*/ 26 w 58"/>
                <a:gd name="T83" fmla="*/ 2 h 30"/>
                <a:gd name="T84" fmla="*/ 27 w 58"/>
                <a:gd name="T85" fmla="*/ 1 h 30"/>
                <a:gd name="T86" fmla="*/ 30 w 58"/>
                <a:gd name="T87" fmla="*/ 0 h 30"/>
                <a:gd name="T88" fmla="*/ 31 w 58"/>
                <a:gd name="T89" fmla="*/ 0 h 30"/>
                <a:gd name="T90" fmla="*/ 32 w 58"/>
                <a:gd name="T9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" h="30">
                  <a:moveTo>
                    <a:pt x="32" y="1"/>
                  </a:moveTo>
                  <a:lnTo>
                    <a:pt x="34" y="3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9" y="9"/>
                  </a:lnTo>
                  <a:lnTo>
                    <a:pt x="41" y="10"/>
                  </a:lnTo>
                  <a:lnTo>
                    <a:pt x="43" y="10"/>
                  </a:lnTo>
                  <a:lnTo>
                    <a:pt x="45" y="10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51" y="15"/>
                  </a:lnTo>
                  <a:lnTo>
                    <a:pt x="53" y="18"/>
                  </a:lnTo>
                  <a:lnTo>
                    <a:pt x="55" y="19"/>
                  </a:lnTo>
                  <a:lnTo>
                    <a:pt x="57" y="22"/>
                  </a:lnTo>
                  <a:lnTo>
                    <a:pt x="56" y="24"/>
                  </a:lnTo>
                  <a:lnTo>
                    <a:pt x="53" y="27"/>
                  </a:lnTo>
                  <a:lnTo>
                    <a:pt x="51" y="28"/>
                  </a:lnTo>
                  <a:lnTo>
                    <a:pt x="48" y="28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39" y="28"/>
                  </a:lnTo>
                  <a:lnTo>
                    <a:pt x="36" y="27"/>
                  </a:lnTo>
                  <a:lnTo>
                    <a:pt x="33" y="25"/>
                  </a:lnTo>
                  <a:lnTo>
                    <a:pt x="32" y="22"/>
                  </a:lnTo>
                  <a:lnTo>
                    <a:pt x="29" y="20"/>
                  </a:lnTo>
                  <a:lnTo>
                    <a:pt x="26" y="18"/>
                  </a:lnTo>
                  <a:lnTo>
                    <a:pt x="20" y="14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7" y="2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20" y="1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0" name="Freeform 503">
              <a:extLst>
                <a:ext uri="{FF2B5EF4-FFF2-40B4-BE49-F238E27FC236}">
                  <a16:creationId xmlns:a16="http://schemas.microsoft.com/office/drawing/2014/main" id="{600B6C3C-DAB9-4536-A15E-F6425F395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5417" y="10226554"/>
              <a:ext cx="5494" cy="10991"/>
            </a:xfrm>
            <a:custGeom>
              <a:avLst/>
              <a:gdLst>
                <a:gd name="T0" fmla="*/ 3 w 6"/>
                <a:gd name="T1" fmla="*/ 5 h 7"/>
                <a:gd name="T2" fmla="*/ 0 w 6"/>
                <a:gd name="T3" fmla="*/ 6 h 7"/>
                <a:gd name="T4" fmla="*/ 0 w 6"/>
                <a:gd name="T5" fmla="*/ 4 h 7"/>
                <a:gd name="T6" fmla="*/ 2 w 6"/>
                <a:gd name="T7" fmla="*/ 1 h 7"/>
                <a:gd name="T8" fmla="*/ 4 w 6"/>
                <a:gd name="T9" fmla="*/ 0 h 7"/>
                <a:gd name="T10" fmla="*/ 5 w 6"/>
                <a:gd name="T11" fmla="*/ 1 h 7"/>
                <a:gd name="T12" fmla="*/ 5 w 6"/>
                <a:gd name="T13" fmla="*/ 2 h 7"/>
                <a:gd name="T14" fmla="*/ 3 w 6"/>
                <a:gd name="T15" fmla="*/ 3 h 7"/>
                <a:gd name="T16" fmla="*/ 3 w 6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3" y="5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3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1" name="Freeform 504">
              <a:extLst>
                <a:ext uri="{FF2B5EF4-FFF2-40B4-BE49-F238E27FC236}">
                  <a16:creationId xmlns:a16="http://schemas.microsoft.com/office/drawing/2014/main" id="{6216B2E7-560A-495B-A239-C119D0028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4968" y="10237545"/>
              <a:ext cx="10991" cy="5494"/>
            </a:xfrm>
            <a:custGeom>
              <a:avLst/>
              <a:gdLst>
                <a:gd name="T0" fmla="*/ 6 w 10"/>
                <a:gd name="T1" fmla="*/ 5 h 6"/>
                <a:gd name="T2" fmla="*/ 4 w 10"/>
                <a:gd name="T3" fmla="*/ 5 h 6"/>
                <a:gd name="T4" fmla="*/ 1 w 10"/>
                <a:gd name="T5" fmla="*/ 4 h 6"/>
                <a:gd name="T6" fmla="*/ 0 w 10"/>
                <a:gd name="T7" fmla="*/ 4 h 6"/>
                <a:gd name="T8" fmla="*/ 3 w 10"/>
                <a:gd name="T9" fmla="*/ 2 h 6"/>
                <a:gd name="T10" fmla="*/ 5 w 10"/>
                <a:gd name="T11" fmla="*/ 0 h 6"/>
                <a:gd name="T12" fmla="*/ 8 w 10"/>
                <a:gd name="T13" fmla="*/ 0 h 6"/>
                <a:gd name="T14" fmla="*/ 9 w 10"/>
                <a:gd name="T15" fmla="*/ 0 h 6"/>
                <a:gd name="T16" fmla="*/ 9 w 10"/>
                <a:gd name="T17" fmla="*/ 3 h 6"/>
                <a:gd name="T18" fmla="*/ 6 w 10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lnTo>
                    <a:pt x="4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6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2" name="Freeform 505">
              <a:extLst>
                <a:ext uri="{FF2B5EF4-FFF2-40B4-BE49-F238E27FC236}">
                  <a16:creationId xmlns:a16="http://schemas.microsoft.com/office/drawing/2014/main" id="{B3F68204-7988-4D3A-9F36-99A932FD3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3436" y="10237545"/>
              <a:ext cx="21981" cy="16483"/>
            </a:xfrm>
            <a:custGeom>
              <a:avLst/>
              <a:gdLst>
                <a:gd name="T0" fmla="*/ 4 w 19"/>
                <a:gd name="T1" fmla="*/ 14 h 15"/>
                <a:gd name="T2" fmla="*/ 1 w 19"/>
                <a:gd name="T3" fmla="*/ 14 h 15"/>
                <a:gd name="T4" fmla="*/ 0 w 19"/>
                <a:gd name="T5" fmla="*/ 13 h 15"/>
                <a:gd name="T6" fmla="*/ 0 w 19"/>
                <a:gd name="T7" fmla="*/ 10 h 15"/>
                <a:gd name="T8" fmla="*/ 0 w 19"/>
                <a:gd name="T9" fmla="*/ 9 h 15"/>
                <a:gd name="T10" fmla="*/ 7 w 19"/>
                <a:gd name="T11" fmla="*/ 7 h 15"/>
                <a:gd name="T12" fmla="*/ 10 w 19"/>
                <a:gd name="T13" fmla="*/ 5 h 15"/>
                <a:gd name="T14" fmla="*/ 13 w 19"/>
                <a:gd name="T15" fmla="*/ 1 h 15"/>
                <a:gd name="T16" fmla="*/ 16 w 19"/>
                <a:gd name="T17" fmla="*/ 1 h 15"/>
                <a:gd name="T18" fmla="*/ 16 w 19"/>
                <a:gd name="T19" fmla="*/ 0 h 15"/>
                <a:gd name="T20" fmla="*/ 16 w 19"/>
                <a:gd name="T21" fmla="*/ 0 h 15"/>
                <a:gd name="T22" fmla="*/ 17 w 19"/>
                <a:gd name="T23" fmla="*/ 3 h 15"/>
                <a:gd name="T24" fmla="*/ 18 w 19"/>
                <a:gd name="T25" fmla="*/ 5 h 15"/>
                <a:gd name="T26" fmla="*/ 18 w 19"/>
                <a:gd name="T27" fmla="*/ 5 h 15"/>
                <a:gd name="T28" fmla="*/ 15 w 19"/>
                <a:gd name="T29" fmla="*/ 7 h 15"/>
                <a:gd name="T30" fmla="*/ 11 w 19"/>
                <a:gd name="T31" fmla="*/ 10 h 15"/>
                <a:gd name="T32" fmla="*/ 5 w 19"/>
                <a:gd name="T33" fmla="*/ 12 h 15"/>
                <a:gd name="T34" fmla="*/ 4 w 19"/>
                <a:gd name="T3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15">
                  <a:moveTo>
                    <a:pt x="4" y="14"/>
                  </a:moveTo>
                  <a:lnTo>
                    <a:pt x="1" y="14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5" y="7"/>
                  </a:lnTo>
                  <a:lnTo>
                    <a:pt x="11" y="10"/>
                  </a:lnTo>
                  <a:lnTo>
                    <a:pt x="5" y="12"/>
                  </a:lnTo>
                  <a:lnTo>
                    <a:pt x="4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3" name="Freeform 506">
              <a:extLst>
                <a:ext uri="{FF2B5EF4-FFF2-40B4-BE49-F238E27FC236}">
                  <a16:creationId xmlns:a16="http://schemas.microsoft.com/office/drawing/2014/main" id="{7AE8A4A5-7B7D-49FB-BF7E-503828ACD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33349" y="8512054"/>
              <a:ext cx="65943" cy="175846"/>
            </a:xfrm>
            <a:custGeom>
              <a:avLst/>
              <a:gdLst>
                <a:gd name="T0" fmla="*/ 46 w 52"/>
                <a:gd name="T1" fmla="*/ 25 h 140"/>
                <a:gd name="T2" fmla="*/ 41 w 52"/>
                <a:gd name="T3" fmla="*/ 27 h 140"/>
                <a:gd name="T4" fmla="*/ 41 w 52"/>
                <a:gd name="T5" fmla="*/ 29 h 140"/>
                <a:gd name="T6" fmla="*/ 38 w 52"/>
                <a:gd name="T7" fmla="*/ 37 h 140"/>
                <a:gd name="T8" fmla="*/ 35 w 52"/>
                <a:gd name="T9" fmla="*/ 34 h 140"/>
                <a:gd name="T10" fmla="*/ 32 w 52"/>
                <a:gd name="T11" fmla="*/ 33 h 140"/>
                <a:gd name="T12" fmla="*/ 25 w 52"/>
                <a:gd name="T13" fmla="*/ 35 h 140"/>
                <a:gd name="T14" fmla="*/ 23 w 52"/>
                <a:gd name="T15" fmla="*/ 41 h 140"/>
                <a:gd name="T16" fmla="*/ 22 w 52"/>
                <a:gd name="T17" fmla="*/ 48 h 140"/>
                <a:gd name="T18" fmla="*/ 23 w 52"/>
                <a:gd name="T19" fmla="*/ 54 h 140"/>
                <a:gd name="T20" fmla="*/ 22 w 52"/>
                <a:gd name="T21" fmla="*/ 57 h 140"/>
                <a:gd name="T22" fmla="*/ 23 w 52"/>
                <a:gd name="T23" fmla="*/ 58 h 140"/>
                <a:gd name="T24" fmla="*/ 27 w 52"/>
                <a:gd name="T25" fmla="*/ 58 h 140"/>
                <a:gd name="T26" fmla="*/ 29 w 52"/>
                <a:gd name="T27" fmla="*/ 60 h 140"/>
                <a:gd name="T28" fmla="*/ 24 w 52"/>
                <a:gd name="T29" fmla="*/ 63 h 140"/>
                <a:gd name="T30" fmla="*/ 21 w 52"/>
                <a:gd name="T31" fmla="*/ 68 h 140"/>
                <a:gd name="T32" fmla="*/ 20 w 52"/>
                <a:gd name="T33" fmla="*/ 73 h 140"/>
                <a:gd name="T34" fmla="*/ 26 w 52"/>
                <a:gd name="T35" fmla="*/ 73 h 140"/>
                <a:gd name="T36" fmla="*/ 36 w 52"/>
                <a:gd name="T37" fmla="*/ 70 h 140"/>
                <a:gd name="T38" fmla="*/ 36 w 52"/>
                <a:gd name="T39" fmla="*/ 75 h 140"/>
                <a:gd name="T40" fmla="*/ 35 w 52"/>
                <a:gd name="T41" fmla="*/ 78 h 140"/>
                <a:gd name="T42" fmla="*/ 36 w 52"/>
                <a:gd name="T43" fmla="*/ 82 h 140"/>
                <a:gd name="T44" fmla="*/ 33 w 52"/>
                <a:gd name="T45" fmla="*/ 91 h 140"/>
                <a:gd name="T46" fmla="*/ 30 w 52"/>
                <a:gd name="T47" fmla="*/ 98 h 140"/>
                <a:gd name="T48" fmla="*/ 27 w 52"/>
                <a:gd name="T49" fmla="*/ 106 h 140"/>
                <a:gd name="T50" fmla="*/ 27 w 52"/>
                <a:gd name="T51" fmla="*/ 114 h 140"/>
                <a:gd name="T52" fmla="*/ 25 w 52"/>
                <a:gd name="T53" fmla="*/ 122 h 140"/>
                <a:gd name="T54" fmla="*/ 24 w 52"/>
                <a:gd name="T55" fmla="*/ 128 h 140"/>
                <a:gd name="T56" fmla="*/ 21 w 52"/>
                <a:gd name="T57" fmla="*/ 139 h 140"/>
                <a:gd name="T58" fmla="*/ 17 w 52"/>
                <a:gd name="T59" fmla="*/ 128 h 140"/>
                <a:gd name="T60" fmla="*/ 13 w 52"/>
                <a:gd name="T61" fmla="*/ 115 h 140"/>
                <a:gd name="T62" fmla="*/ 9 w 52"/>
                <a:gd name="T63" fmla="*/ 104 h 140"/>
                <a:gd name="T64" fmla="*/ 5 w 52"/>
                <a:gd name="T65" fmla="*/ 92 h 140"/>
                <a:gd name="T66" fmla="*/ 0 w 52"/>
                <a:gd name="T67" fmla="*/ 79 h 140"/>
                <a:gd name="T68" fmla="*/ 3 w 52"/>
                <a:gd name="T69" fmla="*/ 74 h 140"/>
                <a:gd name="T70" fmla="*/ 9 w 52"/>
                <a:gd name="T71" fmla="*/ 67 h 140"/>
                <a:gd name="T72" fmla="*/ 8 w 52"/>
                <a:gd name="T73" fmla="*/ 65 h 140"/>
                <a:gd name="T74" fmla="*/ 17 w 52"/>
                <a:gd name="T75" fmla="*/ 44 h 140"/>
                <a:gd name="T76" fmla="*/ 23 w 52"/>
                <a:gd name="T77" fmla="*/ 22 h 140"/>
                <a:gd name="T78" fmla="*/ 27 w 52"/>
                <a:gd name="T79" fmla="*/ 13 h 140"/>
                <a:gd name="T80" fmla="*/ 33 w 52"/>
                <a:gd name="T81" fmla="*/ 13 h 140"/>
                <a:gd name="T82" fmla="*/ 38 w 52"/>
                <a:gd name="T83" fmla="*/ 11 h 140"/>
                <a:gd name="T84" fmla="*/ 41 w 52"/>
                <a:gd name="T85" fmla="*/ 6 h 140"/>
                <a:gd name="T86" fmla="*/ 42 w 52"/>
                <a:gd name="T87" fmla="*/ 6 h 140"/>
                <a:gd name="T88" fmla="*/ 47 w 52"/>
                <a:gd name="T89" fmla="*/ 2 h 140"/>
                <a:gd name="T90" fmla="*/ 49 w 52"/>
                <a:gd name="T91" fmla="*/ 0 h 140"/>
                <a:gd name="T92" fmla="*/ 49 w 52"/>
                <a:gd name="T93" fmla="*/ 4 h 140"/>
                <a:gd name="T94" fmla="*/ 49 w 52"/>
                <a:gd name="T95" fmla="*/ 7 h 140"/>
                <a:gd name="T96" fmla="*/ 51 w 52"/>
                <a:gd name="T97" fmla="*/ 10 h 140"/>
                <a:gd name="T98" fmla="*/ 49 w 52"/>
                <a:gd name="T99" fmla="*/ 14 h 140"/>
                <a:gd name="T100" fmla="*/ 51 w 52"/>
                <a:gd name="T101" fmla="*/ 17 h 140"/>
                <a:gd name="T102" fmla="*/ 47 w 52"/>
                <a:gd name="T103" fmla="*/ 2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" h="140">
                  <a:moveTo>
                    <a:pt x="47" y="25"/>
                  </a:moveTo>
                  <a:lnTo>
                    <a:pt x="46" y="25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37"/>
                  </a:lnTo>
                  <a:lnTo>
                    <a:pt x="38" y="37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29" y="32"/>
                  </a:lnTo>
                  <a:lnTo>
                    <a:pt x="25" y="35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22" y="51"/>
                  </a:lnTo>
                  <a:lnTo>
                    <a:pt x="23" y="54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7"/>
                  </a:lnTo>
                  <a:lnTo>
                    <a:pt x="27" y="58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4" y="63"/>
                  </a:lnTo>
                  <a:lnTo>
                    <a:pt x="22" y="65"/>
                  </a:lnTo>
                  <a:lnTo>
                    <a:pt x="21" y="68"/>
                  </a:lnTo>
                  <a:lnTo>
                    <a:pt x="19" y="73"/>
                  </a:lnTo>
                  <a:lnTo>
                    <a:pt x="20" y="73"/>
                  </a:lnTo>
                  <a:lnTo>
                    <a:pt x="21" y="74"/>
                  </a:lnTo>
                  <a:lnTo>
                    <a:pt x="26" y="73"/>
                  </a:lnTo>
                  <a:lnTo>
                    <a:pt x="31" y="71"/>
                  </a:lnTo>
                  <a:lnTo>
                    <a:pt x="36" y="70"/>
                  </a:lnTo>
                  <a:lnTo>
                    <a:pt x="37" y="70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5" y="78"/>
                  </a:lnTo>
                  <a:lnTo>
                    <a:pt x="36" y="79"/>
                  </a:lnTo>
                  <a:lnTo>
                    <a:pt x="36" y="82"/>
                  </a:lnTo>
                  <a:lnTo>
                    <a:pt x="35" y="87"/>
                  </a:lnTo>
                  <a:lnTo>
                    <a:pt x="33" y="91"/>
                  </a:lnTo>
                  <a:lnTo>
                    <a:pt x="32" y="94"/>
                  </a:lnTo>
                  <a:lnTo>
                    <a:pt x="30" y="98"/>
                  </a:lnTo>
                  <a:lnTo>
                    <a:pt x="28" y="103"/>
                  </a:lnTo>
                  <a:lnTo>
                    <a:pt x="27" y="106"/>
                  </a:lnTo>
                  <a:lnTo>
                    <a:pt x="28" y="108"/>
                  </a:lnTo>
                  <a:lnTo>
                    <a:pt x="27" y="114"/>
                  </a:lnTo>
                  <a:lnTo>
                    <a:pt x="27" y="116"/>
                  </a:lnTo>
                  <a:lnTo>
                    <a:pt x="25" y="122"/>
                  </a:lnTo>
                  <a:lnTo>
                    <a:pt x="25" y="125"/>
                  </a:lnTo>
                  <a:lnTo>
                    <a:pt x="24" y="128"/>
                  </a:lnTo>
                  <a:lnTo>
                    <a:pt x="22" y="137"/>
                  </a:lnTo>
                  <a:lnTo>
                    <a:pt x="21" y="139"/>
                  </a:lnTo>
                  <a:lnTo>
                    <a:pt x="19" y="136"/>
                  </a:lnTo>
                  <a:lnTo>
                    <a:pt x="17" y="128"/>
                  </a:lnTo>
                  <a:lnTo>
                    <a:pt x="15" y="122"/>
                  </a:lnTo>
                  <a:lnTo>
                    <a:pt x="13" y="115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8" y="100"/>
                  </a:lnTo>
                  <a:lnTo>
                    <a:pt x="5" y="92"/>
                  </a:lnTo>
                  <a:lnTo>
                    <a:pt x="3" y="87"/>
                  </a:lnTo>
                  <a:lnTo>
                    <a:pt x="0" y="79"/>
                  </a:lnTo>
                  <a:lnTo>
                    <a:pt x="3" y="76"/>
                  </a:lnTo>
                  <a:lnTo>
                    <a:pt x="3" y="74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14" y="55"/>
                  </a:lnTo>
                  <a:lnTo>
                    <a:pt x="17" y="44"/>
                  </a:lnTo>
                  <a:lnTo>
                    <a:pt x="21" y="29"/>
                  </a:lnTo>
                  <a:lnTo>
                    <a:pt x="23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2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8" y="11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47" y="2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50" y="8"/>
                  </a:lnTo>
                  <a:lnTo>
                    <a:pt x="51" y="10"/>
                  </a:lnTo>
                  <a:lnTo>
                    <a:pt x="49" y="12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49" y="21"/>
                  </a:lnTo>
                  <a:lnTo>
                    <a:pt x="47" y="23"/>
                  </a:lnTo>
                  <a:lnTo>
                    <a:pt x="47" y="2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4" name="Freeform 507">
              <a:extLst>
                <a:ext uri="{FF2B5EF4-FFF2-40B4-BE49-F238E27FC236}">
                  <a16:creationId xmlns:a16="http://schemas.microsoft.com/office/drawing/2014/main" id="{6555C6BC-4565-4327-B71B-8B78BF53B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33349" y="8512054"/>
              <a:ext cx="65943" cy="175846"/>
            </a:xfrm>
            <a:custGeom>
              <a:avLst/>
              <a:gdLst>
                <a:gd name="T0" fmla="*/ 46 w 52"/>
                <a:gd name="T1" fmla="*/ 25 h 140"/>
                <a:gd name="T2" fmla="*/ 41 w 52"/>
                <a:gd name="T3" fmla="*/ 27 h 140"/>
                <a:gd name="T4" fmla="*/ 41 w 52"/>
                <a:gd name="T5" fmla="*/ 29 h 140"/>
                <a:gd name="T6" fmla="*/ 38 w 52"/>
                <a:gd name="T7" fmla="*/ 37 h 140"/>
                <a:gd name="T8" fmla="*/ 35 w 52"/>
                <a:gd name="T9" fmla="*/ 34 h 140"/>
                <a:gd name="T10" fmla="*/ 32 w 52"/>
                <a:gd name="T11" fmla="*/ 33 h 140"/>
                <a:gd name="T12" fmla="*/ 25 w 52"/>
                <a:gd name="T13" fmla="*/ 35 h 140"/>
                <a:gd name="T14" fmla="*/ 23 w 52"/>
                <a:gd name="T15" fmla="*/ 41 h 140"/>
                <a:gd name="T16" fmla="*/ 22 w 52"/>
                <a:gd name="T17" fmla="*/ 48 h 140"/>
                <a:gd name="T18" fmla="*/ 23 w 52"/>
                <a:gd name="T19" fmla="*/ 54 h 140"/>
                <a:gd name="T20" fmla="*/ 22 w 52"/>
                <a:gd name="T21" fmla="*/ 57 h 140"/>
                <a:gd name="T22" fmla="*/ 23 w 52"/>
                <a:gd name="T23" fmla="*/ 58 h 140"/>
                <a:gd name="T24" fmla="*/ 27 w 52"/>
                <a:gd name="T25" fmla="*/ 58 h 140"/>
                <a:gd name="T26" fmla="*/ 29 w 52"/>
                <a:gd name="T27" fmla="*/ 60 h 140"/>
                <a:gd name="T28" fmla="*/ 24 w 52"/>
                <a:gd name="T29" fmla="*/ 63 h 140"/>
                <a:gd name="T30" fmla="*/ 21 w 52"/>
                <a:gd name="T31" fmla="*/ 68 h 140"/>
                <a:gd name="T32" fmla="*/ 20 w 52"/>
                <a:gd name="T33" fmla="*/ 73 h 140"/>
                <a:gd name="T34" fmla="*/ 26 w 52"/>
                <a:gd name="T35" fmla="*/ 73 h 140"/>
                <a:gd name="T36" fmla="*/ 36 w 52"/>
                <a:gd name="T37" fmla="*/ 70 h 140"/>
                <a:gd name="T38" fmla="*/ 36 w 52"/>
                <a:gd name="T39" fmla="*/ 75 h 140"/>
                <a:gd name="T40" fmla="*/ 35 w 52"/>
                <a:gd name="T41" fmla="*/ 78 h 140"/>
                <a:gd name="T42" fmla="*/ 36 w 52"/>
                <a:gd name="T43" fmla="*/ 82 h 140"/>
                <a:gd name="T44" fmla="*/ 33 w 52"/>
                <a:gd name="T45" fmla="*/ 91 h 140"/>
                <a:gd name="T46" fmla="*/ 30 w 52"/>
                <a:gd name="T47" fmla="*/ 98 h 140"/>
                <a:gd name="T48" fmla="*/ 27 w 52"/>
                <a:gd name="T49" fmla="*/ 106 h 140"/>
                <a:gd name="T50" fmla="*/ 27 w 52"/>
                <a:gd name="T51" fmla="*/ 114 h 140"/>
                <a:gd name="T52" fmla="*/ 25 w 52"/>
                <a:gd name="T53" fmla="*/ 122 h 140"/>
                <a:gd name="T54" fmla="*/ 24 w 52"/>
                <a:gd name="T55" fmla="*/ 128 h 140"/>
                <a:gd name="T56" fmla="*/ 21 w 52"/>
                <a:gd name="T57" fmla="*/ 139 h 140"/>
                <a:gd name="T58" fmla="*/ 17 w 52"/>
                <a:gd name="T59" fmla="*/ 128 h 140"/>
                <a:gd name="T60" fmla="*/ 13 w 52"/>
                <a:gd name="T61" fmla="*/ 115 h 140"/>
                <a:gd name="T62" fmla="*/ 9 w 52"/>
                <a:gd name="T63" fmla="*/ 104 h 140"/>
                <a:gd name="T64" fmla="*/ 5 w 52"/>
                <a:gd name="T65" fmla="*/ 92 h 140"/>
                <a:gd name="T66" fmla="*/ 0 w 52"/>
                <a:gd name="T67" fmla="*/ 79 h 140"/>
                <a:gd name="T68" fmla="*/ 3 w 52"/>
                <a:gd name="T69" fmla="*/ 74 h 140"/>
                <a:gd name="T70" fmla="*/ 9 w 52"/>
                <a:gd name="T71" fmla="*/ 67 h 140"/>
                <a:gd name="T72" fmla="*/ 8 w 52"/>
                <a:gd name="T73" fmla="*/ 65 h 140"/>
                <a:gd name="T74" fmla="*/ 17 w 52"/>
                <a:gd name="T75" fmla="*/ 44 h 140"/>
                <a:gd name="T76" fmla="*/ 23 w 52"/>
                <a:gd name="T77" fmla="*/ 22 h 140"/>
                <a:gd name="T78" fmla="*/ 27 w 52"/>
                <a:gd name="T79" fmla="*/ 13 h 140"/>
                <a:gd name="T80" fmla="*/ 33 w 52"/>
                <a:gd name="T81" fmla="*/ 13 h 140"/>
                <a:gd name="T82" fmla="*/ 38 w 52"/>
                <a:gd name="T83" fmla="*/ 11 h 140"/>
                <a:gd name="T84" fmla="*/ 41 w 52"/>
                <a:gd name="T85" fmla="*/ 6 h 140"/>
                <a:gd name="T86" fmla="*/ 42 w 52"/>
                <a:gd name="T87" fmla="*/ 6 h 140"/>
                <a:gd name="T88" fmla="*/ 47 w 52"/>
                <a:gd name="T89" fmla="*/ 2 h 140"/>
                <a:gd name="T90" fmla="*/ 49 w 52"/>
                <a:gd name="T91" fmla="*/ 0 h 140"/>
                <a:gd name="T92" fmla="*/ 49 w 52"/>
                <a:gd name="T93" fmla="*/ 4 h 140"/>
                <a:gd name="T94" fmla="*/ 49 w 52"/>
                <a:gd name="T95" fmla="*/ 7 h 140"/>
                <a:gd name="T96" fmla="*/ 51 w 52"/>
                <a:gd name="T97" fmla="*/ 10 h 140"/>
                <a:gd name="T98" fmla="*/ 49 w 52"/>
                <a:gd name="T99" fmla="*/ 14 h 140"/>
                <a:gd name="T100" fmla="*/ 51 w 52"/>
                <a:gd name="T101" fmla="*/ 17 h 140"/>
                <a:gd name="T102" fmla="*/ 47 w 52"/>
                <a:gd name="T103" fmla="*/ 2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" h="140">
                  <a:moveTo>
                    <a:pt x="47" y="25"/>
                  </a:moveTo>
                  <a:lnTo>
                    <a:pt x="46" y="25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37"/>
                  </a:lnTo>
                  <a:lnTo>
                    <a:pt x="38" y="37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29" y="32"/>
                  </a:lnTo>
                  <a:lnTo>
                    <a:pt x="25" y="35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22" y="51"/>
                  </a:lnTo>
                  <a:lnTo>
                    <a:pt x="23" y="54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5" y="57"/>
                  </a:lnTo>
                  <a:lnTo>
                    <a:pt x="27" y="58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4" y="63"/>
                  </a:lnTo>
                  <a:lnTo>
                    <a:pt x="22" y="65"/>
                  </a:lnTo>
                  <a:lnTo>
                    <a:pt x="21" y="68"/>
                  </a:lnTo>
                  <a:lnTo>
                    <a:pt x="19" y="73"/>
                  </a:lnTo>
                  <a:lnTo>
                    <a:pt x="20" y="73"/>
                  </a:lnTo>
                  <a:lnTo>
                    <a:pt x="21" y="74"/>
                  </a:lnTo>
                  <a:lnTo>
                    <a:pt x="26" y="73"/>
                  </a:lnTo>
                  <a:lnTo>
                    <a:pt x="31" y="71"/>
                  </a:lnTo>
                  <a:lnTo>
                    <a:pt x="36" y="70"/>
                  </a:lnTo>
                  <a:lnTo>
                    <a:pt x="37" y="70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5" y="78"/>
                  </a:lnTo>
                  <a:lnTo>
                    <a:pt x="36" y="79"/>
                  </a:lnTo>
                  <a:lnTo>
                    <a:pt x="36" y="82"/>
                  </a:lnTo>
                  <a:lnTo>
                    <a:pt x="35" y="87"/>
                  </a:lnTo>
                  <a:lnTo>
                    <a:pt x="33" y="91"/>
                  </a:lnTo>
                  <a:lnTo>
                    <a:pt x="32" y="94"/>
                  </a:lnTo>
                  <a:lnTo>
                    <a:pt x="30" y="98"/>
                  </a:lnTo>
                  <a:lnTo>
                    <a:pt x="28" y="103"/>
                  </a:lnTo>
                  <a:lnTo>
                    <a:pt x="27" y="106"/>
                  </a:lnTo>
                  <a:lnTo>
                    <a:pt x="28" y="108"/>
                  </a:lnTo>
                  <a:lnTo>
                    <a:pt x="27" y="114"/>
                  </a:lnTo>
                  <a:lnTo>
                    <a:pt x="27" y="116"/>
                  </a:lnTo>
                  <a:lnTo>
                    <a:pt x="25" y="122"/>
                  </a:lnTo>
                  <a:lnTo>
                    <a:pt x="25" y="125"/>
                  </a:lnTo>
                  <a:lnTo>
                    <a:pt x="24" y="128"/>
                  </a:lnTo>
                  <a:lnTo>
                    <a:pt x="22" y="137"/>
                  </a:lnTo>
                  <a:lnTo>
                    <a:pt x="21" y="139"/>
                  </a:lnTo>
                  <a:lnTo>
                    <a:pt x="19" y="136"/>
                  </a:lnTo>
                  <a:lnTo>
                    <a:pt x="17" y="128"/>
                  </a:lnTo>
                  <a:lnTo>
                    <a:pt x="15" y="122"/>
                  </a:lnTo>
                  <a:lnTo>
                    <a:pt x="13" y="115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8" y="100"/>
                  </a:lnTo>
                  <a:lnTo>
                    <a:pt x="5" y="92"/>
                  </a:lnTo>
                  <a:lnTo>
                    <a:pt x="3" y="87"/>
                  </a:lnTo>
                  <a:lnTo>
                    <a:pt x="0" y="79"/>
                  </a:lnTo>
                  <a:lnTo>
                    <a:pt x="3" y="76"/>
                  </a:lnTo>
                  <a:lnTo>
                    <a:pt x="3" y="74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14" y="55"/>
                  </a:lnTo>
                  <a:lnTo>
                    <a:pt x="17" y="44"/>
                  </a:lnTo>
                  <a:lnTo>
                    <a:pt x="21" y="29"/>
                  </a:lnTo>
                  <a:lnTo>
                    <a:pt x="23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2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8" y="11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47" y="2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50" y="8"/>
                  </a:lnTo>
                  <a:lnTo>
                    <a:pt x="51" y="10"/>
                  </a:lnTo>
                  <a:lnTo>
                    <a:pt x="49" y="12"/>
                  </a:lnTo>
                  <a:lnTo>
                    <a:pt x="49" y="14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49" y="21"/>
                  </a:lnTo>
                  <a:lnTo>
                    <a:pt x="47" y="23"/>
                  </a:lnTo>
                  <a:lnTo>
                    <a:pt x="47" y="2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5" name="Freeform 508">
              <a:extLst>
                <a:ext uri="{FF2B5EF4-FFF2-40B4-BE49-F238E27FC236}">
                  <a16:creationId xmlns:a16="http://schemas.microsoft.com/office/drawing/2014/main" id="{7AB83486-CB32-4CDE-82C3-ED67F5D36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8234" y="8418634"/>
              <a:ext cx="1099039" cy="1170477"/>
            </a:xfrm>
            <a:custGeom>
              <a:avLst/>
              <a:gdLst>
                <a:gd name="T0" fmla="*/ 330 w 882"/>
                <a:gd name="T1" fmla="*/ 147 h 939"/>
                <a:gd name="T2" fmla="*/ 378 w 882"/>
                <a:gd name="T3" fmla="*/ 182 h 939"/>
                <a:gd name="T4" fmla="*/ 367 w 882"/>
                <a:gd name="T5" fmla="*/ 243 h 939"/>
                <a:gd name="T6" fmla="*/ 427 w 882"/>
                <a:gd name="T7" fmla="*/ 273 h 939"/>
                <a:gd name="T8" fmla="*/ 498 w 882"/>
                <a:gd name="T9" fmla="*/ 296 h 939"/>
                <a:gd name="T10" fmla="*/ 555 w 882"/>
                <a:gd name="T11" fmla="*/ 316 h 939"/>
                <a:gd name="T12" fmla="*/ 602 w 882"/>
                <a:gd name="T13" fmla="*/ 277 h 939"/>
                <a:gd name="T14" fmla="*/ 622 w 882"/>
                <a:gd name="T15" fmla="*/ 291 h 939"/>
                <a:gd name="T16" fmla="*/ 673 w 882"/>
                <a:gd name="T17" fmla="*/ 304 h 939"/>
                <a:gd name="T18" fmla="*/ 722 w 882"/>
                <a:gd name="T19" fmla="*/ 289 h 939"/>
                <a:gd name="T20" fmla="*/ 737 w 882"/>
                <a:gd name="T21" fmla="*/ 269 h 939"/>
                <a:gd name="T22" fmla="*/ 795 w 882"/>
                <a:gd name="T23" fmla="*/ 224 h 939"/>
                <a:gd name="T24" fmla="*/ 851 w 882"/>
                <a:gd name="T25" fmla="*/ 222 h 939"/>
                <a:gd name="T26" fmla="*/ 853 w 882"/>
                <a:gd name="T27" fmla="*/ 251 h 939"/>
                <a:gd name="T28" fmla="*/ 874 w 882"/>
                <a:gd name="T29" fmla="*/ 293 h 939"/>
                <a:gd name="T30" fmla="*/ 814 w 882"/>
                <a:gd name="T31" fmla="*/ 330 h 939"/>
                <a:gd name="T32" fmla="*/ 789 w 882"/>
                <a:gd name="T33" fmla="*/ 388 h 939"/>
                <a:gd name="T34" fmla="*/ 756 w 882"/>
                <a:gd name="T35" fmla="*/ 430 h 939"/>
                <a:gd name="T36" fmla="*/ 737 w 882"/>
                <a:gd name="T37" fmla="*/ 465 h 939"/>
                <a:gd name="T38" fmla="*/ 713 w 882"/>
                <a:gd name="T39" fmla="*/ 422 h 939"/>
                <a:gd name="T40" fmla="*/ 701 w 882"/>
                <a:gd name="T41" fmla="*/ 395 h 939"/>
                <a:gd name="T42" fmla="*/ 733 w 882"/>
                <a:gd name="T43" fmla="*/ 371 h 939"/>
                <a:gd name="T44" fmla="*/ 654 w 882"/>
                <a:gd name="T45" fmla="*/ 347 h 939"/>
                <a:gd name="T46" fmla="*/ 628 w 882"/>
                <a:gd name="T47" fmla="*/ 324 h 939"/>
                <a:gd name="T48" fmla="*/ 602 w 882"/>
                <a:gd name="T49" fmla="*/ 338 h 939"/>
                <a:gd name="T50" fmla="*/ 604 w 882"/>
                <a:gd name="T51" fmla="*/ 369 h 939"/>
                <a:gd name="T52" fmla="*/ 620 w 882"/>
                <a:gd name="T53" fmla="*/ 422 h 939"/>
                <a:gd name="T54" fmla="*/ 622 w 882"/>
                <a:gd name="T55" fmla="*/ 477 h 939"/>
                <a:gd name="T56" fmla="*/ 597 w 882"/>
                <a:gd name="T57" fmla="*/ 452 h 939"/>
                <a:gd name="T58" fmla="*/ 552 w 882"/>
                <a:gd name="T59" fmla="*/ 526 h 939"/>
                <a:gd name="T60" fmla="*/ 502 w 882"/>
                <a:gd name="T61" fmla="*/ 556 h 939"/>
                <a:gd name="T62" fmla="*/ 409 w 882"/>
                <a:gd name="T63" fmla="*/ 644 h 939"/>
                <a:gd name="T64" fmla="*/ 362 w 882"/>
                <a:gd name="T65" fmla="*/ 715 h 939"/>
                <a:gd name="T66" fmla="*/ 353 w 882"/>
                <a:gd name="T67" fmla="*/ 803 h 939"/>
                <a:gd name="T68" fmla="*/ 303 w 882"/>
                <a:gd name="T69" fmla="*/ 873 h 939"/>
                <a:gd name="T70" fmla="*/ 249 w 882"/>
                <a:gd name="T71" fmla="*/ 854 h 939"/>
                <a:gd name="T72" fmla="*/ 197 w 882"/>
                <a:gd name="T73" fmla="*/ 730 h 939"/>
                <a:gd name="T74" fmla="*/ 161 w 882"/>
                <a:gd name="T75" fmla="*/ 653 h 939"/>
                <a:gd name="T76" fmla="*/ 140 w 882"/>
                <a:gd name="T77" fmla="*/ 549 h 939"/>
                <a:gd name="T78" fmla="*/ 146 w 882"/>
                <a:gd name="T79" fmla="*/ 474 h 939"/>
                <a:gd name="T80" fmla="*/ 119 w 882"/>
                <a:gd name="T81" fmla="*/ 466 h 939"/>
                <a:gd name="T82" fmla="*/ 25 w 882"/>
                <a:gd name="T83" fmla="*/ 452 h 939"/>
                <a:gd name="T84" fmla="*/ 59 w 882"/>
                <a:gd name="T85" fmla="*/ 433 h 939"/>
                <a:gd name="T86" fmla="*/ 17 w 882"/>
                <a:gd name="T87" fmla="*/ 400 h 939"/>
                <a:gd name="T88" fmla="*/ 72 w 882"/>
                <a:gd name="T89" fmla="*/ 385 h 939"/>
                <a:gd name="T90" fmla="*/ 77 w 882"/>
                <a:gd name="T91" fmla="*/ 354 h 939"/>
                <a:gd name="T92" fmla="*/ 39 w 882"/>
                <a:gd name="T93" fmla="*/ 306 h 939"/>
                <a:gd name="T94" fmla="*/ 102 w 882"/>
                <a:gd name="T95" fmla="*/ 269 h 939"/>
                <a:gd name="T96" fmla="*/ 173 w 882"/>
                <a:gd name="T97" fmla="*/ 184 h 939"/>
                <a:gd name="T98" fmla="*/ 216 w 882"/>
                <a:gd name="T99" fmla="*/ 118 h 939"/>
                <a:gd name="T100" fmla="*/ 176 w 882"/>
                <a:gd name="T101" fmla="*/ 82 h 939"/>
                <a:gd name="T102" fmla="*/ 175 w 882"/>
                <a:gd name="T103" fmla="*/ 46 h 939"/>
                <a:gd name="T104" fmla="*/ 242 w 882"/>
                <a:gd name="T105" fmla="*/ 30 h 939"/>
                <a:gd name="T106" fmla="*/ 299 w 882"/>
                <a:gd name="T107" fmla="*/ 2 h 939"/>
                <a:gd name="T108" fmla="*/ 323 w 882"/>
                <a:gd name="T109" fmla="*/ 75 h 939"/>
                <a:gd name="T110" fmla="*/ 321 w 882"/>
                <a:gd name="T111" fmla="*/ 110 h 939"/>
                <a:gd name="T112" fmla="*/ 737 w 882"/>
                <a:gd name="T113" fmla="*/ 781 h 939"/>
                <a:gd name="T114" fmla="*/ 752 w 882"/>
                <a:gd name="T115" fmla="*/ 734 h 939"/>
                <a:gd name="T116" fmla="*/ 742 w 882"/>
                <a:gd name="T117" fmla="*/ 793 h 939"/>
                <a:gd name="T118" fmla="*/ 139 w 882"/>
                <a:gd name="T119" fmla="*/ 803 h 939"/>
                <a:gd name="T120" fmla="*/ 744 w 882"/>
                <a:gd name="T121" fmla="*/ 863 h 939"/>
                <a:gd name="T122" fmla="*/ 765 w 882"/>
                <a:gd name="T123" fmla="*/ 900 h 939"/>
                <a:gd name="T124" fmla="*/ 772 w 882"/>
                <a:gd name="T125" fmla="*/ 920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2" h="939">
                  <a:moveTo>
                    <a:pt x="319" y="130"/>
                  </a:moveTo>
                  <a:lnTo>
                    <a:pt x="319" y="130"/>
                  </a:lnTo>
                  <a:lnTo>
                    <a:pt x="317" y="128"/>
                  </a:lnTo>
                  <a:lnTo>
                    <a:pt x="319" y="130"/>
                  </a:lnTo>
                  <a:lnTo>
                    <a:pt x="318" y="133"/>
                  </a:lnTo>
                  <a:lnTo>
                    <a:pt x="318" y="135"/>
                  </a:lnTo>
                  <a:lnTo>
                    <a:pt x="319" y="138"/>
                  </a:lnTo>
                  <a:lnTo>
                    <a:pt x="321" y="140"/>
                  </a:lnTo>
                  <a:lnTo>
                    <a:pt x="320" y="142"/>
                  </a:lnTo>
                  <a:lnTo>
                    <a:pt x="319" y="145"/>
                  </a:lnTo>
                  <a:lnTo>
                    <a:pt x="320" y="146"/>
                  </a:lnTo>
                  <a:lnTo>
                    <a:pt x="319" y="150"/>
                  </a:lnTo>
                  <a:lnTo>
                    <a:pt x="320" y="151"/>
                  </a:lnTo>
                  <a:lnTo>
                    <a:pt x="321" y="151"/>
                  </a:lnTo>
                  <a:lnTo>
                    <a:pt x="323" y="151"/>
                  </a:lnTo>
                  <a:lnTo>
                    <a:pt x="324" y="153"/>
                  </a:lnTo>
                  <a:lnTo>
                    <a:pt x="323" y="151"/>
                  </a:lnTo>
                  <a:lnTo>
                    <a:pt x="323" y="151"/>
                  </a:lnTo>
                  <a:lnTo>
                    <a:pt x="324" y="150"/>
                  </a:lnTo>
                  <a:lnTo>
                    <a:pt x="325" y="150"/>
                  </a:lnTo>
                  <a:lnTo>
                    <a:pt x="326" y="150"/>
                  </a:lnTo>
                  <a:lnTo>
                    <a:pt x="328" y="147"/>
                  </a:lnTo>
                  <a:lnTo>
                    <a:pt x="329" y="146"/>
                  </a:lnTo>
                  <a:lnTo>
                    <a:pt x="330" y="147"/>
                  </a:lnTo>
                  <a:lnTo>
                    <a:pt x="334" y="153"/>
                  </a:lnTo>
                  <a:lnTo>
                    <a:pt x="337" y="157"/>
                  </a:lnTo>
                  <a:lnTo>
                    <a:pt x="338" y="158"/>
                  </a:lnTo>
                  <a:lnTo>
                    <a:pt x="338" y="159"/>
                  </a:lnTo>
                  <a:lnTo>
                    <a:pt x="339" y="159"/>
                  </a:lnTo>
                  <a:lnTo>
                    <a:pt x="342" y="162"/>
                  </a:lnTo>
                  <a:lnTo>
                    <a:pt x="345" y="163"/>
                  </a:lnTo>
                  <a:lnTo>
                    <a:pt x="347" y="162"/>
                  </a:lnTo>
                  <a:lnTo>
                    <a:pt x="351" y="162"/>
                  </a:lnTo>
                  <a:lnTo>
                    <a:pt x="354" y="164"/>
                  </a:lnTo>
                  <a:lnTo>
                    <a:pt x="355" y="165"/>
                  </a:lnTo>
                  <a:lnTo>
                    <a:pt x="355" y="165"/>
                  </a:lnTo>
                  <a:lnTo>
                    <a:pt x="355" y="165"/>
                  </a:lnTo>
                  <a:lnTo>
                    <a:pt x="360" y="169"/>
                  </a:lnTo>
                  <a:lnTo>
                    <a:pt x="362" y="169"/>
                  </a:lnTo>
                  <a:lnTo>
                    <a:pt x="364" y="170"/>
                  </a:lnTo>
                  <a:lnTo>
                    <a:pt x="364" y="172"/>
                  </a:lnTo>
                  <a:lnTo>
                    <a:pt x="363" y="175"/>
                  </a:lnTo>
                  <a:lnTo>
                    <a:pt x="363" y="176"/>
                  </a:lnTo>
                  <a:lnTo>
                    <a:pt x="365" y="176"/>
                  </a:lnTo>
                  <a:lnTo>
                    <a:pt x="370" y="178"/>
                  </a:lnTo>
                  <a:lnTo>
                    <a:pt x="374" y="180"/>
                  </a:lnTo>
                  <a:lnTo>
                    <a:pt x="376" y="181"/>
                  </a:lnTo>
                  <a:lnTo>
                    <a:pt x="378" y="182"/>
                  </a:lnTo>
                  <a:lnTo>
                    <a:pt x="380" y="184"/>
                  </a:lnTo>
                  <a:lnTo>
                    <a:pt x="384" y="186"/>
                  </a:lnTo>
                  <a:lnTo>
                    <a:pt x="387" y="188"/>
                  </a:lnTo>
                  <a:lnTo>
                    <a:pt x="388" y="191"/>
                  </a:lnTo>
                  <a:lnTo>
                    <a:pt x="387" y="190"/>
                  </a:lnTo>
                  <a:lnTo>
                    <a:pt x="385" y="191"/>
                  </a:lnTo>
                  <a:lnTo>
                    <a:pt x="383" y="191"/>
                  </a:lnTo>
                  <a:lnTo>
                    <a:pt x="382" y="192"/>
                  </a:lnTo>
                  <a:lnTo>
                    <a:pt x="378" y="197"/>
                  </a:lnTo>
                  <a:lnTo>
                    <a:pt x="376" y="198"/>
                  </a:lnTo>
                  <a:lnTo>
                    <a:pt x="374" y="200"/>
                  </a:lnTo>
                  <a:lnTo>
                    <a:pt x="370" y="206"/>
                  </a:lnTo>
                  <a:lnTo>
                    <a:pt x="367" y="211"/>
                  </a:lnTo>
                  <a:lnTo>
                    <a:pt x="365" y="216"/>
                  </a:lnTo>
                  <a:lnTo>
                    <a:pt x="365" y="220"/>
                  </a:lnTo>
                  <a:lnTo>
                    <a:pt x="364" y="224"/>
                  </a:lnTo>
                  <a:lnTo>
                    <a:pt x="362" y="227"/>
                  </a:lnTo>
                  <a:lnTo>
                    <a:pt x="361" y="227"/>
                  </a:lnTo>
                  <a:lnTo>
                    <a:pt x="360" y="231"/>
                  </a:lnTo>
                  <a:lnTo>
                    <a:pt x="359" y="235"/>
                  </a:lnTo>
                  <a:lnTo>
                    <a:pt x="359" y="237"/>
                  </a:lnTo>
                  <a:lnTo>
                    <a:pt x="362" y="238"/>
                  </a:lnTo>
                  <a:lnTo>
                    <a:pt x="364" y="240"/>
                  </a:lnTo>
                  <a:lnTo>
                    <a:pt x="367" y="243"/>
                  </a:lnTo>
                  <a:lnTo>
                    <a:pt x="370" y="244"/>
                  </a:lnTo>
                  <a:lnTo>
                    <a:pt x="372" y="244"/>
                  </a:lnTo>
                  <a:lnTo>
                    <a:pt x="372" y="243"/>
                  </a:lnTo>
                  <a:lnTo>
                    <a:pt x="373" y="243"/>
                  </a:lnTo>
                  <a:lnTo>
                    <a:pt x="375" y="243"/>
                  </a:lnTo>
                  <a:lnTo>
                    <a:pt x="378" y="244"/>
                  </a:lnTo>
                  <a:lnTo>
                    <a:pt x="380" y="246"/>
                  </a:lnTo>
                  <a:lnTo>
                    <a:pt x="380" y="247"/>
                  </a:lnTo>
                  <a:lnTo>
                    <a:pt x="384" y="249"/>
                  </a:lnTo>
                  <a:lnTo>
                    <a:pt x="388" y="251"/>
                  </a:lnTo>
                  <a:lnTo>
                    <a:pt x="393" y="254"/>
                  </a:lnTo>
                  <a:lnTo>
                    <a:pt x="394" y="255"/>
                  </a:lnTo>
                  <a:lnTo>
                    <a:pt x="395" y="256"/>
                  </a:lnTo>
                  <a:lnTo>
                    <a:pt x="397" y="259"/>
                  </a:lnTo>
                  <a:lnTo>
                    <a:pt x="402" y="263"/>
                  </a:lnTo>
                  <a:lnTo>
                    <a:pt x="407" y="266"/>
                  </a:lnTo>
                  <a:lnTo>
                    <a:pt x="411" y="268"/>
                  </a:lnTo>
                  <a:lnTo>
                    <a:pt x="413" y="269"/>
                  </a:lnTo>
                  <a:lnTo>
                    <a:pt x="415" y="269"/>
                  </a:lnTo>
                  <a:lnTo>
                    <a:pt x="416" y="268"/>
                  </a:lnTo>
                  <a:lnTo>
                    <a:pt x="417" y="268"/>
                  </a:lnTo>
                  <a:lnTo>
                    <a:pt x="419" y="268"/>
                  </a:lnTo>
                  <a:lnTo>
                    <a:pt x="421" y="269"/>
                  </a:lnTo>
                  <a:lnTo>
                    <a:pt x="427" y="273"/>
                  </a:lnTo>
                  <a:lnTo>
                    <a:pt x="432" y="276"/>
                  </a:lnTo>
                  <a:lnTo>
                    <a:pt x="437" y="276"/>
                  </a:lnTo>
                  <a:lnTo>
                    <a:pt x="438" y="276"/>
                  </a:lnTo>
                  <a:lnTo>
                    <a:pt x="439" y="279"/>
                  </a:lnTo>
                  <a:lnTo>
                    <a:pt x="440" y="281"/>
                  </a:lnTo>
                  <a:lnTo>
                    <a:pt x="446" y="283"/>
                  </a:lnTo>
                  <a:lnTo>
                    <a:pt x="450" y="284"/>
                  </a:lnTo>
                  <a:lnTo>
                    <a:pt x="455" y="285"/>
                  </a:lnTo>
                  <a:lnTo>
                    <a:pt x="456" y="287"/>
                  </a:lnTo>
                  <a:lnTo>
                    <a:pt x="459" y="285"/>
                  </a:lnTo>
                  <a:lnTo>
                    <a:pt x="460" y="284"/>
                  </a:lnTo>
                  <a:lnTo>
                    <a:pt x="461" y="283"/>
                  </a:lnTo>
                  <a:lnTo>
                    <a:pt x="464" y="283"/>
                  </a:lnTo>
                  <a:lnTo>
                    <a:pt x="471" y="285"/>
                  </a:lnTo>
                  <a:lnTo>
                    <a:pt x="473" y="286"/>
                  </a:lnTo>
                  <a:lnTo>
                    <a:pt x="475" y="284"/>
                  </a:lnTo>
                  <a:lnTo>
                    <a:pt x="479" y="283"/>
                  </a:lnTo>
                  <a:lnTo>
                    <a:pt x="481" y="282"/>
                  </a:lnTo>
                  <a:lnTo>
                    <a:pt x="485" y="285"/>
                  </a:lnTo>
                  <a:lnTo>
                    <a:pt x="492" y="287"/>
                  </a:lnTo>
                  <a:lnTo>
                    <a:pt x="497" y="289"/>
                  </a:lnTo>
                  <a:lnTo>
                    <a:pt x="497" y="290"/>
                  </a:lnTo>
                  <a:lnTo>
                    <a:pt x="498" y="292"/>
                  </a:lnTo>
                  <a:lnTo>
                    <a:pt x="498" y="296"/>
                  </a:lnTo>
                  <a:lnTo>
                    <a:pt x="499" y="298"/>
                  </a:lnTo>
                  <a:lnTo>
                    <a:pt x="507" y="301"/>
                  </a:lnTo>
                  <a:lnTo>
                    <a:pt x="509" y="303"/>
                  </a:lnTo>
                  <a:lnTo>
                    <a:pt x="511" y="304"/>
                  </a:lnTo>
                  <a:lnTo>
                    <a:pt x="512" y="304"/>
                  </a:lnTo>
                  <a:lnTo>
                    <a:pt x="513" y="304"/>
                  </a:lnTo>
                  <a:lnTo>
                    <a:pt x="514" y="306"/>
                  </a:lnTo>
                  <a:lnTo>
                    <a:pt x="514" y="307"/>
                  </a:lnTo>
                  <a:lnTo>
                    <a:pt x="516" y="307"/>
                  </a:lnTo>
                  <a:lnTo>
                    <a:pt x="517" y="307"/>
                  </a:lnTo>
                  <a:lnTo>
                    <a:pt x="522" y="306"/>
                  </a:lnTo>
                  <a:lnTo>
                    <a:pt x="526" y="304"/>
                  </a:lnTo>
                  <a:lnTo>
                    <a:pt x="528" y="305"/>
                  </a:lnTo>
                  <a:lnTo>
                    <a:pt x="529" y="306"/>
                  </a:lnTo>
                  <a:lnTo>
                    <a:pt x="530" y="309"/>
                  </a:lnTo>
                  <a:lnTo>
                    <a:pt x="531" y="311"/>
                  </a:lnTo>
                  <a:lnTo>
                    <a:pt x="532" y="312"/>
                  </a:lnTo>
                  <a:lnTo>
                    <a:pt x="534" y="312"/>
                  </a:lnTo>
                  <a:lnTo>
                    <a:pt x="539" y="311"/>
                  </a:lnTo>
                  <a:lnTo>
                    <a:pt x="543" y="312"/>
                  </a:lnTo>
                  <a:lnTo>
                    <a:pt x="546" y="312"/>
                  </a:lnTo>
                  <a:lnTo>
                    <a:pt x="549" y="313"/>
                  </a:lnTo>
                  <a:lnTo>
                    <a:pt x="551" y="314"/>
                  </a:lnTo>
                  <a:lnTo>
                    <a:pt x="555" y="316"/>
                  </a:lnTo>
                  <a:lnTo>
                    <a:pt x="560" y="318"/>
                  </a:lnTo>
                  <a:lnTo>
                    <a:pt x="562" y="318"/>
                  </a:lnTo>
                  <a:lnTo>
                    <a:pt x="570" y="314"/>
                  </a:lnTo>
                  <a:lnTo>
                    <a:pt x="570" y="314"/>
                  </a:lnTo>
                  <a:lnTo>
                    <a:pt x="571" y="318"/>
                  </a:lnTo>
                  <a:lnTo>
                    <a:pt x="574" y="319"/>
                  </a:lnTo>
                  <a:lnTo>
                    <a:pt x="577" y="320"/>
                  </a:lnTo>
                  <a:lnTo>
                    <a:pt x="581" y="318"/>
                  </a:lnTo>
                  <a:lnTo>
                    <a:pt x="584" y="319"/>
                  </a:lnTo>
                  <a:lnTo>
                    <a:pt x="588" y="319"/>
                  </a:lnTo>
                  <a:lnTo>
                    <a:pt x="592" y="318"/>
                  </a:lnTo>
                  <a:lnTo>
                    <a:pt x="595" y="318"/>
                  </a:lnTo>
                  <a:lnTo>
                    <a:pt x="599" y="319"/>
                  </a:lnTo>
                  <a:lnTo>
                    <a:pt x="600" y="319"/>
                  </a:lnTo>
                  <a:lnTo>
                    <a:pt x="601" y="318"/>
                  </a:lnTo>
                  <a:lnTo>
                    <a:pt x="603" y="313"/>
                  </a:lnTo>
                  <a:lnTo>
                    <a:pt x="604" y="308"/>
                  </a:lnTo>
                  <a:lnTo>
                    <a:pt x="604" y="306"/>
                  </a:lnTo>
                  <a:lnTo>
                    <a:pt x="603" y="301"/>
                  </a:lnTo>
                  <a:lnTo>
                    <a:pt x="599" y="296"/>
                  </a:lnTo>
                  <a:lnTo>
                    <a:pt x="598" y="295"/>
                  </a:lnTo>
                  <a:lnTo>
                    <a:pt x="600" y="285"/>
                  </a:lnTo>
                  <a:lnTo>
                    <a:pt x="601" y="280"/>
                  </a:lnTo>
                  <a:lnTo>
                    <a:pt x="602" y="277"/>
                  </a:lnTo>
                  <a:lnTo>
                    <a:pt x="603" y="274"/>
                  </a:lnTo>
                  <a:lnTo>
                    <a:pt x="604" y="272"/>
                  </a:lnTo>
                  <a:lnTo>
                    <a:pt x="604" y="270"/>
                  </a:lnTo>
                  <a:lnTo>
                    <a:pt x="603" y="269"/>
                  </a:lnTo>
                  <a:lnTo>
                    <a:pt x="602" y="268"/>
                  </a:lnTo>
                  <a:lnTo>
                    <a:pt x="602" y="267"/>
                  </a:lnTo>
                  <a:lnTo>
                    <a:pt x="603" y="267"/>
                  </a:lnTo>
                  <a:lnTo>
                    <a:pt x="607" y="266"/>
                  </a:lnTo>
                  <a:lnTo>
                    <a:pt x="612" y="265"/>
                  </a:lnTo>
                  <a:lnTo>
                    <a:pt x="614" y="264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22" y="264"/>
                  </a:lnTo>
                  <a:lnTo>
                    <a:pt x="623" y="265"/>
                  </a:lnTo>
                  <a:lnTo>
                    <a:pt x="624" y="268"/>
                  </a:lnTo>
                  <a:lnTo>
                    <a:pt x="625" y="269"/>
                  </a:lnTo>
                  <a:lnTo>
                    <a:pt x="624" y="273"/>
                  </a:lnTo>
                  <a:lnTo>
                    <a:pt x="622" y="281"/>
                  </a:lnTo>
                  <a:lnTo>
                    <a:pt x="622" y="284"/>
                  </a:lnTo>
                  <a:lnTo>
                    <a:pt x="624" y="287"/>
                  </a:lnTo>
                  <a:lnTo>
                    <a:pt x="626" y="288"/>
                  </a:lnTo>
                  <a:lnTo>
                    <a:pt x="626" y="289"/>
                  </a:lnTo>
                  <a:lnTo>
                    <a:pt x="622" y="291"/>
                  </a:lnTo>
                  <a:lnTo>
                    <a:pt x="622" y="293"/>
                  </a:lnTo>
                  <a:lnTo>
                    <a:pt x="622" y="295"/>
                  </a:lnTo>
                  <a:lnTo>
                    <a:pt x="623" y="296"/>
                  </a:lnTo>
                  <a:lnTo>
                    <a:pt x="624" y="297"/>
                  </a:lnTo>
                  <a:lnTo>
                    <a:pt x="625" y="300"/>
                  </a:lnTo>
                  <a:lnTo>
                    <a:pt x="627" y="301"/>
                  </a:lnTo>
                  <a:lnTo>
                    <a:pt x="631" y="304"/>
                  </a:lnTo>
                  <a:lnTo>
                    <a:pt x="634" y="305"/>
                  </a:lnTo>
                  <a:lnTo>
                    <a:pt x="639" y="304"/>
                  </a:lnTo>
                  <a:lnTo>
                    <a:pt x="641" y="305"/>
                  </a:lnTo>
                  <a:lnTo>
                    <a:pt x="644" y="306"/>
                  </a:lnTo>
                  <a:lnTo>
                    <a:pt x="646" y="306"/>
                  </a:lnTo>
                  <a:lnTo>
                    <a:pt x="647" y="306"/>
                  </a:lnTo>
                  <a:lnTo>
                    <a:pt x="648" y="307"/>
                  </a:lnTo>
                  <a:lnTo>
                    <a:pt x="647" y="307"/>
                  </a:lnTo>
                  <a:lnTo>
                    <a:pt x="648" y="309"/>
                  </a:lnTo>
                  <a:lnTo>
                    <a:pt x="651" y="309"/>
                  </a:lnTo>
                  <a:lnTo>
                    <a:pt x="652" y="309"/>
                  </a:lnTo>
                  <a:lnTo>
                    <a:pt x="658" y="308"/>
                  </a:lnTo>
                  <a:lnTo>
                    <a:pt x="663" y="307"/>
                  </a:lnTo>
                  <a:lnTo>
                    <a:pt x="666" y="304"/>
                  </a:lnTo>
                  <a:lnTo>
                    <a:pt x="667" y="304"/>
                  </a:lnTo>
                  <a:lnTo>
                    <a:pt x="670" y="302"/>
                  </a:lnTo>
                  <a:lnTo>
                    <a:pt x="673" y="304"/>
                  </a:lnTo>
                  <a:lnTo>
                    <a:pt x="677" y="306"/>
                  </a:lnTo>
                  <a:lnTo>
                    <a:pt x="679" y="306"/>
                  </a:lnTo>
                  <a:lnTo>
                    <a:pt x="681" y="307"/>
                  </a:lnTo>
                  <a:lnTo>
                    <a:pt x="685" y="306"/>
                  </a:lnTo>
                  <a:lnTo>
                    <a:pt x="694" y="306"/>
                  </a:lnTo>
                  <a:lnTo>
                    <a:pt x="698" y="306"/>
                  </a:lnTo>
                  <a:lnTo>
                    <a:pt x="702" y="303"/>
                  </a:lnTo>
                  <a:lnTo>
                    <a:pt x="704" y="303"/>
                  </a:lnTo>
                  <a:lnTo>
                    <a:pt x="705" y="306"/>
                  </a:lnTo>
                  <a:lnTo>
                    <a:pt x="710" y="306"/>
                  </a:lnTo>
                  <a:lnTo>
                    <a:pt x="713" y="304"/>
                  </a:lnTo>
                  <a:lnTo>
                    <a:pt x="715" y="304"/>
                  </a:lnTo>
                  <a:lnTo>
                    <a:pt x="717" y="304"/>
                  </a:lnTo>
                  <a:lnTo>
                    <a:pt x="718" y="304"/>
                  </a:lnTo>
                  <a:lnTo>
                    <a:pt x="720" y="304"/>
                  </a:lnTo>
                  <a:lnTo>
                    <a:pt x="721" y="303"/>
                  </a:lnTo>
                  <a:lnTo>
                    <a:pt x="722" y="302"/>
                  </a:lnTo>
                  <a:lnTo>
                    <a:pt x="722" y="300"/>
                  </a:lnTo>
                  <a:lnTo>
                    <a:pt x="721" y="298"/>
                  </a:lnTo>
                  <a:lnTo>
                    <a:pt x="720" y="296"/>
                  </a:lnTo>
                  <a:lnTo>
                    <a:pt x="720" y="296"/>
                  </a:lnTo>
                  <a:lnTo>
                    <a:pt x="720" y="294"/>
                  </a:lnTo>
                  <a:lnTo>
                    <a:pt x="721" y="291"/>
                  </a:lnTo>
                  <a:lnTo>
                    <a:pt x="722" y="289"/>
                  </a:lnTo>
                  <a:lnTo>
                    <a:pt x="721" y="287"/>
                  </a:lnTo>
                  <a:lnTo>
                    <a:pt x="720" y="283"/>
                  </a:lnTo>
                  <a:lnTo>
                    <a:pt x="718" y="283"/>
                  </a:lnTo>
                  <a:lnTo>
                    <a:pt x="715" y="284"/>
                  </a:lnTo>
                  <a:lnTo>
                    <a:pt x="712" y="284"/>
                  </a:lnTo>
                  <a:lnTo>
                    <a:pt x="710" y="282"/>
                  </a:lnTo>
                  <a:lnTo>
                    <a:pt x="708" y="280"/>
                  </a:lnTo>
                  <a:lnTo>
                    <a:pt x="707" y="278"/>
                  </a:lnTo>
                  <a:lnTo>
                    <a:pt x="708" y="276"/>
                  </a:lnTo>
                  <a:lnTo>
                    <a:pt x="708" y="274"/>
                  </a:lnTo>
                  <a:lnTo>
                    <a:pt x="709" y="273"/>
                  </a:lnTo>
                  <a:lnTo>
                    <a:pt x="712" y="273"/>
                  </a:lnTo>
                  <a:lnTo>
                    <a:pt x="715" y="274"/>
                  </a:lnTo>
                  <a:lnTo>
                    <a:pt x="717" y="274"/>
                  </a:lnTo>
                  <a:lnTo>
                    <a:pt x="720" y="274"/>
                  </a:lnTo>
                  <a:lnTo>
                    <a:pt x="723" y="271"/>
                  </a:lnTo>
                  <a:lnTo>
                    <a:pt x="725" y="271"/>
                  </a:lnTo>
                  <a:lnTo>
                    <a:pt x="727" y="271"/>
                  </a:lnTo>
                  <a:lnTo>
                    <a:pt x="727" y="271"/>
                  </a:lnTo>
                  <a:lnTo>
                    <a:pt x="728" y="271"/>
                  </a:lnTo>
                  <a:lnTo>
                    <a:pt x="731" y="271"/>
                  </a:lnTo>
                  <a:lnTo>
                    <a:pt x="732" y="271"/>
                  </a:lnTo>
                  <a:lnTo>
                    <a:pt x="734" y="270"/>
                  </a:lnTo>
                  <a:lnTo>
                    <a:pt x="737" y="269"/>
                  </a:lnTo>
                  <a:lnTo>
                    <a:pt x="740" y="267"/>
                  </a:lnTo>
                  <a:lnTo>
                    <a:pt x="741" y="265"/>
                  </a:lnTo>
                  <a:lnTo>
                    <a:pt x="741" y="264"/>
                  </a:lnTo>
                  <a:lnTo>
                    <a:pt x="740" y="263"/>
                  </a:lnTo>
                  <a:lnTo>
                    <a:pt x="740" y="263"/>
                  </a:lnTo>
                  <a:lnTo>
                    <a:pt x="740" y="262"/>
                  </a:lnTo>
                  <a:lnTo>
                    <a:pt x="741" y="260"/>
                  </a:lnTo>
                  <a:lnTo>
                    <a:pt x="746" y="257"/>
                  </a:lnTo>
                  <a:lnTo>
                    <a:pt x="751" y="254"/>
                  </a:lnTo>
                  <a:lnTo>
                    <a:pt x="754" y="251"/>
                  </a:lnTo>
                  <a:lnTo>
                    <a:pt x="755" y="248"/>
                  </a:lnTo>
                  <a:lnTo>
                    <a:pt x="756" y="245"/>
                  </a:lnTo>
                  <a:lnTo>
                    <a:pt x="758" y="244"/>
                  </a:lnTo>
                  <a:lnTo>
                    <a:pt x="761" y="243"/>
                  </a:lnTo>
                  <a:lnTo>
                    <a:pt x="770" y="241"/>
                  </a:lnTo>
                  <a:lnTo>
                    <a:pt x="773" y="240"/>
                  </a:lnTo>
                  <a:lnTo>
                    <a:pt x="778" y="238"/>
                  </a:lnTo>
                  <a:lnTo>
                    <a:pt x="779" y="236"/>
                  </a:lnTo>
                  <a:lnTo>
                    <a:pt x="781" y="234"/>
                  </a:lnTo>
                  <a:lnTo>
                    <a:pt x="781" y="232"/>
                  </a:lnTo>
                  <a:lnTo>
                    <a:pt x="784" y="232"/>
                  </a:lnTo>
                  <a:lnTo>
                    <a:pt x="786" y="229"/>
                  </a:lnTo>
                  <a:lnTo>
                    <a:pt x="789" y="226"/>
                  </a:lnTo>
                  <a:lnTo>
                    <a:pt x="795" y="224"/>
                  </a:lnTo>
                  <a:lnTo>
                    <a:pt x="799" y="220"/>
                  </a:lnTo>
                  <a:lnTo>
                    <a:pt x="801" y="220"/>
                  </a:lnTo>
                  <a:lnTo>
                    <a:pt x="803" y="222"/>
                  </a:lnTo>
                  <a:lnTo>
                    <a:pt x="803" y="224"/>
                  </a:lnTo>
                  <a:lnTo>
                    <a:pt x="804" y="225"/>
                  </a:lnTo>
                  <a:lnTo>
                    <a:pt x="809" y="226"/>
                  </a:lnTo>
                  <a:lnTo>
                    <a:pt x="811" y="226"/>
                  </a:lnTo>
                  <a:lnTo>
                    <a:pt x="815" y="227"/>
                  </a:lnTo>
                  <a:lnTo>
                    <a:pt x="819" y="229"/>
                  </a:lnTo>
                  <a:lnTo>
                    <a:pt x="821" y="230"/>
                  </a:lnTo>
                  <a:lnTo>
                    <a:pt x="822" y="230"/>
                  </a:lnTo>
                  <a:lnTo>
                    <a:pt x="823" y="229"/>
                  </a:lnTo>
                  <a:lnTo>
                    <a:pt x="824" y="227"/>
                  </a:lnTo>
                  <a:lnTo>
                    <a:pt x="825" y="226"/>
                  </a:lnTo>
                  <a:lnTo>
                    <a:pt x="826" y="225"/>
                  </a:lnTo>
                  <a:lnTo>
                    <a:pt x="826" y="224"/>
                  </a:lnTo>
                  <a:lnTo>
                    <a:pt x="832" y="220"/>
                  </a:lnTo>
                  <a:lnTo>
                    <a:pt x="837" y="217"/>
                  </a:lnTo>
                  <a:lnTo>
                    <a:pt x="842" y="216"/>
                  </a:lnTo>
                  <a:lnTo>
                    <a:pt x="843" y="216"/>
                  </a:lnTo>
                  <a:lnTo>
                    <a:pt x="845" y="217"/>
                  </a:lnTo>
                  <a:lnTo>
                    <a:pt x="847" y="222"/>
                  </a:lnTo>
                  <a:lnTo>
                    <a:pt x="848" y="222"/>
                  </a:lnTo>
                  <a:lnTo>
                    <a:pt x="851" y="222"/>
                  </a:lnTo>
                  <a:lnTo>
                    <a:pt x="852" y="222"/>
                  </a:lnTo>
                  <a:lnTo>
                    <a:pt x="851" y="224"/>
                  </a:lnTo>
                  <a:lnTo>
                    <a:pt x="849" y="225"/>
                  </a:lnTo>
                  <a:lnTo>
                    <a:pt x="846" y="227"/>
                  </a:lnTo>
                  <a:lnTo>
                    <a:pt x="844" y="228"/>
                  </a:lnTo>
                  <a:lnTo>
                    <a:pt x="845" y="232"/>
                  </a:lnTo>
                  <a:lnTo>
                    <a:pt x="845" y="233"/>
                  </a:lnTo>
                  <a:lnTo>
                    <a:pt x="846" y="234"/>
                  </a:lnTo>
                  <a:lnTo>
                    <a:pt x="851" y="230"/>
                  </a:lnTo>
                  <a:lnTo>
                    <a:pt x="854" y="229"/>
                  </a:lnTo>
                  <a:lnTo>
                    <a:pt x="855" y="230"/>
                  </a:lnTo>
                  <a:lnTo>
                    <a:pt x="855" y="232"/>
                  </a:lnTo>
                  <a:lnTo>
                    <a:pt x="857" y="237"/>
                  </a:lnTo>
                  <a:lnTo>
                    <a:pt x="858" y="239"/>
                  </a:lnTo>
                  <a:lnTo>
                    <a:pt x="853" y="244"/>
                  </a:lnTo>
                  <a:lnTo>
                    <a:pt x="850" y="248"/>
                  </a:lnTo>
                  <a:lnTo>
                    <a:pt x="851" y="248"/>
                  </a:lnTo>
                  <a:lnTo>
                    <a:pt x="850" y="249"/>
                  </a:lnTo>
                  <a:lnTo>
                    <a:pt x="849" y="250"/>
                  </a:lnTo>
                  <a:lnTo>
                    <a:pt x="849" y="251"/>
                  </a:lnTo>
                  <a:lnTo>
                    <a:pt x="850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3" y="251"/>
                  </a:lnTo>
                  <a:lnTo>
                    <a:pt x="859" y="249"/>
                  </a:lnTo>
                  <a:lnTo>
                    <a:pt x="861" y="250"/>
                  </a:lnTo>
                  <a:lnTo>
                    <a:pt x="864" y="252"/>
                  </a:lnTo>
                  <a:lnTo>
                    <a:pt x="866" y="253"/>
                  </a:lnTo>
                  <a:lnTo>
                    <a:pt x="870" y="254"/>
                  </a:lnTo>
                  <a:lnTo>
                    <a:pt x="873" y="252"/>
                  </a:lnTo>
                  <a:lnTo>
                    <a:pt x="875" y="254"/>
                  </a:lnTo>
                  <a:lnTo>
                    <a:pt x="880" y="257"/>
                  </a:lnTo>
                  <a:lnTo>
                    <a:pt x="881" y="258"/>
                  </a:lnTo>
                  <a:lnTo>
                    <a:pt x="880" y="260"/>
                  </a:lnTo>
                  <a:lnTo>
                    <a:pt x="880" y="262"/>
                  </a:lnTo>
                  <a:lnTo>
                    <a:pt x="881" y="264"/>
                  </a:lnTo>
                  <a:lnTo>
                    <a:pt x="881" y="266"/>
                  </a:lnTo>
                  <a:lnTo>
                    <a:pt x="881" y="267"/>
                  </a:lnTo>
                  <a:lnTo>
                    <a:pt x="880" y="268"/>
                  </a:lnTo>
                  <a:lnTo>
                    <a:pt x="878" y="269"/>
                  </a:lnTo>
                  <a:lnTo>
                    <a:pt x="876" y="271"/>
                  </a:lnTo>
                  <a:lnTo>
                    <a:pt x="872" y="273"/>
                  </a:lnTo>
                  <a:lnTo>
                    <a:pt x="870" y="276"/>
                  </a:lnTo>
                  <a:lnTo>
                    <a:pt x="868" y="277"/>
                  </a:lnTo>
                  <a:lnTo>
                    <a:pt x="868" y="279"/>
                  </a:lnTo>
                  <a:lnTo>
                    <a:pt x="868" y="282"/>
                  </a:lnTo>
                  <a:lnTo>
                    <a:pt x="868" y="284"/>
                  </a:lnTo>
                  <a:lnTo>
                    <a:pt x="874" y="293"/>
                  </a:lnTo>
                  <a:lnTo>
                    <a:pt x="874" y="295"/>
                  </a:lnTo>
                  <a:lnTo>
                    <a:pt x="872" y="296"/>
                  </a:lnTo>
                  <a:lnTo>
                    <a:pt x="869" y="295"/>
                  </a:lnTo>
                  <a:lnTo>
                    <a:pt x="868" y="293"/>
                  </a:lnTo>
                  <a:lnTo>
                    <a:pt x="865" y="289"/>
                  </a:lnTo>
                  <a:lnTo>
                    <a:pt x="863" y="288"/>
                  </a:lnTo>
                  <a:lnTo>
                    <a:pt x="861" y="287"/>
                  </a:lnTo>
                  <a:lnTo>
                    <a:pt x="849" y="290"/>
                  </a:lnTo>
                  <a:lnTo>
                    <a:pt x="847" y="290"/>
                  </a:lnTo>
                  <a:lnTo>
                    <a:pt x="842" y="291"/>
                  </a:lnTo>
                  <a:lnTo>
                    <a:pt x="840" y="295"/>
                  </a:lnTo>
                  <a:lnTo>
                    <a:pt x="838" y="298"/>
                  </a:lnTo>
                  <a:lnTo>
                    <a:pt x="836" y="298"/>
                  </a:lnTo>
                  <a:lnTo>
                    <a:pt x="833" y="301"/>
                  </a:lnTo>
                  <a:lnTo>
                    <a:pt x="825" y="307"/>
                  </a:lnTo>
                  <a:lnTo>
                    <a:pt x="820" y="310"/>
                  </a:lnTo>
                  <a:lnTo>
                    <a:pt x="817" y="311"/>
                  </a:lnTo>
                  <a:lnTo>
                    <a:pt x="814" y="312"/>
                  </a:lnTo>
                  <a:lnTo>
                    <a:pt x="813" y="315"/>
                  </a:lnTo>
                  <a:lnTo>
                    <a:pt x="812" y="317"/>
                  </a:lnTo>
                  <a:lnTo>
                    <a:pt x="812" y="321"/>
                  </a:lnTo>
                  <a:lnTo>
                    <a:pt x="812" y="326"/>
                  </a:lnTo>
                  <a:lnTo>
                    <a:pt x="814" y="329"/>
                  </a:lnTo>
                  <a:lnTo>
                    <a:pt x="814" y="330"/>
                  </a:lnTo>
                  <a:lnTo>
                    <a:pt x="814" y="331"/>
                  </a:lnTo>
                  <a:lnTo>
                    <a:pt x="814" y="333"/>
                  </a:lnTo>
                  <a:lnTo>
                    <a:pt x="812" y="334"/>
                  </a:lnTo>
                  <a:lnTo>
                    <a:pt x="811" y="335"/>
                  </a:lnTo>
                  <a:lnTo>
                    <a:pt x="811" y="340"/>
                  </a:lnTo>
                  <a:lnTo>
                    <a:pt x="809" y="342"/>
                  </a:lnTo>
                  <a:lnTo>
                    <a:pt x="806" y="346"/>
                  </a:lnTo>
                  <a:lnTo>
                    <a:pt x="804" y="348"/>
                  </a:lnTo>
                  <a:lnTo>
                    <a:pt x="801" y="351"/>
                  </a:lnTo>
                  <a:lnTo>
                    <a:pt x="799" y="352"/>
                  </a:lnTo>
                  <a:lnTo>
                    <a:pt x="798" y="355"/>
                  </a:lnTo>
                  <a:lnTo>
                    <a:pt x="797" y="358"/>
                  </a:lnTo>
                  <a:lnTo>
                    <a:pt x="797" y="359"/>
                  </a:lnTo>
                  <a:lnTo>
                    <a:pt x="798" y="359"/>
                  </a:lnTo>
                  <a:lnTo>
                    <a:pt x="799" y="361"/>
                  </a:lnTo>
                  <a:lnTo>
                    <a:pt x="801" y="361"/>
                  </a:lnTo>
                  <a:lnTo>
                    <a:pt x="801" y="363"/>
                  </a:lnTo>
                  <a:lnTo>
                    <a:pt x="802" y="364"/>
                  </a:lnTo>
                  <a:lnTo>
                    <a:pt x="800" y="368"/>
                  </a:lnTo>
                  <a:lnTo>
                    <a:pt x="798" y="374"/>
                  </a:lnTo>
                  <a:lnTo>
                    <a:pt x="795" y="378"/>
                  </a:lnTo>
                  <a:lnTo>
                    <a:pt x="792" y="382"/>
                  </a:lnTo>
                  <a:lnTo>
                    <a:pt x="792" y="383"/>
                  </a:lnTo>
                  <a:lnTo>
                    <a:pt x="789" y="388"/>
                  </a:lnTo>
                  <a:lnTo>
                    <a:pt x="787" y="395"/>
                  </a:lnTo>
                  <a:lnTo>
                    <a:pt x="785" y="400"/>
                  </a:lnTo>
                  <a:lnTo>
                    <a:pt x="784" y="403"/>
                  </a:lnTo>
                  <a:lnTo>
                    <a:pt x="783" y="403"/>
                  </a:lnTo>
                  <a:lnTo>
                    <a:pt x="781" y="402"/>
                  </a:lnTo>
                  <a:lnTo>
                    <a:pt x="776" y="400"/>
                  </a:lnTo>
                  <a:lnTo>
                    <a:pt x="773" y="400"/>
                  </a:lnTo>
                  <a:lnTo>
                    <a:pt x="771" y="398"/>
                  </a:lnTo>
                  <a:lnTo>
                    <a:pt x="769" y="398"/>
                  </a:lnTo>
                  <a:lnTo>
                    <a:pt x="767" y="399"/>
                  </a:lnTo>
                  <a:lnTo>
                    <a:pt x="765" y="400"/>
                  </a:lnTo>
                  <a:lnTo>
                    <a:pt x="764" y="399"/>
                  </a:lnTo>
                  <a:lnTo>
                    <a:pt x="761" y="396"/>
                  </a:lnTo>
                  <a:lnTo>
                    <a:pt x="760" y="397"/>
                  </a:lnTo>
                  <a:lnTo>
                    <a:pt x="759" y="398"/>
                  </a:lnTo>
                  <a:lnTo>
                    <a:pt x="762" y="406"/>
                  </a:lnTo>
                  <a:lnTo>
                    <a:pt x="763" y="410"/>
                  </a:lnTo>
                  <a:lnTo>
                    <a:pt x="762" y="414"/>
                  </a:lnTo>
                  <a:lnTo>
                    <a:pt x="762" y="421"/>
                  </a:lnTo>
                  <a:lnTo>
                    <a:pt x="761" y="427"/>
                  </a:lnTo>
                  <a:lnTo>
                    <a:pt x="760" y="429"/>
                  </a:lnTo>
                  <a:lnTo>
                    <a:pt x="759" y="430"/>
                  </a:lnTo>
                  <a:lnTo>
                    <a:pt x="758" y="431"/>
                  </a:lnTo>
                  <a:lnTo>
                    <a:pt x="756" y="430"/>
                  </a:lnTo>
                  <a:lnTo>
                    <a:pt x="755" y="430"/>
                  </a:lnTo>
                  <a:lnTo>
                    <a:pt x="755" y="432"/>
                  </a:lnTo>
                  <a:lnTo>
                    <a:pt x="755" y="434"/>
                  </a:lnTo>
                  <a:lnTo>
                    <a:pt x="754" y="438"/>
                  </a:lnTo>
                  <a:lnTo>
                    <a:pt x="753" y="441"/>
                  </a:lnTo>
                  <a:lnTo>
                    <a:pt x="753" y="444"/>
                  </a:lnTo>
                  <a:lnTo>
                    <a:pt x="753" y="446"/>
                  </a:lnTo>
                  <a:lnTo>
                    <a:pt x="755" y="452"/>
                  </a:lnTo>
                  <a:lnTo>
                    <a:pt x="755" y="455"/>
                  </a:lnTo>
                  <a:lnTo>
                    <a:pt x="755" y="457"/>
                  </a:lnTo>
                  <a:lnTo>
                    <a:pt x="754" y="457"/>
                  </a:lnTo>
                  <a:lnTo>
                    <a:pt x="753" y="457"/>
                  </a:lnTo>
                  <a:lnTo>
                    <a:pt x="751" y="458"/>
                  </a:lnTo>
                  <a:lnTo>
                    <a:pt x="751" y="460"/>
                  </a:lnTo>
                  <a:lnTo>
                    <a:pt x="749" y="464"/>
                  </a:lnTo>
                  <a:lnTo>
                    <a:pt x="748" y="465"/>
                  </a:lnTo>
                  <a:lnTo>
                    <a:pt x="746" y="464"/>
                  </a:lnTo>
                  <a:lnTo>
                    <a:pt x="743" y="461"/>
                  </a:lnTo>
                  <a:lnTo>
                    <a:pt x="742" y="460"/>
                  </a:lnTo>
                  <a:lnTo>
                    <a:pt x="741" y="460"/>
                  </a:lnTo>
                  <a:lnTo>
                    <a:pt x="740" y="461"/>
                  </a:lnTo>
                  <a:lnTo>
                    <a:pt x="740" y="463"/>
                  </a:lnTo>
                  <a:lnTo>
                    <a:pt x="739" y="464"/>
                  </a:lnTo>
                  <a:lnTo>
                    <a:pt x="737" y="465"/>
                  </a:lnTo>
                  <a:lnTo>
                    <a:pt x="737" y="463"/>
                  </a:lnTo>
                  <a:lnTo>
                    <a:pt x="736" y="450"/>
                  </a:lnTo>
                  <a:lnTo>
                    <a:pt x="735" y="447"/>
                  </a:lnTo>
                  <a:lnTo>
                    <a:pt x="735" y="442"/>
                  </a:lnTo>
                  <a:lnTo>
                    <a:pt x="734" y="440"/>
                  </a:lnTo>
                  <a:lnTo>
                    <a:pt x="733" y="438"/>
                  </a:lnTo>
                  <a:lnTo>
                    <a:pt x="732" y="435"/>
                  </a:lnTo>
                  <a:lnTo>
                    <a:pt x="731" y="434"/>
                  </a:lnTo>
                  <a:lnTo>
                    <a:pt x="731" y="429"/>
                  </a:lnTo>
                  <a:lnTo>
                    <a:pt x="730" y="423"/>
                  </a:lnTo>
                  <a:lnTo>
                    <a:pt x="730" y="421"/>
                  </a:lnTo>
                  <a:lnTo>
                    <a:pt x="729" y="416"/>
                  </a:lnTo>
                  <a:lnTo>
                    <a:pt x="727" y="409"/>
                  </a:lnTo>
                  <a:lnTo>
                    <a:pt x="726" y="410"/>
                  </a:lnTo>
                  <a:lnTo>
                    <a:pt x="724" y="408"/>
                  </a:lnTo>
                  <a:lnTo>
                    <a:pt x="724" y="408"/>
                  </a:lnTo>
                  <a:lnTo>
                    <a:pt x="721" y="410"/>
                  </a:lnTo>
                  <a:lnTo>
                    <a:pt x="720" y="409"/>
                  </a:lnTo>
                  <a:lnTo>
                    <a:pt x="718" y="409"/>
                  </a:lnTo>
                  <a:lnTo>
                    <a:pt x="718" y="412"/>
                  </a:lnTo>
                  <a:lnTo>
                    <a:pt x="718" y="415"/>
                  </a:lnTo>
                  <a:lnTo>
                    <a:pt x="718" y="416"/>
                  </a:lnTo>
                  <a:lnTo>
                    <a:pt x="713" y="420"/>
                  </a:lnTo>
                  <a:lnTo>
                    <a:pt x="713" y="422"/>
                  </a:lnTo>
                  <a:lnTo>
                    <a:pt x="713" y="425"/>
                  </a:lnTo>
                  <a:lnTo>
                    <a:pt x="713" y="428"/>
                  </a:lnTo>
                  <a:lnTo>
                    <a:pt x="712" y="430"/>
                  </a:lnTo>
                  <a:lnTo>
                    <a:pt x="711" y="432"/>
                  </a:lnTo>
                  <a:lnTo>
                    <a:pt x="708" y="432"/>
                  </a:lnTo>
                  <a:lnTo>
                    <a:pt x="707" y="432"/>
                  </a:lnTo>
                  <a:lnTo>
                    <a:pt x="705" y="430"/>
                  </a:lnTo>
                  <a:lnTo>
                    <a:pt x="704" y="427"/>
                  </a:lnTo>
                  <a:lnTo>
                    <a:pt x="703" y="425"/>
                  </a:lnTo>
                  <a:lnTo>
                    <a:pt x="702" y="425"/>
                  </a:lnTo>
                  <a:lnTo>
                    <a:pt x="701" y="425"/>
                  </a:lnTo>
                  <a:lnTo>
                    <a:pt x="701" y="427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00" y="429"/>
                  </a:lnTo>
                  <a:lnTo>
                    <a:pt x="699" y="428"/>
                  </a:lnTo>
                  <a:lnTo>
                    <a:pt x="697" y="419"/>
                  </a:lnTo>
                  <a:lnTo>
                    <a:pt x="695" y="413"/>
                  </a:lnTo>
                  <a:lnTo>
                    <a:pt x="694" y="410"/>
                  </a:lnTo>
                  <a:lnTo>
                    <a:pt x="696" y="406"/>
                  </a:lnTo>
                  <a:lnTo>
                    <a:pt x="697" y="402"/>
                  </a:lnTo>
                  <a:lnTo>
                    <a:pt x="700" y="398"/>
                  </a:lnTo>
                  <a:lnTo>
                    <a:pt x="701" y="397"/>
                  </a:lnTo>
                  <a:lnTo>
                    <a:pt x="701" y="395"/>
                  </a:lnTo>
                  <a:lnTo>
                    <a:pt x="702" y="395"/>
                  </a:lnTo>
                  <a:lnTo>
                    <a:pt x="705" y="396"/>
                  </a:lnTo>
                  <a:lnTo>
                    <a:pt x="707" y="395"/>
                  </a:lnTo>
                  <a:lnTo>
                    <a:pt x="708" y="393"/>
                  </a:lnTo>
                  <a:lnTo>
                    <a:pt x="710" y="392"/>
                  </a:lnTo>
                  <a:lnTo>
                    <a:pt x="712" y="392"/>
                  </a:lnTo>
                  <a:lnTo>
                    <a:pt x="713" y="392"/>
                  </a:lnTo>
                  <a:lnTo>
                    <a:pt x="715" y="393"/>
                  </a:lnTo>
                  <a:lnTo>
                    <a:pt x="716" y="392"/>
                  </a:lnTo>
                  <a:lnTo>
                    <a:pt x="717" y="390"/>
                  </a:lnTo>
                  <a:lnTo>
                    <a:pt x="718" y="388"/>
                  </a:lnTo>
                  <a:lnTo>
                    <a:pt x="718" y="387"/>
                  </a:lnTo>
                  <a:lnTo>
                    <a:pt x="720" y="387"/>
                  </a:lnTo>
                  <a:lnTo>
                    <a:pt x="722" y="386"/>
                  </a:lnTo>
                  <a:lnTo>
                    <a:pt x="722" y="386"/>
                  </a:lnTo>
                  <a:lnTo>
                    <a:pt x="723" y="385"/>
                  </a:lnTo>
                  <a:lnTo>
                    <a:pt x="724" y="382"/>
                  </a:lnTo>
                  <a:lnTo>
                    <a:pt x="726" y="376"/>
                  </a:lnTo>
                  <a:lnTo>
                    <a:pt x="727" y="374"/>
                  </a:lnTo>
                  <a:lnTo>
                    <a:pt x="727" y="373"/>
                  </a:lnTo>
                  <a:lnTo>
                    <a:pt x="727" y="370"/>
                  </a:lnTo>
                  <a:lnTo>
                    <a:pt x="727" y="369"/>
                  </a:lnTo>
                  <a:lnTo>
                    <a:pt x="732" y="371"/>
                  </a:lnTo>
                  <a:lnTo>
                    <a:pt x="733" y="371"/>
                  </a:lnTo>
                  <a:lnTo>
                    <a:pt x="734" y="370"/>
                  </a:lnTo>
                  <a:lnTo>
                    <a:pt x="735" y="369"/>
                  </a:lnTo>
                  <a:lnTo>
                    <a:pt x="734" y="368"/>
                  </a:lnTo>
                  <a:lnTo>
                    <a:pt x="731" y="365"/>
                  </a:lnTo>
                  <a:lnTo>
                    <a:pt x="726" y="363"/>
                  </a:lnTo>
                  <a:lnTo>
                    <a:pt x="721" y="360"/>
                  </a:lnTo>
                  <a:lnTo>
                    <a:pt x="713" y="361"/>
                  </a:lnTo>
                  <a:lnTo>
                    <a:pt x="704" y="361"/>
                  </a:lnTo>
                  <a:lnTo>
                    <a:pt x="702" y="361"/>
                  </a:lnTo>
                  <a:lnTo>
                    <a:pt x="699" y="360"/>
                  </a:lnTo>
                  <a:lnTo>
                    <a:pt x="691" y="360"/>
                  </a:lnTo>
                  <a:lnTo>
                    <a:pt x="681" y="361"/>
                  </a:lnTo>
                  <a:lnTo>
                    <a:pt x="678" y="360"/>
                  </a:lnTo>
                  <a:lnTo>
                    <a:pt x="676" y="360"/>
                  </a:lnTo>
                  <a:lnTo>
                    <a:pt x="673" y="361"/>
                  </a:lnTo>
                  <a:lnTo>
                    <a:pt x="667" y="359"/>
                  </a:lnTo>
                  <a:lnTo>
                    <a:pt x="663" y="359"/>
                  </a:lnTo>
                  <a:lnTo>
                    <a:pt x="660" y="357"/>
                  </a:lnTo>
                  <a:lnTo>
                    <a:pt x="655" y="356"/>
                  </a:lnTo>
                  <a:lnTo>
                    <a:pt x="655" y="356"/>
                  </a:lnTo>
                  <a:lnTo>
                    <a:pt x="654" y="356"/>
                  </a:lnTo>
                  <a:lnTo>
                    <a:pt x="653" y="354"/>
                  </a:lnTo>
                  <a:lnTo>
                    <a:pt x="653" y="353"/>
                  </a:lnTo>
                  <a:lnTo>
                    <a:pt x="654" y="347"/>
                  </a:lnTo>
                  <a:lnTo>
                    <a:pt x="653" y="338"/>
                  </a:lnTo>
                  <a:lnTo>
                    <a:pt x="654" y="334"/>
                  </a:lnTo>
                  <a:lnTo>
                    <a:pt x="651" y="327"/>
                  </a:lnTo>
                  <a:lnTo>
                    <a:pt x="650" y="325"/>
                  </a:lnTo>
                  <a:lnTo>
                    <a:pt x="648" y="325"/>
                  </a:lnTo>
                  <a:lnTo>
                    <a:pt x="647" y="326"/>
                  </a:lnTo>
                  <a:lnTo>
                    <a:pt x="647" y="328"/>
                  </a:lnTo>
                  <a:lnTo>
                    <a:pt x="647" y="330"/>
                  </a:lnTo>
                  <a:lnTo>
                    <a:pt x="646" y="332"/>
                  </a:lnTo>
                  <a:lnTo>
                    <a:pt x="644" y="333"/>
                  </a:lnTo>
                  <a:lnTo>
                    <a:pt x="641" y="332"/>
                  </a:lnTo>
                  <a:lnTo>
                    <a:pt x="638" y="331"/>
                  </a:lnTo>
                  <a:lnTo>
                    <a:pt x="635" y="329"/>
                  </a:lnTo>
                  <a:lnTo>
                    <a:pt x="633" y="326"/>
                  </a:lnTo>
                  <a:lnTo>
                    <a:pt x="633" y="322"/>
                  </a:lnTo>
                  <a:lnTo>
                    <a:pt x="631" y="319"/>
                  </a:lnTo>
                  <a:lnTo>
                    <a:pt x="629" y="319"/>
                  </a:lnTo>
                  <a:lnTo>
                    <a:pt x="629" y="318"/>
                  </a:lnTo>
                  <a:lnTo>
                    <a:pt x="628" y="319"/>
                  </a:lnTo>
                  <a:lnTo>
                    <a:pt x="627" y="320"/>
                  </a:lnTo>
                  <a:lnTo>
                    <a:pt x="628" y="322"/>
                  </a:lnTo>
                  <a:lnTo>
                    <a:pt x="629" y="323"/>
                  </a:lnTo>
                  <a:lnTo>
                    <a:pt x="628" y="324"/>
                  </a:lnTo>
                  <a:lnTo>
                    <a:pt x="628" y="324"/>
                  </a:lnTo>
                  <a:lnTo>
                    <a:pt x="626" y="324"/>
                  </a:lnTo>
                  <a:lnTo>
                    <a:pt x="624" y="324"/>
                  </a:lnTo>
                  <a:lnTo>
                    <a:pt x="622" y="323"/>
                  </a:lnTo>
                  <a:lnTo>
                    <a:pt x="621" y="323"/>
                  </a:lnTo>
                  <a:lnTo>
                    <a:pt x="620" y="323"/>
                  </a:lnTo>
                  <a:lnTo>
                    <a:pt x="620" y="321"/>
                  </a:lnTo>
                  <a:lnTo>
                    <a:pt x="618" y="318"/>
                  </a:lnTo>
                  <a:lnTo>
                    <a:pt x="615" y="315"/>
                  </a:lnTo>
                  <a:lnTo>
                    <a:pt x="612" y="313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2" y="318"/>
                  </a:lnTo>
                  <a:lnTo>
                    <a:pt x="612" y="319"/>
                  </a:lnTo>
                  <a:lnTo>
                    <a:pt x="612" y="320"/>
                  </a:lnTo>
                  <a:lnTo>
                    <a:pt x="611" y="322"/>
                  </a:lnTo>
                  <a:lnTo>
                    <a:pt x="610" y="324"/>
                  </a:lnTo>
                  <a:lnTo>
                    <a:pt x="606" y="326"/>
                  </a:lnTo>
                  <a:lnTo>
                    <a:pt x="604" y="329"/>
                  </a:lnTo>
                  <a:lnTo>
                    <a:pt x="603" y="332"/>
                  </a:lnTo>
                  <a:lnTo>
                    <a:pt x="602" y="334"/>
                  </a:lnTo>
                  <a:lnTo>
                    <a:pt x="601" y="336"/>
                  </a:lnTo>
                  <a:lnTo>
                    <a:pt x="602" y="338"/>
                  </a:lnTo>
                  <a:lnTo>
                    <a:pt x="603" y="339"/>
                  </a:lnTo>
                  <a:lnTo>
                    <a:pt x="607" y="340"/>
                  </a:lnTo>
                  <a:lnTo>
                    <a:pt x="610" y="343"/>
                  </a:lnTo>
                  <a:lnTo>
                    <a:pt x="613" y="347"/>
                  </a:lnTo>
                  <a:lnTo>
                    <a:pt x="614" y="348"/>
                  </a:lnTo>
                  <a:lnTo>
                    <a:pt x="617" y="350"/>
                  </a:lnTo>
                  <a:lnTo>
                    <a:pt x="622" y="350"/>
                  </a:lnTo>
                  <a:lnTo>
                    <a:pt x="623" y="351"/>
                  </a:lnTo>
                  <a:lnTo>
                    <a:pt x="624" y="354"/>
                  </a:lnTo>
                  <a:lnTo>
                    <a:pt x="625" y="354"/>
                  </a:lnTo>
                  <a:lnTo>
                    <a:pt x="628" y="356"/>
                  </a:lnTo>
                  <a:lnTo>
                    <a:pt x="628" y="357"/>
                  </a:lnTo>
                  <a:lnTo>
                    <a:pt x="627" y="358"/>
                  </a:lnTo>
                  <a:lnTo>
                    <a:pt x="626" y="359"/>
                  </a:lnTo>
                  <a:lnTo>
                    <a:pt x="624" y="360"/>
                  </a:lnTo>
                  <a:lnTo>
                    <a:pt x="622" y="360"/>
                  </a:lnTo>
                  <a:lnTo>
                    <a:pt x="620" y="360"/>
                  </a:lnTo>
                  <a:lnTo>
                    <a:pt x="617" y="359"/>
                  </a:lnTo>
                  <a:lnTo>
                    <a:pt x="613" y="359"/>
                  </a:lnTo>
                  <a:lnTo>
                    <a:pt x="611" y="367"/>
                  </a:lnTo>
                  <a:lnTo>
                    <a:pt x="609" y="370"/>
                  </a:lnTo>
                  <a:lnTo>
                    <a:pt x="607" y="370"/>
                  </a:lnTo>
                  <a:lnTo>
                    <a:pt x="605" y="369"/>
                  </a:lnTo>
                  <a:lnTo>
                    <a:pt x="604" y="369"/>
                  </a:lnTo>
                  <a:lnTo>
                    <a:pt x="600" y="375"/>
                  </a:lnTo>
                  <a:lnTo>
                    <a:pt x="600" y="377"/>
                  </a:lnTo>
                  <a:lnTo>
                    <a:pt x="600" y="378"/>
                  </a:lnTo>
                  <a:lnTo>
                    <a:pt x="601" y="381"/>
                  </a:lnTo>
                  <a:lnTo>
                    <a:pt x="603" y="382"/>
                  </a:lnTo>
                  <a:lnTo>
                    <a:pt x="606" y="384"/>
                  </a:lnTo>
                  <a:lnTo>
                    <a:pt x="607" y="383"/>
                  </a:lnTo>
                  <a:lnTo>
                    <a:pt x="610" y="384"/>
                  </a:lnTo>
                  <a:lnTo>
                    <a:pt x="611" y="386"/>
                  </a:lnTo>
                  <a:lnTo>
                    <a:pt x="614" y="387"/>
                  </a:lnTo>
                  <a:lnTo>
                    <a:pt x="618" y="388"/>
                  </a:lnTo>
                  <a:lnTo>
                    <a:pt x="621" y="390"/>
                  </a:lnTo>
                  <a:lnTo>
                    <a:pt x="621" y="391"/>
                  </a:lnTo>
                  <a:lnTo>
                    <a:pt x="621" y="392"/>
                  </a:lnTo>
                  <a:lnTo>
                    <a:pt x="620" y="397"/>
                  </a:lnTo>
                  <a:lnTo>
                    <a:pt x="620" y="398"/>
                  </a:lnTo>
                  <a:lnTo>
                    <a:pt x="618" y="405"/>
                  </a:lnTo>
                  <a:lnTo>
                    <a:pt x="616" y="410"/>
                  </a:lnTo>
                  <a:lnTo>
                    <a:pt x="617" y="412"/>
                  </a:lnTo>
                  <a:lnTo>
                    <a:pt x="618" y="413"/>
                  </a:lnTo>
                  <a:lnTo>
                    <a:pt x="618" y="414"/>
                  </a:lnTo>
                  <a:lnTo>
                    <a:pt x="620" y="416"/>
                  </a:lnTo>
                  <a:lnTo>
                    <a:pt x="622" y="417"/>
                  </a:lnTo>
                  <a:lnTo>
                    <a:pt x="620" y="422"/>
                  </a:lnTo>
                  <a:lnTo>
                    <a:pt x="621" y="423"/>
                  </a:lnTo>
                  <a:lnTo>
                    <a:pt x="623" y="424"/>
                  </a:lnTo>
                  <a:lnTo>
                    <a:pt x="627" y="425"/>
                  </a:lnTo>
                  <a:lnTo>
                    <a:pt x="627" y="426"/>
                  </a:lnTo>
                  <a:lnTo>
                    <a:pt x="625" y="430"/>
                  </a:lnTo>
                  <a:lnTo>
                    <a:pt x="625" y="433"/>
                  </a:lnTo>
                  <a:lnTo>
                    <a:pt x="627" y="436"/>
                  </a:lnTo>
                  <a:lnTo>
                    <a:pt x="627" y="442"/>
                  </a:lnTo>
                  <a:lnTo>
                    <a:pt x="627" y="443"/>
                  </a:lnTo>
                  <a:lnTo>
                    <a:pt x="627" y="444"/>
                  </a:lnTo>
                  <a:lnTo>
                    <a:pt x="628" y="447"/>
                  </a:lnTo>
                  <a:lnTo>
                    <a:pt x="631" y="455"/>
                  </a:lnTo>
                  <a:lnTo>
                    <a:pt x="631" y="458"/>
                  </a:lnTo>
                  <a:lnTo>
                    <a:pt x="631" y="461"/>
                  </a:lnTo>
                  <a:lnTo>
                    <a:pt x="630" y="466"/>
                  </a:lnTo>
                  <a:lnTo>
                    <a:pt x="628" y="466"/>
                  </a:lnTo>
                  <a:lnTo>
                    <a:pt x="630" y="469"/>
                  </a:lnTo>
                  <a:lnTo>
                    <a:pt x="631" y="472"/>
                  </a:lnTo>
                  <a:lnTo>
                    <a:pt x="631" y="475"/>
                  </a:lnTo>
                  <a:lnTo>
                    <a:pt x="628" y="475"/>
                  </a:lnTo>
                  <a:lnTo>
                    <a:pt x="627" y="475"/>
                  </a:lnTo>
                  <a:lnTo>
                    <a:pt x="625" y="473"/>
                  </a:lnTo>
                  <a:lnTo>
                    <a:pt x="624" y="475"/>
                  </a:lnTo>
                  <a:lnTo>
                    <a:pt x="622" y="477"/>
                  </a:lnTo>
                  <a:lnTo>
                    <a:pt x="620" y="476"/>
                  </a:lnTo>
                  <a:lnTo>
                    <a:pt x="620" y="475"/>
                  </a:lnTo>
                  <a:lnTo>
                    <a:pt x="620" y="473"/>
                  </a:lnTo>
                  <a:lnTo>
                    <a:pt x="622" y="464"/>
                  </a:lnTo>
                  <a:lnTo>
                    <a:pt x="621" y="463"/>
                  </a:lnTo>
                  <a:lnTo>
                    <a:pt x="620" y="462"/>
                  </a:lnTo>
                  <a:lnTo>
                    <a:pt x="619" y="462"/>
                  </a:lnTo>
                  <a:lnTo>
                    <a:pt x="618" y="460"/>
                  </a:lnTo>
                  <a:lnTo>
                    <a:pt x="616" y="469"/>
                  </a:lnTo>
                  <a:lnTo>
                    <a:pt x="617" y="473"/>
                  </a:lnTo>
                  <a:lnTo>
                    <a:pt x="617" y="475"/>
                  </a:lnTo>
                  <a:lnTo>
                    <a:pt x="612" y="477"/>
                  </a:lnTo>
                  <a:lnTo>
                    <a:pt x="608" y="473"/>
                  </a:lnTo>
                  <a:lnTo>
                    <a:pt x="607" y="472"/>
                  </a:lnTo>
                  <a:lnTo>
                    <a:pt x="607" y="474"/>
                  </a:lnTo>
                  <a:lnTo>
                    <a:pt x="607" y="476"/>
                  </a:lnTo>
                  <a:lnTo>
                    <a:pt x="603" y="475"/>
                  </a:lnTo>
                  <a:lnTo>
                    <a:pt x="601" y="474"/>
                  </a:lnTo>
                  <a:lnTo>
                    <a:pt x="602" y="471"/>
                  </a:lnTo>
                  <a:lnTo>
                    <a:pt x="605" y="463"/>
                  </a:lnTo>
                  <a:lnTo>
                    <a:pt x="605" y="460"/>
                  </a:lnTo>
                  <a:lnTo>
                    <a:pt x="601" y="457"/>
                  </a:lnTo>
                  <a:lnTo>
                    <a:pt x="599" y="455"/>
                  </a:lnTo>
                  <a:lnTo>
                    <a:pt x="597" y="452"/>
                  </a:lnTo>
                  <a:lnTo>
                    <a:pt x="598" y="456"/>
                  </a:lnTo>
                  <a:lnTo>
                    <a:pt x="600" y="457"/>
                  </a:lnTo>
                  <a:lnTo>
                    <a:pt x="601" y="458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601" y="464"/>
                  </a:lnTo>
                  <a:lnTo>
                    <a:pt x="598" y="469"/>
                  </a:lnTo>
                  <a:lnTo>
                    <a:pt x="594" y="473"/>
                  </a:lnTo>
                  <a:lnTo>
                    <a:pt x="589" y="475"/>
                  </a:lnTo>
                  <a:lnTo>
                    <a:pt x="575" y="479"/>
                  </a:lnTo>
                  <a:lnTo>
                    <a:pt x="572" y="480"/>
                  </a:lnTo>
                  <a:lnTo>
                    <a:pt x="568" y="485"/>
                  </a:lnTo>
                  <a:lnTo>
                    <a:pt x="565" y="488"/>
                  </a:lnTo>
                  <a:lnTo>
                    <a:pt x="564" y="493"/>
                  </a:lnTo>
                  <a:lnTo>
                    <a:pt x="566" y="497"/>
                  </a:lnTo>
                  <a:lnTo>
                    <a:pt x="567" y="504"/>
                  </a:lnTo>
                  <a:lnTo>
                    <a:pt x="568" y="506"/>
                  </a:lnTo>
                  <a:lnTo>
                    <a:pt x="566" y="508"/>
                  </a:lnTo>
                  <a:lnTo>
                    <a:pt x="564" y="511"/>
                  </a:lnTo>
                  <a:lnTo>
                    <a:pt x="562" y="515"/>
                  </a:lnTo>
                  <a:lnTo>
                    <a:pt x="562" y="517"/>
                  </a:lnTo>
                  <a:lnTo>
                    <a:pt x="561" y="518"/>
                  </a:lnTo>
                  <a:lnTo>
                    <a:pt x="554" y="523"/>
                  </a:lnTo>
                  <a:lnTo>
                    <a:pt x="552" y="526"/>
                  </a:lnTo>
                  <a:lnTo>
                    <a:pt x="550" y="528"/>
                  </a:lnTo>
                  <a:lnTo>
                    <a:pt x="548" y="526"/>
                  </a:lnTo>
                  <a:lnTo>
                    <a:pt x="547" y="527"/>
                  </a:lnTo>
                  <a:lnTo>
                    <a:pt x="548" y="529"/>
                  </a:lnTo>
                  <a:lnTo>
                    <a:pt x="548" y="530"/>
                  </a:lnTo>
                  <a:lnTo>
                    <a:pt x="547" y="531"/>
                  </a:lnTo>
                  <a:lnTo>
                    <a:pt x="545" y="532"/>
                  </a:lnTo>
                  <a:lnTo>
                    <a:pt x="534" y="535"/>
                  </a:lnTo>
                  <a:lnTo>
                    <a:pt x="526" y="538"/>
                  </a:lnTo>
                  <a:lnTo>
                    <a:pt x="524" y="538"/>
                  </a:lnTo>
                  <a:lnTo>
                    <a:pt x="524" y="537"/>
                  </a:lnTo>
                  <a:lnTo>
                    <a:pt x="526" y="536"/>
                  </a:lnTo>
                  <a:lnTo>
                    <a:pt x="525" y="532"/>
                  </a:lnTo>
                  <a:lnTo>
                    <a:pt x="524" y="532"/>
                  </a:lnTo>
                  <a:lnTo>
                    <a:pt x="523" y="532"/>
                  </a:lnTo>
                  <a:lnTo>
                    <a:pt x="516" y="536"/>
                  </a:lnTo>
                  <a:lnTo>
                    <a:pt x="513" y="540"/>
                  </a:lnTo>
                  <a:lnTo>
                    <a:pt x="514" y="541"/>
                  </a:lnTo>
                  <a:lnTo>
                    <a:pt x="515" y="541"/>
                  </a:lnTo>
                  <a:lnTo>
                    <a:pt x="519" y="538"/>
                  </a:lnTo>
                  <a:lnTo>
                    <a:pt x="522" y="539"/>
                  </a:lnTo>
                  <a:lnTo>
                    <a:pt x="522" y="540"/>
                  </a:lnTo>
                  <a:lnTo>
                    <a:pt x="515" y="544"/>
                  </a:lnTo>
                  <a:lnTo>
                    <a:pt x="502" y="556"/>
                  </a:lnTo>
                  <a:lnTo>
                    <a:pt x="501" y="559"/>
                  </a:lnTo>
                  <a:lnTo>
                    <a:pt x="499" y="561"/>
                  </a:lnTo>
                  <a:lnTo>
                    <a:pt x="497" y="564"/>
                  </a:lnTo>
                  <a:lnTo>
                    <a:pt x="492" y="570"/>
                  </a:lnTo>
                  <a:lnTo>
                    <a:pt x="484" y="579"/>
                  </a:lnTo>
                  <a:lnTo>
                    <a:pt x="482" y="583"/>
                  </a:lnTo>
                  <a:lnTo>
                    <a:pt x="468" y="590"/>
                  </a:lnTo>
                  <a:lnTo>
                    <a:pt x="466" y="592"/>
                  </a:lnTo>
                  <a:lnTo>
                    <a:pt x="460" y="599"/>
                  </a:lnTo>
                  <a:lnTo>
                    <a:pt x="454" y="604"/>
                  </a:lnTo>
                  <a:lnTo>
                    <a:pt x="447" y="609"/>
                  </a:lnTo>
                  <a:lnTo>
                    <a:pt x="436" y="615"/>
                  </a:lnTo>
                  <a:lnTo>
                    <a:pt x="429" y="621"/>
                  </a:lnTo>
                  <a:lnTo>
                    <a:pt x="427" y="624"/>
                  </a:lnTo>
                  <a:lnTo>
                    <a:pt x="427" y="625"/>
                  </a:lnTo>
                  <a:lnTo>
                    <a:pt x="427" y="627"/>
                  </a:lnTo>
                  <a:lnTo>
                    <a:pt x="428" y="629"/>
                  </a:lnTo>
                  <a:lnTo>
                    <a:pt x="429" y="630"/>
                  </a:lnTo>
                  <a:lnTo>
                    <a:pt x="428" y="633"/>
                  </a:lnTo>
                  <a:lnTo>
                    <a:pt x="428" y="634"/>
                  </a:lnTo>
                  <a:lnTo>
                    <a:pt x="426" y="637"/>
                  </a:lnTo>
                  <a:lnTo>
                    <a:pt x="422" y="639"/>
                  </a:lnTo>
                  <a:lnTo>
                    <a:pt x="411" y="644"/>
                  </a:lnTo>
                  <a:lnTo>
                    <a:pt x="409" y="644"/>
                  </a:lnTo>
                  <a:lnTo>
                    <a:pt x="400" y="643"/>
                  </a:lnTo>
                  <a:lnTo>
                    <a:pt x="397" y="644"/>
                  </a:lnTo>
                  <a:lnTo>
                    <a:pt x="395" y="646"/>
                  </a:lnTo>
                  <a:lnTo>
                    <a:pt x="392" y="656"/>
                  </a:lnTo>
                  <a:lnTo>
                    <a:pt x="388" y="658"/>
                  </a:lnTo>
                  <a:lnTo>
                    <a:pt x="387" y="661"/>
                  </a:lnTo>
                  <a:lnTo>
                    <a:pt x="387" y="662"/>
                  </a:lnTo>
                  <a:lnTo>
                    <a:pt x="385" y="662"/>
                  </a:lnTo>
                  <a:lnTo>
                    <a:pt x="384" y="662"/>
                  </a:lnTo>
                  <a:lnTo>
                    <a:pt x="382" y="662"/>
                  </a:lnTo>
                  <a:lnTo>
                    <a:pt x="381" y="659"/>
                  </a:lnTo>
                  <a:lnTo>
                    <a:pt x="379" y="658"/>
                  </a:lnTo>
                  <a:lnTo>
                    <a:pt x="377" y="658"/>
                  </a:lnTo>
                  <a:lnTo>
                    <a:pt x="369" y="661"/>
                  </a:lnTo>
                  <a:lnTo>
                    <a:pt x="367" y="664"/>
                  </a:lnTo>
                  <a:lnTo>
                    <a:pt x="360" y="675"/>
                  </a:lnTo>
                  <a:lnTo>
                    <a:pt x="359" y="684"/>
                  </a:lnTo>
                  <a:lnTo>
                    <a:pt x="360" y="692"/>
                  </a:lnTo>
                  <a:lnTo>
                    <a:pt x="362" y="699"/>
                  </a:lnTo>
                  <a:lnTo>
                    <a:pt x="363" y="702"/>
                  </a:lnTo>
                  <a:lnTo>
                    <a:pt x="363" y="706"/>
                  </a:lnTo>
                  <a:lnTo>
                    <a:pt x="362" y="708"/>
                  </a:lnTo>
                  <a:lnTo>
                    <a:pt x="361" y="710"/>
                  </a:lnTo>
                  <a:lnTo>
                    <a:pt x="362" y="715"/>
                  </a:lnTo>
                  <a:lnTo>
                    <a:pt x="364" y="721"/>
                  </a:lnTo>
                  <a:lnTo>
                    <a:pt x="365" y="724"/>
                  </a:lnTo>
                  <a:lnTo>
                    <a:pt x="365" y="726"/>
                  </a:lnTo>
                  <a:lnTo>
                    <a:pt x="367" y="733"/>
                  </a:lnTo>
                  <a:lnTo>
                    <a:pt x="365" y="732"/>
                  </a:lnTo>
                  <a:lnTo>
                    <a:pt x="365" y="729"/>
                  </a:lnTo>
                  <a:lnTo>
                    <a:pt x="362" y="726"/>
                  </a:lnTo>
                  <a:lnTo>
                    <a:pt x="359" y="729"/>
                  </a:lnTo>
                  <a:lnTo>
                    <a:pt x="361" y="731"/>
                  </a:lnTo>
                  <a:lnTo>
                    <a:pt x="366" y="734"/>
                  </a:lnTo>
                  <a:lnTo>
                    <a:pt x="368" y="737"/>
                  </a:lnTo>
                  <a:lnTo>
                    <a:pt x="364" y="757"/>
                  </a:lnTo>
                  <a:lnTo>
                    <a:pt x="362" y="765"/>
                  </a:lnTo>
                  <a:lnTo>
                    <a:pt x="359" y="769"/>
                  </a:lnTo>
                  <a:lnTo>
                    <a:pt x="357" y="771"/>
                  </a:lnTo>
                  <a:lnTo>
                    <a:pt x="353" y="779"/>
                  </a:lnTo>
                  <a:lnTo>
                    <a:pt x="351" y="788"/>
                  </a:lnTo>
                  <a:lnTo>
                    <a:pt x="350" y="792"/>
                  </a:lnTo>
                  <a:lnTo>
                    <a:pt x="351" y="795"/>
                  </a:lnTo>
                  <a:lnTo>
                    <a:pt x="350" y="798"/>
                  </a:lnTo>
                  <a:lnTo>
                    <a:pt x="348" y="800"/>
                  </a:lnTo>
                  <a:lnTo>
                    <a:pt x="351" y="799"/>
                  </a:lnTo>
                  <a:lnTo>
                    <a:pt x="353" y="801"/>
                  </a:lnTo>
                  <a:lnTo>
                    <a:pt x="353" y="803"/>
                  </a:lnTo>
                  <a:lnTo>
                    <a:pt x="353" y="816"/>
                  </a:lnTo>
                  <a:lnTo>
                    <a:pt x="353" y="830"/>
                  </a:lnTo>
                  <a:lnTo>
                    <a:pt x="350" y="830"/>
                  </a:lnTo>
                  <a:lnTo>
                    <a:pt x="348" y="830"/>
                  </a:lnTo>
                  <a:lnTo>
                    <a:pt x="345" y="830"/>
                  </a:lnTo>
                  <a:lnTo>
                    <a:pt x="343" y="830"/>
                  </a:lnTo>
                  <a:lnTo>
                    <a:pt x="339" y="830"/>
                  </a:lnTo>
                  <a:lnTo>
                    <a:pt x="337" y="832"/>
                  </a:lnTo>
                  <a:lnTo>
                    <a:pt x="335" y="835"/>
                  </a:lnTo>
                  <a:lnTo>
                    <a:pt x="335" y="839"/>
                  </a:lnTo>
                  <a:lnTo>
                    <a:pt x="327" y="849"/>
                  </a:lnTo>
                  <a:lnTo>
                    <a:pt x="325" y="853"/>
                  </a:lnTo>
                  <a:lnTo>
                    <a:pt x="325" y="857"/>
                  </a:lnTo>
                  <a:lnTo>
                    <a:pt x="325" y="858"/>
                  </a:lnTo>
                  <a:lnTo>
                    <a:pt x="328" y="860"/>
                  </a:lnTo>
                  <a:lnTo>
                    <a:pt x="330" y="861"/>
                  </a:lnTo>
                  <a:lnTo>
                    <a:pt x="335" y="862"/>
                  </a:lnTo>
                  <a:lnTo>
                    <a:pt x="338" y="863"/>
                  </a:lnTo>
                  <a:lnTo>
                    <a:pt x="340" y="864"/>
                  </a:lnTo>
                  <a:lnTo>
                    <a:pt x="334" y="862"/>
                  </a:lnTo>
                  <a:lnTo>
                    <a:pt x="327" y="862"/>
                  </a:lnTo>
                  <a:lnTo>
                    <a:pt x="310" y="867"/>
                  </a:lnTo>
                  <a:lnTo>
                    <a:pt x="306" y="871"/>
                  </a:lnTo>
                  <a:lnTo>
                    <a:pt x="303" y="873"/>
                  </a:lnTo>
                  <a:lnTo>
                    <a:pt x="301" y="880"/>
                  </a:lnTo>
                  <a:lnTo>
                    <a:pt x="301" y="885"/>
                  </a:lnTo>
                  <a:lnTo>
                    <a:pt x="299" y="889"/>
                  </a:lnTo>
                  <a:lnTo>
                    <a:pt x="290" y="894"/>
                  </a:lnTo>
                  <a:lnTo>
                    <a:pt x="285" y="896"/>
                  </a:lnTo>
                  <a:lnTo>
                    <a:pt x="282" y="898"/>
                  </a:lnTo>
                  <a:lnTo>
                    <a:pt x="276" y="896"/>
                  </a:lnTo>
                  <a:lnTo>
                    <a:pt x="269" y="891"/>
                  </a:lnTo>
                  <a:lnTo>
                    <a:pt x="266" y="888"/>
                  </a:lnTo>
                  <a:lnTo>
                    <a:pt x="255" y="875"/>
                  </a:lnTo>
                  <a:lnTo>
                    <a:pt x="254" y="873"/>
                  </a:lnTo>
                  <a:lnTo>
                    <a:pt x="251" y="868"/>
                  </a:lnTo>
                  <a:lnTo>
                    <a:pt x="251" y="865"/>
                  </a:lnTo>
                  <a:lnTo>
                    <a:pt x="250" y="864"/>
                  </a:lnTo>
                  <a:lnTo>
                    <a:pt x="249" y="864"/>
                  </a:lnTo>
                  <a:lnTo>
                    <a:pt x="249" y="863"/>
                  </a:lnTo>
                  <a:lnTo>
                    <a:pt x="247" y="857"/>
                  </a:lnTo>
                  <a:lnTo>
                    <a:pt x="245" y="849"/>
                  </a:lnTo>
                  <a:lnTo>
                    <a:pt x="244" y="842"/>
                  </a:lnTo>
                  <a:lnTo>
                    <a:pt x="245" y="842"/>
                  </a:lnTo>
                  <a:lnTo>
                    <a:pt x="247" y="845"/>
                  </a:lnTo>
                  <a:lnTo>
                    <a:pt x="248" y="848"/>
                  </a:lnTo>
                  <a:lnTo>
                    <a:pt x="248" y="853"/>
                  </a:lnTo>
                  <a:lnTo>
                    <a:pt x="249" y="854"/>
                  </a:lnTo>
                  <a:lnTo>
                    <a:pt x="250" y="853"/>
                  </a:lnTo>
                  <a:lnTo>
                    <a:pt x="247" y="842"/>
                  </a:lnTo>
                  <a:lnTo>
                    <a:pt x="244" y="839"/>
                  </a:lnTo>
                  <a:lnTo>
                    <a:pt x="244" y="839"/>
                  </a:lnTo>
                  <a:lnTo>
                    <a:pt x="243" y="837"/>
                  </a:lnTo>
                  <a:lnTo>
                    <a:pt x="243" y="835"/>
                  </a:lnTo>
                  <a:lnTo>
                    <a:pt x="243" y="833"/>
                  </a:lnTo>
                  <a:lnTo>
                    <a:pt x="241" y="830"/>
                  </a:lnTo>
                  <a:lnTo>
                    <a:pt x="239" y="827"/>
                  </a:lnTo>
                  <a:lnTo>
                    <a:pt x="234" y="816"/>
                  </a:lnTo>
                  <a:lnTo>
                    <a:pt x="232" y="807"/>
                  </a:lnTo>
                  <a:lnTo>
                    <a:pt x="228" y="798"/>
                  </a:lnTo>
                  <a:lnTo>
                    <a:pt x="226" y="795"/>
                  </a:lnTo>
                  <a:lnTo>
                    <a:pt x="222" y="788"/>
                  </a:lnTo>
                  <a:lnTo>
                    <a:pt x="219" y="784"/>
                  </a:lnTo>
                  <a:lnTo>
                    <a:pt x="216" y="779"/>
                  </a:lnTo>
                  <a:lnTo>
                    <a:pt x="213" y="778"/>
                  </a:lnTo>
                  <a:lnTo>
                    <a:pt x="213" y="777"/>
                  </a:lnTo>
                  <a:lnTo>
                    <a:pt x="204" y="761"/>
                  </a:lnTo>
                  <a:lnTo>
                    <a:pt x="203" y="753"/>
                  </a:lnTo>
                  <a:lnTo>
                    <a:pt x="200" y="748"/>
                  </a:lnTo>
                  <a:lnTo>
                    <a:pt x="200" y="745"/>
                  </a:lnTo>
                  <a:lnTo>
                    <a:pt x="197" y="732"/>
                  </a:lnTo>
                  <a:lnTo>
                    <a:pt x="197" y="730"/>
                  </a:lnTo>
                  <a:lnTo>
                    <a:pt x="197" y="727"/>
                  </a:lnTo>
                  <a:lnTo>
                    <a:pt x="195" y="721"/>
                  </a:lnTo>
                  <a:lnTo>
                    <a:pt x="191" y="715"/>
                  </a:lnTo>
                  <a:lnTo>
                    <a:pt x="191" y="712"/>
                  </a:lnTo>
                  <a:lnTo>
                    <a:pt x="191" y="710"/>
                  </a:lnTo>
                  <a:lnTo>
                    <a:pt x="188" y="704"/>
                  </a:lnTo>
                  <a:lnTo>
                    <a:pt x="188" y="702"/>
                  </a:lnTo>
                  <a:lnTo>
                    <a:pt x="186" y="699"/>
                  </a:lnTo>
                  <a:lnTo>
                    <a:pt x="185" y="697"/>
                  </a:lnTo>
                  <a:lnTo>
                    <a:pt x="183" y="695"/>
                  </a:lnTo>
                  <a:lnTo>
                    <a:pt x="179" y="689"/>
                  </a:lnTo>
                  <a:lnTo>
                    <a:pt x="178" y="688"/>
                  </a:lnTo>
                  <a:lnTo>
                    <a:pt x="175" y="684"/>
                  </a:lnTo>
                  <a:lnTo>
                    <a:pt x="173" y="676"/>
                  </a:lnTo>
                  <a:lnTo>
                    <a:pt x="170" y="674"/>
                  </a:lnTo>
                  <a:lnTo>
                    <a:pt x="174" y="674"/>
                  </a:lnTo>
                  <a:lnTo>
                    <a:pt x="171" y="671"/>
                  </a:lnTo>
                  <a:lnTo>
                    <a:pt x="171" y="669"/>
                  </a:lnTo>
                  <a:lnTo>
                    <a:pt x="169" y="668"/>
                  </a:lnTo>
                  <a:lnTo>
                    <a:pt x="171" y="665"/>
                  </a:lnTo>
                  <a:lnTo>
                    <a:pt x="168" y="665"/>
                  </a:lnTo>
                  <a:lnTo>
                    <a:pt x="167" y="664"/>
                  </a:lnTo>
                  <a:lnTo>
                    <a:pt x="164" y="659"/>
                  </a:lnTo>
                  <a:lnTo>
                    <a:pt x="161" y="653"/>
                  </a:lnTo>
                  <a:lnTo>
                    <a:pt x="160" y="650"/>
                  </a:lnTo>
                  <a:lnTo>
                    <a:pt x="156" y="640"/>
                  </a:lnTo>
                  <a:lnTo>
                    <a:pt x="153" y="617"/>
                  </a:lnTo>
                  <a:lnTo>
                    <a:pt x="151" y="607"/>
                  </a:lnTo>
                  <a:lnTo>
                    <a:pt x="151" y="604"/>
                  </a:lnTo>
                  <a:lnTo>
                    <a:pt x="148" y="595"/>
                  </a:lnTo>
                  <a:lnTo>
                    <a:pt x="146" y="589"/>
                  </a:lnTo>
                  <a:lnTo>
                    <a:pt x="145" y="584"/>
                  </a:lnTo>
                  <a:lnTo>
                    <a:pt x="145" y="580"/>
                  </a:lnTo>
                  <a:lnTo>
                    <a:pt x="143" y="574"/>
                  </a:lnTo>
                  <a:lnTo>
                    <a:pt x="142" y="571"/>
                  </a:lnTo>
                  <a:lnTo>
                    <a:pt x="142" y="570"/>
                  </a:lnTo>
                  <a:lnTo>
                    <a:pt x="143" y="567"/>
                  </a:lnTo>
                  <a:lnTo>
                    <a:pt x="145" y="562"/>
                  </a:lnTo>
                  <a:lnTo>
                    <a:pt x="146" y="559"/>
                  </a:lnTo>
                  <a:lnTo>
                    <a:pt x="145" y="556"/>
                  </a:lnTo>
                  <a:lnTo>
                    <a:pt x="143" y="560"/>
                  </a:lnTo>
                  <a:lnTo>
                    <a:pt x="141" y="561"/>
                  </a:lnTo>
                  <a:lnTo>
                    <a:pt x="140" y="558"/>
                  </a:lnTo>
                  <a:lnTo>
                    <a:pt x="140" y="553"/>
                  </a:lnTo>
                  <a:lnTo>
                    <a:pt x="140" y="552"/>
                  </a:lnTo>
                  <a:lnTo>
                    <a:pt x="140" y="551"/>
                  </a:lnTo>
                  <a:lnTo>
                    <a:pt x="146" y="551"/>
                  </a:lnTo>
                  <a:lnTo>
                    <a:pt x="140" y="549"/>
                  </a:lnTo>
                  <a:lnTo>
                    <a:pt x="139" y="547"/>
                  </a:lnTo>
                  <a:lnTo>
                    <a:pt x="139" y="546"/>
                  </a:lnTo>
                  <a:lnTo>
                    <a:pt x="140" y="544"/>
                  </a:lnTo>
                  <a:lnTo>
                    <a:pt x="138" y="542"/>
                  </a:lnTo>
                  <a:lnTo>
                    <a:pt x="137" y="536"/>
                  </a:lnTo>
                  <a:lnTo>
                    <a:pt x="136" y="535"/>
                  </a:lnTo>
                  <a:lnTo>
                    <a:pt x="136" y="534"/>
                  </a:lnTo>
                  <a:lnTo>
                    <a:pt x="137" y="526"/>
                  </a:lnTo>
                  <a:lnTo>
                    <a:pt x="142" y="510"/>
                  </a:lnTo>
                  <a:lnTo>
                    <a:pt x="143" y="507"/>
                  </a:lnTo>
                  <a:lnTo>
                    <a:pt x="142" y="502"/>
                  </a:lnTo>
                  <a:lnTo>
                    <a:pt x="141" y="498"/>
                  </a:lnTo>
                  <a:lnTo>
                    <a:pt x="141" y="494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7" y="491"/>
                  </a:lnTo>
                  <a:lnTo>
                    <a:pt x="135" y="484"/>
                  </a:lnTo>
                  <a:lnTo>
                    <a:pt x="137" y="482"/>
                  </a:lnTo>
                  <a:lnTo>
                    <a:pt x="138" y="481"/>
                  </a:lnTo>
                  <a:lnTo>
                    <a:pt x="136" y="482"/>
                  </a:lnTo>
                  <a:lnTo>
                    <a:pt x="134" y="482"/>
                  </a:lnTo>
                  <a:lnTo>
                    <a:pt x="137" y="479"/>
                  </a:lnTo>
                  <a:lnTo>
                    <a:pt x="140" y="476"/>
                  </a:lnTo>
                  <a:lnTo>
                    <a:pt x="146" y="474"/>
                  </a:lnTo>
                  <a:lnTo>
                    <a:pt x="150" y="472"/>
                  </a:lnTo>
                  <a:lnTo>
                    <a:pt x="145" y="474"/>
                  </a:lnTo>
                  <a:lnTo>
                    <a:pt x="141" y="474"/>
                  </a:lnTo>
                  <a:lnTo>
                    <a:pt x="132" y="474"/>
                  </a:lnTo>
                  <a:lnTo>
                    <a:pt x="134" y="468"/>
                  </a:lnTo>
                  <a:lnTo>
                    <a:pt x="135" y="466"/>
                  </a:lnTo>
                  <a:lnTo>
                    <a:pt x="137" y="465"/>
                  </a:lnTo>
                  <a:lnTo>
                    <a:pt x="134" y="465"/>
                  </a:lnTo>
                  <a:lnTo>
                    <a:pt x="132" y="465"/>
                  </a:lnTo>
                  <a:lnTo>
                    <a:pt x="132" y="459"/>
                  </a:lnTo>
                  <a:lnTo>
                    <a:pt x="135" y="458"/>
                  </a:lnTo>
                  <a:lnTo>
                    <a:pt x="137" y="457"/>
                  </a:lnTo>
                  <a:lnTo>
                    <a:pt x="140" y="457"/>
                  </a:lnTo>
                  <a:lnTo>
                    <a:pt x="137" y="455"/>
                  </a:lnTo>
                  <a:lnTo>
                    <a:pt x="134" y="455"/>
                  </a:lnTo>
                  <a:lnTo>
                    <a:pt x="130" y="456"/>
                  </a:lnTo>
                  <a:lnTo>
                    <a:pt x="126" y="455"/>
                  </a:lnTo>
                  <a:lnTo>
                    <a:pt x="122" y="455"/>
                  </a:lnTo>
                  <a:lnTo>
                    <a:pt x="123" y="456"/>
                  </a:lnTo>
                  <a:lnTo>
                    <a:pt x="125" y="458"/>
                  </a:lnTo>
                  <a:lnTo>
                    <a:pt x="124" y="461"/>
                  </a:lnTo>
                  <a:lnTo>
                    <a:pt x="123" y="463"/>
                  </a:lnTo>
                  <a:lnTo>
                    <a:pt x="121" y="465"/>
                  </a:lnTo>
                  <a:lnTo>
                    <a:pt x="119" y="466"/>
                  </a:lnTo>
                  <a:lnTo>
                    <a:pt x="118" y="468"/>
                  </a:lnTo>
                  <a:lnTo>
                    <a:pt x="117" y="470"/>
                  </a:lnTo>
                  <a:lnTo>
                    <a:pt x="119" y="471"/>
                  </a:lnTo>
                  <a:lnTo>
                    <a:pt x="121" y="471"/>
                  </a:lnTo>
                  <a:lnTo>
                    <a:pt x="122" y="473"/>
                  </a:lnTo>
                  <a:lnTo>
                    <a:pt x="124" y="475"/>
                  </a:lnTo>
                  <a:lnTo>
                    <a:pt x="124" y="479"/>
                  </a:lnTo>
                  <a:lnTo>
                    <a:pt x="118" y="489"/>
                  </a:lnTo>
                  <a:lnTo>
                    <a:pt x="117" y="491"/>
                  </a:lnTo>
                  <a:lnTo>
                    <a:pt x="103" y="497"/>
                  </a:lnTo>
                  <a:lnTo>
                    <a:pt x="98" y="501"/>
                  </a:lnTo>
                  <a:lnTo>
                    <a:pt x="87" y="505"/>
                  </a:lnTo>
                  <a:lnTo>
                    <a:pt x="82" y="506"/>
                  </a:lnTo>
                  <a:lnTo>
                    <a:pt x="77" y="505"/>
                  </a:lnTo>
                  <a:lnTo>
                    <a:pt x="70" y="501"/>
                  </a:lnTo>
                  <a:lnTo>
                    <a:pt x="60" y="493"/>
                  </a:lnTo>
                  <a:lnTo>
                    <a:pt x="56" y="491"/>
                  </a:lnTo>
                  <a:lnTo>
                    <a:pt x="48" y="480"/>
                  </a:lnTo>
                  <a:lnTo>
                    <a:pt x="42" y="474"/>
                  </a:lnTo>
                  <a:lnTo>
                    <a:pt x="37" y="469"/>
                  </a:lnTo>
                  <a:lnTo>
                    <a:pt x="31" y="465"/>
                  </a:lnTo>
                  <a:lnTo>
                    <a:pt x="25" y="458"/>
                  </a:lnTo>
                  <a:lnTo>
                    <a:pt x="24" y="455"/>
                  </a:lnTo>
                  <a:lnTo>
                    <a:pt x="25" y="452"/>
                  </a:lnTo>
                  <a:lnTo>
                    <a:pt x="26" y="450"/>
                  </a:lnTo>
                  <a:lnTo>
                    <a:pt x="29" y="450"/>
                  </a:lnTo>
                  <a:lnTo>
                    <a:pt x="31" y="453"/>
                  </a:lnTo>
                  <a:lnTo>
                    <a:pt x="33" y="454"/>
                  </a:lnTo>
                  <a:lnTo>
                    <a:pt x="33" y="455"/>
                  </a:lnTo>
                  <a:lnTo>
                    <a:pt x="42" y="451"/>
                  </a:lnTo>
                  <a:lnTo>
                    <a:pt x="45" y="451"/>
                  </a:lnTo>
                  <a:lnTo>
                    <a:pt x="47" y="449"/>
                  </a:lnTo>
                  <a:lnTo>
                    <a:pt x="50" y="449"/>
                  </a:lnTo>
                  <a:lnTo>
                    <a:pt x="56" y="446"/>
                  </a:lnTo>
                  <a:lnTo>
                    <a:pt x="58" y="446"/>
                  </a:lnTo>
                  <a:lnTo>
                    <a:pt x="61" y="445"/>
                  </a:lnTo>
                  <a:lnTo>
                    <a:pt x="65" y="438"/>
                  </a:lnTo>
                  <a:lnTo>
                    <a:pt x="69" y="433"/>
                  </a:lnTo>
                  <a:lnTo>
                    <a:pt x="71" y="432"/>
                  </a:lnTo>
                  <a:lnTo>
                    <a:pt x="71" y="430"/>
                  </a:lnTo>
                  <a:lnTo>
                    <a:pt x="70" y="428"/>
                  </a:lnTo>
                  <a:lnTo>
                    <a:pt x="69" y="429"/>
                  </a:lnTo>
                  <a:lnTo>
                    <a:pt x="67" y="430"/>
                  </a:lnTo>
                  <a:lnTo>
                    <a:pt x="66" y="432"/>
                  </a:lnTo>
                  <a:lnTo>
                    <a:pt x="66" y="433"/>
                  </a:lnTo>
                  <a:lnTo>
                    <a:pt x="63" y="433"/>
                  </a:lnTo>
                  <a:lnTo>
                    <a:pt x="61" y="433"/>
                  </a:lnTo>
                  <a:lnTo>
                    <a:pt x="59" y="433"/>
                  </a:lnTo>
                  <a:lnTo>
                    <a:pt x="51" y="436"/>
                  </a:lnTo>
                  <a:lnTo>
                    <a:pt x="47" y="439"/>
                  </a:lnTo>
                  <a:lnTo>
                    <a:pt x="46" y="439"/>
                  </a:lnTo>
                  <a:lnTo>
                    <a:pt x="32" y="436"/>
                  </a:lnTo>
                  <a:lnTo>
                    <a:pt x="20" y="430"/>
                  </a:lnTo>
                  <a:lnTo>
                    <a:pt x="14" y="426"/>
                  </a:lnTo>
                  <a:lnTo>
                    <a:pt x="11" y="420"/>
                  </a:lnTo>
                  <a:lnTo>
                    <a:pt x="8" y="413"/>
                  </a:lnTo>
                  <a:lnTo>
                    <a:pt x="9" y="411"/>
                  </a:lnTo>
                  <a:lnTo>
                    <a:pt x="14" y="407"/>
                  </a:lnTo>
                  <a:lnTo>
                    <a:pt x="19" y="403"/>
                  </a:lnTo>
                  <a:lnTo>
                    <a:pt x="14" y="405"/>
                  </a:lnTo>
                  <a:lnTo>
                    <a:pt x="10" y="407"/>
                  </a:lnTo>
                  <a:lnTo>
                    <a:pt x="8" y="408"/>
                  </a:lnTo>
                  <a:lnTo>
                    <a:pt x="5" y="411"/>
                  </a:lnTo>
                  <a:lnTo>
                    <a:pt x="2" y="412"/>
                  </a:lnTo>
                  <a:lnTo>
                    <a:pt x="1" y="408"/>
                  </a:lnTo>
                  <a:lnTo>
                    <a:pt x="0" y="403"/>
                  </a:lnTo>
                  <a:lnTo>
                    <a:pt x="2" y="402"/>
                  </a:lnTo>
                  <a:lnTo>
                    <a:pt x="3" y="401"/>
                  </a:lnTo>
                  <a:lnTo>
                    <a:pt x="7" y="400"/>
                  </a:lnTo>
                  <a:lnTo>
                    <a:pt x="10" y="400"/>
                  </a:lnTo>
                  <a:lnTo>
                    <a:pt x="13" y="400"/>
                  </a:lnTo>
                  <a:lnTo>
                    <a:pt x="17" y="400"/>
                  </a:lnTo>
                  <a:lnTo>
                    <a:pt x="17" y="390"/>
                  </a:lnTo>
                  <a:lnTo>
                    <a:pt x="17" y="389"/>
                  </a:lnTo>
                  <a:lnTo>
                    <a:pt x="18" y="389"/>
                  </a:lnTo>
                  <a:lnTo>
                    <a:pt x="19" y="389"/>
                  </a:lnTo>
                  <a:lnTo>
                    <a:pt x="19" y="389"/>
                  </a:lnTo>
                  <a:lnTo>
                    <a:pt x="20" y="390"/>
                  </a:lnTo>
                  <a:lnTo>
                    <a:pt x="21" y="390"/>
                  </a:lnTo>
                  <a:lnTo>
                    <a:pt x="22" y="389"/>
                  </a:lnTo>
                  <a:lnTo>
                    <a:pt x="25" y="390"/>
                  </a:lnTo>
                  <a:lnTo>
                    <a:pt x="26" y="389"/>
                  </a:lnTo>
                  <a:lnTo>
                    <a:pt x="29" y="390"/>
                  </a:lnTo>
                  <a:lnTo>
                    <a:pt x="32" y="390"/>
                  </a:lnTo>
                  <a:lnTo>
                    <a:pt x="39" y="390"/>
                  </a:lnTo>
                  <a:lnTo>
                    <a:pt x="42" y="390"/>
                  </a:lnTo>
                  <a:lnTo>
                    <a:pt x="44" y="391"/>
                  </a:lnTo>
                  <a:lnTo>
                    <a:pt x="47" y="393"/>
                  </a:lnTo>
                  <a:lnTo>
                    <a:pt x="50" y="393"/>
                  </a:lnTo>
                  <a:lnTo>
                    <a:pt x="54" y="393"/>
                  </a:lnTo>
                  <a:lnTo>
                    <a:pt x="56" y="392"/>
                  </a:lnTo>
                  <a:lnTo>
                    <a:pt x="57" y="391"/>
                  </a:lnTo>
                  <a:lnTo>
                    <a:pt x="58" y="389"/>
                  </a:lnTo>
                  <a:lnTo>
                    <a:pt x="64" y="387"/>
                  </a:lnTo>
                  <a:lnTo>
                    <a:pt x="70" y="385"/>
                  </a:lnTo>
                  <a:lnTo>
                    <a:pt x="72" y="385"/>
                  </a:lnTo>
                  <a:lnTo>
                    <a:pt x="72" y="386"/>
                  </a:lnTo>
                  <a:lnTo>
                    <a:pt x="72" y="388"/>
                  </a:lnTo>
                  <a:lnTo>
                    <a:pt x="73" y="389"/>
                  </a:lnTo>
                  <a:lnTo>
                    <a:pt x="76" y="391"/>
                  </a:lnTo>
                  <a:lnTo>
                    <a:pt x="77" y="391"/>
                  </a:lnTo>
                  <a:lnTo>
                    <a:pt x="78" y="391"/>
                  </a:lnTo>
                  <a:lnTo>
                    <a:pt x="80" y="390"/>
                  </a:lnTo>
                  <a:lnTo>
                    <a:pt x="82" y="387"/>
                  </a:lnTo>
                  <a:lnTo>
                    <a:pt x="83" y="387"/>
                  </a:lnTo>
                  <a:lnTo>
                    <a:pt x="85" y="387"/>
                  </a:lnTo>
                  <a:lnTo>
                    <a:pt x="87" y="386"/>
                  </a:lnTo>
                  <a:lnTo>
                    <a:pt x="87" y="384"/>
                  </a:lnTo>
                  <a:lnTo>
                    <a:pt x="86" y="384"/>
                  </a:lnTo>
                  <a:lnTo>
                    <a:pt x="85" y="382"/>
                  </a:lnTo>
                  <a:lnTo>
                    <a:pt x="85" y="381"/>
                  </a:lnTo>
                  <a:lnTo>
                    <a:pt x="85" y="380"/>
                  </a:lnTo>
                  <a:lnTo>
                    <a:pt x="85" y="378"/>
                  </a:lnTo>
                  <a:lnTo>
                    <a:pt x="86" y="377"/>
                  </a:lnTo>
                  <a:lnTo>
                    <a:pt x="87" y="376"/>
                  </a:lnTo>
                  <a:lnTo>
                    <a:pt x="87" y="374"/>
                  </a:lnTo>
                  <a:lnTo>
                    <a:pt x="84" y="369"/>
                  </a:lnTo>
                  <a:lnTo>
                    <a:pt x="82" y="364"/>
                  </a:lnTo>
                  <a:lnTo>
                    <a:pt x="80" y="359"/>
                  </a:lnTo>
                  <a:lnTo>
                    <a:pt x="77" y="354"/>
                  </a:lnTo>
                  <a:lnTo>
                    <a:pt x="75" y="351"/>
                  </a:lnTo>
                  <a:lnTo>
                    <a:pt x="76" y="345"/>
                  </a:lnTo>
                  <a:lnTo>
                    <a:pt x="75" y="343"/>
                  </a:lnTo>
                  <a:lnTo>
                    <a:pt x="74" y="343"/>
                  </a:lnTo>
                  <a:lnTo>
                    <a:pt x="72" y="342"/>
                  </a:lnTo>
                  <a:lnTo>
                    <a:pt x="71" y="343"/>
                  </a:lnTo>
                  <a:lnTo>
                    <a:pt x="69" y="343"/>
                  </a:lnTo>
                  <a:lnTo>
                    <a:pt x="65" y="343"/>
                  </a:lnTo>
                  <a:lnTo>
                    <a:pt x="63" y="342"/>
                  </a:lnTo>
                  <a:lnTo>
                    <a:pt x="58" y="335"/>
                  </a:lnTo>
                  <a:lnTo>
                    <a:pt x="58" y="333"/>
                  </a:lnTo>
                  <a:lnTo>
                    <a:pt x="58" y="330"/>
                  </a:lnTo>
                  <a:lnTo>
                    <a:pt x="60" y="325"/>
                  </a:lnTo>
                  <a:lnTo>
                    <a:pt x="60" y="321"/>
                  </a:lnTo>
                  <a:lnTo>
                    <a:pt x="60" y="317"/>
                  </a:lnTo>
                  <a:lnTo>
                    <a:pt x="60" y="315"/>
                  </a:lnTo>
                  <a:lnTo>
                    <a:pt x="59" y="314"/>
                  </a:lnTo>
                  <a:lnTo>
                    <a:pt x="57" y="313"/>
                  </a:lnTo>
                  <a:lnTo>
                    <a:pt x="53" y="313"/>
                  </a:lnTo>
                  <a:lnTo>
                    <a:pt x="47" y="312"/>
                  </a:lnTo>
                  <a:lnTo>
                    <a:pt x="44" y="309"/>
                  </a:lnTo>
                  <a:lnTo>
                    <a:pt x="41" y="307"/>
                  </a:lnTo>
                  <a:lnTo>
                    <a:pt x="40" y="307"/>
                  </a:lnTo>
                  <a:lnTo>
                    <a:pt x="39" y="306"/>
                  </a:lnTo>
                  <a:lnTo>
                    <a:pt x="40" y="301"/>
                  </a:lnTo>
                  <a:lnTo>
                    <a:pt x="41" y="295"/>
                  </a:lnTo>
                  <a:lnTo>
                    <a:pt x="42" y="293"/>
                  </a:lnTo>
                  <a:lnTo>
                    <a:pt x="44" y="291"/>
                  </a:lnTo>
                  <a:lnTo>
                    <a:pt x="46" y="290"/>
                  </a:lnTo>
                  <a:lnTo>
                    <a:pt x="47" y="288"/>
                  </a:lnTo>
                  <a:lnTo>
                    <a:pt x="52" y="283"/>
                  </a:lnTo>
                  <a:lnTo>
                    <a:pt x="57" y="276"/>
                  </a:lnTo>
                  <a:lnTo>
                    <a:pt x="60" y="270"/>
                  </a:lnTo>
                  <a:lnTo>
                    <a:pt x="61" y="269"/>
                  </a:lnTo>
                  <a:lnTo>
                    <a:pt x="63" y="267"/>
                  </a:lnTo>
                  <a:lnTo>
                    <a:pt x="65" y="266"/>
                  </a:lnTo>
                  <a:lnTo>
                    <a:pt x="67" y="264"/>
                  </a:lnTo>
                  <a:lnTo>
                    <a:pt x="70" y="264"/>
                  </a:lnTo>
                  <a:lnTo>
                    <a:pt x="72" y="266"/>
                  </a:lnTo>
                  <a:lnTo>
                    <a:pt x="74" y="267"/>
                  </a:lnTo>
                  <a:lnTo>
                    <a:pt x="75" y="271"/>
                  </a:lnTo>
                  <a:lnTo>
                    <a:pt x="76" y="273"/>
                  </a:lnTo>
                  <a:lnTo>
                    <a:pt x="78" y="274"/>
                  </a:lnTo>
                  <a:lnTo>
                    <a:pt x="80" y="275"/>
                  </a:lnTo>
                  <a:lnTo>
                    <a:pt x="82" y="275"/>
                  </a:lnTo>
                  <a:lnTo>
                    <a:pt x="91" y="271"/>
                  </a:lnTo>
                  <a:lnTo>
                    <a:pt x="94" y="270"/>
                  </a:lnTo>
                  <a:lnTo>
                    <a:pt x="102" y="269"/>
                  </a:lnTo>
                  <a:lnTo>
                    <a:pt x="107" y="267"/>
                  </a:lnTo>
                  <a:lnTo>
                    <a:pt x="112" y="266"/>
                  </a:lnTo>
                  <a:lnTo>
                    <a:pt x="113" y="263"/>
                  </a:lnTo>
                  <a:lnTo>
                    <a:pt x="114" y="259"/>
                  </a:lnTo>
                  <a:lnTo>
                    <a:pt x="119" y="253"/>
                  </a:lnTo>
                  <a:lnTo>
                    <a:pt x="122" y="250"/>
                  </a:lnTo>
                  <a:lnTo>
                    <a:pt x="123" y="246"/>
                  </a:lnTo>
                  <a:lnTo>
                    <a:pt x="124" y="241"/>
                  </a:lnTo>
                  <a:lnTo>
                    <a:pt x="126" y="239"/>
                  </a:lnTo>
                  <a:lnTo>
                    <a:pt x="135" y="235"/>
                  </a:lnTo>
                  <a:lnTo>
                    <a:pt x="143" y="230"/>
                  </a:lnTo>
                  <a:lnTo>
                    <a:pt x="145" y="228"/>
                  </a:lnTo>
                  <a:lnTo>
                    <a:pt x="150" y="218"/>
                  </a:lnTo>
                  <a:lnTo>
                    <a:pt x="153" y="212"/>
                  </a:lnTo>
                  <a:lnTo>
                    <a:pt x="154" y="209"/>
                  </a:lnTo>
                  <a:lnTo>
                    <a:pt x="156" y="204"/>
                  </a:lnTo>
                  <a:lnTo>
                    <a:pt x="157" y="198"/>
                  </a:lnTo>
                  <a:lnTo>
                    <a:pt x="161" y="197"/>
                  </a:lnTo>
                  <a:lnTo>
                    <a:pt x="166" y="195"/>
                  </a:lnTo>
                  <a:lnTo>
                    <a:pt x="170" y="193"/>
                  </a:lnTo>
                  <a:lnTo>
                    <a:pt x="173" y="191"/>
                  </a:lnTo>
                  <a:lnTo>
                    <a:pt x="175" y="189"/>
                  </a:lnTo>
                  <a:lnTo>
                    <a:pt x="174" y="186"/>
                  </a:lnTo>
                  <a:lnTo>
                    <a:pt x="173" y="184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6" y="178"/>
                  </a:lnTo>
                  <a:lnTo>
                    <a:pt x="182" y="170"/>
                  </a:lnTo>
                  <a:lnTo>
                    <a:pt x="187" y="165"/>
                  </a:lnTo>
                  <a:lnTo>
                    <a:pt x="188" y="165"/>
                  </a:lnTo>
                  <a:lnTo>
                    <a:pt x="192" y="163"/>
                  </a:lnTo>
                  <a:lnTo>
                    <a:pt x="195" y="160"/>
                  </a:lnTo>
                  <a:lnTo>
                    <a:pt x="195" y="159"/>
                  </a:lnTo>
                  <a:lnTo>
                    <a:pt x="195" y="157"/>
                  </a:lnTo>
                  <a:lnTo>
                    <a:pt x="193" y="157"/>
                  </a:lnTo>
                  <a:lnTo>
                    <a:pt x="192" y="155"/>
                  </a:lnTo>
                  <a:lnTo>
                    <a:pt x="192" y="152"/>
                  </a:lnTo>
                  <a:lnTo>
                    <a:pt x="194" y="145"/>
                  </a:lnTo>
                  <a:lnTo>
                    <a:pt x="194" y="143"/>
                  </a:lnTo>
                  <a:lnTo>
                    <a:pt x="192" y="136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5" y="130"/>
                  </a:lnTo>
                  <a:lnTo>
                    <a:pt x="198" y="128"/>
                  </a:lnTo>
                  <a:lnTo>
                    <a:pt x="209" y="123"/>
                  </a:lnTo>
                  <a:lnTo>
                    <a:pt x="211" y="123"/>
                  </a:lnTo>
                  <a:lnTo>
                    <a:pt x="214" y="122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5" y="115"/>
                  </a:lnTo>
                  <a:lnTo>
                    <a:pt x="214" y="113"/>
                  </a:lnTo>
                  <a:lnTo>
                    <a:pt x="209" y="111"/>
                  </a:lnTo>
                  <a:lnTo>
                    <a:pt x="206" y="110"/>
                  </a:lnTo>
                  <a:lnTo>
                    <a:pt x="200" y="110"/>
                  </a:lnTo>
                  <a:lnTo>
                    <a:pt x="197" y="109"/>
                  </a:lnTo>
                  <a:lnTo>
                    <a:pt x="196" y="108"/>
                  </a:lnTo>
                  <a:lnTo>
                    <a:pt x="196" y="104"/>
                  </a:lnTo>
                  <a:lnTo>
                    <a:pt x="197" y="99"/>
                  </a:lnTo>
                  <a:lnTo>
                    <a:pt x="195" y="99"/>
                  </a:lnTo>
                  <a:lnTo>
                    <a:pt x="194" y="99"/>
                  </a:lnTo>
                  <a:lnTo>
                    <a:pt x="191" y="99"/>
                  </a:lnTo>
                  <a:lnTo>
                    <a:pt x="187" y="99"/>
                  </a:lnTo>
                  <a:lnTo>
                    <a:pt x="186" y="97"/>
                  </a:lnTo>
                  <a:lnTo>
                    <a:pt x="186" y="96"/>
                  </a:lnTo>
                  <a:lnTo>
                    <a:pt x="186" y="93"/>
                  </a:lnTo>
                  <a:lnTo>
                    <a:pt x="186" y="91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0" y="88"/>
                  </a:lnTo>
                  <a:lnTo>
                    <a:pt x="178" y="85"/>
                  </a:lnTo>
                  <a:lnTo>
                    <a:pt x="176" y="83"/>
                  </a:lnTo>
                  <a:lnTo>
                    <a:pt x="176" y="82"/>
                  </a:lnTo>
                  <a:lnTo>
                    <a:pt x="176" y="82"/>
                  </a:lnTo>
                  <a:lnTo>
                    <a:pt x="178" y="80"/>
                  </a:lnTo>
                  <a:lnTo>
                    <a:pt x="180" y="77"/>
                  </a:lnTo>
                  <a:lnTo>
                    <a:pt x="181" y="74"/>
                  </a:lnTo>
                  <a:lnTo>
                    <a:pt x="181" y="72"/>
                  </a:lnTo>
                  <a:lnTo>
                    <a:pt x="180" y="71"/>
                  </a:lnTo>
                  <a:lnTo>
                    <a:pt x="178" y="70"/>
                  </a:lnTo>
                  <a:lnTo>
                    <a:pt x="176" y="68"/>
                  </a:lnTo>
                  <a:lnTo>
                    <a:pt x="176" y="66"/>
                  </a:lnTo>
                  <a:lnTo>
                    <a:pt x="176" y="65"/>
                  </a:lnTo>
                  <a:lnTo>
                    <a:pt x="176" y="62"/>
                  </a:lnTo>
                  <a:lnTo>
                    <a:pt x="179" y="60"/>
                  </a:lnTo>
                  <a:lnTo>
                    <a:pt x="182" y="59"/>
                  </a:lnTo>
                  <a:lnTo>
                    <a:pt x="184" y="57"/>
                  </a:lnTo>
                  <a:lnTo>
                    <a:pt x="184" y="55"/>
                  </a:lnTo>
                  <a:lnTo>
                    <a:pt x="182" y="54"/>
                  </a:lnTo>
                  <a:lnTo>
                    <a:pt x="180" y="54"/>
                  </a:lnTo>
                  <a:lnTo>
                    <a:pt x="175" y="54"/>
                  </a:lnTo>
                  <a:lnTo>
                    <a:pt x="174" y="53"/>
                  </a:lnTo>
                  <a:lnTo>
                    <a:pt x="173" y="52"/>
                  </a:lnTo>
                  <a:lnTo>
                    <a:pt x="173" y="50"/>
                  </a:lnTo>
                  <a:lnTo>
                    <a:pt x="175" y="49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4"/>
                  </a:lnTo>
                  <a:lnTo>
                    <a:pt x="170" y="43"/>
                  </a:lnTo>
                  <a:lnTo>
                    <a:pt x="170" y="41"/>
                  </a:lnTo>
                  <a:lnTo>
                    <a:pt x="171" y="39"/>
                  </a:lnTo>
                  <a:lnTo>
                    <a:pt x="171" y="37"/>
                  </a:lnTo>
                  <a:lnTo>
                    <a:pt x="173" y="35"/>
                  </a:lnTo>
                  <a:lnTo>
                    <a:pt x="175" y="31"/>
                  </a:lnTo>
                  <a:lnTo>
                    <a:pt x="178" y="30"/>
                  </a:lnTo>
                  <a:lnTo>
                    <a:pt x="181" y="29"/>
                  </a:lnTo>
                  <a:lnTo>
                    <a:pt x="186" y="27"/>
                  </a:lnTo>
                  <a:lnTo>
                    <a:pt x="191" y="28"/>
                  </a:lnTo>
                  <a:lnTo>
                    <a:pt x="194" y="29"/>
                  </a:lnTo>
                  <a:lnTo>
                    <a:pt x="200" y="30"/>
                  </a:lnTo>
                  <a:lnTo>
                    <a:pt x="205" y="31"/>
                  </a:lnTo>
                  <a:lnTo>
                    <a:pt x="210" y="31"/>
                  </a:lnTo>
                  <a:lnTo>
                    <a:pt x="212" y="31"/>
                  </a:lnTo>
                  <a:lnTo>
                    <a:pt x="214" y="33"/>
                  </a:lnTo>
                  <a:lnTo>
                    <a:pt x="220" y="35"/>
                  </a:lnTo>
                  <a:lnTo>
                    <a:pt x="225" y="36"/>
                  </a:lnTo>
                  <a:lnTo>
                    <a:pt x="228" y="36"/>
                  </a:lnTo>
                  <a:lnTo>
                    <a:pt x="233" y="34"/>
                  </a:lnTo>
                  <a:lnTo>
                    <a:pt x="235" y="32"/>
                  </a:lnTo>
                  <a:lnTo>
                    <a:pt x="238" y="30"/>
                  </a:lnTo>
                  <a:lnTo>
                    <a:pt x="242" y="30"/>
                  </a:lnTo>
                  <a:lnTo>
                    <a:pt x="250" y="27"/>
                  </a:lnTo>
                  <a:lnTo>
                    <a:pt x="252" y="27"/>
                  </a:lnTo>
                  <a:lnTo>
                    <a:pt x="255" y="28"/>
                  </a:lnTo>
                  <a:lnTo>
                    <a:pt x="258" y="26"/>
                  </a:lnTo>
                  <a:lnTo>
                    <a:pt x="260" y="24"/>
                  </a:lnTo>
                  <a:lnTo>
                    <a:pt x="260" y="22"/>
                  </a:lnTo>
                  <a:lnTo>
                    <a:pt x="260" y="22"/>
                  </a:lnTo>
                  <a:lnTo>
                    <a:pt x="264" y="20"/>
                  </a:lnTo>
                  <a:lnTo>
                    <a:pt x="267" y="18"/>
                  </a:lnTo>
                  <a:lnTo>
                    <a:pt x="267" y="16"/>
                  </a:lnTo>
                  <a:lnTo>
                    <a:pt x="268" y="14"/>
                  </a:lnTo>
                  <a:lnTo>
                    <a:pt x="272" y="11"/>
                  </a:lnTo>
                  <a:lnTo>
                    <a:pt x="276" y="9"/>
                  </a:lnTo>
                  <a:lnTo>
                    <a:pt x="280" y="7"/>
                  </a:lnTo>
                  <a:lnTo>
                    <a:pt x="284" y="4"/>
                  </a:lnTo>
                  <a:lnTo>
                    <a:pt x="288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3" y="1"/>
                  </a:lnTo>
                  <a:lnTo>
                    <a:pt x="294" y="2"/>
                  </a:lnTo>
                  <a:lnTo>
                    <a:pt x="296" y="0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2"/>
                  </a:lnTo>
                  <a:lnTo>
                    <a:pt x="297" y="7"/>
                  </a:lnTo>
                  <a:lnTo>
                    <a:pt x="297" y="9"/>
                  </a:lnTo>
                  <a:lnTo>
                    <a:pt x="299" y="13"/>
                  </a:lnTo>
                  <a:lnTo>
                    <a:pt x="302" y="20"/>
                  </a:lnTo>
                  <a:lnTo>
                    <a:pt x="304" y="27"/>
                  </a:lnTo>
                  <a:lnTo>
                    <a:pt x="306" y="31"/>
                  </a:lnTo>
                  <a:lnTo>
                    <a:pt x="307" y="32"/>
                  </a:lnTo>
                  <a:lnTo>
                    <a:pt x="313" y="34"/>
                  </a:lnTo>
                  <a:lnTo>
                    <a:pt x="318" y="36"/>
                  </a:lnTo>
                  <a:lnTo>
                    <a:pt x="320" y="38"/>
                  </a:lnTo>
                  <a:lnTo>
                    <a:pt x="323" y="40"/>
                  </a:lnTo>
                  <a:lnTo>
                    <a:pt x="325" y="42"/>
                  </a:lnTo>
                  <a:lnTo>
                    <a:pt x="326" y="43"/>
                  </a:lnTo>
                  <a:lnTo>
                    <a:pt x="327" y="45"/>
                  </a:lnTo>
                  <a:lnTo>
                    <a:pt x="326" y="46"/>
                  </a:lnTo>
                  <a:lnTo>
                    <a:pt x="325" y="47"/>
                  </a:lnTo>
                  <a:lnTo>
                    <a:pt x="320" y="51"/>
                  </a:lnTo>
                  <a:lnTo>
                    <a:pt x="319" y="52"/>
                  </a:lnTo>
                  <a:lnTo>
                    <a:pt x="319" y="54"/>
                  </a:lnTo>
                  <a:lnTo>
                    <a:pt x="320" y="59"/>
                  </a:lnTo>
                  <a:lnTo>
                    <a:pt x="321" y="61"/>
                  </a:lnTo>
                  <a:lnTo>
                    <a:pt x="321" y="67"/>
                  </a:lnTo>
                  <a:lnTo>
                    <a:pt x="321" y="72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5" y="78"/>
                  </a:lnTo>
                  <a:lnTo>
                    <a:pt x="328" y="80"/>
                  </a:lnTo>
                  <a:lnTo>
                    <a:pt x="329" y="82"/>
                  </a:lnTo>
                  <a:lnTo>
                    <a:pt x="330" y="82"/>
                  </a:lnTo>
                  <a:lnTo>
                    <a:pt x="331" y="84"/>
                  </a:lnTo>
                  <a:lnTo>
                    <a:pt x="331" y="87"/>
                  </a:lnTo>
                  <a:lnTo>
                    <a:pt x="330" y="88"/>
                  </a:lnTo>
                  <a:lnTo>
                    <a:pt x="330" y="90"/>
                  </a:lnTo>
                  <a:lnTo>
                    <a:pt x="332" y="90"/>
                  </a:lnTo>
                  <a:lnTo>
                    <a:pt x="334" y="93"/>
                  </a:lnTo>
                  <a:lnTo>
                    <a:pt x="334" y="95"/>
                  </a:lnTo>
                  <a:lnTo>
                    <a:pt x="334" y="98"/>
                  </a:lnTo>
                  <a:lnTo>
                    <a:pt x="334" y="99"/>
                  </a:lnTo>
                  <a:lnTo>
                    <a:pt x="334" y="101"/>
                  </a:lnTo>
                  <a:lnTo>
                    <a:pt x="334" y="106"/>
                  </a:lnTo>
                  <a:lnTo>
                    <a:pt x="334" y="109"/>
                  </a:lnTo>
                  <a:lnTo>
                    <a:pt x="332" y="109"/>
                  </a:lnTo>
                  <a:lnTo>
                    <a:pt x="331" y="109"/>
                  </a:lnTo>
                  <a:lnTo>
                    <a:pt x="329" y="112"/>
                  </a:lnTo>
                  <a:lnTo>
                    <a:pt x="328" y="113"/>
                  </a:lnTo>
                  <a:lnTo>
                    <a:pt x="325" y="113"/>
                  </a:lnTo>
                  <a:lnTo>
                    <a:pt x="323" y="112"/>
                  </a:lnTo>
                  <a:lnTo>
                    <a:pt x="321" y="110"/>
                  </a:lnTo>
                  <a:lnTo>
                    <a:pt x="320" y="109"/>
                  </a:lnTo>
                  <a:lnTo>
                    <a:pt x="319" y="106"/>
                  </a:lnTo>
                  <a:lnTo>
                    <a:pt x="318" y="105"/>
                  </a:lnTo>
                  <a:lnTo>
                    <a:pt x="317" y="106"/>
                  </a:lnTo>
                  <a:lnTo>
                    <a:pt x="313" y="106"/>
                  </a:lnTo>
                  <a:lnTo>
                    <a:pt x="310" y="106"/>
                  </a:lnTo>
                  <a:lnTo>
                    <a:pt x="309" y="107"/>
                  </a:lnTo>
                  <a:lnTo>
                    <a:pt x="309" y="107"/>
                  </a:lnTo>
                  <a:lnTo>
                    <a:pt x="310" y="110"/>
                  </a:lnTo>
                  <a:lnTo>
                    <a:pt x="310" y="112"/>
                  </a:lnTo>
                  <a:lnTo>
                    <a:pt x="311" y="115"/>
                  </a:lnTo>
                  <a:lnTo>
                    <a:pt x="312" y="118"/>
                  </a:lnTo>
                  <a:lnTo>
                    <a:pt x="312" y="118"/>
                  </a:lnTo>
                  <a:lnTo>
                    <a:pt x="318" y="125"/>
                  </a:lnTo>
                  <a:lnTo>
                    <a:pt x="319" y="127"/>
                  </a:lnTo>
                  <a:lnTo>
                    <a:pt x="319" y="128"/>
                  </a:lnTo>
                  <a:lnTo>
                    <a:pt x="319" y="130"/>
                  </a:lnTo>
                  <a:close/>
                  <a:moveTo>
                    <a:pt x="742" y="793"/>
                  </a:moveTo>
                  <a:lnTo>
                    <a:pt x="741" y="794"/>
                  </a:lnTo>
                  <a:lnTo>
                    <a:pt x="740" y="792"/>
                  </a:lnTo>
                  <a:lnTo>
                    <a:pt x="737" y="787"/>
                  </a:lnTo>
                  <a:lnTo>
                    <a:pt x="737" y="784"/>
                  </a:lnTo>
                  <a:lnTo>
                    <a:pt x="736" y="783"/>
                  </a:lnTo>
                  <a:lnTo>
                    <a:pt x="737" y="781"/>
                  </a:lnTo>
                  <a:lnTo>
                    <a:pt x="738" y="780"/>
                  </a:lnTo>
                  <a:lnTo>
                    <a:pt x="739" y="778"/>
                  </a:lnTo>
                  <a:lnTo>
                    <a:pt x="739" y="775"/>
                  </a:lnTo>
                  <a:lnTo>
                    <a:pt x="740" y="773"/>
                  </a:lnTo>
                  <a:lnTo>
                    <a:pt x="741" y="772"/>
                  </a:lnTo>
                  <a:lnTo>
                    <a:pt x="743" y="772"/>
                  </a:lnTo>
                  <a:lnTo>
                    <a:pt x="744" y="772"/>
                  </a:lnTo>
                  <a:lnTo>
                    <a:pt x="743" y="769"/>
                  </a:lnTo>
                  <a:lnTo>
                    <a:pt x="742" y="768"/>
                  </a:lnTo>
                  <a:lnTo>
                    <a:pt x="742" y="767"/>
                  </a:lnTo>
                  <a:lnTo>
                    <a:pt x="742" y="762"/>
                  </a:lnTo>
                  <a:lnTo>
                    <a:pt x="742" y="759"/>
                  </a:lnTo>
                  <a:lnTo>
                    <a:pt x="743" y="758"/>
                  </a:lnTo>
                  <a:lnTo>
                    <a:pt x="742" y="754"/>
                  </a:lnTo>
                  <a:lnTo>
                    <a:pt x="743" y="753"/>
                  </a:lnTo>
                  <a:lnTo>
                    <a:pt x="744" y="751"/>
                  </a:lnTo>
                  <a:lnTo>
                    <a:pt x="745" y="748"/>
                  </a:lnTo>
                  <a:lnTo>
                    <a:pt x="744" y="747"/>
                  </a:lnTo>
                  <a:lnTo>
                    <a:pt x="746" y="740"/>
                  </a:lnTo>
                  <a:lnTo>
                    <a:pt x="746" y="737"/>
                  </a:lnTo>
                  <a:lnTo>
                    <a:pt x="748" y="733"/>
                  </a:lnTo>
                  <a:lnTo>
                    <a:pt x="751" y="731"/>
                  </a:lnTo>
                  <a:lnTo>
                    <a:pt x="752" y="731"/>
                  </a:lnTo>
                  <a:lnTo>
                    <a:pt x="752" y="734"/>
                  </a:lnTo>
                  <a:lnTo>
                    <a:pt x="753" y="736"/>
                  </a:lnTo>
                  <a:lnTo>
                    <a:pt x="751" y="737"/>
                  </a:lnTo>
                  <a:lnTo>
                    <a:pt x="753" y="740"/>
                  </a:lnTo>
                  <a:lnTo>
                    <a:pt x="752" y="741"/>
                  </a:lnTo>
                  <a:lnTo>
                    <a:pt x="751" y="743"/>
                  </a:lnTo>
                  <a:lnTo>
                    <a:pt x="750" y="745"/>
                  </a:lnTo>
                  <a:lnTo>
                    <a:pt x="749" y="746"/>
                  </a:lnTo>
                  <a:lnTo>
                    <a:pt x="748" y="748"/>
                  </a:lnTo>
                  <a:lnTo>
                    <a:pt x="747" y="749"/>
                  </a:lnTo>
                  <a:lnTo>
                    <a:pt x="749" y="753"/>
                  </a:lnTo>
                  <a:lnTo>
                    <a:pt x="750" y="762"/>
                  </a:lnTo>
                  <a:lnTo>
                    <a:pt x="748" y="765"/>
                  </a:lnTo>
                  <a:lnTo>
                    <a:pt x="746" y="765"/>
                  </a:lnTo>
                  <a:lnTo>
                    <a:pt x="746" y="772"/>
                  </a:lnTo>
                  <a:lnTo>
                    <a:pt x="746" y="773"/>
                  </a:lnTo>
                  <a:lnTo>
                    <a:pt x="744" y="776"/>
                  </a:lnTo>
                  <a:lnTo>
                    <a:pt x="744" y="778"/>
                  </a:lnTo>
                  <a:lnTo>
                    <a:pt x="743" y="779"/>
                  </a:lnTo>
                  <a:lnTo>
                    <a:pt x="743" y="780"/>
                  </a:lnTo>
                  <a:lnTo>
                    <a:pt x="744" y="781"/>
                  </a:lnTo>
                  <a:lnTo>
                    <a:pt x="744" y="783"/>
                  </a:lnTo>
                  <a:lnTo>
                    <a:pt x="743" y="786"/>
                  </a:lnTo>
                  <a:lnTo>
                    <a:pt x="743" y="789"/>
                  </a:lnTo>
                  <a:lnTo>
                    <a:pt x="742" y="793"/>
                  </a:lnTo>
                  <a:close/>
                  <a:moveTo>
                    <a:pt x="742" y="752"/>
                  </a:moveTo>
                  <a:lnTo>
                    <a:pt x="741" y="754"/>
                  </a:lnTo>
                  <a:lnTo>
                    <a:pt x="740" y="749"/>
                  </a:lnTo>
                  <a:lnTo>
                    <a:pt x="741" y="749"/>
                  </a:lnTo>
                  <a:lnTo>
                    <a:pt x="742" y="749"/>
                  </a:lnTo>
                  <a:lnTo>
                    <a:pt x="742" y="749"/>
                  </a:lnTo>
                  <a:lnTo>
                    <a:pt x="742" y="752"/>
                  </a:lnTo>
                  <a:close/>
                  <a:moveTo>
                    <a:pt x="751" y="777"/>
                  </a:moveTo>
                  <a:lnTo>
                    <a:pt x="752" y="781"/>
                  </a:lnTo>
                  <a:lnTo>
                    <a:pt x="749" y="779"/>
                  </a:lnTo>
                  <a:lnTo>
                    <a:pt x="749" y="778"/>
                  </a:lnTo>
                  <a:lnTo>
                    <a:pt x="750" y="778"/>
                  </a:lnTo>
                  <a:lnTo>
                    <a:pt x="751" y="777"/>
                  </a:lnTo>
                  <a:close/>
                  <a:moveTo>
                    <a:pt x="741" y="797"/>
                  </a:moveTo>
                  <a:lnTo>
                    <a:pt x="740" y="798"/>
                  </a:lnTo>
                  <a:lnTo>
                    <a:pt x="738" y="797"/>
                  </a:lnTo>
                  <a:lnTo>
                    <a:pt x="739" y="796"/>
                  </a:lnTo>
                  <a:lnTo>
                    <a:pt x="739" y="794"/>
                  </a:lnTo>
                  <a:lnTo>
                    <a:pt x="741" y="795"/>
                  </a:lnTo>
                  <a:lnTo>
                    <a:pt x="741" y="796"/>
                  </a:lnTo>
                  <a:lnTo>
                    <a:pt x="741" y="797"/>
                  </a:lnTo>
                  <a:close/>
                  <a:moveTo>
                    <a:pt x="139" y="803"/>
                  </a:moveTo>
                  <a:lnTo>
                    <a:pt x="139" y="803"/>
                  </a:lnTo>
                  <a:lnTo>
                    <a:pt x="139" y="803"/>
                  </a:lnTo>
                  <a:lnTo>
                    <a:pt x="140" y="801"/>
                  </a:lnTo>
                  <a:lnTo>
                    <a:pt x="140" y="801"/>
                  </a:lnTo>
                  <a:lnTo>
                    <a:pt x="140" y="801"/>
                  </a:lnTo>
                  <a:lnTo>
                    <a:pt x="140" y="801"/>
                  </a:lnTo>
                  <a:lnTo>
                    <a:pt x="140" y="803"/>
                  </a:lnTo>
                  <a:lnTo>
                    <a:pt x="139" y="803"/>
                  </a:lnTo>
                  <a:close/>
                  <a:moveTo>
                    <a:pt x="735" y="823"/>
                  </a:moveTo>
                  <a:lnTo>
                    <a:pt x="734" y="824"/>
                  </a:lnTo>
                  <a:lnTo>
                    <a:pt x="731" y="823"/>
                  </a:lnTo>
                  <a:lnTo>
                    <a:pt x="731" y="820"/>
                  </a:lnTo>
                  <a:lnTo>
                    <a:pt x="731" y="817"/>
                  </a:lnTo>
                  <a:lnTo>
                    <a:pt x="731" y="816"/>
                  </a:lnTo>
                  <a:lnTo>
                    <a:pt x="733" y="813"/>
                  </a:lnTo>
                  <a:lnTo>
                    <a:pt x="735" y="812"/>
                  </a:lnTo>
                  <a:lnTo>
                    <a:pt x="737" y="815"/>
                  </a:lnTo>
                  <a:lnTo>
                    <a:pt x="737" y="818"/>
                  </a:lnTo>
                  <a:lnTo>
                    <a:pt x="735" y="823"/>
                  </a:lnTo>
                  <a:close/>
                  <a:moveTo>
                    <a:pt x="744" y="866"/>
                  </a:moveTo>
                  <a:lnTo>
                    <a:pt x="742" y="866"/>
                  </a:lnTo>
                  <a:lnTo>
                    <a:pt x="742" y="865"/>
                  </a:lnTo>
                  <a:lnTo>
                    <a:pt x="742" y="864"/>
                  </a:lnTo>
                  <a:lnTo>
                    <a:pt x="742" y="863"/>
                  </a:lnTo>
                  <a:lnTo>
                    <a:pt x="743" y="863"/>
                  </a:lnTo>
                  <a:lnTo>
                    <a:pt x="744" y="863"/>
                  </a:lnTo>
                  <a:lnTo>
                    <a:pt x="744" y="864"/>
                  </a:lnTo>
                  <a:lnTo>
                    <a:pt x="744" y="866"/>
                  </a:lnTo>
                  <a:close/>
                  <a:moveTo>
                    <a:pt x="754" y="893"/>
                  </a:moveTo>
                  <a:lnTo>
                    <a:pt x="755" y="894"/>
                  </a:lnTo>
                  <a:lnTo>
                    <a:pt x="754" y="894"/>
                  </a:lnTo>
                  <a:lnTo>
                    <a:pt x="752" y="892"/>
                  </a:lnTo>
                  <a:lnTo>
                    <a:pt x="753" y="890"/>
                  </a:lnTo>
                  <a:lnTo>
                    <a:pt x="753" y="890"/>
                  </a:lnTo>
                  <a:lnTo>
                    <a:pt x="754" y="893"/>
                  </a:lnTo>
                  <a:close/>
                  <a:moveTo>
                    <a:pt x="148" y="892"/>
                  </a:moveTo>
                  <a:lnTo>
                    <a:pt x="148" y="893"/>
                  </a:lnTo>
                  <a:lnTo>
                    <a:pt x="147" y="893"/>
                  </a:lnTo>
                  <a:lnTo>
                    <a:pt x="147" y="893"/>
                  </a:lnTo>
                  <a:lnTo>
                    <a:pt x="146" y="892"/>
                  </a:lnTo>
                  <a:lnTo>
                    <a:pt x="147" y="892"/>
                  </a:lnTo>
                  <a:lnTo>
                    <a:pt x="147" y="893"/>
                  </a:lnTo>
                  <a:lnTo>
                    <a:pt x="148" y="892"/>
                  </a:lnTo>
                  <a:lnTo>
                    <a:pt x="148" y="891"/>
                  </a:lnTo>
                  <a:lnTo>
                    <a:pt x="148" y="891"/>
                  </a:lnTo>
                  <a:lnTo>
                    <a:pt x="148" y="891"/>
                  </a:lnTo>
                  <a:lnTo>
                    <a:pt x="148" y="891"/>
                  </a:lnTo>
                  <a:lnTo>
                    <a:pt x="148" y="892"/>
                  </a:lnTo>
                  <a:close/>
                  <a:moveTo>
                    <a:pt x="767" y="899"/>
                  </a:moveTo>
                  <a:lnTo>
                    <a:pt x="765" y="900"/>
                  </a:lnTo>
                  <a:lnTo>
                    <a:pt x="765" y="899"/>
                  </a:lnTo>
                  <a:lnTo>
                    <a:pt x="764" y="899"/>
                  </a:lnTo>
                  <a:lnTo>
                    <a:pt x="764" y="898"/>
                  </a:lnTo>
                  <a:lnTo>
                    <a:pt x="764" y="897"/>
                  </a:lnTo>
                  <a:lnTo>
                    <a:pt x="764" y="895"/>
                  </a:lnTo>
                  <a:lnTo>
                    <a:pt x="765" y="894"/>
                  </a:lnTo>
                  <a:lnTo>
                    <a:pt x="766" y="894"/>
                  </a:lnTo>
                  <a:lnTo>
                    <a:pt x="765" y="896"/>
                  </a:lnTo>
                  <a:lnTo>
                    <a:pt x="767" y="899"/>
                  </a:lnTo>
                  <a:close/>
                  <a:moveTo>
                    <a:pt x="764" y="904"/>
                  </a:moveTo>
                  <a:lnTo>
                    <a:pt x="761" y="904"/>
                  </a:lnTo>
                  <a:lnTo>
                    <a:pt x="760" y="903"/>
                  </a:lnTo>
                  <a:lnTo>
                    <a:pt x="759" y="901"/>
                  </a:lnTo>
                  <a:lnTo>
                    <a:pt x="760" y="900"/>
                  </a:lnTo>
                  <a:lnTo>
                    <a:pt x="762" y="900"/>
                  </a:lnTo>
                  <a:lnTo>
                    <a:pt x="764" y="902"/>
                  </a:lnTo>
                  <a:lnTo>
                    <a:pt x="764" y="904"/>
                  </a:lnTo>
                  <a:close/>
                  <a:moveTo>
                    <a:pt x="772" y="920"/>
                  </a:moveTo>
                  <a:lnTo>
                    <a:pt x="770" y="922"/>
                  </a:lnTo>
                  <a:lnTo>
                    <a:pt x="768" y="921"/>
                  </a:lnTo>
                  <a:lnTo>
                    <a:pt x="768" y="920"/>
                  </a:lnTo>
                  <a:lnTo>
                    <a:pt x="770" y="919"/>
                  </a:lnTo>
                  <a:lnTo>
                    <a:pt x="771" y="918"/>
                  </a:lnTo>
                  <a:lnTo>
                    <a:pt x="772" y="920"/>
                  </a:lnTo>
                  <a:close/>
                  <a:moveTo>
                    <a:pt x="777" y="936"/>
                  </a:moveTo>
                  <a:lnTo>
                    <a:pt x="775" y="938"/>
                  </a:lnTo>
                  <a:lnTo>
                    <a:pt x="771" y="931"/>
                  </a:lnTo>
                  <a:lnTo>
                    <a:pt x="770" y="930"/>
                  </a:lnTo>
                  <a:lnTo>
                    <a:pt x="770" y="926"/>
                  </a:lnTo>
                  <a:lnTo>
                    <a:pt x="771" y="925"/>
                  </a:lnTo>
                  <a:lnTo>
                    <a:pt x="775" y="923"/>
                  </a:lnTo>
                  <a:lnTo>
                    <a:pt x="776" y="924"/>
                  </a:lnTo>
                  <a:lnTo>
                    <a:pt x="778" y="931"/>
                  </a:lnTo>
                  <a:lnTo>
                    <a:pt x="777" y="936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6" name="Freeform 509">
              <a:extLst>
                <a:ext uri="{FF2B5EF4-FFF2-40B4-BE49-F238E27FC236}">
                  <a16:creationId xmlns:a16="http://schemas.microsoft.com/office/drawing/2014/main" id="{72633BDA-3A68-4900-BF6E-0ECBF4ABC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8234" y="8418634"/>
              <a:ext cx="1099039" cy="1121019"/>
            </a:xfrm>
            <a:custGeom>
              <a:avLst/>
              <a:gdLst>
                <a:gd name="T0" fmla="*/ 328 w 882"/>
                <a:gd name="T1" fmla="*/ 147 h 899"/>
                <a:gd name="T2" fmla="*/ 365 w 882"/>
                <a:gd name="T3" fmla="*/ 176 h 899"/>
                <a:gd name="T4" fmla="*/ 361 w 882"/>
                <a:gd name="T5" fmla="*/ 227 h 899"/>
                <a:gd name="T6" fmla="*/ 407 w 882"/>
                <a:gd name="T7" fmla="*/ 266 h 899"/>
                <a:gd name="T8" fmla="*/ 471 w 882"/>
                <a:gd name="T9" fmla="*/ 285 h 899"/>
                <a:gd name="T10" fmla="*/ 526 w 882"/>
                <a:gd name="T11" fmla="*/ 304 h 899"/>
                <a:gd name="T12" fmla="*/ 588 w 882"/>
                <a:gd name="T13" fmla="*/ 319 h 899"/>
                <a:gd name="T14" fmla="*/ 607 w 882"/>
                <a:gd name="T15" fmla="*/ 266 h 899"/>
                <a:gd name="T16" fmla="*/ 627 w 882"/>
                <a:gd name="T17" fmla="*/ 301 h 899"/>
                <a:gd name="T18" fmla="*/ 685 w 882"/>
                <a:gd name="T19" fmla="*/ 306 h 899"/>
                <a:gd name="T20" fmla="*/ 720 w 882"/>
                <a:gd name="T21" fmla="*/ 283 h 899"/>
                <a:gd name="T22" fmla="*/ 737 w 882"/>
                <a:gd name="T23" fmla="*/ 269 h 899"/>
                <a:gd name="T24" fmla="*/ 786 w 882"/>
                <a:gd name="T25" fmla="*/ 229 h 899"/>
                <a:gd name="T26" fmla="*/ 843 w 882"/>
                <a:gd name="T27" fmla="*/ 216 h 899"/>
                <a:gd name="T28" fmla="*/ 850 w 882"/>
                <a:gd name="T29" fmla="*/ 249 h 899"/>
                <a:gd name="T30" fmla="*/ 878 w 882"/>
                <a:gd name="T31" fmla="*/ 269 h 899"/>
                <a:gd name="T32" fmla="*/ 833 w 882"/>
                <a:gd name="T33" fmla="*/ 301 h 899"/>
                <a:gd name="T34" fmla="*/ 797 w 882"/>
                <a:gd name="T35" fmla="*/ 358 h 899"/>
                <a:gd name="T36" fmla="*/ 767 w 882"/>
                <a:gd name="T37" fmla="*/ 399 h 899"/>
                <a:gd name="T38" fmla="*/ 755 w 882"/>
                <a:gd name="T39" fmla="*/ 452 h 899"/>
                <a:gd name="T40" fmla="*/ 733 w 882"/>
                <a:gd name="T41" fmla="*/ 438 h 899"/>
                <a:gd name="T42" fmla="*/ 711 w 882"/>
                <a:gd name="T43" fmla="*/ 432 h 899"/>
                <a:gd name="T44" fmla="*/ 705 w 882"/>
                <a:gd name="T45" fmla="*/ 396 h 899"/>
                <a:gd name="T46" fmla="*/ 733 w 882"/>
                <a:gd name="T47" fmla="*/ 371 h 899"/>
                <a:gd name="T48" fmla="*/ 653 w 882"/>
                <a:gd name="T49" fmla="*/ 354 h 899"/>
                <a:gd name="T50" fmla="*/ 627 w 882"/>
                <a:gd name="T51" fmla="*/ 320 h 899"/>
                <a:gd name="T52" fmla="*/ 610 w 882"/>
                <a:gd name="T53" fmla="*/ 324 h 899"/>
                <a:gd name="T54" fmla="*/ 622 w 882"/>
                <a:gd name="T55" fmla="*/ 360 h 899"/>
                <a:gd name="T56" fmla="*/ 621 w 882"/>
                <a:gd name="T57" fmla="*/ 392 h 899"/>
                <a:gd name="T58" fmla="*/ 631 w 882"/>
                <a:gd name="T59" fmla="*/ 455 h 899"/>
                <a:gd name="T60" fmla="*/ 617 w 882"/>
                <a:gd name="T61" fmla="*/ 473 h 899"/>
                <a:gd name="T62" fmla="*/ 594 w 882"/>
                <a:gd name="T63" fmla="*/ 473 h 899"/>
                <a:gd name="T64" fmla="*/ 547 w 882"/>
                <a:gd name="T65" fmla="*/ 531 h 899"/>
                <a:gd name="T66" fmla="*/ 492 w 882"/>
                <a:gd name="T67" fmla="*/ 570 h 899"/>
                <a:gd name="T68" fmla="*/ 397 w 882"/>
                <a:gd name="T69" fmla="*/ 644 h 899"/>
                <a:gd name="T70" fmla="*/ 362 w 882"/>
                <a:gd name="T71" fmla="*/ 715 h 899"/>
                <a:gd name="T72" fmla="*/ 351 w 882"/>
                <a:gd name="T73" fmla="*/ 799 h 899"/>
                <a:gd name="T74" fmla="*/ 334 w 882"/>
                <a:gd name="T75" fmla="*/ 862 h 899"/>
                <a:gd name="T76" fmla="*/ 245 w 882"/>
                <a:gd name="T77" fmla="*/ 849 h 899"/>
                <a:gd name="T78" fmla="*/ 216 w 882"/>
                <a:gd name="T79" fmla="*/ 779 h 899"/>
                <a:gd name="T80" fmla="*/ 173 w 882"/>
                <a:gd name="T81" fmla="*/ 676 h 899"/>
                <a:gd name="T82" fmla="*/ 142 w 882"/>
                <a:gd name="T83" fmla="*/ 570 h 899"/>
                <a:gd name="T84" fmla="*/ 143 w 882"/>
                <a:gd name="T85" fmla="*/ 507 h 899"/>
                <a:gd name="T86" fmla="*/ 134 w 882"/>
                <a:gd name="T87" fmla="*/ 465 h 899"/>
                <a:gd name="T88" fmla="*/ 124 w 882"/>
                <a:gd name="T89" fmla="*/ 475 h 899"/>
                <a:gd name="T90" fmla="*/ 33 w 882"/>
                <a:gd name="T91" fmla="*/ 454 h 899"/>
                <a:gd name="T92" fmla="*/ 47 w 882"/>
                <a:gd name="T93" fmla="*/ 439 h 899"/>
                <a:gd name="T94" fmla="*/ 17 w 882"/>
                <a:gd name="T95" fmla="*/ 400 h 899"/>
                <a:gd name="T96" fmla="*/ 64 w 882"/>
                <a:gd name="T97" fmla="*/ 387 h 899"/>
                <a:gd name="T98" fmla="*/ 87 w 882"/>
                <a:gd name="T99" fmla="*/ 374 h 899"/>
                <a:gd name="T100" fmla="*/ 57 w 882"/>
                <a:gd name="T101" fmla="*/ 313 h 899"/>
                <a:gd name="T102" fmla="*/ 74 w 882"/>
                <a:gd name="T103" fmla="*/ 267 h 899"/>
                <a:gd name="T104" fmla="*/ 153 w 882"/>
                <a:gd name="T105" fmla="*/ 212 h 899"/>
                <a:gd name="T106" fmla="*/ 192 w 882"/>
                <a:gd name="T107" fmla="*/ 155 h 899"/>
                <a:gd name="T108" fmla="*/ 197 w 882"/>
                <a:gd name="T109" fmla="*/ 99 h 899"/>
                <a:gd name="T110" fmla="*/ 176 w 882"/>
                <a:gd name="T111" fmla="*/ 68 h 899"/>
                <a:gd name="T112" fmla="*/ 173 w 882"/>
                <a:gd name="T113" fmla="*/ 35 h 899"/>
                <a:gd name="T114" fmla="*/ 258 w 882"/>
                <a:gd name="T115" fmla="*/ 26 h 899"/>
                <a:gd name="T116" fmla="*/ 297 w 882"/>
                <a:gd name="T117" fmla="*/ 9 h 899"/>
                <a:gd name="T118" fmla="*/ 323 w 882"/>
                <a:gd name="T119" fmla="*/ 75 h 899"/>
                <a:gd name="T120" fmla="*/ 325 w 882"/>
                <a:gd name="T121" fmla="*/ 113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2" h="899">
                  <a:moveTo>
                    <a:pt x="319" y="130"/>
                  </a:moveTo>
                  <a:lnTo>
                    <a:pt x="319" y="130"/>
                  </a:lnTo>
                  <a:lnTo>
                    <a:pt x="317" y="128"/>
                  </a:lnTo>
                  <a:lnTo>
                    <a:pt x="319" y="130"/>
                  </a:lnTo>
                  <a:lnTo>
                    <a:pt x="318" y="133"/>
                  </a:lnTo>
                  <a:lnTo>
                    <a:pt x="318" y="135"/>
                  </a:lnTo>
                  <a:lnTo>
                    <a:pt x="319" y="138"/>
                  </a:lnTo>
                  <a:lnTo>
                    <a:pt x="321" y="140"/>
                  </a:lnTo>
                  <a:lnTo>
                    <a:pt x="320" y="142"/>
                  </a:lnTo>
                  <a:lnTo>
                    <a:pt x="319" y="145"/>
                  </a:lnTo>
                  <a:lnTo>
                    <a:pt x="320" y="146"/>
                  </a:lnTo>
                  <a:lnTo>
                    <a:pt x="319" y="150"/>
                  </a:lnTo>
                  <a:lnTo>
                    <a:pt x="320" y="151"/>
                  </a:lnTo>
                  <a:lnTo>
                    <a:pt x="321" y="151"/>
                  </a:lnTo>
                  <a:lnTo>
                    <a:pt x="323" y="151"/>
                  </a:lnTo>
                  <a:lnTo>
                    <a:pt x="324" y="153"/>
                  </a:lnTo>
                  <a:lnTo>
                    <a:pt x="323" y="151"/>
                  </a:lnTo>
                  <a:lnTo>
                    <a:pt x="323" y="151"/>
                  </a:lnTo>
                  <a:lnTo>
                    <a:pt x="324" y="150"/>
                  </a:lnTo>
                  <a:lnTo>
                    <a:pt x="325" y="150"/>
                  </a:lnTo>
                  <a:lnTo>
                    <a:pt x="326" y="150"/>
                  </a:lnTo>
                  <a:lnTo>
                    <a:pt x="328" y="147"/>
                  </a:lnTo>
                  <a:lnTo>
                    <a:pt x="329" y="146"/>
                  </a:lnTo>
                  <a:lnTo>
                    <a:pt x="330" y="147"/>
                  </a:lnTo>
                  <a:lnTo>
                    <a:pt x="334" y="153"/>
                  </a:lnTo>
                  <a:lnTo>
                    <a:pt x="337" y="157"/>
                  </a:lnTo>
                  <a:lnTo>
                    <a:pt x="338" y="158"/>
                  </a:lnTo>
                  <a:lnTo>
                    <a:pt x="338" y="159"/>
                  </a:lnTo>
                  <a:lnTo>
                    <a:pt x="339" y="159"/>
                  </a:lnTo>
                  <a:lnTo>
                    <a:pt x="342" y="162"/>
                  </a:lnTo>
                  <a:lnTo>
                    <a:pt x="345" y="163"/>
                  </a:lnTo>
                  <a:lnTo>
                    <a:pt x="347" y="162"/>
                  </a:lnTo>
                  <a:lnTo>
                    <a:pt x="351" y="162"/>
                  </a:lnTo>
                  <a:lnTo>
                    <a:pt x="354" y="164"/>
                  </a:lnTo>
                  <a:lnTo>
                    <a:pt x="355" y="165"/>
                  </a:lnTo>
                  <a:lnTo>
                    <a:pt x="355" y="165"/>
                  </a:lnTo>
                  <a:lnTo>
                    <a:pt x="355" y="165"/>
                  </a:lnTo>
                  <a:lnTo>
                    <a:pt x="360" y="169"/>
                  </a:lnTo>
                  <a:lnTo>
                    <a:pt x="362" y="169"/>
                  </a:lnTo>
                  <a:lnTo>
                    <a:pt x="364" y="170"/>
                  </a:lnTo>
                  <a:lnTo>
                    <a:pt x="364" y="172"/>
                  </a:lnTo>
                  <a:lnTo>
                    <a:pt x="363" y="175"/>
                  </a:lnTo>
                  <a:lnTo>
                    <a:pt x="363" y="176"/>
                  </a:lnTo>
                  <a:lnTo>
                    <a:pt x="365" y="176"/>
                  </a:lnTo>
                  <a:lnTo>
                    <a:pt x="370" y="178"/>
                  </a:lnTo>
                  <a:lnTo>
                    <a:pt x="374" y="180"/>
                  </a:lnTo>
                  <a:lnTo>
                    <a:pt x="376" y="181"/>
                  </a:lnTo>
                  <a:lnTo>
                    <a:pt x="378" y="182"/>
                  </a:lnTo>
                  <a:lnTo>
                    <a:pt x="380" y="184"/>
                  </a:lnTo>
                  <a:lnTo>
                    <a:pt x="384" y="186"/>
                  </a:lnTo>
                  <a:lnTo>
                    <a:pt x="387" y="188"/>
                  </a:lnTo>
                  <a:lnTo>
                    <a:pt x="388" y="191"/>
                  </a:lnTo>
                  <a:lnTo>
                    <a:pt x="387" y="190"/>
                  </a:lnTo>
                  <a:lnTo>
                    <a:pt x="385" y="191"/>
                  </a:lnTo>
                  <a:lnTo>
                    <a:pt x="383" y="191"/>
                  </a:lnTo>
                  <a:lnTo>
                    <a:pt x="382" y="192"/>
                  </a:lnTo>
                  <a:lnTo>
                    <a:pt x="378" y="197"/>
                  </a:lnTo>
                  <a:lnTo>
                    <a:pt x="376" y="198"/>
                  </a:lnTo>
                  <a:lnTo>
                    <a:pt x="374" y="200"/>
                  </a:lnTo>
                  <a:lnTo>
                    <a:pt x="370" y="206"/>
                  </a:lnTo>
                  <a:lnTo>
                    <a:pt x="367" y="211"/>
                  </a:lnTo>
                  <a:lnTo>
                    <a:pt x="365" y="216"/>
                  </a:lnTo>
                  <a:lnTo>
                    <a:pt x="365" y="220"/>
                  </a:lnTo>
                  <a:lnTo>
                    <a:pt x="364" y="224"/>
                  </a:lnTo>
                  <a:lnTo>
                    <a:pt x="362" y="227"/>
                  </a:lnTo>
                  <a:lnTo>
                    <a:pt x="361" y="227"/>
                  </a:lnTo>
                  <a:lnTo>
                    <a:pt x="360" y="231"/>
                  </a:lnTo>
                  <a:lnTo>
                    <a:pt x="359" y="235"/>
                  </a:lnTo>
                  <a:lnTo>
                    <a:pt x="359" y="237"/>
                  </a:lnTo>
                  <a:lnTo>
                    <a:pt x="362" y="238"/>
                  </a:lnTo>
                  <a:lnTo>
                    <a:pt x="364" y="240"/>
                  </a:lnTo>
                  <a:lnTo>
                    <a:pt x="367" y="243"/>
                  </a:lnTo>
                  <a:lnTo>
                    <a:pt x="370" y="244"/>
                  </a:lnTo>
                  <a:lnTo>
                    <a:pt x="372" y="244"/>
                  </a:lnTo>
                  <a:lnTo>
                    <a:pt x="372" y="243"/>
                  </a:lnTo>
                  <a:lnTo>
                    <a:pt x="373" y="243"/>
                  </a:lnTo>
                  <a:lnTo>
                    <a:pt x="375" y="243"/>
                  </a:lnTo>
                  <a:lnTo>
                    <a:pt x="378" y="244"/>
                  </a:lnTo>
                  <a:lnTo>
                    <a:pt x="380" y="246"/>
                  </a:lnTo>
                  <a:lnTo>
                    <a:pt x="380" y="247"/>
                  </a:lnTo>
                  <a:lnTo>
                    <a:pt x="384" y="249"/>
                  </a:lnTo>
                  <a:lnTo>
                    <a:pt x="388" y="251"/>
                  </a:lnTo>
                  <a:lnTo>
                    <a:pt x="393" y="254"/>
                  </a:lnTo>
                  <a:lnTo>
                    <a:pt x="394" y="255"/>
                  </a:lnTo>
                  <a:lnTo>
                    <a:pt x="395" y="256"/>
                  </a:lnTo>
                  <a:lnTo>
                    <a:pt x="397" y="259"/>
                  </a:lnTo>
                  <a:lnTo>
                    <a:pt x="402" y="263"/>
                  </a:lnTo>
                  <a:lnTo>
                    <a:pt x="407" y="266"/>
                  </a:lnTo>
                  <a:lnTo>
                    <a:pt x="411" y="268"/>
                  </a:lnTo>
                  <a:lnTo>
                    <a:pt x="413" y="269"/>
                  </a:lnTo>
                  <a:lnTo>
                    <a:pt x="415" y="269"/>
                  </a:lnTo>
                  <a:lnTo>
                    <a:pt x="416" y="268"/>
                  </a:lnTo>
                  <a:lnTo>
                    <a:pt x="417" y="268"/>
                  </a:lnTo>
                  <a:lnTo>
                    <a:pt x="419" y="268"/>
                  </a:lnTo>
                  <a:lnTo>
                    <a:pt x="421" y="269"/>
                  </a:lnTo>
                  <a:lnTo>
                    <a:pt x="427" y="273"/>
                  </a:lnTo>
                  <a:lnTo>
                    <a:pt x="432" y="276"/>
                  </a:lnTo>
                  <a:lnTo>
                    <a:pt x="437" y="276"/>
                  </a:lnTo>
                  <a:lnTo>
                    <a:pt x="438" y="276"/>
                  </a:lnTo>
                  <a:lnTo>
                    <a:pt x="439" y="279"/>
                  </a:lnTo>
                  <a:lnTo>
                    <a:pt x="440" y="281"/>
                  </a:lnTo>
                  <a:lnTo>
                    <a:pt x="446" y="283"/>
                  </a:lnTo>
                  <a:lnTo>
                    <a:pt x="450" y="284"/>
                  </a:lnTo>
                  <a:lnTo>
                    <a:pt x="455" y="285"/>
                  </a:lnTo>
                  <a:lnTo>
                    <a:pt x="456" y="287"/>
                  </a:lnTo>
                  <a:lnTo>
                    <a:pt x="459" y="285"/>
                  </a:lnTo>
                  <a:lnTo>
                    <a:pt x="460" y="284"/>
                  </a:lnTo>
                  <a:lnTo>
                    <a:pt x="461" y="283"/>
                  </a:lnTo>
                  <a:lnTo>
                    <a:pt x="464" y="283"/>
                  </a:lnTo>
                  <a:lnTo>
                    <a:pt x="471" y="285"/>
                  </a:lnTo>
                  <a:lnTo>
                    <a:pt x="473" y="286"/>
                  </a:lnTo>
                  <a:lnTo>
                    <a:pt x="475" y="284"/>
                  </a:lnTo>
                  <a:lnTo>
                    <a:pt x="479" y="283"/>
                  </a:lnTo>
                  <a:lnTo>
                    <a:pt x="481" y="282"/>
                  </a:lnTo>
                  <a:lnTo>
                    <a:pt x="485" y="285"/>
                  </a:lnTo>
                  <a:lnTo>
                    <a:pt x="492" y="287"/>
                  </a:lnTo>
                  <a:lnTo>
                    <a:pt x="497" y="289"/>
                  </a:lnTo>
                  <a:lnTo>
                    <a:pt x="497" y="290"/>
                  </a:lnTo>
                  <a:lnTo>
                    <a:pt x="498" y="292"/>
                  </a:lnTo>
                  <a:lnTo>
                    <a:pt x="498" y="296"/>
                  </a:lnTo>
                  <a:lnTo>
                    <a:pt x="499" y="298"/>
                  </a:lnTo>
                  <a:lnTo>
                    <a:pt x="507" y="301"/>
                  </a:lnTo>
                  <a:lnTo>
                    <a:pt x="509" y="303"/>
                  </a:lnTo>
                  <a:lnTo>
                    <a:pt x="511" y="304"/>
                  </a:lnTo>
                  <a:lnTo>
                    <a:pt x="512" y="304"/>
                  </a:lnTo>
                  <a:lnTo>
                    <a:pt x="513" y="304"/>
                  </a:lnTo>
                  <a:lnTo>
                    <a:pt x="514" y="306"/>
                  </a:lnTo>
                  <a:lnTo>
                    <a:pt x="514" y="307"/>
                  </a:lnTo>
                  <a:lnTo>
                    <a:pt x="516" y="307"/>
                  </a:lnTo>
                  <a:lnTo>
                    <a:pt x="517" y="307"/>
                  </a:lnTo>
                  <a:lnTo>
                    <a:pt x="522" y="306"/>
                  </a:lnTo>
                  <a:lnTo>
                    <a:pt x="526" y="304"/>
                  </a:lnTo>
                  <a:lnTo>
                    <a:pt x="528" y="305"/>
                  </a:lnTo>
                  <a:lnTo>
                    <a:pt x="529" y="306"/>
                  </a:lnTo>
                  <a:lnTo>
                    <a:pt x="530" y="309"/>
                  </a:lnTo>
                  <a:lnTo>
                    <a:pt x="531" y="311"/>
                  </a:lnTo>
                  <a:lnTo>
                    <a:pt x="532" y="312"/>
                  </a:lnTo>
                  <a:lnTo>
                    <a:pt x="534" y="312"/>
                  </a:lnTo>
                  <a:lnTo>
                    <a:pt x="539" y="311"/>
                  </a:lnTo>
                  <a:lnTo>
                    <a:pt x="543" y="312"/>
                  </a:lnTo>
                  <a:lnTo>
                    <a:pt x="546" y="312"/>
                  </a:lnTo>
                  <a:lnTo>
                    <a:pt x="549" y="313"/>
                  </a:lnTo>
                  <a:lnTo>
                    <a:pt x="551" y="314"/>
                  </a:lnTo>
                  <a:lnTo>
                    <a:pt x="555" y="316"/>
                  </a:lnTo>
                  <a:lnTo>
                    <a:pt x="560" y="318"/>
                  </a:lnTo>
                  <a:lnTo>
                    <a:pt x="562" y="318"/>
                  </a:lnTo>
                  <a:lnTo>
                    <a:pt x="570" y="314"/>
                  </a:lnTo>
                  <a:lnTo>
                    <a:pt x="570" y="314"/>
                  </a:lnTo>
                  <a:lnTo>
                    <a:pt x="571" y="318"/>
                  </a:lnTo>
                  <a:lnTo>
                    <a:pt x="574" y="319"/>
                  </a:lnTo>
                  <a:lnTo>
                    <a:pt x="577" y="320"/>
                  </a:lnTo>
                  <a:lnTo>
                    <a:pt x="581" y="318"/>
                  </a:lnTo>
                  <a:lnTo>
                    <a:pt x="584" y="319"/>
                  </a:lnTo>
                  <a:lnTo>
                    <a:pt x="588" y="319"/>
                  </a:lnTo>
                  <a:lnTo>
                    <a:pt x="592" y="318"/>
                  </a:lnTo>
                  <a:lnTo>
                    <a:pt x="595" y="318"/>
                  </a:lnTo>
                  <a:lnTo>
                    <a:pt x="599" y="319"/>
                  </a:lnTo>
                  <a:lnTo>
                    <a:pt x="600" y="319"/>
                  </a:lnTo>
                  <a:lnTo>
                    <a:pt x="601" y="318"/>
                  </a:lnTo>
                  <a:lnTo>
                    <a:pt x="603" y="313"/>
                  </a:lnTo>
                  <a:lnTo>
                    <a:pt x="604" y="308"/>
                  </a:lnTo>
                  <a:lnTo>
                    <a:pt x="604" y="306"/>
                  </a:lnTo>
                  <a:lnTo>
                    <a:pt x="603" y="301"/>
                  </a:lnTo>
                  <a:lnTo>
                    <a:pt x="599" y="296"/>
                  </a:lnTo>
                  <a:lnTo>
                    <a:pt x="598" y="295"/>
                  </a:lnTo>
                  <a:lnTo>
                    <a:pt x="600" y="285"/>
                  </a:lnTo>
                  <a:lnTo>
                    <a:pt x="601" y="280"/>
                  </a:lnTo>
                  <a:lnTo>
                    <a:pt x="602" y="277"/>
                  </a:lnTo>
                  <a:lnTo>
                    <a:pt x="603" y="274"/>
                  </a:lnTo>
                  <a:lnTo>
                    <a:pt x="604" y="272"/>
                  </a:lnTo>
                  <a:lnTo>
                    <a:pt x="604" y="270"/>
                  </a:lnTo>
                  <a:lnTo>
                    <a:pt x="603" y="269"/>
                  </a:lnTo>
                  <a:lnTo>
                    <a:pt x="602" y="268"/>
                  </a:lnTo>
                  <a:lnTo>
                    <a:pt x="602" y="267"/>
                  </a:lnTo>
                  <a:lnTo>
                    <a:pt x="603" y="267"/>
                  </a:lnTo>
                  <a:lnTo>
                    <a:pt x="607" y="266"/>
                  </a:lnTo>
                  <a:lnTo>
                    <a:pt x="612" y="265"/>
                  </a:lnTo>
                  <a:lnTo>
                    <a:pt x="614" y="264"/>
                  </a:lnTo>
                  <a:lnTo>
                    <a:pt x="615" y="263"/>
                  </a:lnTo>
                  <a:lnTo>
                    <a:pt x="617" y="262"/>
                  </a:lnTo>
                  <a:lnTo>
                    <a:pt x="618" y="262"/>
                  </a:lnTo>
                  <a:lnTo>
                    <a:pt x="622" y="264"/>
                  </a:lnTo>
                  <a:lnTo>
                    <a:pt x="623" y="265"/>
                  </a:lnTo>
                  <a:lnTo>
                    <a:pt x="624" y="268"/>
                  </a:lnTo>
                  <a:lnTo>
                    <a:pt x="625" y="269"/>
                  </a:lnTo>
                  <a:lnTo>
                    <a:pt x="624" y="273"/>
                  </a:lnTo>
                  <a:lnTo>
                    <a:pt x="622" y="281"/>
                  </a:lnTo>
                  <a:lnTo>
                    <a:pt x="622" y="284"/>
                  </a:lnTo>
                  <a:lnTo>
                    <a:pt x="624" y="287"/>
                  </a:lnTo>
                  <a:lnTo>
                    <a:pt x="626" y="288"/>
                  </a:lnTo>
                  <a:lnTo>
                    <a:pt x="626" y="289"/>
                  </a:lnTo>
                  <a:lnTo>
                    <a:pt x="622" y="291"/>
                  </a:lnTo>
                  <a:lnTo>
                    <a:pt x="622" y="293"/>
                  </a:lnTo>
                  <a:lnTo>
                    <a:pt x="622" y="295"/>
                  </a:lnTo>
                  <a:lnTo>
                    <a:pt x="623" y="296"/>
                  </a:lnTo>
                  <a:lnTo>
                    <a:pt x="624" y="297"/>
                  </a:lnTo>
                  <a:lnTo>
                    <a:pt x="625" y="300"/>
                  </a:lnTo>
                  <a:lnTo>
                    <a:pt x="627" y="301"/>
                  </a:lnTo>
                  <a:lnTo>
                    <a:pt x="631" y="304"/>
                  </a:lnTo>
                  <a:lnTo>
                    <a:pt x="634" y="305"/>
                  </a:lnTo>
                  <a:lnTo>
                    <a:pt x="639" y="304"/>
                  </a:lnTo>
                  <a:lnTo>
                    <a:pt x="641" y="305"/>
                  </a:lnTo>
                  <a:lnTo>
                    <a:pt x="644" y="306"/>
                  </a:lnTo>
                  <a:lnTo>
                    <a:pt x="646" y="306"/>
                  </a:lnTo>
                  <a:lnTo>
                    <a:pt x="647" y="306"/>
                  </a:lnTo>
                  <a:lnTo>
                    <a:pt x="648" y="307"/>
                  </a:lnTo>
                  <a:lnTo>
                    <a:pt x="647" y="307"/>
                  </a:lnTo>
                  <a:lnTo>
                    <a:pt x="648" y="309"/>
                  </a:lnTo>
                  <a:lnTo>
                    <a:pt x="651" y="309"/>
                  </a:lnTo>
                  <a:lnTo>
                    <a:pt x="652" y="309"/>
                  </a:lnTo>
                  <a:lnTo>
                    <a:pt x="658" y="308"/>
                  </a:lnTo>
                  <a:lnTo>
                    <a:pt x="663" y="307"/>
                  </a:lnTo>
                  <a:lnTo>
                    <a:pt x="666" y="304"/>
                  </a:lnTo>
                  <a:lnTo>
                    <a:pt x="667" y="304"/>
                  </a:lnTo>
                  <a:lnTo>
                    <a:pt x="670" y="302"/>
                  </a:lnTo>
                  <a:lnTo>
                    <a:pt x="673" y="304"/>
                  </a:lnTo>
                  <a:lnTo>
                    <a:pt x="677" y="306"/>
                  </a:lnTo>
                  <a:lnTo>
                    <a:pt x="679" y="306"/>
                  </a:lnTo>
                  <a:lnTo>
                    <a:pt x="681" y="307"/>
                  </a:lnTo>
                  <a:lnTo>
                    <a:pt x="685" y="306"/>
                  </a:lnTo>
                  <a:lnTo>
                    <a:pt x="694" y="306"/>
                  </a:lnTo>
                  <a:lnTo>
                    <a:pt x="698" y="306"/>
                  </a:lnTo>
                  <a:lnTo>
                    <a:pt x="702" y="303"/>
                  </a:lnTo>
                  <a:lnTo>
                    <a:pt x="704" y="303"/>
                  </a:lnTo>
                  <a:lnTo>
                    <a:pt x="705" y="306"/>
                  </a:lnTo>
                  <a:lnTo>
                    <a:pt x="710" y="306"/>
                  </a:lnTo>
                  <a:lnTo>
                    <a:pt x="713" y="304"/>
                  </a:lnTo>
                  <a:lnTo>
                    <a:pt x="715" y="304"/>
                  </a:lnTo>
                  <a:lnTo>
                    <a:pt x="717" y="304"/>
                  </a:lnTo>
                  <a:lnTo>
                    <a:pt x="718" y="304"/>
                  </a:lnTo>
                  <a:lnTo>
                    <a:pt x="720" y="304"/>
                  </a:lnTo>
                  <a:lnTo>
                    <a:pt x="721" y="303"/>
                  </a:lnTo>
                  <a:lnTo>
                    <a:pt x="722" y="302"/>
                  </a:lnTo>
                  <a:lnTo>
                    <a:pt x="722" y="300"/>
                  </a:lnTo>
                  <a:lnTo>
                    <a:pt x="721" y="298"/>
                  </a:lnTo>
                  <a:lnTo>
                    <a:pt x="720" y="296"/>
                  </a:lnTo>
                  <a:lnTo>
                    <a:pt x="720" y="296"/>
                  </a:lnTo>
                  <a:lnTo>
                    <a:pt x="720" y="294"/>
                  </a:lnTo>
                  <a:lnTo>
                    <a:pt x="721" y="291"/>
                  </a:lnTo>
                  <a:lnTo>
                    <a:pt x="722" y="289"/>
                  </a:lnTo>
                  <a:lnTo>
                    <a:pt x="721" y="287"/>
                  </a:lnTo>
                  <a:lnTo>
                    <a:pt x="720" y="283"/>
                  </a:lnTo>
                  <a:lnTo>
                    <a:pt x="718" y="283"/>
                  </a:lnTo>
                  <a:lnTo>
                    <a:pt x="715" y="284"/>
                  </a:lnTo>
                  <a:lnTo>
                    <a:pt x="712" y="284"/>
                  </a:lnTo>
                  <a:lnTo>
                    <a:pt x="710" y="282"/>
                  </a:lnTo>
                  <a:lnTo>
                    <a:pt x="708" y="280"/>
                  </a:lnTo>
                  <a:lnTo>
                    <a:pt x="707" y="278"/>
                  </a:lnTo>
                  <a:lnTo>
                    <a:pt x="708" y="276"/>
                  </a:lnTo>
                  <a:lnTo>
                    <a:pt x="708" y="274"/>
                  </a:lnTo>
                  <a:lnTo>
                    <a:pt x="709" y="273"/>
                  </a:lnTo>
                  <a:lnTo>
                    <a:pt x="712" y="273"/>
                  </a:lnTo>
                  <a:lnTo>
                    <a:pt x="715" y="274"/>
                  </a:lnTo>
                  <a:lnTo>
                    <a:pt x="717" y="274"/>
                  </a:lnTo>
                  <a:lnTo>
                    <a:pt x="720" y="274"/>
                  </a:lnTo>
                  <a:lnTo>
                    <a:pt x="723" y="271"/>
                  </a:lnTo>
                  <a:lnTo>
                    <a:pt x="725" y="271"/>
                  </a:lnTo>
                  <a:lnTo>
                    <a:pt x="727" y="271"/>
                  </a:lnTo>
                  <a:lnTo>
                    <a:pt x="727" y="271"/>
                  </a:lnTo>
                  <a:lnTo>
                    <a:pt x="728" y="271"/>
                  </a:lnTo>
                  <a:lnTo>
                    <a:pt x="731" y="271"/>
                  </a:lnTo>
                  <a:lnTo>
                    <a:pt x="732" y="271"/>
                  </a:lnTo>
                  <a:lnTo>
                    <a:pt x="734" y="270"/>
                  </a:lnTo>
                  <a:lnTo>
                    <a:pt x="737" y="269"/>
                  </a:lnTo>
                  <a:lnTo>
                    <a:pt x="740" y="267"/>
                  </a:lnTo>
                  <a:lnTo>
                    <a:pt x="741" y="265"/>
                  </a:lnTo>
                  <a:lnTo>
                    <a:pt x="741" y="264"/>
                  </a:lnTo>
                  <a:lnTo>
                    <a:pt x="740" y="263"/>
                  </a:lnTo>
                  <a:lnTo>
                    <a:pt x="740" y="263"/>
                  </a:lnTo>
                  <a:lnTo>
                    <a:pt x="740" y="262"/>
                  </a:lnTo>
                  <a:lnTo>
                    <a:pt x="741" y="260"/>
                  </a:lnTo>
                  <a:lnTo>
                    <a:pt x="746" y="257"/>
                  </a:lnTo>
                  <a:lnTo>
                    <a:pt x="751" y="254"/>
                  </a:lnTo>
                  <a:lnTo>
                    <a:pt x="754" y="251"/>
                  </a:lnTo>
                  <a:lnTo>
                    <a:pt x="755" y="248"/>
                  </a:lnTo>
                  <a:lnTo>
                    <a:pt x="756" y="245"/>
                  </a:lnTo>
                  <a:lnTo>
                    <a:pt x="758" y="244"/>
                  </a:lnTo>
                  <a:lnTo>
                    <a:pt x="761" y="243"/>
                  </a:lnTo>
                  <a:lnTo>
                    <a:pt x="770" y="241"/>
                  </a:lnTo>
                  <a:lnTo>
                    <a:pt x="773" y="240"/>
                  </a:lnTo>
                  <a:lnTo>
                    <a:pt x="778" y="238"/>
                  </a:lnTo>
                  <a:lnTo>
                    <a:pt x="779" y="236"/>
                  </a:lnTo>
                  <a:lnTo>
                    <a:pt x="781" y="234"/>
                  </a:lnTo>
                  <a:lnTo>
                    <a:pt x="781" y="232"/>
                  </a:lnTo>
                  <a:lnTo>
                    <a:pt x="784" y="232"/>
                  </a:lnTo>
                  <a:lnTo>
                    <a:pt x="786" y="229"/>
                  </a:lnTo>
                  <a:lnTo>
                    <a:pt x="789" y="226"/>
                  </a:lnTo>
                  <a:lnTo>
                    <a:pt x="795" y="224"/>
                  </a:lnTo>
                  <a:lnTo>
                    <a:pt x="799" y="220"/>
                  </a:lnTo>
                  <a:lnTo>
                    <a:pt x="801" y="220"/>
                  </a:lnTo>
                  <a:lnTo>
                    <a:pt x="803" y="222"/>
                  </a:lnTo>
                  <a:lnTo>
                    <a:pt x="803" y="224"/>
                  </a:lnTo>
                  <a:lnTo>
                    <a:pt x="804" y="225"/>
                  </a:lnTo>
                  <a:lnTo>
                    <a:pt x="809" y="226"/>
                  </a:lnTo>
                  <a:lnTo>
                    <a:pt x="811" y="226"/>
                  </a:lnTo>
                  <a:lnTo>
                    <a:pt x="815" y="227"/>
                  </a:lnTo>
                  <a:lnTo>
                    <a:pt x="819" y="229"/>
                  </a:lnTo>
                  <a:lnTo>
                    <a:pt x="821" y="230"/>
                  </a:lnTo>
                  <a:lnTo>
                    <a:pt x="822" y="230"/>
                  </a:lnTo>
                  <a:lnTo>
                    <a:pt x="823" y="229"/>
                  </a:lnTo>
                  <a:lnTo>
                    <a:pt x="824" y="227"/>
                  </a:lnTo>
                  <a:lnTo>
                    <a:pt x="825" y="226"/>
                  </a:lnTo>
                  <a:lnTo>
                    <a:pt x="826" y="225"/>
                  </a:lnTo>
                  <a:lnTo>
                    <a:pt x="826" y="224"/>
                  </a:lnTo>
                  <a:lnTo>
                    <a:pt x="832" y="220"/>
                  </a:lnTo>
                  <a:lnTo>
                    <a:pt x="837" y="217"/>
                  </a:lnTo>
                  <a:lnTo>
                    <a:pt x="842" y="216"/>
                  </a:lnTo>
                  <a:lnTo>
                    <a:pt x="843" y="216"/>
                  </a:lnTo>
                  <a:lnTo>
                    <a:pt x="845" y="217"/>
                  </a:lnTo>
                  <a:lnTo>
                    <a:pt x="847" y="222"/>
                  </a:lnTo>
                  <a:lnTo>
                    <a:pt x="848" y="222"/>
                  </a:lnTo>
                  <a:lnTo>
                    <a:pt x="851" y="222"/>
                  </a:lnTo>
                  <a:lnTo>
                    <a:pt x="852" y="222"/>
                  </a:lnTo>
                  <a:lnTo>
                    <a:pt x="851" y="224"/>
                  </a:lnTo>
                  <a:lnTo>
                    <a:pt x="849" y="225"/>
                  </a:lnTo>
                  <a:lnTo>
                    <a:pt x="846" y="227"/>
                  </a:lnTo>
                  <a:lnTo>
                    <a:pt x="844" y="228"/>
                  </a:lnTo>
                  <a:lnTo>
                    <a:pt x="845" y="232"/>
                  </a:lnTo>
                  <a:lnTo>
                    <a:pt x="845" y="233"/>
                  </a:lnTo>
                  <a:lnTo>
                    <a:pt x="846" y="234"/>
                  </a:lnTo>
                  <a:lnTo>
                    <a:pt x="851" y="230"/>
                  </a:lnTo>
                  <a:lnTo>
                    <a:pt x="854" y="229"/>
                  </a:lnTo>
                  <a:lnTo>
                    <a:pt x="855" y="230"/>
                  </a:lnTo>
                  <a:lnTo>
                    <a:pt x="855" y="232"/>
                  </a:lnTo>
                  <a:lnTo>
                    <a:pt x="857" y="237"/>
                  </a:lnTo>
                  <a:lnTo>
                    <a:pt x="858" y="239"/>
                  </a:lnTo>
                  <a:lnTo>
                    <a:pt x="853" y="244"/>
                  </a:lnTo>
                  <a:lnTo>
                    <a:pt x="850" y="248"/>
                  </a:lnTo>
                  <a:lnTo>
                    <a:pt x="851" y="248"/>
                  </a:lnTo>
                  <a:lnTo>
                    <a:pt x="850" y="249"/>
                  </a:lnTo>
                  <a:lnTo>
                    <a:pt x="849" y="250"/>
                  </a:lnTo>
                  <a:lnTo>
                    <a:pt x="849" y="251"/>
                  </a:lnTo>
                  <a:lnTo>
                    <a:pt x="850" y="252"/>
                  </a:lnTo>
                  <a:lnTo>
                    <a:pt x="852" y="252"/>
                  </a:lnTo>
                  <a:lnTo>
                    <a:pt x="852" y="252"/>
                  </a:lnTo>
                  <a:lnTo>
                    <a:pt x="853" y="251"/>
                  </a:lnTo>
                  <a:lnTo>
                    <a:pt x="859" y="249"/>
                  </a:lnTo>
                  <a:lnTo>
                    <a:pt x="861" y="250"/>
                  </a:lnTo>
                  <a:lnTo>
                    <a:pt x="864" y="252"/>
                  </a:lnTo>
                  <a:lnTo>
                    <a:pt x="866" y="253"/>
                  </a:lnTo>
                  <a:lnTo>
                    <a:pt x="870" y="254"/>
                  </a:lnTo>
                  <a:lnTo>
                    <a:pt x="873" y="252"/>
                  </a:lnTo>
                  <a:lnTo>
                    <a:pt x="875" y="254"/>
                  </a:lnTo>
                  <a:lnTo>
                    <a:pt x="880" y="257"/>
                  </a:lnTo>
                  <a:lnTo>
                    <a:pt x="881" y="258"/>
                  </a:lnTo>
                  <a:lnTo>
                    <a:pt x="880" y="260"/>
                  </a:lnTo>
                  <a:lnTo>
                    <a:pt x="880" y="262"/>
                  </a:lnTo>
                  <a:lnTo>
                    <a:pt x="881" y="264"/>
                  </a:lnTo>
                  <a:lnTo>
                    <a:pt x="881" y="266"/>
                  </a:lnTo>
                  <a:lnTo>
                    <a:pt x="881" y="267"/>
                  </a:lnTo>
                  <a:lnTo>
                    <a:pt x="880" y="268"/>
                  </a:lnTo>
                  <a:lnTo>
                    <a:pt x="878" y="269"/>
                  </a:lnTo>
                  <a:lnTo>
                    <a:pt x="876" y="271"/>
                  </a:lnTo>
                  <a:lnTo>
                    <a:pt x="872" y="273"/>
                  </a:lnTo>
                  <a:lnTo>
                    <a:pt x="870" y="276"/>
                  </a:lnTo>
                  <a:lnTo>
                    <a:pt x="868" y="277"/>
                  </a:lnTo>
                  <a:lnTo>
                    <a:pt x="868" y="279"/>
                  </a:lnTo>
                  <a:lnTo>
                    <a:pt x="868" y="282"/>
                  </a:lnTo>
                  <a:lnTo>
                    <a:pt x="868" y="284"/>
                  </a:lnTo>
                  <a:lnTo>
                    <a:pt x="874" y="293"/>
                  </a:lnTo>
                  <a:lnTo>
                    <a:pt x="874" y="295"/>
                  </a:lnTo>
                  <a:lnTo>
                    <a:pt x="872" y="296"/>
                  </a:lnTo>
                  <a:lnTo>
                    <a:pt x="869" y="295"/>
                  </a:lnTo>
                  <a:lnTo>
                    <a:pt x="868" y="293"/>
                  </a:lnTo>
                  <a:lnTo>
                    <a:pt x="865" y="289"/>
                  </a:lnTo>
                  <a:lnTo>
                    <a:pt x="863" y="288"/>
                  </a:lnTo>
                  <a:lnTo>
                    <a:pt x="861" y="287"/>
                  </a:lnTo>
                  <a:lnTo>
                    <a:pt x="849" y="290"/>
                  </a:lnTo>
                  <a:lnTo>
                    <a:pt x="847" y="290"/>
                  </a:lnTo>
                  <a:lnTo>
                    <a:pt x="842" y="291"/>
                  </a:lnTo>
                  <a:lnTo>
                    <a:pt x="840" y="295"/>
                  </a:lnTo>
                  <a:lnTo>
                    <a:pt x="838" y="298"/>
                  </a:lnTo>
                  <a:lnTo>
                    <a:pt x="836" y="298"/>
                  </a:lnTo>
                  <a:lnTo>
                    <a:pt x="833" y="301"/>
                  </a:lnTo>
                  <a:lnTo>
                    <a:pt x="825" y="307"/>
                  </a:lnTo>
                  <a:lnTo>
                    <a:pt x="820" y="310"/>
                  </a:lnTo>
                  <a:lnTo>
                    <a:pt x="817" y="311"/>
                  </a:lnTo>
                  <a:lnTo>
                    <a:pt x="814" y="312"/>
                  </a:lnTo>
                  <a:lnTo>
                    <a:pt x="813" y="315"/>
                  </a:lnTo>
                  <a:lnTo>
                    <a:pt x="812" y="317"/>
                  </a:lnTo>
                  <a:lnTo>
                    <a:pt x="812" y="321"/>
                  </a:lnTo>
                  <a:lnTo>
                    <a:pt x="812" y="326"/>
                  </a:lnTo>
                  <a:lnTo>
                    <a:pt x="814" y="329"/>
                  </a:lnTo>
                  <a:lnTo>
                    <a:pt x="814" y="330"/>
                  </a:lnTo>
                  <a:lnTo>
                    <a:pt x="814" y="331"/>
                  </a:lnTo>
                  <a:lnTo>
                    <a:pt x="814" y="333"/>
                  </a:lnTo>
                  <a:lnTo>
                    <a:pt x="812" y="334"/>
                  </a:lnTo>
                  <a:lnTo>
                    <a:pt x="811" y="335"/>
                  </a:lnTo>
                  <a:lnTo>
                    <a:pt x="811" y="340"/>
                  </a:lnTo>
                  <a:lnTo>
                    <a:pt x="809" y="342"/>
                  </a:lnTo>
                  <a:lnTo>
                    <a:pt x="806" y="346"/>
                  </a:lnTo>
                  <a:lnTo>
                    <a:pt x="804" y="348"/>
                  </a:lnTo>
                  <a:lnTo>
                    <a:pt x="801" y="351"/>
                  </a:lnTo>
                  <a:lnTo>
                    <a:pt x="799" y="352"/>
                  </a:lnTo>
                  <a:lnTo>
                    <a:pt x="798" y="355"/>
                  </a:lnTo>
                  <a:lnTo>
                    <a:pt x="797" y="358"/>
                  </a:lnTo>
                  <a:lnTo>
                    <a:pt x="797" y="359"/>
                  </a:lnTo>
                  <a:lnTo>
                    <a:pt x="798" y="359"/>
                  </a:lnTo>
                  <a:lnTo>
                    <a:pt x="799" y="361"/>
                  </a:lnTo>
                  <a:lnTo>
                    <a:pt x="801" y="361"/>
                  </a:lnTo>
                  <a:lnTo>
                    <a:pt x="801" y="363"/>
                  </a:lnTo>
                  <a:lnTo>
                    <a:pt x="802" y="364"/>
                  </a:lnTo>
                  <a:lnTo>
                    <a:pt x="800" y="368"/>
                  </a:lnTo>
                  <a:lnTo>
                    <a:pt x="798" y="374"/>
                  </a:lnTo>
                  <a:lnTo>
                    <a:pt x="795" y="378"/>
                  </a:lnTo>
                  <a:lnTo>
                    <a:pt x="792" y="382"/>
                  </a:lnTo>
                  <a:lnTo>
                    <a:pt x="792" y="383"/>
                  </a:lnTo>
                  <a:lnTo>
                    <a:pt x="789" y="388"/>
                  </a:lnTo>
                  <a:lnTo>
                    <a:pt x="787" y="395"/>
                  </a:lnTo>
                  <a:lnTo>
                    <a:pt x="785" y="400"/>
                  </a:lnTo>
                  <a:lnTo>
                    <a:pt x="784" y="403"/>
                  </a:lnTo>
                  <a:lnTo>
                    <a:pt x="783" y="403"/>
                  </a:lnTo>
                  <a:lnTo>
                    <a:pt x="781" y="402"/>
                  </a:lnTo>
                  <a:lnTo>
                    <a:pt x="776" y="400"/>
                  </a:lnTo>
                  <a:lnTo>
                    <a:pt x="773" y="400"/>
                  </a:lnTo>
                  <a:lnTo>
                    <a:pt x="771" y="398"/>
                  </a:lnTo>
                  <a:lnTo>
                    <a:pt x="769" y="398"/>
                  </a:lnTo>
                  <a:lnTo>
                    <a:pt x="767" y="399"/>
                  </a:lnTo>
                  <a:lnTo>
                    <a:pt x="765" y="400"/>
                  </a:lnTo>
                  <a:lnTo>
                    <a:pt x="764" y="399"/>
                  </a:lnTo>
                  <a:lnTo>
                    <a:pt x="761" y="396"/>
                  </a:lnTo>
                  <a:lnTo>
                    <a:pt x="760" y="397"/>
                  </a:lnTo>
                  <a:lnTo>
                    <a:pt x="759" y="398"/>
                  </a:lnTo>
                  <a:lnTo>
                    <a:pt x="762" y="406"/>
                  </a:lnTo>
                  <a:lnTo>
                    <a:pt x="763" y="410"/>
                  </a:lnTo>
                  <a:lnTo>
                    <a:pt x="762" y="414"/>
                  </a:lnTo>
                  <a:lnTo>
                    <a:pt x="762" y="421"/>
                  </a:lnTo>
                  <a:lnTo>
                    <a:pt x="761" y="427"/>
                  </a:lnTo>
                  <a:lnTo>
                    <a:pt x="760" y="429"/>
                  </a:lnTo>
                  <a:lnTo>
                    <a:pt x="759" y="430"/>
                  </a:lnTo>
                  <a:lnTo>
                    <a:pt x="758" y="431"/>
                  </a:lnTo>
                  <a:lnTo>
                    <a:pt x="756" y="430"/>
                  </a:lnTo>
                  <a:lnTo>
                    <a:pt x="755" y="430"/>
                  </a:lnTo>
                  <a:lnTo>
                    <a:pt x="755" y="432"/>
                  </a:lnTo>
                  <a:lnTo>
                    <a:pt x="755" y="434"/>
                  </a:lnTo>
                  <a:lnTo>
                    <a:pt x="754" y="438"/>
                  </a:lnTo>
                  <a:lnTo>
                    <a:pt x="753" y="441"/>
                  </a:lnTo>
                  <a:lnTo>
                    <a:pt x="753" y="444"/>
                  </a:lnTo>
                  <a:lnTo>
                    <a:pt x="753" y="446"/>
                  </a:lnTo>
                  <a:lnTo>
                    <a:pt x="755" y="452"/>
                  </a:lnTo>
                  <a:lnTo>
                    <a:pt x="755" y="455"/>
                  </a:lnTo>
                  <a:lnTo>
                    <a:pt x="755" y="457"/>
                  </a:lnTo>
                  <a:lnTo>
                    <a:pt x="754" y="457"/>
                  </a:lnTo>
                  <a:lnTo>
                    <a:pt x="753" y="457"/>
                  </a:lnTo>
                  <a:lnTo>
                    <a:pt x="751" y="458"/>
                  </a:lnTo>
                  <a:lnTo>
                    <a:pt x="751" y="460"/>
                  </a:lnTo>
                  <a:lnTo>
                    <a:pt x="749" y="464"/>
                  </a:lnTo>
                  <a:lnTo>
                    <a:pt x="748" y="465"/>
                  </a:lnTo>
                  <a:lnTo>
                    <a:pt x="746" y="464"/>
                  </a:lnTo>
                  <a:lnTo>
                    <a:pt x="743" y="461"/>
                  </a:lnTo>
                  <a:lnTo>
                    <a:pt x="742" y="460"/>
                  </a:lnTo>
                  <a:lnTo>
                    <a:pt x="741" y="460"/>
                  </a:lnTo>
                  <a:lnTo>
                    <a:pt x="740" y="461"/>
                  </a:lnTo>
                  <a:lnTo>
                    <a:pt x="740" y="463"/>
                  </a:lnTo>
                  <a:lnTo>
                    <a:pt x="739" y="464"/>
                  </a:lnTo>
                  <a:lnTo>
                    <a:pt x="737" y="465"/>
                  </a:lnTo>
                  <a:lnTo>
                    <a:pt x="737" y="463"/>
                  </a:lnTo>
                  <a:lnTo>
                    <a:pt x="736" y="450"/>
                  </a:lnTo>
                  <a:lnTo>
                    <a:pt x="735" y="447"/>
                  </a:lnTo>
                  <a:lnTo>
                    <a:pt x="735" y="442"/>
                  </a:lnTo>
                  <a:lnTo>
                    <a:pt x="734" y="440"/>
                  </a:lnTo>
                  <a:lnTo>
                    <a:pt x="733" y="438"/>
                  </a:lnTo>
                  <a:lnTo>
                    <a:pt x="732" y="435"/>
                  </a:lnTo>
                  <a:lnTo>
                    <a:pt x="731" y="434"/>
                  </a:lnTo>
                  <a:lnTo>
                    <a:pt x="731" y="429"/>
                  </a:lnTo>
                  <a:lnTo>
                    <a:pt x="730" y="423"/>
                  </a:lnTo>
                  <a:lnTo>
                    <a:pt x="730" y="421"/>
                  </a:lnTo>
                  <a:lnTo>
                    <a:pt x="729" y="416"/>
                  </a:lnTo>
                  <a:lnTo>
                    <a:pt x="727" y="409"/>
                  </a:lnTo>
                  <a:lnTo>
                    <a:pt x="726" y="410"/>
                  </a:lnTo>
                  <a:lnTo>
                    <a:pt x="724" y="408"/>
                  </a:lnTo>
                  <a:lnTo>
                    <a:pt x="724" y="408"/>
                  </a:lnTo>
                  <a:lnTo>
                    <a:pt x="721" y="410"/>
                  </a:lnTo>
                  <a:lnTo>
                    <a:pt x="720" y="409"/>
                  </a:lnTo>
                  <a:lnTo>
                    <a:pt x="718" y="409"/>
                  </a:lnTo>
                  <a:lnTo>
                    <a:pt x="718" y="412"/>
                  </a:lnTo>
                  <a:lnTo>
                    <a:pt x="718" y="415"/>
                  </a:lnTo>
                  <a:lnTo>
                    <a:pt x="718" y="416"/>
                  </a:lnTo>
                  <a:lnTo>
                    <a:pt x="713" y="420"/>
                  </a:lnTo>
                  <a:lnTo>
                    <a:pt x="713" y="422"/>
                  </a:lnTo>
                  <a:lnTo>
                    <a:pt x="713" y="425"/>
                  </a:lnTo>
                  <a:lnTo>
                    <a:pt x="713" y="428"/>
                  </a:lnTo>
                  <a:lnTo>
                    <a:pt x="712" y="430"/>
                  </a:lnTo>
                  <a:lnTo>
                    <a:pt x="711" y="432"/>
                  </a:lnTo>
                  <a:lnTo>
                    <a:pt x="708" y="432"/>
                  </a:lnTo>
                  <a:lnTo>
                    <a:pt x="707" y="432"/>
                  </a:lnTo>
                  <a:lnTo>
                    <a:pt x="705" y="430"/>
                  </a:lnTo>
                  <a:lnTo>
                    <a:pt x="704" y="427"/>
                  </a:lnTo>
                  <a:lnTo>
                    <a:pt x="703" y="425"/>
                  </a:lnTo>
                  <a:lnTo>
                    <a:pt x="702" y="425"/>
                  </a:lnTo>
                  <a:lnTo>
                    <a:pt x="701" y="425"/>
                  </a:lnTo>
                  <a:lnTo>
                    <a:pt x="701" y="427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00" y="429"/>
                  </a:lnTo>
                  <a:lnTo>
                    <a:pt x="699" y="428"/>
                  </a:lnTo>
                  <a:lnTo>
                    <a:pt x="697" y="419"/>
                  </a:lnTo>
                  <a:lnTo>
                    <a:pt x="695" y="413"/>
                  </a:lnTo>
                  <a:lnTo>
                    <a:pt x="694" y="410"/>
                  </a:lnTo>
                  <a:lnTo>
                    <a:pt x="696" y="406"/>
                  </a:lnTo>
                  <a:lnTo>
                    <a:pt x="697" y="402"/>
                  </a:lnTo>
                  <a:lnTo>
                    <a:pt x="700" y="398"/>
                  </a:lnTo>
                  <a:lnTo>
                    <a:pt x="701" y="397"/>
                  </a:lnTo>
                  <a:lnTo>
                    <a:pt x="701" y="395"/>
                  </a:lnTo>
                  <a:lnTo>
                    <a:pt x="702" y="395"/>
                  </a:lnTo>
                  <a:lnTo>
                    <a:pt x="705" y="396"/>
                  </a:lnTo>
                  <a:lnTo>
                    <a:pt x="707" y="395"/>
                  </a:lnTo>
                  <a:lnTo>
                    <a:pt x="708" y="393"/>
                  </a:lnTo>
                  <a:lnTo>
                    <a:pt x="710" y="392"/>
                  </a:lnTo>
                  <a:lnTo>
                    <a:pt x="712" y="392"/>
                  </a:lnTo>
                  <a:lnTo>
                    <a:pt x="713" y="392"/>
                  </a:lnTo>
                  <a:lnTo>
                    <a:pt x="715" y="393"/>
                  </a:lnTo>
                  <a:lnTo>
                    <a:pt x="716" y="392"/>
                  </a:lnTo>
                  <a:lnTo>
                    <a:pt x="717" y="390"/>
                  </a:lnTo>
                  <a:lnTo>
                    <a:pt x="718" y="388"/>
                  </a:lnTo>
                  <a:lnTo>
                    <a:pt x="718" y="387"/>
                  </a:lnTo>
                  <a:lnTo>
                    <a:pt x="720" y="387"/>
                  </a:lnTo>
                  <a:lnTo>
                    <a:pt x="722" y="386"/>
                  </a:lnTo>
                  <a:lnTo>
                    <a:pt x="722" y="386"/>
                  </a:lnTo>
                  <a:lnTo>
                    <a:pt x="723" y="385"/>
                  </a:lnTo>
                  <a:lnTo>
                    <a:pt x="724" y="382"/>
                  </a:lnTo>
                  <a:lnTo>
                    <a:pt x="726" y="376"/>
                  </a:lnTo>
                  <a:lnTo>
                    <a:pt x="727" y="374"/>
                  </a:lnTo>
                  <a:lnTo>
                    <a:pt x="727" y="373"/>
                  </a:lnTo>
                  <a:lnTo>
                    <a:pt x="727" y="370"/>
                  </a:lnTo>
                  <a:lnTo>
                    <a:pt x="727" y="369"/>
                  </a:lnTo>
                  <a:lnTo>
                    <a:pt x="732" y="371"/>
                  </a:lnTo>
                  <a:lnTo>
                    <a:pt x="733" y="371"/>
                  </a:lnTo>
                  <a:lnTo>
                    <a:pt x="734" y="370"/>
                  </a:lnTo>
                  <a:lnTo>
                    <a:pt x="735" y="369"/>
                  </a:lnTo>
                  <a:lnTo>
                    <a:pt x="734" y="368"/>
                  </a:lnTo>
                  <a:lnTo>
                    <a:pt x="731" y="365"/>
                  </a:lnTo>
                  <a:lnTo>
                    <a:pt x="726" y="363"/>
                  </a:lnTo>
                  <a:lnTo>
                    <a:pt x="721" y="360"/>
                  </a:lnTo>
                  <a:lnTo>
                    <a:pt x="713" y="361"/>
                  </a:lnTo>
                  <a:lnTo>
                    <a:pt x="704" y="361"/>
                  </a:lnTo>
                  <a:lnTo>
                    <a:pt x="702" y="361"/>
                  </a:lnTo>
                  <a:lnTo>
                    <a:pt x="699" y="360"/>
                  </a:lnTo>
                  <a:lnTo>
                    <a:pt x="691" y="360"/>
                  </a:lnTo>
                  <a:lnTo>
                    <a:pt x="681" y="361"/>
                  </a:lnTo>
                  <a:lnTo>
                    <a:pt x="678" y="360"/>
                  </a:lnTo>
                  <a:lnTo>
                    <a:pt x="676" y="360"/>
                  </a:lnTo>
                  <a:lnTo>
                    <a:pt x="673" y="361"/>
                  </a:lnTo>
                  <a:lnTo>
                    <a:pt x="667" y="359"/>
                  </a:lnTo>
                  <a:lnTo>
                    <a:pt x="663" y="359"/>
                  </a:lnTo>
                  <a:lnTo>
                    <a:pt x="660" y="357"/>
                  </a:lnTo>
                  <a:lnTo>
                    <a:pt x="655" y="356"/>
                  </a:lnTo>
                  <a:lnTo>
                    <a:pt x="655" y="356"/>
                  </a:lnTo>
                  <a:lnTo>
                    <a:pt x="654" y="356"/>
                  </a:lnTo>
                  <a:lnTo>
                    <a:pt x="653" y="354"/>
                  </a:lnTo>
                  <a:lnTo>
                    <a:pt x="653" y="353"/>
                  </a:lnTo>
                  <a:lnTo>
                    <a:pt x="654" y="347"/>
                  </a:lnTo>
                  <a:lnTo>
                    <a:pt x="653" y="338"/>
                  </a:lnTo>
                  <a:lnTo>
                    <a:pt x="654" y="334"/>
                  </a:lnTo>
                  <a:lnTo>
                    <a:pt x="651" y="327"/>
                  </a:lnTo>
                  <a:lnTo>
                    <a:pt x="650" y="325"/>
                  </a:lnTo>
                  <a:lnTo>
                    <a:pt x="648" y="325"/>
                  </a:lnTo>
                  <a:lnTo>
                    <a:pt x="647" y="326"/>
                  </a:lnTo>
                  <a:lnTo>
                    <a:pt x="647" y="328"/>
                  </a:lnTo>
                  <a:lnTo>
                    <a:pt x="647" y="330"/>
                  </a:lnTo>
                  <a:lnTo>
                    <a:pt x="646" y="332"/>
                  </a:lnTo>
                  <a:lnTo>
                    <a:pt x="644" y="333"/>
                  </a:lnTo>
                  <a:lnTo>
                    <a:pt x="641" y="332"/>
                  </a:lnTo>
                  <a:lnTo>
                    <a:pt x="638" y="331"/>
                  </a:lnTo>
                  <a:lnTo>
                    <a:pt x="635" y="329"/>
                  </a:lnTo>
                  <a:lnTo>
                    <a:pt x="633" y="326"/>
                  </a:lnTo>
                  <a:lnTo>
                    <a:pt x="633" y="322"/>
                  </a:lnTo>
                  <a:lnTo>
                    <a:pt x="631" y="319"/>
                  </a:lnTo>
                  <a:lnTo>
                    <a:pt x="629" y="319"/>
                  </a:lnTo>
                  <a:lnTo>
                    <a:pt x="629" y="318"/>
                  </a:lnTo>
                  <a:lnTo>
                    <a:pt x="628" y="319"/>
                  </a:lnTo>
                  <a:lnTo>
                    <a:pt x="627" y="320"/>
                  </a:lnTo>
                  <a:lnTo>
                    <a:pt x="628" y="322"/>
                  </a:lnTo>
                  <a:lnTo>
                    <a:pt x="629" y="323"/>
                  </a:lnTo>
                  <a:lnTo>
                    <a:pt x="628" y="324"/>
                  </a:lnTo>
                  <a:lnTo>
                    <a:pt x="628" y="324"/>
                  </a:lnTo>
                  <a:lnTo>
                    <a:pt x="626" y="324"/>
                  </a:lnTo>
                  <a:lnTo>
                    <a:pt x="624" y="324"/>
                  </a:lnTo>
                  <a:lnTo>
                    <a:pt x="622" y="323"/>
                  </a:lnTo>
                  <a:lnTo>
                    <a:pt x="621" y="323"/>
                  </a:lnTo>
                  <a:lnTo>
                    <a:pt x="620" y="323"/>
                  </a:lnTo>
                  <a:lnTo>
                    <a:pt x="620" y="321"/>
                  </a:lnTo>
                  <a:lnTo>
                    <a:pt x="618" y="318"/>
                  </a:lnTo>
                  <a:lnTo>
                    <a:pt x="615" y="315"/>
                  </a:lnTo>
                  <a:lnTo>
                    <a:pt x="612" y="313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2" y="318"/>
                  </a:lnTo>
                  <a:lnTo>
                    <a:pt x="612" y="319"/>
                  </a:lnTo>
                  <a:lnTo>
                    <a:pt x="612" y="320"/>
                  </a:lnTo>
                  <a:lnTo>
                    <a:pt x="611" y="322"/>
                  </a:lnTo>
                  <a:lnTo>
                    <a:pt x="610" y="324"/>
                  </a:lnTo>
                  <a:lnTo>
                    <a:pt x="606" y="326"/>
                  </a:lnTo>
                  <a:lnTo>
                    <a:pt x="604" y="329"/>
                  </a:lnTo>
                  <a:lnTo>
                    <a:pt x="603" y="332"/>
                  </a:lnTo>
                  <a:lnTo>
                    <a:pt x="602" y="334"/>
                  </a:lnTo>
                  <a:lnTo>
                    <a:pt x="601" y="336"/>
                  </a:lnTo>
                  <a:lnTo>
                    <a:pt x="602" y="338"/>
                  </a:lnTo>
                  <a:lnTo>
                    <a:pt x="603" y="339"/>
                  </a:lnTo>
                  <a:lnTo>
                    <a:pt x="607" y="340"/>
                  </a:lnTo>
                  <a:lnTo>
                    <a:pt x="610" y="343"/>
                  </a:lnTo>
                  <a:lnTo>
                    <a:pt x="613" y="347"/>
                  </a:lnTo>
                  <a:lnTo>
                    <a:pt x="614" y="348"/>
                  </a:lnTo>
                  <a:lnTo>
                    <a:pt x="617" y="350"/>
                  </a:lnTo>
                  <a:lnTo>
                    <a:pt x="622" y="350"/>
                  </a:lnTo>
                  <a:lnTo>
                    <a:pt x="623" y="351"/>
                  </a:lnTo>
                  <a:lnTo>
                    <a:pt x="624" y="354"/>
                  </a:lnTo>
                  <a:lnTo>
                    <a:pt x="625" y="354"/>
                  </a:lnTo>
                  <a:lnTo>
                    <a:pt x="628" y="356"/>
                  </a:lnTo>
                  <a:lnTo>
                    <a:pt x="628" y="357"/>
                  </a:lnTo>
                  <a:lnTo>
                    <a:pt x="627" y="358"/>
                  </a:lnTo>
                  <a:lnTo>
                    <a:pt x="626" y="359"/>
                  </a:lnTo>
                  <a:lnTo>
                    <a:pt x="624" y="360"/>
                  </a:lnTo>
                  <a:lnTo>
                    <a:pt x="622" y="360"/>
                  </a:lnTo>
                  <a:lnTo>
                    <a:pt x="620" y="360"/>
                  </a:lnTo>
                  <a:lnTo>
                    <a:pt x="617" y="359"/>
                  </a:lnTo>
                  <a:lnTo>
                    <a:pt x="613" y="359"/>
                  </a:lnTo>
                  <a:lnTo>
                    <a:pt x="611" y="367"/>
                  </a:lnTo>
                  <a:lnTo>
                    <a:pt x="609" y="370"/>
                  </a:lnTo>
                  <a:lnTo>
                    <a:pt x="607" y="370"/>
                  </a:lnTo>
                  <a:lnTo>
                    <a:pt x="605" y="369"/>
                  </a:lnTo>
                  <a:lnTo>
                    <a:pt x="604" y="369"/>
                  </a:lnTo>
                  <a:lnTo>
                    <a:pt x="600" y="375"/>
                  </a:lnTo>
                  <a:lnTo>
                    <a:pt x="600" y="377"/>
                  </a:lnTo>
                  <a:lnTo>
                    <a:pt x="600" y="378"/>
                  </a:lnTo>
                  <a:lnTo>
                    <a:pt x="601" y="381"/>
                  </a:lnTo>
                  <a:lnTo>
                    <a:pt x="603" y="382"/>
                  </a:lnTo>
                  <a:lnTo>
                    <a:pt x="606" y="384"/>
                  </a:lnTo>
                  <a:lnTo>
                    <a:pt x="607" y="383"/>
                  </a:lnTo>
                  <a:lnTo>
                    <a:pt x="610" y="384"/>
                  </a:lnTo>
                  <a:lnTo>
                    <a:pt x="611" y="386"/>
                  </a:lnTo>
                  <a:lnTo>
                    <a:pt x="614" y="387"/>
                  </a:lnTo>
                  <a:lnTo>
                    <a:pt x="618" y="388"/>
                  </a:lnTo>
                  <a:lnTo>
                    <a:pt x="621" y="390"/>
                  </a:lnTo>
                  <a:lnTo>
                    <a:pt x="621" y="391"/>
                  </a:lnTo>
                  <a:lnTo>
                    <a:pt x="621" y="392"/>
                  </a:lnTo>
                  <a:lnTo>
                    <a:pt x="620" y="397"/>
                  </a:lnTo>
                  <a:lnTo>
                    <a:pt x="620" y="398"/>
                  </a:lnTo>
                  <a:lnTo>
                    <a:pt x="618" y="405"/>
                  </a:lnTo>
                  <a:lnTo>
                    <a:pt x="616" y="410"/>
                  </a:lnTo>
                  <a:lnTo>
                    <a:pt x="617" y="412"/>
                  </a:lnTo>
                  <a:lnTo>
                    <a:pt x="618" y="413"/>
                  </a:lnTo>
                  <a:lnTo>
                    <a:pt x="618" y="414"/>
                  </a:lnTo>
                  <a:lnTo>
                    <a:pt x="620" y="416"/>
                  </a:lnTo>
                  <a:lnTo>
                    <a:pt x="622" y="417"/>
                  </a:lnTo>
                  <a:lnTo>
                    <a:pt x="620" y="422"/>
                  </a:lnTo>
                  <a:lnTo>
                    <a:pt x="621" y="423"/>
                  </a:lnTo>
                  <a:lnTo>
                    <a:pt x="623" y="424"/>
                  </a:lnTo>
                  <a:lnTo>
                    <a:pt x="627" y="425"/>
                  </a:lnTo>
                  <a:lnTo>
                    <a:pt x="627" y="426"/>
                  </a:lnTo>
                  <a:lnTo>
                    <a:pt x="625" y="430"/>
                  </a:lnTo>
                  <a:lnTo>
                    <a:pt x="625" y="433"/>
                  </a:lnTo>
                  <a:lnTo>
                    <a:pt x="627" y="436"/>
                  </a:lnTo>
                  <a:lnTo>
                    <a:pt x="627" y="442"/>
                  </a:lnTo>
                  <a:lnTo>
                    <a:pt x="627" y="443"/>
                  </a:lnTo>
                  <a:lnTo>
                    <a:pt x="627" y="444"/>
                  </a:lnTo>
                  <a:lnTo>
                    <a:pt x="628" y="447"/>
                  </a:lnTo>
                  <a:lnTo>
                    <a:pt x="631" y="455"/>
                  </a:lnTo>
                  <a:lnTo>
                    <a:pt x="631" y="458"/>
                  </a:lnTo>
                  <a:lnTo>
                    <a:pt x="631" y="461"/>
                  </a:lnTo>
                  <a:lnTo>
                    <a:pt x="630" y="466"/>
                  </a:lnTo>
                  <a:lnTo>
                    <a:pt x="628" y="466"/>
                  </a:lnTo>
                  <a:lnTo>
                    <a:pt x="630" y="469"/>
                  </a:lnTo>
                  <a:lnTo>
                    <a:pt x="631" y="472"/>
                  </a:lnTo>
                  <a:lnTo>
                    <a:pt x="631" y="475"/>
                  </a:lnTo>
                  <a:lnTo>
                    <a:pt x="628" y="475"/>
                  </a:lnTo>
                  <a:lnTo>
                    <a:pt x="627" y="475"/>
                  </a:lnTo>
                  <a:lnTo>
                    <a:pt x="625" y="473"/>
                  </a:lnTo>
                  <a:lnTo>
                    <a:pt x="624" y="475"/>
                  </a:lnTo>
                  <a:lnTo>
                    <a:pt x="622" y="477"/>
                  </a:lnTo>
                  <a:lnTo>
                    <a:pt x="620" y="476"/>
                  </a:lnTo>
                  <a:lnTo>
                    <a:pt x="620" y="475"/>
                  </a:lnTo>
                  <a:lnTo>
                    <a:pt x="620" y="473"/>
                  </a:lnTo>
                  <a:lnTo>
                    <a:pt x="622" y="464"/>
                  </a:lnTo>
                  <a:lnTo>
                    <a:pt x="621" y="463"/>
                  </a:lnTo>
                  <a:lnTo>
                    <a:pt x="620" y="462"/>
                  </a:lnTo>
                  <a:lnTo>
                    <a:pt x="619" y="462"/>
                  </a:lnTo>
                  <a:lnTo>
                    <a:pt x="618" y="460"/>
                  </a:lnTo>
                  <a:lnTo>
                    <a:pt x="616" y="469"/>
                  </a:lnTo>
                  <a:lnTo>
                    <a:pt x="617" y="473"/>
                  </a:lnTo>
                  <a:lnTo>
                    <a:pt x="617" y="475"/>
                  </a:lnTo>
                  <a:lnTo>
                    <a:pt x="612" y="477"/>
                  </a:lnTo>
                  <a:lnTo>
                    <a:pt x="608" y="473"/>
                  </a:lnTo>
                  <a:lnTo>
                    <a:pt x="607" y="472"/>
                  </a:lnTo>
                  <a:lnTo>
                    <a:pt x="607" y="474"/>
                  </a:lnTo>
                  <a:lnTo>
                    <a:pt x="607" y="476"/>
                  </a:lnTo>
                  <a:lnTo>
                    <a:pt x="603" y="475"/>
                  </a:lnTo>
                  <a:lnTo>
                    <a:pt x="601" y="474"/>
                  </a:lnTo>
                  <a:lnTo>
                    <a:pt x="602" y="471"/>
                  </a:lnTo>
                  <a:lnTo>
                    <a:pt x="605" y="463"/>
                  </a:lnTo>
                  <a:lnTo>
                    <a:pt x="605" y="460"/>
                  </a:lnTo>
                  <a:lnTo>
                    <a:pt x="601" y="457"/>
                  </a:lnTo>
                  <a:lnTo>
                    <a:pt x="599" y="455"/>
                  </a:lnTo>
                  <a:lnTo>
                    <a:pt x="597" y="452"/>
                  </a:lnTo>
                  <a:lnTo>
                    <a:pt x="598" y="456"/>
                  </a:lnTo>
                  <a:lnTo>
                    <a:pt x="600" y="457"/>
                  </a:lnTo>
                  <a:lnTo>
                    <a:pt x="601" y="458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601" y="464"/>
                  </a:lnTo>
                  <a:lnTo>
                    <a:pt x="598" y="469"/>
                  </a:lnTo>
                  <a:lnTo>
                    <a:pt x="594" y="473"/>
                  </a:lnTo>
                  <a:lnTo>
                    <a:pt x="589" y="475"/>
                  </a:lnTo>
                  <a:lnTo>
                    <a:pt x="575" y="479"/>
                  </a:lnTo>
                  <a:lnTo>
                    <a:pt x="572" y="480"/>
                  </a:lnTo>
                  <a:lnTo>
                    <a:pt x="568" y="485"/>
                  </a:lnTo>
                  <a:lnTo>
                    <a:pt x="565" y="488"/>
                  </a:lnTo>
                  <a:lnTo>
                    <a:pt x="564" y="493"/>
                  </a:lnTo>
                  <a:lnTo>
                    <a:pt x="566" y="497"/>
                  </a:lnTo>
                  <a:lnTo>
                    <a:pt x="567" y="504"/>
                  </a:lnTo>
                  <a:lnTo>
                    <a:pt x="568" y="506"/>
                  </a:lnTo>
                  <a:lnTo>
                    <a:pt x="566" y="508"/>
                  </a:lnTo>
                  <a:lnTo>
                    <a:pt x="564" y="511"/>
                  </a:lnTo>
                  <a:lnTo>
                    <a:pt x="562" y="515"/>
                  </a:lnTo>
                  <a:lnTo>
                    <a:pt x="562" y="517"/>
                  </a:lnTo>
                  <a:lnTo>
                    <a:pt x="561" y="518"/>
                  </a:lnTo>
                  <a:lnTo>
                    <a:pt x="554" y="523"/>
                  </a:lnTo>
                  <a:lnTo>
                    <a:pt x="552" y="526"/>
                  </a:lnTo>
                  <a:lnTo>
                    <a:pt x="550" y="528"/>
                  </a:lnTo>
                  <a:lnTo>
                    <a:pt x="548" y="526"/>
                  </a:lnTo>
                  <a:lnTo>
                    <a:pt x="547" y="527"/>
                  </a:lnTo>
                  <a:lnTo>
                    <a:pt x="548" y="529"/>
                  </a:lnTo>
                  <a:lnTo>
                    <a:pt x="548" y="530"/>
                  </a:lnTo>
                  <a:lnTo>
                    <a:pt x="547" y="531"/>
                  </a:lnTo>
                  <a:lnTo>
                    <a:pt x="545" y="532"/>
                  </a:lnTo>
                  <a:lnTo>
                    <a:pt x="534" y="535"/>
                  </a:lnTo>
                  <a:lnTo>
                    <a:pt x="526" y="538"/>
                  </a:lnTo>
                  <a:lnTo>
                    <a:pt x="524" y="538"/>
                  </a:lnTo>
                  <a:lnTo>
                    <a:pt x="524" y="537"/>
                  </a:lnTo>
                  <a:lnTo>
                    <a:pt x="526" y="536"/>
                  </a:lnTo>
                  <a:lnTo>
                    <a:pt x="525" y="532"/>
                  </a:lnTo>
                  <a:lnTo>
                    <a:pt x="524" y="532"/>
                  </a:lnTo>
                  <a:lnTo>
                    <a:pt x="523" y="532"/>
                  </a:lnTo>
                  <a:lnTo>
                    <a:pt x="516" y="536"/>
                  </a:lnTo>
                  <a:lnTo>
                    <a:pt x="513" y="540"/>
                  </a:lnTo>
                  <a:lnTo>
                    <a:pt x="514" y="541"/>
                  </a:lnTo>
                  <a:lnTo>
                    <a:pt x="515" y="541"/>
                  </a:lnTo>
                  <a:lnTo>
                    <a:pt x="519" y="538"/>
                  </a:lnTo>
                  <a:lnTo>
                    <a:pt x="522" y="539"/>
                  </a:lnTo>
                  <a:lnTo>
                    <a:pt x="522" y="540"/>
                  </a:lnTo>
                  <a:lnTo>
                    <a:pt x="515" y="544"/>
                  </a:lnTo>
                  <a:lnTo>
                    <a:pt x="502" y="556"/>
                  </a:lnTo>
                  <a:lnTo>
                    <a:pt x="501" y="559"/>
                  </a:lnTo>
                  <a:lnTo>
                    <a:pt x="499" y="561"/>
                  </a:lnTo>
                  <a:lnTo>
                    <a:pt x="497" y="564"/>
                  </a:lnTo>
                  <a:lnTo>
                    <a:pt x="492" y="570"/>
                  </a:lnTo>
                  <a:lnTo>
                    <a:pt x="484" y="579"/>
                  </a:lnTo>
                  <a:lnTo>
                    <a:pt x="482" y="583"/>
                  </a:lnTo>
                  <a:lnTo>
                    <a:pt x="468" y="590"/>
                  </a:lnTo>
                  <a:lnTo>
                    <a:pt x="466" y="592"/>
                  </a:lnTo>
                  <a:lnTo>
                    <a:pt x="460" y="599"/>
                  </a:lnTo>
                  <a:lnTo>
                    <a:pt x="454" y="604"/>
                  </a:lnTo>
                  <a:lnTo>
                    <a:pt x="447" y="609"/>
                  </a:lnTo>
                  <a:lnTo>
                    <a:pt x="436" y="615"/>
                  </a:lnTo>
                  <a:lnTo>
                    <a:pt x="429" y="621"/>
                  </a:lnTo>
                  <a:lnTo>
                    <a:pt x="427" y="624"/>
                  </a:lnTo>
                  <a:lnTo>
                    <a:pt x="427" y="625"/>
                  </a:lnTo>
                  <a:lnTo>
                    <a:pt x="427" y="627"/>
                  </a:lnTo>
                  <a:lnTo>
                    <a:pt x="428" y="629"/>
                  </a:lnTo>
                  <a:lnTo>
                    <a:pt x="429" y="630"/>
                  </a:lnTo>
                  <a:lnTo>
                    <a:pt x="428" y="633"/>
                  </a:lnTo>
                  <a:lnTo>
                    <a:pt x="428" y="634"/>
                  </a:lnTo>
                  <a:lnTo>
                    <a:pt x="426" y="637"/>
                  </a:lnTo>
                  <a:lnTo>
                    <a:pt x="422" y="639"/>
                  </a:lnTo>
                  <a:lnTo>
                    <a:pt x="411" y="644"/>
                  </a:lnTo>
                  <a:lnTo>
                    <a:pt x="409" y="644"/>
                  </a:lnTo>
                  <a:lnTo>
                    <a:pt x="400" y="643"/>
                  </a:lnTo>
                  <a:lnTo>
                    <a:pt x="397" y="644"/>
                  </a:lnTo>
                  <a:lnTo>
                    <a:pt x="395" y="646"/>
                  </a:lnTo>
                  <a:lnTo>
                    <a:pt x="392" y="656"/>
                  </a:lnTo>
                  <a:lnTo>
                    <a:pt x="388" y="658"/>
                  </a:lnTo>
                  <a:lnTo>
                    <a:pt x="387" y="661"/>
                  </a:lnTo>
                  <a:lnTo>
                    <a:pt x="387" y="662"/>
                  </a:lnTo>
                  <a:lnTo>
                    <a:pt x="385" y="662"/>
                  </a:lnTo>
                  <a:lnTo>
                    <a:pt x="384" y="662"/>
                  </a:lnTo>
                  <a:lnTo>
                    <a:pt x="382" y="662"/>
                  </a:lnTo>
                  <a:lnTo>
                    <a:pt x="381" y="659"/>
                  </a:lnTo>
                  <a:lnTo>
                    <a:pt x="379" y="658"/>
                  </a:lnTo>
                  <a:lnTo>
                    <a:pt x="377" y="658"/>
                  </a:lnTo>
                  <a:lnTo>
                    <a:pt x="369" y="661"/>
                  </a:lnTo>
                  <a:lnTo>
                    <a:pt x="367" y="664"/>
                  </a:lnTo>
                  <a:lnTo>
                    <a:pt x="360" y="675"/>
                  </a:lnTo>
                  <a:lnTo>
                    <a:pt x="359" y="684"/>
                  </a:lnTo>
                  <a:lnTo>
                    <a:pt x="360" y="692"/>
                  </a:lnTo>
                  <a:lnTo>
                    <a:pt x="362" y="699"/>
                  </a:lnTo>
                  <a:lnTo>
                    <a:pt x="363" y="702"/>
                  </a:lnTo>
                  <a:lnTo>
                    <a:pt x="363" y="706"/>
                  </a:lnTo>
                  <a:lnTo>
                    <a:pt x="362" y="708"/>
                  </a:lnTo>
                  <a:lnTo>
                    <a:pt x="361" y="710"/>
                  </a:lnTo>
                  <a:lnTo>
                    <a:pt x="362" y="715"/>
                  </a:lnTo>
                  <a:lnTo>
                    <a:pt x="364" y="721"/>
                  </a:lnTo>
                  <a:lnTo>
                    <a:pt x="365" y="724"/>
                  </a:lnTo>
                  <a:lnTo>
                    <a:pt x="365" y="726"/>
                  </a:lnTo>
                  <a:lnTo>
                    <a:pt x="367" y="733"/>
                  </a:lnTo>
                  <a:lnTo>
                    <a:pt x="365" y="732"/>
                  </a:lnTo>
                  <a:lnTo>
                    <a:pt x="365" y="729"/>
                  </a:lnTo>
                  <a:lnTo>
                    <a:pt x="362" y="726"/>
                  </a:lnTo>
                  <a:lnTo>
                    <a:pt x="359" y="729"/>
                  </a:lnTo>
                  <a:lnTo>
                    <a:pt x="361" y="731"/>
                  </a:lnTo>
                  <a:lnTo>
                    <a:pt x="366" y="734"/>
                  </a:lnTo>
                  <a:lnTo>
                    <a:pt x="368" y="737"/>
                  </a:lnTo>
                  <a:lnTo>
                    <a:pt x="364" y="757"/>
                  </a:lnTo>
                  <a:lnTo>
                    <a:pt x="362" y="765"/>
                  </a:lnTo>
                  <a:lnTo>
                    <a:pt x="359" y="769"/>
                  </a:lnTo>
                  <a:lnTo>
                    <a:pt x="357" y="771"/>
                  </a:lnTo>
                  <a:lnTo>
                    <a:pt x="353" y="779"/>
                  </a:lnTo>
                  <a:lnTo>
                    <a:pt x="351" y="788"/>
                  </a:lnTo>
                  <a:lnTo>
                    <a:pt x="350" y="792"/>
                  </a:lnTo>
                  <a:lnTo>
                    <a:pt x="351" y="795"/>
                  </a:lnTo>
                  <a:lnTo>
                    <a:pt x="350" y="798"/>
                  </a:lnTo>
                  <a:lnTo>
                    <a:pt x="348" y="800"/>
                  </a:lnTo>
                  <a:lnTo>
                    <a:pt x="351" y="799"/>
                  </a:lnTo>
                  <a:lnTo>
                    <a:pt x="353" y="801"/>
                  </a:lnTo>
                  <a:lnTo>
                    <a:pt x="353" y="803"/>
                  </a:lnTo>
                  <a:lnTo>
                    <a:pt x="353" y="816"/>
                  </a:lnTo>
                  <a:lnTo>
                    <a:pt x="353" y="830"/>
                  </a:lnTo>
                  <a:lnTo>
                    <a:pt x="350" y="830"/>
                  </a:lnTo>
                  <a:lnTo>
                    <a:pt x="348" y="830"/>
                  </a:lnTo>
                  <a:lnTo>
                    <a:pt x="345" y="830"/>
                  </a:lnTo>
                  <a:lnTo>
                    <a:pt x="343" y="830"/>
                  </a:lnTo>
                  <a:lnTo>
                    <a:pt x="339" y="830"/>
                  </a:lnTo>
                  <a:lnTo>
                    <a:pt x="337" y="832"/>
                  </a:lnTo>
                  <a:lnTo>
                    <a:pt x="335" y="835"/>
                  </a:lnTo>
                  <a:lnTo>
                    <a:pt x="335" y="839"/>
                  </a:lnTo>
                  <a:lnTo>
                    <a:pt x="327" y="849"/>
                  </a:lnTo>
                  <a:lnTo>
                    <a:pt x="325" y="853"/>
                  </a:lnTo>
                  <a:lnTo>
                    <a:pt x="325" y="857"/>
                  </a:lnTo>
                  <a:lnTo>
                    <a:pt x="325" y="858"/>
                  </a:lnTo>
                  <a:lnTo>
                    <a:pt x="328" y="860"/>
                  </a:lnTo>
                  <a:lnTo>
                    <a:pt x="330" y="861"/>
                  </a:lnTo>
                  <a:lnTo>
                    <a:pt x="335" y="862"/>
                  </a:lnTo>
                  <a:lnTo>
                    <a:pt x="338" y="863"/>
                  </a:lnTo>
                  <a:lnTo>
                    <a:pt x="340" y="864"/>
                  </a:lnTo>
                  <a:lnTo>
                    <a:pt x="334" y="862"/>
                  </a:lnTo>
                  <a:lnTo>
                    <a:pt x="327" y="862"/>
                  </a:lnTo>
                  <a:lnTo>
                    <a:pt x="310" y="867"/>
                  </a:lnTo>
                  <a:lnTo>
                    <a:pt x="306" y="871"/>
                  </a:lnTo>
                  <a:lnTo>
                    <a:pt x="303" y="873"/>
                  </a:lnTo>
                  <a:lnTo>
                    <a:pt x="301" y="880"/>
                  </a:lnTo>
                  <a:lnTo>
                    <a:pt x="301" y="885"/>
                  </a:lnTo>
                  <a:lnTo>
                    <a:pt x="299" y="889"/>
                  </a:lnTo>
                  <a:lnTo>
                    <a:pt x="290" y="894"/>
                  </a:lnTo>
                  <a:lnTo>
                    <a:pt x="285" y="896"/>
                  </a:lnTo>
                  <a:lnTo>
                    <a:pt x="282" y="898"/>
                  </a:lnTo>
                  <a:lnTo>
                    <a:pt x="276" y="896"/>
                  </a:lnTo>
                  <a:lnTo>
                    <a:pt x="269" y="891"/>
                  </a:lnTo>
                  <a:lnTo>
                    <a:pt x="266" y="888"/>
                  </a:lnTo>
                  <a:lnTo>
                    <a:pt x="255" y="875"/>
                  </a:lnTo>
                  <a:lnTo>
                    <a:pt x="254" y="873"/>
                  </a:lnTo>
                  <a:lnTo>
                    <a:pt x="251" y="868"/>
                  </a:lnTo>
                  <a:lnTo>
                    <a:pt x="251" y="865"/>
                  </a:lnTo>
                  <a:lnTo>
                    <a:pt x="250" y="864"/>
                  </a:lnTo>
                  <a:lnTo>
                    <a:pt x="249" y="864"/>
                  </a:lnTo>
                  <a:lnTo>
                    <a:pt x="249" y="863"/>
                  </a:lnTo>
                  <a:lnTo>
                    <a:pt x="247" y="857"/>
                  </a:lnTo>
                  <a:lnTo>
                    <a:pt x="245" y="849"/>
                  </a:lnTo>
                  <a:lnTo>
                    <a:pt x="244" y="842"/>
                  </a:lnTo>
                  <a:lnTo>
                    <a:pt x="245" y="842"/>
                  </a:lnTo>
                  <a:lnTo>
                    <a:pt x="247" y="845"/>
                  </a:lnTo>
                  <a:lnTo>
                    <a:pt x="248" y="848"/>
                  </a:lnTo>
                  <a:lnTo>
                    <a:pt x="248" y="853"/>
                  </a:lnTo>
                  <a:lnTo>
                    <a:pt x="249" y="854"/>
                  </a:lnTo>
                  <a:lnTo>
                    <a:pt x="250" y="853"/>
                  </a:lnTo>
                  <a:lnTo>
                    <a:pt x="247" y="842"/>
                  </a:lnTo>
                  <a:lnTo>
                    <a:pt x="244" y="839"/>
                  </a:lnTo>
                  <a:lnTo>
                    <a:pt x="244" y="839"/>
                  </a:lnTo>
                  <a:lnTo>
                    <a:pt x="243" y="837"/>
                  </a:lnTo>
                  <a:lnTo>
                    <a:pt x="243" y="835"/>
                  </a:lnTo>
                  <a:lnTo>
                    <a:pt x="243" y="833"/>
                  </a:lnTo>
                  <a:lnTo>
                    <a:pt x="241" y="830"/>
                  </a:lnTo>
                  <a:lnTo>
                    <a:pt x="239" y="827"/>
                  </a:lnTo>
                  <a:lnTo>
                    <a:pt x="234" y="816"/>
                  </a:lnTo>
                  <a:lnTo>
                    <a:pt x="232" y="807"/>
                  </a:lnTo>
                  <a:lnTo>
                    <a:pt x="228" y="798"/>
                  </a:lnTo>
                  <a:lnTo>
                    <a:pt x="226" y="795"/>
                  </a:lnTo>
                  <a:lnTo>
                    <a:pt x="222" y="788"/>
                  </a:lnTo>
                  <a:lnTo>
                    <a:pt x="219" y="784"/>
                  </a:lnTo>
                  <a:lnTo>
                    <a:pt x="216" y="779"/>
                  </a:lnTo>
                  <a:lnTo>
                    <a:pt x="213" y="778"/>
                  </a:lnTo>
                  <a:lnTo>
                    <a:pt x="213" y="777"/>
                  </a:lnTo>
                  <a:lnTo>
                    <a:pt x="204" y="761"/>
                  </a:lnTo>
                  <a:lnTo>
                    <a:pt x="203" y="753"/>
                  </a:lnTo>
                  <a:lnTo>
                    <a:pt x="200" y="748"/>
                  </a:lnTo>
                  <a:lnTo>
                    <a:pt x="200" y="745"/>
                  </a:lnTo>
                  <a:lnTo>
                    <a:pt x="197" y="732"/>
                  </a:lnTo>
                  <a:lnTo>
                    <a:pt x="197" y="730"/>
                  </a:lnTo>
                  <a:lnTo>
                    <a:pt x="197" y="727"/>
                  </a:lnTo>
                  <a:lnTo>
                    <a:pt x="195" y="721"/>
                  </a:lnTo>
                  <a:lnTo>
                    <a:pt x="191" y="715"/>
                  </a:lnTo>
                  <a:lnTo>
                    <a:pt x="191" y="712"/>
                  </a:lnTo>
                  <a:lnTo>
                    <a:pt x="191" y="710"/>
                  </a:lnTo>
                  <a:lnTo>
                    <a:pt x="188" y="704"/>
                  </a:lnTo>
                  <a:lnTo>
                    <a:pt x="188" y="702"/>
                  </a:lnTo>
                  <a:lnTo>
                    <a:pt x="186" y="699"/>
                  </a:lnTo>
                  <a:lnTo>
                    <a:pt x="185" y="697"/>
                  </a:lnTo>
                  <a:lnTo>
                    <a:pt x="183" y="695"/>
                  </a:lnTo>
                  <a:lnTo>
                    <a:pt x="179" y="689"/>
                  </a:lnTo>
                  <a:lnTo>
                    <a:pt x="178" y="688"/>
                  </a:lnTo>
                  <a:lnTo>
                    <a:pt x="175" y="684"/>
                  </a:lnTo>
                  <a:lnTo>
                    <a:pt x="173" y="676"/>
                  </a:lnTo>
                  <a:lnTo>
                    <a:pt x="170" y="674"/>
                  </a:lnTo>
                  <a:lnTo>
                    <a:pt x="174" y="674"/>
                  </a:lnTo>
                  <a:lnTo>
                    <a:pt x="171" y="671"/>
                  </a:lnTo>
                  <a:lnTo>
                    <a:pt x="171" y="669"/>
                  </a:lnTo>
                  <a:lnTo>
                    <a:pt x="169" y="668"/>
                  </a:lnTo>
                  <a:lnTo>
                    <a:pt x="171" y="665"/>
                  </a:lnTo>
                  <a:lnTo>
                    <a:pt x="168" y="665"/>
                  </a:lnTo>
                  <a:lnTo>
                    <a:pt x="167" y="664"/>
                  </a:lnTo>
                  <a:lnTo>
                    <a:pt x="164" y="659"/>
                  </a:lnTo>
                  <a:lnTo>
                    <a:pt x="161" y="653"/>
                  </a:lnTo>
                  <a:lnTo>
                    <a:pt x="160" y="650"/>
                  </a:lnTo>
                  <a:lnTo>
                    <a:pt x="156" y="640"/>
                  </a:lnTo>
                  <a:lnTo>
                    <a:pt x="153" y="617"/>
                  </a:lnTo>
                  <a:lnTo>
                    <a:pt x="151" y="607"/>
                  </a:lnTo>
                  <a:lnTo>
                    <a:pt x="151" y="604"/>
                  </a:lnTo>
                  <a:lnTo>
                    <a:pt x="148" y="595"/>
                  </a:lnTo>
                  <a:lnTo>
                    <a:pt x="146" y="589"/>
                  </a:lnTo>
                  <a:lnTo>
                    <a:pt x="145" y="584"/>
                  </a:lnTo>
                  <a:lnTo>
                    <a:pt x="145" y="580"/>
                  </a:lnTo>
                  <a:lnTo>
                    <a:pt x="143" y="574"/>
                  </a:lnTo>
                  <a:lnTo>
                    <a:pt x="142" y="571"/>
                  </a:lnTo>
                  <a:lnTo>
                    <a:pt x="142" y="570"/>
                  </a:lnTo>
                  <a:lnTo>
                    <a:pt x="143" y="567"/>
                  </a:lnTo>
                  <a:lnTo>
                    <a:pt x="145" y="562"/>
                  </a:lnTo>
                  <a:lnTo>
                    <a:pt x="146" y="559"/>
                  </a:lnTo>
                  <a:lnTo>
                    <a:pt x="145" y="556"/>
                  </a:lnTo>
                  <a:lnTo>
                    <a:pt x="143" y="560"/>
                  </a:lnTo>
                  <a:lnTo>
                    <a:pt x="141" y="561"/>
                  </a:lnTo>
                  <a:lnTo>
                    <a:pt x="140" y="558"/>
                  </a:lnTo>
                  <a:lnTo>
                    <a:pt x="140" y="553"/>
                  </a:lnTo>
                  <a:lnTo>
                    <a:pt x="140" y="552"/>
                  </a:lnTo>
                  <a:lnTo>
                    <a:pt x="140" y="551"/>
                  </a:lnTo>
                  <a:lnTo>
                    <a:pt x="146" y="551"/>
                  </a:lnTo>
                  <a:lnTo>
                    <a:pt x="140" y="549"/>
                  </a:lnTo>
                  <a:lnTo>
                    <a:pt x="139" y="547"/>
                  </a:lnTo>
                  <a:lnTo>
                    <a:pt x="139" y="546"/>
                  </a:lnTo>
                  <a:lnTo>
                    <a:pt x="140" y="544"/>
                  </a:lnTo>
                  <a:lnTo>
                    <a:pt x="138" y="542"/>
                  </a:lnTo>
                  <a:lnTo>
                    <a:pt x="137" y="536"/>
                  </a:lnTo>
                  <a:lnTo>
                    <a:pt x="136" y="535"/>
                  </a:lnTo>
                  <a:lnTo>
                    <a:pt x="136" y="534"/>
                  </a:lnTo>
                  <a:lnTo>
                    <a:pt x="137" y="526"/>
                  </a:lnTo>
                  <a:lnTo>
                    <a:pt x="142" y="510"/>
                  </a:lnTo>
                  <a:lnTo>
                    <a:pt x="143" y="507"/>
                  </a:lnTo>
                  <a:lnTo>
                    <a:pt x="142" y="502"/>
                  </a:lnTo>
                  <a:lnTo>
                    <a:pt x="141" y="498"/>
                  </a:lnTo>
                  <a:lnTo>
                    <a:pt x="141" y="494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7" y="491"/>
                  </a:lnTo>
                  <a:lnTo>
                    <a:pt x="135" y="484"/>
                  </a:lnTo>
                  <a:lnTo>
                    <a:pt x="137" y="482"/>
                  </a:lnTo>
                  <a:lnTo>
                    <a:pt x="138" y="481"/>
                  </a:lnTo>
                  <a:lnTo>
                    <a:pt x="136" y="482"/>
                  </a:lnTo>
                  <a:lnTo>
                    <a:pt x="134" y="482"/>
                  </a:lnTo>
                  <a:lnTo>
                    <a:pt x="137" y="479"/>
                  </a:lnTo>
                  <a:lnTo>
                    <a:pt x="140" y="476"/>
                  </a:lnTo>
                  <a:lnTo>
                    <a:pt x="146" y="474"/>
                  </a:lnTo>
                  <a:lnTo>
                    <a:pt x="150" y="472"/>
                  </a:lnTo>
                  <a:lnTo>
                    <a:pt x="145" y="474"/>
                  </a:lnTo>
                  <a:lnTo>
                    <a:pt x="141" y="474"/>
                  </a:lnTo>
                  <a:lnTo>
                    <a:pt x="132" y="474"/>
                  </a:lnTo>
                  <a:lnTo>
                    <a:pt x="134" y="468"/>
                  </a:lnTo>
                  <a:lnTo>
                    <a:pt x="135" y="466"/>
                  </a:lnTo>
                  <a:lnTo>
                    <a:pt x="137" y="465"/>
                  </a:lnTo>
                  <a:lnTo>
                    <a:pt x="134" y="465"/>
                  </a:lnTo>
                  <a:lnTo>
                    <a:pt x="132" y="465"/>
                  </a:lnTo>
                  <a:lnTo>
                    <a:pt x="132" y="459"/>
                  </a:lnTo>
                  <a:lnTo>
                    <a:pt x="135" y="458"/>
                  </a:lnTo>
                  <a:lnTo>
                    <a:pt x="137" y="457"/>
                  </a:lnTo>
                  <a:lnTo>
                    <a:pt x="140" y="457"/>
                  </a:lnTo>
                  <a:lnTo>
                    <a:pt x="137" y="455"/>
                  </a:lnTo>
                  <a:lnTo>
                    <a:pt x="134" y="455"/>
                  </a:lnTo>
                  <a:lnTo>
                    <a:pt x="130" y="456"/>
                  </a:lnTo>
                  <a:lnTo>
                    <a:pt x="126" y="455"/>
                  </a:lnTo>
                  <a:lnTo>
                    <a:pt x="122" y="455"/>
                  </a:lnTo>
                  <a:lnTo>
                    <a:pt x="123" y="456"/>
                  </a:lnTo>
                  <a:lnTo>
                    <a:pt x="125" y="458"/>
                  </a:lnTo>
                  <a:lnTo>
                    <a:pt x="124" y="461"/>
                  </a:lnTo>
                  <a:lnTo>
                    <a:pt x="123" y="463"/>
                  </a:lnTo>
                  <a:lnTo>
                    <a:pt x="121" y="465"/>
                  </a:lnTo>
                  <a:lnTo>
                    <a:pt x="119" y="466"/>
                  </a:lnTo>
                  <a:lnTo>
                    <a:pt x="118" y="468"/>
                  </a:lnTo>
                  <a:lnTo>
                    <a:pt x="117" y="470"/>
                  </a:lnTo>
                  <a:lnTo>
                    <a:pt x="119" y="471"/>
                  </a:lnTo>
                  <a:lnTo>
                    <a:pt x="121" y="471"/>
                  </a:lnTo>
                  <a:lnTo>
                    <a:pt x="122" y="473"/>
                  </a:lnTo>
                  <a:lnTo>
                    <a:pt x="124" y="475"/>
                  </a:lnTo>
                  <a:lnTo>
                    <a:pt x="124" y="479"/>
                  </a:lnTo>
                  <a:lnTo>
                    <a:pt x="118" y="489"/>
                  </a:lnTo>
                  <a:lnTo>
                    <a:pt x="117" y="491"/>
                  </a:lnTo>
                  <a:lnTo>
                    <a:pt x="103" y="497"/>
                  </a:lnTo>
                  <a:lnTo>
                    <a:pt x="98" y="501"/>
                  </a:lnTo>
                  <a:lnTo>
                    <a:pt x="87" y="505"/>
                  </a:lnTo>
                  <a:lnTo>
                    <a:pt x="82" y="506"/>
                  </a:lnTo>
                  <a:lnTo>
                    <a:pt x="77" y="505"/>
                  </a:lnTo>
                  <a:lnTo>
                    <a:pt x="70" y="501"/>
                  </a:lnTo>
                  <a:lnTo>
                    <a:pt x="60" y="493"/>
                  </a:lnTo>
                  <a:lnTo>
                    <a:pt x="56" y="491"/>
                  </a:lnTo>
                  <a:lnTo>
                    <a:pt x="48" y="480"/>
                  </a:lnTo>
                  <a:lnTo>
                    <a:pt x="42" y="474"/>
                  </a:lnTo>
                  <a:lnTo>
                    <a:pt x="37" y="469"/>
                  </a:lnTo>
                  <a:lnTo>
                    <a:pt x="31" y="465"/>
                  </a:lnTo>
                  <a:lnTo>
                    <a:pt x="25" y="458"/>
                  </a:lnTo>
                  <a:lnTo>
                    <a:pt x="24" y="455"/>
                  </a:lnTo>
                  <a:lnTo>
                    <a:pt x="25" y="452"/>
                  </a:lnTo>
                  <a:lnTo>
                    <a:pt x="26" y="450"/>
                  </a:lnTo>
                  <a:lnTo>
                    <a:pt x="29" y="450"/>
                  </a:lnTo>
                  <a:lnTo>
                    <a:pt x="31" y="453"/>
                  </a:lnTo>
                  <a:lnTo>
                    <a:pt x="33" y="454"/>
                  </a:lnTo>
                  <a:lnTo>
                    <a:pt x="33" y="455"/>
                  </a:lnTo>
                  <a:lnTo>
                    <a:pt x="42" y="451"/>
                  </a:lnTo>
                  <a:lnTo>
                    <a:pt x="45" y="451"/>
                  </a:lnTo>
                  <a:lnTo>
                    <a:pt x="47" y="449"/>
                  </a:lnTo>
                  <a:lnTo>
                    <a:pt x="50" y="449"/>
                  </a:lnTo>
                  <a:lnTo>
                    <a:pt x="56" y="446"/>
                  </a:lnTo>
                  <a:lnTo>
                    <a:pt x="58" y="446"/>
                  </a:lnTo>
                  <a:lnTo>
                    <a:pt x="61" y="445"/>
                  </a:lnTo>
                  <a:lnTo>
                    <a:pt x="65" y="438"/>
                  </a:lnTo>
                  <a:lnTo>
                    <a:pt x="69" y="433"/>
                  </a:lnTo>
                  <a:lnTo>
                    <a:pt x="71" y="432"/>
                  </a:lnTo>
                  <a:lnTo>
                    <a:pt x="71" y="430"/>
                  </a:lnTo>
                  <a:lnTo>
                    <a:pt x="70" y="428"/>
                  </a:lnTo>
                  <a:lnTo>
                    <a:pt x="69" y="429"/>
                  </a:lnTo>
                  <a:lnTo>
                    <a:pt x="67" y="430"/>
                  </a:lnTo>
                  <a:lnTo>
                    <a:pt x="66" y="432"/>
                  </a:lnTo>
                  <a:lnTo>
                    <a:pt x="66" y="433"/>
                  </a:lnTo>
                  <a:lnTo>
                    <a:pt x="63" y="433"/>
                  </a:lnTo>
                  <a:lnTo>
                    <a:pt x="61" y="433"/>
                  </a:lnTo>
                  <a:lnTo>
                    <a:pt x="59" y="433"/>
                  </a:lnTo>
                  <a:lnTo>
                    <a:pt x="51" y="436"/>
                  </a:lnTo>
                  <a:lnTo>
                    <a:pt x="47" y="439"/>
                  </a:lnTo>
                  <a:lnTo>
                    <a:pt x="46" y="439"/>
                  </a:lnTo>
                  <a:lnTo>
                    <a:pt x="32" y="436"/>
                  </a:lnTo>
                  <a:lnTo>
                    <a:pt x="20" y="430"/>
                  </a:lnTo>
                  <a:lnTo>
                    <a:pt x="14" y="426"/>
                  </a:lnTo>
                  <a:lnTo>
                    <a:pt x="11" y="420"/>
                  </a:lnTo>
                  <a:lnTo>
                    <a:pt x="8" y="413"/>
                  </a:lnTo>
                  <a:lnTo>
                    <a:pt x="9" y="411"/>
                  </a:lnTo>
                  <a:lnTo>
                    <a:pt x="14" y="407"/>
                  </a:lnTo>
                  <a:lnTo>
                    <a:pt x="19" y="403"/>
                  </a:lnTo>
                  <a:lnTo>
                    <a:pt x="14" y="405"/>
                  </a:lnTo>
                  <a:lnTo>
                    <a:pt x="10" y="407"/>
                  </a:lnTo>
                  <a:lnTo>
                    <a:pt x="8" y="408"/>
                  </a:lnTo>
                  <a:lnTo>
                    <a:pt x="5" y="411"/>
                  </a:lnTo>
                  <a:lnTo>
                    <a:pt x="2" y="412"/>
                  </a:lnTo>
                  <a:lnTo>
                    <a:pt x="1" y="408"/>
                  </a:lnTo>
                  <a:lnTo>
                    <a:pt x="0" y="403"/>
                  </a:lnTo>
                  <a:lnTo>
                    <a:pt x="2" y="402"/>
                  </a:lnTo>
                  <a:lnTo>
                    <a:pt x="3" y="401"/>
                  </a:lnTo>
                  <a:lnTo>
                    <a:pt x="7" y="400"/>
                  </a:lnTo>
                  <a:lnTo>
                    <a:pt x="10" y="400"/>
                  </a:lnTo>
                  <a:lnTo>
                    <a:pt x="13" y="400"/>
                  </a:lnTo>
                  <a:lnTo>
                    <a:pt x="17" y="400"/>
                  </a:lnTo>
                  <a:lnTo>
                    <a:pt x="17" y="390"/>
                  </a:lnTo>
                  <a:lnTo>
                    <a:pt x="17" y="389"/>
                  </a:lnTo>
                  <a:lnTo>
                    <a:pt x="18" y="389"/>
                  </a:lnTo>
                  <a:lnTo>
                    <a:pt x="19" y="389"/>
                  </a:lnTo>
                  <a:lnTo>
                    <a:pt x="19" y="389"/>
                  </a:lnTo>
                  <a:lnTo>
                    <a:pt x="20" y="390"/>
                  </a:lnTo>
                  <a:lnTo>
                    <a:pt x="21" y="390"/>
                  </a:lnTo>
                  <a:lnTo>
                    <a:pt x="22" y="389"/>
                  </a:lnTo>
                  <a:lnTo>
                    <a:pt x="25" y="390"/>
                  </a:lnTo>
                  <a:lnTo>
                    <a:pt x="26" y="389"/>
                  </a:lnTo>
                  <a:lnTo>
                    <a:pt x="29" y="390"/>
                  </a:lnTo>
                  <a:lnTo>
                    <a:pt x="32" y="390"/>
                  </a:lnTo>
                  <a:lnTo>
                    <a:pt x="39" y="390"/>
                  </a:lnTo>
                  <a:lnTo>
                    <a:pt x="42" y="390"/>
                  </a:lnTo>
                  <a:lnTo>
                    <a:pt x="44" y="391"/>
                  </a:lnTo>
                  <a:lnTo>
                    <a:pt x="47" y="393"/>
                  </a:lnTo>
                  <a:lnTo>
                    <a:pt x="50" y="393"/>
                  </a:lnTo>
                  <a:lnTo>
                    <a:pt x="54" y="393"/>
                  </a:lnTo>
                  <a:lnTo>
                    <a:pt x="56" y="392"/>
                  </a:lnTo>
                  <a:lnTo>
                    <a:pt x="57" y="391"/>
                  </a:lnTo>
                  <a:lnTo>
                    <a:pt x="58" y="389"/>
                  </a:lnTo>
                  <a:lnTo>
                    <a:pt x="64" y="387"/>
                  </a:lnTo>
                  <a:lnTo>
                    <a:pt x="70" y="385"/>
                  </a:lnTo>
                  <a:lnTo>
                    <a:pt x="72" y="385"/>
                  </a:lnTo>
                  <a:lnTo>
                    <a:pt x="72" y="386"/>
                  </a:lnTo>
                  <a:lnTo>
                    <a:pt x="72" y="388"/>
                  </a:lnTo>
                  <a:lnTo>
                    <a:pt x="73" y="389"/>
                  </a:lnTo>
                  <a:lnTo>
                    <a:pt x="76" y="391"/>
                  </a:lnTo>
                  <a:lnTo>
                    <a:pt x="77" y="391"/>
                  </a:lnTo>
                  <a:lnTo>
                    <a:pt x="78" y="391"/>
                  </a:lnTo>
                  <a:lnTo>
                    <a:pt x="80" y="390"/>
                  </a:lnTo>
                  <a:lnTo>
                    <a:pt x="82" y="387"/>
                  </a:lnTo>
                  <a:lnTo>
                    <a:pt x="83" y="387"/>
                  </a:lnTo>
                  <a:lnTo>
                    <a:pt x="85" y="387"/>
                  </a:lnTo>
                  <a:lnTo>
                    <a:pt x="87" y="386"/>
                  </a:lnTo>
                  <a:lnTo>
                    <a:pt x="87" y="384"/>
                  </a:lnTo>
                  <a:lnTo>
                    <a:pt x="86" y="384"/>
                  </a:lnTo>
                  <a:lnTo>
                    <a:pt x="85" y="382"/>
                  </a:lnTo>
                  <a:lnTo>
                    <a:pt x="85" y="381"/>
                  </a:lnTo>
                  <a:lnTo>
                    <a:pt x="85" y="380"/>
                  </a:lnTo>
                  <a:lnTo>
                    <a:pt x="85" y="378"/>
                  </a:lnTo>
                  <a:lnTo>
                    <a:pt x="86" y="377"/>
                  </a:lnTo>
                  <a:lnTo>
                    <a:pt x="87" y="376"/>
                  </a:lnTo>
                  <a:lnTo>
                    <a:pt x="87" y="374"/>
                  </a:lnTo>
                  <a:lnTo>
                    <a:pt x="84" y="369"/>
                  </a:lnTo>
                  <a:lnTo>
                    <a:pt x="82" y="364"/>
                  </a:lnTo>
                  <a:lnTo>
                    <a:pt x="80" y="359"/>
                  </a:lnTo>
                  <a:lnTo>
                    <a:pt x="77" y="354"/>
                  </a:lnTo>
                  <a:lnTo>
                    <a:pt x="75" y="351"/>
                  </a:lnTo>
                  <a:lnTo>
                    <a:pt x="76" y="345"/>
                  </a:lnTo>
                  <a:lnTo>
                    <a:pt x="75" y="343"/>
                  </a:lnTo>
                  <a:lnTo>
                    <a:pt x="74" y="343"/>
                  </a:lnTo>
                  <a:lnTo>
                    <a:pt x="72" y="342"/>
                  </a:lnTo>
                  <a:lnTo>
                    <a:pt x="71" y="343"/>
                  </a:lnTo>
                  <a:lnTo>
                    <a:pt x="69" y="343"/>
                  </a:lnTo>
                  <a:lnTo>
                    <a:pt x="65" y="343"/>
                  </a:lnTo>
                  <a:lnTo>
                    <a:pt x="63" y="342"/>
                  </a:lnTo>
                  <a:lnTo>
                    <a:pt x="58" y="335"/>
                  </a:lnTo>
                  <a:lnTo>
                    <a:pt x="58" y="333"/>
                  </a:lnTo>
                  <a:lnTo>
                    <a:pt x="58" y="330"/>
                  </a:lnTo>
                  <a:lnTo>
                    <a:pt x="60" y="325"/>
                  </a:lnTo>
                  <a:lnTo>
                    <a:pt x="60" y="321"/>
                  </a:lnTo>
                  <a:lnTo>
                    <a:pt x="60" y="317"/>
                  </a:lnTo>
                  <a:lnTo>
                    <a:pt x="60" y="315"/>
                  </a:lnTo>
                  <a:lnTo>
                    <a:pt x="59" y="314"/>
                  </a:lnTo>
                  <a:lnTo>
                    <a:pt x="57" y="313"/>
                  </a:lnTo>
                  <a:lnTo>
                    <a:pt x="53" y="313"/>
                  </a:lnTo>
                  <a:lnTo>
                    <a:pt x="47" y="312"/>
                  </a:lnTo>
                  <a:lnTo>
                    <a:pt x="44" y="309"/>
                  </a:lnTo>
                  <a:lnTo>
                    <a:pt x="41" y="307"/>
                  </a:lnTo>
                  <a:lnTo>
                    <a:pt x="40" y="307"/>
                  </a:lnTo>
                  <a:lnTo>
                    <a:pt x="39" y="306"/>
                  </a:lnTo>
                  <a:lnTo>
                    <a:pt x="40" y="301"/>
                  </a:lnTo>
                  <a:lnTo>
                    <a:pt x="41" y="295"/>
                  </a:lnTo>
                  <a:lnTo>
                    <a:pt x="42" y="293"/>
                  </a:lnTo>
                  <a:lnTo>
                    <a:pt x="44" y="291"/>
                  </a:lnTo>
                  <a:lnTo>
                    <a:pt x="46" y="290"/>
                  </a:lnTo>
                  <a:lnTo>
                    <a:pt x="47" y="288"/>
                  </a:lnTo>
                  <a:lnTo>
                    <a:pt x="52" y="283"/>
                  </a:lnTo>
                  <a:lnTo>
                    <a:pt x="57" y="276"/>
                  </a:lnTo>
                  <a:lnTo>
                    <a:pt x="60" y="270"/>
                  </a:lnTo>
                  <a:lnTo>
                    <a:pt x="61" y="269"/>
                  </a:lnTo>
                  <a:lnTo>
                    <a:pt x="63" y="267"/>
                  </a:lnTo>
                  <a:lnTo>
                    <a:pt x="65" y="266"/>
                  </a:lnTo>
                  <a:lnTo>
                    <a:pt x="67" y="264"/>
                  </a:lnTo>
                  <a:lnTo>
                    <a:pt x="70" y="264"/>
                  </a:lnTo>
                  <a:lnTo>
                    <a:pt x="72" y="266"/>
                  </a:lnTo>
                  <a:lnTo>
                    <a:pt x="74" y="267"/>
                  </a:lnTo>
                  <a:lnTo>
                    <a:pt x="75" y="271"/>
                  </a:lnTo>
                  <a:lnTo>
                    <a:pt x="76" y="273"/>
                  </a:lnTo>
                  <a:lnTo>
                    <a:pt x="78" y="274"/>
                  </a:lnTo>
                  <a:lnTo>
                    <a:pt x="80" y="275"/>
                  </a:lnTo>
                  <a:lnTo>
                    <a:pt x="82" y="275"/>
                  </a:lnTo>
                  <a:lnTo>
                    <a:pt x="91" y="271"/>
                  </a:lnTo>
                  <a:lnTo>
                    <a:pt x="94" y="270"/>
                  </a:lnTo>
                  <a:lnTo>
                    <a:pt x="102" y="269"/>
                  </a:lnTo>
                  <a:lnTo>
                    <a:pt x="107" y="267"/>
                  </a:lnTo>
                  <a:lnTo>
                    <a:pt x="112" y="266"/>
                  </a:lnTo>
                  <a:lnTo>
                    <a:pt x="113" y="263"/>
                  </a:lnTo>
                  <a:lnTo>
                    <a:pt x="114" y="259"/>
                  </a:lnTo>
                  <a:lnTo>
                    <a:pt x="119" y="253"/>
                  </a:lnTo>
                  <a:lnTo>
                    <a:pt x="122" y="250"/>
                  </a:lnTo>
                  <a:lnTo>
                    <a:pt x="123" y="246"/>
                  </a:lnTo>
                  <a:lnTo>
                    <a:pt x="124" y="241"/>
                  </a:lnTo>
                  <a:lnTo>
                    <a:pt x="126" y="239"/>
                  </a:lnTo>
                  <a:lnTo>
                    <a:pt x="135" y="235"/>
                  </a:lnTo>
                  <a:lnTo>
                    <a:pt x="143" y="230"/>
                  </a:lnTo>
                  <a:lnTo>
                    <a:pt x="145" y="228"/>
                  </a:lnTo>
                  <a:lnTo>
                    <a:pt x="150" y="218"/>
                  </a:lnTo>
                  <a:lnTo>
                    <a:pt x="153" y="212"/>
                  </a:lnTo>
                  <a:lnTo>
                    <a:pt x="154" y="209"/>
                  </a:lnTo>
                  <a:lnTo>
                    <a:pt x="156" y="204"/>
                  </a:lnTo>
                  <a:lnTo>
                    <a:pt x="157" y="198"/>
                  </a:lnTo>
                  <a:lnTo>
                    <a:pt x="161" y="197"/>
                  </a:lnTo>
                  <a:lnTo>
                    <a:pt x="166" y="195"/>
                  </a:lnTo>
                  <a:lnTo>
                    <a:pt x="170" y="193"/>
                  </a:lnTo>
                  <a:lnTo>
                    <a:pt x="173" y="191"/>
                  </a:lnTo>
                  <a:lnTo>
                    <a:pt x="175" y="189"/>
                  </a:lnTo>
                  <a:lnTo>
                    <a:pt x="174" y="186"/>
                  </a:lnTo>
                  <a:lnTo>
                    <a:pt x="173" y="184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6" y="178"/>
                  </a:lnTo>
                  <a:lnTo>
                    <a:pt x="182" y="170"/>
                  </a:lnTo>
                  <a:lnTo>
                    <a:pt x="187" y="165"/>
                  </a:lnTo>
                  <a:lnTo>
                    <a:pt x="188" y="165"/>
                  </a:lnTo>
                  <a:lnTo>
                    <a:pt x="192" y="163"/>
                  </a:lnTo>
                  <a:lnTo>
                    <a:pt x="195" y="160"/>
                  </a:lnTo>
                  <a:lnTo>
                    <a:pt x="195" y="159"/>
                  </a:lnTo>
                  <a:lnTo>
                    <a:pt x="195" y="157"/>
                  </a:lnTo>
                  <a:lnTo>
                    <a:pt x="193" y="157"/>
                  </a:lnTo>
                  <a:lnTo>
                    <a:pt x="192" y="155"/>
                  </a:lnTo>
                  <a:lnTo>
                    <a:pt x="192" y="152"/>
                  </a:lnTo>
                  <a:lnTo>
                    <a:pt x="194" y="145"/>
                  </a:lnTo>
                  <a:lnTo>
                    <a:pt x="194" y="143"/>
                  </a:lnTo>
                  <a:lnTo>
                    <a:pt x="192" y="136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5" y="130"/>
                  </a:lnTo>
                  <a:lnTo>
                    <a:pt x="198" y="128"/>
                  </a:lnTo>
                  <a:lnTo>
                    <a:pt x="209" y="123"/>
                  </a:lnTo>
                  <a:lnTo>
                    <a:pt x="211" y="123"/>
                  </a:lnTo>
                  <a:lnTo>
                    <a:pt x="214" y="122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5" y="115"/>
                  </a:lnTo>
                  <a:lnTo>
                    <a:pt x="214" y="113"/>
                  </a:lnTo>
                  <a:lnTo>
                    <a:pt x="209" y="111"/>
                  </a:lnTo>
                  <a:lnTo>
                    <a:pt x="206" y="110"/>
                  </a:lnTo>
                  <a:lnTo>
                    <a:pt x="200" y="110"/>
                  </a:lnTo>
                  <a:lnTo>
                    <a:pt x="197" y="109"/>
                  </a:lnTo>
                  <a:lnTo>
                    <a:pt x="196" y="108"/>
                  </a:lnTo>
                  <a:lnTo>
                    <a:pt x="196" y="104"/>
                  </a:lnTo>
                  <a:lnTo>
                    <a:pt x="197" y="99"/>
                  </a:lnTo>
                  <a:lnTo>
                    <a:pt x="195" y="99"/>
                  </a:lnTo>
                  <a:lnTo>
                    <a:pt x="194" y="99"/>
                  </a:lnTo>
                  <a:lnTo>
                    <a:pt x="191" y="99"/>
                  </a:lnTo>
                  <a:lnTo>
                    <a:pt x="187" y="99"/>
                  </a:lnTo>
                  <a:lnTo>
                    <a:pt x="186" y="97"/>
                  </a:lnTo>
                  <a:lnTo>
                    <a:pt x="186" y="96"/>
                  </a:lnTo>
                  <a:lnTo>
                    <a:pt x="186" y="93"/>
                  </a:lnTo>
                  <a:lnTo>
                    <a:pt x="186" y="91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0" y="88"/>
                  </a:lnTo>
                  <a:lnTo>
                    <a:pt x="178" y="85"/>
                  </a:lnTo>
                  <a:lnTo>
                    <a:pt x="176" y="83"/>
                  </a:lnTo>
                  <a:lnTo>
                    <a:pt x="176" y="82"/>
                  </a:lnTo>
                  <a:lnTo>
                    <a:pt x="176" y="82"/>
                  </a:lnTo>
                  <a:lnTo>
                    <a:pt x="178" y="80"/>
                  </a:lnTo>
                  <a:lnTo>
                    <a:pt x="180" y="77"/>
                  </a:lnTo>
                  <a:lnTo>
                    <a:pt x="181" y="74"/>
                  </a:lnTo>
                  <a:lnTo>
                    <a:pt x="181" y="72"/>
                  </a:lnTo>
                  <a:lnTo>
                    <a:pt x="180" y="71"/>
                  </a:lnTo>
                  <a:lnTo>
                    <a:pt x="178" y="70"/>
                  </a:lnTo>
                  <a:lnTo>
                    <a:pt x="176" y="68"/>
                  </a:lnTo>
                  <a:lnTo>
                    <a:pt x="176" y="66"/>
                  </a:lnTo>
                  <a:lnTo>
                    <a:pt x="176" y="65"/>
                  </a:lnTo>
                  <a:lnTo>
                    <a:pt x="176" y="62"/>
                  </a:lnTo>
                  <a:lnTo>
                    <a:pt x="179" y="60"/>
                  </a:lnTo>
                  <a:lnTo>
                    <a:pt x="182" y="59"/>
                  </a:lnTo>
                  <a:lnTo>
                    <a:pt x="184" y="57"/>
                  </a:lnTo>
                  <a:lnTo>
                    <a:pt x="184" y="55"/>
                  </a:lnTo>
                  <a:lnTo>
                    <a:pt x="182" y="54"/>
                  </a:lnTo>
                  <a:lnTo>
                    <a:pt x="180" y="54"/>
                  </a:lnTo>
                  <a:lnTo>
                    <a:pt x="175" y="54"/>
                  </a:lnTo>
                  <a:lnTo>
                    <a:pt x="174" y="53"/>
                  </a:lnTo>
                  <a:lnTo>
                    <a:pt x="173" y="52"/>
                  </a:lnTo>
                  <a:lnTo>
                    <a:pt x="173" y="50"/>
                  </a:lnTo>
                  <a:lnTo>
                    <a:pt x="175" y="49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4"/>
                  </a:lnTo>
                  <a:lnTo>
                    <a:pt x="170" y="43"/>
                  </a:lnTo>
                  <a:lnTo>
                    <a:pt x="170" y="41"/>
                  </a:lnTo>
                  <a:lnTo>
                    <a:pt x="171" y="39"/>
                  </a:lnTo>
                  <a:lnTo>
                    <a:pt x="171" y="37"/>
                  </a:lnTo>
                  <a:lnTo>
                    <a:pt x="173" y="35"/>
                  </a:lnTo>
                  <a:lnTo>
                    <a:pt x="175" y="31"/>
                  </a:lnTo>
                  <a:lnTo>
                    <a:pt x="178" y="30"/>
                  </a:lnTo>
                  <a:lnTo>
                    <a:pt x="181" y="29"/>
                  </a:lnTo>
                  <a:lnTo>
                    <a:pt x="186" y="27"/>
                  </a:lnTo>
                  <a:lnTo>
                    <a:pt x="191" y="28"/>
                  </a:lnTo>
                  <a:lnTo>
                    <a:pt x="194" y="29"/>
                  </a:lnTo>
                  <a:lnTo>
                    <a:pt x="200" y="30"/>
                  </a:lnTo>
                  <a:lnTo>
                    <a:pt x="205" y="31"/>
                  </a:lnTo>
                  <a:lnTo>
                    <a:pt x="210" y="31"/>
                  </a:lnTo>
                  <a:lnTo>
                    <a:pt x="212" y="31"/>
                  </a:lnTo>
                  <a:lnTo>
                    <a:pt x="214" y="33"/>
                  </a:lnTo>
                  <a:lnTo>
                    <a:pt x="220" y="35"/>
                  </a:lnTo>
                  <a:lnTo>
                    <a:pt x="225" y="36"/>
                  </a:lnTo>
                  <a:lnTo>
                    <a:pt x="228" y="36"/>
                  </a:lnTo>
                  <a:lnTo>
                    <a:pt x="233" y="34"/>
                  </a:lnTo>
                  <a:lnTo>
                    <a:pt x="235" y="32"/>
                  </a:lnTo>
                  <a:lnTo>
                    <a:pt x="238" y="30"/>
                  </a:lnTo>
                  <a:lnTo>
                    <a:pt x="242" y="30"/>
                  </a:lnTo>
                  <a:lnTo>
                    <a:pt x="250" y="27"/>
                  </a:lnTo>
                  <a:lnTo>
                    <a:pt x="252" y="27"/>
                  </a:lnTo>
                  <a:lnTo>
                    <a:pt x="255" y="28"/>
                  </a:lnTo>
                  <a:lnTo>
                    <a:pt x="258" y="26"/>
                  </a:lnTo>
                  <a:lnTo>
                    <a:pt x="260" y="24"/>
                  </a:lnTo>
                  <a:lnTo>
                    <a:pt x="260" y="22"/>
                  </a:lnTo>
                  <a:lnTo>
                    <a:pt x="260" y="22"/>
                  </a:lnTo>
                  <a:lnTo>
                    <a:pt x="264" y="20"/>
                  </a:lnTo>
                  <a:lnTo>
                    <a:pt x="267" y="18"/>
                  </a:lnTo>
                  <a:lnTo>
                    <a:pt x="267" y="16"/>
                  </a:lnTo>
                  <a:lnTo>
                    <a:pt x="268" y="14"/>
                  </a:lnTo>
                  <a:lnTo>
                    <a:pt x="272" y="11"/>
                  </a:lnTo>
                  <a:lnTo>
                    <a:pt x="276" y="9"/>
                  </a:lnTo>
                  <a:lnTo>
                    <a:pt x="280" y="7"/>
                  </a:lnTo>
                  <a:lnTo>
                    <a:pt x="284" y="4"/>
                  </a:lnTo>
                  <a:lnTo>
                    <a:pt x="288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3" y="1"/>
                  </a:lnTo>
                  <a:lnTo>
                    <a:pt x="294" y="2"/>
                  </a:lnTo>
                  <a:lnTo>
                    <a:pt x="296" y="0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2"/>
                  </a:lnTo>
                  <a:lnTo>
                    <a:pt x="297" y="7"/>
                  </a:lnTo>
                  <a:lnTo>
                    <a:pt x="297" y="9"/>
                  </a:lnTo>
                  <a:lnTo>
                    <a:pt x="299" y="13"/>
                  </a:lnTo>
                  <a:lnTo>
                    <a:pt x="302" y="20"/>
                  </a:lnTo>
                  <a:lnTo>
                    <a:pt x="304" y="27"/>
                  </a:lnTo>
                  <a:lnTo>
                    <a:pt x="306" y="31"/>
                  </a:lnTo>
                  <a:lnTo>
                    <a:pt x="307" y="32"/>
                  </a:lnTo>
                  <a:lnTo>
                    <a:pt x="313" y="34"/>
                  </a:lnTo>
                  <a:lnTo>
                    <a:pt x="318" y="36"/>
                  </a:lnTo>
                  <a:lnTo>
                    <a:pt x="320" y="38"/>
                  </a:lnTo>
                  <a:lnTo>
                    <a:pt x="323" y="40"/>
                  </a:lnTo>
                  <a:lnTo>
                    <a:pt x="325" y="42"/>
                  </a:lnTo>
                  <a:lnTo>
                    <a:pt x="326" y="43"/>
                  </a:lnTo>
                  <a:lnTo>
                    <a:pt x="327" y="45"/>
                  </a:lnTo>
                  <a:lnTo>
                    <a:pt x="326" y="46"/>
                  </a:lnTo>
                  <a:lnTo>
                    <a:pt x="325" y="47"/>
                  </a:lnTo>
                  <a:lnTo>
                    <a:pt x="320" y="51"/>
                  </a:lnTo>
                  <a:lnTo>
                    <a:pt x="319" y="52"/>
                  </a:lnTo>
                  <a:lnTo>
                    <a:pt x="319" y="54"/>
                  </a:lnTo>
                  <a:lnTo>
                    <a:pt x="320" y="59"/>
                  </a:lnTo>
                  <a:lnTo>
                    <a:pt x="321" y="61"/>
                  </a:lnTo>
                  <a:lnTo>
                    <a:pt x="321" y="67"/>
                  </a:lnTo>
                  <a:lnTo>
                    <a:pt x="321" y="72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5" y="78"/>
                  </a:lnTo>
                  <a:lnTo>
                    <a:pt x="328" y="80"/>
                  </a:lnTo>
                  <a:lnTo>
                    <a:pt x="329" y="82"/>
                  </a:lnTo>
                  <a:lnTo>
                    <a:pt x="330" y="82"/>
                  </a:lnTo>
                  <a:lnTo>
                    <a:pt x="331" y="84"/>
                  </a:lnTo>
                  <a:lnTo>
                    <a:pt x="331" y="87"/>
                  </a:lnTo>
                  <a:lnTo>
                    <a:pt x="330" y="88"/>
                  </a:lnTo>
                  <a:lnTo>
                    <a:pt x="330" y="90"/>
                  </a:lnTo>
                  <a:lnTo>
                    <a:pt x="332" y="90"/>
                  </a:lnTo>
                  <a:lnTo>
                    <a:pt x="334" y="93"/>
                  </a:lnTo>
                  <a:lnTo>
                    <a:pt x="334" y="95"/>
                  </a:lnTo>
                  <a:lnTo>
                    <a:pt x="334" y="98"/>
                  </a:lnTo>
                  <a:lnTo>
                    <a:pt x="334" y="99"/>
                  </a:lnTo>
                  <a:lnTo>
                    <a:pt x="334" y="101"/>
                  </a:lnTo>
                  <a:lnTo>
                    <a:pt x="334" y="106"/>
                  </a:lnTo>
                  <a:lnTo>
                    <a:pt x="334" y="109"/>
                  </a:lnTo>
                  <a:lnTo>
                    <a:pt x="332" y="109"/>
                  </a:lnTo>
                  <a:lnTo>
                    <a:pt x="331" y="109"/>
                  </a:lnTo>
                  <a:lnTo>
                    <a:pt x="329" y="112"/>
                  </a:lnTo>
                  <a:lnTo>
                    <a:pt x="328" y="113"/>
                  </a:lnTo>
                  <a:lnTo>
                    <a:pt x="325" y="113"/>
                  </a:lnTo>
                  <a:lnTo>
                    <a:pt x="323" y="112"/>
                  </a:lnTo>
                  <a:lnTo>
                    <a:pt x="321" y="110"/>
                  </a:lnTo>
                  <a:lnTo>
                    <a:pt x="320" y="109"/>
                  </a:lnTo>
                  <a:lnTo>
                    <a:pt x="319" y="106"/>
                  </a:lnTo>
                  <a:lnTo>
                    <a:pt x="318" y="105"/>
                  </a:lnTo>
                  <a:lnTo>
                    <a:pt x="317" y="106"/>
                  </a:lnTo>
                  <a:lnTo>
                    <a:pt x="313" y="106"/>
                  </a:lnTo>
                  <a:lnTo>
                    <a:pt x="310" y="106"/>
                  </a:lnTo>
                  <a:lnTo>
                    <a:pt x="309" y="107"/>
                  </a:lnTo>
                  <a:lnTo>
                    <a:pt x="309" y="107"/>
                  </a:lnTo>
                  <a:lnTo>
                    <a:pt x="310" y="110"/>
                  </a:lnTo>
                  <a:lnTo>
                    <a:pt x="310" y="112"/>
                  </a:lnTo>
                  <a:lnTo>
                    <a:pt x="311" y="115"/>
                  </a:lnTo>
                  <a:lnTo>
                    <a:pt x="312" y="118"/>
                  </a:lnTo>
                  <a:lnTo>
                    <a:pt x="312" y="118"/>
                  </a:lnTo>
                  <a:lnTo>
                    <a:pt x="318" y="125"/>
                  </a:lnTo>
                  <a:lnTo>
                    <a:pt x="319" y="127"/>
                  </a:lnTo>
                  <a:lnTo>
                    <a:pt x="319" y="128"/>
                  </a:lnTo>
                  <a:lnTo>
                    <a:pt x="319" y="13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7" name="Freeform 510">
              <a:extLst>
                <a:ext uri="{FF2B5EF4-FFF2-40B4-BE49-F238E27FC236}">
                  <a16:creationId xmlns:a16="http://schemas.microsoft.com/office/drawing/2014/main" id="{8F7BB732-E915-4222-9383-03CE6481E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5929" y="9330837"/>
              <a:ext cx="21981" cy="82429"/>
            </a:xfrm>
            <a:custGeom>
              <a:avLst/>
              <a:gdLst>
                <a:gd name="T0" fmla="*/ 6 w 18"/>
                <a:gd name="T1" fmla="*/ 62 h 64"/>
                <a:gd name="T2" fmla="*/ 5 w 18"/>
                <a:gd name="T3" fmla="*/ 63 h 64"/>
                <a:gd name="T4" fmla="*/ 4 w 18"/>
                <a:gd name="T5" fmla="*/ 61 h 64"/>
                <a:gd name="T6" fmla="*/ 1 w 18"/>
                <a:gd name="T7" fmla="*/ 56 h 64"/>
                <a:gd name="T8" fmla="*/ 1 w 18"/>
                <a:gd name="T9" fmla="*/ 53 h 64"/>
                <a:gd name="T10" fmla="*/ 0 w 18"/>
                <a:gd name="T11" fmla="*/ 52 h 64"/>
                <a:gd name="T12" fmla="*/ 1 w 18"/>
                <a:gd name="T13" fmla="*/ 50 h 64"/>
                <a:gd name="T14" fmla="*/ 2 w 18"/>
                <a:gd name="T15" fmla="*/ 49 h 64"/>
                <a:gd name="T16" fmla="*/ 3 w 18"/>
                <a:gd name="T17" fmla="*/ 47 h 64"/>
                <a:gd name="T18" fmla="*/ 3 w 18"/>
                <a:gd name="T19" fmla="*/ 44 h 64"/>
                <a:gd name="T20" fmla="*/ 4 w 18"/>
                <a:gd name="T21" fmla="*/ 42 h 64"/>
                <a:gd name="T22" fmla="*/ 5 w 18"/>
                <a:gd name="T23" fmla="*/ 41 h 64"/>
                <a:gd name="T24" fmla="*/ 7 w 18"/>
                <a:gd name="T25" fmla="*/ 41 h 64"/>
                <a:gd name="T26" fmla="*/ 8 w 18"/>
                <a:gd name="T27" fmla="*/ 41 h 64"/>
                <a:gd name="T28" fmla="*/ 7 w 18"/>
                <a:gd name="T29" fmla="*/ 38 h 64"/>
                <a:gd name="T30" fmla="*/ 6 w 18"/>
                <a:gd name="T31" fmla="*/ 37 h 64"/>
                <a:gd name="T32" fmla="*/ 6 w 18"/>
                <a:gd name="T33" fmla="*/ 36 h 64"/>
                <a:gd name="T34" fmla="*/ 6 w 18"/>
                <a:gd name="T35" fmla="*/ 31 h 64"/>
                <a:gd name="T36" fmla="*/ 6 w 18"/>
                <a:gd name="T37" fmla="*/ 28 h 64"/>
                <a:gd name="T38" fmla="*/ 7 w 18"/>
                <a:gd name="T39" fmla="*/ 27 h 64"/>
                <a:gd name="T40" fmla="*/ 6 w 18"/>
                <a:gd name="T41" fmla="*/ 23 h 64"/>
                <a:gd name="T42" fmla="*/ 7 w 18"/>
                <a:gd name="T43" fmla="*/ 22 h 64"/>
                <a:gd name="T44" fmla="*/ 8 w 18"/>
                <a:gd name="T45" fmla="*/ 20 h 64"/>
                <a:gd name="T46" fmla="*/ 9 w 18"/>
                <a:gd name="T47" fmla="*/ 17 h 64"/>
                <a:gd name="T48" fmla="*/ 8 w 18"/>
                <a:gd name="T49" fmla="*/ 16 h 64"/>
                <a:gd name="T50" fmla="*/ 10 w 18"/>
                <a:gd name="T51" fmla="*/ 9 h 64"/>
                <a:gd name="T52" fmla="*/ 10 w 18"/>
                <a:gd name="T53" fmla="*/ 6 h 64"/>
                <a:gd name="T54" fmla="*/ 12 w 18"/>
                <a:gd name="T55" fmla="*/ 2 h 64"/>
                <a:gd name="T56" fmla="*/ 15 w 18"/>
                <a:gd name="T57" fmla="*/ 0 h 64"/>
                <a:gd name="T58" fmla="*/ 16 w 18"/>
                <a:gd name="T59" fmla="*/ 0 h 64"/>
                <a:gd name="T60" fmla="*/ 16 w 18"/>
                <a:gd name="T61" fmla="*/ 3 h 64"/>
                <a:gd name="T62" fmla="*/ 17 w 18"/>
                <a:gd name="T63" fmla="*/ 5 h 64"/>
                <a:gd name="T64" fmla="*/ 15 w 18"/>
                <a:gd name="T65" fmla="*/ 6 h 64"/>
                <a:gd name="T66" fmla="*/ 17 w 18"/>
                <a:gd name="T67" fmla="*/ 9 h 64"/>
                <a:gd name="T68" fmla="*/ 16 w 18"/>
                <a:gd name="T69" fmla="*/ 10 h 64"/>
                <a:gd name="T70" fmla="*/ 15 w 18"/>
                <a:gd name="T71" fmla="*/ 12 h 64"/>
                <a:gd name="T72" fmla="*/ 14 w 18"/>
                <a:gd name="T73" fmla="*/ 14 h 64"/>
                <a:gd name="T74" fmla="*/ 13 w 18"/>
                <a:gd name="T75" fmla="*/ 15 h 64"/>
                <a:gd name="T76" fmla="*/ 12 w 18"/>
                <a:gd name="T77" fmla="*/ 17 h 64"/>
                <a:gd name="T78" fmla="*/ 11 w 18"/>
                <a:gd name="T79" fmla="*/ 18 h 64"/>
                <a:gd name="T80" fmla="*/ 13 w 18"/>
                <a:gd name="T81" fmla="*/ 22 h 64"/>
                <a:gd name="T82" fmla="*/ 14 w 18"/>
                <a:gd name="T83" fmla="*/ 31 h 64"/>
                <a:gd name="T84" fmla="*/ 12 w 18"/>
                <a:gd name="T85" fmla="*/ 34 h 64"/>
                <a:gd name="T86" fmla="*/ 10 w 18"/>
                <a:gd name="T87" fmla="*/ 34 h 64"/>
                <a:gd name="T88" fmla="*/ 10 w 18"/>
                <a:gd name="T89" fmla="*/ 41 h 64"/>
                <a:gd name="T90" fmla="*/ 10 w 18"/>
                <a:gd name="T91" fmla="*/ 42 h 64"/>
                <a:gd name="T92" fmla="*/ 8 w 18"/>
                <a:gd name="T93" fmla="*/ 45 h 64"/>
                <a:gd name="T94" fmla="*/ 8 w 18"/>
                <a:gd name="T95" fmla="*/ 47 h 64"/>
                <a:gd name="T96" fmla="*/ 7 w 18"/>
                <a:gd name="T97" fmla="*/ 48 h 64"/>
                <a:gd name="T98" fmla="*/ 7 w 18"/>
                <a:gd name="T99" fmla="*/ 49 h 64"/>
                <a:gd name="T100" fmla="*/ 8 w 18"/>
                <a:gd name="T101" fmla="*/ 50 h 64"/>
                <a:gd name="T102" fmla="*/ 8 w 18"/>
                <a:gd name="T103" fmla="*/ 52 h 64"/>
                <a:gd name="T104" fmla="*/ 7 w 18"/>
                <a:gd name="T105" fmla="*/ 55 h 64"/>
                <a:gd name="T106" fmla="*/ 7 w 18"/>
                <a:gd name="T107" fmla="*/ 58 h 64"/>
                <a:gd name="T108" fmla="*/ 6 w 18"/>
                <a:gd name="T109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" h="64">
                  <a:moveTo>
                    <a:pt x="6" y="62"/>
                  </a:moveTo>
                  <a:lnTo>
                    <a:pt x="5" y="63"/>
                  </a:lnTo>
                  <a:lnTo>
                    <a:pt x="4" y="61"/>
                  </a:lnTo>
                  <a:lnTo>
                    <a:pt x="1" y="56"/>
                  </a:lnTo>
                  <a:lnTo>
                    <a:pt x="1" y="53"/>
                  </a:lnTo>
                  <a:lnTo>
                    <a:pt x="0" y="52"/>
                  </a:lnTo>
                  <a:lnTo>
                    <a:pt x="1" y="50"/>
                  </a:lnTo>
                  <a:lnTo>
                    <a:pt x="2" y="49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4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1"/>
                  </a:lnTo>
                  <a:lnTo>
                    <a:pt x="6" y="28"/>
                  </a:lnTo>
                  <a:lnTo>
                    <a:pt x="7" y="27"/>
                  </a:lnTo>
                  <a:lnTo>
                    <a:pt x="6" y="23"/>
                  </a:lnTo>
                  <a:lnTo>
                    <a:pt x="7" y="22"/>
                  </a:lnTo>
                  <a:lnTo>
                    <a:pt x="8" y="20"/>
                  </a:lnTo>
                  <a:lnTo>
                    <a:pt x="9" y="17"/>
                  </a:lnTo>
                  <a:lnTo>
                    <a:pt x="8" y="16"/>
                  </a:lnTo>
                  <a:lnTo>
                    <a:pt x="10" y="9"/>
                  </a:lnTo>
                  <a:lnTo>
                    <a:pt x="10" y="6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15" y="6"/>
                  </a:lnTo>
                  <a:lnTo>
                    <a:pt x="17" y="9"/>
                  </a:lnTo>
                  <a:lnTo>
                    <a:pt x="16" y="10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1" y="18"/>
                  </a:lnTo>
                  <a:lnTo>
                    <a:pt x="13" y="22"/>
                  </a:lnTo>
                  <a:lnTo>
                    <a:pt x="14" y="31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7" y="55"/>
                  </a:lnTo>
                  <a:lnTo>
                    <a:pt x="7" y="58"/>
                  </a:lnTo>
                  <a:lnTo>
                    <a:pt x="6" y="6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8" name="Freeform 511">
              <a:extLst>
                <a:ext uri="{FF2B5EF4-FFF2-40B4-BE49-F238E27FC236}">
                  <a16:creationId xmlns:a16="http://schemas.microsoft.com/office/drawing/2014/main" id="{5BDBBD6D-909C-462B-9C15-7FF7B229E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1426" y="9352817"/>
              <a:ext cx="5494" cy="5497"/>
            </a:xfrm>
            <a:custGeom>
              <a:avLst/>
              <a:gdLst>
                <a:gd name="T0" fmla="*/ 2 w 3"/>
                <a:gd name="T1" fmla="*/ 3 h 6"/>
                <a:gd name="T2" fmla="*/ 1 w 3"/>
                <a:gd name="T3" fmla="*/ 5 h 6"/>
                <a:gd name="T4" fmla="*/ 0 w 3"/>
                <a:gd name="T5" fmla="*/ 0 h 6"/>
                <a:gd name="T6" fmla="*/ 1 w 3"/>
                <a:gd name="T7" fmla="*/ 0 h 6"/>
                <a:gd name="T8" fmla="*/ 2 w 3"/>
                <a:gd name="T9" fmla="*/ 0 h 6"/>
                <a:gd name="T10" fmla="*/ 2 w 3"/>
                <a:gd name="T11" fmla="*/ 0 h 6"/>
                <a:gd name="T12" fmla="*/ 2 w 3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lnTo>
                    <a:pt x="1" y="5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9" name="Freeform 512">
              <a:extLst>
                <a:ext uri="{FF2B5EF4-FFF2-40B4-BE49-F238E27FC236}">
                  <a16:creationId xmlns:a16="http://schemas.microsoft.com/office/drawing/2014/main" id="{9E173B66-6FC6-410A-A543-1A15819BE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2417" y="9391285"/>
              <a:ext cx="5494" cy="5494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4 h 5"/>
                <a:gd name="T4" fmla="*/ 0 w 4"/>
                <a:gd name="T5" fmla="*/ 2 h 5"/>
                <a:gd name="T6" fmla="*/ 0 w 4"/>
                <a:gd name="T7" fmla="*/ 1 h 5"/>
                <a:gd name="T8" fmla="*/ 1 w 4"/>
                <a:gd name="T9" fmla="*/ 1 h 5"/>
                <a:gd name="T10" fmla="*/ 2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3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0" name="Freeform 513">
              <a:extLst>
                <a:ext uri="{FF2B5EF4-FFF2-40B4-BE49-F238E27FC236}">
                  <a16:creationId xmlns:a16="http://schemas.microsoft.com/office/drawing/2014/main" id="{131E6877-FF3F-47A9-9E8A-89616656A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5929" y="9407769"/>
              <a:ext cx="5497" cy="5497"/>
            </a:xfrm>
            <a:custGeom>
              <a:avLst/>
              <a:gdLst>
                <a:gd name="T0" fmla="*/ 3 w 4"/>
                <a:gd name="T1" fmla="*/ 3 h 5"/>
                <a:gd name="T2" fmla="*/ 2 w 4"/>
                <a:gd name="T3" fmla="*/ 4 h 5"/>
                <a:gd name="T4" fmla="*/ 0 w 4"/>
                <a:gd name="T5" fmla="*/ 3 h 5"/>
                <a:gd name="T6" fmla="*/ 1 w 4"/>
                <a:gd name="T7" fmla="*/ 2 h 5"/>
                <a:gd name="T8" fmla="*/ 1 w 4"/>
                <a:gd name="T9" fmla="*/ 0 h 5"/>
                <a:gd name="T10" fmla="*/ 3 w 4"/>
                <a:gd name="T11" fmla="*/ 1 h 5"/>
                <a:gd name="T12" fmla="*/ 3 w 4"/>
                <a:gd name="T13" fmla="*/ 2 h 5"/>
                <a:gd name="T14" fmla="*/ 3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1" name="Freeform 514">
              <a:extLst>
                <a:ext uri="{FF2B5EF4-FFF2-40B4-BE49-F238E27FC236}">
                  <a16:creationId xmlns:a16="http://schemas.microsoft.com/office/drawing/2014/main" id="{8C1A9320-8E90-4AE0-8F88-037B65F96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4081" y="9418760"/>
              <a:ext cx="5494" cy="5497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2 h 3"/>
                <a:gd name="T16" fmla="*/ 0 w 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2" name="Freeform 515">
              <a:extLst>
                <a:ext uri="{FF2B5EF4-FFF2-40B4-BE49-F238E27FC236}">
                  <a16:creationId xmlns:a16="http://schemas.microsoft.com/office/drawing/2014/main" id="{DE1E3A56-8BAD-4FD2-AA98-EE5D4D8FB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20437" y="9435246"/>
              <a:ext cx="10991" cy="16483"/>
            </a:xfrm>
            <a:custGeom>
              <a:avLst/>
              <a:gdLst>
                <a:gd name="T0" fmla="*/ 4 w 7"/>
                <a:gd name="T1" fmla="*/ 11 h 13"/>
                <a:gd name="T2" fmla="*/ 3 w 7"/>
                <a:gd name="T3" fmla="*/ 12 h 13"/>
                <a:gd name="T4" fmla="*/ 0 w 7"/>
                <a:gd name="T5" fmla="*/ 11 h 13"/>
                <a:gd name="T6" fmla="*/ 0 w 7"/>
                <a:gd name="T7" fmla="*/ 8 h 13"/>
                <a:gd name="T8" fmla="*/ 0 w 7"/>
                <a:gd name="T9" fmla="*/ 5 h 13"/>
                <a:gd name="T10" fmla="*/ 0 w 7"/>
                <a:gd name="T11" fmla="*/ 4 h 13"/>
                <a:gd name="T12" fmla="*/ 2 w 7"/>
                <a:gd name="T13" fmla="*/ 1 h 13"/>
                <a:gd name="T14" fmla="*/ 4 w 7"/>
                <a:gd name="T15" fmla="*/ 0 h 13"/>
                <a:gd name="T16" fmla="*/ 6 w 7"/>
                <a:gd name="T17" fmla="*/ 3 h 13"/>
                <a:gd name="T18" fmla="*/ 6 w 7"/>
                <a:gd name="T19" fmla="*/ 6 h 13"/>
                <a:gd name="T20" fmla="*/ 4 w 7"/>
                <a:gd name="T2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3">
                  <a:moveTo>
                    <a:pt x="4" y="11"/>
                  </a:moveTo>
                  <a:lnTo>
                    <a:pt x="3" y="12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3"/>
                  </a:lnTo>
                  <a:lnTo>
                    <a:pt x="6" y="6"/>
                  </a:lnTo>
                  <a:lnTo>
                    <a:pt x="4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3" name="Freeform 516">
              <a:extLst>
                <a:ext uri="{FF2B5EF4-FFF2-40B4-BE49-F238E27FC236}">
                  <a16:creationId xmlns:a16="http://schemas.microsoft.com/office/drawing/2014/main" id="{AC2E5468-339C-4E79-90D7-0872A7BF4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1426" y="9495692"/>
              <a:ext cx="5494" cy="5497"/>
            </a:xfrm>
            <a:custGeom>
              <a:avLst/>
              <a:gdLst>
                <a:gd name="T0" fmla="*/ 2 w 3"/>
                <a:gd name="T1" fmla="*/ 3 h 4"/>
                <a:gd name="T2" fmla="*/ 0 w 3"/>
                <a:gd name="T3" fmla="*/ 3 h 4"/>
                <a:gd name="T4" fmla="*/ 0 w 3"/>
                <a:gd name="T5" fmla="*/ 2 h 4"/>
                <a:gd name="T6" fmla="*/ 0 w 3"/>
                <a:gd name="T7" fmla="*/ 1 h 4"/>
                <a:gd name="T8" fmla="*/ 0 w 3"/>
                <a:gd name="T9" fmla="*/ 0 h 4"/>
                <a:gd name="T10" fmla="*/ 1 w 3"/>
                <a:gd name="T11" fmla="*/ 0 h 4"/>
                <a:gd name="T12" fmla="*/ 2 w 3"/>
                <a:gd name="T13" fmla="*/ 0 h 4"/>
                <a:gd name="T14" fmla="*/ 2 w 3"/>
                <a:gd name="T15" fmla="*/ 1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4" name="Freeform 517">
              <a:extLst>
                <a:ext uri="{FF2B5EF4-FFF2-40B4-BE49-F238E27FC236}">
                  <a16:creationId xmlns:a16="http://schemas.microsoft.com/office/drawing/2014/main" id="{E89D0B8D-4DC3-4947-8CA3-AC8BE85CE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7911" y="9528663"/>
              <a:ext cx="5497" cy="5497"/>
            </a:xfrm>
            <a:custGeom>
              <a:avLst/>
              <a:gdLst>
                <a:gd name="T0" fmla="*/ 2 w 4"/>
                <a:gd name="T1" fmla="*/ 3 h 5"/>
                <a:gd name="T2" fmla="*/ 3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1 w 4"/>
                <a:gd name="T9" fmla="*/ 0 h 5"/>
                <a:gd name="T10" fmla="*/ 1 w 4"/>
                <a:gd name="T11" fmla="*/ 0 h 5"/>
                <a:gd name="T12" fmla="*/ 2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5" name="Freeform 518">
              <a:extLst>
                <a:ext uri="{FF2B5EF4-FFF2-40B4-BE49-F238E27FC236}">
                  <a16:creationId xmlns:a16="http://schemas.microsoft.com/office/drawing/2014/main" id="{AE1168E2-AAE9-47DC-94CD-4E9A27385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9574" y="9528663"/>
              <a:ext cx="5497" cy="5497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2 h 3"/>
                <a:gd name="T4" fmla="*/ 1 w 3"/>
                <a:gd name="T5" fmla="*/ 2 h 3"/>
                <a:gd name="T6" fmla="*/ 1 w 3"/>
                <a:gd name="T7" fmla="*/ 2 h 3"/>
                <a:gd name="T8" fmla="*/ 0 w 3"/>
                <a:gd name="T9" fmla="*/ 1 h 3"/>
                <a:gd name="T10" fmla="*/ 1 w 3"/>
                <a:gd name="T11" fmla="*/ 1 h 3"/>
                <a:gd name="T12" fmla="*/ 1 w 3"/>
                <a:gd name="T13" fmla="*/ 2 h 3"/>
                <a:gd name="T14" fmla="*/ 2 w 3"/>
                <a:gd name="T15" fmla="*/ 1 h 3"/>
                <a:gd name="T16" fmla="*/ 2 w 3"/>
                <a:gd name="T17" fmla="*/ 0 h 3"/>
                <a:gd name="T18" fmla="*/ 2 w 3"/>
                <a:gd name="T19" fmla="*/ 0 h 3"/>
                <a:gd name="T20" fmla="*/ 2 w 3"/>
                <a:gd name="T21" fmla="*/ 0 h 3"/>
                <a:gd name="T22" fmla="*/ 2 w 3"/>
                <a:gd name="T23" fmla="*/ 0 h 3"/>
                <a:gd name="T24" fmla="*/ 2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6" name="Freeform 519">
              <a:extLst>
                <a:ext uri="{FF2B5EF4-FFF2-40B4-BE49-F238E27FC236}">
                  <a16:creationId xmlns:a16="http://schemas.microsoft.com/office/drawing/2014/main" id="{F7BEFA28-EC7D-4086-AEDC-C89570D79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58901" y="9534161"/>
              <a:ext cx="5497" cy="10991"/>
            </a:xfrm>
            <a:custGeom>
              <a:avLst/>
              <a:gdLst>
                <a:gd name="T0" fmla="*/ 3 w 4"/>
                <a:gd name="T1" fmla="*/ 5 h 7"/>
                <a:gd name="T2" fmla="*/ 1 w 4"/>
                <a:gd name="T3" fmla="*/ 6 h 7"/>
                <a:gd name="T4" fmla="*/ 1 w 4"/>
                <a:gd name="T5" fmla="*/ 5 h 7"/>
                <a:gd name="T6" fmla="*/ 0 w 4"/>
                <a:gd name="T7" fmla="*/ 5 h 7"/>
                <a:gd name="T8" fmla="*/ 0 w 4"/>
                <a:gd name="T9" fmla="*/ 4 h 7"/>
                <a:gd name="T10" fmla="*/ 0 w 4"/>
                <a:gd name="T11" fmla="*/ 3 h 7"/>
                <a:gd name="T12" fmla="*/ 0 w 4"/>
                <a:gd name="T13" fmla="*/ 1 h 7"/>
                <a:gd name="T14" fmla="*/ 1 w 4"/>
                <a:gd name="T15" fmla="*/ 0 h 7"/>
                <a:gd name="T16" fmla="*/ 2 w 4"/>
                <a:gd name="T17" fmla="*/ 0 h 7"/>
                <a:gd name="T18" fmla="*/ 1 w 4"/>
                <a:gd name="T19" fmla="*/ 2 h 7"/>
                <a:gd name="T20" fmla="*/ 3 w 4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3" y="5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3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7" name="Freeform 520">
              <a:extLst>
                <a:ext uri="{FF2B5EF4-FFF2-40B4-BE49-F238E27FC236}">
                  <a16:creationId xmlns:a16="http://schemas.microsoft.com/office/drawing/2014/main" id="{CB7B9F48-7EC9-4739-AA4A-1D4B4C5A2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53408" y="9539654"/>
              <a:ext cx="5494" cy="5497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1 w 6"/>
                <a:gd name="T5" fmla="*/ 3 h 5"/>
                <a:gd name="T6" fmla="*/ 0 w 6"/>
                <a:gd name="T7" fmla="*/ 1 h 5"/>
                <a:gd name="T8" fmla="*/ 1 w 6"/>
                <a:gd name="T9" fmla="*/ 0 h 5"/>
                <a:gd name="T10" fmla="*/ 3 w 6"/>
                <a:gd name="T11" fmla="*/ 0 h 5"/>
                <a:gd name="T12" fmla="*/ 5 w 6"/>
                <a:gd name="T13" fmla="*/ 2 h 5"/>
                <a:gd name="T14" fmla="*/ 5 w 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lnTo>
                    <a:pt x="2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8" name="Freeform 521">
              <a:extLst>
                <a:ext uri="{FF2B5EF4-FFF2-40B4-BE49-F238E27FC236}">
                  <a16:creationId xmlns:a16="http://schemas.microsoft.com/office/drawing/2014/main" id="{B9CB9520-D345-46DA-9BCA-88D9DF3DA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4398" y="9567132"/>
              <a:ext cx="5494" cy="5494"/>
            </a:xfrm>
            <a:custGeom>
              <a:avLst/>
              <a:gdLst>
                <a:gd name="T0" fmla="*/ 4 w 5"/>
                <a:gd name="T1" fmla="*/ 2 h 5"/>
                <a:gd name="T2" fmla="*/ 2 w 5"/>
                <a:gd name="T3" fmla="*/ 4 h 5"/>
                <a:gd name="T4" fmla="*/ 0 w 5"/>
                <a:gd name="T5" fmla="*/ 3 h 5"/>
                <a:gd name="T6" fmla="*/ 0 w 5"/>
                <a:gd name="T7" fmla="*/ 2 h 5"/>
                <a:gd name="T8" fmla="*/ 2 w 5"/>
                <a:gd name="T9" fmla="*/ 1 h 5"/>
                <a:gd name="T10" fmla="*/ 3 w 5"/>
                <a:gd name="T11" fmla="*/ 0 h 5"/>
                <a:gd name="T12" fmla="*/ 4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9" name="Freeform 522">
              <a:extLst>
                <a:ext uri="{FF2B5EF4-FFF2-40B4-BE49-F238E27FC236}">
                  <a16:creationId xmlns:a16="http://schemas.microsoft.com/office/drawing/2014/main" id="{6D00231E-2374-4AF1-AFA5-5808C4CAD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9891" y="9572625"/>
              <a:ext cx="10991" cy="21981"/>
            </a:xfrm>
            <a:custGeom>
              <a:avLst/>
              <a:gdLst>
                <a:gd name="T0" fmla="*/ 7 w 9"/>
                <a:gd name="T1" fmla="*/ 13 h 16"/>
                <a:gd name="T2" fmla="*/ 5 w 9"/>
                <a:gd name="T3" fmla="*/ 15 h 16"/>
                <a:gd name="T4" fmla="*/ 1 w 9"/>
                <a:gd name="T5" fmla="*/ 8 h 16"/>
                <a:gd name="T6" fmla="*/ 0 w 9"/>
                <a:gd name="T7" fmla="*/ 7 h 16"/>
                <a:gd name="T8" fmla="*/ 0 w 9"/>
                <a:gd name="T9" fmla="*/ 3 h 16"/>
                <a:gd name="T10" fmla="*/ 1 w 9"/>
                <a:gd name="T11" fmla="*/ 2 h 16"/>
                <a:gd name="T12" fmla="*/ 5 w 9"/>
                <a:gd name="T13" fmla="*/ 0 h 16"/>
                <a:gd name="T14" fmla="*/ 6 w 9"/>
                <a:gd name="T15" fmla="*/ 1 h 16"/>
                <a:gd name="T16" fmla="*/ 8 w 9"/>
                <a:gd name="T17" fmla="*/ 8 h 16"/>
                <a:gd name="T18" fmla="*/ 7 w 9"/>
                <a:gd name="T1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6">
                  <a:moveTo>
                    <a:pt x="7" y="13"/>
                  </a:moveTo>
                  <a:lnTo>
                    <a:pt x="5" y="15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2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8"/>
                  </a:lnTo>
                  <a:lnTo>
                    <a:pt x="7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0" name="Freeform 523">
              <a:extLst>
                <a:ext uri="{FF2B5EF4-FFF2-40B4-BE49-F238E27FC236}">
                  <a16:creationId xmlns:a16="http://schemas.microsoft.com/office/drawing/2014/main" id="{03197791-A4DE-4968-8FF9-811989615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3699" y="8330712"/>
              <a:ext cx="368180" cy="373673"/>
            </a:xfrm>
            <a:custGeom>
              <a:avLst/>
              <a:gdLst>
                <a:gd name="T0" fmla="*/ 184 w 297"/>
                <a:gd name="T1" fmla="*/ 22 h 300"/>
                <a:gd name="T2" fmla="*/ 189 w 297"/>
                <a:gd name="T3" fmla="*/ 27 h 300"/>
                <a:gd name="T4" fmla="*/ 190 w 297"/>
                <a:gd name="T5" fmla="*/ 36 h 300"/>
                <a:gd name="T6" fmla="*/ 195 w 297"/>
                <a:gd name="T7" fmla="*/ 39 h 300"/>
                <a:gd name="T8" fmla="*/ 203 w 297"/>
                <a:gd name="T9" fmla="*/ 52 h 300"/>
                <a:gd name="T10" fmla="*/ 212 w 297"/>
                <a:gd name="T11" fmla="*/ 59 h 300"/>
                <a:gd name="T12" fmla="*/ 226 w 297"/>
                <a:gd name="T13" fmla="*/ 62 h 300"/>
                <a:gd name="T14" fmla="*/ 217 w 297"/>
                <a:gd name="T15" fmla="*/ 69 h 300"/>
                <a:gd name="T16" fmla="*/ 222 w 297"/>
                <a:gd name="T17" fmla="*/ 79 h 300"/>
                <a:gd name="T18" fmla="*/ 220 w 297"/>
                <a:gd name="T19" fmla="*/ 86 h 300"/>
                <a:gd name="T20" fmla="*/ 208 w 297"/>
                <a:gd name="T21" fmla="*/ 103 h 300"/>
                <a:gd name="T22" fmla="*/ 203 w 297"/>
                <a:gd name="T23" fmla="*/ 106 h 300"/>
                <a:gd name="T24" fmla="*/ 205 w 297"/>
                <a:gd name="T25" fmla="*/ 118 h 300"/>
                <a:gd name="T26" fmla="*/ 201 w 297"/>
                <a:gd name="T27" fmla="*/ 127 h 300"/>
                <a:gd name="T28" fmla="*/ 213 w 297"/>
                <a:gd name="T29" fmla="*/ 139 h 300"/>
                <a:gd name="T30" fmla="*/ 216 w 297"/>
                <a:gd name="T31" fmla="*/ 142 h 300"/>
                <a:gd name="T32" fmla="*/ 223 w 297"/>
                <a:gd name="T33" fmla="*/ 153 h 300"/>
                <a:gd name="T34" fmla="*/ 221 w 297"/>
                <a:gd name="T35" fmla="*/ 163 h 300"/>
                <a:gd name="T36" fmla="*/ 236 w 297"/>
                <a:gd name="T37" fmla="*/ 167 h 300"/>
                <a:gd name="T38" fmla="*/ 257 w 297"/>
                <a:gd name="T39" fmla="*/ 180 h 300"/>
                <a:gd name="T40" fmla="*/ 264 w 297"/>
                <a:gd name="T41" fmla="*/ 192 h 300"/>
                <a:gd name="T42" fmla="*/ 271 w 297"/>
                <a:gd name="T43" fmla="*/ 211 h 300"/>
                <a:gd name="T44" fmla="*/ 274 w 297"/>
                <a:gd name="T45" fmla="*/ 233 h 300"/>
                <a:gd name="T46" fmla="*/ 279 w 297"/>
                <a:gd name="T47" fmla="*/ 251 h 300"/>
                <a:gd name="T48" fmla="*/ 286 w 297"/>
                <a:gd name="T49" fmla="*/ 256 h 300"/>
                <a:gd name="T50" fmla="*/ 291 w 297"/>
                <a:gd name="T51" fmla="*/ 261 h 300"/>
                <a:gd name="T52" fmla="*/ 293 w 297"/>
                <a:gd name="T53" fmla="*/ 267 h 300"/>
                <a:gd name="T54" fmla="*/ 283 w 297"/>
                <a:gd name="T55" fmla="*/ 266 h 300"/>
                <a:gd name="T56" fmla="*/ 271 w 297"/>
                <a:gd name="T57" fmla="*/ 265 h 300"/>
                <a:gd name="T58" fmla="*/ 258 w 297"/>
                <a:gd name="T59" fmla="*/ 265 h 300"/>
                <a:gd name="T60" fmla="*/ 252 w 297"/>
                <a:gd name="T61" fmla="*/ 269 h 300"/>
                <a:gd name="T62" fmla="*/ 242 w 297"/>
                <a:gd name="T63" fmla="*/ 290 h 300"/>
                <a:gd name="T64" fmla="*/ 217 w 297"/>
                <a:gd name="T65" fmla="*/ 299 h 300"/>
                <a:gd name="T66" fmla="*/ 179 w 297"/>
                <a:gd name="T67" fmla="*/ 295 h 300"/>
                <a:gd name="T68" fmla="*/ 141 w 297"/>
                <a:gd name="T69" fmla="*/ 265 h 300"/>
                <a:gd name="T70" fmla="*/ 106 w 297"/>
                <a:gd name="T71" fmla="*/ 235 h 300"/>
                <a:gd name="T72" fmla="*/ 75 w 297"/>
                <a:gd name="T73" fmla="*/ 215 h 300"/>
                <a:gd name="T74" fmla="*/ 48 w 297"/>
                <a:gd name="T75" fmla="*/ 199 h 300"/>
                <a:gd name="T76" fmla="*/ 11 w 297"/>
                <a:gd name="T77" fmla="*/ 193 h 300"/>
                <a:gd name="T78" fmla="*/ 8 w 297"/>
                <a:gd name="T79" fmla="*/ 186 h 300"/>
                <a:gd name="T80" fmla="*/ 5 w 297"/>
                <a:gd name="T81" fmla="*/ 164 h 300"/>
                <a:gd name="T82" fmla="*/ 15 w 297"/>
                <a:gd name="T83" fmla="*/ 139 h 300"/>
                <a:gd name="T84" fmla="*/ 50 w 297"/>
                <a:gd name="T85" fmla="*/ 118 h 300"/>
                <a:gd name="T86" fmla="*/ 71 w 297"/>
                <a:gd name="T87" fmla="*/ 103 h 300"/>
                <a:gd name="T88" fmla="*/ 74 w 297"/>
                <a:gd name="T89" fmla="*/ 79 h 300"/>
                <a:gd name="T90" fmla="*/ 79 w 297"/>
                <a:gd name="T91" fmla="*/ 62 h 300"/>
                <a:gd name="T92" fmla="*/ 75 w 297"/>
                <a:gd name="T93" fmla="*/ 44 h 300"/>
                <a:gd name="T94" fmla="*/ 80 w 297"/>
                <a:gd name="T95" fmla="*/ 33 h 300"/>
                <a:gd name="T96" fmla="*/ 100 w 297"/>
                <a:gd name="T97" fmla="*/ 21 h 300"/>
                <a:gd name="T98" fmla="*/ 109 w 297"/>
                <a:gd name="T99" fmla="*/ 11 h 300"/>
                <a:gd name="T100" fmla="*/ 121 w 297"/>
                <a:gd name="T101" fmla="*/ 0 h 300"/>
                <a:gd name="T102" fmla="*/ 134 w 297"/>
                <a:gd name="T103" fmla="*/ 2 h 300"/>
                <a:gd name="T104" fmla="*/ 145 w 297"/>
                <a:gd name="T105" fmla="*/ 6 h 300"/>
                <a:gd name="T106" fmla="*/ 159 w 297"/>
                <a:gd name="T107" fmla="*/ 3 h 300"/>
                <a:gd name="T108" fmla="*/ 163 w 297"/>
                <a:gd name="T109" fmla="*/ 5 h 300"/>
                <a:gd name="T110" fmla="*/ 166 w 297"/>
                <a:gd name="T111" fmla="*/ 15 h 300"/>
                <a:gd name="T112" fmla="*/ 173 w 297"/>
                <a:gd name="T113" fmla="*/ 10 h 300"/>
                <a:gd name="T114" fmla="*/ 180 w 297"/>
                <a:gd name="T115" fmla="*/ 8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7" h="300">
                  <a:moveTo>
                    <a:pt x="181" y="9"/>
                  </a:moveTo>
                  <a:lnTo>
                    <a:pt x="181" y="10"/>
                  </a:lnTo>
                  <a:lnTo>
                    <a:pt x="182" y="12"/>
                  </a:lnTo>
                  <a:lnTo>
                    <a:pt x="184" y="22"/>
                  </a:lnTo>
                  <a:lnTo>
                    <a:pt x="186" y="24"/>
                  </a:lnTo>
                  <a:lnTo>
                    <a:pt x="187" y="24"/>
                  </a:lnTo>
                  <a:lnTo>
                    <a:pt x="189" y="26"/>
                  </a:lnTo>
                  <a:lnTo>
                    <a:pt x="189" y="27"/>
                  </a:lnTo>
                  <a:lnTo>
                    <a:pt x="189" y="30"/>
                  </a:lnTo>
                  <a:lnTo>
                    <a:pt x="189" y="32"/>
                  </a:lnTo>
                  <a:lnTo>
                    <a:pt x="190" y="35"/>
                  </a:lnTo>
                  <a:lnTo>
                    <a:pt x="190" y="36"/>
                  </a:lnTo>
                  <a:lnTo>
                    <a:pt x="192" y="37"/>
                  </a:lnTo>
                  <a:lnTo>
                    <a:pt x="193" y="37"/>
                  </a:lnTo>
                  <a:lnTo>
                    <a:pt x="195" y="37"/>
                  </a:lnTo>
                  <a:lnTo>
                    <a:pt x="195" y="39"/>
                  </a:lnTo>
                  <a:lnTo>
                    <a:pt x="199" y="50"/>
                  </a:lnTo>
                  <a:lnTo>
                    <a:pt x="199" y="51"/>
                  </a:lnTo>
                  <a:lnTo>
                    <a:pt x="200" y="52"/>
                  </a:lnTo>
                  <a:lnTo>
                    <a:pt x="203" y="52"/>
                  </a:lnTo>
                  <a:lnTo>
                    <a:pt x="205" y="53"/>
                  </a:lnTo>
                  <a:lnTo>
                    <a:pt x="208" y="55"/>
                  </a:lnTo>
                  <a:lnTo>
                    <a:pt x="210" y="58"/>
                  </a:lnTo>
                  <a:lnTo>
                    <a:pt x="212" y="59"/>
                  </a:lnTo>
                  <a:lnTo>
                    <a:pt x="217" y="58"/>
                  </a:lnTo>
                  <a:lnTo>
                    <a:pt x="224" y="59"/>
                  </a:lnTo>
                  <a:lnTo>
                    <a:pt x="226" y="60"/>
                  </a:lnTo>
                  <a:lnTo>
                    <a:pt x="226" y="62"/>
                  </a:lnTo>
                  <a:lnTo>
                    <a:pt x="224" y="63"/>
                  </a:lnTo>
                  <a:lnTo>
                    <a:pt x="220" y="64"/>
                  </a:lnTo>
                  <a:lnTo>
                    <a:pt x="218" y="67"/>
                  </a:lnTo>
                  <a:lnTo>
                    <a:pt x="217" y="69"/>
                  </a:lnTo>
                  <a:lnTo>
                    <a:pt x="218" y="71"/>
                  </a:lnTo>
                  <a:lnTo>
                    <a:pt x="219" y="73"/>
                  </a:lnTo>
                  <a:lnTo>
                    <a:pt x="222" y="77"/>
                  </a:lnTo>
                  <a:lnTo>
                    <a:pt x="222" y="79"/>
                  </a:lnTo>
                  <a:lnTo>
                    <a:pt x="222" y="80"/>
                  </a:lnTo>
                  <a:lnTo>
                    <a:pt x="223" y="82"/>
                  </a:lnTo>
                  <a:lnTo>
                    <a:pt x="222" y="84"/>
                  </a:lnTo>
                  <a:lnTo>
                    <a:pt x="220" y="86"/>
                  </a:lnTo>
                  <a:lnTo>
                    <a:pt x="216" y="88"/>
                  </a:lnTo>
                  <a:lnTo>
                    <a:pt x="209" y="96"/>
                  </a:lnTo>
                  <a:lnTo>
                    <a:pt x="208" y="98"/>
                  </a:lnTo>
                  <a:lnTo>
                    <a:pt x="208" y="103"/>
                  </a:lnTo>
                  <a:lnTo>
                    <a:pt x="208" y="104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2" y="109"/>
                  </a:lnTo>
                  <a:lnTo>
                    <a:pt x="201" y="111"/>
                  </a:lnTo>
                  <a:lnTo>
                    <a:pt x="204" y="115"/>
                  </a:lnTo>
                  <a:lnTo>
                    <a:pt x="205" y="118"/>
                  </a:lnTo>
                  <a:lnTo>
                    <a:pt x="204" y="120"/>
                  </a:lnTo>
                  <a:lnTo>
                    <a:pt x="201" y="124"/>
                  </a:lnTo>
                  <a:lnTo>
                    <a:pt x="200" y="126"/>
                  </a:lnTo>
                  <a:lnTo>
                    <a:pt x="201" y="127"/>
                  </a:lnTo>
                  <a:lnTo>
                    <a:pt x="203" y="128"/>
                  </a:lnTo>
                  <a:lnTo>
                    <a:pt x="209" y="137"/>
                  </a:lnTo>
                  <a:lnTo>
                    <a:pt x="211" y="140"/>
                  </a:lnTo>
                  <a:lnTo>
                    <a:pt x="213" y="139"/>
                  </a:lnTo>
                  <a:lnTo>
                    <a:pt x="214" y="139"/>
                  </a:lnTo>
                  <a:lnTo>
                    <a:pt x="215" y="140"/>
                  </a:lnTo>
                  <a:lnTo>
                    <a:pt x="216" y="141"/>
                  </a:lnTo>
                  <a:lnTo>
                    <a:pt x="216" y="142"/>
                  </a:lnTo>
                  <a:lnTo>
                    <a:pt x="214" y="144"/>
                  </a:lnTo>
                  <a:lnTo>
                    <a:pt x="218" y="145"/>
                  </a:lnTo>
                  <a:lnTo>
                    <a:pt x="219" y="147"/>
                  </a:lnTo>
                  <a:lnTo>
                    <a:pt x="223" y="153"/>
                  </a:lnTo>
                  <a:lnTo>
                    <a:pt x="223" y="155"/>
                  </a:lnTo>
                  <a:lnTo>
                    <a:pt x="221" y="158"/>
                  </a:lnTo>
                  <a:lnTo>
                    <a:pt x="221" y="161"/>
                  </a:lnTo>
                  <a:lnTo>
                    <a:pt x="221" y="163"/>
                  </a:lnTo>
                  <a:lnTo>
                    <a:pt x="222" y="163"/>
                  </a:lnTo>
                  <a:lnTo>
                    <a:pt x="227" y="163"/>
                  </a:lnTo>
                  <a:lnTo>
                    <a:pt x="230" y="164"/>
                  </a:lnTo>
                  <a:lnTo>
                    <a:pt x="236" y="167"/>
                  </a:lnTo>
                  <a:lnTo>
                    <a:pt x="242" y="173"/>
                  </a:lnTo>
                  <a:lnTo>
                    <a:pt x="248" y="177"/>
                  </a:lnTo>
                  <a:lnTo>
                    <a:pt x="252" y="181"/>
                  </a:lnTo>
                  <a:lnTo>
                    <a:pt x="257" y="180"/>
                  </a:lnTo>
                  <a:lnTo>
                    <a:pt x="258" y="181"/>
                  </a:lnTo>
                  <a:lnTo>
                    <a:pt x="260" y="182"/>
                  </a:lnTo>
                  <a:lnTo>
                    <a:pt x="261" y="185"/>
                  </a:lnTo>
                  <a:lnTo>
                    <a:pt x="264" y="192"/>
                  </a:lnTo>
                  <a:lnTo>
                    <a:pt x="266" y="194"/>
                  </a:lnTo>
                  <a:lnTo>
                    <a:pt x="270" y="199"/>
                  </a:lnTo>
                  <a:lnTo>
                    <a:pt x="274" y="205"/>
                  </a:lnTo>
                  <a:lnTo>
                    <a:pt x="271" y="211"/>
                  </a:lnTo>
                  <a:lnTo>
                    <a:pt x="269" y="218"/>
                  </a:lnTo>
                  <a:lnTo>
                    <a:pt x="269" y="227"/>
                  </a:lnTo>
                  <a:lnTo>
                    <a:pt x="269" y="232"/>
                  </a:lnTo>
                  <a:lnTo>
                    <a:pt x="274" y="233"/>
                  </a:lnTo>
                  <a:lnTo>
                    <a:pt x="279" y="233"/>
                  </a:lnTo>
                  <a:lnTo>
                    <a:pt x="279" y="238"/>
                  </a:lnTo>
                  <a:lnTo>
                    <a:pt x="279" y="244"/>
                  </a:lnTo>
                  <a:lnTo>
                    <a:pt x="279" y="251"/>
                  </a:lnTo>
                  <a:lnTo>
                    <a:pt x="281" y="251"/>
                  </a:lnTo>
                  <a:lnTo>
                    <a:pt x="283" y="253"/>
                  </a:lnTo>
                  <a:lnTo>
                    <a:pt x="285" y="255"/>
                  </a:lnTo>
                  <a:lnTo>
                    <a:pt x="286" y="256"/>
                  </a:lnTo>
                  <a:lnTo>
                    <a:pt x="287" y="256"/>
                  </a:lnTo>
                  <a:lnTo>
                    <a:pt x="289" y="257"/>
                  </a:lnTo>
                  <a:lnTo>
                    <a:pt x="290" y="259"/>
                  </a:lnTo>
                  <a:lnTo>
                    <a:pt x="291" y="261"/>
                  </a:lnTo>
                  <a:lnTo>
                    <a:pt x="291" y="262"/>
                  </a:lnTo>
                  <a:lnTo>
                    <a:pt x="291" y="263"/>
                  </a:lnTo>
                  <a:lnTo>
                    <a:pt x="292" y="266"/>
                  </a:lnTo>
                  <a:lnTo>
                    <a:pt x="293" y="267"/>
                  </a:lnTo>
                  <a:lnTo>
                    <a:pt x="296" y="269"/>
                  </a:lnTo>
                  <a:lnTo>
                    <a:pt x="293" y="269"/>
                  </a:lnTo>
                  <a:lnTo>
                    <a:pt x="289" y="269"/>
                  </a:lnTo>
                  <a:lnTo>
                    <a:pt x="283" y="266"/>
                  </a:lnTo>
                  <a:lnTo>
                    <a:pt x="281" y="266"/>
                  </a:lnTo>
                  <a:lnTo>
                    <a:pt x="278" y="267"/>
                  </a:lnTo>
                  <a:lnTo>
                    <a:pt x="278" y="268"/>
                  </a:lnTo>
                  <a:lnTo>
                    <a:pt x="271" y="265"/>
                  </a:lnTo>
                  <a:lnTo>
                    <a:pt x="269" y="264"/>
                  </a:lnTo>
                  <a:lnTo>
                    <a:pt x="268" y="264"/>
                  </a:lnTo>
                  <a:lnTo>
                    <a:pt x="264" y="264"/>
                  </a:lnTo>
                  <a:lnTo>
                    <a:pt x="258" y="265"/>
                  </a:lnTo>
                  <a:lnTo>
                    <a:pt x="255" y="266"/>
                  </a:lnTo>
                  <a:lnTo>
                    <a:pt x="253" y="267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0" y="273"/>
                  </a:lnTo>
                  <a:lnTo>
                    <a:pt x="248" y="279"/>
                  </a:lnTo>
                  <a:lnTo>
                    <a:pt x="246" y="284"/>
                  </a:lnTo>
                  <a:lnTo>
                    <a:pt x="242" y="290"/>
                  </a:lnTo>
                  <a:lnTo>
                    <a:pt x="239" y="293"/>
                  </a:lnTo>
                  <a:lnTo>
                    <a:pt x="235" y="298"/>
                  </a:lnTo>
                  <a:lnTo>
                    <a:pt x="229" y="299"/>
                  </a:lnTo>
                  <a:lnTo>
                    <a:pt x="217" y="299"/>
                  </a:lnTo>
                  <a:lnTo>
                    <a:pt x="203" y="297"/>
                  </a:lnTo>
                  <a:lnTo>
                    <a:pt x="190" y="296"/>
                  </a:lnTo>
                  <a:lnTo>
                    <a:pt x="179" y="295"/>
                  </a:lnTo>
                  <a:lnTo>
                    <a:pt x="179" y="295"/>
                  </a:lnTo>
                  <a:lnTo>
                    <a:pt x="169" y="287"/>
                  </a:lnTo>
                  <a:lnTo>
                    <a:pt x="161" y="280"/>
                  </a:lnTo>
                  <a:lnTo>
                    <a:pt x="151" y="273"/>
                  </a:lnTo>
                  <a:lnTo>
                    <a:pt x="141" y="265"/>
                  </a:lnTo>
                  <a:lnTo>
                    <a:pt x="131" y="256"/>
                  </a:lnTo>
                  <a:lnTo>
                    <a:pt x="124" y="250"/>
                  </a:lnTo>
                  <a:lnTo>
                    <a:pt x="115" y="243"/>
                  </a:lnTo>
                  <a:lnTo>
                    <a:pt x="106" y="235"/>
                  </a:lnTo>
                  <a:lnTo>
                    <a:pt x="100" y="230"/>
                  </a:lnTo>
                  <a:lnTo>
                    <a:pt x="91" y="225"/>
                  </a:lnTo>
                  <a:lnTo>
                    <a:pt x="85" y="221"/>
                  </a:lnTo>
                  <a:lnTo>
                    <a:pt x="75" y="215"/>
                  </a:lnTo>
                  <a:lnTo>
                    <a:pt x="68" y="211"/>
                  </a:lnTo>
                  <a:lnTo>
                    <a:pt x="61" y="207"/>
                  </a:lnTo>
                  <a:lnTo>
                    <a:pt x="52" y="201"/>
                  </a:lnTo>
                  <a:lnTo>
                    <a:pt x="48" y="199"/>
                  </a:lnTo>
                  <a:lnTo>
                    <a:pt x="38" y="197"/>
                  </a:lnTo>
                  <a:lnTo>
                    <a:pt x="28" y="195"/>
                  </a:lnTo>
                  <a:lnTo>
                    <a:pt x="18" y="194"/>
                  </a:lnTo>
                  <a:lnTo>
                    <a:pt x="11" y="193"/>
                  </a:lnTo>
                  <a:lnTo>
                    <a:pt x="16" y="189"/>
                  </a:lnTo>
                  <a:lnTo>
                    <a:pt x="14" y="184"/>
                  </a:lnTo>
                  <a:lnTo>
                    <a:pt x="11" y="186"/>
                  </a:lnTo>
                  <a:lnTo>
                    <a:pt x="8" y="186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6" y="172"/>
                  </a:lnTo>
                  <a:lnTo>
                    <a:pt x="5" y="164"/>
                  </a:lnTo>
                  <a:lnTo>
                    <a:pt x="2" y="156"/>
                  </a:lnTo>
                  <a:lnTo>
                    <a:pt x="0" y="148"/>
                  </a:lnTo>
                  <a:lnTo>
                    <a:pt x="9" y="143"/>
                  </a:lnTo>
                  <a:lnTo>
                    <a:pt x="15" y="139"/>
                  </a:lnTo>
                  <a:lnTo>
                    <a:pt x="24" y="134"/>
                  </a:lnTo>
                  <a:lnTo>
                    <a:pt x="33" y="129"/>
                  </a:lnTo>
                  <a:lnTo>
                    <a:pt x="41" y="124"/>
                  </a:lnTo>
                  <a:lnTo>
                    <a:pt x="50" y="118"/>
                  </a:lnTo>
                  <a:lnTo>
                    <a:pt x="58" y="114"/>
                  </a:lnTo>
                  <a:lnTo>
                    <a:pt x="66" y="112"/>
                  </a:lnTo>
                  <a:lnTo>
                    <a:pt x="67" y="110"/>
                  </a:lnTo>
                  <a:lnTo>
                    <a:pt x="71" y="103"/>
                  </a:lnTo>
                  <a:lnTo>
                    <a:pt x="73" y="98"/>
                  </a:lnTo>
                  <a:lnTo>
                    <a:pt x="74" y="96"/>
                  </a:lnTo>
                  <a:lnTo>
                    <a:pt x="74" y="88"/>
                  </a:lnTo>
                  <a:lnTo>
                    <a:pt x="74" y="79"/>
                  </a:lnTo>
                  <a:lnTo>
                    <a:pt x="75" y="73"/>
                  </a:lnTo>
                  <a:lnTo>
                    <a:pt x="77" y="69"/>
                  </a:lnTo>
                  <a:lnTo>
                    <a:pt x="78" y="65"/>
                  </a:lnTo>
                  <a:lnTo>
                    <a:pt x="79" y="62"/>
                  </a:lnTo>
                  <a:lnTo>
                    <a:pt x="78" y="59"/>
                  </a:lnTo>
                  <a:lnTo>
                    <a:pt x="77" y="54"/>
                  </a:lnTo>
                  <a:lnTo>
                    <a:pt x="75" y="49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8" y="35"/>
                  </a:lnTo>
                  <a:lnTo>
                    <a:pt x="80" y="33"/>
                  </a:lnTo>
                  <a:lnTo>
                    <a:pt x="87" y="31"/>
                  </a:lnTo>
                  <a:lnTo>
                    <a:pt x="91" y="30"/>
                  </a:lnTo>
                  <a:lnTo>
                    <a:pt x="97" y="24"/>
                  </a:lnTo>
                  <a:lnTo>
                    <a:pt x="100" y="21"/>
                  </a:lnTo>
                  <a:lnTo>
                    <a:pt x="105" y="16"/>
                  </a:lnTo>
                  <a:lnTo>
                    <a:pt x="108" y="13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111" y="10"/>
                  </a:lnTo>
                  <a:lnTo>
                    <a:pt x="117" y="5"/>
                  </a:lnTo>
                  <a:lnTo>
                    <a:pt x="120" y="1"/>
                  </a:lnTo>
                  <a:lnTo>
                    <a:pt x="121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31" y="1"/>
                  </a:lnTo>
                  <a:lnTo>
                    <a:pt x="134" y="2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43" y="5"/>
                  </a:lnTo>
                  <a:lnTo>
                    <a:pt x="145" y="6"/>
                  </a:lnTo>
                  <a:lnTo>
                    <a:pt x="148" y="6"/>
                  </a:lnTo>
                  <a:lnTo>
                    <a:pt x="153" y="6"/>
                  </a:lnTo>
                  <a:lnTo>
                    <a:pt x="156" y="5"/>
                  </a:lnTo>
                  <a:lnTo>
                    <a:pt x="159" y="3"/>
                  </a:lnTo>
                  <a:lnTo>
                    <a:pt x="160" y="3"/>
                  </a:lnTo>
                  <a:lnTo>
                    <a:pt x="162" y="4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4" y="7"/>
                  </a:lnTo>
                  <a:lnTo>
                    <a:pt x="164" y="13"/>
                  </a:lnTo>
                  <a:lnTo>
                    <a:pt x="165" y="15"/>
                  </a:lnTo>
                  <a:lnTo>
                    <a:pt x="166" y="15"/>
                  </a:lnTo>
                  <a:lnTo>
                    <a:pt x="167" y="16"/>
                  </a:lnTo>
                  <a:lnTo>
                    <a:pt x="168" y="15"/>
                  </a:lnTo>
                  <a:lnTo>
                    <a:pt x="170" y="13"/>
                  </a:lnTo>
                  <a:lnTo>
                    <a:pt x="173" y="10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8" y="8"/>
                  </a:lnTo>
                  <a:lnTo>
                    <a:pt x="180" y="8"/>
                  </a:lnTo>
                  <a:lnTo>
                    <a:pt x="181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1" name="Freeform 524">
              <a:extLst>
                <a:ext uri="{FF2B5EF4-FFF2-40B4-BE49-F238E27FC236}">
                  <a16:creationId xmlns:a16="http://schemas.microsoft.com/office/drawing/2014/main" id="{C502EAA3-792B-4A6B-B2BD-BD61DFE4C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3699" y="8330712"/>
              <a:ext cx="368180" cy="373673"/>
            </a:xfrm>
            <a:custGeom>
              <a:avLst/>
              <a:gdLst>
                <a:gd name="T0" fmla="*/ 184 w 297"/>
                <a:gd name="T1" fmla="*/ 22 h 300"/>
                <a:gd name="T2" fmla="*/ 189 w 297"/>
                <a:gd name="T3" fmla="*/ 27 h 300"/>
                <a:gd name="T4" fmla="*/ 190 w 297"/>
                <a:gd name="T5" fmla="*/ 36 h 300"/>
                <a:gd name="T6" fmla="*/ 195 w 297"/>
                <a:gd name="T7" fmla="*/ 39 h 300"/>
                <a:gd name="T8" fmla="*/ 203 w 297"/>
                <a:gd name="T9" fmla="*/ 52 h 300"/>
                <a:gd name="T10" fmla="*/ 212 w 297"/>
                <a:gd name="T11" fmla="*/ 59 h 300"/>
                <a:gd name="T12" fmla="*/ 226 w 297"/>
                <a:gd name="T13" fmla="*/ 62 h 300"/>
                <a:gd name="T14" fmla="*/ 217 w 297"/>
                <a:gd name="T15" fmla="*/ 69 h 300"/>
                <a:gd name="T16" fmla="*/ 222 w 297"/>
                <a:gd name="T17" fmla="*/ 79 h 300"/>
                <a:gd name="T18" fmla="*/ 220 w 297"/>
                <a:gd name="T19" fmla="*/ 86 h 300"/>
                <a:gd name="T20" fmla="*/ 208 w 297"/>
                <a:gd name="T21" fmla="*/ 103 h 300"/>
                <a:gd name="T22" fmla="*/ 203 w 297"/>
                <a:gd name="T23" fmla="*/ 106 h 300"/>
                <a:gd name="T24" fmla="*/ 205 w 297"/>
                <a:gd name="T25" fmla="*/ 118 h 300"/>
                <a:gd name="T26" fmla="*/ 201 w 297"/>
                <a:gd name="T27" fmla="*/ 127 h 300"/>
                <a:gd name="T28" fmla="*/ 213 w 297"/>
                <a:gd name="T29" fmla="*/ 139 h 300"/>
                <a:gd name="T30" fmla="*/ 216 w 297"/>
                <a:gd name="T31" fmla="*/ 142 h 300"/>
                <a:gd name="T32" fmla="*/ 223 w 297"/>
                <a:gd name="T33" fmla="*/ 153 h 300"/>
                <a:gd name="T34" fmla="*/ 221 w 297"/>
                <a:gd name="T35" fmla="*/ 163 h 300"/>
                <a:gd name="T36" fmla="*/ 236 w 297"/>
                <a:gd name="T37" fmla="*/ 167 h 300"/>
                <a:gd name="T38" fmla="*/ 257 w 297"/>
                <a:gd name="T39" fmla="*/ 180 h 300"/>
                <a:gd name="T40" fmla="*/ 264 w 297"/>
                <a:gd name="T41" fmla="*/ 192 h 300"/>
                <a:gd name="T42" fmla="*/ 271 w 297"/>
                <a:gd name="T43" fmla="*/ 211 h 300"/>
                <a:gd name="T44" fmla="*/ 274 w 297"/>
                <a:gd name="T45" fmla="*/ 233 h 300"/>
                <a:gd name="T46" fmla="*/ 279 w 297"/>
                <a:gd name="T47" fmla="*/ 251 h 300"/>
                <a:gd name="T48" fmla="*/ 286 w 297"/>
                <a:gd name="T49" fmla="*/ 256 h 300"/>
                <a:gd name="T50" fmla="*/ 291 w 297"/>
                <a:gd name="T51" fmla="*/ 261 h 300"/>
                <a:gd name="T52" fmla="*/ 293 w 297"/>
                <a:gd name="T53" fmla="*/ 267 h 300"/>
                <a:gd name="T54" fmla="*/ 283 w 297"/>
                <a:gd name="T55" fmla="*/ 266 h 300"/>
                <a:gd name="T56" fmla="*/ 271 w 297"/>
                <a:gd name="T57" fmla="*/ 265 h 300"/>
                <a:gd name="T58" fmla="*/ 258 w 297"/>
                <a:gd name="T59" fmla="*/ 265 h 300"/>
                <a:gd name="T60" fmla="*/ 252 w 297"/>
                <a:gd name="T61" fmla="*/ 269 h 300"/>
                <a:gd name="T62" fmla="*/ 242 w 297"/>
                <a:gd name="T63" fmla="*/ 290 h 300"/>
                <a:gd name="T64" fmla="*/ 217 w 297"/>
                <a:gd name="T65" fmla="*/ 299 h 300"/>
                <a:gd name="T66" fmla="*/ 179 w 297"/>
                <a:gd name="T67" fmla="*/ 295 h 300"/>
                <a:gd name="T68" fmla="*/ 141 w 297"/>
                <a:gd name="T69" fmla="*/ 265 h 300"/>
                <a:gd name="T70" fmla="*/ 106 w 297"/>
                <a:gd name="T71" fmla="*/ 235 h 300"/>
                <a:gd name="T72" fmla="*/ 75 w 297"/>
                <a:gd name="T73" fmla="*/ 215 h 300"/>
                <a:gd name="T74" fmla="*/ 48 w 297"/>
                <a:gd name="T75" fmla="*/ 199 h 300"/>
                <a:gd name="T76" fmla="*/ 11 w 297"/>
                <a:gd name="T77" fmla="*/ 193 h 300"/>
                <a:gd name="T78" fmla="*/ 8 w 297"/>
                <a:gd name="T79" fmla="*/ 186 h 300"/>
                <a:gd name="T80" fmla="*/ 5 w 297"/>
                <a:gd name="T81" fmla="*/ 164 h 300"/>
                <a:gd name="T82" fmla="*/ 15 w 297"/>
                <a:gd name="T83" fmla="*/ 139 h 300"/>
                <a:gd name="T84" fmla="*/ 50 w 297"/>
                <a:gd name="T85" fmla="*/ 118 h 300"/>
                <a:gd name="T86" fmla="*/ 71 w 297"/>
                <a:gd name="T87" fmla="*/ 103 h 300"/>
                <a:gd name="T88" fmla="*/ 74 w 297"/>
                <a:gd name="T89" fmla="*/ 79 h 300"/>
                <a:gd name="T90" fmla="*/ 79 w 297"/>
                <a:gd name="T91" fmla="*/ 62 h 300"/>
                <a:gd name="T92" fmla="*/ 75 w 297"/>
                <a:gd name="T93" fmla="*/ 44 h 300"/>
                <a:gd name="T94" fmla="*/ 80 w 297"/>
                <a:gd name="T95" fmla="*/ 33 h 300"/>
                <a:gd name="T96" fmla="*/ 100 w 297"/>
                <a:gd name="T97" fmla="*/ 21 h 300"/>
                <a:gd name="T98" fmla="*/ 109 w 297"/>
                <a:gd name="T99" fmla="*/ 11 h 300"/>
                <a:gd name="T100" fmla="*/ 121 w 297"/>
                <a:gd name="T101" fmla="*/ 0 h 300"/>
                <a:gd name="T102" fmla="*/ 134 w 297"/>
                <a:gd name="T103" fmla="*/ 2 h 300"/>
                <a:gd name="T104" fmla="*/ 145 w 297"/>
                <a:gd name="T105" fmla="*/ 6 h 300"/>
                <a:gd name="T106" fmla="*/ 159 w 297"/>
                <a:gd name="T107" fmla="*/ 3 h 300"/>
                <a:gd name="T108" fmla="*/ 163 w 297"/>
                <a:gd name="T109" fmla="*/ 5 h 300"/>
                <a:gd name="T110" fmla="*/ 166 w 297"/>
                <a:gd name="T111" fmla="*/ 15 h 300"/>
                <a:gd name="T112" fmla="*/ 173 w 297"/>
                <a:gd name="T113" fmla="*/ 10 h 300"/>
                <a:gd name="T114" fmla="*/ 180 w 297"/>
                <a:gd name="T115" fmla="*/ 8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7" h="300">
                  <a:moveTo>
                    <a:pt x="181" y="9"/>
                  </a:moveTo>
                  <a:lnTo>
                    <a:pt x="181" y="10"/>
                  </a:lnTo>
                  <a:lnTo>
                    <a:pt x="182" y="12"/>
                  </a:lnTo>
                  <a:lnTo>
                    <a:pt x="184" y="22"/>
                  </a:lnTo>
                  <a:lnTo>
                    <a:pt x="186" y="24"/>
                  </a:lnTo>
                  <a:lnTo>
                    <a:pt x="187" y="24"/>
                  </a:lnTo>
                  <a:lnTo>
                    <a:pt x="189" y="26"/>
                  </a:lnTo>
                  <a:lnTo>
                    <a:pt x="189" y="27"/>
                  </a:lnTo>
                  <a:lnTo>
                    <a:pt x="189" y="30"/>
                  </a:lnTo>
                  <a:lnTo>
                    <a:pt x="189" y="32"/>
                  </a:lnTo>
                  <a:lnTo>
                    <a:pt x="190" y="35"/>
                  </a:lnTo>
                  <a:lnTo>
                    <a:pt x="190" y="36"/>
                  </a:lnTo>
                  <a:lnTo>
                    <a:pt x="192" y="37"/>
                  </a:lnTo>
                  <a:lnTo>
                    <a:pt x="193" y="37"/>
                  </a:lnTo>
                  <a:lnTo>
                    <a:pt x="195" y="37"/>
                  </a:lnTo>
                  <a:lnTo>
                    <a:pt x="195" y="39"/>
                  </a:lnTo>
                  <a:lnTo>
                    <a:pt x="199" y="50"/>
                  </a:lnTo>
                  <a:lnTo>
                    <a:pt x="199" y="51"/>
                  </a:lnTo>
                  <a:lnTo>
                    <a:pt x="200" y="52"/>
                  </a:lnTo>
                  <a:lnTo>
                    <a:pt x="203" y="52"/>
                  </a:lnTo>
                  <a:lnTo>
                    <a:pt x="205" y="53"/>
                  </a:lnTo>
                  <a:lnTo>
                    <a:pt x="208" y="55"/>
                  </a:lnTo>
                  <a:lnTo>
                    <a:pt x="210" y="58"/>
                  </a:lnTo>
                  <a:lnTo>
                    <a:pt x="212" y="59"/>
                  </a:lnTo>
                  <a:lnTo>
                    <a:pt x="217" y="58"/>
                  </a:lnTo>
                  <a:lnTo>
                    <a:pt x="224" y="59"/>
                  </a:lnTo>
                  <a:lnTo>
                    <a:pt x="226" y="60"/>
                  </a:lnTo>
                  <a:lnTo>
                    <a:pt x="226" y="62"/>
                  </a:lnTo>
                  <a:lnTo>
                    <a:pt x="224" y="63"/>
                  </a:lnTo>
                  <a:lnTo>
                    <a:pt x="220" y="64"/>
                  </a:lnTo>
                  <a:lnTo>
                    <a:pt x="218" y="67"/>
                  </a:lnTo>
                  <a:lnTo>
                    <a:pt x="217" y="69"/>
                  </a:lnTo>
                  <a:lnTo>
                    <a:pt x="218" y="71"/>
                  </a:lnTo>
                  <a:lnTo>
                    <a:pt x="219" y="73"/>
                  </a:lnTo>
                  <a:lnTo>
                    <a:pt x="222" y="77"/>
                  </a:lnTo>
                  <a:lnTo>
                    <a:pt x="222" y="79"/>
                  </a:lnTo>
                  <a:lnTo>
                    <a:pt x="222" y="80"/>
                  </a:lnTo>
                  <a:lnTo>
                    <a:pt x="223" y="82"/>
                  </a:lnTo>
                  <a:lnTo>
                    <a:pt x="222" y="84"/>
                  </a:lnTo>
                  <a:lnTo>
                    <a:pt x="220" y="86"/>
                  </a:lnTo>
                  <a:lnTo>
                    <a:pt x="216" y="88"/>
                  </a:lnTo>
                  <a:lnTo>
                    <a:pt x="209" y="96"/>
                  </a:lnTo>
                  <a:lnTo>
                    <a:pt x="208" y="98"/>
                  </a:lnTo>
                  <a:lnTo>
                    <a:pt x="208" y="103"/>
                  </a:lnTo>
                  <a:lnTo>
                    <a:pt x="208" y="104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2" y="109"/>
                  </a:lnTo>
                  <a:lnTo>
                    <a:pt x="201" y="111"/>
                  </a:lnTo>
                  <a:lnTo>
                    <a:pt x="204" y="115"/>
                  </a:lnTo>
                  <a:lnTo>
                    <a:pt x="205" y="118"/>
                  </a:lnTo>
                  <a:lnTo>
                    <a:pt x="204" y="120"/>
                  </a:lnTo>
                  <a:lnTo>
                    <a:pt x="201" y="124"/>
                  </a:lnTo>
                  <a:lnTo>
                    <a:pt x="200" y="126"/>
                  </a:lnTo>
                  <a:lnTo>
                    <a:pt x="201" y="127"/>
                  </a:lnTo>
                  <a:lnTo>
                    <a:pt x="203" y="128"/>
                  </a:lnTo>
                  <a:lnTo>
                    <a:pt x="209" y="137"/>
                  </a:lnTo>
                  <a:lnTo>
                    <a:pt x="211" y="140"/>
                  </a:lnTo>
                  <a:lnTo>
                    <a:pt x="213" y="139"/>
                  </a:lnTo>
                  <a:lnTo>
                    <a:pt x="214" y="139"/>
                  </a:lnTo>
                  <a:lnTo>
                    <a:pt x="215" y="140"/>
                  </a:lnTo>
                  <a:lnTo>
                    <a:pt x="216" y="141"/>
                  </a:lnTo>
                  <a:lnTo>
                    <a:pt x="216" y="142"/>
                  </a:lnTo>
                  <a:lnTo>
                    <a:pt x="214" y="144"/>
                  </a:lnTo>
                  <a:lnTo>
                    <a:pt x="218" y="145"/>
                  </a:lnTo>
                  <a:lnTo>
                    <a:pt x="219" y="147"/>
                  </a:lnTo>
                  <a:lnTo>
                    <a:pt x="223" y="153"/>
                  </a:lnTo>
                  <a:lnTo>
                    <a:pt x="223" y="155"/>
                  </a:lnTo>
                  <a:lnTo>
                    <a:pt x="221" y="158"/>
                  </a:lnTo>
                  <a:lnTo>
                    <a:pt x="221" y="161"/>
                  </a:lnTo>
                  <a:lnTo>
                    <a:pt x="221" y="163"/>
                  </a:lnTo>
                  <a:lnTo>
                    <a:pt x="222" y="163"/>
                  </a:lnTo>
                  <a:lnTo>
                    <a:pt x="227" y="163"/>
                  </a:lnTo>
                  <a:lnTo>
                    <a:pt x="230" y="164"/>
                  </a:lnTo>
                  <a:lnTo>
                    <a:pt x="236" y="167"/>
                  </a:lnTo>
                  <a:lnTo>
                    <a:pt x="242" y="173"/>
                  </a:lnTo>
                  <a:lnTo>
                    <a:pt x="248" y="177"/>
                  </a:lnTo>
                  <a:lnTo>
                    <a:pt x="252" y="181"/>
                  </a:lnTo>
                  <a:lnTo>
                    <a:pt x="257" y="180"/>
                  </a:lnTo>
                  <a:lnTo>
                    <a:pt x="258" y="181"/>
                  </a:lnTo>
                  <a:lnTo>
                    <a:pt x="260" y="182"/>
                  </a:lnTo>
                  <a:lnTo>
                    <a:pt x="261" y="185"/>
                  </a:lnTo>
                  <a:lnTo>
                    <a:pt x="264" y="192"/>
                  </a:lnTo>
                  <a:lnTo>
                    <a:pt x="266" y="194"/>
                  </a:lnTo>
                  <a:lnTo>
                    <a:pt x="270" y="199"/>
                  </a:lnTo>
                  <a:lnTo>
                    <a:pt x="274" y="205"/>
                  </a:lnTo>
                  <a:lnTo>
                    <a:pt x="271" y="211"/>
                  </a:lnTo>
                  <a:lnTo>
                    <a:pt x="269" y="218"/>
                  </a:lnTo>
                  <a:lnTo>
                    <a:pt x="269" y="227"/>
                  </a:lnTo>
                  <a:lnTo>
                    <a:pt x="269" y="232"/>
                  </a:lnTo>
                  <a:lnTo>
                    <a:pt x="274" y="233"/>
                  </a:lnTo>
                  <a:lnTo>
                    <a:pt x="279" y="233"/>
                  </a:lnTo>
                  <a:lnTo>
                    <a:pt x="279" y="238"/>
                  </a:lnTo>
                  <a:lnTo>
                    <a:pt x="279" y="244"/>
                  </a:lnTo>
                  <a:lnTo>
                    <a:pt x="279" y="251"/>
                  </a:lnTo>
                  <a:lnTo>
                    <a:pt x="281" y="251"/>
                  </a:lnTo>
                  <a:lnTo>
                    <a:pt x="283" y="253"/>
                  </a:lnTo>
                  <a:lnTo>
                    <a:pt x="285" y="255"/>
                  </a:lnTo>
                  <a:lnTo>
                    <a:pt x="286" y="256"/>
                  </a:lnTo>
                  <a:lnTo>
                    <a:pt x="287" y="256"/>
                  </a:lnTo>
                  <a:lnTo>
                    <a:pt x="289" y="257"/>
                  </a:lnTo>
                  <a:lnTo>
                    <a:pt x="290" y="259"/>
                  </a:lnTo>
                  <a:lnTo>
                    <a:pt x="291" y="261"/>
                  </a:lnTo>
                  <a:lnTo>
                    <a:pt x="291" y="262"/>
                  </a:lnTo>
                  <a:lnTo>
                    <a:pt x="291" y="263"/>
                  </a:lnTo>
                  <a:lnTo>
                    <a:pt x="292" y="266"/>
                  </a:lnTo>
                  <a:lnTo>
                    <a:pt x="293" y="267"/>
                  </a:lnTo>
                  <a:lnTo>
                    <a:pt x="296" y="269"/>
                  </a:lnTo>
                  <a:lnTo>
                    <a:pt x="293" y="269"/>
                  </a:lnTo>
                  <a:lnTo>
                    <a:pt x="289" y="269"/>
                  </a:lnTo>
                  <a:lnTo>
                    <a:pt x="283" y="266"/>
                  </a:lnTo>
                  <a:lnTo>
                    <a:pt x="281" y="266"/>
                  </a:lnTo>
                  <a:lnTo>
                    <a:pt x="278" y="267"/>
                  </a:lnTo>
                  <a:lnTo>
                    <a:pt x="278" y="268"/>
                  </a:lnTo>
                  <a:lnTo>
                    <a:pt x="271" y="265"/>
                  </a:lnTo>
                  <a:lnTo>
                    <a:pt x="269" y="264"/>
                  </a:lnTo>
                  <a:lnTo>
                    <a:pt x="268" y="264"/>
                  </a:lnTo>
                  <a:lnTo>
                    <a:pt x="264" y="264"/>
                  </a:lnTo>
                  <a:lnTo>
                    <a:pt x="258" y="265"/>
                  </a:lnTo>
                  <a:lnTo>
                    <a:pt x="255" y="266"/>
                  </a:lnTo>
                  <a:lnTo>
                    <a:pt x="253" y="267"/>
                  </a:lnTo>
                  <a:lnTo>
                    <a:pt x="252" y="269"/>
                  </a:lnTo>
                  <a:lnTo>
                    <a:pt x="252" y="269"/>
                  </a:lnTo>
                  <a:lnTo>
                    <a:pt x="250" y="273"/>
                  </a:lnTo>
                  <a:lnTo>
                    <a:pt x="248" y="279"/>
                  </a:lnTo>
                  <a:lnTo>
                    <a:pt x="246" y="284"/>
                  </a:lnTo>
                  <a:lnTo>
                    <a:pt x="242" y="290"/>
                  </a:lnTo>
                  <a:lnTo>
                    <a:pt x="239" y="293"/>
                  </a:lnTo>
                  <a:lnTo>
                    <a:pt x="235" y="298"/>
                  </a:lnTo>
                  <a:lnTo>
                    <a:pt x="229" y="299"/>
                  </a:lnTo>
                  <a:lnTo>
                    <a:pt x="217" y="299"/>
                  </a:lnTo>
                  <a:lnTo>
                    <a:pt x="203" y="297"/>
                  </a:lnTo>
                  <a:lnTo>
                    <a:pt x="190" y="296"/>
                  </a:lnTo>
                  <a:lnTo>
                    <a:pt x="179" y="295"/>
                  </a:lnTo>
                  <a:lnTo>
                    <a:pt x="179" y="295"/>
                  </a:lnTo>
                  <a:lnTo>
                    <a:pt x="169" y="287"/>
                  </a:lnTo>
                  <a:lnTo>
                    <a:pt x="161" y="280"/>
                  </a:lnTo>
                  <a:lnTo>
                    <a:pt x="151" y="273"/>
                  </a:lnTo>
                  <a:lnTo>
                    <a:pt x="141" y="265"/>
                  </a:lnTo>
                  <a:lnTo>
                    <a:pt x="131" y="256"/>
                  </a:lnTo>
                  <a:lnTo>
                    <a:pt x="124" y="250"/>
                  </a:lnTo>
                  <a:lnTo>
                    <a:pt x="115" y="243"/>
                  </a:lnTo>
                  <a:lnTo>
                    <a:pt x="106" y="235"/>
                  </a:lnTo>
                  <a:lnTo>
                    <a:pt x="100" y="230"/>
                  </a:lnTo>
                  <a:lnTo>
                    <a:pt x="91" y="225"/>
                  </a:lnTo>
                  <a:lnTo>
                    <a:pt x="85" y="221"/>
                  </a:lnTo>
                  <a:lnTo>
                    <a:pt x="75" y="215"/>
                  </a:lnTo>
                  <a:lnTo>
                    <a:pt x="68" y="211"/>
                  </a:lnTo>
                  <a:lnTo>
                    <a:pt x="61" y="207"/>
                  </a:lnTo>
                  <a:lnTo>
                    <a:pt x="52" y="201"/>
                  </a:lnTo>
                  <a:lnTo>
                    <a:pt x="48" y="199"/>
                  </a:lnTo>
                  <a:lnTo>
                    <a:pt x="38" y="197"/>
                  </a:lnTo>
                  <a:lnTo>
                    <a:pt x="28" y="195"/>
                  </a:lnTo>
                  <a:lnTo>
                    <a:pt x="18" y="194"/>
                  </a:lnTo>
                  <a:lnTo>
                    <a:pt x="11" y="193"/>
                  </a:lnTo>
                  <a:lnTo>
                    <a:pt x="16" y="189"/>
                  </a:lnTo>
                  <a:lnTo>
                    <a:pt x="14" y="184"/>
                  </a:lnTo>
                  <a:lnTo>
                    <a:pt x="11" y="186"/>
                  </a:lnTo>
                  <a:lnTo>
                    <a:pt x="8" y="186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6" y="172"/>
                  </a:lnTo>
                  <a:lnTo>
                    <a:pt x="5" y="164"/>
                  </a:lnTo>
                  <a:lnTo>
                    <a:pt x="2" y="156"/>
                  </a:lnTo>
                  <a:lnTo>
                    <a:pt x="0" y="148"/>
                  </a:lnTo>
                  <a:lnTo>
                    <a:pt x="9" y="143"/>
                  </a:lnTo>
                  <a:lnTo>
                    <a:pt x="15" y="139"/>
                  </a:lnTo>
                  <a:lnTo>
                    <a:pt x="24" y="134"/>
                  </a:lnTo>
                  <a:lnTo>
                    <a:pt x="33" y="129"/>
                  </a:lnTo>
                  <a:lnTo>
                    <a:pt x="41" y="124"/>
                  </a:lnTo>
                  <a:lnTo>
                    <a:pt x="50" y="118"/>
                  </a:lnTo>
                  <a:lnTo>
                    <a:pt x="58" y="114"/>
                  </a:lnTo>
                  <a:lnTo>
                    <a:pt x="66" y="112"/>
                  </a:lnTo>
                  <a:lnTo>
                    <a:pt x="67" y="110"/>
                  </a:lnTo>
                  <a:lnTo>
                    <a:pt x="71" y="103"/>
                  </a:lnTo>
                  <a:lnTo>
                    <a:pt x="73" y="98"/>
                  </a:lnTo>
                  <a:lnTo>
                    <a:pt x="74" y="96"/>
                  </a:lnTo>
                  <a:lnTo>
                    <a:pt x="74" y="88"/>
                  </a:lnTo>
                  <a:lnTo>
                    <a:pt x="74" y="79"/>
                  </a:lnTo>
                  <a:lnTo>
                    <a:pt x="75" y="73"/>
                  </a:lnTo>
                  <a:lnTo>
                    <a:pt x="77" y="69"/>
                  </a:lnTo>
                  <a:lnTo>
                    <a:pt x="78" y="65"/>
                  </a:lnTo>
                  <a:lnTo>
                    <a:pt x="79" y="62"/>
                  </a:lnTo>
                  <a:lnTo>
                    <a:pt x="78" y="59"/>
                  </a:lnTo>
                  <a:lnTo>
                    <a:pt x="77" y="54"/>
                  </a:lnTo>
                  <a:lnTo>
                    <a:pt x="75" y="49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8" y="35"/>
                  </a:lnTo>
                  <a:lnTo>
                    <a:pt x="80" y="33"/>
                  </a:lnTo>
                  <a:lnTo>
                    <a:pt x="87" y="31"/>
                  </a:lnTo>
                  <a:lnTo>
                    <a:pt x="91" y="30"/>
                  </a:lnTo>
                  <a:lnTo>
                    <a:pt x="97" y="24"/>
                  </a:lnTo>
                  <a:lnTo>
                    <a:pt x="100" y="21"/>
                  </a:lnTo>
                  <a:lnTo>
                    <a:pt x="105" y="16"/>
                  </a:lnTo>
                  <a:lnTo>
                    <a:pt x="108" y="13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111" y="10"/>
                  </a:lnTo>
                  <a:lnTo>
                    <a:pt x="117" y="5"/>
                  </a:lnTo>
                  <a:lnTo>
                    <a:pt x="120" y="1"/>
                  </a:lnTo>
                  <a:lnTo>
                    <a:pt x="121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31" y="1"/>
                  </a:lnTo>
                  <a:lnTo>
                    <a:pt x="134" y="2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43" y="5"/>
                  </a:lnTo>
                  <a:lnTo>
                    <a:pt x="145" y="6"/>
                  </a:lnTo>
                  <a:lnTo>
                    <a:pt x="148" y="6"/>
                  </a:lnTo>
                  <a:lnTo>
                    <a:pt x="153" y="6"/>
                  </a:lnTo>
                  <a:lnTo>
                    <a:pt x="156" y="5"/>
                  </a:lnTo>
                  <a:lnTo>
                    <a:pt x="159" y="3"/>
                  </a:lnTo>
                  <a:lnTo>
                    <a:pt x="160" y="3"/>
                  </a:lnTo>
                  <a:lnTo>
                    <a:pt x="162" y="4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4" y="7"/>
                  </a:lnTo>
                  <a:lnTo>
                    <a:pt x="164" y="13"/>
                  </a:lnTo>
                  <a:lnTo>
                    <a:pt x="165" y="15"/>
                  </a:lnTo>
                  <a:lnTo>
                    <a:pt x="166" y="15"/>
                  </a:lnTo>
                  <a:lnTo>
                    <a:pt x="167" y="16"/>
                  </a:lnTo>
                  <a:lnTo>
                    <a:pt x="168" y="15"/>
                  </a:lnTo>
                  <a:lnTo>
                    <a:pt x="170" y="13"/>
                  </a:lnTo>
                  <a:lnTo>
                    <a:pt x="173" y="10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8" y="8"/>
                  </a:lnTo>
                  <a:lnTo>
                    <a:pt x="180" y="8"/>
                  </a:lnTo>
                  <a:lnTo>
                    <a:pt x="181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2" name="Freeform 525">
              <a:extLst>
                <a:ext uri="{FF2B5EF4-FFF2-40B4-BE49-F238E27FC236}">
                  <a16:creationId xmlns:a16="http://schemas.microsoft.com/office/drawing/2014/main" id="{38214D97-E717-48DF-9AAD-250E21082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1526" y="8215314"/>
              <a:ext cx="725365" cy="659424"/>
            </a:xfrm>
            <a:custGeom>
              <a:avLst/>
              <a:gdLst>
                <a:gd name="T0" fmla="*/ 341 w 583"/>
                <a:gd name="T1" fmla="*/ 476 h 527"/>
                <a:gd name="T2" fmla="*/ 359 w 583"/>
                <a:gd name="T3" fmla="*/ 465 h 527"/>
                <a:gd name="T4" fmla="*/ 33 w 583"/>
                <a:gd name="T5" fmla="*/ 20 h 527"/>
                <a:gd name="T6" fmla="*/ 69 w 583"/>
                <a:gd name="T7" fmla="*/ 34 h 527"/>
                <a:gd name="T8" fmla="*/ 107 w 583"/>
                <a:gd name="T9" fmla="*/ 9 h 527"/>
                <a:gd name="T10" fmla="*/ 123 w 583"/>
                <a:gd name="T11" fmla="*/ 21 h 527"/>
                <a:gd name="T12" fmla="*/ 120 w 583"/>
                <a:gd name="T13" fmla="*/ 34 h 527"/>
                <a:gd name="T14" fmla="*/ 138 w 583"/>
                <a:gd name="T15" fmla="*/ 53 h 527"/>
                <a:gd name="T16" fmla="*/ 155 w 583"/>
                <a:gd name="T17" fmla="*/ 84 h 527"/>
                <a:gd name="T18" fmla="*/ 208 w 583"/>
                <a:gd name="T19" fmla="*/ 114 h 527"/>
                <a:gd name="T20" fmla="*/ 298 w 583"/>
                <a:gd name="T21" fmla="*/ 114 h 527"/>
                <a:gd name="T22" fmla="*/ 318 w 583"/>
                <a:gd name="T23" fmla="*/ 90 h 527"/>
                <a:gd name="T24" fmla="*/ 357 w 583"/>
                <a:gd name="T25" fmla="*/ 65 h 527"/>
                <a:gd name="T26" fmla="*/ 382 w 583"/>
                <a:gd name="T27" fmla="*/ 59 h 527"/>
                <a:gd name="T28" fmla="*/ 403 w 583"/>
                <a:gd name="T29" fmla="*/ 70 h 527"/>
                <a:gd name="T30" fmla="*/ 435 w 583"/>
                <a:gd name="T31" fmla="*/ 83 h 527"/>
                <a:gd name="T32" fmla="*/ 463 w 583"/>
                <a:gd name="T33" fmla="*/ 90 h 527"/>
                <a:gd name="T34" fmla="*/ 503 w 583"/>
                <a:gd name="T35" fmla="*/ 120 h 527"/>
                <a:gd name="T36" fmla="*/ 519 w 583"/>
                <a:gd name="T37" fmla="*/ 146 h 527"/>
                <a:gd name="T38" fmla="*/ 518 w 583"/>
                <a:gd name="T39" fmla="*/ 168 h 527"/>
                <a:gd name="T40" fmla="*/ 515 w 583"/>
                <a:gd name="T41" fmla="*/ 186 h 527"/>
                <a:gd name="T42" fmla="*/ 505 w 583"/>
                <a:gd name="T43" fmla="*/ 199 h 527"/>
                <a:gd name="T44" fmla="*/ 500 w 583"/>
                <a:gd name="T45" fmla="*/ 233 h 527"/>
                <a:gd name="T46" fmla="*/ 500 w 583"/>
                <a:gd name="T47" fmla="*/ 254 h 527"/>
                <a:gd name="T48" fmla="*/ 508 w 583"/>
                <a:gd name="T49" fmla="*/ 308 h 527"/>
                <a:gd name="T50" fmla="*/ 516 w 583"/>
                <a:gd name="T51" fmla="*/ 355 h 527"/>
                <a:gd name="T52" fmla="*/ 531 w 583"/>
                <a:gd name="T53" fmla="*/ 401 h 527"/>
                <a:gd name="T54" fmla="*/ 565 w 583"/>
                <a:gd name="T55" fmla="*/ 419 h 527"/>
                <a:gd name="T56" fmla="*/ 567 w 583"/>
                <a:gd name="T57" fmla="*/ 454 h 527"/>
                <a:gd name="T58" fmla="*/ 580 w 583"/>
                <a:gd name="T59" fmla="*/ 467 h 527"/>
                <a:gd name="T60" fmla="*/ 552 w 583"/>
                <a:gd name="T61" fmla="*/ 479 h 527"/>
                <a:gd name="T62" fmla="*/ 535 w 583"/>
                <a:gd name="T63" fmla="*/ 501 h 527"/>
                <a:gd name="T64" fmla="*/ 525 w 583"/>
                <a:gd name="T65" fmla="*/ 526 h 527"/>
                <a:gd name="T66" fmla="*/ 477 w 583"/>
                <a:gd name="T67" fmla="*/ 516 h 527"/>
                <a:gd name="T68" fmla="*/ 420 w 583"/>
                <a:gd name="T69" fmla="*/ 506 h 527"/>
                <a:gd name="T70" fmla="*/ 391 w 583"/>
                <a:gd name="T71" fmla="*/ 465 h 527"/>
                <a:gd name="T72" fmla="*/ 347 w 583"/>
                <a:gd name="T73" fmla="*/ 468 h 527"/>
                <a:gd name="T74" fmla="*/ 296 w 583"/>
                <a:gd name="T75" fmla="*/ 472 h 527"/>
                <a:gd name="T76" fmla="*/ 247 w 583"/>
                <a:gd name="T77" fmla="*/ 437 h 527"/>
                <a:gd name="T78" fmla="*/ 213 w 583"/>
                <a:gd name="T79" fmla="*/ 403 h 527"/>
                <a:gd name="T80" fmla="*/ 200 w 583"/>
                <a:gd name="T81" fmla="*/ 379 h 527"/>
                <a:gd name="T82" fmla="*/ 152 w 583"/>
                <a:gd name="T83" fmla="*/ 349 h 527"/>
                <a:gd name="T84" fmla="*/ 151 w 583"/>
                <a:gd name="T85" fmla="*/ 344 h 527"/>
                <a:gd name="T86" fmla="*/ 134 w 583"/>
                <a:gd name="T87" fmla="*/ 359 h 527"/>
                <a:gd name="T88" fmla="*/ 124 w 583"/>
                <a:gd name="T89" fmla="*/ 345 h 527"/>
                <a:gd name="T90" fmla="*/ 113 w 583"/>
                <a:gd name="T91" fmla="*/ 303 h 527"/>
                <a:gd name="T92" fmla="*/ 89 w 583"/>
                <a:gd name="T93" fmla="*/ 269 h 527"/>
                <a:gd name="T94" fmla="*/ 64 w 583"/>
                <a:gd name="T95" fmla="*/ 245 h 527"/>
                <a:gd name="T96" fmla="*/ 50 w 583"/>
                <a:gd name="T97" fmla="*/ 229 h 527"/>
                <a:gd name="T98" fmla="*/ 44 w 583"/>
                <a:gd name="T99" fmla="*/ 198 h 527"/>
                <a:gd name="T100" fmla="*/ 65 w 583"/>
                <a:gd name="T101" fmla="*/ 174 h 527"/>
                <a:gd name="T102" fmla="*/ 67 w 583"/>
                <a:gd name="T103" fmla="*/ 154 h 527"/>
                <a:gd name="T104" fmla="*/ 40 w 583"/>
                <a:gd name="T105" fmla="*/ 143 h 527"/>
                <a:gd name="T106" fmla="*/ 30 w 583"/>
                <a:gd name="T107" fmla="*/ 119 h 527"/>
                <a:gd name="T108" fmla="*/ 24 w 583"/>
                <a:gd name="T109" fmla="*/ 96 h 527"/>
                <a:gd name="T110" fmla="*/ 17 w 583"/>
                <a:gd name="T111" fmla="*/ 79 h 527"/>
                <a:gd name="T112" fmla="*/ 11 w 583"/>
                <a:gd name="T113" fmla="*/ 61 h 527"/>
                <a:gd name="T114" fmla="*/ 8 w 583"/>
                <a:gd name="T115" fmla="*/ 44 h 527"/>
                <a:gd name="T116" fmla="*/ 3 w 583"/>
                <a:gd name="T117" fmla="*/ 23 h 527"/>
                <a:gd name="T118" fmla="*/ 11 w 583"/>
                <a:gd name="T119" fmla="*/ 1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3" h="527">
                  <a:moveTo>
                    <a:pt x="367" y="465"/>
                  </a:moveTo>
                  <a:lnTo>
                    <a:pt x="364" y="469"/>
                  </a:lnTo>
                  <a:lnTo>
                    <a:pt x="360" y="472"/>
                  </a:lnTo>
                  <a:lnTo>
                    <a:pt x="358" y="471"/>
                  </a:lnTo>
                  <a:lnTo>
                    <a:pt x="357" y="471"/>
                  </a:lnTo>
                  <a:lnTo>
                    <a:pt x="354" y="472"/>
                  </a:lnTo>
                  <a:lnTo>
                    <a:pt x="352" y="472"/>
                  </a:lnTo>
                  <a:lnTo>
                    <a:pt x="348" y="475"/>
                  </a:lnTo>
                  <a:lnTo>
                    <a:pt x="344" y="476"/>
                  </a:lnTo>
                  <a:lnTo>
                    <a:pt x="341" y="476"/>
                  </a:lnTo>
                  <a:lnTo>
                    <a:pt x="341" y="476"/>
                  </a:lnTo>
                  <a:lnTo>
                    <a:pt x="340" y="474"/>
                  </a:lnTo>
                  <a:lnTo>
                    <a:pt x="340" y="474"/>
                  </a:lnTo>
                  <a:lnTo>
                    <a:pt x="341" y="474"/>
                  </a:lnTo>
                  <a:lnTo>
                    <a:pt x="348" y="472"/>
                  </a:lnTo>
                  <a:lnTo>
                    <a:pt x="354" y="469"/>
                  </a:lnTo>
                  <a:lnTo>
                    <a:pt x="355" y="467"/>
                  </a:lnTo>
                  <a:lnTo>
                    <a:pt x="354" y="464"/>
                  </a:lnTo>
                  <a:lnTo>
                    <a:pt x="354" y="464"/>
                  </a:lnTo>
                  <a:lnTo>
                    <a:pt x="359" y="465"/>
                  </a:lnTo>
                  <a:lnTo>
                    <a:pt x="364" y="463"/>
                  </a:lnTo>
                  <a:lnTo>
                    <a:pt x="368" y="462"/>
                  </a:lnTo>
                  <a:lnTo>
                    <a:pt x="370" y="464"/>
                  </a:lnTo>
                  <a:lnTo>
                    <a:pt x="367" y="465"/>
                  </a:lnTo>
                  <a:close/>
                  <a:moveTo>
                    <a:pt x="24" y="5"/>
                  </a:moveTo>
                  <a:lnTo>
                    <a:pt x="24" y="5"/>
                  </a:lnTo>
                  <a:lnTo>
                    <a:pt x="29" y="14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3" y="20"/>
                  </a:lnTo>
                  <a:lnTo>
                    <a:pt x="35" y="22"/>
                  </a:lnTo>
                  <a:lnTo>
                    <a:pt x="37" y="23"/>
                  </a:lnTo>
                  <a:lnTo>
                    <a:pt x="39" y="25"/>
                  </a:lnTo>
                  <a:lnTo>
                    <a:pt x="41" y="26"/>
                  </a:lnTo>
                  <a:lnTo>
                    <a:pt x="44" y="30"/>
                  </a:lnTo>
                  <a:lnTo>
                    <a:pt x="47" y="31"/>
                  </a:lnTo>
                  <a:lnTo>
                    <a:pt x="57" y="34"/>
                  </a:lnTo>
                  <a:lnTo>
                    <a:pt x="63" y="35"/>
                  </a:lnTo>
                  <a:lnTo>
                    <a:pt x="65" y="36"/>
                  </a:lnTo>
                  <a:lnTo>
                    <a:pt x="69" y="34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83" y="27"/>
                  </a:lnTo>
                  <a:lnTo>
                    <a:pt x="85" y="25"/>
                  </a:lnTo>
                  <a:lnTo>
                    <a:pt x="89" y="23"/>
                  </a:lnTo>
                  <a:lnTo>
                    <a:pt x="91" y="20"/>
                  </a:lnTo>
                  <a:lnTo>
                    <a:pt x="95" y="17"/>
                  </a:lnTo>
                  <a:lnTo>
                    <a:pt x="100" y="14"/>
                  </a:lnTo>
                  <a:lnTo>
                    <a:pt x="104" y="11"/>
                  </a:lnTo>
                  <a:lnTo>
                    <a:pt x="107" y="9"/>
                  </a:lnTo>
                  <a:lnTo>
                    <a:pt x="113" y="5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24" y="9"/>
                  </a:lnTo>
                  <a:lnTo>
                    <a:pt x="128" y="13"/>
                  </a:lnTo>
                  <a:lnTo>
                    <a:pt x="129" y="15"/>
                  </a:lnTo>
                  <a:lnTo>
                    <a:pt x="128" y="16"/>
                  </a:lnTo>
                  <a:lnTo>
                    <a:pt x="124" y="18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4" y="24"/>
                  </a:lnTo>
                  <a:lnTo>
                    <a:pt x="128" y="26"/>
                  </a:lnTo>
                  <a:lnTo>
                    <a:pt x="129" y="28"/>
                  </a:lnTo>
                  <a:lnTo>
                    <a:pt x="129" y="29"/>
                  </a:lnTo>
                  <a:lnTo>
                    <a:pt x="128" y="31"/>
                  </a:lnTo>
                  <a:lnTo>
                    <a:pt x="127" y="31"/>
                  </a:lnTo>
                  <a:lnTo>
                    <a:pt x="124" y="32"/>
                  </a:lnTo>
                  <a:lnTo>
                    <a:pt x="122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9" y="36"/>
                  </a:lnTo>
                  <a:lnTo>
                    <a:pt x="121" y="37"/>
                  </a:lnTo>
                  <a:lnTo>
                    <a:pt x="126" y="41"/>
                  </a:lnTo>
                  <a:lnTo>
                    <a:pt x="127" y="42"/>
                  </a:lnTo>
                  <a:lnTo>
                    <a:pt x="128" y="44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6"/>
                  </a:lnTo>
                  <a:lnTo>
                    <a:pt x="138" y="53"/>
                  </a:lnTo>
                  <a:lnTo>
                    <a:pt x="139" y="53"/>
                  </a:lnTo>
                  <a:lnTo>
                    <a:pt x="145" y="52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7" y="63"/>
                  </a:lnTo>
                  <a:lnTo>
                    <a:pt x="148" y="68"/>
                  </a:lnTo>
                  <a:lnTo>
                    <a:pt x="149" y="73"/>
                  </a:lnTo>
                  <a:lnTo>
                    <a:pt x="151" y="77"/>
                  </a:lnTo>
                  <a:lnTo>
                    <a:pt x="152" y="81"/>
                  </a:lnTo>
                  <a:lnTo>
                    <a:pt x="155" y="84"/>
                  </a:lnTo>
                  <a:lnTo>
                    <a:pt x="161" y="87"/>
                  </a:lnTo>
                  <a:lnTo>
                    <a:pt x="164" y="88"/>
                  </a:lnTo>
                  <a:lnTo>
                    <a:pt x="172" y="89"/>
                  </a:lnTo>
                  <a:lnTo>
                    <a:pt x="180" y="90"/>
                  </a:lnTo>
                  <a:lnTo>
                    <a:pt x="185" y="91"/>
                  </a:lnTo>
                  <a:lnTo>
                    <a:pt x="186" y="92"/>
                  </a:lnTo>
                  <a:lnTo>
                    <a:pt x="187" y="94"/>
                  </a:lnTo>
                  <a:lnTo>
                    <a:pt x="191" y="101"/>
                  </a:lnTo>
                  <a:lnTo>
                    <a:pt x="197" y="106"/>
                  </a:lnTo>
                  <a:lnTo>
                    <a:pt x="208" y="114"/>
                  </a:lnTo>
                  <a:lnTo>
                    <a:pt x="214" y="116"/>
                  </a:lnTo>
                  <a:lnTo>
                    <a:pt x="233" y="121"/>
                  </a:lnTo>
                  <a:lnTo>
                    <a:pt x="247" y="121"/>
                  </a:lnTo>
                  <a:lnTo>
                    <a:pt x="282" y="112"/>
                  </a:lnTo>
                  <a:lnTo>
                    <a:pt x="294" y="109"/>
                  </a:lnTo>
                  <a:lnTo>
                    <a:pt x="299" y="109"/>
                  </a:lnTo>
                  <a:lnTo>
                    <a:pt x="296" y="112"/>
                  </a:lnTo>
                  <a:lnTo>
                    <a:pt x="291" y="112"/>
                  </a:lnTo>
                  <a:lnTo>
                    <a:pt x="294" y="113"/>
                  </a:lnTo>
                  <a:lnTo>
                    <a:pt x="298" y="114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2" y="110"/>
                  </a:lnTo>
                  <a:lnTo>
                    <a:pt x="302" y="108"/>
                  </a:lnTo>
                  <a:lnTo>
                    <a:pt x="300" y="100"/>
                  </a:lnTo>
                  <a:lnTo>
                    <a:pt x="299" y="94"/>
                  </a:lnTo>
                  <a:lnTo>
                    <a:pt x="307" y="94"/>
                  </a:lnTo>
                  <a:lnTo>
                    <a:pt x="310" y="93"/>
                  </a:lnTo>
                  <a:lnTo>
                    <a:pt x="315" y="91"/>
                  </a:lnTo>
                  <a:lnTo>
                    <a:pt x="318" y="90"/>
                  </a:lnTo>
                  <a:lnTo>
                    <a:pt x="320" y="90"/>
                  </a:lnTo>
                  <a:lnTo>
                    <a:pt x="322" y="89"/>
                  </a:lnTo>
                  <a:lnTo>
                    <a:pt x="324" y="88"/>
                  </a:lnTo>
                  <a:lnTo>
                    <a:pt x="327" y="79"/>
                  </a:lnTo>
                  <a:lnTo>
                    <a:pt x="328" y="77"/>
                  </a:lnTo>
                  <a:lnTo>
                    <a:pt x="334" y="72"/>
                  </a:lnTo>
                  <a:lnTo>
                    <a:pt x="338" y="69"/>
                  </a:lnTo>
                  <a:lnTo>
                    <a:pt x="343" y="67"/>
                  </a:lnTo>
                  <a:lnTo>
                    <a:pt x="349" y="65"/>
                  </a:lnTo>
                  <a:lnTo>
                    <a:pt x="357" y="65"/>
                  </a:lnTo>
                  <a:lnTo>
                    <a:pt x="363" y="66"/>
                  </a:lnTo>
                  <a:lnTo>
                    <a:pt x="367" y="66"/>
                  </a:lnTo>
                  <a:lnTo>
                    <a:pt x="369" y="66"/>
                  </a:lnTo>
                  <a:lnTo>
                    <a:pt x="370" y="66"/>
                  </a:lnTo>
                  <a:lnTo>
                    <a:pt x="370" y="65"/>
                  </a:lnTo>
                  <a:lnTo>
                    <a:pt x="371" y="61"/>
                  </a:lnTo>
                  <a:lnTo>
                    <a:pt x="373" y="60"/>
                  </a:lnTo>
                  <a:lnTo>
                    <a:pt x="375" y="59"/>
                  </a:lnTo>
                  <a:lnTo>
                    <a:pt x="378" y="59"/>
                  </a:lnTo>
                  <a:lnTo>
                    <a:pt x="382" y="59"/>
                  </a:lnTo>
                  <a:lnTo>
                    <a:pt x="385" y="59"/>
                  </a:lnTo>
                  <a:lnTo>
                    <a:pt x="388" y="61"/>
                  </a:lnTo>
                  <a:lnTo>
                    <a:pt x="394" y="61"/>
                  </a:lnTo>
                  <a:lnTo>
                    <a:pt x="398" y="61"/>
                  </a:lnTo>
                  <a:lnTo>
                    <a:pt x="400" y="62"/>
                  </a:lnTo>
                  <a:lnTo>
                    <a:pt x="401" y="64"/>
                  </a:lnTo>
                  <a:lnTo>
                    <a:pt x="401" y="66"/>
                  </a:lnTo>
                  <a:lnTo>
                    <a:pt x="402" y="67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8" y="72"/>
                  </a:lnTo>
                  <a:lnTo>
                    <a:pt x="413" y="72"/>
                  </a:lnTo>
                  <a:lnTo>
                    <a:pt x="419" y="74"/>
                  </a:lnTo>
                  <a:lnTo>
                    <a:pt x="421" y="75"/>
                  </a:lnTo>
                  <a:lnTo>
                    <a:pt x="425" y="77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4" y="83"/>
                  </a:lnTo>
                  <a:lnTo>
                    <a:pt x="435" y="83"/>
                  </a:lnTo>
                  <a:lnTo>
                    <a:pt x="439" y="81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7" y="81"/>
                  </a:lnTo>
                  <a:lnTo>
                    <a:pt x="450" y="82"/>
                  </a:lnTo>
                  <a:lnTo>
                    <a:pt x="460" y="87"/>
                  </a:lnTo>
                  <a:lnTo>
                    <a:pt x="460" y="87"/>
                  </a:lnTo>
                  <a:lnTo>
                    <a:pt x="461" y="88"/>
                  </a:lnTo>
                  <a:lnTo>
                    <a:pt x="462" y="89"/>
                  </a:lnTo>
                  <a:lnTo>
                    <a:pt x="463" y="90"/>
                  </a:lnTo>
                  <a:lnTo>
                    <a:pt x="463" y="94"/>
                  </a:lnTo>
                  <a:lnTo>
                    <a:pt x="466" y="97"/>
                  </a:lnTo>
                  <a:lnTo>
                    <a:pt x="469" y="100"/>
                  </a:lnTo>
                  <a:lnTo>
                    <a:pt x="473" y="102"/>
                  </a:lnTo>
                  <a:lnTo>
                    <a:pt x="481" y="105"/>
                  </a:lnTo>
                  <a:lnTo>
                    <a:pt x="484" y="108"/>
                  </a:lnTo>
                  <a:lnTo>
                    <a:pt x="488" y="113"/>
                  </a:lnTo>
                  <a:lnTo>
                    <a:pt x="492" y="120"/>
                  </a:lnTo>
                  <a:lnTo>
                    <a:pt x="493" y="120"/>
                  </a:lnTo>
                  <a:lnTo>
                    <a:pt x="503" y="120"/>
                  </a:lnTo>
                  <a:lnTo>
                    <a:pt x="516" y="120"/>
                  </a:lnTo>
                  <a:lnTo>
                    <a:pt x="518" y="123"/>
                  </a:lnTo>
                  <a:lnTo>
                    <a:pt x="518" y="128"/>
                  </a:lnTo>
                  <a:lnTo>
                    <a:pt x="518" y="133"/>
                  </a:lnTo>
                  <a:lnTo>
                    <a:pt x="519" y="137"/>
                  </a:lnTo>
                  <a:lnTo>
                    <a:pt x="519" y="140"/>
                  </a:lnTo>
                  <a:lnTo>
                    <a:pt x="518" y="142"/>
                  </a:lnTo>
                  <a:lnTo>
                    <a:pt x="517" y="144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9"/>
                  </a:lnTo>
                  <a:lnTo>
                    <a:pt x="520" y="153"/>
                  </a:lnTo>
                  <a:lnTo>
                    <a:pt x="519" y="155"/>
                  </a:lnTo>
                  <a:lnTo>
                    <a:pt x="519" y="157"/>
                  </a:lnTo>
                  <a:lnTo>
                    <a:pt x="521" y="158"/>
                  </a:lnTo>
                  <a:lnTo>
                    <a:pt x="521" y="160"/>
                  </a:lnTo>
                  <a:lnTo>
                    <a:pt x="521" y="162"/>
                  </a:lnTo>
                  <a:lnTo>
                    <a:pt x="520" y="163"/>
                  </a:lnTo>
                  <a:lnTo>
                    <a:pt x="519" y="165"/>
                  </a:lnTo>
                  <a:lnTo>
                    <a:pt x="518" y="168"/>
                  </a:lnTo>
                  <a:lnTo>
                    <a:pt x="518" y="170"/>
                  </a:lnTo>
                  <a:lnTo>
                    <a:pt x="517" y="170"/>
                  </a:lnTo>
                  <a:lnTo>
                    <a:pt x="516" y="171"/>
                  </a:lnTo>
                  <a:lnTo>
                    <a:pt x="516" y="173"/>
                  </a:lnTo>
                  <a:lnTo>
                    <a:pt x="516" y="175"/>
                  </a:lnTo>
                  <a:lnTo>
                    <a:pt x="517" y="177"/>
                  </a:lnTo>
                  <a:lnTo>
                    <a:pt x="516" y="179"/>
                  </a:lnTo>
                  <a:lnTo>
                    <a:pt x="516" y="181"/>
                  </a:lnTo>
                  <a:lnTo>
                    <a:pt x="514" y="184"/>
                  </a:lnTo>
                  <a:lnTo>
                    <a:pt x="515" y="186"/>
                  </a:lnTo>
                  <a:lnTo>
                    <a:pt x="514" y="188"/>
                  </a:lnTo>
                  <a:lnTo>
                    <a:pt x="512" y="190"/>
                  </a:lnTo>
                  <a:lnTo>
                    <a:pt x="512" y="192"/>
                  </a:lnTo>
                  <a:lnTo>
                    <a:pt x="511" y="194"/>
                  </a:lnTo>
                  <a:lnTo>
                    <a:pt x="510" y="194"/>
                  </a:lnTo>
                  <a:lnTo>
                    <a:pt x="508" y="196"/>
                  </a:lnTo>
                  <a:lnTo>
                    <a:pt x="507" y="197"/>
                  </a:lnTo>
                  <a:lnTo>
                    <a:pt x="505" y="198"/>
                  </a:lnTo>
                  <a:lnTo>
                    <a:pt x="504" y="199"/>
                  </a:lnTo>
                  <a:lnTo>
                    <a:pt x="505" y="199"/>
                  </a:lnTo>
                  <a:lnTo>
                    <a:pt x="506" y="200"/>
                  </a:lnTo>
                  <a:lnTo>
                    <a:pt x="507" y="203"/>
                  </a:lnTo>
                  <a:lnTo>
                    <a:pt x="509" y="206"/>
                  </a:lnTo>
                  <a:lnTo>
                    <a:pt x="502" y="206"/>
                  </a:lnTo>
                  <a:lnTo>
                    <a:pt x="499" y="209"/>
                  </a:lnTo>
                  <a:lnTo>
                    <a:pt x="497" y="214"/>
                  </a:lnTo>
                  <a:lnTo>
                    <a:pt x="498" y="223"/>
                  </a:lnTo>
                  <a:lnTo>
                    <a:pt x="497" y="228"/>
                  </a:lnTo>
                  <a:lnTo>
                    <a:pt x="497" y="231"/>
                  </a:lnTo>
                  <a:lnTo>
                    <a:pt x="500" y="233"/>
                  </a:lnTo>
                  <a:lnTo>
                    <a:pt x="502" y="233"/>
                  </a:lnTo>
                  <a:lnTo>
                    <a:pt x="507" y="234"/>
                  </a:lnTo>
                  <a:lnTo>
                    <a:pt x="510" y="234"/>
                  </a:lnTo>
                  <a:lnTo>
                    <a:pt x="510" y="235"/>
                  </a:lnTo>
                  <a:lnTo>
                    <a:pt x="508" y="237"/>
                  </a:lnTo>
                  <a:lnTo>
                    <a:pt x="506" y="240"/>
                  </a:lnTo>
                  <a:lnTo>
                    <a:pt x="504" y="242"/>
                  </a:lnTo>
                  <a:lnTo>
                    <a:pt x="499" y="248"/>
                  </a:lnTo>
                  <a:lnTo>
                    <a:pt x="499" y="251"/>
                  </a:lnTo>
                  <a:lnTo>
                    <a:pt x="500" y="254"/>
                  </a:lnTo>
                  <a:lnTo>
                    <a:pt x="502" y="261"/>
                  </a:lnTo>
                  <a:lnTo>
                    <a:pt x="503" y="268"/>
                  </a:lnTo>
                  <a:lnTo>
                    <a:pt x="507" y="280"/>
                  </a:lnTo>
                  <a:lnTo>
                    <a:pt x="507" y="283"/>
                  </a:lnTo>
                  <a:lnTo>
                    <a:pt x="506" y="289"/>
                  </a:lnTo>
                  <a:lnTo>
                    <a:pt x="506" y="294"/>
                  </a:lnTo>
                  <a:lnTo>
                    <a:pt x="507" y="298"/>
                  </a:lnTo>
                  <a:lnTo>
                    <a:pt x="506" y="301"/>
                  </a:lnTo>
                  <a:lnTo>
                    <a:pt x="507" y="307"/>
                  </a:lnTo>
                  <a:lnTo>
                    <a:pt x="508" y="308"/>
                  </a:lnTo>
                  <a:lnTo>
                    <a:pt x="516" y="308"/>
                  </a:lnTo>
                  <a:lnTo>
                    <a:pt x="523" y="309"/>
                  </a:lnTo>
                  <a:lnTo>
                    <a:pt x="532" y="311"/>
                  </a:lnTo>
                  <a:lnTo>
                    <a:pt x="535" y="314"/>
                  </a:lnTo>
                  <a:lnTo>
                    <a:pt x="537" y="322"/>
                  </a:lnTo>
                  <a:lnTo>
                    <a:pt x="537" y="327"/>
                  </a:lnTo>
                  <a:lnTo>
                    <a:pt x="536" y="330"/>
                  </a:lnTo>
                  <a:lnTo>
                    <a:pt x="529" y="338"/>
                  </a:lnTo>
                  <a:lnTo>
                    <a:pt x="523" y="347"/>
                  </a:lnTo>
                  <a:lnTo>
                    <a:pt x="516" y="355"/>
                  </a:lnTo>
                  <a:lnTo>
                    <a:pt x="508" y="363"/>
                  </a:lnTo>
                  <a:lnTo>
                    <a:pt x="508" y="364"/>
                  </a:lnTo>
                  <a:lnTo>
                    <a:pt x="513" y="371"/>
                  </a:lnTo>
                  <a:lnTo>
                    <a:pt x="517" y="375"/>
                  </a:lnTo>
                  <a:lnTo>
                    <a:pt x="522" y="381"/>
                  </a:lnTo>
                  <a:lnTo>
                    <a:pt x="523" y="382"/>
                  </a:lnTo>
                  <a:lnTo>
                    <a:pt x="523" y="385"/>
                  </a:lnTo>
                  <a:lnTo>
                    <a:pt x="528" y="394"/>
                  </a:lnTo>
                  <a:lnTo>
                    <a:pt x="530" y="398"/>
                  </a:lnTo>
                  <a:lnTo>
                    <a:pt x="531" y="401"/>
                  </a:lnTo>
                  <a:lnTo>
                    <a:pt x="535" y="406"/>
                  </a:lnTo>
                  <a:lnTo>
                    <a:pt x="540" y="409"/>
                  </a:lnTo>
                  <a:lnTo>
                    <a:pt x="544" y="411"/>
                  </a:lnTo>
                  <a:lnTo>
                    <a:pt x="547" y="412"/>
                  </a:lnTo>
                  <a:lnTo>
                    <a:pt x="553" y="414"/>
                  </a:lnTo>
                  <a:lnTo>
                    <a:pt x="555" y="416"/>
                  </a:lnTo>
                  <a:lnTo>
                    <a:pt x="560" y="420"/>
                  </a:lnTo>
                  <a:lnTo>
                    <a:pt x="564" y="419"/>
                  </a:lnTo>
                  <a:lnTo>
                    <a:pt x="565" y="419"/>
                  </a:lnTo>
                  <a:lnTo>
                    <a:pt x="565" y="419"/>
                  </a:lnTo>
                  <a:lnTo>
                    <a:pt x="566" y="422"/>
                  </a:lnTo>
                  <a:lnTo>
                    <a:pt x="565" y="428"/>
                  </a:lnTo>
                  <a:lnTo>
                    <a:pt x="566" y="435"/>
                  </a:lnTo>
                  <a:lnTo>
                    <a:pt x="567" y="445"/>
                  </a:lnTo>
                  <a:lnTo>
                    <a:pt x="567" y="447"/>
                  </a:lnTo>
                  <a:lnTo>
                    <a:pt x="566" y="450"/>
                  </a:lnTo>
                  <a:lnTo>
                    <a:pt x="566" y="452"/>
                  </a:lnTo>
                  <a:lnTo>
                    <a:pt x="565" y="453"/>
                  </a:lnTo>
                  <a:lnTo>
                    <a:pt x="566" y="453"/>
                  </a:lnTo>
                  <a:lnTo>
                    <a:pt x="567" y="454"/>
                  </a:lnTo>
                  <a:lnTo>
                    <a:pt x="570" y="454"/>
                  </a:lnTo>
                  <a:lnTo>
                    <a:pt x="578" y="453"/>
                  </a:lnTo>
                  <a:lnTo>
                    <a:pt x="579" y="454"/>
                  </a:lnTo>
                  <a:lnTo>
                    <a:pt x="581" y="455"/>
                  </a:lnTo>
                  <a:lnTo>
                    <a:pt x="582" y="457"/>
                  </a:lnTo>
                  <a:lnTo>
                    <a:pt x="582" y="458"/>
                  </a:lnTo>
                  <a:lnTo>
                    <a:pt x="580" y="459"/>
                  </a:lnTo>
                  <a:lnTo>
                    <a:pt x="580" y="462"/>
                  </a:lnTo>
                  <a:lnTo>
                    <a:pt x="581" y="466"/>
                  </a:lnTo>
                  <a:lnTo>
                    <a:pt x="580" y="467"/>
                  </a:lnTo>
                  <a:lnTo>
                    <a:pt x="579" y="467"/>
                  </a:lnTo>
                  <a:lnTo>
                    <a:pt x="578" y="474"/>
                  </a:lnTo>
                  <a:lnTo>
                    <a:pt x="577" y="474"/>
                  </a:lnTo>
                  <a:lnTo>
                    <a:pt x="576" y="474"/>
                  </a:lnTo>
                  <a:lnTo>
                    <a:pt x="566" y="474"/>
                  </a:lnTo>
                  <a:lnTo>
                    <a:pt x="565" y="474"/>
                  </a:lnTo>
                  <a:lnTo>
                    <a:pt x="562" y="476"/>
                  </a:lnTo>
                  <a:lnTo>
                    <a:pt x="556" y="476"/>
                  </a:lnTo>
                  <a:lnTo>
                    <a:pt x="554" y="477"/>
                  </a:lnTo>
                  <a:lnTo>
                    <a:pt x="552" y="479"/>
                  </a:lnTo>
                  <a:lnTo>
                    <a:pt x="551" y="481"/>
                  </a:lnTo>
                  <a:lnTo>
                    <a:pt x="550" y="483"/>
                  </a:lnTo>
                  <a:lnTo>
                    <a:pt x="550" y="484"/>
                  </a:lnTo>
                  <a:lnTo>
                    <a:pt x="547" y="483"/>
                  </a:lnTo>
                  <a:lnTo>
                    <a:pt x="545" y="485"/>
                  </a:lnTo>
                  <a:lnTo>
                    <a:pt x="539" y="487"/>
                  </a:lnTo>
                  <a:lnTo>
                    <a:pt x="538" y="488"/>
                  </a:lnTo>
                  <a:lnTo>
                    <a:pt x="537" y="490"/>
                  </a:lnTo>
                  <a:lnTo>
                    <a:pt x="536" y="495"/>
                  </a:lnTo>
                  <a:lnTo>
                    <a:pt x="535" y="501"/>
                  </a:lnTo>
                  <a:lnTo>
                    <a:pt x="535" y="502"/>
                  </a:lnTo>
                  <a:lnTo>
                    <a:pt x="533" y="503"/>
                  </a:lnTo>
                  <a:lnTo>
                    <a:pt x="532" y="504"/>
                  </a:lnTo>
                  <a:lnTo>
                    <a:pt x="533" y="506"/>
                  </a:lnTo>
                  <a:lnTo>
                    <a:pt x="532" y="510"/>
                  </a:lnTo>
                  <a:lnTo>
                    <a:pt x="531" y="519"/>
                  </a:lnTo>
                  <a:lnTo>
                    <a:pt x="531" y="522"/>
                  </a:lnTo>
                  <a:lnTo>
                    <a:pt x="529" y="522"/>
                  </a:lnTo>
                  <a:lnTo>
                    <a:pt x="527" y="524"/>
                  </a:lnTo>
                  <a:lnTo>
                    <a:pt x="525" y="526"/>
                  </a:lnTo>
                  <a:lnTo>
                    <a:pt x="520" y="524"/>
                  </a:lnTo>
                  <a:lnTo>
                    <a:pt x="516" y="523"/>
                  </a:lnTo>
                  <a:lnTo>
                    <a:pt x="502" y="519"/>
                  </a:lnTo>
                  <a:lnTo>
                    <a:pt x="501" y="518"/>
                  </a:lnTo>
                  <a:lnTo>
                    <a:pt x="500" y="515"/>
                  </a:lnTo>
                  <a:lnTo>
                    <a:pt x="498" y="514"/>
                  </a:lnTo>
                  <a:lnTo>
                    <a:pt x="495" y="519"/>
                  </a:lnTo>
                  <a:lnTo>
                    <a:pt x="483" y="516"/>
                  </a:lnTo>
                  <a:lnTo>
                    <a:pt x="479" y="517"/>
                  </a:lnTo>
                  <a:lnTo>
                    <a:pt x="477" y="516"/>
                  </a:lnTo>
                  <a:lnTo>
                    <a:pt x="471" y="516"/>
                  </a:lnTo>
                  <a:lnTo>
                    <a:pt x="466" y="513"/>
                  </a:lnTo>
                  <a:lnTo>
                    <a:pt x="459" y="514"/>
                  </a:lnTo>
                  <a:lnTo>
                    <a:pt x="454" y="515"/>
                  </a:lnTo>
                  <a:lnTo>
                    <a:pt x="446" y="510"/>
                  </a:lnTo>
                  <a:lnTo>
                    <a:pt x="438" y="509"/>
                  </a:lnTo>
                  <a:lnTo>
                    <a:pt x="432" y="510"/>
                  </a:lnTo>
                  <a:lnTo>
                    <a:pt x="428" y="509"/>
                  </a:lnTo>
                  <a:lnTo>
                    <a:pt x="423" y="508"/>
                  </a:lnTo>
                  <a:lnTo>
                    <a:pt x="420" y="506"/>
                  </a:lnTo>
                  <a:lnTo>
                    <a:pt x="416" y="507"/>
                  </a:lnTo>
                  <a:lnTo>
                    <a:pt x="414" y="505"/>
                  </a:lnTo>
                  <a:lnTo>
                    <a:pt x="402" y="502"/>
                  </a:lnTo>
                  <a:lnTo>
                    <a:pt x="400" y="498"/>
                  </a:lnTo>
                  <a:lnTo>
                    <a:pt x="398" y="494"/>
                  </a:lnTo>
                  <a:lnTo>
                    <a:pt x="398" y="490"/>
                  </a:lnTo>
                  <a:lnTo>
                    <a:pt x="395" y="483"/>
                  </a:lnTo>
                  <a:lnTo>
                    <a:pt x="394" y="473"/>
                  </a:lnTo>
                  <a:lnTo>
                    <a:pt x="393" y="469"/>
                  </a:lnTo>
                  <a:lnTo>
                    <a:pt x="391" y="465"/>
                  </a:lnTo>
                  <a:lnTo>
                    <a:pt x="389" y="462"/>
                  </a:lnTo>
                  <a:lnTo>
                    <a:pt x="386" y="459"/>
                  </a:lnTo>
                  <a:lnTo>
                    <a:pt x="384" y="458"/>
                  </a:lnTo>
                  <a:lnTo>
                    <a:pt x="372" y="455"/>
                  </a:lnTo>
                  <a:lnTo>
                    <a:pt x="370" y="456"/>
                  </a:lnTo>
                  <a:lnTo>
                    <a:pt x="365" y="457"/>
                  </a:lnTo>
                  <a:lnTo>
                    <a:pt x="360" y="461"/>
                  </a:lnTo>
                  <a:lnTo>
                    <a:pt x="351" y="463"/>
                  </a:lnTo>
                  <a:lnTo>
                    <a:pt x="349" y="464"/>
                  </a:lnTo>
                  <a:lnTo>
                    <a:pt x="347" y="468"/>
                  </a:lnTo>
                  <a:lnTo>
                    <a:pt x="344" y="470"/>
                  </a:lnTo>
                  <a:lnTo>
                    <a:pt x="340" y="469"/>
                  </a:lnTo>
                  <a:lnTo>
                    <a:pt x="336" y="471"/>
                  </a:lnTo>
                  <a:lnTo>
                    <a:pt x="328" y="477"/>
                  </a:lnTo>
                  <a:lnTo>
                    <a:pt x="324" y="478"/>
                  </a:lnTo>
                  <a:lnTo>
                    <a:pt x="321" y="478"/>
                  </a:lnTo>
                  <a:lnTo>
                    <a:pt x="317" y="476"/>
                  </a:lnTo>
                  <a:lnTo>
                    <a:pt x="308" y="472"/>
                  </a:lnTo>
                  <a:lnTo>
                    <a:pt x="303" y="471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86" y="467"/>
                  </a:lnTo>
                  <a:lnTo>
                    <a:pt x="285" y="464"/>
                  </a:lnTo>
                  <a:lnTo>
                    <a:pt x="281" y="462"/>
                  </a:lnTo>
                  <a:lnTo>
                    <a:pt x="271" y="457"/>
                  </a:lnTo>
                  <a:lnTo>
                    <a:pt x="261" y="451"/>
                  </a:lnTo>
                  <a:lnTo>
                    <a:pt x="260" y="448"/>
                  </a:lnTo>
                  <a:lnTo>
                    <a:pt x="259" y="445"/>
                  </a:lnTo>
                  <a:lnTo>
                    <a:pt x="255" y="441"/>
                  </a:lnTo>
                  <a:lnTo>
                    <a:pt x="247" y="437"/>
                  </a:lnTo>
                  <a:lnTo>
                    <a:pt x="242" y="434"/>
                  </a:lnTo>
                  <a:lnTo>
                    <a:pt x="236" y="433"/>
                  </a:lnTo>
                  <a:lnTo>
                    <a:pt x="231" y="433"/>
                  </a:lnTo>
                  <a:lnTo>
                    <a:pt x="228" y="432"/>
                  </a:lnTo>
                  <a:lnTo>
                    <a:pt x="226" y="431"/>
                  </a:lnTo>
                  <a:lnTo>
                    <a:pt x="219" y="423"/>
                  </a:lnTo>
                  <a:lnTo>
                    <a:pt x="219" y="421"/>
                  </a:lnTo>
                  <a:lnTo>
                    <a:pt x="214" y="413"/>
                  </a:lnTo>
                  <a:lnTo>
                    <a:pt x="213" y="411"/>
                  </a:lnTo>
                  <a:lnTo>
                    <a:pt x="213" y="403"/>
                  </a:lnTo>
                  <a:lnTo>
                    <a:pt x="211" y="401"/>
                  </a:lnTo>
                  <a:lnTo>
                    <a:pt x="206" y="398"/>
                  </a:lnTo>
                  <a:lnTo>
                    <a:pt x="206" y="396"/>
                  </a:lnTo>
                  <a:lnTo>
                    <a:pt x="207" y="394"/>
                  </a:lnTo>
                  <a:lnTo>
                    <a:pt x="207" y="391"/>
                  </a:lnTo>
                  <a:lnTo>
                    <a:pt x="204" y="390"/>
                  </a:lnTo>
                  <a:lnTo>
                    <a:pt x="201" y="389"/>
                  </a:lnTo>
                  <a:lnTo>
                    <a:pt x="200" y="387"/>
                  </a:lnTo>
                  <a:lnTo>
                    <a:pt x="200" y="382"/>
                  </a:lnTo>
                  <a:lnTo>
                    <a:pt x="200" y="379"/>
                  </a:lnTo>
                  <a:lnTo>
                    <a:pt x="197" y="375"/>
                  </a:lnTo>
                  <a:lnTo>
                    <a:pt x="192" y="371"/>
                  </a:lnTo>
                  <a:lnTo>
                    <a:pt x="187" y="364"/>
                  </a:lnTo>
                  <a:lnTo>
                    <a:pt x="186" y="362"/>
                  </a:lnTo>
                  <a:lnTo>
                    <a:pt x="185" y="358"/>
                  </a:lnTo>
                  <a:lnTo>
                    <a:pt x="182" y="352"/>
                  </a:lnTo>
                  <a:lnTo>
                    <a:pt x="180" y="352"/>
                  </a:lnTo>
                  <a:lnTo>
                    <a:pt x="167" y="359"/>
                  </a:lnTo>
                  <a:lnTo>
                    <a:pt x="163" y="355"/>
                  </a:lnTo>
                  <a:lnTo>
                    <a:pt x="152" y="349"/>
                  </a:lnTo>
                  <a:lnTo>
                    <a:pt x="151" y="348"/>
                  </a:lnTo>
                  <a:lnTo>
                    <a:pt x="150" y="346"/>
                  </a:lnTo>
                  <a:lnTo>
                    <a:pt x="151" y="346"/>
                  </a:lnTo>
                  <a:lnTo>
                    <a:pt x="153" y="345"/>
                  </a:lnTo>
                  <a:lnTo>
                    <a:pt x="156" y="346"/>
                  </a:lnTo>
                  <a:lnTo>
                    <a:pt x="157" y="345"/>
                  </a:lnTo>
                  <a:lnTo>
                    <a:pt x="157" y="343"/>
                  </a:lnTo>
                  <a:lnTo>
                    <a:pt x="154" y="341"/>
                  </a:lnTo>
                  <a:lnTo>
                    <a:pt x="150" y="341"/>
                  </a:lnTo>
                  <a:lnTo>
                    <a:pt x="151" y="344"/>
                  </a:lnTo>
                  <a:lnTo>
                    <a:pt x="148" y="346"/>
                  </a:lnTo>
                  <a:lnTo>
                    <a:pt x="147" y="348"/>
                  </a:lnTo>
                  <a:lnTo>
                    <a:pt x="148" y="351"/>
                  </a:lnTo>
                  <a:lnTo>
                    <a:pt x="148" y="355"/>
                  </a:lnTo>
                  <a:lnTo>
                    <a:pt x="146" y="357"/>
                  </a:lnTo>
                  <a:lnTo>
                    <a:pt x="145" y="358"/>
                  </a:lnTo>
                  <a:lnTo>
                    <a:pt x="140" y="359"/>
                  </a:lnTo>
                  <a:lnTo>
                    <a:pt x="138" y="360"/>
                  </a:lnTo>
                  <a:lnTo>
                    <a:pt x="137" y="360"/>
                  </a:lnTo>
                  <a:lnTo>
                    <a:pt x="134" y="359"/>
                  </a:lnTo>
                  <a:lnTo>
                    <a:pt x="133" y="358"/>
                  </a:lnTo>
                  <a:lnTo>
                    <a:pt x="132" y="355"/>
                  </a:lnTo>
                  <a:lnTo>
                    <a:pt x="132" y="354"/>
                  </a:lnTo>
                  <a:lnTo>
                    <a:pt x="132" y="353"/>
                  </a:lnTo>
                  <a:lnTo>
                    <a:pt x="132" y="351"/>
                  </a:lnTo>
                  <a:lnTo>
                    <a:pt x="130" y="349"/>
                  </a:lnTo>
                  <a:lnTo>
                    <a:pt x="128" y="348"/>
                  </a:lnTo>
                  <a:lnTo>
                    <a:pt x="127" y="348"/>
                  </a:lnTo>
                  <a:lnTo>
                    <a:pt x="126" y="347"/>
                  </a:lnTo>
                  <a:lnTo>
                    <a:pt x="124" y="345"/>
                  </a:lnTo>
                  <a:lnTo>
                    <a:pt x="122" y="343"/>
                  </a:lnTo>
                  <a:lnTo>
                    <a:pt x="120" y="343"/>
                  </a:lnTo>
                  <a:lnTo>
                    <a:pt x="120" y="336"/>
                  </a:lnTo>
                  <a:lnTo>
                    <a:pt x="120" y="330"/>
                  </a:lnTo>
                  <a:lnTo>
                    <a:pt x="120" y="325"/>
                  </a:lnTo>
                  <a:lnTo>
                    <a:pt x="115" y="324"/>
                  </a:lnTo>
                  <a:lnTo>
                    <a:pt x="110" y="324"/>
                  </a:lnTo>
                  <a:lnTo>
                    <a:pt x="110" y="319"/>
                  </a:lnTo>
                  <a:lnTo>
                    <a:pt x="110" y="310"/>
                  </a:lnTo>
                  <a:lnTo>
                    <a:pt x="113" y="303"/>
                  </a:lnTo>
                  <a:lnTo>
                    <a:pt x="115" y="296"/>
                  </a:lnTo>
                  <a:lnTo>
                    <a:pt x="112" y="291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2" y="277"/>
                  </a:lnTo>
                  <a:lnTo>
                    <a:pt x="101" y="274"/>
                  </a:lnTo>
                  <a:lnTo>
                    <a:pt x="100" y="273"/>
                  </a:lnTo>
                  <a:lnTo>
                    <a:pt x="98" y="272"/>
                  </a:lnTo>
                  <a:lnTo>
                    <a:pt x="93" y="272"/>
                  </a:lnTo>
                  <a:lnTo>
                    <a:pt x="89" y="269"/>
                  </a:lnTo>
                  <a:lnTo>
                    <a:pt x="83" y="265"/>
                  </a:lnTo>
                  <a:lnTo>
                    <a:pt x="77" y="259"/>
                  </a:lnTo>
                  <a:lnTo>
                    <a:pt x="71" y="256"/>
                  </a:lnTo>
                  <a:lnTo>
                    <a:pt x="69" y="255"/>
                  </a:lnTo>
                  <a:lnTo>
                    <a:pt x="63" y="255"/>
                  </a:lnTo>
                  <a:lnTo>
                    <a:pt x="62" y="255"/>
                  </a:lnTo>
                  <a:lnTo>
                    <a:pt x="62" y="253"/>
                  </a:lnTo>
                  <a:lnTo>
                    <a:pt x="62" y="250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0" y="239"/>
                  </a:lnTo>
                  <a:lnTo>
                    <a:pt x="59" y="237"/>
                  </a:lnTo>
                  <a:lnTo>
                    <a:pt x="56" y="235"/>
                  </a:lnTo>
                  <a:lnTo>
                    <a:pt x="57" y="234"/>
                  </a:lnTo>
                  <a:lnTo>
                    <a:pt x="57" y="233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4" y="231"/>
                  </a:lnTo>
                  <a:lnTo>
                    <a:pt x="52" y="232"/>
                  </a:lnTo>
                  <a:lnTo>
                    <a:pt x="50" y="229"/>
                  </a:lnTo>
                  <a:lnTo>
                    <a:pt x="44" y="220"/>
                  </a:lnTo>
                  <a:lnTo>
                    <a:pt x="42" y="219"/>
                  </a:lnTo>
                  <a:lnTo>
                    <a:pt x="41" y="218"/>
                  </a:lnTo>
                  <a:lnTo>
                    <a:pt x="43" y="216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7"/>
                  </a:lnTo>
                  <a:lnTo>
                    <a:pt x="42" y="203"/>
                  </a:lnTo>
                  <a:lnTo>
                    <a:pt x="43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6" y="196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49" y="190"/>
                  </a:lnTo>
                  <a:lnTo>
                    <a:pt x="50" y="188"/>
                  </a:lnTo>
                  <a:lnTo>
                    <a:pt x="57" y="180"/>
                  </a:lnTo>
                  <a:lnTo>
                    <a:pt x="61" y="178"/>
                  </a:lnTo>
                  <a:lnTo>
                    <a:pt x="64" y="176"/>
                  </a:lnTo>
                  <a:lnTo>
                    <a:pt x="65" y="174"/>
                  </a:lnTo>
                  <a:lnTo>
                    <a:pt x="64" y="172"/>
                  </a:lnTo>
                  <a:lnTo>
                    <a:pt x="63" y="171"/>
                  </a:lnTo>
                  <a:lnTo>
                    <a:pt x="63" y="169"/>
                  </a:lnTo>
                  <a:lnTo>
                    <a:pt x="60" y="165"/>
                  </a:lnTo>
                  <a:lnTo>
                    <a:pt x="59" y="163"/>
                  </a:lnTo>
                  <a:lnTo>
                    <a:pt x="58" y="161"/>
                  </a:lnTo>
                  <a:lnTo>
                    <a:pt x="60" y="159"/>
                  </a:lnTo>
                  <a:lnTo>
                    <a:pt x="61" y="156"/>
                  </a:lnTo>
                  <a:lnTo>
                    <a:pt x="65" y="155"/>
                  </a:lnTo>
                  <a:lnTo>
                    <a:pt x="67" y="154"/>
                  </a:lnTo>
                  <a:lnTo>
                    <a:pt x="67" y="152"/>
                  </a:lnTo>
                  <a:lnTo>
                    <a:pt x="65" y="151"/>
                  </a:lnTo>
                  <a:lnTo>
                    <a:pt x="58" y="150"/>
                  </a:lnTo>
                  <a:lnTo>
                    <a:pt x="53" y="151"/>
                  </a:lnTo>
                  <a:lnTo>
                    <a:pt x="51" y="150"/>
                  </a:lnTo>
                  <a:lnTo>
                    <a:pt x="49" y="147"/>
                  </a:lnTo>
                  <a:lnTo>
                    <a:pt x="46" y="145"/>
                  </a:lnTo>
                  <a:lnTo>
                    <a:pt x="44" y="144"/>
                  </a:lnTo>
                  <a:lnTo>
                    <a:pt x="42" y="144"/>
                  </a:lnTo>
                  <a:lnTo>
                    <a:pt x="40" y="143"/>
                  </a:lnTo>
                  <a:lnTo>
                    <a:pt x="40" y="142"/>
                  </a:lnTo>
                  <a:lnTo>
                    <a:pt x="36" y="131"/>
                  </a:lnTo>
                  <a:lnTo>
                    <a:pt x="36" y="129"/>
                  </a:lnTo>
                  <a:lnTo>
                    <a:pt x="34" y="129"/>
                  </a:lnTo>
                  <a:lnTo>
                    <a:pt x="33" y="129"/>
                  </a:lnTo>
                  <a:lnTo>
                    <a:pt x="32" y="128"/>
                  </a:lnTo>
                  <a:lnTo>
                    <a:pt x="31" y="127"/>
                  </a:lnTo>
                  <a:lnTo>
                    <a:pt x="30" y="124"/>
                  </a:lnTo>
                  <a:lnTo>
                    <a:pt x="30" y="122"/>
                  </a:lnTo>
                  <a:lnTo>
                    <a:pt x="30" y="119"/>
                  </a:lnTo>
                  <a:lnTo>
                    <a:pt x="30" y="118"/>
                  </a:lnTo>
                  <a:lnTo>
                    <a:pt x="29" y="116"/>
                  </a:lnTo>
                  <a:lnTo>
                    <a:pt x="27" y="116"/>
                  </a:lnTo>
                  <a:lnTo>
                    <a:pt x="26" y="114"/>
                  </a:lnTo>
                  <a:lnTo>
                    <a:pt x="24" y="104"/>
                  </a:lnTo>
                  <a:lnTo>
                    <a:pt x="22" y="102"/>
                  </a:lnTo>
                  <a:lnTo>
                    <a:pt x="22" y="101"/>
                  </a:lnTo>
                  <a:lnTo>
                    <a:pt x="22" y="100"/>
                  </a:lnTo>
                  <a:lnTo>
                    <a:pt x="22" y="98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0" y="93"/>
                  </a:lnTo>
                  <a:lnTo>
                    <a:pt x="17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7" y="86"/>
                  </a:lnTo>
                  <a:lnTo>
                    <a:pt x="16" y="84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7" y="79"/>
                  </a:lnTo>
                  <a:lnTo>
                    <a:pt x="16" y="78"/>
                  </a:lnTo>
                  <a:lnTo>
                    <a:pt x="11" y="75"/>
                  </a:lnTo>
                  <a:lnTo>
                    <a:pt x="9" y="73"/>
                  </a:lnTo>
                  <a:lnTo>
                    <a:pt x="6" y="73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7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9" y="55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8" y="47"/>
                  </a:lnTo>
                  <a:lnTo>
                    <a:pt x="8" y="44"/>
                  </a:lnTo>
                  <a:lnTo>
                    <a:pt x="7" y="42"/>
                  </a:lnTo>
                  <a:lnTo>
                    <a:pt x="8" y="37"/>
                  </a:lnTo>
                  <a:lnTo>
                    <a:pt x="7" y="36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23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3" name="Freeform 526">
              <a:extLst>
                <a:ext uri="{FF2B5EF4-FFF2-40B4-BE49-F238E27FC236}">
                  <a16:creationId xmlns:a16="http://schemas.microsoft.com/office/drawing/2014/main" id="{1476085C-9874-4FFA-8F2F-9156526EA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4657" y="8792307"/>
              <a:ext cx="38465" cy="16488"/>
            </a:xfrm>
            <a:custGeom>
              <a:avLst/>
              <a:gdLst>
                <a:gd name="T0" fmla="*/ 27 w 31"/>
                <a:gd name="T1" fmla="*/ 3 h 15"/>
                <a:gd name="T2" fmla="*/ 24 w 31"/>
                <a:gd name="T3" fmla="*/ 7 h 15"/>
                <a:gd name="T4" fmla="*/ 20 w 31"/>
                <a:gd name="T5" fmla="*/ 10 h 15"/>
                <a:gd name="T6" fmla="*/ 18 w 31"/>
                <a:gd name="T7" fmla="*/ 9 h 15"/>
                <a:gd name="T8" fmla="*/ 17 w 31"/>
                <a:gd name="T9" fmla="*/ 9 h 15"/>
                <a:gd name="T10" fmla="*/ 14 w 31"/>
                <a:gd name="T11" fmla="*/ 10 h 15"/>
                <a:gd name="T12" fmla="*/ 12 w 31"/>
                <a:gd name="T13" fmla="*/ 10 h 15"/>
                <a:gd name="T14" fmla="*/ 8 w 31"/>
                <a:gd name="T15" fmla="*/ 13 h 15"/>
                <a:gd name="T16" fmla="*/ 4 w 31"/>
                <a:gd name="T17" fmla="*/ 14 h 15"/>
                <a:gd name="T18" fmla="*/ 1 w 31"/>
                <a:gd name="T19" fmla="*/ 14 h 15"/>
                <a:gd name="T20" fmla="*/ 1 w 31"/>
                <a:gd name="T21" fmla="*/ 14 h 15"/>
                <a:gd name="T22" fmla="*/ 0 w 31"/>
                <a:gd name="T23" fmla="*/ 12 h 15"/>
                <a:gd name="T24" fmla="*/ 0 w 31"/>
                <a:gd name="T25" fmla="*/ 12 h 15"/>
                <a:gd name="T26" fmla="*/ 1 w 31"/>
                <a:gd name="T27" fmla="*/ 12 h 15"/>
                <a:gd name="T28" fmla="*/ 8 w 31"/>
                <a:gd name="T29" fmla="*/ 10 h 15"/>
                <a:gd name="T30" fmla="*/ 14 w 31"/>
                <a:gd name="T31" fmla="*/ 7 h 15"/>
                <a:gd name="T32" fmla="*/ 15 w 31"/>
                <a:gd name="T33" fmla="*/ 5 h 15"/>
                <a:gd name="T34" fmla="*/ 14 w 31"/>
                <a:gd name="T35" fmla="*/ 2 h 15"/>
                <a:gd name="T36" fmla="*/ 14 w 31"/>
                <a:gd name="T37" fmla="*/ 2 h 15"/>
                <a:gd name="T38" fmla="*/ 19 w 31"/>
                <a:gd name="T39" fmla="*/ 3 h 15"/>
                <a:gd name="T40" fmla="*/ 24 w 31"/>
                <a:gd name="T41" fmla="*/ 1 h 15"/>
                <a:gd name="T42" fmla="*/ 28 w 31"/>
                <a:gd name="T43" fmla="*/ 0 h 15"/>
                <a:gd name="T44" fmla="*/ 30 w 31"/>
                <a:gd name="T45" fmla="*/ 2 h 15"/>
                <a:gd name="T46" fmla="*/ 27 w 31"/>
                <a:gd name="T4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15">
                  <a:moveTo>
                    <a:pt x="27" y="3"/>
                  </a:moveTo>
                  <a:lnTo>
                    <a:pt x="24" y="7"/>
                  </a:lnTo>
                  <a:lnTo>
                    <a:pt x="20" y="10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8" y="13"/>
                  </a:lnTo>
                  <a:lnTo>
                    <a:pt x="4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8" y="10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3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2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4" name="Freeform 527">
              <a:extLst>
                <a:ext uri="{FF2B5EF4-FFF2-40B4-BE49-F238E27FC236}">
                  <a16:creationId xmlns:a16="http://schemas.microsoft.com/office/drawing/2014/main" id="{3CCCFB65-65C7-4C93-8FB3-92AEA5A6F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1526" y="8215314"/>
              <a:ext cx="725365" cy="659424"/>
            </a:xfrm>
            <a:custGeom>
              <a:avLst/>
              <a:gdLst>
                <a:gd name="T0" fmla="*/ 41 w 583"/>
                <a:gd name="T1" fmla="*/ 26 h 527"/>
                <a:gd name="T2" fmla="*/ 85 w 583"/>
                <a:gd name="T3" fmla="*/ 25 h 527"/>
                <a:gd name="T4" fmla="*/ 124 w 583"/>
                <a:gd name="T5" fmla="*/ 9 h 527"/>
                <a:gd name="T6" fmla="*/ 129 w 583"/>
                <a:gd name="T7" fmla="*/ 28 h 527"/>
                <a:gd name="T8" fmla="*/ 126 w 583"/>
                <a:gd name="T9" fmla="*/ 41 h 527"/>
                <a:gd name="T10" fmla="*/ 146 w 583"/>
                <a:gd name="T11" fmla="*/ 54 h 527"/>
                <a:gd name="T12" fmla="*/ 180 w 583"/>
                <a:gd name="T13" fmla="*/ 90 h 527"/>
                <a:gd name="T14" fmla="*/ 282 w 583"/>
                <a:gd name="T15" fmla="*/ 112 h 527"/>
                <a:gd name="T16" fmla="*/ 302 w 583"/>
                <a:gd name="T17" fmla="*/ 108 h 527"/>
                <a:gd name="T18" fmla="*/ 327 w 583"/>
                <a:gd name="T19" fmla="*/ 79 h 527"/>
                <a:gd name="T20" fmla="*/ 370 w 583"/>
                <a:gd name="T21" fmla="*/ 66 h 527"/>
                <a:gd name="T22" fmla="*/ 398 w 583"/>
                <a:gd name="T23" fmla="*/ 61 h 527"/>
                <a:gd name="T24" fmla="*/ 419 w 583"/>
                <a:gd name="T25" fmla="*/ 74 h 527"/>
                <a:gd name="T26" fmla="*/ 447 w 583"/>
                <a:gd name="T27" fmla="*/ 81 h 527"/>
                <a:gd name="T28" fmla="*/ 473 w 583"/>
                <a:gd name="T29" fmla="*/ 102 h 527"/>
                <a:gd name="T30" fmla="*/ 518 w 583"/>
                <a:gd name="T31" fmla="*/ 133 h 527"/>
                <a:gd name="T32" fmla="*/ 519 w 583"/>
                <a:gd name="T33" fmla="*/ 157 h 527"/>
                <a:gd name="T34" fmla="*/ 516 w 583"/>
                <a:gd name="T35" fmla="*/ 173 h 527"/>
                <a:gd name="T36" fmla="*/ 511 w 583"/>
                <a:gd name="T37" fmla="*/ 194 h 527"/>
                <a:gd name="T38" fmla="*/ 502 w 583"/>
                <a:gd name="T39" fmla="*/ 206 h 527"/>
                <a:gd name="T40" fmla="*/ 510 w 583"/>
                <a:gd name="T41" fmla="*/ 235 h 527"/>
                <a:gd name="T42" fmla="*/ 507 w 583"/>
                <a:gd name="T43" fmla="*/ 283 h 527"/>
                <a:gd name="T44" fmla="*/ 535 w 583"/>
                <a:gd name="T45" fmla="*/ 314 h 527"/>
                <a:gd name="T46" fmla="*/ 517 w 583"/>
                <a:gd name="T47" fmla="*/ 375 h 527"/>
                <a:gd name="T48" fmla="*/ 547 w 583"/>
                <a:gd name="T49" fmla="*/ 412 h 527"/>
                <a:gd name="T50" fmla="*/ 567 w 583"/>
                <a:gd name="T51" fmla="*/ 445 h 527"/>
                <a:gd name="T52" fmla="*/ 581 w 583"/>
                <a:gd name="T53" fmla="*/ 455 h 527"/>
                <a:gd name="T54" fmla="*/ 576 w 583"/>
                <a:gd name="T55" fmla="*/ 474 h 527"/>
                <a:gd name="T56" fmla="*/ 547 w 583"/>
                <a:gd name="T57" fmla="*/ 483 h 527"/>
                <a:gd name="T58" fmla="*/ 533 w 583"/>
                <a:gd name="T59" fmla="*/ 506 h 527"/>
                <a:gd name="T60" fmla="*/ 501 w 583"/>
                <a:gd name="T61" fmla="*/ 518 h 527"/>
                <a:gd name="T62" fmla="*/ 454 w 583"/>
                <a:gd name="T63" fmla="*/ 515 h 527"/>
                <a:gd name="T64" fmla="*/ 400 w 583"/>
                <a:gd name="T65" fmla="*/ 498 h 527"/>
                <a:gd name="T66" fmla="*/ 372 w 583"/>
                <a:gd name="T67" fmla="*/ 455 h 527"/>
                <a:gd name="T68" fmla="*/ 328 w 583"/>
                <a:gd name="T69" fmla="*/ 477 h 527"/>
                <a:gd name="T70" fmla="*/ 281 w 583"/>
                <a:gd name="T71" fmla="*/ 462 h 527"/>
                <a:gd name="T72" fmla="*/ 228 w 583"/>
                <a:gd name="T73" fmla="*/ 432 h 527"/>
                <a:gd name="T74" fmla="*/ 207 w 583"/>
                <a:gd name="T75" fmla="*/ 394 h 527"/>
                <a:gd name="T76" fmla="*/ 186 w 583"/>
                <a:gd name="T77" fmla="*/ 362 h 527"/>
                <a:gd name="T78" fmla="*/ 153 w 583"/>
                <a:gd name="T79" fmla="*/ 345 h 527"/>
                <a:gd name="T80" fmla="*/ 148 w 583"/>
                <a:gd name="T81" fmla="*/ 355 h 527"/>
                <a:gd name="T82" fmla="*/ 132 w 583"/>
                <a:gd name="T83" fmla="*/ 353 h 527"/>
                <a:gd name="T84" fmla="*/ 120 w 583"/>
                <a:gd name="T85" fmla="*/ 330 h 527"/>
                <a:gd name="T86" fmla="*/ 105 w 583"/>
                <a:gd name="T87" fmla="*/ 284 h 527"/>
                <a:gd name="T88" fmla="*/ 69 w 583"/>
                <a:gd name="T89" fmla="*/ 255 h 527"/>
                <a:gd name="T90" fmla="*/ 57 w 583"/>
                <a:gd name="T91" fmla="*/ 234 h 527"/>
                <a:gd name="T92" fmla="*/ 43 w 583"/>
                <a:gd name="T93" fmla="*/ 216 h 527"/>
                <a:gd name="T94" fmla="*/ 49 w 583"/>
                <a:gd name="T95" fmla="*/ 195 h 527"/>
                <a:gd name="T96" fmla="*/ 60 w 583"/>
                <a:gd name="T97" fmla="*/ 165 h 527"/>
                <a:gd name="T98" fmla="*/ 53 w 583"/>
                <a:gd name="T99" fmla="*/ 151 h 527"/>
                <a:gd name="T100" fmla="*/ 34 w 583"/>
                <a:gd name="T101" fmla="*/ 129 h 527"/>
                <a:gd name="T102" fmla="*/ 26 w 583"/>
                <a:gd name="T103" fmla="*/ 114 h 527"/>
                <a:gd name="T104" fmla="*/ 17 w 583"/>
                <a:gd name="T105" fmla="*/ 90 h 527"/>
                <a:gd name="T106" fmla="*/ 6 w 583"/>
                <a:gd name="T107" fmla="*/ 73 h 527"/>
                <a:gd name="T108" fmla="*/ 12 w 583"/>
                <a:gd name="T109" fmla="*/ 55 h 527"/>
                <a:gd name="T110" fmla="*/ 4 w 583"/>
                <a:gd name="T111" fmla="*/ 32 h 527"/>
                <a:gd name="T112" fmla="*/ 0 w 583"/>
                <a:gd name="T113" fmla="*/ 16 h 527"/>
                <a:gd name="T114" fmla="*/ 21 w 583"/>
                <a:gd name="T115" fmla="*/ 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3" h="527">
                  <a:moveTo>
                    <a:pt x="24" y="5"/>
                  </a:moveTo>
                  <a:lnTo>
                    <a:pt x="24" y="5"/>
                  </a:lnTo>
                  <a:lnTo>
                    <a:pt x="29" y="14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3" y="20"/>
                  </a:lnTo>
                  <a:lnTo>
                    <a:pt x="35" y="22"/>
                  </a:lnTo>
                  <a:lnTo>
                    <a:pt x="37" y="23"/>
                  </a:lnTo>
                  <a:lnTo>
                    <a:pt x="39" y="25"/>
                  </a:lnTo>
                  <a:lnTo>
                    <a:pt x="41" y="26"/>
                  </a:lnTo>
                  <a:lnTo>
                    <a:pt x="44" y="30"/>
                  </a:lnTo>
                  <a:lnTo>
                    <a:pt x="47" y="31"/>
                  </a:lnTo>
                  <a:lnTo>
                    <a:pt x="57" y="34"/>
                  </a:lnTo>
                  <a:lnTo>
                    <a:pt x="63" y="35"/>
                  </a:lnTo>
                  <a:lnTo>
                    <a:pt x="65" y="36"/>
                  </a:lnTo>
                  <a:lnTo>
                    <a:pt x="69" y="34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83" y="27"/>
                  </a:lnTo>
                  <a:lnTo>
                    <a:pt x="85" y="25"/>
                  </a:lnTo>
                  <a:lnTo>
                    <a:pt x="89" y="23"/>
                  </a:lnTo>
                  <a:lnTo>
                    <a:pt x="91" y="20"/>
                  </a:lnTo>
                  <a:lnTo>
                    <a:pt x="95" y="17"/>
                  </a:lnTo>
                  <a:lnTo>
                    <a:pt x="100" y="14"/>
                  </a:lnTo>
                  <a:lnTo>
                    <a:pt x="104" y="11"/>
                  </a:lnTo>
                  <a:lnTo>
                    <a:pt x="107" y="9"/>
                  </a:lnTo>
                  <a:lnTo>
                    <a:pt x="113" y="5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24" y="9"/>
                  </a:lnTo>
                  <a:lnTo>
                    <a:pt x="128" y="13"/>
                  </a:lnTo>
                  <a:lnTo>
                    <a:pt x="129" y="15"/>
                  </a:lnTo>
                  <a:lnTo>
                    <a:pt x="128" y="16"/>
                  </a:lnTo>
                  <a:lnTo>
                    <a:pt x="124" y="18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4" y="24"/>
                  </a:lnTo>
                  <a:lnTo>
                    <a:pt x="128" y="26"/>
                  </a:lnTo>
                  <a:lnTo>
                    <a:pt x="129" y="28"/>
                  </a:lnTo>
                  <a:lnTo>
                    <a:pt x="129" y="29"/>
                  </a:lnTo>
                  <a:lnTo>
                    <a:pt x="128" y="31"/>
                  </a:lnTo>
                  <a:lnTo>
                    <a:pt x="127" y="31"/>
                  </a:lnTo>
                  <a:lnTo>
                    <a:pt x="124" y="32"/>
                  </a:lnTo>
                  <a:lnTo>
                    <a:pt x="122" y="33"/>
                  </a:lnTo>
                  <a:lnTo>
                    <a:pt x="120" y="34"/>
                  </a:lnTo>
                  <a:lnTo>
                    <a:pt x="119" y="35"/>
                  </a:lnTo>
                  <a:lnTo>
                    <a:pt x="119" y="36"/>
                  </a:lnTo>
                  <a:lnTo>
                    <a:pt x="121" y="37"/>
                  </a:lnTo>
                  <a:lnTo>
                    <a:pt x="126" y="41"/>
                  </a:lnTo>
                  <a:lnTo>
                    <a:pt x="127" y="42"/>
                  </a:lnTo>
                  <a:lnTo>
                    <a:pt x="128" y="44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6"/>
                  </a:lnTo>
                  <a:lnTo>
                    <a:pt x="138" y="53"/>
                  </a:lnTo>
                  <a:lnTo>
                    <a:pt x="139" y="53"/>
                  </a:lnTo>
                  <a:lnTo>
                    <a:pt x="145" y="52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7" y="63"/>
                  </a:lnTo>
                  <a:lnTo>
                    <a:pt x="148" y="68"/>
                  </a:lnTo>
                  <a:lnTo>
                    <a:pt x="149" y="73"/>
                  </a:lnTo>
                  <a:lnTo>
                    <a:pt x="151" y="77"/>
                  </a:lnTo>
                  <a:lnTo>
                    <a:pt x="152" y="81"/>
                  </a:lnTo>
                  <a:lnTo>
                    <a:pt x="155" y="84"/>
                  </a:lnTo>
                  <a:lnTo>
                    <a:pt x="161" y="87"/>
                  </a:lnTo>
                  <a:lnTo>
                    <a:pt x="164" y="88"/>
                  </a:lnTo>
                  <a:lnTo>
                    <a:pt x="172" y="89"/>
                  </a:lnTo>
                  <a:lnTo>
                    <a:pt x="180" y="90"/>
                  </a:lnTo>
                  <a:lnTo>
                    <a:pt x="185" y="91"/>
                  </a:lnTo>
                  <a:lnTo>
                    <a:pt x="186" y="92"/>
                  </a:lnTo>
                  <a:lnTo>
                    <a:pt x="187" y="94"/>
                  </a:lnTo>
                  <a:lnTo>
                    <a:pt x="191" y="101"/>
                  </a:lnTo>
                  <a:lnTo>
                    <a:pt x="197" y="106"/>
                  </a:lnTo>
                  <a:lnTo>
                    <a:pt x="208" y="114"/>
                  </a:lnTo>
                  <a:lnTo>
                    <a:pt x="214" y="116"/>
                  </a:lnTo>
                  <a:lnTo>
                    <a:pt x="233" y="121"/>
                  </a:lnTo>
                  <a:lnTo>
                    <a:pt x="247" y="121"/>
                  </a:lnTo>
                  <a:lnTo>
                    <a:pt x="282" y="112"/>
                  </a:lnTo>
                  <a:lnTo>
                    <a:pt x="294" y="109"/>
                  </a:lnTo>
                  <a:lnTo>
                    <a:pt x="299" y="109"/>
                  </a:lnTo>
                  <a:lnTo>
                    <a:pt x="296" y="112"/>
                  </a:lnTo>
                  <a:lnTo>
                    <a:pt x="291" y="112"/>
                  </a:lnTo>
                  <a:lnTo>
                    <a:pt x="294" y="113"/>
                  </a:lnTo>
                  <a:lnTo>
                    <a:pt x="298" y="114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2" y="110"/>
                  </a:lnTo>
                  <a:lnTo>
                    <a:pt x="302" y="108"/>
                  </a:lnTo>
                  <a:lnTo>
                    <a:pt x="300" y="100"/>
                  </a:lnTo>
                  <a:lnTo>
                    <a:pt x="299" y="94"/>
                  </a:lnTo>
                  <a:lnTo>
                    <a:pt x="307" y="94"/>
                  </a:lnTo>
                  <a:lnTo>
                    <a:pt x="310" y="93"/>
                  </a:lnTo>
                  <a:lnTo>
                    <a:pt x="315" y="91"/>
                  </a:lnTo>
                  <a:lnTo>
                    <a:pt x="318" y="90"/>
                  </a:lnTo>
                  <a:lnTo>
                    <a:pt x="320" y="90"/>
                  </a:lnTo>
                  <a:lnTo>
                    <a:pt x="322" y="89"/>
                  </a:lnTo>
                  <a:lnTo>
                    <a:pt x="324" y="88"/>
                  </a:lnTo>
                  <a:lnTo>
                    <a:pt x="327" y="79"/>
                  </a:lnTo>
                  <a:lnTo>
                    <a:pt x="328" y="77"/>
                  </a:lnTo>
                  <a:lnTo>
                    <a:pt x="334" y="72"/>
                  </a:lnTo>
                  <a:lnTo>
                    <a:pt x="338" y="69"/>
                  </a:lnTo>
                  <a:lnTo>
                    <a:pt x="343" y="67"/>
                  </a:lnTo>
                  <a:lnTo>
                    <a:pt x="349" y="65"/>
                  </a:lnTo>
                  <a:lnTo>
                    <a:pt x="357" y="65"/>
                  </a:lnTo>
                  <a:lnTo>
                    <a:pt x="363" y="66"/>
                  </a:lnTo>
                  <a:lnTo>
                    <a:pt x="367" y="66"/>
                  </a:lnTo>
                  <a:lnTo>
                    <a:pt x="369" y="66"/>
                  </a:lnTo>
                  <a:lnTo>
                    <a:pt x="370" y="66"/>
                  </a:lnTo>
                  <a:lnTo>
                    <a:pt x="370" y="65"/>
                  </a:lnTo>
                  <a:lnTo>
                    <a:pt x="371" y="61"/>
                  </a:lnTo>
                  <a:lnTo>
                    <a:pt x="373" y="60"/>
                  </a:lnTo>
                  <a:lnTo>
                    <a:pt x="375" y="59"/>
                  </a:lnTo>
                  <a:lnTo>
                    <a:pt x="378" y="59"/>
                  </a:lnTo>
                  <a:lnTo>
                    <a:pt x="382" y="59"/>
                  </a:lnTo>
                  <a:lnTo>
                    <a:pt x="385" y="59"/>
                  </a:lnTo>
                  <a:lnTo>
                    <a:pt x="388" y="61"/>
                  </a:lnTo>
                  <a:lnTo>
                    <a:pt x="394" y="61"/>
                  </a:lnTo>
                  <a:lnTo>
                    <a:pt x="398" y="61"/>
                  </a:lnTo>
                  <a:lnTo>
                    <a:pt x="400" y="62"/>
                  </a:lnTo>
                  <a:lnTo>
                    <a:pt x="401" y="64"/>
                  </a:lnTo>
                  <a:lnTo>
                    <a:pt x="401" y="66"/>
                  </a:lnTo>
                  <a:lnTo>
                    <a:pt x="402" y="67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8" y="72"/>
                  </a:lnTo>
                  <a:lnTo>
                    <a:pt x="413" y="72"/>
                  </a:lnTo>
                  <a:lnTo>
                    <a:pt x="419" y="74"/>
                  </a:lnTo>
                  <a:lnTo>
                    <a:pt x="421" y="75"/>
                  </a:lnTo>
                  <a:lnTo>
                    <a:pt x="425" y="77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4" y="83"/>
                  </a:lnTo>
                  <a:lnTo>
                    <a:pt x="435" y="83"/>
                  </a:lnTo>
                  <a:lnTo>
                    <a:pt x="439" y="81"/>
                  </a:lnTo>
                  <a:lnTo>
                    <a:pt x="442" y="82"/>
                  </a:lnTo>
                  <a:lnTo>
                    <a:pt x="443" y="82"/>
                  </a:lnTo>
                  <a:lnTo>
                    <a:pt x="447" y="81"/>
                  </a:lnTo>
                  <a:lnTo>
                    <a:pt x="450" y="82"/>
                  </a:lnTo>
                  <a:lnTo>
                    <a:pt x="460" y="87"/>
                  </a:lnTo>
                  <a:lnTo>
                    <a:pt x="460" y="87"/>
                  </a:lnTo>
                  <a:lnTo>
                    <a:pt x="461" y="88"/>
                  </a:lnTo>
                  <a:lnTo>
                    <a:pt x="462" y="89"/>
                  </a:lnTo>
                  <a:lnTo>
                    <a:pt x="463" y="90"/>
                  </a:lnTo>
                  <a:lnTo>
                    <a:pt x="463" y="94"/>
                  </a:lnTo>
                  <a:lnTo>
                    <a:pt x="466" y="97"/>
                  </a:lnTo>
                  <a:lnTo>
                    <a:pt x="469" y="100"/>
                  </a:lnTo>
                  <a:lnTo>
                    <a:pt x="473" y="102"/>
                  </a:lnTo>
                  <a:lnTo>
                    <a:pt x="481" y="105"/>
                  </a:lnTo>
                  <a:lnTo>
                    <a:pt x="484" y="108"/>
                  </a:lnTo>
                  <a:lnTo>
                    <a:pt x="488" y="113"/>
                  </a:lnTo>
                  <a:lnTo>
                    <a:pt x="492" y="120"/>
                  </a:lnTo>
                  <a:lnTo>
                    <a:pt x="493" y="120"/>
                  </a:lnTo>
                  <a:lnTo>
                    <a:pt x="503" y="120"/>
                  </a:lnTo>
                  <a:lnTo>
                    <a:pt x="516" y="120"/>
                  </a:lnTo>
                  <a:lnTo>
                    <a:pt x="518" y="123"/>
                  </a:lnTo>
                  <a:lnTo>
                    <a:pt x="518" y="128"/>
                  </a:lnTo>
                  <a:lnTo>
                    <a:pt x="518" y="133"/>
                  </a:lnTo>
                  <a:lnTo>
                    <a:pt x="519" y="137"/>
                  </a:lnTo>
                  <a:lnTo>
                    <a:pt x="519" y="140"/>
                  </a:lnTo>
                  <a:lnTo>
                    <a:pt x="518" y="142"/>
                  </a:lnTo>
                  <a:lnTo>
                    <a:pt x="517" y="144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9"/>
                  </a:lnTo>
                  <a:lnTo>
                    <a:pt x="520" y="153"/>
                  </a:lnTo>
                  <a:lnTo>
                    <a:pt x="519" y="155"/>
                  </a:lnTo>
                  <a:lnTo>
                    <a:pt x="519" y="157"/>
                  </a:lnTo>
                  <a:lnTo>
                    <a:pt x="521" y="158"/>
                  </a:lnTo>
                  <a:lnTo>
                    <a:pt x="521" y="160"/>
                  </a:lnTo>
                  <a:lnTo>
                    <a:pt x="521" y="162"/>
                  </a:lnTo>
                  <a:lnTo>
                    <a:pt x="520" y="163"/>
                  </a:lnTo>
                  <a:lnTo>
                    <a:pt x="519" y="165"/>
                  </a:lnTo>
                  <a:lnTo>
                    <a:pt x="518" y="168"/>
                  </a:lnTo>
                  <a:lnTo>
                    <a:pt x="518" y="170"/>
                  </a:lnTo>
                  <a:lnTo>
                    <a:pt x="517" y="170"/>
                  </a:lnTo>
                  <a:lnTo>
                    <a:pt x="516" y="171"/>
                  </a:lnTo>
                  <a:lnTo>
                    <a:pt x="516" y="173"/>
                  </a:lnTo>
                  <a:lnTo>
                    <a:pt x="516" y="175"/>
                  </a:lnTo>
                  <a:lnTo>
                    <a:pt x="517" y="177"/>
                  </a:lnTo>
                  <a:lnTo>
                    <a:pt x="516" y="179"/>
                  </a:lnTo>
                  <a:lnTo>
                    <a:pt x="516" y="181"/>
                  </a:lnTo>
                  <a:lnTo>
                    <a:pt x="514" y="184"/>
                  </a:lnTo>
                  <a:lnTo>
                    <a:pt x="515" y="186"/>
                  </a:lnTo>
                  <a:lnTo>
                    <a:pt x="514" y="188"/>
                  </a:lnTo>
                  <a:lnTo>
                    <a:pt x="512" y="190"/>
                  </a:lnTo>
                  <a:lnTo>
                    <a:pt x="512" y="192"/>
                  </a:lnTo>
                  <a:lnTo>
                    <a:pt x="511" y="194"/>
                  </a:lnTo>
                  <a:lnTo>
                    <a:pt x="510" y="194"/>
                  </a:lnTo>
                  <a:lnTo>
                    <a:pt x="508" y="196"/>
                  </a:lnTo>
                  <a:lnTo>
                    <a:pt x="507" y="197"/>
                  </a:lnTo>
                  <a:lnTo>
                    <a:pt x="505" y="198"/>
                  </a:lnTo>
                  <a:lnTo>
                    <a:pt x="504" y="199"/>
                  </a:lnTo>
                  <a:lnTo>
                    <a:pt x="505" y="199"/>
                  </a:lnTo>
                  <a:lnTo>
                    <a:pt x="506" y="200"/>
                  </a:lnTo>
                  <a:lnTo>
                    <a:pt x="507" y="203"/>
                  </a:lnTo>
                  <a:lnTo>
                    <a:pt x="509" y="206"/>
                  </a:lnTo>
                  <a:lnTo>
                    <a:pt x="502" y="206"/>
                  </a:lnTo>
                  <a:lnTo>
                    <a:pt x="499" y="209"/>
                  </a:lnTo>
                  <a:lnTo>
                    <a:pt x="497" y="214"/>
                  </a:lnTo>
                  <a:lnTo>
                    <a:pt x="498" y="223"/>
                  </a:lnTo>
                  <a:lnTo>
                    <a:pt x="497" y="228"/>
                  </a:lnTo>
                  <a:lnTo>
                    <a:pt x="497" y="231"/>
                  </a:lnTo>
                  <a:lnTo>
                    <a:pt x="500" y="233"/>
                  </a:lnTo>
                  <a:lnTo>
                    <a:pt x="502" y="233"/>
                  </a:lnTo>
                  <a:lnTo>
                    <a:pt x="507" y="234"/>
                  </a:lnTo>
                  <a:lnTo>
                    <a:pt x="510" y="234"/>
                  </a:lnTo>
                  <a:lnTo>
                    <a:pt x="510" y="235"/>
                  </a:lnTo>
                  <a:lnTo>
                    <a:pt x="508" y="237"/>
                  </a:lnTo>
                  <a:lnTo>
                    <a:pt x="506" y="240"/>
                  </a:lnTo>
                  <a:lnTo>
                    <a:pt x="504" y="242"/>
                  </a:lnTo>
                  <a:lnTo>
                    <a:pt x="499" y="248"/>
                  </a:lnTo>
                  <a:lnTo>
                    <a:pt x="499" y="251"/>
                  </a:lnTo>
                  <a:lnTo>
                    <a:pt x="500" y="254"/>
                  </a:lnTo>
                  <a:lnTo>
                    <a:pt x="502" y="261"/>
                  </a:lnTo>
                  <a:lnTo>
                    <a:pt x="503" y="268"/>
                  </a:lnTo>
                  <a:lnTo>
                    <a:pt x="507" y="280"/>
                  </a:lnTo>
                  <a:lnTo>
                    <a:pt x="507" y="283"/>
                  </a:lnTo>
                  <a:lnTo>
                    <a:pt x="506" y="289"/>
                  </a:lnTo>
                  <a:lnTo>
                    <a:pt x="506" y="294"/>
                  </a:lnTo>
                  <a:lnTo>
                    <a:pt x="507" y="298"/>
                  </a:lnTo>
                  <a:lnTo>
                    <a:pt x="506" y="301"/>
                  </a:lnTo>
                  <a:lnTo>
                    <a:pt x="507" y="307"/>
                  </a:lnTo>
                  <a:lnTo>
                    <a:pt x="508" y="308"/>
                  </a:lnTo>
                  <a:lnTo>
                    <a:pt x="516" y="308"/>
                  </a:lnTo>
                  <a:lnTo>
                    <a:pt x="523" y="309"/>
                  </a:lnTo>
                  <a:lnTo>
                    <a:pt x="532" y="311"/>
                  </a:lnTo>
                  <a:lnTo>
                    <a:pt x="535" y="314"/>
                  </a:lnTo>
                  <a:lnTo>
                    <a:pt x="537" y="322"/>
                  </a:lnTo>
                  <a:lnTo>
                    <a:pt x="537" y="327"/>
                  </a:lnTo>
                  <a:lnTo>
                    <a:pt x="536" y="330"/>
                  </a:lnTo>
                  <a:lnTo>
                    <a:pt x="529" y="338"/>
                  </a:lnTo>
                  <a:lnTo>
                    <a:pt x="523" y="347"/>
                  </a:lnTo>
                  <a:lnTo>
                    <a:pt x="516" y="355"/>
                  </a:lnTo>
                  <a:lnTo>
                    <a:pt x="508" y="363"/>
                  </a:lnTo>
                  <a:lnTo>
                    <a:pt x="508" y="364"/>
                  </a:lnTo>
                  <a:lnTo>
                    <a:pt x="513" y="371"/>
                  </a:lnTo>
                  <a:lnTo>
                    <a:pt x="517" y="375"/>
                  </a:lnTo>
                  <a:lnTo>
                    <a:pt x="522" y="381"/>
                  </a:lnTo>
                  <a:lnTo>
                    <a:pt x="523" y="382"/>
                  </a:lnTo>
                  <a:lnTo>
                    <a:pt x="523" y="385"/>
                  </a:lnTo>
                  <a:lnTo>
                    <a:pt x="528" y="394"/>
                  </a:lnTo>
                  <a:lnTo>
                    <a:pt x="530" y="398"/>
                  </a:lnTo>
                  <a:lnTo>
                    <a:pt x="531" y="401"/>
                  </a:lnTo>
                  <a:lnTo>
                    <a:pt x="535" y="406"/>
                  </a:lnTo>
                  <a:lnTo>
                    <a:pt x="540" y="409"/>
                  </a:lnTo>
                  <a:lnTo>
                    <a:pt x="544" y="411"/>
                  </a:lnTo>
                  <a:lnTo>
                    <a:pt x="547" y="412"/>
                  </a:lnTo>
                  <a:lnTo>
                    <a:pt x="553" y="414"/>
                  </a:lnTo>
                  <a:lnTo>
                    <a:pt x="555" y="416"/>
                  </a:lnTo>
                  <a:lnTo>
                    <a:pt x="560" y="420"/>
                  </a:lnTo>
                  <a:lnTo>
                    <a:pt x="564" y="419"/>
                  </a:lnTo>
                  <a:lnTo>
                    <a:pt x="565" y="419"/>
                  </a:lnTo>
                  <a:lnTo>
                    <a:pt x="565" y="419"/>
                  </a:lnTo>
                  <a:lnTo>
                    <a:pt x="566" y="422"/>
                  </a:lnTo>
                  <a:lnTo>
                    <a:pt x="565" y="428"/>
                  </a:lnTo>
                  <a:lnTo>
                    <a:pt x="566" y="435"/>
                  </a:lnTo>
                  <a:lnTo>
                    <a:pt x="567" y="445"/>
                  </a:lnTo>
                  <a:lnTo>
                    <a:pt x="567" y="447"/>
                  </a:lnTo>
                  <a:lnTo>
                    <a:pt x="566" y="450"/>
                  </a:lnTo>
                  <a:lnTo>
                    <a:pt x="566" y="452"/>
                  </a:lnTo>
                  <a:lnTo>
                    <a:pt x="565" y="453"/>
                  </a:lnTo>
                  <a:lnTo>
                    <a:pt x="566" y="453"/>
                  </a:lnTo>
                  <a:lnTo>
                    <a:pt x="567" y="454"/>
                  </a:lnTo>
                  <a:lnTo>
                    <a:pt x="570" y="454"/>
                  </a:lnTo>
                  <a:lnTo>
                    <a:pt x="578" y="453"/>
                  </a:lnTo>
                  <a:lnTo>
                    <a:pt x="579" y="454"/>
                  </a:lnTo>
                  <a:lnTo>
                    <a:pt x="581" y="455"/>
                  </a:lnTo>
                  <a:lnTo>
                    <a:pt x="582" y="457"/>
                  </a:lnTo>
                  <a:lnTo>
                    <a:pt x="582" y="458"/>
                  </a:lnTo>
                  <a:lnTo>
                    <a:pt x="580" y="459"/>
                  </a:lnTo>
                  <a:lnTo>
                    <a:pt x="580" y="462"/>
                  </a:lnTo>
                  <a:lnTo>
                    <a:pt x="581" y="466"/>
                  </a:lnTo>
                  <a:lnTo>
                    <a:pt x="580" y="467"/>
                  </a:lnTo>
                  <a:lnTo>
                    <a:pt x="579" y="467"/>
                  </a:lnTo>
                  <a:lnTo>
                    <a:pt x="578" y="474"/>
                  </a:lnTo>
                  <a:lnTo>
                    <a:pt x="577" y="474"/>
                  </a:lnTo>
                  <a:lnTo>
                    <a:pt x="576" y="474"/>
                  </a:lnTo>
                  <a:lnTo>
                    <a:pt x="566" y="474"/>
                  </a:lnTo>
                  <a:lnTo>
                    <a:pt x="565" y="474"/>
                  </a:lnTo>
                  <a:lnTo>
                    <a:pt x="562" y="476"/>
                  </a:lnTo>
                  <a:lnTo>
                    <a:pt x="556" y="476"/>
                  </a:lnTo>
                  <a:lnTo>
                    <a:pt x="554" y="477"/>
                  </a:lnTo>
                  <a:lnTo>
                    <a:pt x="552" y="479"/>
                  </a:lnTo>
                  <a:lnTo>
                    <a:pt x="551" y="481"/>
                  </a:lnTo>
                  <a:lnTo>
                    <a:pt x="550" y="483"/>
                  </a:lnTo>
                  <a:lnTo>
                    <a:pt x="550" y="484"/>
                  </a:lnTo>
                  <a:lnTo>
                    <a:pt x="547" y="483"/>
                  </a:lnTo>
                  <a:lnTo>
                    <a:pt x="545" y="485"/>
                  </a:lnTo>
                  <a:lnTo>
                    <a:pt x="539" y="487"/>
                  </a:lnTo>
                  <a:lnTo>
                    <a:pt x="538" y="488"/>
                  </a:lnTo>
                  <a:lnTo>
                    <a:pt x="537" y="490"/>
                  </a:lnTo>
                  <a:lnTo>
                    <a:pt x="536" y="495"/>
                  </a:lnTo>
                  <a:lnTo>
                    <a:pt x="535" y="501"/>
                  </a:lnTo>
                  <a:lnTo>
                    <a:pt x="535" y="502"/>
                  </a:lnTo>
                  <a:lnTo>
                    <a:pt x="533" y="503"/>
                  </a:lnTo>
                  <a:lnTo>
                    <a:pt x="532" y="504"/>
                  </a:lnTo>
                  <a:lnTo>
                    <a:pt x="533" y="506"/>
                  </a:lnTo>
                  <a:lnTo>
                    <a:pt x="532" y="510"/>
                  </a:lnTo>
                  <a:lnTo>
                    <a:pt x="531" y="519"/>
                  </a:lnTo>
                  <a:lnTo>
                    <a:pt x="531" y="522"/>
                  </a:lnTo>
                  <a:lnTo>
                    <a:pt x="529" y="522"/>
                  </a:lnTo>
                  <a:lnTo>
                    <a:pt x="527" y="524"/>
                  </a:lnTo>
                  <a:lnTo>
                    <a:pt x="525" y="526"/>
                  </a:lnTo>
                  <a:lnTo>
                    <a:pt x="520" y="524"/>
                  </a:lnTo>
                  <a:lnTo>
                    <a:pt x="516" y="523"/>
                  </a:lnTo>
                  <a:lnTo>
                    <a:pt x="502" y="519"/>
                  </a:lnTo>
                  <a:lnTo>
                    <a:pt x="501" y="518"/>
                  </a:lnTo>
                  <a:lnTo>
                    <a:pt x="500" y="515"/>
                  </a:lnTo>
                  <a:lnTo>
                    <a:pt x="498" y="514"/>
                  </a:lnTo>
                  <a:lnTo>
                    <a:pt x="495" y="519"/>
                  </a:lnTo>
                  <a:lnTo>
                    <a:pt x="483" y="516"/>
                  </a:lnTo>
                  <a:lnTo>
                    <a:pt x="479" y="517"/>
                  </a:lnTo>
                  <a:lnTo>
                    <a:pt x="477" y="516"/>
                  </a:lnTo>
                  <a:lnTo>
                    <a:pt x="471" y="516"/>
                  </a:lnTo>
                  <a:lnTo>
                    <a:pt x="466" y="513"/>
                  </a:lnTo>
                  <a:lnTo>
                    <a:pt x="459" y="514"/>
                  </a:lnTo>
                  <a:lnTo>
                    <a:pt x="454" y="515"/>
                  </a:lnTo>
                  <a:lnTo>
                    <a:pt x="446" y="510"/>
                  </a:lnTo>
                  <a:lnTo>
                    <a:pt x="438" y="509"/>
                  </a:lnTo>
                  <a:lnTo>
                    <a:pt x="432" y="510"/>
                  </a:lnTo>
                  <a:lnTo>
                    <a:pt x="428" y="509"/>
                  </a:lnTo>
                  <a:lnTo>
                    <a:pt x="423" y="508"/>
                  </a:lnTo>
                  <a:lnTo>
                    <a:pt x="420" y="506"/>
                  </a:lnTo>
                  <a:lnTo>
                    <a:pt x="416" y="507"/>
                  </a:lnTo>
                  <a:lnTo>
                    <a:pt x="414" y="505"/>
                  </a:lnTo>
                  <a:lnTo>
                    <a:pt x="402" y="502"/>
                  </a:lnTo>
                  <a:lnTo>
                    <a:pt x="400" y="498"/>
                  </a:lnTo>
                  <a:lnTo>
                    <a:pt x="398" y="494"/>
                  </a:lnTo>
                  <a:lnTo>
                    <a:pt x="398" y="490"/>
                  </a:lnTo>
                  <a:lnTo>
                    <a:pt x="395" y="483"/>
                  </a:lnTo>
                  <a:lnTo>
                    <a:pt x="394" y="473"/>
                  </a:lnTo>
                  <a:lnTo>
                    <a:pt x="393" y="469"/>
                  </a:lnTo>
                  <a:lnTo>
                    <a:pt x="391" y="465"/>
                  </a:lnTo>
                  <a:lnTo>
                    <a:pt x="389" y="462"/>
                  </a:lnTo>
                  <a:lnTo>
                    <a:pt x="386" y="459"/>
                  </a:lnTo>
                  <a:lnTo>
                    <a:pt x="384" y="458"/>
                  </a:lnTo>
                  <a:lnTo>
                    <a:pt x="372" y="455"/>
                  </a:lnTo>
                  <a:lnTo>
                    <a:pt x="370" y="456"/>
                  </a:lnTo>
                  <a:lnTo>
                    <a:pt x="365" y="457"/>
                  </a:lnTo>
                  <a:lnTo>
                    <a:pt x="360" y="461"/>
                  </a:lnTo>
                  <a:lnTo>
                    <a:pt x="351" y="463"/>
                  </a:lnTo>
                  <a:lnTo>
                    <a:pt x="349" y="464"/>
                  </a:lnTo>
                  <a:lnTo>
                    <a:pt x="347" y="468"/>
                  </a:lnTo>
                  <a:lnTo>
                    <a:pt x="344" y="470"/>
                  </a:lnTo>
                  <a:lnTo>
                    <a:pt x="340" y="469"/>
                  </a:lnTo>
                  <a:lnTo>
                    <a:pt x="336" y="471"/>
                  </a:lnTo>
                  <a:lnTo>
                    <a:pt x="328" y="477"/>
                  </a:lnTo>
                  <a:lnTo>
                    <a:pt x="324" y="478"/>
                  </a:lnTo>
                  <a:lnTo>
                    <a:pt x="321" y="478"/>
                  </a:lnTo>
                  <a:lnTo>
                    <a:pt x="317" y="476"/>
                  </a:lnTo>
                  <a:lnTo>
                    <a:pt x="308" y="472"/>
                  </a:lnTo>
                  <a:lnTo>
                    <a:pt x="303" y="471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86" y="467"/>
                  </a:lnTo>
                  <a:lnTo>
                    <a:pt x="285" y="464"/>
                  </a:lnTo>
                  <a:lnTo>
                    <a:pt x="281" y="462"/>
                  </a:lnTo>
                  <a:lnTo>
                    <a:pt x="271" y="457"/>
                  </a:lnTo>
                  <a:lnTo>
                    <a:pt x="261" y="451"/>
                  </a:lnTo>
                  <a:lnTo>
                    <a:pt x="260" y="448"/>
                  </a:lnTo>
                  <a:lnTo>
                    <a:pt x="259" y="445"/>
                  </a:lnTo>
                  <a:lnTo>
                    <a:pt x="255" y="441"/>
                  </a:lnTo>
                  <a:lnTo>
                    <a:pt x="247" y="437"/>
                  </a:lnTo>
                  <a:lnTo>
                    <a:pt x="242" y="434"/>
                  </a:lnTo>
                  <a:lnTo>
                    <a:pt x="236" y="433"/>
                  </a:lnTo>
                  <a:lnTo>
                    <a:pt x="231" y="433"/>
                  </a:lnTo>
                  <a:lnTo>
                    <a:pt x="228" y="432"/>
                  </a:lnTo>
                  <a:lnTo>
                    <a:pt x="226" y="431"/>
                  </a:lnTo>
                  <a:lnTo>
                    <a:pt x="219" y="423"/>
                  </a:lnTo>
                  <a:lnTo>
                    <a:pt x="219" y="421"/>
                  </a:lnTo>
                  <a:lnTo>
                    <a:pt x="214" y="413"/>
                  </a:lnTo>
                  <a:lnTo>
                    <a:pt x="213" y="411"/>
                  </a:lnTo>
                  <a:lnTo>
                    <a:pt x="213" y="403"/>
                  </a:lnTo>
                  <a:lnTo>
                    <a:pt x="211" y="401"/>
                  </a:lnTo>
                  <a:lnTo>
                    <a:pt x="206" y="398"/>
                  </a:lnTo>
                  <a:lnTo>
                    <a:pt x="206" y="396"/>
                  </a:lnTo>
                  <a:lnTo>
                    <a:pt x="207" y="394"/>
                  </a:lnTo>
                  <a:lnTo>
                    <a:pt x="207" y="391"/>
                  </a:lnTo>
                  <a:lnTo>
                    <a:pt x="204" y="390"/>
                  </a:lnTo>
                  <a:lnTo>
                    <a:pt x="201" y="389"/>
                  </a:lnTo>
                  <a:lnTo>
                    <a:pt x="200" y="387"/>
                  </a:lnTo>
                  <a:lnTo>
                    <a:pt x="200" y="382"/>
                  </a:lnTo>
                  <a:lnTo>
                    <a:pt x="200" y="379"/>
                  </a:lnTo>
                  <a:lnTo>
                    <a:pt x="197" y="375"/>
                  </a:lnTo>
                  <a:lnTo>
                    <a:pt x="192" y="371"/>
                  </a:lnTo>
                  <a:lnTo>
                    <a:pt x="187" y="364"/>
                  </a:lnTo>
                  <a:lnTo>
                    <a:pt x="186" y="362"/>
                  </a:lnTo>
                  <a:lnTo>
                    <a:pt x="185" y="358"/>
                  </a:lnTo>
                  <a:lnTo>
                    <a:pt x="182" y="352"/>
                  </a:lnTo>
                  <a:lnTo>
                    <a:pt x="180" y="352"/>
                  </a:lnTo>
                  <a:lnTo>
                    <a:pt x="167" y="359"/>
                  </a:lnTo>
                  <a:lnTo>
                    <a:pt x="163" y="355"/>
                  </a:lnTo>
                  <a:lnTo>
                    <a:pt x="152" y="349"/>
                  </a:lnTo>
                  <a:lnTo>
                    <a:pt x="151" y="348"/>
                  </a:lnTo>
                  <a:lnTo>
                    <a:pt x="150" y="346"/>
                  </a:lnTo>
                  <a:lnTo>
                    <a:pt x="151" y="346"/>
                  </a:lnTo>
                  <a:lnTo>
                    <a:pt x="153" y="345"/>
                  </a:lnTo>
                  <a:lnTo>
                    <a:pt x="156" y="346"/>
                  </a:lnTo>
                  <a:lnTo>
                    <a:pt x="157" y="345"/>
                  </a:lnTo>
                  <a:lnTo>
                    <a:pt x="157" y="343"/>
                  </a:lnTo>
                  <a:lnTo>
                    <a:pt x="154" y="341"/>
                  </a:lnTo>
                  <a:lnTo>
                    <a:pt x="150" y="341"/>
                  </a:lnTo>
                  <a:lnTo>
                    <a:pt x="151" y="344"/>
                  </a:lnTo>
                  <a:lnTo>
                    <a:pt x="148" y="346"/>
                  </a:lnTo>
                  <a:lnTo>
                    <a:pt x="147" y="348"/>
                  </a:lnTo>
                  <a:lnTo>
                    <a:pt x="148" y="351"/>
                  </a:lnTo>
                  <a:lnTo>
                    <a:pt x="148" y="355"/>
                  </a:lnTo>
                  <a:lnTo>
                    <a:pt x="146" y="357"/>
                  </a:lnTo>
                  <a:lnTo>
                    <a:pt x="145" y="358"/>
                  </a:lnTo>
                  <a:lnTo>
                    <a:pt x="140" y="359"/>
                  </a:lnTo>
                  <a:lnTo>
                    <a:pt x="138" y="360"/>
                  </a:lnTo>
                  <a:lnTo>
                    <a:pt x="137" y="360"/>
                  </a:lnTo>
                  <a:lnTo>
                    <a:pt x="134" y="359"/>
                  </a:lnTo>
                  <a:lnTo>
                    <a:pt x="133" y="358"/>
                  </a:lnTo>
                  <a:lnTo>
                    <a:pt x="132" y="355"/>
                  </a:lnTo>
                  <a:lnTo>
                    <a:pt x="132" y="354"/>
                  </a:lnTo>
                  <a:lnTo>
                    <a:pt x="132" y="353"/>
                  </a:lnTo>
                  <a:lnTo>
                    <a:pt x="132" y="351"/>
                  </a:lnTo>
                  <a:lnTo>
                    <a:pt x="130" y="349"/>
                  </a:lnTo>
                  <a:lnTo>
                    <a:pt x="128" y="348"/>
                  </a:lnTo>
                  <a:lnTo>
                    <a:pt x="127" y="348"/>
                  </a:lnTo>
                  <a:lnTo>
                    <a:pt x="126" y="347"/>
                  </a:lnTo>
                  <a:lnTo>
                    <a:pt x="124" y="345"/>
                  </a:lnTo>
                  <a:lnTo>
                    <a:pt x="122" y="343"/>
                  </a:lnTo>
                  <a:lnTo>
                    <a:pt x="120" y="343"/>
                  </a:lnTo>
                  <a:lnTo>
                    <a:pt x="120" y="336"/>
                  </a:lnTo>
                  <a:lnTo>
                    <a:pt x="120" y="330"/>
                  </a:lnTo>
                  <a:lnTo>
                    <a:pt x="120" y="325"/>
                  </a:lnTo>
                  <a:lnTo>
                    <a:pt x="115" y="324"/>
                  </a:lnTo>
                  <a:lnTo>
                    <a:pt x="110" y="324"/>
                  </a:lnTo>
                  <a:lnTo>
                    <a:pt x="110" y="319"/>
                  </a:lnTo>
                  <a:lnTo>
                    <a:pt x="110" y="310"/>
                  </a:lnTo>
                  <a:lnTo>
                    <a:pt x="113" y="303"/>
                  </a:lnTo>
                  <a:lnTo>
                    <a:pt x="115" y="296"/>
                  </a:lnTo>
                  <a:lnTo>
                    <a:pt x="112" y="291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2" y="277"/>
                  </a:lnTo>
                  <a:lnTo>
                    <a:pt x="101" y="274"/>
                  </a:lnTo>
                  <a:lnTo>
                    <a:pt x="100" y="273"/>
                  </a:lnTo>
                  <a:lnTo>
                    <a:pt x="98" y="272"/>
                  </a:lnTo>
                  <a:lnTo>
                    <a:pt x="93" y="272"/>
                  </a:lnTo>
                  <a:lnTo>
                    <a:pt x="89" y="269"/>
                  </a:lnTo>
                  <a:lnTo>
                    <a:pt x="83" y="265"/>
                  </a:lnTo>
                  <a:lnTo>
                    <a:pt x="77" y="259"/>
                  </a:lnTo>
                  <a:lnTo>
                    <a:pt x="71" y="256"/>
                  </a:lnTo>
                  <a:lnTo>
                    <a:pt x="69" y="255"/>
                  </a:lnTo>
                  <a:lnTo>
                    <a:pt x="63" y="255"/>
                  </a:lnTo>
                  <a:lnTo>
                    <a:pt x="62" y="255"/>
                  </a:lnTo>
                  <a:lnTo>
                    <a:pt x="62" y="253"/>
                  </a:lnTo>
                  <a:lnTo>
                    <a:pt x="62" y="250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0" y="239"/>
                  </a:lnTo>
                  <a:lnTo>
                    <a:pt x="59" y="237"/>
                  </a:lnTo>
                  <a:lnTo>
                    <a:pt x="56" y="235"/>
                  </a:lnTo>
                  <a:lnTo>
                    <a:pt x="57" y="234"/>
                  </a:lnTo>
                  <a:lnTo>
                    <a:pt x="57" y="233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4" y="231"/>
                  </a:lnTo>
                  <a:lnTo>
                    <a:pt x="52" y="232"/>
                  </a:lnTo>
                  <a:lnTo>
                    <a:pt x="50" y="229"/>
                  </a:lnTo>
                  <a:lnTo>
                    <a:pt x="44" y="220"/>
                  </a:lnTo>
                  <a:lnTo>
                    <a:pt x="42" y="219"/>
                  </a:lnTo>
                  <a:lnTo>
                    <a:pt x="41" y="218"/>
                  </a:lnTo>
                  <a:lnTo>
                    <a:pt x="43" y="216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7"/>
                  </a:lnTo>
                  <a:lnTo>
                    <a:pt x="42" y="203"/>
                  </a:lnTo>
                  <a:lnTo>
                    <a:pt x="43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6" y="196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49" y="190"/>
                  </a:lnTo>
                  <a:lnTo>
                    <a:pt x="50" y="188"/>
                  </a:lnTo>
                  <a:lnTo>
                    <a:pt x="57" y="180"/>
                  </a:lnTo>
                  <a:lnTo>
                    <a:pt x="61" y="178"/>
                  </a:lnTo>
                  <a:lnTo>
                    <a:pt x="64" y="176"/>
                  </a:lnTo>
                  <a:lnTo>
                    <a:pt x="65" y="174"/>
                  </a:lnTo>
                  <a:lnTo>
                    <a:pt x="64" y="172"/>
                  </a:lnTo>
                  <a:lnTo>
                    <a:pt x="63" y="171"/>
                  </a:lnTo>
                  <a:lnTo>
                    <a:pt x="63" y="169"/>
                  </a:lnTo>
                  <a:lnTo>
                    <a:pt x="60" y="165"/>
                  </a:lnTo>
                  <a:lnTo>
                    <a:pt x="59" y="163"/>
                  </a:lnTo>
                  <a:lnTo>
                    <a:pt x="58" y="161"/>
                  </a:lnTo>
                  <a:lnTo>
                    <a:pt x="60" y="159"/>
                  </a:lnTo>
                  <a:lnTo>
                    <a:pt x="61" y="156"/>
                  </a:lnTo>
                  <a:lnTo>
                    <a:pt x="65" y="155"/>
                  </a:lnTo>
                  <a:lnTo>
                    <a:pt x="67" y="154"/>
                  </a:lnTo>
                  <a:lnTo>
                    <a:pt x="67" y="152"/>
                  </a:lnTo>
                  <a:lnTo>
                    <a:pt x="65" y="151"/>
                  </a:lnTo>
                  <a:lnTo>
                    <a:pt x="58" y="150"/>
                  </a:lnTo>
                  <a:lnTo>
                    <a:pt x="53" y="151"/>
                  </a:lnTo>
                  <a:lnTo>
                    <a:pt x="51" y="150"/>
                  </a:lnTo>
                  <a:lnTo>
                    <a:pt x="49" y="147"/>
                  </a:lnTo>
                  <a:lnTo>
                    <a:pt x="46" y="145"/>
                  </a:lnTo>
                  <a:lnTo>
                    <a:pt x="44" y="144"/>
                  </a:lnTo>
                  <a:lnTo>
                    <a:pt x="42" y="144"/>
                  </a:lnTo>
                  <a:lnTo>
                    <a:pt x="40" y="143"/>
                  </a:lnTo>
                  <a:lnTo>
                    <a:pt x="40" y="142"/>
                  </a:lnTo>
                  <a:lnTo>
                    <a:pt x="36" y="131"/>
                  </a:lnTo>
                  <a:lnTo>
                    <a:pt x="36" y="129"/>
                  </a:lnTo>
                  <a:lnTo>
                    <a:pt x="34" y="129"/>
                  </a:lnTo>
                  <a:lnTo>
                    <a:pt x="33" y="129"/>
                  </a:lnTo>
                  <a:lnTo>
                    <a:pt x="32" y="128"/>
                  </a:lnTo>
                  <a:lnTo>
                    <a:pt x="31" y="127"/>
                  </a:lnTo>
                  <a:lnTo>
                    <a:pt x="30" y="124"/>
                  </a:lnTo>
                  <a:lnTo>
                    <a:pt x="30" y="122"/>
                  </a:lnTo>
                  <a:lnTo>
                    <a:pt x="30" y="119"/>
                  </a:lnTo>
                  <a:lnTo>
                    <a:pt x="30" y="118"/>
                  </a:lnTo>
                  <a:lnTo>
                    <a:pt x="29" y="116"/>
                  </a:lnTo>
                  <a:lnTo>
                    <a:pt x="27" y="116"/>
                  </a:lnTo>
                  <a:lnTo>
                    <a:pt x="26" y="114"/>
                  </a:lnTo>
                  <a:lnTo>
                    <a:pt x="24" y="104"/>
                  </a:lnTo>
                  <a:lnTo>
                    <a:pt x="22" y="102"/>
                  </a:lnTo>
                  <a:lnTo>
                    <a:pt x="22" y="101"/>
                  </a:lnTo>
                  <a:lnTo>
                    <a:pt x="22" y="100"/>
                  </a:lnTo>
                  <a:lnTo>
                    <a:pt x="22" y="98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0" y="93"/>
                  </a:lnTo>
                  <a:lnTo>
                    <a:pt x="17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7" y="86"/>
                  </a:lnTo>
                  <a:lnTo>
                    <a:pt x="16" y="84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7" y="79"/>
                  </a:lnTo>
                  <a:lnTo>
                    <a:pt x="16" y="78"/>
                  </a:lnTo>
                  <a:lnTo>
                    <a:pt x="11" y="75"/>
                  </a:lnTo>
                  <a:lnTo>
                    <a:pt x="9" y="73"/>
                  </a:lnTo>
                  <a:lnTo>
                    <a:pt x="6" y="73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7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9" y="55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8" y="47"/>
                  </a:lnTo>
                  <a:lnTo>
                    <a:pt x="8" y="44"/>
                  </a:lnTo>
                  <a:lnTo>
                    <a:pt x="7" y="42"/>
                  </a:lnTo>
                  <a:lnTo>
                    <a:pt x="8" y="37"/>
                  </a:lnTo>
                  <a:lnTo>
                    <a:pt x="7" y="36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23" y="5"/>
                  </a:lnTo>
                  <a:lnTo>
                    <a:pt x="2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5" name="Freeform 528">
              <a:extLst>
                <a:ext uri="{FF2B5EF4-FFF2-40B4-BE49-F238E27FC236}">
                  <a16:creationId xmlns:a16="http://schemas.microsoft.com/office/drawing/2014/main" id="{5D06CF96-4B9F-49A1-983F-4BCDDA695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0823" y="8517548"/>
              <a:ext cx="164856" cy="186836"/>
            </a:xfrm>
            <a:custGeom>
              <a:avLst/>
              <a:gdLst>
                <a:gd name="T0" fmla="*/ 122 w 132"/>
                <a:gd name="T1" fmla="*/ 49 h 148"/>
                <a:gd name="T2" fmla="*/ 115 w 132"/>
                <a:gd name="T3" fmla="*/ 51 h 148"/>
                <a:gd name="T4" fmla="*/ 95 w 132"/>
                <a:gd name="T5" fmla="*/ 57 h 148"/>
                <a:gd name="T6" fmla="*/ 77 w 132"/>
                <a:gd name="T7" fmla="*/ 62 h 148"/>
                <a:gd name="T8" fmla="*/ 60 w 132"/>
                <a:gd name="T9" fmla="*/ 67 h 148"/>
                <a:gd name="T10" fmla="*/ 71 w 132"/>
                <a:gd name="T11" fmla="*/ 79 h 148"/>
                <a:gd name="T12" fmla="*/ 82 w 132"/>
                <a:gd name="T13" fmla="*/ 90 h 148"/>
                <a:gd name="T14" fmla="*/ 92 w 132"/>
                <a:gd name="T15" fmla="*/ 102 h 148"/>
                <a:gd name="T16" fmla="*/ 82 w 132"/>
                <a:gd name="T17" fmla="*/ 108 h 148"/>
                <a:gd name="T18" fmla="*/ 80 w 132"/>
                <a:gd name="T19" fmla="*/ 109 h 148"/>
                <a:gd name="T20" fmla="*/ 76 w 132"/>
                <a:gd name="T21" fmla="*/ 119 h 148"/>
                <a:gd name="T22" fmla="*/ 68 w 132"/>
                <a:gd name="T23" fmla="*/ 121 h 148"/>
                <a:gd name="T24" fmla="*/ 54 w 132"/>
                <a:gd name="T25" fmla="*/ 124 h 148"/>
                <a:gd name="T26" fmla="*/ 49 w 132"/>
                <a:gd name="T27" fmla="*/ 131 h 148"/>
                <a:gd name="T28" fmla="*/ 40 w 132"/>
                <a:gd name="T29" fmla="*/ 142 h 148"/>
                <a:gd name="T30" fmla="*/ 32 w 132"/>
                <a:gd name="T31" fmla="*/ 147 h 148"/>
                <a:gd name="T32" fmla="*/ 19 w 132"/>
                <a:gd name="T33" fmla="*/ 145 h 148"/>
                <a:gd name="T34" fmla="*/ 6 w 132"/>
                <a:gd name="T35" fmla="*/ 143 h 148"/>
                <a:gd name="T36" fmla="*/ 1 w 132"/>
                <a:gd name="T37" fmla="*/ 137 h 148"/>
                <a:gd name="T38" fmla="*/ 2 w 132"/>
                <a:gd name="T39" fmla="*/ 126 h 148"/>
                <a:gd name="T40" fmla="*/ 3 w 132"/>
                <a:gd name="T41" fmla="*/ 120 h 148"/>
                <a:gd name="T42" fmla="*/ 5 w 132"/>
                <a:gd name="T43" fmla="*/ 112 h 148"/>
                <a:gd name="T44" fmla="*/ 5 w 132"/>
                <a:gd name="T45" fmla="*/ 104 h 148"/>
                <a:gd name="T46" fmla="*/ 8 w 132"/>
                <a:gd name="T47" fmla="*/ 96 h 148"/>
                <a:gd name="T48" fmla="*/ 11 w 132"/>
                <a:gd name="T49" fmla="*/ 89 h 148"/>
                <a:gd name="T50" fmla="*/ 14 w 132"/>
                <a:gd name="T51" fmla="*/ 80 h 148"/>
                <a:gd name="T52" fmla="*/ 13 w 132"/>
                <a:gd name="T53" fmla="*/ 76 h 148"/>
                <a:gd name="T54" fmla="*/ 14 w 132"/>
                <a:gd name="T55" fmla="*/ 73 h 148"/>
                <a:gd name="T56" fmla="*/ 15 w 132"/>
                <a:gd name="T57" fmla="*/ 65 h 148"/>
                <a:gd name="T58" fmla="*/ 18 w 132"/>
                <a:gd name="T59" fmla="*/ 57 h 148"/>
                <a:gd name="T60" fmla="*/ 17 w 132"/>
                <a:gd name="T61" fmla="*/ 46 h 148"/>
                <a:gd name="T62" fmla="*/ 18 w 132"/>
                <a:gd name="T63" fmla="*/ 35 h 148"/>
                <a:gd name="T64" fmla="*/ 19 w 132"/>
                <a:gd name="T65" fmla="*/ 26 h 148"/>
                <a:gd name="T66" fmla="*/ 20 w 132"/>
                <a:gd name="T67" fmla="*/ 25 h 148"/>
                <a:gd name="T68" fmla="*/ 25 w 132"/>
                <a:gd name="T69" fmla="*/ 23 h 148"/>
                <a:gd name="T70" fmla="*/ 30 w 132"/>
                <a:gd name="T71" fmla="*/ 25 h 148"/>
                <a:gd name="T72" fmla="*/ 38 w 132"/>
                <a:gd name="T73" fmla="*/ 32 h 148"/>
                <a:gd name="T74" fmla="*/ 42 w 132"/>
                <a:gd name="T75" fmla="*/ 35 h 148"/>
                <a:gd name="T76" fmla="*/ 56 w 132"/>
                <a:gd name="T77" fmla="*/ 38 h 148"/>
                <a:gd name="T78" fmla="*/ 71 w 132"/>
                <a:gd name="T79" fmla="*/ 28 h 148"/>
                <a:gd name="T80" fmla="*/ 84 w 132"/>
                <a:gd name="T81" fmla="*/ 19 h 148"/>
                <a:gd name="T82" fmla="*/ 99 w 132"/>
                <a:gd name="T83" fmla="*/ 10 h 148"/>
                <a:gd name="T84" fmla="*/ 115 w 132"/>
                <a:gd name="T85" fmla="*/ 0 h 148"/>
                <a:gd name="T86" fmla="*/ 120 w 132"/>
                <a:gd name="T87" fmla="*/ 16 h 148"/>
                <a:gd name="T88" fmla="*/ 124 w 132"/>
                <a:gd name="T89" fmla="*/ 32 h 148"/>
                <a:gd name="T90" fmla="*/ 123 w 132"/>
                <a:gd name="T91" fmla="*/ 38 h 148"/>
                <a:gd name="T92" fmla="*/ 129 w 132"/>
                <a:gd name="T93" fmla="*/ 36 h 148"/>
                <a:gd name="T94" fmla="*/ 126 w 132"/>
                <a:gd name="T95" fmla="*/ 4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" h="148">
                  <a:moveTo>
                    <a:pt x="126" y="45"/>
                  </a:moveTo>
                  <a:lnTo>
                    <a:pt x="122" y="49"/>
                  </a:lnTo>
                  <a:lnTo>
                    <a:pt x="121" y="49"/>
                  </a:lnTo>
                  <a:lnTo>
                    <a:pt x="115" y="51"/>
                  </a:lnTo>
                  <a:lnTo>
                    <a:pt x="103" y="55"/>
                  </a:lnTo>
                  <a:lnTo>
                    <a:pt x="95" y="57"/>
                  </a:lnTo>
                  <a:lnTo>
                    <a:pt x="85" y="60"/>
                  </a:lnTo>
                  <a:lnTo>
                    <a:pt x="77" y="62"/>
                  </a:lnTo>
                  <a:lnTo>
                    <a:pt x="68" y="65"/>
                  </a:lnTo>
                  <a:lnTo>
                    <a:pt x="60" y="67"/>
                  </a:lnTo>
                  <a:lnTo>
                    <a:pt x="64" y="72"/>
                  </a:lnTo>
                  <a:lnTo>
                    <a:pt x="71" y="79"/>
                  </a:lnTo>
                  <a:lnTo>
                    <a:pt x="76" y="84"/>
                  </a:lnTo>
                  <a:lnTo>
                    <a:pt x="82" y="90"/>
                  </a:lnTo>
                  <a:lnTo>
                    <a:pt x="86" y="96"/>
                  </a:lnTo>
                  <a:lnTo>
                    <a:pt x="92" y="102"/>
                  </a:lnTo>
                  <a:lnTo>
                    <a:pt x="88" y="104"/>
                  </a:lnTo>
                  <a:lnTo>
                    <a:pt x="82" y="108"/>
                  </a:lnTo>
                  <a:lnTo>
                    <a:pt x="81" y="108"/>
                  </a:lnTo>
                  <a:lnTo>
                    <a:pt x="80" y="109"/>
                  </a:lnTo>
                  <a:lnTo>
                    <a:pt x="79" y="114"/>
                  </a:lnTo>
                  <a:lnTo>
                    <a:pt x="76" y="119"/>
                  </a:lnTo>
                  <a:lnTo>
                    <a:pt x="76" y="120"/>
                  </a:lnTo>
                  <a:lnTo>
                    <a:pt x="68" y="121"/>
                  </a:lnTo>
                  <a:lnTo>
                    <a:pt x="59" y="123"/>
                  </a:lnTo>
                  <a:lnTo>
                    <a:pt x="54" y="124"/>
                  </a:lnTo>
                  <a:lnTo>
                    <a:pt x="53" y="125"/>
                  </a:lnTo>
                  <a:lnTo>
                    <a:pt x="49" y="131"/>
                  </a:lnTo>
                  <a:lnTo>
                    <a:pt x="46" y="137"/>
                  </a:lnTo>
                  <a:lnTo>
                    <a:pt x="40" y="142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27" y="147"/>
                  </a:lnTo>
                  <a:lnTo>
                    <a:pt x="19" y="145"/>
                  </a:lnTo>
                  <a:lnTo>
                    <a:pt x="11" y="143"/>
                  </a:lnTo>
                  <a:lnTo>
                    <a:pt x="6" y="143"/>
                  </a:lnTo>
                  <a:lnTo>
                    <a:pt x="0" y="142"/>
                  </a:lnTo>
                  <a:lnTo>
                    <a:pt x="1" y="137"/>
                  </a:lnTo>
                  <a:lnTo>
                    <a:pt x="0" y="135"/>
                  </a:lnTo>
                  <a:lnTo>
                    <a:pt x="2" y="126"/>
                  </a:lnTo>
                  <a:lnTo>
                    <a:pt x="3" y="123"/>
                  </a:lnTo>
                  <a:lnTo>
                    <a:pt x="3" y="120"/>
                  </a:lnTo>
                  <a:lnTo>
                    <a:pt x="5" y="114"/>
                  </a:lnTo>
                  <a:lnTo>
                    <a:pt x="5" y="112"/>
                  </a:lnTo>
                  <a:lnTo>
                    <a:pt x="6" y="106"/>
                  </a:lnTo>
                  <a:lnTo>
                    <a:pt x="5" y="104"/>
                  </a:lnTo>
                  <a:lnTo>
                    <a:pt x="6" y="101"/>
                  </a:lnTo>
                  <a:lnTo>
                    <a:pt x="8" y="96"/>
                  </a:lnTo>
                  <a:lnTo>
                    <a:pt x="10" y="92"/>
                  </a:lnTo>
                  <a:lnTo>
                    <a:pt x="11" y="89"/>
                  </a:lnTo>
                  <a:lnTo>
                    <a:pt x="13" y="85"/>
                  </a:lnTo>
                  <a:lnTo>
                    <a:pt x="14" y="80"/>
                  </a:lnTo>
                  <a:lnTo>
                    <a:pt x="14" y="77"/>
                  </a:lnTo>
                  <a:lnTo>
                    <a:pt x="13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5" y="68"/>
                  </a:lnTo>
                  <a:lnTo>
                    <a:pt x="15" y="65"/>
                  </a:lnTo>
                  <a:lnTo>
                    <a:pt x="16" y="61"/>
                  </a:lnTo>
                  <a:lnTo>
                    <a:pt x="18" y="57"/>
                  </a:lnTo>
                  <a:lnTo>
                    <a:pt x="17" y="50"/>
                  </a:lnTo>
                  <a:lnTo>
                    <a:pt x="17" y="46"/>
                  </a:lnTo>
                  <a:lnTo>
                    <a:pt x="19" y="41"/>
                  </a:lnTo>
                  <a:lnTo>
                    <a:pt x="18" y="35"/>
                  </a:lnTo>
                  <a:lnTo>
                    <a:pt x="18" y="27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20" y="25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9" y="24"/>
                  </a:lnTo>
                  <a:lnTo>
                    <a:pt x="30" y="25"/>
                  </a:lnTo>
                  <a:lnTo>
                    <a:pt x="33" y="30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5"/>
                  </a:lnTo>
                  <a:lnTo>
                    <a:pt x="46" y="36"/>
                  </a:lnTo>
                  <a:lnTo>
                    <a:pt x="56" y="38"/>
                  </a:lnTo>
                  <a:lnTo>
                    <a:pt x="64" y="33"/>
                  </a:lnTo>
                  <a:lnTo>
                    <a:pt x="71" y="28"/>
                  </a:lnTo>
                  <a:lnTo>
                    <a:pt x="79" y="23"/>
                  </a:lnTo>
                  <a:lnTo>
                    <a:pt x="84" y="19"/>
                  </a:lnTo>
                  <a:lnTo>
                    <a:pt x="93" y="14"/>
                  </a:lnTo>
                  <a:lnTo>
                    <a:pt x="99" y="10"/>
                  </a:lnTo>
                  <a:lnTo>
                    <a:pt x="107" y="5"/>
                  </a:lnTo>
                  <a:lnTo>
                    <a:pt x="115" y="0"/>
                  </a:lnTo>
                  <a:lnTo>
                    <a:pt x="117" y="8"/>
                  </a:lnTo>
                  <a:lnTo>
                    <a:pt x="120" y="16"/>
                  </a:lnTo>
                  <a:lnTo>
                    <a:pt x="121" y="24"/>
                  </a:lnTo>
                  <a:lnTo>
                    <a:pt x="124" y="32"/>
                  </a:lnTo>
                  <a:lnTo>
                    <a:pt x="121" y="32"/>
                  </a:lnTo>
                  <a:lnTo>
                    <a:pt x="123" y="38"/>
                  </a:lnTo>
                  <a:lnTo>
                    <a:pt x="126" y="38"/>
                  </a:lnTo>
                  <a:lnTo>
                    <a:pt x="129" y="36"/>
                  </a:lnTo>
                  <a:lnTo>
                    <a:pt x="131" y="41"/>
                  </a:lnTo>
                  <a:lnTo>
                    <a:pt x="126" y="4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6" name="Freeform 529">
              <a:extLst>
                <a:ext uri="{FF2B5EF4-FFF2-40B4-BE49-F238E27FC236}">
                  <a16:creationId xmlns:a16="http://schemas.microsoft.com/office/drawing/2014/main" id="{4548C136-BDE6-439C-9609-A01D90096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0823" y="8517548"/>
              <a:ext cx="164856" cy="186836"/>
            </a:xfrm>
            <a:custGeom>
              <a:avLst/>
              <a:gdLst>
                <a:gd name="T0" fmla="*/ 122 w 132"/>
                <a:gd name="T1" fmla="*/ 49 h 148"/>
                <a:gd name="T2" fmla="*/ 115 w 132"/>
                <a:gd name="T3" fmla="*/ 51 h 148"/>
                <a:gd name="T4" fmla="*/ 95 w 132"/>
                <a:gd name="T5" fmla="*/ 57 h 148"/>
                <a:gd name="T6" fmla="*/ 77 w 132"/>
                <a:gd name="T7" fmla="*/ 62 h 148"/>
                <a:gd name="T8" fmla="*/ 60 w 132"/>
                <a:gd name="T9" fmla="*/ 67 h 148"/>
                <a:gd name="T10" fmla="*/ 71 w 132"/>
                <a:gd name="T11" fmla="*/ 79 h 148"/>
                <a:gd name="T12" fmla="*/ 82 w 132"/>
                <a:gd name="T13" fmla="*/ 90 h 148"/>
                <a:gd name="T14" fmla="*/ 92 w 132"/>
                <a:gd name="T15" fmla="*/ 102 h 148"/>
                <a:gd name="T16" fmla="*/ 82 w 132"/>
                <a:gd name="T17" fmla="*/ 108 h 148"/>
                <a:gd name="T18" fmla="*/ 80 w 132"/>
                <a:gd name="T19" fmla="*/ 109 h 148"/>
                <a:gd name="T20" fmla="*/ 76 w 132"/>
                <a:gd name="T21" fmla="*/ 119 h 148"/>
                <a:gd name="T22" fmla="*/ 68 w 132"/>
                <a:gd name="T23" fmla="*/ 121 h 148"/>
                <a:gd name="T24" fmla="*/ 54 w 132"/>
                <a:gd name="T25" fmla="*/ 124 h 148"/>
                <a:gd name="T26" fmla="*/ 49 w 132"/>
                <a:gd name="T27" fmla="*/ 131 h 148"/>
                <a:gd name="T28" fmla="*/ 40 w 132"/>
                <a:gd name="T29" fmla="*/ 142 h 148"/>
                <a:gd name="T30" fmla="*/ 32 w 132"/>
                <a:gd name="T31" fmla="*/ 147 h 148"/>
                <a:gd name="T32" fmla="*/ 19 w 132"/>
                <a:gd name="T33" fmla="*/ 145 h 148"/>
                <a:gd name="T34" fmla="*/ 6 w 132"/>
                <a:gd name="T35" fmla="*/ 143 h 148"/>
                <a:gd name="T36" fmla="*/ 1 w 132"/>
                <a:gd name="T37" fmla="*/ 137 h 148"/>
                <a:gd name="T38" fmla="*/ 2 w 132"/>
                <a:gd name="T39" fmla="*/ 126 h 148"/>
                <a:gd name="T40" fmla="*/ 3 w 132"/>
                <a:gd name="T41" fmla="*/ 120 h 148"/>
                <a:gd name="T42" fmla="*/ 5 w 132"/>
                <a:gd name="T43" fmla="*/ 112 h 148"/>
                <a:gd name="T44" fmla="*/ 5 w 132"/>
                <a:gd name="T45" fmla="*/ 104 h 148"/>
                <a:gd name="T46" fmla="*/ 8 w 132"/>
                <a:gd name="T47" fmla="*/ 96 h 148"/>
                <a:gd name="T48" fmla="*/ 11 w 132"/>
                <a:gd name="T49" fmla="*/ 89 h 148"/>
                <a:gd name="T50" fmla="*/ 14 w 132"/>
                <a:gd name="T51" fmla="*/ 80 h 148"/>
                <a:gd name="T52" fmla="*/ 13 w 132"/>
                <a:gd name="T53" fmla="*/ 76 h 148"/>
                <a:gd name="T54" fmla="*/ 14 w 132"/>
                <a:gd name="T55" fmla="*/ 73 h 148"/>
                <a:gd name="T56" fmla="*/ 15 w 132"/>
                <a:gd name="T57" fmla="*/ 65 h 148"/>
                <a:gd name="T58" fmla="*/ 18 w 132"/>
                <a:gd name="T59" fmla="*/ 57 h 148"/>
                <a:gd name="T60" fmla="*/ 17 w 132"/>
                <a:gd name="T61" fmla="*/ 46 h 148"/>
                <a:gd name="T62" fmla="*/ 18 w 132"/>
                <a:gd name="T63" fmla="*/ 35 h 148"/>
                <a:gd name="T64" fmla="*/ 19 w 132"/>
                <a:gd name="T65" fmla="*/ 26 h 148"/>
                <a:gd name="T66" fmla="*/ 20 w 132"/>
                <a:gd name="T67" fmla="*/ 25 h 148"/>
                <a:gd name="T68" fmla="*/ 25 w 132"/>
                <a:gd name="T69" fmla="*/ 23 h 148"/>
                <a:gd name="T70" fmla="*/ 30 w 132"/>
                <a:gd name="T71" fmla="*/ 25 h 148"/>
                <a:gd name="T72" fmla="*/ 38 w 132"/>
                <a:gd name="T73" fmla="*/ 32 h 148"/>
                <a:gd name="T74" fmla="*/ 42 w 132"/>
                <a:gd name="T75" fmla="*/ 35 h 148"/>
                <a:gd name="T76" fmla="*/ 56 w 132"/>
                <a:gd name="T77" fmla="*/ 38 h 148"/>
                <a:gd name="T78" fmla="*/ 71 w 132"/>
                <a:gd name="T79" fmla="*/ 28 h 148"/>
                <a:gd name="T80" fmla="*/ 84 w 132"/>
                <a:gd name="T81" fmla="*/ 19 h 148"/>
                <a:gd name="T82" fmla="*/ 99 w 132"/>
                <a:gd name="T83" fmla="*/ 10 h 148"/>
                <a:gd name="T84" fmla="*/ 115 w 132"/>
                <a:gd name="T85" fmla="*/ 0 h 148"/>
                <a:gd name="T86" fmla="*/ 120 w 132"/>
                <a:gd name="T87" fmla="*/ 16 h 148"/>
                <a:gd name="T88" fmla="*/ 124 w 132"/>
                <a:gd name="T89" fmla="*/ 32 h 148"/>
                <a:gd name="T90" fmla="*/ 123 w 132"/>
                <a:gd name="T91" fmla="*/ 38 h 148"/>
                <a:gd name="T92" fmla="*/ 129 w 132"/>
                <a:gd name="T93" fmla="*/ 36 h 148"/>
                <a:gd name="T94" fmla="*/ 126 w 132"/>
                <a:gd name="T95" fmla="*/ 4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" h="148">
                  <a:moveTo>
                    <a:pt x="126" y="45"/>
                  </a:moveTo>
                  <a:lnTo>
                    <a:pt x="122" y="49"/>
                  </a:lnTo>
                  <a:lnTo>
                    <a:pt x="121" y="49"/>
                  </a:lnTo>
                  <a:lnTo>
                    <a:pt x="115" y="51"/>
                  </a:lnTo>
                  <a:lnTo>
                    <a:pt x="103" y="55"/>
                  </a:lnTo>
                  <a:lnTo>
                    <a:pt x="95" y="57"/>
                  </a:lnTo>
                  <a:lnTo>
                    <a:pt x="85" y="60"/>
                  </a:lnTo>
                  <a:lnTo>
                    <a:pt x="77" y="62"/>
                  </a:lnTo>
                  <a:lnTo>
                    <a:pt x="68" y="65"/>
                  </a:lnTo>
                  <a:lnTo>
                    <a:pt x="60" y="67"/>
                  </a:lnTo>
                  <a:lnTo>
                    <a:pt x="64" y="72"/>
                  </a:lnTo>
                  <a:lnTo>
                    <a:pt x="71" y="79"/>
                  </a:lnTo>
                  <a:lnTo>
                    <a:pt x="76" y="84"/>
                  </a:lnTo>
                  <a:lnTo>
                    <a:pt x="82" y="90"/>
                  </a:lnTo>
                  <a:lnTo>
                    <a:pt x="86" y="96"/>
                  </a:lnTo>
                  <a:lnTo>
                    <a:pt x="92" y="102"/>
                  </a:lnTo>
                  <a:lnTo>
                    <a:pt x="88" y="104"/>
                  </a:lnTo>
                  <a:lnTo>
                    <a:pt x="82" y="108"/>
                  </a:lnTo>
                  <a:lnTo>
                    <a:pt x="81" y="108"/>
                  </a:lnTo>
                  <a:lnTo>
                    <a:pt x="80" y="109"/>
                  </a:lnTo>
                  <a:lnTo>
                    <a:pt x="79" y="114"/>
                  </a:lnTo>
                  <a:lnTo>
                    <a:pt x="76" y="119"/>
                  </a:lnTo>
                  <a:lnTo>
                    <a:pt x="76" y="120"/>
                  </a:lnTo>
                  <a:lnTo>
                    <a:pt x="68" y="121"/>
                  </a:lnTo>
                  <a:lnTo>
                    <a:pt x="59" y="123"/>
                  </a:lnTo>
                  <a:lnTo>
                    <a:pt x="54" y="124"/>
                  </a:lnTo>
                  <a:lnTo>
                    <a:pt x="53" y="125"/>
                  </a:lnTo>
                  <a:lnTo>
                    <a:pt x="49" y="131"/>
                  </a:lnTo>
                  <a:lnTo>
                    <a:pt x="46" y="137"/>
                  </a:lnTo>
                  <a:lnTo>
                    <a:pt x="40" y="142"/>
                  </a:lnTo>
                  <a:lnTo>
                    <a:pt x="33" y="147"/>
                  </a:lnTo>
                  <a:lnTo>
                    <a:pt x="32" y="147"/>
                  </a:lnTo>
                  <a:lnTo>
                    <a:pt x="27" y="147"/>
                  </a:lnTo>
                  <a:lnTo>
                    <a:pt x="19" y="145"/>
                  </a:lnTo>
                  <a:lnTo>
                    <a:pt x="11" y="143"/>
                  </a:lnTo>
                  <a:lnTo>
                    <a:pt x="6" y="143"/>
                  </a:lnTo>
                  <a:lnTo>
                    <a:pt x="0" y="142"/>
                  </a:lnTo>
                  <a:lnTo>
                    <a:pt x="1" y="137"/>
                  </a:lnTo>
                  <a:lnTo>
                    <a:pt x="0" y="135"/>
                  </a:lnTo>
                  <a:lnTo>
                    <a:pt x="2" y="126"/>
                  </a:lnTo>
                  <a:lnTo>
                    <a:pt x="3" y="123"/>
                  </a:lnTo>
                  <a:lnTo>
                    <a:pt x="3" y="120"/>
                  </a:lnTo>
                  <a:lnTo>
                    <a:pt x="5" y="114"/>
                  </a:lnTo>
                  <a:lnTo>
                    <a:pt x="5" y="112"/>
                  </a:lnTo>
                  <a:lnTo>
                    <a:pt x="6" y="106"/>
                  </a:lnTo>
                  <a:lnTo>
                    <a:pt x="5" y="104"/>
                  </a:lnTo>
                  <a:lnTo>
                    <a:pt x="6" y="101"/>
                  </a:lnTo>
                  <a:lnTo>
                    <a:pt x="8" y="96"/>
                  </a:lnTo>
                  <a:lnTo>
                    <a:pt x="10" y="92"/>
                  </a:lnTo>
                  <a:lnTo>
                    <a:pt x="11" y="89"/>
                  </a:lnTo>
                  <a:lnTo>
                    <a:pt x="13" y="85"/>
                  </a:lnTo>
                  <a:lnTo>
                    <a:pt x="14" y="80"/>
                  </a:lnTo>
                  <a:lnTo>
                    <a:pt x="14" y="77"/>
                  </a:lnTo>
                  <a:lnTo>
                    <a:pt x="13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5" y="68"/>
                  </a:lnTo>
                  <a:lnTo>
                    <a:pt x="15" y="65"/>
                  </a:lnTo>
                  <a:lnTo>
                    <a:pt x="16" y="61"/>
                  </a:lnTo>
                  <a:lnTo>
                    <a:pt x="18" y="57"/>
                  </a:lnTo>
                  <a:lnTo>
                    <a:pt x="17" y="50"/>
                  </a:lnTo>
                  <a:lnTo>
                    <a:pt x="17" y="46"/>
                  </a:lnTo>
                  <a:lnTo>
                    <a:pt x="19" y="41"/>
                  </a:lnTo>
                  <a:lnTo>
                    <a:pt x="18" y="35"/>
                  </a:lnTo>
                  <a:lnTo>
                    <a:pt x="18" y="27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20" y="25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9" y="24"/>
                  </a:lnTo>
                  <a:lnTo>
                    <a:pt x="30" y="25"/>
                  </a:lnTo>
                  <a:lnTo>
                    <a:pt x="33" y="30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5"/>
                  </a:lnTo>
                  <a:lnTo>
                    <a:pt x="46" y="36"/>
                  </a:lnTo>
                  <a:lnTo>
                    <a:pt x="56" y="38"/>
                  </a:lnTo>
                  <a:lnTo>
                    <a:pt x="64" y="33"/>
                  </a:lnTo>
                  <a:lnTo>
                    <a:pt x="71" y="28"/>
                  </a:lnTo>
                  <a:lnTo>
                    <a:pt x="79" y="23"/>
                  </a:lnTo>
                  <a:lnTo>
                    <a:pt x="84" y="19"/>
                  </a:lnTo>
                  <a:lnTo>
                    <a:pt x="93" y="14"/>
                  </a:lnTo>
                  <a:lnTo>
                    <a:pt x="99" y="10"/>
                  </a:lnTo>
                  <a:lnTo>
                    <a:pt x="107" y="5"/>
                  </a:lnTo>
                  <a:lnTo>
                    <a:pt x="115" y="0"/>
                  </a:lnTo>
                  <a:lnTo>
                    <a:pt x="117" y="8"/>
                  </a:lnTo>
                  <a:lnTo>
                    <a:pt x="120" y="16"/>
                  </a:lnTo>
                  <a:lnTo>
                    <a:pt x="121" y="24"/>
                  </a:lnTo>
                  <a:lnTo>
                    <a:pt x="124" y="32"/>
                  </a:lnTo>
                  <a:lnTo>
                    <a:pt x="121" y="32"/>
                  </a:lnTo>
                  <a:lnTo>
                    <a:pt x="123" y="38"/>
                  </a:lnTo>
                  <a:lnTo>
                    <a:pt x="126" y="38"/>
                  </a:lnTo>
                  <a:lnTo>
                    <a:pt x="129" y="36"/>
                  </a:lnTo>
                  <a:lnTo>
                    <a:pt x="131" y="41"/>
                  </a:lnTo>
                  <a:lnTo>
                    <a:pt x="126" y="4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7" name="Freeform 530">
              <a:extLst>
                <a:ext uri="{FF2B5EF4-FFF2-40B4-BE49-F238E27FC236}">
                  <a16:creationId xmlns:a16="http://schemas.microsoft.com/office/drawing/2014/main" id="{93EA3A9B-91A3-40BC-847A-B52A1F626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6408" y="7924067"/>
              <a:ext cx="835269" cy="983641"/>
            </a:xfrm>
            <a:custGeom>
              <a:avLst/>
              <a:gdLst>
                <a:gd name="T0" fmla="*/ 15 w 670"/>
                <a:gd name="T1" fmla="*/ 782 h 789"/>
                <a:gd name="T2" fmla="*/ 559 w 670"/>
                <a:gd name="T3" fmla="*/ 709 h 789"/>
                <a:gd name="T4" fmla="*/ 120 w 670"/>
                <a:gd name="T5" fmla="*/ 724 h 789"/>
                <a:gd name="T6" fmla="*/ 140 w 670"/>
                <a:gd name="T7" fmla="*/ 707 h 789"/>
                <a:gd name="T8" fmla="*/ 174 w 670"/>
                <a:gd name="T9" fmla="*/ 656 h 789"/>
                <a:gd name="T10" fmla="*/ 176 w 670"/>
                <a:gd name="T11" fmla="*/ 653 h 789"/>
                <a:gd name="T12" fmla="*/ 222 w 670"/>
                <a:gd name="T13" fmla="*/ 566 h 789"/>
                <a:gd name="T14" fmla="*/ 203 w 670"/>
                <a:gd name="T15" fmla="*/ 508 h 789"/>
                <a:gd name="T16" fmla="*/ 155 w 670"/>
                <a:gd name="T17" fmla="*/ 497 h 789"/>
                <a:gd name="T18" fmla="*/ 488 w 670"/>
                <a:gd name="T19" fmla="*/ 486 h 789"/>
                <a:gd name="T20" fmla="*/ 174 w 670"/>
                <a:gd name="T21" fmla="*/ 477 h 789"/>
                <a:gd name="T22" fmla="*/ 241 w 670"/>
                <a:gd name="T23" fmla="*/ 466 h 789"/>
                <a:gd name="T24" fmla="*/ 241 w 670"/>
                <a:gd name="T25" fmla="*/ 508 h 789"/>
                <a:gd name="T26" fmla="*/ 213 w 670"/>
                <a:gd name="T27" fmla="*/ 555 h 789"/>
                <a:gd name="T28" fmla="*/ 210 w 670"/>
                <a:gd name="T29" fmla="*/ 550 h 789"/>
                <a:gd name="T30" fmla="*/ 200 w 670"/>
                <a:gd name="T31" fmla="*/ 519 h 789"/>
                <a:gd name="T32" fmla="*/ 197 w 670"/>
                <a:gd name="T33" fmla="*/ 494 h 789"/>
                <a:gd name="T34" fmla="*/ 181 w 670"/>
                <a:gd name="T35" fmla="*/ 491 h 789"/>
                <a:gd name="T36" fmla="*/ 185 w 670"/>
                <a:gd name="T37" fmla="*/ 473 h 789"/>
                <a:gd name="T38" fmla="*/ 260 w 670"/>
                <a:gd name="T39" fmla="*/ 455 h 789"/>
                <a:gd name="T40" fmla="*/ 269 w 670"/>
                <a:gd name="T41" fmla="*/ 448 h 789"/>
                <a:gd name="T42" fmla="*/ 321 w 670"/>
                <a:gd name="T43" fmla="*/ 469 h 789"/>
                <a:gd name="T44" fmla="*/ 272 w 670"/>
                <a:gd name="T45" fmla="*/ 497 h 789"/>
                <a:gd name="T46" fmla="*/ 252 w 670"/>
                <a:gd name="T47" fmla="*/ 476 h 789"/>
                <a:gd name="T48" fmla="*/ 295 w 670"/>
                <a:gd name="T49" fmla="*/ 453 h 789"/>
                <a:gd name="T50" fmla="*/ 317 w 670"/>
                <a:gd name="T51" fmla="*/ 434 h 789"/>
                <a:gd name="T52" fmla="*/ 169 w 670"/>
                <a:gd name="T53" fmla="*/ 440 h 789"/>
                <a:gd name="T54" fmla="*/ 477 w 670"/>
                <a:gd name="T55" fmla="*/ 426 h 789"/>
                <a:gd name="T56" fmla="*/ 442 w 670"/>
                <a:gd name="T57" fmla="*/ 297 h 789"/>
                <a:gd name="T58" fmla="*/ 543 w 670"/>
                <a:gd name="T59" fmla="*/ 208 h 789"/>
                <a:gd name="T60" fmla="*/ 543 w 670"/>
                <a:gd name="T61" fmla="*/ 269 h 789"/>
                <a:gd name="T62" fmla="*/ 522 w 670"/>
                <a:gd name="T63" fmla="*/ 342 h 789"/>
                <a:gd name="T64" fmla="*/ 505 w 670"/>
                <a:gd name="T65" fmla="*/ 401 h 789"/>
                <a:gd name="T66" fmla="*/ 496 w 670"/>
                <a:gd name="T67" fmla="*/ 396 h 789"/>
                <a:gd name="T68" fmla="*/ 477 w 670"/>
                <a:gd name="T69" fmla="*/ 405 h 789"/>
                <a:gd name="T70" fmla="*/ 454 w 670"/>
                <a:gd name="T71" fmla="*/ 411 h 789"/>
                <a:gd name="T72" fmla="*/ 409 w 670"/>
                <a:gd name="T73" fmla="*/ 424 h 789"/>
                <a:gd name="T74" fmla="*/ 388 w 670"/>
                <a:gd name="T75" fmla="*/ 428 h 789"/>
                <a:gd name="T76" fmla="*/ 346 w 670"/>
                <a:gd name="T77" fmla="*/ 452 h 789"/>
                <a:gd name="T78" fmla="*/ 319 w 670"/>
                <a:gd name="T79" fmla="*/ 427 h 789"/>
                <a:gd name="T80" fmla="*/ 258 w 670"/>
                <a:gd name="T81" fmla="*/ 444 h 789"/>
                <a:gd name="T82" fmla="*/ 221 w 670"/>
                <a:gd name="T83" fmla="*/ 438 h 789"/>
                <a:gd name="T84" fmla="*/ 286 w 670"/>
                <a:gd name="T85" fmla="*/ 395 h 789"/>
                <a:gd name="T86" fmla="*/ 350 w 670"/>
                <a:gd name="T87" fmla="*/ 396 h 789"/>
                <a:gd name="T88" fmla="*/ 398 w 670"/>
                <a:gd name="T89" fmla="*/ 327 h 789"/>
                <a:gd name="T90" fmla="*/ 412 w 670"/>
                <a:gd name="T91" fmla="*/ 350 h 789"/>
                <a:gd name="T92" fmla="*/ 478 w 670"/>
                <a:gd name="T93" fmla="*/ 285 h 789"/>
                <a:gd name="T94" fmla="*/ 485 w 670"/>
                <a:gd name="T95" fmla="*/ 229 h 789"/>
                <a:gd name="T96" fmla="*/ 503 w 670"/>
                <a:gd name="T97" fmla="*/ 188 h 789"/>
                <a:gd name="T98" fmla="*/ 529 w 670"/>
                <a:gd name="T99" fmla="*/ 190 h 789"/>
                <a:gd name="T100" fmla="*/ 476 w 670"/>
                <a:gd name="T101" fmla="*/ 143 h 789"/>
                <a:gd name="T102" fmla="*/ 523 w 670"/>
                <a:gd name="T103" fmla="*/ 6 h 789"/>
                <a:gd name="T104" fmla="*/ 655 w 670"/>
                <a:gd name="T105" fmla="*/ 52 h 789"/>
                <a:gd name="T106" fmla="*/ 659 w 670"/>
                <a:gd name="T107" fmla="*/ 99 h 789"/>
                <a:gd name="T108" fmla="*/ 593 w 670"/>
                <a:gd name="T109" fmla="*/ 140 h 789"/>
                <a:gd name="T110" fmla="*/ 503 w 670"/>
                <a:gd name="T111" fmla="*/ 129 h 789"/>
                <a:gd name="T112" fmla="*/ 508 w 670"/>
                <a:gd name="T113" fmla="*/ 160 h 789"/>
                <a:gd name="T114" fmla="*/ 489 w 670"/>
                <a:gd name="T115" fmla="*/ 123 h 789"/>
                <a:gd name="T116" fmla="*/ 530 w 670"/>
                <a:gd name="T117" fmla="*/ 98 h 789"/>
                <a:gd name="T118" fmla="*/ 543 w 670"/>
                <a:gd name="T119" fmla="*/ 6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0" h="789">
                  <a:moveTo>
                    <a:pt x="6" y="787"/>
                  </a:moveTo>
                  <a:lnTo>
                    <a:pt x="4" y="788"/>
                  </a:lnTo>
                  <a:lnTo>
                    <a:pt x="2" y="787"/>
                  </a:lnTo>
                  <a:lnTo>
                    <a:pt x="0" y="787"/>
                  </a:lnTo>
                  <a:lnTo>
                    <a:pt x="0" y="786"/>
                  </a:lnTo>
                  <a:lnTo>
                    <a:pt x="2" y="785"/>
                  </a:lnTo>
                  <a:lnTo>
                    <a:pt x="2" y="784"/>
                  </a:lnTo>
                  <a:lnTo>
                    <a:pt x="3" y="783"/>
                  </a:lnTo>
                  <a:lnTo>
                    <a:pt x="8" y="785"/>
                  </a:lnTo>
                  <a:lnTo>
                    <a:pt x="8" y="786"/>
                  </a:lnTo>
                  <a:lnTo>
                    <a:pt x="6" y="787"/>
                  </a:lnTo>
                  <a:close/>
                  <a:moveTo>
                    <a:pt x="19" y="780"/>
                  </a:moveTo>
                  <a:lnTo>
                    <a:pt x="17" y="785"/>
                  </a:lnTo>
                  <a:lnTo>
                    <a:pt x="15" y="785"/>
                  </a:lnTo>
                  <a:lnTo>
                    <a:pt x="14" y="785"/>
                  </a:lnTo>
                  <a:lnTo>
                    <a:pt x="12" y="782"/>
                  </a:lnTo>
                  <a:lnTo>
                    <a:pt x="13" y="781"/>
                  </a:lnTo>
                  <a:lnTo>
                    <a:pt x="15" y="782"/>
                  </a:lnTo>
                  <a:lnTo>
                    <a:pt x="16" y="782"/>
                  </a:lnTo>
                  <a:lnTo>
                    <a:pt x="19" y="778"/>
                  </a:lnTo>
                  <a:lnTo>
                    <a:pt x="19" y="778"/>
                  </a:lnTo>
                  <a:lnTo>
                    <a:pt x="19" y="780"/>
                  </a:lnTo>
                  <a:close/>
                  <a:moveTo>
                    <a:pt x="53" y="772"/>
                  </a:moveTo>
                  <a:lnTo>
                    <a:pt x="50" y="773"/>
                  </a:lnTo>
                  <a:lnTo>
                    <a:pt x="48" y="773"/>
                  </a:lnTo>
                  <a:lnTo>
                    <a:pt x="48" y="768"/>
                  </a:lnTo>
                  <a:lnTo>
                    <a:pt x="49" y="769"/>
                  </a:lnTo>
                  <a:lnTo>
                    <a:pt x="50" y="770"/>
                  </a:lnTo>
                  <a:lnTo>
                    <a:pt x="52" y="772"/>
                  </a:lnTo>
                  <a:lnTo>
                    <a:pt x="53" y="772"/>
                  </a:lnTo>
                  <a:close/>
                  <a:moveTo>
                    <a:pt x="559" y="710"/>
                  </a:moveTo>
                  <a:lnTo>
                    <a:pt x="559" y="710"/>
                  </a:lnTo>
                  <a:lnTo>
                    <a:pt x="557" y="707"/>
                  </a:lnTo>
                  <a:lnTo>
                    <a:pt x="557" y="706"/>
                  </a:lnTo>
                  <a:lnTo>
                    <a:pt x="558" y="707"/>
                  </a:lnTo>
                  <a:lnTo>
                    <a:pt x="559" y="709"/>
                  </a:lnTo>
                  <a:lnTo>
                    <a:pt x="559" y="710"/>
                  </a:lnTo>
                  <a:close/>
                  <a:moveTo>
                    <a:pt x="139" y="709"/>
                  </a:moveTo>
                  <a:lnTo>
                    <a:pt x="135" y="710"/>
                  </a:lnTo>
                  <a:lnTo>
                    <a:pt x="134" y="712"/>
                  </a:lnTo>
                  <a:lnTo>
                    <a:pt x="132" y="713"/>
                  </a:lnTo>
                  <a:lnTo>
                    <a:pt x="129" y="715"/>
                  </a:lnTo>
                  <a:lnTo>
                    <a:pt x="126" y="716"/>
                  </a:lnTo>
                  <a:lnTo>
                    <a:pt x="126" y="717"/>
                  </a:lnTo>
                  <a:lnTo>
                    <a:pt x="127" y="720"/>
                  </a:lnTo>
                  <a:lnTo>
                    <a:pt x="126" y="720"/>
                  </a:lnTo>
                  <a:lnTo>
                    <a:pt x="124" y="722"/>
                  </a:lnTo>
                  <a:lnTo>
                    <a:pt x="124" y="724"/>
                  </a:lnTo>
                  <a:lnTo>
                    <a:pt x="124" y="725"/>
                  </a:lnTo>
                  <a:lnTo>
                    <a:pt x="124" y="726"/>
                  </a:lnTo>
                  <a:lnTo>
                    <a:pt x="122" y="727"/>
                  </a:lnTo>
                  <a:lnTo>
                    <a:pt x="120" y="727"/>
                  </a:lnTo>
                  <a:lnTo>
                    <a:pt x="120" y="726"/>
                  </a:lnTo>
                  <a:lnTo>
                    <a:pt x="120" y="724"/>
                  </a:lnTo>
                  <a:lnTo>
                    <a:pt x="122" y="720"/>
                  </a:lnTo>
                  <a:lnTo>
                    <a:pt x="122" y="716"/>
                  </a:lnTo>
                  <a:lnTo>
                    <a:pt x="124" y="716"/>
                  </a:lnTo>
                  <a:lnTo>
                    <a:pt x="125" y="715"/>
                  </a:lnTo>
                  <a:lnTo>
                    <a:pt x="128" y="712"/>
                  </a:lnTo>
                  <a:lnTo>
                    <a:pt x="129" y="711"/>
                  </a:lnTo>
                  <a:lnTo>
                    <a:pt x="127" y="710"/>
                  </a:lnTo>
                  <a:lnTo>
                    <a:pt x="127" y="708"/>
                  </a:lnTo>
                  <a:lnTo>
                    <a:pt x="127" y="707"/>
                  </a:lnTo>
                  <a:lnTo>
                    <a:pt x="130" y="708"/>
                  </a:lnTo>
                  <a:lnTo>
                    <a:pt x="131" y="709"/>
                  </a:lnTo>
                  <a:lnTo>
                    <a:pt x="132" y="709"/>
                  </a:lnTo>
                  <a:lnTo>
                    <a:pt x="134" y="709"/>
                  </a:lnTo>
                  <a:lnTo>
                    <a:pt x="134" y="707"/>
                  </a:lnTo>
                  <a:lnTo>
                    <a:pt x="137" y="704"/>
                  </a:lnTo>
                  <a:lnTo>
                    <a:pt x="138" y="701"/>
                  </a:lnTo>
                  <a:lnTo>
                    <a:pt x="140" y="704"/>
                  </a:lnTo>
                  <a:lnTo>
                    <a:pt x="140" y="707"/>
                  </a:lnTo>
                  <a:lnTo>
                    <a:pt x="139" y="709"/>
                  </a:lnTo>
                  <a:close/>
                  <a:moveTo>
                    <a:pt x="161" y="672"/>
                  </a:moveTo>
                  <a:lnTo>
                    <a:pt x="159" y="673"/>
                  </a:lnTo>
                  <a:lnTo>
                    <a:pt x="157" y="672"/>
                  </a:lnTo>
                  <a:lnTo>
                    <a:pt x="157" y="669"/>
                  </a:lnTo>
                  <a:lnTo>
                    <a:pt x="158" y="666"/>
                  </a:lnTo>
                  <a:lnTo>
                    <a:pt x="159" y="666"/>
                  </a:lnTo>
                  <a:lnTo>
                    <a:pt x="161" y="669"/>
                  </a:lnTo>
                  <a:lnTo>
                    <a:pt x="161" y="671"/>
                  </a:lnTo>
                  <a:lnTo>
                    <a:pt x="161" y="672"/>
                  </a:lnTo>
                  <a:close/>
                  <a:moveTo>
                    <a:pt x="170" y="659"/>
                  </a:moveTo>
                  <a:lnTo>
                    <a:pt x="171" y="660"/>
                  </a:lnTo>
                  <a:lnTo>
                    <a:pt x="168" y="659"/>
                  </a:lnTo>
                  <a:lnTo>
                    <a:pt x="167" y="657"/>
                  </a:lnTo>
                  <a:lnTo>
                    <a:pt x="168" y="657"/>
                  </a:lnTo>
                  <a:lnTo>
                    <a:pt x="169" y="658"/>
                  </a:lnTo>
                  <a:lnTo>
                    <a:pt x="170" y="659"/>
                  </a:lnTo>
                  <a:close/>
                  <a:moveTo>
                    <a:pt x="174" y="656"/>
                  </a:moveTo>
                  <a:lnTo>
                    <a:pt x="171" y="659"/>
                  </a:lnTo>
                  <a:lnTo>
                    <a:pt x="169" y="657"/>
                  </a:lnTo>
                  <a:lnTo>
                    <a:pt x="165" y="654"/>
                  </a:lnTo>
                  <a:lnTo>
                    <a:pt x="167" y="654"/>
                  </a:lnTo>
                  <a:lnTo>
                    <a:pt x="168" y="653"/>
                  </a:lnTo>
                  <a:lnTo>
                    <a:pt x="168" y="652"/>
                  </a:lnTo>
                  <a:lnTo>
                    <a:pt x="170" y="651"/>
                  </a:lnTo>
                  <a:lnTo>
                    <a:pt x="174" y="650"/>
                  </a:lnTo>
                  <a:lnTo>
                    <a:pt x="176" y="650"/>
                  </a:lnTo>
                  <a:lnTo>
                    <a:pt x="178" y="648"/>
                  </a:lnTo>
                  <a:lnTo>
                    <a:pt x="178" y="647"/>
                  </a:lnTo>
                  <a:lnTo>
                    <a:pt x="179" y="647"/>
                  </a:lnTo>
                  <a:lnTo>
                    <a:pt x="181" y="646"/>
                  </a:lnTo>
                  <a:lnTo>
                    <a:pt x="182" y="647"/>
                  </a:lnTo>
                  <a:lnTo>
                    <a:pt x="182" y="648"/>
                  </a:lnTo>
                  <a:lnTo>
                    <a:pt x="180" y="649"/>
                  </a:lnTo>
                  <a:lnTo>
                    <a:pt x="178" y="651"/>
                  </a:lnTo>
                  <a:lnTo>
                    <a:pt x="176" y="653"/>
                  </a:lnTo>
                  <a:lnTo>
                    <a:pt x="174" y="654"/>
                  </a:lnTo>
                  <a:lnTo>
                    <a:pt x="174" y="654"/>
                  </a:lnTo>
                  <a:lnTo>
                    <a:pt x="174" y="656"/>
                  </a:lnTo>
                  <a:close/>
                  <a:moveTo>
                    <a:pt x="209" y="585"/>
                  </a:moveTo>
                  <a:lnTo>
                    <a:pt x="206" y="586"/>
                  </a:lnTo>
                  <a:lnTo>
                    <a:pt x="204" y="585"/>
                  </a:lnTo>
                  <a:lnTo>
                    <a:pt x="203" y="581"/>
                  </a:lnTo>
                  <a:lnTo>
                    <a:pt x="206" y="578"/>
                  </a:lnTo>
                  <a:lnTo>
                    <a:pt x="210" y="581"/>
                  </a:lnTo>
                  <a:lnTo>
                    <a:pt x="211" y="582"/>
                  </a:lnTo>
                  <a:lnTo>
                    <a:pt x="209" y="585"/>
                  </a:lnTo>
                  <a:close/>
                  <a:moveTo>
                    <a:pt x="220" y="581"/>
                  </a:moveTo>
                  <a:lnTo>
                    <a:pt x="217" y="581"/>
                  </a:lnTo>
                  <a:lnTo>
                    <a:pt x="217" y="579"/>
                  </a:lnTo>
                  <a:lnTo>
                    <a:pt x="219" y="574"/>
                  </a:lnTo>
                  <a:lnTo>
                    <a:pt x="219" y="571"/>
                  </a:lnTo>
                  <a:lnTo>
                    <a:pt x="221" y="567"/>
                  </a:lnTo>
                  <a:lnTo>
                    <a:pt x="222" y="566"/>
                  </a:lnTo>
                  <a:lnTo>
                    <a:pt x="223" y="565"/>
                  </a:lnTo>
                  <a:lnTo>
                    <a:pt x="223" y="567"/>
                  </a:lnTo>
                  <a:lnTo>
                    <a:pt x="223" y="572"/>
                  </a:lnTo>
                  <a:lnTo>
                    <a:pt x="221" y="576"/>
                  </a:lnTo>
                  <a:lnTo>
                    <a:pt x="220" y="581"/>
                  </a:lnTo>
                  <a:close/>
                  <a:moveTo>
                    <a:pt x="182" y="537"/>
                  </a:moveTo>
                  <a:lnTo>
                    <a:pt x="181" y="537"/>
                  </a:lnTo>
                  <a:lnTo>
                    <a:pt x="182" y="534"/>
                  </a:lnTo>
                  <a:lnTo>
                    <a:pt x="184" y="532"/>
                  </a:lnTo>
                  <a:lnTo>
                    <a:pt x="184" y="533"/>
                  </a:lnTo>
                  <a:lnTo>
                    <a:pt x="182" y="537"/>
                  </a:lnTo>
                  <a:close/>
                  <a:moveTo>
                    <a:pt x="202" y="509"/>
                  </a:moveTo>
                  <a:lnTo>
                    <a:pt x="200" y="509"/>
                  </a:lnTo>
                  <a:lnTo>
                    <a:pt x="198" y="509"/>
                  </a:lnTo>
                  <a:lnTo>
                    <a:pt x="198" y="508"/>
                  </a:lnTo>
                  <a:lnTo>
                    <a:pt x="202" y="505"/>
                  </a:lnTo>
                  <a:lnTo>
                    <a:pt x="204" y="506"/>
                  </a:lnTo>
                  <a:lnTo>
                    <a:pt x="203" y="508"/>
                  </a:lnTo>
                  <a:lnTo>
                    <a:pt x="202" y="509"/>
                  </a:lnTo>
                  <a:close/>
                  <a:moveTo>
                    <a:pt x="193" y="516"/>
                  </a:moveTo>
                  <a:lnTo>
                    <a:pt x="191" y="517"/>
                  </a:lnTo>
                  <a:lnTo>
                    <a:pt x="190" y="516"/>
                  </a:lnTo>
                  <a:lnTo>
                    <a:pt x="190" y="516"/>
                  </a:lnTo>
                  <a:lnTo>
                    <a:pt x="191" y="514"/>
                  </a:lnTo>
                  <a:lnTo>
                    <a:pt x="191" y="513"/>
                  </a:lnTo>
                  <a:lnTo>
                    <a:pt x="190" y="512"/>
                  </a:lnTo>
                  <a:lnTo>
                    <a:pt x="192" y="507"/>
                  </a:lnTo>
                  <a:lnTo>
                    <a:pt x="191" y="505"/>
                  </a:lnTo>
                  <a:lnTo>
                    <a:pt x="196" y="505"/>
                  </a:lnTo>
                  <a:lnTo>
                    <a:pt x="197" y="507"/>
                  </a:lnTo>
                  <a:lnTo>
                    <a:pt x="197" y="512"/>
                  </a:lnTo>
                  <a:lnTo>
                    <a:pt x="193" y="516"/>
                  </a:lnTo>
                  <a:close/>
                  <a:moveTo>
                    <a:pt x="151" y="496"/>
                  </a:moveTo>
                  <a:lnTo>
                    <a:pt x="152" y="497"/>
                  </a:lnTo>
                  <a:lnTo>
                    <a:pt x="153" y="497"/>
                  </a:lnTo>
                  <a:lnTo>
                    <a:pt x="155" y="497"/>
                  </a:lnTo>
                  <a:lnTo>
                    <a:pt x="156" y="497"/>
                  </a:lnTo>
                  <a:lnTo>
                    <a:pt x="157" y="499"/>
                  </a:lnTo>
                  <a:lnTo>
                    <a:pt x="157" y="501"/>
                  </a:lnTo>
                  <a:lnTo>
                    <a:pt x="155" y="501"/>
                  </a:lnTo>
                  <a:lnTo>
                    <a:pt x="154" y="502"/>
                  </a:lnTo>
                  <a:lnTo>
                    <a:pt x="153" y="504"/>
                  </a:lnTo>
                  <a:lnTo>
                    <a:pt x="151" y="503"/>
                  </a:lnTo>
                  <a:lnTo>
                    <a:pt x="150" y="502"/>
                  </a:lnTo>
                  <a:lnTo>
                    <a:pt x="150" y="500"/>
                  </a:lnTo>
                  <a:lnTo>
                    <a:pt x="151" y="496"/>
                  </a:lnTo>
                  <a:close/>
                  <a:moveTo>
                    <a:pt x="488" y="486"/>
                  </a:moveTo>
                  <a:lnTo>
                    <a:pt x="488" y="487"/>
                  </a:lnTo>
                  <a:lnTo>
                    <a:pt x="486" y="486"/>
                  </a:lnTo>
                  <a:lnTo>
                    <a:pt x="486" y="485"/>
                  </a:lnTo>
                  <a:lnTo>
                    <a:pt x="486" y="484"/>
                  </a:lnTo>
                  <a:lnTo>
                    <a:pt x="487" y="484"/>
                  </a:lnTo>
                  <a:lnTo>
                    <a:pt x="489" y="485"/>
                  </a:lnTo>
                  <a:lnTo>
                    <a:pt x="488" y="486"/>
                  </a:lnTo>
                  <a:close/>
                  <a:moveTo>
                    <a:pt x="163" y="494"/>
                  </a:moveTo>
                  <a:lnTo>
                    <a:pt x="162" y="494"/>
                  </a:lnTo>
                  <a:lnTo>
                    <a:pt x="161" y="491"/>
                  </a:lnTo>
                  <a:lnTo>
                    <a:pt x="161" y="490"/>
                  </a:lnTo>
                  <a:lnTo>
                    <a:pt x="162" y="490"/>
                  </a:lnTo>
                  <a:lnTo>
                    <a:pt x="164" y="484"/>
                  </a:lnTo>
                  <a:lnTo>
                    <a:pt x="164" y="486"/>
                  </a:lnTo>
                  <a:lnTo>
                    <a:pt x="165" y="488"/>
                  </a:lnTo>
                  <a:lnTo>
                    <a:pt x="166" y="489"/>
                  </a:lnTo>
                  <a:lnTo>
                    <a:pt x="165" y="491"/>
                  </a:lnTo>
                  <a:lnTo>
                    <a:pt x="164" y="491"/>
                  </a:lnTo>
                  <a:lnTo>
                    <a:pt x="163" y="494"/>
                  </a:lnTo>
                  <a:close/>
                  <a:moveTo>
                    <a:pt x="176" y="480"/>
                  </a:moveTo>
                  <a:lnTo>
                    <a:pt x="173" y="482"/>
                  </a:lnTo>
                  <a:lnTo>
                    <a:pt x="172" y="482"/>
                  </a:lnTo>
                  <a:lnTo>
                    <a:pt x="173" y="480"/>
                  </a:lnTo>
                  <a:lnTo>
                    <a:pt x="173" y="479"/>
                  </a:lnTo>
                  <a:lnTo>
                    <a:pt x="174" y="477"/>
                  </a:lnTo>
                  <a:lnTo>
                    <a:pt x="177" y="475"/>
                  </a:lnTo>
                  <a:lnTo>
                    <a:pt x="178" y="475"/>
                  </a:lnTo>
                  <a:lnTo>
                    <a:pt x="176" y="479"/>
                  </a:lnTo>
                  <a:lnTo>
                    <a:pt x="176" y="480"/>
                  </a:lnTo>
                  <a:close/>
                  <a:moveTo>
                    <a:pt x="185" y="461"/>
                  </a:moveTo>
                  <a:lnTo>
                    <a:pt x="182" y="463"/>
                  </a:lnTo>
                  <a:lnTo>
                    <a:pt x="181" y="462"/>
                  </a:lnTo>
                  <a:lnTo>
                    <a:pt x="182" y="459"/>
                  </a:lnTo>
                  <a:lnTo>
                    <a:pt x="182" y="458"/>
                  </a:lnTo>
                  <a:lnTo>
                    <a:pt x="184" y="459"/>
                  </a:lnTo>
                  <a:lnTo>
                    <a:pt x="185" y="461"/>
                  </a:lnTo>
                  <a:close/>
                  <a:moveTo>
                    <a:pt x="226" y="467"/>
                  </a:moveTo>
                  <a:lnTo>
                    <a:pt x="230" y="468"/>
                  </a:lnTo>
                  <a:lnTo>
                    <a:pt x="232" y="468"/>
                  </a:lnTo>
                  <a:lnTo>
                    <a:pt x="234" y="468"/>
                  </a:lnTo>
                  <a:lnTo>
                    <a:pt x="236" y="466"/>
                  </a:lnTo>
                  <a:lnTo>
                    <a:pt x="239" y="465"/>
                  </a:lnTo>
                  <a:lnTo>
                    <a:pt x="241" y="466"/>
                  </a:lnTo>
                  <a:lnTo>
                    <a:pt x="242" y="467"/>
                  </a:lnTo>
                  <a:lnTo>
                    <a:pt x="243" y="469"/>
                  </a:lnTo>
                  <a:lnTo>
                    <a:pt x="242" y="470"/>
                  </a:lnTo>
                  <a:lnTo>
                    <a:pt x="239" y="474"/>
                  </a:lnTo>
                  <a:lnTo>
                    <a:pt x="237" y="479"/>
                  </a:lnTo>
                  <a:lnTo>
                    <a:pt x="242" y="480"/>
                  </a:lnTo>
                  <a:lnTo>
                    <a:pt x="248" y="480"/>
                  </a:lnTo>
                  <a:lnTo>
                    <a:pt x="247" y="482"/>
                  </a:lnTo>
                  <a:lnTo>
                    <a:pt x="247" y="485"/>
                  </a:lnTo>
                  <a:lnTo>
                    <a:pt x="249" y="485"/>
                  </a:lnTo>
                  <a:lnTo>
                    <a:pt x="250" y="487"/>
                  </a:lnTo>
                  <a:lnTo>
                    <a:pt x="249" y="488"/>
                  </a:lnTo>
                  <a:lnTo>
                    <a:pt x="249" y="490"/>
                  </a:lnTo>
                  <a:lnTo>
                    <a:pt x="252" y="491"/>
                  </a:lnTo>
                  <a:lnTo>
                    <a:pt x="251" y="492"/>
                  </a:lnTo>
                  <a:lnTo>
                    <a:pt x="250" y="494"/>
                  </a:lnTo>
                  <a:lnTo>
                    <a:pt x="243" y="503"/>
                  </a:lnTo>
                  <a:lnTo>
                    <a:pt x="241" y="508"/>
                  </a:lnTo>
                  <a:lnTo>
                    <a:pt x="239" y="513"/>
                  </a:lnTo>
                  <a:lnTo>
                    <a:pt x="238" y="516"/>
                  </a:lnTo>
                  <a:lnTo>
                    <a:pt x="237" y="520"/>
                  </a:lnTo>
                  <a:lnTo>
                    <a:pt x="236" y="524"/>
                  </a:lnTo>
                  <a:lnTo>
                    <a:pt x="235" y="528"/>
                  </a:lnTo>
                  <a:lnTo>
                    <a:pt x="235" y="532"/>
                  </a:lnTo>
                  <a:lnTo>
                    <a:pt x="235" y="536"/>
                  </a:lnTo>
                  <a:lnTo>
                    <a:pt x="231" y="545"/>
                  </a:lnTo>
                  <a:lnTo>
                    <a:pt x="228" y="545"/>
                  </a:lnTo>
                  <a:lnTo>
                    <a:pt x="225" y="544"/>
                  </a:lnTo>
                  <a:lnTo>
                    <a:pt x="223" y="544"/>
                  </a:lnTo>
                  <a:lnTo>
                    <a:pt x="222" y="546"/>
                  </a:lnTo>
                  <a:lnTo>
                    <a:pt x="224" y="551"/>
                  </a:lnTo>
                  <a:lnTo>
                    <a:pt x="218" y="555"/>
                  </a:lnTo>
                  <a:lnTo>
                    <a:pt x="211" y="559"/>
                  </a:lnTo>
                  <a:lnTo>
                    <a:pt x="211" y="557"/>
                  </a:lnTo>
                  <a:lnTo>
                    <a:pt x="212" y="556"/>
                  </a:lnTo>
                  <a:lnTo>
                    <a:pt x="213" y="555"/>
                  </a:lnTo>
                  <a:lnTo>
                    <a:pt x="214" y="554"/>
                  </a:lnTo>
                  <a:lnTo>
                    <a:pt x="215" y="550"/>
                  </a:lnTo>
                  <a:lnTo>
                    <a:pt x="214" y="546"/>
                  </a:lnTo>
                  <a:lnTo>
                    <a:pt x="213" y="541"/>
                  </a:lnTo>
                  <a:lnTo>
                    <a:pt x="212" y="539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5" y="537"/>
                  </a:lnTo>
                  <a:lnTo>
                    <a:pt x="215" y="536"/>
                  </a:lnTo>
                  <a:lnTo>
                    <a:pt x="214" y="535"/>
                  </a:lnTo>
                  <a:lnTo>
                    <a:pt x="213" y="534"/>
                  </a:lnTo>
                  <a:lnTo>
                    <a:pt x="210" y="534"/>
                  </a:lnTo>
                  <a:lnTo>
                    <a:pt x="209" y="536"/>
                  </a:lnTo>
                  <a:lnTo>
                    <a:pt x="208" y="540"/>
                  </a:lnTo>
                  <a:lnTo>
                    <a:pt x="207" y="543"/>
                  </a:lnTo>
                  <a:lnTo>
                    <a:pt x="207" y="545"/>
                  </a:lnTo>
                  <a:lnTo>
                    <a:pt x="208" y="547"/>
                  </a:lnTo>
                  <a:lnTo>
                    <a:pt x="210" y="550"/>
                  </a:lnTo>
                  <a:lnTo>
                    <a:pt x="209" y="552"/>
                  </a:lnTo>
                  <a:lnTo>
                    <a:pt x="209" y="553"/>
                  </a:lnTo>
                  <a:lnTo>
                    <a:pt x="200" y="550"/>
                  </a:lnTo>
                  <a:lnTo>
                    <a:pt x="198" y="550"/>
                  </a:lnTo>
                  <a:lnTo>
                    <a:pt x="197" y="549"/>
                  </a:lnTo>
                  <a:lnTo>
                    <a:pt x="195" y="545"/>
                  </a:lnTo>
                  <a:lnTo>
                    <a:pt x="198" y="544"/>
                  </a:lnTo>
                  <a:lnTo>
                    <a:pt x="200" y="543"/>
                  </a:lnTo>
                  <a:lnTo>
                    <a:pt x="200" y="542"/>
                  </a:lnTo>
                  <a:lnTo>
                    <a:pt x="200" y="538"/>
                  </a:lnTo>
                  <a:lnTo>
                    <a:pt x="199" y="535"/>
                  </a:lnTo>
                  <a:lnTo>
                    <a:pt x="198" y="533"/>
                  </a:lnTo>
                  <a:lnTo>
                    <a:pt x="197" y="532"/>
                  </a:lnTo>
                  <a:lnTo>
                    <a:pt x="197" y="529"/>
                  </a:lnTo>
                  <a:lnTo>
                    <a:pt x="197" y="526"/>
                  </a:lnTo>
                  <a:lnTo>
                    <a:pt x="197" y="521"/>
                  </a:lnTo>
                  <a:lnTo>
                    <a:pt x="197" y="520"/>
                  </a:lnTo>
                  <a:lnTo>
                    <a:pt x="200" y="519"/>
                  </a:lnTo>
                  <a:lnTo>
                    <a:pt x="203" y="516"/>
                  </a:lnTo>
                  <a:lnTo>
                    <a:pt x="204" y="513"/>
                  </a:lnTo>
                  <a:lnTo>
                    <a:pt x="208" y="508"/>
                  </a:lnTo>
                  <a:lnTo>
                    <a:pt x="210" y="502"/>
                  </a:lnTo>
                  <a:lnTo>
                    <a:pt x="208" y="502"/>
                  </a:lnTo>
                  <a:lnTo>
                    <a:pt x="206" y="501"/>
                  </a:lnTo>
                  <a:lnTo>
                    <a:pt x="208" y="498"/>
                  </a:lnTo>
                  <a:lnTo>
                    <a:pt x="208" y="494"/>
                  </a:lnTo>
                  <a:lnTo>
                    <a:pt x="204" y="490"/>
                  </a:lnTo>
                  <a:lnTo>
                    <a:pt x="202" y="485"/>
                  </a:lnTo>
                  <a:lnTo>
                    <a:pt x="200" y="483"/>
                  </a:lnTo>
                  <a:lnTo>
                    <a:pt x="198" y="482"/>
                  </a:lnTo>
                  <a:lnTo>
                    <a:pt x="196" y="483"/>
                  </a:lnTo>
                  <a:lnTo>
                    <a:pt x="195" y="485"/>
                  </a:lnTo>
                  <a:lnTo>
                    <a:pt x="196" y="488"/>
                  </a:lnTo>
                  <a:lnTo>
                    <a:pt x="196" y="491"/>
                  </a:lnTo>
                  <a:lnTo>
                    <a:pt x="196" y="494"/>
                  </a:lnTo>
                  <a:lnTo>
                    <a:pt x="197" y="494"/>
                  </a:lnTo>
                  <a:lnTo>
                    <a:pt x="199" y="493"/>
                  </a:lnTo>
                  <a:lnTo>
                    <a:pt x="201" y="494"/>
                  </a:lnTo>
                  <a:lnTo>
                    <a:pt x="202" y="496"/>
                  </a:lnTo>
                  <a:lnTo>
                    <a:pt x="202" y="497"/>
                  </a:lnTo>
                  <a:lnTo>
                    <a:pt x="201" y="499"/>
                  </a:lnTo>
                  <a:lnTo>
                    <a:pt x="200" y="500"/>
                  </a:lnTo>
                  <a:lnTo>
                    <a:pt x="198" y="500"/>
                  </a:lnTo>
                  <a:lnTo>
                    <a:pt x="197" y="499"/>
                  </a:lnTo>
                  <a:lnTo>
                    <a:pt x="195" y="497"/>
                  </a:lnTo>
                  <a:lnTo>
                    <a:pt x="192" y="497"/>
                  </a:lnTo>
                  <a:lnTo>
                    <a:pt x="189" y="499"/>
                  </a:lnTo>
                  <a:lnTo>
                    <a:pt x="186" y="502"/>
                  </a:lnTo>
                  <a:lnTo>
                    <a:pt x="184" y="504"/>
                  </a:lnTo>
                  <a:lnTo>
                    <a:pt x="185" y="501"/>
                  </a:lnTo>
                  <a:lnTo>
                    <a:pt x="185" y="499"/>
                  </a:lnTo>
                  <a:lnTo>
                    <a:pt x="184" y="496"/>
                  </a:lnTo>
                  <a:lnTo>
                    <a:pt x="181" y="493"/>
                  </a:lnTo>
                  <a:lnTo>
                    <a:pt x="181" y="491"/>
                  </a:lnTo>
                  <a:lnTo>
                    <a:pt x="181" y="489"/>
                  </a:lnTo>
                  <a:lnTo>
                    <a:pt x="181" y="486"/>
                  </a:lnTo>
                  <a:lnTo>
                    <a:pt x="184" y="489"/>
                  </a:lnTo>
                  <a:lnTo>
                    <a:pt x="185" y="492"/>
                  </a:lnTo>
                  <a:lnTo>
                    <a:pt x="188" y="494"/>
                  </a:lnTo>
                  <a:lnTo>
                    <a:pt x="190" y="494"/>
                  </a:lnTo>
                  <a:lnTo>
                    <a:pt x="189" y="489"/>
                  </a:lnTo>
                  <a:lnTo>
                    <a:pt x="187" y="488"/>
                  </a:lnTo>
                  <a:lnTo>
                    <a:pt x="185" y="486"/>
                  </a:lnTo>
                  <a:lnTo>
                    <a:pt x="181" y="482"/>
                  </a:lnTo>
                  <a:lnTo>
                    <a:pt x="178" y="480"/>
                  </a:lnTo>
                  <a:lnTo>
                    <a:pt x="179" y="476"/>
                  </a:lnTo>
                  <a:lnTo>
                    <a:pt x="181" y="475"/>
                  </a:lnTo>
                  <a:lnTo>
                    <a:pt x="182" y="475"/>
                  </a:lnTo>
                  <a:lnTo>
                    <a:pt x="186" y="477"/>
                  </a:lnTo>
                  <a:lnTo>
                    <a:pt x="187" y="475"/>
                  </a:lnTo>
                  <a:lnTo>
                    <a:pt x="185" y="474"/>
                  </a:lnTo>
                  <a:lnTo>
                    <a:pt x="185" y="473"/>
                  </a:lnTo>
                  <a:lnTo>
                    <a:pt x="189" y="471"/>
                  </a:lnTo>
                  <a:lnTo>
                    <a:pt x="193" y="470"/>
                  </a:lnTo>
                  <a:lnTo>
                    <a:pt x="194" y="469"/>
                  </a:lnTo>
                  <a:lnTo>
                    <a:pt x="195" y="468"/>
                  </a:lnTo>
                  <a:lnTo>
                    <a:pt x="196" y="467"/>
                  </a:lnTo>
                  <a:lnTo>
                    <a:pt x="199" y="467"/>
                  </a:lnTo>
                  <a:lnTo>
                    <a:pt x="202" y="466"/>
                  </a:lnTo>
                  <a:lnTo>
                    <a:pt x="204" y="462"/>
                  </a:lnTo>
                  <a:lnTo>
                    <a:pt x="204" y="460"/>
                  </a:lnTo>
                  <a:lnTo>
                    <a:pt x="205" y="458"/>
                  </a:lnTo>
                  <a:lnTo>
                    <a:pt x="211" y="456"/>
                  </a:lnTo>
                  <a:lnTo>
                    <a:pt x="213" y="455"/>
                  </a:lnTo>
                  <a:lnTo>
                    <a:pt x="216" y="455"/>
                  </a:lnTo>
                  <a:lnTo>
                    <a:pt x="220" y="457"/>
                  </a:lnTo>
                  <a:lnTo>
                    <a:pt x="221" y="461"/>
                  </a:lnTo>
                  <a:lnTo>
                    <a:pt x="223" y="464"/>
                  </a:lnTo>
                  <a:lnTo>
                    <a:pt x="226" y="467"/>
                  </a:lnTo>
                  <a:close/>
                  <a:moveTo>
                    <a:pt x="260" y="455"/>
                  </a:moveTo>
                  <a:lnTo>
                    <a:pt x="261" y="456"/>
                  </a:lnTo>
                  <a:lnTo>
                    <a:pt x="265" y="455"/>
                  </a:lnTo>
                  <a:lnTo>
                    <a:pt x="265" y="456"/>
                  </a:lnTo>
                  <a:lnTo>
                    <a:pt x="264" y="457"/>
                  </a:lnTo>
                  <a:lnTo>
                    <a:pt x="262" y="458"/>
                  </a:lnTo>
                  <a:lnTo>
                    <a:pt x="260" y="457"/>
                  </a:lnTo>
                  <a:lnTo>
                    <a:pt x="258" y="457"/>
                  </a:lnTo>
                  <a:lnTo>
                    <a:pt x="257" y="455"/>
                  </a:lnTo>
                  <a:lnTo>
                    <a:pt x="258" y="455"/>
                  </a:lnTo>
                  <a:lnTo>
                    <a:pt x="260" y="455"/>
                  </a:lnTo>
                  <a:close/>
                  <a:moveTo>
                    <a:pt x="269" y="448"/>
                  </a:moveTo>
                  <a:lnTo>
                    <a:pt x="268" y="450"/>
                  </a:lnTo>
                  <a:lnTo>
                    <a:pt x="265" y="449"/>
                  </a:lnTo>
                  <a:lnTo>
                    <a:pt x="266" y="448"/>
                  </a:lnTo>
                  <a:lnTo>
                    <a:pt x="267" y="447"/>
                  </a:lnTo>
                  <a:lnTo>
                    <a:pt x="267" y="446"/>
                  </a:lnTo>
                  <a:lnTo>
                    <a:pt x="268" y="448"/>
                  </a:lnTo>
                  <a:lnTo>
                    <a:pt x="269" y="448"/>
                  </a:lnTo>
                  <a:close/>
                  <a:moveTo>
                    <a:pt x="169" y="448"/>
                  </a:moveTo>
                  <a:lnTo>
                    <a:pt x="167" y="450"/>
                  </a:lnTo>
                  <a:lnTo>
                    <a:pt x="166" y="447"/>
                  </a:lnTo>
                  <a:lnTo>
                    <a:pt x="167" y="441"/>
                  </a:lnTo>
                  <a:lnTo>
                    <a:pt x="171" y="442"/>
                  </a:lnTo>
                  <a:lnTo>
                    <a:pt x="171" y="444"/>
                  </a:lnTo>
                  <a:lnTo>
                    <a:pt x="169" y="448"/>
                  </a:lnTo>
                  <a:close/>
                  <a:moveTo>
                    <a:pt x="323" y="443"/>
                  </a:moveTo>
                  <a:lnTo>
                    <a:pt x="327" y="445"/>
                  </a:lnTo>
                  <a:lnTo>
                    <a:pt x="331" y="444"/>
                  </a:lnTo>
                  <a:lnTo>
                    <a:pt x="331" y="451"/>
                  </a:lnTo>
                  <a:lnTo>
                    <a:pt x="332" y="453"/>
                  </a:lnTo>
                  <a:lnTo>
                    <a:pt x="333" y="455"/>
                  </a:lnTo>
                  <a:lnTo>
                    <a:pt x="332" y="458"/>
                  </a:lnTo>
                  <a:lnTo>
                    <a:pt x="334" y="459"/>
                  </a:lnTo>
                  <a:lnTo>
                    <a:pt x="328" y="463"/>
                  </a:lnTo>
                  <a:lnTo>
                    <a:pt x="323" y="467"/>
                  </a:lnTo>
                  <a:lnTo>
                    <a:pt x="321" y="469"/>
                  </a:lnTo>
                  <a:lnTo>
                    <a:pt x="319" y="473"/>
                  </a:lnTo>
                  <a:lnTo>
                    <a:pt x="318" y="476"/>
                  </a:lnTo>
                  <a:lnTo>
                    <a:pt x="317" y="480"/>
                  </a:lnTo>
                  <a:lnTo>
                    <a:pt x="315" y="479"/>
                  </a:lnTo>
                  <a:lnTo>
                    <a:pt x="310" y="472"/>
                  </a:lnTo>
                  <a:lnTo>
                    <a:pt x="307" y="471"/>
                  </a:lnTo>
                  <a:lnTo>
                    <a:pt x="302" y="470"/>
                  </a:lnTo>
                  <a:lnTo>
                    <a:pt x="300" y="470"/>
                  </a:lnTo>
                  <a:lnTo>
                    <a:pt x="290" y="475"/>
                  </a:lnTo>
                  <a:lnTo>
                    <a:pt x="289" y="480"/>
                  </a:lnTo>
                  <a:lnTo>
                    <a:pt x="286" y="486"/>
                  </a:lnTo>
                  <a:lnTo>
                    <a:pt x="284" y="488"/>
                  </a:lnTo>
                  <a:lnTo>
                    <a:pt x="283" y="488"/>
                  </a:lnTo>
                  <a:lnTo>
                    <a:pt x="282" y="489"/>
                  </a:lnTo>
                  <a:lnTo>
                    <a:pt x="281" y="494"/>
                  </a:lnTo>
                  <a:lnTo>
                    <a:pt x="277" y="497"/>
                  </a:lnTo>
                  <a:lnTo>
                    <a:pt x="276" y="497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2" y="492"/>
                  </a:lnTo>
                  <a:lnTo>
                    <a:pt x="269" y="491"/>
                  </a:lnTo>
                  <a:lnTo>
                    <a:pt x="266" y="491"/>
                  </a:lnTo>
                  <a:lnTo>
                    <a:pt x="266" y="488"/>
                  </a:lnTo>
                  <a:lnTo>
                    <a:pt x="264" y="486"/>
                  </a:lnTo>
                  <a:lnTo>
                    <a:pt x="266" y="484"/>
                  </a:lnTo>
                  <a:lnTo>
                    <a:pt x="266" y="482"/>
                  </a:lnTo>
                  <a:lnTo>
                    <a:pt x="266" y="481"/>
                  </a:lnTo>
                  <a:lnTo>
                    <a:pt x="267" y="479"/>
                  </a:lnTo>
                  <a:lnTo>
                    <a:pt x="267" y="478"/>
                  </a:lnTo>
                  <a:lnTo>
                    <a:pt x="265" y="478"/>
                  </a:lnTo>
                  <a:lnTo>
                    <a:pt x="263" y="477"/>
                  </a:lnTo>
                  <a:lnTo>
                    <a:pt x="264" y="473"/>
                  </a:lnTo>
                  <a:lnTo>
                    <a:pt x="263" y="473"/>
                  </a:lnTo>
                  <a:lnTo>
                    <a:pt x="260" y="474"/>
                  </a:lnTo>
                  <a:lnTo>
                    <a:pt x="254" y="476"/>
                  </a:lnTo>
                  <a:lnTo>
                    <a:pt x="252" y="476"/>
                  </a:lnTo>
                  <a:lnTo>
                    <a:pt x="255" y="474"/>
                  </a:lnTo>
                  <a:lnTo>
                    <a:pt x="260" y="472"/>
                  </a:lnTo>
                  <a:lnTo>
                    <a:pt x="262" y="470"/>
                  </a:lnTo>
                  <a:lnTo>
                    <a:pt x="267" y="466"/>
                  </a:lnTo>
                  <a:lnTo>
                    <a:pt x="271" y="464"/>
                  </a:lnTo>
                  <a:lnTo>
                    <a:pt x="272" y="460"/>
                  </a:lnTo>
                  <a:lnTo>
                    <a:pt x="273" y="458"/>
                  </a:lnTo>
                  <a:lnTo>
                    <a:pt x="274" y="456"/>
                  </a:lnTo>
                  <a:lnTo>
                    <a:pt x="275" y="453"/>
                  </a:lnTo>
                  <a:lnTo>
                    <a:pt x="277" y="452"/>
                  </a:lnTo>
                  <a:lnTo>
                    <a:pt x="280" y="449"/>
                  </a:lnTo>
                  <a:lnTo>
                    <a:pt x="281" y="449"/>
                  </a:lnTo>
                  <a:lnTo>
                    <a:pt x="283" y="453"/>
                  </a:lnTo>
                  <a:lnTo>
                    <a:pt x="285" y="455"/>
                  </a:lnTo>
                  <a:lnTo>
                    <a:pt x="287" y="455"/>
                  </a:lnTo>
                  <a:lnTo>
                    <a:pt x="290" y="453"/>
                  </a:lnTo>
                  <a:lnTo>
                    <a:pt x="292" y="453"/>
                  </a:lnTo>
                  <a:lnTo>
                    <a:pt x="295" y="453"/>
                  </a:lnTo>
                  <a:lnTo>
                    <a:pt x="299" y="452"/>
                  </a:lnTo>
                  <a:lnTo>
                    <a:pt x="300" y="450"/>
                  </a:lnTo>
                  <a:lnTo>
                    <a:pt x="301" y="448"/>
                  </a:lnTo>
                  <a:lnTo>
                    <a:pt x="300" y="444"/>
                  </a:lnTo>
                  <a:lnTo>
                    <a:pt x="301" y="444"/>
                  </a:lnTo>
                  <a:lnTo>
                    <a:pt x="303" y="444"/>
                  </a:lnTo>
                  <a:lnTo>
                    <a:pt x="307" y="441"/>
                  </a:lnTo>
                  <a:lnTo>
                    <a:pt x="310" y="440"/>
                  </a:lnTo>
                  <a:lnTo>
                    <a:pt x="314" y="439"/>
                  </a:lnTo>
                  <a:lnTo>
                    <a:pt x="318" y="441"/>
                  </a:lnTo>
                  <a:lnTo>
                    <a:pt x="323" y="443"/>
                  </a:lnTo>
                  <a:close/>
                  <a:moveTo>
                    <a:pt x="323" y="435"/>
                  </a:moveTo>
                  <a:lnTo>
                    <a:pt x="322" y="436"/>
                  </a:lnTo>
                  <a:lnTo>
                    <a:pt x="321" y="436"/>
                  </a:lnTo>
                  <a:lnTo>
                    <a:pt x="319" y="437"/>
                  </a:lnTo>
                  <a:lnTo>
                    <a:pt x="319" y="436"/>
                  </a:lnTo>
                  <a:lnTo>
                    <a:pt x="317" y="434"/>
                  </a:lnTo>
                  <a:lnTo>
                    <a:pt x="317" y="434"/>
                  </a:lnTo>
                  <a:lnTo>
                    <a:pt x="321" y="433"/>
                  </a:lnTo>
                  <a:lnTo>
                    <a:pt x="323" y="433"/>
                  </a:lnTo>
                  <a:lnTo>
                    <a:pt x="323" y="435"/>
                  </a:lnTo>
                  <a:close/>
                  <a:moveTo>
                    <a:pt x="340" y="442"/>
                  </a:moveTo>
                  <a:lnTo>
                    <a:pt x="336" y="445"/>
                  </a:lnTo>
                  <a:lnTo>
                    <a:pt x="334" y="445"/>
                  </a:lnTo>
                  <a:lnTo>
                    <a:pt x="332" y="444"/>
                  </a:lnTo>
                  <a:lnTo>
                    <a:pt x="332" y="442"/>
                  </a:lnTo>
                  <a:lnTo>
                    <a:pt x="335" y="439"/>
                  </a:lnTo>
                  <a:lnTo>
                    <a:pt x="336" y="435"/>
                  </a:lnTo>
                  <a:lnTo>
                    <a:pt x="339" y="434"/>
                  </a:lnTo>
                  <a:lnTo>
                    <a:pt x="341" y="433"/>
                  </a:lnTo>
                  <a:lnTo>
                    <a:pt x="342" y="433"/>
                  </a:lnTo>
                  <a:lnTo>
                    <a:pt x="339" y="438"/>
                  </a:lnTo>
                  <a:lnTo>
                    <a:pt x="340" y="442"/>
                  </a:lnTo>
                  <a:close/>
                  <a:moveTo>
                    <a:pt x="172" y="439"/>
                  </a:moveTo>
                  <a:lnTo>
                    <a:pt x="171" y="441"/>
                  </a:lnTo>
                  <a:lnTo>
                    <a:pt x="169" y="440"/>
                  </a:lnTo>
                  <a:lnTo>
                    <a:pt x="168" y="439"/>
                  </a:lnTo>
                  <a:lnTo>
                    <a:pt x="170" y="433"/>
                  </a:lnTo>
                  <a:lnTo>
                    <a:pt x="170" y="431"/>
                  </a:lnTo>
                  <a:lnTo>
                    <a:pt x="170" y="430"/>
                  </a:lnTo>
                  <a:lnTo>
                    <a:pt x="174" y="428"/>
                  </a:lnTo>
                  <a:lnTo>
                    <a:pt x="175" y="428"/>
                  </a:lnTo>
                  <a:lnTo>
                    <a:pt x="175" y="429"/>
                  </a:lnTo>
                  <a:lnTo>
                    <a:pt x="174" y="430"/>
                  </a:lnTo>
                  <a:lnTo>
                    <a:pt x="175" y="433"/>
                  </a:lnTo>
                  <a:lnTo>
                    <a:pt x="172" y="438"/>
                  </a:lnTo>
                  <a:lnTo>
                    <a:pt x="172" y="439"/>
                  </a:lnTo>
                  <a:close/>
                  <a:moveTo>
                    <a:pt x="477" y="426"/>
                  </a:moveTo>
                  <a:lnTo>
                    <a:pt x="476" y="428"/>
                  </a:lnTo>
                  <a:lnTo>
                    <a:pt x="475" y="427"/>
                  </a:lnTo>
                  <a:lnTo>
                    <a:pt x="473" y="427"/>
                  </a:lnTo>
                  <a:lnTo>
                    <a:pt x="473" y="424"/>
                  </a:lnTo>
                  <a:lnTo>
                    <a:pt x="475" y="424"/>
                  </a:lnTo>
                  <a:lnTo>
                    <a:pt x="477" y="426"/>
                  </a:lnTo>
                  <a:close/>
                  <a:moveTo>
                    <a:pt x="293" y="371"/>
                  </a:moveTo>
                  <a:lnTo>
                    <a:pt x="291" y="373"/>
                  </a:lnTo>
                  <a:lnTo>
                    <a:pt x="289" y="373"/>
                  </a:lnTo>
                  <a:lnTo>
                    <a:pt x="287" y="370"/>
                  </a:lnTo>
                  <a:lnTo>
                    <a:pt x="288" y="368"/>
                  </a:lnTo>
                  <a:lnTo>
                    <a:pt x="290" y="366"/>
                  </a:lnTo>
                  <a:lnTo>
                    <a:pt x="293" y="370"/>
                  </a:lnTo>
                  <a:lnTo>
                    <a:pt x="293" y="371"/>
                  </a:lnTo>
                  <a:close/>
                  <a:moveTo>
                    <a:pt x="443" y="310"/>
                  </a:moveTo>
                  <a:lnTo>
                    <a:pt x="440" y="311"/>
                  </a:lnTo>
                  <a:lnTo>
                    <a:pt x="439" y="310"/>
                  </a:lnTo>
                  <a:lnTo>
                    <a:pt x="441" y="309"/>
                  </a:lnTo>
                  <a:lnTo>
                    <a:pt x="441" y="308"/>
                  </a:lnTo>
                  <a:lnTo>
                    <a:pt x="442" y="305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40" y="301"/>
                  </a:lnTo>
                  <a:lnTo>
                    <a:pt x="442" y="297"/>
                  </a:lnTo>
                  <a:lnTo>
                    <a:pt x="447" y="292"/>
                  </a:lnTo>
                  <a:lnTo>
                    <a:pt x="448" y="291"/>
                  </a:lnTo>
                  <a:lnTo>
                    <a:pt x="448" y="294"/>
                  </a:lnTo>
                  <a:lnTo>
                    <a:pt x="447" y="299"/>
                  </a:lnTo>
                  <a:lnTo>
                    <a:pt x="446" y="301"/>
                  </a:lnTo>
                  <a:lnTo>
                    <a:pt x="450" y="301"/>
                  </a:lnTo>
                  <a:lnTo>
                    <a:pt x="447" y="307"/>
                  </a:lnTo>
                  <a:lnTo>
                    <a:pt x="443" y="310"/>
                  </a:lnTo>
                  <a:close/>
                  <a:moveTo>
                    <a:pt x="530" y="172"/>
                  </a:moveTo>
                  <a:lnTo>
                    <a:pt x="531" y="173"/>
                  </a:lnTo>
                  <a:lnTo>
                    <a:pt x="536" y="170"/>
                  </a:lnTo>
                  <a:lnTo>
                    <a:pt x="536" y="177"/>
                  </a:lnTo>
                  <a:lnTo>
                    <a:pt x="535" y="183"/>
                  </a:lnTo>
                  <a:lnTo>
                    <a:pt x="535" y="193"/>
                  </a:lnTo>
                  <a:lnTo>
                    <a:pt x="536" y="198"/>
                  </a:lnTo>
                  <a:lnTo>
                    <a:pt x="537" y="202"/>
                  </a:lnTo>
                  <a:lnTo>
                    <a:pt x="540" y="205"/>
                  </a:lnTo>
                  <a:lnTo>
                    <a:pt x="543" y="208"/>
                  </a:lnTo>
                  <a:lnTo>
                    <a:pt x="547" y="215"/>
                  </a:lnTo>
                  <a:lnTo>
                    <a:pt x="549" y="223"/>
                  </a:lnTo>
                  <a:lnTo>
                    <a:pt x="551" y="228"/>
                  </a:lnTo>
                  <a:lnTo>
                    <a:pt x="552" y="233"/>
                  </a:lnTo>
                  <a:lnTo>
                    <a:pt x="553" y="234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3" y="242"/>
                  </a:lnTo>
                  <a:lnTo>
                    <a:pt x="552" y="249"/>
                  </a:lnTo>
                  <a:lnTo>
                    <a:pt x="551" y="257"/>
                  </a:lnTo>
                  <a:lnTo>
                    <a:pt x="550" y="261"/>
                  </a:lnTo>
                  <a:lnTo>
                    <a:pt x="549" y="262"/>
                  </a:lnTo>
                  <a:lnTo>
                    <a:pt x="548" y="264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4" y="266"/>
                  </a:lnTo>
                  <a:lnTo>
                    <a:pt x="543" y="266"/>
                  </a:lnTo>
                  <a:lnTo>
                    <a:pt x="543" y="269"/>
                  </a:lnTo>
                  <a:lnTo>
                    <a:pt x="542" y="271"/>
                  </a:lnTo>
                  <a:lnTo>
                    <a:pt x="541" y="272"/>
                  </a:lnTo>
                  <a:lnTo>
                    <a:pt x="540" y="274"/>
                  </a:lnTo>
                  <a:lnTo>
                    <a:pt x="539" y="280"/>
                  </a:lnTo>
                  <a:lnTo>
                    <a:pt x="538" y="285"/>
                  </a:lnTo>
                  <a:lnTo>
                    <a:pt x="537" y="288"/>
                  </a:lnTo>
                  <a:lnTo>
                    <a:pt x="534" y="289"/>
                  </a:lnTo>
                  <a:lnTo>
                    <a:pt x="530" y="289"/>
                  </a:lnTo>
                  <a:lnTo>
                    <a:pt x="526" y="291"/>
                  </a:lnTo>
                  <a:lnTo>
                    <a:pt x="525" y="292"/>
                  </a:lnTo>
                  <a:lnTo>
                    <a:pt x="522" y="298"/>
                  </a:lnTo>
                  <a:lnTo>
                    <a:pt x="521" y="302"/>
                  </a:lnTo>
                  <a:lnTo>
                    <a:pt x="521" y="305"/>
                  </a:lnTo>
                  <a:lnTo>
                    <a:pt x="522" y="310"/>
                  </a:lnTo>
                  <a:lnTo>
                    <a:pt x="523" y="315"/>
                  </a:lnTo>
                  <a:lnTo>
                    <a:pt x="524" y="324"/>
                  </a:lnTo>
                  <a:lnTo>
                    <a:pt x="523" y="337"/>
                  </a:lnTo>
                  <a:lnTo>
                    <a:pt x="522" y="342"/>
                  </a:lnTo>
                  <a:lnTo>
                    <a:pt x="520" y="344"/>
                  </a:lnTo>
                  <a:lnTo>
                    <a:pt x="518" y="346"/>
                  </a:lnTo>
                  <a:lnTo>
                    <a:pt x="517" y="348"/>
                  </a:lnTo>
                  <a:lnTo>
                    <a:pt x="515" y="352"/>
                  </a:lnTo>
                  <a:lnTo>
                    <a:pt x="512" y="360"/>
                  </a:lnTo>
                  <a:lnTo>
                    <a:pt x="512" y="362"/>
                  </a:lnTo>
                  <a:lnTo>
                    <a:pt x="512" y="365"/>
                  </a:lnTo>
                  <a:lnTo>
                    <a:pt x="511" y="368"/>
                  </a:lnTo>
                  <a:lnTo>
                    <a:pt x="510" y="370"/>
                  </a:lnTo>
                  <a:lnTo>
                    <a:pt x="511" y="374"/>
                  </a:lnTo>
                  <a:lnTo>
                    <a:pt x="512" y="377"/>
                  </a:lnTo>
                  <a:lnTo>
                    <a:pt x="516" y="385"/>
                  </a:lnTo>
                  <a:lnTo>
                    <a:pt x="518" y="387"/>
                  </a:lnTo>
                  <a:lnTo>
                    <a:pt x="519" y="389"/>
                  </a:lnTo>
                  <a:lnTo>
                    <a:pt x="512" y="392"/>
                  </a:lnTo>
                  <a:lnTo>
                    <a:pt x="511" y="393"/>
                  </a:lnTo>
                  <a:lnTo>
                    <a:pt x="507" y="397"/>
                  </a:lnTo>
                  <a:lnTo>
                    <a:pt x="505" y="401"/>
                  </a:lnTo>
                  <a:lnTo>
                    <a:pt x="505" y="406"/>
                  </a:lnTo>
                  <a:lnTo>
                    <a:pt x="505" y="408"/>
                  </a:lnTo>
                  <a:lnTo>
                    <a:pt x="503" y="409"/>
                  </a:lnTo>
                  <a:lnTo>
                    <a:pt x="502" y="411"/>
                  </a:lnTo>
                  <a:lnTo>
                    <a:pt x="497" y="412"/>
                  </a:lnTo>
                  <a:lnTo>
                    <a:pt x="494" y="415"/>
                  </a:lnTo>
                  <a:lnTo>
                    <a:pt x="492" y="418"/>
                  </a:lnTo>
                  <a:lnTo>
                    <a:pt x="491" y="420"/>
                  </a:lnTo>
                  <a:lnTo>
                    <a:pt x="488" y="419"/>
                  </a:lnTo>
                  <a:lnTo>
                    <a:pt x="487" y="417"/>
                  </a:lnTo>
                  <a:lnTo>
                    <a:pt x="488" y="416"/>
                  </a:lnTo>
                  <a:lnTo>
                    <a:pt x="488" y="414"/>
                  </a:lnTo>
                  <a:lnTo>
                    <a:pt x="488" y="407"/>
                  </a:lnTo>
                  <a:lnTo>
                    <a:pt x="488" y="405"/>
                  </a:lnTo>
                  <a:lnTo>
                    <a:pt x="490" y="403"/>
                  </a:lnTo>
                  <a:lnTo>
                    <a:pt x="491" y="400"/>
                  </a:lnTo>
                  <a:lnTo>
                    <a:pt x="494" y="398"/>
                  </a:lnTo>
                  <a:lnTo>
                    <a:pt x="496" y="396"/>
                  </a:lnTo>
                  <a:lnTo>
                    <a:pt x="496" y="395"/>
                  </a:lnTo>
                  <a:lnTo>
                    <a:pt x="494" y="393"/>
                  </a:lnTo>
                  <a:lnTo>
                    <a:pt x="492" y="392"/>
                  </a:lnTo>
                  <a:lnTo>
                    <a:pt x="490" y="392"/>
                  </a:lnTo>
                  <a:lnTo>
                    <a:pt x="488" y="392"/>
                  </a:lnTo>
                  <a:lnTo>
                    <a:pt x="486" y="394"/>
                  </a:lnTo>
                  <a:lnTo>
                    <a:pt x="486" y="396"/>
                  </a:lnTo>
                  <a:lnTo>
                    <a:pt x="486" y="397"/>
                  </a:lnTo>
                  <a:lnTo>
                    <a:pt x="486" y="398"/>
                  </a:lnTo>
                  <a:lnTo>
                    <a:pt x="482" y="401"/>
                  </a:lnTo>
                  <a:lnTo>
                    <a:pt x="483" y="405"/>
                  </a:lnTo>
                  <a:lnTo>
                    <a:pt x="484" y="406"/>
                  </a:lnTo>
                  <a:lnTo>
                    <a:pt x="485" y="407"/>
                  </a:lnTo>
                  <a:lnTo>
                    <a:pt x="485" y="408"/>
                  </a:lnTo>
                  <a:lnTo>
                    <a:pt x="483" y="411"/>
                  </a:lnTo>
                  <a:lnTo>
                    <a:pt x="482" y="411"/>
                  </a:lnTo>
                  <a:lnTo>
                    <a:pt x="480" y="407"/>
                  </a:lnTo>
                  <a:lnTo>
                    <a:pt x="477" y="405"/>
                  </a:lnTo>
                  <a:lnTo>
                    <a:pt x="473" y="405"/>
                  </a:lnTo>
                  <a:lnTo>
                    <a:pt x="471" y="406"/>
                  </a:lnTo>
                  <a:lnTo>
                    <a:pt x="467" y="408"/>
                  </a:lnTo>
                  <a:lnTo>
                    <a:pt x="467" y="411"/>
                  </a:lnTo>
                  <a:lnTo>
                    <a:pt x="466" y="412"/>
                  </a:lnTo>
                  <a:lnTo>
                    <a:pt x="466" y="417"/>
                  </a:lnTo>
                  <a:lnTo>
                    <a:pt x="465" y="422"/>
                  </a:lnTo>
                  <a:lnTo>
                    <a:pt x="463" y="426"/>
                  </a:lnTo>
                  <a:lnTo>
                    <a:pt x="462" y="427"/>
                  </a:lnTo>
                  <a:lnTo>
                    <a:pt x="460" y="429"/>
                  </a:lnTo>
                  <a:lnTo>
                    <a:pt x="458" y="430"/>
                  </a:lnTo>
                  <a:lnTo>
                    <a:pt x="456" y="429"/>
                  </a:lnTo>
                  <a:lnTo>
                    <a:pt x="455" y="427"/>
                  </a:lnTo>
                  <a:lnTo>
                    <a:pt x="457" y="420"/>
                  </a:lnTo>
                  <a:lnTo>
                    <a:pt x="456" y="417"/>
                  </a:lnTo>
                  <a:lnTo>
                    <a:pt x="460" y="415"/>
                  </a:lnTo>
                  <a:lnTo>
                    <a:pt x="457" y="412"/>
                  </a:lnTo>
                  <a:lnTo>
                    <a:pt x="454" y="411"/>
                  </a:lnTo>
                  <a:lnTo>
                    <a:pt x="450" y="413"/>
                  </a:lnTo>
                  <a:lnTo>
                    <a:pt x="449" y="414"/>
                  </a:lnTo>
                  <a:lnTo>
                    <a:pt x="448" y="417"/>
                  </a:lnTo>
                  <a:lnTo>
                    <a:pt x="445" y="419"/>
                  </a:lnTo>
                  <a:lnTo>
                    <a:pt x="443" y="422"/>
                  </a:lnTo>
                  <a:lnTo>
                    <a:pt x="440" y="426"/>
                  </a:lnTo>
                  <a:lnTo>
                    <a:pt x="438" y="431"/>
                  </a:lnTo>
                  <a:lnTo>
                    <a:pt x="432" y="429"/>
                  </a:lnTo>
                  <a:lnTo>
                    <a:pt x="428" y="429"/>
                  </a:lnTo>
                  <a:lnTo>
                    <a:pt x="425" y="429"/>
                  </a:lnTo>
                  <a:lnTo>
                    <a:pt x="419" y="428"/>
                  </a:lnTo>
                  <a:lnTo>
                    <a:pt x="412" y="429"/>
                  </a:lnTo>
                  <a:lnTo>
                    <a:pt x="404" y="431"/>
                  </a:lnTo>
                  <a:lnTo>
                    <a:pt x="404" y="430"/>
                  </a:lnTo>
                  <a:lnTo>
                    <a:pt x="411" y="427"/>
                  </a:lnTo>
                  <a:lnTo>
                    <a:pt x="411" y="426"/>
                  </a:lnTo>
                  <a:lnTo>
                    <a:pt x="410" y="424"/>
                  </a:lnTo>
                  <a:lnTo>
                    <a:pt x="409" y="424"/>
                  </a:lnTo>
                  <a:lnTo>
                    <a:pt x="405" y="425"/>
                  </a:lnTo>
                  <a:lnTo>
                    <a:pt x="403" y="425"/>
                  </a:lnTo>
                  <a:lnTo>
                    <a:pt x="403" y="423"/>
                  </a:lnTo>
                  <a:lnTo>
                    <a:pt x="401" y="422"/>
                  </a:lnTo>
                  <a:lnTo>
                    <a:pt x="400" y="423"/>
                  </a:lnTo>
                  <a:lnTo>
                    <a:pt x="401" y="427"/>
                  </a:lnTo>
                  <a:lnTo>
                    <a:pt x="399" y="427"/>
                  </a:lnTo>
                  <a:lnTo>
                    <a:pt x="398" y="426"/>
                  </a:lnTo>
                  <a:lnTo>
                    <a:pt x="399" y="423"/>
                  </a:lnTo>
                  <a:lnTo>
                    <a:pt x="398" y="419"/>
                  </a:lnTo>
                  <a:lnTo>
                    <a:pt x="398" y="417"/>
                  </a:lnTo>
                  <a:lnTo>
                    <a:pt x="399" y="415"/>
                  </a:lnTo>
                  <a:lnTo>
                    <a:pt x="398" y="414"/>
                  </a:lnTo>
                  <a:lnTo>
                    <a:pt x="397" y="414"/>
                  </a:lnTo>
                  <a:lnTo>
                    <a:pt x="395" y="415"/>
                  </a:lnTo>
                  <a:lnTo>
                    <a:pt x="393" y="417"/>
                  </a:lnTo>
                  <a:lnTo>
                    <a:pt x="390" y="423"/>
                  </a:lnTo>
                  <a:lnTo>
                    <a:pt x="388" y="428"/>
                  </a:lnTo>
                  <a:lnTo>
                    <a:pt x="391" y="431"/>
                  </a:lnTo>
                  <a:lnTo>
                    <a:pt x="398" y="436"/>
                  </a:lnTo>
                  <a:lnTo>
                    <a:pt x="399" y="437"/>
                  </a:lnTo>
                  <a:lnTo>
                    <a:pt x="399" y="439"/>
                  </a:lnTo>
                  <a:lnTo>
                    <a:pt x="398" y="441"/>
                  </a:lnTo>
                  <a:lnTo>
                    <a:pt x="396" y="442"/>
                  </a:lnTo>
                  <a:lnTo>
                    <a:pt x="388" y="443"/>
                  </a:lnTo>
                  <a:lnTo>
                    <a:pt x="382" y="446"/>
                  </a:lnTo>
                  <a:lnTo>
                    <a:pt x="380" y="449"/>
                  </a:lnTo>
                  <a:lnTo>
                    <a:pt x="375" y="461"/>
                  </a:lnTo>
                  <a:lnTo>
                    <a:pt x="370" y="468"/>
                  </a:lnTo>
                  <a:lnTo>
                    <a:pt x="363" y="471"/>
                  </a:lnTo>
                  <a:lnTo>
                    <a:pt x="356" y="469"/>
                  </a:lnTo>
                  <a:lnTo>
                    <a:pt x="354" y="466"/>
                  </a:lnTo>
                  <a:lnTo>
                    <a:pt x="352" y="463"/>
                  </a:lnTo>
                  <a:lnTo>
                    <a:pt x="349" y="459"/>
                  </a:lnTo>
                  <a:lnTo>
                    <a:pt x="347" y="456"/>
                  </a:lnTo>
                  <a:lnTo>
                    <a:pt x="346" y="452"/>
                  </a:lnTo>
                  <a:lnTo>
                    <a:pt x="346" y="446"/>
                  </a:lnTo>
                  <a:lnTo>
                    <a:pt x="345" y="442"/>
                  </a:lnTo>
                  <a:lnTo>
                    <a:pt x="346" y="441"/>
                  </a:lnTo>
                  <a:lnTo>
                    <a:pt x="350" y="439"/>
                  </a:lnTo>
                  <a:lnTo>
                    <a:pt x="351" y="438"/>
                  </a:lnTo>
                  <a:lnTo>
                    <a:pt x="354" y="434"/>
                  </a:lnTo>
                  <a:lnTo>
                    <a:pt x="354" y="433"/>
                  </a:lnTo>
                  <a:lnTo>
                    <a:pt x="354" y="430"/>
                  </a:lnTo>
                  <a:lnTo>
                    <a:pt x="352" y="428"/>
                  </a:lnTo>
                  <a:lnTo>
                    <a:pt x="347" y="429"/>
                  </a:lnTo>
                  <a:lnTo>
                    <a:pt x="343" y="429"/>
                  </a:lnTo>
                  <a:lnTo>
                    <a:pt x="340" y="428"/>
                  </a:lnTo>
                  <a:lnTo>
                    <a:pt x="335" y="425"/>
                  </a:lnTo>
                  <a:lnTo>
                    <a:pt x="334" y="425"/>
                  </a:lnTo>
                  <a:lnTo>
                    <a:pt x="329" y="425"/>
                  </a:lnTo>
                  <a:lnTo>
                    <a:pt x="326" y="425"/>
                  </a:lnTo>
                  <a:lnTo>
                    <a:pt x="323" y="426"/>
                  </a:lnTo>
                  <a:lnTo>
                    <a:pt x="319" y="427"/>
                  </a:lnTo>
                  <a:lnTo>
                    <a:pt x="318" y="427"/>
                  </a:lnTo>
                  <a:lnTo>
                    <a:pt x="314" y="431"/>
                  </a:lnTo>
                  <a:lnTo>
                    <a:pt x="311" y="433"/>
                  </a:lnTo>
                  <a:lnTo>
                    <a:pt x="308" y="434"/>
                  </a:lnTo>
                  <a:lnTo>
                    <a:pt x="302" y="435"/>
                  </a:lnTo>
                  <a:lnTo>
                    <a:pt x="299" y="436"/>
                  </a:lnTo>
                  <a:lnTo>
                    <a:pt x="295" y="437"/>
                  </a:lnTo>
                  <a:lnTo>
                    <a:pt x="295" y="437"/>
                  </a:lnTo>
                  <a:lnTo>
                    <a:pt x="291" y="439"/>
                  </a:lnTo>
                  <a:lnTo>
                    <a:pt x="288" y="440"/>
                  </a:lnTo>
                  <a:lnTo>
                    <a:pt x="286" y="441"/>
                  </a:lnTo>
                  <a:lnTo>
                    <a:pt x="282" y="441"/>
                  </a:lnTo>
                  <a:lnTo>
                    <a:pt x="275" y="443"/>
                  </a:lnTo>
                  <a:lnTo>
                    <a:pt x="271" y="444"/>
                  </a:lnTo>
                  <a:lnTo>
                    <a:pt x="267" y="442"/>
                  </a:lnTo>
                  <a:lnTo>
                    <a:pt x="264" y="439"/>
                  </a:lnTo>
                  <a:lnTo>
                    <a:pt x="261" y="441"/>
                  </a:lnTo>
                  <a:lnTo>
                    <a:pt x="258" y="444"/>
                  </a:lnTo>
                  <a:lnTo>
                    <a:pt x="257" y="451"/>
                  </a:lnTo>
                  <a:lnTo>
                    <a:pt x="256" y="455"/>
                  </a:lnTo>
                  <a:lnTo>
                    <a:pt x="256" y="458"/>
                  </a:lnTo>
                  <a:lnTo>
                    <a:pt x="254" y="458"/>
                  </a:lnTo>
                  <a:lnTo>
                    <a:pt x="244" y="451"/>
                  </a:lnTo>
                  <a:lnTo>
                    <a:pt x="244" y="450"/>
                  </a:lnTo>
                  <a:lnTo>
                    <a:pt x="236" y="452"/>
                  </a:lnTo>
                  <a:lnTo>
                    <a:pt x="233" y="452"/>
                  </a:lnTo>
                  <a:lnTo>
                    <a:pt x="231" y="453"/>
                  </a:lnTo>
                  <a:lnTo>
                    <a:pt x="228" y="454"/>
                  </a:lnTo>
                  <a:lnTo>
                    <a:pt x="226" y="453"/>
                  </a:lnTo>
                  <a:lnTo>
                    <a:pt x="223" y="452"/>
                  </a:lnTo>
                  <a:lnTo>
                    <a:pt x="221" y="452"/>
                  </a:lnTo>
                  <a:lnTo>
                    <a:pt x="219" y="453"/>
                  </a:lnTo>
                  <a:lnTo>
                    <a:pt x="218" y="443"/>
                  </a:lnTo>
                  <a:lnTo>
                    <a:pt x="218" y="442"/>
                  </a:lnTo>
                  <a:lnTo>
                    <a:pt x="220" y="440"/>
                  </a:lnTo>
                  <a:lnTo>
                    <a:pt x="221" y="438"/>
                  </a:lnTo>
                  <a:lnTo>
                    <a:pt x="225" y="438"/>
                  </a:lnTo>
                  <a:lnTo>
                    <a:pt x="229" y="438"/>
                  </a:lnTo>
                  <a:lnTo>
                    <a:pt x="232" y="438"/>
                  </a:lnTo>
                  <a:lnTo>
                    <a:pt x="234" y="435"/>
                  </a:lnTo>
                  <a:lnTo>
                    <a:pt x="237" y="433"/>
                  </a:lnTo>
                  <a:lnTo>
                    <a:pt x="239" y="430"/>
                  </a:lnTo>
                  <a:lnTo>
                    <a:pt x="243" y="428"/>
                  </a:lnTo>
                  <a:lnTo>
                    <a:pt x="247" y="426"/>
                  </a:lnTo>
                  <a:lnTo>
                    <a:pt x="250" y="423"/>
                  </a:lnTo>
                  <a:lnTo>
                    <a:pt x="253" y="420"/>
                  </a:lnTo>
                  <a:lnTo>
                    <a:pt x="256" y="417"/>
                  </a:lnTo>
                  <a:lnTo>
                    <a:pt x="259" y="415"/>
                  </a:lnTo>
                  <a:lnTo>
                    <a:pt x="264" y="410"/>
                  </a:lnTo>
                  <a:lnTo>
                    <a:pt x="270" y="405"/>
                  </a:lnTo>
                  <a:lnTo>
                    <a:pt x="272" y="401"/>
                  </a:lnTo>
                  <a:lnTo>
                    <a:pt x="273" y="400"/>
                  </a:lnTo>
                  <a:lnTo>
                    <a:pt x="279" y="397"/>
                  </a:lnTo>
                  <a:lnTo>
                    <a:pt x="286" y="395"/>
                  </a:lnTo>
                  <a:lnTo>
                    <a:pt x="289" y="395"/>
                  </a:lnTo>
                  <a:lnTo>
                    <a:pt x="293" y="399"/>
                  </a:lnTo>
                  <a:lnTo>
                    <a:pt x="294" y="398"/>
                  </a:lnTo>
                  <a:lnTo>
                    <a:pt x="296" y="398"/>
                  </a:lnTo>
                  <a:lnTo>
                    <a:pt x="300" y="397"/>
                  </a:lnTo>
                  <a:lnTo>
                    <a:pt x="304" y="398"/>
                  </a:lnTo>
                  <a:lnTo>
                    <a:pt x="307" y="398"/>
                  </a:lnTo>
                  <a:lnTo>
                    <a:pt x="311" y="397"/>
                  </a:lnTo>
                  <a:lnTo>
                    <a:pt x="318" y="396"/>
                  </a:lnTo>
                  <a:lnTo>
                    <a:pt x="322" y="395"/>
                  </a:lnTo>
                  <a:lnTo>
                    <a:pt x="325" y="393"/>
                  </a:lnTo>
                  <a:lnTo>
                    <a:pt x="338" y="392"/>
                  </a:lnTo>
                  <a:lnTo>
                    <a:pt x="347" y="389"/>
                  </a:lnTo>
                  <a:lnTo>
                    <a:pt x="349" y="389"/>
                  </a:lnTo>
                  <a:lnTo>
                    <a:pt x="350" y="389"/>
                  </a:lnTo>
                  <a:lnTo>
                    <a:pt x="350" y="392"/>
                  </a:lnTo>
                  <a:lnTo>
                    <a:pt x="349" y="394"/>
                  </a:lnTo>
                  <a:lnTo>
                    <a:pt x="350" y="396"/>
                  </a:lnTo>
                  <a:lnTo>
                    <a:pt x="352" y="396"/>
                  </a:lnTo>
                  <a:lnTo>
                    <a:pt x="360" y="397"/>
                  </a:lnTo>
                  <a:lnTo>
                    <a:pt x="362" y="397"/>
                  </a:lnTo>
                  <a:lnTo>
                    <a:pt x="366" y="396"/>
                  </a:lnTo>
                  <a:lnTo>
                    <a:pt x="369" y="394"/>
                  </a:lnTo>
                  <a:lnTo>
                    <a:pt x="373" y="391"/>
                  </a:lnTo>
                  <a:lnTo>
                    <a:pt x="375" y="387"/>
                  </a:lnTo>
                  <a:lnTo>
                    <a:pt x="373" y="384"/>
                  </a:lnTo>
                  <a:lnTo>
                    <a:pt x="372" y="379"/>
                  </a:lnTo>
                  <a:lnTo>
                    <a:pt x="374" y="375"/>
                  </a:lnTo>
                  <a:lnTo>
                    <a:pt x="377" y="371"/>
                  </a:lnTo>
                  <a:lnTo>
                    <a:pt x="380" y="368"/>
                  </a:lnTo>
                  <a:lnTo>
                    <a:pt x="383" y="365"/>
                  </a:lnTo>
                  <a:lnTo>
                    <a:pt x="389" y="357"/>
                  </a:lnTo>
                  <a:lnTo>
                    <a:pt x="393" y="351"/>
                  </a:lnTo>
                  <a:lnTo>
                    <a:pt x="395" y="343"/>
                  </a:lnTo>
                  <a:lnTo>
                    <a:pt x="394" y="334"/>
                  </a:lnTo>
                  <a:lnTo>
                    <a:pt x="398" y="327"/>
                  </a:lnTo>
                  <a:lnTo>
                    <a:pt x="401" y="326"/>
                  </a:lnTo>
                  <a:lnTo>
                    <a:pt x="408" y="323"/>
                  </a:lnTo>
                  <a:lnTo>
                    <a:pt x="412" y="322"/>
                  </a:lnTo>
                  <a:lnTo>
                    <a:pt x="412" y="323"/>
                  </a:lnTo>
                  <a:lnTo>
                    <a:pt x="412" y="325"/>
                  </a:lnTo>
                  <a:lnTo>
                    <a:pt x="407" y="331"/>
                  </a:lnTo>
                  <a:lnTo>
                    <a:pt x="404" y="333"/>
                  </a:lnTo>
                  <a:lnTo>
                    <a:pt x="402" y="334"/>
                  </a:lnTo>
                  <a:lnTo>
                    <a:pt x="400" y="335"/>
                  </a:lnTo>
                  <a:lnTo>
                    <a:pt x="399" y="337"/>
                  </a:lnTo>
                  <a:lnTo>
                    <a:pt x="402" y="341"/>
                  </a:lnTo>
                  <a:lnTo>
                    <a:pt x="403" y="343"/>
                  </a:lnTo>
                  <a:lnTo>
                    <a:pt x="403" y="346"/>
                  </a:lnTo>
                  <a:lnTo>
                    <a:pt x="403" y="348"/>
                  </a:lnTo>
                  <a:lnTo>
                    <a:pt x="406" y="350"/>
                  </a:lnTo>
                  <a:lnTo>
                    <a:pt x="410" y="351"/>
                  </a:lnTo>
                  <a:lnTo>
                    <a:pt x="411" y="351"/>
                  </a:lnTo>
                  <a:lnTo>
                    <a:pt x="412" y="350"/>
                  </a:lnTo>
                  <a:lnTo>
                    <a:pt x="417" y="344"/>
                  </a:lnTo>
                  <a:lnTo>
                    <a:pt x="418" y="343"/>
                  </a:lnTo>
                  <a:lnTo>
                    <a:pt x="430" y="339"/>
                  </a:lnTo>
                  <a:lnTo>
                    <a:pt x="436" y="336"/>
                  </a:lnTo>
                  <a:lnTo>
                    <a:pt x="439" y="335"/>
                  </a:lnTo>
                  <a:lnTo>
                    <a:pt x="442" y="333"/>
                  </a:lnTo>
                  <a:lnTo>
                    <a:pt x="449" y="327"/>
                  </a:lnTo>
                  <a:lnTo>
                    <a:pt x="451" y="324"/>
                  </a:lnTo>
                  <a:lnTo>
                    <a:pt x="454" y="320"/>
                  </a:lnTo>
                  <a:lnTo>
                    <a:pt x="456" y="316"/>
                  </a:lnTo>
                  <a:lnTo>
                    <a:pt x="457" y="312"/>
                  </a:lnTo>
                  <a:lnTo>
                    <a:pt x="460" y="310"/>
                  </a:lnTo>
                  <a:lnTo>
                    <a:pt x="471" y="303"/>
                  </a:lnTo>
                  <a:lnTo>
                    <a:pt x="473" y="300"/>
                  </a:lnTo>
                  <a:lnTo>
                    <a:pt x="475" y="298"/>
                  </a:lnTo>
                  <a:lnTo>
                    <a:pt x="476" y="293"/>
                  </a:lnTo>
                  <a:lnTo>
                    <a:pt x="477" y="288"/>
                  </a:lnTo>
                  <a:lnTo>
                    <a:pt x="478" y="285"/>
                  </a:lnTo>
                  <a:lnTo>
                    <a:pt x="480" y="281"/>
                  </a:lnTo>
                  <a:lnTo>
                    <a:pt x="483" y="277"/>
                  </a:lnTo>
                  <a:lnTo>
                    <a:pt x="485" y="274"/>
                  </a:lnTo>
                  <a:lnTo>
                    <a:pt x="487" y="270"/>
                  </a:lnTo>
                  <a:lnTo>
                    <a:pt x="489" y="261"/>
                  </a:lnTo>
                  <a:lnTo>
                    <a:pt x="490" y="256"/>
                  </a:lnTo>
                  <a:lnTo>
                    <a:pt x="491" y="255"/>
                  </a:lnTo>
                  <a:lnTo>
                    <a:pt x="492" y="253"/>
                  </a:lnTo>
                  <a:lnTo>
                    <a:pt x="493" y="251"/>
                  </a:lnTo>
                  <a:lnTo>
                    <a:pt x="494" y="249"/>
                  </a:lnTo>
                  <a:lnTo>
                    <a:pt x="494" y="247"/>
                  </a:lnTo>
                  <a:lnTo>
                    <a:pt x="495" y="241"/>
                  </a:lnTo>
                  <a:lnTo>
                    <a:pt x="494" y="236"/>
                  </a:lnTo>
                  <a:lnTo>
                    <a:pt x="492" y="232"/>
                  </a:lnTo>
                  <a:lnTo>
                    <a:pt x="491" y="231"/>
                  </a:lnTo>
                  <a:lnTo>
                    <a:pt x="489" y="231"/>
                  </a:lnTo>
                  <a:lnTo>
                    <a:pt x="487" y="231"/>
                  </a:lnTo>
                  <a:lnTo>
                    <a:pt x="485" y="229"/>
                  </a:lnTo>
                  <a:lnTo>
                    <a:pt x="486" y="228"/>
                  </a:lnTo>
                  <a:lnTo>
                    <a:pt x="488" y="228"/>
                  </a:lnTo>
                  <a:lnTo>
                    <a:pt x="489" y="227"/>
                  </a:lnTo>
                  <a:lnTo>
                    <a:pt x="490" y="225"/>
                  </a:lnTo>
                  <a:lnTo>
                    <a:pt x="492" y="221"/>
                  </a:lnTo>
                  <a:lnTo>
                    <a:pt x="493" y="216"/>
                  </a:lnTo>
                  <a:lnTo>
                    <a:pt x="493" y="214"/>
                  </a:lnTo>
                  <a:lnTo>
                    <a:pt x="492" y="210"/>
                  </a:lnTo>
                  <a:lnTo>
                    <a:pt x="491" y="205"/>
                  </a:lnTo>
                  <a:lnTo>
                    <a:pt x="491" y="203"/>
                  </a:lnTo>
                  <a:lnTo>
                    <a:pt x="492" y="200"/>
                  </a:lnTo>
                  <a:lnTo>
                    <a:pt x="494" y="197"/>
                  </a:lnTo>
                  <a:lnTo>
                    <a:pt x="496" y="197"/>
                  </a:lnTo>
                  <a:lnTo>
                    <a:pt x="497" y="197"/>
                  </a:lnTo>
                  <a:lnTo>
                    <a:pt x="499" y="195"/>
                  </a:lnTo>
                  <a:lnTo>
                    <a:pt x="501" y="194"/>
                  </a:lnTo>
                  <a:lnTo>
                    <a:pt x="502" y="193"/>
                  </a:lnTo>
                  <a:lnTo>
                    <a:pt x="503" y="188"/>
                  </a:lnTo>
                  <a:lnTo>
                    <a:pt x="503" y="186"/>
                  </a:lnTo>
                  <a:lnTo>
                    <a:pt x="502" y="180"/>
                  </a:lnTo>
                  <a:lnTo>
                    <a:pt x="503" y="179"/>
                  </a:lnTo>
                  <a:lnTo>
                    <a:pt x="505" y="177"/>
                  </a:lnTo>
                  <a:lnTo>
                    <a:pt x="506" y="178"/>
                  </a:lnTo>
                  <a:lnTo>
                    <a:pt x="508" y="178"/>
                  </a:lnTo>
                  <a:lnTo>
                    <a:pt x="510" y="178"/>
                  </a:lnTo>
                  <a:lnTo>
                    <a:pt x="512" y="179"/>
                  </a:lnTo>
                  <a:lnTo>
                    <a:pt x="512" y="181"/>
                  </a:lnTo>
                  <a:lnTo>
                    <a:pt x="513" y="191"/>
                  </a:lnTo>
                  <a:lnTo>
                    <a:pt x="514" y="192"/>
                  </a:lnTo>
                  <a:lnTo>
                    <a:pt x="516" y="193"/>
                  </a:lnTo>
                  <a:lnTo>
                    <a:pt x="517" y="193"/>
                  </a:lnTo>
                  <a:lnTo>
                    <a:pt x="518" y="192"/>
                  </a:lnTo>
                  <a:lnTo>
                    <a:pt x="519" y="189"/>
                  </a:lnTo>
                  <a:lnTo>
                    <a:pt x="521" y="189"/>
                  </a:lnTo>
                  <a:lnTo>
                    <a:pt x="527" y="191"/>
                  </a:lnTo>
                  <a:lnTo>
                    <a:pt x="529" y="190"/>
                  </a:lnTo>
                  <a:lnTo>
                    <a:pt x="530" y="187"/>
                  </a:lnTo>
                  <a:lnTo>
                    <a:pt x="531" y="182"/>
                  </a:lnTo>
                  <a:lnTo>
                    <a:pt x="530" y="178"/>
                  </a:lnTo>
                  <a:lnTo>
                    <a:pt x="529" y="177"/>
                  </a:lnTo>
                  <a:lnTo>
                    <a:pt x="528" y="177"/>
                  </a:lnTo>
                  <a:lnTo>
                    <a:pt x="527" y="178"/>
                  </a:lnTo>
                  <a:lnTo>
                    <a:pt x="525" y="179"/>
                  </a:lnTo>
                  <a:lnTo>
                    <a:pt x="517" y="181"/>
                  </a:lnTo>
                  <a:lnTo>
                    <a:pt x="517" y="176"/>
                  </a:lnTo>
                  <a:lnTo>
                    <a:pt x="519" y="170"/>
                  </a:lnTo>
                  <a:lnTo>
                    <a:pt x="520" y="167"/>
                  </a:lnTo>
                  <a:lnTo>
                    <a:pt x="521" y="167"/>
                  </a:lnTo>
                  <a:lnTo>
                    <a:pt x="525" y="168"/>
                  </a:lnTo>
                  <a:lnTo>
                    <a:pt x="526" y="169"/>
                  </a:lnTo>
                  <a:lnTo>
                    <a:pt x="530" y="172"/>
                  </a:lnTo>
                  <a:close/>
                  <a:moveTo>
                    <a:pt x="477" y="143"/>
                  </a:moveTo>
                  <a:lnTo>
                    <a:pt x="477" y="143"/>
                  </a:lnTo>
                  <a:lnTo>
                    <a:pt x="476" y="143"/>
                  </a:lnTo>
                  <a:lnTo>
                    <a:pt x="475" y="140"/>
                  </a:lnTo>
                  <a:lnTo>
                    <a:pt x="475" y="138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78" y="143"/>
                  </a:lnTo>
                  <a:lnTo>
                    <a:pt x="477" y="143"/>
                  </a:lnTo>
                  <a:close/>
                  <a:moveTo>
                    <a:pt x="532" y="17"/>
                  </a:moveTo>
                  <a:lnTo>
                    <a:pt x="530" y="17"/>
                  </a:lnTo>
                  <a:lnTo>
                    <a:pt x="527" y="15"/>
                  </a:lnTo>
                  <a:lnTo>
                    <a:pt x="527" y="13"/>
                  </a:lnTo>
                  <a:lnTo>
                    <a:pt x="529" y="11"/>
                  </a:lnTo>
                  <a:lnTo>
                    <a:pt x="530" y="12"/>
                  </a:lnTo>
                  <a:lnTo>
                    <a:pt x="532" y="14"/>
                  </a:lnTo>
                  <a:lnTo>
                    <a:pt x="533" y="15"/>
                  </a:lnTo>
                  <a:lnTo>
                    <a:pt x="532" y="17"/>
                  </a:lnTo>
                  <a:close/>
                  <a:moveTo>
                    <a:pt x="525" y="8"/>
                  </a:moveTo>
                  <a:lnTo>
                    <a:pt x="524" y="10"/>
                  </a:lnTo>
                  <a:lnTo>
                    <a:pt x="523" y="6"/>
                  </a:lnTo>
                  <a:lnTo>
                    <a:pt x="523" y="2"/>
                  </a:lnTo>
                  <a:lnTo>
                    <a:pt x="523" y="2"/>
                  </a:lnTo>
                  <a:lnTo>
                    <a:pt x="525" y="3"/>
                  </a:lnTo>
                  <a:lnTo>
                    <a:pt x="525" y="5"/>
                  </a:lnTo>
                  <a:lnTo>
                    <a:pt x="525" y="8"/>
                  </a:lnTo>
                  <a:close/>
                  <a:moveTo>
                    <a:pt x="608" y="60"/>
                  </a:moveTo>
                  <a:lnTo>
                    <a:pt x="612" y="60"/>
                  </a:lnTo>
                  <a:lnTo>
                    <a:pt x="614" y="60"/>
                  </a:lnTo>
                  <a:lnTo>
                    <a:pt x="617" y="60"/>
                  </a:lnTo>
                  <a:lnTo>
                    <a:pt x="628" y="66"/>
                  </a:lnTo>
                  <a:lnTo>
                    <a:pt x="632" y="67"/>
                  </a:lnTo>
                  <a:lnTo>
                    <a:pt x="635" y="67"/>
                  </a:lnTo>
                  <a:lnTo>
                    <a:pt x="638" y="67"/>
                  </a:lnTo>
                  <a:lnTo>
                    <a:pt x="640" y="65"/>
                  </a:lnTo>
                  <a:lnTo>
                    <a:pt x="647" y="57"/>
                  </a:lnTo>
                  <a:lnTo>
                    <a:pt x="654" y="50"/>
                  </a:lnTo>
                  <a:lnTo>
                    <a:pt x="655" y="50"/>
                  </a:lnTo>
                  <a:lnTo>
                    <a:pt x="655" y="52"/>
                  </a:lnTo>
                  <a:lnTo>
                    <a:pt x="655" y="55"/>
                  </a:lnTo>
                  <a:lnTo>
                    <a:pt x="651" y="61"/>
                  </a:lnTo>
                  <a:lnTo>
                    <a:pt x="648" y="70"/>
                  </a:lnTo>
                  <a:lnTo>
                    <a:pt x="646" y="74"/>
                  </a:lnTo>
                  <a:lnTo>
                    <a:pt x="648" y="78"/>
                  </a:lnTo>
                  <a:lnTo>
                    <a:pt x="650" y="82"/>
                  </a:lnTo>
                  <a:lnTo>
                    <a:pt x="652" y="86"/>
                  </a:lnTo>
                  <a:lnTo>
                    <a:pt x="654" y="93"/>
                  </a:lnTo>
                  <a:lnTo>
                    <a:pt x="657" y="94"/>
                  </a:lnTo>
                  <a:lnTo>
                    <a:pt x="659" y="94"/>
                  </a:lnTo>
                  <a:lnTo>
                    <a:pt x="661" y="92"/>
                  </a:lnTo>
                  <a:lnTo>
                    <a:pt x="664" y="90"/>
                  </a:lnTo>
                  <a:lnTo>
                    <a:pt x="667" y="90"/>
                  </a:lnTo>
                  <a:lnTo>
                    <a:pt x="669" y="90"/>
                  </a:lnTo>
                  <a:lnTo>
                    <a:pt x="666" y="91"/>
                  </a:lnTo>
                  <a:lnTo>
                    <a:pt x="662" y="94"/>
                  </a:lnTo>
                  <a:lnTo>
                    <a:pt x="660" y="98"/>
                  </a:lnTo>
                  <a:lnTo>
                    <a:pt x="659" y="99"/>
                  </a:lnTo>
                  <a:lnTo>
                    <a:pt x="656" y="98"/>
                  </a:lnTo>
                  <a:lnTo>
                    <a:pt x="655" y="99"/>
                  </a:lnTo>
                  <a:lnTo>
                    <a:pt x="651" y="100"/>
                  </a:lnTo>
                  <a:lnTo>
                    <a:pt x="648" y="102"/>
                  </a:lnTo>
                  <a:lnTo>
                    <a:pt x="645" y="104"/>
                  </a:lnTo>
                  <a:lnTo>
                    <a:pt x="642" y="106"/>
                  </a:lnTo>
                  <a:lnTo>
                    <a:pt x="638" y="106"/>
                  </a:lnTo>
                  <a:lnTo>
                    <a:pt x="633" y="108"/>
                  </a:lnTo>
                  <a:lnTo>
                    <a:pt x="629" y="108"/>
                  </a:lnTo>
                  <a:lnTo>
                    <a:pt x="623" y="107"/>
                  </a:lnTo>
                  <a:lnTo>
                    <a:pt x="620" y="107"/>
                  </a:lnTo>
                  <a:lnTo>
                    <a:pt x="613" y="111"/>
                  </a:lnTo>
                  <a:lnTo>
                    <a:pt x="606" y="116"/>
                  </a:lnTo>
                  <a:lnTo>
                    <a:pt x="601" y="122"/>
                  </a:lnTo>
                  <a:lnTo>
                    <a:pt x="597" y="129"/>
                  </a:lnTo>
                  <a:lnTo>
                    <a:pt x="595" y="134"/>
                  </a:lnTo>
                  <a:lnTo>
                    <a:pt x="593" y="138"/>
                  </a:lnTo>
                  <a:lnTo>
                    <a:pt x="593" y="140"/>
                  </a:lnTo>
                  <a:lnTo>
                    <a:pt x="593" y="143"/>
                  </a:lnTo>
                  <a:lnTo>
                    <a:pt x="592" y="145"/>
                  </a:lnTo>
                  <a:lnTo>
                    <a:pt x="590" y="146"/>
                  </a:lnTo>
                  <a:lnTo>
                    <a:pt x="587" y="146"/>
                  </a:lnTo>
                  <a:lnTo>
                    <a:pt x="581" y="141"/>
                  </a:lnTo>
                  <a:lnTo>
                    <a:pt x="568" y="136"/>
                  </a:lnTo>
                  <a:lnTo>
                    <a:pt x="556" y="127"/>
                  </a:lnTo>
                  <a:lnTo>
                    <a:pt x="549" y="123"/>
                  </a:lnTo>
                  <a:lnTo>
                    <a:pt x="535" y="124"/>
                  </a:lnTo>
                  <a:lnTo>
                    <a:pt x="523" y="133"/>
                  </a:lnTo>
                  <a:lnTo>
                    <a:pt x="521" y="132"/>
                  </a:lnTo>
                  <a:lnTo>
                    <a:pt x="516" y="126"/>
                  </a:lnTo>
                  <a:lnTo>
                    <a:pt x="514" y="124"/>
                  </a:lnTo>
                  <a:lnTo>
                    <a:pt x="512" y="123"/>
                  </a:lnTo>
                  <a:lnTo>
                    <a:pt x="510" y="123"/>
                  </a:lnTo>
                  <a:lnTo>
                    <a:pt x="507" y="124"/>
                  </a:lnTo>
                  <a:lnTo>
                    <a:pt x="505" y="127"/>
                  </a:lnTo>
                  <a:lnTo>
                    <a:pt x="503" y="129"/>
                  </a:lnTo>
                  <a:lnTo>
                    <a:pt x="502" y="131"/>
                  </a:lnTo>
                  <a:lnTo>
                    <a:pt x="502" y="133"/>
                  </a:lnTo>
                  <a:lnTo>
                    <a:pt x="503" y="135"/>
                  </a:lnTo>
                  <a:lnTo>
                    <a:pt x="505" y="138"/>
                  </a:lnTo>
                  <a:lnTo>
                    <a:pt x="509" y="141"/>
                  </a:lnTo>
                  <a:lnTo>
                    <a:pt x="510" y="141"/>
                  </a:lnTo>
                  <a:lnTo>
                    <a:pt x="513" y="141"/>
                  </a:lnTo>
                  <a:lnTo>
                    <a:pt x="515" y="142"/>
                  </a:lnTo>
                  <a:lnTo>
                    <a:pt x="521" y="148"/>
                  </a:lnTo>
                  <a:lnTo>
                    <a:pt x="526" y="153"/>
                  </a:lnTo>
                  <a:lnTo>
                    <a:pt x="527" y="154"/>
                  </a:lnTo>
                  <a:lnTo>
                    <a:pt x="525" y="156"/>
                  </a:lnTo>
                  <a:lnTo>
                    <a:pt x="523" y="157"/>
                  </a:lnTo>
                  <a:lnTo>
                    <a:pt x="520" y="157"/>
                  </a:lnTo>
                  <a:lnTo>
                    <a:pt x="518" y="156"/>
                  </a:lnTo>
                  <a:lnTo>
                    <a:pt x="513" y="154"/>
                  </a:lnTo>
                  <a:lnTo>
                    <a:pt x="511" y="156"/>
                  </a:lnTo>
                  <a:lnTo>
                    <a:pt x="508" y="160"/>
                  </a:lnTo>
                  <a:lnTo>
                    <a:pt x="506" y="164"/>
                  </a:lnTo>
                  <a:lnTo>
                    <a:pt x="505" y="166"/>
                  </a:lnTo>
                  <a:lnTo>
                    <a:pt x="501" y="169"/>
                  </a:lnTo>
                  <a:lnTo>
                    <a:pt x="497" y="170"/>
                  </a:lnTo>
                  <a:lnTo>
                    <a:pt x="496" y="170"/>
                  </a:lnTo>
                  <a:lnTo>
                    <a:pt x="494" y="168"/>
                  </a:lnTo>
                  <a:lnTo>
                    <a:pt x="493" y="166"/>
                  </a:lnTo>
                  <a:lnTo>
                    <a:pt x="492" y="164"/>
                  </a:lnTo>
                  <a:lnTo>
                    <a:pt x="494" y="159"/>
                  </a:lnTo>
                  <a:lnTo>
                    <a:pt x="496" y="154"/>
                  </a:lnTo>
                  <a:lnTo>
                    <a:pt x="496" y="150"/>
                  </a:lnTo>
                  <a:lnTo>
                    <a:pt x="494" y="144"/>
                  </a:lnTo>
                  <a:lnTo>
                    <a:pt x="494" y="143"/>
                  </a:lnTo>
                  <a:lnTo>
                    <a:pt x="489" y="139"/>
                  </a:lnTo>
                  <a:lnTo>
                    <a:pt x="488" y="135"/>
                  </a:lnTo>
                  <a:lnTo>
                    <a:pt x="488" y="131"/>
                  </a:lnTo>
                  <a:lnTo>
                    <a:pt x="488" y="128"/>
                  </a:lnTo>
                  <a:lnTo>
                    <a:pt x="489" y="123"/>
                  </a:lnTo>
                  <a:lnTo>
                    <a:pt x="489" y="120"/>
                  </a:lnTo>
                  <a:lnTo>
                    <a:pt x="491" y="119"/>
                  </a:lnTo>
                  <a:lnTo>
                    <a:pt x="493" y="119"/>
                  </a:lnTo>
                  <a:lnTo>
                    <a:pt x="496" y="117"/>
                  </a:lnTo>
                  <a:lnTo>
                    <a:pt x="500" y="114"/>
                  </a:lnTo>
                  <a:lnTo>
                    <a:pt x="503" y="111"/>
                  </a:lnTo>
                  <a:lnTo>
                    <a:pt x="506" y="108"/>
                  </a:lnTo>
                  <a:lnTo>
                    <a:pt x="508" y="104"/>
                  </a:lnTo>
                  <a:lnTo>
                    <a:pt x="505" y="99"/>
                  </a:lnTo>
                  <a:lnTo>
                    <a:pt x="504" y="96"/>
                  </a:lnTo>
                  <a:lnTo>
                    <a:pt x="505" y="93"/>
                  </a:lnTo>
                  <a:lnTo>
                    <a:pt x="508" y="92"/>
                  </a:lnTo>
                  <a:lnTo>
                    <a:pt x="510" y="93"/>
                  </a:lnTo>
                  <a:lnTo>
                    <a:pt x="516" y="97"/>
                  </a:lnTo>
                  <a:lnTo>
                    <a:pt x="518" y="97"/>
                  </a:lnTo>
                  <a:lnTo>
                    <a:pt x="522" y="97"/>
                  </a:lnTo>
                  <a:lnTo>
                    <a:pt x="527" y="98"/>
                  </a:lnTo>
                  <a:lnTo>
                    <a:pt x="530" y="98"/>
                  </a:lnTo>
                  <a:lnTo>
                    <a:pt x="532" y="97"/>
                  </a:lnTo>
                  <a:lnTo>
                    <a:pt x="534" y="94"/>
                  </a:lnTo>
                  <a:lnTo>
                    <a:pt x="535" y="90"/>
                  </a:lnTo>
                  <a:lnTo>
                    <a:pt x="535" y="85"/>
                  </a:lnTo>
                  <a:lnTo>
                    <a:pt x="535" y="79"/>
                  </a:lnTo>
                  <a:lnTo>
                    <a:pt x="536" y="75"/>
                  </a:lnTo>
                  <a:lnTo>
                    <a:pt x="541" y="67"/>
                  </a:lnTo>
                  <a:lnTo>
                    <a:pt x="543" y="63"/>
                  </a:lnTo>
                  <a:lnTo>
                    <a:pt x="543" y="54"/>
                  </a:lnTo>
                  <a:lnTo>
                    <a:pt x="545" y="49"/>
                  </a:lnTo>
                  <a:lnTo>
                    <a:pt x="546" y="44"/>
                  </a:lnTo>
                  <a:lnTo>
                    <a:pt x="547" y="34"/>
                  </a:lnTo>
                  <a:lnTo>
                    <a:pt x="545" y="25"/>
                  </a:lnTo>
                  <a:lnTo>
                    <a:pt x="543" y="20"/>
                  </a:lnTo>
                  <a:lnTo>
                    <a:pt x="541" y="15"/>
                  </a:lnTo>
                  <a:lnTo>
                    <a:pt x="541" y="11"/>
                  </a:lnTo>
                  <a:lnTo>
                    <a:pt x="543" y="7"/>
                  </a:lnTo>
                  <a:lnTo>
                    <a:pt x="543" y="6"/>
                  </a:lnTo>
                  <a:lnTo>
                    <a:pt x="543" y="5"/>
                  </a:lnTo>
                  <a:lnTo>
                    <a:pt x="546" y="4"/>
                  </a:lnTo>
                  <a:lnTo>
                    <a:pt x="548" y="3"/>
                  </a:lnTo>
                  <a:lnTo>
                    <a:pt x="549" y="2"/>
                  </a:lnTo>
                  <a:lnTo>
                    <a:pt x="551" y="0"/>
                  </a:lnTo>
                  <a:lnTo>
                    <a:pt x="552" y="2"/>
                  </a:lnTo>
                  <a:lnTo>
                    <a:pt x="554" y="3"/>
                  </a:lnTo>
                  <a:lnTo>
                    <a:pt x="559" y="8"/>
                  </a:lnTo>
                  <a:lnTo>
                    <a:pt x="566" y="17"/>
                  </a:lnTo>
                  <a:lnTo>
                    <a:pt x="575" y="30"/>
                  </a:lnTo>
                  <a:lnTo>
                    <a:pt x="580" y="36"/>
                  </a:lnTo>
                  <a:lnTo>
                    <a:pt x="586" y="42"/>
                  </a:lnTo>
                  <a:lnTo>
                    <a:pt x="592" y="47"/>
                  </a:lnTo>
                  <a:lnTo>
                    <a:pt x="599" y="53"/>
                  </a:lnTo>
                  <a:lnTo>
                    <a:pt x="603" y="55"/>
                  </a:lnTo>
                  <a:lnTo>
                    <a:pt x="606" y="59"/>
                  </a:lnTo>
                  <a:lnTo>
                    <a:pt x="608" y="6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8" name="Freeform 531">
              <a:extLst>
                <a:ext uri="{FF2B5EF4-FFF2-40B4-BE49-F238E27FC236}">
                  <a16:creationId xmlns:a16="http://schemas.microsoft.com/office/drawing/2014/main" id="{60827D9E-678F-4F6A-AEC8-12603BB0C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6408" y="8902211"/>
              <a:ext cx="10991" cy="5497"/>
            </a:xfrm>
            <a:custGeom>
              <a:avLst/>
              <a:gdLst>
                <a:gd name="T0" fmla="*/ 6 w 9"/>
                <a:gd name="T1" fmla="*/ 4 h 6"/>
                <a:gd name="T2" fmla="*/ 4 w 9"/>
                <a:gd name="T3" fmla="*/ 5 h 6"/>
                <a:gd name="T4" fmla="*/ 2 w 9"/>
                <a:gd name="T5" fmla="*/ 4 h 6"/>
                <a:gd name="T6" fmla="*/ 0 w 9"/>
                <a:gd name="T7" fmla="*/ 4 h 6"/>
                <a:gd name="T8" fmla="*/ 0 w 9"/>
                <a:gd name="T9" fmla="*/ 3 h 6"/>
                <a:gd name="T10" fmla="*/ 2 w 9"/>
                <a:gd name="T11" fmla="*/ 2 h 6"/>
                <a:gd name="T12" fmla="*/ 2 w 9"/>
                <a:gd name="T13" fmla="*/ 1 h 6"/>
                <a:gd name="T14" fmla="*/ 3 w 9"/>
                <a:gd name="T15" fmla="*/ 0 h 6"/>
                <a:gd name="T16" fmla="*/ 8 w 9"/>
                <a:gd name="T17" fmla="*/ 2 h 6"/>
                <a:gd name="T18" fmla="*/ 8 w 9"/>
                <a:gd name="T19" fmla="*/ 3 h 6"/>
                <a:gd name="T20" fmla="*/ 6 w 9"/>
                <a:gd name="T2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6" y="4"/>
                  </a:moveTo>
                  <a:lnTo>
                    <a:pt x="4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6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9" name="Freeform 532">
              <a:extLst>
                <a:ext uri="{FF2B5EF4-FFF2-40B4-BE49-F238E27FC236}">
                  <a16:creationId xmlns:a16="http://schemas.microsoft.com/office/drawing/2014/main" id="{FE09A166-934D-4001-ADAB-7F3497500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2891" y="8896719"/>
              <a:ext cx="10991" cy="10991"/>
            </a:xfrm>
            <a:custGeom>
              <a:avLst/>
              <a:gdLst>
                <a:gd name="T0" fmla="*/ 7 w 8"/>
                <a:gd name="T1" fmla="*/ 2 h 8"/>
                <a:gd name="T2" fmla="*/ 5 w 8"/>
                <a:gd name="T3" fmla="*/ 7 h 8"/>
                <a:gd name="T4" fmla="*/ 3 w 8"/>
                <a:gd name="T5" fmla="*/ 7 h 8"/>
                <a:gd name="T6" fmla="*/ 2 w 8"/>
                <a:gd name="T7" fmla="*/ 7 h 8"/>
                <a:gd name="T8" fmla="*/ 0 w 8"/>
                <a:gd name="T9" fmla="*/ 4 h 8"/>
                <a:gd name="T10" fmla="*/ 1 w 8"/>
                <a:gd name="T11" fmla="*/ 3 h 8"/>
                <a:gd name="T12" fmla="*/ 3 w 8"/>
                <a:gd name="T13" fmla="*/ 4 h 8"/>
                <a:gd name="T14" fmla="*/ 4 w 8"/>
                <a:gd name="T15" fmla="*/ 4 h 8"/>
                <a:gd name="T16" fmla="*/ 7 w 8"/>
                <a:gd name="T17" fmla="*/ 0 h 8"/>
                <a:gd name="T18" fmla="*/ 7 w 8"/>
                <a:gd name="T19" fmla="*/ 0 h 8"/>
                <a:gd name="T20" fmla="*/ 7 w 8"/>
                <a:gd name="T2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7" y="2"/>
                  </a:move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0" name="Freeform 533">
              <a:extLst>
                <a:ext uri="{FF2B5EF4-FFF2-40B4-BE49-F238E27FC236}">
                  <a16:creationId xmlns:a16="http://schemas.microsoft.com/office/drawing/2014/main" id="{81EC7415-104F-4E5B-970A-7E19D5BA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6853" y="8880231"/>
              <a:ext cx="5497" cy="5497"/>
            </a:xfrm>
            <a:custGeom>
              <a:avLst/>
              <a:gdLst>
                <a:gd name="T0" fmla="*/ 5 w 6"/>
                <a:gd name="T1" fmla="*/ 4 h 6"/>
                <a:gd name="T2" fmla="*/ 2 w 6"/>
                <a:gd name="T3" fmla="*/ 5 h 6"/>
                <a:gd name="T4" fmla="*/ 0 w 6"/>
                <a:gd name="T5" fmla="*/ 5 h 6"/>
                <a:gd name="T6" fmla="*/ 0 w 6"/>
                <a:gd name="T7" fmla="*/ 0 h 6"/>
                <a:gd name="T8" fmla="*/ 1 w 6"/>
                <a:gd name="T9" fmla="*/ 1 h 6"/>
                <a:gd name="T10" fmla="*/ 2 w 6"/>
                <a:gd name="T11" fmla="*/ 2 h 6"/>
                <a:gd name="T12" fmla="*/ 4 w 6"/>
                <a:gd name="T13" fmla="*/ 4 h 6"/>
                <a:gd name="T14" fmla="*/ 5 w 6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4" y="4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1" name="Freeform 534">
              <a:extLst>
                <a:ext uri="{FF2B5EF4-FFF2-40B4-BE49-F238E27FC236}">
                  <a16:creationId xmlns:a16="http://schemas.microsoft.com/office/drawing/2014/main" id="{FBAD2162-BBF7-4C3B-9AFA-BCA932DE8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4295" y="8803298"/>
              <a:ext cx="5497" cy="5497"/>
            </a:xfrm>
            <a:custGeom>
              <a:avLst/>
              <a:gdLst>
                <a:gd name="T0" fmla="*/ 2 w 3"/>
                <a:gd name="T1" fmla="*/ 4 h 5"/>
                <a:gd name="T2" fmla="*/ 2 w 3"/>
                <a:gd name="T3" fmla="*/ 4 h 5"/>
                <a:gd name="T4" fmla="*/ 0 w 3"/>
                <a:gd name="T5" fmla="*/ 1 h 5"/>
                <a:gd name="T6" fmla="*/ 0 w 3"/>
                <a:gd name="T7" fmla="*/ 0 h 5"/>
                <a:gd name="T8" fmla="*/ 1 w 3"/>
                <a:gd name="T9" fmla="*/ 1 h 5"/>
                <a:gd name="T10" fmla="*/ 2 w 3"/>
                <a:gd name="T11" fmla="*/ 3 h 5"/>
                <a:gd name="T12" fmla="*/ 2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3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2" name="Freeform 535">
              <a:extLst>
                <a:ext uri="{FF2B5EF4-FFF2-40B4-BE49-F238E27FC236}">
                  <a16:creationId xmlns:a16="http://schemas.microsoft.com/office/drawing/2014/main" id="{68CFBF80-403A-4720-A8D4-C9F809D47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4776" y="8797805"/>
              <a:ext cx="27478" cy="32971"/>
            </a:xfrm>
            <a:custGeom>
              <a:avLst/>
              <a:gdLst>
                <a:gd name="T0" fmla="*/ 19 w 21"/>
                <a:gd name="T1" fmla="*/ 8 h 27"/>
                <a:gd name="T2" fmla="*/ 15 w 21"/>
                <a:gd name="T3" fmla="*/ 9 h 27"/>
                <a:gd name="T4" fmla="*/ 14 w 21"/>
                <a:gd name="T5" fmla="*/ 11 h 27"/>
                <a:gd name="T6" fmla="*/ 12 w 21"/>
                <a:gd name="T7" fmla="*/ 12 h 27"/>
                <a:gd name="T8" fmla="*/ 9 w 21"/>
                <a:gd name="T9" fmla="*/ 14 h 27"/>
                <a:gd name="T10" fmla="*/ 6 w 21"/>
                <a:gd name="T11" fmla="*/ 15 h 27"/>
                <a:gd name="T12" fmla="*/ 6 w 21"/>
                <a:gd name="T13" fmla="*/ 16 h 27"/>
                <a:gd name="T14" fmla="*/ 7 w 21"/>
                <a:gd name="T15" fmla="*/ 19 h 27"/>
                <a:gd name="T16" fmla="*/ 6 w 21"/>
                <a:gd name="T17" fmla="*/ 19 h 27"/>
                <a:gd name="T18" fmla="*/ 4 w 21"/>
                <a:gd name="T19" fmla="*/ 21 h 27"/>
                <a:gd name="T20" fmla="*/ 4 w 21"/>
                <a:gd name="T21" fmla="*/ 23 h 27"/>
                <a:gd name="T22" fmla="*/ 4 w 21"/>
                <a:gd name="T23" fmla="*/ 24 h 27"/>
                <a:gd name="T24" fmla="*/ 4 w 21"/>
                <a:gd name="T25" fmla="*/ 25 h 27"/>
                <a:gd name="T26" fmla="*/ 2 w 21"/>
                <a:gd name="T27" fmla="*/ 26 h 27"/>
                <a:gd name="T28" fmla="*/ 0 w 21"/>
                <a:gd name="T29" fmla="*/ 26 h 27"/>
                <a:gd name="T30" fmla="*/ 0 w 21"/>
                <a:gd name="T31" fmla="*/ 25 h 27"/>
                <a:gd name="T32" fmla="*/ 0 w 21"/>
                <a:gd name="T33" fmla="*/ 23 h 27"/>
                <a:gd name="T34" fmla="*/ 2 w 21"/>
                <a:gd name="T35" fmla="*/ 19 h 27"/>
                <a:gd name="T36" fmla="*/ 2 w 21"/>
                <a:gd name="T37" fmla="*/ 15 h 27"/>
                <a:gd name="T38" fmla="*/ 4 w 21"/>
                <a:gd name="T39" fmla="*/ 15 h 27"/>
                <a:gd name="T40" fmla="*/ 5 w 21"/>
                <a:gd name="T41" fmla="*/ 14 h 27"/>
                <a:gd name="T42" fmla="*/ 8 w 21"/>
                <a:gd name="T43" fmla="*/ 11 h 27"/>
                <a:gd name="T44" fmla="*/ 9 w 21"/>
                <a:gd name="T45" fmla="*/ 10 h 27"/>
                <a:gd name="T46" fmla="*/ 7 w 21"/>
                <a:gd name="T47" fmla="*/ 9 h 27"/>
                <a:gd name="T48" fmla="*/ 7 w 21"/>
                <a:gd name="T49" fmla="*/ 7 h 27"/>
                <a:gd name="T50" fmla="*/ 7 w 21"/>
                <a:gd name="T51" fmla="*/ 6 h 27"/>
                <a:gd name="T52" fmla="*/ 10 w 21"/>
                <a:gd name="T53" fmla="*/ 7 h 27"/>
                <a:gd name="T54" fmla="*/ 11 w 21"/>
                <a:gd name="T55" fmla="*/ 8 h 27"/>
                <a:gd name="T56" fmla="*/ 12 w 21"/>
                <a:gd name="T57" fmla="*/ 8 h 27"/>
                <a:gd name="T58" fmla="*/ 14 w 21"/>
                <a:gd name="T59" fmla="*/ 8 h 27"/>
                <a:gd name="T60" fmla="*/ 14 w 21"/>
                <a:gd name="T61" fmla="*/ 6 h 27"/>
                <a:gd name="T62" fmla="*/ 17 w 21"/>
                <a:gd name="T63" fmla="*/ 3 h 27"/>
                <a:gd name="T64" fmla="*/ 18 w 21"/>
                <a:gd name="T65" fmla="*/ 0 h 27"/>
                <a:gd name="T66" fmla="*/ 20 w 21"/>
                <a:gd name="T67" fmla="*/ 3 h 27"/>
                <a:gd name="T68" fmla="*/ 20 w 21"/>
                <a:gd name="T69" fmla="*/ 6 h 27"/>
                <a:gd name="T70" fmla="*/ 19 w 21"/>
                <a:gd name="T71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" h="27">
                  <a:moveTo>
                    <a:pt x="19" y="8"/>
                  </a:moveTo>
                  <a:lnTo>
                    <a:pt x="15" y="9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9" y="14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7" y="3"/>
                  </a:lnTo>
                  <a:lnTo>
                    <a:pt x="18" y="0"/>
                  </a:lnTo>
                  <a:lnTo>
                    <a:pt x="20" y="3"/>
                  </a:lnTo>
                  <a:lnTo>
                    <a:pt x="20" y="6"/>
                  </a:lnTo>
                  <a:lnTo>
                    <a:pt x="19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3" name="Freeform 536">
              <a:extLst>
                <a:ext uri="{FF2B5EF4-FFF2-40B4-BE49-F238E27FC236}">
                  <a16:creationId xmlns:a16="http://schemas.microsoft.com/office/drawing/2014/main" id="{ECB1A7D3-6B6F-45D6-99B9-016596619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4234" y="8753843"/>
              <a:ext cx="5494" cy="10991"/>
            </a:xfrm>
            <a:custGeom>
              <a:avLst/>
              <a:gdLst>
                <a:gd name="T0" fmla="*/ 4 w 5"/>
                <a:gd name="T1" fmla="*/ 6 h 8"/>
                <a:gd name="T2" fmla="*/ 2 w 5"/>
                <a:gd name="T3" fmla="*/ 7 h 8"/>
                <a:gd name="T4" fmla="*/ 0 w 5"/>
                <a:gd name="T5" fmla="*/ 6 h 8"/>
                <a:gd name="T6" fmla="*/ 0 w 5"/>
                <a:gd name="T7" fmla="*/ 3 h 8"/>
                <a:gd name="T8" fmla="*/ 1 w 5"/>
                <a:gd name="T9" fmla="*/ 0 h 8"/>
                <a:gd name="T10" fmla="*/ 2 w 5"/>
                <a:gd name="T11" fmla="*/ 0 h 8"/>
                <a:gd name="T12" fmla="*/ 4 w 5"/>
                <a:gd name="T13" fmla="*/ 3 h 8"/>
                <a:gd name="T14" fmla="*/ 4 w 5"/>
                <a:gd name="T15" fmla="*/ 5 h 8"/>
                <a:gd name="T16" fmla="*/ 4 w 5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4" y="6"/>
                  </a:moveTo>
                  <a:lnTo>
                    <a:pt x="2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4" name="Freeform 537">
              <a:extLst>
                <a:ext uri="{FF2B5EF4-FFF2-40B4-BE49-F238E27FC236}">
                  <a16:creationId xmlns:a16="http://schemas.microsoft.com/office/drawing/2014/main" id="{7C87CE60-AD66-4EF9-930F-B42C9AC10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5225" y="8742853"/>
              <a:ext cx="5494" cy="5494"/>
            </a:xfrm>
            <a:custGeom>
              <a:avLst/>
              <a:gdLst>
                <a:gd name="T0" fmla="*/ 3 w 5"/>
                <a:gd name="T1" fmla="*/ 2 h 4"/>
                <a:gd name="T2" fmla="*/ 4 w 5"/>
                <a:gd name="T3" fmla="*/ 3 h 4"/>
                <a:gd name="T4" fmla="*/ 1 w 5"/>
                <a:gd name="T5" fmla="*/ 2 h 4"/>
                <a:gd name="T6" fmla="*/ 0 w 5"/>
                <a:gd name="T7" fmla="*/ 0 h 4"/>
                <a:gd name="T8" fmla="*/ 1 w 5"/>
                <a:gd name="T9" fmla="*/ 0 h 4"/>
                <a:gd name="T10" fmla="*/ 2 w 5"/>
                <a:gd name="T11" fmla="*/ 1 h 4"/>
                <a:gd name="T12" fmla="*/ 3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2"/>
                  </a:moveTo>
                  <a:lnTo>
                    <a:pt x="4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5" name="Freeform 538">
              <a:extLst>
                <a:ext uri="{FF2B5EF4-FFF2-40B4-BE49-F238E27FC236}">
                  <a16:creationId xmlns:a16="http://schemas.microsoft.com/office/drawing/2014/main" id="{248D0B51-8FB9-4FA7-8C02-4BCC07AB9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5225" y="8731862"/>
              <a:ext cx="21981" cy="16483"/>
            </a:xfrm>
            <a:custGeom>
              <a:avLst/>
              <a:gdLst>
                <a:gd name="T0" fmla="*/ 9 w 18"/>
                <a:gd name="T1" fmla="*/ 10 h 14"/>
                <a:gd name="T2" fmla="*/ 6 w 18"/>
                <a:gd name="T3" fmla="*/ 13 h 14"/>
                <a:gd name="T4" fmla="*/ 4 w 18"/>
                <a:gd name="T5" fmla="*/ 11 h 14"/>
                <a:gd name="T6" fmla="*/ 0 w 18"/>
                <a:gd name="T7" fmla="*/ 8 h 14"/>
                <a:gd name="T8" fmla="*/ 2 w 18"/>
                <a:gd name="T9" fmla="*/ 8 h 14"/>
                <a:gd name="T10" fmla="*/ 3 w 18"/>
                <a:gd name="T11" fmla="*/ 7 h 14"/>
                <a:gd name="T12" fmla="*/ 3 w 18"/>
                <a:gd name="T13" fmla="*/ 6 h 14"/>
                <a:gd name="T14" fmla="*/ 5 w 18"/>
                <a:gd name="T15" fmla="*/ 5 h 14"/>
                <a:gd name="T16" fmla="*/ 9 w 18"/>
                <a:gd name="T17" fmla="*/ 4 h 14"/>
                <a:gd name="T18" fmla="*/ 11 w 18"/>
                <a:gd name="T19" fmla="*/ 4 h 14"/>
                <a:gd name="T20" fmla="*/ 13 w 18"/>
                <a:gd name="T21" fmla="*/ 2 h 14"/>
                <a:gd name="T22" fmla="*/ 13 w 18"/>
                <a:gd name="T23" fmla="*/ 1 h 14"/>
                <a:gd name="T24" fmla="*/ 14 w 18"/>
                <a:gd name="T25" fmla="*/ 1 h 14"/>
                <a:gd name="T26" fmla="*/ 16 w 18"/>
                <a:gd name="T27" fmla="*/ 0 h 14"/>
                <a:gd name="T28" fmla="*/ 17 w 18"/>
                <a:gd name="T29" fmla="*/ 1 h 14"/>
                <a:gd name="T30" fmla="*/ 17 w 18"/>
                <a:gd name="T31" fmla="*/ 2 h 14"/>
                <a:gd name="T32" fmla="*/ 15 w 18"/>
                <a:gd name="T33" fmla="*/ 3 h 14"/>
                <a:gd name="T34" fmla="*/ 13 w 18"/>
                <a:gd name="T35" fmla="*/ 5 h 14"/>
                <a:gd name="T36" fmla="*/ 11 w 18"/>
                <a:gd name="T37" fmla="*/ 7 h 14"/>
                <a:gd name="T38" fmla="*/ 9 w 18"/>
                <a:gd name="T39" fmla="*/ 8 h 14"/>
                <a:gd name="T40" fmla="*/ 9 w 18"/>
                <a:gd name="T41" fmla="*/ 8 h 14"/>
                <a:gd name="T42" fmla="*/ 9 w 18"/>
                <a:gd name="T4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4">
                  <a:moveTo>
                    <a:pt x="9" y="10"/>
                  </a:moveTo>
                  <a:lnTo>
                    <a:pt x="6" y="13"/>
                  </a:lnTo>
                  <a:lnTo>
                    <a:pt x="4" y="11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5" y="3"/>
                  </a:lnTo>
                  <a:lnTo>
                    <a:pt x="13" y="5"/>
                  </a:lnTo>
                  <a:lnTo>
                    <a:pt x="11" y="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6" name="Freeform 539">
              <a:extLst>
                <a:ext uri="{FF2B5EF4-FFF2-40B4-BE49-F238E27FC236}">
                  <a16:creationId xmlns:a16="http://schemas.microsoft.com/office/drawing/2014/main" id="{2B5CBB16-7375-4D79-90B9-69A730653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9186" y="8643940"/>
              <a:ext cx="10991" cy="10991"/>
            </a:xfrm>
            <a:custGeom>
              <a:avLst/>
              <a:gdLst>
                <a:gd name="T0" fmla="*/ 6 w 9"/>
                <a:gd name="T1" fmla="*/ 7 h 9"/>
                <a:gd name="T2" fmla="*/ 3 w 9"/>
                <a:gd name="T3" fmla="*/ 8 h 9"/>
                <a:gd name="T4" fmla="*/ 1 w 9"/>
                <a:gd name="T5" fmla="*/ 7 h 9"/>
                <a:gd name="T6" fmla="*/ 0 w 9"/>
                <a:gd name="T7" fmla="*/ 3 h 9"/>
                <a:gd name="T8" fmla="*/ 3 w 9"/>
                <a:gd name="T9" fmla="*/ 0 h 9"/>
                <a:gd name="T10" fmla="*/ 7 w 9"/>
                <a:gd name="T11" fmla="*/ 3 h 9"/>
                <a:gd name="T12" fmla="*/ 8 w 9"/>
                <a:gd name="T13" fmla="*/ 4 h 9"/>
                <a:gd name="T14" fmla="*/ 6 w 9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6" y="7"/>
                  </a:moveTo>
                  <a:lnTo>
                    <a:pt x="3" y="8"/>
                  </a:lnTo>
                  <a:lnTo>
                    <a:pt x="1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3"/>
                  </a:lnTo>
                  <a:lnTo>
                    <a:pt x="8" y="4"/>
                  </a:lnTo>
                  <a:lnTo>
                    <a:pt x="6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7" name="Freeform 540">
              <a:extLst>
                <a:ext uri="{FF2B5EF4-FFF2-40B4-BE49-F238E27FC236}">
                  <a16:creationId xmlns:a16="http://schemas.microsoft.com/office/drawing/2014/main" id="{401B612D-3AEA-4807-8179-3EA14090F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5670" y="8627452"/>
              <a:ext cx="10991" cy="21981"/>
            </a:xfrm>
            <a:custGeom>
              <a:avLst/>
              <a:gdLst>
                <a:gd name="T0" fmla="*/ 3 w 7"/>
                <a:gd name="T1" fmla="*/ 16 h 17"/>
                <a:gd name="T2" fmla="*/ 0 w 7"/>
                <a:gd name="T3" fmla="*/ 16 h 17"/>
                <a:gd name="T4" fmla="*/ 0 w 7"/>
                <a:gd name="T5" fmla="*/ 14 h 17"/>
                <a:gd name="T6" fmla="*/ 2 w 7"/>
                <a:gd name="T7" fmla="*/ 9 h 17"/>
                <a:gd name="T8" fmla="*/ 2 w 7"/>
                <a:gd name="T9" fmla="*/ 6 h 17"/>
                <a:gd name="T10" fmla="*/ 4 w 7"/>
                <a:gd name="T11" fmla="*/ 2 h 17"/>
                <a:gd name="T12" fmla="*/ 5 w 7"/>
                <a:gd name="T13" fmla="*/ 1 h 17"/>
                <a:gd name="T14" fmla="*/ 6 w 7"/>
                <a:gd name="T15" fmla="*/ 0 h 17"/>
                <a:gd name="T16" fmla="*/ 6 w 7"/>
                <a:gd name="T17" fmla="*/ 2 h 17"/>
                <a:gd name="T18" fmla="*/ 6 w 7"/>
                <a:gd name="T19" fmla="*/ 7 h 17"/>
                <a:gd name="T20" fmla="*/ 4 w 7"/>
                <a:gd name="T21" fmla="*/ 11 h 17"/>
                <a:gd name="T22" fmla="*/ 3 w 7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7">
                  <a:moveTo>
                    <a:pt x="3" y="16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2" y="9"/>
                  </a:lnTo>
                  <a:lnTo>
                    <a:pt x="2" y="6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7"/>
                  </a:lnTo>
                  <a:lnTo>
                    <a:pt x="4" y="11"/>
                  </a:lnTo>
                  <a:lnTo>
                    <a:pt x="3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8" name="Freeform 541">
              <a:extLst>
                <a:ext uri="{FF2B5EF4-FFF2-40B4-BE49-F238E27FC236}">
                  <a16:creationId xmlns:a16="http://schemas.microsoft.com/office/drawing/2014/main" id="{A3C06044-AF5E-429E-96E4-8E592C9CB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1709" y="8588988"/>
              <a:ext cx="5497" cy="5494"/>
            </a:xfrm>
            <a:custGeom>
              <a:avLst/>
              <a:gdLst>
                <a:gd name="T0" fmla="*/ 1 w 4"/>
                <a:gd name="T1" fmla="*/ 5 h 6"/>
                <a:gd name="T2" fmla="*/ 0 w 4"/>
                <a:gd name="T3" fmla="*/ 5 h 6"/>
                <a:gd name="T4" fmla="*/ 1 w 4"/>
                <a:gd name="T5" fmla="*/ 2 h 6"/>
                <a:gd name="T6" fmla="*/ 3 w 4"/>
                <a:gd name="T7" fmla="*/ 0 h 6"/>
                <a:gd name="T8" fmla="*/ 3 w 4"/>
                <a:gd name="T9" fmla="*/ 1 h 6"/>
                <a:gd name="T10" fmla="*/ 1 w 4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1" y="5"/>
                  </a:move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9" name="Freeform 542">
              <a:extLst>
                <a:ext uri="{FF2B5EF4-FFF2-40B4-BE49-F238E27FC236}">
                  <a16:creationId xmlns:a16="http://schemas.microsoft.com/office/drawing/2014/main" id="{746A3BCE-61AB-4774-88E2-EA80B0D1F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3689" y="8556017"/>
              <a:ext cx="10991" cy="5494"/>
            </a:xfrm>
            <a:custGeom>
              <a:avLst/>
              <a:gdLst>
                <a:gd name="T0" fmla="*/ 4 w 7"/>
                <a:gd name="T1" fmla="*/ 4 h 5"/>
                <a:gd name="T2" fmla="*/ 2 w 7"/>
                <a:gd name="T3" fmla="*/ 4 h 5"/>
                <a:gd name="T4" fmla="*/ 0 w 7"/>
                <a:gd name="T5" fmla="*/ 4 h 5"/>
                <a:gd name="T6" fmla="*/ 0 w 7"/>
                <a:gd name="T7" fmla="*/ 3 h 5"/>
                <a:gd name="T8" fmla="*/ 4 w 7"/>
                <a:gd name="T9" fmla="*/ 0 h 5"/>
                <a:gd name="T10" fmla="*/ 6 w 7"/>
                <a:gd name="T11" fmla="*/ 1 h 5"/>
                <a:gd name="T12" fmla="*/ 5 w 7"/>
                <a:gd name="T13" fmla="*/ 3 h 5"/>
                <a:gd name="T14" fmla="*/ 4 w 7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4" y="4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4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0" name="Freeform 543">
              <a:extLst>
                <a:ext uri="{FF2B5EF4-FFF2-40B4-BE49-F238E27FC236}">
                  <a16:creationId xmlns:a16="http://schemas.microsoft.com/office/drawing/2014/main" id="{AE6781D5-0FCB-4B17-A44F-FD0AB6349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2700" y="8556017"/>
              <a:ext cx="10991" cy="16483"/>
            </a:xfrm>
            <a:custGeom>
              <a:avLst/>
              <a:gdLst>
                <a:gd name="T0" fmla="*/ 3 w 8"/>
                <a:gd name="T1" fmla="*/ 11 h 13"/>
                <a:gd name="T2" fmla="*/ 1 w 8"/>
                <a:gd name="T3" fmla="*/ 12 h 13"/>
                <a:gd name="T4" fmla="*/ 0 w 8"/>
                <a:gd name="T5" fmla="*/ 11 h 13"/>
                <a:gd name="T6" fmla="*/ 0 w 8"/>
                <a:gd name="T7" fmla="*/ 11 h 13"/>
                <a:gd name="T8" fmla="*/ 1 w 8"/>
                <a:gd name="T9" fmla="*/ 9 h 13"/>
                <a:gd name="T10" fmla="*/ 1 w 8"/>
                <a:gd name="T11" fmla="*/ 8 h 13"/>
                <a:gd name="T12" fmla="*/ 0 w 8"/>
                <a:gd name="T13" fmla="*/ 7 h 13"/>
                <a:gd name="T14" fmla="*/ 2 w 8"/>
                <a:gd name="T15" fmla="*/ 2 h 13"/>
                <a:gd name="T16" fmla="*/ 1 w 8"/>
                <a:gd name="T17" fmla="*/ 0 h 13"/>
                <a:gd name="T18" fmla="*/ 6 w 8"/>
                <a:gd name="T19" fmla="*/ 0 h 13"/>
                <a:gd name="T20" fmla="*/ 7 w 8"/>
                <a:gd name="T21" fmla="*/ 2 h 13"/>
                <a:gd name="T22" fmla="*/ 7 w 8"/>
                <a:gd name="T23" fmla="*/ 7 h 13"/>
                <a:gd name="T24" fmla="*/ 3 w 8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3">
                  <a:moveTo>
                    <a:pt x="3" y="11"/>
                  </a:moveTo>
                  <a:lnTo>
                    <a:pt x="1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2" y="2"/>
                  </a:lnTo>
                  <a:lnTo>
                    <a:pt x="1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7"/>
                  </a:lnTo>
                  <a:lnTo>
                    <a:pt x="3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1" name="Freeform 544">
              <a:extLst>
                <a:ext uri="{FF2B5EF4-FFF2-40B4-BE49-F238E27FC236}">
                  <a16:creationId xmlns:a16="http://schemas.microsoft.com/office/drawing/2014/main" id="{A519A1C0-A6F9-4B4D-9982-A4DC5D3A1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3244" y="8545026"/>
              <a:ext cx="10991" cy="10991"/>
            </a:xfrm>
            <a:custGeom>
              <a:avLst/>
              <a:gdLst>
                <a:gd name="T0" fmla="*/ 1 w 8"/>
                <a:gd name="T1" fmla="*/ 0 h 9"/>
                <a:gd name="T2" fmla="*/ 2 w 8"/>
                <a:gd name="T3" fmla="*/ 1 h 9"/>
                <a:gd name="T4" fmla="*/ 3 w 8"/>
                <a:gd name="T5" fmla="*/ 1 h 9"/>
                <a:gd name="T6" fmla="*/ 5 w 8"/>
                <a:gd name="T7" fmla="*/ 1 h 9"/>
                <a:gd name="T8" fmla="*/ 6 w 8"/>
                <a:gd name="T9" fmla="*/ 1 h 9"/>
                <a:gd name="T10" fmla="*/ 7 w 8"/>
                <a:gd name="T11" fmla="*/ 3 h 9"/>
                <a:gd name="T12" fmla="*/ 7 w 8"/>
                <a:gd name="T13" fmla="*/ 5 h 9"/>
                <a:gd name="T14" fmla="*/ 5 w 8"/>
                <a:gd name="T15" fmla="*/ 5 h 9"/>
                <a:gd name="T16" fmla="*/ 4 w 8"/>
                <a:gd name="T17" fmla="*/ 6 h 9"/>
                <a:gd name="T18" fmla="*/ 3 w 8"/>
                <a:gd name="T19" fmla="*/ 8 h 9"/>
                <a:gd name="T20" fmla="*/ 1 w 8"/>
                <a:gd name="T21" fmla="*/ 7 h 9"/>
                <a:gd name="T22" fmla="*/ 0 w 8"/>
                <a:gd name="T23" fmla="*/ 6 h 9"/>
                <a:gd name="T24" fmla="*/ 0 w 8"/>
                <a:gd name="T25" fmla="*/ 4 h 9"/>
                <a:gd name="T26" fmla="*/ 1 w 8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9">
                  <a:moveTo>
                    <a:pt x="1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2" name="Freeform 545">
              <a:extLst>
                <a:ext uri="{FF2B5EF4-FFF2-40B4-BE49-F238E27FC236}">
                  <a16:creationId xmlns:a16="http://schemas.microsoft.com/office/drawing/2014/main" id="{A61719F3-E2BE-4F9E-8537-ACAD839BB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0879" y="8528539"/>
              <a:ext cx="5494" cy="5497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3 h 4"/>
                <a:gd name="T4" fmla="*/ 0 w 4"/>
                <a:gd name="T5" fmla="*/ 2 h 4"/>
                <a:gd name="T6" fmla="*/ 0 w 4"/>
                <a:gd name="T7" fmla="*/ 1 h 4"/>
                <a:gd name="T8" fmla="*/ 0 w 4"/>
                <a:gd name="T9" fmla="*/ 0 h 4"/>
                <a:gd name="T10" fmla="*/ 1 w 4"/>
                <a:gd name="T11" fmla="*/ 0 h 4"/>
                <a:gd name="T12" fmla="*/ 3 w 4"/>
                <a:gd name="T13" fmla="*/ 1 h 4"/>
                <a:gd name="T14" fmla="*/ 2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3" name="Freeform 546">
              <a:extLst>
                <a:ext uri="{FF2B5EF4-FFF2-40B4-BE49-F238E27FC236}">
                  <a16:creationId xmlns:a16="http://schemas.microsoft.com/office/drawing/2014/main" id="{C1FCEB89-6B27-4759-A09F-0D841B0AA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9728" y="8528539"/>
              <a:ext cx="5497" cy="10991"/>
            </a:xfrm>
            <a:custGeom>
              <a:avLst/>
              <a:gdLst>
                <a:gd name="T0" fmla="*/ 2 w 6"/>
                <a:gd name="T1" fmla="*/ 10 h 11"/>
                <a:gd name="T2" fmla="*/ 1 w 6"/>
                <a:gd name="T3" fmla="*/ 10 h 11"/>
                <a:gd name="T4" fmla="*/ 0 w 6"/>
                <a:gd name="T5" fmla="*/ 7 h 11"/>
                <a:gd name="T6" fmla="*/ 0 w 6"/>
                <a:gd name="T7" fmla="*/ 6 h 11"/>
                <a:gd name="T8" fmla="*/ 1 w 6"/>
                <a:gd name="T9" fmla="*/ 6 h 11"/>
                <a:gd name="T10" fmla="*/ 3 w 6"/>
                <a:gd name="T11" fmla="*/ 0 h 11"/>
                <a:gd name="T12" fmla="*/ 3 w 6"/>
                <a:gd name="T13" fmla="*/ 2 h 11"/>
                <a:gd name="T14" fmla="*/ 4 w 6"/>
                <a:gd name="T15" fmla="*/ 4 h 11"/>
                <a:gd name="T16" fmla="*/ 5 w 6"/>
                <a:gd name="T17" fmla="*/ 5 h 11"/>
                <a:gd name="T18" fmla="*/ 4 w 6"/>
                <a:gd name="T19" fmla="*/ 7 h 11"/>
                <a:gd name="T20" fmla="*/ 3 w 6"/>
                <a:gd name="T21" fmla="*/ 7 h 11"/>
                <a:gd name="T22" fmla="*/ 2 w 6"/>
                <a:gd name="T2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1">
                  <a:moveTo>
                    <a:pt x="2" y="10"/>
                  </a:moveTo>
                  <a:lnTo>
                    <a:pt x="1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4" name="Freeform 547">
              <a:extLst>
                <a:ext uri="{FF2B5EF4-FFF2-40B4-BE49-F238E27FC236}">
                  <a16:creationId xmlns:a16="http://schemas.microsoft.com/office/drawing/2014/main" id="{6BEA6CD2-0683-4E1A-97F4-965BC1FCF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10718" y="8517548"/>
              <a:ext cx="10991" cy="10991"/>
            </a:xfrm>
            <a:custGeom>
              <a:avLst/>
              <a:gdLst>
                <a:gd name="T0" fmla="*/ 4 w 7"/>
                <a:gd name="T1" fmla="*/ 5 h 8"/>
                <a:gd name="T2" fmla="*/ 1 w 7"/>
                <a:gd name="T3" fmla="*/ 7 h 8"/>
                <a:gd name="T4" fmla="*/ 0 w 7"/>
                <a:gd name="T5" fmla="*/ 7 h 8"/>
                <a:gd name="T6" fmla="*/ 1 w 7"/>
                <a:gd name="T7" fmla="*/ 5 h 8"/>
                <a:gd name="T8" fmla="*/ 1 w 7"/>
                <a:gd name="T9" fmla="*/ 4 h 8"/>
                <a:gd name="T10" fmla="*/ 2 w 7"/>
                <a:gd name="T11" fmla="*/ 2 h 8"/>
                <a:gd name="T12" fmla="*/ 5 w 7"/>
                <a:gd name="T13" fmla="*/ 0 h 8"/>
                <a:gd name="T14" fmla="*/ 6 w 7"/>
                <a:gd name="T15" fmla="*/ 0 h 8"/>
                <a:gd name="T16" fmla="*/ 4 w 7"/>
                <a:gd name="T17" fmla="*/ 4 h 8"/>
                <a:gd name="T18" fmla="*/ 4 w 7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5" name="Freeform 548">
              <a:extLst>
                <a:ext uri="{FF2B5EF4-FFF2-40B4-BE49-F238E27FC236}">
                  <a16:creationId xmlns:a16="http://schemas.microsoft.com/office/drawing/2014/main" id="{31767624-D311-490A-8C08-58FCBD1E7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1709" y="8495568"/>
              <a:ext cx="5497" cy="5497"/>
            </a:xfrm>
            <a:custGeom>
              <a:avLst/>
              <a:gdLst>
                <a:gd name="T0" fmla="*/ 4 w 5"/>
                <a:gd name="T1" fmla="*/ 3 h 6"/>
                <a:gd name="T2" fmla="*/ 1 w 5"/>
                <a:gd name="T3" fmla="*/ 5 h 6"/>
                <a:gd name="T4" fmla="*/ 0 w 5"/>
                <a:gd name="T5" fmla="*/ 4 h 6"/>
                <a:gd name="T6" fmla="*/ 1 w 5"/>
                <a:gd name="T7" fmla="*/ 1 h 6"/>
                <a:gd name="T8" fmla="*/ 1 w 5"/>
                <a:gd name="T9" fmla="*/ 0 h 6"/>
                <a:gd name="T10" fmla="*/ 3 w 5"/>
                <a:gd name="T11" fmla="*/ 1 h 6"/>
                <a:gd name="T12" fmla="*/ 4 w 5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lnTo>
                    <a:pt x="1" y="5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6" name="Freeform 549">
              <a:extLst>
                <a:ext uri="{FF2B5EF4-FFF2-40B4-BE49-F238E27FC236}">
                  <a16:creationId xmlns:a16="http://schemas.microsoft.com/office/drawing/2014/main" id="{D4513DD9-D4D0-4CFF-AD77-932AB2F5A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1709" y="8490074"/>
              <a:ext cx="93420" cy="131884"/>
            </a:xfrm>
            <a:custGeom>
              <a:avLst/>
              <a:gdLst>
                <a:gd name="T0" fmla="*/ 54 w 75"/>
                <a:gd name="T1" fmla="*/ 13 h 105"/>
                <a:gd name="T2" fmla="*/ 61 w 75"/>
                <a:gd name="T3" fmla="*/ 10 h 105"/>
                <a:gd name="T4" fmla="*/ 65 w 75"/>
                <a:gd name="T5" fmla="*/ 14 h 105"/>
                <a:gd name="T6" fmla="*/ 59 w 75"/>
                <a:gd name="T7" fmla="*/ 24 h 105"/>
                <a:gd name="T8" fmla="*/ 69 w 75"/>
                <a:gd name="T9" fmla="*/ 27 h 105"/>
                <a:gd name="T10" fmla="*/ 72 w 75"/>
                <a:gd name="T11" fmla="*/ 32 h 105"/>
                <a:gd name="T12" fmla="*/ 74 w 75"/>
                <a:gd name="T13" fmla="*/ 36 h 105"/>
                <a:gd name="T14" fmla="*/ 65 w 75"/>
                <a:gd name="T15" fmla="*/ 48 h 105"/>
                <a:gd name="T16" fmla="*/ 60 w 75"/>
                <a:gd name="T17" fmla="*/ 61 h 105"/>
                <a:gd name="T18" fmla="*/ 57 w 75"/>
                <a:gd name="T19" fmla="*/ 73 h 105"/>
                <a:gd name="T20" fmla="*/ 53 w 75"/>
                <a:gd name="T21" fmla="*/ 90 h 105"/>
                <a:gd name="T22" fmla="*/ 45 w 75"/>
                <a:gd name="T23" fmla="*/ 89 h 105"/>
                <a:gd name="T24" fmla="*/ 40 w 75"/>
                <a:gd name="T25" fmla="*/ 100 h 105"/>
                <a:gd name="T26" fmla="*/ 34 w 75"/>
                <a:gd name="T27" fmla="*/ 101 h 105"/>
                <a:gd name="T28" fmla="*/ 37 w 75"/>
                <a:gd name="T29" fmla="*/ 95 h 105"/>
                <a:gd name="T30" fmla="*/ 34 w 75"/>
                <a:gd name="T31" fmla="*/ 84 h 105"/>
                <a:gd name="T32" fmla="*/ 37 w 75"/>
                <a:gd name="T33" fmla="*/ 82 h 105"/>
                <a:gd name="T34" fmla="*/ 35 w 75"/>
                <a:gd name="T35" fmla="*/ 79 h 105"/>
                <a:gd name="T36" fmla="*/ 30 w 75"/>
                <a:gd name="T37" fmla="*/ 85 h 105"/>
                <a:gd name="T38" fmla="*/ 30 w 75"/>
                <a:gd name="T39" fmla="*/ 92 h 105"/>
                <a:gd name="T40" fmla="*/ 31 w 75"/>
                <a:gd name="T41" fmla="*/ 98 h 105"/>
                <a:gd name="T42" fmla="*/ 19 w 75"/>
                <a:gd name="T43" fmla="*/ 94 h 105"/>
                <a:gd name="T44" fmla="*/ 22 w 75"/>
                <a:gd name="T45" fmla="*/ 88 h 105"/>
                <a:gd name="T46" fmla="*/ 21 w 75"/>
                <a:gd name="T47" fmla="*/ 80 h 105"/>
                <a:gd name="T48" fmla="*/ 19 w 75"/>
                <a:gd name="T49" fmla="*/ 74 h 105"/>
                <a:gd name="T50" fmla="*/ 19 w 75"/>
                <a:gd name="T51" fmla="*/ 65 h 105"/>
                <a:gd name="T52" fmla="*/ 26 w 75"/>
                <a:gd name="T53" fmla="*/ 58 h 105"/>
                <a:gd name="T54" fmla="*/ 30 w 75"/>
                <a:gd name="T55" fmla="*/ 47 h 105"/>
                <a:gd name="T56" fmla="*/ 30 w 75"/>
                <a:gd name="T57" fmla="*/ 39 h 105"/>
                <a:gd name="T58" fmla="*/ 22 w 75"/>
                <a:gd name="T59" fmla="*/ 28 h 105"/>
                <a:gd name="T60" fmla="*/ 17 w 75"/>
                <a:gd name="T61" fmla="*/ 30 h 105"/>
                <a:gd name="T62" fmla="*/ 18 w 75"/>
                <a:gd name="T63" fmla="*/ 39 h 105"/>
                <a:gd name="T64" fmla="*/ 23 w 75"/>
                <a:gd name="T65" fmla="*/ 39 h 105"/>
                <a:gd name="T66" fmla="*/ 23 w 75"/>
                <a:gd name="T67" fmla="*/ 44 h 105"/>
                <a:gd name="T68" fmla="*/ 19 w 75"/>
                <a:gd name="T69" fmla="*/ 44 h 105"/>
                <a:gd name="T70" fmla="*/ 11 w 75"/>
                <a:gd name="T71" fmla="*/ 44 h 105"/>
                <a:gd name="T72" fmla="*/ 7 w 75"/>
                <a:gd name="T73" fmla="*/ 46 h 105"/>
                <a:gd name="T74" fmla="*/ 3 w 75"/>
                <a:gd name="T75" fmla="*/ 38 h 105"/>
                <a:gd name="T76" fmla="*/ 3 w 75"/>
                <a:gd name="T77" fmla="*/ 31 h 105"/>
                <a:gd name="T78" fmla="*/ 10 w 75"/>
                <a:gd name="T79" fmla="*/ 39 h 105"/>
                <a:gd name="T80" fmla="*/ 9 w 75"/>
                <a:gd name="T81" fmla="*/ 33 h 105"/>
                <a:gd name="T82" fmla="*/ 0 w 75"/>
                <a:gd name="T83" fmla="*/ 25 h 105"/>
                <a:gd name="T84" fmla="*/ 4 w 75"/>
                <a:gd name="T85" fmla="*/ 20 h 105"/>
                <a:gd name="T86" fmla="*/ 7 w 75"/>
                <a:gd name="T87" fmla="*/ 19 h 105"/>
                <a:gd name="T88" fmla="*/ 15 w 75"/>
                <a:gd name="T89" fmla="*/ 15 h 105"/>
                <a:gd name="T90" fmla="*/ 18 w 75"/>
                <a:gd name="T91" fmla="*/ 12 h 105"/>
                <a:gd name="T92" fmla="*/ 26 w 75"/>
                <a:gd name="T93" fmla="*/ 7 h 105"/>
                <a:gd name="T94" fmla="*/ 33 w 75"/>
                <a:gd name="T95" fmla="*/ 1 h 105"/>
                <a:gd name="T96" fmla="*/ 42 w 75"/>
                <a:gd name="T97" fmla="*/ 2 h 105"/>
                <a:gd name="T98" fmla="*/ 48 w 75"/>
                <a:gd name="T99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" h="105">
                  <a:moveTo>
                    <a:pt x="48" y="12"/>
                  </a:moveTo>
                  <a:lnTo>
                    <a:pt x="52" y="13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1"/>
                  </a:lnTo>
                  <a:lnTo>
                    <a:pt x="61" y="10"/>
                  </a:lnTo>
                  <a:lnTo>
                    <a:pt x="63" y="11"/>
                  </a:lnTo>
                  <a:lnTo>
                    <a:pt x="64" y="12"/>
                  </a:lnTo>
                  <a:lnTo>
                    <a:pt x="65" y="14"/>
                  </a:lnTo>
                  <a:lnTo>
                    <a:pt x="64" y="15"/>
                  </a:lnTo>
                  <a:lnTo>
                    <a:pt x="61" y="19"/>
                  </a:lnTo>
                  <a:lnTo>
                    <a:pt x="59" y="24"/>
                  </a:lnTo>
                  <a:lnTo>
                    <a:pt x="64" y="25"/>
                  </a:lnTo>
                  <a:lnTo>
                    <a:pt x="70" y="25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71" y="30"/>
                  </a:lnTo>
                  <a:lnTo>
                    <a:pt x="72" y="32"/>
                  </a:lnTo>
                  <a:lnTo>
                    <a:pt x="71" y="33"/>
                  </a:lnTo>
                  <a:lnTo>
                    <a:pt x="71" y="35"/>
                  </a:lnTo>
                  <a:lnTo>
                    <a:pt x="74" y="36"/>
                  </a:lnTo>
                  <a:lnTo>
                    <a:pt x="73" y="37"/>
                  </a:lnTo>
                  <a:lnTo>
                    <a:pt x="72" y="39"/>
                  </a:lnTo>
                  <a:lnTo>
                    <a:pt x="65" y="48"/>
                  </a:lnTo>
                  <a:lnTo>
                    <a:pt x="63" y="53"/>
                  </a:lnTo>
                  <a:lnTo>
                    <a:pt x="61" y="58"/>
                  </a:lnTo>
                  <a:lnTo>
                    <a:pt x="60" y="61"/>
                  </a:lnTo>
                  <a:lnTo>
                    <a:pt x="59" y="65"/>
                  </a:lnTo>
                  <a:lnTo>
                    <a:pt x="58" y="69"/>
                  </a:lnTo>
                  <a:lnTo>
                    <a:pt x="57" y="73"/>
                  </a:lnTo>
                  <a:lnTo>
                    <a:pt x="57" y="77"/>
                  </a:lnTo>
                  <a:lnTo>
                    <a:pt x="57" y="81"/>
                  </a:lnTo>
                  <a:lnTo>
                    <a:pt x="53" y="90"/>
                  </a:lnTo>
                  <a:lnTo>
                    <a:pt x="50" y="90"/>
                  </a:lnTo>
                  <a:lnTo>
                    <a:pt x="47" y="89"/>
                  </a:lnTo>
                  <a:lnTo>
                    <a:pt x="45" y="89"/>
                  </a:lnTo>
                  <a:lnTo>
                    <a:pt x="44" y="91"/>
                  </a:lnTo>
                  <a:lnTo>
                    <a:pt x="46" y="96"/>
                  </a:lnTo>
                  <a:lnTo>
                    <a:pt x="40" y="100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1"/>
                  </a:lnTo>
                  <a:lnTo>
                    <a:pt x="35" y="100"/>
                  </a:lnTo>
                  <a:lnTo>
                    <a:pt x="36" y="99"/>
                  </a:lnTo>
                  <a:lnTo>
                    <a:pt x="37" y="95"/>
                  </a:lnTo>
                  <a:lnTo>
                    <a:pt x="36" y="91"/>
                  </a:lnTo>
                  <a:lnTo>
                    <a:pt x="35" y="86"/>
                  </a:lnTo>
                  <a:lnTo>
                    <a:pt x="34" y="84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7" y="82"/>
                  </a:lnTo>
                  <a:lnTo>
                    <a:pt x="37" y="81"/>
                  </a:lnTo>
                  <a:lnTo>
                    <a:pt x="36" y="80"/>
                  </a:lnTo>
                  <a:lnTo>
                    <a:pt x="35" y="79"/>
                  </a:lnTo>
                  <a:lnTo>
                    <a:pt x="32" y="79"/>
                  </a:lnTo>
                  <a:lnTo>
                    <a:pt x="31" y="81"/>
                  </a:lnTo>
                  <a:lnTo>
                    <a:pt x="30" y="85"/>
                  </a:lnTo>
                  <a:lnTo>
                    <a:pt x="29" y="88"/>
                  </a:lnTo>
                  <a:lnTo>
                    <a:pt x="29" y="90"/>
                  </a:lnTo>
                  <a:lnTo>
                    <a:pt x="30" y="92"/>
                  </a:lnTo>
                  <a:lnTo>
                    <a:pt x="32" y="95"/>
                  </a:lnTo>
                  <a:lnTo>
                    <a:pt x="31" y="97"/>
                  </a:lnTo>
                  <a:lnTo>
                    <a:pt x="31" y="98"/>
                  </a:lnTo>
                  <a:lnTo>
                    <a:pt x="22" y="95"/>
                  </a:lnTo>
                  <a:lnTo>
                    <a:pt x="20" y="95"/>
                  </a:lnTo>
                  <a:lnTo>
                    <a:pt x="19" y="94"/>
                  </a:lnTo>
                  <a:lnTo>
                    <a:pt x="17" y="90"/>
                  </a:lnTo>
                  <a:lnTo>
                    <a:pt x="20" y="89"/>
                  </a:lnTo>
                  <a:lnTo>
                    <a:pt x="22" y="88"/>
                  </a:lnTo>
                  <a:lnTo>
                    <a:pt x="22" y="87"/>
                  </a:lnTo>
                  <a:lnTo>
                    <a:pt x="22" y="83"/>
                  </a:lnTo>
                  <a:lnTo>
                    <a:pt x="21" y="80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9" y="74"/>
                  </a:lnTo>
                  <a:lnTo>
                    <a:pt x="19" y="71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22" y="64"/>
                  </a:lnTo>
                  <a:lnTo>
                    <a:pt x="25" y="61"/>
                  </a:lnTo>
                  <a:lnTo>
                    <a:pt x="26" y="58"/>
                  </a:lnTo>
                  <a:lnTo>
                    <a:pt x="30" y="53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8" y="46"/>
                  </a:lnTo>
                  <a:lnTo>
                    <a:pt x="30" y="43"/>
                  </a:lnTo>
                  <a:lnTo>
                    <a:pt x="30" y="39"/>
                  </a:lnTo>
                  <a:lnTo>
                    <a:pt x="26" y="35"/>
                  </a:lnTo>
                  <a:lnTo>
                    <a:pt x="24" y="30"/>
                  </a:lnTo>
                  <a:lnTo>
                    <a:pt x="22" y="28"/>
                  </a:lnTo>
                  <a:lnTo>
                    <a:pt x="20" y="27"/>
                  </a:lnTo>
                  <a:lnTo>
                    <a:pt x="18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1" y="38"/>
                  </a:lnTo>
                  <a:lnTo>
                    <a:pt x="23" y="39"/>
                  </a:lnTo>
                  <a:lnTo>
                    <a:pt x="24" y="41"/>
                  </a:lnTo>
                  <a:lnTo>
                    <a:pt x="24" y="42"/>
                  </a:lnTo>
                  <a:lnTo>
                    <a:pt x="23" y="44"/>
                  </a:lnTo>
                  <a:lnTo>
                    <a:pt x="22" y="45"/>
                  </a:lnTo>
                  <a:lnTo>
                    <a:pt x="20" y="45"/>
                  </a:lnTo>
                  <a:lnTo>
                    <a:pt x="19" y="44"/>
                  </a:lnTo>
                  <a:lnTo>
                    <a:pt x="17" y="42"/>
                  </a:lnTo>
                  <a:lnTo>
                    <a:pt x="14" y="42"/>
                  </a:lnTo>
                  <a:lnTo>
                    <a:pt x="11" y="44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6" y="41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6" y="34"/>
                  </a:lnTo>
                  <a:lnTo>
                    <a:pt x="7" y="37"/>
                  </a:lnTo>
                  <a:lnTo>
                    <a:pt x="10" y="39"/>
                  </a:lnTo>
                  <a:lnTo>
                    <a:pt x="12" y="39"/>
                  </a:lnTo>
                  <a:lnTo>
                    <a:pt x="11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3" y="27"/>
                  </a:lnTo>
                  <a:lnTo>
                    <a:pt x="0" y="25"/>
                  </a:lnTo>
                  <a:lnTo>
                    <a:pt x="1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9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11" y="16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21" y="12"/>
                  </a:lnTo>
                  <a:lnTo>
                    <a:pt x="24" y="11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7" y="3"/>
                  </a:lnTo>
                  <a:lnTo>
                    <a:pt x="33" y="1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3" y="6"/>
                  </a:lnTo>
                  <a:lnTo>
                    <a:pt x="45" y="9"/>
                  </a:lnTo>
                  <a:lnTo>
                    <a:pt x="48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7" name="Freeform 550">
              <a:extLst>
                <a:ext uri="{FF2B5EF4-FFF2-40B4-BE49-F238E27FC236}">
                  <a16:creationId xmlns:a16="http://schemas.microsoft.com/office/drawing/2014/main" id="{F73A4D2D-24FE-44CA-9792-3689DB1E7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20622" y="8490074"/>
              <a:ext cx="10991" cy="5494"/>
            </a:xfrm>
            <a:custGeom>
              <a:avLst/>
              <a:gdLst>
                <a:gd name="T0" fmla="*/ 3 w 9"/>
                <a:gd name="T1" fmla="*/ 0 h 4"/>
                <a:gd name="T2" fmla="*/ 4 w 9"/>
                <a:gd name="T3" fmla="*/ 1 h 4"/>
                <a:gd name="T4" fmla="*/ 8 w 9"/>
                <a:gd name="T5" fmla="*/ 0 h 4"/>
                <a:gd name="T6" fmla="*/ 8 w 9"/>
                <a:gd name="T7" fmla="*/ 1 h 4"/>
                <a:gd name="T8" fmla="*/ 7 w 9"/>
                <a:gd name="T9" fmla="*/ 2 h 4"/>
                <a:gd name="T10" fmla="*/ 5 w 9"/>
                <a:gd name="T11" fmla="*/ 3 h 4"/>
                <a:gd name="T12" fmla="*/ 3 w 9"/>
                <a:gd name="T13" fmla="*/ 2 h 4"/>
                <a:gd name="T14" fmla="*/ 1 w 9"/>
                <a:gd name="T15" fmla="*/ 2 h 4"/>
                <a:gd name="T16" fmla="*/ 0 w 9"/>
                <a:gd name="T17" fmla="*/ 0 h 4"/>
                <a:gd name="T18" fmla="*/ 1 w 9"/>
                <a:gd name="T19" fmla="*/ 0 h 4"/>
                <a:gd name="T20" fmla="*/ 3 w 9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3" y="0"/>
                  </a:moveTo>
                  <a:lnTo>
                    <a:pt x="4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5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8" name="Freeform 551">
              <a:extLst>
                <a:ext uri="{FF2B5EF4-FFF2-40B4-BE49-F238E27FC236}">
                  <a16:creationId xmlns:a16="http://schemas.microsoft.com/office/drawing/2014/main" id="{3269E9EE-5B52-4924-8311-620638645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26119" y="8479083"/>
              <a:ext cx="5494" cy="5494"/>
            </a:xfrm>
            <a:custGeom>
              <a:avLst/>
              <a:gdLst>
                <a:gd name="T0" fmla="*/ 4 w 5"/>
                <a:gd name="T1" fmla="*/ 2 h 5"/>
                <a:gd name="T2" fmla="*/ 3 w 5"/>
                <a:gd name="T3" fmla="*/ 4 h 5"/>
                <a:gd name="T4" fmla="*/ 0 w 5"/>
                <a:gd name="T5" fmla="*/ 3 h 5"/>
                <a:gd name="T6" fmla="*/ 1 w 5"/>
                <a:gd name="T7" fmla="*/ 2 h 5"/>
                <a:gd name="T8" fmla="*/ 2 w 5"/>
                <a:gd name="T9" fmla="*/ 1 h 5"/>
                <a:gd name="T10" fmla="*/ 2 w 5"/>
                <a:gd name="T11" fmla="*/ 0 h 5"/>
                <a:gd name="T12" fmla="*/ 3 w 5"/>
                <a:gd name="T13" fmla="*/ 2 h 5"/>
                <a:gd name="T14" fmla="*/ 4 w 5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lnTo>
                    <a:pt x="3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2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9" name="Freeform 552">
              <a:extLst>
                <a:ext uri="{FF2B5EF4-FFF2-40B4-BE49-F238E27FC236}">
                  <a16:creationId xmlns:a16="http://schemas.microsoft.com/office/drawing/2014/main" id="{05A85B22-85A4-4DD6-93E3-8DFDE1082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5225" y="8473587"/>
              <a:ext cx="5494" cy="10991"/>
            </a:xfrm>
            <a:custGeom>
              <a:avLst/>
              <a:gdLst>
                <a:gd name="T0" fmla="*/ 3 w 6"/>
                <a:gd name="T1" fmla="*/ 7 h 10"/>
                <a:gd name="T2" fmla="*/ 1 w 6"/>
                <a:gd name="T3" fmla="*/ 9 h 10"/>
                <a:gd name="T4" fmla="*/ 0 w 6"/>
                <a:gd name="T5" fmla="*/ 6 h 10"/>
                <a:gd name="T6" fmla="*/ 1 w 6"/>
                <a:gd name="T7" fmla="*/ 0 h 10"/>
                <a:gd name="T8" fmla="*/ 5 w 6"/>
                <a:gd name="T9" fmla="*/ 1 h 10"/>
                <a:gd name="T10" fmla="*/ 5 w 6"/>
                <a:gd name="T11" fmla="*/ 3 h 10"/>
                <a:gd name="T12" fmla="*/ 3 w 6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3" y="7"/>
                  </a:moveTo>
                  <a:lnTo>
                    <a:pt x="1" y="9"/>
                  </a:lnTo>
                  <a:lnTo>
                    <a:pt x="0" y="6"/>
                  </a:lnTo>
                  <a:lnTo>
                    <a:pt x="1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3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0" name="Freeform 553">
              <a:extLst>
                <a:ext uri="{FF2B5EF4-FFF2-40B4-BE49-F238E27FC236}">
                  <a16:creationId xmlns:a16="http://schemas.microsoft.com/office/drawing/2014/main" id="{E81DC714-1B12-407C-869B-3271C718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09632" y="8473587"/>
              <a:ext cx="104410" cy="71440"/>
            </a:xfrm>
            <a:custGeom>
              <a:avLst/>
              <a:gdLst>
                <a:gd name="T0" fmla="*/ 75 w 83"/>
                <a:gd name="T1" fmla="*/ 6 h 59"/>
                <a:gd name="T2" fmla="*/ 79 w 83"/>
                <a:gd name="T3" fmla="*/ 12 h 59"/>
                <a:gd name="T4" fmla="*/ 81 w 83"/>
                <a:gd name="T5" fmla="*/ 16 h 59"/>
                <a:gd name="T6" fmla="*/ 82 w 83"/>
                <a:gd name="T7" fmla="*/ 20 h 59"/>
                <a:gd name="T8" fmla="*/ 71 w 83"/>
                <a:gd name="T9" fmla="*/ 28 h 59"/>
                <a:gd name="T10" fmla="*/ 67 w 83"/>
                <a:gd name="T11" fmla="*/ 34 h 59"/>
                <a:gd name="T12" fmla="*/ 65 w 83"/>
                <a:gd name="T13" fmla="*/ 41 h 59"/>
                <a:gd name="T14" fmla="*/ 58 w 83"/>
                <a:gd name="T15" fmla="*/ 33 h 59"/>
                <a:gd name="T16" fmla="*/ 50 w 83"/>
                <a:gd name="T17" fmla="*/ 31 h 59"/>
                <a:gd name="T18" fmla="*/ 38 w 83"/>
                <a:gd name="T19" fmla="*/ 36 h 59"/>
                <a:gd name="T20" fmla="*/ 34 w 83"/>
                <a:gd name="T21" fmla="*/ 47 h 59"/>
                <a:gd name="T22" fmla="*/ 31 w 83"/>
                <a:gd name="T23" fmla="*/ 49 h 59"/>
                <a:gd name="T24" fmla="*/ 29 w 83"/>
                <a:gd name="T25" fmla="*/ 55 h 59"/>
                <a:gd name="T26" fmla="*/ 24 w 83"/>
                <a:gd name="T27" fmla="*/ 58 h 59"/>
                <a:gd name="T28" fmla="*/ 19 w 83"/>
                <a:gd name="T29" fmla="*/ 58 h 59"/>
                <a:gd name="T30" fmla="*/ 17 w 83"/>
                <a:gd name="T31" fmla="*/ 52 h 59"/>
                <a:gd name="T32" fmla="*/ 14 w 83"/>
                <a:gd name="T33" fmla="*/ 49 h 59"/>
                <a:gd name="T34" fmla="*/ 14 w 83"/>
                <a:gd name="T35" fmla="*/ 45 h 59"/>
                <a:gd name="T36" fmla="*/ 14 w 83"/>
                <a:gd name="T37" fmla="*/ 42 h 59"/>
                <a:gd name="T38" fmla="*/ 15 w 83"/>
                <a:gd name="T39" fmla="*/ 39 h 59"/>
                <a:gd name="T40" fmla="*/ 11 w 83"/>
                <a:gd name="T41" fmla="*/ 38 h 59"/>
                <a:gd name="T42" fmla="*/ 11 w 83"/>
                <a:gd name="T43" fmla="*/ 34 h 59"/>
                <a:gd name="T44" fmla="*/ 2 w 83"/>
                <a:gd name="T45" fmla="*/ 37 h 59"/>
                <a:gd name="T46" fmla="*/ 3 w 83"/>
                <a:gd name="T47" fmla="*/ 35 h 59"/>
                <a:gd name="T48" fmla="*/ 10 w 83"/>
                <a:gd name="T49" fmla="*/ 31 h 59"/>
                <a:gd name="T50" fmla="*/ 19 w 83"/>
                <a:gd name="T51" fmla="*/ 25 h 59"/>
                <a:gd name="T52" fmla="*/ 21 w 83"/>
                <a:gd name="T53" fmla="*/ 19 h 59"/>
                <a:gd name="T54" fmla="*/ 23 w 83"/>
                <a:gd name="T55" fmla="*/ 14 h 59"/>
                <a:gd name="T56" fmla="*/ 28 w 83"/>
                <a:gd name="T57" fmla="*/ 10 h 59"/>
                <a:gd name="T58" fmla="*/ 31 w 83"/>
                <a:gd name="T59" fmla="*/ 14 h 59"/>
                <a:gd name="T60" fmla="*/ 35 w 83"/>
                <a:gd name="T61" fmla="*/ 16 h 59"/>
                <a:gd name="T62" fmla="*/ 40 w 83"/>
                <a:gd name="T63" fmla="*/ 14 h 59"/>
                <a:gd name="T64" fmla="*/ 47 w 83"/>
                <a:gd name="T65" fmla="*/ 13 h 59"/>
                <a:gd name="T66" fmla="*/ 49 w 83"/>
                <a:gd name="T67" fmla="*/ 9 h 59"/>
                <a:gd name="T68" fmla="*/ 49 w 83"/>
                <a:gd name="T69" fmla="*/ 5 h 59"/>
                <a:gd name="T70" fmla="*/ 55 w 83"/>
                <a:gd name="T71" fmla="*/ 2 h 59"/>
                <a:gd name="T72" fmla="*/ 62 w 83"/>
                <a:gd name="T73" fmla="*/ 0 h 59"/>
                <a:gd name="T74" fmla="*/ 71 w 83"/>
                <a:gd name="T75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59">
                  <a:moveTo>
                    <a:pt x="71" y="4"/>
                  </a:moveTo>
                  <a:lnTo>
                    <a:pt x="75" y="6"/>
                  </a:lnTo>
                  <a:lnTo>
                    <a:pt x="79" y="5"/>
                  </a:lnTo>
                  <a:lnTo>
                    <a:pt x="79" y="12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0" y="19"/>
                  </a:lnTo>
                  <a:lnTo>
                    <a:pt x="82" y="20"/>
                  </a:lnTo>
                  <a:lnTo>
                    <a:pt x="76" y="24"/>
                  </a:lnTo>
                  <a:lnTo>
                    <a:pt x="71" y="28"/>
                  </a:lnTo>
                  <a:lnTo>
                    <a:pt x="69" y="30"/>
                  </a:lnTo>
                  <a:lnTo>
                    <a:pt x="67" y="34"/>
                  </a:lnTo>
                  <a:lnTo>
                    <a:pt x="66" y="37"/>
                  </a:lnTo>
                  <a:lnTo>
                    <a:pt x="65" y="41"/>
                  </a:lnTo>
                  <a:lnTo>
                    <a:pt x="63" y="40"/>
                  </a:lnTo>
                  <a:lnTo>
                    <a:pt x="58" y="33"/>
                  </a:lnTo>
                  <a:lnTo>
                    <a:pt x="55" y="32"/>
                  </a:lnTo>
                  <a:lnTo>
                    <a:pt x="50" y="31"/>
                  </a:lnTo>
                  <a:lnTo>
                    <a:pt x="48" y="31"/>
                  </a:lnTo>
                  <a:lnTo>
                    <a:pt x="38" y="36"/>
                  </a:lnTo>
                  <a:lnTo>
                    <a:pt x="37" y="41"/>
                  </a:lnTo>
                  <a:lnTo>
                    <a:pt x="34" y="47"/>
                  </a:lnTo>
                  <a:lnTo>
                    <a:pt x="32" y="49"/>
                  </a:lnTo>
                  <a:lnTo>
                    <a:pt x="31" y="49"/>
                  </a:lnTo>
                  <a:lnTo>
                    <a:pt x="30" y="50"/>
                  </a:lnTo>
                  <a:lnTo>
                    <a:pt x="29" y="55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0" y="58"/>
                  </a:lnTo>
                  <a:lnTo>
                    <a:pt x="19" y="58"/>
                  </a:lnTo>
                  <a:lnTo>
                    <a:pt x="20" y="53"/>
                  </a:lnTo>
                  <a:lnTo>
                    <a:pt x="17" y="52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1" y="38"/>
                  </a:lnTo>
                  <a:lnTo>
                    <a:pt x="12" y="34"/>
                  </a:lnTo>
                  <a:lnTo>
                    <a:pt x="11" y="34"/>
                  </a:lnTo>
                  <a:lnTo>
                    <a:pt x="8" y="35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3" y="35"/>
                  </a:lnTo>
                  <a:lnTo>
                    <a:pt x="8" y="33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9" y="25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2" y="17"/>
                  </a:lnTo>
                  <a:lnTo>
                    <a:pt x="23" y="14"/>
                  </a:lnTo>
                  <a:lnTo>
                    <a:pt x="25" y="13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31" y="14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0" y="14"/>
                  </a:lnTo>
                  <a:lnTo>
                    <a:pt x="43" y="14"/>
                  </a:lnTo>
                  <a:lnTo>
                    <a:pt x="47" y="13"/>
                  </a:lnTo>
                  <a:lnTo>
                    <a:pt x="48" y="11"/>
                  </a:lnTo>
                  <a:lnTo>
                    <a:pt x="49" y="9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5" y="2"/>
                  </a:lnTo>
                  <a:lnTo>
                    <a:pt x="58" y="1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7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1" name="Freeform 554">
              <a:extLst>
                <a:ext uri="{FF2B5EF4-FFF2-40B4-BE49-F238E27FC236}">
                  <a16:creationId xmlns:a16="http://schemas.microsoft.com/office/drawing/2014/main" id="{86B9E9A4-B41D-4669-BE37-CB009B455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2061" y="8462596"/>
              <a:ext cx="10991" cy="5497"/>
            </a:xfrm>
            <a:custGeom>
              <a:avLst/>
              <a:gdLst>
                <a:gd name="T0" fmla="*/ 6 w 7"/>
                <a:gd name="T1" fmla="*/ 2 h 5"/>
                <a:gd name="T2" fmla="*/ 5 w 7"/>
                <a:gd name="T3" fmla="*/ 3 h 5"/>
                <a:gd name="T4" fmla="*/ 4 w 7"/>
                <a:gd name="T5" fmla="*/ 3 h 5"/>
                <a:gd name="T6" fmla="*/ 2 w 7"/>
                <a:gd name="T7" fmla="*/ 4 h 5"/>
                <a:gd name="T8" fmla="*/ 2 w 7"/>
                <a:gd name="T9" fmla="*/ 3 h 5"/>
                <a:gd name="T10" fmla="*/ 0 w 7"/>
                <a:gd name="T11" fmla="*/ 1 h 5"/>
                <a:gd name="T12" fmla="*/ 0 w 7"/>
                <a:gd name="T13" fmla="*/ 1 h 5"/>
                <a:gd name="T14" fmla="*/ 4 w 7"/>
                <a:gd name="T15" fmla="*/ 0 h 5"/>
                <a:gd name="T16" fmla="*/ 6 w 7"/>
                <a:gd name="T17" fmla="*/ 0 h 5"/>
                <a:gd name="T18" fmla="*/ 6 w 7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lnTo>
                    <a:pt x="5" y="3"/>
                  </a:lnTo>
                  <a:lnTo>
                    <a:pt x="4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2" name="Freeform 555">
              <a:extLst>
                <a:ext uri="{FF2B5EF4-FFF2-40B4-BE49-F238E27FC236}">
                  <a16:creationId xmlns:a16="http://schemas.microsoft.com/office/drawing/2014/main" id="{62ED861B-6C00-4FBD-8BF6-1EF7A3195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4042" y="8462596"/>
              <a:ext cx="10991" cy="16488"/>
            </a:xfrm>
            <a:custGeom>
              <a:avLst/>
              <a:gdLst>
                <a:gd name="T0" fmla="*/ 8 w 11"/>
                <a:gd name="T1" fmla="*/ 9 h 13"/>
                <a:gd name="T2" fmla="*/ 4 w 11"/>
                <a:gd name="T3" fmla="*/ 12 h 13"/>
                <a:gd name="T4" fmla="*/ 2 w 11"/>
                <a:gd name="T5" fmla="*/ 12 h 13"/>
                <a:gd name="T6" fmla="*/ 0 w 11"/>
                <a:gd name="T7" fmla="*/ 11 h 13"/>
                <a:gd name="T8" fmla="*/ 0 w 11"/>
                <a:gd name="T9" fmla="*/ 9 h 13"/>
                <a:gd name="T10" fmla="*/ 3 w 11"/>
                <a:gd name="T11" fmla="*/ 6 h 13"/>
                <a:gd name="T12" fmla="*/ 4 w 11"/>
                <a:gd name="T13" fmla="*/ 2 h 13"/>
                <a:gd name="T14" fmla="*/ 7 w 11"/>
                <a:gd name="T15" fmla="*/ 1 h 13"/>
                <a:gd name="T16" fmla="*/ 9 w 11"/>
                <a:gd name="T17" fmla="*/ 0 h 13"/>
                <a:gd name="T18" fmla="*/ 10 w 11"/>
                <a:gd name="T19" fmla="*/ 0 h 13"/>
                <a:gd name="T20" fmla="*/ 7 w 11"/>
                <a:gd name="T21" fmla="*/ 5 h 13"/>
                <a:gd name="T22" fmla="*/ 8 w 11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3">
                  <a:moveTo>
                    <a:pt x="8" y="9"/>
                  </a:moveTo>
                  <a:lnTo>
                    <a:pt x="4" y="12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6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7" y="5"/>
                  </a:lnTo>
                  <a:lnTo>
                    <a:pt x="8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3" name="Freeform 556">
              <a:extLst>
                <a:ext uri="{FF2B5EF4-FFF2-40B4-BE49-F238E27FC236}">
                  <a16:creationId xmlns:a16="http://schemas.microsoft.com/office/drawing/2014/main" id="{9B612122-2BA5-4613-90C6-436D67B3F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5225" y="8457102"/>
              <a:ext cx="10991" cy="16483"/>
            </a:xfrm>
            <a:custGeom>
              <a:avLst/>
              <a:gdLst>
                <a:gd name="T0" fmla="*/ 4 w 8"/>
                <a:gd name="T1" fmla="*/ 11 h 14"/>
                <a:gd name="T2" fmla="*/ 3 w 8"/>
                <a:gd name="T3" fmla="*/ 13 h 14"/>
                <a:gd name="T4" fmla="*/ 1 w 8"/>
                <a:gd name="T5" fmla="*/ 12 h 14"/>
                <a:gd name="T6" fmla="*/ 0 w 8"/>
                <a:gd name="T7" fmla="*/ 11 h 14"/>
                <a:gd name="T8" fmla="*/ 2 w 8"/>
                <a:gd name="T9" fmla="*/ 5 h 14"/>
                <a:gd name="T10" fmla="*/ 2 w 8"/>
                <a:gd name="T11" fmla="*/ 3 h 14"/>
                <a:gd name="T12" fmla="*/ 2 w 8"/>
                <a:gd name="T13" fmla="*/ 2 h 14"/>
                <a:gd name="T14" fmla="*/ 6 w 8"/>
                <a:gd name="T15" fmla="*/ 0 h 14"/>
                <a:gd name="T16" fmla="*/ 7 w 8"/>
                <a:gd name="T17" fmla="*/ 0 h 14"/>
                <a:gd name="T18" fmla="*/ 7 w 8"/>
                <a:gd name="T19" fmla="*/ 1 h 14"/>
                <a:gd name="T20" fmla="*/ 6 w 8"/>
                <a:gd name="T21" fmla="*/ 2 h 14"/>
                <a:gd name="T22" fmla="*/ 7 w 8"/>
                <a:gd name="T23" fmla="*/ 5 h 14"/>
                <a:gd name="T24" fmla="*/ 4 w 8"/>
                <a:gd name="T25" fmla="*/ 10 h 14"/>
                <a:gd name="T26" fmla="*/ 4 w 8"/>
                <a:gd name="T2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4">
                  <a:moveTo>
                    <a:pt x="4" y="11"/>
                  </a:moveTo>
                  <a:lnTo>
                    <a:pt x="3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2"/>
                  </a:lnTo>
                  <a:lnTo>
                    <a:pt x="7" y="5"/>
                  </a:lnTo>
                  <a:lnTo>
                    <a:pt x="4" y="10"/>
                  </a:lnTo>
                  <a:lnTo>
                    <a:pt x="4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4" name="Freeform 557">
              <a:extLst>
                <a:ext uri="{FF2B5EF4-FFF2-40B4-BE49-F238E27FC236}">
                  <a16:creationId xmlns:a16="http://schemas.microsoft.com/office/drawing/2014/main" id="{60220C4C-53D4-468C-934A-E4CD7AA70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9888" y="8451605"/>
              <a:ext cx="5494" cy="5497"/>
            </a:xfrm>
            <a:custGeom>
              <a:avLst/>
              <a:gdLst>
                <a:gd name="T0" fmla="*/ 4 w 5"/>
                <a:gd name="T1" fmla="*/ 2 h 5"/>
                <a:gd name="T2" fmla="*/ 3 w 5"/>
                <a:gd name="T3" fmla="*/ 4 h 5"/>
                <a:gd name="T4" fmla="*/ 2 w 5"/>
                <a:gd name="T5" fmla="*/ 3 h 5"/>
                <a:gd name="T6" fmla="*/ 0 w 5"/>
                <a:gd name="T7" fmla="*/ 3 h 5"/>
                <a:gd name="T8" fmla="*/ 0 w 5"/>
                <a:gd name="T9" fmla="*/ 0 h 5"/>
                <a:gd name="T10" fmla="*/ 2 w 5"/>
                <a:gd name="T11" fmla="*/ 0 h 5"/>
                <a:gd name="T12" fmla="*/ 4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5" name="Freeform 558">
              <a:extLst>
                <a:ext uri="{FF2B5EF4-FFF2-40B4-BE49-F238E27FC236}">
                  <a16:creationId xmlns:a16="http://schemas.microsoft.com/office/drawing/2014/main" id="{56E32066-592B-49C8-BD5D-23C827F7C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3593" y="8380170"/>
              <a:ext cx="10991" cy="10991"/>
            </a:xfrm>
            <a:custGeom>
              <a:avLst/>
              <a:gdLst>
                <a:gd name="T0" fmla="*/ 6 w 7"/>
                <a:gd name="T1" fmla="*/ 5 h 8"/>
                <a:gd name="T2" fmla="*/ 4 w 7"/>
                <a:gd name="T3" fmla="*/ 7 h 8"/>
                <a:gd name="T4" fmla="*/ 2 w 7"/>
                <a:gd name="T5" fmla="*/ 7 h 8"/>
                <a:gd name="T6" fmla="*/ 0 w 7"/>
                <a:gd name="T7" fmla="*/ 4 h 8"/>
                <a:gd name="T8" fmla="*/ 1 w 7"/>
                <a:gd name="T9" fmla="*/ 2 h 8"/>
                <a:gd name="T10" fmla="*/ 3 w 7"/>
                <a:gd name="T11" fmla="*/ 0 h 8"/>
                <a:gd name="T12" fmla="*/ 6 w 7"/>
                <a:gd name="T13" fmla="*/ 4 h 8"/>
                <a:gd name="T14" fmla="*/ 6 w 7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6" y="5"/>
                  </a:moveTo>
                  <a:lnTo>
                    <a:pt x="4" y="7"/>
                  </a:lnTo>
                  <a:lnTo>
                    <a:pt x="2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4"/>
                  </a:lnTo>
                  <a:lnTo>
                    <a:pt x="6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6" name="Freeform 559">
              <a:extLst>
                <a:ext uri="{FF2B5EF4-FFF2-40B4-BE49-F238E27FC236}">
                  <a16:creationId xmlns:a16="http://schemas.microsoft.com/office/drawing/2014/main" id="{FC1CF09C-B20F-40DB-9F0D-E8007F47A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927" y="8286750"/>
              <a:ext cx="16483" cy="27478"/>
            </a:xfrm>
            <a:custGeom>
              <a:avLst/>
              <a:gdLst>
                <a:gd name="T0" fmla="*/ 4 w 12"/>
                <a:gd name="T1" fmla="*/ 19 h 21"/>
                <a:gd name="T2" fmla="*/ 1 w 12"/>
                <a:gd name="T3" fmla="*/ 20 h 21"/>
                <a:gd name="T4" fmla="*/ 0 w 12"/>
                <a:gd name="T5" fmla="*/ 19 h 21"/>
                <a:gd name="T6" fmla="*/ 2 w 12"/>
                <a:gd name="T7" fmla="*/ 18 h 21"/>
                <a:gd name="T8" fmla="*/ 2 w 12"/>
                <a:gd name="T9" fmla="*/ 17 h 21"/>
                <a:gd name="T10" fmla="*/ 3 w 12"/>
                <a:gd name="T11" fmla="*/ 14 h 21"/>
                <a:gd name="T12" fmla="*/ 3 w 12"/>
                <a:gd name="T13" fmla="*/ 13 h 21"/>
                <a:gd name="T14" fmla="*/ 1 w 12"/>
                <a:gd name="T15" fmla="*/ 13 h 21"/>
                <a:gd name="T16" fmla="*/ 1 w 12"/>
                <a:gd name="T17" fmla="*/ 10 h 21"/>
                <a:gd name="T18" fmla="*/ 3 w 12"/>
                <a:gd name="T19" fmla="*/ 6 h 21"/>
                <a:gd name="T20" fmla="*/ 8 w 12"/>
                <a:gd name="T21" fmla="*/ 1 h 21"/>
                <a:gd name="T22" fmla="*/ 9 w 12"/>
                <a:gd name="T23" fmla="*/ 0 h 21"/>
                <a:gd name="T24" fmla="*/ 9 w 12"/>
                <a:gd name="T25" fmla="*/ 3 h 21"/>
                <a:gd name="T26" fmla="*/ 8 w 12"/>
                <a:gd name="T27" fmla="*/ 8 h 21"/>
                <a:gd name="T28" fmla="*/ 7 w 12"/>
                <a:gd name="T29" fmla="*/ 10 h 21"/>
                <a:gd name="T30" fmla="*/ 11 w 12"/>
                <a:gd name="T31" fmla="*/ 10 h 21"/>
                <a:gd name="T32" fmla="*/ 8 w 12"/>
                <a:gd name="T33" fmla="*/ 16 h 21"/>
                <a:gd name="T34" fmla="*/ 4 w 12"/>
                <a:gd name="T35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1">
                  <a:moveTo>
                    <a:pt x="4" y="19"/>
                  </a:moveTo>
                  <a:lnTo>
                    <a:pt x="1" y="20"/>
                  </a:lnTo>
                  <a:lnTo>
                    <a:pt x="0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3" y="6"/>
                  </a:lnTo>
                  <a:lnTo>
                    <a:pt x="8" y="1"/>
                  </a:lnTo>
                  <a:lnTo>
                    <a:pt x="9" y="0"/>
                  </a:lnTo>
                  <a:lnTo>
                    <a:pt x="9" y="3"/>
                  </a:lnTo>
                  <a:lnTo>
                    <a:pt x="8" y="8"/>
                  </a:lnTo>
                  <a:lnTo>
                    <a:pt x="7" y="10"/>
                  </a:lnTo>
                  <a:lnTo>
                    <a:pt x="11" y="10"/>
                  </a:lnTo>
                  <a:lnTo>
                    <a:pt x="8" y="16"/>
                  </a:lnTo>
                  <a:lnTo>
                    <a:pt x="4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7" name="Freeform 560">
              <a:extLst>
                <a:ext uri="{FF2B5EF4-FFF2-40B4-BE49-F238E27FC236}">
                  <a16:creationId xmlns:a16="http://schemas.microsoft.com/office/drawing/2014/main" id="{2382C83A-8477-42CB-A092-7B55D1D33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1167" y="8132885"/>
              <a:ext cx="417634" cy="379170"/>
            </a:xfrm>
            <a:custGeom>
              <a:avLst/>
              <a:gdLst>
                <a:gd name="T0" fmla="*/ 318 w 336"/>
                <a:gd name="T1" fmla="*/ 31 h 305"/>
                <a:gd name="T2" fmla="*/ 334 w 336"/>
                <a:gd name="T3" fmla="*/ 66 h 305"/>
                <a:gd name="T4" fmla="*/ 332 w 336"/>
                <a:gd name="T5" fmla="*/ 94 h 305"/>
                <a:gd name="T6" fmla="*/ 325 w 336"/>
                <a:gd name="T7" fmla="*/ 102 h 305"/>
                <a:gd name="T8" fmla="*/ 316 w 336"/>
                <a:gd name="T9" fmla="*/ 122 h 305"/>
                <a:gd name="T10" fmla="*/ 304 w 336"/>
                <a:gd name="T11" fmla="*/ 143 h 305"/>
                <a:gd name="T12" fmla="*/ 299 w 336"/>
                <a:gd name="T13" fmla="*/ 181 h 305"/>
                <a:gd name="T14" fmla="*/ 293 w 336"/>
                <a:gd name="T15" fmla="*/ 207 h 305"/>
                <a:gd name="T16" fmla="*/ 289 w 336"/>
                <a:gd name="T17" fmla="*/ 230 h 305"/>
                <a:gd name="T18" fmla="*/ 276 w 336"/>
                <a:gd name="T19" fmla="*/ 248 h 305"/>
                <a:gd name="T20" fmla="*/ 270 w 336"/>
                <a:gd name="T21" fmla="*/ 240 h 305"/>
                <a:gd name="T22" fmla="*/ 276 w 336"/>
                <a:gd name="T23" fmla="*/ 226 h 305"/>
                <a:gd name="T24" fmla="*/ 268 w 336"/>
                <a:gd name="T25" fmla="*/ 231 h 305"/>
                <a:gd name="T26" fmla="*/ 264 w 336"/>
                <a:gd name="T27" fmla="*/ 244 h 305"/>
                <a:gd name="T28" fmla="*/ 248 w 336"/>
                <a:gd name="T29" fmla="*/ 245 h 305"/>
                <a:gd name="T30" fmla="*/ 238 w 336"/>
                <a:gd name="T31" fmla="*/ 262 h 305"/>
                <a:gd name="T32" fmla="*/ 232 w 336"/>
                <a:gd name="T33" fmla="*/ 246 h 305"/>
                <a:gd name="T34" fmla="*/ 214 w 336"/>
                <a:gd name="T35" fmla="*/ 262 h 305"/>
                <a:gd name="T36" fmla="*/ 193 w 336"/>
                <a:gd name="T37" fmla="*/ 260 h 305"/>
                <a:gd name="T38" fmla="*/ 183 w 336"/>
                <a:gd name="T39" fmla="*/ 255 h 305"/>
                <a:gd name="T40" fmla="*/ 180 w 336"/>
                <a:gd name="T41" fmla="*/ 250 h 305"/>
                <a:gd name="T42" fmla="*/ 170 w 336"/>
                <a:gd name="T43" fmla="*/ 261 h 305"/>
                <a:gd name="T44" fmla="*/ 170 w 336"/>
                <a:gd name="T45" fmla="*/ 276 h 305"/>
                <a:gd name="T46" fmla="*/ 136 w 336"/>
                <a:gd name="T47" fmla="*/ 299 h 305"/>
                <a:gd name="T48" fmla="*/ 128 w 336"/>
                <a:gd name="T49" fmla="*/ 274 h 305"/>
                <a:gd name="T50" fmla="*/ 129 w 336"/>
                <a:gd name="T51" fmla="*/ 262 h 305"/>
                <a:gd name="T52" fmla="*/ 105 w 336"/>
                <a:gd name="T53" fmla="*/ 259 h 305"/>
                <a:gd name="T54" fmla="*/ 81 w 336"/>
                <a:gd name="T55" fmla="*/ 269 h 305"/>
                <a:gd name="T56" fmla="*/ 57 w 336"/>
                <a:gd name="T57" fmla="*/ 276 h 305"/>
                <a:gd name="T58" fmla="*/ 38 w 336"/>
                <a:gd name="T59" fmla="*/ 288 h 305"/>
                <a:gd name="T60" fmla="*/ 13 w 336"/>
                <a:gd name="T61" fmla="*/ 286 h 305"/>
                <a:gd name="T62" fmla="*/ 0 w 336"/>
                <a:gd name="T63" fmla="*/ 275 h 305"/>
                <a:gd name="T64" fmla="*/ 19 w 336"/>
                <a:gd name="T65" fmla="*/ 266 h 305"/>
                <a:gd name="T66" fmla="*/ 41 w 336"/>
                <a:gd name="T67" fmla="*/ 248 h 305"/>
                <a:gd name="T68" fmla="*/ 71 w 336"/>
                <a:gd name="T69" fmla="*/ 228 h 305"/>
                <a:gd name="T70" fmla="*/ 93 w 336"/>
                <a:gd name="T71" fmla="*/ 230 h 305"/>
                <a:gd name="T72" fmla="*/ 132 w 336"/>
                <a:gd name="T73" fmla="*/ 222 h 305"/>
                <a:gd name="T74" fmla="*/ 148 w 336"/>
                <a:gd name="T75" fmla="*/ 229 h 305"/>
                <a:gd name="T76" fmla="*/ 159 w 336"/>
                <a:gd name="T77" fmla="*/ 204 h 305"/>
                <a:gd name="T78" fmla="*/ 180 w 336"/>
                <a:gd name="T79" fmla="*/ 160 h 305"/>
                <a:gd name="T80" fmla="*/ 186 w 336"/>
                <a:gd name="T81" fmla="*/ 166 h 305"/>
                <a:gd name="T82" fmla="*/ 185 w 336"/>
                <a:gd name="T83" fmla="*/ 181 h 305"/>
                <a:gd name="T84" fmla="*/ 212 w 336"/>
                <a:gd name="T85" fmla="*/ 172 h 305"/>
                <a:gd name="T86" fmla="*/ 238 w 336"/>
                <a:gd name="T87" fmla="*/ 149 h 305"/>
                <a:gd name="T88" fmla="*/ 259 w 336"/>
                <a:gd name="T89" fmla="*/ 121 h 305"/>
                <a:gd name="T90" fmla="*/ 272 w 336"/>
                <a:gd name="T91" fmla="*/ 89 h 305"/>
                <a:gd name="T92" fmla="*/ 276 w 336"/>
                <a:gd name="T93" fmla="*/ 69 h 305"/>
                <a:gd name="T94" fmla="*/ 270 w 336"/>
                <a:gd name="T95" fmla="*/ 61 h 305"/>
                <a:gd name="T96" fmla="*/ 273 w 336"/>
                <a:gd name="T97" fmla="*/ 38 h 305"/>
                <a:gd name="T98" fmla="*/ 283 w 336"/>
                <a:gd name="T99" fmla="*/ 27 h 305"/>
                <a:gd name="T100" fmla="*/ 288 w 336"/>
                <a:gd name="T101" fmla="*/ 11 h 305"/>
                <a:gd name="T102" fmla="*/ 298 w 336"/>
                <a:gd name="T103" fmla="*/ 26 h 305"/>
                <a:gd name="T104" fmla="*/ 312 w 336"/>
                <a:gd name="T105" fmla="*/ 20 h 305"/>
                <a:gd name="T106" fmla="*/ 299 w 336"/>
                <a:gd name="T107" fmla="*/ 14 h 305"/>
                <a:gd name="T108" fmla="*/ 312 w 336"/>
                <a:gd name="T109" fmla="*/ 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6" h="305">
                  <a:moveTo>
                    <a:pt x="312" y="5"/>
                  </a:moveTo>
                  <a:lnTo>
                    <a:pt x="313" y="6"/>
                  </a:lnTo>
                  <a:lnTo>
                    <a:pt x="318" y="3"/>
                  </a:lnTo>
                  <a:lnTo>
                    <a:pt x="318" y="10"/>
                  </a:lnTo>
                  <a:lnTo>
                    <a:pt x="317" y="16"/>
                  </a:lnTo>
                  <a:lnTo>
                    <a:pt x="317" y="26"/>
                  </a:lnTo>
                  <a:lnTo>
                    <a:pt x="318" y="31"/>
                  </a:lnTo>
                  <a:lnTo>
                    <a:pt x="319" y="35"/>
                  </a:lnTo>
                  <a:lnTo>
                    <a:pt x="322" y="38"/>
                  </a:lnTo>
                  <a:lnTo>
                    <a:pt x="325" y="41"/>
                  </a:lnTo>
                  <a:lnTo>
                    <a:pt x="329" y="48"/>
                  </a:lnTo>
                  <a:lnTo>
                    <a:pt x="331" y="56"/>
                  </a:lnTo>
                  <a:lnTo>
                    <a:pt x="333" y="61"/>
                  </a:lnTo>
                  <a:lnTo>
                    <a:pt x="334" y="66"/>
                  </a:lnTo>
                  <a:lnTo>
                    <a:pt x="335" y="67"/>
                  </a:lnTo>
                  <a:lnTo>
                    <a:pt x="335" y="69"/>
                  </a:lnTo>
                  <a:lnTo>
                    <a:pt x="334" y="72"/>
                  </a:lnTo>
                  <a:lnTo>
                    <a:pt x="335" y="75"/>
                  </a:lnTo>
                  <a:lnTo>
                    <a:pt x="334" y="82"/>
                  </a:lnTo>
                  <a:lnTo>
                    <a:pt x="333" y="90"/>
                  </a:lnTo>
                  <a:lnTo>
                    <a:pt x="332" y="94"/>
                  </a:lnTo>
                  <a:lnTo>
                    <a:pt x="331" y="95"/>
                  </a:lnTo>
                  <a:lnTo>
                    <a:pt x="330" y="97"/>
                  </a:lnTo>
                  <a:lnTo>
                    <a:pt x="328" y="97"/>
                  </a:lnTo>
                  <a:lnTo>
                    <a:pt x="328" y="98"/>
                  </a:lnTo>
                  <a:lnTo>
                    <a:pt x="326" y="99"/>
                  </a:lnTo>
                  <a:lnTo>
                    <a:pt x="325" y="99"/>
                  </a:lnTo>
                  <a:lnTo>
                    <a:pt x="325" y="102"/>
                  </a:lnTo>
                  <a:lnTo>
                    <a:pt x="324" y="104"/>
                  </a:lnTo>
                  <a:lnTo>
                    <a:pt x="323" y="105"/>
                  </a:lnTo>
                  <a:lnTo>
                    <a:pt x="322" y="107"/>
                  </a:lnTo>
                  <a:lnTo>
                    <a:pt x="321" y="113"/>
                  </a:lnTo>
                  <a:lnTo>
                    <a:pt x="320" y="118"/>
                  </a:lnTo>
                  <a:lnTo>
                    <a:pt x="319" y="121"/>
                  </a:lnTo>
                  <a:lnTo>
                    <a:pt x="316" y="122"/>
                  </a:lnTo>
                  <a:lnTo>
                    <a:pt x="312" y="122"/>
                  </a:lnTo>
                  <a:lnTo>
                    <a:pt x="308" y="124"/>
                  </a:lnTo>
                  <a:lnTo>
                    <a:pt x="307" y="125"/>
                  </a:lnTo>
                  <a:lnTo>
                    <a:pt x="304" y="131"/>
                  </a:lnTo>
                  <a:lnTo>
                    <a:pt x="303" y="135"/>
                  </a:lnTo>
                  <a:lnTo>
                    <a:pt x="303" y="138"/>
                  </a:lnTo>
                  <a:lnTo>
                    <a:pt x="304" y="143"/>
                  </a:lnTo>
                  <a:lnTo>
                    <a:pt x="305" y="148"/>
                  </a:lnTo>
                  <a:lnTo>
                    <a:pt x="306" y="157"/>
                  </a:lnTo>
                  <a:lnTo>
                    <a:pt x="305" y="170"/>
                  </a:lnTo>
                  <a:lnTo>
                    <a:pt x="304" y="175"/>
                  </a:lnTo>
                  <a:lnTo>
                    <a:pt x="302" y="177"/>
                  </a:lnTo>
                  <a:lnTo>
                    <a:pt x="300" y="179"/>
                  </a:lnTo>
                  <a:lnTo>
                    <a:pt x="299" y="181"/>
                  </a:lnTo>
                  <a:lnTo>
                    <a:pt x="297" y="185"/>
                  </a:lnTo>
                  <a:lnTo>
                    <a:pt x="294" y="193"/>
                  </a:lnTo>
                  <a:lnTo>
                    <a:pt x="294" y="195"/>
                  </a:lnTo>
                  <a:lnTo>
                    <a:pt x="294" y="198"/>
                  </a:lnTo>
                  <a:lnTo>
                    <a:pt x="293" y="201"/>
                  </a:lnTo>
                  <a:lnTo>
                    <a:pt x="292" y="203"/>
                  </a:lnTo>
                  <a:lnTo>
                    <a:pt x="293" y="207"/>
                  </a:lnTo>
                  <a:lnTo>
                    <a:pt x="294" y="210"/>
                  </a:lnTo>
                  <a:lnTo>
                    <a:pt x="298" y="218"/>
                  </a:lnTo>
                  <a:lnTo>
                    <a:pt x="300" y="220"/>
                  </a:lnTo>
                  <a:lnTo>
                    <a:pt x="301" y="222"/>
                  </a:lnTo>
                  <a:lnTo>
                    <a:pt x="294" y="225"/>
                  </a:lnTo>
                  <a:lnTo>
                    <a:pt x="293" y="226"/>
                  </a:lnTo>
                  <a:lnTo>
                    <a:pt x="289" y="230"/>
                  </a:lnTo>
                  <a:lnTo>
                    <a:pt x="287" y="234"/>
                  </a:lnTo>
                  <a:lnTo>
                    <a:pt x="287" y="239"/>
                  </a:lnTo>
                  <a:lnTo>
                    <a:pt x="287" y="241"/>
                  </a:lnTo>
                  <a:lnTo>
                    <a:pt x="285" y="242"/>
                  </a:lnTo>
                  <a:lnTo>
                    <a:pt x="284" y="244"/>
                  </a:lnTo>
                  <a:lnTo>
                    <a:pt x="279" y="245"/>
                  </a:lnTo>
                  <a:lnTo>
                    <a:pt x="276" y="248"/>
                  </a:lnTo>
                  <a:lnTo>
                    <a:pt x="274" y="251"/>
                  </a:lnTo>
                  <a:lnTo>
                    <a:pt x="273" y="253"/>
                  </a:lnTo>
                  <a:lnTo>
                    <a:pt x="270" y="252"/>
                  </a:lnTo>
                  <a:lnTo>
                    <a:pt x="269" y="250"/>
                  </a:lnTo>
                  <a:lnTo>
                    <a:pt x="270" y="249"/>
                  </a:lnTo>
                  <a:lnTo>
                    <a:pt x="270" y="247"/>
                  </a:lnTo>
                  <a:lnTo>
                    <a:pt x="270" y="240"/>
                  </a:lnTo>
                  <a:lnTo>
                    <a:pt x="270" y="238"/>
                  </a:lnTo>
                  <a:lnTo>
                    <a:pt x="272" y="236"/>
                  </a:lnTo>
                  <a:lnTo>
                    <a:pt x="273" y="233"/>
                  </a:lnTo>
                  <a:lnTo>
                    <a:pt x="276" y="231"/>
                  </a:lnTo>
                  <a:lnTo>
                    <a:pt x="278" y="229"/>
                  </a:lnTo>
                  <a:lnTo>
                    <a:pt x="278" y="228"/>
                  </a:lnTo>
                  <a:lnTo>
                    <a:pt x="276" y="226"/>
                  </a:lnTo>
                  <a:lnTo>
                    <a:pt x="274" y="225"/>
                  </a:lnTo>
                  <a:lnTo>
                    <a:pt x="272" y="225"/>
                  </a:lnTo>
                  <a:lnTo>
                    <a:pt x="270" y="225"/>
                  </a:lnTo>
                  <a:lnTo>
                    <a:pt x="268" y="227"/>
                  </a:lnTo>
                  <a:lnTo>
                    <a:pt x="268" y="229"/>
                  </a:lnTo>
                  <a:lnTo>
                    <a:pt x="268" y="230"/>
                  </a:lnTo>
                  <a:lnTo>
                    <a:pt x="268" y="231"/>
                  </a:lnTo>
                  <a:lnTo>
                    <a:pt x="264" y="234"/>
                  </a:lnTo>
                  <a:lnTo>
                    <a:pt x="265" y="238"/>
                  </a:lnTo>
                  <a:lnTo>
                    <a:pt x="266" y="239"/>
                  </a:lnTo>
                  <a:lnTo>
                    <a:pt x="267" y="240"/>
                  </a:lnTo>
                  <a:lnTo>
                    <a:pt x="267" y="241"/>
                  </a:lnTo>
                  <a:lnTo>
                    <a:pt x="265" y="244"/>
                  </a:lnTo>
                  <a:lnTo>
                    <a:pt x="264" y="244"/>
                  </a:lnTo>
                  <a:lnTo>
                    <a:pt x="262" y="240"/>
                  </a:lnTo>
                  <a:lnTo>
                    <a:pt x="259" y="238"/>
                  </a:lnTo>
                  <a:lnTo>
                    <a:pt x="255" y="238"/>
                  </a:lnTo>
                  <a:lnTo>
                    <a:pt x="253" y="239"/>
                  </a:lnTo>
                  <a:lnTo>
                    <a:pt x="249" y="241"/>
                  </a:lnTo>
                  <a:lnTo>
                    <a:pt x="249" y="244"/>
                  </a:lnTo>
                  <a:lnTo>
                    <a:pt x="248" y="245"/>
                  </a:lnTo>
                  <a:lnTo>
                    <a:pt x="248" y="250"/>
                  </a:lnTo>
                  <a:lnTo>
                    <a:pt x="247" y="255"/>
                  </a:lnTo>
                  <a:lnTo>
                    <a:pt x="245" y="259"/>
                  </a:lnTo>
                  <a:lnTo>
                    <a:pt x="244" y="260"/>
                  </a:lnTo>
                  <a:lnTo>
                    <a:pt x="242" y="262"/>
                  </a:lnTo>
                  <a:lnTo>
                    <a:pt x="240" y="263"/>
                  </a:lnTo>
                  <a:lnTo>
                    <a:pt x="238" y="262"/>
                  </a:lnTo>
                  <a:lnTo>
                    <a:pt x="237" y="260"/>
                  </a:lnTo>
                  <a:lnTo>
                    <a:pt x="239" y="253"/>
                  </a:lnTo>
                  <a:lnTo>
                    <a:pt x="238" y="250"/>
                  </a:lnTo>
                  <a:lnTo>
                    <a:pt x="242" y="248"/>
                  </a:lnTo>
                  <a:lnTo>
                    <a:pt x="239" y="245"/>
                  </a:lnTo>
                  <a:lnTo>
                    <a:pt x="236" y="244"/>
                  </a:lnTo>
                  <a:lnTo>
                    <a:pt x="232" y="246"/>
                  </a:lnTo>
                  <a:lnTo>
                    <a:pt x="231" y="247"/>
                  </a:lnTo>
                  <a:lnTo>
                    <a:pt x="230" y="250"/>
                  </a:lnTo>
                  <a:lnTo>
                    <a:pt x="227" y="252"/>
                  </a:lnTo>
                  <a:lnTo>
                    <a:pt x="225" y="255"/>
                  </a:lnTo>
                  <a:lnTo>
                    <a:pt x="222" y="259"/>
                  </a:lnTo>
                  <a:lnTo>
                    <a:pt x="220" y="264"/>
                  </a:lnTo>
                  <a:lnTo>
                    <a:pt x="214" y="262"/>
                  </a:lnTo>
                  <a:lnTo>
                    <a:pt x="210" y="262"/>
                  </a:lnTo>
                  <a:lnTo>
                    <a:pt x="207" y="262"/>
                  </a:lnTo>
                  <a:lnTo>
                    <a:pt x="201" y="261"/>
                  </a:lnTo>
                  <a:lnTo>
                    <a:pt x="194" y="262"/>
                  </a:lnTo>
                  <a:lnTo>
                    <a:pt x="186" y="264"/>
                  </a:lnTo>
                  <a:lnTo>
                    <a:pt x="186" y="263"/>
                  </a:lnTo>
                  <a:lnTo>
                    <a:pt x="193" y="260"/>
                  </a:lnTo>
                  <a:lnTo>
                    <a:pt x="193" y="259"/>
                  </a:lnTo>
                  <a:lnTo>
                    <a:pt x="192" y="257"/>
                  </a:lnTo>
                  <a:lnTo>
                    <a:pt x="191" y="257"/>
                  </a:lnTo>
                  <a:lnTo>
                    <a:pt x="187" y="258"/>
                  </a:lnTo>
                  <a:lnTo>
                    <a:pt x="185" y="258"/>
                  </a:lnTo>
                  <a:lnTo>
                    <a:pt x="185" y="256"/>
                  </a:lnTo>
                  <a:lnTo>
                    <a:pt x="183" y="255"/>
                  </a:lnTo>
                  <a:lnTo>
                    <a:pt x="182" y="256"/>
                  </a:lnTo>
                  <a:lnTo>
                    <a:pt x="183" y="260"/>
                  </a:lnTo>
                  <a:lnTo>
                    <a:pt x="181" y="260"/>
                  </a:lnTo>
                  <a:lnTo>
                    <a:pt x="180" y="259"/>
                  </a:lnTo>
                  <a:lnTo>
                    <a:pt x="181" y="256"/>
                  </a:lnTo>
                  <a:lnTo>
                    <a:pt x="180" y="252"/>
                  </a:lnTo>
                  <a:lnTo>
                    <a:pt x="180" y="250"/>
                  </a:lnTo>
                  <a:lnTo>
                    <a:pt x="181" y="248"/>
                  </a:lnTo>
                  <a:lnTo>
                    <a:pt x="180" y="247"/>
                  </a:lnTo>
                  <a:lnTo>
                    <a:pt x="179" y="247"/>
                  </a:lnTo>
                  <a:lnTo>
                    <a:pt x="177" y="248"/>
                  </a:lnTo>
                  <a:lnTo>
                    <a:pt x="175" y="250"/>
                  </a:lnTo>
                  <a:lnTo>
                    <a:pt x="172" y="256"/>
                  </a:lnTo>
                  <a:lnTo>
                    <a:pt x="170" y="261"/>
                  </a:lnTo>
                  <a:lnTo>
                    <a:pt x="173" y="264"/>
                  </a:lnTo>
                  <a:lnTo>
                    <a:pt x="180" y="269"/>
                  </a:lnTo>
                  <a:lnTo>
                    <a:pt x="181" y="270"/>
                  </a:lnTo>
                  <a:lnTo>
                    <a:pt x="181" y="272"/>
                  </a:lnTo>
                  <a:lnTo>
                    <a:pt x="180" y="274"/>
                  </a:lnTo>
                  <a:lnTo>
                    <a:pt x="178" y="275"/>
                  </a:lnTo>
                  <a:lnTo>
                    <a:pt x="170" y="276"/>
                  </a:lnTo>
                  <a:lnTo>
                    <a:pt x="164" y="279"/>
                  </a:lnTo>
                  <a:lnTo>
                    <a:pt x="162" y="282"/>
                  </a:lnTo>
                  <a:lnTo>
                    <a:pt x="157" y="294"/>
                  </a:lnTo>
                  <a:lnTo>
                    <a:pt x="152" y="301"/>
                  </a:lnTo>
                  <a:lnTo>
                    <a:pt x="145" y="304"/>
                  </a:lnTo>
                  <a:lnTo>
                    <a:pt x="138" y="302"/>
                  </a:lnTo>
                  <a:lnTo>
                    <a:pt x="136" y="299"/>
                  </a:lnTo>
                  <a:lnTo>
                    <a:pt x="134" y="296"/>
                  </a:lnTo>
                  <a:lnTo>
                    <a:pt x="131" y="292"/>
                  </a:lnTo>
                  <a:lnTo>
                    <a:pt x="129" y="289"/>
                  </a:lnTo>
                  <a:lnTo>
                    <a:pt x="128" y="285"/>
                  </a:lnTo>
                  <a:lnTo>
                    <a:pt x="128" y="279"/>
                  </a:lnTo>
                  <a:lnTo>
                    <a:pt x="127" y="275"/>
                  </a:lnTo>
                  <a:lnTo>
                    <a:pt x="128" y="274"/>
                  </a:lnTo>
                  <a:lnTo>
                    <a:pt x="132" y="272"/>
                  </a:lnTo>
                  <a:lnTo>
                    <a:pt x="133" y="271"/>
                  </a:lnTo>
                  <a:lnTo>
                    <a:pt x="136" y="267"/>
                  </a:lnTo>
                  <a:lnTo>
                    <a:pt x="136" y="266"/>
                  </a:lnTo>
                  <a:lnTo>
                    <a:pt x="136" y="263"/>
                  </a:lnTo>
                  <a:lnTo>
                    <a:pt x="134" y="261"/>
                  </a:lnTo>
                  <a:lnTo>
                    <a:pt x="129" y="262"/>
                  </a:lnTo>
                  <a:lnTo>
                    <a:pt x="125" y="262"/>
                  </a:lnTo>
                  <a:lnTo>
                    <a:pt x="122" y="261"/>
                  </a:lnTo>
                  <a:lnTo>
                    <a:pt x="117" y="258"/>
                  </a:lnTo>
                  <a:lnTo>
                    <a:pt x="116" y="258"/>
                  </a:lnTo>
                  <a:lnTo>
                    <a:pt x="111" y="258"/>
                  </a:lnTo>
                  <a:lnTo>
                    <a:pt x="108" y="258"/>
                  </a:lnTo>
                  <a:lnTo>
                    <a:pt x="105" y="259"/>
                  </a:lnTo>
                  <a:lnTo>
                    <a:pt x="101" y="260"/>
                  </a:lnTo>
                  <a:lnTo>
                    <a:pt x="100" y="260"/>
                  </a:lnTo>
                  <a:lnTo>
                    <a:pt x="96" y="264"/>
                  </a:lnTo>
                  <a:lnTo>
                    <a:pt x="93" y="266"/>
                  </a:lnTo>
                  <a:lnTo>
                    <a:pt x="90" y="267"/>
                  </a:lnTo>
                  <a:lnTo>
                    <a:pt x="84" y="268"/>
                  </a:lnTo>
                  <a:lnTo>
                    <a:pt x="81" y="269"/>
                  </a:lnTo>
                  <a:lnTo>
                    <a:pt x="77" y="270"/>
                  </a:lnTo>
                  <a:lnTo>
                    <a:pt x="77" y="270"/>
                  </a:lnTo>
                  <a:lnTo>
                    <a:pt x="73" y="272"/>
                  </a:lnTo>
                  <a:lnTo>
                    <a:pt x="70" y="273"/>
                  </a:lnTo>
                  <a:lnTo>
                    <a:pt x="68" y="274"/>
                  </a:lnTo>
                  <a:lnTo>
                    <a:pt x="64" y="274"/>
                  </a:lnTo>
                  <a:lnTo>
                    <a:pt x="57" y="276"/>
                  </a:lnTo>
                  <a:lnTo>
                    <a:pt x="53" y="277"/>
                  </a:lnTo>
                  <a:lnTo>
                    <a:pt x="49" y="275"/>
                  </a:lnTo>
                  <a:lnTo>
                    <a:pt x="46" y="272"/>
                  </a:lnTo>
                  <a:lnTo>
                    <a:pt x="43" y="274"/>
                  </a:lnTo>
                  <a:lnTo>
                    <a:pt x="40" y="277"/>
                  </a:lnTo>
                  <a:lnTo>
                    <a:pt x="39" y="284"/>
                  </a:lnTo>
                  <a:lnTo>
                    <a:pt x="38" y="288"/>
                  </a:lnTo>
                  <a:lnTo>
                    <a:pt x="38" y="291"/>
                  </a:lnTo>
                  <a:lnTo>
                    <a:pt x="36" y="291"/>
                  </a:lnTo>
                  <a:lnTo>
                    <a:pt x="26" y="284"/>
                  </a:lnTo>
                  <a:lnTo>
                    <a:pt x="26" y="283"/>
                  </a:lnTo>
                  <a:lnTo>
                    <a:pt x="18" y="285"/>
                  </a:lnTo>
                  <a:lnTo>
                    <a:pt x="15" y="285"/>
                  </a:lnTo>
                  <a:lnTo>
                    <a:pt x="13" y="286"/>
                  </a:lnTo>
                  <a:lnTo>
                    <a:pt x="10" y="287"/>
                  </a:lnTo>
                  <a:lnTo>
                    <a:pt x="8" y="286"/>
                  </a:lnTo>
                  <a:lnTo>
                    <a:pt x="5" y="285"/>
                  </a:lnTo>
                  <a:lnTo>
                    <a:pt x="3" y="285"/>
                  </a:lnTo>
                  <a:lnTo>
                    <a:pt x="1" y="286"/>
                  </a:lnTo>
                  <a:lnTo>
                    <a:pt x="0" y="276"/>
                  </a:lnTo>
                  <a:lnTo>
                    <a:pt x="0" y="275"/>
                  </a:lnTo>
                  <a:lnTo>
                    <a:pt x="2" y="273"/>
                  </a:lnTo>
                  <a:lnTo>
                    <a:pt x="3" y="271"/>
                  </a:lnTo>
                  <a:lnTo>
                    <a:pt x="7" y="271"/>
                  </a:lnTo>
                  <a:lnTo>
                    <a:pt x="11" y="271"/>
                  </a:lnTo>
                  <a:lnTo>
                    <a:pt x="14" y="271"/>
                  </a:lnTo>
                  <a:lnTo>
                    <a:pt x="16" y="268"/>
                  </a:lnTo>
                  <a:lnTo>
                    <a:pt x="19" y="266"/>
                  </a:lnTo>
                  <a:lnTo>
                    <a:pt x="21" y="263"/>
                  </a:lnTo>
                  <a:lnTo>
                    <a:pt x="25" y="261"/>
                  </a:lnTo>
                  <a:lnTo>
                    <a:pt x="29" y="259"/>
                  </a:lnTo>
                  <a:lnTo>
                    <a:pt x="32" y="256"/>
                  </a:lnTo>
                  <a:lnTo>
                    <a:pt x="35" y="253"/>
                  </a:lnTo>
                  <a:lnTo>
                    <a:pt x="38" y="250"/>
                  </a:lnTo>
                  <a:lnTo>
                    <a:pt x="41" y="248"/>
                  </a:lnTo>
                  <a:lnTo>
                    <a:pt x="46" y="243"/>
                  </a:lnTo>
                  <a:lnTo>
                    <a:pt x="52" y="238"/>
                  </a:lnTo>
                  <a:lnTo>
                    <a:pt x="54" y="234"/>
                  </a:lnTo>
                  <a:lnTo>
                    <a:pt x="55" y="233"/>
                  </a:lnTo>
                  <a:lnTo>
                    <a:pt x="61" y="230"/>
                  </a:lnTo>
                  <a:lnTo>
                    <a:pt x="68" y="228"/>
                  </a:lnTo>
                  <a:lnTo>
                    <a:pt x="71" y="228"/>
                  </a:lnTo>
                  <a:lnTo>
                    <a:pt x="75" y="232"/>
                  </a:lnTo>
                  <a:lnTo>
                    <a:pt x="76" y="231"/>
                  </a:lnTo>
                  <a:lnTo>
                    <a:pt x="78" y="231"/>
                  </a:lnTo>
                  <a:lnTo>
                    <a:pt x="82" y="230"/>
                  </a:lnTo>
                  <a:lnTo>
                    <a:pt x="86" y="231"/>
                  </a:lnTo>
                  <a:lnTo>
                    <a:pt x="89" y="231"/>
                  </a:lnTo>
                  <a:lnTo>
                    <a:pt x="93" y="230"/>
                  </a:lnTo>
                  <a:lnTo>
                    <a:pt x="100" y="229"/>
                  </a:lnTo>
                  <a:lnTo>
                    <a:pt x="104" y="228"/>
                  </a:lnTo>
                  <a:lnTo>
                    <a:pt x="107" y="226"/>
                  </a:lnTo>
                  <a:lnTo>
                    <a:pt x="120" y="225"/>
                  </a:lnTo>
                  <a:lnTo>
                    <a:pt x="129" y="222"/>
                  </a:lnTo>
                  <a:lnTo>
                    <a:pt x="131" y="222"/>
                  </a:lnTo>
                  <a:lnTo>
                    <a:pt x="132" y="222"/>
                  </a:lnTo>
                  <a:lnTo>
                    <a:pt x="132" y="225"/>
                  </a:lnTo>
                  <a:lnTo>
                    <a:pt x="131" y="227"/>
                  </a:lnTo>
                  <a:lnTo>
                    <a:pt x="132" y="229"/>
                  </a:lnTo>
                  <a:lnTo>
                    <a:pt x="134" y="229"/>
                  </a:lnTo>
                  <a:lnTo>
                    <a:pt x="142" y="230"/>
                  </a:lnTo>
                  <a:lnTo>
                    <a:pt x="144" y="230"/>
                  </a:lnTo>
                  <a:lnTo>
                    <a:pt x="148" y="229"/>
                  </a:lnTo>
                  <a:lnTo>
                    <a:pt x="151" y="227"/>
                  </a:lnTo>
                  <a:lnTo>
                    <a:pt x="155" y="224"/>
                  </a:lnTo>
                  <a:lnTo>
                    <a:pt x="157" y="220"/>
                  </a:lnTo>
                  <a:lnTo>
                    <a:pt x="155" y="217"/>
                  </a:lnTo>
                  <a:lnTo>
                    <a:pt x="154" y="212"/>
                  </a:lnTo>
                  <a:lnTo>
                    <a:pt x="156" y="208"/>
                  </a:lnTo>
                  <a:lnTo>
                    <a:pt x="159" y="204"/>
                  </a:lnTo>
                  <a:lnTo>
                    <a:pt x="162" y="201"/>
                  </a:lnTo>
                  <a:lnTo>
                    <a:pt x="165" y="198"/>
                  </a:lnTo>
                  <a:lnTo>
                    <a:pt x="171" y="190"/>
                  </a:lnTo>
                  <a:lnTo>
                    <a:pt x="175" y="184"/>
                  </a:lnTo>
                  <a:lnTo>
                    <a:pt x="177" y="176"/>
                  </a:lnTo>
                  <a:lnTo>
                    <a:pt x="176" y="167"/>
                  </a:lnTo>
                  <a:lnTo>
                    <a:pt x="180" y="160"/>
                  </a:lnTo>
                  <a:lnTo>
                    <a:pt x="183" y="159"/>
                  </a:lnTo>
                  <a:lnTo>
                    <a:pt x="190" y="156"/>
                  </a:lnTo>
                  <a:lnTo>
                    <a:pt x="194" y="155"/>
                  </a:lnTo>
                  <a:lnTo>
                    <a:pt x="194" y="156"/>
                  </a:lnTo>
                  <a:lnTo>
                    <a:pt x="194" y="158"/>
                  </a:lnTo>
                  <a:lnTo>
                    <a:pt x="189" y="164"/>
                  </a:lnTo>
                  <a:lnTo>
                    <a:pt x="186" y="166"/>
                  </a:lnTo>
                  <a:lnTo>
                    <a:pt x="184" y="167"/>
                  </a:lnTo>
                  <a:lnTo>
                    <a:pt x="182" y="168"/>
                  </a:lnTo>
                  <a:lnTo>
                    <a:pt x="181" y="170"/>
                  </a:lnTo>
                  <a:lnTo>
                    <a:pt x="184" y="174"/>
                  </a:lnTo>
                  <a:lnTo>
                    <a:pt x="185" y="176"/>
                  </a:lnTo>
                  <a:lnTo>
                    <a:pt x="185" y="179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92" y="184"/>
                  </a:lnTo>
                  <a:lnTo>
                    <a:pt x="193" y="184"/>
                  </a:lnTo>
                  <a:lnTo>
                    <a:pt x="194" y="183"/>
                  </a:lnTo>
                  <a:lnTo>
                    <a:pt x="199" y="177"/>
                  </a:lnTo>
                  <a:lnTo>
                    <a:pt x="200" y="176"/>
                  </a:lnTo>
                  <a:lnTo>
                    <a:pt x="212" y="172"/>
                  </a:lnTo>
                  <a:lnTo>
                    <a:pt x="218" y="169"/>
                  </a:lnTo>
                  <a:lnTo>
                    <a:pt x="221" y="168"/>
                  </a:lnTo>
                  <a:lnTo>
                    <a:pt x="224" y="166"/>
                  </a:lnTo>
                  <a:lnTo>
                    <a:pt x="231" y="160"/>
                  </a:lnTo>
                  <a:lnTo>
                    <a:pt x="233" y="157"/>
                  </a:lnTo>
                  <a:lnTo>
                    <a:pt x="236" y="153"/>
                  </a:lnTo>
                  <a:lnTo>
                    <a:pt x="238" y="149"/>
                  </a:lnTo>
                  <a:lnTo>
                    <a:pt x="239" y="145"/>
                  </a:lnTo>
                  <a:lnTo>
                    <a:pt x="242" y="143"/>
                  </a:lnTo>
                  <a:lnTo>
                    <a:pt x="253" y="136"/>
                  </a:lnTo>
                  <a:lnTo>
                    <a:pt x="255" y="133"/>
                  </a:lnTo>
                  <a:lnTo>
                    <a:pt x="257" y="131"/>
                  </a:lnTo>
                  <a:lnTo>
                    <a:pt x="258" y="126"/>
                  </a:lnTo>
                  <a:lnTo>
                    <a:pt x="259" y="121"/>
                  </a:lnTo>
                  <a:lnTo>
                    <a:pt x="260" y="118"/>
                  </a:lnTo>
                  <a:lnTo>
                    <a:pt x="262" y="114"/>
                  </a:lnTo>
                  <a:lnTo>
                    <a:pt x="265" y="110"/>
                  </a:lnTo>
                  <a:lnTo>
                    <a:pt x="267" y="107"/>
                  </a:lnTo>
                  <a:lnTo>
                    <a:pt x="269" y="103"/>
                  </a:lnTo>
                  <a:lnTo>
                    <a:pt x="271" y="94"/>
                  </a:lnTo>
                  <a:lnTo>
                    <a:pt x="272" y="89"/>
                  </a:lnTo>
                  <a:lnTo>
                    <a:pt x="273" y="88"/>
                  </a:lnTo>
                  <a:lnTo>
                    <a:pt x="274" y="86"/>
                  </a:lnTo>
                  <a:lnTo>
                    <a:pt x="275" y="84"/>
                  </a:lnTo>
                  <a:lnTo>
                    <a:pt x="276" y="82"/>
                  </a:lnTo>
                  <a:lnTo>
                    <a:pt x="276" y="80"/>
                  </a:lnTo>
                  <a:lnTo>
                    <a:pt x="277" y="74"/>
                  </a:lnTo>
                  <a:lnTo>
                    <a:pt x="276" y="69"/>
                  </a:lnTo>
                  <a:lnTo>
                    <a:pt x="274" y="65"/>
                  </a:lnTo>
                  <a:lnTo>
                    <a:pt x="273" y="64"/>
                  </a:lnTo>
                  <a:lnTo>
                    <a:pt x="271" y="64"/>
                  </a:lnTo>
                  <a:lnTo>
                    <a:pt x="269" y="64"/>
                  </a:lnTo>
                  <a:lnTo>
                    <a:pt x="267" y="62"/>
                  </a:lnTo>
                  <a:lnTo>
                    <a:pt x="268" y="61"/>
                  </a:lnTo>
                  <a:lnTo>
                    <a:pt x="270" y="61"/>
                  </a:lnTo>
                  <a:lnTo>
                    <a:pt x="271" y="60"/>
                  </a:lnTo>
                  <a:lnTo>
                    <a:pt x="272" y="58"/>
                  </a:lnTo>
                  <a:lnTo>
                    <a:pt x="274" y="54"/>
                  </a:lnTo>
                  <a:lnTo>
                    <a:pt x="275" y="49"/>
                  </a:lnTo>
                  <a:lnTo>
                    <a:pt x="275" y="47"/>
                  </a:lnTo>
                  <a:lnTo>
                    <a:pt x="274" y="43"/>
                  </a:lnTo>
                  <a:lnTo>
                    <a:pt x="273" y="38"/>
                  </a:lnTo>
                  <a:lnTo>
                    <a:pt x="273" y="36"/>
                  </a:lnTo>
                  <a:lnTo>
                    <a:pt x="274" y="33"/>
                  </a:lnTo>
                  <a:lnTo>
                    <a:pt x="276" y="30"/>
                  </a:lnTo>
                  <a:lnTo>
                    <a:pt x="278" y="30"/>
                  </a:lnTo>
                  <a:lnTo>
                    <a:pt x="279" y="30"/>
                  </a:lnTo>
                  <a:lnTo>
                    <a:pt x="281" y="28"/>
                  </a:lnTo>
                  <a:lnTo>
                    <a:pt x="283" y="27"/>
                  </a:lnTo>
                  <a:lnTo>
                    <a:pt x="284" y="26"/>
                  </a:lnTo>
                  <a:lnTo>
                    <a:pt x="285" y="21"/>
                  </a:lnTo>
                  <a:lnTo>
                    <a:pt x="285" y="19"/>
                  </a:lnTo>
                  <a:lnTo>
                    <a:pt x="284" y="13"/>
                  </a:lnTo>
                  <a:lnTo>
                    <a:pt x="285" y="12"/>
                  </a:lnTo>
                  <a:lnTo>
                    <a:pt x="287" y="10"/>
                  </a:lnTo>
                  <a:lnTo>
                    <a:pt x="288" y="11"/>
                  </a:lnTo>
                  <a:lnTo>
                    <a:pt x="290" y="11"/>
                  </a:lnTo>
                  <a:lnTo>
                    <a:pt x="292" y="11"/>
                  </a:lnTo>
                  <a:lnTo>
                    <a:pt x="294" y="12"/>
                  </a:lnTo>
                  <a:lnTo>
                    <a:pt x="294" y="14"/>
                  </a:lnTo>
                  <a:lnTo>
                    <a:pt x="295" y="24"/>
                  </a:lnTo>
                  <a:lnTo>
                    <a:pt x="296" y="25"/>
                  </a:lnTo>
                  <a:lnTo>
                    <a:pt x="298" y="26"/>
                  </a:lnTo>
                  <a:lnTo>
                    <a:pt x="299" y="26"/>
                  </a:lnTo>
                  <a:lnTo>
                    <a:pt x="300" y="25"/>
                  </a:lnTo>
                  <a:lnTo>
                    <a:pt x="301" y="22"/>
                  </a:lnTo>
                  <a:lnTo>
                    <a:pt x="303" y="22"/>
                  </a:lnTo>
                  <a:lnTo>
                    <a:pt x="309" y="24"/>
                  </a:lnTo>
                  <a:lnTo>
                    <a:pt x="311" y="23"/>
                  </a:lnTo>
                  <a:lnTo>
                    <a:pt x="312" y="20"/>
                  </a:lnTo>
                  <a:lnTo>
                    <a:pt x="313" y="15"/>
                  </a:lnTo>
                  <a:lnTo>
                    <a:pt x="312" y="11"/>
                  </a:lnTo>
                  <a:lnTo>
                    <a:pt x="311" y="10"/>
                  </a:lnTo>
                  <a:lnTo>
                    <a:pt x="310" y="10"/>
                  </a:lnTo>
                  <a:lnTo>
                    <a:pt x="309" y="11"/>
                  </a:lnTo>
                  <a:lnTo>
                    <a:pt x="307" y="12"/>
                  </a:lnTo>
                  <a:lnTo>
                    <a:pt x="299" y="14"/>
                  </a:lnTo>
                  <a:lnTo>
                    <a:pt x="299" y="9"/>
                  </a:lnTo>
                  <a:lnTo>
                    <a:pt x="301" y="3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7" y="1"/>
                  </a:lnTo>
                  <a:lnTo>
                    <a:pt x="308" y="2"/>
                  </a:lnTo>
                  <a:lnTo>
                    <a:pt x="31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8" name="Freeform 561">
              <a:extLst>
                <a:ext uri="{FF2B5EF4-FFF2-40B4-BE49-F238E27FC236}">
                  <a16:creationId xmlns:a16="http://schemas.microsoft.com/office/drawing/2014/main" id="{B33896C9-4DE8-40D0-8951-B10E5745C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9888" y="8094420"/>
              <a:ext cx="5494" cy="10991"/>
            </a:xfrm>
            <a:custGeom>
              <a:avLst/>
              <a:gdLst>
                <a:gd name="T0" fmla="*/ 2 w 6"/>
                <a:gd name="T1" fmla="*/ 6 h 7"/>
                <a:gd name="T2" fmla="*/ 2 w 6"/>
                <a:gd name="T3" fmla="*/ 6 h 7"/>
                <a:gd name="T4" fmla="*/ 1 w 6"/>
                <a:gd name="T5" fmla="*/ 6 h 7"/>
                <a:gd name="T6" fmla="*/ 0 w 6"/>
                <a:gd name="T7" fmla="*/ 3 h 7"/>
                <a:gd name="T8" fmla="*/ 0 w 6"/>
                <a:gd name="T9" fmla="*/ 1 h 7"/>
                <a:gd name="T10" fmla="*/ 3 w 6"/>
                <a:gd name="T11" fmla="*/ 0 h 7"/>
                <a:gd name="T12" fmla="*/ 5 w 6"/>
                <a:gd name="T13" fmla="*/ 0 h 7"/>
                <a:gd name="T14" fmla="*/ 3 w 6"/>
                <a:gd name="T15" fmla="*/ 6 h 7"/>
                <a:gd name="T16" fmla="*/ 2 w 6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2" y="6"/>
                  </a:moveTo>
                  <a:lnTo>
                    <a:pt x="2" y="6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6"/>
                  </a:lnTo>
                  <a:lnTo>
                    <a:pt x="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9" name="Freeform 562">
              <a:extLst>
                <a:ext uri="{FF2B5EF4-FFF2-40B4-BE49-F238E27FC236}">
                  <a16:creationId xmlns:a16="http://schemas.microsoft.com/office/drawing/2014/main" id="{5E67601D-8924-4D33-8ADB-0E4F9E8E5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5831" y="7940555"/>
              <a:ext cx="10991" cy="10991"/>
            </a:xfrm>
            <a:custGeom>
              <a:avLst/>
              <a:gdLst>
                <a:gd name="T0" fmla="*/ 5 w 7"/>
                <a:gd name="T1" fmla="*/ 6 h 7"/>
                <a:gd name="T2" fmla="*/ 3 w 7"/>
                <a:gd name="T3" fmla="*/ 6 h 7"/>
                <a:gd name="T4" fmla="*/ 0 w 7"/>
                <a:gd name="T5" fmla="*/ 4 h 7"/>
                <a:gd name="T6" fmla="*/ 0 w 7"/>
                <a:gd name="T7" fmla="*/ 2 h 7"/>
                <a:gd name="T8" fmla="*/ 2 w 7"/>
                <a:gd name="T9" fmla="*/ 0 h 7"/>
                <a:gd name="T10" fmla="*/ 3 w 7"/>
                <a:gd name="T11" fmla="*/ 1 h 7"/>
                <a:gd name="T12" fmla="*/ 5 w 7"/>
                <a:gd name="T13" fmla="*/ 3 h 7"/>
                <a:gd name="T14" fmla="*/ 6 w 7"/>
                <a:gd name="T15" fmla="*/ 4 h 7"/>
                <a:gd name="T16" fmla="*/ 5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5" y="6"/>
                  </a:moveTo>
                  <a:lnTo>
                    <a:pt x="3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3"/>
                  </a:lnTo>
                  <a:lnTo>
                    <a:pt x="6" y="4"/>
                  </a:lnTo>
                  <a:lnTo>
                    <a:pt x="5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0" name="Freeform 563">
              <a:extLst>
                <a:ext uri="{FF2B5EF4-FFF2-40B4-BE49-F238E27FC236}">
                  <a16:creationId xmlns:a16="http://schemas.microsoft.com/office/drawing/2014/main" id="{D2130142-9B3F-444E-9028-92ABAA469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0334" y="7929564"/>
              <a:ext cx="5497" cy="10991"/>
            </a:xfrm>
            <a:custGeom>
              <a:avLst/>
              <a:gdLst>
                <a:gd name="T0" fmla="*/ 2 w 3"/>
                <a:gd name="T1" fmla="*/ 6 h 9"/>
                <a:gd name="T2" fmla="*/ 1 w 3"/>
                <a:gd name="T3" fmla="*/ 8 h 9"/>
                <a:gd name="T4" fmla="*/ 0 w 3"/>
                <a:gd name="T5" fmla="*/ 4 h 9"/>
                <a:gd name="T6" fmla="*/ 0 w 3"/>
                <a:gd name="T7" fmla="*/ 0 h 9"/>
                <a:gd name="T8" fmla="*/ 0 w 3"/>
                <a:gd name="T9" fmla="*/ 0 h 9"/>
                <a:gd name="T10" fmla="*/ 2 w 3"/>
                <a:gd name="T11" fmla="*/ 1 h 9"/>
                <a:gd name="T12" fmla="*/ 2 w 3"/>
                <a:gd name="T13" fmla="*/ 3 h 9"/>
                <a:gd name="T14" fmla="*/ 2 w 3"/>
                <a:gd name="T1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9">
                  <a:moveTo>
                    <a:pt x="2" y="6"/>
                  </a:moveTo>
                  <a:lnTo>
                    <a:pt x="1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1" name="Freeform 564">
              <a:extLst>
                <a:ext uri="{FF2B5EF4-FFF2-40B4-BE49-F238E27FC236}">
                  <a16:creationId xmlns:a16="http://schemas.microsoft.com/office/drawing/2014/main" id="{87D08C33-C623-4337-8E71-E51D94B0A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6372" y="7924067"/>
              <a:ext cx="225305" cy="214314"/>
            </a:xfrm>
            <a:custGeom>
              <a:avLst/>
              <a:gdLst>
                <a:gd name="T0" fmla="*/ 126 w 182"/>
                <a:gd name="T1" fmla="*/ 60 h 171"/>
                <a:gd name="T2" fmla="*/ 144 w 182"/>
                <a:gd name="T3" fmla="*/ 67 h 171"/>
                <a:gd name="T4" fmla="*/ 152 w 182"/>
                <a:gd name="T5" fmla="*/ 65 h 171"/>
                <a:gd name="T6" fmla="*/ 167 w 182"/>
                <a:gd name="T7" fmla="*/ 50 h 171"/>
                <a:gd name="T8" fmla="*/ 163 w 182"/>
                <a:gd name="T9" fmla="*/ 61 h 171"/>
                <a:gd name="T10" fmla="*/ 160 w 182"/>
                <a:gd name="T11" fmla="*/ 78 h 171"/>
                <a:gd name="T12" fmla="*/ 166 w 182"/>
                <a:gd name="T13" fmla="*/ 93 h 171"/>
                <a:gd name="T14" fmla="*/ 173 w 182"/>
                <a:gd name="T15" fmla="*/ 92 h 171"/>
                <a:gd name="T16" fmla="*/ 181 w 182"/>
                <a:gd name="T17" fmla="*/ 90 h 171"/>
                <a:gd name="T18" fmla="*/ 172 w 182"/>
                <a:gd name="T19" fmla="*/ 98 h 171"/>
                <a:gd name="T20" fmla="*/ 167 w 182"/>
                <a:gd name="T21" fmla="*/ 99 h 171"/>
                <a:gd name="T22" fmla="*/ 157 w 182"/>
                <a:gd name="T23" fmla="*/ 104 h 171"/>
                <a:gd name="T24" fmla="*/ 145 w 182"/>
                <a:gd name="T25" fmla="*/ 108 h 171"/>
                <a:gd name="T26" fmla="*/ 132 w 182"/>
                <a:gd name="T27" fmla="*/ 107 h 171"/>
                <a:gd name="T28" fmla="*/ 113 w 182"/>
                <a:gd name="T29" fmla="*/ 122 h 171"/>
                <a:gd name="T30" fmla="*/ 105 w 182"/>
                <a:gd name="T31" fmla="*/ 138 h 171"/>
                <a:gd name="T32" fmla="*/ 104 w 182"/>
                <a:gd name="T33" fmla="*/ 145 h 171"/>
                <a:gd name="T34" fmla="*/ 93 w 182"/>
                <a:gd name="T35" fmla="*/ 141 h 171"/>
                <a:gd name="T36" fmla="*/ 61 w 182"/>
                <a:gd name="T37" fmla="*/ 123 h 171"/>
                <a:gd name="T38" fmla="*/ 33 w 182"/>
                <a:gd name="T39" fmla="*/ 132 h 171"/>
                <a:gd name="T40" fmla="*/ 24 w 182"/>
                <a:gd name="T41" fmla="*/ 123 h 171"/>
                <a:gd name="T42" fmla="*/ 17 w 182"/>
                <a:gd name="T43" fmla="*/ 127 h 171"/>
                <a:gd name="T44" fmla="*/ 14 w 182"/>
                <a:gd name="T45" fmla="*/ 133 h 171"/>
                <a:gd name="T46" fmla="*/ 21 w 182"/>
                <a:gd name="T47" fmla="*/ 141 h 171"/>
                <a:gd name="T48" fmla="*/ 27 w 182"/>
                <a:gd name="T49" fmla="*/ 142 h 171"/>
                <a:gd name="T50" fmla="*/ 39 w 182"/>
                <a:gd name="T51" fmla="*/ 154 h 171"/>
                <a:gd name="T52" fmla="*/ 32 w 182"/>
                <a:gd name="T53" fmla="*/ 157 h 171"/>
                <a:gd name="T54" fmla="*/ 23 w 182"/>
                <a:gd name="T55" fmla="*/ 156 h 171"/>
                <a:gd name="T56" fmla="*/ 17 w 182"/>
                <a:gd name="T57" fmla="*/ 166 h 171"/>
                <a:gd name="T58" fmla="*/ 8 w 182"/>
                <a:gd name="T59" fmla="*/ 170 h 171"/>
                <a:gd name="T60" fmla="*/ 4 w 182"/>
                <a:gd name="T61" fmla="*/ 164 h 171"/>
                <a:gd name="T62" fmla="*/ 8 w 182"/>
                <a:gd name="T63" fmla="*/ 150 h 171"/>
                <a:gd name="T64" fmla="*/ 1 w 182"/>
                <a:gd name="T65" fmla="*/ 139 h 171"/>
                <a:gd name="T66" fmla="*/ 0 w 182"/>
                <a:gd name="T67" fmla="*/ 128 h 171"/>
                <a:gd name="T68" fmla="*/ 3 w 182"/>
                <a:gd name="T69" fmla="*/ 119 h 171"/>
                <a:gd name="T70" fmla="*/ 12 w 182"/>
                <a:gd name="T71" fmla="*/ 114 h 171"/>
                <a:gd name="T72" fmla="*/ 20 w 182"/>
                <a:gd name="T73" fmla="*/ 104 h 171"/>
                <a:gd name="T74" fmla="*/ 17 w 182"/>
                <a:gd name="T75" fmla="*/ 93 h 171"/>
                <a:gd name="T76" fmla="*/ 28 w 182"/>
                <a:gd name="T77" fmla="*/ 97 h 171"/>
                <a:gd name="T78" fmla="*/ 39 w 182"/>
                <a:gd name="T79" fmla="*/ 98 h 171"/>
                <a:gd name="T80" fmla="*/ 46 w 182"/>
                <a:gd name="T81" fmla="*/ 94 h 171"/>
                <a:gd name="T82" fmla="*/ 47 w 182"/>
                <a:gd name="T83" fmla="*/ 79 h 171"/>
                <a:gd name="T84" fmla="*/ 55 w 182"/>
                <a:gd name="T85" fmla="*/ 63 h 171"/>
                <a:gd name="T86" fmla="*/ 58 w 182"/>
                <a:gd name="T87" fmla="*/ 44 h 171"/>
                <a:gd name="T88" fmla="*/ 55 w 182"/>
                <a:gd name="T89" fmla="*/ 20 h 171"/>
                <a:gd name="T90" fmla="*/ 55 w 182"/>
                <a:gd name="T91" fmla="*/ 7 h 171"/>
                <a:gd name="T92" fmla="*/ 58 w 182"/>
                <a:gd name="T93" fmla="*/ 4 h 171"/>
                <a:gd name="T94" fmla="*/ 63 w 182"/>
                <a:gd name="T95" fmla="*/ 0 h 171"/>
                <a:gd name="T96" fmla="*/ 71 w 182"/>
                <a:gd name="T97" fmla="*/ 8 h 171"/>
                <a:gd name="T98" fmla="*/ 92 w 182"/>
                <a:gd name="T99" fmla="*/ 36 h 171"/>
                <a:gd name="T100" fmla="*/ 111 w 182"/>
                <a:gd name="T101" fmla="*/ 53 h 171"/>
                <a:gd name="T102" fmla="*/ 120 w 182"/>
                <a:gd name="T103" fmla="*/ 6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2" h="171">
                  <a:moveTo>
                    <a:pt x="120" y="60"/>
                  </a:moveTo>
                  <a:lnTo>
                    <a:pt x="124" y="60"/>
                  </a:lnTo>
                  <a:lnTo>
                    <a:pt x="126" y="60"/>
                  </a:lnTo>
                  <a:lnTo>
                    <a:pt x="129" y="60"/>
                  </a:lnTo>
                  <a:lnTo>
                    <a:pt x="140" y="66"/>
                  </a:lnTo>
                  <a:lnTo>
                    <a:pt x="144" y="67"/>
                  </a:lnTo>
                  <a:lnTo>
                    <a:pt x="147" y="67"/>
                  </a:lnTo>
                  <a:lnTo>
                    <a:pt x="150" y="67"/>
                  </a:lnTo>
                  <a:lnTo>
                    <a:pt x="152" y="65"/>
                  </a:lnTo>
                  <a:lnTo>
                    <a:pt x="159" y="57"/>
                  </a:lnTo>
                  <a:lnTo>
                    <a:pt x="166" y="50"/>
                  </a:lnTo>
                  <a:lnTo>
                    <a:pt x="167" y="50"/>
                  </a:lnTo>
                  <a:lnTo>
                    <a:pt x="167" y="52"/>
                  </a:lnTo>
                  <a:lnTo>
                    <a:pt x="167" y="55"/>
                  </a:lnTo>
                  <a:lnTo>
                    <a:pt x="163" y="61"/>
                  </a:lnTo>
                  <a:lnTo>
                    <a:pt x="160" y="70"/>
                  </a:lnTo>
                  <a:lnTo>
                    <a:pt x="158" y="74"/>
                  </a:lnTo>
                  <a:lnTo>
                    <a:pt x="160" y="78"/>
                  </a:lnTo>
                  <a:lnTo>
                    <a:pt x="162" y="82"/>
                  </a:lnTo>
                  <a:lnTo>
                    <a:pt x="164" y="86"/>
                  </a:lnTo>
                  <a:lnTo>
                    <a:pt x="166" y="93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3" y="92"/>
                  </a:lnTo>
                  <a:lnTo>
                    <a:pt x="176" y="90"/>
                  </a:lnTo>
                  <a:lnTo>
                    <a:pt x="179" y="90"/>
                  </a:lnTo>
                  <a:lnTo>
                    <a:pt x="181" y="90"/>
                  </a:lnTo>
                  <a:lnTo>
                    <a:pt x="178" y="91"/>
                  </a:lnTo>
                  <a:lnTo>
                    <a:pt x="174" y="94"/>
                  </a:lnTo>
                  <a:lnTo>
                    <a:pt x="172" y="98"/>
                  </a:lnTo>
                  <a:lnTo>
                    <a:pt x="171" y="99"/>
                  </a:lnTo>
                  <a:lnTo>
                    <a:pt x="168" y="98"/>
                  </a:lnTo>
                  <a:lnTo>
                    <a:pt x="167" y="99"/>
                  </a:lnTo>
                  <a:lnTo>
                    <a:pt x="163" y="100"/>
                  </a:lnTo>
                  <a:lnTo>
                    <a:pt x="160" y="102"/>
                  </a:lnTo>
                  <a:lnTo>
                    <a:pt x="157" y="104"/>
                  </a:lnTo>
                  <a:lnTo>
                    <a:pt x="154" y="106"/>
                  </a:lnTo>
                  <a:lnTo>
                    <a:pt x="150" y="106"/>
                  </a:lnTo>
                  <a:lnTo>
                    <a:pt x="145" y="108"/>
                  </a:lnTo>
                  <a:lnTo>
                    <a:pt x="141" y="108"/>
                  </a:lnTo>
                  <a:lnTo>
                    <a:pt x="135" y="107"/>
                  </a:lnTo>
                  <a:lnTo>
                    <a:pt x="132" y="107"/>
                  </a:lnTo>
                  <a:lnTo>
                    <a:pt x="125" y="111"/>
                  </a:lnTo>
                  <a:lnTo>
                    <a:pt x="118" y="116"/>
                  </a:lnTo>
                  <a:lnTo>
                    <a:pt x="113" y="122"/>
                  </a:lnTo>
                  <a:lnTo>
                    <a:pt x="109" y="129"/>
                  </a:lnTo>
                  <a:lnTo>
                    <a:pt x="107" y="134"/>
                  </a:lnTo>
                  <a:lnTo>
                    <a:pt x="105" y="138"/>
                  </a:lnTo>
                  <a:lnTo>
                    <a:pt x="105" y="140"/>
                  </a:lnTo>
                  <a:lnTo>
                    <a:pt x="105" y="143"/>
                  </a:lnTo>
                  <a:lnTo>
                    <a:pt x="104" y="145"/>
                  </a:lnTo>
                  <a:lnTo>
                    <a:pt x="102" y="146"/>
                  </a:lnTo>
                  <a:lnTo>
                    <a:pt x="99" y="146"/>
                  </a:lnTo>
                  <a:lnTo>
                    <a:pt x="93" y="141"/>
                  </a:lnTo>
                  <a:lnTo>
                    <a:pt x="80" y="136"/>
                  </a:lnTo>
                  <a:lnTo>
                    <a:pt x="68" y="127"/>
                  </a:lnTo>
                  <a:lnTo>
                    <a:pt x="61" y="123"/>
                  </a:lnTo>
                  <a:lnTo>
                    <a:pt x="47" y="124"/>
                  </a:lnTo>
                  <a:lnTo>
                    <a:pt x="35" y="133"/>
                  </a:lnTo>
                  <a:lnTo>
                    <a:pt x="33" y="132"/>
                  </a:lnTo>
                  <a:lnTo>
                    <a:pt x="28" y="126"/>
                  </a:lnTo>
                  <a:lnTo>
                    <a:pt x="26" y="124"/>
                  </a:lnTo>
                  <a:lnTo>
                    <a:pt x="24" y="123"/>
                  </a:lnTo>
                  <a:lnTo>
                    <a:pt x="22" y="123"/>
                  </a:lnTo>
                  <a:lnTo>
                    <a:pt x="19" y="124"/>
                  </a:lnTo>
                  <a:lnTo>
                    <a:pt x="17" y="127"/>
                  </a:lnTo>
                  <a:lnTo>
                    <a:pt x="15" y="129"/>
                  </a:lnTo>
                  <a:lnTo>
                    <a:pt x="14" y="131"/>
                  </a:lnTo>
                  <a:lnTo>
                    <a:pt x="14" y="133"/>
                  </a:lnTo>
                  <a:lnTo>
                    <a:pt x="15" y="135"/>
                  </a:lnTo>
                  <a:lnTo>
                    <a:pt x="17" y="138"/>
                  </a:lnTo>
                  <a:lnTo>
                    <a:pt x="21" y="141"/>
                  </a:lnTo>
                  <a:lnTo>
                    <a:pt x="22" y="141"/>
                  </a:lnTo>
                  <a:lnTo>
                    <a:pt x="25" y="141"/>
                  </a:lnTo>
                  <a:lnTo>
                    <a:pt x="27" y="142"/>
                  </a:lnTo>
                  <a:lnTo>
                    <a:pt x="33" y="148"/>
                  </a:lnTo>
                  <a:lnTo>
                    <a:pt x="38" y="153"/>
                  </a:lnTo>
                  <a:lnTo>
                    <a:pt x="39" y="154"/>
                  </a:lnTo>
                  <a:lnTo>
                    <a:pt x="37" y="156"/>
                  </a:lnTo>
                  <a:lnTo>
                    <a:pt x="35" y="157"/>
                  </a:lnTo>
                  <a:lnTo>
                    <a:pt x="32" y="157"/>
                  </a:lnTo>
                  <a:lnTo>
                    <a:pt x="30" y="156"/>
                  </a:lnTo>
                  <a:lnTo>
                    <a:pt x="25" y="154"/>
                  </a:lnTo>
                  <a:lnTo>
                    <a:pt x="23" y="156"/>
                  </a:lnTo>
                  <a:lnTo>
                    <a:pt x="20" y="160"/>
                  </a:lnTo>
                  <a:lnTo>
                    <a:pt x="18" y="164"/>
                  </a:lnTo>
                  <a:lnTo>
                    <a:pt x="17" y="166"/>
                  </a:lnTo>
                  <a:lnTo>
                    <a:pt x="13" y="169"/>
                  </a:lnTo>
                  <a:lnTo>
                    <a:pt x="9" y="170"/>
                  </a:lnTo>
                  <a:lnTo>
                    <a:pt x="8" y="170"/>
                  </a:lnTo>
                  <a:lnTo>
                    <a:pt x="6" y="168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6" y="159"/>
                  </a:lnTo>
                  <a:lnTo>
                    <a:pt x="8" y="154"/>
                  </a:lnTo>
                  <a:lnTo>
                    <a:pt x="8" y="150"/>
                  </a:lnTo>
                  <a:lnTo>
                    <a:pt x="6" y="144"/>
                  </a:lnTo>
                  <a:lnTo>
                    <a:pt x="6" y="143"/>
                  </a:lnTo>
                  <a:lnTo>
                    <a:pt x="1" y="139"/>
                  </a:lnTo>
                  <a:lnTo>
                    <a:pt x="0" y="135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1" y="123"/>
                  </a:lnTo>
                  <a:lnTo>
                    <a:pt x="1" y="120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8" y="117"/>
                  </a:lnTo>
                  <a:lnTo>
                    <a:pt x="12" y="114"/>
                  </a:lnTo>
                  <a:lnTo>
                    <a:pt x="15" y="111"/>
                  </a:lnTo>
                  <a:lnTo>
                    <a:pt x="18" y="108"/>
                  </a:lnTo>
                  <a:lnTo>
                    <a:pt x="20" y="104"/>
                  </a:lnTo>
                  <a:lnTo>
                    <a:pt x="17" y="99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8" y="97"/>
                  </a:lnTo>
                  <a:lnTo>
                    <a:pt x="30" y="97"/>
                  </a:lnTo>
                  <a:lnTo>
                    <a:pt x="34" y="97"/>
                  </a:lnTo>
                  <a:lnTo>
                    <a:pt x="39" y="98"/>
                  </a:lnTo>
                  <a:lnTo>
                    <a:pt x="42" y="98"/>
                  </a:lnTo>
                  <a:lnTo>
                    <a:pt x="44" y="97"/>
                  </a:lnTo>
                  <a:lnTo>
                    <a:pt x="46" y="94"/>
                  </a:lnTo>
                  <a:lnTo>
                    <a:pt x="47" y="90"/>
                  </a:lnTo>
                  <a:lnTo>
                    <a:pt x="47" y="85"/>
                  </a:lnTo>
                  <a:lnTo>
                    <a:pt x="47" y="79"/>
                  </a:lnTo>
                  <a:lnTo>
                    <a:pt x="48" y="75"/>
                  </a:lnTo>
                  <a:lnTo>
                    <a:pt x="53" y="67"/>
                  </a:lnTo>
                  <a:lnTo>
                    <a:pt x="55" y="63"/>
                  </a:lnTo>
                  <a:lnTo>
                    <a:pt x="55" y="54"/>
                  </a:lnTo>
                  <a:lnTo>
                    <a:pt x="57" y="49"/>
                  </a:lnTo>
                  <a:lnTo>
                    <a:pt x="58" y="44"/>
                  </a:lnTo>
                  <a:lnTo>
                    <a:pt x="59" y="34"/>
                  </a:lnTo>
                  <a:lnTo>
                    <a:pt x="57" y="25"/>
                  </a:lnTo>
                  <a:lnTo>
                    <a:pt x="55" y="20"/>
                  </a:lnTo>
                  <a:lnTo>
                    <a:pt x="53" y="15"/>
                  </a:lnTo>
                  <a:lnTo>
                    <a:pt x="53" y="11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8" y="4"/>
                  </a:lnTo>
                  <a:lnTo>
                    <a:pt x="60" y="3"/>
                  </a:lnTo>
                  <a:lnTo>
                    <a:pt x="61" y="2"/>
                  </a:lnTo>
                  <a:lnTo>
                    <a:pt x="63" y="0"/>
                  </a:lnTo>
                  <a:lnTo>
                    <a:pt x="64" y="2"/>
                  </a:lnTo>
                  <a:lnTo>
                    <a:pt x="66" y="3"/>
                  </a:lnTo>
                  <a:lnTo>
                    <a:pt x="71" y="8"/>
                  </a:lnTo>
                  <a:lnTo>
                    <a:pt x="78" y="17"/>
                  </a:lnTo>
                  <a:lnTo>
                    <a:pt x="87" y="30"/>
                  </a:lnTo>
                  <a:lnTo>
                    <a:pt x="92" y="36"/>
                  </a:lnTo>
                  <a:lnTo>
                    <a:pt x="98" y="42"/>
                  </a:lnTo>
                  <a:lnTo>
                    <a:pt x="104" y="47"/>
                  </a:lnTo>
                  <a:lnTo>
                    <a:pt x="111" y="53"/>
                  </a:lnTo>
                  <a:lnTo>
                    <a:pt x="115" y="55"/>
                  </a:lnTo>
                  <a:lnTo>
                    <a:pt x="118" y="59"/>
                  </a:lnTo>
                  <a:lnTo>
                    <a:pt x="120" y="6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2" name="Freeform 565">
              <a:extLst>
                <a:ext uri="{FF2B5EF4-FFF2-40B4-BE49-F238E27FC236}">
                  <a16:creationId xmlns:a16="http://schemas.microsoft.com/office/drawing/2014/main" id="{49A5829D-B4A6-47C2-B8D2-363AC8B72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6699" y="8044962"/>
              <a:ext cx="417634" cy="203324"/>
            </a:xfrm>
            <a:custGeom>
              <a:avLst/>
              <a:gdLst>
                <a:gd name="T0" fmla="*/ 38 w 334"/>
                <a:gd name="T1" fmla="*/ 136 h 162"/>
                <a:gd name="T2" fmla="*/ 77 w 334"/>
                <a:gd name="T3" fmla="*/ 131 h 162"/>
                <a:gd name="T4" fmla="*/ 60 w 334"/>
                <a:gd name="T5" fmla="*/ 135 h 162"/>
                <a:gd name="T6" fmla="*/ 54 w 334"/>
                <a:gd name="T7" fmla="*/ 125 h 162"/>
                <a:gd name="T8" fmla="*/ 55 w 334"/>
                <a:gd name="T9" fmla="*/ 131 h 162"/>
                <a:gd name="T10" fmla="*/ 333 w 334"/>
                <a:gd name="T11" fmla="*/ 48 h 162"/>
                <a:gd name="T12" fmla="*/ 306 w 334"/>
                <a:gd name="T13" fmla="*/ 60 h 162"/>
                <a:gd name="T14" fmla="*/ 276 w 334"/>
                <a:gd name="T15" fmla="*/ 78 h 162"/>
                <a:gd name="T16" fmla="*/ 244 w 334"/>
                <a:gd name="T17" fmla="*/ 90 h 162"/>
                <a:gd name="T18" fmla="*/ 224 w 334"/>
                <a:gd name="T19" fmla="*/ 101 h 162"/>
                <a:gd name="T20" fmla="*/ 212 w 334"/>
                <a:gd name="T21" fmla="*/ 113 h 162"/>
                <a:gd name="T22" fmla="*/ 194 w 334"/>
                <a:gd name="T23" fmla="*/ 117 h 162"/>
                <a:gd name="T24" fmla="*/ 174 w 334"/>
                <a:gd name="T25" fmla="*/ 113 h 162"/>
                <a:gd name="T26" fmla="*/ 168 w 334"/>
                <a:gd name="T27" fmla="*/ 117 h 162"/>
                <a:gd name="T28" fmla="*/ 144 w 334"/>
                <a:gd name="T29" fmla="*/ 129 h 162"/>
                <a:gd name="T30" fmla="*/ 142 w 334"/>
                <a:gd name="T31" fmla="*/ 146 h 162"/>
                <a:gd name="T32" fmla="*/ 129 w 334"/>
                <a:gd name="T33" fmla="*/ 151 h 162"/>
                <a:gd name="T34" fmla="*/ 103 w 334"/>
                <a:gd name="T35" fmla="*/ 154 h 162"/>
                <a:gd name="T36" fmla="*/ 88 w 334"/>
                <a:gd name="T37" fmla="*/ 159 h 162"/>
                <a:gd name="T38" fmla="*/ 76 w 334"/>
                <a:gd name="T39" fmla="*/ 154 h 162"/>
                <a:gd name="T40" fmla="*/ 69 w 334"/>
                <a:gd name="T41" fmla="*/ 146 h 162"/>
                <a:gd name="T42" fmla="*/ 56 w 334"/>
                <a:gd name="T43" fmla="*/ 150 h 162"/>
                <a:gd name="T44" fmla="*/ 39 w 334"/>
                <a:gd name="T45" fmla="*/ 146 h 162"/>
                <a:gd name="T46" fmla="*/ 22 w 334"/>
                <a:gd name="T47" fmla="*/ 148 h 162"/>
                <a:gd name="T48" fmla="*/ 2 w 334"/>
                <a:gd name="T49" fmla="*/ 143 h 162"/>
                <a:gd name="T50" fmla="*/ 7 w 334"/>
                <a:gd name="T51" fmla="*/ 133 h 162"/>
                <a:gd name="T52" fmla="*/ 22 w 334"/>
                <a:gd name="T53" fmla="*/ 123 h 162"/>
                <a:gd name="T54" fmla="*/ 42 w 334"/>
                <a:gd name="T55" fmla="*/ 131 h 162"/>
                <a:gd name="T56" fmla="*/ 53 w 334"/>
                <a:gd name="T57" fmla="*/ 120 h 162"/>
                <a:gd name="T58" fmla="*/ 73 w 334"/>
                <a:gd name="T59" fmla="*/ 122 h 162"/>
                <a:gd name="T60" fmla="*/ 83 w 334"/>
                <a:gd name="T61" fmla="*/ 120 h 162"/>
                <a:gd name="T62" fmla="*/ 91 w 334"/>
                <a:gd name="T63" fmla="*/ 113 h 162"/>
                <a:gd name="T64" fmla="*/ 96 w 334"/>
                <a:gd name="T65" fmla="*/ 107 h 162"/>
                <a:gd name="T66" fmla="*/ 118 w 334"/>
                <a:gd name="T67" fmla="*/ 98 h 162"/>
                <a:gd name="T68" fmla="*/ 103 w 334"/>
                <a:gd name="T69" fmla="*/ 96 h 162"/>
                <a:gd name="T70" fmla="*/ 90 w 334"/>
                <a:gd name="T71" fmla="*/ 88 h 162"/>
                <a:gd name="T72" fmla="*/ 80 w 334"/>
                <a:gd name="T73" fmla="*/ 79 h 162"/>
                <a:gd name="T74" fmla="*/ 73 w 334"/>
                <a:gd name="T75" fmla="*/ 69 h 162"/>
                <a:gd name="T76" fmla="*/ 69 w 334"/>
                <a:gd name="T77" fmla="*/ 79 h 162"/>
                <a:gd name="T78" fmla="*/ 55 w 334"/>
                <a:gd name="T79" fmla="*/ 84 h 162"/>
                <a:gd name="T80" fmla="*/ 37 w 334"/>
                <a:gd name="T81" fmla="*/ 74 h 162"/>
                <a:gd name="T82" fmla="*/ 40 w 334"/>
                <a:gd name="T83" fmla="*/ 57 h 162"/>
                <a:gd name="T84" fmla="*/ 55 w 334"/>
                <a:gd name="T85" fmla="*/ 47 h 162"/>
                <a:gd name="T86" fmla="*/ 52 w 334"/>
                <a:gd name="T87" fmla="*/ 41 h 162"/>
                <a:gd name="T88" fmla="*/ 59 w 334"/>
                <a:gd name="T89" fmla="*/ 23 h 162"/>
                <a:gd name="T90" fmla="*/ 78 w 334"/>
                <a:gd name="T91" fmla="*/ 17 h 162"/>
                <a:gd name="T92" fmla="*/ 109 w 334"/>
                <a:gd name="T93" fmla="*/ 28 h 162"/>
                <a:gd name="T94" fmla="*/ 128 w 334"/>
                <a:gd name="T95" fmla="*/ 22 h 162"/>
                <a:gd name="T96" fmla="*/ 149 w 334"/>
                <a:gd name="T97" fmla="*/ 1 h 162"/>
                <a:gd name="T98" fmla="*/ 185 w 334"/>
                <a:gd name="T99" fmla="*/ 17 h 162"/>
                <a:gd name="T100" fmla="*/ 220 w 334"/>
                <a:gd name="T101" fmla="*/ 13 h 162"/>
                <a:gd name="T102" fmla="*/ 249 w 334"/>
                <a:gd name="T103" fmla="*/ 14 h 162"/>
                <a:gd name="T104" fmla="*/ 281 w 334"/>
                <a:gd name="T105" fmla="*/ 16 h 162"/>
                <a:gd name="T106" fmla="*/ 300 w 334"/>
                <a:gd name="T107" fmla="*/ 20 h 162"/>
                <a:gd name="T108" fmla="*/ 319 w 334"/>
                <a:gd name="T109" fmla="*/ 3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4" h="162">
                  <a:moveTo>
                    <a:pt x="45" y="137"/>
                  </a:moveTo>
                  <a:lnTo>
                    <a:pt x="45" y="137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39" y="135"/>
                  </a:lnTo>
                  <a:lnTo>
                    <a:pt x="38" y="135"/>
                  </a:lnTo>
                  <a:lnTo>
                    <a:pt x="38" y="136"/>
                  </a:lnTo>
                  <a:lnTo>
                    <a:pt x="39" y="137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5" y="137"/>
                  </a:lnTo>
                  <a:close/>
                  <a:moveTo>
                    <a:pt x="77" y="132"/>
                  </a:moveTo>
                  <a:lnTo>
                    <a:pt x="78" y="131"/>
                  </a:lnTo>
                  <a:lnTo>
                    <a:pt x="77" y="131"/>
                  </a:lnTo>
                  <a:lnTo>
                    <a:pt x="76" y="131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5" y="133"/>
                  </a:lnTo>
                  <a:lnTo>
                    <a:pt x="77" y="134"/>
                  </a:lnTo>
                  <a:lnTo>
                    <a:pt x="77" y="132"/>
                  </a:lnTo>
                  <a:close/>
                  <a:moveTo>
                    <a:pt x="60" y="135"/>
                  </a:moveTo>
                  <a:lnTo>
                    <a:pt x="60" y="134"/>
                  </a:lnTo>
                  <a:lnTo>
                    <a:pt x="59" y="131"/>
                  </a:lnTo>
                  <a:lnTo>
                    <a:pt x="61" y="129"/>
                  </a:lnTo>
                  <a:lnTo>
                    <a:pt x="57" y="128"/>
                  </a:lnTo>
                  <a:lnTo>
                    <a:pt x="56" y="127"/>
                  </a:lnTo>
                  <a:lnTo>
                    <a:pt x="55" y="125"/>
                  </a:lnTo>
                  <a:lnTo>
                    <a:pt x="54" y="125"/>
                  </a:lnTo>
                  <a:lnTo>
                    <a:pt x="53" y="125"/>
                  </a:lnTo>
                  <a:lnTo>
                    <a:pt x="53" y="127"/>
                  </a:lnTo>
                  <a:lnTo>
                    <a:pt x="53" y="129"/>
                  </a:lnTo>
                  <a:lnTo>
                    <a:pt x="54" y="130"/>
                  </a:lnTo>
                  <a:lnTo>
                    <a:pt x="55" y="131"/>
                  </a:lnTo>
                  <a:lnTo>
                    <a:pt x="55" y="131"/>
                  </a:lnTo>
                  <a:lnTo>
                    <a:pt x="55" y="131"/>
                  </a:lnTo>
                  <a:lnTo>
                    <a:pt x="54" y="134"/>
                  </a:lnTo>
                  <a:lnTo>
                    <a:pt x="56" y="135"/>
                  </a:lnTo>
                  <a:lnTo>
                    <a:pt x="58" y="135"/>
                  </a:lnTo>
                  <a:lnTo>
                    <a:pt x="60" y="135"/>
                  </a:lnTo>
                  <a:close/>
                  <a:moveTo>
                    <a:pt x="332" y="43"/>
                  </a:moveTo>
                  <a:lnTo>
                    <a:pt x="332" y="45"/>
                  </a:lnTo>
                  <a:lnTo>
                    <a:pt x="333" y="48"/>
                  </a:lnTo>
                  <a:lnTo>
                    <a:pt x="333" y="49"/>
                  </a:lnTo>
                  <a:lnTo>
                    <a:pt x="332" y="49"/>
                  </a:lnTo>
                  <a:lnTo>
                    <a:pt x="323" y="50"/>
                  </a:lnTo>
                  <a:lnTo>
                    <a:pt x="321" y="51"/>
                  </a:lnTo>
                  <a:lnTo>
                    <a:pt x="319" y="55"/>
                  </a:lnTo>
                  <a:lnTo>
                    <a:pt x="311" y="58"/>
                  </a:lnTo>
                  <a:lnTo>
                    <a:pt x="306" y="60"/>
                  </a:lnTo>
                  <a:lnTo>
                    <a:pt x="304" y="60"/>
                  </a:lnTo>
                  <a:lnTo>
                    <a:pt x="300" y="62"/>
                  </a:lnTo>
                  <a:lnTo>
                    <a:pt x="287" y="68"/>
                  </a:lnTo>
                  <a:lnTo>
                    <a:pt x="281" y="73"/>
                  </a:lnTo>
                  <a:lnTo>
                    <a:pt x="278" y="74"/>
                  </a:lnTo>
                  <a:lnTo>
                    <a:pt x="276" y="76"/>
                  </a:lnTo>
                  <a:lnTo>
                    <a:pt x="276" y="78"/>
                  </a:lnTo>
                  <a:lnTo>
                    <a:pt x="275" y="80"/>
                  </a:lnTo>
                  <a:lnTo>
                    <a:pt x="269" y="88"/>
                  </a:lnTo>
                  <a:lnTo>
                    <a:pt x="264" y="89"/>
                  </a:lnTo>
                  <a:lnTo>
                    <a:pt x="259" y="88"/>
                  </a:lnTo>
                  <a:lnTo>
                    <a:pt x="256" y="90"/>
                  </a:lnTo>
                  <a:lnTo>
                    <a:pt x="253" y="91"/>
                  </a:lnTo>
                  <a:lnTo>
                    <a:pt x="244" y="90"/>
                  </a:lnTo>
                  <a:lnTo>
                    <a:pt x="240" y="90"/>
                  </a:lnTo>
                  <a:lnTo>
                    <a:pt x="234" y="89"/>
                  </a:lnTo>
                  <a:lnTo>
                    <a:pt x="232" y="90"/>
                  </a:lnTo>
                  <a:lnTo>
                    <a:pt x="229" y="91"/>
                  </a:lnTo>
                  <a:lnTo>
                    <a:pt x="226" y="98"/>
                  </a:lnTo>
                  <a:lnTo>
                    <a:pt x="224" y="99"/>
                  </a:lnTo>
                  <a:lnTo>
                    <a:pt x="224" y="101"/>
                  </a:lnTo>
                  <a:lnTo>
                    <a:pt x="223" y="104"/>
                  </a:lnTo>
                  <a:lnTo>
                    <a:pt x="222" y="107"/>
                  </a:lnTo>
                  <a:lnTo>
                    <a:pt x="220" y="110"/>
                  </a:lnTo>
                  <a:lnTo>
                    <a:pt x="219" y="113"/>
                  </a:lnTo>
                  <a:lnTo>
                    <a:pt x="217" y="115"/>
                  </a:lnTo>
                  <a:lnTo>
                    <a:pt x="214" y="116"/>
                  </a:lnTo>
                  <a:lnTo>
                    <a:pt x="212" y="113"/>
                  </a:lnTo>
                  <a:lnTo>
                    <a:pt x="211" y="114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5" y="116"/>
                  </a:lnTo>
                  <a:lnTo>
                    <a:pt x="201" y="118"/>
                  </a:lnTo>
                  <a:lnTo>
                    <a:pt x="195" y="118"/>
                  </a:lnTo>
                  <a:lnTo>
                    <a:pt x="194" y="117"/>
                  </a:lnTo>
                  <a:lnTo>
                    <a:pt x="193" y="110"/>
                  </a:lnTo>
                  <a:lnTo>
                    <a:pt x="192" y="107"/>
                  </a:lnTo>
                  <a:lnTo>
                    <a:pt x="191" y="105"/>
                  </a:lnTo>
                  <a:lnTo>
                    <a:pt x="190" y="105"/>
                  </a:lnTo>
                  <a:lnTo>
                    <a:pt x="182" y="112"/>
                  </a:lnTo>
                  <a:lnTo>
                    <a:pt x="178" y="112"/>
                  </a:lnTo>
                  <a:lnTo>
                    <a:pt x="174" y="113"/>
                  </a:lnTo>
                  <a:lnTo>
                    <a:pt x="170" y="111"/>
                  </a:lnTo>
                  <a:lnTo>
                    <a:pt x="170" y="112"/>
                  </a:lnTo>
                  <a:lnTo>
                    <a:pt x="169" y="112"/>
                  </a:lnTo>
                  <a:lnTo>
                    <a:pt x="168" y="113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8" y="117"/>
                  </a:lnTo>
                  <a:lnTo>
                    <a:pt x="165" y="118"/>
                  </a:lnTo>
                  <a:lnTo>
                    <a:pt x="163" y="120"/>
                  </a:lnTo>
                  <a:lnTo>
                    <a:pt x="157" y="125"/>
                  </a:lnTo>
                  <a:lnTo>
                    <a:pt x="152" y="127"/>
                  </a:lnTo>
                  <a:lnTo>
                    <a:pt x="147" y="127"/>
                  </a:lnTo>
                  <a:lnTo>
                    <a:pt x="145" y="128"/>
                  </a:lnTo>
                  <a:lnTo>
                    <a:pt x="144" y="129"/>
                  </a:lnTo>
                  <a:lnTo>
                    <a:pt x="143" y="131"/>
                  </a:lnTo>
                  <a:lnTo>
                    <a:pt x="141" y="135"/>
                  </a:lnTo>
                  <a:lnTo>
                    <a:pt x="140" y="137"/>
                  </a:lnTo>
                  <a:lnTo>
                    <a:pt x="139" y="138"/>
                  </a:lnTo>
                  <a:lnTo>
                    <a:pt x="139" y="140"/>
                  </a:lnTo>
                  <a:lnTo>
                    <a:pt x="141" y="142"/>
                  </a:lnTo>
                  <a:lnTo>
                    <a:pt x="142" y="146"/>
                  </a:lnTo>
                  <a:lnTo>
                    <a:pt x="141" y="147"/>
                  </a:lnTo>
                  <a:lnTo>
                    <a:pt x="140" y="149"/>
                  </a:lnTo>
                  <a:lnTo>
                    <a:pt x="139" y="150"/>
                  </a:lnTo>
                  <a:lnTo>
                    <a:pt x="136" y="151"/>
                  </a:lnTo>
                  <a:lnTo>
                    <a:pt x="133" y="152"/>
                  </a:lnTo>
                  <a:lnTo>
                    <a:pt x="132" y="151"/>
                  </a:lnTo>
                  <a:lnTo>
                    <a:pt x="129" y="151"/>
                  </a:lnTo>
                  <a:lnTo>
                    <a:pt x="125" y="152"/>
                  </a:lnTo>
                  <a:lnTo>
                    <a:pt x="124" y="153"/>
                  </a:lnTo>
                  <a:lnTo>
                    <a:pt x="121" y="155"/>
                  </a:lnTo>
                  <a:lnTo>
                    <a:pt x="118" y="155"/>
                  </a:lnTo>
                  <a:lnTo>
                    <a:pt x="113" y="155"/>
                  </a:lnTo>
                  <a:lnTo>
                    <a:pt x="110" y="155"/>
                  </a:lnTo>
                  <a:lnTo>
                    <a:pt x="103" y="154"/>
                  </a:lnTo>
                  <a:lnTo>
                    <a:pt x="101" y="155"/>
                  </a:lnTo>
                  <a:lnTo>
                    <a:pt x="98" y="155"/>
                  </a:lnTo>
                  <a:lnTo>
                    <a:pt x="95" y="156"/>
                  </a:lnTo>
                  <a:lnTo>
                    <a:pt x="92" y="159"/>
                  </a:lnTo>
                  <a:lnTo>
                    <a:pt x="91" y="161"/>
                  </a:lnTo>
                  <a:lnTo>
                    <a:pt x="91" y="161"/>
                  </a:lnTo>
                  <a:lnTo>
                    <a:pt x="88" y="159"/>
                  </a:lnTo>
                  <a:lnTo>
                    <a:pt x="86" y="157"/>
                  </a:lnTo>
                  <a:lnTo>
                    <a:pt x="85" y="155"/>
                  </a:lnTo>
                  <a:lnTo>
                    <a:pt x="83" y="155"/>
                  </a:lnTo>
                  <a:lnTo>
                    <a:pt x="78" y="159"/>
                  </a:lnTo>
                  <a:lnTo>
                    <a:pt x="77" y="159"/>
                  </a:lnTo>
                  <a:lnTo>
                    <a:pt x="75" y="157"/>
                  </a:lnTo>
                  <a:lnTo>
                    <a:pt x="76" y="154"/>
                  </a:lnTo>
                  <a:lnTo>
                    <a:pt x="76" y="153"/>
                  </a:lnTo>
                  <a:lnTo>
                    <a:pt x="74" y="152"/>
                  </a:lnTo>
                  <a:lnTo>
                    <a:pt x="70" y="152"/>
                  </a:lnTo>
                  <a:lnTo>
                    <a:pt x="69" y="151"/>
                  </a:lnTo>
                  <a:lnTo>
                    <a:pt x="69" y="149"/>
                  </a:lnTo>
                  <a:lnTo>
                    <a:pt x="69" y="148"/>
                  </a:lnTo>
                  <a:lnTo>
                    <a:pt x="69" y="146"/>
                  </a:lnTo>
                  <a:lnTo>
                    <a:pt x="68" y="146"/>
                  </a:lnTo>
                  <a:lnTo>
                    <a:pt x="66" y="146"/>
                  </a:lnTo>
                  <a:lnTo>
                    <a:pt x="64" y="147"/>
                  </a:lnTo>
                  <a:lnTo>
                    <a:pt x="62" y="148"/>
                  </a:lnTo>
                  <a:lnTo>
                    <a:pt x="60" y="149"/>
                  </a:lnTo>
                  <a:lnTo>
                    <a:pt x="57" y="149"/>
                  </a:lnTo>
                  <a:lnTo>
                    <a:pt x="56" y="150"/>
                  </a:lnTo>
                  <a:lnTo>
                    <a:pt x="54" y="153"/>
                  </a:lnTo>
                  <a:lnTo>
                    <a:pt x="48" y="154"/>
                  </a:lnTo>
                  <a:lnTo>
                    <a:pt x="45" y="153"/>
                  </a:lnTo>
                  <a:lnTo>
                    <a:pt x="44" y="151"/>
                  </a:lnTo>
                  <a:lnTo>
                    <a:pt x="42" y="148"/>
                  </a:lnTo>
                  <a:lnTo>
                    <a:pt x="40" y="147"/>
                  </a:lnTo>
                  <a:lnTo>
                    <a:pt x="39" y="146"/>
                  </a:lnTo>
                  <a:lnTo>
                    <a:pt x="35" y="146"/>
                  </a:lnTo>
                  <a:lnTo>
                    <a:pt x="31" y="148"/>
                  </a:lnTo>
                  <a:lnTo>
                    <a:pt x="29" y="147"/>
                  </a:lnTo>
                  <a:lnTo>
                    <a:pt x="29" y="146"/>
                  </a:lnTo>
                  <a:lnTo>
                    <a:pt x="28" y="148"/>
                  </a:lnTo>
                  <a:lnTo>
                    <a:pt x="26" y="148"/>
                  </a:lnTo>
                  <a:lnTo>
                    <a:pt x="22" y="148"/>
                  </a:lnTo>
                  <a:lnTo>
                    <a:pt x="17" y="148"/>
                  </a:lnTo>
                  <a:lnTo>
                    <a:pt x="14" y="147"/>
                  </a:lnTo>
                  <a:lnTo>
                    <a:pt x="11" y="147"/>
                  </a:lnTo>
                  <a:lnTo>
                    <a:pt x="7" y="149"/>
                  </a:lnTo>
                  <a:lnTo>
                    <a:pt x="5" y="149"/>
                  </a:lnTo>
                  <a:lnTo>
                    <a:pt x="2" y="149"/>
                  </a:lnTo>
                  <a:lnTo>
                    <a:pt x="2" y="143"/>
                  </a:lnTo>
                  <a:lnTo>
                    <a:pt x="0" y="140"/>
                  </a:lnTo>
                  <a:lnTo>
                    <a:pt x="1" y="137"/>
                  </a:lnTo>
                  <a:lnTo>
                    <a:pt x="2" y="133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7" y="131"/>
                  </a:lnTo>
                  <a:lnTo>
                    <a:pt x="7" y="129"/>
                  </a:lnTo>
                  <a:lnTo>
                    <a:pt x="8" y="128"/>
                  </a:lnTo>
                  <a:lnTo>
                    <a:pt x="9" y="126"/>
                  </a:lnTo>
                  <a:lnTo>
                    <a:pt x="17" y="125"/>
                  </a:lnTo>
                  <a:lnTo>
                    <a:pt x="22" y="123"/>
                  </a:lnTo>
                  <a:lnTo>
                    <a:pt x="26" y="124"/>
                  </a:lnTo>
                  <a:lnTo>
                    <a:pt x="32" y="126"/>
                  </a:lnTo>
                  <a:lnTo>
                    <a:pt x="35" y="127"/>
                  </a:lnTo>
                  <a:lnTo>
                    <a:pt x="37" y="128"/>
                  </a:lnTo>
                  <a:lnTo>
                    <a:pt x="39" y="132"/>
                  </a:lnTo>
                  <a:lnTo>
                    <a:pt x="40" y="132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3" y="127"/>
                  </a:lnTo>
                  <a:lnTo>
                    <a:pt x="46" y="125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2" y="121"/>
                  </a:lnTo>
                  <a:lnTo>
                    <a:pt x="53" y="120"/>
                  </a:lnTo>
                  <a:lnTo>
                    <a:pt x="56" y="120"/>
                  </a:lnTo>
                  <a:lnTo>
                    <a:pt x="63" y="119"/>
                  </a:lnTo>
                  <a:lnTo>
                    <a:pt x="65" y="120"/>
                  </a:lnTo>
                  <a:lnTo>
                    <a:pt x="67" y="121"/>
                  </a:lnTo>
                  <a:lnTo>
                    <a:pt x="69" y="122"/>
                  </a:lnTo>
                  <a:lnTo>
                    <a:pt x="71" y="122"/>
                  </a:lnTo>
                  <a:lnTo>
                    <a:pt x="73" y="122"/>
                  </a:lnTo>
                  <a:lnTo>
                    <a:pt x="73" y="122"/>
                  </a:lnTo>
                  <a:lnTo>
                    <a:pt x="73" y="123"/>
                  </a:lnTo>
                  <a:lnTo>
                    <a:pt x="75" y="125"/>
                  </a:lnTo>
                  <a:lnTo>
                    <a:pt x="77" y="123"/>
                  </a:lnTo>
                  <a:lnTo>
                    <a:pt x="79" y="121"/>
                  </a:lnTo>
                  <a:lnTo>
                    <a:pt x="81" y="121"/>
                  </a:lnTo>
                  <a:lnTo>
                    <a:pt x="83" y="120"/>
                  </a:lnTo>
                  <a:lnTo>
                    <a:pt x="83" y="119"/>
                  </a:lnTo>
                  <a:lnTo>
                    <a:pt x="85" y="117"/>
                  </a:lnTo>
                  <a:lnTo>
                    <a:pt x="87" y="113"/>
                  </a:lnTo>
                  <a:lnTo>
                    <a:pt x="90" y="112"/>
                  </a:lnTo>
                  <a:lnTo>
                    <a:pt x="91" y="112"/>
                  </a:lnTo>
                  <a:lnTo>
                    <a:pt x="91" y="113"/>
                  </a:lnTo>
                  <a:lnTo>
                    <a:pt x="91" y="113"/>
                  </a:lnTo>
                  <a:lnTo>
                    <a:pt x="95" y="115"/>
                  </a:lnTo>
                  <a:lnTo>
                    <a:pt x="96" y="113"/>
                  </a:lnTo>
                  <a:lnTo>
                    <a:pt x="96" y="112"/>
                  </a:lnTo>
                  <a:lnTo>
                    <a:pt x="95" y="110"/>
                  </a:lnTo>
                  <a:lnTo>
                    <a:pt x="95" y="109"/>
                  </a:lnTo>
                  <a:lnTo>
                    <a:pt x="96" y="108"/>
                  </a:lnTo>
                  <a:lnTo>
                    <a:pt x="96" y="107"/>
                  </a:lnTo>
                  <a:lnTo>
                    <a:pt x="101" y="110"/>
                  </a:lnTo>
                  <a:lnTo>
                    <a:pt x="102" y="110"/>
                  </a:lnTo>
                  <a:lnTo>
                    <a:pt x="105" y="108"/>
                  </a:lnTo>
                  <a:lnTo>
                    <a:pt x="107" y="106"/>
                  </a:lnTo>
                  <a:lnTo>
                    <a:pt x="107" y="105"/>
                  </a:lnTo>
                  <a:lnTo>
                    <a:pt x="118" y="99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4" y="96"/>
                  </a:lnTo>
                  <a:lnTo>
                    <a:pt x="112" y="97"/>
                  </a:lnTo>
                  <a:lnTo>
                    <a:pt x="110" y="97"/>
                  </a:lnTo>
                  <a:lnTo>
                    <a:pt x="109" y="96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99" y="91"/>
                  </a:lnTo>
                  <a:lnTo>
                    <a:pt x="97" y="90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88"/>
                  </a:lnTo>
                  <a:lnTo>
                    <a:pt x="90" y="86"/>
                  </a:lnTo>
                  <a:lnTo>
                    <a:pt x="89" y="84"/>
                  </a:lnTo>
                  <a:lnTo>
                    <a:pt x="87" y="84"/>
                  </a:lnTo>
                  <a:lnTo>
                    <a:pt x="86" y="84"/>
                  </a:lnTo>
                  <a:lnTo>
                    <a:pt x="83" y="84"/>
                  </a:lnTo>
                  <a:lnTo>
                    <a:pt x="80" y="83"/>
                  </a:lnTo>
                  <a:lnTo>
                    <a:pt x="80" y="79"/>
                  </a:lnTo>
                  <a:lnTo>
                    <a:pt x="78" y="76"/>
                  </a:lnTo>
                  <a:lnTo>
                    <a:pt x="78" y="74"/>
                  </a:lnTo>
                  <a:lnTo>
                    <a:pt x="77" y="74"/>
                  </a:lnTo>
                  <a:lnTo>
                    <a:pt x="75" y="73"/>
                  </a:lnTo>
                  <a:lnTo>
                    <a:pt x="75" y="70"/>
                  </a:lnTo>
                  <a:lnTo>
                    <a:pt x="74" y="69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2" y="71"/>
                  </a:lnTo>
                  <a:lnTo>
                    <a:pt x="72" y="73"/>
                  </a:lnTo>
                  <a:lnTo>
                    <a:pt x="72" y="76"/>
                  </a:lnTo>
                  <a:lnTo>
                    <a:pt x="71" y="77"/>
                  </a:lnTo>
                  <a:lnTo>
                    <a:pt x="70" y="79"/>
                  </a:lnTo>
                  <a:lnTo>
                    <a:pt x="69" y="79"/>
                  </a:lnTo>
                  <a:lnTo>
                    <a:pt x="66" y="77"/>
                  </a:lnTo>
                  <a:lnTo>
                    <a:pt x="66" y="85"/>
                  </a:lnTo>
                  <a:lnTo>
                    <a:pt x="66" y="86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7" y="85"/>
                  </a:lnTo>
                  <a:lnTo>
                    <a:pt x="55" y="84"/>
                  </a:lnTo>
                  <a:lnTo>
                    <a:pt x="53" y="83"/>
                  </a:lnTo>
                  <a:lnTo>
                    <a:pt x="50" y="81"/>
                  </a:lnTo>
                  <a:lnTo>
                    <a:pt x="47" y="80"/>
                  </a:lnTo>
                  <a:lnTo>
                    <a:pt x="45" y="75"/>
                  </a:lnTo>
                  <a:lnTo>
                    <a:pt x="44" y="73"/>
                  </a:lnTo>
                  <a:lnTo>
                    <a:pt x="43" y="73"/>
                  </a:lnTo>
                  <a:lnTo>
                    <a:pt x="37" y="74"/>
                  </a:lnTo>
                  <a:lnTo>
                    <a:pt x="35" y="73"/>
                  </a:lnTo>
                  <a:lnTo>
                    <a:pt x="32" y="71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37" y="61"/>
                  </a:lnTo>
                  <a:lnTo>
                    <a:pt x="40" y="57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8" y="53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5" y="47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60" y="42"/>
                  </a:lnTo>
                  <a:lnTo>
                    <a:pt x="57" y="41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2" y="41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4" y="32"/>
                  </a:lnTo>
                  <a:lnTo>
                    <a:pt x="55" y="29"/>
                  </a:lnTo>
                  <a:lnTo>
                    <a:pt x="56" y="27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6" y="18"/>
                  </a:lnTo>
                  <a:lnTo>
                    <a:pt x="69" y="19"/>
                  </a:lnTo>
                  <a:lnTo>
                    <a:pt x="72" y="18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89" y="20"/>
                  </a:lnTo>
                  <a:lnTo>
                    <a:pt x="92" y="20"/>
                  </a:lnTo>
                  <a:lnTo>
                    <a:pt x="100" y="23"/>
                  </a:lnTo>
                  <a:lnTo>
                    <a:pt x="104" y="23"/>
                  </a:lnTo>
                  <a:lnTo>
                    <a:pt x="107" y="25"/>
                  </a:lnTo>
                  <a:lnTo>
                    <a:pt x="108" y="26"/>
                  </a:lnTo>
                  <a:lnTo>
                    <a:pt x="109" y="28"/>
                  </a:lnTo>
                  <a:lnTo>
                    <a:pt x="120" y="29"/>
                  </a:lnTo>
                  <a:lnTo>
                    <a:pt x="122" y="30"/>
                  </a:lnTo>
                  <a:lnTo>
                    <a:pt x="124" y="31"/>
                  </a:lnTo>
                  <a:lnTo>
                    <a:pt x="127" y="33"/>
                  </a:lnTo>
                  <a:lnTo>
                    <a:pt x="129" y="34"/>
                  </a:lnTo>
                  <a:lnTo>
                    <a:pt x="127" y="27"/>
                  </a:lnTo>
                  <a:lnTo>
                    <a:pt x="128" y="22"/>
                  </a:lnTo>
                  <a:lnTo>
                    <a:pt x="131" y="10"/>
                  </a:lnTo>
                  <a:lnTo>
                    <a:pt x="133" y="8"/>
                  </a:lnTo>
                  <a:lnTo>
                    <a:pt x="136" y="6"/>
                  </a:lnTo>
                  <a:lnTo>
                    <a:pt x="141" y="5"/>
                  </a:lnTo>
                  <a:lnTo>
                    <a:pt x="143" y="1"/>
                  </a:lnTo>
                  <a:lnTo>
                    <a:pt x="147" y="2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0"/>
                  </a:lnTo>
                  <a:lnTo>
                    <a:pt x="155" y="2"/>
                  </a:lnTo>
                  <a:lnTo>
                    <a:pt x="163" y="8"/>
                  </a:lnTo>
                  <a:lnTo>
                    <a:pt x="169" y="11"/>
                  </a:lnTo>
                  <a:lnTo>
                    <a:pt x="176" y="14"/>
                  </a:lnTo>
                  <a:lnTo>
                    <a:pt x="185" y="17"/>
                  </a:lnTo>
                  <a:lnTo>
                    <a:pt x="194" y="17"/>
                  </a:lnTo>
                  <a:lnTo>
                    <a:pt x="195" y="17"/>
                  </a:lnTo>
                  <a:lnTo>
                    <a:pt x="198" y="12"/>
                  </a:lnTo>
                  <a:lnTo>
                    <a:pt x="200" y="12"/>
                  </a:lnTo>
                  <a:lnTo>
                    <a:pt x="202" y="12"/>
                  </a:lnTo>
                  <a:lnTo>
                    <a:pt x="211" y="13"/>
                  </a:lnTo>
                  <a:lnTo>
                    <a:pt x="220" y="13"/>
                  </a:lnTo>
                  <a:lnTo>
                    <a:pt x="224" y="12"/>
                  </a:lnTo>
                  <a:lnTo>
                    <a:pt x="233" y="11"/>
                  </a:lnTo>
                  <a:lnTo>
                    <a:pt x="234" y="11"/>
                  </a:lnTo>
                  <a:lnTo>
                    <a:pt x="237" y="11"/>
                  </a:lnTo>
                  <a:lnTo>
                    <a:pt x="242" y="13"/>
                  </a:lnTo>
                  <a:lnTo>
                    <a:pt x="246" y="14"/>
                  </a:lnTo>
                  <a:lnTo>
                    <a:pt x="249" y="14"/>
                  </a:lnTo>
                  <a:lnTo>
                    <a:pt x="250" y="14"/>
                  </a:lnTo>
                  <a:lnTo>
                    <a:pt x="254" y="14"/>
                  </a:lnTo>
                  <a:lnTo>
                    <a:pt x="259" y="14"/>
                  </a:lnTo>
                  <a:lnTo>
                    <a:pt x="265" y="16"/>
                  </a:lnTo>
                  <a:lnTo>
                    <a:pt x="274" y="16"/>
                  </a:lnTo>
                  <a:lnTo>
                    <a:pt x="276" y="15"/>
                  </a:lnTo>
                  <a:lnTo>
                    <a:pt x="281" y="16"/>
                  </a:lnTo>
                  <a:lnTo>
                    <a:pt x="285" y="17"/>
                  </a:lnTo>
                  <a:lnTo>
                    <a:pt x="289" y="18"/>
                  </a:lnTo>
                  <a:lnTo>
                    <a:pt x="292" y="19"/>
                  </a:lnTo>
                  <a:lnTo>
                    <a:pt x="293" y="19"/>
                  </a:lnTo>
                  <a:lnTo>
                    <a:pt x="297" y="19"/>
                  </a:lnTo>
                  <a:lnTo>
                    <a:pt x="299" y="19"/>
                  </a:lnTo>
                  <a:lnTo>
                    <a:pt x="300" y="20"/>
                  </a:lnTo>
                  <a:lnTo>
                    <a:pt x="302" y="23"/>
                  </a:lnTo>
                  <a:lnTo>
                    <a:pt x="304" y="26"/>
                  </a:lnTo>
                  <a:lnTo>
                    <a:pt x="306" y="28"/>
                  </a:lnTo>
                  <a:lnTo>
                    <a:pt x="308" y="31"/>
                  </a:lnTo>
                  <a:lnTo>
                    <a:pt x="310" y="32"/>
                  </a:lnTo>
                  <a:lnTo>
                    <a:pt x="313" y="32"/>
                  </a:lnTo>
                  <a:lnTo>
                    <a:pt x="319" y="33"/>
                  </a:lnTo>
                  <a:lnTo>
                    <a:pt x="323" y="34"/>
                  </a:lnTo>
                  <a:lnTo>
                    <a:pt x="328" y="38"/>
                  </a:lnTo>
                  <a:lnTo>
                    <a:pt x="332" y="43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3" name="Freeform 566">
              <a:extLst>
                <a:ext uri="{FF2B5EF4-FFF2-40B4-BE49-F238E27FC236}">
                  <a16:creationId xmlns:a16="http://schemas.microsoft.com/office/drawing/2014/main" id="{712FC1FB-18A9-49B2-9ABF-23AFFE768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6157" y="8215314"/>
              <a:ext cx="10991" cy="5494"/>
            </a:xfrm>
            <a:custGeom>
              <a:avLst/>
              <a:gdLst>
                <a:gd name="T0" fmla="*/ 7 w 8"/>
                <a:gd name="T1" fmla="*/ 2 h 4"/>
                <a:gd name="T2" fmla="*/ 7 w 8"/>
                <a:gd name="T3" fmla="*/ 2 h 4"/>
                <a:gd name="T4" fmla="*/ 6 w 8"/>
                <a:gd name="T5" fmla="*/ 1 h 4"/>
                <a:gd name="T6" fmla="*/ 2 w 8"/>
                <a:gd name="T7" fmla="*/ 1 h 4"/>
                <a:gd name="T8" fmla="*/ 1 w 8"/>
                <a:gd name="T9" fmla="*/ 0 h 4"/>
                <a:gd name="T10" fmla="*/ 0 w 8"/>
                <a:gd name="T11" fmla="*/ 0 h 4"/>
                <a:gd name="T12" fmla="*/ 0 w 8"/>
                <a:gd name="T13" fmla="*/ 1 h 4"/>
                <a:gd name="T14" fmla="*/ 1 w 8"/>
                <a:gd name="T15" fmla="*/ 2 h 4"/>
                <a:gd name="T16" fmla="*/ 2 w 8"/>
                <a:gd name="T17" fmla="*/ 3 h 4"/>
                <a:gd name="T18" fmla="*/ 4 w 8"/>
                <a:gd name="T19" fmla="*/ 3 h 4"/>
                <a:gd name="T20" fmla="*/ 7 w 8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7" y="2"/>
                  </a:lnTo>
                  <a:lnTo>
                    <a:pt x="6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4" name="Freeform 567">
              <a:extLst>
                <a:ext uri="{FF2B5EF4-FFF2-40B4-BE49-F238E27FC236}">
                  <a16:creationId xmlns:a16="http://schemas.microsoft.com/office/drawing/2014/main" id="{95C71C21-FAA8-4000-B9C8-22628BCA3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0118" y="8209817"/>
              <a:ext cx="5494" cy="5497"/>
            </a:xfrm>
            <a:custGeom>
              <a:avLst/>
              <a:gdLst>
                <a:gd name="T0" fmla="*/ 3 w 5"/>
                <a:gd name="T1" fmla="*/ 1 h 4"/>
                <a:gd name="T2" fmla="*/ 4 w 5"/>
                <a:gd name="T3" fmla="*/ 0 h 4"/>
                <a:gd name="T4" fmla="*/ 3 w 5"/>
                <a:gd name="T5" fmla="*/ 0 h 4"/>
                <a:gd name="T6" fmla="*/ 2 w 5"/>
                <a:gd name="T7" fmla="*/ 0 h 4"/>
                <a:gd name="T8" fmla="*/ 0 w 5"/>
                <a:gd name="T9" fmla="*/ 1 h 4"/>
                <a:gd name="T10" fmla="*/ 0 w 5"/>
                <a:gd name="T11" fmla="*/ 1 h 4"/>
                <a:gd name="T12" fmla="*/ 1 w 5"/>
                <a:gd name="T13" fmla="*/ 2 h 4"/>
                <a:gd name="T14" fmla="*/ 3 w 5"/>
                <a:gd name="T15" fmla="*/ 3 h 4"/>
                <a:gd name="T16" fmla="*/ 3 w 5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5" name="Freeform 568">
              <a:extLst>
                <a:ext uri="{FF2B5EF4-FFF2-40B4-BE49-F238E27FC236}">
                  <a16:creationId xmlns:a16="http://schemas.microsoft.com/office/drawing/2014/main" id="{183BC4AA-148A-417E-85C3-4D46DAF79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2641" y="8198827"/>
              <a:ext cx="10991" cy="10991"/>
            </a:xfrm>
            <a:custGeom>
              <a:avLst/>
              <a:gdLst>
                <a:gd name="T0" fmla="*/ 7 w 9"/>
                <a:gd name="T1" fmla="*/ 10 h 11"/>
                <a:gd name="T2" fmla="*/ 7 w 9"/>
                <a:gd name="T3" fmla="*/ 9 h 11"/>
                <a:gd name="T4" fmla="*/ 6 w 9"/>
                <a:gd name="T5" fmla="*/ 6 h 11"/>
                <a:gd name="T6" fmla="*/ 8 w 9"/>
                <a:gd name="T7" fmla="*/ 4 h 11"/>
                <a:gd name="T8" fmla="*/ 4 w 9"/>
                <a:gd name="T9" fmla="*/ 3 h 11"/>
                <a:gd name="T10" fmla="*/ 3 w 9"/>
                <a:gd name="T11" fmla="*/ 2 h 11"/>
                <a:gd name="T12" fmla="*/ 2 w 9"/>
                <a:gd name="T13" fmla="*/ 0 h 11"/>
                <a:gd name="T14" fmla="*/ 1 w 9"/>
                <a:gd name="T15" fmla="*/ 0 h 11"/>
                <a:gd name="T16" fmla="*/ 0 w 9"/>
                <a:gd name="T17" fmla="*/ 0 h 11"/>
                <a:gd name="T18" fmla="*/ 0 w 9"/>
                <a:gd name="T19" fmla="*/ 2 h 11"/>
                <a:gd name="T20" fmla="*/ 0 w 9"/>
                <a:gd name="T21" fmla="*/ 4 h 11"/>
                <a:gd name="T22" fmla="*/ 1 w 9"/>
                <a:gd name="T23" fmla="*/ 5 h 11"/>
                <a:gd name="T24" fmla="*/ 2 w 9"/>
                <a:gd name="T25" fmla="*/ 6 h 11"/>
                <a:gd name="T26" fmla="*/ 2 w 9"/>
                <a:gd name="T27" fmla="*/ 6 h 11"/>
                <a:gd name="T28" fmla="*/ 2 w 9"/>
                <a:gd name="T29" fmla="*/ 6 h 11"/>
                <a:gd name="T30" fmla="*/ 1 w 9"/>
                <a:gd name="T31" fmla="*/ 9 h 11"/>
                <a:gd name="T32" fmla="*/ 3 w 9"/>
                <a:gd name="T33" fmla="*/ 10 h 11"/>
                <a:gd name="T34" fmla="*/ 5 w 9"/>
                <a:gd name="T35" fmla="*/ 10 h 11"/>
                <a:gd name="T36" fmla="*/ 7 w 9"/>
                <a:gd name="T3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1">
                  <a:moveTo>
                    <a:pt x="7" y="10"/>
                  </a:moveTo>
                  <a:lnTo>
                    <a:pt x="7" y="9"/>
                  </a:lnTo>
                  <a:lnTo>
                    <a:pt x="6" y="6"/>
                  </a:lnTo>
                  <a:lnTo>
                    <a:pt x="8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6" name="Freeform 569">
              <a:extLst>
                <a:ext uri="{FF2B5EF4-FFF2-40B4-BE49-F238E27FC236}">
                  <a16:creationId xmlns:a16="http://schemas.microsoft.com/office/drawing/2014/main" id="{5FB358CF-D2FC-43E0-BF5D-0ECD7C904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6699" y="8044962"/>
              <a:ext cx="417634" cy="203324"/>
            </a:xfrm>
            <a:custGeom>
              <a:avLst/>
              <a:gdLst>
                <a:gd name="T0" fmla="*/ 323 w 334"/>
                <a:gd name="T1" fmla="*/ 50 h 162"/>
                <a:gd name="T2" fmla="*/ 300 w 334"/>
                <a:gd name="T3" fmla="*/ 62 h 162"/>
                <a:gd name="T4" fmla="*/ 275 w 334"/>
                <a:gd name="T5" fmla="*/ 80 h 162"/>
                <a:gd name="T6" fmla="*/ 244 w 334"/>
                <a:gd name="T7" fmla="*/ 90 h 162"/>
                <a:gd name="T8" fmla="*/ 224 w 334"/>
                <a:gd name="T9" fmla="*/ 99 h 162"/>
                <a:gd name="T10" fmla="*/ 217 w 334"/>
                <a:gd name="T11" fmla="*/ 115 h 162"/>
                <a:gd name="T12" fmla="*/ 205 w 334"/>
                <a:gd name="T13" fmla="*/ 116 h 162"/>
                <a:gd name="T14" fmla="*/ 191 w 334"/>
                <a:gd name="T15" fmla="*/ 105 h 162"/>
                <a:gd name="T16" fmla="*/ 170 w 334"/>
                <a:gd name="T17" fmla="*/ 112 h 162"/>
                <a:gd name="T18" fmla="*/ 165 w 334"/>
                <a:gd name="T19" fmla="*/ 118 h 162"/>
                <a:gd name="T20" fmla="*/ 144 w 334"/>
                <a:gd name="T21" fmla="*/ 129 h 162"/>
                <a:gd name="T22" fmla="*/ 141 w 334"/>
                <a:gd name="T23" fmla="*/ 142 h 162"/>
                <a:gd name="T24" fmla="*/ 133 w 334"/>
                <a:gd name="T25" fmla="*/ 152 h 162"/>
                <a:gd name="T26" fmla="*/ 118 w 334"/>
                <a:gd name="T27" fmla="*/ 155 h 162"/>
                <a:gd name="T28" fmla="*/ 95 w 334"/>
                <a:gd name="T29" fmla="*/ 156 h 162"/>
                <a:gd name="T30" fmla="*/ 85 w 334"/>
                <a:gd name="T31" fmla="*/ 155 h 162"/>
                <a:gd name="T32" fmla="*/ 76 w 334"/>
                <a:gd name="T33" fmla="*/ 153 h 162"/>
                <a:gd name="T34" fmla="*/ 69 w 334"/>
                <a:gd name="T35" fmla="*/ 146 h 162"/>
                <a:gd name="T36" fmla="*/ 57 w 334"/>
                <a:gd name="T37" fmla="*/ 149 h 162"/>
                <a:gd name="T38" fmla="*/ 42 w 334"/>
                <a:gd name="T39" fmla="*/ 148 h 162"/>
                <a:gd name="T40" fmla="*/ 29 w 334"/>
                <a:gd name="T41" fmla="*/ 146 h 162"/>
                <a:gd name="T42" fmla="*/ 11 w 334"/>
                <a:gd name="T43" fmla="*/ 147 h 162"/>
                <a:gd name="T44" fmla="*/ 1 w 334"/>
                <a:gd name="T45" fmla="*/ 137 h 162"/>
                <a:gd name="T46" fmla="*/ 8 w 334"/>
                <a:gd name="T47" fmla="*/ 132 h 162"/>
                <a:gd name="T48" fmla="*/ 22 w 334"/>
                <a:gd name="T49" fmla="*/ 123 h 162"/>
                <a:gd name="T50" fmla="*/ 40 w 334"/>
                <a:gd name="T51" fmla="*/ 132 h 162"/>
                <a:gd name="T52" fmla="*/ 53 w 334"/>
                <a:gd name="T53" fmla="*/ 121 h 162"/>
                <a:gd name="T54" fmla="*/ 67 w 334"/>
                <a:gd name="T55" fmla="*/ 121 h 162"/>
                <a:gd name="T56" fmla="*/ 75 w 334"/>
                <a:gd name="T57" fmla="*/ 125 h 162"/>
                <a:gd name="T58" fmla="*/ 85 w 334"/>
                <a:gd name="T59" fmla="*/ 117 h 162"/>
                <a:gd name="T60" fmla="*/ 95 w 334"/>
                <a:gd name="T61" fmla="*/ 115 h 162"/>
                <a:gd name="T62" fmla="*/ 96 w 334"/>
                <a:gd name="T63" fmla="*/ 107 h 162"/>
                <a:gd name="T64" fmla="*/ 118 w 334"/>
                <a:gd name="T65" fmla="*/ 99 h 162"/>
                <a:gd name="T66" fmla="*/ 109 w 334"/>
                <a:gd name="T67" fmla="*/ 96 h 162"/>
                <a:gd name="T68" fmla="*/ 93 w 334"/>
                <a:gd name="T69" fmla="*/ 89 h 162"/>
                <a:gd name="T70" fmla="*/ 87 w 334"/>
                <a:gd name="T71" fmla="*/ 84 h 162"/>
                <a:gd name="T72" fmla="*/ 78 w 334"/>
                <a:gd name="T73" fmla="*/ 74 h 162"/>
                <a:gd name="T74" fmla="*/ 73 w 334"/>
                <a:gd name="T75" fmla="*/ 69 h 162"/>
                <a:gd name="T76" fmla="*/ 69 w 334"/>
                <a:gd name="T77" fmla="*/ 79 h 162"/>
                <a:gd name="T78" fmla="*/ 57 w 334"/>
                <a:gd name="T79" fmla="*/ 85 h 162"/>
                <a:gd name="T80" fmla="*/ 44 w 334"/>
                <a:gd name="T81" fmla="*/ 73 h 162"/>
                <a:gd name="T82" fmla="*/ 29 w 334"/>
                <a:gd name="T83" fmla="*/ 69 h 162"/>
                <a:gd name="T84" fmla="*/ 48 w 334"/>
                <a:gd name="T85" fmla="*/ 53 h 162"/>
                <a:gd name="T86" fmla="*/ 61 w 334"/>
                <a:gd name="T87" fmla="*/ 43 h 162"/>
                <a:gd name="T88" fmla="*/ 50 w 334"/>
                <a:gd name="T89" fmla="*/ 39 h 162"/>
                <a:gd name="T90" fmla="*/ 59 w 334"/>
                <a:gd name="T91" fmla="*/ 23 h 162"/>
                <a:gd name="T92" fmla="*/ 77 w 334"/>
                <a:gd name="T93" fmla="*/ 17 h 162"/>
                <a:gd name="T94" fmla="*/ 107 w 334"/>
                <a:gd name="T95" fmla="*/ 25 h 162"/>
                <a:gd name="T96" fmla="*/ 127 w 334"/>
                <a:gd name="T97" fmla="*/ 33 h 162"/>
                <a:gd name="T98" fmla="*/ 136 w 334"/>
                <a:gd name="T99" fmla="*/ 6 h 162"/>
                <a:gd name="T100" fmla="*/ 150 w 334"/>
                <a:gd name="T101" fmla="*/ 0 h 162"/>
                <a:gd name="T102" fmla="*/ 194 w 334"/>
                <a:gd name="T103" fmla="*/ 17 h 162"/>
                <a:gd name="T104" fmla="*/ 220 w 334"/>
                <a:gd name="T105" fmla="*/ 13 h 162"/>
                <a:gd name="T106" fmla="*/ 246 w 334"/>
                <a:gd name="T107" fmla="*/ 14 h 162"/>
                <a:gd name="T108" fmla="*/ 274 w 334"/>
                <a:gd name="T109" fmla="*/ 16 h 162"/>
                <a:gd name="T110" fmla="*/ 293 w 334"/>
                <a:gd name="T111" fmla="*/ 19 h 162"/>
                <a:gd name="T112" fmla="*/ 306 w 334"/>
                <a:gd name="T113" fmla="*/ 28 h 162"/>
                <a:gd name="T114" fmla="*/ 328 w 334"/>
                <a:gd name="T115" fmla="*/ 3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4" h="162">
                  <a:moveTo>
                    <a:pt x="332" y="43"/>
                  </a:moveTo>
                  <a:lnTo>
                    <a:pt x="332" y="45"/>
                  </a:lnTo>
                  <a:lnTo>
                    <a:pt x="333" y="48"/>
                  </a:lnTo>
                  <a:lnTo>
                    <a:pt x="333" y="49"/>
                  </a:lnTo>
                  <a:lnTo>
                    <a:pt x="332" y="49"/>
                  </a:lnTo>
                  <a:lnTo>
                    <a:pt x="323" y="50"/>
                  </a:lnTo>
                  <a:lnTo>
                    <a:pt x="321" y="51"/>
                  </a:lnTo>
                  <a:lnTo>
                    <a:pt x="319" y="55"/>
                  </a:lnTo>
                  <a:lnTo>
                    <a:pt x="311" y="58"/>
                  </a:lnTo>
                  <a:lnTo>
                    <a:pt x="306" y="60"/>
                  </a:lnTo>
                  <a:lnTo>
                    <a:pt x="304" y="60"/>
                  </a:lnTo>
                  <a:lnTo>
                    <a:pt x="300" y="62"/>
                  </a:lnTo>
                  <a:lnTo>
                    <a:pt x="287" y="68"/>
                  </a:lnTo>
                  <a:lnTo>
                    <a:pt x="281" y="73"/>
                  </a:lnTo>
                  <a:lnTo>
                    <a:pt x="278" y="74"/>
                  </a:lnTo>
                  <a:lnTo>
                    <a:pt x="276" y="76"/>
                  </a:lnTo>
                  <a:lnTo>
                    <a:pt x="276" y="78"/>
                  </a:lnTo>
                  <a:lnTo>
                    <a:pt x="275" y="80"/>
                  </a:lnTo>
                  <a:lnTo>
                    <a:pt x="269" y="88"/>
                  </a:lnTo>
                  <a:lnTo>
                    <a:pt x="264" y="89"/>
                  </a:lnTo>
                  <a:lnTo>
                    <a:pt x="259" y="88"/>
                  </a:lnTo>
                  <a:lnTo>
                    <a:pt x="256" y="90"/>
                  </a:lnTo>
                  <a:lnTo>
                    <a:pt x="253" y="91"/>
                  </a:lnTo>
                  <a:lnTo>
                    <a:pt x="244" y="90"/>
                  </a:lnTo>
                  <a:lnTo>
                    <a:pt x="240" y="90"/>
                  </a:lnTo>
                  <a:lnTo>
                    <a:pt x="234" y="89"/>
                  </a:lnTo>
                  <a:lnTo>
                    <a:pt x="232" y="90"/>
                  </a:lnTo>
                  <a:lnTo>
                    <a:pt x="229" y="91"/>
                  </a:lnTo>
                  <a:lnTo>
                    <a:pt x="226" y="98"/>
                  </a:lnTo>
                  <a:lnTo>
                    <a:pt x="224" y="99"/>
                  </a:lnTo>
                  <a:lnTo>
                    <a:pt x="224" y="101"/>
                  </a:lnTo>
                  <a:lnTo>
                    <a:pt x="223" y="104"/>
                  </a:lnTo>
                  <a:lnTo>
                    <a:pt x="222" y="107"/>
                  </a:lnTo>
                  <a:lnTo>
                    <a:pt x="220" y="110"/>
                  </a:lnTo>
                  <a:lnTo>
                    <a:pt x="219" y="113"/>
                  </a:lnTo>
                  <a:lnTo>
                    <a:pt x="217" y="115"/>
                  </a:lnTo>
                  <a:lnTo>
                    <a:pt x="214" y="116"/>
                  </a:lnTo>
                  <a:lnTo>
                    <a:pt x="212" y="113"/>
                  </a:lnTo>
                  <a:lnTo>
                    <a:pt x="211" y="114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5" y="116"/>
                  </a:lnTo>
                  <a:lnTo>
                    <a:pt x="201" y="118"/>
                  </a:lnTo>
                  <a:lnTo>
                    <a:pt x="195" y="118"/>
                  </a:lnTo>
                  <a:lnTo>
                    <a:pt x="194" y="117"/>
                  </a:lnTo>
                  <a:lnTo>
                    <a:pt x="193" y="110"/>
                  </a:lnTo>
                  <a:lnTo>
                    <a:pt x="192" y="107"/>
                  </a:lnTo>
                  <a:lnTo>
                    <a:pt x="191" y="105"/>
                  </a:lnTo>
                  <a:lnTo>
                    <a:pt x="190" y="105"/>
                  </a:lnTo>
                  <a:lnTo>
                    <a:pt x="182" y="112"/>
                  </a:lnTo>
                  <a:lnTo>
                    <a:pt x="178" y="112"/>
                  </a:lnTo>
                  <a:lnTo>
                    <a:pt x="174" y="113"/>
                  </a:lnTo>
                  <a:lnTo>
                    <a:pt x="170" y="111"/>
                  </a:lnTo>
                  <a:lnTo>
                    <a:pt x="170" y="112"/>
                  </a:lnTo>
                  <a:lnTo>
                    <a:pt x="169" y="112"/>
                  </a:lnTo>
                  <a:lnTo>
                    <a:pt x="168" y="113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8" y="117"/>
                  </a:lnTo>
                  <a:lnTo>
                    <a:pt x="165" y="118"/>
                  </a:lnTo>
                  <a:lnTo>
                    <a:pt x="163" y="120"/>
                  </a:lnTo>
                  <a:lnTo>
                    <a:pt x="157" y="125"/>
                  </a:lnTo>
                  <a:lnTo>
                    <a:pt x="152" y="127"/>
                  </a:lnTo>
                  <a:lnTo>
                    <a:pt x="147" y="127"/>
                  </a:lnTo>
                  <a:lnTo>
                    <a:pt x="145" y="128"/>
                  </a:lnTo>
                  <a:lnTo>
                    <a:pt x="144" y="129"/>
                  </a:lnTo>
                  <a:lnTo>
                    <a:pt x="143" y="131"/>
                  </a:lnTo>
                  <a:lnTo>
                    <a:pt x="141" y="135"/>
                  </a:lnTo>
                  <a:lnTo>
                    <a:pt x="140" y="137"/>
                  </a:lnTo>
                  <a:lnTo>
                    <a:pt x="139" y="138"/>
                  </a:lnTo>
                  <a:lnTo>
                    <a:pt x="139" y="140"/>
                  </a:lnTo>
                  <a:lnTo>
                    <a:pt x="141" y="142"/>
                  </a:lnTo>
                  <a:lnTo>
                    <a:pt x="142" y="146"/>
                  </a:lnTo>
                  <a:lnTo>
                    <a:pt x="141" y="147"/>
                  </a:lnTo>
                  <a:lnTo>
                    <a:pt x="140" y="149"/>
                  </a:lnTo>
                  <a:lnTo>
                    <a:pt x="139" y="150"/>
                  </a:lnTo>
                  <a:lnTo>
                    <a:pt x="136" y="151"/>
                  </a:lnTo>
                  <a:lnTo>
                    <a:pt x="133" y="152"/>
                  </a:lnTo>
                  <a:lnTo>
                    <a:pt x="132" y="151"/>
                  </a:lnTo>
                  <a:lnTo>
                    <a:pt x="129" y="151"/>
                  </a:lnTo>
                  <a:lnTo>
                    <a:pt x="125" y="152"/>
                  </a:lnTo>
                  <a:lnTo>
                    <a:pt x="124" y="153"/>
                  </a:lnTo>
                  <a:lnTo>
                    <a:pt x="121" y="155"/>
                  </a:lnTo>
                  <a:lnTo>
                    <a:pt x="118" y="155"/>
                  </a:lnTo>
                  <a:lnTo>
                    <a:pt x="113" y="155"/>
                  </a:lnTo>
                  <a:lnTo>
                    <a:pt x="110" y="155"/>
                  </a:lnTo>
                  <a:lnTo>
                    <a:pt x="103" y="154"/>
                  </a:lnTo>
                  <a:lnTo>
                    <a:pt x="101" y="155"/>
                  </a:lnTo>
                  <a:lnTo>
                    <a:pt x="98" y="155"/>
                  </a:lnTo>
                  <a:lnTo>
                    <a:pt x="95" y="156"/>
                  </a:lnTo>
                  <a:lnTo>
                    <a:pt x="92" y="159"/>
                  </a:lnTo>
                  <a:lnTo>
                    <a:pt x="91" y="161"/>
                  </a:lnTo>
                  <a:lnTo>
                    <a:pt x="91" y="161"/>
                  </a:lnTo>
                  <a:lnTo>
                    <a:pt x="88" y="159"/>
                  </a:lnTo>
                  <a:lnTo>
                    <a:pt x="86" y="157"/>
                  </a:lnTo>
                  <a:lnTo>
                    <a:pt x="85" y="155"/>
                  </a:lnTo>
                  <a:lnTo>
                    <a:pt x="83" y="155"/>
                  </a:lnTo>
                  <a:lnTo>
                    <a:pt x="78" y="159"/>
                  </a:lnTo>
                  <a:lnTo>
                    <a:pt x="77" y="159"/>
                  </a:lnTo>
                  <a:lnTo>
                    <a:pt x="75" y="157"/>
                  </a:lnTo>
                  <a:lnTo>
                    <a:pt x="76" y="154"/>
                  </a:lnTo>
                  <a:lnTo>
                    <a:pt x="76" y="153"/>
                  </a:lnTo>
                  <a:lnTo>
                    <a:pt x="74" y="152"/>
                  </a:lnTo>
                  <a:lnTo>
                    <a:pt x="70" y="152"/>
                  </a:lnTo>
                  <a:lnTo>
                    <a:pt x="69" y="151"/>
                  </a:lnTo>
                  <a:lnTo>
                    <a:pt x="69" y="149"/>
                  </a:lnTo>
                  <a:lnTo>
                    <a:pt x="69" y="148"/>
                  </a:lnTo>
                  <a:lnTo>
                    <a:pt x="69" y="146"/>
                  </a:lnTo>
                  <a:lnTo>
                    <a:pt x="68" y="146"/>
                  </a:lnTo>
                  <a:lnTo>
                    <a:pt x="66" y="146"/>
                  </a:lnTo>
                  <a:lnTo>
                    <a:pt x="64" y="147"/>
                  </a:lnTo>
                  <a:lnTo>
                    <a:pt x="62" y="148"/>
                  </a:lnTo>
                  <a:lnTo>
                    <a:pt x="60" y="149"/>
                  </a:lnTo>
                  <a:lnTo>
                    <a:pt x="57" y="149"/>
                  </a:lnTo>
                  <a:lnTo>
                    <a:pt x="56" y="150"/>
                  </a:lnTo>
                  <a:lnTo>
                    <a:pt x="54" y="153"/>
                  </a:lnTo>
                  <a:lnTo>
                    <a:pt x="48" y="154"/>
                  </a:lnTo>
                  <a:lnTo>
                    <a:pt x="45" y="153"/>
                  </a:lnTo>
                  <a:lnTo>
                    <a:pt x="44" y="151"/>
                  </a:lnTo>
                  <a:lnTo>
                    <a:pt x="42" y="148"/>
                  </a:lnTo>
                  <a:lnTo>
                    <a:pt x="40" y="147"/>
                  </a:lnTo>
                  <a:lnTo>
                    <a:pt x="39" y="146"/>
                  </a:lnTo>
                  <a:lnTo>
                    <a:pt x="35" y="146"/>
                  </a:lnTo>
                  <a:lnTo>
                    <a:pt x="31" y="148"/>
                  </a:lnTo>
                  <a:lnTo>
                    <a:pt x="29" y="147"/>
                  </a:lnTo>
                  <a:lnTo>
                    <a:pt x="29" y="146"/>
                  </a:lnTo>
                  <a:lnTo>
                    <a:pt x="28" y="148"/>
                  </a:lnTo>
                  <a:lnTo>
                    <a:pt x="26" y="148"/>
                  </a:lnTo>
                  <a:lnTo>
                    <a:pt x="22" y="148"/>
                  </a:lnTo>
                  <a:lnTo>
                    <a:pt x="17" y="148"/>
                  </a:lnTo>
                  <a:lnTo>
                    <a:pt x="14" y="147"/>
                  </a:lnTo>
                  <a:lnTo>
                    <a:pt x="11" y="147"/>
                  </a:lnTo>
                  <a:lnTo>
                    <a:pt x="7" y="149"/>
                  </a:lnTo>
                  <a:lnTo>
                    <a:pt x="5" y="149"/>
                  </a:lnTo>
                  <a:lnTo>
                    <a:pt x="2" y="149"/>
                  </a:lnTo>
                  <a:lnTo>
                    <a:pt x="2" y="143"/>
                  </a:lnTo>
                  <a:lnTo>
                    <a:pt x="0" y="140"/>
                  </a:lnTo>
                  <a:lnTo>
                    <a:pt x="1" y="137"/>
                  </a:lnTo>
                  <a:lnTo>
                    <a:pt x="2" y="133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7" y="131"/>
                  </a:lnTo>
                  <a:lnTo>
                    <a:pt x="7" y="129"/>
                  </a:lnTo>
                  <a:lnTo>
                    <a:pt x="8" y="128"/>
                  </a:lnTo>
                  <a:lnTo>
                    <a:pt x="9" y="126"/>
                  </a:lnTo>
                  <a:lnTo>
                    <a:pt x="17" y="125"/>
                  </a:lnTo>
                  <a:lnTo>
                    <a:pt x="22" y="123"/>
                  </a:lnTo>
                  <a:lnTo>
                    <a:pt x="26" y="124"/>
                  </a:lnTo>
                  <a:lnTo>
                    <a:pt x="32" y="126"/>
                  </a:lnTo>
                  <a:lnTo>
                    <a:pt x="35" y="127"/>
                  </a:lnTo>
                  <a:lnTo>
                    <a:pt x="37" y="128"/>
                  </a:lnTo>
                  <a:lnTo>
                    <a:pt x="39" y="132"/>
                  </a:lnTo>
                  <a:lnTo>
                    <a:pt x="40" y="132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3" y="127"/>
                  </a:lnTo>
                  <a:lnTo>
                    <a:pt x="46" y="125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2" y="121"/>
                  </a:lnTo>
                  <a:lnTo>
                    <a:pt x="53" y="120"/>
                  </a:lnTo>
                  <a:lnTo>
                    <a:pt x="56" y="120"/>
                  </a:lnTo>
                  <a:lnTo>
                    <a:pt x="63" y="119"/>
                  </a:lnTo>
                  <a:lnTo>
                    <a:pt x="65" y="120"/>
                  </a:lnTo>
                  <a:lnTo>
                    <a:pt x="67" y="121"/>
                  </a:lnTo>
                  <a:lnTo>
                    <a:pt x="69" y="122"/>
                  </a:lnTo>
                  <a:lnTo>
                    <a:pt x="71" y="122"/>
                  </a:lnTo>
                  <a:lnTo>
                    <a:pt x="73" y="122"/>
                  </a:lnTo>
                  <a:lnTo>
                    <a:pt x="73" y="122"/>
                  </a:lnTo>
                  <a:lnTo>
                    <a:pt x="73" y="123"/>
                  </a:lnTo>
                  <a:lnTo>
                    <a:pt x="75" y="125"/>
                  </a:lnTo>
                  <a:lnTo>
                    <a:pt x="77" y="123"/>
                  </a:lnTo>
                  <a:lnTo>
                    <a:pt x="79" y="121"/>
                  </a:lnTo>
                  <a:lnTo>
                    <a:pt x="81" y="121"/>
                  </a:lnTo>
                  <a:lnTo>
                    <a:pt x="83" y="120"/>
                  </a:lnTo>
                  <a:lnTo>
                    <a:pt x="83" y="119"/>
                  </a:lnTo>
                  <a:lnTo>
                    <a:pt x="85" y="117"/>
                  </a:lnTo>
                  <a:lnTo>
                    <a:pt x="87" y="113"/>
                  </a:lnTo>
                  <a:lnTo>
                    <a:pt x="90" y="112"/>
                  </a:lnTo>
                  <a:lnTo>
                    <a:pt x="91" y="112"/>
                  </a:lnTo>
                  <a:lnTo>
                    <a:pt x="91" y="113"/>
                  </a:lnTo>
                  <a:lnTo>
                    <a:pt x="91" y="113"/>
                  </a:lnTo>
                  <a:lnTo>
                    <a:pt x="95" y="115"/>
                  </a:lnTo>
                  <a:lnTo>
                    <a:pt x="96" y="113"/>
                  </a:lnTo>
                  <a:lnTo>
                    <a:pt x="96" y="112"/>
                  </a:lnTo>
                  <a:lnTo>
                    <a:pt x="95" y="110"/>
                  </a:lnTo>
                  <a:lnTo>
                    <a:pt x="95" y="109"/>
                  </a:lnTo>
                  <a:lnTo>
                    <a:pt x="96" y="108"/>
                  </a:lnTo>
                  <a:lnTo>
                    <a:pt x="96" y="107"/>
                  </a:lnTo>
                  <a:lnTo>
                    <a:pt x="101" y="110"/>
                  </a:lnTo>
                  <a:lnTo>
                    <a:pt x="102" y="110"/>
                  </a:lnTo>
                  <a:lnTo>
                    <a:pt x="105" y="108"/>
                  </a:lnTo>
                  <a:lnTo>
                    <a:pt x="107" y="106"/>
                  </a:lnTo>
                  <a:lnTo>
                    <a:pt x="107" y="105"/>
                  </a:lnTo>
                  <a:lnTo>
                    <a:pt x="118" y="99"/>
                  </a:lnTo>
                  <a:lnTo>
                    <a:pt x="118" y="98"/>
                  </a:lnTo>
                  <a:lnTo>
                    <a:pt x="118" y="97"/>
                  </a:lnTo>
                  <a:lnTo>
                    <a:pt x="114" y="96"/>
                  </a:lnTo>
                  <a:lnTo>
                    <a:pt x="112" y="97"/>
                  </a:lnTo>
                  <a:lnTo>
                    <a:pt x="110" y="97"/>
                  </a:lnTo>
                  <a:lnTo>
                    <a:pt x="109" y="96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99" y="91"/>
                  </a:lnTo>
                  <a:lnTo>
                    <a:pt x="97" y="90"/>
                  </a:lnTo>
                  <a:lnTo>
                    <a:pt x="95" y="89"/>
                  </a:lnTo>
                  <a:lnTo>
                    <a:pt x="93" y="89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90" y="88"/>
                  </a:lnTo>
                  <a:lnTo>
                    <a:pt x="90" y="86"/>
                  </a:lnTo>
                  <a:lnTo>
                    <a:pt x="89" y="84"/>
                  </a:lnTo>
                  <a:lnTo>
                    <a:pt x="87" y="84"/>
                  </a:lnTo>
                  <a:lnTo>
                    <a:pt x="86" y="84"/>
                  </a:lnTo>
                  <a:lnTo>
                    <a:pt x="83" y="84"/>
                  </a:lnTo>
                  <a:lnTo>
                    <a:pt x="80" y="83"/>
                  </a:lnTo>
                  <a:lnTo>
                    <a:pt x="80" y="79"/>
                  </a:lnTo>
                  <a:lnTo>
                    <a:pt x="78" y="76"/>
                  </a:lnTo>
                  <a:lnTo>
                    <a:pt x="78" y="74"/>
                  </a:lnTo>
                  <a:lnTo>
                    <a:pt x="77" y="74"/>
                  </a:lnTo>
                  <a:lnTo>
                    <a:pt x="75" y="73"/>
                  </a:lnTo>
                  <a:lnTo>
                    <a:pt x="75" y="70"/>
                  </a:lnTo>
                  <a:lnTo>
                    <a:pt x="74" y="69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2" y="71"/>
                  </a:lnTo>
                  <a:lnTo>
                    <a:pt x="72" y="73"/>
                  </a:lnTo>
                  <a:lnTo>
                    <a:pt x="72" y="76"/>
                  </a:lnTo>
                  <a:lnTo>
                    <a:pt x="71" y="77"/>
                  </a:lnTo>
                  <a:lnTo>
                    <a:pt x="70" y="79"/>
                  </a:lnTo>
                  <a:lnTo>
                    <a:pt x="69" y="79"/>
                  </a:lnTo>
                  <a:lnTo>
                    <a:pt x="66" y="77"/>
                  </a:lnTo>
                  <a:lnTo>
                    <a:pt x="66" y="85"/>
                  </a:lnTo>
                  <a:lnTo>
                    <a:pt x="66" y="86"/>
                  </a:lnTo>
                  <a:lnTo>
                    <a:pt x="62" y="85"/>
                  </a:lnTo>
                  <a:lnTo>
                    <a:pt x="61" y="85"/>
                  </a:lnTo>
                  <a:lnTo>
                    <a:pt x="57" y="85"/>
                  </a:lnTo>
                  <a:lnTo>
                    <a:pt x="55" y="84"/>
                  </a:lnTo>
                  <a:lnTo>
                    <a:pt x="53" y="83"/>
                  </a:lnTo>
                  <a:lnTo>
                    <a:pt x="50" y="81"/>
                  </a:lnTo>
                  <a:lnTo>
                    <a:pt x="47" y="80"/>
                  </a:lnTo>
                  <a:lnTo>
                    <a:pt x="45" y="75"/>
                  </a:lnTo>
                  <a:lnTo>
                    <a:pt x="44" y="73"/>
                  </a:lnTo>
                  <a:lnTo>
                    <a:pt x="43" y="73"/>
                  </a:lnTo>
                  <a:lnTo>
                    <a:pt x="37" y="74"/>
                  </a:lnTo>
                  <a:lnTo>
                    <a:pt x="35" y="73"/>
                  </a:lnTo>
                  <a:lnTo>
                    <a:pt x="32" y="71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37" y="61"/>
                  </a:lnTo>
                  <a:lnTo>
                    <a:pt x="40" y="57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8" y="53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55" y="47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60" y="42"/>
                  </a:lnTo>
                  <a:lnTo>
                    <a:pt x="57" y="41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2" y="41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52" y="33"/>
                  </a:lnTo>
                  <a:lnTo>
                    <a:pt x="54" y="32"/>
                  </a:lnTo>
                  <a:lnTo>
                    <a:pt x="55" y="29"/>
                  </a:lnTo>
                  <a:lnTo>
                    <a:pt x="56" y="27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6" y="18"/>
                  </a:lnTo>
                  <a:lnTo>
                    <a:pt x="69" y="19"/>
                  </a:lnTo>
                  <a:lnTo>
                    <a:pt x="72" y="18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78" y="17"/>
                  </a:lnTo>
                  <a:lnTo>
                    <a:pt x="89" y="20"/>
                  </a:lnTo>
                  <a:lnTo>
                    <a:pt x="92" y="20"/>
                  </a:lnTo>
                  <a:lnTo>
                    <a:pt x="100" y="23"/>
                  </a:lnTo>
                  <a:lnTo>
                    <a:pt x="104" y="23"/>
                  </a:lnTo>
                  <a:lnTo>
                    <a:pt x="107" y="25"/>
                  </a:lnTo>
                  <a:lnTo>
                    <a:pt x="108" y="26"/>
                  </a:lnTo>
                  <a:lnTo>
                    <a:pt x="109" y="28"/>
                  </a:lnTo>
                  <a:lnTo>
                    <a:pt x="120" y="29"/>
                  </a:lnTo>
                  <a:lnTo>
                    <a:pt x="122" y="30"/>
                  </a:lnTo>
                  <a:lnTo>
                    <a:pt x="124" y="31"/>
                  </a:lnTo>
                  <a:lnTo>
                    <a:pt x="127" y="33"/>
                  </a:lnTo>
                  <a:lnTo>
                    <a:pt x="129" y="34"/>
                  </a:lnTo>
                  <a:lnTo>
                    <a:pt x="127" y="27"/>
                  </a:lnTo>
                  <a:lnTo>
                    <a:pt x="128" y="22"/>
                  </a:lnTo>
                  <a:lnTo>
                    <a:pt x="131" y="10"/>
                  </a:lnTo>
                  <a:lnTo>
                    <a:pt x="133" y="8"/>
                  </a:lnTo>
                  <a:lnTo>
                    <a:pt x="136" y="6"/>
                  </a:lnTo>
                  <a:lnTo>
                    <a:pt x="141" y="5"/>
                  </a:lnTo>
                  <a:lnTo>
                    <a:pt x="143" y="1"/>
                  </a:lnTo>
                  <a:lnTo>
                    <a:pt x="147" y="2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0"/>
                  </a:lnTo>
                  <a:lnTo>
                    <a:pt x="155" y="2"/>
                  </a:lnTo>
                  <a:lnTo>
                    <a:pt x="163" y="8"/>
                  </a:lnTo>
                  <a:lnTo>
                    <a:pt x="169" y="11"/>
                  </a:lnTo>
                  <a:lnTo>
                    <a:pt x="176" y="14"/>
                  </a:lnTo>
                  <a:lnTo>
                    <a:pt x="185" y="17"/>
                  </a:lnTo>
                  <a:lnTo>
                    <a:pt x="194" y="17"/>
                  </a:lnTo>
                  <a:lnTo>
                    <a:pt x="195" y="17"/>
                  </a:lnTo>
                  <a:lnTo>
                    <a:pt x="198" y="12"/>
                  </a:lnTo>
                  <a:lnTo>
                    <a:pt x="200" y="12"/>
                  </a:lnTo>
                  <a:lnTo>
                    <a:pt x="202" y="12"/>
                  </a:lnTo>
                  <a:lnTo>
                    <a:pt x="211" y="13"/>
                  </a:lnTo>
                  <a:lnTo>
                    <a:pt x="220" y="13"/>
                  </a:lnTo>
                  <a:lnTo>
                    <a:pt x="224" y="12"/>
                  </a:lnTo>
                  <a:lnTo>
                    <a:pt x="233" y="11"/>
                  </a:lnTo>
                  <a:lnTo>
                    <a:pt x="234" y="11"/>
                  </a:lnTo>
                  <a:lnTo>
                    <a:pt x="237" y="11"/>
                  </a:lnTo>
                  <a:lnTo>
                    <a:pt x="242" y="13"/>
                  </a:lnTo>
                  <a:lnTo>
                    <a:pt x="246" y="14"/>
                  </a:lnTo>
                  <a:lnTo>
                    <a:pt x="249" y="14"/>
                  </a:lnTo>
                  <a:lnTo>
                    <a:pt x="250" y="14"/>
                  </a:lnTo>
                  <a:lnTo>
                    <a:pt x="254" y="14"/>
                  </a:lnTo>
                  <a:lnTo>
                    <a:pt x="259" y="14"/>
                  </a:lnTo>
                  <a:lnTo>
                    <a:pt x="265" y="16"/>
                  </a:lnTo>
                  <a:lnTo>
                    <a:pt x="274" y="16"/>
                  </a:lnTo>
                  <a:lnTo>
                    <a:pt x="276" y="15"/>
                  </a:lnTo>
                  <a:lnTo>
                    <a:pt x="281" y="16"/>
                  </a:lnTo>
                  <a:lnTo>
                    <a:pt x="285" y="17"/>
                  </a:lnTo>
                  <a:lnTo>
                    <a:pt x="289" y="18"/>
                  </a:lnTo>
                  <a:lnTo>
                    <a:pt x="292" y="19"/>
                  </a:lnTo>
                  <a:lnTo>
                    <a:pt x="293" y="19"/>
                  </a:lnTo>
                  <a:lnTo>
                    <a:pt x="297" y="19"/>
                  </a:lnTo>
                  <a:lnTo>
                    <a:pt x="299" y="19"/>
                  </a:lnTo>
                  <a:lnTo>
                    <a:pt x="300" y="20"/>
                  </a:lnTo>
                  <a:lnTo>
                    <a:pt x="302" y="23"/>
                  </a:lnTo>
                  <a:lnTo>
                    <a:pt x="304" y="26"/>
                  </a:lnTo>
                  <a:lnTo>
                    <a:pt x="306" y="28"/>
                  </a:lnTo>
                  <a:lnTo>
                    <a:pt x="308" y="31"/>
                  </a:lnTo>
                  <a:lnTo>
                    <a:pt x="310" y="32"/>
                  </a:lnTo>
                  <a:lnTo>
                    <a:pt x="313" y="32"/>
                  </a:lnTo>
                  <a:lnTo>
                    <a:pt x="319" y="33"/>
                  </a:lnTo>
                  <a:lnTo>
                    <a:pt x="323" y="34"/>
                  </a:lnTo>
                  <a:lnTo>
                    <a:pt x="328" y="38"/>
                  </a:lnTo>
                  <a:lnTo>
                    <a:pt x="332" y="4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7" name="Freeform 570">
              <a:extLst>
                <a:ext uri="{FF2B5EF4-FFF2-40B4-BE49-F238E27FC236}">
                  <a16:creationId xmlns:a16="http://schemas.microsoft.com/office/drawing/2014/main" id="{D7BEA368-C276-4309-92E7-906F6D3C0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4109" y="9286875"/>
              <a:ext cx="203321" cy="164856"/>
            </a:xfrm>
            <a:custGeom>
              <a:avLst/>
              <a:gdLst>
                <a:gd name="T0" fmla="*/ 28 w 162"/>
                <a:gd name="T1" fmla="*/ 121 h 133"/>
                <a:gd name="T2" fmla="*/ 22 w 162"/>
                <a:gd name="T3" fmla="*/ 106 h 133"/>
                <a:gd name="T4" fmla="*/ 22 w 162"/>
                <a:gd name="T5" fmla="*/ 102 h 133"/>
                <a:gd name="T6" fmla="*/ 49 w 162"/>
                <a:gd name="T7" fmla="*/ 127 h 133"/>
                <a:gd name="T8" fmla="*/ 41 w 162"/>
                <a:gd name="T9" fmla="*/ 129 h 133"/>
                <a:gd name="T10" fmla="*/ 39 w 162"/>
                <a:gd name="T11" fmla="*/ 122 h 133"/>
                <a:gd name="T12" fmla="*/ 39 w 162"/>
                <a:gd name="T13" fmla="*/ 111 h 133"/>
                <a:gd name="T14" fmla="*/ 32 w 162"/>
                <a:gd name="T15" fmla="*/ 116 h 133"/>
                <a:gd name="T16" fmla="*/ 24 w 162"/>
                <a:gd name="T17" fmla="*/ 108 h 133"/>
                <a:gd name="T18" fmla="*/ 21 w 162"/>
                <a:gd name="T19" fmla="*/ 93 h 133"/>
                <a:gd name="T20" fmla="*/ 19 w 162"/>
                <a:gd name="T21" fmla="*/ 92 h 133"/>
                <a:gd name="T22" fmla="*/ 14 w 162"/>
                <a:gd name="T23" fmla="*/ 70 h 133"/>
                <a:gd name="T24" fmla="*/ 6 w 162"/>
                <a:gd name="T25" fmla="*/ 58 h 133"/>
                <a:gd name="T26" fmla="*/ 1 w 162"/>
                <a:gd name="T27" fmla="*/ 44 h 133"/>
                <a:gd name="T28" fmla="*/ 8 w 162"/>
                <a:gd name="T29" fmla="*/ 34 h 133"/>
                <a:gd name="T30" fmla="*/ 13 w 162"/>
                <a:gd name="T31" fmla="*/ 27 h 133"/>
                <a:gd name="T32" fmla="*/ 22 w 162"/>
                <a:gd name="T33" fmla="*/ 14 h 133"/>
                <a:gd name="T34" fmla="*/ 38 w 162"/>
                <a:gd name="T35" fmla="*/ 9 h 133"/>
                <a:gd name="T36" fmla="*/ 48 w 162"/>
                <a:gd name="T37" fmla="*/ 10 h 133"/>
                <a:gd name="T38" fmla="*/ 64 w 162"/>
                <a:gd name="T39" fmla="*/ 10 h 133"/>
                <a:gd name="T40" fmla="*/ 80 w 162"/>
                <a:gd name="T41" fmla="*/ 10 h 133"/>
                <a:gd name="T42" fmla="*/ 84 w 162"/>
                <a:gd name="T43" fmla="*/ 15 h 133"/>
                <a:gd name="T44" fmla="*/ 87 w 162"/>
                <a:gd name="T45" fmla="*/ 12 h 133"/>
                <a:gd name="T46" fmla="*/ 92 w 162"/>
                <a:gd name="T47" fmla="*/ 19 h 133"/>
                <a:gd name="T48" fmla="*/ 105 w 162"/>
                <a:gd name="T49" fmla="*/ 20 h 133"/>
                <a:gd name="T50" fmla="*/ 115 w 162"/>
                <a:gd name="T51" fmla="*/ 20 h 133"/>
                <a:gd name="T52" fmla="*/ 112 w 162"/>
                <a:gd name="T53" fmla="*/ 10 h 133"/>
                <a:gd name="T54" fmla="*/ 120 w 162"/>
                <a:gd name="T55" fmla="*/ 7 h 133"/>
                <a:gd name="T56" fmla="*/ 128 w 162"/>
                <a:gd name="T57" fmla="*/ 5 h 133"/>
                <a:gd name="T58" fmla="*/ 134 w 162"/>
                <a:gd name="T59" fmla="*/ 10 h 133"/>
                <a:gd name="T60" fmla="*/ 141 w 162"/>
                <a:gd name="T61" fmla="*/ 12 h 133"/>
                <a:gd name="T62" fmla="*/ 145 w 162"/>
                <a:gd name="T63" fmla="*/ 9 h 133"/>
                <a:gd name="T64" fmla="*/ 153 w 162"/>
                <a:gd name="T65" fmla="*/ 4 h 133"/>
                <a:gd name="T66" fmla="*/ 158 w 162"/>
                <a:gd name="T67" fmla="*/ 2 h 133"/>
                <a:gd name="T68" fmla="*/ 153 w 162"/>
                <a:gd name="T69" fmla="*/ 12 h 133"/>
                <a:gd name="T70" fmla="*/ 154 w 162"/>
                <a:gd name="T71" fmla="*/ 22 h 133"/>
                <a:gd name="T72" fmla="*/ 161 w 162"/>
                <a:gd name="T73" fmla="*/ 39 h 133"/>
                <a:gd name="T74" fmla="*/ 158 w 162"/>
                <a:gd name="T75" fmla="*/ 58 h 133"/>
                <a:gd name="T76" fmla="*/ 158 w 162"/>
                <a:gd name="T77" fmla="*/ 72 h 133"/>
                <a:gd name="T78" fmla="*/ 150 w 162"/>
                <a:gd name="T79" fmla="*/ 73 h 133"/>
                <a:gd name="T80" fmla="*/ 140 w 162"/>
                <a:gd name="T81" fmla="*/ 81 h 133"/>
                <a:gd name="T82" fmla="*/ 127 w 162"/>
                <a:gd name="T83" fmla="*/ 84 h 133"/>
                <a:gd name="T84" fmla="*/ 125 w 162"/>
                <a:gd name="T85" fmla="*/ 93 h 133"/>
                <a:gd name="T86" fmla="*/ 115 w 162"/>
                <a:gd name="T87" fmla="*/ 91 h 133"/>
                <a:gd name="T88" fmla="*/ 109 w 162"/>
                <a:gd name="T89" fmla="*/ 94 h 133"/>
                <a:gd name="T90" fmla="*/ 107 w 162"/>
                <a:gd name="T91" fmla="*/ 99 h 133"/>
                <a:gd name="T92" fmla="*/ 115 w 162"/>
                <a:gd name="T93" fmla="*/ 111 h 133"/>
                <a:gd name="T94" fmla="*/ 117 w 162"/>
                <a:gd name="T95" fmla="*/ 121 h 133"/>
                <a:gd name="T96" fmla="*/ 108 w 162"/>
                <a:gd name="T97" fmla="*/ 118 h 133"/>
                <a:gd name="T98" fmla="*/ 102 w 162"/>
                <a:gd name="T99" fmla="*/ 114 h 133"/>
                <a:gd name="T100" fmla="*/ 93 w 162"/>
                <a:gd name="T101" fmla="*/ 116 h 133"/>
                <a:gd name="T102" fmla="*/ 83 w 162"/>
                <a:gd name="T103" fmla="*/ 117 h 133"/>
                <a:gd name="T104" fmla="*/ 83 w 162"/>
                <a:gd name="T105" fmla="*/ 123 h 133"/>
                <a:gd name="T106" fmla="*/ 76 w 162"/>
                <a:gd name="T107" fmla="*/ 129 h 133"/>
                <a:gd name="T108" fmla="*/ 65 w 162"/>
                <a:gd name="T109" fmla="*/ 1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" h="133">
                  <a:moveTo>
                    <a:pt x="31" y="122"/>
                  </a:moveTo>
                  <a:lnTo>
                    <a:pt x="30" y="124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31" y="122"/>
                  </a:lnTo>
                  <a:close/>
                  <a:moveTo>
                    <a:pt x="22" y="105"/>
                  </a:moveTo>
                  <a:lnTo>
                    <a:pt x="22" y="106"/>
                  </a:lnTo>
                  <a:lnTo>
                    <a:pt x="22" y="106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2" y="102"/>
                  </a:lnTo>
                  <a:lnTo>
                    <a:pt x="22" y="105"/>
                  </a:lnTo>
                  <a:close/>
                  <a:moveTo>
                    <a:pt x="64" y="132"/>
                  </a:moveTo>
                  <a:lnTo>
                    <a:pt x="59" y="128"/>
                  </a:lnTo>
                  <a:lnTo>
                    <a:pt x="49" y="127"/>
                  </a:lnTo>
                  <a:lnTo>
                    <a:pt x="49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1" y="129"/>
                  </a:lnTo>
                  <a:lnTo>
                    <a:pt x="39" y="128"/>
                  </a:lnTo>
                  <a:lnTo>
                    <a:pt x="37" y="126"/>
                  </a:lnTo>
                  <a:lnTo>
                    <a:pt x="38" y="124"/>
                  </a:lnTo>
                  <a:lnTo>
                    <a:pt x="39" y="122"/>
                  </a:lnTo>
                  <a:lnTo>
                    <a:pt x="42" y="121"/>
                  </a:lnTo>
                  <a:lnTo>
                    <a:pt x="43" y="117"/>
                  </a:lnTo>
                  <a:lnTo>
                    <a:pt x="41" y="112"/>
                  </a:lnTo>
                  <a:lnTo>
                    <a:pt x="39" y="111"/>
                  </a:lnTo>
                  <a:lnTo>
                    <a:pt x="37" y="110"/>
                  </a:lnTo>
                  <a:lnTo>
                    <a:pt x="35" y="111"/>
                  </a:lnTo>
                  <a:lnTo>
                    <a:pt x="33" y="115"/>
                  </a:lnTo>
                  <a:lnTo>
                    <a:pt x="32" y="116"/>
                  </a:lnTo>
                  <a:lnTo>
                    <a:pt x="29" y="117"/>
                  </a:lnTo>
                  <a:lnTo>
                    <a:pt x="26" y="117"/>
                  </a:lnTo>
                  <a:lnTo>
                    <a:pt x="24" y="112"/>
                  </a:lnTo>
                  <a:lnTo>
                    <a:pt x="24" y="108"/>
                  </a:lnTo>
                  <a:lnTo>
                    <a:pt x="24" y="103"/>
                  </a:lnTo>
                  <a:lnTo>
                    <a:pt x="25" y="100"/>
                  </a:lnTo>
                  <a:lnTo>
                    <a:pt x="22" y="96"/>
                  </a:lnTo>
                  <a:lnTo>
                    <a:pt x="21" y="93"/>
                  </a:lnTo>
                  <a:lnTo>
                    <a:pt x="20" y="91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2"/>
                  </a:lnTo>
                  <a:lnTo>
                    <a:pt x="13" y="81"/>
                  </a:lnTo>
                  <a:lnTo>
                    <a:pt x="13" y="75"/>
                  </a:lnTo>
                  <a:lnTo>
                    <a:pt x="13" y="72"/>
                  </a:lnTo>
                  <a:lnTo>
                    <a:pt x="14" y="70"/>
                  </a:lnTo>
                  <a:lnTo>
                    <a:pt x="12" y="69"/>
                  </a:lnTo>
                  <a:lnTo>
                    <a:pt x="10" y="66"/>
                  </a:lnTo>
                  <a:lnTo>
                    <a:pt x="6" y="63"/>
                  </a:lnTo>
                  <a:lnTo>
                    <a:pt x="6" y="58"/>
                  </a:lnTo>
                  <a:lnTo>
                    <a:pt x="5" y="52"/>
                  </a:lnTo>
                  <a:lnTo>
                    <a:pt x="4" y="50"/>
                  </a:lnTo>
                  <a:lnTo>
                    <a:pt x="2" y="47"/>
                  </a:lnTo>
                  <a:lnTo>
                    <a:pt x="1" y="44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4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7" y="12"/>
                  </a:lnTo>
                  <a:lnTo>
                    <a:pt x="31" y="11"/>
                  </a:lnTo>
                  <a:lnTo>
                    <a:pt x="34" y="10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51" y="10"/>
                  </a:lnTo>
                  <a:lnTo>
                    <a:pt x="53" y="10"/>
                  </a:lnTo>
                  <a:lnTo>
                    <a:pt x="58" y="10"/>
                  </a:lnTo>
                  <a:lnTo>
                    <a:pt x="64" y="10"/>
                  </a:lnTo>
                  <a:lnTo>
                    <a:pt x="69" y="10"/>
                  </a:lnTo>
                  <a:lnTo>
                    <a:pt x="75" y="9"/>
                  </a:lnTo>
                  <a:lnTo>
                    <a:pt x="78" y="9"/>
                  </a:lnTo>
                  <a:lnTo>
                    <a:pt x="80" y="10"/>
                  </a:lnTo>
                  <a:lnTo>
                    <a:pt x="81" y="13"/>
                  </a:lnTo>
                  <a:lnTo>
                    <a:pt x="82" y="14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5" y="13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7" y="12"/>
                  </a:lnTo>
                  <a:lnTo>
                    <a:pt x="88" y="14"/>
                  </a:lnTo>
                  <a:lnTo>
                    <a:pt x="89" y="15"/>
                  </a:lnTo>
                  <a:lnTo>
                    <a:pt x="90" y="17"/>
                  </a:lnTo>
                  <a:lnTo>
                    <a:pt x="92" y="19"/>
                  </a:lnTo>
                  <a:lnTo>
                    <a:pt x="93" y="19"/>
                  </a:lnTo>
                  <a:lnTo>
                    <a:pt x="98" y="17"/>
                  </a:lnTo>
                  <a:lnTo>
                    <a:pt x="104" y="19"/>
                  </a:lnTo>
                  <a:lnTo>
                    <a:pt x="105" y="20"/>
                  </a:lnTo>
                  <a:lnTo>
                    <a:pt x="107" y="23"/>
                  </a:lnTo>
                  <a:lnTo>
                    <a:pt x="109" y="24"/>
                  </a:lnTo>
                  <a:lnTo>
                    <a:pt x="114" y="25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2" y="14"/>
                  </a:lnTo>
                  <a:lnTo>
                    <a:pt x="111" y="11"/>
                  </a:lnTo>
                  <a:lnTo>
                    <a:pt x="112" y="10"/>
                  </a:lnTo>
                  <a:lnTo>
                    <a:pt x="117" y="10"/>
                  </a:lnTo>
                  <a:lnTo>
                    <a:pt x="118" y="10"/>
                  </a:lnTo>
                  <a:lnTo>
                    <a:pt x="119" y="7"/>
                  </a:lnTo>
                  <a:lnTo>
                    <a:pt x="120" y="7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4"/>
                  </a:lnTo>
                  <a:lnTo>
                    <a:pt x="128" y="5"/>
                  </a:lnTo>
                  <a:lnTo>
                    <a:pt x="129" y="6"/>
                  </a:lnTo>
                  <a:lnTo>
                    <a:pt x="130" y="7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6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2" y="10"/>
                  </a:lnTo>
                  <a:lnTo>
                    <a:pt x="143" y="9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8" y="6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4" y="4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8" y="2"/>
                  </a:lnTo>
                  <a:lnTo>
                    <a:pt x="157" y="5"/>
                  </a:lnTo>
                  <a:lnTo>
                    <a:pt x="156" y="8"/>
                  </a:lnTo>
                  <a:lnTo>
                    <a:pt x="153" y="10"/>
                  </a:lnTo>
                  <a:lnTo>
                    <a:pt x="153" y="12"/>
                  </a:lnTo>
                  <a:lnTo>
                    <a:pt x="152" y="18"/>
                  </a:lnTo>
                  <a:lnTo>
                    <a:pt x="153" y="20"/>
                  </a:lnTo>
                  <a:lnTo>
                    <a:pt x="153" y="21"/>
                  </a:lnTo>
                  <a:lnTo>
                    <a:pt x="154" y="22"/>
                  </a:lnTo>
                  <a:lnTo>
                    <a:pt x="156" y="28"/>
                  </a:lnTo>
                  <a:lnTo>
                    <a:pt x="158" y="32"/>
                  </a:lnTo>
                  <a:lnTo>
                    <a:pt x="160" y="37"/>
                  </a:lnTo>
                  <a:lnTo>
                    <a:pt x="161" y="39"/>
                  </a:lnTo>
                  <a:lnTo>
                    <a:pt x="159" y="46"/>
                  </a:lnTo>
                  <a:lnTo>
                    <a:pt x="156" y="52"/>
                  </a:lnTo>
                  <a:lnTo>
                    <a:pt x="156" y="54"/>
                  </a:lnTo>
                  <a:lnTo>
                    <a:pt x="158" y="58"/>
                  </a:lnTo>
                  <a:lnTo>
                    <a:pt x="158" y="62"/>
                  </a:lnTo>
                  <a:lnTo>
                    <a:pt x="159" y="67"/>
                  </a:lnTo>
                  <a:lnTo>
                    <a:pt x="158" y="70"/>
                  </a:lnTo>
                  <a:lnTo>
                    <a:pt x="158" y="72"/>
                  </a:lnTo>
                  <a:lnTo>
                    <a:pt x="156" y="74"/>
                  </a:lnTo>
                  <a:lnTo>
                    <a:pt x="154" y="75"/>
                  </a:lnTo>
                  <a:lnTo>
                    <a:pt x="152" y="73"/>
                  </a:lnTo>
                  <a:lnTo>
                    <a:pt x="150" y="73"/>
                  </a:lnTo>
                  <a:lnTo>
                    <a:pt x="148" y="74"/>
                  </a:lnTo>
                  <a:lnTo>
                    <a:pt x="147" y="75"/>
                  </a:lnTo>
                  <a:lnTo>
                    <a:pt x="143" y="78"/>
                  </a:lnTo>
                  <a:lnTo>
                    <a:pt x="140" y="81"/>
                  </a:lnTo>
                  <a:lnTo>
                    <a:pt x="135" y="82"/>
                  </a:lnTo>
                  <a:lnTo>
                    <a:pt x="133" y="84"/>
                  </a:lnTo>
                  <a:lnTo>
                    <a:pt x="131" y="84"/>
                  </a:lnTo>
                  <a:lnTo>
                    <a:pt x="127" y="84"/>
                  </a:lnTo>
                  <a:lnTo>
                    <a:pt x="125" y="85"/>
                  </a:lnTo>
                  <a:lnTo>
                    <a:pt x="125" y="86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4" y="93"/>
                  </a:lnTo>
                  <a:lnTo>
                    <a:pt x="122" y="93"/>
                  </a:lnTo>
                  <a:lnTo>
                    <a:pt x="119" y="93"/>
                  </a:lnTo>
                  <a:lnTo>
                    <a:pt x="115" y="91"/>
                  </a:lnTo>
                  <a:lnTo>
                    <a:pt x="112" y="91"/>
                  </a:lnTo>
                  <a:lnTo>
                    <a:pt x="110" y="93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7" y="97"/>
                  </a:lnTo>
                  <a:lnTo>
                    <a:pt x="107" y="99"/>
                  </a:lnTo>
                  <a:lnTo>
                    <a:pt x="107" y="103"/>
                  </a:lnTo>
                  <a:lnTo>
                    <a:pt x="107" y="105"/>
                  </a:lnTo>
                  <a:lnTo>
                    <a:pt x="109" y="106"/>
                  </a:lnTo>
                  <a:lnTo>
                    <a:pt x="115" y="111"/>
                  </a:lnTo>
                  <a:lnTo>
                    <a:pt x="117" y="113"/>
                  </a:lnTo>
                  <a:lnTo>
                    <a:pt x="117" y="114"/>
                  </a:lnTo>
                  <a:lnTo>
                    <a:pt x="116" y="116"/>
                  </a:lnTo>
                  <a:lnTo>
                    <a:pt x="117" y="121"/>
                  </a:lnTo>
                  <a:lnTo>
                    <a:pt x="115" y="121"/>
                  </a:lnTo>
                  <a:lnTo>
                    <a:pt x="112" y="119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6" y="116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99" y="115"/>
                  </a:lnTo>
                  <a:lnTo>
                    <a:pt x="95" y="116"/>
                  </a:lnTo>
                  <a:lnTo>
                    <a:pt x="94" y="116"/>
                  </a:lnTo>
                  <a:lnTo>
                    <a:pt x="93" y="116"/>
                  </a:lnTo>
                  <a:lnTo>
                    <a:pt x="91" y="119"/>
                  </a:lnTo>
                  <a:lnTo>
                    <a:pt x="90" y="118"/>
                  </a:lnTo>
                  <a:lnTo>
                    <a:pt x="86" y="117"/>
                  </a:lnTo>
                  <a:lnTo>
                    <a:pt x="83" y="117"/>
                  </a:lnTo>
                  <a:lnTo>
                    <a:pt x="82" y="117"/>
                  </a:lnTo>
                  <a:lnTo>
                    <a:pt x="83" y="120"/>
                  </a:lnTo>
                  <a:lnTo>
                    <a:pt x="84" y="122"/>
                  </a:lnTo>
                  <a:lnTo>
                    <a:pt x="83" y="123"/>
                  </a:lnTo>
                  <a:lnTo>
                    <a:pt x="81" y="124"/>
                  </a:lnTo>
                  <a:lnTo>
                    <a:pt x="79" y="127"/>
                  </a:lnTo>
                  <a:lnTo>
                    <a:pt x="77" y="129"/>
                  </a:lnTo>
                  <a:lnTo>
                    <a:pt x="76" y="129"/>
                  </a:lnTo>
                  <a:lnTo>
                    <a:pt x="72" y="129"/>
                  </a:lnTo>
                  <a:lnTo>
                    <a:pt x="68" y="129"/>
                  </a:lnTo>
                  <a:lnTo>
                    <a:pt x="67" y="130"/>
                  </a:lnTo>
                  <a:lnTo>
                    <a:pt x="65" y="132"/>
                  </a:lnTo>
                  <a:lnTo>
                    <a:pt x="64" y="13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8" name="Freeform 571">
              <a:extLst>
                <a:ext uri="{FF2B5EF4-FFF2-40B4-BE49-F238E27FC236}">
                  <a16:creationId xmlns:a16="http://schemas.microsoft.com/office/drawing/2014/main" id="{D5067DFA-38C6-4440-A968-549E5AB08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7080" y="9435246"/>
              <a:ext cx="5494" cy="5494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3 h 4"/>
                <a:gd name="T4" fmla="*/ 0 w 4"/>
                <a:gd name="T5" fmla="*/ 0 h 4"/>
                <a:gd name="T6" fmla="*/ 0 w 4"/>
                <a:gd name="T7" fmla="*/ 0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9" name="Freeform 572">
              <a:extLst>
                <a:ext uri="{FF2B5EF4-FFF2-40B4-BE49-F238E27FC236}">
                  <a16:creationId xmlns:a16="http://schemas.microsoft.com/office/drawing/2014/main" id="{CF53479F-64D6-4F2D-AFD0-4ECB0FF9B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1583" y="9413266"/>
              <a:ext cx="5497" cy="5494"/>
            </a:xfrm>
            <a:custGeom>
              <a:avLst/>
              <a:gdLst>
                <a:gd name="T0" fmla="*/ 1 w 2"/>
                <a:gd name="T1" fmla="*/ 3 h 5"/>
                <a:gd name="T2" fmla="*/ 1 w 2"/>
                <a:gd name="T3" fmla="*/ 4 h 5"/>
                <a:gd name="T4" fmla="*/ 1 w 2"/>
                <a:gd name="T5" fmla="*/ 4 h 5"/>
                <a:gd name="T6" fmla="*/ 0 w 2"/>
                <a:gd name="T7" fmla="*/ 3 h 5"/>
                <a:gd name="T8" fmla="*/ 0 w 2"/>
                <a:gd name="T9" fmla="*/ 2 h 5"/>
                <a:gd name="T10" fmla="*/ 0 w 2"/>
                <a:gd name="T11" fmla="*/ 0 h 5"/>
                <a:gd name="T12" fmla="*/ 1 w 2"/>
                <a:gd name="T13" fmla="*/ 0 h 5"/>
                <a:gd name="T14" fmla="*/ 1 w 2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1" y="3"/>
                  </a:move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0" name="Freeform 573">
              <a:extLst>
                <a:ext uri="{FF2B5EF4-FFF2-40B4-BE49-F238E27FC236}">
                  <a16:creationId xmlns:a16="http://schemas.microsoft.com/office/drawing/2014/main" id="{42577253-F1E2-46C9-B3BC-D1D1B7DA9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4109" y="9286875"/>
              <a:ext cx="203321" cy="164856"/>
            </a:xfrm>
            <a:custGeom>
              <a:avLst/>
              <a:gdLst>
                <a:gd name="T0" fmla="*/ 49 w 162"/>
                <a:gd name="T1" fmla="*/ 125 h 133"/>
                <a:gd name="T2" fmla="*/ 39 w 162"/>
                <a:gd name="T3" fmla="*/ 128 h 133"/>
                <a:gd name="T4" fmla="*/ 42 w 162"/>
                <a:gd name="T5" fmla="*/ 121 h 133"/>
                <a:gd name="T6" fmla="*/ 37 w 162"/>
                <a:gd name="T7" fmla="*/ 110 h 133"/>
                <a:gd name="T8" fmla="*/ 29 w 162"/>
                <a:gd name="T9" fmla="*/ 117 h 133"/>
                <a:gd name="T10" fmla="*/ 24 w 162"/>
                <a:gd name="T11" fmla="*/ 103 h 133"/>
                <a:gd name="T12" fmla="*/ 20 w 162"/>
                <a:gd name="T13" fmla="*/ 91 h 133"/>
                <a:gd name="T14" fmla="*/ 13 w 162"/>
                <a:gd name="T15" fmla="*/ 81 h 133"/>
                <a:gd name="T16" fmla="*/ 12 w 162"/>
                <a:gd name="T17" fmla="*/ 69 h 133"/>
                <a:gd name="T18" fmla="*/ 5 w 162"/>
                <a:gd name="T19" fmla="*/ 52 h 133"/>
                <a:gd name="T20" fmla="*/ 0 w 162"/>
                <a:gd name="T21" fmla="*/ 36 h 133"/>
                <a:gd name="T22" fmla="*/ 8 w 162"/>
                <a:gd name="T23" fmla="*/ 33 h 133"/>
                <a:gd name="T24" fmla="*/ 16 w 162"/>
                <a:gd name="T25" fmla="*/ 23 h 133"/>
                <a:gd name="T26" fmla="*/ 27 w 162"/>
                <a:gd name="T27" fmla="*/ 12 h 133"/>
                <a:gd name="T28" fmla="*/ 39 w 162"/>
                <a:gd name="T29" fmla="*/ 9 h 133"/>
                <a:gd name="T30" fmla="*/ 51 w 162"/>
                <a:gd name="T31" fmla="*/ 10 h 133"/>
                <a:gd name="T32" fmla="*/ 69 w 162"/>
                <a:gd name="T33" fmla="*/ 10 h 133"/>
                <a:gd name="T34" fmla="*/ 81 w 162"/>
                <a:gd name="T35" fmla="*/ 13 h 133"/>
                <a:gd name="T36" fmla="*/ 85 w 162"/>
                <a:gd name="T37" fmla="*/ 13 h 133"/>
                <a:gd name="T38" fmla="*/ 88 w 162"/>
                <a:gd name="T39" fmla="*/ 14 h 133"/>
                <a:gd name="T40" fmla="*/ 93 w 162"/>
                <a:gd name="T41" fmla="*/ 19 h 133"/>
                <a:gd name="T42" fmla="*/ 107 w 162"/>
                <a:gd name="T43" fmla="*/ 23 h 133"/>
                <a:gd name="T44" fmla="*/ 115 w 162"/>
                <a:gd name="T45" fmla="*/ 18 h 133"/>
                <a:gd name="T46" fmla="*/ 117 w 162"/>
                <a:gd name="T47" fmla="*/ 10 h 133"/>
                <a:gd name="T48" fmla="*/ 123 w 162"/>
                <a:gd name="T49" fmla="*/ 8 h 133"/>
                <a:gd name="T50" fmla="*/ 129 w 162"/>
                <a:gd name="T51" fmla="*/ 6 h 133"/>
                <a:gd name="T52" fmla="*/ 136 w 162"/>
                <a:gd name="T53" fmla="*/ 12 h 133"/>
                <a:gd name="T54" fmla="*/ 142 w 162"/>
                <a:gd name="T55" fmla="*/ 10 h 133"/>
                <a:gd name="T56" fmla="*/ 148 w 162"/>
                <a:gd name="T57" fmla="*/ 6 h 133"/>
                <a:gd name="T58" fmla="*/ 154 w 162"/>
                <a:gd name="T59" fmla="*/ 4 h 133"/>
                <a:gd name="T60" fmla="*/ 157 w 162"/>
                <a:gd name="T61" fmla="*/ 5 h 133"/>
                <a:gd name="T62" fmla="*/ 152 w 162"/>
                <a:gd name="T63" fmla="*/ 18 h 133"/>
                <a:gd name="T64" fmla="*/ 156 w 162"/>
                <a:gd name="T65" fmla="*/ 28 h 133"/>
                <a:gd name="T66" fmla="*/ 159 w 162"/>
                <a:gd name="T67" fmla="*/ 46 h 133"/>
                <a:gd name="T68" fmla="*/ 158 w 162"/>
                <a:gd name="T69" fmla="*/ 62 h 133"/>
                <a:gd name="T70" fmla="*/ 156 w 162"/>
                <a:gd name="T71" fmla="*/ 74 h 133"/>
                <a:gd name="T72" fmla="*/ 148 w 162"/>
                <a:gd name="T73" fmla="*/ 74 h 133"/>
                <a:gd name="T74" fmla="*/ 135 w 162"/>
                <a:gd name="T75" fmla="*/ 82 h 133"/>
                <a:gd name="T76" fmla="*/ 125 w 162"/>
                <a:gd name="T77" fmla="*/ 85 h 133"/>
                <a:gd name="T78" fmla="*/ 124 w 162"/>
                <a:gd name="T79" fmla="*/ 93 h 133"/>
                <a:gd name="T80" fmla="*/ 112 w 162"/>
                <a:gd name="T81" fmla="*/ 91 h 133"/>
                <a:gd name="T82" fmla="*/ 107 w 162"/>
                <a:gd name="T83" fmla="*/ 95 h 133"/>
                <a:gd name="T84" fmla="*/ 107 w 162"/>
                <a:gd name="T85" fmla="*/ 103 h 133"/>
                <a:gd name="T86" fmla="*/ 117 w 162"/>
                <a:gd name="T87" fmla="*/ 113 h 133"/>
                <a:gd name="T88" fmla="*/ 115 w 162"/>
                <a:gd name="T89" fmla="*/ 121 h 133"/>
                <a:gd name="T90" fmla="*/ 107 w 162"/>
                <a:gd name="T91" fmla="*/ 118 h 133"/>
                <a:gd name="T92" fmla="*/ 99 w 162"/>
                <a:gd name="T93" fmla="*/ 115 h 133"/>
                <a:gd name="T94" fmla="*/ 91 w 162"/>
                <a:gd name="T95" fmla="*/ 119 h 133"/>
                <a:gd name="T96" fmla="*/ 82 w 162"/>
                <a:gd name="T97" fmla="*/ 117 h 133"/>
                <a:gd name="T98" fmla="*/ 81 w 162"/>
                <a:gd name="T99" fmla="*/ 124 h 133"/>
                <a:gd name="T100" fmla="*/ 72 w 162"/>
                <a:gd name="T101" fmla="*/ 129 h 133"/>
                <a:gd name="T102" fmla="*/ 64 w 162"/>
                <a:gd name="T103" fmla="*/ 1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2" h="133">
                  <a:moveTo>
                    <a:pt x="64" y="132"/>
                  </a:moveTo>
                  <a:lnTo>
                    <a:pt x="59" y="128"/>
                  </a:lnTo>
                  <a:lnTo>
                    <a:pt x="49" y="127"/>
                  </a:lnTo>
                  <a:lnTo>
                    <a:pt x="49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1" y="129"/>
                  </a:lnTo>
                  <a:lnTo>
                    <a:pt x="39" y="128"/>
                  </a:lnTo>
                  <a:lnTo>
                    <a:pt x="37" y="126"/>
                  </a:lnTo>
                  <a:lnTo>
                    <a:pt x="38" y="124"/>
                  </a:lnTo>
                  <a:lnTo>
                    <a:pt x="39" y="122"/>
                  </a:lnTo>
                  <a:lnTo>
                    <a:pt x="42" y="121"/>
                  </a:lnTo>
                  <a:lnTo>
                    <a:pt x="43" y="117"/>
                  </a:lnTo>
                  <a:lnTo>
                    <a:pt x="41" y="112"/>
                  </a:lnTo>
                  <a:lnTo>
                    <a:pt x="39" y="111"/>
                  </a:lnTo>
                  <a:lnTo>
                    <a:pt x="37" y="110"/>
                  </a:lnTo>
                  <a:lnTo>
                    <a:pt x="35" y="111"/>
                  </a:lnTo>
                  <a:lnTo>
                    <a:pt x="33" y="115"/>
                  </a:lnTo>
                  <a:lnTo>
                    <a:pt x="32" y="116"/>
                  </a:lnTo>
                  <a:lnTo>
                    <a:pt x="29" y="117"/>
                  </a:lnTo>
                  <a:lnTo>
                    <a:pt x="26" y="117"/>
                  </a:lnTo>
                  <a:lnTo>
                    <a:pt x="24" y="112"/>
                  </a:lnTo>
                  <a:lnTo>
                    <a:pt x="24" y="108"/>
                  </a:lnTo>
                  <a:lnTo>
                    <a:pt x="24" y="103"/>
                  </a:lnTo>
                  <a:lnTo>
                    <a:pt x="25" y="100"/>
                  </a:lnTo>
                  <a:lnTo>
                    <a:pt x="22" y="96"/>
                  </a:lnTo>
                  <a:lnTo>
                    <a:pt x="21" y="93"/>
                  </a:lnTo>
                  <a:lnTo>
                    <a:pt x="20" y="91"/>
                  </a:lnTo>
                  <a:lnTo>
                    <a:pt x="19" y="91"/>
                  </a:lnTo>
                  <a:lnTo>
                    <a:pt x="19" y="93"/>
                  </a:lnTo>
                  <a:lnTo>
                    <a:pt x="19" y="92"/>
                  </a:lnTo>
                  <a:lnTo>
                    <a:pt x="13" y="81"/>
                  </a:lnTo>
                  <a:lnTo>
                    <a:pt x="13" y="75"/>
                  </a:lnTo>
                  <a:lnTo>
                    <a:pt x="13" y="72"/>
                  </a:lnTo>
                  <a:lnTo>
                    <a:pt x="14" y="70"/>
                  </a:lnTo>
                  <a:lnTo>
                    <a:pt x="12" y="69"/>
                  </a:lnTo>
                  <a:lnTo>
                    <a:pt x="10" y="66"/>
                  </a:lnTo>
                  <a:lnTo>
                    <a:pt x="6" y="63"/>
                  </a:lnTo>
                  <a:lnTo>
                    <a:pt x="6" y="58"/>
                  </a:lnTo>
                  <a:lnTo>
                    <a:pt x="5" y="52"/>
                  </a:lnTo>
                  <a:lnTo>
                    <a:pt x="4" y="50"/>
                  </a:lnTo>
                  <a:lnTo>
                    <a:pt x="2" y="47"/>
                  </a:lnTo>
                  <a:lnTo>
                    <a:pt x="1" y="44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4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7" y="12"/>
                  </a:lnTo>
                  <a:lnTo>
                    <a:pt x="31" y="11"/>
                  </a:lnTo>
                  <a:lnTo>
                    <a:pt x="34" y="10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51" y="10"/>
                  </a:lnTo>
                  <a:lnTo>
                    <a:pt x="53" y="10"/>
                  </a:lnTo>
                  <a:lnTo>
                    <a:pt x="58" y="10"/>
                  </a:lnTo>
                  <a:lnTo>
                    <a:pt x="64" y="10"/>
                  </a:lnTo>
                  <a:lnTo>
                    <a:pt x="69" y="10"/>
                  </a:lnTo>
                  <a:lnTo>
                    <a:pt x="75" y="9"/>
                  </a:lnTo>
                  <a:lnTo>
                    <a:pt x="78" y="9"/>
                  </a:lnTo>
                  <a:lnTo>
                    <a:pt x="80" y="10"/>
                  </a:lnTo>
                  <a:lnTo>
                    <a:pt x="81" y="13"/>
                  </a:lnTo>
                  <a:lnTo>
                    <a:pt x="82" y="14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5" y="13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7" y="12"/>
                  </a:lnTo>
                  <a:lnTo>
                    <a:pt x="88" y="14"/>
                  </a:lnTo>
                  <a:lnTo>
                    <a:pt x="89" y="15"/>
                  </a:lnTo>
                  <a:lnTo>
                    <a:pt x="90" y="17"/>
                  </a:lnTo>
                  <a:lnTo>
                    <a:pt x="92" y="19"/>
                  </a:lnTo>
                  <a:lnTo>
                    <a:pt x="93" y="19"/>
                  </a:lnTo>
                  <a:lnTo>
                    <a:pt x="98" y="17"/>
                  </a:lnTo>
                  <a:lnTo>
                    <a:pt x="104" y="19"/>
                  </a:lnTo>
                  <a:lnTo>
                    <a:pt x="105" y="20"/>
                  </a:lnTo>
                  <a:lnTo>
                    <a:pt x="107" y="23"/>
                  </a:lnTo>
                  <a:lnTo>
                    <a:pt x="109" y="24"/>
                  </a:lnTo>
                  <a:lnTo>
                    <a:pt x="114" y="25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2" y="14"/>
                  </a:lnTo>
                  <a:lnTo>
                    <a:pt x="111" y="11"/>
                  </a:lnTo>
                  <a:lnTo>
                    <a:pt x="112" y="10"/>
                  </a:lnTo>
                  <a:lnTo>
                    <a:pt x="117" y="10"/>
                  </a:lnTo>
                  <a:lnTo>
                    <a:pt x="118" y="10"/>
                  </a:lnTo>
                  <a:lnTo>
                    <a:pt x="119" y="7"/>
                  </a:lnTo>
                  <a:lnTo>
                    <a:pt x="120" y="7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4"/>
                  </a:lnTo>
                  <a:lnTo>
                    <a:pt x="128" y="5"/>
                  </a:lnTo>
                  <a:lnTo>
                    <a:pt x="129" y="6"/>
                  </a:lnTo>
                  <a:lnTo>
                    <a:pt x="130" y="7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6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2" y="10"/>
                  </a:lnTo>
                  <a:lnTo>
                    <a:pt x="143" y="9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8" y="6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4" y="4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8" y="2"/>
                  </a:lnTo>
                  <a:lnTo>
                    <a:pt x="157" y="5"/>
                  </a:lnTo>
                  <a:lnTo>
                    <a:pt x="156" y="8"/>
                  </a:lnTo>
                  <a:lnTo>
                    <a:pt x="153" y="10"/>
                  </a:lnTo>
                  <a:lnTo>
                    <a:pt x="153" y="12"/>
                  </a:lnTo>
                  <a:lnTo>
                    <a:pt x="152" y="18"/>
                  </a:lnTo>
                  <a:lnTo>
                    <a:pt x="153" y="20"/>
                  </a:lnTo>
                  <a:lnTo>
                    <a:pt x="153" y="21"/>
                  </a:lnTo>
                  <a:lnTo>
                    <a:pt x="154" y="22"/>
                  </a:lnTo>
                  <a:lnTo>
                    <a:pt x="156" y="28"/>
                  </a:lnTo>
                  <a:lnTo>
                    <a:pt x="158" y="32"/>
                  </a:lnTo>
                  <a:lnTo>
                    <a:pt x="160" y="37"/>
                  </a:lnTo>
                  <a:lnTo>
                    <a:pt x="161" y="39"/>
                  </a:lnTo>
                  <a:lnTo>
                    <a:pt x="159" y="46"/>
                  </a:lnTo>
                  <a:lnTo>
                    <a:pt x="156" y="52"/>
                  </a:lnTo>
                  <a:lnTo>
                    <a:pt x="156" y="54"/>
                  </a:lnTo>
                  <a:lnTo>
                    <a:pt x="158" y="58"/>
                  </a:lnTo>
                  <a:lnTo>
                    <a:pt x="158" y="62"/>
                  </a:lnTo>
                  <a:lnTo>
                    <a:pt x="159" y="67"/>
                  </a:lnTo>
                  <a:lnTo>
                    <a:pt x="158" y="70"/>
                  </a:lnTo>
                  <a:lnTo>
                    <a:pt x="158" y="72"/>
                  </a:lnTo>
                  <a:lnTo>
                    <a:pt x="156" y="74"/>
                  </a:lnTo>
                  <a:lnTo>
                    <a:pt x="154" y="75"/>
                  </a:lnTo>
                  <a:lnTo>
                    <a:pt x="152" y="73"/>
                  </a:lnTo>
                  <a:lnTo>
                    <a:pt x="150" y="73"/>
                  </a:lnTo>
                  <a:lnTo>
                    <a:pt x="148" y="74"/>
                  </a:lnTo>
                  <a:lnTo>
                    <a:pt x="147" y="75"/>
                  </a:lnTo>
                  <a:lnTo>
                    <a:pt x="143" y="78"/>
                  </a:lnTo>
                  <a:lnTo>
                    <a:pt x="140" y="81"/>
                  </a:lnTo>
                  <a:lnTo>
                    <a:pt x="135" y="82"/>
                  </a:lnTo>
                  <a:lnTo>
                    <a:pt x="133" y="84"/>
                  </a:lnTo>
                  <a:lnTo>
                    <a:pt x="131" y="84"/>
                  </a:lnTo>
                  <a:lnTo>
                    <a:pt x="127" y="84"/>
                  </a:lnTo>
                  <a:lnTo>
                    <a:pt x="125" y="85"/>
                  </a:lnTo>
                  <a:lnTo>
                    <a:pt x="125" y="86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4" y="93"/>
                  </a:lnTo>
                  <a:lnTo>
                    <a:pt x="122" y="93"/>
                  </a:lnTo>
                  <a:lnTo>
                    <a:pt x="119" y="93"/>
                  </a:lnTo>
                  <a:lnTo>
                    <a:pt x="115" y="91"/>
                  </a:lnTo>
                  <a:lnTo>
                    <a:pt x="112" y="91"/>
                  </a:lnTo>
                  <a:lnTo>
                    <a:pt x="110" y="93"/>
                  </a:lnTo>
                  <a:lnTo>
                    <a:pt x="110" y="94"/>
                  </a:lnTo>
                  <a:lnTo>
                    <a:pt x="109" y="94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7" y="97"/>
                  </a:lnTo>
                  <a:lnTo>
                    <a:pt x="107" y="99"/>
                  </a:lnTo>
                  <a:lnTo>
                    <a:pt x="107" y="103"/>
                  </a:lnTo>
                  <a:lnTo>
                    <a:pt x="107" y="105"/>
                  </a:lnTo>
                  <a:lnTo>
                    <a:pt x="109" y="106"/>
                  </a:lnTo>
                  <a:lnTo>
                    <a:pt x="115" y="111"/>
                  </a:lnTo>
                  <a:lnTo>
                    <a:pt x="117" y="113"/>
                  </a:lnTo>
                  <a:lnTo>
                    <a:pt x="117" y="114"/>
                  </a:lnTo>
                  <a:lnTo>
                    <a:pt x="116" y="116"/>
                  </a:lnTo>
                  <a:lnTo>
                    <a:pt x="117" y="121"/>
                  </a:lnTo>
                  <a:lnTo>
                    <a:pt x="115" y="121"/>
                  </a:lnTo>
                  <a:lnTo>
                    <a:pt x="112" y="119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6" y="116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99" y="115"/>
                  </a:lnTo>
                  <a:lnTo>
                    <a:pt x="95" y="116"/>
                  </a:lnTo>
                  <a:lnTo>
                    <a:pt x="94" y="116"/>
                  </a:lnTo>
                  <a:lnTo>
                    <a:pt x="93" y="116"/>
                  </a:lnTo>
                  <a:lnTo>
                    <a:pt x="91" y="119"/>
                  </a:lnTo>
                  <a:lnTo>
                    <a:pt x="90" y="118"/>
                  </a:lnTo>
                  <a:lnTo>
                    <a:pt x="86" y="117"/>
                  </a:lnTo>
                  <a:lnTo>
                    <a:pt x="83" y="117"/>
                  </a:lnTo>
                  <a:lnTo>
                    <a:pt x="82" y="117"/>
                  </a:lnTo>
                  <a:lnTo>
                    <a:pt x="83" y="120"/>
                  </a:lnTo>
                  <a:lnTo>
                    <a:pt x="84" y="122"/>
                  </a:lnTo>
                  <a:lnTo>
                    <a:pt x="83" y="123"/>
                  </a:lnTo>
                  <a:lnTo>
                    <a:pt x="81" y="124"/>
                  </a:lnTo>
                  <a:lnTo>
                    <a:pt x="79" y="127"/>
                  </a:lnTo>
                  <a:lnTo>
                    <a:pt x="77" y="129"/>
                  </a:lnTo>
                  <a:lnTo>
                    <a:pt x="76" y="129"/>
                  </a:lnTo>
                  <a:lnTo>
                    <a:pt x="72" y="129"/>
                  </a:lnTo>
                  <a:lnTo>
                    <a:pt x="68" y="129"/>
                  </a:lnTo>
                  <a:lnTo>
                    <a:pt x="67" y="130"/>
                  </a:lnTo>
                  <a:lnTo>
                    <a:pt x="65" y="132"/>
                  </a:lnTo>
                  <a:lnTo>
                    <a:pt x="64" y="13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1" name="Freeform 574">
              <a:extLst>
                <a:ext uri="{FF2B5EF4-FFF2-40B4-BE49-F238E27FC236}">
                  <a16:creationId xmlns:a16="http://schemas.microsoft.com/office/drawing/2014/main" id="{68D0114B-3070-494C-A4D3-5D383CC7B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3882" y="8055952"/>
              <a:ext cx="241788" cy="258276"/>
            </a:xfrm>
            <a:custGeom>
              <a:avLst/>
              <a:gdLst>
                <a:gd name="T0" fmla="*/ 17 w 193"/>
                <a:gd name="T1" fmla="*/ 136 h 209"/>
                <a:gd name="T2" fmla="*/ 190 w 193"/>
                <a:gd name="T3" fmla="*/ 25 h 209"/>
                <a:gd name="T4" fmla="*/ 184 w 193"/>
                <a:gd name="T5" fmla="*/ 28 h 209"/>
                <a:gd name="T6" fmla="*/ 171 w 193"/>
                <a:gd name="T7" fmla="*/ 41 h 209"/>
                <a:gd name="T8" fmla="*/ 161 w 193"/>
                <a:gd name="T9" fmla="*/ 61 h 209"/>
                <a:gd name="T10" fmla="*/ 162 w 193"/>
                <a:gd name="T11" fmla="*/ 86 h 209"/>
                <a:gd name="T12" fmla="*/ 136 w 193"/>
                <a:gd name="T13" fmla="*/ 106 h 209"/>
                <a:gd name="T14" fmla="*/ 120 w 193"/>
                <a:gd name="T15" fmla="*/ 119 h 209"/>
                <a:gd name="T16" fmla="*/ 96 w 193"/>
                <a:gd name="T17" fmla="*/ 132 h 209"/>
                <a:gd name="T18" fmla="*/ 93 w 193"/>
                <a:gd name="T19" fmla="*/ 145 h 209"/>
                <a:gd name="T20" fmla="*/ 101 w 193"/>
                <a:gd name="T21" fmla="*/ 154 h 209"/>
                <a:gd name="T22" fmla="*/ 118 w 193"/>
                <a:gd name="T23" fmla="*/ 169 h 209"/>
                <a:gd name="T24" fmla="*/ 117 w 193"/>
                <a:gd name="T25" fmla="*/ 182 h 209"/>
                <a:gd name="T26" fmla="*/ 104 w 193"/>
                <a:gd name="T27" fmla="*/ 186 h 209"/>
                <a:gd name="T28" fmla="*/ 85 w 193"/>
                <a:gd name="T29" fmla="*/ 186 h 209"/>
                <a:gd name="T30" fmla="*/ 73 w 193"/>
                <a:gd name="T31" fmla="*/ 199 h 209"/>
                <a:gd name="T32" fmla="*/ 69 w 193"/>
                <a:gd name="T33" fmla="*/ 206 h 209"/>
                <a:gd name="T34" fmla="*/ 54 w 193"/>
                <a:gd name="T35" fmla="*/ 207 h 209"/>
                <a:gd name="T36" fmla="*/ 40 w 193"/>
                <a:gd name="T37" fmla="*/ 201 h 209"/>
                <a:gd name="T38" fmla="*/ 31 w 193"/>
                <a:gd name="T39" fmla="*/ 207 h 209"/>
                <a:gd name="T40" fmla="*/ 26 w 193"/>
                <a:gd name="T41" fmla="*/ 196 h 209"/>
                <a:gd name="T42" fmla="*/ 17 w 193"/>
                <a:gd name="T43" fmla="*/ 193 h 209"/>
                <a:gd name="T44" fmla="*/ 16 w 193"/>
                <a:gd name="T45" fmla="*/ 185 h 209"/>
                <a:gd name="T46" fmla="*/ 35 w 193"/>
                <a:gd name="T47" fmla="*/ 172 h 209"/>
                <a:gd name="T48" fmla="*/ 25 w 193"/>
                <a:gd name="T49" fmla="*/ 167 h 209"/>
                <a:gd name="T50" fmla="*/ 31 w 193"/>
                <a:gd name="T51" fmla="*/ 139 h 209"/>
                <a:gd name="T52" fmla="*/ 12 w 193"/>
                <a:gd name="T53" fmla="*/ 130 h 209"/>
                <a:gd name="T54" fmla="*/ 6 w 193"/>
                <a:gd name="T55" fmla="*/ 128 h 209"/>
                <a:gd name="T56" fmla="*/ 1 w 193"/>
                <a:gd name="T57" fmla="*/ 116 h 209"/>
                <a:gd name="T58" fmla="*/ 18 w 193"/>
                <a:gd name="T59" fmla="*/ 102 h 209"/>
                <a:gd name="T60" fmla="*/ 26 w 193"/>
                <a:gd name="T61" fmla="*/ 97 h 209"/>
                <a:gd name="T62" fmla="*/ 39 w 193"/>
                <a:gd name="T63" fmla="*/ 89 h 209"/>
                <a:gd name="T64" fmla="*/ 46 w 193"/>
                <a:gd name="T65" fmla="*/ 85 h 209"/>
                <a:gd name="T66" fmla="*/ 58 w 193"/>
                <a:gd name="T67" fmla="*/ 75 h 209"/>
                <a:gd name="T68" fmla="*/ 65 w 193"/>
                <a:gd name="T69" fmla="*/ 65 h 209"/>
                <a:gd name="T70" fmla="*/ 72 w 193"/>
                <a:gd name="T71" fmla="*/ 52 h 209"/>
                <a:gd name="T72" fmla="*/ 79 w 193"/>
                <a:gd name="T73" fmla="*/ 50 h 209"/>
                <a:gd name="T74" fmla="*/ 84 w 193"/>
                <a:gd name="T75" fmla="*/ 59 h 209"/>
                <a:gd name="T76" fmla="*/ 98 w 193"/>
                <a:gd name="T77" fmla="*/ 63 h 209"/>
                <a:gd name="T78" fmla="*/ 114 w 193"/>
                <a:gd name="T79" fmla="*/ 65 h 209"/>
                <a:gd name="T80" fmla="*/ 119 w 193"/>
                <a:gd name="T81" fmla="*/ 56 h 209"/>
                <a:gd name="T82" fmla="*/ 112 w 193"/>
                <a:gd name="T83" fmla="*/ 46 h 209"/>
                <a:gd name="T84" fmla="*/ 120 w 193"/>
                <a:gd name="T85" fmla="*/ 39 h 209"/>
                <a:gd name="T86" fmla="*/ 138 w 193"/>
                <a:gd name="T87" fmla="*/ 39 h 209"/>
                <a:gd name="T88" fmla="*/ 147 w 193"/>
                <a:gd name="T89" fmla="*/ 29 h 209"/>
                <a:gd name="T90" fmla="*/ 153 w 193"/>
                <a:gd name="T91" fmla="*/ 23 h 209"/>
                <a:gd name="T92" fmla="*/ 159 w 193"/>
                <a:gd name="T93" fmla="*/ 23 h 209"/>
                <a:gd name="T94" fmla="*/ 164 w 193"/>
                <a:gd name="T95" fmla="*/ 8 h 209"/>
                <a:gd name="T96" fmla="*/ 170 w 193"/>
                <a:gd name="T97" fmla="*/ 1 h 209"/>
                <a:gd name="T98" fmla="*/ 178 w 193"/>
                <a:gd name="T99" fmla="*/ 4 h 209"/>
                <a:gd name="T100" fmla="*/ 184 w 193"/>
                <a:gd name="T101" fmla="*/ 1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3" h="209">
                  <a:moveTo>
                    <a:pt x="17" y="138"/>
                  </a:moveTo>
                  <a:lnTo>
                    <a:pt x="15" y="139"/>
                  </a:lnTo>
                  <a:lnTo>
                    <a:pt x="15" y="138"/>
                  </a:lnTo>
                  <a:lnTo>
                    <a:pt x="16" y="136"/>
                  </a:lnTo>
                  <a:lnTo>
                    <a:pt x="17" y="136"/>
                  </a:lnTo>
                  <a:lnTo>
                    <a:pt x="17" y="138"/>
                  </a:lnTo>
                  <a:close/>
                  <a:moveTo>
                    <a:pt x="187" y="19"/>
                  </a:moveTo>
                  <a:lnTo>
                    <a:pt x="188" y="21"/>
                  </a:lnTo>
                  <a:lnTo>
                    <a:pt x="189" y="24"/>
                  </a:lnTo>
                  <a:lnTo>
                    <a:pt x="190" y="25"/>
                  </a:lnTo>
                  <a:lnTo>
                    <a:pt x="190" y="27"/>
                  </a:lnTo>
                  <a:lnTo>
                    <a:pt x="192" y="28"/>
                  </a:lnTo>
                  <a:lnTo>
                    <a:pt x="190" y="29"/>
                  </a:lnTo>
                  <a:lnTo>
                    <a:pt x="188" y="29"/>
                  </a:lnTo>
                  <a:lnTo>
                    <a:pt x="184" y="28"/>
                  </a:lnTo>
                  <a:lnTo>
                    <a:pt x="180" y="32"/>
                  </a:lnTo>
                  <a:lnTo>
                    <a:pt x="178" y="33"/>
                  </a:lnTo>
                  <a:lnTo>
                    <a:pt x="177" y="37"/>
                  </a:lnTo>
                  <a:lnTo>
                    <a:pt x="173" y="39"/>
                  </a:lnTo>
                  <a:lnTo>
                    <a:pt x="171" y="41"/>
                  </a:lnTo>
                  <a:lnTo>
                    <a:pt x="169" y="45"/>
                  </a:lnTo>
                  <a:lnTo>
                    <a:pt x="167" y="48"/>
                  </a:lnTo>
                  <a:lnTo>
                    <a:pt x="164" y="52"/>
                  </a:lnTo>
                  <a:lnTo>
                    <a:pt x="161" y="57"/>
                  </a:lnTo>
                  <a:lnTo>
                    <a:pt x="161" y="61"/>
                  </a:lnTo>
                  <a:lnTo>
                    <a:pt x="164" y="65"/>
                  </a:lnTo>
                  <a:lnTo>
                    <a:pt x="164" y="69"/>
                  </a:lnTo>
                  <a:lnTo>
                    <a:pt x="162" y="76"/>
                  </a:lnTo>
                  <a:lnTo>
                    <a:pt x="163" y="83"/>
                  </a:lnTo>
                  <a:lnTo>
                    <a:pt x="162" y="86"/>
                  </a:lnTo>
                  <a:lnTo>
                    <a:pt x="151" y="92"/>
                  </a:lnTo>
                  <a:lnTo>
                    <a:pt x="148" y="94"/>
                  </a:lnTo>
                  <a:lnTo>
                    <a:pt x="144" y="101"/>
                  </a:lnTo>
                  <a:lnTo>
                    <a:pt x="139" y="103"/>
                  </a:lnTo>
                  <a:lnTo>
                    <a:pt x="136" y="106"/>
                  </a:lnTo>
                  <a:lnTo>
                    <a:pt x="132" y="108"/>
                  </a:lnTo>
                  <a:lnTo>
                    <a:pt x="129" y="113"/>
                  </a:lnTo>
                  <a:lnTo>
                    <a:pt x="126" y="115"/>
                  </a:lnTo>
                  <a:lnTo>
                    <a:pt x="122" y="117"/>
                  </a:lnTo>
                  <a:lnTo>
                    <a:pt x="120" y="119"/>
                  </a:lnTo>
                  <a:lnTo>
                    <a:pt x="114" y="119"/>
                  </a:lnTo>
                  <a:lnTo>
                    <a:pt x="109" y="121"/>
                  </a:lnTo>
                  <a:lnTo>
                    <a:pt x="106" y="124"/>
                  </a:lnTo>
                  <a:lnTo>
                    <a:pt x="98" y="129"/>
                  </a:lnTo>
                  <a:lnTo>
                    <a:pt x="96" y="132"/>
                  </a:lnTo>
                  <a:lnTo>
                    <a:pt x="97" y="138"/>
                  </a:lnTo>
                  <a:lnTo>
                    <a:pt x="97" y="141"/>
                  </a:lnTo>
                  <a:lnTo>
                    <a:pt x="96" y="144"/>
                  </a:lnTo>
                  <a:lnTo>
                    <a:pt x="94" y="144"/>
                  </a:lnTo>
                  <a:lnTo>
                    <a:pt x="93" y="145"/>
                  </a:lnTo>
                  <a:lnTo>
                    <a:pt x="91" y="148"/>
                  </a:lnTo>
                  <a:lnTo>
                    <a:pt x="92" y="151"/>
                  </a:lnTo>
                  <a:lnTo>
                    <a:pt x="95" y="152"/>
                  </a:lnTo>
                  <a:lnTo>
                    <a:pt x="98" y="154"/>
                  </a:lnTo>
                  <a:lnTo>
                    <a:pt x="101" y="154"/>
                  </a:lnTo>
                  <a:lnTo>
                    <a:pt x="104" y="156"/>
                  </a:lnTo>
                  <a:lnTo>
                    <a:pt x="109" y="163"/>
                  </a:lnTo>
                  <a:lnTo>
                    <a:pt x="114" y="166"/>
                  </a:lnTo>
                  <a:lnTo>
                    <a:pt x="115" y="168"/>
                  </a:lnTo>
                  <a:lnTo>
                    <a:pt x="118" y="169"/>
                  </a:lnTo>
                  <a:lnTo>
                    <a:pt x="120" y="171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19" y="178"/>
                  </a:lnTo>
                  <a:lnTo>
                    <a:pt x="117" y="182"/>
                  </a:lnTo>
                  <a:lnTo>
                    <a:pt x="115" y="184"/>
                  </a:lnTo>
                  <a:lnTo>
                    <a:pt x="114" y="185"/>
                  </a:lnTo>
                  <a:lnTo>
                    <a:pt x="112" y="186"/>
                  </a:lnTo>
                  <a:lnTo>
                    <a:pt x="107" y="186"/>
                  </a:lnTo>
                  <a:lnTo>
                    <a:pt x="104" y="186"/>
                  </a:lnTo>
                  <a:lnTo>
                    <a:pt x="102" y="185"/>
                  </a:lnTo>
                  <a:lnTo>
                    <a:pt x="98" y="186"/>
                  </a:lnTo>
                  <a:lnTo>
                    <a:pt x="96" y="186"/>
                  </a:lnTo>
                  <a:lnTo>
                    <a:pt x="89" y="186"/>
                  </a:lnTo>
                  <a:lnTo>
                    <a:pt x="85" y="186"/>
                  </a:lnTo>
                  <a:lnTo>
                    <a:pt x="83" y="186"/>
                  </a:lnTo>
                  <a:lnTo>
                    <a:pt x="80" y="188"/>
                  </a:lnTo>
                  <a:lnTo>
                    <a:pt x="78" y="191"/>
                  </a:lnTo>
                  <a:lnTo>
                    <a:pt x="76" y="194"/>
                  </a:lnTo>
                  <a:lnTo>
                    <a:pt x="73" y="199"/>
                  </a:lnTo>
                  <a:lnTo>
                    <a:pt x="70" y="201"/>
                  </a:lnTo>
                  <a:lnTo>
                    <a:pt x="70" y="204"/>
                  </a:lnTo>
                  <a:lnTo>
                    <a:pt x="70" y="206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7" y="206"/>
                  </a:lnTo>
                  <a:lnTo>
                    <a:pt x="61" y="202"/>
                  </a:lnTo>
                  <a:lnTo>
                    <a:pt x="56" y="204"/>
                  </a:lnTo>
                  <a:lnTo>
                    <a:pt x="55" y="207"/>
                  </a:lnTo>
                  <a:lnTo>
                    <a:pt x="54" y="207"/>
                  </a:lnTo>
                  <a:lnTo>
                    <a:pt x="52" y="202"/>
                  </a:lnTo>
                  <a:lnTo>
                    <a:pt x="48" y="202"/>
                  </a:lnTo>
                  <a:lnTo>
                    <a:pt x="43" y="198"/>
                  </a:lnTo>
                  <a:lnTo>
                    <a:pt x="41" y="199"/>
                  </a:lnTo>
                  <a:lnTo>
                    <a:pt x="40" y="201"/>
                  </a:lnTo>
                  <a:lnTo>
                    <a:pt x="37" y="205"/>
                  </a:lnTo>
                  <a:lnTo>
                    <a:pt x="33" y="208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1" y="207"/>
                  </a:lnTo>
                  <a:lnTo>
                    <a:pt x="29" y="204"/>
                  </a:lnTo>
                  <a:lnTo>
                    <a:pt x="23" y="202"/>
                  </a:lnTo>
                  <a:lnTo>
                    <a:pt x="21" y="201"/>
                  </a:lnTo>
                  <a:lnTo>
                    <a:pt x="19" y="201"/>
                  </a:lnTo>
                  <a:lnTo>
                    <a:pt x="26" y="196"/>
                  </a:lnTo>
                  <a:lnTo>
                    <a:pt x="27" y="196"/>
                  </a:lnTo>
                  <a:lnTo>
                    <a:pt x="26" y="195"/>
                  </a:lnTo>
                  <a:lnTo>
                    <a:pt x="25" y="194"/>
                  </a:lnTo>
                  <a:lnTo>
                    <a:pt x="19" y="195"/>
                  </a:lnTo>
                  <a:lnTo>
                    <a:pt x="17" y="193"/>
                  </a:lnTo>
                  <a:lnTo>
                    <a:pt x="13" y="194"/>
                  </a:lnTo>
                  <a:lnTo>
                    <a:pt x="10" y="193"/>
                  </a:lnTo>
                  <a:lnTo>
                    <a:pt x="16" y="189"/>
                  </a:lnTo>
                  <a:lnTo>
                    <a:pt x="16" y="186"/>
                  </a:lnTo>
                  <a:lnTo>
                    <a:pt x="16" y="185"/>
                  </a:lnTo>
                  <a:lnTo>
                    <a:pt x="19" y="179"/>
                  </a:lnTo>
                  <a:lnTo>
                    <a:pt x="22" y="176"/>
                  </a:lnTo>
                  <a:lnTo>
                    <a:pt x="29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6" y="171"/>
                  </a:lnTo>
                  <a:lnTo>
                    <a:pt x="35" y="170"/>
                  </a:lnTo>
                  <a:lnTo>
                    <a:pt x="33" y="169"/>
                  </a:lnTo>
                  <a:lnTo>
                    <a:pt x="28" y="169"/>
                  </a:lnTo>
                  <a:lnTo>
                    <a:pt x="25" y="167"/>
                  </a:lnTo>
                  <a:lnTo>
                    <a:pt x="24" y="165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3"/>
                  </a:lnTo>
                  <a:lnTo>
                    <a:pt x="31" y="139"/>
                  </a:lnTo>
                  <a:lnTo>
                    <a:pt x="26" y="136"/>
                  </a:lnTo>
                  <a:lnTo>
                    <a:pt x="23" y="136"/>
                  </a:lnTo>
                  <a:lnTo>
                    <a:pt x="16" y="132"/>
                  </a:lnTo>
                  <a:lnTo>
                    <a:pt x="13" y="130"/>
                  </a:lnTo>
                  <a:lnTo>
                    <a:pt x="12" y="130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9" y="135"/>
                  </a:lnTo>
                  <a:lnTo>
                    <a:pt x="8" y="132"/>
                  </a:lnTo>
                  <a:lnTo>
                    <a:pt x="6" y="128"/>
                  </a:lnTo>
                  <a:lnTo>
                    <a:pt x="2" y="126"/>
                  </a:lnTo>
                  <a:lnTo>
                    <a:pt x="0" y="124"/>
                  </a:lnTo>
                  <a:lnTo>
                    <a:pt x="1" y="121"/>
                  </a:lnTo>
                  <a:lnTo>
                    <a:pt x="0" y="120"/>
                  </a:lnTo>
                  <a:lnTo>
                    <a:pt x="1" y="116"/>
                  </a:lnTo>
                  <a:lnTo>
                    <a:pt x="4" y="113"/>
                  </a:lnTo>
                  <a:lnTo>
                    <a:pt x="11" y="108"/>
                  </a:lnTo>
                  <a:lnTo>
                    <a:pt x="13" y="105"/>
                  </a:lnTo>
                  <a:lnTo>
                    <a:pt x="16" y="102"/>
                  </a:lnTo>
                  <a:lnTo>
                    <a:pt x="18" y="102"/>
                  </a:lnTo>
                  <a:lnTo>
                    <a:pt x="19" y="102"/>
                  </a:lnTo>
                  <a:lnTo>
                    <a:pt x="20" y="101"/>
                  </a:lnTo>
                  <a:lnTo>
                    <a:pt x="21" y="100"/>
                  </a:lnTo>
                  <a:lnTo>
                    <a:pt x="22" y="98"/>
                  </a:lnTo>
                  <a:lnTo>
                    <a:pt x="26" y="97"/>
                  </a:lnTo>
                  <a:lnTo>
                    <a:pt x="29" y="95"/>
                  </a:lnTo>
                  <a:lnTo>
                    <a:pt x="32" y="94"/>
                  </a:lnTo>
                  <a:lnTo>
                    <a:pt x="36" y="91"/>
                  </a:lnTo>
                  <a:lnTo>
                    <a:pt x="38" y="8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41" y="87"/>
                  </a:lnTo>
                  <a:lnTo>
                    <a:pt x="42" y="86"/>
                  </a:lnTo>
                  <a:lnTo>
                    <a:pt x="43" y="86"/>
                  </a:lnTo>
                  <a:lnTo>
                    <a:pt x="46" y="85"/>
                  </a:lnTo>
                  <a:lnTo>
                    <a:pt x="49" y="84"/>
                  </a:lnTo>
                  <a:lnTo>
                    <a:pt x="52" y="82"/>
                  </a:lnTo>
                  <a:lnTo>
                    <a:pt x="53" y="80"/>
                  </a:lnTo>
                  <a:lnTo>
                    <a:pt x="54" y="78"/>
                  </a:lnTo>
                  <a:lnTo>
                    <a:pt x="58" y="75"/>
                  </a:lnTo>
                  <a:lnTo>
                    <a:pt x="60" y="71"/>
                  </a:lnTo>
                  <a:lnTo>
                    <a:pt x="62" y="68"/>
                  </a:lnTo>
                  <a:lnTo>
                    <a:pt x="63" y="67"/>
                  </a:lnTo>
                  <a:lnTo>
                    <a:pt x="65" y="66"/>
                  </a:lnTo>
                  <a:lnTo>
                    <a:pt x="65" y="65"/>
                  </a:lnTo>
                  <a:lnTo>
                    <a:pt x="67" y="61"/>
                  </a:lnTo>
                  <a:lnTo>
                    <a:pt x="68" y="57"/>
                  </a:lnTo>
                  <a:lnTo>
                    <a:pt x="68" y="55"/>
                  </a:lnTo>
                  <a:lnTo>
                    <a:pt x="71" y="53"/>
                  </a:lnTo>
                  <a:lnTo>
                    <a:pt x="72" y="52"/>
                  </a:lnTo>
                  <a:lnTo>
                    <a:pt x="73" y="51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8" y="50"/>
                  </a:lnTo>
                  <a:lnTo>
                    <a:pt x="79" y="50"/>
                  </a:lnTo>
                  <a:lnTo>
                    <a:pt x="80" y="51"/>
                  </a:lnTo>
                  <a:lnTo>
                    <a:pt x="82" y="53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8" y="60"/>
                  </a:lnTo>
                  <a:lnTo>
                    <a:pt x="93" y="61"/>
                  </a:lnTo>
                  <a:lnTo>
                    <a:pt x="96" y="61"/>
                  </a:lnTo>
                  <a:lnTo>
                    <a:pt x="98" y="63"/>
                  </a:lnTo>
                  <a:lnTo>
                    <a:pt x="101" y="63"/>
                  </a:lnTo>
                  <a:lnTo>
                    <a:pt x="108" y="63"/>
                  </a:lnTo>
                  <a:lnTo>
                    <a:pt x="110" y="63"/>
                  </a:lnTo>
                  <a:lnTo>
                    <a:pt x="112" y="64"/>
                  </a:lnTo>
                  <a:lnTo>
                    <a:pt x="114" y="65"/>
                  </a:lnTo>
                  <a:lnTo>
                    <a:pt x="115" y="65"/>
                  </a:lnTo>
                  <a:lnTo>
                    <a:pt x="117" y="64"/>
                  </a:lnTo>
                  <a:lnTo>
                    <a:pt x="118" y="61"/>
                  </a:lnTo>
                  <a:lnTo>
                    <a:pt x="119" y="58"/>
                  </a:lnTo>
                  <a:lnTo>
                    <a:pt x="119" y="56"/>
                  </a:lnTo>
                  <a:lnTo>
                    <a:pt x="118" y="54"/>
                  </a:lnTo>
                  <a:lnTo>
                    <a:pt x="116" y="53"/>
                  </a:lnTo>
                  <a:lnTo>
                    <a:pt x="114" y="50"/>
                  </a:lnTo>
                  <a:lnTo>
                    <a:pt x="113" y="47"/>
                  </a:lnTo>
                  <a:lnTo>
                    <a:pt x="112" y="46"/>
                  </a:lnTo>
                  <a:lnTo>
                    <a:pt x="111" y="45"/>
                  </a:lnTo>
                  <a:lnTo>
                    <a:pt x="111" y="42"/>
                  </a:lnTo>
                  <a:lnTo>
                    <a:pt x="112" y="41"/>
                  </a:lnTo>
                  <a:lnTo>
                    <a:pt x="115" y="40"/>
                  </a:lnTo>
                  <a:lnTo>
                    <a:pt x="120" y="39"/>
                  </a:lnTo>
                  <a:lnTo>
                    <a:pt x="123" y="40"/>
                  </a:lnTo>
                  <a:lnTo>
                    <a:pt x="130" y="40"/>
                  </a:lnTo>
                  <a:lnTo>
                    <a:pt x="133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9" y="38"/>
                  </a:lnTo>
                  <a:lnTo>
                    <a:pt x="143" y="35"/>
                  </a:lnTo>
                  <a:lnTo>
                    <a:pt x="145" y="34"/>
                  </a:lnTo>
                  <a:lnTo>
                    <a:pt x="147" y="32"/>
                  </a:lnTo>
                  <a:lnTo>
                    <a:pt x="147" y="29"/>
                  </a:lnTo>
                  <a:lnTo>
                    <a:pt x="147" y="28"/>
                  </a:lnTo>
                  <a:lnTo>
                    <a:pt x="148" y="26"/>
                  </a:lnTo>
                  <a:lnTo>
                    <a:pt x="150" y="24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55" y="24"/>
                  </a:lnTo>
                  <a:lnTo>
                    <a:pt x="156" y="25"/>
                  </a:lnTo>
                  <a:lnTo>
                    <a:pt x="158" y="24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62" y="22"/>
                  </a:lnTo>
                  <a:lnTo>
                    <a:pt x="162" y="21"/>
                  </a:lnTo>
                  <a:lnTo>
                    <a:pt x="163" y="16"/>
                  </a:lnTo>
                  <a:lnTo>
                    <a:pt x="164" y="12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7" y="1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1"/>
                  </a:lnTo>
                  <a:lnTo>
                    <a:pt x="172" y="1"/>
                  </a:lnTo>
                  <a:lnTo>
                    <a:pt x="173" y="1"/>
                  </a:lnTo>
                  <a:lnTo>
                    <a:pt x="175" y="1"/>
                  </a:lnTo>
                  <a:lnTo>
                    <a:pt x="175" y="3"/>
                  </a:lnTo>
                  <a:lnTo>
                    <a:pt x="178" y="4"/>
                  </a:lnTo>
                  <a:lnTo>
                    <a:pt x="178" y="5"/>
                  </a:lnTo>
                  <a:lnTo>
                    <a:pt x="178" y="11"/>
                  </a:lnTo>
                  <a:lnTo>
                    <a:pt x="180" y="13"/>
                  </a:lnTo>
                  <a:lnTo>
                    <a:pt x="182" y="15"/>
                  </a:lnTo>
                  <a:lnTo>
                    <a:pt x="184" y="17"/>
                  </a:lnTo>
                  <a:lnTo>
                    <a:pt x="186" y="17"/>
                  </a:lnTo>
                  <a:lnTo>
                    <a:pt x="187" y="19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2" name="Freeform 575">
              <a:extLst>
                <a:ext uri="{FF2B5EF4-FFF2-40B4-BE49-F238E27FC236}">
                  <a16:creationId xmlns:a16="http://schemas.microsoft.com/office/drawing/2014/main" id="{CB37EEF1-DEA6-4C69-9FBA-A8933186C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40369" y="8226304"/>
              <a:ext cx="5494" cy="5494"/>
            </a:xfrm>
            <a:custGeom>
              <a:avLst/>
              <a:gdLst>
                <a:gd name="T0" fmla="*/ 2 w 3"/>
                <a:gd name="T1" fmla="*/ 2 h 4"/>
                <a:gd name="T2" fmla="*/ 0 w 3"/>
                <a:gd name="T3" fmla="*/ 3 h 4"/>
                <a:gd name="T4" fmla="*/ 0 w 3"/>
                <a:gd name="T5" fmla="*/ 2 h 4"/>
                <a:gd name="T6" fmla="*/ 1 w 3"/>
                <a:gd name="T7" fmla="*/ 0 h 4"/>
                <a:gd name="T8" fmla="*/ 2 w 3"/>
                <a:gd name="T9" fmla="*/ 0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3" name="Freeform 576">
              <a:extLst>
                <a:ext uri="{FF2B5EF4-FFF2-40B4-BE49-F238E27FC236}">
                  <a16:creationId xmlns:a16="http://schemas.microsoft.com/office/drawing/2014/main" id="{5D3232EF-F332-4BBF-B0BA-58A02CFB1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3882" y="8055952"/>
              <a:ext cx="241788" cy="258276"/>
            </a:xfrm>
            <a:custGeom>
              <a:avLst/>
              <a:gdLst>
                <a:gd name="T0" fmla="*/ 190 w 193"/>
                <a:gd name="T1" fmla="*/ 25 h 209"/>
                <a:gd name="T2" fmla="*/ 188 w 193"/>
                <a:gd name="T3" fmla="*/ 29 h 209"/>
                <a:gd name="T4" fmla="*/ 177 w 193"/>
                <a:gd name="T5" fmla="*/ 37 h 209"/>
                <a:gd name="T6" fmla="*/ 167 w 193"/>
                <a:gd name="T7" fmla="*/ 48 h 209"/>
                <a:gd name="T8" fmla="*/ 164 w 193"/>
                <a:gd name="T9" fmla="*/ 65 h 209"/>
                <a:gd name="T10" fmla="*/ 162 w 193"/>
                <a:gd name="T11" fmla="*/ 86 h 209"/>
                <a:gd name="T12" fmla="*/ 139 w 193"/>
                <a:gd name="T13" fmla="*/ 103 h 209"/>
                <a:gd name="T14" fmla="*/ 126 w 193"/>
                <a:gd name="T15" fmla="*/ 115 h 209"/>
                <a:gd name="T16" fmla="*/ 109 w 193"/>
                <a:gd name="T17" fmla="*/ 121 h 209"/>
                <a:gd name="T18" fmla="*/ 97 w 193"/>
                <a:gd name="T19" fmla="*/ 138 h 209"/>
                <a:gd name="T20" fmla="*/ 93 w 193"/>
                <a:gd name="T21" fmla="*/ 145 h 209"/>
                <a:gd name="T22" fmla="*/ 98 w 193"/>
                <a:gd name="T23" fmla="*/ 154 h 209"/>
                <a:gd name="T24" fmla="*/ 114 w 193"/>
                <a:gd name="T25" fmla="*/ 166 h 209"/>
                <a:gd name="T26" fmla="*/ 121 w 193"/>
                <a:gd name="T27" fmla="*/ 174 h 209"/>
                <a:gd name="T28" fmla="*/ 115 w 193"/>
                <a:gd name="T29" fmla="*/ 184 h 209"/>
                <a:gd name="T30" fmla="*/ 104 w 193"/>
                <a:gd name="T31" fmla="*/ 186 h 209"/>
                <a:gd name="T32" fmla="*/ 89 w 193"/>
                <a:gd name="T33" fmla="*/ 186 h 209"/>
                <a:gd name="T34" fmla="*/ 78 w 193"/>
                <a:gd name="T35" fmla="*/ 191 h 209"/>
                <a:gd name="T36" fmla="*/ 70 w 193"/>
                <a:gd name="T37" fmla="*/ 204 h 209"/>
                <a:gd name="T38" fmla="*/ 67 w 193"/>
                <a:gd name="T39" fmla="*/ 206 h 209"/>
                <a:gd name="T40" fmla="*/ 54 w 193"/>
                <a:gd name="T41" fmla="*/ 207 h 209"/>
                <a:gd name="T42" fmla="*/ 41 w 193"/>
                <a:gd name="T43" fmla="*/ 199 h 209"/>
                <a:gd name="T44" fmla="*/ 32 w 193"/>
                <a:gd name="T45" fmla="*/ 208 h 209"/>
                <a:gd name="T46" fmla="*/ 23 w 193"/>
                <a:gd name="T47" fmla="*/ 202 h 209"/>
                <a:gd name="T48" fmla="*/ 27 w 193"/>
                <a:gd name="T49" fmla="*/ 196 h 209"/>
                <a:gd name="T50" fmla="*/ 17 w 193"/>
                <a:gd name="T51" fmla="*/ 193 h 209"/>
                <a:gd name="T52" fmla="*/ 16 w 193"/>
                <a:gd name="T53" fmla="*/ 186 h 209"/>
                <a:gd name="T54" fmla="*/ 29 w 193"/>
                <a:gd name="T55" fmla="*/ 172 h 209"/>
                <a:gd name="T56" fmla="*/ 35 w 193"/>
                <a:gd name="T57" fmla="*/ 170 h 209"/>
                <a:gd name="T58" fmla="*/ 24 w 193"/>
                <a:gd name="T59" fmla="*/ 165 h 209"/>
                <a:gd name="T60" fmla="*/ 31 w 193"/>
                <a:gd name="T61" fmla="*/ 139 h 209"/>
                <a:gd name="T62" fmla="*/ 13 w 193"/>
                <a:gd name="T63" fmla="*/ 130 h 209"/>
                <a:gd name="T64" fmla="*/ 9 w 193"/>
                <a:gd name="T65" fmla="*/ 135 h 209"/>
                <a:gd name="T66" fmla="*/ 0 w 193"/>
                <a:gd name="T67" fmla="*/ 124 h 209"/>
                <a:gd name="T68" fmla="*/ 4 w 193"/>
                <a:gd name="T69" fmla="*/ 113 h 209"/>
                <a:gd name="T70" fmla="*/ 18 w 193"/>
                <a:gd name="T71" fmla="*/ 102 h 209"/>
                <a:gd name="T72" fmla="*/ 22 w 193"/>
                <a:gd name="T73" fmla="*/ 98 h 209"/>
                <a:gd name="T74" fmla="*/ 36 w 193"/>
                <a:gd name="T75" fmla="*/ 91 h 209"/>
                <a:gd name="T76" fmla="*/ 41 w 193"/>
                <a:gd name="T77" fmla="*/ 87 h 209"/>
                <a:gd name="T78" fmla="*/ 49 w 193"/>
                <a:gd name="T79" fmla="*/ 84 h 209"/>
                <a:gd name="T80" fmla="*/ 58 w 193"/>
                <a:gd name="T81" fmla="*/ 75 h 209"/>
                <a:gd name="T82" fmla="*/ 65 w 193"/>
                <a:gd name="T83" fmla="*/ 66 h 209"/>
                <a:gd name="T84" fmla="*/ 68 w 193"/>
                <a:gd name="T85" fmla="*/ 55 h 209"/>
                <a:gd name="T86" fmla="*/ 74 w 193"/>
                <a:gd name="T87" fmla="*/ 52 h 209"/>
                <a:gd name="T88" fmla="*/ 80 w 193"/>
                <a:gd name="T89" fmla="*/ 51 h 209"/>
                <a:gd name="T90" fmla="*/ 84 w 193"/>
                <a:gd name="T91" fmla="*/ 59 h 209"/>
                <a:gd name="T92" fmla="*/ 96 w 193"/>
                <a:gd name="T93" fmla="*/ 61 h 209"/>
                <a:gd name="T94" fmla="*/ 110 w 193"/>
                <a:gd name="T95" fmla="*/ 63 h 209"/>
                <a:gd name="T96" fmla="*/ 117 w 193"/>
                <a:gd name="T97" fmla="*/ 64 h 209"/>
                <a:gd name="T98" fmla="*/ 118 w 193"/>
                <a:gd name="T99" fmla="*/ 54 h 209"/>
                <a:gd name="T100" fmla="*/ 112 w 193"/>
                <a:gd name="T101" fmla="*/ 46 h 209"/>
                <a:gd name="T102" fmla="*/ 115 w 193"/>
                <a:gd name="T103" fmla="*/ 40 h 209"/>
                <a:gd name="T104" fmla="*/ 133 w 193"/>
                <a:gd name="T105" fmla="*/ 39 h 209"/>
                <a:gd name="T106" fmla="*/ 143 w 193"/>
                <a:gd name="T107" fmla="*/ 35 h 209"/>
                <a:gd name="T108" fmla="*/ 147 w 193"/>
                <a:gd name="T109" fmla="*/ 28 h 209"/>
                <a:gd name="T110" fmla="*/ 153 w 193"/>
                <a:gd name="T111" fmla="*/ 23 h 209"/>
                <a:gd name="T112" fmla="*/ 159 w 193"/>
                <a:gd name="T113" fmla="*/ 23 h 209"/>
                <a:gd name="T114" fmla="*/ 163 w 193"/>
                <a:gd name="T115" fmla="*/ 16 h 209"/>
                <a:gd name="T116" fmla="*/ 167 w 193"/>
                <a:gd name="T117" fmla="*/ 1 h 209"/>
                <a:gd name="T118" fmla="*/ 172 w 193"/>
                <a:gd name="T119" fmla="*/ 1 h 209"/>
                <a:gd name="T120" fmla="*/ 178 w 193"/>
                <a:gd name="T121" fmla="*/ 4 h 209"/>
                <a:gd name="T122" fmla="*/ 182 w 193"/>
                <a:gd name="T123" fmla="*/ 1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3" h="209">
                  <a:moveTo>
                    <a:pt x="187" y="19"/>
                  </a:moveTo>
                  <a:lnTo>
                    <a:pt x="188" y="21"/>
                  </a:lnTo>
                  <a:lnTo>
                    <a:pt x="189" y="24"/>
                  </a:lnTo>
                  <a:lnTo>
                    <a:pt x="190" y="25"/>
                  </a:lnTo>
                  <a:lnTo>
                    <a:pt x="190" y="27"/>
                  </a:lnTo>
                  <a:lnTo>
                    <a:pt x="192" y="28"/>
                  </a:lnTo>
                  <a:lnTo>
                    <a:pt x="190" y="29"/>
                  </a:lnTo>
                  <a:lnTo>
                    <a:pt x="188" y="29"/>
                  </a:lnTo>
                  <a:lnTo>
                    <a:pt x="184" y="28"/>
                  </a:lnTo>
                  <a:lnTo>
                    <a:pt x="180" y="32"/>
                  </a:lnTo>
                  <a:lnTo>
                    <a:pt x="178" y="33"/>
                  </a:lnTo>
                  <a:lnTo>
                    <a:pt x="177" y="37"/>
                  </a:lnTo>
                  <a:lnTo>
                    <a:pt x="173" y="39"/>
                  </a:lnTo>
                  <a:lnTo>
                    <a:pt x="171" y="41"/>
                  </a:lnTo>
                  <a:lnTo>
                    <a:pt x="169" y="45"/>
                  </a:lnTo>
                  <a:lnTo>
                    <a:pt x="167" y="48"/>
                  </a:lnTo>
                  <a:lnTo>
                    <a:pt x="164" y="52"/>
                  </a:lnTo>
                  <a:lnTo>
                    <a:pt x="161" y="57"/>
                  </a:lnTo>
                  <a:lnTo>
                    <a:pt x="161" y="61"/>
                  </a:lnTo>
                  <a:lnTo>
                    <a:pt x="164" y="65"/>
                  </a:lnTo>
                  <a:lnTo>
                    <a:pt x="164" y="69"/>
                  </a:lnTo>
                  <a:lnTo>
                    <a:pt x="162" y="76"/>
                  </a:lnTo>
                  <a:lnTo>
                    <a:pt x="163" y="83"/>
                  </a:lnTo>
                  <a:lnTo>
                    <a:pt x="162" y="86"/>
                  </a:lnTo>
                  <a:lnTo>
                    <a:pt x="151" y="92"/>
                  </a:lnTo>
                  <a:lnTo>
                    <a:pt x="148" y="94"/>
                  </a:lnTo>
                  <a:lnTo>
                    <a:pt x="144" y="101"/>
                  </a:lnTo>
                  <a:lnTo>
                    <a:pt x="139" y="103"/>
                  </a:lnTo>
                  <a:lnTo>
                    <a:pt x="136" y="106"/>
                  </a:lnTo>
                  <a:lnTo>
                    <a:pt x="132" y="108"/>
                  </a:lnTo>
                  <a:lnTo>
                    <a:pt x="129" y="113"/>
                  </a:lnTo>
                  <a:lnTo>
                    <a:pt x="126" y="115"/>
                  </a:lnTo>
                  <a:lnTo>
                    <a:pt x="122" y="117"/>
                  </a:lnTo>
                  <a:lnTo>
                    <a:pt x="120" y="119"/>
                  </a:lnTo>
                  <a:lnTo>
                    <a:pt x="114" y="119"/>
                  </a:lnTo>
                  <a:lnTo>
                    <a:pt x="109" y="121"/>
                  </a:lnTo>
                  <a:lnTo>
                    <a:pt x="106" y="124"/>
                  </a:lnTo>
                  <a:lnTo>
                    <a:pt x="98" y="129"/>
                  </a:lnTo>
                  <a:lnTo>
                    <a:pt x="96" y="132"/>
                  </a:lnTo>
                  <a:lnTo>
                    <a:pt x="97" y="138"/>
                  </a:lnTo>
                  <a:lnTo>
                    <a:pt x="97" y="141"/>
                  </a:lnTo>
                  <a:lnTo>
                    <a:pt x="96" y="144"/>
                  </a:lnTo>
                  <a:lnTo>
                    <a:pt x="94" y="144"/>
                  </a:lnTo>
                  <a:lnTo>
                    <a:pt x="93" y="145"/>
                  </a:lnTo>
                  <a:lnTo>
                    <a:pt x="91" y="148"/>
                  </a:lnTo>
                  <a:lnTo>
                    <a:pt x="92" y="151"/>
                  </a:lnTo>
                  <a:lnTo>
                    <a:pt x="95" y="152"/>
                  </a:lnTo>
                  <a:lnTo>
                    <a:pt x="98" y="154"/>
                  </a:lnTo>
                  <a:lnTo>
                    <a:pt x="101" y="154"/>
                  </a:lnTo>
                  <a:lnTo>
                    <a:pt x="104" y="156"/>
                  </a:lnTo>
                  <a:lnTo>
                    <a:pt x="109" y="163"/>
                  </a:lnTo>
                  <a:lnTo>
                    <a:pt x="114" y="166"/>
                  </a:lnTo>
                  <a:lnTo>
                    <a:pt x="115" y="168"/>
                  </a:lnTo>
                  <a:lnTo>
                    <a:pt x="118" y="169"/>
                  </a:lnTo>
                  <a:lnTo>
                    <a:pt x="120" y="171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19" y="178"/>
                  </a:lnTo>
                  <a:lnTo>
                    <a:pt x="117" y="182"/>
                  </a:lnTo>
                  <a:lnTo>
                    <a:pt x="115" y="184"/>
                  </a:lnTo>
                  <a:lnTo>
                    <a:pt x="114" y="185"/>
                  </a:lnTo>
                  <a:lnTo>
                    <a:pt x="112" y="186"/>
                  </a:lnTo>
                  <a:lnTo>
                    <a:pt x="107" y="186"/>
                  </a:lnTo>
                  <a:lnTo>
                    <a:pt x="104" y="186"/>
                  </a:lnTo>
                  <a:lnTo>
                    <a:pt x="102" y="185"/>
                  </a:lnTo>
                  <a:lnTo>
                    <a:pt x="98" y="186"/>
                  </a:lnTo>
                  <a:lnTo>
                    <a:pt x="96" y="186"/>
                  </a:lnTo>
                  <a:lnTo>
                    <a:pt x="89" y="186"/>
                  </a:lnTo>
                  <a:lnTo>
                    <a:pt x="85" y="186"/>
                  </a:lnTo>
                  <a:lnTo>
                    <a:pt x="83" y="186"/>
                  </a:lnTo>
                  <a:lnTo>
                    <a:pt x="80" y="188"/>
                  </a:lnTo>
                  <a:lnTo>
                    <a:pt x="78" y="191"/>
                  </a:lnTo>
                  <a:lnTo>
                    <a:pt x="76" y="194"/>
                  </a:lnTo>
                  <a:lnTo>
                    <a:pt x="73" y="199"/>
                  </a:lnTo>
                  <a:lnTo>
                    <a:pt x="70" y="201"/>
                  </a:lnTo>
                  <a:lnTo>
                    <a:pt x="70" y="204"/>
                  </a:lnTo>
                  <a:lnTo>
                    <a:pt x="70" y="206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7" y="206"/>
                  </a:lnTo>
                  <a:lnTo>
                    <a:pt x="61" y="202"/>
                  </a:lnTo>
                  <a:lnTo>
                    <a:pt x="56" y="204"/>
                  </a:lnTo>
                  <a:lnTo>
                    <a:pt x="55" y="207"/>
                  </a:lnTo>
                  <a:lnTo>
                    <a:pt x="54" y="207"/>
                  </a:lnTo>
                  <a:lnTo>
                    <a:pt x="52" y="202"/>
                  </a:lnTo>
                  <a:lnTo>
                    <a:pt x="48" y="202"/>
                  </a:lnTo>
                  <a:lnTo>
                    <a:pt x="43" y="198"/>
                  </a:lnTo>
                  <a:lnTo>
                    <a:pt x="41" y="199"/>
                  </a:lnTo>
                  <a:lnTo>
                    <a:pt x="40" y="201"/>
                  </a:lnTo>
                  <a:lnTo>
                    <a:pt x="37" y="205"/>
                  </a:lnTo>
                  <a:lnTo>
                    <a:pt x="33" y="208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1" y="207"/>
                  </a:lnTo>
                  <a:lnTo>
                    <a:pt x="29" y="204"/>
                  </a:lnTo>
                  <a:lnTo>
                    <a:pt x="23" y="202"/>
                  </a:lnTo>
                  <a:lnTo>
                    <a:pt x="21" y="201"/>
                  </a:lnTo>
                  <a:lnTo>
                    <a:pt x="19" y="201"/>
                  </a:lnTo>
                  <a:lnTo>
                    <a:pt x="26" y="196"/>
                  </a:lnTo>
                  <a:lnTo>
                    <a:pt x="27" y="196"/>
                  </a:lnTo>
                  <a:lnTo>
                    <a:pt x="26" y="195"/>
                  </a:lnTo>
                  <a:lnTo>
                    <a:pt x="25" y="194"/>
                  </a:lnTo>
                  <a:lnTo>
                    <a:pt x="19" y="195"/>
                  </a:lnTo>
                  <a:lnTo>
                    <a:pt x="17" y="193"/>
                  </a:lnTo>
                  <a:lnTo>
                    <a:pt x="13" y="194"/>
                  </a:lnTo>
                  <a:lnTo>
                    <a:pt x="10" y="193"/>
                  </a:lnTo>
                  <a:lnTo>
                    <a:pt x="16" y="189"/>
                  </a:lnTo>
                  <a:lnTo>
                    <a:pt x="16" y="186"/>
                  </a:lnTo>
                  <a:lnTo>
                    <a:pt x="16" y="185"/>
                  </a:lnTo>
                  <a:lnTo>
                    <a:pt x="19" y="179"/>
                  </a:lnTo>
                  <a:lnTo>
                    <a:pt x="22" y="176"/>
                  </a:lnTo>
                  <a:lnTo>
                    <a:pt x="29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6" y="171"/>
                  </a:lnTo>
                  <a:lnTo>
                    <a:pt x="35" y="170"/>
                  </a:lnTo>
                  <a:lnTo>
                    <a:pt x="33" y="169"/>
                  </a:lnTo>
                  <a:lnTo>
                    <a:pt x="28" y="169"/>
                  </a:lnTo>
                  <a:lnTo>
                    <a:pt x="25" y="167"/>
                  </a:lnTo>
                  <a:lnTo>
                    <a:pt x="24" y="165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3"/>
                  </a:lnTo>
                  <a:lnTo>
                    <a:pt x="31" y="139"/>
                  </a:lnTo>
                  <a:lnTo>
                    <a:pt x="26" y="136"/>
                  </a:lnTo>
                  <a:lnTo>
                    <a:pt x="23" y="136"/>
                  </a:lnTo>
                  <a:lnTo>
                    <a:pt x="16" y="132"/>
                  </a:lnTo>
                  <a:lnTo>
                    <a:pt x="13" y="130"/>
                  </a:lnTo>
                  <a:lnTo>
                    <a:pt x="12" y="130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9" y="135"/>
                  </a:lnTo>
                  <a:lnTo>
                    <a:pt x="8" y="132"/>
                  </a:lnTo>
                  <a:lnTo>
                    <a:pt x="6" y="128"/>
                  </a:lnTo>
                  <a:lnTo>
                    <a:pt x="2" y="126"/>
                  </a:lnTo>
                  <a:lnTo>
                    <a:pt x="0" y="124"/>
                  </a:lnTo>
                  <a:lnTo>
                    <a:pt x="1" y="121"/>
                  </a:lnTo>
                  <a:lnTo>
                    <a:pt x="0" y="120"/>
                  </a:lnTo>
                  <a:lnTo>
                    <a:pt x="1" y="116"/>
                  </a:lnTo>
                  <a:lnTo>
                    <a:pt x="4" y="113"/>
                  </a:lnTo>
                  <a:lnTo>
                    <a:pt x="11" y="108"/>
                  </a:lnTo>
                  <a:lnTo>
                    <a:pt x="13" y="105"/>
                  </a:lnTo>
                  <a:lnTo>
                    <a:pt x="16" y="102"/>
                  </a:lnTo>
                  <a:lnTo>
                    <a:pt x="18" y="102"/>
                  </a:lnTo>
                  <a:lnTo>
                    <a:pt x="19" y="102"/>
                  </a:lnTo>
                  <a:lnTo>
                    <a:pt x="20" y="101"/>
                  </a:lnTo>
                  <a:lnTo>
                    <a:pt x="21" y="100"/>
                  </a:lnTo>
                  <a:lnTo>
                    <a:pt x="22" y="98"/>
                  </a:lnTo>
                  <a:lnTo>
                    <a:pt x="26" y="97"/>
                  </a:lnTo>
                  <a:lnTo>
                    <a:pt x="29" y="95"/>
                  </a:lnTo>
                  <a:lnTo>
                    <a:pt x="32" y="94"/>
                  </a:lnTo>
                  <a:lnTo>
                    <a:pt x="36" y="91"/>
                  </a:lnTo>
                  <a:lnTo>
                    <a:pt x="38" y="8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41" y="87"/>
                  </a:lnTo>
                  <a:lnTo>
                    <a:pt x="42" y="86"/>
                  </a:lnTo>
                  <a:lnTo>
                    <a:pt x="43" y="86"/>
                  </a:lnTo>
                  <a:lnTo>
                    <a:pt x="46" y="85"/>
                  </a:lnTo>
                  <a:lnTo>
                    <a:pt x="49" y="84"/>
                  </a:lnTo>
                  <a:lnTo>
                    <a:pt x="52" y="82"/>
                  </a:lnTo>
                  <a:lnTo>
                    <a:pt x="53" y="80"/>
                  </a:lnTo>
                  <a:lnTo>
                    <a:pt x="54" y="78"/>
                  </a:lnTo>
                  <a:lnTo>
                    <a:pt x="58" y="75"/>
                  </a:lnTo>
                  <a:lnTo>
                    <a:pt x="60" y="71"/>
                  </a:lnTo>
                  <a:lnTo>
                    <a:pt x="62" y="68"/>
                  </a:lnTo>
                  <a:lnTo>
                    <a:pt x="63" y="67"/>
                  </a:lnTo>
                  <a:lnTo>
                    <a:pt x="65" y="66"/>
                  </a:lnTo>
                  <a:lnTo>
                    <a:pt x="65" y="65"/>
                  </a:lnTo>
                  <a:lnTo>
                    <a:pt x="67" y="61"/>
                  </a:lnTo>
                  <a:lnTo>
                    <a:pt x="68" y="57"/>
                  </a:lnTo>
                  <a:lnTo>
                    <a:pt x="68" y="55"/>
                  </a:lnTo>
                  <a:lnTo>
                    <a:pt x="71" y="53"/>
                  </a:lnTo>
                  <a:lnTo>
                    <a:pt x="72" y="52"/>
                  </a:lnTo>
                  <a:lnTo>
                    <a:pt x="73" y="51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8" y="50"/>
                  </a:lnTo>
                  <a:lnTo>
                    <a:pt x="79" y="50"/>
                  </a:lnTo>
                  <a:lnTo>
                    <a:pt x="80" y="51"/>
                  </a:lnTo>
                  <a:lnTo>
                    <a:pt x="82" y="53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8" y="60"/>
                  </a:lnTo>
                  <a:lnTo>
                    <a:pt x="93" y="61"/>
                  </a:lnTo>
                  <a:lnTo>
                    <a:pt x="96" y="61"/>
                  </a:lnTo>
                  <a:lnTo>
                    <a:pt x="98" y="63"/>
                  </a:lnTo>
                  <a:lnTo>
                    <a:pt x="101" y="63"/>
                  </a:lnTo>
                  <a:lnTo>
                    <a:pt x="108" y="63"/>
                  </a:lnTo>
                  <a:lnTo>
                    <a:pt x="110" y="63"/>
                  </a:lnTo>
                  <a:lnTo>
                    <a:pt x="112" y="64"/>
                  </a:lnTo>
                  <a:lnTo>
                    <a:pt x="114" y="65"/>
                  </a:lnTo>
                  <a:lnTo>
                    <a:pt x="115" y="65"/>
                  </a:lnTo>
                  <a:lnTo>
                    <a:pt x="117" y="64"/>
                  </a:lnTo>
                  <a:lnTo>
                    <a:pt x="118" y="61"/>
                  </a:lnTo>
                  <a:lnTo>
                    <a:pt x="119" y="58"/>
                  </a:lnTo>
                  <a:lnTo>
                    <a:pt x="119" y="56"/>
                  </a:lnTo>
                  <a:lnTo>
                    <a:pt x="118" y="54"/>
                  </a:lnTo>
                  <a:lnTo>
                    <a:pt x="116" y="53"/>
                  </a:lnTo>
                  <a:lnTo>
                    <a:pt x="114" y="50"/>
                  </a:lnTo>
                  <a:lnTo>
                    <a:pt x="113" y="47"/>
                  </a:lnTo>
                  <a:lnTo>
                    <a:pt x="112" y="46"/>
                  </a:lnTo>
                  <a:lnTo>
                    <a:pt x="111" y="45"/>
                  </a:lnTo>
                  <a:lnTo>
                    <a:pt x="111" y="42"/>
                  </a:lnTo>
                  <a:lnTo>
                    <a:pt x="112" y="41"/>
                  </a:lnTo>
                  <a:lnTo>
                    <a:pt x="115" y="40"/>
                  </a:lnTo>
                  <a:lnTo>
                    <a:pt x="120" y="39"/>
                  </a:lnTo>
                  <a:lnTo>
                    <a:pt x="123" y="40"/>
                  </a:lnTo>
                  <a:lnTo>
                    <a:pt x="130" y="40"/>
                  </a:lnTo>
                  <a:lnTo>
                    <a:pt x="133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9" y="38"/>
                  </a:lnTo>
                  <a:lnTo>
                    <a:pt x="143" y="35"/>
                  </a:lnTo>
                  <a:lnTo>
                    <a:pt x="145" y="34"/>
                  </a:lnTo>
                  <a:lnTo>
                    <a:pt x="147" y="32"/>
                  </a:lnTo>
                  <a:lnTo>
                    <a:pt x="147" y="29"/>
                  </a:lnTo>
                  <a:lnTo>
                    <a:pt x="147" y="28"/>
                  </a:lnTo>
                  <a:lnTo>
                    <a:pt x="148" y="26"/>
                  </a:lnTo>
                  <a:lnTo>
                    <a:pt x="150" y="24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55" y="24"/>
                  </a:lnTo>
                  <a:lnTo>
                    <a:pt x="156" y="25"/>
                  </a:lnTo>
                  <a:lnTo>
                    <a:pt x="158" y="24"/>
                  </a:lnTo>
                  <a:lnTo>
                    <a:pt x="159" y="23"/>
                  </a:lnTo>
                  <a:lnTo>
                    <a:pt x="159" y="23"/>
                  </a:lnTo>
                  <a:lnTo>
                    <a:pt x="162" y="22"/>
                  </a:lnTo>
                  <a:lnTo>
                    <a:pt x="162" y="21"/>
                  </a:lnTo>
                  <a:lnTo>
                    <a:pt x="163" y="16"/>
                  </a:lnTo>
                  <a:lnTo>
                    <a:pt x="164" y="12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7" y="1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1"/>
                  </a:lnTo>
                  <a:lnTo>
                    <a:pt x="172" y="1"/>
                  </a:lnTo>
                  <a:lnTo>
                    <a:pt x="173" y="1"/>
                  </a:lnTo>
                  <a:lnTo>
                    <a:pt x="175" y="1"/>
                  </a:lnTo>
                  <a:lnTo>
                    <a:pt x="175" y="3"/>
                  </a:lnTo>
                  <a:lnTo>
                    <a:pt x="178" y="4"/>
                  </a:lnTo>
                  <a:lnTo>
                    <a:pt x="178" y="5"/>
                  </a:lnTo>
                  <a:lnTo>
                    <a:pt x="178" y="11"/>
                  </a:lnTo>
                  <a:lnTo>
                    <a:pt x="180" y="13"/>
                  </a:lnTo>
                  <a:lnTo>
                    <a:pt x="182" y="15"/>
                  </a:lnTo>
                  <a:lnTo>
                    <a:pt x="184" y="17"/>
                  </a:lnTo>
                  <a:lnTo>
                    <a:pt x="186" y="17"/>
                  </a:lnTo>
                  <a:lnTo>
                    <a:pt x="187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4" name="Freeform 577">
              <a:extLst>
                <a:ext uri="{FF2B5EF4-FFF2-40B4-BE49-F238E27FC236}">
                  <a16:creationId xmlns:a16="http://schemas.microsoft.com/office/drawing/2014/main" id="{DDA7DAC1-F059-40E7-BAAB-304F4311F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4331" y="8275760"/>
              <a:ext cx="186836" cy="252779"/>
            </a:xfrm>
            <a:custGeom>
              <a:avLst/>
              <a:gdLst>
                <a:gd name="T0" fmla="*/ 6 w 150"/>
                <a:gd name="T1" fmla="*/ 199 h 202"/>
                <a:gd name="T2" fmla="*/ 23 w 150"/>
                <a:gd name="T3" fmla="*/ 189 h 202"/>
                <a:gd name="T4" fmla="*/ 21 w 150"/>
                <a:gd name="T5" fmla="*/ 199 h 202"/>
                <a:gd name="T6" fmla="*/ 21 w 150"/>
                <a:gd name="T7" fmla="*/ 161 h 202"/>
                <a:gd name="T8" fmla="*/ 7 w 150"/>
                <a:gd name="T9" fmla="*/ 159 h 202"/>
                <a:gd name="T10" fmla="*/ 7 w 150"/>
                <a:gd name="T11" fmla="*/ 153 h 202"/>
                <a:gd name="T12" fmla="*/ 7 w 150"/>
                <a:gd name="T13" fmla="*/ 159 h 202"/>
                <a:gd name="T14" fmla="*/ 54 w 150"/>
                <a:gd name="T15" fmla="*/ 150 h 202"/>
                <a:gd name="T16" fmla="*/ 2 w 150"/>
                <a:gd name="T17" fmla="*/ 142 h 202"/>
                <a:gd name="T18" fmla="*/ 62 w 150"/>
                <a:gd name="T19" fmla="*/ 143 h 202"/>
                <a:gd name="T20" fmla="*/ 57 w 150"/>
                <a:gd name="T21" fmla="*/ 146 h 202"/>
                <a:gd name="T22" fmla="*/ 62 w 150"/>
                <a:gd name="T23" fmla="*/ 140 h 202"/>
                <a:gd name="T24" fmla="*/ 75 w 150"/>
                <a:gd name="T25" fmla="*/ 141 h 202"/>
                <a:gd name="T26" fmla="*/ 13 w 150"/>
                <a:gd name="T27" fmla="*/ 80 h 202"/>
                <a:gd name="T28" fmla="*/ 13 w 150"/>
                <a:gd name="T29" fmla="*/ 80 h 202"/>
                <a:gd name="T30" fmla="*/ 146 w 150"/>
                <a:gd name="T31" fmla="*/ 41 h 202"/>
                <a:gd name="T32" fmla="*/ 16 w 150"/>
                <a:gd name="T33" fmla="*/ 39 h 202"/>
                <a:gd name="T34" fmla="*/ 12 w 150"/>
                <a:gd name="T35" fmla="*/ 30 h 202"/>
                <a:gd name="T36" fmla="*/ 20 w 150"/>
                <a:gd name="T37" fmla="*/ 30 h 202"/>
                <a:gd name="T38" fmla="*/ 30 w 150"/>
                <a:gd name="T39" fmla="*/ 14 h 202"/>
                <a:gd name="T40" fmla="*/ 48 w 150"/>
                <a:gd name="T41" fmla="*/ 12 h 202"/>
                <a:gd name="T42" fmla="*/ 64 w 150"/>
                <a:gd name="T43" fmla="*/ 11 h 202"/>
                <a:gd name="T44" fmla="*/ 71 w 150"/>
                <a:gd name="T45" fmla="*/ 0 h 202"/>
                <a:gd name="T46" fmla="*/ 103 w 150"/>
                <a:gd name="T47" fmla="*/ 60 h 202"/>
                <a:gd name="T48" fmla="*/ 103 w 150"/>
                <a:gd name="T49" fmla="*/ 85 h 202"/>
                <a:gd name="T50" fmla="*/ 103 w 150"/>
                <a:gd name="T51" fmla="*/ 98 h 202"/>
                <a:gd name="T52" fmla="*/ 105 w 150"/>
                <a:gd name="T53" fmla="*/ 110 h 202"/>
                <a:gd name="T54" fmla="*/ 90 w 150"/>
                <a:gd name="T55" fmla="*/ 132 h 202"/>
                <a:gd name="T56" fmla="*/ 73 w 150"/>
                <a:gd name="T57" fmla="*/ 136 h 202"/>
                <a:gd name="T58" fmla="*/ 65 w 150"/>
                <a:gd name="T59" fmla="*/ 139 h 202"/>
                <a:gd name="T60" fmla="*/ 52 w 150"/>
                <a:gd name="T61" fmla="*/ 138 h 202"/>
                <a:gd name="T62" fmla="*/ 52 w 150"/>
                <a:gd name="T63" fmla="*/ 147 h 202"/>
                <a:gd name="T64" fmla="*/ 42 w 150"/>
                <a:gd name="T65" fmla="*/ 142 h 202"/>
                <a:gd name="T66" fmla="*/ 41 w 150"/>
                <a:gd name="T67" fmla="*/ 154 h 202"/>
                <a:gd name="T68" fmla="*/ 38 w 150"/>
                <a:gd name="T69" fmla="*/ 147 h 202"/>
                <a:gd name="T70" fmla="*/ 24 w 150"/>
                <a:gd name="T71" fmla="*/ 154 h 202"/>
                <a:gd name="T72" fmla="*/ 15 w 150"/>
                <a:gd name="T73" fmla="*/ 160 h 202"/>
                <a:gd name="T74" fmla="*/ 9 w 150"/>
                <a:gd name="T75" fmla="*/ 147 h 202"/>
                <a:gd name="T76" fmla="*/ 17 w 150"/>
                <a:gd name="T77" fmla="*/ 144 h 202"/>
                <a:gd name="T78" fmla="*/ 12 w 150"/>
                <a:gd name="T79" fmla="*/ 138 h 202"/>
                <a:gd name="T80" fmla="*/ 14 w 150"/>
                <a:gd name="T81" fmla="*/ 119 h 202"/>
                <a:gd name="T82" fmla="*/ 15 w 150"/>
                <a:gd name="T83" fmla="*/ 114 h 202"/>
                <a:gd name="T84" fmla="*/ 23 w 150"/>
                <a:gd name="T85" fmla="*/ 104 h 202"/>
                <a:gd name="T86" fmla="*/ 21 w 150"/>
                <a:gd name="T87" fmla="*/ 97 h 202"/>
                <a:gd name="T88" fmla="*/ 17 w 150"/>
                <a:gd name="T89" fmla="*/ 83 h 202"/>
                <a:gd name="T90" fmla="*/ 12 w 150"/>
                <a:gd name="T91" fmla="*/ 75 h 202"/>
                <a:gd name="T92" fmla="*/ 11 w 150"/>
                <a:gd name="T93" fmla="*/ 63 h 202"/>
                <a:gd name="T94" fmla="*/ 24 w 150"/>
                <a:gd name="T95" fmla="*/ 63 h 202"/>
                <a:gd name="T96" fmla="*/ 29 w 150"/>
                <a:gd name="T97" fmla="*/ 64 h 202"/>
                <a:gd name="T98" fmla="*/ 23 w 150"/>
                <a:gd name="T99" fmla="*/ 54 h 202"/>
                <a:gd name="T100" fmla="*/ 18 w 150"/>
                <a:gd name="T101" fmla="*/ 38 h 202"/>
                <a:gd name="T102" fmla="*/ 19 w 150"/>
                <a:gd name="T103" fmla="*/ 3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0" h="202">
                  <a:moveTo>
                    <a:pt x="10" y="200"/>
                  </a:moveTo>
                  <a:lnTo>
                    <a:pt x="8" y="201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6" y="199"/>
                  </a:lnTo>
                  <a:lnTo>
                    <a:pt x="5" y="197"/>
                  </a:lnTo>
                  <a:lnTo>
                    <a:pt x="6" y="195"/>
                  </a:lnTo>
                  <a:lnTo>
                    <a:pt x="10" y="192"/>
                  </a:lnTo>
                  <a:lnTo>
                    <a:pt x="21" y="189"/>
                  </a:lnTo>
                  <a:lnTo>
                    <a:pt x="23" y="189"/>
                  </a:lnTo>
                  <a:lnTo>
                    <a:pt x="28" y="190"/>
                  </a:lnTo>
                  <a:lnTo>
                    <a:pt x="28" y="192"/>
                  </a:lnTo>
                  <a:lnTo>
                    <a:pt x="28" y="195"/>
                  </a:lnTo>
                  <a:lnTo>
                    <a:pt x="26" y="196"/>
                  </a:lnTo>
                  <a:lnTo>
                    <a:pt x="21" y="199"/>
                  </a:lnTo>
                  <a:lnTo>
                    <a:pt x="18" y="200"/>
                  </a:lnTo>
                  <a:lnTo>
                    <a:pt x="10" y="200"/>
                  </a:lnTo>
                  <a:close/>
                  <a:moveTo>
                    <a:pt x="23" y="160"/>
                  </a:moveTo>
                  <a:lnTo>
                    <a:pt x="23" y="162"/>
                  </a:lnTo>
                  <a:lnTo>
                    <a:pt x="21" y="161"/>
                  </a:lnTo>
                  <a:lnTo>
                    <a:pt x="19" y="160"/>
                  </a:lnTo>
                  <a:lnTo>
                    <a:pt x="19" y="158"/>
                  </a:lnTo>
                  <a:lnTo>
                    <a:pt x="21" y="158"/>
                  </a:lnTo>
                  <a:lnTo>
                    <a:pt x="23" y="160"/>
                  </a:lnTo>
                  <a:close/>
                  <a:moveTo>
                    <a:pt x="7" y="159"/>
                  </a:moveTo>
                  <a:lnTo>
                    <a:pt x="5" y="159"/>
                  </a:lnTo>
                  <a:lnTo>
                    <a:pt x="4" y="158"/>
                  </a:lnTo>
                  <a:lnTo>
                    <a:pt x="3" y="158"/>
                  </a:lnTo>
                  <a:lnTo>
                    <a:pt x="4" y="156"/>
                  </a:lnTo>
                  <a:lnTo>
                    <a:pt x="7" y="153"/>
                  </a:lnTo>
                  <a:lnTo>
                    <a:pt x="7" y="152"/>
                  </a:lnTo>
                  <a:lnTo>
                    <a:pt x="10" y="153"/>
                  </a:lnTo>
                  <a:lnTo>
                    <a:pt x="12" y="154"/>
                  </a:lnTo>
                  <a:lnTo>
                    <a:pt x="10" y="157"/>
                  </a:lnTo>
                  <a:lnTo>
                    <a:pt x="7" y="159"/>
                  </a:lnTo>
                  <a:close/>
                  <a:moveTo>
                    <a:pt x="54" y="150"/>
                  </a:moveTo>
                  <a:lnTo>
                    <a:pt x="54" y="151"/>
                  </a:lnTo>
                  <a:lnTo>
                    <a:pt x="52" y="149"/>
                  </a:lnTo>
                  <a:lnTo>
                    <a:pt x="54" y="148"/>
                  </a:lnTo>
                  <a:lnTo>
                    <a:pt x="54" y="150"/>
                  </a:lnTo>
                  <a:close/>
                  <a:moveTo>
                    <a:pt x="6" y="146"/>
                  </a:moveTo>
                  <a:lnTo>
                    <a:pt x="5" y="147"/>
                  </a:lnTo>
                  <a:lnTo>
                    <a:pt x="4" y="147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0" y="141"/>
                  </a:lnTo>
                  <a:lnTo>
                    <a:pt x="2" y="139"/>
                  </a:lnTo>
                  <a:lnTo>
                    <a:pt x="5" y="142"/>
                  </a:lnTo>
                  <a:lnTo>
                    <a:pt x="6" y="146"/>
                  </a:lnTo>
                  <a:close/>
                  <a:moveTo>
                    <a:pt x="62" y="143"/>
                  </a:moveTo>
                  <a:lnTo>
                    <a:pt x="62" y="147"/>
                  </a:lnTo>
                  <a:lnTo>
                    <a:pt x="60" y="147"/>
                  </a:lnTo>
                  <a:lnTo>
                    <a:pt x="59" y="145"/>
                  </a:lnTo>
                  <a:lnTo>
                    <a:pt x="57" y="146"/>
                  </a:lnTo>
                  <a:lnTo>
                    <a:pt x="57" y="146"/>
                  </a:lnTo>
                  <a:lnTo>
                    <a:pt x="56" y="143"/>
                  </a:lnTo>
                  <a:lnTo>
                    <a:pt x="56" y="140"/>
                  </a:lnTo>
                  <a:lnTo>
                    <a:pt x="58" y="139"/>
                  </a:lnTo>
                  <a:lnTo>
                    <a:pt x="59" y="140"/>
                  </a:lnTo>
                  <a:lnTo>
                    <a:pt x="62" y="140"/>
                  </a:lnTo>
                  <a:lnTo>
                    <a:pt x="62" y="143"/>
                  </a:lnTo>
                  <a:close/>
                  <a:moveTo>
                    <a:pt x="82" y="143"/>
                  </a:moveTo>
                  <a:lnTo>
                    <a:pt x="80" y="146"/>
                  </a:lnTo>
                  <a:lnTo>
                    <a:pt x="76" y="143"/>
                  </a:lnTo>
                  <a:lnTo>
                    <a:pt x="75" y="141"/>
                  </a:lnTo>
                  <a:lnTo>
                    <a:pt x="78" y="138"/>
                  </a:lnTo>
                  <a:lnTo>
                    <a:pt x="81" y="136"/>
                  </a:lnTo>
                  <a:lnTo>
                    <a:pt x="82" y="136"/>
                  </a:lnTo>
                  <a:lnTo>
                    <a:pt x="82" y="143"/>
                  </a:lnTo>
                  <a:close/>
                  <a:moveTo>
                    <a:pt x="13" y="80"/>
                  </a:moveTo>
                  <a:lnTo>
                    <a:pt x="12" y="83"/>
                  </a:lnTo>
                  <a:lnTo>
                    <a:pt x="10" y="82"/>
                  </a:lnTo>
                  <a:lnTo>
                    <a:pt x="10" y="76"/>
                  </a:lnTo>
                  <a:lnTo>
                    <a:pt x="12" y="78"/>
                  </a:lnTo>
                  <a:lnTo>
                    <a:pt x="13" y="80"/>
                  </a:lnTo>
                  <a:close/>
                  <a:moveTo>
                    <a:pt x="149" y="44"/>
                  </a:moveTo>
                  <a:lnTo>
                    <a:pt x="147" y="45"/>
                  </a:lnTo>
                  <a:lnTo>
                    <a:pt x="145" y="44"/>
                  </a:lnTo>
                  <a:lnTo>
                    <a:pt x="145" y="43"/>
                  </a:lnTo>
                  <a:lnTo>
                    <a:pt x="146" y="41"/>
                  </a:lnTo>
                  <a:lnTo>
                    <a:pt x="148" y="41"/>
                  </a:lnTo>
                  <a:lnTo>
                    <a:pt x="149" y="42"/>
                  </a:lnTo>
                  <a:lnTo>
                    <a:pt x="149" y="44"/>
                  </a:lnTo>
                  <a:close/>
                  <a:moveTo>
                    <a:pt x="16" y="34"/>
                  </a:moveTo>
                  <a:lnTo>
                    <a:pt x="16" y="39"/>
                  </a:lnTo>
                  <a:lnTo>
                    <a:pt x="14" y="39"/>
                  </a:lnTo>
                  <a:lnTo>
                    <a:pt x="13" y="38"/>
                  </a:lnTo>
                  <a:lnTo>
                    <a:pt x="12" y="37"/>
                  </a:lnTo>
                  <a:lnTo>
                    <a:pt x="11" y="32"/>
                  </a:lnTo>
                  <a:lnTo>
                    <a:pt x="12" y="30"/>
                  </a:lnTo>
                  <a:lnTo>
                    <a:pt x="15" y="32"/>
                  </a:lnTo>
                  <a:lnTo>
                    <a:pt x="16" y="34"/>
                  </a:lnTo>
                  <a:close/>
                  <a:moveTo>
                    <a:pt x="19" y="32"/>
                  </a:moveTo>
                  <a:lnTo>
                    <a:pt x="20" y="32"/>
                  </a:lnTo>
                  <a:lnTo>
                    <a:pt x="20" y="30"/>
                  </a:lnTo>
                  <a:lnTo>
                    <a:pt x="20" y="27"/>
                  </a:lnTo>
                  <a:lnTo>
                    <a:pt x="23" y="25"/>
                  </a:lnTo>
                  <a:lnTo>
                    <a:pt x="26" y="20"/>
                  </a:lnTo>
                  <a:lnTo>
                    <a:pt x="28" y="17"/>
                  </a:lnTo>
                  <a:lnTo>
                    <a:pt x="30" y="14"/>
                  </a:lnTo>
                  <a:lnTo>
                    <a:pt x="33" y="13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7" y="12"/>
                  </a:lnTo>
                  <a:lnTo>
                    <a:pt x="62" y="12"/>
                  </a:lnTo>
                  <a:lnTo>
                    <a:pt x="64" y="11"/>
                  </a:lnTo>
                  <a:lnTo>
                    <a:pt x="65" y="10"/>
                  </a:lnTo>
                  <a:lnTo>
                    <a:pt x="67" y="8"/>
                  </a:lnTo>
                  <a:lnTo>
                    <a:pt x="69" y="4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9" y="17"/>
                  </a:lnTo>
                  <a:lnTo>
                    <a:pt x="86" y="28"/>
                  </a:lnTo>
                  <a:lnTo>
                    <a:pt x="92" y="36"/>
                  </a:lnTo>
                  <a:lnTo>
                    <a:pt x="101" y="51"/>
                  </a:lnTo>
                  <a:lnTo>
                    <a:pt x="103" y="60"/>
                  </a:lnTo>
                  <a:lnTo>
                    <a:pt x="103" y="64"/>
                  </a:lnTo>
                  <a:lnTo>
                    <a:pt x="105" y="71"/>
                  </a:lnTo>
                  <a:lnTo>
                    <a:pt x="104" y="75"/>
                  </a:lnTo>
                  <a:lnTo>
                    <a:pt x="104" y="82"/>
                  </a:lnTo>
                  <a:lnTo>
                    <a:pt x="103" y="85"/>
                  </a:lnTo>
                  <a:lnTo>
                    <a:pt x="103" y="87"/>
                  </a:lnTo>
                  <a:lnTo>
                    <a:pt x="103" y="91"/>
                  </a:lnTo>
                  <a:lnTo>
                    <a:pt x="103" y="94"/>
                  </a:lnTo>
                  <a:lnTo>
                    <a:pt x="103" y="97"/>
                  </a:lnTo>
                  <a:lnTo>
                    <a:pt x="103" y="98"/>
                  </a:lnTo>
                  <a:lnTo>
                    <a:pt x="104" y="99"/>
                  </a:lnTo>
                  <a:lnTo>
                    <a:pt x="106" y="97"/>
                  </a:lnTo>
                  <a:lnTo>
                    <a:pt x="108" y="97"/>
                  </a:lnTo>
                  <a:lnTo>
                    <a:pt x="108" y="101"/>
                  </a:lnTo>
                  <a:lnTo>
                    <a:pt x="105" y="110"/>
                  </a:lnTo>
                  <a:lnTo>
                    <a:pt x="103" y="118"/>
                  </a:lnTo>
                  <a:lnTo>
                    <a:pt x="101" y="124"/>
                  </a:lnTo>
                  <a:lnTo>
                    <a:pt x="97" y="129"/>
                  </a:lnTo>
                  <a:lnTo>
                    <a:pt x="93" y="131"/>
                  </a:lnTo>
                  <a:lnTo>
                    <a:pt x="90" y="132"/>
                  </a:lnTo>
                  <a:lnTo>
                    <a:pt x="84" y="132"/>
                  </a:lnTo>
                  <a:lnTo>
                    <a:pt x="80" y="132"/>
                  </a:lnTo>
                  <a:lnTo>
                    <a:pt x="76" y="132"/>
                  </a:lnTo>
                  <a:lnTo>
                    <a:pt x="75" y="134"/>
                  </a:lnTo>
                  <a:lnTo>
                    <a:pt x="73" y="136"/>
                  </a:lnTo>
                  <a:lnTo>
                    <a:pt x="74" y="138"/>
                  </a:lnTo>
                  <a:lnTo>
                    <a:pt x="74" y="141"/>
                  </a:lnTo>
                  <a:lnTo>
                    <a:pt x="72" y="140"/>
                  </a:lnTo>
                  <a:lnTo>
                    <a:pt x="69" y="139"/>
                  </a:lnTo>
                  <a:lnTo>
                    <a:pt x="65" y="139"/>
                  </a:lnTo>
                  <a:lnTo>
                    <a:pt x="64" y="138"/>
                  </a:lnTo>
                  <a:lnTo>
                    <a:pt x="62" y="135"/>
                  </a:lnTo>
                  <a:lnTo>
                    <a:pt x="60" y="136"/>
                  </a:lnTo>
                  <a:lnTo>
                    <a:pt x="57" y="137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49" y="140"/>
                  </a:lnTo>
                  <a:lnTo>
                    <a:pt x="50" y="142"/>
                  </a:lnTo>
                  <a:lnTo>
                    <a:pt x="52" y="144"/>
                  </a:lnTo>
                  <a:lnTo>
                    <a:pt x="52" y="147"/>
                  </a:lnTo>
                  <a:lnTo>
                    <a:pt x="49" y="147"/>
                  </a:lnTo>
                  <a:lnTo>
                    <a:pt x="47" y="145"/>
                  </a:lnTo>
                  <a:lnTo>
                    <a:pt x="46" y="142"/>
                  </a:lnTo>
                  <a:lnTo>
                    <a:pt x="45" y="142"/>
                  </a:lnTo>
                  <a:lnTo>
                    <a:pt x="42" y="142"/>
                  </a:lnTo>
                  <a:lnTo>
                    <a:pt x="42" y="145"/>
                  </a:lnTo>
                  <a:lnTo>
                    <a:pt x="43" y="147"/>
                  </a:lnTo>
                  <a:lnTo>
                    <a:pt x="45" y="149"/>
                  </a:lnTo>
                  <a:lnTo>
                    <a:pt x="42" y="153"/>
                  </a:lnTo>
                  <a:lnTo>
                    <a:pt x="41" y="154"/>
                  </a:lnTo>
                  <a:lnTo>
                    <a:pt x="40" y="156"/>
                  </a:lnTo>
                  <a:lnTo>
                    <a:pt x="35" y="153"/>
                  </a:lnTo>
                  <a:lnTo>
                    <a:pt x="36" y="150"/>
                  </a:lnTo>
                  <a:lnTo>
                    <a:pt x="38" y="148"/>
                  </a:lnTo>
                  <a:lnTo>
                    <a:pt x="38" y="147"/>
                  </a:lnTo>
                  <a:lnTo>
                    <a:pt x="38" y="145"/>
                  </a:lnTo>
                  <a:lnTo>
                    <a:pt x="31" y="150"/>
                  </a:lnTo>
                  <a:lnTo>
                    <a:pt x="27" y="156"/>
                  </a:lnTo>
                  <a:lnTo>
                    <a:pt x="25" y="156"/>
                  </a:lnTo>
                  <a:lnTo>
                    <a:pt x="24" y="154"/>
                  </a:lnTo>
                  <a:lnTo>
                    <a:pt x="23" y="154"/>
                  </a:lnTo>
                  <a:lnTo>
                    <a:pt x="18" y="158"/>
                  </a:lnTo>
                  <a:lnTo>
                    <a:pt x="18" y="161"/>
                  </a:lnTo>
                  <a:lnTo>
                    <a:pt x="16" y="161"/>
                  </a:lnTo>
                  <a:lnTo>
                    <a:pt x="15" y="160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0" y="151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3" y="147"/>
                  </a:lnTo>
                  <a:lnTo>
                    <a:pt x="16" y="147"/>
                  </a:lnTo>
                  <a:lnTo>
                    <a:pt x="15" y="145"/>
                  </a:lnTo>
                  <a:lnTo>
                    <a:pt x="15" y="145"/>
                  </a:lnTo>
                  <a:lnTo>
                    <a:pt x="17" y="144"/>
                  </a:lnTo>
                  <a:lnTo>
                    <a:pt x="18" y="142"/>
                  </a:lnTo>
                  <a:lnTo>
                    <a:pt x="17" y="142"/>
                  </a:lnTo>
                  <a:lnTo>
                    <a:pt x="15" y="143"/>
                  </a:lnTo>
                  <a:lnTo>
                    <a:pt x="13" y="142"/>
                  </a:lnTo>
                  <a:lnTo>
                    <a:pt x="12" y="138"/>
                  </a:lnTo>
                  <a:lnTo>
                    <a:pt x="10" y="134"/>
                  </a:lnTo>
                  <a:lnTo>
                    <a:pt x="9" y="131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4" y="119"/>
                  </a:lnTo>
                  <a:lnTo>
                    <a:pt x="15" y="118"/>
                  </a:lnTo>
                  <a:lnTo>
                    <a:pt x="18" y="116"/>
                  </a:lnTo>
                  <a:lnTo>
                    <a:pt x="19" y="115"/>
                  </a:lnTo>
                  <a:lnTo>
                    <a:pt x="17" y="114"/>
                  </a:lnTo>
                  <a:lnTo>
                    <a:pt x="15" y="114"/>
                  </a:lnTo>
                  <a:lnTo>
                    <a:pt x="15" y="112"/>
                  </a:lnTo>
                  <a:lnTo>
                    <a:pt x="17" y="111"/>
                  </a:lnTo>
                  <a:lnTo>
                    <a:pt x="18" y="110"/>
                  </a:lnTo>
                  <a:lnTo>
                    <a:pt x="22" y="107"/>
                  </a:lnTo>
                  <a:lnTo>
                    <a:pt x="23" y="104"/>
                  </a:lnTo>
                  <a:lnTo>
                    <a:pt x="22" y="103"/>
                  </a:lnTo>
                  <a:lnTo>
                    <a:pt x="19" y="102"/>
                  </a:lnTo>
                  <a:lnTo>
                    <a:pt x="20" y="100"/>
                  </a:lnTo>
                  <a:lnTo>
                    <a:pt x="21" y="99"/>
                  </a:lnTo>
                  <a:lnTo>
                    <a:pt x="21" y="97"/>
                  </a:lnTo>
                  <a:lnTo>
                    <a:pt x="18" y="95"/>
                  </a:lnTo>
                  <a:lnTo>
                    <a:pt x="17" y="93"/>
                  </a:lnTo>
                  <a:lnTo>
                    <a:pt x="17" y="90"/>
                  </a:lnTo>
                  <a:lnTo>
                    <a:pt x="17" y="86"/>
                  </a:lnTo>
                  <a:lnTo>
                    <a:pt x="17" y="83"/>
                  </a:lnTo>
                  <a:lnTo>
                    <a:pt x="17" y="81"/>
                  </a:lnTo>
                  <a:lnTo>
                    <a:pt x="15" y="77"/>
                  </a:lnTo>
                  <a:lnTo>
                    <a:pt x="15" y="73"/>
                  </a:lnTo>
                  <a:lnTo>
                    <a:pt x="13" y="74"/>
                  </a:lnTo>
                  <a:lnTo>
                    <a:pt x="12" y="75"/>
                  </a:lnTo>
                  <a:lnTo>
                    <a:pt x="7" y="73"/>
                  </a:lnTo>
                  <a:lnTo>
                    <a:pt x="6" y="73"/>
                  </a:lnTo>
                  <a:lnTo>
                    <a:pt x="5" y="70"/>
                  </a:lnTo>
                  <a:lnTo>
                    <a:pt x="7" y="67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5" y="62"/>
                  </a:lnTo>
                  <a:lnTo>
                    <a:pt x="18" y="61"/>
                  </a:lnTo>
                  <a:lnTo>
                    <a:pt x="21" y="63"/>
                  </a:lnTo>
                  <a:lnTo>
                    <a:pt x="24" y="63"/>
                  </a:lnTo>
                  <a:lnTo>
                    <a:pt x="25" y="68"/>
                  </a:lnTo>
                  <a:lnTo>
                    <a:pt x="26" y="68"/>
                  </a:lnTo>
                  <a:lnTo>
                    <a:pt x="27" y="67"/>
                  </a:lnTo>
                  <a:lnTo>
                    <a:pt x="29" y="65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6" y="63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3" y="54"/>
                  </a:lnTo>
                  <a:lnTo>
                    <a:pt x="24" y="51"/>
                  </a:lnTo>
                  <a:lnTo>
                    <a:pt x="21" y="46"/>
                  </a:lnTo>
                  <a:lnTo>
                    <a:pt x="19" y="45"/>
                  </a:lnTo>
                  <a:lnTo>
                    <a:pt x="20" y="41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7" y="34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19" y="3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5" name="Freeform 578">
              <a:extLst>
                <a:ext uri="{FF2B5EF4-FFF2-40B4-BE49-F238E27FC236}">
                  <a16:creationId xmlns:a16="http://schemas.microsoft.com/office/drawing/2014/main" id="{9699A1C0-4C7E-444B-8AEF-46F31E6AD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9825" y="8506557"/>
              <a:ext cx="27478" cy="16488"/>
            </a:xfrm>
            <a:custGeom>
              <a:avLst/>
              <a:gdLst>
                <a:gd name="T0" fmla="*/ 5 w 24"/>
                <a:gd name="T1" fmla="*/ 11 h 13"/>
                <a:gd name="T2" fmla="*/ 3 w 24"/>
                <a:gd name="T3" fmla="*/ 12 h 13"/>
                <a:gd name="T4" fmla="*/ 2 w 24"/>
                <a:gd name="T5" fmla="*/ 12 h 13"/>
                <a:gd name="T6" fmla="*/ 2 w 24"/>
                <a:gd name="T7" fmla="*/ 11 h 13"/>
                <a:gd name="T8" fmla="*/ 1 w 24"/>
                <a:gd name="T9" fmla="*/ 10 h 13"/>
                <a:gd name="T10" fmla="*/ 0 w 24"/>
                <a:gd name="T11" fmla="*/ 8 h 13"/>
                <a:gd name="T12" fmla="*/ 1 w 24"/>
                <a:gd name="T13" fmla="*/ 6 h 13"/>
                <a:gd name="T14" fmla="*/ 5 w 24"/>
                <a:gd name="T15" fmla="*/ 3 h 13"/>
                <a:gd name="T16" fmla="*/ 16 w 24"/>
                <a:gd name="T17" fmla="*/ 0 h 13"/>
                <a:gd name="T18" fmla="*/ 18 w 24"/>
                <a:gd name="T19" fmla="*/ 0 h 13"/>
                <a:gd name="T20" fmla="*/ 23 w 24"/>
                <a:gd name="T21" fmla="*/ 1 h 13"/>
                <a:gd name="T22" fmla="*/ 23 w 24"/>
                <a:gd name="T23" fmla="*/ 3 h 13"/>
                <a:gd name="T24" fmla="*/ 23 w 24"/>
                <a:gd name="T25" fmla="*/ 6 h 13"/>
                <a:gd name="T26" fmla="*/ 21 w 24"/>
                <a:gd name="T27" fmla="*/ 7 h 13"/>
                <a:gd name="T28" fmla="*/ 16 w 24"/>
                <a:gd name="T29" fmla="*/ 10 h 13"/>
                <a:gd name="T30" fmla="*/ 13 w 24"/>
                <a:gd name="T31" fmla="*/ 11 h 13"/>
                <a:gd name="T32" fmla="*/ 5 w 24"/>
                <a:gd name="T3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3">
                  <a:moveTo>
                    <a:pt x="5" y="11"/>
                  </a:moveTo>
                  <a:lnTo>
                    <a:pt x="3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1" y="6"/>
                  </a:lnTo>
                  <a:lnTo>
                    <a:pt x="5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1" y="7"/>
                  </a:lnTo>
                  <a:lnTo>
                    <a:pt x="16" y="10"/>
                  </a:lnTo>
                  <a:lnTo>
                    <a:pt x="13" y="11"/>
                  </a:lnTo>
                  <a:lnTo>
                    <a:pt x="5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6" name="Freeform 579">
              <a:extLst>
                <a:ext uri="{FF2B5EF4-FFF2-40B4-BE49-F238E27FC236}">
                  <a16:creationId xmlns:a16="http://schemas.microsoft.com/office/drawing/2014/main" id="{6805E2A7-B3D5-4D65-B43D-A3018AD46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6311" y="8468093"/>
              <a:ext cx="5494" cy="5494"/>
            </a:xfrm>
            <a:custGeom>
              <a:avLst/>
              <a:gdLst>
                <a:gd name="T0" fmla="*/ 4 w 5"/>
                <a:gd name="T1" fmla="*/ 2 h 5"/>
                <a:gd name="T2" fmla="*/ 4 w 5"/>
                <a:gd name="T3" fmla="*/ 4 h 5"/>
                <a:gd name="T4" fmla="*/ 2 w 5"/>
                <a:gd name="T5" fmla="*/ 3 h 5"/>
                <a:gd name="T6" fmla="*/ 0 w 5"/>
                <a:gd name="T7" fmla="*/ 2 h 5"/>
                <a:gd name="T8" fmla="*/ 0 w 5"/>
                <a:gd name="T9" fmla="*/ 0 h 5"/>
                <a:gd name="T10" fmla="*/ 2 w 5"/>
                <a:gd name="T11" fmla="*/ 0 h 5"/>
                <a:gd name="T12" fmla="*/ 4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lnTo>
                    <a:pt x="4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7" name="Freeform 580">
              <a:extLst>
                <a:ext uri="{FF2B5EF4-FFF2-40B4-BE49-F238E27FC236}">
                  <a16:creationId xmlns:a16="http://schemas.microsoft.com/office/drawing/2014/main" id="{F8A1C608-40A1-4FF6-A2F3-A38368718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9825" y="8462596"/>
              <a:ext cx="10991" cy="10991"/>
            </a:xfrm>
            <a:custGeom>
              <a:avLst/>
              <a:gdLst>
                <a:gd name="T0" fmla="*/ 4 w 10"/>
                <a:gd name="T1" fmla="*/ 7 h 8"/>
                <a:gd name="T2" fmla="*/ 2 w 10"/>
                <a:gd name="T3" fmla="*/ 7 h 8"/>
                <a:gd name="T4" fmla="*/ 1 w 10"/>
                <a:gd name="T5" fmla="*/ 6 h 8"/>
                <a:gd name="T6" fmla="*/ 0 w 10"/>
                <a:gd name="T7" fmla="*/ 6 h 8"/>
                <a:gd name="T8" fmla="*/ 1 w 10"/>
                <a:gd name="T9" fmla="*/ 4 h 8"/>
                <a:gd name="T10" fmla="*/ 4 w 10"/>
                <a:gd name="T11" fmla="*/ 1 h 8"/>
                <a:gd name="T12" fmla="*/ 4 w 10"/>
                <a:gd name="T13" fmla="*/ 0 h 8"/>
                <a:gd name="T14" fmla="*/ 7 w 10"/>
                <a:gd name="T15" fmla="*/ 1 h 8"/>
                <a:gd name="T16" fmla="*/ 9 w 10"/>
                <a:gd name="T17" fmla="*/ 2 h 8"/>
                <a:gd name="T18" fmla="*/ 7 w 10"/>
                <a:gd name="T19" fmla="*/ 5 h 8"/>
                <a:gd name="T20" fmla="*/ 4 w 10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8">
                  <a:moveTo>
                    <a:pt x="4" y="7"/>
                  </a:moveTo>
                  <a:lnTo>
                    <a:pt x="2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1"/>
                  </a:lnTo>
                  <a:lnTo>
                    <a:pt x="4" y="0"/>
                  </a:lnTo>
                  <a:lnTo>
                    <a:pt x="7" y="1"/>
                  </a:lnTo>
                  <a:lnTo>
                    <a:pt x="9" y="2"/>
                  </a:lnTo>
                  <a:lnTo>
                    <a:pt x="7" y="5"/>
                  </a:lnTo>
                  <a:lnTo>
                    <a:pt x="4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8" name="Freeform 581">
              <a:extLst>
                <a:ext uri="{FF2B5EF4-FFF2-40B4-BE49-F238E27FC236}">
                  <a16:creationId xmlns:a16="http://schemas.microsoft.com/office/drawing/2014/main" id="{D4DEDCA7-AEF5-45F6-950E-141D4C29E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0273" y="8457102"/>
              <a:ext cx="5494" cy="5494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2 w 3"/>
                <a:gd name="T7" fmla="*/ 0 h 4"/>
                <a:gd name="T8" fmla="*/ 2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9" name="Freeform 582">
              <a:extLst>
                <a:ext uri="{FF2B5EF4-FFF2-40B4-BE49-F238E27FC236}">
                  <a16:creationId xmlns:a16="http://schemas.microsoft.com/office/drawing/2014/main" id="{908BC1C4-0FE8-47CB-9752-7E54FEA4A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4331" y="8446113"/>
              <a:ext cx="10991" cy="10991"/>
            </a:xfrm>
            <a:custGeom>
              <a:avLst/>
              <a:gdLst>
                <a:gd name="T0" fmla="*/ 6 w 7"/>
                <a:gd name="T1" fmla="*/ 7 h 9"/>
                <a:gd name="T2" fmla="*/ 5 w 7"/>
                <a:gd name="T3" fmla="*/ 8 h 9"/>
                <a:gd name="T4" fmla="*/ 4 w 7"/>
                <a:gd name="T5" fmla="*/ 8 h 9"/>
                <a:gd name="T6" fmla="*/ 2 w 7"/>
                <a:gd name="T7" fmla="*/ 5 h 9"/>
                <a:gd name="T8" fmla="*/ 2 w 7"/>
                <a:gd name="T9" fmla="*/ 3 h 9"/>
                <a:gd name="T10" fmla="*/ 0 w 7"/>
                <a:gd name="T11" fmla="*/ 2 h 9"/>
                <a:gd name="T12" fmla="*/ 2 w 7"/>
                <a:gd name="T13" fmla="*/ 0 h 9"/>
                <a:gd name="T14" fmla="*/ 5 w 7"/>
                <a:gd name="T15" fmla="*/ 3 h 9"/>
                <a:gd name="T16" fmla="*/ 6 w 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6" y="7"/>
                  </a:moveTo>
                  <a:lnTo>
                    <a:pt x="5" y="8"/>
                  </a:lnTo>
                  <a:lnTo>
                    <a:pt x="4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3"/>
                  </a:lnTo>
                  <a:lnTo>
                    <a:pt x="6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0" name="Freeform 583">
              <a:extLst>
                <a:ext uri="{FF2B5EF4-FFF2-40B4-BE49-F238E27FC236}">
                  <a16:creationId xmlns:a16="http://schemas.microsoft.com/office/drawing/2014/main" id="{B3D1AAB6-4879-420C-B934-A56C572CE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5766" y="8446113"/>
              <a:ext cx="10991" cy="10991"/>
            </a:xfrm>
            <a:custGeom>
              <a:avLst/>
              <a:gdLst>
                <a:gd name="T0" fmla="*/ 6 w 7"/>
                <a:gd name="T1" fmla="*/ 4 h 9"/>
                <a:gd name="T2" fmla="*/ 6 w 7"/>
                <a:gd name="T3" fmla="*/ 8 h 9"/>
                <a:gd name="T4" fmla="*/ 4 w 7"/>
                <a:gd name="T5" fmla="*/ 8 h 9"/>
                <a:gd name="T6" fmla="*/ 3 w 7"/>
                <a:gd name="T7" fmla="*/ 6 h 9"/>
                <a:gd name="T8" fmla="*/ 1 w 7"/>
                <a:gd name="T9" fmla="*/ 7 h 9"/>
                <a:gd name="T10" fmla="*/ 1 w 7"/>
                <a:gd name="T11" fmla="*/ 7 h 9"/>
                <a:gd name="T12" fmla="*/ 0 w 7"/>
                <a:gd name="T13" fmla="*/ 4 h 9"/>
                <a:gd name="T14" fmla="*/ 0 w 7"/>
                <a:gd name="T15" fmla="*/ 1 h 9"/>
                <a:gd name="T16" fmla="*/ 2 w 7"/>
                <a:gd name="T17" fmla="*/ 0 h 9"/>
                <a:gd name="T18" fmla="*/ 3 w 7"/>
                <a:gd name="T19" fmla="*/ 1 h 9"/>
                <a:gd name="T20" fmla="*/ 6 w 7"/>
                <a:gd name="T21" fmla="*/ 1 h 9"/>
                <a:gd name="T22" fmla="*/ 6 w 7"/>
                <a:gd name="T2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9">
                  <a:moveTo>
                    <a:pt x="6" y="4"/>
                  </a:moveTo>
                  <a:lnTo>
                    <a:pt x="6" y="8"/>
                  </a:lnTo>
                  <a:lnTo>
                    <a:pt x="4" y="8"/>
                  </a:lnTo>
                  <a:lnTo>
                    <a:pt x="3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6" y="1"/>
                  </a:lnTo>
                  <a:lnTo>
                    <a:pt x="6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1" name="Freeform 584">
              <a:extLst>
                <a:ext uri="{FF2B5EF4-FFF2-40B4-BE49-F238E27FC236}">
                  <a16:creationId xmlns:a16="http://schemas.microsoft.com/office/drawing/2014/main" id="{14D71249-041B-473F-BBE1-71EBEA0FD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7748" y="8440616"/>
              <a:ext cx="10991" cy="10991"/>
            </a:xfrm>
            <a:custGeom>
              <a:avLst/>
              <a:gdLst>
                <a:gd name="T0" fmla="*/ 7 w 8"/>
                <a:gd name="T1" fmla="*/ 7 h 11"/>
                <a:gd name="T2" fmla="*/ 5 w 8"/>
                <a:gd name="T3" fmla="*/ 10 h 11"/>
                <a:gd name="T4" fmla="*/ 1 w 8"/>
                <a:gd name="T5" fmla="*/ 7 h 11"/>
                <a:gd name="T6" fmla="*/ 0 w 8"/>
                <a:gd name="T7" fmla="*/ 5 h 11"/>
                <a:gd name="T8" fmla="*/ 3 w 8"/>
                <a:gd name="T9" fmla="*/ 2 h 11"/>
                <a:gd name="T10" fmla="*/ 6 w 8"/>
                <a:gd name="T11" fmla="*/ 0 h 11"/>
                <a:gd name="T12" fmla="*/ 7 w 8"/>
                <a:gd name="T13" fmla="*/ 0 h 11"/>
                <a:gd name="T14" fmla="*/ 7 w 8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1">
                  <a:moveTo>
                    <a:pt x="7" y="7"/>
                  </a:moveTo>
                  <a:lnTo>
                    <a:pt x="5" y="10"/>
                  </a:lnTo>
                  <a:lnTo>
                    <a:pt x="1" y="7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2" name="Freeform 585">
              <a:extLst>
                <a:ext uri="{FF2B5EF4-FFF2-40B4-BE49-F238E27FC236}">
                  <a16:creationId xmlns:a16="http://schemas.microsoft.com/office/drawing/2014/main" id="{01DEF8AD-A3C4-4544-A850-1F4DD9A90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5322" y="8369179"/>
              <a:ext cx="5494" cy="10991"/>
            </a:xfrm>
            <a:custGeom>
              <a:avLst/>
              <a:gdLst>
                <a:gd name="T0" fmla="*/ 3 w 4"/>
                <a:gd name="T1" fmla="*/ 4 h 8"/>
                <a:gd name="T2" fmla="*/ 2 w 4"/>
                <a:gd name="T3" fmla="*/ 7 h 8"/>
                <a:gd name="T4" fmla="*/ 0 w 4"/>
                <a:gd name="T5" fmla="*/ 6 h 8"/>
                <a:gd name="T6" fmla="*/ 0 w 4"/>
                <a:gd name="T7" fmla="*/ 0 h 8"/>
                <a:gd name="T8" fmla="*/ 2 w 4"/>
                <a:gd name="T9" fmla="*/ 2 h 8"/>
                <a:gd name="T10" fmla="*/ 3 w 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3" y="4"/>
                  </a:moveTo>
                  <a:lnTo>
                    <a:pt x="2" y="7"/>
                  </a:lnTo>
                  <a:lnTo>
                    <a:pt x="0" y="6"/>
                  </a:lnTo>
                  <a:lnTo>
                    <a:pt x="0" y="0"/>
                  </a:lnTo>
                  <a:lnTo>
                    <a:pt x="2" y="2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3" name="Freeform 586">
              <a:extLst>
                <a:ext uri="{FF2B5EF4-FFF2-40B4-BE49-F238E27FC236}">
                  <a16:creationId xmlns:a16="http://schemas.microsoft.com/office/drawing/2014/main" id="{C1DCE0F8-0F94-487D-9932-2068E3302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5670" y="8325218"/>
              <a:ext cx="5497" cy="5494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4 h 5"/>
                <a:gd name="T4" fmla="*/ 0 w 5"/>
                <a:gd name="T5" fmla="*/ 3 h 5"/>
                <a:gd name="T6" fmla="*/ 0 w 5"/>
                <a:gd name="T7" fmla="*/ 2 h 5"/>
                <a:gd name="T8" fmla="*/ 1 w 5"/>
                <a:gd name="T9" fmla="*/ 0 h 5"/>
                <a:gd name="T10" fmla="*/ 3 w 5"/>
                <a:gd name="T11" fmla="*/ 0 h 5"/>
                <a:gd name="T12" fmla="*/ 4 w 5"/>
                <a:gd name="T13" fmla="*/ 1 h 5"/>
                <a:gd name="T14" fmla="*/ 4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4" name="Freeform 587">
              <a:extLst>
                <a:ext uri="{FF2B5EF4-FFF2-40B4-BE49-F238E27FC236}">
                  <a16:creationId xmlns:a16="http://schemas.microsoft.com/office/drawing/2014/main" id="{89DA2719-8686-4A4F-AA16-6EC308A2A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0814" y="8308730"/>
              <a:ext cx="5497" cy="10991"/>
            </a:xfrm>
            <a:custGeom>
              <a:avLst/>
              <a:gdLst>
                <a:gd name="T0" fmla="*/ 5 w 6"/>
                <a:gd name="T1" fmla="*/ 4 h 10"/>
                <a:gd name="T2" fmla="*/ 5 w 6"/>
                <a:gd name="T3" fmla="*/ 9 h 10"/>
                <a:gd name="T4" fmla="*/ 3 w 6"/>
                <a:gd name="T5" fmla="*/ 9 h 10"/>
                <a:gd name="T6" fmla="*/ 2 w 6"/>
                <a:gd name="T7" fmla="*/ 8 h 10"/>
                <a:gd name="T8" fmla="*/ 1 w 6"/>
                <a:gd name="T9" fmla="*/ 7 h 10"/>
                <a:gd name="T10" fmla="*/ 0 w 6"/>
                <a:gd name="T11" fmla="*/ 2 h 10"/>
                <a:gd name="T12" fmla="*/ 1 w 6"/>
                <a:gd name="T13" fmla="*/ 0 h 10"/>
                <a:gd name="T14" fmla="*/ 4 w 6"/>
                <a:gd name="T15" fmla="*/ 2 h 10"/>
                <a:gd name="T16" fmla="*/ 5 w 6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0">
                  <a:moveTo>
                    <a:pt x="5" y="4"/>
                  </a:moveTo>
                  <a:lnTo>
                    <a:pt x="5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2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5" name="Freeform 588">
              <a:extLst>
                <a:ext uri="{FF2B5EF4-FFF2-40B4-BE49-F238E27FC236}">
                  <a16:creationId xmlns:a16="http://schemas.microsoft.com/office/drawing/2014/main" id="{643FADAF-98A9-4611-A939-869F2101B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9825" y="8275760"/>
              <a:ext cx="131884" cy="203324"/>
            </a:xfrm>
            <a:custGeom>
              <a:avLst/>
              <a:gdLst>
                <a:gd name="T0" fmla="*/ 15 w 104"/>
                <a:gd name="T1" fmla="*/ 30 h 162"/>
                <a:gd name="T2" fmla="*/ 21 w 104"/>
                <a:gd name="T3" fmla="*/ 20 h 162"/>
                <a:gd name="T4" fmla="*/ 28 w 104"/>
                <a:gd name="T5" fmla="*/ 13 h 162"/>
                <a:gd name="T6" fmla="*/ 41 w 104"/>
                <a:gd name="T7" fmla="*/ 12 h 162"/>
                <a:gd name="T8" fmla="*/ 49 w 104"/>
                <a:gd name="T9" fmla="*/ 12 h 162"/>
                <a:gd name="T10" fmla="*/ 59 w 104"/>
                <a:gd name="T11" fmla="*/ 11 h 162"/>
                <a:gd name="T12" fmla="*/ 64 w 104"/>
                <a:gd name="T13" fmla="*/ 4 h 162"/>
                <a:gd name="T14" fmla="*/ 74 w 104"/>
                <a:gd name="T15" fmla="*/ 17 h 162"/>
                <a:gd name="T16" fmla="*/ 96 w 104"/>
                <a:gd name="T17" fmla="*/ 51 h 162"/>
                <a:gd name="T18" fmla="*/ 100 w 104"/>
                <a:gd name="T19" fmla="*/ 71 h 162"/>
                <a:gd name="T20" fmla="*/ 98 w 104"/>
                <a:gd name="T21" fmla="*/ 85 h 162"/>
                <a:gd name="T22" fmla="*/ 98 w 104"/>
                <a:gd name="T23" fmla="*/ 94 h 162"/>
                <a:gd name="T24" fmla="*/ 99 w 104"/>
                <a:gd name="T25" fmla="*/ 99 h 162"/>
                <a:gd name="T26" fmla="*/ 103 w 104"/>
                <a:gd name="T27" fmla="*/ 101 h 162"/>
                <a:gd name="T28" fmla="*/ 96 w 104"/>
                <a:gd name="T29" fmla="*/ 124 h 162"/>
                <a:gd name="T30" fmla="*/ 85 w 104"/>
                <a:gd name="T31" fmla="*/ 132 h 162"/>
                <a:gd name="T32" fmla="*/ 71 w 104"/>
                <a:gd name="T33" fmla="*/ 132 h 162"/>
                <a:gd name="T34" fmla="*/ 69 w 104"/>
                <a:gd name="T35" fmla="*/ 138 h 162"/>
                <a:gd name="T36" fmla="*/ 64 w 104"/>
                <a:gd name="T37" fmla="*/ 139 h 162"/>
                <a:gd name="T38" fmla="*/ 57 w 104"/>
                <a:gd name="T39" fmla="*/ 135 h 162"/>
                <a:gd name="T40" fmla="*/ 47 w 104"/>
                <a:gd name="T41" fmla="*/ 138 h 162"/>
                <a:gd name="T42" fmla="*/ 45 w 104"/>
                <a:gd name="T43" fmla="*/ 142 h 162"/>
                <a:gd name="T44" fmla="*/ 44 w 104"/>
                <a:gd name="T45" fmla="*/ 147 h 162"/>
                <a:gd name="T46" fmla="*/ 40 w 104"/>
                <a:gd name="T47" fmla="*/ 142 h 162"/>
                <a:gd name="T48" fmla="*/ 38 w 104"/>
                <a:gd name="T49" fmla="*/ 147 h 162"/>
                <a:gd name="T50" fmla="*/ 36 w 104"/>
                <a:gd name="T51" fmla="*/ 154 h 162"/>
                <a:gd name="T52" fmla="*/ 31 w 104"/>
                <a:gd name="T53" fmla="*/ 150 h 162"/>
                <a:gd name="T54" fmla="*/ 33 w 104"/>
                <a:gd name="T55" fmla="*/ 145 h 162"/>
                <a:gd name="T56" fmla="*/ 20 w 104"/>
                <a:gd name="T57" fmla="*/ 156 h 162"/>
                <a:gd name="T58" fmla="*/ 13 w 104"/>
                <a:gd name="T59" fmla="*/ 158 h 162"/>
                <a:gd name="T60" fmla="*/ 10 w 104"/>
                <a:gd name="T61" fmla="*/ 160 h 162"/>
                <a:gd name="T62" fmla="*/ 5 w 104"/>
                <a:gd name="T63" fmla="*/ 151 h 162"/>
                <a:gd name="T64" fmla="*/ 8 w 104"/>
                <a:gd name="T65" fmla="*/ 147 h 162"/>
                <a:gd name="T66" fmla="*/ 10 w 104"/>
                <a:gd name="T67" fmla="*/ 145 h 162"/>
                <a:gd name="T68" fmla="*/ 12 w 104"/>
                <a:gd name="T69" fmla="*/ 142 h 162"/>
                <a:gd name="T70" fmla="*/ 7 w 104"/>
                <a:gd name="T71" fmla="*/ 138 h 162"/>
                <a:gd name="T72" fmla="*/ 6 w 104"/>
                <a:gd name="T73" fmla="*/ 128 h 162"/>
                <a:gd name="T74" fmla="*/ 10 w 104"/>
                <a:gd name="T75" fmla="*/ 118 h 162"/>
                <a:gd name="T76" fmla="*/ 12 w 104"/>
                <a:gd name="T77" fmla="*/ 114 h 162"/>
                <a:gd name="T78" fmla="*/ 12 w 104"/>
                <a:gd name="T79" fmla="*/ 111 h 162"/>
                <a:gd name="T80" fmla="*/ 18 w 104"/>
                <a:gd name="T81" fmla="*/ 104 h 162"/>
                <a:gd name="T82" fmla="*/ 15 w 104"/>
                <a:gd name="T83" fmla="*/ 100 h 162"/>
                <a:gd name="T84" fmla="*/ 13 w 104"/>
                <a:gd name="T85" fmla="*/ 95 h 162"/>
                <a:gd name="T86" fmla="*/ 12 w 104"/>
                <a:gd name="T87" fmla="*/ 86 h 162"/>
                <a:gd name="T88" fmla="*/ 10 w 104"/>
                <a:gd name="T89" fmla="*/ 77 h 162"/>
                <a:gd name="T90" fmla="*/ 7 w 104"/>
                <a:gd name="T91" fmla="*/ 75 h 162"/>
                <a:gd name="T92" fmla="*/ 0 w 104"/>
                <a:gd name="T93" fmla="*/ 70 h 162"/>
                <a:gd name="T94" fmla="*/ 8 w 104"/>
                <a:gd name="T95" fmla="*/ 63 h 162"/>
                <a:gd name="T96" fmla="*/ 16 w 104"/>
                <a:gd name="T97" fmla="*/ 63 h 162"/>
                <a:gd name="T98" fmla="*/ 21 w 104"/>
                <a:gd name="T99" fmla="*/ 68 h 162"/>
                <a:gd name="T100" fmla="*/ 24 w 104"/>
                <a:gd name="T101" fmla="*/ 64 h 162"/>
                <a:gd name="T102" fmla="*/ 19 w 104"/>
                <a:gd name="T103" fmla="*/ 58 h 162"/>
                <a:gd name="T104" fmla="*/ 19 w 104"/>
                <a:gd name="T105" fmla="*/ 51 h 162"/>
                <a:gd name="T106" fmla="*/ 15 w 104"/>
                <a:gd name="T107" fmla="*/ 41 h 162"/>
                <a:gd name="T108" fmla="*/ 12 w 104"/>
                <a:gd name="T109" fmla="*/ 34 h 162"/>
                <a:gd name="T110" fmla="*/ 14 w 104"/>
                <a:gd name="T111" fmla="*/ 3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4" h="162">
                  <a:moveTo>
                    <a:pt x="14" y="32"/>
                  </a:moveTo>
                  <a:lnTo>
                    <a:pt x="15" y="32"/>
                  </a:lnTo>
                  <a:lnTo>
                    <a:pt x="15" y="30"/>
                  </a:lnTo>
                  <a:lnTo>
                    <a:pt x="15" y="27"/>
                  </a:lnTo>
                  <a:lnTo>
                    <a:pt x="18" y="25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5" y="14"/>
                  </a:lnTo>
                  <a:lnTo>
                    <a:pt x="28" y="13"/>
                  </a:lnTo>
                  <a:lnTo>
                    <a:pt x="30" y="12"/>
                  </a:lnTo>
                  <a:lnTo>
                    <a:pt x="34" y="12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7" y="11"/>
                  </a:lnTo>
                  <a:lnTo>
                    <a:pt x="49" y="12"/>
                  </a:lnTo>
                  <a:lnTo>
                    <a:pt x="52" y="12"/>
                  </a:lnTo>
                  <a:lnTo>
                    <a:pt x="57" y="12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8"/>
                  </a:lnTo>
                  <a:lnTo>
                    <a:pt x="64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4" y="17"/>
                  </a:lnTo>
                  <a:lnTo>
                    <a:pt x="81" y="28"/>
                  </a:lnTo>
                  <a:lnTo>
                    <a:pt x="87" y="36"/>
                  </a:lnTo>
                  <a:lnTo>
                    <a:pt x="96" y="51"/>
                  </a:lnTo>
                  <a:lnTo>
                    <a:pt x="98" y="60"/>
                  </a:lnTo>
                  <a:lnTo>
                    <a:pt x="98" y="64"/>
                  </a:lnTo>
                  <a:lnTo>
                    <a:pt x="100" y="71"/>
                  </a:lnTo>
                  <a:lnTo>
                    <a:pt x="99" y="75"/>
                  </a:lnTo>
                  <a:lnTo>
                    <a:pt x="99" y="82"/>
                  </a:lnTo>
                  <a:lnTo>
                    <a:pt x="98" y="85"/>
                  </a:lnTo>
                  <a:lnTo>
                    <a:pt x="98" y="87"/>
                  </a:lnTo>
                  <a:lnTo>
                    <a:pt x="98" y="91"/>
                  </a:lnTo>
                  <a:lnTo>
                    <a:pt x="98" y="94"/>
                  </a:lnTo>
                  <a:lnTo>
                    <a:pt x="98" y="97"/>
                  </a:lnTo>
                  <a:lnTo>
                    <a:pt x="98" y="98"/>
                  </a:lnTo>
                  <a:lnTo>
                    <a:pt x="99" y="99"/>
                  </a:lnTo>
                  <a:lnTo>
                    <a:pt x="101" y="97"/>
                  </a:lnTo>
                  <a:lnTo>
                    <a:pt x="103" y="97"/>
                  </a:lnTo>
                  <a:lnTo>
                    <a:pt x="103" y="101"/>
                  </a:lnTo>
                  <a:lnTo>
                    <a:pt x="100" y="110"/>
                  </a:lnTo>
                  <a:lnTo>
                    <a:pt x="98" y="118"/>
                  </a:lnTo>
                  <a:lnTo>
                    <a:pt x="96" y="124"/>
                  </a:lnTo>
                  <a:lnTo>
                    <a:pt x="92" y="129"/>
                  </a:lnTo>
                  <a:lnTo>
                    <a:pt x="88" y="131"/>
                  </a:lnTo>
                  <a:lnTo>
                    <a:pt x="85" y="132"/>
                  </a:lnTo>
                  <a:lnTo>
                    <a:pt x="79" y="132"/>
                  </a:lnTo>
                  <a:lnTo>
                    <a:pt x="75" y="132"/>
                  </a:lnTo>
                  <a:lnTo>
                    <a:pt x="71" y="132"/>
                  </a:lnTo>
                  <a:lnTo>
                    <a:pt x="70" y="134"/>
                  </a:lnTo>
                  <a:lnTo>
                    <a:pt x="68" y="136"/>
                  </a:lnTo>
                  <a:lnTo>
                    <a:pt x="69" y="138"/>
                  </a:lnTo>
                  <a:lnTo>
                    <a:pt x="69" y="141"/>
                  </a:lnTo>
                  <a:lnTo>
                    <a:pt x="67" y="140"/>
                  </a:lnTo>
                  <a:lnTo>
                    <a:pt x="64" y="139"/>
                  </a:lnTo>
                  <a:lnTo>
                    <a:pt x="60" y="139"/>
                  </a:lnTo>
                  <a:lnTo>
                    <a:pt x="59" y="138"/>
                  </a:lnTo>
                  <a:lnTo>
                    <a:pt x="57" y="135"/>
                  </a:lnTo>
                  <a:lnTo>
                    <a:pt x="55" y="136"/>
                  </a:lnTo>
                  <a:lnTo>
                    <a:pt x="52" y="137"/>
                  </a:lnTo>
                  <a:lnTo>
                    <a:pt x="47" y="138"/>
                  </a:lnTo>
                  <a:lnTo>
                    <a:pt x="45" y="138"/>
                  </a:lnTo>
                  <a:lnTo>
                    <a:pt x="44" y="140"/>
                  </a:lnTo>
                  <a:lnTo>
                    <a:pt x="45" y="142"/>
                  </a:lnTo>
                  <a:lnTo>
                    <a:pt x="47" y="144"/>
                  </a:lnTo>
                  <a:lnTo>
                    <a:pt x="47" y="147"/>
                  </a:lnTo>
                  <a:lnTo>
                    <a:pt x="44" y="147"/>
                  </a:lnTo>
                  <a:lnTo>
                    <a:pt x="42" y="145"/>
                  </a:lnTo>
                  <a:lnTo>
                    <a:pt x="41" y="142"/>
                  </a:lnTo>
                  <a:lnTo>
                    <a:pt x="40" y="142"/>
                  </a:lnTo>
                  <a:lnTo>
                    <a:pt x="37" y="142"/>
                  </a:lnTo>
                  <a:lnTo>
                    <a:pt x="37" y="145"/>
                  </a:lnTo>
                  <a:lnTo>
                    <a:pt x="38" y="147"/>
                  </a:lnTo>
                  <a:lnTo>
                    <a:pt x="40" y="149"/>
                  </a:lnTo>
                  <a:lnTo>
                    <a:pt x="37" y="153"/>
                  </a:lnTo>
                  <a:lnTo>
                    <a:pt x="36" y="154"/>
                  </a:lnTo>
                  <a:lnTo>
                    <a:pt x="35" y="156"/>
                  </a:lnTo>
                  <a:lnTo>
                    <a:pt x="30" y="153"/>
                  </a:lnTo>
                  <a:lnTo>
                    <a:pt x="31" y="150"/>
                  </a:lnTo>
                  <a:lnTo>
                    <a:pt x="33" y="148"/>
                  </a:lnTo>
                  <a:lnTo>
                    <a:pt x="33" y="147"/>
                  </a:lnTo>
                  <a:lnTo>
                    <a:pt x="33" y="145"/>
                  </a:lnTo>
                  <a:lnTo>
                    <a:pt x="26" y="150"/>
                  </a:lnTo>
                  <a:lnTo>
                    <a:pt x="22" y="156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4"/>
                  </a:lnTo>
                  <a:lnTo>
                    <a:pt x="13" y="158"/>
                  </a:lnTo>
                  <a:lnTo>
                    <a:pt x="13" y="161"/>
                  </a:lnTo>
                  <a:lnTo>
                    <a:pt x="11" y="161"/>
                  </a:lnTo>
                  <a:lnTo>
                    <a:pt x="10" y="160"/>
                  </a:lnTo>
                  <a:lnTo>
                    <a:pt x="10" y="157"/>
                  </a:lnTo>
                  <a:lnTo>
                    <a:pt x="10" y="154"/>
                  </a:lnTo>
                  <a:lnTo>
                    <a:pt x="5" y="151"/>
                  </a:lnTo>
                  <a:lnTo>
                    <a:pt x="3" y="148"/>
                  </a:lnTo>
                  <a:lnTo>
                    <a:pt x="4" y="147"/>
                  </a:lnTo>
                  <a:lnTo>
                    <a:pt x="8" y="147"/>
                  </a:lnTo>
                  <a:lnTo>
                    <a:pt x="11" y="147"/>
                  </a:lnTo>
                  <a:lnTo>
                    <a:pt x="10" y="145"/>
                  </a:lnTo>
                  <a:lnTo>
                    <a:pt x="10" y="145"/>
                  </a:lnTo>
                  <a:lnTo>
                    <a:pt x="12" y="144"/>
                  </a:lnTo>
                  <a:lnTo>
                    <a:pt x="13" y="142"/>
                  </a:lnTo>
                  <a:lnTo>
                    <a:pt x="12" y="142"/>
                  </a:lnTo>
                  <a:lnTo>
                    <a:pt x="10" y="143"/>
                  </a:lnTo>
                  <a:lnTo>
                    <a:pt x="8" y="142"/>
                  </a:lnTo>
                  <a:lnTo>
                    <a:pt x="7" y="138"/>
                  </a:lnTo>
                  <a:lnTo>
                    <a:pt x="5" y="134"/>
                  </a:lnTo>
                  <a:lnTo>
                    <a:pt x="4" y="131"/>
                  </a:lnTo>
                  <a:lnTo>
                    <a:pt x="6" y="128"/>
                  </a:lnTo>
                  <a:lnTo>
                    <a:pt x="7" y="125"/>
                  </a:lnTo>
                  <a:lnTo>
                    <a:pt x="9" y="119"/>
                  </a:lnTo>
                  <a:lnTo>
                    <a:pt x="10" y="118"/>
                  </a:lnTo>
                  <a:lnTo>
                    <a:pt x="13" y="116"/>
                  </a:lnTo>
                  <a:lnTo>
                    <a:pt x="14" y="115"/>
                  </a:lnTo>
                  <a:lnTo>
                    <a:pt x="12" y="114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7" y="107"/>
                  </a:lnTo>
                  <a:lnTo>
                    <a:pt x="18" y="104"/>
                  </a:lnTo>
                  <a:lnTo>
                    <a:pt x="17" y="103"/>
                  </a:lnTo>
                  <a:lnTo>
                    <a:pt x="14" y="102"/>
                  </a:lnTo>
                  <a:lnTo>
                    <a:pt x="15" y="100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3" y="95"/>
                  </a:lnTo>
                  <a:lnTo>
                    <a:pt x="12" y="93"/>
                  </a:lnTo>
                  <a:lnTo>
                    <a:pt x="12" y="90"/>
                  </a:lnTo>
                  <a:lnTo>
                    <a:pt x="12" y="86"/>
                  </a:lnTo>
                  <a:lnTo>
                    <a:pt x="12" y="83"/>
                  </a:lnTo>
                  <a:lnTo>
                    <a:pt x="12" y="81"/>
                  </a:lnTo>
                  <a:lnTo>
                    <a:pt x="10" y="77"/>
                  </a:lnTo>
                  <a:lnTo>
                    <a:pt x="10" y="73"/>
                  </a:lnTo>
                  <a:lnTo>
                    <a:pt x="8" y="74"/>
                  </a:lnTo>
                  <a:lnTo>
                    <a:pt x="7" y="75"/>
                  </a:lnTo>
                  <a:lnTo>
                    <a:pt x="2" y="73"/>
                  </a:lnTo>
                  <a:lnTo>
                    <a:pt x="1" y="73"/>
                  </a:lnTo>
                  <a:lnTo>
                    <a:pt x="0" y="70"/>
                  </a:lnTo>
                  <a:lnTo>
                    <a:pt x="2" y="67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63"/>
                  </a:lnTo>
                  <a:lnTo>
                    <a:pt x="19" y="63"/>
                  </a:lnTo>
                  <a:lnTo>
                    <a:pt x="20" y="68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4" y="65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1" y="63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8" y="54"/>
                  </a:lnTo>
                  <a:lnTo>
                    <a:pt x="19" y="51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5" y="41"/>
                  </a:lnTo>
                  <a:lnTo>
                    <a:pt x="13" y="38"/>
                  </a:lnTo>
                  <a:lnTo>
                    <a:pt x="13" y="37"/>
                  </a:lnTo>
                  <a:lnTo>
                    <a:pt x="12" y="34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4" y="3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6" name="Freeform 589">
              <a:extLst>
                <a:ext uri="{FF2B5EF4-FFF2-40B4-BE49-F238E27FC236}">
                  <a16:creationId xmlns:a16="http://schemas.microsoft.com/office/drawing/2014/main" id="{2ED64C99-5CDA-4A20-B02A-39DBE44D4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4946" y="8660423"/>
              <a:ext cx="71435" cy="65943"/>
            </a:xfrm>
            <a:custGeom>
              <a:avLst/>
              <a:gdLst>
                <a:gd name="T0" fmla="*/ 50 w 58"/>
                <a:gd name="T1" fmla="*/ 17 h 55"/>
                <a:gd name="T2" fmla="*/ 48 w 58"/>
                <a:gd name="T3" fmla="*/ 15 h 55"/>
                <a:gd name="T4" fmla="*/ 47 w 58"/>
                <a:gd name="T5" fmla="*/ 9 h 55"/>
                <a:gd name="T6" fmla="*/ 47 w 58"/>
                <a:gd name="T7" fmla="*/ 7 h 55"/>
                <a:gd name="T8" fmla="*/ 48 w 58"/>
                <a:gd name="T9" fmla="*/ 5 h 55"/>
                <a:gd name="T10" fmla="*/ 51 w 58"/>
                <a:gd name="T11" fmla="*/ 5 h 55"/>
                <a:gd name="T12" fmla="*/ 54 w 58"/>
                <a:gd name="T13" fmla="*/ 13 h 55"/>
                <a:gd name="T14" fmla="*/ 52 w 58"/>
                <a:gd name="T15" fmla="*/ 16 h 55"/>
                <a:gd name="T16" fmla="*/ 43 w 58"/>
                <a:gd name="T17" fmla="*/ 5 h 55"/>
                <a:gd name="T18" fmla="*/ 46 w 58"/>
                <a:gd name="T19" fmla="*/ 14 h 55"/>
                <a:gd name="T20" fmla="*/ 48 w 58"/>
                <a:gd name="T21" fmla="*/ 18 h 55"/>
                <a:gd name="T22" fmla="*/ 46 w 58"/>
                <a:gd name="T23" fmla="*/ 17 h 55"/>
                <a:gd name="T24" fmla="*/ 39 w 58"/>
                <a:gd name="T25" fmla="*/ 21 h 55"/>
                <a:gd name="T26" fmla="*/ 36 w 58"/>
                <a:gd name="T27" fmla="*/ 24 h 55"/>
                <a:gd name="T28" fmla="*/ 42 w 58"/>
                <a:gd name="T29" fmla="*/ 25 h 55"/>
                <a:gd name="T30" fmla="*/ 46 w 58"/>
                <a:gd name="T31" fmla="*/ 26 h 55"/>
                <a:gd name="T32" fmla="*/ 47 w 58"/>
                <a:gd name="T33" fmla="*/ 31 h 55"/>
                <a:gd name="T34" fmla="*/ 52 w 58"/>
                <a:gd name="T35" fmla="*/ 41 h 55"/>
                <a:gd name="T36" fmla="*/ 55 w 58"/>
                <a:gd name="T37" fmla="*/ 48 h 55"/>
                <a:gd name="T38" fmla="*/ 57 w 58"/>
                <a:gd name="T39" fmla="*/ 54 h 55"/>
                <a:gd name="T40" fmla="*/ 46 w 58"/>
                <a:gd name="T41" fmla="*/ 54 h 55"/>
                <a:gd name="T42" fmla="*/ 34 w 58"/>
                <a:gd name="T43" fmla="*/ 54 h 55"/>
                <a:gd name="T44" fmla="*/ 30 w 58"/>
                <a:gd name="T45" fmla="*/ 47 h 55"/>
                <a:gd name="T46" fmla="*/ 27 w 58"/>
                <a:gd name="T47" fmla="*/ 38 h 55"/>
                <a:gd name="T48" fmla="*/ 13 w 58"/>
                <a:gd name="T49" fmla="*/ 36 h 55"/>
                <a:gd name="T50" fmla="*/ 0 w 58"/>
                <a:gd name="T51" fmla="*/ 34 h 55"/>
                <a:gd name="T52" fmla="*/ 7 w 58"/>
                <a:gd name="T53" fmla="*/ 26 h 55"/>
                <a:gd name="T54" fmla="*/ 13 w 58"/>
                <a:gd name="T55" fmla="*/ 15 h 55"/>
                <a:gd name="T56" fmla="*/ 17 w 58"/>
                <a:gd name="T57" fmla="*/ 5 h 55"/>
                <a:gd name="T58" fmla="*/ 18 w 58"/>
                <a:gd name="T59" fmla="*/ 3 h 55"/>
                <a:gd name="T60" fmla="*/ 23 w 58"/>
                <a:gd name="T61" fmla="*/ 1 h 55"/>
                <a:gd name="T62" fmla="*/ 33 w 58"/>
                <a:gd name="T63" fmla="*/ 0 h 55"/>
                <a:gd name="T64" fmla="*/ 36 w 58"/>
                <a:gd name="T65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5">
                  <a:moveTo>
                    <a:pt x="52" y="16"/>
                  </a:moveTo>
                  <a:lnTo>
                    <a:pt x="50" y="17"/>
                  </a:lnTo>
                  <a:lnTo>
                    <a:pt x="49" y="16"/>
                  </a:lnTo>
                  <a:lnTo>
                    <a:pt x="48" y="15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2" y="16"/>
                  </a:lnTo>
                  <a:close/>
                  <a:moveTo>
                    <a:pt x="43" y="4"/>
                  </a:moveTo>
                  <a:lnTo>
                    <a:pt x="43" y="5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7" y="18"/>
                  </a:lnTo>
                  <a:lnTo>
                    <a:pt x="46" y="17"/>
                  </a:lnTo>
                  <a:lnTo>
                    <a:pt x="43" y="16"/>
                  </a:lnTo>
                  <a:lnTo>
                    <a:pt x="39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5"/>
                  </a:lnTo>
                  <a:lnTo>
                    <a:pt x="43" y="24"/>
                  </a:lnTo>
                  <a:lnTo>
                    <a:pt x="46" y="26"/>
                  </a:lnTo>
                  <a:lnTo>
                    <a:pt x="47" y="28"/>
                  </a:lnTo>
                  <a:lnTo>
                    <a:pt x="47" y="31"/>
                  </a:lnTo>
                  <a:lnTo>
                    <a:pt x="50" y="39"/>
                  </a:lnTo>
                  <a:lnTo>
                    <a:pt x="52" y="41"/>
                  </a:lnTo>
                  <a:lnTo>
                    <a:pt x="54" y="46"/>
                  </a:lnTo>
                  <a:lnTo>
                    <a:pt x="55" y="48"/>
                  </a:lnTo>
                  <a:lnTo>
                    <a:pt x="56" y="51"/>
                  </a:lnTo>
                  <a:lnTo>
                    <a:pt x="57" y="54"/>
                  </a:lnTo>
                  <a:lnTo>
                    <a:pt x="52" y="54"/>
                  </a:lnTo>
                  <a:lnTo>
                    <a:pt x="46" y="54"/>
                  </a:lnTo>
                  <a:lnTo>
                    <a:pt x="40" y="54"/>
                  </a:lnTo>
                  <a:lnTo>
                    <a:pt x="34" y="54"/>
                  </a:lnTo>
                  <a:lnTo>
                    <a:pt x="31" y="51"/>
                  </a:lnTo>
                  <a:lnTo>
                    <a:pt x="30" y="47"/>
                  </a:lnTo>
                  <a:lnTo>
                    <a:pt x="29" y="44"/>
                  </a:lnTo>
                  <a:lnTo>
                    <a:pt x="27" y="38"/>
                  </a:lnTo>
                  <a:lnTo>
                    <a:pt x="18" y="37"/>
                  </a:lnTo>
                  <a:lnTo>
                    <a:pt x="13" y="36"/>
                  </a:lnTo>
                  <a:lnTo>
                    <a:pt x="6" y="35"/>
                  </a:lnTo>
                  <a:lnTo>
                    <a:pt x="0" y="34"/>
                  </a:lnTo>
                  <a:lnTo>
                    <a:pt x="4" y="29"/>
                  </a:lnTo>
                  <a:lnTo>
                    <a:pt x="7" y="26"/>
                  </a:lnTo>
                  <a:lnTo>
                    <a:pt x="11" y="20"/>
                  </a:lnTo>
                  <a:lnTo>
                    <a:pt x="13" y="15"/>
                  </a:lnTo>
                  <a:lnTo>
                    <a:pt x="15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7" name="Freeform 590">
              <a:extLst>
                <a:ext uri="{FF2B5EF4-FFF2-40B4-BE49-F238E27FC236}">
                  <a16:creationId xmlns:a16="http://schemas.microsoft.com/office/drawing/2014/main" id="{4C28FE37-C30F-44AC-8C5F-DEAA1DF17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5391" y="8665920"/>
              <a:ext cx="10991" cy="16483"/>
            </a:xfrm>
            <a:custGeom>
              <a:avLst/>
              <a:gdLst>
                <a:gd name="T0" fmla="*/ 5 w 8"/>
                <a:gd name="T1" fmla="*/ 12 h 14"/>
                <a:gd name="T2" fmla="*/ 3 w 8"/>
                <a:gd name="T3" fmla="*/ 13 h 14"/>
                <a:gd name="T4" fmla="*/ 2 w 8"/>
                <a:gd name="T5" fmla="*/ 12 h 14"/>
                <a:gd name="T6" fmla="*/ 1 w 8"/>
                <a:gd name="T7" fmla="*/ 11 h 14"/>
                <a:gd name="T8" fmla="*/ 0 w 8"/>
                <a:gd name="T9" fmla="*/ 6 h 14"/>
                <a:gd name="T10" fmla="*/ 0 w 8"/>
                <a:gd name="T11" fmla="*/ 5 h 14"/>
                <a:gd name="T12" fmla="*/ 0 w 8"/>
                <a:gd name="T13" fmla="*/ 4 h 14"/>
                <a:gd name="T14" fmla="*/ 0 w 8"/>
                <a:gd name="T15" fmla="*/ 3 h 14"/>
                <a:gd name="T16" fmla="*/ 1 w 8"/>
                <a:gd name="T17" fmla="*/ 3 h 14"/>
                <a:gd name="T18" fmla="*/ 1 w 8"/>
                <a:gd name="T19" fmla="*/ 1 h 14"/>
                <a:gd name="T20" fmla="*/ 3 w 8"/>
                <a:gd name="T21" fmla="*/ 0 h 14"/>
                <a:gd name="T22" fmla="*/ 4 w 8"/>
                <a:gd name="T23" fmla="*/ 1 h 14"/>
                <a:gd name="T24" fmla="*/ 7 w 8"/>
                <a:gd name="T25" fmla="*/ 7 h 14"/>
                <a:gd name="T26" fmla="*/ 7 w 8"/>
                <a:gd name="T27" fmla="*/ 9 h 14"/>
                <a:gd name="T28" fmla="*/ 7 w 8"/>
                <a:gd name="T29" fmla="*/ 10 h 14"/>
                <a:gd name="T30" fmla="*/ 5 w 8"/>
                <a:gd name="T3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4">
                  <a:moveTo>
                    <a:pt x="5" y="12"/>
                  </a:moveTo>
                  <a:lnTo>
                    <a:pt x="3" y="13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5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8" name="Freeform 591">
              <a:extLst>
                <a:ext uri="{FF2B5EF4-FFF2-40B4-BE49-F238E27FC236}">
                  <a16:creationId xmlns:a16="http://schemas.microsoft.com/office/drawing/2014/main" id="{AC35159B-2F0D-4A4E-95CE-1F4A077C6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4946" y="8660423"/>
              <a:ext cx="71435" cy="65943"/>
            </a:xfrm>
            <a:custGeom>
              <a:avLst/>
              <a:gdLst>
                <a:gd name="T0" fmla="*/ 43 w 58"/>
                <a:gd name="T1" fmla="*/ 4 h 55"/>
                <a:gd name="T2" fmla="*/ 43 w 58"/>
                <a:gd name="T3" fmla="*/ 5 h 55"/>
                <a:gd name="T4" fmla="*/ 44 w 58"/>
                <a:gd name="T5" fmla="*/ 9 h 55"/>
                <a:gd name="T6" fmla="*/ 46 w 58"/>
                <a:gd name="T7" fmla="*/ 14 h 55"/>
                <a:gd name="T8" fmla="*/ 48 w 58"/>
                <a:gd name="T9" fmla="*/ 16 h 55"/>
                <a:gd name="T10" fmla="*/ 48 w 58"/>
                <a:gd name="T11" fmla="*/ 18 h 55"/>
                <a:gd name="T12" fmla="*/ 47 w 58"/>
                <a:gd name="T13" fmla="*/ 18 h 55"/>
                <a:gd name="T14" fmla="*/ 46 w 58"/>
                <a:gd name="T15" fmla="*/ 17 h 55"/>
                <a:gd name="T16" fmla="*/ 43 w 58"/>
                <a:gd name="T17" fmla="*/ 16 h 55"/>
                <a:gd name="T18" fmla="*/ 39 w 58"/>
                <a:gd name="T19" fmla="*/ 21 h 55"/>
                <a:gd name="T20" fmla="*/ 36 w 58"/>
                <a:gd name="T21" fmla="*/ 23 h 55"/>
                <a:gd name="T22" fmla="*/ 36 w 58"/>
                <a:gd name="T23" fmla="*/ 24 h 55"/>
                <a:gd name="T24" fmla="*/ 39 w 58"/>
                <a:gd name="T25" fmla="*/ 25 h 55"/>
                <a:gd name="T26" fmla="*/ 42 w 58"/>
                <a:gd name="T27" fmla="*/ 25 h 55"/>
                <a:gd name="T28" fmla="*/ 43 w 58"/>
                <a:gd name="T29" fmla="*/ 24 h 55"/>
                <a:gd name="T30" fmla="*/ 46 w 58"/>
                <a:gd name="T31" fmla="*/ 26 h 55"/>
                <a:gd name="T32" fmla="*/ 47 w 58"/>
                <a:gd name="T33" fmla="*/ 28 h 55"/>
                <a:gd name="T34" fmla="*/ 47 w 58"/>
                <a:gd name="T35" fmla="*/ 31 h 55"/>
                <a:gd name="T36" fmla="*/ 50 w 58"/>
                <a:gd name="T37" fmla="*/ 39 h 55"/>
                <a:gd name="T38" fmla="*/ 52 w 58"/>
                <a:gd name="T39" fmla="*/ 41 h 55"/>
                <a:gd name="T40" fmla="*/ 54 w 58"/>
                <a:gd name="T41" fmla="*/ 46 h 55"/>
                <a:gd name="T42" fmla="*/ 55 w 58"/>
                <a:gd name="T43" fmla="*/ 48 h 55"/>
                <a:gd name="T44" fmla="*/ 56 w 58"/>
                <a:gd name="T45" fmla="*/ 51 h 55"/>
                <a:gd name="T46" fmla="*/ 57 w 58"/>
                <a:gd name="T47" fmla="*/ 54 h 55"/>
                <a:gd name="T48" fmla="*/ 52 w 58"/>
                <a:gd name="T49" fmla="*/ 54 h 55"/>
                <a:gd name="T50" fmla="*/ 46 w 58"/>
                <a:gd name="T51" fmla="*/ 54 h 55"/>
                <a:gd name="T52" fmla="*/ 40 w 58"/>
                <a:gd name="T53" fmla="*/ 54 h 55"/>
                <a:gd name="T54" fmla="*/ 34 w 58"/>
                <a:gd name="T55" fmla="*/ 54 h 55"/>
                <a:gd name="T56" fmla="*/ 31 w 58"/>
                <a:gd name="T57" fmla="*/ 51 h 55"/>
                <a:gd name="T58" fmla="*/ 30 w 58"/>
                <a:gd name="T59" fmla="*/ 47 h 55"/>
                <a:gd name="T60" fmla="*/ 29 w 58"/>
                <a:gd name="T61" fmla="*/ 44 h 55"/>
                <a:gd name="T62" fmla="*/ 27 w 58"/>
                <a:gd name="T63" fmla="*/ 38 h 55"/>
                <a:gd name="T64" fmla="*/ 18 w 58"/>
                <a:gd name="T65" fmla="*/ 37 h 55"/>
                <a:gd name="T66" fmla="*/ 13 w 58"/>
                <a:gd name="T67" fmla="*/ 36 h 55"/>
                <a:gd name="T68" fmla="*/ 6 w 58"/>
                <a:gd name="T69" fmla="*/ 35 h 55"/>
                <a:gd name="T70" fmla="*/ 0 w 58"/>
                <a:gd name="T71" fmla="*/ 34 h 55"/>
                <a:gd name="T72" fmla="*/ 4 w 58"/>
                <a:gd name="T73" fmla="*/ 29 h 55"/>
                <a:gd name="T74" fmla="*/ 7 w 58"/>
                <a:gd name="T75" fmla="*/ 26 h 55"/>
                <a:gd name="T76" fmla="*/ 11 w 58"/>
                <a:gd name="T77" fmla="*/ 20 h 55"/>
                <a:gd name="T78" fmla="*/ 13 w 58"/>
                <a:gd name="T79" fmla="*/ 15 h 55"/>
                <a:gd name="T80" fmla="*/ 15 w 58"/>
                <a:gd name="T81" fmla="*/ 9 h 55"/>
                <a:gd name="T82" fmla="*/ 17 w 58"/>
                <a:gd name="T83" fmla="*/ 5 h 55"/>
                <a:gd name="T84" fmla="*/ 17 w 58"/>
                <a:gd name="T85" fmla="*/ 5 h 55"/>
                <a:gd name="T86" fmla="*/ 18 w 58"/>
                <a:gd name="T87" fmla="*/ 3 h 55"/>
                <a:gd name="T88" fmla="*/ 20 w 58"/>
                <a:gd name="T89" fmla="*/ 2 h 55"/>
                <a:gd name="T90" fmla="*/ 23 w 58"/>
                <a:gd name="T91" fmla="*/ 1 h 55"/>
                <a:gd name="T92" fmla="*/ 29 w 58"/>
                <a:gd name="T93" fmla="*/ 0 h 55"/>
                <a:gd name="T94" fmla="*/ 33 w 58"/>
                <a:gd name="T95" fmla="*/ 0 h 55"/>
                <a:gd name="T96" fmla="*/ 34 w 58"/>
                <a:gd name="T97" fmla="*/ 0 h 55"/>
                <a:gd name="T98" fmla="*/ 36 w 58"/>
                <a:gd name="T99" fmla="*/ 1 h 55"/>
                <a:gd name="T100" fmla="*/ 43 w 58"/>
                <a:gd name="T101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55">
                  <a:moveTo>
                    <a:pt x="43" y="4"/>
                  </a:moveTo>
                  <a:lnTo>
                    <a:pt x="43" y="5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7" y="18"/>
                  </a:lnTo>
                  <a:lnTo>
                    <a:pt x="46" y="17"/>
                  </a:lnTo>
                  <a:lnTo>
                    <a:pt x="43" y="16"/>
                  </a:lnTo>
                  <a:lnTo>
                    <a:pt x="39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5"/>
                  </a:lnTo>
                  <a:lnTo>
                    <a:pt x="43" y="24"/>
                  </a:lnTo>
                  <a:lnTo>
                    <a:pt x="46" y="26"/>
                  </a:lnTo>
                  <a:lnTo>
                    <a:pt x="47" y="28"/>
                  </a:lnTo>
                  <a:lnTo>
                    <a:pt x="47" y="31"/>
                  </a:lnTo>
                  <a:lnTo>
                    <a:pt x="50" y="39"/>
                  </a:lnTo>
                  <a:lnTo>
                    <a:pt x="52" y="41"/>
                  </a:lnTo>
                  <a:lnTo>
                    <a:pt x="54" y="46"/>
                  </a:lnTo>
                  <a:lnTo>
                    <a:pt x="55" y="48"/>
                  </a:lnTo>
                  <a:lnTo>
                    <a:pt x="56" y="51"/>
                  </a:lnTo>
                  <a:lnTo>
                    <a:pt x="57" y="54"/>
                  </a:lnTo>
                  <a:lnTo>
                    <a:pt x="52" y="54"/>
                  </a:lnTo>
                  <a:lnTo>
                    <a:pt x="46" y="54"/>
                  </a:lnTo>
                  <a:lnTo>
                    <a:pt x="40" y="54"/>
                  </a:lnTo>
                  <a:lnTo>
                    <a:pt x="34" y="54"/>
                  </a:lnTo>
                  <a:lnTo>
                    <a:pt x="31" y="51"/>
                  </a:lnTo>
                  <a:lnTo>
                    <a:pt x="30" y="47"/>
                  </a:lnTo>
                  <a:lnTo>
                    <a:pt x="29" y="44"/>
                  </a:lnTo>
                  <a:lnTo>
                    <a:pt x="27" y="38"/>
                  </a:lnTo>
                  <a:lnTo>
                    <a:pt x="18" y="37"/>
                  </a:lnTo>
                  <a:lnTo>
                    <a:pt x="13" y="36"/>
                  </a:lnTo>
                  <a:lnTo>
                    <a:pt x="6" y="35"/>
                  </a:lnTo>
                  <a:lnTo>
                    <a:pt x="0" y="34"/>
                  </a:lnTo>
                  <a:lnTo>
                    <a:pt x="4" y="29"/>
                  </a:lnTo>
                  <a:lnTo>
                    <a:pt x="7" y="26"/>
                  </a:lnTo>
                  <a:lnTo>
                    <a:pt x="11" y="20"/>
                  </a:lnTo>
                  <a:lnTo>
                    <a:pt x="13" y="15"/>
                  </a:lnTo>
                  <a:lnTo>
                    <a:pt x="15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4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9" name="Freeform 592">
              <a:extLst>
                <a:ext uri="{FF2B5EF4-FFF2-40B4-BE49-F238E27FC236}">
                  <a16:creationId xmlns:a16="http://schemas.microsoft.com/office/drawing/2014/main" id="{2075D157-8E29-4E47-AF79-686437972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4946" y="7341577"/>
              <a:ext cx="1533158" cy="835269"/>
            </a:xfrm>
            <a:custGeom>
              <a:avLst/>
              <a:gdLst>
                <a:gd name="T0" fmla="*/ 113 w 1231"/>
                <a:gd name="T1" fmla="*/ 491 h 672"/>
                <a:gd name="T2" fmla="*/ 1185 w 1231"/>
                <a:gd name="T3" fmla="*/ 341 h 672"/>
                <a:gd name="T4" fmla="*/ 1163 w 1231"/>
                <a:gd name="T5" fmla="*/ 406 h 672"/>
                <a:gd name="T6" fmla="*/ 1102 w 1231"/>
                <a:gd name="T7" fmla="*/ 395 h 672"/>
                <a:gd name="T8" fmla="*/ 1087 w 1231"/>
                <a:gd name="T9" fmla="*/ 478 h 672"/>
                <a:gd name="T10" fmla="*/ 1034 w 1231"/>
                <a:gd name="T11" fmla="*/ 486 h 672"/>
                <a:gd name="T12" fmla="*/ 1021 w 1231"/>
                <a:gd name="T13" fmla="*/ 505 h 672"/>
                <a:gd name="T14" fmla="*/ 1031 w 1231"/>
                <a:gd name="T15" fmla="*/ 566 h 672"/>
                <a:gd name="T16" fmla="*/ 1014 w 1231"/>
                <a:gd name="T17" fmla="*/ 594 h 672"/>
                <a:gd name="T18" fmla="*/ 976 w 1231"/>
                <a:gd name="T19" fmla="*/ 584 h 672"/>
                <a:gd name="T20" fmla="*/ 903 w 1231"/>
                <a:gd name="T21" fmla="*/ 578 h 672"/>
                <a:gd name="T22" fmla="*/ 819 w 1231"/>
                <a:gd name="T23" fmla="*/ 571 h 672"/>
                <a:gd name="T24" fmla="*/ 760 w 1231"/>
                <a:gd name="T25" fmla="*/ 582 h 672"/>
                <a:gd name="T26" fmla="*/ 725 w 1231"/>
                <a:gd name="T27" fmla="*/ 614 h 672"/>
                <a:gd name="T28" fmla="*/ 676 w 1231"/>
                <a:gd name="T29" fmla="*/ 648 h 672"/>
                <a:gd name="T30" fmla="*/ 649 w 1231"/>
                <a:gd name="T31" fmla="*/ 655 h 672"/>
                <a:gd name="T32" fmla="*/ 603 w 1231"/>
                <a:gd name="T33" fmla="*/ 631 h 672"/>
                <a:gd name="T34" fmla="*/ 577 w 1231"/>
                <a:gd name="T35" fmla="*/ 576 h 672"/>
                <a:gd name="T36" fmla="*/ 520 w 1231"/>
                <a:gd name="T37" fmla="*/ 551 h 672"/>
                <a:gd name="T38" fmla="*/ 437 w 1231"/>
                <a:gd name="T39" fmla="*/ 523 h 672"/>
                <a:gd name="T40" fmla="*/ 368 w 1231"/>
                <a:gd name="T41" fmla="*/ 472 h 672"/>
                <a:gd name="T42" fmla="*/ 282 w 1231"/>
                <a:gd name="T43" fmla="*/ 501 h 672"/>
                <a:gd name="T44" fmla="*/ 274 w 1231"/>
                <a:gd name="T45" fmla="*/ 645 h 672"/>
                <a:gd name="T46" fmla="*/ 223 w 1231"/>
                <a:gd name="T47" fmla="*/ 602 h 672"/>
                <a:gd name="T48" fmla="*/ 179 w 1231"/>
                <a:gd name="T49" fmla="*/ 583 h 672"/>
                <a:gd name="T50" fmla="*/ 141 w 1231"/>
                <a:gd name="T51" fmla="*/ 565 h 672"/>
                <a:gd name="T52" fmla="*/ 111 w 1231"/>
                <a:gd name="T53" fmla="*/ 509 h 672"/>
                <a:gd name="T54" fmla="*/ 134 w 1231"/>
                <a:gd name="T55" fmla="*/ 492 h 672"/>
                <a:gd name="T56" fmla="*/ 189 w 1231"/>
                <a:gd name="T57" fmla="*/ 458 h 672"/>
                <a:gd name="T58" fmla="*/ 167 w 1231"/>
                <a:gd name="T59" fmla="*/ 412 h 672"/>
                <a:gd name="T60" fmla="*/ 102 w 1231"/>
                <a:gd name="T61" fmla="*/ 420 h 672"/>
                <a:gd name="T62" fmla="*/ 57 w 1231"/>
                <a:gd name="T63" fmla="*/ 420 h 672"/>
                <a:gd name="T64" fmla="*/ 45 w 1231"/>
                <a:gd name="T65" fmla="*/ 371 h 672"/>
                <a:gd name="T66" fmla="*/ 10 w 1231"/>
                <a:gd name="T67" fmla="*/ 313 h 672"/>
                <a:gd name="T68" fmla="*/ 27 w 1231"/>
                <a:gd name="T69" fmla="*/ 249 h 672"/>
                <a:gd name="T70" fmla="*/ 61 w 1231"/>
                <a:gd name="T71" fmla="*/ 239 h 672"/>
                <a:gd name="T72" fmla="*/ 122 w 1231"/>
                <a:gd name="T73" fmla="*/ 192 h 672"/>
                <a:gd name="T74" fmla="*/ 178 w 1231"/>
                <a:gd name="T75" fmla="*/ 196 h 672"/>
                <a:gd name="T76" fmla="*/ 228 w 1231"/>
                <a:gd name="T77" fmla="*/ 219 h 672"/>
                <a:gd name="T78" fmla="*/ 250 w 1231"/>
                <a:gd name="T79" fmla="*/ 223 h 672"/>
                <a:gd name="T80" fmla="*/ 319 w 1231"/>
                <a:gd name="T81" fmla="*/ 219 h 672"/>
                <a:gd name="T82" fmla="*/ 376 w 1231"/>
                <a:gd name="T83" fmla="*/ 236 h 672"/>
                <a:gd name="T84" fmla="*/ 424 w 1231"/>
                <a:gd name="T85" fmla="*/ 237 h 672"/>
                <a:gd name="T86" fmla="*/ 407 w 1231"/>
                <a:gd name="T87" fmla="*/ 178 h 672"/>
                <a:gd name="T88" fmla="*/ 441 w 1231"/>
                <a:gd name="T89" fmla="*/ 123 h 672"/>
                <a:gd name="T90" fmla="*/ 441 w 1231"/>
                <a:gd name="T91" fmla="*/ 100 h 672"/>
                <a:gd name="T92" fmla="*/ 439 w 1231"/>
                <a:gd name="T93" fmla="*/ 74 h 672"/>
                <a:gd name="T94" fmla="*/ 517 w 1231"/>
                <a:gd name="T95" fmla="*/ 59 h 672"/>
                <a:gd name="T96" fmla="*/ 569 w 1231"/>
                <a:gd name="T97" fmla="*/ 41 h 672"/>
                <a:gd name="T98" fmla="*/ 653 w 1231"/>
                <a:gd name="T99" fmla="*/ 14 h 672"/>
                <a:gd name="T100" fmla="*/ 721 w 1231"/>
                <a:gd name="T101" fmla="*/ 5 h 672"/>
                <a:gd name="T102" fmla="*/ 773 w 1231"/>
                <a:gd name="T103" fmla="*/ 55 h 672"/>
                <a:gd name="T104" fmla="*/ 805 w 1231"/>
                <a:gd name="T105" fmla="*/ 74 h 672"/>
                <a:gd name="T106" fmla="*/ 816 w 1231"/>
                <a:gd name="T107" fmla="*/ 94 h 672"/>
                <a:gd name="T108" fmla="*/ 869 w 1231"/>
                <a:gd name="T109" fmla="*/ 71 h 672"/>
                <a:gd name="T110" fmla="*/ 901 w 1231"/>
                <a:gd name="T111" fmla="*/ 69 h 672"/>
                <a:gd name="T112" fmla="*/ 1000 w 1231"/>
                <a:gd name="T113" fmla="*/ 213 h 672"/>
                <a:gd name="T114" fmla="*/ 1028 w 1231"/>
                <a:gd name="T115" fmla="*/ 208 h 672"/>
                <a:gd name="T116" fmla="*/ 1052 w 1231"/>
                <a:gd name="T117" fmla="*/ 231 h 672"/>
                <a:gd name="T118" fmla="*/ 1110 w 1231"/>
                <a:gd name="T119" fmla="*/ 221 h 672"/>
                <a:gd name="T120" fmla="*/ 1159 w 1231"/>
                <a:gd name="T121" fmla="*/ 271 h 672"/>
                <a:gd name="T122" fmla="*/ 1205 w 1231"/>
                <a:gd name="T123" fmla="*/ 28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1" h="672">
                  <a:moveTo>
                    <a:pt x="108" y="497"/>
                  </a:moveTo>
                  <a:lnTo>
                    <a:pt x="107" y="499"/>
                  </a:lnTo>
                  <a:lnTo>
                    <a:pt x="105" y="498"/>
                  </a:lnTo>
                  <a:lnTo>
                    <a:pt x="102" y="494"/>
                  </a:lnTo>
                  <a:lnTo>
                    <a:pt x="103" y="489"/>
                  </a:lnTo>
                  <a:lnTo>
                    <a:pt x="104" y="488"/>
                  </a:lnTo>
                  <a:lnTo>
                    <a:pt x="106" y="488"/>
                  </a:lnTo>
                  <a:lnTo>
                    <a:pt x="106" y="489"/>
                  </a:lnTo>
                  <a:lnTo>
                    <a:pt x="104" y="491"/>
                  </a:lnTo>
                  <a:lnTo>
                    <a:pt x="103" y="493"/>
                  </a:lnTo>
                  <a:lnTo>
                    <a:pt x="105" y="496"/>
                  </a:lnTo>
                  <a:lnTo>
                    <a:pt x="108" y="497"/>
                  </a:lnTo>
                  <a:close/>
                  <a:moveTo>
                    <a:pt x="112" y="492"/>
                  </a:moveTo>
                  <a:lnTo>
                    <a:pt x="111" y="493"/>
                  </a:lnTo>
                  <a:lnTo>
                    <a:pt x="110" y="490"/>
                  </a:lnTo>
                  <a:lnTo>
                    <a:pt x="111" y="488"/>
                  </a:lnTo>
                  <a:lnTo>
                    <a:pt x="113" y="488"/>
                  </a:lnTo>
                  <a:lnTo>
                    <a:pt x="113" y="491"/>
                  </a:lnTo>
                  <a:lnTo>
                    <a:pt x="112" y="492"/>
                  </a:lnTo>
                  <a:close/>
                  <a:moveTo>
                    <a:pt x="1230" y="310"/>
                  </a:moveTo>
                  <a:lnTo>
                    <a:pt x="1227" y="310"/>
                  </a:lnTo>
                  <a:lnTo>
                    <a:pt x="1221" y="309"/>
                  </a:lnTo>
                  <a:lnTo>
                    <a:pt x="1218" y="310"/>
                  </a:lnTo>
                  <a:lnTo>
                    <a:pt x="1216" y="310"/>
                  </a:lnTo>
                  <a:lnTo>
                    <a:pt x="1214" y="312"/>
                  </a:lnTo>
                  <a:lnTo>
                    <a:pt x="1213" y="314"/>
                  </a:lnTo>
                  <a:lnTo>
                    <a:pt x="1211" y="317"/>
                  </a:lnTo>
                  <a:lnTo>
                    <a:pt x="1213" y="321"/>
                  </a:lnTo>
                  <a:lnTo>
                    <a:pt x="1211" y="328"/>
                  </a:lnTo>
                  <a:lnTo>
                    <a:pt x="1210" y="331"/>
                  </a:lnTo>
                  <a:lnTo>
                    <a:pt x="1206" y="336"/>
                  </a:lnTo>
                  <a:lnTo>
                    <a:pt x="1204" y="337"/>
                  </a:lnTo>
                  <a:lnTo>
                    <a:pt x="1201" y="338"/>
                  </a:lnTo>
                  <a:lnTo>
                    <a:pt x="1198" y="339"/>
                  </a:lnTo>
                  <a:lnTo>
                    <a:pt x="1191" y="341"/>
                  </a:lnTo>
                  <a:lnTo>
                    <a:pt x="1185" y="341"/>
                  </a:lnTo>
                  <a:lnTo>
                    <a:pt x="1182" y="343"/>
                  </a:lnTo>
                  <a:lnTo>
                    <a:pt x="1180" y="346"/>
                  </a:lnTo>
                  <a:lnTo>
                    <a:pt x="1179" y="348"/>
                  </a:lnTo>
                  <a:lnTo>
                    <a:pt x="1178" y="351"/>
                  </a:lnTo>
                  <a:lnTo>
                    <a:pt x="1177" y="357"/>
                  </a:lnTo>
                  <a:lnTo>
                    <a:pt x="1175" y="363"/>
                  </a:lnTo>
                  <a:lnTo>
                    <a:pt x="1177" y="371"/>
                  </a:lnTo>
                  <a:lnTo>
                    <a:pt x="1177" y="379"/>
                  </a:lnTo>
                  <a:lnTo>
                    <a:pt x="1177" y="382"/>
                  </a:lnTo>
                  <a:lnTo>
                    <a:pt x="1179" y="387"/>
                  </a:lnTo>
                  <a:lnTo>
                    <a:pt x="1180" y="389"/>
                  </a:lnTo>
                  <a:lnTo>
                    <a:pt x="1179" y="393"/>
                  </a:lnTo>
                  <a:lnTo>
                    <a:pt x="1177" y="396"/>
                  </a:lnTo>
                  <a:lnTo>
                    <a:pt x="1175" y="400"/>
                  </a:lnTo>
                  <a:lnTo>
                    <a:pt x="1174" y="401"/>
                  </a:lnTo>
                  <a:lnTo>
                    <a:pt x="1170" y="402"/>
                  </a:lnTo>
                  <a:lnTo>
                    <a:pt x="1166" y="403"/>
                  </a:lnTo>
                  <a:lnTo>
                    <a:pt x="1163" y="406"/>
                  </a:lnTo>
                  <a:lnTo>
                    <a:pt x="1160" y="408"/>
                  </a:lnTo>
                  <a:lnTo>
                    <a:pt x="1155" y="411"/>
                  </a:lnTo>
                  <a:lnTo>
                    <a:pt x="1153" y="412"/>
                  </a:lnTo>
                  <a:lnTo>
                    <a:pt x="1152" y="410"/>
                  </a:lnTo>
                  <a:lnTo>
                    <a:pt x="1151" y="407"/>
                  </a:lnTo>
                  <a:lnTo>
                    <a:pt x="1149" y="406"/>
                  </a:lnTo>
                  <a:lnTo>
                    <a:pt x="1147" y="406"/>
                  </a:lnTo>
                  <a:lnTo>
                    <a:pt x="1146" y="406"/>
                  </a:lnTo>
                  <a:lnTo>
                    <a:pt x="1139" y="404"/>
                  </a:lnTo>
                  <a:lnTo>
                    <a:pt x="1136" y="404"/>
                  </a:lnTo>
                  <a:lnTo>
                    <a:pt x="1133" y="405"/>
                  </a:lnTo>
                  <a:lnTo>
                    <a:pt x="1130" y="406"/>
                  </a:lnTo>
                  <a:lnTo>
                    <a:pt x="1124" y="404"/>
                  </a:lnTo>
                  <a:lnTo>
                    <a:pt x="1120" y="403"/>
                  </a:lnTo>
                  <a:lnTo>
                    <a:pt x="1118" y="403"/>
                  </a:lnTo>
                  <a:lnTo>
                    <a:pt x="1112" y="399"/>
                  </a:lnTo>
                  <a:lnTo>
                    <a:pt x="1105" y="396"/>
                  </a:lnTo>
                  <a:lnTo>
                    <a:pt x="1102" y="395"/>
                  </a:lnTo>
                  <a:lnTo>
                    <a:pt x="1100" y="396"/>
                  </a:lnTo>
                  <a:lnTo>
                    <a:pt x="1100" y="398"/>
                  </a:lnTo>
                  <a:lnTo>
                    <a:pt x="1099" y="403"/>
                  </a:lnTo>
                  <a:lnTo>
                    <a:pt x="1098" y="406"/>
                  </a:lnTo>
                  <a:lnTo>
                    <a:pt x="1093" y="421"/>
                  </a:lnTo>
                  <a:lnTo>
                    <a:pt x="1090" y="431"/>
                  </a:lnTo>
                  <a:lnTo>
                    <a:pt x="1085" y="441"/>
                  </a:lnTo>
                  <a:lnTo>
                    <a:pt x="1084" y="448"/>
                  </a:lnTo>
                  <a:lnTo>
                    <a:pt x="1082" y="456"/>
                  </a:lnTo>
                  <a:lnTo>
                    <a:pt x="1079" y="462"/>
                  </a:lnTo>
                  <a:lnTo>
                    <a:pt x="1078" y="466"/>
                  </a:lnTo>
                  <a:lnTo>
                    <a:pt x="1078" y="467"/>
                  </a:lnTo>
                  <a:lnTo>
                    <a:pt x="1079" y="469"/>
                  </a:lnTo>
                  <a:lnTo>
                    <a:pt x="1083" y="471"/>
                  </a:lnTo>
                  <a:lnTo>
                    <a:pt x="1087" y="472"/>
                  </a:lnTo>
                  <a:lnTo>
                    <a:pt x="1087" y="473"/>
                  </a:lnTo>
                  <a:lnTo>
                    <a:pt x="1088" y="475"/>
                  </a:lnTo>
                  <a:lnTo>
                    <a:pt x="1087" y="478"/>
                  </a:lnTo>
                  <a:lnTo>
                    <a:pt x="1087" y="482"/>
                  </a:lnTo>
                  <a:lnTo>
                    <a:pt x="1085" y="484"/>
                  </a:lnTo>
                  <a:lnTo>
                    <a:pt x="1085" y="486"/>
                  </a:lnTo>
                  <a:lnTo>
                    <a:pt x="1083" y="486"/>
                  </a:lnTo>
                  <a:lnTo>
                    <a:pt x="1081" y="484"/>
                  </a:lnTo>
                  <a:lnTo>
                    <a:pt x="1079" y="482"/>
                  </a:lnTo>
                  <a:lnTo>
                    <a:pt x="1077" y="482"/>
                  </a:lnTo>
                  <a:lnTo>
                    <a:pt x="1073" y="483"/>
                  </a:lnTo>
                  <a:lnTo>
                    <a:pt x="1068" y="484"/>
                  </a:lnTo>
                  <a:lnTo>
                    <a:pt x="1067" y="484"/>
                  </a:lnTo>
                  <a:lnTo>
                    <a:pt x="1065" y="483"/>
                  </a:lnTo>
                  <a:lnTo>
                    <a:pt x="1062" y="482"/>
                  </a:lnTo>
                  <a:lnTo>
                    <a:pt x="1062" y="478"/>
                  </a:lnTo>
                  <a:lnTo>
                    <a:pt x="1060" y="476"/>
                  </a:lnTo>
                  <a:lnTo>
                    <a:pt x="1057" y="478"/>
                  </a:lnTo>
                  <a:lnTo>
                    <a:pt x="1049" y="480"/>
                  </a:lnTo>
                  <a:lnTo>
                    <a:pt x="1039" y="484"/>
                  </a:lnTo>
                  <a:lnTo>
                    <a:pt x="1034" y="486"/>
                  </a:lnTo>
                  <a:lnTo>
                    <a:pt x="1032" y="485"/>
                  </a:lnTo>
                  <a:lnTo>
                    <a:pt x="1027" y="486"/>
                  </a:lnTo>
                  <a:lnTo>
                    <a:pt x="1024" y="486"/>
                  </a:lnTo>
                  <a:lnTo>
                    <a:pt x="1021" y="488"/>
                  </a:lnTo>
                  <a:lnTo>
                    <a:pt x="1015" y="489"/>
                  </a:lnTo>
                  <a:lnTo>
                    <a:pt x="1010" y="491"/>
                  </a:lnTo>
                  <a:lnTo>
                    <a:pt x="1007" y="494"/>
                  </a:lnTo>
                  <a:lnTo>
                    <a:pt x="1005" y="496"/>
                  </a:lnTo>
                  <a:lnTo>
                    <a:pt x="1005" y="497"/>
                  </a:lnTo>
                  <a:lnTo>
                    <a:pt x="1007" y="499"/>
                  </a:lnTo>
                  <a:lnTo>
                    <a:pt x="1009" y="500"/>
                  </a:lnTo>
                  <a:lnTo>
                    <a:pt x="1012" y="499"/>
                  </a:lnTo>
                  <a:lnTo>
                    <a:pt x="1016" y="499"/>
                  </a:lnTo>
                  <a:lnTo>
                    <a:pt x="1020" y="501"/>
                  </a:lnTo>
                  <a:lnTo>
                    <a:pt x="1022" y="502"/>
                  </a:lnTo>
                  <a:lnTo>
                    <a:pt x="1023" y="503"/>
                  </a:lnTo>
                  <a:lnTo>
                    <a:pt x="1022" y="505"/>
                  </a:lnTo>
                  <a:lnTo>
                    <a:pt x="1021" y="505"/>
                  </a:lnTo>
                  <a:lnTo>
                    <a:pt x="1020" y="506"/>
                  </a:lnTo>
                  <a:lnTo>
                    <a:pt x="1020" y="507"/>
                  </a:lnTo>
                  <a:lnTo>
                    <a:pt x="1020" y="510"/>
                  </a:lnTo>
                  <a:lnTo>
                    <a:pt x="1019" y="515"/>
                  </a:lnTo>
                  <a:lnTo>
                    <a:pt x="1020" y="519"/>
                  </a:lnTo>
                  <a:lnTo>
                    <a:pt x="1020" y="524"/>
                  </a:lnTo>
                  <a:lnTo>
                    <a:pt x="1020" y="526"/>
                  </a:lnTo>
                  <a:lnTo>
                    <a:pt x="1020" y="529"/>
                  </a:lnTo>
                  <a:lnTo>
                    <a:pt x="1021" y="531"/>
                  </a:lnTo>
                  <a:lnTo>
                    <a:pt x="1021" y="535"/>
                  </a:lnTo>
                  <a:lnTo>
                    <a:pt x="1023" y="538"/>
                  </a:lnTo>
                  <a:lnTo>
                    <a:pt x="1026" y="546"/>
                  </a:lnTo>
                  <a:lnTo>
                    <a:pt x="1028" y="551"/>
                  </a:lnTo>
                  <a:lnTo>
                    <a:pt x="1030" y="557"/>
                  </a:lnTo>
                  <a:lnTo>
                    <a:pt x="1029" y="560"/>
                  </a:lnTo>
                  <a:lnTo>
                    <a:pt x="1029" y="562"/>
                  </a:lnTo>
                  <a:lnTo>
                    <a:pt x="1031" y="563"/>
                  </a:lnTo>
                  <a:lnTo>
                    <a:pt x="1031" y="566"/>
                  </a:lnTo>
                  <a:lnTo>
                    <a:pt x="1032" y="568"/>
                  </a:lnTo>
                  <a:lnTo>
                    <a:pt x="1032" y="570"/>
                  </a:lnTo>
                  <a:lnTo>
                    <a:pt x="1031" y="571"/>
                  </a:lnTo>
                  <a:lnTo>
                    <a:pt x="1027" y="570"/>
                  </a:lnTo>
                  <a:lnTo>
                    <a:pt x="1024" y="571"/>
                  </a:lnTo>
                  <a:lnTo>
                    <a:pt x="1020" y="573"/>
                  </a:lnTo>
                  <a:lnTo>
                    <a:pt x="1020" y="574"/>
                  </a:lnTo>
                  <a:lnTo>
                    <a:pt x="1020" y="575"/>
                  </a:lnTo>
                  <a:lnTo>
                    <a:pt x="1020" y="576"/>
                  </a:lnTo>
                  <a:lnTo>
                    <a:pt x="1022" y="577"/>
                  </a:lnTo>
                  <a:lnTo>
                    <a:pt x="1025" y="578"/>
                  </a:lnTo>
                  <a:lnTo>
                    <a:pt x="1025" y="580"/>
                  </a:lnTo>
                  <a:lnTo>
                    <a:pt x="1021" y="581"/>
                  </a:lnTo>
                  <a:lnTo>
                    <a:pt x="1016" y="583"/>
                  </a:lnTo>
                  <a:lnTo>
                    <a:pt x="1015" y="586"/>
                  </a:lnTo>
                  <a:lnTo>
                    <a:pt x="1013" y="588"/>
                  </a:lnTo>
                  <a:lnTo>
                    <a:pt x="1013" y="590"/>
                  </a:lnTo>
                  <a:lnTo>
                    <a:pt x="1014" y="594"/>
                  </a:lnTo>
                  <a:lnTo>
                    <a:pt x="1015" y="599"/>
                  </a:lnTo>
                  <a:lnTo>
                    <a:pt x="1016" y="604"/>
                  </a:lnTo>
                  <a:lnTo>
                    <a:pt x="1016" y="606"/>
                  </a:lnTo>
                  <a:lnTo>
                    <a:pt x="1016" y="607"/>
                  </a:lnTo>
                  <a:lnTo>
                    <a:pt x="1015" y="608"/>
                  </a:lnTo>
                  <a:lnTo>
                    <a:pt x="1011" y="603"/>
                  </a:lnTo>
                  <a:lnTo>
                    <a:pt x="1006" y="599"/>
                  </a:lnTo>
                  <a:lnTo>
                    <a:pt x="1002" y="598"/>
                  </a:lnTo>
                  <a:lnTo>
                    <a:pt x="996" y="597"/>
                  </a:lnTo>
                  <a:lnTo>
                    <a:pt x="993" y="597"/>
                  </a:lnTo>
                  <a:lnTo>
                    <a:pt x="991" y="596"/>
                  </a:lnTo>
                  <a:lnTo>
                    <a:pt x="989" y="593"/>
                  </a:lnTo>
                  <a:lnTo>
                    <a:pt x="987" y="591"/>
                  </a:lnTo>
                  <a:lnTo>
                    <a:pt x="985" y="588"/>
                  </a:lnTo>
                  <a:lnTo>
                    <a:pt x="983" y="585"/>
                  </a:lnTo>
                  <a:lnTo>
                    <a:pt x="982" y="584"/>
                  </a:lnTo>
                  <a:lnTo>
                    <a:pt x="980" y="584"/>
                  </a:lnTo>
                  <a:lnTo>
                    <a:pt x="976" y="584"/>
                  </a:lnTo>
                  <a:lnTo>
                    <a:pt x="975" y="584"/>
                  </a:lnTo>
                  <a:lnTo>
                    <a:pt x="972" y="583"/>
                  </a:lnTo>
                  <a:lnTo>
                    <a:pt x="968" y="582"/>
                  </a:lnTo>
                  <a:lnTo>
                    <a:pt x="964" y="581"/>
                  </a:lnTo>
                  <a:lnTo>
                    <a:pt x="959" y="580"/>
                  </a:lnTo>
                  <a:lnTo>
                    <a:pt x="957" y="581"/>
                  </a:lnTo>
                  <a:lnTo>
                    <a:pt x="948" y="581"/>
                  </a:lnTo>
                  <a:lnTo>
                    <a:pt x="942" y="579"/>
                  </a:lnTo>
                  <a:lnTo>
                    <a:pt x="937" y="579"/>
                  </a:lnTo>
                  <a:lnTo>
                    <a:pt x="933" y="579"/>
                  </a:lnTo>
                  <a:lnTo>
                    <a:pt x="931" y="579"/>
                  </a:lnTo>
                  <a:lnTo>
                    <a:pt x="929" y="579"/>
                  </a:lnTo>
                  <a:lnTo>
                    <a:pt x="925" y="578"/>
                  </a:lnTo>
                  <a:lnTo>
                    <a:pt x="920" y="576"/>
                  </a:lnTo>
                  <a:lnTo>
                    <a:pt x="917" y="576"/>
                  </a:lnTo>
                  <a:lnTo>
                    <a:pt x="916" y="576"/>
                  </a:lnTo>
                  <a:lnTo>
                    <a:pt x="907" y="577"/>
                  </a:lnTo>
                  <a:lnTo>
                    <a:pt x="903" y="578"/>
                  </a:lnTo>
                  <a:lnTo>
                    <a:pt x="894" y="578"/>
                  </a:lnTo>
                  <a:lnTo>
                    <a:pt x="885" y="577"/>
                  </a:lnTo>
                  <a:lnTo>
                    <a:pt x="883" y="577"/>
                  </a:lnTo>
                  <a:lnTo>
                    <a:pt x="881" y="577"/>
                  </a:lnTo>
                  <a:lnTo>
                    <a:pt x="878" y="582"/>
                  </a:lnTo>
                  <a:lnTo>
                    <a:pt x="876" y="582"/>
                  </a:lnTo>
                  <a:lnTo>
                    <a:pt x="868" y="581"/>
                  </a:lnTo>
                  <a:lnTo>
                    <a:pt x="859" y="579"/>
                  </a:lnTo>
                  <a:lnTo>
                    <a:pt x="852" y="576"/>
                  </a:lnTo>
                  <a:lnTo>
                    <a:pt x="846" y="573"/>
                  </a:lnTo>
                  <a:lnTo>
                    <a:pt x="838" y="567"/>
                  </a:lnTo>
                  <a:lnTo>
                    <a:pt x="833" y="565"/>
                  </a:lnTo>
                  <a:lnTo>
                    <a:pt x="833" y="566"/>
                  </a:lnTo>
                  <a:lnTo>
                    <a:pt x="832" y="566"/>
                  </a:lnTo>
                  <a:lnTo>
                    <a:pt x="830" y="567"/>
                  </a:lnTo>
                  <a:lnTo>
                    <a:pt x="826" y="566"/>
                  </a:lnTo>
                  <a:lnTo>
                    <a:pt x="824" y="570"/>
                  </a:lnTo>
                  <a:lnTo>
                    <a:pt x="819" y="571"/>
                  </a:lnTo>
                  <a:lnTo>
                    <a:pt x="815" y="573"/>
                  </a:lnTo>
                  <a:lnTo>
                    <a:pt x="814" y="575"/>
                  </a:lnTo>
                  <a:lnTo>
                    <a:pt x="810" y="587"/>
                  </a:lnTo>
                  <a:lnTo>
                    <a:pt x="810" y="592"/>
                  </a:lnTo>
                  <a:lnTo>
                    <a:pt x="812" y="599"/>
                  </a:lnTo>
                  <a:lnTo>
                    <a:pt x="810" y="598"/>
                  </a:lnTo>
                  <a:lnTo>
                    <a:pt x="807" y="596"/>
                  </a:lnTo>
                  <a:lnTo>
                    <a:pt x="805" y="595"/>
                  </a:lnTo>
                  <a:lnTo>
                    <a:pt x="803" y="594"/>
                  </a:lnTo>
                  <a:lnTo>
                    <a:pt x="792" y="593"/>
                  </a:lnTo>
                  <a:lnTo>
                    <a:pt x="791" y="591"/>
                  </a:lnTo>
                  <a:lnTo>
                    <a:pt x="790" y="590"/>
                  </a:lnTo>
                  <a:lnTo>
                    <a:pt x="787" y="588"/>
                  </a:lnTo>
                  <a:lnTo>
                    <a:pt x="783" y="588"/>
                  </a:lnTo>
                  <a:lnTo>
                    <a:pt x="775" y="585"/>
                  </a:lnTo>
                  <a:lnTo>
                    <a:pt x="772" y="585"/>
                  </a:lnTo>
                  <a:lnTo>
                    <a:pt x="761" y="582"/>
                  </a:lnTo>
                  <a:lnTo>
                    <a:pt x="760" y="582"/>
                  </a:lnTo>
                  <a:lnTo>
                    <a:pt x="759" y="582"/>
                  </a:lnTo>
                  <a:lnTo>
                    <a:pt x="755" y="583"/>
                  </a:lnTo>
                  <a:lnTo>
                    <a:pt x="752" y="584"/>
                  </a:lnTo>
                  <a:lnTo>
                    <a:pt x="749" y="583"/>
                  </a:lnTo>
                  <a:lnTo>
                    <a:pt x="744" y="586"/>
                  </a:lnTo>
                  <a:lnTo>
                    <a:pt x="742" y="588"/>
                  </a:lnTo>
                  <a:lnTo>
                    <a:pt x="739" y="592"/>
                  </a:lnTo>
                  <a:lnTo>
                    <a:pt x="738" y="594"/>
                  </a:lnTo>
                  <a:lnTo>
                    <a:pt x="736" y="597"/>
                  </a:lnTo>
                  <a:lnTo>
                    <a:pt x="735" y="598"/>
                  </a:lnTo>
                  <a:lnTo>
                    <a:pt x="733" y="602"/>
                  </a:lnTo>
                  <a:lnTo>
                    <a:pt x="733" y="604"/>
                  </a:lnTo>
                  <a:lnTo>
                    <a:pt x="735" y="606"/>
                  </a:lnTo>
                  <a:lnTo>
                    <a:pt x="732" y="607"/>
                  </a:lnTo>
                  <a:lnTo>
                    <a:pt x="729" y="607"/>
                  </a:lnTo>
                  <a:lnTo>
                    <a:pt x="728" y="609"/>
                  </a:lnTo>
                  <a:lnTo>
                    <a:pt x="727" y="611"/>
                  </a:lnTo>
                  <a:lnTo>
                    <a:pt x="725" y="614"/>
                  </a:lnTo>
                  <a:lnTo>
                    <a:pt x="724" y="614"/>
                  </a:lnTo>
                  <a:lnTo>
                    <a:pt x="723" y="614"/>
                  </a:lnTo>
                  <a:lnTo>
                    <a:pt x="721" y="612"/>
                  </a:lnTo>
                  <a:lnTo>
                    <a:pt x="719" y="612"/>
                  </a:lnTo>
                  <a:lnTo>
                    <a:pt x="716" y="614"/>
                  </a:lnTo>
                  <a:lnTo>
                    <a:pt x="713" y="618"/>
                  </a:lnTo>
                  <a:lnTo>
                    <a:pt x="709" y="623"/>
                  </a:lnTo>
                  <a:lnTo>
                    <a:pt x="705" y="625"/>
                  </a:lnTo>
                  <a:lnTo>
                    <a:pt x="700" y="628"/>
                  </a:lnTo>
                  <a:lnTo>
                    <a:pt x="696" y="629"/>
                  </a:lnTo>
                  <a:lnTo>
                    <a:pt x="693" y="631"/>
                  </a:lnTo>
                  <a:lnTo>
                    <a:pt x="688" y="634"/>
                  </a:lnTo>
                  <a:lnTo>
                    <a:pt x="687" y="636"/>
                  </a:lnTo>
                  <a:lnTo>
                    <a:pt x="684" y="638"/>
                  </a:lnTo>
                  <a:lnTo>
                    <a:pt x="681" y="639"/>
                  </a:lnTo>
                  <a:lnTo>
                    <a:pt x="678" y="641"/>
                  </a:lnTo>
                  <a:lnTo>
                    <a:pt x="677" y="645"/>
                  </a:lnTo>
                  <a:lnTo>
                    <a:pt x="676" y="648"/>
                  </a:lnTo>
                  <a:lnTo>
                    <a:pt x="671" y="651"/>
                  </a:lnTo>
                  <a:lnTo>
                    <a:pt x="668" y="654"/>
                  </a:lnTo>
                  <a:lnTo>
                    <a:pt x="666" y="657"/>
                  </a:lnTo>
                  <a:lnTo>
                    <a:pt x="664" y="661"/>
                  </a:lnTo>
                  <a:lnTo>
                    <a:pt x="663" y="662"/>
                  </a:lnTo>
                  <a:lnTo>
                    <a:pt x="663" y="665"/>
                  </a:lnTo>
                  <a:lnTo>
                    <a:pt x="664" y="667"/>
                  </a:lnTo>
                  <a:lnTo>
                    <a:pt x="664" y="669"/>
                  </a:lnTo>
                  <a:lnTo>
                    <a:pt x="663" y="670"/>
                  </a:lnTo>
                  <a:lnTo>
                    <a:pt x="661" y="671"/>
                  </a:lnTo>
                  <a:lnTo>
                    <a:pt x="659" y="671"/>
                  </a:lnTo>
                  <a:lnTo>
                    <a:pt x="655" y="669"/>
                  </a:lnTo>
                  <a:lnTo>
                    <a:pt x="651" y="667"/>
                  </a:lnTo>
                  <a:lnTo>
                    <a:pt x="649" y="666"/>
                  </a:lnTo>
                  <a:lnTo>
                    <a:pt x="648" y="663"/>
                  </a:lnTo>
                  <a:lnTo>
                    <a:pt x="648" y="661"/>
                  </a:lnTo>
                  <a:lnTo>
                    <a:pt x="649" y="657"/>
                  </a:lnTo>
                  <a:lnTo>
                    <a:pt x="649" y="655"/>
                  </a:lnTo>
                  <a:lnTo>
                    <a:pt x="648" y="653"/>
                  </a:lnTo>
                  <a:lnTo>
                    <a:pt x="646" y="652"/>
                  </a:lnTo>
                  <a:lnTo>
                    <a:pt x="646" y="650"/>
                  </a:lnTo>
                  <a:lnTo>
                    <a:pt x="644" y="648"/>
                  </a:lnTo>
                  <a:lnTo>
                    <a:pt x="642" y="649"/>
                  </a:lnTo>
                  <a:lnTo>
                    <a:pt x="640" y="649"/>
                  </a:lnTo>
                  <a:lnTo>
                    <a:pt x="638" y="649"/>
                  </a:lnTo>
                  <a:lnTo>
                    <a:pt x="632" y="649"/>
                  </a:lnTo>
                  <a:lnTo>
                    <a:pt x="627" y="649"/>
                  </a:lnTo>
                  <a:lnTo>
                    <a:pt x="623" y="649"/>
                  </a:lnTo>
                  <a:lnTo>
                    <a:pt x="617" y="650"/>
                  </a:lnTo>
                  <a:lnTo>
                    <a:pt x="610" y="650"/>
                  </a:lnTo>
                  <a:lnTo>
                    <a:pt x="608" y="650"/>
                  </a:lnTo>
                  <a:lnTo>
                    <a:pt x="607" y="649"/>
                  </a:lnTo>
                  <a:lnTo>
                    <a:pt x="605" y="645"/>
                  </a:lnTo>
                  <a:lnTo>
                    <a:pt x="605" y="642"/>
                  </a:lnTo>
                  <a:lnTo>
                    <a:pt x="603" y="636"/>
                  </a:lnTo>
                  <a:lnTo>
                    <a:pt x="603" y="631"/>
                  </a:lnTo>
                  <a:lnTo>
                    <a:pt x="602" y="626"/>
                  </a:lnTo>
                  <a:lnTo>
                    <a:pt x="601" y="620"/>
                  </a:lnTo>
                  <a:lnTo>
                    <a:pt x="601" y="616"/>
                  </a:lnTo>
                  <a:lnTo>
                    <a:pt x="596" y="615"/>
                  </a:lnTo>
                  <a:lnTo>
                    <a:pt x="591" y="615"/>
                  </a:lnTo>
                  <a:lnTo>
                    <a:pt x="586" y="615"/>
                  </a:lnTo>
                  <a:lnTo>
                    <a:pt x="586" y="612"/>
                  </a:lnTo>
                  <a:lnTo>
                    <a:pt x="586" y="607"/>
                  </a:lnTo>
                  <a:lnTo>
                    <a:pt x="586" y="603"/>
                  </a:lnTo>
                  <a:lnTo>
                    <a:pt x="587" y="596"/>
                  </a:lnTo>
                  <a:lnTo>
                    <a:pt x="588" y="591"/>
                  </a:lnTo>
                  <a:lnTo>
                    <a:pt x="588" y="584"/>
                  </a:lnTo>
                  <a:lnTo>
                    <a:pt x="588" y="580"/>
                  </a:lnTo>
                  <a:lnTo>
                    <a:pt x="588" y="575"/>
                  </a:lnTo>
                  <a:lnTo>
                    <a:pt x="586" y="577"/>
                  </a:lnTo>
                  <a:lnTo>
                    <a:pt x="583" y="578"/>
                  </a:lnTo>
                  <a:lnTo>
                    <a:pt x="580" y="580"/>
                  </a:lnTo>
                  <a:lnTo>
                    <a:pt x="577" y="576"/>
                  </a:lnTo>
                  <a:lnTo>
                    <a:pt x="575" y="572"/>
                  </a:lnTo>
                  <a:lnTo>
                    <a:pt x="572" y="566"/>
                  </a:lnTo>
                  <a:lnTo>
                    <a:pt x="571" y="562"/>
                  </a:lnTo>
                  <a:lnTo>
                    <a:pt x="566" y="559"/>
                  </a:lnTo>
                  <a:lnTo>
                    <a:pt x="563" y="557"/>
                  </a:lnTo>
                  <a:lnTo>
                    <a:pt x="560" y="554"/>
                  </a:lnTo>
                  <a:lnTo>
                    <a:pt x="558" y="551"/>
                  </a:lnTo>
                  <a:lnTo>
                    <a:pt x="555" y="548"/>
                  </a:lnTo>
                  <a:lnTo>
                    <a:pt x="552" y="545"/>
                  </a:lnTo>
                  <a:lnTo>
                    <a:pt x="550" y="546"/>
                  </a:lnTo>
                  <a:lnTo>
                    <a:pt x="547" y="547"/>
                  </a:lnTo>
                  <a:lnTo>
                    <a:pt x="543" y="549"/>
                  </a:lnTo>
                  <a:lnTo>
                    <a:pt x="540" y="551"/>
                  </a:lnTo>
                  <a:lnTo>
                    <a:pt x="539" y="552"/>
                  </a:lnTo>
                  <a:lnTo>
                    <a:pt x="534" y="552"/>
                  </a:lnTo>
                  <a:lnTo>
                    <a:pt x="532" y="551"/>
                  </a:lnTo>
                  <a:lnTo>
                    <a:pt x="525" y="551"/>
                  </a:lnTo>
                  <a:lnTo>
                    <a:pt x="520" y="551"/>
                  </a:lnTo>
                  <a:lnTo>
                    <a:pt x="516" y="550"/>
                  </a:lnTo>
                  <a:lnTo>
                    <a:pt x="508" y="549"/>
                  </a:lnTo>
                  <a:lnTo>
                    <a:pt x="501" y="549"/>
                  </a:lnTo>
                  <a:lnTo>
                    <a:pt x="497" y="549"/>
                  </a:lnTo>
                  <a:lnTo>
                    <a:pt x="490" y="551"/>
                  </a:lnTo>
                  <a:lnTo>
                    <a:pt x="484" y="552"/>
                  </a:lnTo>
                  <a:lnTo>
                    <a:pt x="479" y="552"/>
                  </a:lnTo>
                  <a:lnTo>
                    <a:pt x="472" y="554"/>
                  </a:lnTo>
                  <a:lnTo>
                    <a:pt x="467" y="554"/>
                  </a:lnTo>
                  <a:lnTo>
                    <a:pt x="464" y="554"/>
                  </a:lnTo>
                  <a:lnTo>
                    <a:pt x="461" y="551"/>
                  </a:lnTo>
                  <a:lnTo>
                    <a:pt x="456" y="545"/>
                  </a:lnTo>
                  <a:lnTo>
                    <a:pt x="453" y="542"/>
                  </a:lnTo>
                  <a:lnTo>
                    <a:pt x="450" y="538"/>
                  </a:lnTo>
                  <a:lnTo>
                    <a:pt x="446" y="534"/>
                  </a:lnTo>
                  <a:lnTo>
                    <a:pt x="443" y="530"/>
                  </a:lnTo>
                  <a:lnTo>
                    <a:pt x="439" y="526"/>
                  </a:lnTo>
                  <a:lnTo>
                    <a:pt x="437" y="523"/>
                  </a:lnTo>
                  <a:lnTo>
                    <a:pt x="436" y="519"/>
                  </a:lnTo>
                  <a:lnTo>
                    <a:pt x="435" y="517"/>
                  </a:lnTo>
                  <a:lnTo>
                    <a:pt x="431" y="514"/>
                  </a:lnTo>
                  <a:lnTo>
                    <a:pt x="427" y="512"/>
                  </a:lnTo>
                  <a:lnTo>
                    <a:pt x="423" y="508"/>
                  </a:lnTo>
                  <a:lnTo>
                    <a:pt x="418" y="506"/>
                  </a:lnTo>
                  <a:lnTo>
                    <a:pt x="414" y="503"/>
                  </a:lnTo>
                  <a:lnTo>
                    <a:pt x="410" y="500"/>
                  </a:lnTo>
                  <a:lnTo>
                    <a:pt x="406" y="497"/>
                  </a:lnTo>
                  <a:lnTo>
                    <a:pt x="402" y="494"/>
                  </a:lnTo>
                  <a:lnTo>
                    <a:pt x="397" y="492"/>
                  </a:lnTo>
                  <a:lnTo>
                    <a:pt x="393" y="489"/>
                  </a:lnTo>
                  <a:lnTo>
                    <a:pt x="389" y="486"/>
                  </a:lnTo>
                  <a:lnTo>
                    <a:pt x="385" y="483"/>
                  </a:lnTo>
                  <a:lnTo>
                    <a:pt x="381" y="481"/>
                  </a:lnTo>
                  <a:lnTo>
                    <a:pt x="377" y="478"/>
                  </a:lnTo>
                  <a:lnTo>
                    <a:pt x="372" y="475"/>
                  </a:lnTo>
                  <a:lnTo>
                    <a:pt x="368" y="472"/>
                  </a:lnTo>
                  <a:lnTo>
                    <a:pt x="364" y="469"/>
                  </a:lnTo>
                  <a:lnTo>
                    <a:pt x="361" y="467"/>
                  </a:lnTo>
                  <a:lnTo>
                    <a:pt x="358" y="468"/>
                  </a:lnTo>
                  <a:lnTo>
                    <a:pt x="353" y="469"/>
                  </a:lnTo>
                  <a:lnTo>
                    <a:pt x="348" y="471"/>
                  </a:lnTo>
                  <a:lnTo>
                    <a:pt x="343" y="472"/>
                  </a:lnTo>
                  <a:lnTo>
                    <a:pt x="334" y="475"/>
                  </a:lnTo>
                  <a:lnTo>
                    <a:pt x="328" y="477"/>
                  </a:lnTo>
                  <a:lnTo>
                    <a:pt x="323" y="478"/>
                  </a:lnTo>
                  <a:lnTo>
                    <a:pt x="319" y="479"/>
                  </a:lnTo>
                  <a:lnTo>
                    <a:pt x="313" y="482"/>
                  </a:lnTo>
                  <a:lnTo>
                    <a:pt x="308" y="483"/>
                  </a:lnTo>
                  <a:lnTo>
                    <a:pt x="302" y="485"/>
                  </a:lnTo>
                  <a:lnTo>
                    <a:pt x="296" y="487"/>
                  </a:lnTo>
                  <a:lnTo>
                    <a:pt x="291" y="489"/>
                  </a:lnTo>
                  <a:lnTo>
                    <a:pt x="287" y="490"/>
                  </a:lnTo>
                  <a:lnTo>
                    <a:pt x="282" y="491"/>
                  </a:lnTo>
                  <a:lnTo>
                    <a:pt x="282" y="501"/>
                  </a:lnTo>
                  <a:lnTo>
                    <a:pt x="282" y="511"/>
                  </a:lnTo>
                  <a:lnTo>
                    <a:pt x="282" y="521"/>
                  </a:lnTo>
                  <a:lnTo>
                    <a:pt x="282" y="530"/>
                  </a:lnTo>
                  <a:lnTo>
                    <a:pt x="282" y="540"/>
                  </a:lnTo>
                  <a:lnTo>
                    <a:pt x="282" y="549"/>
                  </a:lnTo>
                  <a:lnTo>
                    <a:pt x="282" y="559"/>
                  </a:lnTo>
                  <a:lnTo>
                    <a:pt x="282" y="568"/>
                  </a:lnTo>
                  <a:lnTo>
                    <a:pt x="282" y="577"/>
                  </a:lnTo>
                  <a:lnTo>
                    <a:pt x="282" y="587"/>
                  </a:lnTo>
                  <a:lnTo>
                    <a:pt x="282" y="596"/>
                  </a:lnTo>
                  <a:lnTo>
                    <a:pt x="282" y="606"/>
                  </a:lnTo>
                  <a:lnTo>
                    <a:pt x="283" y="615"/>
                  </a:lnTo>
                  <a:lnTo>
                    <a:pt x="283" y="625"/>
                  </a:lnTo>
                  <a:lnTo>
                    <a:pt x="283" y="634"/>
                  </a:lnTo>
                  <a:lnTo>
                    <a:pt x="283" y="643"/>
                  </a:lnTo>
                  <a:lnTo>
                    <a:pt x="281" y="643"/>
                  </a:lnTo>
                  <a:lnTo>
                    <a:pt x="279" y="644"/>
                  </a:lnTo>
                  <a:lnTo>
                    <a:pt x="274" y="645"/>
                  </a:lnTo>
                  <a:lnTo>
                    <a:pt x="270" y="645"/>
                  </a:lnTo>
                  <a:lnTo>
                    <a:pt x="268" y="645"/>
                  </a:lnTo>
                  <a:lnTo>
                    <a:pt x="267" y="644"/>
                  </a:lnTo>
                  <a:lnTo>
                    <a:pt x="265" y="642"/>
                  </a:lnTo>
                  <a:lnTo>
                    <a:pt x="263" y="639"/>
                  </a:lnTo>
                  <a:lnTo>
                    <a:pt x="261" y="638"/>
                  </a:lnTo>
                  <a:lnTo>
                    <a:pt x="258" y="633"/>
                  </a:lnTo>
                  <a:lnTo>
                    <a:pt x="256" y="630"/>
                  </a:lnTo>
                  <a:lnTo>
                    <a:pt x="252" y="623"/>
                  </a:lnTo>
                  <a:lnTo>
                    <a:pt x="251" y="621"/>
                  </a:lnTo>
                  <a:lnTo>
                    <a:pt x="250" y="619"/>
                  </a:lnTo>
                  <a:lnTo>
                    <a:pt x="249" y="617"/>
                  </a:lnTo>
                  <a:lnTo>
                    <a:pt x="243" y="612"/>
                  </a:lnTo>
                  <a:lnTo>
                    <a:pt x="237" y="608"/>
                  </a:lnTo>
                  <a:lnTo>
                    <a:pt x="231" y="604"/>
                  </a:lnTo>
                  <a:lnTo>
                    <a:pt x="229" y="603"/>
                  </a:lnTo>
                  <a:lnTo>
                    <a:pt x="227" y="602"/>
                  </a:lnTo>
                  <a:lnTo>
                    <a:pt x="223" y="602"/>
                  </a:lnTo>
                  <a:lnTo>
                    <a:pt x="221" y="602"/>
                  </a:lnTo>
                  <a:lnTo>
                    <a:pt x="213" y="604"/>
                  </a:lnTo>
                  <a:lnTo>
                    <a:pt x="208" y="605"/>
                  </a:lnTo>
                  <a:lnTo>
                    <a:pt x="200" y="607"/>
                  </a:lnTo>
                  <a:lnTo>
                    <a:pt x="194" y="609"/>
                  </a:lnTo>
                  <a:lnTo>
                    <a:pt x="193" y="610"/>
                  </a:lnTo>
                  <a:lnTo>
                    <a:pt x="189" y="613"/>
                  </a:lnTo>
                  <a:lnTo>
                    <a:pt x="183" y="618"/>
                  </a:lnTo>
                  <a:lnTo>
                    <a:pt x="177" y="625"/>
                  </a:lnTo>
                  <a:lnTo>
                    <a:pt x="177" y="620"/>
                  </a:lnTo>
                  <a:lnTo>
                    <a:pt x="177" y="614"/>
                  </a:lnTo>
                  <a:lnTo>
                    <a:pt x="177" y="612"/>
                  </a:lnTo>
                  <a:lnTo>
                    <a:pt x="178" y="606"/>
                  </a:lnTo>
                  <a:lnTo>
                    <a:pt x="180" y="602"/>
                  </a:lnTo>
                  <a:lnTo>
                    <a:pt x="182" y="598"/>
                  </a:lnTo>
                  <a:lnTo>
                    <a:pt x="182" y="593"/>
                  </a:lnTo>
                  <a:lnTo>
                    <a:pt x="181" y="585"/>
                  </a:lnTo>
                  <a:lnTo>
                    <a:pt x="179" y="583"/>
                  </a:lnTo>
                  <a:lnTo>
                    <a:pt x="178" y="582"/>
                  </a:lnTo>
                  <a:lnTo>
                    <a:pt x="176" y="582"/>
                  </a:lnTo>
                  <a:lnTo>
                    <a:pt x="172" y="582"/>
                  </a:lnTo>
                  <a:lnTo>
                    <a:pt x="171" y="583"/>
                  </a:lnTo>
                  <a:lnTo>
                    <a:pt x="168" y="580"/>
                  </a:lnTo>
                  <a:lnTo>
                    <a:pt x="165" y="580"/>
                  </a:lnTo>
                  <a:lnTo>
                    <a:pt x="163" y="581"/>
                  </a:lnTo>
                  <a:lnTo>
                    <a:pt x="161" y="581"/>
                  </a:lnTo>
                  <a:lnTo>
                    <a:pt x="160" y="580"/>
                  </a:lnTo>
                  <a:lnTo>
                    <a:pt x="158" y="579"/>
                  </a:lnTo>
                  <a:lnTo>
                    <a:pt x="157" y="577"/>
                  </a:lnTo>
                  <a:lnTo>
                    <a:pt x="156" y="575"/>
                  </a:lnTo>
                  <a:lnTo>
                    <a:pt x="153" y="571"/>
                  </a:lnTo>
                  <a:lnTo>
                    <a:pt x="151" y="568"/>
                  </a:lnTo>
                  <a:lnTo>
                    <a:pt x="148" y="568"/>
                  </a:lnTo>
                  <a:lnTo>
                    <a:pt x="143" y="568"/>
                  </a:lnTo>
                  <a:lnTo>
                    <a:pt x="141" y="568"/>
                  </a:lnTo>
                  <a:lnTo>
                    <a:pt x="141" y="565"/>
                  </a:lnTo>
                  <a:lnTo>
                    <a:pt x="142" y="560"/>
                  </a:lnTo>
                  <a:lnTo>
                    <a:pt x="142" y="557"/>
                  </a:lnTo>
                  <a:lnTo>
                    <a:pt x="142" y="555"/>
                  </a:lnTo>
                  <a:lnTo>
                    <a:pt x="141" y="553"/>
                  </a:lnTo>
                  <a:lnTo>
                    <a:pt x="140" y="551"/>
                  </a:lnTo>
                  <a:lnTo>
                    <a:pt x="137" y="548"/>
                  </a:lnTo>
                  <a:lnTo>
                    <a:pt x="135" y="544"/>
                  </a:lnTo>
                  <a:lnTo>
                    <a:pt x="131" y="535"/>
                  </a:lnTo>
                  <a:lnTo>
                    <a:pt x="127" y="525"/>
                  </a:lnTo>
                  <a:lnTo>
                    <a:pt x="126" y="524"/>
                  </a:lnTo>
                  <a:lnTo>
                    <a:pt x="123" y="522"/>
                  </a:lnTo>
                  <a:lnTo>
                    <a:pt x="117" y="521"/>
                  </a:lnTo>
                  <a:lnTo>
                    <a:pt x="113" y="519"/>
                  </a:lnTo>
                  <a:lnTo>
                    <a:pt x="111" y="518"/>
                  </a:lnTo>
                  <a:lnTo>
                    <a:pt x="110" y="516"/>
                  </a:lnTo>
                  <a:lnTo>
                    <a:pt x="110" y="514"/>
                  </a:lnTo>
                  <a:lnTo>
                    <a:pt x="110" y="511"/>
                  </a:lnTo>
                  <a:lnTo>
                    <a:pt x="111" y="509"/>
                  </a:lnTo>
                  <a:lnTo>
                    <a:pt x="115" y="507"/>
                  </a:lnTo>
                  <a:lnTo>
                    <a:pt x="122" y="507"/>
                  </a:lnTo>
                  <a:lnTo>
                    <a:pt x="128" y="507"/>
                  </a:lnTo>
                  <a:lnTo>
                    <a:pt x="134" y="511"/>
                  </a:lnTo>
                  <a:lnTo>
                    <a:pt x="136" y="512"/>
                  </a:lnTo>
                  <a:lnTo>
                    <a:pt x="137" y="512"/>
                  </a:lnTo>
                  <a:lnTo>
                    <a:pt x="142" y="511"/>
                  </a:lnTo>
                  <a:lnTo>
                    <a:pt x="144" y="510"/>
                  </a:lnTo>
                  <a:lnTo>
                    <a:pt x="149" y="511"/>
                  </a:lnTo>
                  <a:lnTo>
                    <a:pt x="147" y="509"/>
                  </a:lnTo>
                  <a:lnTo>
                    <a:pt x="146" y="508"/>
                  </a:lnTo>
                  <a:lnTo>
                    <a:pt x="144" y="508"/>
                  </a:lnTo>
                  <a:lnTo>
                    <a:pt x="142" y="507"/>
                  </a:lnTo>
                  <a:lnTo>
                    <a:pt x="139" y="503"/>
                  </a:lnTo>
                  <a:lnTo>
                    <a:pt x="135" y="499"/>
                  </a:lnTo>
                  <a:lnTo>
                    <a:pt x="133" y="497"/>
                  </a:lnTo>
                  <a:lnTo>
                    <a:pt x="133" y="494"/>
                  </a:lnTo>
                  <a:lnTo>
                    <a:pt x="134" y="492"/>
                  </a:lnTo>
                  <a:lnTo>
                    <a:pt x="137" y="489"/>
                  </a:lnTo>
                  <a:lnTo>
                    <a:pt x="140" y="486"/>
                  </a:lnTo>
                  <a:lnTo>
                    <a:pt x="141" y="482"/>
                  </a:lnTo>
                  <a:lnTo>
                    <a:pt x="142" y="479"/>
                  </a:lnTo>
                  <a:lnTo>
                    <a:pt x="145" y="476"/>
                  </a:lnTo>
                  <a:lnTo>
                    <a:pt x="149" y="477"/>
                  </a:lnTo>
                  <a:lnTo>
                    <a:pt x="155" y="474"/>
                  </a:lnTo>
                  <a:lnTo>
                    <a:pt x="165" y="474"/>
                  </a:lnTo>
                  <a:lnTo>
                    <a:pt x="176" y="473"/>
                  </a:lnTo>
                  <a:lnTo>
                    <a:pt x="178" y="474"/>
                  </a:lnTo>
                  <a:lnTo>
                    <a:pt x="186" y="477"/>
                  </a:lnTo>
                  <a:lnTo>
                    <a:pt x="190" y="477"/>
                  </a:lnTo>
                  <a:lnTo>
                    <a:pt x="195" y="478"/>
                  </a:lnTo>
                  <a:lnTo>
                    <a:pt x="199" y="477"/>
                  </a:lnTo>
                  <a:lnTo>
                    <a:pt x="196" y="473"/>
                  </a:lnTo>
                  <a:lnTo>
                    <a:pt x="188" y="470"/>
                  </a:lnTo>
                  <a:lnTo>
                    <a:pt x="186" y="467"/>
                  </a:lnTo>
                  <a:lnTo>
                    <a:pt x="189" y="458"/>
                  </a:lnTo>
                  <a:lnTo>
                    <a:pt x="194" y="450"/>
                  </a:lnTo>
                  <a:lnTo>
                    <a:pt x="197" y="440"/>
                  </a:lnTo>
                  <a:lnTo>
                    <a:pt x="196" y="430"/>
                  </a:lnTo>
                  <a:lnTo>
                    <a:pt x="195" y="428"/>
                  </a:lnTo>
                  <a:lnTo>
                    <a:pt x="195" y="424"/>
                  </a:lnTo>
                  <a:lnTo>
                    <a:pt x="197" y="421"/>
                  </a:lnTo>
                  <a:lnTo>
                    <a:pt x="198" y="419"/>
                  </a:lnTo>
                  <a:lnTo>
                    <a:pt x="197" y="415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0" y="406"/>
                  </a:lnTo>
                  <a:lnTo>
                    <a:pt x="183" y="406"/>
                  </a:lnTo>
                  <a:lnTo>
                    <a:pt x="177" y="405"/>
                  </a:lnTo>
                  <a:lnTo>
                    <a:pt x="176" y="406"/>
                  </a:lnTo>
                  <a:lnTo>
                    <a:pt x="174" y="408"/>
                  </a:lnTo>
                  <a:lnTo>
                    <a:pt x="173" y="409"/>
                  </a:lnTo>
                  <a:lnTo>
                    <a:pt x="168" y="411"/>
                  </a:lnTo>
                  <a:lnTo>
                    <a:pt x="167" y="412"/>
                  </a:lnTo>
                  <a:lnTo>
                    <a:pt x="165" y="411"/>
                  </a:lnTo>
                  <a:lnTo>
                    <a:pt x="163" y="409"/>
                  </a:lnTo>
                  <a:lnTo>
                    <a:pt x="161" y="409"/>
                  </a:lnTo>
                  <a:lnTo>
                    <a:pt x="155" y="408"/>
                  </a:lnTo>
                  <a:lnTo>
                    <a:pt x="152" y="404"/>
                  </a:lnTo>
                  <a:lnTo>
                    <a:pt x="151" y="403"/>
                  </a:lnTo>
                  <a:lnTo>
                    <a:pt x="141" y="400"/>
                  </a:lnTo>
                  <a:lnTo>
                    <a:pt x="138" y="399"/>
                  </a:lnTo>
                  <a:lnTo>
                    <a:pt x="130" y="403"/>
                  </a:lnTo>
                  <a:lnTo>
                    <a:pt x="125" y="406"/>
                  </a:lnTo>
                  <a:lnTo>
                    <a:pt x="123" y="407"/>
                  </a:lnTo>
                  <a:lnTo>
                    <a:pt x="120" y="409"/>
                  </a:lnTo>
                  <a:lnTo>
                    <a:pt x="118" y="410"/>
                  </a:lnTo>
                  <a:lnTo>
                    <a:pt x="117" y="409"/>
                  </a:lnTo>
                  <a:lnTo>
                    <a:pt x="115" y="410"/>
                  </a:lnTo>
                  <a:lnTo>
                    <a:pt x="111" y="414"/>
                  </a:lnTo>
                  <a:lnTo>
                    <a:pt x="105" y="418"/>
                  </a:lnTo>
                  <a:lnTo>
                    <a:pt x="102" y="420"/>
                  </a:lnTo>
                  <a:lnTo>
                    <a:pt x="99" y="422"/>
                  </a:lnTo>
                  <a:lnTo>
                    <a:pt x="95" y="423"/>
                  </a:lnTo>
                  <a:lnTo>
                    <a:pt x="91" y="423"/>
                  </a:lnTo>
                  <a:lnTo>
                    <a:pt x="90" y="425"/>
                  </a:lnTo>
                  <a:lnTo>
                    <a:pt x="86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30"/>
                  </a:lnTo>
                  <a:lnTo>
                    <a:pt x="81" y="429"/>
                  </a:lnTo>
                  <a:lnTo>
                    <a:pt x="78" y="431"/>
                  </a:lnTo>
                  <a:lnTo>
                    <a:pt x="79" y="433"/>
                  </a:lnTo>
                  <a:lnTo>
                    <a:pt x="78" y="433"/>
                  </a:lnTo>
                  <a:lnTo>
                    <a:pt x="71" y="429"/>
                  </a:lnTo>
                  <a:lnTo>
                    <a:pt x="65" y="426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58" y="421"/>
                  </a:lnTo>
                  <a:lnTo>
                    <a:pt x="57" y="420"/>
                  </a:lnTo>
                  <a:lnTo>
                    <a:pt x="57" y="418"/>
                  </a:lnTo>
                  <a:lnTo>
                    <a:pt x="57" y="416"/>
                  </a:lnTo>
                  <a:lnTo>
                    <a:pt x="59" y="415"/>
                  </a:lnTo>
                  <a:lnTo>
                    <a:pt x="60" y="415"/>
                  </a:lnTo>
                  <a:lnTo>
                    <a:pt x="62" y="415"/>
                  </a:lnTo>
                  <a:lnTo>
                    <a:pt x="63" y="416"/>
                  </a:lnTo>
                  <a:lnTo>
                    <a:pt x="65" y="417"/>
                  </a:lnTo>
                  <a:lnTo>
                    <a:pt x="68" y="417"/>
                  </a:lnTo>
                  <a:lnTo>
                    <a:pt x="70" y="416"/>
                  </a:lnTo>
                  <a:lnTo>
                    <a:pt x="71" y="414"/>
                  </a:lnTo>
                  <a:lnTo>
                    <a:pt x="67" y="406"/>
                  </a:lnTo>
                  <a:lnTo>
                    <a:pt x="63" y="400"/>
                  </a:lnTo>
                  <a:lnTo>
                    <a:pt x="60" y="393"/>
                  </a:lnTo>
                  <a:lnTo>
                    <a:pt x="59" y="390"/>
                  </a:lnTo>
                  <a:lnTo>
                    <a:pt x="54" y="384"/>
                  </a:lnTo>
                  <a:lnTo>
                    <a:pt x="50" y="378"/>
                  </a:lnTo>
                  <a:lnTo>
                    <a:pt x="47" y="373"/>
                  </a:lnTo>
                  <a:lnTo>
                    <a:pt x="45" y="371"/>
                  </a:lnTo>
                  <a:lnTo>
                    <a:pt x="40" y="371"/>
                  </a:lnTo>
                  <a:lnTo>
                    <a:pt x="30" y="369"/>
                  </a:lnTo>
                  <a:lnTo>
                    <a:pt x="26" y="368"/>
                  </a:lnTo>
                  <a:lnTo>
                    <a:pt x="23" y="370"/>
                  </a:lnTo>
                  <a:lnTo>
                    <a:pt x="21" y="371"/>
                  </a:lnTo>
                  <a:lnTo>
                    <a:pt x="18" y="369"/>
                  </a:lnTo>
                  <a:lnTo>
                    <a:pt x="16" y="365"/>
                  </a:lnTo>
                  <a:lnTo>
                    <a:pt x="15" y="362"/>
                  </a:lnTo>
                  <a:lnTo>
                    <a:pt x="15" y="359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1" y="347"/>
                  </a:lnTo>
                  <a:lnTo>
                    <a:pt x="7" y="345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2" y="323"/>
                  </a:lnTo>
                  <a:lnTo>
                    <a:pt x="7" y="316"/>
                  </a:lnTo>
                  <a:lnTo>
                    <a:pt x="10" y="313"/>
                  </a:lnTo>
                  <a:lnTo>
                    <a:pt x="12" y="310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0" y="303"/>
                  </a:lnTo>
                  <a:lnTo>
                    <a:pt x="7" y="300"/>
                  </a:lnTo>
                  <a:lnTo>
                    <a:pt x="5" y="297"/>
                  </a:lnTo>
                  <a:lnTo>
                    <a:pt x="6" y="291"/>
                  </a:lnTo>
                  <a:lnTo>
                    <a:pt x="9" y="282"/>
                  </a:lnTo>
                  <a:lnTo>
                    <a:pt x="11" y="275"/>
                  </a:lnTo>
                  <a:lnTo>
                    <a:pt x="16" y="271"/>
                  </a:lnTo>
                  <a:lnTo>
                    <a:pt x="19" y="268"/>
                  </a:lnTo>
                  <a:lnTo>
                    <a:pt x="21" y="265"/>
                  </a:lnTo>
                  <a:lnTo>
                    <a:pt x="21" y="261"/>
                  </a:lnTo>
                  <a:lnTo>
                    <a:pt x="21" y="258"/>
                  </a:lnTo>
                  <a:lnTo>
                    <a:pt x="21" y="255"/>
                  </a:lnTo>
                  <a:lnTo>
                    <a:pt x="23" y="253"/>
                  </a:lnTo>
                  <a:lnTo>
                    <a:pt x="24" y="251"/>
                  </a:lnTo>
                  <a:lnTo>
                    <a:pt x="27" y="249"/>
                  </a:lnTo>
                  <a:lnTo>
                    <a:pt x="30" y="248"/>
                  </a:lnTo>
                  <a:lnTo>
                    <a:pt x="33" y="250"/>
                  </a:lnTo>
                  <a:lnTo>
                    <a:pt x="37" y="255"/>
                  </a:lnTo>
                  <a:lnTo>
                    <a:pt x="44" y="264"/>
                  </a:lnTo>
                  <a:lnTo>
                    <a:pt x="47" y="269"/>
                  </a:lnTo>
                  <a:lnTo>
                    <a:pt x="49" y="271"/>
                  </a:lnTo>
                  <a:lnTo>
                    <a:pt x="52" y="275"/>
                  </a:lnTo>
                  <a:lnTo>
                    <a:pt x="55" y="276"/>
                  </a:lnTo>
                  <a:lnTo>
                    <a:pt x="60" y="273"/>
                  </a:lnTo>
                  <a:lnTo>
                    <a:pt x="65" y="271"/>
                  </a:lnTo>
                  <a:lnTo>
                    <a:pt x="67" y="270"/>
                  </a:lnTo>
                  <a:lnTo>
                    <a:pt x="67" y="267"/>
                  </a:lnTo>
                  <a:lnTo>
                    <a:pt x="67" y="263"/>
                  </a:lnTo>
                  <a:lnTo>
                    <a:pt x="65" y="261"/>
                  </a:lnTo>
                  <a:lnTo>
                    <a:pt x="65" y="257"/>
                  </a:lnTo>
                  <a:lnTo>
                    <a:pt x="63" y="252"/>
                  </a:lnTo>
                  <a:lnTo>
                    <a:pt x="62" y="242"/>
                  </a:lnTo>
                  <a:lnTo>
                    <a:pt x="61" y="239"/>
                  </a:lnTo>
                  <a:lnTo>
                    <a:pt x="62" y="239"/>
                  </a:lnTo>
                  <a:lnTo>
                    <a:pt x="64" y="239"/>
                  </a:lnTo>
                  <a:lnTo>
                    <a:pt x="66" y="239"/>
                  </a:lnTo>
                  <a:lnTo>
                    <a:pt x="70" y="237"/>
                  </a:lnTo>
                  <a:lnTo>
                    <a:pt x="74" y="234"/>
                  </a:lnTo>
                  <a:lnTo>
                    <a:pt x="82" y="228"/>
                  </a:lnTo>
                  <a:lnTo>
                    <a:pt x="84" y="223"/>
                  </a:lnTo>
                  <a:lnTo>
                    <a:pt x="85" y="219"/>
                  </a:lnTo>
                  <a:lnTo>
                    <a:pt x="87" y="217"/>
                  </a:lnTo>
                  <a:lnTo>
                    <a:pt x="92" y="215"/>
                  </a:lnTo>
                  <a:lnTo>
                    <a:pt x="97" y="214"/>
                  </a:lnTo>
                  <a:lnTo>
                    <a:pt x="100" y="211"/>
                  </a:lnTo>
                  <a:lnTo>
                    <a:pt x="105" y="208"/>
                  </a:lnTo>
                  <a:lnTo>
                    <a:pt x="109" y="207"/>
                  </a:lnTo>
                  <a:lnTo>
                    <a:pt x="112" y="205"/>
                  </a:lnTo>
                  <a:lnTo>
                    <a:pt x="113" y="203"/>
                  </a:lnTo>
                  <a:lnTo>
                    <a:pt x="118" y="196"/>
                  </a:lnTo>
                  <a:lnTo>
                    <a:pt x="122" y="192"/>
                  </a:lnTo>
                  <a:lnTo>
                    <a:pt x="125" y="188"/>
                  </a:lnTo>
                  <a:lnTo>
                    <a:pt x="126" y="185"/>
                  </a:lnTo>
                  <a:lnTo>
                    <a:pt x="129" y="186"/>
                  </a:lnTo>
                  <a:lnTo>
                    <a:pt x="133" y="188"/>
                  </a:lnTo>
                  <a:lnTo>
                    <a:pt x="137" y="189"/>
                  </a:lnTo>
                  <a:lnTo>
                    <a:pt x="141" y="192"/>
                  </a:lnTo>
                  <a:lnTo>
                    <a:pt x="141" y="195"/>
                  </a:lnTo>
                  <a:lnTo>
                    <a:pt x="142" y="196"/>
                  </a:lnTo>
                  <a:lnTo>
                    <a:pt x="143" y="198"/>
                  </a:lnTo>
                  <a:lnTo>
                    <a:pt x="144" y="198"/>
                  </a:lnTo>
                  <a:lnTo>
                    <a:pt x="147" y="197"/>
                  </a:lnTo>
                  <a:lnTo>
                    <a:pt x="151" y="197"/>
                  </a:lnTo>
                  <a:lnTo>
                    <a:pt x="156" y="194"/>
                  </a:lnTo>
                  <a:lnTo>
                    <a:pt x="163" y="188"/>
                  </a:lnTo>
                  <a:lnTo>
                    <a:pt x="169" y="186"/>
                  </a:lnTo>
                  <a:lnTo>
                    <a:pt x="172" y="188"/>
                  </a:lnTo>
                  <a:lnTo>
                    <a:pt x="176" y="192"/>
                  </a:lnTo>
                  <a:lnTo>
                    <a:pt x="178" y="196"/>
                  </a:lnTo>
                  <a:lnTo>
                    <a:pt x="180" y="197"/>
                  </a:lnTo>
                  <a:lnTo>
                    <a:pt x="182" y="198"/>
                  </a:lnTo>
                  <a:lnTo>
                    <a:pt x="182" y="198"/>
                  </a:lnTo>
                  <a:lnTo>
                    <a:pt x="185" y="196"/>
                  </a:lnTo>
                  <a:lnTo>
                    <a:pt x="185" y="196"/>
                  </a:lnTo>
                  <a:lnTo>
                    <a:pt x="188" y="196"/>
                  </a:lnTo>
                  <a:lnTo>
                    <a:pt x="190" y="198"/>
                  </a:lnTo>
                  <a:lnTo>
                    <a:pt x="194" y="198"/>
                  </a:lnTo>
                  <a:lnTo>
                    <a:pt x="200" y="197"/>
                  </a:lnTo>
                  <a:lnTo>
                    <a:pt x="200" y="197"/>
                  </a:lnTo>
                  <a:lnTo>
                    <a:pt x="203" y="197"/>
                  </a:lnTo>
                  <a:lnTo>
                    <a:pt x="207" y="199"/>
                  </a:lnTo>
                  <a:lnTo>
                    <a:pt x="209" y="201"/>
                  </a:lnTo>
                  <a:lnTo>
                    <a:pt x="213" y="209"/>
                  </a:lnTo>
                  <a:lnTo>
                    <a:pt x="217" y="210"/>
                  </a:lnTo>
                  <a:lnTo>
                    <a:pt x="222" y="213"/>
                  </a:lnTo>
                  <a:lnTo>
                    <a:pt x="224" y="215"/>
                  </a:lnTo>
                  <a:lnTo>
                    <a:pt x="228" y="219"/>
                  </a:lnTo>
                  <a:lnTo>
                    <a:pt x="229" y="221"/>
                  </a:lnTo>
                  <a:lnTo>
                    <a:pt x="232" y="225"/>
                  </a:lnTo>
                  <a:lnTo>
                    <a:pt x="236" y="231"/>
                  </a:lnTo>
                  <a:lnTo>
                    <a:pt x="237" y="236"/>
                  </a:lnTo>
                  <a:lnTo>
                    <a:pt x="237" y="241"/>
                  </a:lnTo>
                  <a:lnTo>
                    <a:pt x="239" y="242"/>
                  </a:lnTo>
                  <a:lnTo>
                    <a:pt x="240" y="243"/>
                  </a:lnTo>
                  <a:lnTo>
                    <a:pt x="241" y="242"/>
                  </a:lnTo>
                  <a:lnTo>
                    <a:pt x="242" y="240"/>
                  </a:lnTo>
                  <a:lnTo>
                    <a:pt x="243" y="237"/>
                  </a:lnTo>
                  <a:lnTo>
                    <a:pt x="242" y="231"/>
                  </a:lnTo>
                  <a:lnTo>
                    <a:pt x="241" y="226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40" y="221"/>
                  </a:lnTo>
                  <a:lnTo>
                    <a:pt x="243" y="220"/>
                  </a:lnTo>
                  <a:lnTo>
                    <a:pt x="245" y="221"/>
                  </a:lnTo>
                  <a:lnTo>
                    <a:pt x="250" y="223"/>
                  </a:lnTo>
                  <a:lnTo>
                    <a:pt x="254" y="227"/>
                  </a:lnTo>
                  <a:lnTo>
                    <a:pt x="259" y="232"/>
                  </a:lnTo>
                  <a:lnTo>
                    <a:pt x="264" y="236"/>
                  </a:lnTo>
                  <a:lnTo>
                    <a:pt x="270" y="239"/>
                  </a:lnTo>
                  <a:lnTo>
                    <a:pt x="274" y="241"/>
                  </a:lnTo>
                  <a:lnTo>
                    <a:pt x="278" y="239"/>
                  </a:lnTo>
                  <a:lnTo>
                    <a:pt x="281" y="237"/>
                  </a:lnTo>
                  <a:lnTo>
                    <a:pt x="285" y="234"/>
                  </a:lnTo>
                  <a:lnTo>
                    <a:pt x="287" y="231"/>
                  </a:lnTo>
                  <a:lnTo>
                    <a:pt x="288" y="228"/>
                  </a:lnTo>
                  <a:lnTo>
                    <a:pt x="293" y="223"/>
                  </a:lnTo>
                  <a:lnTo>
                    <a:pt x="298" y="220"/>
                  </a:lnTo>
                  <a:lnTo>
                    <a:pt x="301" y="220"/>
                  </a:lnTo>
                  <a:lnTo>
                    <a:pt x="302" y="221"/>
                  </a:lnTo>
                  <a:lnTo>
                    <a:pt x="308" y="219"/>
                  </a:lnTo>
                  <a:lnTo>
                    <a:pt x="309" y="219"/>
                  </a:lnTo>
                  <a:lnTo>
                    <a:pt x="314" y="217"/>
                  </a:lnTo>
                  <a:lnTo>
                    <a:pt x="319" y="219"/>
                  </a:lnTo>
                  <a:lnTo>
                    <a:pt x="323" y="223"/>
                  </a:lnTo>
                  <a:lnTo>
                    <a:pt x="327" y="226"/>
                  </a:lnTo>
                  <a:lnTo>
                    <a:pt x="331" y="226"/>
                  </a:lnTo>
                  <a:lnTo>
                    <a:pt x="333" y="224"/>
                  </a:lnTo>
                  <a:lnTo>
                    <a:pt x="335" y="221"/>
                  </a:lnTo>
                  <a:lnTo>
                    <a:pt x="337" y="219"/>
                  </a:lnTo>
                  <a:lnTo>
                    <a:pt x="339" y="216"/>
                  </a:lnTo>
                  <a:lnTo>
                    <a:pt x="339" y="216"/>
                  </a:lnTo>
                  <a:lnTo>
                    <a:pt x="345" y="217"/>
                  </a:lnTo>
                  <a:lnTo>
                    <a:pt x="349" y="217"/>
                  </a:lnTo>
                  <a:lnTo>
                    <a:pt x="350" y="217"/>
                  </a:lnTo>
                  <a:lnTo>
                    <a:pt x="355" y="217"/>
                  </a:lnTo>
                  <a:lnTo>
                    <a:pt x="360" y="222"/>
                  </a:lnTo>
                  <a:lnTo>
                    <a:pt x="364" y="227"/>
                  </a:lnTo>
                  <a:lnTo>
                    <a:pt x="369" y="233"/>
                  </a:lnTo>
                  <a:lnTo>
                    <a:pt x="371" y="235"/>
                  </a:lnTo>
                  <a:lnTo>
                    <a:pt x="373" y="236"/>
                  </a:lnTo>
                  <a:lnTo>
                    <a:pt x="376" y="236"/>
                  </a:lnTo>
                  <a:lnTo>
                    <a:pt x="379" y="237"/>
                  </a:lnTo>
                  <a:lnTo>
                    <a:pt x="388" y="239"/>
                  </a:lnTo>
                  <a:lnTo>
                    <a:pt x="389" y="239"/>
                  </a:lnTo>
                  <a:lnTo>
                    <a:pt x="390" y="241"/>
                  </a:lnTo>
                  <a:lnTo>
                    <a:pt x="389" y="244"/>
                  </a:lnTo>
                  <a:lnTo>
                    <a:pt x="390" y="245"/>
                  </a:lnTo>
                  <a:lnTo>
                    <a:pt x="397" y="242"/>
                  </a:lnTo>
                  <a:lnTo>
                    <a:pt x="399" y="241"/>
                  </a:lnTo>
                  <a:lnTo>
                    <a:pt x="401" y="236"/>
                  </a:lnTo>
                  <a:lnTo>
                    <a:pt x="403" y="230"/>
                  </a:lnTo>
                  <a:lnTo>
                    <a:pt x="404" y="228"/>
                  </a:lnTo>
                  <a:lnTo>
                    <a:pt x="406" y="228"/>
                  </a:lnTo>
                  <a:lnTo>
                    <a:pt x="408" y="228"/>
                  </a:lnTo>
                  <a:lnTo>
                    <a:pt x="410" y="231"/>
                  </a:lnTo>
                  <a:lnTo>
                    <a:pt x="413" y="235"/>
                  </a:lnTo>
                  <a:lnTo>
                    <a:pt x="417" y="236"/>
                  </a:lnTo>
                  <a:lnTo>
                    <a:pt x="419" y="236"/>
                  </a:lnTo>
                  <a:lnTo>
                    <a:pt x="424" y="237"/>
                  </a:lnTo>
                  <a:lnTo>
                    <a:pt x="433" y="235"/>
                  </a:lnTo>
                  <a:lnTo>
                    <a:pt x="441" y="231"/>
                  </a:lnTo>
                  <a:lnTo>
                    <a:pt x="446" y="227"/>
                  </a:lnTo>
                  <a:lnTo>
                    <a:pt x="449" y="221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1" y="205"/>
                  </a:lnTo>
                  <a:lnTo>
                    <a:pt x="447" y="201"/>
                  </a:lnTo>
                  <a:lnTo>
                    <a:pt x="446" y="200"/>
                  </a:lnTo>
                  <a:lnTo>
                    <a:pt x="435" y="197"/>
                  </a:lnTo>
                  <a:lnTo>
                    <a:pt x="434" y="195"/>
                  </a:lnTo>
                  <a:lnTo>
                    <a:pt x="434" y="195"/>
                  </a:lnTo>
                  <a:lnTo>
                    <a:pt x="423" y="191"/>
                  </a:lnTo>
                  <a:lnTo>
                    <a:pt x="418" y="189"/>
                  </a:lnTo>
                  <a:lnTo>
                    <a:pt x="417" y="187"/>
                  </a:lnTo>
                  <a:lnTo>
                    <a:pt x="416" y="183"/>
                  </a:lnTo>
                  <a:lnTo>
                    <a:pt x="413" y="180"/>
                  </a:lnTo>
                  <a:lnTo>
                    <a:pt x="407" y="178"/>
                  </a:lnTo>
                  <a:lnTo>
                    <a:pt x="406" y="176"/>
                  </a:lnTo>
                  <a:lnTo>
                    <a:pt x="406" y="173"/>
                  </a:lnTo>
                  <a:lnTo>
                    <a:pt x="412" y="171"/>
                  </a:lnTo>
                  <a:lnTo>
                    <a:pt x="417" y="166"/>
                  </a:lnTo>
                  <a:lnTo>
                    <a:pt x="419" y="165"/>
                  </a:lnTo>
                  <a:lnTo>
                    <a:pt x="424" y="165"/>
                  </a:lnTo>
                  <a:lnTo>
                    <a:pt x="429" y="161"/>
                  </a:lnTo>
                  <a:lnTo>
                    <a:pt x="432" y="158"/>
                  </a:lnTo>
                  <a:lnTo>
                    <a:pt x="434" y="156"/>
                  </a:lnTo>
                  <a:lnTo>
                    <a:pt x="434" y="153"/>
                  </a:lnTo>
                  <a:lnTo>
                    <a:pt x="429" y="144"/>
                  </a:lnTo>
                  <a:lnTo>
                    <a:pt x="428" y="139"/>
                  </a:lnTo>
                  <a:lnTo>
                    <a:pt x="429" y="135"/>
                  </a:lnTo>
                  <a:lnTo>
                    <a:pt x="431" y="132"/>
                  </a:lnTo>
                  <a:lnTo>
                    <a:pt x="433" y="130"/>
                  </a:lnTo>
                  <a:lnTo>
                    <a:pt x="435" y="126"/>
                  </a:lnTo>
                  <a:lnTo>
                    <a:pt x="436" y="124"/>
                  </a:lnTo>
                  <a:lnTo>
                    <a:pt x="441" y="123"/>
                  </a:lnTo>
                  <a:lnTo>
                    <a:pt x="446" y="123"/>
                  </a:lnTo>
                  <a:lnTo>
                    <a:pt x="451" y="124"/>
                  </a:lnTo>
                  <a:lnTo>
                    <a:pt x="456" y="124"/>
                  </a:lnTo>
                  <a:lnTo>
                    <a:pt x="461" y="125"/>
                  </a:lnTo>
                  <a:lnTo>
                    <a:pt x="464" y="126"/>
                  </a:lnTo>
                  <a:lnTo>
                    <a:pt x="466" y="124"/>
                  </a:lnTo>
                  <a:lnTo>
                    <a:pt x="467" y="122"/>
                  </a:lnTo>
                  <a:lnTo>
                    <a:pt x="467" y="120"/>
                  </a:lnTo>
                  <a:lnTo>
                    <a:pt x="465" y="117"/>
                  </a:lnTo>
                  <a:lnTo>
                    <a:pt x="457" y="114"/>
                  </a:lnTo>
                  <a:lnTo>
                    <a:pt x="454" y="111"/>
                  </a:lnTo>
                  <a:lnTo>
                    <a:pt x="452" y="111"/>
                  </a:lnTo>
                  <a:lnTo>
                    <a:pt x="448" y="111"/>
                  </a:lnTo>
                  <a:lnTo>
                    <a:pt x="444" y="109"/>
                  </a:lnTo>
                  <a:lnTo>
                    <a:pt x="440" y="109"/>
                  </a:lnTo>
                  <a:lnTo>
                    <a:pt x="440" y="106"/>
                  </a:lnTo>
                  <a:lnTo>
                    <a:pt x="440" y="102"/>
                  </a:lnTo>
                  <a:lnTo>
                    <a:pt x="441" y="100"/>
                  </a:lnTo>
                  <a:lnTo>
                    <a:pt x="444" y="99"/>
                  </a:lnTo>
                  <a:lnTo>
                    <a:pt x="446" y="100"/>
                  </a:lnTo>
                  <a:lnTo>
                    <a:pt x="449" y="98"/>
                  </a:lnTo>
                  <a:lnTo>
                    <a:pt x="451" y="98"/>
                  </a:lnTo>
                  <a:lnTo>
                    <a:pt x="451" y="96"/>
                  </a:lnTo>
                  <a:lnTo>
                    <a:pt x="450" y="95"/>
                  </a:lnTo>
                  <a:lnTo>
                    <a:pt x="449" y="93"/>
                  </a:lnTo>
                  <a:lnTo>
                    <a:pt x="447" y="93"/>
                  </a:lnTo>
                  <a:lnTo>
                    <a:pt x="445" y="94"/>
                  </a:lnTo>
                  <a:lnTo>
                    <a:pt x="442" y="95"/>
                  </a:lnTo>
                  <a:lnTo>
                    <a:pt x="437" y="93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7"/>
                  </a:lnTo>
                  <a:lnTo>
                    <a:pt x="438" y="85"/>
                  </a:lnTo>
                  <a:lnTo>
                    <a:pt x="438" y="82"/>
                  </a:lnTo>
                  <a:lnTo>
                    <a:pt x="438" y="78"/>
                  </a:lnTo>
                  <a:lnTo>
                    <a:pt x="439" y="74"/>
                  </a:lnTo>
                  <a:lnTo>
                    <a:pt x="441" y="71"/>
                  </a:lnTo>
                  <a:lnTo>
                    <a:pt x="445" y="69"/>
                  </a:lnTo>
                  <a:lnTo>
                    <a:pt x="453" y="72"/>
                  </a:lnTo>
                  <a:lnTo>
                    <a:pt x="462" y="75"/>
                  </a:lnTo>
                  <a:lnTo>
                    <a:pt x="464" y="74"/>
                  </a:lnTo>
                  <a:lnTo>
                    <a:pt x="465" y="73"/>
                  </a:lnTo>
                  <a:lnTo>
                    <a:pt x="466" y="72"/>
                  </a:lnTo>
                  <a:lnTo>
                    <a:pt x="480" y="71"/>
                  </a:lnTo>
                  <a:lnTo>
                    <a:pt x="482" y="70"/>
                  </a:lnTo>
                  <a:lnTo>
                    <a:pt x="484" y="69"/>
                  </a:lnTo>
                  <a:lnTo>
                    <a:pt x="497" y="67"/>
                  </a:lnTo>
                  <a:lnTo>
                    <a:pt x="499" y="65"/>
                  </a:lnTo>
                  <a:lnTo>
                    <a:pt x="501" y="63"/>
                  </a:lnTo>
                  <a:lnTo>
                    <a:pt x="504" y="63"/>
                  </a:lnTo>
                  <a:lnTo>
                    <a:pt x="508" y="63"/>
                  </a:lnTo>
                  <a:lnTo>
                    <a:pt x="512" y="61"/>
                  </a:lnTo>
                  <a:lnTo>
                    <a:pt x="516" y="59"/>
                  </a:lnTo>
                  <a:lnTo>
                    <a:pt x="517" y="59"/>
                  </a:lnTo>
                  <a:lnTo>
                    <a:pt x="520" y="60"/>
                  </a:lnTo>
                  <a:lnTo>
                    <a:pt x="525" y="58"/>
                  </a:lnTo>
                  <a:lnTo>
                    <a:pt x="527" y="58"/>
                  </a:lnTo>
                  <a:lnTo>
                    <a:pt x="527" y="56"/>
                  </a:lnTo>
                  <a:lnTo>
                    <a:pt x="532" y="54"/>
                  </a:lnTo>
                  <a:lnTo>
                    <a:pt x="539" y="52"/>
                  </a:lnTo>
                  <a:lnTo>
                    <a:pt x="541" y="53"/>
                  </a:lnTo>
                  <a:lnTo>
                    <a:pt x="545" y="54"/>
                  </a:lnTo>
                  <a:lnTo>
                    <a:pt x="550" y="53"/>
                  </a:lnTo>
                  <a:lnTo>
                    <a:pt x="553" y="52"/>
                  </a:lnTo>
                  <a:lnTo>
                    <a:pt x="555" y="53"/>
                  </a:lnTo>
                  <a:lnTo>
                    <a:pt x="558" y="54"/>
                  </a:lnTo>
                  <a:lnTo>
                    <a:pt x="560" y="53"/>
                  </a:lnTo>
                  <a:lnTo>
                    <a:pt x="561" y="49"/>
                  </a:lnTo>
                  <a:lnTo>
                    <a:pt x="563" y="46"/>
                  </a:lnTo>
                  <a:lnTo>
                    <a:pt x="565" y="43"/>
                  </a:lnTo>
                  <a:lnTo>
                    <a:pt x="567" y="43"/>
                  </a:lnTo>
                  <a:lnTo>
                    <a:pt x="569" y="41"/>
                  </a:lnTo>
                  <a:lnTo>
                    <a:pt x="570" y="40"/>
                  </a:lnTo>
                  <a:lnTo>
                    <a:pt x="577" y="40"/>
                  </a:lnTo>
                  <a:lnTo>
                    <a:pt x="583" y="36"/>
                  </a:lnTo>
                  <a:lnTo>
                    <a:pt x="584" y="38"/>
                  </a:lnTo>
                  <a:lnTo>
                    <a:pt x="592" y="37"/>
                  </a:lnTo>
                  <a:lnTo>
                    <a:pt x="602" y="35"/>
                  </a:lnTo>
                  <a:lnTo>
                    <a:pt x="608" y="34"/>
                  </a:lnTo>
                  <a:lnTo>
                    <a:pt x="619" y="31"/>
                  </a:lnTo>
                  <a:lnTo>
                    <a:pt x="624" y="29"/>
                  </a:lnTo>
                  <a:lnTo>
                    <a:pt x="630" y="28"/>
                  </a:lnTo>
                  <a:lnTo>
                    <a:pt x="637" y="26"/>
                  </a:lnTo>
                  <a:lnTo>
                    <a:pt x="641" y="23"/>
                  </a:lnTo>
                  <a:lnTo>
                    <a:pt x="644" y="22"/>
                  </a:lnTo>
                  <a:lnTo>
                    <a:pt x="648" y="22"/>
                  </a:lnTo>
                  <a:lnTo>
                    <a:pt x="651" y="22"/>
                  </a:lnTo>
                  <a:lnTo>
                    <a:pt x="653" y="20"/>
                  </a:lnTo>
                  <a:lnTo>
                    <a:pt x="653" y="17"/>
                  </a:lnTo>
                  <a:lnTo>
                    <a:pt x="653" y="14"/>
                  </a:lnTo>
                  <a:lnTo>
                    <a:pt x="652" y="12"/>
                  </a:lnTo>
                  <a:lnTo>
                    <a:pt x="655" y="10"/>
                  </a:lnTo>
                  <a:lnTo>
                    <a:pt x="659" y="10"/>
                  </a:lnTo>
                  <a:lnTo>
                    <a:pt x="662" y="9"/>
                  </a:lnTo>
                  <a:lnTo>
                    <a:pt x="667" y="4"/>
                  </a:lnTo>
                  <a:lnTo>
                    <a:pt x="671" y="1"/>
                  </a:lnTo>
                  <a:lnTo>
                    <a:pt x="676" y="0"/>
                  </a:lnTo>
                  <a:lnTo>
                    <a:pt x="684" y="0"/>
                  </a:lnTo>
                  <a:lnTo>
                    <a:pt x="691" y="1"/>
                  </a:lnTo>
                  <a:lnTo>
                    <a:pt x="698" y="4"/>
                  </a:lnTo>
                  <a:lnTo>
                    <a:pt x="703" y="7"/>
                  </a:lnTo>
                  <a:lnTo>
                    <a:pt x="706" y="9"/>
                  </a:lnTo>
                  <a:lnTo>
                    <a:pt x="709" y="11"/>
                  </a:lnTo>
                  <a:lnTo>
                    <a:pt x="712" y="12"/>
                  </a:lnTo>
                  <a:lnTo>
                    <a:pt x="716" y="11"/>
                  </a:lnTo>
                  <a:lnTo>
                    <a:pt x="717" y="9"/>
                  </a:lnTo>
                  <a:lnTo>
                    <a:pt x="719" y="7"/>
                  </a:lnTo>
                  <a:lnTo>
                    <a:pt x="721" y="5"/>
                  </a:lnTo>
                  <a:lnTo>
                    <a:pt x="728" y="4"/>
                  </a:lnTo>
                  <a:lnTo>
                    <a:pt x="730" y="6"/>
                  </a:lnTo>
                  <a:lnTo>
                    <a:pt x="734" y="14"/>
                  </a:lnTo>
                  <a:lnTo>
                    <a:pt x="736" y="23"/>
                  </a:lnTo>
                  <a:lnTo>
                    <a:pt x="740" y="35"/>
                  </a:lnTo>
                  <a:lnTo>
                    <a:pt x="742" y="41"/>
                  </a:lnTo>
                  <a:lnTo>
                    <a:pt x="741" y="44"/>
                  </a:lnTo>
                  <a:lnTo>
                    <a:pt x="741" y="48"/>
                  </a:lnTo>
                  <a:lnTo>
                    <a:pt x="741" y="53"/>
                  </a:lnTo>
                  <a:lnTo>
                    <a:pt x="738" y="59"/>
                  </a:lnTo>
                  <a:lnTo>
                    <a:pt x="739" y="61"/>
                  </a:lnTo>
                  <a:lnTo>
                    <a:pt x="747" y="64"/>
                  </a:lnTo>
                  <a:lnTo>
                    <a:pt x="757" y="63"/>
                  </a:lnTo>
                  <a:lnTo>
                    <a:pt x="763" y="61"/>
                  </a:lnTo>
                  <a:lnTo>
                    <a:pt x="767" y="61"/>
                  </a:lnTo>
                  <a:lnTo>
                    <a:pt x="769" y="60"/>
                  </a:lnTo>
                  <a:lnTo>
                    <a:pt x="770" y="56"/>
                  </a:lnTo>
                  <a:lnTo>
                    <a:pt x="773" y="55"/>
                  </a:lnTo>
                  <a:lnTo>
                    <a:pt x="775" y="58"/>
                  </a:lnTo>
                  <a:lnTo>
                    <a:pt x="777" y="63"/>
                  </a:lnTo>
                  <a:lnTo>
                    <a:pt x="779" y="65"/>
                  </a:lnTo>
                  <a:lnTo>
                    <a:pt x="779" y="69"/>
                  </a:lnTo>
                  <a:lnTo>
                    <a:pt x="779" y="74"/>
                  </a:lnTo>
                  <a:lnTo>
                    <a:pt x="780" y="75"/>
                  </a:lnTo>
                  <a:lnTo>
                    <a:pt x="783" y="73"/>
                  </a:lnTo>
                  <a:lnTo>
                    <a:pt x="785" y="72"/>
                  </a:lnTo>
                  <a:lnTo>
                    <a:pt x="785" y="70"/>
                  </a:lnTo>
                  <a:lnTo>
                    <a:pt x="784" y="69"/>
                  </a:lnTo>
                  <a:lnTo>
                    <a:pt x="784" y="67"/>
                  </a:lnTo>
                  <a:lnTo>
                    <a:pt x="785" y="65"/>
                  </a:lnTo>
                  <a:lnTo>
                    <a:pt x="786" y="65"/>
                  </a:lnTo>
                  <a:lnTo>
                    <a:pt x="789" y="65"/>
                  </a:lnTo>
                  <a:lnTo>
                    <a:pt x="794" y="66"/>
                  </a:lnTo>
                  <a:lnTo>
                    <a:pt x="801" y="73"/>
                  </a:lnTo>
                  <a:lnTo>
                    <a:pt x="804" y="74"/>
                  </a:lnTo>
                  <a:lnTo>
                    <a:pt x="805" y="74"/>
                  </a:lnTo>
                  <a:lnTo>
                    <a:pt x="808" y="74"/>
                  </a:lnTo>
                  <a:lnTo>
                    <a:pt x="812" y="72"/>
                  </a:lnTo>
                  <a:lnTo>
                    <a:pt x="815" y="70"/>
                  </a:lnTo>
                  <a:lnTo>
                    <a:pt x="816" y="69"/>
                  </a:lnTo>
                  <a:lnTo>
                    <a:pt x="817" y="69"/>
                  </a:lnTo>
                  <a:lnTo>
                    <a:pt x="818" y="70"/>
                  </a:lnTo>
                  <a:lnTo>
                    <a:pt x="819" y="72"/>
                  </a:lnTo>
                  <a:lnTo>
                    <a:pt x="818" y="75"/>
                  </a:lnTo>
                  <a:lnTo>
                    <a:pt x="814" y="78"/>
                  </a:lnTo>
                  <a:lnTo>
                    <a:pt x="809" y="82"/>
                  </a:lnTo>
                  <a:lnTo>
                    <a:pt x="806" y="87"/>
                  </a:lnTo>
                  <a:lnTo>
                    <a:pt x="805" y="93"/>
                  </a:lnTo>
                  <a:lnTo>
                    <a:pt x="807" y="96"/>
                  </a:lnTo>
                  <a:lnTo>
                    <a:pt x="808" y="98"/>
                  </a:lnTo>
                  <a:lnTo>
                    <a:pt x="808" y="100"/>
                  </a:lnTo>
                  <a:lnTo>
                    <a:pt x="809" y="100"/>
                  </a:lnTo>
                  <a:lnTo>
                    <a:pt x="811" y="99"/>
                  </a:lnTo>
                  <a:lnTo>
                    <a:pt x="816" y="94"/>
                  </a:lnTo>
                  <a:lnTo>
                    <a:pt x="819" y="93"/>
                  </a:lnTo>
                  <a:lnTo>
                    <a:pt x="823" y="91"/>
                  </a:lnTo>
                  <a:lnTo>
                    <a:pt x="829" y="92"/>
                  </a:lnTo>
                  <a:lnTo>
                    <a:pt x="833" y="94"/>
                  </a:lnTo>
                  <a:lnTo>
                    <a:pt x="835" y="96"/>
                  </a:lnTo>
                  <a:lnTo>
                    <a:pt x="838" y="98"/>
                  </a:lnTo>
                  <a:lnTo>
                    <a:pt x="839" y="98"/>
                  </a:lnTo>
                  <a:lnTo>
                    <a:pt x="840" y="95"/>
                  </a:lnTo>
                  <a:lnTo>
                    <a:pt x="840" y="93"/>
                  </a:lnTo>
                  <a:lnTo>
                    <a:pt x="841" y="90"/>
                  </a:lnTo>
                  <a:lnTo>
                    <a:pt x="848" y="85"/>
                  </a:lnTo>
                  <a:lnTo>
                    <a:pt x="853" y="81"/>
                  </a:lnTo>
                  <a:lnTo>
                    <a:pt x="854" y="80"/>
                  </a:lnTo>
                  <a:lnTo>
                    <a:pt x="857" y="82"/>
                  </a:lnTo>
                  <a:lnTo>
                    <a:pt x="859" y="81"/>
                  </a:lnTo>
                  <a:lnTo>
                    <a:pt x="864" y="77"/>
                  </a:lnTo>
                  <a:lnTo>
                    <a:pt x="869" y="74"/>
                  </a:lnTo>
                  <a:lnTo>
                    <a:pt x="869" y="71"/>
                  </a:lnTo>
                  <a:lnTo>
                    <a:pt x="870" y="69"/>
                  </a:lnTo>
                  <a:lnTo>
                    <a:pt x="871" y="67"/>
                  </a:lnTo>
                  <a:lnTo>
                    <a:pt x="877" y="67"/>
                  </a:lnTo>
                  <a:lnTo>
                    <a:pt x="878" y="66"/>
                  </a:lnTo>
                  <a:lnTo>
                    <a:pt x="884" y="63"/>
                  </a:lnTo>
                  <a:lnTo>
                    <a:pt x="892" y="59"/>
                  </a:lnTo>
                  <a:lnTo>
                    <a:pt x="896" y="56"/>
                  </a:lnTo>
                  <a:lnTo>
                    <a:pt x="903" y="54"/>
                  </a:lnTo>
                  <a:lnTo>
                    <a:pt x="904" y="54"/>
                  </a:lnTo>
                  <a:lnTo>
                    <a:pt x="906" y="52"/>
                  </a:lnTo>
                  <a:lnTo>
                    <a:pt x="911" y="50"/>
                  </a:lnTo>
                  <a:lnTo>
                    <a:pt x="913" y="49"/>
                  </a:lnTo>
                  <a:lnTo>
                    <a:pt x="911" y="55"/>
                  </a:lnTo>
                  <a:lnTo>
                    <a:pt x="909" y="63"/>
                  </a:lnTo>
                  <a:lnTo>
                    <a:pt x="907" y="64"/>
                  </a:lnTo>
                  <a:lnTo>
                    <a:pt x="900" y="64"/>
                  </a:lnTo>
                  <a:lnTo>
                    <a:pt x="900" y="66"/>
                  </a:lnTo>
                  <a:lnTo>
                    <a:pt x="901" y="69"/>
                  </a:lnTo>
                  <a:lnTo>
                    <a:pt x="902" y="71"/>
                  </a:lnTo>
                  <a:lnTo>
                    <a:pt x="903" y="72"/>
                  </a:lnTo>
                  <a:lnTo>
                    <a:pt x="905" y="75"/>
                  </a:lnTo>
                  <a:lnTo>
                    <a:pt x="912" y="81"/>
                  </a:lnTo>
                  <a:lnTo>
                    <a:pt x="922" y="89"/>
                  </a:lnTo>
                  <a:lnTo>
                    <a:pt x="932" y="98"/>
                  </a:lnTo>
                  <a:lnTo>
                    <a:pt x="939" y="104"/>
                  </a:lnTo>
                  <a:lnTo>
                    <a:pt x="942" y="106"/>
                  </a:lnTo>
                  <a:lnTo>
                    <a:pt x="944" y="109"/>
                  </a:lnTo>
                  <a:lnTo>
                    <a:pt x="949" y="118"/>
                  </a:lnTo>
                  <a:lnTo>
                    <a:pt x="954" y="126"/>
                  </a:lnTo>
                  <a:lnTo>
                    <a:pt x="963" y="141"/>
                  </a:lnTo>
                  <a:lnTo>
                    <a:pt x="970" y="155"/>
                  </a:lnTo>
                  <a:lnTo>
                    <a:pt x="978" y="169"/>
                  </a:lnTo>
                  <a:lnTo>
                    <a:pt x="983" y="179"/>
                  </a:lnTo>
                  <a:lnTo>
                    <a:pt x="992" y="197"/>
                  </a:lnTo>
                  <a:lnTo>
                    <a:pt x="995" y="203"/>
                  </a:lnTo>
                  <a:lnTo>
                    <a:pt x="1000" y="213"/>
                  </a:lnTo>
                  <a:lnTo>
                    <a:pt x="1004" y="223"/>
                  </a:lnTo>
                  <a:lnTo>
                    <a:pt x="1008" y="231"/>
                  </a:lnTo>
                  <a:lnTo>
                    <a:pt x="1010" y="232"/>
                  </a:lnTo>
                  <a:lnTo>
                    <a:pt x="1010" y="230"/>
                  </a:lnTo>
                  <a:lnTo>
                    <a:pt x="1011" y="228"/>
                  </a:lnTo>
                  <a:lnTo>
                    <a:pt x="1012" y="227"/>
                  </a:lnTo>
                  <a:lnTo>
                    <a:pt x="1015" y="225"/>
                  </a:lnTo>
                  <a:lnTo>
                    <a:pt x="1016" y="224"/>
                  </a:lnTo>
                  <a:lnTo>
                    <a:pt x="1019" y="225"/>
                  </a:lnTo>
                  <a:lnTo>
                    <a:pt x="1021" y="223"/>
                  </a:lnTo>
                  <a:lnTo>
                    <a:pt x="1022" y="221"/>
                  </a:lnTo>
                  <a:lnTo>
                    <a:pt x="1021" y="216"/>
                  </a:lnTo>
                  <a:lnTo>
                    <a:pt x="1021" y="214"/>
                  </a:lnTo>
                  <a:lnTo>
                    <a:pt x="1022" y="212"/>
                  </a:lnTo>
                  <a:lnTo>
                    <a:pt x="1023" y="211"/>
                  </a:lnTo>
                  <a:lnTo>
                    <a:pt x="1025" y="210"/>
                  </a:lnTo>
                  <a:lnTo>
                    <a:pt x="1027" y="210"/>
                  </a:lnTo>
                  <a:lnTo>
                    <a:pt x="1028" y="208"/>
                  </a:lnTo>
                  <a:lnTo>
                    <a:pt x="1031" y="206"/>
                  </a:lnTo>
                  <a:lnTo>
                    <a:pt x="1033" y="207"/>
                  </a:lnTo>
                  <a:lnTo>
                    <a:pt x="1035" y="207"/>
                  </a:lnTo>
                  <a:lnTo>
                    <a:pt x="1037" y="209"/>
                  </a:lnTo>
                  <a:lnTo>
                    <a:pt x="1038" y="211"/>
                  </a:lnTo>
                  <a:lnTo>
                    <a:pt x="1039" y="212"/>
                  </a:lnTo>
                  <a:lnTo>
                    <a:pt x="1043" y="211"/>
                  </a:lnTo>
                  <a:lnTo>
                    <a:pt x="1043" y="214"/>
                  </a:lnTo>
                  <a:lnTo>
                    <a:pt x="1042" y="217"/>
                  </a:lnTo>
                  <a:lnTo>
                    <a:pt x="1041" y="220"/>
                  </a:lnTo>
                  <a:lnTo>
                    <a:pt x="1041" y="222"/>
                  </a:lnTo>
                  <a:lnTo>
                    <a:pt x="1042" y="223"/>
                  </a:lnTo>
                  <a:lnTo>
                    <a:pt x="1048" y="222"/>
                  </a:lnTo>
                  <a:lnTo>
                    <a:pt x="1050" y="223"/>
                  </a:lnTo>
                  <a:lnTo>
                    <a:pt x="1051" y="225"/>
                  </a:lnTo>
                  <a:lnTo>
                    <a:pt x="1052" y="226"/>
                  </a:lnTo>
                  <a:lnTo>
                    <a:pt x="1052" y="229"/>
                  </a:lnTo>
                  <a:lnTo>
                    <a:pt x="1052" y="231"/>
                  </a:lnTo>
                  <a:lnTo>
                    <a:pt x="1052" y="233"/>
                  </a:lnTo>
                  <a:lnTo>
                    <a:pt x="1058" y="233"/>
                  </a:lnTo>
                  <a:lnTo>
                    <a:pt x="1061" y="232"/>
                  </a:lnTo>
                  <a:lnTo>
                    <a:pt x="1067" y="232"/>
                  </a:lnTo>
                  <a:lnTo>
                    <a:pt x="1072" y="234"/>
                  </a:lnTo>
                  <a:lnTo>
                    <a:pt x="1075" y="234"/>
                  </a:lnTo>
                  <a:lnTo>
                    <a:pt x="1079" y="233"/>
                  </a:lnTo>
                  <a:lnTo>
                    <a:pt x="1084" y="234"/>
                  </a:lnTo>
                  <a:lnTo>
                    <a:pt x="1087" y="231"/>
                  </a:lnTo>
                  <a:lnTo>
                    <a:pt x="1090" y="229"/>
                  </a:lnTo>
                  <a:lnTo>
                    <a:pt x="1090" y="227"/>
                  </a:lnTo>
                  <a:lnTo>
                    <a:pt x="1091" y="226"/>
                  </a:lnTo>
                  <a:lnTo>
                    <a:pt x="1096" y="226"/>
                  </a:lnTo>
                  <a:lnTo>
                    <a:pt x="1100" y="225"/>
                  </a:lnTo>
                  <a:lnTo>
                    <a:pt x="1102" y="222"/>
                  </a:lnTo>
                  <a:lnTo>
                    <a:pt x="1104" y="221"/>
                  </a:lnTo>
                  <a:lnTo>
                    <a:pt x="1107" y="221"/>
                  </a:lnTo>
                  <a:lnTo>
                    <a:pt x="1110" y="221"/>
                  </a:lnTo>
                  <a:lnTo>
                    <a:pt x="1117" y="223"/>
                  </a:lnTo>
                  <a:lnTo>
                    <a:pt x="1120" y="226"/>
                  </a:lnTo>
                  <a:lnTo>
                    <a:pt x="1125" y="230"/>
                  </a:lnTo>
                  <a:lnTo>
                    <a:pt x="1128" y="231"/>
                  </a:lnTo>
                  <a:lnTo>
                    <a:pt x="1130" y="236"/>
                  </a:lnTo>
                  <a:lnTo>
                    <a:pt x="1132" y="239"/>
                  </a:lnTo>
                  <a:lnTo>
                    <a:pt x="1135" y="243"/>
                  </a:lnTo>
                  <a:lnTo>
                    <a:pt x="1135" y="247"/>
                  </a:lnTo>
                  <a:lnTo>
                    <a:pt x="1137" y="255"/>
                  </a:lnTo>
                  <a:lnTo>
                    <a:pt x="1139" y="256"/>
                  </a:lnTo>
                  <a:lnTo>
                    <a:pt x="1141" y="256"/>
                  </a:lnTo>
                  <a:lnTo>
                    <a:pt x="1144" y="258"/>
                  </a:lnTo>
                  <a:lnTo>
                    <a:pt x="1147" y="258"/>
                  </a:lnTo>
                  <a:lnTo>
                    <a:pt x="1154" y="264"/>
                  </a:lnTo>
                  <a:lnTo>
                    <a:pt x="1157" y="264"/>
                  </a:lnTo>
                  <a:lnTo>
                    <a:pt x="1159" y="265"/>
                  </a:lnTo>
                  <a:lnTo>
                    <a:pt x="1159" y="267"/>
                  </a:lnTo>
                  <a:lnTo>
                    <a:pt x="1159" y="271"/>
                  </a:lnTo>
                  <a:lnTo>
                    <a:pt x="1159" y="273"/>
                  </a:lnTo>
                  <a:lnTo>
                    <a:pt x="1162" y="276"/>
                  </a:lnTo>
                  <a:lnTo>
                    <a:pt x="1164" y="280"/>
                  </a:lnTo>
                  <a:lnTo>
                    <a:pt x="1165" y="283"/>
                  </a:lnTo>
                  <a:lnTo>
                    <a:pt x="1166" y="286"/>
                  </a:lnTo>
                  <a:lnTo>
                    <a:pt x="1168" y="286"/>
                  </a:lnTo>
                  <a:lnTo>
                    <a:pt x="1170" y="286"/>
                  </a:lnTo>
                  <a:lnTo>
                    <a:pt x="1174" y="286"/>
                  </a:lnTo>
                  <a:lnTo>
                    <a:pt x="1186" y="289"/>
                  </a:lnTo>
                  <a:lnTo>
                    <a:pt x="1188" y="289"/>
                  </a:lnTo>
                  <a:lnTo>
                    <a:pt x="1189" y="291"/>
                  </a:lnTo>
                  <a:lnTo>
                    <a:pt x="1191" y="291"/>
                  </a:lnTo>
                  <a:lnTo>
                    <a:pt x="1193" y="291"/>
                  </a:lnTo>
                  <a:lnTo>
                    <a:pt x="1195" y="291"/>
                  </a:lnTo>
                  <a:lnTo>
                    <a:pt x="1197" y="289"/>
                  </a:lnTo>
                  <a:lnTo>
                    <a:pt x="1199" y="287"/>
                  </a:lnTo>
                  <a:lnTo>
                    <a:pt x="1202" y="284"/>
                  </a:lnTo>
                  <a:lnTo>
                    <a:pt x="1205" y="282"/>
                  </a:lnTo>
                  <a:lnTo>
                    <a:pt x="1208" y="278"/>
                  </a:lnTo>
                  <a:lnTo>
                    <a:pt x="1210" y="278"/>
                  </a:lnTo>
                  <a:lnTo>
                    <a:pt x="1211" y="280"/>
                  </a:lnTo>
                  <a:lnTo>
                    <a:pt x="1211" y="282"/>
                  </a:lnTo>
                  <a:lnTo>
                    <a:pt x="1210" y="284"/>
                  </a:lnTo>
                  <a:lnTo>
                    <a:pt x="1208" y="286"/>
                  </a:lnTo>
                  <a:lnTo>
                    <a:pt x="1209" y="288"/>
                  </a:lnTo>
                  <a:lnTo>
                    <a:pt x="1211" y="288"/>
                  </a:lnTo>
                  <a:lnTo>
                    <a:pt x="1214" y="292"/>
                  </a:lnTo>
                  <a:lnTo>
                    <a:pt x="1218" y="299"/>
                  </a:lnTo>
                  <a:lnTo>
                    <a:pt x="1220" y="301"/>
                  </a:lnTo>
                  <a:lnTo>
                    <a:pt x="1222" y="302"/>
                  </a:lnTo>
                  <a:lnTo>
                    <a:pt x="1224" y="304"/>
                  </a:lnTo>
                  <a:lnTo>
                    <a:pt x="1227" y="304"/>
                  </a:lnTo>
                  <a:lnTo>
                    <a:pt x="1228" y="308"/>
                  </a:lnTo>
                  <a:lnTo>
                    <a:pt x="1230" y="31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0" name="Freeform 593">
              <a:extLst>
                <a:ext uri="{FF2B5EF4-FFF2-40B4-BE49-F238E27FC236}">
                  <a16:creationId xmlns:a16="http://schemas.microsoft.com/office/drawing/2014/main" id="{F1F2080B-B725-4CA6-9D0B-62877D24E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1333" y="7946048"/>
              <a:ext cx="10991" cy="16488"/>
            </a:xfrm>
            <a:custGeom>
              <a:avLst/>
              <a:gdLst>
                <a:gd name="T0" fmla="*/ 6 w 7"/>
                <a:gd name="T1" fmla="*/ 9 h 12"/>
                <a:gd name="T2" fmla="*/ 5 w 7"/>
                <a:gd name="T3" fmla="*/ 11 h 12"/>
                <a:gd name="T4" fmla="*/ 3 w 7"/>
                <a:gd name="T5" fmla="*/ 10 h 12"/>
                <a:gd name="T6" fmla="*/ 0 w 7"/>
                <a:gd name="T7" fmla="*/ 6 h 12"/>
                <a:gd name="T8" fmla="*/ 1 w 7"/>
                <a:gd name="T9" fmla="*/ 1 h 12"/>
                <a:gd name="T10" fmla="*/ 2 w 7"/>
                <a:gd name="T11" fmla="*/ 0 h 12"/>
                <a:gd name="T12" fmla="*/ 4 w 7"/>
                <a:gd name="T13" fmla="*/ 0 h 12"/>
                <a:gd name="T14" fmla="*/ 4 w 7"/>
                <a:gd name="T15" fmla="*/ 1 h 12"/>
                <a:gd name="T16" fmla="*/ 2 w 7"/>
                <a:gd name="T17" fmla="*/ 3 h 12"/>
                <a:gd name="T18" fmla="*/ 1 w 7"/>
                <a:gd name="T19" fmla="*/ 5 h 12"/>
                <a:gd name="T20" fmla="*/ 3 w 7"/>
                <a:gd name="T21" fmla="*/ 8 h 12"/>
                <a:gd name="T22" fmla="*/ 6 w 7"/>
                <a:gd name="T2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2">
                  <a:moveTo>
                    <a:pt x="6" y="9"/>
                  </a:moveTo>
                  <a:lnTo>
                    <a:pt x="5" y="11"/>
                  </a:lnTo>
                  <a:lnTo>
                    <a:pt x="3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3" y="8"/>
                  </a:lnTo>
                  <a:lnTo>
                    <a:pt x="6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1" name="Freeform 594">
              <a:extLst>
                <a:ext uri="{FF2B5EF4-FFF2-40B4-BE49-F238E27FC236}">
                  <a16:creationId xmlns:a16="http://schemas.microsoft.com/office/drawing/2014/main" id="{AADBE715-97C3-4AE9-92EC-5169B803D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2324" y="7946048"/>
              <a:ext cx="5497" cy="5497"/>
            </a:xfrm>
            <a:custGeom>
              <a:avLst/>
              <a:gdLst>
                <a:gd name="T0" fmla="*/ 2 w 4"/>
                <a:gd name="T1" fmla="*/ 4 h 6"/>
                <a:gd name="T2" fmla="*/ 1 w 4"/>
                <a:gd name="T3" fmla="*/ 5 h 6"/>
                <a:gd name="T4" fmla="*/ 0 w 4"/>
                <a:gd name="T5" fmla="*/ 2 h 6"/>
                <a:gd name="T6" fmla="*/ 1 w 4"/>
                <a:gd name="T7" fmla="*/ 0 h 6"/>
                <a:gd name="T8" fmla="*/ 3 w 4"/>
                <a:gd name="T9" fmla="*/ 0 h 6"/>
                <a:gd name="T10" fmla="*/ 3 w 4"/>
                <a:gd name="T11" fmla="*/ 3 h 6"/>
                <a:gd name="T12" fmla="*/ 2 w 4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2" y="4"/>
                  </a:move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2" name="Freeform 595">
              <a:extLst>
                <a:ext uri="{FF2B5EF4-FFF2-40B4-BE49-F238E27FC236}">
                  <a16:creationId xmlns:a16="http://schemas.microsoft.com/office/drawing/2014/main" id="{52472418-84AD-4DF7-9008-DE78877A3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4946" y="7341577"/>
              <a:ext cx="1533158" cy="835269"/>
            </a:xfrm>
            <a:custGeom>
              <a:avLst/>
              <a:gdLst>
                <a:gd name="T0" fmla="*/ 1182 w 1231"/>
                <a:gd name="T1" fmla="*/ 343 h 672"/>
                <a:gd name="T2" fmla="*/ 1160 w 1231"/>
                <a:gd name="T3" fmla="*/ 408 h 672"/>
                <a:gd name="T4" fmla="*/ 1100 w 1231"/>
                <a:gd name="T5" fmla="*/ 396 h 672"/>
                <a:gd name="T6" fmla="*/ 1087 w 1231"/>
                <a:gd name="T7" fmla="*/ 482 h 672"/>
                <a:gd name="T8" fmla="*/ 1032 w 1231"/>
                <a:gd name="T9" fmla="*/ 485 h 672"/>
                <a:gd name="T10" fmla="*/ 1020 w 1231"/>
                <a:gd name="T11" fmla="*/ 506 h 672"/>
                <a:gd name="T12" fmla="*/ 1032 w 1231"/>
                <a:gd name="T13" fmla="*/ 568 h 672"/>
                <a:gd name="T14" fmla="*/ 1015 w 1231"/>
                <a:gd name="T15" fmla="*/ 599 h 672"/>
                <a:gd name="T16" fmla="*/ 975 w 1231"/>
                <a:gd name="T17" fmla="*/ 584 h 672"/>
                <a:gd name="T18" fmla="*/ 894 w 1231"/>
                <a:gd name="T19" fmla="*/ 578 h 672"/>
                <a:gd name="T20" fmla="*/ 815 w 1231"/>
                <a:gd name="T21" fmla="*/ 573 h 672"/>
                <a:gd name="T22" fmla="*/ 759 w 1231"/>
                <a:gd name="T23" fmla="*/ 582 h 672"/>
                <a:gd name="T24" fmla="*/ 724 w 1231"/>
                <a:gd name="T25" fmla="*/ 614 h 672"/>
                <a:gd name="T26" fmla="*/ 671 w 1231"/>
                <a:gd name="T27" fmla="*/ 651 h 672"/>
                <a:gd name="T28" fmla="*/ 648 w 1231"/>
                <a:gd name="T29" fmla="*/ 653 h 672"/>
                <a:gd name="T30" fmla="*/ 602 w 1231"/>
                <a:gd name="T31" fmla="*/ 626 h 672"/>
                <a:gd name="T32" fmla="*/ 575 w 1231"/>
                <a:gd name="T33" fmla="*/ 572 h 672"/>
                <a:gd name="T34" fmla="*/ 516 w 1231"/>
                <a:gd name="T35" fmla="*/ 550 h 672"/>
                <a:gd name="T36" fmla="*/ 436 w 1231"/>
                <a:gd name="T37" fmla="*/ 519 h 672"/>
                <a:gd name="T38" fmla="*/ 364 w 1231"/>
                <a:gd name="T39" fmla="*/ 469 h 672"/>
                <a:gd name="T40" fmla="*/ 282 w 1231"/>
                <a:gd name="T41" fmla="*/ 511 h 672"/>
                <a:gd name="T42" fmla="*/ 270 w 1231"/>
                <a:gd name="T43" fmla="*/ 645 h 672"/>
                <a:gd name="T44" fmla="*/ 221 w 1231"/>
                <a:gd name="T45" fmla="*/ 602 h 672"/>
                <a:gd name="T46" fmla="*/ 178 w 1231"/>
                <a:gd name="T47" fmla="*/ 582 h 672"/>
                <a:gd name="T48" fmla="*/ 142 w 1231"/>
                <a:gd name="T49" fmla="*/ 560 h 672"/>
                <a:gd name="T50" fmla="*/ 115 w 1231"/>
                <a:gd name="T51" fmla="*/ 507 h 672"/>
                <a:gd name="T52" fmla="*/ 137 w 1231"/>
                <a:gd name="T53" fmla="*/ 489 h 672"/>
                <a:gd name="T54" fmla="*/ 194 w 1231"/>
                <a:gd name="T55" fmla="*/ 450 h 672"/>
                <a:gd name="T56" fmla="*/ 165 w 1231"/>
                <a:gd name="T57" fmla="*/ 411 h 672"/>
                <a:gd name="T58" fmla="*/ 99 w 1231"/>
                <a:gd name="T59" fmla="*/ 422 h 672"/>
                <a:gd name="T60" fmla="*/ 57 w 1231"/>
                <a:gd name="T61" fmla="*/ 418 h 672"/>
                <a:gd name="T62" fmla="*/ 40 w 1231"/>
                <a:gd name="T63" fmla="*/ 371 h 672"/>
                <a:gd name="T64" fmla="*/ 12 w 1231"/>
                <a:gd name="T65" fmla="*/ 310 h 672"/>
                <a:gd name="T66" fmla="*/ 30 w 1231"/>
                <a:gd name="T67" fmla="*/ 248 h 672"/>
                <a:gd name="T68" fmla="*/ 62 w 1231"/>
                <a:gd name="T69" fmla="*/ 239 h 672"/>
                <a:gd name="T70" fmla="*/ 125 w 1231"/>
                <a:gd name="T71" fmla="*/ 188 h 672"/>
                <a:gd name="T72" fmla="*/ 180 w 1231"/>
                <a:gd name="T73" fmla="*/ 197 h 672"/>
                <a:gd name="T74" fmla="*/ 229 w 1231"/>
                <a:gd name="T75" fmla="*/ 221 h 672"/>
                <a:gd name="T76" fmla="*/ 254 w 1231"/>
                <a:gd name="T77" fmla="*/ 227 h 672"/>
                <a:gd name="T78" fmla="*/ 323 w 1231"/>
                <a:gd name="T79" fmla="*/ 223 h 672"/>
                <a:gd name="T80" fmla="*/ 379 w 1231"/>
                <a:gd name="T81" fmla="*/ 237 h 672"/>
                <a:gd name="T82" fmla="*/ 433 w 1231"/>
                <a:gd name="T83" fmla="*/ 235 h 672"/>
                <a:gd name="T84" fmla="*/ 406 w 1231"/>
                <a:gd name="T85" fmla="*/ 176 h 672"/>
                <a:gd name="T86" fmla="*/ 446 w 1231"/>
                <a:gd name="T87" fmla="*/ 123 h 672"/>
                <a:gd name="T88" fmla="*/ 444 w 1231"/>
                <a:gd name="T89" fmla="*/ 99 h 672"/>
                <a:gd name="T90" fmla="*/ 441 w 1231"/>
                <a:gd name="T91" fmla="*/ 71 h 672"/>
                <a:gd name="T92" fmla="*/ 520 w 1231"/>
                <a:gd name="T93" fmla="*/ 60 h 672"/>
                <a:gd name="T94" fmla="*/ 570 w 1231"/>
                <a:gd name="T95" fmla="*/ 40 h 672"/>
                <a:gd name="T96" fmla="*/ 652 w 1231"/>
                <a:gd name="T97" fmla="*/ 12 h 672"/>
                <a:gd name="T98" fmla="*/ 728 w 1231"/>
                <a:gd name="T99" fmla="*/ 4 h 672"/>
                <a:gd name="T100" fmla="*/ 775 w 1231"/>
                <a:gd name="T101" fmla="*/ 58 h 672"/>
                <a:gd name="T102" fmla="*/ 808 w 1231"/>
                <a:gd name="T103" fmla="*/ 74 h 672"/>
                <a:gd name="T104" fmla="*/ 819 w 1231"/>
                <a:gd name="T105" fmla="*/ 93 h 672"/>
                <a:gd name="T106" fmla="*/ 870 w 1231"/>
                <a:gd name="T107" fmla="*/ 69 h 672"/>
                <a:gd name="T108" fmla="*/ 902 w 1231"/>
                <a:gd name="T109" fmla="*/ 71 h 672"/>
                <a:gd name="T110" fmla="*/ 1004 w 1231"/>
                <a:gd name="T111" fmla="*/ 223 h 672"/>
                <a:gd name="T112" fmla="*/ 1031 w 1231"/>
                <a:gd name="T113" fmla="*/ 206 h 672"/>
                <a:gd name="T114" fmla="*/ 1052 w 1231"/>
                <a:gd name="T115" fmla="*/ 233 h 672"/>
                <a:gd name="T116" fmla="*/ 1117 w 1231"/>
                <a:gd name="T117" fmla="*/ 223 h 672"/>
                <a:gd name="T118" fmla="*/ 1159 w 1231"/>
                <a:gd name="T119" fmla="*/ 273 h 672"/>
                <a:gd name="T120" fmla="*/ 1208 w 1231"/>
                <a:gd name="T121" fmla="*/ 27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1" h="672">
                  <a:moveTo>
                    <a:pt x="1230" y="310"/>
                  </a:moveTo>
                  <a:lnTo>
                    <a:pt x="1227" y="310"/>
                  </a:lnTo>
                  <a:lnTo>
                    <a:pt x="1221" y="309"/>
                  </a:lnTo>
                  <a:lnTo>
                    <a:pt x="1218" y="310"/>
                  </a:lnTo>
                  <a:lnTo>
                    <a:pt x="1216" y="310"/>
                  </a:lnTo>
                  <a:lnTo>
                    <a:pt x="1214" y="312"/>
                  </a:lnTo>
                  <a:lnTo>
                    <a:pt x="1213" y="314"/>
                  </a:lnTo>
                  <a:lnTo>
                    <a:pt x="1211" y="317"/>
                  </a:lnTo>
                  <a:lnTo>
                    <a:pt x="1213" y="321"/>
                  </a:lnTo>
                  <a:lnTo>
                    <a:pt x="1211" y="328"/>
                  </a:lnTo>
                  <a:lnTo>
                    <a:pt x="1210" y="331"/>
                  </a:lnTo>
                  <a:lnTo>
                    <a:pt x="1206" y="336"/>
                  </a:lnTo>
                  <a:lnTo>
                    <a:pt x="1204" y="337"/>
                  </a:lnTo>
                  <a:lnTo>
                    <a:pt x="1201" y="338"/>
                  </a:lnTo>
                  <a:lnTo>
                    <a:pt x="1198" y="339"/>
                  </a:lnTo>
                  <a:lnTo>
                    <a:pt x="1191" y="341"/>
                  </a:lnTo>
                  <a:lnTo>
                    <a:pt x="1185" y="341"/>
                  </a:lnTo>
                  <a:lnTo>
                    <a:pt x="1182" y="343"/>
                  </a:lnTo>
                  <a:lnTo>
                    <a:pt x="1180" y="346"/>
                  </a:lnTo>
                  <a:lnTo>
                    <a:pt x="1179" y="348"/>
                  </a:lnTo>
                  <a:lnTo>
                    <a:pt x="1178" y="351"/>
                  </a:lnTo>
                  <a:lnTo>
                    <a:pt x="1177" y="357"/>
                  </a:lnTo>
                  <a:lnTo>
                    <a:pt x="1175" y="363"/>
                  </a:lnTo>
                  <a:lnTo>
                    <a:pt x="1177" y="371"/>
                  </a:lnTo>
                  <a:lnTo>
                    <a:pt x="1177" y="379"/>
                  </a:lnTo>
                  <a:lnTo>
                    <a:pt x="1177" y="382"/>
                  </a:lnTo>
                  <a:lnTo>
                    <a:pt x="1179" y="387"/>
                  </a:lnTo>
                  <a:lnTo>
                    <a:pt x="1180" y="389"/>
                  </a:lnTo>
                  <a:lnTo>
                    <a:pt x="1179" y="393"/>
                  </a:lnTo>
                  <a:lnTo>
                    <a:pt x="1177" y="396"/>
                  </a:lnTo>
                  <a:lnTo>
                    <a:pt x="1175" y="400"/>
                  </a:lnTo>
                  <a:lnTo>
                    <a:pt x="1174" y="401"/>
                  </a:lnTo>
                  <a:lnTo>
                    <a:pt x="1170" y="402"/>
                  </a:lnTo>
                  <a:lnTo>
                    <a:pt x="1166" y="403"/>
                  </a:lnTo>
                  <a:lnTo>
                    <a:pt x="1163" y="406"/>
                  </a:lnTo>
                  <a:lnTo>
                    <a:pt x="1160" y="408"/>
                  </a:lnTo>
                  <a:lnTo>
                    <a:pt x="1155" y="411"/>
                  </a:lnTo>
                  <a:lnTo>
                    <a:pt x="1153" y="412"/>
                  </a:lnTo>
                  <a:lnTo>
                    <a:pt x="1152" y="410"/>
                  </a:lnTo>
                  <a:lnTo>
                    <a:pt x="1151" y="407"/>
                  </a:lnTo>
                  <a:lnTo>
                    <a:pt x="1149" y="406"/>
                  </a:lnTo>
                  <a:lnTo>
                    <a:pt x="1147" y="406"/>
                  </a:lnTo>
                  <a:lnTo>
                    <a:pt x="1146" y="406"/>
                  </a:lnTo>
                  <a:lnTo>
                    <a:pt x="1139" y="404"/>
                  </a:lnTo>
                  <a:lnTo>
                    <a:pt x="1136" y="404"/>
                  </a:lnTo>
                  <a:lnTo>
                    <a:pt x="1133" y="405"/>
                  </a:lnTo>
                  <a:lnTo>
                    <a:pt x="1130" y="406"/>
                  </a:lnTo>
                  <a:lnTo>
                    <a:pt x="1124" y="404"/>
                  </a:lnTo>
                  <a:lnTo>
                    <a:pt x="1120" y="403"/>
                  </a:lnTo>
                  <a:lnTo>
                    <a:pt x="1118" y="403"/>
                  </a:lnTo>
                  <a:lnTo>
                    <a:pt x="1112" y="399"/>
                  </a:lnTo>
                  <a:lnTo>
                    <a:pt x="1105" y="396"/>
                  </a:lnTo>
                  <a:lnTo>
                    <a:pt x="1102" y="395"/>
                  </a:lnTo>
                  <a:lnTo>
                    <a:pt x="1100" y="396"/>
                  </a:lnTo>
                  <a:lnTo>
                    <a:pt x="1100" y="398"/>
                  </a:lnTo>
                  <a:lnTo>
                    <a:pt x="1099" y="403"/>
                  </a:lnTo>
                  <a:lnTo>
                    <a:pt x="1098" y="406"/>
                  </a:lnTo>
                  <a:lnTo>
                    <a:pt x="1093" y="421"/>
                  </a:lnTo>
                  <a:lnTo>
                    <a:pt x="1090" y="431"/>
                  </a:lnTo>
                  <a:lnTo>
                    <a:pt x="1085" y="441"/>
                  </a:lnTo>
                  <a:lnTo>
                    <a:pt x="1084" y="448"/>
                  </a:lnTo>
                  <a:lnTo>
                    <a:pt x="1082" y="456"/>
                  </a:lnTo>
                  <a:lnTo>
                    <a:pt x="1079" y="462"/>
                  </a:lnTo>
                  <a:lnTo>
                    <a:pt x="1078" y="466"/>
                  </a:lnTo>
                  <a:lnTo>
                    <a:pt x="1078" y="467"/>
                  </a:lnTo>
                  <a:lnTo>
                    <a:pt x="1079" y="469"/>
                  </a:lnTo>
                  <a:lnTo>
                    <a:pt x="1083" y="471"/>
                  </a:lnTo>
                  <a:lnTo>
                    <a:pt x="1087" y="472"/>
                  </a:lnTo>
                  <a:lnTo>
                    <a:pt x="1087" y="473"/>
                  </a:lnTo>
                  <a:lnTo>
                    <a:pt x="1088" y="475"/>
                  </a:lnTo>
                  <a:lnTo>
                    <a:pt x="1087" y="478"/>
                  </a:lnTo>
                  <a:lnTo>
                    <a:pt x="1087" y="482"/>
                  </a:lnTo>
                  <a:lnTo>
                    <a:pt x="1085" y="484"/>
                  </a:lnTo>
                  <a:lnTo>
                    <a:pt x="1085" y="486"/>
                  </a:lnTo>
                  <a:lnTo>
                    <a:pt x="1083" y="486"/>
                  </a:lnTo>
                  <a:lnTo>
                    <a:pt x="1081" y="484"/>
                  </a:lnTo>
                  <a:lnTo>
                    <a:pt x="1079" y="482"/>
                  </a:lnTo>
                  <a:lnTo>
                    <a:pt x="1077" y="482"/>
                  </a:lnTo>
                  <a:lnTo>
                    <a:pt x="1073" y="483"/>
                  </a:lnTo>
                  <a:lnTo>
                    <a:pt x="1068" y="484"/>
                  </a:lnTo>
                  <a:lnTo>
                    <a:pt x="1067" y="484"/>
                  </a:lnTo>
                  <a:lnTo>
                    <a:pt x="1065" y="483"/>
                  </a:lnTo>
                  <a:lnTo>
                    <a:pt x="1062" y="482"/>
                  </a:lnTo>
                  <a:lnTo>
                    <a:pt x="1062" y="478"/>
                  </a:lnTo>
                  <a:lnTo>
                    <a:pt x="1060" y="476"/>
                  </a:lnTo>
                  <a:lnTo>
                    <a:pt x="1057" y="478"/>
                  </a:lnTo>
                  <a:lnTo>
                    <a:pt x="1049" y="480"/>
                  </a:lnTo>
                  <a:lnTo>
                    <a:pt x="1039" y="484"/>
                  </a:lnTo>
                  <a:lnTo>
                    <a:pt x="1034" y="486"/>
                  </a:lnTo>
                  <a:lnTo>
                    <a:pt x="1032" y="485"/>
                  </a:lnTo>
                  <a:lnTo>
                    <a:pt x="1027" y="486"/>
                  </a:lnTo>
                  <a:lnTo>
                    <a:pt x="1024" y="486"/>
                  </a:lnTo>
                  <a:lnTo>
                    <a:pt x="1021" y="488"/>
                  </a:lnTo>
                  <a:lnTo>
                    <a:pt x="1015" y="489"/>
                  </a:lnTo>
                  <a:lnTo>
                    <a:pt x="1010" y="491"/>
                  </a:lnTo>
                  <a:lnTo>
                    <a:pt x="1007" y="494"/>
                  </a:lnTo>
                  <a:lnTo>
                    <a:pt x="1005" y="496"/>
                  </a:lnTo>
                  <a:lnTo>
                    <a:pt x="1005" y="497"/>
                  </a:lnTo>
                  <a:lnTo>
                    <a:pt x="1007" y="499"/>
                  </a:lnTo>
                  <a:lnTo>
                    <a:pt x="1009" y="500"/>
                  </a:lnTo>
                  <a:lnTo>
                    <a:pt x="1012" y="499"/>
                  </a:lnTo>
                  <a:lnTo>
                    <a:pt x="1016" y="499"/>
                  </a:lnTo>
                  <a:lnTo>
                    <a:pt x="1020" y="501"/>
                  </a:lnTo>
                  <a:lnTo>
                    <a:pt x="1022" y="502"/>
                  </a:lnTo>
                  <a:lnTo>
                    <a:pt x="1023" y="503"/>
                  </a:lnTo>
                  <a:lnTo>
                    <a:pt x="1022" y="505"/>
                  </a:lnTo>
                  <a:lnTo>
                    <a:pt x="1021" y="505"/>
                  </a:lnTo>
                  <a:lnTo>
                    <a:pt x="1020" y="506"/>
                  </a:lnTo>
                  <a:lnTo>
                    <a:pt x="1020" y="507"/>
                  </a:lnTo>
                  <a:lnTo>
                    <a:pt x="1020" y="510"/>
                  </a:lnTo>
                  <a:lnTo>
                    <a:pt x="1019" y="515"/>
                  </a:lnTo>
                  <a:lnTo>
                    <a:pt x="1020" y="519"/>
                  </a:lnTo>
                  <a:lnTo>
                    <a:pt x="1020" y="524"/>
                  </a:lnTo>
                  <a:lnTo>
                    <a:pt x="1020" y="526"/>
                  </a:lnTo>
                  <a:lnTo>
                    <a:pt x="1020" y="529"/>
                  </a:lnTo>
                  <a:lnTo>
                    <a:pt x="1021" y="531"/>
                  </a:lnTo>
                  <a:lnTo>
                    <a:pt x="1021" y="535"/>
                  </a:lnTo>
                  <a:lnTo>
                    <a:pt x="1023" y="538"/>
                  </a:lnTo>
                  <a:lnTo>
                    <a:pt x="1026" y="546"/>
                  </a:lnTo>
                  <a:lnTo>
                    <a:pt x="1028" y="551"/>
                  </a:lnTo>
                  <a:lnTo>
                    <a:pt x="1030" y="557"/>
                  </a:lnTo>
                  <a:lnTo>
                    <a:pt x="1029" y="560"/>
                  </a:lnTo>
                  <a:lnTo>
                    <a:pt x="1029" y="562"/>
                  </a:lnTo>
                  <a:lnTo>
                    <a:pt x="1031" y="563"/>
                  </a:lnTo>
                  <a:lnTo>
                    <a:pt x="1031" y="566"/>
                  </a:lnTo>
                  <a:lnTo>
                    <a:pt x="1032" y="568"/>
                  </a:lnTo>
                  <a:lnTo>
                    <a:pt x="1032" y="570"/>
                  </a:lnTo>
                  <a:lnTo>
                    <a:pt x="1031" y="571"/>
                  </a:lnTo>
                  <a:lnTo>
                    <a:pt x="1027" y="570"/>
                  </a:lnTo>
                  <a:lnTo>
                    <a:pt x="1024" y="571"/>
                  </a:lnTo>
                  <a:lnTo>
                    <a:pt x="1020" y="573"/>
                  </a:lnTo>
                  <a:lnTo>
                    <a:pt x="1020" y="574"/>
                  </a:lnTo>
                  <a:lnTo>
                    <a:pt x="1020" y="575"/>
                  </a:lnTo>
                  <a:lnTo>
                    <a:pt x="1020" y="576"/>
                  </a:lnTo>
                  <a:lnTo>
                    <a:pt x="1022" y="577"/>
                  </a:lnTo>
                  <a:lnTo>
                    <a:pt x="1025" y="578"/>
                  </a:lnTo>
                  <a:lnTo>
                    <a:pt x="1025" y="580"/>
                  </a:lnTo>
                  <a:lnTo>
                    <a:pt x="1021" y="581"/>
                  </a:lnTo>
                  <a:lnTo>
                    <a:pt x="1016" y="583"/>
                  </a:lnTo>
                  <a:lnTo>
                    <a:pt x="1015" y="586"/>
                  </a:lnTo>
                  <a:lnTo>
                    <a:pt x="1013" y="588"/>
                  </a:lnTo>
                  <a:lnTo>
                    <a:pt x="1013" y="590"/>
                  </a:lnTo>
                  <a:lnTo>
                    <a:pt x="1014" y="594"/>
                  </a:lnTo>
                  <a:lnTo>
                    <a:pt x="1015" y="599"/>
                  </a:lnTo>
                  <a:lnTo>
                    <a:pt x="1016" y="604"/>
                  </a:lnTo>
                  <a:lnTo>
                    <a:pt x="1016" y="606"/>
                  </a:lnTo>
                  <a:lnTo>
                    <a:pt x="1016" y="607"/>
                  </a:lnTo>
                  <a:lnTo>
                    <a:pt x="1015" y="608"/>
                  </a:lnTo>
                  <a:lnTo>
                    <a:pt x="1011" y="603"/>
                  </a:lnTo>
                  <a:lnTo>
                    <a:pt x="1006" y="599"/>
                  </a:lnTo>
                  <a:lnTo>
                    <a:pt x="1002" y="598"/>
                  </a:lnTo>
                  <a:lnTo>
                    <a:pt x="996" y="597"/>
                  </a:lnTo>
                  <a:lnTo>
                    <a:pt x="993" y="597"/>
                  </a:lnTo>
                  <a:lnTo>
                    <a:pt x="991" y="596"/>
                  </a:lnTo>
                  <a:lnTo>
                    <a:pt x="989" y="593"/>
                  </a:lnTo>
                  <a:lnTo>
                    <a:pt x="987" y="591"/>
                  </a:lnTo>
                  <a:lnTo>
                    <a:pt x="985" y="588"/>
                  </a:lnTo>
                  <a:lnTo>
                    <a:pt x="983" y="585"/>
                  </a:lnTo>
                  <a:lnTo>
                    <a:pt x="982" y="584"/>
                  </a:lnTo>
                  <a:lnTo>
                    <a:pt x="980" y="584"/>
                  </a:lnTo>
                  <a:lnTo>
                    <a:pt x="976" y="584"/>
                  </a:lnTo>
                  <a:lnTo>
                    <a:pt x="975" y="584"/>
                  </a:lnTo>
                  <a:lnTo>
                    <a:pt x="972" y="583"/>
                  </a:lnTo>
                  <a:lnTo>
                    <a:pt x="968" y="582"/>
                  </a:lnTo>
                  <a:lnTo>
                    <a:pt x="964" y="581"/>
                  </a:lnTo>
                  <a:lnTo>
                    <a:pt x="959" y="580"/>
                  </a:lnTo>
                  <a:lnTo>
                    <a:pt x="957" y="581"/>
                  </a:lnTo>
                  <a:lnTo>
                    <a:pt x="948" y="581"/>
                  </a:lnTo>
                  <a:lnTo>
                    <a:pt x="942" y="579"/>
                  </a:lnTo>
                  <a:lnTo>
                    <a:pt x="937" y="579"/>
                  </a:lnTo>
                  <a:lnTo>
                    <a:pt x="933" y="579"/>
                  </a:lnTo>
                  <a:lnTo>
                    <a:pt x="931" y="579"/>
                  </a:lnTo>
                  <a:lnTo>
                    <a:pt x="929" y="579"/>
                  </a:lnTo>
                  <a:lnTo>
                    <a:pt x="925" y="578"/>
                  </a:lnTo>
                  <a:lnTo>
                    <a:pt x="920" y="576"/>
                  </a:lnTo>
                  <a:lnTo>
                    <a:pt x="917" y="576"/>
                  </a:lnTo>
                  <a:lnTo>
                    <a:pt x="916" y="576"/>
                  </a:lnTo>
                  <a:lnTo>
                    <a:pt x="907" y="577"/>
                  </a:lnTo>
                  <a:lnTo>
                    <a:pt x="903" y="578"/>
                  </a:lnTo>
                  <a:lnTo>
                    <a:pt x="894" y="578"/>
                  </a:lnTo>
                  <a:lnTo>
                    <a:pt x="885" y="577"/>
                  </a:lnTo>
                  <a:lnTo>
                    <a:pt x="883" y="577"/>
                  </a:lnTo>
                  <a:lnTo>
                    <a:pt x="881" y="577"/>
                  </a:lnTo>
                  <a:lnTo>
                    <a:pt x="878" y="582"/>
                  </a:lnTo>
                  <a:lnTo>
                    <a:pt x="876" y="582"/>
                  </a:lnTo>
                  <a:lnTo>
                    <a:pt x="868" y="581"/>
                  </a:lnTo>
                  <a:lnTo>
                    <a:pt x="859" y="579"/>
                  </a:lnTo>
                  <a:lnTo>
                    <a:pt x="852" y="576"/>
                  </a:lnTo>
                  <a:lnTo>
                    <a:pt x="846" y="573"/>
                  </a:lnTo>
                  <a:lnTo>
                    <a:pt x="838" y="567"/>
                  </a:lnTo>
                  <a:lnTo>
                    <a:pt x="833" y="565"/>
                  </a:lnTo>
                  <a:lnTo>
                    <a:pt x="833" y="566"/>
                  </a:lnTo>
                  <a:lnTo>
                    <a:pt x="832" y="566"/>
                  </a:lnTo>
                  <a:lnTo>
                    <a:pt x="830" y="567"/>
                  </a:lnTo>
                  <a:lnTo>
                    <a:pt x="826" y="566"/>
                  </a:lnTo>
                  <a:lnTo>
                    <a:pt x="824" y="570"/>
                  </a:lnTo>
                  <a:lnTo>
                    <a:pt x="819" y="571"/>
                  </a:lnTo>
                  <a:lnTo>
                    <a:pt x="815" y="573"/>
                  </a:lnTo>
                  <a:lnTo>
                    <a:pt x="814" y="575"/>
                  </a:lnTo>
                  <a:lnTo>
                    <a:pt x="810" y="587"/>
                  </a:lnTo>
                  <a:lnTo>
                    <a:pt x="810" y="592"/>
                  </a:lnTo>
                  <a:lnTo>
                    <a:pt x="812" y="599"/>
                  </a:lnTo>
                  <a:lnTo>
                    <a:pt x="810" y="598"/>
                  </a:lnTo>
                  <a:lnTo>
                    <a:pt x="807" y="596"/>
                  </a:lnTo>
                  <a:lnTo>
                    <a:pt x="805" y="595"/>
                  </a:lnTo>
                  <a:lnTo>
                    <a:pt x="803" y="594"/>
                  </a:lnTo>
                  <a:lnTo>
                    <a:pt x="792" y="593"/>
                  </a:lnTo>
                  <a:lnTo>
                    <a:pt x="791" y="591"/>
                  </a:lnTo>
                  <a:lnTo>
                    <a:pt x="790" y="590"/>
                  </a:lnTo>
                  <a:lnTo>
                    <a:pt x="787" y="588"/>
                  </a:lnTo>
                  <a:lnTo>
                    <a:pt x="783" y="588"/>
                  </a:lnTo>
                  <a:lnTo>
                    <a:pt x="775" y="585"/>
                  </a:lnTo>
                  <a:lnTo>
                    <a:pt x="772" y="585"/>
                  </a:lnTo>
                  <a:lnTo>
                    <a:pt x="761" y="582"/>
                  </a:lnTo>
                  <a:lnTo>
                    <a:pt x="760" y="582"/>
                  </a:lnTo>
                  <a:lnTo>
                    <a:pt x="759" y="582"/>
                  </a:lnTo>
                  <a:lnTo>
                    <a:pt x="755" y="583"/>
                  </a:lnTo>
                  <a:lnTo>
                    <a:pt x="752" y="584"/>
                  </a:lnTo>
                  <a:lnTo>
                    <a:pt x="749" y="583"/>
                  </a:lnTo>
                  <a:lnTo>
                    <a:pt x="744" y="586"/>
                  </a:lnTo>
                  <a:lnTo>
                    <a:pt x="742" y="588"/>
                  </a:lnTo>
                  <a:lnTo>
                    <a:pt x="739" y="592"/>
                  </a:lnTo>
                  <a:lnTo>
                    <a:pt x="738" y="594"/>
                  </a:lnTo>
                  <a:lnTo>
                    <a:pt x="736" y="597"/>
                  </a:lnTo>
                  <a:lnTo>
                    <a:pt x="735" y="598"/>
                  </a:lnTo>
                  <a:lnTo>
                    <a:pt x="733" y="602"/>
                  </a:lnTo>
                  <a:lnTo>
                    <a:pt x="733" y="604"/>
                  </a:lnTo>
                  <a:lnTo>
                    <a:pt x="735" y="606"/>
                  </a:lnTo>
                  <a:lnTo>
                    <a:pt x="732" y="607"/>
                  </a:lnTo>
                  <a:lnTo>
                    <a:pt x="729" y="607"/>
                  </a:lnTo>
                  <a:lnTo>
                    <a:pt x="728" y="609"/>
                  </a:lnTo>
                  <a:lnTo>
                    <a:pt x="727" y="611"/>
                  </a:lnTo>
                  <a:lnTo>
                    <a:pt x="725" y="614"/>
                  </a:lnTo>
                  <a:lnTo>
                    <a:pt x="724" y="614"/>
                  </a:lnTo>
                  <a:lnTo>
                    <a:pt x="723" y="614"/>
                  </a:lnTo>
                  <a:lnTo>
                    <a:pt x="721" y="612"/>
                  </a:lnTo>
                  <a:lnTo>
                    <a:pt x="719" y="612"/>
                  </a:lnTo>
                  <a:lnTo>
                    <a:pt x="716" y="614"/>
                  </a:lnTo>
                  <a:lnTo>
                    <a:pt x="713" y="618"/>
                  </a:lnTo>
                  <a:lnTo>
                    <a:pt x="709" y="623"/>
                  </a:lnTo>
                  <a:lnTo>
                    <a:pt x="705" y="625"/>
                  </a:lnTo>
                  <a:lnTo>
                    <a:pt x="700" y="628"/>
                  </a:lnTo>
                  <a:lnTo>
                    <a:pt x="696" y="629"/>
                  </a:lnTo>
                  <a:lnTo>
                    <a:pt x="693" y="631"/>
                  </a:lnTo>
                  <a:lnTo>
                    <a:pt x="688" y="634"/>
                  </a:lnTo>
                  <a:lnTo>
                    <a:pt x="687" y="636"/>
                  </a:lnTo>
                  <a:lnTo>
                    <a:pt x="684" y="638"/>
                  </a:lnTo>
                  <a:lnTo>
                    <a:pt x="681" y="639"/>
                  </a:lnTo>
                  <a:lnTo>
                    <a:pt x="678" y="641"/>
                  </a:lnTo>
                  <a:lnTo>
                    <a:pt x="677" y="645"/>
                  </a:lnTo>
                  <a:lnTo>
                    <a:pt x="676" y="648"/>
                  </a:lnTo>
                  <a:lnTo>
                    <a:pt x="671" y="651"/>
                  </a:lnTo>
                  <a:lnTo>
                    <a:pt x="668" y="654"/>
                  </a:lnTo>
                  <a:lnTo>
                    <a:pt x="666" y="657"/>
                  </a:lnTo>
                  <a:lnTo>
                    <a:pt x="664" y="661"/>
                  </a:lnTo>
                  <a:lnTo>
                    <a:pt x="663" y="662"/>
                  </a:lnTo>
                  <a:lnTo>
                    <a:pt x="663" y="665"/>
                  </a:lnTo>
                  <a:lnTo>
                    <a:pt x="664" y="667"/>
                  </a:lnTo>
                  <a:lnTo>
                    <a:pt x="664" y="669"/>
                  </a:lnTo>
                  <a:lnTo>
                    <a:pt x="663" y="670"/>
                  </a:lnTo>
                  <a:lnTo>
                    <a:pt x="661" y="671"/>
                  </a:lnTo>
                  <a:lnTo>
                    <a:pt x="659" y="671"/>
                  </a:lnTo>
                  <a:lnTo>
                    <a:pt x="655" y="669"/>
                  </a:lnTo>
                  <a:lnTo>
                    <a:pt x="651" y="667"/>
                  </a:lnTo>
                  <a:lnTo>
                    <a:pt x="649" y="666"/>
                  </a:lnTo>
                  <a:lnTo>
                    <a:pt x="648" y="663"/>
                  </a:lnTo>
                  <a:lnTo>
                    <a:pt x="648" y="661"/>
                  </a:lnTo>
                  <a:lnTo>
                    <a:pt x="649" y="657"/>
                  </a:lnTo>
                  <a:lnTo>
                    <a:pt x="649" y="655"/>
                  </a:lnTo>
                  <a:lnTo>
                    <a:pt x="648" y="653"/>
                  </a:lnTo>
                  <a:lnTo>
                    <a:pt x="646" y="652"/>
                  </a:lnTo>
                  <a:lnTo>
                    <a:pt x="646" y="650"/>
                  </a:lnTo>
                  <a:lnTo>
                    <a:pt x="644" y="648"/>
                  </a:lnTo>
                  <a:lnTo>
                    <a:pt x="642" y="649"/>
                  </a:lnTo>
                  <a:lnTo>
                    <a:pt x="640" y="649"/>
                  </a:lnTo>
                  <a:lnTo>
                    <a:pt x="638" y="649"/>
                  </a:lnTo>
                  <a:lnTo>
                    <a:pt x="632" y="649"/>
                  </a:lnTo>
                  <a:lnTo>
                    <a:pt x="627" y="649"/>
                  </a:lnTo>
                  <a:lnTo>
                    <a:pt x="623" y="649"/>
                  </a:lnTo>
                  <a:lnTo>
                    <a:pt x="617" y="650"/>
                  </a:lnTo>
                  <a:lnTo>
                    <a:pt x="610" y="650"/>
                  </a:lnTo>
                  <a:lnTo>
                    <a:pt x="608" y="650"/>
                  </a:lnTo>
                  <a:lnTo>
                    <a:pt x="607" y="649"/>
                  </a:lnTo>
                  <a:lnTo>
                    <a:pt x="605" y="645"/>
                  </a:lnTo>
                  <a:lnTo>
                    <a:pt x="605" y="642"/>
                  </a:lnTo>
                  <a:lnTo>
                    <a:pt x="603" y="636"/>
                  </a:lnTo>
                  <a:lnTo>
                    <a:pt x="603" y="631"/>
                  </a:lnTo>
                  <a:lnTo>
                    <a:pt x="602" y="626"/>
                  </a:lnTo>
                  <a:lnTo>
                    <a:pt x="601" y="620"/>
                  </a:lnTo>
                  <a:lnTo>
                    <a:pt x="601" y="616"/>
                  </a:lnTo>
                  <a:lnTo>
                    <a:pt x="596" y="615"/>
                  </a:lnTo>
                  <a:lnTo>
                    <a:pt x="591" y="615"/>
                  </a:lnTo>
                  <a:lnTo>
                    <a:pt x="586" y="615"/>
                  </a:lnTo>
                  <a:lnTo>
                    <a:pt x="586" y="612"/>
                  </a:lnTo>
                  <a:lnTo>
                    <a:pt x="586" y="607"/>
                  </a:lnTo>
                  <a:lnTo>
                    <a:pt x="586" y="603"/>
                  </a:lnTo>
                  <a:lnTo>
                    <a:pt x="587" y="596"/>
                  </a:lnTo>
                  <a:lnTo>
                    <a:pt x="588" y="591"/>
                  </a:lnTo>
                  <a:lnTo>
                    <a:pt x="588" y="584"/>
                  </a:lnTo>
                  <a:lnTo>
                    <a:pt x="588" y="580"/>
                  </a:lnTo>
                  <a:lnTo>
                    <a:pt x="588" y="575"/>
                  </a:lnTo>
                  <a:lnTo>
                    <a:pt x="586" y="577"/>
                  </a:lnTo>
                  <a:lnTo>
                    <a:pt x="583" y="578"/>
                  </a:lnTo>
                  <a:lnTo>
                    <a:pt x="580" y="580"/>
                  </a:lnTo>
                  <a:lnTo>
                    <a:pt x="577" y="576"/>
                  </a:lnTo>
                  <a:lnTo>
                    <a:pt x="575" y="572"/>
                  </a:lnTo>
                  <a:lnTo>
                    <a:pt x="572" y="566"/>
                  </a:lnTo>
                  <a:lnTo>
                    <a:pt x="571" y="562"/>
                  </a:lnTo>
                  <a:lnTo>
                    <a:pt x="566" y="559"/>
                  </a:lnTo>
                  <a:lnTo>
                    <a:pt x="563" y="557"/>
                  </a:lnTo>
                  <a:lnTo>
                    <a:pt x="560" y="554"/>
                  </a:lnTo>
                  <a:lnTo>
                    <a:pt x="558" y="551"/>
                  </a:lnTo>
                  <a:lnTo>
                    <a:pt x="555" y="548"/>
                  </a:lnTo>
                  <a:lnTo>
                    <a:pt x="552" y="545"/>
                  </a:lnTo>
                  <a:lnTo>
                    <a:pt x="550" y="546"/>
                  </a:lnTo>
                  <a:lnTo>
                    <a:pt x="547" y="547"/>
                  </a:lnTo>
                  <a:lnTo>
                    <a:pt x="543" y="549"/>
                  </a:lnTo>
                  <a:lnTo>
                    <a:pt x="540" y="551"/>
                  </a:lnTo>
                  <a:lnTo>
                    <a:pt x="539" y="552"/>
                  </a:lnTo>
                  <a:lnTo>
                    <a:pt x="534" y="552"/>
                  </a:lnTo>
                  <a:lnTo>
                    <a:pt x="532" y="551"/>
                  </a:lnTo>
                  <a:lnTo>
                    <a:pt x="525" y="551"/>
                  </a:lnTo>
                  <a:lnTo>
                    <a:pt x="520" y="551"/>
                  </a:lnTo>
                  <a:lnTo>
                    <a:pt x="516" y="550"/>
                  </a:lnTo>
                  <a:lnTo>
                    <a:pt x="508" y="549"/>
                  </a:lnTo>
                  <a:lnTo>
                    <a:pt x="501" y="549"/>
                  </a:lnTo>
                  <a:lnTo>
                    <a:pt x="497" y="549"/>
                  </a:lnTo>
                  <a:lnTo>
                    <a:pt x="490" y="551"/>
                  </a:lnTo>
                  <a:lnTo>
                    <a:pt x="484" y="552"/>
                  </a:lnTo>
                  <a:lnTo>
                    <a:pt x="479" y="552"/>
                  </a:lnTo>
                  <a:lnTo>
                    <a:pt x="472" y="554"/>
                  </a:lnTo>
                  <a:lnTo>
                    <a:pt x="467" y="554"/>
                  </a:lnTo>
                  <a:lnTo>
                    <a:pt x="464" y="554"/>
                  </a:lnTo>
                  <a:lnTo>
                    <a:pt x="461" y="551"/>
                  </a:lnTo>
                  <a:lnTo>
                    <a:pt x="456" y="545"/>
                  </a:lnTo>
                  <a:lnTo>
                    <a:pt x="453" y="542"/>
                  </a:lnTo>
                  <a:lnTo>
                    <a:pt x="450" y="538"/>
                  </a:lnTo>
                  <a:lnTo>
                    <a:pt x="446" y="534"/>
                  </a:lnTo>
                  <a:lnTo>
                    <a:pt x="443" y="530"/>
                  </a:lnTo>
                  <a:lnTo>
                    <a:pt x="439" y="526"/>
                  </a:lnTo>
                  <a:lnTo>
                    <a:pt x="437" y="523"/>
                  </a:lnTo>
                  <a:lnTo>
                    <a:pt x="436" y="519"/>
                  </a:lnTo>
                  <a:lnTo>
                    <a:pt x="435" y="517"/>
                  </a:lnTo>
                  <a:lnTo>
                    <a:pt x="431" y="514"/>
                  </a:lnTo>
                  <a:lnTo>
                    <a:pt x="427" y="512"/>
                  </a:lnTo>
                  <a:lnTo>
                    <a:pt x="423" y="508"/>
                  </a:lnTo>
                  <a:lnTo>
                    <a:pt x="418" y="506"/>
                  </a:lnTo>
                  <a:lnTo>
                    <a:pt x="414" y="503"/>
                  </a:lnTo>
                  <a:lnTo>
                    <a:pt x="410" y="500"/>
                  </a:lnTo>
                  <a:lnTo>
                    <a:pt x="406" y="497"/>
                  </a:lnTo>
                  <a:lnTo>
                    <a:pt x="402" y="494"/>
                  </a:lnTo>
                  <a:lnTo>
                    <a:pt x="397" y="492"/>
                  </a:lnTo>
                  <a:lnTo>
                    <a:pt x="393" y="489"/>
                  </a:lnTo>
                  <a:lnTo>
                    <a:pt x="389" y="486"/>
                  </a:lnTo>
                  <a:lnTo>
                    <a:pt x="385" y="483"/>
                  </a:lnTo>
                  <a:lnTo>
                    <a:pt x="381" y="481"/>
                  </a:lnTo>
                  <a:lnTo>
                    <a:pt x="377" y="478"/>
                  </a:lnTo>
                  <a:lnTo>
                    <a:pt x="372" y="475"/>
                  </a:lnTo>
                  <a:lnTo>
                    <a:pt x="368" y="472"/>
                  </a:lnTo>
                  <a:lnTo>
                    <a:pt x="364" y="469"/>
                  </a:lnTo>
                  <a:lnTo>
                    <a:pt x="361" y="467"/>
                  </a:lnTo>
                  <a:lnTo>
                    <a:pt x="358" y="468"/>
                  </a:lnTo>
                  <a:lnTo>
                    <a:pt x="353" y="469"/>
                  </a:lnTo>
                  <a:lnTo>
                    <a:pt x="348" y="471"/>
                  </a:lnTo>
                  <a:lnTo>
                    <a:pt x="343" y="472"/>
                  </a:lnTo>
                  <a:lnTo>
                    <a:pt x="334" y="475"/>
                  </a:lnTo>
                  <a:lnTo>
                    <a:pt x="328" y="477"/>
                  </a:lnTo>
                  <a:lnTo>
                    <a:pt x="323" y="478"/>
                  </a:lnTo>
                  <a:lnTo>
                    <a:pt x="319" y="479"/>
                  </a:lnTo>
                  <a:lnTo>
                    <a:pt x="313" y="482"/>
                  </a:lnTo>
                  <a:lnTo>
                    <a:pt x="308" y="483"/>
                  </a:lnTo>
                  <a:lnTo>
                    <a:pt x="302" y="485"/>
                  </a:lnTo>
                  <a:lnTo>
                    <a:pt x="296" y="487"/>
                  </a:lnTo>
                  <a:lnTo>
                    <a:pt x="291" y="489"/>
                  </a:lnTo>
                  <a:lnTo>
                    <a:pt x="287" y="490"/>
                  </a:lnTo>
                  <a:lnTo>
                    <a:pt x="282" y="491"/>
                  </a:lnTo>
                  <a:lnTo>
                    <a:pt x="282" y="501"/>
                  </a:lnTo>
                  <a:lnTo>
                    <a:pt x="282" y="511"/>
                  </a:lnTo>
                  <a:lnTo>
                    <a:pt x="282" y="521"/>
                  </a:lnTo>
                  <a:lnTo>
                    <a:pt x="282" y="530"/>
                  </a:lnTo>
                  <a:lnTo>
                    <a:pt x="282" y="540"/>
                  </a:lnTo>
                  <a:lnTo>
                    <a:pt x="282" y="549"/>
                  </a:lnTo>
                  <a:lnTo>
                    <a:pt x="282" y="559"/>
                  </a:lnTo>
                  <a:lnTo>
                    <a:pt x="282" y="568"/>
                  </a:lnTo>
                  <a:lnTo>
                    <a:pt x="282" y="577"/>
                  </a:lnTo>
                  <a:lnTo>
                    <a:pt x="282" y="587"/>
                  </a:lnTo>
                  <a:lnTo>
                    <a:pt x="282" y="596"/>
                  </a:lnTo>
                  <a:lnTo>
                    <a:pt x="282" y="606"/>
                  </a:lnTo>
                  <a:lnTo>
                    <a:pt x="283" y="615"/>
                  </a:lnTo>
                  <a:lnTo>
                    <a:pt x="283" y="625"/>
                  </a:lnTo>
                  <a:lnTo>
                    <a:pt x="283" y="634"/>
                  </a:lnTo>
                  <a:lnTo>
                    <a:pt x="283" y="643"/>
                  </a:lnTo>
                  <a:lnTo>
                    <a:pt x="281" y="643"/>
                  </a:lnTo>
                  <a:lnTo>
                    <a:pt x="279" y="644"/>
                  </a:lnTo>
                  <a:lnTo>
                    <a:pt x="274" y="645"/>
                  </a:lnTo>
                  <a:lnTo>
                    <a:pt x="270" y="645"/>
                  </a:lnTo>
                  <a:lnTo>
                    <a:pt x="268" y="645"/>
                  </a:lnTo>
                  <a:lnTo>
                    <a:pt x="267" y="644"/>
                  </a:lnTo>
                  <a:lnTo>
                    <a:pt x="265" y="642"/>
                  </a:lnTo>
                  <a:lnTo>
                    <a:pt x="263" y="639"/>
                  </a:lnTo>
                  <a:lnTo>
                    <a:pt x="261" y="638"/>
                  </a:lnTo>
                  <a:lnTo>
                    <a:pt x="258" y="633"/>
                  </a:lnTo>
                  <a:lnTo>
                    <a:pt x="256" y="630"/>
                  </a:lnTo>
                  <a:lnTo>
                    <a:pt x="252" y="623"/>
                  </a:lnTo>
                  <a:lnTo>
                    <a:pt x="251" y="621"/>
                  </a:lnTo>
                  <a:lnTo>
                    <a:pt x="250" y="619"/>
                  </a:lnTo>
                  <a:lnTo>
                    <a:pt x="249" y="617"/>
                  </a:lnTo>
                  <a:lnTo>
                    <a:pt x="243" y="612"/>
                  </a:lnTo>
                  <a:lnTo>
                    <a:pt x="237" y="608"/>
                  </a:lnTo>
                  <a:lnTo>
                    <a:pt x="231" y="604"/>
                  </a:lnTo>
                  <a:lnTo>
                    <a:pt x="229" y="603"/>
                  </a:lnTo>
                  <a:lnTo>
                    <a:pt x="227" y="602"/>
                  </a:lnTo>
                  <a:lnTo>
                    <a:pt x="223" y="602"/>
                  </a:lnTo>
                  <a:lnTo>
                    <a:pt x="221" y="602"/>
                  </a:lnTo>
                  <a:lnTo>
                    <a:pt x="213" y="604"/>
                  </a:lnTo>
                  <a:lnTo>
                    <a:pt x="208" y="605"/>
                  </a:lnTo>
                  <a:lnTo>
                    <a:pt x="200" y="607"/>
                  </a:lnTo>
                  <a:lnTo>
                    <a:pt x="194" y="609"/>
                  </a:lnTo>
                  <a:lnTo>
                    <a:pt x="193" y="610"/>
                  </a:lnTo>
                  <a:lnTo>
                    <a:pt x="189" y="613"/>
                  </a:lnTo>
                  <a:lnTo>
                    <a:pt x="183" y="618"/>
                  </a:lnTo>
                  <a:lnTo>
                    <a:pt x="177" y="625"/>
                  </a:lnTo>
                  <a:lnTo>
                    <a:pt x="177" y="620"/>
                  </a:lnTo>
                  <a:lnTo>
                    <a:pt x="177" y="614"/>
                  </a:lnTo>
                  <a:lnTo>
                    <a:pt x="177" y="612"/>
                  </a:lnTo>
                  <a:lnTo>
                    <a:pt x="178" y="606"/>
                  </a:lnTo>
                  <a:lnTo>
                    <a:pt x="180" y="602"/>
                  </a:lnTo>
                  <a:lnTo>
                    <a:pt x="182" y="598"/>
                  </a:lnTo>
                  <a:lnTo>
                    <a:pt x="182" y="593"/>
                  </a:lnTo>
                  <a:lnTo>
                    <a:pt x="181" y="585"/>
                  </a:lnTo>
                  <a:lnTo>
                    <a:pt x="179" y="583"/>
                  </a:lnTo>
                  <a:lnTo>
                    <a:pt x="178" y="582"/>
                  </a:lnTo>
                  <a:lnTo>
                    <a:pt x="176" y="582"/>
                  </a:lnTo>
                  <a:lnTo>
                    <a:pt x="172" y="582"/>
                  </a:lnTo>
                  <a:lnTo>
                    <a:pt x="171" y="583"/>
                  </a:lnTo>
                  <a:lnTo>
                    <a:pt x="168" y="580"/>
                  </a:lnTo>
                  <a:lnTo>
                    <a:pt x="165" y="580"/>
                  </a:lnTo>
                  <a:lnTo>
                    <a:pt x="163" y="581"/>
                  </a:lnTo>
                  <a:lnTo>
                    <a:pt x="161" y="581"/>
                  </a:lnTo>
                  <a:lnTo>
                    <a:pt x="160" y="580"/>
                  </a:lnTo>
                  <a:lnTo>
                    <a:pt x="158" y="579"/>
                  </a:lnTo>
                  <a:lnTo>
                    <a:pt x="157" y="577"/>
                  </a:lnTo>
                  <a:lnTo>
                    <a:pt x="156" y="575"/>
                  </a:lnTo>
                  <a:lnTo>
                    <a:pt x="153" y="571"/>
                  </a:lnTo>
                  <a:lnTo>
                    <a:pt x="151" y="568"/>
                  </a:lnTo>
                  <a:lnTo>
                    <a:pt x="148" y="568"/>
                  </a:lnTo>
                  <a:lnTo>
                    <a:pt x="143" y="568"/>
                  </a:lnTo>
                  <a:lnTo>
                    <a:pt x="141" y="568"/>
                  </a:lnTo>
                  <a:lnTo>
                    <a:pt x="141" y="565"/>
                  </a:lnTo>
                  <a:lnTo>
                    <a:pt x="142" y="560"/>
                  </a:lnTo>
                  <a:lnTo>
                    <a:pt x="142" y="557"/>
                  </a:lnTo>
                  <a:lnTo>
                    <a:pt x="142" y="555"/>
                  </a:lnTo>
                  <a:lnTo>
                    <a:pt x="141" y="553"/>
                  </a:lnTo>
                  <a:lnTo>
                    <a:pt x="140" y="551"/>
                  </a:lnTo>
                  <a:lnTo>
                    <a:pt x="137" y="548"/>
                  </a:lnTo>
                  <a:lnTo>
                    <a:pt x="135" y="544"/>
                  </a:lnTo>
                  <a:lnTo>
                    <a:pt x="131" y="535"/>
                  </a:lnTo>
                  <a:lnTo>
                    <a:pt x="127" y="525"/>
                  </a:lnTo>
                  <a:lnTo>
                    <a:pt x="126" y="524"/>
                  </a:lnTo>
                  <a:lnTo>
                    <a:pt x="123" y="522"/>
                  </a:lnTo>
                  <a:lnTo>
                    <a:pt x="117" y="521"/>
                  </a:lnTo>
                  <a:lnTo>
                    <a:pt x="113" y="519"/>
                  </a:lnTo>
                  <a:lnTo>
                    <a:pt x="111" y="518"/>
                  </a:lnTo>
                  <a:lnTo>
                    <a:pt x="110" y="516"/>
                  </a:lnTo>
                  <a:lnTo>
                    <a:pt x="110" y="514"/>
                  </a:lnTo>
                  <a:lnTo>
                    <a:pt x="110" y="511"/>
                  </a:lnTo>
                  <a:lnTo>
                    <a:pt x="111" y="509"/>
                  </a:lnTo>
                  <a:lnTo>
                    <a:pt x="115" y="507"/>
                  </a:lnTo>
                  <a:lnTo>
                    <a:pt x="122" y="507"/>
                  </a:lnTo>
                  <a:lnTo>
                    <a:pt x="128" y="507"/>
                  </a:lnTo>
                  <a:lnTo>
                    <a:pt x="134" y="511"/>
                  </a:lnTo>
                  <a:lnTo>
                    <a:pt x="136" y="512"/>
                  </a:lnTo>
                  <a:lnTo>
                    <a:pt x="137" y="512"/>
                  </a:lnTo>
                  <a:lnTo>
                    <a:pt x="142" y="511"/>
                  </a:lnTo>
                  <a:lnTo>
                    <a:pt x="144" y="510"/>
                  </a:lnTo>
                  <a:lnTo>
                    <a:pt x="149" y="511"/>
                  </a:lnTo>
                  <a:lnTo>
                    <a:pt x="147" y="509"/>
                  </a:lnTo>
                  <a:lnTo>
                    <a:pt x="146" y="508"/>
                  </a:lnTo>
                  <a:lnTo>
                    <a:pt x="144" y="508"/>
                  </a:lnTo>
                  <a:lnTo>
                    <a:pt x="142" y="507"/>
                  </a:lnTo>
                  <a:lnTo>
                    <a:pt x="139" y="503"/>
                  </a:lnTo>
                  <a:lnTo>
                    <a:pt x="135" y="499"/>
                  </a:lnTo>
                  <a:lnTo>
                    <a:pt x="133" y="497"/>
                  </a:lnTo>
                  <a:lnTo>
                    <a:pt x="133" y="494"/>
                  </a:lnTo>
                  <a:lnTo>
                    <a:pt x="134" y="492"/>
                  </a:lnTo>
                  <a:lnTo>
                    <a:pt x="137" y="489"/>
                  </a:lnTo>
                  <a:lnTo>
                    <a:pt x="140" y="486"/>
                  </a:lnTo>
                  <a:lnTo>
                    <a:pt x="141" y="482"/>
                  </a:lnTo>
                  <a:lnTo>
                    <a:pt x="142" y="479"/>
                  </a:lnTo>
                  <a:lnTo>
                    <a:pt x="145" y="476"/>
                  </a:lnTo>
                  <a:lnTo>
                    <a:pt x="149" y="477"/>
                  </a:lnTo>
                  <a:lnTo>
                    <a:pt x="155" y="474"/>
                  </a:lnTo>
                  <a:lnTo>
                    <a:pt x="165" y="474"/>
                  </a:lnTo>
                  <a:lnTo>
                    <a:pt x="176" y="473"/>
                  </a:lnTo>
                  <a:lnTo>
                    <a:pt x="178" y="474"/>
                  </a:lnTo>
                  <a:lnTo>
                    <a:pt x="186" y="477"/>
                  </a:lnTo>
                  <a:lnTo>
                    <a:pt x="190" y="477"/>
                  </a:lnTo>
                  <a:lnTo>
                    <a:pt x="195" y="478"/>
                  </a:lnTo>
                  <a:lnTo>
                    <a:pt x="199" y="477"/>
                  </a:lnTo>
                  <a:lnTo>
                    <a:pt x="196" y="473"/>
                  </a:lnTo>
                  <a:lnTo>
                    <a:pt x="188" y="470"/>
                  </a:lnTo>
                  <a:lnTo>
                    <a:pt x="186" y="467"/>
                  </a:lnTo>
                  <a:lnTo>
                    <a:pt x="189" y="458"/>
                  </a:lnTo>
                  <a:lnTo>
                    <a:pt x="194" y="450"/>
                  </a:lnTo>
                  <a:lnTo>
                    <a:pt x="197" y="440"/>
                  </a:lnTo>
                  <a:lnTo>
                    <a:pt x="196" y="430"/>
                  </a:lnTo>
                  <a:lnTo>
                    <a:pt x="195" y="428"/>
                  </a:lnTo>
                  <a:lnTo>
                    <a:pt x="195" y="424"/>
                  </a:lnTo>
                  <a:lnTo>
                    <a:pt x="197" y="421"/>
                  </a:lnTo>
                  <a:lnTo>
                    <a:pt x="198" y="419"/>
                  </a:lnTo>
                  <a:lnTo>
                    <a:pt x="197" y="415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0" y="406"/>
                  </a:lnTo>
                  <a:lnTo>
                    <a:pt x="183" y="406"/>
                  </a:lnTo>
                  <a:lnTo>
                    <a:pt x="177" y="405"/>
                  </a:lnTo>
                  <a:lnTo>
                    <a:pt x="176" y="406"/>
                  </a:lnTo>
                  <a:lnTo>
                    <a:pt x="174" y="408"/>
                  </a:lnTo>
                  <a:lnTo>
                    <a:pt x="173" y="409"/>
                  </a:lnTo>
                  <a:lnTo>
                    <a:pt x="168" y="411"/>
                  </a:lnTo>
                  <a:lnTo>
                    <a:pt x="167" y="412"/>
                  </a:lnTo>
                  <a:lnTo>
                    <a:pt x="165" y="411"/>
                  </a:lnTo>
                  <a:lnTo>
                    <a:pt x="163" y="409"/>
                  </a:lnTo>
                  <a:lnTo>
                    <a:pt x="161" y="409"/>
                  </a:lnTo>
                  <a:lnTo>
                    <a:pt x="155" y="408"/>
                  </a:lnTo>
                  <a:lnTo>
                    <a:pt x="152" y="404"/>
                  </a:lnTo>
                  <a:lnTo>
                    <a:pt x="151" y="403"/>
                  </a:lnTo>
                  <a:lnTo>
                    <a:pt x="141" y="400"/>
                  </a:lnTo>
                  <a:lnTo>
                    <a:pt x="138" y="399"/>
                  </a:lnTo>
                  <a:lnTo>
                    <a:pt x="130" y="403"/>
                  </a:lnTo>
                  <a:lnTo>
                    <a:pt x="125" y="406"/>
                  </a:lnTo>
                  <a:lnTo>
                    <a:pt x="123" y="407"/>
                  </a:lnTo>
                  <a:lnTo>
                    <a:pt x="120" y="409"/>
                  </a:lnTo>
                  <a:lnTo>
                    <a:pt x="118" y="410"/>
                  </a:lnTo>
                  <a:lnTo>
                    <a:pt x="117" y="409"/>
                  </a:lnTo>
                  <a:lnTo>
                    <a:pt x="115" y="410"/>
                  </a:lnTo>
                  <a:lnTo>
                    <a:pt x="111" y="414"/>
                  </a:lnTo>
                  <a:lnTo>
                    <a:pt x="105" y="418"/>
                  </a:lnTo>
                  <a:lnTo>
                    <a:pt x="102" y="420"/>
                  </a:lnTo>
                  <a:lnTo>
                    <a:pt x="99" y="422"/>
                  </a:lnTo>
                  <a:lnTo>
                    <a:pt x="95" y="423"/>
                  </a:lnTo>
                  <a:lnTo>
                    <a:pt x="91" y="423"/>
                  </a:lnTo>
                  <a:lnTo>
                    <a:pt x="90" y="425"/>
                  </a:lnTo>
                  <a:lnTo>
                    <a:pt x="86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30"/>
                  </a:lnTo>
                  <a:lnTo>
                    <a:pt x="81" y="429"/>
                  </a:lnTo>
                  <a:lnTo>
                    <a:pt x="78" y="431"/>
                  </a:lnTo>
                  <a:lnTo>
                    <a:pt x="79" y="433"/>
                  </a:lnTo>
                  <a:lnTo>
                    <a:pt x="78" y="433"/>
                  </a:lnTo>
                  <a:lnTo>
                    <a:pt x="71" y="429"/>
                  </a:lnTo>
                  <a:lnTo>
                    <a:pt x="65" y="426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58" y="421"/>
                  </a:lnTo>
                  <a:lnTo>
                    <a:pt x="57" y="420"/>
                  </a:lnTo>
                  <a:lnTo>
                    <a:pt x="57" y="418"/>
                  </a:lnTo>
                  <a:lnTo>
                    <a:pt x="57" y="416"/>
                  </a:lnTo>
                  <a:lnTo>
                    <a:pt x="59" y="415"/>
                  </a:lnTo>
                  <a:lnTo>
                    <a:pt x="60" y="415"/>
                  </a:lnTo>
                  <a:lnTo>
                    <a:pt x="62" y="415"/>
                  </a:lnTo>
                  <a:lnTo>
                    <a:pt x="63" y="416"/>
                  </a:lnTo>
                  <a:lnTo>
                    <a:pt x="65" y="417"/>
                  </a:lnTo>
                  <a:lnTo>
                    <a:pt x="68" y="417"/>
                  </a:lnTo>
                  <a:lnTo>
                    <a:pt x="70" y="416"/>
                  </a:lnTo>
                  <a:lnTo>
                    <a:pt x="71" y="414"/>
                  </a:lnTo>
                  <a:lnTo>
                    <a:pt x="67" y="406"/>
                  </a:lnTo>
                  <a:lnTo>
                    <a:pt x="63" y="400"/>
                  </a:lnTo>
                  <a:lnTo>
                    <a:pt x="60" y="393"/>
                  </a:lnTo>
                  <a:lnTo>
                    <a:pt x="59" y="390"/>
                  </a:lnTo>
                  <a:lnTo>
                    <a:pt x="54" y="384"/>
                  </a:lnTo>
                  <a:lnTo>
                    <a:pt x="50" y="378"/>
                  </a:lnTo>
                  <a:lnTo>
                    <a:pt x="47" y="373"/>
                  </a:lnTo>
                  <a:lnTo>
                    <a:pt x="45" y="371"/>
                  </a:lnTo>
                  <a:lnTo>
                    <a:pt x="40" y="371"/>
                  </a:lnTo>
                  <a:lnTo>
                    <a:pt x="30" y="369"/>
                  </a:lnTo>
                  <a:lnTo>
                    <a:pt x="26" y="368"/>
                  </a:lnTo>
                  <a:lnTo>
                    <a:pt x="23" y="370"/>
                  </a:lnTo>
                  <a:lnTo>
                    <a:pt x="21" y="371"/>
                  </a:lnTo>
                  <a:lnTo>
                    <a:pt x="18" y="369"/>
                  </a:lnTo>
                  <a:lnTo>
                    <a:pt x="16" y="365"/>
                  </a:lnTo>
                  <a:lnTo>
                    <a:pt x="15" y="362"/>
                  </a:lnTo>
                  <a:lnTo>
                    <a:pt x="15" y="359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1" y="347"/>
                  </a:lnTo>
                  <a:lnTo>
                    <a:pt x="7" y="345"/>
                  </a:lnTo>
                  <a:lnTo>
                    <a:pt x="1" y="341"/>
                  </a:lnTo>
                  <a:lnTo>
                    <a:pt x="0" y="334"/>
                  </a:lnTo>
                  <a:lnTo>
                    <a:pt x="2" y="323"/>
                  </a:lnTo>
                  <a:lnTo>
                    <a:pt x="7" y="316"/>
                  </a:lnTo>
                  <a:lnTo>
                    <a:pt x="10" y="313"/>
                  </a:lnTo>
                  <a:lnTo>
                    <a:pt x="12" y="310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0" y="303"/>
                  </a:lnTo>
                  <a:lnTo>
                    <a:pt x="7" y="300"/>
                  </a:lnTo>
                  <a:lnTo>
                    <a:pt x="5" y="297"/>
                  </a:lnTo>
                  <a:lnTo>
                    <a:pt x="6" y="291"/>
                  </a:lnTo>
                  <a:lnTo>
                    <a:pt x="9" y="282"/>
                  </a:lnTo>
                  <a:lnTo>
                    <a:pt x="11" y="275"/>
                  </a:lnTo>
                  <a:lnTo>
                    <a:pt x="16" y="271"/>
                  </a:lnTo>
                  <a:lnTo>
                    <a:pt x="19" y="268"/>
                  </a:lnTo>
                  <a:lnTo>
                    <a:pt x="21" y="265"/>
                  </a:lnTo>
                  <a:lnTo>
                    <a:pt x="21" y="261"/>
                  </a:lnTo>
                  <a:lnTo>
                    <a:pt x="21" y="258"/>
                  </a:lnTo>
                  <a:lnTo>
                    <a:pt x="21" y="255"/>
                  </a:lnTo>
                  <a:lnTo>
                    <a:pt x="23" y="253"/>
                  </a:lnTo>
                  <a:lnTo>
                    <a:pt x="24" y="251"/>
                  </a:lnTo>
                  <a:lnTo>
                    <a:pt x="27" y="249"/>
                  </a:lnTo>
                  <a:lnTo>
                    <a:pt x="30" y="248"/>
                  </a:lnTo>
                  <a:lnTo>
                    <a:pt x="33" y="250"/>
                  </a:lnTo>
                  <a:lnTo>
                    <a:pt x="37" y="255"/>
                  </a:lnTo>
                  <a:lnTo>
                    <a:pt x="44" y="264"/>
                  </a:lnTo>
                  <a:lnTo>
                    <a:pt x="47" y="269"/>
                  </a:lnTo>
                  <a:lnTo>
                    <a:pt x="49" y="271"/>
                  </a:lnTo>
                  <a:lnTo>
                    <a:pt x="52" y="275"/>
                  </a:lnTo>
                  <a:lnTo>
                    <a:pt x="55" y="276"/>
                  </a:lnTo>
                  <a:lnTo>
                    <a:pt x="60" y="273"/>
                  </a:lnTo>
                  <a:lnTo>
                    <a:pt x="65" y="271"/>
                  </a:lnTo>
                  <a:lnTo>
                    <a:pt x="67" y="270"/>
                  </a:lnTo>
                  <a:lnTo>
                    <a:pt x="67" y="267"/>
                  </a:lnTo>
                  <a:lnTo>
                    <a:pt x="67" y="263"/>
                  </a:lnTo>
                  <a:lnTo>
                    <a:pt x="65" y="261"/>
                  </a:lnTo>
                  <a:lnTo>
                    <a:pt x="65" y="257"/>
                  </a:lnTo>
                  <a:lnTo>
                    <a:pt x="63" y="252"/>
                  </a:lnTo>
                  <a:lnTo>
                    <a:pt x="62" y="242"/>
                  </a:lnTo>
                  <a:lnTo>
                    <a:pt x="61" y="239"/>
                  </a:lnTo>
                  <a:lnTo>
                    <a:pt x="62" y="239"/>
                  </a:lnTo>
                  <a:lnTo>
                    <a:pt x="64" y="239"/>
                  </a:lnTo>
                  <a:lnTo>
                    <a:pt x="66" y="239"/>
                  </a:lnTo>
                  <a:lnTo>
                    <a:pt x="70" y="237"/>
                  </a:lnTo>
                  <a:lnTo>
                    <a:pt x="74" y="234"/>
                  </a:lnTo>
                  <a:lnTo>
                    <a:pt x="82" y="228"/>
                  </a:lnTo>
                  <a:lnTo>
                    <a:pt x="84" y="223"/>
                  </a:lnTo>
                  <a:lnTo>
                    <a:pt x="85" y="219"/>
                  </a:lnTo>
                  <a:lnTo>
                    <a:pt x="87" y="217"/>
                  </a:lnTo>
                  <a:lnTo>
                    <a:pt x="92" y="215"/>
                  </a:lnTo>
                  <a:lnTo>
                    <a:pt x="97" y="214"/>
                  </a:lnTo>
                  <a:lnTo>
                    <a:pt x="100" y="211"/>
                  </a:lnTo>
                  <a:lnTo>
                    <a:pt x="105" y="208"/>
                  </a:lnTo>
                  <a:lnTo>
                    <a:pt x="109" y="207"/>
                  </a:lnTo>
                  <a:lnTo>
                    <a:pt x="112" y="205"/>
                  </a:lnTo>
                  <a:lnTo>
                    <a:pt x="113" y="203"/>
                  </a:lnTo>
                  <a:lnTo>
                    <a:pt x="118" y="196"/>
                  </a:lnTo>
                  <a:lnTo>
                    <a:pt x="122" y="192"/>
                  </a:lnTo>
                  <a:lnTo>
                    <a:pt x="125" y="188"/>
                  </a:lnTo>
                  <a:lnTo>
                    <a:pt x="126" y="185"/>
                  </a:lnTo>
                  <a:lnTo>
                    <a:pt x="129" y="186"/>
                  </a:lnTo>
                  <a:lnTo>
                    <a:pt x="133" y="188"/>
                  </a:lnTo>
                  <a:lnTo>
                    <a:pt x="137" y="189"/>
                  </a:lnTo>
                  <a:lnTo>
                    <a:pt x="141" y="192"/>
                  </a:lnTo>
                  <a:lnTo>
                    <a:pt x="141" y="195"/>
                  </a:lnTo>
                  <a:lnTo>
                    <a:pt x="142" y="196"/>
                  </a:lnTo>
                  <a:lnTo>
                    <a:pt x="143" y="198"/>
                  </a:lnTo>
                  <a:lnTo>
                    <a:pt x="144" y="198"/>
                  </a:lnTo>
                  <a:lnTo>
                    <a:pt x="147" y="197"/>
                  </a:lnTo>
                  <a:lnTo>
                    <a:pt x="151" y="197"/>
                  </a:lnTo>
                  <a:lnTo>
                    <a:pt x="156" y="194"/>
                  </a:lnTo>
                  <a:lnTo>
                    <a:pt x="163" y="188"/>
                  </a:lnTo>
                  <a:lnTo>
                    <a:pt x="169" y="186"/>
                  </a:lnTo>
                  <a:lnTo>
                    <a:pt x="172" y="188"/>
                  </a:lnTo>
                  <a:lnTo>
                    <a:pt x="176" y="192"/>
                  </a:lnTo>
                  <a:lnTo>
                    <a:pt x="178" y="196"/>
                  </a:lnTo>
                  <a:lnTo>
                    <a:pt x="180" y="197"/>
                  </a:lnTo>
                  <a:lnTo>
                    <a:pt x="182" y="198"/>
                  </a:lnTo>
                  <a:lnTo>
                    <a:pt x="182" y="198"/>
                  </a:lnTo>
                  <a:lnTo>
                    <a:pt x="185" y="196"/>
                  </a:lnTo>
                  <a:lnTo>
                    <a:pt x="185" y="196"/>
                  </a:lnTo>
                  <a:lnTo>
                    <a:pt x="188" y="196"/>
                  </a:lnTo>
                  <a:lnTo>
                    <a:pt x="190" y="198"/>
                  </a:lnTo>
                  <a:lnTo>
                    <a:pt x="194" y="198"/>
                  </a:lnTo>
                  <a:lnTo>
                    <a:pt x="200" y="197"/>
                  </a:lnTo>
                  <a:lnTo>
                    <a:pt x="200" y="197"/>
                  </a:lnTo>
                  <a:lnTo>
                    <a:pt x="203" y="197"/>
                  </a:lnTo>
                  <a:lnTo>
                    <a:pt x="207" y="199"/>
                  </a:lnTo>
                  <a:lnTo>
                    <a:pt x="209" y="201"/>
                  </a:lnTo>
                  <a:lnTo>
                    <a:pt x="213" y="209"/>
                  </a:lnTo>
                  <a:lnTo>
                    <a:pt x="217" y="210"/>
                  </a:lnTo>
                  <a:lnTo>
                    <a:pt x="222" y="213"/>
                  </a:lnTo>
                  <a:lnTo>
                    <a:pt x="224" y="215"/>
                  </a:lnTo>
                  <a:lnTo>
                    <a:pt x="228" y="219"/>
                  </a:lnTo>
                  <a:lnTo>
                    <a:pt x="229" y="221"/>
                  </a:lnTo>
                  <a:lnTo>
                    <a:pt x="232" y="225"/>
                  </a:lnTo>
                  <a:lnTo>
                    <a:pt x="236" y="231"/>
                  </a:lnTo>
                  <a:lnTo>
                    <a:pt x="237" y="236"/>
                  </a:lnTo>
                  <a:lnTo>
                    <a:pt x="237" y="241"/>
                  </a:lnTo>
                  <a:lnTo>
                    <a:pt x="239" y="242"/>
                  </a:lnTo>
                  <a:lnTo>
                    <a:pt x="240" y="243"/>
                  </a:lnTo>
                  <a:lnTo>
                    <a:pt x="241" y="242"/>
                  </a:lnTo>
                  <a:lnTo>
                    <a:pt x="242" y="240"/>
                  </a:lnTo>
                  <a:lnTo>
                    <a:pt x="243" y="237"/>
                  </a:lnTo>
                  <a:lnTo>
                    <a:pt x="242" y="231"/>
                  </a:lnTo>
                  <a:lnTo>
                    <a:pt x="241" y="226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40" y="221"/>
                  </a:lnTo>
                  <a:lnTo>
                    <a:pt x="243" y="220"/>
                  </a:lnTo>
                  <a:lnTo>
                    <a:pt x="245" y="221"/>
                  </a:lnTo>
                  <a:lnTo>
                    <a:pt x="250" y="223"/>
                  </a:lnTo>
                  <a:lnTo>
                    <a:pt x="254" y="227"/>
                  </a:lnTo>
                  <a:lnTo>
                    <a:pt x="259" y="232"/>
                  </a:lnTo>
                  <a:lnTo>
                    <a:pt x="264" y="236"/>
                  </a:lnTo>
                  <a:lnTo>
                    <a:pt x="270" y="239"/>
                  </a:lnTo>
                  <a:lnTo>
                    <a:pt x="274" y="241"/>
                  </a:lnTo>
                  <a:lnTo>
                    <a:pt x="278" y="239"/>
                  </a:lnTo>
                  <a:lnTo>
                    <a:pt x="281" y="237"/>
                  </a:lnTo>
                  <a:lnTo>
                    <a:pt x="285" y="234"/>
                  </a:lnTo>
                  <a:lnTo>
                    <a:pt x="287" y="231"/>
                  </a:lnTo>
                  <a:lnTo>
                    <a:pt x="288" y="228"/>
                  </a:lnTo>
                  <a:lnTo>
                    <a:pt x="293" y="223"/>
                  </a:lnTo>
                  <a:lnTo>
                    <a:pt x="298" y="220"/>
                  </a:lnTo>
                  <a:lnTo>
                    <a:pt x="301" y="220"/>
                  </a:lnTo>
                  <a:lnTo>
                    <a:pt x="302" y="221"/>
                  </a:lnTo>
                  <a:lnTo>
                    <a:pt x="308" y="219"/>
                  </a:lnTo>
                  <a:lnTo>
                    <a:pt x="309" y="219"/>
                  </a:lnTo>
                  <a:lnTo>
                    <a:pt x="314" y="217"/>
                  </a:lnTo>
                  <a:lnTo>
                    <a:pt x="319" y="219"/>
                  </a:lnTo>
                  <a:lnTo>
                    <a:pt x="323" y="223"/>
                  </a:lnTo>
                  <a:lnTo>
                    <a:pt x="327" y="226"/>
                  </a:lnTo>
                  <a:lnTo>
                    <a:pt x="331" y="226"/>
                  </a:lnTo>
                  <a:lnTo>
                    <a:pt x="333" y="224"/>
                  </a:lnTo>
                  <a:lnTo>
                    <a:pt x="335" y="221"/>
                  </a:lnTo>
                  <a:lnTo>
                    <a:pt x="337" y="219"/>
                  </a:lnTo>
                  <a:lnTo>
                    <a:pt x="339" y="216"/>
                  </a:lnTo>
                  <a:lnTo>
                    <a:pt x="339" y="216"/>
                  </a:lnTo>
                  <a:lnTo>
                    <a:pt x="345" y="217"/>
                  </a:lnTo>
                  <a:lnTo>
                    <a:pt x="349" y="217"/>
                  </a:lnTo>
                  <a:lnTo>
                    <a:pt x="350" y="217"/>
                  </a:lnTo>
                  <a:lnTo>
                    <a:pt x="355" y="217"/>
                  </a:lnTo>
                  <a:lnTo>
                    <a:pt x="360" y="222"/>
                  </a:lnTo>
                  <a:lnTo>
                    <a:pt x="364" y="227"/>
                  </a:lnTo>
                  <a:lnTo>
                    <a:pt x="369" y="233"/>
                  </a:lnTo>
                  <a:lnTo>
                    <a:pt x="371" y="235"/>
                  </a:lnTo>
                  <a:lnTo>
                    <a:pt x="373" y="236"/>
                  </a:lnTo>
                  <a:lnTo>
                    <a:pt x="376" y="236"/>
                  </a:lnTo>
                  <a:lnTo>
                    <a:pt x="379" y="237"/>
                  </a:lnTo>
                  <a:lnTo>
                    <a:pt x="388" y="239"/>
                  </a:lnTo>
                  <a:lnTo>
                    <a:pt x="389" y="239"/>
                  </a:lnTo>
                  <a:lnTo>
                    <a:pt x="390" y="241"/>
                  </a:lnTo>
                  <a:lnTo>
                    <a:pt x="389" y="244"/>
                  </a:lnTo>
                  <a:lnTo>
                    <a:pt x="390" y="245"/>
                  </a:lnTo>
                  <a:lnTo>
                    <a:pt x="397" y="242"/>
                  </a:lnTo>
                  <a:lnTo>
                    <a:pt x="399" y="241"/>
                  </a:lnTo>
                  <a:lnTo>
                    <a:pt x="401" y="236"/>
                  </a:lnTo>
                  <a:lnTo>
                    <a:pt x="403" y="230"/>
                  </a:lnTo>
                  <a:lnTo>
                    <a:pt x="404" y="228"/>
                  </a:lnTo>
                  <a:lnTo>
                    <a:pt x="406" y="228"/>
                  </a:lnTo>
                  <a:lnTo>
                    <a:pt x="408" y="228"/>
                  </a:lnTo>
                  <a:lnTo>
                    <a:pt x="410" y="231"/>
                  </a:lnTo>
                  <a:lnTo>
                    <a:pt x="413" y="235"/>
                  </a:lnTo>
                  <a:lnTo>
                    <a:pt x="417" y="236"/>
                  </a:lnTo>
                  <a:lnTo>
                    <a:pt x="419" y="236"/>
                  </a:lnTo>
                  <a:lnTo>
                    <a:pt x="424" y="237"/>
                  </a:lnTo>
                  <a:lnTo>
                    <a:pt x="433" y="235"/>
                  </a:lnTo>
                  <a:lnTo>
                    <a:pt x="441" y="231"/>
                  </a:lnTo>
                  <a:lnTo>
                    <a:pt x="446" y="227"/>
                  </a:lnTo>
                  <a:lnTo>
                    <a:pt x="449" y="221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1" y="205"/>
                  </a:lnTo>
                  <a:lnTo>
                    <a:pt x="447" y="201"/>
                  </a:lnTo>
                  <a:lnTo>
                    <a:pt x="446" y="200"/>
                  </a:lnTo>
                  <a:lnTo>
                    <a:pt x="435" y="197"/>
                  </a:lnTo>
                  <a:lnTo>
                    <a:pt x="434" y="195"/>
                  </a:lnTo>
                  <a:lnTo>
                    <a:pt x="434" y="195"/>
                  </a:lnTo>
                  <a:lnTo>
                    <a:pt x="423" y="191"/>
                  </a:lnTo>
                  <a:lnTo>
                    <a:pt x="418" y="189"/>
                  </a:lnTo>
                  <a:lnTo>
                    <a:pt x="417" y="187"/>
                  </a:lnTo>
                  <a:lnTo>
                    <a:pt x="416" y="183"/>
                  </a:lnTo>
                  <a:lnTo>
                    <a:pt x="413" y="180"/>
                  </a:lnTo>
                  <a:lnTo>
                    <a:pt x="407" y="178"/>
                  </a:lnTo>
                  <a:lnTo>
                    <a:pt x="406" y="176"/>
                  </a:lnTo>
                  <a:lnTo>
                    <a:pt x="406" y="173"/>
                  </a:lnTo>
                  <a:lnTo>
                    <a:pt x="412" y="171"/>
                  </a:lnTo>
                  <a:lnTo>
                    <a:pt x="417" y="166"/>
                  </a:lnTo>
                  <a:lnTo>
                    <a:pt x="419" y="165"/>
                  </a:lnTo>
                  <a:lnTo>
                    <a:pt x="424" y="165"/>
                  </a:lnTo>
                  <a:lnTo>
                    <a:pt x="429" y="161"/>
                  </a:lnTo>
                  <a:lnTo>
                    <a:pt x="432" y="158"/>
                  </a:lnTo>
                  <a:lnTo>
                    <a:pt x="434" y="156"/>
                  </a:lnTo>
                  <a:lnTo>
                    <a:pt x="434" y="153"/>
                  </a:lnTo>
                  <a:lnTo>
                    <a:pt x="429" y="144"/>
                  </a:lnTo>
                  <a:lnTo>
                    <a:pt x="428" y="139"/>
                  </a:lnTo>
                  <a:lnTo>
                    <a:pt x="429" y="135"/>
                  </a:lnTo>
                  <a:lnTo>
                    <a:pt x="431" y="132"/>
                  </a:lnTo>
                  <a:lnTo>
                    <a:pt x="433" y="130"/>
                  </a:lnTo>
                  <a:lnTo>
                    <a:pt x="435" y="126"/>
                  </a:lnTo>
                  <a:lnTo>
                    <a:pt x="436" y="124"/>
                  </a:lnTo>
                  <a:lnTo>
                    <a:pt x="441" y="123"/>
                  </a:lnTo>
                  <a:lnTo>
                    <a:pt x="446" y="123"/>
                  </a:lnTo>
                  <a:lnTo>
                    <a:pt x="451" y="124"/>
                  </a:lnTo>
                  <a:lnTo>
                    <a:pt x="456" y="124"/>
                  </a:lnTo>
                  <a:lnTo>
                    <a:pt x="461" y="125"/>
                  </a:lnTo>
                  <a:lnTo>
                    <a:pt x="464" y="126"/>
                  </a:lnTo>
                  <a:lnTo>
                    <a:pt x="466" y="124"/>
                  </a:lnTo>
                  <a:lnTo>
                    <a:pt x="467" y="122"/>
                  </a:lnTo>
                  <a:lnTo>
                    <a:pt x="467" y="120"/>
                  </a:lnTo>
                  <a:lnTo>
                    <a:pt x="465" y="117"/>
                  </a:lnTo>
                  <a:lnTo>
                    <a:pt x="457" y="114"/>
                  </a:lnTo>
                  <a:lnTo>
                    <a:pt x="454" y="111"/>
                  </a:lnTo>
                  <a:lnTo>
                    <a:pt x="452" y="111"/>
                  </a:lnTo>
                  <a:lnTo>
                    <a:pt x="448" y="111"/>
                  </a:lnTo>
                  <a:lnTo>
                    <a:pt x="444" y="109"/>
                  </a:lnTo>
                  <a:lnTo>
                    <a:pt x="440" y="109"/>
                  </a:lnTo>
                  <a:lnTo>
                    <a:pt x="440" y="106"/>
                  </a:lnTo>
                  <a:lnTo>
                    <a:pt x="440" y="102"/>
                  </a:lnTo>
                  <a:lnTo>
                    <a:pt x="441" y="100"/>
                  </a:lnTo>
                  <a:lnTo>
                    <a:pt x="444" y="99"/>
                  </a:lnTo>
                  <a:lnTo>
                    <a:pt x="446" y="100"/>
                  </a:lnTo>
                  <a:lnTo>
                    <a:pt x="449" y="98"/>
                  </a:lnTo>
                  <a:lnTo>
                    <a:pt x="451" y="98"/>
                  </a:lnTo>
                  <a:lnTo>
                    <a:pt x="451" y="96"/>
                  </a:lnTo>
                  <a:lnTo>
                    <a:pt x="450" y="95"/>
                  </a:lnTo>
                  <a:lnTo>
                    <a:pt x="449" y="93"/>
                  </a:lnTo>
                  <a:lnTo>
                    <a:pt x="447" y="93"/>
                  </a:lnTo>
                  <a:lnTo>
                    <a:pt x="445" y="94"/>
                  </a:lnTo>
                  <a:lnTo>
                    <a:pt x="442" y="95"/>
                  </a:lnTo>
                  <a:lnTo>
                    <a:pt x="437" y="93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7"/>
                  </a:lnTo>
                  <a:lnTo>
                    <a:pt x="438" y="85"/>
                  </a:lnTo>
                  <a:lnTo>
                    <a:pt x="438" y="82"/>
                  </a:lnTo>
                  <a:lnTo>
                    <a:pt x="438" y="78"/>
                  </a:lnTo>
                  <a:lnTo>
                    <a:pt x="439" y="74"/>
                  </a:lnTo>
                  <a:lnTo>
                    <a:pt x="441" y="71"/>
                  </a:lnTo>
                  <a:lnTo>
                    <a:pt x="445" y="69"/>
                  </a:lnTo>
                  <a:lnTo>
                    <a:pt x="453" y="72"/>
                  </a:lnTo>
                  <a:lnTo>
                    <a:pt x="462" y="75"/>
                  </a:lnTo>
                  <a:lnTo>
                    <a:pt x="464" y="74"/>
                  </a:lnTo>
                  <a:lnTo>
                    <a:pt x="465" y="73"/>
                  </a:lnTo>
                  <a:lnTo>
                    <a:pt x="466" y="72"/>
                  </a:lnTo>
                  <a:lnTo>
                    <a:pt x="480" y="71"/>
                  </a:lnTo>
                  <a:lnTo>
                    <a:pt x="482" y="70"/>
                  </a:lnTo>
                  <a:lnTo>
                    <a:pt x="484" y="69"/>
                  </a:lnTo>
                  <a:lnTo>
                    <a:pt x="497" y="67"/>
                  </a:lnTo>
                  <a:lnTo>
                    <a:pt x="499" y="65"/>
                  </a:lnTo>
                  <a:lnTo>
                    <a:pt x="501" y="63"/>
                  </a:lnTo>
                  <a:lnTo>
                    <a:pt x="504" y="63"/>
                  </a:lnTo>
                  <a:lnTo>
                    <a:pt x="508" y="63"/>
                  </a:lnTo>
                  <a:lnTo>
                    <a:pt x="512" y="61"/>
                  </a:lnTo>
                  <a:lnTo>
                    <a:pt x="516" y="59"/>
                  </a:lnTo>
                  <a:lnTo>
                    <a:pt x="517" y="59"/>
                  </a:lnTo>
                  <a:lnTo>
                    <a:pt x="520" y="60"/>
                  </a:lnTo>
                  <a:lnTo>
                    <a:pt x="525" y="58"/>
                  </a:lnTo>
                  <a:lnTo>
                    <a:pt x="527" y="58"/>
                  </a:lnTo>
                  <a:lnTo>
                    <a:pt x="527" y="56"/>
                  </a:lnTo>
                  <a:lnTo>
                    <a:pt x="532" y="54"/>
                  </a:lnTo>
                  <a:lnTo>
                    <a:pt x="539" y="52"/>
                  </a:lnTo>
                  <a:lnTo>
                    <a:pt x="541" y="53"/>
                  </a:lnTo>
                  <a:lnTo>
                    <a:pt x="545" y="54"/>
                  </a:lnTo>
                  <a:lnTo>
                    <a:pt x="550" y="53"/>
                  </a:lnTo>
                  <a:lnTo>
                    <a:pt x="553" y="52"/>
                  </a:lnTo>
                  <a:lnTo>
                    <a:pt x="555" y="53"/>
                  </a:lnTo>
                  <a:lnTo>
                    <a:pt x="558" y="54"/>
                  </a:lnTo>
                  <a:lnTo>
                    <a:pt x="560" y="53"/>
                  </a:lnTo>
                  <a:lnTo>
                    <a:pt x="561" y="49"/>
                  </a:lnTo>
                  <a:lnTo>
                    <a:pt x="563" y="46"/>
                  </a:lnTo>
                  <a:lnTo>
                    <a:pt x="565" y="43"/>
                  </a:lnTo>
                  <a:lnTo>
                    <a:pt x="567" y="43"/>
                  </a:lnTo>
                  <a:lnTo>
                    <a:pt x="569" y="41"/>
                  </a:lnTo>
                  <a:lnTo>
                    <a:pt x="570" y="40"/>
                  </a:lnTo>
                  <a:lnTo>
                    <a:pt x="577" y="40"/>
                  </a:lnTo>
                  <a:lnTo>
                    <a:pt x="583" y="36"/>
                  </a:lnTo>
                  <a:lnTo>
                    <a:pt x="584" y="38"/>
                  </a:lnTo>
                  <a:lnTo>
                    <a:pt x="592" y="37"/>
                  </a:lnTo>
                  <a:lnTo>
                    <a:pt x="602" y="35"/>
                  </a:lnTo>
                  <a:lnTo>
                    <a:pt x="608" y="34"/>
                  </a:lnTo>
                  <a:lnTo>
                    <a:pt x="619" y="31"/>
                  </a:lnTo>
                  <a:lnTo>
                    <a:pt x="624" y="29"/>
                  </a:lnTo>
                  <a:lnTo>
                    <a:pt x="630" y="28"/>
                  </a:lnTo>
                  <a:lnTo>
                    <a:pt x="637" y="26"/>
                  </a:lnTo>
                  <a:lnTo>
                    <a:pt x="641" y="23"/>
                  </a:lnTo>
                  <a:lnTo>
                    <a:pt x="644" y="22"/>
                  </a:lnTo>
                  <a:lnTo>
                    <a:pt x="648" y="22"/>
                  </a:lnTo>
                  <a:lnTo>
                    <a:pt x="651" y="22"/>
                  </a:lnTo>
                  <a:lnTo>
                    <a:pt x="653" y="20"/>
                  </a:lnTo>
                  <a:lnTo>
                    <a:pt x="653" y="17"/>
                  </a:lnTo>
                  <a:lnTo>
                    <a:pt x="653" y="14"/>
                  </a:lnTo>
                  <a:lnTo>
                    <a:pt x="652" y="12"/>
                  </a:lnTo>
                  <a:lnTo>
                    <a:pt x="655" y="10"/>
                  </a:lnTo>
                  <a:lnTo>
                    <a:pt x="659" y="10"/>
                  </a:lnTo>
                  <a:lnTo>
                    <a:pt x="662" y="9"/>
                  </a:lnTo>
                  <a:lnTo>
                    <a:pt x="667" y="4"/>
                  </a:lnTo>
                  <a:lnTo>
                    <a:pt x="671" y="1"/>
                  </a:lnTo>
                  <a:lnTo>
                    <a:pt x="676" y="0"/>
                  </a:lnTo>
                  <a:lnTo>
                    <a:pt x="684" y="0"/>
                  </a:lnTo>
                  <a:lnTo>
                    <a:pt x="691" y="1"/>
                  </a:lnTo>
                  <a:lnTo>
                    <a:pt x="698" y="4"/>
                  </a:lnTo>
                  <a:lnTo>
                    <a:pt x="703" y="7"/>
                  </a:lnTo>
                  <a:lnTo>
                    <a:pt x="706" y="9"/>
                  </a:lnTo>
                  <a:lnTo>
                    <a:pt x="709" y="11"/>
                  </a:lnTo>
                  <a:lnTo>
                    <a:pt x="712" y="12"/>
                  </a:lnTo>
                  <a:lnTo>
                    <a:pt x="716" y="11"/>
                  </a:lnTo>
                  <a:lnTo>
                    <a:pt x="717" y="9"/>
                  </a:lnTo>
                  <a:lnTo>
                    <a:pt x="719" y="7"/>
                  </a:lnTo>
                  <a:lnTo>
                    <a:pt x="721" y="5"/>
                  </a:lnTo>
                  <a:lnTo>
                    <a:pt x="728" y="4"/>
                  </a:lnTo>
                  <a:lnTo>
                    <a:pt x="730" y="6"/>
                  </a:lnTo>
                  <a:lnTo>
                    <a:pt x="734" y="14"/>
                  </a:lnTo>
                  <a:lnTo>
                    <a:pt x="736" y="23"/>
                  </a:lnTo>
                  <a:lnTo>
                    <a:pt x="740" y="35"/>
                  </a:lnTo>
                  <a:lnTo>
                    <a:pt x="742" y="41"/>
                  </a:lnTo>
                  <a:lnTo>
                    <a:pt x="741" y="44"/>
                  </a:lnTo>
                  <a:lnTo>
                    <a:pt x="741" y="48"/>
                  </a:lnTo>
                  <a:lnTo>
                    <a:pt x="741" y="53"/>
                  </a:lnTo>
                  <a:lnTo>
                    <a:pt x="738" y="59"/>
                  </a:lnTo>
                  <a:lnTo>
                    <a:pt x="739" y="61"/>
                  </a:lnTo>
                  <a:lnTo>
                    <a:pt x="747" y="64"/>
                  </a:lnTo>
                  <a:lnTo>
                    <a:pt x="757" y="63"/>
                  </a:lnTo>
                  <a:lnTo>
                    <a:pt x="763" y="61"/>
                  </a:lnTo>
                  <a:lnTo>
                    <a:pt x="767" y="61"/>
                  </a:lnTo>
                  <a:lnTo>
                    <a:pt x="769" y="60"/>
                  </a:lnTo>
                  <a:lnTo>
                    <a:pt x="770" y="56"/>
                  </a:lnTo>
                  <a:lnTo>
                    <a:pt x="773" y="55"/>
                  </a:lnTo>
                  <a:lnTo>
                    <a:pt x="775" y="58"/>
                  </a:lnTo>
                  <a:lnTo>
                    <a:pt x="777" y="63"/>
                  </a:lnTo>
                  <a:lnTo>
                    <a:pt x="779" y="65"/>
                  </a:lnTo>
                  <a:lnTo>
                    <a:pt x="779" y="69"/>
                  </a:lnTo>
                  <a:lnTo>
                    <a:pt x="779" y="74"/>
                  </a:lnTo>
                  <a:lnTo>
                    <a:pt x="780" y="75"/>
                  </a:lnTo>
                  <a:lnTo>
                    <a:pt x="783" y="73"/>
                  </a:lnTo>
                  <a:lnTo>
                    <a:pt x="785" y="72"/>
                  </a:lnTo>
                  <a:lnTo>
                    <a:pt x="785" y="70"/>
                  </a:lnTo>
                  <a:lnTo>
                    <a:pt x="784" y="69"/>
                  </a:lnTo>
                  <a:lnTo>
                    <a:pt x="784" y="67"/>
                  </a:lnTo>
                  <a:lnTo>
                    <a:pt x="785" y="65"/>
                  </a:lnTo>
                  <a:lnTo>
                    <a:pt x="786" y="65"/>
                  </a:lnTo>
                  <a:lnTo>
                    <a:pt x="789" y="65"/>
                  </a:lnTo>
                  <a:lnTo>
                    <a:pt x="794" y="66"/>
                  </a:lnTo>
                  <a:lnTo>
                    <a:pt x="801" y="73"/>
                  </a:lnTo>
                  <a:lnTo>
                    <a:pt x="804" y="74"/>
                  </a:lnTo>
                  <a:lnTo>
                    <a:pt x="805" y="74"/>
                  </a:lnTo>
                  <a:lnTo>
                    <a:pt x="808" y="74"/>
                  </a:lnTo>
                  <a:lnTo>
                    <a:pt x="812" y="72"/>
                  </a:lnTo>
                  <a:lnTo>
                    <a:pt x="815" y="70"/>
                  </a:lnTo>
                  <a:lnTo>
                    <a:pt x="816" y="69"/>
                  </a:lnTo>
                  <a:lnTo>
                    <a:pt x="817" y="69"/>
                  </a:lnTo>
                  <a:lnTo>
                    <a:pt x="818" y="70"/>
                  </a:lnTo>
                  <a:lnTo>
                    <a:pt x="819" y="72"/>
                  </a:lnTo>
                  <a:lnTo>
                    <a:pt x="818" y="75"/>
                  </a:lnTo>
                  <a:lnTo>
                    <a:pt x="814" y="78"/>
                  </a:lnTo>
                  <a:lnTo>
                    <a:pt x="809" y="82"/>
                  </a:lnTo>
                  <a:lnTo>
                    <a:pt x="806" y="87"/>
                  </a:lnTo>
                  <a:lnTo>
                    <a:pt x="805" y="93"/>
                  </a:lnTo>
                  <a:lnTo>
                    <a:pt x="807" y="96"/>
                  </a:lnTo>
                  <a:lnTo>
                    <a:pt x="808" y="98"/>
                  </a:lnTo>
                  <a:lnTo>
                    <a:pt x="808" y="100"/>
                  </a:lnTo>
                  <a:lnTo>
                    <a:pt x="809" y="100"/>
                  </a:lnTo>
                  <a:lnTo>
                    <a:pt x="811" y="99"/>
                  </a:lnTo>
                  <a:lnTo>
                    <a:pt x="816" y="94"/>
                  </a:lnTo>
                  <a:lnTo>
                    <a:pt x="819" y="93"/>
                  </a:lnTo>
                  <a:lnTo>
                    <a:pt x="823" y="91"/>
                  </a:lnTo>
                  <a:lnTo>
                    <a:pt x="829" y="92"/>
                  </a:lnTo>
                  <a:lnTo>
                    <a:pt x="833" y="94"/>
                  </a:lnTo>
                  <a:lnTo>
                    <a:pt x="835" y="96"/>
                  </a:lnTo>
                  <a:lnTo>
                    <a:pt x="838" y="98"/>
                  </a:lnTo>
                  <a:lnTo>
                    <a:pt x="839" y="98"/>
                  </a:lnTo>
                  <a:lnTo>
                    <a:pt x="840" y="95"/>
                  </a:lnTo>
                  <a:lnTo>
                    <a:pt x="840" y="93"/>
                  </a:lnTo>
                  <a:lnTo>
                    <a:pt x="841" y="90"/>
                  </a:lnTo>
                  <a:lnTo>
                    <a:pt x="848" y="85"/>
                  </a:lnTo>
                  <a:lnTo>
                    <a:pt x="853" y="81"/>
                  </a:lnTo>
                  <a:lnTo>
                    <a:pt x="854" y="80"/>
                  </a:lnTo>
                  <a:lnTo>
                    <a:pt x="857" y="82"/>
                  </a:lnTo>
                  <a:lnTo>
                    <a:pt x="859" y="81"/>
                  </a:lnTo>
                  <a:lnTo>
                    <a:pt x="864" y="77"/>
                  </a:lnTo>
                  <a:lnTo>
                    <a:pt x="869" y="74"/>
                  </a:lnTo>
                  <a:lnTo>
                    <a:pt x="869" y="71"/>
                  </a:lnTo>
                  <a:lnTo>
                    <a:pt x="870" y="69"/>
                  </a:lnTo>
                  <a:lnTo>
                    <a:pt x="871" y="67"/>
                  </a:lnTo>
                  <a:lnTo>
                    <a:pt x="877" y="67"/>
                  </a:lnTo>
                  <a:lnTo>
                    <a:pt x="878" y="66"/>
                  </a:lnTo>
                  <a:lnTo>
                    <a:pt x="884" y="63"/>
                  </a:lnTo>
                  <a:lnTo>
                    <a:pt x="892" y="59"/>
                  </a:lnTo>
                  <a:lnTo>
                    <a:pt x="896" y="56"/>
                  </a:lnTo>
                  <a:lnTo>
                    <a:pt x="903" y="54"/>
                  </a:lnTo>
                  <a:lnTo>
                    <a:pt x="904" y="54"/>
                  </a:lnTo>
                  <a:lnTo>
                    <a:pt x="906" y="52"/>
                  </a:lnTo>
                  <a:lnTo>
                    <a:pt x="911" y="50"/>
                  </a:lnTo>
                  <a:lnTo>
                    <a:pt x="913" y="49"/>
                  </a:lnTo>
                  <a:lnTo>
                    <a:pt x="911" y="55"/>
                  </a:lnTo>
                  <a:lnTo>
                    <a:pt x="909" y="63"/>
                  </a:lnTo>
                  <a:lnTo>
                    <a:pt x="907" y="64"/>
                  </a:lnTo>
                  <a:lnTo>
                    <a:pt x="900" y="64"/>
                  </a:lnTo>
                  <a:lnTo>
                    <a:pt x="900" y="66"/>
                  </a:lnTo>
                  <a:lnTo>
                    <a:pt x="901" y="69"/>
                  </a:lnTo>
                  <a:lnTo>
                    <a:pt x="902" y="71"/>
                  </a:lnTo>
                  <a:lnTo>
                    <a:pt x="903" y="72"/>
                  </a:lnTo>
                  <a:lnTo>
                    <a:pt x="905" y="75"/>
                  </a:lnTo>
                  <a:lnTo>
                    <a:pt x="912" y="81"/>
                  </a:lnTo>
                  <a:lnTo>
                    <a:pt x="922" y="89"/>
                  </a:lnTo>
                  <a:lnTo>
                    <a:pt x="932" y="98"/>
                  </a:lnTo>
                  <a:lnTo>
                    <a:pt x="939" y="104"/>
                  </a:lnTo>
                  <a:lnTo>
                    <a:pt x="942" y="106"/>
                  </a:lnTo>
                  <a:lnTo>
                    <a:pt x="944" y="109"/>
                  </a:lnTo>
                  <a:lnTo>
                    <a:pt x="949" y="118"/>
                  </a:lnTo>
                  <a:lnTo>
                    <a:pt x="954" y="126"/>
                  </a:lnTo>
                  <a:lnTo>
                    <a:pt x="963" y="141"/>
                  </a:lnTo>
                  <a:lnTo>
                    <a:pt x="970" y="155"/>
                  </a:lnTo>
                  <a:lnTo>
                    <a:pt x="978" y="169"/>
                  </a:lnTo>
                  <a:lnTo>
                    <a:pt x="983" y="179"/>
                  </a:lnTo>
                  <a:lnTo>
                    <a:pt x="992" y="197"/>
                  </a:lnTo>
                  <a:lnTo>
                    <a:pt x="995" y="203"/>
                  </a:lnTo>
                  <a:lnTo>
                    <a:pt x="1000" y="213"/>
                  </a:lnTo>
                  <a:lnTo>
                    <a:pt x="1004" y="223"/>
                  </a:lnTo>
                  <a:lnTo>
                    <a:pt x="1008" y="231"/>
                  </a:lnTo>
                  <a:lnTo>
                    <a:pt x="1010" y="232"/>
                  </a:lnTo>
                  <a:lnTo>
                    <a:pt x="1010" y="230"/>
                  </a:lnTo>
                  <a:lnTo>
                    <a:pt x="1011" y="228"/>
                  </a:lnTo>
                  <a:lnTo>
                    <a:pt x="1012" y="227"/>
                  </a:lnTo>
                  <a:lnTo>
                    <a:pt x="1015" y="225"/>
                  </a:lnTo>
                  <a:lnTo>
                    <a:pt x="1016" y="224"/>
                  </a:lnTo>
                  <a:lnTo>
                    <a:pt x="1019" y="225"/>
                  </a:lnTo>
                  <a:lnTo>
                    <a:pt x="1021" y="223"/>
                  </a:lnTo>
                  <a:lnTo>
                    <a:pt x="1022" y="221"/>
                  </a:lnTo>
                  <a:lnTo>
                    <a:pt x="1021" y="216"/>
                  </a:lnTo>
                  <a:lnTo>
                    <a:pt x="1021" y="214"/>
                  </a:lnTo>
                  <a:lnTo>
                    <a:pt x="1022" y="212"/>
                  </a:lnTo>
                  <a:lnTo>
                    <a:pt x="1023" y="211"/>
                  </a:lnTo>
                  <a:lnTo>
                    <a:pt x="1025" y="210"/>
                  </a:lnTo>
                  <a:lnTo>
                    <a:pt x="1027" y="210"/>
                  </a:lnTo>
                  <a:lnTo>
                    <a:pt x="1028" y="208"/>
                  </a:lnTo>
                  <a:lnTo>
                    <a:pt x="1031" y="206"/>
                  </a:lnTo>
                  <a:lnTo>
                    <a:pt x="1033" y="207"/>
                  </a:lnTo>
                  <a:lnTo>
                    <a:pt x="1035" y="207"/>
                  </a:lnTo>
                  <a:lnTo>
                    <a:pt x="1037" y="209"/>
                  </a:lnTo>
                  <a:lnTo>
                    <a:pt x="1038" y="211"/>
                  </a:lnTo>
                  <a:lnTo>
                    <a:pt x="1039" y="212"/>
                  </a:lnTo>
                  <a:lnTo>
                    <a:pt x="1043" y="211"/>
                  </a:lnTo>
                  <a:lnTo>
                    <a:pt x="1043" y="214"/>
                  </a:lnTo>
                  <a:lnTo>
                    <a:pt x="1042" y="217"/>
                  </a:lnTo>
                  <a:lnTo>
                    <a:pt x="1041" y="220"/>
                  </a:lnTo>
                  <a:lnTo>
                    <a:pt x="1041" y="222"/>
                  </a:lnTo>
                  <a:lnTo>
                    <a:pt x="1042" y="223"/>
                  </a:lnTo>
                  <a:lnTo>
                    <a:pt x="1048" y="222"/>
                  </a:lnTo>
                  <a:lnTo>
                    <a:pt x="1050" y="223"/>
                  </a:lnTo>
                  <a:lnTo>
                    <a:pt x="1051" y="225"/>
                  </a:lnTo>
                  <a:lnTo>
                    <a:pt x="1052" y="226"/>
                  </a:lnTo>
                  <a:lnTo>
                    <a:pt x="1052" y="229"/>
                  </a:lnTo>
                  <a:lnTo>
                    <a:pt x="1052" y="231"/>
                  </a:lnTo>
                  <a:lnTo>
                    <a:pt x="1052" y="233"/>
                  </a:lnTo>
                  <a:lnTo>
                    <a:pt x="1058" y="233"/>
                  </a:lnTo>
                  <a:lnTo>
                    <a:pt x="1061" y="232"/>
                  </a:lnTo>
                  <a:lnTo>
                    <a:pt x="1067" y="232"/>
                  </a:lnTo>
                  <a:lnTo>
                    <a:pt x="1072" y="234"/>
                  </a:lnTo>
                  <a:lnTo>
                    <a:pt x="1075" y="234"/>
                  </a:lnTo>
                  <a:lnTo>
                    <a:pt x="1079" y="233"/>
                  </a:lnTo>
                  <a:lnTo>
                    <a:pt x="1084" y="234"/>
                  </a:lnTo>
                  <a:lnTo>
                    <a:pt x="1087" y="231"/>
                  </a:lnTo>
                  <a:lnTo>
                    <a:pt x="1090" y="229"/>
                  </a:lnTo>
                  <a:lnTo>
                    <a:pt x="1090" y="227"/>
                  </a:lnTo>
                  <a:lnTo>
                    <a:pt x="1091" y="226"/>
                  </a:lnTo>
                  <a:lnTo>
                    <a:pt x="1096" y="226"/>
                  </a:lnTo>
                  <a:lnTo>
                    <a:pt x="1100" y="225"/>
                  </a:lnTo>
                  <a:lnTo>
                    <a:pt x="1102" y="222"/>
                  </a:lnTo>
                  <a:lnTo>
                    <a:pt x="1104" y="221"/>
                  </a:lnTo>
                  <a:lnTo>
                    <a:pt x="1107" y="221"/>
                  </a:lnTo>
                  <a:lnTo>
                    <a:pt x="1110" y="221"/>
                  </a:lnTo>
                  <a:lnTo>
                    <a:pt x="1117" y="223"/>
                  </a:lnTo>
                  <a:lnTo>
                    <a:pt x="1120" y="226"/>
                  </a:lnTo>
                  <a:lnTo>
                    <a:pt x="1125" y="230"/>
                  </a:lnTo>
                  <a:lnTo>
                    <a:pt x="1128" y="231"/>
                  </a:lnTo>
                  <a:lnTo>
                    <a:pt x="1130" y="236"/>
                  </a:lnTo>
                  <a:lnTo>
                    <a:pt x="1132" y="239"/>
                  </a:lnTo>
                  <a:lnTo>
                    <a:pt x="1135" y="243"/>
                  </a:lnTo>
                  <a:lnTo>
                    <a:pt x="1135" y="247"/>
                  </a:lnTo>
                  <a:lnTo>
                    <a:pt x="1137" y="255"/>
                  </a:lnTo>
                  <a:lnTo>
                    <a:pt x="1139" y="256"/>
                  </a:lnTo>
                  <a:lnTo>
                    <a:pt x="1141" y="256"/>
                  </a:lnTo>
                  <a:lnTo>
                    <a:pt x="1144" y="258"/>
                  </a:lnTo>
                  <a:lnTo>
                    <a:pt x="1147" y="258"/>
                  </a:lnTo>
                  <a:lnTo>
                    <a:pt x="1154" y="264"/>
                  </a:lnTo>
                  <a:lnTo>
                    <a:pt x="1157" y="264"/>
                  </a:lnTo>
                  <a:lnTo>
                    <a:pt x="1159" y="265"/>
                  </a:lnTo>
                  <a:lnTo>
                    <a:pt x="1159" y="267"/>
                  </a:lnTo>
                  <a:lnTo>
                    <a:pt x="1159" y="271"/>
                  </a:lnTo>
                  <a:lnTo>
                    <a:pt x="1159" y="273"/>
                  </a:lnTo>
                  <a:lnTo>
                    <a:pt x="1162" y="276"/>
                  </a:lnTo>
                  <a:lnTo>
                    <a:pt x="1164" y="280"/>
                  </a:lnTo>
                  <a:lnTo>
                    <a:pt x="1165" y="283"/>
                  </a:lnTo>
                  <a:lnTo>
                    <a:pt x="1166" y="286"/>
                  </a:lnTo>
                  <a:lnTo>
                    <a:pt x="1168" y="286"/>
                  </a:lnTo>
                  <a:lnTo>
                    <a:pt x="1170" y="286"/>
                  </a:lnTo>
                  <a:lnTo>
                    <a:pt x="1174" y="286"/>
                  </a:lnTo>
                  <a:lnTo>
                    <a:pt x="1186" y="289"/>
                  </a:lnTo>
                  <a:lnTo>
                    <a:pt x="1188" y="289"/>
                  </a:lnTo>
                  <a:lnTo>
                    <a:pt x="1189" y="291"/>
                  </a:lnTo>
                  <a:lnTo>
                    <a:pt x="1191" y="291"/>
                  </a:lnTo>
                  <a:lnTo>
                    <a:pt x="1193" y="291"/>
                  </a:lnTo>
                  <a:lnTo>
                    <a:pt x="1195" y="291"/>
                  </a:lnTo>
                  <a:lnTo>
                    <a:pt x="1197" y="289"/>
                  </a:lnTo>
                  <a:lnTo>
                    <a:pt x="1199" y="287"/>
                  </a:lnTo>
                  <a:lnTo>
                    <a:pt x="1202" y="284"/>
                  </a:lnTo>
                  <a:lnTo>
                    <a:pt x="1205" y="282"/>
                  </a:lnTo>
                  <a:lnTo>
                    <a:pt x="1208" y="278"/>
                  </a:lnTo>
                  <a:lnTo>
                    <a:pt x="1210" y="278"/>
                  </a:lnTo>
                  <a:lnTo>
                    <a:pt x="1211" y="280"/>
                  </a:lnTo>
                  <a:lnTo>
                    <a:pt x="1211" y="282"/>
                  </a:lnTo>
                  <a:lnTo>
                    <a:pt x="1210" y="284"/>
                  </a:lnTo>
                  <a:lnTo>
                    <a:pt x="1208" y="286"/>
                  </a:lnTo>
                  <a:lnTo>
                    <a:pt x="1209" y="288"/>
                  </a:lnTo>
                  <a:lnTo>
                    <a:pt x="1211" y="288"/>
                  </a:lnTo>
                  <a:lnTo>
                    <a:pt x="1214" y="292"/>
                  </a:lnTo>
                  <a:lnTo>
                    <a:pt x="1218" y="299"/>
                  </a:lnTo>
                  <a:lnTo>
                    <a:pt x="1220" y="301"/>
                  </a:lnTo>
                  <a:lnTo>
                    <a:pt x="1222" y="302"/>
                  </a:lnTo>
                  <a:lnTo>
                    <a:pt x="1224" y="304"/>
                  </a:lnTo>
                  <a:lnTo>
                    <a:pt x="1227" y="304"/>
                  </a:lnTo>
                  <a:lnTo>
                    <a:pt x="1228" y="308"/>
                  </a:lnTo>
                  <a:lnTo>
                    <a:pt x="1230" y="3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3" name="Freeform 596">
              <a:extLst>
                <a:ext uri="{FF2B5EF4-FFF2-40B4-BE49-F238E27FC236}">
                  <a16:creationId xmlns:a16="http://schemas.microsoft.com/office/drawing/2014/main" id="{AF30A57E-07CA-4D9D-8FC5-84DA81BDF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1679" y="8979145"/>
              <a:ext cx="285750" cy="340702"/>
            </a:xfrm>
            <a:custGeom>
              <a:avLst/>
              <a:gdLst>
                <a:gd name="T0" fmla="*/ 76 w 229"/>
                <a:gd name="T1" fmla="*/ 21 h 273"/>
                <a:gd name="T2" fmla="*/ 81 w 229"/>
                <a:gd name="T3" fmla="*/ 23 h 273"/>
                <a:gd name="T4" fmla="*/ 85 w 229"/>
                <a:gd name="T5" fmla="*/ 30 h 273"/>
                <a:gd name="T6" fmla="*/ 93 w 229"/>
                <a:gd name="T7" fmla="*/ 53 h 273"/>
                <a:gd name="T8" fmla="*/ 119 w 229"/>
                <a:gd name="T9" fmla="*/ 50 h 273"/>
                <a:gd name="T10" fmla="*/ 135 w 229"/>
                <a:gd name="T11" fmla="*/ 61 h 273"/>
                <a:gd name="T12" fmla="*/ 136 w 229"/>
                <a:gd name="T13" fmla="*/ 69 h 273"/>
                <a:gd name="T14" fmla="*/ 144 w 229"/>
                <a:gd name="T15" fmla="*/ 75 h 273"/>
                <a:gd name="T16" fmla="*/ 135 w 229"/>
                <a:gd name="T17" fmla="*/ 92 h 273"/>
                <a:gd name="T18" fmla="*/ 119 w 229"/>
                <a:gd name="T19" fmla="*/ 94 h 273"/>
                <a:gd name="T20" fmla="*/ 118 w 229"/>
                <a:gd name="T21" fmla="*/ 105 h 273"/>
                <a:gd name="T22" fmla="*/ 151 w 229"/>
                <a:gd name="T23" fmla="*/ 122 h 273"/>
                <a:gd name="T24" fmla="*/ 152 w 229"/>
                <a:gd name="T25" fmla="*/ 133 h 273"/>
                <a:gd name="T26" fmla="*/ 165 w 229"/>
                <a:gd name="T27" fmla="*/ 146 h 273"/>
                <a:gd name="T28" fmla="*/ 186 w 229"/>
                <a:gd name="T29" fmla="*/ 169 h 273"/>
                <a:gd name="T30" fmla="*/ 194 w 229"/>
                <a:gd name="T31" fmla="*/ 186 h 273"/>
                <a:gd name="T32" fmla="*/ 203 w 229"/>
                <a:gd name="T33" fmla="*/ 190 h 273"/>
                <a:gd name="T34" fmla="*/ 217 w 229"/>
                <a:gd name="T35" fmla="*/ 204 h 273"/>
                <a:gd name="T36" fmla="*/ 213 w 229"/>
                <a:gd name="T37" fmla="*/ 213 h 273"/>
                <a:gd name="T38" fmla="*/ 227 w 229"/>
                <a:gd name="T39" fmla="*/ 228 h 273"/>
                <a:gd name="T40" fmla="*/ 224 w 229"/>
                <a:gd name="T41" fmla="*/ 240 h 273"/>
                <a:gd name="T42" fmla="*/ 217 w 229"/>
                <a:gd name="T43" fmla="*/ 251 h 273"/>
                <a:gd name="T44" fmla="*/ 207 w 229"/>
                <a:gd name="T45" fmla="*/ 259 h 273"/>
                <a:gd name="T46" fmla="*/ 195 w 229"/>
                <a:gd name="T47" fmla="*/ 253 h 273"/>
                <a:gd name="T48" fmla="*/ 184 w 229"/>
                <a:gd name="T49" fmla="*/ 257 h 273"/>
                <a:gd name="T50" fmla="*/ 180 w 229"/>
                <a:gd name="T51" fmla="*/ 272 h 273"/>
                <a:gd name="T52" fmla="*/ 158 w 229"/>
                <a:gd name="T53" fmla="*/ 266 h 273"/>
                <a:gd name="T54" fmla="*/ 158 w 229"/>
                <a:gd name="T55" fmla="*/ 256 h 273"/>
                <a:gd name="T56" fmla="*/ 164 w 229"/>
                <a:gd name="T57" fmla="*/ 237 h 273"/>
                <a:gd name="T58" fmla="*/ 167 w 229"/>
                <a:gd name="T59" fmla="*/ 220 h 273"/>
                <a:gd name="T60" fmla="*/ 159 w 229"/>
                <a:gd name="T61" fmla="*/ 209 h 273"/>
                <a:gd name="T62" fmla="*/ 142 w 229"/>
                <a:gd name="T63" fmla="*/ 192 h 273"/>
                <a:gd name="T64" fmla="*/ 134 w 229"/>
                <a:gd name="T65" fmla="*/ 156 h 273"/>
                <a:gd name="T66" fmla="*/ 111 w 229"/>
                <a:gd name="T67" fmla="*/ 134 h 273"/>
                <a:gd name="T68" fmla="*/ 96 w 229"/>
                <a:gd name="T69" fmla="*/ 134 h 273"/>
                <a:gd name="T70" fmla="*/ 90 w 229"/>
                <a:gd name="T71" fmla="*/ 139 h 273"/>
                <a:gd name="T72" fmla="*/ 77 w 229"/>
                <a:gd name="T73" fmla="*/ 149 h 273"/>
                <a:gd name="T74" fmla="*/ 68 w 229"/>
                <a:gd name="T75" fmla="*/ 142 h 273"/>
                <a:gd name="T76" fmla="*/ 52 w 229"/>
                <a:gd name="T77" fmla="*/ 142 h 273"/>
                <a:gd name="T78" fmla="*/ 36 w 229"/>
                <a:gd name="T79" fmla="*/ 156 h 273"/>
                <a:gd name="T80" fmla="*/ 30 w 229"/>
                <a:gd name="T81" fmla="*/ 143 h 273"/>
                <a:gd name="T82" fmla="*/ 29 w 229"/>
                <a:gd name="T83" fmla="*/ 129 h 273"/>
                <a:gd name="T84" fmla="*/ 33 w 229"/>
                <a:gd name="T85" fmla="*/ 101 h 273"/>
                <a:gd name="T86" fmla="*/ 21 w 229"/>
                <a:gd name="T87" fmla="*/ 95 h 273"/>
                <a:gd name="T88" fmla="*/ 12 w 229"/>
                <a:gd name="T89" fmla="*/ 81 h 273"/>
                <a:gd name="T90" fmla="*/ 7 w 229"/>
                <a:gd name="T91" fmla="*/ 68 h 273"/>
                <a:gd name="T92" fmla="*/ 0 w 229"/>
                <a:gd name="T93" fmla="*/ 69 h 273"/>
                <a:gd name="T94" fmla="*/ 16 w 229"/>
                <a:gd name="T95" fmla="*/ 53 h 273"/>
                <a:gd name="T96" fmla="*/ 16 w 229"/>
                <a:gd name="T97" fmla="*/ 44 h 273"/>
                <a:gd name="T98" fmla="*/ 33 w 229"/>
                <a:gd name="T99" fmla="*/ 31 h 273"/>
                <a:gd name="T100" fmla="*/ 35 w 229"/>
                <a:gd name="T101" fmla="*/ 42 h 273"/>
                <a:gd name="T102" fmla="*/ 49 w 229"/>
                <a:gd name="T103" fmla="*/ 43 h 273"/>
                <a:gd name="T104" fmla="*/ 49 w 229"/>
                <a:gd name="T105" fmla="*/ 31 h 273"/>
                <a:gd name="T106" fmla="*/ 44 w 229"/>
                <a:gd name="T107" fmla="*/ 12 h 273"/>
                <a:gd name="T108" fmla="*/ 47 w 229"/>
                <a:gd name="T109" fmla="*/ 1 h 273"/>
                <a:gd name="T110" fmla="*/ 60 w 229"/>
                <a:gd name="T111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9" h="273">
                  <a:moveTo>
                    <a:pt x="61" y="4"/>
                  </a:moveTo>
                  <a:lnTo>
                    <a:pt x="63" y="7"/>
                  </a:lnTo>
                  <a:lnTo>
                    <a:pt x="66" y="10"/>
                  </a:lnTo>
                  <a:lnTo>
                    <a:pt x="70" y="15"/>
                  </a:lnTo>
                  <a:lnTo>
                    <a:pt x="72" y="17"/>
                  </a:lnTo>
                  <a:lnTo>
                    <a:pt x="74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7" y="26"/>
                  </a:lnTo>
                  <a:lnTo>
                    <a:pt x="78" y="27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3"/>
                  </a:lnTo>
                  <a:lnTo>
                    <a:pt x="82" y="22"/>
                  </a:lnTo>
                  <a:lnTo>
                    <a:pt x="82" y="25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6" y="26"/>
                  </a:lnTo>
                  <a:lnTo>
                    <a:pt x="86" y="28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3" y="34"/>
                  </a:lnTo>
                  <a:lnTo>
                    <a:pt x="83" y="37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90" y="52"/>
                  </a:lnTo>
                  <a:lnTo>
                    <a:pt x="93" y="53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8"/>
                  </a:lnTo>
                  <a:lnTo>
                    <a:pt x="109" y="58"/>
                  </a:lnTo>
                  <a:lnTo>
                    <a:pt x="111" y="54"/>
                  </a:lnTo>
                  <a:lnTo>
                    <a:pt x="114" y="53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3" y="51"/>
                  </a:lnTo>
                  <a:lnTo>
                    <a:pt x="128" y="54"/>
                  </a:lnTo>
                  <a:lnTo>
                    <a:pt x="131" y="57"/>
                  </a:lnTo>
                  <a:lnTo>
                    <a:pt x="134" y="58"/>
                  </a:lnTo>
                  <a:lnTo>
                    <a:pt x="135" y="60"/>
                  </a:lnTo>
                  <a:lnTo>
                    <a:pt x="135" y="61"/>
                  </a:lnTo>
                  <a:lnTo>
                    <a:pt x="134" y="62"/>
                  </a:lnTo>
                  <a:lnTo>
                    <a:pt x="132" y="64"/>
                  </a:lnTo>
                  <a:lnTo>
                    <a:pt x="130" y="65"/>
                  </a:lnTo>
                  <a:lnTo>
                    <a:pt x="129" y="66"/>
                  </a:lnTo>
                  <a:lnTo>
                    <a:pt x="129" y="67"/>
                  </a:lnTo>
                  <a:lnTo>
                    <a:pt x="133" y="67"/>
                  </a:lnTo>
                  <a:lnTo>
                    <a:pt x="136" y="69"/>
                  </a:lnTo>
                  <a:lnTo>
                    <a:pt x="137" y="70"/>
                  </a:lnTo>
                  <a:lnTo>
                    <a:pt x="137" y="71"/>
                  </a:lnTo>
                  <a:lnTo>
                    <a:pt x="138" y="73"/>
                  </a:lnTo>
                  <a:lnTo>
                    <a:pt x="139" y="74"/>
                  </a:lnTo>
                  <a:lnTo>
                    <a:pt x="142" y="73"/>
                  </a:lnTo>
                  <a:lnTo>
                    <a:pt x="143" y="74"/>
                  </a:lnTo>
                  <a:lnTo>
                    <a:pt x="144" y="75"/>
                  </a:lnTo>
                  <a:lnTo>
                    <a:pt x="145" y="78"/>
                  </a:lnTo>
                  <a:lnTo>
                    <a:pt x="145" y="80"/>
                  </a:lnTo>
                  <a:lnTo>
                    <a:pt x="143" y="82"/>
                  </a:lnTo>
                  <a:lnTo>
                    <a:pt x="142" y="83"/>
                  </a:lnTo>
                  <a:lnTo>
                    <a:pt x="141" y="86"/>
                  </a:lnTo>
                  <a:lnTo>
                    <a:pt x="140" y="88"/>
                  </a:lnTo>
                  <a:lnTo>
                    <a:pt x="135" y="92"/>
                  </a:lnTo>
                  <a:lnTo>
                    <a:pt x="134" y="93"/>
                  </a:lnTo>
                  <a:lnTo>
                    <a:pt x="125" y="90"/>
                  </a:lnTo>
                  <a:lnTo>
                    <a:pt x="122" y="90"/>
                  </a:lnTo>
                  <a:lnTo>
                    <a:pt x="120" y="90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9" y="94"/>
                  </a:lnTo>
                  <a:lnTo>
                    <a:pt x="120" y="97"/>
                  </a:lnTo>
                  <a:lnTo>
                    <a:pt x="118" y="99"/>
                  </a:lnTo>
                  <a:lnTo>
                    <a:pt x="115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5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31" y="112"/>
                  </a:lnTo>
                  <a:lnTo>
                    <a:pt x="133" y="114"/>
                  </a:lnTo>
                  <a:lnTo>
                    <a:pt x="136" y="117"/>
                  </a:lnTo>
                  <a:lnTo>
                    <a:pt x="139" y="119"/>
                  </a:lnTo>
                  <a:lnTo>
                    <a:pt x="147" y="121"/>
                  </a:lnTo>
                  <a:lnTo>
                    <a:pt x="151" y="122"/>
                  </a:lnTo>
                  <a:lnTo>
                    <a:pt x="152" y="123"/>
                  </a:lnTo>
                  <a:lnTo>
                    <a:pt x="152" y="124"/>
                  </a:lnTo>
                  <a:lnTo>
                    <a:pt x="151" y="126"/>
                  </a:lnTo>
                  <a:lnTo>
                    <a:pt x="150" y="128"/>
                  </a:lnTo>
                  <a:lnTo>
                    <a:pt x="150" y="130"/>
                  </a:lnTo>
                  <a:lnTo>
                    <a:pt x="151" y="131"/>
                  </a:lnTo>
                  <a:lnTo>
                    <a:pt x="152" y="133"/>
                  </a:lnTo>
                  <a:lnTo>
                    <a:pt x="156" y="136"/>
                  </a:lnTo>
                  <a:lnTo>
                    <a:pt x="157" y="138"/>
                  </a:lnTo>
                  <a:lnTo>
                    <a:pt x="160" y="138"/>
                  </a:lnTo>
                  <a:lnTo>
                    <a:pt x="161" y="139"/>
                  </a:lnTo>
                  <a:lnTo>
                    <a:pt x="163" y="141"/>
                  </a:lnTo>
                  <a:lnTo>
                    <a:pt x="165" y="144"/>
                  </a:lnTo>
                  <a:lnTo>
                    <a:pt x="165" y="146"/>
                  </a:lnTo>
                  <a:lnTo>
                    <a:pt x="167" y="149"/>
                  </a:lnTo>
                  <a:lnTo>
                    <a:pt x="168" y="152"/>
                  </a:lnTo>
                  <a:lnTo>
                    <a:pt x="171" y="155"/>
                  </a:lnTo>
                  <a:lnTo>
                    <a:pt x="175" y="159"/>
                  </a:lnTo>
                  <a:lnTo>
                    <a:pt x="177" y="162"/>
                  </a:lnTo>
                  <a:lnTo>
                    <a:pt x="178" y="162"/>
                  </a:lnTo>
                  <a:lnTo>
                    <a:pt x="186" y="169"/>
                  </a:lnTo>
                  <a:lnTo>
                    <a:pt x="188" y="171"/>
                  </a:lnTo>
                  <a:lnTo>
                    <a:pt x="191" y="175"/>
                  </a:lnTo>
                  <a:lnTo>
                    <a:pt x="192" y="176"/>
                  </a:lnTo>
                  <a:lnTo>
                    <a:pt x="193" y="177"/>
                  </a:lnTo>
                  <a:lnTo>
                    <a:pt x="194" y="179"/>
                  </a:lnTo>
                  <a:lnTo>
                    <a:pt x="194" y="181"/>
                  </a:lnTo>
                  <a:lnTo>
                    <a:pt x="194" y="186"/>
                  </a:lnTo>
                  <a:lnTo>
                    <a:pt x="196" y="188"/>
                  </a:lnTo>
                  <a:lnTo>
                    <a:pt x="197" y="190"/>
                  </a:lnTo>
                  <a:lnTo>
                    <a:pt x="198" y="191"/>
                  </a:lnTo>
                  <a:lnTo>
                    <a:pt x="199" y="192"/>
                  </a:lnTo>
                  <a:lnTo>
                    <a:pt x="200" y="193"/>
                  </a:lnTo>
                  <a:lnTo>
                    <a:pt x="202" y="191"/>
                  </a:lnTo>
                  <a:lnTo>
                    <a:pt x="203" y="190"/>
                  </a:lnTo>
                  <a:lnTo>
                    <a:pt x="203" y="191"/>
                  </a:lnTo>
                  <a:lnTo>
                    <a:pt x="204" y="194"/>
                  </a:lnTo>
                  <a:lnTo>
                    <a:pt x="206" y="196"/>
                  </a:lnTo>
                  <a:lnTo>
                    <a:pt x="208" y="197"/>
                  </a:lnTo>
                  <a:lnTo>
                    <a:pt x="210" y="198"/>
                  </a:lnTo>
                  <a:lnTo>
                    <a:pt x="214" y="202"/>
                  </a:lnTo>
                  <a:lnTo>
                    <a:pt x="217" y="204"/>
                  </a:lnTo>
                  <a:lnTo>
                    <a:pt x="219" y="204"/>
                  </a:lnTo>
                  <a:lnTo>
                    <a:pt x="220" y="205"/>
                  </a:lnTo>
                  <a:lnTo>
                    <a:pt x="220" y="207"/>
                  </a:lnTo>
                  <a:lnTo>
                    <a:pt x="220" y="208"/>
                  </a:lnTo>
                  <a:lnTo>
                    <a:pt x="219" y="209"/>
                  </a:lnTo>
                  <a:lnTo>
                    <a:pt x="214" y="212"/>
                  </a:lnTo>
                  <a:lnTo>
                    <a:pt x="213" y="213"/>
                  </a:lnTo>
                  <a:lnTo>
                    <a:pt x="214" y="215"/>
                  </a:lnTo>
                  <a:lnTo>
                    <a:pt x="215" y="216"/>
                  </a:lnTo>
                  <a:lnTo>
                    <a:pt x="216" y="218"/>
                  </a:lnTo>
                  <a:lnTo>
                    <a:pt x="218" y="220"/>
                  </a:lnTo>
                  <a:lnTo>
                    <a:pt x="222" y="223"/>
                  </a:lnTo>
                  <a:lnTo>
                    <a:pt x="225" y="226"/>
                  </a:lnTo>
                  <a:lnTo>
                    <a:pt x="227" y="228"/>
                  </a:lnTo>
                  <a:lnTo>
                    <a:pt x="228" y="230"/>
                  </a:lnTo>
                  <a:lnTo>
                    <a:pt x="227" y="232"/>
                  </a:lnTo>
                  <a:lnTo>
                    <a:pt x="226" y="234"/>
                  </a:lnTo>
                  <a:lnTo>
                    <a:pt x="225" y="236"/>
                  </a:lnTo>
                  <a:lnTo>
                    <a:pt x="223" y="237"/>
                  </a:lnTo>
                  <a:lnTo>
                    <a:pt x="222" y="238"/>
                  </a:lnTo>
                  <a:lnTo>
                    <a:pt x="224" y="240"/>
                  </a:lnTo>
                  <a:lnTo>
                    <a:pt x="224" y="242"/>
                  </a:lnTo>
                  <a:lnTo>
                    <a:pt x="224" y="243"/>
                  </a:lnTo>
                  <a:lnTo>
                    <a:pt x="224" y="247"/>
                  </a:lnTo>
                  <a:lnTo>
                    <a:pt x="222" y="248"/>
                  </a:lnTo>
                  <a:lnTo>
                    <a:pt x="220" y="251"/>
                  </a:lnTo>
                  <a:lnTo>
                    <a:pt x="219" y="251"/>
                  </a:lnTo>
                  <a:lnTo>
                    <a:pt x="217" y="251"/>
                  </a:lnTo>
                  <a:lnTo>
                    <a:pt x="216" y="251"/>
                  </a:lnTo>
                  <a:lnTo>
                    <a:pt x="214" y="253"/>
                  </a:lnTo>
                  <a:lnTo>
                    <a:pt x="211" y="256"/>
                  </a:lnTo>
                  <a:lnTo>
                    <a:pt x="210" y="256"/>
                  </a:lnTo>
                  <a:lnTo>
                    <a:pt x="209" y="256"/>
                  </a:lnTo>
                  <a:lnTo>
                    <a:pt x="208" y="257"/>
                  </a:lnTo>
                  <a:lnTo>
                    <a:pt x="207" y="259"/>
                  </a:lnTo>
                  <a:lnTo>
                    <a:pt x="205" y="259"/>
                  </a:lnTo>
                  <a:lnTo>
                    <a:pt x="203" y="259"/>
                  </a:lnTo>
                  <a:lnTo>
                    <a:pt x="202" y="259"/>
                  </a:lnTo>
                  <a:lnTo>
                    <a:pt x="200" y="257"/>
                  </a:lnTo>
                  <a:lnTo>
                    <a:pt x="198" y="255"/>
                  </a:lnTo>
                  <a:lnTo>
                    <a:pt x="196" y="254"/>
                  </a:lnTo>
                  <a:lnTo>
                    <a:pt x="195" y="253"/>
                  </a:lnTo>
                  <a:lnTo>
                    <a:pt x="194" y="252"/>
                  </a:lnTo>
                  <a:lnTo>
                    <a:pt x="193" y="251"/>
                  </a:lnTo>
                  <a:lnTo>
                    <a:pt x="191" y="253"/>
                  </a:lnTo>
                  <a:lnTo>
                    <a:pt x="189" y="255"/>
                  </a:lnTo>
                  <a:lnTo>
                    <a:pt x="186" y="254"/>
                  </a:lnTo>
                  <a:lnTo>
                    <a:pt x="185" y="254"/>
                  </a:lnTo>
                  <a:lnTo>
                    <a:pt x="184" y="257"/>
                  </a:lnTo>
                  <a:lnTo>
                    <a:pt x="183" y="257"/>
                  </a:lnTo>
                  <a:lnTo>
                    <a:pt x="178" y="257"/>
                  </a:lnTo>
                  <a:lnTo>
                    <a:pt x="177" y="258"/>
                  </a:lnTo>
                  <a:lnTo>
                    <a:pt x="178" y="261"/>
                  </a:lnTo>
                  <a:lnTo>
                    <a:pt x="181" y="265"/>
                  </a:lnTo>
                  <a:lnTo>
                    <a:pt x="181" y="267"/>
                  </a:lnTo>
                  <a:lnTo>
                    <a:pt x="180" y="272"/>
                  </a:lnTo>
                  <a:lnTo>
                    <a:pt x="175" y="271"/>
                  </a:lnTo>
                  <a:lnTo>
                    <a:pt x="173" y="270"/>
                  </a:lnTo>
                  <a:lnTo>
                    <a:pt x="171" y="267"/>
                  </a:lnTo>
                  <a:lnTo>
                    <a:pt x="170" y="266"/>
                  </a:lnTo>
                  <a:lnTo>
                    <a:pt x="164" y="264"/>
                  </a:lnTo>
                  <a:lnTo>
                    <a:pt x="159" y="266"/>
                  </a:lnTo>
                  <a:lnTo>
                    <a:pt x="158" y="266"/>
                  </a:lnTo>
                  <a:lnTo>
                    <a:pt x="156" y="264"/>
                  </a:lnTo>
                  <a:lnTo>
                    <a:pt x="155" y="262"/>
                  </a:lnTo>
                  <a:lnTo>
                    <a:pt x="154" y="261"/>
                  </a:lnTo>
                  <a:lnTo>
                    <a:pt x="153" y="259"/>
                  </a:lnTo>
                  <a:lnTo>
                    <a:pt x="153" y="258"/>
                  </a:lnTo>
                  <a:lnTo>
                    <a:pt x="155" y="257"/>
                  </a:lnTo>
                  <a:lnTo>
                    <a:pt x="158" y="256"/>
                  </a:lnTo>
                  <a:lnTo>
                    <a:pt x="161" y="254"/>
                  </a:lnTo>
                  <a:lnTo>
                    <a:pt x="162" y="253"/>
                  </a:lnTo>
                  <a:lnTo>
                    <a:pt x="162" y="251"/>
                  </a:lnTo>
                  <a:lnTo>
                    <a:pt x="163" y="248"/>
                  </a:lnTo>
                  <a:lnTo>
                    <a:pt x="164" y="243"/>
                  </a:lnTo>
                  <a:lnTo>
                    <a:pt x="164" y="240"/>
                  </a:lnTo>
                  <a:lnTo>
                    <a:pt x="164" y="237"/>
                  </a:lnTo>
                  <a:lnTo>
                    <a:pt x="162" y="234"/>
                  </a:lnTo>
                  <a:lnTo>
                    <a:pt x="162" y="230"/>
                  </a:lnTo>
                  <a:lnTo>
                    <a:pt x="163" y="228"/>
                  </a:lnTo>
                  <a:lnTo>
                    <a:pt x="163" y="226"/>
                  </a:lnTo>
                  <a:lnTo>
                    <a:pt x="165" y="225"/>
                  </a:lnTo>
                  <a:lnTo>
                    <a:pt x="166" y="223"/>
                  </a:lnTo>
                  <a:lnTo>
                    <a:pt x="167" y="220"/>
                  </a:lnTo>
                  <a:lnTo>
                    <a:pt x="167" y="217"/>
                  </a:lnTo>
                  <a:lnTo>
                    <a:pt x="167" y="216"/>
                  </a:lnTo>
                  <a:lnTo>
                    <a:pt x="165" y="215"/>
                  </a:lnTo>
                  <a:lnTo>
                    <a:pt x="162" y="214"/>
                  </a:lnTo>
                  <a:lnTo>
                    <a:pt x="160" y="212"/>
                  </a:lnTo>
                  <a:lnTo>
                    <a:pt x="159" y="210"/>
                  </a:lnTo>
                  <a:lnTo>
                    <a:pt x="159" y="209"/>
                  </a:lnTo>
                  <a:lnTo>
                    <a:pt x="160" y="207"/>
                  </a:lnTo>
                  <a:lnTo>
                    <a:pt x="157" y="205"/>
                  </a:lnTo>
                  <a:lnTo>
                    <a:pt x="152" y="204"/>
                  </a:lnTo>
                  <a:lnTo>
                    <a:pt x="149" y="202"/>
                  </a:lnTo>
                  <a:lnTo>
                    <a:pt x="148" y="199"/>
                  </a:lnTo>
                  <a:lnTo>
                    <a:pt x="146" y="196"/>
                  </a:lnTo>
                  <a:lnTo>
                    <a:pt x="142" y="192"/>
                  </a:lnTo>
                  <a:lnTo>
                    <a:pt x="140" y="186"/>
                  </a:lnTo>
                  <a:lnTo>
                    <a:pt x="140" y="179"/>
                  </a:lnTo>
                  <a:lnTo>
                    <a:pt x="140" y="173"/>
                  </a:lnTo>
                  <a:lnTo>
                    <a:pt x="142" y="166"/>
                  </a:lnTo>
                  <a:lnTo>
                    <a:pt x="140" y="161"/>
                  </a:lnTo>
                  <a:lnTo>
                    <a:pt x="137" y="158"/>
                  </a:lnTo>
                  <a:lnTo>
                    <a:pt x="134" y="156"/>
                  </a:lnTo>
                  <a:lnTo>
                    <a:pt x="131" y="153"/>
                  </a:lnTo>
                  <a:lnTo>
                    <a:pt x="127" y="150"/>
                  </a:lnTo>
                  <a:lnTo>
                    <a:pt x="123" y="144"/>
                  </a:lnTo>
                  <a:lnTo>
                    <a:pt x="119" y="137"/>
                  </a:lnTo>
                  <a:lnTo>
                    <a:pt x="116" y="134"/>
                  </a:lnTo>
                  <a:lnTo>
                    <a:pt x="114" y="135"/>
                  </a:lnTo>
                  <a:lnTo>
                    <a:pt x="111" y="134"/>
                  </a:lnTo>
                  <a:lnTo>
                    <a:pt x="106" y="132"/>
                  </a:lnTo>
                  <a:lnTo>
                    <a:pt x="102" y="131"/>
                  </a:lnTo>
                  <a:lnTo>
                    <a:pt x="98" y="130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3"/>
                  </a:lnTo>
                  <a:lnTo>
                    <a:pt x="96" y="134"/>
                  </a:lnTo>
                  <a:lnTo>
                    <a:pt x="95" y="135"/>
                  </a:lnTo>
                  <a:lnTo>
                    <a:pt x="93" y="136"/>
                  </a:lnTo>
                  <a:lnTo>
                    <a:pt x="92" y="137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89" y="139"/>
                  </a:lnTo>
                  <a:lnTo>
                    <a:pt x="90" y="139"/>
                  </a:lnTo>
                  <a:lnTo>
                    <a:pt x="89" y="143"/>
                  </a:lnTo>
                  <a:lnTo>
                    <a:pt x="87" y="144"/>
                  </a:lnTo>
                  <a:lnTo>
                    <a:pt x="84" y="144"/>
                  </a:lnTo>
                  <a:lnTo>
                    <a:pt x="82" y="146"/>
                  </a:lnTo>
                  <a:lnTo>
                    <a:pt x="79" y="147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77" y="150"/>
                  </a:lnTo>
                  <a:lnTo>
                    <a:pt x="76" y="149"/>
                  </a:lnTo>
                  <a:lnTo>
                    <a:pt x="75" y="148"/>
                  </a:lnTo>
                  <a:lnTo>
                    <a:pt x="75" y="146"/>
                  </a:lnTo>
                  <a:lnTo>
                    <a:pt x="74" y="145"/>
                  </a:lnTo>
                  <a:lnTo>
                    <a:pt x="71" y="144"/>
                  </a:lnTo>
                  <a:lnTo>
                    <a:pt x="68" y="142"/>
                  </a:lnTo>
                  <a:lnTo>
                    <a:pt x="64" y="139"/>
                  </a:lnTo>
                  <a:lnTo>
                    <a:pt x="61" y="138"/>
                  </a:lnTo>
                  <a:lnTo>
                    <a:pt x="60" y="137"/>
                  </a:lnTo>
                  <a:lnTo>
                    <a:pt x="58" y="138"/>
                  </a:lnTo>
                  <a:lnTo>
                    <a:pt x="55" y="141"/>
                  </a:lnTo>
                  <a:lnTo>
                    <a:pt x="53" y="142"/>
                  </a:lnTo>
                  <a:lnTo>
                    <a:pt x="52" y="142"/>
                  </a:lnTo>
                  <a:lnTo>
                    <a:pt x="50" y="143"/>
                  </a:lnTo>
                  <a:lnTo>
                    <a:pt x="49" y="146"/>
                  </a:lnTo>
                  <a:lnTo>
                    <a:pt x="47" y="147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39" y="153"/>
                  </a:lnTo>
                  <a:lnTo>
                    <a:pt x="36" y="156"/>
                  </a:lnTo>
                  <a:lnTo>
                    <a:pt x="32" y="160"/>
                  </a:lnTo>
                  <a:lnTo>
                    <a:pt x="30" y="160"/>
                  </a:lnTo>
                  <a:lnTo>
                    <a:pt x="29" y="160"/>
                  </a:lnTo>
                  <a:lnTo>
                    <a:pt x="25" y="158"/>
                  </a:lnTo>
                  <a:lnTo>
                    <a:pt x="24" y="157"/>
                  </a:lnTo>
                  <a:lnTo>
                    <a:pt x="26" y="151"/>
                  </a:lnTo>
                  <a:lnTo>
                    <a:pt x="30" y="143"/>
                  </a:lnTo>
                  <a:lnTo>
                    <a:pt x="31" y="139"/>
                  </a:lnTo>
                  <a:lnTo>
                    <a:pt x="31" y="137"/>
                  </a:lnTo>
                  <a:lnTo>
                    <a:pt x="31" y="135"/>
                  </a:lnTo>
                  <a:lnTo>
                    <a:pt x="30" y="133"/>
                  </a:lnTo>
                  <a:lnTo>
                    <a:pt x="29" y="131"/>
                  </a:lnTo>
                  <a:lnTo>
                    <a:pt x="29" y="130"/>
                  </a:lnTo>
                  <a:lnTo>
                    <a:pt x="29" y="129"/>
                  </a:lnTo>
                  <a:lnTo>
                    <a:pt x="30" y="127"/>
                  </a:lnTo>
                  <a:lnTo>
                    <a:pt x="31" y="124"/>
                  </a:lnTo>
                  <a:lnTo>
                    <a:pt x="33" y="119"/>
                  </a:lnTo>
                  <a:lnTo>
                    <a:pt x="35" y="113"/>
                  </a:lnTo>
                  <a:lnTo>
                    <a:pt x="35" y="110"/>
                  </a:lnTo>
                  <a:lnTo>
                    <a:pt x="33" y="105"/>
                  </a:lnTo>
                  <a:lnTo>
                    <a:pt x="33" y="101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1" y="94"/>
                  </a:lnTo>
                  <a:lnTo>
                    <a:pt x="26" y="93"/>
                  </a:lnTo>
                  <a:lnTo>
                    <a:pt x="24" y="93"/>
                  </a:lnTo>
                  <a:lnTo>
                    <a:pt x="22" y="94"/>
                  </a:lnTo>
                  <a:lnTo>
                    <a:pt x="21" y="95"/>
                  </a:lnTo>
                  <a:lnTo>
                    <a:pt x="19" y="96"/>
                  </a:lnTo>
                  <a:lnTo>
                    <a:pt x="16" y="96"/>
                  </a:lnTo>
                  <a:lnTo>
                    <a:pt x="12" y="95"/>
                  </a:lnTo>
                  <a:lnTo>
                    <a:pt x="9" y="92"/>
                  </a:lnTo>
                  <a:lnTo>
                    <a:pt x="8" y="88"/>
                  </a:lnTo>
                  <a:lnTo>
                    <a:pt x="11" y="84"/>
                  </a:lnTo>
                  <a:lnTo>
                    <a:pt x="12" y="81"/>
                  </a:lnTo>
                  <a:lnTo>
                    <a:pt x="13" y="78"/>
                  </a:lnTo>
                  <a:lnTo>
                    <a:pt x="13" y="76"/>
                  </a:lnTo>
                  <a:lnTo>
                    <a:pt x="13" y="75"/>
                  </a:lnTo>
                  <a:lnTo>
                    <a:pt x="11" y="75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7" y="68"/>
                  </a:lnTo>
                  <a:lnTo>
                    <a:pt x="5" y="69"/>
                  </a:lnTo>
                  <a:lnTo>
                    <a:pt x="3" y="70"/>
                  </a:lnTo>
                  <a:lnTo>
                    <a:pt x="2" y="72"/>
                  </a:lnTo>
                  <a:lnTo>
                    <a:pt x="1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7"/>
                  </a:lnTo>
                  <a:lnTo>
                    <a:pt x="7" y="55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4" y="54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3" y="48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6" y="44"/>
                  </a:lnTo>
                  <a:lnTo>
                    <a:pt x="18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5" y="37"/>
                  </a:lnTo>
                  <a:lnTo>
                    <a:pt x="29" y="33"/>
                  </a:lnTo>
                  <a:lnTo>
                    <a:pt x="31" y="30"/>
                  </a:lnTo>
                  <a:lnTo>
                    <a:pt x="33" y="31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4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0" y="41"/>
                  </a:lnTo>
                  <a:lnTo>
                    <a:pt x="43" y="41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0" y="39"/>
                  </a:lnTo>
                  <a:lnTo>
                    <a:pt x="49" y="38"/>
                  </a:lnTo>
                  <a:lnTo>
                    <a:pt x="49" y="36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45" y="17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4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4" name="Freeform 597">
              <a:extLst>
                <a:ext uri="{FF2B5EF4-FFF2-40B4-BE49-F238E27FC236}">
                  <a16:creationId xmlns:a16="http://schemas.microsoft.com/office/drawing/2014/main" id="{BB464A51-2E3B-45A2-BB58-6259BD148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1679" y="8979145"/>
              <a:ext cx="285750" cy="340702"/>
            </a:xfrm>
            <a:custGeom>
              <a:avLst/>
              <a:gdLst>
                <a:gd name="T0" fmla="*/ 76 w 229"/>
                <a:gd name="T1" fmla="*/ 21 h 273"/>
                <a:gd name="T2" fmla="*/ 81 w 229"/>
                <a:gd name="T3" fmla="*/ 23 h 273"/>
                <a:gd name="T4" fmla="*/ 85 w 229"/>
                <a:gd name="T5" fmla="*/ 30 h 273"/>
                <a:gd name="T6" fmla="*/ 93 w 229"/>
                <a:gd name="T7" fmla="*/ 53 h 273"/>
                <a:gd name="T8" fmla="*/ 119 w 229"/>
                <a:gd name="T9" fmla="*/ 50 h 273"/>
                <a:gd name="T10" fmla="*/ 135 w 229"/>
                <a:gd name="T11" fmla="*/ 61 h 273"/>
                <a:gd name="T12" fmla="*/ 136 w 229"/>
                <a:gd name="T13" fmla="*/ 69 h 273"/>
                <a:gd name="T14" fmla="*/ 144 w 229"/>
                <a:gd name="T15" fmla="*/ 75 h 273"/>
                <a:gd name="T16" fmla="*/ 135 w 229"/>
                <a:gd name="T17" fmla="*/ 92 h 273"/>
                <a:gd name="T18" fmla="*/ 119 w 229"/>
                <a:gd name="T19" fmla="*/ 94 h 273"/>
                <a:gd name="T20" fmla="*/ 118 w 229"/>
                <a:gd name="T21" fmla="*/ 105 h 273"/>
                <a:gd name="T22" fmla="*/ 151 w 229"/>
                <a:gd name="T23" fmla="*/ 122 h 273"/>
                <a:gd name="T24" fmla="*/ 152 w 229"/>
                <a:gd name="T25" fmla="*/ 133 h 273"/>
                <a:gd name="T26" fmla="*/ 165 w 229"/>
                <a:gd name="T27" fmla="*/ 146 h 273"/>
                <a:gd name="T28" fmla="*/ 186 w 229"/>
                <a:gd name="T29" fmla="*/ 169 h 273"/>
                <a:gd name="T30" fmla="*/ 194 w 229"/>
                <a:gd name="T31" fmla="*/ 186 h 273"/>
                <a:gd name="T32" fmla="*/ 203 w 229"/>
                <a:gd name="T33" fmla="*/ 190 h 273"/>
                <a:gd name="T34" fmla="*/ 217 w 229"/>
                <a:gd name="T35" fmla="*/ 204 h 273"/>
                <a:gd name="T36" fmla="*/ 213 w 229"/>
                <a:gd name="T37" fmla="*/ 213 h 273"/>
                <a:gd name="T38" fmla="*/ 227 w 229"/>
                <a:gd name="T39" fmla="*/ 228 h 273"/>
                <a:gd name="T40" fmla="*/ 224 w 229"/>
                <a:gd name="T41" fmla="*/ 240 h 273"/>
                <a:gd name="T42" fmla="*/ 217 w 229"/>
                <a:gd name="T43" fmla="*/ 251 h 273"/>
                <a:gd name="T44" fmla="*/ 207 w 229"/>
                <a:gd name="T45" fmla="*/ 259 h 273"/>
                <a:gd name="T46" fmla="*/ 195 w 229"/>
                <a:gd name="T47" fmla="*/ 253 h 273"/>
                <a:gd name="T48" fmla="*/ 184 w 229"/>
                <a:gd name="T49" fmla="*/ 257 h 273"/>
                <a:gd name="T50" fmla="*/ 180 w 229"/>
                <a:gd name="T51" fmla="*/ 272 h 273"/>
                <a:gd name="T52" fmla="*/ 158 w 229"/>
                <a:gd name="T53" fmla="*/ 266 h 273"/>
                <a:gd name="T54" fmla="*/ 158 w 229"/>
                <a:gd name="T55" fmla="*/ 256 h 273"/>
                <a:gd name="T56" fmla="*/ 164 w 229"/>
                <a:gd name="T57" fmla="*/ 237 h 273"/>
                <a:gd name="T58" fmla="*/ 167 w 229"/>
                <a:gd name="T59" fmla="*/ 220 h 273"/>
                <a:gd name="T60" fmla="*/ 159 w 229"/>
                <a:gd name="T61" fmla="*/ 209 h 273"/>
                <a:gd name="T62" fmla="*/ 142 w 229"/>
                <a:gd name="T63" fmla="*/ 192 h 273"/>
                <a:gd name="T64" fmla="*/ 134 w 229"/>
                <a:gd name="T65" fmla="*/ 156 h 273"/>
                <a:gd name="T66" fmla="*/ 111 w 229"/>
                <a:gd name="T67" fmla="*/ 134 h 273"/>
                <a:gd name="T68" fmla="*/ 96 w 229"/>
                <a:gd name="T69" fmla="*/ 134 h 273"/>
                <a:gd name="T70" fmla="*/ 90 w 229"/>
                <a:gd name="T71" fmla="*/ 139 h 273"/>
                <a:gd name="T72" fmla="*/ 77 w 229"/>
                <a:gd name="T73" fmla="*/ 149 h 273"/>
                <a:gd name="T74" fmla="*/ 68 w 229"/>
                <a:gd name="T75" fmla="*/ 142 h 273"/>
                <a:gd name="T76" fmla="*/ 52 w 229"/>
                <a:gd name="T77" fmla="*/ 142 h 273"/>
                <a:gd name="T78" fmla="*/ 36 w 229"/>
                <a:gd name="T79" fmla="*/ 156 h 273"/>
                <a:gd name="T80" fmla="*/ 30 w 229"/>
                <a:gd name="T81" fmla="*/ 143 h 273"/>
                <a:gd name="T82" fmla="*/ 29 w 229"/>
                <a:gd name="T83" fmla="*/ 129 h 273"/>
                <a:gd name="T84" fmla="*/ 33 w 229"/>
                <a:gd name="T85" fmla="*/ 101 h 273"/>
                <a:gd name="T86" fmla="*/ 21 w 229"/>
                <a:gd name="T87" fmla="*/ 95 h 273"/>
                <a:gd name="T88" fmla="*/ 12 w 229"/>
                <a:gd name="T89" fmla="*/ 81 h 273"/>
                <a:gd name="T90" fmla="*/ 7 w 229"/>
                <a:gd name="T91" fmla="*/ 68 h 273"/>
                <a:gd name="T92" fmla="*/ 0 w 229"/>
                <a:gd name="T93" fmla="*/ 69 h 273"/>
                <a:gd name="T94" fmla="*/ 16 w 229"/>
                <a:gd name="T95" fmla="*/ 53 h 273"/>
                <a:gd name="T96" fmla="*/ 16 w 229"/>
                <a:gd name="T97" fmla="*/ 44 h 273"/>
                <a:gd name="T98" fmla="*/ 33 w 229"/>
                <a:gd name="T99" fmla="*/ 31 h 273"/>
                <a:gd name="T100" fmla="*/ 35 w 229"/>
                <a:gd name="T101" fmla="*/ 42 h 273"/>
                <a:gd name="T102" fmla="*/ 49 w 229"/>
                <a:gd name="T103" fmla="*/ 43 h 273"/>
                <a:gd name="T104" fmla="*/ 49 w 229"/>
                <a:gd name="T105" fmla="*/ 31 h 273"/>
                <a:gd name="T106" fmla="*/ 44 w 229"/>
                <a:gd name="T107" fmla="*/ 12 h 273"/>
                <a:gd name="T108" fmla="*/ 47 w 229"/>
                <a:gd name="T109" fmla="*/ 1 h 273"/>
                <a:gd name="T110" fmla="*/ 60 w 229"/>
                <a:gd name="T111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9" h="273">
                  <a:moveTo>
                    <a:pt x="61" y="4"/>
                  </a:moveTo>
                  <a:lnTo>
                    <a:pt x="63" y="7"/>
                  </a:lnTo>
                  <a:lnTo>
                    <a:pt x="66" y="10"/>
                  </a:lnTo>
                  <a:lnTo>
                    <a:pt x="70" y="15"/>
                  </a:lnTo>
                  <a:lnTo>
                    <a:pt x="72" y="17"/>
                  </a:lnTo>
                  <a:lnTo>
                    <a:pt x="74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7" y="26"/>
                  </a:lnTo>
                  <a:lnTo>
                    <a:pt x="78" y="27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3"/>
                  </a:lnTo>
                  <a:lnTo>
                    <a:pt x="82" y="22"/>
                  </a:lnTo>
                  <a:lnTo>
                    <a:pt x="82" y="25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6" y="26"/>
                  </a:lnTo>
                  <a:lnTo>
                    <a:pt x="86" y="28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3" y="34"/>
                  </a:lnTo>
                  <a:lnTo>
                    <a:pt x="83" y="37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90" y="52"/>
                  </a:lnTo>
                  <a:lnTo>
                    <a:pt x="93" y="53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8"/>
                  </a:lnTo>
                  <a:lnTo>
                    <a:pt x="109" y="58"/>
                  </a:lnTo>
                  <a:lnTo>
                    <a:pt x="111" y="54"/>
                  </a:lnTo>
                  <a:lnTo>
                    <a:pt x="114" y="53"/>
                  </a:lnTo>
                  <a:lnTo>
                    <a:pt x="119" y="50"/>
                  </a:lnTo>
                  <a:lnTo>
                    <a:pt x="120" y="50"/>
                  </a:lnTo>
                  <a:lnTo>
                    <a:pt x="123" y="51"/>
                  </a:lnTo>
                  <a:lnTo>
                    <a:pt x="128" y="54"/>
                  </a:lnTo>
                  <a:lnTo>
                    <a:pt x="131" y="57"/>
                  </a:lnTo>
                  <a:lnTo>
                    <a:pt x="134" y="58"/>
                  </a:lnTo>
                  <a:lnTo>
                    <a:pt x="135" y="60"/>
                  </a:lnTo>
                  <a:lnTo>
                    <a:pt x="135" y="61"/>
                  </a:lnTo>
                  <a:lnTo>
                    <a:pt x="134" y="62"/>
                  </a:lnTo>
                  <a:lnTo>
                    <a:pt x="132" y="64"/>
                  </a:lnTo>
                  <a:lnTo>
                    <a:pt x="130" y="65"/>
                  </a:lnTo>
                  <a:lnTo>
                    <a:pt x="129" y="66"/>
                  </a:lnTo>
                  <a:lnTo>
                    <a:pt x="129" y="67"/>
                  </a:lnTo>
                  <a:lnTo>
                    <a:pt x="133" y="67"/>
                  </a:lnTo>
                  <a:lnTo>
                    <a:pt x="136" y="69"/>
                  </a:lnTo>
                  <a:lnTo>
                    <a:pt x="137" y="70"/>
                  </a:lnTo>
                  <a:lnTo>
                    <a:pt x="137" y="71"/>
                  </a:lnTo>
                  <a:lnTo>
                    <a:pt x="138" y="73"/>
                  </a:lnTo>
                  <a:lnTo>
                    <a:pt x="139" y="74"/>
                  </a:lnTo>
                  <a:lnTo>
                    <a:pt x="142" y="73"/>
                  </a:lnTo>
                  <a:lnTo>
                    <a:pt x="143" y="74"/>
                  </a:lnTo>
                  <a:lnTo>
                    <a:pt x="144" y="75"/>
                  </a:lnTo>
                  <a:lnTo>
                    <a:pt x="145" y="78"/>
                  </a:lnTo>
                  <a:lnTo>
                    <a:pt x="145" y="80"/>
                  </a:lnTo>
                  <a:lnTo>
                    <a:pt x="143" y="82"/>
                  </a:lnTo>
                  <a:lnTo>
                    <a:pt x="142" y="83"/>
                  </a:lnTo>
                  <a:lnTo>
                    <a:pt x="141" y="86"/>
                  </a:lnTo>
                  <a:lnTo>
                    <a:pt x="140" y="88"/>
                  </a:lnTo>
                  <a:lnTo>
                    <a:pt x="135" y="92"/>
                  </a:lnTo>
                  <a:lnTo>
                    <a:pt x="134" y="93"/>
                  </a:lnTo>
                  <a:lnTo>
                    <a:pt x="125" y="90"/>
                  </a:lnTo>
                  <a:lnTo>
                    <a:pt x="122" y="90"/>
                  </a:lnTo>
                  <a:lnTo>
                    <a:pt x="120" y="90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9" y="94"/>
                  </a:lnTo>
                  <a:lnTo>
                    <a:pt x="120" y="97"/>
                  </a:lnTo>
                  <a:lnTo>
                    <a:pt x="118" y="99"/>
                  </a:lnTo>
                  <a:lnTo>
                    <a:pt x="115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5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31" y="112"/>
                  </a:lnTo>
                  <a:lnTo>
                    <a:pt x="133" y="114"/>
                  </a:lnTo>
                  <a:lnTo>
                    <a:pt x="136" y="117"/>
                  </a:lnTo>
                  <a:lnTo>
                    <a:pt x="139" y="119"/>
                  </a:lnTo>
                  <a:lnTo>
                    <a:pt x="147" y="121"/>
                  </a:lnTo>
                  <a:lnTo>
                    <a:pt x="151" y="122"/>
                  </a:lnTo>
                  <a:lnTo>
                    <a:pt x="152" y="123"/>
                  </a:lnTo>
                  <a:lnTo>
                    <a:pt x="152" y="124"/>
                  </a:lnTo>
                  <a:lnTo>
                    <a:pt x="151" y="126"/>
                  </a:lnTo>
                  <a:lnTo>
                    <a:pt x="150" y="128"/>
                  </a:lnTo>
                  <a:lnTo>
                    <a:pt x="150" y="130"/>
                  </a:lnTo>
                  <a:lnTo>
                    <a:pt x="151" y="131"/>
                  </a:lnTo>
                  <a:lnTo>
                    <a:pt x="152" y="133"/>
                  </a:lnTo>
                  <a:lnTo>
                    <a:pt x="156" y="136"/>
                  </a:lnTo>
                  <a:lnTo>
                    <a:pt x="157" y="138"/>
                  </a:lnTo>
                  <a:lnTo>
                    <a:pt x="160" y="138"/>
                  </a:lnTo>
                  <a:lnTo>
                    <a:pt x="161" y="139"/>
                  </a:lnTo>
                  <a:lnTo>
                    <a:pt x="163" y="141"/>
                  </a:lnTo>
                  <a:lnTo>
                    <a:pt x="165" y="144"/>
                  </a:lnTo>
                  <a:lnTo>
                    <a:pt x="165" y="146"/>
                  </a:lnTo>
                  <a:lnTo>
                    <a:pt x="167" y="149"/>
                  </a:lnTo>
                  <a:lnTo>
                    <a:pt x="168" y="152"/>
                  </a:lnTo>
                  <a:lnTo>
                    <a:pt x="171" y="155"/>
                  </a:lnTo>
                  <a:lnTo>
                    <a:pt x="175" y="159"/>
                  </a:lnTo>
                  <a:lnTo>
                    <a:pt x="177" y="162"/>
                  </a:lnTo>
                  <a:lnTo>
                    <a:pt x="178" y="162"/>
                  </a:lnTo>
                  <a:lnTo>
                    <a:pt x="186" y="169"/>
                  </a:lnTo>
                  <a:lnTo>
                    <a:pt x="188" y="171"/>
                  </a:lnTo>
                  <a:lnTo>
                    <a:pt x="191" y="175"/>
                  </a:lnTo>
                  <a:lnTo>
                    <a:pt x="192" y="176"/>
                  </a:lnTo>
                  <a:lnTo>
                    <a:pt x="193" y="177"/>
                  </a:lnTo>
                  <a:lnTo>
                    <a:pt x="194" y="179"/>
                  </a:lnTo>
                  <a:lnTo>
                    <a:pt x="194" y="181"/>
                  </a:lnTo>
                  <a:lnTo>
                    <a:pt x="194" y="186"/>
                  </a:lnTo>
                  <a:lnTo>
                    <a:pt x="196" y="188"/>
                  </a:lnTo>
                  <a:lnTo>
                    <a:pt x="197" y="190"/>
                  </a:lnTo>
                  <a:lnTo>
                    <a:pt x="198" y="191"/>
                  </a:lnTo>
                  <a:lnTo>
                    <a:pt x="199" y="192"/>
                  </a:lnTo>
                  <a:lnTo>
                    <a:pt x="200" y="193"/>
                  </a:lnTo>
                  <a:lnTo>
                    <a:pt x="202" y="191"/>
                  </a:lnTo>
                  <a:lnTo>
                    <a:pt x="203" y="190"/>
                  </a:lnTo>
                  <a:lnTo>
                    <a:pt x="203" y="191"/>
                  </a:lnTo>
                  <a:lnTo>
                    <a:pt x="204" y="194"/>
                  </a:lnTo>
                  <a:lnTo>
                    <a:pt x="206" y="196"/>
                  </a:lnTo>
                  <a:lnTo>
                    <a:pt x="208" y="197"/>
                  </a:lnTo>
                  <a:lnTo>
                    <a:pt x="210" y="198"/>
                  </a:lnTo>
                  <a:lnTo>
                    <a:pt x="214" y="202"/>
                  </a:lnTo>
                  <a:lnTo>
                    <a:pt x="217" y="204"/>
                  </a:lnTo>
                  <a:lnTo>
                    <a:pt x="219" y="204"/>
                  </a:lnTo>
                  <a:lnTo>
                    <a:pt x="220" y="205"/>
                  </a:lnTo>
                  <a:lnTo>
                    <a:pt x="220" y="207"/>
                  </a:lnTo>
                  <a:lnTo>
                    <a:pt x="220" y="208"/>
                  </a:lnTo>
                  <a:lnTo>
                    <a:pt x="219" y="209"/>
                  </a:lnTo>
                  <a:lnTo>
                    <a:pt x="214" y="212"/>
                  </a:lnTo>
                  <a:lnTo>
                    <a:pt x="213" y="213"/>
                  </a:lnTo>
                  <a:lnTo>
                    <a:pt x="214" y="215"/>
                  </a:lnTo>
                  <a:lnTo>
                    <a:pt x="215" y="216"/>
                  </a:lnTo>
                  <a:lnTo>
                    <a:pt x="216" y="218"/>
                  </a:lnTo>
                  <a:lnTo>
                    <a:pt x="218" y="220"/>
                  </a:lnTo>
                  <a:lnTo>
                    <a:pt x="222" y="223"/>
                  </a:lnTo>
                  <a:lnTo>
                    <a:pt x="225" y="226"/>
                  </a:lnTo>
                  <a:lnTo>
                    <a:pt x="227" y="228"/>
                  </a:lnTo>
                  <a:lnTo>
                    <a:pt x="228" y="230"/>
                  </a:lnTo>
                  <a:lnTo>
                    <a:pt x="227" y="232"/>
                  </a:lnTo>
                  <a:lnTo>
                    <a:pt x="226" y="234"/>
                  </a:lnTo>
                  <a:lnTo>
                    <a:pt x="225" y="236"/>
                  </a:lnTo>
                  <a:lnTo>
                    <a:pt x="223" y="237"/>
                  </a:lnTo>
                  <a:lnTo>
                    <a:pt x="222" y="238"/>
                  </a:lnTo>
                  <a:lnTo>
                    <a:pt x="224" y="240"/>
                  </a:lnTo>
                  <a:lnTo>
                    <a:pt x="224" y="242"/>
                  </a:lnTo>
                  <a:lnTo>
                    <a:pt x="224" y="243"/>
                  </a:lnTo>
                  <a:lnTo>
                    <a:pt x="224" y="247"/>
                  </a:lnTo>
                  <a:lnTo>
                    <a:pt x="222" y="248"/>
                  </a:lnTo>
                  <a:lnTo>
                    <a:pt x="220" y="251"/>
                  </a:lnTo>
                  <a:lnTo>
                    <a:pt x="219" y="251"/>
                  </a:lnTo>
                  <a:lnTo>
                    <a:pt x="217" y="251"/>
                  </a:lnTo>
                  <a:lnTo>
                    <a:pt x="216" y="251"/>
                  </a:lnTo>
                  <a:lnTo>
                    <a:pt x="214" y="253"/>
                  </a:lnTo>
                  <a:lnTo>
                    <a:pt x="211" y="256"/>
                  </a:lnTo>
                  <a:lnTo>
                    <a:pt x="210" y="256"/>
                  </a:lnTo>
                  <a:lnTo>
                    <a:pt x="209" y="256"/>
                  </a:lnTo>
                  <a:lnTo>
                    <a:pt x="208" y="257"/>
                  </a:lnTo>
                  <a:lnTo>
                    <a:pt x="207" y="259"/>
                  </a:lnTo>
                  <a:lnTo>
                    <a:pt x="205" y="259"/>
                  </a:lnTo>
                  <a:lnTo>
                    <a:pt x="203" y="259"/>
                  </a:lnTo>
                  <a:lnTo>
                    <a:pt x="202" y="259"/>
                  </a:lnTo>
                  <a:lnTo>
                    <a:pt x="200" y="257"/>
                  </a:lnTo>
                  <a:lnTo>
                    <a:pt x="198" y="255"/>
                  </a:lnTo>
                  <a:lnTo>
                    <a:pt x="196" y="254"/>
                  </a:lnTo>
                  <a:lnTo>
                    <a:pt x="195" y="253"/>
                  </a:lnTo>
                  <a:lnTo>
                    <a:pt x="194" y="252"/>
                  </a:lnTo>
                  <a:lnTo>
                    <a:pt x="193" y="251"/>
                  </a:lnTo>
                  <a:lnTo>
                    <a:pt x="191" y="253"/>
                  </a:lnTo>
                  <a:lnTo>
                    <a:pt x="189" y="255"/>
                  </a:lnTo>
                  <a:lnTo>
                    <a:pt x="186" y="254"/>
                  </a:lnTo>
                  <a:lnTo>
                    <a:pt x="185" y="254"/>
                  </a:lnTo>
                  <a:lnTo>
                    <a:pt x="184" y="257"/>
                  </a:lnTo>
                  <a:lnTo>
                    <a:pt x="183" y="257"/>
                  </a:lnTo>
                  <a:lnTo>
                    <a:pt x="178" y="257"/>
                  </a:lnTo>
                  <a:lnTo>
                    <a:pt x="177" y="258"/>
                  </a:lnTo>
                  <a:lnTo>
                    <a:pt x="178" y="261"/>
                  </a:lnTo>
                  <a:lnTo>
                    <a:pt x="181" y="265"/>
                  </a:lnTo>
                  <a:lnTo>
                    <a:pt x="181" y="267"/>
                  </a:lnTo>
                  <a:lnTo>
                    <a:pt x="180" y="272"/>
                  </a:lnTo>
                  <a:lnTo>
                    <a:pt x="175" y="271"/>
                  </a:lnTo>
                  <a:lnTo>
                    <a:pt x="173" y="270"/>
                  </a:lnTo>
                  <a:lnTo>
                    <a:pt x="171" y="267"/>
                  </a:lnTo>
                  <a:lnTo>
                    <a:pt x="170" y="266"/>
                  </a:lnTo>
                  <a:lnTo>
                    <a:pt x="164" y="264"/>
                  </a:lnTo>
                  <a:lnTo>
                    <a:pt x="159" y="266"/>
                  </a:lnTo>
                  <a:lnTo>
                    <a:pt x="158" y="266"/>
                  </a:lnTo>
                  <a:lnTo>
                    <a:pt x="156" y="264"/>
                  </a:lnTo>
                  <a:lnTo>
                    <a:pt x="155" y="262"/>
                  </a:lnTo>
                  <a:lnTo>
                    <a:pt x="154" y="261"/>
                  </a:lnTo>
                  <a:lnTo>
                    <a:pt x="153" y="259"/>
                  </a:lnTo>
                  <a:lnTo>
                    <a:pt x="153" y="258"/>
                  </a:lnTo>
                  <a:lnTo>
                    <a:pt x="155" y="257"/>
                  </a:lnTo>
                  <a:lnTo>
                    <a:pt x="158" y="256"/>
                  </a:lnTo>
                  <a:lnTo>
                    <a:pt x="161" y="254"/>
                  </a:lnTo>
                  <a:lnTo>
                    <a:pt x="162" y="253"/>
                  </a:lnTo>
                  <a:lnTo>
                    <a:pt x="162" y="251"/>
                  </a:lnTo>
                  <a:lnTo>
                    <a:pt x="163" y="248"/>
                  </a:lnTo>
                  <a:lnTo>
                    <a:pt x="164" y="243"/>
                  </a:lnTo>
                  <a:lnTo>
                    <a:pt x="164" y="240"/>
                  </a:lnTo>
                  <a:lnTo>
                    <a:pt x="164" y="237"/>
                  </a:lnTo>
                  <a:lnTo>
                    <a:pt x="162" y="234"/>
                  </a:lnTo>
                  <a:lnTo>
                    <a:pt x="162" y="230"/>
                  </a:lnTo>
                  <a:lnTo>
                    <a:pt x="163" y="228"/>
                  </a:lnTo>
                  <a:lnTo>
                    <a:pt x="163" y="226"/>
                  </a:lnTo>
                  <a:lnTo>
                    <a:pt x="165" y="225"/>
                  </a:lnTo>
                  <a:lnTo>
                    <a:pt x="166" y="223"/>
                  </a:lnTo>
                  <a:lnTo>
                    <a:pt x="167" y="220"/>
                  </a:lnTo>
                  <a:lnTo>
                    <a:pt x="167" y="217"/>
                  </a:lnTo>
                  <a:lnTo>
                    <a:pt x="167" y="216"/>
                  </a:lnTo>
                  <a:lnTo>
                    <a:pt x="165" y="215"/>
                  </a:lnTo>
                  <a:lnTo>
                    <a:pt x="162" y="214"/>
                  </a:lnTo>
                  <a:lnTo>
                    <a:pt x="160" y="212"/>
                  </a:lnTo>
                  <a:lnTo>
                    <a:pt x="159" y="210"/>
                  </a:lnTo>
                  <a:lnTo>
                    <a:pt x="159" y="209"/>
                  </a:lnTo>
                  <a:lnTo>
                    <a:pt x="160" y="207"/>
                  </a:lnTo>
                  <a:lnTo>
                    <a:pt x="157" y="205"/>
                  </a:lnTo>
                  <a:lnTo>
                    <a:pt x="152" y="204"/>
                  </a:lnTo>
                  <a:lnTo>
                    <a:pt x="149" y="202"/>
                  </a:lnTo>
                  <a:lnTo>
                    <a:pt x="148" y="199"/>
                  </a:lnTo>
                  <a:lnTo>
                    <a:pt x="146" y="196"/>
                  </a:lnTo>
                  <a:lnTo>
                    <a:pt x="142" y="192"/>
                  </a:lnTo>
                  <a:lnTo>
                    <a:pt x="140" y="186"/>
                  </a:lnTo>
                  <a:lnTo>
                    <a:pt x="140" y="179"/>
                  </a:lnTo>
                  <a:lnTo>
                    <a:pt x="140" y="173"/>
                  </a:lnTo>
                  <a:lnTo>
                    <a:pt x="142" y="166"/>
                  </a:lnTo>
                  <a:lnTo>
                    <a:pt x="140" y="161"/>
                  </a:lnTo>
                  <a:lnTo>
                    <a:pt x="137" y="158"/>
                  </a:lnTo>
                  <a:lnTo>
                    <a:pt x="134" y="156"/>
                  </a:lnTo>
                  <a:lnTo>
                    <a:pt x="131" y="153"/>
                  </a:lnTo>
                  <a:lnTo>
                    <a:pt x="127" y="150"/>
                  </a:lnTo>
                  <a:lnTo>
                    <a:pt x="123" y="144"/>
                  </a:lnTo>
                  <a:lnTo>
                    <a:pt x="119" y="137"/>
                  </a:lnTo>
                  <a:lnTo>
                    <a:pt x="116" y="134"/>
                  </a:lnTo>
                  <a:lnTo>
                    <a:pt x="114" y="135"/>
                  </a:lnTo>
                  <a:lnTo>
                    <a:pt x="111" y="134"/>
                  </a:lnTo>
                  <a:lnTo>
                    <a:pt x="106" y="132"/>
                  </a:lnTo>
                  <a:lnTo>
                    <a:pt x="102" y="131"/>
                  </a:lnTo>
                  <a:lnTo>
                    <a:pt x="98" y="130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3"/>
                  </a:lnTo>
                  <a:lnTo>
                    <a:pt x="96" y="134"/>
                  </a:lnTo>
                  <a:lnTo>
                    <a:pt x="95" y="135"/>
                  </a:lnTo>
                  <a:lnTo>
                    <a:pt x="93" y="136"/>
                  </a:lnTo>
                  <a:lnTo>
                    <a:pt x="92" y="137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89" y="139"/>
                  </a:lnTo>
                  <a:lnTo>
                    <a:pt x="90" y="139"/>
                  </a:lnTo>
                  <a:lnTo>
                    <a:pt x="89" y="143"/>
                  </a:lnTo>
                  <a:lnTo>
                    <a:pt x="87" y="144"/>
                  </a:lnTo>
                  <a:lnTo>
                    <a:pt x="84" y="144"/>
                  </a:lnTo>
                  <a:lnTo>
                    <a:pt x="82" y="146"/>
                  </a:lnTo>
                  <a:lnTo>
                    <a:pt x="79" y="147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77" y="150"/>
                  </a:lnTo>
                  <a:lnTo>
                    <a:pt x="76" y="149"/>
                  </a:lnTo>
                  <a:lnTo>
                    <a:pt x="75" y="148"/>
                  </a:lnTo>
                  <a:lnTo>
                    <a:pt x="75" y="146"/>
                  </a:lnTo>
                  <a:lnTo>
                    <a:pt x="74" y="145"/>
                  </a:lnTo>
                  <a:lnTo>
                    <a:pt x="71" y="144"/>
                  </a:lnTo>
                  <a:lnTo>
                    <a:pt x="68" y="142"/>
                  </a:lnTo>
                  <a:lnTo>
                    <a:pt x="64" y="139"/>
                  </a:lnTo>
                  <a:lnTo>
                    <a:pt x="61" y="138"/>
                  </a:lnTo>
                  <a:lnTo>
                    <a:pt x="60" y="137"/>
                  </a:lnTo>
                  <a:lnTo>
                    <a:pt x="58" y="138"/>
                  </a:lnTo>
                  <a:lnTo>
                    <a:pt x="55" y="141"/>
                  </a:lnTo>
                  <a:lnTo>
                    <a:pt x="53" y="142"/>
                  </a:lnTo>
                  <a:lnTo>
                    <a:pt x="52" y="142"/>
                  </a:lnTo>
                  <a:lnTo>
                    <a:pt x="50" y="143"/>
                  </a:lnTo>
                  <a:lnTo>
                    <a:pt x="49" y="146"/>
                  </a:lnTo>
                  <a:lnTo>
                    <a:pt x="47" y="147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39" y="153"/>
                  </a:lnTo>
                  <a:lnTo>
                    <a:pt x="36" y="156"/>
                  </a:lnTo>
                  <a:lnTo>
                    <a:pt x="32" y="160"/>
                  </a:lnTo>
                  <a:lnTo>
                    <a:pt x="30" y="160"/>
                  </a:lnTo>
                  <a:lnTo>
                    <a:pt x="29" y="160"/>
                  </a:lnTo>
                  <a:lnTo>
                    <a:pt x="25" y="158"/>
                  </a:lnTo>
                  <a:lnTo>
                    <a:pt x="24" y="157"/>
                  </a:lnTo>
                  <a:lnTo>
                    <a:pt x="26" y="151"/>
                  </a:lnTo>
                  <a:lnTo>
                    <a:pt x="30" y="143"/>
                  </a:lnTo>
                  <a:lnTo>
                    <a:pt x="31" y="139"/>
                  </a:lnTo>
                  <a:lnTo>
                    <a:pt x="31" y="137"/>
                  </a:lnTo>
                  <a:lnTo>
                    <a:pt x="31" y="135"/>
                  </a:lnTo>
                  <a:lnTo>
                    <a:pt x="30" y="133"/>
                  </a:lnTo>
                  <a:lnTo>
                    <a:pt x="29" y="131"/>
                  </a:lnTo>
                  <a:lnTo>
                    <a:pt x="29" y="130"/>
                  </a:lnTo>
                  <a:lnTo>
                    <a:pt x="29" y="129"/>
                  </a:lnTo>
                  <a:lnTo>
                    <a:pt x="30" y="127"/>
                  </a:lnTo>
                  <a:lnTo>
                    <a:pt x="31" y="124"/>
                  </a:lnTo>
                  <a:lnTo>
                    <a:pt x="33" y="119"/>
                  </a:lnTo>
                  <a:lnTo>
                    <a:pt x="35" y="113"/>
                  </a:lnTo>
                  <a:lnTo>
                    <a:pt x="35" y="110"/>
                  </a:lnTo>
                  <a:lnTo>
                    <a:pt x="33" y="105"/>
                  </a:lnTo>
                  <a:lnTo>
                    <a:pt x="33" y="101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1" y="94"/>
                  </a:lnTo>
                  <a:lnTo>
                    <a:pt x="26" y="93"/>
                  </a:lnTo>
                  <a:lnTo>
                    <a:pt x="24" y="93"/>
                  </a:lnTo>
                  <a:lnTo>
                    <a:pt x="22" y="94"/>
                  </a:lnTo>
                  <a:lnTo>
                    <a:pt x="21" y="95"/>
                  </a:lnTo>
                  <a:lnTo>
                    <a:pt x="19" y="96"/>
                  </a:lnTo>
                  <a:lnTo>
                    <a:pt x="16" y="96"/>
                  </a:lnTo>
                  <a:lnTo>
                    <a:pt x="12" y="95"/>
                  </a:lnTo>
                  <a:lnTo>
                    <a:pt x="9" y="92"/>
                  </a:lnTo>
                  <a:lnTo>
                    <a:pt x="8" y="88"/>
                  </a:lnTo>
                  <a:lnTo>
                    <a:pt x="11" y="84"/>
                  </a:lnTo>
                  <a:lnTo>
                    <a:pt x="12" y="81"/>
                  </a:lnTo>
                  <a:lnTo>
                    <a:pt x="13" y="78"/>
                  </a:lnTo>
                  <a:lnTo>
                    <a:pt x="13" y="76"/>
                  </a:lnTo>
                  <a:lnTo>
                    <a:pt x="13" y="75"/>
                  </a:lnTo>
                  <a:lnTo>
                    <a:pt x="11" y="75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7" y="68"/>
                  </a:lnTo>
                  <a:lnTo>
                    <a:pt x="5" y="69"/>
                  </a:lnTo>
                  <a:lnTo>
                    <a:pt x="3" y="70"/>
                  </a:lnTo>
                  <a:lnTo>
                    <a:pt x="2" y="72"/>
                  </a:lnTo>
                  <a:lnTo>
                    <a:pt x="1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2" y="62"/>
                  </a:lnTo>
                  <a:lnTo>
                    <a:pt x="4" y="57"/>
                  </a:lnTo>
                  <a:lnTo>
                    <a:pt x="7" y="55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4" y="54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3" y="48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6" y="44"/>
                  </a:lnTo>
                  <a:lnTo>
                    <a:pt x="18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5" y="37"/>
                  </a:lnTo>
                  <a:lnTo>
                    <a:pt x="29" y="33"/>
                  </a:lnTo>
                  <a:lnTo>
                    <a:pt x="31" y="30"/>
                  </a:lnTo>
                  <a:lnTo>
                    <a:pt x="33" y="31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4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0" y="41"/>
                  </a:lnTo>
                  <a:lnTo>
                    <a:pt x="43" y="41"/>
                  </a:lnTo>
                  <a:lnTo>
                    <a:pt x="44" y="42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0" y="39"/>
                  </a:lnTo>
                  <a:lnTo>
                    <a:pt x="49" y="38"/>
                  </a:lnTo>
                  <a:lnTo>
                    <a:pt x="49" y="36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48" y="20"/>
                  </a:lnTo>
                  <a:lnTo>
                    <a:pt x="45" y="17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4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7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5" name="Freeform 598">
              <a:extLst>
                <a:ext uri="{FF2B5EF4-FFF2-40B4-BE49-F238E27FC236}">
                  <a16:creationId xmlns:a16="http://schemas.microsoft.com/office/drawing/2014/main" id="{E3492F58-1283-4DE1-B3BB-2B966663A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6321" y="8457102"/>
              <a:ext cx="54952" cy="71435"/>
            </a:xfrm>
            <a:custGeom>
              <a:avLst/>
              <a:gdLst>
                <a:gd name="T0" fmla="*/ 22 w 45"/>
                <a:gd name="T1" fmla="*/ 45 h 59"/>
                <a:gd name="T2" fmla="*/ 22 w 45"/>
                <a:gd name="T3" fmla="*/ 46 h 59"/>
                <a:gd name="T4" fmla="*/ 20 w 45"/>
                <a:gd name="T5" fmla="*/ 47 h 59"/>
                <a:gd name="T6" fmla="*/ 19 w 45"/>
                <a:gd name="T7" fmla="*/ 49 h 59"/>
                <a:gd name="T8" fmla="*/ 15 w 45"/>
                <a:gd name="T9" fmla="*/ 51 h 59"/>
                <a:gd name="T10" fmla="*/ 14 w 45"/>
                <a:gd name="T11" fmla="*/ 52 h 59"/>
                <a:gd name="T12" fmla="*/ 14 w 45"/>
                <a:gd name="T13" fmla="*/ 51 h 59"/>
                <a:gd name="T14" fmla="*/ 12 w 45"/>
                <a:gd name="T15" fmla="*/ 52 h 59"/>
                <a:gd name="T16" fmla="*/ 11 w 45"/>
                <a:gd name="T17" fmla="*/ 56 h 59"/>
                <a:gd name="T18" fmla="*/ 9 w 45"/>
                <a:gd name="T19" fmla="*/ 58 h 59"/>
                <a:gd name="T20" fmla="*/ 6 w 45"/>
                <a:gd name="T21" fmla="*/ 58 h 59"/>
                <a:gd name="T22" fmla="*/ 3 w 45"/>
                <a:gd name="T23" fmla="*/ 57 h 59"/>
                <a:gd name="T24" fmla="*/ 0 w 45"/>
                <a:gd name="T25" fmla="*/ 58 h 59"/>
                <a:gd name="T26" fmla="*/ 1 w 45"/>
                <a:gd name="T27" fmla="*/ 55 h 59"/>
                <a:gd name="T28" fmla="*/ 2 w 45"/>
                <a:gd name="T29" fmla="*/ 51 h 59"/>
                <a:gd name="T30" fmla="*/ 4 w 45"/>
                <a:gd name="T31" fmla="*/ 46 h 59"/>
                <a:gd name="T32" fmla="*/ 6 w 45"/>
                <a:gd name="T33" fmla="*/ 42 h 59"/>
                <a:gd name="T34" fmla="*/ 12 w 45"/>
                <a:gd name="T35" fmla="*/ 29 h 59"/>
                <a:gd name="T36" fmla="*/ 15 w 45"/>
                <a:gd name="T37" fmla="*/ 24 h 59"/>
                <a:gd name="T38" fmla="*/ 15 w 45"/>
                <a:gd name="T39" fmla="*/ 16 h 59"/>
                <a:gd name="T40" fmla="*/ 20 w 45"/>
                <a:gd name="T41" fmla="*/ 9 h 59"/>
                <a:gd name="T42" fmla="*/ 24 w 45"/>
                <a:gd name="T43" fmla="*/ 6 h 59"/>
                <a:gd name="T44" fmla="*/ 26 w 45"/>
                <a:gd name="T45" fmla="*/ 5 h 59"/>
                <a:gd name="T46" fmla="*/ 26 w 45"/>
                <a:gd name="T47" fmla="*/ 1 h 59"/>
                <a:gd name="T48" fmla="*/ 31 w 45"/>
                <a:gd name="T49" fmla="*/ 1 h 59"/>
                <a:gd name="T50" fmla="*/ 35 w 45"/>
                <a:gd name="T51" fmla="*/ 1 h 59"/>
                <a:gd name="T52" fmla="*/ 35 w 45"/>
                <a:gd name="T53" fmla="*/ 0 h 59"/>
                <a:gd name="T54" fmla="*/ 38 w 45"/>
                <a:gd name="T55" fmla="*/ 0 h 59"/>
                <a:gd name="T56" fmla="*/ 39 w 45"/>
                <a:gd name="T57" fmla="*/ 2 h 59"/>
                <a:gd name="T58" fmla="*/ 38 w 45"/>
                <a:gd name="T59" fmla="*/ 4 h 59"/>
                <a:gd name="T60" fmla="*/ 36 w 45"/>
                <a:gd name="T61" fmla="*/ 6 h 59"/>
                <a:gd name="T62" fmla="*/ 36 w 45"/>
                <a:gd name="T63" fmla="*/ 6 h 59"/>
                <a:gd name="T64" fmla="*/ 37 w 45"/>
                <a:gd name="T65" fmla="*/ 6 h 59"/>
                <a:gd name="T66" fmla="*/ 40 w 45"/>
                <a:gd name="T67" fmla="*/ 8 h 59"/>
                <a:gd name="T68" fmla="*/ 42 w 45"/>
                <a:gd name="T69" fmla="*/ 9 h 59"/>
                <a:gd name="T70" fmla="*/ 44 w 45"/>
                <a:gd name="T71" fmla="*/ 16 h 59"/>
                <a:gd name="T72" fmla="*/ 42 w 45"/>
                <a:gd name="T73" fmla="*/ 20 h 59"/>
                <a:gd name="T74" fmla="*/ 40 w 45"/>
                <a:gd name="T75" fmla="*/ 22 h 59"/>
                <a:gd name="T76" fmla="*/ 39 w 45"/>
                <a:gd name="T77" fmla="*/ 23 h 59"/>
                <a:gd name="T78" fmla="*/ 37 w 45"/>
                <a:gd name="T79" fmla="*/ 24 h 59"/>
                <a:gd name="T80" fmla="*/ 36 w 45"/>
                <a:gd name="T81" fmla="*/ 26 h 59"/>
                <a:gd name="T82" fmla="*/ 35 w 45"/>
                <a:gd name="T83" fmla="*/ 27 h 59"/>
                <a:gd name="T84" fmla="*/ 35 w 45"/>
                <a:gd name="T85" fmla="*/ 29 h 59"/>
                <a:gd name="T86" fmla="*/ 37 w 45"/>
                <a:gd name="T87" fmla="*/ 30 h 59"/>
                <a:gd name="T88" fmla="*/ 37 w 45"/>
                <a:gd name="T89" fmla="*/ 30 h 59"/>
                <a:gd name="T90" fmla="*/ 37 w 45"/>
                <a:gd name="T91" fmla="*/ 31 h 59"/>
                <a:gd name="T92" fmla="*/ 35 w 45"/>
                <a:gd name="T93" fmla="*/ 30 h 59"/>
                <a:gd name="T94" fmla="*/ 33 w 45"/>
                <a:gd name="T95" fmla="*/ 30 h 59"/>
                <a:gd name="T96" fmla="*/ 31 w 45"/>
                <a:gd name="T97" fmla="*/ 30 h 59"/>
                <a:gd name="T98" fmla="*/ 29 w 45"/>
                <a:gd name="T99" fmla="*/ 30 h 59"/>
                <a:gd name="T100" fmla="*/ 27 w 45"/>
                <a:gd name="T101" fmla="*/ 32 h 59"/>
                <a:gd name="T102" fmla="*/ 26 w 45"/>
                <a:gd name="T103" fmla="*/ 33 h 59"/>
                <a:gd name="T104" fmla="*/ 25 w 45"/>
                <a:gd name="T105" fmla="*/ 34 h 59"/>
                <a:gd name="T106" fmla="*/ 25 w 45"/>
                <a:gd name="T107" fmla="*/ 36 h 59"/>
                <a:gd name="T108" fmla="*/ 25 w 45"/>
                <a:gd name="T109" fmla="*/ 38 h 59"/>
                <a:gd name="T110" fmla="*/ 27 w 45"/>
                <a:gd name="T111" fmla="*/ 39 h 59"/>
                <a:gd name="T112" fmla="*/ 28 w 45"/>
                <a:gd name="T113" fmla="*/ 40 h 59"/>
                <a:gd name="T114" fmla="*/ 27 w 45"/>
                <a:gd name="T115" fmla="*/ 40 h 59"/>
                <a:gd name="T116" fmla="*/ 25 w 45"/>
                <a:gd name="T117" fmla="*/ 41 h 59"/>
                <a:gd name="T118" fmla="*/ 24 w 45"/>
                <a:gd name="T119" fmla="*/ 42 h 59"/>
                <a:gd name="T120" fmla="*/ 24 w 45"/>
                <a:gd name="T121" fmla="*/ 44 h 59"/>
                <a:gd name="T122" fmla="*/ 22 w 45"/>
                <a:gd name="T123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59">
                  <a:moveTo>
                    <a:pt x="22" y="45"/>
                  </a:moveTo>
                  <a:lnTo>
                    <a:pt x="22" y="46"/>
                  </a:lnTo>
                  <a:lnTo>
                    <a:pt x="20" y="47"/>
                  </a:lnTo>
                  <a:lnTo>
                    <a:pt x="19" y="49"/>
                  </a:lnTo>
                  <a:lnTo>
                    <a:pt x="15" y="51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2" y="52"/>
                  </a:lnTo>
                  <a:lnTo>
                    <a:pt x="11" y="56"/>
                  </a:lnTo>
                  <a:lnTo>
                    <a:pt x="9" y="58"/>
                  </a:lnTo>
                  <a:lnTo>
                    <a:pt x="6" y="58"/>
                  </a:lnTo>
                  <a:lnTo>
                    <a:pt x="3" y="57"/>
                  </a:lnTo>
                  <a:lnTo>
                    <a:pt x="0" y="58"/>
                  </a:lnTo>
                  <a:lnTo>
                    <a:pt x="1" y="55"/>
                  </a:lnTo>
                  <a:lnTo>
                    <a:pt x="2" y="51"/>
                  </a:lnTo>
                  <a:lnTo>
                    <a:pt x="4" y="46"/>
                  </a:lnTo>
                  <a:lnTo>
                    <a:pt x="6" y="42"/>
                  </a:lnTo>
                  <a:lnTo>
                    <a:pt x="12" y="29"/>
                  </a:lnTo>
                  <a:lnTo>
                    <a:pt x="15" y="24"/>
                  </a:lnTo>
                  <a:lnTo>
                    <a:pt x="15" y="16"/>
                  </a:lnTo>
                  <a:lnTo>
                    <a:pt x="20" y="9"/>
                  </a:lnTo>
                  <a:lnTo>
                    <a:pt x="24" y="6"/>
                  </a:lnTo>
                  <a:lnTo>
                    <a:pt x="26" y="5"/>
                  </a:lnTo>
                  <a:lnTo>
                    <a:pt x="26" y="1"/>
                  </a:lnTo>
                  <a:lnTo>
                    <a:pt x="31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4" y="16"/>
                  </a:lnTo>
                  <a:lnTo>
                    <a:pt x="42" y="20"/>
                  </a:lnTo>
                  <a:lnTo>
                    <a:pt x="40" y="22"/>
                  </a:lnTo>
                  <a:lnTo>
                    <a:pt x="39" y="23"/>
                  </a:lnTo>
                  <a:lnTo>
                    <a:pt x="37" y="24"/>
                  </a:lnTo>
                  <a:lnTo>
                    <a:pt x="36" y="26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7" y="31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27" y="32"/>
                  </a:lnTo>
                  <a:lnTo>
                    <a:pt x="26" y="33"/>
                  </a:lnTo>
                  <a:lnTo>
                    <a:pt x="25" y="34"/>
                  </a:lnTo>
                  <a:lnTo>
                    <a:pt x="25" y="36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4" y="44"/>
                  </a:lnTo>
                  <a:lnTo>
                    <a:pt x="22" y="4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6" name="Freeform 599">
              <a:extLst>
                <a:ext uri="{FF2B5EF4-FFF2-40B4-BE49-F238E27FC236}">
                  <a16:creationId xmlns:a16="http://schemas.microsoft.com/office/drawing/2014/main" id="{3B721309-5E77-419E-A238-E1176FEC8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6321" y="8457102"/>
              <a:ext cx="54952" cy="71435"/>
            </a:xfrm>
            <a:custGeom>
              <a:avLst/>
              <a:gdLst>
                <a:gd name="T0" fmla="*/ 22 w 45"/>
                <a:gd name="T1" fmla="*/ 45 h 59"/>
                <a:gd name="T2" fmla="*/ 22 w 45"/>
                <a:gd name="T3" fmla="*/ 46 h 59"/>
                <a:gd name="T4" fmla="*/ 20 w 45"/>
                <a:gd name="T5" fmla="*/ 47 h 59"/>
                <a:gd name="T6" fmla="*/ 19 w 45"/>
                <a:gd name="T7" fmla="*/ 49 h 59"/>
                <a:gd name="T8" fmla="*/ 15 w 45"/>
                <a:gd name="T9" fmla="*/ 51 h 59"/>
                <a:gd name="T10" fmla="*/ 14 w 45"/>
                <a:gd name="T11" fmla="*/ 52 h 59"/>
                <a:gd name="T12" fmla="*/ 14 w 45"/>
                <a:gd name="T13" fmla="*/ 51 h 59"/>
                <a:gd name="T14" fmla="*/ 12 w 45"/>
                <a:gd name="T15" fmla="*/ 52 h 59"/>
                <a:gd name="T16" fmla="*/ 11 w 45"/>
                <a:gd name="T17" fmla="*/ 56 h 59"/>
                <a:gd name="T18" fmla="*/ 9 w 45"/>
                <a:gd name="T19" fmla="*/ 58 h 59"/>
                <a:gd name="T20" fmla="*/ 6 w 45"/>
                <a:gd name="T21" fmla="*/ 58 h 59"/>
                <a:gd name="T22" fmla="*/ 3 w 45"/>
                <a:gd name="T23" fmla="*/ 57 h 59"/>
                <a:gd name="T24" fmla="*/ 0 w 45"/>
                <a:gd name="T25" fmla="*/ 58 h 59"/>
                <a:gd name="T26" fmla="*/ 1 w 45"/>
                <a:gd name="T27" fmla="*/ 55 h 59"/>
                <a:gd name="T28" fmla="*/ 2 w 45"/>
                <a:gd name="T29" fmla="*/ 51 h 59"/>
                <a:gd name="T30" fmla="*/ 4 w 45"/>
                <a:gd name="T31" fmla="*/ 46 h 59"/>
                <a:gd name="T32" fmla="*/ 6 w 45"/>
                <a:gd name="T33" fmla="*/ 42 h 59"/>
                <a:gd name="T34" fmla="*/ 12 w 45"/>
                <a:gd name="T35" fmla="*/ 29 h 59"/>
                <a:gd name="T36" fmla="*/ 15 w 45"/>
                <a:gd name="T37" fmla="*/ 24 h 59"/>
                <a:gd name="T38" fmla="*/ 15 w 45"/>
                <a:gd name="T39" fmla="*/ 16 h 59"/>
                <a:gd name="T40" fmla="*/ 20 w 45"/>
                <a:gd name="T41" fmla="*/ 9 h 59"/>
                <a:gd name="T42" fmla="*/ 24 w 45"/>
                <a:gd name="T43" fmla="*/ 6 h 59"/>
                <a:gd name="T44" fmla="*/ 26 w 45"/>
                <a:gd name="T45" fmla="*/ 5 h 59"/>
                <a:gd name="T46" fmla="*/ 26 w 45"/>
                <a:gd name="T47" fmla="*/ 1 h 59"/>
                <a:gd name="T48" fmla="*/ 31 w 45"/>
                <a:gd name="T49" fmla="*/ 1 h 59"/>
                <a:gd name="T50" fmla="*/ 35 w 45"/>
                <a:gd name="T51" fmla="*/ 1 h 59"/>
                <a:gd name="T52" fmla="*/ 35 w 45"/>
                <a:gd name="T53" fmla="*/ 0 h 59"/>
                <a:gd name="T54" fmla="*/ 38 w 45"/>
                <a:gd name="T55" fmla="*/ 0 h 59"/>
                <a:gd name="T56" fmla="*/ 39 w 45"/>
                <a:gd name="T57" fmla="*/ 2 h 59"/>
                <a:gd name="T58" fmla="*/ 38 w 45"/>
                <a:gd name="T59" fmla="*/ 4 h 59"/>
                <a:gd name="T60" fmla="*/ 36 w 45"/>
                <a:gd name="T61" fmla="*/ 6 h 59"/>
                <a:gd name="T62" fmla="*/ 36 w 45"/>
                <a:gd name="T63" fmla="*/ 6 h 59"/>
                <a:gd name="T64" fmla="*/ 37 w 45"/>
                <a:gd name="T65" fmla="*/ 6 h 59"/>
                <a:gd name="T66" fmla="*/ 40 w 45"/>
                <a:gd name="T67" fmla="*/ 8 h 59"/>
                <a:gd name="T68" fmla="*/ 42 w 45"/>
                <a:gd name="T69" fmla="*/ 9 h 59"/>
                <a:gd name="T70" fmla="*/ 44 w 45"/>
                <a:gd name="T71" fmla="*/ 16 h 59"/>
                <a:gd name="T72" fmla="*/ 42 w 45"/>
                <a:gd name="T73" fmla="*/ 20 h 59"/>
                <a:gd name="T74" fmla="*/ 40 w 45"/>
                <a:gd name="T75" fmla="*/ 22 h 59"/>
                <a:gd name="T76" fmla="*/ 39 w 45"/>
                <a:gd name="T77" fmla="*/ 23 h 59"/>
                <a:gd name="T78" fmla="*/ 37 w 45"/>
                <a:gd name="T79" fmla="*/ 24 h 59"/>
                <a:gd name="T80" fmla="*/ 36 w 45"/>
                <a:gd name="T81" fmla="*/ 26 h 59"/>
                <a:gd name="T82" fmla="*/ 35 w 45"/>
                <a:gd name="T83" fmla="*/ 27 h 59"/>
                <a:gd name="T84" fmla="*/ 35 w 45"/>
                <a:gd name="T85" fmla="*/ 29 h 59"/>
                <a:gd name="T86" fmla="*/ 37 w 45"/>
                <a:gd name="T87" fmla="*/ 30 h 59"/>
                <a:gd name="T88" fmla="*/ 37 w 45"/>
                <a:gd name="T89" fmla="*/ 30 h 59"/>
                <a:gd name="T90" fmla="*/ 37 w 45"/>
                <a:gd name="T91" fmla="*/ 31 h 59"/>
                <a:gd name="T92" fmla="*/ 35 w 45"/>
                <a:gd name="T93" fmla="*/ 30 h 59"/>
                <a:gd name="T94" fmla="*/ 33 w 45"/>
                <a:gd name="T95" fmla="*/ 30 h 59"/>
                <a:gd name="T96" fmla="*/ 31 w 45"/>
                <a:gd name="T97" fmla="*/ 30 h 59"/>
                <a:gd name="T98" fmla="*/ 29 w 45"/>
                <a:gd name="T99" fmla="*/ 30 h 59"/>
                <a:gd name="T100" fmla="*/ 27 w 45"/>
                <a:gd name="T101" fmla="*/ 32 h 59"/>
                <a:gd name="T102" fmla="*/ 26 w 45"/>
                <a:gd name="T103" fmla="*/ 33 h 59"/>
                <a:gd name="T104" fmla="*/ 25 w 45"/>
                <a:gd name="T105" fmla="*/ 34 h 59"/>
                <a:gd name="T106" fmla="*/ 25 w 45"/>
                <a:gd name="T107" fmla="*/ 36 h 59"/>
                <a:gd name="T108" fmla="*/ 25 w 45"/>
                <a:gd name="T109" fmla="*/ 38 h 59"/>
                <a:gd name="T110" fmla="*/ 27 w 45"/>
                <a:gd name="T111" fmla="*/ 39 h 59"/>
                <a:gd name="T112" fmla="*/ 28 w 45"/>
                <a:gd name="T113" fmla="*/ 40 h 59"/>
                <a:gd name="T114" fmla="*/ 27 w 45"/>
                <a:gd name="T115" fmla="*/ 40 h 59"/>
                <a:gd name="T116" fmla="*/ 25 w 45"/>
                <a:gd name="T117" fmla="*/ 41 h 59"/>
                <a:gd name="T118" fmla="*/ 24 w 45"/>
                <a:gd name="T119" fmla="*/ 42 h 59"/>
                <a:gd name="T120" fmla="*/ 24 w 45"/>
                <a:gd name="T121" fmla="*/ 44 h 59"/>
                <a:gd name="T122" fmla="*/ 22 w 45"/>
                <a:gd name="T123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59">
                  <a:moveTo>
                    <a:pt x="22" y="45"/>
                  </a:moveTo>
                  <a:lnTo>
                    <a:pt x="22" y="46"/>
                  </a:lnTo>
                  <a:lnTo>
                    <a:pt x="20" y="47"/>
                  </a:lnTo>
                  <a:lnTo>
                    <a:pt x="19" y="49"/>
                  </a:lnTo>
                  <a:lnTo>
                    <a:pt x="15" y="51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2" y="52"/>
                  </a:lnTo>
                  <a:lnTo>
                    <a:pt x="11" y="56"/>
                  </a:lnTo>
                  <a:lnTo>
                    <a:pt x="9" y="58"/>
                  </a:lnTo>
                  <a:lnTo>
                    <a:pt x="6" y="58"/>
                  </a:lnTo>
                  <a:lnTo>
                    <a:pt x="3" y="57"/>
                  </a:lnTo>
                  <a:lnTo>
                    <a:pt x="0" y="58"/>
                  </a:lnTo>
                  <a:lnTo>
                    <a:pt x="1" y="55"/>
                  </a:lnTo>
                  <a:lnTo>
                    <a:pt x="2" y="51"/>
                  </a:lnTo>
                  <a:lnTo>
                    <a:pt x="4" y="46"/>
                  </a:lnTo>
                  <a:lnTo>
                    <a:pt x="6" y="42"/>
                  </a:lnTo>
                  <a:lnTo>
                    <a:pt x="12" y="29"/>
                  </a:lnTo>
                  <a:lnTo>
                    <a:pt x="15" y="24"/>
                  </a:lnTo>
                  <a:lnTo>
                    <a:pt x="15" y="16"/>
                  </a:lnTo>
                  <a:lnTo>
                    <a:pt x="20" y="9"/>
                  </a:lnTo>
                  <a:lnTo>
                    <a:pt x="24" y="6"/>
                  </a:lnTo>
                  <a:lnTo>
                    <a:pt x="26" y="5"/>
                  </a:lnTo>
                  <a:lnTo>
                    <a:pt x="26" y="1"/>
                  </a:lnTo>
                  <a:lnTo>
                    <a:pt x="31" y="1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4" y="16"/>
                  </a:lnTo>
                  <a:lnTo>
                    <a:pt x="42" y="20"/>
                  </a:lnTo>
                  <a:lnTo>
                    <a:pt x="40" y="22"/>
                  </a:lnTo>
                  <a:lnTo>
                    <a:pt x="39" y="23"/>
                  </a:lnTo>
                  <a:lnTo>
                    <a:pt x="37" y="24"/>
                  </a:lnTo>
                  <a:lnTo>
                    <a:pt x="36" y="26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7" y="31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27" y="32"/>
                  </a:lnTo>
                  <a:lnTo>
                    <a:pt x="26" y="33"/>
                  </a:lnTo>
                  <a:lnTo>
                    <a:pt x="25" y="34"/>
                  </a:lnTo>
                  <a:lnTo>
                    <a:pt x="25" y="36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25" y="41"/>
                  </a:lnTo>
                  <a:lnTo>
                    <a:pt x="24" y="42"/>
                  </a:lnTo>
                  <a:lnTo>
                    <a:pt x="24" y="44"/>
                  </a:lnTo>
                  <a:lnTo>
                    <a:pt x="22" y="4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7" name="Freeform 600">
              <a:extLst>
                <a:ext uri="{FF2B5EF4-FFF2-40B4-BE49-F238E27FC236}">
                  <a16:creationId xmlns:a16="http://schemas.microsoft.com/office/drawing/2014/main" id="{27DD2A18-B290-48E4-A073-9DA9E0068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2353" y="9473712"/>
              <a:ext cx="82429" cy="148372"/>
            </a:xfrm>
            <a:custGeom>
              <a:avLst/>
              <a:gdLst>
                <a:gd name="T0" fmla="*/ 5 w 66"/>
                <a:gd name="T1" fmla="*/ 25 h 117"/>
                <a:gd name="T2" fmla="*/ 2 w 66"/>
                <a:gd name="T3" fmla="*/ 22 h 117"/>
                <a:gd name="T4" fmla="*/ 4 w 66"/>
                <a:gd name="T5" fmla="*/ 22 h 117"/>
                <a:gd name="T6" fmla="*/ 8 w 66"/>
                <a:gd name="T7" fmla="*/ 5 h 117"/>
                <a:gd name="T8" fmla="*/ 4 w 66"/>
                <a:gd name="T9" fmla="*/ 3 h 117"/>
                <a:gd name="T10" fmla="*/ 4 w 66"/>
                <a:gd name="T11" fmla="*/ 2 h 117"/>
                <a:gd name="T12" fmla="*/ 5 w 66"/>
                <a:gd name="T13" fmla="*/ 1 h 117"/>
                <a:gd name="T14" fmla="*/ 8 w 66"/>
                <a:gd name="T15" fmla="*/ 5 h 117"/>
                <a:gd name="T16" fmla="*/ 11 w 66"/>
                <a:gd name="T17" fmla="*/ 0 h 117"/>
                <a:gd name="T18" fmla="*/ 16 w 66"/>
                <a:gd name="T19" fmla="*/ 0 h 117"/>
                <a:gd name="T20" fmla="*/ 30 w 66"/>
                <a:gd name="T21" fmla="*/ 13 h 117"/>
                <a:gd name="T22" fmla="*/ 36 w 66"/>
                <a:gd name="T23" fmla="*/ 23 h 117"/>
                <a:gd name="T24" fmla="*/ 38 w 66"/>
                <a:gd name="T25" fmla="*/ 25 h 117"/>
                <a:gd name="T26" fmla="*/ 44 w 66"/>
                <a:gd name="T27" fmla="*/ 34 h 117"/>
                <a:gd name="T28" fmla="*/ 45 w 66"/>
                <a:gd name="T29" fmla="*/ 37 h 117"/>
                <a:gd name="T30" fmla="*/ 47 w 66"/>
                <a:gd name="T31" fmla="*/ 40 h 117"/>
                <a:gd name="T32" fmla="*/ 50 w 66"/>
                <a:gd name="T33" fmla="*/ 41 h 117"/>
                <a:gd name="T34" fmla="*/ 51 w 66"/>
                <a:gd name="T35" fmla="*/ 50 h 117"/>
                <a:gd name="T36" fmla="*/ 59 w 66"/>
                <a:gd name="T37" fmla="*/ 61 h 117"/>
                <a:gd name="T38" fmla="*/ 59 w 66"/>
                <a:gd name="T39" fmla="*/ 63 h 117"/>
                <a:gd name="T40" fmla="*/ 60 w 66"/>
                <a:gd name="T41" fmla="*/ 65 h 117"/>
                <a:gd name="T42" fmla="*/ 64 w 66"/>
                <a:gd name="T43" fmla="*/ 72 h 117"/>
                <a:gd name="T44" fmla="*/ 65 w 66"/>
                <a:gd name="T45" fmla="*/ 84 h 117"/>
                <a:gd name="T46" fmla="*/ 63 w 66"/>
                <a:gd name="T47" fmla="*/ 92 h 117"/>
                <a:gd name="T48" fmla="*/ 60 w 66"/>
                <a:gd name="T49" fmla="*/ 99 h 117"/>
                <a:gd name="T50" fmla="*/ 50 w 66"/>
                <a:gd name="T51" fmla="*/ 108 h 117"/>
                <a:gd name="T52" fmla="*/ 38 w 66"/>
                <a:gd name="T53" fmla="*/ 112 h 117"/>
                <a:gd name="T54" fmla="*/ 24 w 66"/>
                <a:gd name="T55" fmla="*/ 116 h 117"/>
                <a:gd name="T56" fmla="*/ 11 w 66"/>
                <a:gd name="T57" fmla="*/ 110 h 117"/>
                <a:gd name="T58" fmla="*/ 7 w 66"/>
                <a:gd name="T59" fmla="*/ 97 h 117"/>
                <a:gd name="T60" fmla="*/ 2 w 66"/>
                <a:gd name="T61" fmla="*/ 67 h 117"/>
                <a:gd name="T62" fmla="*/ 0 w 66"/>
                <a:gd name="T63" fmla="*/ 52 h 117"/>
                <a:gd name="T64" fmla="*/ 1 w 66"/>
                <a:gd name="T65" fmla="*/ 45 h 117"/>
                <a:gd name="T66" fmla="*/ 2 w 66"/>
                <a:gd name="T67" fmla="*/ 54 h 117"/>
                <a:gd name="T68" fmla="*/ 4 w 66"/>
                <a:gd name="T69" fmla="*/ 45 h 117"/>
                <a:gd name="T70" fmla="*/ 7 w 66"/>
                <a:gd name="T71" fmla="*/ 33 h 117"/>
                <a:gd name="T72" fmla="*/ 7 w 66"/>
                <a:gd name="T73" fmla="*/ 29 h 117"/>
                <a:gd name="T74" fmla="*/ 10 w 66"/>
                <a:gd name="T75" fmla="*/ 21 h 117"/>
                <a:gd name="T76" fmla="*/ 12 w 66"/>
                <a:gd name="T77" fmla="*/ 14 h 117"/>
                <a:gd name="T78" fmla="*/ 11 w 66"/>
                <a:gd name="T79" fmla="*/ 6 h 117"/>
                <a:gd name="T80" fmla="*/ 16 w 66"/>
                <a:gd name="T81" fmla="*/ 9 h 117"/>
                <a:gd name="T82" fmla="*/ 20 w 66"/>
                <a:gd name="T83" fmla="*/ 9 h 117"/>
                <a:gd name="T84" fmla="*/ 20 w 66"/>
                <a:gd name="T85" fmla="*/ 7 h 117"/>
                <a:gd name="T86" fmla="*/ 10 w 66"/>
                <a:gd name="T87" fmla="*/ 5 h 117"/>
                <a:gd name="T88" fmla="*/ 7 w 66"/>
                <a:gd name="T89" fmla="*/ 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6" h="117">
                  <a:moveTo>
                    <a:pt x="5" y="23"/>
                  </a:moveTo>
                  <a:lnTo>
                    <a:pt x="5" y="25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4" y="22"/>
                  </a:lnTo>
                  <a:lnTo>
                    <a:pt x="5" y="23"/>
                  </a:lnTo>
                  <a:close/>
                  <a:moveTo>
                    <a:pt x="8" y="5"/>
                  </a:moveTo>
                  <a:lnTo>
                    <a:pt x="5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3"/>
                  </a:lnTo>
                  <a:lnTo>
                    <a:pt x="8" y="5"/>
                  </a:lnTo>
                  <a:close/>
                  <a:moveTo>
                    <a:pt x="8" y="0"/>
                  </a:move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5"/>
                  </a:lnTo>
                  <a:lnTo>
                    <a:pt x="30" y="13"/>
                  </a:lnTo>
                  <a:lnTo>
                    <a:pt x="35" y="22"/>
                  </a:lnTo>
                  <a:lnTo>
                    <a:pt x="36" y="23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44" y="34"/>
                  </a:lnTo>
                  <a:lnTo>
                    <a:pt x="45" y="36"/>
                  </a:lnTo>
                  <a:lnTo>
                    <a:pt x="45" y="37"/>
                  </a:lnTo>
                  <a:lnTo>
                    <a:pt x="46" y="39"/>
                  </a:lnTo>
                  <a:lnTo>
                    <a:pt x="47" y="40"/>
                  </a:lnTo>
                  <a:lnTo>
                    <a:pt x="49" y="40"/>
                  </a:lnTo>
                  <a:lnTo>
                    <a:pt x="50" y="41"/>
                  </a:lnTo>
                  <a:lnTo>
                    <a:pt x="51" y="48"/>
                  </a:lnTo>
                  <a:lnTo>
                    <a:pt x="51" y="50"/>
                  </a:lnTo>
                  <a:lnTo>
                    <a:pt x="52" y="51"/>
                  </a:lnTo>
                  <a:lnTo>
                    <a:pt x="59" y="61"/>
                  </a:lnTo>
                  <a:lnTo>
                    <a:pt x="59" y="62"/>
                  </a:lnTo>
                  <a:lnTo>
                    <a:pt x="59" y="63"/>
                  </a:lnTo>
                  <a:lnTo>
                    <a:pt x="59" y="64"/>
                  </a:lnTo>
                  <a:lnTo>
                    <a:pt x="60" y="65"/>
                  </a:lnTo>
                  <a:lnTo>
                    <a:pt x="63" y="70"/>
                  </a:lnTo>
                  <a:lnTo>
                    <a:pt x="64" y="72"/>
                  </a:lnTo>
                  <a:lnTo>
                    <a:pt x="65" y="76"/>
                  </a:lnTo>
                  <a:lnTo>
                    <a:pt x="65" y="84"/>
                  </a:lnTo>
                  <a:lnTo>
                    <a:pt x="65" y="88"/>
                  </a:lnTo>
                  <a:lnTo>
                    <a:pt x="63" y="92"/>
                  </a:lnTo>
                  <a:lnTo>
                    <a:pt x="62" y="96"/>
                  </a:lnTo>
                  <a:lnTo>
                    <a:pt x="60" y="99"/>
                  </a:lnTo>
                  <a:lnTo>
                    <a:pt x="58" y="102"/>
                  </a:lnTo>
                  <a:lnTo>
                    <a:pt x="50" y="108"/>
                  </a:lnTo>
                  <a:lnTo>
                    <a:pt x="48" y="109"/>
                  </a:lnTo>
                  <a:lnTo>
                    <a:pt x="38" y="112"/>
                  </a:lnTo>
                  <a:lnTo>
                    <a:pt x="31" y="116"/>
                  </a:lnTo>
                  <a:lnTo>
                    <a:pt x="24" y="116"/>
                  </a:lnTo>
                  <a:lnTo>
                    <a:pt x="16" y="115"/>
                  </a:lnTo>
                  <a:lnTo>
                    <a:pt x="11" y="110"/>
                  </a:lnTo>
                  <a:lnTo>
                    <a:pt x="9" y="104"/>
                  </a:lnTo>
                  <a:lnTo>
                    <a:pt x="7" y="97"/>
                  </a:lnTo>
                  <a:lnTo>
                    <a:pt x="4" y="90"/>
                  </a:lnTo>
                  <a:lnTo>
                    <a:pt x="2" y="67"/>
                  </a:lnTo>
                  <a:lnTo>
                    <a:pt x="1" y="61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5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4" y="42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10" y="21"/>
                  </a:lnTo>
                  <a:lnTo>
                    <a:pt x="11" y="18"/>
                  </a:lnTo>
                  <a:lnTo>
                    <a:pt x="12" y="14"/>
                  </a:lnTo>
                  <a:lnTo>
                    <a:pt x="12" y="11"/>
                  </a:lnTo>
                  <a:lnTo>
                    <a:pt x="11" y="6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18" y="10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0" y="7"/>
                  </a:lnTo>
                  <a:lnTo>
                    <a:pt x="16" y="6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8" name="Freeform 601">
              <a:extLst>
                <a:ext uri="{FF2B5EF4-FFF2-40B4-BE49-F238E27FC236}">
                  <a16:creationId xmlns:a16="http://schemas.microsoft.com/office/drawing/2014/main" id="{E3C6D962-E4B9-4560-9A52-83D540DD3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2353" y="9501189"/>
              <a:ext cx="5497" cy="5494"/>
            </a:xfrm>
            <a:custGeom>
              <a:avLst/>
              <a:gdLst>
                <a:gd name="T0" fmla="*/ 4 w 5"/>
                <a:gd name="T1" fmla="*/ 2 h 5"/>
                <a:gd name="T2" fmla="*/ 4 w 5"/>
                <a:gd name="T3" fmla="*/ 4 h 5"/>
                <a:gd name="T4" fmla="*/ 2 w 5"/>
                <a:gd name="T5" fmla="*/ 2 h 5"/>
                <a:gd name="T6" fmla="*/ 1 w 5"/>
                <a:gd name="T7" fmla="*/ 1 h 5"/>
                <a:gd name="T8" fmla="*/ 0 w 5"/>
                <a:gd name="T9" fmla="*/ 0 h 5"/>
                <a:gd name="T10" fmla="*/ 3 w 5"/>
                <a:gd name="T11" fmla="*/ 1 h 5"/>
                <a:gd name="T12" fmla="*/ 4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9" name="Freeform 602">
              <a:extLst>
                <a:ext uri="{FF2B5EF4-FFF2-40B4-BE49-F238E27FC236}">
                  <a16:creationId xmlns:a16="http://schemas.microsoft.com/office/drawing/2014/main" id="{7F753BB6-D9F3-4279-A23B-F6B97953F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7850" y="9473712"/>
              <a:ext cx="5494" cy="5497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4 h 5"/>
                <a:gd name="T4" fmla="*/ 0 w 5"/>
                <a:gd name="T5" fmla="*/ 2 h 5"/>
                <a:gd name="T6" fmla="*/ 0 w 5"/>
                <a:gd name="T7" fmla="*/ 1 h 5"/>
                <a:gd name="T8" fmla="*/ 0 w 5"/>
                <a:gd name="T9" fmla="*/ 1 h 5"/>
                <a:gd name="T10" fmla="*/ 1 w 5"/>
                <a:gd name="T11" fmla="*/ 0 h 5"/>
                <a:gd name="T12" fmla="*/ 1 w 5"/>
                <a:gd name="T13" fmla="*/ 0 h 5"/>
                <a:gd name="T14" fmla="*/ 2 w 5"/>
                <a:gd name="T15" fmla="*/ 2 h 5"/>
                <a:gd name="T16" fmla="*/ 4 w 5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0" name="Freeform 603">
              <a:extLst>
                <a:ext uri="{FF2B5EF4-FFF2-40B4-BE49-F238E27FC236}">
                  <a16:creationId xmlns:a16="http://schemas.microsoft.com/office/drawing/2014/main" id="{26FDFC87-0807-4F9D-A5D0-C1D3B9798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2353" y="9473712"/>
              <a:ext cx="82429" cy="148372"/>
            </a:xfrm>
            <a:custGeom>
              <a:avLst/>
              <a:gdLst>
                <a:gd name="T0" fmla="*/ 11 w 66"/>
                <a:gd name="T1" fmla="*/ 0 h 117"/>
                <a:gd name="T2" fmla="*/ 16 w 66"/>
                <a:gd name="T3" fmla="*/ 0 h 117"/>
                <a:gd name="T4" fmla="*/ 30 w 66"/>
                <a:gd name="T5" fmla="*/ 13 h 117"/>
                <a:gd name="T6" fmla="*/ 36 w 66"/>
                <a:gd name="T7" fmla="*/ 23 h 117"/>
                <a:gd name="T8" fmla="*/ 38 w 66"/>
                <a:gd name="T9" fmla="*/ 25 h 117"/>
                <a:gd name="T10" fmla="*/ 44 w 66"/>
                <a:gd name="T11" fmla="*/ 34 h 117"/>
                <a:gd name="T12" fmla="*/ 45 w 66"/>
                <a:gd name="T13" fmla="*/ 37 h 117"/>
                <a:gd name="T14" fmla="*/ 47 w 66"/>
                <a:gd name="T15" fmla="*/ 40 h 117"/>
                <a:gd name="T16" fmla="*/ 50 w 66"/>
                <a:gd name="T17" fmla="*/ 41 h 117"/>
                <a:gd name="T18" fmla="*/ 51 w 66"/>
                <a:gd name="T19" fmla="*/ 50 h 117"/>
                <a:gd name="T20" fmla="*/ 59 w 66"/>
                <a:gd name="T21" fmla="*/ 61 h 117"/>
                <a:gd name="T22" fmla="*/ 59 w 66"/>
                <a:gd name="T23" fmla="*/ 63 h 117"/>
                <a:gd name="T24" fmla="*/ 60 w 66"/>
                <a:gd name="T25" fmla="*/ 65 h 117"/>
                <a:gd name="T26" fmla="*/ 64 w 66"/>
                <a:gd name="T27" fmla="*/ 72 h 117"/>
                <a:gd name="T28" fmla="*/ 65 w 66"/>
                <a:gd name="T29" fmla="*/ 84 h 117"/>
                <a:gd name="T30" fmla="*/ 63 w 66"/>
                <a:gd name="T31" fmla="*/ 92 h 117"/>
                <a:gd name="T32" fmla="*/ 60 w 66"/>
                <a:gd name="T33" fmla="*/ 99 h 117"/>
                <a:gd name="T34" fmla="*/ 50 w 66"/>
                <a:gd name="T35" fmla="*/ 108 h 117"/>
                <a:gd name="T36" fmla="*/ 38 w 66"/>
                <a:gd name="T37" fmla="*/ 112 h 117"/>
                <a:gd name="T38" fmla="*/ 24 w 66"/>
                <a:gd name="T39" fmla="*/ 116 h 117"/>
                <a:gd name="T40" fmla="*/ 11 w 66"/>
                <a:gd name="T41" fmla="*/ 110 h 117"/>
                <a:gd name="T42" fmla="*/ 7 w 66"/>
                <a:gd name="T43" fmla="*/ 97 h 117"/>
                <a:gd name="T44" fmla="*/ 2 w 66"/>
                <a:gd name="T45" fmla="*/ 67 h 117"/>
                <a:gd name="T46" fmla="*/ 0 w 66"/>
                <a:gd name="T47" fmla="*/ 52 h 117"/>
                <a:gd name="T48" fmla="*/ 1 w 66"/>
                <a:gd name="T49" fmla="*/ 45 h 117"/>
                <a:gd name="T50" fmla="*/ 2 w 66"/>
                <a:gd name="T51" fmla="*/ 54 h 117"/>
                <a:gd name="T52" fmla="*/ 4 w 66"/>
                <a:gd name="T53" fmla="*/ 45 h 117"/>
                <a:gd name="T54" fmla="*/ 7 w 66"/>
                <a:gd name="T55" fmla="*/ 33 h 117"/>
                <a:gd name="T56" fmla="*/ 7 w 66"/>
                <a:gd name="T57" fmla="*/ 29 h 117"/>
                <a:gd name="T58" fmla="*/ 10 w 66"/>
                <a:gd name="T59" fmla="*/ 21 h 117"/>
                <a:gd name="T60" fmla="*/ 12 w 66"/>
                <a:gd name="T61" fmla="*/ 14 h 117"/>
                <a:gd name="T62" fmla="*/ 11 w 66"/>
                <a:gd name="T63" fmla="*/ 6 h 117"/>
                <a:gd name="T64" fmla="*/ 16 w 66"/>
                <a:gd name="T65" fmla="*/ 9 h 117"/>
                <a:gd name="T66" fmla="*/ 20 w 66"/>
                <a:gd name="T67" fmla="*/ 9 h 117"/>
                <a:gd name="T68" fmla="*/ 20 w 66"/>
                <a:gd name="T69" fmla="*/ 7 h 117"/>
                <a:gd name="T70" fmla="*/ 10 w 66"/>
                <a:gd name="T71" fmla="*/ 5 h 117"/>
                <a:gd name="T72" fmla="*/ 7 w 66"/>
                <a:gd name="T73" fmla="*/ 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117">
                  <a:moveTo>
                    <a:pt x="8" y="0"/>
                  </a:move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5"/>
                  </a:lnTo>
                  <a:lnTo>
                    <a:pt x="30" y="13"/>
                  </a:lnTo>
                  <a:lnTo>
                    <a:pt x="35" y="22"/>
                  </a:lnTo>
                  <a:lnTo>
                    <a:pt x="36" y="23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44" y="34"/>
                  </a:lnTo>
                  <a:lnTo>
                    <a:pt x="45" y="36"/>
                  </a:lnTo>
                  <a:lnTo>
                    <a:pt x="45" y="37"/>
                  </a:lnTo>
                  <a:lnTo>
                    <a:pt x="46" y="39"/>
                  </a:lnTo>
                  <a:lnTo>
                    <a:pt x="47" y="40"/>
                  </a:lnTo>
                  <a:lnTo>
                    <a:pt x="49" y="40"/>
                  </a:lnTo>
                  <a:lnTo>
                    <a:pt x="50" y="41"/>
                  </a:lnTo>
                  <a:lnTo>
                    <a:pt x="51" y="48"/>
                  </a:lnTo>
                  <a:lnTo>
                    <a:pt x="51" y="50"/>
                  </a:lnTo>
                  <a:lnTo>
                    <a:pt x="52" y="51"/>
                  </a:lnTo>
                  <a:lnTo>
                    <a:pt x="59" y="61"/>
                  </a:lnTo>
                  <a:lnTo>
                    <a:pt x="59" y="62"/>
                  </a:lnTo>
                  <a:lnTo>
                    <a:pt x="59" y="63"/>
                  </a:lnTo>
                  <a:lnTo>
                    <a:pt x="59" y="64"/>
                  </a:lnTo>
                  <a:lnTo>
                    <a:pt x="60" y="65"/>
                  </a:lnTo>
                  <a:lnTo>
                    <a:pt x="63" y="70"/>
                  </a:lnTo>
                  <a:lnTo>
                    <a:pt x="64" y="72"/>
                  </a:lnTo>
                  <a:lnTo>
                    <a:pt x="65" y="76"/>
                  </a:lnTo>
                  <a:lnTo>
                    <a:pt x="65" y="84"/>
                  </a:lnTo>
                  <a:lnTo>
                    <a:pt x="65" y="88"/>
                  </a:lnTo>
                  <a:lnTo>
                    <a:pt x="63" y="92"/>
                  </a:lnTo>
                  <a:lnTo>
                    <a:pt x="62" y="96"/>
                  </a:lnTo>
                  <a:lnTo>
                    <a:pt x="60" y="99"/>
                  </a:lnTo>
                  <a:lnTo>
                    <a:pt x="58" y="102"/>
                  </a:lnTo>
                  <a:lnTo>
                    <a:pt x="50" y="108"/>
                  </a:lnTo>
                  <a:lnTo>
                    <a:pt x="48" y="109"/>
                  </a:lnTo>
                  <a:lnTo>
                    <a:pt x="38" y="112"/>
                  </a:lnTo>
                  <a:lnTo>
                    <a:pt x="31" y="116"/>
                  </a:lnTo>
                  <a:lnTo>
                    <a:pt x="24" y="116"/>
                  </a:lnTo>
                  <a:lnTo>
                    <a:pt x="16" y="115"/>
                  </a:lnTo>
                  <a:lnTo>
                    <a:pt x="11" y="110"/>
                  </a:lnTo>
                  <a:lnTo>
                    <a:pt x="9" y="104"/>
                  </a:lnTo>
                  <a:lnTo>
                    <a:pt x="7" y="97"/>
                  </a:lnTo>
                  <a:lnTo>
                    <a:pt x="4" y="90"/>
                  </a:lnTo>
                  <a:lnTo>
                    <a:pt x="2" y="67"/>
                  </a:lnTo>
                  <a:lnTo>
                    <a:pt x="1" y="61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5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4" y="42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10" y="21"/>
                  </a:lnTo>
                  <a:lnTo>
                    <a:pt x="11" y="18"/>
                  </a:lnTo>
                  <a:lnTo>
                    <a:pt x="12" y="14"/>
                  </a:lnTo>
                  <a:lnTo>
                    <a:pt x="12" y="11"/>
                  </a:lnTo>
                  <a:lnTo>
                    <a:pt x="11" y="6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18" y="10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0" y="7"/>
                  </a:lnTo>
                  <a:lnTo>
                    <a:pt x="16" y="6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8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1" name="Freeform 604">
              <a:extLst>
                <a:ext uri="{FF2B5EF4-FFF2-40B4-BE49-F238E27FC236}">
                  <a16:creationId xmlns:a16="http://schemas.microsoft.com/office/drawing/2014/main" id="{BEBAD4BF-6C5E-4DDC-94F1-C320D4266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4940" y="8731862"/>
              <a:ext cx="335208" cy="741850"/>
            </a:xfrm>
            <a:custGeom>
              <a:avLst/>
              <a:gdLst>
                <a:gd name="T0" fmla="*/ 183 w 271"/>
                <a:gd name="T1" fmla="*/ 569 h 597"/>
                <a:gd name="T2" fmla="*/ 182 w 271"/>
                <a:gd name="T3" fmla="*/ 547 h 597"/>
                <a:gd name="T4" fmla="*/ 189 w 271"/>
                <a:gd name="T5" fmla="*/ 544 h 597"/>
                <a:gd name="T6" fmla="*/ 190 w 271"/>
                <a:gd name="T7" fmla="*/ 533 h 597"/>
                <a:gd name="T8" fmla="*/ 178 w 271"/>
                <a:gd name="T9" fmla="*/ 522 h 597"/>
                <a:gd name="T10" fmla="*/ 177 w 271"/>
                <a:gd name="T11" fmla="*/ 519 h 597"/>
                <a:gd name="T12" fmla="*/ 184 w 271"/>
                <a:gd name="T13" fmla="*/ 501 h 597"/>
                <a:gd name="T14" fmla="*/ 79 w 271"/>
                <a:gd name="T15" fmla="*/ 412 h 597"/>
                <a:gd name="T16" fmla="*/ 160 w 271"/>
                <a:gd name="T17" fmla="*/ 391 h 597"/>
                <a:gd name="T18" fmla="*/ 46 w 271"/>
                <a:gd name="T19" fmla="*/ 321 h 597"/>
                <a:gd name="T20" fmla="*/ 45 w 271"/>
                <a:gd name="T21" fmla="*/ 295 h 597"/>
                <a:gd name="T22" fmla="*/ 25 w 271"/>
                <a:gd name="T23" fmla="*/ 283 h 597"/>
                <a:gd name="T24" fmla="*/ 255 w 271"/>
                <a:gd name="T25" fmla="*/ 253 h 597"/>
                <a:gd name="T26" fmla="*/ 227 w 271"/>
                <a:gd name="T27" fmla="*/ 270 h 597"/>
                <a:gd name="T28" fmla="*/ 207 w 271"/>
                <a:gd name="T29" fmla="*/ 277 h 597"/>
                <a:gd name="T30" fmla="*/ 179 w 271"/>
                <a:gd name="T31" fmla="*/ 288 h 597"/>
                <a:gd name="T32" fmla="*/ 162 w 271"/>
                <a:gd name="T33" fmla="*/ 327 h 597"/>
                <a:gd name="T34" fmla="*/ 166 w 271"/>
                <a:gd name="T35" fmla="*/ 349 h 597"/>
                <a:gd name="T36" fmla="*/ 195 w 271"/>
                <a:gd name="T37" fmla="*/ 396 h 597"/>
                <a:gd name="T38" fmla="*/ 192 w 271"/>
                <a:gd name="T39" fmla="*/ 427 h 597"/>
                <a:gd name="T40" fmla="*/ 203 w 271"/>
                <a:gd name="T41" fmla="*/ 467 h 597"/>
                <a:gd name="T42" fmla="*/ 217 w 271"/>
                <a:gd name="T43" fmla="*/ 513 h 597"/>
                <a:gd name="T44" fmla="*/ 211 w 271"/>
                <a:gd name="T45" fmla="*/ 558 h 597"/>
                <a:gd name="T46" fmla="*/ 190 w 271"/>
                <a:gd name="T47" fmla="*/ 586 h 597"/>
                <a:gd name="T48" fmla="*/ 201 w 271"/>
                <a:gd name="T49" fmla="*/ 539 h 597"/>
                <a:gd name="T50" fmla="*/ 194 w 271"/>
                <a:gd name="T51" fmla="*/ 521 h 597"/>
                <a:gd name="T52" fmla="*/ 181 w 271"/>
                <a:gd name="T53" fmla="*/ 470 h 597"/>
                <a:gd name="T54" fmla="*/ 169 w 271"/>
                <a:gd name="T55" fmla="*/ 432 h 597"/>
                <a:gd name="T56" fmla="*/ 155 w 271"/>
                <a:gd name="T57" fmla="*/ 386 h 597"/>
                <a:gd name="T58" fmla="*/ 139 w 271"/>
                <a:gd name="T59" fmla="*/ 382 h 597"/>
                <a:gd name="T60" fmla="*/ 124 w 271"/>
                <a:gd name="T61" fmla="*/ 394 h 597"/>
                <a:gd name="T62" fmla="*/ 96 w 271"/>
                <a:gd name="T63" fmla="*/ 407 h 597"/>
                <a:gd name="T64" fmla="*/ 79 w 271"/>
                <a:gd name="T65" fmla="*/ 407 h 597"/>
                <a:gd name="T66" fmla="*/ 68 w 271"/>
                <a:gd name="T67" fmla="*/ 404 h 597"/>
                <a:gd name="T68" fmla="*/ 69 w 271"/>
                <a:gd name="T69" fmla="*/ 349 h 597"/>
                <a:gd name="T70" fmla="*/ 53 w 271"/>
                <a:gd name="T71" fmla="*/ 314 h 597"/>
                <a:gd name="T72" fmla="*/ 51 w 271"/>
                <a:gd name="T73" fmla="*/ 296 h 597"/>
                <a:gd name="T74" fmla="*/ 29 w 271"/>
                <a:gd name="T75" fmla="*/ 279 h 597"/>
                <a:gd name="T76" fmla="*/ 19 w 271"/>
                <a:gd name="T77" fmla="*/ 275 h 597"/>
                <a:gd name="T78" fmla="*/ 3 w 271"/>
                <a:gd name="T79" fmla="*/ 253 h 597"/>
                <a:gd name="T80" fmla="*/ 12 w 271"/>
                <a:gd name="T81" fmla="*/ 240 h 597"/>
                <a:gd name="T82" fmla="*/ 22 w 271"/>
                <a:gd name="T83" fmla="*/ 217 h 597"/>
                <a:gd name="T84" fmla="*/ 29 w 271"/>
                <a:gd name="T85" fmla="*/ 184 h 597"/>
                <a:gd name="T86" fmla="*/ 38 w 271"/>
                <a:gd name="T87" fmla="*/ 151 h 597"/>
                <a:gd name="T88" fmla="*/ 66 w 271"/>
                <a:gd name="T89" fmla="*/ 134 h 597"/>
                <a:gd name="T90" fmla="*/ 78 w 271"/>
                <a:gd name="T91" fmla="*/ 100 h 597"/>
                <a:gd name="T92" fmla="*/ 88 w 271"/>
                <a:gd name="T93" fmla="*/ 64 h 597"/>
                <a:gd name="T94" fmla="*/ 142 w 271"/>
                <a:gd name="T95" fmla="*/ 45 h 597"/>
                <a:gd name="T96" fmla="*/ 155 w 271"/>
                <a:gd name="T97" fmla="*/ 19 h 597"/>
                <a:gd name="T98" fmla="*/ 167 w 271"/>
                <a:gd name="T99" fmla="*/ 3 h 597"/>
                <a:gd name="T100" fmla="*/ 185 w 271"/>
                <a:gd name="T101" fmla="*/ 32 h 597"/>
                <a:gd name="T102" fmla="*/ 197 w 271"/>
                <a:gd name="T103" fmla="*/ 65 h 597"/>
                <a:gd name="T104" fmla="*/ 185 w 271"/>
                <a:gd name="T105" fmla="*/ 99 h 597"/>
                <a:gd name="T106" fmla="*/ 167 w 271"/>
                <a:gd name="T107" fmla="*/ 123 h 597"/>
                <a:gd name="T108" fmla="*/ 166 w 271"/>
                <a:gd name="T109" fmla="*/ 154 h 597"/>
                <a:gd name="T110" fmla="*/ 196 w 271"/>
                <a:gd name="T111" fmla="*/ 154 h 597"/>
                <a:gd name="T112" fmla="*/ 218 w 271"/>
                <a:gd name="T113" fmla="*/ 181 h 597"/>
                <a:gd name="T114" fmla="*/ 212 w 271"/>
                <a:gd name="T115" fmla="*/ 212 h 597"/>
                <a:gd name="T116" fmla="*/ 238 w 271"/>
                <a:gd name="T117" fmla="*/ 231 h 597"/>
                <a:gd name="T118" fmla="*/ 270 w 271"/>
                <a:gd name="T119" fmla="*/ 226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597">
                  <a:moveTo>
                    <a:pt x="181" y="594"/>
                  </a:moveTo>
                  <a:lnTo>
                    <a:pt x="179" y="596"/>
                  </a:lnTo>
                  <a:lnTo>
                    <a:pt x="179" y="595"/>
                  </a:lnTo>
                  <a:lnTo>
                    <a:pt x="179" y="593"/>
                  </a:lnTo>
                  <a:lnTo>
                    <a:pt x="182" y="590"/>
                  </a:lnTo>
                  <a:lnTo>
                    <a:pt x="184" y="590"/>
                  </a:lnTo>
                  <a:lnTo>
                    <a:pt x="184" y="592"/>
                  </a:lnTo>
                  <a:lnTo>
                    <a:pt x="183" y="593"/>
                  </a:lnTo>
                  <a:lnTo>
                    <a:pt x="181" y="594"/>
                  </a:lnTo>
                  <a:close/>
                  <a:moveTo>
                    <a:pt x="181" y="563"/>
                  </a:moveTo>
                  <a:lnTo>
                    <a:pt x="184" y="568"/>
                  </a:lnTo>
                  <a:lnTo>
                    <a:pt x="184" y="569"/>
                  </a:lnTo>
                  <a:lnTo>
                    <a:pt x="183" y="569"/>
                  </a:lnTo>
                  <a:lnTo>
                    <a:pt x="183" y="569"/>
                  </a:lnTo>
                  <a:lnTo>
                    <a:pt x="182" y="566"/>
                  </a:lnTo>
                  <a:lnTo>
                    <a:pt x="180" y="564"/>
                  </a:lnTo>
                  <a:lnTo>
                    <a:pt x="178" y="564"/>
                  </a:lnTo>
                  <a:lnTo>
                    <a:pt x="179" y="562"/>
                  </a:lnTo>
                  <a:lnTo>
                    <a:pt x="180" y="561"/>
                  </a:lnTo>
                  <a:lnTo>
                    <a:pt x="181" y="563"/>
                  </a:lnTo>
                  <a:close/>
                  <a:moveTo>
                    <a:pt x="192" y="562"/>
                  </a:moveTo>
                  <a:lnTo>
                    <a:pt x="191" y="562"/>
                  </a:lnTo>
                  <a:lnTo>
                    <a:pt x="190" y="562"/>
                  </a:lnTo>
                  <a:lnTo>
                    <a:pt x="190" y="561"/>
                  </a:lnTo>
                  <a:lnTo>
                    <a:pt x="191" y="558"/>
                  </a:lnTo>
                  <a:lnTo>
                    <a:pt x="192" y="562"/>
                  </a:lnTo>
                  <a:close/>
                  <a:moveTo>
                    <a:pt x="182" y="546"/>
                  </a:moveTo>
                  <a:lnTo>
                    <a:pt x="182" y="547"/>
                  </a:lnTo>
                  <a:lnTo>
                    <a:pt x="181" y="547"/>
                  </a:lnTo>
                  <a:lnTo>
                    <a:pt x="181" y="547"/>
                  </a:lnTo>
                  <a:lnTo>
                    <a:pt x="181" y="544"/>
                  </a:lnTo>
                  <a:lnTo>
                    <a:pt x="183" y="541"/>
                  </a:lnTo>
                  <a:lnTo>
                    <a:pt x="184" y="538"/>
                  </a:lnTo>
                  <a:lnTo>
                    <a:pt x="184" y="537"/>
                  </a:lnTo>
                  <a:lnTo>
                    <a:pt x="184" y="539"/>
                  </a:lnTo>
                  <a:lnTo>
                    <a:pt x="184" y="543"/>
                  </a:lnTo>
                  <a:lnTo>
                    <a:pt x="183" y="545"/>
                  </a:lnTo>
                  <a:lnTo>
                    <a:pt x="182" y="546"/>
                  </a:lnTo>
                  <a:close/>
                  <a:moveTo>
                    <a:pt x="192" y="538"/>
                  </a:moveTo>
                  <a:lnTo>
                    <a:pt x="191" y="544"/>
                  </a:lnTo>
                  <a:lnTo>
                    <a:pt x="189" y="544"/>
                  </a:lnTo>
                  <a:lnTo>
                    <a:pt x="189" y="544"/>
                  </a:lnTo>
                  <a:lnTo>
                    <a:pt x="187" y="540"/>
                  </a:lnTo>
                  <a:lnTo>
                    <a:pt x="187" y="540"/>
                  </a:lnTo>
                  <a:lnTo>
                    <a:pt x="187" y="537"/>
                  </a:lnTo>
                  <a:lnTo>
                    <a:pt x="191" y="536"/>
                  </a:lnTo>
                  <a:lnTo>
                    <a:pt x="192" y="538"/>
                  </a:lnTo>
                  <a:close/>
                  <a:moveTo>
                    <a:pt x="178" y="540"/>
                  </a:moveTo>
                  <a:lnTo>
                    <a:pt x="178" y="542"/>
                  </a:lnTo>
                  <a:lnTo>
                    <a:pt x="176" y="540"/>
                  </a:lnTo>
                  <a:lnTo>
                    <a:pt x="176" y="535"/>
                  </a:lnTo>
                  <a:lnTo>
                    <a:pt x="177" y="538"/>
                  </a:lnTo>
                  <a:lnTo>
                    <a:pt x="178" y="539"/>
                  </a:lnTo>
                  <a:lnTo>
                    <a:pt x="178" y="540"/>
                  </a:lnTo>
                  <a:close/>
                  <a:moveTo>
                    <a:pt x="191" y="533"/>
                  </a:moveTo>
                  <a:lnTo>
                    <a:pt x="190" y="533"/>
                  </a:lnTo>
                  <a:lnTo>
                    <a:pt x="189" y="529"/>
                  </a:lnTo>
                  <a:lnTo>
                    <a:pt x="189" y="528"/>
                  </a:lnTo>
                  <a:lnTo>
                    <a:pt x="191" y="530"/>
                  </a:lnTo>
                  <a:lnTo>
                    <a:pt x="194" y="531"/>
                  </a:lnTo>
                  <a:lnTo>
                    <a:pt x="193" y="533"/>
                  </a:lnTo>
                  <a:lnTo>
                    <a:pt x="191" y="533"/>
                  </a:lnTo>
                  <a:close/>
                  <a:moveTo>
                    <a:pt x="179" y="526"/>
                  </a:moveTo>
                  <a:lnTo>
                    <a:pt x="179" y="526"/>
                  </a:lnTo>
                  <a:lnTo>
                    <a:pt x="178" y="526"/>
                  </a:lnTo>
                  <a:lnTo>
                    <a:pt x="178" y="525"/>
                  </a:lnTo>
                  <a:lnTo>
                    <a:pt x="176" y="524"/>
                  </a:lnTo>
                  <a:lnTo>
                    <a:pt x="177" y="522"/>
                  </a:lnTo>
                  <a:lnTo>
                    <a:pt x="178" y="522"/>
                  </a:lnTo>
                  <a:lnTo>
                    <a:pt x="178" y="522"/>
                  </a:lnTo>
                  <a:lnTo>
                    <a:pt x="179" y="522"/>
                  </a:lnTo>
                  <a:lnTo>
                    <a:pt x="179" y="522"/>
                  </a:lnTo>
                  <a:lnTo>
                    <a:pt x="179" y="524"/>
                  </a:lnTo>
                  <a:lnTo>
                    <a:pt x="179" y="525"/>
                  </a:lnTo>
                  <a:lnTo>
                    <a:pt x="179" y="526"/>
                  </a:lnTo>
                  <a:close/>
                  <a:moveTo>
                    <a:pt x="177" y="519"/>
                  </a:moveTo>
                  <a:lnTo>
                    <a:pt x="177" y="520"/>
                  </a:lnTo>
                  <a:lnTo>
                    <a:pt x="175" y="522"/>
                  </a:lnTo>
                  <a:lnTo>
                    <a:pt x="174" y="520"/>
                  </a:lnTo>
                  <a:lnTo>
                    <a:pt x="173" y="520"/>
                  </a:lnTo>
                  <a:lnTo>
                    <a:pt x="175" y="519"/>
                  </a:lnTo>
                  <a:lnTo>
                    <a:pt x="176" y="519"/>
                  </a:lnTo>
                  <a:lnTo>
                    <a:pt x="177" y="518"/>
                  </a:lnTo>
                  <a:lnTo>
                    <a:pt x="177" y="519"/>
                  </a:lnTo>
                  <a:close/>
                  <a:moveTo>
                    <a:pt x="188" y="512"/>
                  </a:moveTo>
                  <a:lnTo>
                    <a:pt x="189" y="513"/>
                  </a:lnTo>
                  <a:lnTo>
                    <a:pt x="189" y="513"/>
                  </a:lnTo>
                  <a:lnTo>
                    <a:pt x="189" y="516"/>
                  </a:lnTo>
                  <a:lnTo>
                    <a:pt x="187" y="520"/>
                  </a:lnTo>
                  <a:lnTo>
                    <a:pt x="185" y="520"/>
                  </a:lnTo>
                  <a:lnTo>
                    <a:pt x="185" y="520"/>
                  </a:lnTo>
                  <a:lnTo>
                    <a:pt x="185" y="515"/>
                  </a:lnTo>
                  <a:lnTo>
                    <a:pt x="184" y="512"/>
                  </a:lnTo>
                  <a:lnTo>
                    <a:pt x="184" y="509"/>
                  </a:lnTo>
                  <a:lnTo>
                    <a:pt x="187" y="511"/>
                  </a:lnTo>
                  <a:lnTo>
                    <a:pt x="188" y="512"/>
                  </a:lnTo>
                  <a:close/>
                  <a:moveTo>
                    <a:pt x="185" y="496"/>
                  </a:moveTo>
                  <a:lnTo>
                    <a:pt x="184" y="501"/>
                  </a:lnTo>
                  <a:lnTo>
                    <a:pt x="183" y="499"/>
                  </a:lnTo>
                  <a:lnTo>
                    <a:pt x="183" y="496"/>
                  </a:lnTo>
                  <a:lnTo>
                    <a:pt x="183" y="494"/>
                  </a:lnTo>
                  <a:lnTo>
                    <a:pt x="183" y="494"/>
                  </a:lnTo>
                  <a:lnTo>
                    <a:pt x="183" y="494"/>
                  </a:lnTo>
                  <a:lnTo>
                    <a:pt x="184" y="495"/>
                  </a:lnTo>
                  <a:lnTo>
                    <a:pt x="185" y="496"/>
                  </a:lnTo>
                  <a:close/>
                  <a:moveTo>
                    <a:pt x="79" y="412"/>
                  </a:moveTo>
                  <a:lnTo>
                    <a:pt x="78" y="413"/>
                  </a:lnTo>
                  <a:lnTo>
                    <a:pt x="77" y="413"/>
                  </a:lnTo>
                  <a:lnTo>
                    <a:pt x="77" y="412"/>
                  </a:lnTo>
                  <a:lnTo>
                    <a:pt x="79" y="409"/>
                  </a:lnTo>
                  <a:lnTo>
                    <a:pt x="80" y="410"/>
                  </a:lnTo>
                  <a:lnTo>
                    <a:pt x="79" y="412"/>
                  </a:lnTo>
                  <a:close/>
                  <a:moveTo>
                    <a:pt x="69" y="409"/>
                  </a:moveTo>
                  <a:lnTo>
                    <a:pt x="67" y="412"/>
                  </a:lnTo>
                  <a:lnTo>
                    <a:pt x="66" y="407"/>
                  </a:lnTo>
                  <a:lnTo>
                    <a:pt x="69" y="404"/>
                  </a:lnTo>
                  <a:lnTo>
                    <a:pt x="70" y="402"/>
                  </a:lnTo>
                  <a:lnTo>
                    <a:pt x="72" y="400"/>
                  </a:lnTo>
                  <a:lnTo>
                    <a:pt x="73" y="402"/>
                  </a:lnTo>
                  <a:lnTo>
                    <a:pt x="71" y="406"/>
                  </a:lnTo>
                  <a:lnTo>
                    <a:pt x="69" y="409"/>
                  </a:lnTo>
                  <a:close/>
                  <a:moveTo>
                    <a:pt x="162" y="399"/>
                  </a:moveTo>
                  <a:lnTo>
                    <a:pt x="161" y="399"/>
                  </a:lnTo>
                  <a:lnTo>
                    <a:pt x="159" y="397"/>
                  </a:lnTo>
                  <a:lnTo>
                    <a:pt x="159" y="392"/>
                  </a:lnTo>
                  <a:lnTo>
                    <a:pt x="160" y="391"/>
                  </a:lnTo>
                  <a:lnTo>
                    <a:pt x="161" y="391"/>
                  </a:lnTo>
                  <a:lnTo>
                    <a:pt x="162" y="391"/>
                  </a:lnTo>
                  <a:lnTo>
                    <a:pt x="163" y="392"/>
                  </a:lnTo>
                  <a:lnTo>
                    <a:pt x="163" y="393"/>
                  </a:lnTo>
                  <a:lnTo>
                    <a:pt x="163" y="394"/>
                  </a:lnTo>
                  <a:lnTo>
                    <a:pt x="162" y="399"/>
                  </a:lnTo>
                  <a:close/>
                  <a:moveTo>
                    <a:pt x="45" y="322"/>
                  </a:moveTo>
                  <a:lnTo>
                    <a:pt x="44" y="322"/>
                  </a:lnTo>
                  <a:lnTo>
                    <a:pt x="41" y="320"/>
                  </a:lnTo>
                  <a:lnTo>
                    <a:pt x="39" y="316"/>
                  </a:lnTo>
                  <a:lnTo>
                    <a:pt x="43" y="316"/>
                  </a:lnTo>
                  <a:lnTo>
                    <a:pt x="47" y="316"/>
                  </a:lnTo>
                  <a:lnTo>
                    <a:pt x="47" y="318"/>
                  </a:lnTo>
                  <a:lnTo>
                    <a:pt x="46" y="321"/>
                  </a:lnTo>
                  <a:lnTo>
                    <a:pt x="45" y="322"/>
                  </a:lnTo>
                  <a:close/>
                  <a:moveTo>
                    <a:pt x="45" y="294"/>
                  </a:moveTo>
                  <a:lnTo>
                    <a:pt x="49" y="297"/>
                  </a:lnTo>
                  <a:lnTo>
                    <a:pt x="50" y="297"/>
                  </a:lnTo>
                  <a:lnTo>
                    <a:pt x="53" y="299"/>
                  </a:lnTo>
                  <a:lnTo>
                    <a:pt x="53" y="299"/>
                  </a:lnTo>
                  <a:lnTo>
                    <a:pt x="52" y="300"/>
                  </a:lnTo>
                  <a:lnTo>
                    <a:pt x="52" y="301"/>
                  </a:lnTo>
                  <a:lnTo>
                    <a:pt x="49" y="303"/>
                  </a:lnTo>
                  <a:lnTo>
                    <a:pt x="47" y="302"/>
                  </a:lnTo>
                  <a:lnTo>
                    <a:pt x="46" y="299"/>
                  </a:lnTo>
                  <a:lnTo>
                    <a:pt x="44" y="298"/>
                  </a:lnTo>
                  <a:lnTo>
                    <a:pt x="44" y="297"/>
                  </a:lnTo>
                  <a:lnTo>
                    <a:pt x="45" y="295"/>
                  </a:lnTo>
                  <a:lnTo>
                    <a:pt x="45" y="294"/>
                  </a:lnTo>
                  <a:close/>
                  <a:moveTo>
                    <a:pt x="39" y="284"/>
                  </a:moveTo>
                  <a:lnTo>
                    <a:pt x="39" y="288"/>
                  </a:lnTo>
                  <a:lnTo>
                    <a:pt x="38" y="287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9" y="284"/>
                  </a:lnTo>
                  <a:close/>
                  <a:moveTo>
                    <a:pt x="25" y="283"/>
                  </a:moveTo>
                  <a:lnTo>
                    <a:pt x="25" y="286"/>
                  </a:lnTo>
                  <a:lnTo>
                    <a:pt x="23" y="284"/>
                  </a:lnTo>
                  <a:lnTo>
                    <a:pt x="22" y="280"/>
                  </a:lnTo>
                  <a:lnTo>
                    <a:pt x="22" y="278"/>
                  </a:lnTo>
                  <a:lnTo>
                    <a:pt x="23" y="279"/>
                  </a:lnTo>
                  <a:lnTo>
                    <a:pt x="25" y="283"/>
                  </a:lnTo>
                  <a:close/>
                  <a:moveTo>
                    <a:pt x="270" y="230"/>
                  </a:moveTo>
                  <a:lnTo>
                    <a:pt x="268" y="233"/>
                  </a:lnTo>
                  <a:lnTo>
                    <a:pt x="264" y="237"/>
                  </a:lnTo>
                  <a:lnTo>
                    <a:pt x="260" y="238"/>
                  </a:lnTo>
                  <a:lnTo>
                    <a:pt x="258" y="238"/>
                  </a:lnTo>
                  <a:lnTo>
                    <a:pt x="257" y="240"/>
                  </a:lnTo>
                  <a:lnTo>
                    <a:pt x="255" y="244"/>
                  </a:lnTo>
                  <a:lnTo>
                    <a:pt x="254" y="247"/>
                  </a:lnTo>
                  <a:lnTo>
                    <a:pt x="253" y="247"/>
                  </a:lnTo>
                  <a:lnTo>
                    <a:pt x="252" y="248"/>
                  </a:lnTo>
                  <a:lnTo>
                    <a:pt x="252" y="251"/>
                  </a:lnTo>
                  <a:lnTo>
                    <a:pt x="252" y="252"/>
                  </a:lnTo>
                  <a:lnTo>
                    <a:pt x="254" y="252"/>
                  </a:lnTo>
                  <a:lnTo>
                    <a:pt x="255" y="253"/>
                  </a:lnTo>
                  <a:lnTo>
                    <a:pt x="253" y="254"/>
                  </a:lnTo>
                  <a:lnTo>
                    <a:pt x="250" y="254"/>
                  </a:lnTo>
                  <a:lnTo>
                    <a:pt x="248" y="254"/>
                  </a:lnTo>
                  <a:lnTo>
                    <a:pt x="246" y="255"/>
                  </a:lnTo>
                  <a:lnTo>
                    <a:pt x="243" y="257"/>
                  </a:lnTo>
                  <a:lnTo>
                    <a:pt x="241" y="262"/>
                  </a:lnTo>
                  <a:lnTo>
                    <a:pt x="239" y="269"/>
                  </a:lnTo>
                  <a:lnTo>
                    <a:pt x="239" y="270"/>
                  </a:lnTo>
                  <a:lnTo>
                    <a:pt x="236" y="269"/>
                  </a:lnTo>
                  <a:lnTo>
                    <a:pt x="234" y="267"/>
                  </a:lnTo>
                  <a:lnTo>
                    <a:pt x="232" y="267"/>
                  </a:lnTo>
                  <a:lnTo>
                    <a:pt x="230" y="268"/>
                  </a:lnTo>
                  <a:lnTo>
                    <a:pt x="229" y="270"/>
                  </a:lnTo>
                  <a:lnTo>
                    <a:pt x="227" y="270"/>
                  </a:lnTo>
                  <a:lnTo>
                    <a:pt x="225" y="270"/>
                  </a:lnTo>
                  <a:lnTo>
                    <a:pt x="222" y="269"/>
                  </a:lnTo>
                  <a:lnTo>
                    <a:pt x="219" y="269"/>
                  </a:lnTo>
                  <a:lnTo>
                    <a:pt x="219" y="269"/>
                  </a:lnTo>
                  <a:lnTo>
                    <a:pt x="220" y="272"/>
                  </a:lnTo>
                  <a:lnTo>
                    <a:pt x="220" y="275"/>
                  </a:lnTo>
                  <a:lnTo>
                    <a:pt x="220" y="276"/>
                  </a:lnTo>
                  <a:lnTo>
                    <a:pt x="219" y="276"/>
                  </a:lnTo>
                  <a:lnTo>
                    <a:pt x="217" y="278"/>
                  </a:lnTo>
                  <a:lnTo>
                    <a:pt x="216" y="278"/>
                  </a:lnTo>
                  <a:lnTo>
                    <a:pt x="214" y="278"/>
                  </a:lnTo>
                  <a:lnTo>
                    <a:pt x="211" y="276"/>
                  </a:lnTo>
                  <a:lnTo>
                    <a:pt x="209" y="276"/>
                  </a:lnTo>
                  <a:lnTo>
                    <a:pt x="207" y="277"/>
                  </a:lnTo>
                  <a:lnTo>
                    <a:pt x="206" y="278"/>
                  </a:lnTo>
                  <a:lnTo>
                    <a:pt x="206" y="279"/>
                  </a:lnTo>
                  <a:lnTo>
                    <a:pt x="205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1" y="288"/>
                  </a:lnTo>
                  <a:lnTo>
                    <a:pt x="200" y="288"/>
                  </a:lnTo>
                  <a:lnTo>
                    <a:pt x="198" y="288"/>
                  </a:lnTo>
                  <a:lnTo>
                    <a:pt x="190" y="290"/>
                  </a:lnTo>
                  <a:lnTo>
                    <a:pt x="189" y="290"/>
                  </a:lnTo>
                  <a:lnTo>
                    <a:pt x="186" y="290"/>
                  </a:lnTo>
                  <a:lnTo>
                    <a:pt x="184" y="290"/>
                  </a:lnTo>
                  <a:lnTo>
                    <a:pt x="183" y="290"/>
                  </a:lnTo>
                  <a:lnTo>
                    <a:pt x="179" y="288"/>
                  </a:lnTo>
                  <a:lnTo>
                    <a:pt x="176" y="288"/>
                  </a:lnTo>
                  <a:lnTo>
                    <a:pt x="176" y="289"/>
                  </a:lnTo>
                  <a:lnTo>
                    <a:pt x="175" y="292"/>
                  </a:lnTo>
                  <a:lnTo>
                    <a:pt x="173" y="294"/>
                  </a:lnTo>
                  <a:lnTo>
                    <a:pt x="170" y="298"/>
                  </a:lnTo>
                  <a:lnTo>
                    <a:pt x="169" y="304"/>
                  </a:lnTo>
                  <a:lnTo>
                    <a:pt x="169" y="308"/>
                  </a:lnTo>
                  <a:lnTo>
                    <a:pt x="167" y="312"/>
                  </a:lnTo>
                  <a:lnTo>
                    <a:pt x="167" y="314"/>
                  </a:lnTo>
                  <a:lnTo>
                    <a:pt x="168" y="324"/>
                  </a:lnTo>
                  <a:lnTo>
                    <a:pt x="168" y="325"/>
                  </a:lnTo>
                  <a:lnTo>
                    <a:pt x="167" y="326"/>
                  </a:lnTo>
                  <a:lnTo>
                    <a:pt x="165" y="326"/>
                  </a:lnTo>
                  <a:lnTo>
                    <a:pt x="162" y="327"/>
                  </a:lnTo>
                  <a:lnTo>
                    <a:pt x="160" y="328"/>
                  </a:lnTo>
                  <a:lnTo>
                    <a:pt x="160" y="328"/>
                  </a:lnTo>
                  <a:lnTo>
                    <a:pt x="157" y="328"/>
                  </a:lnTo>
                  <a:lnTo>
                    <a:pt x="156" y="328"/>
                  </a:lnTo>
                  <a:lnTo>
                    <a:pt x="156" y="328"/>
                  </a:lnTo>
                  <a:lnTo>
                    <a:pt x="159" y="333"/>
                  </a:lnTo>
                  <a:lnTo>
                    <a:pt x="161" y="335"/>
                  </a:lnTo>
                  <a:lnTo>
                    <a:pt x="163" y="335"/>
                  </a:lnTo>
                  <a:lnTo>
                    <a:pt x="164" y="335"/>
                  </a:lnTo>
                  <a:lnTo>
                    <a:pt x="164" y="336"/>
                  </a:lnTo>
                  <a:lnTo>
                    <a:pt x="165" y="338"/>
                  </a:lnTo>
                  <a:lnTo>
                    <a:pt x="167" y="342"/>
                  </a:lnTo>
                  <a:lnTo>
                    <a:pt x="167" y="346"/>
                  </a:lnTo>
                  <a:lnTo>
                    <a:pt x="166" y="349"/>
                  </a:lnTo>
                  <a:lnTo>
                    <a:pt x="167" y="351"/>
                  </a:lnTo>
                  <a:lnTo>
                    <a:pt x="167" y="351"/>
                  </a:lnTo>
                  <a:lnTo>
                    <a:pt x="169" y="354"/>
                  </a:lnTo>
                  <a:lnTo>
                    <a:pt x="173" y="358"/>
                  </a:lnTo>
                  <a:lnTo>
                    <a:pt x="177" y="364"/>
                  </a:lnTo>
                  <a:lnTo>
                    <a:pt x="181" y="368"/>
                  </a:lnTo>
                  <a:lnTo>
                    <a:pt x="183" y="371"/>
                  </a:lnTo>
                  <a:lnTo>
                    <a:pt x="189" y="376"/>
                  </a:lnTo>
                  <a:lnTo>
                    <a:pt x="189" y="379"/>
                  </a:lnTo>
                  <a:lnTo>
                    <a:pt x="190" y="384"/>
                  </a:lnTo>
                  <a:lnTo>
                    <a:pt x="191" y="386"/>
                  </a:lnTo>
                  <a:lnTo>
                    <a:pt x="192" y="389"/>
                  </a:lnTo>
                  <a:lnTo>
                    <a:pt x="193" y="391"/>
                  </a:lnTo>
                  <a:lnTo>
                    <a:pt x="195" y="396"/>
                  </a:lnTo>
                  <a:lnTo>
                    <a:pt x="196" y="397"/>
                  </a:lnTo>
                  <a:lnTo>
                    <a:pt x="200" y="394"/>
                  </a:lnTo>
                  <a:lnTo>
                    <a:pt x="201" y="394"/>
                  </a:lnTo>
                  <a:lnTo>
                    <a:pt x="202" y="396"/>
                  </a:lnTo>
                  <a:lnTo>
                    <a:pt x="202" y="398"/>
                  </a:lnTo>
                  <a:lnTo>
                    <a:pt x="201" y="399"/>
                  </a:lnTo>
                  <a:lnTo>
                    <a:pt x="200" y="401"/>
                  </a:lnTo>
                  <a:lnTo>
                    <a:pt x="193" y="405"/>
                  </a:lnTo>
                  <a:lnTo>
                    <a:pt x="192" y="409"/>
                  </a:lnTo>
                  <a:lnTo>
                    <a:pt x="192" y="414"/>
                  </a:lnTo>
                  <a:lnTo>
                    <a:pt x="192" y="421"/>
                  </a:lnTo>
                  <a:lnTo>
                    <a:pt x="192" y="425"/>
                  </a:lnTo>
                  <a:lnTo>
                    <a:pt x="192" y="426"/>
                  </a:lnTo>
                  <a:lnTo>
                    <a:pt x="192" y="427"/>
                  </a:lnTo>
                  <a:lnTo>
                    <a:pt x="189" y="427"/>
                  </a:lnTo>
                  <a:lnTo>
                    <a:pt x="185" y="429"/>
                  </a:lnTo>
                  <a:lnTo>
                    <a:pt x="184" y="429"/>
                  </a:lnTo>
                  <a:lnTo>
                    <a:pt x="183" y="431"/>
                  </a:lnTo>
                  <a:lnTo>
                    <a:pt x="181" y="432"/>
                  </a:lnTo>
                  <a:lnTo>
                    <a:pt x="181" y="433"/>
                  </a:lnTo>
                  <a:lnTo>
                    <a:pt x="181" y="438"/>
                  </a:lnTo>
                  <a:lnTo>
                    <a:pt x="183" y="443"/>
                  </a:lnTo>
                  <a:lnTo>
                    <a:pt x="185" y="447"/>
                  </a:lnTo>
                  <a:lnTo>
                    <a:pt x="187" y="450"/>
                  </a:lnTo>
                  <a:lnTo>
                    <a:pt x="190" y="454"/>
                  </a:lnTo>
                  <a:lnTo>
                    <a:pt x="192" y="457"/>
                  </a:lnTo>
                  <a:lnTo>
                    <a:pt x="197" y="462"/>
                  </a:lnTo>
                  <a:lnTo>
                    <a:pt x="203" y="467"/>
                  </a:lnTo>
                  <a:lnTo>
                    <a:pt x="206" y="470"/>
                  </a:lnTo>
                  <a:lnTo>
                    <a:pt x="208" y="475"/>
                  </a:lnTo>
                  <a:lnTo>
                    <a:pt x="209" y="478"/>
                  </a:lnTo>
                  <a:lnTo>
                    <a:pt x="210" y="482"/>
                  </a:lnTo>
                  <a:lnTo>
                    <a:pt x="211" y="484"/>
                  </a:lnTo>
                  <a:lnTo>
                    <a:pt x="211" y="492"/>
                  </a:lnTo>
                  <a:lnTo>
                    <a:pt x="209" y="494"/>
                  </a:lnTo>
                  <a:lnTo>
                    <a:pt x="209" y="496"/>
                  </a:lnTo>
                  <a:lnTo>
                    <a:pt x="209" y="499"/>
                  </a:lnTo>
                  <a:lnTo>
                    <a:pt x="211" y="501"/>
                  </a:lnTo>
                  <a:lnTo>
                    <a:pt x="211" y="503"/>
                  </a:lnTo>
                  <a:lnTo>
                    <a:pt x="212" y="508"/>
                  </a:lnTo>
                  <a:lnTo>
                    <a:pt x="214" y="511"/>
                  </a:lnTo>
                  <a:lnTo>
                    <a:pt x="217" y="513"/>
                  </a:lnTo>
                  <a:lnTo>
                    <a:pt x="218" y="514"/>
                  </a:lnTo>
                  <a:lnTo>
                    <a:pt x="217" y="516"/>
                  </a:lnTo>
                  <a:lnTo>
                    <a:pt x="218" y="519"/>
                  </a:lnTo>
                  <a:lnTo>
                    <a:pt x="218" y="521"/>
                  </a:lnTo>
                  <a:lnTo>
                    <a:pt x="219" y="525"/>
                  </a:lnTo>
                  <a:lnTo>
                    <a:pt x="221" y="528"/>
                  </a:lnTo>
                  <a:lnTo>
                    <a:pt x="224" y="537"/>
                  </a:lnTo>
                  <a:lnTo>
                    <a:pt x="224" y="538"/>
                  </a:lnTo>
                  <a:lnTo>
                    <a:pt x="223" y="540"/>
                  </a:lnTo>
                  <a:lnTo>
                    <a:pt x="221" y="542"/>
                  </a:lnTo>
                  <a:lnTo>
                    <a:pt x="220" y="542"/>
                  </a:lnTo>
                  <a:lnTo>
                    <a:pt x="218" y="544"/>
                  </a:lnTo>
                  <a:lnTo>
                    <a:pt x="216" y="549"/>
                  </a:lnTo>
                  <a:lnTo>
                    <a:pt x="211" y="558"/>
                  </a:lnTo>
                  <a:lnTo>
                    <a:pt x="206" y="564"/>
                  </a:lnTo>
                  <a:lnTo>
                    <a:pt x="202" y="568"/>
                  </a:lnTo>
                  <a:lnTo>
                    <a:pt x="199" y="570"/>
                  </a:lnTo>
                  <a:lnTo>
                    <a:pt x="198" y="571"/>
                  </a:lnTo>
                  <a:lnTo>
                    <a:pt x="198" y="572"/>
                  </a:lnTo>
                  <a:lnTo>
                    <a:pt x="198" y="575"/>
                  </a:lnTo>
                  <a:lnTo>
                    <a:pt x="198" y="579"/>
                  </a:lnTo>
                  <a:lnTo>
                    <a:pt x="198" y="581"/>
                  </a:lnTo>
                  <a:lnTo>
                    <a:pt x="197" y="583"/>
                  </a:lnTo>
                  <a:lnTo>
                    <a:pt x="196" y="586"/>
                  </a:lnTo>
                  <a:lnTo>
                    <a:pt x="195" y="586"/>
                  </a:lnTo>
                  <a:lnTo>
                    <a:pt x="192" y="591"/>
                  </a:lnTo>
                  <a:lnTo>
                    <a:pt x="191" y="588"/>
                  </a:lnTo>
                  <a:lnTo>
                    <a:pt x="190" y="586"/>
                  </a:lnTo>
                  <a:lnTo>
                    <a:pt x="191" y="581"/>
                  </a:lnTo>
                  <a:lnTo>
                    <a:pt x="189" y="571"/>
                  </a:lnTo>
                  <a:lnTo>
                    <a:pt x="190" y="570"/>
                  </a:lnTo>
                  <a:lnTo>
                    <a:pt x="192" y="569"/>
                  </a:lnTo>
                  <a:lnTo>
                    <a:pt x="194" y="565"/>
                  </a:lnTo>
                  <a:lnTo>
                    <a:pt x="196" y="561"/>
                  </a:lnTo>
                  <a:lnTo>
                    <a:pt x="196" y="557"/>
                  </a:lnTo>
                  <a:lnTo>
                    <a:pt x="198" y="553"/>
                  </a:lnTo>
                  <a:lnTo>
                    <a:pt x="197" y="551"/>
                  </a:lnTo>
                  <a:lnTo>
                    <a:pt x="197" y="548"/>
                  </a:lnTo>
                  <a:lnTo>
                    <a:pt x="198" y="545"/>
                  </a:lnTo>
                  <a:lnTo>
                    <a:pt x="198" y="543"/>
                  </a:lnTo>
                  <a:lnTo>
                    <a:pt x="199" y="541"/>
                  </a:lnTo>
                  <a:lnTo>
                    <a:pt x="201" y="539"/>
                  </a:lnTo>
                  <a:lnTo>
                    <a:pt x="201" y="538"/>
                  </a:lnTo>
                  <a:lnTo>
                    <a:pt x="200" y="537"/>
                  </a:lnTo>
                  <a:lnTo>
                    <a:pt x="196" y="540"/>
                  </a:lnTo>
                  <a:lnTo>
                    <a:pt x="195" y="539"/>
                  </a:lnTo>
                  <a:lnTo>
                    <a:pt x="194" y="536"/>
                  </a:lnTo>
                  <a:lnTo>
                    <a:pt x="195" y="535"/>
                  </a:lnTo>
                  <a:lnTo>
                    <a:pt x="195" y="533"/>
                  </a:lnTo>
                  <a:lnTo>
                    <a:pt x="196" y="532"/>
                  </a:lnTo>
                  <a:lnTo>
                    <a:pt x="196" y="529"/>
                  </a:lnTo>
                  <a:lnTo>
                    <a:pt x="195" y="527"/>
                  </a:lnTo>
                  <a:lnTo>
                    <a:pt x="196" y="524"/>
                  </a:lnTo>
                  <a:lnTo>
                    <a:pt x="194" y="524"/>
                  </a:lnTo>
                  <a:lnTo>
                    <a:pt x="194" y="523"/>
                  </a:lnTo>
                  <a:lnTo>
                    <a:pt x="194" y="521"/>
                  </a:lnTo>
                  <a:lnTo>
                    <a:pt x="196" y="520"/>
                  </a:lnTo>
                  <a:lnTo>
                    <a:pt x="194" y="517"/>
                  </a:lnTo>
                  <a:lnTo>
                    <a:pt x="195" y="514"/>
                  </a:lnTo>
                  <a:lnTo>
                    <a:pt x="195" y="510"/>
                  </a:lnTo>
                  <a:lnTo>
                    <a:pt x="195" y="507"/>
                  </a:lnTo>
                  <a:lnTo>
                    <a:pt x="195" y="505"/>
                  </a:lnTo>
                  <a:lnTo>
                    <a:pt x="194" y="500"/>
                  </a:lnTo>
                  <a:lnTo>
                    <a:pt x="193" y="495"/>
                  </a:lnTo>
                  <a:lnTo>
                    <a:pt x="190" y="490"/>
                  </a:lnTo>
                  <a:lnTo>
                    <a:pt x="188" y="485"/>
                  </a:lnTo>
                  <a:lnTo>
                    <a:pt x="183" y="477"/>
                  </a:lnTo>
                  <a:lnTo>
                    <a:pt x="183" y="474"/>
                  </a:lnTo>
                  <a:lnTo>
                    <a:pt x="183" y="471"/>
                  </a:lnTo>
                  <a:lnTo>
                    <a:pt x="181" y="470"/>
                  </a:lnTo>
                  <a:lnTo>
                    <a:pt x="180" y="479"/>
                  </a:lnTo>
                  <a:lnTo>
                    <a:pt x="179" y="478"/>
                  </a:lnTo>
                  <a:lnTo>
                    <a:pt x="178" y="472"/>
                  </a:lnTo>
                  <a:lnTo>
                    <a:pt x="178" y="469"/>
                  </a:lnTo>
                  <a:lnTo>
                    <a:pt x="178" y="464"/>
                  </a:lnTo>
                  <a:lnTo>
                    <a:pt x="175" y="459"/>
                  </a:lnTo>
                  <a:lnTo>
                    <a:pt x="174" y="454"/>
                  </a:lnTo>
                  <a:lnTo>
                    <a:pt x="173" y="449"/>
                  </a:lnTo>
                  <a:lnTo>
                    <a:pt x="173" y="447"/>
                  </a:lnTo>
                  <a:lnTo>
                    <a:pt x="176" y="449"/>
                  </a:lnTo>
                  <a:lnTo>
                    <a:pt x="173" y="445"/>
                  </a:lnTo>
                  <a:lnTo>
                    <a:pt x="171" y="446"/>
                  </a:lnTo>
                  <a:lnTo>
                    <a:pt x="170" y="442"/>
                  </a:lnTo>
                  <a:lnTo>
                    <a:pt x="169" y="432"/>
                  </a:lnTo>
                  <a:lnTo>
                    <a:pt x="168" y="428"/>
                  </a:lnTo>
                  <a:lnTo>
                    <a:pt x="168" y="425"/>
                  </a:lnTo>
                  <a:lnTo>
                    <a:pt x="167" y="410"/>
                  </a:lnTo>
                  <a:lnTo>
                    <a:pt x="163" y="406"/>
                  </a:lnTo>
                  <a:lnTo>
                    <a:pt x="164" y="402"/>
                  </a:lnTo>
                  <a:lnTo>
                    <a:pt x="164" y="399"/>
                  </a:lnTo>
                  <a:lnTo>
                    <a:pt x="164" y="393"/>
                  </a:lnTo>
                  <a:lnTo>
                    <a:pt x="165" y="390"/>
                  </a:lnTo>
                  <a:lnTo>
                    <a:pt x="167" y="389"/>
                  </a:lnTo>
                  <a:lnTo>
                    <a:pt x="165" y="390"/>
                  </a:lnTo>
                  <a:lnTo>
                    <a:pt x="164" y="390"/>
                  </a:lnTo>
                  <a:lnTo>
                    <a:pt x="160" y="390"/>
                  </a:lnTo>
                  <a:lnTo>
                    <a:pt x="156" y="390"/>
                  </a:lnTo>
                  <a:lnTo>
                    <a:pt x="155" y="386"/>
                  </a:lnTo>
                  <a:lnTo>
                    <a:pt x="153" y="384"/>
                  </a:lnTo>
                  <a:lnTo>
                    <a:pt x="151" y="379"/>
                  </a:lnTo>
                  <a:lnTo>
                    <a:pt x="151" y="374"/>
                  </a:lnTo>
                  <a:lnTo>
                    <a:pt x="151" y="373"/>
                  </a:lnTo>
                  <a:lnTo>
                    <a:pt x="148" y="370"/>
                  </a:lnTo>
                  <a:lnTo>
                    <a:pt x="147" y="369"/>
                  </a:lnTo>
                  <a:lnTo>
                    <a:pt x="144" y="366"/>
                  </a:lnTo>
                  <a:lnTo>
                    <a:pt x="140" y="363"/>
                  </a:lnTo>
                  <a:lnTo>
                    <a:pt x="142" y="364"/>
                  </a:lnTo>
                  <a:lnTo>
                    <a:pt x="142" y="366"/>
                  </a:lnTo>
                  <a:lnTo>
                    <a:pt x="140" y="369"/>
                  </a:lnTo>
                  <a:lnTo>
                    <a:pt x="142" y="374"/>
                  </a:lnTo>
                  <a:lnTo>
                    <a:pt x="141" y="378"/>
                  </a:lnTo>
                  <a:lnTo>
                    <a:pt x="139" y="382"/>
                  </a:lnTo>
                  <a:lnTo>
                    <a:pt x="138" y="385"/>
                  </a:lnTo>
                  <a:lnTo>
                    <a:pt x="133" y="389"/>
                  </a:lnTo>
                  <a:lnTo>
                    <a:pt x="130" y="391"/>
                  </a:lnTo>
                  <a:lnTo>
                    <a:pt x="128" y="391"/>
                  </a:lnTo>
                  <a:lnTo>
                    <a:pt x="126" y="390"/>
                  </a:lnTo>
                  <a:lnTo>
                    <a:pt x="123" y="388"/>
                  </a:lnTo>
                  <a:lnTo>
                    <a:pt x="122" y="386"/>
                  </a:lnTo>
                  <a:lnTo>
                    <a:pt x="122" y="383"/>
                  </a:lnTo>
                  <a:lnTo>
                    <a:pt x="121" y="382"/>
                  </a:lnTo>
                  <a:lnTo>
                    <a:pt x="121" y="383"/>
                  </a:lnTo>
                  <a:lnTo>
                    <a:pt x="122" y="387"/>
                  </a:lnTo>
                  <a:lnTo>
                    <a:pt x="122" y="389"/>
                  </a:lnTo>
                  <a:lnTo>
                    <a:pt x="124" y="393"/>
                  </a:lnTo>
                  <a:lnTo>
                    <a:pt x="124" y="394"/>
                  </a:lnTo>
                  <a:lnTo>
                    <a:pt x="119" y="396"/>
                  </a:lnTo>
                  <a:lnTo>
                    <a:pt x="117" y="396"/>
                  </a:lnTo>
                  <a:lnTo>
                    <a:pt x="116" y="396"/>
                  </a:lnTo>
                  <a:lnTo>
                    <a:pt x="116" y="398"/>
                  </a:lnTo>
                  <a:lnTo>
                    <a:pt x="115" y="399"/>
                  </a:lnTo>
                  <a:lnTo>
                    <a:pt x="108" y="401"/>
                  </a:lnTo>
                  <a:lnTo>
                    <a:pt x="106" y="404"/>
                  </a:lnTo>
                  <a:lnTo>
                    <a:pt x="105" y="407"/>
                  </a:lnTo>
                  <a:lnTo>
                    <a:pt x="101" y="412"/>
                  </a:lnTo>
                  <a:lnTo>
                    <a:pt x="96" y="415"/>
                  </a:lnTo>
                  <a:lnTo>
                    <a:pt x="95" y="415"/>
                  </a:lnTo>
                  <a:lnTo>
                    <a:pt x="94" y="414"/>
                  </a:lnTo>
                  <a:lnTo>
                    <a:pt x="94" y="410"/>
                  </a:lnTo>
                  <a:lnTo>
                    <a:pt x="96" y="407"/>
                  </a:lnTo>
                  <a:lnTo>
                    <a:pt x="95" y="404"/>
                  </a:lnTo>
                  <a:lnTo>
                    <a:pt x="94" y="405"/>
                  </a:lnTo>
                  <a:lnTo>
                    <a:pt x="91" y="410"/>
                  </a:lnTo>
                  <a:lnTo>
                    <a:pt x="90" y="412"/>
                  </a:lnTo>
                  <a:lnTo>
                    <a:pt x="87" y="412"/>
                  </a:lnTo>
                  <a:lnTo>
                    <a:pt x="83" y="412"/>
                  </a:lnTo>
                  <a:lnTo>
                    <a:pt x="81" y="407"/>
                  </a:lnTo>
                  <a:lnTo>
                    <a:pt x="81" y="405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1"/>
                  </a:lnTo>
                  <a:lnTo>
                    <a:pt x="80" y="404"/>
                  </a:lnTo>
                  <a:lnTo>
                    <a:pt x="80" y="405"/>
                  </a:lnTo>
                  <a:lnTo>
                    <a:pt x="79" y="407"/>
                  </a:lnTo>
                  <a:lnTo>
                    <a:pt x="74" y="410"/>
                  </a:lnTo>
                  <a:lnTo>
                    <a:pt x="74" y="407"/>
                  </a:lnTo>
                  <a:lnTo>
                    <a:pt x="74" y="405"/>
                  </a:lnTo>
                  <a:lnTo>
                    <a:pt x="75" y="402"/>
                  </a:lnTo>
                  <a:lnTo>
                    <a:pt x="75" y="399"/>
                  </a:lnTo>
                  <a:lnTo>
                    <a:pt x="76" y="394"/>
                  </a:lnTo>
                  <a:lnTo>
                    <a:pt x="76" y="393"/>
                  </a:lnTo>
                  <a:lnTo>
                    <a:pt x="75" y="391"/>
                  </a:lnTo>
                  <a:lnTo>
                    <a:pt x="75" y="393"/>
                  </a:lnTo>
                  <a:lnTo>
                    <a:pt x="74" y="396"/>
                  </a:lnTo>
                  <a:lnTo>
                    <a:pt x="74" y="397"/>
                  </a:lnTo>
                  <a:lnTo>
                    <a:pt x="72" y="398"/>
                  </a:lnTo>
                  <a:lnTo>
                    <a:pt x="69" y="401"/>
                  </a:lnTo>
                  <a:lnTo>
                    <a:pt x="68" y="404"/>
                  </a:lnTo>
                  <a:lnTo>
                    <a:pt x="63" y="407"/>
                  </a:lnTo>
                  <a:lnTo>
                    <a:pt x="61" y="406"/>
                  </a:lnTo>
                  <a:lnTo>
                    <a:pt x="61" y="403"/>
                  </a:lnTo>
                  <a:lnTo>
                    <a:pt x="63" y="391"/>
                  </a:lnTo>
                  <a:lnTo>
                    <a:pt x="64" y="389"/>
                  </a:lnTo>
                  <a:lnTo>
                    <a:pt x="65" y="386"/>
                  </a:lnTo>
                  <a:lnTo>
                    <a:pt x="66" y="380"/>
                  </a:lnTo>
                  <a:lnTo>
                    <a:pt x="68" y="377"/>
                  </a:lnTo>
                  <a:lnTo>
                    <a:pt x="69" y="371"/>
                  </a:lnTo>
                  <a:lnTo>
                    <a:pt x="69" y="370"/>
                  </a:lnTo>
                  <a:lnTo>
                    <a:pt x="71" y="366"/>
                  </a:lnTo>
                  <a:lnTo>
                    <a:pt x="72" y="358"/>
                  </a:lnTo>
                  <a:lnTo>
                    <a:pt x="71" y="353"/>
                  </a:lnTo>
                  <a:lnTo>
                    <a:pt x="69" y="349"/>
                  </a:lnTo>
                  <a:lnTo>
                    <a:pt x="68" y="338"/>
                  </a:lnTo>
                  <a:lnTo>
                    <a:pt x="63" y="328"/>
                  </a:lnTo>
                  <a:lnTo>
                    <a:pt x="62" y="325"/>
                  </a:lnTo>
                  <a:lnTo>
                    <a:pt x="59" y="321"/>
                  </a:lnTo>
                  <a:lnTo>
                    <a:pt x="62" y="321"/>
                  </a:lnTo>
                  <a:lnTo>
                    <a:pt x="57" y="317"/>
                  </a:lnTo>
                  <a:lnTo>
                    <a:pt x="57" y="316"/>
                  </a:lnTo>
                  <a:lnTo>
                    <a:pt x="55" y="308"/>
                  </a:lnTo>
                  <a:lnTo>
                    <a:pt x="56" y="303"/>
                  </a:lnTo>
                  <a:lnTo>
                    <a:pt x="55" y="304"/>
                  </a:lnTo>
                  <a:lnTo>
                    <a:pt x="55" y="306"/>
                  </a:lnTo>
                  <a:lnTo>
                    <a:pt x="53" y="308"/>
                  </a:lnTo>
                  <a:lnTo>
                    <a:pt x="53" y="312"/>
                  </a:lnTo>
                  <a:lnTo>
                    <a:pt x="53" y="314"/>
                  </a:lnTo>
                  <a:lnTo>
                    <a:pt x="52" y="316"/>
                  </a:lnTo>
                  <a:lnTo>
                    <a:pt x="49" y="314"/>
                  </a:lnTo>
                  <a:lnTo>
                    <a:pt x="45" y="311"/>
                  </a:lnTo>
                  <a:lnTo>
                    <a:pt x="42" y="306"/>
                  </a:lnTo>
                  <a:lnTo>
                    <a:pt x="39" y="300"/>
                  </a:lnTo>
                  <a:lnTo>
                    <a:pt x="40" y="300"/>
                  </a:lnTo>
                  <a:lnTo>
                    <a:pt x="42" y="300"/>
                  </a:lnTo>
                  <a:lnTo>
                    <a:pt x="46" y="304"/>
                  </a:lnTo>
                  <a:lnTo>
                    <a:pt x="49" y="305"/>
                  </a:lnTo>
                  <a:lnTo>
                    <a:pt x="51" y="303"/>
                  </a:lnTo>
                  <a:lnTo>
                    <a:pt x="53" y="301"/>
                  </a:lnTo>
                  <a:lnTo>
                    <a:pt x="54" y="299"/>
                  </a:lnTo>
                  <a:lnTo>
                    <a:pt x="53" y="297"/>
                  </a:lnTo>
                  <a:lnTo>
                    <a:pt x="51" y="296"/>
                  </a:lnTo>
                  <a:lnTo>
                    <a:pt x="50" y="295"/>
                  </a:lnTo>
                  <a:lnTo>
                    <a:pt x="47" y="293"/>
                  </a:lnTo>
                  <a:lnTo>
                    <a:pt x="47" y="292"/>
                  </a:lnTo>
                  <a:lnTo>
                    <a:pt x="47" y="290"/>
                  </a:lnTo>
                  <a:lnTo>
                    <a:pt x="44" y="289"/>
                  </a:lnTo>
                  <a:lnTo>
                    <a:pt x="42" y="288"/>
                  </a:lnTo>
                  <a:lnTo>
                    <a:pt x="44" y="285"/>
                  </a:lnTo>
                  <a:lnTo>
                    <a:pt x="45" y="283"/>
                  </a:lnTo>
                  <a:lnTo>
                    <a:pt x="42" y="283"/>
                  </a:lnTo>
                  <a:lnTo>
                    <a:pt x="38" y="280"/>
                  </a:lnTo>
                  <a:lnTo>
                    <a:pt x="36" y="279"/>
                  </a:lnTo>
                  <a:lnTo>
                    <a:pt x="35" y="278"/>
                  </a:lnTo>
                  <a:lnTo>
                    <a:pt x="32" y="278"/>
                  </a:lnTo>
                  <a:lnTo>
                    <a:pt x="29" y="279"/>
                  </a:lnTo>
                  <a:lnTo>
                    <a:pt x="30" y="284"/>
                  </a:lnTo>
                  <a:lnTo>
                    <a:pt x="30" y="285"/>
                  </a:lnTo>
                  <a:lnTo>
                    <a:pt x="28" y="285"/>
                  </a:lnTo>
                  <a:lnTo>
                    <a:pt x="24" y="278"/>
                  </a:lnTo>
                  <a:lnTo>
                    <a:pt x="25" y="276"/>
                  </a:lnTo>
                  <a:lnTo>
                    <a:pt x="27" y="275"/>
                  </a:lnTo>
                  <a:lnTo>
                    <a:pt x="27" y="275"/>
                  </a:lnTo>
                  <a:lnTo>
                    <a:pt x="25" y="275"/>
                  </a:lnTo>
                  <a:lnTo>
                    <a:pt x="26" y="269"/>
                  </a:lnTo>
                  <a:lnTo>
                    <a:pt x="25" y="267"/>
                  </a:lnTo>
                  <a:lnTo>
                    <a:pt x="25" y="269"/>
                  </a:lnTo>
                  <a:lnTo>
                    <a:pt x="24" y="271"/>
                  </a:lnTo>
                  <a:lnTo>
                    <a:pt x="20" y="276"/>
                  </a:lnTo>
                  <a:lnTo>
                    <a:pt x="19" y="275"/>
                  </a:lnTo>
                  <a:lnTo>
                    <a:pt x="18" y="273"/>
                  </a:lnTo>
                  <a:lnTo>
                    <a:pt x="19" y="272"/>
                  </a:lnTo>
                  <a:lnTo>
                    <a:pt x="20" y="271"/>
                  </a:lnTo>
                  <a:lnTo>
                    <a:pt x="21" y="270"/>
                  </a:lnTo>
                  <a:lnTo>
                    <a:pt x="20" y="267"/>
                  </a:lnTo>
                  <a:lnTo>
                    <a:pt x="18" y="265"/>
                  </a:lnTo>
                  <a:lnTo>
                    <a:pt x="16" y="262"/>
                  </a:lnTo>
                  <a:lnTo>
                    <a:pt x="16" y="262"/>
                  </a:lnTo>
                  <a:lnTo>
                    <a:pt x="16" y="266"/>
                  </a:lnTo>
                  <a:lnTo>
                    <a:pt x="16" y="271"/>
                  </a:lnTo>
                  <a:lnTo>
                    <a:pt x="12" y="265"/>
                  </a:lnTo>
                  <a:lnTo>
                    <a:pt x="5" y="258"/>
                  </a:lnTo>
                  <a:lnTo>
                    <a:pt x="4" y="255"/>
                  </a:lnTo>
                  <a:lnTo>
                    <a:pt x="3" y="253"/>
                  </a:lnTo>
                  <a:lnTo>
                    <a:pt x="3" y="251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9"/>
                  </a:lnTo>
                  <a:lnTo>
                    <a:pt x="0" y="237"/>
                  </a:lnTo>
                  <a:lnTo>
                    <a:pt x="3" y="234"/>
                  </a:lnTo>
                  <a:lnTo>
                    <a:pt x="4" y="234"/>
                  </a:lnTo>
                  <a:lnTo>
                    <a:pt x="5" y="235"/>
                  </a:lnTo>
                  <a:lnTo>
                    <a:pt x="8" y="237"/>
                  </a:lnTo>
                  <a:lnTo>
                    <a:pt x="10" y="238"/>
                  </a:lnTo>
                  <a:lnTo>
                    <a:pt x="11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3" y="237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3" y="216"/>
                  </a:lnTo>
                  <a:lnTo>
                    <a:pt x="14" y="215"/>
                  </a:lnTo>
                  <a:lnTo>
                    <a:pt x="14" y="213"/>
                  </a:lnTo>
                  <a:lnTo>
                    <a:pt x="15" y="212"/>
                  </a:lnTo>
                  <a:lnTo>
                    <a:pt x="16" y="212"/>
                  </a:lnTo>
                  <a:lnTo>
                    <a:pt x="17" y="213"/>
                  </a:lnTo>
                  <a:lnTo>
                    <a:pt x="20" y="216"/>
                  </a:lnTo>
                  <a:lnTo>
                    <a:pt x="22" y="217"/>
                  </a:lnTo>
                  <a:lnTo>
                    <a:pt x="23" y="216"/>
                  </a:lnTo>
                  <a:lnTo>
                    <a:pt x="25" y="211"/>
                  </a:lnTo>
                  <a:lnTo>
                    <a:pt x="25" y="210"/>
                  </a:lnTo>
                  <a:lnTo>
                    <a:pt x="27" y="209"/>
                  </a:lnTo>
                  <a:lnTo>
                    <a:pt x="28" y="209"/>
                  </a:lnTo>
                  <a:lnTo>
                    <a:pt x="29" y="209"/>
                  </a:lnTo>
                  <a:lnTo>
                    <a:pt x="29" y="207"/>
                  </a:lnTo>
                  <a:lnTo>
                    <a:pt x="29" y="204"/>
                  </a:lnTo>
                  <a:lnTo>
                    <a:pt x="27" y="198"/>
                  </a:lnTo>
                  <a:lnTo>
                    <a:pt x="27" y="196"/>
                  </a:lnTo>
                  <a:lnTo>
                    <a:pt x="27" y="193"/>
                  </a:lnTo>
                  <a:lnTo>
                    <a:pt x="28" y="190"/>
                  </a:lnTo>
                  <a:lnTo>
                    <a:pt x="29" y="186"/>
                  </a:lnTo>
                  <a:lnTo>
                    <a:pt x="29" y="184"/>
                  </a:lnTo>
                  <a:lnTo>
                    <a:pt x="29" y="182"/>
                  </a:lnTo>
                  <a:lnTo>
                    <a:pt x="30" y="182"/>
                  </a:lnTo>
                  <a:lnTo>
                    <a:pt x="32" y="183"/>
                  </a:lnTo>
                  <a:lnTo>
                    <a:pt x="33" y="182"/>
                  </a:lnTo>
                  <a:lnTo>
                    <a:pt x="34" y="180"/>
                  </a:lnTo>
                  <a:lnTo>
                    <a:pt x="35" y="179"/>
                  </a:lnTo>
                  <a:lnTo>
                    <a:pt x="36" y="173"/>
                  </a:lnTo>
                  <a:lnTo>
                    <a:pt x="36" y="166"/>
                  </a:lnTo>
                  <a:lnTo>
                    <a:pt x="37" y="162"/>
                  </a:lnTo>
                  <a:lnTo>
                    <a:pt x="36" y="158"/>
                  </a:lnTo>
                  <a:lnTo>
                    <a:pt x="33" y="150"/>
                  </a:lnTo>
                  <a:lnTo>
                    <a:pt x="34" y="149"/>
                  </a:lnTo>
                  <a:lnTo>
                    <a:pt x="35" y="148"/>
                  </a:lnTo>
                  <a:lnTo>
                    <a:pt x="38" y="151"/>
                  </a:lnTo>
                  <a:lnTo>
                    <a:pt x="39" y="152"/>
                  </a:lnTo>
                  <a:lnTo>
                    <a:pt x="41" y="151"/>
                  </a:lnTo>
                  <a:lnTo>
                    <a:pt x="43" y="150"/>
                  </a:lnTo>
                  <a:lnTo>
                    <a:pt x="45" y="150"/>
                  </a:lnTo>
                  <a:lnTo>
                    <a:pt x="47" y="152"/>
                  </a:lnTo>
                  <a:lnTo>
                    <a:pt x="50" y="152"/>
                  </a:lnTo>
                  <a:lnTo>
                    <a:pt x="55" y="154"/>
                  </a:lnTo>
                  <a:lnTo>
                    <a:pt x="57" y="155"/>
                  </a:lnTo>
                  <a:lnTo>
                    <a:pt x="58" y="155"/>
                  </a:lnTo>
                  <a:lnTo>
                    <a:pt x="59" y="152"/>
                  </a:lnTo>
                  <a:lnTo>
                    <a:pt x="61" y="147"/>
                  </a:lnTo>
                  <a:lnTo>
                    <a:pt x="63" y="140"/>
                  </a:lnTo>
                  <a:lnTo>
                    <a:pt x="66" y="135"/>
                  </a:lnTo>
                  <a:lnTo>
                    <a:pt x="66" y="134"/>
                  </a:lnTo>
                  <a:lnTo>
                    <a:pt x="69" y="130"/>
                  </a:lnTo>
                  <a:lnTo>
                    <a:pt x="72" y="126"/>
                  </a:lnTo>
                  <a:lnTo>
                    <a:pt x="74" y="120"/>
                  </a:lnTo>
                  <a:lnTo>
                    <a:pt x="76" y="116"/>
                  </a:lnTo>
                  <a:lnTo>
                    <a:pt x="75" y="115"/>
                  </a:lnTo>
                  <a:lnTo>
                    <a:pt x="75" y="113"/>
                  </a:lnTo>
                  <a:lnTo>
                    <a:pt x="73" y="113"/>
                  </a:lnTo>
                  <a:lnTo>
                    <a:pt x="72" y="111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2" y="107"/>
                  </a:lnTo>
                  <a:lnTo>
                    <a:pt x="73" y="104"/>
                  </a:lnTo>
                  <a:lnTo>
                    <a:pt x="75" y="103"/>
                  </a:lnTo>
                  <a:lnTo>
                    <a:pt x="78" y="100"/>
                  </a:lnTo>
                  <a:lnTo>
                    <a:pt x="80" y="98"/>
                  </a:lnTo>
                  <a:lnTo>
                    <a:pt x="83" y="94"/>
                  </a:lnTo>
                  <a:lnTo>
                    <a:pt x="85" y="92"/>
                  </a:lnTo>
                  <a:lnTo>
                    <a:pt x="85" y="87"/>
                  </a:lnTo>
                  <a:lnTo>
                    <a:pt x="86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6" y="78"/>
                  </a:lnTo>
                  <a:lnTo>
                    <a:pt x="86" y="73"/>
                  </a:lnTo>
                  <a:lnTo>
                    <a:pt x="86" y="69"/>
                  </a:lnTo>
                  <a:lnTo>
                    <a:pt x="87" y="67"/>
                  </a:lnTo>
                  <a:lnTo>
                    <a:pt x="88" y="64"/>
                  </a:lnTo>
                  <a:lnTo>
                    <a:pt x="91" y="63"/>
                  </a:lnTo>
                  <a:lnTo>
                    <a:pt x="94" y="62"/>
                  </a:lnTo>
                  <a:lnTo>
                    <a:pt x="99" y="59"/>
                  </a:lnTo>
                  <a:lnTo>
                    <a:pt x="107" y="53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4" y="47"/>
                  </a:lnTo>
                  <a:lnTo>
                    <a:pt x="116" y="43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35" y="39"/>
                  </a:lnTo>
                  <a:lnTo>
                    <a:pt x="137" y="40"/>
                  </a:lnTo>
                  <a:lnTo>
                    <a:pt x="139" y="41"/>
                  </a:lnTo>
                  <a:lnTo>
                    <a:pt x="142" y="45"/>
                  </a:lnTo>
                  <a:lnTo>
                    <a:pt x="143" y="47"/>
                  </a:lnTo>
                  <a:lnTo>
                    <a:pt x="146" y="48"/>
                  </a:lnTo>
                  <a:lnTo>
                    <a:pt x="148" y="47"/>
                  </a:lnTo>
                  <a:lnTo>
                    <a:pt x="148" y="45"/>
                  </a:lnTo>
                  <a:lnTo>
                    <a:pt x="142" y="36"/>
                  </a:lnTo>
                  <a:lnTo>
                    <a:pt x="142" y="34"/>
                  </a:lnTo>
                  <a:lnTo>
                    <a:pt x="142" y="31"/>
                  </a:lnTo>
                  <a:lnTo>
                    <a:pt x="142" y="29"/>
                  </a:lnTo>
                  <a:lnTo>
                    <a:pt x="144" y="28"/>
                  </a:lnTo>
                  <a:lnTo>
                    <a:pt x="146" y="25"/>
                  </a:lnTo>
                  <a:lnTo>
                    <a:pt x="150" y="23"/>
                  </a:lnTo>
                  <a:lnTo>
                    <a:pt x="152" y="21"/>
                  </a:lnTo>
                  <a:lnTo>
                    <a:pt x="154" y="20"/>
                  </a:lnTo>
                  <a:lnTo>
                    <a:pt x="155" y="19"/>
                  </a:lnTo>
                  <a:lnTo>
                    <a:pt x="155" y="18"/>
                  </a:lnTo>
                  <a:lnTo>
                    <a:pt x="155" y="16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58" y="5"/>
                  </a:lnTo>
                  <a:lnTo>
                    <a:pt x="159" y="2"/>
                  </a:lnTo>
                  <a:lnTo>
                    <a:pt x="160" y="1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5" y="0"/>
                  </a:lnTo>
                  <a:lnTo>
                    <a:pt x="166" y="1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70" y="5"/>
                  </a:lnTo>
                  <a:lnTo>
                    <a:pt x="171" y="5"/>
                  </a:lnTo>
                  <a:lnTo>
                    <a:pt x="172" y="5"/>
                  </a:lnTo>
                  <a:lnTo>
                    <a:pt x="173" y="6"/>
                  </a:lnTo>
                  <a:lnTo>
                    <a:pt x="176" y="10"/>
                  </a:lnTo>
                  <a:lnTo>
                    <a:pt x="177" y="11"/>
                  </a:lnTo>
                  <a:lnTo>
                    <a:pt x="178" y="12"/>
                  </a:lnTo>
                  <a:lnTo>
                    <a:pt x="179" y="15"/>
                  </a:lnTo>
                  <a:lnTo>
                    <a:pt x="179" y="18"/>
                  </a:lnTo>
                  <a:lnTo>
                    <a:pt x="183" y="29"/>
                  </a:lnTo>
                  <a:lnTo>
                    <a:pt x="184" y="31"/>
                  </a:lnTo>
                  <a:lnTo>
                    <a:pt x="184" y="32"/>
                  </a:lnTo>
                  <a:lnTo>
                    <a:pt x="185" y="32"/>
                  </a:lnTo>
                  <a:lnTo>
                    <a:pt x="187" y="31"/>
                  </a:lnTo>
                  <a:lnTo>
                    <a:pt x="187" y="29"/>
                  </a:lnTo>
                  <a:lnTo>
                    <a:pt x="189" y="29"/>
                  </a:lnTo>
                  <a:lnTo>
                    <a:pt x="190" y="29"/>
                  </a:lnTo>
                  <a:lnTo>
                    <a:pt x="194" y="31"/>
                  </a:lnTo>
                  <a:lnTo>
                    <a:pt x="195" y="32"/>
                  </a:lnTo>
                  <a:lnTo>
                    <a:pt x="196" y="37"/>
                  </a:lnTo>
                  <a:lnTo>
                    <a:pt x="196" y="43"/>
                  </a:lnTo>
                  <a:lnTo>
                    <a:pt x="195" y="45"/>
                  </a:lnTo>
                  <a:lnTo>
                    <a:pt x="196" y="50"/>
                  </a:lnTo>
                  <a:lnTo>
                    <a:pt x="197" y="55"/>
                  </a:lnTo>
                  <a:lnTo>
                    <a:pt x="198" y="58"/>
                  </a:lnTo>
                  <a:lnTo>
                    <a:pt x="198" y="61"/>
                  </a:lnTo>
                  <a:lnTo>
                    <a:pt x="197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6" y="78"/>
                  </a:lnTo>
                  <a:lnTo>
                    <a:pt x="195" y="80"/>
                  </a:lnTo>
                  <a:lnTo>
                    <a:pt x="192" y="81"/>
                  </a:lnTo>
                  <a:lnTo>
                    <a:pt x="192" y="82"/>
                  </a:lnTo>
                  <a:lnTo>
                    <a:pt x="193" y="84"/>
                  </a:lnTo>
                  <a:lnTo>
                    <a:pt x="195" y="87"/>
                  </a:lnTo>
                  <a:lnTo>
                    <a:pt x="195" y="89"/>
                  </a:lnTo>
                  <a:lnTo>
                    <a:pt x="194" y="91"/>
                  </a:lnTo>
                  <a:lnTo>
                    <a:pt x="192" y="91"/>
                  </a:lnTo>
                  <a:lnTo>
                    <a:pt x="189" y="92"/>
                  </a:lnTo>
                  <a:lnTo>
                    <a:pt x="187" y="95"/>
                  </a:lnTo>
                  <a:lnTo>
                    <a:pt x="185" y="99"/>
                  </a:lnTo>
                  <a:lnTo>
                    <a:pt x="184" y="99"/>
                  </a:lnTo>
                  <a:lnTo>
                    <a:pt x="181" y="98"/>
                  </a:lnTo>
                  <a:lnTo>
                    <a:pt x="179" y="99"/>
                  </a:lnTo>
                  <a:lnTo>
                    <a:pt x="178" y="104"/>
                  </a:lnTo>
                  <a:lnTo>
                    <a:pt x="177" y="106"/>
                  </a:lnTo>
                  <a:lnTo>
                    <a:pt x="176" y="108"/>
                  </a:lnTo>
                  <a:lnTo>
                    <a:pt x="174" y="109"/>
                  </a:lnTo>
                  <a:lnTo>
                    <a:pt x="173" y="110"/>
                  </a:lnTo>
                  <a:lnTo>
                    <a:pt x="170" y="110"/>
                  </a:lnTo>
                  <a:lnTo>
                    <a:pt x="168" y="113"/>
                  </a:lnTo>
                  <a:lnTo>
                    <a:pt x="167" y="117"/>
                  </a:lnTo>
                  <a:lnTo>
                    <a:pt x="167" y="119"/>
                  </a:lnTo>
                  <a:lnTo>
                    <a:pt x="167" y="122"/>
                  </a:lnTo>
                  <a:lnTo>
                    <a:pt x="167" y="123"/>
                  </a:lnTo>
                  <a:lnTo>
                    <a:pt x="165" y="123"/>
                  </a:lnTo>
                  <a:lnTo>
                    <a:pt x="163" y="126"/>
                  </a:lnTo>
                  <a:lnTo>
                    <a:pt x="161" y="130"/>
                  </a:lnTo>
                  <a:lnTo>
                    <a:pt x="161" y="134"/>
                  </a:lnTo>
                  <a:lnTo>
                    <a:pt x="162" y="136"/>
                  </a:lnTo>
                  <a:lnTo>
                    <a:pt x="164" y="137"/>
                  </a:lnTo>
                  <a:lnTo>
                    <a:pt x="165" y="138"/>
                  </a:lnTo>
                  <a:lnTo>
                    <a:pt x="165" y="141"/>
                  </a:lnTo>
                  <a:lnTo>
                    <a:pt x="167" y="143"/>
                  </a:lnTo>
                  <a:lnTo>
                    <a:pt x="166" y="146"/>
                  </a:lnTo>
                  <a:lnTo>
                    <a:pt x="162" y="151"/>
                  </a:lnTo>
                  <a:lnTo>
                    <a:pt x="162" y="154"/>
                  </a:lnTo>
                  <a:lnTo>
                    <a:pt x="164" y="155"/>
                  </a:lnTo>
                  <a:lnTo>
                    <a:pt x="166" y="154"/>
                  </a:lnTo>
                  <a:lnTo>
                    <a:pt x="168" y="153"/>
                  </a:lnTo>
                  <a:lnTo>
                    <a:pt x="170" y="151"/>
                  </a:lnTo>
                  <a:lnTo>
                    <a:pt x="176" y="149"/>
                  </a:lnTo>
                  <a:lnTo>
                    <a:pt x="182" y="147"/>
                  </a:lnTo>
                  <a:lnTo>
                    <a:pt x="186" y="147"/>
                  </a:lnTo>
                  <a:lnTo>
                    <a:pt x="190" y="147"/>
                  </a:lnTo>
                  <a:lnTo>
                    <a:pt x="192" y="147"/>
                  </a:lnTo>
                  <a:lnTo>
                    <a:pt x="193" y="149"/>
                  </a:lnTo>
                  <a:lnTo>
                    <a:pt x="198" y="147"/>
                  </a:lnTo>
                  <a:lnTo>
                    <a:pt x="200" y="147"/>
                  </a:lnTo>
                  <a:lnTo>
                    <a:pt x="200" y="147"/>
                  </a:lnTo>
                  <a:lnTo>
                    <a:pt x="200" y="148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6"/>
                  </a:lnTo>
                  <a:lnTo>
                    <a:pt x="197" y="158"/>
                  </a:lnTo>
                  <a:lnTo>
                    <a:pt x="199" y="160"/>
                  </a:lnTo>
                  <a:lnTo>
                    <a:pt x="200" y="163"/>
                  </a:lnTo>
                  <a:lnTo>
                    <a:pt x="200" y="166"/>
                  </a:lnTo>
                  <a:lnTo>
                    <a:pt x="200" y="168"/>
                  </a:lnTo>
                  <a:lnTo>
                    <a:pt x="201" y="169"/>
                  </a:lnTo>
                  <a:lnTo>
                    <a:pt x="202" y="171"/>
                  </a:lnTo>
                  <a:lnTo>
                    <a:pt x="202" y="174"/>
                  </a:lnTo>
                  <a:lnTo>
                    <a:pt x="201" y="178"/>
                  </a:lnTo>
                  <a:lnTo>
                    <a:pt x="207" y="179"/>
                  </a:lnTo>
                  <a:lnTo>
                    <a:pt x="212" y="180"/>
                  </a:lnTo>
                  <a:lnTo>
                    <a:pt x="216" y="180"/>
                  </a:lnTo>
                  <a:lnTo>
                    <a:pt x="218" y="181"/>
                  </a:lnTo>
                  <a:lnTo>
                    <a:pt x="219" y="182"/>
                  </a:lnTo>
                  <a:lnTo>
                    <a:pt x="220" y="184"/>
                  </a:lnTo>
                  <a:lnTo>
                    <a:pt x="221" y="185"/>
                  </a:lnTo>
                  <a:lnTo>
                    <a:pt x="220" y="186"/>
                  </a:lnTo>
                  <a:lnTo>
                    <a:pt x="217" y="189"/>
                  </a:lnTo>
                  <a:lnTo>
                    <a:pt x="216" y="194"/>
                  </a:lnTo>
                  <a:lnTo>
                    <a:pt x="216" y="197"/>
                  </a:lnTo>
                  <a:lnTo>
                    <a:pt x="216" y="200"/>
                  </a:lnTo>
                  <a:lnTo>
                    <a:pt x="212" y="204"/>
                  </a:lnTo>
                  <a:lnTo>
                    <a:pt x="212" y="207"/>
                  </a:lnTo>
                  <a:lnTo>
                    <a:pt x="211" y="210"/>
                  </a:lnTo>
                  <a:lnTo>
                    <a:pt x="211" y="211"/>
                  </a:lnTo>
                  <a:lnTo>
                    <a:pt x="211" y="212"/>
                  </a:lnTo>
                  <a:lnTo>
                    <a:pt x="212" y="212"/>
                  </a:lnTo>
                  <a:lnTo>
                    <a:pt x="214" y="213"/>
                  </a:lnTo>
                  <a:lnTo>
                    <a:pt x="217" y="212"/>
                  </a:lnTo>
                  <a:lnTo>
                    <a:pt x="223" y="213"/>
                  </a:lnTo>
                  <a:lnTo>
                    <a:pt x="230" y="215"/>
                  </a:lnTo>
                  <a:lnTo>
                    <a:pt x="233" y="215"/>
                  </a:lnTo>
                  <a:lnTo>
                    <a:pt x="234" y="217"/>
                  </a:lnTo>
                  <a:lnTo>
                    <a:pt x="234" y="219"/>
                  </a:lnTo>
                  <a:lnTo>
                    <a:pt x="233" y="222"/>
                  </a:lnTo>
                  <a:lnTo>
                    <a:pt x="234" y="224"/>
                  </a:lnTo>
                  <a:lnTo>
                    <a:pt x="235" y="226"/>
                  </a:lnTo>
                  <a:lnTo>
                    <a:pt x="237" y="226"/>
                  </a:lnTo>
                  <a:lnTo>
                    <a:pt x="239" y="227"/>
                  </a:lnTo>
                  <a:lnTo>
                    <a:pt x="239" y="228"/>
                  </a:lnTo>
                  <a:lnTo>
                    <a:pt x="238" y="231"/>
                  </a:lnTo>
                  <a:lnTo>
                    <a:pt x="239" y="232"/>
                  </a:lnTo>
                  <a:lnTo>
                    <a:pt x="240" y="233"/>
                  </a:lnTo>
                  <a:lnTo>
                    <a:pt x="242" y="234"/>
                  </a:lnTo>
                  <a:lnTo>
                    <a:pt x="246" y="232"/>
                  </a:lnTo>
                  <a:lnTo>
                    <a:pt x="249" y="232"/>
                  </a:lnTo>
                  <a:lnTo>
                    <a:pt x="252" y="234"/>
                  </a:lnTo>
                  <a:lnTo>
                    <a:pt x="254" y="233"/>
                  </a:lnTo>
                  <a:lnTo>
                    <a:pt x="256" y="232"/>
                  </a:lnTo>
                  <a:lnTo>
                    <a:pt x="261" y="227"/>
                  </a:lnTo>
                  <a:lnTo>
                    <a:pt x="266" y="225"/>
                  </a:lnTo>
                  <a:lnTo>
                    <a:pt x="268" y="224"/>
                  </a:lnTo>
                  <a:lnTo>
                    <a:pt x="269" y="225"/>
                  </a:lnTo>
                  <a:lnTo>
                    <a:pt x="270" y="225"/>
                  </a:lnTo>
                  <a:lnTo>
                    <a:pt x="270" y="226"/>
                  </a:lnTo>
                  <a:lnTo>
                    <a:pt x="270" y="229"/>
                  </a:lnTo>
                  <a:lnTo>
                    <a:pt x="270" y="23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2" name="Freeform 605">
              <a:extLst>
                <a:ext uri="{FF2B5EF4-FFF2-40B4-BE49-F238E27FC236}">
                  <a16:creationId xmlns:a16="http://schemas.microsoft.com/office/drawing/2014/main" id="{C5C81C31-2B45-45DC-9DFC-54E1946C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4747" y="9462721"/>
              <a:ext cx="5497" cy="10991"/>
            </a:xfrm>
            <a:custGeom>
              <a:avLst/>
              <a:gdLst>
                <a:gd name="T0" fmla="*/ 2 w 6"/>
                <a:gd name="T1" fmla="*/ 4 h 7"/>
                <a:gd name="T2" fmla="*/ 0 w 6"/>
                <a:gd name="T3" fmla="*/ 6 h 7"/>
                <a:gd name="T4" fmla="*/ 0 w 6"/>
                <a:gd name="T5" fmla="*/ 5 h 7"/>
                <a:gd name="T6" fmla="*/ 0 w 6"/>
                <a:gd name="T7" fmla="*/ 3 h 7"/>
                <a:gd name="T8" fmla="*/ 3 w 6"/>
                <a:gd name="T9" fmla="*/ 0 h 7"/>
                <a:gd name="T10" fmla="*/ 5 w 6"/>
                <a:gd name="T11" fmla="*/ 0 h 7"/>
                <a:gd name="T12" fmla="*/ 5 w 6"/>
                <a:gd name="T13" fmla="*/ 2 h 7"/>
                <a:gd name="T14" fmla="*/ 4 w 6"/>
                <a:gd name="T15" fmla="*/ 3 h 7"/>
                <a:gd name="T16" fmla="*/ 2 w 6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3" name="Freeform 606">
              <a:extLst>
                <a:ext uri="{FF2B5EF4-FFF2-40B4-BE49-F238E27FC236}">
                  <a16:creationId xmlns:a16="http://schemas.microsoft.com/office/drawing/2014/main" id="{13C3BBDA-212D-45B6-91DE-70ECA80F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4747" y="9429749"/>
              <a:ext cx="10991" cy="10991"/>
            </a:xfrm>
            <a:custGeom>
              <a:avLst/>
              <a:gdLst>
                <a:gd name="T0" fmla="*/ 3 w 7"/>
                <a:gd name="T1" fmla="*/ 2 h 9"/>
                <a:gd name="T2" fmla="*/ 6 w 7"/>
                <a:gd name="T3" fmla="*/ 7 h 9"/>
                <a:gd name="T4" fmla="*/ 6 w 7"/>
                <a:gd name="T5" fmla="*/ 8 h 9"/>
                <a:gd name="T6" fmla="*/ 5 w 7"/>
                <a:gd name="T7" fmla="*/ 8 h 9"/>
                <a:gd name="T8" fmla="*/ 5 w 7"/>
                <a:gd name="T9" fmla="*/ 8 h 9"/>
                <a:gd name="T10" fmla="*/ 4 w 7"/>
                <a:gd name="T11" fmla="*/ 5 h 9"/>
                <a:gd name="T12" fmla="*/ 2 w 7"/>
                <a:gd name="T13" fmla="*/ 3 h 9"/>
                <a:gd name="T14" fmla="*/ 0 w 7"/>
                <a:gd name="T15" fmla="*/ 3 h 9"/>
                <a:gd name="T16" fmla="*/ 1 w 7"/>
                <a:gd name="T17" fmla="*/ 1 h 9"/>
                <a:gd name="T18" fmla="*/ 2 w 7"/>
                <a:gd name="T19" fmla="*/ 0 h 9"/>
                <a:gd name="T20" fmla="*/ 3 w 7"/>
                <a:gd name="T2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3" y="2"/>
                  </a:move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4" name="Freeform 607">
              <a:extLst>
                <a:ext uri="{FF2B5EF4-FFF2-40B4-BE49-F238E27FC236}">
                  <a16:creationId xmlns:a16="http://schemas.microsoft.com/office/drawing/2014/main" id="{DAD21651-5258-4203-9BDD-373B17703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1235" y="9424257"/>
              <a:ext cx="5494" cy="5494"/>
            </a:xfrm>
            <a:custGeom>
              <a:avLst/>
              <a:gdLst>
                <a:gd name="T0" fmla="*/ 2 w 3"/>
                <a:gd name="T1" fmla="*/ 4 h 5"/>
                <a:gd name="T2" fmla="*/ 1 w 3"/>
                <a:gd name="T3" fmla="*/ 4 h 5"/>
                <a:gd name="T4" fmla="*/ 0 w 3"/>
                <a:gd name="T5" fmla="*/ 4 h 5"/>
                <a:gd name="T6" fmla="*/ 0 w 3"/>
                <a:gd name="T7" fmla="*/ 3 h 5"/>
                <a:gd name="T8" fmla="*/ 1 w 3"/>
                <a:gd name="T9" fmla="*/ 0 h 5"/>
                <a:gd name="T10" fmla="*/ 2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5" name="Freeform 608">
              <a:extLst>
                <a:ext uri="{FF2B5EF4-FFF2-40B4-BE49-F238E27FC236}">
                  <a16:creationId xmlns:a16="http://schemas.microsoft.com/office/drawing/2014/main" id="{FAED2283-3DBB-46C5-B44A-0B21404D0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40244" y="9396779"/>
              <a:ext cx="5494" cy="10991"/>
            </a:xfrm>
            <a:custGeom>
              <a:avLst/>
              <a:gdLst>
                <a:gd name="T0" fmla="*/ 1 w 4"/>
                <a:gd name="T1" fmla="*/ 9 h 11"/>
                <a:gd name="T2" fmla="*/ 1 w 4"/>
                <a:gd name="T3" fmla="*/ 10 h 11"/>
                <a:gd name="T4" fmla="*/ 0 w 4"/>
                <a:gd name="T5" fmla="*/ 10 h 11"/>
                <a:gd name="T6" fmla="*/ 0 w 4"/>
                <a:gd name="T7" fmla="*/ 10 h 11"/>
                <a:gd name="T8" fmla="*/ 0 w 4"/>
                <a:gd name="T9" fmla="*/ 7 h 11"/>
                <a:gd name="T10" fmla="*/ 2 w 4"/>
                <a:gd name="T11" fmla="*/ 4 h 11"/>
                <a:gd name="T12" fmla="*/ 3 w 4"/>
                <a:gd name="T13" fmla="*/ 1 h 11"/>
                <a:gd name="T14" fmla="*/ 3 w 4"/>
                <a:gd name="T15" fmla="*/ 0 h 11"/>
                <a:gd name="T16" fmla="*/ 3 w 4"/>
                <a:gd name="T17" fmla="*/ 2 h 11"/>
                <a:gd name="T18" fmla="*/ 3 w 4"/>
                <a:gd name="T19" fmla="*/ 6 h 11"/>
                <a:gd name="T20" fmla="*/ 2 w 4"/>
                <a:gd name="T21" fmla="*/ 8 h 11"/>
                <a:gd name="T22" fmla="*/ 1 w 4"/>
                <a:gd name="T2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1" y="9"/>
                  </a:move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6" name="Freeform 609">
              <a:extLst>
                <a:ext uri="{FF2B5EF4-FFF2-40B4-BE49-F238E27FC236}">
                  <a16:creationId xmlns:a16="http://schemas.microsoft.com/office/drawing/2014/main" id="{F0825EAB-2F6A-48B0-89F5-C9124449C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45738" y="9396779"/>
              <a:ext cx="5497" cy="10991"/>
            </a:xfrm>
            <a:custGeom>
              <a:avLst/>
              <a:gdLst>
                <a:gd name="T0" fmla="*/ 5 w 6"/>
                <a:gd name="T1" fmla="*/ 2 h 9"/>
                <a:gd name="T2" fmla="*/ 4 w 6"/>
                <a:gd name="T3" fmla="*/ 8 h 9"/>
                <a:gd name="T4" fmla="*/ 2 w 6"/>
                <a:gd name="T5" fmla="*/ 8 h 9"/>
                <a:gd name="T6" fmla="*/ 2 w 6"/>
                <a:gd name="T7" fmla="*/ 8 h 9"/>
                <a:gd name="T8" fmla="*/ 0 w 6"/>
                <a:gd name="T9" fmla="*/ 4 h 9"/>
                <a:gd name="T10" fmla="*/ 0 w 6"/>
                <a:gd name="T11" fmla="*/ 4 h 9"/>
                <a:gd name="T12" fmla="*/ 0 w 6"/>
                <a:gd name="T13" fmla="*/ 1 h 9"/>
                <a:gd name="T14" fmla="*/ 4 w 6"/>
                <a:gd name="T15" fmla="*/ 0 h 9"/>
                <a:gd name="T16" fmla="*/ 5 w 6"/>
                <a:gd name="T1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5" y="2"/>
                  </a:move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4" y="0"/>
                  </a:lnTo>
                  <a:lnTo>
                    <a:pt x="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7" name="Freeform 610">
              <a:extLst>
                <a:ext uri="{FF2B5EF4-FFF2-40B4-BE49-F238E27FC236}">
                  <a16:creationId xmlns:a16="http://schemas.microsoft.com/office/drawing/2014/main" id="{2DF9F8D8-589A-44BF-A0BB-DA400EC23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4747" y="9396779"/>
              <a:ext cx="5497" cy="10991"/>
            </a:xfrm>
            <a:custGeom>
              <a:avLst/>
              <a:gdLst>
                <a:gd name="T0" fmla="*/ 2 w 3"/>
                <a:gd name="T1" fmla="*/ 5 h 8"/>
                <a:gd name="T2" fmla="*/ 2 w 3"/>
                <a:gd name="T3" fmla="*/ 7 h 8"/>
                <a:gd name="T4" fmla="*/ 0 w 3"/>
                <a:gd name="T5" fmla="*/ 5 h 8"/>
                <a:gd name="T6" fmla="*/ 0 w 3"/>
                <a:gd name="T7" fmla="*/ 0 h 8"/>
                <a:gd name="T8" fmla="*/ 1 w 3"/>
                <a:gd name="T9" fmla="*/ 3 h 8"/>
                <a:gd name="T10" fmla="*/ 2 w 3"/>
                <a:gd name="T11" fmla="*/ 4 h 8"/>
                <a:gd name="T12" fmla="*/ 2 w 3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8">
                  <a:moveTo>
                    <a:pt x="2" y="5"/>
                  </a:moveTo>
                  <a:lnTo>
                    <a:pt x="2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8" name="Freeform 611">
              <a:extLst>
                <a:ext uri="{FF2B5EF4-FFF2-40B4-BE49-F238E27FC236}">
                  <a16:creationId xmlns:a16="http://schemas.microsoft.com/office/drawing/2014/main" id="{6E63419B-DECD-44C3-B2DE-B00A1DE83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45738" y="9385788"/>
              <a:ext cx="5497" cy="5497"/>
            </a:xfrm>
            <a:custGeom>
              <a:avLst/>
              <a:gdLst>
                <a:gd name="T0" fmla="*/ 2 w 6"/>
                <a:gd name="T1" fmla="*/ 5 h 6"/>
                <a:gd name="T2" fmla="*/ 1 w 6"/>
                <a:gd name="T3" fmla="*/ 5 h 6"/>
                <a:gd name="T4" fmla="*/ 0 w 6"/>
                <a:gd name="T5" fmla="*/ 1 h 6"/>
                <a:gd name="T6" fmla="*/ 0 w 6"/>
                <a:gd name="T7" fmla="*/ 0 h 6"/>
                <a:gd name="T8" fmla="*/ 2 w 6"/>
                <a:gd name="T9" fmla="*/ 2 h 6"/>
                <a:gd name="T10" fmla="*/ 5 w 6"/>
                <a:gd name="T11" fmla="*/ 3 h 6"/>
                <a:gd name="T12" fmla="*/ 4 w 6"/>
                <a:gd name="T13" fmla="*/ 5 h 6"/>
                <a:gd name="T14" fmla="*/ 2 w 6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lnTo>
                    <a:pt x="1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9" name="Freeform 612">
              <a:extLst>
                <a:ext uri="{FF2B5EF4-FFF2-40B4-BE49-F238E27FC236}">
                  <a16:creationId xmlns:a16="http://schemas.microsoft.com/office/drawing/2014/main" id="{291A8B15-1294-4E62-B5D6-3C17F1EEA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4747" y="9380295"/>
              <a:ext cx="5497" cy="5494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4 h 5"/>
                <a:gd name="T4" fmla="*/ 2 w 4"/>
                <a:gd name="T5" fmla="*/ 4 h 5"/>
                <a:gd name="T6" fmla="*/ 2 w 4"/>
                <a:gd name="T7" fmla="*/ 3 h 5"/>
                <a:gd name="T8" fmla="*/ 0 w 4"/>
                <a:gd name="T9" fmla="*/ 2 h 5"/>
                <a:gd name="T10" fmla="*/ 1 w 4"/>
                <a:gd name="T11" fmla="*/ 0 h 5"/>
                <a:gd name="T12" fmla="*/ 2 w 4"/>
                <a:gd name="T13" fmla="*/ 0 h 5"/>
                <a:gd name="T14" fmla="*/ 2 w 4"/>
                <a:gd name="T15" fmla="*/ 0 h 5"/>
                <a:gd name="T16" fmla="*/ 3 w 4"/>
                <a:gd name="T17" fmla="*/ 0 h 5"/>
                <a:gd name="T18" fmla="*/ 3 w 4"/>
                <a:gd name="T19" fmla="*/ 0 h 5"/>
                <a:gd name="T20" fmla="*/ 3 w 4"/>
                <a:gd name="T21" fmla="*/ 2 h 5"/>
                <a:gd name="T22" fmla="*/ 3 w 4"/>
                <a:gd name="T23" fmla="*/ 3 h 5"/>
                <a:gd name="T24" fmla="*/ 3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0" name="Freeform 613">
              <a:extLst>
                <a:ext uri="{FF2B5EF4-FFF2-40B4-BE49-F238E27FC236}">
                  <a16:creationId xmlns:a16="http://schemas.microsoft.com/office/drawing/2014/main" id="{8DFD9C66-4FE1-41B2-8C18-E3A1F53EA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29253" y="9374798"/>
              <a:ext cx="5494" cy="5497"/>
            </a:xfrm>
            <a:custGeom>
              <a:avLst/>
              <a:gdLst>
                <a:gd name="T0" fmla="*/ 4 w 5"/>
                <a:gd name="T1" fmla="*/ 1 h 5"/>
                <a:gd name="T2" fmla="*/ 4 w 5"/>
                <a:gd name="T3" fmla="*/ 2 h 5"/>
                <a:gd name="T4" fmla="*/ 2 w 5"/>
                <a:gd name="T5" fmla="*/ 4 h 5"/>
                <a:gd name="T6" fmla="*/ 1 w 5"/>
                <a:gd name="T7" fmla="*/ 2 h 5"/>
                <a:gd name="T8" fmla="*/ 0 w 5"/>
                <a:gd name="T9" fmla="*/ 2 h 5"/>
                <a:gd name="T10" fmla="*/ 2 w 5"/>
                <a:gd name="T11" fmla="*/ 1 h 5"/>
                <a:gd name="T12" fmla="*/ 3 w 5"/>
                <a:gd name="T13" fmla="*/ 1 h 5"/>
                <a:gd name="T14" fmla="*/ 4 w 5"/>
                <a:gd name="T15" fmla="*/ 0 h 5"/>
                <a:gd name="T16" fmla="*/ 4 w 5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1" name="Freeform 614">
              <a:extLst>
                <a:ext uri="{FF2B5EF4-FFF2-40B4-BE49-F238E27FC236}">
                  <a16:creationId xmlns:a16="http://schemas.microsoft.com/office/drawing/2014/main" id="{EB19A91D-2A4B-40DD-AB8C-53A12F3FE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40244" y="9363808"/>
              <a:ext cx="5494" cy="16488"/>
            </a:xfrm>
            <a:custGeom>
              <a:avLst/>
              <a:gdLst>
                <a:gd name="T0" fmla="*/ 4 w 6"/>
                <a:gd name="T1" fmla="*/ 3 h 12"/>
                <a:gd name="T2" fmla="*/ 5 w 6"/>
                <a:gd name="T3" fmla="*/ 4 h 12"/>
                <a:gd name="T4" fmla="*/ 5 w 6"/>
                <a:gd name="T5" fmla="*/ 4 h 12"/>
                <a:gd name="T6" fmla="*/ 5 w 6"/>
                <a:gd name="T7" fmla="*/ 7 h 12"/>
                <a:gd name="T8" fmla="*/ 3 w 6"/>
                <a:gd name="T9" fmla="*/ 11 h 12"/>
                <a:gd name="T10" fmla="*/ 1 w 6"/>
                <a:gd name="T11" fmla="*/ 11 h 12"/>
                <a:gd name="T12" fmla="*/ 1 w 6"/>
                <a:gd name="T13" fmla="*/ 11 h 12"/>
                <a:gd name="T14" fmla="*/ 1 w 6"/>
                <a:gd name="T15" fmla="*/ 6 h 12"/>
                <a:gd name="T16" fmla="*/ 0 w 6"/>
                <a:gd name="T17" fmla="*/ 3 h 12"/>
                <a:gd name="T18" fmla="*/ 0 w 6"/>
                <a:gd name="T19" fmla="*/ 0 h 12"/>
                <a:gd name="T20" fmla="*/ 3 w 6"/>
                <a:gd name="T21" fmla="*/ 2 h 12"/>
                <a:gd name="T22" fmla="*/ 4 w 6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2">
                  <a:moveTo>
                    <a:pt x="4" y="3"/>
                  </a:moveTo>
                  <a:lnTo>
                    <a:pt x="5" y="4"/>
                  </a:lnTo>
                  <a:lnTo>
                    <a:pt x="5" y="4"/>
                  </a:lnTo>
                  <a:lnTo>
                    <a:pt x="5" y="7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2" name="Freeform 615">
              <a:extLst>
                <a:ext uri="{FF2B5EF4-FFF2-40B4-BE49-F238E27FC236}">
                  <a16:creationId xmlns:a16="http://schemas.microsoft.com/office/drawing/2014/main" id="{8C8BC855-21AD-4C98-9850-320141998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40244" y="9347324"/>
              <a:ext cx="5494" cy="10991"/>
            </a:xfrm>
            <a:custGeom>
              <a:avLst/>
              <a:gdLst>
                <a:gd name="T0" fmla="*/ 2 w 3"/>
                <a:gd name="T1" fmla="*/ 2 h 8"/>
                <a:gd name="T2" fmla="*/ 1 w 3"/>
                <a:gd name="T3" fmla="*/ 7 h 8"/>
                <a:gd name="T4" fmla="*/ 0 w 3"/>
                <a:gd name="T5" fmla="*/ 5 h 8"/>
                <a:gd name="T6" fmla="*/ 0 w 3"/>
                <a:gd name="T7" fmla="*/ 2 h 8"/>
                <a:gd name="T8" fmla="*/ 0 w 3"/>
                <a:gd name="T9" fmla="*/ 0 h 8"/>
                <a:gd name="T10" fmla="*/ 0 w 3"/>
                <a:gd name="T11" fmla="*/ 0 h 8"/>
                <a:gd name="T12" fmla="*/ 0 w 3"/>
                <a:gd name="T13" fmla="*/ 0 h 8"/>
                <a:gd name="T14" fmla="*/ 1 w 3"/>
                <a:gd name="T15" fmla="*/ 1 h 8"/>
                <a:gd name="T16" fmla="*/ 2 w 3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2" y="2"/>
                  </a:move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3" name="Freeform 616">
              <a:extLst>
                <a:ext uri="{FF2B5EF4-FFF2-40B4-BE49-F238E27FC236}">
                  <a16:creationId xmlns:a16="http://schemas.microsoft.com/office/drawing/2014/main" id="{291EE4B8-93C7-43AC-BFF6-722161E1A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08360" y="9237420"/>
              <a:ext cx="5494" cy="5494"/>
            </a:xfrm>
            <a:custGeom>
              <a:avLst/>
              <a:gdLst>
                <a:gd name="T0" fmla="*/ 2 w 4"/>
                <a:gd name="T1" fmla="*/ 3 h 5"/>
                <a:gd name="T2" fmla="*/ 1 w 4"/>
                <a:gd name="T3" fmla="*/ 4 h 5"/>
                <a:gd name="T4" fmla="*/ 0 w 4"/>
                <a:gd name="T5" fmla="*/ 4 h 5"/>
                <a:gd name="T6" fmla="*/ 0 w 4"/>
                <a:gd name="T7" fmla="*/ 3 h 5"/>
                <a:gd name="T8" fmla="*/ 2 w 4"/>
                <a:gd name="T9" fmla="*/ 0 h 5"/>
                <a:gd name="T10" fmla="*/ 3 w 4"/>
                <a:gd name="T11" fmla="*/ 1 h 5"/>
                <a:gd name="T12" fmla="*/ 2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4" name="Freeform 617">
              <a:extLst>
                <a:ext uri="{FF2B5EF4-FFF2-40B4-BE49-F238E27FC236}">
                  <a16:creationId xmlns:a16="http://schemas.microsoft.com/office/drawing/2014/main" id="{CE4A8F3C-E786-42CF-A259-D1BF83A49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97369" y="9226430"/>
              <a:ext cx="10991" cy="16483"/>
            </a:xfrm>
            <a:custGeom>
              <a:avLst/>
              <a:gdLst>
                <a:gd name="T0" fmla="*/ 3 w 8"/>
                <a:gd name="T1" fmla="*/ 9 h 13"/>
                <a:gd name="T2" fmla="*/ 1 w 8"/>
                <a:gd name="T3" fmla="*/ 12 h 13"/>
                <a:gd name="T4" fmla="*/ 0 w 8"/>
                <a:gd name="T5" fmla="*/ 7 h 13"/>
                <a:gd name="T6" fmla="*/ 3 w 8"/>
                <a:gd name="T7" fmla="*/ 4 h 13"/>
                <a:gd name="T8" fmla="*/ 4 w 8"/>
                <a:gd name="T9" fmla="*/ 2 h 13"/>
                <a:gd name="T10" fmla="*/ 6 w 8"/>
                <a:gd name="T11" fmla="*/ 0 h 13"/>
                <a:gd name="T12" fmla="*/ 7 w 8"/>
                <a:gd name="T13" fmla="*/ 2 h 13"/>
                <a:gd name="T14" fmla="*/ 5 w 8"/>
                <a:gd name="T15" fmla="*/ 6 h 13"/>
                <a:gd name="T16" fmla="*/ 3 w 8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3" y="9"/>
                  </a:moveTo>
                  <a:lnTo>
                    <a:pt x="1" y="12"/>
                  </a:lnTo>
                  <a:lnTo>
                    <a:pt x="0" y="7"/>
                  </a:lnTo>
                  <a:lnTo>
                    <a:pt x="3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" y="2"/>
                  </a:lnTo>
                  <a:lnTo>
                    <a:pt x="5" y="6"/>
                  </a:lnTo>
                  <a:lnTo>
                    <a:pt x="3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5" name="Freeform 618">
              <a:extLst>
                <a:ext uri="{FF2B5EF4-FFF2-40B4-BE49-F238E27FC236}">
                  <a16:creationId xmlns:a16="http://schemas.microsoft.com/office/drawing/2014/main" id="{C1185861-3425-4E17-8A17-8404B0070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2766" y="9215439"/>
              <a:ext cx="5497" cy="10991"/>
            </a:xfrm>
            <a:custGeom>
              <a:avLst/>
              <a:gdLst>
                <a:gd name="T0" fmla="*/ 3 w 5"/>
                <a:gd name="T1" fmla="*/ 8 h 9"/>
                <a:gd name="T2" fmla="*/ 2 w 5"/>
                <a:gd name="T3" fmla="*/ 8 h 9"/>
                <a:gd name="T4" fmla="*/ 0 w 5"/>
                <a:gd name="T5" fmla="*/ 6 h 9"/>
                <a:gd name="T6" fmla="*/ 0 w 5"/>
                <a:gd name="T7" fmla="*/ 1 h 9"/>
                <a:gd name="T8" fmla="*/ 1 w 5"/>
                <a:gd name="T9" fmla="*/ 0 h 9"/>
                <a:gd name="T10" fmla="*/ 2 w 5"/>
                <a:gd name="T11" fmla="*/ 0 h 9"/>
                <a:gd name="T12" fmla="*/ 3 w 5"/>
                <a:gd name="T13" fmla="*/ 0 h 9"/>
                <a:gd name="T14" fmla="*/ 4 w 5"/>
                <a:gd name="T15" fmla="*/ 1 h 9"/>
                <a:gd name="T16" fmla="*/ 4 w 5"/>
                <a:gd name="T17" fmla="*/ 2 h 9"/>
                <a:gd name="T18" fmla="*/ 4 w 5"/>
                <a:gd name="T19" fmla="*/ 3 h 9"/>
                <a:gd name="T20" fmla="*/ 3 w 5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9">
                  <a:moveTo>
                    <a:pt x="3" y="8"/>
                  </a:moveTo>
                  <a:lnTo>
                    <a:pt x="2" y="8"/>
                  </a:lnTo>
                  <a:lnTo>
                    <a:pt x="0" y="6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6" name="Freeform 619">
              <a:extLst>
                <a:ext uri="{FF2B5EF4-FFF2-40B4-BE49-F238E27FC236}">
                  <a16:creationId xmlns:a16="http://schemas.microsoft.com/office/drawing/2014/main" id="{EE8DF959-8644-444E-931A-2894EB23A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58901" y="9122019"/>
              <a:ext cx="10991" cy="10991"/>
            </a:xfrm>
            <a:custGeom>
              <a:avLst/>
              <a:gdLst>
                <a:gd name="T0" fmla="*/ 6 w 9"/>
                <a:gd name="T1" fmla="*/ 6 h 7"/>
                <a:gd name="T2" fmla="*/ 5 w 9"/>
                <a:gd name="T3" fmla="*/ 6 h 7"/>
                <a:gd name="T4" fmla="*/ 2 w 9"/>
                <a:gd name="T5" fmla="*/ 4 h 7"/>
                <a:gd name="T6" fmla="*/ 0 w 9"/>
                <a:gd name="T7" fmla="*/ 0 h 7"/>
                <a:gd name="T8" fmla="*/ 4 w 9"/>
                <a:gd name="T9" fmla="*/ 0 h 7"/>
                <a:gd name="T10" fmla="*/ 8 w 9"/>
                <a:gd name="T11" fmla="*/ 0 h 7"/>
                <a:gd name="T12" fmla="*/ 8 w 9"/>
                <a:gd name="T13" fmla="*/ 2 h 7"/>
                <a:gd name="T14" fmla="*/ 7 w 9"/>
                <a:gd name="T15" fmla="*/ 5 h 7"/>
                <a:gd name="T16" fmla="*/ 6 w 9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7">
                  <a:moveTo>
                    <a:pt x="6" y="6"/>
                  </a:moveTo>
                  <a:lnTo>
                    <a:pt x="5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5"/>
                  </a:lnTo>
                  <a:lnTo>
                    <a:pt x="6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7" name="Freeform 620">
              <a:extLst>
                <a:ext uri="{FF2B5EF4-FFF2-40B4-BE49-F238E27FC236}">
                  <a16:creationId xmlns:a16="http://schemas.microsoft.com/office/drawing/2014/main" id="{B54B3443-D9FF-4BF9-9BCC-5714096CF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9891" y="9094546"/>
              <a:ext cx="10991" cy="10991"/>
            </a:xfrm>
            <a:custGeom>
              <a:avLst/>
              <a:gdLst>
                <a:gd name="T0" fmla="*/ 1 w 10"/>
                <a:gd name="T1" fmla="*/ 0 h 10"/>
                <a:gd name="T2" fmla="*/ 5 w 10"/>
                <a:gd name="T3" fmla="*/ 3 h 10"/>
                <a:gd name="T4" fmla="*/ 6 w 10"/>
                <a:gd name="T5" fmla="*/ 3 h 10"/>
                <a:gd name="T6" fmla="*/ 9 w 10"/>
                <a:gd name="T7" fmla="*/ 5 h 10"/>
                <a:gd name="T8" fmla="*/ 9 w 10"/>
                <a:gd name="T9" fmla="*/ 5 h 10"/>
                <a:gd name="T10" fmla="*/ 8 w 10"/>
                <a:gd name="T11" fmla="*/ 6 h 10"/>
                <a:gd name="T12" fmla="*/ 8 w 10"/>
                <a:gd name="T13" fmla="*/ 7 h 10"/>
                <a:gd name="T14" fmla="*/ 5 w 10"/>
                <a:gd name="T15" fmla="*/ 9 h 10"/>
                <a:gd name="T16" fmla="*/ 3 w 10"/>
                <a:gd name="T17" fmla="*/ 8 h 10"/>
                <a:gd name="T18" fmla="*/ 2 w 10"/>
                <a:gd name="T19" fmla="*/ 5 h 10"/>
                <a:gd name="T20" fmla="*/ 0 w 10"/>
                <a:gd name="T21" fmla="*/ 4 h 10"/>
                <a:gd name="T22" fmla="*/ 0 w 10"/>
                <a:gd name="T23" fmla="*/ 3 h 10"/>
                <a:gd name="T24" fmla="*/ 1 w 10"/>
                <a:gd name="T25" fmla="*/ 1 h 10"/>
                <a:gd name="T26" fmla="*/ 1 w 10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lnTo>
                    <a:pt x="5" y="3"/>
                  </a:lnTo>
                  <a:lnTo>
                    <a:pt x="6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8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8" name="Freeform 621">
              <a:extLst>
                <a:ext uri="{FF2B5EF4-FFF2-40B4-BE49-F238E27FC236}">
                  <a16:creationId xmlns:a16="http://schemas.microsoft.com/office/drawing/2014/main" id="{24091153-7EC5-470A-901A-045DC094D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58901" y="9083555"/>
              <a:ext cx="5497" cy="10991"/>
            </a:xfrm>
            <a:custGeom>
              <a:avLst/>
              <a:gdLst>
                <a:gd name="T0" fmla="*/ 2 w 3"/>
                <a:gd name="T1" fmla="*/ 2 h 7"/>
                <a:gd name="T2" fmla="*/ 2 w 3"/>
                <a:gd name="T3" fmla="*/ 6 h 7"/>
                <a:gd name="T4" fmla="*/ 1 w 3"/>
                <a:gd name="T5" fmla="*/ 5 h 7"/>
                <a:gd name="T6" fmla="*/ 0 w 3"/>
                <a:gd name="T7" fmla="*/ 2 h 7"/>
                <a:gd name="T8" fmla="*/ 0 w 3"/>
                <a:gd name="T9" fmla="*/ 0 h 7"/>
                <a:gd name="T10" fmla="*/ 2 w 3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2" y="2"/>
                  </a:moveTo>
                  <a:lnTo>
                    <a:pt x="2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9" name="Freeform 622">
              <a:extLst>
                <a:ext uri="{FF2B5EF4-FFF2-40B4-BE49-F238E27FC236}">
                  <a16:creationId xmlns:a16="http://schemas.microsoft.com/office/drawing/2014/main" id="{69B0F124-D4EB-4913-A9AF-58310557C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2417" y="9078058"/>
              <a:ext cx="5494" cy="10991"/>
            </a:xfrm>
            <a:custGeom>
              <a:avLst/>
              <a:gdLst>
                <a:gd name="T0" fmla="*/ 3 w 4"/>
                <a:gd name="T1" fmla="*/ 5 h 9"/>
                <a:gd name="T2" fmla="*/ 3 w 4"/>
                <a:gd name="T3" fmla="*/ 8 h 9"/>
                <a:gd name="T4" fmla="*/ 1 w 4"/>
                <a:gd name="T5" fmla="*/ 6 h 9"/>
                <a:gd name="T6" fmla="*/ 0 w 4"/>
                <a:gd name="T7" fmla="*/ 2 h 9"/>
                <a:gd name="T8" fmla="*/ 0 w 4"/>
                <a:gd name="T9" fmla="*/ 0 h 9"/>
                <a:gd name="T10" fmla="*/ 1 w 4"/>
                <a:gd name="T11" fmla="*/ 1 h 9"/>
                <a:gd name="T12" fmla="*/ 3 w 4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3" y="5"/>
                  </a:moveTo>
                  <a:lnTo>
                    <a:pt x="3" y="8"/>
                  </a:lnTo>
                  <a:lnTo>
                    <a:pt x="1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0" name="Freeform 623">
              <a:extLst>
                <a:ext uri="{FF2B5EF4-FFF2-40B4-BE49-F238E27FC236}">
                  <a16:creationId xmlns:a16="http://schemas.microsoft.com/office/drawing/2014/main" id="{FE333F2A-A374-47C1-AC41-78B1C61E8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4940" y="8731862"/>
              <a:ext cx="335208" cy="736356"/>
            </a:xfrm>
            <a:custGeom>
              <a:avLst/>
              <a:gdLst>
                <a:gd name="T0" fmla="*/ 252 w 271"/>
                <a:gd name="T1" fmla="*/ 251 h 592"/>
                <a:gd name="T2" fmla="*/ 239 w 271"/>
                <a:gd name="T3" fmla="*/ 270 h 592"/>
                <a:gd name="T4" fmla="*/ 220 w 271"/>
                <a:gd name="T5" fmla="*/ 272 h 592"/>
                <a:gd name="T6" fmla="*/ 206 w 271"/>
                <a:gd name="T7" fmla="*/ 279 h 592"/>
                <a:gd name="T8" fmla="*/ 183 w 271"/>
                <a:gd name="T9" fmla="*/ 290 h 592"/>
                <a:gd name="T10" fmla="*/ 168 w 271"/>
                <a:gd name="T11" fmla="*/ 324 h 592"/>
                <a:gd name="T12" fmla="*/ 161 w 271"/>
                <a:gd name="T13" fmla="*/ 335 h 592"/>
                <a:gd name="T14" fmla="*/ 173 w 271"/>
                <a:gd name="T15" fmla="*/ 358 h 592"/>
                <a:gd name="T16" fmla="*/ 196 w 271"/>
                <a:gd name="T17" fmla="*/ 397 h 592"/>
                <a:gd name="T18" fmla="*/ 192 w 271"/>
                <a:gd name="T19" fmla="*/ 425 h 592"/>
                <a:gd name="T20" fmla="*/ 185 w 271"/>
                <a:gd name="T21" fmla="*/ 447 h 592"/>
                <a:gd name="T22" fmla="*/ 211 w 271"/>
                <a:gd name="T23" fmla="*/ 492 h 592"/>
                <a:gd name="T24" fmla="*/ 218 w 271"/>
                <a:gd name="T25" fmla="*/ 519 h 592"/>
                <a:gd name="T26" fmla="*/ 211 w 271"/>
                <a:gd name="T27" fmla="*/ 558 h 592"/>
                <a:gd name="T28" fmla="*/ 195 w 271"/>
                <a:gd name="T29" fmla="*/ 586 h 592"/>
                <a:gd name="T30" fmla="*/ 198 w 271"/>
                <a:gd name="T31" fmla="*/ 553 h 592"/>
                <a:gd name="T32" fmla="*/ 194 w 271"/>
                <a:gd name="T33" fmla="*/ 536 h 592"/>
                <a:gd name="T34" fmla="*/ 194 w 271"/>
                <a:gd name="T35" fmla="*/ 517 h 592"/>
                <a:gd name="T36" fmla="*/ 183 w 271"/>
                <a:gd name="T37" fmla="*/ 471 h 592"/>
                <a:gd name="T38" fmla="*/ 176 w 271"/>
                <a:gd name="T39" fmla="*/ 449 h 592"/>
                <a:gd name="T40" fmla="*/ 164 w 271"/>
                <a:gd name="T41" fmla="*/ 393 h 592"/>
                <a:gd name="T42" fmla="*/ 151 w 271"/>
                <a:gd name="T43" fmla="*/ 373 h 592"/>
                <a:gd name="T44" fmla="*/ 138 w 271"/>
                <a:gd name="T45" fmla="*/ 385 h 592"/>
                <a:gd name="T46" fmla="*/ 122 w 271"/>
                <a:gd name="T47" fmla="*/ 389 h 592"/>
                <a:gd name="T48" fmla="*/ 101 w 271"/>
                <a:gd name="T49" fmla="*/ 412 h 592"/>
                <a:gd name="T50" fmla="*/ 83 w 271"/>
                <a:gd name="T51" fmla="*/ 412 h 592"/>
                <a:gd name="T52" fmla="*/ 74 w 271"/>
                <a:gd name="T53" fmla="*/ 405 h 592"/>
                <a:gd name="T54" fmla="*/ 68 w 271"/>
                <a:gd name="T55" fmla="*/ 404 h 592"/>
                <a:gd name="T56" fmla="*/ 71 w 271"/>
                <a:gd name="T57" fmla="*/ 366 h 592"/>
                <a:gd name="T58" fmla="*/ 55 w 271"/>
                <a:gd name="T59" fmla="*/ 308 h 592"/>
                <a:gd name="T60" fmla="*/ 39 w 271"/>
                <a:gd name="T61" fmla="*/ 300 h 592"/>
                <a:gd name="T62" fmla="*/ 47 w 271"/>
                <a:gd name="T63" fmla="*/ 293 h 592"/>
                <a:gd name="T64" fmla="*/ 32 w 271"/>
                <a:gd name="T65" fmla="*/ 278 h 592"/>
                <a:gd name="T66" fmla="*/ 25 w 271"/>
                <a:gd name="T67" fmla="*/ 267 h 592"/>
                <a:gd name="T68" fmla="*/ 16 w 271"/>
                <a:gd name="T69" fmla="*/ 262 h 592"/>
                <a:gd name="T70" fmla="*/ 0 w 271"/>
                <a:gd name="T71" fmla="*/ 245 h 592"/>
                <a:gd name="T72" fmla="*/ 13 w 271"/>
                <a:gd name="T73" fmla="*/ 238 h 592"/>
                <a:gd name="T74" fmla="*/ 17 w 271"/>
                <a:gd name="T75" fmla="*/ 213 h 592"/>
                <a:gd name="T76" fmla="*/ 27 w 271"/>
                <a:gd name="T77" fmla="*/ 198 h 592"/>
                <a:gd name="T78" fmla="*/ 35 w 271"/>
                <a:gd name="T79" fmla="*/ 179 h 592"/>
                <a:gd name="T80" fmla="*/ 43 w 271"/>
                <a:gd name="T81" fmla="*/ 150 h 592"/>
                <a:gd name="T82" fmla="*/ 66 w 271"/>
                <a:gd name="T83" fmla="*/ 134 h 592"/>
                <a:gd name="T84" fmla="*/ 72 w 271"/>
                <a:gd name="T85" fmla="*/ 107 h 592"/>
                <a:gd name="T86" fmla="*/ 88 w 271"/>
                <a:gd name="T87" fmla="*/ 82 h 592"/>
                <a:gd name="T88" fmla="*/ 110 w 271"/>
                <a:gd name="T89" fmla="*/ 50 h 592"/>
                <a:gd name="T90" fmla="*/ 146 w 271"/>
                <a:gd name="T91" fmla="*/ 48 h 592"/>
                <a:gd name="T92" fmla="*/ 154 w 271"/>
                <a:gd name="T93" fmla="*/ 20 h 592"/>
                <a:gd name="T94" fmla="*/ 161 w 271"/>
                <a:gd name="T95" fmla="*/ 0 h 592"/>
                <a:gd name="T96" fmla="*/ 177 w 271"/>
                <a:gd name="T97" fmla="*/ 11 h 592"/>
                <a:gd name="T98" fmla="*/ 190 w 271"/>
                <a:gd name="T99" fmla="*/ 29 h 592"/>
                <a:gd name="T100" fmla="*/ 196 w 271"/>
                <a:gd name="T101" fmla="*/ 70 h 592"/>
                <a:gd name="T102" fmla="*/ 189 w 271"/>
                <a:gd name="T103" fmla="*/ 92 h 592"/>
                <a:gd name="T104" fmla="*/ 170 w 271"/>
                <a:gd name="T105" fmla="*/ 110 h 592"/>
                <a:gd name="T106" fmla="*/ 164 w 271"/>
                <a:gd name="T107" fmla="*/ 137 h 592"/>
                <a:gd name="T108" fmla="*/ 176 w 271"/>
                <a:gd name="T109" fmla="*/ 149 h 592"/>
                <a:gd name="T110" fmla="*/ 196 w 271"/>
                <a:gd name="T111" fmla="*/ 154 h 592"/>
                <a:gd name="T112" fmla="*/ 207 w 271"/>
                <a:gd name="T113" fmla="*/ 179 h 592"/>
                <a:gd name="T114" fmla="*/ 216 w 271"/>
                <a:gd name="T115" fmla="*/ 200 h 592"/>
                <a:gd name="T116" fmla="*/ 233 w 271"/>
                <a:gd name="T117" fmla="*/ 215 h 592"/>
                <a:gd name="T118" fmla="*/ 240 w 271"/>
                <a:gd name="T119" fmla="*/ 233 h 592"/>
                <a:gd name="T120" fmla="*/ 270 w 271"/>
                <a:gd name="T121" fmla="*/ 225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592">
                  <a:moveTo>
                    <a:pt x="270" y="230"/>
                  </a:moveTo>
                  <a:lnTo>
                    <a:pt x="268" y="233"/>
                  </a:lnTo>
                  <a:lnTo>
                    <a:pt x="264" y="237"/>
                  </a:lnTo>
                  <a:lnTo>
                    <a:pt x="260" y="238"/>
                  </a:lnTo>
                  <a:lnTo>
                    <a:pt x="258" y="238"/>
                  </a:lnTo>
                  <a:lnTo>
                    <a:pt x="257" y="240"/>
                  </a:lnTo>
                  <a:lnTo>
                    <a:pt x="255" y="244"/>
                  </a:lnTo>
                  <a:lnTo>
                    <a:pt x="254" y="247"/>
                  </a:lnTo>
                  <a:lnTo>
                    <a:pt x="253" y="247"/>
                  </a:lnTo>
                  <a:lnTo>
                    <a:pt x="252" y="248"/>
                  </a:lnTo>
                  <a:lnTo>
                    <a:pt x="252" y="251"/>
                  </a:lnTo>
                  <a:lnTo>
                    <a:pt x="252" y="252"/>
                  </a:lnTo>
                  <a:lnTo>
                    <a:pt x="254" y="252"/>
                  </a:lnTo>
                  <a:lnTo>
                    <a:pt x="255" y="253"/>
                  </a:lnTo>
                  <a:lnTo>
                    <a:pt x="253" y="254"/>
                  </a:lnTo>
                  <a:lnTo>
                    <a:pt x="250" y="254"/>
                  </a:lnTo>
                  <a:lnTo>
                    <a:pt x="248" y="254"/>
                  </a:lnTo>
                  <a:lnTo>
                    <a:pt x="246" y="255"/>
                  </a:lnTo>
                  <a:lnTo>
                    <a:pt x="243" y="257"/>
                  </a:lnTo>
                  <a:lnTo>
                    <a:pt x="241" y="262"/>
                  </a:lnTo>
                  <a:lnTo>
                    <a:pt x="239" y="269"/>
                  </a:lnTo>
                  <a:lnTo>
                    <a:pt x="239" y="270"/>
                  </a:lnTo>
                  <a:lnTo>
                    <a:pt x="236" y="269"/>
                  </a:lnTo>
                  <a:lnTo>
                    <a:pt x="234" y="267"/>
                  </a:lnTo>
                  <a:lnTo>
                    <a:pt x="232" y="267"/>
                  </a:lnTo>
                  <a:lnTo>
                    <a:pt x="230" y="268"/>
                  </a:lnTo>
                  <a:lnTo>
                    <a:pt x="229" y="270"/>
                  </a:lnTo>
                  <a:lnTo>
                    <a:pt x="227" y="270"/>
                  </a:lnTo>
                  <a:lnTo>
                    <a:pt x="225" y="270"/>
                  </a:lnTo>
                  <a:lnTo>
                    <a:pt x="222" y="269"/>
                  </a:lnTo>
                  <a:lnTo>
                    <a:pt x="219" y="269"/>
                  </a:lnTo>
                  <a:lnTo>
                    <a:pt x="219" y="269"/>
                  </a:lnTo>
                  <a:lnTo>
                    <a:pt x="220" y="272"/>
                  </a:lnTo>
                  <a:lnTo>
                    <a:pt x="220" y="275"/>
                  </a:lnTo>
                  <a:lnTo>
                    <a:pt x="220" y="276"/>
                  </a:lnTo>
                  <a:lnTo>
                    <a:pt x="219" y="276"/>
                  </a:lnTo>
                  <a:lnTo>
                    <a:pt x="217" y="278"/>
                  </a:lnTo>
                  <a:lnTo>
                    <a:pt x="216" y="278"/>
                  </a:lnTo>
                  <a:lnTo>
                    <a:pt x="214" y="278"/>
                  </a:lnTo>
                  <a:lnTo>
                    <a:pt x="211" y="276"/>
                  </a:lnTo>
                  <a:lnTo>
                    <a:pt x="209" y="276"/>
                  </a:lnTo>
                  <a:lnTo>
                    <a:pt x="207" y="277"/>
                  </a:lnTo>
                  <a:lnTo>
                    <a:pt x="206" y="278"/>
                  </a:lnTo>
                  <a:lnTo>
                    <a:pt x="206" y="279"/>
                  </a:lnTo>
                  <a:lnTo>
                    <a:pt x="205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1" y="288"/>
                  </a:lnTo>
                  <a:lnTo>
                    <a:pt x="200" y="288"/>
                  </a:lnTo>
                  <a:lnTo>
                    <a:pt x="198" y="288"/>
                  </a:lnTo>
                  <a:lnTo>
                    <a:pt x="190" y="290"/>
                  </a:lnTo>
                  <a:lnTo>
                    <a:pt x="189" y="290"/>
                  </a:lnTo>
                  <a:lnTo>
                    <a:pt x="186" y="290"/>
                  </a:lnTo>
                  <a:lnTo>
                    <a:pt x="184" y="290"/>
                  </a:lnTo>
                  <a:lnTo>
                    <a:pt x="183" y="290"/>
                  </a:lnTo>
                  <a:lnTo>
                    <a:pt x="179" y="288"/>
                  </a:lnTo>
                  <a:lnTo>
                    <a:pt x="176" y="288"/>
                  </a:lnTo>
                  <a:lnTo>
                    <a:pt x="176" y="289"/>
                  </a:lnTo>
                  <a:lnTo>
                    <a:pt x="175" y="292"/>
                  </a:lnTo>
                  <a:lnTo>
                    <a:pt x="173" y="294"/>
                  </a:lnTo>
                  <a:lnTo>
                    <a:pt x="170" y="298"/>
                  </a:lnTo>
                  <a:lnTo>
                    <a:pt x="169" y="304"/>
                  </a:lnTo>
                  <a:lnTo>
                    <a:pt x="169" y="308"/>
                  </a:lnTo>
                  <a:lnTo>
                    <a:pt x="167" y="312"/>
                  </a:lnTo>
                  <a:lnTo>
                    <a:pt x="167" y="314"/>
                  </a:lnTo>
                  <a:lnTo>
                    <a:pt x="168" y="324"/>
                  </a:lnTo>
                  <a:lnTo>
                    <a:pt x="168" y="325"/>
                  </a:lnTo>
                  <a:lnTo>
                    <a:pt x="167" y="326"/>
                  </a:lnTo>
                  <a:lnTo>
                    <a:pt x="165" y="326"/>
                  </a:lnTo>
                  <a:lnTo>
                    <a:pt x="162" y="327"/>
                  </a:lnTo>
                  <a:lnTo>
                    <a:pt x="160" y="328"/>
                  </a:lnTo>
                  <a:lnTo>
                    <a:pt x="160" y="328"/>
                  </a:lnTo>
                  <a:lnTo>
                    <a:pt x="157" y="328"/>
                  </a:lnTo>
                  <a:lnTo>
                    <a:pt x="156" y="328"/>
                  </a:lnTo>
                  <a:lnTo>
                    <a:pt x="156" y="328"/>
                  </a:lnTo>
                  <a:lnTo>
                    <a:pt x="159" y="333"/>
                  </a:lnTo>
                  <a:lnTo>
                    <a:pt x="161" y="335"/>
                  </a:lnTo>
                  <a:lnTo>
                    <a:pt x="163" y="335"/>
                  </a:lnTo>
                  <a:lnTo>
                    <a:pt x="164" y="335"/>
                  </a:lnTo>
                  <a:lnTo>
                    <a:pt x="164" y="336"/>
                  </a:lnTo>
                  <a:lnTo>
                    <a:pt x="165" y="338"/>
                  </a:lnTo>
                  <a:lnTo>
                    <a:pt x="167" y="342"/>
                  </a:lnTo>
                  <a:lnTo>
                    <a:pt x="167" y="346"/>
                  </a:lnTo>
                  <a:lnTo>
                    <a:pt x="166" y="349"/>
                  </a:lnTo>
                  <a:lnTo>
                    <a:pt x="167" y="351"/>
                  </a:lnTo>
                  <a:lnTo>
                    <a:pt x="167" y="351"/>
                  </a:lnTo>
                  <a:lnTo>
                    <a:pt x="169" y="354"/>
                  </a:lnTo>
                  <a:lnTo>
                    <a:pt x="173" y="358"/>
                  </a:lnTo>
                  <a:lnTo>
                    <a:pt x="177" y="364"/>
                  </a:lnTo>
                  <a:lnTo>
                    <a:pt x="181" y="368"/>
                  </a:lnTo>
                  <a:lnTo>
                    <a:pt x="183" y="371"/>
                  </a:lnTo>
                  <a:lnTo>
                    <a:pt x="189" y="376"/>
                  </a:lnTo>
                  <a:lnTo>
                    <a:pt x="189" y="379"/>
                  </a:lnTo>
                  <a:lnTo>
                    <a:pt x="190" y="384"/>
                  </a:lnTo>
                  <a:lnTo>
                    <a:pt x="191" y="386"/>
                  </a:lnTo>
                  <a:lnTo>
                    <a:pt x="192" y="389"/>
                  </a:lnTo>
                  <a:lnTo>
                    <a:pt x="193" y="391"/>
                  </a:lnTo>
                  <a:lnTo>
                    <a:pt x="195" y="396"/>
                  </a:lnTo>
                  <a:lnTo>
                    <a:pt x="196" y="397"/>
                  </a:lnTo>
                  <a:lnTo>
                    <a:pt x="200" y="394"/>
                  </a:lnTo>
                  <a:lnTo>
                    <a:pt x="201" y="394"/>
                  </a:lnTo>
                  <a:lnTo>
                    <a:pt x="202" y="396"/>
                  </a:lnTo>
                  <a:lnTo>
                    <a:pt x="202" y="398"/>
                  </a:lnTo>
                  <a:lnTo>
                    <a:pt x="201" y="399"/>
                  </a:lnTo>
                  <a:lnTo>
                    <a:pt x="200" y="401"/>
                  </a:lnTo>
                  <a:lnTo>
                    <a:pt x="193" y="405"/>
                  </a:lnTo>
                  <a:lnTo>
                    <a:pt x="192" y="409"/>
                  </a:lnTo>
                  <a:lnTo>
                    <a:pt x="192" y="414"/>
                  </a:lnTo>
                  <a:lnTo>
                    <a:pt x="192" y="421"/>
                  </a:lnTo>
                  <a:lnTo>
                    <a:pt x="192" y="425"/>
                  </a:lnTo>
                  <a:lnTo>
                    <a:pt x="192" y="426"/>
                  </a:lnTo>
                  <a:lnTo>
                    <a:pt x="192" y="427"/>
                  </a:lnTo>
                  <a:lnTo>
                    <a:pt x="189" y="427"/>
                  </a:lnTo>
                  <a:lnTo>
                    <a:pt x="185" y="429"/>
                  </a:lnTo>
                  <a:lnTo>
                    <a:pt x="184" y="429"/>
                  </a:lnTo>
                  <a:lnTo>
                    <a:pt x="183" y="431"/>
                  </a:lnTo>
                  <a:lnTo>
                    <a:pt x="181" y="432"/>
                  </a:lnTo>
                  <a:lnTo>
                    <a:pt x="181" y="433"/>
                  </a:lnTo>
                  <a:lnTo>
                    <a:pt x="181" y="438"/>
                  </a:lnTo>
                  <a:lnTo>
                    <a:pt x="183" y="443"/>
                  </a:lnTo>
                  <a:lnTo>
                    <a:pt x="185" y="447"/>
                  </a:lnTo>
                  <a:lnTo>
                    <a:pt x="187" y="450"/>
                  </a:lnTo>
                  <a:lnTo>
                    <a:pt x="190" y="454"/>
                  </a:lnTo>
                  <a:lnTo>
                    <a:pt x="192" y="457"/>
                  </a:lnTo>
                  <a:lnTo>
                    <a:pt x="197" y="462"/>
                  </a:lnTo>
                  <a:lnTo>
                    <a:pt x="203" y="467"/>
                  </a:lnTo>
                  <a:lnTo>
                    <a:pt x="206" y="470"/>
                  </a:lnTo>
                  <a:lnTo>
                    <a:pt x="208" y="475"/>
                  </a:lnTo>
                  <a:lnTo>
                    <a:pt x="209" y="478"/>
                  </a:lnTo>
                  <a:lnTo>
                    <a:pt x="210" y="482"/>
                  </a:lnTo>
                  <a:lnTo>
                    <a:pt x="211" y="484"/>
                  </a:lnTo>
                  <a:lnTo>
                    <a:pt x="211" y="492"/>
                  </a:lnTo>
                  <a:lnTo>
                    <a:pt x="209" y="494"/>
                  </a:lnTo>
                  <a:lnTo>
                    <a:pt x="209" y="496"/>
                  </a:lnTo>
                  <a:lnTo>
                    <a:pt x="209" y="499"/>
                  </a:lnTo>
                  <a:lnTo>
                    <a:pt x="211" y="501"/>
                  </a:lnTo>
                  <a:lnTo>
                    <a:pt x="211" y="503"/>
                  </a:lnTo>
                  <a:lnTo>
                    <a:pt x="212" y="508"/>
                  </a:lnTo>
                  <a:lnTo>
                    <a:pt x="214" y="511"/>
                  </a:lnTo>
                  <a:lnTo>
                    <a:pt x="217" y="513"/>
                  </a:lnTo>
                  <a:lnTo>
                    <a:pt x="218" y="514"/>
                  </a:lnTo>
                  <a:lnTo>
                    <a:pt x="217" y="516"/>
                  </a:lnTo>
                  <a:lnTo>
                    <a:pt x="218" y="519"/>
                  </a:lnTo>
                  <a:lnTo>
                    <a:pt x="218" y="521"/>
                  </a:lnTo>
                  <a:lnTo>
                    <a:pt x="219" y="525"/>
                  </a:lnTo>
                  <a:lnTo>
                    <a:pt x="221" y="528"/>
                  </a:lnTo>
                  <a:lnTo>
                    <a:pt x="224" y="537"/>
                  </a:lnTo>
                  <a:lnTo>
                    <a:pt x="224" y="538"/>
                  </a:lnTo>
                  <a:lnTo>
                    <a:pt x="223" y="540"/>
                  </a:lnTo>
                  <a:lnTo>
                    <a:pt x="221" y="542"/>
                  </a:lnTo>
                  <a:lnTo>
                    <a:pt x="220" y="542"/>
                  </a:lnTo>
                  <a:lnTo>
                    <a:pt x="218" y="544"/>
                  </a:lnTo>
                  <a:lnTo>
                    <a:pt x="216" y="549"/>
                  </a:lnTo>
                  <a:lnTo>
                    <a:pt x="211" y="558"/>
                  </a:lnTo>
                  <a:lnTo>
                    <a:pt x="206" y="564"/>
                  </a:lnTo>
                  <a:lnTo>
                    <a:pt x="202" y="568"/>
                  </a:lnTo>
                  <a:lnTo>
                    <a:pt x="199" y="570"/>
                  </a:lnTo>
                  <a:lnTo>
                    <a:pt x="198" y="571"/>
                  </a:lnTo>
                  <a:lnTo>
                    <a:pt x="198" y="572"/>
                  </a:lnTo>
                  <a:lnTo>
                    <a:pt x="198" y="575"/>
                  </a:lnTo>
                  <a:lnTo>
                    <a:pt x="198" y="579"/>
                  </a:lnTo>
                  <a:lnTo>
                    <a:pt x="198" y="581"/>
                  </a:lnTo>
                  <a:lnTo>
                    <a:pt x="197" y="583"/>
                  </a:lnTo>
                  <a:lnTo>
                    <a:pt x="196" y="586"/>
                  </a:lnTo>
                  <a:lnTo>
                    <a:pt x="195" y="586"/>
                  </a:lnTo>
                  <a:lnTo>
                    <a:pt x="192" y="591"/>
                  </a:lnTo>
                  <a:lnTo>
                    <a:pt x="191" y="588"/>
                  </a:lnTo>
                  <a:lnTo>
                    <a:pt x="190" y="586"/>
                  </a:lnTo>
                  <a:lnTo>
                    <a:pt x="191" y="581"/>
                  </a:lnTo>
                  <a:lnTo>
                    <a:pt x="189" y="571"/>
                  </a:lnTo>
                  <a:lnTo>
                    <a:pt x="190" y="570"/>
                  </a:lnTo>
                  <a:lnTo>
                    <a:pt x="192" y="569"/>
                  </a:lnTo>
                  <a:lnTo>
                    <a:pt x="194" y="565"/>
                  </a:lnTo>
                  <a:lnTo>
                    <a:pt x="196" y="561"/>
                  </a:lnTo>
                  <a:lnTo>
                    <a:pt x="196" y="557"/>
                  </a:lnTo>
                  <a:lnTo>
                    <a:pt x="198" y="553"/>
                  </a:lnTo>
                  <a:lnTo>
                    <a:pt x="197" y="551"/>
                  </a:lnTo>
                  <a:lnTo>
                    <a:pt x="197" y="548"/>
                  </a:lnTo>
                  <a:lnTo>
                    <a:pt x="198" y="545"/>
                  </a:lnTo>
                  <a:lnTo>
                    <a:pt x="198" y="543"/>
                  </a:lnTo>
                  <a:lnTo>
                    <a:pt x="199" y="541"/>
                  </a:lnTo>
                  <a:lnTo>
                    <a:pt x="201" y="539"/>
                  </a:lnTo>
                  <a:lnTo>
                    <a:pt x="201" y="538"/>
                  </a:lnTo>
                  <a:lnTo>
                    <a:pt x="200" y="537"/>
                  </a:lnTo>
                  <a:lnTo>
                    <a:pt x="196" y="540"/>
                  </a:lnTo>
                  <a:lnTo>
                    <a:pt x="195" y="539"/>
                  </a:lnTo>
                  <a:lnTo>
                    <a:pt x="194" y="536"/>
                  </a:lnTo>
                  <a:lnTo>
                    <a:pt x="195" y="535"/>
                  </a:lnTo>
                  <a:lnTo>
                    <a:pt x="195" y="533"/>
                  </a:lnTo>
                  <a:lnTo>
                    <a:pt x="196" y="532"/>
                  </a:lnTo>
                  <a:lnTo>
                    <a:pt x="196" y="529"/>
                  </a:lnTo>
                  <a:lnTo>
                    <a:pt x="195" y="527"/>
                  </a:lnTo>
                  <a:lnTo>
                    <a:pt x="196" y="524"/>
                  </a:lnTo>
                  <a:lnTo>
                    <a:pt x="194" y="524"/>
                  </a:lnTo>
                  <a:lnTo>
                    <a:pt x="194" y="523"/>
                  </a:lnTo>
                  <a:lnTo>
                    <a:pt x="194" y="521"/>
                  </a:lnTo>
                  <a:lnTo>
                    <a:pt x="196" y="520"/>
                  </a:lnTo>
                  <a:lnTo>
                    <a:pt x="194" y="517"/>
                  </a:lnTo>
                  <a:lnTo>
                    <a:pt x="195" y="514"/>
                  </a:lnTo>
                  <a:lnTo>
                    <a:pt x="195" y="510"/>
                  </a:lnTo>
                  <a:lnTo>
                    <a:pt x="195" y="507"/>
                  </a:lnTo>
                  <a:lnTo>
                    <a:pt x="195" y="505"/>
                  </a:lnTo>
                  <a:lnTo>
                    <a:pt x="194" y="500"/>
                  </a:lnTo>
                  <a:lnTo>
                    <a:pt x="193" y="495"/>
                  </a:lnTo>
                  <a:lnTo>
                    <a:pt x="190" y="490"/>
                  </a:lnTo>
                  <a:lnTo>
                    <a:pt x="188" y="485"/>
                  </a:lnTo>
                  <a:lnTo>
                    <a:pt x="183" y="477"/>
                  </a:lnTo>
                  <a:lnTo>
                    <a:pt x="183" y="474"/>
                  </a:lnTo>
                  <a:lnTo>
                    <a:pt x="183" y="471"/>
                  </a:lnTo>
                  <a:lnTo>
                    <a:pt x="181" y="470"/>
                  </a:lnTo>
                  <a:lnTo>
                    <a:pt x="180" y="479"/>
                  </a:lnTo>
                  <a:lnTo>
                    <a:pt x="179" y="478"/>
                  </a:lnTo>
                  <a:lnTo>
                    <a:pt x="178" y="472"/>
                  </a:lnTo>
                  <a:lnTo>
                    <a:pt x="178" y="469"/>
                  </a:lnTo>
                  <a:lnTo>
                    <a:pt x="178" y="464"/>
                  </a:lnTo>
                  <a:lnTo>
                    <a:pt x="175" y="459"/>
                  </a:lnTo>
                  <a:lnTo>
                    <a:pt x="174" y="454"/>
                  </a:lnTo>
                  <a:lnTo>
                    <a:pt x="173" y="449"/>
                  </a:lnTo>
                  <a:lnTo>
                    <a:pt x="173" y="447"/>
                  </a:lnTo>
                  <a:lnTo>
                    <a:pt x="176" y="449"/>
                  </a:lnTo>
                  <a:lnTo>
                    <a:pt x="173" y="445"/>
                  </a:lnTo>
                  <a:lnTo>
                    <a:pt x="171" y="446"/>
                  </a:lnTo>
                  <a:lnTo>
                    <a:pt x="170" y="442"/>
                  </a:lnTo>
                  <a:lnTo>
                    <a:pt x="169" y="432"/>
                  </a:lnTo>
                  <a:lnTo>
                    <a:pt x="168" y="428"/>
                  </a:lnTo>
                  <a:lnTo>
                    <a:pt x="168" y="425"/>
                  </a:lnTo>
                  <a:lnTo>
                    <a:pt x="167" y="410"/>
                  </a:lnTo>
                  <a:lnTo>
                    <a:pt x="163" y="406"/>
                  </a:lnTo>
                  <a:lnTo>
                    <a:pt x="164" y="402"/>
                  </a:lnTo>
                  <a:lnTo>
                    <a:pt x="164" y="399"/>
                  </a:lnTo>
                  <a:lnTo>
                    <a:pt x="164" y="393"/>
                  </a:lnTo>
                  <a:lnTo>
                    <a:pt x="165" y="390"/>
                  </a:lnTo>
                  <a:lnTo>
                    <a:pt x="167" y="389"/>
                  </a:lnTo>
                  <a:lnTo>
                    <a:pt x="165" y="390"/>
                  </a:lnTo>
                  <a:lnTo>
                    <a:pt x="164" y="390"/>
                  </a:lnTo>
                  <a:lnTo>
                    <a:pt x="160" y="390"/>
                  </a:lnTo>
                  <a:lnTo>
                    <a:pt x="156" y="390"/>
                  </a:lnTo>
                  <a:lnTo>
                    <a:pt x="155" y="386"/>
                  </a:lnTo>
                  <a:lnTo>
                    <a:pt x="153" y="384"/>
                  </a:lnTo>
                  <a:lnTo>
                    <a:pt x="151" y="379"/>
                  </a:lnTo>
                  <a:lnTo>
                    <a:pt x="151" y="374"/>
                  </a:lnTo>
                  <a:lnTo>
                    <a:pt x="151" y="373"/>
                  </a:lnTo>
                  <a:lnTo>
                    <a:pt x="148" y="370"/>
                  </a:lnTo>
                  <a:lnTo>
                    <a:pt x="147" y="369"/>
                  </a:lnTo>
                  <a:lnTo>
                    <a:pt x="144" y="366"/>
                  </a:lnTo>
                  <a:lnTo>
                    <a:pt x="140" y="363"/>
                  </a:lnTo>
                  <a:lnTo>
                    <a:pt x="142" y="364"/>
                  </a:lnTo>
                  <a:lnTo>
                    <a:pt x="142" y="366"/>
                  </a:lnTo>
                  <a:lnTo>
                    <a:pt x="140" y="369"/>
                  </a:lnTo>
                  <a:lnTo>
                    <a:pt x="142" y="374"/>
                  </a:lnTo>
                  <a:lnTo>
                    <a:pt x="141" y="378"/>
                  </a:lnTo>
                  <a:lnTo>
                    <a:pt x="139" y="382"/>
                  </a:lnTo>
                  <a:lnTo>
                    <a:pt x="138" y="385"/>
                  </a:lnTo>
                  <a:lnTo>
                    <a:pt x="133" y="389"/>
                  </a:lnTo>
                  <a:lnTo>
                    <a:pt x="130" y="391"/>
                  </a:lnTo>
                  <a:lnTo>
                    <a:pt x="128" y="391"/>
                  </a:lnTo>
                  <a:lnTo>
                    <a:pt x="126" y="390"/>
                  </a:lnTo>
                  <a:lnTo>
                    <a:pt x="123" y="388"/>
                  </a:lnTo>
                  <a:lnTo>
                    <a:pt x="122" y="386"/>
                  </a:lnTo>
                  <a:lnTo>
                    <a:pt x="122" y="383"/>
                  </a:lnTo>
                  <a:lnTo>
                    <a:pt x="121" y="382"/>
                  </a:lnTo>
                  <a:lnTo>
                    <a:pt x="121" y="383"/>
                  </a:lnTo>
                  <a:lnTo>
                    <a:pt x="122" y="387"/>
                  </a:lnTo>
                  <a:lnTo>
                    <a:pt x="122" y="389"/>
                  </a:lnTo>
                  <a:lnTo>
                    <a:pt x="124" y="393"/>
                  </a:lnTo>
                  <a:lnTo>
                    <a:pt x="124" y="394"/>
                  </a:lnTo>
                  <a:lnTo>
                    <a:pt x="119" y="396"/>
                  </a:lnTo>
                  <a:lnTo>
                    <a:pt x="117" y="396"/>
                  </a:lnTo>
                  <a:lnTo>
                    <a:pt x="116" y="396"/>
                  </a:lnTo>
                  <a:lnTo>
                    <a:pt x="116" y="398"/>
                  </a:lnTo>
                  <a:lnTo>
                    <a:pt x="115" y="399"/>
                  </a:lnTo>
                  <a:lnTo>
                    <a:pt x="108" y="401"/>
                  </a:lnTo>
                  <a:lnTo>
                    <a:pt x="106" y="404"/>
                  </a:lnTo>
                  <a:lnTo>
                    <a:pt x="105" y="407"/>
                  </a:lnTo>
                  <a:lnTo>
                    <a:pt x="101" y="412"/>
                  </a:lnTo>
                  <a:lnTo>
                    <a:pt x="96" y="415"/>
                  </a:lnTo>
                  <a:lnTo>
                    <a:pt x="95" y="415"/>
                  </a:lnTo>
                  <a:lnTo>
                    <a:pt x="94" y="414"/>
                  </a:lnTo>
                  <a:lnTo>
                    <a:pt x="94" y="410"/>
                  </a:lnTo>
                  <a:lnTo>
                    <a:pt x="96" y="407"/>
                  </a:lnTo>
                  <a:lnTo>
                    <a:pt x="95" y="404"/>
                  </a:lnTo>
                  <a:lnTo>
                    <a:pt x="94" y="405"/>
                  </a:lnTo>
                  <a:lnTo>
                    <a:pt x="91" y="410"/>
                  </a:lnTo>
                  <a:lnTo>
                    <a:pt x="90" y="412"/>
                  </a:lnTo>
                  <a:lnTo>
                    <a:pt x="87" y="412"/>
                  </a:lnTo>
                  <a:lnTo>
                    <a:pt x="83" y="412"/>
                  </a:lnTo>
                  <a:lnTo>
                    <a:pt x="81" y="407"/>
                  </a:lnTo>
                  <a:lnTo>
                    <a:pt x="81" y="405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1"/>
                  </a:lnTo>
                  <a:lnTo>
                    <a:pt x="80" y="404"/>
                  </a:lnTo>
                  <a:lnTo>
                    <a:pt x="80" y="405"/>
                  </a:lnTo>
                  <a:lnTo>
                    <a:pt x="79" y="407"/>
                  </a:lnTo>
                  <a:lnTo>
                    <a:pt x="74" y="410"/>
                  </a:lnTo>
                  <a:lnTo>
                    <a:pt x="74" y="407"/>
                  </a:lnTo>
                  <a:lnTo>
                    <a:pt x="74" y="405"/>
                  </a:lnTo>
                  <a:lnTo>
                    <a:pt x="75" y="402"/>
                  </a:lnTo>
                  <a:lnTo>
                    <a:pt x="75" y="399"/>
                  </a:lnTo>
                  <a:lnTo>
                    <a:pt x="76" y="394"/>
                  </a:lnTo>
                  <a:lnTo>
                    <a:pt x="76" y="393"/>
                  </a:lnTo>
                  <a:lnTo>
                    <a:pt x="75" y="391"/>
                  </a:lnTo>
                  <a:lnTo>
                    <a:pt x="75" y="393"/>
                  </a:lnTo>
                  <a:lnTo>
                    <a:pt x="74" y="396"/>
                  </a:lnTo>
                  <a:lnTo>
                    <a:pt x="74" y="397"/>
                  </a:lnTo>
                  <a:lnTo>
                    <a:pt x="72" y="398"/>
                  </a:lnTo>
                  <a:lnTo>
                    <a:pt x="69" y="401"/>
                  </a:lnTo>
                  <a:lnTo>
                    <a:pt x="68" y="404"/>
                  </a:lnTo>
                  <a:lnTo>
                    <a:pt x="63" y="407"/>
                  </a:lnTo>
                  <a:lnTo>
                    <a:pt x="61" y="406"/>
                  </a:lnTo>
                  <a:lnTo>
                    <a:pt x="61" y="403"/>
                  </a:lnTo>
                  <a:lnTo>
                    <a:pt x="63" y="391"/>
                  </a:lnTo>
                  <a:lnTo>
                    <a:pt x="64" y="389"/>
                  </a:lnTo>
                  <a:lnTo>
                    <a:pt x="65" y="386"/>
                  </a:lnTo>
                  <a:lnTo>
                    <a:pt x="66" y="380"/>
                  </a:lnTo>
                  <a:lnTo>
                    <a:pt x="68" y="377"/>
                  </a:lnTo>
                  <a:lnTo>
                    <a:pt x="69" y="371"/>
                  </a:lnTo>
                  <a:lnTo>
                    <a:pt x="69" y="370"/>
                  </a:lnTo>
                  <a:lnTo>
                    <a:pt x="71" y="366"/>
                  </a:lnTo>
                  <a:lnTo>
                    <a:pt x="72" y="358"/>
                  </a:lnTo>
                  <a:lnTo>
                    <a:pt x="71" y="353"/>
                  </a:lnTo>
                  <a:lnTo>
                    <a:pt x="69" y="349"/>
                  </a:lnTo>
                  <a:lnTo>
                    <a:pt x="68" y="338"/>
                  </a:lnTo>
                  <a:lnTo>
                    <a:pt x="63" y="328"/>
                  </a:lnTo>
                  <a:lnTo>
                    <a:pt x="62" y="325"/>
                  </a:lnTo>
                  <a:lnTo>
                    <a:pt x="59" y="321"/>
                  </a:lnTo>
                  <a:lnTo>
                    <a:pt x="62" y="321"/>
                  </a:lnTo>
                  <a:lnTo>
                    <a:pt x="57" y="317"/>
                  </a:lnTo>
                  <a:lnTo>
                    <a:pt x="57" y="316"/>
                  </a:lnTo>
                  <a:lnTo>
                    <a:pt x="55" y="308"/>
                  </a:lnTo>
                  <a:lnTo>
                    <a:pt x="56" y="303"/>
                  </a:lnTo>
                  <a:lnTo>
                    <a:pt x="55" y="304"/>
                  </a:lnTo>
                  <a:lnTo>
                    <a:pt x="55" y="306"/>
                  </a:lnTo>
                  <a:lnTo>
                    <a:pt x="53" y="308"/>
                  </a:lnTo>
                  <a:lnTo>
                    <a:pt x="53" y="312"/>
                  </a:lnTo>
                  <a:lnTo>
                    <a:pt x="53" y="314"/>
                  </a:lnTo>
                  <a:lnTo>
                    <a:pt x="52" y="316"/>
                  </a:lnTo>
                  <a:lnTo>
                    <a:pt x="49" y="314"/>
                  </a:lnTo>
                  <a:lnTo>
                    <a:pt x="45" y="311"/>
                  </a:lnTo>
                  <a:lnTo>
                    <a:pt x="42" y="306"/>
                  </a:lnTo>
                  <a:lnTo>
                    <a:pt x="39" y="300"/>
                  </a:lnTo>
                  <a:lnTo>
                    <a:pt x="40" y="300"/>
                  </a:lnTo>
                  <a:lnTo>
                    <a:pt x="42" y="300"/>
                  </a:lnTo>
                  <a:lnTo>
                    <a:pt x="46" y="304"/>
                  </a:lnTo>
                  <a:lnTo>
                    <a:pt x="49" y="305"/>
                  </a:lnTo>
                  <a:lnTo>
                    <a:pt x="51" y="303"/>
                  </a:lnTo>
                  <a:lnTo>
                    <a:pt x="53" y="301"/>
                  </a:lnTo>
                  <a:lnTo>
                    <a:pt x="54" y="299"/>
                  </a:lnTo>
                  <a:lnTo>
                    <a:pt x="53" y="297"/>
                  </a:lnTo>
                  <a:lnTo>
                    <a:pt x="51" y="296"/>
                  </a:lnTo>
                  <a:lnTo>
                    <a:pt x="50" y="295"/>
                  </a:lnTo>
                  <a:lnTo>
                    <a:pt x="47" y="293"/>
                  </a:lnTo>
                  <a:lnTo>
                    <a:pt x="47" y="292"/>
                  </a:lnTo>
                  <a:lnTo>
                    <a:pt x="47" y="290"/>
                  </a:lnTo>
                  <a:lnTo>
                    <a:pt x="44" y="289"/>
                  </a:lnTo>
                  <a:lnTo>
                    <a:pt x="42" y="288"/>
                  </a:lnTo>
                  <a:lnTo>
                    <a:pt x="44" y="285"/>
                  </a:lnTo>
                  <a:lnTo>
                    <a:pt x="45" y="283"/>
                  </a:lnTo>
                  <a:lnTo>
                    <a:pt x="42" y="283"/>
                  </a:lnTo>
                  <a:lnTo>
                    <a:pt x="38" y="280"/>
                  </a:lnTo>
                  <a:lnTo>
                    <a:pt x="36" y="279"/>
                  </a:lnTo>
                  <a:lnTo>
                    <a:pt x="35" y="278"/>
                  </a:lnTo>
                  <a:lnTo>
                    <a:pt x="32" y="278"/>
                  </a:lnTo>
                  <a:lnTo>
                    <a:pt x="29" y="279"/>
                  </a:lnTo>
                  <a:lnTo>
                    <a:pt x="30" y="284"/>
                  </a:lnTo>
                  <a:lnTo>
                    <a:pt x="30" y="285"/>
                  </a:lnTo>
                  <a:lnTo>
                    <a:pt x="28" y="285"/>
                  </a:lnTo>
                  <a:lnTo>
                    <a:pt x="24" y="278"/>
                  </a:lnTo>
                  <a:lnTo>
                    <a:pt x="25" y="276"/>
                  </a:lnTo>
                  <a:lnTo>
                    <a:pt x="27" y="275"/>
                  </a:lnTo>
                  <a:lnTo>
                    <a:pt x="27" y="275"/>
                  </a:lnTo>
                  <a:lnTo>
                    <a:pt x="25" y="275"/>
                  </a:lnTo>
                  <a:lnTo>
                    <a:pt x="26" y="269"/>
                  </a:lnTo>
                  <a:lnTo>
                    <a:pt x="25" y="267"/>
                  </a:lnTo>
                  <a:lnTo>
                    <a:pt x="25" y="269"/>
                  </a:lnTo>
                  <a:lnTo>
                    <a:pt x="24" y="271"/>
                  </a:lnTo>
                  <a:lnTo>
                    <a:pt x="20" y="276"/>
                  </a:lnTo>
                  <a:lnTo>
                    <a:pt x="19" y="275"/>
                  </a:lnTo>
                  <a:lnTo>
                    <a:pt x="18" y="273"/>
                  </a:lnTo>
                  <a:lnTo>
                    <a:pt x="19" y="272"/>
                  </a:lnTo>
                  <a:lnTo>
                    <a:pt x="20" y="271"/>
                  </a:lnTo>
                  <a:lnTo>
                    <a:pt x="21" y="270"/>
                  </a:lnTo>
                  <a:lnTo>
                    <a:pt x="20" y="267"/>
                  </a:lnTo>
                  <a:lnTo>
                    <a:pt x="18" y="265"/>
                  </a:lnTo>
                  <a:lnTo>
                    <a:pt x="16" y="262"/>
                  </a:lnTo>
                  <a:lnTo>
                    <a:pt x="16" y="262"/>
                  </a:lnTo>
                  <a:lnTo>
                    <a:pt x="16" y="266"/>
                  </a:lnTo>
                  <a:lnTo>
                    <a:pt x="16" y="271"/>
                  </a:lnTo>
                  <a:lnTo>
                    <a:pt x="12" y="265"/>
                  </a:lnTo>
                  <a:lnTo>
                    <a:pt x="5" y="258"/>
                  </a:lnTo>
                  <a:lnTo>
                    <a:pt x="4" y="255"/>
                  </a:lnTo>
                  <a:lnTo>
                    <a:pt x="3" y="253"/>
                  </a:lnTo>
                  <a:lnTo>
                    <a:pt x="3" y="251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0" y="245"/>
                  </a:lnTo>
                  <a:lnTo>
                    <a:pt x="0" y="242"/>
                  </a:lnTo>
                  <a:lnTo>
                    <a:pt x="0" y="239"/>
                  </a:lnTo>
                  <a:lnTo>
                    <a:pt x="0" y="237"/>
                  </a:lnTo>
                  <a:lnTo>
                    <a:pt x="3" y="234"/>
                  </a:lnTo>
                  <a:lnTo>
                    <a:pt x="4" y="234"/>
                  </a:lnTo>
                  <a:lnTo>
                    <a:pt x="5" y="235"/>
                  </a:lnTo>
                  <a:lnTo>
                    <a:pt x="8" y="237"/>
                  </a:lnTo>
                  <a:lnTo>
                    <a:pt x="10" y="238"/>
                  </a:lnTo>
                  <a:lnTo>
                    <a:pt x="11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3" y="237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3" y="216"/>
                  </a:lnTo>
                  <a:lnTo>
                    <a:pt x="14" y="215"/>
                  </a:lnTo>
                  <a:lnTo>
                    <a:pt x="14" y="213"/>
                  </a:lnTo>
                  <a:lnTo>
                    <a:pt x="15" y="212"/>
                  </a:lnTo>
                  <a:lnTo>
                    <a:pt x="16" y="212"/>
                  </a:lnTo>
                  <a:lnTo>
                    <a:pt x="17" y="213"/>
                  </a:lnTo>
                  <a:lnTo>
                    <a:pt x="20" y="216"/>
                  </a:lnTo>
                  <a:lnTo>
                    <a:pt x="22" y="217"/>
                  </a:lnTo>
                  <a:lnTo>
                    <a:pt x="23" y="216"/>
                  </a:lnTo>
                  <a:lnTo>
                    <a:pt x="25" y="211"/>
                  </a:lnTo>
                  <a:lnTo>
                    <a:pt x="25" y="210"/>
                  </a:lnTo>
                  <a:lnTo>
                    <a:pt x="27" y="209"/>
                  </a:lnTo>
                  <a:lnTo>
                    <a:pt x="28" y="209"/>
                  </a:lnTo>
                  <a:lnTo>
                    <a:pt x="29" y="209"/>
                  </a:lnTo>
                  <a:lnTo>
                    <a:pt x="29" y="207"/>
                  </a:lnTo>
                  <a:lnTo>
                    <a:pt x="29" y="204"/>
                  </a:lnTo>
                  <a:lnTo>
                    <a:pt x="27" y="198"/>
                  </a:lnTo>
                  <a:lnTo>
                    <a:pt x="27" y="196"/>
                  </a:lnTo>
                  <a:lnTo>
                    <a:pt x="27" y="193"/>
                  </a:lnTo>
                  <a:lnTo>
                    <a:pt x="28" y="190"/>
                  </a:lnTo>
                  <a:lnTo>
                    <a:pt x="29" y="186"/>
                  </a:lnTo>
                  <a:lnTo>
                    <a:pt x="29" y="184"/>
                  </a:lnTo>
                  <a:lnTo>
                    <a:pt x="29" y="182"/>
                  </a:lnTo>
                  <a:lnTo>
                    <a:pt x="30" y="182"/>
                  </a:lnTo>
                  <a:lnTo>
                    <a:pt x="32" y="183"/>
                  </a:lnTo>
                  <a:lnTo>
                    <a:pt x="33" y="182"/>
                  </a:lnTo>
                  <a:lnTo>
                    <a:pt x="34" y="180"/>
                  </a:lnTo>
                  <a:lnTo>
                    <a:pt x="35" y="179"/>
                  </a:lnTo>
                  <a:lnTo>
                    <a:pt x="36" y="173"/>
                  </a:lnTo>
                  <a:lnTo>
                    <a:pt x="36" y="166"/>
                  </a:lnTo>
                  <a:lnTo>
                    <a:pt x="37" y="162"/>
                  </a:lnTo>
                  <a:lnTo>
                    <a:pt x="36" y="158"/>
                  </a:lnTo>
                  <a:lnTo>
                    <a:pt x="33" y="150"/>
                  </a:lnTo>
                  <a:lnTo>
                    <a:pt x="34" y="149"/>
                  </a:lnTo>
                  <a:lnTo>
                    <a:pt x="35" y="148"/>
                  </a:lnTo>
                  <a:lnTo>
                    <a:pt x="38" y="151"/>
                  </a:lnTo>
                  <a:lnTo>
                    <a:pt x="39" y="152"/>
                  </a:lnTo>
                  <a:lnTo>
                    <a:pt x="41" y="151"/>
                  </a:lnTo>
                  <a:lnTo>
                    <a:pt x="43" y="150"/>
                  </a:lnTo>
                  <a:lnTo>
                    <a:pt x="45" y="150"/>
                  </a:lnTo>
                  <a:lnTo>
                    <a:pt x="47" y="152"/>
                  </a:lnTo>
                  <a:lnTo>
                    <a:pt x="50" y="152"/>
                  </a:lnTo>
                  <a:lnTo>
                    <a:pt x="55" y="154"/>
                  </a:lnTo>
                  <a:lnTo>
                    <a:pt x="57" y="155"/>
                  </a:lnTo>
                  <a:lnTo>
                    <a:pt x="58" y="155"/>
                  </a:lnTo>
                  <a:lnTo>
                    <a:pt x="59" y="152"/>
                  </a:lnTo>
                  <a:lnTo>
                    <a:pt x="61" y="147"/>
                  </a:lnTo>
                  <a:lnTo>
                    <a:pt x="63" y="140"/>
                  </a:lnTo>
                  <a:lnTo>
                    <a:pt x="66" y="135"/>
                  </a:lnTo>
                  <a:lnTo>
                    <a:pt x="66" y="134"/>
                  </a:lnTo>
                  <a:lnTo>
                    <a:pt x="69" y="130"/>
                  </a:lnTo>
                  <a:lnTo>
                    <a:pt x="72" y="126"/>
                  </a:lnTo>
                  <a:lnTo>
                    <a:pt x="74" y="120"/>
                  </a:lnTo>
                  <a:lnTo>
                    <a:pt x="76" y="116"/>
                  </a:lnTo>
                  <a:lnTo>
                    <a:pt x="75" y="115"/>
                  </a:lnTo>
                  <a:lnTo>
                    <a:pt x="75" y="113"/>
                  </a:lnTo>
                  <a:lnTo>
                    <a:pt x="73" y="113"/>
                  </a:lnTo>
                  <a:lnTo>
                    <a:pt x="72" y="111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2" y="107"/>
                  </a:lnTo>
                  <a:lnTo>
                    <a:pt x="73" y="104"/>
                  </a:lnTo>
                  <a:lnTo>
                    <a:pt x="75" y="103"/>
                  </a:lnTo>
                  <a:lnTo>
                    <a:pt x="78" y="100"/>
                  </a:lnTo>
                  <a:lnTo>
                    <a:pt x="80" y="98"/>
                  </a:lnTo>
                  <a:lnTo>
                    <a:pt x="83" y="94"/>
                  </a:lnTo>
                  <a:lnTo>
                    <a:pt x="85" y="92"/>
                  </a:lnTo>
                  <a:lnTo>
                    <a:pt x="85" y="87"/>
                  </a:lnTo>
                  <a:lnTo>
                    <a:pt x="86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6" y="78"/>
                  </a:lnTo>
                  <a:lnTo>
                    <a:pt x="86" y="73"/>
                  </a:lnTo>
                  <a:lnTo>
                    <a:pt x="86" y="69"/>
                  </a:lnTo>
                  <a:lnTo>
                    <a:pt x="87" y="67"/>
                  </a:lnTo>
                  <a:lnTo>
                    <a:pt x="88" y="64"/>
                  </a:lnTo>
                  <a:lnTo>
                    <a:pt x="91" y="63"/>
                  </a:lnTo>
                  <a:lnTo>
                    <a:pt x="94" y="62"/>
                  </a:lnTo>
                  <a:lnTo>
                    <a:pt x="99" y="59"/>
                  </a:lnTo>
                  <a:lnTo>
                    <a:pt x="107" y="53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4" y="47"/>
                  </a:lnTo>
                  <a:lnTo>
                    <a:pt x="116" y="43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35" y="39"/>
                  </a:lnTo>
                  <a:lnTo>
                    <a:pt x="137" y="40"/>
                  </a:lnTo>
                  <a:lnTo>
                    <a:pt x="139" y="41"/>
                  </a:lnTo>
                  <a:lnTo>
                    <a:pt x="142" y="45"/>
                  </a:lnTo>
                  <a:lnTo>
                    <a:pt x="143" y="47"/>
                  </a:lnTo>
                  <a:lnTo>
                    <a:pt x="146" y="48"/>
                  </a:lnTo>
                  <a:lnTo>
                    <a:pt x="148" y="47"/>
                  </a:lnTo>
                  <a:lnTo>
                    <a:pt x="148" y="45"/>
                  </a:lnTo>
                  <a:lnTo>
                    <a:pt x="142" y="36"/>
                  </a:lnTo>
                  <a:lnTo>
                    <a:pt x="142" y="34"/>
                  </a:lnTo>
                  <a:lnTo>
                    <a:pt x="142" y="31"/>
                  </a:lnTo>
                  <a:lnTo>
                    <a:pt x="142" y="29"/>
                  </a:lnTo>
                  <a:lnTo>
                    <a:pt x="144" y="28"/>
                  </a:lnTo>
                  <a:lnTo>
                    <a:pt x="146" y="25"/>
                  </a:lnTo>
                  <a:lnTo>
                    <a:pt x="150" y="23"/>
                  </a:lnTo>
                  <a:lnTo>
                    <a:pt x="152" y="21"/>
                  </a:lnTo>
                  <a:lnTo>
                    <a:pt x="154" y="20"/>
                  </a:lnTo>
                  <a:lnTo>
                    <a:pt x="155" y="19"/>
                  </a:lnTo>
                  <a:lnTo>
                    <a:pt x="155" y="18"/>
                  </a:lnTo>
                  <a:lnTo>
                    <a:pt x="155" y="16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58" y="5"/>
                  </a:lnTo>
                  <a:lnTo>
                    <a:pt x="159" y="2"/>
                  </a:lnTo>
                  <a:lnTo>
                    <a:pt x="160" y="1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5" y="0"/>
                  </a:lnTo>
                  <a:lnTo>
                    <a:pt x="166" y="1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70" y="5"/>
                  </a:lnTo>
                  <a:lnTo>
                    <a:pt x="171" y="5"/>
                  </a:lnTo>
                  <a:lnTo>
                    <a:pt x="172" y="5"/>
                  </a:lnTo>
                  <a:lnTo>
                    <a:pt x="173" y="6"/>
                  </a:lnTo>
                  <a:lnTo>
                    <a:pt x="176" y="10"/>
                  </a:lnTo>
                  <a:lnTo>
                    <a:pt x="177" y="11"/>
                  </a:lnTo>
                  <a:lnTo>
                    <a:pt x="178" y="12"/>
                  </a:lnTo>
                  <a:lnTo>
                    <a:pt x="179" y="15"/>
                  </a:lnTo>
                  <a:lnTo>
                    <a:pt x="179" y="18"/>
                  </a:lnTo>
                  <a:lnTo>
                    <a:pt x="183" y="29"/>
                  </a:lnTo>
                  <a:lnTo>
                    <a:pt x="184" y="31"/>
                  </a:lnTo>
                  <a:lnTo>
                    <a:pt x="184" y="32"/>
                  </a:lnTo>
                  <a:lnTo>
                    <a:pt x="185" y="32"/>
                  </a:lnTo>
                  <a:lnTo>
                    <a:pt x="187" y="31"/>
                  </a:lnTo>
                  <a:lnTo>
                    <a:pt x="187" y="29"/>
                  </a:lnTo>
                  <a:lnTo>
                    <a:pt x="189" y="29"/>
                  </a:lnTo>
                  <a:lnTo>
                    <a:pt x="190" y="29"/>
                  </a:lnTo>
                  <a:lnTo>
                    <a:pt x="194" y="31"/>
                  </a:lnTo>
                  <a:lnTo>
                    <a:pt x="195" y="32"/>
                  </a:lnTo>
                  <a:lnTo>
                    <a:pt x="196" y="37"/>
                  </a:lnTo>
                  <a:lnTo>
                    <a:pt x="196" y="43"/>
                  </a:lnTo>
                  <a:lnTo>
                    <a:pt x="195" y="45"/>
                  </a:lnTo>
                  <a:lnTo>
                    <a:pt x="196" y="50"/>
                  </a:lnTo>
                  <a:lnTo>
                    <a:pt x="197" y="55"/>
                  </a:lnTo>
                  <a:lnTo>
                    <a:pt x="198" y="58"/>
                  </a:lnTo>
                  <a:lnTo>
                    <a:pt x="198" y="61"/>
                  </a:lnTo>
                  <a:lnTo>
                    <a:pt x="197" y="65"/>
                  </a:lnTo>
                  <a:lnTo>
                    <a:pt x="196" y="70"/>
                  </a:lnTo>
                  <a:lnTo>
                    <a:pt x="195" y="75"/>
                  </a:lnTo>
                  <a:lnTo>
                    <a:pt x="196" y="78"/>
                  </a:lnTo>
                  <a:lnTo>
                    <a:pt x="195" y="80"/>
                  </a:lnTo>
                  <a:lnTo>
                    <a:pt x="192" y="81"/>
                  </a:lnTo>
                  <a:lnTo>
                    <a:pt x="192" y="82"/>
                  </a:lnTo>
                  <a:lnTo>
                    <a:pt x="193" y="84"/>
                  </a:lnTo>
                  <a:lnTo>
                    <a:pt x="195" y="87"/>
                  </a:lnTo>
                  <a:lnTo>
                    <a:pt x="195" y="89"/>
                  </a:lnTo>
                  <a:lnTo>
                    <a:pt x="194" y="91"/>
                  </a:lnTo>
                  <a:lnTo>
                    <a:pt x="192" y="91"/>
                  </a:lnTo>
                  <a:lnTo>
                    <a:pt x="189" y="92"/>
                  </a:lnTo>
                  <a:lnTo>
                    <a:pt x="187" y="95"/>
                  </a:lnTo>
                  <a:lnTo>
                    <a:pt x="185" y="99"/>
                  </a:lnTo>
                  <a:lnTo>
                    <a:pt x="184" y="99"/>
                  </a:lnTo>
                  <a:lnTo>
                    <a:pt x="181" y="98"/>
                  </a:lnTo>
                  <a:lnTo>
                    <a:pt x="179" y="99"/>
                  </a:lnTo>
                  <a:lnTo>
                    <a:pt x="178" y="104"/>
                  </a:lnTo>
                  <a:lnTo>
                    <a:pt x="177" y="106"/>
                  </a:lnTo>
                  <a:lnTo>
                    <a:pt x="176" y="108"/>
                  </a:lnTo>
                  <a:lnTo>
                    <a:pt x="174" y="109"/>
                  </a:lnTo>
                  <a:lnTo>
                    <a:pt x="173" y="110"/>
                  </a:lnTo>
                  <a:lnTo>
                    <a:pt x="170" y="110"/>
                  </a:lnTo>
                  <a:lnTo>
                    <a:pt x="168" y="113"/>
                  </a:lnTo>
                  <a:lnTo>
                    <a:pt x="167" y="117"/>
                  </a:lnTo>
                  <a:lnTo>
                    <a:pt x="167" y="119"/>
                  </a:lnTo>
                  <a:lnTo>
                    <a:pt x="167" y="122"/>
                  </a:lnTo>
                  <a:lnTo>
                    <a:pt x="167" y="123"/>
                  </a:lnTo>
                  <a:lnTo>
                    <a:pt x="165" y="123"/>
                  </a:lnTo>
                  <a:lnTo>
                    <a:pt x="163" y="126"/>
                  </a:lnTo>
                  <a:lnTo>
                    <a:pt x="161" y="130"/>
                  </a:lnTo>
                  <a:lnTo>
                    <a:pt x="161" y="134"/>
                  </a:lnTo>
                  <a:lnTo>
                    <a:pt x="162" y="136"/>
                  </a:lnTo>
                  <a:lnTo>
                    <a:pt x="164" y="137"/>
                  </a:lnTo>
                  <a:lnTo>
                    <a:pt x="165" y="138"/>
                  </a:lnTo>
                  <a:lnTo>
                    <a:pt x="165" y="141"/>
                  </a:lnTo>
                  <a:lnTo>
                    <a:pt x="167" y="143"/>
                  </a:lnTo>
                  <a:lnTo>
                    <a:pt x="166" y="146"/>
                  </a:lnTo>
                  <a:lnTo>
                    <a:pt x="162" y="151"/>
                  </a:lnTo>
                  <a:lnTo>
                    <a:pt x="162" y="154"/>
                  </a:lnTo>
                  <a:lnTo>
                    <a:pt x="164" y="155"/>
                  </a:lnTo>
                  <a:lnTo>
                    <a:pt x="166" y="154"/>
                  </a:lnTo>
                  <a:lnTo>
                    <a:pt x="168" y="153"/>
                  </a:lnTo>
                  <a:lnTo>
                    <a:pt x="170" y="151"/>
                  </a:lnTo>
                  <a:lnTo>
                    <a:pt x="176" y="149"/>
                  </a:lnTo>
                  <a:lnTo>
                    <a:pt x="182" y="147"/>
                  </a:lnTo>
                  <a:lnTo>
                    <a:pt x="186" y="147"/>
                  </a:lnTo>
                  <a:lnTo>
                    <a:pt x="190" y="147"/>
                  </a:lnTo>
                  <a:lnTo>
                    <a:pt x="192" y="147"/>
                  </a:lnTo>
                  <a:lnTo>
                    <a:pt x="193" y="149"/>
                  </a:lnTo>
                  <a:lnTo>
                    <a:pt x="198" y="147"/>
                  </a:lnTo>
                  <a:lnTo>
                    <a:pt x="200" y="147"/>
                  </a:lnTo>
                  <a:lnTo>
                    <a:pt x="200" y="147"/>
                  </a:lnTo>
                  <a:lnTo>
                    <a:pt x="200" y="148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6"/>
                  </a:lnTo>
                  <a:lnTo>
                    <a:pt x="197" y="158"/>
                  </a:lnTo>
                  <a:lnTo>
                    <a:pt x="199" y="160"/>
                  </a:lnTo>
                  <a:lnTo>
                    <a:pt x="200" y="163"/>
                  </a:lnTo>
                  <a:lnTo>
                    <a:pt x="200" y="166"/>
                  </a:lnTo>
                  <a:lnTo>
                    <a:pt x="200" y="168"/>
                  </a:lnTo>
                  <a:lnTo>
                    <a:pt x="201" y="169"/>
                  </a:lnTo>
                  <a:lnTo>
                    <a:pt x="202" y="171"/>
                  </a:lnTo>
                  <a:lnTo>
                    <a:pt x="202" y="174"/>
                  </a:lnTo>
                  <a:lnTo>
                    <a:pt x="201" y="178"/>
                  </a:lnTo>
                  <a:lnTo>
                    <a:pt x="207" y="179"/>
                  </a:lnTo>
                  <a:lnTo>
                    <a:pt x="212" y="180"/>
                  </a:lnTo>
                  <a:lnTo>
                    <a:pt x="216" y="180"/>
                  </a:lnTo>
                  <a:lnTo>
                    <a:pt x="218" y="181"/>
                  </a:lnTo>
                  <a:lnTo>
                    <a:pt x="219" y="182"/>
                  </a:lnTo>
                  <a:lnTo>
                    <a:pt x="220" y="184"/>
                  </a:lnTo>
                  <a:lnTo>
                    <a:pt x="221" y="185"/>
                  </a:lnTo>
                  <a:lnTo>
                    <a:pt x="220" y="186"/>
                  </a:lnTo>
                  <a:lnTo>
                    <a:pt x="217" y="189"/>
                  </a:lnTo>
                  <a:lnTo>
                    <a:pt x="216" y="194"/>
                  </a:lnTo>
                  <a:lnTo>
                    <a:pt x="216" y="197"/>
                  </a:lnTo>
                  <a:lnTo>
                    <a:pt x="216" y="200"/>
                  </a:lnTo>
                  <a:lnTo>
                    <a:pt x="212" y="204"/>
                  </a:lnTo>
                  <a:lnTo>
                    <a:pt x="212" y="207"/>
                  </a:lnTo>
                  <a:lnTo>
                    <a:pt x="211" y="210"/>
                  </a:lnTo>
                  <a:lnTo>
                    <a:pt x="211" y="211"/>
                  </a:lnTo>
                  <a:lnTo>
                    <a:pt x="211" y="212"/>
                  </a:lnTo>
                  <a:lnTo>
                    <a:pt x="212" y="212"/>
                  </a:lnTo>
                  <a:lnTo>
                    <a:pt x="214" y="213"/>
                  </a:lnTo>
                  <a:lnTo>
                    <a:pt x="217" y="212"/>
                  </a:lnTo>
                  <a:lnTo>
                    <a:pt x="223" y="213"/>
                  </a:lnTo>
                  <a:lnTo>
                    <a:pt x="230" y="215"/>
                  </a:lnTo>
                  <a:lnTo>
                    <a:pt x="233" y="215"/>
                  </a:lnTo>
                  <a:lnTo>
                    <a:pt x="234" y="217"/>
                  </a:lnTo>
                  <a:lnTo>
                    <a:pt x="234" y="219"/>
                  </a:lnTo>
                  <a:lnTo>
                    <a:pt x="233" y="222"/>
                  </a:lnTo>
                  <a:lnTo>
                    <a:pt x="234" y="224"/>
                  </a:lnTo>
                  <a:lnTo>
                    <a:pt x="235" y="226"/>
                  </a:lnTo>
                  <a:lnTo>
                    <a:pt x="237" y="226"/>
                  </a:lnTo>
                  <a:lnTo>
                    <a:pt x="239" y="227"/>
                  </a:lnTo>
                  <a:lnTo>
                    <a:pt x="239" y="228"/>
                  </a:lnTo>
                  <a:lnTo>
                    <a:pt x="238" y="231"/>
                  </a:lnTo>
                  <a:lnTo>
                    <a:pt x="239" y="232"/>
                  </a:lnTo>
                  <a:lnTo>
                    <a:pt x="240" y="233"/>
                  </a:lnTo>
                  <a:lnTo>
                    <a:pt x="242" y="234"/>
                  </a:lnTo>
                  <a:lnTo>
                    <a:pt x="246" y="232"/>
                  </a:lnTo>
                  <a:lnTo>
                    <a:pt x="249" y="232"/>
                  </a:lnTo>
                  <a:lnTo>
                    <a:pt x="252" y="234"/>
                  </a:lnTo>
                  <a:lnTo>
                    <a:pt x="254" y="233"/>
                  </a:lnTo>
                  <a:lnTo>
                    <a:pt x="256" y="232"/>
                  </a:lnTo>
                  <a:lnTo>
                    <a:pt x="261" y="227"/>
                  </a:lnTo>
                  <a:lnTo>
                    <a:pt x="266" y="225"/>
                  </a:lnTo>
                  <a:lnTo>
                    <a:pt x="268" y="224"/>
                  </a:lnTo>
                  <a:lnTo>
                    <a:pt x="269" y="225"/>
                  </a:lnTo>
                  <a:lnTo>
                    <a:pt x="270" y="225"/>
                  </a:lnTo>
                  <a:lnTo>
                    <a:pt x="270" y="226"/>
                  </a:lnTo>
                  <a:lnTo>
                    <a:pt x="270" y="229"/>
                  </a:lnTo>
                  <a:lnTo>
                    <a:pt x="270" y="23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1" name="Freeform 624">
              <a:extLst>
                <a:ext uri="{FF2B5EF4-FFF2-40B4-BE49-F238E27FC236}">
                  <a16:creationId xmlns:a16="http://schemas.microsoft.com/office/drawing/2014/main" id="{1A78EA54-3FC0-4162-98C6-9CCE911F6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4590" y="7550394"/>
              <a:ext cx="1214436" cy="582490"/>
            </a:xfrm>
            <a:custGeom>
              <a:avLst/>
              <a:gdLst>
                <a:gd name="T0" fmla="*/ 848 w 973"/>
                <a:gd name="T1" fmla="*/ 177 h 466"/>
                <a:gd name="T2" fmla="*/ 864 w 973"/>
                <a:gd name="T3" fmla="*/ 199 h 466"/>
                <a:gd name="T4" fmla="*/ 898 w 973"/>
                <a:gd name="T5" fmla="*/ 204 h 466"/>
                <a:gd name="T6" fmla="*/ 937 w 973"/>
                <a:gd name="T7" fmla="*/ 204 h 466"/>
                <a:gd name="T8" fmla="*/ 956 w 973"/>
                <a:gd name="T9" fmla="*/ 220 h 466"/>
                <a:gd name="T10" fmla="*/ 967 w 973"/>
                <a:gd name="T11" fmla="*/ 254 h 466"/>
                <a:gd name="T12" fmla="*/ 932 w 973"/>
                <a:gd name="T13" fmla="*/ 251 h 466"/>
                <a:gd name="T14" fmla="*/ 897 w 973"/>
                <a:gd name="T15" fmla="*/ 256 h 466"/>
                <a:gd name="T16" fmla="*/ 871 w 973"/>
                <a:gd name="T17" fmla="*/ 269 h 466"/>
                <a:gd name="T18" fmla="*/ 848 w 973"/>
                <a:gd name="T19" fmla="*/ 301 h 466"/>
                <a:gd name="T20" fmla="*/ 808 w 973"/>
                <a:gd name="T21" fmla="*/ 312 h 466"/>
                <a:gd name="T22" fmla="*/ 777 w 973"/>
                <a:gd name="T23" fmla="*/ 334 h 466"/>
                <a:gd name="T24" fmla="*/ 725 w 973"/>
                <a:gd name="T25" fmla="*/ 325 h 466"/>
                <a:gd name="T26" fmla="*/ 724 w 973"/>
                <a:gd name="T27" fmla="*/ 364 h 466"/>
                <a:gd name="T28" fmla="*/ 716 w 973"/>
                <a:gd name="T29" fmla="*/ 388 h 466"/>
                <a:gd name="T30" fmla="*/ 685 w 973"/>
                <a:gd name="T31" fmla="*/ 417 h 466"/>
                <a:gd name="T32" fmla="*/ 629 w 973"/>
                <a:gd name="T33" fmla="*/ 431 h 466"/>
                <a:gd name="T34" fmla="*/ 568 w 973"/>
                <a:gd name="T35" fmla="*/ 440 h 466"/>
                <a:gd name="T36" fmla="*/ 507 w 973"/>
                <a:gd name="T37" fmla="*/ 462 h 466"/>
                <a:gd name="T38" fmla="*/ 428 w 973"/>
                <a:gd name="T39" fmla="*/ 437 h 466"/>
                <a:gd name="T40" fmla="*/ 355 w 973"/>
                <a:gd name="T41" fmla="*/ 425 h 466"/>
                <a:gd name="T42" fmla="*/ 255 w 973"/>
                <a:gd name="T43" fmla="*/ 408 h 466"/>
                <a:gd name="T44" fmla="*/ 229 w 973"/>
                <a:gd name="T45" fmla="*/ 362 h 466"/>
                <a:gd name="T46" fmla="*/ 182 w 973"/>
                <a:gd name="T47" fmla="*/ 331 h 466"/>
                <a:gd name="T48" fmla="*/ 116 w 973"/>
                <a:gd name="T49" fmla="*/ 321 h 466"/>
                <a:gd name="T50" fmla="*/ 91 w 973"/>
                <a:gd name="T51" fmla="*/ 306 h 466"/>
                <a:gd name="T52" fmla="*/ 96 w 973"/>
                <a:gd name="T53" fmla="*/ 269 h 466"/>
                <a:gd name="T54" fmla="*/ 88 w 973"/>
                <a:gd name="T55" fmla="*/ 233 h 466"/>
                <a:gd name="T56" fmla="*/ 70 w 973"/>
                <a:gd name="T57" fmla="*/ 201 h 466"/>
                <a:gd name="T58" fmla="*/ 48 w 973"/>
                <a:gd name="T59" fmla="*/ 191 h 466"/>
                <a:gd name="T60" fmla="*/ 17 w 973"/>
                <a:gd name="T61" fmla="*/ 171 h 466"/>
                <a:gd name="T62" fmla="*/ 3 w 973"/>
                <a:gd name="T63" fmla="*/ 155 h 466"/>
                <a:gd name="T64" fmla="*/ 8 w 973"/>
                <a:gd name="T65" fmla="*/ 139 h 466"/>
                <a:gd name="T66" fmla="*/ 31 w 973"/>
                <a:gd name="T67" fmla="*/ 127 h 466"/>
                <a:gd name="T68" fmla="*/ 47 w 973"/>
                <a:gd name="T69" fmla="*/ 119 h 466"/>
                <a:gd name="T70" fmla="*/ 70 w 973"/>
                <a:gd name="T71" fmla="*/ 97 h 466"/>
                <a:gd name="T72" fmla="*/ 100 w 973"/>
                <a:gd name="T73" fmla="*/ 81 h 466"/>
                <a:gd name="T74" fmla="*/ 132 w 973"/>
                <a:gd name="T75" fmla="*/ 68 h 466"/>
                <a:gd name="T76" fmla="*/ 152 w 973"/>
                <a:gd name="T77" fmla="*/ 64 h 466"/>
                <a:gd name="T78" fmla="*/ 179 w 973"/>
                <a:gd name="T79" fmla="*/ 74 h 466"/>
                <a:gd name="T80" fmla="*/ 206 w 973"/>
                <a:gd name="T81" fmla="*/ 97 h 466"/>
                <a:gd name="T82" fmla="*/ 233 w 973"/>
                <a:gd name="T83" fmla="*/ 105 h 466"/>
                <a:gd name="T84" fmla="*/ 257 w 973"/>
                <a:gd name="T85" fmla="*/ 103 h 466"/>
                <a:gd name="T86" fmla="*/ 284 w 973"/>
                <a:gd name="T87" fmla="*/ 112 h 466"/>
                <a:gd name="T88" fmla="*/ 313 w 973"/>
                <a:gd name="T89" fmla="*/ 97 h 466"/>
                <a:gd name="T90" fmla="*/ 310 w 973"/>
                <a:gd name="T91" fmla="*/ 68 h 466"/>
                <a:gd name="T92" fmla="*/ 308 w 973"/>
                <a:gd name="T93" fmla="*/ 37 h 466"/>
                <a:gd name="T94" fmla="*/ 335 w 973"/>
                <a:gd name="T95" fmla="*/ 7 h 466"/>
                <a:gd name="T96" fmla="*/ 368 w 973"/>
                <a:gd name="T97" fmla="*/ 17 h 466"/>
                <a:gd name="T98" fmla="*/ 418 w 973"/>
                <a:gd name="T99" fmla="*/ 31 h 466"/>
                <a:gd name="T100" fmla="*/ 438 w 973"/>
                <a:gd name="T101" fmla="*/ 64 h 466"/>
                <a:gd name="T102" fmla="*/ 457 w 973"/>
                <a:gd name="T103" fmla="*/ 85 h 466"/>
                <a:gd name="T104" fmla="*/ 494 w 973"/>
                <a:gd name="T105" fmla="*/ 94 h 466"/>
                <a:gd name="T106" fmla="*/ 538 w 973"/>
                <a:gd name="T107" fmla="*/ 80 h 466"/>
                <a:gd name="T108" fmla="*/ 587 w 973"/>
                <a:gd name="T109" fmla="*/ 99 h 466"/>
                <a:gd name="T110" fmla="*/ 613 w 973"/>
                <a:gd name="T111" fmla="*/ 120 h 466"/>
                <a:gd name="T112" fmla="*/ 673 w 973"/>
                <a:gd name="T113" fmla="*/ 138 h 466"/>
                <a:gd name="T114" fmla="*/ 720 w 973"/>
                <a:gd name="T115" fmla="*/ 130 h 466"/>
                <a:gd name="T116" fmla="*/ 768 w 973"/>
                <a:gd name="T117" fmla="*/ 110 h 466"/>
                <a:gd name="T118" fmla="*/ 816 w 973"/>
                <a:gd name="T119" fmla="*/ 90 h 466"/>
                <a:gd name="T120" fmla="*/ 860 w 973"/>
                <a:gd name="T121" fmla="*/ 10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3" h="466">
                  <a:moveTo>
                    <a:pt x="875" y="109"/>
                  </a:moveTo>
                  <a:lnTo>
                    <a:pt x="871" y="116"/>
                  </a:lnTo>
                  <a:lnTo>
                    <a:pt x="866" y="128"/>
                  </a:lnTo>
                  <a:lnTo>
                    <a:pt x="861" y="139"/>
                  </a:lnTo>
                  <a:lnTo>
                    <a:pt x="859" y="146"/>
                  </a:lnTo>
                  <a:lnTo>
                    <a:pt x="857" y="150"/>
                  </a:lnTo>
                  <a:lnTo>
                    <a:pt x="855" y="155"/>
                  </a:lnTo>
                  <a:lnTo>
                    <a:pt x="854" y="157"/>
                  </a:lnTo>
                  <a:lnTo>
                    <a:pt x="853" y="162"/>
                  </a:lnTo>
                  <a:lnTo>
                    <a:pt x="848" y="167"/>
                  </a:lnTo>
                  <a:lnTo>
                    <a:pt x="848" y="172"/>
                  </a:lnTo>
                  <a:lnTo>
                    <a:pt x="848" y="177"/>
                  </a:lnTo>
                  <a:lnTo>
                    <a:pt x="848" y="182"/>
                  </a:lnTo>
                  <a:lnTo>
                    <a:pt x="843" y="184"/>
                  </a:lnTo>
                  <a:lnTo>
                    <a:pt x="840" y="187"/>
                  </a:lnTo>
                  <a:lnTo>
                    <a:pt x="840" y="195"/>
                  </a:lnTo>
                  <a:lnTo>
                    <a:pt x="842" y="198"/>
                  </a:lnTo>
                  <a:lnTo>
                    <a:pt x="845" y="202"/>
                  </a:lnTo>
                  <a:lnTo>
                    <a:pt x="848" y="204"/>
                  </a:lnTo>
                  <a:lnTo>
                    <a:pt x="851" y="207"/>
                  </a:lnTo>
                  <a:lnTo>
                    <a:pt x="854" y="206"/>
                  </a:lnTo>
                  <a:lnTo>
                    <a:pt x="856" y="202"/>
                  </a:lnTo>
                  <a:lnTo>
                    <a:pt x="861" y="199"/>
                  </a:lnTo>
                  <a:lnTo>
                    <a:pt x="864" y="199"/>
                  </a:lnTo>
                  <a:lnTo>
                    <a:pt x="865" y="200"/>
                  </a:lnTo>
                  <a:lnTo>
                    <a:pt x="869" y="200"/>
                  </a:lnTo>
                  <a:lnTo>
                    <a:pt x="873" y="199"/>
                  </a:lnTo>
                  <a:lnTo>
                    <a:pt x="877" y="199"/>
                  </a:lnTo>
                  <a:lnTo>
                    <a:pt x="881" y="200"/>
                  </a:lnTo>
                  <a:lnTo>
                    <a:pt x="882" y="200"/>
                  </a:lnTo>
                  <a:lnTo>
                    <a:pt x="886" y="201"/>
                  </a:lnTo>
                  <a:lnTo>
                    <a:pt x="890" y="204"/>
                  </a:lnTo>
                  <a:lnTo>
                    <a:pt x="893" y="207"/>
                  </a:lnTo>
                  <a:lnTo>
                    <a:pt x="895" y="208"/>
                  </a:lnTo>
                  <a:lnTo>
                    <a:pt x="895" y="207"/>
                  </a:lnTo>
                  <a:lnTo>
                    <a:pt x="898" y="204"/>
                  </a:lnTo>
                  <a:lnTo>
                    <a:pt x="901" y="201"/>
                  </a:lnTo>
                  <a:lnTo>
                    <a:pt x="905" y="197"/>
                  </a:lnTo>
                  <a:lnTo>
                    <a:pt x="907" y="193"/>
                  </a:lnTo>
                  <a:lnTo>
                    <a:pt x="909" y="193"/>
                  </a:lnTo>
                  <a:lnTo>
                    <a:pt x="914" y="193"/>
                  </a:lnTo>
                  <a:lnTo>
                    <a:pt x="916" y="192"/>
                  </a:lnTo>
                  <a:lnTo>
                    <a:pt x="919" y="191"/>
                  </a:lnTo>
                  <a:lnTo>
                    <a:pt x="922" y="193"/>
                  </a:lnTo>
                  <a:lnTo>
                    <a:pt x="930" y="193"/>
                  </a:lnTo>
                  <a:lnTo>
                    <a:pt x="932" y="195"/>
                  </a:lnTo>
                  <a:lnTo>
                    <a:pt x="935" y="201"/>
                  </a:lnTo>
                  <a:lnTo>
                    <a:pt x="937" y="204"/>
                  </a:lnTo>
                  <a:lnTo>
                    <a:pt x="941" y="205"/>
                  </a:lnTo>
                  <a:lnTo>
                    <a:pt x="943" y="206"/>
                  </a:lnTo>
                  <a:lnTo>
                    <a:pt x="945" y="207"/>
                  </a:lnTo>
                  <a:lnTo>
                    <a:pt x="947" y="208"/>
                  </a:lnTo>
                  <a:lnTo>
                    <a:pt x="947" y="210"/>
                  </a:lnTo>
                  <a:lnTo>
                    <a:pt x="948" y="212"/>
                  </a:lnTo>
                  <a:lnTo>
                    <a:pt x="949" y="214"/>
                  </a:lnTo>
                  <a:lnTo>
                    <a:pt x="952" y="215"/>
                  </a:lnTo>
                  <a:lnTo>
                    <a:pt x="954" y="217"/>
                  </a:lnTo>
                  <a:lnTo>
                    <a:pt x="954" y="219"/>
                  </a:lnTo>
                  <a:lnTo>
                    <a:pt x="954" y="219"/>
                  </a:lnTo>
                  <a:lnTo>
                    <a:pt x="956" y="220"/>
                  </a:lnTo>
                  <a:lnTo>
                    <a:pt x="960" y="226"/>
                  </a:lnTo>
                  <a:lnTo>
                    <a:pt x="963" y="228"/>
                  </a:lnTo>
                  <a:lnTo>
                    <a:pt x="966" y="231"/>
                  </a:lnTo>
                  <a:lnTo>
                    <a:pt x="968" y="233"/>
                  </a:lnTo>
                  <a:lnTo>
                    <a:pt x="968" y="236"/>
                  </a:lnTo>
                  <a:lnTo>
                    <a:pt x="968" y="238"/>
                  </a:lnTo>
                  <a:lnTo>
                    <a:pt x="971" y="242"/>
                  </a:lnTo>
                  <a:lnTo>
                    <a:pt x="972" y="243"/>
                  </a:lnTo>
                  <a:lnTo>
                    <a:pt x="971" y="247"/>
                  </a:lnTo>
                  <a:lnTo>
                    <a:pt x="972" y="249"/>
                  </a:lnTo>
                  <a:lnTo>
                    <a:pt x="971" y="252"/>
                  </a:lnTo>
                  <a:lnTo>
                    <a:pt x="967" y="254"/>
                  </a:lnTo>
                  <a:lnTo>
                    <a:pt x="966" y="254"/>
                  </a:lnTo>
                  <a:lnTo>
                    <a:pt x="963" y="254"/>
                  </a:lnTo>
                  <a:lnTo>
                    <a:pt x="959" y="254"/>
                  </a:lnTo>
                  <a:lnTo>
                    <a:pt x="955" y="254"/>
                  </a:lnTo>
                  <a:lnTo>
                    <a:pt x="949" y="253"/>
                  </a:lnTo>
                  <a:lnTo>
                    <a:pt x="945" y="251"/>
                  </a:lnTo>
                  <a:lnTo>
                    <a:pt x="943" y="249"/>
                  </a:lnTo>
                  <a:lnTo>
                    <a:pt x="940" y="248"/>
                  </a:lnTo>
                  <a:lnTo>
                    <a:pt x="938" y="248"/>
                  </a:lnTo>
                  <a:lnTo>
                    <a:pt x="936" y="251"/>
                  </a:lnTo>
                  <a:lnTo>
                    <a:pt x="934" y="250"/>
                  </a:lnTo>
                  <a:lnTo>
                    <a:pt x="932" y="251"/>
                  </a:lnTo>
                  <a:lnTo>
                    <a:pt x="927" y="250"/>
                  </a:lnTo>
                  <a:lnTo>
                    <a:pt x="923" y="249"/>
                  </a:lnTo>
                  <a:lnTo>
                    <a:pt x="919" y="252"/>
                  </a:lnTo>
                  <a:lnTo>
                    <a:pt x="916" y="252"/>
                  </a:lnTo>
                  <a:lnTo>
                    <a:pt x="911" y="254"/>
                  </a:lnTo>
                  <a:lnTo>
                    <a:pt x="909" y="258"/>
                  </a:lnTo>
                  <a:lnTo>
                    <a:pt x="906" y="258"/>
                  </a:lnTo>
                  <a:lnTo>
                    <a:pt x="905" y="258"/>
                  </a:lnTo>
                  <a:lnTo>
                    <a:pt x="903" y="257"/>
                  </a:lnTo>
                  <a:lnTo>
                    <a:pt x="901" y="255"/>
                  </a:lnTo>
                  <a:lnTo>
                    <a:pt x="897" y="256"/>
                  </a:lnTo>
                  <a:lnTo>
                    <a:pt x="897" y="256"/>
                  </a:lnTo>
                  <a:lnTo>
                    <a:pt x="896" y="258"/>
                  </a:lnTo>
                  <a:lnTo>
                    <a:pt x="895" y="262"/>
                  </a:lnTo>
                  <a:lnTo>
                    <a:pt x="895" y="264"/>
                  </a:lnTo>
                  <a:lnTo>
                    <a:pt x="894" y="266"/>
                  </a:lnTo>
                  <a:lnTo>
                    <a:pt x="892" y="266"/>
                  </a:lnTo>
                  <a:lnTo>
                    <a:pt x="889" y="266"/>
                  </a:lnTo>
                  <a:lnTo>
                    <a:pt x="883" y="266"/>
                  </a:lnTo>
                  <a:lnTo>
                    <a:pt x="880" y="264"/>
                  </a:lnTo>
                  <a:lnTo>
                    <a:pt x="878" y="265"/>
                  </a:lnTo>
                  <a:lnTo>
                    <a:pt x="875" y="267"/>
                  </a:lnTo>
                  <a:lnTo>
                    <a:pt x="873" y="267"/>
                  </a:lnTo>
                  <a:lnTo>
                    <a:pt x="871" y="269"/>
                  </a:lnTo>
                  <a:lnTo>
                    <a:pt x="870" y="272"/>
                  </a:lnTo>
                  <a:lnTo>
                    <a:pt x="867" y="274"/>
                  </a:lnTo>
                  <a:lnTo>
                    <a:pt x="865" y="277"/>
                  </a:lnTo>
                  <a:lnTo>
                    <a:pt x="862" y="283"/>
                  </a:lnTo>
                  <a:lnTo>
                    <a:pt x="860" y="286"/>
                  </a:lnTo>
                  <a:lnTo>
                    <a:pt x="860" y="288"/>
                  </a:lnTo>
                  <a:lnTo>
                    <a:pt x="861" y="290"/>
                  </a:lnTo>
                  <a:lnTo>
                    <a:pt x="860" y="293"/>
                  </a:lnTo>
                  <a:lnTo>
                    <a:pt x="858" y="295"/>
                  </a:lnTo>
                  <a:lnTo>
                    <a:pt x="855" y="295"/>
                  </a:lnTo>
                  <a:lnTo>
                    <a:pt x="852" y="297"/>
                  </a:lnTo>
                  <a:lnTo>
                    <a:pt x="848" y="301"/>
                  </a:lnTo>
                  <a:lnTo>
                    <a:pt x="844" y="305"/>
                  </a:lnTo>
                  <a:lnTo>
                    <a:pt x="840" y="305"/>
                  </a:lnTo>
                  <a:lnTo>
                    <a:pt x="837" y="306"/>
                  </a:lnTo>
                  <a:lnTo>
                    <a:pt x="830" y="307"/>
                  </a:lnTo>
                  <a:lnTo>
                    <a:pt x="829" y="307"/>
                  </a:lnTo>
                  <a:lnTo>
                    <a:pt x="821" y="308"/>
                  </a:lnTo>
                  <a:lnTo>
                    <a:pt x="816" y="306"/>
                  </a:lnTo>
                  <a:lnTo>
                    <a:pt x="813" y="306"/>
                  </a:lnTo>
                  <a:lnTo>
                    <a:pt x="810" y="307"/>
                  </a:lnTo>
                  <a:lnTo>
                    <a:pt x="809" y="308"/>
                  </a:lnTo>
                  <a:lnTo>
                    <a:pt x="808" y="311"/>
                  </a:lnTo>
                  <a:lnTo>
                    <a:pt x="808" y="312"/>
                  </a:lnTo>
                  <a:lnTo>
                    <a:pt x="806" y="316"/>
                  </a:lnTo>
                  <a:lnTo>
                    <a:pt x="802" y="319"/>
                  </a:lnTo>
                  <a:lnTo>
                    <a:pt x="799" y="322"/>
                  </a:lnTo>
                  <a:lnTo>
                    <a:pt x="796" y="325"/>
                  </a:lnTo>
                  <a:lnTo>
                    <a:pt x="795" y="327"/>
                  </a:lnTo>
                  <a:lnTo>
                    <a:pt x="791" y="328"/>
                  </a:lnTo>
                  <a:lnTo>
                    <a:pt x="790" y="329"/>
                  </a:lnTo>
                  <a:lnTo>
                    <a:pt x="786" y="332"/>
                  </a:lnTo>
                  <a:lnTo>
                    <a:pt x="783" y="334"/>
                  </a:lnTo>
                  <a:lnTo>
                    <a:pt x="781" y="335"/>
                  </a:lnTo>
                  <a:lnTo>
                    <a:pt x="779" y="334"/>
                  </a:lnTo>
                  <a:lnTo>
                    <a:pt x="777" y="334"/>
                  </a:lnTo>
                  <a:lnTo>
                    <a:pt x="772" y="333"/>
                  </a:lnTo>
                  <a:lnTo>
                    <a:pt x="769" y="333"/>
                  </a:lnTo>
                  <a:lnTo>
                    <a:pt x="765" y="332"/>
                  </a:lnTo>
                  <a:lnTo>
                    <a:pt x="754" y="329"/>
                  </a:lnTo>
                  <a:lnTo>
                    <a:pt x="751" y="327"/>
                  </a:lnTo>
                  <a:lnTo>
                    <a:pt x="748" y="324"/>
                  </a:lnTo>
                  <a:lnTo>
                    <a:pt x="745" y="322"/>
                  </a:lnTo>
                  <a:lnTo>
                    <a:pt x="742" y="321"/>
                  </a:lnTo>
                  <a:lnTo>
                    <a:pt x="736" y="321"/>
                  </a:lnTo>
                  <a:lnTo>
                    <a:pt x="734" y="321"/>
                  </a:lnTo>
                  <a:lnTo>
                    <a:pt x="730" y="321"/>
                  </a:lnTo>
                  <a:lnTo>
                    <a:pt x="725" y="325"/>
                  </a:lnTo>
                  <a:lnTo>
                    <a:pt x="724" y="329"/>
                  </a:lnTo>
                  <a:lnTo>
                    <a:pt x="722" y="332"/>
                  </a:lnTo>
                  <a:lnTo>
                    <a:pt x="719" y="338"/>
                  </a:lnTo>
                  <a:lnTo>
                    <a:pt x="719" y="342"/>
                  </a:lnTo>
                  <a:lnTo>
                    <a:pt x="717" y="345"/>
                  </a:lnTo>
                  <a:lnTo>
                    <a:pt x="715" y="349"/>
                  </a:lnTo>
                  <a:lnTo>
                    <a:pt x="715" y="351"/>
                  </a:lnTo>
                  <a:lnTo>
                    <a:pt x="715" y="353"/>
                  </a:lnTo>
                  <a:lnTo>
                    <a:pt x="717" y="355"/>
                  </a:lnTo>
                  <a:lnTo>
                    <a:pt x="719" y="358"/>
                  </a:lnTo>
                  <a:lnTo>
                    <a:pt x="721" y="362"/>
                  </a:lnTo>
                  <a:lnTo>
                    <a:pt x="724" y="364"/>
                  </a:lnTo>
                  <a:lnTo>
                    <a:pt x="728" y="369"/>
                  </a:lnTo>
                  <a:lnTo>
                    <a:pt x="730" y="371"/>
                  </a:lnTo>
                  <a:lnTo>
                    <a:pt x="731" y="374"/>
                  </a:lnTo>
                  <a:lnTo>
                    <a:pt x="732" y="377"/>
                  </a:lnTo>
                  <a:lnTo>
                    <a:pt x="731" y="378"/>
                  </a:lnTo>
                  <a:lnTo>
                    <a:pt x="730" y="379"/>
                  </a:lnTo>
                  <a:lnTo>
                    <a:pt x="726" y="380"/>
                  </a:lnTo>
                  <a:lnTo>
                    <a:pt x="725" y="382"/>
                  </a:lnTo>
                  <a:lnTo>
                    <a:pt x="722" y="384"/>
                  </a:lnTo>
                  <a:lnTo>
                    <a:pt x="719" y="387"/>
                  </a:lnTo>
                  <a:lnTo>
                    <a:pt x="718" y="387"/>
                  </a:lnTo>
                  <a:lnTo>
                    <a:pt x="716" y="388"/>
                  </a:lnTo>
                  <a:lnTo>
                    <a:pt x="708" y="392"/>
                  </a:lnTo>
                  <a:lnTo>
                    <a:pt x="705" y="393"/>
                  </a:lnTo>
                  <a:lnTo>
                    <a:pt x="703" y="393"/>
                  </a:lnTo>
                  <a:lnTo>
                    <a:pt x="700" y="397"/>
                  </a:lnTo>
                  <a:lnTo>
                    <a:pt x="698" y="399"/>
                  </a:lnTo>
                  <a:lnTo>
                    <a:pt x="696" y="403"/>
                  </a:lnTo>
                  <a:lnTo>
                    <a:pt x="694" y="405"/>
                  </a:lnTo>
                  <a:lnTo>
                    <a:pt x="692" y="408"/>
                  </a:lnTo>
                  <a:lnTo>
                    <a:pt x="689" y="412"/>
                  </a:lnTo>
                  <a:lnTo>
                    <a:pt x="687" y="414"/>
                  </a:lnTo>
                  <a:lnTo>
                    <a:pt x="686" y="415"/>
                  </a:lnTo>
                  <a:lnTo>
                    <a:pt x="685" y="417"/>
                  </a:lnTo>
                  <a:lnTo>
                    <a:pt x="681" y="419"/>
                  </a:lnTo>
                  <a:lnTo>
                    <a:pt x="679" y="420"/>
                  </a:lnTo>
                  <a:lnTo>
                    <a:pt x="675" y="421"/>
                  </a:lnTo>
                  <a:lnTo>
                    <a:pt x="669" y="424"/>
                  </a:lnTo>
                  <a:lnTo>
                    <a:pt x="664" y="426"/>
                  </a:lnTo>
                  <a:lnTo>
                    <a:pt x="661" y="427"/>
                  </a:lnTo>
                  <a:lnTo>
                    <a:pt x="656" y="430"/>
                  </a:lnTo>
                  <a:lnTo>
                    <a:pt x="652" y="431"/>
                  </a:lnTo>
                  <a:lnTo>
                    <a:pt x="646" y="431"/>
                  </a:lnTo>
                  <a:lnTo>
                    <a:pt x="639" y="431"/>
                  </a:lnTo>
                  <a:lnTo>
                    <a:pt x="633" y="432"/>
                  </a:lnTo>
                  <a:lnTo>
                    <a:pt x="629" y="431"/>
                  </a:lnTo>
                  <a:lnTo>
                    <a:pt x="622" y="431"/>
                  </a:lnTo>
                  <a:lnTo>
                    <a:pt x="617" y="431"/>
                  </a:lnTo>
                  <a:lnTo>
                    <a:pt x="614" y="431"/>
                  </a:lnTo>
                  <a:lnTo>
                    <a:pt x="606" y="432"/>
                  </a:lnTo>
                  <a:lnTo>
                    <a:pt x="605" y="432"/>
                  </a:lnTo>
                  <a:lnTo>
                    <a:pt x="591" y="434"/>
                  </a:lnTo>
                  <a:lnTo>
                    <a:pt x="585" y="436"/>
                  </a:lnTo>
                  <a:lnTo>
                    <a:pt x="579" y="436"/>
                  </a:lnTo>
                  <a:lnTo>
                    <a:pt x="575" y="437"/>
                  </a:lnTo>
                  <a:lnTo>
                    <a:pt x="572" y="438"/>
                  </a:lnTo>
                  <a:lnTo>
                    <a:pt x="570" y="439"/>
                  </a:lnTo>
                  <a:lnTo>
                    <a:pt x="568" y="440"/>
                  </a:lnTo>
                  <a:lnTo>
                    <a:pt x="561" y="443"/>
                  </a:lnTo>
                  <a:lnTo>
                    <a:pt x="548" y="449"/>
                  </a:lnTo>
                  <a:lnTo>
                    <a:pt x="539" y="454"/>
                  </a:lnTo>
                  <a:lnTo>
                    <a:pt x="537" y="455"/>
                  </a:lnTo>
                  <a:lnTo>
                    <a:pt x="531" y="458"/>
                  </a:lnTo>
                  <a:lnTo>
                    <a:pt x="528" y="459"/>
                  </a:lnTo>
                  <a:lnTo>
                    <a:pt x="525" y="462"/>
                  </a:lnTo>
                  <a:lnTo>
                    <a:pt x="523" y="464"/>
                  </a:lnTo>
                  <a:lnTo>
                    <a:pt x="521" y="465"/>
                  </a:lnTo>
                  <a:lnTo>
                    <a:pt x="518" y="463"/>
                  </a:lnTo>
                  <a:lnTo>
                    <a:pt x="515" y="463"/>
                  </a:lnTo>
                  <a:lnTo>
                    <a:pt x="507" y="462"/>
                  </a:lnTo>
                  <a:lnTo>
                    <a:pt x="507" y="453"/>
                  </a:lnTo>
                  <a:lnTo>
                    <a:pt x="501" y="455"/>
                  </a:lnTo>
                  <a:lnTo>
                    <a:pt x="491" y="457"/>
                  </a:lnTo>
                  <a:lnTo>
                    <a:pt x="483" y="459"/>
                  </a:lnTo>
                  <a:lnTo>
                    <a:pt x="475" y="455"/>
                  </a:lnTo>
                  <a:lnTo>
                    <a:pt x="468" y="451"/>
                  </a:lnTo>
                  <a:lnTo>
                    <a:pt x="463" y="448"/>
                  </a:lnTo>
                  <a:lnTo>
                    <a:pt x="456" y="447"/>
                  </a:lnTo>
                  <a:lnTo>
                    <a:pt x="448" y="445"/>
                  </a:lnTo>
                  <a:lnTo>
                    <a:pt x="435" y="442"/>
                  </a:lnTo>
                  <a:lnTo>
                    <a:pt x="430" y="440"/>
                  </a:lnTo>
                  <a:lnTo>
                    <a:pt x="428" y="437"/>
                  </a:lnTo>
                  <a:lnTo>
                    <a:pt x="423" y="429"/>
                  </a:lnTo>
                  <a:lnTo>
                    <a:pt x="421" y="428"/>
                  </a:lnTo>
                  <a:lnTo>
                    <a:pt x="418" y="427"/>
                  </a:lnTo>
                  <a:lnTo>
                    <a:pt x="416" y="426"/>
                  </a:lnTo>
                  <a:lnTo>
                    <a:pt x="410" y="426"/>
                  </a:lnTo>
                  <a:lnTo>
                    <a:pt x="404" y="426"/>
                  </a:lnTo>
                  <a:lnTo>
                    <a:pt x="394" y="425"/>
                  </a:lnTo>
                  <a:lnTo>
                    <a:pt x="387" y="423"/>
                  </a:lnTo>
                  <a:lnTo>
                    <a:pt x="373" y="421"/>
                  </a:lnTo>
                  <a:lnTo>
                    <a:pt x="370" y="421"/>
                  </a:lnTo>
                  <a:lnTo>
                    <a:pt x="363" y="423"/>
                  </a:lnTo>
                  <a:lnTo>
                    <a:pt x="355" y="425"/>
                  </a:lnTo>
                  <a:lnTo>
                    <a:pt x="339" y="423"/>
                  </a:lnTo>
                  <a:lnTo>
                    <a:pt x="331" y="423"/>
                  </a:lnTo>
                  <a:lnTo>
                    <a:pt x="318" y="421"/>
                  </a:lnTo>
                  <a:lnTo>
                    <a:pt x="302" y="419"/>
                  </a:lnTo>
                  <a:lnTo>
                    <a:pt x="286" y="416"/>
                  </a:lnTo>
                  <a:lnTo>
                    <a:pt x="275" y="418"/>
                  </a:lnTo>
                  <a:lnTo>
                    <a:pt x="268" y="419"/>
                  </a:lnTo>
                  <a:lnTo>
                    <a:pt x="261" y="419"/>
                  </a:lnTo>
                  <a:lnTo>
                    <a:pt x="261" y="419"/>
                  </a:lnTo>
                  <a:lnTo>
                    <a:pt x="260" y="414"/>
                  </a:lnTo>
                  <a:lnTo>
                    <a:pt x="259" y="410"/>
                  </a:lnTo>
                  <a:lnTo>
                    <a:pt x="255" y="408"/>
                  </a:lnTo>
                  <a:lnTo>
                    <a:pt x="252" y="404"/>
                  </a:lnTo>
                  <a:lnTo>
                    <a:pt x="247" y="399"/>
                  </a:lnTo>
                  <a:lnTo>
                    <a:pt x="245" y="396"/>
                  </a:lnTo>
                  <a:lnTo>
                    <a:pt x="245" y="392"/>
                  </a:lnTo>
                  <a:lnTo>
                    <a:pt x="240" y="380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6" y="368"/>
                  </a:lnTo>
                  <a:lnTo>
                    <a:pt x="234" y="367"/>
                  </a:lnTo>
                  <a:lnTo>
                    <a:pt x="231" y="366"/>
                  </a:lnTo>
                  <a:lnTo>
                    <a:pt x="229" y="364"/>
                  </a:lnTo>
                  <a:lnTo>
                    <a:pt x="229" y="362"/>
                  </a:lnTo>
                  <a:lnTo>
                    <a:pt x="230" y="358"/>
                  </a:lnTo>
                  <a:lnTo>
                    <a:pt x="231" y="356"/>
                  </a:lnTo>
                  <a:lnTo>
                    <a:pt x="230" y="355"/>
                  </a:lnTo>
                  <a:lnTo>
                    <a:pt x="221" y="356"/>
                  </a:lnTo>
                  <a:lnTo>
                    <a:pt x="215" y="354"/>
                  </a:lnTo>
                  <a:lnTo>
                    <a:pt x="211" y="352"/>
                  </a:lnTo>
                  <a:lnTo>
                    <a:pt x="204" y="346"/>
                  </a:lnTo>
                  <a:lnTo>
                    <a:pt x="201" y="345"/>
                  </a:lnTo>
                  <a:lnTo>
                    <a:pt x="195" y="339"/>
                  </a:lnTo>
                  <a:lnTo>
                    <a:pt x="188" y="338"/>
                  </a:lnTo>
                  <a:lnTo>
                    <a:pt x="185" y="336"/>
                  </a:lnTo>
                  <a:lnTo>
                    <a:pt x="182" y="331"/>
                  </a:lnTo>
                  <a:lnTo>
                    <a:pt x="179" y="329"/>
                  </a:lnTo>
                  <a:lnTo>
                    <a:pt x="175" y="326"/>
                  </a:lnTo>
                  <a:lnTo>
                    <a:pt x="168" y="325"/>
                  </a:lnTo>
                  <a:lnTo>
                    <a:pt x="157" y="323"/>
                  </a:lnTo>
                  <a:lnTo>
                    <a:pt x="153" y="322"/>
                  </a:lnTo>
                  <a:lnTo>
                    <a:pt x="146" y="324"/>
                  </a:lnTo>
                  <a:lnTo>
                    <a:pt x="142" y="324"/>
                  </a:lnTo>
                  <a:lnTo>
                    <a:pt x="134" y="322"/>
                  </a:lnTo>
                  <a:lnTo>
                    <a:pt x="130" y="321"/>
                  </a:lnTo>
                  <a:lnTo>
                    <a:pt x="124" y="321"/>
                  </a:lnTo>
                  <a:lnTo>
                    <a:pt x="121" y="321"/>
                  </a:lnTo>
                  <a:lnTo>
                    <a:pt x="116" y="321"/>
                  </a:lnTo>
                  <a:lnTo>
                    <a:pt x="114" y="320"/>
                  </a:lnTo>
                  <a:lnTo>
                    <a:pt x="112" y="319"/>
                  </a:lnTo>
                  <a:lnTo>
                    <a:pt x="108" y="319"/>
                  </a:lnTo>
                  <a:lnTo>
                    <a:pt x="105" y="318"/>
                  </a:lnTo>
                  <a:lnTo>
                    <a:pt x="103" y="316"/>
                  </a:lnTo>
                  <a:lnTo>
                    <a:pt x="100" y="315"/>
                  </a:lnTo>
                  <a:lnTo>
                    <a:pt x="97" y="315"/>
                  </a:lnTo>
                  <a:lnTo>
                    <a:pt x="96" y="316"/>
                  </a:lnTo>
                  <a:lnTo>
                    <a:pt x="95" y="316"/>
                  </a:lnTo>
                  <a:lnTo>
                    <a:pt x="94" y="312"/>
                  </a:lnTo>
                  <a:lnTo>
                    <a:pt x="92" y="308"/>
                  </a:lnTo>
                  <a:lnTo>
                    <a:pt x="91" y="306"/>
                  </a:lnTo>
                  <a:lnTo>
                    <a:pt x="89" y="304"/>
                  </a:lnTo>
                  <a:lnTo>
                    <a:pt x="89" y="302"/>
                  </a:lnTo>
                  <a:lnTo>
                    <a:pt x="89" y="299"/>
                  </a:lnTo>
                  <a:lnTo>
                    <a:pt x="90" y="293"/>
                  </a:lnTo>
                  <a:lnTo>
                    <a:pt x="92" y="288"/>
                  </a:lnTo>
                  <a:lnTo>
                    <a:pt x="94" y="286"/>
                  </a:lnTo>
                  <a:lnTo>
                    <a:pt x="95" y="284"/>
                  </a:lnTo>
                  <a:lnTo>
                    <a:pt x="97" y="282"/>
                  </a:lnTo>
                  <a:lnTo>
                    <a:pt x="99" y="280"/>
                  </a:lnTo>
                  <a:lnTo>
                    <a:pt x="99" y="277"/>
                  </a:lnTo>
                  <a:lnTo>
                    <a:pt x="97" y="273"/>
                  </a:lnTo>
                  <a:lnTo>
                    <a:pt x="96" y="269"/>
                  </a:lnTo>
                  <a:lnTo>
                    <a:pt x="96" y="267"/>
                  </a:lnTo>
                  <a:lnTo>
                    <a:pt x="98" y="264"/>
                  </a:lnTo>
                  <a:lnTo>
                    <a:pt x="100" y="258"/>
                  </a:lnTo>
                  <a:lnTo>
                    <a:pt x="100" y="256"/>
                  </a:lnTo>
                  <a:lnTo>
                    <a:pt x="99" y="255"/>
                  </a:lnTo>
                  <a:lnTo>
                    <a:pt x="99" y="252"/>
                  </a:lnTo>
                  <a:lnTo>
                    <a:pt x="99" y="248"/>
                  </a:lnTo>
                  <a:lnTo>
                    <a:pt x="96" y="242"/>
                  </a:lnTo>
                  <a:lnTo>
                    <a:pt x="95" y="239"/>
                  </a:lnTo>
                  <a:lnTo>
                    <a:pt x="92" y="238"/>
                  </a:lnTo>
                  <a:lnTo>
                    <a:pt x="90" y="237"/>
                  </a:lnTo>
                  <a:lnTo>
                    <a:pt x="88" y="233"/>
                  </a:lnTo>
                  <a:lnTo>
                    <a:pt x="85" y="228"/>
                  </a:lnTo>
                  <a:lnTo>
                    <a:pt x="83" y="225"/>
                  </a:lnTo>
                  <a:lnTo>
                    <a:pt x="83" y="223"/>
                  </a:lnTo>
                  <a:lnTo>
                    <a:pt x="83" y="219"/>
                  </a:lnTo>
                  <a:lnTo>
                    <a:pt x="82" y="215"/>
                  </a:lnTo>
                  <a:lnTo>
                    <a:pt x="80" y="212"/>
                  </a:lnTo>
                  <a:lnTo>
                    <a:pt x="79" y="211"/>
                  </a:lnTo>
                  <a:lnTo>
                    <a:pt x="78" y="208"/>
                  </a:lnTo>
                  <a:lnTo>
                    <a:pt x="78" y="207"/>
                  </a:lnTo>
                  <a:lnTo>
                    <a:pt x="74" y="206"/>
                  </a:lnTo>
                  <a:lnTo>
                    <a:pt x="72" y="204"/>
                  </a:lnTo>
                  <a:lnTo>
                    <a:pt x="70" y="201"/>
                  </a:lnTo>
                  <a:lnTo>
                    <a:pt x="70" y="200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6" y="200"/>
                  </a:lnTo>
                  <a:lnTo>
                    <a:pt x="64" y="201"/>
                  </a:lnTo>
                  <a:lnTo>
                    <a:pt x="62" y="201"/>
                  </a:lnTo>
                  <a:lnTo>
                    <a:pt x="60" y="200"/>
                  </a:lnTo>
                  <a:lnTo>
                    <a:pt x="59" y="198"/>
                  </a:lnTo>
                  <a:lnTo>
                    <a:pt x="58" y="197"/>
                  </a:lnTo>
                  <a:lnTo>
                    <a:pt x="55" y="193"/>
                  </a:lnTo>
                  <a:lnTo>
                    <a:pt x="53" y="191"/>
                  </a:lnTo>
                  <a:lnTo>
                    <a:pt x="48" y="191"/>
                  </a:lnTo>
                  <a:lnTo>
                    <a:pt x="44" y="193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37" y="190"/>
                  </a:lnTo>
                  <a:lnTo>
                    <a:pt x="36" y="189"/>
                  </a:lnTo>
                  <a:lnTo>
                    <a:pt x="34" y="188"/>
                  </a:lnTo>
                  <a:lnTo>
                    <a:pt x="29" y="185"/>
                  </a:lnTo>
                  <a:lnTo>
                    <a:pt x="26" y="183"/>
                  </a:lnTo>
                  <a:lnTo>
                    <a:pt x="25" y="179"/>
                  </a:lnTo>
                  <a:lnTo>
                    <a:pt x="24" y="176"/>
                  </a:lnTo>
                  <a:lnTo>
                    <a:pt x="21" y="174"/>
                  </a:lnTo>
                  <a:lnTo>
                    <a:pt x="17" y="171"/>
                  </a:lnTo>
                  <a:lnTo>
                    <a:pt x="13" y="169"/>
                  </a:lnTo>
                  <a:lnTo>
                    <a:pt x="10" y="168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10" y="162"/>
                  </a:lnTo>
                  <a:lnTo>
                    <a:pt x="10" y="161"/>
                  </a:lnTo>
                  <a:lnTo>
                    <a:pt x="9" y="159"/>
                  </a:lnTo>
                  <a:lnTo>
                    <a:pt x="6" y="158"/>
                  </a:lnTo>
                  <a:lnTo>
                    <a:pt x="3" y="157"/>
                  </a:lnTo>
                  <a:lnTo>
                    <a:pt x="3" y="155"/>
                  </a:lnTo>
                  <a:lnTo>
                    <a:pt x="0" y="153"/>
                  </a:lnTo>
                  <a:lnTo>
                    <a:pt x="1" y="151"/>
                  </a:lnTo>
                  <a:lnTo>
                    <a:pt x="3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3" y="142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2" y="135"/>
                  </a:lnTo>
                  <a:lnTo>
                    <a:pt x="12" y="133"/>
                  </a:lnTo>
                  <a:lnTo>
                    <a:pt x="12" y="130"/>
                  </a:lnTo>
                  <a:lnTo>
                    <a:pt x="14" y="127"/>
                  </a:lnTo>
                  <a:lnTo>
                    <a:pt x="19" y="126"/>
                  </a:lnTo>
                  <a:lnTo>
                    <a:pt x="20" y="125"/>
                  </a:lnTo>
                  <a:lnTo>
                    <a:pt x="22" y="126"/>
                  </a:lnTo>
                  <a:lnTo>
                    <a:pt x="25" y="125"/>
                  </a:lnTo>
                  <a:lnTo>
                    <a:pt x="27" y="125"/>
                  </a:lnTo>
                  <a:lnTo>
                    <a:pt x="29" y="126"/>
                  </a:lnTo>
                  <a:lnTo>
                    <a:pt x="31" y="127"/>
                  </a:lnTo>
                  <a:lnTo>
                    <a:pt x="33" y="127"/>
                  </a:lnTo>
                  <a:lnTo>
                    <a:pt x="34" y="125"/>
                  </a:lnTo>
                  <a:lnTo>
                    <a:pt x="34" y="123"/>
                  </a:lnTo>
                  <a:lnTo>
                    <a:pt x="36" y="122"/>
                  </a:lnTo>
                  <a:lnTo>
                    <a:pt x="37" y="124"/>
                  </a:lnTo>
                  <a:lnTo>
                    <a:pt x="37" y="125"/>
                  </a:lnTo>
                  <a:lnTo>
                    <a:pt x="38" y="126"/>
                  </a:lnTo>
                  <a:lnTo>
                    <a:pt x="42" y="124"/>
                  </a:lnTo>
                  <a:lnTo>
                    <a:pt x="43" y="122"/>
                  </a:lnTo>
                  <a:lnTo>
                    <a:pt x="45" y="120"/>
                  </a:lnTo>
                  <a:lnTo>
                    <a:pt x="46" y="118"/>
                  </a:lnTo>
                  <a:lnTo>
                    <a:pt x="47" y="119"/>
                  </a:lnTo>
                  <a:lnTo>
                    <a:pt x="50" y="119"/>
                  </a:lnTo>
                  <a:lnTo>
                    <a:pt x="53" y="117"/>
                  </a:lnTo>
                  <a:lnTo>
                    <a:pt x="56" y="115"/>
                  </a:lnTo>
                  <a:lnTo>
                    <a:pt x="58" y="114"/>
                  </a:lnTo>
                  <a:lnTo>
                    <a:pt x="59" y="113"/>
                  </a:lnTo>
                  <a:lnTo>
                    <a:pt x="58" y="109"/>
                  </a:lnTo>
                  <a:lnTo>
                    <a:pt x="58" y="105"/>
                  </a:lnTo>
                  <a:lnTo>
                    <a:pt x="61" y="104"/>
                  </a:lnTo>
                  <a:lnTo>
                    <a:pt x="65" y="103"/>
                  </a:lnTo>
                  <a:lnTo>
                    <a:pt x="68" y="102"/>
                  </a:lnTo>
                  <a:lnTo>
                    <a:pt x="69" y="97"/>
                  </a:lnTo>
                  <a:lnTo>
                    <a:pt x="70" y="97"/>
                  </a:lnTo>
                  <a:lnTo>
                    <a:pt x="72" y="96"/>
                  </a:lnTo>
                  <a:lnTo>
                    <a:pt x="75" y="96"/>
                  </a:lnTo>
                  <a:lnTo>
                    <a:pt x="78" y="94"/>
                  </a:lnTo>
                  <a:lnTo>
                    <a:pt x="79" y="93"/>
                  </a:lnTo>
                  <a:lnTo>
                    <a:pt x="84" y="91"/>
                  </a:lnTo>
                  <a:lnTo>
                    <a:pt x="88" y="91"/>
                  </a:lnTo>
                  <a:lnTo>
                    <a:pt x="90" y="89"/>
                  </a:lnTo>
                  <a:lnTo>
                    <a:pt x="92" y="86"/>
                  </a:lnTo>
                  <a:lnTo>
                    <a:pt x="94" y="86"/>
                  </a:lnTo>
                  <a:lnTo>
                    <a:pt x="96" y="84"/>
                  </a:lnTo>
                  <a:lnTo>
                    <a:pt x="99" y="81"/>
                  </a:lnTo>
                  <a:lnTo>
                    <a:pt x="100" y="81"/>
                  </a:lnTo>
                  <a:lnTo>
                    <a:pt x="106" y="80"/>
                  </a:lnTo>
                  <a:lnTo>
                    <a:pt x="108" y="79"/>
                  </a:lnTo>
                  <a:lnTo>
                    <a:pt x="109" y="79"/>
                  </a:lnTo>
                  <a:lnTo>
                    <a:pt x="111" y="79"/>
                  </a:lnTo>
                  <a:lnTo>
                    <a:pt x="112" y="76"/>
                  </a:lnTo>
                  <a:lnTo>
                    <a:pt x="114" y="74"/>
                  </a:lnTo>
                  <a:lnTo>
                    <a:pt x="117" y="74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3" y="68"/>
                  </a:lnTo>
                  <a:lnTo>
                    <a:pt x="128" y="68"/>
                  </a:lnTo>
                  <a:lnTo>
                    <a:pt x="132" y="68"/>
                  </a:lnTo>
                  <a:lnTo>
                    <a:pt x="135" y="68"/>
                  </a:lnTo>
                  <a:lnTo>
                    <a:pt x="137" y="64"/>
                  </a:lnTo>
                  <a:lnTo>
                    <a:pt x="138" y="63"/>
                  </a:lnTo>
                  <a:lnTo>
                    <a:pt x="138" y="61"/>
                  </a:lnTo>
                  <a:lnTo>
                    <a:pt x="140" y="60"/>
                  </a:lnTo>
                  <a:lnTo>
                    <a:pt x="142" y="63"/>
                  </a:lnTo>
                  <a:lnTo>
                    <a:pt x="144" y="65"/>
                  </a:lnTo>
                  <a:lnTo>
                    <a:pt x="146" y="67"/>
                  </a:lnTo>
                  <a:lnTo>
                    <a:pt x="148" y="69"/>
                  </a:lnTo>
                  <a:lnTo>
                    <a:pt x="149" y="69"/>
                  </a:lnTo>
                  <a:lnTo>
                    <a:pt x="151" y="67"/>
                  </a:lnTo>
                  <a:lnTo>
                    <a:pt x="152" y="64"/>
                  </a:lnTo>
                  <a:lnTo>
                    <a:pt x="155" y="64"/>
                  </a:lnTo>
                  <a:lnTo>
                    <a:pt x="157" y="64"/>
                  </a:lnTo>
                  <a:lnTo>
                    <a:pt x="158" y="65"/>
                  </a:lnTo>
                  <a:lnTo>
                    <a:pt x="158" y="67"/>
                  </a:lnTo>
                  <a:lnTo>
                    <a:pt x="160" y="70"/>
                  </a:lnTo>
                  <a:lnTo>
                    <a:pt x="162" y="72"/>
                  </a:lnTo>
                  <a:lnTo>
                    <a:pt x="166" y="72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4" y="73"/>
                  </a:lnTo>
                  <a:lnTo>
                    <a:pt x="178" y="74"/>
                  </a:lnTo>
                  <a:lnTo>
                    <a:pt x="179" y="74"/>
                  </a:lnTo>
                  <a:lnTo>
                    <a:pt x="183" y="74"/>
                  </a:lnTo>
                  <a:lnTo>
                    <a:pt x="189" y="74"/>
                  </a:lnTo>
                  <a:lnTo>
                    <a:pt x="192" y="74"/>
                  </a:lnTo>
                  <a:lnTo>
                    <a:pt x="197" y="75"/>
                  </a:lnTo>
                  <a:lnTo>
                    <a:pt x="198" y="76"/>
                  </a:lnTo>
                  <a:lnTo>
                    <a:pt x="199" y="82"/>
                  </a:lnTo>
                  <a:lnTo>
                    <a:pt x="200" y="86"/>
                  </a:lnTo>
                  <a:lnTo>
                    <a:pt x="200" y="91"/>
                  </a:lnTo>
                  <a:lnTo>
                    <a:pt x="201" y="92"/>
                  </a:lnTo>
                  <a:lnTo>
                    <a:pt x="203" y="93"/>
                  </a:lnTo>
                  <a:lnTo>
                    <a:pt x="204" y="95"/>
                  </a:lnTo>
                  <a:lnTo>
                    <a:pt x="206" y="97"/>
                  </a:lnTo>
                  <a:lnTo>
                    <a:pt x="208" y="100"/>
                  </a:lnTo>
                  <a:lnTo>
                    <a:pt x="210" y="100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99"/>
                  </a:lnTo>
                  <a:lnTo>
                    <a:pt x="220" y="100"/>
                  </a:lnTo>
                  <a:lnTo>
                    <a:pt x="221" y="103"/>
                  </a:lnTo>
                  <a:lnTo>
                    <a:pt x="223" y="104"/>
                  </a:lnTo>
                  <a:lnTo>
                    <a:pt x="225" y="104"/>
                  </a:lnTo>
                  <a:lnTo>
                    <a:pt x="229" y="104"/>
                  </a:lnTo>
                  <a:lnTo>
                    <a:pt x="231" y="104"/>
                  </a:lnTo>
                  <a:lnTo>
                    <a:pt x="233" y="105"/>
                  </a:lnTo>
                  <a:lnTo>
                    <a:pt x="236" y="105"/>
                  </a:lnTo>
                  <a:lnTo>
                    <a:pt x="237" y="104"/>
                  </a:lnTo>
                  <a:lnTo>
                    <a:pt x="241" y="102"/>
                  </a:lnTo>
                  <a:lnTo>
                    <a:pt x="243" y="100"/>
                  </a:lnTo>
                  <a:lnTo>
                    <a:pt x="245" y="100"/>
                  </a:lnTo>
                  <a:lnTo>
                    <a:pt x="246" y="102"/>
                  </a:lnTo>
                  <a:lnTo>
                    <a:pt x="248" y="103"/>
                  </a:lnTo>
                  <a:lnTo>
                    <a:pt x="250" y="102"/>
                  </a:lnTo>
                  <a:lnTo>
                    <a:pt x="250" y="101"/>
                  </a:lnTo>
                  <a:lnTo>
                    <a:pt x="252" y="101"/>
                  </a:lnTo>
                  <a:lnTo>
                    <a:pt x="253" y="102"/>
                  </a:lnTo>
                  <a:lnTo>
                    <a:pt x="257" y="103"/>
                  </a:lnTo>
                  <a:lnTo>
                    <a:pt x="259" y="105"/>
                  </a:lnTo>
                  <a:lnTo>
                    <a:pt x="261" y="106"/>
                  </a:lnTo>
                  <a:lnTo>
                    <a:pt x="264" y="105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8" y="106"/>
                  </a:lnTo>
                  <a:lnTo>
                    <a:pt x="269" y="106"/>
                  </a:lnTo>
                  <a:lnTo>
                    <a:pt x="271" y="105"/>
                  </a:lnTo>
                  <a:lnTo>
                    <a:pt x="279" y="106"/>
                  </a:lnTo>
                  <a:lnTo>
                    <a:pt x="281" y="109"/>
                  </a:lnTo>
                  <a:lnTo>
                    <a:pt x="283" y="110"/>
                  </a:lnTo>
                  <a:lnTo>
                    <a:pt x="284" y="112"/>
                  </a:lnTo>
                  <a:lnTo>
                    <a:pt x="286" y="113"/>
                  </a:lnTo>
                  <a:lnTo>
                    <a:pt x="290" y="113"/>
                  </a:lnTo>
                  <a:lnTo>
                    <a:pt x="292" y="111"/>
                  </a:lnTo>
                  <a:lnTo>
                    <a:pt x="296" y="109"/>
                  </a:lnTo>
                  <a:lnTo>
                    <a:pt x="298" y="105"/>
                  </a:lnTo>
                  <a:lnTo>
                    <a:pt x="300" y="104"/>
                  </a:lnTo>
                  <a:lnTo>
                    <a:pt x="302" y="104"/>
                  </a:lnTo>
                  <a:lnTo>
                    <a:pt x="304" y="104"/>
                  </a:lnTo>
                  <a:lnTo>
                    <a:pt x="306" y="104"/>
                  </a:lnTo>
                  <a:lnTo>
                    <a:pt x="308" y="101"/>
                  </a:lnTo>
                  <a:lnTo>
                    <a:pt x="310" y="100"/>
                  </a:lnTo>
                  <a:lnTo>
                    <a:pt x="313" y="97"/>
                  </a:lnTo>
                  <a:lnTo>
                    <a:pt x="314" y="96"/>
                  </a:lnTo>
                  <a:lnTo>
                    <a:pt x="315" y="92"/>
                  </a:lnTo>
                  <a:lnTo>
                    <a:pt x="316" y="90"/>
                  </a:lnTo>
                  <a:lnTo>
                    <a:pt x="318" y="87"/>
                  </a:lnTo>
                  <a:lnTo>
                    <a:pt x="319" y="81"/>
                  </a:lnTo>
                  <a:lnTo>
                    <a:pt x="319" y="78"/>
                  </a:lnTo>
                  <a:lnTo>
                    <a:pt x="319" y="76"/>
                  </a:lnTo>
                  <a:lnTo>
                    <a:pt x="317" y="75"/>
                  </a:lnTo>
                  <a:lnTo>
                    <a:pt x="314" y="74"/>
                  </a:lnTo>
                  <a:lnTo>
                    <a:pt x="313" y="72"/>
                  </a:lnTo>
                  <a:lnTo>
                    <a:pt x="311" y="70"/>
                  </a:lnTo>
                  <a:lnTo>
                    <a:pt x="310" y="68"/>
                  </a:lnTo>
                  <a:lnTo>
                    <a:pt x="309" y="64"/>
                  </a:lnTo>
                  <a:lnTo>
                    <a:pt x="309" y="63"/>
                  </a:lnTo>
                  <a:lnTo>
                    <a:pt x="309" y="61"/>
                  </a:lnTo>
                  <a:lnTo>
                    <a:pt x="308" y="59"/>
                  </a:lnTo>
                  <a:lnTo>
                    <a:pt x="306" y="56"/>
                  </a:lnTo>
                  <a:lnTo>
                    <a:pt x="305" y="54"/>
                  </a:lnTo>
                  <a:lnTo>
                    <a:pt x="305" y="51"/>
                  </a:lnTo>
                  <a:lnTo>
                    <a:pt x="308" y="45"/>
                  </a:lnTo>
                  <a:lnTo>
                    <a:pt x="308" y="43"/>
                  </a:lnTo>
                  <a:lnTo>
                    <a:pt x="308" y="42"/>
                  </a:lnTo>
                  <a:lnTo>
                    <a:pt x="308" y="40"/>
                  </a:lnTo>
                  <a:lnTo>
                    <a:pt x="308" y="37"/>
                  </a:lnTo>
                  <a:lnTo>
                    <a:pt x="310" y="36"/>
                  </a:lnTo>
                  <a:lnTo>
                    <a:pt x="311" y="32"/>
                  </a:lnTo>
                  <a:lnTo>
                    <a:pt x="313" y="30"/>
                  </a:lnTo>
                  <a:lnTo>
                    <a:pt x="316" y="30"/>
                  </a:lnTo>
                  <a:lnTo>
                    <a:pt x="317" y="29"/>
                  </a:lnTo>
                  <a:lnTo>
                    <a:pt x="318" y="26"/>
                  </a:lnTo>
                  <a:lnTo>
                    <a:pt x="319" y="23"/>
                  </a:lnTo>
                  <a:lnTo>
                    <a:pt x="319" y="21"/>
                  </a:lnTo>
                  <a:lnTo>
                    <a:pt x="321" y="19"/>
                  </a:lnTo>
                  <a:lnTo>
                    <a:pt x="330" y="15"/>
                  </a:lnTo>
                  <a:lnTo>
                    <a:pt x="333" y="10"/>
                  </a:lnTo>
                  <a:lnTo>
                    <a:pt x="335" y="7"/>
                  </a:lnTo>
                  <a:lnTo>
                    <a:pt x="336" y="2"/>
                  </a:lnTo>
                  <a:lnTo>
                    <a:pt x="337" y="0"/>
                  </a:lnTo>
                  <a:lnTo>
                    <a:pt x="339" y="0"/>
                  </a:lnTo>
                  <a:lnTo>
                    <a:pt x="341" y="3"/>
                  </a:lnTo>
                  <a:lnTo>
                    <a:pt x="343" y="3"/>
                  </a:lnTo>
                  <a:lnTo>
                    <a:pt x="346" y="5"/>
                  </a:lnTo>
                  <a:lnTo>
                    <a:pt x="353" y="9"/>
                  </a:lnTo>
                  <a:lnTo>
                    <a:pt x="357" y="10"/>
                  </a:lnTo>
                  <a:lnTo>
                    <a:pt x="359" y="11"/>
                  </a:lnTo>
                  <a:lnTo>
                    <a:pt x="362" y="11"/>
                  </a:lnTo>
                  <a:lnTo>
                    <a:pt x="364" y="13"/>
                  </a:lnTo>
                  <a:lnTo>
                    <a:pt x="368" y="17"/>
                  </a:lnTo>
                  <a:lnTo>
                    <a:pt x="372" y="18"/>
                  </a:lnTo>
                  <a:lnTo>
                    <a:pt x="377" y="18"/>
                  </a:lnTo>
                  <a:lnTo>
                    <a:pt x="385" y="18"/>
                  </a:lnTo>
                  <a:lnTo>
                    <a:pt x="387" y="19"/>
                  </a:lnTo>
                  <a:lnTo>
                    <a:pt x="392" y="22"/>
                  </a:lnTo>
                  <a:lnTo>
                    <a:pt x="398" y="25"/>
                  </a:lnTo>
                  <a:lnTo>
                    <a:pt x="403" y="27"/>
                  </a:lnTo>
                  <a:lnTo>
                    <a:pt x="407" y="29"/>
                  </a:lnTo>
                  <a:lnTo>
                    <a:pt x="410" y="31"/>
                  </a:lnTo>
                  <a:lnTo>
                    <a:pt x="412" y="32"/>
                  </a:lnTo>
                  <a:lnTo>
                    <a:pt x="415" y="31"/>
                  </a:lnTo>
                  <a:lnTo>
                    <a:pt x="418" y="31"/>
                  </a:lnTo>
                  <a:lnTo>
                    <a:pt x="426" y="33"/>
                  </a:lnTo>
                  <a:lnTo>
                    <a:pt x="431" y="35"/>
                  </a:lnTo>
                  <a:lnTo>
                    <a:pt x="434" y="37"/>
                  </a:lnTo>
                  <a:lnTo>
                    <a:pt x="435" y="39"/>
                  </a:lnTo>
                  <a:lnTo>
                    <a:pt x="436" y="41"/>
                  </a:lnTo>
                  <a:lnTo>
                    <a:pt x="435" y="43"/>
                  </a:lnTo>
                  <a:lnTo>
                    <a:pt x="435" y="48"/>
                  </a:lnTo>
                  <a:lnTo>
                    <a:pt x="437" y="51"/>
                  </a:lnTo>
                  <a:lnTo>
                    <a:pt x="437" y="54"/>
                  </a:lnTo>
                  <a:lnTo>
                    <a:pt x="438" y="58"/>
                  </a:lnTo>
                  <a:lnTo>
                    <a:pt x="437" y="62"/>
                  </a:lnTo>
                  <a:lnTo>
                    <a:pt x="438" y="64"/>
                  </a:lnTo>
                  <a:lnTo>
                    <a:pt x="439" y="64"/>
                  </a:lnTo>
                  <a:lnTo>
                    <a:pt x="440" y="67"/>
                  </a:lnTo>
                  <a:lnTo>
                    <a:pt x="440" y="69"/>
                  </a:lnTo>
                  <a:lnTo>
                    <a:pt x="440" y="71"/>
                  </a:lnTo>
                  <a:lnTo>
                    <a:pt x="440" y="74"/>
                  </a:lnTo>
                  <a:lnTo>
                    <a:pt x="441" y="75"/>
                  </a:lnTo>
                  <a:lnTo>
                    <a:pt x="444" y="75"/>
                  </a:lnTo>
                  <a:lnTo>
                    <a:pt x="445" y="76"/>
                  </a:lnTo>
                  <a:lnTo>
                    <a:pt x="448" y="79"/>
                  </a:lnTo>
                  <a:lnTo>
                    <a:pt x="451" y="83"/>
                  </a:lnTo>
                  <a:lnTo>
                    <a:pt x="454" y="84"/>
                  </a:lnTo>
                  <a:lnTo>
                    <a:pt x="457" y="85"/>
                  </a:lnTo>
                  <a:lnTo>
                    <a:pt x="462" y="87"/>
                  </a:lnTo>
                  <a:lnTo>
                    <a:pt x="466" y="87"/>
                  </a:lnTo>
                  <a:lnTo>
                    <a:pt x="468" y="89"/>
                  </a:lnTo>
                  <a:lnTo>
                    <a:pt x="470" y="91"/>
                  </a:lnTo>
                  <a:lnTo>
                    <a:pt x="474" y="92"/>
                  </a:lnTo>
                  <a:lnTo>
                    <a:pt x="476" y="93"/>
                  </a:lnTo>
                  <a:lnTo>
                    <a:pt x="480" y="94"/>
                  </a:lnTo>
                  <a:lnTo>
                    <a:pt x="483" y="94"/>
                  </a:lnTo>
                  <a:lnTo>
                    <a:pt x="486" y="92"/>
                  </a:lnTo>
                  <a:lnTo>
                    <a:pt x="487" y="93"/>
                  </a:lnTo>
                  <a:lnTo>
                    <a:pt x="490" y="94"/>
                  </a:lnTo>
                  <a:lnTo>
                    <a:pt x="494" y="94"/>
                  </a:lnTo>
                  <a:lnTo>
                    <a:pt x="497" y="93"/>
                  </a:lnTo>
                  <a:lnTo>
                    <a:pt x="499" y="91"/>
                  </a:lnTo>
                  <a:lnTo>
                    <a:pt x="502" y="88"/>
                  </a:lnTo>
                  <a:lnTo>
                    <a:pt x="505" y="86"/>
                  </a:lnTo>
                  <a:lnTo>
                    <a:pt x="509" y="86"/>
                  </a:lnTo>
                  <a:lnTo>
                    <a:pt x="512" y="85"/>
                  </a:lnTo>
                  <a:lnTo>
                    <a:pt x="521" y="83"/>
                  </a:lnTo>
                  <a:lnTo>
                    <a:pt x="524" y="83"/>
                  </a:lnTo>
                  <a:lnTo>
                    <a:pt x="527" y="81"/>
                  </a:lnTo>
                  <a:lnTo>
                    <a:pt x="530" y="79"/>
                  </a:lnTo>
                  <a:lnTo>
                    <a:pt x="533" y="78"/>
                  </a:lnTo>
                  <a:lnTo>
                    <a:pt x="538" y="80"/>
                  </a:lnTo>
                  <a:lnTo>
                    <a:pt x="542" y="81"/>
                  </a:lnTo>
                  <a:lnTo>
                    <a:pt x="548" y="82"/>
                  </a:lnTo>
                  <a:lnTo>
                    <a:pt x="552" y="84"/>
                  </a:lnTo>
                  <a:lnTo>
                    <a:pt x="554" y="85"/>
                  </a:lnTo>
                  <a:lnTo>
                    <a:pt x="559" y="86"/>
                  </a:lnTo>
                  <a:lnTo>
                    <a:pt x="563" y="86"/>
                  </a:lnTo>
                  <a:lnTo>
                    <a:pt x="570" y="86"/>
                  </a:lnTo>
                  <a:lnTo>
                    <a:pt x="573" y="86"/>
                  </a:lnTo>
                  <a:lnTo>
                    <a:pt x="577" y="89"/>
                  </a:lnTo>
                  <a:lnTo>
                    <a:pt x="581" y="92"/>
                  </a:lnTo>
                  <a:lnTo>
                    <a:pt x="583" y="97"/>
                  </a:lnTo>
                  <a:lnTo>
                    <a:pt x="587" y="99"/>
                  </a:lnTo>
                  <a:lnTo>
                    <a:pt x="589" y="102"/>
                  </a:lnTo>
                  <a:lnTo>
                    <a:pt x="593" y="102"/>
                  </a:lnTo>
                  <a:lnTo>
                    <a:pt x="601" y="102"/>
                  </a:lnTo>
                  <a:lnTo>
                    <a:pt x="606" y="103"/>
                  </a:lnTo>
                  <a:lnTo>
                    <a:pt x="610" y="104"/>
                  </a:lnTo>
                  <a:lnTo>
                    <a:pt x="610" y="105"/>
                  </a:lnTo>
                  <a:lnTo>
                    <a:pt x="610" y="108"/>
                  </a:lnTo>
                  <a:lnTo>
                    <a:pt x="610" y="113"/>
                  </a:lnTo>
                  <a:lnTo>
                    <a:pt x="610" y="115"/>
                  </a:lnTo>
                  <a:lnTo>
                    <a:pt x="611" y="117"/>
                  </a:lnTo>
                  <a:lnTo>
                    <a:pt x="612" y="117"/>
                  </a:lnTo>
                  <a:lnTo>
                    <a:pt x="613" y="120"/>
                  </a:lnTo>
                  <a:lnTo>
                    <a:pt x="615" y="121"/>
                  </a:lnTo>
                  <a:lnTo>
                    <a:pt x="619" y="123"/>
                  </a:lnTo>
                  <a:lnTo>
                    <a:pt x="624" y="129"/>
                  </a:lnTo>
                  <a:lnTo>
                    <a:pt x="628" y="132"/>
                  </a:lnTo>
                  <a:lnTo>
                    <a:pt x="630" y="132"/>
                  </a:lnTo>
                  <a:lnTo>
                    <a:pt x="634" y="132"/>
                  </a:lnTo>
                  <a:lnTo>
                    <a:pt x="640" y="132"/>
                  </a:lnTo>
                  <a:lnTo>
                    <a:pt x="650" y="132"/>
                  </a:lnTo>
                  <a:lnTo>
                    <a:pt x="656" y="133"/>
                  </a:lnTo>
                  <a:lnTo>
                    <a:pt x="659" y="135"/>
                  </a:lnTo>
                  <a:lnTo>
                    <a:pt x="665" y="137"/>
                  </a:lnTo>
                  <a:lnTo>
                    <a:pt x="673" y="138"/>
                  </a:lnTo>
                  <a:lnTo>
                    <a:pt x="679" y="139"/>
                  </a:lnTo>
                  <a:lnTo>
                    <a:pt x="682" y="137"/>
                  </a:lnTo>
                  <a:lnTo>
                    <a:pt x="686" y="137"/>
                  </a:lnTo>
                  <a:lnTo>
                    <a:pt x="689" y="139"/>
                  </a:lnTo>
                  <a:lnTo>
                    <a:pt x="692" y="141"/>
                  </a:lnTo>
                  <a:lnTo>
                    <a:pt x="694" y="141"/>
                  </a:lnTo>
                  <a:lnTo>
                    <a:pt x="698" y="139"/>
                  </a:lnTo>
                  <a:lnTo>
                    <a:pt x="709" y="133"/>
                  </a:lnTo>
                  <a:lnTo>
                    <a:pt x="713" y="131"/>
                  </a:lnTo>
                  <a:lnTo>
                    <a:pt x="715" y="132"/>
                  </a:lnTo>
                  <a:lnTo>
                    <a:pt x="718" y="130"/>
                  </a:lnTo>
                  <a:lnTo>
                    <a:pt x="720" y="130"/>
                  </a:lnTo>
                  <a:lnTo>
                    <a:pt x="725" y="129"/>
                  </a:lnTo>
                  <a:lnTo>
                    <a:pt x="728" y="128"/>
                  </a:lnTo>
                  <a:lnTo>
                    <a:pt x="731" y="128"/>
                  </a:lnTo>
                  <a:lnTo>
                    <a:pt x="736" y="128"/>
                  </a:lnTo>
                  <a:lnTo>
                    <a:pt x="744" y="124"/>
                  </a:lnTo>
                  <a:lnTo>
                    <a:pt x="748" y="122"/>
                  </a:lnTo>
                  <a:lnTo>
                    <a:pt x="754" y="124"/>
                  </a:lnTo>
                  <a:lnTo>
                    <a:pt x="757" y="123"/>
                  </a:lnTo>
                  <a:lnTo>
                    <a:pt x="761" y="121"/>
                  </a:lnTo>
                  <a:lnTo>
                    <a:pt x="765" y="119"/>
                  </a:lnTo>
                  <a:lnTo>
                    <a:pt x="766" y="115"/>
                  </a:lnTo>
                  <a:lnTo>
                    <a:pt x="768" y="110"/>
                  </a:lnTo>
                  <a:lnTo>
                    <a:pt x="773" y="106"/>
                  </a:lnTo>
                  <a:lnTo>
                    <a:pt x="777" y="104"/>
                  </a:lnTo>
                  <a:lnTo>
                    <a:pt x="780" y="100"/>
                  </a:lnTo>
                  <a:lnTo>
                    <a:pt x="785" y="98"/>
                  </a:lnTo>
                  <a:lnTo>
                    <a:pt x="790" y="96"/>
                  </a:lnTo>
                  <a:lnTo>
                    <a:pt x="796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5" y="89"/>
                  </a:lnTo>
                  <a:lnTo>
                    <a:pt x="810" y="89"/>
                  </a:lnTo>
                  <a:lnTo>
                    <a:pt x="814" y="89"/>
                  </a:lnTo>
                  <a:lnTo>
                    <a:pt x="816" y="90"/>
                  </a:lnTo>
                  <a:lnTo>
                    <a:pt x="820" y="92"/>
                  </a:lnTo>
                  <a:lnTo>
                    <a:pt x="824" y="94"/>
                  </a:lnTo>
                  <a:lnTo>
                    <a:pt x="827" y="98"/>
                  </a:lnTo>
                  <a:lnTo>
                    <a:pt x="832" y="104"/>
                  </a:lnTo>
                  <a:lnTo>
                    <a:pt x="835" y="105"/>
                  </a:lnTo>
                  <a:lnTo>
                    <a:pt x="837" y="106"/>
                  </a:lnTo>
                  <a:lnTo>
                    <a:pt x="842" y="106"/>
                  </a:lnTo>
                  <a:lnTo>
                    <a:pt x="845" y="106"/>
                  </a:lnTo>
                  <a:lnTo>
                    <a:pt x="848" y="105"/>
                  </a:lnTo>
                  <a:lnTo>
                    <a:pt x="851" y="103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4" y="102"/>
                  </a:lnTo>
                  <a:lnTo>
                    <a:pt x="870" y="105"/>
                  </a:lnTo>
                  <a:lnTo>
                    <a:pt x="873" y="106"/>
                  </a:lnTo>
                  <a:lnTo>
                    <a:pt x="875" y="10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2" name="Freeform 625">
              <a:extLst>
                <a:ext uri="{FF2B5EF4-FFF2-40B4-BE49-F238E27FC236}">
                  <a16:creationId xmlns:a16="http://schemas.microsoft.com/office/drawing/2014/main" id="{CDD6F89D-A8FE-450E-8D80-E35778C2B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4590" y="7550394"/>
              <a:ext cx="1214436" cy="582490"/>
            </a:xfrm>
            <a:custGeom>
              <a:avLst/>
              <a:gdLst>
                <a:gd name="T0" fmla="*/ 848 w 973"/>
                <a:gd name="T1" fmla="*/ 177 h 466"/>
                <a:gd name="T2" fmla="*/ 864 w 973"/>
                <a:gd name="T3" fmla="*/ 199 h 466"/>
                <a:gd name="T4" fmla="*/ 898 w 973"/>
                <a:gd name="T5" fmla="*/ 204 h 466"/>
                <a:gd name="T6" fmla="*/ 937 w 973"/>
                <a:gd name="T7" fmla="*/ 204 h 466"/>
                <a:gd name="T8" fmla="*/ 956 w 973"/>
                <a:gd name="T9" fmla="*/ 220 h 466"/>
                <a:gd name="T10" fmla="*/ 967 w 973"/>
                <a:gd name="T11" fmla="*/ 254 h 466"/>
                <a:gd name="T12" fmla="*/ 932 w 973"/>
                <a:gd name="T13" fmla="*/ 251 h 466"/>
                <a:gd name="T14" fmla="*/ 897 w 973"/>
                <a:gd name="T15" fmla="*/ 256 h 466"/>
                <a:gd name="T16" fmla="*/ 871 w 973"/>
                <a:gd name="T17" fmla="*/ 269 h 466"/>
                <a:gd name="T18" fmla="*/ 848 w 973"/>
                <a:gd name="T19" fmla="*/ 301 h 466"/>
                <a:gd name="T20" fmla="*/ 808 w 973"/>
                <a:gd name="T21" fmla="*/ 312 h 466"/>
                <a:gd name="T22" fmla="*/ 777 w 973"/>
                <a:gd name="T23" fmla="*/ 334 h 466"/>
                <a:gd name="T24" fmla="*/ 725 w 973"/>
                <a:gd name="T25" fmla="*/ 325 h 466"/>
                <a:gd name="T26" fmla="*/ 724 w 973"/>
                <a:gd name="T27" fmla="*/ 364 h 466"/>
                <a:gd name="T28" fmla="*/ 716 w 973"/>
                <a:gd name="T29" fmla="*/ 388 h 466"/>
                <a:gd name="T30" fmla="*/ 685 w 973"/>
                <a:gd name="T31" fmla="*/ 417 h 466"/>
                <a:gd name="T32" fmla="*/ 629 w 973"/>
                <a:gd name="T33" fmla="*/ 431 h 466"/>
                <a:gd name="T34" fmla="*/ 568 w 973"/>
                <a:gd name="T35" fmla="*/ 440 h 466"/>
                <a:gd name="T36" fmla="*/ 507 w 973"/>
                <a:gd name="T37" fmla="*/ 462 h 466"/>
                <a:gd name="T38" fmla="*/ 428 w 973"/>
                <a:gd name="T39" fmla="*/ 437 h 466"/>
                <a:gd name="T40" fmla="*/ 355 w 973"/>
                <a:gd name="T41" fmla="*/ 425 h 466"/>
                <a:gd name="T42" fmla="*/ 255 w 973"/>
                <a:gd name="T43" fmla="*/ 408 h 466"/>
                <a:gd name="T44" fmla="*/ 229 w 973"/>
                <a:gd name="T45" fmla="*/ 362 h 466"/>
                <a:gd name="T46" fmla="*/ 182 w 973"/>
                <a:gd name="T47" fmla="*/ 331 h 466"/>
                <a:gd name="T48" fmla="*/ 116 w 973"/>
                <a:gd name="T49" fmla="*/ 321 h 466"/>
                <a:gd name="T50" fmla="*/ 91 w 973"/>
                <a:gd name="T51" fmla="*/ 306 h 466"/>
                <a:gd name="T52" fmla="*/ 96 w 973"/>
                <a:gd name="T53" fmla="*/ 269 h 466"/>
                <a:gd name="T54" fmla="*/ 88 w 973"/>
                <a:gd name="T55" fmla="*/ 233 h 466"/>
                <a:gd name="T56" fmla="*/ 70 w 973"/>
                <a:gd name="T57" fmla="*/ 201 h 466"/>
                <a:gd name="T58" fmla="*/ 48 w 973"/>
                <a:gd name="T59" fmla="*/ 191 h 466"/>
                <a:gd name="T60" fmla="*/ 17 w 973"/>
                <a:gd name="T61" fmla="*/ 171 h 466"/>
                <a:gd name="T62" fmla="*/ 3 w 973"/>
                <a:gd name="T63" fmla="*/ 155 h 466"/>
                <a:gd name="T64" fmla="*/ 8 w 973"/>
                <a:gd name="T65" fmla="*/ 139 h 466"/>
                <a:gd name="T66" fmla="*/ 31 w 973"/>
                <a:gd name="T67" fmla="*/ 127 h 466"/>
                <a:gd name="T68" fmla="*/ 47 w 973"/>
                <a:gd name="T69" fmla="*/ 119 h 466"/>
                <a:gd name="T70" fmla="*/ 70 w 973"/>
                <a:gd name="T71" fmla="*/ 97 h 466"/>
                <a:gd name="T72" fmla="*/ 100 w 973"/>
                <a:gd name="T73" fmla="*/ 81 h 466"/>
                <a:gd name="T74" fmla="*/ 132 w 973"/>
                <a:gd name="T75" fmla="*/ 68 h 466"/>
                <a:gd name="T76" fmla="*/ 152 w 973"/>
                <a:gd name="T77" fmla="*/ 64 h 466"/>
                <a:gd name="T78" fmla="*/ 179 w 973"/>
                <a:gd name="T79" fmla="*/ 74 h 466"/>
                <a:gd name="T80" fmla="*/ 206 w 973"/>
                <a:gd name="T81" fmla="*/ 97 h 466"/>
                <a:gd name="T82" fmla="*/ 233 w 973"/>
                <a:gd name="T83" fmla="*/ 105 h 466"/>
                <a:gd name="T84" fmla="*/ 257 w 973"/>
                <a:gd name="T85" fmla="*/ 103 h 466"/>
                <a:gd name="T86" fmla="*/ 284 w 973"/>
                <a:gd name="T87" fmla="*/ 112 h 466"/>
                <a:gd name="T88" fmla="*/ 313 w 973"/>
                <a:gd name="T89" fmla="*/ 97 h 466"/>
                <a:gd name="T90" fmla="*/ 310 w 973"/>
                <a:gd name="T91" fmla="*/ 68 h 466"/>
                <a:gd name="T92" fmla="*/ 308 w 973"/>
                <a:gd name="T93" fmla="*/ 37 h 466"/>
                <a:gd name="T94" fmla="*/ 335 w 973"/>
                <a:gd name="T95" fmla="*/ 7 h 466"/>
                <a:gd name="T96" fmla="*/ 368 w 973"/>
                <a:gd name="T97" fmla="*/ 17 h 466"/>
                <a:gd name="T98" fmla="*/ 418 w 973"/>
                <a:gd name="T99" fmla="*/ 31 h 466"/>
                <a:gd name="T100" fmla="*/ 438 w 973"/>
                <a:gd name="T101" fmla="*/ 64 h 466"/>
                <a:gd name="T102" fmla="*/ 457 w 973"/>
                <a:gd name="T103" fmla="*/ 85 h 466"/>
                <a:gd name="T104" fmla="*/ 494 w 973"/>
                <a:gd name="T105" fmla="*/ 94 h 466"/>
                <a:gd name="T106" fmla="*/ 538 w 973"/>
                <a:gd name="T107" fmla="*/ 80 h 466"/>
                <a:gd name="T108" fmla="*/ 587 w 973"/>
                <a:gd name="T109" fmla="*/ 99 h 466"/>
                <a:gd name="T110" fmla="*/ 613 w 973"/>
                <a:gd name="T111" fmla="*/ 120 h 466"/>
                <a:gd name="T112" fmla="*/ 673 w 973"/>
                <a:gd name="T113" fmla="*/ 138 h 466"/>
                <a:gd name="T114" fmla="*/ 720 w 973"/>
                <a:gd name="T115" fmla="*/ 130 h 466"/>
                <a:gd name="T116" fmla="*/ 768 w 973"/>
                <a:gd name="T117" fmla="*/ 110 h 466"/>
                <a:gd name="T118" fmla="*/ 816 w 973"/>
                <a:gd name="T119" fmla="*/ 90 h 466"/>
                <a:gd name="T120" fmla="*/ 860 w 973"/>
                <a:gd name="T121" fmla="*/ 10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3" h="466">
                  <a:moveTo>
                    <a:pt x="875" y="109"/>
                  </a:moveTo>
                  <a:lnTo>
                    <a:pt x="871" y="116"/>
                  </a:lnTo>
                  <a:lnTo>
                    <a:pt x="866" y="128"/>
                  </a:lnTo>
                  <a:lnTo>
                    <a:pt x="861" y="139"/>
                  </a:lnTo>
                  <a:lnTo>
                    <a:pt x="859" y="146"/>
                  </a:lnTo>
                  <a:lnTo>
                    <a:pt x="857" y="150"/>
                  </a:lnTo>
                  <a:lnTo>
                    <a:pt x="855" y="155"/>
                  </a:lnTo>
                  <a:lnTo>
                    <a:pt x="854" y="157"/>
                  </a:lnTo>
                  <a:lnTo>
                    <a:pt x="853" y="162"/>
                  </a:lnTo>
                  <a:lnTo>
                    <a:pt x="848" y="167"/>
                  </a:lnTo>
                  <a:lnTo>
                    <a:pt x="848" y="172"/>
                  </a:lnTo>
                  <a:lnTo>
                    <a:pt x="848" y="177"/>
                  </a:lnTo>
                  <a:lnTo>
                    <a:pt x="848" y="182"/>
                  </a:lnTo>
                  <a:lnTo>
                    <a:pt x="843" y="184"/>
                  </a:lnTo>
                  <a:lnTo>
                    <a:pt x="840" y="187"/>
                  </a:lnTo>
                  <a:lnTo>
                    <a:pt x="840" y="195"/>
                  </a:lnTo>
                  <a:lnTo>
                    <a:pt x="842" y="198"/>
                  </a:lnTo>
                  <a:lnTo>
                    <a:pt x="845" y="202"/>
                  </a:lnTo>
                  <a:lnTo>
                    <a:pt x="848" y="204"/>
                  </a:lnTo>
                  <a:lnTo>
                    <a:pt x="851" y="207"/>
                  </a:lnTo>
                  <a:lnTo>
                    <a:pt x="854" y="206"/>
                  </a:lnTo>
                  <a:lnTo>
                    <a:pt x="856" y="202"/>
                  </a:lnTo>
                  <a:lnTo>
                    <a:pt x="861" y="199"/>
                  </a:lnTo>
                  <a:lnTo>
                    <a:pt x="864" y="199"/>
                  </a:lnTo>
                  <a:lnTo>
                    <a:pt x="865" y="200"/>
                  </a:lnTo>
                  <a:lnTo>
                    <a:pt x="869" y="200"/>
                  </a:lnTo>
                  <a:lnTo>
                    <a:pt x="873" y="199"/>
                  </a:lnTo>
                  <a:lnTo>
                    <a:pt x="877" y="199"/>
                  </a:lnTo>
                  <a:lnTo>
                    <a:pt x="881" y="200"/>
                  </a:lnTo>
                  <a:lnTo>
                    <a:pt x="882" y="200"/>
                  </a:lnTo>
                  <a:lnTo>
                    <a:pt x="886" y="201"/>
                  </a:lnTo>
                  <a:lnTo>
                    <a:pt x="890" y="204"/>
                  </a:lnTo>
                  <a:lnTo>
                    <a:pt x="893" y="207"/>
                  </a:lnTo>
                  <a:lnTo>
                    <a:pt x="895" y="208"/>
                  </a:lnTo>
                  <a:lnTo>
                    <a:pt x="895" y="207"/>
                  </a:lnTo>
                  <a:lnTo>
                    <a:pt x="898" y="204"/>
                  </a:lnTo>
                  <a:lnTo>
                    <a:pt x="901" y="201"/>
                  </a:lnTo>
                  <a:lnTo>
                    <a:pt x="905" y="197"/>
                  </a:lnTo>
                  <a:lnTo>
                    <a:pt x="907" y="193"/>
                  </a:lnTo>
                  <a:lnTo>
                    <a:pt x="909" y="193"/>
                  </a:lnTo>
                  <a:lnTo>
                    <a:pt x="914" y="193"/>
                  </a:lnTo>
                  <a:lnTo>
                    <a:pt x="916" y="192"/>
                  </a:lnTo>
                  <a:lnTo>
                    <a:pt x="919" y="191"/>
                  </a:lnTo>
                  <a:lnTo>
                    <a:pt x="922" y="193"/>
                  </a:lnTo>
                  <a:lnTo>
                    <a:pt x="930" y="193"/>
                  </a:lnTo>
                  <a:lnTo>
                    <a:pt x="932" y="195"/>
                  </a:lnTo>
                  <a:lnTo>
                    <a:pt x="935" y="201"/>
                  </a:lnTo>
                  <a:lnTo>
                    <a:pt x="937" y="204"/>
                  </a:lnTo>
                  <a:lnTo>
                    <a:pt x="941" y="205"/>
                  </a:lnTo>
                  <a:lnTo>
                    <a:pt x="943" y="206"/>
                  </a:lnTo>
                  <a:lnTo>
                    <a:pt x="945" y="207"/>
                  </a:lnTo>
                  <a:lnTo>
                    <a:pt x="947" y="208"/>
                  </a:lnTo>
                  <a:lnTo>
                    <a:pt x="947" y="210"/>
                  </a:lnTo>
                  <a:lnTo>
                    <a:pt x="948" y="212"/>
                  </a:lnTo>
                  <a:lnTo>
                    <a:pt x="949" y="214"/>
                  </a:lnTo>
                  <a:lnTo>
                    <a:pt x="952" y="215"/>
                  </a:lnTo>
                  <a:lnTo>
                    <a:pt x="954" y="217"/>
                  </a:lnTo>
                  <a:lnTo>
                    <a:pt x="954" y="219"/>
                  </a:lnTo>
                  <a:lnTo>
                    <a:pt x="954" y="219"/>
                  </a:lnTo>
                  <a:lnTo>
                    <a:pt x="956" y="220"/>
                  </a:lnTo>
                  <a:lnTo>
                    <a:pt x="960" y="226"/>
                  </a:lnTo>
                  <a:lnTo>
                    <a:pt x="963" y="228"/>
                  </a:lnTo>
                  <a:lnTo>
                    <a:pt x="966" y="231"/>
                  </a:lnTo>
                  <a:lnTo>
                    <a:pt x="968" y="233"/>
                  </a:lnTo>
                  <a:lnTo>
                    <a:pt x="968" y="236"/>
                  </a:lnTo>
                  <a:lnTo>
                    <a:pt x="968" y="238"/>
                  </a:lnTo>
                  <a:lnTo>
                    <a:pt x="971" y="242"/>
                  </a:lnTo>
                  <a:lnTo>
                    <a:pt x="972" y="243"/>
                  </a:lnTo>
                  <a:lnTo>
                    <a:pt x="971" y="247"/>
                  </a:lnTo>
                  <a:lnTo>
                    <a:pt x="972" y="249"/>
                  </a:lnTo>
                  <a:lnTo>
                    <a:pt x="971" y="252"/>
                  </a:lnTo>
                  <a:lnTo>
                    <a:pt x="967" y="254"/>
                  </a:lnTo>
                  <a:lnTo>
                    <a:pt x="966" y="254"/>
                  </a:lnTo>
                  <a:lnTo>
                    <a:pt x="963" y="254"/>
                  </a:lnTo>
                  <a:lnTo>
                    <a:pt x="959" y="254"/>
                  </a:lnTo>
                  <a:lnTo>
                    <a:pt x="955" y="254"/>
                  </a:lnTo>
                  <a:lnTo>
                    <a:pt x="949" y="253"/>
                  </a:lnTo>
                  <a:lnTo>
                    <a:pt x="945" y="251"/>
                  </a:lnTo>
                  <a:lnTo>
                    <a:pt x="943" y="249"/>
                  </a:lnTo>
                  <a:lnTo>
                    <a:pt x="940" y="248"/>
                  </a:lnTo>
                  <a:lnTo>
                    <a:pt x="938" y="248"/>
                  </a:lnTo>
                  <a:lnTo>
                    <a:pt x="936" y="251"/>
                  </a:lnTo>
                  <a:lnTo>
                    <a:pt x="934" y="250"/>
                  </a:lnTo>
                  <a:lnTo>
                    <a:pt x="932" y="251"/>
                  </a:lnTo>
                  <a:lnTo>
                    <a:pt x="927" y="250"/>
                  </a:lnTo>
                  <a:lnTo>
                    <a:pt x="923" y="249"/>
                  </a:lnTo>
                  <a:lnTo>
                    <a:pt x="919" y="252"/>
                  </a:lnTo>
                  <a:lnTo>
                    <a:pt x="916" y="252"/>
                  </a:lnTo>
                  <a:lnTo>
                    <a:pt x="911" y="254"/>
                  </a:lnTo>
                  <a:lnTo>
                    <a:pt x="909" y="258"/>
                  </a:lnTo>
                  <a:lnTo>
                    <a:pt x="906" y="258"/>
                  </a:lnTo>
                  <a:lnTo>
                    <a:pt x="905" y="258"/>
                  </a:lnTo>
                  <a:lnTo>
                    <a:pt x="903" y="257"/>
                  </a:lnTo>
                  <a:lnTo>
                    <a:pt x="901" y="255"/>
                  </a:lnTo>
                  <a:lnTo>
                    <a:pt x="897" y="256"/>
                  </a:lnTo>
                  <a:lnTo>
                    <a:pt x="897" y="256"/>
                  </a:lnTo>
                  <a:lnTo>
                    <a:pt x="896" y="258"/>
                  </a:lnTo>
                  <a:lnTo>
                    <a:pt x="895" y="262"/>
                  </a:lnTo>
                  <a:lnTo>
                    <a:pt x="895" y="264"/>
                  </a:lnTo>
                  <a:lnTo>
                    <a:pt x="894" y="266"/>
                  </a:lnTo>
                  <a:lnTo>
                    <a:pt x="892" y="266"/>
                  </a:lnTo>
                  <a:lnTo>
                    <a:pt x="889" y="266"/>
                  </a:lnTo>
                  <a:lnTo>
                    <a:pt x="883" y="266"/>
                  </a:lnTo>
                  <a:lnTo>
                    <a:pt x="880" y="264"/>
                  </a:lnTo>
                  <a:lnTo>
                    <a:pt x="878" y="265"/>
                  </a:lnTo>
                  <a:lnTo>
                    <a:pt x="875" y="267"/>
                  </a:lnTo>
                  <a:lnTo>
                    <a:pt x="873" y="267"/>
                  </a:lnTo>
                  <a:lnTo>
                    <a:pt x="871" y="269"/>
                  </a:lnTo>
                  <a:lnTo>
                    <a:pt x="870" y="272"/>
                  </a:lnTo>
                  <a:lnTo>
                    <a:pt x="867" y="274"/>
                  </a:lnTo>
                  <a:lnTo>
                    <a:pt x="865" y="277"/>
                  </a:lnTo>
                  <a:lnTo>
                    <a:pt x="862" y="283"/>
                  </a:lnTo>
                  <a:lnTo>
                    <a:pt x="860" y="286"/>
                  </a:lnTo>
                  <a:lnTo>
                    <a:pt x="860" y="288"/>
                  </a:lnTo>
                  <a:lnTo>
                    <a:pt x="861" y="290"/>
                  </a:lnTo>
                  <a:lnTo>
                    <a:pt x="860" y="293"/>
                  </a:lnTo>
                  <a:lnTo>
                    <a:pt x="858" y="295"/>
                  </a:lnTo>
                  <a:lnTo>
                    <a:pt x="855" y="295"/>
                  </a:lnTo>
                  <a:lnTo>
                    <a:pt x="852" y="297"/>
                  </a:lnTo>
                  <a:lnTo>
                    <a:pt x="848" y="301"/>
                  </a:lnTo>
                  <a:lnTo>
                    <a:pt x="844" y="305"/>
                  </a:lnTo>
                  <a:lnTo>
                    <a:pt x="840" y="305"/>
                  </a:lnTo>
                  <a:lnTo>
                    <a:pt x="837" y="306"/>
                  </a:lnTo>
                  <a:lnTo>
                    <a:pt x="830" y="307"/>
                  </a:lnTo>
                  <a:lnTo>
                    <a:pt x="829" y="307"/>
                  </a:lnTo>
                  <a:lnTo>
                    <a:pt x="821" y="308"/>
                  </a:lnTo>
                  <a:lnTo>
                    <a:pt x="816" y="306"/>
                  </a:lnTo>
                  <a:lnTo>
                    <a:pt x="813" y="306"/>
                  </a:lnTo>
                  <a:lnTo>
                    <a:pt x="810" y="307"/>
                  </a:lnTo>
                  <a:lnTo>
                    <a:pt x="809" y="308"/>
                  </a:lnTo>
                  <a:lnTo>
                    <a:pt x="808" y="311"/>
                  </a:lnTo>
                  <a:lnTo>
                    <a:pt x="808" y="312"/>
                  </a:lnTo>
                  <a:lnTo>
                    <a:pt x="806" y="316"/>
                  </a:lnTo>
                  <a:lnTo>
                    <a:pt x="802" y="319"/>
                  </a:lnTo>
                  <a:lnTo>
                    <a:pt x="799" y="322"/>
                  </a:lnTo>
                  <a:lnTo>
                    <a:pt x="796" y="325"/>
                  </a:lnTo>
                  <a:lnTo>
                    <a:pt x="795" y="327"/>
                  </a:lnTo>
                  <a:lnTo>
                    <a:pt x="791" y="328"/>
                  </a:lnTo>
                  <a:lnTo>
                    <a:pt x="790" y="329"/>
                  </a:lnTo>
                  <a:lnTo>
                    <a:pt x="786" y="332"/>
                  </a:lnTo>
                  <a:lnTo>
                    <a:pt x="783" y="334"/>
                  </a:lnTo>
                  <a:lnTo>
                    <a:pt x="781" y="335"/>
                  </a:lnTo>
                  <a:lnTo>
                    <a:pt x="779" y="334"/>
                  </a:lnTo>
                  <a:lnTo>
                    <a:pt x="777" y="334"/>
                  </a:lnTo>
                  <a:lnTo>
                    <a:pt x="772" y="333"/>
                  </a:lnTo>
                  <a:lnTo>
                    <a:pt x="769" y="333"/>
                  </a:lnTo>
                  <a:lnTo>
                    <a:pt x="765" y="332"/>
                  </a:lnTo>
                  <a:lnTo>
                    <a:pt x="754" y="329"/>
                  </a:lnTo>
                  <a:lnTo>
                    <a:pt x="751" y="327"/>
                  </a:lnTo>
                  <a:lnTo>
                    <a:pt x="748" y="324"/>
                  </a:lnTo>
                  <a:lnTo>
                    <a:pt x="745" y="322"/>
                  </a:lnTo>
                  <a:lnTo>
                    <a:pt x="742" y="321"/>
                  </a:lnTo>
                  <a:lnTo>
                    <a:pt x="736" y="321"/>
                  </a:lnTo>
                  <a:lnTo>
                    <a:pt x="734" y="321"/>
                  </a:lnTo>
                  <a:lnTo>
                    <a:pt x="730" y="321"/>
                  </a:lnTo>
                  <a:lnTo>
                    <a:pt x="725" y="325"/>
                  </a:lnTo>
                  <a:lnTo>
                    <a:pt x="724" y="329"/>
                  </a:lnTo>
                  <a:lnTo>
                    <a:pt x="722" y="332"/>
                  </a:lnTo>
                  <a:lnTo>
                    <a:pt x="719" y="338"/>
                  </a:lnTo>
                  <a:lnTo>
                    <a:pt x="719" y="342"/>
                  </a:lnTo>
                  <a:lnTo>
                    <a:pt x="717" y="345"/>
                  </a:lnTo>
                  <a:lnTo>
                    <a:pt x="715" y="349"/>
                  </a:lnTo>
                  <a:lnTo>
                    <a:pt x="715" y="351"/>
                  </a:lnTo>
                  <a:lnTo>
                    <a:pt x="715" y="353"/>
                  </a:lnTo>
                  <a:lnTo>
                    <a:pt x="717" y="355"/>
                  </a:lnTo>
                  <a:lnTo>
                    <a:pt x="719" y="358"/>
                  </a:lnTo>
                  <a:lnTo>
                    <a:pt x="721" y="362"/>
                  </a:lnTo>
                  <a:lnTo>
                    <a:pt x="724" y="364"/>
                  </a:lnTo>
                  <a:lnTo>
                    <a:pt x="728" y="369"/>
                  </a:lnTo>
                  <a:lnTo>
                    <a:pt x="730" y="371"/>
                  </a:lnTo>
                  <a:lnTo>
                    <a:pt x="731" y="374"/>
                  </a:lnTo>
                  <a:lnTo>
                    <a:pt x="732" y="377"/>
                  </a:lnTo>
                  <a:lnTo>
                    <a:pt x="731" y="378"/>
                  </a:lnTo>
                  <a:lnTo>
                    <a:pt x="730" y="379"/>
                  </a:lnTo>
                  <a:lnTo>
                    <a:pt x="726" y="380"/>
                  </a:lnTo>
                  <a:lnTo>
                    <a:pt x="725" y="382"/>
                  </a:lnTo>
                  <a:lnTo>
                    <a:pt x="722" y="384"/>
                  </a:lnTo>
                  <a:lnTo>
                    <a:pt x="719" y="387"/>
                  </a:lnTo>
                  <a:lnTo>
                    <a:pt x="718" y="387"/>
                  </a:lnTo>
                  <a:lnTo>
                    <a:pt x="716" y="388"/>
                  </a:lnTo>
                  <a:lnTo>
                    <a:pt x="708" y="392"/>
                  </a:lnTo>
                  <a:lnTo>
                    <a:pt x="705" y="393"/>
                  </a:lnTo>
                  <a:lnTo>
                    <a:pt x="703" y="393"/>
                  </a:lnTo>
                  <a:lnTo>
                    <a:pt x="700" y="397"/>
                  </a:lnTo>
                  <a:lnTo>
                    <a:pt x="698" y="399"/>
                  </a:lnTo>
                  <a:lnTo>
                    <a:pt x="696" y="403"/>
                  </a:lnTo>
                  <a:lnTo>
                    <a:pt x="694" y="405"/>
                  </a:lnTo>
                  <a:lnTo>
                    <a:pt x="692" y="408"/>
                  </a:lnTo>
                  <a:lnTo>
                    <a:pt x="689" y="412"/>
                  </a:lnTo>
                  <a:lnTo>
                    <a:pt x="687" y="414"/>
                  </a:lnTo>
                  <a:lnTo>
                    <a:pt x="686" y="415"/>
                  </a:lnTo>
                  <a:lnTo>
                    <a:pt x="685" y="417"/>
                  </a:lnTo>
                  <a:lnTo>
                    <a:pt x="681" y="419"/>
                  </a:lnTo>
                  <a:lnTo>
                    <a:pt x="679" y="420"/>
                  </a:lnTo>
                  <a:lnTo>
                    <a:pt x="675" y="421"/>
                  </a:lnTo>
                  <a:lnTo>
                    <a:pt x="669" y="424"/>
                  </a:lnTo>
                  <a:lnTo>
                    <a:pt x="664" y="426"/>
                  </a:lnTo>
                  <a:lnTo>
                    <a:pt x="661" y="427"/>
                  </a:lnTo>
                  <a:lnTo>
                    <a:pt x="656" y="430"/>
                  </a:lnTo>
                  <a:lnTo>
                    <a:pt x="652" y="431"/>
                  </a:lnTo>
                  <a:lnTo>
                    <a:pt x="646" y="431"/>
                  </a:lnTo>
                  <a:lnTo>
                    <a:pt x="639" y="431"/>
                  </a:lnTo>
                  <a:lnTo>
                    <a:pt x="633" y="432"/>
                  </a:lnTo>
                  <a:lnTo>
                    <a:pt x="629" y="431"/>
                  </a:lnTo>
                  <a:lnTo>
                    <a:pt x="622" y="431"/>
                  </a:lnTo>
                  <a:lnTo>
                    <a:pt x="617" y="431"/>
                  </a:lnTo>
                  <a:lnTo>
                    <a:pt x="614" y="431"/>
                  </a:lnTo>
                  <a:lnTo>
                    <a:pt x="606" y="432"/>
                  </a:lnTo>
                  <a:lnTo>
                    <a:pt x="605" y="432"/>
                  </a:lnTo>
                  <a:lnTo>
                    <a:pt x="591" y="434"/>
                  </a:lnTo>
                  <a:lnTo>
                    <a:pt x="585" y="436"/>
                  </a:lnTo>
                  <a:lnTo>
                    <a:pt x="579" y="436"/>
                  </a:lnTo>
                  <a:lnTo>
                    <a:pt x="575" y="437"/>
                  </a:lnTo>
                  <a:lnTo>
                    <a:pt x="572" y="438"/>
                  </a:lnTo>
                  <a:lnTo>
                    <a:pt x="570" y="439"/>
                  </a:lnTo>
                  <a:lnTo>
                    <a:pt x="568" y="440"/>
                  </a:lnTo>
                  <a:lnTo>
                    <a:pt x="561" y="443"/>
                  </a:lnTo>
                  <a:lnTo>
                    <a:pt x="548" y="449"/>
                  </a:lnTo>
                  <a:lnTo>
                    <a:pt x="539" y="454"/>
                  </a:lnTo>
                  <a:lnTo>
                    <a:pt x="537" y="455"/>
                  </a:lnTo>
                  <a:lnTo>
                    <a:pt x="531" y="458"/>
                  </a:lnTo>
                  <a:lnTo>
                    <a:pt x="528" y="459"/>
                  </a:lnTo>
                  <a:lnTo>
                    <a:pt x="525" y="462"/>
                  </a:lnTo>
                  <a:lnTo>
                    <a:pt x="523" y="464"/>
                  </a:lnTo>
                  <a:lnTo>
                    <a:pt x="521" y="465"/>
                  </a:lnTo>
                  <a:lnTo>
                    <a:pt x="518" y="463"/>
                  </a:lnTo>
                  <a:lnTo>
                    <a:pt x="515" y="463"/>
                  </a:lnTo>
                  <a:lnTo>
                    <a:pt x="507" y="462"/>
                  </a:lnTo>
                  <a:lnTo>
                    <a:pt x="507" y="453"/>
                  </a:lnTo>
                  <a:lnTo>
                    <a:pt x="501" y="455"/>
                  </a:lnTo>
                  <a:lnTo>
                    <a:pt x="491" y="457"/>
                  </a:lnTo>
                  <a:lnTo>
                    <a:pt x="483" y="459"/>
                  </a:lnTo>
                  <a:lnTo>
                    <a:pt x="475" y="455"/>
                  </a:lnTo>
                  <a:lnTo>
                    <a:pt x="468" y="451"/>
                  </a:lnTo>
                  <a:lnTo>
                    <a:pt x="463" y="448"/>
                  </a:lnTo>
                  <a:lnTo>
                    <a:pt x="456" y="447"/>
                  </a:lnTo>
                  <a:lnTo>
                    <a:pt x="448" y="445"/>
                  </a:lnTo>
                  <a:lnTo>
                    <a:pt x="435" y="442"/>
                  </a:lnTo>
                  <a:lnTo>
                    <a:pt x="430" y="440"/>
                  </a:lnTo>
                  <a:lnTo>
                    <a:pt x="428" y="437"/>
                  </a:lnTo>
                  <a:lnTo>
                    <a:pt x="423" y="429"/>
                  </a:lnTo>
                  <a:lnTo>
                    <a:pt x="421" y="428"/>
                  </a:lnTo>
                  <a:lnTo>
                    <a:pt x="418" y="427"/>
                  </a:lnTo>
                  <a:lnTo>
                    <a:pt x="416" y="426"/>
                  </a:lnTo>
                  <a:lnTo>
                    <a:pt x="410" y="426"/>
                  </a:lnTo>
                  <a:lnTo>
                    <a:pt x="404" y="426"/>
                  </a:lnTo>
                  <a:lnTo>
                    <a:pt x="394" y="425"/>
                  </a:lnTo>
                  <a:lnTo>
                    <a:pt x="387" y="423"/>
                  </a:lnTo>
                  <a:lnTo>
                    <a:pt x="373" y="421"/>
                  </a:lnTo>
                  <a:lnTo>
                    <a:pt x="370" y="421"/>
                  </a:lnTo>
                  <a:lnTo>
                    <a:pt x="363" y="423"/>
                  </a:lnTo>
                  <a:lnTo>
                    <a:pt x="355" y="425"/>
                  </a:lnTo>
                  <a:lnTo>
                    <a:pt x="339" y="423"/>
                  </a:lnTo>
                  <a:lnTo>
                    <a:pt x="331" y="423"/>
                  </a:lnTo>
                  <a:lnTo>
                    <a:pt x="318" y="421"/>
                  </a:lnTo>
                  <a:lnTo>
                    <a:pt x="302" y="419"/>
                  </a:lnTo>
                  <a:lnTo>
                    <a:pt x="286" y="416"/>
                  </a:lnTo>
                  <a:lnTo>
                    <a:pt x="275" y="418"/>
                  </a:lnTo>
                  <a:lnTo>
                    <a:pt x="268" y="419"/>
                  </a:lnTo>
                  <a:lnTo>
                    <a:pt x="261" y="419"/>
                  </a:lnTo>
                  <a:lnTo>
                    <a:pt x="261" y="419"/>
                  </a:lnTo>
                  <a:lnTo>
                    <a:pt x="260" y="414"/>
                  </a:lnTo>
                  <a:lnTo>
                    <a:pt x="259" y="410"/>
                  </a:lnTo>
                  <a:lnTo>
                    <a:pt x="255" y="408"/>
                  </a:lnTo>
                  <a:lnTo>
                    <a:pt x="252" y="404"/>
                  </a:lnTo>
                  <a:lnTo>
                    <a:pt x="247" y="399"/>
                  </a:lnTo>
                  <a:lnTo>
                    <a:pt x="245" y="396"/>
                  </a:lnTo>
                  <a:lnTo>
                    <a:pt x="245" y="392"/>
                  </a:lnTo>
                  <a:lnTo>
                    <a:pt x="240" y="380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6" y="368"/>
                  </a:lnTo>
                  <a:lnTo>
                    <a:pt x="234" y="367"/>
                  </a:lnTo>
                  <a:lnTo>
                    <a:pt x="231" y="366"/>
                  </a:lnTo>
                  <a:lnTo>
                    <a:pt x="229" y="364"/>
                  </a:lnTo>
                  <a:lnTo>
                    <a:pt x="229" y="362"/>
                  </a:lnTo>
                  <a:lnTo>
                    <a:pt x="230" y="358"/>
                  </a:lnTo>
                  <a:lnTo>
                    <a:pt x="231" y="356"/>
                  </a:lnTo>
                  <a:lnTo>
                    <a:pt x="230" y="355"/>
                  </a:lnTo>
                  <a:lnTo>
                    <a:pt x="221" y="356"/>
                  </a:lnTo>
                  <a:lnTo>
                    <a:pt x="215" y="354"/>
                  </a:lnTo>
                  <a:lnTo>
                    <a:pt x="211" y="352"/>
                  </a:lnTo>
                  <a:lnTo>
                    <a:pt x="204" y="346"/>
                  </a:lnTo>
                  <a:lnTo>
                    <a:pt x="201" y="345"/>
                  </a:lnTo>
                  <a:lnTo>
                    <a:pt x="195" y="339"/>
                  </a:lnTo>
                  <a:lnTo>
                    <a:pt x="188" y="338"/>
                  </a:lnTo>
                  <a:lnTo>
                    <a:pt x="185" y="336"/>
                  </a:lnTo>
                  <a:lnTo>
                    <a:pt x="182" y="331"/>
                  </a:lnTo>
                  <a:lnTo>
                    <a:pt x="179" y="329"/>
                  </a:lnTo>
                  <a:lnTo>
                    <a:pt x="175" y="326"/>
                  </a:lnTo>
                  <a:lnTo>
                    <a:pt x="168" y="325"/>
                  </a:lnTo>
                  <a:lnTo>
                    <a:pt x="157" y="323"/>
                  </a:lnTo>
                  <a:lnTo>
                    <a:pt x="153" y="322"/>
                  </a:lnTo>
                  <a:lnTo>
                    <a:pt x="146" y="324"/>
                  </a:lnTo>
                  <a:lnTo>
                    <a:pt x="142" y="324"/>
                  </a:lnTo>
                  <a:lnTo>
                    <a:pt x="134" y="322"/>
                  </a:lnTo>
                  <a:lnTo>
                    <a:pt x="130" y="321"/>
                  </a:lnTo>
                  <a:lnTo>
                    <a:pt x="124" y="321"/>
                  </a:lnTo>
                  <a:lnTo>
                    <a:pt x="121" y="321"/>
                  </a:lnTo>
                  <a:lnTo>
                    <a:pt x="116" y="321"/>
                  </a:lnTo>
                  <a:lnTo>
                    <a:pt x="114" y="320"/>
                  </a:lnTo>
                  <a:lnTo>
                    <a:pt x="112" y="319"/>
                  </a:lnTo>
                  <a:lnTo>
                    <a:pt x="108" y="319"/>
                  </a:lnTo>
                  <a:lnTo>
                    <a:pt x="105" y="318"/>
                  </a:lnTo>
                  <a:lnTo>
                    <a:pt x="103" y="316"/>
                  </a:lnTo>
                  <a:lnTo>
                    <a:pt x="100" y="315"/>
                  </a:lnTo>
                  <a:lnTo>
                    <a:pt x="97" y="315"/>
                  </a:lnTo>
                  <a:lnTo>
                    <a:pt x="96" y="316"/>
                  </a:lnTo>
                  <a:lnTo>
                    <a:pt x="95" y="316"/>
                  </a:lnTo>
                  <a:lnTo>
                    <a:pt x="94" y="312"/>
                  </a:lnTo>
                  <a:lnTo>
                    <a:pt x="92" y="308"/>
                  </a:lnTo>
                  <a:lnTo>
                    <a:pt x="91" y="306"/>
                  </a:lnTo>
                  <a:lnTo>
                    <a:pt x="89" y="304"/>
                  </a:lnTo>
                  <a:lnTo>
                    <a:pt x="89" y="302"/>
                  </a:lnTo>
                  <a:lnTo>
                    <a:pt x="89" y="299"/>
                  </a:lnTo>
                  <a:lnTo>
                    <a:pt x="90" y="293"/>
                  </a:lnTo>
                  <a:lnTo>
                    <a:pt x="92" y="288"/>
                  </a:lnTo>
                  <a:lnTo>
                    <a:pt x="94" y="286"/>
                  </a:lnTo>
                  <a:lnTo>
                    <a:pt x="95" y="284"/>
                  </a:lnTo>
                  <a:lnTo>
                    <a:pt x="97" y="282"/>
                  </a:lnTo>
                  <a:lnTo>
                    <a:pt x="99" y="280"/>
                  </a:lnTo>
                  <a:lnTo>
                    <a:pt x="99" y="277"/>
                  </a:lnTo>
                  <a:lnTo>
                    <a:pt x="97" y="273"/>
                  </a:lnTo>
                  <a:lnTo>
                    <a:pt x="96" y="269"/>
                  </a:lnTo>
                  <a:lnTo>
                    <a:pt x="96" y="267"/>
                  </a:lnTo>
                  <a:lnTo>
                    <a:pt x="98" y="264"/>
                  </a:lnTo>
                  <a:lnTo>
                    <a:pt x="100" y="258"/>
                  </a:lnTo>
                  <a:lnTo>
                    <a:pt x="100" y="256"/>
                  </a:lnTo>
                  <a:lnTo>
                    <a:pt x="99" y="255"/>
                  </a:lnTo>
                  <a:lnTo>
                    <a:pt x="99" y="252"/>
                  </a:lnTo>
                  <a:lnTo>
                    <a:pt x="99" y="248"/>
                  </a:lnTo>
                  <a:lnTo>
                    <a:pt x="96" y="242"/>
                  </a:lnTo>
                  <a:lnTo>
                    <a:pt x="95" y="239"/>
                  </a:lnTo>
                  <a:lnTo>
                    <a:pt x="92" y="238"/>
                  </a:lnTo>
                  <a:lnTo>
                    <a:pt x="90" y="237"/>
                  </a:lnTo>
                  <a:lnTo>
                    <a:pt x="88" y="233"/>
                  </a:lnTo>
                  <a:lnTo>
                    <a:pt x="85" y="228"/>
                  </a:lnTo>
                  <a:lnTo>
                    <a:pt x="83" y="225"/>
                  </a:lnTo>
                  <a:lnTo>
                    <a:pt x="83" y="223"/>
                  </a:lnTo>
                  <a:lnTo>
                    <a:pt x="83" y="219"/>
                  </a:lnTo>
                  <a:lnTo>
                    <a:pt x="82" y="215"/>
                  </a:lnTo>
                  <a:lnTo>
                    <a:pt x="80" y="212"/>
                  </a:lnTo>
                  <a:lnTo>
                    <a:pt x="79" y="211"/>
                  </a:lnTo>
                  <a:lnTo>
                    <a:pt x="78" y="208"/>
                  </a:lnTo>
                  <a:lnTo>
                    <a:pt x="78" y="207"/>
                  </a:lnTo>
                  <a:lnTo>
                    <a:pt x="74" y="206"/>
                  </a:lnTo>
                  <a:lnTo>
                    <a:pt x="72" y="204"/>
                  </a:lnTo>
                  <a:lnTo>
                    <a:pt x="70" y="201"/>
                  </a:lnTo>
                  <a:lnTo>
                    <a:pt x="70" y="200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6" y="200"/>
                  </a:lnTo>
                  <a:lnTo>
                    <a:pt x="64" y="201"/>
                  </a:lnTo>
                  <a:lnTo>
                    <a:pt x="62" y="201"/>
                  </a:lnTo>
                  <a:lnTo>
                    <a:pt x="60" y="200"/>
                  </a:lnTo>
                  <a:lnTo>
                    <a:pt x="59" y="198"/>
                  </a:lnTo>
                  <a:lnTo>
                    <a:pt x="58" y="197"/>
                  </a:lnTo>
                  <a:lnTo>
                    <a:pt x="55" y="193"/>
                  </a:lnTo>
                  <a:lnTo>
                    <a:pt x="53" y="191"/>
                  </a:lnTo>
                  <a:lnTo>
                    <a:pt x="48" y="191"/>
                  </a:lnTo>
                  <a:lnTo>
                    <a:pt x="44" y="193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37" y="190"/>
                  </a:lnTo>
                  <a:lnTo>
                    <a:pt x="36" y="189"/>
                  </a:lnTo>
                  <a:lnTo>
                    <a:pt x="34" y="188"/>
                  </a:lnTo>
                  <a:lnTo>
                    <a:pt x="29" y="185"/>
                  </a:lnTo>
                  <a:lnTo>
                    <a:pt x="26" y="183"/>
                  </a:lnTo>
                  <a:lnTo>
                    <a:pt x="25" y="179"/>
                  </a:lnTo>
                  <a:lnTo>
                    <a:pt x="24" y="176"/>
                  </a:lnTo>
                  <a:lnTo>
                    <a:pt x="21" y="174"/>
                  </a:lnTo>
                  <a:lnTo>
                    <a:pt x="17" y="171"/>
                  </a:lnTo>
                  <a:lnTo>
                    <a:pt x="13" y="169"/>
                  </a:lnTo>
                  <a:lnTo>
                    <a:pt x="10" y="168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10" y="162"/>
                  </a:lnTo>
                  <a:lnTo>
                    <a:pt x="10" y="161"/>
                  </a:lnTo>
                  <a:lnTo>
                    <a:pt x="9" y="159"/>
                  </a:lnTo>
                  <a:lnTo>
                    <a:pt x="6" y="158"/>
                  </a:lnTo>
                  <a:lnTo>
                    <a:pt x="3" y="157"/>
                  </a:lnTo>
                  <a:lnTo>
                    <a:pt x="3" y="155"/>
                  </a:lnTo>
                  <a:lnTo>
                    <a:pt x="0" y="153"/>
                  </a:lnTo>
                  <a:lnTo>
                    <a:pt x="1" y="151"/>
                  </a:lnTo>
                  <a:lnTo>
                    <a:pt x="3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3" y="142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2" y="135"/>
                  </a:lnTo>
                  <a:lnTo>
                    <a:pt x="12" y="133"/>
                  </a:lnTo>
                  <a:lnTo>
                    <a:pt x="12" y="130"/>
                  </a:lnTo>
                  <a:lnTo>
                    <a:pt x="14" y="127"/>
                  </a:lnTo>
                  <a:lnTo>
                    <a:pt x="19" y="126"/>
                  </a:lnTo>
                  <a:lnTo>
                    <a:pt x="20" y="125"/>
                  </a:lnTo>
                  <a:lnTo>
                    <a:pt x="22" y="126"/>
                  </a:lnTo>
                  <a:lnTo>
                    <a:pt x="25" y="125"/>
                  </a:lnTo>
                  <a:lnTo>
                    <a:pt x="27" y="125"/>
                  </a:lnTo>
                  <a:lnTo>
                    <a:pt x="29" y="126"/>
                  </a:lnTo>
                  <a:lnTo>
                    <a:pt x="31" y="127"/>
                  </a:lnTo>
                  <a:lnTo>
                    <a:pt x="33" y="127"/>
                  </a:lnTo>
                  <a:lnTo>
                    <a:pt x="34" y="125"/>
                  </a:lnTo>
                  <a:lnTo>
                    <a:pt x="34" y="123"/>
                  </a:lnTo>
                  <a:lnTo>
                    <a:pt x="36" y="122"/>
                  </a:lnTo>
                  <a:lnTo>
                    <a:pt x="37" y="124"/>
                  </a:lnTo>
                  <a:lnTo>
                    <a:pt x="37" y="125"/>
                  </a:lnTo>
                  <a:lnTo>
                    <a:pt x="38" y="126"/>
                  </a:lnTo>
                  <a:lnTo>
                    <a:pt x="42" y="124"/>
                  </a:lnTo>
                  <a:lnTo>
                    <a:pt x="43" y="122"/>
                  </a:lnTo>
                  <a:lnTo>
                    <a:pt x="45" y="120"/>
                  </a:lnTo>
                  <a:lnTo>
                    <a:pt x="46" y="118"/>
                  </a:lnTo>
                  <a:lnTo>
                    <a:pt x="47" y="119"/>
                  </a:lnTo>
                  <a:lnTo>
                    <a:pt x="50" y="119"/>
                  </a:lnTo>
                  <a:lnTo>
                    <a:pt x="53" y="117"/>
                  </a:lnTo>
                  <a:lnTo>
                    <a:pt x="56" y="115"/>
                  </a:lnTo>
                  <a:lnTo>
                    <a:pt x="58" y="114"/>
                  </a:lnTo>
                  <a:lnTo>
                    <a:pt x="59" y="113"/>
                  </a:lnTo>
                  <a:lnTo>
                    <a:pt x="58" y="109"/>
                  </a:lnTo>
                  <a:lnTo>
                    <a:pt x="58" y="105"/>
                  </a:lnTo>
                  <a:lnTo>
                    <a:pt x="61" y="104"/>
                  </a:lnTo>
                  <a:lnTo>
                    <a:pt x="65" y="103"/>
                  </a:lnTo>
                  <a:lnTo>
                    <a:pt x="68" y="102"/>
                  </a:lnTo>
                  <a:lnTo>
                    <a:pt x="69" y="97"/>
                  </a:lnTo>
                  <a:lnTo>
                    <a:pt x="70" y="97"/>
                  </a:lnTo>
                  <a:lnTo>
                    <a:pt x="72" y="96"/>
                  </a:lnTo>
                  <a:lnTo>
                    <a:pt x="75" y="96"/>
                  </a:lnTo>
                  <a:lnTo>
                    <a:pt x="78" y="94"/>
                  </a:lnTo>
                  <a:lnTo>
                    <a:pt x="79" y="93"/>
                  </a:lnTo>
                  <a:lnTo>
                    <a:pt x="84" y="91"/>
                  </a:lnTo>
                  <a:lnTo>
                    <a:pt x="88" y="91"/>
                  </a:lnTo>
                  <a:lnTo>
                    <a:pt x="90" y="89"/>
                  </a:lnTo>
                  <a:lnTo>
                    <a:pt x="92" y="86"/>
                  </a:lnTo>
                  <a:lnTo>
                    <a:pt x="94" y="86"/>
                  </a:lnTo>
                  <a:lnTo>
                    <a:pt x="96" y="84"/>
                  </a:lnTo>
                  <a:lnTo>
                    <a:pt x="99" y="81"/>
                  </a:lnTo>
                  <a:lnTo>
                    <a:pt x="100" y="81"/>
                  </a:lnTo>
                  <a:lnTo>
                    <a:pt x="106" y="80"/>
                  </a:lnTo>
                  <a:lnTo>
                    <a:pt x="108" y="79"/>
                  </a:lnTo>
                  <a:lnTo>
                    <a:pt x="109" y="79"/>
                  </a:lnTo>
                  <a:lnTo>
                    <a:pt x="111" y="79"/>
                  </a:lnTo>
                  <a:lnTo>
                    <a:pt x="112" y="76"/>
                  </a:lnTo>
                  <a:lnTo>
                    <a:pt x="114" y="74"/>
                  </a:lnTo>
                  <a:lnTo>
                    <a:pt x="117" y="74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3" y="68"/>
                  </a:lnTo>
                  <a:lnTo>
                    <a:pt x="128" y="68"/>
                  </a:lnTo>
                  <a:lnTo>
                    <a:pt x="132" y="68"/>
                  </a:lnTo>
                  <a:lnTo>
                    <a:pt x="135" y="68"/>
                  </a:lnTo>
                  <a:lnTo>
                    <a:pt x="137" y="64"/>
                  </a:lnTo>
                  <a:lnTo>
                    <a:pt x="138" y="63"/>
                  </a:lnTo>
                  <a:lnTo>
                    <a:pt x="138" y="61"/>
                  </a:lnTo>
                  <a:lnTo>
                    <a:pt x="140" y="60"/>
                  </a:lnTo>
                  <a:lnTo>
                    <a:pt x="142" y="63"/>
                  </a:lnTo>
                  <a:lnTo>
                    <a:pt x="144" y="65"/>
                  </a:lnTo>
                  <a:lnTo>
                    <a:pt x="146" y="67"/>
                  </a:lnTo>
                  <a:lnTo>
                    <a:pt x="148" y="69"/>
                  </a:lnTo>
                  <a:lnTo>
                    <a:pt x="149" y="69"/>
                  </a:lnTo>
                  <a:lnTo>
                    <a:pt x="151" y="67"/>
                  </a:lnTo>
                  <a:lnTo>
                    <a:pt x="152" y="64"/>
                  </a:lnTo>
                  <a:lnTo>
                    <a:pt x="155" y="64"/>
                  </a:lnTo>
                  <a:lnTo>
                    <a:pt x="157" y="64"/>
                  </a:lnTo>
                  <a:lnTo>
                    <a:pt x="158" y="65"/>
                  </a:lnTo>
                  <a:lnTo>
                    <a:pt x="158" y="67"/>
                  </a:lnTo>
                  <a:lnTo>
                    <a:pt x="160" y="70"/>
                  </a:lnTo>
                  <a:lnTo>
                    <a:pt x="162" y="72"/>
                  </a:lnTo>
                  <a:lnTo>
                    <a:pt x="166" y="72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4" y="73"/>
                  </a:lnTo>
                  <a:lnTo>
                    <a:pt x="178" y="74"/>
                  </a:lnTo>
                  <a:lnTo>
                    <a:pt x="179" y="74"/>
                  </a:lnTo>
                  <a:lnTo>
                    <a:pt x="183" y="74"/>
                  </a:lnTo>
                  <a:lnTo>
                    <a:pt x="189" y="74"/>
                  </a:lnTo>
                  <a:lnTo>
                    <a:pt x="192" y="74"/>
                  </a:lnTo>
                  <a:lnTo>
                    <a:pt x="197" y="75"/>
                  </a:lnTo>
                  <a:lnTo>
                    <a:pt x="198" y="76"/>
                  </a:lnTo>
                  <a:lnTo>
                    <a:pt x="199" y="82"/>
                  </a:lnTo>
                  <a:lnTo>
                    <a:pt x="200" y="86"/>
                  </a:lnTo>
                  <a:lnTo>
                    <a:pt x="200" y="91"/>
                  </a:lnTo>
                  <a:lnTo>
                    <a:pt x="201" y="92"/>
                  </a:lnTo>
                  <a:lnTo>
                    <a:pt x="203" y="93"/>
                  </a:lnTo>
                  <a:lnTo>
                    <a:pt x="204" y="95"/>
                  </a:lnTo>
                  <a:lnTo>
                    <a:pt x="206" y="97"/>
                  </a:lnTo>
                  <a:lnTo>
                    <a:pt x="208" y="100"/>
                  </a:lnTo>
                  <a:lnTo>
                    <a:pt x="210" y="100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99"/>
                  </a:lnTo>
                  <a:lnTo>
                    <a:pt x="220" y="100"/>
                  </a:lnTo>
                  <a:lnTo>
                    <a:pt x="221" y="103"/>
                  </a:lnTo>
                  <a:lnTo>
                    <a:pt x="223" y="104"/>
                  </a:lnTo>
                  <a:lnTo>
                    <a:pt x="225" y="104"/>
                  </a:lnTo>
                  <a:lnTo>
                    <a:pt x="229" y="104"/>
                  </a:lnTo>
                  <a:lnTo>
                    <a:pt x="231" y="104"/>
                  </a:lnTo>
                  <a:lnTo>
                    <a:pt x="233" y="105"/>
                  </a:lnTo>
                  <a:lnTo>
                    <a:pt x="236" y="105"/>
                  </a:lnTo>
                  <a:lnTo>
                    <a:pt x="237" y="104"/>
                  </a:lnTo>
                  <a:lnTo>
                    <a:pt x="241" y="102"/>
                  </a:lnTo>
                  <a:lnTo>
                    <a:pt x="243" y="100"/>
                  </a:lnTo>
                  <a:lnTo>
                    <a:pt x="245" y="100"/>
                  </a:lnTo>
                  <a:lnTo>
                    <a:pt x="246" y="102"/>
                  </a:lnTo>
                  <a:lnTo>
                    <a:pt x="248" y="103"/>
                  </a:lnTo>
                  <a:lnTo>
                    <a:pt x="250" y="102"/>
                  </a:lnTo>
                  <a:lnTo>
                    <a:pt x="250" y="101"/>
                  </a:lnTo>
                  <a:lnTo>
                    <a:pt x="252" y="101"/>
                  </a:lnTo>
                  <a:lnTo>
                    <a:pt x="253" y="102"/>
                  </a:lnTo>
                  <a:lnTo>
                    <a:pt x="257" y="103"/>
                  </a:lnTo>
                  <a:lnTo>
                    <a:pt x="259" y="105"/>
                  </a:lnTo>
                  <a:lnTo>
                    <a:pt x="261" y="106"/>
                  </a:lnTo>
                  <a:lnTo>
                    <a:pt x="264" y="105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8" y="106"/>
                  </a:lnTo>
                  <a:lnTo>
                    <a:pt x="269" y="106"/>
                  </a:lnTo>
                  <a:lnTo>
                    <a:pt x="271" y="105"/>
                  </a:lnTo>
                  <a:lnTo>
                    <a:pt x="279" y="106"/>
                  </a:lnTo>
                  <a:lnTo>
                    <a:pt x="281" y="109"/>
                  </a:lnTo>
                  <a:lnTo>
                    <a:pt x="283" y="110"/>
                  </a:lnTo>
                  <a:lnTo>
                    <a:pt x="284" y="112"/>
                  </a:lnTo>
                  <a:lnTo>
                    <a:pt x="286" y="113"/>
                  </a:lnTo>
                  <a:lnTo>
                    <a:pt x="290" y="113"/>
                  </a:lnTo>
                  <a:lnTo>
                    <a:pt x="292" y="111"/>
                  </a:lnTo>
                  <a:lnTo>
                    <a:pt x="296" y="109"/>
                  </a:lnTo>
                  <a:lnTo>
                    <a:pt x="298" y="105"/>
                  </a:lnTo>
                  <a:lnTo>
                    <a:pt x="300" y="104"/>
                  </a:lnTo>
                  <a:lnTo>
                    <a:pt x="302" y="104"/>
                  </a:lnTo>
                  <a:lnTo>
                    <a:pt x="304" y="104"/>
                  </a:lnTo>
                  <a:lnTo>
                    <a:pt x="306" y="104"/>
                  </a:lnTo>
                  <a:lnTo>
                    <a:pt x="308" y="101"/>
                  </a:lnTo>
                  <a:lnTo>
                    <a:pt x="310" y="100"/>
                  </a:lnTo>
                  <a:lnTo>
                    <a:pt x="313" y="97"/>
                  </a:lnTo>
                  <a:lnTo>
                    <a:pt x="314" y="96"/>
                  </a:lnTo>
                  <a:lnTo>
                    <a:pt x="315" y="92"/>
                  </a:lnTo>
                  <a:lnTo>
                    <a:pt x="316" y="90"/>
                  </a:lnTo>
                  <a:lnTo>
                    <a:pt x="318" y="87"/>
                  </a:lnTo>
                  <a:lnTo>
                    <a:pt x="319" y="81"/>
                  </a:lnTo>
                  <a:lnTo>
                    <a:pt x="319" y="78"/>
                  </a:lnTo>
                  <a:lnTo>
                    <a:pt x="319" y="76"/>
                  </a:lnTo>
                  <a:lnTo>
                    <a:pt x="317" y="75"/>
                  </a:lnTo>
                  <a:lnTo>
                    <a:pt x="314" y="74"/>
                  </a:lnTo>
                  <a:lnTo>
                    <a:pt x="313" y="72"/>
                  </a:lnTo>
                  <a:lnTo>
                    <a:pt x="311" y="70"/>
                  </a:lnTo>
                  <a:lnTo>
                    <a:pt x="310" y="68"/>
                  </a:lnTo>
                  <a:lnTo>
                    <a:pt x="309" y="64"/>
                  </a:lnTo>
                  <a:lnTo>
                    <a:pt x="309" y="63"/>
                  </a:lnTo>
                  <a:lnTo>
                    <a:pt x="309" y="61"/>
                  </a:lnTo>
                  <a:lnTo>
                    <a:pt x="308" y="59"/>
                  </a:lnTo>
                  <a:lnTo>
                    <a:pt x="306" y="56"/>
                  </a:lnTo>
                  <a:lnTo>
                    <a:pt x="305" y="54"/>
                  </a:lnTo>
                  <a:lnTo>
                    <a:pt x="305" y="51"/>
                  </a:lnTo>
                  <a:lnTo>
                    <a:pt x="308" y="45"/>
                  </a:lnTo>
                  <a:lnTo>
                    <a:pt x="308" y="43"/>
                  </a:lnTo>
                  <a:lnTo>
                    <a:pt x="308" y="42"/>
                  </a:lnTo>
                  <a:lnTo>
                    <a:pt x="308" y="40"/>
                  </a:lnTo>
                  <a:lnTo>
                    <a:pt x="308" y="37"/>
                  </a:lnTo>
                  <a:lnTo>
                    <a:pt x="310" y="36"/>
                  </a:lnTo>
                  <a:lnTo>
                    <a:pt x="311" y="32"/>
                  </a:lnTo>
                  <a:lnTo>
                    <a:pt x="313" y="30"/>
                  </a:lnTo>
                  <a:lnTo>
                    <a:pt x="316" y="30"/>
                  </a:lnTo>
                  <a:lnTo>
                    <a:pt x="317" y="29"/>
                  </a:lnTo>
                  <a:lnTo>
                    <a:pt x="318" y="26"/>
                  </a:lnTo>
                  <a:lnTo>
                    <a:pt x="319" y="23"/>
                  </a:lnTo>
                  <a:lnTo>
                    <a:pt x="319" y="21"/>
                  </a:lnTo>
                  <a:lnTo>
                    <a:pt x="321" y="19"/>
                  </a:lnTo>
                  <a:lnTo>
                    <a:pt x="330" y="15"/>
                  </a:lnTo>
                  <a:lnTo>
                    <a:pt x="333" y="10"/>
                  </a:lnTo>
                  <a:lnTo>
                    <a:pt x="335" y="7"/>
                  </a:lnTo>
                  <a:lnTo>
                    <a:pt x="336" y="2"/>
                  </a:lnTo>
                  <a:lnTo>
                    <a:pt x="337" y="0"/>
                  </a:lnTo>
                  <a:lnTo>
                    <a:pt x="339" y="0"/>
                  </a:lnTo>
                  <a:lnTo>
                    <a:pt x="341" y="3"/>
                  </a:lnTo>
                  <a:lnTo>
                    <a:pt x="343" y="3"/>
                  </a:lnTo>
                  <a:lnTo>
                    <a:pt x="346" y="5"/>
                  </a:lnTo>
                  <a:lnTo>
                    <a:pt x="353" y="9"/>
                  </a:lnTo>
                  <a:lnTo>
                    <a:pt x="357" y="10"/>
                  </a:lnTo>
                  <a:lnTo>
                    <a:pt x="359" y="11"/>
                  </a:lnTo>
                  <a:lnTo>
                    <a:pt x="362" y="11"/>
                  </a:lnTo>
                  <a:lnTo>
                    <a:pt x="364" y="13"/>
                  </a:lnTo>
                  <a:lnTo>
                    <a:pt x="368" y="17"/>
                  </a:lnTo>
                  <a:lnTo>
                    <a:pt x="372" y="18"/>
                  </a:lnTo>
                  <a:lnTo>
                    <a:pt x="377" y="18"/>
                  </a:lnTo>
                  <a:lnTo>
                    <a:pt x="385" y="18"/>
                  </a:lnTo>
                  <a:lnTo>
                    <a:pt x="387" y="19"/>
                  </a:lnTo>
                  <a:lnTo>
                    <a:pt x="392" y="22"/>
                  </a:lnTo>
                  <a:lnTo>
                    <a:pt x="398" y="25"/>
                  </a:lnTo>
                  <a:lnTo>
                    <a:pt x="403" y="27"/>
                  </a:lnTo>
                  <a:lnTo>
                    <a:pt x="407" y="29"/>
                  </a:lnTo>
                  <a:lnTo>
                    <a:pt x="410" y="31"/>
                  </a:lnTo>
                  <a:lnTo>
                    <a:pt x="412" y="32"/>
                  </a:lnTo>
                  <a:lnTo>
                    <a:pt x="415" y="31"/>
                  </a:lnTo>
                  <a:lnTo>
                    <a:pt x="418" y="31"/>
                  </a:lnTo>
                  <a:lnTo>
                    <a:pt x="426" y="33"/>
                  </a:lnTo>
                  <a:lnTo>
                    <a:pt x="431" y="35"/>
                  </a:lnTo>
                  <a:lnTo>
                    <a:pt x="434" y="37"/>
                  </a:lnTo>
                  <a:lnTo>
                    <a:pt x="435" y="39"/>
                  </a:lnTo>
                  <a:lnTo>
                    <a:pt x="436" y="41"/>
                  </a:lnTo>
                  <a:lnTo>
                    <a:pt x="435" y="43"/>
                  </a:lnTo>
                  <a:lnTo>
                    <a:pt x="435" y="48"/>
                  </a:lnTo>
                  <a:lnTo>
                    <a:pt x="437" y="51"/>
                  </a:lnTo>
                  <a:lnTo>
                    <a:pt x="437" y="54"/>
                  </a:lnTo>
                  <a:lnTo>
                    <a:pt x="438" y="58"/>
                  </a:lnTo>
                  <a:lnTo>
                    <a:pt x="437" y="62"/>
                  </a:lnTo>
                  <a:lnTo>
                    <a:pt x="438" y="64"/>
                  </a:lnTo>
                  <a:lnTo>
                    <a:pt x="439" y="64"/>
                  </a:lnTo>
                  <a:lnTo>
                    <a:pt x="440" y="67"/>
                  </a:lnTo>
                  <a:lnTo>
                    <a:pt x="440" y="69"/>
                  </a:lnTo>
                  <a:lnTo>
                    <a:pt x="440" y="71"/>
                  </a:lnTo>
                  <a:lnTo>
                    <a:pt x="440" y="74"/>
                  </a:lnTo>
                  <a:lnTo>
                    <a:pt x="441" y="75"/>
                  </a:lnTo>
                  <a:lnTo>
                    <a:pt x="444" y="75"/>
                  </a:lnTo>
                  <a:lnTo>
                    <a:pt x="445" y="76"/>
                  </a:lnTo>
                  <a:lnTo>
                    <a:pt x="448" y="79"/>
                  </a:lnTo>
                  <a:lnTo>
                    <a:pt x="451" y="83"/>
                  </a:lnTo>
                  <a:lnTo>
                    <a:pt x="454" y="84"/>
                  </a:lnTo>
                  <a:lnTo>
                    <a:pt x="457" y="85"/>
                  </a:lnTo>
                  <a:lnTo>
                    <a:pt x="462" y="87"/>
                  </a:lnTo>
                  <a:lnTo>
                    <a:pt x="466" y="87"/>
                  </a:lnTo>
                  <a:lnTo>
                    <a:pt x="468" y="89"/>
                  </a:lnTo>
                  <a:lnTo>
                    <a:pt x="470" y="91"/>
                  </a:lnTo>
                  <a:lnTo>
                    <a:pt x="474" y="92"/>
                  </a:lnTo>
                  <a:lnTo>
                    <a:pt x="476" y="93"/>
                  </a:lnTo>
                  <a:lnTo>
                    <a:pt x="480" y="94"/>
                  </a:lnTo>
                  <a:lnTo>
                    <a:pt x="483" y="94"/>
                  </a:lnTo>
                  <a:lnTo>
                    <a:pt x="486" y="92"/>
                  </a:lnTo>
                  <a:lnTo>
                    <a:pt x="487" y="93"/>
                  </a:lnTo>
                  <a:lnTo>
                    <a:pt x="490" y="94"/>
                  </a:lnTo>
                  <a:lnTo>
                    <a:pt x="494" y="94"/>
                  </a:lnTo>
                  <a:lnTo>
                    <a:pt x="497" y="93"/>
                  </a:lnTo>
                  <a:lnTo>
                    <a:pt x="499" y="91"/>
                  </a:lnTo>
                  <a:lnTo>
                    <a:pt x="502" y="88"/>
                  </a:lnTo>
                  <a:lnTo>
                    <a:pt x="505" y="86"/>
                  </a:lnTo>
                  <a:lnTo>
                    <a:pt x="509" y="86"/>
                  </a:lnTo>
                  <a:lnTo>
                    <a:pt x="512" y="85"/>
                  </a:lnTo>
                  <a:lnTo>
                    <a:pt x="521" y="83"/>
                  </a:lnTo>
                  <a:lnTo>
                    <a:pt x="524" y="83"/>
                  </a:lnTo>
                  <a:lnTo>
                    <a:pt x="527" y="81"/>
                  </a:lnTo>
                  <a:lnTo>
                    <a:pt x="530" y="79"/>
                  </a:lnTo>
                  <a:lnTo>
                    <a:pt x="533" y="78"/>
                  </a:lnTo>
                  <a:lnTo>
                    <a:pt x="538" y="80"/>
                  </a:lnTo>
                  <a:lnTo>
                    <a:pt x="542" y="81"/>
                  </a:lnTo>
                  <a:lnTo>
                    <a:pt x="548" y="82"/>
                  </a:lnTo>
                  <a:lnTo>
                    <a:pt x="552" y="84"/>
                  </a:lnTo>
                  <a:lnTo>
                    <a:pt x="554" y="85"/>
                  </a:lnTo>
                  <a:lnTo>
                    <a:pt x="559" y="86"/>
                  </a:lnTo>
                  <a:lnTo>
                    <a:pt x="563" y="86"/>
                  </a:lnTo>
                  <a:lnTo>
                    <a:pt x="570" y="86"/>
                  </a:lnTo>
                  <a:lnTo>
                    <a:pt x="573" y="86"/>
                  </a:lnTo>
                  <a:lnTo>
                    <a:pt x="577" y="89"/>
                  </a:lnTo>
                  <a:lnTo>
                    <a:pt x="581" y="92"/>
                  </a:lnTo>
                  <a:lnTo>
                    <a:pt x="583" y="97"/>
                  </a:lnTo>
                  <a:lnTo>
                    <a:pt x="587" y="99"/>
                  </a:lnTo>
                  <a:lnTo>
                    <a:pt x="589" y="102"/>
                  </a:lnTo>
                  <a:lnTo>
                    <a:pt x="593" y="102"/>
                  </a:lnTo>
                  <a:lnTo>
                    <a:pt x="601" y="102"/>
                  </a:lnTo>
                  <a:lnTo>
                    <a:pt x="606" y="103"/>
                  </a:lnTo>
                  <a:lnTo>
                    <a:pt x="610" y="104"/>
                  </a:lnTo>
                  <a:lnTo>
                    <a:pt x="610" y="105"/>
                  </a:lnTo>
                  <a:lnTo>
                    <a:pt x="610" y="108"/>
                  </a:lnTo>
                  <a:lnTo>
                    <a:pt x="610" y="113"/>
                  </a:lnTo>
                  <a:lnTo>
                    <a:pt x="610" y="115"/>
                  </a:lnTo>
                  <a:lnTo>
                    <a:pt x="611" y="117"/>
                  </a:lnTo>
                  <a:lnTo>
                    <a:pt x="612" y="117"/>
                  </a:lnTo>
                  <a:lnTo>
                    <a:pt x="613" y="120"/>
                  </a:lnTo>
                  <a:lnTo>
                    <a:pt x="615" y="121"/>
                  </a:lnTo>
                  <a:lnTo>
                    <a:pt x="619" y="123"/>
                  </a:lnTo>
                  <a:lnTo>
                    <a:pt x="624" y="129"/>
                  </a:lnTo>
                  <a:lnTo>
                    <a:pt x="628" y="132"/>
                  </a:lnTo>
                  <a:lnTo>
                    <a:pt x="630" y="132"/>
                  </a:lnTo>
                  <a:lnTo>
                    <a:pt x="634" y="132"/>
                  </a:lnTo>
                  <a:lnTo>
                    <a:pt x="640" y="132"/>
                  </a:lnTo>
                  <a:lnTo>
                    <a:pt x="650" y="132"/>
                  </a:lnTo>
                  <a:lnTo>
                    <a:pt x="656" y="133"/>
                  </a:lnTo>
                  <a:lnTo>
                    <a:pt x="659" y="135"/>
                  </a:lnTo>
                  <a:lnTo>
                    <a:pt x="665" y="137"/>
                  </a:lnTo>
                  <a:lnTo>
                    <a:pt x="673" y="138"/>
                  </a:lnTo>
                  <a:lnTo>
                    <a:pt x="679" y="139"/>
                  </a:lnTo>
                  <a:lnTo>
                    <a:pt x="682" y="137"/>
                  </a:lnTo>
                  <a:lnTo>
                    <a:pt x="686" y="137"/>
                  </a:lnTo>
                  <a:lnTo>
                    <a:pt x="689" y="139"/>
                  </a:lnTo>
                  <a:lnTo>
                    <a:pt x="692" y="141"/>
                  </a:lnTo>
                  <a:lnTo>
                    <a:pt x="694" y="141"/>
                  </a:lnTo>
                  <a:lnTo>
                    <a:pt x="698" y="139"/>
                  </a:lnTo>
                  <a:lnTo>
                    <a:pt x="709" y="133"/>
                  </a:lnTo>
                  <a:lnTo>
                    <a:pt x="713" y="131"/>
                  </a:lnTo>
                  <a:lnTo>
                    <a:pt x="715" y="132"/>
                  </a:lnTo>
                  <a:lnTo>
                    <a:pt x="718" y="130"/>
                  </a:lnTo>
                  <a:lnTo>
                    <a:pt x="720" y="130"/>
                  </a:lnTo>
                  <a:lnTo>
                    <a:pt x="725" y="129"/>
                  </a:lnTo>
                  <a:lnTo>
                    <a:pt x="728" y="128"/>
                  </a:lnTo>
                  <a:lnTo>
                    <a:pt x="731" y="128"/>
                  </a:lnTo>
                  <a:lnTo>
                    <a:pt x="736" y="128"/>
                  </a:lnTo>
                  <a:lnTo>
                    <a:pt x="744" y="124"/>
                  </a:lnTo>
                  <a:lnTo>
                    <a:pt x="748" y="122"/>
                  </a:lnTo>
                  <a:lnTo>
                    <a:pt x="754" y="124"/>
                  </a:lnTo>
                  <a:lnTo>
                    <a:pt x="757" y="123"/>
                  </a:lnTo>
                  <a:lnTo>
                    <a:pt x="761" y="121"/>
                  </a:lnTo>
                  <a:lnTo>
                    <a:pt x="765" y="119"/>
                  </a:lnTo>
                  <a:lnTo>
                    <a:pt x="766" y="115"/>
                  </a:lnTo>
                  <a:lnTo>
                    <a:pt x="768" y="110"/>
                  </a:lnTo>
                  <a:lnTo>
                    <a:pt x="773" y="106"/>
                  </a:lnTo>
                  <a:lnTo>
                    <a:pt x="777" y="104"/>
                  </a:lnTo>
                  <a:lnTo>
                    <a:pt x="780" y="100"/>
                  </a:lnTo>
                  <a:lnTo>
                    <a:pt x="785" y="98"/>
                  </a:lnTo>
                  <a:lnTo>
                    <a:pt x="790" y="96"/>
                  </a:lnTo>
                  <a:lnTo>
                    <a:pt x="796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5" y="89"/>
                  </a:lnTo>
                  <a:lnTo>
                    <a:pt x="810" y="89"/>
                  </a:lnTo>
                  <a:lnTo>
                    <a:pt x="814" y="89"/>
                  </a:lnTo>
                  <a:lnTo>
                    <a:pt x="816" y="90"/>
                  </a:lnTo>
                  <a:lnTo>
                    <a:pt x="820" y="92"/>
                  </a:lnTo>
                  <a:lnTo>
                    <a:pt x="824" y="94"/>
                  </a:lnTo>
                  <a:lnTo>
                    <a:pt x="827" y="98"/>
                  </a:lnTo>
                  <a:lnTo>
                    <a:pt x="832" y="104"/>
                  </a:lnTo>
                  <a:lnTo>
                    <a:pt x="835" y="105"/>
                  </a:lnTo>
                  <a:lnTo>
                    <a:pt x="837" y="106"/>
                  </a:lnTo>
                  <a:lnTo>
                    <a:pt x="842" y="106"/>
                  </a:lnTo>
                  <a:lnTo>
                    <a:pt x="845" y="106"/>
                  </a:lnTo>
                  <a:lnTo>
                    <a:pt x="848" y="105"/>
                  </a:lnTo>
                  <a:lnTo>
                    <a:pt x="851" y="103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4" y="102"/>
                  </a:lnTo>
                  <a:lnTo>
                    <a:pt x="870" y="105"/>
                  </a:lnTo>
                  <a:lnTo>
                    <a:pt x="873" y="106"/>
                  </a:lnTo>
                  <a:lnTo>
                    <a:pt x="875" y="10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3" name="Freeform 626">
              <a:extLst>
                <a:ext uri="{FF2B5EF4-FFF2-40B4-BE49-F238E27FC236}">
                  <a16:creationId xmlns:a16="http://schemas.microsoft.com/office/drawing/2014/main" id="{72BD4B9C-E536-4025-B1DB-04EF7E6B2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5196" y="9567132"/>
              <a:ext cx="736356" cy="241788"/>
            </a:xfrm>
            <a:custGeom>
              <a:avLst/>
              <a:gdLst>
                <a:gd name="T0" fmla="*/ 354 w 593"/>
                <a:gd name="T1" fmla="*/ 144 h 196"/>
                <a:gd name="T2" fmla="*/ 137 w 593"/>
                <a:gd name="T3" fmla="*/ 135 h 196"/>
                <a:gd name="T4" fmla="*/ 50 w 593"/>
                <a:gd name="T5" fmla="*/ 130 h 196"/>
                <a:gd name="T6" fmla="*/ 547 w 593"/>
                <a:gd name="T7" fmla="*/ 94 h 196"/>
                <a:gd name="T8" fmla="*/ 21 w 593"/>
                <a:gd name="T9" fmla="*/ 59 h 196"/>
                <a:gd name="T10" fmla="*/ 3 w 593"/>
                <a:gd name="T11" fmla="*/ 33 h 196"/>
                <a:gd name="T12" fmla="*/ 74 w 593"/>
                <a:gd name="T13" fmla="*/ 34 h 196"/>
                <a:gd name="T14" fmla="*/ 107 w 593"/>
                <a:gd name="T15" fmla="*/ 63 h 196"/>
                <a:gd name="T16" fmla="*/ 114 w 593"/>
                <a:gd name="T17" fmla="*/ 120 h 196"/>
                <a:gd name="T18" fmla="*/ 138 w 593"/>
                <a:gd name="T19" fmla="*/ 169 h 196"/>
                <a:gd name="T20" fmla="*/ 134 w 593"/>
                <a:gd name="T21" fmla="*/ 175 h 196"/>
                <a:gd name="T22" fmla="*/ 118 w 593"/>
                <a:gd name="T23" fmla="*/ 181 h 196"/>
                <a:gd name="T24" fmla="*/ 75 w 593"/>
                <a:gd name="T25" fmla="*/ 154 h 196"/>
                <a:gd name="T26" fmla="*/ 51 w 593"/>
                <a:gd name="T27" fmla="*/ 127 h 196"/>
                <a:gd name="T28" fmla="*/ 34 w 593"/>
                <a:gd name="T29" fmla="*/ 100 h 196"/>
                <a:gd name="T30" fmla="*/ 21 w 593"/>
                <a:gd name="T31" fmla="*/ 41 h 196"/>
                <a:gd name="T32" fmla="*/ 19 w 593"/>
                <a:gd name="T33" fmla="*/ 20 h 196"/>
                <a:gd name="T34" fmla="*/ 37 w 593"/>
                <a:gd name="T35" fmla="*/ 33 h 196"/>
                <a:gd name="T36" fmla="*/ 40 w 593"/>
                <a:gd name="T37" fmla="*/ 48 h 196"/>
                <a:gd name="T38" fmla="*/ 53 w 593"/>
                <a:gd name="T39" fmla="*/ 46 h 196"/>
                <a:gd name="T40" fmla="*/ 67 w 593"/>
                <a:gd name="T41" fmla="*/ 46 h 196"/>
                <a:gd name="T42" fmla="*/ 538 w 593"/>
                <a:gd name="T43" fmla="*/ 95 h 196"/>
                <a:gd name="T44" fmla="*/ 510 w 593"/>
                <a:gd name="T45" fmla="*/ 90 h 196"/>
                <a:gd name="T46" fmla="*/ 490 w 593"/>
                <a:gd name="T47" fmla="*/ 91 h 196"/>
                <a:gd name="T48" fmla="*/ 480 w 593"/>
                <a:gd name="T49" fmla="*/ 112 h 196"/>
                <a:gd name="T50" fmla="*/ 477 w 593"/>
                <a:gd name="T51" fmla="*/ 130 h 196"/>
                <a:gd name="T52" fmla="*/ 466 w 593"/>
                <a:gd name="T53" fmla="*/ 138 h 196"/>
                <a:gd name="T54" fmla="*/ 466 w 593"/>
                <a:gd name="T55" fmla="*/ 148 h 196"/>
                <a:gd name="T56" fmla="*/ 458 w 593"/>
                <a:gd name="T57" fmla="*/ 162 h 196"/>
                <a:gd name="T58" fmla="*/ 450 w 593"/>
                <a:gd name="T59" fmla="*/ 176 h 196"/>
                <a:gd name="T60" fmla="*/ 428 w 593"/>
                <a:gd name="T61" fmla="*/ 180 h 196"/>
                <a:gd name="T62" fmla="*/ 405 w 593"/>
                <a:gd name="T63" fmla="*/ 178 h 196"/>
                <a:gd name="T64" fmla="*/ 381 w 593"/>
                <a:gd name="T65" fmla="*/ 177 h 196"/>
                <a:gd name="T66" fmla="*/ 364 w 593"/>
                <a:gd name="T67" fmla="*/ 191 h 196"/>
                <a:gd name="T68" fmla="*/ 331 w 593"/>
                <a:gd name="T69" fmla="*/ 195 h 196"/>
                <a:gd name="T70" fmla="*/ 311 w 593"/>
                <a:gd name="T71" fmla="*/ 181 h 196"/>
                <a:gd name="T72" fmla="*/ 299 w 593"/>
                <a:gd name="T73" fmla="*/ 164 h 196"/>
                <a:gd name="T74" fmla="*/ 321 w 593"/>
                <a:gd name="T75" fmla="*/ 170 h 196"/>
                <a:gd name="T76" fmla="*/ 347 w 593"/>
                <a:gd name="T77" fmla="*/ 179 h 196"/>
                <a:gd name="T78" fmla="*/ 348 w 593"/>
                <a:gd name="T79" fmla="*/ 164 h 196"/>
                <a:gd name="T80" fmla="*/ 352 w 593"/>
                <a:gd name="T81" fmla="*/ 149 h 196"/>
                <a:gd name="T82" fmla="*/ 362 w 593"/>
                <a:gd name="T83" fmla="*/ 137 h 196"/>
                <a:gd name="T84" fmla="*/ 413 w 593"/>
                <a:gd name="T85" fmla="*/ 115 h 196"/>
                <a:gd name="T86" fmla="*/ 434 w 593"/>
                <a:gd name="T87" fmla="*/ 84 h 196"/>
                <a:gd name="T88" fmla="*/ 442 w 593"/>
                <a:gd name="T89" fmla="*/ 92 h 196"/>
                <a:gd name="T90" fmla="*/ 455 w 593"/>
                <a:gd name="T91" fmla="*/ 98 h 196"/>
                <a:gd name="T92" fmla="*/ 457 w 593"/>
                <a:gd name="T93" fmla="*/ 85 h 196"/>
                <a:gd name="T94" fmla="*/ 464 w 593"/>
                <a:gd name="T95" fmla="*/ 80 h 196"/>
                <a:gd name="T96" fmla="*/ 472 w 593"/>
                <a:gd name="T97" fmla="*/ 88 h 196"/>
                <a:gd name="T98" fmla="*/ 480 w 593"/>
                <a:gd name="T99" fmla="*/ 68 h 196"/>
                <a:gd name="T100" fmla="*/ 485 w 593"/>
                <a:gd name="T101" fmla="*/ 55 h 196"/>
                <a:gd name="T102" fmla="*/ 509 w 593"/>
                <a:gd name="T103" fmla="*/ 25 h 196"/>
                <a:gd name="T104" fmla="*/ 518 w 593"/>
                <a:gd name="T105" fmla="*/ 23 h 196"/>
                <a:gd name="T106" fmla="*/ 532 w 593"/>
                <a:gd name="T107" fmla="*/ 16 h 196"/>
                <a:gd name="T108" fmla="*/ 545 w 593"/>
                <a:gd name="T109" fmla="*/ 30 h 196"/>
                <a:gd name="T110" fmla="*/ 551 w 593"/>
                <a:gd name="T111" fmla="*/ 42 h 196"/>
                <a:gd name="T112" fmla="*/ 555 w 593"/>
                <a:gd name="T113" fmla="*/ 50 h 196"/>
                <a:gd name="T114" fmla="*/ 572 w 593"/>
                <a:gd name="T115" fmla="*/ 53 h 196"/>
                <a:gd name="T116" fmla="*/ 592 w 593"/>
                <a:gd name="T117" fmla="*/ 62 h 196"/>
                <a:gd name="T118" fmla="*/ 566 w 593"/>
                <a:gd name="T119" fmla="*/ 70 h 196"/>
                <a:gd name="T120" fmla="*/ 571 w 593"/>
                <a:gd name="T121" fmla="*/ 90 h 196"/>
                <a:gd name="T122" fmla="*/ 545 w 593"/>
                <a:gd name="T123" fmla="*/ 91 h 196"/>
                <a:gd name="T124" fmla="*/ 529 w 593"/>
                <a:gd name="T12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3" h="196">
                  <a:moveTo>
                    <a:pt x="354" y="149"/>
                  </a:moveTo>
                  <a:lnTo>
                    <a:pt x="354" y="149"/>
                  </a:lnTo>
                  <a:lnTo>
                    <a:pt x="353" y="148"/>
                  </a:lnTo>
                  <a:lnTo>
                    <a:pt x="352" y="139"/>
                  </a:lnTo>
                  <a:lnTo>
                    <a:pt x="353" y="138"/>
                  </a:lnTo>
                  <a:lnTo>
                    <a:pt x="354" y="138"/>
                  </a:lnTo>
                  <a:lnTo>
                    <a:pt x="354" y="140"/>
                  </a:lnTo>
                  <a:lnTo>
                    <a:pt x="354" y="144"/>
                  </a:lnTo>
                  <a:lnTo>
                    <a:pt x="354" y="148"/>
                  </a:lnTo>
                  <a:lnTo>
                    <a:pt x="354" y="149"/>
                  </a:lnTo>
                  <a:close/>
                  <a:moveTo>
                    <a:pt x="138" y="139"/>
                  </a:moveTo>
                  <a:lnTo>
                    <a:pt x="137" y="140"/>
                  </a:lnTo>
                  <a:lnTo>
                    <a:pt x="136" y="140"/>
                  </a:lnTo>
                  <a:lnTo>
                    <a:pt x="136" y="138"/>
                  </a:lnTo>
                  <a:lnTo>
                    <a:pt x="137" y="135"/>
                  </a:lnTo>
                  <a:lnTo>
                    <a:pt x="137" y="135"/>
                  </a:lnTo>
                  <a:lnTo>
                    <a:pt x="138" y="138"/>
                  </a:lnTo>
                  <a:lnTo>
                    <a:pt x="138" y="139"/>
                  </a:lnTo>
                  <a:close/>
                  <a:moveTo>
                    <a:pt x="50" y="132"/>
                  </a:moveTo>
                  <a:lnTo>
                    <a:pt x="49" y="132"/>
                  </a:lnTo>
                  <a:lnTo>
                    <a:pt x="49" y="131"/>
                  </a:lnTo>
                  <a:lnTo>
                    <a:pt x="49" y="130"/>
                  </a:lnTo>
                  <a:lnTo>
                    <a:pt x="50" y="129"/>
                  </a:lnTo>
                  <a:lnTo>
                    <a:pt x="50" y="130"/>
                  </a:lnTo>
                  <a:lnTo>
                    <a:pt x="50" y="132"/>
                  </a:lnTo>
                  <a:close/>
                  <a:moveTo>
                    <a:pt x="551" y="95"/>
                  </a:moveTo>
                  <a:lnTo>
                    <a:pt x="546" y="96"/>
                  </a:lnTo>
                  <a:lnTo>
                    <a:pt x="544" y="96"/>
                  </a:lnTo>
                  <a:lnTo>
                    <a:pt x="544" y="95"/>
                  </a:lnTo>
                  <a:lnTo>
                    <a:pt x="544" y="94"/>
                  </a:lnTo>
                  <a:lnTo>
                    <a:pt x="545" y="93"/>
                  </a:lnTo>
                  <a:lnTo>
                    <a:pt x="547" y="94"/>
                  </a:lnTo>
                  <a:lnTo>
                    <a:pt x="551" y="95"/>
                  </a:lnTo>
                  <a:close/>
                  <a:moveTo>
                    <a:pt x="19" y="62"/>
                  </a:moveTo>
                  <a:lnTo>
                    <a:pt x="19" y="63"/>
                  </a:lnTo>
                  <a:lnTo>
                    <a:pt x="16" y="63"/>
                  </a:lnTo>
                  <a:lnTo>
                    <a:pt x="17" y="58"/>
                  </a:lnTo>
                  <a:lnTo>
                    <a:pt x="18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19" y="62"/>
                  </a:lnTo>
                  <a:close/>
                  <a:moveTo>
                    <a:pt x="6" y="27"/>
                  </a:moveTo>
                  <a:lnTo>
                    <a:pt x="8" y="30"/>
                  </a:lnTo>
                  <a:lnTo>
                    <a:pt x="7" y="31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3"/>
                  </a:lnTo>
                  <a:lnTo>
                    <a:pt x="3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6" y="27"/>
                  </a:lnTo>
                  <a:close/>
                  <a:moveTo>
                    <a:pt x="74" y="34"/>
                  </a:moveTo>
                  <a:lnTo>
                    <a:pt x="79" y="34"/>
                  </a:lnTo>
                  <a:lnTo>
                    <a:pt x="81" y="36"/>
                  </a:lnTo>
                  <a:lnTo>
                    <a:pt x="87" y="45"/>
                  </a:lnTo>
                  <a:lnTo>
                    <a:pt x="95" y="52"/>
                  </a:lnTo>
                  <a:lnTo>
                    <a:pt x="98" y="54"/>
                  </a:lnTo>
                  <a:lnTo>
                    <a:pt x="101" y="55"/>
                  </a:lnTo>
                  <a:lnTo>
                    <a:pt x="104" y="59"/>
                  </a:lnTo>
                  <a:lnTo>
                    <a:pt x="107" y="63"/>
                  </a:lnTo>
                  <a:lnTo>
                    <a:pt x="114" y="75"/>
                  </a:lnTo>
                  <a:lnTo>
                    <a:pt x="115" y="81"/>
                  </a:lnTo>
                  <a:lnTo>
                    <a:pt x="115" y="89"/>
                  </a:lnTo>
                  <a:lnTo>
                    <a:pt x="114" y="102"/>
                  </a:lnTo>
                  <a:lnTo>
                    <a:pt x="112" y="108"/>
                  </a:lnTo>
                  <a:lnTo>
                    <a:pt x="112" y="111"/>
                  </a:lnTo>
                  <a:lnTo>
                    <a:pt x="115" y="116"/>
                  </a:lnTo>
                  <a:lnTo>
                    <a:pt x="114" y="120"/>
                  </a:lnTo>
                  <a:lnTo>
                    <a:pt x="115" y="123"/>
                  </a:lnTo>
                  <a:lnTo>
                    <a:pt x="115" y="133"/>
                  </a:lnTo>
                  <a:lnTo>
                    <a:pt x="116" y="136"/>
                  </a:lnTo>
                  <a:lnTo>
                    <a:pt x="118" y="138"/>
                  </a:lnTo>
                  <a:lnTo>
                    <a:pt x="126" y="144"/>
                  </a:lnTo>
                  <a:lnTo>
                    <a:pt x="126" y="146"/>
                  </a:lnTo>
                  <a:lnTo>
                    <a:pt x="131" y="153"/>
                  </a:lnTo>
                  <a:lnTo>
                    <a:pt x="138" y="169"/>
                  </a:lnTo>
                  <a:lnTo>
                    <a:pt x="140" y="177"/>
                  </a:lnTo>
                  <a:lnTo>
                    <a:pt x="140" y="179"/>
                  </a:lnTo>
                  <a:lnTo>
                    <a:pt x="139" y="179"/>
                  </a:lnTo>
                  <a:lnTo>
                    <a:pt x="137" y="180"/>
                  </a:lnTo>
                  <a:lnTo>
                    <a:pt x="135" y="179"/>
                  </a:lnTo>
                  <a:lnTo>
                    <a:pt x="134" y="178"/>
                  </a:lnTo>
                  <a:lnTo>
                    <a:pt x="134" y="176"/>
                  </a:lnTo>
                  <a:lnTo>
                    <a:pt x="134" y="175"/>
                  </a:lnTo>
                  <a:lnTo>
                    <a:pt x="132" y="174"/>
                  </a:lnTo>
                  <a:lnTo>
                    <a:pt x="131" y="173"/>
                  </a:lnTo>
                  <a:lnTo>
                    <a:pt x="131" y="174"/>
                  </a:lnTo>
                  <a:lnTo>
                    <a:pt x="131" y="178"/>
                  </a:lnTo>
                  <a:lnTo>
                    <a:pt x="129" y="178"/>
                  </a:lnTo>
                  <a:lnTo>
                    <a:pt x="126" y="177"/>
                  </a:lnTo>
                  <a:lnTo>
                    <a:pt x="122" y="178"/>
                  </a:lnTo>
                  <a:lnTo>
                    <a:pt x="118" y="181"/>
                  </a:lnTo>
                  <a:lnTo>
                    <a:pt x="116" y="181"/>
                  </a:lnTo>
                  <a:lnTo>
                    <a:pt x="114" y="178"/>
                  </a:lnTo>
                  <a:lnTo>
                    <a:pt x="113" y="176"/>
                  </a:lnTo>
                  <a:lnTo>
                    <a:pt x="112" y="175"/>
                  </a:lnTo>
                  <a:lnTo>
                    <a:pt x="98" y="168"/>
                  </a:lnTo>
                  <a:lnTo>
                    <a:pt x="93" y="165"/>
                  </a:lnTo>
                  <a:lnTo>
                    <a:pt x="88" y="160"/>
                  </a:lnTo>
                  <a:lnTo>
                    <a:pt x="75" y="154"/>
                  </a:lnTo>
                  <a:lnTo>
                    <a:pt x="68" y="148"/>
                  </a:lnTo>
                  <a:lnTo>
                    <a:pt x="64" y="144"/>
                  </a:lnTo>
                  <a:lnTo>
                    <a:pt x="56" y="141"/>
                  </a:lnTo>
                  <a:lnTo>
                    <a:pt x="53" y="137"/>
                  </a:lnTo>
                  <a:lnTo>
                    <a:pt x="52" y="136"/>
                  </a:lnTo>
                  <a:lnTo>
                    <a:pt x="50" y="135"/>
                  </a:lnTo>
                  <a:lnTo>
                    <a:pt x="52" y="131"/>
                  </a:lnTo>
                  <a:lnTo>
                    <a:pt x="51" y="127"/>
                  </a:lnTo>
                  <a:lnTo>
                    <a:pt x="50" y="124"/>
                  </a:lnTo>
                  <a:lnTo>
                    <a:pt x="44" y="117"/>
                  </a:lnTo>
                  <a:lnTo>
                    <a:pt x="41" y="113"/>
                  </a:lnTo>
                  <a:lnTo>
                    <a:pt x="36" y="108"/>
                  </a:lnTo>
                  <a:lnTo>
                    <a:pt x="34" y="105"/>
                  </a:lnTo>
                  <a:lnTo>
                    <a:pt x="32" y="102"/>
                  </a:lnTo>
                  <a:lnTo>
                    <a:pt x="33" y="101"/>
                  </a:lnTo>
                  <a:lnTo>
                    <a:pt x="34" y="100"/>
                  </a:lnTo>
                  <a:lnTo>
                    <a:pt x="33" y="98"/>
                  </a:lnTo>
                  <a:lnTo>
                    <a:pt x="30" y="94"/>
                  </a:lnTo>
                  <a:lnTo>
                    <a:pt x="29" y="90"/>
                  </a:lnTo>
                  <a:lnTo>
                    <a:pt x="29" y="81"/>
                  </a:lnTo>
                  <a:lnTo>
                    <a:pt x="25" y="70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1" y="41"/>
                  </a:lnTo>
                  <a:lnTo>
                    <a:pt x="19" y="36"/>
                  </a:lnTo>
                  <a:lnTo>
                    <a:pt x="16" y="31"/>
                  </a:lnTo>
                  <a:lnTo>
                    <a:pt x="14" y="28"/>
                  </a:lnTo>
                  <a:lnTo>
                    <a:pt x="15" y="26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4"/>
                  </a:lnTo>
                  <a:lnTo>
                    <a:pt x="28" y="26"/>
                  </a:lnTo>
                  <a:lnTo>
                    <a:pt x="30" y="27"/>
                  </a:lnTo>
                  <a:lnTo>
                    <a:pt x="32" y="26"/>
                  </a:lnTo>
                  <a:lnTo>
                    <a:pt x="33" y="27"/>
                  </a:lnTo>
                  <a:lnTo>
                    <a:pt x="34" y="28"/>
                  </a:lnTo>
                  <a:lnTo>
                    <a:pt x="35" y="31"/>
                  </a:lnTo>
                  <a:lnTo>
                    <a:pt x="37" y="33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1" y="49"/>
                  </a:lnTo>
                  <a:lnTo>
                    <a:pt x="43" y="51"/>
                  </a:lnTo>
                  <a:lnTo>
                    <a:pt x="44" y="52"/>
                  </a:lnTo>
                  <a:lnTo>
                    <a:pt x="45" y="52"/>
                  </a:lnTo>
                  <a:lnTo>
                    <a:pt x="47" y="51"/>
                  </a:lnTo>
                  <a:lnTo>
                    <a:pt x="48" y="49"/>
                  </a:lnTo>
                  <a:lnTo>
                    <a:pt x="49" y="47"/>
                  </a:lnTo>
                  <a:lnTo>
                    <a:pt x="53" y="46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59" y="45"/>
                  </a:lnTo>
                  <a:lnTo>
                    <a:pt x="60" y="47"/>
                  </a:lnTo>
                  <a:lnTo>
                    <a:pt x="61" y="47"/>
                  </a:lnTo>
                  <a:lnTo>
                    <a:pt x="63" y="48"/>
                  </a:lnTo>
                  <a:lnTo>
                    <a:pt x="64" y="47"/>
                  </a:lnTo>
                  <a:lnTo>
                    <a:pt x="67" y="46"/>
                  </a:lnTo>
                  <a:lnTo>
                    <a:pt x="68" y="43"/>
                  </a:lnTo>
                  <a:lnTo>
                    <a:pt x="69" y="42"/>
                  </a:lnTo>
                  <a:lnTo>
                    <a:pt x="73" y="38"/>
                  </a:lnTo>
                  <a:lnTo>
                    <a:pt x="73" y="35"/>
                  </a:lnTo>
                  <a:lnTo>
                    <a:pt x="74" y="34"/>
                  </a:lnTo>
                  <a:close/>
                  <a:moveTo>
                    <a:pt x="542" y="96"/>
                  </a:moveTo>
                  <a:lnTo>
                    <a:pt x="540" y="96"/>
                  </a:lnTo>
                  <a:lnTo>
                    <a:pt x="538" y="95"/>
                  </a:lnTo>
                  <a:lnTo>
                    <a:pt x="532" y="92"/>
                  </a:lnTo>
                  <a:lnTo>
                    <a:pt x="527" y="91"/>
                  </a:lnTo>
                  <a:lnTo>
                    <a:pt x="520" y="91"/>
                  </a:lnTo>
                  <a:lnTo>
                    <a:pt x="515" y="91"/>
                  </a:lnTo>
                  <a:lnTo>
                    <a:pt x="513" y="91"/>
                  </a:lnTo>
                  <a:lnTo>
                    <a:pt x="511" y="91"/>
                  </a:lnTo>
                  <a:lnTo>
                    <a:pt x="510" y="90"/>
                  </a:lnTo>
                  <a:lnTo>
                    <a:pt x="510" y="90"/>
                  </a:lnTo>
                  <a:lnTo>
                    <a:pt x="507" y="92"/>
                  </a:lnTo>
                  <a:lnTo>
                    <a:pt x="505" y="91"/>
                  </a:lnTo>
                  <a:lnTo>
                    <a:pt x="504" y="91"/>
                  </a:lnTo>
                  <a:lnTo>
                    <a:pt x="501" y="90"/>
                  </a:lnTo>
                  <a:lnTo>
                    <a:pt x="498" y="91"/>
                  </a:lnTo>
                  <a:lnTo>
                    <a:pt x="494" y="93"/>
                  </a:lnTo>
                  <a:lnTo>
                    <a:pt x="491" y="91"/>
                  </a:lnTo>
                  <a:lnTo>
                    <a:pt x="490" y="91"/>
                  </a:lnTo>
                  <a:lnTo>
                    <a:pt x="489" y="91"/>
                  </a:lnTo>
                  <a:lnTo>
                    <a:pt x="487" y="94"/>
                  </a:lnTo>
                  <a:lnTo>
                    <a:pt x="484" y="95"/>
                  </a:lnTo>
                  <a:lnTo>
                    <a:pt x="483" y="99"/>
                  </a:lnTo>
                  <a:lnTo>
                    <a:pt x="482" y="102"/>
                  </a:lnTo>
                  <a:lnTo>
                    <a:pt x="481" y="103"/>
                  </a:lnTo>
                  <a:lnTo>
                    <a:pt x="480" y="109"/>
                  </a:lnTo>
                  <a:lnTo>
                    <a:pt x="480" y="112"/>
                  </a:lnTo>
                  <a:lnTo>
                    <a:pt x="481" y="116"/>
                  </a:lnTo>
                  <a:lnTo>
                    <a:pt x="481" y="117"/>
                  </a:lnTo>
                  <a:lnTo>
                    <a:pt x="479" y="120"/>
                  </a:lnTo>
                  <a:lnTo>
                    <a:pt x="479" y="121"/>
                  </a:lnTo>
                  <a:lnTo>
                    <a:pt x="479" y="125"/>
                  </a:lnTo>
                  <a:lnTo>
                    <a:pt x="479" y="126"/>
                  </a:lnTo>
                  <a:lnTo>
                    <a:pt x="479" y="127"/>
                  </a:lnTo>
                  <a:lnTo>
                    <a:pt x="477" y="130"/>
                  </a:lnTo>
                  <a:lnTo>
                    <a:pt x="475" y="131"/>
                  </a:lnTo>
                  <a:lnTo>
                    <a:pt x="473" y="132"/>
                  </a:lnTo>
                  <a:lnTo>
                    <a:pt x="471" y="130"/>
                  </a:lnTo>
                  <a:lnTo>
                    <a:pt x="469" y="132"/>
                  </a:lnTo>
                  <a:lnTo>
                    <a:pt x="468" y="134"/>
                  </a:lnTo>
                  <a:lnTo>
                    <a:pt x="466" y="136"/>
                  </a:lnTo>
                  <a:lnTo>
                    <a:pt x="466" y="138"/>
                  </a:lnTo>
                  <a:lnTo>
                    <a:pt x="466" y="138"/>
                  </a:lnTo>
                  <a:lnTo>
                    <a:pt x="466" y="140"/>
                  </a:lnTo>
                  <a:lnTo>
                    <a:pt x="466" y="141"/>
                  </a:lnTo>
                  <a:lnTo>
                    <a:pt x="466" y="142"/>
                  </a:lnTo>
                  <a:lnTo>
                    <a:pt x="468" y="143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8" y="146"/>
                  </a:lnTo>
                  <a:lnTo>
                    <a:pt x="466" y="148"/>
                  </a:lnTo>
                  <a:lnTo>
                    <a:pt x="463" y="151"/>
                  </a:lnTo>
                  <a:lnTo>
                    <a:pt x="459" y="153"/>
                  </a:lnTo>
                  <a:lnTo>
                    <a:pt x="457" y="154"/>
                  </a:lnTo>
                  <a:lnTo>
                    <a:pt x="457" y="155"/>
                  </a:lnTo>
                  <a:lnTo>
                    <a:pt x="457" y="156"/>
                  </a:lnTo>
                  <a:lnTo>
                    <a:pt x="457" y="160"/>
                  </a:lnTo>
                  <a:lnTo>
                    <a:pt x="458" y="161"/>
                  </a:lnTo>
                  <a:lnTo>
                    <a:pt x="458" y="162"/>
                  </a:lnTo>
                  <a:lnTo>
                    <a:pt x="458" y="163"/>
                  </a:lnTo>
                  <a:lnTo>
                    <a:pt x="458" y="165"/>
                  </a:lnTo>
                  <a:lnTo>
                    <a:pt x="456" y="165"/>
                  </a:lnTo>
                  <a:lnTo>
                    <a:pt x="455" y="166"/>
                  </a:lnTo>
                  <a:lnTo>
                    <a:pt x="454" y="167"/>
                  </a:lnTo>
                  <a:lnTo>
                    <a:pt x="453" y="171"/>
                  </a:lnTo>
                  <a:lnTo>
                    <a:pt x="453" y="173"/>
                  </a:lnTo>
                  <a:lnTo>
                    <a:pt x="450" y="176"/>
                  </a:lnTo>
                  <a:lnTo>
                    <a:pt x="450" y="178"/>
                  </a:lnTo>
                  <a:lnTo>
                    <a:pt x="449" y="178"/>
                  </a:lnTo>
                  <a:lnTo>
                    <a:pt x="445" y="176"/>
                  </a:lnTo>
                  <a:lnTo>
                    <a:pt x="442" y="177"/>
                  </a:lnTo>
                  <a:lnTo>
                    <a:pt x="437" y="178"/>
                  </a:lnTo>
                  <a:lnTo>
                    <a:pt x="433" y="178"/>
                  </a:lnTo>
                  <a:lnTo>
                    <a:pt x="431" y="178"/>
                  </a:lnTo>
                  <a:lnTo>
                    <a:pt x="428" y="180"/>
                  </a:lnTo>
                  <a:lnTo>
                    <a:pt x="427" y="182"/>
                  </a:lnTo>
                  <a:lnTo>
                    <a:pt x="424" y="184"/>
                  </a:lnTo>
                  <a:lnTo>
                    <a:pt x="422" y="184"/>
                  </a:lnTo>
                  <a:lnTo>
                    <a:pt x="419" y="182"/>
                  </a:lnTo>
                  <a:lnTo>
                    <a:pt x="417" y="182"/>
                  </a:lnTo>
                  <a:lnTo>
                    <a:pt x="414" y="181"/>
                  </a:lnTo>
                  <a:lnTo>
                    <a:pt x="407" y="179"/>
                  </a:lnTo>
                  <a:lnTo>
                    <a:pt x="405" y="178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1" y="174"/>
                  </a:lnTo>
                  <a:lnTo>
                    <a:pt x="388" y="174"/>
                  </a:lnTo>
                  <a:lnTo>
                    <a:pt x="383" y="176"/>
                  </a:lnTo>
                  <a:lnTo>
                    <a:pt x="381" y="177"/>
                  </a:lnTo>
                  <a:lnTo>
                    <a:pt x="379" y="178"/>
                  </a:lnTo>
                  <a:lnTo>
                    <a:pt x="378" y="181"/>
                  </a:lnTo>
                  <a:lnTo>
                    <a:pt x="377" y="184"/>
                  </a:lnTo>
                  <a:lnTo>
                    <a:pt x="375" y="187"/>
                  </a:lnTo>
                  <a:lnTo>
                    <a:pt x="371" y="188"/>
                  </a:lnTo>
                  <a:lnTo>
                    <a:pt x="367" y="191"/>
                  </a:lnTo>
                  <a:lnTo>
                    <a:pt x="366" y="191"/>
                  </a:lnTo>
                  <a:lnTo>
                    <a:pt x="364" y="191"/>
                  </a:lnTo>
                  <a:lnTo>
                    <a:pt x="361" y="190"/>
                  </a:lnTo>
                  <a:lnTo>
                    <a:pt x="359" y="191"/>
                  </a:lnTo>
                  <a:lnTo>
                    <a:pt x="357" y="191"/>
                  </a:lnTo>
                  <a:lnTo>
                    <a:pt x="351" y="190"/>
                  </a:lnTo>
                  <a:lnTo>
                    <a:pt x="346" y="190"/>
                  </a:lnTo>
                  <a:lnTo>
                    <a:pt x="343" y="190"/>
                  </a:lnTo>
                  <a:lnTo>
                    <a:pt x="341" y="191"/>
                  </a:lnTo>
                  <a:lnTo>
                    <a:pt x="331" y="195"/>
                  </a:lnTo>
                  <a:lnTo>
                    <a:pt x="328" y="195"/>
                  </a:lnTo>
                  <a:lnTo>
                    <a:pt x="327" y="195"/>
                  </a:lnTo>
                  <a:lnTo>
                    <a:pt x="325" y="193"/>
                  </a:lnTo>
                  <a:lnTo>
                    <a:pt x="322" y="191"/>
                  </a:lnTo>
                  <a:lnTo>
                    <a:pt x="316" y="185"/>
                  </a:lnTo>
                  <a:lnTo>
                    <a:pt x="314" y="184"/>
                  </a:lnTo>
                  <a:lnTo>
                    <a:pt x="312" y="183"/>
                  </a:lnTo>
                  <a:lnTo>
                    <a:pt x="311" y="181"/>
                  </a:lnTo>
                  <a:lnTo>
                    <a:pt x="309" y="179"/>
                  </a:lnTo>
                  <a:lnTo>
                    <a:pt x="307" y="178"/>
                  </a:lnTo>
                  <a:lnTo>
                    <a:pt x="305" y="176"/>
                  </a:lnTo>
                  <a:lnTo>
                    <a:pt x="302" y="173"/>
                  </a:lnTo>
                  <a:lnTo>
                    <a:pt x="302" y="168"/>
                  </a:lnTo>
                  <a:lnTo>
                    <a:pt x="300" y="167"/>
                  </a:lnTo>
                  <a:lnTo>
                    <a:pt x="299" y="166"/>
                  </a:lnTo>
                  <a:lnTo>
                    <a:pt x="299" y="164"/>
                  </a:lnTo>
                  <a:lnTo>
                    <a:pt x="301" y="161"/>
                  </a:lnTo>
                  <a:lnTo>
                    <a:pt x="304" y="165"/>
                  </a:lnTo>
                  <a:lnTo>
                    <a:pt x="304" y="165"/>
                  </a:lnTo>
                  <a:lnTo>
                    <a:pt x="309" y="168"/>
                  </a:lnTo>
                  <a:lnTo>
                    <a:pt x="312" y="169"/>
                  </a:lnTo>
                  <a:lnTo>
                    <a:pt x="316" y="170"/>
                  </a:lnTo>
                  <a:lnTo>
                    <a:pt x="320" y="170"/>
                  </a:lnTo>
                  <a:lnTo>
                    <a:pt x="321" y="170"/>
                  </a:lnTo>
                  <a:lnTo>
                    <a:pt x="323" y="169"/>
                  </a:lnTo>
                  <a:lnTo>
                    <a:pt x="325" y="170"/>
                  </a:lnTo>
                  <a:lnTo>
                    <a:pt x="333" y="175"/>
                  </a:lnTo>
                  <a:lnTo>
                    <a:pt x="336" y="176"/>
                  </a:lnTo>
                  <a:lnTo>
                    <a:pt x="340" y="175"/>
                  </a:lnTo>
                  <a:lnTo>
                    <a:pt x="341" y="176"/>
                  </a:lnTo>
                  <a:lnTo>
                    <a:pt x="346" y="179"/>
                  </a:lnTo>
                  <a:lnTo>
                    <a:pt x="347" y="179"/>
                  </a:lnTo>
                  <a:lnTo>
                    <a:pt x="349" y="179"/>
                  </a:lnTo>
                  <a:lnTo>
                    <a:pt x="346" y="178"/>
                  </a:lnTo>
                  <a:lnTo>
                    <a:pt x="344" y="177"/>
                  </a:lnTo>
                  <a:lnTo>
                    <a:pt x="344" y="174"/>
                  </a:lnTo>
                  <a:lnTo>
                    <a:pt x="344" y="172"/>
                  </a:lnTo>
                  <a:lnTo>
                    <a:pt x="346" y="171"/>
                  </a:lnTo>
                  <a:lnTo>
                    <a:pt x="348" y="169"/>
                  </a:lnTo>
                  <a:lnTo>
                    <a:pt x="348" y="164"/>
                  </a:lnTo>
                  <a:lnTo>
                    <a:pt x="349" y="162"/>
                  </a:lnTo>
                  <a:lnTo>
                    <a:pt x="350" y="159"/>
                  </a:lnTo>
                  <a:lnTo>
                    <a:pt x="351" y="157"/>
                  </a:lnTo>
                  <a:lnTo>
                    <a:pt x="349" y="156"/>
                  </a:lnTo>
                  <a:lnTo>
                    <a:pt x="349" y="152"/>
                  </a:lnTo>
                  <a:lnTo>
                    <a:pt x="349" y="150"/>
                  </a:lnTo>
                  <a:lnTo>
                    <a:pt x="350" y="148"/>
                  </a:lnTo>
                  <a:lnTo>
                    <a:pt x="352" y="149"/>
                  </a:lnTo>
                  <a:lnTo>
                    <a:pt x="353" y="150"/>
                  </a:lnTo>
                  <a:lnTo>
                    <a:pt x="355" y="150"/>
                  </a:lnTo>
                  <a:lnTo>
                    <a:pt x="356" y="150"/>
                  </a:lnTo>
                  <a:lnTo>
                    <a:pt x="356" y="149"/>
                  </a:lnTo>
                  <a:lnTo>
                    <a:pt x="356" y="146"/>
                  </a:lnTo>
                  <a:lnTo>
                    <a:pt x="356" y="142"/>
                  </a:lnTo>
                  <a:lnTo>
                    <a:pt x="358" y="139"/>
                  </a:lnTo>
                  <a:lnTo>
                    <a:pt x="362" y="137"/>
                  </a:lnTo>
                  <a:lnTo>
                    <a:pt x="365" y="135"/>
                  </a:lnTo>
                  <a:lnTo>
                    <a:pt x="376" y="133"/>
                  </a:lnTo>
                  <a:lnTo>
                    <a:pt x="395" y="129"/>
                  </a:lnTo>
                  <a:lnTo>
                    <a:pt x="401" y="127"/>
                  </a:lnTo>
                  <a:lnTo>
                    <a:pt x="403" y="126"/>
                  </a:lnTo>
                  <a:lnTo>
                    <a:pt x="405" y="125"/>
                  </a:lnTo>
                  <a:lnTo>
                    <a:pt x="407" y="121"/>
                  </a:lnTo>
                  <a:lnTo>
                    <a:pt x="413" y="115"/>
                  </a:lnTo>
                  <a:lnTo>
                    <a:pt x="417" y="109"/>
                  </a:lnTo>
                  <a:lnTo>
                    <a:pt x="425" y="101"/>
                  </a:lnTo>
                  <a:lnTo>
                    <a:pt x="431" y="94"/>
                  </a:lnTo>
                  <a:lnTo>
                    <a:pt x="432" y="93"/>
                  </a:lnTo>
                  <a:lnTo>
                    <a:pt x="433" y="88"/>
                  </a:lnTo>
                  <a:lnTo>
                    <a:pt x="433" y="86"/>
                  </a:lnTo>
                  <a:lnTo>
                    <a:pt x="433" y="85"/>
                  </a:lnTo>
                  <a:lnTo>
                    <a:pt x="434" y="84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6" y="84"/>
                  </a:lnTo>
                  <a:lnTo>
                    <a:pt x="439" y="85"/>
                  </a:lnTo>
                  <a:lnTo>
                    <a:pt x="440" y="87"/>
                  </a:lnTo>
                  <a:lnTo>
                    <a:pt x="441" y="89"/>
                  </a:lnTo>
                  <a:lnTo>
                    <a:pt x="442" y="91"/>
                  </a:lnTo>
                  <a:lnTo>
                    <a:pt x="442" y="92"/>
                  </a:lnTo>
                  <a:lnTo>
                    <a:pt x="443" y="93"/>
                  </a:lnTo>
                  <a:lnTo>
                    <a:pt x="446" y="94"/>
                  </a:lnTo>
                  <a:lnTo>
                    <a:pt x="447" y="95"/>
                  </a:lnTo>
                  <a:lnTo>
                    <a:pt x="449" y="98"/>
                  </a:lnTo>
                  <a:lnTo>
                    <a:pt x="451" y="100"/>
                  </a:lnTo>
                  <a:lnTo>
                    <a:pt x="452" y="100"/>
                  </a:lnTo>
                  <a:lnTo>
                    <a:pt x="453" y="100"/>
                  </a:lnTo>
                  <a:lnTo>
                    <a:pt x="455" y="98"/>
                  </a:lnTo>
                  <a:lnTo>
                    <a:pt x="457" y="96"/>
                  </a:lnTo>
                  <a:lnTo>
                    <a:pt x="458" y="93"/>
                  </a:lnTo>
                  <a:lnTo>
                    <a:pt x="457" y="93"/>
                  </a:lnTo>
                  <a:lnTo>
                    <a:pt x="458" y="91"/>
                  </a:lnTo>
                  <a:lnTo>
                    <a:pt x="459" y="89"/>
                  </a:lnTo>
                  <a:lnTo>
                    <a:pt x="458" y="88"/>
                  </a:lnTo>
                  <a:lnTo>
                    <a:pt x="457" y="87"/>
                  </a:lnTo>
                  <a:lnTo>
                    <a:pt x="457" y="85"/>
                  </a:lnTo>
                  <a:lnTo>
                    <a:pt x="457" y="81"/>
                  </a:lnTo>
                  <a:lnTo>
                    <a:pt x="456" y="80"/>
                  </a:lnTo>
                  <a:lnTo>
                    <a:pt x="457" y="78"/>
                  </a:lnTo>
                  <a:lnTo>
                    <a:pt x="459" y="77"/>
                  </a:lnTo>
                  <a:lnTo>
                    <a:pt x="462" y="75"/>
                  </a:lnTo>
                  <a:lnTo>
                    <a:pt x="464" y="74"/>
                  </a:lnTo>
                  <a:lnTo>
                    <a:pt x="464" y="77"/>
                  </a:lnTo>
                  <a:lnTo>
                    <a:pt x="464" y="80"/>
                  </a:lnTo>
                  <a:lnTo>
                    <a:pt x="465" y="83"/>
                  </a:lnTo>
                  <a:lnTo>
                    <a:pt x="467" y="89"/>
                  </a:lnTo>
                  <a:lnTo>
                    <a:pt x="469" y="90"/>
                  </a:lnTo>
                  <a:lnTo>
                    <a:pt x="471" y="91"/>
                  </a:lnTo>
                  <a:lnTo>
                    <a:pt x="472" y="91"/>
                  </a:lnTo>
                  <a:lnTo>
                    <a:pt x="473" y="90"/>
                  </a:lnTo>
                  <a:lnTo>
                    <a:pt x="474" y="89"/>
                  </a:lnTo>
                  <a:lnTo>
                    <a:pt x="472" y="88"/>
                  </a:lnTo>
                  <a:lnTo>
                    <a:pt x="472" y="82"/>
                  </a:lnTo>
                  <a:lnTo>
                    <a:pt x="470" y="78"/>
                  </a:lnTo>
                  <a:lnTo>
                    <a:pt x="469" y="75"/>
                  </a:lnTo>
                  <a:lnTo>
                    <a:pt x="468" y="74"/>
                  </a:lnTo>
                  <a:lnTo>
                    <a:pt x="475" y="73"/>
                  </a:lnTo>
                  <a:lnTo>
                    <a:pt x="477" y="72"/>
                  </a:lnTo>
                  <a:lnTo>
                    <a:pt x="479" y="70"/>
                  </a:lnTo>
                  <a:lnTo>
                    <a:pt x="480" y="68"/>
                  </a:lnTo>
                  <a:lnTo>
                    <a:pt x="481" y="65"/>
                  </a:lnTo>
                  <a:lnTo>
                    <a:pt x="478" y="63"/>
                  </a:lnTo>
                  <a:lnTo>
                    <a:pt x="477" y="61"/>
                  </a:lnTo>
                  <a:lnTo>
                    <a:pt x="476" y="59"/>
                  </a:lnTo>
                  <a:lnTo>
                    <a:pt x="480" y="54"/>
                  </a:lnTo>
                  <a:lnTo>
                    <a:pt x="482" y="53"/>
                  </a:lnTo>
                  <a:lnTo>
                    <a:pt x="483" y="54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8" y="55"/>
                  </a:lnTo>
                  <a:lnTo>
                    <a:pt x="490" y="53"/>
                  </a:lnTo>
                  <a:lnTo>
                    <a:pt x="491" y="49"/>
                  </a:lnTo>
                  <a:lnTo>
                    <a:pt x="496" y="44"/>
                  </a:lnTo>
                  <a:lnTo>
                    <a:pt x="498" y="41"/>
                  </a:lnTo>
                  <a:lnTo>
                    <a:pt x="498" y="37"/>
                  </a:lnTo>
                  <a:lnTo>
                    <a:pt x="509" y="25"/>
                  </a:lnTo>
                  <a:lnTo>
                    <a:pt x="510" y="23"/>
                  </a:lnTo>
                  <a:lnTo>
                    <a:pt x="516" y="11"/>
                  </a:lnTo>
                  <a:lnTo>
                    <a:pt x="517" y="11"/>
                  </a:lnTo>
                  <a:lnTo>
                    <a:pt x="519" y="12"/>
                  </a:lnTo>
                  <a:lnTo>
                    <a:pt x="520" y="16"/>
                  </a:lnTo>
                  <a:lnTo>
                    <a:pt x="520" y="18"/>
                  </a:lnTo>
                  <a:lnTo>
                    <a:pt x="518" y="20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521" y="21"/>
                  </a:lnTo>
                  <a:lnTo>
                    <a:pt x="524" y="17"/>
                  </a:lnTo>
                  <a:lnTo>
                    <a:pt x="526" y="13"/>
                  </a:lnTo>
                  <a:lnTo>
                    <a:pt x="528" y="12"/>
                  </a:lnTo>
                  <a:lnTo>
                    <a:pt x="531" y="12"/>
                  </a:lnTo>
                  <a:lnTo>
                    <a:pt x="532" y="13"/>
                  </a:lnTo>
                  <a:lnTo>
                    <a:pt x="532" y="16"/>
                  </a:lnTo>
                  <a:lnTo>
                    <a:pt x="532" y="17"/>
                  </a:lnTo>
                  <a:lnTo>
                    <a:pt x="533" y="20"/>
                  </a:lnTo>
                  <a:lnTo>
                    <a:pt x="535" y="22"/>
                  </a:lnTo>
                  <a:lnTo>
                    <a:pt x="539" y="23"/>
                  </a:lnTo>
                  <a:lnTo>
                    <a:pt x="543" y="25"/>
                  </a:lnTo>
                  <a:lnTo>
                    <a:pt x="543" y="26"/>
                  </a:lnTo>
                  <a:lnTo>
                    <a:pt x="545" y="28"/>
                  </a:lnTo>
                  <a:lnTo>
                    <a:pt x="545" y="30"/>
                  </a:lnTo>
                  <a:lnTo>
                    <a:pt x="545" y="33"/>
                  </a:lnTo>
                  <a:lnTo>
                    <a:pt x="543" y="35"/>
                  </a:lnTo>
                  <a:lnTo>
                    <a:pt x="544" y="39"/>
                  </a:lnTo>
                  <a:lnTo>
                    <a:pt x="543" y="41"/>
                  </a:lnTo>
                  <a:lnTo>
                    <a:pt x="543" y="43"/>
                  </a:lnTo>
                  <a:lnTo>
                    <a:pt x="539" y="44"/>
                  </a:lnTo>
                  <a:lnTo>
                    <a:pt x="549" y="43"/>
                  </a:lnTo>
                  <a:lnTo>
                    <a:pt x="551" y="42"/>
                  </a:lnTo>
                  <a:lnTo>
                    <a:pt x="554" y="39"/>
                  </a:lnTo>
                  <a:lnTo>
                    <a:pt x="556" y="42"/>
                  </a:lnTo>
                  <a:lnTo>
                    <a:pt x="558" y="46"/>
                  </a:lnTo>
                  <a:lnTo>
                    <a:pt x="556" y="46"/>
                  </a:lnTo>
                  <a:lnTo>
                    <a:pt x="552" y="47"/>
                  </a:lnTo>
                  <a:lnTo>
                    <a:pt x="552" y="48"/>
                  </a:lnTo>
                  <a:lnTo>
                    <a:pt x="554" y="50"/>
                  </a:lnTo>
                  <a:lnTo>
                    <a:pt x="555" y="50"/>
                  </a:lnTo>
                  <a:lnTo>
                    <a:pt x="559" y="48"/>
                  </a:lnTo>
                  <a:lnTo>
                    <a:pt x="562" y="47"/>
                  </a:lnTo>
                  <a:lnTo>
                    <a:pt x="563" y="47"/>
                  </a:lnTo>
                  <a:lnTo>
                    <a:pt x="565" y="47"/>
                  </a:lnTo>
                  <a:lnTo>
                    <a:pt x="568" y="48"/>
                  </a:lnTo>
                  <a:lnTo>
                    <a:pt x="570" y="49"/>
                  </a:lnTo>
                  <a:lnTo>
                    <a:pt x="572" y="50"/>
                  </a:lnTo>
                  <a:lnTo>
                    <a:pt x="572" y="53"/>
                  </a:lnTo>
                  <a:lnTo>
                    <a:pt x="576" y="54"/>
                  </a:lnTo>
                  <a:lnTo>
                    <a:pt x="583" y="58"/>
                  </a:lnTo>
                  <a:lnTo>
                    <a:pt x="584" y="58"/>
                  </a:lnTo>
                  <a:lnTo>
                    <a:pt x="586" y="59"/>
                  </a:lnTo>
                  <a:lnTo>
                    <a:pt x="590" y="58"/>
                  </a:lnTo>
                  <a:lnTo>
                    <a:pt x="591" y="59"/>
                  </a:lnTo>
                  <a:lnTo>
                    <a:pt x="592" y="60"/>
                  </a:lnTo>
                  <a:lnTo>
                    <a:pt x="592" y="62"/>
                  </a:lnTo>
                  <a:lnTo>
                    <a:pt x="592" y="64"/>
                  </a:lnTo>
                  <a:lnTo>
                    <a:pt x="592" y="65"/>
                  </a:lnTo>
                  <a:lnTo>
                    <a:pt x="591" y="66"/>
                  </a:lnTo>
                  <a:lnTo>
                    <a:pt x="589" y="68"/>
                  </a:lnTo>
                  <a:lnTo>
                    <a:pt x="582" y="70"/>
                  </a:lnTo>
                  <a:lnTo>
                    <a:pt x="574" y="72"/>
                  </a:lnTo>
                  <a:lnTo>
                    <a:pt x="571" y="72"/>
                  </a:lnTo>
                  <a:lnTo>
                    <a:pt x="566" y="70"/>
                  </a:lnTo>
                  <a:lnTo>
                    <a:pt x="564" y="70"/>
                  </a:lnTo>
                  <a:lnTo>
                    <a:pt x="562" y="72"/>
                  </a:lnTo>
                  <a:lnTo>
                    <a:pt x="560" y="76"/>
                  </a:lnTo>
                  <a:lnTo>
                    <a:pt x="564" y="81"/>
                  </a:lnTo>
                  <a:lnTo>
                    <a:pt x="572" y="86"/>
                  </a:lnTo>
                  <a:lnTo>
                    <a:pt x="572" y="88"/>
                  </a:lnTo>
                  <a:lnTo>
                    <a:pt x="572" y="89"/>
                  </a:lnTo>
                  <a:lnTo>
                    <a:pt x="571" y="90"/>
                  </a:lnTo>
                  <a:lnTo>
                    <a:pt x="569" y="90"/>
                  </a:lnTo>
                  <a:lnTo>
                    <a:pt x="565" y="91"/>
                  </a:lnTo>
                  <a:lnTo>
                    <a:pt x="561" y="92"/>
                  </a:lnTo>
                  <a:lnTo>
                    <a:pt x="558" y="93"/>
                  </a:lnTo>
                  <a:lnTo>
                    <a:pt x="554" y="94"/>
                  </a:lnTo>
                  <a:lnTo>
                    <a:pt x="551" y="93"/>
                  </a:lnTo>
                  <a:lnTo>
                    <a:pt x="546" y="91"/>
                  </a:lnTo>
                  <a:lnTo>
                    <a:pt x="545" y="91"/>
                  </a:lnTo>
                  <a:lnTo>
                    <a:pt x="544" y="92"/>
                  </a:lnTo>
                  <a:lnTo>
                    <a:pt x="542" y="95"/>
                  </a:lnTo>
                  <a:lnTo>
                    <a:pt x="542" y="96"/>
                  </a:lnTo>
                  <a:close/>
                  <a:moveTo>
                    <a:pt x="529" y="6"/>
                  </a:moveTo>
                  <a:lnTo>
                    <a:pt x="527" y="7"/>
                  </a:lnTo>
                  <a:lnTo>
                    <a:pt x="526" y="5"/>
                  </a:lnTo>
                  <a:lnTo>
                    <a:pt x="526" y="2"/>
                  </a:lnTo>
                  <a:lnTo>
                    <a:pt x="529" y="0"/>
                  </a:lnTo>
                  <a:lnTo>
                    <a:pt x="532" y="0"/>
                  </a:lnTo>
                  <a:lnTo>
                    <a:pt x="532" y="2"/>
                  </a:lnTo>
                  <a:lnTo>
                    <a:pt x="532" y="4"/>
                  </a:lnTo>
                  <a:lnTo>
                    <a:pt x="531" y="5"/>
                  </a:lnTo>
                  <a:lnTo>
                    <a:pt x="529" y="6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4" name="Freeform 627">
              <a:extLst>
                <a:ext uri="{FF2B5EF4-FFF2-40B4-BE49-F238E27FC236}">
                  <a16:creationId xmlns:a16="http://schemas.microsoft.com/office/drawing/2014/main" id="{6E30A247-4A86-453D-97DE-851077238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9315" y="9737481"/>
              <a:ext cx="5497" cy="16488"/>
            </a:xfrm>
            <a:custGeom>
              <a:avLst/>
              <a:gdLst>
                <a:gd name="T0" fmla="*/ 2 w 3"/>
                <a:gd name="T1" fmla="*/ 11 h 12"/>
                <a:gd name="T2" fmla="*/ 2 w 3"/>
                <a:gd name="T3" fmla="*/ 11 h 12"/>
                <a:gd name="T4" fmla="*/ 1 w 3"/>
                <a:gd name="T5" fmla="*/ 10 h 12"/>
                <a:gd name="T6" fmla="*/ 0 w 3"/>
                <a:gd name="T7" fmla="*/ 1 h 12"/>
                <a:gd name="T8" fmla="*/ 1 w 3"/>
                <a:gd name="T9" fmla="*/ 0 h 12"/>
                <a:gd name="T10" fmla="*/ 2 w 3"/>
                <a:gd name="T11" fmla="*/ 0 h 12"/>
                <a:gd name="T12" fmla="*/ 2 w 3"/>
                <a:gd name="T13" fmla="*/ 2 h 12"/>
                <a:gd name="T14" fmla="*/ 2 w 3"/>
                <a:gd name="T15" fmla="*/ 6 h 12"/>
                <a:gd name="T16" fmla="*/ 2 w 3"/>
                <a:gd name="T17" fmla="*/ 10 h 12"/>
                <a:gd name="T18" fmla="*/ 2 w 3"/>
                <a:gd name="T1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">
                  <a:moveTo>
                    <a:pt x="2" y="11"/>
                  </a:moveTo>
                  <a:lnTo>
                    <a:pt x="2" y="11"/>
                  </a:lnTo>
                  <a:lnTo>
                    <a:pt x="1" y="10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10"/>
                  </a:lnTo>
                  <a:lnTo>
                    <a:pt x="2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5" name="Freeform 628">
              <a:extLst>
                <a:ext uri="{FF2B5EF4-FFF2-40B4-BE49-F238E27FC236}">
                  <a16:creationId xmlns:a16="http://schemas.microsoft.com/office/drawing/2014/main" id="{C82B5E6A-1392-40E9-AE58-F201BEF44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0052" y="9737481"/>
              <a:ext cx="5494" cy="5497"/>
            </a:xfrm>
            <a:custGeom>
              <a:avLst/>
              <a:gdLst>
                <a:gd name="T0" fmla="*/ 2 w 3"/>
                <a:gd name="T1" fmla="*/ 4 h 6"/>
                <a:gd name="T2" fmla="*/ 1 w 3"/>
                <a:gd name="T3" fmla="*/ 5 h 6"/>
                <a:gd name="T4" fmla="*/ 0 w 3"/>
                <a:gd name="T5" fmla="*/ 5 h 6"/>
                <a:gd name="T6" fmla="*/ 0 w 3"/>
                <a:gd name="T7" fmla="*/ 3 h 6"/>
                <a:gd name="T8" fmla="*/ 1 w 3"/>
                <a:gd name="T9" fmla="*/ 0 h 6"/>
                <a:gd name="T10" fmla="*/ 1 w 3"/>
                <a:gd name="T11" fmla="*/ 0 h 6"/>
                <a:gd name="T12" fmla="*/ 2 w 3"/>
                <a:gd name="T13" fmla="*/ 3 h 6"/>
                <a:gd name="T14" fmla="*/ 2 w 3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3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6" name="Freeform 629">
              <a:extLst>
                <a:ext uri="{FF2B5EF4-FFF2-40B4-BE49-F238E27FC236}">
                  <a16:creationId xmlns:a16="http://schemas.microsoft.com/office/drawing/2014/main" id="{1C26C41D-F146-4297-B7CE-72005D088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55642" y="9726490"/>
              <a:ext cx="5497" cy="5497"/>
            </a:xfrm>
            <a:custGeom>
              <a:avLst/>
              <a:gdLst>
                <a:gd name="T0" fmla="*/ 1 w 2"/>
                <a:gd name="T1" fmla="*/ 3 h 4"/>
                <a:gd name="T2" fmla="*/ 0 w 2"/>
                <a:gd name="T3" fmla="*/ 3 h 4"/>
                <a:gd name="T4" fmla="*/ 0 w 2"/>
                <a:gd name="T5" fmla="*/ 2 h 4"/>
                <a:gd name="T6" fmla="*/ 0 w 2"/>
                <a:gd name="T7" fmla="*/ 1 h 4"/>
                <a:gd name="T8" fmla="*/ 1 w 2"/>
                <a:gd name="T9" fmla="*/ 0 h 4"/>
                <a:gd name="T10" fmla="*/ 1 w 2"/>
                <a:gd name="T11" fmla="*/ 1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7" name="Freeform 630">
              <a:extLst>
                <a:ext uri="{FF2B5EF4-FFF2-40B4-BE49-F238E27FC236}">
                  <a16:creationId xmlns:a16="http://schemas.microsoft.com/office/drawing/2014/main" id="{B8F8330E-538F-4F7B-8F7B-DA5EC6AD9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1103" y="9682529"/>
              <a:ext cx="10991" cy="5497"/>
            </a:xfrm>
            <a:custGeom>
              <a:avLst/>
              <a:gdLst>
                <a:gd name="T0" fmla="*/ 7 w 8"/>
                <a:gd name="T1" fmla="*/ 2 h 4"/>
                <a:gd name="T2" fmla="*/ 2 w 8"/>
                <a:gd name="T3" fmla="*/ 3 h 4"/>
                <a:gd name="T4" fmla="*/ 0 w 8"/>
                <a:gd name="T5" fmla="*/ 3 h 4"/>
                <a:gd name="T6" fmla="*/ 0 w 8"/>
                <a:gd name="T7" fmla="*/ 2 h 4"/>
                <a:gd name="T8" fmla="*/ 0 w 8"/>
                <a:gd name="T9" fmla="*/ 1 h 4"/>
                <a:gd name="T10" fmla="*/ 1 w 8"/>
                <a:gd name="T11" fmla="*/ 0 h 4"/>
                <a:gd name="T12" fmla="*/ 3 w 8"/>
                <a:gd name="T13" fmla="*/ 1 h 4"/>
                <a:gd name="T14" fmla="*/ 7 w 8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8" name="Freeform 631">
              <a:extLst>
                <a:ext uri="{FF2B5EF4-FFF2-40B4-BE49-F238E27FC236}">
                  <a16:creationId xmlns:a16="http://schemas.microsoft.com/office/drawing/2014/main" id="{94CCEBED-02B4-4DCC-920E-176DAED2D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1679" y="9638567"/>
              <a:ext cx="5497" cy="10991"/>
            </a:xfrm>
            <a:custGeom>
              <a:avLst/>
              <a:gdLst>
                <a:gd name="T0" fmla="*/ 3 w 6"/>
                <a:gd name="T1" fmla="*/ 5 h 7"/>
                <a:gd name="T2" fmla="*/ 3 w 6"/>
                <a:gd name="T3" fmla="*/ 6 h 7"/>
                <a:gd name="T4" fmla="*/ 0 w 6"/>
                <a:gd name="T5" fmla="*/ 6 h 7"/>
                <a:gd name="T6" fmla="*/ 1 w 6"/>
                <a:gd name="T7" fmla="*/ 1 h 7"/>
                <a:gd name="T8" fmla="*/ 2 w 6"/>
                <a:gd name="T9" fmla="*/ 0 h 7"/>
                <a:gd name="T10" fmla="*/ 4 w 6"/>
                <a:gd name="T11" fmla="*/ 1 h 7"/>
                <a:gd name="T12" fmla="*/ 5 w 6"/>
                <a:gd name="T13" fmla="*/ 2 h 7"/>
                <a:gd name="T14" fmla="*/ 3 w 6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3" y="5"/>
                  </a:moveTo>
                  <a:lnTo>
                    <a:pt x="3" y="6"/>
                  </a:lnTo>
                  <a:lnTo>
                    <a:pt x="0" y="6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3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9" name="Freeform 632">
              <a:extLst>
                <a:ext uri="{FF2B5EF4-FFF2-40B4-BE49-F238E27FC236}">
                  <a16:creationId xmlns:a16="http://schemas.microsoft.com/office/drawing/2014/main" id="{52FF3CE8-FC95-4DEA-A624-A0B3BF38F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5196" y="9600103"/>
              <a:ext cx="10991" cy="10991"/>
            </a:xfrm>
            <a:custGeom>
              <a:avLst/>
              <a:gdLst>
                <a:gd name="T0" fmla="*/ 6 w 9"/>
                <a:gd name="T1" fmla="*/ 0 h 7"/>
                <a:gd name="T2" fmla="*/ 8 w 9"/>
                <a:gd name="T3" fmla="*/ 3 h 7"/>
                <a:gd name="T4" fmla="*/ 7 w 9"/>
                <a:gd name="T5" fmla="*/ 4 h 7"/>
                <a:gd name="T6" fmla="*/ 6 w 9"/>
                <a:gd name="T7" fmla="*/ 5 h 7"/>
                <a:gd name="T8" fmla="*/ 5 w 9"/>
                <a:gd name="T9" fmla="*/ 4 h 7"/>
                <a:gd name="T10" fmla="*/ 4 w 9"/>
                <a:gd name="T11" fmla="*/ 6 h 7"/>
                <a:gd name="T12" fmla="*/ 3 w 9"/>
                <a:gd name="T13" fmla="*/ 6 h 7"/>
                <a:gd name="T14" fmla="*/ 1 w 9"/>
                <a:gd name="T15" fmla="*/ 4 h 7"/>
                <a:gd name="T16" fmla="*/ 0 w 9"/>
                <a:gd name="T17" fmla="*/ 3 h 7"/>
                <a:gd name="T18" fmla="*/ 0 w 9"/>
                <a:gd name="T19" fmla="*/ 1 h 7"/>
                <a:gd name="T20" fmla="*/ 2 w 9"/>
                <a:gd name="T21" fmla="*/ 1 h 7"/>
                <a:gd name="T22" fmla="*/ 3 w 9"/>
                <a:gd name="T23" fmla="*/ 1 h 7"/>
                <a:gd name="T24" fmla="*/ 5 w 9"/>
                <a:gd name="T25" fmla="*/ 1 h 7"/>
                <a:gd name="T26" fmla="*/ 6 w 9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lnTo>
                    <a:pt x="8" y="3"/>
                  </a:lnTo>
                  <a:lnTo>
                    <a:pt x="7" y="4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6"/>
                  </a:lnTo>
                  <a:lnTo>
                    <a:pt x="3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0" name="Freeform 633">
              <a:extLst>
                <a:ext uri="{FF2B5EF4-FFF2-40B4-BE49-F238E27FC236}">
                  <a16:creationId xmlns:a16="http://schemas.microsoft.com/office/drawing/2014/main" id="{5098A54F-49D7-4AD1-A556-F4E83DD87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1679" y="9594606"/>
              <a:ext cx="159362" cy="203324"/>
            </a:xfrm>
            <a:custGeom>
              <a:avLst/>
              <a:gdLst>
                <a:gd name="T0" fmla="*/ 65 w 127"/>
                <a:gd name="T1" fmla="*/ 14 h 162"/>
                <a:gd name="T2" fmla="*/ 73 w 127"/>
                <a:gd name="T3" fmla="*/ 25 h 162"/>
                <a:gd name="T4" fmla="*/ 84 w 127"/>
                <a:gd name="T5" fmla="*/ 34 h 162"/>
                <a:gd name="T6" fmla="*/ 90 w 127"/>
                <a:gd name="T7" fmla="*/ 39 h 162"/>
                <a:gd name="T8" fmla="*/ 100 w 127"/>
                <a:gd name="T9" fmla="*/ 55 h 162"/>
                <a:gd name="T10" fmla="*/ 101 w 127"/>
                <a:gd name="T11" fmla="*/ 69 h 162"/>
                <a:gd name="T12" fmla="*/ 98 w 127"/>
                <a:gd name="T13" fmla="*/ 88 h 162"/>
                <a:gd name="T14" fmla="*/ 101 w 127"/>
                <a:gd name="T15" fmla="*/ 96 h 162"/>
                <a:gd name="T16" fmla="*/ 101 w 127"/>
                <a:gd name="T17" fmla="*/ 103 h 162"/>
                <a:gd name="T18" fmla="*/ 102 w 127"/>
                <a:gd name="T19" fmla="*/ 116 h 162"/>
                <a:gd name="T20" fmla="*/ 112 w 127"/>
                <a:gd name="T21" fmla="*/ 124 h 162"/>
                <a:gd name="T22" fmla="*/ 117 w 127"/>
                <a:gd name="T23" fmla="*/ 133 h 162"/>
                <a:gd name="T24" fmla="*/ 126 w 127"/>
                <a:gd name="T25" fmla="*/ 157 h 162"/>
                <a:gd name="T26" fmla="*/ 125 w 127"/>
                <a:gd name="T27" fmla="*/ 159 h 162"/>
                <a:gd name="T28" fmla="*/ 121 w 127"/>
                <a:gd name="T29" fmla="*/ 159 h 162"/>
                <a:gd name="T30" fmla="*/ 120 w 127"/>
                <a:gd name="T31" fmla="*/ 156 h 162"/>
                <a:gd name="T32" fmla="*/ 118 w 127"/>
                <a:gd name="T33" fmla="*/ 154 h 162"/>
                <a:gd name="T34" fmla="*/ 117 w 127"/>
                <a:gd name="T35" fmla="*/ 154 h 162"/>
                <a:gd name="T36" fmla="*/ 115 w 127"/>
                <a:gd name="T37" fmla="*/ 158 h 162"/>
                <a:gd name="T38" fmla="*/ 108 w 127"/>
                <a:gd name="T39" fmla="*/ 158 h 162"/>
                <a:gd name="T40" fmla="*/ 102 w 127"/>
                <a:gd name="T41" fmla="*/ 161 h 162"/>
                <a:gd name="T42" fmla="*/ 99 w 127"/>
                <a:gd name="T43" fmla="*/ 156 h 162"/>
                <a:gd name="T44" fmla="*/ 84 w 127"/>
                <a:gd name="T45" fmla="*/ 148 h 162"/>
                <a:gd name="T46" fmla="*/ 74 w 127"/>
                <a:gd name="T47" fmla="*/ 140 h 162"/>
                <a:gd name="T48" fmla="*/ 54 w 127"/>
                <a:gd name="T49" fmla="*/ 128 h 162"/>
                <a:gd name="T50" fmla="*/ 42 w 127"/>
                <a:gd name="T51" fmla="*/ 121 h 162"/>
                <a:gd name="T52" fmla="*/ 38 w 127"/>
                <a:gd name="T53" fmla="*/ 116 h 162"/>
                <a:gd name="T54" fmla="*/ 38 w 127"/>
                <a:gd name="T55" fmla="*/ 111 h 162"/>
                <a:gd name="T56" fmla="*/ 36 w 127"/>
                <a:gd name="T57" fmla="*/ 104 h 162"/>
                <a:gd name="T58" fmla="*/ 27 w 127"/>
                <a:gd name="T59" fmla="*/ 93 h 162"/>
                <a:gd name="T60" fmla="*/ 20 w 127"/>
                <a:gd name="T61" fmla="*/ 85 h 162"/>
                <a:gd name="T62" fmla="*/ 19 w 127"/>
                <a:gd name="T63" fmla="*/ 81 h 162"/>
                <a:gd name="T64" fmla="*/ 19 w 127"/>
                <a:gd name="T65" fmla="*/ 78 h 162"/>
                <a:gd name="T66" fmla="*/ 15 w 127"/>
                <a:gd name="T67" fmla="*/ 70 h 162"/>
                <a:gd name="T68" fmla="*/ 11 w 127"/>
                <a:gd name="T69" fmla="*/ 50 h 162"/>
                <a:gd name="T70" fmla="*/ 8 w 127"/>
                <a:gd name="T71" fmla="*/ 27 h 162"/>
                <a:gd name="T72" fmla="*/ 5 w 127"/>
                <a:gd name="T73" fmla="*/ 16 h 162"/>
                <a:gd name="T74" fmla="*/ 0 w 127"/>
                <a:gd name="T75" fmla="*/ 8 h 162"/>
                <a:gd name="T76" fmla="*/ 2 w 127"/>
                <a:gd name="T77" fmla="*/ 2 h 162"/>
                <a:gd name="T78" fmla="*/ 3 w 127"/>
                <a:gd name="T79" fmla="*/ 0 h 162"/>
                <a:gd name="T80" fmla="*/ 7 w 127"/>
                <a:gd name="T81" fmla="*/ 4 h 162"/>
                <a:gd name="T82" fmla="*/ 16 w 127"/>
                <a:gd name="T83" fmla="*/ 7 h 162"/>
                <a:gd name="T84" fmla="*/ 19 w 127"/>
                <a:gd name="T85" fmla="*/ 7 h 162"/>
                <a:gd name="T86" fmla="*/ 21 w 127"/>
                <a:gd name="T87" fmla="*/ 11 h 162"/>
                <a:gd name="T88" fmla="*/ 26 w 127"/>
                <a:gd name="T89" fmla="*/ 13 h 162"/>
                <a:gd name="T90" fmla="*/ 29 w 127"/>
                <a:gd name="T91" fmla="*/ 14 h 162"/>
                <a:gd name="T92" fmla="*/ 29 w 127"/>
                <a:gd name="T93" fmla="*/ 20 h 162"/>
                <a:gd name="T94" fmla="*/ 26 w 127"/>
                <a:gd name="T95" fmla="*/ 26 h 162"/>
                <a:gd name="T96" fmla="*/ 27 w 127"/>
                <a:gd name="T97" fmla="*/ 29 h 162"/>
                <a:gd name="T98" fmla="*/ 30 w 127"/>
                <a:gd name="T99" fmla="*/ 32 h 162"/>
                <a:gd name="T100" fmla="*/ 33 w 127"/>
                <a:gd name="T101" fmla="*/ 31 h 162"/>
                <a:gd name="T102" fmla="*/ 35 w 127"/>
                <a:gd name="T103" fmla="*/ 27 h 162"/>
                <a:gd name="T104" fmla="*/ 44 w 127"/>
                <a:gd name="T105" fmla="*/ 23 h 162"/>
                <a:gd name="T106" fmla="*/ 45 w 127"/>
                <a:gd name="T107" fmla="*/ 25 h 162"/>
                <a:gd name="T108" fmla="*/ 47 w 127"/>
                <a:gd name="T109" fmla="*/ 27 h 162"/>
                <a:gd name="T110" fmla="*/ 50 w 127"/>
                <a:gd name="T111" fmla="*/ 27 h 162"/>
                <a:gd name="T112" fmla="*/ 54 w 127"/>
                <a:gd name="T113" fmla="*/ 23 h 162"/>
                <a:gd name="T114" fmla="*/ 59 w 127"/>
                <a:gd name="T115" fmla="*/ 18 h 162"/>
                <a:gd name="T116" fmla="*/ 60 w 127"/>
                <a:gd name="T117" fmla="*/ 1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" h="162">
                  <a:moveTo>
                    <a:pt x="60" y="14"/>
                  </a:moveTo>
                  <a:lnTo>
                    <a:pt x="65" y="14"/>
                  </a:lnTo>
                  <a:lnTo>
                    <a:pt x="67" y="16"/>
                  </a:lnTo>
                  <a:lnTo>
                    <a:pt x="73" y="25"/>
                  </a:lnTo>
                  <a:lnTo>
                    <a:pt x="81" y="32"/>
                  </a:lnTo>
                  <a:lnTo>
                    <a:pt x="84" y="34"/>
                  </a:lnTo>
                  <a:lnTo>
                    <a:pt x="87" y="35"/>
                  </a:lnTo>
                  <a:lnTo>
                    <a:pt x="90" y="39"/>
                  </a:lnTo>
                  <a:lnTo>
                    <a:pt x="93" y="43"/>
                  </a:lnTo>
                  <a:lnTo>
                    <a:pt x="100" y="55"/>
                  </a:lnTo>
                  <a:lnTo>
                    <a:pt x="101" y="61"/>
                  </a:lnTo>
                  <a:lnTo>
                    <a:pt x="101" y="69"/>
                  </a:lnTo>
                  <a:lnTo>
                    <a:pt x="100" y="82"/>
                  </a:lnTo>
                  <a:lnTo>
                    <a:pt x="98" y="88"/>
                  </a:lnTo>
                  <a:lnTo>
                    <a:pt x="98" y="91"/>
                  </a:lnTo>
                  <a:lnTo>
                    <a:pt x="101" y="96"/>
                  </a:lnTo>
                  <a:lnTo>
                    <a:pt x="100" y="100"/>
                  </a:lnTo>
                  <a:lnTo>
                    <a:pt x="101" y="103"/>
                  </a:lnTo>
                  <a:lnTo>
                    <a:pt x="101" y="113"/>
                  </a:lnTo>
                  <a:lnTo>
                    <a:pt x="102" y="116"/>
                  </a:lnTo>
                  <a:lnTo>
                    <a:pt x="104" y="118"/>
                  </a:lnTo>
                  <a:lnTo>
                    <a:pt x="112" y="124"/>
                  </a:lnTo>
                  <a:lnTo>
                    <a:pt x="112" y="126"/>
                  </a:lnTo>
                  <a:lnTo>
                    <a:pt x="117" y="133"/>
                  </a:lnTo>
                  <a:lnTo>
                    <a:pt x="124" y="149"/>
                  </a:lnTo>
                  <a:lnTo>
                    <a:pt x="126" y="157"/>
                  </a:lnTo>
                  <a:lnTo>
                    <a:pt x="126" y="159"/>
                  </a:lnTo>
                  <a:lnTo>
                    <a:pt x="125" y="159"/>
                  </a:lnTo>
                  <a:lnTo>
                    <a:pt x="123" y="160"/>
                  </a:lnTo>
                  <a:lnTo>
                    <a:pt x="121" y="159"/>
                  </a:lnTo>
                  <a:lnTo>
                    <a:pt x="120" y="158"/>
                  </a:lnTo>
                  <a:lnTo>
                    <a:pt x="120" y="156"/>
                  </a:lnTo>
                  <a:lnTo>
                    <a:pt x="120" y="155"/>
                  </a:lnTo>
                  <a:lnTo>
                    <a:pt x="118" y="154"/>
                  </a:lnTo>
                  <a:lnTo>
                    <a:pt x="117" y="153"/>
                  </a:lnTo>
                  <a:lnTo>
                    <a:pt x="117" y="154"/>
                  </a:lnTo>
                  <a:lnTo>
                    <a:pt x="117" y="158"/>
                  </a:lnTo>
                  <a:lnTo>
                    <a:pt x="115" y="158"/>
                  </a:lnTo>
                  <a:lnTo>
                    <a:pt x="112" y="157"/>
                  </a:lnTo>
                  <a:lnTo>
                    <a:pt x="108" y="158"/>
                  </a:lnTo>
                  <a:lnTo>
                    <a:pt x="104" y="161"/>
                  </a:lnTo>
                  <a:lnTo>
                    <a:pt x="102" y="161"/>
                  </a:lnTo>
                  <a:lnTo>
                    <a:pt x="100" y="158"/>
                  </a:lnTo>
                  <a:lnTo>
                    <a:pt x="99" y="156"/>
                  </a:lnTo>
                  <a:lnTo>
                    <a:pt x="98" y="155"/>
                  </a:lnTo>
                  <a:lnTo>
                    <a:pt x="84" y="148"/>
                  </a:lnTo>
                  <a:lnTo>
                    <a:pt x="79" y="145"/>
                  </a:lnTo>
                  <a:lnTo>
                    <a:pt x="74" y="140"/>
                  </a:lnTo>
                  <a:lnTo>
                    <a:pt x="61" y="134"/>
                  </a:lnTo>
                  <a:lnTo>
                    <a:pt x="54" y="128"/>
                  </a:lnTo>
                  <a:lnTo>
                    <a:pt x="50" y="124"/>
                  </a:lnTo>
                  <a:lnTo>
                    <a:pt x="42" y="121"/>
                  </a:lnTo>
                  <a:lnTo>
                    <a:pt x="39" y="117"/>
                  </a:lnTo>
                  <a:lnTo>
                    <a:pt x="38" y="116"/>
                  </a:lnTo>
                  <a:lnTo>
                    <a:pt x="36" y="115"/>
                  </a:lnTo>
                  <a:lnTo>
                    <a:pt x="38" y="111"/>
                  </a:lnTo>
                  <a:lnTo>
                    <a:pt x="37" y="107"/>
                  </a:lnTo>
                  <a:lnTo>
                    <a:pt x="36" y="104"/>
                  </a:lnTo>
                  <a:lnTo>
                    <a:pt x="30" y="97"/>
                  </a:lnTo>
                  <a:lnTo>
                    <a:pt x="27" y="93"/>
                  </a:lnTo>
                  <a:lnTo>
                    <a:pt x="22" y="88"/>
                  </a:lnTo>
                  <a:lnTo>
                    <a:pt x="20" y="85"/>
                  </a:lnTo>
                  <a:lnTo>
                    <a:pt x="18" y="82"/>
                  </a:lnTo>
                  <a:lnTo>
                    <a:pt x="19" y="81"/>
                  </a:lnTo>
                  <a:lnTo>
                    <a:pt x="20" y="80"/>
                  </a:lnTo>
                  <a:lnTo>
                    <a:pt x="19" y="78"/>
                  </a:lnTo>
                  <a:lnTo>
                    <a:pt x="16" y="74"/>
                  </a:lnTo>
                  <a:lnTo>
                    <a:pt x="15" y="70"/>
                  </a:lnTo>
                  <a:lnTo>
                    <a:pt x="15" y="61"/>
                  </a:lnTo>
                  <a:lnTo>
                    <a:pt x="11" y="50"/>
                  </a:lnTo>
                  <a:lnTo>
                    <a:pt x="7" y="33"/>
                  </a:lnTo>
                  <a:lnTo>
                    <a:pt x="8" y="27"/>
                  </a:lnTo>
                  <a:lnTo>
                    <a:pt x="7" y="21"/>
                  </a:lnTo>
                  <a:lnTo>
                    <a:pt x="5" y="16"/>
                  </a:lnTo>
                  <a:lnTo>
                    <a:pt x="2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14" y="6"/>
                  </a:lnTo>
                  <a:lnTo>
                    <a:pt x="16" y="7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3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20"/>
                  </a:lnTo>
                  <a:lnTo>
                    <a:pt x="29" y="22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7" y="29"/>
                  </a:lnTo>
                  <a:lnTo>
                    <a:pt x="29" y="31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3" y="31"/>
                  </a:lnTo>
                  <a:lnTo>
                    <a:pt x="34" y="29"/>
                  </a:lnTo>
                  <a:lnTo>
                    <a:pt x="35" y="27"/>
                  </a:lnTo>
                  <a:lnTo>
                    <a:pt x="39" y="26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5" y="25"/>
                  </a:lnTo>
                  <a:lnTo>
                    <a:pt x="46" y="27"/>
                  </a:lnTo>
                  <a:lnTo>
                    <a:pt x="47" y="27"/>
                  </a:lnTo>
                  <a:lnTo>
                    <a:pt x="49" y="28"/>
                  </a:lnTo>
                  <a:lnTo>
                    <a:pt x="50" y="27"/>
                  </a:lnTo>
                  <a:lnTo>
                    <a:pt x="53" y="26"/>
                  </a:lnTo>
                  <a:lnTo>
                    <a:pt x="54" y="23"/>
                  </a:lnTo>
                  <a:lnTo>
                    <a:pt x="55" y="22"/>
                  </a:lnTo>
                  <a:lnTo>
                    <a:pt x="59" y="18"/>
                  </a:lnTo>
                  <a:lnTo>
                    <a:pt x="59" y="15"/>
                  </a:lnTo>
                  <a:lnTo>
                    <a:pt x="60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1" name="Freeform 634">
              <a:extLst>
                <a:ext uri="{FF2B5EF4-FFF2-40B4-BE49-F238E27FC236}">
                  <a16:creationId xmlns:a16="http://schemas.microsoft.com/office/drawing/2014/main" id="{82D58207-174C-4D9B-8552-4F9AE148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3372" y="9578122"/>
              <a:ext cx="368180" cy="230798"/>
            </a:xfrm>
            <a:custGeom>
              <a:avLst/>
              <a:gdLst>
                <a:gd name="T0" fmla="*/ 221 w 294"/>
                <a:gd name="T1" fmla="*/ 80 h 185"/>
                <a:gd name="T2" fmla="*/ 208 w 294"/>
                <a:gd name="T3" fmla="*/ 81 h 185"/>
                <a:gd name="T4" fmla="*/ 192 w 294"/>
                <a:gd name="T5" fmla="*/ 80 h 185"/>
                <a:gd name="T6" fmla="*/ 183 w 294"/>
                <a:gd name="T7" fmla="*/ 91 h 185"/>
                <a:gd name="T8" fmla="*/ 180 w 294"/>
                <a:gd name="T9" fmla="*/ 109 h 185"/>
                <a:gd name="T10" fmla="*/ 176 w 294"/>
                <a:gd name="T11" fmla="*/ 120 h 185"/>
                <a:gd name="T12" fmla="*/ 167 w 294"/>
                <a:gd name="T13" fmla="*/ 127 h 185"/>
                <a:gd name="T14" fmla="*/ 170 w 294"/>
                <a:gd name="T15" fmla="*/ 133 h 185"/>
                <a:gd name="T16" fmla="*/ 158 w 294"/>
                <a:gd name="T17" fmla="*/ 143 h 185"/>
                <a:gd name="T18" fmla="*/ 159 w 294"/>
                <a:gd name="T19" fmla="*/ 152 h 185"/>
                <a:gd name="T20" fmla="*/ 154 w 294"/>
                <a:gd name="T21" fmla="*/ 162 h 185"/>
                <a:gd name="T22" fmla="*/ 138 w 294"/>
                <a:gd name="T23" fmla="*/ 167 h 185"/>
                <a:gd name="T24" fmla="*/ 123 w 294"/>
                <a:gd name="T25" fmla="*/ 173 h 185"/>
                <a:gd name="T26" fmla="*/ 104 w 294"/>
                <a:gd name="T27" fmla="*/ 167 h 185"/>
                <a:gd name="T28" fmla="*/ 84 w 294"/>
                <a:gd name="T29" fmla="*/ 165 h 185"/>
                <a:gd name="T30" fmla="*/ 72 w 294"/>
                <a:gd name="T31" fmla="*/ 177 h 185"/>
                <a:gd name="T32" fmla="*/ 58 w 294"/>
                <a:gd name="T33" fmla="*/ 180 h 185"/>
                <a:gd name="T34" fmla="*/ 29 w 294"/>
                <a:gd name="T35" fmla="*/ 184 h 185"/>
                <a:gd name="T36" fmla="*/ 13 w 294"/>
                <a:gd name="T37" fmla="*/ 172 h 185"/>
                <a:gd name="T38" fmla="*/ 3 w 294"/>
                <a:gd name="T39" fmla="*/ 157 h 185"/>
                <a:gd name="T40" fmla="*/ 5 w 294"/>
                <a:gd name="T41" fmla="*/ 154 h 185"/>
                <a:gd name="T42" fmla="*/ 24 w 294"/>
                <a:gd name="T43" fmla="*/ 158 h 185"/>
                <a:gd name="T44" fmla="*/ 47 w 294"/>
                <a:gd name="T45" fmla="*/ 168 h 185"/>
                <a:gd name="T46" fmla="*/ 45 w 294"/>
                <a:gd name="T47" fmla="*/ 161 h 185"/>
                <a:gd name="T48" fmla="*/ 52 w 294"/>
                <a:gd name="T49" fmla="*/ 146 h 185"/>
                <a:gd name="T50" fmla="*/ 54 w 294"/>
                <a:gd name="T51" fmla="*/ 139 h 185"/>
                <a:gd name="T52" fmla="*/ 59 w 294"/>
                <a:gd name="T53" fmla="*/ 128 h 185"/>
                <a:gd name="T54" fmla="*/ 104 w 294"/>
                <a:gd name="T55" fmla="*/ 115 h 185"/>
                <a:gd name="T56" fmla="*/ 132 w 294"/>
                <a:gd name="T57" fmla="*/ 83 h 185"/>
                <a:gd name="T58" fmla="*/ 136 w 294"/>
                <a:gd name="T59" fmla="*/ 72 h 185"/>
                <a:gd name="T60" fmla="*/ 143 w 294"/>
                <a:gd name="T61" fmla="*/ 80 h 185"/>
                <a:gd name="T62" fmla="*/ 152 w 294"/>
                <a:gd name="T63" fmla="*/ 89 h 185"/>
                <a:gd name="T64" fmla="*/ 158 w 294"/>
                <a:gd name="T65" fmla="*/ 82 h 185"/>
                <a:gd name="T66" fmla="*/ 158 w 294"/>
                <a:gd name="T67" fmla="*/ 70 h 185"/>
                <a:gd name="T68" fmla="*/ 165 w 294"/>
                <a:gd name="T69" fmla="*/ 66 h 185"/>
                <a:gd name="T70" fmla="*/ 173 w 294"/>
                <a:gd name="T71" fmla="*/ 80 h 185"/>
                <a:gd name="T72" fmla="*/ 170 w 294"/>
                <a:gd name="T73" fmla="*/ 64 h 185"/>
                <a:gd name="T74" fmla="*/ 182 w 294"/>
                <a:gd name="T75" fmla="*/ 54 h 185"/>
                <a:gd name="T76" fmla="*/ 184 w 294"/>
                <a:gd name="T77" fmla="*/ 43 h 185"/>
                <a:gd name="T78" fmla="*/ 197 w 294"/>
                <a:gd name="T79" fmla="*/ 33 h 185"/>
                <a:gd name="T80" fmla="*/ 218 w 294"/>
                <a:gd name="T81" fmla="*/ 0 h 185"/>
                <a:gd name="T82" fmla="*/ 219 w 294"/>
                <a:gd name="T83" fmla="*/ 12 h 185"/>
                <a:gd name="T84" fmla="*/ 233 w 294"/>
                <a:gd name="T85" fmla="*/ 2 h 185"/>
                <a:gd name="T86" fmla="*/ 244 w 294"/>
                <a:gd name="T87" fmla="*/ 14 h 185"/>
                <a:gd name="T88" fmla="*/ 245 w 294"/>
                <a:gd name="T89" fmla="*/ 28 h 185"/>
                <a:gd name="T90" fmla="*/ 255 w 294"/>
                <a:gd name="T91" fmla="*/ 28 h 185"/>
                <a:gd name="T92" fmla="*/ 255 w 294"/>
                <a:gd name="T93" fmla="*/ 39 h 185"/>
                <a:gd name="T94" fmla="*/ 269 w 294"/>
                <a:gd name="T95" fmla="*/ 37 h 185"/>
                <a:gd name="T96" fmla="*/ 285 w 294"/>
                <a:gd name="T97" fmla="*/ 47 h 185"/>
                <a:gd name="T98" fmla="*/ 293 w 294"/>
                <a:gd name="T99" fmla="*/ 53 h 185"/>
                <a:gd name="T100" fmla="*/ 272 w 294"/>
                <a:gd name="T101" fmla="*/ 61 h 185"/>
                <a:gd name="T102" fmla="*/ 273 w 294"/>
                <a:gd name="T103" fmla="*/ 75 h 185"/>
                <a:gd name="T104" fmla="*/ 262 w 294"/>
                <a:gd name="T105" fmla="*/ 81 h 185"/>
                <a:gd name="T106" fmla="*/ 245 w 294"/>
                <a:gd name="T107" fmla="*/ 8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4" h="185">
                  <a:moveTo>
                    <a:pt x="243" y="85"/>
                  </a:moveTo>
                  <a:lnTo>
                    <a:pt x="241" y="85"/>
                  </a:lnTo>
                  <a:lnTo>
                    <a:pt x="239" y="84"/>
                  </a:lnTo>
                  <a:lnTo>
                    <a:pt x="233" y="81"/>
                  </a:lnTo>
                  <a:lnTo>
                    <a:pt x="228" y="80"/>
                  </a:lnTo>
                  <a:lnTo>
                    <a:pt x="221" y="80"/>
                  </a:lnTo>
                  <a:lnTo>
                    <a:pt x="216" y="80"/>
                  </a:lnTo>
                  <a:lnTo>
                    <a:pt x="214" y="80"/>
                  </a:lnTo>
                  <a:lnTo>
                    <a:pt x="212" y="80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08" y="81"/>
                  </a:lnTo>
                  <a:lnTo>
                    <a:pt x="206" y="80"/>
                  </a:lnTo>
                  <a:lnTo>
                    <a:pt x="205" y="80"/>
                  </a:lnTo>
                  <a:lnTo>
                    <a:pt x="202" y="79"/>
                  </a:lnTo>
                  <a:lnTo>
                    <a:pt x="199" y="80"/>
                  </a:lnTo>
                  <a:lnTo>
                    <a:pt x="195" y="82"/>
                  </a:lnTo>
                  <a:lnTo>
                    <a:pt x="192" y="80"/>
                  </a:lnTo>
                  <a:lnTo>
                    <a:pt x="191" y="80"/>
                  </a:lnTo>
                  <a:lnTo>
                    <a:pt x="190" y="80"/>
                  </a:lnTo>
                  <a:lnTo>
                    <a:pt x="188" y="83"/>
                  </a:lnTo>
                  <a:lnTo>
                    <a:pt x="185" y="84"/>
                  </a:lnTo>
                  <a:lnTo>
                    <a:pt x="184" y="88"/>
                  </a:lnTo>
                  <a:lnTo>
                    <a:pt x="183" y="91"/>
                  </a:lnTo>
                  <a:lnTo>
                    <a:pt x="182" y="92"/>
                  </a:lnTo>
                  <a:lnTo>
                    <a:pt x="181" y="98"/>
                  </a:lnTo>
                  <a:lnTo>
                    <a:pt x="181" y="101"/>
                  </a:lnTo>
                  <a:lnTo>
                    <a:pt x="182" y="105"/>
                  </a:lnTo>
                  <a:lnTo>
                    <a:pt x="182" y="106"/>
                  </a:lnTo>
                  <a:lnTo>
                    <a:pt x="180" y="109"/>
                  </a:lnTo>
                  <a:lnTo>
                    <a:pt x="180" y="110"/>
                  </a:lnTo>
                  <a:lnTo>
                    <a:pt x="180" y="114"/>
                  </a:lnTo>
                  <a:lnTo>
                    <a:pt x="180" y="115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6" y="120"/>
                  </a:lnTo>
                  <a:lnTo>
                    <a:pt x="174" y="121"/>
                  </a:lnTo>
                  <a:lnTo>
                    <a:pt x="172" y="119"/>
                  </a:lnTo>
                  <a:lnTo>
                    <a:pt x="170" y="121"/>
                  </a:lnTo>
                  <a:lnTo>
                    <a:pt x="169" y="123"/>
                  </a:lnTo>
                  <a:lnTo>
                    <a:pt x="167" y="125"/>
                  </a:lnTo>
                  <a:lnTo>
                    <a:pt x="167" y="127"/>
                  </a:lnTo>
                  <a:lnTo>
                    <a:pt x="167" y="127"/>
                  </a:lnTo>
                  <a:lnTo>
                    <a:pt x="167" y="129"/>
                  </a:lnTo>
                  <a:lnTo>
                    <a:pt x="167" y="130"/>
                  </a:lnTo>
                  <a:lnTo>
                    <a:pt x="167" y="131"/>
                  </a:lnTo>
                  <a:lnTo>
                    <a:pt x="169" y="132"/>
                  </a:lnTo>
                  <a:lnTo>
                    <a:pt x="170" y="133"/>
                  </a:lnTo>
                  <a:lnTo>
                    <a:pt x="170" y="135"/>
                  </a:lnTo>
                  <a:lnTo>
                    <a:pt x="169" y="135"/>
                  </a:lnTo>
                  <a:lnTo>
                    <a:pt x="167" y="137"/>
                  </a:lnTo>
                  <a:lnTo>
                    <a:pt x="164" y="140"/>
                  </a:lnTo>
                  <a:lnTo>
                    <a:pt x="160" y="142"/>
                  </a:lnTo>
                  <a:lnTo>
                    <a:pt x="158" y="143"/>
                  </a:lnTo>
                  <a:lnTo>
                    <a:pt x="158" y="144"/>
                  </a:lnTo>
                  <a:lnTo>
                    <a:pt x="158" y="145"/>
                  </a:lnTo>
                  <a:lnTo>
                    <a:pt x="158" y="149"/>
                  </a:lnTo>
                  <a:lnTo>
                    <a:pt x="159" y="150"/>
                  </a:lnTo>
                  <a:lnTo>
                    <a:pt x="159" y="151"/>
                  </a:lnTo>
                  <a:lnTo>
                    <a:pt x="159" y="152"/>
                  </a:lnTo>
                  <a:lnTo>
                    <a:pt x="159" y="154"/>
                  </a:lnTo>
                  <a:lnTo>
                    <a:pt x="157" y="154"/>
                  </a:lnTo>
                  <a:lnTo>
                    <a:pt x="156" y="155"/>
                  </a:lnTo>
                  <a:lnTo>
                    <a:pt x="155" y="156"/>
                  </a:lnTo>
                  <a:lnTo>
                    <a:pt x="154" y="160"/>
                  </a:lnTo>
                  <a:lnTo>
                    <a:pt x="154" y="162"/>
                  </a:lnTo>
                  <a:lnTo>
                    <a:pt x="151" y="165"/>
                  </a:lnTo>
                  <a:lnTo>
                    <a:pt x="151" y="167"/>
                  </a:lnTo>
                  <a:lnTo>
                    <a:pt x="150" y="167"/>
                  </a:lnTo>
                  <a:lnTo>
                    <a:pt x="146" y="165"/>
                  </a:lnTo>
                  <a:lnTo>
                    <a:pt x="143" y="166"/>
                  </a:lnTo>
                  <a:lnTo>
                    <a:pt x="138" y="167"/>
                  </a:lnTo>
                  <a:lnTo>
                    <a:pt x="134" y="167"/>
                  </a:lnTo>
                  <a:lnTo>
                    <a:pt x="132" y="167"/>
                  </a:lnTo>
                  <a:lnTo>
                    <a:pt x="129" y="169"/>
                  </a:lnTo>
                  <a:lnTo>
                    <a:pt x="128" y="171"/>
                  </a:lnTo>
                  <a:lnTo>
                    <a:pt x="125" y="173"/>
                  </a:lnTo>
                  <a:lnTo>
                    <a:pt x="123" y="173"/>
                  </a:lnTo>
                  <a:lnTo>
                    <a:pt x="120" y="171"/>
                  </a:lnTo>
                  <a:lnTo>
                    <a:pt x="118" y="171"/>
                  </a:lnTo>
                  <a:lnTo>
                    <a:pt x="115" y="170"/>
                  </a:lnTo>
                  <a:lnTo>
                    <a:pt x="108" y="168"/>
                  </a:lnTo>
                  <a:lnTo>
                    <a:pt x="106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4" y="165"/>
                  </a:lnTo>
                  <a:lnTo>
                    <a:pt x="104" y="164"/>
                  </a:lnTo>
                  <a:lnTo>
                    <a:pt x="102" y="163"/>
                  </a:lnTo>
                  <a:lnTo>
                    <a:pt x="89" y="163"/>
                  </a:lnTo>
                  <a:lnTo>
                    <a:pt x="84" y="165"/>
                  </a:lnTo>
                  <a:lnTo>
                    <a:pt x="82" y="166"/>
                  </a:lnTo>
                  <a:lnTo>
                    <a:pt x="80" y="167"/>
                  </a:lnTo>
                  <a:lnTo>
                    <a:pt x="79" y="170"/>
                  </a:lnTo>
                  <a:lnTo>
                    <a:pt x="78" y="173"/>
                  </a:lnTo>
                  <a:lnTo>
                    <a:pt x="76" y="176"/>
                  </a:lnTo>
                  <a:lnTo>
                    <a:pt x="72" y="177"/>
                  </a:lnTo>
                  <a:lnTo>
                    <a:pt x="68" y="180"/>
                  </a:lnTo>
                  <a:lnTo>
                    <a:pt x="67" y="180"/>
                  </a:lnTo>
                  <a:lnTo>
                    <a:pt x="65" y="180"/>
                  </a:lnTo>
                  <a:lnTo>
                    <a:pt x="62" y="179"/>
                  </a:lnTo>
                  <a:lnTo>
                    <a:pt x="60" y="180"/>
                  </a:lnTo>
                  <a:lnTo>
                    <a:pt x="58" y="180"/>
                  </a:lnTo>
                  <a:lnTo>
                    <a:pt x="52" y="179"/>
                  </a:lnTo>
                  <a:lnTo>
                    <a:pt x="47" y="179"/>
                  </a:lnTo>
                  <a:lnTo>
                    <a:pt x="44" y="179"/>
                  </a:lnTo>
                  <a:lnTo>
                    <a:pt x="42" y="180"/>
                  </a:lnTo>
                  <a:lnTo>
                    <a:pt x="32" y="184"/>
                  </a:lnTo>
                  <a:lnTo>
                    <a:pt x="29" y="184"/>
                  </a:lnTo>
                  <a:lnTo>
                    <a:pt x="28" y="184"/>
                  </a:lnTo>
                  <a:lnTo>
                    <a:pt x="26" y="182"/>
                  </a:lnTo>
                  <a:lnTo>
                    <a:pt x="23" y="180"/>
                  </a:lnTo>
                  <a:lnTo>
                    <a:pt x="17" y="174"/>
                  </a:lnTo>
                  <a:lnTo>
                    <a:pt x="15" y="173"/>
                  </a:lnTo>
                  <a:lnTo>
                    <a:pt x="13" y="172"/>
                  </a:lnTo>
                  <a:lnTo>
                    <a:pt x="12" y="170"/>
                  </a:lnTo>
                  <a:lnTo>
                    <a:pt x="10" y="168"/>
                  </a:lnTo>
                  <a:lnTo>
                    <a:pt x="8" y="167"/>
                  </a:lnTo>
                  <a:lnTo>
                    <a:pt x="6" y="165"/>
                  </a:lnTo>
                  <a:lnTo>
                    <a:pt x="3" y="162"/>
                  </a:lnTo>
                  <a:lnTo>
                    <a:pt x="3" y="157"/>
                  </a:lnTo>
                  <a:lnTo>
                    <a:pt x="1" y="156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2" y="150"/>
                  </a:lnTo>
                  <a:lnTo>
                    <a:pt x="5" y="154"/>
                  </a:lnTo>
                  <a:lnTo>
                    <a:pt x="5" y="154"/>
                  </a:lnTo>
                  <a:lnTo>
                    <a:pt x="10" y="157"/>
                  </a:lnTo>
                  <a:lnTo>
                    <a:pt x="13" y="158"/>
                  </a:lnTo>
                  <a:lnTo>
                    <a:pt x="17" y="159"/>
                  </a:lnTo>
                  <a:lnTo>
                    <a:pt x="21" y="159"/>
                  </a:lnTo>
                  <a:lnTo>
                    <a:pt x="22" y="159"/>
                  </a:lnTo>
                  <a:lnTo>
                    <a:pt x="24" y="158"/>
                  </a:lnTo>
                  <a:lnTo>
                    <a:pt x="26" y="159"/>
                  </a:lnTo>
                  <a:lnTo>
                    <a:pt x="34" y="164"/>
                  </a:lnTo>
                  <a:lnTo>
                    <a:pt x="37" y="165"/>
                  </a:lnTo>
                  <a:lnTo>
                    <a:pt x="41" y="164"/>
                  </a:lnTo>
                  <a:lnTo>
                    <a:pt x="42" y="165"/>
                  </a:lnTo>
                  <a:lnTo>
                    <a:pt x="47" y="168"/>
                  </a:lnTo>
                  <a:lnTo>
                    <a:pt x="48" y="168"/>
                  </a:lnTo>
                  <a:lnTo>
                    <a:pt x="50" y="168"/>
                  </a:lnTo>
                  <a:lnTo>
                    <a:pt x="47" y="167"/>
                  </a:lnTo>
                  <a:lnTo>
                    <a:pt x="45" y="166"/>
                  </a:lnTo>
                  <a:lnTo>
                    <a:pt x="45" y="163"/>
                  </a:lnTo>
                  <a:lnTo>
                    <a:pt x="45" y="161"/>
                  </a:lnTo>
                  <a:lnTo>
                    <a:pt x="47" y="160"/>
                  </a:lnTo>
                  <a:lnTo>
                    <a:pt x="49" y="158"/>
                  </a:lnTo>
                  <a:lnTo>
                    <a:pt x="49" y="153"/>
                  </a:lnTo>
                  <a:lnTo>
                    <a:pt x="50" y="151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0" y="145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1" y="137"/>
                  </a:lnTo>
                  <a:lnTo>
                    <a:pt x="53" y="138"/>
                  </a:lnTo>
                  <a:lnTo>
                    <a:pt x="54" y="139"/>
                  </a:lnTo>
                  <a:lnTo>
                    <a:pt x="56" y="139"/>
                  </a:lnTo>
                  <a:lnTo>
                    <a:pt x="57" y="139"/>
                  </a:lnTo>
                  <a:lnTo>
                    <a:pt x="57" y="138"/>
                  </a:lnTo>
                  <a:lnTo>
                    <a:pt x="57" y="135"/>
                  </a:lnTo>
                  <a:lnTo>
                    <a:pt x="57" y="131"/>
                  </a:lnTo>
                  <a:lnTo>
                    <a:pt x="59" y="128"/>
                  </a:lnTo>
                  <a:lnTo>
                    <a:pt x="63" y="126"/>
                  </a:lnTo>
                  <a:lnTo>
                    <a:pt x="66" y="124"/>
                  </a:lnTo>
                  <a:lnTo>
                    <a:pt x="77" y="122"/>
                  </a:lnTo>
                  <a:lnTo>
                    <a:pt x="96" y="118"/>
                  </a:lnTo>
                  <a:lnTo>
                    <a:pt x="102" y="116"/>
                  </a:lnTo>
                  <a:lnTo>
                    <a:pt x="104" y="115"/>
                  </a:lnTo>
                  <a:lnTo>
                    <a:pt x="106" y="114"/>
                  </a:lnTo>
                  <a:lnTo>
                    <a:pt x="108" y="110"/>
                  </a:lnTo>
                  <a:lnTo>
                    <a:pt x="114" y="104"/>
                  </a:lnTo>
                  <a:lnTo>
                    <a:pt x="118" y="98"/>
                  </a:lnTo>
                  <a:lnTo>
                    <a:pt x="126" y="90"/>
                  </a:lnTo>
                  <a:lnTo>
                    <a:pt x="132" y="83"/>
                  </a:lnTo>
                  <a:lnTo>
                    <a:pt x="133" y="82"/>
                  </a:lnTo>
                  <a:lnTo>
                    <a:pt x="134" y="77"/>
                  </a:lnTo>
                  <a:lnTo>
                    <a:pt x="134" y="75"/>
                  </a:lnTo>
                  <a:lnTo>
                    <a:pt x="134" y="74"/>
                  </a:lnTo>
                  <a:lnTo>
                    <a:pt x="135" y="73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7" y="73"/>
                  </a:lnTo>
                  <a:lnTo>
                    <a:pt x="140" y="74"/>
                  </a:lnTo>
                  <a:lnTo>
                    <a:pt x="141" y="76"/>
                  </a:lnTo>
                  <a:lnTo>
                    <a:pt x="142" y="78"/>
                  </a:lnTo>
                  <a:lnTo>
                    <a:pt x="143" y="80"/>
                  </a:lnTo>
                  <a:lnTo>
                    <a:pt x="143" y="81"/>
                  </a:lnTo>
                  <a:lnTo>
                    <a:pt x="144" y="82"/>
                  </a:lnTo>
                  <a:lnTo>
                    <a:pt x="147" y="83"/>
                  </a:lnTo>
                  <a:lnTo>
                    <a:pt x="148" y="84"/>
                  </a:lnTo>
                  <a:lnTo>
                    <a:pt x="150" y="87"/>
                  </a:lnTo>
                  <a:lnTo>
                    <a:pt x="152" y="89"/>
                  </a:lnTo>
                  <a:lnTo>
                    <a:pt x="153" y="89"/>
                  </a:lnTo>
                  <a:lnTo>
                    <a:pt x="154" y="89"/>
                  </a:lnTo>
                  <a:lnTo>
                    <a:pt x="156" y="87"/>
                  </a:lnTo>
                  <a:lnTo>
                    <a:pt x="158" y="85"/>
                  </a:lnTo>
                  <a:lnTo>
                    <a:pt x="159" y="82"/>
                  </a:lnTo>
                  <a:lnTo>
                    <a:pt x="158" y="82"/>
                  </a:lnTo>
                  <a:lnTo>
                    <a:pt x="159" y="80"/>
                  </a:lnTo>
                  <a:lnTo>
                    <a:pt x="160" y="78"/>
                  </a:lnTo>
                  <a:lnTo>
                    <a:pt x="159" y="77"/>
                  </a:lnTo>
                  <a:lnTo>
                    <a:pt x="158" y="76"/>
                  </a:lnTo>
                  <a:lnTo>
                    <a:pt x="158" y="74"/>
                  </a:lnTo>
                  <a:lnTo>
                    <a:pt x="158" y="70"/>
                  </a:lnTo>
                  <a:lnTo>
                    <a:pt x="157" y="69"/>
                  </a:lnTo>
                  <a:lnTo>
                    <a:pt x="158" y="67"/>
                  </a:lnTo>
                  <a:lnTo>
                    <a:pt x="160" y="66"/>
                  </a:lnTo>
                  <a:lnTo>
                    <a:pt x="163" y="64"/>
                  </a:lnTo>
                  <a:lnTo>
                    <a:pt x="165" y="63"/>
                  </a:lnTo>
                  <a:lnTo>
                    <a:pt x="165" y="66"/>
                  </a:lnTo>
                  <a:lnTo>
                    <a:pt x="165" y="69"/>
                  </a:lnTo>
                  <a:lnTo>
                    <a:pt x="166" y="72"/>
                  </a:lnTo>
                  <a:lnTo>
                    <a:pt x="168" y="78"/>
                  </a:lnTo>
                  <a:lnTo>
                    <a:pt x="170" y="79"/>
                  </a:lnTo>
                  <a:lnTo>
                    <a:pt x="172" y="80"/>
                  </a:lnTo>
                  <a:lnTo>
                    <a:pt x="173" y="80"/>
                  </a:lnTo>
                  <a:lnTo>
                    <a:pt x="174" y="79"/>
                  </a:lnTo>
                  <a:lnTo>
                    <a:pt x="175" y="78"/>
                  </a:lnTo>
                  <a:lnTo>
                    <a:pt x="173" y="77"/>
                  </a:lnTo>
                  <a:lnTo>
                    <a:pt x="173" y="71"/>
                  </a:lnTo>
                  <a:lnTo>
                    <a:pt x="171" y="67"/>
                  </a:lnTo>
                  <a:lnTo>
                    <a:pt x="170" y="64"/>
                  </a:lnTo>
                  <a:lnTo>
                    <a:pt x="169" y="63"/>
                  </a:lnTo>
                  <a:lnTo>
                    <a:pt x="176" y="62"/>
                  </a:lnTo>
                  <a:lnTo>
                    <a:pt x="178" y="61"/>
                  </a:lnTo>
                  <a:lnTo>
                    <a:pt x="180" y="59"/>
                  </a:lnTo>
                  <a:lnTo>
                    <a:pt x="181" y="57"/>
                  </a:lnTo>
                  <a:lnTo>
                    <a:pt x="182" y="54"/>
                  </a:lnTo>
                  <a:lnTo>
                    <a:pt x="179" y="52"/>
                  </a:lnTo>
                  <a:lnTo>
                    <a:pt x="178" y="50"/>
                  </a:lnTo>
                  <a:lnTo>
                    <a:pt x="177" y="48"/>
                  </a:lnTo>
                  <a:lnTo>
                    <a:pt x="181" y="43"/>
                  </a:lnTo>
                  <a:lnTo>
                    <a:pt x="183" y="42"/>
                  </a:lnTo>
                  <a:lnTo>
                    <a:pt x="184" y="43"/>
                  </a:lnTo>
                  <a:lnTo>
                    <a:pt x="186" y="44"/>
                  </a:lnTo>
                  <a:lnTo>
                    <a:pt x="187" y="44"/>
                  </a:lnTo>
                  <a:lnTo>
                    <a:pt x="189" y="44"/>
                  </a:lnTo>
                  <a:lnTo>
                    <a:pt x="191" y="42"/>
                  </a:lnTo>
                  <a:lnTo>
                    <a:pt x="192" y="38"/>
                  </a:lnTo>
                  <a:lnTo>
                    <a:pt x="197" y="33"/>
                  </a:lnTo>
                  <a:lnTo>
                    <a:pt x="199" y="30"/>
                  </a:lnTo>
                  <a:lnTo>
                    <a:pt x="199" y="26"/>
                  </a:lnTo>
                  <a:lnTo>
                    <a:pt x="210" y="14"/>
                  </a:lnTo>
                  <a:lnTo>
                    <a:pt x="211" y="12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20" y="1"/>
                  </a:lnTo>
                  <a:lnTo>
                    <a:pt x="221" y="5"/>
                  </a:lnTo>
                  <a:lnTo>
                    <a:pt x="221" y="7"/>
                  </a:lnTo>
                  <a:lnTo>
                    <a:pt x="219" y="9"/>
                  </a:lnTo>
                  <a:lnTo>
                    <a:pt x="219" y="12"/>
                  </a:lnTo>
                  <a:lnTo>
                    <a:pt x="219" y="12"/>
                  </a:lnTo>
                  <a:lnTo>
                    <a:pt x="222" y="10"/>
                  </a:lnTo>
                  <a:lnTo>
                    <a:pt x="225" y="6"/>
                  </a:lnTo>
                  <a:lnTo>
                    <a:pt x="227" y="2"/>
                  </a:lnTo>
                  <a:lnTo>
                    <a:pt x="229" y="1"/>
                  </a:lnTo>
                  <a:lnTo>
                    <a:pt x="232" y="1"/>
                  </a:lnTo>
                  <a:lnTo>
                    <a:pt x="233" y="2"/>
                  </a:lnTo>
                  <a:lnTo>
                    <a:pt x="233" y="5"/>
                  </a:lnTo>
                  <a:lnTo>
                    <a:pt x="233" y="6"/>
                  </a:lnTo>
                  <a:lnTo>
                    <a:pt x="234" y="9"/>
                  </a:lnTo>
                  <a:lnTo>
                    <a:pt x="236" y="11"/>
                  </a:lnTo>
                  <a:lnTo>
                    <a:pt x="240" y="12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6" y="17"/>
                  </a:lnTo>
                  <a:lnTo>
                    <a:pt x="246" y="19"/>
                  </a:lnTo>
                  <a:lnTo>
                    <a:pt x="246" y="22"/>
                  </a:lnTo>
                  <a:lnTo>
                    <a:pt x="244" y="24"/>
                  </a:lnTo>
                  <a:lnTo>
                    <a:pt x="245" y="28"/>
                  </a:lnTo>
                  <a:lnTo>
                    <a:pt x="244" y="30"/>
                  </a:lnTo>
                  <a:lnTo>
                    <a:pt x="244" y="32"/>
                  </a:lnTo>
                  <a:lnTo>
                    <a:pt x="240" y="33"/>
                  </a:lnTo>
                  <a:lnTo>
                    <a:pt x="250" y="32"/>
                  </a:lnTo>
                  <a:lnTo>
                    <a:pt x="252" y="31"/>
                  </a:lnTo>
                  <a:lnTo>
                    <a:pt x="255" y="28"/>
                  </a:lnTo>
                  <a:lnTo>
                    <a:pt x="257" y="31"/>
                  </a:lnTo>
                  <a:lnTo>
                    <a:pt x="259" y="35"/>
                  </a:lnTo>
                  <a:lnTo>
                    <a:pt x="257" y="35"/>
                  </a:lnTo>
                  <a:lnTo>
                    <a:pt x="253" y="36"/>
                  </a:lnTo>
                  <a:lnTo>
                    <a:pt x="253" y="37"/>
                  </a:lnTo>
                  <a:lnTo>
                    <a:pt x="255" y="39"/>
                  </a:lnTo>
                  <a:lnTo>
                    <a:pt x="256" y="39"/>
                  </a:lnTo>
                  <a:lnTo>
                    <a:pt x="260" y="37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6" y="36"/>
                  </a:lnTo>
                  <a:lnTo>
                    <a:pt x="269" y="37"/>
                  </a:lnTo>
                  <a:lnTo>
                    <a:pt x="271" y="38"/>
                  </a:lnTo>
                  <a:lnTo>
                    <a:pt x="273" y="39"/>
                  </a:lnTo>
                  <a:lnTo>
                    <a:pt x="273" y="42"/>
                  </a:lnTo>
                  <a:lnTo>
                    <a:pt x="277" y="43"/>
                  </a:lnTo>
                  <a:lnTo>
                    <a:pt x="284" y="47"/>
                  </a:lnTo>
                  <a:lnTo>
                    <a:pt x="285" y="47"/>
                  </a:lnTo>
                  <a:lnTo>
                    <a:pt x="287" y="48"/>
                  </a:lnTo>
                  <a:lnTo>
                    <a:pt x="291" y="47"/>
                  </a:lnTo>
                  <a:lnTo>
                    <a:pt x="292" y="48"/>
                  </a:lnTo>
                  <a:lnTo>
                    <a:pt x="293" y="49"/>
                  </a:lnTo>
                  <a:lnTo>
                    <a:pt x="293" y="51"/>
                  </a:lnTo>
                  <a:lnTo>
                    <a:pt x="293" y="53"/>
                  </a:lnTo>
                  <a:lnTo>
                    <a:pt x="293" y="54"/>
                  </a:lnTo>
                  <a:lnTo>
                    <a:pt x="292" y="55"/>
                  </a:lnTo>
                  <a:lnTo>
                    <a:pt x="290" y="57"/>
                  </a:lnTo>
                  <a:lnTo>
                    <a:pt x="283" y="59"/>
                  </a:lnTo>
                  <a:lnTo>
                    <a:pt x="275" y="61"/>
                  </a:lnTo>
                  <a:lnTo>
                    <a:pt x="272" y="61"/>
                  </a:lnTo>
                  <a:lnTo>
                    <a:pt x="267" y="59"/>
                  </a:lnTo>
                  <a:lnTo>
                    <a:pt x="265" y="59"/>
                  </a:lnTo>
                  <a:lnTo>
                    <a:pt x="263" y="61"/>
                  </a:lnTo>
                  <a:lnTo>
                    <a:pt x="261" y="65"/>
                  </a:lnTo>
                  <a:lnTo>
                    <a:pt x="265" y="70"/>
                  </a:lnTo>
                  <a:lnTo>
                    <a:pt x="273" y="75"/>
                  </a:lnTo>
                  <a:lnTo>
                    <a:pt x="273" y="77"/>
                  </a:lnTo>
                  <a:lnTo>
                    <a:pt x="273" y="78"/>
                  </a:lnTo>
                  <a:lnTo>
                    <a:pt x="272" y="79"/>
                  </a:lnTo>
                  <a:lnTo>
                    <a:pt x="270" y="79"/>
                  </a:lnTo>
                  <a:lnTo>
                    <a:pt x="266" y="80"/>
                  </a:lnTo>
                  <a:lnTo>
                    <a:pt x="262" y="81"/>
                  </a:lnTo>
                  <a:lnTo>
                    <a:pt x="259" y="82"/>
                  </a:lnTo>
                  <a:lnTo>
                    <a:pt x="255" y="83"/>
                  </a:lnTo>
                  <a:lnTo>
                    <a:pt x="252" y="82"/>
                  </a:lnTo>
                  <a:lnTo>
                    <a:pt x="247" y="80"/>
                  </a:lnTo>
                  <a:lnTo>
                    <a:pt x="246" y="80"/>
                  </a:lnTo>
                  <a:lnTo>
                    <a:pt x="245" y="81"/>
                  </a:lnTo>
                  <a:lnTo>
                    <a:pt x="243" y="84"/>
                  </a:lnTo>
                  <a:lnTo>
                    <a:pt x="243" y="8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2" name="Freeform 635">
              <a:extLst>
                <a:ext uri="{FF2B5EF4-FFF2-40B4-BE49-F238E27FC236}">
                  <a16:creationId xmlns:a16="http://schemas.microsoft.com/office/drawing/2014/main" id="{8AEE79A2-7617-4C37-9A47-78735C58F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9122" y="9567132"/>
              <a:ext cx="10991" cy="10991"/>
            </a:xfrm>
            <a:custGeom>
              <a:avLst/>
              <a:gdLst>
                <a:gd name="T0" fmla="*/ 3 w 7"/>
                <a:gd name="T1" fmla="*/ 6 h 8"/>
                <a:gd name="T2" fmla="*/ 1 w 7"/>
                <a:gd name="T3" fmla="*/ 7 h 8"/>
                <a:gd name="T4" fmla="*/ 0 w 7"/>
                <a:gd name="T5" fmla="*/ 5 h 8"/>
                <a:gd name="T6" fmla="*/ 0 w 7"/>
                <a:gd name="T7" fmla="*/ 2 h 8"/>
                <a:gd name="T8" fmla="*/ 3 w 7"/>
                <a:gd name="T9" fmla="*/ 0 h 8"/>
                <a:gd name="T10" fmla="*/ 6 w 7"/>
                <a:gd name="T11" fmla="*/ 0 h 8"/>
                <a:gd name="T12" fmla="*/ 6 w 7"/>
                <a:gd name="T13" fmla="*/ 2 h 8"/>
                <a:gd name="T14" fmla="*/ 6 w 7"/>
                <a:gd name="T15" fmla="*/ 4 h 8"/>
                <a:gd name="T16" fmla="*/ 5 w 7"/>
                <a:gd name="T17" fmla="*/ 5 h 8"/>
                <a:gd name="T18" fmla="*/ 3 w 7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6"/>
                  </a:move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3" name="Freeform 636">
              <a:extLst>
                <a:ext uri="{FF2B5EF4-FFF2-40B4-BE49-F238E27FC236}">
                  <a16:creationId xmlns:a16="http://schemas.microsoft.com/office/drawing/2014/main" id="{0ECC891E-0D92-49D5-AEAD-1819D13D4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3343" y="8649432"/>
              <a:ext cx="307731" cy="170353"/>
            </a:xfrm>
            <a:custGeom>
              <a:avLst/>
              <a:gdLst>
                <a:gd name="T0" fmla="*/ 244 w 246"/>
                <a:gd name="T1" fmla="*/ 91 h 138"/>
                <a:gd name="T2" fmla="*/ 239 w 246"/>
                <a:gd name="T3" fmla="*/ 112 h 138"/>
                <a:gd name="T4" fmla="*/ 245 w 246"/>
                <a:gd name="T5" fmla="*/ 125 h 138"/>
                <a:gd name="T6" fmla="*/ 240 w 246"/>
                <a:gd name="T7" fmla="*/ 136 h 138"/>
                <a:gd name="T8" fmla="*/ 225 w 246"/>
                <a:gd name="T9" fmla="*/ 136 h 138"/>
                <a:gd name="T10" fmla="*/ 212 w 246"/>
                <a:gd name="T11" fmla="*/ 135 h 138"/>
                <a:gd name="T12" fmla="*/ 201 w 246"/>
                <a:gd name="T13" fmla="*/ 135 h 138"/>
                <a:gd name="T14" fmla="*/ 187 w 246"/>
                <a:gd name="T15" fmla="*/ 129 h 138"/>
                <a:gd name="T16" fmla="*/ 173 w 246"/>
                <a:gd name="T17" fmla="*/ 129 h 138"/>
                <a:gd name="T18" fmla="*/ 169 w 246"/>
                <a:gd name="T19" fmla="*/ 122 h 138"/>
                <a:gd name="T20" fmla="*/ 157 w 246"/>
                <a:gd name="T21" fmla="*/ 124 h 138"/>
                <a:gd name="T22" fmla="*/ 153 w 246"/>
                <a:gd name="T23" fmla="*/ 121 h 138"/>
                <a:gd name="T24" fmla="*/ 140 w 246"/>
                <a:gd name="T25" fmla="*/ 115 h 138"/>
                <a:gd name="T26" fmla="*/ 138 w 246"/>
                <a:gd name="T27" fmla="*/ 106 h 138"/>
                <a:gd name="T28" fmla="*/ 120 w 246"/>
                <a:gd name="T29" fmla="*/ 100 h 138"/>
                <a:gd name="T30" fmla="*/ 105 w 246"/>
                <a:gd name="T31" fmla="*/ 100 h 138"/>
                <a:gd name="T32" fmla="*/ 98 w 246"/>
                <a:gd name="T33" fmla="*/ 104 h 138"/>
                <a:gd name="T34" fmla="*/ 81 w 246"/>
                <a:gd name="T35" fmla="*/ 99 h 138"/>
                <a:gd name="T36" fmla="*/ 73 w 246"/>
                <a:gd name="T37" fmla="*/ 93 h 138"/>
                <a:gd name="T38" fmla="*/ 58 w 246"/>
                <a:gd name="T39" fmla="*/ 85 h 138"/>
                <a:gd name="T40" fmla="*/ 52 w 246"/>
                <a:gd name="T41" fmla="*/ 85 h 138"/>
                <a:gd name="T42" fmla="*/ 36 w 246"/>
                <a:gd name="T43" fmla="*/ 73 h 138"/>
                <a:gd name="T44" fmla="*/ 25 w 246"/>
                <a:gd name="T45" fmla="*/ 66 h 138"/>
                <a:gd name="T46" fmla="*/ 16 w 246"/>
                <a:gd name="T47" fmla="*/ 60 h 138"/>
                <a:gd name="T48" fmla="*/ 11 w 246"/>
                <a:gd name="T49" fmla="*/ 61 h 138"/>
                <a:gd name="T50" fmla="*/ 1 w 246"/>
                <a:gd name="T51" fmla="*/ 54 h 138"/>
                <a:gd name="T52" fmla="*/ 3 w 246"/>
                <a:gd name="T53" fmla="*/ 44 h 138"/>
                <a:gd name="T54" fmla="*/ 8 w 246"/>
                <a:gd name="T55" fmla="*/ 28 h 138"/>
                <a:gd name="T56" fmla="*/ 19 w 246"/>
                <a:gd name="T57" fmla="*/ 14 h 138"/>
                <a:gd name="T58" fmla="*/ 28 w 246"/>
                <a:gd name="T59" fmla="*/ 7 h 138"/>
                <a:gd name="T60" fmla="*/ 34 w 246"/>
                <a:gd name="T61" fmla="*/ 12 h 138"/>
                <a:gd name="T62" fmla="*/ 55 w 246"/>
                <a:gd name="T63" fmla="*/ 1 h 138"/>
                <a:gd name="T64" fmla="*/ 64 w 246"/>
                <a:gd name="T65" fmla="*/ 9 h 138"/>
                <a:gd name="T66" fmla="*/ 85 w 246"/>
                <a:gd name="T67" fmla="*/ 24 h 138"/>
                <a:gd name="T68" fmla="*/ 100 w 246"/>
                <a:gd name="T69" fmla="*/ 33 h 138"/>
                <a:gd name="T70" fmla="*/ 113 w 246"/>
                <a:gd name="T71" fmla="*/ 40 h 138"/>
                <a:gd name="T72" fmla="*/ 123 w 246"/>
                <a:gd name="T73" fmla="*/ 42 h 138"/>
                <a:gd name="T74" fmla="*/ 132 w 246"/>
                <a:gd name="T75" fmla="*/ 55 h 138"/>
                <a:gd name="T76" fmla="*/ 141 w 246"/>
                <a:gd name="T77" fmla="*/ 62 h 138"/>
                <a:gd name="T78" fmla="*/ 151 w 246"/>
                <a:gd name="T79" fmla="*/ 61 h 138"/>
                <a:gd name="T80" fmla="*/ 153 w 246"/>
                <a:gd name="T81" fmla="*/ 66 h 138"/>
                <a:gd name="T82" fmla="*/ 162 w 246"/>
                <a:gd name="T83" fmla="*/ 72 h 138"/>
                <a:gd name="T84" fmla="*/ 178 w 246"/>
                <a:gd name="T85" fmla="*/ 82 h 138"/>
                <a:gd name="T86" fmla="*/ 182 w 246"/>
                <a:gd name="T87" fmla="*/ 82 h 138"/>
                <a:gd name="T88" fmla="*/ 186 w 246"/>
                <a:gd name="T89" fmla="*/ 82 h 138"/>
                <a:gd name="T90" fmla="*/ 195 w 246"/>
                <a:gd name="T91" fmla="*/ 83 h 138"/>
                <a:gd name="T92" fmla="*/ 201 w 246"/>
                <a:gd name="T93" fmla="*/ 80 h 138"/>
                <a:gd name="T94" fmla="*/ 211 w 246"/>
                <a:gd name="T95" fmla="*/ 84 h 138"/>
                <a:gd name="T96" fmla="*/ 227 w 246"/>
                <a:gd name="T97" fmla="*/ 88 h 138"/>
                <a:gd name="T98" fmla="*/ 238 w 246"/>
                <a:gd name="T99" fmla="*/ 8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6" h="138">
                  <a:moveTo>
                    <a:pt x="244" y="86"/>
                  </a:moveTo>
                  <a:lnTo>
                    <a:pt x="245" y="88"/>
                  </a:lnTo>
                  <a:lnTo>
                    <a:pt x="245" y="89"/>
                  </a:lnTo>
                  <a:lnTo>
                    <a:pt x="244" y="91"/>
                  </a:lnTo>
                  <a:lnTo>
                    <a:pt x="243" y="94"/>
                  </a:lnTo>
                  <a:lnTo>
                    <a:pt x="242" y="97"/>
                  </a:lnTo>
                  <a:lnTo>
                    <a:pt x="241" y="102"/>
                  </a:lnTo>
                  <a:lnTo>
                    <a:pt x="239" y="112"/>
                  </a:lnTo>
                  <a:lnTo>
                    <a:pt x="240" y="113"/>
                  </a:lnTo>
                  <a:lnTo>
                    <a:pt x="244" y="118"/>
                  </a:lnTo>
                  <a:lnTo>
                    <a:pt x="245" y="123"/>
                  </a:lnTo>
                  <a:lnTo>
                    <a:pt x="245" y="125"/>
                  </a:lnTo>
                  <a:lnTo>
                    <a:pt x="244" y="130"/>
                  </a:lnTo>
                  <a:lnTo>
                    <a:pt x="242" y="135"/>
                  </a:lnTo>
                  <a:lnTo>
                    <a:pt x="241" y="136"/>
                  </a:lnTo>
                  <a:lnTo>
                    <a:pt x="240" y="136"/>
                  </a:lnTo>
                  <a:lnTo>
                    <a:pt x="236" y="135"/>
                  </a:lnTo>
                  <a:lnTo>
                    <a:pt x="233" y="135"/>
                  </a:lnTo>
                  <a:lnTo>
                    <a:pt x="229" y="136"/>
                  </a:lnTo>
                  <a:lnTo>
                    <a:pt x="225" y="136"/>
                  </a:lnTo>
                  <a:lnTo>
                    <a:pt x="222" y="135"/>
                  </a:lnTo>
                  <a:lnTo>
                    <a:pt x="218" y="137"/>
                  </a:lnTo>
                  <a:lnTo>
                    <a:pt x="215" y="136"/>
                  </a:lnTo>
                  <a:lnTo>
                    <a:pt x="212" y="135"/>
                  </a:lnTo>
                  <a:lnTo>
                    <a:pt x="211" y="131"/>
                  </a:lnTo>
                  <a:lnTo>
                    <a:pt x="211" y="131"/>
                  </a:lnTo>
                  <a:lnTo>
                    <a:pt x="203" y="135"/>
                  </a:lnTo>
                  <a:lnTo>
                    <a:pt x="201" y="135"/>
                  </a:lnTo>
                  <a:lnTo>
                    <a:pt x="196" y="133"/>
                  </a:lnTo>
                  <a:lnTo>
                    <a:pt x="192" y="131"/>
                  </a:lnTo>
                  <a:lnTo>
                    <a:pt x="190" y="130"/>
                  </a:lnTo>
                  <a:lnTo>
                    <a:pt x="187" y="129"/>
                  </a:lnTo>
                  <a:lnTo>
                    <a:pt x="184" y="129"/>
                  </a:lnTo>
                  <a:lnTo>
                    <a:pt x="180" y="128"/>
                  </a:lnTo>
                  <a:lnTo>
                    <a:pt x="175" y="129"/>
                  </a:lnTo>
                  <a:lnTo>
                    <a:pt x="173" y="129"/>
                  </a:lnTo>
                  <a:lnTo>
                    <a:pt x="172" y="128"/>
                  </a:lnTo>
                  <a:lnTo>
                    <a:pt x="171" y="126"/>
                  </a:lnTo>
                  <a:lnTo>
                    <a:pt x="171" y="123"/>
                  </a:lnTo>
                  <a:lnTo>
                    <a:pt x="169" y="122"/>
                  </a:lnTo>
                  <a:lnTo>
                    <a:pt x="167" y="121"/>
                  </a:lnTo>
                  <a:lnTo>
                    <a:pt x="164" y="123"/>
                  </a:lnTo>
                  <a:lnTo>
                    <a:pt x="158" y="124"/>
                  </a:lnTo>
                  <a:lnTo>
                    <a:pt x="157" y="124"/>
                  </a:lnTo>
                  <a:lnTo>
                    <a:pt x="155" y="124"/>
                  </a:lnTo>
                  <a:lnTo>
                    <a:pt x="155" y="123"/>
                  </a:lnTo>
                  <a:lnTo>
                    <a:pt x="154" y="121"/>
                  </a:lnTo>
                  <a:lnTo>
                    <a:pt x="153" y="121"/>
                  </a:lnTo>
                  <a:lnTo>
                    <a:pt x="152" y="121"/>
                  </a:lnTo>
                  <a:lnTo>
                    <a:pt x="150" y="120"/>
                  </a:lnTo>
                  <a:lnTo>
                    <a:pt x="148" y="118"/>
                  </a:lnTo>
                  <a:lnTo>
                    <a:pt x="140" y="115"/>
                  </a:lnTo>
                  <a:lnTo>
                    <a:pt x="139" y="113"/>
                  </a:lnTo>
                  <a:lnTo>
                    <a:pt x="139" y="109"/>
                  </a:lnTo>
                  <a:lnTo>
                    <a:pt x="138" y="107"/>
                  </a:lnTo>
                  <a:lnTo>
                    <a:pt x="138" y="106"/>
                  </a:lnTo>
                  <a:lnTo>
                    <a:pt x="133" y="104"/>
                  </a:lnTo>
                  <a:lnTo>
                    <a:pt x="126" y="102"/>
                  </a:lnTo>
                  <a:lnTo>
                    <a:pt x="122" y="99"/>
                  </a:lnTo>
                  <a:lnTo>
                    <a:pt x="120" y="100"/>
                  </a:lnTo>
                  <a:lnTo>
                    <a:pt x="116" y="101"/>
                  </a:lnTo>
                  <a:lnTo>
                    <a:pt x="114" y="103"/>
                  </a:lnTo>
                  <a:lnTo>
                    <a:pt x="112" y="102"/>
                  </a:lnTo>
                  <a:lnTo>
                    <a:pt x="105" y="100"/>
                  </a:lnTo>
                  <a:lnTo>
                    <a:pt x="102" y="100"/>
                  </a:lnTo>
                  <a:lnTo>
                    <a:pt x="101" y="101"/>
                  </a:lnTo>
                  <a:lnTo>
                    <a:pt x="100" y="102"/>
                  </a:lnTo>
                  <a:lnTo>
                    <a:pt x="98" y="104"/>
                  </a:lnTo>
                  <a:lnTo>
                    <a:pt x="96" y="102"/>
                  </a:lnTo>
                  <a:lnTo>
                    <a:pt x="91" y="101"/>
                  </a:lnTo>
                  <a:lnTo>
                    <a:pt x="87" y="100"/>
                  </a:lnTo>
                  <a:lnTo>
                    <a:pt x="81" y="99"/>
                  </a:lnTo>
                  <a:lnTo>
                    <a:pt x="80" y="96"/>
                  </a:lnTo>
                  <a:lnTo>
                    <a:pt x="79" y="93"/>
                  </a:lnTo>
                  <a:lnTo>
                    <a:pt x="78" y="93"/>
                  </a:lnTo>
                  <a:lnTo>
                    <a:pt x="73" y="93"/>
                  </a:lnTo>
                  <a:lnTo>
                    <a:pt x="68" y="90"/>
                  </a:lnTo>
                  <a:lnTo>
                    <a:pt x="62" y="86"/>
                  </a:lnTo>
                  <a:lnTo>
                    <a:pt x="60" y="85"/>
                  </a:lnTo>
                  <a:lnTo>
                    <a:pt x="58" y="85"/>
                  </a:lnTo>
                  <a:lnTo>
                    <a:pt x="57" y="85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2" y="85"/>
                  </a:lnTo>
                  <a:lnTo>
                    <a:pt x="48" y="83"/>
                  </a:lnTo>
                  <a:lnTo>
                    <a:pt x="43" y="80"/>
                  </a:lnTo>
                  <a:lnTo>
                    <a:pt x="38" y="76"/>
                  </a:lnTo>
                  <a:lnTo>
                    <a:pt x="36" y="73"/>
                  </a:lnTo>
                  <a:lnTo>
                    <a:pt x="35" y="72"/>
                  </a:lnTo>
                  <a:lnTo>
                    <a:pt x="34" y="71"/>
                  </a:lnTo>
                  <a:lnTo>
                    <a:pt x="29" y="68"/>
                  </a:lnTo>
                  <a:lnTo>
                    <a:pt x="25" y="66"/>
                  </a:lnTo>
                  <a:lnTo>
                    <a:pt x="21" y="64"/>
                  </a:lnTo>
                  <a:lnTo>
                    <a:pt x="21" y="63"/>
                  </a:lnTo>
                  <a:lnTo>
                    <a:pt x="19" y="62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3" y="61"/>
                  </a:lnTo>
                  <a:lnTo>
                    <a:pt x="11" y="61"/>
                  </a:lnTo>
                  <a:lnTo>
                    <a:pt x="8" y="60"/>
                  </a:lnTo>
                  <a:lnTo>
                    <a:pt x="5" y="57"/>
                  </a:lnTo>
                  <a:lnTo>
                    <a:pt x="3" y="55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1" y="48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6" y="41"/>
                  </a:lnTo>
                  <a:lnTo>
                    <a:pt x="6" y="37"/>
                  </a:lnTo>
                  <a:lnTo>
                    <a:pt x="6" y="33"/>
                  </a:lnTo>
                  <a:lnTo>
                    <a:pt x="8" y="28"/>
                  </a:lnTo>
                  <a:lnTo>
                    <a:pt x="11" y="23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6" y="8"/>
                  </a:lnTo>
                  <a:lnTo>
                    <a:pt x="28" y="7"/>
                  </a:lnTo>
                  <a:lnTo>
                    <a:pt x="29" y="8"/>
                  </a:lnTo>
                  <a:lnTo>
                    <a:pt x="30" y="10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41" y="2"/>
                  </a:lnTo>
                  <a:lnTo>
                    <a:pt x="48" y="0"/>
                  </a:lnTo>
                  <a:lnTo>
                    <a:pt x="55" y="1"/>
                  </a:lnTo>
                  <a:lnTo>
                    <a:pt x="60" y="2"/>
                  </a:lnTo>
                  <a:lnTo>
                    <a:pt x="62" y="5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6" y="11"/>
                  </a:lnTo>
                  <a:lnTo>
                    <a:pt x="74" y="15"/>
                  </a:lnTo>
                  <a:lnTo>
                    <a:pt x="78" y="19"/>
                  </a:lnTo>
                  <a:lnTo>
                    <a:pt x="85" y="24"/>
                  </a:lnTo>
                  <a:lnTo>
                    <a:pt x="90" y="26"/>
                  </a:lnTo>
                  <a:lnTo>
                    <a:pt x="94" y="26"/>
                  </a:lnTo>
                  <a:lnTo>
                    <a:pt x="96" y="29"/>
                  </a:lnTo>
                  <a:lnTo>
                    <a:pt x="100" y="33"/>
                  </a:lnTo>
                  <a:lnTo>
                    <a:pt x="103" y="37"/>
                  </a:lnTo>
                  <a:lnTo>
                    <a:pt x="107" y="42"/>
                  </a:lnTo>
                  <a:lnTo>
                    <a:pt x="109" y="41"/>
                  </a:lnTo>
                  <a:lnTo>
                    <a:pt x="113" y="40"/>
                  </a:lnTo>
                  <a:lnTo>
                    <a:pt x="117" y="38"/>
                  </a:lnTo>
                  <a:lnTo>
                    <a:pt x="120" y="39"/>
                  </a:lnTo>
                  <a:lnTo>
                    <a:pt x="123" y="41"/>
                  </a:lnTo>
                  <a:lnTo>
                    <a:pt x="123" y="42"/>
                  </a:lnTo>
                  <a:lnTo>
                    <a:pt x="125" y="47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2" y="55"/>
                  </a:lnTo>
                  <a:lnTo>
                    <a:pt x="133" y="56"/>
                  </a:lnTo>
                  <a:lnTo>
                    <a:pt x="139" y="60"/>
                  </a:lnTo>
                  <a:lnTo>
                    <a:pt x="140" y="61"/>
                  </a:lnTo>
                  <a:lnTo>
                    <a:pt x="141" y="62"/>
                  </a:lnTo>
                  <a:lnTo>
                    <a:pt x="142" y="62"/>
                  </a:lnTo>
                  <a:lnTo>
                    <a:pt x="143" y="63"/>
                  </a:lnTo>
                  <a:lnTo>
                    <a:pt x="145" y="63"/>
                  </a:lnTo>
                  <a:lnTo>
                    <a:pt x="151" y="61"/>
                  </a:lnTo>
                  <a:lnTo>
                    <a:pt x="153" y="61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3" y="66"/>
                  </a:lnTo>
                  <a:lnTo>
                    <a:pt x="152" y="69"/>
                  </a:lnTo>
                  <a:lnTo>
                    <a:pt x="153" y="71"/>
                  </a:lnTo>
                  <a:lnTo>
                    <a:pt x="155" y="72"/>
                  </a:lnTo>
                  <a:lnTo>
                    <a:pt x="162" y="72"/>
                  </a:lnTo>
                  <a:lnTo>
                    <a:pt x="170" y="72"/>
                  </a:lnTo>
                  <a:lnTo>
                    <a:pt x="173" y="75"/>
                  </a:lnTo>
                  <a:lnTo>
                    <a:pt x="175" y="77"/>
                  </a:lnTo>
                  <a:lnTo>
                    <a:pt x="178" y="82"/>
                  </a:lnTo>
                  <a:lnTo>
                    <a:pt x="178" y="84"/>
                  </a:lnTo>
                  <a:lnTo>
                    <a:pt x="179" y="85"/>
                  </a:lnTo>
                  <a:lnTo>
                    <a:pt x="182" y="84"/>
                  </a:lnTo>
                  <a:lnTo>
                    <a:pt x="182" y="82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2"/>
                  </a:lnTo>
                  <a:lnTo>
                    <a:pt x="190" y="83"/>
                  </a:lnTo>
                  <a:lnTo>
                    <a:pt x="192" y="84"/>
                  </a:lnTo>
                  <a:lnTo>
                    <a:pt x="194" y="84"/>
                  </a:lnTo>
                  <a:lnTo>
                    <a:pt x="195" y="83"/>
                  </a:lnTo>
                  <a:lnTo>
                    <a:pt x="196" y="79"/>
                  </a:lnTo>
                  <a:lnTo>
                    <a:pt x="199" y="78"/>
                  </a:lnTo>
                  <a:lnTo>
                    <a:pt x="200" y="79"/>
                  </a:lnTo>
                  <a:lnTo>
                    <a:pt x="201" y="80"/>
                  </a:lnTo>
                  <a:lnTo>
                    <a:pt x="202" y="82"/>
                  </a:lnTo>
                  <a:lnTo>
                    <a:pt x="205" y="82"/>
                  </a:lnTo>
                  <a:lnTo>
                    <a:pt x="208" y="83"/>
                  </a:lnTo>
                  <a:lnTo>
                    <a:pt x="211" y="84"/>
                  </a:lnTo>
                  <a:lnTo>
                    <a:pt x="214" y="88"/>
                  </a:lnTo>
                  <a:lnTo>
                    <a:pt x="218" y="88"/>
                  </a:lnTo>
                  <a:lnTo>
                    <a:pt x="224" y="88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30" y="88"/>
                  </a:lnTo>
                  <a:lnTo>
                    <a:pt x="236" y="86"/>
                  </a:lnTo>
                  <a:lnTo>
                    <a:pt x="238" y="86"/>
                  </a:lnTo>
                  <a:lnTo>
                    <a:pt x="241" y="86"/>
                  </a:lnTo>
                  <a:lnTo>
                    <a:pt x="244" y="8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4" name="Freeform 637">
              <a:extLst>
                <a:ext uri="{FF2B5EF4-FFF2-40B4-BE49-F238E27FC236}">
                  <a16:creationId xmlns:a16="http://schemas.microsoft.com/office/drawing/2014/main" id="{334AC227-31E2-4066-894A-4B0B42CB8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3343" y="8649432"/>
              <a:ext cx="307731" cy="170353"/>
            </a:xfrm>
            <a:custGeom>
              <a:avLst/>
              <a:gdLst>
                <a:gd name="T0" fmla="*/ 244 w 246"/>
                <a:gd name="T1" fmla="*/ 91 h 138"/>
                <a:gd name="T2" fmla="*/ 239 w 246"/>
                <a:gd name="T3" fmla="*/ 112 h 138"/>
                <a:gd name="T4" fmla="*/ 245 w 246"/>
                <a:gd name="T5" fmla="*/ 125 h 138"/>
                <a:gd name="T6" fmla="*/ 240 w 246"/>
                <a:gd name="T7" fmla="*/ 136 h 138"/>
                <a:gd name="T8" fmla="*/ 225 w 246"/>
                <a:gd name="T9" fmla="*/ 136 h 138"/>
                <a:gd name="T10" fmla="*/ 212 w 246"/>
                <a:gd name="T11" fmla="*/ 135 h 138"/>
                <a:gd name="T12" fmla="*/ 201 w 246"/>
                <a:gd name="T13" fmla="*/ 135 h 138"/>
                <a:gd name="T14" fmla="*/ 187 w 246"/>
                <a:gd name="T15" fmla="*/ 129 h 138"/>
                <a:gd name="T16" fmla="*/ 173 w 246"/>
                <a:gd name="T17" fmla="*/ 129 h 138"/>
                <a:gd name="T18" fmla="*/ 169 w 246"/>
                <a:gd name="T19" fmla="*/ 122 h 138"/>
                <a:gd name="T20" fmla="*/ 157 w 246"/>
                <a:gd name="T21" fmla="*/ 124 h 138"/>
                <a:gd name="T22" fmla="*/ 153 w 246"/>
                <a:gd name="T23" fmla="*/ 121 h 138"/>
                <a:gd name="T24" fmla="*/ 140 w 246"/>
                <a:gd name="T25" fmla="*/ 115 h 138"/>
                <a:gd name="T26" fmla="*/ 138 w 246"/>
                <a:gd name="T27" fmla="*/ 106 h 138"/>
                <a:gd name="T28" fmla="*/ 120 w 246"/>
                <a:gd name="T29" fmla="*/ 100 h 138"/>
                <a:gd name="T30" fmla="*/ 105 w 246"/>
                <a:gd name="T31" fmla="*/ 100 h 138"/>
                <a:gd name="T32" fmla="*/ 98 w 246"/>
                <a:gd name="T33" fmla="*/ 104 h 138"/>
                <a:gd name="T34" fmla="*/ 81 w 246"/>
                <a:gd name="T35" fmla="*/ 99 h 138"/>
                <a:gd name="T36" fmla="*/ 73 w 246"/>
                <a:gd name="T37" fmla="*/ 93 h 138"/>
                <a:gd name="T38" fmla="*/ 58 w 246"/>
                <a:gd name="T39" fmla="*/ 85 h 138"/>
                <a:gd name="T40" fmla="*/ 52 w 246"/>
                <a:gd name="T41" fmla="*/ 85 h 138"/>
                <a:gd name="T42" fmla="*/ 36 w 246"/>
                <a:gd name="T43" fmla="*/ 73 h 138"/>
                <a:gd name="T44" fmla="*/ 25 w 246"/>
                <a:gd name="T45" fmla="*/ 66 h 138"/>
                <a:gd name="T46" fmla="*/ 16 w 246"/>
                <a:gd name="T47" fmla="*/ 60 h 138"/>
                <a:gd name="T48" fmla="*/ 11 w 246"/>
                <a:gd name="T49" fmla="*/ 61 h 138"/>
                <a:gd name="T50" fmla="*/ 1 w 246"/>
                <a:gd name="T51" fmla="*/ 54 h 138"/>
                <a:gd name="T52" fmla="*/ 3 w 246"/>
                <a:gd name="T53" fmla="*/ 44 h 138"/>
                <a:gd name="T54" fmla="*/ 8 w 246"/>
                <a:gd name="T55" fmla="*/ 28 h 138"/>
                <a:gd name="T56" fmla="*/ 19 w 246"/>
                <a:gd name="T57" fmla="*/ 14 h 138"/>
                <a:gd name="T58" fmla="*/ 28 w 246"/>
                <a:gd name="T59" fmla="*/ 7 h 138"/>
                <a:gd name="T60" fmla="*/ 34 w 246"/>
                <a:gd name="T61" fmla="*/ 12 h 138"/>
                <a:gd name="T62" fmla="*/ 55 w 246"/>
                <a:gd name="T63" fmla="*/ 1 h 138"/>
                <a:gd name="T64" fmla="*/ 64 w 246"/>
                <a:gd name="T65" fmla="*/ 9 h 138"/>
                <a:gd name="T66" fmla="*/ 85 w 246"/>
                <a:gd name="T67" fmla="*/ 24 h 138"/>
                <a:gd name="T68" fmla="*/ 100 w 246"/>
                <a:gd name="T69" fmla="*/ 33 h 138"/>
                <a:gd name="T70" fmla="*/ 113 w 246"/>
                <a:gd name="T71" fmla="*/ 40 h 138"/>
                <a:gd name="T72" fmla="*/ 123 w 246"/>
                <a:gd name="T73" fmla="*/ 42 h 138"/>
                <a:gd name="T74" fmla="*/ 132 w 246"/>
                <a:gd name="T75" fmla="*/ 55 h 138"/>
                <a:gd name="T76" fmla="*/ 141 w 246"/>
                <a:gd name="T77" fmla="*/ 62 h 138"/>
                <a:gd name="T78" fmla="*/ 151 w 246"/>
                <a:gd name="T79" fmla="*/ 61 h 138"/>
                <a:gd name="T80" fmla="*/ 153 w 246"/>
                <a:gd name="T81" fmla="*/ 66 h 138"/>
                <a:gd name="T82" fmla="*/ 162 w 246"/>
                <a:gd name="T83" fmla="*/ 72 h 138"/>
                <a:gd name="T84" fmla="*/ 178 w 246"/>
                <a:gd name="T85" fmla="*/ 82 h 138"/>
                <a:gd name="T86" fmla="*/ 182 w 246"/>
                <a:gd name="T87" fmla="*/ 82 h 138"/>
                <a:gd name="T88" fmla="*/ 186 w 246"/>
                <a:gd name="T89" fmla="*/ 82 h 138"/>
                <a:gd name="T90" fmla="*/ 195 w 246"/>
                <a:gd name="T91" fmla="*/ 83 h 138"/>
                <a:gd name="T92" fmla="*/ 201 w 246"/>
                <a:gd name="T93" fmla="*/ 80 h 138"/>
                <a:gd name="T94" fmla="*/ 211 w 246"/>
                <a:gd name="T95" fmla="*/ 84 h 138"/>
                <a:gd name="T96" fmla="*/ 227 w 246"/>
                <a:gd name="T97" fmla="*/ 88 h 138"/>
                <a:gd name="T98" fmla="*/ 238 w 246"/>
                <a:gd name="T99" fmla="*/ 8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6" h="138">
                  <a:moveTo>
                    <a:pt x="244" y="86"/>
                  </a:moveTo>
                  <a:lnTo>
                    <a:pt x="245" y="88"/>
                  </a:lnTo>
                  <a:lnTo>
                    <a:pt x="245" y="89"/>
                  </a:lnTo>
                  <a:lnTo>
                    <a:pt x="244" y="91"/>
                  </a:lnTo>
                  <a:lnTo>
                    <a:pt x="243" y="94"/>
                  </a:lnTo>
                  <a:lnTo>
                    <a:pt x="242" y="97"/>
                  </a:lnTo>
                  <a:lnTo>
                    <a:pt x="241" y="102"/>
                  </a:lnTo>
                  <a:lnTo>
                    <a:pt x="239" y="112"/>
                  </a:lnTo>
                  <a:lnTo>
                    <a:pt x="240" y="113"/>
                  </a:lnTo>
                  <a:lnTo>
                    <a:pt x="244" y="118"/>
                  </a:lnTo>
                  <a:lnTo>
                    <a:pt x="245" y="123"/>
                  </a:lnTo>
                  <a:lnTo>
                    <a:pt x="245" y="125"/>
                  </a:lnTo>
                  <a:lnTo>
                    <a:pt x="244" y="130"/>
                  </a:lnTo>
                  <a:lnTo>
                    <a:pt x="242" y="135"/>
                  </a:lnTo>
                  <a:lnTo>
                    <a:pt x="241" y="136"/>
                  </a:lnTo>
                  <a:lnTo>
                    <a:pt x="240" y="136"/>
                  </a:lnTo>
                  <a:lnTo>
                    <a:pt x="236" y="135"/>
                  </a:lnTo>
                  <a:lnTo>
                    <a:pt x="233" y="135"/>
                  </a:lnTo>
                  <a:lnTo>
                    <a:pt x="229" y="136"/>
                  </a:lnTo>
                  <a:lnTo>
                    <a:pt x="225" y="136"/>
                  </a:lnTo>
                  <a:lnTo>
                    <a:pt x="222" y="135"/>
                  </a:lnTo>
                  <a:lnTo>
                    <a:pt x="218" y="137"/>
                  </a:lnTo>
                  <a:lnTo>
                    <a:pt x="215" y="136"/>
                  </a:lnTo>
                  <a:lnTo>
                    <a:pt x="212" y="135"/>
                  </a:lnTo>
                  <a:lnTo>
                    <a:pt x="211" y="131"/>
                  </a:lnTo>
                  <a:lnTo>
                    <a:pt x="211" y="131"/>
                  </a:lnTo>
                  <a:lnTo>
                    <a:pt x="203" y="135"/>
                  </a:lnTo>
                  <a:lnTo>
                    <a:pt x="201" y="135"/>
                  </a:lnTo>
                  <a:lnTo>
                    <a:pt x="196" y="133"/>
                  </a:lnTo>
                  <a:lnTo>
                    <a:pt x="192" y="131"/>
                  </a:lnTo>
                  <a:lnTo>
                    <a:pt x="190" y="130"/>
                  </a:lnTo>
                  <a:lnTo>
                    <a:pt x="187" y="129"/>
                  </a:lnTo>
                  <a:lnTo>
                    <a:pt x="184" y="129"/>
                  </a:lnTo>
                  <a:lnTo>
                    <a:pt x="180" y="128"/>
                  </a:lnTo>
                  <a:lnTo>
                    <a:pt x="175" y="129"/>
                  </a:lnTo>
                  <a:lnTo>
                    <a:pt x="173" y="129"/>
                  </a:lnTo>
                  <a:lnTo>
                    <a:pt x="172" y="128"/>
                  </a:lnTo>
                  <a:lnTo>
                    <a:pt x="171" y="126"/>
                  </a:lnTo>
                  <a:lnTo>
                    <a:pt x="171" y="123"/>
                  </a:lnTo>
                  <a:lnTo>
                    <a:pt x="169" y="122"/>
                  </a:lnTo>
                  <a:lnTo>
                    <a:pt x="167" y="121"/>
                  </a:lnTo>
                  <a:lnTo>
                    <a:pt x="164" y="123"/>
                  </a:lnTo>
                  <a:lnTo>
                    <a:pt x="158" y="124"/>
                  </a:lnTo>
                  <a:lnTo>
                    <a:pt x="157" y="124"/>
                  </a:lnTo>
                  <a:lnTo>
                    <a:pt x="155" y="124"/>
                  </a:lnTo>
                  <a:lnTo>
                    <a:pt x="155" y="123"/>
                  </a:lnTo>
                  <a:lnTo>
                    <a:pt x="154" y="121"/>
                  </a:lnTo>
                  <a:lnTo>
                    <a:pt x="153" y="121"/>
                  </a:lnTo>
                  <a:lnTo>
                    <a:pt x="152" y="121"/>
                  </a:lnTo>
                  <a:lnTo>
                    <a:pt x="150" y="120"/>
                  </a:lnTo>
                  <a:lnTo>
                    <a:pt x="148" y="118"/>
                  </a:lnTo>
                  <a:lnTo>
                    <a:pt x="140" y="115"/>
                  </a:lnTo>
                  <a:lnTo>
                    <a:pt x="139" y="113"/>
                  </a:lnTo>
                  <a:lnTo>
                    <a:pt x="139" y="109"/>
                  </a:lnTo>
                  <a:lnTo>
                    <a:pt x="138" y="107"/>
                  </a:lnTo>
                  <a:lnTo>
                    <a:pt x="138" y="106"/>
                  </a:lnTo>
                  <a:lnTo>
                    <a:pt x="133" y="104"/>
                  </a:lnTo>
                  <a:lnTo>
                    <a:pt x="126" y="102"/>
                  </a:lnTo>
                  <a:lnTo>
                    <a:pt x="122" y="99"/>
                  </a:lnTo>
                  <a:lnTo>
                    <a:pt x="120" y="100"/>
                  </a:lnTo>
                  <a:lnTo>
                    <a:pt x="116" y="101"/>
                  </a:lnTo>
                  <a:lnTo>
                    <a:pt x="114" y="103"/>
                  </a:lnTo>
                  <a:lnTo>
                    <a:pt x="112" y="102"/>
                  </a:lnTo>
                  <a:lnTo>
                    <a:pt x="105" y="100"/>
                  </a:lnTo>
                  <a:lnTo>
                    <a:pt x="102" y="100"/>
                  </a:lnTo>
                  <a:lnTo>
                    <a:pt x="101" y="101"/>
                  </a:lnTo>
                  <a:lnTo>
                    <a:pt x="100" y="102"/>
                  </a:lnTo>
                  <a:lnTo>
                    <a:pt x="98" y="104"/>
                  </a:lnTo>
                  <a:lnTo>
                    <a:pt x="96" y="102"/>
                  </a:lnTo>
                  <a:lnTo>
                    <a:pt x="91" y="101"/>
                  </a:lnTo>
                  <a:lnTo>
                    <a:pt x="87" y="100"/>
                  </a:lnTo>
                  <a:lnTo>
                    <a:pt x="81" y="99"/>
                  </a:lnTo>
                  <a:lnTo>
                    <a:pt x="80" y="96"/>
                  </a:lnTo>
                  <a:lnTo>
                    <a:pt x="79" y="93"/>
                  </a:lnTo>
                  <a:lnTo>
                    <a:pt x="78" y="93"/>
                  </a:lnTo>
                  <a:lnTo>
                    <a:pt x="73" y="93"/>
                  </a:lnTo>
                  <a:lnTo>
                    <a:pt x="68" y="90"/>
                  </a:lnTo>
                  <a:lnTo>
                    <a:pt x="62" y="86"/>
                  </a:lnTo>
                  <a:lnTo>
                    <a:pt x="60" y="85"/>
                  </a:lnTo>
                  <a:lnTo>
                    <a:pt x="58" y="85"/>
                  </a:lnTo>
                  <a:lnTo>
                    <a:pt x="57" y="85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2" y="85"/>
                  </a:lnTo>
                  <a:lnTo>
                    <a:pt x="48" y="83"/>
                  </a:lnTo>
                  <a:lnTo>
                    <a:pt x="43" y="80"/>
                  </a:lnTo>
                  <a:lnTo>
                    <a:pt x="38" y="76"/>
                  </a:lnTo>
                  <a:lnTo>
                    <a:pt x="36" y="73"/>
                  </a:lnTo>
                  <a:lnTo>
                    <a:pt x="35" y="72"/>
                  </a:lnTo>
                  <a:lnTo>
                    <a:pt x="34" y="71"/>
                  </a:lnTo>
                  <a:lnTo>
                    <a:pt x="29" y="68"/>
                  </a:lnTo>
                  <a:lnTo>
                    <a:pt x="25" y="66"/>
                  </a:lnTo>
                  <a:lnTo>
                    <a:pt x="21" y="64"/>
                  </a:lnTo>
                  <a:lnTo>
                    <a:pt x="21" y="63"/>
                  </a:lnTo>
                  <a:lnTo>
                    <a:pt x="19" y="62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3" y="61"/>
                  </a:lnTo>
                  <a:lnTo>
                    <a:pt x="11" y="61"/>
                  </a:lnTo>
                  <a:lnTo>
                    <a:pt x="8" y="60"/>
                  </a:lnTo>
                  <a:lnTo>
                    <a:pt x="5" y="57"/>
                  </a:lnTo>
                  <a:lnTo>
                    <a:pt x="3" y="55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1" y="48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6" y="41"/>
                  </a:lnTo>
                  <a:lnTo>
                    <a:pt x="6" y="37"/>
                  </a:lnTo>
                  <a:lnTo>
                    <a:pt x="6" y="33"/>
                  </a:lnTo>
                  <a:lnTo>
                    <a:pt x="8" y="28"/>
                  </a:lnTo>
                  <a:lnTo>
                    <a:pt x="11" y="23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6" y="8"/>
                  </a:lnTo>
                  <a:lnTo>
                    <a:pt x="28" y="7"/>
                  </a:lnTo>
                  <a:lnTo>
                    <a:pt x="29" y="8"/>
                  </a:lnTo>
                  <a:lnTo>
                    <a:pt x="30" y="10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41" y="2"/>
                  </a:lnTo>
                  <a:lnTo>
                    <a:pt x="48" y="0"/>
                  </a:lnTo>
                  <a:lnTo>
                    <a:pt x="55" y="1"/>
                  </a:lnTo>
                  <a:lnTo>
                    <a:pt x="60" y="2"/>
                  </a:lnTo>
                  <a:lnTo>
                    <a:pt x="62" y="5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6" y="11"/>
                  </a:lnTo>
                  <a:lnTo>
                    <a:pt x="74" y="15"/>
                  </a:lnTo>
                  <a:lnTo>
                    <a:pt x="78" y="19"/>
                  </a:lnTo>
                  <a:lnTo>
                    <a:pt x="85" y="24"/>
                  </a:lnTo>
                  <a:lnTo>
                    <a:pt x="90" y="26"/>
                  </a:lnTo>
                  <a:lnTo>
                    <a:pt x="94" y="26"/>
                  </a:lnTo>
                  <a:lnTo>
                    <a:pt x="96" y="29"/>
                  </a:lnTo>
                  <a:lnTo>
                    <a:pt x="100" y="33"/>
                  </a:lnTo>
                  <a:lnTo>
                    <a:pt x="103" y="37"/>
                  </a:lnTo>
                  <a:lnTo>
                    <a:pt x="107" y="42"/>
                  </a:lnTo>
                  <a:lnTo>
                    <a:pt x="109" y="41"/>
                  </a:lnTo>
                  <a:lnTo>
                    <a:pt x="113" y="40"/>
                  </a:lnTo>
                  <a:lnTo>
                    <a:pt x="117" y="38"/>
                  </a:lnTo>
                  <a:lnTo>
                    <a:pt x="120" y="39"/>
                  </a:lnTo>
                  <a:lnTo>
                    <a:pt x="123" y="41"/>
                  </a:lnTo>
                  <a:lnTo>
                    <a:pt x="123" y="42"/>
                  </a:lnTo>
                  <a:lnTo>
                    <a:pt x="125" y="47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2" y="55"/>
                  </a:lnTo>
                  <a:lnTo>
                    <a:pt x="133" y="56"/>
                  </a:lnTo>
                  <a:lnTo>
                    <a:pt x="139" y="60"/>
                  </a:lnTo>
                  <a:lnTo>
                    <a:pt x="140" y="61"/>
                  </a:lnTo>
                  <a:lnTo>
                    <a:pt x="141" y="62"/>
                  </a:lnTo>
                  <a:lnTo>
                    <a:pt x="142" y="62"/>
                  </a:lnTo>
                  <a:lnTo>
                    <a:pt x="143" y="63"/>
                  </a:lnTo>
                  <a:lnTo>
                    <a:pt x="145" y="63"/>
                  </a:lnTo>
                  <a:lnTo>
                    <a:pt x="151" y="61"/>
                  </a:lnTo>
                  <a:lnTo>
                    <a:pt x="153" y="61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3" y="66"/>
                  </a:lnTo>
                  <a:lnTo>
                    <a:pt x="152" y="69"/>
                  </a:lnTo>
                  <a:lnTo>
                    <a:pt x="153" y="71"/>
                  </a:lnTo>
                  <a:lnTo>
                    <a:pt x="155" y="72"/>
                  </a:lnTo>
                  <a:lnTo>
                    <a:pt x="162" y="72"/>
                  </a:lnTo>
                  <a:lnTo>
                    <a:pt x="170" y="72"/>
                  </a:lnTo>
                  <a:lnTo>
                    <a:pt x="173" y="75"/>
                  </a:lnTo>
                  <a:lnTo>
                    <a:pt x="175" y="77"/>
                  </a:lnTo>
                  <a:lnTo>
                    <a:pt x="178" y="82"/>
                  </a:lnTo>
                  <a:lnTo>
                    <a:pt x="178" y="84"/>
                  </a:lnTo>
                  <a:lnTo>
                    <a:pt x="179" y="85"/>
                  </a:lnTo>
                  <a:lnTo>
                    <a:pt x="182" y="84"/>
                  </a:lnTo>
                  <a:lnTo>
                    <a:pt x="182" y="82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2"/>
                  </a:lnTo>
                  <a:lnTo>
                    <a:pt x="190" y="83"/>
                  </a:lnTo>
                  <a:lnTo>
                    <a:pt x="192" y="84"/>
                  </a:lnTo>
                  <a:lnTo>
                    <a:pt x="194" y="84"/>
                  </a:lnTo>
                  <a:lnTo>
                    <a:pt x="195" y="83"/>
                  </a:lnTo>
                  <a:lnTo>
                    <a:pt x="196" y="79"/>
                  </a:lnTo>
                  <a:lnTo>
                    <a:pt x="199" y="78"/>
                  </a:lnTo>
                  <a:lnTo>
                    <a:pt x="200" y="79"/>
                  </a:lnTo>
                  <a:lnTo>
                    <a:pt x="201" y="80"/>
                  </a:lnTo>
                  <a:lnTo>
                    <a:pt x="202" y="82"/>
                  </a:lnTo>
                  <a:lnTo>
                    <a:pt x="205" y="82"/>
                  </a:lnTo>
                  <a:lnTo>
                    <a:pt x="208" y="83"/>
                  </a:lnTo>
                  <a:lnTo>
                    <a:pt x="211" y="84"/>
                  </a:lnTo>
                  <a:lnTo>
                    <a:pt x="214" y="88"/>
                  </a:lnTo>
                  <a:lnTo>
                    <a:pt x="218" y="88"/>
                  </a:lnTo>
                  <a:lnTo>
                    <a:pt x="224" y="88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30" y="88"/>
                  </a:lnTo>
                  <a:lnTo>
                    <a:pt x="236" y="86"/>
                  </a:lnTo>
                  <a:lnTo>
                    <a:pt x="238" y="86"/>
                  </a:lnTo>
                  <a:lnTo>
                    <a:pt x="241" y="86"/>
                  </a:lnTo>
                  <a:lnTo>
                    <a:pt x="244" y="8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5" name="Freeform 638">
              <a:extLst>
                <a:ext uri="{FF2B5EF4-FFF2-40B4-BE49-F238E27FC236}">
                  <a16:creationId xmlns:a16="http://schemas.microsoft.com/office/drawing/2014/main" id="{A678E113-C03D-49FA-AA71-BB740DF3A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8267" y="8819785"/>
              <a:ext cx="296740" cy="390157"/>
            </a:xfrm>
            <a:custGeom>
              <a:avLst/>
              <a:gdLst>
                <a:gd name="T0" fmla="*/ 201 w 238"/>
                <a:gd name="T1" fmla="*/ 197 h 314"/>
                <a:gd name="T2" fmla="*/ 207 w 238"/>
                <a:gd name="T3" fmla="*/ 194 h 314"/>
                <a:gd name="T4" fmla="*/ 32 w 238"/>
                <a:gd name="T5" fmla="*/ 309 h 314"/>
                <a:gd name="T6" fmla="*/ 25 w 238"/>
                <a:gd name="T7" fmla="*/ 294 h 314"/>
                <a:gd name="T8" fmla="*/ 19 w 238"/>
                <a:gd name="T9" fmla="*/ 284 h 314"/>
                <a:gd name="T10" fmla="*/ 14 w 238"/>
                <a:gd name="T11" fmla="*/ 271 h 314"/>
                <a:gd name="T12" fmla="*/ 8 w 238"/>
                <a:gd name="T13" fmla="*/ 259 h 314"/>
                <a:gd name="T14" fmla="*/ 3 w 238"/>
                <a:gd name="T15" fmla="*/ 246 h 314"/>
                <a:gd name="T16" fmla="*/ 9 w 238"/>
                <a:gd name="T17" fmla="*/ 236 h 314"/>
                <a:gd name="T18" fmla="*/ 30 w 238"/>
                <a:gd name="T19" fmla="*/ 228 h 314"/>
                <a:gd name="T20" fmla="*/ 51 w 238"/>
                <a:gd name="T21" fmla="*/ 221 h 314"/>
                <a:gd name="T22" fmla="*/ 72 w 238"/>
                <a:gd name="T23" fmla="*/ 215 h 314"/>
                <a:gd name="T24" fmla="*/ 90 w 238"/>
                <a:gd name="T25" fmla="*/ 208 h 314"/>
                <a:gd name="T26" fmla="*/ 95 w 238"/>
                <a:gd name="T27" fmla="*/ 192 h 314"/>
                <a:gd name="T28" fmla="*/ 100 w 238"/>
                <a:gd name="T29" fmla="*/ 178 h 314"/>
                <a:gd name="T30" fmla="*/ 104 w 238"/>
                <a:gd name="T31" fmla="*/ 164 h 314"/>
                <a:gd name="T32" fmla="*/ 108 w 238"/>
                <a:gd name="T33" fmla="*/ 150 h 314"/>
                <a:gd name="T34" fmla="*/ 106 w 238"/>
                <a:gd name="T35" fmla="*/ 136 h 314"/>
                <a:gd name="T36" fmla="*/ 97 w 238"/>
                <a:gd name="T37" fmla="*/ 120 h 314"/>
                <a:gd name="T38" fmla="*/ 100 w 238"/>
                <a:gd name="T39" fmla="*/ 105 h 314"/>
                <a:gd name="T40" fmla="*/ 106 w 238"/>
                <a:gd name="T41" fmla="*/ 87 h 314"/>
                <a:gd name="T42" fmla="*/ 105 w 238"/>
                <a:gd name="T43" fmla="*/ 80 h 314"/>
                <a:gd name="T44" fmla="*/ 118 w 238"/>
                <a:gd name="T45" fmla="*/ 76 h 314"/>
                <a:gd name="T46" fmla="*/ 119 w 238"/>
                <a:gd name="T47" fmla="*/ 71 h 314"/>
                <a:gd name="T48" fmla="*/ 116 w 238"/>
                <a:gd name="T49" fmla="*/ 65 h 314"/>
                <a:gd name="T50" fmla="*/ 116 w 238"/>
                <a:gd name="T51" fmla="*/ 57 h 314"/>
                <a:gd name="T52" fmla="*/ 116 w 238"/>
                <a:gd name="T53" fmla="*/ 48 h 314"/>
                <a:gd name="T54" fmla="*/ 122 w 238"/>
                <a:gd name="T55" fmla="*/ 46 h 314"/>
                <a:gd name="T56" fmla="*/ 120 w 238"/>
                <a:gd name="T57" fmla="*/ 49 h 314"/>
                <a:gd name="T58" fmla="*/ 126 w 238"/>
                <a:gd name="T59" fmla="*/ 52 h 314"/>
                <a:gd name="T60" fmla="*/ 132 w 238"/>
                <a:gd name="T61" fmla="*/ 46 h 314"/>
                <a:gd name="T62" fmla="*/ 145 w 238"/>
                <a:gd name="T63" fmla="*/ 66 h 314"/>
                <a:gd name="T64" fmla="*/ 170 w 238"/>
                <a:gd name="T65" fmla="*/ 84 h 314"/>
                <a:gd name="T66" fmla="*/ 194 w 238"/>
                <a:gd name="T67" fmla="*/ 90 h 314"/>
                <a:gd name="T68" fmla="*/ 207 w 238"/>
                <a:gd name="T69" fmla="*/ 98 h 314"/>
                <a:gd name="T70" fmla="*/ 218 w 238"/>
                <a:gd name="T71" fmla="*/ 111 h 314"/>
                <a:gd name="T72" fmla="*/ 233 w 238"/>
                <a:gd name="T73" fmla="*/ 125 h 314"/>
                <a:gd name="T74" fmla="*/ 236 w 238"/>
                <a:gd name="T75" fmla="*/ 136 h 314"/>
                <a:gd name="T76" fmla="*/ 223 w 238"/>
                <a:gd name="T77" fmla="*/ 159 h 314"/>
                <a:gd name="T78" fmla="*/ 203 w 238"/>
                <a:gd name="T79" fmla="*/ 181 h 314"/>
                <a:gd name="T80" fmla="*/ 190 w 238"/>
                <a:gd name="T81" fmla="*/ 195 h 314"/>
                <a:gd name="T82" fmla="*/ 187 w 238"/>
                <a:gd name="T83" fmla="*/ 188 h 314"/>
                <a:gd name="T84" fmla="*/ 177 w 238"/>
                <a:gd name="T85" fmla="*/ 203 h 314"/>
                <a:gd name="T86" fmla="*/ 173 w 238"/>
                <a:gd name="T87" fmla="*/ 220 h 314"/>
                <a:gd name="T88" fmla="*/ 176 w 238"/>
                <a:gd name="T89" fmla="*/ 238 h 314"/>
                <a:gd name="T90" fmla="*/ 157 w 238"/>
                <a:gd name="T91" fmla="*/ 242 h 314"/>
                <a:gd name="T92" fmla="*/ 138 w 238"/>
                <a:gd name="T93" fmla="*/ 266 h 314"/>
                <a:gd name="T94" fmla="*/ 110 w 238"/>
                <a:gd name="T95" fmla="*/ 274 h 314"/>
                <a:gd name="T96" fmla="*/ 100 w 238"/>
                <a:gd name="T97" fmla="*/ 289 h 314"/>
                <a:gd name="T98" fmla="*/ 93 w 238"/>
                <a:gd name="T99" fmla="*/ 301 h 314"/>
                <a:gd name="T100" fmla="*/ 73 w 238"/>
                <a:gd name="T101" fmla="*/ 301 h 314"/>
                <a:gd name="T102" fmla="*/ 50 w 238"/>
                <a:gd name="T103" fmla="*/ 310 h 314"/>
                <a:gd name="T104" fmla="*/ 129 w 238"/>
                <a:gd name="T105" fmla="*/ 38 h 314"/>
                <a:gd name="T106" fmla="*/ 130 w 238"/>
                <a:gd name="T107" fmla="*/ 35 h 314"/>
                <a:gd name="T108" fmla="*/ 130 w 238"/>
                <a:gd name="T109" fmla="*/ 24 h 314"/>
                <a:gd name="T110" fmla="*/ 126 w 238"/>
                <a:gd name="T111" fmla="*/ 20 h 314"/>
                <a:gd name="T112" fmla="*/ 125 w 238"/>
                <a:gd name="T113" fmla="*/ 9 h 314"/>
                <a:gd name="T114" fmla="*/ 129 w 238"/>
                <a:gd name="T115" fmla="*/ 4 h 314"/>
                <a:gd name="T116" fmla="*/ 134 w 238"/>
                <a:gd name="T117" fmla="*/ 0 h 314"/>
                <a:gd name="T118" fmla="*/ 133 w 238"/>
                <a:gd name="T119" fmla="*/ 1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8" h="314">
                  <a:moveTo>
                    <a:pt x="204" y="200"/>
                  </a:moveTo>
                  <a:lnTo>
                    <a:pt x="202" y="201"/>
                  </a:lnTo>
                  <a:lnTo>
                    <a:pt x="201" y="200"/>
                  </a:lnTo>
                  <a:lnTo>
                    <a:pt x="201" y="197"/>
                  </a:lnTo>
                  <a:lnTo>
                    <a:pt x="205" y="191"/>
                  </a:lnTo>
                  <a:lnTo>
                    <a:pt x="209" y="186"/>
                  </a:lnTo>
                  <a:lnTo>
                    <a:pt x="210" y="191"/>
                  </a:lnTo>
                  <a:lnTo>
                    <a:pt x="207" y="194"/>
                  </a:lnTo>
                  <a:lnTo>
                    <a:pt x="205" y="199"/>
                  </a:lnTo>
                  <a:lnTo>
                    <a:pt x="204" y="200"/>
                  </a:lnTo>
                  <a:close/>
                  <a:moveTo>
                    <a:pt x="34" y="313"/>
                  </a:moveTo>
                  <a:lnTo>
                    <a:pt x="32" y="309"/>
                  </a:lnTo>
                  <a:lnTo>
                    <a:pt x="30" y="305"/>
                  </a:lnTo>
                  <a:lnTo>
                    <a:pt x="28" y="301"/>
                  </a:lnTo>
                  <a:lnTo>
                    <a:pt x="26" y="297"/>
                  </a:lnTo>
                  <a:lnTo>
                    <a:pt x="25" y="294"/>
                  </a:lnTo>
                  <a:lnTo>
                    <a:pt x="23" y="293"/>
                  </a:lnTo>
                  <a:lnTo>
                    <a:pt x="21" y="290"/>
                  </a:lnTo>
                  <a:lnTo>
                    <a:pt x="20" y="287"/>
                  </a:lnTo>
                  <a:lnTo>
                    <a:pt x="19" y="284"/>
                  </a:lnTo>
                  <a:lnTo>
                    <a:pt x="17" y="280"/>
                  </a:lnTo>
                  <a:lnTo>
                    <a:pt x="16" y="278"/>
                  </a:lnTo>
                  <a:lnTo>
                    <a:pt x="15" y="274"/>
                  </a:lnTo>
                  <a:lnTo>
                    <a:pt x="14" y="271"/>
                  </a:lnTo>
                  <a:lnTo>
                    <a:pt x="12" y="268"/>
                  </a:lnTo>
                  <a:lnTo>
                    <a:pt x="10" y="265"/>
                  </a:lnTo>
                  <a:lnTo>
                    <a:pt x="9" y="262"/>
                  </a:lnTo>
                  <a:lnTo>
                    <a:pt x="8" y="259"/>
                  </a:lnTo>
                  <a:lnTo>
                    <a:pt x="7" y="255"/>
                  </a:lnTo>
                  <a:lnTo>
                    <a:pt x="5" y="252"/>
                  </a:lnTo>
                  <a:lnTo>
                    <a:pt x="4" y="249"/>
                  </a:lnTo>
                  <a:lnTo>
                    <a:pt x="3" y="246"/>
                  </a:lnTo>
                  <a:lnTo>
                    <a:pt x="1" y="243"/>
                  </a:lnTo>
                  <a:lnTo>
                    <a:pt x="0" y="239"/>
                  </a:lnTo>
                  <a:lnTo>
                    <a:pt x="4" y="238"/>
                  </a:lnTo>
                  <a:lnTo>
                    <a:pt x="9" y="236"/>
                  </a:lnTo>
                  <a:lnTo>
                    <a:pt x="15" y="234"/>
                  </a:lnTo>
                  <a:lnTo>
                    <a:pt x="20" y="232"/>
                  </a:lnTo>
                  <a:lnTo>
                    <a:pt x="25" y="230"/>
                  </a:lnTo>
                  <a:lnTo>
                    <a:pt x="30" y="228"/>
                  </a:lnTo>
                  <a:lnTo>
                    <a:pt x="36" y="227"/>
                  </a:lnTo>
                  <a:lnTo>
                    <a:pt x="40" y="225"/>
                  </a:lnTo>
                  <a:lnTo>
                    <a:pt x="46" y="223"/>
                  </a:lnTo>
                  <a:lnTo>
                    <a:pt x="51" y="221"/>
                  </a:lnTo>
                  <a:lnTo>
                    <a:pt x="56" y="219"/>
                  </a:lnTo>
                  <a:lnTo>
                    <a:pt x="61" y="218"/>
                  </a:lnTo>
                  <a:lnTo>
                    <a:pt x="67" y="216"/>
                  </a:lnTo>
                  <a:lnTo>
                    <a:pt x="72" y="215"/>
                  </a:lnTo>
                  <a:lnTo>
                    <a:pt x="77" y="213"/>
                  </a:lnTo>
                  <a:lnTo>
                    <a:pt x="82" y="211"/>
                  </a:lnTo>
                  <a:lnTo>
                    <a:pt x="88" y="209"/>
                  </a:lnTo>
                  <a:lnTo>
                    <a:pt x="90" y="208"/>
                  </a:lnTo>
                  <a:lnTo>
                    <a:pt x="92" y="203"/>
                  </a:lnTo>
                  <a:lnTo>
                    <a:pt x="93" y="200"/>
                  </a:lnTo>
                  <a:lnTo>
                    <a:pt x="94" y="196"/>
                  </a:lnTo>
                  <a:lnTo>
                    <a:pt x="95" y="192"/>
                  </a:lnTo>
                  <a:lnTo>
                    <a:pt x="96" y="189"/>
                  </a:lnTo>
                  <a:lnTo>
                    <a:pt x="97" y="186"/>
                  </a:lnTo>
                  <a:lnTo>
                    <a:pt x="99" y="182"/>
                  </a:lnTo>
                  <a:lnTo>
                    <a:pt x="100" y="178"/>
                  </a:lnTo>
                  <a:lnTo>
                    <a:pt x="101" y="175"/>
                  </a:lnTo>
                  <a:lnTo>
                    <a:pt x="102" y="171"/>
                  </a:lnTo>
                  <a:lnTo>
                    <a:pt x="103" y="168"/>
                  </a:lnTo>
                  <a:lnTo>
                    <a:pt x="104" y="164"/>
                  </a:lnTo>
                  <a:lnTo>
                    <a:pt x="105" y="161"/>
                  </a:lnTo>
                  <a:lnTo>
                    <a:pt x="106" y="157"/>
                  </a:lnTo>
                  <a:lnTo>
                    <a:pt x="108" y="153"/>
                  </a:lnTo>
                  <a:lnTo>
                    <a:pt x="108" y="150"/>
                  </a:lnTo>
                  <a:lnTo>
                    <a:pt x="109" y="147"/>
                  </a:lnTo>
                  <a:lnTo>
                    <a:pt x="111" y="143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1"/>
                  </a:lnTo>
                  <a:lnTo>
                    <a:pt x="101" y="127"/>
                  </a:lnTo>
                  <a:lnTo>
                    <a:pt x="99" y="124"/>
                  </a:lnTo>
                  <a:lnTo>
                    <a:pt x="97" y="120"/>
                  </a:lnTo>
                  <a:lnTo>
                    <a:pt x="97" y="115"/>
                  </a:lnTo>
                  <a:lnTo>
                    <a:pt x="97" y="113"/>
                  </a:lnTo>
                  <a:lnTo>
                    <a:pt x="97" y="109"/>
                  </a:lnTo>
                  <a:lnTo>
                    <a:pt x="100" y="105"/>
                  </a:lnTo>
                  <a:lnTo>
                    <a:pt x="102" y="98"/>
                  </a:lnTo>
                  <a:lnTo>
                    <a:pt x="104" y="93"/>
                  </a:lnTo>
                  <a:lnTo>
                    <a:pt x="105" y="90"/>
                  </a:lnTo>
                  <a:lnTo>
                    <a:pt x="106" y="87"/>
                  </a:lnTo>
                  <a:lnTo>
                    <a:pt x="108" y="84"/>
                  </a:lnTo>
                  <a:lnTo>
                    <a:pt x="107" y="82"/>
                  </a:lnTo>
                  <a:lnTo>
                    <a:pt x="106" y="81"/>
                  </a:lnTo>
                  <a:lnTo>
                    <a:pt x="105" y="80"/>
                  </a:lnTo>
                  <a:lnTo>
                    <a:pt x="108" y="78"/>
                  </a:lnTo>
                  <a:lnTo>
                    <a:pt x="113" y="77"/>
                  </a:lnTo>
                  <a:lnTo>
                    <a:pt x="115" y="77"/>
                  </a:lnTo>
                  <a:lnTo>
                    <a:pt x="118" y="76"/>
                  </a:lnTo>
                  <a:lnTo>
                    <a:pt x="121" y="76"/>
                  </a:lnTo>
                  <a:lnTo>
                    <a:pt x="121" y="75"/>
                  </a:lnTo>
                  <a:lnTo>
                    <a:pt x="120" y="73"/>
                  </a:lnTo>
                  <a:lnTo>
                    <a:pt x="119" y="71"/>
                  </a:lnTo>
                  <a:lnTo>
                    <a:pt x="116" y="71"/>
                  </a:lnTo>
                  <a:lnTo>
                    <a:pt x="114" y="70"/>
                  </a:lnTo>
                  <a:lnTo>
                    <a:pt x="116" y="66"/>
                  </a:lnTo>
                  <a:lnTo>
                    <a:pt x="116" y="65"/>
                  </a:lnTo>
                  <a:lnTo>
                    <a:pt x="115" y="64"/>
                  </a:lnTo>
                  <a:lnTo>
                    <a:pt x="114" y="61"/>
                  </a:lnTo>
                  <a:lnTo>
                    <a:pt x="115" y="59"/>
                  </a:lnTo>
                  <a:lnTo>
                    <a:pt x="116" y="57"/>
                  </a:lnTo>
                  <a:lnTo>
                    <a:pt x="116" y="55"/>
                  </a:lnTo>
                  <a:lnTo>
                    <a:pt x="115" y="52"/>
                  </a:lnTo>
                  <a:lnTo>
                    <a:pt x="116" y="49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9" y="46"/>
                  </a:lnTo>
                  <a:lnTo>
                    <a:pt x="120" y="46"/>
                  </a:lnTo>
                  <a:lnTo>
                    <a:pt x="122" y="46"/>
                  </a:lnTo>
                  <a:lnTo>
                    <a:pt x="122" y="48"/>
                  </a:lnTo>
                  <a:lnTo>
                    <a:pt x="122" y="49"/>
                  </a:lnTo>
                  <a:lnTo>
                    <a:pt x="121" y="49"/>
                  </a:lnTo>
                  <a:lnTo>
                    <a:pt x="120" y="49"/>
                  </a:lnTo>
                  <a:lnTo>
                    <a:pt x="122" y="51"/>
                  </a:lnTo>
                  <a:lnTo>
                    <a:pt x="124" y="54"/>
                  </a:lnTo>
                  <a:lnTo>
                    <a:pt x="125" y="53"/>
                  </a:lnTo>
                  <a:lnTo>
                    <a:pt x="126" y="52"/>
                  </a:lnTo>
                  <a:lnTo>
                    <a:pt x="128" y="50"/>
                  </a:lnTo>
                  <a:lnTo>
                    <a:pt x="130" y="49"/>
                  </a:lnTo>
                  <a:lnTo>
                    <a:pt x="131" y="47"/>
                  </a:lnTo>
                  <a:lnTo>
                    <a:pt x="132" y="46"/>
                  </a:lnTo>
                  <a:lnTo>
                    <a:pt x="133" y="46"/>
                  </a:lnTo>
                  <a:lnTo>
                    <a:pt x="136" y="54"/>
                  </a:lnTo>
                  <a:lnTo>
                    <a:pt x="141" y="62"/>
                  </a:lnTo>
                  <a:lnTo>
                    <a:pt x="145" y="66"/>
                  </a:lnTo>
                  <a:lnTo>
                    <a:pt x="149" y="72"/>
                  </a:lnTo>
                  <a:lnTo>
                    <a:pt x="155" y="78"/>
                  </a:lnTo>
                  <a:lnTo>
                    <a:pt x="158" y="81"/>
                  </a:lnTo>
                  <a:lnTo>
                    <a:pt x="170" y="84"/>
                  </a:lnTo>
                  <a:lnTo>
                    <a:pt x="177" y="85"/>
                  </a:lnTo>
                  <a:lnTo>
                    <a:pt x="185" y="87"/>
                  </a:lnTo>
                  <a:lnTo>
                    <a:pt x="192" y="90"/>
                  </a:lnTo>
                  <a:lnTo>
                    <a:pt x="194" y="90"/>
                  </a:lnTo>
                  <a:lnTo>
                    <a:pt x="197" y="89"/>
                  </a:lnTo>
                  <a:lnTo>
                    <a:pt x="199" y="90"/>
                  </a:lnTo>
                  <a:lnTo>
                    <a:pt x="205" y="93"/>
                  </a:lnTo>
                  <a:lnTo>
                    <a:pt x="207" y="98"/>
                  </a:lnTo>
                  <a:lnTo>
                    <a:pt x="210" y="100"/>
                  </a:lnTo>
                  <a:lnTo>
                    <a:pt x="211" y="102"/>
                  </a:lnTo>
                  <a:lnTo>
                    <a:pt x="213" y="106"/>
                  </a:lnTo>
                  <a:lnTo>
                    <a:pt x="218" y="111"/>
                  </a:lnTo>
                  <a:lnTo>
                    <a:pt x="221" y="117"/>
                  </a:lnTo>
                  <a:lnTo>
                    <a:pt x="225" y="122"/>
                  </a:lnTo>
                  <a:lnTo>
                    <a:pt x="228" y="124"/>
                  </a:lnTo>
                  <a:lnTo>
                    <a:pt x="233" y="125"/>
                  </a:lnTo>
                  <a:lnTo>
                    <a:pt x="237" y="126"/>
                  </a:lnTo>
                  <a:lnTo>
                    <a:pt x="237" y="129"/>
                  </a:lnTo>
                  <a:lnTo>
                    <a:pt x="237" y="133"/>
                  </a:lnTo>
                  <a:lnTo>
                    <a:pt x="236" y="136"/>
                  </a:lnTo>
                  <a:lnTo>
                    <a:pt x="233" y="141"/>
                  </a:lnTo>
                  <a:lnTo>
                    <a:pt x="232" y="145"/>
                  </a:lnTo>
                  <a:lnTo>
                    <a:pt x="228" y="150"/>
                  </a:lnTo>
                  <a:lnTo>
                    <a:pt x="223" y="159"/>
                  </a:lnTo>
                  <a:lnTo>
                    <a:pt x="221" y="161"/>
                  </a:lnTo>
                  <a:lnTo>
                    <a:pt x="214" y="166"/>
                  </a:lnTo>
                  <a:lnTo>
                    <a:pt x="209" y="172"/>
                  </a:lnTo>
                  <a:lnTo>
                    <a:pt x="203" y="181"/>
                  </a:lnTo>
                  <a:lnTo>
                    <a:pt x="198" y="191"/>
                  </a:lnTo>
                  <a:lnTo>
                    <a:pt x="196" y="194"/>
                  </a:lnTo>
                  <a:lnTo>
                    <a:pt x="193" y="195"/>
                  </a:lnTo>
                  <a:lnTo>
                    <a:pt x="190" y="195"/>
                  </a:lnTo>
                  <a:lnTo>
                    <a:pt x="188" y="194"/>
                  </a:lnTo>
                  <a:lnTo>
                    <a:pt x="189" y="191"/>
                  </a:lnTo>
                  <a:lnTo>
                    <a:pt x="190" y="188"/>
                  </a:lnTo>
                  <a:lnTo>
                    <a:pt x="187" y="188"/>
                  </a:lnTo>
                  <a:lnTo>
                    <a:pt x="185" y="189"/>
                  </a:lnTo>
                  <a:lnTo>
                    <a:pt x="181" y="196"/>
                  </a:lnTo>
                  <a:lnTo>
                    <a:pt x="178" y="200"/>
                  </a:lnTo>
                  <a:lnTo>
                    <a:pt x="177" y="203"/>
                  </a:lnTo>
                  <a:lnTo>
                    <a:pt x="176" y="209"/>
                  </a:lnTo>
                  <a:lnTo>
                    <a:pt x="174" y="213"/>
                  </a:lnTo>
                  <a:lnTo>
                    <a:pt x="173" y="217"/>
                  </a:lnTo>
                  <a:lnTo>
                    <a:pt x="173" y="220"/>
                  </a:lnTo>
                  <a:lnTo>
                    <a:pt x="175" y="226"/>
                  </a:lnTo>
                  <a:lnTo>
                    <a:pt x="175" y="231"/>
                  </a:lnTo>
                  <a:lnTo>
                    <a:pt x="176" y="235"/>
                  </a:lnTo>
                  <a:lnTo>
                    <a:pt x="176" y="238"/>
                  </a:lnTo>
                  <a:lnTo>
                    <a:pt x="174" y="240"/>
                  </a:lnTo>
                  <a:lnTo>
                    <a:pt x="172" y="241"/>
                  </a:lnTo>
                  <a:lnTo>
                    <a:pt x="164" y="241"/>
                  </a:lnTo>
                  <a:lnTo>
                    <a:pt x="157" y="242"/>
                  </a:lnTo>
                  <a:lnTo>
                    <a:pt x="151" y="244"/>
                  </a:lnTo>
                  <a:lnTo>
                    <a:pt x="147" y="247"/>
                  </a:lnTo>
                  <a:lnTo>
                    <a:pt x="141" y="252"/>
                  </a:lnTo>
                  <a:lnTo>
                    <a:pt x="138" y="266"/>
                  </a:lnTo>
                  <a:lnTo>
                    <a:pt x="133" y="271"/>
                  </a:lnTo>
                  <a:lnTo>
                    <a:pt x="130" y="273"/>
                  </a:lnTo>
                  <a:lnTo>
                    <a:pt x="122" y="273"/>
                  </a:lnTo>
                  <a:lnTo>
                    <a:pt x="110" y="274"/>
                  </a:lnTo>
                  <a:lnTo>
                    <a:pt x="106" y="276"/>
                  </a:lnTo>
                  <a:lnTo>
                    <a:pt x="99" y="284"/>
                  </a:lnTo>
                  <a:lnTo>
                    <a:pt x="99" y="287"/>
                  </a:lnTo>
                  <a:lnTo>
                    <a:pt x="100" y="289"/>
                  </a:lnTo>
                  <a:lnTo>
                    <a:pt x="100" y="290"/>
                  </a:lnTo>
                  <a:lnTo>
                    <a:pt x="100" y="292"/>
                  </a:lnTo>
                  <a:lnTo>
                    <a:pt x="97" y="298"/>
                  </a:lnTo>
                  <a:lnTo>
                    <a:pt x="93" y="301"/>
                  </a:lnTo>
                  <a:lnTo>
                    <a:pt x="84" y="303"/>
                  </a:lnTo>
                  <a:lnTo>
                    <a:pt x="81" y="302"/>
                  </a:lnTo>
                  <a:lnTo>
                    <a:pt x="78" y="301"/>
                  </a:lnTo>
                  <a:lnTo>
                    <a:pt x="73" y="301"/>
                  </a:lnTo>
                  <a:lnTo>
                    <a:pt x="63" y="302"/>
                  </a:lnTo>
                  <a:lnTo>
                    <a:pt x="60" y="305"/>
                  </a:lnTo>
                  <a:lnTo>
                    <a:pt x="55" y="307"/>
                  </a:lnTo>
                  <a:lnTo>
                    <a:pt x="50" y="310"/>
                  </a:lnTo>
                  <a:lnTo>
                    <a:pt x="40" y="311"/>
                  </a:lnTo>
                  <a:lnTo>
                    <a:pt x="34" y="313"/>
                  </a:lnTo>
                  <a:close/>
                  <a:moveTo>
                    <a:pt x="130" y="37"/>
                  </a:moveTo>
                  <a:lnTo>
                    <a:pt x="129" y="38"/>
                  </a:lnTo>
                  <a:lnTo>
                    <a:pt x="128" y="38"/>
                  </a:lnTo>
                  <a:lnTo>
                    <a:pt x="128" y="36"/>
                  </a:lnTo>
                  <a:lnTo>
                    <a:pt x="129" y="35"/>
                  </a:lnTo>
                  <a:lnTo>
                    <a:pt x="130" y="35"/>
                  </a:lnTo>
                  <a:lnTo>
                    <a:pt x="130" y="35"/>
                  </a:lnTo>
                  <a:lnTo>
                    <a:pt x="130" y="37"/>
                  </a:lnTo>
                  <a:close/>
                  <a:moveTo>
                    <a:pt x="130" y="23"/>
                  </a:moveTo>
                  <a:lnTo>
                    <a:pt x="130" y="24"/>
                  </a:lnTo>
                  <a:lnTo>
                    <a:pt x="129" y="24"/>
                  </a:lnTo>
                  <a:lnTo>
                    <a:pt x="127" y="23"/>
                  </a:lnTo>
                  <a:lnTo>
                    <a:pt x="126" y="22"/>
                  </a:lnTo>
                  <a:lnTo>
                    <a:pt x="126" y="20"/>
                  </a:lnTo>
                  <a:lnTo>
                    <a:pt x="126" y="16"/>
                  </a:lnTo>
                  <a:lnTo>
                    <a:pt x="127" y="13"/>
                  </a:lnTo>
                  <a:lnTo>
                    <a:pt x="127" y="9"/>
                  </a:lnTo>
                  <a:lnTo>
                    <a:pt x="125" y="9"/>
                  </a:lnTo>
                  <a:lnTo>
                    <a:pt x="124" y="9"/>
                  </a:lnTo>
                  <a:lnTo>
                    <a:pt x="127" y="5"/>
                  </a:lnTo>
                  <a:lnTo>
                    <a:pt x="127" y="4"/>
                  </a:lnTo>
                  <a:lnTo>
                    <a:pt x="129" y="4"/>
                  </a:lnTo>
                  <a:lnTo>
                    <a:pt x="131" y="3"/>
                  </a:lnTo>
                  <a:lnTo>
                    <a:pt x="132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1"/>
                  </a:lnTo>
                  <a:lnTo>
                    <a:pt x="134" y="5"/>
                  </a:lnTo>
                  <a:lnTo>
                    <a:pt x="134" y="8"/>
                  </a:lnTo>
                  <a:lnTo>
                    <a:pt x="133" y="18"/>
                  </a:lnTo>
                  <a:lnTo>
                    <a:pt x="131" y="20"/>
                  </a:lnTo>
                  <a:lnTo>
                    <a:pt x="131" y="21"/>
                  </a:lnTo>
                  <a:lnTo>
                    <a:pt x="130" y="23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6" name="Freeform 639">
              <a:extLst>
                <a:ext uri="{FF2B5EF4-FFF2-40B4-BE49-F238E27FC236}">
                  <a16:creationId xmlns:a16="http://schemas.microsoft.com/office/drawing/2014/main" id="{73CC92AE-CB19-458B-91E7-4109D21D0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1045" y="9050583"/>
              <a:ext cx="10991" cy="21981"/>
            </a:xfrm>
            <a:custGeom>
              <a:avLst/>
              <a:gdLst>
                <a:gd name="T0" fmla="*/ 3 w 10"/>
                <a:gd name="T1" fmla="*/ 14 h 16"/>
                <a:gd name="T2" fmla="*/ 1 w 10"/>
                <a:gd name="T3" fmla="*/ 15 h 16"/>
                <a:gd name="T4" fmla="*/ 0 w 10"/>
                <a:gd name="T5" fmla="*/ 14 h 16"/>
                <a:gd name="T6" fmla="*/ 0 w 10"/>
                <a:gd name="T7" fmla="*/ 11 h 16"/>
                <a:gd name="T8" fmla="*/ 4 w 10"/>
                <a:gd name="T9" fmla="*/ 5 h 16"/>
                <a:gd name="T10" fmla="*/ 8 w 10"/>
                <a:gd name="T11" fmla="*/ 0 h 16"/>
                <a:gd name="T12" fmla="*/ 9 w 10"/>
                <a:gd name="T13" fmla="*/ 5 h 16"/>
                <a:gd name="T14" fmla="*/ 6 w 10"/>
                <a:gd name="T15" fmla="*/ 8 h 16"/>
                <a:gd name="T16" fmla="*/ 4 w 10"/>
                <a:gd name="T17" fmla="*/ 13 h 16"/>
                <a:gd name="T18" fmla="*/ 3 w 10"/>
                <a:gd name="T1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6">
                  <a:moveTo>
                    <a:pt x="3" y="14"/>
                  </a:moveTo>
                  <a:lnTo>
                    <a:pt x="1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4" y="5"/>
                  </a:lnTo>
                  <a:lnTo>
                    <a:pt x="8" y="0"/>
                  </a:lnTo>
                  <a:lnTo>
                    <a:pt x="9" y="5"/>
                  </a:lnTo>
                  <a:lnTo>
                    <a:pt x="6" y="8"/>
                  </a:lnTo>
                  <a:lnTo>
                    <a:pt x="4" y="13"/>
                  </a:lnTo>
                  <a:lnTo>
                    <a:pt x="3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7" name="Freeform 640">
              <a:extLst>
                <a:ext uri="{FF2B5EF4-FFF2-40B4-BE49-F238E27FC236}">
                  <a16:creationId xmlns:a16="http://schemas.microsoft.com/office/drawing/2014/main" id="{50D573DB-172F-4362-A403-74E352D7F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8267" y="8880231"/>
              <a:ext cx="296740" cy="335208"/>
            </a:xfrm>
            <a:custGeom>
              <a:avLst/>
              <a:gdLst>
                <a:gd name="T0" fmla="*/ 28 w 238"/>
                <a:gd name="T1" fmla="*/ 255 h 268"/>
                <a:gd name="T2" fmla="*/ 21 w 238"/>
                <a:gd name="T3" fmla="*/ 244 h 268"/>
                <a:gd name="T4" fmla="*/ 16 w 238"/>
                <a:gd name="T5" fmla="*/ 232 h 268"/>
                <a:gd name="T6" fmla="*/ 10 w 238"/>
                <a:gd name="T7" fmla="*/ 219 h 268"/>
                <a:gd name="T8" fmla="*/ 5 w 238"/>
                <a:gd name="T9" fmla="*/ 206 h 268"/>
                <a:gd name="T10" fmla="*/ 0 w 238"/>
                <a:gd name="T11" fmla="*/ 193 h 268"/>
                <a:gd name="T12" fmla="*/ 20 w 238"/>
                <a:gd name="T13" fmla="*/ 186 h 268"/>
                <a:gd name="T14" fmla="*/ 40 w 238"/>
                <a:gd name="T15" fmla="*/ 179 h 268"/>
                <a:gd name="T16" fmla="*/ 61 w 238"/>
                <a:gd name="T17" fmla="*/ 172 h 268"/>
                <a:gd name="T18" fmla="*/ 82 w 238"/>
                <a:gd name="T19" fmla="*/ 165 h 268"/>
                <a:gd name="T20" fmla="*/ 93 w 238"/>
                <a:gd name="T21" fmla="*/ 154 h 268"/>
                <a:gd name="T22" fmla="*/ 97 w 238"/>
                <a:gd name="T23" fmla="*/ 140 h 268"/>
                <a:gd name="T24" fmla="*/ 102 w 238"/>
                <a:gd name="T25" fmla="*/ 125 h 268"/>
                <a:gd name="T26" fmla="*/ 106 w 238"/>
                <a:gd name="T27" fmla="*/ 111 h 268"/>
                <a:gd name="T28" fmla="*/ 111 w 238"/>
                <a:gd name="T29" fmla="*/ 97 h 268"/>
                <a:gd name="T30" fmla="*/ 101 w 238"/>
                <a:gd name="T31" fmla="*/ 81 h 268"/>
                <a:gd name="T32" fmla="*/ 97 w 238"/>
                <a:gd name="T33" fmla="*/ 67 h 268"/>
                <a:gd name="T34" fmla="*/ 104 w 238"/>
                <a:gd name="T35" fmla="*/ 47 h 268"/>
                <a:gd name="T36" fmla="*/ 107 w 238"/>
                <a:gd name="T37" fmla="*/ 36 h 268"/>
                <a:gd name="T38" fmla="*/ 113 w 238"/>
                <a:gd name="T39" fmla="*/ 31 h 268"/>
                <a:gd name="T40" fmla="*/ 121 w 238"/>
                <a:gd name="T41" fmla="*/ 29 h 268"/>
                <a:gd name="T42" fmla="*/ 114 w 238"/>
                <a:gd name="T43" fmla="*/ 24 h 268"/>
                <a:gd name="T44" fmla="*/ 114 w 238"/>
                <a:gd name="T45" fmla="*/ 15 h 268"/>
                <a:gd name="T46" fmla="*/ 115 w 238"/>
                <a:gd name="T47" fmla="*/ 6 h 268"/>
                <a:gd name="T48" fmla="*/ 119 w 238"/>
                <a:gd name="T49" fmla="*/ 0 h 268"/>
                <a:gd name="T50" fmla="*/ 122 w 238"/>
                <a:gd name="T51" fmla="*/ 3 h 268"/>
                <a:gd name="T52" fmla="*/ 124 w 238"/>
                <a:gd name="T53" fmla="*/ 8 h 268"/>
                <a:gd name="T54" fmla="*/ 130 w 238"/>
                <a:gd name="T55" fmla="*/ 3 h 268"/>
                <a:gd name="T56" fmla="*/ 136 w 238"/>
                <a:gd name="T57" fmla="*/ 8 h 268"/>
                <a:gd name="T58" fmla="*/ 155 w 238"/>
                <a:gd name="T59" fmla="*/ 32 h 268"/>
                <a:gd name="T60" fmla="*/ 185 w 238"/>
                <a:gd name="T61" fmla="*/ 41 h 268"/>
                <a:gd name="T62" fmla="*/ 199 w 238"/>
                <a:gd name="T63" fmla="*/ 44 h 268"/>
                <a:gd name="T64" fmla="*/ 211 w 238"/>
                <a:gd name="T65" fmla="*/ 56 h 268"/>
                <a:gd name="T66" fmla="*/ 225 w 238"/>
                <a:gd name="T67" fmla="*/ 76 h 268"/>
                <a:gd name="T68" fmla="*/ 237 w 238"/>
                <a:gd name="T69" fmla="*/ 83 h 268"/>
                <a:gd name="T70" fmla="*/ 232 w 238"/>
                <a:gd name="T71" fmla="*/ 99 h 268"/>
                <a:gd name="T72" fmla="*/ 214 w 238"/>
                <a:gd name="T73" fmla="*/ 120 h 268"/>
                <a:gd name="T74" fmla="*/ 196 w 238"/>
                <a:gd name="T75" fmla="*/ 148 h 268"/>
                <a:gd name="T76" fmla="*/ 189 w 238"/>
                <a:gd name="T77" fmla="*/ 145 h 268"/>
                <a:gd name="T78" fmla="*/ 181 w 238"/>
                <a:gd name="T79" fmla="*/ 150 h 268"/>
                <a:gd name="T80" fmla="*/ 174 w 238"/>
                <a:gd name="T81" fmla="*/ 167 h 268"/>
                <a:gd name="T82" fmla="*/ 175 w 238"/>
                <a:gd name="T83" fmla="*/ 185 h 268"/>
                <a:gd name="T84" fmla="*/ 172 w 238"/>
                <a:gd name="T85" fmla="*/ 195 h 268"/>
                <a:gd name="T86" fmla="*/ 147 w 238"/>
                <a:gd name="T87" fmla="*/ 201 h 268"/>
                <a:gd name="T88" fmla="*/ 130 w 238"/>
                <a:gd name="T89" fmla="*/ 227 h 268"/>
                <a:gd name="T90" fmla="*/ 99 w 238"/>
                <a:gd name="T91" fmla="*/ 238 h 268"/>
                <a:gd name="T92" fmla="*/ 100 w 238"/>
                <a:gd name="T93" fmla="*/ 246 h 268"/>
                <a:gd name="T94" fmla="*/ 81 w 238"/>
                <a:gd name="T95" fmla="*/ 256 h 268"/>
                <a:gd name="T96" fmla="*/ 60 w 238"/>
                <a:gd name="T97" fmla="*/ 259 h 268"/>
                <a:gd name="T98" fmla="*/ 34 w 238"/>
                <a:gd name="T99" fmla="*/ 2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268">
                  <a:moveTo>
                    <a:pt x="34" y="267"/>
                  </a:moveTo>
                  <a:lnTo>
                    <a:pt x="32" y="263"/>
                  </a:lnTo>
                  <a:lnTo>
                    <a:pt x="30" y="259"/>
                  </a:lnTo>
                  <a:lnTo>
                    <a:pt x="28" y="255"/>
                  </a:lnTo>
                  <a:lnTo>
                    <a:pt x="26" y="251"/>
                  </a:lnTo>
                  <a:lnTo>
                    <a:pt x="25" y="248"/>
                  </a:lnTo>
                  <a:lnTo>
                    <a:pt x="23" y="247"/>
                  </a:lnTo>
                  <a:lnTo>
                    <a:pt x="21" y="244"/>
                  </a:lnTo>
                  <a:lnTo>
                    <a:pt x="20" y="241"/>
                  </a:lnTo>
                  <a:lnTo>
                    <a:pt x="19" y="238"/>
                  </a:lnTo>
                  <a:lnTo>
                    <a:pt x="17" y="234"/>
                  </a:lnTo>
                  <a:lnTo>
                    <a:pt x="16" y="232"/>
                  </a:lnTo>
                  <a:lnTo>
                    <a:pt x="15" y="228"/>
                  </a:lnTo>
                  <a:lnTo>
                    <a:pt x="14" y="225"/>
                  </a:lnTo>
                  <a:lnTo>
                    <a:pt x="12" y="222"/>
                  </a:lnTo>
                  <a:lnTo>
                    <a:pt x="10" y="219"/>
                  </a:lnTo>
                  <a:lnTo>
                    <a:pt x="9" y="216"/>
                  </a:lnTo>
                  <a:lnTo>
                    <a:pt x="8" y="213"/>
                  </a:lnTo>
                  <a:lnTo>
                    <a:pt x="7" y="209"/>
                  </a:lnTo>
                  <a:lnTo>
                    <a:pt x="5" y="206"/>
                  </a:lnTo>
                  <a:lnTo>
                    <a:pt x="4" y="203"/>
                  </a:lnTo>
                  <a:lnTo>
                    <a:pt x="3" y="200"/>
                  </a:lnTo>
                  <a:lnTo>
                    <a:pt x="1" y="197"/>
                  </a:lnTo>
                  <a:lnTo>
                    <a:pt x="0" y="193"/>
                  </a:lnTo>
                  <a:lnTo>
                    <a:pt x="4" y="192"/>
                  </a:lnTo>
                  <a:lnTo>
                    <a:pt x="9" y="190"/>
                  </a:lnTo>
                  <a:lnTo>
                    <a:pt x="15" y="188"/>
                  </a:lnTo>
                  <a:lnTo>
                    <a:pt x="20" y="186"/>
                  </a:lnTo>
                  <a:lnTo>
                    <a:pt x="25" y="184"/>
                  </a:lnTo>
                  <a:lnTo>
                    <a:pt x="30" y="182"/>
                  </a:lnTo>
                  <a:lnTo>
                    <a:pt x="36" y="181"/>
                  </a:lnTo>
                  <a:lnTo>
                    <a:pt x="40" y="179"/>
                  </a:lnTo>
                  <a:lnTo>
                    <a:pt x="46" y="177"/>
                  </a:lnTo>
                  <a:lnTo>
                    <a:pt x="51" y="175"/>
                  </a:lnTo>
                  <a:lnTo>
                    <a:pt x="56" y="173"/>
                  </a:lnTo>
                  <a:lnTo>
                    <a:pt x="61" y="172"/>
                  </a:lnTo>
                  <a:lnTo>
                    <a:pt x="67" y="170"/>
                  </a:lnTo>
                  <a:lnTo>
                    <a:pt x="72" y="169"/>
                  </a:lnTo>
                  <a:lnTo>
                    <a:pt x="77" y="167"/>
                  </a:lnTo>
                  <a:lnTo>
                    <a:pt x="82" y="165"/>
                  </a:lnTo>
                  <a:lnTo>
                    <a:pt x="88" y="163"/>
                  </a:lnTo>
                  <a:lnTo>
                    <a:pt x="90" y="162"/>
                  </a:lnTo>
                  <a:lnTo>
                    <a:pt x="92" y="157"/>
                  </a:lnTo>
                  <a:lnTo>
                    <a:pt x="93" y="154"/>
                  </a:lnTo>
                  <a:lnTo>
                    <a:pt x="94" y="150"/>
                  </a:lnTo>
                  <a:lnTo>
                    <a:pt x="95" y="146"/>
                  </a:lnTo>
                  <a:lnTo>
                    <a:pt x="96" y="143"/>
                  </a:lnTo>
                  <a:lnTo>
                    <a:pt x="97" y="140"/>
                  </a:lnTo>
                  <a:lnTo>
                    <a:pt x="99" y="136"/>
                  </a:lnTo>
                  <a:lnTo>
                    <a:pt x="100" y="132"/>
                  </a:lnTo>
                  <a:lnTo>
                    <a:pt x="101" y="129"/>
                  </a:lnTo>
                  <a:lnTo>
                    <a:pt x="102" y="125"/>
                  </a:lnTo>
                  <a:lnTo>
                    <a:pt x="103" y="122"/>
                  </a:lnTo>
                  <a:lnTo>
                    <a:pt x="104" y="118"/>
                  </a:lnTo>
                  <a:lnTo>
                    <a:pt x="105" y="115"/>
                  </a:lnTo>
                  <a:lnTo>
                    <a:pt x="106" y="111"/>
                  </a:lnTo>
                  <a:lnTo>
                    <a:pt x="108" y="107"/>
                  </a:lnTo>
                  <a:lnTo>
                    <a:pt x="108" y="104"/>
                  </a:lnTo>
                  <a:lnTo>
                    <a:pt x="109" y="101"/>
                  </a:lnTo>
                  <a:lnTo>
                    <a:pt x="111" y="97"/>
                  </a:lnTo>
                  <a:lnTo>
                    <a:pt x="109" y="94"/>
                  </a:lnTo>
                  <a:lnTo>
                    <a:pt x="106" y="90"/>
                  </a:lnTo>
                  <a:lnTo>
                    <a:pt x="103" y="85"/>
                  </a:lnTo>
                  <a:lnTo>
                    <a:pt x="101" y="81"/>
                  </a:lnTo>
                  <a:lnTo>
                    <a:pt x="99" y="78"/>
                  </a:lnTo>
                  <a:lnTo>
                    <a:pt x="97" y="74"/>
                  </a:lnTo>
                  <a:lnTo>
                    <a:pt x="97" y="69"/>
                  </a:lnTo>
                  <a:lnTo>
                    <a:pt x="97" y="67"/>
                  </a:lnTo>
                  <a:lnTo>
                    <a:pt x="97" y="63"/>
                  </a:lnTo>
                  <a:lnTo>
                    <a:pt x="100" y="59"/>
                  </a:lnTo>
                  <a:lnTo>
                    <a:pt x="102" y="52"/>
                  </a:lnTo>
                  <a:lnTo>
                    <a:pt x="104" y="47"/>
                  </a:lnTo>
                  <a:lnTo>
                    <a:pt x="105" y="44"/>
                  </a:lnTo>
                  <a:lnTo>
                    <a:pt x="106" y="41"/>
                  </a:lnTo>
                  <a:lnTo>
                    <a:pt x="108" y="38"/>
                  </a:lnTo>
                  <a:lnTo>
                    <a:pt x="107" y="36"/>
                  </a:lnTo>
                  <a:lnTo>
                    <a:pt x="106" y="35"/>
                  </a:lnTo>
                  <a:lnTo>
                    <a:pt x="105" y="34"/>
                  </a:lnTo>
                  <a:lnTo>
                    <a:pt x="108" y="32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8" y="30"/>
                  </a:lnTo>
                  <a:lnTo>
                    <a:pt x="121" y="30"/>
                  </a:lnTo>
                  <a:lnTo>
                    <a:pt x="121" y="29"/>
                  </a:lnTo>
                  <a:lnTo>
                    <a:pt x="120" y="27"/>
                  </a:lnTo>
                  <a:lnTo>
                    <a:pt x="119" y="25"/>
                  </a:lnTo>
                  <a:lnTo>
                    <a:pt x="116" y="25"/>
                  </a:lnTo>
                  <a:lnTo>
                    <a:pt x="114" y="24"/>
                  </a:lnTo>
                  <a:lnTo>
                    <a:pt x="116" y="20"/>
                  </a:lnTo>
                  <a:lnTo>
                    <a:pt x="116" y="19"/>
                  </a:lnTo>
                  <a:lnTo>
                    <a:pt x="115" y="18"/>
                  </a:lnTo>
                  <a:lnTo>
                    <a:pt x="114" y="15"/>
                  </a:lnTo>
                  <a:lnTo>
                    <a:pt x="115" y="13"/>
                  </a:lnTo>
                  <a:lnTo>
                    <a:pt x="116" y="11"/>
                  </a:lnTo>
                  <a:lnTo>
                    <a:pt x="116" y="9"/>
                  </a:lnTo>
                  <a:lnTo>
                    <a:pt x="115" y="6"/>
                  </a:lnTo>
                  <a:lnTo>
                    <a:pt x="116" y="3"/>
                  </a:lnTo>
                  <a:lnTo>
                    <a:pt x="116" y="2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2" y="2"/>
                  </a:lnTo>
                  <a:lnTo>
                    <a:pt x="122" y="3"/>
                  </a:lnTo>
                  <a:lnTo>
                    <a:pt x="121" y="3"/>
                  </a:lnTo>
                  <a:lnTo>
                    <a:pt x="120" y="3"/>
                  </a:lnTo>
                  <a:lnTo>
                    <a:pt x="122" y="5"/>
                  </a:lnTo>
                  <a:lnTo>
                    <a:pt x="124" y="8"/>
                  </a:lnTo>
                  <a:lnTo>
                    <a:pt x="125" y="7"/>
                  </a:lnTo>
                  <a:lnTo>
                    <a:pt x="126" y="6"/>
                  </a:lnTo>
                  <a:lnTo>
                    <a:pt x="128" y="4"/>
                  </a:lnTo>
                  <a:lnTo>
                    <a:pt x="130" y="3"/>
                  </a:lnTo>
                  <a:lnTo>
                    <a:pt x="131" y="1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6" y="8"/>
                  </a:lnTo>
                  <a:lnTo>
                    <a:pt x="141" y="16"/>
                  </a:lnTo>
                  <a:lnTo>
                    <a:pt x="145" y="20"/>
                  </a:lnTo>
                  <a:lnTo>
                    <a:pt x="149" y="26"/>
                  </a:lnTo>
                  <a:lnTo>
                    <a:pt x="155" y="32"/>
                  </a:lnTo>
                  <a:lnTo>
                    <a:pt x="158" y="35"/>
                  </a:lnTo>
                  <a:lnTo>
                    <a:pt x="170" y="38"/>
                  </a:lnTo>
                  <a:lnTo>
                    <a:pt x="177" y="39"/>
                  </a:lnTo>
                  <a:lnTo>
                    <a:pt x="185" y="41"/>
                  </a:lnTo>
                  <a:lnTo>
                    <a:pt x="192" y="44"/>
                  </a:lnTo>
                  <a:lnTo>
                    <a:pt x="194" y="44"/>
                  </a:lnTo>
                  <a:lnTo>
                    <a:pt x="197" y="43"/>
                  </a:lnTo>
                  <a:lnTo>
                    <a:pt x="199" y="44"/>
                  </a:lnTo>
                  <a:lnTo>
                    <a:pt x="205" y="47"/>
                  </a:lnTo>
                  <a:lnTo>
                    <a:pt x="207" y="52"/>
                  </a:lnTo>
                  <a:lnTo>
                    <a:pt x="210" y="54"/>
                  </a:lnTo>
                  <a:lnTo>
                    <a:pt x="211" y="56"/>
                  </a:lnTo>
                  <a:lnTo>
                    <a:pt x="213" y="60"/>
                  </a:lnTo>
                  <a:lnTo>
                    <a:pt x="218" y="65"/>
                  </a:lnTo>
                  <a:lnTo>
                    <a:pt x="221" y="71"/>
                  </a:lnTo>
                  <a:lnTo>
                    <a:pt x="225" y="76"/>
                  </a:lnTo>
                  <a:lnTo>
                    <a:pt x="228" y="78"/>
                  </a:lnTo>
                  <a:lnTo>
                    <a:pt x="233" y="79"/>
                  </a:lnTo>
                  <a:lnTo>
                    <a:pt x="237" y="80"/>
                  </a:lnTo>
                  <a:lnTo>
                    <a:pt x="237" y="83"/>
                  </a:lnTo>
                  <a:lnTo>
                    <a:pt x="237" y="87"/>
                  </a:lnTo>
                  <a:lnTo>
                    <a:pt x="236" y="90"/>
                  </a:lnTo>
                  <a:lnTo>
                    <a:pt x="233" y="95"/>
                  </a:lnTo>
                  <a:lnTo>
                    <a:pt x="232" y="99"/>
                  </a:lnTo>
                  <a:lnTo>
                    <a:pt x="228" y="104"/>
                  </a:lnTo>
                  <a:lnTo>
                    <a:pt x="223" y="113"/>
                  </a:lnTo>
                  <a:lnTo>
                    <a:pt x="221" y="115"/>
                  </a:lnTo>
                  <a:lnTo>
                    <a:pt x="214" y="120"/>
                  </a:lnTo>
                  <a:lnTo>
                    <a:pt x="209" y="126"/>
                  </a:lnTo>
                  <a:lnTo>
                    <a:pt x="203" y="135"/>
                  </a:lnTo>
                  <a:lnTo>
                    <a:pt x="198" y="145"/>
                  </a:lnTo>
                  <a:lnTo>
                    <a:pt x="196" y="148"/>
                  </a:lnTo>
                  <a:lnTo>
                    <a:pt x="193" y="149"/>
                  </a:lnTo>
                  <a:lnTo>
                    <a:pt x="190" y="149"/>
                  </a:lnTo>
                  <a:lnTo>
                    <a:pt x="188" y="148"/>
                  </a:lnTo>
                  <a:lnTo>
                    <a:pt x="189" y="145"/>
                  </a:lnTo>
                  <a:lnTo>
                    <a:pt x="190" y="142"/>
                  </a:lnTo>
                  <a:lnTo>
                    <a:pt x="187" y="142"/>
                  </a:lnTo>
                  <a:lnTo>
                    <a:pt x="185" y="143"/>
                  </a:lnTo>
                  <a:lnTo>
                    <a:pt x="181" y="150"/>
                  </a:lnTo>
                  <a:lnTo>
                    <a:pt x="178" y="154"/>
                  </a:lnTo>
                  <a:lnTo>
                    <a:pt x="177" y="157"/>
                  </a:lnTo>
                  <a:lnTo>
                    <a:pt x="176" y="163"/>
                  </a:lnTo>
                  <a:lnTo>
                    <a:pt x="174" y="167"/>
                  </a:lnTo>
                  <a:lnTo>
                    <a:pt x="173" y="171"/>
                  </a:lnTo>
                  <a:lnTo>
                    <a:pt x="173" y="174"/>
                  </a:lnTo>
                  <a:lnTo>
                    <a:pt x="175" y="180"/>
                  </a:lnTo>
                  <a:lnTo>
                    <a:pt x="175" y="185"/>
                  </a:lnTo>
                  <a:lnTo>
                    <a:pt x="176" y="189"/>
                  </a:lnTo>
                  <a:lnTo>
                    <a:pt x="176" y="192"/>
                  </a:lnTo>
                  <a:lnTo>
                    <a:pt x="174" y="194"/>
                  </a:lnTo>
                  <a:lnTo>
                    <a:pt x="172" y="195"/>
                  </a:lnTo>
                  <a:lnTo>
                    <a:pt x="164" y="195"/>
                  </a:lnTo>
                  <a:lnTo>
                    <a:pt x="157" y="196"/>
                  </a:lnTo>
                  <a:lnTo>
                    <a:pt x="151" y="198"/>
                  </a:lnTo>
                  <a:lnTo>
                    <a:pt x="147" y="201"/>
                  </a:lnTo>
                  <a:lnTo>
                    <a:pt x="141" y="206"/>
                  </a:lnTo>
                  <a:lnTo>
                    <a:pt x="138" y="220"/>
                  </a:lnTo>
                  <a:lnTo>
                    <a:pt x="133" y="225"/>
                  </a:lnTo>
                  <a:lnTo>
                    <a:pt x="130" y="227"/>
                  </a:lnTo>
                  <a:lnTo>
                    <a:pt x="122" y="227"/>
                  </a:lnTo>
                  <a:lnTo>
                    <a:pt x="110" y="228"/>
                  </a:lnTo>
                  <a:lnTo>
                    <a:pt x="106" y="230"/>
                  </a:lnTo>
                  <a:lnTo>
                    <a:pt x="99" y="238"/>
                  </a:lnTo>
                  <a:lnTo>
                    <a:pt x="99" y="241"/>
                  </a:lnTo>
                  <a:lnTo>
                    <a:pt x="100" y="243"/>
                  </a:lnTo>
                  <a:lnTo>
                    <a:pt x="100" y="244"/>
                  </a:lnTo>
                  <a:lnTo>
                    <a:pt x="100" y="246"/>
                  </a:lnTo>
                  <a:lnTo>
                    <a:pt x="97" y="252"/>
                  </a:lnTo>
                  <a:lnTo>
                    <a:pt x="93" y="255"/>
                  </a:lnTo>
                  <a:lnTo>
                    <a:pt x="84" y="257"/>
                  </a:lnTo>
                  <a:lnTo>
                    <a:pt x="81" y="256"/>
                  </a:lnTo>
                  <a:lnTo>
                    <a:pt x="78" y="255"/>
                  </a:lnTo>
                  <a:lnTo>
                    <a:pt x="73" y="255"/>
                  </a:lnTo>
                  <a:lnTo>
                    <a:pt x="63" y="256"/>
                  </a:lnTo>
                  <a:lnTo>
                    <a:pt x="60" y="259"/>
                  </a:lnTo>
                  <a:lnTo>
                    <a:pt x="55" y="261"/>
                  </a:lnTo>
                  <a:lnTo>
                    <a:pt x="50" y="264"/>
                  </a:lnTo>
                  <a:lnTo>
                    <a:pt x="40" y="265"/>
                  </a:lnTo>
                  <a:lnTo>
                    <a:pt x="34" y="26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8" name="Freeform 641">
              <a:extLst>
                <a:ext uri="{FF2B5EF4-FFF2-40B4-BE49-F238E27FC236}">
                  <a16:creationId xmlns:a16="http://schemas.microsoft.com/office/drawing/2014/main" id="{152B0F4C-D765-454C-B01A-3EF35BFD7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7628" y="8863747"/>
              <a:ext cx="5494" cy="5494"/>
            </a:xfrm>
            <a:custGeom>
              <a:avLst/>
              <a:gdLst>
                <a:gd name="T0" fmla="*/ 2 w 3"/>
                <a:gd name="T1" fmla="*/ 2 h 4"/>
                <a:gd name="T2" fmla="*/ 1 w 3"/>
                <a:gd name="T3" fmla="*/ 3 h 4"/>
                <a:gd name="T4" fmla="*/ 0 w 3"/>
                <a:gd name="T5" fmla="*/ 3 h 4"/>
                <a:gd name="T6" fmla="*/ 0 w 3"/>
                <a:gd name="T7" fmla="*/ 1 h 4"/>
                <a:gd name="T8" fmla="*/ 1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2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9" name="Freeform 642">
              <a:extLst>
                <a:ext uri="{FF2B5EF4-FFF2-40B4-BE49-F238E27FC236}">
                  <a16:creationId xmlns:a16="http://schemas.microsoft.com/office/drawing/2014/main" id="{A7A07E2A-AC8A-4FB3-BC44-69B10C1FD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2131" y="8819785"/>
              <a:ext cx="16488" cy="32971"/>
            </a:xfrm>
            <a:custGeom>
              <a:avLst/>
              <a:gdLst>
                <a:gd name="T0" fmla="*/ 6 w 12"/>
                <a:gd name="T1" fmla="*/ 23 h 25"/>
                <a:gd name="T2" fmla="*/ 6 w 12"/>
                <a:gd name="T3" fmla="*/ 24 h 25"/>
                <a:gd name="T4" fmla="*/ 5 w 12"/>
                <a:gd name="T5" fmla="*/ 24 h 25"/>
                <a:gd name="T6" fmla="*/ 3 w 12"/>
                <a:gd name="T7" fmla="*/ 23 h 25"/>
                <a:gd name="T8" fmla="*/ 2 w 12"/>
                <a:gd name="T9" fmla="*/ 22 h 25"/>
                <a:gd name="T10" fmla="*/ 2 w 12"/>
                <a:gd name="T11" fmla="*/ 20 h 25"/>
                <a:gd name="T12" fmla="*/ 2 w 12"/>
                <a:gd name="T13" fmla="*/ 16 h 25"/>
                <a:gd name="T14" fmla="*/ 3 w 12"/>
                <a:gd name="T15" fmla="*/ 13 h 25"/>
                <a:gd name="T16" fmla="*/ 3 w 12"/>
                <a:gd name="T17" fmla="*/ 9 h 25"/>
                <a:gd name="T18" fmla="*/ 1 w 12"/>
                <a:gd name="T19" fmla="*/ 9 h 25"/>
                <a:gd name="T20" fmla="*/ 0 w 12"/>
                <a:gd name="T21" fmla="*/ 9 h 25"/>
                <a:gd name="T22" fmla="*/ 3 w 12"/>
                <a:gd name="T23" fmla="*/ 5 h 25"/>
                <a:gd name="T24" fmla="*/ 3 w 12"/>
                <a:gd name="T25" fmla="*/ 4 h 25"/>
                <a:gd name="T26" fmla="*/ 5 w 12"/>
                <a:gd name="T27" fmla="*/ 4 h 25"/>
                <a:gd name="T28" fmla="*/ 7 w 12"/>
                <a:gd name="T29" fmla="*/ 3 h 25"/>
                <a:gd name="T30" fmla="*/ 8 w 12"/>
                <a:gd name="T31" fmla="*/ 1 h 25"/>
                <a:gd name="T32" fmla="*/ 9 w 12"/>
                <a:gd name="T33" fmla="*/ 0 h 25"/>
                <a:gd name="T34" fmla="*/ 10 w 12"/>
                <a:gd name="T35" fmla="*/ 0 h 25"/>
                <a:gd name="T36" fmla="*/ 11 w 12"/>
                <a:gd name="T37" fmla="*/ 1 h 25"/>
                <a:gd name="T38" fmla="*/ 10 w 12"/>
                <a:gd name="T39" fmla="*/ 5 h 25"/>
                <a:gd name="T40" fmla="*/ 10 w 12"/>
                <a:gd name="T41" fmla="*/ 8 h 25"/>
                <a:gd name="T42" fmla="*/ 9 w 12"/>
                <a:gd name="T43" fmla="*/ 18 h 25"/>
                <a:gd name="T44" fmla="*/ 7 w 12"/>
                <a:gd name="T45" fmla="*/ 20 h 25"/>
                <a:gd name="T46" fmla="*/ 7 w 12"/>
                <a:gd name="T47" fmla="*/ 21 h 25"/>
                <a:gd name="T48" fmla="*/ 6 w 12"/>
                <a:gd name="T4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25">
                  <a:moveTo>
                    <a:pt x="6" y="23"/>
                  </a:moveTo>
                  <a:lnTo>
                    <a:pt x="6" y="24"/>
                  </a:lnTo>
                  <a:lnTo>
                    <a:pt x="5" y="24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6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0" name="Freeform 643">
              <a:extLst>
                <a:ext uri="{FF2B5EF4-FFF2-40B4-BE49-F238E27FC236}">
                  <a16:creationId xmlns:a16="http://schemas.microsoft.com/office/drawing/2014/main" id="{FB031982-D7E2-4E0D-8E5B-2D84203BD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3629" y="9045086"/>
              <a:ext cx="362683" cy="609968"/>
            </a:xfrm>
            <a:custGeom>
              <a:avLst/>
              <a:gdLst>
                <a:gd name="T0" fmla="*/ 134 w 292"/>
                <a:gd name="T1" fmla="*/ 460 h 489"/>
                <a:gd name="T2" fmla="*/ 154 w 292"/>
                <a:gd name="T3" fmla="*/ 437 h 489"/>
                <a:gd name="T4" fmla="*/ 179 w 292"/>
                <a:gd name="T5" fmla="*/ 418 h 489"/>
                <a:gd name="T6" fmla="*/ 232 w 292"/>
                <a:gd name="T7" fmla="*/ 363 h 489"/>
                <a:gd name="T8" fmla="*/ 272 w 292"/>
                <a:gd name="T9" fmla="*/ 346 h 489"/>
                <a:gd name="T10" fmla="*/ 286 w 292"/>
                <a:gd name="T11" fmla="*/ 402 h 489"/>
                <a:gd name="T12" fmla="*/ 272 w 292"/>
                <a:gd name="T13" fmla="*/ 431 h 489"/>
                <a:gd name="T14" fmla="*/ 256 w 292"/>
                <a:gd name="T15" fmla="*/ 470 h 489"/>
                <a:gd name="T16" fmla="*/ 212 w 292"/>
                <a:gd name="T17" fmla="*/ 434 h 489"/>
                <a:gd name="T18" fmla="*/ 196 w 292"/>
                <a:gd name="T19" fmla="*/ 409 h 489"/>
                <a:gd name="T20" fmla="*/ 160 w 292"/>
                <a:gd name="T21" fmla="*/ 425 h 489"/>
                <a:gd name="T22" fmla="*/ 182 w 292"/>
                <a:gd name="T23" fmla="*/ 393 h 489"/>
                <a:gd name="T24" fmla="*/ 206 w 292"/>
                <a:gd name="T25" fmla="*/ 398 h 489"/>
                <a:gd name="T26" fmla="*/ 248 w 292"/>
                <a:gd name="T27" fmla="*/ 371 h 489"/>
                <a:gd name="T28" fmla="*/ 277 w 292"/>
                <a:gd name="T29" fmla="*/ 342 h 489"/>
                <a:gd name="T30" fmla="*/ 209 w 292"/>
                <a:gd name="T31" fmla="*/ 348 h 489"/>
                <a:gd name="T32" fmla="*/ 261 w 292"/>
                <a:gd name="T33" fmla="*/ 339 h 489"/>
                <a:gd name="T34" fmla="*/ 92 w 292"/>
                <a:gd name="T35" fmla="*/ 321 h 489"/>
                <a:gd name="T36" fmla="*/ 174 w 292"/>
                <a:gd name="T37" fmla="*/ 317 h 489"/>
                <a:gd name="T38" fmla="*/ 178 w 292"/>
                <a:gd name="T39" fmla="*/ 336 h 489"/>
                <a:gd name="T40" fmla="*/ 193 w 292"/>
                <a:gd name="T41" fmla="*/ 329 h 489"/>
                <a:gd name="T42" fmla="*/ 194 w 292"/>
                <a:gd name="T43" fmla="*/ 340 h 489"/>
                <a:gd name="T44" fmla="*/ 211 w 292"/>
                <a:gd name="T45" fmla="*/ 329 h 489"/>
                <a:gd name="T46" fmla="*/ 17 w 292"/>
                <a:gd name="T47" fmla="*/ 372 h 489"/>
                <a:gd name="T48" fmla="*/ 71 w 292"/>
                <a:gd name="T49" fmla="*/ 316 h 489"/>
                <a:gd name="T50" fmla="*/ 69 w 292"/>
                <a:gd name="T51" fmla="*/ 334 h 489"/>
                <a:gd name="T52" fmla="*/ 17 w 292"/>
                <a:gd name="T53" fmla="*/ 381 h 489"/>
                <a:gd name="T54" fmla="*/ 242 w 292"/>
                <a:gd name="T55" fmla="*/ 300 h 489"/>
                <a:gd name="T56" fmla="*/ 243 w 292"/>
                <a:gd name="T57" fmla="*/ 332 h 489"/>
                <a:gd name="T58" fmla="*/ 222 w 292"/>
                <a:gd name="T59" fmla="*/ 293 h 489"/>
                <a:gd name="T60" fmla="*/ 235 w 292"/>
                <a:gd name="T61" fmla="*/ 288 h 489"/>
                <a:gd name="T62" fmla="*/ 177 w 292"/>
                <a:gd name="T63" fmla="*/ 307 h 489"/>
                <a:gd name="T64" fmla="*/ 154 w 292"/>
                <a:gd name="T65" fmla="*/ 298 h 489"/>
                <a:gd name="T66" fmla="*/ 91 w 292"/>
                <a:gd name="T67" fmla="*/ 278 h 489"/>
                <a:gd name="T68" fmla="*/ 88 w 292"/>
                <a:gd name="T69" fmla="*/ 271 h 489"/>
                <a:gd name="T70" fmla="*/ 250 w 292"/>
                <a:gd name="T71" fmla="*/ 261 h 489"/>
                <a:gd name="T72" fmla="*/ 262 w 292"/>
                <a:gd name="T73" fmla="*/ 301 h 489"/>
                <a:gd name="T74" fmla="*/ 237 w 292"/>
                <a:gd name="T75" fmla="*/ 280 h 489"/>
                <a:gd name="T76" fmla="*/ 205 w 292"/>
                <a:gd name="T77" fmla="*/ 280 h 489"/>
                <a:gd name="T78" fmla="*/ 199 w 292"/>
                <a:gd name="T79" fmla="*/ 265 h 489"/>
                <a:gd name="T80" fmla="*/ 156 w 292"/>
                <a:gd name="T81" fmla="*/ 259 h 489"/>
                <a:gd name="T82" fmla="*/ 183 w 292"/>
                <a:gd name="T83" fmla="*/ 243 h 489"/>
                <a:gd name="T84" fmla="*/ 138 w 292"/>
                <a:gd name="T85" fmla="*/ 260 h 489"/>
                <a:gd name="T86" fmla="*/ 116 w 292"/>
                <a:gd name="T87" fmla="*/ 255 h 489"/>
                <a:gd name="T88" fmla="*/ 152 w 292"/>
                <a:gd name="T89" fmla="*/ 230 h 489"/>
                <a:gd name="T90" fmla="*/ 223 w 292"/>
                <a:gd name="T91" fmla="*/ 227 h 489"/>
                <a:gd name="T92" fmla="*/ 151 w 292"/>
                <a:gd name="T93" fmla="*/ 211 h 489"/>
                <a:gd name="T94" fmla="*/ 148 w 292"/>
                <a:gd name="T95" fmla="*/ 184 h 489"/>
                <a:gd name="T96" fmla="*/ 157 w 292"/>
                <a:gd name="T97" fmla="*/ 102 h 489"/>
                <a:gd name="T98" fmla="*/ 139 w 292"/>
                <a:gd name="T99" fmla="*/ 159 h 489"/>
                <a:gd name="T100" fmla="*/ 146 w 292"/>
                <a:gd name="T101" fmla="*/ 213 h 489"/>
                <a:gd name="T102" fmla="*/ 184 w 292"/>
                <a:gd name="T103" fmla="*/ 217 h 489"/>
                <a:gd name="T104" fmla="*/ 199 w 292"/>
                <a:gd name="T105" fmla="*/ 227 h 489"/>
                <a:gd name="T106" fmla="*/ 207 w 292"/>
                <a:gd name="T107" fmla="*/ 250 h 489"/>
                <a:gd name="T108" fmla="*/ 168 w 292"/>
                <a:gd name="T109" fmla="*/ 226 h 489"/>
                <a:gd name="T110" fmla="*/ 132 w 292"/>
                <a:gd name="T111" fmla="*/ 226 h 489"/>
                <a:gd name="T112" fmla="*/ 108 w 292"/>
                <a:gd name="T113" fmla="*/ 192 h 489"/>
                <a:gd name="T114" fmla="*/ 88 w 292"/>
                <a:gd name="T115" fmla="*/ 157 h 489"/>
                <a:gd name="T116" fmla="*/ 101 w 292"/>
                <a:gd name="T117" fmla="*/ 133 h 489"/>
                <a:gd name="T118" fmla="*/ 148 w 292"/>
                <a:gd name="T119" fmla="*/ 65 h 489"/>
                <a:gd name="T120" fmla="*/ 134 w 292"/>
                <a:gd name="T121" fmla="*/ 48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2" h="489">
                  <a:moveTo>
                    <a:pt x="99" y="482"/>
                  </a:moveTo>
                  <a:lnTo>
                    <a:pt x="99" y="484"/>
                  </a:lnTo>
                  <a:lnTo>
                    <a:pt x="97" y="485"/>
                  </a:lnTo>
                  <a:lnTo>
                    <a:pt x="96" y="484"/>
                  </a:lnTo>
                  <a:lnTo>
                    <a:pt x="96" y="483"/>
                  </a:lnTo>
                  <a:lnTo>
                    <a:pt x="95" y="485"/>
                  </a:lnTo>
                  <a:lnTo>
                    <a:pt x="92" y="485"/>
                  </a:lnTo>
                  <a:lnTo>
                    <a:pt x="91" y="488"/>
                  </a:lnTo>
                  <a:lnTo>
                    <a:pt x="88" y="488"/>
                  </a:lnTo>
                  <a:lnTo>
                    <a:pt x="86" y="488"/>
                  </a:lnTo>
                  <a:lnTo>
                    <a:pt x="86" y="486"/>
                  </a:lnTo>
                  <a:lnTo>
                    <a:pt x="91" y="483"/>
                  </a:lnTo>
                  <a:lnTo>
                    <a:pt x="94" y="482"/>
                  </a:lnTo>
                  <a:lnTo>
                    <a:pt x="97" y="480"/>
                  </a:lnTo>
                  <a:lnTo>
                    <a:pt x="98" y="480"/>
                  </a:lnTo>
                  <a:lnTo>
                    <a:pt x="99" y="482"/>
                  </a:lnTo>
                  <a:close/>
                  <a:moveTo>
                    <a:pt x="127" y="458"/>
                  </a:moveTo>
                  <a:lnTo>
                    <a:pt x="129" y="460"/>
                  </a:lnTo>
                  <a:lnTo>
                    <a:pt x="130" y="459"/>
                  </a:lnTo>
                  <a:lnTo>
                    <a:pt x="134" y="460"/>
                  </a:lnTo>
                  <a:lnTo>
                    <a:pt x="135" y="461"/>
                  </a:lnTo>
                  <a:lnTo>
                    <a:pt x="134" y="461"/>
                  </a:lnTo>
                  <a:lnTo>
                    <a:pt x="131" y="464"/>
                  </a:lnTo>
                  <a:lnTo>
                    <a:pt x="129" y="461"/>
                  </a:lnTo>
                  <a:lnTo>
                    <a:pt x="124" y="463"/>
                  </a:lnTo>
                  <a:lnTo>
                    <a:pt x="123" y="462"/>
                  </a:lnTo>
                  <a:lnTo>
                    <a:pt x="120" y="463"/>
                  </a:lnTo>
                  <a:lnTo>
                    <a:pt x="118" y="461"/>
                  </a:lnTo>
                  <a:lnTo>
                    <a:pt x="119" y="460"/>
                  </a:lnTo>
                  <a:lnTo>
                    <a:pt x="123" y="457"/>
                  </a:lnTo>
                  <a:lnTo>
                    <a:pt x="127" y="458"/>
                  </a:lnTo>
                  <a:close/>
                  <a:moveTo>
                    <a:pt x="155" y="447"/>
                  </a:moveTo>
                  <a:lnTo>
                    <a:pt x="152" y="447"/>
                  </a:lnTo>
                  <a:lnTo>
                    <a:pt x="151" y="447"/>
                  </a:lnTo>
                  <a:lnTo>
                    <a:pt x="149" y="444"/>
                  </a:lnTo>
                  <a:lnTo>
                    <a:pt x="148" y="443"/>
                  </a:lnTo>
                  <a:lnTo>
                    <a:pt x="146" y="441"/>
                  </a:lnTo>
                  <a:lnTo>
                    <a:pt x="147" y="440"/>
                  </a:lnTo>
                  <a:lnTo>
                    <a:pt x="149" y="439"/>
                  </a:lnTo>
                  <a:lnTo>
                    <a:pt x="154" y="437"/>
                  </a:lnTo>
                  <a:lnTo>
                    <a:pt x="161" y="441"/>
                  </a:lnTo>
                  <a:lnTo>
                    <a:pt x="162" y="442"/>
                  </a:lnTo>
                  <a:lnTo>
                    <a:pt x="160" y="442"/>
                  </a:lnTo>
                  <a:lnTo>
                    <a:pt x="158" y="445"/>
                  </a:lnTo>
                  <a:lnTo>
                    <a:pt x="155" y="447"/>
                  </a:lnTo>
                  <a:close/>
                  <a:moveTo>
                    <a:pt x="266" y="431"/>
                  </a:moveTo>
                  <a:lnTo>
                    <a:pt x="266" y="433"/>
                  </a:lnTo>
                  <a:lnTo>
                    <a:pt x="264" y="428"/>
                  </a:lnTo>
                  <a:lnTo>
                    <a:pt x="263" y="428"/>
                  </a:lnTo>
                  <a:lnTo>
                    <a:pt x="264" y="424"/>
                  </a:lnTo>
                  <a:lnTo>
                    <a:pt x="266" y="426"/>
                  </a:lnTo>
                  <a:lnTo>
                    <a:pt x="266" y="431"/>
                  </a:lnTo>
                  <a:close/>
                  <a:moveTo>
                    <a:pt x="181" y="417"/>
                  </a:moveTo>
                  <a:lnTo>
                    <a:pt x="181" y="418"/>
                  </a:lnTo>
                  <a:lnTo>
                    <a:pt x="181" y="419"/>
                  </a:lnTo>
                  <a:lnTo>
                    <a:pt x="177" y="420"/>
                  </a:lnTo>
                  <a:lnTo>
                    <a:pt x="176" y="420"/>
                  </a:lnTo>
                  <a:lnTo>
                    <a:pt x="176" y="418"/>
                  </a:lnTo>
                  <a:lnTo>
                    <a:pt x="177" y="417"/>
                  </a:lnTo>
                  <a:lnTo>
                    <a:pt x="179" y="418"/>
                  </a:lnTo>
                  <a:lnTo>
                    <a:pt x="180" y="417"/>
                  </a:lnTo>
                  <a:lnTo>
                    <a:pt x="181" y="417"/>
                  </a:lnTo>
                  <a:close/>
                  <a:moveTo>
                    <a:pt x="3" y="403"/>
                  </a:moveTo>
                  <a:lnTo>
                    <a:pt x="2" y="405"/>
                  </a:lnTo>
                  <a:lnTo>
                    <a:pt x="0" y="403"/>
                  </a:lnTo>
                  <a:lnTo>
                    <a:pt x="0" y="399"/>
                  </a:lnTo>
                  <a:lnTo>
                    <a:pt x="1" y="398"/>
                  </a:lnTo>
                  <a:lnTo>
                    <a:pt x="3" y="397"/>
                  </a:lnTo>
                  <a:lnTo>
                    <a:pt x="3" y="403"/>
                  </a:lnTo>
                  <a:close/>
                  <a:moveTo>
                    <a:pt x="12" y="393"/>
                  </a:moveTo>
                  <a:lnTo>
                    <a:pt x="10" y="393"/>
                  </a:lnTo>
                  <a:lnTo>
                    <a:pt x="9" y="392"/>
                  </a:lnTo>
                  <a:lnTo>
                    <a:pt x="9" y="390"/>
                  </a:lnTo>
                  <a:lnTo>
                    <a:pt x="11" y="390"/>
                  </a:lnTo>
                  <a:lnTo>
                    <a:pt x="12" y="390"/>
                  </a:lnTo>
                  <a:lnTo>
                    <a:pt x="12" y="393"/>
                  </a:lnTo>
                  <a:close/>
                  <a:moveTo>
                    <a:pt x="237" y="365"/>
                  </a:moveTo>
                  <a:lnTo>
                    <a:pt x="236" y="367"/>
                  </a:lnTo>
                  <a:lnTo>
                    <a:pt x="233" y="365"/>
                  </a:lnTo>
                  <a:lnTo>
                    <a:pt x="232" y="363"/>
                  </a:lnTo>
                  <a:lnTo>
                    <a:pt x="233" y="362"/>
                  </a:lnTo>
                  <a:lnTo>
                    <a:pt x="234" y="362"/>
                  </a:lnTo>
                  <a:lnTo>
                    <a:pt x="235" y="362"/>
                  </a:lnTo>
                  <a:lnTo>
                    <a:pt x="236" y="363"/>
                  </a:lnTo>
                  <a:lnTo>
                    <a:pt x="237" y="365"/>
                  </a:lnTo>
                  <a:close/>
                  <a:moveTo>
                    <a:pt x="203" y="362"/>
                  </a:moveTo>
                  <a:lnTo>
                    <a:pt x="204" y="365"/>
                  </a:lnTo>
                  <a:lnTo>
                    <a:pt x="201" y="366"/>
                  </a:lnTo>
                  <a:lnTo>
                    <a:pt x="199" y="365"/>
                  </a:lnTo>
                  <a:lnTo>
                    <a:pt x="197" y="363"/>
                  </a:lnTo>
                  <a:lnTo>
                    <a:pt x="197" y="362"/>
                  </a:lnTo>
                  <a:lnTo>
                    <a:pt x="198" y="362"/>
                  </a:lnTo>
                  <a:lnTo>
                    <a:pt x="201" y="361"/>
                  </a:lnTo>
                  <a:lnTo>
                    <a:pt x="202" y="361"/>
                  </a:lnTo>
                  <a:lnTo>
                    <a:pt x="203" y="362"/>
                  </a:lnTo>
                  <a:close/>
                  <a:moveTo>
                    <a:pt x="272" y="351"/>
                  </a:moveTo>
                  <a:lnTo>
                    <a:pt x="272" y="352"/>
                  </a:lnTo>
                  <a:lnTo>
                    <a:pt x="270" y="350"/>
                  </a:lnTo>
                  <a:lnTo>
                    <a:pt x="271" y="346"/>
                  </a:lnTo>
                  <a:lnTo>
                    <a:pt x="272" y="346"/>
                  </a:lnTo>
                  <a:lnTo>
                    <a:pt x="273" y="348"/>
                  </a:lnTo>
                  <a:lnTo>
                    <a:pt x="272" y="351"/>
                  </a:lnTo>
                  <a:close/>
                  <a:moveTo>
                    <a:pt x="273" y="359"/>
                  </a:moveTo>
                  <a:lnTo>
                    <a:pt x="275" y="361"/>
                  </a:lnTo>
                  <a:lnTo>
                    <a:pt x="279" y="361"/>
                  </a:lnTo>
                  <a:lnTo>
                    <a:pt x="279" y="365"/>
                  </a:lnTo>
                  <a:lnTo>
                    <a:pt x="279" y="367"/>
                  </a:lnTo>
                  <a:lnTo>
                    <a:pt x="282" y="370"/>
                  </a:lnTo>
                  <a:lnTo>
                    <a:pt x="283" y="374"/>
                  </a:lnTo>
                  <a:lnTo>
                    <a:pt x="281" y="377"/>
                  </a:lnTo>
                  <a:lnTo>
                    <a:pt x="280" y="378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9" y="382"/>
                  </a:lnTo>
                  <a:lnTo>
                    <a:pt x="281" y="383"/>
                  </a:lnTo>
                  <a:lnTo>
                    <a:pt x="284" y="385"/>
                  </a:lnTo>
                  <a:lnTo>
                    <a:pt x="285" y="389"/>
                  </a:lnTo>
                  <a:lnTo>
                    <a:pt x="287" y="393"/>
                  </a:lnTo>
                  <a:lnTo>
                    <a:pt x="287" y="395"/>
                  </a:lnTo>
                  <a:lnTo>
                    <a:pt x="286" y="402"/>
                  </a:lnTo>
                  <a:lnTo>
                    <a:pt x="286" y="404"/>
                  </a:lnTo>
                  <a:lnTo>
                    <a:pt x="288" y="407"/>
                  </a:lnTo>
                  <a:lnTo>
                    <a:pt x="290" y="408"/>
                  </a:lnTo>
                  <a:lnTo>
                    <a:pt x="290" y="409"/>
                  </a:lnTo>
                  <a:lnTo>
                    <a:pt x="291" y="413"/>
                  </a:lnTo>
                  <a:lnTo>
                    <a:pt x="291" y="420"/>
                  </a:lnTo>
                  <a:lnTo>
                    <a:pt x="291" y="422"/>
                  </a:lnTo>
                  <a:lnTo>
                    <a:pt x="290" y="424"/>
                  </a:lnTo>
                  <a:lnTo>
                    <a:pt x="286" y="430"/>
                  </a:lnTo>
                  <a:lnTo>
                    <a:pt x="282" y="433"/>
                  </a:lnTo>
                  <a:lnTo>
                    <a:pt x="280" y="433"/>
                  </a:lnTo>
                  <a:lnTo>
                    <a:pt x="279" y="434"/>
                  </a:lnTo>
                  <a:lnTo>
                    <a:pt x="280" y="437"/>
                  </a:lnTo>
                  <a:lnTo>
                    <a:pt x="280" y="445"/>
                  </a:lnTo>
                  <a:lnTo>
                    <a:pt x="279" y="450"/>
                  </a:lnTo>
                  <a:lnTo>
                    <a:pt x="277" y="448"/>
                  </a:lnTo>
                  <a:lnTo>
                    <a:pt x="276" y="445"/>
                  </a:lnTo>
                  <a:lnTo>
                    <a:pt x="275" y="437"/>
                  </a:lnTo>
                  <a:lnTo>
                    <a:pt x="274" y="434"/>
                  </a:lnTo>
                  <a:lnTo>
                    <a:pt x="272" y="431"/>
                  </a:lnTo>
                  <a:lnTo>
                    <a:pt x="272" y="428"/>
                  </a:lnTo>
                  <a:lnTo>
                    <a:pt x="270" y="426"/>
                  </a:lnTo>
                  <a:lnTo>
                    <a:pt x="267" y="420"/>
                  </a:lnTo>
                  <a:lnTo>
                    <a:pt x="266" y="420"/>
                  </a:lnTo>
                  <a:lnTo>
                    <a:pt x="264" y="421"/>
                  </a:lnTo>
                  <a:lnTo>
                    <a:pt x="263" y="423"/>
                  </a:lnTo>
                  <a:lnTo>
                    <a:pt x="262" y="425"/>
                  </a:lnTo>
                  <a:lnTo>
                    <a:pt x="262" y="426"/>
                  </a:lnTo>
                  <a:lnTo>
                    <a:pt x="259" y="429"/>
                  </a:lnTo>
                  <a:lnTo>
                    <a:pt x="257" y="433"/>
                  </a:lnTo>
                  <a:lnTo>
                    <a:pt x="255" y="436"/>
                  </a:lnTo>
                  <a:lnTo>
                    <a:pt x="254" y="439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60" y="445"/>
                  </a:lnTo>
                  <a:lnTo>
                    <a:pt x="261" y="446"/>
                  </a:lnTo>
                  <a:lnTo>
                    <a:pt x="263" y="453"/>
                  </a:lnTo>
                  <a:lnTo>
                    <a:pt x="263" y="461"/>
                  </a:lnTo>
                  <a:lnTo>
                    <a:pt x="261" y="464"/>
                  </a:lnTo>
                  <a:lnTo>
                    <a:pt x="256" y="470"/>
                  </a:lnTo>
                  <a:lnTo>
                    <a:pt x="253" y="472"/>
                  </a:lnTo>
                  <a:lnTo>
                    <a:pt x="251" y="471"/>
                  </a:lnTo>
                  <a:lnTo>
                    <a:pt x="250" y="467"/>
                  </a:lnTo>
                  <a:lnTo>
                    <a:pt x="250" y="466"/>
                  </a:lnTo>
                  <a:lnTo>
                    <a:pt x="251" y="462"/>
                  </a:lnTo>
                  <a:lnTo>
                    <a:pt x="251" y="459"/>
                  </a:lnTo>
                  <a:lnTo>
                    <a:pt x="250" y="458"/>
                  </a:lnTo>
                  <a:lnTo>
                    <a:pt x="249" y="458"/>
                  </a:lnTo>
                  <a:lnTo>
                    <a:pt x="248" y="458"/>
                  </a:lnTo>
                  <a:lnTo>
                    <a:pt x="245" y="462"/>
                  </a:lnTo>
                  <a:lnTo>
                    <a:pt x="244" y="464"/>
                  </a:lnTo>
                  <a:lnTo>
                    <a:pt x="242" y="464"/>
                  </a:lnTo>
                  <a:lnTo>
                    <a:pt x="240" y="464"/>
                  </a:lnTo>
                  <a:lnTo>
                    <a:pt x="232" y="460"/>
                  </a:lnTo>
                  <a:lnTo>
                    <a:pt x="225" y="456"/>
                  </a:lnTo>
                  <a:lnTo>
                    <a:pt x="219" y="453"/>
                  </a:lnTo>
                  <a:lnTo>
                    <a:pt x="215" y="448"/>
                  </a:lnTo>
                  <a:lnTo>
                    <a:pt x="214" y="444"/>
                  </a:lnTo>
                  <a:lnTo>
                    <a:pt x="214" y="440"/>
                  </a:lnTo>
                  <a:lnTo>
                    <a:pt x="212" y="434"/>
                  </a:lnTo>
                  <a:lnTo>
                    <a:pt x="212" y="432"/>
                  </a:lnTo>
                  <a:lnTo>
                    <a:pt x="212" y="430"/>
                  </a:lnTo>
                  <a:lnTo>
                    <a:pt x="214" y="426"/>
                  </a:lnTo>
                  <a:lnTo>
                    <a:pt x="216" y="424"/>
                  </a:lnTo>
                  <a:lnTo>
                    <a:pt x="217" y="423"/>
                  </a:lnTo>
                  <a:lnTo>
                    <a:pt x="218" y="421"/>
                  </a:lnTo>
                  <a:lnTo>
                    <a:pt x="219" y="420"/>
                  </a:lnTo>
                  <a:lnTo>
                    <a:pt x="218" y="418"/>
                  </a:lnTo>
                  <a:lnTo>
                    <a:pt x="218" y="417"/>
                  </a:lnTo>
                  <a:lnTo>
                    <a:pt x="215" y="413"/>
                  </a:lnTo>
                  <a:lnTo>
                    <a:pt x="212" y="409"/>
                  </a:lnTo>
                  <a:lnTo>
                    <a:pt x="206" y="407"/>
                  </a:lnTo>
                  <a:lnTo>
                    <a:pt x="204" y="406"/>
                  </a:lnTo>
                  <a:lnTo>
                    <a:pt x="203" y="405"/>
                  </a:lnTo>
                  <a:lnTo>
                    <a:pt x="201" y="404"/>
                  </a:lnTo>
                  <a:lnTo>
                    <a:pt x="199" y="404"/>
                  </a:lnTo>
                  <a:lnTo>
                    <a:pt x="197" y="405"/>
                  </a:lnTo>
                  <a:lnTo>
                    <a:pt x="196" y="407"/>
                  </a:lnTo>
                  <a:lnTo>
                    <a:pt x="197" y="408"/>
                  </a:lnTo>
                  <a:lnTo>
                    <a:pt x="196" y="409"/>
                  </a:lnTo>
                  <a:lnTo>
                    <a:pt x="194" y="417"/>
                  </a:lnTo>
                  <a:lnTo>
                    <a:pt x="191" y="415"/>
                  </a:lnTo>
                  <a:lnTo>
                    <a:pt x="188" y="414"/>
                  </a:lnTo>
                  <a:lnTo>
                    <a:pt x="187" y="413"/>
                  </a:lnTo>
                  <a:lnTo>
                    <a:pt x="187" y="410"/>
                  </a:lnTo>
                  <a:lnTo>
                    <a:pt x="186" y="409"/>
                  </a:lnTo>
                  <a:lnTo>
                    <a:pt x="186" y="408"/>
                  </a:lnTo>
                  <a:lnTo>
                    <a:pt x="183" y="411"/>
                  </a:lnTo>
                  <a:lnTo>
                    <a:pt x="182" y="413"/>
                  </a:lnTo>
                  <a:lnTo>
                    <a:pt x="180" y="414"/>
                  </a:lnTo>
                  <a:lnTo>
                    <a:pt x="177" y="414"/>
                  </a:lnTo>
                  <a:lnTo>
                    <a:pt x="177" y="413"/>
                  </a:lnTo>
                  <a:lnTo>
                    <a:pt x="176" y="408"/>
                  </a:lnTo>
                  <a:lnTo>
                    <a:pt x="174" y="406"/>
                  </a:lnTo>
                  <a:lnTo>
                    <a:pt x="171" y="406"/>
                  </a:lnTo>
                  <a:lnTo>
                    <a:pt x="167" y="409"/>
                  </a:lnTo>
                  <a:lnTo>
                    <a:pt x="166" y="410"/>
                  </a:lnTo>
                  <a:lnTo>
                    <a:pt x="166" y="413"/>
                  </a:lnTo>
                  <a:lnTo>
                    <a:pt x="162" y="419"/>
                  </a:lnTo>
                  <a:lnTo>
                    <a:pt x="160" y="425"/>
                  </a:lnTo>
                  <a:lnTo>
                    <a:pt x="157" y="430"/>
                  </a:lnTo>
                  <a:lnTo>
                    <a:pt x="157" y="431"/>
                  </a:lnTo>
                  <a:lnTo>
                    <a:pt x="155" y="432"/>
                  </a:lnTo>
                  <a:lnTo>
                    <a:pt x="153" y="432"/>
                  </a:lnTo>
                  <a:lnTo>
                    <a:pt x="151" y="431"/>
                  </a:lnTo>
                  <a:lnTo>
                    <a:pt x="149" y="427"/>
                  </a:lnTo>
                  <a:lnTo>
                    <a:pt x="150" y="423"/>
                  </a:lnTo>
                  <a:lnTo>
                    <a:pt x="152" y="421"/>
                  </a:lnTo>
                  <a:lnTo>
                    <a:pt x="154" y="419"/>
                  </a:lnTo>
                  <a:lnTo>
                    <a:pt x="155" y="409"/>
                  </a:lnTo>
                  <a:lnTo>
                    <a:pt x="155" y="406"/>
                  </a:lnTo>
                  <a:lnTo>
                    <a:pt x="156" y="405"/>
                  </a:lnTo>
                  <a:lnTo>
                    <a:pt x="160" y="401"/>
                  </a:lnTo>
                  <a:lnTo>
                    <a:pt x="162" y="398"/>
                  </a:lnTo>
                  <a:lnTo>
                    <a:pt x="164" y="398"/>
                  </a:lnTo>
                  <a:lnTo>
                    <a:pt x="170" y="397"/>
                  </a:lnTo>
                  <a:lnTo>
                    <a:pt x="173" y="395"/>
                  </a:lnTo>
                  <a:lnTo>
                    <a:pt x="176" y="395"/>
                  </a:lnTo>
                  <a:lnTo>
                    <a:pt x="180" y="395"/>
                  </a:lnTo>
                  <a:lnTo>
                    <a:pt x="182" y="393"/>
                  </a:lnTo>
                  <a:lnTo>
                    <a:pt x="182" y="390"/>
                  </a:lnTo>
                  <a:lnTo>
                    <a:pt x="182" y="389"/>
                  </a:lnTo>
                  <a:lnTo>
                    <a:pt x="183" y="387"/>
                  </a:lnTo>
                  <a:lnTo>
                    <a:pt x="183" y="386"/>
                  </a:lnTo>
                  <a:lnTo>
                    <a:pt x="186" y="385"/>
                  </a:lnTo>
                  <a:lnTo>
                    <a:pt x="187" y="384"/>
                  </a:lnTo>
                  <a:lnTo>
                    <a:pt x="191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5" y="378"/>
                  </a:lnTo>
                  <a:lnTo>
                    <a:pt x="198" y="379"/>
                  </a:lnTo>
                  <a:lnTo>
                    <a:pt x="199" y="380"/>
                  </a:lnTo>
                  <a:lnTo>
                    <a:pt x="203" y="381"/>
                  </a:lnTo>
                  <a:lnTo>
                    <a:pt x="206" y="382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9" y="393"/>
                  </a:lnTo>
                  <a:lnTo>
                    <a:pt x="208" y="395"/>
                  </a:lnTo>
                  <a:lnTo>
                    <a:pt x="205" y="398"/>
                  </a:lnTo>
                  <a:lnTo>
                    <a:pt x="206" y="398"/>
                  </a:lnTo>
                  <a:lnTo>
                    <a:pt x="211" y="395"/>
                  </a:lnTo>
                  <a:lnTo>
                    <a:pt x="212" y="395"/>
                  </a:lnTo>
                  <a:lnTo>
                    <a:pt x="217" y="393"/>
                  </a:lnTo>
                  <a:lnTo>
                    <a:pt x="218" y="392"/>
                  </a:lnTo>
                  <a:lnTo>
                    <a:pt x="219" y="391"/>
                  </a:lnTo>
                  <a:lnTo>
                    <a:pt x="221" y="388"/>
                  </a:lnTo>
                  <a:lnTo>
                    <a:pt x="222" y="384"/>
                  </a:lnTo>
                  <a:lnTo>
                    <a:pt x="223" y="382"/>
                  </a:lnTo>
                  <a:lnTo>
                    <a:pt x="225" y="381"/>
                  </a:lnTo>
                  <a:lnTo>
                    <a:pt x="227" y="381"/>
                  </a:lnTo>
                  <a:lnTo>
                    <a:pt x="231" y="384"/>
                  </a:lnTo>
                  <a:lnTo>
                    <a:pt x="234" y="382"/>
                  </a:lnTo>
                  <a:lnTo>
                    <a:pt x="236" y="378"/>
                  </a:lnTo>
                  <a:lnTo>
                    <a:pt x="236" y="373"/>
                  </a:lnTo>
                  <a:lnTo>
                    <a:pt x="237" y="371"/>
                  </a:lnTo>
                  <a:lnTo>
                    <a:pt x="239" y="370"/>
                  </a:lnTo>
                  <a:lnTo>
                    <a:pt x="241" y="370"/>
                  </a:lnTo>
                  <a:lnTo>
                    <a:pt x="244" y="372"/>
                  </a:lnTo>
                  <a:lnTo>
                    <a:pt x="247" y="373"/>
                  </a:lnTo>
                  <a:lnTo>
                    <a:pt x="248" y="371"/>
                  </a:lnTo>
                  <a:lnTo>
                    <a:pt x="249" y="368"/>
                  </a:lnTo>
                  <a:lnTo>
                    <a:pt x="250" y="368"/>
                  </a:lnTo>
                  <a:lnTo>
                    <a:pt x="254" y="369"/>
                  </a:lnTo>
                  <a:lnTo>
                    <a:pt x="258" y="368"/>
                  </a:lnTo>
                  <a:lnTo>
                    <a:pt x="259" y="365"/>
                  </a:lnTo>
                  <a:lnTo>
                    <a:pt x="258" y="361"/>
                  </a:lnTo>
                  <a:lnTo>
                    <a:pt x="255" y="349"/>
                  </a:lnTo>
                  <a:lnTo>
                    <a:pt x="257" y="346"/>
                  </a:lnTo>
                  <a:lnTo>
                    <a:pt x="259" y="346"/>
                  </a:lnTo>
                  <a:lnTo>
                    <a:pt x="262" y="349"/>
                  </a:lnTo>
                  <a:lnTo>
                    <a:pt x="269" y="354"/>
                  </a:lnTo>
                  <a:lnTo>
                    <a:pt x="272" y="356"/>
                  </a:lnTo>
                  <a:lnTo>
                    <a:pt x="273" y="359"/>
                  </a:lnTo>
                  <a:close/>
                  <a:moveTo>
                    <a:pt x="275" y="346"/>
                  </a:moveTo>
                  <a:lnTo>
                    <a:pt x="274" y="346"/>
                  </a:lnTo>
                  <a:lnTo>
                    <a:pt x="273" y="343"/>
                  </a:lnTo>
                  <a:lnTo>
                    <a:pt x="273" y="341"/>
                  </a:lnTo>
                  <a:lnTo>
                    <a:pt x="275" y="337"/>
                  </a:lnTo>
                  <a:lnTo>
                    <a:pt x="277" y="340"/>
                  </a:lnTo>
                  <a:lnTo>
                    <a:pt x="277" y="342"/>
                  </a:lnTo>
                  <a:lnTo>
                    <a:pt x="277" y="343"/>
                  </a:lnTo>
                  <a:lnTo>
                    <a:pt x="279" y="345"/>
                  </a:lnTo>
                  <a:lnTo>
                    <a:pt x="277" y="346"/>
                  </a:lnTo>
                  <a:lnTo>
                    <a:pt x="275" y="346"/>
                  </a:lnTo>
                  <a:close/>
                  <a:moveTo>
                    <a:pt x="251" y="339"/>
                  </a:moveTo>
                  <a:lnTo>
                    <a:pt x="251" y="341"/>
                  </a:lnTo>
                  <a:lnTo>
                    <a:pt x="248" y="337"/>
                  </a:lnTo>
                  <a:lnTo>
                    <a:pt x="246" y="334"/>
                  </a:lnTo>
                  <a:lnTo>
                    <a:pt x="248" y="334"/>
                  </a:lnTo>
                  <a:lnTo>
                    <a:pt x="250" y="335"/>
                  </a:lnTo>
                  <a:lnTo>
                    <a:pt x="251" y="339"/>
                  </a:lnTo>
                  <a:close/>
                  <a:moveTo>
                    <a:pt x="231" y="345"/>
                  </a:moveTo>
                  <a:lnTo>
                    <a:pt x="230" y="346"/>
                  </a:lnTo>
                  <a:lnTo>
                    <a:pt x="228" y="346"/>
                  </a:lnTo>
                  <a:lnTo>
                    <a:pt x="227" y="346"/>
                  </a:lnTo>
                  <a:lnTo>
                    <a:pt x="225" y="350"/>
                  </a:lnTo>
                  <a:lnTo>
                    <a:pt x="223" y="350"/>
                  </a:lnTo>
                  <a:lnTo>
                    <a:pt x="216" y="351"/>
                  </a:lnTo>
                  <a:lnTo>
                    <a:pt x="211" y="350"/>
                  </a:lnTo>
                  <a:lnTo>
                    <a:pt x="209" y="348"/>
                  </a:lnTo>
                  <a:lnTo>
                    <a:pt x="207" y="346"/>
                  </a:lnTo>
                  <a:lnTo>
                    <a:pt x="207" y="344"/>
                  </a:lnTo>
                  <a:lnTo>
                    <a:pt x="209" y="342"/>
                  </a:lnTo>
                  <a:lnTo>
                    <a:pt x="210" y="341"/>
                  </a:lnTo>
                  <a:lnTo>
                    <a:pt x="214" y="339"/>
                  </a:lnTo>
                  <a:lnTo>
                    <a:pt x="215" y="337"/>
                  </a:lnTo>
                  <a:lnTo>
                    <a:pt x="218" y="335"/>
                  </a:lnTo>
                  <a:lnTo>
                    <a:pt x="223" y="334"/>
                  </a:lnTo>
                  <a:lnTo>
                    <a:pt x="223" y="334"/>
                  </a:lnTo>
                  <a:lnTo>
                    <a:pt x="224" y="335"/>
                  </a:lnTo>
                  <a:lnTo>
                    <a:pt x="225" y="335"/>
                  </a:lnTo>
                  <a:lnTo>
                    <a:pt x="227" y="337"/>
                  </a:lnTo>
                  <a:lnTo>
                    <a:pt x="230" y="338"/>
                  </a:lnTo>
                  <a:lnTo>
                    <a:pt x="229" y="342"/>
                  </a:lnTo>
                  <a:lnTo>
                    <a:pt x="230" y="344"/>
                  </a:lnTo>
                  <a:lnTo>
                    <a:pt x="231" y="345"/>
                  </a:lnTo>
                  <a:close/>
                  <a:moveTo>
                    <a:pt x="264" y="341"/>
                  </a:moveTo>
                  <a:lnTo>
                    <a:pt x="263" y="342"/>
                  </a:lnTo>
                  <a:lnTo>
                    <a:pt x="262" y="340"/>
                  </a:lnTo>
                  <a:lnTo>
                    <a:pt x="261" y="339"/>
                  </a:lnTo>
                  <a:lnTo>
                    <a:pt x="259" y="336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59" y="329"/>
                  </a:lnTo>
                  <a:lnTo>
                    <a:pt x="260" y="327"/>
                  </a:lnTo>
                  <a:lnTo>
                    <a:pt x="261" y="327"/>
                  </a:lnTo>
                  <a:lnTo>
                    <a:pt x="262" y="326"/>
                  </a:lnTo>
                  <a:lnTo>
                    <a:pt x="263" y="325"/>
                  </a:lnTo>
                  <a:lnTo>
                    <a:pt x="263" y="327"/>
                  </a:lnTo>
                  <a:lnTo>
                    <a:pt x="262" y="331"/>
                  </a:lnTo>
                  <a:lnTo>
                    <a:pt x="264" y="337"/>
                  </a:lnTo>
                  <a:lnTo>
                    <a:pt x="263" y="340"/>
                  </a:lnTo>
                  <a:lnTo>
                    <a:pt x="264" y="340"/>
                  </a:lnTo>
                  <a:lnTo>
                    <a:pt x="264" y="341"/>
                  </a:lnTo>
                  <a:close/>
                  <a:moveTo>
                    <a:pt x="89" y="324"/>
                  </a:moveTo>
                  <a:lnTo>
                    <a:pt x="85" y="325"/>
                  </a:lnTo>
                  <a:lnTo>
                    <a:pt x="85" y="322"/>
                  </a:lnTo>
                  <a:lnTo>
                    <a:pt x="87" y="319"/>
                  </a:lnTo>
                  <a:lnTo>
                    <a:pt x="90" y="320"/>
                  </a:lnTo>
                  <a:lnTo>
                    <a:pt x="92" y="321"/>
                  </a:lnTo>
                  <a:lnTo>
                    <a:pt x="91" y="322"/>
                  </a:lnTo>
                  <a:lnTo>
                    <a:pt x="89" y="324"/>
                  </a:lnTo>
                  <a:close/>
                  <a:moveTo>
                    <a:pt x="222" y="320"/>
                  </a:moveTo>
                  <a:lnTo>
                    <a:pt x="222" y="320"/>
                  </a:lnTo>
                  <a:lnTo>
                    <a:pt x="223" y="317"/>
                  </a:lnTo>
                  <a:lnTo>
                    <a:pt x="224" y="318"/>
                  </a:lnTo>
                  <a:lnTo>
                    <a:pt x="224" y="318"/>
                  </a:lnTo>
                  <a:lnTo>
                    <a:pt x="224" y="319"/>
                  </a:lnTo>
                  <a:lnTo>
                    <a:pt x="222" y="320"/>
                  </a:lnTo>
                  <a:close/>
                  <a:moveTo>
                    <a:pt x="172" y="324"/>
                  </a:moveTo>
                  <a:lnTo>
                    <a:pt x="171" y="324"/>
                  </a:lnTo>
                  <a:lnTo>
                    <a:pt x="170" y="324"/>
                  </a:lnTo>
                  <a:lnTo>
                    <a:pt x="168" y="326"/>
                  </a:lnTo>
                  <a:lnTo>
                    <a:pt x="168" y="324"/>
                  </a:lnTo>
                  <a:lnTo>
                    <a:pt x="168" y="320"/>
                  </a:lnTo>
                  <a:lnTo>
                    <a:pt x="171" y="318"/>
                  </a:lnTo>
                  <a:lnTo>
                    <a:pt x="172" y="316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4" y="317"/>
                  </a:lnTo>
                  <a:lnTo>
                    <a:pt x="175" y="319"/>
                  </a:lnTo>
                  <a:lnTo>
                    <a:pt x="173" y="323"/>
                  </a:lnTo>
                  <a:lnTo>
                    <a:pt x="172" y="324"/>
                  </a:lnTo>
                  <a:close/>
                  <a:moveTo>
                    <a:pt x="186" y="367"/>
                  </a:moveTo>
                  <a:lnTo>
                    <a:pt x="184" y="367"/>
                  </a:lnTo>
                  <a:lnTo>
                    <a:pt x="182" y="367"/>
                  </a:lnTo>
                  <a:lnTo>
                    <a:pt x="181" y="366"/>
                  </a:lnTo>
                  <a:lnTo>
                    <a:pt x="178" y="359"/>
                  </a:lnTo>
                  <a:lnTo>
                    <a:pt x="176" y="358"/>
                  </a:lnTo>
                  <a:lnTo>
                    <a:pt x="172" y="357"/>
                  </a:lnTo>
                  <a:lnTo>
                    <a:pt x="171" y="356"/>
                  </a:lnTo>
                  <a:lnTo>
                    <a:pt x="169" y="354"/>
                  </a:lnTo>
                  <a:lnTo>
                    <a:pt x="165" y="348"/>
                  </a:lnTo>
                  <a:lnTo>
                    <a:pt x="164" y="344"/>
                  </a:lnTo>
                  <a:lnTo>
                    <a:pt x="165" y="341"/>
                  </a:lnTo>
                  <a:lnTo>
                    <a:pt x="166" y="340"/>
                  </a:lnTo>
                  <a:lnTo>
                    <a:pt x="168" y="339"/>
                  </a:lnTo>
                  <a:lnTo>
                    <a:pt x="171" y="339"/>
                  </a:lnTo>
                  <a:lnTo>
                    <a:pt x="174" y="339"/>
                  </a:lnTo>
                  <a:lnTo>
                    <a:pt x="178" y="336"/>
                  </a:lnTo>
                  <a:lnTo>
                    <a:pt x="178" y="335"/>
                  </a:lnTo>
                  <a:lnTo>
                    <a:pt x="178" y="330"/>
                  </a:lnTo>
                  <a:lnTo>
                    <a:pt x="178" y="327"/>
                  </a:lnTo>
                  <a:lnTo>
                    <a:pt x="177" y="323"/>
                  </a:lnTo>
                  <a:lnTo>
                    <a:pt x="178" y="322"/>
                  </a:lnTo>
                  <a:lnTo>
                    <a:pt x="179" y="320"/>
                  </a:lnTo>
                  <a:lnTo>
                    <a:pt x="181" y="317"/>
                  </a:lnTo>
                  <a:lnTo>
                    <a:pt x="181" y="315"/>
                  </a:lnTo>
                  <a:lnTo>
                    <a:pt x="181" y="313"/>
                  </a:lnTo>
                  <a:lnTo>
                    <a:pt x="182" y="311"/>
                  </a:lnTo>
                  <a:lnTo>
                    <a:pt x="183" y="311"/>
                  </a:lnTo>
                  <a:lnTo>
                    <a:pt x="189" y="308"/>
                  </a:lnTo>
                  <a:lnTo>
                    <a:pt x="190" y="308"/>
                  </a:lnTo>
                  <a:lnTo>
                    <a:pt x="198" y="310"/>
                  </a:lnTo>
                  <a:lnTo>
                    <a:pt x="199" y="314"/>
                  </a:lnTo>
                  <a:lnTo>
                    <a:pt x="199" y="315"/>
                  </a:lnTo>
                  <a:lnTo>
                    <a:pt x="198" y="318"/>
                  </a:lnTo>
                  <a:lnTo>
                    <a:pt x="197" y="321"/>
                  </a:lnTo>
                  <a:lnTo>
                    <a:pt x="195" y="324"/>
                  </a:lnTo>
                  <a:lnTo>
                    <a:pt x="193" y="329"/>
                  </a:lnTo>
                  <a:lnTo>
                    <a:pt x="191" y="335"/>
                  </a:lnTo>
                  <a:lnTo>
                    <a:pt x="190" y="337"/>
                  </a:lnTo>
                  <a:lnTo>
                    <a:pt x="188" y="341"/>
                  </a:lnTo>
                  <a:lnTo>
                    <a:pt x="187" y="343"/>
                  </a:lnTo>
                  <a:lnTo>
                    <a:pt x="187" y="347"/>
                  </a:lnTo>
                  <a:lnTo>
                    <a:pt x="187" y="349"/>
                  </a:lnTo>
                  <a:lnTo>
                    <a:pt x="187" y="351"/>
                  </a:lnTo>
                  <a:lnTo>
                    <a:pt x="192" y="358"/>
                  </a:lnTo>
                  <a:lnTo>
                    <a:pt x="192" y="359"/>
                  </a:lnTo>
                  <a:lnTo>
                    <a:pt x="192" y="361"/>
                  </a:lnTo>
                  <a:lnTo>
                    <a:pt x="191" y="362"/>
                  </a:lnTo>
                  <a:lnTo>
                    <a:pt x="189" y="365"/>
                  </a:lnTo>
                  <a:lnTo>
                    <a:pt x="188" y="367"/>
                  </a:lnTo>
                  <a:lnTo>
                    <a:pt x="186" y="367"/>
                  </a:lnTo>
                  <a:close/>
                  <a:moveTo>
                    <a:pt x="193" y="356"/>
                  </a:moveTo>
                  <a:lnTo>
                    <a:pt x="192" y="356"/>
                  </a:lnTo>
                  <a:lnTo>
                    <a:pt x="192" y="354"/>
                  </a:lnTo>
                  <a:lnTo>
                    <a:pt x="192" y="351"/>
                  </a:lnTo>
                  <a:lnTo>
                    <a:pt x="195" y="342"/>
                  </a:lnTo>
                  <a:lnTo>
                    <a:pt x="194" y="340"/>
                  </a:lnTo>
                  <a:lnTo>
                    <a:pt x="198" y="334"/>
                  </a:lnTo>
                  <a:lnTo>
                    <a:pt x="200" y="329"/>
                  </a:lnTo>
                  <a:lnTo>
                    <a:pt x="204" y="324"/>
                  </a:lnTo>
                  <a:lnTo>
                    <a:pt x="204" y="321"/>
                  </a:lnTo>
                  <a:lnTo>
                    <a:pt x="207" y="316"/>
                  </a:lnTo>
                  <a:lnTo>
                    <a:pt x="211" y="309"/>
                  </a:lnTo>
                  <a:lnTo>
                    <a:pt x="211" y="306"/>
                  </a:lnTo>
                  <a:lnTo>
                    <a:pt x="211" y="305"/>
                  </a:lnTo>
                  <a:lnTo>
                    <a:pt x="211" y="304"/>
                  </a:lnTo>
                  <a:lnTo>
                    <a:pt x="212" y="302"/>
                  </a:lnTo>
                  <a:lnTo>
                    <a:pt x="214" y="300"/>
                  </a:lnTo>
                  <a:lnTo>
                    <a:pt x="214" y="302"/>
                  </a:lnTo>
                  <a:lnTo>
                    <a:pt x="214" y="305"/>
                  </a:lnTo>
                  <a:lnTo>
                    <a:pt x="214" y="306"/>
                  </a:lnTo>
                  <a:lnTo>
                    <a:pt x="214" y="307"/>
                  </a:lnTo>
                  <a:lnTo>
                    <a:pt x="214" y="310"/>
                  </a:lnTo>
                  <a:lnTo>
                    <a:pt x="214" y="315"/>
                  </a:lnTo>
                  <a:lnTo>
                    <a:pt x="214" y="321"/>
                  </a:lnTo>
                  <a:lnTo>
                    <a:pt x="212" y="326"/>
                  </a:lnTo>
                  <a:lnTo>
                    <a:pt x="211" y="329"/>
                  </a:lnTo>
                  <a:lnTo>
                    <a:pt x="209" y="330"/>
                  </a:lnTo>
                  <a:lnTo>
                    <a:pt x="206" y="332"/>
                  </a:lnTo>
                  <a:lnTo>
                    <a:pt x="203" y="335"/>
                  </a:lnTo>
                  <a:lnTo>
                    <a:pt x="202" y="338"/>
                  </a:lnTo>
                  <a:lnTo>
                    <a:pt x="201" y="341"/>
                  </a:lnTo>
                  <a:lnTo>
                    <a:pt x="197" y="351"/>
                  </a:lnTo>
                  <a:lnTo>
                    <a:pt x="193" y="356"/>
                  </a:lnTo>
                  <a:close/>
                  <a:moveTo>
                    <a:pt x="205" y="299"/>
                  </a:moveTo>
                  <a:lnTo>
                    <a:pt x="207" y="304"/>
                  </a:lnTo>
                  <a:lnTo>
                    <a:pt x="204" y="304"/>
                  </a:lnTo>
                  <a:lnTo>
                    <a:pt x="204" y="300"/>
                  </a:lnTo>
                  <a:lnTo>
                    <a:pt x="204" y="299"/>
                  </a:lnTo>
                  <a:lnTo>
                    <a:pt x="205" y="299"/>
                  </a:lnTo>
                  <a:close/>
                  <a:moveTo>
                    <a:pt x="10" y="386"/>
                  </a:moveTo>
                  <a:lnTo>
                    <a:pt x="8" y="388"/>
                  </a:lnTo>
                  <a:lnTo>
                    <a:pt x="8" y="386"/>
                  </a:lnTo>
                  <a:lnTo>
                    <a:pt x="9" y="383"/>
                  </a:lnTo>
                  <a:lnTo>
                    <a:pt x="12" y="378"/>
                  </a:lnTo>
                  <a:lnTo>
                    <a:pt x="14" y="376"/>
                  </a:lnTo>
                  <a:lnTo>
                    <a:pt x="17" y="372"/>
                  </a:lnTo>
                  <a:lnTo>
                    <a:pt x="19" y="370"/>
                  </a:lnTo>
                  <a:lnTo>
                    <a:pt x="23" y="366"/>
                  </a:lnTo>
                  <a:lnTo>
                    <a:pt x="28" y="362"/>
                  </a:lnTo>
                  <a:lnTo>
                    <a:pt x="29" y="362"/>
                  </a:lnTo>
                  <a:lnTo>
                    <a:pt x="31" y="361"/>
                  </a:lnTo>
                  <a:lnTo>
                    <a:pt x="32" y="361"/>
                  </a:lnTo>
                  <a:lnTo>
                    <a:pt x="35" y="358"/>
                  </a:lnTo>
                  <a:lnTo>
                    <a:pt x="42" y="351"/>
                  </a:lnTo>
                  <a:lnTo>
                    <a:pt x="47" y="345"/>
                  </a:lnTo>
                  <a:lnTo>
                    <a:pt x="53" y="338"/>
                  </a:lnTo>
                  <a:lnTo>
                    <a:pt x="56" y="335"/>
                  </a:lnTo>
                  <a:lnTo>
                    <a:pt x="57" y="335"/>
                  </a:lnTo>
                  <a:lnTo>
                    <a:pt x="62" y="328"/>
                  </a:lnTo>
                  <a:lnTo>
                    <a:pt x="64" y="327"/>
                  </a:lnTo>
                  <a:lnTo>
                    <a:pt x="66" y="326"/>
                  </a:lnTo>
                  <a:lnTo>
                    <a:pt x="67" y="325"/>
                  </a:lnTo>
                  <a:lnTo>
                    <a:pt x="68" y="324"/>
                  </a:lnTo>
                  <a:lnTo>
                    <a:pt x="70" y="321"/>
                  </a:lnTo>
                  <a:lnTo>
                    <a:pt x="71" y="318"/>
                  </a:lnTo>
                  <a:lnTo>
                    <a:pt x="71" y="316"/>
                  </a:lnTo>
                  <a:lnTo>
                    <a:pt x="69" y="313"/>
                  </a:lnTo>
                  <a:lnTo>
                    <a:pt x="71" y="309"/>
                  </a:lnTo>
                  <a:lnTo>
                    <a:pt x="72" y="307"/>
                  </a:lnTo>
                  <a:lnTo>
                    <a:pt x="75" y="299"/>
                  </a:lnTo>
                  <a:lnTo>
                    <a:pt x="77" y="298"/>
                  </a:lnTo>
                  <a:lnTo>
                    <a:pt x="78" y="299"/>
                  </a:lnTo>
                  <a:lnTo>
                    <a:pt x="78" y="300"/>
                  </a:lnTo>
                  <a:lnTo>
                    <a:pt x="78" y="304"/>
                  </a:lnTo>
                  <a:lnTo>
                    <a:pt x="78" y="305"/>
                  </a:lnTo>
                  <a:lnTo>
                    <a:pt x="78" y="306"/>
                  </a:lnTo>
                  <a:lnTo>
                    <a:pt x="77" y="310"/>
                  </a:lnTo>
                  <a:lnTo>
                    <a:pt x="80" y="317"/>
                  </a:lnTo>
                  <a:lnTo>
                    <a:pt x="82" y="322"/>
                  </a:lnTo>
                  <a:lnTo>
                    <a:pt x="82" y="323"/>
                  </a:lnTo>
                  <a:lnTo>
                    <a:pt x="80" y="326"/>
                  </a:lnTo>
                  <a:lnTo>
                    <a:pt x="78" y="327"/>
                  </a:lnTo>
                  <a:lnTo>
                    <a:pt x="74" y="328"/>
                  </a:lnTo>
                  <a:lnTo>
                    <a:pt x="73" y="329"/>
                  </a:lnTo>
                  <a:lnTo>
                    <a:pt x="70" y="331"/>
                  </a:lnTo>
                  <a:lnTo>
                    <a:pt x="69" y="334"/>
                  </a:lnTo>
                  <a:lnTo>
                    <a:pt x="68" y="335"/>
                  </a:lnTo>
                  <a:lnTo>
                    <a:pt x="67" y="337"/>
                  </a:lnTo>
                  <a:lnTo>
                    <a:pt x="60" y="339"/>
                  </a:lnTo>
                  <a:lnTo>
                    <a:pt x="56" y="340"/>
                  </a:lnTo>
                  <a:lnTo>
                    <a:pt x="55" y="341"/>
                  </a:lnTo>
                  <a:lnTo>
                    <a:pt x="54" y="343"/>
                  </a:lnTo>
                  <a:lnTo>
                    <a:pt x="55" y="346"/>
                  </a:lnTo>
                  <a:lnTo>
                    <a:pt x="49" y="356"/>
                  </a:lnTo>
                  <a:lnTo>
                    <a:pt x="47" y="359"/>
                  </a:lnTo>
                  <a:lnTo>
                    <a:pt x="44" y="361"/>
                  </a:lnTo>
                  <a:lnTo>
                    <a:pt x="42" y="363"/>
                  </a:lnTo>
                  <a:lnTo>
                    <a:pt x="38" y="364"/>
                  </a:lnTo>
                  <a:lnTo>
                    <a:pt x="36" y="366"/>
                  </a:lnTo>
                  <a:lnTo>
                    <a:pt x="33" y="370"/>
                  </a:lnTo>
                  <a:lnTo>
                    <a:pt x="31" y="373"/>
                  </a:lnTo>
                  <a:lnTo>
                    <a:pt x="28" y="375"/>
                  </a:lnTo>
                  <a:lnTo>
                    <a:pt x="25" y="378"/>
                  </a:lnTo>
                  <a:lnTo>
                    <a:pt x="22" y="379"/>
                  </a:lnTo>
                  <a:lnTo>
                    <a:pt x="19" y="380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5" y="384"/>
                  </a:lnTo>
                  <a:lnTo>
                    <a:pt x="14" y="384"/>
                  </a:lnTo>
                  <a:lnTo>
                    <a:pt x="10" y="386"/>
                  </a:lnTo>
                  <a:close/>
                  <a:moveTo>
                    <a:pt x="88" y="292"/>
                  </a:moveTo>
                  <a:lnTo>
                    <a:pt x="88" y="294"/>
                  </a:lnTo>
                  <a:lnTo>
                    <a:pt x="88" y="296"/>
                  </a:lnTo>
                  <a:lnTo>
                    <a:pt x="86" y="297"/>
                  </a:lnTo>
                  <a:lnTo>
                    <a:pt x="86" y="295"/>
                  </a:lnTo>
                  <a:lnTo>
                    <a:pt x="83" y="295"/>
                  </a:lnTo>
                  <a:lnTo>
                    <a:pt x="83" y="294"/>
                  </a:lnTo>
                  <a:lnTo>
                    <a:pt x="85" y="294"/>
                  </a:lnTo>
                  <a:lnTo>
                    <a:pt x="86" y="293"/>
                  </a:lnTo>
                  <a:lnTo>
                    <a:pt x="88" y="292"/>
                  </a:lnTo>
                  <a:close/>
                  <a:moveTo>
                    <a:pt x="230" y="298"/>
                  </a:moveTo>
                  <a:lnTo>
                    <a:pt x="232" y="299"/>
                  </a:lnTo>
                  <a:lnTo>
                    <a:pt x="234" y="298"/>
                  </a:lnTo>
                  <a:lnTo>
                    <a:pt x="238" y="295"/>
                  </a:lnTo>
                  <a:lnTo>
                    <a:pt x="240" y="297"/>
                  </a:lnTo>
                  <a:lnTo>
                    <a:pt x="242" y="300"/>
                  </a:lnTo>
                  <a:lnTo>
                    <a:pt x="244" y="302"/>
                  </a:lnTo>
                  <a:lnTo>
                    <a:pt x="244" y="304"/>
                  </a:lnTo>
                  <a:lnTo>
                    <a:pt x="244" y="310"/>
                  </a:lnTo>
                  <a:lnTo>
                    <a:pt x="243" y="315"/>
                  </a:lnTo>
                  <a:lnTo>
                    <a:pt x="244" y="316"/>
                  </a:lnTo>
                  <a:lnTo>
                    <a:pt x="245" y="316"/>
                  </a:lnTo>
                  <a:lnTo>
                    <a:pt x="246" y="318"/>
                  </a:lnTo>
                  <a:lnTo>
                    <a:pt x="248" y="319"/>
                  </a:lnTo>
                  <a:lnTo>
                    <a:pt x="249" y="321"/>
                  </a:lnTo>
                  <a:lnTo>
                    <a:pt x="249" y="324"/>
                  </a:lnTo>
                  <a:lnTo>
                    <a:pt x="251" y="328"/>
                  </a:lnTo>
                  <a:lnTo>
                    <a:pt x="251" y="329"/>
                  </a:lnTo>
                  <a:lnTo>
                    <a:pt x="250" y="330"/>
                  </a:lnTo>
                  <a:lnTo>
                    <a:pt x="247" y="330"/>
                  </a:lnTo>
                  <a:lnTo>
                    <a:pt x="247" y="332"/>
                  </a:lnTo>
                  <a:lnTo>
                    <a:pt x="247" y="333"/>
                  </a:lnTo>
                  <a:lnTo>
                    <a:pt x="246" y="332"/>
                  </a:lnTo>
                  <a:lnTo>
                    <a:pt x="244" y="329"/>
                  </a:lnTo>
                  <a:lnTo>
                    <a:pt x="242" y="327"/>
                  </a:lnTo>
                  <a:lnTo>
                    <a:pt x="243" y="332"/>
                  </a:lnTo>
                  <a:lnTo>
                    <a:pt x="244" y="335"/>
                  </a:lnTo>
                  <a:lnTo>
                    <a:pt x="244" y="338"/>
                  </a:lnTo>
                  <a:lnTo>
                    <a:pt x="240" y="336"/>
                  </a:lnTo>
                  <a:lnTo>
                    <a:pt x="237" y="335"/>
                  </a:lnTo>
                  <a:lnTo>
                    <a:pt x="236" y="334"/>
                  </a:lnTo>
                  <a:lnTo>
                    <a:pt x="236" y="330"/>
                  </a:lnTo>
                  <a:lnTo>
                    <a:pt x="236" y="329"/>
                  </a:lnTo>
                  <a:lnTo>
                    <a:pt x="235" y="325"/>
                  </a:lnTo>
                  <a:lnTo>
                    <a:pt x="237" y="318"/>
                  </a:lnTo>
                  <a:lnTo>
                    <a:pt x="237" y="316"/>
                  </a:lnTo>
                  <a:lnTo>
                    <a:pt x="236" y="315"/>
                  </a:lnTo>
                  <a:lnTo>
                    <a:pt x="235" y="311"/>
                  </a:lnTo>
                  <a:lnTo>
                    <a:pt x="233" y="309"/>
                  </a:lnTo>
                  <a:lnTo>
                    <a:pt x="231" y="309"/>
                  </a:lnTo>
                  <a:lnTo>
                    <a:pt x="228" y="311"/>
                  </a:lnTo>
                  <a:lnTo>
                    <a:pt x="226" y="310"/>
                  </a:lnTo>
                  <a:lnTo>
                    <a:pt x="225" y="304"/>
                  </a:lnTo>
                  <a:lnTo>
                    <a:pt x="223" y="297"/>
                  </a:lnTo>
                  <a:lnTo>
                    <a:pt x="223" y="295"/>
                  </a:lnTo>
                  <a:lnTo>
                    <a:pt x="222" y="293"/>
                  </a:lnTo>
                  <a:lnTo>
                    <a:pt x="223" y="292"/>
                  </a:lnTo>
                  <a:lnTo>
                    <a:pt x="224" y="293"/>
                  </a:lnTo>
                  <a:lnTo>
                    <a:pt x="226" y="294"/>
                  </a:lnTo>
                  <a:lnTo>
                    <a:pt x="228" y="295"/>
                  </a:lnTo>
                  <a:lnTo>
                    <a:pt x="229" y="296"/>
                  </a:lnTo>
                  <a:lnTo>
                    <a:pt x="230" y="298"/>
                  </a:lnTo>
                  <a:close/>
                  <a:moveTo>
                    <a:pt x="231" y="293"/>
                  </a:moveTo>
                  <a:lnTo>
                    <a:pt x="227" y="293"/>
                  </a:lnTo>
                  <a:lnTo>
                    <a:pt x="225" y="292"/>
                  </a:lnTo>
                  <a:lnTo>
                    <a:pt x="223" y="288"/>
                  </a:lnTo>
                  <a:lnTo>
                    <a:pt x="226" y="287"/>
                  </a:lnTo>
                  <a:lnTo>
                    <a:pt x="228" y="287"/>
                  </a:lnTo>
                  <a:lnTo>
                    <a:pt x="229" y="288"/>
                  </a:lnTo>
                  <a:lnTo>
                    <a:pt x="231" y="291"/>
                  </a:lnTo>
                  <a:lnTo>
                    <a:pt x="231" y="293"/>
                  </a:lnTo>
                  <a:close/>
                  <a:moveTo>
                    <a:pt x="238" y="290"/>
                  </a:moveTo>
                  <a:lnTo>
                    <a:pt x="238" y="291"/>
                  </a:lnTo>
                  <a:lnTo>
                    <a:pt x="237" y="291"/>
                  </a:lnTo>
                  <a:lnTo>
                    <a:pt x="236" y="290"/>
                  </a:lnTo>
                  <a:lnTo>
                    <a:pt x="235" y="288"/>
                  </a:lnTo>
                  <a:lnTo>
                    <a:pt x="234" y="287"/>
                  </a:lnTo>
                  <a:lnTo>
                    <a:pt x="236" y="287"/>
                  </a:lnTo>
                  <a:lnTo>
                    <a:pt x="238" y="289"/>
                  </a:lnTo>
                  <a:lnTo>
                    <a:pt x="238" y="290"/>
                  </a:lnTo>
                  <a:close/>
                  <a:moveTo>
                    <a:pt x="167" y="289"/>
                  </a:moveTo>
                  <a:lnTo>
                    <a:pt x="171" y="291"/>
                  </a:lnTo>
                  <a:lnTo>
                    <a:pt x="174" y="289"/>
                  </a:lnTo>
                  <a:lnTo>
                    <a:pt x="177" y="290"/>
                  </a:lnTo>
                  <a:lnTo>
                    <a:pt x="180" y="292"/>
                  </a:lnTo>
                  <a:lnTo>
                    <a:pt x="179" y="293"/>
                  </a:lnTo>
                  <a:lnTo>
                    <a:pt x="179" y="294"/>
                  </a:lnTo>
                  <a:lnTo>
                    <a:pt x="186" y="291"/>
                  </a:lnTo>
                  <a:lnTo>
                    <a:pt x="187" y="292"/>
                  </a:lnTo>
                  <a:lnTo>
                    <a:pt x="187" y="294"/>
                  </a:lnTo>
                  <a:lnTo>
                    <a:pt x="187" y="297"/>
                  </a:lnTo>
                  <a:lnTo>
                    <a:pt x="186" y="299"/>
                  </a:lnTo>
                  <a:lnTo>
                    <a:pt x="185" y="302"/>
                  </a:lnTo>
                  <a:lnTo>
                    <a:pt x="183" y="305"/>
                  </a:lnTo>
                  <a:lnTo>
                    <a:pt x="181" y="306"/>
                  </a:lnTo>
                  <a:lnTo>
                    <a:pt x="177" y="307"/>
                  </a:lnTo>
                  <a:lnTo>
                    <a:pt x="176" y="308"/>
                  </a:lnTo>
                  <a:lnTo>
                    <a:pt x="176" y="310"/>
                  </a:lnTo>
                  <a:lnTo>
                    <a:pt x="176" y="311"/>
                  </a:lnTo>
                  <a:lnTo>
                    <a:pt x="175" y="313"/>
                  </a:lnTo>
                  <a:lnTo>
                    <a:pt x="173" y="314"/>
                  </a:lnTo>
                  <a:lnTo>
                    <a:pt x="168" y="318"/>
                  </a:lnTo>
                  <a:lnTo>
                    <a:pt x="158" y="319"/>
                  </a:lnTo>
                  <a:lnTo>
                    <a:pt x="155" y="321"/>
                  </a:lnTo>
                  <a:lnTo>
                    <a:pt x="154" y="323"/>
                  </a:lnTo>
                  <a:lnTo>
                    <a:pt x="152" y="324"/>
                  </a:lnTo>
                  <a:lnTo>
                    <a:pt x="151" y="325"/>
                  </a:lnTo>
                  <a:lnTo>
                    <a:pt x="150" y="324"/>
                  </a:lnTo>
                  <a:lnTo>
                    <a:pt x="150" y="324"/>
                  </a:lnTo>
                  <a:lnTo>
                    <a:pt x="151" y="319"/>
                  </a:lnTo>
                  <a:lnTo>
                    <a:pt x="151" y="317"/>
                  </a:lnTo>
                  <a:lnTo>
                    <a:pt x="151" y="316"/>
                  </a:lnTo>
                  <a:lnTo>
                    <a:pt x="151" y="312"/>
                  </a:lnTo>
                  <a:lnTo>
                    <a:pt x="152" y="308"/>
                  </a:lnTo>
                  <a:lnTo>
                    <a:pt x="154" y="305"/>
                  </a:lnTo>
                  <a:lnTo>
                    <a:pt x="154" y="298"/>
                  </a:lnTo>
                  <a:lnTo>
                    <a:pt x="155" y="288"/>
                  </a:lnTo>
                  <a:lnTo>
                    <a:pt x="155" y="287"/>
                  </a:lnTo>
                  <a:lnTo>
                    <a:pt x="154" y="286"/>
                  </a:lnTo>
                  <a:lnTo>
                    <a:pt x="151" y="285"/>
                  </a:lnTo>
                  <a:lnTo>
                    <a:pt x="149" y="284"/>
                  </a:lnTo>
                  <a:lnTo>
                    <a:pt x="149" y="282"/>
                  </a:lnTo>
                  <a:lnTo>
                    <a:pt x="151" y="280"/>
                  </a:lnTo>
                  <a:lnTo>
                    <a:pt x="153" y="281"/>
                  </a:lnTo>
                  <a:lnTo>
                    <a:pt x="155" y="282"/>
                  </a:lnTo>
                  <a:lnTo>
                    <a:pt x="161" y="285"/>
                  </a:lnTo>
                  <a:lnTo>
                    <a:pt x="164" y="287"/>
                  </a:lnTo>
                  <a:lnTo>
                    <a:pt x="167" y="289"/>
                  </a:lnTo>
                  <a:close/>
                  <a:moveTo>
                    <a:pt x="93" y="287"/>
                  </a:moveTo>
                  <a:lnTo>
                    <a:pt x="91" y="288"/>
                  </a:lnTo>
                  <a:lnTo>
                    <a:pt x="90" y="287"/>
                  </a:lnTo>
                  <a:lnTo>
                    <a:pt x="89" y="285"/>
                  </a:lnTo>
                  <a:lnTo>
                    <a:pt x="89" y="285"/>
                  </a:lnTo>
                  <a:lnTo>
                    <a:pt x="88" y="279"/>
                  </a:lnTo>
                  <a:lnTo>
                    <a:pt x="89" y="278"/>
                  </a:lnTo>
                  <a:lnTo>
                    <a:pt x="91" y="278"/>
                  </a:lnTo>
                  <a:lnTo>
                    <a:pt x="92" y="280"/>
                  </a:lnTo>
                  <a:lnTo>
                    <a:pt x="92" y="280"/>
                  </a:lnTo>
                  <a:lnTo>
                    <a:pt x="94" y="282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3" y="287"/>
                  </a:lnTo>
                  <a:close/>
                  <a:moveTo>
                    <a:pt x="95" y="272"/>
                  </a:moveTo>
                  <a:lnTo>
                    <a:pt x="96" y="273"/>
                  </a:lnTo>
                  <a:lnTo>
                    <a:pt x="97" y="272"/>
                  </a:lnTo>
                  <a:lnTo>
                    <a:pt x="99" y="271"/>
                  </a:lnTo>
                  <a:lnTo>
                    <a:pt x="100" y="273"/>
                  </a:lnTo>
                  <a:lnTo>
                    <a:pt x="102" y="275"/>
                  </a:lnTo>
                  <a:lnTo>
                    <a:pt x="101" y="277"/>
                  </a:lnTo>
                  <a:lnTo>
                    <a:pt x="99" y="277"/>
                  </a:lnTo>
                  <a:lnTo>
                    <a:pt x="97" y="277"/>
                  </a:lnTo>
                  <a:lnTo>
                    <a:pt x="95" y="278"/>
                  </a:lnTo>
                  <a:lnTo>
                    <a:pt x="92" y="277"/>
                  </a:lnTo>
                  <a:lnTo>
                    <a:pt x="91" y="276"/>
                  </a:lnTo>
                  <a:lnTo>
                    <a:pt x="89" y="272"/>
                  </a:lnTo>
                  <a:lnTo>
                    <a:pt x="88" y="271"/>
                  </a:lnTo>
                  <a:lnTo>
                    <a:pt x="88" y="270"/>
                  </a:lnTo>
                  <a:lnTo>
                    <a:pt x="88" y="269"/>
                  </a:lnTo>
                  <a:lnTo>
                    <a:pt x="88" y="269"/>
                  </a:lnTo>
                  <a:lnTo>
                    <a:pt x="88" y="268"/>
                  </a:lnTo>
                  <a:lnTo>
                    <a:pt x="89" y="268"/>
                  </a:lnTo>
                  <a:lnTo>
                    <a:pt x="89" y="267"/>
                  </a:lnTo>
                  <a:lnTo>
                    <a:pt x="91" y="269"/>
                  </a:lnTo>
                  <a:lnTo>
                    <a:pt x="94" y="271"/>
                  </a:lnTo>
                  <a:lnTo>
                    <a:pt x="95" y="272"/>
                  </a:lnTo>
                  <a:close/>
                  <a:moveTo>
                    <a:pt x="172" y="268"/>
                  </a:moveTo>
                  <a:lnTo>
                    <a:pt x="170" y="269"/>
                  </a:lnTo>
                  <a:lnTo>
                    <a:pt x="167" y="266"/>
                  </a:lnTo>
                  <a:lnTo>
                    <a:pt x="165" y="264"/>
                  </a:lnTo>
                  <a:lnTo>
                    <a:pt x="165" y="263"/>
                  </a:lnTo>
                  <a:lnTo>
                    <a:pt x="166" y="263"/>
                  </a:lnTo>
                  <a:lnTo>
                    <a:pt x="170" y="263"/>
                  </a:lnTo>
                  <a:lnTo>
                    <a:pt x="173" y="264"/>
                  </a:lnTo>
                  <a:lnTo>
                    <a:pt x="173" y="266"/>
                  </a:lnTo>
                  <a:lnTo>
                    <a:pt x="172" y="268"/>
                  </a:lnTo>
                  <a:close/>
                  <a:moveTo>
                    <a:pt x="250" y="261"/>
                  </a:moveTo>
                  <a:lnTo>
                    <a:pt x="252" y="264"/>
                  </a:lnTo>
                  <a:lnTo>
                    <a:pt x="253" y="266"/>
                  </a:lnTo>
                  <a:lnTo>
                    <a:pt x="252" y="267"/>
                  </a:lnTo>
                  <a:lnTo>
                    <a:pt x="253" y="269"/>
                  </a:lnTo>
                  <a:lnTo>
                    <a:pt x="255" y="269"/>
                  </a:lnTo>
                  <a:lnTo>
                    <a:pt x="257" y="270"/>
                  </a:lnTo>
                  <a:lnTo>
                    <a:pt x="259" y="272"/>
                  </a:lnTo>
                  <a:lnTo>
                    <a:pt x="258" y="273"/>
                  </a:lnTo>
                  <a:lnTo>
                    <a:pt x="258" y="276"/>
                  </a:lnTo>
                  <a:lnTo>
                    <a:pt x="256" y="279"/>
                  </a:lnTo>
                  <a:lnTo>
                    <a:pt x="257" y="285"/>
                  </a:lnTo>
                  <a:lnTo>
                    <a:pt x="258" y="287"/>
                  </a:lnTo>
                  <a:lnTo>
                    <a:pt x="258" y="288"/>
                  </a:lnTo>
                  <a:lnTo>
                    <a:pt x="258" y="290"/>
                  </a:lnTo>
                  <a:lnTo>
                    <a:pt x="258" y="291"/>
                  </a:lnTo>
                  <a:lnTo>
                    <a:pt x="261" y="296"/>
                  </a:lnTo>
                  <a:lnTo>
                    <a:pt x="261" y="298"/>
                  </a:lnTo>
                  <a:lnTo>
                    <a:pt x="260" y="299"/>
                  </a:lnTo>
                  <a:lnTo>
                    <a:pt x="260" y="300"/>
                  </a:lnTo>
                  <a:lnTo>
                    <a:pt x="262" y="301"/>
                  </a:lnTo>
                  <a:lnTo>
                    <a:pt x="264" y="303"/>
                  </a:lnTo>
                  <a:lnTo>
                    <a:pt x="266" y="306"/>
                  </a:lnTo>
                  <a:lnTo>
                    <a:pt x="265" y="306"/>
                  </a:lnTo>
                  <a:lnTo>
                    <a:pt x="263" y="304"/>
                  </a:lnTo>
                  <a:lnTo>
                    <a:pt x="262" y="304"/>
                  </a:lnTo>
                  <a:lnTo>
                    <a:pt x="256" y="305"/>
                  </a:lnTo>
                  <a:lnTo>
                    <a:pt x="252" y="304"/>
                  </a:lnTo>
                  <a:lnTo>
                    <a:pt x="250" y="304"/>
                  </a:lnTo>
                  <a:lnTo>
                    <a:pt x="247" y="300"/>
                  </a:lnTo>
                  <a:lnTo>
                    <a:pt x="245" y="299"/>
                  </a:lnTo>
                  <a:lnTo>
                    <a:pt x="244" y="298"/>
                  </a:lnTo>
                  <a:lnTo>
                    <a:pt x="241" y="293"/>
                  </a:lnTo>
                  <a:lnTo>
                    <a:pt x="240" y="291"/>
                  </a:lnTo>
                  <a:lnTo>
                    <a:pt x="242" y="288"/>
                  </a:lnTo>
                  <a:lnTo>
                    <a:pt x="243" y="287"/>
                  </a:lnTo>
                  <a:lnTo>
                    <a:pt x="242" y="285"/>
                  </a:lnTo>
                  <a:lnTo>
                    <a:pt x="240" y="285"/>
                  </a:lnTo>
                  <a:lnTo>
                    <a:pt x="239" y="285"/>
                  </a:lnTo>
                  <a:lnTo>
                    <a:pt x="238" y="282"/>
                  </a:lnTo>
                  <a:lnTo>
                    <a:pt x="237" y="280"/>
                  </a:lnTo>
                  <a:lnTo>
                    <a:pt x="235" y="280"/>
                  </a:lnTo>
                  <a:lnTo>
                    <a:pt x="233" y="277"/>
                  </a:lnTo>
                  <a:lnTo>
                    <a:pt x="229" y="276"/>
                  </a:lnTo>
                  <a:lnTo>
                    <a:pt x="228" y="275"/>
                  </a:lnTo>
                  <a:lnTo>
                    <a:pt x="226" y="273"/>
                  </a:lnTo>
                  <a:lnTo>
                    <a:pt x="224" y="270"/>
                  </a:lnTo>
                  <a:lnTo>
                    <a:pt x="222" y="265"/>
                  </a:lnTo>
                  <a:lnTo>
                    <a:pt x="222" y="260"/>
                  </a:lnTo>
                  <a:lnTo>
                    <a:pt x="229" y="261"/>
                  </a:lnTo>
                  <a:lnTo>
                    <a:pt x="238" y="261"/>
                  </a:lnTo>
                  <a:lnTo>
                    <a:pt x="247" y="260"/>
                  </a:lnTo>
                  <a:lnTo>
                    <a:pt x="250" y="261"/>
                  </a:lnTo>
                  <a:close/>
                  <a:moveTo>
                    <a:pt x="204" y="269"/>
                  </a:moveTo>
                  <a:lnTo>
                    <a:pt x="210" y="272"/>
                  </a:lnTo>
                  <a:lnTo>
                    <a:pt x="214" y="278"/>
                  </a:lnTo>
                  <a:lnTo>
                    <a:pt x="214" y="283"/>
                  </a:lnTo>
                  <a:lnTo>
                    <a:pt x="214" y="285"/>
                  </a:lnTo>
                  <a:lnTo>
                    <a:pt x="212" y="283"/>
                  </a:lnTo>
                  <a:lnTo>
                    <a:pt x="208" y="280"/>
                  </a:lnTo>
                  <a:lnTo>
                    <a:pt x="205" y="280"/>
                  </a:lnTo>
                  <a:lnTo>
                    <a:pt x="204" y="279"/>
                  </a:lnTo>
                  <a:lnTo>
                    <a:pt x="204" y="277"/>
                  </a:lnTo>
                  <a:lnTo>
                    <a:pt x="203" y="276"/>
                  </a:lnTo>
                  <a:lnTo>
                    <a:pt x="203" y="276"/>
                  </a:lnTo>
                  <a:lnTo>
                    <a:pt x="201" y="275"/>
                  </a:lnTo>
                  <a:lnTo>
                    <a:pt x="198" y="271"/>
                  </a:lnTo>
                  <a:lnTo>
                    <a:pt x="196" y="271"/>
                  </a:lnTo>
                  <a:lnTo>
                    <a:pt x="195" y="272"/>
                  </a:lnTo>
                  <a:lnTo>
                    <a:pt x="191" y="276"/>
                  </a:lnTo>
                  <a:lnTo>
                    <a:pt x="187" y="280"/>
                  </a:lnTo>
                  <a:lnTo>
                    <a:pt x="187" y="278"/>
                  </a:lnTo>
                  <a:lnTo>
                    <a:pt x="188" y="274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90" y="262"/>
                  </a:lnTo>
                  <a:lnTo>
                    <a:pt x="190" y="260"/>
                  </a:lnTo>
                  <a:lnTo>
                    <a:pt x="193" y="261"/>
                  </a:lnTo>
                  <a:lnTo>
                    <a:pt x="196" y="262"/>
                  </a:lnTo>
                  <a:lnTo>
                    <a:pt x="199" y="264"/>
                  </a:lnTo>
                  <a:lnTo>
                    <a:pt x="199" y="265"/>
                  </a:lnTo>
                  <a:lnTo>
                    <a:pt x="204" y="269"/>
                  </a:lnTo>
                  <a:close/>
                  <a:moveTo>
                    <a:pt x="162" y="261"/>
                  </a:moveTo>
                  <a:lnTo>
                    <a:pt x="160" y="262"/>
                  </a:lnTo>
                  <a:lnTo>
                    <a:pt x="160" y="262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61" y="260"/>
                  </a:lnTo>
                  <a:lnTo>
                    <a:pt x="162" y="261"/>
                  </a:lnTo>
                  <a:close/>
                  <a:moveTo>
                    <a:pt x="155" y="266"/>
                  </a:moveTo>
                  <a:lnTo>
                    <a:pt x="152" y="274"/>
                  </a:lnTo>
                  <a:lnTo>
                    <a:pt x="151" y="272"/>
                  </a:lnTo>
                  <a:lnTo>
                    <a:pt x="152" y="270"/>
                  </a:lnTo>
                  <a:lnTo>
                    <a:pt x="150" y="269"/>
                  </a:lnTo>
                  <a:lnTo>
                    <a:pt x="150" y="267"/>
                  </a:lnTo>
                  <a:lnTo>
                    <a:pt x="151" y="266"/>
                  </a:lnTo>
                  <a:lnTo>
                    <a:pt x="152" y="264"/>
                  </a:lnTo>
                  <a:lnTo>
                    <a:pt x="152" y="259"/>
                  </a:lnTo>
                  <a:lnTo>
                    <a:pt x="155" y="258"/>
                  </a:lnTo>
                  <a:lnTo>
                    <a:pt x="157" y="258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5" y="266"/>
                  </a:lnTo>
                  <a:close/>
                  <a:moveTo>
                    <a:pt x="206" y="264"/>
                  </a:moveTo>
                  <a:lnTo>
                    <a:pt x="206" y="266"/>
                  </a:lnTo>
                  <a:lnTo>
                    <a:pt x="205" y="265"/>
                  </a:lnTo>
                  <a:lnTo>
                    <a:pt x="201" y="260"/>
                  </a:lnTo>
                  <a:lnTo>
                    <a:pt x="200" y="258"/>
                  </a:lnTo>
                  <a:lnTo>
                    <a:pt x="201" y="256"/>
                  </a:lnTo>
                  <a:lnTo>
                    <a:pt x="204" y="259"/>
                  </a:lnTo>
                  <a:lnTo>
                    <a:pt x="206" y="264"/>
                  </a:lnTo>
                  <a:close/>
                  <a:moveTo>
                    <a:pt x="191" y="251"/>
                  </a:moveTo>
                  <a:lnTo>
                    <a:pt x="193" y="256"/>
                  </a:lnTo>
                  <a:lnTo>
                    <a:pt x="190" y="253"/>
                  </a:lnTo>
                  <a:lnTo>
                    <a:pt x="187" y="250"/>
                  </a:lnTo>
                  <a:lnTo>
                    <a:pt x="184" y="247"/>
                  </a:lnTo>
                  <a:lnTo>
                    <a:pt x="182" y="246"/>
                  </a:lnTo>
                  <a:lnTo>
                    <a:pt x="181" y="245"/>
                  </a:lnTo>
                  <a:lnTo>
                    <a:pt x="181" y="243"/>
                  </a:lnTo>
                  <a:lnTo>
                    <a:pt x="183" y="243"/>
                  </a:lnTo>
                  <a:lnTo>
                    <a:pt x="183" y="243"/>
                  </a:lnTo>
                  <a:lnTo>
                    <a:pt x="188" y="250"/>
                  </a:lnTo>
                  <a:lnTo>
                    <a:pt x="191" y="251"/>
                  </a:lnTo>
                  <a:close/>
                  <a:moveTo>
                    <a:pt x="113" y="232"/>
                  </a:moveTo>
                  <a:lnTo>
                    <a:pt x="114" y="232"/>
                  </a:lnTo>
                  <a:lnTo>
                    <a:pt x="119" y="231"/>
                  </a:lnTo>
                  <a:lnTo>
                    <a:pt x="121" y="232"/>
                  </a:lnTo>
                  <a:lnTo>
                    <a:pt x="123" y="233"/>
                  </a:lnTo>
                  <a:lnTo>
                    <a:pt x="124" y="234"/>
                  </a:lnTo>
                  <a:lnTo>
                    <a:pt x="125" y="235"/>
                  </a:lnTo>
                  <a:lnTo>
                    <a:pt x="128" y="233"/>
                  </a:lnTo>
                  <a:lnTo>
                    <a:pt x="130" y="235"/>
                  </a:lnTo>
                  <a:lnTo>
                    <a:pt x="133" y="239"/>
                  </a:lnTo>
                  <a:lnTo>
                    <a:pt x="135" y="241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36" y="246"/>
                  </a:lnTo>
                  <a:lnTo>
                    <a:pt x="136" y="248"/>
                  </a:lnTo>
                  <a:lnTo>
                    <a:pt x="136" y="252"/>
                  </a:lnTo>
                  <a:lnTo>
                    <a:pt x="138" y="258"/>
                  </a:lnTo>
                  <a:lnTo>
                    <a:pt x="138" y="260"/>
                  </a:lnTo>
                  <a:lnTo>
                    <a:pt x="136" y="262"/>
                  </a:lnTo>
                  <a:lnTo>
                    <a:pt x="134" y="264"/>
                  </a:lnTo>
                  <a:lnTo>
                    <a:pt x="135" y="266"/>
                  </a:lnTo>
                  <a:lnTo>
                    <a:pt x="134" y="266"/>
                  </a:lnTo>
                  <a:lnTo>
                    <a:pt x="134" y="268"/>
                  </a:lnTo>
                  <a:lnTo>
                    <a:pt x="133" y="268"/>
                  </a:lnTo>
                  <a:lnTo>
                    <a:pt x="132" y="268"/>
                  </a:lnTo>
                  <a:lnTo>
                    <a:pt x="130" y="269"/>
                  </a:lnTo>
                  <a:lnTo>
                    <a:pt x="129" y="271"/>
                  </a:lnTo>
                  <a:lnTo>
                    <a:pt x="127" y="270"/>
                  </a:lnTo>
                  <a:lnTo>
                    <a:pt x="125" y="270"/>
                  </a:lnTo>
                  <a:lnTo>
                    <a:pt x="125" y="268"/>
                  </a:lnTo>
                  <a:lnTo>
                    <a:pt x="124" y="267"/>
                  </a:lnTo>
                  <a:lnTo>
                    <a:pt x="123" y="266"/>
                  </a:lnTo>
                  <a:lnTo>
                    <a:pt x="121" y="264"/>
                  </a:lnTo>
                  <a:lnTo>
                    <a:pt x="119" y="262"/>
                  </a:lnTo>
                  <a:lnTo>
                    <a:pt x="119" y="260"/>
                  </a:lnTo>
                  <a:lnTo>
                    <a:pt x="119" y="258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3"/>
                  </a:lnTo>
                  <a:lnTo>
                    <a:pt x="115" y="252"/>
                  </a:lnTo>
                  <a:lnTo>
                    <a:pt x="114" y="248"/>
                  </a:lnTo>
                  <a:lnTo>
                    <a:pt x="112" y="242"/>
                  </a:lnTo>
                  <a:lnTo>
                    <a:pt x="112" y="242"/>
                  </a:lnTo>
                  <a:lnTo>
                    <a:pt x="109" y="241"/>
                  </a:lnTo>
                  <a:lnTo>
                    <a:pt x="107" y="239"/>
                  </a:lnTo>
                  <a:lnTo>
                    <a:pt x="106" y="237"/>
                  </a:lnTo>
                  <a:lnTo>
                    <a:pt x="105" y="235"/>
                  </a:lnTo>
                  <a:lnTo>
                    <a:pt x="105" y="235"/>
                  </a:lnTo>
                  <a:lnTo>
                    <a:pt x="103" y="235"/>
                  </a:lnTo>
                  <a:lnTo>
                    <a:pt x="102" y="234"/>
                  </a:lnTo>
                  <a:lnTo>
                    <a:pt x="102" y="232"/>
                  </a:lnTo>
                  <a:lnTo>
                    <a:pt x="104" y="231"/>
                  </a:lnTo>
                  <a:lnTo>
                    <a:pt x="106" y="231"/>
                  </a:lnTo>
                  <a:lnTo>
                    <a:pt x="112" y="231"/>
                  </a:lnTo>
                  <a:lnTo>
                    <a:pt x="113" y="232"/>
                  </a:lnTo>
                  <a:close/>
                  <a:moveTo>
                    <a:pt x="149" y="230"/>
                  </a:moveTo>
                  <a:lnTo>
                    <a:pt x="151" y="230"/>
                  </a:lnTo>
                  <a:lnTo>
                    <a:pt x="152" y="230"/>
                  </a:lnTo>
                  <a:lnTo>
                    <a:pt x="155" y="233"/>
                  </a:lnTo>
                  <a:lnTo>
                    <a:pt x="155" y="234"/>
                  </a:lnTo>
                  <a:lnTo>
                    <a:pt x="156" y="236"/>
                  </a:lnTo>
                  <a:lnTo>
                    <a:pt x="154" y="239"/>
                  </a:lnTo>
                  <a:lnTo>
                    <a:pt x="154" y="239"/>
                  </a:lnTo>
                  <a:lnTo>
                    <a:pt x="152" y="241"/>
                  </a:lnTo>
                  <a:lnTo>
                    <a:pt x="148" y="238"/>
                  </a:lnTo>
                  <a:lnTo>
                    <a:pt x="147" y="236"/>
                  </a:lnTo>
                  <a:lnTo>
                    <a:pt x="146" y="234"/>
                  </a:lnTo>
                  <a:lnTo>
                    <a:pt x="148" y="230"/>
                  </a:lnTo>
                  <a:lnTo>
                    <a:pt x="149" y="230"/>
                  </a:lnTo>
                  <a:close/>
                  <a:moveTo>
                    <a:pt x="100" y="224"/>
                  </a:moveTo>
                  <a:lnTo>
                    <a:pt x="100" y="226"/>
                  </a:lnTo>
                  <a:lnTo>
                    <a:pt x="95" y="223"/>
                  </a:lnTo>
                  <a:lnTo>
                    <a:pt x="95" y="222"/>
                  </a:lnTo>
                  <a:lnTo>
                    <a:pt x="95" y="220"/>
                  </a:lnTo>
                  <a:lnTo>
                    <a:pt x="96" y="220"/>
                  </a:lnTo>
                  <a:lnTo>
                    <a:pt x="98" y="222"/>
                  </a:lnTo>
                  <a:lnTo>
                    <a:pt x="100" y="224"/>
                  </a:lnTo>
                  <a:close/>
                  <a:moveTo>
                    <a:pt x="223" y="227"/>
                  </a:moveTo>
                  <a:lnTo>
                    <a:pt x="222" y="229"/>
                  </a:lnTo>
                  <a:lnTo>
                    <a:pt x="222" y="228"/>
                  </a:lnTo>
                  <a:lnTo>
                    <a:pt x="220" y="228"/>
                  </a:lnTo>
                  <a:lnTo>
                    <a:pt x="218" y="230"/>
                  </a:lnTo>
                  <a:lnTo>
                    <a:pt x="214" y="228"/>
                  </a:lnTo>
                  <a:lnTo>
                    <a:pt x="214" y="226"/>
                  </a:lnTo>
                  <a:lnTo>
                    <a:pt x="216" y="222"/>
                  </a:lnTo>
                  <a:lnTo>
                    <a:pt x="216" y="217"/>
                  </a:lnTo>
                  <a:lnTo>
                    <a:pt x="217" y="215"/>
                  </a:lnTo>
                  <a:lnTo>
                    <a:pt x="218" y="214"/>
                  </a:lnTo>
                  <a:lnTo>
                    <a:pt x="219" y="214"/>
                  </a:lnTo>
                  <a:lnTo>
                    <a:pt x="222" y="217"/>
                  </a:lnTo>
                  <a:lnTo>
                    <a:pt x="223" y="218"/>
                  </a:lnTo>
                  <a:lnTo>
                    <a:pt x="225" y="220"/>
                  </a:lnTo>
                  <a:lnTo>
                    <a:pt x="225" y="224"/>
                  </a:lnTo>
                  <a:lnTo>
                    <a:pt x="225" y="226"/>
                  </a:lnTo>
                  <a:lnTo>
                    <a:pt x="223" y="227"/>
                  </a:lnTo>
                  <a:close/>
                  <a:moveTo>
                    <a:pt x="157" y="214"/>
                  </a:moveTo>
                  <a:lnTo>
                    <a:pt x="157" y="215"/>
                  </a:lnTo>
                  <a:lnTo>
                    <a:pt x="151" y="211"/>
                  </a:lnTo>
                  <a:lnTo>
                    <a:pt x="151" y="210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7" y="214"/>
                  </a:lnTo>
                  <a:close/>
                  <a:moveTo>
                    <a:pt x="153" y="185"/>
                  </a:moveTo>
                  <a:lnTo>
                    <a:pt x="154" y="185"/>
                  </a:lnTo>
                  <a:lnTo>
                    <a:pt x="153" y="185"/>
                  </a:lnTo>
                  <a:lnTo>
                    <a:pt x="152" y="186"/>
                  </a:lnTo>
                  <a:lnTo>
                    <a:pt x="151" y="188"/>
                  </a:lnTo>
                  <a:lnTo>
                    <a:pt x="153" y="192"/>
                  </a:lnTo>
                  <a:lnTo>
                    <a:pt x="152" y="195"/>
                  </a:lnTo>
                  <a:lnTo>
                    <a:pt x="150" y="195"/>
                  </a:lnTo>
                  <a:lnTo>
                    <a:pt x="149" y="195"/>
                  </a:lnTo>
                  <a:lnTo>
                    <a:pt x="150" y="194"/>
                  </a:lnTo>
                  <a:lnTo>
                    <a:pt x="150" y="193"/>
                  </a:lnTo>
                  <a:lnTo>
                    <a:pt x="150" y="191"/>
                  </a:lnTo>
                  <a:lnTo>
                    <a:pt x="149" y="190"/>
                  </a:lnTo>
                  <a:lnTo>
                    <a:pt x="148" y="187"/>
                  </a:lnTo>
                  <a:lnTo>
                    <a:pt x="147" y="186"/>
                  </a:lnTo>
                  <a:lnTo>
                    <a:pt x="148" y="184"/>
                  </a:lnTo>
                  <a:lnTo>
                    <a:pt x="151" y="184"/>
                  </a:lnTo>
                  <a:lnTo>
                    <a:pt x="153" y="185"/>
                  </a:lnTo>
                  <a:close/>
                  <a:moveTo>
                    <a:pt x="125" y="71"/>
                  </a:moveTo>
                  <a:lnTo>
                    <a:pt x="130" y="73"/>
                  </a:lnTo>
                  <a:lnTo>
                    <a:pt x="140" y="79"/>
                  </a:lnTo>
                  <a:lnTo>
                    <a:pt x="143" y="80"/>
                  </a:lnTo>
                  <a:lnTo>
                    <a:pt x="148" y="82"/>
                  </a:lnTo>
                  <a:lnTo>
                    <a:pt x="151" y="82"/>
                  </a:lnTo>
                  <a:lnTo>
                    <a:pt x="153" y="80"/>
                  </a:lnTo>
                  <a:lnTo>
                    <a:pt x="154" y="79"/>
                  </a:lnTo>
                  <a:lnTo>
                    <a:pt x="157" y="75"/>
                  </a:lnTo>
                  <a:lnTo>
                    <a:pt x="159" y="75"/>
                  </a:lnTo>
                  <a:lnTo>
                    <a:pt x="160" y="77"/>
                  </a:lnTo>
                  <a:lnTo>
                    <a:pt x="161" y="78"/>
                  </a:lnTo>
                  <a:lnTo>
                    <a:pt x="162" y="81"/>
                  </a:lnTo>
                  <a:lnTo>
                    <a:pt x="161" y="83"/>
                  </a:lnTo>
                  <a:lnTo>
                    <a:pt x="159" y="86"/>
                  </a:lnTo>
                  <a:lnTo>
                    <a:pt x="157" y="89"/>
                  </a:lnTo>
                  <a:lnTo>
                    <a:pt x="157" y="99"/>
                  </a:lnTo>
                  <a:lnTo>
                    <a:pt x="157" y="102"/>
                  </a:lnTo>
                  <a:lnTo>
                    <a:pt x="157" y="104"/>
                  </a:lnTo>
                  <a:lnTo>
                    <a:pt x="159" y="109"/>
                  </a:lnTo>
                  <a:lnTo>
                    <a:pt x="160" y="110"/>
                  </a:lnTo>
                  <a:lnTo>
                    <a:pt x="163" y="111"/>
                  </a:lnTo>
                  <a:lnTo>
                    <a:pt x="164" y="113"/>
                  </a:lnTo>
                  <a:lnTo>
                    <a:pt x="164" y="115"/>
                  </a:lnTo>
                  <a:lnTo>
                    <a:pt x="165" y="117"/>
                  </a:lnTo>
                  <a:lnTo>
                    <a:pt x="166" y="118"/>
                  </a:lnTo>
                  <a:lnTo>
                    <a:pt x="168" y="118"/>
                  </a:lnTo>
                  <a:lnTo>
                    <a:pt x="167" y="121"/>
                  </a:lnTo>
                  <a:lnTo>
                    <a:pt x="166" y="122"/>
                  </a:lnTo>
                  <a:lnTo>
                    <a:pt x="165" y="128"/>
                  </a:lnTo>
                  <a:lnTo>
                    <a:pt x="159" y="140"/>
                  </a:lnTo>
                  <a:lnTo>
                    <a:pt x="159" y="143"/>
                  </a:lnTo>
                  <a:lnTo>
                    <a:pt x="156" y="148"/>
                  </a:lnTo>
                  <a:lnTo>
                    <a:pt x="151" y="149"/>
                  </a:lnTo>
                  <a:lnTo>
                    <a:pt x="146" y="151"/>
                  </a:lnTo>
                  <a:lnTo>
                    <a:pt x="143" y="153"/>
                  </a:lnTo>
                  <a:lnTo>
                    <a:pt x="140" y="156"/>
                  </a:lnTo>
                  <a:lnTo>
                    <a:pt x="139" y="159"/>
                  </a:lnTo>
                  <a:lnTo>
                    <a:pt x="140" y="161"/>
                  </a:lnTo>
                  <a:lnTo>
                    <a:pt x="140" y="162"/>
                  </a:lnTo>
                  <a:lnTo>
                    <a:pt x="140" y="164"/>
                  </a:lnTo>
                  <a:lnTo>
                    <a:pt x="140" y="165"/>
                  </a:lnTo>
                  <a:lnTo>
                    <a:pt x="136" y="169"/>
                  </a:lnTo>
                  <a:lnTo>
                    <a:pt x="135" y="172"/>
                  </a:lnTo>
                  <a:lnTo>
                    <a:pt x="134" y="173"/>
                  </a:lnTo>
                  <a:lnTo>
                    <a:pt x="134" y="174"/>
                  </a:lnTo>
                  <a:lnTo>
                    <a:pt x="134" y="176"/>
                  </a:lnTo>
                  <a:lnTo>
                    <a:pt x="135" y="178"/>
                  </a:lnTo>
                  <a:lnTo>
                    <a:pt x="138" y="185"/>
                  </a:lnTo>
                  <a:lnTo>
                    <a:pt x="142" y="192"/>
                  </a:lnTo>
                  <a:lnTo>
                    <a:pt x="143" y="192"/>
                  </a:lnTo>
                  <a:lnTo>
                    <a:pt x="143" y="193"/>
                  </a:lnTo>
                  <a:lnTo>
                    <a:pt x="141" y="195"/>
                  </a:lnTo>
                  <a:lnTo>
                    <a:pt x="141" y="198"/>
                  </a:lnTo>
                  <a:lnTo>
                    <a:pt x="141" y="201"/>
                  </a:lnTo>
                  <a:lnTo>
                    <a:pt x="144" y="209"/>
                  </a:lnTo>
                  <a:lnTo>
                    <a:pt x="145" y="211"/>
                  </a:lnTo>
                  <a:lnTo>
                    <a:pt x="146" y="213"/>
                  </a:lnTo>
                  <a:lnTo>
                    <a:pt x="148" y="214"/>
                  </a:lnTo>
                  <a:lnTo>
                    <a:pt x="149" y="215"/>
                  </a:lnTo>
                  <a:lnTo>
                    <a:pt x="154" y="217"/>
                  </a:lnTo>
                  <a:lnTo>
                    <a:pt x="157" y="218"/>
                  </a:lnTo>
                  <a:lnTo>
                    <a:pt x="159" y="218"/>
                  </a:lnTo>
                  <a:lnTo>
                    <a:pt x="159" y="217"/>
                  </a:lnTo>
                  <a:lnTo>
                    <a:pt x="161" y="216"/>
                  </a:lnTo>
                  <a:lnTo>
                    <a:pt x="160" y="214"/>
                  </a:lnTo>
                  <a:lnTo>
                    <a:pt x="159" y="213"/>
                  </a:lnTo>
                  <a:lnTo>
                    <a:pt x="158" y="211"/>
                  </a:lnTo>
                  <a:lnTo>
                    <a:pt x="159" y="211"/>
                  </a:lnTo>
                  <a:lnTo>
                    <a:pt x="160" y="210"/>
                  </a:lnTo>
                  <a:lnTo>
                    <a:pt x="164" y="208"/>
                  </a:lnTo>
                  <a:lnTo>
                    <a:pt x="167" y="206"/>
                  </a:lnTo>
                  <a:lnTo>
                    <a:pt x="171" y="206"/>
                  </a:lnTo>
                  <a:lnTo>
                    <a:pt x="175" y="207"/>
                  </a:lnTo>
                  <a:lnTo>
                    <a:pt x="178" y="208"/>
                  </a:lnTo>
                  <a:lnTo>
                    <a:pt x="181" y="210"/>
                  </a:lnTo>
                  <a:lnTo>
                    <a:pt x="183" y="214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0"/>
                  </a:lnTo>
                  <a:lnTo>
                    <a:pt x="184" y="222"/>
                  </a:lnTo>
                  <a:lnTo>
                    <a:pt x="186" y="224"/>
                  </a:lnTo>
                  <a:lnTo>
                    <a:pt x="189" y="224"/>
                  </a:lnTo>
                  <a:lnTo>
                    <a:pt x="192" y="221"/>
                  </a:lnTo>
                  <a:lnTo>
                    <a:pt x="192" y="218"/>
                  </a:lnTo>
                  <a:lnTo>
                    <a:pt x="190" y="217"/>
                  </a:lnTo>
                  <a:lnTo>
                    <a:pt x="191" y="215"/>
                  </a:lnTo>
                  <a:lnTo>
                    <a:pt x="192" y="214"/>
                  </a:lnTo>
                  <a:lnTo>
                    <a:pt x="194" y="215"/>
                  </a:lnTo>
                  <a:lnTo>
                    <a:pt x="195" y="217"/>
                  </a:lnTo>
                  <a:lnTo>
                    <a:pt x="201" y="219"/>
                  </a:lnTo>
                  <a:lnTo>
                    <a:pt x="203" y="219"/>
                  </a:lnTo>
                  <a:lnTo>
                    <a:pt x="204" y="219"/>
                  </a:lnTo>
                  <a:lnTo>
                    <a:pt x="207" y="221"/>
                  </a:lnTo>
                  <a:lnTo>
                    <a:pt x="208" y="222"/>
                  </a:lnTo>
                  <a:lnTo>
                    <a:pt x="207" y="225"/>
                  </a:lnTo>
                  <a:lnTo>
                    <a:pt x="201" y="225"/>
                  </a:lnTo>
                  <a:lnTo>
                    <a:pt x="199" y="227"/>
                  </a:lnTo>
                  <a:lnTo>
                    <a:pt x="201" y="230"/>
                  </a:lnTo>
                  <a:lnTo>
                    <a:pt x="204" y="233"/>
                  </a:lnTo>
                  <a:lnTo>
                    <a:pt x="206" y="236"/>
                  </a:lnTo>
                  <a:lnTo>
                    <a:pt x="207" y="239"/>
                  </a:lnTo>
                  <a:lnTo>
                    <a:pt x="207" y="241"/>
                  </a:lnTo>
                  <a:lnTo>
                    <a:pt x="206" y="243"/>
                  </a:lnTo>
                  <a:lnTo>
                    <a:pt x="209" y="243"/>
                  </a:lnTo>
                  <a:lnTo>
                    <a:pt x="211" y="243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7" y="246"/>
                  </a:lnTo>
                  <a:lnTo>
                    <a:pt x="217" y="253"/>
                  </a:lnTo>
                  <a:lnTo>
                    <a:pt x="214" y="260"/>
                  </a:lnTo>
                  <a:lnTo>
                    <a:pt x="211" y="259"/>
                  </a:lnTo>
                  <a:lnTo>
                    <a:pt x="209" y="256"/>
                  </a:lnTo>
                  <a:lnTo>
                    <a:pt x="209" y="253"/>
                  </a:lnTo>
                  <a:lnTo>
                    <a:pt x="211" y="249"/>
                  </a:lnTo>
                  <a:lnTo>
                    <a:pt x="210" y="248"/>
                  </a:lnTo>
                  <a:lnTo>
                    <a:pt x="209" y="249"/>
                  </a:lnTo>
                  <a:lnTo>
                    <a:pt x="207" y="250"/>
                  </a:lnTo>
                  <a:lnTo>
                    <a:pt x="204" y="250"/>
                  </a:lnTo>
                  <a:lnTo>
                    <a:pt x="201" y="250"/>
                  </a:lnTo>
                  <a:lnTo>
                    <a:pt x="195" y="246"/>
                  </a:lnTo>
                  <a:lnTo>
                    <a:pt x="192" y="246"/>
                  </a:lnTo>
                  <a:lnTo>
                    <a:pt x="191" y="243"/>
                  </a:lnTo>
                  <a:lnTo>
                    <a:pt x="191" y="240"/>
                  </a:lnTo>
                  <a:lnTo>
                    <a:pt x="188" y="236"/>
                  </a:lnTo>
                  <a:lnTo>
                    <a:pt x="188" y="235"/>
                  </a:lnTo>
                  <a:lnTo>
                    <a:pt x="187" y="233"/>
                  </a:lnTo>
                  <a:lnTo>
                    <a:pt x="179" y="228"/>
                  </a:lnTo>
                  <a:lnTo>
                    <a:pt x="178" y="228"/>
                  </a:lnTo>
                  <a:lnTo>
                    <a:pt x="176" y="224"/>
                  </a:lnTo>
                  <a:lnTo>
                    <a:pt x="170" y="219"/>
                  </a:lnTo>
                  <a:lnTo>
                    <a:pt x="168" y="218"/>
                  </a:lnTo>
                  <a:lnTo>
                    <a:pt x="167" y="218"/>
                  </a:lnTo>
                  <a:lnTo>
                    <a:pt x="166" y="219"/>
                  </a:lnTo>
                  <a:lnTo>
                    <a:pt x="167" y="222"/>
                  </a:lnTo>
                  <a:lnTo>
                    <a:pt x="167" y="224"/>
                  </a:lnTo>
                  <a:lnTo>
                    <a:pt x="167" y="225"/>
                  </a:lnTo>
                  <a:lnTo>
                    <a:pt x="168" y="226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2" y="235"/>
                  </a:lnTo>
                  <a:lnTo>
                    <a:pt x="173" y="239"/>
                  </a:lnTo>
                  <a:lnTo>
                    <a:pt x="170" y="241"/>
                  </a:lnTo>
                  <a:lnTo>
                    <a:pt x="168" y="239"/>
                  </a:lnTo>
                  <a:lnTo>
                    <a:pt x="168" y="237"/>
                  </a:lnTo>
                  <a:lnTo>
                    <a:pt x="167" y="236"/>
                  </a:lnTo>
                  <a:lnTo>
                    <a:pt x="165" y="231"/>
                  </a:lnTo>
                  <a:lnTo>
                    <a:pt x="164" y="231"/>
                  </a:lnTo>
                  <a:lnTo>
                    <a:pt x="159" y="226"/>
                  </a:lnTo>
                  <a:lnTo>
                    <a:pt x="154" y="222"/>
                  </a:lnTo>
                  <a:lnTo>
                    <a:pt x="146" y="218"/>
                  </a:lnTo>
                  <a:lnTo>
                    <a:pt x="144" y="217"/>
                  </a:lnTo>
                  <a:lnTo>
                    <a:pt x="143" y="218"/>
                  </a:lnTo>
                  <a:lnTo>
                    <a:pt x="141" y="219"/>
                  </a:lnTo>
                  <a:lnTo>
                    <a:pt x="137" y="221"/>
                  </a:lnTo>
                  <a:lnTo>
                    <a:pt x="135" y="222"/>
                  </a:lnTo>
                  <a:lnTo>
                    <a:pt x="135" y="225"/>
                  </a:lnTo>
                  <a:lnTo>
                    <a:pt x="132" y="226"/>
                  </a:lnTo>
                  <a:lnTo>
                    <a:pt x="128" y="227"/>
                  </a:lnTo>
                  <a:lnTo>
                    <a:pt x="125" y="226"/>
                  </a:lnTo>
                  <a:lnTo>
                    <a:pt x="122" y="224"/>
                  </a:lnTo>
                  <a:lnTo>
                    <a:pt x="120" y="224"/>
                  </a:lnTo>
                  <a:lnTo>
                    <a:pt x="117" y="219"/>
                  </a:lnTo>
                  <a:lnTo>
                    <a:pt x="114" y="219"/>
                  </a:lnTo>
                  <a:lnTo>
                    <a:pt x="111" y="222"/>
                  </a:lnTo>
                  <a:lnTo>
                    <a:pt x="110" y="216"/>
                  </a:lnTo>
                  <a:lnTo>
                    <a:pt x="110" y="210"/>
                  </a:lnTo>
                  <a:lnTo>
                    <a:pt x="111" y="208"/>
                  </a:lnTo>
                  <a:lnTo>
                    <a:pt x="113" y="207"/>
                  </a:lnTo>
                  <a:lnTo>
                    <a:pt x="119" y="201"/>
                  </a:lnTo>
                  <a:lnTo>
                    <a:pt x="121" y="198"/>
                  </a:lnTo>
                  <a:lnTo>
                    <a:pt x="120" y="196"/>
                  </a:lnTo>
                  <a:lnTo>
                    <a:pt x="119" y="194"/>
                  </a:lnTo>
                  <a:lnTo>
                    <a:pt x="116" y="192"/>
                  </a:lnTo>
                  <a:lnTo>
                    <a:pt x="113" y="192"/>
                  </a:lnTo>
                  <a:lnTo>
                    <a:pt x="111" y="190"/>
                  </a:lnTo>
                  <a:lnTo>
                    <a:pt x="109" y="189"/>
                  </a:lnTo>
                  <a:lnTo>
                    <a:pt x="108" y="192"/>
                  </a:lnTo>
                  <a:lnTo>
                    <a:pt x="109" y="197"/>
                  </a:lnTo>
                  <a:lnTo>
                    <a:pt x="110" y="201"/>
                  </a:lnTo>
                  <a:lnTo>
                    <a:pt x="108" y="202"/>
                  </a:lnTo>
                  <a:lnTo>
                    <a:pt x="107" y="202"/>
                  </a:lnTo>
                  <a:lnTo>
                    <a:pt x="105" y="202"/>
                  </a:lnTo>
                  <a:lnTo>
                    <a:pt x="103" y="201"/>
                  </a:lnTo>
                  <a:lnTo>
                    <a:pt x="103" y="197"/>
                  </a:lnTo>
                  <a:lnTo>
                    <a:pt x="101" y="195"/>
                  </a:lnTo>
                  <a:lnTo>
                    <a:pt x="99" y="191"/>
                  </a:lnTo>
                  <a:lnTo>
                    <a:pt x="98" y="191"/>
                  </a:lnTo>
                  <a:lnTo>
                    <a:pt x="96" y="191"/>
                  </a:lnTo>
                  <a:lnTo>
                    <a:pt x="94" y="189"/>
                  </a:lnTo>
                  <a:lnTo>
                    <a:pt x="93" y="185"/>
                  </a:lnTo>
                  <a:lnTo>
                    <a:pt x="92" y="181"/>
                  </a:lnTo>
                  <a:lnTo>
                    <a:pt x="92" y="178"/>
                  </a:lnTo>
                  <a:lnTo>
                    <a:pt x="91" y="174"/>
                  </a:lnTo>
                  <a:lnTo>
                    <a:pt x="89" y="172"/>
                  </a:lnTo>
                  <a:lnTo>
                    <a:pt x="88" y="159"/>
                  </a:lnTo>
                  <a:lnTo>
                    <a:pt x="88" y="157"/>
                  </a:lnTo>
                  <a:lnTo>
                    <a:pt x="88" y="157"/>
                  </a:lnTo>
                  <a:lnTo>
                    <a:pt x="86" y="155"/>
                  </a:lnTo>
                  <a:lnTo>
                    <a:pt x="85" y="153"/>
                  </a:lnTo>
                  <a:lnTo>
                    <a:pt x="85" y="152"/>
                  </a:lnTo>
                  <a:lnTo>
                    <a:pt x="85" y="146"/>
                  </a:lnTo>
                  <a:lnTo>
                    <a:pt x="85" y="144"/>
                  </a:lnTo>
                  <a:lnTo>
                    <a:pt x="86" y="143"/>
                  </a:lnTo>
                  <a:lnTo>
                    <a:pt x="88" y="145"/>
                  </a:lnTo>
                  <a:lnTo>
                    <a:pt x="89" y="146"/>
                  </a:lnTo>
                  <a:lnTo>
                    <a:pt x="91" y="147"/>
                  </a:lnTo>
                  <a:lnTo>
                    <a:pt x="92" y="148"/>
                  </a:lnTo>
                  <a:lnTo>
                    <a:pt x="96" y="152"/>
                  </a:lnTo>
                  <a:lnTo>
                    <a:pt x="97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3" y="150"/>
                  </a:lnTo>
                  <a:lnTo>
                    <a:pt x="103" y="149"/>
                  </a:lnTo>
                  <a:lnTo>
                    <a:pt x="103" y="147"/>
                  </a:lnTo>
                  <a:lnTo>
                    <a:pt x="102" y="141"/>
                  </a:lnTo>
                  <a:lnTo>
                    <a:pt x="101" y="137"/>
                  </a:lnTo>
                  <a:lnTo>
                    <a:pt x="101" y="133"/>
                  </a:lnTo>
                  <a:lnTo>
                    <a:pt x="102" y="130"/>
                  </a:lnTo>
                  <a:lnTo>
                    <a:pt x="104" y="124"/>
                  </a:lnTo>
                  <a:lnTo>
                    <a:pt x="104" y="120"/>
                  </a:lnTo>
                  <a:lnTo>
                    <a:pt x="104" y="114"/>
                  </a:lnTo>
                  <a:lnTo>
                    <a:pt x="105" y="110"/>
                  </a:lnTo>
                  <a:lnTo>
                    <a:pt x="105" y="109"/>
                  </a:lnTo>
                  <a:lnTo>
                    <a:pt x="103" y="105"/>
                  </a:lnTo>
                  <a:lnTo>
                    <a:pt x="102" y="102"/>
                  </a:lnTo>
                  <a:lnTo>
                    <a:pt x="107" y="86"/>
                  </a:lnTo>
                  <a:lnTo>
                    <a:pt x="108" y="83"/>
                  </a:lnTo>
                  <a:lnTo>
                    <a:pt x="110" y="79"/>
                  </a:lnTo>
                  <a:lnTo>
                    <a:pt x="110" y="75"/>
                  </a:lnTo>
                  <a:lnTo>
                    <a:pt x="113" y="74"/>
                  </a:lnTo>
                  <a:lnTo>
                    <a:pt x="116" y="72"/>
                  </a:lnTo>
                  <a:lnTo>
                    <a:pt x="118" y="72"/>
                  </a:lnTo>
                  <a:lnTo>
                    <a:pt x="119" y="72"/>
                  </a:lnTo>
                  <a:lnTo>
                    <a:pt x="124" y="72"/>
                  </a:lnTo>
                  <a:lnTo>
                    <a:pt x="125" y="71"/>
                  </a:lnTo>
                  <a:close/>
                  <a:moveTo>
                    <a:pt x="150" y="63"/>
                  </a:moveTo>
                  <a:lnTo>
                    <a:pt x="148" y="65"/>
                  </a:lnTo>
                  <a:lnTo>
                    <a:pt x="147" y="64"/>
                  </a:lnTo>
                  <a:lnTo>
                    <a:pt x="148" y="62"/>
                  </a:lnTo>
                  <a:lnTo>
                    <a:pt x="148" y="61"/>
                  </a:lnTo>
                  <a:lnTo>
                    <a:pt x="149" y="59"/>
                  </a:lnTo>
                  <a:lnTo>
                    <a:pt x="151" y="59"/>
                  </a:lnTo>
                  <a:lnTo>
                    <a:pt x="152" y="61"/>
                  </a:lnTo>
                  <a:lnTo>
                    <a:pt x="150" y="63"/>
                  </a:lnTo>
                  <a:close/>
                  <a:moveTo>
                    <a:pt x="130" y="57"/>
                  </a:moveTo>
                  <a:lnTo>
                    <a:pt x="129" y="59"/>
                  </a:lnTo>
                  <a:lnTo>
                    <a:pt x="128" y="58"/>
                  </a:lnTo>
                  <a:lnTo>
                    <a:pt x="127" y="56"/>
                  </a:lnTo>
                  <a:lnTo>
                    <a:pt x="127" y="55"/>
                  </a:lnTo>
                  <a:lnTo>
                    <a:pt x="129" y="53"/>
                  </a:lnTo>
                  <a:lnTo>
                    <a:pt x="129" y="55"/>
                  </a:lnTo>
                  <a:lnTo>
                    <a:pt x="130" y="57"/>
                  </a:lnTo>
                  <a:close/>
                  <a:moveTo>
                    <a:pt x="138" y="48"/>
                  </a:moveTo>
                  <a:lnTo>
                    <a:pt x="138" y="50"/>
                  </a:lnTo>
                  <a:lnTo>
                    <a:pt x="136" y="50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47"/>
                  </a:lnTo>
                  <a:lnTo>
                    <a:pt x="134" y="47"/>
                  </a:lnTo>
                  <a:lnTo>
                    <a:pt x="138" y="48"/>
                  </a:lnTo>
                  <a:close/>
                  <a:moveTo>
                    <a:pt x="151" y="16"/>
                  </a:moveTo>
                  <a:lnTo>
                    <a:pt x="151" y="16"/>
                  </a:lnTo>
                  <a:lnTo>
                    <a:pt x="149" y="16"/>
                  </a:lnTo>
                  <a:lnTo>
                    <a:pt x="151" y="13"/>
                  </a:lnTo>
                  <a:lnTo>
                    <a:pt x="152" y="12"/>
                  </a:lnTo>
                  <a:lnTo>
                    <a:pt x="153" y="12"/>
                  </a:lnTo>
                  <a:lnTo>
                    <a:pt x="151" y="16"/>
                  </a:lnTo>
                  <a:close/>
                  <a:moveTo>
                    <a:pt x="148" y="2"/>
                  </a:moveTo>
                  <a:lnTo>
                    <a:pt x="147" y="5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1" name="Freeform 644">
              <a:extLst>
                <a:ext uri="{FF2B5EF4-FFF2-40B4-BE49-F238E27FC236}">
                  <a16:creationId xmlns:a16="http://schemas.microsoft.com/office/drawing/2014/main" id="{A091F567-E008-4505-B209-5729A8B20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3532" y="9644064"/>
              <a:ext cx="16483" cy="10991"/>
            </a:xfrm>
            <a:custGeom>
              <a:avLst/>
              <a:gdLst>
                <a:gd name="T0" fmla="*/ 13 w 14"/>
                <a:gd name="T1" fmla="*/ 2 h 9"/>
                <a:gd name="T2" fmla="*/ 13 w 14"/>
                <a:gd name="T3" fmla="*/ 4 h 9"/>
                <a:gd name="T4" fmla="*/ 11 w 14"/>
                <a:gd name="T5" fmla="*/ 5 h 9"/>
                <a:gd name="T6" fmla="*/ 10 w 14"/>
                <a:gd name="T7" fmla="*/ 4 h 9"/>
                <a:gd name="T8" fmla="*/ 10 w 14"/>
                <a:gd name="T9" fmla="*/ 3 h 9"/>
                <a:gd name="T10" fmla="*/ 9 w 14"/>
                <a:gd name="T11" fmla="*/ 5 h 9"/>
                <a:gd name="T12" fmla="*/ 6 w 14"/>
                <a:gd name="T13" fmla="*/ 5 h 9"/>
                <a:gd name="T14" fmla="*/ 5 w 14"/>
                <a:gd name="T15" fmla="*/ 8 h 9"/>
                <a:gd name="T16" fmla="*/ 2 w 14"/>
                <a:gd name="T17" fmla="*/ 8 h 9"/>
                <a:gd name="T18" fmla="*/ 0 w 14"/>
                <a:gd name="T19" fmla="*/ 8 h 9"/>
                <a:gd name="T20" fmla="*/ 0 w 14"/>
                <a:gd name="T21" fmla="*/ 6 h 9"/>
                <a:gd name="T22" fmla="*/ 5 w 14"/>
                <a:gd name="T23" fmla="*/ 3 h 9"/>
                <a:gd name="T24" fmla="*/ 8 w 14"/>
                <a:gd name="T25" fmla="*/ 2 h 9"/>
                <a:gd name="T26" fmla="*/ 11 w 14"/>
                <a:gd name="T27" fmla="*/ 0 h 9"/>
                <a:gd name="T28" fmla="*/ 12 w 14"/>
                <a:gd name="T29" fmla="*/ 0 h 9"/>
                <a:gd name="T30" fmla="*/ 13 w 14"/>
                <a:gd name="T3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9">
                  <a:moveTo>
                    <a:pt x="13" y="2"/>
                  </a:moveTo>
                  <a:lnTo>
                    <a:pt x="13" y="4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9" y="5"/>
                  </a:lnTo>
                  <a:lnTo>
                    <a:pt x="6" y="5"/>
                  </a:lnTo>
                  <a:lnTo>
                    <a:pt x="5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5" y="3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2" name="Freeform 645">
              <a:extLst>
                <a:ext uri="{FF2B5EF4-FFF2-40B4-BE49-F238E27FC236}">
                  <a16:creationId xmlns:a16="http://schemas.microsoft.com/office/drawing/2014/main" id="{1FDA958A-735D-430B-A812-840237E7D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1998" y="9616587"/>
              <a:ext cx="21981" cy="10991"/>
            </a:xfrm>
            <a:custGeom>
              <a:avLst/>
              <a:gdLst>
                <a:gd name="T0" fmla="*/ 9 w 18"/>
                <a:gd name="T1" fmla="*/ 1 h 8"/>
                <a:gd name="T2" fmla="*/ 11 w 18"/>
                <a:gd name="T3" fmla="*/ 3 h 8"/>
                <a:gd name="T4" fmla="*/ 12 w 18"/>
                <a:gd name="T5" fmla="*/ 2 h 8"/>
                <a:gd name="T6" fmla="*/ 16 w 18"/>
                <a:gd name="T7" fmla="*/ 3 h 8"/>
                <a:gd name="T8" fmla="*/ 17 w 18"/>
                <a:gd name="T9" fmla="*/ 4 h 8"/>
                <a:gd name="T10" fmla="*/ 16 w 18"/>
                <a:gd name="T11" fmla="*/ 4 h 8"/>
                <a:gd name="T12" fmla="*/ 13 w 18"/>
                <a:gd name="T13" fmla="*/ 7 h 8"/>
                <a:gd name="T14" fmla="*/ 11 w 18"/>
                <a:gd name="T15" fmla="*/ 4 h 8"/>
                <a:gd name="T16" fmla="*/ 6 w 18"/>
                <a:gd name="T17" fmla="*/ 6 h 8"/>
                <a:gd name="T18" fmla="*/ 5 w 18"/>
                <a:gd name="T19" fmla="*/ 5 h 8"/>
                <a:gd name="T20" fmla="*/ 2 w 18"/>
                <a:gd name="T21" fmla="*/ 6 h 8"/>
                <a:gd name="T22" fmla="*/ 0 w 18"/>
                <a:gd name="T23" fmla="*/ 4 h 8"/>
                <a:gd name="T24" fmla="*/ 1 w 18"/>
                <a:gd name="T25" fmla="*/ 3 h 8"/>
                <a:gd name="T26" fmla="*/ 5 w 18"/>
                <a:gd name="T27" fmla="*/ 0 h 8"/>
                <a:gd name="T28" fmla="*/ 9 w 18"/>
                <a:gd name="T2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8">
                  <a:moveTo>
                    <a:pt x="9" y="1"/>
                  </a:moveTo>
                  <a:lnTo>
                    <a:pt x="11" y="3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3" y="7"/>
                  </a:lnTo>
                  <a:lnTo>
                    <a:pt x="11" y="4"/>
                  </a:lnTo>
                  <a:lnTo>
                    <a:pt x="6" y="6"/>
                  </a:lnTo>
                  <a:lnTo>
                    <a:pt x="5" y="5"/>
                  </a:lnTo>
                  <a:lnTo>
                    <a:pt x="2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0"/>
                  </a:lnTo>
                  <a:lnTo>
                    <a:pt x="9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3" name="Freeform 646">
              <a:extLst>
                <a:ext uri="{FF2B5EF4-FFF2-40B4-BE49-F238E27FC236}">
                  <a16:creationId xmlns:a16="http://schemas.microsoft.com/office/drawing/2014/main" id="{21FD7A86-EA38-4692-819C-D7E49822E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4968" y="9589112"/>
              <a:ext cx="21981" cy="10991"/>
            </a:xfrm>
            <a:custGeom>
              <a:avLst/>
              <a:gdLst>
                <a:gd name="T0" fmla="*/ 9 w 17"/>
                <a:gd name="T1" fmla="*/ 10 h 11"/>
                <a:gd name="T2" fmla="*/ 6 w 17"/>
                <a:gd name="T3" fmla="*/ 10 h 11"/>
                <a:gd name="T4" fmla="*/ 5 w 17"/>
                <a:gd name="T5" fmla="*/ 10 h 11"/>
                <a:gd name="T6" fmla="*/ 3 w 17"/>
                <a:gd name="T7" fmla="*/ 7 h 11"/>
                <a:gd name="T8" fmla="*/ 2 w 17"/>
                <a:gd name="T9" fmla="*/ 6 h 11"/>
                <a:gd name="T10" fmla="*/ 0 w 17"/>
                <a:gd name="T11" fmla="*/ 4 h 11"/>
                <a:gd name="T12" fmla="*/ 1 w 17"/>
                <a:gd name="T13" fmla="*/ 3 h 11"/>
                <a:gd name="T14" fmla="*/ 3 w 17"/>
                <a:gd name="T15" fmla="*/ 2 h 11"/>
                <a:gd name="T16" fmla="*/ 8 w 17"/>
                <a:gd name="T17" fmla="*/ 0 h 11"/>
                <a:gd name="T18" fmla="*/ 15 w 17"/>
                <a:gd name="T19" fmla="*/ 4 h 11"/>
                <a:gd name="T20" fmla="*/ 16 w 17"/>
                <a:gd name="T21" fmla="*/ 5 h 11"/>
                <a:gd name="T22" fmla="*/ 14 w 17"/>
                <a:gd name="T23" fmla="*/ 5 h 11"/>
                <a:gd name="T24" fmla="*/ 12 w 17"/>
                <a:gd name="T25" fmla="*/ 8 h 11"/>
                <a:gd name="T26" fmla="*/ 9 w 17"/>
                <a:gd name="T2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1">
                  <a:moveTo>
                    <a:pt x="9" y="10"/>
                  </a:moveTo>
                  <a:lnTo>
                    <a:pt x="6" y="10"/>
                  </a:lnTo>
                  <a:lnTo>
                    <a:pt x="5" y="10"/>
                  </a:lnTo>
                  <a:lnTo>
                    <a:pt x="3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8" y="0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2" y="8"/>
                  </a:lnTo>
                  <a:lnTo>
                    <a:pt x="9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4" name="Freeform 647">
              <a:extLst>
                <a:ext uri="{FF2B5EF4-FFF2-40B4-BE49-F238E27FC236}">
                  <a16:creationId xmlns:a16="http://schemas.microsoft.com/office/drawing/2014/main" id="{776DB466-123F-4ACD-B2C6-4DB898D4D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3340" y="9572625"/>
              <a:ext cx="5494" cy="10991"/>
            </a:xfrm>
            <a:custGeom>
              <a:avLst/>
              <a:gdLst>
                <a:gd name="T0" fmla="*/ 3 w 4"/>
                <a:gd name="T1" fmla="*/ 7 h 10"/>
                <a:gd name="T2" fmla="*/ 3 w 4"/>
                <a:gd name="T3" fmla="*/ 9 h 10"/>
                <a:gd name="T4" fmla="*/ 1 w 4"/>
                <a:gd name="T5" fmla="*/ 4 h 10"/>
                <a:gd name="T6" fmla="*/ 0 w 4"/>
                <a:gd name="T7" fmla="*/ 4 h 10"/>
                <a:gd name="T8" fmla="*/ 1 w 4"/>
                <a:gd name="T9" fmla="*/ 0 h 10"/>
                <a:gd name="T10" fmla="*/ 3 w 4"/>
                <a:gd name="T11" fmla="*/ 2 h 10"/>
                <a:gd name="T12" fmla="*/ 3 w 4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7"/>
                  </a:moveTo>
                  <a:lnTo>
                    <a:pt x="3" y="9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5" name="Freeform 648">
              <a:extLst>
                <a:ext uri="{FF2B5EF4-FFF2-40B4-BE49-F238E27FC236}">
                  <a16:creationId xmlns:a16="http://schemas.microsoft.com/office/drawing/2014/main" id="{CC0DDAC7-F282-4CFE-86A1-973AE5BAB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3436" y="9567132"/>
              <a:ext cx="5494" cy="5494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2 h 4"/>
                <a:gd name="T6" fmla="*/ 1 w 6"/>
                <a:gd name="T7" fmla="*/ 3 h 4"/>
                <a:gd name="T8" fmla="*/ 0 w 6"/>
                <a:gd name="T9" fmla="*/ 3 h 4"/>
                <a:gd name="T10" fmla="*/ 0 w 6"/>
                <a:gd name="T11" fmla="*/ 1 h 4"/>
                <a:gd name="T12" fmla="*/ 1 w 6"/>
                <a:gd name="T13" fmla="*/ 0 h 4"/>
                <a:gd name="T14" fmla="*/ 3 w 6"/>
                <a:gd name="T15" fmla="*/ 1 h 4"/>
                <a:gd name="T16" fmla="*/ 4 w 6"/>
                <a:gd name="T17" fmla="*/ 0 h 4"/>
                <a:gd name="T18" fmla="*/ 5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6" name="Freeform 649">
              <a:extLst>
                <a:ext uri="{FF2B5EF4-FFF2-40B4-BE49-F238E27FC236}">
                  <a16:creationId xmlns:a16="http://schemas.microsoft.com/office/drawing/2014/main" id="{FD5693CD-0B74-4F1C-8474-4CA6471FD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3629" y="9539654"/>
              <a:ext cx="5494" cy="10991"/>
            </a:xfrm>
            <a:custGeom>
              <a:avLst/>
              <a:gdLst>
                <a:gd name="T0" fmla="*/ 3 w 4"/>
                <a:gd name="T1" fmla="*/ 6 h 9"/>
                <a:gd name="T2" fmla="*/ 2 w 4"/>
                <a:gd name="T3" fmla="*/ 8 h 9"/>
                <a:gd name="T4" fmla="*/ 0 w 4"/>
                <a:gd name="T5" fmla="*/ 6 h 9"/>
                <a:gd name="T6" fmla="*/ 0 w 4"/>
                <a:gd name="T7" fmla="*/ 2 h 9"/>
                <a:gd name="T8" fmla="*/ 1 w 4"/>
                <a:gd name="T9" fmla="*/ 1 h 9"/>
                <a:gd name="T10" fmla="*/ 3 w 4"/>
                <a:gd name="T11" fmla="*/ 0 h 9"/>
                <a:gd name="T12" fmla="*/ 3 w 4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3" y="6"/>
                  </a:moveTo>
                  <a:lnTo>
                    <a:pt x="2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7" name="Freeform 650">
              <a:extLst>
                <a:ext uri="{FF2B5EF4-FFF2-40B4-BE49-F238E27FC236}">
                  <a16:creationId xmlns:a16="http://schemas.microsoft.com/office/drawing/2014/main" id="{ED1D1EE1-2095-4370-8476-E53A503D3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4619" y="9528663"/>
              <a:ext cx="5494" cy="5497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0 w 4"/>
                <a:gd name="T5" fmla="*/ 2 h 4"/>
                <a:gd name="T6" fmla="*/ 0 w 4"/>
                <a:gd name="T7" fmla="*/ 0 h 4"/>
                <a:gd name="T8" fmla="*/ 2 w 4"/>
                <a:gd name="T9" fmla="*/ 0 h 4"/>
                <a:gd name="T10" fmla="*/ 3 w 4"/>
                <a:gd name="T11" fmla="*/ 0 h 4"/>
                <a:gd name="T12" fmla="*/ 3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8" name="Freeform 651">
              <a:extLst>
                <a:ext uri="{FF2B5EF4-FFF2-40B4-BE49-F238E27FC236}">
                  <a16:creationId xmlns:a16="http://schemas.microsoft.com/office/drawing/2014/main" id="{8FA09D99-CAD1-4341-8343-DE217E173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4873" y="9495692"/>
              <a:ext cx="5497" cy="5497"/>
            </a:xfrm>
            <a:custGeom>
              <a:avLst/>
              <a:gdLst>
                <a:gd name="T0" fmla="*/ 5 w 6"/>
                <a:gd name="T1" fmla="*/ 3 h 6"/>
                <a:gd name="T2" fmla="*/ 4 w 6"/>
                <a:gd name="T3" fmla="*/ 5 h 6"/>
                <a:gd name="T4" fmla="*/ 1 w 6"/>
                <a:gd name="T5" fmla="*/ 3 h 6"/>
                <a:gd name="T6" fmla="*/ 0 w 6"/>
                <a:gd name="T7" fmla="*/ 1 h 6"/>
                <a:gd name="T8" fmla="*/ 1 w 6"/>
                <a:gd name="T9" fmla="*/ 0 h 6"/>
                <a:gd name="T10" fmla="*/ 2 w 6"/>
                <a:gd name="T11" fmla="*/ 0 h 6"/>
                <a:gd name="T12" fmla="*/ 3 w 6"/>
                <a:gd name="T13" fmla="*/ 0 h 6"/>
                <a:gd name="T14" fmla="*/ 4 w 6"/>
                <a:gd name="T15" fmla="*/ 1 h 6"/>
                <a:gd name="T16" fmla="*/ 5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lnTo>
                    <a:pt x="4" y="5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9" name="Freeform 652">
              <a:extLst>
                <a:ext uri="{FF2B5EF4-FFF2-40B4-BE49-F238E27FC236}">
                  <a16:creationId xmlns:a16="http://schemas.microsoft.com/office/drawing/2014/main" id="{45EB5040-3DEE-4DAD-B265-11247BF8E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0910" y="9495692"/>
              <a:ext cx="10991" cy="5497"/>
            </a:xfrm>
            <a:custGeom>
              <a:avLst/>
              <a:gdLst>
                <a:gd name="T0" fmla="*/ 6 w 8"/>
                <a:gd name="T1" fmla="*/ 1 h 6"/>
                <a:gd name="T2" fmla="*/ 7 w 8"/>
                <a:gd name="T3" fmla="*/ 4 h 6"/>
                <a:gd name="T4" fmla="*/ 4 w 8"/>
                <a:gd name="T5" fmla="*/ 5 h 6"/>
                <a:gd name="T6" fmla="*/ 2 w 8"/>
                <a:gd name="T7" fmla="*/ 4 h 6"/>
                <a:gd name="T8" fmla="*/ 0 w 8"/>
                <a:gd name="T9" fmla="*/ 2 h 6"/>
                <a:gd name="T10" fmla="*/ 0 w 8"/>
                <a:gd name="T11" fmla="*/ 1 h 6"/>
                <a:gd name="T12" fmla="*/ 1 w 8"/>
                <a:gd name="T13" fmla="*/ 1 h 6"/>
                <a:gd name="T14" fmla="*/ 4 w 8"/>
                <a:gd name="T15" fmla="*/ 0 h 6"/>
                <a:gd name="T16" fmla="*/ 5 w 8"/>
                <a:gd name="T17" fmla="*/ 0 h 6"/>
                <a:gd name="T18" fmla="*/ 6 w 8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6" y="1"/>
                  </a:moveTo>
                  <a:lnTo>
                    <a:pt x="7" y="4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0" name="Freeform 653">
              <a:extLst>
                <a:ext uri="{FF2B5EF4-FFF2-40B4-BE49-F238E27FC236}">
                  <a16:creationId xmlns:a16="http://schemas.microsoft.com/office/drawing/2014/main" id="{C38B9611-4C76-4121-AA51-872CF41C2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8834" y="9473712"/>
              <a:ext cx="5497" cy="10991"/>
            </a:xfrm>
            <a:custGeom>
              <a:avLst/>
              <a:gdLst>
                <a:gd name="T0" fmla="*/ 2 w 4"/>
                <a:gd name="T1" fmla="*/ 5 h 7"/>
                <a:gd name="T2" fmla="*/ 2 w 4"/>
                <a:gd name="T3" fmla="*/ 6 h 7"/>
                <a:gd name="T4" fmla="*/ 0 w 4"/>
                <a:gd name="T5" fmla="*/ 4 h 7"/>
                <a:gd name="T6" fmla="*/ 1 w 4"/>
                <a:gd name="T7" fmla="*/ 0 h 7"/>
                <a:gd name="T8" fmla="*/ 2 w 4"/>
                <a:gd name="T9" fmla="*/ 0 h 7"/>
                <a:gd name="T10" fmla="*/ 3 w 4"/>
                <a:gd name="T11" fmla="*/ 2 h 7"/>
                <a:gd name="T12" fmla="*/ 2 w 4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5"/>
                  </a:moveTo>
                  <a:lnTo>
                    <a:pt x="2" y="6"/>
                  </a:lnTo>
                  <a:lnTo>
                    <a:pt x="0" y="4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1" name="Freeform 654">
              <a:extLst>
                <a:ext uri="{FF2B5EF4-FFF2-40B4-BE49-F238E27FC236}">
                  <a16:creationId xmlns:a16="http://schemas.microsoft.com/office/drawing/2014/main" id="{87C74734-55A5-4D27-92ED-2DBD4CFF6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0465" y="9473712"/>
              <a:ext cx="175846" cy="159362"/>
            </a:xfrm>
            <a:custGeom>
              <a:avLst/>
              <a:gdLst>
                <a:gd name="T0" fmla="*/ 130 w 143"/>
                <a:gd name="T1" fmla="*/ 15 h 127"/>
                <a:gd name="T2" fmla="*/ 133 w 143"/>
                <a:gd name="T3" fmla="*/ 24 h 127"/>
                <a:gd name="T4" fmla="*/ 131 w 143"/>
                <a:gd name="T5" fmla="*/ 32 h 127"/>
                <a:gd name="T6" fmla="*/ 130 w 143"/>
                <a:gd name="T7" fmla="*/ 36 h 127"/>
                <a:gd name="T8" fmla="*/ 136 w 143"/>
                <a:gd name="T9" fmla="*/ 43 h 127"/>
                <a:gd name="T10" fmla="*/ 137 w 143"/>
                <a:gd name="T11" fmla="*/ 56 h 127"/>
                <a:gd name="T12" fmla="*/ 141 w 143"/>
                <a:gd name="T13" fmla="*/ 62 h 127"/>
                <a:gd name="T14" fmla="*/ 142 w 143"/>
                <a:gd name="T15" fmla="*/ 74 h 127"/>
                <a:gd name="T16" fmla="*/ 137 w 143"/>
                <a:gd name="T17" fmla="*/ 84 h 127"/>
                <a:gd name="T18" fmla="*/ 130 w 143"/>
                <a:gd name="T19" fmla="*/ 88 h 127"/>
                <a:gd name="T20" fmla="*/ 130 w 143"/>
                <a:gd name="T21" fmla="*/ 104 h 127"/>
                <a:gd name="T22" fmla="*/ 126 w 143"/>
                <a:gd name="T23" fmla="*/ 91 h 127"/>
                <a:gd name="T24" fmla="*/ 123 w 143"/>
                <a:gd name="T25" fmla="*/ 82 h 127"/>
                <a:gd name="T26" fmla="*/ 117 w 143"/>
                <a:gd name="T27" fmla="*/ 74 h 127"/>
                <a:gd name="T28" fmla="*/ 113 w 143"/>
                <a:gd name="T29" fmla="*/ 79 h 127"/>
                <a:gd name="T30" fmla="*/ 108 w 143"/>
                <a:gd name="T31" fmla="*/ 87 h 127"/>
                <a:gd name="T32" fmla="*/ 107 w 143"/>
                <a:gd name="T33" fmla="*/ 96 h 127"/>
                <a:gd name="T34" fmla="*/ 112 w 143"/>
                <a:gd name="T35" fmla="*/ 100 h 127"/>
                <a:gd name="T36" fmla="*/ 112 w 143"/>
                <a:gd name="T37" fmla="*/ 118 h 127"/>
                <a:gd name="T38" fmla="*/ 102 w 143"/>
                <a:gd name="T39" fmla="*/ 125 h 127"/>
                <a:gd name="T40" fmla="*/ 102 w 143"/>
                <a:gd name="T41" fmla="*/ 116 h 127"/>
                <a:gd name="T42" fmla="*/ 100 w 143"/>
                <a:gd name="T43" fmla="*/ 112 h 127"/>
                <a:gd name="T44" fmla="*/ 95 w 143"/>
                <a:gd name="T45" fmla="*/ 118 h 127"/>
                <a:gd name="T46" fmla="*/ 83 w 143"/>
                <a:gd name="T47" fmla="*/ 114 h 127"/>
                <a:gd name="T48" fmla="*/ 66 w 143"/>
                <a:gd name="T49" fmla="*/ 102 h 127"/>
                <a:gd name="T50" fmla="*/ 63 w 143"/>
                <a:gd name="T51" fmla="*/ 88 h 127"/>
                <a:gd name="T52" fmla="*/ 65 w 143"/>
                <a:gd name="T53" fmla="*/ 80 h 127"/>
                <a:gd name="T54" fmla="*/ 69 w 143"/>
                <a:gd name="T55" fmla="*/ 75 h 127"/>
                <a:gd name="T56" fmla="*/ 69 w 143"/>
                <a:gd name="T57" fmla="*/ 71 h 127"/>
                <a:gd name="T58" fmla="*/ 57 w 143"/>
                <a:gd name="T59" fmla="*/ 61 h 127"/>
                <a:gd name="T60" fmla="*/ 52 w 143"/>
                <a:gd name="T61" fmla="*/ 58 h 127"/>
                <a:gd name="T62" fmla="*/ 47 w 143"/>
                <a:gd name="T63" fmla="*/ 61 h 127"/>
                <a:gd name="T64" fmla="*/ 45 w 143"/>
                <a:gd name="T65" fmla="*/ 71 h 127"/>
                <a:gd name="T66" fmla="*/ 38 w 143"/>
                <a:gd name="T67" fmla="*/ 67 h 127"/>
                <a:gd name="T68" fmla="*/ 37 w 143"/>
                <a:gd name="T69" fmla="*/ 62 h 127"/>
                <a:gd name="T70" fmla="*/ 31 w 143"/>
                <a:gd name="T71" fmla="*/ 68 h 127"/>
                <a:gd name="T72" fmla="*/ 27 w 143"/>
                <a:gd name="T73" fmla="*/ 62 h 127"/>
                <a:gd name="T74" fmla="*/ 18 w 143"/>
                <a:gd name="T75" fmla="*/ 63 h 127"/>
                <a:gd name="T76" fmla="*/ 13 w 143"/>
                <a:gd name="T77" fmla="*/ 73 h 127"/>
                <a:gd name="T78" fmla="*/ 8 w 143"/>
                <a:gd name="T79" fmla="*/ 85 h 127"/>
                <a:gd name="T80" fmla="*/ 2 w 143"/>
                <a:gd name="T81" fmla="*/ 85 h 127"/>
                <a:gd name="T82" fmla="*/ 3 w 143"/>
                <a:gd name="T83" fmla="*/ 75 h 127"/>
                <a:gd name="T84" fmla="*/ 6 w 143"/>
                <a:gd name="T85" fmla="*/ 60 h 127"/>
                <a:gd name="T86" fmla="*/ 13 w 143"/>
                <a:gd name="T87" fmla="*/ 52 h 127"/>
                <a:gd name="T88" fmla="*/ 24 w 143"/>
                <a:gd name="T89" fmla="*/ 49 h 127"/>
                <a:gd name="T90" fmla="*/ 33 w 143"/>
                <a:gd name="T91" fmla="*/ 47 h 127"/>
                <a:gd name="T92" fmla="*/ 34 w 143"/>
                <a:gd name="T93" fmla="*/ 41 h 127"/>
                <a:gd name="T94" fmla="*/ 38 w 143"/>
                <a:gd name="T95" fmla="*/ 38 h 127"/>
                <a:gd name="T96" fmla="*/ 45 w 143"/>
                <a:gd name="T97" fmla="*/ 35 h 127"/>
                <a:gd name="T98" fmla="*/ 50 w 143"/>
                <a:gd name="T99" fmla="*/ 34 h 127"/>
                <a:gd name="T100" fmla="*/ 59 w 143"/>
                <a:gd name="T101" fmla="*/ 40 h 127"/>
                <a:gd name="T102" fmla="*/ 59 w 143"/>
                <a:gd name="T103" fmla="*/ 49 h 127"/>
                <a:gd name="T104" fmla="*/ 62 w 143"/>
                <a:gd name="T105" fmla="*/ 49 h 127"/>
                <a:gd name="T106" fmla="*/ 69 w 143"/>
                <a:gd name="T107" fmla="*/ 46 h 127"/>
                <a:gd name="T108" fmla="*/ 73 w 143"/>
                <a:gd name="T109" fmla="*/ 38 h 127"/>
                <a:gd name="T110" fmla="*/ 78 w 143"/>
                <a:gd name="T111" fmla="*/ 35 h 127"/>
                <a:gd name="T112" fmla="*/ 87 w 143"/>
                <a:gd name="T113" fmla="*/ 32 h 127"/>
                <a:gd name="T114" fmla="*/ 90 w 143"/>
                <a:gd name="T115" fmla="*/ 24 h 127"/>
                <a:gd name="T116" fmla="*/ 98 w 143"/>
                <a:gd name="T117" fmla="*/ 27 h 127"/>
                <a:gd name="T118" fmla="*/ 101 w 143"/>
                <a:gd name="T119" fmla="*/ 22 h 127"/>
                <a:gd name="T120" fmla="*/ 110 w 143"/>
                <a:gd name="T121" fmla="*/ 19 h 127"/>
                <a:gd name="T122" fmla="*/ 108 w 143"/>
                <a:gd name="T123" fmla="*/ 0 h 127"/>
                <a:gd name="T124" fmla="*/ 120 w 143"/>
                <a:gd name="T125" fmla="*/ 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" h="127">
                  <a:moveTo>
                    <a:pt x="124" y="13"/>
                  </a:moveTo>
                  <a:lnTo>
                    <a:pt x="126" y="15"/>
                  </a:lnTo>
                  <a:lnTo>
                    <a:pt x="130" y="15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3" y="24"/>
                  </a:lnTo>
                  <a:lnTo>
                    <a:pt x="134" y="28"/>
                  </a:lnTo>
                  <a:lnTo>
                    <a:pt x="132" y="31"/>
                  </a:lnTo>
                  <a:lnTo>
                    <a:pt x="131" y="32"/>
                  </a:lnTo>
                  <a:lnTo>
                    <a:pt x="128" y="35"/>
                  </a:lnTo>
                  <a:lnTo>
                    <a:pt x="128" y="35"/>
                  </a:lnTo>
                  <a:lnTo>
                    <a:pt x="130" y="36"/>
                  </a:lnTo>
                  <a:lnTo>
                    <a:pt x="132" y="37"/>
                  </a:lnTo>
                  <a:lnTo>
                    <a:pt x="135" y="39"/>
                  </a:lnTo>
                  <a:lnTo>
                    <a:pt x="136" y="43"/>
                  </a:lnTo>
                  <a:lnTo>
                    <a:pt x="138" y="47"/>
                  </a:lnTo>
                  <a:lnTo>
                    <a:pt x="138" y="49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9" y="61"/>
                  </a:lnTo>
                  <a:lnTo>
                    <a:pt x="141" y="62"/>
                  </a:lnTo>
                  <a:lnTo>
                    <a:pt x="141" y="63"/>
                  </a:lnTo>
                  <a:lnTo>
                    <a:pt x="142" y="67"/>
                  </a:lnTo>
                  <a:lnTo>
                    <a:pt x="142" y="74"/>
                  </a:lnTo>
                  <a:lnTo>
                    <a:pt x="142" y="76"/>
                  </a:lnTo>
                  <a:lnTo>
                    <a:pt x="141" y="78"/>
                  </a:lnTo>
                  <a:lnTo>
                    <a:pt x="137" y="84"/>
                  </a:lnTo>
                  <a:lnTo>
                    <a:pt x="133" y="87"/>
                  </a:lnTo>
                  <a:lnTo>
                    <a:pt x="131" y="87"/>
                  </a:lnTo>
                  <a:lnTo>
                    <a:pt x="130" y="88"/>
                  </a:lnTo>
                  <a:lnTo>
                    <a:pt x="131" y="91"/>
                  </a:lnTo>
                  <a:lnTo>
                    <a:pt x="131" y="99"/>
                  </a:lnTo>
                  <a:lnTo>
                    <a:pt x="130" y="104"/>
                  </a:lnTo>
                  <a:lnTo>
                    <a:pt x="128" y="102"/>
                  </a:lnTo>
                  <a:lnTo>
                    <a:pt x="127" y="99"/>
                  </a:lnTo>
                  <a:lnTo>
                    <a:pt x="126" y="91"/>
                  </a:lnTo>
                  <a:lnTo>
                    <a:pt x="125" y="88"/>
                  </a:lnTo>
                  <a:lnTo>
                    <a:pt x="123" y="85"/>
                  </a:lnTo>
                  <a:lnTo>
                    <a:pt x="123" y="82"/>
                  </a:lnTo>
                  <a:lnTo>
                    <a:pt x="121" y="80"/>
                  </a:lnTo>
                  <a:lnTo>
                    <a:pt x="118" y="74"/>
                  </a:lnTo>
                  <a:lnTo>
                    <a:pt x="117" y="74"/>
                  </a:lnTo>
                  <a:lnTo>
                    <a:pt x="115" y="75"/>
                  </a:lnTo>
                  <a:lnTo>
                    <a:pt x="114" y="77"/>
                  </a:lnTo>
                  <a:lnTo>
                    <a:pt x="113" y="79"/>
                  </a:lnTo>
                  <a:lnTo>
                    <a:pt x="113" y="80"/>
                  </a:lnTo>
                  <a:lnTo>
                    <a:pt x="110" y="83"/>
                  </a:lnTo>
                  <a:lnTo>
                    <a:pt x="108" y="87"/>
                  </a:lnTo>
                  <a:lnTo>
                    <a:pt x="106" y="90"/>
                  </a:lnTo>
                  <a:lnTo>
                    <a:pt x="105" y="93"/>
                  </a:lnTo>
                  <a:lnTo>
                    <a:pt x="107" y="96"/>
                  </a:lnTo>
                  <a:lnTo>
                    <a:pt x="109" y="96"/>
                  </a:lnTo>
                  <a:lnTo>
                    <a:pt x="111" y="99"/>
                  </a:lnTo>
                  <a:lnTo>
                    <a:pt x="112" y="100"/>
                  </a:lnTo>
                  <a:lnTo>
                    <a:pt x="114" y="107"/>
                  </a:lnTo>
                  <a:lnTo>
                    <a:pt x="114" y="115"/>
                  </a:lnTo>
                  <a:lnTo>
                    <a:pt x="112" y="118"/>
                  </a:lnTo>
                  <a:lnTo>
                    <a:pt x="107" y="124"/>
                  </a:lnTo>
                  <a:lnTo>
                    <a:pt x="104" y="126"/>
                  </a:lnTo>
                  <a:lnTo>
                    <a:pt x="102" y="125"/>
                  </a:lnTo>
                  <a:lnTo>
                    <a:pt x="101" y="121"/>
                  </a:lnTo>
                  <a:lnTo>
                    <a:pt x="101" y="120"/>
                  </a:lnTo>
                  <a:lnTo>
                    <a:pt x="102" y="116"/>
                  </a:lnTo>
                  <a:lnTo>
                    <a:pt x="102" y="113"/>
                  </a:lnTo>
                  <a:lnTo>
                    <a:pt x="101" y="112"/>
                  </a:lnTo>
                  <a:lnTo>
                    <a:pt x="100" y="112"/>
                  </a:lnTo>
                  <a:lnTo>
                    <a:pt x="99" y="112"/>
                  </a:lnTo>
                  <a:lnTo>
                    <a:pt x="96" y="116"/>
                  </a:lnTo>
                  <a:lnTo>
                    <a:pt x="95" y="118"/>
                  </a:lnTo>
                  <a:lnTo>
                    <a:pt x="93" y="118"/>
                  </a:lnTo>
                  <a:lnTo>
                    <a:pt x="91" y="118"/>
                  </a:lnTo>
                  <a:lnTo>
                    <a:pt x="83" y="114"/>
                  </a:lnTo>
                  <a:lnTo>
                    <a:pt x="76" y="110"/>
                  </a:lnTo>
                  <a:lnTo>
                    <a:pt x="70" y="107"/>
                  </a:lnTo>
                  <a:lnTo>
                    <a:pt x="66" y="102"/>
                  </a:lnTo>
                  <a:lnTo>
                    <a:pt x="65" y="98"/>
                  </a:lnTo>
                  <a:lnTo>
                    <a:pt x="65" y="94"/>
                  </a:lnTo>
                  <a:lnTo>
                    <a:pt x="63" y="88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5" y="80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69" y="75"/>
                  </a:lnTo>
                  <a:lnTo>
                    <a:pt x="70" y="74"/>
                  </a:lnTo>
                  <a:lnTo>
                    <a:pt x="69" y="72"/>
                  </a:lnTo>
                  <a:lnTo>
                    <a:pt x="69" y="71"/>
                  </a:lnTo>
                  <a:lnTo>
                    <a:pt x="66" y="67"/>
                  </a:lnTo>
                  <a:lnTo>
                    <a:pt x="63" y="63"/>
                  </a:lnTo>
                  <a:lnTo>
                    <a:pt x="57" y="61"/>
                  </a:lnTo>
                  <a:lnTo>
                    <a:pt x="55" y="60"/>
                  </a:lnTo>
                  <a:lnTo>
                    <a:pt x="54" y="59"/>
                  </a:lnTo>
                  <a:lnTo>
                    <a:pt x="52" y="58"/>
                  </a:lnTo>
                  <a:lnTo>
                    <a:pt x="50" y="58"/>
                  </a:lnTo>
                  <a:lnTo>
                    <a:pt x="48" y="59"/>
                  </a:lnTo>
                  <a:lnTo>
                    <a:pt x="47" y="61"/>
                  </a:lnTo>
                  <a:lnTo>
                    <a:pt x="48" y="62"/>
                  </a:lnTo>
                  <a:lnTo>
                    <a:pt x="47" y="63"/>
                  </a:lnTo>
                  <a:lnTo>
                    <a:pt x="45" y="71"/>
                  </a:lnTo>
                  <a:lnTo>
                    <a:pt x="42" y="69"/>
                  </a:lnTo>
                  <a:lnTo>
                    <a:pt x="39" y="68"/>
                  </a:lnTo>
                  <a:lnTo>
                    <a:pt x="38" y="67"/>
                  </a:lnTo>
                  <a:lnTo>
                    <a:pt x="38" y="64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4" y="65"/>
                  </a:lnTo>
                  <a:lnTo>
                    <a:pt x="33" y="67"/>
                  </a:lnTo>
                  <a:lnTo>
                    <a:pt x="31" y="68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2" y="60"/>
                  </a:lnTo>
                  <a:lnTo>
                    <a:pt x="18" y="63"/>
                  </a:lnTo>
                  <a:lnTo>
                    <a:pt x="17" y="64"/>
                  </a:lnTo>
                  <a:lnTo>
                    <a:pt x="17" y="67"/>
                  </a:lnTo>
                  <a:lnTo>
                    <a:pt x="13" y="73"/>
                  </a:lnTo>
                  <a:lnTo>
                    <a:pt x="11" y="79"/>
                  </a:lnTo>
                  <a:lnTo>
                    <a:pt x="8" y="84"/>
                  </a:lnTo>
                  <a:lnTo>
                    <a:pt x="8" y="85"/>
                  </a:lnTo>
                  <a:lnTo>
                    <a:pt x="6" y="86"/>
                  </a:lnTo>
                  <a:lnTo>
                    <a:pt x="4" y="86"/>
                  </a:lnTo>
                  <a:lnTo>
                    <a:pt x="2" y="85"/>
                  </a:lnTo>
                  <a:lnTo>
                    <a:pt x="0" y="81"/>
                  </a:lnTo>
                  <a:lnTo>
                    <a:pt x="1" y="77"/>
                  </a:lnTo>
                  <a:lnTo>
                    <a:pt x="3" y="75"/>
                  </a:lnTo>
                  <a:lnTo>
                    <a:pt x="5" y="73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11" y="55"/>
                  </a:lnTo>
                  <a:lnTo>
                    <a:pt x="13" y="52"/>
                  </a:lnTo>
                  <a:lnTo>
                    <a:pt x="15" y="52"/>
                  </a:lnTo>
                  <a:lnTo>
                    <a:pt x="21" y="51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31" y="49"/>
                  </a:lnTo>
                  <a:lnTo>
                    <a:pt x="33" y="47"/>
                  </a:lnTo>
                  <a:lnTo>
                    <a:pt x="33" y="44"/>
                  </a:lnTo>
                  <a:lnTo>
                    <a:pt x="33" y="43"/>
                  </a:lnTo>
                  <a:lnTo>
                    <a:pt x="34" y="41"/>
                  </a:lnTo>
                  <a:lnTo>
                    <a:pt x="34" y="40"/>
                  </a:lnTo>
                  <a:lnTo>
                    <a:pt x="37" y="39"/>
                  </a:lnTo>
                  <a:lnTo>
                    <a:pt x="38" y="38"/>
                  </a:lnTo>
                  <a:lnTo>
                    <a:pt x="42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6" y="32"/>
                  </a:lnTo>
                  <a:lnTo>
                    <a:pt x="49" y="33"/>
                  </a:lnTo>
                  <a:lnTo>
                    <a:pt x="50" y="34"/>
                  </a:lnTo>
                  <a:lnTo>
                    <a:pt x="54" y="35"/>
                  </a:lnTo>
                  <a:lnTo>
                    <a:pt x="57" y="36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0" y="47"/>
                  </a:lnTo>
                  <a:lnTo>
                    <a:pt x="59" y="49"/>
                  </a:lnTo>
                  <a:lnTo>
                    <a:pt x="56" y="52"/>
                  </a:lnTo>
                  <a:lnTo>
                    <a:pt x="57" y="52"/>
                  </a:lnTo>
                  <a:lnTo>
                    <a:pt x="62" y="49"/>
                  </a:lnTo>
                  <a:lnTo>
                    <a:pt x="63" y="49"/>
                  </a:lnTo>
                  <a:lnTo>
                    <a:pt x="68" y="47"/>
                  </a:lnTo>
                  <a:lnTo>
                    <a:pt x="69" y="46"/>
                  </a:lnTo>
                  <a:lnTo>
                    <a:pt x="70" y="45"/>
                  </a:lnTo>
                  <a:lnTo>
                    <a:pt x="72" y="42"/>
                  </a:lnTo>
                  <a:lnTo>
                    <a:pt x="73" y="38"/>
                  </a:lnTo>
                  <a:lnTo>
                    <a:pt x="74" y="36"/>
                  </a:lnTo>
                  <a:lnTo>
                    <a:pt x="76" y="35"/>
                  </a:lnTo>
                  <a:lnTo>
                    <a:pt x="78" y="35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7" y="32"/>
                  </a:lnTo>
                  <a:lnTo>
                    <a:pt x="87" y="27"/>
                  </a:lnTo>
                  <a:lnTo>
                    <a:pt x="88" y="25"/>
                  </a:lnTo>
                  <a:lnTo>
                    <a:pt x="90" y="24"/>
                  </a:lnTo>
                  <a:lnTo>
                    <a:pt x="92" y="24"/>
                  </a:lnTo>
                  <a:lnTo>
                    <a:pt x="95" y="26"/>
                  </a:lnTo>
                  <a:lnTo>
                    <a:pt x="98" y="27"/>
                  </a:lnTo>
                  <a:lnTo>
                    <a:pt x="99" y="25"/>
                  </a:lnTo>
                  <a:lnTo>
                    <a:pt x="100" y="22"/>
                  </a:lnTo>
                  <a:lnTo>
                    <a:pt x="101" y="22"/>
                  </a:lnTo>
                  <a:lnTo>
                    <a:pt x="105" y="23"/>
                  </a:lnTo>
                  <a:lnTo>
                    <a:pt x="109" y="22"/>
                  </a:lnTo>
                  <a:lnTo>
                    <a:pt x="110" y="19"/>
                  </a:lnTo>
                  <a:lnTo>
                    <a:pt x="109" y="15"/>
                  </a:lnTo>
                  <a:lnTo>
                    <a:pt x="106" y="3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3" y="3"/>
                  </a:lnTo>
                  <a:lnTo>
                    <a:pt x="120" y="8"/>
                  </a:lnTo>
                  <a:lnTo>
                    <a:pt x="123" y="10"/>
                  </a:lnTo>
                  <a:lnTo>
                    <a:pt x="124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2" name="Freeform 655">
              <a:extLst>
                <a:ext uri="{FF2B5EF4-FFF2-40B4-BE49-F238E27FC236}">
                  <a16:creationId xmlns:a16="http://schemas.microsoft.com/office/drawing/2014/main" id="{05ACF013-A8CF-4C6C-A6C9-C09945F65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4331" y="9462721"/>
              <a:ext cx="10991" cy="10991"/>
            </a:xfrm>
            <a:custGeom>
              <a:avLst/>
              <a:gdLst>
                <a:gd name="T0" fmla="*/ 2 w 7"/>
                <a:gd name="T1" fmla="*/ 9 h 10"/>
                <a:gd name="T2" fmla="*/ 1 w 7"/>
                <a:gd name="T3" fmla="*/ 9 h 10"/>
                <a:gd name="T4" fmla="*/ 0 w 7"/>
                <a:gd name="T5" fmla="*/ 6 h 10"/>
                <a:gd name="T6" fmla="*/ 0 w 7"/>
                <a:gd name="T7" fmla="*/ 4 h 10"/>
                <a:gd name="T8" fmla="*/ 2 w 7"/>
                <a:gd name="T9" fmla="*/ 0 h 10"/>
                <a:gd name="T10" fmla="*/ 4 w 7"/>
                <a:gd name="T11" fmla="*/ 3 h 10"/>
                <a:gd name="T12" fmla="*/ 4 w 7"/>
                <a:gd name="T13" fmla="*/ 5 h 10"/>
                <a:gd name="T14" fmla="*/ 4 w 7"/>
                <a:gd name="T15" fmla="*/ 6 h 10"/>
                <a:gd name="T16" fmla="*/ 6 w 7"/>
                <a:gd name="T17" fmla="*/ 8 h 10"/>
                <a:gd name="T18" fmla="*/ 4 w 7"/>
                <a:gd name="T19" fmla="*/ 9 h 10"/>
                <a:gd name="T20" fmla="*/ 2 w 7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0">
                  <a:moveTo>
                    <a:pt x="2" y="9"/>
                  </a:moveTo>
                  <a:lnTo>
                    <a:pt x="1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3" name="Freeform 656">
              <a:extLst>
                <a:ext uri="{FF2B5EF4-FFF2-40B4-BE49-F238E27FC236}">
                  <a16:creationId xmlns:a16="http://schemas.microsoft.com/office/drawing/2014/main" id="{44464ED2-0274-46DD-AF33-75AA1D8C3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1359" y="9462721"/>
              <a:ext cx="5494" cy="10991"/>
            </a:xfrm>
            <a:custGeom>
              <a:avLst/>
              <a:gdLst>
                <a:gd name="T0" fmla="*/ 5 w 6"/>
                <a:gd name="T1" fmla="*/ 5 h 8"/>
                <a:gd name="T2" fmla="*/ 5 w 6"/>
                <a:gd name="T3" fmla="*/ 7 h 8"/>
                <a:gd name="T4" fmla="*/ 2 w 6"/>
                <a:gd name="T5" fmla="*/ 3 h 8"/>
                <a:gd name="T6" fmla="*/ 0 w 6"/>
                <a:gd name="T7" fmla="*/ 0 h 8"/>
                <a:gd name="T8" fmla="*/ 2 w 6"/>
                <a:gd name="T9" fmla="*/ 0 h 8"/>
                <a:gd name="T10" fmla="*/ 4 w 6"/>
                <a:gd name="T11" fmla="*/ 1 h 8"/>
                <a:gd name="T12" fmla="*/ 5 w 6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5" y="5"/>
                  </a:move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4" name="Freeform 657">
              <a:extLst>
                <a:ext uri="{FF2B5EF4-FFF2-40B4-BE49-F238E27FC236}">
                  <a16:creationId xmlns:a16="http://schemas.microsoft.com/office/drawing/2014/main" id="{B816F557-965F-4480-B92D-0832109B4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1901" y="9462721"/>
              <a:ext cx="32971" cy="21981"/>
            </a:xfrm>
            <a:custGeom>
              <a:avLst/>
              <a:gdLst>
                <a:gd name="T0" fmla="*/ 24 w 25"/>
                <a:gd name="T1" fmla="*/ 11 h 18"/>
                <a:gd name="T2" fmla="*/ 23 w 25"/>
                <a:gd name="T3" fmla="*/ 12 h 18"/>
                <a:gd name="T4" fmla="*/ 21 w 25"/>
                <a:gd name="T5" fmla="*/ 12 h 18"/>
                <a:gd name="T6" fmla="*/ 20 w 25"/>
                <a:gd name="T7" fmla="*/ 12 h 18"/>
                <a:gd name="T8" fmla="*/ 18 w 25"/>
                <a:gd name="T9" fmla="*/ 16 h 18"/>
                <a:gd name="T10" fmla="*/ 16 w 25"/>
                <a:gd name="T11" fmla="*/ 16 h 18"/>
                <a:gd name="T12" fmla="*/ 9 w 25"/>
                <a:gd name="T13" fmla="*/ 17 h 18"/>
                <a:gd name="T14" fmla="*/ 4 w 25"/>
                <a:gd name="T15" fmla="*/ 16 h 18"/>
                <a:gd name="T16" fmla="*/ 2 w 25"/>
                <a:gd name="T17" fmla="*/ 14 h 18"/>
                <a:gd name="T18" fmla="*/ 0 w 25"/>
                <a:gd name="T19" fmla="*/ 12 h 18"/>
                <a:gd name="T20" fmla="*/ 0 w 25"/>
                <a:gd name="T21" fmla="*/ 10 h 18"/>
                <a:gd name="T22" fmla="*/ 2 w 25"/>
                <a:gd name="T23" fmla="*/ 8 h 18"/>
                <a:gd name="T24" fmla="*/ 3 w 25"/>
                <a:gd name="T25" fmla="*/ 7 h 18"/>
                <a:gd name="T26" fmla="*/ 7 w 25"/>
                <a:gd name="T27" fmla="*/ 5 h 18"/>
                <a:gd name="T28" fmla="*/ 8 w 25"/>
                <a:gd name="T29" fmla="*/ 3 h 18"/>
                <a:gd name="T30" fmla="*/ 11 w 25"/>
                <a:gd name="T31" fmla="*/ 1 h 18"/>
                <a:gd name="T32" fmla="*/ 16 w 25"/>
                <a:gd name="T33" fmla="*/ 0 h 18"/>
                <a:gd name="T34" fmla="*/ 16 w 25"/>
                <a:gd name="T35" fmla="*/ 0 h 18"/>
                <a:gd name="T36" fmla="*/ 17 w 25"/>
                <a:gd name="T37" fmla="*/ 1 h 18"/>
                <a:gd name="T38" fmla="*/ 18 w 25"/>
                <a:gd name="T39" fmla="*/ 1 h 18"/>
                <a:gd name="T40" fmla="*/ 20 w 25"/>
                <a:gd name="T41" fmla="*/ 3 h 18"/>
                <a:gd name="T42" fmla="*/ 23 w 25"/>
                <a:gd name="T43" fmla="*/ 4 h 18"/>
                <a:gd name="T44" fmla="*/ 22 w 25"/>
                <a:gd name="T45" fmla="*/ 8 h 18"/>
                <a:gd name="T46" fmla="*/ 23 w 25"/>
                <a:gd name="T47" fmla="*/ 10 h 18"/>
                <a:gd name="T48" fmla="*/ 24 w 25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18">
                  <a:moveTo>
                    <a:pt x="24" y="11"/>
                  </a:moveTo>
                  <a:lnTo>
                    <a:pt x="23" y="12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9" y="17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3" y="4"/>
                  </a:lnTo>
                  <a:lnTo>
                    <a:pt x="22" y="8"/>
                  </a:lnTo>
                  <a:lnTo>
                    <a:pt x="23" y="10"/>
                  </a:lnTo>
                  <a:lnTo>
                    <a:pt x="24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5" name="Freeform 658">
              <a:extLst>
                <a:ext uri="{FF2B5EF4-FFF2-40B4-BE49-F238E27FC236}">
                  <a16:creationId xmlns:a16="http://schemas.microsoft.com/office/drawing/2014/main" id="{7B9A661E-79CB-4382-BF4D-737A43469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7843" y="9451731"/>
              <a:ext cx="10991" cy="21981"/>
            </a:xfrm>
            <a:custGeom>
              <a:avLst/>
              <a:gdLst>
                <a:gd name="T0" fmla="*/ 6 w 7"/>
                <a:gd name="T1" fmla="*/ 16 h 18"/>
                <a:gd name="T2" fmla="*/ 5 w 7"/>
                <a:gd name="T3" fmla="*/ 17 h 18"/>
                <a:gd name="T4" fmla="*/ 4 w 7"/>
                <a:gd name="T5" fmla="*/ 15 h 18"/>
                <a:gd name="T6" fmla="*/ 3 w 7"/>
                <a:gd name="T7" fmla="*/ 14 h 18"/>
                <a:gd name="T8" fmla="*/ 1 w 7"/>
                <a:gd name="T9" fmla="*/ 11 h 18"/>
                <a:gd name="T10" fmla="*/ 0 w 7"/>
                <a:gd name="T11" fmla="*/ 10 h 18"/>
                <a:gd name="T12" fmla="*/ 0 w 7"/>
                <a:gd name="T13" fmla="*/ 8 h 18"/>
                <a:gd name="T14" fmla="*/ 1 w 7"/>
                <a:gd name="T15" fmla="*/ 4 h 18"/>
                <a:gd name="T16" fmla="*/ 2 w 7"/>
                <a:gd name="T17" fmla="*/ 2 h 18"/>
                <a:gd name="T18" fmla="*/ 3 w 7"/>
                <a:gd name="T19" fmla="*/ 2 h 18"/>
                <a:gd name="T20" fmla="*/ 4 w 7"/>
                <a:gd name="T21" fmla="*/ 1 h 18"/>
                <a:gd name="T22" fmla="*/ 5 w 7"/>
                <a:gd name="T23" fmla="*/ 0 h 18"/>
                <a:gd name="T24" fmla="*/ 5 w 7"/>
                <a:gd name="T25" fmla="*/ 2 h 18"/>
                <a:gd name="T26" fmla="*/ 4 w 7"/>
                <a:gd name="T27" fmla="*/ 6 h 18"/>
                <a:gd name="T28" fmla="*/ 6 w 7"/>
                <a:gd name="T29" fmla="*/ 12 h 18"/>
                <a:gd name="T30" fmla="*/ 5 w 7"/>
                <a:gd name="T31" fmla="*/ 15 h 18"/>
                <a:gd name="T32" fmla="*/ 6 w 7"/>
                <a:gd name="T33" fmla="*/ 15 h 18"/>
                <a:gd name="T34" fmla="*/ 6 w 7"/>
                <a:gd name="T3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8">
                  <a:moveTo>
                    <a:pt x="6" y="16"/>
                  </a:moveTo>
                  <a:lnTo>
                    <a:pt x="5" y="17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6"/>
                  </a:lnTo>
                  <a:lnTo>
                    <a:pt x="6" y="12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6" name="Freeform 659">
              <a:extLst>
                <a:ext uri="{FF2B5EF4-FFF2-40B4-BE49-F238E27FC236}">
                  <a16:creationId xmlns:a16="http://schemas.microsoft.com/office/drawing/2014/main" id="{329C64DB-863D-48D9-BDE9-7B3F24CBE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3532" y="9440740"/>
              <a:ext cx="10991" cy="10991"/>
            </a:xfrm>
            <a:custGeom>
              <a:avLst/>
              <a:gdLst>
                <a:gd name="T0" fmla="*/ 4 w 8"/>
                <a:gd name="T1" fmla="*/ 5 h 7"/>
                <a:gd name="T2" fmla="*/ 0 w 8"/>
                <a:gd name="T3" fmla="*/ 6 h 7"/>
                <a:gd name="T4" fmla="*/ 0 w 8"/>
                <a:gd name="T5" fmla="*/ 3 h 7"/>
                <a:gd name="T6" fmla="*/ 2 w 8"/>
                <a:gd name="T7" fmla="*/ 0 h 7"/>
                <a:gd name="T8" fmla="*/ 5 w 8"/>
                <a:gd name="T9" fmla="*/ 1 h 7"/>
                <a:gd name="T10" fmla="*/ 7 w 8"/>
                <a:gd name="T11" fmla="*/ 2 h 7"/>
                <a:gd name="T12" fmla="*/ 6 w 8"/>
                <a:gd name="T13" fmla="*/ 3 h 7"/>
                <a:gd name="T14" fmla="*/ 4 w 8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4" y="5"/>
                  </a:moveTo>
                  <a:lnTo>
                    <a:pt x="0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5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7" name="Freeform 660">
              <a:extLst>
                <a:ext uri="{FF2B5EF4-FFF2-40B4-BE49-F238E27FC236}">
                  <a16:creationId xmlns:a16="http://schemas.microsoft.com/office/drawing/2014/main" id="{81FF2CD6-D5E8-4436-BD34-A291ECD84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3882" y="9440740"/>
              <a:ext cx="5497" cy="5497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3 h 4"/>
                <a:gd name="T4" fmla="*/ 1 w 3"/>
                <a:gd name="T5" fmla="*/ 0 h 4"/>
                <a:gd name="T6" fmla="*/ 2 w 3"/>
                <a:gd name="T7" fmla="*/ 1 h 4"/>
                <a:gd name="T8" fmla="*/ 2 w 3"/>
                <a:gd name="T9" fmla="*/ 1 h 4"/>
                <a:gd name="T10" fmla="*/ 2 w 3"/>
                <a:gd name="T11" fmla="*/ 2 h 4"/>
                <a:gd name="T12" fmla="*/ 0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8" name="Freeform 661">
              <a:extLst>
                <a:ext uri="{FF2B5EF4-FFF2-40B4-BE49-F238E27FC236}">
                  <a16:creationId xmlns:a16="http://schemas.microsoft.com/office/drawing/2014/main" id="{75FBF4CA-1615-432A-B5EE-38C0DFB35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2446" y="9440740"/>
              <a:ext cx="10991" cy="10991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8 h 11"/>
                <a:gd name="T4" fmla="*/ 2 w 8"/>
                <a:gd name="T5" fmla="*/ 8 h 11"/>
                <a:gd name="T6" fmla="*/ 0 w 8"/>
                <a:gd name="T7" fmla="*/ 10 h 11"/>
                <a:gd name="T8" fmla="*/ 0 w 8"/>
                <a:gd name="T9" fmla="*/ 8 h 11"/>
                <a:gd name="T10" fmla="*/ 0 w 8"/>
                <a:gd name="T11" fmla="*/ 4 h 11"/>
                <a:gd name="T12" fmla="*/ 3 w 8"/>
                <a:gd name="T13" fmla="*/ 2 h 11"/>
                <a:gd name="T14" fmla="*/ 4 w 8"/>
                <a:gd name="T15" fmla="*/ 0 h 11"/>
                <a:gd name="T16" fmla="*/ 5 w 8"/>
                <a:gd name="T17" fmla="*/ 0 h 11"/>
                <a:gd name="T18" fmla="*/ 5 w 8"/>
                <a:gd name="T19" fmla="*/ 0 h 11"/>
                <a:gd name="T20" fmla="*/ 6 w 8"/>
                <a:gd name="T21" fmla="*/ 1 h 11"/>
                <a:gd name="T22" fmla="*/ 7 w 8"/>
                <a:gd name="T23" fmla="*/ 3 h 11"/>
                <a:gd name="T24" fmla="*/ 5 w 8"/>
                <a:gd name="T25" fmla="*/ 7 h 11"/>
                <a:gd name="T26" fmla="*/ 4 w 8"/>
                <a:gd name="T2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lnTo>
                    <a:pt x="3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5" y="7"/>
                  </a:lnTo>
                  <a:lnTo>
                    <a:pt x="4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9" name="Freeform 662">
              <a:extLst>
                <a:ext uri="{FF2B5EF4-FFF2-40B4-BE49-F238E27FC236}">
                  <a16:creationId xmlns:a16="http://schemas.microsoft.com/office/drawing/2014/main" id="{02422898-1491-4F96-9736-90B67B4CB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6949" y="9429751"/>
              <a:ext cx="43961" cy="76932"/>
            </a:xfrm>
            <a:custGeom>
              <a:avLst/>
              <a:gdLst>
                <a:gd name="T0" fmla="*/ 22 w 36"/>
                <a:gd name="T1" fmla="*/ 59 h 60"/>
                <a:gd name="T2" fmla="*/ 20 w 36"/>
                <a:gd name="T3" fmla="*/ 59 h 60"/>
                <a:gd name="T4" fmla="*/ 18 w 36"/>
                <a:gd name="T5" fmla="*/ 59 h 60"/>
                <a:gd name="T6" fmla="*/ 17 w 36"/>
                <a:gd name="T7" fmla="*/ 58 h 60"/>
                <a:gd name="T8" fmla="*/ 14 w 36"/>
                <a:gd name="T9" fmla="*/ 51 h 60"/>
                <a:gd name="T10" fmla="*/ 12 w 36"/>
                <a:gd name="T11" fmla="*/ 50 h 60"/>
                <a:gd name="T12" fmla="*/ 8 w 36"/>
                <a:gd name="T13" fmla="*/ 49 h 60"/>
                <a:gd name="T14" fmla="*/ 7 w 36"/>
                <a:gd name="T15" fmla="*/ 48 h 60"/>
                <a:gd name="T16" fmla="*/ 5 w 36"/>
                <a:gd name="T17" fmla="*/ 46 h 60"/>
                <a:gd name="T18" fmla="*/ 1 w 36"/>
                <a:gd name="T19" fmla="*/ 40 h 60"/>
                <a:gd name="T20" fmla="*/ 0 w 36"/>
                <a:gd name="T21" fmla="*/ 36 h 60"/>
                <a:gd name="T22" fmla="*/ 1 w 36"/>
                <a:gd name="T23" fmla="*/ 33 h 60"/>
                <a:gd name="T24" fmla="*/ 2 w 36"/>
                <a:gd name="T25" fmla="*/ 32 h 60"/>
                <a:gd name="T26" fmla="*/ 4 w 36"/>
                <a:gd name="T27" fmla="*/ 31 h 60"/>
                <a:gd name="T28" fmla="*/ 7 w 36"/>
                <a:gd name="T29" fmla="*/ 31 h 60"/>
                <a:gd name="T30" fmla="*/ 10 w 36"/>
                <a:gd name="T31" fmla="*/ 31 h 60"/>
                <a:gd name="T32" fmla="*/ 14 w 36"/>
                <a:gd name="T33" fmla="*/ 28 h 60"/>
                <a:gd name="T34" fmla="*/ 14 w 36"/>
                <a:gd name="T35" fmla="*/ 27 h 60"/>
                <a:gd name="T36" fmla="*/ 14 w 36"/>
                <a:gd name="T37" fmla="*/ 22 h 60"/>
                <a:gd name="T38" fmla="*/ 14 w 36"/>
                <a:gd name="T39" fmla="*/ 19 h 60"/>
                <a:gd name="T40" fmla="*/ 13 w 36"/>
                <a:gd name="T41" fmla="*/ 15 h 60"/>
                <a:gd name="T42" fmla="*/ 14 w 36"/>
                <a:gd name="T43" fmla="*/ 14 h 60"/>
                <a:gd name="T44" fmla="*/ 15 w 36"/>
                <a:gd name="T45" fmla="*/ 12 h 60"/>
                <a:gd name="T46" fmla="*/ 17 w 36"/>
                <a:gd name="T47" fmla="*/ 9 h 60"/>
                <a:gd name="T48" fmla="*/ 17 w 36"/>
                <a:gd name="T49" fmla="*/ 7 h 60"/>
                <a:gd name="T50" fmla="*/ 17 w 36"/>
                <a:gd name="T51" fmla="*/ 5 h 60"/>
                <a:gd name="T52" fmla="*/ 18 w 36"/>
                <a:gd name="T53" fmla="*/ 3 h 60"/>
                <a:gd name="T54" fmla="*/ 19 w 36"/>
                <a:gd name="T55" fmla="*/ 3 h 60"/>
                <a:gd name="T56" fmla="*/ 25 w 36"/>
                <a:gd name="T57" fmla="*/ 0 h 60"/>
                <a:gd name="T58" fmla="*/ 26 w 36"/>
                <a:gd name="T59" fmla="*/ 0 h 60"/>
                <a:gd name="T60" fmla="*/ 34 w 36"/>
                <a:gd name="T61" fmla="*/ 2 h 60"/>
                <a:gd name="T62" fmla="*/ 35 w 36"/>
                <a:gd name="T63" fmla="*/ 6 h 60"/>
                <a:gd name="T64" fmla="*/ 35 w 36"/>
                <a:gd name="T65" fmla="*/ 7 h 60"/>
                <a:gd name="T66" fmla="*/ 34 w 36"/>
                <a:gd name="T67" fmla="*/ 10 h 60"/>
                <a:gd name="T68" fmla="*/ 33 w 36"/>
                <a:gd name="T69" fmla="*/ 13 h 60"/>
                <a:gd name="T70" fmla="*/ 31 w 36"/>
                <a:gd name="T71" fmla="*/ 16 h 60"/>
                <a:gd name="T72" fmla="*/ 29 w 36"/>
                <a:gd name="T73" fmla="*/ 21 h 60"/>
                <a:gd name="T74" fmla="*/ 27 w 36"/>
                <a:gd name="T75" fmla="*/ 27 h 60"/>
                <a:gd name="T76" fmla="*/ 26 w 36"/>
                <a:gd name="T77" fmla="*/ 29 h 60"/>
                <a:gd name="T78" fmla="*/ 24 w 36"/>
                <a:gd name="T79" fmla="*/ 33 h 60"/>
                <a:gd name="T80" fmla="*/ 23 w 36"/>
                <a:gd name="T81" fmla="*/ 35 h 60"/>
                <a:gd name="T82" fmla="*/ 23 w 36"/>
                <a:gd name="T83" fmla="*/ 39 h 60"/>
                <a:gd name="T84" fmla="*/ 23 w 36"/>
                <a:gd name="T85" fmla="*/ 41 h 60"/>
                <a:gd name="T86" fmla="*/ 23 w 36"/>
                <a:gd name="T87" fmla="*/ 43 h 60"/>
                <a:gd name="T88" fmla="*/ 28 w 36"/>
                <a:gd name="T89" fmla="*/ 50 h 60"/>
                <a:gd name="T90" fmla="*/ 28 w 36"/>
                <a:gd name="T91" fmla="*/ 51 h 60"/>
                <a:gd name="T92" fmla="*/ 28 w 36"/>
                <a:gd name="T93" fmla="*/ 53 h 60"/>
                <a:gd name="T94" fmla="*/ 27 w 36"/>
                <a:gd name="T95" fmla="*/ 54 h 60"/>
                <a:gd name="T96" fmla="*/ 25 w 36"/>
                <a:gd name="T97" fmla="*/ 57 h 60"/>
                <a:gd name="T98" fmla="*/ 24 w 36"/>
                <a:gd name="T99" fmla="*/ 59 h 60"/>
                <a:gd name="T100" fmla="*/ 22 w 36"/>
                <a:gd name="T101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60">
                  <a:moveTo>
                    <a:pt x="22" y="59"/>
                  </a:moveTo>
                  <a:lnTo>
                    <a:pt x="20" y="59"/>
                  </a:lnTo>
                  <a:lnTo>
                    <a:pt x="18" y="59"/>
                  </a:lnTo>
                  <a:lnTo>
                    <a:pt x="17" y="58"/>
                  </a:lnTo>
                  <a:lnTo>
                    <a:pt x="14" y="51"/>
                  </a:lnTo>
                  <a:lnTo>
                    <a:pt x="12" y="50"/>
                  </a:lnTo>
                  <a:lnTo>
                    <a:pt x="8" y="49"/>
                  </a:lnTo>
                  <a:lnTo>
                    <a:pt x="7" y="48"/>
                  </a:lnTo>
                  <a:lnTo>
                    <a:pt x="5" y="46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1" y="33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7" y="31"/>
                  </a:lnTo>
                  <a:lnTo>
                    <a:pt x="10" y="31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5" y="12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4" y="2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4" y="10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9" y="21"/>
                  </a:lnTo>
                  <a:lnTo>
                    <a:pt x="27" y="27"/>
                  </a:lnTo>
                  <a:lnTo>
                    <a:pt x="26" y="29"/>
                  </a:lnTo>
                  <a:lnTo>
                    <a:pt x="24" y="33"/>
                  </a:lnTo>
                  <a:lnTo>
                    <a:pt x="23" y="35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8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7" y="54"/>
                  </a:lnTo>
                  <a:lnTo>
                    <a:pt x="25" y="57"/>
                  </a:lnTo>
                  <a:lnTo>
                    <a:pt x="24" y="59"/>
                  </a:lnTo>
                  <a:lnTo>
                    <a:pt x="22" y="5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0" name="Freeform 663">
              <a:extLst>
                <a:ext uri="{FF2B5EF4-FFF2-40B4-BE49-F238E27FC236}">
                  <a16:creationId xmlns:a16="http://schemas.microsoft.com/office/drawing/2014/main" id="{D17964CE-F956-442F-B8C8-C62848B3E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5417" y="9418760"/>
              <a:ext cx="27474" cy="71440"/>
            </a:xfrm>
            <a:custGeom>
              <a:avLst/>
              <a:gdLst>
                <a:gd name="T0" fmla="*/ 1 w 23"/>
                <a:gd name="T1" fmla="*/ 56 h 57"/>
                <a:gd name="T2" fmla="*/ 0 w 23"/>
                <a:gd name="T3" fmla="*/ 56 h 57"/>
                <a:gd name="T4" fmla="*/ 0 w 23"/>
                <a:gd name="T5" fmla="*/ 54 h 57"/>
                <a:gd name="T6" fmla="*/ 0 w 23"/>
                <a:gd name="T7" fmla="*/ 51 h 57"/>
                <a:gd name="T8" fmla="*/ 3 w 23"/>
                <a:gd name="T9" fmla="*/ 42 h 57"/>
                <a:gd name="T10" fmla="*/ 2 w 23"/>
                <a:gd name="T11" fmla="*/ 40 h 57"/>
                <a:gd name="T12" fmla="*/ 6 w 23"/>
                <a:gd name="T13" fmla="*/ 34 h 57"/>
                <a:gd name="T14" fmla="*/ 8 w 23"/>
                <a:gd name="T15" fmla="*/ 29 h 57"/>
                <a:gd name="T16" fmla="*/ 12 w 23"/>
                <a:gd name="T17" fmla="*/ 24 h 57"/>
                <a:gd name="T18" fmla="*/ 12 w 23"/>
                <a:gd name="T19" fmla="*/ 21 h 57"/>
                <a:gd name="T20" fmla="*/ 15 w 23"/>
                <a:gd name="T21" fmla="*/ 16 h 57"/>
                <a:gd name="T22" fmla="*/ 19 w 23"/>
                <a:gd name="T23" fmla="*/ 9 h 57"/>
                <a:gd name="T24" fmla="*/ 19 w 23"/>
                <a:gd name="T25" fmla="*/ 6 h 57"/>
                <a:gd name="T26" fmla="*/ 19 w 23"/>
                <a:gd name="T27" fmla="*/ 5 h 57"/>
                <a:gd name="T28" fmla="*/ 19 w 23"/>
                <a:gd name="T29" fmla="*/ 4 h 57"/>
                <a:gd name="T30" fmla="*/ 20 w 23"/>
                <a:gd name="T31" fmla="*/ 2 h 57"/>
                <a:gd name="T32" fmla="*/ 22 w 23"/>
                <a:gd name="T33" fmla="*/ 0 h 57"/>
                <a:gd name="T34" fmla="*/ 22 w 23"/>
                <a:gd name="T35" fmla="*/ 2 h 57"/>
                <a:gd name="T36" fmla="*/ 22 w 23"/>
                <a:gd name="T37" fmla="*/ 5 h 57"/>
                <a:gd name="T38" fmla="*/ 22 w 23"/>
                <a:gd name="T39" fmla="*/ 6 h 57"/>
                <a:gd name="T40" fmla="*/ 22 w 23"/>
                <a:gd name="T41" fmla="*/ 7 h 57"/>
                <a:gd name="T42" fmla="*/ 22 w 23"/>
                <a:gd name="T43" fmla="*/ 10 h 57"/>
                <a:gd name="T44" fmla="*/ 22 w 23"/>
                <a:gd name="T45" fmla="*/ 15 h 57"/>
                <a:gd name="T46" fmla="*/ 22 w 23"/>
                <a:gd name="T47" fmla="*/ 21 h 57"/>
                <a:gd name="T48" fmla="*/ 20 w 23"/>
                <a:gd name="T49" fmla="*/ 26 h 57"/>
                <a:gd name="T50" fmla="*/ 19 w 23"/>
                <a:gd name="T51" fmla="*/ 29 h 57"/>
                <a:gd name="T52" fmla="*/ 17 w 23"/>
                <a:gd name="T53" fmla="*/ 30 h 57"/>
                <a:gd name="T54" fmla="*/ 14 w 23"/>
                <a:gd name="T55" fmla="*/ 32 h 57"/>
                <a:gd name="T56" fmla="*/ 11 w 23"/>
                <a:gd name="T57" fmla="*/ 35 h 57"/>
                <a:gd name="T58" fmla="*/ 10 w 23"/>
                <a:gd name="T59" fmla="*/ 38 h 57"/>
                <a:gd name="T60" fmla="*/ 9 w 23"/>
                <a:gd name="T61" fmla="*/ 41 h 57"/>
                <a:gd name="T62" fmla="*/ 5 w 23"/>
                <a:gd name="T63" fmla="*/ 51 h 57"/>
                <a:gd name="T64" fmla="*/ 1 w 23"/>
                <a:gd name="T65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57">
                  <a:moveTo>
                    <a:pt x="1" y="56"/>
                  </a:moveTo>
                  <a:lnTo>
                    <a:pt x="0" y="56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6" y="34"/>
                  </a:lnTo>
                  <a:lnTo>
                    <a:pt x="8" y="29"/>
                  </a:lnTo>
                  <a:lnTo>
                    <a:pt x="12" y="24"/>
                  </a:lnTo>
                  <a:lnTo>
                    <a:pt x="12" y="21"/>
                  </a:lnTo>
                  <a:lnTo>
                    <a:pt x="15" y="16"/>
                  </a:lnTo>
                  <a:lnTo>
                    <a:pt x="19" y="9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10"/>
                  </a:lnTo>
                  <a:lnTo>
                    <a:pt x="22" y="15"/>
                  </a:lnTo>
                  <a:lnTo>
                    <a:pt x="22" y="21"/>
                  </a:lnTo>
                  <a:lnTo>
                    <a:pt x="20" y="26"/>
                  </a:lnTo>
                  <a:lnTo>
                    <a:pt x="19" y="29"/>
                  </a:lnTo>
                  <a:lnTo>
                    <a:pt x="17" y="30"/>
                  </a:lnTo>
                  <a:lnTo>
                    <a:pt x="14" y="32"/>
                  </a:lnTo>
                  <a:lnTo>
                    <a:pt x="11" y="35"/>
                  </a:lnTo>
                  <a:lnTo>
                    <a:pt x="10" y="38"/>
                  </a:lnTo>
                  <a:lnTo>
                    <a:pt x="9" y="41"/>
                  </a:lnTo>
                  <a:lnTo>
                    <a:pt x="5" y="51"/>
                  </a:lnTo>
                  <a:lnTo>
                    <a:pt x="1" y="5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1" name="Freeform 664">
              <a:extLst>
                <a:ext uri="{FF2B5EF4-FFF2-40B4-BE49-F238E27FC236}">
                  <a16:creationId xmlns:a16="http://schemas.microsoft.com/office/drawing/2014/main" id="{E6165009-1C60-4570-BFC6-ABE0D64B0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1901" y="9418760"/>
              <a:ext cx="5497" cy="5497"/>
            </a:xfrm>
            <a:custGeom>
              <a:avLst/>
              <a:gdLst>
                <a:gd name="T0" fmla="*/ 1 w 4"/>
                <a:gd name="T1" fmla="*/ 0 h 6"/>
                <a:gd name="T2" fmla="*/ 3 w 4"/>
                <a:gd name="T3" fmla="*/ 5 h 6"/>
                <a:gd name="T4" fmla="*/ 0 w 4"/>
                <a:gd name="T5" fmla="*/ 5 h 6"/>
                <a:gd name="T6" fmla="*/ 0 w 4"/>
                <a:gd name="T7" fmla="*/ 1 h 6"/>
                <a:gd name="T8" fmla="*/ 0 w 4"/>
                <a:gd name="T9" fmla="*/ 0 h 6"/>
                <a:gd name="T10" fmla="*/ 1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lnTo>
                    <a:pt x="3" y="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2" name="Freeform 665">
              <a:extLst>
                <a:ext uri="{FF2B5EF4-FFF2-40B4-BE49-F238E27FC236}">
                  <a16:creationId xmlns:a16="http://schemas.microsoft.com/office/drawing/2014/main" id="{AE65032F-81C1-4E98-AE15-6B89EBF0F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4619" y="9418760"/>
              <a:ext cx="93417" cy="115401"/>
            </a:xfrm>
            <a:custGeom>
              <a:avLst/>
              <a:gdLst>
                <a:gd name="T0" fmla="*/ 0 w 75"/>
                <a:gd name="T1" fmla="*/ 90 h 91"/>
                <a:gd name="T2" fmla="*/ 1 w 75"/>
                <a:gd name="T3" fmla="*/ 85 h 91"/>
                <a:gd name="T4" fmla="*/ 6 w 75"/>
                <a:gd name="T5" fmla="*/ 78 h 91"/>
                <a:gd name="T6" fmla="*/ 11 w 75"/>
                <a:gd name="T7" fmla="*/ 72 h 91"/>
                <a:gd name="T8" fmla="*/ 20 w 75"/>
                <a:gd name="T9" fmla="*/ 64 h 91"/>
                <a:gd name="T10" fmla="*/ 23 w 75"/>
                <a:gd name="T11" fmla="*/ 63 h 91"/>
                <a:gd name="T12" fmla="*/ 27 w 75"/>
                <a:gd name="T13" fmla="*/ 60 h 91"/>
                <a:gd name="T14" fmla="*/ 39 w 75"/>
                <a:gd name="T15" fmla="*/ 47 h 91"/>
                <a:gd name="T16" fmla="*/ 48 w 75"/>
                <a:gd name="T17" fmla="*/ 37 h 91"/>
                <a:gd name="T18" fmla="*/ 54 w 75"/>
                <a:gd name="T19" fmla="*/ 30 h 91"/>
                <a:gd name="T20" fmla="*/ 58 w 75"/>
                <a:gd name="T21" fmla="*/ 28 h 91"/>
                <a:gd name="T22" fmla="*/ 60 w 75"/>
                <a:gd name="T23" fmla="*/ 26 h 91"/>
                <a:gd name="T24" fmla="*/ 63 w 75"/>
                <a:gd name="T25" fmla="*/ 20 h 91"/>
                <a:gd name="T26" fmla="*/ 61 w 75"/>
                <a:gd name="T27" fmla="*/ 15 h 91"/>
                <a:gd name="T28" fmla="*/ 64 w 75"/>
                <a:gd name="T29" fmla="*/ 9 h 91"/>
                <a:gd name="T30" fmla="*/ 69 w 75"/>
                <a:gd name="T31" fmla="*/ 0 h 91"/>
                <a:gd name="T32" fmla="*/ 70 w 75"/>
                <a:gd name="T33" fmla="*/ 2 h 91"/>
                <a:gd name="T34" fmla="*/ 70 w 75"/>
                <a:gd name="T35" fmla="*/ 7 h 91"/>
                <a:gd name="T36" fmla="*/ 69 w 75"/>
                <a:gd name="T37" fmla="*/ 12 h 91"/>
                <a:gd name="T38" fmla="*/ 74 w 75"/>
                <a:gd name="T39" fmla="*/ 24 h 91"/>
                <a:gd name="T40" fmla="*/ 72 w 75"/>
                <a:gd name="T41" fmla="*/ 28 h 91"/>
                <a:gd name="T42" fmla="*/ 66 w 75"/>
                <a:gd name="T43" fmla="*/ 30 h 91"/>
                <a:gd name="T44" fmla="*/ 62 w 75"/>
                <a:gd name="T45" fmla="*/ 33 h 91"/>
                <a:gd name="T46" fmla="*/ 60 w 75"/>
                <a:gd name="T47" fmla="*/ 37 h 91"/>
                <a:gd name="T48" fmla="*/ 52 w 75"/>
                <a:gd name="T49" fmla="*/ 41 h 91"/>
                <a:gd name="T50" fmla="*/ 47 w 75"/>
                <a:gd name="T51" fmla="*/ 43 h 91"/>
                <a:gd name="T52" fmla="*/ 47 w 75"/>
                <a:gd name="T53" fmla="*/ 48 h 91"/>
                <a:gd name="T54" fmla="*/ 39 w 75"/>
                <a:gd name="T55" fmla="*/ 61 h 91"/>
                <a:gd name="T56" fmla="*/ 34 w 75"/>
                <a:gd name="T57" fmla="*/ 65 h 91"/>
                <a:gd name="T58" fmla="*/ 28 w 75"/>
                <a:gd name="T59" fmla="*/ 68 h 91"/>
                <a:gd name="T60" fmla="*/ 23 w 75"/>
                <a:gd name="T61" fmla="*/ 75 h 91"/>
                <a:gd name="T62" fmla="*/ 17 w 75"/>
                <a:gd name="T63" fmla="*/ 80 h 91"/>
                <a:gd name="T64" fmla="*/ 11 w 75"/>
                <a:gd name="T65" fmla="*/ 82 h 91"/>
                <a:gd name="T66" fmla="*/ 9 w 75"/>
                <a:gd name="T67" fmla="*/ 85 h 91"/>
                <a:gd name="T68" fmla="*/ 6 w 75"/>
                <a:gd name="T69" fmla="*/ 8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" h="91">
                  <a:moveTo>
                    <a:pt x="2" y="88"/>
                  </a:moveTo>
                  <a:lnTo>
                    <a:pt x="0" y="90"/>
                  </a:lnTo>
                  <a:lnTo>
                    <a:pt x="0" y="88"/>
                  </a:lnTo>
                  <a:lnTo>
                    <a:pt x="1" y="85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9" y="74"/>
                  </a:lnTo>
                  <a:lnTo>
                    <a:pt x="11" y="72"/>
                  </a:lnTo>
                  <a:lnTo>
                    <a:pt x="15" y="68"/>
                  </a:lnTo>
                  <a:lnTo>
                    <a:pt x="20" y="64"/>
                  </a:lnTo>
                  <a:lnTo>
                    <a:pt x="21" y="64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7" y="60"/>
                  </a:lnTo>
                  <a:lnTo>
                    <a:pt x="34" y="53"/>
                  </a:lnTo>
                  <a:lnTo>
                    <a:pt x="39" y="47"/>
                  </a:lnTo>
                  <a:lnTo>
                    <a:pt x="45" y="40"/>
                  </a:lnTo>
                  <a:lnTo>
                    <a:pt x="48" y="37"/>
                  </a:lnTo>
                  <a:lnTo>
                    <a:pt x="49" y="37"/>
                  </a:lnTo>
                  <a:lnTo>
                    <a:pt x="54" y="30"/>
                  </a:lnTo>
                  <a:lnTo>
                    <a:pt x="56" y="29"/>
                  </a:lnTo>
                  <a:lnTo>
                    <a:pt x="58" y="28"/>
                  </a:lnTo>
                  <a:lnTo>
                    <a:pt x="59" y="27"/>
                  </a:lnTo>
                  <a:lnTo>
                    <a:pt x="60" y="26"/>
                  </a:lnTo>
                  <a:lnTo>
                    <a:pt x="62" y="23"/>
                  </a:lnTo>
                  <a:lnTo>
                    <a:pt x="63" y="20"/>
                  </a:lnTo>
                  <a:lnTo>
                    <a:pt x="63" y="18"/>
                  </a:lnTo>
                  <a:lnTo>
                    <a:pt x="61" y="15"/>
                  </a:lnTo>
                  <a:lnTo>
                    <a:pt x="63" y="11"/>
                  </a:lnTo>
                  <a:lnTo>
                    <a:pt x="64" y="9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1"/>
                  </a:lnTo>
                  <a:lnTo>
                    <a:pt x="70" y="2"/>
                  </a:lnTo>
                  <a:lnTo>
                    <a:pt x="70" y="6"/>
                  </a:lnTo>
                  <a:lnTo>
                    <a:pt x="70" y="7"/>
                  </a:lnTo>
                  <a:lnTo>
                    <a:pt x="70" y="8"/>
                  </a:lnTo>
                  <a:lnTo>
                    <a:pt x="69" y="12"/>
                  </a:lnTo>
                  <a:lnTo>
                    <a:pt x="72" y="19"/>
                  </a:lnTo>
                  <a:lnTo>
                    <a:pt x="74" y="24"/>
                  </a:lnTo>
                  <a:lnTo>
                    <a:pt x="74" y="25"/>
                  </a:lnTo>
                  <a:lnTo>
                    <a:pt x="72" y="28"/>
                  </a:lnTo>
                  <a:lnTo>
                    <a:pt x="70" y="29"/>
                  </a:lnTo>
                  <a:lnTo>
                    <a:pt x="66" y="30"/>
                  </a:lnTo>
                  <a:lnTo>
                    <a:pt x="65" y="31"/>
                  </a:lnTo>
                  <a:lnTo>
                    <a:pt x="62" y="33"/>
                  </a:lnTo>
                  <a:lnTo>
                    <a:pt x="61" y="36"/>
                  </a:lnTo>
                  <a:lnTo>
                    <a:pt x="60" y="37"/>
                  </a:lnTo>
                  <a:lnTo>
                    <a:pt x="59" y="39"/>
                  </a:lnTo>
                  <a:lnTo>
                    <a:pt x="52" y="41"/>
                  </a:lnTo>
                  <a:lnTo>
                    <a:pt x="48" y="42"/>
                  </a:lnTo>
                  <a:lnTo>
                    <a:pt x="47" y="43"/>
                  </a:lnTo>
                  <a:lnTo>
                    <a:pt x="46" y="45"/>
                  </a:lnTo>
                  <a:lnTo>
                    <a:pt x="47" y="48"/>
                  </a:lnTo>
                  <a:lnTo>
                    <a:pt x="41" y="58"/>
                  </a:lnTo>
                  <a:lnTo>
                    <a:pt x="39" y="61"/>
                  </a:lnTo>
                  <a:lnTo>
                    <a:pt x="36" y="63"/>
                  </a:lnTo>
                  <a:lnTo>
                    <a:pt x="34" y="65"/>
                  </a:lnTo>
                  <a:lnTo>
                    <a:pt x="30" y="66"/>
                  </a:lnTo>
                  <a:lnTo>
                    <a:pt x="28" y="68"/>
                  </a:lnTo>
                  <a:lnTo>
                    <a:pt x="25" y="72"/>
                  </a:lnTo>
                  <a:lnTo>
                    <a:pt x="23" y="75"/>
                  </a:lnTo>
                  <a:lnTo>
                    <a:pt x="20" y="77"/>
                  </a:lnTo>
                  <a:lnTo>
                    <a:pt x="17" y="80"/>
                  </a:lnTo>
                  <a:lnTo>
                    <a:pt x="14" y="81"/>
                  </a:lnTo>
                  <a:lnTo>
                    <a:pt x="11" y="82"/>
                  </a:lnTo>
                  <a:lnTo>
                    <a:pt x="9" y="83"/>
                  </a:lnTo>
                  <a:lnTo>
                    <a:pt x="9" y="85"/>
                  </a:lnTo>
                  <a:lnTo>
                    <a:pt x="7" y="86"/>
                  </a:lnTo>
                  <a:lnTo>
                    <a:pt x="6" y="86"/>
                  </a:lnTo>
                  <a:lnTo>
                    <a:pt x="2" y="8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3" name="Freeform 666">
              <a:extLst>
                <a:ext uri="{FF2B5EF4-FFF2-40B4-BE49-F238E27FC236}">
                  <a16:creationId xmlns:a16="http://schemas.microsoft.com/office/drawing/2014/main" id="{880680AB-4B31-4614-B3E2-F55A79795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8035" y="9407769"/>
              <a:ext cx="5497" cy="5497"/>
            </a:xfrm>
            <a:custGeom>
              <a:avLst/>
              <a:gdLst>
                <a:gd name="T0" fmla="*/ 5 w 6"/>
                <a:gd name="T1" fmla="*/ 0 h 6"/>
                <a:gd name="T2" fmla="*/ 5 w 6"/>
                <a:gd name="T3" fmla="*/ 2 h 6"/>
                <a:gd name="T4" fmla="*/ 5 w 6"/>
                <a:gd name="T5" fmla="*/ 4 h 6"/>
                <a:gd name="T6" fmla="*/ 3 w 6"/>
                <a:gd name="T7" fmla="*/ 5 h 6"/>
                <a:gd name="T8" fmla="*/ 3 w 6"/>
                <a:gd name="T9" fmla="*/ 3 h 6"/>
                <a:gd name="T10" fmla="*/ 0 w 6"/>
                <a:gd name="T11" fmla="*/ 3 h 6"/>
                <a:gd name="T12" fmla="*/ 0 w 6"/>
                <a:gd name="T13" fmla="*/ 2 h 6"/>
                <a:gd name="T14" fmla="*/ 2 w 6"/>
                <a:gd name="T15" fmla="*/ 2 h 6"/>
                <a:gd name="T16" fmla="*/ 3 w 6"/>
                <a:gd name="T17" fmla="*/ 1 h 6"/>
                <a:gd name="T18" fmla="*/ 5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4" name="Freeform 667">
              <a:extLst>
                <a:ext uri="{FF2B5EF4-FFF2-40B4-BE49-F238E27FC236}">
                  <a16:creationId xmlns:a16="http://schemas.microsoft.com/office/drawing/2014/main" id="{D64217EE-9B1A-4C00-A035-C5BBE1C01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3882" y="9407769"/>
              <a:ext cx="38468" cy="60449"/>
            </a:xfrm>
            <a:custGeom>
              <a:avLst/>
              <a:gdLst>
                <a:gd name="T0" fmla="*/ 8 w 30"/>
                <a:gd name="T1" fmla="*/ 6 h 47"/>
                <a:gd name="T2" fmla="*/ 10 w 30"/>
                <a:gd name="T3" fmla="*/ 7 h 47"/>
                <a:gd name="T4" fmla="*/ 12 w 30"/>
                <a:gd name="T5" fmla="*/ 6 h 47"/>
                <a:gd name="T6" fmla="*/ 16 w 30"/>
                <a:gd name="T7" fmla="*/ 3 h 47"/>
                <a:gd name="T8" fmla="*/ 18 w 30"/>
                <a:gd name="T9" fmla="*/ 5 h 47"/>
                <a:gd name="T10" fmla="*/ 20 w 30"/>
                <a:gd name="T11" fmla="*/ 8 h 47"/>
                <a:gd name="T12" fmla="*/ 22 w 30"/>
                <a:gd name="T13" fmla="*/ 10 h 47"/>
                <a:gd name="T14" fmla="*/ 22 w 30"/>
                <a:gd name="T15" fmla="*/ 12 h 47"/>
                <a:gd name="T16" fmla="*/ 22 w 30"/>
                <a:gd name="T17" fmla="*/ 18 h 47"/>
                <a:gd name="T18" fmla="*/ 21 w 30"/>
                <a:gd name="T19" fmla="*/ 23 h 47"/>
                <a:gd name="T20" fmla="*/ 22 w 30"/>
                <a:gd name="T21" fmla="*/ 24 h 47"/>
                <a:gd name="T22" fmla="*/ 23 w 30"/>
                <a:gd name="T23" fmla="*/ 24 h 47"/>
                <a:gd name="T24" fmla="*/ 24 w 30"/>
                <a:gd name="T25" fmla="*/ 26 h 47"/>
                <a:gd name="T26" fmla="*/ 26 w 30"/>
                <a:gd name="T27" fmla="*/ 27 h 47"/>
                <a:gd name="T28" fmla="*/ 27 w 30"/>
                <a:gd name="T29" fmla="*/ 29 h 47"/>
                <a:gd name="T30" fmla="*/ 27 w 30"/>
                <a:gd name="T31" fmla="*/ 32 h 47"/>
                <a:gd name="T32" fmla="*/ 29 w 30"/>
                <a:gd name="T33" fmla="*/ 36 h 47"/>
                <a:gd name="T34" fmla="*/ 29 w 30"/>
                <a:gd name="T35" fmla="*/ 37 h 47"/>
                <a:gd name="T36" fmla="*/ 28 w 30"/>
                <a:gd name="T37" fmla="*/ 38 h 47"/>
                <a:gd name="T38" fmla="*/ 25 w 30"/>
                <a:gd name="T39" fmla="*/ 38 h 47"/>
                <a:gd name="T40" fmla="*/ 25 w 30"/>
                <a:gd name="T41" fmla="*/ 40 h 47"/>
                <a:gd name="T42" fmla="*/ 25 w 30"/>
                <a:gd name="T43" fmla="*/ 41 h 47"/>
                <a:gd name="T44" fmla="*/ 24 w 30"/>
                <a:gd name="T45" fmla="*/ 40 h 47"/>
                <a:gd name="T46" fmla="*/ 22 w 30"/>
                <a:gd name="T47" fmla="*/ 37 h 47"/>
                <a:gd name="T48" fmla="*/ 20 w 30"/>
                <a:gd name="T49" fmla="*/ 35 h 47"/>
                <a:gd name="T50" fmla="*/ 21 w 30"/>
                <a:gd name="T51" fmla="*/ 40 h 47"/>
                <a:gd name="T52" fmla="*/ 22 w 30"/>
                <a:gd name="T53" fmla="*/ 43 h 47"/>
                <a:gd name="T54" fmla="*/ 22 w 30"/>
                <a:gd name="T55" fmla="*/ 46 h 47"/>
                <a:gd name="T56" fmla="*/ 18 w 30"/>
                <a:gd name="T57" fmla="*/ 44 h 47"/>
                <a:gd name="T58" fmla="*/ 15 w 30"/>
                <a:gd name="T59" fmla="*/ 43 h 47"/>
                <a:gd name="T60" fmla="*/ 14 w 30"/>
                <a:gd name="T61" fmla="*/ 42 h 47"/>
                <a:gd name="T62" fmla="*/ 14 w 30"/>
                <a:gd name="T63" fmla="*/ 38 h 47"/>
                <a:gd name="T64" fmla="*/ 14 w 30"/>
                <a:gd name="T65" fmla="*/ 37 h 47"/>
                <a:gd name="T66" fmla="*/ 13 w 30"/>
                <a:gd name="T67" fmla="*/ 33 h 47"/>
                <a:gd name="T68" fmla="*/ 15 w 30"/>
                <a:gd name="T69" fmla="*/ 26 h 47"/>
                <a:gd name="T70" fmla="*/ 15 w 30"/>
                <a:gd name="T71" fmla="*/ 24 h 47"/>
                <a:gd name="T72" fmla="*/ 14 w 30"/>
                <a:gd name="T73" fmla="*/ 23 h 47"/>
                <a:gd name="T74" fmla="*/ 13 w 30"/>
                <a:gd name="T75" fmla="*/ 19 h 47"/>
                <a:gd name="T76" fmla="*/ 11 w 30"/>
                <a:gd name="T77" fmla="*/ 17 h 47"/>
                <a:gd name="T78" fmla="*/ 9 w 30"/>
                <a:gd name="T79" fmla="*/ 17 h 47"/>
                <a:gd name="T80" fmla="*/ 6 w 30"/>
                <a:gd name="T81" fmla="*/ 19 h 47"/>
                <a:gd name="T82" fmla="*/ 4 w 30"/>
                <a:gd name="T83" fmla="*/ 18 h 47"/>
                <a:gd name="T84" fmla="*/ 3 w 30"/>
                <a:gd name="T85" fmla="*/ 12 h 47"/>
                <a:gd name="T86" fmla="*/ 1 w 30"/>
                <a:gd name="T87" fmla="*/ 5 h 47"/>
                <a:gd name="T88" fmla="*/ 1 w 30"/>
                <a:gd name="T89" fmla="*/ 3 h 47"/>
                <a:gd name="T90" fmla="*/ 0 w 30"/>
                <a:gd name="T91" fmla="*/ 1 h 47"/>
                <a:gd name="T92" fmla="*/ 1 w 30"/>
                <a:gd name="T93" fmla="*/ 0 h 47"/>
                <a:gd name="T94" fmla="*/ 2 w 30"/>
                <a:gd name="T95" fmla="*/ 1 h 47"/>
                <a:gd name="T96" fmla="*/ 4 w 30"/>
                <a:gd name="T97" fmla="*/ 2 h 47"/>
                <a:gd name="T98" fmla="*/ 6 w 30"/>
                <a:gd name="T99" fmla="*/ 3 h 47"/>
                <a:gd name="T100" fmla="*/ 7 w 30"/>
                <a:gd name="T101" fmla="*/ 4 h 47"/>
                <a:gd name="T102" fmla="*/ 8 w 30"/>
                <a:gd name="T103" fmla="*/ 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" h="47">
                  <a:moveTo>
                    <a:pt x="8" y="6"/>
                  </a:moveTo>
                  <a:lnTo>
                    <a:pt x="10" y="7"/>
                  </a:lnTo>
                  <a:lnTo>
                    <a:pt x="12" y="6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20" y="8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2" y="18"/>
                  </a:lnTo>
                  <a:lnTo>
                    <a:pt x="21" y="23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6"/>
                  </a:lnTo>
                  <a:lnTo>
                    <a:pt x="26" y="27"/>
                  </a:lnTo>
                  <a:lnTo>
                    <a:pt x="27" y="29"/>
                  </a:lnTo>
                  <a:lnTo>
                    <a:pt x="27" y="32"/>
                  </a:lnTo>
                  <a:lnTo>
                    <a:pt x="29" y="36"/>
                  </a:lnTo>
                  <a:lnTo>
                    <a:pt x="29" y="37"/>
                  </a:lnTo>
                  <a:lnTo>
                    <a:pt x="28" y="38"/>
                  </a:lnTo>
                  <a:lnTo>
                    <a:pt x="25" y="38"/>
                  </a:lnTo>
                  <a:lnTo>
                    <a:pt x="25" y="40"/>
                  </a:lnTo>
                  <a:lnTo>
                    <a:pt x="25" y="41"/>
                  </a:lnTo>
                  <a:lnTo>
                    <a:pt x="24" y="40"/>
                  </a:lnTo>
                  <a:lnTo>
                    <a:pt x="22" y="37"/>
                  </a:lnTo>
                  <a:lnTo>
                    <a:pt x="20" y="35"/>
                  </a:lnTo>
                  <a:lnTo>
                    <a:pt x="21" y="40"/>
                  </a:lnTo>
                  <a:lnTo>
                    <a:pt x="22" y="43"/>
                  </a:lnTo>
                  <a:lnTo>
                    <a:pt x="22" y="46"/>
                  </a:lnTo>
                  <a:lnTo>
                    <a:pt x="18" y="44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3" y="33"/>
                  </a:lnTo>
                  <a:lnTo>
                    <a:pt x="15" y="26"/>
                  </a:lnTo>
                  <a:lnTo>
                    <a:pt x="15" y="24"/>
                  </a:lnTo>
                  <a:lnTo>
                    <a:pt x="14" y="23"/>
                  </a:lnTo>
                  <a:lnTo>
                    <a:pt x="13" y="19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3" y="12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4" y="2"/>
                  </a:lnTo>
                  <a:lnTo>
                    <a:pt x="6" y="3"/>
                  </a:lnTo>
                  <a:lnTo>
                    <a:pt x="7" y="4"/>
                  </a:lnTo>
                  <a:lnTo>
                    <a:pt x="8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5" name="Freeform 668">
              <a:extLst>
                <a:ext uri="{FF2B5EF4-FFF2-40B4-BE49-F238E27FC236}">
                  <a16:creationId xmlns:a16="http://schemas.microsoft.com/office/drawing/2014/main" id="{86ADE359-B653-4360-BF01-66191E4A2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3882" y="9402276"/>
              <a:ext cx="10991" cy="10991"/>
            </a:xfrm>
            <a:custGeom>
              <a:avLst/>
              <a:gdLst>
                <a:gd name="T0" fmla="*/ 8 w 9"/>
                <a:gd name="T1" fmla="*/ 6 h 7"/>
                <a:gd name="T2" fmla="*/ 4 w 9"/>
                <a:gd name="T3" fmla="*/ 6 h 7"/>
                <a:gd name="T4" fmla="*/ 2 w 9"/>
                <a:gd name="T5" fmla="*/ 5 h 7"/>
                <a:gd name="T6" fmla="*/ 0 w 9"/>
                <a:gd name="T7" fmla="*/ 1 h 7"/>
                <a:gd name="T8" fmla="*/ 3 w 9"/>
                <a:gd name="T9" fmla="*/ 0 h 7"/>
                <a:gd name="T10" fmla="*/ 5 w 9"/>
                <a:gd name="T11" fmla="*/ 0 h 7"/>
                <a:gd name="T12" fmla="*/ 6 w 9"/>
                <a:gd name="T13" fmla="*/ 1 h 7"/>
                <a:gd name="T14" fmla="*/ 8 w 9"/>
                <a:gd name="T15" fmla="*/ 4 h 7"/>
                <a:gd name="T16" fmla="*/ 8 w 9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7">
                  <a:moveTo>
                    <a:pt x="8" y="6"/>
                  </a:moveTo>
                  <a:lnTo>
                    <a:pt x="4" y="6"/>
                  </a:lnTo>
                  <a:lnTo>
                    <a:pt x="2" y="5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4"/>
                  </a:lnTo>
                  <a:lnTo>
                    <a:pt x="8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6" name="Freeform 669">
              <a:extLst>
                <a:ext uri="{FF2B5EF4-FFF2-40B4-BE49-F238E27FC236}">
                  <a16:creationId xmlns:a16="http://schemas.microsoft.com/office/drawing/2014/main" id="{8B381B68-FD06-44EE-B4FF-2D4CFEAA6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4873" y="9402276"/>
              <a:ext cx="5497" cy="5494"/>
            </a:xfrm>
            <a:custGeom>
              <a:avLst/>
              <a:gdLst>
                <a:gd name="T0" fmla="*/ 4 w 5"/>
                <a:gd name="T1" fmla="*/ 3 h 5"/>
                <a:gd name="T2" fmla="*/ 4 w 5"/>
                <a:gd name="T3" fmla="*/ 4 h 5"/>
                <a:gd name="T4" fmla="*/ 3 w 5"/>
                <a:gd name="T5" fmla="*/ 4 h 5"/>
                <a:gd name="T6" fmla="*/ 2 w 5"/>
                <a:gd name="T7" fmla="*/ 3 h 5"/>
                <a:gd name="T8" fmla="*/ 1 w 5"/>
                <a:gd name="T9" fmla="*/ 1 h 5"/>
                <a:gd name="T10" fmla="*/ 0 w 5"/>
                <a:gd name="T11" fmla="*/ 0 h 5"/>
                <a:gd name="T12" fmla="*/ 2 w 5"/>
                <a:gd name="T13" fmla="*/ 0 h 5"/>
                <a:gd name="T14" fmla="*/ 4 w 5"/>
                <a:gd name="T15" fmla="*/ 2 h 5"/>
                <a:gd name="T16" fmla="*/ 4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4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7" name="Freeform 670">
              <a:extLst>
                <a:ext uri="{FF2B5EF4-FFF2-40B4-BE49-F238E27FC236}">
                  <a16:creationId xmlns:a16="http://schemas.microsoft.com/office/drawing/2014/main" id="{0858362F-2B84-48E8-9F38-B10D8F5D4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0465" y="9391285"/>
              <a:ext cx="49455" cy="54952"/>
            </a:xfrm>
            <a:custGeom>
              <a:avLst/>
              <a:gdLst>
                <a:gd name="T0" fmla="*/ 18 w 39"/>
                <a:gd name="T1" fmla="*/ 9 h 46"/>
                <a:gd name="T2" fmla="*/ 22 w 39"/>
                <a:gd name="T3" fmla="*/ 11 h 46"/>
                <a:gd name="T4" fmla="*/ 25 w 39"/>
                <a:gd name="T5" fmla="*/ 9 h 46"/>
                <a:gd name="T6" fmla="*/ 28 w 39"/>
                <a:gd name="T7" fmla="*/ 10 h 46"/>
                <a:gd name="T8" fmla="*/ 31 w 39"/>
                <a:gd name="T9" fmla="*/ 12 h 46"/>
                <a:gd name="T10" fmla="*/ 30 w 39"/>
                <a:gd name="T11" fmla="*/ 13 h 46"/>
                <a:gd name="T12" fmla="*/ 30 w 39"/>
                <a:gd name="T13" fmla="*/ 14 h 46"/>
                <a:gd name="T14" fmla="*/ 37 w 39"/>
                <a:gd name="T15" fmla="*/ 11 h 46"/>
                <a:gd name="T16" fmla="*/ 38 w 39"/>
                <a:gd name="T17" fmla="*/ 12 h 46"/>
                <a:gd name="T18" fmla="*/ 38 w 39"/>
                <a:gd name="T19" fmla="*/ 14 h 46"/>
                <a:gd name="T20" fmla="*/ 38 w 39"/>
                <a:gd name="T21" fmla="*/ 17 h 46"/>
                <a:gd name="T22" fmla="*/ 37 w 39"/>
                <a:gd name="T23" fmla="*/ 19 h 46"/>
                <a:gd name="T24" fmla="*/ 36 w 39"/>
                <a:gd name="T25" fmla="*/ 22 h 46"/>
                <a:gd name="T26" fmla="*/ 34 w 39"/>
                <a:gd name="T27" fmla="*/ 25 h 46"/>
                <a:gd name="T28" fmla="*/ 32 w 39"/>
                <a:gd name="T29" fmla="*/ 26 h 46"/>
                <a:gd name="T30" fmla="*/ 28 w 39"/>
                <a:gd name="T31" fmla="*/ 27 h 46"/>
                <a:gd name="T32" fmla="*/ 27 w 39"/>
                <a:gd name="T33" fmla="*/ 28 h 46"/>
                <a:gd name="T34" fmla="*/ 27 w 39"/>
                <a:gd name="T35" fmla="*/ 30 h 46"/>
                <a:gd name="T36" fmla="*/ 27 w 39"/>
                <a:gd name="T37" fmla="*/ 31 h 46"/>
                <a:gd name="T38" fmla="*/ 26 w 39"/>
                <a:gd name="T39" fmla="*/ 33 h 46"/>
                <a:gd name="T40" fmla="*/ 24 w 39"/>
                <a:gd name="T41" fmla="*/ 34 h 46"/>
                <a:gd name="T42" fmla="*/ 19 w 39"/>
                <a:gd name="T43" fmla="*/ 38 h 46"/>
                <a:gd name="T44" fmla="*/ 9 w 39"/>
                <a:gd name="T45" fmla="*/ 39 h 46"/>
                <a:gd name="T46" fmla="*/ 6 w 39"/>
                <a:gd name="T47" fmla="*/ 41 h 46"/>
                <a:gd name="T48" fmla="*/ 5 w 39"/>
                <a:gd name="T49" fmla="*/ 43 h 46"/>
                <a:gd name="T50" fmla="*/ 3 w 39"/>
                <a:gd name="T51" fmla="*/ 44 h 46"/>
                <a:gd name="T52" fmla="*/ 2 w 39"/>
                <a:gd name="T53" fmla="*/ 45 h 46"/>
                <a:gd name="T54" fmla="*/ 1 w 39"/>
                <a:gd name="T55" fmla="*/ 44 h 46"/>
                <a:gd name="T56" fmla="*/ 1 w 39"/>
                <a:gd name="T57" fmla="*/ 44 h 46"/>
                <a:gd name="T58" fmla="*/ 2 w 39"/>
                <a:gd name="T59" fmla="*/ 39 h 46"/>
                <a:gd name="T60" fmla="*/ 2 w 39"/>
                <a:gd name="T61" fmla="*/ 37 h 46"/>
                <a:gd name="T62" fmla="*/ 2 w 39"/>
                <a:gd name="T63" fmla="*/ 36 h 46"/>
                <a:gd name="T64" fmla="*/ 2 w 39"/>
                <a:gd name="T65" fmla="*/ 32 h 46"/>
                <a:gd name="T66" fmla="*/ 3 w 39"/>
                <a:gd name="T67" fmla="*/ 28 h 46"/>
                <a:gd name="T68" fmla="*/ 5 w 39"/>
                <a:gd name="T69" fmla="*/ 25 h 46"/>
                <a:gd name="T70" fmla="*/ 5 w 39"/>
                <a:gd name="T71" fmla="*/ 18 h 46"/>
                <a:gd name="T72" fmla="*/ 6 w 39"/>
                <a:gd name="T73" fmla="*/ 8 h 46"/>
                <a:gd name="T74" fmla="*/ 6 w 39"/>
                <a:gd name="T75" fmla="*/ 7 h 46"/>
                <a:gd name="T76" fmla="*/ 5 w 39"/>
                <a:gd name="T77" fmla="*/ 6 h 46"/>
                <a:gd name="T78" fmla="*/ 2 w 39"/>
                <a:gd name="T79" fmla="*/ 5 h 46"/>
                <a:gd name="T80" fmla="*/ 0 w 39"/>
                <a:gd name="T81" fmla="*/ 4 h 46"/>
                <a:gd name="T82" fmla="*/ 0 w 39"/>
                <a:gd name="T83" fmla="*/ 2 h 46"/>
                <a:gd name="T84" fmla="*/ 2 w 39"/>
                <a:gd name="T85" fmla="*/ 0 h 46"/>
                <a:gd name="T86" fmla="*/ 4 w 39"/>
                <a:gd name="T87" fmla="*/ 1 h 46"/>
                <a:gd name="T88" fmla="*/ 6 w 39"/>
                <a:gd name="T89" fmla="*/ 2 h 46"/>
                <a:gd name="T90" fmla="*/ 12 w 39"/>
                <a:gd name="T91" fmla="*/ 5 h 46"/>
                <a:gd name="T92" fmla="*/ 15 w 39"/>
                <a:gd name="T93" fmla="*/ 7 h 46"/>
                <a:gd name="T94" fmla="*/ 18 w 39"/>
                <a:gd name="T95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" h="46">
                  <a:moveTo>
                    <a:pt x="18" y="9"/>
                  </a:moveTo>
                  <a:lnTo>
                    <a:pt x="22" y="11"/>
                  </a:lnTo>
                  <a:lnTo>
                    <a:pt x="25" y="9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0" y="13"/>
                  </a:lnTo>
                  <a:lnTo>
                    <a:pt x="30" y="14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8" y="17"/>
                  </a:lnTo>
                  <a:lnTo>
                    <a:pt x="37" y="19"/>
                  </a:lnTo>
                  <a:lnTo>
                    <a:pt x="36" y="22"/>
                  </a:lnTo>
                  <a:lnTo>
                    <a:pt x="34" y="25"/>
                  </a:lnTo>
                  <a:lnTo>
                    <a:pt x="32" y="26"/>
                  </a:lnTo>
                  <a:lnTo>
                    <a:pt x="28" y="27"/>
                  </a:lnTo>
                  <a:lnTo>
                    <a:pt x="27" y="28"/>
                  </a:lnTo>
                  <a:lnTo>
                    <a:pt x="27" y="30"/>
                  </a:lnTo>
                  <a:lnTo>
                    <a:pt x="27" y="31"/>
                  </a:lnTo>
                  <a:lnTo>
                    <a:pt x="26" y="33"/>
                  </a:lnTo>
                  <a:lnTo>
                    <a:pt x="24" y="34"/>
                  </a:lnTo>
                  <a:lnTo>
                    <a:pt x="19" y="38"/>
                  </a:lnTo>
                  <a:lnTo>
                    <a:pt x="9" y="39"/>
                  </a:lnTo>
                  <a:lnTo>
                    <a:pt x="6" y="41"/>
                  </a:lnTo>
                  <a:lnTo>
                    <a:pt x="5" y="43"/>
                  </a:lnTo>
                  <a:lnTo>
                    <a:pt x="3" y="44"/>
                  </a:lnTo>
                  <a:lnTo>
                    <a:pt x="2" y="45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3" y="28"/>
                  </a:lnTo>
                  <a:lnTo>
                    <a:pt x="5" y="25"/>
                  </a:lnTo>
                  <a:lnTo>
                    <a:pt x="5" y="18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1"/>
                  </a:lnTo>
                  <a:lnTo>
                    <a:pt x="6" y="2"/>
                  </a:lnTo>
                  <a:lnTo>
                    <a:pt x="12" y="5"/>
                  </a:lnTo>
                  <a:lnTo>
                    <a:pt x="15" y="7"/>
                  </a:lnTo>
                  <a:lnTo>
                    <a:pt x="18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8" name="Freeform 671">
              <a:extLst>
                <a:ext uri="{FF2B5EF4-FFF2-40B4-BE49-F238E27FC236}">
                  <a16:creationId xmlns:a16="http://schemas.microsoft.com/office/drawing/2014/main" id="{C56478E6-E611-41C8-8DFC-05A682C0A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3532" y="9391285"/>
              <a:ext cx="10991" cy="10991"/>
            </a:xfrm>
            <a:custGeom>
              <a:avLst/>
              <a:gdLst>
                <a:gd name="T0" fmla="*/ 5 w 7"/>
                <a:gd name="T1" fmla="*/ 9 h 11"/>
                <a:gd name="T2" fmla="*/ 3 w 7"/>
                <a:gd name="T3" fmla="*/ 10 h 11"/>
                <a:gd name="T4" fmla="*/ 2 w 7"/>
                <a:gd name="T5" fmla="*/ 9 h 11"/>
                <a:gd name="T6" fmla="*/ 1 w 7"/>
                <a:gd name="T7" fmla="*/ 7 h 11"/>
                <a:gd name="T8" fmla="*/ 1 w 7"/>
                <a:gd name="T9" fmla="*/ 7 h 11"/>
                <a:gd name="T10" fmla="*/ 0 w 7"/>
                <a:gd name="T11" fmla="*/ 1 h 11"/>
                <a:gd name="T12" fmla="*/ 1 w 7"/>
                <a:gd name="T13" fmla="*/ 0 h 11"/>
                <a:gd name="T14" fmla="*/ 3 w 7"/>
                <a:gd name="T15" fmla="*/ 0 h 11"/>
                <a:gd name="T16" fmla="*/ 4 w 7"/>
                <a:gd name="T17" fmla="*/ 2 h 11"/>
                <a:gd name="T18" fmla="*/ 4 w 7"/>
                <a:gd name="T19" fmla="*/ 2 h 11"/>
                <a:gd name="T20" fmla="*/ 6 w 7"/>
                <a:gd name="T21" fmla="*/ 4 h 11"/>
                <a:gd name="T22" fmla="*/ 6 w 7"/>
                <a:gd name="T23" fmla="*/ 5 h 11"/>
                <a:gd name="T24" fmla="*/ 6 w 7"/>
                <a:gd name="T25" fmla="*/ 6 h 11"/>
                <a:gd name="T26" fmla="*/ 5 w 7"/>
                <a:gd name="T2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5" y="9"/>
                  </a:moveTo>
                  <a:lnTo>
                    <a:pt x="3" y="10"/>
                  </a:lnTo>
                  <a:lnTo>
                    <a:pt x="2" y="9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9" name="Freeform 672">
              <a:extLst>
                <a:ext uri="{FF2B5EF4-FFF2-40B4-BE49-F238E27FC236}">
                  <a16:creationId xmlns:a16="http://schemas.microsoft.com/office/drawing/2014/main" id="{728B4E2E-F80A-4120-B1F7-EC822BB6C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3532" y="9380295"/>
              <a:ext cx="16483" cy="16483"/>
            </a:xfrm>
            <a:custGeom>
              <a:avLst/>
              <a:gdLst>
                <a:gd name="T0" fmla="*/ 7 w 15"/>
                <a:gd name="T1" fmla="*/ 5 h 12"/>
                <a:gd name="T2" fmla="*/ 8 w 15"/>
                <a:gd name="T3" fmla="*/ 6 h 12"/>
                <a:gd name="T4" fmla="*/ 9 w 15"/>
                <a:gd name="T5" fmla="*/ 5 h 12"/>
                <a:gd name="T6" fmla="*/ 11 w 15"/>
                <a:gd name="T7" fmla="*/ 4 h 12"/>
                <a:gd name="T8" fmla="*/ 12 w 15"/>
                <a:gd name="T9" fmla="*/ 6 h 12"/>
                <a:gd name="T10" fmla="*/ 14 w 15"/>
                <a:gd name="T11" fmla="*/ 8 h 12"/>
                <a:gd name="T12" fmla="*/ 13 w 15"/>
                <a:gd name="T13" fmla="*/ 10 h 12"/>
                <a:gd name="T14" fmla="*/ 11 w 15"/>
                <a:gd name="T15" fmla="*/ 10 h 12"/>
                <a:gd name="T16" fmla="*/ 9 w 15"/>
                <a:gd name="T17" fmla="*/ 10 h 12"/>
                <a:gd name="T18" fmla="*/ 7 w 15"/>
                <a:gd name="T19" fmla="*/ 11 h 12"/>
                <a:gd name="T20" fmla="*/ 4 w 15"/>
                <a:gd name="T21" fmla="*/ 10 h 12"/>
                <a:gd name="T22" fmla="*/ 3 w 15"/>
                <a:gd name="T23" fmla="*/ 9 h 12"/>
                <a:gd name="T24" fmla="*/ 1 w 15"/>
                <a:gd name="T25" fmla="*/ 5 h 12"/>
                <a:gd name="T26" fmla="*/ 0 w 15"/>
                <a:gd name="T27" fmla="*/ 4 h 12"/>
                <a:gd name="T28" fmla="*/ 0 w 15"/>
                <a:gd name="T29" fmla="*/ 3 h 12"/>
                <a:gd name="T30" fmla="*/ 0 w 15"/>
                <a:gd name="T31" fmla="*/ 2 h 12"/>
                <a:gd name="T32" fmla="*/ 0 w 15"/>
                <a:gd name="T33" fmla="*/ 2 h 12"/>
                <a:gd name="T34" fmla="*/ 0 w 15"/>
                <a:gd name="T35" fmla="*/ 1 h 12"/>
                <a:gd name="T36" fmla="*/ 1 w 15"/>
                <a:gd name="T37" fmla="*/ 1 h 12"/>
                <a:gd name="T38" fmla="*/ 1 w 15"/>
                <a:gd name="T39" fmla="*/ 0 h 12"/>
                <a:gd name="T40" fmla="*/ 3 w 15"/>
                <a:gd name="T41" fmla="*/ 2 h 12"/>
                <a:gd name="T42" fmla="*/ 6 w 15"/>
                <a:gd name="T43" fmla="*/ 4 h 12"/>
                <a:gd name="T44" fmla="*/ 7 w 15"/>
                <a:gd name="T4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2">
                  <a:moveTo>
                    <a:pt x="7" y="5"/>
                  </a:moveTo>
                  <a:lnTo>
                    <a:pt x="8" y="6"/>
                  </a:lnTo>
                  <a:lnTo>
                    <a:pt x="9" y="5"/>
                  </a:lnTo>
                  <a:lnTo>
                    <a:pt x="11" y="4"/>
                  </a:lnTo>
                  <a:lnTo>
                    <a:pt x="12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2"/>
                  </a:lnTo>
                  <a:lnTo>
                    <a:pt x="6" y="4"/>
                  </a:lnTo>
                  <a:lnTo>
                    <a:pt x="7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0" name="Freeform 673">
              <a:extLst>
                <a:ext uri="{FF2B5EF4-FFF2-40B4-BE49-F238E27FC236}">
                  <a16:creationId xmlns:a16="http://schemas.microsoft.com/office/drawing/2014/main" id="{E2116A75-03F0-4195-8C7D-A91C1B122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2446" y="9374798"/>
              <a:ext cx="10991" cy="10991"/>
            </a:xfrm>
            <a:custGeom>
              <a:avLst/>
              <a:gdLst>
                <a:gd name="T0" fmla="*/ 7 w 9"/>
                <a:gd name="T1" fmla="*/ 5 h 7"/>
                <a:gd name="T2" fmla="*/ 5 w 9"/>
                <a:gd name="T3" fmla="*/ 6 h 7"/>
                <a:gd name="T4" fmla="*/ 2 w 9"/>
                <a:gd name="T5" fmla="*/ 3 h 7"/>
                <a:gd name="T6" fmla="*/ 0 w 9"/>
                <a:gd name="T7" fmla="*/ 1 h 7"/>
                <a:gd name="T8" fmla="*/ 0 w 9"/>
                <a:gd name="T9" fmla="*/ 0 h 7"/>
                <a:gd name="T10" fmla="*/ 1 w 9"/>
                <a:gd name="T11" fmla="*/ 0 h 7"/>
                <a:gd name="T12" fmla="*/ 5 w 9"/>
                <a:gd name="T13" fmla="*/ 0 h 7"/>
                <a:gd name="T14" fmla="*/ 8 w 9"/>
                <a:gd name="T15" fmla="*/ 1 h 7"/>
                <a:gd name="T16" fmla="*/ 8 w 9"/>
                <a:gd name="T17" fmla="*/ 3 h 7"/>
                <a:gd name="T18" fmla="*/ 7 w 9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7" y="5"/>
                  </a:moveTo>
                  <a:lnTo>
                    <a:pt x="5" y="6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7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1" name="Freeform 674">
              <a:extLst>
                <a:ext uri="{FF2B5EF4-FFF2-40B4-BE49-F238E27FC236}">
                  <a16:creationId xmlns:a16="http://schemas.microsoft.com/office/drawing/2014/main" id="{FBA54B39-62E1-4E36-99E4-2AEE94608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3882" y="9369305"/>
              <a:ext cx="54952" cy="60446"/>
            </a:xfrm>
            <a:custGeom>
              <a:avLst/>
              <a:gdLst>
                <a:gd name="T0" fmla="*/ 28 w 45"/>
                <a:gd name="T1" fmla="*/ 1 h 47"/>
                <a:gd name="T2" fmla="*/ 30 w 45"/>
                <a:gd name="T3" fmla="*/ 4 h 47"/>
                <a:gd name="T4" fmla="*/ 31 w 45"/>
                <a:gd name="T5" fmla="*/ 6 h 47"/>
                <a:gd name="T6" fmla="*/ 30 w 45"/>
                <a:gd name="T7" fmla="*/ 7 h 47"/>
                <a:gd name="T8" fmla="*/ 31 w 45"/>
                <a:gd name="T9" fmla="*/ 9 h 47"/>
                <a:gd name="T10" fmla="*/ 33 w 45"/>
                <a:gd name="T11" fmla="*/ 9 h 47"/>
                <a:gd name="T12" fmla="*/ 35 w 45"/>
                <a:gd name="T13" fmla="*/ 10 h 47"/>
                <a:gd name="T14" fmla="*/ 37 w 45"/>
                <a:gd name="T15" fmla="*/ 12 h 47"/>
                <a:gd name="T16" fmla="*/ 36 w 45"/>
                <a:gd name="T17" fmla="*/ 13 h 47"/>
                <a:gd name="T18" fmla="*/ 36 w 45"/>
                <a:gd name="T19" fmla="*/ 16 h 47"/>
                <a:gd name="T20" fmla="*/ 34 w 45"/>
                <a:gd name="T21" fmla="*/ 19 h 47"/>
                <a:gd name="T22" fmla="*/ 35 w 45"/>
                <a:gd name="T23" fmla="*/ 25 h 47"/>
                <a:gd name="T24" fmla="*/ 36 w 45"/>
                <a:gd name="T25" fmla="*/ 27 h 47"/>
                <a:gd name="T26" fmla="*/ 36 w 45"/>
                <a:gd name="T27" fmla="*/ 28 h 47"/>
                <a:gd name="T28" fmla="*/ 36 w 45"/>
                <a:gd name="T29" fmla="*/ 30 h 47"/>
                <a:gd name="T30" fmla="*/ 36 w 45"/>
                <a:gd name="T31" fmla="*/ 31 h 47"/>
                <a:gd name="T32" fmla="*/ 39 w 45"/>
                <a:gd name="T33" fmla="*/ 36 h 47"/>
                <a:gd name="T34" fmla="*/ 39 w 45"/>
                <a:gd name="T35" fmla="*/ 38 h 47"/>
                <a:gd name="T36" fmla="*/ 38 w 45"/>
                <a:gd name="T37" fmla="*/ 39 h 47"/>
                <a:gd name="T38" fmla="*/ 38 w 45"/>
                <a:gd name="T39" fmla="*/ 40 h 47"/>
                <a:gd name="T40" fmla="*/ 40 w 45"/>
                <a:gd name="T41" fmla="*/ 41 h 47"/>
                <a:gd name="T42" fmla="*/ 42 w 45"/>
                <a:gd name="T43" fmla="*/ 43 h 47"/>
                <a:gd name="T44" fmla="*/ 44 w 45"/>
                <a:gd name="T45" fmla="*/ 46 h 47"/>
                <a:gd name="T46" fmla="*/ 43 w 45"/>
                <a:gd name="T47" fmla="*/ 46 h 47"/>
                <a:gd name="T48" fmla="*/ 41 w 45"/>
                <a:gd name="T49" fmla="*/ 44 h 47"/>
                <a:gd name="T50" fmla="*/ 40 w 45"/>
                <a:gd name="T51" fmla="*/ 44 h 47"/>
                <a:gd name="T52" fmla="*/ 34 w 45"/>
                <a:gd name="T53" fmla="*/ 45 h 47"/>
                <a:gd name="T54" fmla="*/ 30 w 45"/>
                <a:gd name="T55" fmla="*/ 44 h 47"/>
                <a:gd name="T56" fmla="*/ 28 w 45"/>
                <a:gd name="T57" fmla="*/ 44 h 47"/>
                <a:gd name="T58" fmla="*/ 25 w 45"/>
                <a:gd name="T59" fmla="*/ 40 h 47"/>
                <a:gd name="T60" fmla="*/ 23 w 45"/>
                <a:gd name="T61" fmla="*/ 39 h 47"/>
                <a:gd name="T62" fmla="*/ 22 w 45"/>
                <a:gd name="T63" fmla="*/ 38 h 47"/>
                <a:gd name="T64" fmla="*/ 19 w 45"/>
                <a:gd name="T65" fmla="*/ 33 h 47"/>
                <a:gd name="T66" fmla="*/ 18 w 45"/>
                <a:gd name="T67" fmla="*/ 31 h 47"/>
                <a:gd name="T68" fmla="*/ 20 w 45"/>
                <a:gd name="T69" fmla="*/ 28 h 47"/>
                <a:gd name="T70" fmla="*/ 21 w 45"/>
                <a:gd name="T71" fmla="*/ 27 h 47"/>
                <a:gd name="T72" fmla="*/ 20 w 45"/>
                <a:gd name="T73" fmla="*/ 25 h 47"/>
                <a:gd name="T74" fmla="*/ 18 w 45"/>
                <a:gd name="T75" fmla="*/ 25 h 47"/>
                <a:gd name="T76" fmla="*/ 17 w 45"/>
                <a:gd name="T77" fmla="*/ 25 h 47"/>
                <a:gd name="T78" fmla="*/ 16 w 45"/>
                <a:gd name="T79" fmla="*/ 22 h 47"/>
                <a:gd name="T80" fmla="*/ 15 w 45"/>
                <a:gd name="T81" fmla="*/ 20 h 47"/>
                <a:gd name="T82" fmla="*/ 13 w 45"/>
                <a:gd name="T83" fmla="*/ 20 h 47"/>
                <a:gd name="T84" fmla="*/ 11 w 45"/>
                <a:gd name="T85" fmla="*/ 17 h 47"/>
                <a:gd name="T86" fmla="*/ 7 w 45"/>
                <a:gd name="T87" fmla="*/ 16 h 47"/>
                <a:gd name="T88" fmla="*/ 6 w 45"/>
                <a:gd name="T89" fmla="*/ 15 h 47"/>
                <a:gd name="T90" fmla="*/ 4 w 45"/>
                <a:gd name="T91" fmla="*/ 13 h 47"/>
                <a:gd name="T92" fmla="*/ 2 w 45"/>
                <a:gd name="T93" fmla="*/ 10 h 47"/>
                <a:gd name="T94" fmla="*/ 0 w 45"/>
                <a:gd name="T95" fmla="*/ 5 h 47"/>
                <a:gd name="T96" fmla="*/ 0 w 45"/>
                <a:gd name="T97" fmla="*/ 0 h 47"/>
                <a:gd name="T98" fmla="*/ 7 w 45"/>
                <a:gd name="T99" fmla="*/ 1 h 47"/>
                <a:gd name="T100" fmla="*/ 16 w 45"/>
                <a:gd name="T101" fmla="*/ 1 h 47"/>
                <a:gd name="T102" fmla="*/ 25 w 45"/>
                <a:gd name="T103" fmla="*/ 0 h 47"/>
                <a:gd name="T104" fmla="*/ 28 w 45"/>
                <a:gd name="T105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" h="47">
                  <a:moveTo>
                    <a:pt x="28" y="1"/>
                  </a:moveTo>
                  <a:lnTo>
                    <a:pt x="30" y="4"/>
                  </a:lnTo>
                  <a:lnTo>
                    <a:pt x="31" y="6"/>
                  </a:lnTo>
                  <a:lnTo>
                    <a:pt x="30" y="7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10"/>
                  </a:lnTo>
                  <a:lnTo>
                    <a:pt x="37" y="12"/>
                  </a:lnTo>
                  <a:lnTo>
                    <a:pt x="36" y="13"/>
                  </a:lnTo>
                  <a:lnTo>
                    <a:pt x="36" y="16"/>
                  </a:lnTo>
                  <a:lnTo>
                    <a:pt x="34" y="19"/>
                  </a:lnTo>
                  <a:lnTo>
                    <a:pt x="35" y="25"/>
                  </a:lnTo>
                  <a:lnTo>
                    <a:pt x="36" y="27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6" y="31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40" y="41"/>
                  </a:lnTo>
                  <a:lnTo>
                    <a:pt x="42" y="43"/>
                  </a:lnTo>
                  <a:lnTo>
                    <a:pt x="44" y="46"/>
                  </a:lnTo>
                  <a:lnTo>
                    <a:pt x="43" y="46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34" y="45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5" y="40"/>
                  </a:lnTo>
                  <a:lnTo>
                    <a:pt x="23" y="39"/>
                  </a:lnTo>
                  <a:lnTo>
                    <a:pt x="22" y="38"/>
                  </a:lnTo>
                  <a:lnTo>
                    <a:pt x="19" y="33"/>
                  </a:lnTo>
                  <a:lnTo>
                    <a:pt x="18" y="31"/>
                  </a:lnTo>
                  <a:lnTo>
                    <a:pt x="20" y="28"/>
                  </a:lnTo>
                  <a:lnTo>
                    <a:pt x="21" y="27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6" y="22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1" y="17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4" y="13"/>
                  </a:lnTo>
                  <a:lnTo>
                    <a:pt x="2" y="10"/>
                  </a:lnTo>
                  <a:lnTo>
                    <a:pt x="0" y="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6" y="1"/>
                  </a:lnTo>
                  <a:lnTo>
                    <a:pt x="25" y="0"/>
                  </a:lnTo>
                  <a:lnTo>
                    <a:pt x="28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2" name="Freeform 675">
              <a:extLst>
                <a:ext uri="{FF2B5EF4-FFF2-40B4-BE49-F238E27FC236}">
                  <a16:creationId xmlns:a16="http://schemas.microsoft.com/office/drawing/2014/main" id="{F8A58FBE-D7D7-4019-9EEF-C96E08704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9921" y="9369305"/>
              <a:ext cx="32971" cy="32971"/>
            </a:xfrm>
            <a:custGeom>
              <a:avLst/>
              <a:gdLst>
                <a:gd name="T0" fmla="*/ 17 w 28"/>
                <a:gd name="T1" fmla="*/ 9 h 26"/>
                <a:gd name="T2" fmla="*/ 23 w 28"/>
                <a:gd name="T3" fmla="*/ 12 h 26"/>
                <a:gd name="T4" fmla="*/ 27 w 28"/>
                <a:gd name="T5" fmla="*/ 18 h 26"/>
                <a:gd name="T6" fmla="*/ 27 w 28"/>
                <a:gd name="T7" fmla="*/ 23 h 26"/>
                <a:gd name="T8" fmla="*/ 27 w 28"/>
                <a:gd name="T9" fmla="*/ 25 h 26"/>
                <a:gd name="T10" fmla="*/ 25 w 28"/>
                <a:gd name="T11" fmla="*/ 23 h 26"/>
                <a:gd name="T12" fmla="*/ 21 w 28"/>
                <a:gd name="T13" fmla="*/ 20 h 26"/>
                <a:gd name="T14" fmla="*/ 18 w 28"/>
                <a:gd name="T15" fmla="*/ 20 h 26"/>
                <a:gd name="T16" fmla="*/ 17 w 28"/>
                <a:gd name="T17" fmla="*/ 19 h 26"/>
                <a:gd name="T18" fmla="*/ 17 w 28"/>
                <a:gd name="T19" fmla="*/ 17 h 26"/>
                <a:gd name="T20" fmla="*/ 16 w 28"/>
                <a:gd name="T21" fmla="*/ 16 h 26"/>
                <a:gd name="T22" fmla="*/ 16 w 28"/>
                <a:gd name="T23" fmla="*/ 16 h 26"/>
                <a:gd name="T24" fmla="*/ 14 w 28"/>
                <a:gd name="T25" fmla="*/ 15 h 26"/>
                <a:gd name="T26" fmla="*/ 11 w 28"/>
                <a:gd name="T27" fmla="*/ 11 h 26"/>
                <a:gd name="T28" fmla="*/ 9 w 28"/>
                <a:gd name="T29" fmla="*/ 11 h 26"/>
                <a:gd name="T30" fmla="*/ 8 w 28"/>
                <a:gd name="T31" fmla="*/ 12 h 26"/>
                <a:gd name="T32" fmla="*/ 4 w 28"/>
                <a:gd name="T33" fmla="*/ 16 h 26"/>
                <a:gd name="T34" fmla="*/ 0 w 28"/>
                <a:gd name="T35" fmla="*/ 20 h 26"/>
                <a:gd name="T36" fmla="*/ 0 w 28"/>
                <a:gd name="T37" fmla="*/ 18 h 26"/>
                <a:gd name="T38" fmla="*/ 1 w 28"/>
                <a:gd name="T39" fmla="*/ 14 h 26"/>
                <a:gd name="T40" fmla="*/ 3 w 28"/>
                <a:gd name="T41" fmla="*/ 7 h 26"/>
                <a:gd name="T42" fmla="*/ 3 w 28"/>
                <a:gd name="T43" fmla="*/ 5 h 26"/>
                <a:gd name="T44" fmla="*/ 3 w 28"/>
                <a:gd name="T45" fmla="*/ 2 h 26"/>
                <a:gd name="T46" fmla="*/ 3 w 28"/>
                <a:gd name="T47" fmla="*/ 0 h 26"/>
                <a:gd name="T48" fmla="*/ 6 w 28"/>
                <a:gd name="T49" fmla="*/ 1 h 26"/>
                <a:gd name="T50" fmla="*/ 9 w 28"/>
                <a:gd name="T51" fmla="*/ 2 h 26"/>
                <a:gd name="T52" fmla="*/ 12 w 28"/>
                <a:gd name="T53" fmla="*/ 4 h 26"/>
                <a:gd name="T54" fmla="*/ 12 w 28"/>
                <a:gd name="T55" fmla="*/ 5 h 26"/>
                <a:gd name="T56" fmla="*/ 17 w 28"/>
                <a:gd name="T5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26">
                  <a:moveTo>
                    <a:pt x="17" y="9"/>
                  </a:moveTo>
                  <a:lnTo>
                    <a:pt x="23" y="12"/>
                  </a:lnTo>
                  <a:lnTo>
                    <a:pt x="27" y="18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5" y="23"/>
                  </a:lnTo>
                  <a:lnTo>
                    <a:pt x="21" y="20"/>
                  </a:lnTo>
                  <a:lnTo>
                    <a:pt x="18" y="20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5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4" y="16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9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7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3" name="Freeform 676">
              <a:extLst>
                <a:ext uri="{FF2B5EF4-FFF2-40B4-BE49-F238E27FC236}">
                  <a16:creationId xmlns:a16="http://schemas.microsoft.com/office/drawing/2014/main" id="{AF55D9AA-25BE-4392-8ECE-79C16EAFD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6949" y="9369305"/>
              <a:ext cx="5497" cy="5494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0 w 3"/>
                <a:gd name="T5" fmla="*/ 2 h 3"/>
                <a:gd name="T6" fmla="*/ 0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2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4" name="Freeform 677">
              <a:extLst>
                <a:ext uri="{FF2B5EF4-FFF2-40B4-BE49-F238E27FC236}">
                  <a16:creationId xmlns:a16="http://schemas.microsoft.com/office/drawing/2014/main" id="{30985C8D-ED7B-4040-998D-F84E66DE1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0465" y="9363808"/>
              <a:ext cx="10991" cy="21981"/>
            </a:xfrm>
            <a:custGeom>
              <a:avLst/>
              <a:gdLst>
                <a:gd name="T0" fmla="*/ 5 w 8"/>
                <a:gd name="T1" fmla="*/ 8 h 17"/>
                <a:gd name="T2" fmla="*/ 2 w 8"/>
                <a:gd name="T3" fmla="*/ 16 h 17"/>
                <a:gd name="T4" fmla="*/ 1 w 8"/>
                <a:gd name="T5" fmla="*/ 14 h 17"/>
                <a:gd name="T6" fmla="*/ 2 w 8"/>
                <a:gd name="T7" fmla="*/ 12 h 17"/>
                <a:gd name="T8" fmla="*/ 0 w 8"/>
                <a:gd name="T9" fmla="*/ 11 h 17"/>
                <a:gd name="T10" fmla="*/ 0 w 8"/>
                <a:gd name="T11" fmla="*/ 9 h 17"/>
                <a:gd name="T12" fmla="*/ 1 w 8"/>
                <a:gd name="T13" fmla="*/ 8 h 17"/>
                <a:gd name="T14" fmla="*/ 2 w 8"/>
                <a:gd name="T15" fmla="*/ 6 h 17"/>
                <a:gd name="T16" fmla="*/ 2 w 8"/>
                <a:gd name="T17" fmla="*/ 1 h 17"/>
                <a:gd name="T18" fmla="*/ 5 w 8"/>
                <a:gd name="T19" fmla="*/ 0 h 17"/>
                <a:gd name="T20" fmla="*/ 7 w 8"/>
                <a:gd name="T21" fmla="*/ 0 h 17"/>
                <a:gd name="T22" fmla="*/ 6 w 8"/>
                <a:gd name="T23" fmla="*/ 1 h 17"/>
                <a:gd name="T24" fmla="*/ 6 w 8"/>
                <a:gd name="T25" fmla="*/ 3 h 17"/>
                <a:gd name="T26" fmla="*/ 5 w 8"/>
                <a:gd name="T2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7">
                  <a:moveTo>
                    <a:pt x="5" y="8"/>
                  </a:moveTo>
                  <a:lnTo>
                    <a:pt x="2" y="16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5" name="Freeform 678">
              <a:extLst>
                <a:ext uri="{FF2B5EF4-FFF2-40B4-BE49-F238E27FC236}">
                  <a16:creationId xmlns:a16="http://schemas.microsoft.com/office/drawing/2014/main" id="{EC5639FA-F7DB-4217-9D53-88D0F60F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6408" y="9363808"/>
              <a:ext cx="10991" cy="10991"/>
            </a:xfrm>
            <a:custGeom>
              <a:avLst/>
              <a:gdLst>
                <a:gd name="T0" fmla="*/ 6 w 7"/>
                <a:gd name="T1" fmla="*/ 8 h 11"/>
                <a:gd name="T2" fmla="*/ 6 w 7"/>
                <a:gd name="T3" fmla="*/ 10 h 11"/>
                <a:gd name="T4" fmla="*/ 5 w 7"/>
                <a:gd name="T5" fmla="*/ 9 h 11"/>
                <a:gd name="T6" fmla="*/ 1 w 7"/>
                <a:gd name="T7" fmla="*/ 4 h 11"/>
                <a:gd name="T8" fmla="*/ 0 w 7"/>
                <a:gd name="T9" fmla="*/ 2 h 11"/>
                <a:gd name="T10" fmla="*/ 1 w 7"/>
                <a:gd name="T11" fmla="*/ 0 h 11"/>
                <a:gd name="T12" fmla="*/ 4 w 7"/>
                <a:gd name="T13" fmla="*/ 3 h 11"/>
                <a:gd name="T14" fmla="*/ 6 w 7"/>
                <a:gd name="T1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6" y="8"/>
                  </a:moveTo>
                  <a:lnTo>
                    <a:pt x="6" y="10"/>
                  </a:lnTo>
                  <a:lnTo>
                    <a:pt x="5" y="9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3"/>
                  </a:lnTo>
                  <a:lnTo>
                    <a:pt x="6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6" name="Freeform 679">
              <a:extLst>
                <a:ext uri="{FF2B5EF4-FFF2-40B4-BE49-F238E27FC236}">
                  <a16:creationId xmlns:a16="http://schemas.microsoft.com/office/drawing/2014/main" id="{E056BCDC-4C82-4AFB-92D4-9B09F1343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8930" y="9347324"/>
              <a:ext cx="16488" cy="16483"/>
            </a:xfrm>
            <a:custGeom>
              <a:avLst/>
              <a:gdLst>
                <a:gd name="T0" fmla="*/ 10 w 13"/>
                <a:gd name="T1" fmla="*/ 8 h 14"/>
                <a:gd name="T2" fmla="*/ 12 w 13"/>
                <a:gd name="T3" fmla="*/ 13 h 14"/>
                <a:gd name="T4" fmla="*/ 9 w 13"/>
                <a:gd name="T5" fmla="*/ 10 h 14"/>
                <a:gd name="T6" fmla="*/ 6 w 13"/>
                <a:gd name="T7" fmla="*/ 7 h 14"/>
                <a:gd name="T8" fmla="*/ 3 w 13"/>
                <a:gd name="T9" fmla="*/ 4 h 14"/>
                <a:gd name="T10" fmla="*/ 1 w 13"/>
                <a:gd name="T11" fmla="*/ 3 h 14"/>
                <a:gd name="T12" fmla="*/ 0 w 13"/>
                <a:gd name="T13" fmla="*/ 2 h 14"/>
                <a:gd name="T14" fmla="*/ 0 w 13"/>
                <a:gd name="T15" fmla="*/ 0 h 14"/>
                <a:gd name="T16" fmla="*/ 2 w 13"/>
                <a:gd name="T17" fmla="*/ 0 h 14"/>
                <a:gd name="T18" fmla="*/ 2 w 13"/>
                <a:gd name="T19" fmla="*/ 0 h 14"/>
                <a:gd name="T20" fmla="*/ 7 w 13"/>
                <a:gd name="T21" fmla="*/ 7 h 14"/>
                <a:gd name="T22" fmla="*/ 10 w 13"/>
                <a:gd name="T2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10" y="8"/>
                  </a:moveTo>
                  <a:lnTo>
                    <a:pt x="12" y="13"/>
                  </a:lnTo>
                  <a:lnTo>
                    <a:pt x="9" y="10"/>
                  </a:lnTo>
                  <a:lnTo>
                    <a:pt x="6" y="7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7" y="7"/>
                  </a:lnTo>
                  <a:lnTo>
                    <a:pt x="10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7" name="Freeform 680">
              <a:extLst>
                <a:ext uri="{FF2B5EF4-FFF2-40B4-BE49-F238E27FC236}">
                  <a16:creationId xmlns:a16="http://schemas.microsoft.com/office/drawing/2014/main" id="{235A2974-1FC4-4CCF-8067-D51756369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70016" y="9330837"/>
              <a:ext cx="43961" cy="49458"/>
            </a:xfrm>
            <a:custGeom>
              <a:avLst/>
              <a:gdLst>
                <a:gd name="T0" fmla="*/ 11 w 37"/>
                <a:gd name="T1" fmla="*/ 1 h 41"/>
                <a:gd name="T2" fmla="*/ 12 w 37"/>
                <a:gd name="T3" fmla="*/ 1 h 41"/>
                <a:gd name="T4" fmla="*/ 17 w 37"/>
                <a:gd name="T5" fmla="*/ 0 h 41"/>
                <a:gd name="T6" fmla="*/ 19 w 37"/>
                <a:gd name="T7" fmla="*/ 1 h 41"/>
                <a:gd name="T8" fmla="*/ 21 w 37"/>
                <a:gd name="T9" fmla="*/ 2 h 41"/>
                <a:gd name="T10" fmla="*/ 22 w 37"/>
                <a:gd name="T11" fmla="*/ 3 h 41"/>
                <a:gd name="T12" fmla="*/ 23 w 37"/>
                <a:gd name="T13" fmla="*/ 4 h 41"/>
                <a:gd name="T14" fmla="*/ 26 w 37"/>
                <a:gd name="T15" fmla="*/ 2 h 41"/>
                <a:gd name="T16" fmla="*/ 28 w 37"/>
                <a:gd name="T17" fmla="*/ 4 h 41"/>
                <a:gd name="T18" fmla="*/ 31 w 37"/>
                <a:gd name="T19" fmla="*/ 8 h 41"/>
                <a:gd name="T20" fmla="*/ 33 w 37"/>
                <a:gd name="T21" fmla="*/ 10 h 41"/>
                <a:gd name="T22" fmla="*/ 36 w 37"/>
                <a:gd name="T23" fmla="*/ 11 h 41"/>
                <a:gd name="T24" fmla="*/ 36 w 37"/>
                <a:gd name="T25" fmla="*/ 13 h 41"/>
                <a:gd name="T26" fmla="*/ 34 w 37"/>
                <a:gd name="T27" fmla="*/ 15 h 41"/>
                <a:gd name="T28" fmla="*/ 34 w 37"/>
                <a:gd name="T29" fmla="*/ 17 h 41"/>
                <a:gd name="T30" fmla="*/ 34 w 37"/>
                <a:gd name="T31" fmla="*/ 21 h 41"/>
                <a:gd name="T32" fmla="*/ 36 w 37"/>
                <a:gd name="T33" fmla="*/ 27 h 41"/>
                <a:gd name="T34" fmla="*/ 36 w 37"/>
                <a:gd name="T35" fmla="*/ 29 h 41"/>
                <a:gd name="T36" fmla="*/ 34 w 37"/>
                <a:gd name="T37" fmla="*/ 31 h 41"/>
                <a:gd name="T38" fmla="*/ 32 w 37"/>
                <a:gd name="T39" fmla="*/ 33 h 41"/>
                <a:gd name="T40" fmla="*/ 33 w 37"/>
                <a:gd name="T41" fmla="*/ 35 h 41"/>
                <a:gd name="T42" fmla="*/ 32 w 37"/>
                <a:gd name="T43" fmla="*/ 35 h 41"/>
                <a:gd name="T44" fmla="*/ 32 w 37"/>
                <a:gd name="T45" fmla="*/ 37 h 41"/>
                <a:gd name="T46" fmla="*/ 31 w 37"/>
                <a:gd name="T47" fmla="*/ 37 h 41"/>
                <a:gd name="T48" fmla="*/ 30 w 37"/>
                <a:gd name="T49" fmla="*/ 37 h 41"/>
                <a:gd name="T50" fmla="*/ 28 w 37"/>
                <a:gd name="T51" fmla="*/ 38 h 41"/>
                <a:gd name="T52" fmla="*/ 27 w 37"/>
                <a:gd name="T53" fmla="*/ 40 h 41"/>
                <a:gd name="T54" fmla="*/ 25 w 37"/>
                <a:gd name="T55" fmla="*/ 39 h 41"/>
                <a:gd name="T56" fmla="*/ 23 w 37"/>
                <a:gd name="T57" fmla="*/ 39 h 41"/>
                <a:gd name="T58" fmla="*/ 23 w 37"/>
                <a:gd name="T59" fmla="*/ 37 h 41"/>
                <a:gd name="T60" fmla="*/ 22 w 37"/>
                <a:gd name="T61" fmla="*/ 36 h 41"/>
                <a:gd name="T62" fmla="*/ 21 w 37"/>
                <a:gd name="T63" fmla="*/ 35 h 41"/>
                <a:gd name="T64" fmla="*/ 19 w 37"/>
                <a:gd name="T65" fmla="*/ 33 h 41"/>
                <a:gd name="T66" fmla="*/ 17 w 37"/>
                <a:gd name="T67" fmla="*/ 31 h 41"/>
                <a:gd name="T68" fmla="*/ 17 w 37"/>
                <a:gd name="T69" fmla="*/ 29 h 41"/>
                <a:gd name="T70" fmla="*/ 17 w 37"/>
                <a:gd name="T71" fmla="*/ 27 h 41"/>
                <a:gd name="T72" fmla="*/ 16 w 37"/>
                <a:gd name="T73" fmla="*/ 25 h 41"/>
                <a:gd name="T74" fmla="*/ 14 w 37"/>
                <a:gd name="T75" fmla="*/ 24 h 41"/>
                <a:gd name="T76" fmla="*/ 13 w 37"/>
                <a:gd name="T77" fmla="*/ 22 h 41"/>
                <a:gd name="T78" fmla="*/ 13 w 37"/>
                <a:gd name="T79" fmla="*/ 21 h 41"/>
                <a:gd name="T80" fmla="*/ 12 w 37"/>
                <a:gd name="T81" fmla="*/ 17 h 41"/>
                <a:gd name="T82" fmla="*/ 10 w 37"/>
                <a:gd name="T83" fmla="*/ 11 h 41"/>
                <a:gd name="T84" fmla="*/ 10 w 37"/>
                <a:gd name="T85" fmla="*/ 11 h 41"/>
                <a:gd name="T86" fmla="*/ 7 w 37"/>
                <a:gd name="T87" fmla="*/ 10 h 41"/>
                <a:gd name="T88" fmla="*/ 5 w 37"/>
                <a:gd name="T89" fmla="*/ 8 h 41"/>
                <a:gd name="T90" fmla="*/ 4 w 37"/>
                <a:gd name="T91" fmla="*/ 6 h 41"/>
                <a:gd name="T92" fmla="*/ 3 w 37"/>
                <a:gd name="T93" fmla="*/ 4 h 41"/>
                <a:gd name="T94" fmla="*/ 3 w 37"/>
                <a:gd name="T95" fmla="*/ 4 h 41"/>
                <a:gd name="T96" fmla="*/ 1 w 37"/>
                <a:gd name="T97" fmla="*/ 4 h 41"/>
                <a:gd name="T98" fmla="*/ 0 w 37"/>
                <a:gd name="T99" fmla="*/ 3 h 41"/>
                <a:gd name="T100" fmla="*/ 0 w 37"/>
                <a:gd name="T101" fmla="*/ 1 h 41"/>
                <a:gd name="T102" fmla="*/ 2 w 37"/>
                <a:gd name="T103" fmla="*/ 0 h 41"/>
                <a:gd name="T104" fmla="*/ 4 w 37"/>
                <a:gd name="T105" fmla="*/ 0 h 41"/>
                <a:gd name="T106" fmla="*/ 10 w 37"/>
                <a:gd name="T107" fmla="*/ 0 h 41"/>
                <a:gd name="T108" fmla="*/ 11 w 37"/>
                <a:gd name="T109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41">
                  <a:moveTo>
                    <a:pt x="11" y="1"/>
                  </a:moveTo>
                  <a:lnTo>
                    <a:pt x="12" y="1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4" y="21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4" y="31"/>
                  </a:lnTo>
                  <a:lnTo>
                    <a:pt x="32" y="33"/>
                  </a:lnTo>
                  <a:lnTo>
                    <a:pt x="33" y="35"/>
                  </a:lnTo>
                  <a:lnTo>
                    <a:pt x="32" y="35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28" y="38"/>
                  </a:lnTo>
                  <a:lnTo>
                    <a:pt x="27" y="40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2" y="36"/>
                  </a:lnTo>
                  <a:lnTo>
                    <a:pt x="21" y="35"/>
                  </a:lnTo>
                  <a:lnTo>
                    <a:pt x="19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6" y="25"/>
                  </a:lnTo>
                  <a:lnTo>
                    <a:pt x="14" y="24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2" y="17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0"/>
                  </a:lnTo>
                  <a:lnTo>
                    <a:pt x="5" y="8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8" name="Freeform 681">
              <a:extLst>
                <a:ext uri="{FF2B5EF4-FFF2-40B4-BE49-F238E27FC236}">
                  <a16:creationId xmlns:a16="http://schemas.microsoft.com/office/drawing/2014/main" id="{31FD3616-A1F1-4E55-81F6-12513FDAF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4968" y="9330837"/>
              <a:ext cx="10991" cy="16488"/>
            </a:xfrm>
            <a:custGeom>
              <a:avLst/>
              <a:gdLst>
                <a:gd name="T0" fmla="*/ 3 w 11"/>
                <a:gd name="T1" fmla="*/ 0 h 12"/>
                <a:gd name="T2" fmla="*/ 5 w 11"/>
                <a:gd name="T3" fmla="*/ 0 h 12"/>
                <a:gd name="T4" fmla="*/ 6 w 11"/>
                <a:gd name="T5" fmla="*/ 0 h 12"/>
                <a:gd name="T6" fmla="*/ 9 w 11"/>
                <a:gd name="T7" fmla="*/ 3 h 12"/>
                <a:gd name="T8" fmla="*/ 9 w 11"/>
                <a:gd name="T9" fmla="*/ 4 h 12"/>
                <a:gd name="T10" fmla="*/ 10 w 11"/>
                <a:gd name="T11" fmla="*/ 6 h 12"/>
                <a:gd name="T12" fmla="*/ 8 w 11"/>
                <a:gd name="T13" fmla="*/ 9 h 12"/>
                <a:gd name="T14" fmla="*/ 8 w 11"/>
                <a:gd name="T15" fmla="*/ 9 h 12"/>
                <a:gd name="T16" fmla="*/ 6 w 11"/>
                <a:gd name="T17" fmla="*/ 11 h 12"/>
                <a:gd name="T18" fmla="*/ 2 w 11"/>
                <a:gd name="T19" fmla="*/ 8 h 12"/>
                <a:gd name="T20" fmla="*/ 1 w 11"/>
                <a:gd name="T21" fmla="*/ 6 h 12"/>
                <a:gd name="T22" fmla="*/ 0 w 11"/>
                <a:gd name="T23" fmla="*/ 4 h 12"/>
                <a:gd name="T24" fmla="*/ 2 w 11"/>
                <a:gd name="T25" fmla="*/ 0 h 12"/>
                <a:gd name="T26" fmla="*/ 3 w 11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9" y="4"/>
                  </a:lnTo>
                  <a:lnTo>
                    <a:pt x="10" y="6"/>
                  </a:lnTo>
                  <a:lnTo>
                    <a:pt x="8" y="9"/>
                  </a:lnTo>
                  <a:lnTo>
                    <a:pt x="8" y="9"/>
                  </a:lnTo>
                  <a:lnTo>
                    <a:pt x="6" y="11"/>
                  </a:lnTo>
                  <a:lnTo>
                    <a:pt x="2" y="8"/>
                  </a:lnTo>
                  <a:lnTo>
                    <a:pt x="1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9" name="Freeform 682">
              <a:extLst>
                <a:ext uri="{FF2B5EF4-FFF2-40B4-BE49-F238E27FC236}">
                  <a16:creationId xmlns:a16="http://schemas.microsoft.com/office/drawing/2014/main" id="{EFD567F8-56DD-4BAA-AE2A-2A4FF0202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4523" y="9319846"/>
              <a:ext cx="5494" cy="10991"/>
            </a:xfrm>
            <a:custGeom>
              <a:avLst/>
              <a:gdLst>
                <a:gd name="T0" fmla="*/ 5 w 6"/>
                <a:gd name="T1" fmla="*/ 4 h 7"/>
                <a:gd name="T2" fmla="*/ 5 w 6"/>
                <a:gd name="T3" fmla="*/ 6 h 7"/>
                <a:gd name="T4" fmla="*/ 0 w 6"/>
                <a:gd name="T5" fmla="*/ 3 h 7"/>
                <a:gd name="T6" fmla="*/ 0 w 6"/>
                <a:gd name="T7" fmla="*/ 2 h 7"/>
                <a:gd name="T8" fmla="*/ 0 w 6"/>
                <a:gd name="T9" fmla="*/ 0 h 7"/>
                <a:gd name="T10" fmla="*/ 1 w 6"/>
                <a:gd name="T11" fmla="*/ 0 h 7"/>
                <a:gd name="T12" fmla="*/ 3 w 6"/>
                <a:gd name="T13" fmla="*/ 2 h 7"/>
                <a:gd name="T14" fmla="*/ 5 w 6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5" y="4"/>
                  </a:moveTo>
                  <a:lnTo>
                    <a:pt x="5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0" name="Freeform 683">
              <a:extLst>
                <a:ext uri="{FF2B5EF4-FFF2-40B4-BE49-F238E27FC236}">
                  <a16:creationId xmlns:a16="http://schemas.microsoft.com/office/drawing/2014/main" id="{FB2B46F4-F6AB-4785-A810-DA3E72E6C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2891" y="9314353"/>
              <a:ext cx="16488" cy="21981"/>
            </a:xfrm>
            <a:custGeom>
              <a:avLst/>
              <a:gdLst>
                <a:gd name="T0" fmla="*/ 9 w 12"/>
                <a:gd name="T1" fmla="*/ 13 h 17"/>
                <a:gd name="T2" fmla="*/ 8 w 12"/>
                <a:gd name="T3" fmla="*/ 15 h 17"/>
                <a:gd name="T4" fmla="*/ 8 w 12"/>
                <a:gd name="T5" fmla="*/ 14 h 17"/>
                <a:gd name="T6" fmla="*/ 6 w 12"/>
                <a:gd name="T7" fmla="*/ 14 h 17"/>
                <a:gd name="T8" fmla="*/ 4 w 12"/>
                <a:gd name="T9" fmla="*/ 16 h 17"/>
                <a:gd name="T10" fmla="*/ 0 w 12"/>
                <a:gd name="T11" fmla="*/ 14 h 17"/>
                <a:gd name="T12" fmla="*/ 0 w 12"/>
                <a:gd name="T13" fmla="*/ 12 h 17"/>
                <a:gd name="T14" fmla="*/ 2 w 12"/>
                <a:gd name="T15" fmla="*/ 8 h 17"/>
                <a:gd name="T16" fmla="*/ 2 w 12"/>
                <a:gd name="T17" fmla="*/ 3 h 17"/>
                <a:gd name="T18" fmla="*/ 3 w 12"/>
                <a:gd name="T19" fmla="*/ 1 h 17"/>
                <a:gd name="T20" fmla="*/ 4 w 12"/>
                <a:gd name="T21" fmla="*/ 0 h 17"/>
                <a:gd name="T22" fmla="*/ 5 w 12"/>
                <a:gd name="T23" fmla="*/ 0 h 17"/>
                <a:gd name="T24" fmla="*/ 8 w 12"/>
                <a:gd name="T25" fmla="*/ 3 h 17"/>
                <a:gd name="T26" fmla="*/ 9 w 12"/>
                <a:gd name="T27" fmla="*/ 4 h 17"/>
                <a:gd name="T28" fmla="*/ 11 w 12"/>
                <a:gd name="T29" fmla="*/ 6 h 17"/>
                <a:gd name="T30" fmla="*/ 11 w 12"/>
                <a:gd name="T31" fmla="*/ 10 h 17"/>
                <a:gd name="T32" fmla="*/ 11 w 12"/>
                <a:gd name="T33" fmla="*/ 12 h 17"/>
                <a:gd name="T34" fmla="*/ 9 w 12"/>
                <a:gd name="T3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7">
                  <a:moveTo>
                    <a:pt x="9" y="13"/>
                  </a:moveTo>
                  <a:lnTo>
                    <a:pt x="8" y="15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2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9" y="4"/>
                  </a:lnTo>
                  <a:lnTo>
                    <a:pt x="11" y="6"/>
                  </a:lnTo>
                  <a:lnTo>
                    <a:pt x="11" y="10"/>
                  </a:lnTo>
                  <a:lnTo>
                    <a:pt x="11" y="12"/>
                  </a:lnTo>
                  <a:lnTo>
                    <a:pt x="9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1" name="Freeform 684">
              <a:extLst>
                <a:ext uri="{FF2B5EF4-FFF2-40B4-BE49-F238E27FC236}">
                  <a16:creationId xmlns:a16="http://schemas.microsoft.com/office/drawing/2014/main" id="{B2FA2549-9EBB-43A7-BF99-6F85FE7C8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0465" y="9303362"/>
              <a:ext cx="10991" cy="10991"/>
            </a:xfrm>
            <a:custGeom>
              <a:avLst/>
              <a:gdLst>
                <a:gd name="T0" fmla="*/ 6 w 7"/>
                <a:gd name="T1" fmla="*/ 5 h 7"/>
                <a:gd name="T2" fmla="*/ 6 w 7"/>
                <a:gd name="T3" fmla="*/ 6 h 7"/>
                <a:gd name="T4" fmla="*/ 0 w 7"/>
                <a:gd name="T5" fmla="*/ 2 h 7"/>
                <a:gd name="T6" fmla="*/ 0 w 7"/>
                <a:gd name="T7" fmla="*/ 1 h 7"/>
                <a:gd name="T8" fmla="*/ 0 w 7"/>
                <a:gd name="T9" fmla="*/ 0 h 7"/>
                <a:gd name="T10" fmla="*/ 0 w 7"/>
                <a:gd name="T11" fmla="*/ 0 h 7"/>
                <a:gd name="T12" fmla="*/ 6 w 7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lnTo>
                    <a:pt x="6" y="6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2" name="Freeform 685">
              <a:extLst>
                <a:ext uri="{FF2B5EF4-FFF2-40B4-BE49-F238E27FC236}">
                  <a16:creationId xmlns:a16="http://schemas.microsoft.com/office/drawing/2014/main" id="{6F17CFAF-7486-4159-8ECC-8A2EE2E0E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0465" y="9275885"/>
              <a:ext cx="10991" cy="16488"/>
            </a:xfrm>
            <a:custGeom>
              <a:avLst/>
              <a:gdLst>
                <a:gd name="T0" fmla="*/ 6 w 8"/>
                <a:gd name="T1" fmla="*/ 1 h 12"/>
                <a:gd name="T2" fmla="*/ 7 w 8"/>
                <a:gd name="T3" fmla="*/ 1 h 12"/>
                <a:gd name="T4" fmla="*/ 6 w 8"/>
                <a:gd name="T5" fmla="*/ 1 h 12"/>
                <a:gd name="T6" fmla="*/ 5 w 8"/>
                <a:gd name="T7" fmla="*/ 2 h 12"/>
                <a:gd name="T8" fmla="*/ 4 w 8"/>
                <a:gd name="T9" fmla="*/ 4 h 12"/>
                <a:gd name="T10" fmla="*/ 6 w 8"/>
                <a:gd name="T11" fmla="*/ 8 h 12"/>
                <a:gd name="T12" fmla="*/ 5 w 8"/>
                <a:gd name="T13" fmla="*/ 11 h 12"/>
                <a:gd name="T14" fmla="*/ 3 w 8"/>
                <a:gd name="T15" fmla="*/ 11 h 12"/>
                <a:gd name="T16" fmla="*/ 2 w 8"/>
                <a:gd name="T17" fmla="*/ 11 h 12"/>
                <a:gd name="T18" fmla="*/ 3 w 8"/>
                <a:gd name="T19" fmla="*/ 10 h 12"/>
                <a:gd name="T20" fmla="*/ 3 w 8"/>
                <a:gd name="T21" fmla="*/ 9 h 12"/>
                <a:gd name="T22" fmla="*/ 3 w 8"/>
                <a:gd name="T23" fmla="*/ 7 h 12"/>
                <a:gd name="T24" fmla="*/ 2 w 8"/>
                <a:gd name="T25" fmla="*/ 6 h 12"/>
                <a:gd name="T26" fmla="*/ 1 w 8"/>
                <a:gd name="T27" fmla="*/ 3 h 12"/>
                <a:gd name="T28" fmla="*/ 0 w 8"/>
                <a:gd name="T29" fmla="*/ 2 h 12"/>
                <a:gd name="T30" fmla="*/ 1 w 8"/>
                <a:gd name="T31" fmla="*/ 0 h 12"/>
                <a:gd name="T32" fmla="*/ 4 w 8"/>
                <a:gd name="T33" fmla="*/ 0 h 12"/>
                <a:gd name="T34" fmla="*/ 6 w 8"/>
                <a:gd name="T3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2">
                  <a:moveTo>
                    <a:pt x="6" y="1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6" y="8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2" y="6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3" name="Freeform 686">
              <a:extLst>
                <a:ext uri="{FF2B5EF4-FFF2-40B4-BE49-F238E27FC236}">
                  <a16:creationId xmlns:a16="http://schemas.microsoft.com/office/drawing/2014/main" id="{B12CBC99-2062-475C-AA9D-96C14F537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3532" y="9133010"/>
              <a:ext cx="164856" cy="236295"/>
            </a:xfrm>
            <a:custGeom>
              <a:avLst/>
              <a:gdLst>
                <a:gd name="T0" fmla="*/ 58 w 133"/>
                <a:gd name="T1" fmla="*/ 9 h 190"/>
                <a:gd name="T2" fmla="*/ 69 w 133"/>
                <a:gd name="T3" fmla="*/ 8 h 190"/>
                <a:gd name="T4" fmla="*/ 76 w 133"/>
                <a:gd name="T5" fmla="*/ 7 h 190"/>
                <a:gd name="T6" fmla="*/ 72 w 133"/>
                <a:gd name="T7" fmla="*/ 18 h 190"/>
                <a:gd name="T8" fmla="*/ 74 w 133"/>
                <a:gd name="T9" fmla="*/ 38 h 190"/>
                <a:gd name="T10" fmla="*/ 79 w 133"/>
                <a:gd name="T11" fmla="*/ 44 h 190"/>
                <a:gd name="T12" fmla="*/ 82 w 133"/>
                <a:gd name="T13" fmla="*/ 50 h 190"/>
                <a:gd name="T14" fmla="*/ 74 w 133"/>
                <a:gd name="T15" fmla="*/ 72 h 190"/>
                <a:gd name="T16" fmla="*/ 58 w 133"/>
                <a:gd name="T17" fmla="*/ 82 h 190"/>
                <a:gd name="T18" fmla="*/ 55 w 133"/>
                <a:gd name="T19" fmla="*/ 91 h 190"/>
                <a:gd name="T20" fmla="*/ 50 w 133"/>
                <a:gd name="T21" fmla="*/ 101 h 190"/>
                <a:gd name="T22" fmla="*/ 50 w 133"/>
                <a:gd name="T23" fmla="*/ 107 h 190"/>
                <a:gd name="T24" fmla="*/ 58 w 133"/>
                <a:gd name="T25" fmla="*/ 122 h 190"/>
                <a:gd name="T26" fmla="*/ 59 w 133"/>
                <a:gd name="T27" fmla="*/ 138 h 190"/>
                <a:gd name="T28" fmla="*/ 64 w 133"/>
                <a:gd name="T29" fmla="*/ 144 h 190"/>
                <a:gd name="T30" fmla="*/ 74 w 133"/>
                <a:gd name="T31" fmla="*/ 146 h 190"/>
                <a:gd name="T32" fmla="*/ 73 w 133"/>
                <a:gd name="T33" fmla="*/ 140 h 190"/>
                <a:gd name="T34" fmla="*/ 82 w 133"/>
                <a:gd name="T35" fmla="*/ 135 h 190"/>
                <a:gd name="T36" fmla="*/ 96 w 133"/>
                <a:gd name="T37" fmla="*/ 139 h 190"/>
                <a:gd name="T38" fmla="*/ 99 w 133"/>
                <a:gd name="T39" fmla="*/ 149 h 190"/>
                <a:gd name="T40" fmla="*/ 107 w 133"/>
                <a:gd name="T41" fmla="*/ 150 h 190"/>
                <a:gd name="T42" fmla="*/ 107 w 133"/>
                <a:gd name="T43" fmla="*/ 143 h 190"/>
                <a:gd name="T44" fmla="*/ 118 w 133"/>
                <a:gd name="T45" fmla="*/ 148 h 190"/>
                <a:gd name="T46" fmla="*/ 122 w 133"/>
                <a:gd name="T47" fmla="*/ 154 h 190"/>
                <a:gd name="T48" fmla="*/ 119 w 133"/>
                <a:gd name="T49" fmla="*/ 162 h 190"/>
                <a:gd name="T50" fmla="*/ 121 w 133"/>
                <a:gd name="T51" fmla="*/ 172 h 190"/>
                <a:gd name="T52" fmla="*/ 130 w 133"/>
                <a:gd name="T53" fmla="*/ 175 h 190"/>
                <a:gd name="T54" fmla="*/ 126 w 133"/>
                <a:gd name="T55" fmla="*/ 188 h 190"/>
                <a:gd name="T56" fmla="*/ 125 w 133"/>
                <a:gd name="T57" fmla="*/ 177 h 190"/>
                <a:gd name="T58" fmla="*/ 116 w 133"/>
                <a:gd name="T59" fmla="*/ 179 h 190"/>
                <a:gd name="T60" fmla="*/ 106 w 133"/>
                <a:gd name="T61" fmla="*/ 169 h 190"/>
                <a:gd name="T62" fmla="*/ 94 w 133"/>
                <a:gd name="T63" fmla="*/ 157 h 190"/>
                <a:gd name="T64" fmla="*/ 83 w 133"/>
                <a:gd name="T65" fmla="*/ 147 h 190"/>
                <a:gd name="T66" fmla="*/ 82 w 133"/>
                <a:gd name="T67" fmla="*/ 153 h 190"/>
                <a:gd name="T68" fmla="*/ 86 w 133"/>
                <a:gd name="T69" fmla="*/ 160 h 190"/>
                <a:gd name="T70" fmla="*/ 83 w 133"/>
                <a:gd name="T71" fmla="*/ 168 h 190"/>
                <a:gd name="T72" fmla="*/ 79 w 133"/>
                <a:gd name="T73" fmla="*/ 160 h 190"/>
                <a:gd name="T74" fmla="*/ 59 w 133"/>
                <a:gd name="T75" fmla="*/ 146 h 190"/>
                <a:gd name="T76" fmla="*/ 50 w 133"/>
                <a:gd name="T77" fmla="*/ 151 h 190"/>
                <a:gd name="T78" fmla="*/ 40 w 133"/>
                <a:gd name="T79" fmla="*/ 155 h 190"/>
                <a:gd name="T80" fmla="*/ 29 w 133"/>
                <a:gd name="T81" fmla="*/ 148 h 190"/>
                <a:gd name="T82" fmla="*/ 26 w 133"/>
                <a:gd name="T83" fmla="*/ 137 h 190"/>
                <a:gd name="T84" fmla="*/ 35 w 133"/>
                <a:gd name="T85" fmla="*/ 125 h 190"/>
                <a:gd name="T86" fmla="*/ 26 w 133"/>
                <a:gd name="T87" fmla="*/ 119 h 190"/>
                <a:gd name="T88" fmla="*/ 25 w 133"/>
                <a:gd name="T89" fmla="*/ 130 h 190"/>
                <a:gd name="T90" fmla="*/ 18 w 133"/>
                <a:gd name="T91" fmla="*/ 130 h 190"/>
                <a:gd name="T92" fmla="*/ 13 w 133"/>
                <a:gd name="T93" fmla="*/ 120 h 190"/>
                <a:gd name="T94" fmla="*/ 7 w 133"/>
                <a:gd name="T95" fmla="*/ 110 h 190"/>
                <a:gd name="T96" fmla="*/ 3 w 133"/>
                <a:gd name="T97" fmla="*/ 88 h 190"/>
                <a:gd name="T98" fmla="*/ 0 w 133"/>
                <a:gd name="T99" fmla="*/ 82 h 190"/>
                <a:gd name="T100" fmla="*/ 1 w 133"/>
                <a:gd name="T101" fmla="*/ 72 h 190"/>
                <a:gd name="T102" fmla="*/ 7 w 133"/>
                <a:gd name="T103" fmla="*/ 77 h 190"/>
                <a:gd name="T104" fmla="*/ 17 w 133"/>
                <a:gd name="T105" fmla="*/ 81 h 190"/>
                <a:gd name="T106" fmla="*/ 17 w 133"/>
                <a:gd name="T107" fmla="*/ 70 h 190"/>
                <a:gd name="T108" fmla="*/ 19 w 133"/>
                <a:gd name="T109" fmla="*/ 53 h 190"/>
                <a:gd name="T110" fmla="*/ 20 w 133"/>
                <a:gd name="T111" fmla="*/ 38 h 190"/>
                <a:gd name="T112" fmla="*/ 23 w 133"/>
                <a:gd name="T113" fmla="*/ 12 h 190"/>
                <a:gd name="T114" fmla="*/ 31 w 133"/>
                <a:gd name="T115" fmla="*/ 1 h 190"/>
                <a:gd name="T116" fmla="*/ 40 w 133"/>
                <a:gd name="T11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90">
                  <a:moveTo>
                    <a:pt x="40" y="0"/>
                  </a:moveTo>
                  <a:lnTo>
                    <a:pt x="45" y="2"/>
                  </a:lnTo>
                  <a:lnTo>
                    <a:pt x="55" y="8"/>
                  </a:lnTo>
                  <a:lnTo>
                    <a:pt x="58" y="9"/>
                  </a:lnTo>
                  <a:lnTo>
                    <a:pt x="63" y="11"/>
                  </a:lnTo>
                  <a:lnTo>
                    <a:pt x="66" y="11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72" y="4"/>
                  </a:lnTo>
                  <a:lnTo>
                    <a:pt x="74" y="4"/>
                  </a:lnTo>
                  <a:lnTo>
                    <a:pt x="75" y="6"/>
                  </a:lnTo>
                  <a:lnTo>
                    <a:pt x="76" y="7"/>
                  </a:lnTo>
                  <a:lnTo>
                    <a:pt x="77" y="10"/>
                  </a:lnTo>
                  <a:lnTo>
                    <a:pt x="76" y="12"/>
                  </a:lnTo>
                  <a:lnTo>
                    <a:pt x="74" y="15"/>
                  </a:lnTo>
                  <a:lnTo>
                    <a:pt x="72" y="18"/>
                  </a:lnTo>
                  <a:lnTo>
                    <a:pt x="72" y="28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74" y="38"/>
                  </a:lnTo>
                  <a:lnTo>
                    <a:pt x="75" y="39"/>
                  </a:lnTo>
                  <a:lnTo>
                    <a:pt x="78" y="40"/>
                  </a:lnTo>
                  <a:lnTo>
                    <a:pt x="79" y="42"/>
                  </a:lnTo>
                  <a:lnTo>
                    <a:pt x="79" y="44"/>
                  </a:lnTo>
                  <a:lnTo>
                    <a:pt x="80" y="46"/>
                  </a:lnTo>
                  <a:lnTo>
                    <a:pt x="81" y="47"/>
                  </a:lnTo>
                  <a:lnTo>
                    <a:pt x="83" y="47"/>
                  </a:lnTo>
                  <a:lnTo>
                    <a:pt x="82" y="50"/>
                  </a:lnTo>
                  <a:lnTo>
                    <a:pt x="81" y="51"/>
                  </a:lnTo>
                  <a:lnTo>
                    <a:pt x="80" y="57"/>
                  </a:lnTo>
                  <a:lnTo>
                    <a:pt x="74" y="69"/>
                  </a:lnTo>
                  <a:lnTo>
                    <a:pt x="74" y="72"/>
                  </a:lnTo>
                  <a:lnTo>
                    <a:pt x="71" y="77"/>
                  </a:lnTo>
                  <a:lnTo>
                    <a:pt x="66" y="78"/>
                  </a:lnTo>
                  <a:lnTo>
                    <a:pt x="61" y="80"/>
                  </a:lnTo>
                  <a:lnTo>
                    <a:pt x="58" y="82"/>
                  </a:lnTo>
                  <a:lnTo>
                    <a:pt x="55" y="85"/>
                  </a:lnTo>
                  <a:lnTo>
                    <a:pt x="54" y="88"/>
                  </a:lnTo>
                  <a:lnTo>
                    <a:pt x="55" y="90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5" y="94"/>
                  </a:lnTo>
                  <a:lnTo>
                    <a:pt x="51" y="98"/>
                  </a:lnTo>
                  <a:lnTo>
                    <a:pt x="50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49" y="105"/>
                  </a:lnTo>
                  <a:lnTo>
                    <a:pt x="50" y="107"/>
                  </a:lnTo>
                  <a:lnTo>
                    <a:pt x="53" y="114"/>
                  </a:lnTo>
                  <a:lnTo>
                    <a:pt x="57" y="121"/>
                  </a:lnTo>
                  <a:lnTo>
                    <a:pt x="58" y="121"/>
                  </a:lnTo>
                  <a:lnTo>
                    <a:pt x="58" y="122"/>
                  </a:lnTo>
                  <a:lnTo>
                    <a:pt x="56" y="124"/>
                  </a:lnTo>
                  <a:lnTo>
                    <a:pt x="56" y="127"/>
                  </a:lnTo>
                  <a:lnTo>
                    <a:pt x="56" y="130"/>
                  </a:lnTo>
                  <a:lnTo>
                    <a:pt x="59" y="138"/>
                  </a:lnTo>
                  <a:lnTo>
                    <a:pt x="60" y="140"/>
                  </a:lnTo>
                  <a:lnTo>
                    <a:pt x="61" y="142"/>
                  </a:lnTo>
                  <a:lnTo>
                    <a:pt x="63" y="143"/>
                  </a:lnTo>
                  <a:lnTo>
                    <a:pt x="64" y="144"/>
                  </a:lnTo>
                  <a:lnTo>
                    <a:pt x="69" y="146"/>
                  </a:lnTo>
                  <a:lnTo>
                    <a:pt x="72" y="147"/>
                  </a:lnTo>
                  <a:lnTo>
                    <a:pt x="74" y="147"/>
                  </a:lnTo>
                  <a:lnTo>
                    <a:pt x="74" y="146"/>
                  </a:lnTo>
                  <a:lnTo>
                    <a:pt x="76" y="145"/>
                  </a:lnTo>
                  <a:lnTo>
                    <a:pt x="75" y="143"/>
                  </a:lnTo>
                  <a:lnTo>
                    <a:pt x="74" y="142"/>
                  </a:lnTo>
                  <a:lnTo>
                    <a:pt x="73" y="140"/>
                  </a:lnTo>
                  <a:lnTo>
                    <a:pt x="74" y="140"/>
                  </a:lnTo>
                  <a:lnTo>
                    <a:pt x="75" y="139"/>
                  </a:lnTo>
                  <a:lnTo>
                    <a:pt x="79" y="137"/>
                  </a:lnTo>
                  <a:lnTo>
                    <a:pt x="82" y="135"/>
                  </a:lnTo>
                  <a:lnTo>
                    <a:pt x="86" y="135"/>
                  </a:lnTo>
                  <a:lnTo>
                    <a:pt x="90" y="136"/>
                  </a:lnTo>
                  <a:lnTo>
                    <a:pt x="93" y="137"/>
                  </a:lnTo>
                  <a:lnTo>
                    <a:pt x="96" y="139"/>
                  </a:lnTo>
                  <a:lnTo>
                    <a:pt x="98" y="143"/>
                  </a:lnTo>
                  <a:lnTo>
                    <a:pt x="99" y="146"/>
                  </a:lnTo>
                  <a:lnTo>
                    <a:pt x="99" y="148"/>
                  </a:lnTo>
                  <a:lnTo>
                    <a:pt x="99" y="149"/>
                  </a:lnTo>
                  <a:lnTo>
                    <a:pt x="99" y="151"/>
                  </a:lnTo>
                  <a:lnTo>
                    <a:pt x="101" y="153"/>
                  </a:lnTo>
                  <a:lnTo>
                    <a:pt x="104" y="153"/>
                  </a:lnTo>
                  <a:lnTo>
                    <a:pt x="107" y="150"/>
                  </a:lnTo>
                  <a:lnTo>
                    <a:pt x="107" y="147"/>
                  </a:lnTo>
                  <a:lnTo>
                    <a:pt x="105" y="146"/>
                  </a:lnTo>
                  <a:lnTo>
                    <a:pt x="106" y="144"/>
                  </a:lnTo>
                  <a:lnTo>
                    <a:pt x="107" y="143"/>
                  </a:lnTo>
                  <a:lnTo>
                    <a:pt x="109" y="144"/>
                  </a:lnTo>
                  <a:lnTo>
                    <a:pt x="110" y="146"/>
                  </a:lnTo>
                  <a:lnTo>
                    <a:pt x="116" y="148"/>
                  </a:lnTo>
                  <a:lnTo>
                    <a:pt x="118" y="148"/>
                  </a:lnTo>
                  <a:lnTo>
                    <a:pt x="119" y="148"/>
                  </a:lnTo>
                  <a:lnTo>
                    <a:pt x="122" y="150"/>
                  </a:lnTo>
                  <a:lnTo>
                    <a:pt x="123" y="151"/>
                  </a:lnTo>
                  <a:lnTo>
                    <a:pt x="122" y="154"/>
                  </a:lnTo>
                  <a:lnTo>
                    <a:pt x="116" y="154"/>
                  </a:lnTo>
                  <a:lnTo>
                    <a:pt x="114" y="156"/>
                  </a:lnTo>
                  <a:lnTo>
                    <a:pt x="116" y="159"/>
                  </a:lnTo>
                  <a:lnTo>
                    <a:pt x="119" y="162"/>
                  </a:lnTo>
                  <a:lnTo>
                    <a:pt x="121" y="165"/>
                  </a:lnTo>
                  <a:lnTo>
                    <a:pt x="122" y="168"/>
                  </a:lnTo>
                  <a:lnTo>
                    <a:pt x="122" y="170"/>
                  </a:lnTo>
                  <a:lnTo>
                    <a:pt x="121" y="172"/>
                  </a:lnTo>
                  <a:lnTo>
                    <a:pt x="124" y="172"/>
                  </a:lnTo>
                  <a:lnTo>
                    <a:pt x="126" y="172"/>
                  </a:lnTo>
                  <a:lnTo>
                    <a:pt x="130" y="175"/>
                  </a:lnTo>
                  <a:lnTo>
                    <a:pt x="130" y="175"/>
                  </a:lnTo>
                  <a:lnTo>
                    <a:pt x="132" y="175"/>
                  </a:lnTo>
                  <a:lnTo>
                    <a:pt x="132" y="182"/>
                  </a:lnTo>
                  <a:lnTo>
                    <a:pt x="129" y="189"/>
                  </a:lnTo>
                  <a:lnTo>
                    <a:pt x="126" y="188"/>
                  </a:lnTo>
                  <a:lnTo>
                    <a:pt x="124" y="185"/>
                  </a:lnTo>
                  <a:lnTo>
                    <a:pt x="124" y="182"/>
                  </a:lnTo>
                  <a:lnTo>
                    <a:pt x="126" y="178"/>
                  </a:lnTo>
                  <a:lnTo>
                    <a:pt x="125" y="177"/>
                  </a:lnTo>
                  <a:lnTo>
                    <a:pt x="124" y="178"/>
                  </a:lnTo>
                  <a:lnTo>
                    <a:pt x="122" y="179"/>
                  </a:lnTo>
                  <a:lnTo>
                    <a:pt x="119" y="179"/>
                  </a:lnTo>
                  <a:lnTo>
                    <a:pt x="116" y="179"/>
                  </a:lnTo>
                  <a:lnTo>
                    <a:pt x="110" y="175"/>
                  </a:lnTo>
                  <a:lnTo>
                    <a:pt x="107" y="175"/>
                  </a:lnTo>
                  <a:lnTo>
                    <a:pt x="106" y="172"/>
                  </a:lnTo>
                  <a:lnTo>
                    <a:pt x="106" y="169"/>
                  </a:lnTo>
                  <a:lnTo>
                    <a:pt x="103" y="165"/>
                  </a:lnTo>
                  <a:lnTo>
                    <a:pt x="103" y="164"/>
                  </a:lnTo>
                  <a:lnTo>
                    <a:pt x="102" y="162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1" y="153"/>
                  </a:lnTo>
                  <a:lnTo>
                    <a:pt x="85" y="148"/>
                  </a:lnTo>
                  <a:lnTo>
                    <a:pt x="83" y="147"/>
                  </a:lnTo>
                  <a:lnTo>
                    <a:pt x="82" y="147"/>
                  </a:lnTo>
                  <a:lnTo>
                    <a:pt x="81" y="148"/>
                  </a:lnTo>
                  <a:lnTo>
                    <a:pt x="82" y="151"/>
                  </a:lnTo>
                  <a:lnTo>
                    <a:pt x="82" y="153"/>
                  </a:lnTo>
                  <a:lnTo>
                    <a:pt x="82" y="154"/>
                  </a:lnTo>
                  <a:lnTo>
                    <a:pt x="83" y="155"/>
                  </a:lnTo>
                  <a:lnTo>
                    <a:pt x="85" y="159"/>
                  </a:lnTo>
                  <a:lnTo>
                    <a:pt x="86" y="160"/>
                  </a:lnTo>
                  <a:lnTo>
                    <a:pt x="87" y="164"/>
                  </a:lnTo>
                  <a:lnTo>
                    <a:pt x="88" y="168"/>
                  </a:lnTo>
                  <a:lnTo>
                    <a:pt x="85" y="170"/>
                  </a:lnTo>
                  <a:lnTo>
                    <a:pt x="83" y="168"/>
                  </a:lnTo>
                  <a:lnTo>
                    <a:pt x="83" y="166"/>
                  </a:lnTo>
                  <a:lnTo>
                    <a:pt x="82" y="165"/>
                  </a:lnTo>
                  <a:lnTo>
                    <a:pt x="80" y="160"/>
                  </a:lnTo>
                  <a:lnTo>
                    <a:pt x="79" y="160"/>
                  </a:lnTo>
                  <a:lnTo>
                    <a:pt x="74" y="155"/>
                  </a:lnTo>
                  <a:lnTo>
                    <a:pt x="69" y="151"/>
                  </a:lnTo>
                  <a:lnTo>
                    <a:pt x="61" y="147"/>
                  </a:lnTo>
                  <a:lnTo>
                    <a:pt x="59" y="146"/>
                  </a:lnTo>
                  <a:lnTo>
                    <a:pt x="58" y="147"/>
                  </a:lnTo>
                  <a:lnTo>
                    <a:pt x="56" y="148"/>
                  </a:lnTo>
                  <a:lnTo>
                    <a:pt x="52" y="150"/>
                  </a:lnTo>
                  <a:lnTo>
                    <a:pt x="50" y="151"/>
                  </a:lnTo>
                  <a:lnTo>
                    <a:pt x="50" y="154"/>
                  </a:lnTo>
                  <a:lnTo>
                    <a:pt x="47" y="155"/>
                  </a:lnTo>
                  <a:lnTo>
                    <a:pt x="43" y="156"/>
                  </a:lnTo>
                  <a:lnTo>
                    <a:pt x="40" y="155"/>
                  </a:lnTo>
                  <a:lnTo>
                    <a:pt x="37" y="153"/>
                  </a:lnTo>
                  <a:lnTo>
                    <a:pt x="35" y="153"/>
                  </a:lnTo>
                  <a:lnTo>
                    <a:pt x="32" y="148"/>
                  </a:lnTo>
                  <a:lnTo>
                    <a:pt x="29" y="148"/>
                  </a:lnTo>
                  <a:lnTo>
                    <a:pt x="26" y="151"/>
                  </a:lnTo>
                  <a:lnTo>
                    <a:pt x="25" y="145"/>
                  </a:lnTo>
                  <a:lnTo>
                    <a:pt x="25" y="139"/>
                  </a:lnTo>
                  <a:lnTo>
                    <a:pt x="26" y="137"/>
                  </a:lnTo>
                  <a:lnTo>
                    <a:pt x="28" y="136"/>
                  </a:lnTo>
                  <a:lnTo>
                    <a:pt x="34" y="130"/>
                  </a:lnTo>
                  <a:lnTo>
                    <a:pt x="36" y="127"/>
                  </a:lnTo>
                  <a:lnTo>
                    <a:pt x="35" y="125"/>
                  </a:lnTo>
                  <a:lnTo>
                    <a:pt x="34" y="123"/>
                  </a:lnTo>
                  <a:lnTo>
                    <a:pt x="31" y="121"/>
                  </a:lnTo>
                  <a:lnTo>
                    <a:pt x="28" y="121"/>
                  </a:lnTo>
                  <a:lnTo>
                    <a:pt x="26" y="119"/>
                  </a:lnTo>
                  <a:lnTo>
                    <a:pt x="24" y="118"/>
                  </a:lnTo>
                  <a:lnTo>
                    <a:pt x="23" y="121"/>
                  </a:lnTo>
                  <a:lnTo>
                    <a:pt x="24" y="126"/>
                  </a:lnTo>
                  <a:lnTo>
                    <a:pt x="25" y="130"/>
                  </a:lnTo>
                  <a:lnTo>
                    <a:pt x="23" y="131"/>
                  </a:lnTo>
                  <a:lnTo>
                    <a:pt x="22" y="131"/>
                  </a:lnTo>
                  <a:lnTo>
                    <a:pt x="20" y="131"/>
                  </a:lnTo>
                  <a:lnTo>
                    <a:pt x="18" y="130"/>
                  </a:lnTo>
                  <a:lnTo>
                    <a:pt x="18" y="126"/>
                  </a:lnTo>
                  <a:lnTo>
                    <a:pt x="16" y="124"/>
                  </a:lnTo>
                  <a:lnTo>
                    <a:pt x="14" y="120"/>
                  </a:lnTo>
                  <a:lnTo>
                    <a:pt x="13" y="120"/>
                  </a:lnTo>
                  <a:lnTo>
                    <a:pt x="11" y="120"/>
                  </a:lnTo>
                  <a:lnTo>
                    <a:pt x="9" y="118"/>
                  </a:lnTo>
                  <a:lnTo>
                    <a:pt x="8" y="114"/>
                  </a:lnTo>
                  <a:lnTo>
                    <a:pt x="7" y="110"/>
                  </a:lnTo>
                  <a:lnTo>
                    <a:pt x="7" y="107"/>
                  </a:lnTo>
                  <a:lnTo>
                    <a:pt x="6" y="103"/>
                  </a:lnTo>
                  <a:lnTo>
                    <a:pt x="4" y="101"/>
                  </a:lnTo>
                  <a:lnTo>
                    <a:pt x="3" y="88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1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1" y="72"/>
                  </a:lnTo>
                  <a:lnTo>
                    <a:pt x="3" y="74"/>
                  </a:lnTo>
                  <a:lnTo>
                    <a:pt x="4" y="75"/>
                  </a:lnTo>
                  <a:lnTo>
                    <a:pt x="6" y="76"/>
                  </a:lnTo>
                  <a:lnTo>
                    <a:pt x="7" y="77"/>
                  </a:lnTo>
                  <a:lnTo>
                    <a:pt x="11" y="81"/>
                  </a:lnTo>
                  <a:lnTo>
                    <a:pt x="12" y="81"/>
                  </a:lnTo>
                  <a:lnTo>
                    <a:pt x="15" y="81"/>
                  </a:lnTo>
                  <a:lnTo>
                    <a:pt x="17" y="81"/>
                  </a:lnTo>
                  <a:lnTo>
                    <a:pt x="18" y="79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7" y="70"/>
                  </a:lnTo>
                  <a:lnTo>
                    <a:pt x="16" y="66"/>
                  </a:lnTo>
                  <a:lnTo>
                    <a:pt x="16" y="62"/>
                  </a:lnTo>
                  <a:lnTo>
                    <a:pt x="17" y="59"/>
                  </a:lnTo>
                  <a:lnTo>
                    <a:pt x="19" y="53"/>
                  </a:lnTo>
                  <a:lnTo>
                    <a:pt x="19" y="49"/>
                  </a:lnTo>
                  <a:lnTo>
                    <a:pt x="19" y="43"/>
                  </a:lnTo>
                  <a:lnTo>
                    <a:pt x="20" y="39"/>
                  </a:lnTo>
                  <a:lnTo>
                    <a:pt x="20" y="38"/>
                  </a:lnTo>
                  <a:lnTo>
                    <a:pt x="18" y="34"/>
                  </a:lnTo>
                  <a:lnTo>
                    <a:pt x="17" y="31"/>
                  </a:lnTo>
                  <a:lnTo>
                    <a:pt x="22" y="15"/>
                  </a:lnTo>
                  <a:lnTo>
                    <a:pt x="23" y="12"/>
                  </a:lnTo>
                  <a:lnTo>
                    <a:pt x="25" y="8"/>
                  </a:lnTo>
                  <a:lnTo>
                    <a:pt x="25" y="4"/>
                  </a:lnTo>
                  <a:lnTo>
                    <a:pt x="28" y="3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9" y="1"/>
                  </a:lnTo>
                  <a:lnTo>
                    <a:pt x="4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4" name="Freeform 687">
              <a:extLst>
                <a:ext uri="{FF2B5EF4-FFF2-40B4-BE49-F238E27FC236}">
                  <a16:creationId xmlns:a16="http://schemas.microsoft.com/office/drawing/2014/main" id="{7C1B3FCD-18A2-4B74-AA19-C6DFB9E4E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0465" y="9116526"/>
              <a:ext cx="5494" cy="10991"/>
            </a:xfrm>
            <a:custGeom>
              <a:avLst/>
              <a:gdLst>
                <a:gd name="T0" fmla="*/ 3 w 6"/>
                <a:gd name="T1" fmla="*/ 4 h 7"/>
                <a:gd name="T2" fmla="*/ 1 w 6"/>
                <a:gd name="T3" fmla="*/ 6 h 7"/>
                <a:gd name="T4" fmla="*/ 0 w 6"/>
                <a:gd name="T5" fmla="*/ 5 h 7"/>
                <a:gd name="T6" fmla="*/ 1 w 6"/>
                <a:gd name="T7" fmla="*/ 3 h 7"/>
                <a:gd name="T8" fmla="*/ 1 w 6"/>
                <a:gd name="T9" fmla="*/ 2 h 7"/>
                <a:gd name="T10" fmla="*/ 2 w 6"/>
                <a:gd name="T11" fmla="*/ 0 h 7"/>
                <a:gd name="T12" fmla="*/ 4 w 6"/>
                <a:gd name="T13" fmla="*/ 0 h 7"/>
                <a:gd name="T14" fmla="*/ 5 w 6"/>
                <a:gd name="T15" fmla="*/ 2 h 7"/>
                <a:gd name="T16" fmla="*/ 3 w 6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3" y="4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5" name="Freeform 688">
              <a:extLst>
                <a:ext uri="{FF2B5EF4-FFF2-40B4-BE49-F238E27FC236}">
                  <a16:creationId xmlns:a16="http://schemas.microsoft.com/office/drawing/2014/main" id="{637CD77B-C270-4D65-811E-37943992C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987" y="9111029"/>
              <a:ext cx="5497" cy="10991"/>
            </a:xfrm>
            <a:custGeom>
              <a:avLst/>
              <a:gdLst>
                <a:gd name="T0" fmla="*/ 3 w 4"/>
                <a:gd name="T1" fmla="*/ 4 h 7"/>
                <a:gd name="T2" fmla="*/ 2 w 4"/>
                <a:gd name="T3" fmla="*/ 6 h 7"/>
                <a:gd name="T4" fmla="*/ 1 w 4"/>
                <a:gd name="T5" fmla="*/ 5 h 7"/>
                <a:gd name="T6" fmla="*/ 0 w 4"/>
                <a:gd name="T7" fmla="*/ 3 h 7"/>
                <a:gd name="T8" fmla="*/ 0 w 4"/>
                <a:gd name="T9" fmla="*/ 2 h 7"/>
                <a:gd name="T10" fmla="*/ 2 w 4"/>
                <a:gd name="T11" fmla="*/ 0 h 7"/>
                <a:gd name="T12" fmla="*/ 2 w 4"/>
                <a:gd name="T13" fmla="*/ 2 h 7"/>
                <a:gd name="T14" fmla="*/ 3 w 4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lnTo>
                    <a:pt x="2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6" name="Freeform 689">
              <a:extLst>
                <a:ext uri="{FF2B5EF4-FFF2-40B4-BE49-F238E27FC236}">
                  <a16:creationId xmlns:a16="http://schemas.microsoft.com/office/drawing/2014/main" id="{85394521-BDC9-4FF0-915A-9E8E36A1E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3978" y="9105535"/>
              <a:ext cx="5497" cy="5494"/>
            </a:xfrm>
            <a:custGeom>
              <a:avLst/>
              <a:gdLst>
                <a:gd name="T0" fmla="*/ 4 w 5"/>
                <a:gd name="T1" fmla="*/ 1 h 4"/>
                <a:gd name="T2" fmla="*/ 4 w 5"/>
                <a:gd name="T3" fmla="*/ 3 h 4"/>
                <a:gd name="T4" fmla="*/ 2 w 5"/>
                <a:gd name="T5" fmla="*/ 3 h 4"/>
                <a:gd name="T6" fmla="*/ 0 w 5"/>
                <a:gd name="T7" fmla="*/ 1 h 4"/>
                <a:gd name="T8" fmla="*/ 0 w 5"/>
                <a:gd name="T9" fmla="*/ 1 h 4"/>
                <a:gd name="T10" fmla="*/ 0 w 5"/>
                <a:gd name="T11" fmla="*/ 0 h 4"/>
                <a:gd name="T12" fmla="*/ 0 w 5"/>
                <a:gd name="T13" fmla="*/ 0 h 4"/>
                <a:gd name="T14" fmla="*/ 4 w 5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lnTo>
                    <a:pt x="4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7" name="Freeform 690">
              <a:extLst>
                <a:ext uri="{FF2B5EF4-FFF2-40B4-BE49-F238E27FC236}">
                  <a16:creationId xmlns:a16="http://schemas.microsoft.com/office/drawing/2014/main" id="{EE8619E0-A2EE-4180-9B38-A7F2ED707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0465" y="9061574"/>
              <a:ext cx="5494" cy="5494"/>
            </a:xfrm>
            <a:custGeom>
              <a:avLst/>
              <a:gdLst>
                <a:gd name="T0" fmla="*/ 2 w 5"/>
                <a:gd name="T1" fmla="*/ 4 h 5"/>
                <a:gd name="T2" fmla="*/ 2 w 5"/>
                <a:gd name="T3" fmla="*/ 4 h 5"/>
                <a:gd name="T4" fmla="*/ 0 w 5"/>
                <a:gd name="T5" fmla="*/ 4 h 5"/>
                <a:gd name="T6" fmla="*/ 2 w 5"/>
                <a:gd name="T7" fmla="*/ 1 h 5"/>
                <a:gd name="T8" fmla="*/ 3 w 5"/>
                <a:gd name="T9" fmla="*/ 0 h 5"/>
                <a:gd name="T10" fmla="*/ 4 w 5"/>
                <a:gd name="T11" fmla="*/ 0 h 5"/>
                <a:gd name="T12" fmla="*/ 2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8" name="Freeform 691">
              <a:extLst>
                <a:ext uri="{FF2B5EF4-FFF2-40B4-BE49-F238E27FC236}">
                  <a16:creationId xmlns:a16="http://schemas.microsoft.com/office/drawing/2014/main" id="{B3620A0F-1713-4313-A1BD-DC58C4FEE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4968" y="9045086"/>
              <a:ext cx="5497" cy="5497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0 w 3"/>
                <a:gd name="T5" fmla="*/ 5 h 6"/>
                <a:gd name="T6" fmla="*/ 0 w 3"/>
                <a:gd name="T7" fmla="*/ 3 h 6"/>
                <a:gd name="T8" fmla="*/ 2 w 3"/>
                <a:gd name="T9" fmla="*/ 0 h 6"/>
                <a:gd name="T10" fmla="*/ 2 w 3"/>
                <a:gd name="T11" fmla="*/ 0 h 6"/>
                <a:gd name="T12" fmla="*/ 2 w 3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9" name="Freeform 692">
              <a:extLst>
                <a:ext uri="{FF2B5EF4-FFF2-40B4-BE49-F238E27FC236}">
                  <a16:creationId xmlns:a16="http://schemas.microsoft.com/office/drawing/2014/main" id="{B253A2B7-59B4-4616-A03E-1BBB199A0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33475" y="8347199"/>
              <a:ext cx="637442" cy="582490"/>
            </a:xfrm>
            <a:custGeom>
              <a:avLst/>
              <a:gdLst>
                <a:gd name="T0" fmla="*/ 444 w 513"/>
                <a:gd name="T1" fmla="*/ 11 h 466"/>
                <a:gd name="T2" fmla="*/ 455 w 513"/>
                <a:gd name="T3" fmla="*/ 36 h 466"/>
                <a:gd name="T4" fmla="*/ 473 w 513"/>
                <a:gd name="T5" fmla="*/ 44 h 466"/>
                <a:gd name="T6" fmla="*/ 504 w 513"/>
                <a:gd name="T7" fmla="*/ 58 h 466"/>
                <a:gd name="T8" fmla="*/ 488 w 513"/>
                <a:gd name="T9" fmla="*/ 74 h 466"/>
                <a:gd name="T10" fmla="*/ 463 w 513"/>
                <a:gd name="T11" fmla="*/ 88 h 466"/>
                <a:gd name="T12" fmla="*/ 426 w 513"/>
                <a:gd name="T13" fmla="*/ 89 h 466"/>
                <a:gd name="T14" fmla="*/ 391 w 513"/>
                <a:gd name="T15" fmla="*/ 97 h 466"/>
                <a:gd name="T16" fmla="*/ 396 w 513"/>
                <a:gd name="T17" fmla="*/ 112 h 466"/>
                <a:gd name="T18" fmla="*/ 397 w 513"/>
                <a:gd name="T19" fmla="*/ 126 h 466"/>
                <a:gd name="T20" fmla="*/ 399 w 513"/>
                <a:gd name="T21" fmla="*/ 143 h 466"/>
                <a:gd name="T22" fmla="*/ 415 w 513"/>
                <a:gd name="T23" fmla="*/ 157 h 466"/>
                <a:gd name="T24" fmla="*/ 436 w 513"/>
                <a:gd name="T25" fmla="*/ 173 h 466"/>
                <a:gd name="T26" fmla="*/ 413 w 513"/>
                <a:gd name="T27" fmla="*/ 194 h 466"/>
                <a:gd name="T28" fmla="*/ 408 w 513"/>
                <a:gd name="T29" fmla="*/ 223 h 466"/>
                <a:gd name="T30" fmla="*/ 391 w 513"/>
                <a:gd name="T31" fmla="*/ 251 h 466"/>
                <a:gd name="T32" fmla="*/ 356 w 513"/>
                <a:gd name="T33" fmla="*/ 293 h 466"/>
                <a:gd name="T34" fmla="*/ 323 w 513"/>
                <a:gd name="T35" fmla="*/ 327 h 466"/>
                <a:gd name="T36" fmla="*/ 291 w 513"/>
                <a:gd name="T37" fmla="*/ 322 h 466"/>
                <a:gd name="T38" fmla="*/ 265 w 513"/>
                <a:gd name="T39" fmla="*/ 349 h 466"/>
                <a:gd name="T40" fmla="*/ 278 w 513"/>
                <a:gd name="T41" fmla="*/ 371 h 466"/>
                <a:gd name="T42" fmla="*/ 286 w 513"/>
                <a:gd name="T43" fmla="*/ 401 h 466"/>
                <a:gd name="T44" fmla="*/ 303 w 513"/>
                <a:gd name="T45" fmla="*/ 422 h 466"/>
                <a:gd name="T46" fmla="*/ 308 w 513"/>
                <a:gd name="T47" fmla="*/ 442 h 466"/>
                <a:gd name="T48" fmla="*/ 293 w 513"/>
                <a:gd name="T49" fmla="*/ 446 h 466"/>
                <a:gd name="T50" fmla="*/ 268 w 513"/>
                <a:gd name="T51" fmla="*/ 451 h 466"/>
                <a:gd name="T52" fmla="*/ 241 w 513"/>
                <a:gd name="T53" fmla="*/ 448 h 466"/>
                <a:gd name="T54" fmla="*/ 224 w 513"/>
                <a:gd name="T55" fmla="*/ 459 h 466"/>
                <a:gd name="T56" fmla="*/ 210 w 513"/>
                <a:gd name="T57" fmla="*/ 463 h 466"/>
                <a:gd name="T58" fmla="*/ 195 w 513"/>
                <a:gd name="T59" fmla="*/ 451 h 466"/>
                <a:gd name="T60" fmla="*/ 172 w 513"/>
                <a:gd name="T61" fmla="*/ 408 h 466"/>
                <a:gd name="T62" fmla="*/ 166 w 513"/>
                <a:gd name="T63" fmla="*/ 408 h 466"/>
                <a:gd name="T64" fmla="*/ 100 w 513"/>
                <a:gd name="T65" fmla="*/ 412 h 466"/>
                <a:gd name="T66" fmla="*/ 70 w 513"/>
                <a:gd name="T67" fmla="*/ 416 h 466"/>
                <a:gd name="T68" fmla="*/ 37 w 513"/>
                <a:gd name="T69" fmla="*/ 419 h 466"/>
                <a:gd name="T70" fmla="*/ 27 w 513"/>
                <a:gd name="T71" fmla="*/ 397 h 466"/>
                <a:gd name="T72" fmla="*/ 43 w 513"/>
                <a:gd name="T73" fmla="*/ 376 h 466"/>
                <a:gd name="T74" fmla="*/ 71 w 513"/>
                <a:gd name="T75" fmla="*/ 362 h 466"/>
                <a:gd name="T76" fmla="*/ 62 w 513"/>
                <a:gd name="T77" fmla="*/ 349 h 466"/>
                <a:gd name="T78" fmla="*/ 58 w 513"/>
                <a:gd name="T79" fmla="*/ 317 h 466"/>
                <a:gd name="T80" fmla="*/ 27 w 513"/>
                <a:gd name="T81" fmla="*/ 301 h 466"/>
                <a:gd name="T82" fmla="*/ 11 w 513"/>
                <a:gd name="T83" fmla="*/ 263 h 466"/>
                <a:gd name="T84" fmla="*/ 103 w 513"/>
                <a:gd name="T85" fmla="*/ 271 h 466"/>
                <a:gd name="T86" fmla="*/ 155 w 513"/>
                <a:gd name="T87" fmla="*/ 262 h 466"/>
                <a:gd name="T88" fmla="*/ 165 w 513"/>
                <a:gd name="T89" fmla="*/ 233 h 466"/>
                <a:gd name="T90" fmla="*/ 186 w 513"/>
                <a:gd name="T91" fmla="*/ 209 h 466"/>
                <a:gd name="T92" fmla="*/ 204 w 513"/>
                <a:gd name="T93" fmla="*/ 202 h 466"/>
                <a:gd name="T94" fmla="*/ 234 w 513"/>
                <a:gd name="T95" fmla="*/ 191 h 466"/>
                <a:gd name="T96" fmla="*/ 254 w 513"/>
                <a:gd name="T97" fmla="*/ 169 h 466"/>
                <a:gd name="T98" fmla="*/ 279 w 513"/>
                <a:gd name="T99" fmla="*/ 141 h 466"/>
                <a:gd name="T100" fmla="*/ 286 w 513"/>
                <a:gd name="T101" fmla="*/ 114 h 466"/>
                <a:gd name="T102" fmla="*/ 306 w 513"/>
                <a:gd name="T103" fmla="*/ 95 h 466"/>
                <a:gd name="T104" fmla="*/ 323 w 513"/>
                <a:gd name="T105" fmla="*/ 72 h 466"/>
                <a:gd name="T106" fmla="*/ 324 w 513"/>
                <a:gd name="T107" fmla="*/ 56 h 466"/>
                <a:gd name="T108" fmla="*/ 320 w 513"/>
                <a:gd name="T109" fmla="*/ 28 h 466"/>
                <a:gd name="T110" fmla="*/ 347 w 513"/>
                <a:gd name="T111" fmla="*/ 11 h 466"/>
                <a:gd name="T112" fmla="*/ 394 w 513"/>
                <a:gd name="T113" fmla="*/ 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3" h="466">
                  <a:moveTo>
                    <a:pt x="423" y="3"/>
                  </a:moveTo>
                  <a:lnTo>
                    <a:pt x="424" y="3"/>
                  </a:lnTo>
                  <a:lnTo>
                    <a:pt x="426" y="3"/>
                  </a:lnTo>
                  <a:lnTo>
                    <a:pt x="429" y="2"/>
                  </a:lnTo>
                  <a:lnTo>
                    <a:pt x="432" y="3"/>
                  </a:lnTo>
                  <a:lnTo>
                    <a:pt x="438" y="5"/>
                  </a:lnTo>
                  <a:lnTo>
                    <a:pt x="439" y="6"/>
                  </a:lnTo>
                  <a:lnTo>
                    <a:pt x="440" y="11"/>
                  </a:lnTo>
                  <a:lnTo>
                    <a:pt x="441" y="12"/>
                  </a:lnTo>
                  <a:lnTo>
                    <a:pt x="444" y="11"/>
                  </a:lnTo>
                  <a:lnTo>
                    <a:pt x="448" y="11"/>
                  </a:lnTo>
                  <a:lnTo>
                    <a:pt x="451" y="13"/>
                  </a:lnTo>
                  <a:lnTo>
                    <a:pt x="453" y="15"/>
                  </a:lnTo>
                  <a:lnTo>
                    <a:pt x="454" y="17"/>
                  </a:lnTo>
                  <a:lnTo>
                    <a:pt x="455" y="20"/>
                  </a:lnTo>
                  <a:lnTo>
                    <a:pt x="456" y="22"/>
                  </a:lnTo>
                  <a:lnTo>
                    <a:pt x="457" y="25"/>
                  </a:lnTo>
                  <a:lnTo>
                    <a:pt x="457" y="33"/>
                  </a:lnTo>
                  <a:lnTo>
                    <a:pt x="455" y="34"/>
                  </a:lnTo>
                  <a:lnTo>
                    <a:pt x="455" y="36"/>
                  </a:lnTo>
                  <a:lnTo>
                    <a:pt x="455" y="37"/>
                  </a:lnTo>
                  <a:lnTo>
                    <a:pt x="456" y="38"/>
                  </a:lnTo>
                  <a:lnTo>
                    <a:pt x="458" y="39"/>
                  </a:lnTo>
                  <a:lnTo>
                    <a:pt x="460" y="39"/>
                  </a:lnTo>
                  <a:lnTo>
                    <a:pt x="461" y="41"/>
                  </a:lnTo>
                  <a:lnTo>
                    <a:pt x="462" y="46"/>
                  </a:lnTo>
                  <a:lnTo>
                    <a:pt x="463" y="46"/>
                  </a:lnTo>
                  <a:lnTo>
                    <a:pt x="465" y="46"/>
                  </a:lnTo>
                  <a:lnTo>
                    <a:pt x="470" y="45"/>
                  </a:lnTo>
                  <a:lnTo>
                    <a:pt x="473" y="44"/>
                  </a:lnTo>
                  <a:lnTo>
                    <a:pt x="475" y="43"/>
                  </a:lnTo>
                  <a:lnTo>
                    <a:pt x="475" y="47"/>
                  </a:lnTo>
                  <a:lnTo>
                    <a:pt x="477" y="49"/>
                  </a:lnTo>
                  <a:lnTo>
                    <a:pt x="479" y="51"/>
                  </a:lnTo>
                  <a:lnTo>
                    <a:pt x="481" y="52"/>
                  </a:lnTo>
                  <a:lnTo>
                    <a:pt x="484" y="54"/>
                  </a:lnTo>
                  <a:lnTo>
                    <a:pt x="490" y="56"/>
                  </a:lnTo>
                  <a:lnTo>
                    <a:pt x="497" y="57"/>
                  </a:lnTo>
                  <a:lnTo>
                    <a:pt x="501" y="58"/>
                  </a:lnTo>
                  <a:lnTo>
                    <a:pt x="504" y="58"/>
                  </a:lnTo>
                  <a:lnTo>
                    <a:pt x="505" y="58"/>
                  </a:lnTo>
                  <a:lnTo>
                    <a:pt x="510" y="58"/>
                  </a:lnTo>
                  <a:lnTo>
                    <a:pt x="512" y="58"/>
                  </a:lnTo>
                  <a:lnTo>
                    <a:pt x="509" y="60"/>
                  </a:lnTo>
                  <a:lnTo>
                    <a:pt x="505" y="62"/>
                  </a:lnTo>
                  <a:lnTo>
                    <a:pt x="501" y="65"/>
                  </a:lnTo>
                  <a:lnTo>
                    <a:pt x="497" y="67"/>
                  </a:lnTo>
                  <a:lnTo>
                    <a:pt x="493" y="70"/>
                  </a:lnTo>
                  <a:lnTo>
                    <a:pt x="489" y="72"/>
                  </a:lnTo>
                  <a:lnTo>
                    <a:pt x="488" y="74"/>
                  </a:lnTo>
                  <a:lnTo>
                    <a:pt x="488" y="76"/>
                  </a:lnTo>
                  <a:lnTo>
                    <a:pt x="485" y="78"/>
                  </a:lnTo>
                  <a:lnTo>
                    <a:pt x="481" y="80"/>
                  </a:lnTo>
                  <a:lnTo>
                    <a:pt x="481" y="80"/>
                  </a:lnTo>
                  <a:lnTo>
                    <a:pt x="480" y="82"/>
                  </a:lnTo>
                  <a:lnTo>
                    <a:pt x="479" y="84"/>
                  </a:lnTo>
                  <a:lnTo>
                    <a:pt x="476" y="86"/>
                  </a:lnTo>
                  <a:lnTo>
                    <a:pt x="473" y="85"/>
                  </a:lnTo>
                  <a:lnTo>
                    <a:pt x="471" y="85"/>
                  </a:lnTo>
                  <a:lnTo>
                    <a:pt x="463" y="88"/>
                  </a:lnTo>
                  <a:lnTo>
                    <a:pt x="459" y="88"/>
                  </a:lnTo>
                  <a:lnTo>
                    <a:pt x="455" y="90"/>
                  </a:lnTo>
                  <a:lnTo>
                    <a:pt x="454" y="92"/>
                  </a:lnTo>
                  <a:lnTo>
                    <a:pt x="449" y="94"/>
                  </a:lnTo>
                  <a:lnTo>
                    <a:pt x="446" y="94"/>
                  </a:lnTo>
                  <a:lnTo>
                    <a:pt x="441" y="93"/>
                  </a:lnTo>
                  <a:lnTo>
                    <a:pt x="435" y="91"/>
                  </a:lnTo>
                  <a:lnTo>
                    <a:pt x="433" y="89"/>
                  </a:lnTo>
                  <a:lnTo>
                    <a:pt x="431" y="89"/>
                  </a:lnTo>
                  <a:lnTo>
                    <a:pt x="426" y="89"/>
                  </a:lnTo>
                  <a:lnTo>
                    <a:pt x="421" y="88"/>
                  </a:lnTo>
                  <a:lnTo>
                    <a:pt x="415" y="87"/>
                  </a:lnTo>
                  <a:lnTo>
                    <a:pt x="412" y="86"/>
                  </a:lnTo>
                  <a:lnTo>
                    <a:pt x="407" y="85"/>
                  </a:lnTo>
                  <a:lnTo>
                    <a:pt x="402" y="87"/>
                  </a:lnTo>
                  <a:lnTo>
                    <a:pt x="399" y="88"/>
                  </a:lnTo>
                  <a:lnTo>
                    <a:pt x="396" y="89"/>
                  </a:lnTo>
                  <a:lnTo>
                    <a:pt x="394" y="93"/>
                  </a:lnTo>
                  <a:lnTo>
                    <a:pt x="392" y="95"/>
                  </a:lnTo>
                  <a:lnTo>
                    <a:pt x="391" y="97"/>
                  </a:lnTo>
                  <a:lnTo>
                    <a:pt x="391" y="99"/>
                  </a:lnTo>
                  <a:lnTo>
                    <a:pt x="391" y="101"/>
                  </a:lnTo>
                  <a:lnTo>
                    <a:pt x="395" y="102"/>
                  </a:lnTo>
                  <a:lnTo>
                    <a:pt x="396" y="104"/>
                  </a:lnTo>
                  <a:lnTo>
                    <a:pt x="397" y="105"/>
                  </a:lnTo>
                  <a:lnTo>
                    <a:pt x="396" y="107"/>
                  </a:lnTo>
                  <a:lnTo>
                    <a:pt x="394" y="108"/>
                  </a:lnTo>
                  <a:lnTo>
                    <a:pt x="394" y="110"/>
                  </a:lnTo>
                  <a:lnTo>
                    <a:pt x="395" y="111"/>
                  </a:lnTo>
                  <a:lnTo>
                    <a:pt x="396" y="112"/>
                  </a:lnTo>
                  <a:lnTo>
                    <a:pt x="401" y="112"/>
                  </a:lnTo>
                  <a:lnTo>
                    <a:pt x="403" y="112"/>
                  </a:lnTo>
                  <a:lnTo>
                    <a:pt x="405" y="113"/>
                  </a:lnTo>
                  <a:lnTo>
                    <a:pt x="405" y="115"/>
                  </a:lnTo>
                  <a:lnTo>
                    <a:pt x="403" y="117"/>
                  </a:lnTo>
                  <a:lnTo>
                    <a:pt x="400" y="118"/>
                  </a:lnTo>
                  <a:lnTo>
                    <a:pt x="397" y="120"/>
                  </a:lnTo>
                  <a:lnTo>
                    <a:pt x="397" y="123"/>
                  </a:lnTo>
                  <a:lnTo>
                    <a:pt x="397" y="124"/>
                  </a:lnTo>
                  <a:lnTo>
                    <a:pt x="397" y="126"/>
                  </a:lnTo>
                  <a:lnTo>
                    <a:pt x="399" y="128"/>
                  </a:lnTo>
                  <a:lnTo>
                    <a:pt x="401" y="129"/>
                  </a:lnTo>
                  <a:lnTo>
                    <a:pt x="402" y="130"/>
                  </a:lnTo>
                  <a:lnTo>
                    <a:pt x="402" y="132"/>
                  </a:lnTo>
                  <a:lnTo>
                    <a:pt x="401" y="135"/>
                  </a:lnTo>
                  <a:lnTo>
                    <a:pt x="399" y="138"/>
                  </a:lnTo>
                  <a:lnTo>
                    <a:pt x="397" y="140"/>
                  </a:lnTo>
                  <a:lnTo>
                    <a:pt x="397" y="140"/>
                  </a:lnTo>
                  <a:lnTo>
                    <a:pt x="397" y="141"/>
                  </a:lnTo>
                  <a:lnTo>
                    <a:pt x="399" y="143"/>
                  </a:lnTo>
                  <a:lnTo>
                    <a:pt x="401" y="146"/>
                  </a:lnTo>
                  <a:lnTo>
                    <a:pt x="404" y="148"/>
                  </a:lnTo>
                  <a:lnTo>
                    <a:pt x="406" y="148"/>
                  </a:lnTo>
                  <a:lnTo>
                    <a:pt x="407" y="149"/>
                  </a:lnTo>
                  <a:lnTo>
                    <a:pt x="407" y="151"/>
                  </a:lnTo>
                  <a:lnTo>
                    <a:pt x="407" y="154"/>
                  </a:lnTo>
                  <a:lnTo>
                    <a:pt x="407" y="156"/>
                  </a:lnTo>
                  <a:lnTo>
                    <a:pt x="408" y="157"/>
                  </a:lnTo>
                  <a:lnTo>
                    <a:pt x="412" y="157"/>
                  </a:lnTo>
                  <a:lnTo>
                    <a:pt x="415" y="157"/>
                  </a:lnTo>
                  <a:lnTo>
                    <a:pt x="416" y="157"/>
                  </a:lnTo>
                  <a:lnTo>
                    <a:pt x="417" y="157"/>
                  </a:lnTo>
                  <a:lnTo>
                    <a:pt x="416" y="162"/>
                  </a:lnTo>
                  <a:lnTo>
                    <a:pt x="417" y="166"/>
                  </a:lnTo>
                  <a:lnTo>
                    <a:pt x="418" y="167"/>
                  </a:lnTo>
                  <a:lnTo>
                    <a:pt x="421" y="168"/>
                  </a:lnTo>
                  <a:lnTo>
                    <a:pt x="427" y="168"/>
                  </a:lnTo>
                  <a:lnTo>
                    <a:pt x="430" y="169"/>
                  </a:lnTo>
                  <a:lnTo>
                    <a:pt x="435" y="171"/>
                  </a:lnTo>
                  <a:lnTo>
                    <a:pt x="436" y="173"/>
                  </a:lnTo>
                  <a:lnTo>
                    <a:pt x="438" y="175"/>
                  </a:lnTo>
                  <a:lnTo>
                    <a:pt x="437" y="176"/>
                  </a:lnTo>
                  <a:lnTo>
                    <a:pt x="435" y="180"/>
                  </a:lnTo>
                  <a:lnTo>
                    <a:pt x="432" y="181"/>
                  </a:lnTo>
                  <a:lnTo>
                    <a:pt x="430" y="181"/>
                  </a:lnTo>
                  <a:lnTo>
                    <a:pt x="419" y="186"/>
                  </a:lnTo>
                  <a:lnTo>
                    <a:pt x="416" y="188"/>
                  </a:lnTo>
                  <a:lnTo>
                    <a:pt x="414" y="191"/>
                  </a:lnTo>
                  <a:lnTo>
                    <a:pt x="413" y="192"/>
                  </a:lnTo>
                  <a:lnTo>
                    <a:pt x="413" y="194"/>
                  </a:lnTo>
                  <a:lnTo>
                    <a:pt x="414" y="201"/>
                  </a:lnTo>
                  <a:lnTo>
                    <a:pt x="415" y="203"/>
                  </a:lnTo>
                  <a:lnTo>
                    <a:pt x="413" y="210"/>
                  </a:lnTo>
                  <a:lnTo>
                    <a:pt x="413" y="213"/>
                  </a:lnTo>
                  <a:lnTo>
                    <a:pt x="413" y="215"/>
                  </a:lnTo>
                  <a:lnTo>
                    <a:pt x="416" y="215"/>
                  </a:lnTo>
                  <a:lnTo>
                    <a:pt x="416" y="217"/>
                  </a:lnTo>
                  <a:lnTo>
                    <a:pt x="416" y="218"/>
                  </a:lnTo>
                  <a:lnTo>
                    <a:pt x="413" y="221"/>
                  </a:lnTo>
                  <a:lnTo>
                    <a:pt x="408" y="223"/>
                  </a:lnTo>
                  <a:lnTo>
                    <a:pt x="407" y="223"/>
                  </a:lnTo>
                  <a:lnTo>
                    <a:pt x="403" y="228"/>
                  </a:lnTo>
                  <a:lnTo>
                    <a:pt x="397" y="236"/>
                  </a:lnTo>
                  <a:lnTo>
                    <a:pt x="394" y="239"/>
                  </a:lnTo>
                  <a:lnTo>
                    <a:pt x="394" y="241"/>
                  </a:lnTo>
                  <a:lnTo>
                    <a:pt x="394" y="242"/>
                  </a:lnTo>
                  <a:lnTo>
                    <a:pt x="395" y="244"/>
                  </a:lnTo>
                  <a:lnTo>
                    <a:pt x="395" y="247"/>
                  </a:lnTo>
                  <a:lnTo>
                    <a:pt x="394" y="249"/>
                  </a:lnTo>
                  <a:lnTo>
                    <a:pt x="391" y="251"/>
                  </a:lnTo>
                  <a:lnTo>
                    <a:pt x="387" y="254"/>
                  </a:lnTo>
                  <a:lnTo>
                    <a:pt x="381" y="255"/>
                  </a:lnTo>
                  <a:lnTo>
                    <a:pt x="378" y="256"/>
                  </a:lnTo>
                  <a:lnTo>
                    <a:pt x="377" y="262"/>
                  </a:lnTo>
                  <a:lnTo>
                    <a:pt x="375" y="267"/>
                  </a:lnTo>
                  <a:lnTo>
                    <a:pt x="374" y="270"/>
                  </a:lnTo>
                  <a:lnTo>
                    <a:pt x="371" y="276"/>
                  </a:lnTo>
                  <a:lnTo>
                    <a:pt x="366" y="286"/>
                  </a:lnTo>
                  <a:lnTo>
                    <a:pt x="364" y="288"/>
                  </a:lnTo>
                  <a:lnTo>
                    <a:pt x="356" y="293"/>
                  </a:lnTo>
                  <a:lnTo>
                    <a:pt x="347" y="297"/>
                  </a:lnTo>
                  <a:lnTo>
                    <a:pt x="345" y="299"/>
                  </a:lnTo>
                  <a:lnTo>
                    <a:pt x="344" y="304"/>
                  </a:lnTo>
                  <a:lnTo>
                    <a:pt x="343" y="308"/>
                  </a:lnTo>
                  <a:lnTo>
                    <a:pt x="340" y="311"/>
                  </a:lnTo>
                  <a:lnTo>
                    <a:pt x="335" y="317"/>
                  </a:lnTo>
                  <a:lnTo>
                    <a:pt x="333" y="321"/>
                  </a:lnTo>
                  <a:lnTo>
                    <a:pt x="333" y="324"/>
                  </a:lnTo>
                  <a:lnTo>
                    <a:pt x="328" y="326"/>
                  </a:lnTo>
                  <a:lnTo>
                    <a:pt x="323" y="327"/>
                  </a:lnTo>
                  <a:lnTo>
                    <a:pt x="315" y="328"/>
                  </a:lnTo>
                  <a:lnTo>
                    <a:pt x="312" y="329"/>
                  </a:lnTo>
                  <a:lnTo>
                    <a:pt x="303" y="333"/>
                  </a:lnTo>
                  <a:lnTo>
                    <a:pt x="301" y="333"/>
                  </a:lnTo>
                  <a:lnTo>
                    <a:pt x="299" y="332"/>
                  </a:lnTo>
                  <a:lnTo>
                    <a:pt x="297" y="331"/>
                  </a:lnTo>
                  <a:lnTo>
                    <a:pt x="296" y="329"/>
                  </a:lnTo>
                  <a:lnTo>
                    <a:pt x="295" y="325"/>
                  </a:lnTo>
                  <a:lnTo>
                    <a:pt x="293" y="324"/>
                  </a:lnTo>
                  <a:lnTo>
                    <a:pt x="291" y="322"/>
                  </a:lnTo>
                  <a:lnTo>
                    <a:pt x="288" y="322"/>
                  </a:lnTo>
                  <a:lnTo>
                    <a:pt x="286" y="324"/>
                  </a:lnTo>
                  <a:lnTo>
                    <a:pt x="284" y="325"/>
                  </a:lnTo>
                  <a:lnTo>
                    <a:pt x="282" y="327"/>
                  </a:lnTo>
                  <a:lnTo>
                    <a:pt x="281" y="328"/>
                  </a:lnTo>
                  <a:lnTo>
                    <a:pt x="278" y="334"/>
                  </a:lnTo>
                  <a:lnTo>
                    <a:pt x="273" y="341"/>
                  </a:lnTo>
                  <a:lnTo>
                    <a:pt x="268" y="346"/>
                  </a:lnTo>
                  <a:lnTo>
                    <a:pt x="266" y="348"/>
                  </a:lnTo>
                  <a:lnTo>
                    <a:pt x="265" y="349"/>
                  </a:lnTo>
                  <a:lnTo>
                    <a:pt x="263" y="351"/>
                  </a:lnTo>
                  <a:lnTo>
                    <a:pt x="262" y="353"/>
                  </a:lnTo>
                  <a:lnTo>
                    <a:pt x="261" y="359"/>
                  </a:lnTo>
                  <a:lnTo>
                    <a:pt x="260" y="364"/>
                  </a:lnTo>
                  <a:lnTo>
                    <a:pt x="260" y="365"/>
                  </a:lnTo>
                  <a:lnTo>
                    <a:pt x="262" y="365"/>
                  </a:lnTo>
                  <a:lnTo>
                    <a:pt x="264" y="367"/>
                  </a:lnTo>
                  <a:lnTo>
                    <a:pt x="268" y="370"/>
                  </a:lnTo>
                  <a:lnTo>
                    <a:pt x="274" y="371"/>
                  </a:lnTo>
                  <a:lnTo>
                    <a:pt x="278" y="371"/>
                  </a:lnTo>
                  <a:lnTo>
                    <a:pt x="280" y="372"/>
                  </a:lnTo>
                  <a:lnTo>
                    <a:pt x="281" y="373"/>
                  </a:lnTo>
                  <a:lnTo>
                    <a:pt x="281" y="375"/>
                  </a:lnTo>
                  <a:lnTo>
                    <a:pt x="281" y="379"/>
                  </a:lnTo>
                  <a:lnTo>
                    <a:pt x="281" y="383"/>
                  </a:lnTo>
                  <a:lnTo>
                    <a:pt x="279" y="388"/>
                  </a:lnTo>
                  <a:lnTo>
                    <a:pt x="279" y="391"/>
                  </a:lnTo>
                  <a:lnTo>
                    <a:pt x="279" y="393"/>
                  </a:lnTo>
                  <a:lnTo>
                    <a:pt x="284" y="400"/>
                  </a:lnTo>
                  <a:lnTo>
                    <a:pt x="286" y="401"/>
                  </a:lnTo>
                  <a:lnTo>
                    <a:pt x="290" y="401"/>
                  </a:lnTo>
                  <a:lnTo>
                    <a:pt x="292" y="401"/>
                  </a:lnTo>
                  <a:lnTo>
                    <a:pt x="293" y="400"/>
                  </a:lnTo>
                  <a:lnTo>
                    <a:pt x="295" y="401"/>
                  </a:lnTo>
                  <a:lnTo>
                    <a:pt x="296" y="401"/>
                  </a:lnTo>
                  <a:lnTo>
                    <a:pt x="297" y="403"/>
                  </a:lnTo>
                  <a:lnTo>
                    <a:pt x="296" y="410"/>
                  </a:lnTo>
                  <a:lnTo>
                    <a:pt x="298" y="413"/>
                  </a:lnTo>
                  <a:lnTo>
                    <a:pt x="301" y="417"/>
                  </a:lnTo>
                  <a:lnTo>
                    <a:pt x="303" y="422"/>
                  </a:lnTo>
                  <a:lnTo>
                    <a:pt x="305" y="427"/>
                  </a:lnTo>
                  <a:lnTo>
                    <a:pt x="308" y="432"/>
                  </a:lnTo>
                  <a:lnTo>
                    <a:pt x="308" y="434"/>
                  </a:lnTo>
                  <a:lnTo>
                    <a:pt x="307" y="435"/>
                  </a:lnTo>
                  <a:lnTo>
                    <a:pt x="306" y="436"/>
                  </a:lnTo>
                  <a:lnTo>
                    <a:pt x="306" y="438"/>
                  </a:lnTo>
                  <a:lnTo>
                    <a:pt x="306" y="439"/>
                  </a:lnTo>
                  <a:lnTo>
                    <a:pt x="306" y="440"/>
                  </a:lnTo>
                  <a:lnTo>
                    <a:pt x="307" y="442"/>
                  </a:lnTo>
                  <a:lnTo>
                    <a:pt x="308" y="442"/>
                  </a:lnTo>
                  <a:lnTo>
                    <a:pt x="308" y="444"/>
                  </a:lnTo>
                  <a:lnTo>
                    <a:pt x="306" y="445"/>
                  </a:lnTo>
                  <a:lnTo>
                    <a:pt x="304" y="445"/>
                  </a:lnTo>
                  <a:lnTo>
                    <a:pt x="303" y="445"/>
                  </a:lnTo>
                  <a:lnTo>
                    <a:pt x="301" y="448"/>
                  </a:lnTo>
                  <a:lnTo>
                    <a:pt x="299" y="449"/>
                  </a:lnTo>
                  <a:lnTo>
                    <a:pt x="298" y="449"/>
                  </a:lnTo>
                  <a:lnTo>
                    <a:pt x="297" y="449"/>
                  </a:lnTo>
                  <a:lnTo>
                    <a:pt x="294" y="447"/>
                  </a:lnTo>
                  <a:lnTo>
                    <a:pt x="293" y="446"/>
                  </a:lnTo>
                  <a:lnTo>
                    <a:pt x="293" y="444"/>
                  </a:lnTo>
                  <a:lnTo>
                    <a:pt x="293" y="443"/>
                  </a:lnTo>
                  <a:lnTo>
                    <a:pt x="291" y="443"/>
                  </a:lnTo>
                  <a:lnTo>
                    <a:pt x="285" y="445"/>
                  </a:lnTo>
                  <a:lnTo>
                    <a:pt x="279" y="447"/>
                  </a:lnTo>
                  <a:lnTo>
                    <a:pt x="278" y="449"/>
                  </a:lnTo>
                  <a:lnTo>
                    <a:pt x="277" y="450"/>
                  </a:lnTo>
                  <a:lnTo>
                    <a:pt x="275" y="451"/>
                  </a:lnTo>
                  <a:lnTo>
                    <a:pt x="270" y="451"/>
                  </a:lnTo>
                  <a:lnTo>
                    <a:pt x="268" y="451"/>
                  </a:lnTo>
                  <a:lnTo>
                    <a:pt x="265" y="449"/>
                  </a:lnTo>
                  <a:lnTo>
                    <a:pt x="263" y="448"/>
                  </a:lnTo>
                  <a:lnTo>
                    <a:pt x="260" y="448"/>
                  </a:lnTo>
                  <a:lnTo>
                    <a:pt x="253" y="448"/>
                  </a:lnTo>
                  <a:lnTo>
                    <a:pt x="250" y="448"/>
                  </a:lnTo>
                  <a:lnTo>
                    <a:pt x="247" y="447"/>
                  </a:lnTo>
                  <a:lnTo>
                    <a:pt x="246" y="448"/>
                  </a:lnTo>
                  <a:lnTo>
                    <a:pt x="243" y="447"/>
                  </a:lnTo>
                  <a:lnTo>
                    <a:pt x="242" y="448"/>
                  </a:lnTo>
                  <a:lnTo>
                    <a:pt x="241" y="448"/>
                  </a:lnTo>
                  <a:lnTo>
                    <a:pt x="240" y="447"/>
                  </a:lnTo>
                  <a:lnTo>
                    <a:pt x="240" y="447"/>
                  </a:lnTo>
                  <a:lnTo>
                    <a:pt x="239" y="447"/>
                  </a:lnTo>
                  <a:lnTo>
                    <a:pt x="238" y="447"/>
                  </a:lnTo>
                  <a:lnTo>
                    <a:pt x="238" y="448"/>
                  </a:lnTo>
                  <a:lnTo>
                    <a:pt x="238" y="458"/>
                  </a:lnTo>
                  <a:lnTo>
                    <a:pt x="234" y="458"/>
                  </a:lnTo>
                  <a:lnTo>
                    <a:pt x="230" y="458"/>
                  </a:lnTo>
                  <a:lnTo>
                    <a:pt x="228" y="458"/>
                  </a:lnTo>
                  <a:lnTo>
                    <a:pt x="224" y="459"/>
                  </a:lnTo>
                  <a:lnTo>
                    <a:pt x="223" y="460"/>
                  </a:lnTo>
                  <a:lnTo>
                    <a:pt x="221" y="461"/>
                  </a:lnTo>
                  <a:lnTo>
                    <a:pt x="221" y="463"/>
                  </a:lnTo>
                  <a:lnTo>
                    <a:pt x="219" y="465"/>
                  </a:lnTo>
                  <a:lnTo>
                    <a:pt x="218" y="463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3"/>
                  </a:lnTo>
                  <a:lnTo>
                    <a:pt x="212" y="460"/>
                  </a:lnTo>
                  <a:lnTo>
                    <a:pt x="210" y="463"/>
                  </a:lnTo>
                  <a:lnTo>
                    <a:pt x="206" y="463"/>
                  </a:lnTo>
                  <a:lnTo>
                    <a:pt x="205" y="461"/>
                  </a:lnTo>
                  <a:lnTo>
                    <a:pt x="205" y="460"/>
                  </a:lnTo>
                  <a:lnTo>
                    <a:pt x="203" y="461"/>
                  </a:lnTo>
                  <a:lnTo>
                    <a:pt x="201" y="459"/>
                  </a:lnTo>
                  <a:lnTo>
                    <a:pt x="200" y="456"/>
                  </a:lnTo>
                  <a:lnTo>
                    <a:pt x="199" y="455"/>
                  </a:lnTo>
                  <a:lnTo>
                    <a:pt x="199" y="455"/>
                  </a:lnTo>
                  <a:lnTo>
                    <a:pt x="197" y="454"/>
                  </a:lnTo>
                  <a:lnTo>
                    <a:pt x="195" y="451"/>
                  </a:lnTo>
                  <a:lnTo>
                    <a:pt x="195" y="448"/>
                  </a:lnTo>
                  <a:lnTo>
                    <a:pt x="194" y="445"/>
                  </a:lnTo>
                  <a:lnTo>
                    <a:pt x="191" y="432"/>
                  </a:lnTo>
                  <a:lnTo>
                    <a:pt x="189" y="431"/>
                  </a:lnTo>
                  <a:lnTo>
                    <a:pt x="177" y="428"/>
                  </a:lnTo>
                  <a:lnTo>
                    <a:pt x="176" y="426"/>
                  </a:lnTo>
                  <a:lnTo>
                    <a:pt x="177" y="420"/>
                  </a:lnTo>
                  <a:lnTo>
                    <a:pt x="177" y="416"/>
                  </a:lnTo>
                  <a:lnTo>
                    <a:pt x="173" y="411"/>
                  </a:lnTo>
                  <a:lnTo>
                    <a:pt x="172" y="408"/>
                  </a:lnTo>
                  <a:lnTo>
                    <a:pt x="169" y="405"/>
                  </a:lnTo>
                  <a:lnTo>
                    <a:pt x="166" y="404"/>
                  </a:lnTo>
                  <a:lnTo>
                    <a:pt x="162" y="404"/>
                  </a:lnTo>
                  <a:lnTo>
                    <a:pt x="161" y="405"/>
                  </a:lnTo>
                  <a:lnTo>
                    <a:pt x="160" y="408"/>
                  </a:lnTo>
                  <a:lnTo>
                    <a:pt x="166" y="407"/>
                  </a:lnTo>
                  <a:lnTo>
                    <a:pt x="168" y="408"/>
                  </a:lnTo>
                  <a:lnTo>
                    <a:pt x="170" y="409"/>
                  </a:lnTo>
                  <a:lnTo>
                    <a:pt x="167" y="409"/>
                  </a:lnTo>
                  <a:lnTo>
                    <a:pt x="166" y="408"/>
                  </a:lnTo>
                  <a:lnTo>
                    <a:pt x="162" y="408"/>
                  </a:lnTo>
                  <a:lnTo>
                    <a:pt x="152" y="410"/>
                  </a:lnTo>
                  <a:lnTo>
                    <a:pt x="146" y="412"/>
                  </a:lnTo>
                  <a:lnTo>
                    <a:pt x="137" y="411"/>
                  </a:lnTo>
                  <a:lnTo>
                    <a:pt x="127" y="414"/>
                  </a:lnTo>
                  <a:lnTo>
                    <a:pt x="119" y="414"/>
                  </a:lnTo>
                  <a:lnTo>
                    <a:pt x="115" y="418"/>
                  </a:lnTo>
                  <a:lnTo>
                    <a:pt x="113" y="417"/>
                  </a:lnTo>
                  <a:lnTo>
                    <a:pt x="112" y="416"/>
                  </a:lnTo>
                  <a:lnTo>
                    <a:pt x="100" y="412"/>
                  </a:lnTo>
                  <a:lnTo>
                    <a:pt x="99" y="411"/>
                  </a:lnTo>
                  <a:lnTo>
                    <a:pt x="97" y="411"/>
                  </a:lnTo>
                  <a:lnTo>
                    <a:pt x="95" y="412"/>
                  </a:lnTo>
                  <a:lnTo>
                    <a:pt x="93" y="412"/>
                  </a:lnTo>
                  <a:lnTo>
                    <a:pt x="87" y="411"/>
                  </a:lnTo>
                  <a:lnTo>
                    <a:pt x="82" y="412"/>
                  </a:lnTo>
                  <a:lnTo>
                    <a:pt x="80" y="414"/>
                  </a:lnTo>
                  <a:lnTo>
                    <a:pt x="80" y="417"/>
                  </a:lnTo>
                  <a:lnTo>
                    <a:pt x="74" y="416"/>
                  </a:lnTo>
                  <a:lnTo>
                    <a:pt x="70" y="416"/>
                  </a:lnTo>
                  <a:lnTo>
                    <a:pt x="65" y="416"/>
                  </a:lnTo>
                  <a:lnTo>
                    <a:pt x="55" y="415"/>
                  </a:lnTo>
                  <a:lnTo>
                    <a:pt x="52" y="416"/>
                  </a:lnTo>
                  <a:lnTo>
                    <a:pt x="48" y="417"/>
                  </a:lnTo>
                  <a:lnTo>
                    <a:pt x="46" y="419"/>
                  </a:lnTo>
                  <a:lnTo>
                    <a:pt x="45" y="419"/>
                  </a:lnTo>
                  <a:lnTo>
                    <a:pt x="42" y="417"/>
                  </a:lnTo>
                  <a:lnTo>
                    <a:pt x="41" y="416"/>
                  </a:lnTo>
                  <a:lnTo>
                    <a:pt x="40" y="417"/>
                  </a:lnTo>
                  <a:lnTo>
                    <a:pt x="37" y="419"/>
                  </a:lnTo>
                  <a:lnTo>
                    <a:pt x="32" y="419"/>
                  </a:lnTo>
                  <a:lnTo>
                    <a:pt x="27" y="419"/>
                  </a:lnTo>
                  <a:lnTo>
                    <a:pt x="22" y="417"/>
                  </a:lnTo>
                  <a:lnTo>
                    <a:pt x="23" y="417"/>
                  </a:lnTo>
                  <a:lnTo>
                    <a:pt x="23" y="414"/>
                  </a:lnTo>
                  <a:lnTo>
                    <a:pt x="24" y="405"/>
                  </a:lnTo>
                  <a:lnTo>
                    <a:pt x="25" y="401"/>
                  </a:lnTo>
                  <a:lnTo>
                    <a:pt x="24" y="399"/>
                  </a:lnTo>
                  <a:lnTo>
                    <a:pt x="25" y="398"/>
                  </a:lnTo>
                  <a:lnTo>
                    <a:pt x="27" y="397"/>
                  </a:lnTo>
                  <a:lnTo>
                    <a:pt x="27" y="396"/>
                  </a:lnTo>
                  <a:lnTo>
                    <a:pt x="28" y="390"/>
                  </a:lnTo>
                  <a:lnTo>
                    <a:pt x="29" y="385"/>
                  </a:lnTo>
                  <a:lnTo>
                    <a:pt x="30" y="383"/>
                  </a:lnTo>
                  <a:lnTo>
                    <a:pt x="31" y="382"/>
                  </a:lnTo>
                  <a:lnTo>
                    <a:pt x="37" y="380"/>
                  </a:lnTo>
                  <a:lnTo>
                    <a:pt x="39" y="378"/>
                  </a:lnTo>
                  <a:lnTo>
                    <a:pt x="42" y="379"/>
                  </a:lnTo>
                  <a:lnTo>
                    <a:pt x="42" y="378"/>
                  </a:lnTo>
                  <a:lnTo>
                    <a:pt x="43" y="376"/>
                  </a:lnTo>
                  <a:lnTo>
                    <a:pt x="44" y="374"/>
                  </a:lnTo>
                  <a:lnTo>
                    <a:pt x="46" y="372"/>
                  </a:lnTo>
                  <a:lnTo>
                    <a:pt x="48" y="371"/>
                  </a:lnTo>
                  <a:lnTo>
                    <a:pt x="54" y="371"/>
                  </a:lnTo>
                  <a:lnTo>
                    <a:pt x="57" y="369"/>
                  </a:lnTo>
                  <a:lnTo>
                    <a:pt x="58" y="369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70" y="369"/>
                  </a:lnTo>
                  <a:lnTo>
                    <a:pt x="71" y="362"/>
                  </a:lnTo>
                  <a:lnTo>
                    <a:pt x="72" y="362"/>
                  </a:lnTo>
                  <a:lnTo>
                    <a:pt x="73" y="361"/>
                  </a:lnTo>
                  <a:lnTo>
                    <a:pt x="72" y="357"/>
                  </a:lnTo>
                  <a:lnTo>
                    <a:pt x="72" y="354"/>
                  </a:lnTo>
                  <a:lnTo>
                    <a:pt x="74" y="353"/>
                  </a:lnTo>
                  <a:lnTo>
                    <a:pt x="74" y="352"/>
                  </a:lnTo>
                  <a:lnTo>
                    <a:pt x="73" y="350"/>
                  </a:lnTo>
                  <a:lnTo>
                    <a:pt x="71" y="349"/>
                  </a:lnTo>
                  <a:lnTo>
                    <a:pt x="70" y="348"/>
                  </a:lnTo>
                  <a:lnTo>
                    <a:pt x="62" y="349"/>
                  </a:lnTo>
                  <a:lnTo>
                    <a:pt x="59" y="349"/>
                  </a:lnTo>
                  <a:lnTo>
                    <a:pt x="58" y="348"/>
                  </a:lnTo>
                  <a:lnTo>
                    <a:pt x="57" y="348"/>
                  </a:lnTo>
                  <a:lnTo>
                    <a:pt x="58" y="347"/>
                  </a:lnTo>
                  <a:lnTo>
                    <a:pt x="58" y="345"/>
                  </a:lnTo>
                  <a:lnTo>
                    <a:pt x="59" y="342"/>
                  </a:lnTo>
                  <a:lnTo>
                    <a:pt x="59" y="340"/>
                  </a:lnTo>
                  <a:lnTo>
                    <a:pt x="58" y="330"/>
                  </a:lnTo>
                  <a:lnTo>
                    <a:pt x="57" y="323"/>
                  </a:lnTo>
                  <a:lnTo>
                    <a:pt x="58" y="317"/>
                  </a:lnTo>
                  <a:lnTo>
                    <a:pt x="57" y="314"/>
                  </a:lnTo>
                  <a:lnTo>
                    <a:pt x="57" y="314"/>
                  </a:lnTo>
                  <a:lnTo>
                    <a:pt x="56" y="314"/>
                  </a:lnTo>
                  <a:lnTo>
                    <a:pt x="52" y="315"/>
                  </a:lnTo>
                  <a:lnTo>
                    <a:pt x="47" y="311"/>
                  </a:lnTo>
                  <a:lnTo>
                    <a:pt x="45" y="309"/>
                  </a:lnTo>
                  <a:lnTo>
                    <a:pt x="39" y="307"/>
                  </a:lnTo>
                  <a:lnTo>
                    <a:pt x="36" y="306"/>
                  </a:lnTo>
                  <a:lnTo>
                    <a:pt x="32" y="304"/>
                  </a:lnTo>
                  <a:lnTo>
                    <a:pt x="27" y="301"/>
                  </a:lnTo>
                  <a:lnTo>
                    <a:pt x="23" y="296"/>
                  </a:lnTo>
                  <a:lnTo>
                    <a:pt x="22" y="293"/>
                  </a:lnTo>
                  <a:lnTo>
                    <a:pt x="20" y="289"/>
                  </a:lnTo>
                  <a:lnTo>
                    <a:pt x="15" y="280"/>
                  </a:lnTo>
                  <a:lnTo>
                    <a:pt x="15" y="277"/>
                  </a:lnTo>
                  <a:lnTo>
                    <a:pt x="14" y="276"/>
                  </a:lnTo>
                  <a:lnTo>
                    <a:pt x="9" y="270"/>
                  </a:lnTo>
                  <a:lnTo>
                    <a:pt x="5" y="266"/>
                  </a:lnTo>
                  <a:lnTo>
                    <a:pt x="0" y="259"/>
                  </a:lnTo>
                  <a:lnTo>
                    <a:pt x="11" y="263"/>
                  </a:lnTo>
                  <a:lnTo>
                    <a:pt x="20" y="266"/>
                  </a:lnTo>
                  <a:lnTo>
                    <a:pt x="35" y="271"/>
                  </a:lnTo>
                  <a:lnTo>
                    <a:pt x="46" y="274"/>
                  </a:lnTo>
                  <a:lnTo>
                    <a:pt x="50" y="275"/>
                  </a:lnTo>
                  <a:lnTo>
                    <a:pt x="82" y="272"/>
                  </a:lnTo>
                  <a:lnTo>
                    <a:pt x="94" y="274"/>
                  </a:lnTo>
                  <a:lnTo>
                    <a:pt x="98" y="275"/>
                  </a:lnTo>
                  <a:lnTo>
                    <a:pt x="99" y="275"/>
                  </a:lnTo>
                  <a:lnTo>
                    <a:pt x="100" y="273"/>
                  </a:lnTo>
                  <a:lnTo>
                    <a:pt x="103" y="271"/>
                  </a:lnTo>
                  <a:lnTo>
                    <a:pt x="107" y="270"/>
                  </a:lnTo>
                  <a:lnTo>
                    <a:pt x="111" y="269"/>
                  </a:lnTo>
                  <a:lnTo>
                    <a:pt x="117" y="269"/>
                  </a:lnTo>
                  <a:lnTo>
                    <a:pt x="120" y="269"/>
                  </a:lnTo>
                  <a:lnTo>
                    <a:pt x="123" y="270"/>
                  </a:lnTo>
                  <a:lnTo>
                    <a:pt x="128" y="269"/>
                  </a:lnTo>
                  <a:lnTo>
                    <a:pt x="131" y="269"/>
                  </a:lnTo>
                  <a:lnTo>
                    <a:pt x="139" y="266"/>
                  </a:lnTo>
                  <a:lnTo>
                    <a:pt x="145" y="265"/>
                  </a:lnTo>
                  <a:lnTo>
                    <a:pt x="155" y="262"/>
                  </a:lnTo>
                  <a:lnTo>
                    <a:pt x="161" y="260"/>
                  </a:lnTo>
                  <a:lnTo>
                    <a:pt x="162" y="259"/>
                  </a:lnTo>
                  <a:lnTo>
                    <a:pt x="165" y="257"/>
                  </a:lnTo>
                  <a:lnTo>
                    <a:pt x="165" y="255"/>
                  </a:lnTo>
                  <a:lnTo>
                    <a:pt x="163" y="253"/>
                  </a:lnTo>
                  <a:lnTo>
                    <a:pt x="162" y="250"/>
                  </a:lnTo>
                  <a:lnTo>
                    <a:pt x="164" y="247"/>
                  </a:lnTo>
                  <a:lnTo>
                    <a:pt x="165" y="243"/>
                  </a:lnTo>
                  <a:lnTo>
                    <a:pt x="165" y="237"/>
                  </a:lnTo>
                  <a:lnTo>
                    <a:pt x="165" y="233"/>
                  </a:lnTo>
                  <a:lnTo>
                    <a:pt x="166" y="227"/>
                  </a:lnTo>
                  <a:lnTo>
                    <a:pt x="167" y="222"/>
                  </a:lnTo>
                  <a:lnTo>
                    <a:pt x="171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4" y="218"/>
                  </a:lnTo>
                  <a:lnTo>
                    <a:pt x="178" y="213"/>
                  </a:lnTo>
                  <a:lnTo>
                    <a:pt x="181" y="210"/>
                  </a:lnTo>
                  <a:lnTo>
                    <a:pt x="183" y="209"/>
                  </a:lnTo>
                  <a:lnTo>
                    <a:pt x="186" y="209"/>
                  </a:lnTo>
                  <a:lnTo>
                    <a:pt x="189" y="211"/>
                  </a:lnTo>
                  <a:lnTo>
                    <a:pt x="194" y="212"/>
                  </a:lnTo>
                  <a:lnTo>
                    <a:pt x="199" y="211"/>
                  </a:lnTo>
                  <a:lnTo>
                    <a:pt x="204" y="209"/>
                  </a:lnTo>
                  <a:lnTo>
                    <a:pt x="206" y="208"/>
                  </a:lnTo>
                  <a:lnTo>
                    <a:pt x="208" y="208"/>
                  </a:lnTo>
                  <a:lnTo>
                    <a:pt x="208" y="206"/>
                  </a:lnTo>
                  <a:lnTo>
                    <a:pt x="205" y="205"/>
                  </a:lnTo>
                  <a:lnTo>
                    <a:pt x="204" y="203"/>
                  </a:lnTo>
                  <a:lnTo>
                    <a:pt x="204" y="202"/>
                  </a:lnTo>
                  <a:lnTo>
                    <a:pt x="205" y="200"/>
                  </a:lnTo>
                  <a:lnTo>
                    <a:pt x="208" y="200"/>
                  </a:lnTo>
                  <a:lnTo>
                    <a:pt x="216" y="195"/>
                  </a:lnTo>
                  <a:lnTo>
                    <a:pt x="220" y="192"/>
                  </a:lnTo>
                  <a:lnTo>
                    <a:pt x="221" y="191"/>
                  </a:lnTo>
                  <a:lnTo>
                    <a:pt x="223" y="191"/>
                  </a:lnTo>
                  <a:lnTo>
                    <a:pt x="225" y="192"/>
                  </a:lnTo>
                  <a:lnTo>
                    <a:pt x="229" y="193"/>
                  </a:lnTo>
                  <a:lnTo>
                    <a:pt x="232" y="192"/>
                  </a:lnTo>
                  <a:lnTo>
                    <a:pt x="234" y="191"/>
                  </a:lnTo>
                  <a:lnTo>
                    <a:pt x="236" y="193"/>
                  </a:lnTo>
                  <a:lnTo>
                    <a:pt x="238" y="195"/>
                  </a:lnTo>
                  <a:lnTo>
                    <a:pt x="240" y="197"/>
                  </a:lnTo>
                  <a:lnTo>
                    <a:pt x="242" y="197"/>
                  </a:lnTo>
                  <a:lnTo>
                    <a:pt x="245" y="196"/>
                  </a:lnTo>
                  <a:lnTo>
                    <a:pt x="249" y="193"/>
                  </a:lnTo>
                  <a:lnTo>
                    <a:pt x="252" y="190"/>
                  </a:lnTo>
                  <a:lnTo>
                    <a:pt x="255" y="186"/>
                  </a:lnTo>
                  <a:lnTo>
                    <a:pt x="254" y="175"/>
                  </a:lnTo>
                  <a:lnTo>
                    <a:pt x="254" y="169"/>
                  </a:lnTo>
                  <a:lnTo>
                    <a:pt x="255" y="165"/>
                  </a:lnTo>
                  <a:lnTo>
                    <a:pt x="257" y="163"/>
                  </a:lnTo>
                  <a:lnTo>
                    <a:pt x="259" y="160"/>
                  </a:lnTo>
                  <a:lnTo>
                    <a:pt x="259" y="157"/>
                  </a:lnTo>
                  <a:lnTo>
                    <a:pt x="260" y="154"/>
                  </a:lnTo>
                  <a:lnTo>
                    <a:pt x="262" y="148"/>
                  </a:lnTo>
                  <a:lnTo>
                    <a:pt x="263" y="146"/>
                  </a:lnTo>
                  <a:lnTo>
                    <a:pt x="267" y="145"/>
                  </a:lnTo>
                  <a:lnTo>
                    <a:pt x="274" y="145"/>
                  </a:lnTo>
                  <a:lnTo>
                    <a:pt x="279" y="141"/>
                  </a:lnTo>
                  <a:lnTo>
                    <a:pt x="284" y="138"/>
                  </a:lnTo>
                  <a:lnTo>
                    <a:pt x="285" y="135"/>
                  </a:lnTo>
                  <a:lnTo>
                    <a:pt x="283" y="132"/>
                  </a:lnTo>
                  <a:lnTo>
                    <a:pt x="281" y="126"/>
                  </a:lnTo>
                  <a:lnTo>
                    <a:pt x="278" y="123"/>
                  </a:lnTo>
                  <a:lnTo>
                    <a:pt x="273" y="117"/>
                  </a:lnTo>
                  <a:lnTo>
                    <a:pt x="273" y="112"/>
                  </a:lnTo>
                  <a:lnTo>
                    <a:pt x="276" y="110"/>
                  </a:lnTo>
                  <a:lnTo>
                    <a:pt x="284" y="113"/>
                  </a:lnTo>
                  <a:lnTo>
                    <a:pt x="286" y="114"/>
                  </a:lnTo>
                  <a:lnTo>
                    <a:pt x="289" y="114"/>
                  </a:lnTo>
                  <a:lnTo>
                    <a:pt x="296" y="114"/>
                  </a:lnTo>
                  <a:lnTo>
                    <a:pt x="302" y="113"/>
                  </a:lnTo>
                  <a:lnTo>
                    <a:pt x="308" y="111"/>
                  </a:lnTo>
                  <a:lnTo>
                    <a:pt x="309" y="108"/>
                  </a:lnTo>
                  <a:lnTo>
                    <a:pt x="309" y="105"/>
                  </a:lnTo>
                  <a:lnTo>
                    <a:pt x="309" y="102"/>
                  </a:lnTo>
                  <a:lnTo>
                    <a:pt x="309" y="99"/>
                  </a:lnTo>
                  <a:lnTo>
                    <a:pt x="308" y="97"/>
                  </a:lnTo>
                  <a:lnTo>
                    <a:pt x="306" y="95"/>
                  </a:lnTo>
                  <a:lnTo>
                    <a:pt x="306" y="93"/>
                  </a:lnTo>
                  <a:lnTo>
                    <a:pt x="307" y="92"/>
                  </a:lnTo>
                  <a:lnTo>
                    <a:pt x="309" y="91"/>
                  </a:lnTo>
                  <a:lnTo>
                    <a:pt x="310" y="88"/>
                  </a:lnTo>
                  <a:lnTo>
                    <a:pt x="314" y="84"/>
                  </a:lnTo>
                  <a:lnTo>
                    <a:pt x="315" y="81"/>
                  </a:lnTo>
                  <a:lnTo>
                    <a:pt x="317" y="79"/>
                  </a:lnTo>
                  <a:lnTo>
                    <a:pt x="320" y="77"/>
                  </a:lnTo>
                  <a:lnTo>
                    <a:pt x="322" y="74"/>
                  </a:lnTo>
                  <a:lnTo>
                    <a:pt x="323" y="72"/>
                  </a:lnTo>
                  <a:lnTo>
                    <a:pt x="325" y="71"/>
                  </a:lnTo>
                  <a:lnTo>
                    <a:pt x="325" y="69"/>
                  </a:lnTo>
                  <a:lnTo>
                    <a:pt x="325" y="68"/>
                  </a:lnTo>
                  <a:lnTo>
                    <a:pt x="324" y="67"/>
                  </a:lnTo>
                  <a:lnTo>
                    <a:pt x="323" y="65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5" y="61"/>
                  </a:lnTo>
                  <a:lnTo>
                    <a:pt x="325" y="59"/>
                  </a:lnTo>
                  <a:lnTo>
                    <a:pt x="324" y="56"/>
                  </a:lnTo>
                  <a:lnTo>
                    <a:pt x="322" y="54"/>
                  </a:lnTo>
                  <a:lnTo>
                    <a:pt x="321" y="50"/>
                  </a:lnTo>
                  <a:lnTo>
                    <a:pt x="320" y="46"/>
                  </a:lnTo>
                  <a:lnTo>
                    <a:pt x="319" y="44"/>
                  </a:lnTo>
                  <a:lnTo>
                    <a:pt x="317" y="41"/>
                  </a:lnTo>
                  <a:lnTo>
                    <a:pt x="313" y="39"/>
                  </a:lnTo>
                  <a:lnTo>
                    <a:pt x="312" y="37"/>
                  </a:lnTo>
                  <a:lnTo>
                    <a:pt x="314" y="35"/>
                  </a:lnTo>
                  <a:lnTo>
                    <a:pt x="316" y="33"/>
                  </a:lnTo>
                  <a:lnTo>
                    <a:pt x="320" y="28"/>
                  </a:lnTo>
                  <a:lnTo>
                    <a:pt x="323" y="25"/>
                  </a:lnTo>
                  <a:lnTo>
                    <a:pt x="325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1" y="21"/>
                  </a:lnTo>
                  <a:lnTo>
                    <a:pt x="334" y="19"/>
                  </a:lnTo>
                  <a:lnTo>
                    <a:pt x="340" y="15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7" y="11"/>
                  </a:lnTo>
                  <a:lnTo>
                    <a:pt x="350" y="11"/>
                  </a:lnTo>
                  <a:lnTo>
                    <a:pt x="353" y="9"/>
                  </a:lnTo>
                  <a:lnTo>
                    <a:pt x="356" y="8"/>
                  </a:lnTo>
                  <a:lnTo>
                    <a:pt x="360" y="8"/>
                  </a:lnTo>
                  <a:lnTo>
                    <a:pt x="367" y="7"/>
                  </a:lnTo>
                  <a:lnTo>
                    <a:pt x="371" y="7"/>
                  </a:lnTo>
                  <a:lnTo>
                    <a:pt x="380" y="7"/>
                  </a:lnTo>
                  <a:lnTo>
                    <a:pt x="389" y="6"/>
                  </a:lnTo>
                  <a:lnTo>
                    <a:pt x="390" y="6"/>
                  </a:lnTo>
                  <a:lnTo>
                    <a:pt x="394" y="7"/>
                  </a:lnTo>
                  <a:lnTo>
                    <a:pt x="397" y="8"/>
                  </a:lnTo>
                  <a:lnTo>
                    <a:pt x="399" y="8"/>
                  </a:lnTo>
                  <a:lnTo>
                    <a:pt x="403" y="6"/>
                  </a:lnTo>
                  <a:lnTo>
                    <a:pt x="410" y="2"/>
                  </a:lnTo>
                  <a:lnTo>
                    <a:pt x="413" y="1"/>
                  </a:lnTo>
                  <a:lnTo>
                    <a:pt x="415" y="0"/>
                  </a:lnTo>
                  <a:lnTo>
                    <a:pt x="418" y="0"/>
                  </a:lnTo>
                  <a:lnTo>
                    <a:pt x="421" y="1"/>
                  </a:lnTo>
                  <a:lnTo>
                    <a:pt x="42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0" name="Freeform 693">
              <a:extLst>
                <a:ext uri="{FF2B5EF4-FFF2-40B4-BE49-F238E27FC236}">
                  <a16:creationId xmlns:a16="http://schemas.microsoft.com/office/drawing/2014/main" id="{EC11CB13-6723-45ED-BFDA-3F9588D86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33475" y="8347199"/>
              <a:ext cx="637442" cy="582490"/>
            </a:xfrm>
            <a:custGeom>
              <a:avLst/>
              <a:gdLst>
                <a:gd name="T0" fmla="*/ 444 w 513"/>
                <a:gd name="T1" fmla="*/ 11 h 466"/>
                <a:gd name="T2" fmla="*/ 455 w 513"/>
                <a:gd name="T3" fmla="*/ 36 h 466"/>
                <a:gd name="T4" fmla="*/ 473 w 513"/>
                <a:gd name="T5" fmla="*/ 44 h 466"/>
                <a:gd name="T6" fmla="*/ 504 w 513"/>
                <a:gd name="T7" fmla="*/ 58 h 466"/>
                <a:gd name="T8" fmla="*/ 488 w 513"/>
                <a:gd name="T9" fmla="*/ 74 h 466"/>
                <a:gd name="T10" fmla="*/ 463 w 513"/>
                <a:gd name="T11" fmla="*/ 88 h 466"/>
                <a:gd name="T12" fmla="*/ 426 w 513"/>
                <a:gd name="T13" fmla="*/ 89 h 466"/>
                <a:gd name="T14" fmla="*/ 391 w 513"/>
                <a:gd name="T15" fmla="*/ 97 h 466"/>
                <a:gd name="T16" fmla="*/ 396 w 513"/>
                <a:gd name="T17" fmla="*/ 112 h 466"/>
                <a:gd name="T18" fmla="*/ 397 w 513"/>
                <a:gd name="T19" fmla="*/ 126 h 466"/>
                <a:gd name="T20" fmla="*/ 399 w 513"/>
                <a:gd name="T21" fmla="*/ 143 h 466"/>
                <a:gd name="T22" fmla="*/ 415 w 513"/>
                <a:gd name="T23" fmla="*/ 157 h 466"/>
                <a:gd name="T24" fmla="*/ 436 w 513"/>
                <a:gd name="T25" fmla="*/ 173 h 466"/>
                <a:gd name="T26" fmla="*/ 413 w 513"/>
                <a:gd name="T27" fmla="*/ 194 h 466"/>
                <a:gd name="T28" fmla="*/ 408 w 513"/>
                <a:gd name="T29" fmla="*/ 223 h 466"/>
                <a:gd name="T30" fmla="*/ 391 w 513"/>
                <a:gd name="T31" fmla="*/ 251 h 466"/>
                <a:gd name="T32" fmla="*/ 356 w 513"/>
                <a:gd name="T33" fmla="*/ 293 h 466"/>
                <a:gd name="T34" fmla="*/ 323 w 513"/>
                <a:gd name="T35" fmla="*/ 327 h 466"/>
                <a:gd name="T36" fmla="*/ 291 w 513"/>
                <a:gd name="T37" fmla="*/ 322 h 466"/>
                <a:gd name="T38" fmla="*/ 265 w 513"/>
                <a:gd name="T39" fmla="*/ 349 h 466"/>
                <a:gd name="T40" fmla="*/ 278 w 513"/>
                <a:gd name="T41" fmla="*/ 371 h 466"/>
                <a:gd name="T42" fmla="*/ 286 w 513"/>
                <a:gd name="T43" fmla="*/ 401 h 466"/>
                <a:gd name="T44" fmla="*/ 303 w 513"/>
                <a:gd name="T45" fmla="*/ 422 h 466"/>
                <a:gd name="T46" fmla="*/ 308 w 513"/>
                <a:gd name="T47" fmla="*/ 442 h 466"/>
                <a:gd name="T48" fmla="*/ 293 w 513"/>
                <a:gd name="T49" fmla="*/ 446 h 466"/>
                <a:gd name="T50" fmla="*/ 268 w 513"/>
                <a:gd name="T51" fmla="*/ 451 h 466"/>
                <a:gd name="T52" fmla="*/ 241 w 513"/>
                <a:gd name="T53" fmla="*/ 448 h 466"/>
                <a:gd name="T54" fmla="*/ 224 w 513"/>
                <a:gd name="T55" fmla="*/ 459 h 466"/>
                <a:gd name="T56" fmla="*/ 210 w 513"/>
                <a:gd name="T57" fmla="*/ 463 h 466"/>
                <a:gd name="T58" fmla="*/ 195 w 513"/>
                <a:gd name="T59" fmla="*/ 451 h 466"/>
                <a:gd name="T60" fmla="*/ 172 w 513"/>
                <a:gd name="T61" fmla="*/ 408 h 466"/>
                <a:gd name="T62" fmla="*/ 166 w 513"/>
                <a:gd name="T63" fmla="*/ 408 h 466"/>
                <a:gd name="T64" fmla="*/ 100 w 513"/>
                <a:gd name="T65" fmla="*/ 412 h 466"/>
                <a:gd name="T66" fmla="*/ 70 w 513"/>
                <a:gd name="T67" fmla="*/ 416 h 466"/>
                <a:gd name="T68" fmla="*/ 37 w 513"/>
                <a:gd name="T69" fmla="*/ 419 h 466"/>
                <a:gd name="T70" fmla="*/ 27 w 513"/>
                <a:gd name="T71" fmla="*/ 397 h 466"/>
                <a:gd name="T72" fmla="*/ 43 w 513"/>
                <a:gd name="T73" fmla="*/ 376 h 466"/>
                <a:gd name="T74" fmla="*/ 71 w 513"/>
                <a:gd name="T75" fmla="*/ 362 h 466"/>
                <a:gd name="T76" fmla="*/ 62 w 513"/>
                <a:gd name="T77" fmla="*/ 349 h 466"/>
                <a:gd name="T78" fmla="*/ 58 w 513"/>
                <a:gd name="T79" fmla="*/ 317 h 466"/>
                <a:gd name="T80" fmla="*/ 27 w 513"/>
                <a:gd name="T81" fmla="*/ 301 h 466"/>
                <a:gd name="T82" fmla="*/ 11 w 513"/>
                <a:gd name="T83" fmla="*/ 263 h 466"/>
                <a:gd name="T84" fmla="*/ 103 w 513"/>
                <a:gd name="T85" fmla="*/ 271 h 466"/>
                <a:gd name="T86" fmla="*/ 155 w 513"/>
                <a:gd name="T87" fmla="*/ 262 h 466"/>
                <a:gd name="T88" fmla="*/ 165 w 513"/>
                <a:gd name="T89" fmla="*/ 233 h 466"/>
                <a:gd name="T90" fmla="*/ 186 w 513"/>
                <a:gd name="T91" fmla="*/ 209 h 466"/>
                <a:gd name="T92" fmla="*/ 204 w 513"/>
                <a:gd name="T93" fmla="*/ 202 h 466"/>
                <a:gd name="T94" fmla="*/ 234 w 513"/>
                <a:gd name="T95" fmla="*/ 191 h 466"/>
                <a:gd name="T96" fmla="*/ 254 w 513"/>
                <a:gd name="T97" fmla="*/ 169 h 466"/>
                <a:gd name="T98" fmla="*/ 279 w 513"/>
                <a:gd name="T99" fmla="*/ 141 h 466"/>
                <a:gd name="T100" fmla="*/ 286 w 513"/>
                <a:gd name="T101" fmla="*/ 114 h 466"/>
                <a:gd name="T102" fmla="*/ 306 w 513"/>
                <a:gd name="T103" fmla="*/ 95 h 466"/>
                <a:gd name="T104" fmla="*/ 323 w 513"/>
                <a:gd name="T105" fmla="*/ 72 h 466"/>
                <a:gd name="T106" fmla="*/ 324 w 513"/>
                <a:gd name="T107" fmla="*/ 56 h 466"/>
                <a:gd name="T108" fmla="*/ 320 w 513"/>
                <a:gd name="T109" fmla="*/ 28 h 466"/>
                <a:gd name="T110" fmla="*/ 347 w 513"/>
                <a:gd name="T111" fmla="*/ 11 h 466"/>
                <a:gd name="T112" fmla="*/ 394 w 513"/>
                <a:gd name="T113" fmla="*/ 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3" h="466">
                  <a:moveTo>
                    <a:pt x="423" y="3"/>
                  </a:moveTo>
                  <a:lnTo>
                    <a:pt x="424" y="3"/>
                  </a:lnTo>
                  <a:lnTo>
                    <a:pt x="426" y="3"/>
                  </a:lnTo>
                  <a:lnTo>
                    <a:pt x="429" y="2"/>
                  </a:lnTo>
                  <a:lnTo>
                    <a:pt x="432" y="3"/>
                  </a:lnTo>
                  <a:lnTo>
                    <a:pt x="438" y="5"/>
                  </a:lnTo>
                  <a:lnTo>
                    <a:pt x="439" y="6"/>
                  </a:lnTo>
                  <a:lnTo>
                    <a:pt x="440" y="11"/>
                  </a:lnTo>
                  <a:lnTo>
                    <a:pt x="441" y="12"/>
                  </a:lnTo>
                  <a:lnTo>
                    <a:pt x="444" y="11"/>
                  </a:lnTo>
                  <a:lnTo>
                    <a:pt x="448" y="11"/>
                  </a:lnTo>
                  <a:lnTo>
                    <a:pt x="451" y="13"/>
                  </a:lnTo>
                  <a:lnTo>
                    <a:pt x="453" y="15"/>
                  </a:lnTo>
                  <a:lnTo>
                    <a:pt x="454" y="17"/>
                  </a:lnTo>
                  <a:lnTo>
                    <a:pt x="455" y="20"/>
                  </a:lnTo>
                  <a:lnTo>
                    <a:pt x="456" y="22"/>
                  </a:lnTo>
                  <a:lnTo>
                    <a:pt x="457" y="25"/>
                  </a:lnTo>
                  <a:lnTo>
                    <a:pt x="457" y="33"/>
                  </a:lnTo>
                  <a:lnTo>
                    <a:pt x="455" y="34"/>
                  </a:lnTo>
                  <a:lnTo>
                    <a:pt x="455" y="36"/>
                  </a:lnTo>
                  <a:lnTo>
                    <a:pt x="455" y="37"/>
                  </a:lnTo>
                  <a:lnTo>
                    <a:pt x="456" y="38"/>
                  </a:lnTo>
                  <a:lnTo>
                    <a:pt x="458" y="39"/>
                  </a:lnTo>
                  <a:lnTo>
                    <a:pt x="460" y="39"/>
                  </a:lnTo>
                  <a:lnTo>
                    <a:pt x="461" y="41"/>
                  </a:lnTo>
                  <a:lnTo>
                    <a:pt x="462" y="46"/>
                  </a:lnTo>
                  <a:lnTo>
                    <a:pt x="463" y="46"/>
                  </a:lnTo>
                  <a:lnTo>
                    <a:pt x="465" y="46"/>
                  </a:lnTo>
                  <a:lnTo>
                    <a:pt x="470" y="45"/>
                  </a:lnTo>
                  <a:lnTo>
                    <a:pt x="473" y="44"/>
                  </a:lnTo>
                  <a:lnTo>
                    <a:pt x="475" y="43"/>
                  </a:lnTo>
                  <a:lnTo>
                    <a:pt x="475" y="47"/>
                  </a:lnTo>
                  <a:lnTo>
                    <a:pt x="477" y="49"/>
                  </a:lnTo>
                  <a:lnTo>
                    <a:pt x="479" y="51"/>
                  </a:lnTo>
                  <a:lnTo>
                    <a:pt x="481" y="52"/>
                  </a:lnTo>
                  <a:lnTo>
                    <a:pt x="484" y="54"/>
                  </a:lnTo>
                  <a:lnTo>
                    <a:pt x="490" y="56"/>
                  </a:lnTo>
                  <a:lnTo>
                    <a:pt x="497" y="57"/>
                  </a:lnTo>
                  <a:lnTo>
                    <a:pt x="501" y="58"/>
                  </a:lnTo>
                  <a:lnTo>
                    <a:pt x="504" y="58"/>
                  </a:lnTo>
                  <a:lnTo>
                    <a:pt x="505" y="58"/>
                  </a:lnTo>
                  <a:lnTo>
                    <a:pt x="510" y="58"/>
                  </a:lnTo>
                  <a:lnTo>
                    <a:pt x="512" y="58"/>
                  </a:lnTo>
                  <a:lnTo>
                    <a:pt x="509" y="60"/>
                  </a:lnTo>
                  <a:lnTo>
                    <a:pt x="505" y="62"/>
                  </a:lnTo>
                  <a:lnTo>
                    <a:pt x="501" y="65"/>
                  </a:lnTo>
                  <a:lnTo>
                    <a:pt x="497" y="67"/>
                  </a:lnTo>
                  <a:lnTo>
                    <a:pt x="493" y="70"/>
                  </a:lnTo>
                  <a:lnTo>
                    <a:pt x="489" y="72"/>
                  </a:lnTo>
                  <a:lnTo>
                    <a:pt x="488" y="74"/>
                  </a:lnTo>
                  <a:lnTo>
                    <a:pt x="488" y="76"/>
                  </a:lnTo>
                  <a:lnTo>
                    <a:pt x="485" y="78"/>
                  </a:lnTo>
                  <a:lnTo>
                    <a:pt x="481" y="80"/>
                  </a:lnTo>
                  <a:lnTo>
                    <a:pt x="481" y="80"/>
                  </a:lnTo>
                  <a:lnTo>
                    <a:pt x="480" y="82"/>
                  </a:lnTo>
                  <a:lnTo>
                    <a:pt x="479" y="84"/>
                  </a:lnTo>
                  <a:lnTo>
                    <a:pt x="476" y="86"/>
                  </a:lnTo>
                  <a:lnTo>
                    <a:pt x="473" y="85"/>
                  </a:lnTo>
                  <a:lnTo>
                    <a:pt x="471" y="85"/>
                  </a:lnTo>
                  <a:lnTo>
                    <a:pt x="463" y="88"/>
                  </a:lnTo>
                  <a:lnTo>
                    <a:pt x="459" y="88"/>
                  </a:lnTo>
                  <a:lnTo>
                    <a:pt x="455" y="90"/>
                  </a:lnTo>
                  <a:lnTo>
                    <a:pt x="454" y="92"/>
                  </a:lnTo>
                  <a:lnTo>
                    <a:pt x="449" y="94"/>
                  </a:lnTo>
                  <a:lnTo>
                    <a:pt x="446" y="94"/>
                  </a:lnTo>
                  <a:lnTo>
                    <a:pt x="441" y="93"/>
                  </a:lnTo>
                  <a:lnTo>
                    <a:pt x="435" y="91"/>
                  </a:lnTo>
                  <a:lnTo>
                    <a:pt x="433" y="89"/>
                  </a:lnTo>
                  <a:lnTo>
                    <a:pt x="431" y="89"/>
                  </a:lnTo>
                  <a:lnTo>
                    <a:pt x="426" y="89"/>
                  </a:lnTo>
                  <a:lnTo>
                    <a:pt x="421" y="88"/>
                  </a:lnTo>
                  <a:lnTo>
                    <a:pt x="415" y="87"/>
                  </a:lnTo>
                  <a:lnTo>
                    <a:pt x="412" y="86"/>
                  </a:lnTo>
                  <a:lnTo>
                    <a:pt x="407" y="85"/>
                  </a:lnTo>
                  <a:lnTo>
                    <a:pt x="402" y="87"/>
                  </a:lnTo>
                  <a:lnTo>
                    <a:pt x="399" y="88"/>
                  </a:lnTo>
                  <a:lnTo>
                    <a:pt x="396" y="89"/>
                  </a:lnTo>
                  <a:lnTo>
                    <a:pt x="394" y="93"/>
                  </a:lnTo>
                  <a:lnTo>
                    <a:pt x="392" y="95"/>
                  </a:lnTo>
                  <a:lnTo>
                    <a:pt x="391" y="97"/>
                  </a:lnTo>
                  <a:lnTo>
                    <a:pt x="391" y="99"/>
                  </a:lnTo>
                  <a:lnTo>
                    <a:pt x="391" y="101"/>
                  </a:lnTo>
                  <a:lnTo>
                    <a:pt x="395" y="102"/>
                  </a:lnTo>
                  <a:lnTo>
                    <a:pt x="396" y="104"/>
                  </a:lnTo>
                  <a:lnTo>
                    <a:pt x="397" y="105"/>
                  </a:lnTo>
                  <a:lnTo>
                    <a:pt x="396" y="107"/>
                  </a:lnTo>
                  <a:lnTo>
                    <a:pt x="394" y="108"/>
                  </a:lnTo>
                  <a:lnTo>
                    <a:pt x="394" y="110"/>
                  </a:lnTo>
                  <a:lnTo>
                    <a:pt x="395" y="111"/>
                  </a:lnTo>
                  <a:lnTo>
                    <a:pt x="396" y="112"/>
                  </a:lnTo>
                  <a:lnTo>
                    <a:pt x="401" y="112"/>
                  </a:lnTo>
                  <a:lnTo>
                    <a:pt x="403" y="112"/>
                  </a:lnTo>
                  <a:lnTo>
                    <a:pt x="405" y="113"/>
                  </a:lnTo>
                  <a:lnTo>
                    <a:pt x="405" y="115"/>
                  </a:lnTo>
                  <a:lnTo>
                    <a:pt x="403" y="117"/>
                  </a:lnTo>
                  <a:lnTo>
                    <a:pt x="400" y="118"/>
                  </a:lnTo>
                  <a:lnTo>
                    <a:pt x="397" y="120"/>
                  </a:lnTo>
                  <a:lnTo>
                    <a:pt x="397" y="123"/>
                  </a:lnTo>
                  <a:lnTo>
                    <a:pt x="397" y="124"/>
                  </a:lnTo>
                  <a:lnTo>
                    <a:pt x="397" y="126"/>
                  </a:lnTo>
                  <a:lnTo>
                    <a:pt x="399" y="128"/>
                  </a:lnTo>
                  <a:lnTo>
                    <a:pt x="401" y="129"/>
                  </a:lnTo>
                  <a:lnTo>
                    <a:pt x="402" y="130"/>
                  </a:lnTo>
                  <a:lnTo>
                    <a:pt x="402" y="132"/>
                  </a:lnTo>
                  <a:lnTo>
                    <a:pt x="401" y="135"/>
                  </a:lnTo>
                  <a:lnTo>
                    <a:pt x="399" y="138"/>
                  </a:lnTo>
                  <a:lnTo>
                    <a:pt x="397" y="140"/>
                  </a:lnTo>
                  <a:lnTo>
                    <a:pt x="397" y="140"/>
                  </a:lnTo>
                  <a:lnTo>
                    <a:pt x="397" y="141"/>
                  </a:lnTo>
                  <a:lnTo>
                    <a:pt x="399" y="143"/>
                  </a:lnTo>
                  <a:lnTo>
                    <a:pt x="401" y="146"/>
                  </a:lnTo>
                  <a:lnTo>
                    <a:pt x="404" y="148"/>
                  </a:lnTo>
                  <a:lnTo>
                    <a:pt x="406" y="148"/>
                  </a:lnTo>
                  <a:lnTo>
                    <a:pt x="407" y="149"/>
                  </a:lnTo>
                  <a:lnTo>
                    <a:pt x="407" y="151"/>
                  </a:lnTo>
                  <a:lnTo>
                    <a:pt x="407" y="154"/>
                  </a:lnTo>
                  <a:lnTo>
                    <a:pt x="407" y="156"/>
                  </a:lnTo>
                  <a:lnTo>
                    <a:pt x="408" y="157"/>
                  </a:lnTo>
                  <a:lnTo>
                    <a:pt x="412" y="157"/>
                  </a:lnTo>
                  <a:lnTo>
                    <a:pt x="415" y="157"/>
                  </a:lnTo>
                  <a:lnTo>
                    <a:pt x="416" y="157"/>
                  </a:lnTo>
                  <a:lnTo>
                    <a:pt x="417" y="157"/>
                  </a:lnTo>
                  <a:lnTo>
                    <a:pt x="416" y="162"/>
                  </a:lnTo>
                  <a:lnTo>
                    <a:pt x="417" y="166"/>
                  </a:lnTo>
                  <a:lnTo>
                    <a:pt x="418" y="167"/>
                  </a:lnTo>
                  <a:lnTo>
                    <a:pt x="421" y="168"/>
                  </a:lnTo>
                  <a:lnTo>
                    <a:pt x="427" y="168"/>
                  </a:lnTo>
                  <a:lnTo>
                    <a:pt x="430" y="169"/>
                  </a:lnTo>
                  <a:lnTo>
                    <a:pt x="435" y="171"/>
                  </a:lnTo>
                  <a:lnTo>
                    <a:pt x="436" y="173"/>
                  </a:lnTo>
                  <a:lnTo>
                    <a:pt x="438" y="175"/>
                  </a:lnTo>
                  <a:lnTo>
                    <a:pt x="437" y="176"/>
                  </a:lnTo>
                  <a:lnTo>
                    <a:pt x="435" y="180"/>
                  </a:lnTo>
                  <a:lnTo>
                    <a:pt x="432" y="181"/>
                  </a:lnTo>
                  <a:lnTo>
                    <a:pt x="430" y="181"/>
                  </a:lnTo>
                  <a:lnTo>
                    <a:pt x="419" y="186"/>
                  </a:lnTo>
                  <a:lnTo>
                    <a:pt x="416" y="188"/>
                  </a:lnTo>
                  <a:lnTo>
                    <a:pt x="414" y="191"/>
                  </a:lnTo>
                  <a:lnTo>
                    <a:pt x="413" y="192"/>
                  </a:lnTo>
                  <a:lnTo>
                    <a:pt x="413" y="194"/>
                  </a:lnTo>
                  <a:lnTo>
                    <a:pt x="414" y="201"/>
                  </a:lnTo>
                  <a:lnTo>
                    <a:pt x="415" y="203"/>
                  </a:lnTo>
                  <a:lnTo>
                    <a:pt x="413" y="210"/>
                  </a:lnTo>
                  <a:lnTo>
                    <a:pt x="413" y="213"/>
                  </a:lnTo>
                  <a:lnTo>
                    <a:pt x="413" y="215"/>
                  </a:lnTo>
                  <a:lnTo>
                    <a:pt x="416" y="215"/>
                  </a:lnTo>
                  <a:lnTo>
                    <a:pt x="416" y="217"/>
                  </a:lnTo>
                  <a:lnTo>
                    <a:pt x="416" y="218"/>
                  </a:lnTo>
                  <a:lnTo>
                    <a:pt x="413" y="221"/>
                  </a:lnTo>
                  <a:lnTo>
                    <a:pt x="408" y="223"/>
                  </a:lnTo>
                  <a:lnTo>
                    <a:pt x="407" y="223"/>
                  </a:lnTo>
                  <a:lnTo>
                    <a:pt x="403" y="228"/>
                  </a:lnTo>
                  <a:lnTo>
                    <a:pt x="397" y="236"/>
                  </a:lnTo>
                  <a:lnTo>
                    <a:pt x="394" y="239"/>
                  </a:lnTo>
                  <a:lnTo>
                    <a:pt x="394" y="241"/>
                  </a:lnTo>
                  <a:lnTo>
                    <a:pt x="394" y="242"/>
                  </a:lnTo>
                  <a:lnTo>
                    <a:pt x="395" y="244"/>
                  </a:lnTo>
                  <a:lnTo>
                    <a:pt x="395" y="247"/>
                  </a:lnTo>
                  <a:lnTo>
                    <a:pt x="394" y="249"/>
                  </a:lnTo>
                  <a:lnTo>
                    <a:pt x="391" y="251"/>
                  </a:lnTo>
                  <a:lnTo>
                    <a:pt x="387" y="254"/>
                  </a:lnTo>
                  <a:lnTo>
                    <a:pt x="381" y="255"/>
                  </a:lnTo>
                  <a:lnTo>
                    <a:pt x="378" y="256"/>
                  </a:lnTo>
                  <a:lnTo>
                    <a:pt x="377" y="262"/>
                  </a:lnTo>
                  <a:lnTo>
                    <a:pt x="375" y="267"/>
                  </a:lnTo>
                  <a:lnTo>
                    <a:pt x="374" y="270"/>
                  </a:lnTo>
                  <a:lnTo>
                    <a:pt x="371" y="276"/>
                  </a:lnTo>
                  <a:lnTo>
                    <a:pt x="366" y="286"/>
                  </a:lnTo>
                  <a:lnTo>
                    <a:pt x="364" y="288"/>
                  </a:lnTo>
                  <a:lnTo>
                    <a:pt x="356" y="293"/>
                  </a:lnTo>
                  <a:lnTo>
                    <a:pt x="347" y="297"/>
                  </a:lnTo>
                  <a:lnTo>
                    <a:pt x="345" y="299"/>
                  </a:lnTo>
                  <a:lnTo>
                    <a:pt x="344" y="304"/>
                  </a:lnTo>
                  <a:lnTo>
                    <a:pt x="343" y="308"/>
                  </a:lnTo>
                  <a:lnTo>
                    <a:pt x="340" y="311"/>
                  </a:lnTo>
                  <a:lnTo>
                    <a:pt x="335" y="317"/>
                  </a:lnTo>
                  <a:lnTo>
                    <a:pt x="333" y="321"/>
                  </a:lnTo>
                  <a:lnTo>
                    <a:pt x="333" y="324"/>
                  </a:lnTo>
                  <a:lnTo>
                    <a:pt x="328" y="326"/>
                  </a:lnTo>
                  <a:lnTo>
                    <a:pt x="323" y="327"/>
                  </a:lnTo>
                  <a:lnTo>
                    <a:pt x="315" y="328"/>
                  </a:lnTo>
                  <a:lnTo>
                    <a:pt x="312" y="329"/>
                  </a:lnTo>
                  <a:lnTo>
                    <a:pt x="303" y="333"/>
                  </a:lnTo>
                  <a:lnTo>
                    <a:pt x="301" y="333"/>
                  </a:lnTo>
                  <a:lnTo>
                    <a:pt x="299" y="332"/>
                  </a:lnTo>
                  <a:lnTo>
                    <a:pt x="297" y="331"/>
                  </a:lnTo>
                  <a:lnTo>
                    <a:pt x="296" y="329"/>
                  </a:lnTo>
                  <a:lnTo>
                    <a:pt x="295" y="325"/>
                  </a:lnTo>
                  <a:lnTo>
                    <a:pt x="293" y="324"/>
                  </a:lnTo>
                  <a:lnTo>
                    <a:pt x="291" y="322"/>
                  </a:lnTo>
                  <a:lnTo>
                    <a:pt x="288" y="322"/>
                  </a:lnTo>
                  <a:lnTo>
                    <a:pt x="286" y="324"/>
                  </a:lnTo>
                  <a:lnTo>
                    <a:pt x="284" y="325"/>
                  </a:lnTo>
                  <a:lnTo>
                    <a:pt x="282" y="327"/>
                  </a:lnTo>
                  <a:lnTo>
                    <a:pt x="281" y="328"/>
                  </a:lnTo>
                  <a:lnTo>
                    <a:pt x="278" y="334"/>
                  </a:lnTo>
                  <a:lnTo>
                    <a:pt x="273" y="341"/>
                  </a:lnTo>
                  <a:lnTo>
                    <a:pt x="268" y="346"/>
                  </a:lnTo>
                  <a:lnTo>
                    <a:pt x="266" y="348"/>
                  </a:lnTo>
                  <a:lnTo>
                    <a:pt x="265" y="349"/>
                  </a:lnTo>
                  <a:lnTo>
                    <a:pt x="263" y="351"/>
                  </a:lnTo>
                  <a:lnTo>
                    <a:pt x="262" y="353"/>
                  </a:lnTo>
                  <a:lnTo>
                    <a:pt x="261" y="359"/>
                  </a:lnTo>
                  <a:lnTo>
                    <a:pt x="260" y="364"/>
                  </a:lnTo>
                  <a:lnTo>
                    <a:pt x="260" y="365"/>
                  </a:lnTo>
                  <a:lnTo>
                    <a:pt x="262" y="365"/>
                  </a:lnTo>
                  <a:lnTo>
                    <a:pt x="264" y="367"/>
                  </a:lnTo>
                  <a:lnTo>
                    <a:pt x="268" y="370"/>
                  </a:lnTo>
                  <a:lnTo>
                    <a:pt x="274" y="371"/>
                  </a:lnTo>
                  <a:lnTo>
                    <a:pt x="278" y="371"/>
                  </a:lnTo>
                  <a:lnTo>
                    <a:pt x="280" y="372"/>
                  </a:lnTo>
                  <a:lnTo>
                    <a:pt x="281" y="373"/>
                  </a:lnTo>
                  <a:lnTo>
                    <a:pt x="281" y="375"/>
                  </a:lnTo>
                  <a:lnTo>
                    <a:pt x="281" y="379"/>
                  </a:lnTo>
                  <a:lnTo>
                    <a:pt x="281" y="383"/>
                  </a:lnTo>
                  <a:lnTo>
                    <a:pt x="279" y="388"/>
                  </a:lnTo>
                  <a:lnTo>
                    <a:pt x="279" y="391"/>
                  </a:lnTo>
                  <a:lnTo>
                    <a:pt x="279" y="393"/>
                  </a:lnTo>
                  <a:lnTo>
                    <a:pt x="284" y="400"/>
                  </a:lnTo>
                  <a:lnTo>
                    <a:pt x="286" y="401"/>
                  </a:lnTo>
                  <a:lnTo>
                    <a:pt x="290" y="401"/>
                  </a:lnTo>
                  <a:lnTo>
                    <a:pt x="292" y="401"/>
                  </a:lnTo>
                  <a:lnTo>
                    <a:pt x="293" y="400"/>
                  </a:lnTo>
                  <a:lnTo>
                    <a:pt x="295" y="401"/>
                  </a:lnTo>
                  <a:lnTo>
                    <a:pt x="296" y="401"/>
                  </a:lnTo>
                  <a:lnTo>
                    <a:pt x="297" y="403"/>
                  </a:lnTo>
                  <a:lnTo>
                    <a:pt x="296" y="410"/>
                  </a:lnTo>
                  <a:lnTo>
                    <a:pt x="298" y="413"/>
                  </a:lnTo>
                  <a:lnTo>
                    <a:pt x="301" y="417"/>
                  </a:lnTo>
                  <a:lnTo>
                    <a:pt x="303" y="422"/>
                  </a:lnTo>
                  <a:lnTo>
                    <a:pt x="305" y="427"/>
                  </a:lnTo>
                  <a:lnTo>
                    <a:pt x="308" y="432"/>
                  </a:lnTo>
                  <a:lnTo>
                    <a:pt x="308" y="434"/>
                  </a:lnTo>
                  <a:lnTo>
                    <a:pt x="307" y="435"/>
                  </a:lnTo>
                  <a:lnTo>
                    <a:pt x="306" y="436"/>
                  </a:lnTo>
                  <a:lnTo>
                    <a:pt x="306" y="438"/>
                  </a:lnTo>
                  <a:lnTo>
                    <a:pt x="306" y="439"/>
                  </a:lnTo>
                  <a:lnTo>
                    <a:pt x="306" y="440"/>
                  </a:lnTo>
                  <a:lnTo>
                    <a:pt x="307" y="442"/>
                  </a:lnTo>
                  <a:lnTo>
                    <a:pt x="308" y="442"/>
                  </a:lnTo>
                  <a:lnTo>
                    <a:pt x="308" y="444"/>
                  </a:lnTo>
                  <a:lnTo>
                    <a:pt x="306" y="445"/>
                  </a:lnTo>
                  <a:lnTo>
                    <a:pt x="304" y="445"/>
                  </a:lnTo>
                  <a:lnTo>
                    <a:pt x="303" y="445"/>
                  </a:lnTo>
                  <a:lnTo>
                    <a:pt x="301" y="448"/>
                  </a:lnTo>
                  <a:lnTo>
                    <a:pt x="299" y="449"/>
                  </a:lnTo>
                  <a:lnTo>
                    <a:pt x="298" y="449"/>
                  </a:lnTo>
                  <a:lnTo>
                    <a:pt x="297" y="449"/>
                  </a:lnTo>
                  <a:lnTo>
                    <a:pt x="294" y="447"/>
                  </a:lnTo>
                  <a:lnTo>
                    <a:pt x="293" y="446"/>
                  </a:lnTo>
                  <a:lnTo>
                    <a:pt x="293" y="444"/>
                  </a:lnTo>
                  <a:lnTo>
                    <a:pt x="293" y="443"/>
                  </a:lnTo>
                  <a:lnTo>
                    <a:pt x="291" y="443"/>
                  </a:lnTo>
                  <a:lnTo>
                    <a:pt x="285" y="445"/>
                  </a:lnTo>
                  <a:lnTo>
                    <a:pt x="279" y="447"/>
                  </a:lnTo>
                  <a:lnTo>
                    <a:pt x="278" y="449"/>
                  </a:lnTo>
                  <a:lnTo>
                    <a:pt x="277" y="450"/>
                  </a:lnTo>
                  <a:lnTo>
                    <a:pt x="275" y="451"/>
                  </a:lnTo>
                  <a:lnTo>
                    <a:pt x="270" y="451"/>
                  </a:lnTo>
                  <a:lnTo>
                    <a:pt x="268" y="451"/>
                  </a:lnTo>
                  <a:lnTo>
                    <a:pt x="265" y="449"/>
                  </a:lnTo>
                  <a:lnTo>
                    <a:pt x="263" y="448"/>
                  </a:lnTo>
                  <a:lnTo>
                    <a:pt x="260" y="448"/>
                  </a:lnTo>
                  <a:lnTo>
                    <a:pt x="253" y="448"/>
                  </a:lnTo>
                  <a:lnTo>
                    <a:pt x="250" y="448"/>
                  </a:lnTo>
                  <a:lnTo>
                    <a:pt x="247" y="447"/>
                  </a:lnTo>
                  <a:lnTo>
                    <a:pt x="246" y="448"/>
                  </a:lnTo>
                  <a:lnTo>
                    <a:pt x="243" y="447"/>
                  </a:lnTo>
                  <a:lnTo>
                    <a:pt x="242" y="448"/>
                  </a:lnTo>
                  <a:lnTo>
                    <a:pt x="241" y="448"/>
                  </a:lnTo>
                  <a:lnTo>
                    <a:pt x="240" y="447"/>
                  </a:lnTo>
                  <a:lnTo>
                    <a:pt x="240" y="447"/>
                  </a:lnTo>
                  <a:lnTo>
                    <a:pt x="239" y="447"/>
                  </a:lnTo>
                  <a:lnTo>
                    <a:pt x="238" y="447"/>
                  </a:lnTo>
                  <a:lnTo>
                    <a:pt x="238" y="448"/>
                  </a:lnTo>
                  <a:lnTo>
                    <a:pt x="238" y="458"/>
                  </a:lnTo>
                  <a:lnTo>
                    <a:pt x="234" y="458"/>
                  </a:lnTo>
                  <a:lnTo>
                    <a:pt x="230" y="458"/>
                  </a:lnTo>
                  <a:lnTo>
                    <a:pt x="228" y="458"/>
                  </a:lnTo>
                  <a:lnTo>
                    <a:pt x="224" y="459"/>
                  </a:lnTo>
                  <a:lnTo>
                    <a:pt x="223" y="460"/>
                  </a:lnTo>
                  <a:lnTo>
                    <a:pt x="221" y="461"/>
                  </a:lnTo>
                  <a:lnTo>
                    <a:pt x="221" y="463"/>
                  </a:lnTo>
                  <a:lnTo>
                    <a:pt x="219" y="465"/>
                  </a:lnTo>
                  <a:lnTo>
                    <a:pt x="218" y="463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3"/>
                  </a:lnTo>
                  <a:lnTo>
                    <a:pt x="212" y="460"/>
                  </a:lnTo>
                  <a:lnTo>
                    <a:pt x="210" y="463"/>
                  </a:lnTo>
                  <a:lnTo>
                    <a:pt x="206" y="463"/>
                  </a:lnTo>
                  <a:lnTo>
                    <a:pt x="205" y="461"/>
                  </a:lnTo>
                  <a:lnTo>
                    <a:pt x="205" y="460"/>
                  </a:lnTo>
                  <a:lnTo>
                    <a:pt x="203" y="461"/>
                  </a:lnTo>
                  <a:lnTo>
                    <a:pt x="201" y="459"/>
                  </a:lnTo>
                  <a:lnTo>
                    <a:pt x="200" y="456"/>
                  </a:lnTo>
                  <a:lnTo>
                    <a:pt x="199" y="455"/>
                  </a:lnTo>
                  <a:lnTo>
                    <a:pt x="199" y="455"/>
                  </a:lnTo>
                  <a:lnTo>
                    <a:pt x="197" y="454"/>
                  </a:lnTo>
                  <a:lnTo>
                    <a:pt x="195" y="451"/>
                  </a:lnTo>
                  <a:lnTo>
                    <a:pt x="195" y="448"/>
                  </a:lnTo>
                  <a:lnTo>
                    <a:pt x="194" y="445"/>
                  </a:lnTo>
                  <a:lnTo>
                    <a:pt x="191" y="432"/>
                  </a:lnTo>
                  <a:lnTo>
                    <a:pt x="189" y="431"/>
                  </a:lnTo>
                  <a:lnTo>
                    <a:pt x="177" y="428"/>
                  </a:lnTo>
                  <a:lnTo>
                    <a:pt x="176" y="426"/>
                  </a:lnTo>
                  <a:lnTo>
                    <a:pt x="177" y="420"/>
                  </a:lnTo>
                  <a:lnTo>
                    <a:pt x="177" y="416"/>
                  </a:lnTo>
                  <a:lnTo>
                    <a:pt x="173" y="411"/>
                  </a:lnTo>
                  <a:lnTo>
                    <a:pt x="172" y="408"/>
                  </a:lnTo>
                  <a:lnTo>
                    <a:pt x="169" y="405"/>
                  </a:lnTo>
                  <a:lnTo>
                    <a:pt x="166" y="404"/>
                  </a:lnTo>
                  <a:lnTo>
                    <a:pt x="162" y="404"/>
                  </a:lnTo>
                  <a:lnTo>
                    <a:pt x="161" y="405"/>
                  </a:lnTo>
                  <a:lnTo>
                    <a:pt x="160" y="408"/>
                  </a:lnTo>
                  <a:lnTo>
                    <a:pt x="166" y="407"/>
                  </a:lnTo>
                  <a:lnTo>
                    <a:pt x="168" y="408"/>
                  </a:lnTo>
                  <a:lnTo>
                    <a:pt x="170" y="409"/>
                  </a:lnTo>
                  <a:lnTo>
                    <a:pt x="167" y="409"/>
                  </a:lnTo>
                  <a:lnTo>
                    <a:pt x="166" y="408"/>
                  </a:lnTo>
                  <a:lnTo>
                    <a:pt x="162" y="408"/>
                  </a:lnTo>
                  <a:lnTo>
                    <a:pt x="152" y="410"/>
                  </a:lnTo>
                  <a:lnTo>
                    <a:pt x="146" y="412"/>
                  </a:lnTo>
                  <a:lnTo>
                    <a:pt x="137" y="411"/>
                  </a:lnTo>
                  <a:lnTo>
                    <a:pt x="127" y="414"/>
                  </a:lnTo>
                  <a:lnTo>
                    <a:pt x="119" y="414"/>
                  </a:lnTo>
                  <a:lnTo>
                    <a:pt x="115" y="418"/>
                  </a:lnTo>
                  <a:lnTo>
                    <a:pt x="113" y="417"/>
                  </a:lnTo>
                  <a:lnTo>
                    <a:pt x="112" y="416"/>
                  </a:lnTo>
                  <a:lnTo>
                    <a:pt x="100" y="412"/>
                  </a:lnTo>
                  <a:lnTo>
                    <a:pt x="99" y="411"/>
                  </a:lnTo>
                  <a:lnTo>
                    <a:pt x="97" y="411"/>
                  </a:lnTo>
                  <a:lnTo>
                    <a:pt x="95" y="412"/>
                  </a:lnTo>
                  <a:lnTo>
                    <a:pt x="93" y="412"/>
                  </a:lnTo>
                  <a:lnTo>
                    <a:pt x="87" y="411"/>
                  </a:lnTo>
                  <a:lnTo>
                    <a:pt x="82" y="412"/>
                  </a:lnTo>
                  <a:lnTo>
                    <a:pt x="80" y="414"/>
                  </a:lnTo>
                  <a:lnTo>
                    <a:pt x="80" y="417"/>
                  </a:lnTo>
                  <a:lnTo>
                    <a:pt x="74" y="416"/>
                  </a:lnTo>
                  <a:lnTo>
                    <a:pt x="70" y="416"/>
                  </a:lnTo>
                  <a:lnTo>
                    <a:pt x="65" y="416"/>
                  </a:lnTo>
                  <a:lnTo>
                    <a:pt x="55" y="415"/>
                  </a:lnTo>
                  <a:lnTo>
                    <a:pt x="52" y="416"/>
                  </a:lnTo>
                  <a:lnTo>
                    <a:pt x="48" y="417"/>
                  </a:lnTo>
                  <a:lnTo>
                    <a:pt x="46" y="419"/>
                  </a:lnTo>
                  <a:lnTo>
                    <a:pt x="45" y="419"/>
                  </a:lnTo>
                  <a:lnTo>
                    <a:pt x="42" y="417"/>
                  </a:lnTo>
                  <a:lnTo>
                    <a:pt x="41" y="416"/>
                  </a:lnTo>
                  <a:lnTo>
                    <a:pt x="40" y="417"/>
                  </a:lnTo>
                  <a:lnTo>
                    <a:pt x="37" y="419"/>
                  </a:lnTo>
                  <a:lnTo>
                    <a:pt x="32" y="419"/>
                  </a:lnTo>
                  <a:lnTo>
                    <a:pt x="27" y="419"/>
                  </a:lnTo>
                  <a:lnTo>
                    <a:pt x="22" y="417"/>
                  </a:lnTo>
                  <a:lnTo>
                    <a:pt x="23" y="417"/>
                  </a:lnTo>
                  <a:lnTo>
                    <a:pt x="23" y="414"/>
                  </a:lnTo>
                  <a:lnTo>
                    <a:pt x="24" y="405"/>
                  </a:lnTo>
                  <a:lnTo>
                    <a:pt x="25" y="401"/>
                  </a:lnTo>
                  <a:lnTo>
                    <a:pt x="24" y="399"/>
                  </a:lnTo>
                  <a:lnTo>
                    <a:pt x="25" y="398"/>
                  </a:lnTo>
                  <a:lnTo>
                    <a:pt x="27" y="397"/>
                  </a:lnTo>
                  <a:lnTo>
                    <a:pt x="27" y="396"/>
                  </a:lnTo>
                  <a:lnTo>
                    <a:pt x="28" y="390"/>
                  </a:lnTo>
                  <a:lnTo>
                    <a:pt x="29" y="385"/>
                  </a:lnTo>
                  <a:lnTo>
                    <a:pt x="30" y="383"/>
                  </a:lnTo>
                  <a:lnTo>
                    <a:pt x="31" y="382"/>
                  </a:lnTo>
                  <a:lnTo>
                    <a:pt x="37" y="380"/>
                  </a:lnTo>
                  <a:lnTo>
                    <a:pt x="39" y="378"/>
                  </a:lnTo>
                  <a:lnTo>
                    <a:pt x="42" y="379"/>
                  </a:lnTo>
                  <a:lnTo>
                    <a:pt x="42" y="378"/>
                  </a:lnTo>
                  <a:lnTo>
                    <a:pt x="43" y="376"/>
                  </a:lnTo>
                  <a:lnTo>
                    <a:pt x="44" y="374"/>
                  </a:lnTo>
                  <a:lnTo>
                    <a:pt x="46" y="372"/>
                  </a:lnTo>
                  <a:lnTo>
                    <a:pt x="48" y="371"/>
                  </a:lnTo>
                  <a:lnTo>
                    <a:pt x="54" y="371"/>
                  </a:lnTo>
                  <a:lnTo>
                    <a:pt x="57" y="369"/>
                  </a:lnTo>
                  <a:lnTo>
                    <a:pt x="58" y="369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70" y="369"/>
                  </a:lnTo>
                  <a:lnTo>
                    <a:pt x="71" y="362"/>
                  </a:lnTo>
                  <a:lnTo>
                    <a:pt x="72" y="362"/>
                  </a:lnTo>
                  <a:lnTo>
                    <a:pt x="73" y="361"/>
                  </a:lnTo>
                  <a:lnTo>
                    <a:pt x="72" y="357"/>
                  </a:lnTo>
                  <a:lnTo>
                    <a:pt x="72" y="354"/>
                  </a:lnTo>
                  <a:lnTo>
                    <a:pt x="74" y="353"/>
                  </a:lnTo>
                  <a:lnTo>
                    <a:pt x="74" y="352"/>
                  </a:lnTo>
                  <a:lnTo>
                    <a:pt x="73" y="350"/>
                  </a:lnTo>
                  <a:lnTo>
                    <a:pt x="71" y="349"/>
                  </a:lnTo>
                  <a:lnTo>
                    <a:pt x="70" y="348"/>
                  </a:lnTo>
                  <a:lnTo>
                    <a:pt x="62" y="349"/>
                  </a:lnTo>
                  <a:lnTo>
                    <a:pt x="59" y="349"/>
                  </a:lnTo>
                  <a:lnTo>
                    <a:pt x="58" y="348"/>
                  </a:lnTo>
                  <a:lnTo>
                    <a:pt x="57" y="348"/>
                  </a:lnTo>
                  <a:lnTo>
                    <a:pt x="58" y="347"/>
                  </a:lnTo>
                  <a:lnTo>
                    <a:pt x="58" y="345"/>
                  </a:lnTo>
                  <a:lnTo>
                    <a:pt x="59" y="342"/>
                  </a:lnTo>
                  <a:lnTo>
                    <a:pt x="59" y="340"/>
                  </a:lnTo>
                  <a:lnTo>
                    <a:pt x="58" y="330"/>
                  </a:lnTo>
                  <a:lnTo>
                    <a:pt x="57" y="323"/>
                  </a:lnTo>
                  <a:lnTo>
                    <a:pt x="58" y="317"/>
                  </a:lnTo>
                  <a:lnTo>
                    <a:pt x="57" y="314"/>
                  </a:lnTo>
                  <a:lnTo>
                    <a:pt x="57" y="314"/>
                  </a:lnTo>
                  <a:lnTo>
                    <a:pt x="56" y="314"/>
                  </a:lnTo>
                  <a:lnTo>
                    <a:pt x="52" y="315"/>
                  </a:lnTo>
                  <a:lnTo>
                    <a:pt x="47" y="311"/>
                  </a:lnTo>
                  <a:lnTo>
                    <a:pt x="45" y="309"/>
                  </a:lnTo>
                  <a:lnTo>
                    <a:pt x="39" y="307"/>
                  </a:lnTo>
                  <a:lnTo>
                    <a:pt x="36" y="306"/>
                  </a:lnTo>
                  <a:lnTo>
                    <a:pt x="32" y="304"/>
                  </a:lnTo>
                  <a:lnTo>
                    <a:pt x="27" y="301"/>
                  </a:lnTo>
                  <a:lnTo>
                    <a:pt x="23" y="296"/>
                  </a:lnTo>
                  <a:lnTo>
                    <a:pt x="22" y="293"/>
                  </a:lnTo>
                  <a:lnTo>
                    <a:pt x="20" y="289"/>
                  </a:lnTo>
                  <a:lnTo>
                    <a:pt x="15" y="280"/>
                  </a:lnTo>
                  <a:lnTo>
                    <a:pt x="15" y="277"/>
                  </a:lnTo>
                  <a:lnTo>
                    <a:pt x="14" y="276"/>
                  </a:lnTo>
                  <a:lnTo>
                    <a:pt x="9" y="270"/>
                  </a:lnTo>
                  <a:lnTo>
                    <a:pt x="5" y="266"/>
                  </a:lnTo>
                  <a:lnTo>
                    <a:pt x="0" y="259"/>
                  </a:lnTo>
                  <a:lnTo>
                    <a:pt x="11" y="263"/>
                  </a:lnTo>
                  <a:lnTo>
                    <a:pt x="20" y="266"/>
                  </a:lnTo>
                  <a:lnTo>
                    <a:pt x="35" y="271"/>
                  </a:lnTo>
                  <a:lnTo>
                    <a:pt x="46" y="274"/>
                  </a:lnTo>
                  <a:lnTo>
                    <a:pt x="50" y="275"/>
                  </a:lnTo>
                  <a:lnTo>
                    <a:pt x="82" y="272"/>
                  </a:lnTo>
                  <a:lnTo>
                    <a:pt x="94" y="274"/>
                  </a:lnTo>
                  <a:lnTo>
                    <a:pt x="98" y="275"/>
                  </a:lnTo>
                  <a:lnTo>
                    <a:pt x="99" y="275"/>
                  </a:lnTo>
                  <a:lnTo>
                    <a:pt x="100" y="273"/>
                  </a:lnTo>
                  <a:lnTo>
                    <a:pt x="103" y="271"/>
                  </a:lnTo>
                  <a:lnTo>
                    <a:pt x="107" y="270"/>
                  </a:lnTo>
                  <a:lnTo>
                    <a:pt x="111" y="269"/>
                  </a:lnTo>
                  <a:lnTo>
                    <a:pt x="117" y="269"/>
                  </a:lnTo>
                  <a:lnTo>
                    <a:pt x="120" y="269"/>
                  </a:lnTo>
                  <a:lnTo>
                    <a:pt x="123" y="270"/>
                  </a:lnTo>
                  <a:lnTo>
                    <a:pt x="128" y="269"/>
                  </a:lnTo>
                  <a:lnTo>
                    <a:pt x="131" y="269"/>
                  </a:lnTo>
                  <a:lnTo>
                    <a:pt x="139" y="266"/>
                  </a:lnTo>
                  <a:lnTo>
                    <a:pt x="145" y="265"/>
                  </a:lnTo>
                  <a:lnTo>
                    <a:pt x="155" y="262"/>
                  </a:lnTo>
                  <a:lnTo>
                    <a:pt x="161" y="260"/>
                  </a:lnTo>
                  <a:lnTo>
                    <a:pt x="162" y="259"/>
                  </a:lnTo>
                  <a:lnTo>
                    <a:pt x="165" y="257"/>
                  </a:lnTo>
                  <a:lnTo>
                    <a:pt x="165" y="255"/>
                  </a:lnTo>
                  <a:lnTo>
                    <a:pt x="163" y="253"/>
                  </a:lnTo>
                  <a:lnTo>
                    <a:pt x="162" y="250"/>
                  </a:lnTo>
                  <a:lnTo>
                    <a:pt x="164" y="247"/>
                  </a:lnTo>
                  <a:lnTo>
                    <a:pt x="165" y="243"/>
                  </a:lnTo>
                  <a:lnTo>
                    <a:pt x="165" y="237"/>
                  </a:lnTo>
                  <a:lnTo>
                    <a:pt x="165" y="233"/>
                  </a:lnTo>
                  <a:lnTo>
                    <a:pt x="166" y="227"/>
                  </a:lnTo>
                  <a:lnTo>
                    <a:pt x="167" y="222"/>
                  </a:lnTo>
                  <a:lnTo>
                    <a:pt x="171" y="220"/>
                  </a:lnTo>
                  <a:lnTo>
                    <a:pt x="173" y="220"/>
                  </a:lnTo>
                  <a:lnTo>
                    <a:pt x="173" y="219"/>
                  </a:lnTo>
                  <a:lnTo>
                    <a:pt x="174" y="218"/>
                  </a:lnTo>
                  <a:lnTo>
                    <a:pt x="178" y="213"/>
                  </a:lnTo>
                  <a:lnTo>
                    <a:pt x="181" y="210"/>
                  </a:lnTo>
                  <a:lnTo>
                    <a:pt x="183" y="209"/>
                  </a:lnTo>
                  <a:lnTo>
                    <a:pt x="186" y="209"/>
                  </a:lnTo>
                  <a:lnTo>
                    <a:pt x="189" y="211"/>
                  </a:lnTo>
                  <a:lnTo>
                    <a:pt x="194" y="212"/>
                  </a:lnTo>
                  <a:lnTo>
                    <a:pt x="199" y="211"/>
                  </a:lnTo>
                  <a:lnTo>
                    <a:pt x="204" y="209"/>
                  </a:lnTo>
                  <a:lnTo>
                    <a:pt x="206" y="208"/>
                  </a:lnTo>
                  <a:lnTo>
                    <a:pt x="208" y="208"/>
                  </a:lnTo>
                  <a:lnTo>
                    <a:pt x="208" y="206"/>
                  </a:lnTo>
                  <a:lnTo>
                    <a:pt x="205" y="205"/>
                  </a:lnTo>
                  <a:lnTo>
                    <a:pt x="204" y="203"/>
                  </a:lnTo>
                  <a:lnTo>
                    <a:pt x="204" y="202"/>
                  </a:lnTo>
                  <a:lnTo>
                    <a:pt x="205" y="200"/>
                  </a:lnTo>
                  <a:lnTo>
                    <a:pt x="208" y="200"/>
                  </a:lnTo>
                  <a:lnTo>
                    <a:pt x="216" y="195"/>
                  </a:lnTo>
                  <a:lnTo>
                    <a:pt x="220" y="192"/>
                  </a:lnTo>
                  <a:lnTo>
                    <a:pt x="221" y="191"/>
                  </a:lnTo>
                  <a:lnTo>
                    <a:pt x="223" y="191"/>
                  </a:lnTo>
                  <a:lnTo>
                    <a:pt x="225" y="192"/>
                  </a:lnTo>
                  <a:lnTo>
                    <a:pt x="229" y="193"/>
                  </a:lnTo>
                  <a:lnTo>
                    <a:pt x="232" y="192"/>
                  </a:lnTo>
                  <a:lnTo>
                    <a:pt x="234" y="191"/>
                  </a:lnTo>
                  <a:lnTo>
                    <a:pt x="236" y="193"/>
                  </a:lnTo>
                  <a:lnTo>
                    <a:pt x="238" y="195"/>
                  </a:lnTo>
                  <a:lnTo>
                    <a:pt x="240" y="197"/>
                  </a:lnTo>
                  <a:lnTo>
                    <a:pt x="242" y="197"/>
                  </a:lnTo>
                  <a:lnTo>
                    <a:pt x="245" y="196"/>
                  </a:lnTo>
                  <a:lnTo>
                    <a:pt x="249" y="193"/>
                  </a:lnTo>
                  <a:lnTo>
                    <a:pt x="252" y="190"/>
                  </a:lnTo>
                  <a:lnTo>
                    <a:pt x="255" y="186"/>
                  </a:lnTo>
                  <a:lnTo>
                    <a:pt x="254" y="175"/>
                  </a:lnTo>
                  <a:lnTo>
                    <a:pt x="254" y="169"/>
                  </a:lnTo>
                  <a:lnTo>
                    <a:pt x="255" y="165"/>
                  </a:lnTo>
                  <a:lnTo>
                    <a:pt x="257" y="163"/>
                  </a:lnTo>
                  <a:lnTo>
                    <a:pt x="259" y="160"/>
                  </a:lnTo>
                  <a:lnTo>
                    <a:pt x="259" y="157"/>
                  </a:lnTo>
                  <a:lnTo>
                    <a:pt x="260" y="154"/>
                  </a:lnTo>
                  <a:lnTo>
                    <a:pt x="262" y="148"/>
                  </a:lnTo>
                  <a:lnTo>
                    <a:pt x="263" y="146"/>
                  </a:lnTo>
                  <a:lnTo>
                    <a:pt x="267" y="145"/>
                  </a:lnTo>
                  <a:lnTo>
                    <a:pt x="274" y="145"/>
                  </a:lnTo>
                  <a:lnTo>
                    <a:pt x="279" y="141"/>
                  </a:lnTo>
                  <a:lnTo>
                    <a:pt x="284" y="138"/>
                  </a:lnTo>
                  <a:lnTo>
                    <a:pt x="285" y="135"/>
                  </a:lnTo>
                  <a:lnTo>
                    <a:pt x="283" y="132"/>
                  </a:lnTo>
                  <a:lnTo>
                    <a:pt x="281" y="126"/>
                  </a:lnTo>
                  <a:lnTo>
                    <a:pt x="278" y="123"/>
                  </a:lnTo>
                  <a:lnTo>
                    <a:pt x="273" y="117"/>
                  </a:lnTo>
                  <a:lnTo>
                    <a:pt x="273" y="112"/>
                  </a:lnTo>
                  <a:lnTo>
                    <a:pt x="276" y="110"/>
                  </a:lnTo>
                  <a:lnTo>
                    <a:pt x="284" y="113"/>
                  </a:lnTo>
                  <a:lnTo>
                    <a:pt x="286" y="114"/>
                  </a:lnTo>
                  <a:lnTo>
                    <a:pt x="289" y="114"/>
                  </a:lnTo>
                  <a:lnTo>
                    <a:pt x="296" y="114"/>
                  </a:lnTo>
                  <a:lnTo>
                    <a:pt x="302" y="113"/>
                  </a:lnTo>
                  <a:lnTo>
                    <a:pt x="308" y="111"/>
                  </a:lnTo>
                  <a:lnTo>
                    <a:pt x="309" y="108"/>
                  </a:lnTo>
                  <a:lnTo>
                    <a:pt x="309" y="105"/>
                  </a:lnTo>
                  <a:lnTo>
                    <a:pt x="309" y="102"/>
                  </a:lnTo>
                  <a:lnTo>
                    <a:pt x="309" y="99"/>
                  </a:lnTo>
                  <a:lnTo>
                    <a:pt x="308" y="97"/>
                  </a:lnTo>
                  <a:lnTo>
                    <a:pt x="306" y="95"/>
                  </a:lnTo>
                  <a:lnTo>
                    <a:pt x="306" y="93"/>
                  </a:lnTo>
                  <a:lnTo>
                    <a:pt x="307" y="92"/>
                  </a:lnTo>
                  <a:lnTo>
                    <a:pt x="309" y="91"/>
                  </a:lnTo>
                  <a:lnTo>
                    <a:pt x="310" y="88"/>
                  </a:lnTo>
                  <a:lnTo>
                    <a:pt x="314" y="84"/>
                  </a:lnTo>
                  <a:lnTo>
                    <a:pt x="315" y="81"/>
                  </a:lnTo>
                  <a:lnTo>
                    <a:pt x="317" y="79"/>
                  </a:lnTo>
                  <a:lnTo>
                    <a:pt x="320" y="77"/>
                  </a:lnTo>
                  <a:lnTo>
                    <a:pt x="322" y="74"/>
                  </a:lnTo>
                  <a:lnTo>
                    <a:pt x="323" y="72"/>
                  </a:lnTo>
                  <a:lnTo>
                    <a:pt x="325" y="71"/>
                  </a:lnTo>
                  <a:lnTo>
                    <a:pt x="325" y="69"/>
                  </a:lnTo>
                  <a:lnTo>
                    <a:pt x="325" y="68"/>
                  </a:lnTo>
                  <a:lnTo>
                    <a:pt x="324" y="67"/>
                  </a:lnTo>
                  <a:lnTo>
                    <a:pt x="323" y="65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5" y="61"/>
                  </a:lnTo>
                  <a:lnTo>
                    <a:pt x="325" y="59"/>
                  </a:lnTo>
                  <a:lnTo>
                    <a:pt x="324" y="56"/>
                  </a:lnTo>
                  <a:lnTo>
                    <a:pt x="322" y="54"/>
                  </a:lnTo>
                  <a:lnTo>
                    <a:pt x="321" y="50"/>
                  </a:lnTo>
                  <a:lnTo>
                    <a:pt x="320" y="46"/>
                  </a:lnTo>
                  <a:lnTo>
                    <a:pt x="319" y="44"/>
                  </a:lnTo>
                  <a:lnTo>
                    <a:pt x="317" y="41"/>
                  </a:lnTo>
                  <a:lnTo>
                    <a:pt x="313" y="39"/>
                  </a:lnTo>
                  <a:lnTo>
                    <a:pt x="312" y="37"/>
                  </a:lnTo>
                  <a:lnTo>
                    <a:pt x="314" y="35"/>
                  </a:lnTo>
                  <a:lnTo>
                    <a:pt x="316" y="33"/>
                  </a:lnTo>
                  <a:lnTo>
                    <a:pt x="320" y="28"/>
                  </a:lnTo>
                  <a:lnTo>
                    <a:pt x="323" y="25"/>
                  </a:lnTo>
                  <a:lnTo>
                    <a:pt x="325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1" y="21"/>
                  </a:lnTo>
                  <a:lnTo>
                    <a:pt x="334" y="19"/>
                  </a:lnTo>
                  <a:lnTo>
                    <a:pt x="340" y="15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7" y="11"/>
                  </a:lnTo>
                  <a:lnTo>
                    <a:pt x="350" y="11"/>
                  </a:lnTo>
                  <a:lnTo>
                    <a:pt x="353" y="9"/>
                  </a:lnTo>
                  <a:lnTo>
                    <a:pt x="356" y="8"/>
                  </a:lnTo>
                  <a:lnTo>
                    <a:pt x="360" y="8"/>
                  </a:lnTo>
                  <a:lnTo>
                    <a:pt x="367" y="7"/>
                  </a:lnTo>
                  <a:lnTo>
                    <a:pt x="371" y="7"/>
                  </a:lnTo>
                  <a:lnTo>
                    <a:pt x="380" y="7"/>
                  </a:lnTo>
                  <a:lnTo>
                    <a:pt x="389" y="6"/>
                  </a:lnTo>
                  <a:lnTo>
                    <a:pt x="390" y="6"/>
                  </a:lnTo>
                  <a:lnTo>
                    <a:pt x="394" y="7"/>
                  </a:lnTo>
                  <a:lnTo>
                    <a:pt x="397" y="8"/>
                  </a:lnTo>
                  <a:lnTo>
                    <a:pt x="399" y="8"/>
                  </a:lnTo>
                  <a:lnTo>
                    <a:pt x="403" y="6"/>
                  </a:lnTo>
                  <a:lnTo>
                    <a:pt x="410" y="2"/>
                  </a:lnTo>
                  <a:lnTo>
                    <a:pt x="413" y="1"/>
                  </a:lnTo>
                  <a:lnTo>
                    <a:pt x="415" y="0"/>
                  </a:lnTo>
                  <a:lnTo>
                    <a:pt x="418" y="0"/>
                  </a:lnTo>
                  <a:lnTo>
                    <a:pt x="421" y="1"/>
                  </a:lnTo>
                  <a:lnTo>
                    <a:pt x="42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1" name="Freeform 694">
              <a:extLst>
                <a:ext uri="{FF2B5EF4-FFF2-40B4-BE49-F238E27FC236}">
                  <a16:creationId xmlns:a16="http://schemas.microsoft.com/office/drawing/2014/main" id="{B3B605B7-A8FA-4FFA-AF2A-800B7B527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7852" y="8556017"/>
              <a:ext cx="54952" cy="60446"/>
            </a:xfrm>
            <a:custGeom>
              <a:avLst/>
              <a:gdLst>
                <a:gd name="T0" fmla="*/ 40 w 43"/>
                <a:gd name="T1" fmla="*/ 20 h 48"/>
                <a:gd name="T2" fmla="*/ 41 w 43"/>
                <a:gd name="T3" fmla="*/ 27 h 48"/>
                <a:gd name="T4" fmla="*/ 39 w 43"/>
                <a:gd name="T5" fmla="*/ 31 h 48"/>
                <a:gd name="T6" fmla="*/ 38 w 43"/>
                <a:gd name="T7" fmla="*/ 35 h 48"/>
                <a:gd name="T8" fmla="*/ 38 w 43"/>
                <a:gd name="T9" fmla="*/ 38 h 48"/>
                <a:gd name="T10" fmla="*/ 37 w 43"/>
                <a:gd name="T11" fmla="*/ 38 h 48"/>
                <a:gd name="T12" fmla="*/ 32 w 43"/>
                <a:gd name="T13" fmla="*/ 39 h 48"/>
                <a:gd name="T14" fmla="*/ 27 w 43"/>
                <a:gd name="T15" fmla="*/ 41 h 48"/>
                <a:gd name="T16" fmla="*/ 22 w 43"/>
                <a:gd name="T17" fmla="*/ 42 h 48"/>
                <a:gd name="T18" fmla="*/ 21 w 43"/>
                <a:gd name="T19" fmla="*/ 41 h 48"/>
                <a:gd name="T20" fmla="*/ 20 w 43"/>
                <a:gd name="T21" fmla="*/ 41 h 48"/>
                <a:gd name="T22" fmla="*/ 22 w 43"/>
                <a:gd name="T23" fmla="*/ 36 h 48"/>
                <a:gd name="T24" fmla="*/ 23 w 43"/>
                <a:gd name="T25" fmla="*/ 33 h 48"/>
                <a:gd name="T26" fmla="*/ 25 w 43"/>
                <a:gd name="T27" fmla="*/ 31 h 48"/>
                <a:gd name="T28" fmla="*/ 29 w 43"/>
                <a:gd name="T29" fmla="*/ 28 h 48"/>
                <a:gd name="T30" fmla="*/ 30 w 43"/>
                <a:gd name="T31" fmla="*/ 28 h 48"/>
                <a:gd name="T32" fmla="*/ 30 w 43"/>
                <a:gd name="T33" fmla="*/ 27 h 48"/>
                <a:gd name="T34" fmla="*/ 28 w 43"/>
                <a:gd name="T35" fmla="*/ 26 h 48"/>
                <a:gd name="T36" fmla="*/ 26 w 43"/>
                <a:gd name="T37" fmla="*/ 25 h 48"/>
                <a:gd name="T38" fmla="*/ 24 w 43"/>
                <a:gd name="T39" fmla="*/ 26 h 48"/>
                <a:gd name="T40" fmla="*/ 23 w 43"/>
                <a:gd name="T41" fmla="*/ 26 h 48"/>
                <a:gd name="T42" fmla="*/ 23 w 43"/>
                <a:gd name="T43" fmla="*/ 25 h 48"/>
                <a:gd name="T44" fmla="*/ 23 w 43"/>
                <a:gd name="T45" fmla="*/ 24 h 48"/>
                <a:gd name="T46" fmla="*/ 24 w 43"/>
                <a:gd name="T47" fmla="*/ 22 h 48"/>
                <a:gd name="T48" fmla="*/ 23 w 43"/>
                <a:gd name="T49" fmla="*/ 19 h 48"/>
                <a:gd name="T50" fmla="*/ 23 w 43"/>
                <a:gd name="T51" fmla="*/ 16 h 48"/>
                <a:gd name="T52" fmla="*/ 23 w 43"/>
                <a:gd name="T53" fmla="*/ 13 h 48"/>
                <a:gd name="T54" fmla="*/ 24 w 43"/>
                <a:gd name="T55" fmla="*/ 9 h 48"/>
                <a:gd name="T56" fmla="*/ 24 w 43"/>
                <a:gd name="T57" fmla="*/ 7 h 48"/>
                <a:gd name="T58" fmla="*/ 26 w 43"/>
                <a:gd name="T59" fmla="*/ 3 h 48"/>
                <a:gd name="T60" fmla="*/ 30 w 43"/>
                <a:gd name="T61" fmla="*/ 0 h 48"/>
                <a:gd name="T62" fmla="*/ 33 w 43"/>
                <a:gd name="T63" fmla="*/ 1 h 48"/>
                <a:gd name="T64" fmla="*/ 35 w 43"/>
                <a:gd name="T65" fmla="*/ 1 h 48"/>
                <a:gd name="T66" fmla="*/ 36 w 43"/>
                <a:gd name="T67" fmla="*/ 2 h 48"/>
                <a:gd name="T68" fmla="*/ 36 w 43"/>
                <a:gd name="T69" fmla="*/ 3 h 48"/>
                <a:gd name="T70" fmla="*/ 39 w 43"/>
                <a:gd name="T71" fmla="*/ 5 h 48"/>
                <a:gd name="T72" fmla="*/ 41 w 43"/>
                <a:gd name="T73" fmla="*/ 5 h 48"/>
                <a:gd name="T74" fmla="*/ 42 w 43"/>
                <a:gd name="T75" fmla="*/ 11 h 48"/>
                <a:gd name="T76" fmla="*/ 40 w 43"/>
                <a:gd name="T77" fmla="*/ 16 h 48"/>
                <a:gd name="T78" fmla="*/ 40 w 43"/>
                <a:gd name="T79" fmla="*/ 20 h 48"/>
                <a:gd name="T80" fmla="*/ 4 w 43"/>
                <a:gd name="T81" fmla="*/ 44 h 48"/>
                <a:gd name="T82" fmla="*/ 1 w 43"/>
                <a:gd name="T83" fmla="*/ 47 h 48"/>
                <a:gd name="T84" fmla="*/ 1 w 43"/>
                <a:gd name="T85" fmla="*/ 44 h 48"/>
                <a:gd name="T86" fmla="*/ 0 w 43"/>
                <a:gd name="T87" fmla="*/ 43 h 48"/>
                <a:gd name="T88" fmla="*/ 6 w 43"/>
                <a:gd name="T89" fmla="*/ 38 h 48"/>
                <a:gd name="T90" fmla="*/ 9 w 43"/>
                <a:gd name="T91" fmla="*/ 34 h 48"/>
                <a:gd name="T92" fmla="*/ 10 w 43"/>
                <a:gd name="T93" fmla="*/ 35 h 48"/>
                <a:gd name="T94" fmla="*/ 10 w 43"/>
                <a:gd name="T95" fmla="*/ 36 h 48"/>
                <a:gd name="T96" fmla="*/ 4 w 43"/>
                <a:gd name="T97" fmla="*/ 42 h 48"/>
                <a:gd name="T98" fmla="*/ 4 w 43"/>
                <a:gd name="T9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" h="48">
                  <a:moveTo>
                    <a:pt x="40" y="20"/>
                  </a:moveTo>
                  <a:lnTo>
                    <a:pt x="41" y="27"/>
                  </a:lnTo>
                  <a:lnTo>
                    <a:pt x="39" y="31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7" y="38"/>
                  </a:lnTo>
                  <a:lnTo>
                    <a:pt x="32" y="39"/>
                  </a:lnTo>
                  <a:lnTo>
                    <a:pt x="27" y="41"/>
                  </a:lnTo>
                  <a:lnTo>
                    <a:pt x="22" y="42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22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9" y="28"/>
                  </a:lnTo>
                  <a:lnTo>
                    <a:pt x="30" y="28"/>
                  </a:lnTo>
                  <a:lnTo>
                    <a:pt x="30" y="27"/>
                  </a:lnTo>
                  <a:lnTo>
                    <a:pt x="28" y="26"/>
                  </a:lnTo>
                  <a:lnTo>
                    <a:pt x="26" y="25"/>
                  </a:lnTo>
                  <a:lnTo>
                    <a:pt x="24" y="26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4" y="22"/>
                  </a:lnTo>
                  <a:lnTo>
                    <a:pt x="23" y="19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6" y="3"/>
                  </a:lnTo>
                  <a:lnTo>
                    <a:pt x="30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2" y="11"/>
                  </a:lnTo>
                  <a:lnTo>
                    <a:pt x="40" y="16"/>
                  </a:lnTo>
                  <a:lnTo>
                    <a:pt x="40" y="20"/>
                  </a:lnTo>
                  <a:close/>
                  <a:moveTo>
                    <a:pt x="4" y="44"/>
                  </a:moveTo>
                  <a:lnTo>
                    <a:pt x="1" y="47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6" y="38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4" y="42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2" name="Freeform 695">
              <a:extLst>
                <a:ext uri="{FF2B5EF4-FFF2-40B4-BE49-F238E27FC236}">
                  <a16:creationId xmlns:a16="http://schemas.microsoft.com/office/drawing/2014/main" id="{3334FD25-9D1D-4306-81CB-61EA0B02E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5331" y="8556017"/>
              <a:ext cx="27474" cy="54952"/>
            </a:xfrm>
            <a:custGeom>
              <a:avLst/>
              <a:gdLst>
                <a:gd name="T0" fmla="*/ 20 w 23"/>
                <a:gd name="T1" fmla="*/ 20 h 43"/>
                <a:gd name="T2" fmla="*/ 21 w 23"/>
                <a:gd name="T3" fmla="*/ 27 h 43"/>
                <a:gd name="T4" fmla="*/ 19 w 23"/>
                <a:gd name="T5" fmla="*/ 31 h 43"/>
                <a:gd name="T6" fmla="*/ 18 w 23"/>
                <a:gd name="T7" fmla="*/ 35 h 43"/>
                <a:gd name="T8" fmla="*/ 18 w 23"/>
                <a:gd name="T9" fmla="*/ 38 h 43"/>
                <a:gd name="T10" fmla="*/ 17 w 23"/>
                <a:gd name="T11" fmla="*/ 38 h 43"/>
                <a:gd name="T12" fmla="*/ 12 w 23"/>
                <a:gd name="T13" fmla="*/ 39 h 43"/>
                <a:gd name="T14" fmla="*/ 7 w 23"/>
                <a:gd name="T15" fmla="*/ 41 h 43"/>
                <a:gd name="T16" fmla="*/ 2 w 23"/>
                <a:gd name="T17" fmla="*/ 42 h 43"/>
                <a:gd name="T18" fmla="*/ 1 w 23"/>
                <a:gd name="T19" fmla="*/ 41 h 43"/>
                <a:gd name="T20" fmla="*/ 0 w 23"/>
                <a:gd name="T21" fmla="*/ 41 h 43"/>
                <a:gd name="T22" fmla="*/ 2 w 23"/>
                <a:gd name="T23" fmla="*/ 36 h 43"/>
                <a:gd name="T24" fmla="*/ 3 w 23"/>
                <a:gd name="T25" fmla="*/ 33 h 43"/>
                <a:gd name="T26" fmla="*/ 5 w 23"/>
                <a:gd name="T27" fmla="*/ 31 h 43"/>
                <a:gd name="T28" fmla="*/ 9 w 23"/>
                <a:gd name="T29" fmla="*/ 28 h 43"/>
                <a:gd name="T30" fmla="*/ 10 w 23"/>
                <a:gd name="T31" fmla="*/ 28 h 43"/>
                <a:gd name="T32" fmla="*/ 10 w 23"/>
                <a:gd name="T33" fmla="*/ 27 h 43"/>
                <a:gd name="T34" fmla="*/ 8 w 23"/>
                <a:gd name="T35" fmla="*/ 26 h 43"/>
                <a:gd name="T36" fmla="*/ 6 w 23"/>
                <a:gd name="T37" fmla="*/ 25 h 43"/>
                <a:gd name="T38" fmla="*/ 4 w 23"/>
                <a:gd name="T39" fmla="*/ 26 h 43"/>
                <a:gd name="T40" fmla="*/ 3 w 23"/>
                <a:gd name="T41" fmla="*/ 26 h 43"/>
                <a:gd name="T42" fmla="*/ 3 w 23"/>
                <a:gd name="T43" fmla="*/ 25 h 43"/>
                <a:gd name="T44" fmla="*/ 3 w 23"/>
                <a:gd name="T45" fmla="*/ 24 h 43"/>
                <a:gd name="T46" fmla="*/ 4 w 23"/>
                <a:gd name="T47" fmla="*/ 22 h 43"/>
                <a:gd name="T48" fmla="*/ 3 w 23"/>
                <a:gd name="T49" fmla="*/ 19 h 43"/>
                <a:gd name="T50" fmla="*/ 3 w 23"/>
                <a:gd name="T51" fmla="*/ 16 h 43"/>
                <a:gd name="T52" fmla="*/ 3 w 23"/>
                <a:gd name="T53" fmla="*/ 13 h 43"/>
                <a:gd name="T54" fmla="*/ 4 w 23"/>
                <a:gd name="T55" fmla="*/ 9 h 43"/>
                <a:gd name="T56" fmla="*/ 4 w 23"/>
                <a:gd name="T57" fmla="*/ 7 h 43"/>
                <a:gd name="T58" fmla="*/ 6 w 23"/>
                <a:gd name="T59" fmla="*/ 3 h 43"/>
                <a:gd name="T60" fmla="*/ 10 w 23"/>
                <a:gd name="T61" fmla="*/ 0 h 43"/>
                <a:gd name="T62" fmla="*/ 13 w 23"/>
                <a:gd name="T63" fmla="*/ 1 h 43"/>
                <a:gd name="T64" fmla="*/ 15 w 23"/>
                <a:gd name="T65" fmla="*/ 1 h 43"/>
                <a:gd name="T66" fmla="*/ 16 w 23"/>
                <a:gd name="T67" fmla="*/ 2 h 43"/>
                <a:gd name="T68" fmla="*/ 16 w 23"/>
                <a:gd name="T69" fmla="*/ 3 h 43"/>
                <a:gd name="T70" fmla="*/ 19 w 23"/>
                <a:gd name="T71" fmla="*/ 5 h 43"/>
                <a:gd name="T72" fmla="*/ 21 w 23"/>
                <a:gd name="T73" fmla="*/ 5 h 43"/>
                <a:gd name="T74" fmla="*/ 22 w 23"/>
                <a:gd name="T75" fmla="*/ 11 h 43"/>
                <a:gd name="T76" fmla="*/ 20 w 23"/>
                <a:gd name="T77" fmla="*/ 16 h 43"/>
                <a:gd name="T78" fmla="*/ 20 w 23"/>
                <a:gd name="T7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43">
                  <a:moveTo>
                    <a:pt x="20" y="20"/>
                  </a:moveTo>
                  <a:lnTo>
                    <a:pt x="21" y="27"/>
                  </a:lnTo>
                  <a:lnTo>
                    <a:pt x="19" y="31"/>
                  </a:lnTo>
                  <a:lnTo>
                    <a:pt x="18" y="35"/>
                  </a:lnTo>
                  <a:lnTo>
                    <a:pt x="18" y="38"/>
                  </a:lnTo>
                  <a:lnTo>
                    <a:pt x="17" y="38"/>
                  </a:lnTo>
                  <a:lnTo>
                    <a:pt x="12" y="39"/>
                  </a:lnTo>
                  <a:lnTo>
                    <a:pt x="7" y="41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2" y="36"/>
                  </a:lnTo>
                  <a:lnTo>
                    <a:pt x="3" y="33"/>
                  </a:lnTo>
                  <a:lnTo>
                    <a:pt x="5" y="31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8" y="26"/>
                  </a:lnTo>
                  <a:lnTo>
                    <a:pt x="6" y="25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4" y="9"/>
                  </a:lnTo>
                  <a:lnTo>
                    <a:pt x="4" y="7"/>
                  </a:lnTo>
                  <a:lnTo>
                    <a:pt x="6" y="3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2" y="11"/>
                  </a:lnTo>
                  <a:lnTo>
                    <a:pt x="20" y="16"/>
                  </a:lnTo>
                  <a:lnTo>
                    <a:pt x="20" y="2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3" name="Freeform 696">
              <a:extLst>
                <a:ext uri="{FF2B5EF4-FFF2-40B4-BE49-F238E27FC236}">
                  <a16:creationId xmlns:a16="http://schemas.microsoft.com/office/drawing/2014/main" id="{3E6BB1CF-31AE-4C4D-901E-0357E8BC0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7852" y="8594481"/>
              <a:ext cx="10991" cy="16488"/>
            </a:xfrm>
            <a:custGeom>
              <a:avLst/>
              <a:gdLst>
                <a:gd name="T0" fmla="*/ 4 w 11"/>
                <a:gd name="T1" fmla="*/ 10 h 14"/>
                <a:gd name="T2" fmla="*/ 1 w 11"/>
                <a:gd name="T3" fmla="*/ 13 h 14"/>
                <a:gd name="T4" fmla="*/ 1 w 11"/>
                <a:gd name="T5" fmla="*/ 10 h 14"/>
                <a:gd name="T6" fmla="*/ 0 w 11"/>
                <a:gd name="T7" fmla="*/ 9 h 14"/>
                <a:gd name="T8" fmla="*/ 6 w 11"/>
                <a:gd name="T9" fmla="*/ 4 h 14"/>
                <a:gd name="T10" fmla="*/ 9 w 11"/>
                <a:gd name="T11" fmla="*/ 0 h 14"/>
                <a:gd name="T12" fmla="*/ 10 w 11"/>
                <a:gd name="T13" fmla="*/ 1 h 14"/>
                <a:gd name="T14" fmla="*/ 10 w 11"/>
                <a:gd name="T15" fmla="*/ 2 h 14"/>
                <a:gd name="T16" fmla="*/ 4 w 11"/>
                <a:gd name="T17" fmla="*/ 8 h 14"/>
                <a:gd name="T18" fmla="*/ 4 w 11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4">
                  <a:moveTo>
                    <a:pt x="4" y="10"/>
                  </a:moveTo>
                  <a:lnTo>
                    <a:pt x="1" y="13"/>
                  </a:lnTo>
                  <a:lnTo>
                    <a:pt x="1" y="10"/>
                  </a:lnTo>
                  <a:lnTo>
                    <a:pt x="0" y="9"/>
                  </a:lnTo>
                  <a:lnTo>
                    <a:pt x="6" y="4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4" y="8"/>
                  </a:lnTo>
                  <a:lnTo>
                    <a:pt x="4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4" name="Freeform 697">
              <a:extLst>
                <a:ext uri="{FF2B5EF4-FFF2-40B4-BE49-F238E27FC236}">
                  <a16:creationId xmlns:a16="http://schemas.microsoft.com/office/drawing/2014/main" id="{80BEDC8E-8FB7-41FE-85BE-DD0E4B0A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4304" y="8830776"/>
              <a:ext cx="32971" cy="65943"/>
            </a:xfrm>
            <a:custGeom>
              <a:avLst/>
              <a:gdLst>
                <a:gd name="T0" fmla="*/ 16 w 27"/>
                <a:gd name="T1" fmla="*/ 51 h 53"/>
                <a:gd name="T2" fmla="*/ 12 w 27"/>
                <a:gd name="T3" fmla="*/ 52 h 53"/>
                <a:gd name="T4" fmla="*/ 10 w 27"/>
                <a:gd name="T5" fmla="*/ 52 h 53"/>
                <a:gd name="T6" fmla="*/ 8 w 27"/>
                <a:gd name="T7" fmla="*/ 52 h 53"/>
                <a:gd name="T8" fmla="*/ 6 w 27"/>
                <a:gd name="T9" fmla="*/ 52 h 53"/>
                <a:gd name="T10" fmla="*/ 5 w 27"/>
                <a:gd name="T11" fmla="*/ 51 h 53"/>
                <a:gd name="T12" fmla="*/ 3 w 27"/>
                <a:gd name="T13" fmla="*/ 48 h 53"/>
                <a:gd name="T14" fmla="*/ 1 w 27"/>
                <a:gd name="T15" fmla="*/ 45 h 53"/>
                <a:gd name="T16" fmla="*/ 3 w 27"/>
                <a:gd name="T17" fmla="*/ 43 h 53"/>
                <a:gd name="T18" fmla="*/ 3 w 27"/>
                <a:gd name="T19" fmla="*/ 42 h 53"/>
                <a:gd name="T20" fmla="*/ 1 w 27"/>
                <a:gd name="T21" fmla="*/ 32 h 53"/>
                <a:gd name="T22" fmla="*/ 0 w 27"/>
                <a:gd name="T23" fmla="*/ 25 h 53"/>
                <a:gd name="T24" fmla="*/ 0 w 27"/>
                <a:gd name="T25" fmla="*/ 23 h 53"/>
                <a:gd name="T26" fmla="*/ 1 w 27"/>
                <a:gd name="T27" fmla="*/ 22 h 53"/>
                <a:gd name="T28" fmla="*/ 3 w 27"/>
                <a:gd name="T29" fmla="*/ 17 h 53"/>
                <a:gd name="T30" fmla="*/ 5 w 27"/>
                <a:gd name="T31" fmla="*/ 14 h 53"/>
                <a:gd name="T32" fmla="*/ 8 w 27"/>
                <a:gd name="T33" fmla="*/ 5 h 53"/>
                <a:gd name="T34" fmla="*/ 11 w 27"/>
                <a:gd name="T35" fmla="*/ 2 h 53"/>
                <a:gd name="T36" fmla="*/ 16 w 27"/>
                <a:gd name="T37" fmla="*/ 0 h 53"/>
                <a:gd name="T38" fmla="*/ 19 w 27"/>
                <a:gd name="T39" fmla="*/ 4 h 53"/>
                <a:gd name="T40" fmla="*/ 24 w 27"/>
                <a:gd name="T41" fmla="*/ 7 h 53"/>
                <a:gd name="T42" fmla="*/ 25 w 27"/>
                <a:gd name="T43" fmla="*/ 12 h 53"/>
                <a:gd name="T44" fmla="*/ 24 w 27"/>
                <a:gd name="T45" fmla="*/ 15 h 53"/>
                <a:gd name="T46" fmla="*/ 22 w 27"/>
                <a:gd name="T47" fmla="*/ 20 h 53"/>
                <a:gd name="T48" fmla="*/ 23 w 27"/>
                <a:gd name="T49" fmla="*/ 23 h 53"/>
                <a:gd name="T50" fmla="*/ 23 w 27"/>
                <a:gd name="T51" fmla="*/ 25 h 53"/>
                <a:gd name="T52" fmla="*/ 24 w 27"/>
                <a:gd name="T53" fmla="*/ 28 h 53"/>
                <a:gd name="T54" fmla="*/ 25 w 27"/>
                <a:gd name="T55" fmla="*/ 33 h 53"/>
                <a:gd name="T56" fmla="*/ 26 w 27"/>
                <a:gd name="T57" fmla="*/ 36 h 53"/>
                <a:gd name="T58" fmla="*/ 25 w 27"/>
                <a:gd name="T59" fmla="*/ 39 h 53"/>
                <a:gd name="T60" fmla="*/ 24 w 27"/>
                <a:gd name="T61" fmla="*/ 41 h 53"/>
                <a:gd name="T62" fmla="*/ 21 w 27"/>
                <a:gd name="T63" fmla="*/ 48 h 53"/>
                <a:gd name="T64" fmla="*/ 19 w 27"/>
                <a:gd name="T65" fmla="*/ 50 h 53"/>
                <a:gd name="T66" fmla="*/ 16 w 27"/>
                <a:gd name="T6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53">
                  <a:moveTo>
                    <a:pt x="16" y="51"/>
                  </a:moveTo>
                  <a:lnTo>
                    <a:pt x="12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5" y="51"/>
                  </a:lnTo>
                  <a:lnTo>
                    <a:pt x="3" y="48"/>
                  </a:lnTo>
                  <a:lnTo>
                    <a:pt x="1" y="45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1" y="32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4" y="7"/>
                  </a:lnTo>
                  <a:lnTo>
                    <a:pt x="25" y="12"/>
                  </a:lnTo>
                  <a:lnTo>
                    <a:pt x="24" y="15"/>
                  </a:lnTo>
                  <a:lnTo>
                    <a:pt x="22" y="20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4" y="28"/>
                  </a:lnTo>
                  <a:lnTo>
                    <a:pt x="25" y="33"/>
                  </a:lnTo>
                  <a:lnTo>
                    <a:pt x="26" y="36"/>
                  </a:lnTo>
                  <a:lnTo>
                    <a:pt x="25" y="39"/>
                  </a:lnTo>
                  <a:lnTo>
                    <a:pt x="24" y="41"/>
                  </a:lnTo>
                  <a:lnTo>
                    <a:pt x="21" y="48"/>
                  </a:lnTo>
                  <a:lnTo>
                    <a:pt x="19" y="50"/>
                  </a:lnTo>
                  <a:lnTo>
                    <a:pt x="16" y="5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5" name="Freeform 698">
              <a:extLst>
                <a:ext uri="{FF2B5EF4-FFF2-40B4-BE49-F238E27FC236}">
                  <a16:creationId xmlns:a16="http://schemas.microsoft.com/office/drawing/2014/main" id="{79E73138-123C-4655-B56F-09C13A873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4304" y="8830776"/>
              <a:ext cx="32971" cy="65943"/>
            </a:xfrm>
            <a:custGeom>
              <a:avLst/>
              <a:gdLst>
                <a:gd name="T0" fmla="*/ 16 w 27"/>
                <a:gd name="T1" fmla="*/ 51 h 53"/>
                <a:gd name="T2" fmla="*/ 12 w 27"/>
                <a:gd name="T3" fmla="*/ 52 h 53"/>
                <a:gd name="T4" fmla="*/ 10 w 27"/>
                <a:gd name="T5" fmla="*/ 52 h 53"/>
                <a:gd name="T6" fmla="*/ 8 w 27"/>
                <a:gd name="T7" fmla="*/ 52 h 53"/>
                <a:gd name="T8" fmla="*/ 6 w 27"/>
                <a:gd name="T9" fmla="*/ 52 h 53"/>
                <a:gd name="T10" fmla="*/ 5 w 27"/>
                <a:gd name="T11" fmla="*/ 51 h 53"/>
                <a:gd name="T12" fmla="*/ 3 w 27"/>
                <a:gd name="T13" fmla="*/ 48 h 53"/>
                <a:gd name="T14" fmla="*/ 1 w 27"/>
                <a:gd name="T15" fmla="*/ 45 h 53"/>
                <a:gd name="T16" fmla="*/ 3 w 27"/>
                <a:gd name="T17" fmla="*/ 43 h 53"/>
                <a:gd name="T18" fmla="*/ 3 w 27"/>
                <a:gd name="T19" fmla="*/ 42 h 53"/>
                <a:gd name="T20" fmla="*/ 1 w 27"/>
                <a:gd name="T21" fmla="*/ 32 h 53"/>
                <a:gd name="T22" fmla="*/ 0 w 27"/>
                <a:gd name="T23" fmla="*/ 25 h 53"/>
                <a:gd name="T24" fmla="*/ 0 w 27"/>
                <a:gd name="T25" fmla="*/ 23 h 53"/>
                <a:gd name="T26" fmla="*/ 1 w 27"/>
                <a:gd name="T27" fmla="*/ 22 h 53"/>
                <a:gd name="T28" fmla="*/ 3 w 27"/>
                <a:gd name="T29" fmla="*/ 17 h 53"/>
                <a:gd name="T30" fmla="*/ 5 w 27"/>
                <a:gd name="T31" fmla="*/ 14 h 53"/>
                <a:gd name="T32" fmla="*/ 8 w 27"/>
                <a:gd name="T33" fmla="*/ 5 h 53"/>
                <a:gd name="T34" fmla="*/ 11 w 27"/>
                <a:gd name="T35" fmla="*/ 2 h 53"/>
                <a:gd name="T36" fmla="*/ 16 w 27"/>
                <a:gd name="T37" fmla="*/ 0 h 53"/>
                <a:gd name="T38" fmla="*/ 19 w 27"/>
                <a:gd name="T39" fmla="*/ 4 h 53"/>
                <a:gd name="T40" fmla="*/ 24 w 27"/>
                <a:gd name="T41" fmla="*/ 7 h 53"/>
                <a:gd name="T42" fmla="*/ 25 w 27"/>
                <a:gd name="T43" fmla="*/ 12 h 53"/>
                <a:gd name="T44" fmla="*/ 24 w 27"/>
                <a:gd name="T45" fmla="*/ 15 h 53"/>
                <a:gd name="T46" fmla="*/ 22 w 27"/>
                <a:gd name="T47" fmla="*/ 20 h 53"/>
                <a:gd name="T48" fmla="*/ 23 w 27"/>
                <a:gd name="T49" fmla="*/ 23 h 53"/>
                <a:gd name="T50" fmla="*/ 23 w 27"/>
                <a:gd name="T51" fmla="*/ 25 h 53"/>
                <a:gd name="T52" fmla="*/ 24 w 27"/>
                <a:gd name="T53" fmla="*/ 28 h 53"/>
                <a:gd name="T54" fmla="*/ 25 w 27"/>
                <a:gd name="T55" fmla="*/ 33 h 53"/>
                <a:gd name="T56" fmla="*/ 26 w 27"/>
                <a:gd name="T57" fmla="*/ 36 h 53"/>
                <a:gd name="T58" fmla="*/ 25 w 27"/>
                <a:gd name="T59" fmla="*/ 39 h 53"/>
                <a:gd name="T60" fmla="*/ 24 w 27"/>
                <a:gd name="T61" fmla="*/ 41 h 53"/>
                <a:gd name="T62" fmla="*/ 21 w 27"/>
                <a:gd name="T63" fmla="*/ 48 h 53"/>
                <a:gd name="T64" fmla="*/ 19 w 27"/>
                <a:gd name="T65" fmla="*/ 50 h 53"/>
                <a:gd name="T66" fmla="*/ 16 w 27"/>
                <a:gd name="T6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53">
                  <a:moveTo>
                    <a:pt x="16" y="51"/>
                  </a:moveTo>
                  <a:lnTo>
                    <a:pt x="12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5" y="51"/>
                  </a:lnTo>
                  <a:lnTo>
                    <a:pt x="3" y="48"/>
                  </a:lnTo>
                  <a:lnTo>
                    <a:pt x="1" y="45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1" y="32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4" y="7"/>
                  </a:lnTo>
                  <a:lnTo>
                    <a:pt x="25" y="12"/>
                  </a:lnTo>
                  <a:lnTo>
                    <a:pt x="24" y="15"/>
                  </a:lnTo>
                  <a:lnTo>
                    <a:pt x="22" y="20"/>
                  </a:lnTo>
                  <a:lnTo>
                    <a:pt x="23" y="23"/>
                  </a:lnTo>
                  <a:lnTo>
                    <a:pt x="23" y="25"/>
                  </a:lnTo>
                  <a:lnTo>
                    <a:pt x="24" y="28"/>
                  </a:lnTo>
                  <a:lnTo>
                    <a:pt x="25" y="33"/>
                  </a:lnTo>
                  <a:lnTo>
                    <a:pt x="26" y="36"/>
                  </a:lnTo>
                  <a:lnTo>
                    <a:pt x="25" y="39"/>
                  </a:lnTo>
                  <a:lnTo>
                    <a:pt x="24" y="41"/>
                  </a:lnTo>
                  <a:lnTo>
                    <a:pt x="21" y="48"/>
                  </a:lnTo>
                  <a:lnTo>
                    <a:pt x="19" y="50"/>
                  </a:lnTo>
                  <a:lnTo>
                    <a:pt x="16" y="5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6" name="Freeform 699">
              <a:extLst>
                <a:ext uri="{FF2B5EF4-FFF2-40B4-BE49-F238E27FC236}">
                  <a16:creationId xmlns:a16="http://schemas.microsoft.com/office/drawing/2014/main" id="{125389F8-8E57-4838-9585-A41CC20C7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44340" y="8572500"/>
              <a:ext cx="791308" cy="648433"/>
            </a:xfrm>
            <a:custGeom>
              <a:avLst/>
              <a:gdLst>
                <a:gd name="T0" fmla="*/ 229 w 637"/>
                <a:gd name="T1" fmla="*/ 514 h 522"/>
                <a:gd name="T2" fmla="*/ 220 w 637"/>
                <a:gd name="T3" fmla="*/ 511 h 522"/>
                <a:gd name="T4" fmla="*/ 221 w 637"/>
                <a:gd name="T5" fmla="*/ 501 h 522"/>
                <a:gd name="T6" fmla="*/ 69 w 637"/>
                <a:gd name="T7" fmla="*/ 231 h 522"/>
                <a:gd name="T8" fmla="*/ 59 w 637"/>
                <a:gd name="T9" fmla="*/ 222 h 522"/>
                <a:gd name="T10" fmla="*/ 60 w 637"/>
                <a:gd name="T11" fmla="*/ 221 h 522"/>
                <a:gd name="T12" fmla="*/ 367 w 637"/>
                <a:gd name="T13" fmla="*/ 106 h 522"/>
                <a:gd name="T14" fmla="*/ 395 w 637"/>
                <a:gd name="T15" fmla="*/ 125 h 522"/>
                <a:gd name="T16" fmla="*/ 424 w 637"/>
                <a:gd name="T17" fmla="*/ 138 h 522"/>
                <a:gd name="T18" fmla="*/ 437 w 637"/>
                <a:gd name="T19" fmla="*/ 158 h 522"/>
                <a:gd name="T20" fmla="*/ 456 w 637"/>
                <a:gd name="T21" fmla="*/ 179 h 522"/>
                <a:gd name="T22" fmla="*/ 466 w 637"/>
                <a:gd name="T23" fmla="*/ 190 h 522"/>
                <a:gd name="T24" fmla="*/ 468 w 637"/>
                <a:gd name="T25" fmla="*/ 207 h 522"/>
                <a:gd name="T26" fmla="*/ 474 w 637"/>
                <a:gd name="T27" fmla="*/ 225 h 522"/>
                <a:gd name="T28" fmla="*/ 491 w 637"/>
                <a:gd name="T29" fmla="*/ 254 h 522"/>
                <a:gd name="T30" fmla="*/ 505 w 637"/>
                <a:gd name="T31" fmla="*/ 258 h 522"/>
                <a:gd name="T32" fmla="*/ 512 w 637"/>
                <a:gd name="T33" fmla="*/ 267 h 522"/>
                <a:gd name="T34" fmla="*/ 518 w 637"/>
                <a:gd name="T35" fmla="*/ 280 h 522"/>
                <a:gd name="T36" fmla="*/ 529 w 637"/>
                <a:gd name="T37" fmla="*/ 295 h 522"/>
                <a:gd name="T38" fmla="*/ 541 w 637"/>
                <a:gd name="T39" fmla="*/ 310 h 522"/>
                <a:gd name="T40" fmla="*/ 562 w 637"/>
                <a:gd name="T41" fmla="*/ 314 h 522"/>
                <a:gd name="T42" fmla="*/ 606 w 637"/>
                <a:gd name="T43" fmla="*/ 320 h 522"/>
                <a:gd name="T44" fmla="*/ 622 w 637"/>
                <a:gd name="T45" fmla="*/ 319 h 522"/>
                <a:gd name="T46" fmla="*/ 634 w 637"/>
                <a:gd name="T47" fmla="*/ 346 h 522"/>
                <a:gd name="T48" fmla="*/ 626 w 637"/>
                <a:gd name="T49" fmla="*/ 371 h 522"/>
                <a:gd name="T50" fmla="*/ 619 w 637"/>
                <a:gd name="T51" fmla="*/ 395 h 522"/>
                <a:gd name="T52" fmla="*/ 597 w 637"/>
                <a:gd name="T53" fmla="*/ 414 h 522"/>
                <a:gd name="T54" fmla="*/ 561 w 637"/>
                <a:gd name="T55" fmla="*/ 426 h 522"/>
                <a:gd name="T56" fmla="*/ 525 w 637"/>
                <a:gd name="T57" fmla="*/ 438 h 522"/>
                <a:gd name="T58" fmla="*/ 466 w 637"/>
                <a:gd name="T59" fmla="*/ 447 h 522"/>
                <a:gd name="T60" fmla="*/ 414 w 637"/>
                <a:gd name="T61" fmla="*/ 463 h 522"/>
                <a:gd name="T62" fmla="*/ 390 w 637"/>
                <a:gd name="T63" fmla="*/ 492 h 522"/>
                <a:gd name="T64" fmla="*/ 368 w 637"/>
                <a:gd name="T65" fmla="*/ 495 h 522"/>
                <a:gd name="T66" fmla="*/ 331 w 637"/>
                <a:gd name="T67" fmla="*/ 492 h 522"/>
                <a:gd name="T68" fmla="*/ 300 w 637"/>
                <a:gd name="T69" fmla="*/ 489 h 522"/>
                <a:gd name="T70" fmla="*/ 280 w 637"/>
                <a:gd name="T71" fmla="*/ 490 h 522"/>
                <a:gd name="T72" fmla="*/ 266 w 637"/>
                <a:gd name="T73" fmla="*/ 485 h 522"/>
                <a:gd name="T74" fmla="*/ 258 w 637"/>
                <a:gd name="T75" fmla="*/ 495 h 522"/>
                <a:gd name="T76" fmla="*/ 259 w 637"/>
                <a:gd name="T77" fmla="*/ 511 h 522"/>
                <a:gd name="T78" fmla="*/ 246 w 637"/>
                <a:gd name="T79" fmla="*/ 515 h 522"/>
                <a:gd name="T80" fmla="*/ 235 w 637"/>
                <a:gd name="T81" fmla="*/ 498 h 522"/>
                <a:gd name="T82" fmla="*/ 206 w 637"/>
                <a:gd name="T83" fmla="*/ 456 h 522"/>
                <a:gd name="T84" fmla="*/ 189 w 637"/>
                <a:gd name="T85" fmla="*/ 421 h 522"/>
                <a:gd name="T86" fmla="*/ 160 w 637"/>
                <a:gd name="T87" fmla="*/ 397 h 522"/>
                <a:gd name="T88" fmla="*/ 137 w 637"/>
                <a:gd name="T89" fmla="*/ 358 h 522"/>
                <a:gd name="T90" fmla="*/ 136 w 637"/>
                <a:gd name="T91" fmla="*/ 329 h 522"/>
                <a:gd name="T92" fmla="*/ 128 w 637"/>
                <a:gd name="T93" fmla="*/ 310 h 522"/>
                <a:gd name="T94" fmla="*/ 105 w 637"/>
                <a:gd name="T95" fmla="*/ 275 h 522"/>
                <a:gd name="T96" fmla="*/ 85 w 637"/>
                <a:gd name="T97" fmla="*/ 262 h 522"/>
                <a:gd name="T98" fmla="*/ 77 w 637"/>
                <a:gd name="T99" fmla="*/ 234 h 522"/>
                <a:gd name="T100" fmla="*/ 50 w 637"/>
                <a:gd name="T101" fmla="*/ 191 h 522"/>
                <a:gd name="T102" fmla="*/ 17 w 637"/>
                <a:gd name="T103" fmla="*/ 142 h 522"/>
                <a:gd name="T104" fmla="*/ 5 w 637"/>
                <a:gd name="T105" fmla="*/ 126 h 522"/>
                <a:gd name="T106" fmla="*/ 43 w 637"/>
                <a:gd name="T107" fmla="*/ 102 h 522"/>
                <a:gd name="T108" fmla="*/ 70 w 637"/>
                <a:gd name="T109" fmla="*/ 78 h 522"/>
                <a:gd name="T110" fmla="*/ 93 w 637"/>
                <a:gd name="T111" fmla="*/ 63 h 522"/>
                <a:gd name="T112" fmla="*/ 75 w 637"/>
                <a:gd name="T113" fmla="*/ 27 h 522"/>
                <a:gd name="T114" fmla="*/ 126 w 637"/>
                <a:gd name="T115" fmla="*/ 6 h 522"/>
                <a:gd name="T116" fmla="*/ 174 w 637"/>
                <a:gd name="T117" fmla="*/ 6 h 522"/>
                <a:gd name="T118" fmla="*/ 226 w 637"/>
                <a:gd name="T119" fmla="*/ 37 h 522"/>
                <a:gd name="T120" fmla="*/ 287 w 637"/>
                <a:gd name="T121" fmla="*/ 87 h 522"/>
                <a:gd name="T122" fmla="*/ 355 w 637"/>
                <a:gd name="T123" fmla="*/ 106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7" h="522">
                  <a:moveTo>
                    <a:pt x="224" y="510"/>
                  </a:moveTo>
                  <a:lnTo>
                    <a:pt x="225" y="511"/>
                  </a:lnTo>
                  <a:lnTo>
                    <a:pt x="225" y="510"/>
                  </a:lnTo>
                  <a:lnTo>
                    <a:pt x="224" y="509"/>
                  </a:lnTo>
                  <a:lnTo>
                    <a:pt x="225" y="508"/>
                  </a:lnTo>
                  <a:lnTo>
                    <a:pt x="229" y="511"/>
                  </a:lnTo>
                  <a:lnTo>
                    <a:pt x="229" y="514"/>
                  </a:lnTo>
                  <a:lnTo>
                    <a:pt x="229" y="515"/>
                  </a:lnTo>
                  <a:lnTo>
                    <a:pt x="227" y="514"/>
                  </a:lnTo>
                  <a:lnTo>
                    <a:pt x="227" y="513"/>
                  </a:lnTo>
                  <a:lnTo>
                    <a:pt x="227" y="512"/>
                  </a:lnTo>
                  <a:lnTo>
                    <a:pt x="226" y="512"/>
                  </a:lnTo>
                  <a:lnTo>
                    <a:pt x="222" y="512"/>
                  </a:lnTo>
                  <a:lnTo>
                    <a:pt x="220" y="511"/>
                  </a:lnTo>
                  <a:lnTo>
                    <a:pt x="217" y="508"/>
                  </a:lnTo>
                  <a:lnTo>
                    <a:pt x="217" y="506"/>
                  </a:lnTo>
                  <a:lnTo>
                    <a:pt x="218" y="506"/>
                  </a:lnTo>
                  <a:lnTo>
                    <a:pt x="219" y="505"/>
                  </a:lnTo>
                  <a:lnTo>
                    <a:pt x="220" y="503"/>
                  </a:lnTo>
                  <a:lnTo>
                    <a:pt x="219" y="501"/>
                  </a:lnTo>
                  <a:lnTo>
                    <a:pt x="221" y="501"/>
                  </a:lnTo>
                  <a:lnTo>
                    <a:pt x="222" y="503"/>
                  </a:lnTo>
                  <a:lnTo>
                    <a:pt x="222" y="508"/>
                  </a:lnTo>
                  <a:lnTo>
                    <a:pt x="222" y="508"/>
                  </a:lnTo>
                  <a:lnTo>
                    <a:pt x="222" y="510"/>
                  </a:lnTo>
                  <a:lnTo>
                    <a:pt x="224" y="510"/>
                  </a:lnTo>
                  <a:close/>
                  <a:moveTo>
                    <a:pt x="69" y="231"/>
                  </a:moveTo>
                  <a:lnTo>
                    <a:pt x="69" y="231"/>
                  </a:lnTo>
                  <a:lnTo>
                    <a:pt x="67" y="229"/>
                  </a:lnTo>
                  <a:lnTo>
                    <a:pt x="66" y="227"/>
                  </a:lnTo>
                  <a:lnTo>
                    <a:pt x="64" y="226"/>
                  </a:lnTo>
                  <a:lnTo>
                    <a:pt x="58" y="224"/>
                  </a:lnTo>
                  <a:lnTo>
                    <a:pt x="58" y="222"/>
                  </a:lnTo>
                  <a:lnTo>
                    <a:pt x="58" y="221"/>
                  </a:lnTo>
                  <a:lnTo>
                    <a:pt x="59" y="222"/>
                  </a:lnTo>
                  <a:lnTo>
                    <a:pt x="60" y="223"/>
                  </a:lnTo>
                  <a:lnTo>
                    <a:pt x="65" y="225"/>
                  </a:lnTo>
                  <a:lnTo>
                    <a:pt x="70" y="229"/>
                  </a:lnTo>
                  <a:lnTo>
                    <a:pt x="71" y="230"/>
                  </a:lnTo>
                  <a:lnTo>
                    <a:pt x="69" y="231"/>
                  </a:lnTo>
                  <a:close/>
                  <a:moveTo>
                    <a:pt x="60" y="220"/>
                  </a:moveTo>
                  <a:lnTo>
                    <a:pt x="60" y="221"/>
                  </a:lnTo>
                  <a:lnTo>
                    <a:pt x="59" y="220"/>
                  </a:lnTo>
                  <a:lnTo>
                    <a:pt x="59" y="217"/>
                  </a:lnTo>
                  <a:lnTo>
                    <a:pt x="60" y="215"/>
                  </a:lnTo>
                  <a:lnTo>
                    <a:pt x="59" y="217"/>
                  </a:lnTo>
                  <a:lnTo>
                    <a:pt x="60" y="220"/>
                  </a:lnTo>
                  <a:close/>
                  <a:moveTo>
                    <a:pt x="361" y="105"/>
                  </a:moveTo>
                  <a:lnTo>
                    <a:pt x="367" y="106"/>
                  </a:lnTo>
                  <a:lnTo>
                    <a:pt x="374" y="107"/>
                  </a:lnTo>
                  <a:lnTo>
                    <a:pt x="379" y="108"/>
                  </a:lnTo>
                  <a:lnTo>
                    <a:pt x="388" y="109"/>
                  </a:lnTo>
                  <a:lnTo>
                    <a:pt x="390" y="115"/>
                  </a:lnTo>
                  <a:lnTo>
                    <a:pt x="391" y="118"/>
                  </a:lnTo>
                  <a:lnTo>
                    <a:pt x="392" y="122"/>
                  </a:lnTo>
                  <a:lnTo>
                    <a:pt x="395" y="125"/>
                  </a:lnTo>
                  <a:lnTo>
                    <a:pt x="401" y="125"/>
                  </a:lnTo>
                  <a:lnTo>
                    <a:pt x="407" y="125"/>
                  </a:lnTo>
                  <a:lnTo>
                    <a:pt x="413" y="125"/>
                  </a:lnTo>
                  <a:lnTo>
                    <a:pt x="418" y="125"/>
                  </a:lnTo>
                  <a:lnTo>
                    <a:pt x="420" y="128"/>
                  </a:lnTo>
                  <a:lnTo>
                    <a:pt x="420" y="131"/>
                  </a:lnTo>
                  <a:lnTo>
                    <a:pt x="424" y="138"/>
                  </a:lnTo>
                  <a:lnTo>
                    <a:pt x="428" y="144"/>
                  </a:lnTo>
                  <a:lnTo>
                    <a:pt x="429" y="147"/>
                  </a:lnTo>
                  <a:lnTo>
                    <a:pt x="430" y="150"/>
                  </a:lnTo>
                  <a:lnTo>
                    <a:pt x="429" y="151"/>
                  </a:lnTo>
                  <a:lnTo>
                    <a:pt x="429" y="152"/>
                  </a:lnTo>
                  <a:lnTo>
                    <a:pt x="432" y="155"/>
                  </a:lnTo>
                  <a:lnTo>
                    <a:pt x="437" y="158"/>
                  </a:lnTo>
                  <a:lnTo>
                    <a:pt x="440" y="159"/>
                  </a:lnTo>
                  <a:lnTo>
                    <a:pt x="442" y="160"/>
                  </a:lnTo>
                  <a:lnTo>
                    <a:pt x="441" y="162"/>
                  </a:lnTo>
                  <a:lnTo>
                    <a:pt x="444" y="166"/>
                  </a:lnTo>
                  <a:lnTo>
                    <a:pt x="447" y="171"/>
                  </a:lnTo>
                  <a:lnTo>
                    <a:pt x="451" y="172"/>
                  </a:lnTo>
                  <a:lnTo>
                    <a:pt x="456" y="179"/>
                  </a:lnTo>
                  <a:lnTo>
                    <a:pt x="465" y="183"/>
                  </a:lnTo>
                  <a:lnTo>
                    <a:pt x="470" y="189"/>
                  </a:lnTo>
                  <a:lnTo>
                    <a:pt x="470" y="189"/>
                  </a:lnTo>
                  <a:lnTo>
                    <a:pt x="468" y="188"/>
                  </a:lnTo>
                  <a:lnTo>
                    <a:pt x="466" y="187"/>
                  </a:lnTo>
                  <a:lnTo>
                    <a:pt x="466" y="188"/>
                  </a:lnTo>
                  <a:lnTo>
                    <a:pt x="466" y="190"/>
                  </a:lnTo>
                  <a:lnTo>
                    <a:pt x="466" y="193"/>
                  </a:lnTo>
                  <a:lnTo>
                    <a:pt x="469" y="195"/>
                  </a:lnTo>
                  <a:lnTo>
                    <a:pt x="471" y="197"/>
                  </a:lnTo>
                  <a:lnTo>
                    <a:pt x="472" y="200"/>
                  </a:lnTo>
                  <a:lnTo>
                    <a:pt x="470" y="207"/>
                  </a:lnTo>
                  <a:lnTo>
                    <a:pt x="470" y="207"/>
                  </a:lnTo>
                  <a:lnTo>
                    <a:pt x="468" y="207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7" y="212"/>
                  </a:lnTo>
                  <a:lnTo>
                    <a:pt x="470" y="216"/>
                  </a:lnTo>
                  <a:lnTo>
                    <a:pt x="471" y="219"/>
                  </a:lnTo>
                  <a:lnTo>
                    <a:pt x="472" y="223"/>
                  </a:lnTo>
                  <a:lnTo>
                    <a:pt x="474" y="225"/>
                  </a:lnTo>
                  <a:lnTo>
                    <a:pt x="479" y="230"/>
                  </a:lnTo>
                  <a:lnTo>
                    <a:pt x="480" y="234"/>
                  </a:lnTo>
                  <a:lnTo>
                    <a:pt x="482" y="241"/>
                  </a:lnTo>
                  <a:lnTo>
                    <a:pt x="485" y="245"/>
                  </a:lnTo>
                  <a:lnTo>
                    <a:pt x="487" y="248"/>
                  </a:lnTo>
                  <a:lnTo>
                    <a:pt x="489" y="251"/>
                  </a:lnTo>
                  <a:lnTo>
                    <a:pt x="491" y="254"/>
                  </a:lnTo>
                  <a:lnTo>
                    <a:pt x="493" y="258"/>
                  </a:lnTo>
                  <a:lnTo>
                    <a:pt x="494" y="258"/>
                  </a:lnTo>
                  <a:lnTo>
                    <a:pt x="496" y="258"/>
                  </a:lnTo>
                  <a:lnTo>
                    <a:pt x="498" y="258"/>
                  </a:lnTo>
                  <a:lnTo>
                    <a:pt x="500" y="258"/>
                  </a:lnTo>
                  <a:lnTo>
                    <a:pt x="504" y="257"/>
                  </a:lnTo>
                  <a:lnTo>
                    <a:pt x="505" y="258"/>
                  </a:lnTo>
                  <a:lnTo>
                    <a:pt x="508" y="258"/>
                  </a:lnTo>
                  <a:lnTo>
                    <a:pt x="508" y="259"/>
                  </a:lnTo>
                  <a:lnTo>
                    <a:pt x="507" y="261"/>
                  </a:lnTo>
                  <a:lnTo>
                    <a:pt x="505" y="265"/>
                  </a:lnTo>
                  <a:lnTo>
                    <a:pt x="507" y="266"/>
                  </a:lnTo>
                  <a:lnTo>
                    <a:pt x="510" y="267"/>
                  </a:lnTo>
                  <a:lnTo>
                    <a:pt x="512" y="267"/>
                  </a:lnTo>
                  <a:lnTo>
                    <a:pt x="513" y="267"/>
                  </a:lnTo>
                  <a:lnTo>
                    <a:pt x="513" y="269"/>
                  </a:lnTo>
                  <a:lnTo>
                    <a:pt x="513" y="273"/>
                  </a:lnTo>
                  <a:lnTo>
                    <a:pt x="513" y="274"/>
                  </a:lnTo>
                  <a:lnTo>
                    <a:pt x="515" y="276"/>
                  </a:lnTo>
                  <a:lnTo>
                    <a:pt x="516" y="278"/>
                  </a:lnTo>
                  <a:lnTo>
                    <a:pt x="518" y="280"/>
                  </a:lnTo>
                  <a:lnTo>
                    <a:pt x="519" y="282"/>
                  </a:lnTo>
                  <a:lnTo>
                    <a:pt x="521" y="284"/>
                  </a:lnTo>
                  <a:lnTo>
                    <a:pt x="523" y="286"/>
                  </a:lnTo>
                  <a:lnTo>
                    <a:pt x="524" y="289"/>
                  </a:lnTo>
                  <a:lnTo>
                    <a:pt x="526" y="291"/>
                  </a:lnTo>
                  <a:lnTo>
                    <a:pt x="528" y="293"/>
                  </a:lnTo>
                  <a:lnTo>
                    <a:pt x="529" y="295"/>
                  </a:lnTo>
                  <a:lnTo>
                    <a:pt x="531" y="297"/>
                  </a:lnTo>
                  <a:lnTo>
                    <a:pt x="533" y="299"/>
                  </a:lnTo>
                  <a:lnTo>
                    <a:pt x="534" y="301"/>
                  </a:lnTo>
                  <a:lnTo>
                    <a:pt x="536" y="304"/>
                  </a:lnTo>
                  <a:lnTo>
                    <a:pt x="538" y="306"/>
                  </a:lnTo>
                  <a:lnTo>
                    <a:pt x="539" y="308"/>
                  </a:lnTo>
                  <a:lnTo>
                    <a:pt x="541" y="310"/>
                  </a:lnTo>
                  <a:lnTo>
                    <a:pt x="542" y="312"/>
                  </a:lnTo>
                  <a:lnTo>
                    <a:pt x="545" y="312"/>
                  </a:lnTo>
                  <a:lnTo>
                    <a:pt x="546" y="312"/>
                  </a:lnTo>
                  <a:lnTo>
                    <a:pt x="548" y="312"/>
                  </a:lnTo>
                  <a:lnTo>
                    <a:pt x="551" y="313"/>
                  </a:lnTo>
                  <a:lnTo>
                    <a:pt x="556" y="314"/>
                  </a:lnTo>
                  <a:lnTo>
                    <a:pt x="562" y="314"/>
                  </a:lnTo>
                  <a:lnTo>
                    <a:pt x="568" y="315"/>
                  </a:lnTo>
                  <a:lnTo>
                    <a:pt x="574" y="316"/>
                  </a:lnTo>
                  <a:lnTo>
                    <a:pt x="581" y="317"/>
                  </a:lnTo>
                  <a:lnTo>
                    <a:pt x="587" y="317"/>
                  </a:lnTo>
                  <a:lnTo>
                    <a:pt x="594" y="319"/>
                  </a:lnTo>
                  <a:lnTo>
                    <a:pt x="600" y="319"/>
                  </a:lnTo>
                  <a:lnTo>
                    <a:pt x="606" y="320"/>
                  </a:lnTo>
                  <a:lnTo>
                    <a:pt x="611" y="321"/>
                  </a:lnTo>
                  <a:lnTo>
                    <a:pt x="614" y="321"/>
                  </a:lnTo>
                  <a:lnTo>
                    <a:pt x="616" y="322"/>
                  </a:lnTo>
                  <a:lnTo>
                    <a:pt x="617" y="322"/>
                  </a:lnTo>
                  <a:lnTo>
                    <a:pt x="619" y="322"/>
                  </a:lnTo>
                  <a:lnTo>
                    <a:pt x="620" y="322"/>
                  </a:lnTo>
                  <a:lnTo>
                    <a:pt x="622" y="319"/>
                  </a:lnTo>
                  <a:lnTo>
                    <a:pt x="624" y="323"/>
                  </a:lnTo>
                  <a:lnTo>
                    <a:pt x="626" y="326"/>
                  </a:lnTo>
                  <a:lnTo>
                    <a:pt x="628" y="330"/>
                  </a:lnTo>
                  <a:lnTo>
                    <a:pt x="631" y="335"/>
                  </a:lnTo>
                  <a:lnTo>
                    <a:pt x="634" y="339"/>
                  </a:lnTo>
                  <a:lnTo>
                    <a:pt x="636" y="342"/>
                  </a:lnTo>
                  <a:lnTo>
                    <a:pt x="634" y="346"/>
                  </a:lnTo>
                  <a:lnTo>
                    <a:pt x="633" y="349"/>
                  </a:lnTo>
                  <a:lnTo>
                    <a:pt x="633" y="352"/>
                  </a:lnTo>
                  <a:lnTo>
                    <a:pt x="631" y="356"/>
                  </a:lnTo>
                  <a:lnTo>
                    <a:pt x="630" y="360"/>
                  </a:lnTo>
                  <a:lnTo>
                    <a:pt x="629" y="363"/>
                  </a:lnTo>
                  <a:lnTo>
                    <a:pt x="628" y="367"/>
                  </a:lnTo>
                  <a:lnTo>
                    <a:pt x="626" y="371"/>
                  </a:lnTo>
                  <a:lnTo>
                    <a:pt x="626" y="374"/>
                  </a:lnTo>
                  <a:lnTo>
                    <a:pt x="625" y="377"/>
                  </a:lnTo>
                  <a:lnTo>
                    <a:pt x="624" y="381"/>
                  </a:lnTo>
                  <a:lnTo>
                    <a:pt x="622" y="385"/>
                  </a:lnTo>
                  <a:lnTo>
                    <a:pt x="621" y="388"/>
                  </a:lnTo>
                  <a:lnTo>
                    <a:pt x="620" y="391"/>
                  </a:lnTo>
                  <a:lnTo>
                    <a:pt x="619" y="395"/>
                  </a:lnTo>
                  <a:lnTo>
                    <a:pt x="618" y="399"/>
                  </a:lnTo>
                  <a:lnTo>
                    <a:pt x="617" y="402"/>
                  </a:lnTo>
                  <a:lnTo>
                    <a:pt x="615" y="407"/>
                  </a:lnTo>
                  <a:lnTo>
                    <a:pt x="613" y="408"/>
                  </a:lnTo>
                  <a:lnTo>
                    <a:pt x="607" y="410"/>
                  </a:lnTo>
                  <a:lnTo>
                    <a:pt x="602" y="412"/>
                  </a:lnTo>
                  <a:lnTo>
                    <a:pt x="597" y="414"/>
                  </a:lnTo>
                  <a:lnTo>
                    <a:pt x="592" y="415"/>
                  </a:lnTo>
                  <a:lnTo>
                    <a:pt x="586" y="417"/>
                  </a:lnTo>
                  <a:lnTo>
                    <a:pt x="581" y="419"/>
                  </a:lnTo>
                  <a:lnTo>
                    <a:pt x="576" y="421"/>
                  </a:lnTo>
                  <a:lnTo>
                    <a:pt x="571" y="423"/>
                  </a:lnTo>
                  <a:lnTo>
                    <a:pt x="565" y="425"/>
                  </a:lnTo>
                  <a:lnTo>
                    <a:pt x="561" y="426"/>
                  </a:lnTo>
                  <a:lnTo>
                    <a:pt x="555" y="427"/>
                  </a:lnTo>
                  <a:lnTo>
                    <a:pt x="550" y="429"/>
                  </a:lnTo>
                  <a:lnTo>
                    <a:pt x="545" y="431"/>
                  </a:lnTo>
                  <a:lnTo>
                    <a:pt x="540" y="433"/>
                  </a:lnTo>
                  <a:lnTo>
                    <a:pt x="534" y="435"/>
                  </a:lnTo>
                  <a:lnTo>
                    <a:pt x="529" y="437"/>
                  </a:lnTo>
                  <a:lnTo>
                    <a:pt x="525" y="438"/>
                  </a:lnTo>
                  <a:lnTo>
                    <a:pt x="518" y="439"/>
                  </a:lnTo>
                  <a:lnTo>
                    <a:pt x="511" y="440"/>
                  </a:lnTo>
                  <a:lnTo>
                    <a:pt x="503" y="442"/>
                  </a:lnTo>
                  <a:lnTo>
                    <a:pt x="494" y="443"/>
                  </a:lnTo>
                  <a:lnTo>
                    <a:pt x="487" y="444"/>
                  </a:lnTo>
                  <a:lnTo>
                    <a:pt x="476" y="445"/>
                  </a:lnTo>
                  <a:lnTo>
                    <a:pt x="466" y="447"/>
                  </a:lnTo>
                  <a:lnTo>
                    <a:pt x="457" y="448"/>
                  </a:lnTo>
                  <a:lnTo>
                    <a:pt x="449" y="449"/>
                  </a:lnTo>
                  <a:lnTo>
                    <a:pt x="441" y="450"/>
                  </a:lnTo>
                  <a:lnTo>
                    <a:pt x="436" y="451"/>
                  </a:lnTo>
                  <a:lnTo>
                    <a:pt x="431" y="454"/>
                  </a:lnTo>
                  <a:lnTo>
                    <a:pt x="423" y="459"/>
                  </a:lnTo>
                  <a:lnTo>
                    <a:pt x="414" y="463"/>
                  </a:lnTo>
                  <a:lnTo>
                    <a:pt x="410" y="465"/>
                  </a:lnTo>
                  <a:lnTo>
                    <a:pt x="405" y="471"/>
                  </a:lnTo>
                  <a:lnTo>
                    <a:pt x="403" y="473"/>
                  </a:lnTo>
                  <a:lnTo>
                    <a:pt x="399" y="479"/>
                  </a:lnTo>
                  <a:lnTo>
                    <a:pt x="396" y="483"/>
                  </a:lnTo>
                  <a:lnTo>
                    <a:pt x="392" y="488"/>
                  </a:lnTo>
                  <a:lnTo>
                    <a:pt x="390" y="492"/>
                  </a:lnTo>
                  <a:lnTo>
                    <a:pt x="388" y="498"/>
                  </a:lnTo>
                  <a:lnTo>
                    <a:pt x="386" y="500"/>
                  </a:lnTo>
                  <a:lnTo>
                    <a:pt x="382" y="501"/>
                  </a:lnTo>
                  <a:lnTo>
                    <a:pt x="379" y="503"/>
                  </a:lnTo>
                  <a:lnTo>
                    <a:pt x="374" y="503"/>
                  </a:lnTo>
                  <a:lnTo>
                    <a:pt x="371" y="499"/>
                  </a:lnTo>
                  <a:lnTo>
                    <a:pt x="368" y="495"/>
                  </a:lnTo>
                  <a:lnTo>
                    <a:pt x="367" y="493"/>
                  </a:lnTo>
                  <a:lnTo>
                    <a:pt x="365" y="493"/>
                  </a:lnTo>
                  <a:lnTo>
                    <a:pt x="360" y="494"/>
                  </a:lnTo>
                  <a:lnTo>
                    <a:pt x="354" y="494"/>
                  </a:lnTo>
                  <a:lnTo>
                    <a:pt x="346" y="494"/>
                  </a:lnTo>
                  <a:lnTo>
                    <a:pt x="338" y="493"/>
                  </a:lnTo>
                  <a:lnTo>
                    <a:pt x="331" y="492"/>
                  </a:lnTo>
                  <a:lnTo>
                    <a:pt x="326" y="491"/>
                  </a:lnTo>
                  <a:lnTo>
                    <a:pt x="321" y="489"/>
                  </a:lnTo>
                  <a:lnTo>
                    <a:pt x="320" y="488"/>
                  </a:lnTo>
                  <a:lnTo>
                    <a:pt x="319" y="488"/>
                  </a:lnTo>
                  <a:lnTo>
                    <a:pt x="313" y="488"/>
                  </a:lnTo>
                  <a:lnTo>
                    <a:pt x="307" y="488"/>
                  </a:lnTo>
                  <a:lnTo>
                    <a:pt x="300" y="489"/>
                  </a:lnTo>
                  <a:lnTo>
                    <a:pt x="294" y="489"/>
                  </a:lnTo>
                  <a:lnTo>
                    <a:pt x="289" y="489"/>
                  </a:lnTo>
                  <a:lnTo>
                    <a:pt x="287" y="490"/>
                  </a:lnTo>
                  <a:lnTo>
                    <a:pt x="284" y="490"/>
                  </a:lnTo>
                  <a:lnTo>
                    <a:pt x="283" y="491"/>
                  </a:lnTo>
                  <a:lnTo>
                    <a:pt x="282" y="491"/>
                  </a:lnTo>
                  <a:lnTo>
                    <a:pt x="280" y="490"/>
                  </a:lnTo>
                  <a:lnTo>
                    <a:pt x="278" y="490"/>
                  </a:lnTo>
                  <a:lnTo>
                    <a:pt x="276" y="490"/>
                  </a:lnTo>
                  <a:lnTo>
                    <a:pt x="274" y="488"/>
                  </a:lnTo>
                  <a:lnTo>
                    <a:pt x="272" y="487"/>
                  </a:lnTo>
                  <a:lnTo>
                    <a:pt x="270" y="486"/>
                  </a:lnTo>
                  <a:lnTo>
                    <a:pt x="268" y="485"/>
                  </a:lnTo>
                  <a:lnTo>
                    <a:pt x="266" y="485"/>
                  </a:lnTo>
                  <a:lnTo>
                    <a:pt x="264" y="486"/>
                  </a:lnTo>
                  <a:lnTo>
                    <a:pt x="263" y="487"/>
                  </a:lnTo>
                  <a:lnTo>
                    <a:pt x="260" y="490"/>
                  </a:lnTo>
                  <a:lnTo>
                    <a:pt x="260" y="491"/>
                  </a:lnTo>
                  <a:lnTo>
                    <a:pt x="261" y="493"/>
                  </a:lnTo>
                  <a:lnTo>
                    <a:pt x="260" y="494"/>
                  </a:lnTo>
                  <a:lnTo>
                    <a:pt x="258" y="495"/>
                  </a:lnTo>
                  <a:lnTo>
                    <a:pt x="258" y="498"/>
                  </a:lnTo>
                  <a:lnTo>
                    <a:pt x="258" y="500"/>
                  </a:lnTo>
                  <a:lnTo>
                    <a:pt x="257" y="503"/>
                  </a:lnTo>
                  <a:lnTo>
                    <a:pt x="258" y="506"/>
                  </a:lnTo>
                  <a:lnTo>
                    <a:pt x="260" y="508"/>
                  </a:lnTo>
                  <a:lnTo>
                    <a:pt x="260" y="509"/>
                  </a:lnTo>
                  <a:lnTo>
                    <a:pt x="259" y="511"/>
                  </a:lnTo>
                  <a:lnTo>
                    <a:pt x="257" y="512"/>
                  </a:lnTo>
                  <a:lnTo>
                    <a:pt x="255" y="514"/>
                  </a:lnTo>
                  <a:lnTo>
                    <a:pt x="255" y="516"/>
                  </a:lnTo>
                  <a:lnTo>
                    <a:pt x="253" y="517"/>
                  </a:lnTo>
                  <a:lnTo>
                    <a:pt x="248" y="521"/>
                  </a:lnTo>
                  <a:lnTo>
                    <a:pt x="247" y="519"/>
                  </a:lnTo>
                  <a:lnTo>
                    <a:pt x="246" y="515"/>
                  </a:lnTo>
                  <a:lnTo>
                    <a:pt x="246" y="512"/>
                  </a:lnTo>
                  <a:lnTo>
                    <a:pt x="245" y="510"/>
                  </a:lnTo>
                  <a:lnTo>
                    <a:pt x="243" y="508"/>
                  </a:lnTo>
                  <a:lnTo>
                    <a:pt x="240" y="506"/>
                  </a:lnTo>
                  <a:lnTo>
                    <a:pt x="240" y="503"/>
                  </a:lnTo>
                  <a:lnTo>
                    <a:pt x="237" y="500"/>
                  </a:lnTo>
                  <a:lnTo>
                    <a:pt x="235" y="498"/>
                  </a:lnTo>
                  <a:lnTo>
                    <a:pt x="233" y="494"/>
                  </a:lnTo>
                  <a:lnTo>
                    <a:pt x="233" y="488"/>
                  </a:lnTo>
                  <a:lnTo>
                    <a:pt x="225" y="480"/>
                  </a:lnTo>
                  <a:lnTo>
                    <a:pt x="216" y="473"/>
                  </a:lnTo>
                  <a:lnTo>
                    <a:pt x="213" y="470"/>
                  </a:lnTo>
                  <a:lnTo>
                    <a:pt x="209" y="462"/>
                  </a:lnTo>
                  <a:lnTo>
                    <a:pt x="206" y="456"/>
                  </a:lnTo>
                  <a:lnTo>
                    <a:pt x="200" y="448"/>
                  </a:lnTo>
                  <a:lnTo>
                    <a:pt x="200" y="446"/>
                  </a:lnTo>
                  <a:lnTo>
                    <a:pt x="199" y="442"/>
                  </a:lnTo>
                  <a:lnTo>
                    <a:pt x="198" y="438"/>
                  </a:lnTo>
                  <a:lnTo>
                    <a:pt x="197" y="436"/>
                  </a:lnTo>
                  <a:lnTo>
                    <a:pt x="190" y="423"/>
                  </a:lnTo>
                  <a:lnTo>
                    <a:pt x="189" y="421"/>
                  </a:lnTo>
                  <a:lnTo>
                    <a:pt x="187" y="418"/>
                  </a:lnTo>
                  <a:lnTo>
                    <a:pt x="187" y="415"/>
                  </a:lnTo>
                  <a:lnTo>
                    <a:pt x="186" y="414"/>
                  </a:lnTo>
                  <a:lnTo>
                    <a:pt x="182" y="412"/>
                  </a:lnTo>
                  <a:lnTo>
                    <a:pt x="178" y="407"/>
                  </a:lnTo>
                  <a:lnTo>
                    <a:pt x="166" y="398"/>
                  </a:lnTo>
                  <a:lnTo>
                    <a:pt x="160" y="397"/>
                  </a:lnTo>
                  <a:lnTo>
                    <a:pt x="155" y="394"/>
                  </a:lnTo>
                  <a:lnTo>
                    <a:pt x="151" y="390"/>
                  </a:lnTo>
                  <a:lnTo>
                    <a:pt x="148" y="383"/>
                  </a:lnTo>
                  <a:lnTo>
                    <a:pt x="142" y="375"/>
                  </a:lnTo>
                  <a:lnTo>
                    <a:pt x="136" y="364"/>
                  </a:lnTo>
                  <a:lnTo>
                    <a:pt x="137" y="360"/>
                  </a:lnTo>
                  <a:lnTo>
                    <a:pt x="137" y="358"/>
                  </a:lnTo>
                  <a:lnTo>
                    <a:pt x="135" y="353"/>
                  </a:lnTo>
                  <a:lnTo>
                    <a:pt x="133" y="349"/>
                  </a:lnTo>
                  <a:lnTo>
                    <a:pt x="132" y="346"/>
                  </a:lnTo>
                  <a:lnTo>
                    <a:pt x="133" y="341"/>
                  </a:lnTo>
                  <a:lnTo>
                    <a:pt x="134" y="336"/>
                  </a:lnTo>
                  <a:lnTo>
                    <a:pt x="135" y="333"/>
                  </a:lnTo>
                  <a:lnTo>
                    <a:pt x="136" y="329"/>
                  </a:lnTo>
                  <a:lnTo>
                    <a:pt x="135" y="323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6"/>
                  </a:lnTo>
                  <a:lnTo>
                    <a:pt x="129" y="313"/>
                  </a:lnTo>
                  <a:lnTo>
                    <a:pt x="131" y="313"/>
                  </a:lnTo>
                  <a:lnTo>
                    <a:pt x="128" y="310"/>
                  </a:lnTo>
                  <a:lnTo>
                    <a:pt x="127" y="308"/>
                  </a:lnTo>
                  <a:lnTo>
                    <a:pt x="126" y="304"/>
                  </a:lnTo>
                  <a:lnTo>
                    <a:pt x="124" y="300"/>
                  </a:lnTo>
                  <a:lnTo>
                    <a:pt x="119" y="291"/>
                  </a:lnTo>
                  <a:lnTo>
                    <a:pt x="116" y="286"/>
                  </a:lnTo>
                  <a:lnTo>
                    <a:pt x="112" y="280"/>
                  </a:lnTo>
                  <a:lnTo>
                    <a:pt x="105" y="275"/>
                  </a:lnTo>
                  <a:lnTo>
                    <a:pt x="102" y="273"/>
                  </a:lnTo>
                  <a:lnTo>
                    <a:pt x="101" y="271"/>
                  </a:lnTo>
                  <a:lnTo>
                    <a:pt x="98" y="271"/>
                  </a:lnTo>
                  <a:lnTo>
                    <a:pt x="94" y="268"/>
                  </a:lnTo>
                  <a:lnTo>
                    <a:pt x="92" y="268"/>
                  </a:lnTo>
                  <a:lnTo>
                    <a:pt x="89" y="267"/>
                  </a:lnTo>
                  <a:lnTo>
                    <a:pt x="85" y="262"/>
                  </a:lnTo>
                  <a:lnTo>
                    <a:pt x="83" y="256"/>
                  </a:lnTo>
                  <a:lnTo>
                    <a:pt x="78" y="249"/>
                  </a:lnTo>
                  <a:lnTo>
                    <a:pt x="79" y="248"/>
                  </a:lnTo>
                  <a:lnTo>
                    <a:pt x="80" y="245"/>
                  </a:lnTo>
                  <a:lnTo>
                    <a:pt x="80" y="242"/>
                  </a:lnTo>
                  <a:lnTo>
                    <a:pt x="79" y="239"/>
                  </a:lnTo>
                  <a:lnTo>
                    <a:pt x="77" y="234"/>
                  </a:lnTo>
                  <a:lnTo>
                    <a:pt x="70" y="223"/>
                  </a:lnTo>
                  <a:lnTo>
                    <a:pt x="68" y="221"/>
                  </a:lnTo>
                  <a:lnTo>
                    <a:pt x="65" y="219"/>
                  </a:lnTo>
                  <a:lnTo>
                    <a:pt x="63" y="213"/>
                  </a:lnTo>
                  <a:lnTo>
                    <a:pt x="63" y="209"/>
                  </a:lnTo>
                  <a:lnTo>
                    <a:pt x="58" y="207"/>
                  </a:lnTo>
                  <a:lnTo>
                    <a:pt x="50" y="191"/>
                  </a:lnTo>
                  <a:lnTo>
                    <a:pt x="45" y="185"/>
                  </a:lnTo>
                  <a:lnTo>
                    <a:pt x="43" y="181"/>
                  </a:lnTo>
                  <a:lnTo>
                    <a:pt x="38" y="174"/>
                  </a:lnTo>
                  <a:lnTo>
                    <a:pt x="35" y="168"/>
                  </a:lnTo>
                  <a:lnTo>
                    <a:pt x="30" y="162"/>
                  </a:lnTo>
                  <a:lnTo>
                    <a:pt x="25" y="152"/>
                  </a:lnTo>
                  <a:lnTo>
                    <a:pt x="17" y="142"/>
                  </a:lnTo>
                  <a:lnTo>
                    <a:pt x="14" y="140"/>
                  </a:lnTo>
                  <a:lnTo>
                    <a:pt x="7" y="139"/>
                  </a:lnTo>
                  <a:lnTo>
                    <a:pt x="4" y="139"/>
                  </a:lnTo>
                  <a:lnTo>
                    <a:pt x="1" y="141"/>
                  </a:lnTo>
                  <a:lnTo>
                    <a:pt x="0" y="138"/>
                  </a:lnTo>
                  <a:lnTo>
                    <a:pt x="3" y="134"/>
                  </a:lnTo>
                  <a:lnTo>
                    <a:pt x="5" y="126"/>
                  </a:lnTo>
                  <a:lnTo>
                    <a:pt x="6" y="119"/>
                  </a:lnTo>
                  <a:lnTo>
                    <a:pt x="11" y="97"/>
                  </a:lnTo>
                  <a:lnTo>
                    <a:pt x="17" y="98"/>
                  </a:lnTo>
                  <a:lnTo>
                    <a:pt x="22" y="98"/>
                  </a:lnTo>
                  <a:lnTo>
                    <a:pt x="30" y="100"/>
                  </a:lnTo>
                  <a:lnTo>
                    <a:pt x="38" y="102"/>
                  </a:lnTo>
                  <a:lnTo>
                    <a:pt x="43" y="102"/>
                  </a:lnTo>
                  <a:lnTo>
                    <a:pt x="44" y="102"/>
                  </a:lnTo>
                  <a:lnTo>
                    <a:pt x="51" y="97"/>
                  </a:lnTo>
                  <a:lnTo>
                    <a:pt x="57" y="92"/>
                  </a:lnTo>
                  <a:lnTo>
                    <a:pt x="60" y="86"/>
                  </a:lnTo>
                  <a:lnTo>
                    <a:pt x="64" y="80"/>
                  </a:lnTo>
                  <a:lnTo>
                    <a:pt x="65" y="79"/>
                  </a:lnTo>
                  <a:lnTo>
                    <a:pt x="70" y="78"/>
                  </a:lnTo>
                  <a:lnTo>
                    <a:pt x="79" y="76"/>
                  </a:lnTo>
                  <a:lnTo>
                    <a:pt x="87" y="75"/>
                  </a:lnTo>
                  <a:lnTo>
                    <a:pt x="87" y="74"/>
                  </a:lnTo>
                  <a:lnTo>
                    <a:pt x="89" y="69"/>
                  </a:lnTo>
                  <a:lnTo>
                    <a:pt x="91" y="64"/>
                  </a:lnTo>
                  <a:lnTo>
                    <a:pt x="92" y="63"/>
                  </a:lnTo>
                  <a:lnTo>
                    <a:pt x="93" y="63"/>
                  </a:lnTo>
                  <a:lnTo>
                    <a:pt x="99" y="59"/>
                  </a:lnTo>
                  <a:lnTo>
                    <a:pt x="103" y="57"/>
                  </a:lnTo>
                  <a:lnTo>
                    <a:pt x="97" y="51"/>
                  </a:lnTo>
                  <a:lnTo>
                    <a:pt x="93" y="45"/>
                  </a:lnTo>
                  <a:lnTo>
                    <a:pt x="87" y="39"/>
                  </a:lnTo>
                  <a:lnTo>
                    <a:pt x="82" y="34"/>
                  </a:lnTo>
                  <a:lnTo>
                    <a:pt x="75" y="27"/>
                  </a:lnTo>
                  <a:lnTo>
                    <a:pt x="71" y="22"/>
                  </a:lnTo>
                  <a:lnTo>
                    <a:pt x="79" y="20"/>
                  </a:lnTo>
                  <a:lnTo>
                    <a:pt x="87" y="17"/>
                  </a:lnTo>
                  <a:lnTo>
                    <a:pt x="96" y="15"/>
                  </a:lnTo>
                  <a:lnTo>
                    <a:pt x="106" y="12"/>
                  </a:lnTo>
                  <a:lnTo>
                    <a:pt x="114" y="10"/>
                  </a:lnTo>
                  <a:lnTo>
                    <a:pt x="126" y="6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37" y="0"/>
                  </a:lnTo>
                  <a:lnTo>
                    <a:pt x="144" y="1"/>
                  </a:lnTo>
                  <a:lnTo>
                    <a:pt x="154" y="2"/>
                  </a:lnTo>
                  <a:lnTo>
                    <a:pt x="164" y="4"/>
                  </a:lnTo>
                  <a:lnTo>
                    <a:pt x="174" y="6"/>
                  </a:lnTo>
                  <a:lnTo>
                    <a:pt x="178" y="8"/>
                  </a:lnTo>
                  <a:lnTo>
                    <a:pt x="187" y="14"/>
                  </a:lnTo>
                  <a:lnTo>
                    <a:pt x="194" y="18"/>
                  </a:lnTo>
                  <a:lnTo>
                    <a:pt x="201" y="22"/>
                  </a:lnTo>
                  <a:lnTo>
                    <a:pt x="211" y="28"/>
                  </a:lnTo>
                  <a:lnTo>
                    <a:pt x="217" y="32"/>
                  </a:lnTo>
                  <a:lnTo>
                    <a:pt x="226" y="37"/>
                  </a:lnTo>
                  <a:lnTo>
                    <a:pt x="232" y="42"/>
                  </a:lnTo>
                  <a:lnTo>
                    <a:pt x="241" y="50"/>
                  </a:lnTo>
                  <a:lnTo>
                    <a:pt x="249" y="57"/>
                  </a:lnTo>
                  <a:lnTo>
                    <a:pt x="257" y="63"/>
                  </a:lnTo>
                  <a:lnTo>
                    <a:pt x="267" y="72"/>
                  </a:lnTo>
                  <a:lnTo>
                    <a:pt x="277" y="80"/>
                  </a:lnTo>
                  <a:lnTo>
                    <a:pt x="287" y="87"/>
                  </a:lnTo>
                  <a:lnTo>
                    <a:pt x="295" y="94"/>
                  </a:lnTo>
                  <a:lnTo>
                    <a:pt x="305" y="102"/>
                  </a:lnTo>
                  <a:lnTo>
                    <a:pt x="305" y="102"/>
                  </a:lnTo>
                  <a:lnTo>
                    <a:pt x="316" y="103"/>
                  </a:lnTo>
                  <a:lnTo>
                    <a:pt x="329" y="105"/>
                  </a:lnTo>
                  <a:lnTo>
                    <a:pt x="343" y="106"/>
                  </a:lnTo>
                  <a:lnTo>
                    <a:pt x="355" y="106"/>
                  </a:lnTo>
                  <a:lnTo>
                    <a:pt x="361" y="105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7" name="Freeform 700">
              <a:extLst>
                <a:ext uri="{FF2B5EF4-FFF2-40B4-BE49-F238E27FC236}">
                  <a16:creationId xmlns:a16="http://schemas.microsoft.com/office/drawing/2014/main" id="{1BC818B3-5098-44D5-92F0-4E372BCB3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3602" y="9198952"/>
              <a:ext cx="16488" cy="16488"/>
            </a:xfrm>
            <a:custGeom>
              <a:avLst/>
              <a:gdLst>
                <a:gd name="T0" fmla="*/ 7 w 13"/>
                <a:gd name="T1" fmla="*/ 9 h 15"/>
                <a:gd name="T2" fmla="*/ 8 w 13"/>
                <a:gd name="T3" fmla="*/ 10 h 15"/>
                <a:gd name="T4" fmla="*/ 8 w 13"/>
                <a:gd name="T5" fmla="*/ 9 h 15"/>
                <a:gd name="T6" fmla="*/ 7 w 13"/>
                <a:gd name="T7" fmla="*/ 8 h 15"/>
                <a:gd name="T8" fmla="*/ 8 w 13"/>
                <a:gd name="T9" fmla="*/ 7 h 15"/>
                <a:gd name="T10" fmla="*/ 12 w 13"/>
                <a:gd name="T11" fmla="*/ 10 h 15"/>
                <a:gd name="T12" fmla="*/ 12 w 13"/>
                <a:gd name="T13" fmla="*/ 13 h 15"/>
                <a:gd name="T14" fmla="*/ 12 w 13"/>
                <a:gd name="T15" fmla="*/ 14 h 15"/>
                <a:gd name="T16" fmla="*/ 10 w 13"/>
                <a:gd name="T17" fmla="*/ 13 h 15"/>
                <a:gd name="T18" fmla="*/ 10 w 13"/>
                <a:gd name="T19" fmla="*/ 12 h 15"/>
                <a:gd name="T20" fmla="*/ 10 w 13"/>
                <a:gd name="T21" fmla="*/ 11 h 15"/>
                <a:gd name="T22" fmla="*/ 9 w 13"/>
                <a:gd name="T23" fmla="*/ 11 h 15"/>
                <a:gd name="T24" fmla="*/ 5 w 13"/>
                <a:gd name="T25" fmla="*/ 11 h 15"/>
                <a:gd name="T26" fmla="*/ 3 w 13"/>
                <a:gd name="T27" fmla="*/ 10 h 15"/>
                <a:gd name="T28" fmla="*/ 0 w 13"/>
                <a:gd name="T29" fmla="*/ 7 h 15"/>
                <a:gd name="T30" fmla="*/ 0 w 13"/>
                <a:gd name="T31" fmla="*/ 5 h 15"/>
                <a:gd name="T32" fmla="*/ 1 w 13"/>
                <a:gd name="T33" fmla="*/ 5 h 15"/>
                <a:gd name="T34" fmla="*/ 2 w 13"/>
                <a:gd name="T35" fmla="*/ 4 h 15"/>
                <a:gd name="T36" fmla="*/ 3 w 13"/>
                <a:gd name="T37" fmla="*/ 2 h 15"/>
                <a:gd name="T38" fmla="*/ 2 w 13"/>
                <a:gd name="T39" fmla="*/ 0 h 15"/>
                <a:gd name="T40" fmla="*/ 4 w 13"/>
                <a:gd name="T41" fmla="*/ 0 h 15"/>
                <a:gd name="T42" fmla="*/ 5 w 13"/>
                <a:gd name="T43" fmla="*/ 2 h 15"/>
                <a:gd name="T44" fmla="*/ 5 w 13"/>
                <a:gd name="T45" fmla="*/ 7 h 15"/>
                <a:gd name="T46" fmla="*/ 5 w 13"/>
                <a:gd name="T47" fmla="*/ 7 h 15"/>
                <a:gd name="T48" fmla="*/ 5 w 13"/>
                <a:gd name="T49" fmla="*/ 9 h 15"/>
                <a:gd name="T50" fmla="*/ 7 w 13"/>
                <a:gd name="T5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5">
                  <a:moveTo>
                    <a:pt x="7" y="9"/>
                  </a:moveTo>
                  <a:lnTo>
                    <a:pt x="8" y="10"/>
                  </a:lnTo>
                  <a:lnTo>
                    <a:pt x="8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2" y="10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5" y="11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8" name="Freeform 701">
              <a:extLst>
                <a:ext uri="{FF2B5EF4-FFF2-40B4-BE49-F238E27FC236}">
                  <a16:creationId xmlns:a16="http://schemas.microsoft.com/office/drawing/2014/main" id="{ADE5A943-ED24-4FFD-938D-35D8CB581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5775" y="8847259"/>
              <a:ext cx="16488" cy="10991"/>
            </a:xfrm>
            <a:custGeom>
              <a:avLst/>
              <a:gdLst>
                <a:gd name="T0" fmla="*/ 11 w 14"/>
                <a:gd name="T1" fmla="*/ 10 h 11"/>
                <a:gd name="T2" fmla="*/ 11 w 14"/>
                <a:gd name="T3" fmla="*/ 10 h 11"/>
                <a:gd name="T4" fmla="*/ 9 w 14"/>
                <a:gd name="T5" fmla="*/ 8 h 11"/>
                <a:gd name="T6" fmla="*/ 8 w 14"/>
                <a:gd name="T7" fmla="*/ 6 h 11"/>
                <a:gd name="T8" fmla="*/ 6 w 14"/>
                <a:gd name="T9" fmla="*/ 5 h 11"/>
                <a:gd name="T10" fmla="*/ 0 w 14"/>
                <a:gd name="T11" fmla="*/ 3 h 11"/>
                <a:gd name="T12" fmla="*/ 0 w 14"/>
                <a:gd name="T13" fmla="*/ 1 h 11"/>
                <a:gd name="T14" fmla="*/ 0 w 14"/>
                <a:gd name="T15" fmla="*/ 0 h 11"/>
                <a:gd name="T16" fmla="*/ 1 w 14"/>
                <a:gd name="T17" fmla="*/ 1 h 11"/>
                <a:gd name="T18" fmla="*/ 2 w 14"/>
                <a:gd name="T19" fmla="*/ 2 h 11"/>
                <a:gd name="T20" fmla="*/ 7 w 14"/>
                <a:gd name="T21" fmla="*/ 4 h 11"/>
                <a:gd name="T22" fmla="*/ 12 w 14"/>
                <a:gd name="T23" fmla="*/ 8 h 11"/>
                <a:gd name="T24" fmla="*/ 13 w 14"/>
                <a:gd name="T25" fmla="*/ 9 h 11"/>
                <a:gd name="T26" fmla="*/ 11 w 14"/>
                <a:gd name="T2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1">
                  <a:moveTo>
                    <a:pt x="11" y="10"/>
                  </a:moveTo>
                  <a:lnTo>
                    <a:pt x="11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6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7" y="4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1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9" name="Freeform 702">
              <a:extLst>
                <a:ext uri="{FF2B5EF4-FFF2-40B4-BE49-F238E27FC236}">
                  <a16:creationId xmlns:a16="http://schemas.microsoft.com/office/drawing/2014/main" id="{4D5F7CC5-C8D3-4011-9311-874DFDB48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5775" y="8841767"/>
              <a:ext cx="5497" cy="10991"/>
            </a:xfrm>
            <a:custGeom>
              <a:avLst/>
              <a:gdLst>
                <a:gd name="T0" fmla="*/ 1 w 2"/>
                <a:gd name="T1" fmla="*/ 5 h 7"/>
                <a:gd name="T2" fmla="*/ 1 w 2"/>
                <a:gd name="T3" fmla="*/ 6 h 7"/>
                <a:gd name="T4" fmla="*/ 0 w 2"/>
                <a:gd name="T5" fmla="*/ 5 h 7"/>
                <a:gd name="T6" fmla="*/ 0 w 2"/>
                <a:gd name="T7" fmla="*/ 2 h 7"/>
                <a:gd name="T8" fmla="*/ 1 w 2"/>
                <a:gd name="T9" fmla="*/ 0 h 7"/>
                <a:gd name="T10" fmla="*/ 0 w 2"/>
                <a:gd name="T11" fmla="*/ 2 h 7"/>
                <a:gd name="T12" fmla="*/ 1 w 2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1" y="5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0" name="Freeform 703">
              <a:extLst>
                <a:ext uri="{FF2B5EF4-FFF2-40B4-BE49-F238E27FC236}">
                  <a16:creationId xmlns:a16="http://schemas.microsoft.com/office/drawing/2014/main" id="{B547C807-17E7-4878-AD20-D047349FC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44340" y="8572500"/>
              <a:ext cx="791308" cy="648433"/>
            </a:xfrm>
            <a:custGeom>
              <a:avLst/>
              <a:gdLst>
                <a:gd name="T0" fmla="*/ 391 w 637"/>
                <a:gd name="T1" fmla="*/ 118 h 522"/>
                <a:gd name="T2" fmla="*/ 420 w 637"/>
                <a:gd name="T3" fmla="*/ 128 h 522"/>
                <a:gd name="T4" fmla="*/ 429 w 637"/>
                <a:gd name="T5" fmla="*/ 152 h 522"/>
                <a:gd name="T6" fmla="*/ 447 w 637"/>
                <a:gd name="T7" fmla="*/ 171 h 522"/>
                <a:gd name="T8" fmla="*/ 466 w 637"/>
                <a:gd name="T9" fmla="*/ 187 h 522"/>
                <a:gd name="T10" fmla="*/ 470 w 637"/>
                <a:gd name="T11" fmla="*/ 207 h 522"/>
                <a:gd name="T12" fmla="*/ 471 w 637"/>
                <a:gd name="T13" fmla="*/ 219 h 522"/>
                <a:gd name="T14" fmla="*/ 487 w 637"/>
                <a:gd name="T15" fmla="*/ 248 h 522"/>
                <a:gd name="T16" fmla="*/ 500 w 637"/>
                <a:gd name="T17" fmla="*/ 258 h 522"/>
                <a:gd name="T18" fmla="*/ 507 w 637"/>
                <a:gd name="T19" fmla="*/ 266 h 522"/>
                <a:gd name="T20" fmla="*/ 515 w 637"/>
                <a:gd name="T21" fmla="*/ 276 h 522"/>
                <a:gd name="T22" fmla="*/ 526 w 637"/>
                <a:gd name="T23" fmla="*/ 291 h 522"/>
                <a:gd name="T24" fmla="*/ 538 w 637"/>
                <a:gd name="T25" fmla="*/ 306 h 522"/>
                <a:gd name="T26" fmla="*/ 551 w 637"/>
                <a:gd name="T27" fmla="*/ 313 h 522"/>
                <a:gd name="T28" fmla="*/ 594 w 637"/>
                <a:gd name="T29" fmla="*/ 319 h 522"/>
                <a:gd name="T30" fmla="*/ 619 w 637"/>
                <a:gd name="T31" fmla="*/ 322 h 522"/>
                <a:gd name="T32" fmla="*/ 634 w 637"/>
                <a:gd name="T33" fmla="*/ 339 h 522"/>
                <a:gd name="T34" fmla="*/ 629 w 637"/>
                <a:gd name="T35" fmla="*/ 363 h 522"/>
                <a:gd name="T36" fmla="*/ 621 w 637"/>
                <a:gd name="T37" fmla="*/ 388 h 522"/>
                <a:gd name="T38" fmla="*/ 607 w 637"/>
                <a:gd name="T39" fmla="*/ 410 h 522"/>
                <a:gd name="T40" fmla="*/ 571 w 637"/>
                <a:gd name="T41" fmla="*/ 423 h 522"/>
                <a:gd name="T42" fmla="*/ 534 w 637"/>
                <a:gd name="T43" fmla="*/ 435 h 522"/>
                <a:gd name="T44" fmla="*/ 487 w 637"/>
                <a:gd name="T45" fmla="*/ 444 h 522"/>
                <a:gd name="T46" fmla="*/ 431 w 637"/>
                <a:gd name="T47" fmla="*/ 454 h 522"/>
                <a:gd name="T48" fmla="*/ 396 w 637"/>
                <a:gd name="T49" fmla="*/ 483 h 522"/>
                <a:gd name="T50" fmla="*/ 374 w 637"/>
                <a:gd name="T51" fmla="*/ 503 h 522"/>
                <a:gd name="T52" fmla="*/ 346 w 637"/>
                <a:gd name="T53" fmla="*/ 494 h 522"/>
                <a:gd name="T54" fmla="*/ 313 w 637"/>
                <a:gd name="T55" fmla="*/ 488 h 522"/>
                <a:gd name="T56" fmla="*/ 283 w 637"/>
                <a:gd name="T57" fmla="*/ 491 h 522"/>
                <a:gd name="T58" fmla="*/ 270 w 637"/>
                <a:gd name="T59" fmla="*/ 486 h 522"/>
                <a:gd name="T60" fmla="*/ 261 w 637"/>
                <a:gd name="T61" fmla="*/ 493 h 522"/>
                <a:gd name="T62" fmla="*/ 260 w 637"/>
                <a:gd name="T63" fmla="*/ 508 h 522"/>
                <a:gd name="T64" fmla="*/ 248 w 637"/>
                <a:gd name="T65" fmla="*/ 521 h 522"/>
                <a:gd name="T66" fmla="*/ 240 w 637"/>
                <a:gd name="T67" fmla="*/ 503 h 522"/>
                <a:gd name="T68" fmla="*/ 213 w 637"/>
                <a:gd name="T69" fmla="*/ 470 h 522"/>
                <a:gd name="T70" fmla="*/ 197 w 637"/>
                <a:gd name="T71" fmla="*/ 436 h 522"/>
                <a:gd name="T72" fmla="*/ 178 w 637"/>
                <a:gd name="T73" fmla="*/ 407 h 522"/>
                <a:gd name="T74" fmla="*/ 136 w 637"/>
                <a:gd name="T75" fmla="*/ 364 h 522"/>
                <a:gd name="T76" fmla="*/ 134 w 637"/>
                <a:gd name="T77" fmla="*/ 336 h 522"/>
                <a:gd name="T78" fmla="*/ 129 w 637"/>
                <a:gd name="T79" fmla="*/ 313 h 522"/>
                <a:gd name="T80" fmla="*/ 116 w 637"/>
                <a:gd name="T81" fmla="*/ 286 h 522"/>
                <a:gd name="T82" fmla="*/ 92 w 637"/>
                <a:gd name="T83" fmla="*/ 268 h 522"/>
                <a:gd name="T84" fmla="*/ 80 w 637"/>
                <a:gd name="T85" fmla="*/ 242 h 522"/>
                <a:gd name="T86" fmla="*/ 63 w 637"/>
                <a:gd name="T87" fmla="*/ 209 h 522"/>
                <a:gd name="T88" fmla="*/ 30 w 637"/>
                <a:gd name="T89" fmla="*/ 162 h 522"/>
                <a:gd name="T90" fmla="*/ 0 w 637"/>
                <a:gd name="T91" fmla="*/ 138 h 522"/>
                <a:gd name="T92" fmla="*/ 30 w 637"/>
                <a:gd name="T93" fmla="*/ 100 h 522"/>
                <a:gd name="T94" fmla="*/ 64 w 637"/>
                <a:gd name="T95" fmla="*/ 80 h 522"/>
                <a:gd name="T96" fmla="*/ 91 w 637"/>
                <a:gd name="T97" fmla="*/ 64 h 522"/>
                <a:gd name="T98" fmla="*/ 87 w 637"/>
                <a:gd name="T99" fmla="*/ 39 h 522"/>
                <a:gd name="T100" fmla="*/ 106 w 637"/>
                <a:gd name="T101" fmla="*/ 12 h 522"/>
                <a:gd name="T102" fmla="*/ 154 w 637"/>
                <a:gd name="T103" fmla="*/ 2 h 522"/>
                <a:gd name="T104" fmla="*/ 211 w 637"/>
                <a:gd name="T105" fmla="*/ 28 h 522"/>
                <a:gd name="T106" fmla="*/ 267 w 637"/>
                <a:gd name="T107" fmla="*/ 72 h 522"/>
                <a:gd name="T108" fmla="*/ 329 w 637"/>
                <a:gd name="T109" fmla="*/ 10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7" h="522">
                  <a:moveTo>
                    <a:pt x="361" y="105"/>
                  </a:moveTo>
                  <a:lnTo>
                    <a:pt x="367" y="106"/>
                  </a:lnTo>
                  <a:lnTo>
                    <a:pt x="374" y="107"/>
                  </a:lnTo>
                  <a:lnTo>
                    <a:pt x="379" y="108"/>
                  </a:lnTo>
                  <a:lnTo>
                    <a:pt x="388" y="109"/>
                  </a:lnTo>
                  <a:lnTo>
                    <a:pt x="390" y="115"/>
                  </a:lnTo>
                  <a:lnTo>
                    <a:pt x="391" y="118"/>
                  </a:lnTo>
                  <a:lnTo>
                    <a:pt x="392" y="122"/>
                  </a:lnTo>
                  <a:lnTo>
                    <a:pt x="395" y="125"/>
                  </a:lnTo>
                  <a:lnTo>
                    <a:pt x="401" y="125"/>
                  </a:lnTo>
                  <a:lnTo>
                    <a:pt x="407" y="125"/>
                  </a:lnTo>
                  <a:lnTo>
                    <a:pt x="413" y="125"/>
                  </a:lnTo>
                  <a:lnTo>
                    <a:pt x="418" y="125"/>
                  </a:lnTo>
                  <a:lnTo>
                    <a:pt x="420" y="128"/>
                  </a:lnTo>
                  <a:lnTo>
                    <a:pt x="420" y="131"/>
                  </a:lnTo>
                  <a:lnTo>
                    <a:pt x="424" y="138"/>
                  </a:lnTo>
                  <a:lnTo>
                    <a:pt x="428" y="144"/>
                  </a:lnTo>
                  <a:lnTo>
                    <a:pt x="429" y="147"/>
                  </a:lnTo>
                  <a:lnTo>
                    <a:pt x="430" y="150"/>
                  </a:lnTo>
                  <a:lnTo>
                    <a:pt x="429" y="151"/>
                  </a:lnTo>
                  <a:lnTo>
                    <a:pt x="429" y="152"/>
                  </a:lnTo>
                  <a:lnTo>
                    <a:pt x="432" y="155"/>
                  </a:lnTo>
                  <a:lnTo>
                    <a:pt x="437" y="158"/>
                  </a:lnTo>
                  <a:lnTo>
                    <a:pt x="440" y="159"/>
                  </a:lnTo>
                  <a:lnTo>
                    <a:pt x="442" y="160"/>
                  </a:lnTo>
                  <a:lnTo>
                    <a:pt x="441" y="162"/>
                  </a:lnTo>
                  <a:lnTo>
                    <a:pt x="444" y="166"/>
                  </a:lnTo>
                  <a:lnTo>
                    <a:pt x="447" y="171"/>
                  </a:lnTo>
                  <a:lnTo>
                    <a:pt x="451" y="172"/>
                  </a:lnTo>
                  <a:lnTo>
                    <a:pt x="456" y="179"/>
                  </a:lnTo>
                  <a:lnTo>
                    <a:pt x="465" y="183"/>
                  </a:lnTo>
                  <a:lnTo>
                    <a:pt x="470" y="189"/>
                  </a:lnTo>
                  <a:lnTo>
                    <a:pt x="470" y="189"/>
                  </a:lnTo>
                  <a:lnTo>
                    <a:pt x="468" y="188"/>
                  </a:lnTo>
                  <a:lnTo>
                    <a:pt x="466" y="187"/>
                  </a:lnTo>
                  <a:lnTo>
                    <a:pt x="466" y="188"/>
                  </a:lnTo>
                  <a:lnTo>
                    <a:pt x="466" y="190"/>
                  </a:lnTo>
                  <a:lnTo>
                    <a:pt x="466" y="193"/>
                  </a:lnTo>
                  <a:lnTo>
                    <a:pt x="469" y="195"/>
                  </a:lnTo>
                  <a:lnTo>
                    <a:pt x="471" y="197"/>
                  </a:lnTo>
                  <a:lnTo>
                    <a:pt x="472" y="200"/>
                  </a:lnTo>
                  <a:lnTo>
                    <a:pt x="470" y="207"/>
                  </a:lnTo>
                  <a:lnTo>
                    <a:pt x="470" y="207"/>
                  </a:lnTo>
                  <a:lnTo>
                    <a:pt x="468" y="207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7" y="212"/>
                  </a:lnTo>
                  <a:lnTo>
                    <a:pt x="470" y="216"/>
                  </a:lnTo>
                  <a:lnTo>
                    <a:pt x="471" y="219"/>
                  </a:lnTo>
                  <a:lnTo>
                    <a:pt x="472" y="223"/>
                  </a:lnTo>
                  <a:lnTo>
                    <a:pt x="474" y="225"/>
                  </a:lnTo>
                  <a:lnTo>
                    <a:pt x="479" y="230"/>
                  </a:lnTo>
                  <a:lnTo>
                    <a:pt x="480" y="234"/>
                  </a:lnTo>
                  <a:lnTo>
                    <a:pt x="482" y="241"/>
                  </a:lnTo>
                  <a:lnTo>
                    <a:pt x="485" y="245"/>
                  </a:lnTo>
                  <a:lnTo>
                    <a:pt x="487" y="248"/>
                  </a:lnTo>
                  <a:lnTo>
                    <a:pt x="489" y="251"/>
                  </a:lnTo>
                  <a:lnTo>
                    <a:pt x="491" y="254"/>
                  </a:lnTo>
                  <a:lnTo>
                    <a:pt x="493" y="258"/>
                  </a:lnTo>
                  <a:lnTo>
                    <a:pt x="494" y="258"/>
                  </a:lnTo>
                  <a:lnTo>
                    <a:pt x="496" y="258"/>
                  </a:lnTo>
                  <a:lnTo>
                    <a:pt x="498" y="258"/>
                  </a:lnTo>
                  <a:lnTo>
                    <a:pt x="500" y="258"/>
                  </a:lnTo>
                  <a:lnTo>
                    <a:pt x="504" y="257"/>
                  </a:lnTo>
                  <a:lnTo>
                    <a:pt x="505" y="258"/>
                  </a:lnTo>
                  <a:lnTo>
                    <a:pt x="508" y="258"/>
                  </a:lnTo>
                  <a:lnTo>
                    <a:pt x="508" y="259"/>
                  </a:lnTo>
                  <a:lnTo>
                    <a:pt x="507" y="261"/>
                  </a:lnTo>
                  <a:lnTo>
                    <a:pt x="505" y="265"/>
                  </a:lnTo>
                  <a:lnTo>
                    <a:pt x="507" y="266"/>
                  </a:lnTo>
                  <a:lnTo>
                    <a:pt x="510" y="267"/>
                  </a:lnTo>
                  <a:lnTo>
                    <a:pt x="512" y="267"/>
                  </a:lnTo>
                  <a:lnTo>
                    <a:pt x="513" y="267"/>
                  </a:lnTo>
                  <a:lnTo>
                    <a:pt x="513" y="269"/>
                  </a:lnTo>
                  <a:lnTo>
                    <a:pt x="513" y="273"/>
                  </a:lnTo>
                  <a:lnTo>
                    <a:pt x="513" y="274"/>
                  </a:lnTo>
                  <a:lnTo>
                    <a:pt x="515" y="276"/>
                  </a:lnTo>
                  <a:lnTo>
                    <a:pt x="516" y="278"/>
                  </a:lnTo>
                  <a:lnTo>
                    <a:pt x="518" y="280"/>
                  </a:lnTo>
                  <a:lnTo>
                    <a:pt x="519" y="282"/>
                  </a:lnTo>
                  <a:lnTo>
                    <a:pt x="521" y="284"/>
                  </a:lnTo>
                  <a:lnTo>
                    <a:pt x="523" y="286"/>
                  </a:lnTo>
                  <a:lnTo>
                    <a:pt x="524" y="289"/>
                  </a:lnTo>
                  <a:lnTo>
                    <a:pt x="526" y="291"/>
                  </a:lnTo>
                  <a:lnTo>
                    <a:pt x="528" y="293"/>
                  </a:lnTo>
                  <a:lnTo>
                    <a:pt x="529" y="295"/>
                  </a:lnTo>
                  <a:lnTo>
                    <a:pt x="531" y="297"/>
                  </a:lnTo>
                  <a:lnTo>
                    <a:pt x="533" y="299"/>
                  </a:lnTo>
                  <a:lnTo>
                    <a:pt x="534" y="301"/>
                  </a:lnTo>
                  <a:lnTo>
                    <a:pt x="536" y="304"/>
                  </a:lnTo>
                  <a:lnTo>
                    <a:pt x="538" y="306"/>
                  </a:lnTo>
                  <a:lnTo>
                    <a:pt x="539" y="308"/>
                  </a:lnTo>
                  <a:lnTo>
                    <a:pt x="541" y="310"/>
                  </a:lnTo>
                  <a:lnTo>
                    <a:pt x="542" y="312"/>
                  </a:lnTo>
                  <a:lnTo>
                    <a:pt x="545" y="312"/>
                  </a:lnTo>
                  <a:lnTo>
                    <a:pt x="546" y="312"/>
                  </a:lnTo>
                  <a:lnTo>
                    <a:pt x="548" y="312"/>
                  </a:lnTo>
                  <a:lnTo>
                    <a:pt x="551" y="313"/>
                  </a:lnTo>
                  <a:lnTo>
                    <a:pt x="556" y="314"/>
                  </a:lnTo>
                  <a:lnTo>
                    <a:pt x="562" y="314"/>
                  </a:lnTo>
                  <a:lnTo>
                    <a:pt x="568" y="315"/>
                  </a:lnTo>
                  <a:lnTo>
                    <a:pt x="574" y="316"/>
                  </a:lnTo>
                  <a:lnTo>
                    <a:pt x="581" y="317"/>
                  </a:lnTo>
                  <a:lnTo>
                    <a:pt x="587" y="317"/>
                  </a:lnTo>
                  <a:lnTo>
                    <a:pt x="594" y="319"/>
                  </a:lnTo>
                  <a:lnTo>
                    <a:pt x="600" y="319"/>
                  </a:lnTo>
                  <a:lnTo>
                    <a:pt x="606" y="320"/>
                  </a:lnTo>
                  <a:lnTo>
                    <a:pt x="611" y="321"/>
                  </a:lnTo>
                  <a:lnTo>
                    <a:pt x="614" y="321"/>
                  </a:lnTo>
                  <a:lnTo>
                    <a:pt x="616" y="322"/>
                  </a:lnTo>
                  <a:lnTo>
                    <a:pt x="617" y="322"/>
                  </a:lnTo>
                  <a:lnTo>
                    <a:pt x="619" y="322"/>
                  </a:lnTo>
                  <a:lnTo>
                    <a:pt x="620" y="322"/>
                  </a:lnTo>
                  <a:lnTo>
                    <a:pt x="622" y="319"/>
                  </a:lnTo>
                  <a:lnTo>
                    <a:pt x="624" y="323"/>
                  </a:lnTo>
                  <a:lnTo>
                    <a:pt x="626" y="326"/>
                  </a:lnTo>
                  <a:lnTo>
                    <a:pt x="628" y="330"/>
                  </a:lnTo>
                  <a:lnTo>
                    <a:pt x="631" y="335"/>
                  </a:lnTo>
                  <a:lnTo>
                    <a:pt x="634" y="339"/>
                  </a:lnTo>
                  <a:lnTo>
                    <a:pt x="636" y="342"/>
                  </a:lnTo>
                  <a:lnTo>
                    <a:pt x="634" y="346"/>
                  </a:lnTo>
                  <a:lnTo>
                    <a:pt x="633" y="349"/>
                  </a:lnTo>
                  <a:lnTo>
                    <a:pt x="633" y="352"/>
                  </a:lnTo>
                  <a:lnTo>
                    <a:pt x="631" y="356"/>
                  </a:lnTo>
                  <a:lnTo>
                    <a:pt x="630" y="360"/>
                  </a:lnTo>
                  <a:lnTo>
                    <a:pt x="629" y="363"/>
                  </a:lnTo>
                  <a:lnTo>
                    <a:pt x="628" y="367"/>
                  </a:lnTo>
                  <a:lnTo>
                    <a:pt x="626" y="371"/>
                  </a:lnTo>
                  <a:lnTo>
                    <a:pt x="626" y="374"/>
                  </a:lnTo>
                  <a:lnTo>
                    <a:pt x="625" y="377"/>
                  </a:lnTo>
                  <a:lnTo>
                    <a:pt x="624" y="381"/>
                  </a:lnTo>
                  <a:lnTo>
                    <a:pt x="622" y="385"/>
                  </a:lnTo>
                  <a:lnTo>
                    <a:pt x="621" y="388"/>
                  </a:lnTo>
                  <a:lnTo>
                    <a:pt x="620" y="391"/>
                  </a:lnTo>
                  <a:lnTo>
                    <a:pt x="619" y="395"/>
                  </a:lnTo>
                  <a:lnTo>
                    <a:pt x="618" y="399"/>
                  </a:lnTo>
                  <a:lnTo>
                    <a:pt x="617" y="402"/>
                  </a:lnTo>
                  <a:lnTo>
                    <a:pt x="615" y="407"/>
                  </a:lnTo>
                  <a:lnTo>
                    <a:pt x="613" y="408"/>
                  </a:lnTo>
                  <a:lnTo>
                    <a:pt x="607" y="410"/>
                  </a:lnTo>
                  <a:lnTo>
                    <a:pt x="602" y="412"/>
                  </a:lnTo>
                  <a:lnTo>
                    <a:pt x="597" y="414"/>
                  </a:lnTo>
                  <a:lnTo>
                    <a:pt x="592" y="415"/>
                  </a:lnTo>
                  <a:lnTo>
                    <a:pt x="586" y="417"/>
                  </a:lnTo>
                  <a:lnTo>
                    <a:pt x="581" y="419"/>
                  </a:lnTo>
                  <a:lnTo>
                    <a:pt x="576" y="421"/>
                  </a:lnTo>
                  <a:lnTo>
                    <a:pt x="571" y="423"/>
                  </a:lnTo>
                  <a:lnTo>
                    <a:pt x="565" y="425"/>
                  </a:lnTo>
                  <a:lnTo>
                    <a:pt x="561" y="426"/>
                  </a:lnTo>
                  <a:lnTo>
                    <a:pt x="555" y="427"/>
                  </a:lnTo>
                  <a:lnTo>
                    <a:pt x="550" y="429"/>
                  </a:lnTo>
                  <a:lnTo>
                    <a:pt x="545" y="431"/>
                  </a:lnTo>
                  <a:lnTo>
                    <a:pt x="540" y="433"/>
                  </a:lnTo>
                  <a:lnTo>
                    <a:pt x="534" y="435"/>
                  </a:lnTo>
                  <a:lnTo>
                    <a:pt x="529" y="437"/>
                  </a:lnTo>
                  <a:lnTo>
                    <a:pt x="525" y="438"/>
                  </a:lnTo>
                  <a:lnTo>
                    <a:pt x="518" y="439"/>
                  </a:lnTo>
                  <a:lnTo>
                    <a:pt x="511" y="440"/>
                  </a:lnTo>
                  <a:lnTo>
                    <a:pt x="503" y="442"/>
                  </a:lnTo>
                  <a:lnTo>
                    <a:pt x="494" y="443"/>
                  </a:lnTo>
                  <a:lnTo>
                    <a:pt x="487" y="444"/>
                  </a:lnTo>
                  <a:lnTo>
                    <a:pt x="476" y="445"/>
                  </a:lnTo>
                  <a:lnTo>
                    <a:pt x="466" y="447"/>
                  </a:lnTo>
                  <a:lnTo>
                    <a:pt x="457" y="448"/>
                  </a:lnTo>
                  <a:lnTo>
                    <a:pt x="449" y="449"/>
                  </a:lnTo>
                  <a:lnTo>
                    <a:pt x="441" y="450"/>
                  </a:lnTo>
                  <a:lnTo>
                    <a:pt x="436" y="451"/>
                  </a:lnTo>
                  <a:lnTo>
                    <a:pt x="431" y="454"/>
                  </a:lnTo>
                  <a:lnTo>
                    <a:pt x="423" y="459"/>
                  </a:lnTo>
                  <a:lnTo>
                    <a:pt x="414" y="463"/>
                  </a:lnTo>
                  <a:lnTo>
                    <a:pt x="410" y="465"/>
                  </a:lnTo>
                  <a:lnTo>
                    <a:pt x="405" y="471"/>
                  </a:lnTo>
                  <a:lnTo>
                    <a:pt x="403" y="473"/>
                  </a:lnTo>
                  <a:lnTo>
                    <a:pt x="399" y="479"/>
                  </a:lnTo>
                  <a:lnTo>
                    <a:pt x="396" y="483"/>
                  </a:lnTo>
                  <a:lnTo>
                    <a:pt x="392" y="488"/>
                  </a:lnTo>
                  <a:lnTo>
                    <a:pt x="390" y="492"/>
                  </a:lnTo>
                  <a:lnTo>
                    <a:pt x="388" y="498"/>
                  </a:lnTo>
                  <a:lnTo>
                    <a:pt x="386" y="500"/>
                  </a:lnTo>
                  <a:lnTo>
                    <a:pt x="382" y="501"/>
                  </a:lnTo>
                  <a:lnTo>
                    <a:pt x="379" y="503"/>
                  </a:lnTo>
                  <a:lnTo>
                    <a:pt x="374" y="503"/>
                  </a:lnTo>
                  <a:lnTo>
                    <a:pt x="371" y="499"/>
                  </a:lnTo>
                  <a:lnTo>
                    <a:pt x="368" y="495"/>
                  </a:lnTo>
                  <a:lnTo>
                    <a:pt x="367" y="493"/>
                  </a:lnTo>
                  <a:lnTo>
                    <a:pt x="365" y="493"/>
                  </a:lnTo>
                  <a:lnTo>
                    <a:pt x="360" y="494"/>
                  </a:lnTo>
                  <a:lnTo>
                    <a:pt x="354" y="494"/>
                  </a:lnTo>
                  <a:lnTo>
                    <a:pt x="346" y="494"/>
                  </a:lnTo>
                  <a:lnTo>
                    <a:pt x="338" y="493"/>
                  </a:lnTo>
                  <a:lnTo>
                    <a:pt x="331" y="492"/>
                  </a:lnTo>
                  <a:lnTo>
                    <a:pt x="326" y="491"/>
                  </a:lnTo>
                  <a:lnTo>
                    <a:pt x="321" y="489"/>
                  </a:lnTo>
                  <a:lnTo>
                    <a:pt x="320" y="488"/>
                  </a:lnTo>
                  <a:lnTo>
                    <a:pt x="319" y="488"/>
                  </a:lnTo>
                  <a:lnTo>
                    <a:pt x="313" y="488"/>
                  </a:lnTo>
                  <a:lnTo>
                    <a:pt x="307" y="488"/>
                  </a:lnTo>
                  <a:lnTo>
                    <a:pt x="300" y="489"/>
                  </a:lnTo>
                  <a:lnTo>
                    <a:pt x="294" y="489"/>
                  </a:lnTo>
                  <a:lnTo>
                    <a:pt x="289" y="489"/>
                  </a:lnTo>
                  <a:lnTo>
                    <a:pt x="287" y="490"/>
                  </a:lnTo>
                  <a:lnTo>
                    <a:pt x="284" y="490"/>
                  </a:lnTo>
                  <a:lnTo>
                    <a:pt x="283" y="491"/>
                  </a:lnTo>
                  <a:lnTo>
                    <a:pt x="282" y="491"/>
                  </a:lnTo>
                  <a:lnTo>
                    <a:pt x="280" y="490"/>
                  </a:lnTo>
                  <a:lnTo>
                    <a:pt x="278" y="490"/>
                  </a:lnTo>
                  <a:lnTo>
                    <a:pt x="276" y="490"/>
                  </a:lnTo>
                  <a:lnTo>
                    <a:pt x="274" y="488"/>
                  </a:lnTo>
                  <a:lnTo>
                    <a:pt x="272" y="487"/>
                  </a:lnTo>
                  <a:lnTo>
                    <a:pt x="270" y="486"/>
                  </a:lnTo>
                  <a:lnTo>
                    <a:pt x="268" y="485"/>
                  </a:lnTo>
                  <a:lnTo>
                    <a:pt x="266" y="485"/>
                  </a:lnTo>
                  <a:lnTo>
                    <a:pt x="264" y="486"/>
                  </a:lnTo>
                  <a:lnTo>
                    <a:pt x="263" y="487"/>
                  </a:lnTo>
                  <a:lnTo>
                    <a:pt x="260" y="490"/>
                  </a:lnTo>
                  <a:lnTo>
                    <a:pt x="260" y="491"/>
                  </a:lnTo>
                  <a:lnTo>
                    <a:pt x="261" y="493"/>
                  </a:lnTo>
                  <a:lnTo>
                    <a:pt x="260" y="494"/>
                  </a:lnTo>
                  <a:lnTo>
                    <a:pt x="258" y="495"/>
                  </a:lnTo>
                  <a:lnTo>
                    <a:pt x="258" y="498"/>
                  </a:lnTo>
                  <a:lnTo>
                    <a:pt x="258" y="500"/>
                  </a:lnTo>
                  <a:lnTo>
                    <a:pt x="257" y="503"/>
                  </a:lnTo>
                  <a:lnTo>
                    <a:pt x="258" y="506"/>
                  </a:lnTo>
                  <a:lnTo>
                    <a:pt x="260" y="508"/>
                  </a:lnTo>
                  <a:lnTo>
                    <a:pt x="260" y="509"/>
                  </a:lnTo>
                  <a:lnTo>
                    <a:pt x="259" y="511"/>
                  </a:lnTo>
                  <a:lnTo>
                    <a:pt x="257" y="512"/>
                  </a:lnTo>
                  <a:lnTo>
                    <a:pt x="255" y="514"/>
                  </a:lnTo>
                  <a:lnTo>
                    <a:pt x="255" y="516"/>
                  </a:lnTo>
                  <a:lnTo>
                    <a:pt x="253" y="517"/>
                  </a:lnTo>
                  <a:lnTo>
                    <a:pt x="248" y="521"/>
                  </a:lnTo>
                  <a:lnTo>
                    <a:pt x="247" y="519"/>
                  </a:lnTo>
                  <a:lnTo>
                    <a:pt x="246" y="515"/>
                  </a:lnTo>
                  <a:lnTo>
                    <a:pt x="246" y="512"/>
                  </a:lnTo>
                  <a:lnTo>
                    <a:pt x="245" y="510"/>
                  </a:lnTo>
                  <a:lnTo>
                    <a:pt x="243" y="508"/>
                  </a:lnTo>
                  <a:lnTo>
                    <a:pt x="240" y="506"/>
                  </a:lnTo>
                  <a:lnTo>
                    <a:pt x="240" y="503"/>
                  </a:lnTo>
                  <a:lnTo>
                    <a:pt x="237" y="500"/>
                  </a:lnTo>
                  <a:lnTo>
                    <a:pt x="235" y="498"/>
                  </a:lnTo>
                  <a:lnTo>
                    <a:pt x="233" y="494"/>
                  </a:lnTo>
                  <a:lnTo>
                    <a:pt x="233" y="488"/>
                  </a:lnTo>
                  <a:lnTo>
                    <a:pt x="225" y="480"/>
                  </a:lnTo>
                  <a:lnTo>
                    <a:pt x="216" y="473"/>
                  </a:lnTo>
                  <a:lnTo>
                    <a:pt x="213" y="470"/>
                  </a:lnTo>
                  <a:lnTo>
                    <a:pt x="209" y="462"/>
                  </a:lnTo>
                  <a:lnTo>
                    <a:pt x="206" y="456"/>
                  </a:lnTo>
                  <a:lnTo>
                    <a:pt x="200" y="448"/>
                  </a:lnTo>
                  <a:lnTo>
                    <a:pt x="200" y="446"/>
                  </a:lnTo>
                  <a:lnTo>
                    <a:pt x="199" y="442"/>
                  </a:lnTo>
                  <a:lnTo>
                    <a:pt x="198" y="438"/>
                  </a:lnTo>
                  <a:lnTo>
                    <a:pt x="197" y="436"/>
                  </a:lnTo>
                  <a:lnTo>
                    <a:pt x="190" y="423"/>
                  </a:lnTo>
                  <a:lnTo>
                    <a:pt x="189" y="421"/>
                  </a:lnTo>
                  <a:lnTo>
                    <a:pt x="187" y="418"/>
                  </a:lnTo>
                  <a:lnTo>
                    <a:pt x="187" y="415"/>
                  </a:lnTo>
                  <a:lnTo>
                    <a:pt x="186" y="414"/>
                  </a:lnTo>
                  <a:lnTo>
                    <a:pt x="182" y="412"/>
                  </a:lnTo>
                  <a:lnTo>
                    <a:pt x="178" y="407"/>
                  </a:lnTo>
                  <a:lnTo>
                    <a:pt x="166" y="398"/>
                  </a:lnTo>
                  <a:lnTo>
                    <a:pt x="160" y="397"/>
                  </a:lnTo>
                  <a:lnTo>
                    <a:pt x="155" y="394"/>
                  </a:lnTo>
                  <a:lnTo>
                    <a:pt x="151" y="390"/>
                  </a:lnTo>
                  <a:lnTo>
                    <a:pt x="148" y="383"/>
                  </a:lnTo>
                  <a:lnTo>
                    <a:pt x="142" y="375"/>
                  </a:lnTo>
                  <a:lnTo>
                    <a:pt x="136" y="364"/>
                  </a:lnTo>
                  <a:lnTo>
                    <a:pt x="137" y="360"/>
                  </a:lnTo>
                  <a:lnTo>
                    <a:pt x="137" y="358"/>
                  </a:lnTo>
                  <a:lnTo>
                    <a:pt x="135" y="353"/>
                  </a:lnTo>
                  <a:lnTo>
                    <a:pt x="133" y="349"/>
                  </a:lnTo>
                  <a:lnTo>
                    <a:pt x="132" y="346"/>
                  </a:lnTo>
                  <a:lnTo>
                    <a:pt x="133" y="341"/>
                  </a:lnTo>
                  <a:lnTo>
                    <a:pt x="134" y="336"/>
                  </a:lnTo>
                  <a:lnTo>
                    <a:pt x="135" y="333"/>
                  </a:lnTo>
                  <a:lnTo>
                    <a:pt x="136" y="329"/>
                  </a:lnTo>
                  <a:lnTo>
                    <a:pt x="135" y="323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6"/>
                  </a:lnTo>
                  <a:lnTo>
                    <a:pt x="129" y="313"/>
                  </a:lnTo>
                  <a:lnTo>
                    <a:pt x="131" y="313"/>
                  </a:lnTo>
                  <a:lnTo>
                    <a:pt x="128" y="310"/>
                  </a:lnTo>
                  <a:lnTo>
                    <a:pt x="127" y="308"/>
                  </a:lnTo>
                  <a:lnTo>
                    <a:pt x="126" y="304"/>
                  </a:lnTo>
                  <a:lnTo>
                    <a:pt x="124" y="300"/>
                  </a:lnTo>
                  <a:lnTo>
                    <a:pt x="119" y="291"/>
                  </a:lnTo>
                  <a:lnTo>
                    <a:pt x="116" y="286"/>
                  </a:lnTo>
                  <a:lnTo>
                    <a:pt x="112" y="280"/>
                  </a:lnTo>
                  <a:lnTo>
                    <a:pt x="105" y="275"/>
                  </a:lnTo>
                  <a:lnTo>
                    <a:pt x="102" y="273"/>
                  </a:lnTo>
                  <a:lnTo>
                    <a:pt x="101" y="271"/>
                  </a:lnTo>
                  <a:lnTo>
                    <a:pt x="98" y="271"/>
                  </a:lnTo>
                  <a:lnTo>
                    <a:pt x="94" y="268"/>
                  </a:lnTo>
                  <a:lnTo>
                    <a:pt x="92" y="268"/>
                  </a:lnTo>
                  <a:lnTo>
                    <a:pt x="89" y="267"/>
                  </a:lnTo>
                  <a:lnTo>
                    <a:pt x="85" y="262"/>
                  </a:lnTo>
                  <a:lnTo>
                    <a:pt x="83" y="256"/>
                  </a:lnTo>
                  <a:lnTo>
                    <a:pt x="78" y="249"/>
                  </a:lnTo>
                  <a:lnTo>
                    <a:pt x="79" y="248"/>
                  </a:lnTo>
                  <a:lnTo>
                    <a:pt x="80" y="245"/>
                  </a:lnTo>
                  <a:lnTo>
                    <a:pt x="80" y="242"/>
                  </a:lnTo>
                  <a:lnTo>
                    <a:pt x="79" y="239"/>
                  </a:lnTo>
                  <a:lnTo>
                    <a:pt x="77" y="234"/>
                  </a:lnTo>
                  <a:lnTo>
                    <a:pt x="70" y="223"/>
                  </a:lnTo>
                  <a:lnTo>
                    <a:pt x="68" y="221"/>
                  </a:lnTo>
                  <a:lnTo>
                    <a:pt x="65" y="219"/>
                  </a:lnTo>
                  <a:lnTo>
                    <a:pt x="63" y="213"/>
                  </a:lnTo>
                  <a:lnTo>
                    <a:pt x="63" y="209"/>
                  </a:lnTo>
                  <a:lnTo>
                    <a:pt x="58" y="207"/>
                  </a:lnTo>
                  <a:lnTo>
                    <a:pt x="50" y="191"/>
                  </a:lnTo>
                  <a:lnTo>
                    <a:pt x="45" y="185"/>
                  </a:lnTo>
                  <a:lnTo>
                    <a:pt x="43" y="181"/>
                  </a:lnTo>
                  <a:lnTo>
                    <a:pt x="38" y="174"/>
                  </a:lnTo>
                  <a:lnTo>
                    <a:pt x="35" y="168"/>
                  </a:lnTo>
                  <a:lnTo>
                    <a:pt x="30" y="162"/>
                  </a:lnTo>
                  <a:lnTo>
                    <a:pt x="25" y="152"/>
                  </a:lnTo>
                  <a:lnTo>
                    <a:pt x="17" y="142"/>
                  </a:lnTo>
                  <a:lnTo>
                    <a:pt x="14" y="140"/>
                  </a:lnTo>
                  <a:lnTo>
                    <a:pt x="7" y="139"/>
                  </a:lnTo>
                  <a:lnTo>
                    <a:pt x="4" y="139"/>
                  </a:lnTo>
                  <a:lnTo>
                    <a:pt x="1" y="141"/>
                  </a:lnTo>
                  <a:lnTo>
                    <a:pt x="0" y="138"/>
                  </a:lnTo>
                  <a:lnTo>
                    <a:pt x="3" y="134"/>
                  </a:lnTo>
                  <a:lnTo>
                    <a:pt x="5" y="126"/>
                  </a:lnTo>
                  <a:lnTo>
                    <a:pt x="6" y="119"/>
                  </a:lnTo>
                  <a:lnTo>
                    <a:pt x="11" y="97"/>
                  </a:lnTo>
                  <a:lnTo>
                    <a:pt x="17" y="98"/>
                  </a:lnTo>
                  <a:lnTo>
                    <a:pt x="22" y="98"/>
                  </a:lnTo>
                  <a:lnTo>
                    <a:pt x="30" y="100"/>
                  </a:lnTo>
                  <a:lnTo>
                    <a:pt x="38" y="102"/>
                  </a:lnTo>
                  <a:lnTo>
                    <a:pt x="43" y="102"/>
                  </a:lnTo>
                  <a:lnTo>
                    <a:pt x="44" y="102"/>
                  </a:lnTo>
                  <a:lnTo>
                    <a:pt x="51" y="97"/>
                  </a:lnTo>
                  <a:lnTo>
                    <a:pt x="57" y="92"/>
                  </a:lnTo>
                  <a:lnTo>
                    <a:pt x="60" y="86"/>
                  </a:lnTo>
                  <a:lnTo>
                    <a:pt x="64" y="80"/>
                  </a:lnTo>
                  <a:lnTo>
                    <a:pt x="65" y="79"/>
                  </a:lnTo>
                  <a:lnTo>
                    <a:pt x="70" y="78"/>
                  </a:lnTo>
                  <a:lnTo>
                    <a:pt x="79" y="76"/>
                  </a:lnTo>
                  <a:lnTo>
                    <a:pt x="87" y="75"/>
                  </a:lnTo>
                  <a:lnTo>
                    <a:pt x="87" y="74"/>
                  </a:lnTo>
                  <a:lnTo>
                    <a:pt x="89" y="69"/>
                  </a:lnTo>
                  <a:lnTo>
                    <a:pt x="91" y="64"/>
                  </a:lnTo>
                  <a:lnTo>
                    <a:pt x="92" y="63"/>
                  </a:lnTo>
                  <a:lnTo>
                    <a:pt x="93" y="63"/>
                  </a:lnTo>
                  <a:lnTo>
                    <a:pt x="99" y="59"/>
                  </a:lnTo>
                  <a:lnTo>
                    <a:pt x="103" y="57"/>
                  </a:lnTo>
                  <a:lnTo>
                    <a:pt x="97" y="51"/>
                  </a:lnTo>
                  <a:lnTo>
                    <a:pt x="93" y="45"/>
                  </a:lnTo>
                  <a:lnTo>
                    <a:pt x="87" y="39"/>
                  </a:lnTo>
                  <a:lnTo>
                    <a:pt x="82" y="34"/>
                  </a:lnTo>
                  <a:lnTo>
                    <a:pt x="75" y="27"/>
                  </a:lnTo>
                  <a:lnTo>
                    <a:pt x="71" y="22"/>
                  </a:lnTo>
                  <a:lnTo>
                    <a:pt x="79" y="20"/>
                  </a:lnTo>
                  <a:lnTo>
                    <a:pt x="87" y="17"/>
                  </a:lnTo>
                  <a:lnTo>
                    <a:pt x="96" y="15"/>
                  </a:lnTo>
                  <a:lnTo>
                    <a:pt x="106" y="12"/>
                  </a:lnTo>
                  <a:lnTo>
                    <a:pt x="114" y="10"/>
                  </a:lnTo>
                  <a:lnTo>
                    <a:pt x="126" y="6"/>
                  </a:lnTo>
                  <a:lnTo>
                    <a:pt x="132" y="4"/>
                  </a:lnTo>
                  <a:lnTo>
                    <a:pt x="133" y="4"/>
                  </a:lnTo>
                  <a:lnTo>
                    <a:pt x="137" y="0"/>
                  </a:lnTo>
                  <a:lnTo>
                    <a:pt x="144" y="1"/>
                  </a:lnTo>
                  <a:lnTo>
                    <a:pt x="154" y="2"/>
                  </a:lnTo>
                  <a:lnTo>
                    <a:pt x="164" y="4"/>
                  </a:lnTo>
                  <a:lnTo>
                    <a:pt x="174" y="6"/>
                  </a:lnTo>
                  <a:lnTo>
                    <a:pt x="178" y="8"/>
                  </a:lnTo>
                  <a:lnTo>
                    <a:pt x="187" y="14"/>
                  </a:lnTo>
                  <a:lnTo>
                    <a:pt x="194" y="18"/>
                  </a:lnTo>
                  <a:lnTo>
                    <a:pt x="201" y="22"/>
                  </a:lnTo>
                  <a:lnTo>
                    <a:pt x="211" y="28"/>
                  </a:lnTo>
                  <a:lnTo>
                    <a:pt x="217" y="32"/>
                  </a:lnTo>
                  <a:lnTo>
                    <a:pt x="226" y="37"/>
                  </a:lnTo>
                  <a:lnTo>
                    <a:pt x="232" y="42"/>
                  </a:lnTo>
                  <a:lnTo>
                    <a:pt x="241" y="50"/>
                  </a:lnTo>
                  <a:lnTo>
                    <a:pt x="249" y="57"/>
                  </a:lnTo>
                  <a:lnTo>
                    <a:pt x="257" y="63"/>
                  </a:lnTo>
                  <a:lnTo>
                    <a:pt x="267" y="72"/>
                  </a:lnTo>
                  <a:lnTo>
                    <a:pt x="277" y="80"/>
                  </a:lnTo>
                  <a:lnTo>
                    <a:pt x="287" y="87"/>
                  </a:lnTo>
                  <a:lnTo>
                    <a:pt x="295" y="94"/>
                  </a:lnTo>
                  <a:lnTo>
                    <a:pt x="305" y="102"/>
                  </a:lnTo>
                  <a:lnTo>
                    <a:pt x="305" y="102"/>
                  </a:lnTo>
                  <a:lnTo>
                    <a:pt x="316" y="103"/>
                  </a:lnTo>
                  <a:lnTo>
                    <a:pt x="329" y="105"/>
                  </a:lnTo>
                  <a:lnTo>
                    <a:pt x="343" y="106"/>
                  </a:lnTo>
                  <a:lnTo>
                    <a:pt x="355" y="106"/>
                  </a:lnTo>
                  <a:lnTo>
                    <a:pt x="361" y="10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1" name="Freeform 704">
              <a:extLst>
                <a:ext uri="{FF2B5EF4-FFF2-40B4-BE49-F238E27FC236}">
                  <a16:creationId xmlns:a16="http://schemas.microsoft.com/office/drawing/2014/main" id="{0FD539B2-ED0F-450A-9EB2-DAA4BD9D4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3565" y="9786939"/>
              <a:ext cx="10991" cy="5494"/>
            </a:xfrm>
            <a:custGeom>
              <a:avLst/>
              <a:gdLst>
                <a:gd name="T0" fmla="*/ 10 w 11"/>
                <a:gd name="T1" fmla="*/ 3 h 6"/>
                <a:gd name="T2" fmla="*/ 5 w 11"/>
                <a:gd name="T3" fmla="*/ 5 h 6"/>
                <a:gd name="T4" fmla="*/ 0 w 11"/>
                <a:gd name="T5" fmla="*/ 3 h 6"/>
                <a:gd name="T6" fmla="*/ 2 w 11"/>
                <a:gd name="T7" fmla="*/ 1 h 6"/>
                <a:gd name="T8" fmla="*/ 5 w 11"/>
                <a:gd name="T9" fmla="*/ 0 h 6"/>
                <a:gd name="T10" fmla="*/ 8 w 11"/>
                <a:gd name="T11" fmla="*/ 1 h 6"/>
                <a:gd name="T12" fmla="*/ 9 w 11"/>
                <a:gd name="T13" fmla="*/ 1 h 6"/>
                <a:gd name="T14" fmla="*/ 10 w 11"/>
                <a:gd name="T15" fmla="*/ 2 h 6"/>
                <a:gd name="T16" fmla="*/ 10 w 11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0" y="3"/>
                  </a:moveTo>
                  <a:lnTo>
                    <a:pt x="5" y="5"/>
                  </a:lnTo>
                  <a:lnTo>
                    <a:pt x="0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2" name="Freeform 705">
              <a:extLst>
                <a:ext uri="{FF2B5EF4-FFF2-40B4-BE49-F238E27FC236}">
                  <a16:creationId xmlns:a16="http://schemas.microsoft.com/office/drawing/2014/main" id="{52439994-3744-4CB5-A186-0EE58DA62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3565" y="9786939"/>
              <a:ext cx="10991" cy="5494"/>
            </a:xfrm>
            <a:custGeom>
              <a:avLst/>
              <a:gdLst>
                <a:gd name="T0" fmla="*/ 10 w 11"/>
                <a:gd name="T1" fmla="*/ 3 h 6"/>
                <a:gd name="T2" fmla="*/ 5 w 11"/>
                <a:gd name="T3" fmla="*/ 5 h 6"/>
                <a:gd name="T4" fmla="*/ 0 w 11"/>
                <a:gd name="T5" fmla="*/ 3 h 6"/>
                <a:gd name="T6" fmla="*/ 2 w 11"/>
                <a:gd name="T7" fmla="*/ 1 h 6"/>
                <a:gd name="T8" fmla="*/ 5 w 11"/>
                <a:gd name="T9" fmla="*/ 0 h 6"/>
                <a:gd name="T10" fmla="*/ 8 w 11"/>
                <a:gd name="T11" fmla="*/ 1 h 6"/>
                <a:gd name="T12" fmla="*/ 9 w 11"/>
                <a:gd name="T13" fmla="*/ 1 h 6"/>
                <a:gd name="T14" fmla="*/ 10 w 11"/>
                <a:gd name="T15" fmla="*/ 2 h 6"/>
                <a:gd name="T16" fmla="*/ 10 w 11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10" y="3"/>
                  </a:moveTo>
                  <a:lnTo>
                    <a:pt x="5" y="5"/>
                  </a:lnTo>
                  <a:lnTo>
                    <a:pt x="0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3" name="Freeform 706">
              <a:extLst>
                <a:ext uri="{FF2B5EF4-FFF2-40B4-BE49-F238E27FC236}">
                  <a16:creationId xmlns:a16="http://schemas.microsoft.com/office/drawing/2014/main" id="{F8D23C61-6295-4A22-A59C-2BA0AD2C9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88301" y="8336208"/>
              <a:ext cx="252779" cy="225301"/>
            </a:xfrm>
            <a:custGeom>
              <a:avLst/>
              <a:gdLst>
                <a:gd name="T0" fmla="*/ 199 w 201"/>
                <a:gd name="T1" fmla="*/ 9 h 183"/>
                <a:gd name="T2" fmla="*/ 188 w 201"/>
                <a:gd name="T3" fmla="*/ 20 h 183"/>
                <a:gd name="T4" fmla="*/ 171 w 201"/>
                <a:gd name="T5" fmla="*/ 29 h 183"/>
                <a:gd name="T6" fmla="*/ 166 w 201"/>
                <a:gd name="T7" fmla="*/ 38 h 183"/>
                <a:gd name="T8" fmla="*/ 168 w 201"/>
                <a:gd name="T9" fmla="*/ 50 h 183"/>
                <a:gd name="T10" fmla="*/ 169 w 201"/>
                <a:gd name="T11" fmla="*/ 61 h 183"/>
                <a:gd name="T12" fmla="*/ 165 w 201"/>
                <a:gd name="T13" fmla="*/ 75 h 183"/>
                <a:gd name="T14" fmla="*/ 164 w 201"/>
                <a:gd name="T15" fmla="*/ 94 h 183"/>
                <a:gd name="T16" fmla="*/ 157 w 201"/>
                <a:gd name="T17" fmla="*/ 108 h 183"/>
                <a:gd name="T18" fmla="*/ 132 w 201"/>
                <a:gd name="T19" fmla="*/ 120 h 183"/>
                <a:gd name="T20" fmla="*/ 106 w 201"/>
                <a:gd name="T21" fmla="*/ 135 h 183"/>
                <a:gd name="T22" fmla="*/ 83 w 201"/>
                <a:gd name="T23" fmla="*/ 149 h 183"/>
                <a:gd name="T24" fmla="*/ 60 w 201"/>
                <a:gd name="T25" fmla="*/ 163 h 183"/>
                <a:gd name="T26" fmla="*/ 40 w 201"/>
                <a:gd name="T27" fmla="*/ 177 h 183"/>
                <a:gd name="T28" fmla="*/ 18 w 201"/>
                <a:gd name="T29" fmla="*/ 179 h 183"/>
                <a:gd name="T30" fmla="*/ 9 w 201"/>
                <a:gd name="T31" fmla="*/ 174 h 183"/>
                <a:gd name="T32" fmla="*/ 1 w 201"/>
                <a:gd name="T33" fmla="*/ 167 h 183"/>
                <a:gd name="T34" fmla="*/ 5 w 201"/>
                <a:gd name="T35" fmla="*/ 159 h 183"/>
                <a:gd name="T36" fmla="*/ 3 w 201"/>
                <a:gd name="T37" fmla="*/ 154 h 183"/>
                <a:gd name="T38" fmla="*/ 3 w 201"/>
                <a:gd name="T39" fmla="*/ 149 h 183"/>
                <a:gd name="T40" fmla="*/ 3 w 201"/>
                <a:gd name="T41" fmla="*/ 144 h 183"/>
                <a:gd name="T42" fmla="*/ 5 w 201"/>
                <a:gd name="T43" fmla="*/ 139 h 183"/>
                <a:gd name="T44" fmla="*/ 9 w 201"/>
                <a:gd name="T45" fmla="*/ 137 h 183"/>
                <a:gd name="T46" fmla="*/ 6 w 201"/>
                <a:gd name="T47" fmla="*/ 133 h 183"/>
                <a:gd name="T48" fmla="*/ 8 w 201"/>
                <a:gd name="T49" fmla="*/ 129 h 183"/>
                <a:gd name="T50" fmla="*/ 14 w 201"/>
                <a:gd name="T51" fmla="*/ 127 h 183"/>
                <a:gd name="T52" fmla="*/ 18 w 201"/>
                <a:gd name="T53" fmla="*/ 127 h 183"/>
                <a:gd name="T54" fmla="*/ 16 w 201"/>
                <a:gd name="T55" fmla="*/ 124 h 183"/>
                <a:gd name="T56" fmla="*/ 20 w 201"/>
                <a:gd name="T57" fmla="*/ 120 h 183"/>
                <a:gd name="T58" fmla="*/ 25 w 201"/>
                <a:gd name="T59" fmla="*/ 113 h 183"/>
                <a:gd name="T60" fmla="*/ 18 w 201"/>
                <a:gd name="T61" fmla="*/ 103 h 183"/>
                <a:gd name="T62" fmla="*/ 19 w 201"/>
                <a:gd name="T63" fmla="*/ 101 h 183"/>
                <a:gd name="T64" fmla="*/ 16 w 201"/>
                <a:gd name="T65" fmla="*/ 97 h 183"/>
                <a:gd name="T66" fmla="*/ 7 w 201"/>
                <a:gd name="T67" fmla="*/ 98 h 183"/>
                <a:gd name="T68" fmla="*/ 4 w 201"/>
                <a:gd name="T69" fmla="*/ 83 h 183"/>
                <a:gd name="T70" fmla="*/ 5 w 201"/>
                <a:gd name="T71" fmla="*/ 72 h 183"/>
                <a:gd name="T72" fmla="*/ 3 w 201"/>
                <a:gd name="T73" fmla="*/ 54 h 183"/>
                <a:gd name="T74" fmla="*/ 11 w 201"/>
                <a:gd name="T75" fmla="*/ 55 h 183"/>
                <a:gd name="T76" fmla="*/ 15 w 201"/>
                <a:gd name="T77" fmla="*/ 49 h 183"/>
                <a:gd name="T78" fmla="*/ 20 w 201"/>
                <a:gd name="T79" fmla="*/ 40 h 183"/>
                <a:gd name="T80" fmla="*/ 27 w 201"/>
                <a:gd name="T81" fmla="*/ 39 h 183"/>
                <a:gd name="T82" fmla="*/ 24 w 201"/>
                <a:gd name="T83" fmla="*/ 29 h 183"/>
                <a:gd name="T84" fmla="*/ 27 w 201"/>
                <a:gd name="T85" fmla="*/ 18 h 183"/>
                <a:gd name="T86" fmla="*/ 37 w 201"/>
                <a:gd name="T87" fmla="*/ 22 h 183"/>
                <a:gd name="T88" fmla="*/ 47 w 201"/>
                <a:gd name="T89" fmla="*/ 24 h 183"/>
                <a:gd name="T90" fmla="*/ 59 w 201"/>
                <a:gd name="T91" fmla="*/ 20 h 183"/>
                <a:gd name="T92" fmla="*/ 74 w 201"/>
                <a:gd name="T93" fmla="*/ 14 h 183"/>
                <a:gd name="T94" fmla="*/ 81 w 201"/>
                <a:gd name="T95" fmla="*/ 16 h 183"/>
                <a:gd name="T96" fmla="*/ 91 w 201"/>
                <a:gd name="T97" fmla="*/ 22 h 183"/>
                <a:gd name="T98" fmla="*/ 109 w 201"/>
                <a:gd name="T99" fmla="*/ 23 h 183"/>
                <a:gd name="T100" fmla="*/ 129 w 201"/>
                <a:gd name="T101" fmla="*/ 17 h 183"/>
                <a:gd name="T102" fmla="*/ 153 w 201"/>
                <a:gd name="T103" fmla="*/ 7 h 183"/>
                <a:gd name="T104" fmla="*/ 166 w 201"/>
                <a:gd name="T105" fmla="*/ 8 h 183"/>
                <a:gd name="T106" fmla="*/ 181 w 201"/>
                <a:gd name="T107" fmla="*/ 6 h 183"/>
                <a:gd name="T108" fmla="*/ 194 w 201"/>
                <a:gd name="T109" fmla="*/ 0 h 183"/>
                <a:gd name="T110" fmla="*/ 196 w 201"/>
                <a:gd name="T11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183">
                  <a:moveTo>
                    <a:pt x="200" y="7"/>
                  </a:moveTo>
                  <a:lnTo>
                    <a:pt x="200" y="7"/>
                  </a:lnTo>
                  <a:lnTo>
                    <a:pt x="199" y="9"/>
                  </a:lnTo>
                  <a:lnTo>
                    <a:pt x="196" y="12"/>
                  </a:lnTo>
                  <a:lnTo>
                    <a:pt x="191" y="17"/>
                  </a:lnTo>
                  <a:lnTo>
                    <a:pt x="188" y="20"/>
                  </a:lnTo>
                  <a:lnTo>
                    <a:pt x="182" y="26"/>
                  </a:lnTo>
                  <a:lnTo>
                    <a:pt x="178" y="27"/>
                  </a:lnTo>
                  <a:lnTo>
                    <a:pt x="171" y="29"/>
                  </a:lnTo>
                  <a:lnTo>
                    <a:pt x="169" y="31"/>
                  </a:lnTo>
                  <a:lnTo>
                    <a:pt x="167" y="34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6" y="45"/>
                  </a:lnTo>
                  <a:lnTo>
                    <a:pt x="168" y="50"/>
                  </a:lnTo>
                  <a:lnTo>
                    <a:pt x="169" y="55"/>
                  </a:lnTo>
                  <a:lnTo>
                    <a:pt x="170" y="58"/>
                  </a:lnTo>
                  <a:lnTo>
                    <a:pt x="169" y="61"/>
                  </a:lnTo>
                  <a:lnTo>
                    <a:pt x="168" y="65"/>
                  </a:lnTo>
                  <a:lnTo>
                    <a:pt x="166" y="69"/>
                  </a:lnTo>
                  <a:lnTo>
                    <a:pt x="165" y="75"/>
                  </a:lnTo>
                  <a:lnTo>
                    <a:pt x="165" y="84"/>
                  </a:lnTo>
                  <a:lnTo>
                    <a:pt x="165" y="92"/>
                  </a:lnTo>
                  <a:lnTo>
                    <a:pt x="164" y="94"/>
                  </a:lnTo>
                  <a:lnTo>
                    <a:pt x="162" y="99"/>
                  </a:lnTo>
                  <a:lnTo>
                    <a:pt x="158" y="106"/>
                  </a:lnTo>
                  <a:lnTo>
                    <a:pt x="157" y="108"/>
                  </a:lnTo>
                  <a:lnTo>
                    <a:pt x="149" y="110"/>
                  </a:lnTo>
                  <a:lnTo>
                    <a:pt x="141" y="114"/>
                  </a:lnTo>
                  <a:lnTo>
                    <a:pt x="132" y="120"/>
                  </a:lnTo>
                  <a:lnTo>
                    <a:pt x="124" y="125"/>
                  </a:lnTo>
                  <a:lnTo>
                    <a:pt x="115" y="130"/>
                  </a:lnTo>
                  <a:lnTo>
                    <a:pt x="106" y="135"/>
                  </a:lnTo>
                  <a:lnTo>
                    <a:pt x="100" y="139"/>
                  </a:lnTo>
                  <a:lnTo>
                    <a:pt x="91" y="144"/>
                  </a:lnTo>
                  <a:lnTo>
                    <a:pt x="83" y="149"/>
                  </a:lnTo>
                  <a:lnTo>
                    <a:pt x="75" y="154"/>
                  </a:lnTo>
                  <a:lnTo>
                    <a:pt x="69" y="158"/>
                  </a:lnTo>
                  <a:lnTo>
                    <a:pt x="60" y="163"/>
                  </a:lnTo>
                  <a:lnTo>
                    <a:pt x="55" y="167"/>
                  </a:lnTo>
                  <a:lnTo>
                    <a:pt x="47" y="172"/>
                  </a:lnTo>
                  <a:lnTo>
                    <a:pt x="40" y="177"/>
                  </a:lnTo>
                  <a:lnTo>
                    <a:pt x="32" y="182"/>
                  </a:lnTo>
                  <a:lnTo>
                    <a:pt x="22" y="180"/>
                  </a:lnTo>
                  <a:lnTo>
                    <a:pt x="18" y="179"/>
                  </a:lnTo>
                  <a:lnTo>
                    <a:pt x="16" y="177"/>
                  </a:lnTo>
                  <a:lnTo>
                    <a:pt x="14" y="176"/>
                  </a:lnTo>
                  <a:lnTo>
                    <a:pt x="9" y="174"/>
                  </a:lnTo>
                  <a:lnTo>
                    <a:pt x="6" y="169"/>
                  </a:lnTo>
                  <a:lnTo>
                    <a:pt x="5" y="168"/>
                  </a:lnTo>
                  <a:lnTo>
                    <a:pt x="1" y="167"/>
                  </a:lnTo>
                  <a:lnTo>
                    <a:pt x="1" y="165"/>
                  </a:lnTo>
                  <a:lnTo>
                    <a:pt x="3" y="163"/>
                  </a:lnTo>
                  <a:lnTo>
                    <a:pt x="5" y="159"/>
                  </a:lnTo>
                  <a:lnTo>
                    <a:pt x="4" y="158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3"/>
                  </a:lnTo>
                  <a:lnTo>
                    <a:pt x="4" y="150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3" y="142"/>
                  </a:lnTo>
                  <a:lnTo>
                    <a:pt x="5" y="141"/>
                  </a:lnTo>
                  <a:lnTo>
                    <a:pt x="5" y="139"/>
                  </a:lnTo>
                  <a:lnTo>
                    <a:pt x="6" y="138"/>
                  </a:lnTo>
                  <a:lnTo>
                    <a:pt x="8" y="137"/>
                  </a:lnTo>
                  <a:lnTo>
                    <a:pt x="9" y="137"/>
                  </a:lnTo>
                  <a:lnTo>
                    <a:pt x="8" y="136"/>
                  </a:lnTo>
                  <a:lnTo>
                    <a:pt x="6" y="135"/>
                  </a:lnTo>
                  <a:lnTo>
                    <a:pt x="6" y="133"/>
                  </a:lnTo>
                  <a:lnTo>
                    <a:pt x="6" y="131"/>
                  </a:lnTo>
                  <a:lnTo>
                    <a:pt x="7" y="130"/>
                  </a:lnTo>
                  <a:lnTo>
                    <a:pt x="8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4" y="127"/>
                  </a:lnTo>
                  <a:lnTo>
                    <a:pt x="16" y="127"/>
                  </a:lnTo>
                  <a:lnTo>
                    <a:pt x="18" y="128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6" y="126"/>
                  </a:lnTo>
                  <a:lnTo>
                    <a:pt x="16" y="124"/>
                  </a:lnTo>
                  <a:lnTo>
                    <a:pt x="17" y="123"/>
                  </a:lnTo>
                  <a:lnTo>
                    <a:pt x="18" y="121"/>
                  </a:lnTo>
                  <a:lnTo>
                    <a:pt x="20" y="120"/>
                  </a:lnTo>
                  <a:lnTo>
                    <a:pt x="21" y="119"/>
                  </a:lnTo>
                  <a:lnTo>
                    <a:pt x="23" y="117"/>
                  </a:lnTo>
                  <a:lnTo>
                    <a:pt x="25" y="113"/>
                  </a:lnTo>
                  <a:lnTo>
                    <a:pt x="23" y="106"/>
                  </a:lnTo>
                  <a:lnTo>
                    <a:pt x="21" y="105"/>
                  </a:lnTo>
                  <a:lnTo>
                    <a:pt x="18" y="103"/>
                  </a:lnTo>
                  <a:lnTo>
                    <a:pt x="17" y="103"/>
                  </a:lnTo>
                  <a:lnTo>
                    <a:pt x="17" y="103"/>
                  </a:lnTo>
                  <a:lnTo>
                    <a:pt x="19" y="101"/>
                  </a:lnTo>
                  <a:lnTo>
                    <a:pt x="20" y="99"/>
                  </a:lnTo>
                  <a:lnTo>
                    <a:pt x="19" y="97"/>
                  </a:lnTo>
                  <a:lnTo>
                    <a:pt x="16" y="97"/>
                  </a:lnTo>
                  <a:lnTo>
                    <a:pt x="16" y="98"/>
                  </a:lnTo>
                  <a:lnTo>
                    <a:pt x="12" y="98"/>
                  </a:lnTo>
                  <a:lnTo>
                    <a:pt x="7" y="98"/>
                  </a:lnTo>
                  <a:lnTo>
                    <a:pt x="5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6" y="76"/>
                  </a:lnTo>
                  <a:lnTo>
                    <a:pt x="5" y="74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0" y="64"/>
                  </a:lnTo>
                  <a:lnTo>
                    <a:pt x="3" y="54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4" y="50"/>
                  </a:lnTo>
                  <a:lnTo>
                    <a:pt x="15" y="49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7" y="39"/>
                  </a:lnTo>
                  <a:lnTo>
                    <a:pt x="27" y="38"/>
                  </a:lnTo>
                  <a:lnTo>
                    <a:pt x="23" y="31"/>
                  </a:lnTo>
                  <a:lnTo>
                    <a:pt x="24" y="29"/>
                  </a:lnTo>
                  <a:lnTo>
                    <a:pt x="25" y="22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31" y="18"/>
                  </a:lnTo>
                  <a:lnTo>
                    <a:pt x="35" y="20"/>
                  </a:lnTo>
                  <a:lnTo>
                    <a:pt x="37" y="22"/>
                  </a:lnTo>
                  <a:lnTo>
                    <a:pt x="39" y="24"/>
                  </a:lnTo>
                  <a:lnTo>
                    <a:pt x="43" y="23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3" y="23"/>
                  </a:lnTo>
                  <a:lnTo>
                    <a:pt x="59" y="20"/>
                  </a:lnTo>
                  <a:lnTo>
                    <a:pt x="63" y="20"/>
                  </a:lnTo>
                  <a:lnTo>
                    <a:pt x="65" y="18"/>
                  </a:lnTo>
                  <a:lnTo>
                    <a:pt x="74" y="14"/>
                  </a:lnTo>
                  <a:lnTo>
                    <a:pt x="77" y="15"/>
                  </a:lnTo>
                  <a:lnTo>
                    <a:pt x="80" y="16"/>
                  </a:lnTo>
                  <a:lnTo>
                    <a:pt x="81" y="16"/>
                  </a:lnTo>
                  <a:lnTo>
                    <a:pt x="85" y="18"/>
                  </a:lnTo>
                  <a:lnTo>
                    <a:pt x="89" y="22"/>
                  </a:lnTo>
                  <a:lnTo>
                    <a:pt x="91" y="22"/>
                  </a:lnTo>
                  <a:lnTo>
                    <a:pt x="95" y="22"/>
                  </a:lnTo>
                  <a:lnTo>
                    <a:pt x="101" y="23"/>
                  </a:lnTo>
                  <a:lnTo>
                    <a:pt x="109" y="23"/>
                  </a:lnTo>
                  <a:lnTo>
                    <a:pt x="113" y="22"/>
                  </a:lnTo>
                  <a:lnTo>
                    <a:pt x="119" y="20"/>
                  </a:lnTo>
                  <a:lnTo>
                    <a:pt x="129" y="17"/>
                  </a:lnTo>
                  <a:lnTo>
                    <a:pt x="142" y="11"/>
                  </a:lnTo>
                  <a:lnTo>
                    <a:pt x="149" y="7"/>
                  </a:lnTo>
                  <a:lnTo>
                    <a:pt x="153" y="7"/>
                  </a:lnTo>
                  <a:lnTo>
                    <a:pt x="157" y="7"/>
                  </a:lnTo>
                  <a:lnTo>
                    <a:pt x="162" y="7"/>
                  </a:lnTo>
                  <a:lnTo>
                    <a:pt x="166" y="8"/>
                  </a:lnTo>
                  <a:lnTo>
                    <a:pt x="169" y="8"/>
                  </a:lnTo>
                  <a:lnTo>
                    <a:pt x="174" y="7"/>
                  </a:lnTo>
                  <a:lnTo>
                    <a:pt x="181" y="6"/>
                  </a:lnTo>
                  <a:lnTo>
                    <a:pt x="185" y="5"/>
                  </a:lnTo>
                  <a:lnTo>
                    <a:pt x="190" y="3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8" y="2"/>
                  </a:lnTo>
                  <a:lnTo>
                    <a:pt x="200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4" name="Freeform 707">
              <a:extLst>
                <a:ext uri="{FF2B5EF4-FFF2-40B4-BE49-F238E27FC236}">
                  <a16:creationId xmlns:a16="http://schemas.microsoft.com/office/drawing/2014/main" id="{26ECAD50-06C1-4A36-A232-ECC1E2703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88301" y="8336208"/>
              <a:ext cx="252779" cy="225301"/>
            </a:xfrm>
            <a:custGeom>
              <a:avLst/>
              <a:gdLst>
                <a:gd name="T0" fmla="*/ 199 w 201"/>
                <a:gd name="T1" fmla="*/ 9 h 183"/>
                <a:gd name="T2" fmla="*/ 188 w 201"/>
                <a:gd name="T3" fmla="*/ 20 h 183"/>
                <a:gd name="T4" fmla="*/ 171 w 201"/>
                <a:gd name="T5" fmla="*/ 29 h 183"/>
                <a:gd name="T6" fmla="*/ 166 w 201"/>
                <a:gd name="T7" fmla="*/ 38 h 183"/>
                <a:gd name="T8" fmla="*/ 168 w 201"/>
                <a:gd name="T9" fmla="*/ 50 h 183"/>
                <a:gd name="T10" fmla="*/ 169 w 201"/>
                <a:gd name="T11" fmla="*/ 61 h 183"/>
                <a:gd name="T12" fmla="*/ 165 w 201"/>
                <a:gd name="T13" fmla="*/ 75 h 183"/>
                <a:gd name="T14" fmla="*/ 164 w 201"/>
                <a:gd name="T15" fmla="*/ 94 h 183"/>
                <a:gd name="T16" fmla="*/ 157 w 201"/>
                <a:gd name="T17" fmla="*/ 108 h 183"/>
                <a:gd name="T18" fmla="*/ 132 w 201"/>
                <a:gd name="T19" fmla="*/ 120 h 183"/>
                <a:gd name="T20" fmla="*/ 106 w 201"/>
                <a:gd name="T21" fmla="*/ 135 h 183"/>
                <a:gd name="T22" fmla="*/ 83 w 201"/>
                <a:gd name="T23" fmla="*/ 149 h 183"/>
                <a:gd name="T24" fmla="*/ 60 w 201"/>
                <a:gd name="T25" fmla="*/ 163 h 183"/>
                <a:gd name="T26" fmla="*/ 40 w 201"/>
                <a:gd name="T27" fmla="*/ 177 h 183"/>
                <a:gd name="T28" fmla="*/ 18 w 201"/>
                <a:gd name="T29" fmla="*/ 179 h 183"/>
                <a:gd name="T30" fmla="*/ 9 w 201"/>
                <a:gd name="T31" fmla="*/ 174 h 183"/>
                <a:gd name="T32" fmla="*/ 1 w 201"/>
                <a:gd name="T33" fmla="*/ 167 h 183"/>
                <a:gd name="T34" fmla="*/ 5 w 201"/>
                <a:gd name="T35" fmla="*/ 159 h 183"/>
                <a:gd name="T36" fmla="*/ 3 w 201"/>
                <a:gd name="T37" fmla="*/ 154 h 183"/>
                <a:gd name="T38" fmla="*/ 3 w 201"/>
                <a:gd name="T39" fmla="*/ 149 h 183"/>
                <a:gd name="T40" fmla="*/ 3 w 201"/>
                <a:gd name="T41" fmla="*/ 144 h 183"/>
                <a:gd name="T42" fmla="*/ 5 w 201"/>
                <a:gd name="T43" fmla="*/ 139 h 183"/>
                <a:gd name="T44" fmla="*/ 9 w 201"/>
                <a:gd name="T45" fmla="*/ 137 h 183"/>
                <a:gd name="T46" fmla="*/ 6 w 201"/>
                <a:gd name="T47" fmla="*/ 133 h 183"/>
                <a:gd name="T48" fmla="*/ 8 w 201"/>
                <a:gd name="T49" fmla="*/ 129 h 183"/>
                <a:gd name="T50" fmla="*/ 14 w 201"/>
                <a:gd name="T51" fmla="*/ 127 h 183"/>
                <a:gd name="T52" fmla="*/ 18 w 201"/>
                <a:gd name="T53" fmla="*/ 127 h 183"/>
                <a:gd name="T54" fmla="*/ 16 w 201"/>
                <a:gd name="T55" fmla="*/ 124 h 183"/>
                <a:gd name="T56" fmla="*/ 20 w 201"/>
                <a:gd name="T57" fmla="*/ 120 h 183"/>
                <a:gd name="T58" fmla="*/ 25 w 201"/>
                <a:gd name="T59" fmla="*/ 113 h 183"/>
                <a:gd name="T60" fmla="*/ 18 w 201"/>
                <a:gd name="T61" fmla="*/ 103 h 183"/>
                <a:gd name="T62" fmla="*/ 19 w 201"/>
                <a:gd name="T63" fmla="*/ 101 h 183"/>
                <a:gd name="T64" fmla="*/ 16 w 201"/>
                <a:gd name="T65" fmla="*/ 97 h 183"/>
                <a:gd name="T66" fmla="*/ 7 w 201"/>
                <a:gd name="T67" fmla="*/ 98 h 183"/>
                <a:gd name="T68" fmla="*/ 4 w 201"/>
                <a:gd name="T69" fmla="*/ 83 h 183"/>
                <a:gd name="T70" fmla="*/ 5 w 201"/>
                <a:gd name="T71" fmla="*/ 72 h 183"/>
                <a:gd name="T72" fmla="*/ 3 w 201"/>
                <a:gd name="T73" fmla="*/ 54 h 183"/>
                <a:gd name="T74" fmla="*/ 11 w 201"/>
                <a:gd name="T75" fmla="*/ 55 h 183"/>
                <a:gd name="T76" fmla="*/ 15 w 201"/>
                <a:gd name="T77" fmla="*/ 49 h 183"/>
                <a:gd name="T78" fmla="*/ 20 w 201"/>
                <a:gd name="T79" fmla="*/ 40 h 183"/>
                <a:gd name="T80" fmla="*/ 27 w 201"/>
                <a:gd name="T81" fmla="*/ 39 h 183"/>
                <a:gd name="T82" fmla="*/ 24 w 201"/>
                <a:gd name="T83" fmla="*/ 29 h 183"/>
                <a:gd name="T84" fmla="*/ 27 w 201"/>
                <a:gd name="T85" fmla="*/ 18 h 183"/>
                <a:gd name="T86" fmla="*/ 37 w 201"/>
                <a:gd name="T87" fmla="*/ 22 h 183"/>
                <a:gd name="T88" fmla="*/ 47 w 201"/>
                <a:gd name="T89" fmla="*/ 24 h 183"/>
                <a:gd name="T90" fmla="*/ 59 w 201"/>
                <a:gd name="T91" fmla="*/ 20 h 183"/>
                <a:gd name="T92" fmla="*/ 74 w 201"/>
                <a:gd name="T93" fmla="*/ 14 h 183"/>
                <a:gd name="T94" fmla="*/ 81 w 201"/>
                <a:gd name="T95" fmla="*/ 16 h 183"/>
                <a:gd name="T96" fmla="*/ 91 w 201"/>
                <a:gd name="T97" fmla="*/ 22 h 183"/>
                <a:gd name="T98" fmla="*/ 109 w 201"/>
                <a:gd name="T99" fmla="*/ 23 h 183"/>
                <a:gd name="T100" fmla="*/ 129 w 201"/>
                <a:gd name="T101" fmla="*/ 17 h 183"/>
                <a:gd name="T102" fmla="*/ 153 w 201"/>
                <a:gd name="T103" fmla="*/ 7 h 183"/>
                <a:gd name="T104" fmla="*/ 166 w 201"/>
                <a:gd name="T105" fmla="*/ 8 h 183"/>
                <a:gd name="T106" fmla="*/ 181 w 201"/>
                <a:gd name="T107" fmla="*/ 6 h 183"/>
                <a:gd name="T108" fmla="*/ 194 w 201"/>
                <a:gd name="T109" fmla="*/ 0 h 183"/>
                <a:gd name="T110" fmla="*/ 196 w 201"/>
                <a:gd name="T11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183">
                  <a:moveTo>
                    <a:pt x="200" y="7"/>
                  </a:moveTo>
                  <a:lnTo>
                    <a:pt x="200" y="7"/>
                  </a:lnTo>
                  <a:lnTo>
                    <a:pt x="199" y="9"/>
                  </a:lnTo>
                  <a:lnTo>
                    <a:pt x="196" y="12"/>
                  </a:lnTo>
                  <a:lnTo>
                    <a:pt x="191" y="17"/>
                  </a:lnTo>
                  <a:lnTo>
                    <a:pt x="188" y="20"/>
                  </a:lnTo>
                  <a:lnTo>
                    <a:pt x="182" y="26"/>
                  </a:lnTo>
                  <a:lnTo>
                    <a:pt x="178" y="27"/>
                  </a:lnTo>
                  <a:lnTo>
                    <a:pt x="171" y="29"/>
                  </a:lnTo>
                  <a:lnTo>
                    <a:pt x="169" y="31"/>
                  </a:lnTo>
                  <a:lnTo>
                    <a:pt x="167" y="34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6" y="45"/>
                  </a:lnTo>
                  <a:lnTo>
                    <a:pt x="168" y="50"/>
                  </a:lnTo>
                  <a:lnTo>
                    <a:pt x="169" y="55"/>
                  </a:lnTo>
                  <a:lnTo>
                    <a:pt x="170" y="58"/>
                  </a:lnTo>
                  <a:lnTo>
                    <a:pt x="169" y="61"/>
                  </a:lnTo>
                  <a:lnTo>
                    <a:pt x="168" y="65"/>
                  </a:lnTo>
                  <a:lnTo>
                    <a:pt x="166" y="69"/>
                  </a:lnTo>
                  <a:lnTo>
                    <a:pt x="165" y="75"/>
                  </a:lnTo>
                  <a:lnTo>
                    <a:pt x="165" y="84"/>
                  </a:lnTo>
                  <a:lnTo>
                    <a:pt x="165" y="92"/>
                  </a:lnTo>
                  <a:lnTo>
                    <a:pt x="164" y="94"/>
                  </a:lnTo>
                  <a:lnTo>
                    <a:pt x="162" y="99"/>
                  </a:lnTo>
                  <a:lnTo>
                    <a:pt x="158" y="106"/>
                  </a:lnTo>
                  <a:lnTo>
                    <a:pt x="157" y="108"/>
                  </a:lnTo>
                  <a:lnTo>
                    <a:pt x="149" y="110"/>
                  </a:lnTo>
                  <a:lnTo>
                    <a:pt x="141" y="114"/>
                  </a:lnTo>
                  <a:lnTo>
                    <a:pt x="132" y="120"/>
                  </a:lnTo>
                  <a:lnTo>
                    <a:pt x="124" y="125"/>
                  </a:lnTo>
                  <a:lnTo>
                    <a:pt x="115" y="130"/>
                  </a:lnTo>
                  <a:lnTo>
                    <a:pt x="106" y="135"/>
                  </a:lnTo>
                  <a:lnTo>
                    <a:pt x="100" y="139"/>
                  </a:lnTo>
                  <a:lnTo>
                    <a:pt x="91" y="144"/>
                  </a:lnTo>
                  <a:lnTo>
                    <a:pt x="83" y="149"/>
                  </a:lnTo>
                  <a:lnTo>
                    <a:pt x="75" y="154"/>
                  </a:lnTo>
                  <a:lnTo>
                    <a:pt x="69" y="158"/>
                  </a:lnTo>
                  <a:lnTo>
                    <a:pt x="60" y="163"/>
                  </a:lnTo>
                  <a:lnTo>
                    <a:pt x="55" y="167"/>
                  </a:lnTo>
                  <a:lnTo>
                    <a:pt x="47" y="172"/>
                  </a:lnTo>
                  <a:lnTo>
                    <a:pt x="40" y="177"/>
                  </a:lnTo>
                  <a:lnTo>
                    <a:pt x="32" y="182"/>
                  </a:lnTo>
                  <a:lnTo>
                    <a:pt x="22" y="180"/>
                  </a:lnTo>
                  <a:lnTo>
                    <a:pt x="18" y="179"/>
                  </a:lnTo>
                  <a:lnTo>
                    <a:pt x="16" y="177"/>
                  </a:lnTo>
                  <a:lnTo>
                    <a:pt x="14" y="176"/>
                  </a:lnTo>
                  <a:lnTo>
                    <a:pt x="9" y="174"/>
                  </a:lnTo>
                  <a:lnTo>
                    <a:pt x="6" y="169"/>
                  </a:lnTo>
                  <a:lnTo>
                    <a:pt x="5" y="168"/>
                  </a:lnTo>
                  <a:lnTo>
                    <a:pt x="1" y="167"/>
                  </a:lnTo>
                  <a:lnTo>
                    <a:pt x="1" y="165"/>
                  </a:lnTo>
                  <a:lnTo>
                    <a:pt x="3" y="163"/>
                  </a:lnTo>
                  <a:lnTo>
                    <a:pt x="5" y="159"/>
                  </a:lnTo>
                  <a:lnTo>
                    <a:pt x="4" y="158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3"/>
                  </a:lnTo>
                  <a:lnTo>
                    <a:pt x="4" y="150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3" y="142"/>
                  </a:lnTo>
                  <a:lnTo>
                    <a:pt x="5" y="141"/>
                  </a:lnTo>
                  <a:lnTo>
                    <a:pt x="5" y="139"/>
                  </a:lnTo>
                  <a:lnTo>
                    <a:pt x="6" y="138"/>
                  </a:lnTo>
                  <a:lnTo>
                    <a:pt x="8" y="137"/>
                  </a:lnTo>
                  <a:lnTo>
                    <a:pt x="9" y="137"/>
                  </a:lnTo>
                  <a:lnTo>
                    <a:pt x="8" y="136"/>
                  </a:lnTo>
                  <a:lnTo>
                    <a:pt x="6" y="135"/>
                  </a:lnTo>
                  <a:lnTo>
                    <a:pt x="6" y="133"/>
                  </a:lnTo>
                  <a:lnTo>
                    <a:pt x="6" y="131"/>
                  </a:lnTo>
                  <a:lnTo>
                    <a:pt x="7" y="130"/>
                  </a:lnTo>
                  <a:lnTo>
                    <a:pt x="8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4" y="127"/>
                  </a:lnTo>
                  <a:lnTo>
                    <a:pt x="16" y="127"/>
                  </a:lnTo>
                  <a:lnTo>
                    <a:pt x="18" y="128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6" y="126"/>
                  </a:lnTo>
                  <a:lnTo>
                    <a:pt x="16" y="124"/>
                  </a:lnTo>
                  <a:lnTo>
                    <a:pt x="17" y="123"/>
                  </a:lnTo>
                  <a:lnTo>
                    <a:pt x="18" y="121"/>
                  </a:lnTo>
                  <a:lnTo>
                    <a:pt x="20" y="120"/>
                  </a:lnTo>
                  <a:lnTo>
                    <a:pt x="21" y="119"/>
                  </a:lnTo>
                  <a:lnTo>
                    <a:pt x="23" y="117"/>
                  </a:lnTo>
                  <a:lnTo>
                    <a:pt x="25" y="113"/>
                  </a:lnTo>
                  <a:lnTo>
                    <a:pt x="23" y="106"/>
                  </a:lnTo>
                  <a:lnTo>
                    <a:pt x="21" y="105"/>
                  </a:lnTo>
                  <a:lnTo>
                    <a:pt x="18" y="103"/>
                  </a:lnTo>
                  <a:lnTo>
                    <a:pt x="17" y="103"/>
                  </a:lnTo>
                  <a:lnTo>
                    <a:pt x="17" y="103"/>
                  </a:lnTo>
                  <a:lnTo>
                    <a:pt x="19" y="101"/>
                  </a:lnTo>
                  <a:lnTo>
                    <a:pt x="20" y="99"/>
                  </a:lnTo>
                  <a:lnTo>
                    <a:pt x="19" y="97"/>
                  </a:lnTo>
                  <a:lnTo>
                    <a:pt x="16" y="97"/>
                  </a:lnTo>
                  <a:lnTo>
                    <a:pt x="16" y="98"/>
                  </a:lnTo>
                  <a:lnTo>
                    <a:pt x="12" y="98"/>
                  </a:lnTo>
                  <a:lnTo>
                    <a:pt x="7" y="98"/>
                  </a:lnTo>
                  <a:lnTo>
                    <a:pt x="5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6" y="76"/>
                  </a:lnTo>
                  <a:lnTo>
                    <a:pt x="5" y="74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0" y="64"/>
                  </a:lnTo>
                  <a:lnTo>
                    <a:pt x="3" y="54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4" y="50"/>
                  </a:lnTo>
                  <a:lnTo>
                    <a:pt x="15" y="49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7" y="39"/>
                  </a:lnTo>
                  <a:lnTo>
                    <a:pt x="27" y="38"/>
                  </a:lnTo>
                  <a:lnTo>
                    <a:pt x="23" y="31"/>
                  </a:lnTo>
                  <a:lnTo>
                    <a:pt x="24" y="29"/>
                  </a:lnTo>
                  <a:lnTo>
                    <a:pt x="25" y="22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31" y="18"/>
                  </a:lnTo>
                  <a:lnTo>
                    <a:pt x="35" y="20"/>
                  </a:lnTo>
                  <a:lnTo>
                    <a:pt x="37" y="22"/>
                  </a:lnTo>
                  <a:lnTo>
                    <a:pt x="39" y="24"/>
                  </a:lnTo>
                  <a:lnTo>
                    <a:pt x="43" y="23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3" y="23"/>
                  </a:lnTo>
                  <a:lnTo>
                    <a:pt x="59" y="20"/>
                  </a:lnTo>
                  <a:lnTo>
                    <a:pt x="63" y="20"/>
                  </a:lnTo>
                  <a:lnTo>
                    <a:pt x="65" y="18"/>
                  </a:lnTo>
                  <a:lnTo>
                    <a:pt x="74" y="14"/>
                  </a:lnTo>
                  <a:lnTo>
                    <a:pt x="77" y="15"/>
                  </a:lnTo>
                  <a:lnTo>
                    <a:pt x="80" y="16"/>
                  </a:lnTo>
                  <a:lnTo>
                    <a:pt x="81" y="16"/>
                  </a:lnTo>
                  <a:lnTo>
                    <a:pt x="85" y="18"/>
                  </a:lnTo>
                  <a:lnTo>
                    <a:pt x="89" y="22"/>
                  </a:lnTo>
                  <a:lnTo>
                    <a:pt x="91" y="22"/>
                  </a:lnTo>
                  <a:lnTo>
                    <a:pt x="95" y="22"/>
                  </a:lnTo>
                  <a:lnTo>
                    <a:pt x="101" y="23"/>
                  </a:lnTo>
                  <a:lnTo>
                    <a:pt x="109" y="23"/>
                  </a:lnTo>
                  <a:lnTo>
                    <a:pt x="113" y="22"/>
                  </a:lnTo>
                  <a:lnTo>
                    <a:pt x="119" y="20"/>
                  </a:lnTo>
                  <a:lnTo>
                    <a:pt x="129" y="17"/>
                  </a:lnTo>
                  <a:lnTo>
                    <a:pt x="142" y="11"/>
                  </a:lnTo>
                  <a:lnTo>
                    <a:pt x="149" y="7"/>
                  </a:lnTo>
                  <a:lnTo>
                    <a:pt x="153" y="7"/>
                  </a:lnTo>
                  <a:lnTo>
                    <a:pt x="157" y="7"/>
                  </a:lnTo>
                  <a:lnTo>
                    <a:pt x="162" y="7"/>
                  </a:lnTo>
                  <a:lnTo>
                    <a:pt x="166" y="8"/>
                  </a:lnTo>
                  <a:lnTo>
                    <a:pt x="169" y="8"/>
                  </a:lnTo>
                  <a:lnTo>
                    <a:pt x="174" y="7"/>
                  </a:lnTo>
                  <a:lnTo>
                    <a:pt x="181" y="6"/>
                  </a:lnTo>
                  <a:lnTo>
                    <a:pt x="185" y="5"/>
                  </a:lnTo>
                  <a:lnTo>
                    <a:pt x="190" y="3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98" y="2"/>
                  </a:lnTo>
                  <a:lnTo>
                    <a:pt x="200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5" name="Freeform 708">
              <a:extLst>
                <a:ext uri="{FF2B5EF4-FFF2-40B4-BE49-F238E27FC236}">
                  <a16:creationId xmlns:a16="http://schemas.microsoft.com/office/drawing/2014/main" id="{B19EC5BF-915A-4F22-B18F-5A37B39C8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73" y="9061574"/>
              <a:ext cx="313224" cy="571500"/>
            </a:xfrm>
            <a:custGeom>
              <a:avLst/>
              <a:gdLst>
                <a:gd name="T0" fmla="*/ 50 w 251"/>
                <a:gd name="T1" fmla="*/ 399 h 458"/>
                <a:gd name="T2" fmla="*/ 31 w 251"/>
                <a:gd name="T3" fmla="*/ 390 h 458"/>
                <a:gd name="T4" fmla="*/ 31 w 251"/>
                <a:gd name="T5" fmla="*/ 389 h 458"/>
                <a:gd name="T6" fmla="*/ 81 w 251"/>
                <a:gd name="T7" fmla="*/ 341 h 458"/>
                <a:gd name="T8" fmla="*/ 79 w 251"/>
                <a:gd name="T9" fmla="*/ 331 h 458"/>
                <a:gd name="T10" fmla="*/ 153 w 251"/>
                <a:gd name="T11" fmla="*/ 264 h 458"/>
                <a:gd name="T12" fmla="*/ 153 w 251"/>
                <a:gd name="T13" fmla="*/ 264 h 458"/>
                <a:gd name="T14" fmla="*/ 94 w 251"/>
                <a:gd name="T15" fmla="*/ 8 h 458"/>
                <a:gd name="T16" fmla="*/ 102 w 251"/>
                <a:gd name="T17" fmla="*/ 29 h 458"/>
                <a:gd name="T18" fmla="*/ 118 w 251"/>
                <a:gd name="T19" fmla="*/ 43 h 458"/>
                <a:gd name="T20" fmla="*/ 114 w 251"/>
                <a:gd name="T21" fmla="*/ 70 h 458"/>
                <a:gd name="T22" fmla="*/ 122 w 251"/>
                <a:gd name="T23" fmla="*/ 86 h 458"/>
                <a:gd name="T24" fmla="*/ 143 w 251"/>
                <a:gd name="T25" fmla="*/ 70 h 458"/>
                <a:gd name="T26" fmla="*/ 160 w 251"/>
                <a:gd name="T27" fmla="*/ 82 h 458"/>
                <a:gd name="T28" fmla="*/ 178 w 251"/>
                <a:gd name="T29" fmla="*/ 68 h 458"/>
                <a:gd name="T30" fmla="*/ 199 w 251"/>
                <a:gd name="T31" fmla="*/ 67 h 458"/>
                <a:gd name="T32" fmla="*/ 223 w 251"/>
                <a:gd name="T33" fmla="*/ 112 h 458"/>
                <a:gd name="T34" fmla="*/ 242 w 251"/>
                <a:gd name="T35" fmla="*/ 143 h 458"/>
                <a:gd name="T36" fmla="*/ 246 w 251"/>
                <a:gd name="T37" fmla="*/ 161 h 458"/>
                <a:gd name="T38" fmla="*/ 241 w 251"/>
                <a:gd name="T39" fmla="*/ 189 h 458"/>
                <a:gd name="T40" fmla="*/ 227 w 251"/>
                <a:gd name="T41" fmla="*/ 189 h 458"/>
                <a:gd name="T42" fmla="*/ 188 w 251"/>
                <a:gd name="T43" fmla="*/ 189 h 458"/>
                <a:gd name="T44" fmla="*/ 159 w 251"/>
                <a:gd name="T45" fmla="*/ 211 h 458"/>
                <a:gd name="T46" fmla="*/ 154 w 251"/>
                <a:gd name="T47" fmla="*/ 232 h 458"/>
                <a:gd name="T48" fmla="*/ 168 w 251"/>
                <a:gd name="T49" fmla="*/ 273 h 458"/>
                <a:gd name="T50" fmla="*/ 151 w 251"/>
                <a:gd name="T51" fmla="*/ 256 h 458"/>
                <a:gd name="T52" fmla="*/ 123 w 251"/>
                <a:gd name="T53" fmla="*/ 244 h 458"/>
                <a:gd name="T54" fmla="*/ 108 w 251"/>
                <a:gd name="T55" fmla="*/ 219 h 458"/>
                <a:gd name="T56" fmla="*/ 82 w 251"/>
                <a:gd name="T57" fmla="*/ 232 h 458"/>
                <a:gd name="T58" fmla="*/ 66 w 251"/>
                <a:gd name="T59" fmla="*/ 288 h 458"/>
                <a:gd name="T60" fmla="*/ 55 w 251"/>
                <a:gd name="T61" fmla="*/ 336 h 458"/>
                <a:gd name="T62" fmla="*/ 78 w 251"/>
                <a:gd name="T63" fmla="*/ 365 h 458"/>
                <a:gd name="T64" fmla="*/ 95 w 251"/>
                <a:gd name="T65" fmla="*/ 405 h 458"/>
                <a:gd name="T66" fmla="*/ 88 w 251"/>
                <a:gd name="T67" fmla="*/ 392 h 458"/>
                <a:gd name="T68" fmla="*/ 110 w 251"/>
                <a:gd name="T69" fmla="*/ 420 h 458"/>
                <a:gd name="T70" fmla="*/ 138 w 251"/>
                <a:gd name="T71" fmla="*/ 446 h 458"/>
                <a:gd name="T72" fmla="*/ 122 w 251"/>
                <a:gd name="T73" fmla="*/ 451 h 458"/>
                <a:gd name="T74" fmla="*/ 112 w 251"/>
                <a:gd name="T75" fmla="*/ 447 h 458"/>
                <a:gd name="T76" fmla="*/ 101 w 251"/>
                <a:gd name="T77" fmla="*/ 431 h 458"/>
                <a:gd name="T78" fmla="*/ 75 w 251"/>
                <a:gd name="T79" fmla="*/ 423 h 458"/>
                <a:gd name="T80" fmla="*/ 58 w 251"/>
                <a:gd name="T81" fmla="*/ 399 h 458"/>
                <a:gd name="T82" fmla="*/ 39 w 251"/>
                <a:gd name="T83" fmla="*/ 376 h 458"/>
                <a:gd name="T84" fmla="*/ 29 w 251"/>
                <a:gd name="T85" fmla="*/ 356 h 458"/>
                <a:gd name="T86" fmla="*/ 42 w 251"/>
                <a:gd name="T87" fmla="*/ 305 h 458"/>
                <a:gd name="T88" fmla="*/ 67 w 251"/>
                <a:gd name="T89" fmla="*/ 273 h 458"/>
                <a:gd name="T90" fmla="*/ 58 w 251"/>
                <a:gd name="T91" fmla="*/ 243 h 458"/>
                <a:gd name="T92" fmla="*/ 53 w 251"/>
                <a:gd name="T93" fmla="*/ 211 h 458"/>
                <a:gd name="T94" fmla="*/ 25 w 251"/>
                <a:gd name="T95" fmla="*/ 171 h 458"/>
                <a:gd name="T96" fmla="*/ 36 w 251"/>
                <a:gd name="T97" fmla="*/ 153 h 458"/>
                <a:gd name="T98" fmla="*/ 40 w 251"/>
                <a:gd name="T99" fmla="*/ 130 h 458"/>
                <a:gd name="T100" fmla="*/ 21 w 251"/>
                <a:gd name="T101" fmla="*/ 96 h 458"/>
                <a:gd name="T102" fmla="*/ 8 w 251"/>
                <a:gd name="T103" fmla="*/ 68 h 458"/>
                <a:gd name="T104" fmla="*/ 9 w 251"/>
                <a:gd name="T105" fmla="*/ 59 h 458"/>
                <a:gd name="T106" fmla="*/ 19 w 251"/>
                <a:gd name="T107" fmla="*/ 24 h 458"/>
                <a:gd name="T108" fmla="*/ 44 w 251"/>
                <a:gd name="T109" fmla="*/ 21 h 458"/>
                <a:gd name="T110" fmla="*/ 58 w 251"/>
                <a:gd name="T111" fmla="*/ 11 h 458"/>
                <a:gd name="T112" fmla="*/ 69 w 251"/>
                <a:gd name="T113" fmla="*/ 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1" h="458">
                  <a:moveTo>
                    <a:pt x="69" y="430"/>
                  </a:moveTo>
                  <a:lnTo>
                    <a:pt x="69" y="430"/>
                  </a:lnTo>
                  <a:lnTo>
                    <a:pt x="67" y="428"/>
                  </a:lnTo>
                  <a:lnTo>
                    <a:pt x="69" y="424"/>
                  </a:lnTo>
                  <a:lnTo>
                    <a:pt x="70" y="428"/>
                  </a:lnTo>
                  <a:lnTo>
                    <a:pt x="69" y="430"/>
                  </a:lnTo>
                  <a:close/>
                  <a:moveTo>
                    <a:pt x="51" y="398"/>
                  </a:moveTo>
                  <a:lnTo>
                    <a:pt x="53" y="401"/>
                  </a:lnTo>
                  <a:lnTo>
                    <a:pt x="51" y="401"/>
                  </a:lnTo>
                  <a:lnTo>
                    <a:pt x="50" y="399"/>
                  </a:lnTo>
                  <a:lnTo>
                    <a:pt x="50" y="396"/>
                  </a:lnTo>
                  <a:lnTo>
                    <a:pt x="51" y="396"/>
                  </a:lnTo>
                  <a:lnTo>
                    <a:pt x="51" y="398"/>
                  </a:lnTo>
                  <a:close/>
                  <a:moveTo>
                    <a:pt x="37" y="388"/>
                  </a:moveTo>
                  <a:lnTo>
                    <a:pt x="37" y="388"/>
                  </a:lnTo>
                  <a:lnTo>
                    <a:pt x="35" y="382"/>
                  </a:lnTo>
                  <a:lnTo>
                    <a:pt x="38" y="384"/>
                  </a:lnTo>
                  <a:lnTo>
                    <a:pt x="37" y="388"/>
                  </a:lnTo>
                  <a:close/>
                  <a:moveTo>
                    <a:pt x="31" y="389"/>
                  </a:moveTo>
                  <a:lnTo>
                    <a:pt x="31" y="390"/>
                  </a:lnTo>
                  <a:lnTo>
                    <a:pt x="30" y="390"/>
                  </a:lnTo>
                  <a:lnTo>
                    <a:pt x="29" y="392"/>
                  </a:lnTo>
                  <a:lnTo>
                    <a:pt x="28" y="392"/>
                  </a:lnTo>
                  <a:lnTo>
                    <a:pt x="27" y="388"/>
                  </a:lnTo>
                  <a:lnTo>
                    <a:pt x="28" y="381"/>
                  </a:lnTo>
                  <a:lnTo>
                    <a:pt x="29" y="380"/>
                  </a:lnTo>
                  <a:lnTo>
                    <a:pt x="29" y="382"/>
                  </a:lnTo>
                  <a:lnTo>
                    <a:pt x="33" y="383"/>
                  </a:lnTo>
                  <a:lnTo>
                    <a:pt x="31" y="386"/>
                  </a:lnTo>
                  <a:lnTo>
                    <a:pt x="31" y="389"/>
                  </a:lnTo>
                  <a:close/>
                  <a:moveTo>
                    <a:pt x="28" y="354"/>
                  </a:moveTo>
                  <a:lnTo>
                    <a:pt x="27" y="354"/>
                  </a:lnTo>
                  <a:lnTo>
                    <a:pt x="27" y="352"/>
                  </a:lnTo>
                  <a:lnTo>
                    <a:pt x="28" y="351"/>
                  </a:lnTo>
                  <a:lnTo>
                    <a:pt x="28" y="351"/>
                  </a:lnTo>
                  <a:lnTo>
                    <a:pt x="29" y="353"/>
                  </a:lnTo>
                  <a:lnTo>
                    <a:pt x="28" y="354"/>
                  </a:lnTo>
                  <a:close/>
                  <a:moveTo>
                    <a:pt x="81" y="337"/>
                  </a:moveTo>
                  <a:lnTo>
                    <a:pt x="82" y="339"/>
                  </a:lnTo>
                  <a:lnTo>
                    <a:pt x="81" y="341"/>
                  </a:lnTo>
                  <a:lnTo>
                    <a:pt x="78" y="342"/>
                  </a:lnTo>
                  <a:lnTo>
                    <a:pt x="77" y="340"/>
                  </a:lnTo>
                  <a:lnTo>
                    <a:pt x="78" y="338"/>
                  </a:lnTo>
                  <a:lnTo>
                    <a:pt x="78" y="337"/>
                  </a:lnTo>
                  <a:lnTo>
                    <a:pt x="81" y="337"/>
                  </a:lnTo>
                  <a:close/>
                  <a:moveTo>
                    <a:pt x="82" y="333"/>
                  </a:moveTo>
                  <a:lnTo>
                    <a:pt x="81" y="334"/>
                  </a:lnTo>
                  <a:lnTo>
                    <a:pt x="80" y="333"/>
                  </a:lnTo>
                  <a:lnTo>
                    <a:pt x="80" y="332"/>
                  </a:lnTo>
                  <a:lnTo>
                    <a:pt x="79" y="331"/>
                  </a:lnTo>
                  <a:lnTo>
                    <a:pt x="81" y="331"/>
                  </a:lnTo>
                  <a:lnTo>
                    <a:pt x="81" y="332"/>
                  </a:lnTo>
                  <a:lnTo>
                    <a:pt x="82" y="333"/>
                  </a:lnTo>
                  <a:close/>
                  <a:moveTo>
                    <a:pt x="159" y="274"/>
                  </a:moveTo>
                  <a:lnTo>
                    <a:pt x="158" y="277"/>
                  </a:lnTo>
                  <a:lnTo>
                    <a:pt x="156" y="275"/>
                  </a:lnTo>
                  <a:lnTo>
                    <a:pt x="157" y="274"/>
                  </a:lnTo>
                  <a:lnTo>
                    <a:pt x="157" y="273"/>
                  </a:lnTo>
                  <a:lnTo>
                    <a:pt x="159" y="274"/>
                  </a:lnTo>
                  <a:close/>
                  <a:moveTo>
                    <a:pt x="153" y="264"/>
                  </a:moveTo>
                  <a:lnTo>
                    <a:pt x="153" y="264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49" y="264"/>
                  </a:lnTo>
                  <a:lnTo>
                    <a:pt x="148" y="260"/>
                  </a:lnTo>
                  <a:lnTo>
                    <a:pt x="148" y="259"/>
                  </a:lnTo>
                  <a:lnTo>
                    <a:pt x="149" y="259"/>
                  </a:lnTo>
                  <a:lnTo>
                    <a:pt x="151" y="262"/>
                  </a:lnTo>
                  <a:lnTo>
                    <a:pt x="153" y="263"/>
                  </a:lnTo>
                  <a:lnTo>
                    <a:pt x="153" y="264"/>
                  </a:lnTo>
                  <a:close/>
                  <a:moveTo>
                    <a:pt x="83" y="3"/>
                  </a:moveTo>
                  <a:lnTo>
                    <a:pt x="83" y="5"/>
                  </a:lnTo>
                  <a:lnTo>
                    <a:pt x="84" y="6"/>
                  </a:lnTo>
                  <a:lnTo>
                    <a:pt x="85" y="5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1" y="3"/>
                  </a:lnTo>
                  <a:lnTo>
                    <a:pt x="92" y="6"/>
                  </a:lnTo>
                  <a:lnTo>
                    <a:pt x="94" y="8"/>
                  </a:lnTo>
                  <a:lnTo>
                    <a:pt x="96" y="8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5" y="14"/>
                  </a:lnTo>
                  <a:lnTo>
                    <a:pt x="94" y="17"/>
                  </a:lnTo>
                  <a:lnTo>
                    <a:pt x="92" y="21"/>
                  </a:lnTo>
                  <a:lnTo>
                    <a:pt x="92" y="25"/>
                  </a:lnTo>
                  <a:lnTo>
                    <a:pt x="95" y="28"/>
                  </a:lnTo>
                  <a:lnTo>
                    <a:pt x="99" y="30"/>
                  </a:lnTo>
                  <a:lnTo>
                    <a:pt x="102" y="29"/>
                  </a:lnTo>
                  <a:lnTo>
                    <a:pt x="104" y="28"/>
                  </a:lnTo>
                  <a:lnTo>
                    <a:pt x="105" y="27"/>
                  </a:lnTo>
                  <a:lnTo>
                    <a:pt x="107" y="26"/>
                  </a:lnTo>
                  <a:lnTo>
                    <a:pt x="109" y="26"/>
                  </a:lnTo>
                  <a:lnTo>
                    <a:pt x="114" y="27"/>
                  </a:lnTo>
                  <a:lnTo>
                    <a:pt x="116" y="28"/>
                  </a:lnTo>
                  <a:lnTo>
                    <a:pt x="116" y="30"/>
                  </a:lnTo>
                  <a:lnTo>
                    <a:pt x="116" y="34"/>
                  </a:lnTo>
                  <a:lnTo>
                    <a:pt x="116" y="39"/>
                  </a:lnTo>
                  <a:lnTo>
                    <a:pt x="118" y="43"/>
                  </a:lnTo>
                  <a:lnTo>
                    <a:pt x="118" y="46"/>
                  </a:lnTo>
                  <a:lnTo>
                    <a:pt x="116" y="52"/>
                  </a:lnTo>
                  <a:lnTo>
                    <a:pt x="114" y="57"/>
                  </a:lnTo>
                  <a:lnTo>
                    <a:pt x="113" y="60"/>
                  </a:lnTo>
                  <a:lnTo>
                    <a:pt x="112" y="62"/>
                  </a:lnTo>
                  <a:lnTo>
                    <a:pt x="112" y="63"/>
                  </a:lnTo>
                  <a:lnTo>
                    <a:pt x="112" y="64"/>
                  </a:lnTo>
                  <a:lnTo>
                    <a:pt x="113" y="66"/>
                  </a:lnTo>
                  <a:lnTo>
                    <a:pt x="114" y="68"/>
                  </a:lnTo>
                  <a:lnTo>
                    <a:pt x="114" y="70"/>
                  </a:lnTo>
                  <a:lnTo>
                    <a:pt x="114" y="72"/>
                  </a:lnTo>
                  <a:lnTo>
                    <a:pt x="113" y="76"/>
                  </a:lnTo>
                  <a:lnTo>
                    <a:pt x="109" y="84"/>
                  </a:lnTo>
                  <a:lnTo>
                    <a:pt x="107" y="90"/>
                  </a:lnTo>
                  <a:lnTo>
                    <a:pt x="108" y="91"/>
                  </a:lnTo>
                  <a:lnTo>
                    <a:pt x="112" y="93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9" y="89"/>
                  </a:lnTo>
                  <a:lnTo>
                    <a:pt x="122" y="86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30" y="80"/>
                  </a:lnTo>
                  <a:lnTo>
                    <a:pt x="132" y="79"/>
                  </a:lnTo>
                  <a:lnTo>
                    <a:pt x="133" y="76"/>
                  </a:lnTo>
                  <a:lnTo>
                    <a:pt x="135" y="75"/>
                  </a:lnTo>
                  <a:lnTo>
                    <a:pt x="136" y="75"/>
                  </a:lnTo>
                  <a:lnTo>
                    <a:pt x="138" y="74"/>
                  </a:lnTo>
                  <a:lnTo>
                    <a:pt x="141" y="71"/>
                  </a:lnTo>
                  <a:lnTo>
                    <a:pt x="143" y="70"/>
                  </a:lnTo>
                  <a:lnTo>
                    <a:pt x="144" y="71"/>
                  </a:lnTo>
                  <a:lnTo>
                    <a:pt x="147" y="72"/>
                  </a:lnTo>
                  <a:lnTo>
                    <a:pt x="151" y="75"/>
                  </a:lnTo>
                  <a:lnTo>
                    <a:pt x="154" y="77"/>
                  </a:lnTo>
                  <a:lnTo>
                    <a:pt x="157" y="78"/>
                  </a:lnTo>
                  <a:lnTo>
                    <a:pt x="158" y="79"/>
                  </a:lnTo>
                  <a:lnTo>
                    <a:pt x="158" y="81"/>
                  </a:lnTo>
                  <a:lnTo>
                    <a:pt x="159" y="82"/>
                  </a:lnTo>
                  <a:lnTo>
                    <a:pt x="160" y="83"/>
                  </a:lnTo>
                  <a:lnTo>
                    <a:pt x="160" y="82"/>
                  </a:lnTo>
                  <a:lnTo>
                    <a:pt x="160" y="82"/>
                  </a:lnTo>
                  <a:lnTo>
                    <a:pt x="162" y="80"/>
                  </a:lnTo>
                  <a:lnTo>
                    <a:pt x="165" y="79"/>
                  </a:lnTo>
                  <a:lnTo>
                    <a:pt x="167" y="77"/>
                  </a:lnTo>
                  <a:lnTo>
                    <a:pt x="170" y="77"/>
                  </a:lnTo>
                  <a:lnTo>
                    <a:pt x="172" y="76"/>
                  </a:lnTo>
                  <a:lnTo>
                    <a:pt x="173" y="72"/>
                  </a:lnTo>
                  <a:lnTo>
                    <a:pt x="175" y="70"/>
                  </a:lnTo>
                  <a:lnTo>
                    <a:pt x="176" y="69"/>
                  </a:lnTo>
                  <a:lnTo>
                    <a:pt x="178" y="68"/>
                  </a:lnTo>
                  <a:lnTo>
                    <a:pt x="179" y="67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9" y="64"/>
                  </a:lnTo>
                  <a:lnTo>
                    <a:pt x="181" y="63"/>
                  </a:lnTo>
                  <a:lnTo>
                    <a:pt x="185" y="64"/>
                  </a:lnTo>
                  <a:lnTo>
                    <a:pt x="189" y="65"/>
                  </a:lnTo>
                  <a:lnTo>
                    <a:pt x="194" y="67"/>
                  </a:lnTo>
                  <a:lnTo>
                    <a:pt x="197" y="68"/>
                  </a:lnTo>
                  <a:lnTo>
                    <a:pt x="199" y="67"/>
                  </a:lnTo>
                  <a:lnTo>
                    <a:pt x="202" y="70"/>
                  </a:lnTo>
                  <a:lnTo>
                    <a:pt x="206" y="77"/>
                  </a:lnTo>
                  <a:lnTo>
                    <a:pt x="210" y="83"/>
                  </a:lnTo>
                  <a:lnTo>
                    <a:pt x="214" y="86"/>
                  </a:lnTo>
                  <a:lnTo>
                    <a:pt x="217" y="89"/>
                  </a:lnTo>
                  <a:lnTo>
                    <a:pt x="220" y="91"/>
                  </a:lnTo>
                  <a:lnTo>
                    <a:pt x="223" y="94"/>
                  </a:lnTo>
                  <a:lnTo>
                    <a:pt x="225" y="99"/>
                  </a:lnTo>
                  <a:lnTo>
                    <a:pt x="223" y="106"/>
                  </a:lnTo>
                  <a:lnTo>
                    <a:pt x="223" y="112"/>
                  </a:lnTo>
                  <a:lnTo>
                    <a:pt x="223" y="119"/>
                  </a:lnTo>
                  <a:lnTo>
                    <a:pt x="225" y="125"/>
                  </a:lnTo>
                  <a:lnTo>
                    <a:pt x="229" y="129"/>
                  </a:lnTo>
                  <a:lnTo>
                    <a:pt x="231" y="132"/>
                  </a:lnTo>
                  <a:lnTo>
                    <a:pt x="232" y="135"/>
                  </a:lnTo>
                  <a:lnTo>
                    <a:pt x="235" y="137"/>
                  </a:lnTo>
                  <a:lnTo>
                    <a:pt x="240" y="138"/>
                  </a:lnTo>
                  <a:lnTo>
                    <a:pt x="243" y="140"/>
                  </a:lnTo>
                  <a:lnTo>
                    <a:pt x="242" y="142"/>
                  </a:lnTo>
                  <a:lnTo>
                    <a:pt x="242" y="143"/>
                  </a:lnTo>
                  <a:lnTo>
                    <a:pt x="243" y="145"/>
                  </a:lnTo>
                  <a:lnTo>
                    <a:pt x="245" y="147"/>
                  </a:lnTo>
                  <a:lnTo>
                    <a:pt x="248" y="148"/>
                  </a:lnTo>
                  <a:lnTo>
                    <a:pt x="250" y="149"/>
                  </a:lnTo>
                  <a:lnTo>
                    <a:pt x="250" y="150"/>
                  </a:lnTo>
                  <a:lnTo>
                    <a:pt x="250" y="153"/>
                  </a:lnTo>
                  <a:lnTo>
                    <a:pt x="249" y="156"/>
                  </a:lnTo>
                  <a:lnTo>
                    <a:pt x="248" y="158"/>
                  </a:lnTo>
                  <a:lnTo>
                    <a:pt x="246" y="159"/>
                  </a:lnTo>
                  <a:lnTo>
                    <a:pt x="246" y="161"/>
                  </a:lnTo>
                  <a:lnTo>
                    <a:pt x="245" y="163"/>
                  </a:lnTo>
                  <a:lnTo>
                    <a:pt x="245" y="167"/>
                  </a:lnTo>
                  <a:lnTo>
                    <a:pt x="247" y="170"/>
                  </a:lnTo>
                  <a:lnTo>
                    <a:pt x="247" y="173"/>
                  </a:lnTo>
                  <a:lnTo>
                    <a:pt x="247" y="176"/>
                  </a:lnTo>
                  <a:lnTo>
                    <a:pt x="246" y="181"/>
                  </a:lnTo>
                  <a:lnTo>
                    <a:pt x="245" y="184"/>
                  </a:lnTo>
                  <a:lnTo>
                    <a:pt x="245" y="186"/>
                  </a:lnTo>
                  <a:lnTo>
                    <a:pt x="244" y="187"/>
                  </a:lnTo>
                  <a:lnTo>
                    <a:pt x="241" y="189"/>
                  </a:lnTo>
                  <a:lnTo>
                    <a:pt x="238" y="190"/>
                  </a:lnTo>
                  <a:lnTo>
                    <a:pt x="236" y="191"/>
                  </a:lnTo>
                  <a:lnTo>
                    <a:pt x="235" y="191"/>
                  </a:lnTo>
                  <a:lnTo>
                    <a:pt x="234" y="193"/>
                  </a:lnTo>
                  <a:lnTo>
                    <a:pt x="233" y="195"/>
                  </a:lnTo>
                  <a:lnTo>
                    <a:pt x="232" y="195"/>
                  </a:lnTo>
                  <a:lnTo>
                    <a:pt x="231" y="194"/>
                  </a:lnTo>
                  <a:lnTo>
                    <a:pt x="230" y="193"/>
                  </a:lnTo>
                  <a:lnTo>
                    <a:pt x="229" y="190"/>
                  </a:lnTo>
                  <a:lnTo>
                    <a:pt x="227" y="189"/>
                  </a:lnTo>
                  <a:lnTo>
                    <a:pt x="224" y="189"/>
                  </a:lnTo>
                  <a:lnTo>
                    <a:pt x="218" y="190"/>
                  </a:lnTo>
                  <a:lnTo>
                    <a:pt x="213" y="190"/>
                  </a:lnTo>
                  <a:lnTo>
                    <a:pt x="207" y="189"/>
                  </a:lnTo>
                  <a:lnTo>
                    <a:pt x="202" y="190"/>
                  </a:lnTo>
                  <a:lnTo>
                    <a:pt x="200" y="190"/>
                  </a:lnTo>
                  <a:lnTo>
                    <a:pt x="197" y="190"/>
                  </a:lnTo>
                  <a:lnTo>
                    <a:pt x="195" y="190"/>
                  </a:lnTo>
                  <a:lnTo>
                    <a:pt x="193" y="190"/>
                  </a:lnTo>
                  <a:lnTo>
                    <a:pt x="188" y="189"/>
                  </a:lnTo>
                  <a:lnTo>
                    <a:pt x="187" y="189"/>
                  </a:lnTo>
                  <a:lnTo>
                    <a:pt x="183" y="190"/>
                  </a:lnTo>
                  <a:lnTo>
                    <a:pt x="180" y="191"/>
                  </a:lnTo>
                  <a:lnTo>
                    <a:pt x="176" y="192"/>
                  </a:lnTo>
                  <a:lnTo>
                    <a:pt x="171" y="194"/>
                  </a:lnTo>
                  <a:lnTo>
                    <a:pt x="168" y="198"/>
                  </a:lnTo>
                  <a:lnTo>
                    <a:pt x="166" y="200"/>
                  </a:lnTo>
                  <a:lnTo>
                    <a:pt x="165" y="203"/>
                  </a:lnTo>
                  <a:lnTo>
                    <a:pt x="162" y="206"/>
                  </a:lnTo>
                  <a:lnTo>
                    <a:pt x="159" y="211"/>
                  </a:lnTo>
                  <a:lnTo>
                    <a:pt x="157" y="212"/>
                  </a:lnTo>
                  <a:lnTo>
                    <a:pt x="157" y="213"/>
                  </a:lnTo>
                  <a:lnTo>
                    <a:pt x="157" y="214"/>
                  </a:lnTo>
                  <a:lnTo>
                    <a:pt x="153" y="215"/>
                  </a:lnTo>
                  <a:lnTo>
                    <a:pt x="150" y="216"/>
                  </a:lnTo>
                  <a:lnTo>
                    <a:pt x="149" y="216"/>
                  </a:lnTo>
                  <a:lnTo>
                    <a:pt x="150" y="223"/>
                  </a:lnTo>
                  <a:lnTo>
                    <a:pt x="151" y="227"/>
                  </a:lnTo>
                  <a:lnTo>
                    <a:pt x="153" y="230"/>
                  </a:lnTo>
                  <a:lnTo>
                    <a:pt x="154" y="232"/>
                  </a:lnTo>
                  <a:lnTo>
                    <a:pt x="155" y="238"/>
                  </a:lnTo>
                  <a:lnTo>
                    <a:pt x="155" y="243"/>
                  </a:lnTo>
                  <a:lnTo>
                    <a:pt x="159" y="246"/>
                  </a:lnTo>
                  <a:lnTo>
                    <a:pt x="161" y="248"/>
                  </a:lnTo>
                  <a:lnTo>
                    <a:pt x="163" y="250"/>
                  </a:lnTo>
                  <a:lnTo>
                    <a:pt x="162" y="252"/>
                  </a:lnTo>
                  <a:lnTo>
                    <a:pt x="162" y="255"/>
                  </a:lnTo>
                  <a:lnTo>
                    <a:pt x="162" y="261"/>
                  </a:lnTo>
                  <a:lnTo>
                    <a:pt x="168" y="272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66" y="271"/>
                  </a:lnTo>
                  <a:lnTo>
                    <a:pt x="164" y="267"/>
                  </a:lnTo>
                  <a:lnTo>
                    <a:pt x="163" y="263"/>
                  </a:lnTo>
                  <a:lnTo>
                    <a:pt x="160" y="259"/>
                  </a:lnTo>
                  <a:lnTo>
                    <a:pt x="158" y="257"/>
                  </a:lnTo>
                  <a:lnTo>
                    <a:pt x="157" y="258"/>
                  </a:lnTo>
                  <a:lnTo>
                    <a:pt x="156" y="260"/>
                  </a:lnTo>
                  <a:lnTo>
                    <a:pt x="153" y="258"/>
                  </a:lnTo>
                  <a:lnTo>
                    <a:pt x="151" y="256"/>
                  </a:lnTo>
                  <a:lnTo>
                    <a:pt x="148" y="251"/>
                  </a:lnTo>
                  <a:lnTo>
                    <a:pt x="148" y="252"/>
                  </a:lnTo>
                  <a:lnTo>
                    <a:pt x="147" y="253"/>
                  </a:lnTo>
                  <a:lnTo>
                    <a:pt x="144" y="250"/>
                  </a:lnTo>
                  <a:lnTo>
                    <a:pt x="141" y="247"/>
                  </a:lnTo>
                  <a:lnTo>
                    <a:pt x="138" y="246"/>
                  </a:lnTo>
                  <a:lnTo>
                    <a:pt x="137" y="245"/>
                  </a:lnTo>
                  <a:lnTo>
                    <a:pt x="135" y="244"/>
                  </a:lnTo>
                  <a:lnTo>
                    <a:pt x="132" y="242"/>
                  </a:lnTo>
                  <a:lnTo>
                    <a:pt x="123" y="244"/>
                  </a:lnTo>
                  <a:lnTo>
                    <a:pt x="113" y="242"/>
                  </a:lnTo>
                  <a:lnTo>
                    <a:pt x="108" y="244"/>
                  </a:lnTo>
                  <a:lnTo>
                    <a:pt x="107" y="243"/>
                  </a:lnTo>
                  <a:lnTo>
                    <a:pt x="106" y="241"/>
                  </a:lnTo>
                  <a:lnTo>
                    <a:pt x="107" y="238"/>
                  </a:lnTo>
                  <a:lnTo>
                    <a:pt x="107" y="232"/>
                  </a:lnTo>
                  <a:lnTo>
                    <a:pt x="108" y="227"/>
                  </a:lnTo>
                  <a:lnTo>
                    <a:pt x="108" y="223"/>
                  </a:lnTo>
                  <a:lnTo>
                    <a:pt x="108" y="222"/>
                  </a:lnTo>
                  <a:lnTo>
                    <a:pt x="108" y="219"/>
                  </a:lnTo>
                  <a:lnTo>
                    <a:pt x="107" y="219"/>
                  </a:lnTo>
                  <a:lnTo>
                    <a:pt x="99" y="217"/>
                  </a:lnTo>
                  <a:lnTo>
                    <a:pt x="98" y="215"/>
                  </a:lnTo>
                  <a:lnTo>
                    <a:pt x="96" y="217"/>
                  </a:lnTo>
                  <a:lnTo>
                    <a:pt x="87" y="218"/>
                  </a:lnTo>
                  <a:lnTo>
                    <a:pt x="83" y="219"/>
                  </a:lnTo>
                  <a:lnTo>
                    <a:pt x="80" y="222"/>
                  </a:lnTo>
                  <a:lnTo>
                    <a:pt x="79" y="225"/>
                  </a:lnTo>
                  <a:lnTo>
                    <a:pt x="81" y="227"/>
                  </a:lnTo>
                  <a:lnTo>
                    <a:pt x="82" y="232"/>
                  </a:lnTo>
                  <a:lnTo>
                    <a:pt x="79" y="239"/>
                  </a:lnTo>
                  <a:lnTo>
                    <a:pt x="78" y="242"/>
                  </a:lnTo>
                  <a:lnTo>
                    <a:pt x="80" y="252"/>
                  </a:lnTo>
                  <a:lnTo>
                    <a:pt x="79" y="258"/>
                  </a:lnTo>
                  <a:lnTo>
                    <a:pt x="77" y="262"/>
                  </a:lnTo>
                  <a:lnTo>
                    <a:pt x="75" y="265"/>
                  </a:lnTo>
                  <a:lnTo>
                    <a:pt x="74" y="271"/>
                  </a:lnTo>
                  <a:lnTo>
                    <a:pt x="71" y="274"/>
                  </a:lnTo>
                  <a:lnTo>
                    <a:pt x="68" y="280"/>
                  </a:lnTo>
                  <a:lnTo>
                    <a:pt x="66" y="288"/>
                  </a:lnTo>
                  <a:lnTo>
                    <a:pt x="65" y="291"/>
                  </a:lnTo>
                  <a:lnTo>
                    <a:pt x="64" y="297"/>
                  </a:lnTo>
                  <a:lnTo>
                    <a:pt x="58" y="307"/>
                  </a:lnTo>
                  <a:lnTo>
                    <a:pt x="56" y="313"/>
                  </a:lnTo>
                  <a:lnTo>
                    <a:pt x="55" y="315"/>
                  </a:lnTo>
                  <a:lnTo>
                    <a:pt x="55" y="316"/>
                  </a:lnTo>
                  <a:lnTo>
                    <a:pt x="55" y="319"/>
                  </a:lnTo>
                  <a:lnTo>
                    <a:pt x="55" y="327"/>
                  </a:lnTo>
                  <a:lnTo>
                    <a:pt x="54" y="332"/>
                  </a:lnTo>
                  <a:lnTo>
                    <a:pt x="55" y="336"/>
                  </a:lnTo>
                  <a:lnTo>
                    <a:pt x="58" y="342"/>
                  </a:lnTo>
                  <a:lnTo>
                    <a:pt x="58" y="344"/>
                  </a:lnTo>
                  <a:lnTo>
                    <a:pt x="57" y="347"/>
                  </a:lnTo>
                  <a:lnTo>
                    <a:pt x="60" y="348"/>
                  </a:lnTo>
                  <a:lnTo>
                    <a:pt x="61" y="348"/>
                  </a:lnTo>
                  <a:lnTo>
                    <a:pt x="71" y="345"/>
                  </a:lnTo>
                  <a:lnTo>
                    <a:pt x="75" y="347"/>
                  </a:lnTo>
                  <a:lnTo>
                    <a:pt x="76" y="349"/>
                  </a:lnTo>
                  <a:lnTo>
                    <a:pt x="77" y="351"/>
                  </a:lnTo>
                  <a:lnTo>
                    <a:pt x="78" y="365"/>
                  </a:lnTo>
                  <a:lnTo>
                    <a:pt x="79" y="367"/>
                  </a:lnTo>
                  <a:lnTo>
                    <a:pt x="81" y="370"/>
                  </a:lnTo>
                  <a:lnTo>
                    <a:pt x="83" y="372"/>
                  </a:lnTo>
                  <a:lnTo>
                    <a:pt x="84" y="372"/>
                  </a:lnTo>
                  <a:lnTo>
                    <a:pt x="85" y="371"/>
                  </a:lnTo>
                  <a:lnTo>
                    <a:pt x="85" y="370"/>
                  </a:lnTo>
                  <a:lnTo>
                    <a:pt x="86" y="373"/>
                  </a:lnTo>
                  <a:lnTo>
                    <a:pt x="88" y="377"/>
                  </a:lnTo>
                  <a:lnTo>
                    <a:pt x="93" y="402"/>
                  </a:lnTo>
                  <a:lnTo>
                    <a:pt x="95" y="405"/>
                  </a:lnTo>
                  <a:lnTo>
                    <a:pt x="96" y="409"/>
                  </a:lnTo>
                  <a:lnTo>
                    <a:pt x="93" y="407"/>
                  </a:lnTo>
                  <a:lnTo>
                    <a:pt x="92" y="401"/>
                  </a:lnTo>
                  <a:lnTo>
                    <a:pt x="91" y="399"/>
                  </a:lnTo>
                  <a:lnTo>
                    <a:pt x="90" y="399"/>
                  </a:lnTo>
                  <a:lnTo>
                    <a:pt x="88" y="399"/>
                  </a:lnTo>
                  <a:lnTo>
                    <a:pt x="88" y="398"/>
                  </a:lnTo>
                  <a:lnTo>
                    <a:pt x="90" y="396"/>
                  </a:lnTo>
                  <a:lnTo>
                    <a:pt x="90" y="394"/>
                  </a:lnTo>
                  <a:lnTo>
                    <a:pt x="88" y="392"/>
                  </a:lnTo>
                  <a:lnTo>
                    <a:pt x="85" y="394"/>
                  </a:lnTo>
                  <a:lnTo>
                    <a:pt x="85" y="397"/>
                  </a:lnTo>
                  <a:lnTo>
                    <a:pt x="86" y="400"/>
                  </a:lnTo>
                  <a:lnTo>
                    <a:pt x="91" y="407"/>
                  </a:lnTo>
                  <a:lnTo>
                    <a:pt x="92" y="410"/>
                  </a:lnTo>
                  <a:lnTo>
                    <a:pt x="94" y="411"/>
                  </a:lnTo>
                  <a:lnTo>
                    <a:pt x="97" y="410"/>
                  </a:lnTo>
                  <a:lnTo>
                    <a:pt x="101" y="413"/>
                  </a:lnTo>
                  <a:lnTo>
                    <a:pt x="103" y="416"/>
                  </a:lnTo>
                  <a:lnTo>
                    <a:pt x="110" y="420"/>
                  </a:lnTo>
                  <a:lnTo>
                    <a:pt x="114" y="419"/>
                  </a:lnTo>
                  <a:lnTo>
                    <a:pt x="119" y="419"/>
                  </a:lnTo>
                  <a:lnTo>
                    <a:pt x="122" y="419"/>
                  </a:lnTo>
                  <a:lnTo>
                    <a:pt x="125" y="420"/>
                  </a:lnTo>
                  <a:lnTo>
                    <a:pt x="129" y="423"/>
                  </a:lnTo>
                  <a:lnTo>
                    <a:pt x="134" y="431"/>
                  </a:lnTo>
                  <a:lnTo>
                    <a:pt x="143" y="438"/>
                  </a:lnTo>
                  <a:lnTo>
                    <a:pt x="142" y="440"/>
                  </a:lnTo>
                  <a:lnTo>
                    <a:pt x="142" y="443"/>
                  </a:lnTo>
                  <a:lnTo>
                    <a:pt x="138" y="446"/>
                  </a:lnTo>
                  <a:lnTo>
                    <a:pt x="138" y="448"/>
                  </a:lnTo>
                  <a:lnTo>
                    <a:pt x="136" y="451"/>
                  </a:lnTo>
                  <a:lnTo>
                    <a:pt x="133" y="452"/>
                  </a:lnTo>
                  <a:lnTo>
                    <a:pt x="132" y="453"/>
                  </a:lnTo>
                  <a:lnTo>
                    <a:pt x="130" y="452"/>
                  </a:lnTo>
                  <a:lnTo>
                    <a:pt x="129" y="452"/>
                  </a:lnTo>
                  <a:lnTo>
                    <a:pt x="128" y="449"/>
                  </a:lnTo>
                  <a:lnTo>
                    <a:pt x="127" y="448"/>
                  </a:lnTo>
                  <a:lnTo>
                    <a:pt x="127" y="448"/>
                  </a:lnTo>
                  <a:lnTo>
                    <a:pt x="122" y="451"/>
                  </a:lnTo>
                  <a:lnTo>
                    <a:pt x="118" y="452"/>
                  </a:lnTo>
                  <a:lnTo>
                    <a:pt x="117" y="454"/>
                  </a:lnTo>
                  <a:lnTo>
                    <a:pt x="116" y="456"/>
                  </a:lnTo>
                  <a:lnTo>
                    <a:pt x="114" y="457"/>
                  </a:lnTo>
                  <a:lnTo>
                    <a:pt x="113" y="457"/>
                  </a:lnTo>
                  <a:lnTo>
                    <a:pt x="112" y="455"/>
                  </a:lnTo>
                  <a:lnTo>
                    <a:pt x="111" y="454"/>
                  </a:lnTo>
                  <a:lnTo>
                    <a:pt x="109" y="453"/>
                  </a:lnTo>
                  <a:lnTo>
                    <a:pt x="109" y="451"/>
                  </a:lnTo>
                  <a:lnTo>
                    <a:pt x="112" y="447"/>
                  </a:lnTo>
                  <a:lnTo>
                    <a:pt x="113" y="445"/>
                  </a:lnTo>
                  <a:lnTo>
                    <a:pt x="112" y="441"/>
                  </a:lnTo>
                  <a:lnTo>
                    <a:pt x="112" y="438"/>
                  </a:lnTo>
                  <a:lnTo>
                    <a:pt x="111" y="438"/>
                  </a:lnTo>
                  <a:lnTo>
                    <a:pt x="109" y="438"/>
                  </a:lnTo>
                  <a:lnTo>
                    <a:pt x="106" y="438"/>
                  </a:lnTo>
                  <a:lnTo>
                    <a:pt x="104" y="436"/>
                  </a:lnTo>
                  <a:lnTo>
                    <a:pt x="103" y="433"/>
                  </a:lnTo>
                  <a:lnTo>
                    <a:pt x="102" y="432"/>
                  </a:lnTo>
                  <a:lnTo>
                    <a:pt x="101" y="431"/>
                  </a:lnTo>
                  <a:lnTo>
                    <a:pt x="99" y="432"/>
                  </a:lnTo>
                  <a:lnTo>
                    <a:pt x="97" y="431"/>
                  </a:lnTo>
                  <a:lnTo>
                    <a:pt x="90" y="429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4" y="431"/>
                  </a:lnTo>
                  <a:lnTo>
                    <a:pt x="83" y="433"/>
                  </a:lnTo>
                  <a:lnTo>
                    <a:pt x="75" y="423"/>
                  </a:lnTo>
                  <a:lnTo>
                    <a:pt x="70" y="419"/>
                  </a:lnTo>
                  <a:lnTo>
                    <a:pt x="71" y="412"/>
                  </a:lnTo>
                  <a:lnTo>
                    <a:pt x="70" y="411"/>
                  </a:lnTo>
                  <a:lnTo>
                    <a:pt x="67" y="411"/>
                  </a:lnTo>
                  <a:lnTo>
                    <a:pt x="66" y="409"/>
                  </a:lnTo>
                  <a:lnTo>
                    <a:pt x="67" y="405"/>
                  </a:lnTo>
                  <a:lnTo>
                    <a:pt x="66" y="406"/>
                  </a:lnTo>
                  <a:lnTo>
                    <a:pt x="62" y="406"/>
                  </a:lnTo>
                  <a:lnTo>
                    <a:pt x="60" y="405"/>
                  </a:lnTo>
                  <a:lnTo>
                    <a:pt x="58" y="399"/>
                  </a:lnTo>
                  <a:lnTo>
                    <a:pt x="58" y="396"/>
                  </a:lnTo>
                  <a:lnTo>
                    <a:pt x="55" y="394"/>
                  </a:lnTo>
                  <a:lnTo>
                    <a:pt x="51" y="394"/>
                  </a:lnTo>
                  <a:lnTo>
                    <a:pt x="51" y="392"/>
                  </a:lnTo>
                  <a:lnTo>
                    <a:pt x="51" y="389"/>
                  </a:lnTo>
                  <a:lnTo>
                    <a:pt x="49" y="386"/>
                  </a:lnTo>
                  <a:lnTo>
                    <a:pt x="45" y="384"/>
                  </a:lnTo>
                  <a:lnTo>
                    <a:pt x="43" y="384"/>
                  </a:lnTo>
                  <a:lnTo>
                    <a:pt x="40" y="378"/>
                  </a:lnTo>
                  <a:lnTo>
                    <a:pt x="39" y="376"/>
                  </a:lnTo>
                  <a:lnTo>
                    <a:pt x="37" y="375"/>
                  </a:lnTo>
                  <a:lnTo>
                    <a:pt x="34" y="376"/>
                  </a:lnTo>
                  <a:lnTo>
                    <a:pt x="34" y="378"/>
                  </a:lnTo>
                  <a:lnTo>
                    <a:pt x="32" y="380"/>
                  </a:lnTo>
                  <a:lnTo>
                    <a:pt x="30" y="379"/>
                  </a:lnTo>
                  <a:lnTo>
                    <a:pt x="28" y="378"/>
                  </a:lnTo>
                  <a:lnTo>
                    <a:pt x="27" y="373"/>
                  </a:lnTo>
                  <a:lnTo>
                    <a:pt x="26" y="369"/>
                  </a:lnTo>
                  <a:lnTo>
                    <a:pt x="27" y="362"/>
                  </a:lnTo>
                  <a:lnTo>
                    <a:pt x="29" y="356"/>
                  </a:lnTo>
                  <a:lnTo>
                    <a:pt x="31" y="347"/>
                  </a:lnTo>
                  <a:lnTo>
                    <a:pt x="33" y="340"/>
                  </a:lnTo>
                  <a:lnTo>
                    <a:pt x="34" y="338"/>
                  </a:lnTo>
                  <a:lnTo>
                    <a:pt x="36" y="329"/>
                  </a:lnTo>
                  <a:lnTo>
                    <a:pt x="40" y="319"/>
                  </a:lnTo>
                  <a:lnTo>
                    <a:pt x="41" y="316"/>
                  </a:lnTo>
                  <a:lnTo>
                    <a:pt x="42" y="314"/>
                  </a:lnTo>
                  <a:lnTo>
                    <a:pt x="42" y="312"/>
                  </a:lnTo>
                  <a:lnTo>
                    <a:pt x="43" y="307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3" y="303"/>
                  </a:lnTo>
                  <a:lnTo>
                    <a:pt x="46" y="301"/>
                  </a:lnTo>
                  <a:lnTo>
                    <a:pt x="50" y="296"/>
                  </a:lnTo>
                  <a:lnTo>
                    <a:pt x="55" y="291"/>
                  </a:lnTo>
                  <a:lnTo>
                    <a:pt x="60" y="282"/>
                  </a:lnTo>
                  <a:lnTo>
                    <a:pt x="62" y="277"/>
                  </a:lnTo>
                  <a:lnTo>
                    <a:pt x="64" y="275"/>
                  </a:lnTo>
                  <a:lnTo>
                    <a:pt x="65" y="275"/>
                  </a:lnTo>
                  <a:lnTo>
                    <a:pt x="67" y="273"/>
                  </a:lnTo>
                  <a:lnTo>
                    <a:pt x="68" y="271"/>
                  </a:lnTo>
                  <a:lnTo>
                    <a:pt x="68" y="270"/>
                  </a:lnTo>
                  <a:lnTo>
                    <a:pt x="65" y="261"/>
                  </a:lnTo>
                  <a:lnTo>
                    <a:pt x="63" y="258"/>
                  </a:lnTo>
                  <a:lnTo>
                    <a:pt x="62" y="254"/>
                  </a:lnTo>
                  <a:lnTo>
                    <a:pt x="62" y="251"/>
                  </a:lnTo>
                  <a:lnTo>
                    <a:pt x="61" y="249"/>
                  </a:lnTo>
                  <a:lnTo>
                    <a:pt x="62" y="247"/>
                  </a:lnTo>
                  <a:lnTo>
                    <a:pt x="61" y="245"/>
                  </a:lnTo>
                  <a:lnTo>
                    <a:pt x="58" y="243"/>
                  </a:lnTo>
                  <a:lnTo>
                    <a:pt x="56" y="241"/>
                  </a:lnTo>
                  <a:lnTo>
                    <a:pt x="55" y="236"/>
                  </a:lnTo>
                  <a:lnTo>
                    <a:pt x="55" y="234"/>
                  </a:lnTo>
                  <a:lnTo>
                    <a:pt x="53" y="232"/>
                  </a:lnTo>
                  <a:lnTo>
                    <a:pt x="53" y="229"/>
                  </a:lnTo>
                  <a:lnTo>
                    <a:pt x="53" y="227"/>
                  </a:lnTo>
                  <a:lnTo>
                    <a:pt x="55" y="225"/>
                  </a:lnTo>
                  <a:lnTo>
                    <a:pt x="55" y="217"/>
                  </a:lnTo>
                  <a:lnTo>
                    <a:pt x="54" y="215"/>
                  </a:lnTo>
                  <a:lnTo>
                    <a:pt x="53" y="211"/>
                  </a:lnTo>
                  <a:lnTo>
                    <a:pt x="52" y="207"/>
                  </a:lnTo>
                  <a:lnTo>
                    <a:pt x="50" y="203"/>
                  </a:lnTo>
                  <a:lnTo>
                    <a:pt x="47" y="200"/>
                  </a:lnTo>
                  <a:lnTo>
                    <a:pt x="41" y="195"/>
                  </a:lnTo>
                  <a:lnTo>
                    <a:pt x="36" y="190"/>
                  </a:lnTo>
                  <a:lnTo>
                    <a:pt x="34" y="187"/>
                  </a:lnTo>
                  <a:lnTo>
                    <a:pt x="31" y="183"/>
                  </a:lnTo>
                  <a:lnTo>
                    <a:pt x="29" y="180"/>
                  </a:lnTo>
                  <a:lnTo>
                    <a:pt x="27" y="176"/>
                  </a:lnTo>
                  <a:lnTo>
                    <a:pt x="25" y="171"/>
                  </a:lnTo>
                  <a:lnTo>
                    <a:pt x="25" y="166"/>
                  </a:lnTo>
                  <a:lnTo>
                    <a:pt x="25" y="164"/>
                  </a:lnTo>
                  <a:lnTo>
                    <a:pt x="27" y="164"/>
                  </a:lnTo>
                  <a:lnTo>
                    <a:pt x="28" y="162"/>
                  </a:lnTo>
                  <a:lnTo>
                    <a:pt x="29" y="162"/>
                  </a:lnTo>
                  <a:lnTo>
                    <a:pt x="33" y="160"/>
                  </a:lnTo>
                  <a:lnTo>
                    <a:pt x="36" y="160"/>
                  </a:lnTo>
                  <a:lnTo>
                    <a:pt x="36" y="159"/>
                  </a:lnTo>
                  <a:lnTo>
                    <a:pt x="36" y="158"/>
                  </a:lnTo>
                  <a:lnTo>
                    <a:pt x="36" y="153"/>
                  </a:lnTo>
                  <a:lnTo>
                    <a:pt x="36" y="147"/>
                  </a:lnTo>
                  <a:lnTo>
                    <a:pt x="36" y="142"/>
                  </a:lnTo>
                  <a:lnTo>
                    <a:pt x="37" y="138"/>
                  </a:lnTo>
                  <a:lnTo>
                    <a:pt x="44" y="134"/>
                  </a:lnTo>
                  <a:lnTo>
                    <a:pt x="45" y="132"/>
                  </a:lnTo>
                  <a:lnTo>
                    <a:pt x="46" y="131"/>
                  </a:lnTo>
                  <a:lnTo>
                    <a:pt x="46" y="129"/>
                  </a:lnTo>
                  <a:lnTo>
                    <a:pt x="45" y="127"/>
                  </a:lnTo>
                  <a:lnTo>
                    <a:pt x="44" y="127"/>
                  </a:lnTo>
                  <a:lnTo>
                    <a:pt x="40" y="130"/>
                  </a:lnTo>
                  <a:lnTo>
                    <a:pt x="39" y="129"/>
                  </a:lnTo>
                  <a:lnTo>
                    <a:pt x="37" y="124"/>
                  </a:lnTo>
                  <a:lnTo>
                    <a:pt x="36" y="122"/>
                  </a:lnTo>
                  <a:lnTo>
                    <a:pt x="35" y="119"/>
                  </a:lnTo>
                  <a:lnTo>
                    <a:pt x="34" y="117"/>
                  </a:lnTo>
                  <a:lnTo>
                    <a:pt x="33" y="112"/>
                  </a:lnTo>
                  <a:lnTo>
                    <a:pt x="33" y="109"/>
                  </a:lnTo>
                  <a:lnTo>
                    <a:pt x="27" y="104"/>
                  </a:lnTo>
                  <a:lnTo>
                    <a:pt x="25" y="101"/>
                  </a:lnTo>
                  <a:lnTo>
                    <a:pt x="21" y="96"/>
                  </a:lnTo>
                  <a:lnTo>
                    <a:pt x="17" y="91"/>
                  </a:lnTo>
                  <a:lnTo>
                    <a:pt x="13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5"/>
                  </a:lnTo>
                  <a:lnTo>
                    <a:pt x="9" y="71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7" y="68"/>
                  </a:lnTo>
                  <a:lnTo>
                    <a:pt x="5" y="68"/>
                  </a:lnTo>
                  <a:lnTo>
                    <a:pt x="3" y="66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6" y="60"/>
                  </a:lnTo>
                  <a:lnTo>
                    <a:pt x="9" y="59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4" y="30"/>
                  </a:lnTo>
                  <a:lnTo>
                    <a:pt x="17" y="27"/>
                  </a:lnTo>
                  <a:lnTo>
                    <a:pt x="19" y="24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0" y="23"/>
                  </a:lnTo>
                  <a:lnTo>
                    <a:pt x="33" y="23"/>
                  </a:lnTo>
                  <a:lnTo>
                    <a:pt x="34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8" y="19"/>
                  </a:lnTo>
                  <a:lnTo>
                    <a:pt x="49" y="17"/>
                  </a:lnTo>
                  <a:lnTo>
                    <a:pt x="50" y="12"/>
                  </a:lnTo>
                  <a:lnTo>
                    <a:pt x="50" y="11"/>
                  </a:lnTo>
                  <a:lnTo>
                    <a:pt x="51" y="10"/>
                  </a:lnTo>
                  <a:lnTo>
                    <a:pt x="53" y="9"/>
                  </a:lnTo>
                  <a:lnTo>
                    <a:pt x="55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5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6" y="2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2"/>
                  </a:lnTo>
                  <a:lnTo>
                    <a:pt x="74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80" y="1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6" name="Freeform 709">
              <a:extLst>
                <a:ext uri="{FF2B5EF4-FFF2-40B4-BE49-F238E27FC236}">
                  <a16:creationId xmlns:a16="http://schemas.microsoft.com/office/drawing/2014/main" id="{07C4422E-EAF4-4C4F-A94F-AD9549F23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9699" y="9589112"/>
              <a:ext cx="5497" cy="10991"/>
            </a:xfrm>
            <a:custGeom>
              <a:avLst/>
              <a:gdLst>
                <a:gd name="T0" fmla="*/ 2 w 4"/>
                <a:gd name="T1" fmla="*/ 6 h 7"/>
                <a:gd name="T2" fmla="*/ 2 w 4"/>
                <a:gd name="T3" fmla="*/ 6 h 7"/>
                <a:gd name="T4" fmla="*/ 0 w 4"/>
                <a:gd name="T5" fmla="*/ 4 h 7"/>
                <a:gd name="T6" fmla="*/ 2 w 4"/>
                <a:gd name="T7" fmla="*/ 0 h 7"/>
                <a:gd name="T8" fmla="*/ 3 w 4"/>
                <a:gd name="T9" fmla="*/ 4 h 7"/>
                <a:gd name="T10" fmla="*/ 2 w 4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lnTo>
                    <a:pt x="2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3" y="4"/>
                  </a:lnTo>
                  <a:lnTo>
                    <a:pt x="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7" name="Freeform 710">
              <a:extLst>
                <a:ext uri="{FF2B5EF4-FFF2-40B4-BE49-F238E27FC236}">
                  <a16:creationId xmlns:a16="http://schemas.microsoft.com/office/drawing/2014/main" id="{4672DB46-EC22-4029-86D7-04FE79C3F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7718" y="9556141"/>
              <a:ext cx="5497" cy="5494"/>
            </a:xfrm>
            <a:custGeom>
              <a:avLst/>
              <a:gdLst>
                <a:gd name="T0" fmla="*/ 1 w 4"/>
                <a:gd name="T1" fmla="*/ 2 h 6"/>
                <a:gd name="T2" fmla="*/ 3 w 4"/>
                <a:gd name="T3" fmla="*/ 5 h 6"/>
                <a:gd name="T4" fmla="*/ 1 w 4"/>
                <a:gd name="T5" fmla="*/ 5 h 6"/>
                <a:gd name="T6" fmla="*/ 0 w 4"/>
                <a:gd name="T7" fmla="*/ 3 h 6"/>
                <a:gd name="T8" fmla="*/ 0 w 4"/>
                <a:gd name="T9" fmla="*/ 0 h 6"/>
                <a:gd name="T10" fmla="*/ 1 w 4"/>
                <a:gd name="T11" fmla="*/ 0 h 6"/>
                <a:gd name="T12" fmla="*/ 1 w 4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8" name="Freeform 711">
              <a:extLst>
                <a:ext uri="{FF2B5EF4-FFF2-40B4-BE49-F238E27FC236}">
                  <a16:creationId xmlns:a16="http://schemas.microsoft.com/office/drawing/2014/main" id="{766996F4-B290-48C7-B9F1-2AC3A872E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1235" y="9539654"/>
              <a:ext cx="5494" cy="10991"/>
            </a:xfrm>
            <a:custGeom>
              <a:avLst/>
              <a:gdLst>
                <a:gd name="T0" fmla="*/ 2 w 4"/>
                <a:gd name="T1" fmla="*/ 6 h 7"/>
                <a:gd name="T2" fmla="*/ 2 w 4"/>
                <a:gd name="T3" fmla="*/ 6 h 7"/>
                <a:gd name="T4" fmla="*/ 0 w 4"/>
                <a:gd name="T5" fmla="*/ 0 h 7"/>
                <a:gd name="T6" fmla="*/ 3 w 4"/>
                <a:gd name="T7" fmla="*/ 2 h 7"/>
                <a:gd name="T8" fmla="*/ 2 w 4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lnTo>
                    <a:pt x="2" y="6"/>
                  </a:lnTo>
                  <a:lnTo>
                    <a:pt x="0" y="0"/>
                  </a:lnTo>
                  <a:lnTo>
                    <a:pt x="3" y="2"/>
                  </a:lnTo>
                  <a:lnTo>
                    <a:pt x="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9" name="Freeform 712">
              <a:extLst>
                <a:ext uri="{FF2B5EF4-FFF2-40B4-BE49-F238E27FC236}">
                  <a16:creationId xmlns:a16="http://schemas.microsoft.com/office/drawing/2014/main" id="{B86314BD-E0B1-457C-8448-5130D9DF3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40244" y="9534161"/>
              <a:ext cx="10991" cy="16483"/>
            </a:xfrm>
            <a:custGeom>
              <a:avLst/>
              <a:gdLst>
                <a:gd name="T0" fmla="*/ 4 w 7"/>
                <a:gd name="T1" fmla="*/ 9 h 13"/>
                <a:gd name="T2" fmla="*/ 4 w 7"/>
                <a:gd name="T3" fmla="*/ 10 h 13"/>
                <a:gd name="T4" fmla="*/ 3 w 7"/>
                <a:gd name="T5" fmla="*/ 10 h 13"/>
                <a:gd name="T6" fmla="*/ 2 w 7"/>
                <a:gd name="T7" fmla="*/ 12 h 13"/>
                <a:gd name="T8" fmla="*/ 1 w 7"/>
                <a:gd name="T9" fmla="*/ 12 h 13"/>
                <a:gd name="T10" fmla="*/ 0 w 7"/>
                <a:gd name="T11" fmla="*/ 8 h 13"/>
                <a:gd name="T12" fmla="*/ 1 w 7"/>
                <a:gd name="T13" fmla="*/ 1 h 13"/>
                <a:gd name="T14" fmla="*/ 2 w 7"/>
                <a:gd name="T15" fmla="*/ 0 h 13"/>
                <a:gd name="T16" fmla="*/ 2 w 7"/>
                <a:gd name="T17" fmla="*/ 2 h 13"/>
                <a:gd name="T18" fmla="*/ 6 w 7"/>
                <a:gd name="T19" fmla="*/ 3 h 13"/>
                <a:gd name="T20" fmla="*/ 4 w 7"/>
                <a:gd name="T21" fmla="*/ 6 h 13"/>
                <a:gd name="T22" fmla="*/ 4 w 7"/>
                <a:gd name="T2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3">
                  <a:moveTo>
                    <a:pt x="4" y="9"/>
                  </a:moveTo>
                  <a:lnTo>
                    <a:pt x="4" y="10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8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0" name="Freeform 713">
              <a:extLst>
                <a:ext uri="{FF2B5EF4-FFF2-40B4-BE49-F238E27FC236}">
                  <a16:creationId xmlns:a16="http://schemas.microsoft.com/office/drawing/2014/main" id="{675B39C3-9EFB-4A27-89DC-999CC25C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40244" y="9501189"/>
              <a:ext cx="5494" cy="5494"/>
            </a:xfrm>
            <a:custGeom>
              <a:avLst/>
              <a:gdLst>
                <a:gd name="T0" fmla="*/ 1 w 3"/>
                <a:gd name="T1" fmla="*/ 3 h 4"/>
                <a:gd name="T2" fmla="*/ 0 w 3"/>
                <a:gd name="T3" fmla="*/ 3 h 4"/>
                <a:gd name="T4" fmla="*/ 0 w 3"/>
                <a:gd name="T5" fmla="*/ 1 h 4"/>
                <a:gd name="T6" fmla="*/ 1 w 3"/>
                <a:gd name="T7" fmla="*/ 0 h 4"/>
                <a:gd name="T8" fmla="*/ 1 w 3"/>
                <a:gd name="T9" fmla="*/ 0 h 4"/>
                <a:gd name="T10" fmla="*/ 2 w 3"/>
                <a:gd name="T11" fmla="*/ 2 h 4"/>
                <a:gd name="T12" fmla="*/ 1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1" name="Freeform 714">
              <a:extLst>
                <a:ext uri="{FF2B5EF4-FFF2-40B4-BE49-F238E27FC236}">
                  <a16:creationId xmlns:a16="http://schemas.microsoft.com/office/drawing/2014/main" id="{C8B235F4-1205-4E9A-B82B-10768FE59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0690" y="9484702"/>
              <a:ext cx="5497" cy="5497"/>
            </a:xfrm>
            <a:custGeom>
              <a:avLst/>
              <a:gdLst>
                <a:gd name="T0" fmla="*/ 4 w 6"/>
                <a:gd name="T1" fmla="*/ 0 h 6"/>
                <a:gd name="T2" fmla="*/ 5 w 6"/>
                <a:gd name="T3" fmla="*/ 2 h 6"/>
                <a:gd name="T4" fmla="*/ 4 w 6"/>
                <a:gd name="T5" fmla="*/ 4 h 6"/>
                <a:gd name="T6" fmla="*/ 1 w 6"/>
                <a:gd name="T7" fmla="*/ 5 h 6"/>
                <a:gd name="T8" fmla="*/ 0 w 6"/>
                <a:gd name="T9" fmla="*/ 3 h 6"/>
                <a:gd name="T10" fmla="*/ 1 w 6"/>
                <a:gd name="T11" fmla="*/ 1 h 6"/>
                <a:gd name="T12" fmla="*/ 1 w 6"/>
                <a:gd name="T13" fmla="*/ 0 h 6"/>
                <a:gd name="T14" fmla="*/ 4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5" y="2"/>
                  </a:lnTo>
                  <a:lnTo>
                    <a:pt x="4" y="4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2" name="Freeform 715">
              <a:extLst>
                <a:ext uri="{FF2B5EF4-FFF2-40B4-BE49-F238E27FC236}">
                  <a16:creationId xmlns:a16="http://schemas.microsoft.com/office/drawing/2014/main" id="{6E3A2EF2-88BC-4AD1-BFC7-CFEC8FC0D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6187" y="9473712"/>
              <a:ext cx="5494" cy="5497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3 h 4"/>
                <a:gd name="T4" fmla="*/ 1 w 4"/>
                <a:gd name="T5" fmla="*/ 2 h 4"/>
                <a:gd name="T6" fmla="*/ 1 w 4"/>
                <a:gd name="T7" fmla="*/ 1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1 h 4"/>
                <a:gd name="T14" fmla="*/ 3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3" name="Freeform 716">
              <a:extLst>
                <a:ext uri="{FF2B5EF4-FFF2-40B4-BE49-F238E27FC236}">
                  <a16:creationId xmlns:a16="http://schemas.microsoft.com/office/drawing/2014/main" id="{DB3C2136-B218-47D7-B10F-3E8B64F5E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9603" y="9402276"/>
              <a:ext cx="5497" cy="5494"/>
            </a:xfrm>
            <a:custGeom>
              <a:avLst/>
              <a:gdLst>
                <a:gd name="T0" fmla="*/ 3 w 4"/>
                <a:gd name="T1" fmla="*/ 1 h 5"/>
                <a:gd name="T2" fmla="*/ 2 w 4"/>
                <a:gd name="T3" fmla="*/ 4 h 5"/>
                <a:gd name="T4" fmla="*/ 0 w 4"/>
                <a:gd name="T5" fmla="*/ 2 h 5"/>
                <a:gd name="T6" fmla="*/ 1 w 4"/>
                <a:gd name="T7" fmla="*/ 1 h 5"/>
                <a:gd name="T8" fmla="*/ 1 w 4"/>
                <a:gd name="T9" fmla="*/ 0 h 5"/>
                <a:gd name="T10" fmla="*/ 3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4" name="Freeform 717">
              <a:extLst>
                <a:ext uri="{FF2B5EF4-FFF2-40B4-BE49-F238E27FC236}">
                  <a16:creationId xmlns:a16="http://schemas.microsoft.com/office/drawing/2014/main" id="{ABADEAAF-3719-461E-8419-20919CD80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4109" y="9385788"/>
              <a:ext cx="5494" cy="5497"/>
            </a:xfrm>
            <a:custGeom>
              <a:avLst/>
              <a:gdLst>
                <a:gd name="T0" fmla="*/ 5 w 6"/>
                <a:gd name="T1" fmla="*/ 5 h 6"/>
                <a:gd name="T2" fmla="*/ 5 w 6"/>
                <a:gd name="T3" fmla="*/ 5 h 6"/>
                <a:gd name="T4" fmla="*/ 3 w 6"/>
                <a:gd name="T5" fmla="*/ 5 h 6"/>
                <a:gd name="T6" fmla="*/ 3 w 6"/>
                <a:gd name="T7" fmla="*/ 5 h 6"/>
                <a:gd name="T8" fmla="*/ 1 w 6"/>
                <a:gd name="T9" fmla="*/ 5 h 6"/>
                <a:gd name="T10" fmla="*/ 0 w 6"/>
                <a:gd name="T11" fmla="*/ 1 h 6"/>
                <a:gd name="T12" fmla="*/ 0 w 6"/>
                <a:gd name="T13" fmla="*/ 0 h 6"/>
                <a:gd name="T14" fmla="*/ 1 w 6"/>
                <a:gd name="T15" fmla="*/ 0 h 6"/>
                <a:gd name="T16" fmla="*/ 3 w 6"/>
                <a:gd name="T17" fmla="*/ 3 h 6"/>
                <a:gd name="T18" fmla="*/ 5 w 6"/>
                <a:gd name="T19" fmla="*/ 4 h 6"/>
                <a:gd name="T20" fmla="*/ 5 w 6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5"/>
                  </a:move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3"/>
                  </a:lnTo>
                  <a:lnTo>
                    <a:pt x="5" y="4"/>
                  </a:lnTo>
                  <a:lnTo>
                    <a:pt x="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5" name="Freeform 718">
              <a:extLst>
                <a:ext uri="{FF2B5EF4-FFF2-40B4-BE49-F238E27FC236}">
                  <a16:creationId xmlns:a16="http://schemas.microsoft.com/office/drawing/2014/main" id="{978C516C-FF9A-4F67-AC1B-C6B9DFE80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73" y="9061574"/>
              <a:ext cx="313224" cy="571500"/>
            </a:xfrm>
            <a:custGeom>
              <a:avLst/>
              <a:gdLst>
                <a:gd name="T0" fmla="*/ 91 w 251"/>
                <a:gd name="T1" fmla="*/ 3 h 458"/>
                <a:gd name="T2" fmla="*/ 92 w 251"/>
                <a:gd name="T3" fmla="*/ 21 h 458"/>
                <a:gd name="T4" fmla="*/ 109 w 251"/>
                <a:gd name="T5" fmla="*/ 26 h 458"/>
                <a:gd name="T6" fmla="*/ 116 w 251"/>
                <a:gd name="T7" fmla="*/ 52 h 458"/>
                <a:gd name="T8" fmla="*/ 114 w 251"/>
                <a:gd name="T9" fmla="*/ 70 h 458"/>
                <a:gd name="T10" fmla="*/ 115 w 251"/>
                <a:gd name="T11" fmla="*/ 93 h 458"/>
                <a:gd name="T12" fmla="*/ 135 w 251"/>
                <a:gd name="T13" fmla="*/ 75 h 458"/>
                <a:gd name="T14" fmla="*/ 154 w 251"/>
                <a:gd name="T15" fmla="*/ 77 h 458"/>
                <a:gd name="T16" fmla="*/ 162 w 251"/>
                <a:gd name="T17" fmla="*/ 80 h 458"/>
                <a:gd name="T18" fmla="*/ 178 w 251"/>
                <a:gd name="T19" fmla="*/ 68 h 458"/>
                <a:gd name="T20" fmla="*/ 194 w 251"/>
                <a:gd name="T21" fmla="*/ 67 h 458"/>
                <a:gd name="T22" fmla="*/ 220 w 251"/>
                <a:gd name="T23" fmla="*/ 91 h 458"/>
                <a:gd name="T24" fmla="*/ 231 w 251"/>
                <a:gd name="T25" fmla="*/ 132 h 458"/>
                <a:gd name="T26" fmla="*/ 245 w 251"/>
                <a:gd name="T27" fmla="*/ 147 h 458"/>
                <a:gd name="T28" fmla="*/ 246 w 251"/>
                <a:gd name="T29" fmla="*/ 161 h 458"/>
                <a:gd name="T30" fmla="*/ 245 w 251"/>
                <a:gd name="T31" fmla="*/ 186 h 458"/>
                <a:gd name="T32" fmla="*/ 232 w 251"/>
                <a:gd name="T33" fmla="*/ 195 h 458"/>
                <a:gd name="T34" fmla="*/ 207 w 251"/>
                <a:gd name="T35" fmla="*/ 189 h 458"/>
                <a:gd name="T36" fmla="*/ 183 w 251"/>
                <a:gd name="T37" fmla="*/ 190 h 458"/>
                <a:gd name="T38" fmla="*/ 159 w 251"/>
                <a:gd name="T39" fmla="*/ 211 h 458"/>
                <a:gd name="T40" fmla="*/ 151 w 251"/>
                <a:gd name="T41" fmla="*/ 227 h 458"/>
                <a:gd name="T42" fmla="*/ 162 w 251"/>
                <a:gd name="T43" fmla="*/ 252 h 458"/>
                <a:gd name="T44" fmla="*/ 163 w 251"/>
                <a:gd name="T45" fmla="*/ 263 h 458"/>
                <a:gd name="T46" fmla="*/ 148 w 251"/>
                <a:gd name="T47" fmla="*/ 252 h 458"/>
                <a:gd name="T48" fmla="*/ 123 w 251"/>
                <a:gd name="T49" fmla="*/ 244 h 458"/>
                <a:gd name="T50" fmla="*/ 108 w 251"/>
                <a:gd name="T51" fmla="*/ 223 h 458"/>
                <a:gd name="T52" fmla="*/ 83 w 251"/>
                <a:gd name="T53" fmla="*/ 219 h 458"/>
                <a:gd name="T54" fmla="*/ 79 w 251"/>
                <a:gd name="T55" fmla="*/ 258 h 458"/>
                <a:gd name="T56" fmla="*/ 64 w 251"/>
                <a:gd name="T57" fmla="*/ 297 h 458"/>
                <a:gd name="T58" fmla="*/ 55 w 251"/>
                <a:gd name="T59" fmla="*/ 336 h 458"/>
                <a:gd name="T60" fmla="*/ 76 w 251"/>
                <a:gd name="T61" fmla="*/ 349 h 458"/>
                <a:gd name="T62" fmla="*/ 85 w 251"/>
                <a:gd name="T63" fmla="*/ 370 h 458"/>
                <a:gd name="T64" fmla="*/ 91 w 251"/>
                <a:gd name="T65" fmla="*/ 399 h 458"/>
                <a:gd name="T66" fmla="*/ 85 w 251"/>
                <a:gd name="T67" fmla="*/ 397 h 458"/>
                <a:gd name="T68" fmla="*/ 110 w 251"/>
                <a:gd name="T69" fmla="*/ 420 h 458"/>
                <a:gd name="T70" fmla="*/ 142 w 251"/>
                <a:gd name="T71" fmla="*/ 440 h 458"/>
                <a:gd name="T72" fmla="*/ 129 w 251"/>
                <a:gd name="T73" fmla="*/ 452 h 458"/>
                <a:gd name="T74" fmla="*/ 114 w 251"/>
                <a:gd name="T75" fmla="*/ 457 h 458"/>
                <a:gd name="T76" fmla="*/ 112 w 251"/>
                <a:gd name="T77" fmla="*/ 441 h 458"/>
                <a:gd name="T78" fmla="*/ 101 w 251"/>
                <a:gd name="T79" fmla="*/ 431 h 458"/>
                <a:gd name="T80" fmla="*/ 84 w 251"/>
                <a:gd name="T81" fmla="*/ 431 h 458"/>
                <a:gd name="T82" fmla="*/ 67 w 251"/>
                <a:gd name="T83" fmla="*/ 405 h 458"/>
                <a:gd name="T84" fmla="*/ 51 w 251"/>
                <a:gd name="T85" fmla="*/ 392 h 458"/>
                <a:gd name="T86" fmla="*/ 34 w 251"/>
                <a:gd name="T87" fmla="*/ 376 h 458"/>
                <a:gd name="T88" fmla="*/ 29 w 251"/>
                <a:gd name="T89" fmla="*/ 356 h 458"/>
                <a:gd name="T90" fmla="*/ 42 w 251"/>
                <a:gd name="T91" fmla="*/ 312 h 458"/>
                <a:gd name="T92" fmla="*/ 60 w 251"/>
                <a:gd name="T93" fmla="*/ 282 h 458"/>
                <a:gd name="T94" fmla="*/ 63 w 251"/>
                <a:gd name="T95" fmla="*/ 258 h 458"/>
                <a:gd name="T96" fmla="*/ 55 w 251"/>
                <a:gd name="T97" fmla="*/ 236 h 458"/>
                <a:gd name="T98" fmla="*/ 53 w 251"/>
                <a:gd name="T99" fmla="*/ 211 h 458"/>
                <a:gd name="T100" fmla="*/ 29 w 251"/>
                <a:gd name="T101" fmla="*/ 180 h 458"/>
                <a:gd name="T102" fmla="*/ 33 w 251"/>
                <a:gd name="T103" fmla="*/ 160 h 458"/>
                <a:gd name="T104" fmla="*/ 44 w 251"/>
                <a:gd name="T105" fmla="*/ 134 h 458"/>
                <a:gd name="T106" fmla="*/ 37 w 251"/>
                <a:gd name="T107" fmla="*/ 124 h 458"/>
                <a:gd name="T108" fmla="*/ 21 w 251"/>
                <a:gd name="T109" fmla="*/ 96 h 458"/>
                <a:gd name="T110" fmla="*/ 9 w 251"/>
                <a:gd name="T111" fmla="*/ 71 h 458"/>
                <a:gd name="T112" fmla="*/ 1 w 251"/>
                <a:gd name="T113" fmla="*/ 60 h 458"/>
                <a:gd name="T114" fmla="*/ 11 w 251"/>
                <a:gd name="T115" fmla="*/ 47 h 458"/>
                <a:gd name="T116" fmla="*/ 21 w 251"/>
                <a:gd name="T117" fmla="*/ 21 h 458"/>
                <a:gd name="T118" fmla="*/ 44 w 251"/>
                <a:gd name="T119" fmla="*/ 21 h 458"/>
                <a:gd name="T120" fmla="*/ 53 w 251"/>
                <a:gd name="T121" fmla="*/ 9 h 458"/>
                <a:gd name="T122" fmla="*/ 64 w 251"/>
                <a:gd name="T123" fmla="*/ 5 h 458"/>
                <a:gd name="T124" fmla="*/ 76 w 251"/>
                <a:gd name="T125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1" h="458">
                  <a:moveTo>
                    <a:pt x="83" y="3"/>
                  </a:moveTo>
                  <a:lnTo>
                    <a:pt x="83" y="5"/>
                  </a:lnTo>
                  <a:lnTo>
                    <a:pt x="84" y="6"/>
                  </a:lnTo>
                  <a:lnTo>
                    <a:pt x="85" y="5"/>
                  </a:lnTo>
                  <a:lnTo>
                    <a:pt x="86" y="3"/>
                  </a:lnTo>
                  <a:lnTo>
                    <a:pt x="88" y="2"/>
                  </a:lnTo>
                  <a:lnTo>
                    <a:pt x="90" y="1"/>
                  </a:lnTo>
                  <a:lnTo>
                    <a:pt x="91" y="3"/>
                  </a:lnTo>
                  <a:lnTo>
                    <a:pt x="92" y="6"/>
                  </a:lnTo>
                  <a:lnTo>
                    <a:pt x="94" y="8"/>
                  </a:lnTo>
                  <a:lnTo>
                    <a:pt x="96" y="8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5" y="14"/>
                  </a:lnTo>
                  <a:lnTo>
                    <a:pt x="94" y="17"/>
                  </a:lnTo>
                  <a:lnTo>
                    <a:pt x="92" y="21"/>
                  </a:lnTo>
                  <a:lnTo>
                    <a:pt x="92" y="25"/>
                  </a:lnTo>
                  <a:lnTo>
                    <a:pt x="95" y="28"/>
                  </a:lnTo>
                  <a:lnTo>
                    <a:pt x="99" y="30"/>
                  </a:lnTo>
                  <a:lnTo>
                    <a:pt x="102" y="29"/>
                  </a:lnTo>
                  <a:lnTo>
                    <a:pt x="104" y="28"/>
                  </a:lnTo>
                  <a:lnTo>
                    <a:pt x="105" y="27"/>
                  </a:lnTo>
                  <a:lnTo>
                    <a:pt x="107" y="26"/>
                  </a:lnTo>
                  <a:lnTo>
                    <a:pt x="109" y="26"/>
                  </a:lnTo>
                  <a:lnTo>
                    <a:pt x="114" y="27"/>
                  </a:lnTo>
                  <a:lnTo>
                    <a:pt x="116" y="28"/>
                  </a:lnTo>
                  <a:lnTo>
                    <a:pt x="116" y="30"/>
                  </a:lnTo>
                  <a:lnTo>
                    <a:pt x="116" y="34"/>
                  </a:lnTo>
                  <a:lnTo>
                    <a:pt x="116" y="39"/>
                  </a:lnTo>
                  <a:lnTo>
                    <a:pt x="118" y="43"/>
                  </a:lnTo>
                  <a:lnTo>
                    <a:pt x="118" y="46"/>
                  </a:lnTo>
                  <a:lnTo>
                    <a:pt x="116" y="52"/>
                  </a:lnTo>
                  <a:lnTo>
                    <a:pt x="114" y="57"/>
                  </a:lnTo>
                  <a:lnTo>
                    <a:pt x="113" y="60"/>
                  </a:lnTo>
                  <a:lnTo>
                    <a:pt x="112" y="62"/>
                  </a:lnTo>
                  <a:lnTo>
                    <a:pt x="112" y="63"/>
                  </a:lnTo>
                  <a:lnTo>
                    <a:pt x="112" y="64"/>
                  </a:lnTo>
                  <a:lnTo>
                    <a:pt x="113" y="66"/>
                  </a:lnTo>
                  <a:lnTo>
                    <a:pt x="114" y="68"/>
                  </a:lnTo>
                  <a:lnTo>
                    <a:pt x="114" y="70"/>
                  </a:lnTo>
                  <a:lnTo>
                    <a:pt x="114" y="72"/>
                  </a:lnTo>
                  <a:lnTo>
                    <a:pt x="113" y="76"/>
                  </a:lnTo>
                  <a:lnTo>
                    <a:pt x="109" y="84"/>
                  </a:lnTo>
                  <a:lnTo>
                    <a:pt x="107" y="90"/>
                  </a:lnTo>
                  <a:lnTo>
                    <a:pt x="108" y="91"/>
                  </a:lnTo>
                  <a:lnTo>
                    <a:pt x="112" y="93"/>
                  </a:lnTo>
                  <a:lnTo>
                    <a:pt x="113" y="93"/>
                  </a:lnTo>
                  <a:lnTo>
                    <a:pt x="115" y="93"/>
                  </a:lnTo>
                  <a:lnTo>
                    <a:pt x="119" y="89"/>
                  </a:lnTo>
                  <a:lnTo>
                    <a:pt x="122" y="86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30" y="80"/>
                  </a:lnTo>
                  <a:lnTo>
                    <a:pt x="132" y="79"/>
                  </a:lnTo>
                  <a:lnTo>
                    <a:pt x="133" y="76"/>
                  </a:lnTo>
                  <a:lnTo>
                    <a:pt x="135" y="75"/>
                  </a:lnTo>
                  <a:lnTo>
                    <a:pt x="136" y="75"/>
                  </a:lnTo>
                  <a:lnTo>
                    <a:pt x="138" y="74"/>
                  </a:lnTo>
                  <a:lnTo>
                    <a:pt x="141" y="71"/>
                  </a:lnTo>
                  <a:lnTo>
                    <a:pt x="143" y="70"/>
                  </a:lnTo>
                  <a:lnTo>
                    <a:pt x="144" y="71"/>
                  </a:lnTo>
                  <a:lnTo>
                    <a:pt x="147" y="72"/>
                  </a:lnTo>
                  <a:lnTo>
                    <a:pt x="151" y="75"/>
                  </a:lnTo>
                  <a:lnTo>
                    <a:pt x="154" y="77"/>
                  </a:lnTo>
                  <a:lnTo>
                    <a:pt x="157" y="78"/>
                  </a:lnTo>
                  <a:lnTo>
                    <a:pt x="158" y="79"/>
                  </a:lnTo>
                  <a:lnTo>
                    <a:pt x="158" y="81"/>
                  </a:lnTo>
                  <a:lnTo>
                    <a:pt x="159" y="82"/>
                  </a:lnTo>
                  <a:lnTo>
                    <a:pt x="160" y="83"/>
                  </a:lnTo>
                  <a:lnTo>
                    <a:pt x="160" y="82"/>
                  </a:lnTo>
                  <a:lnTo>
                    <a:pt x="160" y="82"/>
                  </a:lnTo>
                  <a:lnTo>
                    <a:pt x="162" y="80"/>
                  </a:lnTo>
                  <a:lnTo>
                    <a:pt x="165" y="79"/>
                  </a:lnTo>
                  <a:lnTo>
                    <a:pt x="167" y="77"/>
                  </a:lnTo>
                  <a:lnTo>
                    <a:pt x="170" y="77"/>
                  </a:lnTo>
                  <a:lnTo>
                    <a:pt x="172" y="76"/>
                  </a:lnTo>
                  <a:lnTo>
                    <a:pt x="173" y="72"/>
                  </a:lnTo>
                  <a:lnTo>
                    <a:pt x="175" y="70"/>
                  </a:lnTo>
                  <a:lnTo>
                    <a:pt x="176" y="69"/>
                  </a:lnTo>
                  <a:lnTo>
                    <a:pt x="178" y="68"/>
                  </a:lnTo>
                  <a:lnTo>
                    <a:pt x="179" y="67"/>
                  </a:lnTo>
                  <a:lnTo>
                    <a:pt x="177" y="66"/>
                  </a:lnTo>
                  <a:lnTo>
                    <a:pt x="177" y="65"/>
                  </a:lnTo>
                  <a:lnTo>
                    <a:pt x="179" y="64"/>
                  </a:lnTo>
                  <a:lnTo>
                    <a:pt x="181" y="63"/>
                  </a:lnTo>
                  <a:lnTo>
                    <a:pt x="185" y="64"/>
                  </a:lnTo>
                  <a:lnTo>
                    <a:pt x="189" y="65"/>
                  </a:lnTo>
                  <a:lnTo>
                    <a:pt x="194" y="67"/>
                  </a:lnTo>
                  <a:lnTo>
                    <a:pt x="197" y="68"/>
                  </a:lnTo>
                  <a:lnTo>
                    <a:pt x="199" y="67"/>
                  </a:lnTo>
                  <a:lnTo>
                    <a:pt x="202" y="70"/>
                  </a:lnTo>
                  <a:lnTo>
                    <a:pt x="206" y="77"/>
                  </a:lnTo>
                  <a:lnTo>
                    <a:pt x="210" y="83"/>
                  </a:lnTo>
                  <a:lnTo>
                    <a:pt x="214" y="86"/>
                  </a:lnTo>
                  <a:lnTo>
                    <a:pt x="217" y="89"/>
                  </a:lnTo>
                  <a:lnTo>
                    <a:pt x="220" y="91"/>
                  </a:lnTo>
                  <a:lnTo>
                    <a:pt x="223" y="94"/>
                  </a:lnTo>
                  <a:lnTo>
                    <a:pt x="225" y="99"/>
                  </a:lnTo>
                  <a:lnTo>
                    <a:pt x="223" y="106"/>
                  </a:lnTo>
                  <a:lnTo>
                    <a:pt x="223" y="112"/>
                  </a:lnTo>
                  <a:lnTo>
                    <a:pt x="223" y="119"/>
                  </a:lnTo>
                  <a:lnTo>
                    <a:pt x="225" y="125"/>
                  </a:lnTo>
                  <a:lnTo>
                    <a:pt x="229" y="129"/>
                  </a:lnTo>
                  <a:lnTo>
                    <a:pt x="231" y="132"/>
                  </a:lnTo>
                  <a:lnTo>
                    <a:pt x="232" y="135"/>
                  </a:lnTo>
                  <a:lnTo>
                    <a:pt x="235" y="137"/>
                  </a:lnTo>
                  <a:lnTo>
                    <a:pt x="240" y="138"/>
                  </a:lnTo>
                  <a:lnTo>
                    <a:pt x="243" y="140"/>
                  </a:lnTo>
                  <a:lnTo>
                    <a:pt x="242" y="142"/>
                  </a:lnTo>
                  <a:lnTo>
                    <a:pt x="242" y="143"/>
                  </a:lnTo>
                  <a:lnTo>
                    <a:pt x="243" y="145"/>
                  </a:lnTo>
                  <a:lnTo>
                    <a:pt x="245" y="147"/>
                  </a:lnTo>
                  <a:lnTo>
                    <a:pt x="248" y="148"/>
                  </a:lnTo>
                  <a:lnTo>
                    <a:pt x="250" y="149"/>
                  </a:lnTo>
                  <a:lnTo>
                    <a:pt x="250" y="150"/>
                  </a:lnTo>
                  <a:lnTo>
                    <a:pt x="250" y="153"/>
                  </a:lnTo>
                  <a:lnTo>
                    <a:pt x="249" y="156"/>
                  </a:lnTo>
                  <a:lnTo>
                    <a:pt x="248" y="158"/>
                  </a:lnTo>
                  <a:lnTo>
                    <a:pt x="246" y="159"/>
                  </a:lnTo>
                  <a:lnTo>
                    <a:pt x="246" y="161"/>
                  </a:lnTo>
                  <a:lnTo>
                    <a:pt x="245" y="163"/>
                  </a:lnTo>
                  <a:lnTo>
                    <a:pt x="245" y="167"/>
                  </a:lnTo>
                  <a:lnTo>
                    <a:pt x="247" y="170"/>
                  </a:lnTo>
                  <a:lnTo>
                    <a:pt x="247" y="173"/>
                  </a:lnTo>
                  <a:lnTo>
                    <a:pt x="247" y="176"/>
                  </a:lnTo>
                  <a:lnTo>
                    <a:pt x="246" y="181"/>
                  </a:lnTo>
                  <a:lnTo>
                    <a:pt x="245" y="184"/>
                  </a:lnTo>
                  <a:lnTo>
                    <a:pt x="245" y="186"/>
                  </a:lnTo>
                  <a:lnTo>
                    <a:pt x="244" y="187"/>
                  </a:lnTo>
                  <a:lnTo>
                    <a:pt x="241" y="189"/>
                  </a:lnTo>
                  <a:lnTo>
                    <a:pt x="238" y="190"/>
                  </a:lnTo>
                  <a:lnTo>
                    <a:pt x="236" y="191"/>
                  </a:lnTo>
                  <a:lnTo>
                    <a:pt x="235" y="191"/>
                  </a:lnTo>
                  <a:lnTo>
                    <a:pt x="234" y="193"/>
                  </a:lnTo>
                  <a:lnTo>
                    <a:pt x="233" y="195"/>
                  </a:lnTo>
                  <a:lnTo>
                    <a:pt x="232" y="195"/>
                  </a:lnTo>
                  <a:lnTo>
                    <a:pt x="231" y="194"/>
                  </a:lnTo>
                  <a:lnTo>
                    <a:pt x="230" y="193"/>
                  </a:lnTo>
                  <a:lnTo>
                    <a:pt x="229" y="190"/>
                  </a:lnTo>
                  <a:lnTo>
                    <a:pt x="227" y="189"/>
                  </a:lnTo>
                  <a:lnTo>
                    <a:pt x="224" y="189"/>
                  </a:lnTo>
                  <a:lnTo>
                    <a:pt x="218" y="190"/>
                  </a:lnTo>
                  <a:lnTo>
                    <a:pt x="213" y="190"/>
                  </a:lnTo>
                  <a:lnTo>
                    <a:pt x="207" y="189"/>
                  </a:lnTo>
                  <a:lnTo>
                    <a:pt x="202" y="190"/>
                  </a:lnTo>
                  <a:lnTo>
                    <a:pt x="200" y="190"/>
                  </a:lnTo>
                  <a:lnTo>
                    <a:pt x="197" y="190"/>
                  </a:lnTo>
                  <a:lnTo>
                    <a:pt x="195" y="190"/>
                  </a:lnTo>
                  <a:lnTo>
                    <a:pt x="193" y="190"/>
                  </a:lnTo>
                  <a:lnTo>
                    <a:pt x="188" y="189"/>
                  </a:lnTo>
                  <a:lnTo>
                    <a:pt x="187" y="189"/>
                  </a:lnTo>
                  <a:lnTo>
                    <a:pt x="183" y="190"/>
                  </a:lnTo>
                  <a:lnTo>
                    <a:pt x="180" y="191"/>
                  </a:lnTo>
                  <a:lnTo>
                    <a:pt x="176" y="192"/>
                  </a:lnTo>
                  <a:lnTo>
                    <a:pt x="171" y="194"/>
                  </a:lnTo>
                  <a:lnTo>
                    <a:pt x="168" y="198"/>
                  </a:lnTo>
                  <a:lnTo>
                    <a:pt x="166" y="200"/>
                  </a:lnTo>
                  <a:lnTo>
                    <a:pt x="165" y="203"/>
                  </a:lnTo>
                  <a:lnTo>
                    <a:pt x="162" y="206"/>
                  </a:lnTo>
                  <a:lnTo>
                    <a:pt x="159" y="211"/>
                  </a:lnTo>
                  <a:lnTo>
                    <a:pt x="157" y="212"/>
                  </a:lnTo>
                  <a:lnTo>
                    <a:pt x="157" y="213"/>
                  </a:lnTo>
                  <a:lnTo>
                    <a:pt x="157" y="214"/>
                  </a:lnTo>
                  <a:lnTo>
                    <a:pt x="153" y="215"/>
                  </a:lnTo>
                  <a:lnTo>
                    <a:pt x="150" y="216"/>
                  </a:lnTo>
                  <a:lnTo>
                    <a:pt x="149" y="216"/>
                  </a:lnTo>
                  <a:lnTo>
                    <a:pt x="150" y="223"/>
                  </a:lnTo>
                  <a:lnTo>
                    <a:pt x="151" y="227"/>
                  </a:lnTo>
                  <a:lnTo>
                    <a:pt x="153" y="230"/>
                  </a:lnTo>
                  <a:lnTo>
                    <a:pt x="154" y="232"/>
                  </a:lnTo>
                  <a:lnTo>
                    <a:pt x="155" y="238"/>
                  </a:lnTo>
                  <a:lnTo>
                    <a:pt x="155" y="243"/>
                  </a:lnTo>
                  <a:lnTo>
                    <a:pt x="159" y="246"/>
                  </a:lnTo>
                  <a:lnTo>
                    <a:pt x="161" y="248"/>
                  </a:lnTo>
                  <a:lnTo>
                    <a:pt x="163" y="250"/>
                  </a:lnTo>
                  <a:lnTo>
                    <a:pt x="162" y="252"/>
                  </a:lnTo>
                  <a:lnTo>
                    <a:pt x="162" y="255"/>
                  </a:lnTo>
                  <a:lnTo>
                    <a:pt x="162" y="261"/>
                  </a:lnTo>
                  <a:lnTo>
                    <a:pt x="168" y="272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66" y="271"/>
                  </a:lnTo>
                  <a:lnTo>
                    <a:pt x="164" y="267"/>
                  </a:lnTo>
                  <a:lnTo>
                    <a:pt x="163" y="263"/>
                  </a:lnTo>
                  <a:lnTo>
                    <a:pt x="160" y="259"/>
                  </a:lnTo>
                  <a:lnTo>
                    <a:pt x="158" y="257"/>
                  </a:lnTo>
                  <a:lnTo>
                    <a:pt x="157" y="258"/>
                  </a:lnTo>
                  <a:lnTo>
                    <a:pt x="156" y="260"/>
                  </a:lnTo>
                  <a:lnTo>
                    <a:pt x="153" y="258"/>
                  </a:lnTo>
                  <a:lnTo>
                    <a:pt x="151" y="256"/>
                  </a:lnTo>
                  <a:lnTo>
                    <a:pt x="148" y="251"/>
                  </a:lnTo>
                  <a:lnTo>
                    <a:pt x="148" y="252"/>
                  </a:lnTo>
                  <a:lnTo>
                    <a:pt x="147" y="253"/>
                  </a:lnTo>
                  <a:lnTo>
                    <a:pt x="144" y="250"/>
                  </a:lnTo>
                  <a:lnTo>
                    <a:pt x="141" y="247"/>
                  </a:lnTo>
                  <a:lnTo>
                    <a:pt x="138" y="246"/>
                  </a:lnTo>
                  <a:lnTo>
                    <a:pt x="137" y="245"/>
                  </a:lnTo>
                  <a:lnTo>
                    <a:pt x="135" y="244"/>
                  </a:lnTo>
                  <a:lnTo>
                    <a:pt x="132" y="242"/>
                  </a:lnTo>
                  <a:lnTo>
                    <a:pt x="123" y="244"/>
                  </a:lnTo>
                  <a:lnTo>
                    <a:pt x="113" y="242"/>
                  </a:lnTo>
                  <a:lnTo>
                    <a:pt x="108" y="244"/>
                  </a:lnTo>
                  <a:lnTo>
                    <a:pt x="107" y="243"/>
                  </a:lnTo>
                  <a:lnTo>
                    <a:pt x="106" y="241"/>
                  </a:lnTo>
                  <a:lnTo>
                    <a:pt x="107" y="238"/>
                  </a:lnTo>
                  <a:lnTo>
                    <a:pt x="107" y="232"/>
                  </a:lnTo>
                  <a:lnTo>
                    <a:pt x="108" y="227"/>
                  </a:lnTo>
                  <a:lnTo>
                    <a:pt x="108" y="223"/>
                  </a:lnTo>
                  <a:lnTo>
                    <a:pt x="108" y="222"/>
                  </a:lnTo>
                  <a:lnTo>
                    <a:pt x="108" y="219"/>
                  </a:lnTo>
                  <a:lnTo>
                    <a:pt x="107" y="219"/>
                  </a:lnTo>
                  <a:lnTo>
                    <a:pt x="99" y="217"/>
                  </a:lnTo>
                  <a:lnTo>
                    <a:pt x="98" y="215"/>
                  </a:lnTo>
                  <a:lnTo>
                    <a:pt x="96" y="217"/>
                  </a:lnTo>
                  <a:lnTo>
                    <a:pt x="87" y="218"/>
                  </a:lnTo>
                  <a:lnTo>
                    <a:pt x="83" y="219"/>
                  </a:lnTo>
                  <a:lnTo>
                    <a:pt x="80" y="222"/>
                  </a:lnTo>
                  <a:lnTo>
                    <a:pt x="79" y="225"/>
                  </a:lnTo>
                  <a:lnTo>
                    <a:pt x="81" y="227"/>
                  </a:lnTo>
                  <a:lnTo>
                    <a:pt x="82" y="232"/>
                  </a:lnTo>
                  <a:lnTo>
                    <a:pt x="79" y="239"/>
                  </a:lnTo>
                  <a:lnTo>
                    <a:pt x="78" y="242"/>
                  </a:lnTo>
                  <a:lnTo>
                    <a:pt x="80" y="252"/>
                  </a:lnTo>
                  <a:lnTo>
                    <a:pt x="79" y="258"/>
                  </a:lnTo>
                  <a:lnTo>
                    <a:pt x="77" y="262"/>
                  </a:lnTo>
                  <a:lnTo>
                    <a:pt x="75" y="265"/>
                  </a:lnTo>
                  <a:lnTo>
                    <a:pt x="74" y="271"/>
                  </a:lnTo>
                  <a:lnTo>
                    <a:pt x="71" y="274"/>
                  </a:lnTo>
                  <a:lnTo>
                    <a:pt x="68" y="280"/>
                  </a:lnTo>
                  <a:lnTo>
                    <a:pt x="66" y="288"/>
                  </a:lnTo>
                  <a:lnTo>
                    <a:pt x="65" y="291"/>
                  </a:lnTo>
                  <a:lnTo>
                    <a:pt x="64" y="297"/>
                  </a:lnTo>
                  <a:lnTo>
                    <a:pt x="58" y="307"/>
                  </a:lnTo>
                  <a:lnTo>
                    <a:pt x="56" y="313"/>
                  </a:lnTo>
                  <a:lnTo>
                    <a:pt x="55" y="315"/>
                  </a:lnTo>
                  <a:lnTo>
                    <a:pt x="55" y="316"/>
                  </a:lnTo>
                  <a:lnTo>
                    <a:pt x="55" y="319"/>
                  </a:lnTo>
                  <a:lnTo>
                    <a:pt x="55" y="327"/>
                  </a:lnTo>
                  <a:lnTo>
                    <a:pt x="54" y="332"/>
                  </a:lnTo>
                  <a:lnTo>
                    <a:pt x="55" y="336"/>
                  </a:lnTo>
                  <a:lnTo>
                    <a:pt x="58" y="342"/>
                  </a:lnTo>
                  <a:lnTo>
                    <a:pt x="58" y="344"/>
                  </a:lnTo>
                  <a:lnTo>
                    <a:pt x="57" y="347"/>
                  </a:lnTo>
                  <a:lnTo>
                    <a:pt x="60" y="348"/>
                  </a:lnTo>
                  <a:lnTo>
                    <a:pt x="61" y="348"/>
                  </a:lnTo>
                  <a:lnTo>
                    <a:pt x="71" y="345"/>
                  </a:lnTo>
                  <a:lnTo>
                    <a:pt x="75" y="347"/>
                  </a:lnTo>
                  <a:lnTo>
                    <a:pt x="76" y="349"/>
                  </a:lnTo>
                  <a:lnTo>
                    <a:pt x="77" y="351"/>
                  </a:lnTo>
                  <a:lnTo>
                    <a:pt x="78" y="365"/>
                  </a:lnTo>
                  <a:lnTo>
                    <a:pt x="79" y="367"/>
                  </a:lnTo>
                  <a:lnTo>
                    <a:pt x="81" y="370"/>
                  </a:lnTo>
                  <a:lnTo>
                    <a:pt x="83" y="372"/>
                  </a:lnTo>
                  <a:lnTo>
                    <a:pt x="84" y="372"/>
                  </a:lnTo>
                  <a:lnTo>
                    <a:pt x="85" y="371"/>
                  </a:lnTo>
                  <a:lnTo>
                    <a:pt x="85" y="370"/>
                  </a:lnTo>
                  <a:lnTo>
                    <a:pt x="86" y="373"/>
                  </a:lnTo>
                  <a:lnTo>
                    <a:pt x="88" y="377"/>
                  </a:lnTo>
                  <a:lnTo>
                    <a:pt x="93" y="402"/>
                  </a:lnTo>
                  <a:lnTo>
                    <a:pt x="95" y="405"/>
                  </a:lnTo>
                  <a:lnTo>
                    <a:pt x="96" y="409"/>
                  </a:lnTo>
                  <a:lnTo>
                    <a:pt x="93" y="407"/>
                  </a:lnTo>
                  <a:lnTo>
                    <a:pt x="92" y="401"/>
                  </a:lnTo>
                  <a:lnTo>
                    <a:pt x="91" y="399"/>
                  </a:lnTo>
                  <a:lnTo>
                    <a:pt x="90" y="399"/>
                  </a:lnTo>
                  <a:lnTo>
                    <a:pt x="88" y="399"/>
                  </a:lnTo>
                  <a:lnTo>
                    <a:pt x="88" y="398"/>
                  </a:lnTo>
                  <a:lnTo>
                    <a:pt x="90" y="396"/>
                  </a:lnTo>
                  <a:lnTo>
                    <a:pt x="90" y="394"/>
                  </a:lnTo>
                  <a:lnTo>
                    <a:pt x="88" y="392"/>
                  </a:lnTo>
                  <a:lnTo>
                    <a:pt x="85" y="394"/>
                  </a:lnTo>
                  <a:lnTo>
                    <a:pt x="85" y="397"/>
                  </a:lnTo>
                  <a:lnTo>
                    <a:pt x="86" y="400"/>
                  </a:lnTo>
                  <a:lnTo>
                    <a:pt x="91" y="407"/>
                  </a:lnTo>
                  <a:lnTo>
                    <a:pt x="92" y="410"/>
                  </a:lnTo>
                  <a:lnTo>
                    <a:pt x="94" y="411"/>
                  </a:lnTo>
                  <a:lnTo>
                    <a:pt x="97" y="410"/>
                  </a:lnTo>
                  <a:lnTo>
                    <a:pt x="101" y="413"/>
                  </a:lnTo>
                  <a:lnTo>
                    <a:pt x="103" y="416"/>
                  </a:lnTo>
                  <a:lnTo>
                    <a:pt x="110" y="420"/>
                  </a:lnTo>
                  <a:lnTo>
                    <a:pt x="114" y="419"/>
                  </a:lnTo>
                  <a:lnTo>
                    <a:pt x="119" y="419"/>
                  </a:lnTo>
                  <a:lnTo>
                    <a:pt x="122" y="419"/>
                  </a:lnTo>
                  <a:lnTo>
                    <a:pt x="125" y="420"/>
                  </a:lnTo>
                  <a:lnTo>
                    <a:pt x="129" y="423"/>
                  </a:lnTo>
                  <a:lnTo>
                    <a:pt x="134" y="431"/>
                  </a:lnTo>
                  <a:lnTo>
                    <a:pt x="143" y="438"/>
                  </a:lnTo>
                  <a:lnTo>
                    <a:pt x="142" y="440"/>
                  </a:lnTo>
                  <a:lnTo>
                    <a:pt x="142" y="443"/>
                  </a:lnTo>
                  <a:lnTo>
                    <a:pt x="138" y="446"/>
                  </a:lnTo>
                  <a:lnTo>
                    <a:pt x="138" y="448"/>
                  </a:lnTo>
                  <a:lnTo>
                    <a:pt x="136" y="451"/>
                  </a:lnTo>
                  <a:lnTo>
                    <a:pt x="133" y="452"/>
                  </a:lnTo>
                  <a:lnTo>
                    <a:pt x="132" y="453"/>
                  </a:lnTo>
                  <a:lnTo>
                    <a:pt x="130" y="452"/>
                  </a:lnTo>
                  <a:lnTo>
                    <a:pt x="129" y="452"/>
                  </a:lnTo>
                  <a:lnTo>
                    <a:pt x="128" y="449"/>
                  </a:lnTo>
                  <a:lnTo>
                    <a:pt x="127" y="448"/>
                  </a:lnTo>
                  <a:lnTo>
                    <a:pt x="127" y="448"/>
                  </a:lnTo>
                  <a:lnTo>
                    <a:pt x="122" y="451"/>
                  </a:lnTo>
                  <a:lnTo>
                    <a:pt x="118" y="452"/>
                  </a:lnTo>
                  <a:lnTo>
                    <a:pt x="117" y="454"/>
                  </a:lnTo>
                  <a:lnTo>
                    <a:pt x="116" y="456"/>
                  </a:lnTo>
                  <a:lnTo>
                    <a:pt x="114" y="457"/>
                  </a:lnTo>
                  <a:lnTo>
                    <a:pt x="113" y="457"/>
                  </a:lnTo>
                  <a:lnTo>
                    <a:pt x="112" y="455"/>
                  </a:lnTo>
                  <a:lnTo>
                    <a:pt x="111" y="454"/>
                  </a:lnTo>
                  <a:lnTo>
                    <a:pt x="109" y="453"/>
                  </a:lnTo>
                  <a:lnTo>
                    <a:pt x="109" y="451"/>
                  </a:lnTo>
                  <a:lnTo>
                    <a:pt x="112" y="447"/>
                  </a:lnTo>
                  <a:lnTo>
                    <a:pt x="113" y="445"/>
                  </a:lnTo>
                  <a:lnTo>
                    <a:pt x="112" y="441"/>
                  </a:lnTo>
                  <a:lnTo>
                    <a:pt x="112" y="438"/>
                  </a:lnTo>
                  <a:lnTo>
                    <a:pt x="111" y="438"/>
                  </a:lnTo>
                  <a:lnTo>
                    <a:pt x="109" y="438"/>
                  </a:lnTo>
                  <a:lnTo>
                    <a:pt x="106" y="438"/>
                  </a:lnTo>
                  <a:lnTo>
                    <a:pt x="104" y="436"/>
                  </a:lnTo>
                  <a:lnTo>
                    <a:pt x="103" y="433"/>
                  </a:lnTo>
                  <a:lnTo>
                    <a:pt x="102" y="432"/>
                  </a:lnTo>
                  <a:lnTo>
                    <a:pt x="101" y="431"/>
                  </a:lnTo>
                  <a:lnTo>
                    <a:pt x="99" y="432"/>
                  </a:lnTo>
                  <a:lnTo>
                    <a:pt x="97" y="431"/>
                  </a:lnTo>
                  <a:lnTo>
                    <a:pt x="90" y="429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4" y="431"/>
                  </a:lnTo>
                  <a:lnTo>
                    <a:pt x="83" y="433"/>
                  </a:lnTo>
                  <a:lnTo>
                    <a:pt x="75" y="423"/>
                  </a:lnTo>
                  <a:lnTo>
                    <a:pt x="70" y="419"/>
                  </a:lnTo>
                  <a:lnTo>
                    <a:pt x="71" y="412"/>
                  </a:lnTo>
                  <a:lnTo>
                    <a:pt x="70" y="411"/>
                  </a:lnTo>
                  <a:lnTo>
                    <a:pt x="67" y="411"/>
                  </a:lnTo>
                  <a:lnTo>
                    <a:pt x="66" y="409"/>
                  </a:lnTo>
                  <a:lnTo>
                    <a:pt x="67" y="405"/>
                  </a:lnTo>
                  <a:lnTo>
                    <a:pt x="66" y="406"/>
                  </a:lnTo>
                  <a:lnTo>
                    <a:pt x="62" y="406"/>
                  </a:lnTo>
                  <a:lnTo>
                    <a:pt x="60" y="405"/>
                  </a:lnTo>
                  <a:lnTo>
                    <a:pt x="58" y="399"/>
                  </a:lnTo>
                  <a:lnTo>
                    <a:pt x="58" y="396"/>
                  </a:lnTo>
                  <a:lnTo>
                    <a:pt x="55" y="394"/>
                  </a:lnTo>
                  <a:lnTo>
                    <a:pt x="51" y="394"/>
                  </a:lnTo>
                  <a:lnTo>
                    <a:pt x="51" y="392"/>
                  </a:lnTo>
                  <a:lnTo>
                    <a:pt x="51" y="389"/>
                  </a:lnTo>
                  <a:lnTo>
                    <a:pt x="49" y="386"/>
                  </a:lnTo>
                  <a:lnTo>
                    <a:pt x="45" y="384"/>
                  </a:lnTo>
                  <a:lnTo>
                    <a:pt x="43" y="384"/>
                  </a:lnTo>
                  <a:lnTo>
                    <a:pt x="40" y="378"/>
                  </a:lnTo>
                  <a:lnTo>
                    <a:pt x="39" y="376"/>
                  </a:lnTo>
                  <a:lnTo>
                    <a:pt x="37" y="375"/>
                  </a:lnTo>
                  <a:lnTo>
                    <a:pt x="34" y="376"/>
                  </a:lnTo>
                  <a:lnTo>
                    <a:pt x="34" y="378"/>
                  </a:lnTo>
                  <a:lnTo>
                    <a:pt x="32" y="380"/>
                  </a:lnTo>
                  <a:lnTo>
                    <a:pt x="30" y="379"/>
                  </a:lnTo>
                  <a:lnTo>
                    <a:pt x="28" y="378"/>
                  </a:lnTo>
                  <a:lnTo>
                    <a:pt x="27" y="373"/>
                  </a:lnTo>
                  <a:lnTo>
                    <a:pt x="26" y="369"/>
                  </a:lnTo>
                  <a:lnTo>
                    <a:pt x="27" y="362"/>
                  </a:lnTo>
                  <a:lnTo>
                    <a:pt x="29" y="356"/>
                  </a:lnTo>
                  <a:lnTo>
                    <a:pt x="31" y="347"/>
                  </a:lnTo>
                  <a:lnTo>
                    <a:pt x="33" y="340"/>
                  </a:lnTo>
                  <a:lnTo>
                    <a:pt x="34" y="338"/>
                  </a:lnTo>
                  <a:lnTo>
                    <a:pt x="36" y="329"/>
                  </a:lnTo>
                  <a:lnTo>
                    <a:pt x="40" y="319"/>
                  </a:lnTo>
                  <a:lnTo>
                    <a:pt x="41" y="316"/>
                  </a:lnTo>
                  <a:lnTo>
                    <a:pt x="42" y="314"/>
                  </a:lnTo>
                  <a:lnTo>
                    <a:pt x="42" y="312"/>
                  </a:lnTo>
                  <a:lnTo>
                    <a:pt x="43" y="307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3" y="303"/>
                  </a:lnTo>
                  <a:lnTo>
                    <a:pt x="46" y="301"/>
                  </a:lnTo>
                  <a:lnTo>
                    <a:pt x="50" y="296"/>
                  </a:lnTo>
                  <a:lnTo>
                    <a:pt x="55" y="291"/>
                  </a:lnTo>
                  <a:lnTo>
                    <a:pt x="60" y="282"/>
                  </a:lnTo>
                  <a:lnTo>
                    <a:pt x="62" y="277"/>
                  </a:lnTo>
                  <a:lnTo>
                    <a:pt x="64" y="275"/>
                  </a:lnTo>
                  <a:lnTo>
                    <a:pt x="65" y="275"/>
                  </a:lnTo>
                  <a:lnTo>
                    <a:pt x="67" y="273"/>
                  </a:lnTo>
                  <a:lnTo>
                    <a:pt x="68" y="271"/>
                  </a:lnTo>
                  <a:lnTo>
                    <a:pt x="68" y="270"/>
                  </a:lnTo>
                  <a:lnTo>
                    <a:pt x="65" y="261"/>
                  </a:lnTo>
                  <a:lnTo>
                    <a:pt x="63" y="258"/>
                  </a:lnTo>
                  <a:lnTo>
                    <a:pt x="62" y="254"/>
                  </a:lnTo>
                  <a:lnTo>
                    <a:pt x="62" y="251"/>
                  </a:lnTo>
                  <a:lnTo>
                    <a:pt x="61" y="249"/>
                  </a:lnTo>
                  <a:lnTo>
                    <a:pt x="62" y="247"/>
                  </a:lnTo>
                  <a:lnTo>
                    <a:pt x="61" y="245"/>
                  </a:lnTo>
                  <a:lnTo>
                    <a:pt x="58" y="243"/>
                  </a:lnTo>
                  <a:lnTo>
                    <a:pt x="56" y="241"/>
                  </a:lnTo>
                  <a:lnTo>
                    <a:pt x="55" y="236"/>
                  </a:lnTo>
                  <a:lnTo>
                    <a:pt x="55" y="234"/>
                  </a:lnTo>
                  <a:lnTo>
                    <a:pt x="53" y="232"/>
                  </a:lnTo>
                  <a:lnTo>
                    <a:pt x="53" y="229"/>
                  </a:lnTo>
                  <a:lnTo>
                    <a:pt x="53" y="227"/>
                  </a:lnTo>
                  <a:lnTo>
                    <a:pt x="55" y="225"/>
                  </a:lnTo>
                  <a:lnTo>
                    <a:pt x="55" y="217"/>
                  </a:lnTo>
                  <a:lnTo>
                    <a:pt x="54" y="215"/>
                  </a:lnTo>
                  <a:lnTo>
                    <a:pt x="53" y="211"/>
                  </a:lnTo>
                  <a:lnTo>
                    <a:pt x="52" y="207"/>
                  </a:lnTo>
                  <a:lnTo>
                    <a:pt x="50" y="203"/>
                  </a:lnTo>
                  <a:lnTo>
                    <a:pt x="47" y="200"/>
                  </a:lnTo>
                  <a:lnTo>
                    <a:pt x="41" y="195"/>
                  </a:lnTo>
                  <a:lnTo>
                    <a:pt x="36" y="190"/>
                  </a:lnTo>
                  <a:lnTo>
                    <a:pt x="34" y="187"/>
                  </a:lnTo>
                  <a:lnTo>
                    <a:pt x="31" y="183"/>
                  </a:lnTo>
                  <a:lnTo>
                    <a:pt x="29" y="180"/>
                  </a:lnTo>
                  <a:lnTo>
                    <a:pt x="27" y="176"/>
                  </a:lnTo>
                  <a:lnTo>
                    <a:pt x="25" y="171"/>
                  </a:lnTo>
                  <a:lnTo>
                    <a:pt x="25" y="166"/>
                  </a:lnTo>
                  <a:lnTo>
                    <a:pt x="25" y="164"/>
                  </a:lnTo>
                  <a:lnTo>
                    <a:pt x="27" y="164"/>
                  </a:lnTo>
                  <a:lnTo>
                    <a:pt x="28" y="162"/>
                  </a:lnTo>
                  <a:lnTo>
                    <a:pt x="29" y="162"/>
                  </a:lnTo>
                  <a:lnTo>
                    <a:pt x="33" y="160"/>
                  </a:lnTo>
                  <a:lnTo>
                    <a:pt x="36" y="160"/>
                  </a:lnTo>
                  <a:lnTo>
                    <a:pt x="36" y="159"/>
                  </a:lnTo>
                  <a:lnTo>
                    <a:pt x="36" y="158"/>
                  </a:lnTo>
                  <a:lnTo>
                    <a:pt x="36" y="153"/>
                  </a:lnTo>
                  <a:lnTo>
                    <a:pt x="36" y="147"/>
                  </a:lnTo>
                  <a:lnTo>
                    <a:pt x="36" y="142"/>
                  </a:lnTo>
                  <a:lnTo>
                    <a:pt x="37" y="138"/>
                  </a:lnTo>
                  <a:lnTo>
                    <a:pt x="44" y="134"/>
                  </a:lnTo>
                  <a:lnTo>
                    <a:pt x="45" y="132"/>
                  </a:lnTo>
                  <a:lnTo>
                    <a:pt x="46" y="131"/>
                  </a:lnTo>
                  <a:lnTo>
                    <a:pt x="46" y="129"/>
                  </a:lnTo>
                  <a:lnTo>
                    <a:pt x="45" y="127"/>
                  </a:lnTo>
                  <a:lnTo>
                    <a:pt x="44" y="127"/>
                  </a:lnTo>
                  <a:lnTo>
                    <a:pt x="40" y="130"/>
                  </a:lnTo>
                  <a:lnTo>
                    <a:pt x="39" y="129"/>
                  </a:lnTo>
                  <a:lnTo>
                    <a:pt x="37" y="124"/>
                  </a:lnTo>
                  <a:lnTo>
                    <a:pt x="36" y="122"/>
                  </a:lnTo>
                  <a:lnTo>
                    <a:pt x="35" y="119"/>
                  </a:lnTo>
                  <a:lnTo>
                    <a:pt x="34" y="117"/>
                  </a:lnTo>
                  <a:lnTo>
                    <a:pt x="33" y="112"/>
                  </a:lnTo>
                  <a:lnTo>
                    <a:pt x="33" y="109"/>
                  </a:lnTo>
                  <a:lnTo>
                    <a:pt x="27" y="104"/>
                  </a:lnTo>
                  <a:lnTo>
                    <a:pt x="25" y="101"/>
                  </a:lnTo>
                  <a:lnTo>
                    <a:pt x="21" y="96"/>
                  </a:lnTo>
                  <a:lnTo>
                    <a:pt x="17" y="91"/>
                  </a:lnTo>
                  <a:lnTo>
                    <a:pt x="13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5"/>
                  </a:lnTo>
                  <a:lnTo>
                    <a:pt x="9" y="71"/>
                  </a:lnTo>
                  <a:lnTo>
                    <a:pt x="8" y="69"/>
                  </a:lnTo>
                  <a:lnTo>
                    <a:pt x="8" y="68"/>
                  </a:lnTo>
                  <a:lnTo>
                    <a:pt x="7" y="68"/>
                  </a:lnTo>
                  <a:lnTo>
                    <a:pt x="5" y="68"/>
                  </a:lnTo>
                  <a:lnTo>
                    <a:pt x="3" y="66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6" y="60"/>
                  </a:lnTo>
                  <a:lnTo>
                    <a:pt x="9" y="59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4" y="30"/>
                  </a:lnTo>
                  <a:lnTo>
                    <a:pt x="17" y="27"/>
                  </a:lnTo>
                  <a:lnTo>
                    <a:pt x="19" y="24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30" y="23"/>
                  </a:lnTo>
                  <a:lnTo>
                    <a:pt x="33" y="23"/>
                  </a:lnTo>
                  <a:lnTo>
                    <a:pt x="34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8" y="19"/>
                  </a:lnTo>
                  <a:lnTo>
                    <a:pt x="49" y="17"/>
                  </a:lnTo>
                  <a:lnTo>
                    <a:pt x="50" y="12"/>
                  </a:lnTo>
                  <a:lnTo>
                    <a:pt x="50" y="11"/>
                  </a:lnTo>
                  <a:lnTo>
                    <a:pt x="51" y="10"/>
                  </a:lnTo>
                  <a:lnTo>
                    <a:pt x="53" y="9"/>
                  </a:lnTo>
                  <a:lnTo>
                    <a:pt x="55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5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6" y="2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2"/>
                  </a:lnTo>
                  <a:lnTo>
                    <a:pt x="74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80" y="1"/>
                  </a:lnTo>
                  <a:lnTo>
                    <a:pt x="8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6" name="Freeform 719">
              <a:extLst>
                <a:ext uri="{FF2B5EF4-FFF2-40B4-BE49-F238E27FC236}">
                  <a16:creationId xmlns:a16="http://schemas.microsoft.com/office/drawing/2014/main" id="{B44FF0AB-EED3-49F3-A645-ECACBE8FB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75263" y="8154866"/>
              <a:ext cx="296740" cy="208818"/>
            </a:xfrm>
            <a:custGeom>
              <a:avLst/>
              <a:gdLst>
                <a:gd name="T0" fmla="*/ 95 w 236"/>
                <a:gd name="T1" fmla="*/ 45 h 169"/>
                <a:gd name="T2" fmla="*/ 99 w 236"/>
                <a:gd name="T3" fmla="*/ 3 h 169"/>
                <a:gd name="T4" fmla="*/ 100 w 236"/>
                <a:gd name="T5" fmla="*/ 3 h 169"/>
                <a:gd name="T6" fmla="*/ 99 w 236"/>
                <a:gd name="T7" fmla="*/ 41 h 169"/>
                <a:gd name="T8" fmla="*/ 89 w 236"/>
                <a:gd name="T9" fmla="*/ 36 h 169"/>
                <a:gd name="T10" fmla="*/ 64 w 236"/>
                <a:gd name="T11" fmla="*/ 39 h 169"/>
                <a:gd name="T12" fmla="*/ 60 w 236"/>
                <a:gd name="T13" fmla="*/ 42 h 169"/>
                <a:gd name="T14" fmla="*/ 62 w 236"/>
                <a:gd name="T15" fmla="*/ 59 h 169"/>
                <a:gd name="T16" fmla="*/ 83 w 236"/>
                <a:gd name="T17" fmla="*/ 58 h 169"/>
                <a:gd name="T18" fmla="*/ 96 w 236"/>
                <a:gd name="T19" fmla="*/ 56 h 169"/>
                <a:gd name="T20" fmla="*/ 111 w 236"/>
                <a:gd name="T21" fmla="*/ 63 h 169"/>
                <a:gd name="T22" fmla="*/ 123 w 236"/>
                <a:gd name="T23" fmla="*/ 56 h 169"/>
                <a:gd name="T24" fmla="*/ 127 w 236"/>
                <a:gd name="T25" fmla="*/ 62 h 169"/>
                <a:gd name="T26" fmla="*/ 135 w 236"/>
                <a:gd name="T27" fmla="*/ 69 h 169"/>
                <a:gd name="T28" fmla="*/ 148 w 236"/>
                <a:gd name="T29" fmla="*/ 71 h 169"/>
                <a:gd name="T30" fmla="*/ 167 w 236"/>
                <a:gd name="T31" fmla="*/ 65 h 169"/>
                <a:gd name="T32" fmla="*/ 186 w 236"/>
                <a:gd name="T33" fmla="*/ 61 h 169"/>
                <a:gd name="T34" fmla="*/ 192 w 236"/>
                <a:gd name="T35" fmla="*/ 75 h 169"/>
                <a:gd name="T36" fmla="*/ 192 w 236"/>
                <a:gd name="T37" fmla="*/ 84 h 169"/>
                <a:gd name="T38" fmla="*/ 200 w 236"/>
                <a:gd name="T39" fmla="*/ 98 h 169"/>
                <a:gd name="T40" fmla="*/ 217 w 236"/>
                <a:gd name="T41" fmla="*/ 95 h 169"/>
                <a:gd name="T42" fmla="*/ 225 w 236"/>
                <a:gd name="T43" fmla="*/ 114 h 169"/>
                <a:gd name="T44" fmla="*/ 229 w 236"/>
                <a:gd name="T45" fmla="*/ 130 h 169"/>
                <a:gd name="T46" fmla="*/ 234 w 236"/>
                <a:gd name="T47" fmla="*/ 143 h 169"/>
                <a:gd name="T48" fmla="*/ 223 w 236"/>
                <a:gd name="T49" fmla="*/ 142 h 169"/>
                <a:gd name="T50" fmla="*/ 207 w 236"/>
                <a:gd name="T51" fmla="*/ 141 h 169"/>
                <a:gd name="T52" fmla="*/ 190 w 236"/>
                <a:gd name="T53" fmla="*/ 146 h 169"/>
                <a:gd name="T54" fmla="*/ 190 w 236"/>
                <a:gd name="T55" fmla="*/ 139 h 169"/>
                <a:gd name="T56" fmla="*/ 164 w 236"/>
                <a:gd name="T57" fmla="*/ 149 h 169"/>
                <a:gd name="T58" fmla="*/ 133 w 236"/>
                <a:gd name="T59" fmla="*/ 168 h 169"/>
                <a:gd name="T60" fmla="*/ 124 w 236"/>
                <a:gd name="T61" fmla="*/ 145 h 169"/>
                <a:gd name="T62" fmla="*/ 127 w 236"/>
                <a:gd name="T63" fmla="*/ 120 h 169"/>
                <a:gd name="T64" fmla="*/ 121 w 236"/>
                <a:gd name="T65" fmla="*/ 111 h 169"/>
                <a:gd name="T66" fmla="*/ 96 w 236"/>
                <a:gd name="T67" fmla="*/ 110 h 169"/>
                <a:gd name="T68" fmla="*/ 88 w 236"/>
                <a:gd name="T69" fmla="*/ 127 h 169"/>
                <a:gd name="T70" fmla="*/ 79 w 236"/>
                <a:gd name="T71" fmla="*/ 133 h 169"/>
                <a:gd name="T72" fmla="*/ 63 w 236"/>
                <a:gd name="T73" fmla="*/ 145 h 169"/>
                <a:gd name="T74" fmla="*/ 51 w 236"/>
                <a:gd name="T75" fmla="*/ 146 h 169"/>
                <a:gd name="T76" fmla="*/ 45 w 236"/>
                <a:gd name="T77" fmla="*/ 146 h 169"/>
                <a:gd name="T78" fmla="*/ 32 w 236"/>
                <a:gd name="T79" fmla="*/ 151 h 169"/>
                <a:gd name="T80" fmla="*/ 19 w 236"/>
                <a:gd name="T81" fmla="*/ 157 h 169"/>
                <a:gd name="T82" fmla="*/ 16 w 236"/>
                <a:gd name="T83" fmla="*/ 134 h 169"/>
                <a:gd name="T84" fmla="*/ 30 w 236"/>
                <a:gd name="T85" fmla="*/ 113 h 169"/>
                <a:gd name="T86" fmla="*/ 23 w 236"/>
                <a:gd name="T87" fmla="*/ 100 h 169"/>
                <a:gd name="T88" fmla="*/ 22 w 236"/>
                <a:gd name="T89" fmla="*/ 80 h 169"/>
                <a:gd name="T90" fmla="*/ 10 w 236"/>
                <a:gd name="T91" fmla="*/ 75 h 169"/>
                <a:gd name="T92" fmla="*/ 3 w 236"/>
                <a:gd name="T93" fmla="*/ 61 h 169"/>
                <a:gd name="T94" fmla="*/ 22 w 236"/>
                <a:gd name="T95" fmla="*/ 58 h 169"/>
                <a:gd name="T96" fmla="*/ 38 w 236"/>
                <a:gd name="T97" fmla="*/ 54 h 169"/>
                <a:gd name="T98" fmla="*/ 43 w 236"/>
                <a:gd name="T99" fmla="*/ 45 h 169"/>
                <a:gd name="T100" fmla="*/ 46 w 236"/>
                <a:gd name="T101" fmla="*/ 43 h 169"/>
                <a:gd name="T102" fmla="*/ 49 w 236"/>
                <a:gd name="T103" fmla="*/ 37 h 169"/>
                <a:gd name="T104" fmla="*/ 39 w 236"/>
                <a:gd name="T105" fmla="*/ 35 h 169"/>
                <a:gd name="T106" fmla="*/ 58 w 236"/>
                <a:gd name="T107" fmla="*/ 33 h 169"/>
                <a:gd name="T108" fmla="*/ 60 w 236"/>
                <a:gd name="T109" fmla="*/ 15 h 169"/>
                <a:gd name="T110" fmla="*/ 71 w 236"/>
                <a:gd name="T111" fmla="*/ 14 h 169"/>
                <a:gd name="T112" fmla="*/ 90 w 236"/>
                <a:gd name="T113" fmla="*/ 4 h 169"/>
                <a:gd name="T114" fmla="*/ 101 w 236"/>
                <a:gd name="T115" fmla="*/ 8 h 169"/>
                <a:gd name="T116" fmla="*/ 102 w 236"/>
                <a:gd name="T117" fmla="*/ 14 h 169"/>
                <a:gd name="T118" fmla="*/ 92 w 236"/>
                <a:gd name="T119" fmla="*/ 25 h 169"/>
                <a:gd name="T120" fmla="*/ 100 w 236"/>
                <a:gd name="T121" fmla="*/ 3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6" h="169">
                  <a:moveTo>
                    <a:pt x="102" y="47"/>
                  </a:moveTo>
                  <a:lnTo>
                    <a:pt x="99" y="48"/>
                  </a:lnTo>
                  <a:lnTo>
                    <a:pt x="97" y="48"/>
                  </a:lnTo>
                  <a:lnTo>
                    <a:pt x="96" y="47"/>
                  </a:lnTo>
                  <a:lnTo>
                    <a:pt x="95" y="46"/>
                  </a:lnTo>
                  <a:lnTo>
                    <a:pt x="95" y="45"/>
                  </a:lnTo>
                  <a:lnTo>
                    <a:pt x="96" y="45"/>
                  </a:lnTo>
                  <a:lnTo>
                    <a:pt x="97" y="46"/>
                  </a:lnTo>
                  <a:lnTo>
                    <a:pt x="101" y="46"/>
                  </a:lnTo>
                  <a:lnTo>
                    <a:pt x="102" y="47"/>
                  </a:lnTo>
                  <a:close/>
                  <a:moveTo>
                    <a:pt x="100" y="3"/>
                  </a:moveTo>
                  <a:lnTo>
                    <a:pt x="99" y="3"/>
                  </a:lnTo>
                  <a:lnTo>
                    <a:pt x="97" y="1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9" y="1"/>
                  </a:lnTo>
                  <a:lnTo>
                    <a:pt x="100" y="2"/>
                  </a:lnTo>
                  <a:lnTo>
                    <a:pt x="100" y="3"/>
                  </a:lnTo>
                  <a:close/>
                  <a:moveTo>
                    <a:pt x="109" y="31"/>
                  </a:moveTo>
                  <a:lnTo>
                    <a:pt x="110" y="31"/>
                  </a:lnTo>
                  <a:lnTo>
                    <a:pt x="109" y="33"/>
                  </a:lnTo>
                  <a:lnTo>
                    <a:pt x="103" y="35"/>
                  </a:lnTo>
                  <a:lnTo>
                    <a:pt x="100" y="37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7" y="42"/>
                  </a:lnTo>
                  <a:lnTo>
                    <a:pt x="96" y="42"/>
                  </a:lnTo>
                  <a:lnTo>
                    <a:pt x="94" y="38"/>
                  </a:lnTo>
                  <a:lnTo>
                    <a:pt x="92" y="37"/>
                  </a:lnTo>
                  <a:lnTo>
                    <a:pt x="89" y="36"/>
                  </a:lnTo>
                  <a:lnTo>
                    <a:pt x="83" y="34"/>
                  </a:lnTo>
                  <a:lnTo>
                    <a:pt x="79" y="33"/>
                  </a:lnTo>
                  <a:lnTo>
                    <a:pt x="74" y="34"/>
                  </a:lnTo>
                  <a:lnTo>
                    <a:pt x="66" y="36"/>
                  </a:lnTo>
                  <a:lnTo>
                    <a:pt x="65" y="38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5" y="42"/>
                  </a:lnTo>
                  <a:lnTo>
                    <a:pt x="64" y="43"/>
                  </a:lnTo>
                  <a:lnTo>
                    <a:pt x="63" y="43"/>
                  </a:lnTo>
                  <a:lnTo>
                    <a:pt x="61" y="42"/>
                  </a:lnTo>
                  <a:lnTo>
                    <a:pt x="60" y="42"/>
                  </a:lnTo>
                  <a:lnTo>
                    <a:pt x="59" y="43"/>
                  </a:lnTo>
                  <a:lnTo>
                    <a:pt x="58" y="47"/>
                  </a:lnTo>
                  <a:lnTo>
                    <a:pt x="57" y="50"/>
                  </a:lnTo>
                  <a:lnTo>
                    <a:pt x="59" y="53"/>
                  </a:lnTo>
                  <a:lnTo>
                    <a:pt x="59" y="59"/>
                  </a:lnTo>
                  <a:lnTo>
                    <a:pt x="62" y="59"/>
                  </a:lnTo>
                  <a:lnTo>
                    <a:pt x="64" y="59"/>
                  </a:lnTo>
                  <a:lnTo>
                    <a:pt x="68" y="57"/>
                  </a:lnTo>
                  <a:lnTo>
                    <a:pt x="71" y="57"/>
                  </a:lnTo>
                  <a:lnTo>
                    <a:pt x="74" y="58"/>
                  </a:lnTo>
                  <a:lnTo>
                    <a:pt x="79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8" y="58"/>
                  </a:lnTo>
                  <a:lnTo>
                    <a:pt x="92" y="56"/>
                  </a:lnTo>
                  <a:lnTo>
                    <a:pt x="96" y="56"/>
                  </a:lnTo>
                  <a:lnTo>
                    <a:pt x="97" y="57"/>
                  </a:lnTo>
                  <a:lnTo>
                    <a:pt x="99" y="58"/>
                  </a:lnTo>
                  <a:lnTo>
                    <a:pt x="101" y="61"/>
                  </a:lnTo>
                  <a:lnTo>
                    <a:pt x="102" y="63"/>
                  </a:lnTo>
                  <a:lnTo>
                    <a:pt x="105" y="64"/>
                  </a:lnTo>
                  <a:lnTo>
                    <a:pt x="111" y="63"/>
                  </a:lnTo>
                  <a:lnTo>
                    <a:pt x="113" y="60"/>
                  </a:lnTo>
                  <a:lnTo>
                    <a:pt x="114" y="59"/>
                  </a:lnTo>
                  <a:lnTo>
                    <a:pt x="117" y="59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3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6" y="58"/>
                  </a:lnTo>
                  <a:lnTo>
                    <a:pt x="126" y="59"/>
                  </a:lnTo>
                  <a:lnTo>
                    <a:pt x="126" y="61"/>
                  </a:lnTo>
                  <a:lnTo>
                    <a:pt x="127" y="62"/>
                  </a:lnTo>
                  <a:lnTo>
                    <a:pt x="131" y="62"/>
                  </a:lnTo>
                  <a:lnTo>
                    <a:pt x="133" y="63"/>
                  </a:lnTo>
                  <a:lnTo>
                    <a:pt x="133" y="64"/>
                  </a:lnTo>
                  <a:lnTo>
                    <a:pt x="132" y="67"/>
                  </a:lnTo>
                  <a:lnTo>
                    <a:pt x="134" y="69"/>
                  </a:lnTo>
                  <a:lnTo>
                    <a:pt x="135" y="69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3" y="67"/>
                  </a:lnTo>
                  <a:lnTo>
                    <a:pt x="145" y="69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9" y="69"/>
                  </a:lnTo>
                  <a:lnTo>
                    <a:pt x="152" y="66"/>
                  </a:lnTo>
                  <a:lnTo>
                    <a:pt x="155" y="65"/>
                  </a:lnTo>
                  <a:lnTo>
                    <a:pt x="158" y="65"/>
                  </a:lnTo>
                  <a:lnTo>
                    <a:pt x="160" y="64"/>
                  </a:lnTo>
                  <a:lnTo>
                    <a:pt x="167" y="65"/>
                  </a:lnTo>
                  <a:lnTo>
                    <a:pt x="170" y="65"/>
                  </a:lnTo>
                  <a:lnTo>
                    <a:pt x="175" y="65"/>
                  </a:lnTo>
                  <a:lnTo>
                    <a:pt x="178" y="65"/>
                  </a:lnTo>
                  <a:lnTo>
                    <a:pt x="181" y="63"/>
                  </a:lnTo>
                  <a:lnTo>
                    <a:pt x="182" y="62"/>
                  </a:lnTo>
                  <a:lnTo>
                    <a:pt x="186" y="61"/>
                  </a:lnTo>
                  <a:lnTo>
                    <a:pt x="189" y="61"/>
                  </a:lnTo>
                  <a:lnTo>
                    <a:pt x="190" y="62"/>
                  </a:lnTo>
                  <a:lnTo>
                    <a:pt x="190" y="64"/>
                  </a:lnTo>
                  <a:lnTo>
                    <a:pt x="190" y="68"/>
                  </a:lnTo>
                  <a:lnTo>
                    <a:pt x="189" y="70"/>
                  </a:lnTo>
                  <a:lnTo>
                    <a:pt x="192" y="75"/>
                  </a:lnTo>
                  <a:lnTo>
                    <a:pt x="193" y="78"/>
                  </a:lnTo>
                  <a:lnTo>
                    <a:pt x="195" y="79"/>
                  </a:lnTo>
                  <a:lnTo>
                    <a:pt x="195" y="80"/>
                  </a:lnTo>
                  <a:lnTo>
                    <a:pt x="195" y="81"/>
                  </a:lnTo>
                  <a:lnTo>
                    <a:pt x="193" y="83"/>
                  </a:lnTo>
                  <a:lnTo>
                    <a:pt x="192" y="84"/>
                  </a:lnTo>
                  <a:lnTo>
                    <a:pt x="192" y="85"/>
                  </a:lnTo>
                  <a:lnTo>
                    <a:pt x="193" y="86"/>
                  </a:lnTo>
                  <a:lnTo>
                    <a:pt x="194" y="91"/>
                  </a:lnTo>
                  <a:lnTo>
                    <a:pt x="195" y="94"/>
                  </a:lnTo>
                  <a:lnTo>
                    <a:pt x="197" y="96"/>
                  </a:lnTo>
                  <a:lnTo>
                    <a:pt x="200" y="98"/>
                  </a:lnTo>
                  <a:lnTo>
                    <a:pt x="202" y="97"/>
                  </a:lnTo>
                  <a:lnTo>
                    <a:pt x="203" y="94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17" y="95"/>
                  </a:lnTo>
                  <a:lnTo>
                    <a:pt x="223" y="98"/>
                  </a:lnTo>
                  <a:lnTo>
                    <a:pt x="226" y="100"/>
                  </a:lnTo>
                  <a:lnTo>
                    <a:pt x="227" y="102"/>
                  </a:lnTo>
                  <a:lnTo>
                    <a:pt x="225" y="107"/>
                  </a:lnTo>
                  <a:lnTo>
                    <a:pt x="225" y="110"/>
                  </a:lnTo>
                  <a:lnTo>
                    <a:pt x="225" y="114"/>
                  </a:lnTo>
                  <a:lnTo>
                    <a:pt x="227" y="116"/>
                  </a:lnTo>
                  <a:lnTo>
                    <a:pt x="228" y="121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29" y="126"/>
                  </a:lnTo>
                  <a:lnTo>
                    <a:pt x="229" y="130"/>
                  </a:lnTo>
                  <a:lnTo>
                    <a:pt x="228" y="133"/>
                  </a:lnTo>
                  <a:lnTo>
                    <a:pt x="229" y="134"/>
                  </a:lnTo>
                  <a:lnTo>
                    <a:pt x="231" y="135"/>
                  </a:lnTo>
                  <a:lnTo>
                    <a:pt x="234" y="138"/>
                  </a:lnTo>
                  <a:lnTo>
                    <a:pt x="235" y="141"/>
                  </a:lnTo>
                  <a:lnTo>
                    <a:pt x="234" y="143"/>
                  </a:lnTo>
                  <a:lnTo>
                    <a:pt x="232" y="145"/>
                  </a:lnTo>
                  <a:lnTo>
                    <a:pt x="229" y="146"/>
                  </a:lnTo>
                  <a:lnTo>
                    <a:pt x="228" y="147"/>
                  </a:lnTo>
                  <a:lnTo>
                    <a:pt x="228" y="146"/>
                  </a:lnTo>
                  <a:lnTo>
                    <a:pt x="227" y="145"/>
                  </a:lnTo>
                  <a:lnTo>
                    <a:pt x="223" y="142"/>
                  </a:lnTo>
                  <a:lnTo>
                    <a:pt x="221" y="141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2" y="140"/>
                  </a:lnTo>
                  <a:lnTo>
                    <a:pt x="209" y="140"/>
                  </a:lnTo>
                  <a:lnTo>
                    <a:pt x="207" y="141"/>
                  </a:lnTo>
                  <a:lnTo>
                    <a:pt x="206" y="143"/>
                  </a:lnTo>
                  <a:lnTo>
                    <a:pt x="204" y="144"/>
                  </a:lnTo>
                  <a:lnTo>
                    <a:pt x="200" y="145"/>
                  </a:lnTo>
                  <a:lnTo>
                    <a:pt x="193" y="147"/>
                  </a:lnTo>
                  <a:lnTo>
                    <a:pt x="191" y="146"/>
                  </a:lnTo>
                  <a:lnTo>
                    <a:pt x="190" y="146"/>
                  </a:lnTo>
                  <a:lnTo>
                    <a:pt x="190" y="145"/>
                  </a:lnTo>
                  <a:lnTo>
                    <a:pt x="193" y="143"/>
                  </a:lnTo>
                  <a:lnTo>
                    <a:pt x="193" y="141"/>
                  </a:lnTo>
                  <a:lnTo>
                    <a:pt x="193" y="140"/>
                  </a:lnTo>
                  <a:lnTo>
                    <a:pt x="191" y="140"/>
                  </a:lnTo>
                  <a:lnTo>
                    <a:pt x="190" y="139"/>
                  </a:lnTo>
                  <a:lnTo>
                    <a:pt x="189" y="139"/>
                  </a:lnTo>
                  <a:lnTo>
                    <a:pt x="186" y="138"/>
                  </a:lnTo>
                  <a:lnTo>
                    <a:pt x="182" y="138"/>
                  </a:lnTo>
                  <a:lnTo>
                    <a:pt x="177" y="140"/>
                  </a:lnTo>
                  <a:lnTo>
                    <a:pt x="168" y="146"/>
                  </a:lnTo>
                  <a:lnTo>
                    <a:pt x="164" y="149"/>
                  </a:lnTo>
                  <a:lnTo>
                    <a:pt x="160" y="154"/>
                  </a:lnTo>
                  <a:lnTo>
                    <a:pt x="152" y="156"/>
                  </a:lnTo>
                  <a:lnTo>
                    <a:pt x="145" y="159"/>
                  </a:lnTo>
                  <a:lnTo>
                    <a:pt x="139" y="165"/>
                  </a:lnTo>
                  <a:lnTo>
                    <a:pt x="135" y="167"/>
                  </a:lnTo>
                  <a:lnTo>
                    <a:pt x="133" y="168"/>
                  </a:lnTo>
                  <a:lnTo>
                    <a:pt x="130" y="167"/>
                  </a:lnTo>
                  <a:lnTo>
                    <a:pt x="129" y="166"/>
                  </a:lnTo>
                  <a:lnTo>
                    <a:pt x="127" y="162"/>
                  </a:lnTo>
                  <a:lnTo>
                    <a:pt x="125" y="155"/>
                  </a:lnTo>
                  <a:lnTo>
                    <a:pt x="124" y="151"/>
                  </a:lnTo>
                  <a:lnTo>
                    <a:pt x="124" y="145"/>
                  </a:lnTo>
                  <a:lnTo>
                    <a:pt x="125" y="139"/>
                  </a:lnTo>
                  <a:lnTo>
                    <a:pt x="126" y="133"/>
                  </a:lnTo>
                  <a:lnTo>
                    <a:pt x="127" y="126"/>
                  </a:lnTo>
                  <a:lnTo>
                    <a:pt x="128" y="123"/>
                  </a:lnTo>
                  <a:lnTo>
                    <a:pt x="128" y="121"/>
                  </a:lnTo>
                  <a:lnTo>
                    <a:pt x="127" y="120"/>
                  </a:lnTo>
                  <a:lnTo>
                    <a:pt x="126" y="120"/>
                  </a:lnTo>
                  <a:lnTo>
                    <a:pt x="123" y="121"/>
                  </a:lnTo>
                  <a:lnTo>
                    <a:pt x="120" y="121"/>
                  </a:lnTo>
                  <a:lnTo>
                    <a:pt x="119" y="121"/>
                  </a:lnTo>
                  <a:lnTo>
                    <a:pt x="119" y="117"/>
                  </a:lnTo>
                  <a:lnTo>
                    <a:pt x="121" y="111"/>
                  </a:lnTo>
                  <a:lnTo>
                    <a:pt x="118" y="106"/>
                  </a:lnTo>
                  <a:lnTo>
                    <a:pt x="112" y="102"/>
                  </a:lnTo>
                  <a:lnTo>
                    <a:pt x="107" y="100"/>
                  </a:lnTo>
                  <a:lnTo>
                    <a:pt x="103" y="102"/>
                  </a:lnTo>
                  <a:lnTo>
                    <a:pt x="99" y="105"/>
                  </a:lnTo>
                  <a:lnTo>
                    <a:pt x="96" y="110"/>
                  </a:lnTo>
                  <a:lnTo>
                    <a:pt x="93" y="115"/>
                  </a:lnTo>
                  <a:lnTo>
                    <a:pt x="90" y="118"/>
                  </a:lnTo>
                  <a:lnTo>
                    <a:pt x="88" y="120"/>
                  </a:lnTo>
                  <a:lnTo>
                    <a:pt x="87" y="121"/>
                  </a:lnTo>
                  <a:lnTo>
                    <a:pt x="86" y="122"/>
                  </a:lnTo>
                  <a:lnTo>
                    <a:pt x="88" y="127"/>
                  </a:lnTo>
                  <a:lnTo>
                    <a:pt x="88" y="130"/>
                  </a:lnTo>
                  <a:lnTo>
                    <a:pt x="86" y="133"/>
                  </a:lnTo>
                  <a:lnTo>
                    <a:pt x="84" y="135"/>
                  </a:lnTo>
                  <a:lnTo>
                    <a:pt x="81" y="135"/>
                  </a:lnTo>
                  <a:lnTo>
                    <a:pt x="80" y="134"/>
                  </a:lnTo>
                  <a:lnTo>
                    <a:pt x="79" y="133"/>
                  </a:lnTo>
                  <a:lnTo>
                    <a:pt x="75" y="132"/>
                  </a:lnTo>
                  <a:lnTo>
                    <a:pt x="69" y="133"/>
                  </a:lnTo>
                  <a:lnTo>
                    <a:pt x="65" y="135"/>
                  </a:lnTo>
                  <a:lnTo>
                    <a:pt x="63" y="137"/>
                  </a:lnTo>
                  <a:lnTo>
                    <a:pt x="62" y="141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1" y="150"/>
                  </a:lnTo>
                  <a:lnTo>
                    <a:pt x="60" y="151"/>
                  </a:lnTo>
                  <a:lnTo>
                    <a:pt x="58" y="152"/>
                  </a:lnTo>
                  <a:lnTo>
                    <a:pt x="56" y="149"/>
                  </a:lnTo>
                  <a:lnTo>
                    <a:pt x="51" y="146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6" y="144"/>
                  </a:lnTo>
                  <a:lnTo>
                    <a:pt x="45" y="145"/>
                  </a:lnTo>
                  <a:lnTo>
                    <a:pt x="45" y="146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0" y="146"/>
                  </a:lnTo>
                  <a:lnTo>
                    <a:pt x="39" y="147"/>
                  </a:lnTo>
                  <a:lnTo>
                    <a:pt x="36" y="149"/>
                  </a:lnTo>
                  <a:lnTo>
                    <a:pt x="32" y="151"/>
                  </a:lnTo>
                  <a:lnTo>
                    <a:pt x="29" y="152"/>
                  </a:lnTo>
                  <a:lnTo>
                    <a:pt x="28" y="154"/>
                  </a:lnTo>
                  <a:lnTo>
                    <a:pt x="28" y="155"/>
                  </a:lnTo>
                  <a:lnTo>
                    <a:pt x="27" y="155"/>
                  </a:lnTo>
                  <a:lnTo>
                    <a:pt x="22" y="157"/>
                  </a:lnTo>
                  <a:lnTo>
                    <a:pt x="19" y="157"/>
                  </a:lnTo>
                  <a:lnTo>
                    <a:pt x="15" y="153"/>
                  </a:lnTo>
                  <a:lnTo>
                    <a:pt x="13" y="151"/>
                  </a:lnTo>
                  <a:lnTo>
                    <a:pt x="12" y="149"/>
                  </a:lnTo>
                  <a:lnTo>
                    <a:pt x="14" y="146"/>
                  </a:lnTo>
                  <a:lnTo>
                    <a:pt x="14" y="137"/>
                  </a:lnTo>
                  <a:lnTo>
                    <a:pt x="16" y="134"/>
                  </a:lnTo>
                  <a:lnTo>
                    <a:pt x="20" y="128"/>
                  </a:lnTo>
                  <a:lnTo>
                    <a:pt x="23" y="124"/>
                  </a:lnTo>
                  <a:lnTo>
                    <a:pt x="25" y="121"/>
                  </a:lnTo>
                  <a:lnTo>
                    <a:pt x="27" y="119"/>
                  </a:lnTo>
                  <a:lnTo>
                    <a:pt x="29" y="116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0" y="108"/>
                  </a:lnTo>
                  <a:lnTo>
                    <a:pt x="28" y="106"/>
                  </a:lnTo>
                  <a:lnTo>
                    <a:pt x="25" y="103"/>
                  </a:lnTo>
                  <a:lnTo>
                    <a:pt x="23" y="100"/>
                  </a:lnTo>
                  <a:lnTo>
                    <a:pt x="22" y="95"/>
                  </a:lnTo>
                  <a:lnTo>
                    <a:pt x="22" y="92"/>
                  </a:lnTo>
                  <a:lnTo>
                    <a:pt x="25" y="83"/>
                  </a:lnTo>
                  <a:lnTo>
                    <a:pt x="24" y="82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0" y="79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8" y="74"/>
                  </a:lnTo>
                  <a:lnTo>
                    <a:pt x="2" y="72"/>
                  </a:lnTo>
                  <a:lnTo>
                    <a:pt x="1" y="71"/>
                  </a:lnTo>
                  <a:lnTo>
                    <a:pt x="0" y="70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6" y="58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2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9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4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40" y="46"/>
                  </a:lnTo>
                  <a:lnTo>
                    <a:pt x="42" y="47"/>
                  </a:lnTo>
                  <a:lnTo>
                    <a:pt x="43" y="46"/>
                  </a:lnTo>
                  <a:lnTo>
                    <a:pt x="43" y="45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6" y="44"/>
                  </a:lnTo>
                  <a:lnTo>
                    <a:pt x="46" y="43"/>
                  </a:lnTo>
                  <a:lnTo>
                    <a:pt x="45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7" y="37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8" y="35"/>
                  </a:lnTo>
                  <a:lnTo>
                    <a:pt x="44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4"/>
                  </a:lnTo>
                  <a:lnTo>
                    <a:pt x="40" y="33"/>
                  </a:lnTo>
                  <a:lnTo>
                    <a:pt x="49" y="31"/>
                  </a:lnTo>
                  <a:lnTo>
                    <a:pt x="53" y="32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60" y="28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60" y="15"/>
                  </a:lnTo>
                  <a:lnTo>
                    <a:pt x="60" y="12"/>
                  </a:lnTo>
                  <a:lnTo>
                    <a:pt x="61" y="10"/>
                  </a:lnTo>
                  <a:lnTo>
                    <a:pt x="63" y="9"/>
                  </a:lnTo>
                  <a:lnTo>
                    <a:pt x="65" y="10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4" y="13"/>
                  </a:lnTo>
                  <a:lnTo>
                    <a:pt x="80" y="10"/>
                  </a:lnTo>
                  <a:lnTo>
                    <a:pt x="85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8" y="4"/>
                  </a:lnTo>
                  <a:lnTo>
                    <a:pt x="101" y="7"/>
                  </a:lnTo>
                  <a:lnTo>
                    <a:pt x="101" y="8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3" y="11"/>
                  </a:lnTo>
                  <a:lnTo>
                    <a:pt x="103" y="12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97" y="18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1" y="24"/>
                  </a:lnTo>
                  <a:lnTo>
                    <a:pt x="92" y="25"/>
                  </a:lnTo>
                  <a:lnTo>
                    <a:pt x="92" y="26"/>
                  </a:lnTo>
                  <a:lnTo>
                    <a:pt x="94" y="26"/>
                  </a:lnTo>
                  <a:lnTo>
                    <a:pt x="97" y="28"/>
                  </a:lnTo>
                  <a:lnTo>
                    <a:pt x="97" y="30"/>
                  </a:lnTo>
                  <a:lnTo>
                    <a:pt x="99" y="32"/>
                  </a:lnTo>
                  <a:lnTo>
                    <a:pt x="100" y="33"/>
                  </a:lnTo>
                  <a:lnTo>
                    <a:pt x="108" y="31"/>
                  </a:lnTo>
                  <a:lnTo>
                    <a:pt x="109" y="3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7" name="Freeform 720">
              <a:extLst>
                <a:ext uri="{FF2B5EF4-FFF2-40B4-BE49-F238E27FC236}">
                  <a16:creationId xmlns:a16="http://schemas.microsoft.com/office/drawing/2014/main" id="{627FC3B7-0EEB-49FB-87F1-EC52896C5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6157" y="8215314"/>
              <a:ext cx="10991" cy="5494"/>
            </a:xfrm>
            <a:custGeom>
              <a:avLst/>
              <a:gdLst>
                <a:gd name="T0" fmla="*/ 7 w 8"/>
                <a:gd name="T1" fmla="*/ 2 h 4"/>
                <a:gd name="T2" fmla="*/ 4 w 8"/>
                <a:gd name="T3" fmla="*/ 3 h 4"/>
                <a:gd name="T4" fmla="*/ 2 w 8"/>
                <a:gd name="T5" fmla="*/ 3 h 4"/>
                <a:gd name="T6" fmla="*/ 1 w 8"/>
                <a:gd name="T7" fmla="*/ 2 h 4"/>
                <a:gd name="T8" fmla="*/ 0 w 8"/>
                <a:gd name="T9" fmla="*/ 1 h 4"/>
                <a:gd name="T10" fmla="*/ 0 w 8"/>
                <a:gd name="T11" fmla="*/ 0 h 4"/>
                <a:gd name="T12" fmla="*/ 1 w 8"/>
                <a:gd name="T13" fmla="*/ 0 h 4"/>
                <a:gd name="T14" fmla="*/ 2 w 8"/>
                <a:gd name="T15" fmla="*/ 1 h 4"/>
                <a:gd name="T16" fmla="*/ 6 w 8"/>
                <a:gd name="T17" fmla="*/ 1 h 4"/>
                <a:gd name="T18" fmla="*/ 7 w 8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4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8" name="Freeform 721">
              <a:extLst>
                <a:ext uri="{FF2B5EF4-FFF2-40B4-BE49-F238E27FC236}">
                  <a16:creationId xmlns:a16="http://schemas.microsoft.com/office/drawing/2014/main" id="{6E9FCB82-51F3-42FC-846F-87ADA83B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6157" y="8154866"/>
              <a:ext cx="5494" cy="5497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3 h 4"/>
                <a:gd name="T4" fmla="*/ 0 w 4"/>
                <a:gd name="T5" fmla="*/ 1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1 h 4"/>
                <a:gd name="T12" fmla="*/ 3 w 4"/>
                <a:gd name="T13" fmla="*/ 2 h 4"/>
                <a:gd name="T14" fmla="*/ 3 w 4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9" name="Freeform 722">
              <a:extLst>
                <a:ext uri="{FF2B5EF4-FFF2-40B4-BE49-F238E27FC236}">
                  <a16:creationId xmlns:a16="http://schemas.microsoft.com/office/drawing/2014/main" id="{EB276815-0893-436C-B3E8-0869A1056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75263" y="8154866"/>
              <a:ext cx="296740" cy="208818"/>
            </a:xfrm>
            <a:custGeom>
              <a:avLst/>
              <a:gdLst>
                <a:gd name="T0" fmla="*/ 99 w 236"/>
                <a:gd name="T1" fmla="*/ 41 h 169"/>
                <a:gd name="T2" fmla="*/ 89 w 236"/>
                <a:gd name="T3" fmla="*/ 36 h 169"/>
                <a:gd name="T4" fmla="*/ 64 w 236"/>
                <a:gd name="T5" fmla="*/ 39 h 169"/>
                <a:gd name="T6" fmla="*/ 60 w 236"/>
                <a:gd name="T7" fmla="*/ 42 h 169"/>
                <a:gd name="T8" fmla="*/ 62 w 236"/>
                <a:gd name="T9" fmla="*/ 59 h 169"/>
                <a:gd name="T10" fmla="*/ 83 w 236"/>
                <a:gd name="T11" fmla="*/ 58 h 169"/>
                <a:gd name="T12" fmla="*/ 96 w 236"/>
                <a:gd name="T13" fmla="*/ 56 h 169"/>
                <a:gd name="T14" fmla="*/ 111 w 236"/>
                <a:gd name="T15" fmla="*/ 63 h 169"/>
                <a:gd name="T16" fmla="*/ 123 w 236"/>
                <a:gd name="T17" fmla="*/ 56 h 169"/>
                <a:gd name="T18" fmla="*/ 127 w 236"/>
                <a:gd name="T19" fmla="*/ 62 h 169"/>
                <a:gd name="T20" fmla="*/ 135 w 236"/>
                <a:gd name="T21" fmla="*/ 69 h 169"/>
                <a:gd name="T22" fmla="*/ 148 w 236"/>
                <a:gd name="T23" fmla="*/ 71 h 169"/>
                <a:gd name="T24" fmla="*/ 167 w 236"/>
                <a:gd name="T25" fmla="*/ 65 h 169"/>
                <a:gd name="T26" fmla="*/ 186 w 236"/>
                <a:gd name="T27" fmla="*/ 61 h 169"/>
                <a:gd name="T28" fmla="*/ 192 w 236"/>
                <a:gd name="T29" fmla="*/ 75 h 169"/>
                <a:gd name="T30" fmla="*/ 192 w 236"/>
                <a:gd name="T31" fmla="*/ 84 h 169"/>
                <a:gd name="T32" fmla="*/ 200 w 236"/>
                <a:gd name="T33" fmla="*/ 98 h 169"/>
                <a:gd name="T34" fmla="*/ 217 w 236"/>
                <a:gd name="T35" fmla="*/ 95 h 169"/>
                <a:gd name="T36" fmla="*/ 225 w 236"/>
                <a:gd name="T37" fmla="*/ 114 h 169"/>
                <a:gd name="T38" fmla="*/ 229 w 236"/>
                <a:gd name="T39" fmla="*/ 130 h 169"/>
                <a:gd name="T40" fmla="*/ 234 w 236"/>
                <a:gd name="T41" fmla="*/ 143 h 169"/>
                <a:gd name="T42" fmla="*/ 223 w 236"/>
                <a:gd name="T43" fmla="*/ 142 h 169"/>
                <a:gd name="T44" fmla="*/ 207 w 236"/>
                <a:gd name="T45" fmla="*/ 141 h 169"/>
                <a:gd name="T46" fmla="*/ 190 w 236"/>
                <a:gd name="T47" fmla="*/ 146 h 169"/>
                <a:gd name="T48" fmla="*/ 190 w 236"/>
                <a:gd name="T49" fmla="*/ 139 h 169"/>
                <a:gd name="T50" fmla="*/ 164 w 236"/>
                <a:gd name="T51" fmla="*/ 149 h 169"/>
                <a:gd name="T52" fmla="*/ 133 w 236"/>
                <a:gd name="T53" fmla="*/ 168 h 169"/>
                <a:gd name="T54" fmla="*/ 124 w 236"/>
                <a:gd name="T55" fmla="*/ 145 h 169"/>
                <a:gd name="T56" fmla="*/ 127 w 236"/>
                <a:gd name="T57" fmla="*/ 120 h 169"/>
                <a:gd name="T58" fmla="*/ 121 w 236"/>
                <a:gd name="T59" fmla="*/ 111 h 169"/>
                <a:gd name="T60" fmla="*/ 96 w 236"/>
                <a:gd name="T61" fmla="*/ 110 h 169"/>
                <a:gd name="T62" fmla="*/ 88 w 236"/>
                <a:gd name="T63" fmla="*/ 127 h 169"/>
                <a:gd name="T64" fmla="*/ 79 w 236"/>
                <a:gd name="T65" fmla="*/ 133 h 169"/>
                <a:gd name="T66" fmla="*/ 63 w 236"/>
                <a:gd name="T67" fmla="*/ 145 h 169"/>
                <a:gd name="T68" fmla="*/ 51 w 236"/>
                <a:gd name="T69" fmla="*/ 146 h 169"/>
                <a:gd name="T70" fmla="*/ 45 w 236"/>
                <a:gd name="T71" fmla="*/ 146 h 169"/>
                <a:gd name="T72" fmla="*/ 32 w 236"/>
                <a:gd name="T73" fmla="*/ 151 h 169"/>
                <a:gd name="T74" fmla="*/ 19 w 236"/>
                <a:gd name="T75" fmla="*/ 157 h 169"/>
                <a:gd name="T76" fmla="*/ 16 w 236"/>
                <a:gd name="T77" fmla="*/ 134 h 169"/>
                <a:gd name="T78" fmla="*/ 30 w 236"/>
                <a:gd name="T79" fmla="*/ 113 h 169"/>
                <a:gd name="T80" fmla="*/ 23 w 236"/>
                <a:gd name="T81" fmla="*/ 100 h 169"/>
                <a:gd name="T82" fmla="*/ 22 w 236"/>
                <a:gd name="T83" fmla="*/ 80 h 169"/>
                <a:gd name="T84" fmla="*/ 10 w 236"/>
                <a:gd name="T85" fmla="*/ 75 h 169"/>
                <a:gd name="T86" fmla="*/ 3 w 236"/>
                <a:gd name="T87" fmla="*/ 61 h 169"/>
                <a:gd name="T88" fmla="*/ 22 w 236"/>
                <a:gd name="T89" fmla="*/ 58 h 169"/>
                <a:gd name="T90" fmla="*/ 38 w 236"/>
                <a:gd name="T91" fmla="*/ 54 h 169"/>
                <a:gd name="T92" fmla="*/ 43 w 236"/>
                <a:gd name="T93" fmla="*/ 45 h 169"/>
                <a:gd name="T94" fmla="*/ 46 w 236"/>
                <a:gd name="T95" fmla="*/ 43 h 169"/>
                <a:gd name="T96" fmla="*/ 49 w 236"/>
                <a:gd name="T97" fmla="*/ 37 h 169"/>
                <a:gd name="T98" fmla="*/ 39 w 236"/>
                <a:gd name="T99" fmla="*/ 35 h 169"/>
                <a:gd name="T100" fmla="*/ 58 w 236"/>
                <a:gd name="T101" fmla="*/ 33 h 169"/>
                <a:gd name="T102" fmla="*/ 60 w 236"/>
                <a:gd name="T103" fmla="*/ 15 h 169"/>
                <a:gd name="T104" fmla="*/ 71 w 236"/>
                <a:gd name="T105" fmla="*/ 14 h 169"/>
                <a:gd name="T106" fmla="*/ 90 w 236"/>
                <a:gd name="T107" fmla="*/ 4 h 169"/>
                <a:gd name="T108" fmla="*/ 101 w 236"/>
                <a:gd name="T109" fmla="*/ 8 h 169"/>
                <a:gd name="T110" fmla="*/ 102 w 236"/>
                <a:gd name="T111" fmla="*/ 14 h 169"/>
                <a:gd name="T112" fmla="*/ 92 w 236"/>
                <a:gd name="T113" fmla="*/ 25 h 169"/>
                <a:gd name="T114" fmla="*/ 100 w 236"/>
                <a:gd name="T115" fmla="*/ 3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6" h="169">
                  <a:moveTo>
                    <a:pt x="109" y="31"/>
                  </a:moveTo>
                  <a:lnTo>
                    <a:pt x="110" y="31"/>
                  </a:lnTo>
                  <a:lnTo>
                    <a:pt x="109" y="33"/>
                  </a:lnTo>
                  <a:lnTo>
                    <a:pt x="103" y="35"/>
                  </a:lnTo>
                  <a:lnTo>
                    <a:pt x="100" y="37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7" y="42"/>
                  </a:lnTo>
                  <a:lnTo>
                    <a:pt x="96" y="42"/>
                  </a:lnTo>
                  <a:lnTo>
                    <a:pt x="94" y="38"/>
                  </a:lnTo>
                  <a:lnTo>
                    <a:pt x="92" y="37"/>
                  </a:lnTo>
                  <a:lnTo>
                    <a:pt x="89" y="36"/>
                  </a:lnTo>
                  <a:lnTo>
                    <a:pt x="83" y="34"/>
                  </a:lnTo>
                  <a:lnTo>
                    <a:pt x="79" y="33"/>
                  </a:lnTo>
                  <a:lnTo>
                    <a:pt x="74" y="34"/>
                  </a:lnTo>
                  <a:lnTo>
                    <a:pt x="66" y="36"/>
                  </a:lnTo>
                  <a:lnTo>
                    <a:pt x="65" y="38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5" y="42"/>
                  </a:lnTo>
                  <a:lnTo>
                    <a:pt x="64" y="43"/>
                  </a:lnTo>
                  <a:lnTo>
                    <a:pt x="63" y="43"/>
                  </a:lnTo>
                  <a:lnTo>
                    <a:pt x="61" y="42"/>
                  </a:lnTo>
                  <a:lnTo>
                    <a:pt x="60" y="42"/>
                  </a:lnTo>
                  <a:lnTo>
                    <a:pt x="59" y="43"/>
                  </a:lnTo>
                  <a:lnTo>
                    <a:pt x="58" y="47"/>
                  </a:lnTo>
                  <a:lnTo>
                    <a:pt x="57" y="50"/>
                  </a:lnTo>
                  <a:lnTo>
                    <a:pt x="59" y="53"/>
                  </a:lnTo>
                  <a:lnTo>
                    <a:pt x="59" y="59"/>
                  </a:lnTo>
                  <a:lnTo>
                    <a:pt x="62" y="59"/>
                  </a:lnTo>
                  <a:lnTo>
                    <a:pt x="64" y="59"/>
                  </a:lnTo>
                  <a:lnTo>
                    <a:pt x="68" y="57"/>
                  </a:lnTo>
                  <a:lnTo>
                    <a:pt x="71" y="57"/>
                  </a:lnTo>
                  <a:lnTo>
                    <a:pt x="74" y="58"/>
                  </a:lnTo>
                  <a:lnTo>
                    <a:pt x="79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6" y="56"/>
                  </a:lnTo>
                  <a:lnTo>
                    <a:pt x="86" y="57"/>
                  </a:lnTo>
                  <a:lnTo>
                    <a:pt x="88" y="58"/>
                  </a:lnTo>
                  <a:lnTo>
                    <a:pt x="92" y="56"/>
                  </a:lnTo>
                  <a:lnTo>
                    <a:pt x="96" y="56"/>
                  </a:lnTo>
                  <a:lnTo>
                    <a:pt x="97" y="57"/>
                  </a:lnTo>
                  <a:lnTo>
                    <a:pt x="99" y="58"/>
                  </a:lnTo>
                  <a:lnTo>
                    <a:pt x="101" y="61"/>
                  </a:lnTo>
                  <a:lnTo>
                    <a:pt x="102" y="63"/>
                  </a:lnTo>
                  <a:lnTo>
                    <a:pt x="105" y="64"/>
                  </a:lnTo>
                  <a:lnTo>
                    <a:pt x="111" y="63"/>
                  </a:lnTo>
                  <a:lnTo>
                    <a:pt x="113" y="60"/>
                  </a:lnTo>
                  <a:lnTo>
                    <a:pt x="114" y="59"/>
                  </a:lnTo>
                  <a:lnTo>
                    <a:pt x="117" y="59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3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6" y="58"/>
                  </a:lnTo>
                  <a:lnTo>
                    <a:pt x="126" y="59"/>
                  </a:lnTo>
                  <a:lnTo>
                    <a:pt x="126" y="61"/>
                  </a:lnTo>
                  <a:lnTo>
                    <a:pt x="127" y="62"/>
                  </a:lnTo>
                  <a:lnTo>
                    <a:pt x="131" y="62"/>
                  </a:lnTo>
                  <a:lnTo>
                    <a:pt x="133" y="63"/>
                  </a:lnTo>
                  <a:lnTo>
                    <a:pt x="133" y="64"/>
                  </a:lnTo>
                  <a:lnTo>
                    <a:pt x="132" y="67"/>
                  </a:lnTo>
                  <a:lnTo>
                    <a:pt x="134" y="69"/>
                  </a:lnTo>
                  <a:lnTo>
                    <a:pt x="135" y="69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3" y="67"/>
                  </a:lnTo>
                  <a:lnTo>
                    <a:pt x="145" y="69"/>
                  </a:lnTo>
                  <a:lnTo>
                    <a:pt x="148" y="71"/>
                  </a:lnTo>
                  <a:lnTo>
                    <a:pt x="148" y="71"/>
                  </a:lnTo>
                  <a:lnTo>
                    <a:pt x="149" y="69"/>
                  </a:lnTo>
                  <a:lnTo>
                    <a:pt x="152" y="66"/>
                  </a:lnTo>
                  <a:lnTo>
                    <a:pt x="155" y="65"/>
                  </a:lnTo>
                  <a:lnTo>
                    <a:pt x="158" y="65"/>
                  </a:lnTo>
                  <a:lnTo>
                    <a:pt x="160" y="64"/>
                  </a:lnTo>
                  <a:lnTo>
                    <a:pt x="167" y="65"/>
                  </a:lnTo>
                  <a:lnTo>
                    <a:pt x="170" y="65"/>
                  </a:lnTo>
                  <a:lnTo>
                    <a:pt x="175" y="65"/>
                  </a:lnTo>
                  <a:lnTo>
                    <a:pt x="178" y="65"/>
                  </a:lnTo>
                  <a:lnTo>
                    <a:pt x="181" y="63"/>
                  </a:lnTo>
                  <a:lnTo>
                    <a:pt x="182" y="62"/>
                  </a:lnTo>
                  <a:lnTo>
                    <a:pt x="186" y="61"/>
                  </a:lnTo>
                  <a:lnTo>
                    <a:pt x="189" y="61"/>
                  </a:lnTo>
                  <a:lnTo>
                    <a:pt x="190" y="62"/>
                  </a:lnTo>
                  <a:lnTo>
                    <a:pt x="190" y="64"/>
                  </a:lnTo>
                  <a:lnTo>
                    <a:pt x="190" y="68"/>
                  </a:lnTo>
                  <a:lnTo>
                    <a:pt x="189" y="70"/>
                  </a:lnTo>
                  <a:lnTo>
                    <a:pt x="192" y="75"/>
                  </a:lnTo>
                  <a:lnTo>
                    <a:pt x="193" y="78"/>
                  </a:lnTo>
                  <a:lnTo>
                    <a:pt x="195" y="79"/>
                  </a:lnTo>
                  <a:lnTo>
                    <a:pt x="195" y="80"/>
                  </a:lnTo>
                  <a:lnTo>
                    <a:pt x="195" y="81"/>
                  </a:lnTo>
                  <a:lnTo>
                    <a:pt x="193" y="83"/>
                  </a:lnTo>
                  <a:lnTo>
                    <a:pt x="192" y="84"/>
                  </a:lnTo>
                  <a:lnTo>
                    <a:pt x="192" y="85"/>
                  </a:lnTo>
                  <a:lnTo>
                    <a:pt x="193" y="86"/>
                  </a:lnTo>
                  <a:lnTo>
                    <a:pt x="194" y="91"/>
                  </a:lnTo>
                  <a:lnTo>
                    <a:pt x="195" y="94"/>
                  </a:lnTo>
                  <a:lnTo>
                    <a:pt x="197" y="96"/>
                  </a:lnTo>
                  <a:lnTo>
                    <a:pt x="200" y="98"/>
                  </a:lnTo>
                  <a:lnTo>
                    <a:pt x="202" y="97"/>
                  </a:lnTo>
                  <a:lnTo>
                    <a:pt x="203" y="94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17" y="95"/>
                  </a:lnTo>
                  <a:lnTo>
                    <a:pt x="223" y="98"/>
                  </a:lnTo>
                  <a:lnTo>
                    <a:pt x="226" y="100"/>
                  </a:lnTo>
                  <a:lnTo>
                    <a:pt x="227" y="102"/>
                  </a:lnTo>
                  <a:lnTo>
                    <a:pt x="225" y="107"/>
                  </a:lnTo>
                  <a:lnTo>
                    <a:pt x="225" y="110"/>
                  </a:lnTo>
                  <a:lnTo>
                    <a:pt x="225" y="114"/>
                  </a:lnTo>
                  <a:lnTo>
                    <a:pt x="227" y="116"/>
                  </a:lnTo>
                  <a:lnTo>
                    <a:pt x="228" y="121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29" y="126"/>
                  </a:lnTo>
                  <a:lnTo>
                    <a:pt x="229" y="130"/>
                  </a:lnTo>
                  <a:lnTo>
                    <a:pt x="228" y="133"/>
                  </a:lnTo>
                  <a:lnTo>
                    <a:pt x="229" y="134"/>
                  </a:lnTo>
                  <a:lnTo>
                    <a:pt x="231" y="135"/>
                  </a:lnTo>
                  <a:lnTo>
                    <a:pt x="234" y="138"/>
                  </a:lnTo>
                  <a:lnTo>
                    <a:pt x="235" y="141"/>
                  </a:lnTo>
                  <a:lnTo>
                    <a:pt x="234" y="143"/>
                  </a:lnTo>
                  <a:lnTo>
                    <a:pt x="232" y="145"/>
                  </a:lnTo>
                  <a:lnTo>
                    <a:pt x="229" y="146"/>
                  </a:lnTo>
                  <a:lnTo>
                    <a:pt x="228" y="147"/>
                  </a:lnTo>
                  <a:lnTo>
                    <a:pt x="228" y="146"/>
                  </a:lnTo>
                  <a:lnTo>
                    <a:pt x="227" y="145"/>
                  </a:lnTo>
                  <a:lnTo>
                    <a:pt x="223" y="142"/>
                  </a:lnTo>
                  <a:lnTo>
                    <a:pt x="221" y="141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2" y="140"/>
                  </a:lnTo>
                  <a:lnTo>
                    <a:pt x="209" y="140"/>
                  </a:lnTo>
                  <a:lnTo>
                    <a:pt x="207" y="141"/>
                  </a:lnTo>
                  <a:lnTo>
                    <a:pt x="206" y="143"/>
                  </a:lnTo>
                  <a:lnTo>
                    <a:pt x="204" y="144"/>
                  </a:lnTo>
                  <a:lnTo>
                    <a:pt x="200" y="145"/>
                  </a:lnTo>
                  <a:lnTo>
                    <a:pt x="193" y="147"/>
                  </a:lnTo>
                  <a:lnTo>
                    <a:pt x="191" y="146"/>
                  </a:lnTo>
                  <a:lnTo>
                    <a:pt x="190" y="146"/>
                  </a:lnTo>
                  <a:lnTo>
                    <a:pt x="190" y="145"/>
                  </a:lnTo>
                  <a:lnTo>
                    <a:pt x="193" y="143"/>
                  </a:lnTo>
                  <a:lnTo>
                    <a:pt x="193" y="141"/>
                  </a:lnTo>
                  <a:lnTo>
                    <a:pt x="193" y="140"/>
                  </a:lnTo>
                  <a:lnTo>
                    <a:pt x="191" y="140"/>
                  </a:lnTo>
                  <a:lnTo>
                    <a:pt x="190" y="139"/>
                  </a:lnTo>
                  <a:lnTo>
                    <a:pt x="189" y="139"/>
                  </a:lnTo>
                  <a:lnTo>
                    <a:pt x="186" y="138"/>
                  </a:lnTo>
                  <a:lnTo>
                    <a:pt x="182" y="138"/>
                  </a:lnTo>
                  <a:lnTo>
                    <a:pt x="177" y="140"/>
                  </a:lnTo>
                  <a:lnTo>
                    <a:pt x="168" y="146"/>
                  </a:lnTo>
                  <a:lnTo>
                    <a:pt x="164" y="149"/>
                  </a:lnTo>
                  <a:lnTo>
                    <a:pt x="160" y="154"/>
                  </a:lnTo>
                  <a:lnTo>
                    <a:pt x="152" y="156"/>
                  </a:lnTo>
                  <a:lnTo>
                    <a:pt x="145" y="159"/>
                  </a:lnTo>
                  <a:lnTo>
                    <a:pt x="139" y="165"/>
                  </a:lnTo>
                  <a:lnTo>
                    <a:pt x="135" y="167"/>
                  </a:lnTo>
                  <a:lnTo>
                    <a:pt x="133" y="168"/>
                  </a:lnTo>
                  <a:lnTo>
                    <a:pt x="130" y="167"/>
                  </a:lnTo>
                  <a:lnTo>
                    <a:pt x="129" y="166"/>
                  </a:lnTo>
                  <a:lnTo>
                    <a:pt x="127" y="162"/>
                  </a:lnTo>
                  <a:lnTo>
                    <a:pt x="125" y="155"/>
                  </a:lnTo>
                  <a:lnTo>
                    <a:pt x="124" y="151"/>
                  </a:lnTo>
                  <a:lnTo>
                    <a:pt x="124" y="145"/>
                  </a:lnTo>
                  <a:lnTo>
                    <a:pt x="125" y="139"/>
                  </a:lnTo>
                  <a:lnTo>
                    <a:pt x="126" y="133"/>
                  </a:lnTo>
                  <a:lnTo>
                    <a:pt x="127" y="126"/>
                  </a:lnTo>
                  <a:lnTo>
                    <a:pt x="128" y="123"/>
                  </a:lnTo>
                  <a:lnTo>
                    <a:pt x="128" y="121"/>
                  </a:lnTo>
                  <a:lnTo>
                    <a:pt x="127" y="120"/>
                  </a:lnTo>
                  <a:lnTo>
                    <a:pt x="126" y="120"/>
                  </a:lnTo>
                  <a:lnTo>
                    <a:pt x="123" y="121"/>
                  </a:lnTo>
                  <a:lnTo>
                    <a:pt x="120" y="121"/>
                  </a:lnTo>
                  <a:lnTo>
                    <a:pt x="119" y="121"/>
                  </a:lnTo>
                  <a:lnTo>
                    <a:pt x="119" y="117"/>
                  </a:lnTo>
                  <a:lnTo>
                    <a:pt x="121" y="111"/>
                  </a:lnTo>
                  <a:lnTo>
                    <a:pt x="118" y="106"/>
                  </a:lnTo>
                  <a:lnTo>
                    <a:pt x="112" y="102"/>
                  </a:lnTo>
                  <a:lnTo>
                    <a:pt x="107" y="100"/>
                  </a:lnTo>
                  <a:lnTo>
                    <a:pt x="103" y="102"/>
                  </a:lnTo>
                  <a:lnTo>
                    <a:pt x="99" y="105"/>
                  </a:lnTo>
                  <a:lnTo>
                    <a:pt x="96" y="110"/>
                  </a:lnTo>
                  <a:lnTo>
                    <a:pt x="93" y="115"/>
                  </a:lnTo>
                  <a:lnTo>
                    <a:pt x="90" y="118"/>
                  </a:lnTo>
                  <a:lnTo>
                    <a:pt x="88" y="120"/>
                  </a:lnTo>
                  <a:lnTo>
                    <a:pt x="87" y="121"/>
                  </a:lnTo>
                  <a:lnTo>
                    <a:pt x="86" y="122"/>
                  </a:lnTo>
                  <a:lnTo>
                    <a:pt x="88" y="127"/>
                  </a:lnTo>
                  <a:lnTo>
                    <a:pt x="88" y="130"/>
                  </a:lnTo>
                  <a:lnTo>
                    <a:pt x="86" y="133"/>
                  </a:lnTo>
                  <a:lnTo>
                    <a:pt x="84" y="135"/>
                  </a:lnTo>
                  <a:lnTo>
                    <a:pt x="81" y="135"/>
                  </a:lnTo>
                  <a:lnTo>
                    <a:pt x="80" y="134"/>
                  </a:lnTo>
                  <a:lnTo>
                    <a:pt x="79" y="133"/>
                  </a:lnTo>
                  <a:lnTo>
                    <a:pt x="75" y="132"/>
                  </a:lnTo>
                  <a:lnTo>
                    <a:pt x="69" y="133"/>
                  </a:lnTo>
                  <a:lnTo>
                    <a:pt x="65" y="135"/>
                  </a:lnTo>
                  <a:lnTo>
                    <a:pt x="63" y="137"/>
                  </a:lnTo>
                  <a:lnTo>
                    <a:pt x="62" y="141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1" y="150"/>
                  </a:lnTo>
                  <a:lnTo>
                    <a:pt x="60" y="151"/>
                  </a:lnTo>
                  <a:lnTo>
                    <a:pt x="58" y="152"/>
                  </a:lnTo>
                  <a:lnTo>
                    <a:pt x="56" y="149"/>
                  </a:lnTo>
                  <a:lnTo>
                    <a:pt x="51" y="146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6" y="144"/>
                  </a:lnTo>
                  <a:lnTo>
                    <a:pt x="45" y="145"/>
                  </a:lnTo>
                  <a:lnTo>
                    <a:pt x="45" y="146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0" y="146"/>
                  </a:lnTo>
                  <a:lnTo>
                    <a:pt x="39" y="147"/>
                  </a:lnTo>
                  <a:lnTo>
                    <a:pt x="36" y="149"/>
                  </a:lnTo>
                  <a:lnTo>
                    <a:pt x="32" y="151"/>
                  </a:lnTo>
                  <a:lnTo>
                    <a:pt x="29" y="152"/>
                  </a:lnTo>
                  <a:lnTo>
                    <a:pt x="28" y="154"/>
                  </a:lnTo>
                  <a:lnTo>
                    <a:pt x="28" y="155"/>
                  </a:lnTo>
                  <a:lnTo>
                    <a:pt x="27" y="155"/>
                  </a:lnTo>
                  <a:lnTo>
                    <a:pt x="22" y="157"/>
                  </a:lnTo>
                  <a:lnTo>
                    <a:pt x="19" y="157"/>
                  </a:lnTo>
                  <a:lnTo>
                    <a:pt x="15" y="153"/>
                  </a:lnTo>
                  <a:lnTo>
                    <a:pt x="13" y="151"/>
                  </a:lnTo>
                  <a:lnTo>
                    <a:pt x="12" y="149"/>
                  </a:lnTo>
                  <a:lnTo>
                    <a:pt x="14" y="146"/>
                  </a:lnTo>
                  <a:lnTo>
                    <a:pt x="14" y="137"/>
                  </a:lnTo>
                  <a:lnTo>
                    <a:pt x="16" y="134"/>
                  </a:lnTo>
                  <a:lnTo>
                    <a:pt x="20" y="128"/>
                  </a:lnTo>
                  <a:lnTo>
                    <a:pt x="23" y="124"/>
                  </a:lnTo>
                  <a:lnTo>
                    <a:pt x="25" y="121"/>
                  </a:lnTo>
                  <a:lnTo>
                    <a:pt x="27" y="119"/>
                  </a:lnTo>
                  <a:lnTo>
                    <a:pt x="29" y="116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0" y="108"/>
                  </a:lnTo>
                  <a:lnTo>
                    <a:pt x="28" y="106"/>
                  </a:lnTo>
                  <a:lnTo>
                    <a:pt x="25" y="103"/>
                  </a:lnTo>
                  <a:lnTo>
                    <a:pt x="23" y="100"/>
                  </a:lnTo>
                  <a:lnTo>
                    <a:pt x="22" y="95"/>
                  </a:lnTo>
                  <a:lnTo>
                    <a:pt x="22" y="92"/>
                  </a:lnTo>
                  <a:lnTo>
                    <a:pt x="25" y="83"/>
                  </a:lnTo>
                  <a:lnTo>
                    <a:pt x="24" y="82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19" y="80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0" y="79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8" y="74"/>
                  </a:lnTo>
                  <a:lnTo>
                    <a:pt x="2" y="72"/>
                  </a:lnTo>
                  <a:lnTo>
                    <a:pt x="1" y="71"/>
                  </a:lnTo>
                  <a:lnTo>
                    <a:pt x="0" y="70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6" y="58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2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9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8" y="54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40" y="46"/>
                  </a:lnTo>
                  <a:lnTo>
                    <a:pt x="42" y="47"/>
                  </a:lnTo>
                  <a:lnTo>
                    <a:pt x="43" y="46"/>
                  </a:lnTo>
                  <a:lnTo>
                    <a:pt x="43" y="45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6" y="44"/>
                  </a:lnTo>
                  <a:lnTo>
                    <a:pt x="46" y="43"/>
                  </a:lnTo>
                  <a:lnTo>
                    <a:pt x="45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4" y="38"/>
                  </a:lnTo>
                  <a:lnTo>
                    <a:pt x="47" y="37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8" y="35"/>
                  </a:lnTo>
                  <a:lnTo>
                    <a:pt x="44" y="35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34"/>
                  </a:lnTo>
                  <a:lnTo>
                    <a:pt x="40" y="33"/>
                  </a:lnTo>
                  <a:lnTo>
                    <a:pt x="49" y="31"/>
                  </a:lnTo>
                  <a:lnTo>
                    <a:pt x="53" y="32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60" y="28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60" y="15"/>
                  </a:lnTo>
                  <a:lnTo>
                    <a:pt x="60" y="12"/>
                  </a:lnTo>
                  <a:lnTo>
                    <a:pt x="61" y="10"/>
                  </a:lnTo>
                  <a:lnTo>
                    <a:pt x="63" y="9"/>
                  </a:lnTo>
                  <a:lnTo>
                    <a:pt x="65" y="10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2" y="14"/>
                  </a:lnTo>
                  <a:lnTo>
                    <a:pt x="74" y="13"/>
                  </a:lnTo>
                  <a:lnTo>
                    <a:pt x="80" y="10"/>
                  </a:lnTo>
                  <a:lnTo>
                    <a:pt x="85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8" y="4"/>
                  </a:lnTo>
                  <a:lnTo>
                    <a:pt x="101" y="7"/>
                  </a:lnTo>
                  <a:lnTo>
                    <a:pt x="101" y="8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3" y="11"/>
                  </a:lnTo>
                  <a:lnTo>
                    <a:pt x="103" y="12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97" y="18"/>
                  </a:lnTo>
                  <a:lnTo>
                    <a:pt x="92" y="22"/>
                  </a:lnTo>
                  <a:lnTo>
                    <a:pt x="92" y="23"/>
                  </a:lnTo>
                  <a:lnTo>
                    <a:pt x="91" y="24"/>
                  </a:lnTo>
                  <a:lnTo>
                    <a:pt x="92" y="25"/>
                  </a:lnTo>
                  <a:lnTo>
                    <a:pt x="92" y="26"/>
                  </a:lnTo>
                  <a:lnTo>
                    <a:pt x="94" y="26"/>
                  </a:lnTo>
                  <a:lnTo>
                    <a:pt x="97" y="28"/>
                  </a:lnTo>
                  <a:lnTo>
                    <a:pt x="97" y="30"/>
                  </a:lnTo>
                  <a:lnTo>
                    <a:pt x="99" y="32"/>
                  </a:lnTo>
                  <a:lnTo>
                    <a:pt x="100" y="33"/>
                  </a:lnTo>
                  <a:lnTo>
                    <a:pt x="108" y="31"/>
                  </a:lnTo>
                  <a:lnTo>
                    <a:pt x="109" y="3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0" name="Freeform 723">
              <a:extLst>
                <a:ext uri="{FF2B5EF4-FFF2-40B4-BE49-F238E27FC236}">
                  <a16:creationId xmlns:a16="http://schemas.microsoft.com/office/drawing/2014/main" id="{6A0CC63E-79E7-4B88-B897-4316DD037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2891" y="10149622"/>
              <a:ext cx="120895" cy="54952"/>
            </a:xfrm>
            <a:custGeom>
              <a:avLst/>
              <a:gdLst>
                <a:gd name="T0" fmla="*/ 4 w 99"/>
                <a:gd name="T1" fmla="*/ 34 h 43"/>
                <a:gd name="T2" fmla="*/ 12 w 99"/>
                <a:gd name="T3" fmla="*/ 34 h 43"/>
                <a:gd name="T4" fmla="*/ 10 w 99"/>
                <a:gd name="T5" fmla="*/ 37 h 43"/>
                <a:gd name="T6" fmla="*/ 7 w 99"/>
                <a:gd name="T7" fmla="*/ 39 h 43"/>
                <a:gd name="T8" fmla="*/ 2 w 99"/>
                <a:gd name="T9" fmla="*/ 39 h 43"/>
                <a:gd name="T10" fmla="*/ 0 w 99"/>
                <a:gd name="T11" fmla="*/ 38 h 43"/>
                <a:gd name="T12" fmla="*/ 31 w 99"/>
                <a:gd name="T13" fmla="*/ 42 h 43"/>
                <a:gd name="T14" fmla="*/ 28 w 99"/>
                <a:gd name="T15" fmla="*/ 36 h 43"/>
                <a:gd name="T16" fmla="*/ 28 w 99"/>
                <a:gd name="T17" fmla="*/ 34 h 43"/>
                <a:gd name="T18" fmla="*/ 28 w 99"/>
                <a:gd name="T19" fmla="*/ 33 h 43"/>
                <a:gd name="T20" fmla="*/ 33 w 99"/>
                <a:gd name="T21" fmla="*/ 30 h 43"/>
                <a:gd name="T22" fmla="*/ 32 w 99"/>
                <a:gd name="T23" fmla="*/ 27 h 43"/>
                <a:gd name="T24" fmla="*/ 28 w 99"/>
                <a:gd name="T25" fmla="*/ 28 h 43"/>
                <a:gd name="T26" fmla="*/ 26 w 99"/>
                <a:gd name="T27" fmla="*/ 27 h 43"/>
                <a:gd name="T28" fmla="*/ 30 w 99"/>
                <a:gd name="T29" fmla="*/ 22 h 43"/>
                <a:gd name="T30" fmla="*/ 34 w 99"/>
                <a:gd name="T31" fmla="*/ 15 h 43"/>
                <a:gd name="T32" fmla="*/ 41 w 99"/>
                <a:gd name="T33" fmla="*/ 13 h 43"/>
                <a:gd name="T34" fmla="*/ 56 w 99"/>
                <a:gd name="T35" fmla="*/ 11 h 43"/>
                <a:gd name="T36" fmla="*/ 75 w 99"/>
                <a:gd name="T37" fmla="*/ 11 h 43"/>
                <a:gd name="T38" fmla="*/ 81 w 99"/>
                <a:gd name="T39" fmla="*/ 9 h 43"/>
                <a:gd name="T40" fmla="*/ 87 w 99"/>
                <a:gd name="T41" fmla="*/ 6 h 43"/>
                <a:gd name="T42" fmla="*/ 91 w 99"/>
                <a:gd name="T43" fmla="*/ 6 h 43"/>
                <a:gd name="T44" fmla="*/ 97 w 99"/>
                <a:gd name="T45" fmla="*/ 8 h 43"/>
                <a:gd name="T46" fmla="*/ 93 w 99"/>
                <a:gd name="T47" fmla="*/ 13 h 43"/>
                <a:gd name="T48" fmla="*/ 83 w 99"/>
                <a:gd name="T49" fmla="*/ 19 h 43"/>
                <a:gd name="T50" fmla="*/ 76 w 99"/>
                <a:gd name="T51" fmla="*/ 22 h 43"/>
                <a:gd name="T52" fmla="*/ 71 w 99"/>
                <a:gd name="T53" fmla="*/ 25 h 43"/>
                <a:gd name="T54" fmla="*/ 64 w 99"/>
                <a:gd name="T55" fmla="*/ 26 h 43"/>
                <a:gd name="T56" fmla="*/ 57 w 99"/>
                <a:gd name="T57" fmla="*/ 30 h 43"/>
                <a:gd name="T58" fmla="*/ 54 w 99"/>
                <a:gd name="T59" fmla="*/ 30 h 43"/>
                <a:gd name="T60" fmla="*/ 41 w 99"/>
                <a:gd name="T61" fmla="*/ 34 h 43"/>
                <a:gd name="T62" fmla="*/ 31 w 99"/>
                <a:gd name="T63" fmla="*/ 42 h 43"/>
                <a:gd name="T64" fmla="*/ 46 w 99"/>
                <a:gd name="T65" fmla="*/ 6 h 43"/>
                <a:gd name="T66" fmla="*/ 46 w 99"/>
                <a:gd name="T67" fmla="*/ 1 h 43"/>
                <a:gd name="T68" fmla="*/ 48 w 99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9" h="43">
                  <a:moveTo>
                    <a:pt x="0" y="37"/>
                  </a:moveTo>
                  <a:lnTo>
                    <a:pt x="4" y="3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1" y="36"/>
                  </a:lnTo>
                  <a:lnTo>
                    <a:pt x="10" y="37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7"/>
                  </a:lnTo>
                  <a:close/>
                  <a:moveTo>
                    <a:pt x="31" y="42"/>
                  </a:moveTo>
                  <a:lnTo>
                    <a:pt x="30" y="38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2" y="32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2" y="27"/>
                  </a:lnTo>
                  <a:lnTo>
                    <a:pt x="32" y="26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5"/>
                  </a:lnTo>
                  <a:lnTo>
                    <a:pt x="30" y="22"/>
                  </a:lnTo>
                  <a:lnTo>
                    <a:pt x="32" y="17"/>
                  </a:lnTo>
                  <a:lnTo>
                    <a:pt x="34" y="15"/>
                  </a:lnTo>
                  <a:lnTo>
                    <a:pt x="39" y="14"/>
                  </a:lnTo>
                  <a:lnTo>
                    <a:pt x="41" y="13"/>
                  </a:lnTo>
                  <a:lnTo>
                    <a:pt x="53" y="11"/>
                  </a:lnTo>
                  <a:lnTo>
                    <a:pt x="56" y="11"/>
                  </a:lnTo>
                  <a:lnTo>
                    <a:pt x="65" y="11"/>
                  </a:lnTo>
                  <a:lnTo>
                    <a:pt x="75" y="11"/>
                  </a:lnTo>
                  <a:lnTo>
                    <a:pt x="78" y="10"/>
                  </a:lnTo>
                  <a:lnTo>
                    <a:pt x="81" y="9"/>
                  </a:lnTo>
                  <a:lnTo>
                    <a:pt x="84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91" y="6"/>
                  </a:lnTo>
                  <a:lnTo>
                    <a:pt x="95" y="7"/>
                  </a:lnTo>
                  <a:lnTo>
                    <a:pt x="97" y="8"/>
                  </a:lnTo>
                  <a:lnTo>
                    <a:pt x="98" y="9"/>
                  </a:lnTo>
                  <a:lnTo>
                    <a:pt x="93" y="13"/>
                  </a:lnTo>
                  <a:lnTo>
                    <a:pt x="87" y="18"/>
                  </a:lnTo>
                  <a:lnTo>
                    <a:pt x="83" y="19"/>
                  </a:lnTo>
                  <a:lnTo>
                    <a:pt x="79" y="20"/>
                  </a:lnTo>
                  <a:lnTo>
                    <a:pt x="76" y="22"/>
                  </a:lnTo>
                  <a:lnTo>
                    <a:pt x="74" y="23"/>
                  </a:lnTo>
                  <a:lnTo>
                    <a:pt x="71" y="25"/>
                  </a:lnTo>
                  <a:lnTo>
                    <a:pt x="67" y="25"/>
                  </a:lnTo>
                  <a:lnTo>
                    <a:pt x="64" y="26"/>
                  </a:lnTo>
                  <a:lnTo>
                    <a:pt x="61" y="28"/>
                  </a:lnTo>
                  <a:lnTo>
                    <a:pt x="57" y="30"/>
                  </a:lnTo>
                  <a:lnTo>
                    <a:pt x="56" y="30"/>
                  </a:lnTo>
                  <a:lnTo>
                    <a:pt x="54" y="30"/>
                  </a:lnTo>
                  <a:lnTo>
                    <a:pt x="51" y="31"/>
                  </a:lnTo>
                  <a:lnTo>
                    <a:pt x="41" y="34"/>
                  </a:lnTo>
                  <a:lnTo>
                    <a:pt x="35" y="39"/>
                  </a:lnTo>
                  <a:lnTo>
                    <a:pt x="31" y="42"/>
                  </a:lnTo>
                  <a:close/>
                  <a:moveTo>
                    <a:pt x="48" y="0"/>
                  </a:moveTo>
                  <a:lnTo>
                    <a:pt x="46" y="6"/>
                  </a:lnTo>
                  <a:lnTo>
                    <a:pt x="44" y="5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1" name="Freeform 724">
              <a:extLst>
                <a:ext uri="{FF2B5EF4-FFF2-40B4-BE49-F238E27FC236}">
                  <a16:creationId xmlns:a16="http://schemas.microsoft.com/office/drawing/2014/main" id="{407E5EAB-3F00-45C8-B24A-C4CCA1727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2891" y="10188087"/>
              <a:ext cx="16488" cy="10991"/>
            </a:xfrm>
            <a:custGeom>
              <a:avLst/>
              <a:gdLst>
                <a:gd name="T0" fmla="*/ 0 w 13"/>
                <a:gd name="T1" fmla="*/ 5 h 8"/>
                <a:gd name="T2" fmla="*/ 4 w 13"/>
                <a:gd name="T3" fmla="*/ 2 h 8"/>
                <a:gd name="T4" fmla="*/ 12 w 13"/>
                <a:gd name="T5" fmla="*/ 0 h 8"/>
                <a:gd name="T6" fmla="*/ 12 w 13"/>
                <a:gd name="T7" fmla="*/ 2 h 8"/>
                <a:gd name="T8" fmla="*/ 11 w 13"/>
                <a:gd name="T9" fmla="*/ 4 h 8"/>
                <a:gd name="T10" fmla="*/ 10 w 13"/>
                <a:gd name="T11" fmla="*/ 5 h 8"/>
                <a:gd name="T12" fmla="*/ 8 w 13"/>
                <a:gd name="T13" fmla="*/ 7 h 8"/>
                <a:gd name="T14" fmla="*/ 7 w 13"/>
                <a:gd name="T15" fmla="*/ 7 h 8"/>
                <a:gd name="T16" fmla="*/ 3 w 13"/>
                <a:gd name="T17" fmla="*/ 7 h 8"/>
                <a:gd name="T18" fmla="*/ 2 w 13"/>
                <a:gd name="T19" fmla="*/ 7 h 8"/>
                <a:gd name="T20" fmla="*/ 1 w 13"/>
                <a:gd name="T21" fmla="*/ 7 h 8"/>
                <a:gd name="T22" fmla="*/ 0 w 13"/>
                <a:gd name="T23" fmla="*/ 6 h 8"/>
                <a:gd name="T24" fmla="*/ 0 w 13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0" y="5"/>
                  </a:moveTo>
                  <a:lnTo>
                    <a:pt x="4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2" name="Freeform 725">
              <a:extLst>
                <a:ext uri="{FF2B5EF4-FFF2-40B4-BE49-F238E27FC236}">
                  <a16:creationId xmlns:a16="http://schemas.microsoft.com/office/drawing/2014/main" id="{67136CA0-2346-42B4-8602-DE1408D96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45862" y="10155116"/>
              <a:ext cx="93420" cy="43961"/>
            </a:xfrm>
            <a:custGeom>
              <a:avLst/>
              <a:gdLst>
                <a:gd name="T0" fmla="*/ 5 w 73"/>
                <a:gd name="T1" fmla="*/ 36 h 37"/>
                <a:gd name="T2" fmla="*/ 4 w 73"/>
                <a:gd name="T3" fmla="*/ 32 h 37"/>
                <a:gd name="T4" fmla="*/ 2 w 73"/>
                <a:gd name="T5" fmla="*/ 30 h 37"/>
                <a:gd name="T6" fmla="*/ 2 w 73"/>
                <a:gd name="T7" fmla="*/ 29 h 37"/>
                <a:gd name="T8" fmla="*/ 2 w 73"/>
                <a:gd name="T9" fmla="*/ 28 h 37"/>
                <a:gd name="T10" fmla="*/ 2 w 73"/>
                <a:gd name="T11" fmla="*/ 27 h 37"/>
                <a:gd name="T12" fmla="*/ 2 w 73"/>
                <a:gd name="T13" fmla="*/ 27 h 37"/>
                <a:gd name="T14" fmla="*/ 6 w 73"/>
                <a:gd name="T15" fmla="*/ 26 h 37"/>
                <a:gd name="T16" fmla="*/ 7 w 73"/>
                <a:gd name="T17" fmla="*/ 24 h 37"/>
                <a:gd name="T18" fmla="*/ 7 w 73"/>
                <a:gd name="T19" fmla="*/ 22 h 37"/>
                <a:gd name="T20" fmla="*/ 6 w 73"/>
                <a:gd name="T21" fmla="*/ 21 h 37"/>
                <a:gd name="T22" fmla="*/ 6 w 73"/>
                <a:gd name="T23" fmla="*/ 20 h 37"/>
                <a:gd name="T24" fmla="*/ 2 w 73"/>
                <a:gd name="T25" fmla="*/ 22 h 37"/>
                <a:gd name="T26" fmla="*/ 1 w 73"/>
                <a:gd name="T27" fmla="*/ 22 h 37"/>
                <a:gd name="T28" fmla="*/ 0 w 73"/>
                <a:gd name="T29" fmla="*/ 21 h 37"/>
                <a:gd name="T30" fmla="*/ 0 w 73"/>
                <a:gd name="T31" fmla="*/ 19 h 37"/>
                <a:gd name="T32" fmla="*/ 4 w 73"/>
                <a:gd name="T33" fmla="*/ 16 h 37"/>
                <a:gd name="T34" fmla="*/ 6 w 73"/>
                <a:gd name="T35" fmla="*/ 11 h 37"/>
                <a:gd name="T36" fmla="*/ 8 w 73"/>
                <a:gd name="T37" fmla="*/ 9 h 37"/>
                <a:gd name="T38" fmla="*/ 13 w 73"/>
                <a:gd name="T39" fmla="*/ 8 h 37"/>
                <a:gd name="T40" fmla="*/ 15 w 73"/>
                <a:gd name="T41" fmla="*/ 7 h 37"/>
                <a:gd name="T42" fmla="*/ 27 w 73"/>
                <a:gd name="T43" fmla="*/ 5 h 37"/>
                <a:gd name="T44" fmla="*/ 30 w 73"/>
                <a:gd name="T45" fmla="*/ 5 h 37"/>
                <a:gd name="T46" fmla="*/ 39 w 73"/>
                <a:gd name="T47" fmla="*/ 5 h 37"/>
                <a:gd name="T48" fmla="*/ 49 w 73"/>
                <a:gd name="T49" fmla="*/ 5 h 37"/>
                <a:gd name="T50" fmla="*/ 52 w 73"/>
                <a:gd name="T51" fmla="*/ 4 h 37"/>
                <a:gd name="T52" fmla="*/ 55 w 73"/>
                <a:gd name="T53" fmla="*/ 3 h 37"/>
                <a:gd name="T54" fmla="*/ 58 w 73"/>
                <a:gd name="T55" fmla="*/ 1 h 37"/>
                <a:gd name="T56" fmla="*/ 61 w 73"/>
                <a:gd name="T57" fmla="*/ 0 h 37"/>
                <a:gd name="T58" fmla="*/ 62 w 73"/>
                <a:gd name="T59" fmla="*/ 0 h 37"/>
                <a:gd name="T60" fmla="*/ 65 w 73"/>
                <a:gd name="T61" fmla="*/ 0 h 37"/>
                <a:gd name="T62" fmla="*/ 69 w 73"/>
                <a:gd name="T63" fmla="*/ 1 h 37"/>
                <a:gd name="T64" fmla="*/ 71 w 73"/>
                <a:gd name="T65" fmla="*/ 2 h 37"/>
                <a:gd name="T66" fmla="*/ 72 w 73"/>
                <a:gd name="T67" fmla="*/ 3 h 37"/>
                <a:gd name="T68" fmla="*/ 67 w 73"/>
                <a:gd name="T69" fmla="*/ 7 h 37"/>
                <a:gd name="T70" fmla="*/ 61 w 73"/>
                <a:gd name="T71" fmla="*/ 12 h 37"/>
                <a:gd name="T72" fmla="*/ 57 w 73"/>
                <a:gd name="T73" fmla="*/ 13 h 37"/>
                <a:gd name="T74" fmla="*/ 53 w 73"/>
                <a:gd name="T75" fmla="*/ 14 h 37"/>
                <a:gd name="T76" fmla="*/ 50 w 73"/>
                <a:gd name="T77" fmla="*/ 16 h 37"/>
                <a:gd name="T78" fmla="*/ 48 w 73"/>
                <a:gd name="T79" fmla="*/ 17 h 37"/>
                <a:gd name="T80" fmla="*/ 45 w 73"/>
                <a:gd name="T81" fmla="*/ 19 h 37"/>
                <a:gd name="T82" fmla="*/ 41 w 73"/>
                <a:gd name="T83" fmla="*/ 19 h 37"/>
                <a:gd name="T84" fmla="*/ 38 w 73"/>
                <a:gd name="T85" fmla="*/ 20 h 37"/>
                <a:gd name="T86" fmla="*/ 35 w 73"/>
                <a:gd name="T87" fmla="*/ 22 h 37"/>
                <a:gd name="T88" fmla="*/ 31 w 73"/>
                <a:gd name="T89" fmla="*/ 24 h 37"/>
                <a:gd name="T90" fmla="*/ 30 w 73"/>
                <a:gd name="T91" fmla="*/ 24 h 37"/>
                <a:gd name="T92" fmla="*/ 28 w 73"/>
                <a:gd name="T93" fmla="*/ 24 h 37"/>
                <a:gd name="T94" fmla="*/ 25 w 73"/>
                <a:gd name="T95" fmla="*/ 25 h 37"/>
                <a:gd name="T96" fmla="*/ 15 w 73"/>
                <a:gd name="T97" fmla="*/ 28 h 37"/>
                <a:gd name="T98" fmla="*/ 9 w 73"/>
                <a:gd name="T99" fmla="*/ 33 h 37"/>
                <a:gd name="T100" fmla="*/ 5 w 73"/>
                <a:gd name="T101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" h="37">
                  <a:moveTo>
                    <a:pt x="5" y="36"/>
                  </a:moveTo>
                  <a:lnTo>
                    <a:pt x="4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6" y="26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4" y="16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9" y="5"/>
                  </a:lnTo>
                  <a:lnTo>
                    <a:pt x="49" y="5"/>
                  </a:lnTo>
                  <a:lnTo>
                    <a:pt x="52" y="4"/>
                  </a:lnTo>
                  <a:lnTo>
                    <a:pt x="55" y="3"/>
                  </a:lnTo>
                  <a:lnTo>
                    <a:pt x="58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1"/>
                  </a:lnTo>
                  <a:lnTo>
                    <a:pt x="71" y="2"/>
                  </a:lnTo>
                  <a:lnTo>
                    <a:pt x="72" y="3"/>
                  </a:lnTo>
                  <a:lnTo>
                    <a:pt x="67" y="7"/>
                  </a:lnTo>
                  <a:lnTo>
                    <a:pt x="61" y="12"/>
                  </a:lnTo>
                  <a:lnTo>
                    <a:pt x="57" y="13"/>
                  </a:lnTo>
                  <a:lnTo>
                    <a:pt x="53" y="14"/>
                  </a:lnTo>
                  <a:lnTo>
                    <a:pt x="50" y="16"/>
                  </a:lnTo>
                  <a:lnTo>
                    <a:pt x="48" y="17"/>
                  </a:lnTo>
                  <a:lnTo>
                    <a:pt x="45" y="19"/>
                  </a:lnTo>
                  <a:lnTo>
                    <a:pt x="41" y="19"/>
                  </a:lnTo>
                  <a:lnTo>
                    <a:pt x="38" y="20"/>
                  </a:lnTo>
                  <a:lnTo>
                    <a:pt x="35" y="22"/>
                  </a:lnTo>
                  <a:lnTo>
                    <a:pt x="31" y="24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5" y="25"/>
                  </a:lnTo>
                  <a:lnTo>
                    <a:pt x="15" y="28"/>
                  </a:lnTo>
                  <a:lnTo>
                    <a:pt x="9" y="33"/>
                  </a:lnTo>
                  <a:lnTo>
                    <a:pt x="5" y="3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3" name="Freeform 726">
              <a:extLst>
                <a:ext uri="{FF2B5EF4-FFF2-40B4-BE49-F238E27FC236}">
                  <a16:creationId xmlns:a16="http://schemas.microsoft.com/office/drawing/2014/main" id="{E6A7F86C-6811-46A1-8C70-3A62F088A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7843" y="10149622"/>
              <a:ext cx="5497" cy="10991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6 h 7"/>
                <a:gd name="T4" fmla="*/ 0 w 5"/>
                <a:gd name="T5" fmla="*/ 5 h 7"/>
                <a:gd name="T6" fmla="*/ 2 w 5"/>
                <a:gd name="T7" fmla="*/ 1 h 7"/>
                <a:gd name="T8" fmla="*/ 3 w 5"/>
                <a:gd name="T9" fmla="*/ 1 h 7"/>
                <a:gd name="T10" fmla="*/ 4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6"/>
                  </a:lnTo>
                  <a:lnTo>
                    <a:pt x="0" y="5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4" name="Freeform 727">
              <a:extLst>
                <a:ext uri="{FF2B5EF4-FFF2-40B4-BE49-F238E27FC236}">
                  <a16:creationId xmlns:a16="http://schemas.microsoft.com/office/drawing/2014/main" id="{E303F6EE-BD3A-40D9-8268-1CA5968A3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4753" y="8066942"/>
              <a:ext cx="533032" cy="368180"/>
            </a:xfrm>
            <a:custGeom>
              <a:avLst/>
              <a:gdLst>
                <a:gd name="T0" fmla="*/ 17 w 429"/>
                <a:gd name="T1" fmla="*/ 150 h 297"/>
                <a:gd name="T2" fmla="*/ 402 w 429"/>
                <a:gd name="T3" fmla="*/ 206 h 297"/>
                <a:gd name="T4" fmla="*/ 381 w 429"/>
                <a:gd name="T5" fmla="*/ 219 h 297"/>
                <a:gd name="T6" fmla="*/ 366 w 429"/>
                <a:gd name="T7" fmla="*/ 249 h 297"/>
                <a:gd name="T8" fmla="*/ 348 w 429"/>
                <a:gd name="T9" fmla="*/ 265 h 297"/>
                <a:gd name="T10" fmla="*/ 322 w 429"/>
                <a:gd name="T11" fmla="*/ 271 h 297"/>
                <a:gd name="T12" fmla="*/ 320 w 429"/>
                <a:gd name="T13" fmla="*/ 286 h 297"/>
                <a:gd name="T14" fmla="*/ 302 w 429"/>
                <a:gd name="T15" fmla="*/ 293 h 297"/>
                <a:gd name="T16" fmla="*/ 287 w 429"/>
                <a:gd name="T17" fmla="*/ 286 h 297"/>
                <a:gd name="T18" fmla="*/ 269 w 429"/>
                <a:gd name="T19" fmla="*/ 280 h 297"/>
                <a:gd name="T20" fmla="*/ 264 w 429"/>
                <a:gd name="T21" fmla="*/ 267 h 297"/>
                <a:gd name="T22" fmla="*/ 262 w 429"/>
                <a:gd name="T23" fmla="*/ 249 h 297"/>
                <a:gd name="T24" fmla="*/ 229 w 429"/>
                <a:gd name="T25" fmla="*/ 229 h 297"/>
                <a:gd name="T26" fmla="*/ 207 w 429"/>
                <a:gd name="T27" fmla="*/ 210 h 297"/>
                <a:gd name="T28" fmla="*/ 186 w 429"/>
                <a:gd name="T29" fmla="*/ 203 h 297"/>
                <a:gd name="T30" fmla="*/ 166 w 429"/>
                <a:gd name="T31" fmla="*/ 196 h 297"/>
                <a:gd name="T32" fmla="*/ 147 w 429"/>
                <a:gd name="T33" fmla="*/ 188 h 297"/>
                <a:gd name="T34" fmla="*/ 130 w 429"/>
                <a:gd name="T35" fmla="*/ 180 h 297"/>
                <a:gd name="T36" fmla="*/ 115 w 429"/>
                <a:gd name="T37" fmla="*/ 187 h 297"/>
                <a:gd name="T38" fmla="*/ 83 w 429"/>
                <a:gd name="T39" fmla="*/ 190 h 297"/>
                <a:gd name="T40" fmla="*/ 63 w 429"/>
                <a:gd name="T41" fmla="*/ 211 h 297"/>
                <a:gd name="T42" fmla="*/ 41 w 429"/>
                <a:gd name="T43" fmla="*/ 193 h 297"/>
                <a:gd name="T44" fmla="*/ 42 w 429"/>
                <a:gd name="T45" fmla="*/ 157 h 297"/>
                <a:gd name="T46" fmla="*/ 32 w 429"/>
                <a:gd name="T47" fmla="*/ 141 h 297"/>
                <a:gd name="T48" fmla="*/ 20 w 429"/>
                <a:gd name="T49" fmla="*/ 135 h 297"/>
                <a:gd name="T50" fmla="*/ 32 w 429"/>
                <a:gd name="T51" fmla="*/ 126 h 297"/>
                <a:gd name="T52" fmla="*/ 25 w 429"/>
                <a:gd name="T53" fmla="*/ 114 h 297"/>
                <a:gd name="T54" fmla="*/ 10 w 429"/>
                <a:gd name="T55" fmla="*/ 110 h 297"/>
                <a:gd name="T56" fmla="*/ 16 w 429"/>
                <a:gd name="T57" fmla="*/ 74 h 297"/>
                <a:gd name="T58" fmla="*/ 35 w 429"/>
                <a:gd name="T59" fmla="*/ 80 h 297"/>
                <a:gd name="T60" fmla="*/ 56 w 429"/>
                <a:gd name="T61" fmla="*/ 85 h 297"/>
                <a:gd name="T62" fmla="*/ 67 w 429"/>
                <a:gd name="T63" fmla="*/ 78 h 297"/>
                <a:gd name="T64" fmla="*/ 55 w 429"/>
                <a:gd name="T65" fmla="*/ 58 h 297"/>
                <a:gd name="T66" fmla="*/ 40 w 429"/>
                <a:gd name="T67" fmla="*/ 28 h 297"/>
                <a:gd name="T68" fmla="*/ 15 w 429"/>
                <a:gd name="T69" fmla="*/ 34 h 297"/>
                <a:gd name="T70" fmla="*/ 11 w 429"/>
                <a:gd name="T71" fmla="*/ 65 h 297"/>
                <a:gd name="T72" fmla="*/ 16 w 429"/>
                <a:gd name="T73" fmla="*/ 27 h 297"/>
                <a:gd name="T74" fmla="*/ 50 w 429"/>
                <a:gd name="T75" fmla="*/ 19 h 297"/>
                <a:gd name="T76" fmla="*/ 74 w 429"/>
                <a:gd name="T77" fmla="*/ 38 h 297"/>
                <a:gd name="T78" fmla="*/ 90 w 429"/>
                <a:gd name="T79" fmla="*/ 61 h 297"/>
                <a:gd name="T80" fmla="*/ 114 w 429"/>
                <a:gd name="T81" fmla="*/ 61 h 297"/>
                <a:gd name="T82" fmla="*/ 140 w 429"/>
                <a:gd name="T83" fmla="*/ 59 h 297"/>
                <a:gd name="T84" fmla="*/ 138 w 429"/>
                <a:gd name="T85" fmla="*/ 36 h 297"/>
                <a:gd name="T86" fmla="*/ 162 w 429"/>
                <a:gd name="T87" fmla="*/ 23 h 297"/>
                <a:gd name="T88" fmla="*/ 174 w 429"/>
                <a:gd name="T89" fmla="*/ 15 h 297"/>
                <a:gd name="T90" fmla="*/ 181 w 429"/>
                <a:gd name="T91" fmla="*/ 21 h 297"/>
                <a:gd name="T92" fmla="*/ 172 w 429"/>
                <a:gd name="T93" fmla="*/ 8 h 297"/>
                <a:gd name="T94" fmla="*/ 184 w 429"/>
                <a:gd name="T95" fmla="*/ 0 h 297"/>
                <a:gd name="T96" fmla="*/ 203 w 429"/>
                <a:gd name="T97" fmla="*/ 13 h 297"/>
                <a:gd name="T98" fmla="*/ 227 w 429"/>
                <a:gd name="T99" fmla="*/ 24 h 297"/>
                <a:gd name="T100" fmla="*/ 225 w 429"/>
                <a:gd name="T101" fmla="*/ 34 h 297"/>
                <a:gd name="T102" fmla="*/ 230 w 429"/>
                <a:gd name="T103" fmla="*/ 41 h 297"/>
                <a:gd name="T104" fmla="*/ 229 w 429"/>
                <a:gd name="T105" fmla="*/ 56 h 297"/>
                <a:gd name="T106" fmla="*/ 255 w 429"/>
                <a:gd name="T107" fmla="*/ 63 h 297"/>
                <a:gd name="T108" fmla="*/ 271 w 429"/>
                <a:gd name="T109" fmla="*/ 62 h 297"/>
                <a:gd name="T110" fmla="*/ 291 w 429"/>
                <a:gd name="T111" fmla="*/ 86 h 297"/>
                <a:gd name="T112" fmla="*/ 307 w 429"/>
                <a:gd name="T113" fmla="*/ 118 h 297"/>
                <a:gd name="T114" fmla="*/ 346 w 429"/>
                <a:gd name="T115" fmla="*/ 149 h 297"/>
                <a:gd name="T116" fmla="*/ 381 w 429"/>
                <a:gd name="T117" fmla="*/ 170 h 297"/>
                <a:gd name="T118" fmla="*/ 408 w 429"/>
                <a:gd name="T119" fmla="*/ 180 h 297"/>
                <a:gd name="T120" fmla="*/ 426 w 429"/>
                <a:gd name="T121" fmla="*/ 19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297">
                  <a:moveTo>
                    <a:pt x="19" y="159"/>
                  </a:moveTo>
                  <a:lnTo>
                    <a:pt x="19" y="161"/>
                  </a:lnTo>
                  <a:lnTo>
                    <a:pt x="17" y="155"/>
                  </a:lnTo>
                  <a:lnTo>
                    <a:pt x="16" y="149"/>
                  </a:lnTo>
                  <a:lnTo>
                    <a:pt x="17" y="147"/>
                  </a:lnTo>
                  <a:lnTo>
                    <a:pt x="19" y="147"/>
                  </a:lnTo>
                  <a:lnTo>
                    <a:pt x="17" y="150"/>
                  </a:lnTo>
                  <a:lnTo>
                    <a:pt x="19" y="159"/>
                  </a:lnTo>
                  <a:close/>
                  <a:moveTo>
                    <a:pt x="424" y="215"/>
                  </a:moveTo>
                  <a:lnTo>
                    <a:pt x="423" y="215"/>
                  </a:lnTo>
                  <a:lnTo>
                    <a:pt x="419" y="214"/>
                  </a:lnTo>
                  <a:lnTo>
                    <a:pt x="412" y="212"/>
                  </a:lnTo>
                  <a:lnTo>
                    <a:pt x="406" y="209"/>
                  </a:lnTo>
                  <a:lnTo>
                    <a:pt x="402" y="206"/>
                  </a:lnTo>
                  <a:lnTo>
                    <a:pt x="401" y="207"/>
                  </a:lnTo>
                  <a:lnTo>
                    <a:pt x="399" y="208"/>
                  </a:lnTo>
                  <a:lnTo>
                    <a:pt x="398" y="210"/>
                  </a:lnTo>
                  <a:lnTo>
                    <a:pt x="397" y="214"/>
                  </a:lnTo>
                  <a:lnTo>
                    <a:pt x="395" y="218"/>
                  </a:lnTo>
                  <a:lnTo>
                    <a:pt x="387" y="218"/>
                  </a:lnTo>
                  <a:lnTo>
                    <a:pt x="381" y="219"/>
                  </a:lnTo>
                  <a:lnTo>
                    <a:pt x="377" y="220"/>
                  </a:lnTo>
                  <a:lnTo>
                    <a:pt x="373" y="223"/>
                  </a:lnTo>
                  <a:lnTo>
                    <a:pt x="372" y="226"/>
                  </a:lnTo>
                  <a:lnTo>
                    <a:pt x="371" y="229"/>
                  </a:lnTo>
                  <a:lnTo>
                    <a:pt x="368" y="237"/>
                  </a:lnTo>
                  <a:lnTo>
                    <a:pt x="366" y="245"/>
                  </a:lnTo>
                  <a:lnTo>
                    <a:pt x="366" y="249"/>
                  </a:lnTo>
                  <a:lnTo>
                    <a:pt x="363" y="252"/>
                  </a:lnTo>
                  <a:lnTo>
                    <a:pt x="359" y="257"/>
                  </a:lnTo>
                  <a:lnTo>
                    <a:pt x="354" y="259"/>
                  </a:lnTo>
                  <a:lnTo>
                    <a:pt x="351" y="261"/>
                  </a:lnTo>
                  <a:lnTo>
                    <a:pt x="350" y="262"/>
                  </a:lnTo>
                  <a:lnTo>
                    <a:pt x="350" y="264"/>
                  </a:lnTo>
                  <a:lnTo>
                    <a:pt x="348" y="265"/>
                  </a:lnTo>
                  <a:lnTo>
                    <a:pt x="346" y="264"/>
                  </a:lnTo>
                  <a:lnTo>
                    <a:pt x="344" y="265"/>
                  </a:lnTo>
                  <a:lnTo>
                    <a:pt x="339" y="266"/>
                  </a:lnTo>
                  <a:lnTo>
                    <a:pt x="334" y="268"/>
                  </a:lnTo>
                  <a:lnTo>
                    <a:pt x="327" y="270"/>
                  </a:lnTo>
                  <a:lnTo>
                    <a:pt x="323" y="270"/>
                  </a:lnTo>
                  <a:lnTo>
                    <a:pt x="322" y="271"/>
                  </a:lnTo>
                  <a:lnTo>
                    <a:pt x="321" y="272"/>
                  </a:lnTo>
                  <a:lnTo>
                    <a:pt x="322" y="274"/>
                  </a:lnTo>
                  <a:lnTo>
                    <a:pt x="322" y="275"/>
                  </a:lnTo>
                  <a:lnTo>
                    <a:pt x="323" y="277"/>
                  </a:lnTo>
                  <a:lnTo>
                    <a:pt x="321" y="278"/>
                  </a:lnTo>
                  <a:lnTo>
                    <a:pt x="320" y="281"/>
                  </a:lnTo>
                  <a:lnTo>
                    <a:pt x="320" y="286"/>
                  </a:lnTo>
                  <a:lnTo>
                    <a:pt x="317" y="287"/>
                  </a:lnTo>
                  <a:lnTo>
                    <a:pt x="313" y="289"/>
                  </a:lnTo>
                  <a:lnTo>
                    <a:pt x="310" y="292"/>
                  </a:lnTo>
                  <a:lnTo>
                    <a:pt x="309" y="292"/>
                  </a:lnTo>
                  <a:lnTo>
                    <a:pt x="306" y="293"/>
                  </a:lnTo>
                  <a:lnTo>
                    <a:pt x="304" y="293"/>
                  </a:lnTo>
                  <a:lnTo>
                    <a:pt x="302" y="293"/>
                  </a:lnTo>
                  <a:lnTo>
                    <a:pt x="299" y="293"/>
                  </a:lnTo>
                  <a:lnTo>
                    <a:pt x="297" y="296"/>
                  </a:lnTo>
                  <a:lnTo>
                    <a:pt x="296" y="295"/>
                  </a:lnTo>
                  <a:lnTo>
                    <a:pt x="295" y="293"/>
                  </a:lnTo>
                  <a:lnTo>
                    <a:pt x="294" y="291"/>
                  </a:lnTo>
                  <a:lnTo>
                    <a:pt x="290" y="288"/>
                  </a:lnTo>
                  <a:lnTo>
                    <a:pt x="287" y="286"/>
                  </a:lnTo>
                  <a:lnTo>
                    <a:pt x="286" y="286"/>
                  </a:lnTo>
                  <a:lnTo>
                    <a:pt x="283" y="286"/>
                  </a:lnTo>
                  <a:lnTo>
                    <a:pt x="279" y="287"/>
                  </a:lnTo>
                  <a:lnTo>
                    <a:pt x="276" y="286"/>
                  </a:lnTo>
                  <a:lnTo>
                    <a:pt x="274" y="285"/>
                  </a:lnTo>
                  <a:lnTo>
                    <a:pt x="270" y="282"/>
                  </a:lnTo>
                  <a:lnTo>
                    <a:pt x="269" y="280"/>
                  </a:lnTo>
                  <a:lnTo>
                    <a:pt x="268" y="279"/>
                  </a:lnTo>
                  <a:lnTo>
                    <a:pt x="265" y="280"/>
                  </a:lnTo>
                  <a:lnTo>
                    <a:pt x="264" y="278"/>
                  </a:lnTo>
                  <a:lnTo>
                    <a:pt x="264" y="276"/>
                  </a:lnTo>
                  <a:lnTo>
                    <a:pt x="265" y="274"/>
                  </a:lnTo>
                  <a:lnTo>
                    <a:pt x="265" y="270"/>
                  </a:lnTo>
                  <a:lnTo>
                    <a:pt x="264" y="267"/>
                  </a:lnTo>
                  <a:lnTo>
                    <a:pt x="262" y="266"/>
                  </a:lnTo>
                  <a:lnTo>
                    <a:pt x="262" y="265"/>
                  </a:lnTo>
                  <a:lnTo>
                    <a:pt x="263" y="263"/>
                  </a:lnTo>
                  <a:lnTo>
                    <a:pt x="264" y="261"/>
                  </a:lnTo>
                  <a:lnTo>
                    <a:pt x="264" y="258"/>
                  </a:lnTo>
                  <a:lnTo>
                    <a:pt x="263" y="254"/>
                  </a:lnTo>
                  <a:lnTo>
                    <a:pt x="262" y="249"/>
                  </a:lnTo>
                  <a:lnTo>
                    <a:pt x="263" y="244"/>
                  </a:lnTo>
                  <a:lnTo>
                    <a:pt x="261" y="241"/>
                  </a:lnTo>
                  <a:lnTo>
                    <a:pt x="248" y="241"/>
                  </a:lnTo>
                  <a:lnTo>
                    <a:pt x="238" y="241"/>
                  </a:lnTo>
                  <a:lnTo>
                    <a:pt x="237" y="241"/>
                  </a:lnTo>
                  <a:lnTo>
                    <a:pt x="233" y="234"/>
                  </a:lnTo>
                  <a:lnTo>
                    <a:pt x="229" y="229"/>
                  </a:lnTo>
                  <a:lnTo>
                    <a:pt x="226" y="226"/>
                  </a:lnTo>
                  <a:lnTo>
                    <a:pt x="218" y="223"/>
                  </a:lnTo>
                  <a:lnTo>
                    <a:pt x="214" y="221"/>
                  </a:lnTo>
                  <a:lnTo>
                    <a:pt x="211" y="218"/>
                  </a:lnTo>
                  <a:lnTo>
                    <a:pt x="208" y="215"/>
                  </a:lnTo>
                  <a:lnTo>
                    <a:pt x="208" y="211"/>
                  </a:lnTo>
                  <a:lnTo>
                    <a:pt x="207" y="210"/>
                  </a:lnTo>
                  <a:lnTo>
                    <a:pt x="206" y="209"/>
                  </a:lnTo>
                  <a:lnTo>
                    <a:pt x="205" y="208"/>
                  </a:lnTo>
                  <a:lnTo>
                    <a:pt x="205" y="208"/>
                  </a:lnTo>
                  <a:lnTo>
                    <a:pt x="195" y="203"/>
                  </a:lnTo>
                  <a:lnTo>
                    <a:pt x="192" y="202"/>
                  </a:lnTo>
                  <a:lnTo>
                    <a:pt x="188" y="203"/>
                  </a:lnTo>
                  <a:lnTo>
                    <a:pt x="186" y="203"/>
                  </a:lnTo>
                  <a:lnTo>
                    <a:pt x="184" y="202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7" y="203"/>
                  </a:lnTo>
                  <a:lnTo>
                    <a:pt x="175" y="202"/>
                  </a:lnTo>
                  <a:lnTo>
                    <a:pt x="170" y="198"/>
                  </a:lnTo>
                  <a:lnTo>
                    <a:pt x="166" y="196"/>
                  </a:lnTo>
                  <a:lnTo>
                    <a:pt x="164" y="195"/>
                  </a:lnTo>
                  <a:lnTo>
                    <a:pt x="158" y="193"/>
                  </a:lnTo>
                  <a:lnTo>
                    <a:pt x="153" y="193"/>
                  </a:lnTo>
                  <a:lnTo>
                    <a:pt x="149" y="192"/>
                  </a:lnTo>
                  <a:lnTo>
                    <a:pt x="147" y="191"/>
                  </a:lnTo>
                  <a:lnTo>
                    <a:pt x="147" y="190"/>
                  </a:lnTo>
                  <a:lnTo>
                    <a:pt x="147" y="188"/>
                  </a:lnTo>
                  <a:lnTo>
                    <a:pt x="146" y="187"/>
                  </a:lnTo>
                  <a:lnTo>
                    <a:pt x="146" y="185"/>
                  </a:lnTo>
                  <a:lnTo>
                    <a:pt x="145" y="183"/>
                  </a:lnTo>
                  <a:lnTo>
                    <a:pt x="143" y="182"/>
                  </a:lnTo>
                  <a:lnTo>
                    <a:pt x="139" y="182"/>
                  </a:lnTo>
                  <a:lnTo>
                    <a:pt x="133" y="182"/>
                  </a:lnTo>
                  <a:lnTo>
                    <a:pt x="130" y="180"/>
                  </a:lnTo>
                  <a:lnTo>
                    <a:pt x="127" y="180"/>
                  </a:lnTo>
                  <a:lnTo>
                    <a:pt x="123" y="180"/>
                  </a:lnTo>
                  <a:lnTo>
                    <a:pt x="120" y="180"/>
                  </a:lnTo>
                  <a:lnTo>
                    <a:pt x="118" y="181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5" y="187"/>
                  </a:lnTo>
                  <a:lnTo>
                    <a:pt x="114" y="187"/>
                  </a:lnTo>
                  <a:lnTo>
                    <a:pt x="112" y="187"/>
                  </a:lnTo>
                  <a:lnTo>
                    <a:pt x="108" y="187"/>
                  </a:lnTo>
                  <a:lnTo>
                    <a:pt x="102" y="186"/>
                  </a:lnTo>
                  <a:lnTo>
                    <a:pt x="94" y="186"/>
                  </a:lnTo>
                  <a:lnTo>
                    <a:pt x="88" y="188"/>
                  </a:lnTo>
                  <a:lnTo>
                    <a:pt x="83" y="190"/>
                  </a:lnTo>
                  <a:lnTo>
                    <a:pt x="79" y="193"/>
                  </a:lnTo>
                  <a:lnTo>
                    <a:pt x="73" y="198"/>
                  </a:lnTo>
                  <a:lnTo>
                    <a:pt x="72" y="200"/>
                  </a:lnTo>
                  <a:lnTo>
                    <a:pt x="69" y="209"/>
                  </a:lnTo>
                  <a:lnTo>
                    <a:pt x="67" y="210"/>
                  </a:lnTo>
                  <a:lnTo>
                    <a:pt x="65" y="211"/>
                  </a:lnTo>
                  <a:lnTo>
                    <a:pt x="63" y="211"/>
                  </a:lnTo>
                  <a:lnTo>
                    <a:pt x="60" y="212"/>
                  </a:lnTo>
                  <a:lnTo>
                    <a:pt x="55" y="214"/>
                  </a:lnTo>
                  <a:lnTo>
                    <a:pt x="52" y="215"/>
                  </a:lnTo>
                  <a:lnTo>
                    <a:pt x="44" y="215"/>
                  </a:lnTo>
                  <a:lnTo>
                    <a:pt x="43" y="212"/>
                  </a:lnTo>
                  <a:lnTo>
                    <a:pt x="41" y="202"/>
                  </a:lnTo>
                  <a:lnTo>
                    <a:pt x="41" y="193"/>
                  </a:lnTo>
                  <a:lnTo>
                    <a:pt x="41" y="188"/>
                  </a:lnTo>
                  <a:lnTo>
                    <a:pt x="42" y="178"/>
                  </a:lnTo>
                  <a:lnTo>
                    <a:pt x="41" y="174"/>
                  </a:lnTo>
                  <a:lnTo>
                    <a:pt x="41" y="170"/>
                  </a:lnTo>
                  <a:lnTo>
                    <a:pt x="41" y="166"/>
                  </a:lnTo>
                  <a:lnTo>
                    <a:pt x="42" y="161"/>
                  </a:lnTo>
                  <a:lnTo>
                    <a:pt x="42" y="157"/>
                  </a:lnTo>
                  <a:lnTo>
                    <a:pt x="42" y="153"/>
                  </a:lnTo>
                  <a:lnTo>
                    <a:pt x="41" y="150"/>
                  </a:lnTo>
                  <a:lnTo>
                    <a:pt x="38" y="147"/>
                  </a:lnTo>
                  <a:lnTo>
                    <a:pt x="37" y="146"/>
                  </a:lnTo>
                  <a:lnTo>
                    <a:pt x="37" y="143"/>
                  </a:lnTo>
                  <a:lnTo>
                    <a:pt x="35" y="143"/>
                  </a:lnTo>
                  <a:lnTo>
                    <a:pt x="32" y="141"/>
                  </a:lnTo>
                  <a:lnTo>
                    <a:pt x="30" y="139"/>
                  </a:lnTo>
                  <a:lnTo>
                    <a:pt x="26" y="138"/>
                  </a:lnTo>
                  <a:lnTo>
                    <a:pt x="24" y="138"/>
                  </a:lnTo>
                  <a:lnTo>
                    <a:pt x="22" y="139"/>
                  </a:lnTo>
                  <a:lnTo>
                    <a:pt x="21" y="141"/>
                  </a:lnTo>
                  <a:lnTo>
                    <a:pt x="20" y="137"/>
                  </a:lnTo>
                  <a:lnTo>
                    <a:pt x="20" y="135"/>
                  </a:lnTo>
                  <a:lnTo>
                    <a:pt x="23" y="128"/>
                  </a:lnTo>
                  <a:lnTo>
                    <a:pt x="25" y="130"/>
                  </a:lnTo>
                  <a:lnTo>
                    <a:pt x="28" y="130"/>
                  </a:lnTo>
                  <a:lnTo>
                    <a:pt x="31" y="131"/>
                  </a:lnTo>
                  <a:lnTo>
                    <a:pt x="34" y="130"/>
                  </a:lnTo>
                  <a:lnTo>
                    <a:pt x="33" y="128"/>
                  </a:lnTo>
                  <a:lnTo>
                    <a:pt x="32" y="126"/>
                  </a:lnTo>
                  <a:lnTo>
                    <a:pt x="30" y="125"/>
                  </a:lnTo>
                  <a:lnTo>
                    <a:pt x="30" y="122"/>
                  </a:lnTo>
                  <a:lnTo>
                    <a:pt x="30" y="119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28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6" y="113"/>
                  </a:lnTo>
                  <a:lnTo>
                    <a:pt x="14" y="116"/>
                  </a:lnTo>
                  <a:lnTo>
                    <a:pt x="17" y="121"/>
                  </a:lnTo>
                  <a:lnTo>
                    <a:pt x="15" y="119"/>
                  </a:lnTo>
                  <a:lnTo>
                    <a:pt x="12" y="115"/>
                  </a:lnTo>
                  <a:lnTo>
                    <a:pt x="10" y="110"/>
                  </a:lnTo>
                  <a:lnTo>
                    <a:pt x="8" y="104"/>
                  </a:lnTo>
                  <a:lnTo>
                    <a:pt x="8" y="97"/>
                  </a:lnTo>
                  <a:lnTo>
                    <a:pt x="10" y="90"/>
                  </a:lnTo>
                  <a:lnTo>
                    <a:pt x="11" y="85"/>
                  </a:lnTo>
                  <a:lnTo>
                    <a:pt x="12" y="78"/>
                  </a:lnTo>
                  <a:lnTo>
                    <a:pt x="14" y="72"/>
                  </a:lnTo>
                  <a:lnTo>
                    <a:pt x="16" y="74"/>
                  </a:lnTo>
                  <a:lnTo>
                    <a:pt x="17" y="77"/>
                  </a:lnTo>
                  <a:lnTo>
                    <a:pt x="20" y="79"/>
                  </a:lnTo>
                  <a:lnTo>
                    <a:pt x="22" y="80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1" y="79"/>
                  </a:lnTo>
                  <a:lnTo>
                    <a:pt x="35" y="80"/>
                  </a:lnTo>
                  <a:lnTo>
                    <a:pt x="37" y="83"/>
                  </a:lnTo>
                  <a:lnTo>
                    <a:pt x="39" y="86"/>
                  </a:lnTo>
                  <a:lnTo>
                    <a:pt x="42" y="87"/>
                  </a:lnTo>
                  <a:lnTo>
                    <a:pt x="49" y="84"/>
                  </a:lnTo>
                  <a:lnTo>
                    <a:pt x="52" y="84"/>
                  </a:lnTo>
                  <a:lnTo>
                    <a:pt x="55" y="85"/>
                  </a:lnTo>
                  <a:lnTo>
                    <a:pt x="56" y="85"/>
                  </a:lnTo>
                  <a:lnTo>
                    <a:pt x="57" y="85"/>
                  </a:lnTo>
                  <a:lnTo>
                    <a:pt x="56" y="82"/>
                  </a:lnTo>
                  <a:lnTo>
                    <a:pt x="56" y="79"/>
                  </a:lnTo>
                  <a:lnTo>
                    <a:pt x="57" y="78"/>
                  </a:lnTo>
                  <a:lnTo>
                    <a:pt x="63" y="79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67" y="70"/>
                  </a:lnTo>
                  <a:lnTo>
                    <a:pt x="66" y="68"/>
                  </a:lnTo>
                  <a:lnTo>
                    <a:pt x="64" y="65"/>
                  </a:lnTo>
                  <a:lnTo>
                    <a:pt x="55" y="58"/>
                  </a:lnTo>
                  <a:lnTo>
                    <a:pt x="52" y="56"/>
                  </a:lnTo>
                  <a:lnTo>
                    <a:pt x="49" y="52"/>
                  </a:lnTo>
                  <a:lnTo>
                    <a:pt x="47" y="47"/>
                  </a:lnTo>
                  <a:lnTo>
                    <a:pt x="46" y="42"/>
                  </a:lnTo>
                  <a:lnTo>
                    <a:pt x="44" y="38"/>
                  </a:lnTo>
                  <a:lnTo>
                    <a:pt x="41" y="29"/>
                  </a:lnTo>
                  <a:lnTo>
                    <a:pt x="40" y="28"/>
                  </a:lnTo>
                  <a:lnTo>
                    <a:pt x="39" y="27"/>
                  </a:lnTo>
                  <a:lnTo>
                    <a:pt x="35" y="27"/>
                  </a:lnTo>
                  <a:lnTo>
                    <a:pt x="31" y="27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9" y="30"/>
                  </a:lnTo>
                  <a:lnTo>
                    <a:pt x="15" y="34"/>
                  </a:lnTo>
                  <a:lnTo>
                    <a:pt x="13" y="37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1" y="59"/>
                  </a:lnTo>
                  <a:lnTo>
                    <a:pt x="12" y="64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8" y="58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6" y="35"/>
                  </a:lnTo>
                  <a:lnTo>
                    <a:pt x="12" y="30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23" y="24"/>
                  </a:lnTo>
                  <a:lnTo>
                    <a:pt x="31" y="22"/>
                  </a:lnTo>
                  <a:lnTo>
                    <a:pt x="36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50" y="19"/>
                  </a:lnTo>
                  <a:lnTo>
                    <a:pt x="52" y="20"/>
                  </a:lnTo>
                  <a:lnTo>
                    <a:pt x="54" y="21"/>
                  </a:lnTo>
                  <a:lnTo>
                    <a:pt x="60" y="25"/>
                  </a:lnTo>
                  <a:lnTo>
                    <a:pt x="66" y="29"/>
                  </a:lnTo>
                  <a:lnTo>
                    <a:pt x="72" y="34"/>
                  </a:lnTo>
                  <a:lnTo>
                    <a:pt x="73" y="36"/>
                  </a:lnTo>
                  <a:lnTo>
                    <a:pt x="74" y="38"/>
                  </a:lnTo>
                  <a:lnTo>
                    <a:pt x="75" y="40"/>
                  </a:lnTo>
                  <a:lnTo>
                    <a:pt x="79" y="47"/>
                  </a:lnTo>
                  <a:lnTo>
                    <a:pt x="81" y="50"/>
                  </a:lnTo>
                  <a:lnTo>
                    <a:pt x="84" y="55"/>
                  </a:lnTo>
                  <a:lnTo>
                    <a:pt x="86" y="56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7" y="62"/>
                  </a:lnTo>
                  <a:lnTo>
                    <a:pt x="102" y="61"/>
                  </a:lnTo>
                  <a:lnTo>
                    <a:pt x="104" y="60"/>
                  </a:lnTo>
                  <a:lnTo>
                    <a:pt x="105" y="60"/>
                  </a:lnTo>
                  <a:lnTo>
                    <a:pt x="114" y="61"/>
                  </a:lnTo>
                  <a:lnTo>
                    <a:pt x="121" y="61"/>
                  </a:lnTo>
                  <a:lnTo>
                    <a:pt x="130" y="61"/>
                  </a:lnTo>
                  <a:lnTo>
                    <a:pt x="132" y="62"/>
                  </a:lnTo>
                  <a:lnTo>
                    <a:pt x="136" y="62"/>
                  </a:lnTo>
                  <a:lnTo>
                    <a:pt x="137" y="62"/>
                  </a:lnTo>
                  <a:lnTo>
                    <a:pt x="138" y="61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8"/>
                  </a:lnTo>
                  <a:lnTo>
                    <a:pt x="139" y="57"/>
                  </a:lnTo>
                  <a:lnTo>
                    <a:pt x="137" y="55"/>
                  </a:lnTo>
                  <a:lnTo>
                    <a:pt x="136" y="46"/>
                  </a:lnTo>
                  <a:lnTo>
                    <a:pt x="136" y="39"/>
                  </a:lnTo>
                  <a:lnTo>
                    <a:pt x="138" y="36"/>
                  </a:lnTo>
                  <a:lnTo>
                    <a:pt x="140" y="34"/>
                  </a:lnTo>
                  <a:lnTo>
                    <a:pt x="143" y="29"/>
                  </a:lnTo>
                  <a:lnTo>
                    <a:pt x="145" y="27"/>
                  </a:lnTo>
                  <a:lnTo>
                    <a:pt x="148" y="26"/>
                  </a:lnTo>
                  <a:lnTo>
                    <a:pt x="157" y="26"/>
                  </a:lnTo>
                  <a:lnTo>
                    <a:pt x="161" y="25"/>
                  </a:lnTo>
                  <a:lnTo>
                    <a:pt x="162" y="23"/>
                  </a:lnTo>
                  <a:lnTo>
                    <a:pt x="164" y="19"/>
                  </a:lnTo>
                  <a:lnTo>
                    <a:pt x="166" y="15"/>
                  </a:lnTo>
                  <a:lnTo>
                    <a:pt x="166" y="14"/>
                  </a:lnTo>
                  <a:lnTo>
                    <a:pt x="168" y="13"/>
                  </a:lnTo>
                  <a:lnTo>
                    <a:pt x="169" y="13"/>
                  </a:lnTo>
                  <a:lnTo>
                    <a:pt x="172" y="14"/>
                  </a:lnTo>
                  <a:lnTo>
                    <a:pt x="174" y="15"/>
                  </a:lnTo>
                  <a:lnTo>
                    <a:pt x="175" y="15"/>
                  </a:lnTo>
                  <a:lnTo>
                    <a:pt x="177" y="16"/>
                  </a:lnTo>
                  <a:lnTo>
                    <a:pt x="178" y="18"/>
                  </a:lnTo>
                  <a:lnTo>
                    <a:pt x="178" y="20"/>
                  </a:lnTo>
                  <a:lnTo>
                    <a:pt x="179" y="21"/>
                  </a:lnTo>
                  <a:lnTo>
                    <a:pt x="180" y="21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9" y="16"/>
                  </a:lnTo>
                  <a:lnTo>
                    <a:pt x="176" y="11"/>
                  </a:lnTo>
                  <a:lnTo>
                    <a:pt x="173" y="9"/>
                  </a:lnTo>
                  <a:lnTo>
                    <a:pt x="172" y="8"/>
                  </a:lnTo>
                  <a:lnTo>
                    <a:pt x="172" y="7"/>
                  </a:lnTo>
                  <a:lnTo>
                    <a:pt x="173" y="5"/>
                  </a:lnTo>
                  <a:lnTo>
                    <a:pt x="175" y="4"/>
                  </a:lnTo>
                  <a:lnTo>
                    <a:pt x="178" y="5"/>
                  </a:lnTo>
                  <a:lnTo>
                    <a:pt x="181" y="5"/>
                  </a:lnTo>
                  <a:lnTo>
                    <a:pt x="183" y="5"/>
                  </a:lnTo>
                  <a:lnTo>
                    <a:pt x="184" y="0"/>
                  </a:lnTo>
                  <a:lnTo>
                    <a:pt x="189" y="5"/>
                  </a:lnTo>
                  <a:lnTo>
                    <a:pt x="194" y="10"/>
                  </a:lnTo>
                  <a:lnTo>
                    <a:pt x="195" y="10"/>
                  </a:lnTo>
                  <a:lnTo>
                    <a:pt x="198" y="11"/>
                  </a:lnTo>
                  <a:lnTo>
                    <a:pt x="201" y="11"/>
                  </a:lnTo>
                  <a:lnTo>
                    <a:pt x="202" y="11"/>
                  </a:lnTo>
                  <a:lnTo>
                    <a:pt x="203" y="13"/>
                  </a:lnTo>
                  <a:lnTo>
                    <a:pt x="205" y="18"/>
                  </a:lnTo>
                  <a:lnTo>
                    <a:pt x="208" y="20"/>
                  </a:lnTo>
                  <a:lnTo>
                    <a:pt x="211" y="20"/>
                  </a:lnTo>
                  <a:lnTo>
                    <a:pt x="220" y="20"/>
                  </a:lnTo>
                  <a:lnTo>
                    <a:pt x="223" y="21"/>
                  </a:lnTo>
                  <a:lnTo>
                    <a:pt x="225" y="23"/>
                  </a:lnTo>
                  <a:lnTo>
                    <a:pt x="227" y="24"/>
                  </a:lnTo>
                  <a:lnTo>
                    <a:pt x="227" y="25"/>
                  </a:lnTo>
                  <a:lnTo>
                    <a:pt x="227" y="26"/>
                  </a:lnTo>
                  <a:lnTo>
                    <a:pt x="227" y="27"/>
                  </a:lnTo>
                  <a:lnTo>
                    <a:pt x="227" y="30"/>
                  </a:lnTo>
                  <a:lnTo>
                    <a:pt x="227" y="32"/>
                  </a:lnTo>
                  <a:lnTo>
                    <a:pt x="226" y="33"/>
                  </a:lnTo>
                  <a:lnTo>
                    <a:pt x="225" y="34"/>
                  </a:lnTo>
                  <a:lnTo>
                    <a:pt x="226" y="34"/>
                  </a:lnTo>
                  <a:lnTo>
                    <a:pt x="230" y="36"/>
                  </a:lnTo>
                  <a:lnTo>
                    <a:pt x="232" y="39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3" y="42"/>
                  </a:lnTo>
                  <a:lnTo>
                    <a:pt x="230" y="41"/>
                  </a:lnTo>
                  <a:lnTo>
                    <a:pt x="230" y="42"/>
                  </a:lnTo>
                  <a:lnTo>
                    <a:pt x="230" y="45"/>
                  </a:lnTo>
                  <a:lnTo>
                    <a:pt x="231" y="47"/>
                  </a:lnTo>
                  <a:lnTo>
                    <a:pt x="231" y="49"/>
                  </a:lnTo>
                  <a:lnTo>
                    <a:pt x="230" y="51"/>
                  </a:lnTo>
                  <a:lnTo>
                    <a:pt x="229" y="54"/>
                  </a:lnTo>
                  <a:lnTo>
                    <a:pt x="229" y="56"/>
                  </a:lnTo>
                  <a:lnTo>
                    <a:pt x="230" y="57"/>
                  </a:lnTo>
                  <a:lnTo>
                    <a:pt x="233" y="59"/>
                  </a:lnTo>
                  <a:lnTo>
                    <a:pt x="241" y="64"/>
                  </a:lnTo>
                  <a:lnTo>
                    <a:pt x="242" y="64"/>
                  </a:lnTo>
                  <a:lnTo>
                    <a:pt x="250" y="63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61" y="64"/>
                  </a:lnTo>
                  <a:lnTo>
                    <a:pt x="263" y="66"/>
                  </a:lnTo>
                  <a:lnTo>
                    <a:pt x="264" y="66"/>
                  </a:lnTo>
                  <a:lnTo>
                    <a:pt x="268" y="65"/>
                  </a:lnTo>
                  <a:lnTo>
                    <a:pt x="269" y="63"/>
                  </a:lnTo>
                  <a:lnTo>
                    <a:pt x="270" y="62"/>
                  </a:lnTo>
                  <a:lnTo>
                    <a:pt x="271" y="62"/>
                  </a:lnTo>
                  <a:lnTo>
                    <a:pt x="272" y="62"/>
                  </a:lnTo>
                  <a:lnTo>
                    <a:pt x="277" y="63"/>
                  </a:lnTo>
                  <a:lnTo>
                    <a:pt x="282" y="66"/>
                  </a:lnTo>
                  <a:lnTo>
                    <a:pt x="285" y="69"/>
                  </a:lnTo>
                  <a:lnTo>
                    <a:pt x="287" y="72"/>
                  </a:lnTo>
                  <a:lnTo>
                    <a:pt x="288" y="77"/>
                  </a:lnTo>
                  <a:lnTo>
                    <a:pt x="291" y="86"/>
                  </a:lnTo>
                  <a:lnTo>
                    <a:pt x="293" y="91"/>
                  </a:lnTo>
                  <a:lnTo>
                    <a:pt x="297" y="94"/>
                  </a:lnTo>
                  <a:lnTo>
                    <a:pt x="299" y="99"/>
                  </a:lnTo>
                  <a:lnTo>
                    <a:pt x="301" y="111"/>
                  </a:lnTo>
                  <a:lnTo>
                    <a:pt x="303" y="113"/>
                  </a:lnTo>
                  <a:lnTo>
                    <a:pt x="304" y="114"/>
                  </a:lnTo>
                  <a:lnTo>
                    <a:pt x="307" y="118"/>
                  </a:lnTo>
                  <a:lnTo>
                    <a:pt x="315" y="124"/>
                  </a:lnTo>
                  <a:lnTo>
                    <a:pt x="320" y="126"/>
                  </a:lnTo>
                  <a:lnTo>
                    <a:pt x="327" y="132"/>
                  </a:lnTo>
                  <a:lnTo>
                    <a:pt x="333" y="137"/>
                  </a:lnTo>
                  <a:lnTo>
                    <a:pt x="340" y="144"/>
                  </a:lnTo>
                  <a:lnTo>
                    <a:pt x="341" y="145"/>
                  </a:lnTo>
                  <a:lnTo>
                    <a:pt x="346" y="149"/>
                  </a:lnTo>
                  <a:lnTo>
                    <a:pt x="353" y="153"/>
                  </a:lnTo>
                  <a:lnTo>
                    <a:pt x="357" y="152"/>
                  </a:lnTo>
                  <a:lnTo>
                    <a:pt x="364" y="158"/>
                  </a:lnTo>
                  <a:lnTo>
                    <a:pt x="367" y="161"/>
                  </a:lnTo>
                  <a:lnTo>
                    <a:pt x="368" y="161"/>
                  </a:lnTo>
                  <a:lnTo>
                    <a:pt x="373" y="164"/>
                  </a:lnTo>
                  <a:lnTo>
                    <a:pt x="381" y="170"/>
                  </a:lnTo>
                  <a:lnTo>
                    <a:pt x="390" y="177"/>
                  </a:lnTo>
                  <a:lnTo>
                    <a:pt x="397" y="180"/>
                  </a:lnTo>
                  <a:lnTo>
                    <a:pt x="398" y="181"/>
                  </a:lnTo>
                  <a:lnTo>
                    <a:pt x="400" y="181"/>
                  </a:lnTo>
                  <a:lnTo>
                    <a:pt x="402" y="180"/>
                  </a:lnTo>
                  <a:lnTo>
                    <a:pt x="404" y="180"/>
                  </a:lnTo>
                  <a:lnTo>
                    <a:pt x="408" y="180"/>
                  </a:lnTo>
                  <a:lnTo>
                    <a:pt x="411" y="182"/>
                  </a:lnTo>
                  <a:lnTo>
                    <a:pt x="414" y="183"/>
                  </a:lnTo>
                  <a:lnTo>
                    <a:pt x="417" y="185"/>
                  </a:lnTo>
                  <a:lnTo>
                    <a:pt x="419" y="187"/>
                  </a:lnTo>
                  <a:lnTo>
                    <a:pt x="420" y="188"/>
                  </a:lnTo>
                  <a:lnTo>
                    <a:pt x="426" y="189"/>
                  </a:lnTo>
                  <a:lnTo>
                    <a:pt x="426" y="190"/>
                  </a:lnTo>
                  <a:lnTo>
                    <a:pt x="427" y="191"/>
                  </a:lnTo>
                  <a:lnTo>
                    <a:pt x="428" y="193"/>
                  </a:lnTo>
                  <a:lnTo>
                    <a:pt x="424" y="198"/>
                  </a:lnTo>
                  <a:lnTo>
                    <a:pt x="424" y="205"/>
                  </a:lnTo>
                  <a:lnTo>
                    <a:pt x="424" y="210"/>
                  </a:lnTo>
                  <a:lnTo>
                    <a:pt x="424" y="215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5" name="Freeform 728">
              <a:extLst>
                <a:ext uri="{FF2B5EF4-FFF2-40B4-BE49-F238E27FC236}">
                  <a16:creationId xmlns:a16="http://schemas.microsoft.com/office/drawing/2014/main" id="{53BBA54B-DDC1-46B1-9355-C97084130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36734" y="8248286"/>
              <a:ext cx="5494" cy="16483"/>
            </a:xfrm>
            <a:custGeom>
              <a:avLst/>
              <a:gdLst>
                <a:gd name="T0" fmla="*/ 3 w 4"/>
                <a:gd name="T1" fmla="*/ 12 h 15"/>
                <a:gd name="T2" fmla="*/ 3 w 4"/>
                <a:gd name="T3" fmla="*/ 14 h 15"/>
                <a:gd name="T4" fmla="*/ 1 w 4"/>
                <a:gd name="T5" fmla="*/ 8 h 15"/>
                <a:gd name="T6" fmla="*/ 0 w 4"/>
                <a:gd name="T7" fmla="*/ 2 h 15"/>
                <a:gd name="T8" fmla="*/ 1 w 4"/>
                <a:gd name="T9" fmla="*/ 0 h 15"/>
                <a:gd name="T10" fmla="*/ 3 w 4"/>
                <a:gd name="T11" fmla="*/ 0 h 15"/>
                <a:gd name="T12" fmla="*/ 1 w 4"/>
                <a:gd name="T13" fmla="*/ 3 h 15"/>
                <a:gd name="T14" fmla="*/ 3 w 4"/>
                <a:gd name="T1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5">
                  <a:moveTo>
                    <a:pt x="3" y="12"/>
                  </a:moveTo>
                  <a:lnTo>
                    <a:pt x="3" y="14"/>
                  </a:lnTo>
                  <a:lnTo>
                    <a:pt x="1" y="8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3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6" name="Freeform 729">
              <a:extLst>
                <a:ext uri="{FF2B5EF4-FFF2-40B4-BE49-F238E27FC236}">
                  <a16:creationId xmlns:a16="http://schemas.microsoft.com/office/drawing/2014/main" id="{5BF9D950-A118-4D47-8E80-2B82ED26C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4753" y="8066942"/>
              <a:ext cx="533032" cy="368180"/>
            </a:xfrm>
            <a:custGeom>
              <a:avLst/>
              <a:gdLst>
                <a:gd name="T0" fmla="*/ 401 w 429"/>
                <a:gd name="T1" fmla="*/ 207 h 297"/>
                <a:gd name="T2" fmla="*/ 377 w 429"/>
                <a:gd name="T3" fmla="*/ 220 h 297"/>
                <a:gd name="T4" fmla="*/ 363 w 429"/>
                <a:gd name="T5" fmla="*/ 252 h 297"/>
                <a:gd name="T6" fmla="*/ 346 w 429"/>
                <a:gd name="T7" fmla="*/ 264 h 297"/>
                <a:gd name="T8" fmla="*/ 321 w 429"/>
                <a:gd name="T9" fmla="*/ 272 h 297"/>
                <a:gd name="T10" fmla="*/ 317 w 429"/>
                <a:gd name="T11" fmla="*/ 287 h 297"/>
                <a:gd name="T12" fmla="*/ 299 w 429"/>
                <a:gd name="T13" fmla="*/ 293 h 297"/>
                <a:gd name="T14" fmla="*/ 286 w 429"/>
                <a:gd name="T15" fmla="*/ 286 h 297"/>
                <a:gd name="T16" fmla="*/ 268 w 429"/>
                <a:gd name="T17" fmla="*/ 279 h 297"/>
                <a:gd name="T18" fmla="*/ 262 w 429"/>
                <a:gd name="T19" fmla="*/ 266 h 297"/>
                <a:gd name="T20" fmla="*/ 263 w 429"/>
                <a:gd name="T21" fmla="*/ 244 h 297"/>
                <a:gd name="T22" fmla="*/ 226 w 429"/>
                <a:gd name="T23" fmla="*/ 226 h 297"/>
                <a:gd name="T24" fmla="*/ 206 w 429"/>
                <a:gd name="T25" fmla="*/ 209 h 297"/>
                <a:gd name="T26" fmla="*/ 184 w 429"/>
                <a:gd name="T27" fmla="*/ 202 h 297"/>
                <a:gd name="T28" fmla="*/ 164 w 429"/>
                <a:gd name="T29" fmla="*/ 195 h 297"/>
                <a:gd name="T30" fmla="*/ 146 w 429"/>
                <a:gd name="T31" fmla="*/ 187 h 297"/>
                <a:gd name="T32" fmla="*/ 127 w 429"/>
                <a:gd name="T33" fmla="*/ 180 h 297"/>
                <a:gd name="T34" fmla="*/ 114 w 429"/>
                <a:gd name="T35" fmla="*/ 187 h 297"/>
                <a:gd name="T36" fmla="*/ 79 w 429"/>
                <a:gd name="T37" fmla="*/ 193 h 297"/>
                <a:gd name="T38" fmla="*/ 60 w 429"/>
                <a:gd name="T39" fmla="*/ 212 h 297"/>
                <a:gd name="T40" fmla="*/ 41 w 429"/>
                <a:gd name="T41" fmla="*/ 188 h 297"/>
                <a:gd name="T42" fmla="*/ 42 w 429"/>
                <a:gd name="T43" fmla="*/ 153 h 297"/>
                <a:gd name="T44" fmla="*/ 30 w 429"/>
                <a:gd name="T45" fmla="*/ 139 h 297"/>
                <a:gd name="T46" fmla="*/ 23 w 429"/>
                <a:gd name="T47" fmla="*/ 128 h 297"/>
                <a:gd name="T48" fmla="*/ 30 w 429"/>
                <a:gd name="T49" fmla="*/ 125 h 297"/>
                <a:gd name="T50" fmla="*/ 20 w 429"/>
                <a:gd name="T51" fmla="*/ 113 h 297"/>
                <a:gd name="T52" fmla="*/ 8 w 429"/>
                <a:gd name="T53" fmla="*/ 104 h 297"/>
                <a:gd name="T54" fmla="*/ 17 w 429"/>
                <a:gd name="T55" fmla="*/ 77 h 297"/>
                <a:gd name="T56" fmla="*/ 37 w 429"/>
                <a:gd name="T57" fmla="*/ 83 h 297"/>
                <a:gd name="T58" fmla="*/ 57 w 429"/>
                <a:gd name="T59" fmla="*/ 85 h 297"/>
                <a:gd name="T60" fmla="*/ 68 w 429"/>
                <a:gd name="T61" fmla="*/ 77 h 297"/>
                <a:gd name="T62" fmla="*/ 52 w 429"/>
                <a:gd name="T63" fmla="*/ 56 h 297"/>
                <a:gd name="T64" fmla="*/ 39 w 429"/>
                <a:gd name="T65" fmla="*/ 27 h 297"/>
                <a:gd name="T66" fmla="*/ 13 w 429"/>
                <a:gd name="T67" fmla="*/ 37 h 297"/>
                <a:gd name="T68" fmla="*/ 11 w 429"/>
                <a:gd name="T69" fmla="*/ 63 h 297"/>
                <a:gd name="T70" fmla="*/ 17 w 429"/>
                <a:gd name="T71" fmla="*/ 27 h 297"/>
                <a:gd name="T72" fmla="*/ 52 w 429"/>
                <a:gd name="T73" fmla="*/ 20 h 297"/>
                <a:gd name="T74" fmla="*/ 75 w 429"/>
                <a:gd name="T75" fmla="*/ 40 h 297"/>
                <a:gd name="T76" fmla="*/ 91 w 429"/>
                <a:gd name="T77" fmla="*/ 62 h 297"/>
                <a:gd name="T78" fmla="*/ 121 w 429"/>
                <a:gd name="T79" fmla="*/ 61 h 297"/>
                <a:gd name="T80" fmla="*/ 140 w 429"/>
                <a:gd name="T81" fmla="*/ 59 h 297"/>
                <a:gd name="T82" fmla="*/ 140 w 429"/>
                <a:gd name="T83" fmla="*/ 34 h 297"/>
                <a:gd name="T84" fmla="*/ 164 w 429"/>
                <a:gd name="T85" fmla="*/ 19 h 297"/>
                <a:gd name="T86" fmla="*/ 175 w 429"/>
                <a:gd name="T87" fmla="*/ 15 h 297"/>
                <a:gd name="T88" fmla="*/ 181 w 429"/>
                <a:gd name="T89" fmla="*/ 20 h 297"/>
                <a:gd name="T90" fmla="*/ 172 w 429"/>
                <a:gd name="T91" fmla="*/ 7 h 297"/>
                <a:gd name="T92" fmla="*/ 189 w 429"/>
                <a:gd name="T93" fmla="*/ 5 h 297"/>
                <a:gd name="T94" fmla="*/ 205 w 429"/>
                <a:gd name="T95" fmla="*/ 18 h 297"/>
                <a:gd name="T96" fmla="*/ 227 w 429"/>
                <a:gd name="T97" fmla="*/ 25 h 297"/>
                <a:gd name="T98" fmla="*/ 226 w 429"/>
                <a:gd name="T99" fmla="*/ 34 h 297"/>
                <a:gd name="T100" fmla="*/ 230 w 429"/>
                <a:gd name="T101" fmla="*/ 42 h 297"/>
                <a:gd name="T102" fmla="*/ 230 w 429"/>
                <a:gd name="T103" fmla="*/ 57 h 297"/>
                <a:gd name="T104" fmla="*/ 261 w 429"/>
                <a:gd name="T105" fmla="*/ 64 h 297"/>
                <a:gd name="T106" fmla="*/ 272 w 429"/>
                <a:gd name="T107" fmla="*/ 62 h 297"/>
                <a:gd name="T108" fmla="*/ 293 w 429"/>
                <a:gd name="T109" fmla="*/ 91 h 297"/>
                <a:gd name="T110" fmla="*/ 315 w 429"/>
                <a:gd name="T111" fmla="*/ 124 h 297"/>
                <a:gd name="T112" fmla="*/ 353 w 429"/>
                <a:gd name="T113" fmla="*/ 153 h 297"/>
                <a:gd name="T114" fmla="*/ 390 w 429"/>
                <a:gd name="T115" fmla="*/ 177 h 297"/>
                <a:gd name="T116" fmla="*/ 411 w 429"/>
                <a:gd name="T117" fmla="*/ 182 h 297"/>
                <a:gd name="T118" fmla="*/ 427 w 429"/>
                <a:gd name="T119" fmla="*/ 19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9" h="297">
                  <a:moveTo>
                    <a:pt x="424" y="215"/>
                  </a:moveTo>
                  <a:lnTo>
                    <a:pt x="423" y="215"/>
                  </a:lnTo>
                  <a:lnTo>
                    <a:pt x="419" y="214"/>
                  </a:lnTo>
                  <a:lnTo>
                    <a:pt x="412" y="212"/>
                  </a:lnTo>
                  <a:lnTo>
                    <a:pt x="406" y="209"/>
                  </a:lnTo>
                  <a:lnTo>
                    <a:pt x="402" y="206"/>
                  </a:lnTo>
                  <a:lnTo>
                    <a:pt x="401" y="207"/>
                  </a:lnTo>
                  <a:lnTo>
                    <a:pt x="399" y="208"/>
                  </a:lnTo>
                  <a:lnTo>
                    <a:pt x="398" y="210"/>
                  </a:lnTo>
                  <a:lnTo>
                    <a:pt x="397" y="214"/>
                  </a:lnTo>
                  <a:lnTo>
                    <a:pt x="395" y="218"/>
                  </a:lnTo>
                  <a:lnTo>
                    <a:pt x="387" y="218"/>
                  </a:lnTo>
                  <a:lnTo>
                    <a:pt x="381" y="219"/>
                  </a:lnTo>
                  <a:lnTo>
                    <a:pt x="377" y="220"/>
                  </a:lnTo>
                  <a:lnTo>
                    <a:pt x="373" y="223"/>
                  </a:lnTo>
                  <a:lnTo>
                    <a:pt x="372" y="226"/>
                  </a:lnTo>
                  <a:lnTo>
                    <a:pt x="371" y="229"/>
                  </a:lnTo>
                  <a:lnTo>
                    <a:pt x="368" y="237"/>
                  </a:lnTo>
                  <a:lnTo>
                    <a:pt x="366" y="245"/>
                  </a:lnTo>
                  <a:lnTo>
                    <a:pt x="366" y="249"/>
                  </a:lnTo>
                  <a:lnTo>
                    <a:pt x="363" y="252"/>
                  </a:lnTo>
                  <a:lnTo>
                    <a:pt x="359" y="257"/>
                  </a:lnTo>
                  <a:lnTo>
                    <a:pt x="354" y="259"/>
                  </a:lnTo>
                  <a:lnTo>
                    <a:pt x="351" y="261"/>
                  </a:lnTo>
                  <a:lnTo>
                    <a:pt x="350" y="262"/>
                  </a:lnTo>
                  <a:lnTo>
                    <a:pt x="350" y="264"/>
                  </a:lnTo>
                  <a:lnTo>
                    <a:pt x="348" y="265"/>
                  </a:lnTo>
                  <a:lnTo>
                    <a:pt x="346" y="264"/>
                  </a:lnTo>
                  <a:lnTo>
                    <a:pt x="344" y="265"/>
                  </a:lnTo>
                  <a:lnTo>
                    <a:pt x="339" y="266"/>
                  </a:lnTo>
                  <a:lnTo>
                    <a:pt x="334" y="268"/>
                  </a:lnTo>
                  <a:lnTo>
                    <a:pt x="327" y="270"/>
                  </a:lnTo>
                  <a:lnTo>
                    <a:pt x="323" y="270"/>
                  </a:lnTo>
                  <a:lnTo>
                    <a:pt x="322" y="271"/>
                  </a:lnTo>
                  <a:lnTo>
                    <a:pt x="321" y="272"/>
                  </a:lnTo>
                  <a:lnTo>
                    <a:pt x="322" y="274"/>
                  </a:lnTo>
                  <a:lnTo>
                    <a:pt x="322" y="275"/>
                  </a:lnTo>
                  <a:lnTo>
                    <a:pt x="323" y="277"/>
                  </a:lnTo>
                  <a:lnTo>
                    <a:pt x="321" y="278"/>
                  </a:lnTo>
                  <a:lnTo>
                    <a:pt x="320" y="281"/>
                  </a:lnTo>
                  <a:lnTo>
                    <a:pt x="320" y="286"/>
                  </a:lnTo>
                  <a:lnTo>
                    <a:pt x="317" y="287"/>
                  </a:lnTo>
                  <a:lnTo>
                    <a:pt x="313" y="289"/>
                  </a:lnTo>
                  <a:lnTo>
                    <a:pt x="310" y="292"/>
                  </a:lnTo>
                  <a:lnTo>
                    <a:pt x="309" y="292"/>
                  </a:lnTo>
                  <a:lnTo>
                    <a:pt x="306" y="293"/>
                  </a:lnTo>
                  <a:lnTo>
                    <a:pt x="304" y="293"/>
                  </a:lnTo>
                  <a:lnTo>
                    <a:pt x="302" y="293"/>
                  </a:lnTo>
                  <a:lnTo>
                    <a:pt x="299" y="293"/>
                  </a:lnTo>
                  <a:lnTo>
                    <a:pt x="297" y="296"/>
                  </a:lnTo>
                  <a:lnTo>
                    <a:pt x="296" y="295"/>
                  </a:lnTo>
                  <a:lnTo>
                    <a:pt x="295" y="293"/>
                  </a:lnTo>
                  <a:lnTo>
                    <a:pt x="294" y="291"/>
                  </a:lnTo>
                  <a:lnTo>
                    <a:pt x="290" y="288"/>
                  </a:lnTo>
                  <a:lnTo>
                    <a:pt x="287" y="286"/>
                  </a:lnTo>
                  <a:lnTo>
                    <a:pt x="286" y="286"/>
                  </a:lnTo>
                  <a:lnTo>
                    <a:pt x="283" y="286"/>
                  </a:lnTo>
                  <a:lnTo>
                    <a:pt x="279" y="287"/>
                  </a:lnTo>
                  <a:lnTo>
                    <a:pt x="276" y="286"/>
                  </a:lnTo>
                  <a:lnTo>
                    <a:pt x="274" y="285"/>
                  </a:lnTo>
                  <a:lnTo>
                    <a:pt x="270" y="282"/>
                  </a:lnTo>
                  <a:lnTo>
                    <a:pt x="269" y="280"/>
                  </a:lnTo>
                  <a:lnTo>
                    <a:pt x="268" y="279"/>
                  </a:lnTo>
                  <a:lnTo>
                    <a:pt x="265" y="280"/>
                  </a:lnTo>
                  <a:lnTo>
                    <a:pt x="264" y="278"/>
                  </a:lnTo>
                  <a:lnTo>
                    <a:pt x="264" y="276"/>
                  </a:lnTo>
                  <a:lnTo>
                    <a:pt x="265" y="274"/>
                  </a:lnTo>
                  <a:lnTo>
                    <a:pt x="265" y="270"/>
                  </a:lnTo>
                  <a:lnTo>
                    <a:pt x="264" y="267"/>
                  </a:lnTo>
                  <a:lnTo>
                    <a:pt x="262" y="266"/>
                  </a:lnTo>
                  <a:lnTo>
                    <a:pt x="262" y="265"/>
                  </a:lnTo>
                  <a:lnTo>
                    <a:pt x="263" y="263"/>
                  </a:lnTo>
                  <a:lnTo>
                    <a:pt x="264" y="261"/>
                  </a:lnTo>
                  <a:lnTo>
                    <a:pt x="264" y="258"/>
                  </a:lnTo>
                  <a:lnTo>
                    <a:pt x="263" y="254"/>
                  </a:lnTo>
                  <a:lnTo>
                    <a:pt x="262" y="249"/>
                  </a:lnTo>
                  <a:lnTo>
                    <a:pt x="263" y="244"/>
                  </a:lnTo>
                  <a:lnTo>
                    <a:pt x="261" y="241"/>
                  </a:lnTo>
                  <a:lnTo>
                    <a:pt x="248" y="241"/>
                  </a:lnTo>
                  <a:lnTo>
                    <a:pt x="238" y="241"/>
                  </a:lnTo>
                  <a:lnTo>
                    <a:pt x="237" y="241"/>
                  </a:lnTo>
                  <a:lnTo>
                    <a:pt x="233" y="234"/>
                  </a:lnTo>
                  <a:lnTo>
                    <a:pt x="229" y="229"/>
                  </a:lnTo>
                  <a:lnTo>
                    <a:pt x="226" y="226"/>
                  </a:lnTo>
                  <a:lnTo>
                    <a:pt x="218" y="223"/>
                  </a:lnTo>
                  <a:lnTo>
                    <a:pt x="214" y="221"/>
                  </a:lnTo>
                  <a:lnTo>
                    <a:pt x="211" y="218"/>
                  </a:lnTo>
                  <a:lnTo>
                    <a:pt x="208" y="215"/>
                  </a:lnTo>
                  <a:lnTo>
                    <a:pt x="208" y="211"/>
                  </a:lnTo>
                  <a:lnTo>
                    <a:pt x="207" y="210"/>
                  </a:lnTo>
                  <a:lnTo>
                    <a:pt x="206" y="209"/>
                  </a:lnTo>
                  <a:lnTo>
                    <a:pt x="205" y="208"/>
                  </a:lnTo>
                  <a:lnTo>
                    <a:pt x="205" y="208"/>
                  </a:lnTo>
                  <a:lnTo>
                    <a:pt x="195" y="203"/>
                  </a:lnTo>
                  <a:lnTo>
                    <a:pt x="192" y="202"/>
                  </a:lnTo>
                  <a:lnTo>
                    <a:pt x="188" y="203"/>
                  </a:lnTo>
                  <a:lnTo>
                    <a:pt x="186" y="203"/>
                  </a:lnTo>
                  <a:lnTo>
                    <a:pt x="184" y="202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7" y="203"/>
                  </a:lnTo>
                  <a:lnTo>
                    <a:pt x="175" y="202"/>
                  </a:lnTo>
                  <a:lnTo>
                    <a:pt x="170" y="198"/>
                  </a:lnTo>
                  <a:lnTo>
                    <a:pt x="166" y="196"/>
                  </a:lnTo>
                  <a:lnTo>
                    <a:pt x="164" y="195"/>
                  </a:lnTo>
                  <a:lnTo>
                    <a:pt x="158" y="193"/>
                  </a:lnTo>
                  <a:lnTo>
                    <a:pt x="153" y="193"/>
                  </a:lnTo>
                  <a:lnTo>
                    <a:pt x="149" y="192"/>
                  </a:lnTo>
                  <a:lnTo>
                    <a:pt x="147" y="191"/>
                  </a:lnTo>
                  <a:lnTo>
                    <a:pt x="147" y="190"/>
                  </a:lnTo>
                  <a:lnTo>
                    <a:pt x="147" y="188"/>
                  </a:lnTo>
                  <a:lnTo>
                    <a:pt x="146" y="187"/>
                  </a:lnTo>
                  <a:lnTo>
                    <a:pt x="146" y="185"/>
                  </a:lnTo>
                  <a:lnTo>
                    <a:pt x="145" y="183"/>
                  </a:lnTo>
                  <a:lnTo>
                    <a:pt x="143" y="182"/>
                  </a:lnTo>
                  <a:lnTo>
                    <a:pt x="139" y="182"/>
                  </a:lnTo>
                  <a:lnTo>
                    <a:pt x="133" y="182"/>
                  </a:lnTo>
                  <a:lnTo>
                    <a:pt x="130" y="180"/>
                  </a:lnTo>
                  <a:lnTo>
                    <a:pt x="127" y="180"/>
                  </a:lnTo>
                  <a:lnTo>
                    <a:pt x="123" y="180"/>
                  </a:lnTo>
                  <a:lnTo>
                    <a:pt x="120" y="180"/>
                  </a:lnTo>
                  <a:lnTo>
                    <a:pt x="118" y="181"/>
                  </a:lnTo>
                  <a:lnTo>
                    <a:pt x="116" y="182"/>
                  </a:lnTo>
                  <a:lnTo>
                    <a:pt x="115" y="186"/>
                  </a:lnTo>
                  <a:lnTo>
                    <a:pt x="115" y="187"/>
                  </a:lnTo>
                  <a:lnTo>
                    <a:pt x="114" y="187"/>
                  </a:lnTo>
                  <a:lnTo>
                    <a:pt x="112" y="187"/>
                  </a:lnTo>
                  <a:lnTo>
                    <a:pt x="108" y="187"/>
                  </a:lnTo>
                  <a:lnTo>
                    <a:pt x="102" y="186"/>
                  </a:lnTo>
                  <a:lnTo>
                    <a:pt x="94" y="186"/>
                  </a:lnTo>
                  <a:lnTo>
                    <a:pt x="88" y="188"/>
                  </a:lnTo>
                  <a:lnTo>
                    <a:pt x="83" y="190"/>
                  </a:lnTo>
                  <a:lnTo>
                    <a:pt x="79" y="193"/>
                  </a:lnTo>
                  <a:lnTo>
                    <a:pt x="73" y="198"/>
                  </a:lnTo>
                  <a:lnTo>
                    <a:pt x="72" y="200"/>
                  </a:lnTo>
                  <a:lnTo>
                    <a:pt x="69" y="209"/>
                  </a:lnTo>
                  <a:lnTo>
                    <a:pt x="67" y="210"/>
                  </a:lnTo>
                  <a:lnTo>
                    <a:pt x="65" y="211"/>
                  </a:lnTo>
                  <a:lnTo>
                    <a:pt x="63" y="211"/>
                  </a:lnTo>
                  <a:lnTo>
                    <a:pt x="60" y="212"/>
                  </a:lnTo>
                  <a:lnTo>
                    <a:pt x="55" y="214"/>
                  </a:lnTo>
                  <a:lnTo>
                    <a:pt x="52" y="215"/>
                  </a:lnTo>
                  <a:lnTo>
                    <a:pt x="44" y="215"/>
                  </a:lnTo>
                  <a:lnTo>
                    <a:pt x="43" y="212"/>
                  </a:lnTo>
                  <a:lnTo>
                    <a:pt x="41" y="202"/>
                  </a:lnTo>
                  <a:lnTo>
                    <a:pt x="41" y="193"/>
                  </a:lnTo>
                  <a:lnTo>
                    <a:pt x="41" y="188"/>
                  </a:lnTo>
                  <a:lnTo>
                    <a:pt x="42" y="178"/>
                  </a:lnTo>
                  <a:lnTo>
                    <a:pt x="41" y="174"/>
                  </a:lnTo>
                  <a:lnTo>
                    <a:pt x="41" y="170"/>
                  </a:lnTo>
                  <a:lnTo>
                    <a:pt x="41" y="166"/>
                  </a:lnTo>
                  <a:lnTo>
                    <a:pt x="42" y="161"/>
                  </a:lnTo>
                  <a:lnTo>
                    <a:pt x="42" y="157"/>
                  </a:lnTo>
                  <a:lnTo>
                    <a:pt x="42" y="153"/>
                  </a:lnTo>
                  <a:lnTo>
                    <a:pt x="41" y="150"/>
                  </a:lnTo>
                  <a:lnTo>
                    <a:pt x="38" y="147"/>
                  </a:lnTo>
                  <a:lnTo>
                    <a:pt x="37" y="146"/>
                  </a:lnTo>
                  <a:lnTo>
                    <a:pt x="37" y="143"/>
                  </a:lnTo>
                  <a:lnTo>
                    <a:pt x="35" y="143"/>
                  </a:lnTo>
                  <a:lnTo>
                    <a:pt x="32" y="141"/>
                  </a:lnTo>
                  <a:lnTo>
                    <a:pt x="30" y="139"/>
                  </a:lnTo>
                  <a:lnTo>
                    <a:pt x="26" y="138"/>
                  </a:lnTo>
                  <a:lnTo>
                    <a:pt x="24" y="138"/>
                  </a:lnTo>
                  <a:lnTo>
                    <a:pt x="22" y="139"/>
                  </a:lnTo>
                  <a:lnTo>
                    <a:pt x="21" y="141"/>
                  </a:lnTo>
                  <a:lnTo>
                    <a:pt x="20" y="137"/>
                  </a:lnTo>
                  <a:lnTo>
                    <a:pt x="20" y="135"/>
                  </a:lnTo>
                  <a:lnTo>
                    <a:pt x="23" y="128"/>
                  </a:lnTo>
                  <a:lnTo>
                    <a:pt x="25" y="130"/>
                  </a:lnTo>
                  <a:lnTo>
                    <a:pt x="28" y="130"/>
                  </a:lnTo>
                  <a:lnTo>
                    <a:pt x="31" y="131"/>
                  </a:lnTo>
                  <a:lnTo>
                    <a:pt x="34" y="130"/>
                  </a:lnTo>
                  <a:lnTo>
                    <a:pt x="33" y="128"/>
                  </a:lnTo>
                  <a:lnTo>
                    <a:pt x="32" y="126"/>
                  </a:lnTo>
                  <a:lnTo>
                    <a:pt x="30" y="125"/>
                  </a:lnTo>
                  <a:lnTo>
                    <a:pt x="30" y="122"/>
                  </a:lnTo>
                  <a:lnTo>
                    <a:pt x="30" y="119"/>
                  </a:lnTo>
                  <a:lnTo>
                    <a:pt x="30" y="116"/>
                  </a:lnTo>
                  <a:lnTo>
                    <a:pt x="30" y="115"/>
                  </a:lnTo>
                  <a:lnTo>
                    <a:pt x="28" y="114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6" y="113"/>
                  </a:lnTo>
                  <a:lnTo>
                    <a:pt x="14" y="116"/>
                  </a:lnTo>
                  <a:lnTo>
                    <a:pt x="17" y="121"/>
                  </a:lnTo>
                  <a:lnTo>
                    <a:pt x="15" y="119"/>
                  </a:lnTo>
                  <a:lnTo>
                    <a:pt x="12" y="115"/>
                  </a:lnTo>
                  <a:lnTo>
                    <a:pt x="10" y="110"/>
                  </a:lnTo>
                  <a:lnTo>
                    <a:pt x="8" y="104"/>
                  </a:lnTo>
                  <a:lnTo>
                    <a:pt x="8" y="97"/>
                  </a:lnTo>
                  <a:lnTo>
                    <a:pt x="10" y="90"/>
                  </a:lnTo>
                  <a:lnTo>
                    <a:pt x="11" y="85"/>
                  </a:lnTo>
                  <a:lnTo>
                    <a:pt x="12" y="78"/>
                  </a:lnTo>
                  <a:lnTo>
                    <a:pt x="14" y="72"/>
                  </a:lnTo>
                  <a:lnTo>
                    <a:pt x="16" y="74"/>
                  </a:lnTo>
                  <a:lnTo>
                    <a:pt x="17" y="77"/>
                  </a:lnTo>
                  <a:lnTo>
                    <a:pt x="20" y="79"/>
                  </a:lnTo>
                  <a:lnTo>
                    <a:pt x="22" y="80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1" y="79"/>
                  </a:lnTo>
                  <a:lnTo>
                    <a:pt x="35" y="80"/>
                  </a:lnTo>
                  <a:lnTo>
                    <a:pt x="37" y="83"/>
                  </a:lnTo>
                  <a:lnTo>
                    <a:pt x="39" y="86"/>
                  </a:lnTo>
                  <a:lnTo>
                    <a:pt x="42" y="87"/>
                  </a:lnTo>
                  <a:lnTo>
                    <a:pt x="49" y="84"/>
                  </a:lnTo>
                  <a:lnTo>
                    <a:pt x="52" y="84"/>
                  </a:lnTo>
                  <a:lnTo>
                    <a:pt x="55" y="85"/>
                  </a:lnTo>
                  <a:lnTo>
                    <a:pt x="56" y="85"/>
                  </a:lnTo>
                  <a:lnTo>
                    <a:pt x="57" y="85"/>
                  </a:lnTo>
                  <a:lnTo>
                    <a:pt x="56" y="82"/>
                  </a:lnTo>
                  <a:lnTo>
                    <a:pt x="56" y="79"/>
                  </a:lnTo>
                  <a:lnTo>
                    <a:pt x="57" y="78"/>
                  </a:lnTo>
                  <a:lnTo>
                    <a:pt x="63" y="79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8" y="77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67" y="70"/>
                  </a:lnTo>
                  <a:lnTo>
                    <a:pt x="66" y="68"/>
                  </a:lnTo>
                  <a:lnTo>
                    <a:pt x="64" y="65"/>
                  </a:lnTo>
                  <a:lnTo>
                    <a:pt x="55" y="58"/>
                  </a:lnTo>
                  <a:lnTo>
                    <a:pt x="52" y="56"/>
                  </a:lnTo>
                  <a:lnTo>
                    <a:pt x="49" y="52"/>
                  </a:lnTo>
                  <a:lnTo>
                    <a:pt x="47" y="47"/>
                  </a:lnTo>
                  <a:lnTo>
                    <a:pt x="46" y="42"/>
                  </a:lnTo>
                  <a:lnTo>
                    <a:pt x="44" y="38"/>
                  </a:lnTo>
                  <a:lnTo>
                    <a:pt x="41" y="29"/>
                  </a:lnTo>
                  <a:lnTo>
                    <a:pt x="40" y="28"/>
                  </a:lnTo>
                  <a:lnTo>
                    <a:pt x="39" y="27"/>
                  </a:lnTo>
                  <a:lnTo>
                    <a:pt x="35" y="27"/>
                  </a:lnTo>
                  <a:lnTo>
                    <a:pt x="31" y="27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9" y="30"/>
                  </a:lnTo>
                  <a:lnTo>
                    <a:pt x="15" y="34"/>
                  </a:lnTo>
                  <a:lnTo>
                    <a:pt x="13" y="37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1" y="59"/>
                  </a:lnTo>
                  <a:lnTo>
                    <a:pt x="12" y="64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8" y="58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6" y="35"/>
                  </a:lnTo>
                  <a:lnTo>
                    <a:pt x="12" y="30"/>
                  </a:lnTo>
                  <a:lnTo>
                    <a:pt x="16" y="27"/>
                  </a:lnTo>
                  <a:lnTo>
                    <a:pt x="17" y="27"/>
                  </a:lnTo>
                  <a:lnTo>
                    <a:pt x="23" y="24"/>
                  </a:lnTo>
                  <a:lnTo>
                    <a:pt x="31" y="22"/>
                  </a:lnTo>
                  <a:lnTo>
                    <a:pt x="36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50" y="19"/>
                  </a:lnTo>
                  <a:lnTo>
                    <a:pt x="52" y="20"/>
                  </a:lnTo>
                  <a:lnTo>
                    <a:pt x="54" y="21"/>
                  </a:lnTo>
                  <a:lnTo>
                    <a:pt x="60" y="25"/>
                  </a:lnTo>
                  <a:lnTo>
                    <a:pt x="66" y="29"/>
                  </a:lnTo>
                  <a:lnTo>
                    <a:pt x="72" y="34"/>
                  </a:lnTo>
                  <a:lnTo>
                    <a:pt x="73" y="36"/>
                  </a:lnTo>
                  <a:lnTo>
                    <a:pt x="74" y="38"/>
                  </a:lnTo>
                  <a:lnTo>
                    <a:pt x="75" y="40"/>
                  </a:lnTo>
                  <a:lnTo>
                    <a:pt x="79" y="47"/>
                  </a:lnTo>
                  <a:lnTo>
                    <a:pt x="81" y="50"/>
                  </a:lnTo>
                  <a:lnTo>
                    <a:pt x="84" y="55"/>
                  </a:lnTo>
                  <a:lnTo>
                    <a:pt x="86" y="56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1" y="62"/>
                  </a:lnTo>
                  <a:lnTo>
                    <a:pt x="93" y="62"/>
                  </a:lnTo>
                  <a:lnTo>
                    <a:pt x="97" y="62"/>
                  </a:lnTo>
                  <a:lnTo>
                    <a:pt x="102" y="61"/>
                  </a:lnTo>
                  <a:lnTo>
                    <a:pt x="104" y="60"/>
                  </a:lnTo>
                  <a:lnTo>
                    <a:pt x="105" y="60"/>
                  </a:lnTo>
                  <a:lnTo>
                    <a:pt x="114" y="61"/>
                  </a:lnTo>
                  <a:lnTo>
                    <a:pt x="121" y="61"/>
                  </a:lnTo>
                  <a:lnTo>
                    <a:pt x="130" y="61"/>
                  </a:lnTo>
                  <a:lnTo>
                    <a:pt x="132" y="62"/>
                  </a:lnTo>
                  <a:lnTo>
                    <a:pt x="136" y="62"/>
                  </a:lnTo>
                  <a:lnTo>
                    <a:pt x="137" y="62"/>
                  </a:lnTo>
                  <a:lnTo>
                    <a:pt x="138" y="61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8"/>
                  </a:lnTo>
                  <a:lnTo>
                    <a:pt x="139" y="57"/>
                  </a:lnTo>
                  <a:lnTo>
                    <a:pt x="137" y="55"/>
                  </a:lnTo>
                  <a:lnTo>
                    <a:pt x="136" y="46"/>
                  </a:lnTo>
                  <a:lnTo>
                    <a:pt x="136" y="39"/>
                  </a:lnTo>
                  <a:lnTo>
                    <a:pt x="138" y="36"/>
                  </a:lnTo>
                  <a:lnTo>
                    <a:pt x="140" y="34"/>
                  </a:lnTo>
                  <a:lnTo>
                    <a:pt x="143" y="29"/>
                  </a:lnTo>
                  <a:lnTo>
                    <a:pt x="145" y="27"/>
                  </a:lnTo>
                  <a:lnTo>
                    <a:pt x="148" y="26"/>
                  </a:lnTo>
                  <a:lnTo>
                    <a:pt x="157" y="26"/>
                  </a:lnTo>
                  <a:lnTo>
                    <a:pt x="161" y="25"/>
                  </a:lnTo>
                  <a:lnTo>
                    <a:pt x="162" y="23"/>
                  </a:lnTo>
                  <a:lnTo>
                    <a:pt x="164" y="19"/>
                  </a:lnTo>
                  <a:lnTo>
                    <a:pt x="166" y="15"/>
                  </a:lnTo>
                  <a:lnTo>
                    <a:pt x="166" y="14"/>
                  </a:lnTo>
                  <a:lnTo>
                    <a:pt x="168" y="13"/>
                  </a:lnTo>
                  <a:lnTo>
                    <a:pt x="169" y="13"/>
                  </a:lnTo>
                  <a:lnTo>
                    <a:pt x="172" y="14"/>
                  </a:lnTo>
                  <a:lnTo>
                    <a:pt x="174" y="15"/>
                  </a:lnTo>
                  <a:lnTo>
                    <a:pt x="175" y="15"/>
                  </a:lnTo>
                  <a:lnTo>
                    <a:pt x="177" y="16"/>
                  </a:lnTo>
                  <a:lnTo>
                    <a:pt x="178" y="18"/>
                  </a:lnTo>
                  <a:lnTo>
                    <a:pt x="178" y="20"/>
                  </a:lnTo>
                  <a:lnTo>
                    <a:pt x="179" y="21"/>
                  </a:lnTo>
                  <a:lnTo>
                    <a:pt x="180" y="21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9" y="16"/>
                  </a:lnTo>
                  <a:lnTo>
                    <a:pt x="176" y="11"/>
                  </a:lnTo>
                  <a:lnTo>
                    <a:pt x="173" y="9"/>
                  </a:lnTo>
                  <a:lnTo>
                    <a:pt x="172" y="8"/>
                  </a:lnTo>
                  <a:lnTo>
                    <a:pt x="172" y="7"/>
                  </a:lnTo>
                  <a:lnTo>
                    <a:pt x="173" y="5"/>
                  </a:lnTo>
                  <a:lnTo>
                    <a:pt x="175" y="4"/>
                  </a:lnTo>
                  <a:lnTo>
                    <a:pt x="178" y="5"/>
                  </a:lnTo>
                  <a:lnTo>
                    <a:pt x="181" y="5"/>
                  </a:lnTo>
                  <a:lnTo>
                    <a:pt x="183" y="5"/>
                  </a:lnTo>
                  <a:lnTo>
                    <a:pt x="184" y="0"/>
                  </a:lnTo>
                  <a:lnTo>
                    <a:pt x="189" y="5"/>
                  </a:lnTo>
                  <a:lnTo>
                    <a:pt x="194" y="10"/>
                  </a:lnTo>
                  <a:lnTo>
                    <a:pt x="195" y="10"/>
                  </a:lnTo>
                  <a:lnTo>
                    <a:pt x="198" y="11"/>
                  </a:lnTo>
                  <a:lnTo>
                    <a:pt x="201" y="11"/>
                  </a:lnTo>
                  <a:lnTo>
                    <a:pt x="202" y="11"/>
                  </a:lnTo>
                  <a:lnTo>
                    <a:pt x="203" y="13"/>
                  </a:lnTo>
                  <a:lnTo>
                    <a:pt x="205" y="18"/>
                  </a:lnTo>
                  <a:lnTo>
                    <a:pt x="208" y="20"/>
                  </a:lnTo>
                  <a:lnTo>
                    <a:pt x="211" y="20"/>
                  </a:lnTo>
                  <a:lnTo>
                    <a:pt x="220" y="20"/>
                  </a:lnTo>
                  <a:lnTo>
                    <a:pt x="223" y="21"/>
                  </a:lnTo>
                  <a:lnTo>
                    <a:pt x="225" y="23"/>
                  </a:lnTo>
                  <a:lnTo>
                    <a:pt x="227" y="24"/>
                  </a:lnTo>
                  <a:lnTo>
                    <a:pt x="227" y="25"/>
                  </a:lnTo>
                  <a:lnTo>
                    <a:pt x="227" y="26"/>
                  </a:lnTo>
                  <a:lnTo>
                    <a:pt x="227" y="27"/>
                  </a:lnTo>
                  <a:lnTo>
                    <a:pt x="227" y="30"/>
                  </a:lnTo>
                  <a:lnTo>
                    <a:pt x="227" y="32"/>
                  </a:lnTo>
                  <a:lnTo>
                    <a:pt x="226" y="33"/>
                  </a:lnTo>
                  <a:lnTo>
                    <a:pt x="225" y="34"/>
                  </a:lnTo>
                  <a:lnTo>
                    <a:pt x="226" y="34"/>
                  </a:lnTo>
                  <a:lnTo>
                    <a:pt x="230" y="36"/>
                  </a:lnTo>
                  <a:lnTo>
                    <a:pt x="232" y="39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3" y="42"/>
                  </a:lnTo>
                  <a:lnTo>
                    <a:pt x="230" y="41"/>
                  </a:lnTo>
                  <a:lnTo>
                    <a:pt x="230" y="42"/>
                  </a:lnTo>
                  <a:lnTo>
                    <a:pt x="230" y="45"/>
                  </a:lnTo>
                  <a:lnTo>
                    <a:pt x="231" y="47"/>
                  </a:lnTo>
                  <a:lnTo>
                    <a:pt x="231" y="49"/>
                  </a:lnTo>
                  <a:lnTo>
                    <a:pt x="230" y="51"/>
                  </a:lnTo>
                  <a:lnTo>
                    <a:pt x="229" y="54"/>
                  </a:lnTo>
                  <a:lnTo>
                    <a:pt x="229" y="56"/>
                  </a:lnTo>
                  <a:lnTo>
                    <a:pt x="230" y="57"/>
                  </a:lnTo>
                  <a:lnTo>
                    <a:pt x="233" y="59"/>
                  </a:lnTo>
                  <a:lnTo>
                    <a:pt x="241" y="64"/>
                  </a:lnTo>
                  <a:lnTo>
                    <a:pt x="242" y="64"/>
                  </a:lnTo>
                  <a:lnTo>
                    <a:pt x="250" y="63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61" y="64"/>
                  </a:lnTo>
                  <a:lnTo>
                    <a:pt x="263" y="66"/>
                  </a:lnTo>
                  <a:lnTo>
                    <a:pt x="264" y="66"/>
                  </a:lnTo>
                  <a:lnTo>
                    <a:pt x="268" y="65"/>
                  </a:lnTo>
                  <a:lnTo>
                    <a:pt x="269" y="63"/>
                  </a:lnTo>
                  <a:lnTo>
                    <a:pt x="270" y="62"/>
                  </a:lnTo>
                  <a:lnTo>
                    <a:pt x="271" y="62"/>
                  </a:lnTo>
                  <a:lnTo>
                    <a:pt x="272" y="62"/>
                  </a:lnTo>
                  <a:lnTo>
                    <a:pt x="277" y="63"/>
                  </a:lnTo>
                  <a:lnTo>
                    <a:pt x="282" y="66"/>
                  </a:lnTo>
                  <a:lnTo>
                    <a:pt x="285" y="69"/>
                  </a:lnTo>
                  <a:lnTo>
                    <a:pt x="287" y="72"/>
                  </a:lnTo>
                  <a:lnTo>
                    <a:pt x="288" y="77"/>
                  </a:lnTo>
                  <a:lnTo>
                    <a:pt x="291" y="86"/>
                  </a:lnTo>
                  <a:lnTo>
                    <a:pt x="293" y="91"/>
                  </a:lnTo>
                  <a:lnTo>
                    <a:pt x="297" y="94"/>
                  </a:lnTo>
                  <a:lnTo>
                    <a:pt x="299" y="99"/>
                  </a:lnTo>
                  <a:lnTo>
                    <a:pt x="301" y="111"/>
                  </a:lnTo>
                  <a:lnTo>
                    <a:pt x="303" y="113"/>
                  </a:lnTo>
                  <a:lnTo>
                    <a:pt x="304" y="114"/>
                  </a:lnTo>
                  <a:lnTo>
                    <a:pt x="307" y="118"/>
                  </a:lnTo>
                  <a:lnTo>
                    <a:pt x="315" y="124"/>
                  </a:lnTo>
                  <a:lnTo>
                    <a:pt x="320" y="126"/>
                  </a:lnTo>
                  <a:lnTo>
                    <a:pt x="327" y="132"/>
                  </a:lnTo>
                  <a:lnTo>
                    <a:pt x="333" y="137"/>
                  </a:lnTo>
                  <a:lnTo>
                    <a:pt x="340" y="144"/>
                  </a:lnTo>
                  <a:lnTo>
                    <a:pt x="341" y="145"/>
                  </a:lnTo>
                  <a:lnTo>
                    <a:pt x="346" y="149"/>
                  </a:lnTo>
                  <a:lnTo>
                    <a:pt x="353" y="153"/>
                  </a:lnTo>
                  <a:lnTo>
                    <a:pt x="357" y="152"/>
                  </a:lnTo>
                  <a:lnTo>
                    <a:pt x="364" y="158"/>
                  </a:lnTo>
                  <a:lnTo>
                    <a:pt x="367" y="161"/>
                  </a:lnTo>
                  <a:lnTo>
                    <a:pt x="368" y="161"/>
                  </a:lnTo>
                  <a:lnTo>
                    <a:pt x="373" y="164"/>
                  </a:lnTo>
                  <a:lnTo>
                    <a:pt x="381" y="170"/>
                  </a:lnTo>
                  <a:lnTo>
                    <a:pt x="390" y="177"/>
                  </a:lnTo>
                  <a:lnTo>
                    <a:pt x="397" y="180"/>
                  </a:lnTo>
                  <a:lnTo>
                    <a:pt x="398" y="181"/>
                  </a:lnTo>
                  <a:lnTo>
                    <a:pt x="400" y="181"/>
                  </a:lnTo>
                  <a:lnTo>
                    <a:pt x="402" y="180"/>
                  </a:lnTo>
                  <a:lnTo>
                    <a:pt x="404" y="180"/>
                  </a:lnTo>
                  <a:lnTo>
                    <a:pt x="408" y="180"/>
                  </a:lnTo>
                  <a:lnTo>
                    <a:pt x="411" y="182"/>
                  </a:lnTo>
                  <a:lnTo>
                    <a:pt x="414" y="183"/>
                  </a:lnTo>
                  <a:lnTo>
                    <a:pt x="417" y="185"/>
                  </a:lnTo>
                  <a:lnTo>
                    <a:pt x="419" y="187"/>
                  </a:lnTo>
                  <a:lnTo>
                    <a:pt x="420" y="188"/>
                  </a:lnTo>
                  <a:lnTo>
                    <a:pt x="426" y="189"/>
                  </a:lnTo>
                  <a:lnTo>
                    <a:pt x="426" y="190"/>
                  </a:lnTo>
                  <a:lnTo>
                    <a:pt x="427" y="191"/>
                  </a:lnTo>
                  <a:lnTo>
                    <a:pt x="428" y="193"/>
                  </a:lnTo>
                  <a:lnTo>
                    <a:pt x="424" y="198"/>
                  </a:lnTo>
                  <a:lnTo>
                    <a:pt x="424" y="205"/>
                  </a:lnTo>
                  <a:lnTo>
                    <a:pt x="424" y="210"/>
                  </a:lnTo>
                  <a:lnTo>
                    <a:pt x="424" y="2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7" name="Freeform 730">
              <a:extLst>
                <a:ext uri="{FF2B5EF4-FFF2-40B4-BE49-F238E27FC236}">
                  <a16:creationId xmlns:a16="http://schemas.microsoft.com/office/drawing/2014/main" id="{F1959EE6-DD7C-4C0F-92CE-73018DE4B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09132" y="8105411"/>
              <a:ext cx="719872" cy="302234"/>
            </a:xfrm>
            <a:custGeom>
              <a:avLst/>
              <a:gdLst>
                <a:gd name="T0" fmla="*/ 478 w 579"/>
                <a:gd name="T1" fmla="*/ 23 h 244"/>
                <a:gd name="T2" fmla="*/ 504 w 579"/>
                <a:gd name="T3" fmla="*/ 26 h 244"/>
                <a:gd name="T4" fmla="*/ 517 w 579"/>
                <a:gd name="T5" fmla="*/ 24 h 244"/>
                <a:gd name="T6" fmla="*/ 533 w 579"/>
                <a:gd name="T7" fmla="*/ 37 h 244"/>
                <a:gd name="T8" fmla="*/ 544 w 579"/>
                <a:gd name="T9" fmla="*/ 52 h 244"/>
                <a:gd name="T10" fmla="*/ 545 w 579"/>
                <a:gd name="T11" fmla="*/ 77 h 244"/>
                <a:gd name="T12" fmla="*/ 570 w 579"/>
                <a:gd name="T13" fmla="*/ 88 h 244"/>
                <a:gd name="T14" fmla="*/ 567 w 579"/>
                <a:gd name="T15" fmla="*/ 96 h 244"/>
                <a:gd name="T16" fmla="*/ 556 w 579"/>
                <a:gd name="T17" fmla="*/ 112 h 244"/>
                <a:gd name="T18" fmla="*/ 560 w 579"/>
                <a:gd name="T19" fmla="*/ 128 h 244"/>
                <a:gd name="T20" fmla="*/ 566 w 579"/>
                <a:gd name="T21" fmla="*/ 147 h 244"/>
                <a:gd name="T22" fmla="*/ 559 w 579"/>
                <a:gd name="T23" fmla="*/ 164 h 244"/>
                <a:gd name="T24" fmla="*/ 570 w 579"/>
                <a:gd name="T25" fmla="*/ 178 h 244"/>
                <a:gd name="T26" fmla="*/ 576 w 579"/>
                <a:gd name="T27" fmla="*/ 194 h 244"/>
                <a:gd name="T28" fmla="*/ 561 w 579"/>
                <a:gd name="T29" fmla="*/ 199 h 244"/>
                <a:gd name="T30" fmla="*/ 551 w 579"/>
                <a:gd name="T31" fmla="*/ 189 h 244"/>
                <a:gd name="T32" fmla="*/ 521 w 579"/>
                <a:gd name="T33" fmla="*/ 186 h 244"/>
                <a:gd name="T34" fmla="*/ 500 w 579"/>
                <a:gd name="T35" fmla="*/ 188 h 244"/>
                <a:gd name="T36" fmla="*/ 466 w 579"/>
                <a:gd name="T37" fmla="*/ 195 h 244"/>
                <a:gd name="T38" fmla="*/ 405 w 579"/>
                <a:gd name="T39" fmla="*/ 211 h 244"/>
                <a:gd name="T40" fmla="*/ 369 w 579"/>
                <a:gd name="T41" fmla="*/ 206 h 244"/>
                <a:gd name="T42" fmla="*/ 339 w 579"/>
                <a:gd name="T43" fmla="*/ 208 h 244"/>
                <a:gd name="T44" fmla="*/ 328 w 579"/>
                <a:gd name="T45" fmla="*/ 228 h 244"/>
                <a:gd name="T46" fmla="*/ 310 w 579"/>
                <a:gd name="T47" fmla="*/ 239 h 244"/>
                <a:gd name="T48" fmla="*/ 317 w 579"/>
                <a:gd name="T49" fmla="*/ 206 h 244"/>
                <a:gd name="T50" fmla="*/ 293 w 579"/>
                <a:gd name="T51" fmla="*/ 214 h 244"/>
                <a:gd name="T52" fmla="*/ 242 w 579"/>
                <a:gd name="T53" fmla="*/ 229 h 244"/>
                <a:gd name="T54" fmla="*/ 195 w 579"/>
                <a:gd name="T55" fmla="*/ 219 h 244"/>
                <a:gd name="T56" fmla="*/ 145 w 579"/>
                <a:gd name="T57" fmla="*/ 219 h 244"/>
                <a:gd name="T58" fmla="*/ 110 w 579"/>
                <a:gd name="T59" fmla="*/ 227 h 244"/>
                <a:gd name="T60" fmla="*/ 94 w 579"/>
                <a:gd name="T61" fmla="*/ 211 h 244"/>
                <a:gd name="T62" fmla="*/ 64 w 579"/>
                <a:gd name="T63" fmla="*/ 209 h 244"/>
                <a:gd name="T64" fmla="*/ 72 w 579"/>
                <a:gd name="T65" fmla="*/ 201 h 244"/>
                <a:gd name="T66" fmla="*/ 49 w 579"/>
                <a:gd name="T67" fmla="*/ 194 h 244"/>
                <a:gd name="T68" fmla="*/ 44 w 579"/>
                <a:gd name="T69" fmla="*/ 176 h 244"/>
                <a:gd name="T70" fmla="*/ 34 w 579"/>
                <a:gd name="T71" fmla="*/ 156 h 244"/>
                <a:gd name="T72" fmla="*/ 22 w 579"/>
                <a:gd name="T73" fmla="*/ 147 h 244"/>
                <a:gd name="T74" fmla="*/ 29 w 579"/>
                <a:gd name="T75" fmla="*/ 147 h 244"/>
                <a:gd name="T76" fmla="*/ 37 w 579"/>
                <a:gd name="T77" fmla="*/ 142 h 244"/>
                <a:gd name="T78" fmla="*/ 37 w 579"/>
                <a:gd name="T79" fmla="*/ 125 h 244"/>
                <a:gd name="T80" fmla="*/ 34 w 579"/>
                <a:gd name="T81" fmla="*/ 106 h 244"/>
                <a:gd name="T82" fmla="*/ 14 w 579"/>
                <a:gd name="T83" fmla="*/ 97 h 244"/>
                <a:gd name="T84" fmla="*/ 49 w 579"/>
                <a:gd name="T85" fmla="*/ 67 h 244"/>
                <a:gd name="T86" fmla="*/ 69 w 579"/>
                <a:gd name="T87" fmla="*/ 64 h 244"/>
                <a:gd name="T88" fmla="*/ 102 w 579"/>
                <a:gd name="T89" fmla="*/ 66 h 244"/>
                <a:gd name="T90" fmla="*/ 126 w 579"/>
                <a:gd name="T91" fmla="*/ 54 h 244"/>
                <a:gd name="T92" fmla="*/ 105 w 579"/>
                <a:gd name="T93" fmla="*/ 35 h 244"/>
                <a:gd name="T94" fmla="*/ 200 w 579"/>
                <a:gd name="T95" fmla="*/ 14 h 244"/>
                <a:gd name="T96" fmla="*/ 286 w 579"/>
                <a:gd name="T97" fmla="*/ 4 h 244"/>
                <a:gd name="T98" fmla="*/ 317 w 579"/>
                <a:gd name="T99" fmla="*/ 27 h 244"/>
                <a:gd name="T100" fmla="*/ 355 w 579"/>
                <a:gd name="T101" fmla="*/ 39 h 244"/>
                <a:gd name="T102" fmla="*/ 433 w 579"/>
                <a:gd name="T103" fmla="*/ 45 h 244"/>
                <a:gd name="T104" fmla="*/ 70 w 579"/>
                <a:gd name="T105" fmla="*/ 5 h 244"/>
                <a:gd name="T106" fmla="*/ 99 w 579"/>
                <a:gd name="T107" fmla="*/ 43 h 244"/>
                <a:gd name="T108" fmla="*/ 47 w 579"/>
                <a:gd name="T109" fmla="*/ 56 h 244"/>
                <a:gd name="T110" fmla="*/ 17 w 579"/>
                <a:gd name="T111" fmla="*/ 74 h 244"/>
                <a:gd name="T112" fmla="*/ 12 w 579"/>
                <a:gd name="T113" fmla="*/ 59 h 244"/>
                <a:gd name="T114" fmla="*/ 20 w 579"/>
                <a:gd name="T115" fmla="*/ 42 h 244"/>
                <a:gd name="T116" fmla="*/ 27 w 579"/>
                <a:gd name="T117" fmla="*/ 19 h 244"/>
                <a:gd name="T118" fmla="*/ 25 w 579"/>
                <a:gd name="T119" fmla="*/ 11 h 244"/>
                <a:gd name="T120" fmla="*/ 40 w 579"/>
                <a:gd name="T121" fmla="*/ 1 h 244"/>
                <a:gd name="T122" fmla="*/ 62 w 579"/>
                <a:gd name="T123" fmla="*/ 5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9" h="244">
                  <a:moveTo>
                    <a:pt x="8" y="78"/>
                  </a:moveTo>
                  <a:lnTo>
                    <a:pt x="1" y="79"/>
                  </a:lnTo>
                  <a:lnTo>
                    <a:pt x="0" y="78"/>
                  </a:lnTo>
                  <a:lnTo>
                    <a:pt x="1" y="76"/>
                  </a:lnTo>
                  <a:lnTo>
                    <a:pt x="6" y="74"/>
                  </a:lnTo>
                  <a:lnTo>
                    <a:pt x="7" y="74"/>
                  </a:lnTo>
                  <a:lnTo>
                    <a:pt x="9" y="76"/>
                  </a:lnTo>
                  <a:lnTo>
                    <a:pt x="8" y="78"/>
                  </a:lnTo>
                  <a:close/>
                  <a:moveTo>
                    <a:pt x="478" y="23"/>
                  </a:moveTo>
                  <a:lnTo>
                    <a:pt x="480" y="24"/>
                  </a:lnTo>
                  <a:lnTo>
                    <a:pt x="483" y="25"/>
                  </a:lnTo>
                  <a:lnTo>
                    <a:pt x="486" y="26"/>
                  </a:lnTo>
                  <a:lnTo>
                    <a:pt x="487" y="27"/>
                  </a:lnTo>
                  <a:lnTo>
                    <a:pt x="490" y="24"/>
                  </a:lnTo>
                  <a:lnTo>
                    <a:pt x="495" y="24"/>
                  </a:lnTo>
                  <a:lnTo>
                    <a:pt x="499" y="24"/>
                  </a:lnTo>
                  <a:lnTo>
                    <a:pt x="501" y="25"/>
                  </a:lnTo>
                  <a:lnTo>
                    <a:pt x="504" y="26"/>
                  </a:lnTo>
                  <a:lnTo>
                    <a:pt x="506" y="26"/>
                  </a:lnTo>
                  <a:lnTo>
                    <a:pt x="508" y="25"/>
                  </a:lnTo>
                  <a:lnTo>
                    <a:pt x="510" y="21"/>
                  </a:lnTo>
                  <a:lnTo>
                    <a:pt x="510" y="21"/>
                  </a:lnTo>
                  <a:lnTo>
                    <a:pt x="511" y="21"/>
                  </a:lnTo>
                  <a:lnTo>
                    <a:pt x="513" y="21"/>
                  </a:lnTo>
                  <a:lnTo>
                    <a:pt x="515" y="21"/>
                  </a:lnTo>
                  <a:lnTo>
                    <a:pt x="516" y="21"/>
                  </a:lnTo>
                  <a:lnTo>
                    <a:pt x="517" y="24"/>
                  </a:lnTo>
                  <a:lnTo>
                    <a:pt x="520" y="25"/>
                  </a:lnTo>
                  <a:lnTo>
                    <a:pt x="524" y="30"/>
                  </a:lnTo>
                  <a:lnTo>
                    <a:pt x="527" y="32"/>
                  </a:lnTo>
                  <a:lnTo>
                    <a:pt x="528" y="32"/>
                  </a:lnTo>
                  <a:lnTo>
                    <a:pt x="527" y="33"/>
                  </a:lnTo>
                  <a:lnTo>
                    <a:pt x="527" y="34"/>
                  </a:lnTo>
                  <a:lnTo>
                    <a:pt x="529" y="36"/>
                  </a:lnTo>
                  <a:lnTo>
                    <a:pt x="531" y="37"/>
                  </a:lnTo>
                  <a:lnTo>
                    <a:pt x="533" y="37"/>
                  </a:lnTo>
                  <a:lnTo>
                    <a:pt x="535" y="37"/>
                  </a:lnTo>
                  <a:lnTo>
                    <a:pt x="536" y="38"/>
                  </a:lnTo>
                  <a:lnTo>
                    <a:pt x="536" y="39"/>
                  </a:lnTo>
                  <a:lnTo>
                    <a:pt x="536" y="39"/>
                  </a:lnTo>
                  <a:lnTo>
                    <a:pt x="537" y="41"/>
                  </a:lnTo>
                  <a:lnTo>
                    <a:pt x="538" y="44"/>
                  </a:lnTo>
                  <a:lnTo>
                    <a:pt x="541" y="45"/>
                  </a:lnTo>
                  <a:lnTo>
                    <a:pt x="542" y="47"/>
                  </a:lnTo>
                  <a:lnTo>
                    <a:pt x="544" y="52"/>
                  </a:lnTo>
                  <a:lnTo>
                    <a:pt x="545" y="55"/>
                  </a:lnTo>
                  <a:lnTo>
                    <a:pt x="545" y="58"/>
                  </a:lnTo>
                  <a:lnTo>
                    <a:pt x="543" y="61"/>
                  </a:lnTo>
                  <a:lnTo>
                    <a:pt x="540" y="65"/>
                  </a:lnTo>
                  <a:lnTo>
                    <a:pt x="541" y="66"/>
                  </a:lnTo>
                  <a:lnTo>
                    <a:pt x="541" y="68"/>
                  </a:lnTo>
                  <a:lnTo>
                    <a:pt x="541" y="69"/>
                  </a:lnTo>
                  <a:lnTo>
                    <a:pt x="543" y="74"/>
                  </a:lnTo>
                  <a:lnTo>
                    <a:pt x="545" y="77"/>
                  </a:lnTo>
                  <a:lnTo>
                    <a:pt x="543" y="78"/>
                  </a:lnTo>
                  <a:lnTo>
                    <a:pt x="543" y="79"/>
                  </a:lnTo>
                  <a:lnTo>
                    <a:pt x="547" y="80"/>
                  </a:lnTo>
                  <a:lnTo>
                    <a:pt x="551" y="82"/>
                  </a:lnTo>
                  <a:lnTo>
                    <a:pt x="553" y="83"/>
                  </a:lnTo>
                  <a:lnTo>
                    <a:pt x="558" y="82"/>
                  </a:lnTo>
                  <a:lnTo>
                    <a:pt x="562" y="82"/>
                  </a:lnTo>
                  <a:lnTo>
                    <a:pt x="565" y="84"/>
                  </a:lnTo>
                  <a:lnTo>
                    <a:pt x="570" y="88"/>
                  </a:lnTo>
                  <a:lnTo>
                    <a:pt x="575" y="93"/>
                  </a:lnTo>
                  <a:lnTo>
                    <a:pt x="576" y="95"/>
                  </a:lnTo>
                  <a:lnTo>
                    <a:pt x="577" y="96"/>
                  </a:lnTo>
                  <a:lnTo>
                    <a:pt x="578" y="97"/>
                  </a:lnTo>
                  <a:lnTo>
                    <a:pt x="577" y="97"/>
                  </a:lnTo>
                  <a:lnTo>
                    <a:pt x="575" y="96"/>
                  </a:lnTo>
                  <a:lnTo>
                    <a:pt x="571" y="93"/>
                  </a:lnTo>
                  <a:lnTo>
                    <a:pt x="568" y="94"/>
                  </a:lnTo>
                  <a:lnTo>
                    <a:pt x="567" y="96"/>
                  </a:lnTo>
                  <a:lnTo>
                    <a:pt x="565" y="106"/>
                  </a:lnTo>
                  <a:lnTo>
                    <a:pt x="563" y="107"/>
                  </a:lnTo>
                  <a:lnTo>
                    <a:pt x="561" y="107"/>
                  </a:lnTo>
                  <a:lnTo>
                    <a:pt x="557" y="107"/>
                  </a:lnTo>
                  <a:lnTo>
                    <a:pt x="554" y="107"/>
                  </a:lnTo>
                  <a:lnTo>
                    <a:pt x="554" y="107"/>
                  </a:lnTo>
                  <a:lnTo>
                    <a:pt x="554" y="108"/>
                  </a:lnTo>
                  <a:lnTo>
                    <a:pt x="555" y="110"/>
                  </a:lnTo>
                  <a:lnTo>
                    <a:pt x="556" y="112"/>
                  </a:lnTo>
                  <a:lnTo>
                    <a:pt x="556" y="114"/>
                  </a:lnTo>
                  <a:lnTo>
                    <a:pt x="557" y="115"/>
                  </a:lnTo>
                  <a:lnTo>
                    <a:pt x="558" y="117"/>
                  </a:lnTo>
                  <a:lnTo>
                    <a:pt x="558" y="118"/>
                  </a:lnTo>
                  <a:lnTo>
                    <a:pt x="558" y="120"/>
                  </a:lnTo>
                  <a:lnTo>
                    <a:pt x="558" y="121"/>
                  </a:lnTo>
                  <a:lnTo>
                    <a:pt x="557" y="123"/>
                  </a:lnTo>
                  <a:lnTo>
                    <a:pt x="558" y="125"/>
                  </a:lnTo>
                  <a:lnTo>
                    <a:pt x="560" y="128"/>
                  </a:lnTo>
                  <a:lnTo>
                    <a:pt x="561" y="129"/>
                  </a:lnTo>
                  <a:lnTo>
                    <a:pt x="561" y="134"/>
                  </a:lnTo>
                  <a:lnTo>
                    <a:pt x="562" y="136"/>
                  </a:lnTo>
                  <a:lnTo>
                    <a:pt x="562" y="139"/>
                  </a:lnTo>
                  <a:lnTo>
                    <a:pt x="562" y="145"/>
                  </a:lnTo>
                  <a:lnTo>
                    <a:pt x="562" y="146"/>
                  </a:lnTo>
                  <a:lnTo>
                    <a:pt x="563" y="147"/>
                  </a:lnTo>
                  <a:lnTo>
                    <a:pt x="565" y="147"/>
                  </a:lnTo>
                  <a:lnTo>
                    <a:pt x="566" y="147"/>
                  </a:lnTo>
                  <a:lnTo>
                    <a:pt x="567" y="148"/>
                  </a:lnTo>
                  <a:lnTo>
                    <a:pt x="567" y="148"/>
                  </a:lnTo>
                  <a:lnTo>
                    <a:pt x="565" y="151"/>
                  </a:lnTo>
                  <a:lnTo>
                    <a:pt x="564" y="153"/>
                  </a:lnTo>
                  <a:lnTo>
                    <a:pt x="563" y="155"/>
                  </a:lnTo>
                  <a:lnTo>
                    <a:pt x="563" y="157"/>
                  </a:lnTo>
                  <a:lnTo>
                    <a:pt x="561" y="159"/>
                  </a:lnTo>
                  <a:lnTo>
                    <a:pt x="560" y="162"/>
                  </a:lnTo>
                  <a:lnTo>
                    <a:pt x="559" y="164"/>
                  </a:lnTo>
                  <a:lnTo>
                    <a:pt x="560" y="165"/>
                  </a:lnTo>
                  <a:lnTo>
                    <a:pt x="563" y="165"/>
                  </a:lnTo>
                  <a:lnTo>
                    <a:pt x="565" y="167"/>
                  </a:lnTo>
                  <a:lnTo>
                    <a:pt x="570" y="170"/>
                  </a:lnTo>
                  <a:lnTo>
                    <a:pt x="571" y="171"/>
                  </a:lnTo>
                  <a:lnTo>
                    <a:pt x="569" y="174"/>
                  </a:lnTo>
                  <a:lnTo>
                    <a:pt x="569" y="175"/>
                  </a:lnTo>
                  <a:lnTo>
                    <a:pt x="570" y="176"/>
                  </a:lnTo>
                  <a:lnTo>
                    <a:pt x="570" y="178"/>
                  </a:lnTo>
                  <a:lnTo>
                    <a:pt x="570" y="180"/>
                  </a:lnTo>
                  <a:lnTo>
                    <a:pt x="570" y="182"/>
                  </a:lnTo>
                  <a:lnTo>
                    <a:pt x="571" y="183"/>
                  </a:lnTo>
                  <a:lnTo>
                    <a:pt x="574" y="185"/>
                  </a:lnTo>
                  <a:lnTo>
                    <a:pt x="577" y="188"/>
                  </a:lnTo>
                  <a:lnTo>
                    <a:pt x="577" y="189"/>
                  </a:lnTo>
                  <a:lnTo>
                    <a:pt x="576" y="190"/>
                  </a:lnTo>
                  <a:lnTo>
                    <a:pt x="576" y="193"/>
                  </a:lnTo>
                  <a:lnTo>
                    <a:pt x="576" y="194"/>
                  </a:lnTo>
                  <a:lnTo>
                    <a:pt x="575" y="192"/>
                  </a:lnTo>
                  <a:lnTo>
                    <a:pt x="573" y="192"/>
                  </a:lnTo>
                  <a:lnTo>
                    <a:pt x="571" y="192"/>
                  </a:lnTo>
                  <a:lnTo>
                    <a:pt x="570" y="193"/>
                  </a:lnTo>
                  <a:lnTo>
                    <a:pt x="568" y="194"/>
                  </a:lnTo>
                  <a:lnTo>
                    <a:pt x="565" y="197"/>
                  </a:lnTo>
                  <a:lnTo>
                    <a:pt x="563" y="199"/>
                  </a:lnTo>
                  <a:lnTo>
                    <a:pt x="562" y="200"/>
                  </a:lnTo>
                  <a:lnTo>
                    <a:pt x="561" y="199"/>
                  </a:lnTo>
                  <a:lnTo>
                    <a:pt x="560" y="199"/>
                  </a:lnTo>
                  <a:lnTo>
                    <a:pt x="559" y="197"/>
                  </a:lnTo>
                  <a:lnTo>
                    <a:pt x="559" y="191"/>
                  </a:lnTo>
                  <a:lnTo>
                    <a:pt x="558" y="189"/>
                  </a:lnTo>
                  <a:lnTo>
                    <a:pt x="558" y="188"/>
                  </a:lnTo>
                  <a:lnTo>
                    <a:pt x="557" y="188"/>
                  </a:lnTo>
                  <a:lnTo>
                    <a:pt x="555" y="187"/>
                  </a:lnTo>
                  <a:lnTo>
                    <a:pt x="554" y="187"/>
                  </a:lnTo>
                  <a:lnTo>
                    <a:pt x="551" y="189"/>
                  </a:lnTo>
                  <a:lnTo>
                    <a:pt x="548" y="190"/>
                  </a:lnTo>
                  <a:lnTo>
                    <a:pt x="543" y="190"/>
                  </a:lnTo>
                  <a:lnTo>
                    <a:pt x="540" y="190"/>
                  </a:lnTo>
                  <a:lnTo>
                    <a:pt x="538" y="189"/>
                  </a:lnTo>
                  <a:lnTo>
                    <a:pt x="532" y="187"/>
                  </a:lnTo>
                  <a:lnTo>
                    <a:pt x="531" y="187"/>
                  </a:lnTo>
                  <a:lnTo>
                    <a:pt x="529" y="186"/>
                  </a:lnTo>
                  <a:lnTo>
                    <a:pt x="526" y="185"/>
                  </a:lnTo>
                  <a:lnTo>
                    <a:pt x="521" y="186"/>
                  </a:lnTo>
                  <a:lnTo>
                    <a:pt x="519" y="186"/>
                  </a:lnTo>
                  <a:lnTo>
                    <a:pt x="516" y="184"/>
                  </a:lnTo>
                  <a:lnTo>
                    <a:pt x="515" y="185"/>
                  </a:lnTo>
                  <a:lnTo>
                    <a:pt x="512" y="189"/>
                  </a:lnTo>
                  <a:lnTo>
                    <a:pt x="506" y="194"/>
                  </a:lnTo>
                  <a:lnTo>
                    <a:pt x="504" y="195"/>
                  </a:lnTo>
                  <a:lnTo>
                    <a:pt x="502" y="190"/>
                  </a:lnTo>
                  <a:lnTo>
                    <a:pt x="500" y="188"/>
                  </a:lnTo>
                  <a:lnTo>
                    <a:pt x="500" y="188"/>
                  </a:lnTo>
                  <a:lnTo>
                    <a:pt x="499" y="188"/>
                  </a:lnTo>
                  <a:lnTo>
                    <a:pt x="498" y="188"/>
                  </a:lnTo>
                  <a:lnTo>
                    <a:pt x="494" y="191"/>
                  </a:lnTo>
                  <a:lnTo>
                    <a:pt x="489" y="193"/>
                  </a:lnTo>
                  <a:lnTo>
                    <a:pt x="485" y="194"/>
                  </a:lnTo>
                  <a:lnTo>
                    <a:pt x="478" y="195"/>
                  </a:lnTo>
                  <a:lnTo>
                    <a:pt x="473" y="196"/>
                  </a:lnTo>
                  <a:lnTo>
                    <a:pt x="470" y="196"/>
                  </a:lnTo>
                  <a:lnTo>
                    <a:pt x="466" y="195"/>
                  </a:lnTo>
                  <a:lnTo>
                    <a:pt x="461" y="195"/>
                  </a:lnTo>
                  <a:lnTo>
                    <a:pt x="457" y="195"/>
                  </a:lnTo>
                  <a:lnTo>
                    <a:pt x="453" y="195"/>
                  </a:lnTo>
                  <a:lnTo>
                    <a:pt x="446" y="199"/>
                  </a:lnTo>
                  <a:lnTo>
                    <a:pt x="433" y="205"/>
                  </a:lnTo>
                  <a:lnTo>
                    <a:pt x="423" y="208"/>
                  </a:lnTo>
                  <a:lnTo>
                    <a:pt x="417" y="210"/>
                  </a:lnTo>
                  <a:lnTo>
                    <a:pt x="413" y="211"/>
                  </a:lnTo>
                  <a:lnTo>
                    <a:pt x="405" y="211"/>
                  </a:lnTo>
                  <a:lnTo>
                    <a:pt x="399" y="210"/>
                  </a:lnTo>
                  <a:lnTo>
                    <a:pt x="395" y="210"/>
                  </a:lnTo>
                  <a:lnTo>
                    <a:pt x="393" y="210"/>
                  </a:lnTo>
                  <a:lnTo>
                    <a:pt x="389" y="206"/>
                  </a:lnTo>
                  <a:lnTo>
                    <a:pt x="385" y="204"/>
                  </a:lnTo>
                  <a:lnTo>
                    <a:pt x="384" y="204"/>
                  </a:lnTo>
                  <a:lnTo>
                    <a:pt x="381" y="203"/>
                  </a:lnTo>
                  <a:lnTo>
                    <a:pt x="378" y="202"/>
                  </a:lnTo>
                  <a:lnTo>
                    <a:pt x="369" y="206"/>
                  </a:lnTo>
                  <a:lnTo>
                    <a:pt x="367" y="208"/>
                  </a:lnTo>
                  <a:lnTo>
                    <a:pt x="363" y="208"/>
                  </a:lnTo>
                  <a:lnTo>
                    <a:pt x="357" y="211"/>
                  </a:lnTo>
                  <a:lnTo>
                    <a:pt x="355" y="212"/>
                  </a:lnTo>
                  <a:lnTo>
                    <a:pt x="351" y="212"/>
                  </a:lnTo>
                  <a:lnTo>
                    <a:pt x="347" y="211"/>
                  </a:lnTo>
                  <a:lnTo>
                    <a:pt x="343" y="212"/>
                  </a:lnTo>
                  <a:lnTo>
                    <a:pt x="341" y="210"/>
                  </a:lnTo>
                  <a:lnTo>
                    <a:pt x="339" y="208"/>
                  </a:lnTo>
                  <a:lnTo>
                    <a:pt x="335" y="206"/>
                  </a:lnTo>
                  <a:lnTo>
                    <a:pt x="331" y="206"/>
                  </a:lnTo>
                  <a:lnTo>
                    <a:pt x="331" y="207"/>
                  </a:lnTo>
                  <a:lnTo>
                    <a:pt x="329" y="210"/>
                  </a:lnTo>
                  <a:lnTo>
                    <a:pt x="328" y="217"/>
                  </a:lnTo>
                  <a:lnTo>
                    <a:pt x="327" y="219"/>
                  </a:lnTo>
                  <a:lnTo>
                    <a:pt x="331" y="226"/>
                  </a:lnTo>
                  <a:lnTo>
                    <a:pt x="331" y="227"/>
                  </a:lnTo>
                  <a:lnTo>
                    <a:pt x="328" y="228"/>
                  </a:lnTo>
                  <a:lnTo>
                    <a:pt x="326" y="228"/>
                  </a:lnTo>
                  <a:lnTo>
                    <a:pt x="324" y="228"/>
                  </a:lnTo>
                  <a:lnTo>
                    <a:pt x="322" y="230"/>
                  </a:lnTo>
                  <a:lnTo>
                    <a:pt x="322" y="236"/>
                  </a:lnTo>
                  <a:lnTo>
                    <a:pt x="319" y="237"/>
                  </a:lnTo>
                  <a:lnTo>
                    <a:pt x="318" y="238"/>
                  </a:lnTo>
                  <a:lnTo>
                    <a:pt x="316" y="243"/>
                  </a:lnTo>
                  <a:lnTo>
                    <a:pt x="315" y="243"/>
                  </a:lnTo>
                  <a:lnTo>
                    <a:pt x="310" y="239"/>
                  </a:lnTo>
                  <a:lnTo>
                    <a:pt x="309" y="239"/>
                  </a:lnTo>
                  <a:lnTo>
                    <a:pt x="310" y="236"/>
                  </a:lnTo>
                  <a:lnTo>
                    <a:pt x="308" y="230"/>
                  </a:lnTo>
                  <a:lnTo>
                    <a:pt x="305" y="225"/>
                  </a:lnTo>
                  <a:lnTo>
                    <a:pt x="308" y="221"/>
                  </a:lnTo>
                  <a:lnTo>
                    <a:pt x="312" y="217"/>
                  </a:lnTo>
                  <a:lnTo>
                    <a:pt x="317" y="211"/>
                  </a:lnTo>
                  <a:lnTo>
                    <a:pt x="317" y="208"/>
                  </a:lnTo>
                  <a:lnTo>
                    <a:pt x="317" y="206"/>
                  </a:lnTo>
                  <a:lnTo>
                    <a:pt x="316" y="204"/>
                  </a:lnTo>
                  <a:lnTo>
                    <a:pt x="313" y="202"/>
                  </a:lnTo>
                  <a:lnTo>
                    <a:pt x="309" y="205"/>
                  </a:lnTo>
                  <a:lnTo>
                    <a:pt x="305" y="207"/>
                  </a:lnTo>
                  <a:lnTo>
                    <a:pt x="304" y="208"/>
                  </a:lnTo>
                  <a:lnTo>
                    <a:pt x="301" y="209"/>
                  </a:lnTo>
                  <a:lnTo>
                    <a:pt x="300" y="212"/>
                  </a:lnTo>
                  <a:lnTo>
                    <a:pt x="297" y="214"/>
                  </a:lnTo>
                  <a:lnTo>
                    <a:pt x="293" y="214"/>
                  </a:lnTo>
                  <a:lnTo>
                    <a:pt x="286" y="212"/>
                  </a:lnTo>
                  <a:lnTo>
                    <a:pt x="280" y="209"/>
                  </a:lnTo>
                  <a:lnTo>
                    <a:pt x="275" y="206"/>
                  </a:lnTo>
                  <a:lnTo>
                    <a:pt x="272" y="206"/>
                  </a:lnTo>
                  <a:lnTo>
                    <a:pt x="269" y="207"/>
                  </a:lnTo>
                  <a:lnTo>
                    <a:pt x="260" y="214"/>
                  </a:lnTo>
                  <a:lnTo>
                    <a:pt x="252" y="223"/>
                  </a:lnTo>
                  <a:lnTo>
                    <a:pt x="250" y="225"/>
                  </a:lnTo>
                  <a:lnTo>
                    <a:pt x="242" y="229"/>
                  </a:lnTo>
                  <a:lnTo>
                    <a:pt x="236" y="231"/>
                  </a:lnTo>
                  <a:lnTo>
                    <a:pt x="234" y="230"/>
                  </a:lnTo>
                  <a:lnTo>
                    <a:pt x="224" y="232"/>
                  </a:lnTo>
                  <a:lnTo>
                    <a:pt x="218" y="233"/>
                  </a:lnTo>
                  <a:lnTo>
                    <a:pt x="215" y="234"/>
                  </a:lnTo>
                  <a:lnTo>
                    <a:pt x="207" y="232"/>
                  </a:lnTo>
                  <a:lnTo>
                    <a:pt x="202" y="229"/>
                  </a:lnTo>
                  <a:lnTo>
                    <a:pt x="199" y="226"/>
                  </a:lnTo>
                  <a:lnTo>
                    <a:pt x="195" y="219"/>
                  </a:lnTo>
                  <a:lnTo>
                    <a:pt x="191" y="216"/>
                  </a:lnTo>
                  <a:lnTo>
                    <a:pt x="184" y="213"/>
                  </a:lnTo>
                  <a:lnTo>
                    <a:pt x="171" y="206"/>
                  </a:lnTo>
                  <a:lnTo>
                    <a:pt x="168" y="205"/>
                  </a:lnTo>
                  <a:lnTo>
                    <a:pt x="159" y="205"/>
                  </a:lnTo>
                  <a:lnTo>
                    <a:pt x="149" y="204"/>
                  </a:lnTo>
                  <a:lnTo>
                    <a:pt x="148" y="206"/>
                  </a:lnTo>
                  <a:lnTo>
                    <a:pt x="147" y="216"/>
                  </a:lnTo>
                  <a:lnTo>
                    <a:pt x="145" y="219"/>
                  </a:lnTo>
                  <a:lnTo>
                    <a:pt x="144" y="225"/>
                  </a:lnTo>
                  <a:lnTo>
                    <a:pt x="144" y="226"/>
                  </a:lnTo>
                  <a:lnTo>
                    <a:pt x="142" y="227"/>
                  </a:lnTo>
                  <a:lnTo>
                    <a:pt x="139" y="225"/>
                  </a:lnTo>
                  <a:lnTo>
                    <a:pt x="137" y="225"/>
                  </a:lnTo>
                  <a:lnTo>
                    <a:pt x="133" y="227"/>
                  </a:lnTo>
                  <a:lnTo>
                    <a:pt x="124" y="230"/>
                  </a:lnTo>
                  <a:lnTo>
                    <a:pt x="121" y="230"/>
                  </a:lnTo>
                  <a:lnTo>
                    <a:pt x="110" y="227"/>
                  </a:lnTo>
                  <a:lnTo>
                    <a:pt x="107" y="224"/>
                  </a:lnTo>
                  <a:lnTo>
                    <a:pt x="104" y="221"/>
                  </a:lnTo>
                  <a:lnTo>
                    <a:pt x="103" y="217"/>
                  </a:lnTo>
                  <a:lnTo>
                    <a:pt x="102" y="214"/>
                  </a:lnTo>
                  <a:lnTo>
                    <a:pt x="102" y="212"/>
                  </a:lnTo>
                  <a:lnTo>
                    <a:pt x="101" y="210"/>
                  </a:lnTo>
                  <a:lnTo>
                    <a:pt x="99" y="210"/>
                  </a:lnTo>
                  <a:lnTo>
                    <a:pt x="97" y="211"/>
                  </a:lnTo>
                  <a:lnTo>
                    <a:pt x="94" y="211"/>
                  </a:lnTo>
                  <a:lnTo>
                    <a:pt x="91" y="210"/>
                  </a:lnTo>
                  <a:lnTo>
                    <a:pt x="85" y="206"/>
                  </a:lnTo>
                  <a:lnTo>
                    <a:pt x="79" y="206"/>
                  </a:lnTo>
                  <a:lnTo>
                    <a:pt x="75" y="211"/>
                  </a:lnTo>
                  <a:lnTo>
                    <a:pt x="73" y="212"/>
                  </a:lnTo>
                  <a:lnTo>
                    <a:pt x="70" y="212"/>
                  </a:lnTo>
                  <a:lnTo>
                    <a:pt x="70" y="211"/>
                  </a:lnTo>
                  <a:lnTo>
                    <a:pt x="72" y="208"/>
                  </a:lnTo>
                  <a:lnTo>
                    <a:pt x="64" y="209"/>
                  </a:lnTo>
                  <a:lnTo>
                    <a:pt x="59" y="211"/>
                  </a:lnTo>
                  <a:lnTo>
                    <a:pt x="56" y="211"/>
                  </a:lnTo>
                  <a:lnTo>
                    <a:pt x="53" y="210"/>
                  </a:lnTo>
                  <a:lnTo>
                    <a:pt x="53" y="208"/>
                  </a:lnTo>
                  <a:lnTo>
                    <a:pt x="56" y="208"/>
                  </a:lnTo>
                  <a:lnTo>
                    <a:pt x="58" y="206"/>
                  </a:lnTo>
                  <a:lnTo>
                    <a:pt x="68" y="206"/>
                  </a:lnTo>
                  <a:lnTo>
                    <a:pt x="70" y="205"/>
                  </a:lnTo>
                  <a:lnTo>
                    <a:pt x="72" y="201"/>
                  </a:lnTo>
                  <a:lnTo>
                    <a:pt x="77" y="199"/>
                  </a:lnTo>
                  <a:lnTo>
                    <a:pt x="77" y="198"/>
                  </a:lnTo>
                  <a:lnTo>
                    <a:pt x="74" y="198"/>
                  </a:lnTo>
                  <a:lnTo>
                    <a:pt x="59" y="199"/>
                  </a:lnTo>
                  <a:lnTo>
                    <a:pt x="50" y="198"/>
                  </a:lnTo>
                  <a:lnTo>
                    <a:pt x="49" y="199"/>
                  </a:lnTo>
                  <a:lnTo>
                    <a:pt x="47" y="200"/>
                  </a:lnTo>
                  <a:lnTo>
                    <a:pt x="47" y="195"/>
                  </a:lnTo>
                  <a:lnTo>
                    <a:pt x="49" y="194"/>
                  </a:lnTo>
                  <a:lnTo>
                    <a:pt x="50" y="194"/>
                  </a:lnTo>
                  <a:lnTo>
                    <a:pt x="56" y="192"/>
                  </a:lnTo>
                  <a:lnTo>
                    <a:pt x="55" y="189"/>
                  </a:lnTo>
                  <a:lnTo>
                    <a:pt x="52" y="187"/>
                  </a:lnTo>
                  <a:lnTo>
                    <a:pt x="51" y="186"/>
                  </a:lnTo>
                  <a:lnTo>
                    <a:pt x="49" y="186"/>
                  </a:lnTo>
                  <a:lnTo>
                    <a:pt x="46" y="184"/>
                  </a:lnTo>
                  <a:lnTo>
                    <a:pt x="45" y="180"/>
                  </a:lnTo>
                  <a:lnTo>
                    <a:pt x="44" y="176"/>
                  </a:lnTo>
                  <a:lnTo>
                    <a:pt x="42" y="174"/>
                  </a:lnTo>
                  <a:lnTo>
                    <a:pt x="42" y="173"/>
                  </a:lnTo>
                  <a:lnTo>
                    <a:pt x="46" y="171"/>
                  </a:lnTo>
                  <a:lnTo>
                    <a:pt x="47" y="165"/>
                  </a:lnTo>
                  <a:lnTo>
                    <a:pt x="47" y="162"/>
                  </a:lnTo>
                  <a:lnTo>
                    <a:pt x="44" y="161"/>
                  </a:lnTo>
                  <a:lnTo>
                    <a:pt x="38" y="158"/>
                  </a:lnTo>
                  <a:lnTo>
                    <a:pt x="36" y="159"/>
                  </a:lnTo>
                  <a:lnTo>
                    <a:pt x="34" y="156"/>
                  </a:lnTo>
                  <a:lnTo>
                    <a:pt x="30" y="153"/>
                  </a:lnTo>
                  <a:lnTo>
                    <a:pt x="28" y="154"/>
                  </a:lnTo>
                  <a:lnTo>
                    <a:pt x="27" y="155"/>
                  </a:lnTo>
                  <a:lnTo>
                    <a:pt x="25" y="154"/>
                  </a:lnTo>
                  <a:lnTo>
                    <a:pt x="22" y="153"/>
                  </a:lnTo>
                  <a:lnTo>
                    <a:pt x="19" y="151"/>
                  </a:lnTo>
                  <a:lnTo>
                    <a:pt x="18" y="150"/>
                  </a:lnTo>
                  <a:lnTo>
                    <a:pt x="20" y="147"/>
                  </a:lnTo>
                  <a:lnTo>
                    <a:pt x="22" y="147"/>
                  </a:lnTo>
                  <a:lnTo>
                    <a:pt x="22" y="144"/>
                  </a:lnTo>
                  <a:lnTo>
                    <a:pt x="20" y="139"/>
                  </a:lnTo>
                  <a:lnTo>
                    <a:pt x="21" y="137"/>
                  </a:lnTo>
                  <a:lnTo>
                    <a:pt x="23" y="136"/>
                  </a:lnTo>
                  <a:lnTo>
                    <a:pt x="25" y="137"/>
                  </a:lnTo>
                  <a:lnTo>
                    <a:pt x="27" y="139"/>
                  </a:lnTo>
                  <a:lnTo>
                    <a:pt x="28" y="142"/>
                  </a:lnTo>
                  <a:lnTo>
                    <a:pt x="27" y="145"/>
                  </a:lnTo>
                  <a:lnTo>
                    <a:pt x="29" y="147"/>
                  </a:lnTo>
                  <a:lnTo>
                    <a:pt x="29" y="148"/>
                  </a:lnTo>
                  <a:lnTo>
                    <a:pt x="30" y="145"/>
                  </a:lnTo>
                  <a:lnTo>
                    <a:pt x="31" y="145"/>
                  </a:lnTo>
                  <a:lnTo>
                    <a:pt x="33" y="146"/>
                  </a:lnTo>
                  <a:lnTo>
                    <a:pt x="35" y="147"/>
                  </a:lnTo>
                  <a:lnTo>
                    <a:pt x="42" y="145"/>
                  </a:lnTo>
                  <a:lnTo>
                    <a:pt x="44" y="143"/>
                  </a:lnTo>
                  <a:lnTo>
                    <a:pt x="39" y="143"/>
                  </a:lnTo>
                  <a:lnTo>
                    <a:pt x="37" y="142"/>
                  </a:lnTo>
                  <a:lnTo>
                    <a:pt x="34" y="139"/>
                  </a:lnTo>
                  <a:lnTo>
                    <a:pt x="33" y="137"/>
                  </a:lnTo>
                  <a:lnTo>
                    <a:pt x="33" y="136"/>
                  </a:lnTo>
                  <a:lnTo>
                    <a:pt x="33" y="134"/>
                  </a:lnTo>
                  <a:lnTo>
                    <a:pt x="33" y="132"/>
                  </a:lnTo>
                  <a:lnTo>
                    <a:pt x="37" y="131"/>
                  </a:lnTo>
                  <a:lnTo>
                    <a:pt x="40" y="127"/>
                  </a:lnTo>
                  <a:lnTo>
                    <a:pt x="39" y="126"/>
                  </a:lnTo>
                  <a:lnTo>
                    <a:pt x="37" y="125"/>
                  </a:lnTo>
                  <a:lnTo>
                    <a:pt x="36" y="125"/>
                  </a:lnTo>
                  <a:lnTo>
                    <a:pt x="34" y="124"/>
                  </a:lnTo>
                  <a:lnTo>
                    <a:pt x="34" y="122"/>
                  </a:lnTo>
                  <a:lnTo>
                    <a:pt x="35" y="120"/>
                  </a:lnTo>
                  <a:lnTo>
                    <a:pt x="35" y="118"/>
                  </a:lnTo>
                  <a:lnTo>
                    <a:pt x="31" y="112"/>
                  </a:lnTo>
                  <a:lnTo>
                    <a:pt x="30" y="111"/>
                  </a:lnTo>
                  <a:lnTo>
                    <a:pt x="31" y="109"/>
                  </a:lnTo>
                  <a:lnTo>
                    <a:pt x="34" y="106"/>
                  </a:lnTo>
                  <a:lnTo>
                    <a:pt x="37" y="102"/>
                  </a:lnTo>
                  <a:lnTo>
                    <a:pt x="36" y="101"/>
                  </a:lnTo>
                  <a:lnTo>
                    <a:pt x="34" y="101"/>
                  </a:lnTo>
                  <a:lnTo>
                    <a:pt x="24" y="102"/>
                  </a:lnTo>
                  <a:lnTo>
                    <a:pt x="20" y="104"/>
                  </a:lnTo>
                  <a:lnTo>
                    <a:pt x="13" y="104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4" y="97"/>
                  </a:lnTo>
                  <a:lnTo>
                    <a:pt x="14" y="89"/>
                  </a:lnTo>
                  <a:lnTo>
                    <a:pt x="15" y="84"/>
                  </a:lnTo>
                  <a:lnTo>
                    <a:pt x="18" y="82"/>
                  </a:lnTo>
                  <a:lnTo>
                    <a:pt x="23" y="76"/>
                  </a:lnTo>
                  <a:lnTo>
                    <a:pt x="31" y="68"/>
                  </a:lnTo>
                  <a:lnTo>
                    <a:pt x="40" y="68"/>
                  </a:lnTo>
                  <a:lnTo>
                    <a:pt x="43" y="66"/>
                  </a:lnTo>
                  <a:lnTo>
                    <a:pt x="48" y="65"/>
                  </a:lnTo>
                  <a:lnTo>
                    <a:pt x="49" y="67"/>
                  </a:lnTo>
                  <a:lnTo>
                    <a:pt x="50" y="69"/>
                  </a:lnTo>
                  <a:lnTo>
                    <a:pt x="54" y="71"/>
                  </a:lnTo>
                  <a:lnTo>
                    <a:pt x="61" y="71"/>
                  </a:lnTo>
                  <a:lnTo>
                    <a:pt x="63" y="69"/>
                  </a:lnTo>
                  <a:lnTo>
                    <a:pt x="65" y="68"/>
                  </a:lnTo>
                  <a:lnTo>
                    <a:pt x="62" y="65"/>
                  </a:lnTo>
                  <a:lnTo>
                    <a:pt x="63" y="63"/>
                  </a:lnTo>
                  <a:lnTo>
                    <a:pt x="66" y="63"/>
                  </a:lnTo>
                  <a:lnTo>
                    <a:pt x="69" y="64"/>
                  </a:lnTo>
                  <a:lnTo>
                    <a:pt x="69" y="65"/>
                  </a:lnTo>
                  <a:lnTo>
                    <a:pt x="69" y="66"/>
                  </a:lnTo>
                  <a:lnTo>
                    <a:pt x="68" y="68"/>
                  </a:lnTo>
                  <a:lnTo>
                    <a:pt x="69" y="69"/>
                  </a:lnTo>
                  <a:lnTo>
                    <a:pt x="79" y="68"/>
                  </a:lnTo>
                  <a:lnTo>
                    <a:pt x="89" y="69"/>
                  </a:lnTo>
                  <a:lnTo>
                    <a:pt x="92" y="68"/>
                  </a:lnTo>
                  <a:lnTo>
                    <a:pt x="101" y="68"/>
                  </a:lnTo>
                  <a:lnTo>
                    <a:pt x="102" y="66"/>
                  </a:lnTo>
                  <a:lnTo>
                    <a:pt x="99" y="65"/>
                  </a:lnTo>
                  <a:lnTo>
                    <a:pt x="97" y="65"/>
                  </a:lnTo>
                  <a:lnTo>
                    <a:pt x="95" y="63"/>
                  </a:lnTo>
                  <a:lnTo>
                    <a:pt x="94" y="62"/>
                  </a:lnTo>
                  <a:lnTo>
                    <a:pt x="99" y="58"/>
                  </a:lnTo>
                  <a:lnTo>
                    <a:pt x="102" y="58"/>
                  </a:lnTo>
                  <a:lnTo>
                    <a:pt x="11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4" y="54"/>
                  </a:lnTo>
                  <a:lnTo>
                    <a:pt x="111" y="51"/>
                  </a:lnTo>
                  <a:lnTo>
                    <a:pt x="108" y="50"/>
                  </a:lnTo>
                  <a:lnTo>
                    <a:pt x="103" y="46"/>
                  </a:lnTo>
                  <a:lnTo>
                    <a:pt x="102" y="45"/>
                  </a:lnTo>
                  <a:lnTo>
                    <a:pt x="101" y="44"/>
                  </a:lnTo>
                  <a:lnTo>
                    <a:pt x="102" y="39"/>
                  </a:lnTo>
                  <a:lnTo>
                    <a:pt x="103" y="37"/>
                  </a:lnTo>
                  <a:lnTo>
                    <a:pt x="105" y="35"/>
                  </a:lnTo>
                  <a:lnTo>
                    <a:pt x="110" y="34"/>
                  </a:lnTo>
                  <a:lnTo>
                    <a:pt x="128" y="38"/>
                  </a:lnTo>
                  <a:lnTo>
                    <a:pt x="141" y="36"/>
                  </a:lnTo>
                  <a:lnTo>
                    <a:pt x="155" y="41"/>
                  </a:lnTo>
                  <a:lnTo>
                    <a:pt x="168" y="39"/>
                  </a:lnTo>
                  <a:lnTo>
                    <a:pt x="171" y="38"/>
                  </a:lnTo>
                  <a:lnTo>
                    <a:pt x="174" y="31"/>
                  </a:lnTo>
                  <a:lnTo>
                    <a:pt x="194" y="20"/>
                  </a:lnTo>
                  <a:lnTo>
                    <a:pt x="200" y="14"/>
                  </a:lnTo>
                  <a:lnTo>
                    <a:pt x="207" y="11"/>
                  </a:lnTo>
                  <a:lnTo>
                    <a:pt x="219" y="8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57" y="5"/>
                  </a:lnTo>
                  <a:lnTo>
                    <a:pt x="274" y="5"/>
                  </a:lnTo>
                  <a:lnTo>
                    <a:pt x="281" y="1"/>
                  </a:lnTo>
                  <a:lnTo>
                    <a:pt x="286" y="3"/>
                  </a:lnTo>
                  <a:lnTo>
                    <a:pt x="286" y="4"/>
                  </a:lnTo>
                  <a:lnTo>
                    <a:pt x="285" y="5"/>
                  </a:lnTo>
                  <a:lnTo>
                    <a:pt x="285" y="8"/>
                  </a:lnTo>
                  <a:lnTo>
                    <a:pt x="288" y="12"/>
                  </a:lnTo>
                  <a:lnTo>
                    <a:pt x="290" y="14"/>
                  </a:lnTo>
                  <a:lnTo>
                    <a:pt x="298" y="19"/>
                  </a:lnTo>
                  <a:lnTo>
                    <a:pt x="309" y="15"/>
                  </a:lnTo>
                  <a:lnTo>
                    <a:pt x="311" y="16"/>
                  </a:lnTo>
                  <a:lnTo>
                    <a:pt x="313" y="16"/>
                  </a:lnTo>
                  <a:lnTo>
                    <a:pt x="317" y="27"/>
                  </a:lnTo>
                  <a:lnTo>
                    <a:pt x="320" y="30"/>
                  </a:lnTo>
                  <a:lnTo>
                    <a:pt x="324" y="33"/>
                  </a:lnTo>
                  <a:lnTo>
                    <a:pt x="327" y="33"/>
                  </a:lnTo>
                  <a:lnTo>
                    <a:pt x="329" y="31"/>
                  </a:lnTo>
                  <a:lnTo>
                    <a:pt x="331" y="30"/>
                  </a:lnTo>
                  <a:lnTo>
                    <a:pt x="335" y="29"/>
                  </a:lnTo>
                  <a:lnTo>
                    <a:pt x="341" y="33"/>
                  </a:lnTo>
                  <a:lnTo>
                    <a:pt x="344" y="37"/>
                  </a:lnTo>
                  <a:lnTo>
                    <a:pt x="355" y="39"/>
                  </a:lnTo>
                  <a:lnTo>
                    <a:pt x="365" y="41"/>
                  </a:lnTo>
                  <a:lnTo>
                    <a:pt x="369" y="44"/>
                  </a:lnTo>
                  <a:lnTo>
                    <a:pt x="384" y="47"/>
                  </a:lnTo>
                  <a:lnTo>
                    <a:pt x="389" y="46"/>
                  </a:lnTo>
                  <a:lnTo>
                    <a:pt x="398" y="43"/>
                  </a:lnTo>
                  <a:lnTo>
                    <a:pt x="415" y="39"/>
                  </a:lnTo>
                  <a:lnTo>
                    <a:pt x="426" y="44"/>
                  </a:lnTo>
                  <a:lnTo>
                    <a:pt x="430" y="45"/>
                  </a:lnTo>
                  <a:lnTo>
                    <a:pt x="433" y="45"/>
                  </a:lnTo>
                  <a:lnTo>
                    <a:pt x="436" y="46"/>
                  </a:lnTo>
                  <a:lnTo>
                    <a:pt x="441" y="45"/>
                  </a:lnTo>
                  <a:lnTo>
                    <a:pt x="453" y="39"/>
                  </a:lnTo>
                  <a:lnTo>
                    <a:pt x="457" y="37"/>
                  </a:lnTo>
                  <a:lnTo>
                    <a:pt x="461" y="35"/>
                  </a:lnTo>
                  <a:lnTo>
                    <a:pt x="465" y="33"/>
                  </a:lnTo>
                  <a:lnTo>
                    <a:pt x="475" y="27"/>
                  </a:lnTo>
                  <a:lnTo>
                    <a:pt x="478" y="23"/>
                  </a:lnTo>
                  <a:close/>
                  <a:moveTo>
                    <a:pt x="70" y="5"/>
                  </a:moveTo>
                  <a:lnTo>
                    <a:pt x="69" y="10"/>
                  </a:lnTo>
                  <a:lnTo>
                    <a:pt x="71" y="14"/>
                  </a:lnTo>
                  <a:lnTo>
                    <a:pt x="75" y="22"/>
                  </a:lnTo>
                  <a:lnTo>
                    <a:pt x="80" y="25"/>
                  </a:lnTo>
                  <a:lnTo>
                    <a:pt x="98" y="34"/>
                  </a:lnTo>
                  <a:lnTo>
                    <a:pt x="102" y="34"/>
                  </a:lnTo>
                  <a:lnTo>
                    <a:pt x="101" y="38"/>
                  </a:lnTo>
                  <a:lnTo>
                    <a:pt x="100" y="41"/>
                  </a:lnTo>
                  <a:lnTo>
                    <a:pt x="99" y="43"/>
                  </a:lnTo>
                  <a:lnTo>
                    <a:pt x="93" y="45"/>
                  </a:lnTo>
                  <a:lnTo>
                    <a:pt x="79" y="41"/>
                  </a:lnTo>
                  <a:lnTo>
                    <a:pt x="75" y="41"/>
                  </a:lnTo>
                  <a:lnTo>
                    <a:pt x="72" y="41"/>
                  </a:lnTo>
                  <a:lnTo>
                    <a:pt x="68" y="44"/>
                  </a:lnTo>
                  <a:lnTo>
                    <a:pt x="62" y="43"/>
                  </a:lnTo>
                  <a:lnTo>
                    <a:pt x="55" y="45"/>
                  </a:lnTo>
                  <a:lnTo>
                    <a:pt x="53" y="50"/>
                  </a:lnTo>
                  <a:lnTo>
                    <a:pt x="47" y="56"/>
                  </a:lnTo>
                  <a:lnTo>
                    <a:pt x="39" y="61"/>
                  </a:lnTo>
                  <a:lnTo>
                    <a:pt x="33" y="64"/>
                  </a:lnTo>
                  <a:lnTo>
                    <a:pt x="23" y="73"/>
                  </a:lnTo>
                  <a:lnTo>
                    <a:pt x="19" y="79"/>
                  </a:lnTo>
                  <a:lnTo>
                    <a:pt x="17" y="79"/>
                  </a:lnTo>
                  <a:lnTo>
                    <a:pt x="16" y="80"/>
                  </a:lnTo>
                  <a:lnTo>
                    <a:pt x="16" y="78"/>
                  </a:lnTo>
                  <a:lnTo>
                    <a:pt x="17" y="76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20" y="68"/>
                  </a:lnTo>
                  <a:lnTo>
                    <a:pt x="23" y="66"/>
                  </a:lnTo>
                  <a:lnTo>
                    <a:pt x="31" y="62"/>
                  </a:lnTo>
                  <a:lnTo>
                    <a:pt x="33" y="58"/>
                  </a:lnTo>
                  <a:lnTo>
                    <a:pt x="27" y="58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5" y="50"/>
                  </a:lnTo>
                  <a:lnTo>
                    <a:pt x="17" y="48"/>
                  </a:lnTo>
                  <a:lnTo>
                    <a:pt x="19" y="45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4"/>
                  </a:lnTo>
                  <a:lnTo>
                    <a:pt x="25" y="30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8" y="23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4" y="18"/>
                  </a:lnTo>
                  <a:lnTo>
                    <a:pt x="23" y="17"/>
                  </a:lnTo>
                  <a:lnTo>
                    <a:pt x="22" y="16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0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7" y="6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33" y="5"/>
                  </a:lnTo>
                  <a:lnTo>
                    <a:pt x="36" y="4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3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59" y="5"/>
                  </a:lnTo>
                  <a:lnTo>
                    <a:pt x="62" y="5"/>
                  </a:lnTo>
                  <a:lnTo>
                    <a:pt x="64" y="5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8" name="Freeform 731">
              <a:extLst>
                <a:ext uri="{FF2B5EF4-FFF2-40B4-BE49-F238E27FC236}">
                  <a16:creationId xmlns:a16="http://schemas.microsoft.com/office/drawing/2014/main" id="{87F21755-D27C-47F1-BA91-D5A03DB56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09132" y="8193334"/>
              <a:ext cx="10991" cy="5494"/>
            </a:xfrm>
            <a:custGeom>
              <a:avLst/>
              <a:gdLst>
                <a:gd name="T0" fmla="*/ 8 w 10"/>
                <a:gd name="T1" fmla="*/ 4 h 6"/>
                <a:gd name="T2" fmla="*/ 1 w 10"/>
                <a:gd name="T3" fmla="*/ 5 h 6"/>
                <a:gd name="T4" fmla="*/ 0 w 10"/>
                <a:gd name="T5" fmla="*/ 4 h 6"/>
                <a:gd name="T6" fmla="*/ 1 w 10"/>
                <a:gd name="T7" fmla="*/ 2 h 6"/>
                <a:gd name="T8" fmla="*/ 6 w 10"/>
                <a:gd name="T9" fmla="*/ 0 h 6"/>
                <a:gd name="T10" fmla="*/ 7 w 10"/>
                <a:gd name="T11" fmla="*/ 0 h 6"/>
                <a:gd name="T12" fmla="*/ 9 w 10"/>
                <a:gd name="T13" fmla="*/ 2 h 6"/>
                <a:gd name="T14" fmla="*/ 8 w 10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8" y="4"/>
                  </a:moveTo>
                  <a:lnTo>
                    <a:pt x="1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8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9" name="Freeform 732">
              <a:extLst>
                <a:ext uri="{FF2B5EF4-FFF2-40B4-BE49-F238E27FC236}">
                  <a16:creationId xmlns:a16="http://schemas.microsoft.com/office/drawing/2014/main" id="{AF086959-4E66-4B54-85B8-5E0F1BAEB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5618" y="8105411"/>
              <a:ext cx="708878" cy="302234"/>
            </a:xfrm>
            <a:custGeom>
              <a:avLst/>
              <a:gdLst>
                <a:gd name="T0" fmla="*/ 487 w 567"/>
                <a:gd name="T1" fmla="*/ 23 h 243"/>
                <a:gd name="T2" fmla="*/ 501 w 567"/>
                <a:gd name="T3" fmla="*/ 20 h 243"/>
                <a:gd name="T4" fmla="*/ 515 w 567"/>
                <a:gd name="T5" fmla="*/ 32 h 243"/>
                <a:gd name="T6" fmla="*/ 524 w 567"/>
                <a:gd name="T7" fmla="*/ 38 h 243"/>
                <a:gd name="T8" fmla="*/ 531 w 567"/>
                <a:gd name="T9" fmla="*/ 60 h 243"/>
                <a:gd name="T10" fmla="*/ 531 w 567"/>
                <a:gd name="T11" fmla="*/ 78 h 243"/>
                <a:gd name="T12" fmla="*/ 563 w 567"/>
                <a:gd name="T13" fmla="*/ 92 h 243"/>
                <a:gd name="T14" fmla="*/ 555 w 567"/>
                <a:gd name="T15" fmla="*/ 95 h 243"/>
                <a:gd name="T16" fmla="*/ 543 w 567"/>
                <a:gd name="T17" fmla="*/ 109 h 243"/>
                <a:gd name="T18" fmla="*/ 545 w 567"/>
                <a:gd name="T19" fmla="*/ 122 h 243"/>
                <a:gd name="T20" fmla="*/ 550 w 567"/>
                <a:gd name="T21" fmla="*/ 145 h 243"/>
                <a:gd name="T22" fmla="*/ 551 w 567"/>
                <a:gd name="T23" fmla="*/ 154 h 243"/>
                <a:gd name="T24" fmla="*/ 558 w 567"/>
                <a:gd name="T25" fmla="*/ 169 h 243"/>
                <a:gd name="T26" fmla="*/ 559 w 567"/>
                <a:gd name="T27" fmla="*/ 182 h 243"/>
                <a:gd name="T28" fmla="*/ 561 w 567"/>
                <a:gd name="T29" fmla="*/ 191 h 243"/>
                <a:gd name="T30" fmla="*/ 548 w 567"/>
                <a:gd name="T31" fmla="*/ 198 h 243"/>
                <a:gd name="T32" fmla="*/ 539 w 567"/>
                <a:gd name="T33" fmla="*/ 188 h 243"/>
                <a:gd name="T34" fmla="*/ 514 w 567"/>
                <a:gd name="T35" fmla="*/ 184 h 243"/>
                <a:gd name="T36" fmla="*/ 490 w 567"/>
                <a:gd name="T37" fmla="*/ 189 h 243"/>
                <a:gd name="T38" fmla="*/ 466 w 567"/>
                <a:gd name="T39" fmla="*/ 194 h 243"/>
                <a:gd name="T40" fmla="*/ 421 w 567"/>
                <a:gd name="T41" fmla="*/ 204 h 243"/>
                <a:gd name="T42" fmla="*/ 377 w 567"/>
                <a:gd name="T43" fmla="*/ 205 h 243"/>
                <a:gd name="T44" fmla="*/ 345 w 567"/>
                <a:gd name="T45" fmla="*/ 210 h 243"/>
                <a:gd name="T46" fmla="*/ 319 w 567"/>
                <a:gd name="T47" fmla="*/ 205 h 243"/>
                <a:gd name="T48" fmla="*/ 314 w 567"/>
                <a:gd name="T49" fmla="*/ 227 h 243"/>
                <a:gd name="T50" fmla="*/ 298 w 567"/>
                <a:gd name="T51" fmla="*/ 238 h 243"/>
                <a:gd name="T52" fmla="*/ 305 w 567"/>
                <a:gd name="T53" fmla="*/ 207 h 243"/>
                <a:gd name="T54" fmla="*/ 288 w 567"/>
                <a:gd name="T55" fmla="*/ 211 h 243"/>
                <a:gd name="T56" fmla="*/ 248 w 567"/>
                <a:gd name="T57" fmla="*/ 213 h 243"/>
                <a:gd name="T58" fmla="*/ 203 w 567"/>
                <a:gd name="T59" fmla="*/ 233 h 243"/>
                <a:gd name="T60" fmla="*/ 156 w 567"/>
                <a:gd name="T61" fmla="*/ 204 h 243"/>
                <a:gd name="T62" fmla="*/ 130 w 567"/>
                <a:gd name="T63" fmla="*/ 226 h 243"/>
                <a:gd name="T64" fmla="*/ 92 w 567"/>
                <a:gd name="T65" fmla="*/ 220 h 243"/>
                <a:gd name="T66" fmla="*/ 79 w 567"/>
                <a:gd name="T67" fmla="*/ 209 h 243"/>
                <a:gd name="T68" fmla="*/ 52 w 567"/>
                <a:gd name="T69" fmla="*/ 208 h 243"/>
                <a:gd name="T70" fmla="*/ 58 w 567"/>
                <a:gd name="T71" fmla="*/ 204 h 243"/>
                <a:gd name="T72" fmla="*/ 35 w 567"/>
                <a:gd name="T73" fmla="*/ 199 h 243"/>
                <a:gd name="T74" fmla="*/ 37 w 567"/>
                <a:gd name="T75" fmla="*/ 185 h 243"/>
                <a:gd name="T76" fmla="*/ 35 w 567"/>
                <a:gd name="T77" fmla="*/ 161 h 243"/>
                <a:gd name="T78" fmla="*/ 13 w 567"/>
                <a:gd name="T79" fmla="*/ 153 h 243"/>
                <a:gd name="T80" fmla="*/ 9 w 567"/>
                <a:gd name="T81" fmla="*/ 136 h 243"/>
                <a:gd name="T82" fmla="*/ 18 w 567"/>
                <a:gd name="T83" fmla="*/ 144 h 243"/>
                <a:gd name="T84" fmla="*/ 22 w 567"/>
                <a:gd name="T85" fmla="*/ 138 h 243"/>
                <a:gd name="T86" fmla="*/ 25 w 567"/>
                <a:gd name="T87" fmla="*/ 124 h 243"/>
                <a:gd name="T88" fmla="*/ 19 w 567"/>
                <a:gd name="T89" fmla="*/ 108 h 243"/>
                <a:gd name="T90" fmla="*/ 0 w 567"/>
                <a:gd name="T91" fmla="*/ 101 h 243"/>
                <a:gd name="T92" fmla="*/ 28 w 567"/>
                <a:gd name="T93" fmla="*/ 67 h 243"/>
                <a:gd name="T94" fmla="*/ 53 w 567"/>
                <a:gd name="T95" fmla="*/ 67 h 243"/>
                <a:gd name="T96" fmla="*/ 57 w 567"/>
                <a:gd name="T97" fmla="*/ 68 h 243"/>
                <a:gd name="T98" fmla="*/ 83 w 567"/>
                <a:gd name="T99" fmla="*/ 62 h 243"/>
                <a:gd name="T100" fmla="*/ 99 w 567"/>
                <a:gd name="T101" fmla="*/ 50 h 243"/>
                <a:gd name="T102" fmla="*/ 98 w 567"/>
                <a:gd name="T103" fmla="*/ 33 h 243"/>
                <a:gd name="T104" fmla="*/ 188 w 567"/>
                <a:gd name="T105" fmla="*/ 13 h 243"/>
                <a:gd name="T106" fmla="*/ 274 w 567"/>
                <a:gd name="T107" fmla="*/ 2 h 243"/>
                <a:gd name="T108" fmla="*/ 299 w 567"/>
                <a:gd name="T109" fmla="*/ 15 h 243"/>
                <a:gd name="T110" fmla="*/ 323 w 567"/>
                <a:gd name="T111" fmla="*/ 28 h 243"/>
                <a:gd name="T112" fmla="*/ 386 w 567"/>
                <a:gd name="T113" fmla="*/ 42 h 243"/>
                <a:gd name="T114" fmla="*/ 445 w 567"/>
                <a:gd name="T115" fmla="*/ 3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67" h="243">
                  <a:moveTo>
                    <a:pt x="466" y="22"/>
                  </a:moveTo>
                  <a:lnTo>
                    <a:pt x="468" y="23"/>
                  </a:lnTo>
                  <a:lnTo>
                    <a:pt x="471" y="24"/>
                  </a:lnTo>
                  <a:lnTo>
                    <a:pt x="474" y="25"/>
                  </a:lnTo>
                  <a:lnTo>
                    <a:pt x="475" y="26"/>
                  </a:lnTo>
                  <a:lnTo>
                    <a:pt x="478" y="23"/>
                  </a:lnTo>
                  <a:lnTo>
                    <a:pt x="483" y="23"/>
                  </a:lnTo>
                  <a:lnTo>
                    <a:pt x="487" y="23"/>
                  </a:lnTo>
                  <a:lnTo>
                    <a:pt x="489" y="24"/>
                  </a:lnTo>
                  <a:lnTo>
                    <a:pt x="492" y="25"/>
                  </a:lnTo>
                  <a:lnTo>
                    <a:pt x="494" y="25"/>
                  </a:lnTo>
                  <a:lnTo>
                    <a:pt x="496" y="24"/>
                  </a:lnTo>
                  <a:lnTo>
                    <a:pt x="498" y="20"/>
                  </a:lnTo>
                  <a:lnTo>
                    <a:pt x="498" y="20"/>
                  </a:lnTo>
                  <a:lnTo>
                    <a:pt x="499" y="20"/>
                  </a:lnTo>
                  <a:lnTo>
                    <a:pt x="501" y="20"/>
                  </a:lnTo>
                  <a:lnTo>
                    <a:pt x="503" y="20"/>
                  </a:lnTo>
                  <a:lnTo>
                    <a:pt x="504" y="20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12" y="29"/>
                  </a:lnTo>
                  <a:lnTo>
                    <a:pt x="515" y="31"/>
                  </a:lnTo>
                  <a:lnTo>
                    <a:pt x="516" y="31"/>
                  </a:lnTo>
                  <a:lnTo>
                    <a:pt x="515" y="32"/>
                  </a:lnTo>
                  <a:lnTo>
                    <a:pt x="515" y="33"/>
                  </a:lnTo>
                  <a:lnTo>
                    <a:pt x="517" y="35"/>
                  </a:lnTo>
                  <a:lnTo>
                    <a:pt x="519" y="36"/>
                  </a:lnTo>
                  <a:lnTo>
                    <a:pt x="521" y="36"/>
                  </a:lnTo>
                  <a:lnTo>
                    <a:pt x="523" y="36"/>
                  </a:lnTo>
                  <a:lnTo>
                    <a:pt x="524" y="37"/>
                  </a:lnTo>
                  <a:lnTo>
                    <a:pt x="524" y="38"/>
                  </a:lnTo>
                  <a:lnTo>
                    <a:pt x="524" y="38"/>
                  </a:lnTo>
                  <a:lnTo>
                    <a:pt x="525" y="40"/>
                  </a:lnTo>
                  <a:lnTo>
                    <a:pt x="526" y="43"/>
                  </a:lnTo>
                  <a:lnTo>
                    <a:pt x="529" y="44"/>
                  </a:lnTo>
                  <a:lnTo>
                    <a:pt x="530" y="46"/>
                  </a:lnTo>
                  <a:lnTo>
                    <a:pt x="532" y="51"/>
                  </a:lnTo>
                  <a:lnTo>
                    <a:pt x="533" y="54"/>
                  </a:lnTo>
                  <a:lnTo>
                    <a:pt x="533" y="57"/>
                  </a:lnTo>
                  <a:lnTo>
                    <a:pt x="531" y="60"/>
                  </a:lnTo>
                  <a:lnTo>
                    <a:pt x="528" y="64"/>
                  </a:lnTo>
                  <a:lnTo>
                    <a:pt x="529" y="65"/>
                  </a:lnTo>
                  <a:lnTo>
                    <a:pt x="529" y="67"/>
                  </a:lnTo>
                  <a:lnTo>
                    <a:pt x="529" y="68"/>
                  </a:lnTo>
                  <a:lnTo>
                    <a:pt x="531" y="73"/>
                  </a:lnTo>
                  <a:lnTo>
                    <a:pt x="533" y="76"/>
                  </a:lnTo>
                  <a:lnTo>
                    <a:pt x="531" y="77"/>
                  </a:lnTo>
                  <a:lnTo>
                    <a:pt x="531" y="78"/>
                  </a:lnTo>
                  <a:lnTo>
                    <a:pt x="535" y="79"/>
                  </a:lnTo>
                  <a:lnTo>
                    <a:pt x="539" y="81"/>
                  </a:lnTo>
                  <a:lnTo>
                    <a:pt x="541" y="82"/>
                  </a:lnTo>
                  <a:lnTo>
                    <a:pt x="546" y="81"/>
                  </a:lnTo>
                  <a:lnTo>
                    <a:pt x="550" y="81"/>
                  </a:lnTo>
                  <a:lnTo>
                    <a:pt x="553" y="83"/>
                  </a:lnTo>
                  <a:lnTo>
                    <a:pt x="558" y="87"/>
                  </a:lnTo>
                  <a:lnTo>
                    <a:pt x="563" y="92"/>
                  </a:lnTo>
                  <a:lnTo>
                    <a:pt x="564" y="94"/>
                  </a:lnTo>
                  <a:lnTo>
                    <a:pt x="565" y="95"/>
                  </a:lnTo>
                  <a:lnTo>
                    <a:pt x="566" y="96"/>
                  </a:lnTo>
                  <a:lnTo>
                    <a:pt x="565" y="96"/>
                  </a:lnTo>
                  <a:lnTo>
                    <a:pt x="563" y="95"/>
                  </a:lnTo>
                  <a:lnTo>
                    <a:pt x="559" y="92"/>
                  </a:lnTo>
                  <a:lnTo>
                    <a:pt x="556" y="93"/>
                  </a:lnTo>
                  <a:lnTo>
                    <a:pt x="555" y="95"/>
                  </a:lnTo>
                  <a:lnTo>
                    <a:pt x="553" y="105"/>
                  </a:lnTo>
                  <a:lnTo>
                    <a:pt x="551" y="106"/>
                  </a:lnTo>
                  <a:lnTo>
                    <a:pt x="549" y="106"/>
                  </a:lnTo>
                  <a:lnTo>
                    <a:pt x="545" y="106"/>
                  </a:lnTo>
                  <a:lnTo>
                    <a:pt x="542" y="106"/>
                  </a:lnTo>
                  <a:lnTo>
                    <a:pt x="542" y="106"/>
                  </a:lnTo>
                  <a:lnTo>
                    <a:pt x="542" y="107"/>
                  </a:lnTo>
                  <a:lnTo>
                    <a:pt x="543" y="109"/>
                  </a:lnTo>
                  <a:lnTo>
                    <a:pt x="544" y="111"/>
                  </a:lnTo>
                  <a:lnTo>
                    <a:pt x="544" y="113"/>
                  </a:lnTo>
                  <a:lnTo>
                    <a:pt x="545" y="114"/>
                  </a:lnTo>
                  <a:lnTo>
                    <a:pt x="546" y="116"/>
                  </a:lnTo>
                  <a:lnTo>
                    <a:pt x="546" y="117"/>
                  </a:lnTo>
                  <a:lnTo>
                    <a:pt x="546" y="119"/>
                  </a:lnTo>
                  <a:lnTo>
                    <a:pt x="546" y="120"/>
                  </a:lnTo>
                  <a:lnTo>
                    <a:pt x="545" y="122"/>
                  </a:lnTo>
                  <a:lnTo>
                    <a:pt x="546" y="124"/>
                  </a:lnTo>
                  <a:lnTo>
                    <a:pt x="548" y="127"/>
                  </a:lnTo>
                  <a:lnTo>
                    <a:pt x="549" y="128"/>
                  </a:lnTo>
                  <a:lnTo>
                    <a:pt x="549" y="133"/>
                  </a:lnTo>
                  <a:lnTo>
                    <a:pt x="550" y="135"/>
                  </a:lnTo>
                  <a:lnTo>
                    <a:pt x="550" y="138"/>
                  </a:lnTo>
                  <a:lnTo>
                    <a:pt x="550" y="144"/>
                  </a:lnTo>
                  <a:lnTo>
                    <a:pt x="550" y="145"/>
                  </a:lnTo>
                  <a:lnTo>
                    <a:pt x="551" y="146"/>
                  </a:lnTo>
                  <a:lnTo>
                    <a:pt x="553" y="146"/>
                  </a:lnTo>
                  <a:lnTo>
                    <a:pt x="554" y="146"/>
                  </a:lnTo>
                  <a:lnTo>
                    <a:pt x="555" y="147"/>
                  </a:lnTo>
                  <a:lnTo>
                    <a:pt x="555" y="147"/>
                  </a:lnTo>
                  <a:lnTo>
                    <a:pt x="553" y="150"/>
                  </a:lnTo>
                  <a:lnTo>
                    <a:pt x="552" y="152"/>
                  </a:lnTo>
                  <a:lnTo>
                    <a:pt x="551" y="154"/>
                  </a:lnTo>
                  <a:lnTo>
                    <a:pt x="551" y="156"/>
                  </a:lnTo>
                  <a:lnTo>
                    <a:pt x="549" y="158"/>
                  </a:lnTo>
                  <a:lnTo>
                    <a:pt x="548" y="161"/>
                  </a:lnTo>
                  <a:lnTo>
                    <a:pt x="547" y="163"/>
                  </a:lnTo>
                  <a:lnTo>
                    <a:pt x="548" y="164"/>
                  </a:lnTo>
                  <a:lnTo>
                    <a:pt x="551" y="164"/>
                  </a:lnTo>
                  <a:lnTo>
                    <a:pt x="553" y="166"/>
                  </a:lnTo>
                  <a:lnTo>
                    <a:pt x="558" y="169"/>
                  </a:lnTo>
                  <a:lnTo>
                    <a:pt x="559" y="170"/>
                  </a:lnTo>
                  <a:lnTo>
                    <a:pt x="557" y="173"/>
                  </a:lnTo>
                  <a:lnTo>
                    <a:pt x="557" y="174"/>
                  </a:lnTo>
                  <a:lnTo>
                    <a:pt x="558" y="175"/>
                  </a:lnTo>
                  <a:lnTo>
                    <a:pt x="558" y="177"/>
                  </a:lnTo>
                  <a:lnTo>
                    <a:pt x="558" y="179"/>
                  </a:lnTo>
                  <a:lnTo>
                    <a:pt x="558" y="181"/>
                  </a:lnTo>
                  <a:lnTo>
                    <a:pt x="559" y="182"/>
                  </a:lnTo>
                  <a:lnTo>
                    <a:pt x="562" y="184"/>
                  </a:lnTo>
                  <a:lnTo>
                    <a:pt x="565" y="187"/>
                  </a:lnTo>
                  <a:lnTo>
                    <a:pt x="565" y="188"/>
                  </a:lnTo>
                  <a:lnTo>
                    <a:pt x="564" y="189"/>
                  </a:lnTo>
                  <a:lnTo>
                    <a:pt x="564" y="192"/>
                  </a:lnTo>
                  <a:lnTo>
                    <a:pt x="564" y="193"/>
                  </a:lnTo>
                  <a:lnTo>
                    <a:pt x="563" y="191"/>
                  </a:lnTo>
                  <a:lnTo>
                    <a:pt x="561" y="191"/>
                  </a:lnTo>
                  <a:lnTo>
                    <a:pt x="559" y="191"/>
                  </a:lnTo>
                  <a:lnTo>
                    <a:pt x="558" y="192"/>
                  </a:lnTo>
                  <a:lnTo>
                    <a:pt x="556" y="193"/>
                  </a:lnTo>
                  <a:lnTo>
                    <a:pt x="553" y="196"/>
                  </a:lnTo>
                  <a:lnTo>
                    <a:pt x="551" y="198"/>
                  </a:lnTo>
                  <a:lnTo>
                    <a:pt x="550" y="199"/>
                  </a:lnTo>
                  <a:lnTo>
                    <a:pt x="549" y="198"/>
                  </a:lnTo>
                  <a:lnTo>
                    <a:pt x="548" y="198"/>
                  </a:lnTo>
                  <a:lnTo>
                    <a:pt x="547" y="196"/>
                  </a:lnTo>
                  <a:lnTo>
                    <a:pt x="547" y="190"/>
                  </a:lnTo>
                  <a:lnTo>
                    <a:pt x="546" y="188"/>
                  </a:lnTo>
                  <a:lnTo>
                    <a:pt x="546" y="187"/>
                  </a:lnTo>
                  <a:lnTo>
                    <a:pt x="545" y="187"/>
                  </a:lnTo>
                  <a:lnTo>
                    <a:pt x="543" y="186"/>
                  </a:lnTo>
                  <a:lnTo>
                    <a:pt x="542" y="186"/>
                  </a:lnTo>
                  <a:lnTo>
                    <a:pt x="539" y="188"/>
                  </a:lnTo>
                  <a:lnTo>
                    <a:pt x="536" y="189"/>
                  </a:lnTo>
                  <a:lnTo>
                    <a:pt x="531" y="189"/>
                  </a:lnTo>
                  <a:lnTo>
                    <a:pt x="528" y="189"/>
                  </a:lnTo>
                  <a:lnTo>
                    <a:pt x="526" y="188"/>
                  </a:lnTo>
                  <a:lnTo>
                    <a:pt x="520" y="186"/>
                  </a:lnTo>
                  <a:lnTo>
                    <a:pt x="519" y="186"/>
                  </a:lnTo>
                  <a:lnTo>
                    <a:pt x="517" y="185"/>
                  </a:lnTo>
                  <a:lnTo>
                    <a:pt x="514" y="184"/>
                  </a:lnTo>
                  <a:lnTo>
                    <a:pt x="509" y="185"/>
                  </a:lnTo>
                  <a:lnTo>
                    <a:pt x="507" y="185"/>
                  </a:lnTo>
                  <a:lnTo>
                    <a:pt x="504" y="183"/>
                  </a:lnTo>
                  <a:lnTo>
                    <a:pt x="503" y="184"/>
                  </a:lnTo>
                  <a:lnTo>
                    <a:pt x="500" y="188"/>
                  </a:lnTo>
                  <a:lnTo>
                    <a:pt x="494" y="193"/>
                  </a:lnTo>
                  <a:lnTo>
                    <a:pt x="492" y="194"/>
                  </a:lnTo>
                  <a:lnTo>
                    <a:pt x="490" y="189"/>
                  </a:lnTo>
                  <a:lnTo>
                    <a:pt x="488" y="187"/>
                  </a:lnTo>
                  <a:lnTo>
                    <a:pt x="488" y="187"/>
                  </a:lnTo>
                  <a:lnTo>
                    <a:pt x="487" y="187"/>
                  </a:lnTo>
                  <a:lnTo>
                    <a:pt x="486" y="187"/>
                  </a:lnTo>
                  <a:lnTo>
                    <a:pt x="482" y="190"/>
                  </a:lnTo>
                  <a:lnTo>
                    <a:pt x="477" y="192"/>
                  </a:lnTo>
                  <a:lnTo>
                    <a:pt x="473" y="193"/>
                  </a:lnTo>
                  <a:lnTo>
                    <a:pt x="466" y="194"/>
                  </a:lnTo>
                  <a:lnTo>
                    <a:pt x="461" y="195"/>
                  </a:lnTo>
                  <a:lnTo>
                    <a:pt x="458" y="195"/>
                  </a:lnTo>
                  <a:lnTo>
                    <a:pt x="454" y="194"/>
                  </a:lnTo>
                  <a:lnTo>
                    <a:pt x="449" y="194"/>
                  </a:lnTo>
                  <a:lnTo>
                    <a:pt x="445" y="194"/>
                  </a:lnTo>
                  <a:lnTo>
                    <a:pt x="441" y="194"/>
                  </a:lnTo>
                  <a:lnTo>
                    <a:pt x="434" y="198"/>
                  </a:lnTo>
                  <a:lnTo>
                    <a:pt x="421" y="204"/>
                  </a:lnTo>
                  <a:lnTo>
                    <a:pt x="411" y="207"/>
                  </a:lnTo>
                  <a:lnTo>
                    <a:pt x="405" y="209"/>
                  </a:lnTo>
                  <a:lnTo>
                    <a:pt x="401" y="210"/>
                  </a:lnTo>
                  <a:lnTo>
                    <a:pt x="393" y="210"/>
                  </a:lnTo>
                  <a:lnTo>
                    <a:pt x="387" y="209"/>
                  </a:lnTo>
                  <a:lnTo>
                    <a:pt x="383" y="209"/>
                  </a:lnTo>
                  <a:lnTo>
                    <a:pt x="381" y="209"/>
                  </a:lnTo>
                  <a:lnTo>
                    <a:pt x="377" y="205"/>
                  </a:lnTo>
                  <a:lnTo>
                    <a:pt x="373" y="203"/>
                  </a:lnTo>
                  <a:lnTo>
                    <a:pt x="372" y="203"/>
                  </a:lnTo>
                  <a:lnTo>
                    <a:pt x="369" y="202"/>
                  </a:lnTo>
                  <a:lnTo>
                    <a:pt x="366" y="201"/>
                  </a:lnTo>
                  <a:lnTo>
                    <a:pt x="357" y="205"/>
                  </a:lnTo>
                  <a:lnTo>
                    <a:pt x="355" y="207"/>
                  </a:lnTo>
                  <a:lnTo>
                    <a:pt x="351" y="207"/>
                  </a:lnTo>
                  <a:lnTo>
                    <a:pt x="345" y="210"/>
                  </a:lnTo>
                  <a:lnTo>
                    <a:pt x="343" y="211"/>
                  </a:lnTo>
                  <a:lnTo>
                    <a:pt x="339" y="211"/>
                  </a:lnTo>
                  <a:lnTo>
                    <a:pt x="335" y="210"/>
                  </a:lnTo>
                  <a:lnTo>
                    <a:pt x="331" y="211"/>
                  </a:lnTo>
                  <a:lnTo>
                    <a:pt x="329" y="209"/>
                  </a:lnTo>
                  <a:lnTo>
                    <a:pt x="327" y="207"/>
                  </a:lnTo>
                  <a:lnTo>
                    <a:pt x="323" y="205"/>
                  </a:lnTo>
                  <a:lnTo>
                    <a:pt x="319" y="205"/>
                  </a:lnTo>
                  <a:lnTo>
                    <a:pt x="319" y="206"/>
                  </a:lnTo>
                  <a:lnTo>
                    <a:pt x="317" y="209"/>
                  </a:lnTo>
                  <a:lnTo>
                    <a:pt x="316" y="216"/>
                  </a:lnTo>
                  <a:lnTo>
                    <a:pt x="315" y="218"/>
                  </a:lnTo>
                  <a:lnTo>
                    <a:pt x="319" y="225"/>
                  </a:lnTo>
                  <a:lnTo>
                    <a:pt x="319" y="226"/>
                  </a:lnTo>
                  <a:lnTo>
                    <a:pt x="316" y="227"/>
                  </a:lnTo>
                  <a:lnTo>
                    <a:pt x="314" y="227"/>
                  </a:lnTo>
                  <a:lnTo>
                    <a:pt x="312" y="227"/>
                  </a:lnTo>
                  <a:lnTo>
                    <a:pt x="310" y="229"/>
                  </a:lnTo>
                  <a:lnTo>
                    <a:pt x="310" y="235"/>
                  </a:lnTo>
                  <a:lnTo>
                    <a:pt x="307" y="236"/>
                  </a:lnTo>
                  <a:lnTo>
                    <a:pt x="306" y="237"/>
                  </a:lnTo>
                  <a:lnTo>
                    <a:pt x="304" y="242"/>
                  </a:lnTo>
                  <a:lnTo>
                    <a:pt x="303" y="242"/>
                  </a:lnTo>
                  <a:lnTo>
                    <a:pt x="298" y="238"/>
                  </a:lnTo>
                  <a:lnTo>
                    <a:pt x="297" y="238"/>
                  </a:lnTo>
                  <a:lnTo>
                    <a:pt x="298" y="235"/>
                  </a:lnTo>
                  <a:lnTo>
                    <a:pt x="296" y="229"/>
                  </a:lnTo>
                  <a:lnTo>
                    <a:pt x="293" y="224"/>
                  </a:lnTo>
                  <a:lnTo>
                    <a:pt x="296" y="220"/>
                  </a:lnTo>
                  <a:lnTo>
                    <a:pt x="300" y="216"/>
                  </a:lnTo>
                  <a:lnTo>
                    <a:pt x="305" y="210"/>
                  </a:lnTo>
                  <a:lnTo>
                    <a:pt x="305" y="207"/>
                  </a:lnTo>
                  <a:lnTo>
                    <a:pt x="305" y="205"/>
                  </a:lnTo>
                  <a:lnTo>
                    <a:pt x="304" y="203"/>
                  </a:lnTo>
                  <a:lnTo>
                    <a:pt x="301" y="201"/>
                  </a:lnTo>
                  <a:lnTo>
                    <a:pt x="297" y="204"/>
                  </a:lnTo>
                  <a:lnTo>
                    <a:pt x="293" y="206"/>
                  </a:lnTo>
                  <a:lnTo>
                    <a:pt x="292" y="207"/>
                  </a:lnTo>
                  <a:lnTo>
                    <a:pt x="289" y="208"/>
                  </a:lnTo>
                  <a:lnTo>
                    <a:pt x="288" y="211"/>
                  </a:lnTo>
                  <a:lnTo>
                    <a:pt x="285" y="213"/>
                  </a:lnTo>
                  <a:lnTo>
                    <a:pt x="281" y="213"/>
                  </a:lnTo>
                  <a:lnTo>
                    <a:pt x="274" y="211"/>
                  </a:lnTo>
                  <a:lnTo>
                    <a:pt x="268" y="208"/>
                  </a:lnTo>
                  <a:lnTo>
                    <a:pt x="263" y="205"/>
                  </a:lnTo>
                  <a:lnTo>
                    <a:pt x="260" y="205"/>
                  </a:lnTo>
                  <a:lnTo>
                    <a:pt x="257" y="206"/>
                  </a:lnTo>
                  <a:lnTo>
                    <a:pt x="248" y="213"/>
                  </a:lnTo>
                  <a:lnTo>
                    <a:pt x="240" y="222"/>
                  </a:lnTo>
                  <a:lnTo>
                    <a:pt x="238" y="224"/>
                  </a:lnTo>
                  <a:lnTo>
                    <a:pt x="230" y="228"/>
                  </a:lnTo>
                  <a:lnTo>
                    <a:pt x="224" y="230"/>
                  </a:lnTo>
                  <a:lnTo>
                    <a:pt x="222" y="229"/>
                  </a:lnTo>
                  <a:lnTo>
                    <a:pt x="212" y="231"/>
                  </a:lnTo>
                  <a:lnTo>
                    <a:pt x="206" y="232"/>
                  </a:lnTo>
                  <a:lnTo>
                    <a:pt x="203" y="233"/>
                  </a:lnTo>
                  <a:lnTo>
                    <a:pt x="195" y="231"/>
                  </a:lnTo>
                  <a:lnTo>
                    <a:pt x="190" y="228"/>
                  </a:lnTo>
                  <a:lnTo>
                    <a:pt x="187" y="225"/>
                  </a:lnTo>
                  <a:lnTo>
                    <a:pt x="183" y="218"/>
                  </a:lnTo>
                  <a:lnTo>
                    <a:pt x="179" y="215"/>
                  </a:lnTo>
                  <a:lnTo>
                    <a:pt x="172" y="212"/>
                  </a:lnTo>
                  <a:lnTo>
                    <a:pt x="159" y="205"/>
                  </a:lnTo>
                  <a:lnTo>
                    <a:pt x="156" y="204"/>
                  </a:lnTo>
                  <a:lnTo>
                    <a:pt x="147" y="204"/>
                  </a:lnTo>
                  <a:lnTo>
                    <a:pt x="137" y="203"/>
                  </a:lnTo>
                  <a:lnTo>
                    <a:pt x="136" y="205"/>
                  </a:lnTo>
                  <a:lnTo>
                    <a:pt x="135" y="215"/>
                  </a:lnTo>
                  <a:lnTo>
                    <a:pt x="133" y="218"/>
                  </a:lnTo>
                  <a:lnTo>
                    <a:pt x="132" y="224"/>
                  </a:lnTo>
                  <a:lnTo>
                    <a:pt x="132" y="225"/>
                  </a:lnTo>
                  <a:lnTo>
                    <a:pt x="130" y="226"/>
                  </a:lnTo>
                  <a:lnTo>
                    <a:pt x="127" y="224"/>
                  </a:lnTo>
                  <a:lnTo>
                    <a:pt x="125" y="224"/>
                  </a:lnTo>
                  <a:lnTo>
                    <a:pt x="121" y="226"/>
                  </a:lnTo>
                  <a:lnTo>
                    <a:pt x="112" y="229"/>
                  </a:lnTo>
                  <a:lnTo>
                    <a:pt x="109" y="229"/>
                  </a:lnTo>
                  <a:lnTo>
                    <a:pt x="98" y="226"/>
                  </a:lnTo>
                  <a:lnTo>
                    <a:pt x="95" y="223"/>
                  </a:lnTo>
                  <a:lnTo>
                    <a:pt x="92" y="220"/>
                  </a:lnTo>
                  <a:lnTo>
                    <a:pt x="91" y="216"/>
                  </a:lnTo>
                  <a:lnTo>
                    <a:pt x="90" y="213"/>
                  </a:lnTo>
                  <a:lnTo>
                    <a:pt x="90" y="211"/>
                  </a:lnTo>
                  <a:lnTo>
                    <a:pt x="89" y="209"/>
                  </a:lnTo>
                  <a:lnTo>
                    <a:pt x="87" y="209"/>
                  </a:lnTo>
                  <a:lnTo>
                    <a:pt x="85" y="210"/>
                  </a:lnTo>
                  <a:lnTo>
                    <a:pt x="82" y="210"/>
                  </a:lnTo>
                  <a:lnTo>
                    <a:pt x="79" y="209"/>
                  </a:lnTo>
                  <a:lnTo>
                    <a:pt x="73" y="205"/>
                  </a:lnTo>
                  <a:lnTo>
                    <a:pt x="67" y="205"/>
                  </a:lnTo>
                  <a:lnTo>
                    <a:pt x="63" y="210"/>
                  </a:lnTo>
                  <a:lnTo>
                    <a:pt x="61" y="211"/>
                  </a:lnTo>
                  <a:lnTo>
                    <a:pt x="58" y="211"/>
                  </a:lnTo>
                  <a:lnTo>
                    <a:pt x="58" y="210"/>
                  </a:lnTo>
                  <a:lnTo>
                    <a:pt x="60" y="207"/>
                  </a:lnTo>
                  <a:lnTo>
                    <a:pt x="52" y="208"/>
                  </a:lnTo>
                  <a:lnTo>
                    <a:pt x="47" y="210"/>
                  </a:lnTo>
                  <a:lnTo>
                    <a:pt x="44" y="210"/>
                  </a:lnTo>
                  <a:lnTo>
                    <a:pt x="41" y="209"/>
                  </a:lnTo>
                  <a:lnTo>
                    <a:pt x="41" y="207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56" y="205"/>
                  </a:lnTo>
                  <a:lnTo>
                    <a:pt x="58" y="204"/>
                  </a:lnTo>
                  <a:lnTo>
                    <a:pt x="60" y="200"/>
                  </a:lnTo>
                  <a:lnTo>
                    <a:pt x="65" y="198"/>
                  </a:lnTo>
                  <a:lnTo>
                    <a:pt x="65" y="197"/>
                  </a:lnTo>
                  <a:lnTo>
                    <a:pt x="62" y="197"/>
                  </a:lnTo>
                  <a:lnTo>
                    <a:pt x="47" y="198"/>
                  </a:lnTo>
                  <a:lnTo>
                    <a:pt x="38" y="197"/>
                  </a:lnTo>
                  <a:lnTo>
                    <a:pt x="37" y="198"/>
                  </a:lnTo>
                  <a:lnTo>
                    <a:pt x="35" y="199"/>
                  </a:lnTo>
                  <a:lnTo>
                    <a:pt x="35" y="194"/>
                  </a:lnTo>
                  <a:lnTo>
                    <a:pt x="37" y="193"/>
                  </a:lnTo>
                  <a:lnTo>
                    <a:pt x="38" y="193"/>
                  </a:lnTo>
                  <a:lnTo>
                    <a:pt x="44" y="191"/>
                  </a:lnTo>
                  <a:lnTo>
                    <a:pt x="43" y="188"/>
                  </a:lnTo>
                  <a:lnTo>
                    <a:pt x="40" y="186"/>
                  </a:lnTo>
                  <a:lnTo>
                    <a:pt x="39" y="185"/>
                  </a:lnTo>
                  <a:lnTo>
                    <a:pt x="37" y="185"/>
                  </a:lnTo>
                  <a:lnTo>
                    <a:pt x="34" y="183"/>
                  </a:lnTo>
                  <a:lnTo>
                    <a:pt x="33" y="179"/>
                  </a:lnTo>
                  <a:lnTo>
                    <a:pt x="32" y="175"/>
                  </a:lnTo>
                  <a:lnTo>
                    <a:pt x="30" y="173"/>
                  </a:lnTo>
                  <a:lnTo>
                    <a:pt x="30" y="172"/>
                  </a:lnTo>
                  <a:lnTo>
                    <a:pt x="34" y="170"/>
                  </a:lnTo>
                  <a:lnTo>
                    <a:pt x="35" y="164"/>
                  </a:lnTo>
                  <a:lnTo>
                    <a:pt x="35" y="161"/>
                  </a:lnTo>
                  <a:lnTo>
                    <a:pt x="32" y="160"/>
                  </a:lnTo>
                  <a:lnTo>
                    <a:pt x="26" y="157"/>
                  </a:lnTo>
                  <a:lnTo>
                    <a:pt x="24" y="158"/>
                  </a:lnTo>
                  <a:lnTo>
                    <a:pt x="22" y="155"/>
                  </a:lnTo>
                  <a:lnTo>
                    <a:pt x="18" y="152"/>
                  </a:lnTo>
                  <a:lnTo>
                    <a:pt x="16" y="153"/>
                  </a:lnTo>
                  <a:lnTo>
                    <a:pt x="15" y="154"/>
                  </a:lnTo>
                  <a:lnTo>
                    <a:pt x="13" y="153"/>
                  </a:lnTo>
                  <a:lnTo>
                    <a:pt x="10" y="152"/>
                  </a:lnTo>
                  <a:lnTo>
                    <a:pt x="7" y="150"/>
                  </a:lnTo>
                  <a:lnTo>
                    <a:pt x="6" y="149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3"/>
                  </a:lnTo>
                  <a:lnTo>
                    <a:pt x="8" y="138"/>
                  </a:lnTo>
                  <a:lnTo>
                    <a:pt x="9" y="136"/>
                  </a:lnTo>
                  <a:lnTo>
                    <a:pt x="11" y="135"/>
                  </a:lnTo>
                  <a:lnTo>
                    <a:pt x="13" y="136"/>
                  </a:lnTo>
                  <a:lnTo>
                    <a:pt x="15" y="138"/>
                  </a:lnTo>
                  <a:lnTo>
                    <a:pt x="16" y="141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7" y="147"/>
                  </a:lnTo>
                  <a:lnTo>
                    <a:pt x="18" y="144"/>
                  </a:lnTo>
                  <a:lnTo>
                    <a:pt x="19" y="144"/>
                  </a:lnTo>
                  <a:lnTo>
                    <a:pt x="21" y="145"/>
                  </a:lnTo>
                  <a:lnTo>
                    <a:pt x="23" y="146"/>
                  </a:lnTo>
                  <a:lnTo>
                    <a:pt x="30" y="144"/>
                  </a:lnTo>
                  <a:lnTo>
                    <a:pt x="32" y="142"/>
                  </a:lnTo>
                  <a:lnTo>
                    <a:pt x="27" y="142"/>
                  </a:lnTo>
                  <a:lnTo>
                    <a:pt x="25" y="141"/>
                  </a:lnTo>
                  <a:lnTo>
                    <a:pt x="22" y="138"/>
                  </a:lnTo>
                  <a:lnTo>
                    <a:pt x="21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5" y="130"/>
                  </a:lnTo>
                  <a:lnTo>
                    <a:pt x="28" y="126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4" y="124"/>
                  </a:lnTo>
                  <a:lnTo>
                    <a:pt x="22" y="123"/>
                  </a:lnTo>
                  <a:lnTo>
                    <a:pt x="22" y="121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19" y="111"/>
                  </a:lnTo>
                  <a:lnTo>
                    <a:pt x="18" y="110"/>
                  </a:lnTo>
                  <a:lnTo>
                    <a:pt x="19" y="108"/>
                  </a:lnTo>
                  <a:lnTo>
                    <a:pt x="22" y="105"/>
                  </a:lnTo>
                  <a:lnTo>
                    <a:pt x="25" y="101"/>
                  </a:lnTo>
                  <a:lnTo>
                    <a:pt x="24" y="100"/>
                  </a:lnTo>
                  <a:lnTo>
                    <a:pt x="22" y="100"/>
                  </a:lnTo>
                  <a:lnTo>
                    <a:pt x="12" y="101"/>
                  </a:lnTo>
                  <a:lnTo>
                    <a:pt x="8" y="103"/>
                  </a:lnTo>
                  <a:lnTo>
                    <a:pt x="1" y="103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2" y="96"/>
                  </a:lnTo>
                  <a:lnTo>
                    <a:pt x="2" y="88"/>
                  </a:lnTo>
                  <a:lnTo>
                    <a:pt x="3" y="83"/>
                  </a:lnTo>
                  <a:lnTo>
                    <a:pt x="6" y="81"/>
                  </a:lnTo>
                  <a:lnTo>
                    <a:pt x="11" y="75"/>
                  </a:lnTo>
                  <a:lnTo>
                    <a:pt x="19" y="67"/>
                  </a:lnTo>
                  <a:lnTo>
                    <a:pt x="28" y="67"/>
                  </a:lnTo>
                  <a:lnTo>
                    <a:pt x="31" y="65"/>
                  </a:lnTo>
                  <a:lnTo>
                    <a:pt x="36" y="64"/>
                  </a:lnTo>
                  <a:lnTo>
                    <a:pt x="37" y="66"/>
                  </a:lnTo>
                  <a:lnTo>
                    <a:pt x="38" y="68"/>
                  </a:lnTo>
                  <a:lnTo>
                    <a:pt x="42" y="70"/>
                  </a:lnTo>
                  <a:lnTo>
                    <a:pt x="49" y="70"/>
                  </a:lnTo>
                  <a:lnTo>
                    <a:pt x="51" y="68"/>
                  </a:lnTo>
                  <a:lnTo>
                    <a:pt x="53" y="67"/>
                  </a:lnTo>
                  <a:lnTo>
                    <a:pt x="50" y="64"/>
                  </a:lnTo>
                  <a:lnTo>
                    <a:pt x="51" y="62"/>
                  </a:lnTo>
                  <a:lnTo>
                    <a:pt x="54" y="62"/>
                  </a:lnTo>
                  <a:lnTo>
                    <a:pt x="57" y="63"/>
                  </a:lnTo>
                  <a:lnTo>
                    <a:pt x="57" y="64"/>
                  </a:lnTo>
                  <a:lnTo>
                    <a:pt x="57" y="65"/>
                  </a:lnTo>
                  <a:lnTo>
                    <a:pt x="56" y="67"/>
                  </a:lnTo>
                  <a:lnTo>
                    <a:pt x="57" y="68"/>
                  </a:lnTo>
                  <a:lnTo>
                    <a:pt x="67" y="67"/>
                  </a:lnTo>
                  <a:lnTo>
                    <a:pt x="77" y="68"/>
                  </a:lnTo>
                  <a:lnTo>
                    <a:pt x="80" y="67"/>
                  </a:lnTo>
                  <a:lnTo>
                    <a:pt x="89" y="67"/>
                  </a:lnTo>
                  <a:lnTo>
                    <a:pt x="90" y="65"/>
                  </a:lnTo>
                  <a:lnTo>
                    <a:pt x="87" y="64"/>
                  </a:lnTo>
                  <a:lnTo>
                    <a:pt x="85" y="64"/>
                  </a:lnTo>
                  <a:lnTo>
                    <a:pt x="83" y="62"/>
                  </a:lnTo>
                  <a:lnTo>
                    <a:pt x="82" y="61"/>
                  </a:lnTo>
                  <a:lnTo>
                    <a:pt x="87" y="57"/>
                  </a:lnTo>
                  <a:lnTo>
                    <a:pt x="90" y="57"/>
                  </a:lnTo>
                  <a:lnTo>
                    <a:pt x="103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12" y="53"/>
                  </a:lnTo>
                  <a:lnTo>
                    <a:pt x="99" y="50"/>
                  </a:lnTo>
                  <a:lnTo>
                    <a:pt x="96" y="49"/>
                  </a:lnTo>
                  <a:lnTo>
                    <a:pt x="91" y="45"/>
                  </a:lnTo>
                  <a:lnTo>
                    <a:pt x="90" y="44"/>
                  </a:lnTo>
                  <a:lnTo>
                    <a:pt x="89" y="43"/>
                  </a:lnTo>
                  <a:lnTo>
                    <a:pt x="90" y="38"/>
                  </a:lnTo>
                  <a:lnTo>
                    <a:pt x="91" y="36"/>
                  </a:lnTo>
                  <a:lnTo>
                    <a:pt x="93" y="34"/>
                  </a:lnTo>
                  <a:lnTo>
                    <a:pt x="98" y="33"/>
                  </a:lnTo>
                  <a:lnTo>
                    <a:pt x="116" y="37"/>
                  </a:lnTo>
                  <a:lnTo>
                    <a:pt x="129" y="35"/>
                  </a:lnTo>
                  <a:lnTo>
                    <a:pt x="143" y="40"/>
                  </a:lnTo>
                  <a:lnTo>
                    <a:pt x="156" y="38"/>
                  </a:lnTo>
                  <a:lnTo>
                    <a:pt x="159" y="37"/>
                  </a:lnTo>
                  <a:lnTo>
                    <a:pt x="162" y="30"/>
                  </a:lnTo>
                  <a:lnTo>
                    <a:pt x="182" y="19"/>
                  </a:lnTo>
                  <a:lnTo>
                    <a:pt x="188" y="13"/>
                  </a:lnTo>
                  <a:lnTo>
                    <a:pt x="195" y="10"/>
                  </a:lnTo>
                  <a:lnTo>
                    <a:pt x="207" y="7"/>
                  </a:lnTo>
                  <a:lnTo>
                    <a:pt x="217" y="2"/>
                  </a:lnTo>
                  <a:lnTo>
                    <a:pt x="221" y="2"/>
                  </a:lnTo>
                  <a:lnTo>
                    <a:pt x="245" y="4"/>
                  </a:lnTo>
                  <a:lnTo>
                    <a:pt x="262" y="4"/>
                  </a:lnTo>
                  <a:lnTo>
                    <a:pt x="269" y="0"/>
                  </a:lnTo>
                  <a:lnTo>
                    <a:pt x="274" y="2"/>
                  </a:lnTo>
                  <a:lnTo>
                    <a:pt x="274" y="3"/>
                  </a:lnTo>
                  <a:lnTo>
                    <a:pt x="273" y="4"/>
                  </a:lnTo>
                  <a:lnTo>
                    <a:pt x="273" y="7"/>
                  </a:lnTo>
                  <a:lnTo>
                    <a:pt x="276" y="11"/>
                  </a:lnTo>
                  <a:lnTo>
                    <a:pt x="278" y="13"/>
                  </a:lnTo>
                  <a:lnTo>
                    <a:pt x="286" y="18"/>
                  </a:lnTo>
                  <a:lnTo>
                    <a:pt x="297" y="14"/>
                  </a:lnTo>
                  <a:lnTo>
                    <a:pt x="299" y="15"/>
                  </a:lnTo>
                  <a:lnTo>
                    <a:pt x="301" y="15"/>
                  </a:lnTo>
                  <a:lnTo>
                    <a:pt x="305" y="26"/>
                  </a:lnTo>
                  <a:lnTo>
                    <a:pt x="308" y="29"/>
                  </a:lnTo>
                  <a:lnTo>
                    <a:pt x="312" y="32"/>
                  </a:lnTo>
                  <a:lnTo>
                    <a:pt x="315" y="32"/>
                  </a:lnTo>
                  <a:lnTo>
                    <a:pt x="317" y="30"/>
                  </a:lnTo>
                  <a:lnTo>
                    <a:pt x="319" y="29"/>
                  </a:lnTo>
                  <a:lnTo>
                    <a:pt x="323" y="28"/>
                  </a:lnTo>
                  <a:lnTo>
                    <a:pt x="329" y="32"/>
                  </a:lnTo>
                  <a:lnTo>
                    <a:pt x="332" y="36"/>
                  </a:lnTo>
                  <a:lnTo>
                    <a:pt x="343" y="38"/>
                  </a:lnTo>
                  <a:lnTo>
                    <a:pt x="353" y="40"/>
                  </a:lnTo>
                  <a:lnTo>
                    <a:pt x="357" y="43"/>
                  </a:lnTo>
                  <a:lnTo>
                    <a:pt x="372" y="46"/>
                  </a:lnTo>
                  <a:lnTo>
                    <a:pt x="377" y="45"/>
                  </a:lnTo>
                  <a:lnTo>
                    <a:pt x="386" y="42"/>
                  </a:lnTo>
                  <a:lnTo>
                    <a:pt x="403" y="38"/>
                  </a:lnTo>
                  <a:lnTo>
                    <a:pt x="414" y="43"/>
                  </a:lnTo>
                  <a:lnTo>
                    <a:pt x="418" y="44"/>
                  </a:lnTo>
                  <a:lnTo>
                    <a:pt x="421" y="44"/>
                  </a:lnTo>
                  <a:lnTo>
                    <a:pt x="424" y="45"/>
                  </a:lnTo>
                  <a:lnTo>
                    <a:pt x="429" y="44"/>
                  </a:lnTo>
                  <a:lnTo>
                    <a:pt x="441" y="38"/>
                  </a:lnTo>
                  <a:lnTo>
                    <a:pt x="445" y="36"/>
                  </a:lnTo>
                  <a:lnTo>
                    <a:pt x="449" y="34"/>
                  </a:lnTo>
                  <a:lnTo>
                    <a:pt x="453" y="32"/>
                  </a:lnTo>
                  <a:lnTo>
                    <a:pt x="463" y="26"/>
                  </a:lnTo>
                  <a:lnTo>
                    <a:pt x="466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0" name="Freeform 733">
              <a:extLst>
                <a:ext uri="{FF2B5EF4-FFF2-40B4-BE49-F238E27FC236}">
                  <a16:creationId xmlns:a16="http://schemas.microsoft.com/office/drawing/2014/main" id="{ECEFAFD8-14EF-4CAA-BDA5-EB892FCCC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5618" y="8105411"/>
              <a:ext cx="115398" cy="98913"/>
            </a:xfrm>
            <a:custGeom>
              <a:avLst/>
              <a:gdLst>
                <a:gd name="T0" fmla="*/ 58 w 92"/>
                <a:gd name="T1" fmla="*/ 10 h 81"/>
                <a:gd name="T2" fmla="*/ 64 w 92"/>
                <a:gd name="T3" fmla="*/ 22 h 81"/>
                <a:gd name="T4" fmla="*/ 87 w 92"/>
                <a:gd name="T5" fmla="*/ 34 h 81"/>
                <a:gd name="T6" fmla="*/ 90 w 92"/>
                <a:gd name="T7" fmla="*/ 38 h 81"/>
                <a:gd name="T8" fmla="*/ 88 w 92"/>
                <a:gd name="T9" fmla="*/ 43 h 81"/>
                <a:gd name="T10" fmla="*/ 68 w 92"/>
                <a:gd name="T11" fmla="*/ 41 h 81"/>
                <a:gd name="T12" fmla="*/ 61 w 92"/>
                <a:gd name="T13" fmla="*/ 41 h 81"/>
                <a:gd name="T14" fmla="*/ 51 w 92"/>
                <a:gd name="T15" fmla="*/ 43 h 81"/>
                <a:gd name="T16" fmla="*/ 42 w 92"/>
                <a:gd name="T17" fmla="*/ 50 h 81"/>
                <a:gd name="T18" fmla="*/ 28 w 92"/>
                <a:gd name="T19" fmla="*/ 61 h 81"/>
                <a:gd name="T20" fmla="*/ 12 w 92"/>
                <a:gd name="T21" fmla="*/ 73 h 81"/>
                <a:gd name="T22" fmla="*/ 6 w 92"/>
                <a:gd name="T23" fmla="*/ 79 h 81"/>
                <a:gd name="T24" fmla="*/ 5 w 92"/>
                <a:gd name="T25" fmla="*/ 78 h 81"/>
                <a:gd name="T26" fmla="*/ 6 w 92"/>
                <a:gd name="T27" fmla="*/ 74 h 81"/>
                <a:gd name="T28" fmla="*/ 9 w 92"/>
                <a:gd name="T29" fmla="*/ 68 h 81"/>
                <a:gd name="T30" fmla="*/ 20 w 92"/>
                <a:gd name="T31" fmla="*/ 62 h 81"/>
                <a:gd name="T32" fmla="*/ 16 w 92"/>
                <a:gd name="T33" fmla="*/ 58 h 81"/>
                <a:gd name="T34" fmla="*/ 5 w 92"/>
                <a:gd name="T35" fmla="*/ 59 h 81"/>
                <a:gd name="T36" fmla="*/ 0 w 92"/>
                <a:gd name="T37" fmla="*/ 56 h 81"/>
                <a:gd name="T38" fmla="*/ 0 w 92"/>
                <a:gd name="T39" fmla="*/ 54 h 81"/>
                <a:gd name="T40" fmla="*/ 4 w 92"/>
                <a:gd name="T41" fmla="*/ 50 h 81"/>
                <a:gd name="T42" fmla="*/ 8 w 92"/>
                <a:gd name="T43" fmla="*/ 45 h 81"/>
                <a:gd name="T44" fmla="*/ 9 w 92"/>
                <a:gd name="T45" fmla="*/ 42 h 81"/>
                <a:gd name="T46" fmla="*/ 8 w 92"/>
                <a:gd name="T47" fmla="*/ 40 h 81"/>
                <a:gd name="T48" fmla="*/ 8 w 92"/>
                <a:gd name="T49" fmla="*/ 34 h 81"/>
                <a:gd name="T50" fmla="*/ 17 w 92"/>
                <a:gd name="T51" fmla="*/ 30 h 81"/>
                <a:gd name="T52" fmla="*/ 17 w 92"/>
                <a:gd name="T53" fmla="*/ 23 h 81"/>
                <a:gd name="T54" fmla="*/ 15 w 92"/>
                <a:gd name="T55" fmla="*/ 19 h 81"/>
                <a:gd name="T56" fmla="*/ 12 w 92"/>
                <a:gd name="T57" fmla="*/ 17 h 81"/>
                <a:gd name="T58" fmla="*/ 8 w 92"/>
                <a:gd name="T59" fmla="*/ 15 h 81"/>
                <a:gd name="T60" fmla="*/ 8 w 92"/>
                <a:gd name="T61" fmla="*/ 13 h 81"/>
                <a:gd name="T62" fmla="*/ 14 w 92"/>
                <a:gd name="T63" fmla="*/ 11 h 81"/>
                <a:gd name="T64" fmla="*/ 15 w 92"/>
                <a:gd name="T65" fmla="*/ 8 h 81"/>
                <a:gd name="T66" fmla="*/ 17 w 92"/>
                <a:gd name="T67" fmla="*/ 5 h 81"/>
                <a:gd name="T68" fmla="*/ 22 w 92"/>
                <a:gd name="T69" fmla="*/ 5 h 81"/>
                <a:gd name="T70" fmla="*/ 28 w 92"/>
                <a:gd name="T71" fmla="*/ 2 h 81"/>
                <a:gd name="T72" fmla="*/ 34 w 92"/>
                <a:gd name="T73" fmla="*/ 0 h 81"/>
                <a:gd name="T74" fmla="*/ 38 w 92"/>
                <a:gd name="T75" fmla="*/ 0 h 81"/>
                <a:gd name="T76" fmla="*/ 43 w 92"/>
                <a:gd name="T77" fmla="*/ 6 h 81"/>
                <a:gd name="T78" fmla="*/ 46 w 92"/>
                <a:gd name="T79" fmla="*/ 6 h 81"/>
                <a:gd name="T80" fmla="*/ 51 w 92"/>
                <a:gd name="T81" fmla="*/ 5 h 81"/>
                <a:gd name="T82" fmla="*/ 53 w 92"/>
                <a:gd name="T83" fmla="*/ 4 h 81"/>
                <a:gd name="T84" fmla="*/ 59 w 92"/>
                <a:gd name="T85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81">
                  <a:moveTo>
                    <a:pt x="59" y="5"/>
                  </a:moveTo>
                  <a:lnTo>
                    <a:pt x="58" y="10"/>
                  </a:lnTo>
                  <a:lnTo>
                    <a:pt x="60" y="14"/>
                  </a:lnTo>
                  <a:lnTo>
                    <a:pt x="64" y="22"/>
                  </a:lnTo>
                  <a:lnTo>
                    <a:pt x="69" y="25"/>
                  </a:lnTo>
                  <a:lnTo>
                    <a:pt x="87" y="34"/>
                  </a:lnTo>
                  <a:lnTo>
                    <a:pt x="91" y="34"/>
                  </a:lnTo>
                  <a:lnTo>
                    <a:pt x="90" y="38"/>
                  </a:lnTo>
                  <a:lnTo>
                    <a:pt x="89" y="41"/>
                  </a:lnTo>
                  <a:lnTo>
                    <a:pt x="88" y="43"/>
                  </a:lnTo>
                  <a:lnTo>
                    <a:pt x="82" y="45"/>
                  </a:lnTo>
                  <a:lnTo>
                    <a:pt x="68" y="41"/>
                  </a:lnTo>
                  <a:lnTo>
                    <a:pt x="64" y="41"/>
                  </a:lnTo>
                  <a:lnTo>
                    <a:pt x="61" y="41"/>
                  </a:lnTo>
                  <a:lnTo>
                    <a:pt x="57" y="44"/>
                  </a:lnTo>
                  <a:lnTo>
                    <a:pt x="51" y="43"/>
                  </a:lnTo>
                  <a:lnTo>
                    <a:pt x="44" y="45"/>
                  </a:lnTo>
                  <a:lnTo>
                    <a:pt x="42" y="50"/>
                  </a:lnTo>
                  <a:lnTo>
                    <a:pt x="36" y="56"/>
                  </a:lnTo>
                  <a:lnTo>
                    <a:pt x="28" y="61"/>
                  </a:lnTo>
                  <a:lnTo>
                    <a:pt x="22" y="64"/>
                  </a:lnTo>
                  <a:lnTo>
                    <a:pt x="12" y="73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5" y="80"/>
                  </a:lnTo>
                  <a:lnTo>
                    <a:pt x="5" y="78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6" y="71"/>
                  </a:lnTo>
                  <a:lnTo>
                    <a:pt x="9" y="68"/>
                  </a:lnTo>
                  <a:lnTo>
                    <a:pt x="12" y="66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16" y="58"/>
                  </a:lnTo>
                  <a:lnTo>
                    <a:pt x="9" y="59"/>
                  </a:lnTo>
                  <a:lnTo>
                    <a:pt x="5" y="59"/>
                  </a:lnTo>
                  <a:lnTo>
                    <a:pt x="1" y="59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8" y="45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7" y="23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22" y="5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3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6" y="6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9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1" name="Freeform 734">
              <a:extLst>
                <a:ext uri="{FF2B5EF4-FFF2-40B4-BE49-F238E27FC236}">
                  <a16:creationId xmlns:a16="http://schemas.microsoft.com/office/drawing/2014/main" id="{553E9112-1C04-435D-9CFD-3F251EFB1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3084" y="8863747"/>
              <a:ext cx="137381" cy="137378"/>
            </a:xfrm>
            <a:custGeom>
              <a:avLst/>
              <a:gdLst>
                <a:gd name="T0" fmla="*/ 5 w 111"/>
                <a:gd name="T1" fmla="*/ 27 h 110"/>
                <a:gd name="T2" fmla="*/ 0 w 111"/>
                <a:gd name="T3" fmla="*/ 27 h 110"/>
                <a:gd name="T4" fmla="*/ 2 w 111"/>
                <a:gd name="T5" fmla="*/ 26 h 110"/>
                <a:gd name="T6" fmla="*/ 83 w 111"/>
                <a:gd name="T7" fmla="*/ 87 h 110"/>
                <a:gd name="T8" fmla="*/ 79 w 111"/>
                <a:gd name="T9" fmla="*/ 95 h 110"/>
                <a:gd name="T10" fmla="*/ 78 w 111"/>
                <a:gd name="T11" fmla="*/ 103 h 110"/>
                <a:gd name="T12" fmla="*/ 77 w 111"/>
                <a:gd name="T13" fmla="*/ 109 h 110"/>
                <a:gd name="T14" fmla="*/ 73 w 111"/>
                <a:gd name="T15" fmla="*/ 106 h 110"/>
                <a:gd name="T16" fmla="*/ 70 w 111"/>
                <a:gd name="T17" fmla="*/ 97 h 110"/>
                <a:gd name="T18" fmla="*/ 66 w 111"/>
                <a:gd name="T19" fmla="*/ 93 h 110"/>
                <a:gd name="T20" fmla="*/ 61 w 111"/>
                <a:gd name="T21" fmla="*/ 89 h 110"/>
                <a:gd name="T22" fmla="*/ 60 w 111"/>
                <a:gd name="T23" fmla="*/ 87 h 110"/>
                <a:gd name="T24" fmla="*/ 56 w 111"/>
                <a:gd name="T25" fmla="*/ 75 h 110"/>
                <a:gd name="T26" fmla="*/ 54 w 111"/>
                <a:gd name="T27" fmla="*/ 71 h 110"/>
                <a:gd name="T28" fmla="*/ 54 w 111"/>
                <a:gd name="T29" fmla="*/ 68 h 110"/>
                <a:gd name="T30" fmla="*/ 56 w 111"/>
                <a:gd name="T31" fmla="*/ 62 h 110"/>
                <a:gd name="T32" fmla="*/ 56 w 111"/>
                <a:gd name="T33" fmla="*/ 53 h 110"/>
                <a:gd name="T34" fmla="*/ 71 w 111"/>
                <a:gd name="T35" fmla="*/ 26 h 110"/>
                <a:gd name="T36" fmla="*/ 77 w 111"/>
                <a:gd name="T37" fmla="*/ 18 h 110"/>
                <a:gd name="T38" fmla="*/ 81 w 111"/>
                <a:gd name="T39" fmla="*/ 11 h 110"/>
                <a:gd name="T40" fmla="*/ 85 w 111"/>
                <a:gd name="T41" fmla="*/ 7 h 110"/>
                <a:gd name="T42" fmla="*/ 95 w 111"/>
                <a:gd name="T43" fmla="*/ 1 h 110"/>
                <a:gd name="T44" fmla="*/ 100 w 111"/>
                <a:gd name="T45" fmla="*/ 0 h 110"/>
                <a:gd name="T46" fmla="*/ 103 w 111"/>
                <a:gd name="T47" fmla="*/ 3 h 110"/>
                <a:gd name="T48" fmla="*/ 108 w 111"/>
                <a:gd name="T49" fmla="*/ 6 h 110"/>
                <a:gd name="T50" fmla="*/ 110 w 111"/>
                <a:gd name="T51" fmla="*/ 10 h 110"/>
                <a:gd name="T52" fmla="*/ 107 w 111"/>
                <a:gd name="T53" fmla="*/ 14 h 110"/>
                <a:gd name="T54" fmla="*/ 107 w 111"/>
                <a:gd name="T55" fmla="*/ 21 h 110"/>
                <a:gd name="T56" fmla="*/ 104 w 111"/>
                <a:gd name="T57" fmla="*/ 32 h 110"/>
                <a:gd name="T58" fmla="*/ 100 w 111"/>
                <a:gd name="T59" fmla="*/ 40 h 110"/>
                <a:gd name="T60" fmla="*/ 98 w 111"/>
                <a:gd name="T61" fmla="*/ 53 h 110"/>
                <a:gd name="T62" fmla="*/ 94 w 111"/>
                <a:gd name="T63" fmla="*/ 69 h 110"/>
                <a:gd name="T64" fmla="*/ 91 w 111"/>
                <a:gd name="T65" fmla="*/ 76 h 110"/>
                <a:gd name="T66" fmla="*/ 83 w 111"/>
                <a:gd name="T67" fmla="*/ 8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1" h="110">
                  <a:moveTo>
                    <a:pt x="4" y="24"/>
                  </a:moveTo>
                  <a:lnTo>
                    <a:pt x="5" y="27"/>
                  </a:lnTo>
                  <a:lnTo>
                    <a:pt x="4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4"/>
                  </a:lnTo>
                  <a:close/>
                  <a:moveTo>
                    <a:pt x="83" y="87"/>
                  </a:moveTo>
                  <a:lnTo>
                    <a:pt x="80" y="91"/>
                  </a:lnTo>
                  <a:lnTo>
                    <a:pt x="79" y="95"/>
                  </a:lnTo>
                  <a:lnTo>
                    <a:pt x="78" y="98"/>
                  </a:lnTo>
                  <a:lnTo>
                    <a:pt x="78" y="103"/>
                  </a:lnTo>
                  <a:lnTo>
                    <a:pt x="78" y="106"/>
                  </a:lnTo>
                  <a:lnTo>
                    <a:pt x="77" y="109"/>
                  </a:lnTo>
                  <a:lnTo>
                    <a:pt x="74" y="109"/>
                  </a:lnTo>
                  <a:lnTo>
                    <a:pt x="73" y="106"/>
                  </a:lnTo>
                  <a:lnTo>
                    <a:pt x="72" y="102"/>
                  </a:lnTo>
                  <a:lnTo>
                    <a:pt x="70" y="97"/>
                  </a:lnTo>
                  <a:lnTo>
                    <a:pt x="69" y="95"/>
                  </a:lnTo>
                  <a:lnTo>
                    <a:pt x="66" y="93"/>
                  </a:lnTo>
                  <a:lnTo>
                    <a:pt x="63" y="92"/>
                  </a:lnTo>
                  <a:lnTo>
                    <a:pt x="61" y="89"/>
                  </a:lnTo>
                  <a:lnTo>
                    <a:pt x="62" y="89"/>
                  </a:lnTo>
                  <a:lnTo>
                    <a:pt x="60" y="87"/>
                  </a:lnTo>
                  <a:lnTo>
                    <a:pt x="59" y="84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1"/>
                  </a:lnTo>
                  <a:lnTo>
                    <a:pt x="54" y="70"/>
                  </a:lnTo>
                  <a:lnTo>
                    <a:pt x="54" y="68"/>
                  </a:lnTo>
                  <a:lnTo>
                    <a:pt x="56" y="65"/>
                  </a:lnTo>
                  <a:lnTo>
                    <a:pt x="56" y="62"/>
                  </a:lnTo>
                  <a:lnTo>
                    <a:pt x="56" y="57"/>
                  </a:lnTo>
                  <a:lnTo>
                    <a:pt x="56" y="53"/>
                  </a:lnTo>
                  <a:lnTo>
                    <a:pt x="57" y="51"/>
                  </a:lnTo>
                  <a:lnTo>
                    <a:pt x="71" y="26"/>
                  </a:lnTo>
                  <a:lnTo>
                    <a:pt x="74" y="21"/>
                  </a:lnTo>
                  <a:lnTo>
                    <a:pt x="77" y="18"/>
                  </a:lnTo>
                  <a:lnTo>
                    <a:pt x="79" y="15"/>
                  </a:lnTo>
                  <a:lnTo>
                    <a:pt x="81" y="11"/>
                  </a:lnTo>
                  <a:lnTo>
                    <a:pt x="83" y="8"/>
                  </a:lnTo>
                  <a:lnTo>
                    <a:pt x="85" y="7"/>
                  </a:lnTo>
                  <a:lnTo>
                    <a:pt x="93" y="4"/>
                  </a:lnTo>
                  <a:lnTo>
                    <a:pt x="95" y="1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1" y="1"/>
                  </a:lnTo>
                  <a:lnTo>
                    <a:pt x="103" y="3"/>
                  </a:lnTo>
                  <a:lnTo>
                    <a:pt x="104" y="4"/>
                  </a:lnTo>
                  <a:lnTo>
                    <a:pt x="108" y="6"/>
                  </a:lnTo>
                  <a:lnTo>
                    <a:pt x="109" y="7"/>
                  </a:lnTo>
                  <a:lnTo>
                    <a:pt x="110" y="10"/>
                  </a:lnTo>
                  <a:lnTo>
                    <a:pt x="108" y="12"/>
                  </a:lnTo>
                  <a:lnTo>
                    <a:pt x="107" y="14"/>
                  </a:lnTo>
                  <a:lnTo>
                    <a:pt x="106" y="17"/>
                  </a:lnTo>
                  <a:lnTo>
                    <a:pt x="107" y="21"/>
                  </a:lnTo>
                  <a:lnTo>
                    <a:pt x="107" y="24"/>
                  </a:lnTo>
                  <a:lnTo>
                    <a:pt x="104" y="32"/>
                  </a:lnTo>
                  <a:lnTo>
                    <a:pt x="101" y="38"/>
                  </a:lnTo>
                  <a:lnTo>
                    <a:pt x="100" y="40"/>
                  </a:lnTo>
                  <a:lnTo>
                    <a:pt x="100" y="46"/>
                  </a:lnTo>
                  <a:lnTo>
                    <a:pt x="98" y="53"/>
                  </a:lnTo>
                  <a:lnTo>
                    <a:pt x="96" y="60"/>
                  </a:lnTo>
                  <a:lnTo>
                    <a:pt x="94" y="69"/>
                  </a:lnTo>
                  <a:lnTo>
                    <a:pt x="93" y="72"/>
                  </a:lnTo>
                  <a:lnTo>
                    <a:pt x="91" y="76"/>
                  </a:lnTo>
                  <a:lnTo>
                    <a:pt x="87" y="82"/>
                  </a:lnTo>
                  <a:lnTo>
                    <a:pt x="83" y="87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2" name="Freeform 735">
              <a:extLst>
                <a:ext uri="{FF2B5EF4-FFF2-40B4-BE49-F238E27FC236}">
                  <a16:creationId xmlns:a16="http://schemas.microsoft.com/office/drawing/2014/main" id="{228055F9-F2B2-403F-8AE6-5423778C7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3084" y="8896719"/>
              <a:ext cx="5497" cy="5494"/>
            </a:xfrm>
            <a:custGeom>
              <a:avLst/>
              <a:gdLst>
                <a:gd name="T0" fmla="*/ 4 w 6"/>
                <a:gd name="T1" fmla="*/ 0 h 5"/>
                <a:gd name="T2" fmla="*/ 5 w 6"/>
                <a:gd name="T3" fmla="*/ 3 h 5"/>
                <a:gd name="T4" fmla="*/ 4 w 6"/>
                <a:gd name="T5" fmla="*/ 4 h 5"/>
                <a:gd name="T6" fmla="*/ 0 w 6"/>
                <a:gd name="T7" fmla="*/ 3 h 5"/>
                <a:gd name="T8" fmla="*/ 0 w 6"/>
                <a:gd name="T9" fmla="*/ 2 h 5"/>
                <a:gd name="T10" fmla="*/ 2 w 6"/>
                <a:gd name="T11" fmla="*/ 2 h 5"/>
                <a:gd name="T12" fmla="*/ 4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lnTo>
                    <a:pt x="5" y="3"/>
                  </a:lnTo>
                  <a:lnTo>
                    <a:pt x="4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3" name="Freeform 736">
              <a:extLst>
                <a:ext uri="{FF2B5EF4-FFF2-40B4-BE49-F238E27FC236}">
                  <a16:creationId xmlns:a16="http://schemas.microsoft.com/office/drawing/2014/main" id="{29A2CEBB-5CE5-4CDF-BB28-E0CB9BF60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4523" y="8863747"/>
              <a:ext cx="71435" cy="137378"/>
            </a:xfrm>
            <a:custGeom>
              <a:avLst/>
              <a:gdLst>
                <a:gd name="T0" fmla="*/ 29 w 57"/>
                <a:gd name="T1" fmla="*/ 87 h 110"/>
                <a:gd name="T2" fmla="*/ 26 w 57"/>
                <a:gd name="T3" fmla="*/ 91 h 110"/>
                <a:gd name="T4" fmla="*/ 25 w 57"/>
                <a:gd name="T5" fmla="*/ 95 h 110"/>
                <a:gd name="T6" fmla="*/ 24 w 57"/>
                <a:gd name="T7" fmla="*/ 98 h 110"/>
                <a:gd name="T8" fmla="*/ 24 w 57"/>
                <a:gd name="T9" fmla="*/ 103 h 110"/>
                <a:gd name="T10" fmla="*/ 24 w 57"/>
                <a:gd name="T11" fmla="*/ 106 h 110"/>
                <a:gd name="T12" fmla="*/ 23 w 57"/>
                <a:gd name="T13" fmla="*/ 109 h 110"/>
                <a:gd name="T14" fmla="*/ 20 w 57"/>
                <a:gd name="T15" fmla="*/ 109 h 110"/>
                <a:gd name="T16" fmla="*/ 19 w 57"/>
                <a:gd name="T17" fmla="*/ 106 h 110"/>
                <a:gd name="T18" fmla="*/ 18 w 57"/>
                <a:gd name="T19" fmla="*/ 102 h 110"/>
                <a:gd name="T20" fmla="*/ 16 w 57"/>
                <a:gd name="T21" fmla="*/ 97 h 110"/>
                <a:gd name="T22" fmla="*/ 15 w 57"/>
                <a:gd name="T23" fmla="*/ 95 h 110"/>
                <a:gd name="T24" fmla="*/ 12 w 57"/>
                <a:gd name="T25" fmla="*/ 93 h 110"/>
                <a:gd name="T26" fmla="*/ 9 w 57"/>
                <a:gd name="T27" fmla="*/ 92 h 110"/>
                <a:gd name="T28" fmla="*/ 7 w 57"/>
                <a:gd name="T29" fmla="*/ 89 h 110"/>
                <a:gd name="T30" fmla="*/ 8 w 57"/>
                <a:gd name="T31" fmla="*/ 89 h 110"/>
                <a:gd name="T32" fmla="*/ 6 w 57"/>
                <a:gd name="T33" fmla="*/ 87 h 110"/>
                <a:gd name="T34" fmla="*/ 5 w 57"/>
                <a:gd name="T35" fmla="*/ 84 h 110"/>
                <a:gd name="T36" fmla="*/ 2 w 57"/>
                <a:gd name="T37" fmla="*/ 75 h 110"/>
                <a:gd name="T38" fmla="*/ 2 w 57"/>
                <a:gd name="T39" fmla="*/ 73 h 110"/>
                <a:gd name="T40" fmla="*/ 0 w 57"/>
                <a:gd name="T41" fmla="*/ 71 h 110"/>
                <a:gd name="T42" fmla="*/ 0 w 57"/>
                <a:gd name="T43" fmla="*/ 70 h 110"/>
                <a:gd name="T44" fmla="*/ 0 w 57"/>
                <a:gd name="T45" fmla="*/ 68 h 110"/>
                <a:gd name="T46" fmla="*/ 2 w 57"/>
                <a:gd name="T47" fmla="*/ 65 h 110"/>
                <a:gd name="T48" fmla="*/ 2 w 57"/>
                <a:gd name="T49" fmla="*/ 62 h 110"/>
                <a:gd name="T50" fmla="*/ 2 w 57"/>
                <a:gd name="T51" fmla="*/ 57 h 110"/>
                <a:gd name="T52" fmla="*/ 2 w 57"/>
                <a:gd name="T53" fmla="*/ 53 h 110"/>
                <a:gd name="T54" fmla="*/ 3 w 57"/>
                <a:gd name="T55" fmla="*/ 51 h 110"/>
                <a:gd name="T56" fmla="*/ 17 w 57"/>
                <a:gd name="T57" fmla="*/ 26 h 110"/>
                <a:gd name="T58" fmla="*/ 20 w 57"/>
                <a:gd name="T59" fmla="*/ 21 h 110"/>
                <a:gd name="T60" fmla="*/ 23 w 57"/>
                <a:gd name="T61" fmla="*/ 18 h 110"/>
                <a:gd name="T62" fmla="*/ 25 w 57"/>
                <a:gd name="T63" fmla="*/ 15 h 110"/>
                <a:gd name="T64" fmla="*/ 27 w 57"/>
                <a:gd name="T65" fmla="*/ 11 h 110"/>
                <a:gd name="T66" fmla="*/ 29 w 57"/>
                <a:gd name="T67" fmla="*/ 8 h 110"/>
                <a:gd name="T68" fmla="*/ 31 w 57"/>
                <a:gd name="T69" fmla="*/ 7 h 110"/>
                <a:gd name="T70" fmla="*/ 39 w 57"/>
                <a:gd name="T71" fmla="*/ 4 h 110"/>
                <a:gd name="T72" fmla="*/ 41 w 57"/>
                <a:gd name="T73" fmla="*/ 1 h 110"/>
                <a:gd name="T74" fmla="*/ 44 w 57"/>
                <a:gd name="T75" fmla="*/ 0 h 110"/>
                <a:gd name="T76" fmla="*/ 46 w 57"/>
                <a:gd name="T77" fmla="*/ 0 h 110"/>
                <a:gd name="T78" fmla="*/ 47 w 57"/>
                <a:gd name="T79" fmla="*/ 1 h 110"/>
                <a:gd name="T80" fmla="*/ 49 w 57"/>
                <a:gd name="T81" fmla="*/ 3 h 110"/>
                <a:gd name="T82" fmla="*/ 50 w 57"/>
                <a:gd name="T83" fmla="*/ 4 h 110"/>
                <a:gd name="T84" fmla="*/ 54 w 57"/>
                <a:gd name="T85" fmla="*/ 6 h 110"/>
                <a:gd name="T86" fmla="*/ 55 w 57"/>
                <a:gd name="T87" fmla="*/ 7 h 110"/>
                <a:gd name="T88" fmla="*/ 56 w 57"/>
                <a:gd name="T89" fmla="*/ 10 h 110"/>
                <a:gd name="T90" fmla="*/ 54 w 57"/>
                <a:gd name="T91" fmla="*/ 12 h 110"/>
                <a:gd name="T92" fmla="*/ 53 w 57"/>
                <a:gd name="T93" fmla="*/ 14 h 110"/>
                <a:gd name="T94" fmla="*/ 52 w 57"/>
                <a:gd name="T95" fmla="*/ 17 h 110"/>
                <a:gd name="T96" fmla="*/ 53 w 57"/>
                <a:gd name="T97" fmla="*/ 21 h 110"/>
                <a:gd name="T98" fmla="*/ 53 w 57"/>
                <a:gd name="T99" fmla="*/ 24 h 110"/>
                <a:gd name="T100" fmla="*/ 50 w 57"/>
                <a:gd name="T101" fmla="*/ 32 h 110"/>
                <a:gd name="T102" fmla="*/ 47 w 57"/>
                <a:gd name="T103" fmla="*/ 38 h 110"/>
                <a:gd name="T104" fmla="*/ 46 w 57"/>
                <a:gd name="T105" fmla="*/ 40 h 110"/>
                <a:gd name="T106" fmla="*/ 46 w 57"/>
                <a:gd name="T107" fmla="*/ 46 h 110"/>
                <a:gd name="T108" fmla="*/ 44 w 57"/>
                <a:gd name="T109" fmla="*/ 53 h 110"/>
                <a:gd name="T110" fmla="*/ 42 w 57"/>
                <a:gd name="T111" fmla="*/ 60 h 110"/>
                <a:gd name="T112" fmla="*/ 40 w 57"/>
                <a:gd name="T113" fmla="*/ 69 h 110"/>
                <a:gd name="T114" fmla="*/ 39 w 57"/>
                <a:gd name="T115" fmla="*/ 72 h 110"/>
                <a:gd name="T116" fmla="*/ 37 w 57"/>
                <a:gd name="T117" fmla="*/ 76 h 110"/>
                <a:gd name="T118" fmla="*/ 33 w 57"/>
                <a:gd name="T119" fmla="*/ 82 h 110"/>
                <a:gd name="T120" fmla="*/ 29 w 57"/>
                <a:gd name="T121" fmla="*/ 8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110">
                  <a:moveTo>
                    <a:pt x="29" y="87"/>
                  </a:moveTo>
                  <a:lnTo>
                    <a:pt x="26" y="91"/>
                  </a:lnTo>
                  <a:lnTo>
                    <a:pt x="25" y="95"/>
                  </a:lnTo>
                  <a:lnTo>
                    <a:pt x="24" y="98"/>
                  </a:lnTo>
                  <a:lnTo>
                    <a:pt x="24" y="103"/>
                  </a:lnTo>
                  <a:lnTo>
                    <a:pt x="24" y="106"/>
                  </a:lnTo>
                  <a:lnTo>
                    <a:pt x="23" y="109"/>
                  </a:lnTo>
                  <a:lnTo>
                    <a:pt x="20" y="109"/>
                  </a:lnTo>
                  <a:lnTo>
                    <a:pt x="19" y="106"/>
                  </a:lnTo>
                  <a:lnTo>
                    <a:pt x="18" y="102"/>
                  </a:lnTo>
                  <a:lnTo>
                    <a:pt x="16" y="97"/>
                  </a:lnTo>
                  <a:lnTo>
                    <a:pt x="15" y="95"/>
                  </a:lnTo>
                  <a:lnTo>
                    <a:pt x="12" y="93"/>
                  </a:lnTo>
                  <a:lnTo>
                    <a:pt x="9" y="92"/>
                  </a:lnTo>
                  <a:lnTo>
                    <a:pt x="7" y="89"/>
                  </a:lnTo>
                  <a:lnTo>
                    <a:pt x="8" y="89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2" y="75"/>
                  </a:lnTo>
                  <a:lnTo>
                    <a:pt x="2" y="73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2" y="65"/>
                  </a:lnTo>
                  <a:lnTo>
                    <a:pt x="2" y="62"/>
                  </a:lnTo>
                  <a:lnTo>
                    <a:pt x="2" y="57"/>
                  </a:lnTo>
                  <a:lnTo>
                    <a:pt x="2" y="53"/>
                  </a:lnTo>
                  <a:lnTo>
                    <a:pt x="3" y="51"/>
                  </a:lnTo>
                  <a:lnTo>
                    <a:pt x="17" y="26"/>
                  </a:lnTo>
                  <a:lnTo>
                    <a:pt x="20" y="21"/>
                  </a:lnTo>
                  <a:lnTo>
                    <a:pt x="23" y="18"/>
                  </a:lnTo>
                  <a:lnTo>
                    <a:pt x="25" y="15"/>
                  </a:lnTo>
                  <a:lnTo>
                    <a:pt x="27" y="11"/>
                  </a:lnTo>
                  <a:lnTo>
                    <a:pt x="29" y="8"/>
                  </a:lnTo>
                  <a:lnTo>
                    <a:pt x="31" y="7"/>
                  </a:lnTo>
                  <a:lnTo>
                    <a:pt x="39" y="4"/>
                  </a:lnTo>
                  <a:lnTo>
                    <a:pt x="41" y="1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3" y="14"/>
                  </a:lnTo>
                  <a:lnTo>
                    <a:pt x="52" y="17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0" y="32"/>
                  </a:lnTo>
                  <a:lnTo>
                    <a:pt x="47" y="38"/>
                  </a:lnTo>
                  <a:lnTo>
                    <a:pt x="46" y="40"/>
                  </a:lnTo>
                  <a:lnTo>
                    <a:pt x="46" y="46"/>
                  </a:lnTo>
                  <a:lnTo>
                    <a:pt x="44" y="53"/>
                  </a:lnTo>
                  <a:lnTo>
                    <a:pt x="42" y="60"/>
                  </a:lnTo>
                  <a:lnTo>
                    <a:pt x="40" y="69"/>
                  </a:lnTo>
                  <a:lnTo>
                    <a:pt x="39" y="72"/>
                  </a:lnTo>
                  <a:lnTo>
                    <a:pt x="37" y="76"/>
                  </a:lnTo>
                  <a:lnTo>
                    <a:pt x="33" y="82"/>
                  </a:lnTo>
                  <a:lnTo>
                    <a:pt x="29" y="8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4" name="Freeform 737">
              <a:extLst>
                <a:ext uri="{FF2B5EF4-FFF2-40B4-BE49-F238E27FC236}">
                  <a16:creationId xmlns:a16="http://schemas.microsoft.com/office/drawing/2014/main" id="{41294F55-F60F-4446-AFC1-6AC203157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6638" y="7924067"/>
              <a:ext cx="648433" cy="423132"/>
            </a:xfrm>
            <a:custGeom>
              <a:avLst/>
              <a:gdLst>
                <a:gd name="T0" fmla="*/ 461 w 520"/>
                <a:gd name="T1" fmla="*/ 233 h 338"/>
                <a:gd name="T2" fmla="*/ 454 w 520"/>
                <a:gd name="T3" fmla="*/ 223 h 338"/>
                <a:gd name="T4" fmla="*/ 444 w 520"/>
                <a:gd name="T5" fmla="*/ 190 h 338"/>
                <a:gd name="T6" fmla="*/ 458 w 520"/>
                <a:gd name="T7" fmla="*/ 139 h 338"/>
                <a:gd name="T8" fmla="*/ 443 w 520"/>
                <a:gd name="T9" fmla="*/ 154 h 338"/>
                <a:gd name="T10" fmla="*/ 445 w 520"/>
                <a:gd name="T11" fmla="*/ 171 h 338"/>
                <a:gd name="T12" fmla="*/ 467 w 520"/>
                <a:gd name="T13" fmla="*/ 183 h 338"/>
                <a:gd name="T14" fmla="*/ 475 w 520"/>
                <a:gd name="T15" fmla="*/ 167 h 338"/>
                <a:gd name="T16" fmla="*/ 488 w 520"/>
                <a:gd name="T17" fmla="*/ 182 h 338"/>
                <a:gd name="T18" fmla="*/ 504 w 520"/>
                <a:gd name="T19" fmla="*/ 194 h 338"/>
                <a:gd name="T20" fmla="*/ 508 w 520"/>
                <a:gd name="T21" fmla="*/ 204 h 338"/>
                <a:gd name="T22" fmla="*/ 496 w 520"/>
                <a:gd name="T23" fmla="*/ 213 h 338"/>
                <a:gd name="T24" fmla="*/ 480 w 520"/>
                <a:gd name="T25" fmla="*/ 219 h 338"/>
                <a:gd name="T26" fmla="*/ 464 w 520"/>
                <a:gd name="T27" fmla="*/ 217 h 338"/>
                <a:gd name="T28" fmla="*/ 436 w 520"/>
                <a:gd name="T29" fmla="*/ 214 h 338"/>
                <a:gd name="T30" fmla="*/ 447 w 520"/>
                <a:gd name="T31" fmla="*/ 199 h 338"/>
                <a:gd name="T32" fmla="*/ 434 w 520"/>
                <a:gd name="T33" fmla="*/ 193 h 338"/>
                <a:gd name="T34" fmla="*/ 404 w 520"/>
                <a:gd name="T35" fmla="*/ 200 h 338"/>
                <a:gd name="T36" fmla="*/ 393 w 520"/>
                <a:gd name="T37" fmla="*/ 219 h 338"/>
                <a:gd name="T38" fmla="*/ 391 w 520"/>
                <a:gd name="T39" fmla="*/ 225 h 338"/>
                <a:gd name="T40" fmla="*/ 388 w 520"/>
                <a:gd name="T41" fmla="*/ 232 h 338"/>
                <a:gd name="T42" fmla="*/ 376 w 520"/>
                <a:gd name="T43" fmla="*/ 247 h 338"/>
                <a:gd name="T44" fmla="*/ 344 w 520"/>
                <a:gd name="T45" fmla="*/ 258 h 338"/>
                <a:gd name="T46" fmla="*/ 363 w 520"/>
                <a:gd name="T47" fmla="*/ 268 h 338"/>
                <a:gd name="T48" fmla="*/ 374 w 520"/>
                <a:gd name="T49" fmla="*/ 296 h 338"/>
                <a:gd name="T50" fmla="*/ 358 w 520"/>
                <a:gd name="T51" fmla="*/ 325 h 338"/>
                <a:gd name="T52" fmla="*/ 340 w 520"/>
                <a:gd name="T53" fmla="*/ 335 h 338"/>
                <a:gd name="T54" fmla="*/ 321 w 520"/>
                <a:gd name="T55" fmla="*/ 305 h 338"/>
                <a:gd name="T56" fmla="*/ 293 w 520"/>
                <a:gd name="T57" fmla="*/ 297 h 338"/>
                <a:gd name="T58" fmla="*/ 241 w 520"/>
                <a:gd name="T59" fmla="*/ 265 h 338"/>
                <a:gd name="T60" fmla="*/ 196 w 520"/>
                <a:gd name="T61" fmla="*/ 227 h 338"/>
                <a:gd name="T62" fmla="*/ 167 w 520"/>
                <a:gd name="T63" fmla="*/ 178 h 338"/>
                <a:gd name="T64" fmla="*/ 145 w 520"/>
                <a:gd name="T65" fmla="*/ 179 h 338"/>
                <a:gd name="T66" fmla="*/ 125 w 520"/>
                <a:gd name="T67" fmla="*/ 161 h 338"/>
                <a:gd name="T68" fmla="*/ 121 w 520"/>
                <a:gd name="T69" fmla="*/ 148 h 338"/>
                <a:gd name="T70" fmla="*/ 106 w 520"/>
                <a:gd name="T71" fmla="*/ 136 h 338"/>
                <a:gd name="T72" fmla="*/ 79 w 520"/>
                <a:gd name="T73" fmla="*/ 116 h 338"/>
                <a:gd name="T74" fmla="*/ 74 w 520"/>
                <a:gd name="T75" fmla="*/ 132 h 338"/>
                <a:gd name="T76" fmla="*/ 70 w 520"/>
                <a:gd name="T77" fmla="*/ 131 h 338"/>
                <a:gd name="T78" fmla="*/ 52 w 520"/>
                <a:gd name="T79" fmla="*/ 142 h 338"/>
                <a:gd name="T80" fmla="*/ 35 w 520"/>
                <a:gd name="T81" fmla="*/ 174 h 338"/>
                <a:gd name="T82" fmla="*/ 0 w 520"/>
                <a:gd name="T83" fmla="*/ 176 h 338"/>
                <a:gd name="T84" fmla="*/ 0 w 520"/>
                <a:gd name="T85" fmla="*/ 82 h 338"/>
                <a:gd name="T86" fmla="*/ 20 w 520"/>
                <a:gd name="T87" fmla="*/ 18 h 338"/>
                <a:gd name="T88" fmla="*/ 75 w 520"/>
                <a:gd name="T89" fmla="*/ 1 h 338"/>
                <a:gd name="T90" fmla="*/ 115 w 520"/>
                <a:gd name="T91" fmla="*/ 25 h 338"/>
                <a:gd name="T92" fmla="*/ 154 w 520"/>
                <a:gd name="T93" fmla="*/ 52 h 338"/>
                <a:gd name="T94" fmla="*/ 185 w 520"/>
                <a:gd name="T95" fmla="*/ 87 h 338"/>
                <a:gd name="T96" fmla="*/ 243 w 520"/>
                <a:gd name="T97" fmla="*/ 84 h 338"/>
                <a:gd name="T98" fmla="*/ 276 w 520"/>
                <a:gd name="T99" fmla="*/ 84 h 338"/>
                <a:gd name="T100" fmla="*/ 304 w 520"/>
                <a:gd name="T101" fmla="*/ 109 h 338"/>
                <a:gd name="T102" fmla="*/ 309 w 520"/>
                <a:gd name="T103" fmla="*/ 148 h 338"/>
                <a:gd name="T104" fmla="*/ 326 w 520"/>
                <a:gd name="T105" fmla="*/ 183 h 338"/>
                <a:gd name="T106" fmla="*/ 364 w 520"/>
                <a:gd name="T107" fmla="*/ 183 h 338"/>
                <a:gd name="T108" fmla="*/ 377 w 520"/>
                <a:gd name="T109" fmla="*/ 204 h 338"/>
                <a:gd name="T110" fmla="*/ 389 w 520"/>
                <a:gd name="T111" fmla="*/ 184 h 338"/>
                <a:gd name="T112" fmla="*/ 418 w 520"/>
                <a:gd name="T113" fmla="*/ 161 h 338"/>
                <a:gd name="T114" fmla="*/ 445 w 520"/>
                <a:gd name="T115" fmla="*/ 14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0" h="338">
                  <a:moveTo>
                    <a:pt x="478" y="230"/>
                  </a:moveTo>
                  <a:lnTo>
                    <a:pt x="478" y="232"/>
                  </a:lnTo>
                  <a:lnTo>
                    <a:pt x="476" y="231"/>
                  </a:lnTo>
                  <a:lnTo>
                    <a:pt x="475" y="230"/>
                  </a:lnTo>
                  <a:lnTo>
                    <a:pt x="475" y="230"/>
                  </a:lnTo>
                  <a:lnTo>
                    <a:pt x="477" y="229"/>
                  </a:lnTo>
                  <a:lnTo>
                    <a:pt x="478" y="229"/>
                  </a:lnTo>
                  <a:lnTo>
                    <a:pt x="478" y="229"/>
                  </a:lnTo>
                  <a:lnTo>
                    <a:pt x="478" y="230"/>
                  </a:lnTo>
                  <a:close/>
                  <a:moveTo>
                    <a:pt x="461" y="233"/>
                  </a:moveTo>
                  <a:lnTo>
                    <a:pt x="459" y="233"/>
                  </a:lnTo>
                  <a:lnTo>
                    <a:pt x="457" y="233"/>
                  </a:lnTo>
                  <a:lnTo>
                    <a:pt x="455" y="232"/>
                  </a:lnTo>
                  <a:lnTo>
                    <a:pt x="456" y="229"/>
                  </a:lnTo>
                  <a:lnTo>
                    <a:pt x="456" y="229"/>
                  </a:lnTo>
                  <a:lnTo>
                    <a:pt x="456" y="229"/>
                  </a:lnTo>
                  <a:lnTo>
                    <a:pt x="455" y="228"/>
                  </a:lnTo>
                  <a:lnTo>
                    <a:pt x="454" y="227"/>
                  </a:lnTo>
                  <a:lnTo>
                    <a:pt x="454" y="225"/>
                  </a:lnTo>
                  <a:lnTo>
                    <a:pt x="454" y="223"/>
                  </a:lnTo>
                  <a:lnTo>
                    <a:pt x="455" y="223"/>
                  </a:lnTo>
                  <a:lnTo>
                    <a:pt x="456" y="223"/>
                  </a:lnTo>
                  <a:lnTo>
                    <a:pt x="457" y="225"/>
                  </a:lnTo>
                  <a:lnTo>
                    <a:pt x="458" y="226"/>
                  </a:lnTo>
                  <a:lnTo>
                    <a:pt x="462" y="227"/>
                  </a:lnTo>
                  <a:lnTo>
                    <a:pt x="460" y="229"/>
                  </a:lnTo>
                  <a:lnTo>
                    <a:pt x="461" y="232"/>
                  </a:lnTo>
                  <a:lnTo>
                    <a:pt x="461" y="233"/>
                  </a:lnTo>
                  <a:close/>
                  <a:moveTo>
                    <a:pt x="444" y="191"/>
                  </a:moveTo>
                  <a:lnTo>
                    <a:pt x="444" y="190"/>
                  </a:lnTo>
                  <a:lnTo>
                    <a:pt x="443" y="189"/>
                  </a:lnTo>
                  <a:lnTo>
                    <a:pt x="441" y="188"/>
                  </a:lnTo>
                  <a:lnTo>
                    <a:pt x="441" y="188"/>
                  </a:lnTo>
                  <a:lnTo>
                    <a:pt x="441" y="189"/>
                  </a:lnTo>
                  <a:lnTo>
                    <a:pt x="443" y="191"/>
                  </a:lnTo>
                  <a:lnTo>
                    <a:pt x="444" y="191"/>
                  </a:lnTo>
                  <a:close/>
                  <a:moveTo>
                    <a:pt x="453" y="139"/>
                  </a:moveTo>
                  <a:lnTo>
                    <a:pt x="454" y="138"/>
                  </a:lnTo>
                  <a:lnTo>
                    <a:pt x="456" y="137"/>
                  </a:lnTo>
                  <a:lnTo>
                    <a:pt x="458" y="139"/>
                  </a:lnTo>
                  <a:lnTo>
                    <a:pt x="461" y="140"/>
                  </a:lnTo>
                  <a:lnTo>
                    <a:pt x="462" y="141"/>
                  </a:lnTo>
                  <a:lnTo>
                    <a:pt x="462" y="142"/>
                  </a:lnTo>
                  <a:lnTo>
                    <a:pt x="456" y="145"/>
                  </a:lnTo>
                  <a:lnTo>
                    <a:pt x="452" y="147"/>
                  </a:lnTo>
                  <a:lnTo>
                    <a:pt x="450" y="147"/>
                  </a:lnTo>
                  <a:lnTo>
                    <a:pt x="450" y="148"/>
                  </a:lnTo>
                  <a:lnTo>
                    <a:pt x="449" y="151"/>
                  </a:lnTo>
                  <a:lnTo>
                    <a:pt x="446" y="153"/>
                  </a:lnTo>
                  <a:lnTo>
                    <a:pt x="443" y="154"/>
                  </a:lnTo>
                  <a:lnTo>
                    <a:pt x="441" y="155"/>
                  </a:lnTo>
                  <a:lnTo>
                    <a:pt x="438" y="159"/>
                  </a:lnTo>
                  <a:lnTo>
                    <a:pt x="430" y="166"/>
                  </a:lnTo>
                  <a:lnTo>
                    <a:pt x="430" y="167"/>
                  </a:lnTo>
                  <a:lnTo>
                    <a:pt x="430" y="168"/>
                  </a:lnTo>
                  <a:lnTo>
                    <a:pt x="433" y="169"/>
                  </a:lnTo>
                  <a:lnTo>
                    <a:pt x="436" y="171"/>
                  </a:lnTo>
                  <a:lnTo>
                    <a:pt x="438" y="172"/>
                  </a:lnTo>
                  <a:lnTo>
                    <a:pt x="444" y="171"/>
                  </a:lnTo>
                  <a:lnTo>
                    <a:pt x="445" y="171"/>
                  </a:lnTo>
                  <a:lnTo>
                    <a:pt x="446" y="173"/>
                  </a:lnTo>
                  <a:lnTo>
                    <a:pt x="448" y="178"/>
                  </a:lnTo>
                  <a:lnTo>
                    <a:pt x="451" y="179"/>
                  </a:lnTo>
                  <a:lnTo>
                    <a:pt x="454" y="181"/>
                  </a:lnTo>
                  <a:lnTo>
                    <a:pt x="456" y="182"/>
                  </a:lnTo>
                  <a:lnTo>
                    <a:pt x="458" y="183"/>
                  </a:lnTo>
                  <a:lnTo>
                    <a:pt x="462" y="183"/>
                  </a:lnTo>
                  <a:lnTo>
                    <a:pt x="463" y="183"/>
                  </a:lnTo>
                  <a:lnTo>
                    <a:pt x="467" y="184"/>
                  </a:lnTo>
                  <a:lnTo>
                    <a:pt x="467" y="183"/>
                  </a:lnTo>
                  <a:lnTo>
                    <a:pt x="467" y="175"/>
                  </a:lnTo>
                  <a:lnTo>
                    <a:pt x="470" y="177"/>
                  </a:lnTo>
                  <a:lnTo>
                    <a:pt x="471" y="177"/>
                  </a:lnTo>
                  <a:lnTo>
                    <a:pt x="472" y="175"/>
                  </a:lnTo>
                  <a:lnTo>
                    <a:pt x="473" y="174"/>
                  </a:lnTo>
                  <a:lnTo>
                    <a:pt x="473" y="171"/>
                  </a:lnTo>
                  <a:lnTo>
                    <a:pt x="473" y="169"/>
                  </a:lnTo>
                  <a:lnTo>
                    <a:pt x="474" y="167"/>
                  </a:lnTo>
                  <a:lnTo>
                    <a:pt x="474" y="167"/>
                  </a:lnTo>
                  <a:lnTo>
                    <a:pt x="475" y="167"/>
                  </a:lnTo>
                  <a:lnTo>
                    <a:pt x="476" y="168"/>
                  </a:lnTo>
                  <a:lnTo>
                    <a:pt x="476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79" y="174"/>
                  </a:lnTo>
                  <a:lnTo>
                    <a:pt x="481" y="177"/>
                  </a:lnTo>
                  <a:lnTo>
                    <a:pt x="481" y="181"/>
                  </a:lnTo>
                  <a:lnTo>
                    <a:pt x="484" y="182"/>
                  </a:lnTo>
                  <a:lnTo>
                    <a:pt x="487" y="182"/>
                  </a:lnTo>
                  <a:lnTo>
                    <a:pt x="488" y="182"/>
                  </a:lnTo>
                  <a:lnTo>
                    <a:pt x="490" y="182"/>
                  </a:lnTo>
                  <a:lnTo>
                    <a:pt x="491" y="184"/>
                  </a:lnTo>
                  <a:lnTo>
                    <a:pt x="491" y="186"/>
                  </a:lnTo>
                  <a:lnTo>
                    <a:pt x="491" y="188"/>
                  </a:lnTo>
                  <a:lnTo>
                    <a:pt x="491" y="188"/>
                  </a:lnTo>
                  <a:lnTo>
                    <a:pt x="494" y="187"/>
                  </a:lnTo>
                  <a:lnTo>
                    <a:pt x="496" y="187"/>
                  </a:lnTo>
                  <a:lnTo>
                    <a:pt x="498" y="188"/>
                  </a:lnTo>
                  <a:lnTo>
                    <a:pt x="500" y="189"/>
                  </a:lnTo>
                  <a:lnTo>
                    <a:pt x="504" y="194"/>
                  </a:lnTo>
                  <a:lnTo>
                    <a:pt x="504" y="194"/>
                  </a:lnTo>
                  <a:lnTo>
                    <a:pt x="510" y="194"/>
                  </a:lnTo>
                  <a:lnTo>
                    <a:pt x="511" y="195"/>
                  </a:lnTo>
                  <a:lnTo>
                    <a:pt x="513" y="195"/>
                  </a:lnTo>
                  <a:lnTo>
                    <a:pt x="515" y="194"/>
                  </a:lnTo>
                  <a:lnTo>
                    <a:pt x="519" y="195"/>
                  </a:lnTo>
                  <a:lnTo>
                    <a:pt x="519" y="196"/>
                  </a:lnTo>
                  <a:lnTo>
                    <a:pt x="519" y="197"/>
                  </a:lnTo>
                  <a:lnTo>
                    <a:pt x="508" y="203"/>
                  </a:lnTo>
                  <a:lnTo>
                    <a:pt x="508" y="204"/>
                  </a:lnTo>
                  <a:lnTo>
                    <a:pt x="506" y="206"/>
                  </a:lnTo>
                  <a:lnTo>
                    <a:pt x="503" y="208"/>
                  </a:lnTo>
                  <a:lnTo>
                    <a:pt x="502" y="208"/>
                  </a:lnTo>
                  <a:lnTo>
                    <a:pt x="497" y="205"/>
                  </a:lnTo>
                  <a:lnTo>
                    <a:pt x="497" y="206"/>
                  </a:lnTo>
                  <a:lnTo>
                    <a:pt x="496" y="207"/>
                  </a:lnTo>
                  <a:lnTo>
                    <a:pt x="496" y="208"/>
                  </a:lnTo>
                  <a:lnTo>
                    <a:pt x="497" y="210"/>
                  </a:lnTo>
                  <a:lnTo>
                    <a:pt x="497" y="211"/>
                  </a:lnTo>
                  <a:lnTo>
                    <a:pt x="496" y="213"/>
                  </a:lnTo>
                  <a:lnTo>
                    <a:pt x="493" y="211"/>
                  </a:lnTo>
                  <a:lnTo>
                    <a:pt x="492" y="211"/>
                  </a:lnTo>
                  <a:lnTo>
                    <a:pt x="492" y="210"/>
                  </a:lnTo>
                  <a:lnTo>
                    <a:pt x="491" y="210"/>
                  </a:lnTo>
                  <a:lnTo>
                    <a:pt x="488" y="211"/>
                  </a:lnTo>
                  <a:lnTo>
                    <a:pt x="486" y="215"/>
                  </a:lnTo>
                  <a:lnTo>
                    <a:pt x="484" y="217"/>
                  </a:lnTo>
                  <a:lnTo>
                    <a:pt x="484" y="218"/>
                  </a:lnTo>
                  <a:lnTo>
                    <a:pt x="482" y="219"/>
                  </a:lnTo>
                  <a:lnTo>
                    <a:pt x="480" y="219"/>
                  </a:lnTo>
                  <a:lnTo>
                    <a:pt x="478" y="221"/>
                  </a:lnTo>
                  <a:lnTo>
                    <a:pt x="476" y="223"/>
                  </a:lnTo>
                  <a:lnTo>
                    <a:pt x="474" y="221"/>
                  </a:lnTo>
                  <a:lnTo>
                    <a:pt x="474" y="220"/>
                  </a:lnTo>
                  <a:lnTo>
                    <a:pt x="474" y="220"/>
                  </a:lnTo>
                  <a:lnTo>
                    <a:pt x="472" y="220"/>
                  </a:lnTo>
                  <a:lnTo>
                    <a:pt x="470" y="220"/>
                  </a:lnTo>
                  <a:lnTo>
                    <a:pt x="468" y="219"/>
                  </a:lnTo>
                  <a:lnTo>
                    <a:pt x="466" y="218"/>
                  </a:lnTo>
                  <a:lnTo>
                    <a:pt x="464" y="217"/>
                  </a:lnTo>
                  <a:lnTo>
                    <a:pt x="457" y="218"/>
                  </a:lnTo>
                  <a:lnTo>
                    <a:pt x="454" y="218"/>
                  </a:lnTo>
                  <a:lnTo>
                    <a:pt x="453" y="219"/>
                  </a:lnTo>
                  <a:lnTo>
                    <a:pt x="452" y="219"/>
                  </a:lnTo>
                  <a:lnTo>
                    <a:pt x="444" y="221"/>
                  </a:lnTo>
                  <a:lnTo>
                    <a:pt x="443" y="220"/>
                  </a:lnTo>
                  <a:lnTo>
                    <a:pt x="441" y="218"/>
                  </a:lnTo>
                  <a:lnTo>
                    <a:pt x="440" y="216"/>
                  </a:lnTo>
                  <a:lnTo>
                    <a:pt x="438" y="214"/>
                  </a:lnTo>
                  <a:lnTo>
                    <a:pt x="436" y="214"/>
                  </a:lnTo>
                  <a:lnTo>
                    <a:pt x="435" y="213"/>
                  </a:lnTo>
                  <a:lnTo>
                    <a:pt x="435" y="212"/>
                  </a:lnTo>
                  <a:lnTo>
                    <a:pt x="436" y="211"/>
                  </a:lnTo>
                  <a:lnTo>
                    <a:pt x="436" y="210"/>
                  </a:lnTo>
                  <a:lnTo>
                    <a:pt x="441" y="206"/>
                  </a:lnTo>
                  <a:lnTo>
                    <a:pt x="446" y="202"/>
                  </a:lnTo>
                  <a:lnTo>
                    <a:pt x="446" y="202"/>
                  </a:lnTo>
                  <a:lnTo>
                    <a:pt x="446" y="201"/>
                  </a:lnTo>
                  <a:lnTo>
                    <a:pt x="447" y="200"/>
                  </a:lnTo>
                  <a:lnTo>
                    <a:pt x="447" y="199"/>
                  </a:lnTo>
                  <a:lnTo>
                    <a:pt x="444" y="197"/>
                  </a:lnTo>
                  <a:lnTo>
                    <a:pt x="443" y="197"/>
                  </a:lnTo>
                  <a:lnTo>
                    <a:pt x="445" y="196"/>
                  </a:lnTo>
                  <a:lnTo>
                    <a:pt x="445" y="195"/>
                  </a:lnTo>
                  <a:lnTo>
                    <a:pt x="442" y="192"/>
                  </a:lnTo>
                  <a:lnTo>
                    <a:pt x="438" y="188"/>
                  </a:lnTo>
                  <a:lnTo>
                    <a:pt x="436" y="188"/>
                  </a:lnTo>
                  <a:lnTo>
                    <a:pt x="435" y="188"/>
                  </a:lnTo>
                  <a:lnTo>
                    <a:pt x="434" y="192"/>
                  </a:lnTo>
                  <a:lnTo>
                    <a:pt x="434" y="193"/>
                  </a:lnTo>
                  <a:lnTo>
                    <a:pt x="429" y="196"/>
                  </a:lnTo>
                  <a:lnTo>
                    <a:pt x="424" y="198"/>
                  </a:lnTo>
                  <a:lnTo>
                    <a:pt x="418" y="201"/>
                  </a:lnTo>
                  <a:lnTo>
                    <a:pt x="416" y="202"/>
                  </a:lnTo>
                  <a:lnTo>
                    <a:pt x="415" y="202"/>
                  </a:lnTo>
                  <a:lnTo>
                    <a:pt x="413" y="202"/>
                  </a:lnTo>
                  <a:lnTo>
                    <a:pt x="409" y="198"/>
                  </a:lnTo>
                  <a:lnTo>
                    <a:pt x="407" y="197"/>
                  </a:lnTo>
                  <a:lnTo>
                    <a:pt x="405" y="198"/>
                  </a:lnTo>
                  <a:lnTo>
                    <a:pt x="404" y="200"/>
                  </a:lnTo>
                  <a:lnTo>
                    <a:pt x="404" y="203"/>
                  </a:lnTo>
                  <a:lnTo>
                    <a:pt x="402" y="205"/>
                  </a:lnTo>
                  <a:lnTo>
                    <a:pt x="400" y="206"/>
                  </a:lnTo>
                  <a:lnTo>
                    <a:pt x="404" y="216"/>
                  </a:lnTo>
                  <a:lnTo>
                    <a:pt x="403" y="217"/>
                  </a:lnTo>
                  <a:lnTo>
                    <a:pt x="401" y="217"/>
                  </a:lnTo>
                  <a:lnTo>
                    <a:pt x="402" y="221"/>
                  </a:lnTo>
                  <a:lnTo>
                    <a:pt x="401" y="221"/>
                  </a:lnTo>
                  <a:lnTo>
                    <a:pt x="397" y="220"/>
                  </a:lnTo>
                  <a:lnTo>
                    <a:pt x="393" y="219"/>
                  </a:lnTo>
                  <a:lnTo>
                    <a:pt x="384" y="221"/>
                  </a:lnTo>
                  <a:lnTo>
                    <a:pt x="383" y="222"/>
                  </a:lnTo>
                  <a:lnTo>
                    <a:pt x="383" y="223"/>
                  </a:lnTo>
                  <a:lnTo>
                    <a:pt x="383" y="223"/>
                  </a:lnTo>
                  <a:lnTo>
                    <a:pt x="388" y="223"/>
                  </a:lnTo>
                  <a:lnTo>
                    <a:pt x="392" y="223"/>
                  </a:lnTo>
                  <a:lnTo>
                    <a:pt x="393" y="224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1" y="225"/>
                  </a:lnTo>
                  <a:lnTo>
                    <a:pt x="388" y="226"/>
                  </a:lnTo>
                  <a:lnTo>
                    <a:pt x="388" y="227"/>
                  </a:lnTo>
                  <a:lnTo>
                    <a:pt x="388" y="228"/>
                  </a:lnTo>
                  <a:lnTo>
                    <a:pt x="389" y="230"/>
                  </a:lnTo>
                  <a:lnTo>
                    <a:pt x="390" y="231"/>
                  </a:lnTo>
                  <a:lnTo>
                    <a:pt x="390" y="232"/>
                  </a:lnTo>
                  <a:lnTo>
                    <a:pt x="389" y="233"/>
                  </a:lnTo>
                  <a:lnTo>
                    <a:pt x="389" y="233"/>
                  </a:lnTo>
                  <a:lnTo>
                    <a:pt x="388" y="231"/>
                  </a:lnTo>
                  <a:lnTo>
                    <a:pt x="388" y="232"/>
                  </a:lnTo>
                  <a:lnTo>
                    <a:pt x="387" y="233"/>
                  </a:lnTo>
                  <a:lnTo>
                    <a:pt x="387" y="234"/>
                  </a:lnTo>
                  <a:lnTo>
                    <a:pt x="386" y="235"/>
                  </a:lnTo>
                  <a:lnTo>
                    <a:pt x="384" y="235"/>
                  </a:lnTo>
                  <a:lnTo>
                    <a:pt x="383" y="235"/>
                  </a:lnTo>
                  <a:lnTo>
                    <a:pt x="382" y="238"/>
                  </a:lnTo>
                  <a:lnTo>
                    <a:pt x="382" y="242"/>
                  </a:lnTo>
                  <a:lnTo>
                    <a:pt x="379" y="246"/>
                  </a:lnTo>
                  <a:lnTo>
                    <a:pt x="378" y="246"/>
                  </a:lnTo>
                  <a:lnTo>
                    <a:pt x="376" y="247"/>
                  </a:lnTo>
                  <a:lnTo>
                    <a:pt x="373" y="246"/>
                  </a:lnTo>
                  <a:lnTo>
                    <a:pt x="371" y="246"/>
                  </a:lnTo>
                  <a:lnTo>
                    <a:pt x="366" y="246"/>
                  </a:lnTo>
                  <a:lnTo>
                    <a:pt x="361" y="244"/>
                  </a:lnTo>
                  <a:lnTo>
                    <a:pt x="355" y="243"/>
                  </a:lnTo>
                  <a:lnTo>
                    <a:pt x="350" y="246"/>
                  </a:lnTo>
                  <a:lnTo>
                    <a:pt x="348" y="247"/>
                  </a:lnTo>
                  <a:lnTo>
                    <a:pt x="348" y="249"/>
                  </a:lnTo>
                  <a:lnTo>
                    <a:pt x="347" y="249"/>
                  </a:lnTo>
                  <a:lnTo>
                    <a:pt x="344" y="258"/>
                  </a:lnTo>
                  <a:lnTo>
                    <a:pt x="345" y="259"/>
                  </a:lnTo>
                  <a:lnTo>
                    <a:pt x="346" y="260"/>
                  </a:lnTo>
                  <a:lnTo>
                    <a:pt x="352" y="262"/>
                  </a:lnTo>
                  <a:lnTo>
                    <a:pt x="353" y="262"/>
                  </a:lnTo>
                  <a:lnTo>
                    <a:pt x="354" y="263"/>
                  </a:lnTo>
                  <a:lnTo>
                    <a:pt x="354" y="267"/>
                  </a:lnTo>
                  <a:lnTo>
                    <a:pt x="355" y="268"/>
                  </a:lnTo>
                  <a:lnTo>
                    <a:pt x="357" y="268"/>
                  </a:lnTo>
                  <a:lnTo>
                    <a:pt x="360" y="268"/>
                  </a:lnTo>
                  <a:lnTo>
                    <a:pt x="363" y="268"/>
                  </a:lnTo>
                  <a:lnTo>
                    <a:pt x="365" y="268"/>
                  </a:lnTo>
                  <a:lnTo>
                    <a:pt x="367" y="269"/>
                  </a:lnTo>
                  <a:lnTo>
                    <a:pt x="368" y="270"/>
                  </a:lnTo>
                  <a:lnTo>
                    <a:pt x="369" y="271"/>
                  </a:lnTo>
                  <a:lnTo>
                    <a:pt x="366" y="280"/>
                  </a:lnTo>
                  <a:lnTo>
                    <a:pt x="366" y="283"/>
                  </a:lnTo>
                  <a:lnTo>
                    <a:pt x="367" y="288"/>
                  </a:lnTo>
                  <a:lnTo>
                    <a:pt x="368" y="291"/>
                  </a:lnTo>
                  <a:lnTo>
                    <a:pt x="372" y="294"/>
                  </a:lnTo>
                  <a:lnTo>
                    <a:pt x="374" y="296"/>
                  </a:lnTo>
                  <a:lnTo>
                    <a:pt x="375" y="298"/>
                  </a:lnTo>
                  <a:lnTo>
                    <a:pt x="375" y="299"/>
                  </a:lnTo>
                  <a:lnTo>
                    <a:pt x="374" y="301"/>
                  </a:lnTo>
                  <a:lnTo>
                    <a:pt x="373" y="304"/>
                  </a:lnTo>
                  <a:lnTo>
                    <a:pt x="371" y="307"/>
                  </a:lnTo>
                  <a:lnTo>
                    <a:pt x="369" y="309"/>
                  </a:lnTo>
                  <a:lnTo>
                    <a:pt x="367" y="312"/>
                  </a:lnTo>
                  <a:lnTo>
                    <a:pt x="364" y="316"/>
                  </a:lnTo>
                  <a:lnTo>
                    <a:pt x="360" y="322"/>
                  </a:lnTo>
                  <a:lnTo>
                    <a:pt x="358" y="325"/>
                  </a:lnTo>
                  <a:lnTo>
                    <a:pt x="358" y="334"/>
                  </a:lnTo>
                  <a:lnTo>
                    <a:pt x="356" y="337"/>
                  </a:lnTo>
                  <a:lnTo>
                    <a:pt x="356" y="336"/>
                  </a:lnTo>
                  <a:lnTo>
                    <a:pt x="355" y="335"/>
                  </a:lnTo>
                  <a:lnTo>
                    <a:pt x="352" y="335"/>
                  </a:lnTo>
                  <a:lnTo>
                    <a:pt x="350" y="335"/>
                  </a:lnTo>
                  <a:lnTo>
                    <a:pt x="349" y="334"/>
                  </a:lnTo>
                  <a:lnTo>
                    <a:pt x="347" y="334"/>
                  </a:lnTo>
                  <a:lnTo>
                    <a:pt x="344" y="335"/>
                  </a:lnTo>
                  <a:lnTo>
                    <a:pt x="340" y="335"/>
                  </a:lnTo>
                  <a:lnTo>
                    <a:pt x="336" y="331"/>
                  </a:lnTo>
                  <a:lnTo>
                    <a:pt x="328" y="329"/>
                  </a:lnTo>
                  <a:lnTo>
                    <a:pt x="319" y="331"/>
                  </a:lnTo>
                  <a:lnTo>
                    <a:pt x="319" y="326"/>
                  </a:lnTo>
                  <a:lnTo>
                    <a:pt x="319" y="321"/>
                  </a:lnTo>
                  <a:lnTo>
                    <a:pt x="319" y="314"/>
                  </a:lnTo>
                  <a:lnTo>
                    <a:pt x="323" y="308"/>
                  </a:lnTo>
                  <a:lnTo>
                    <a:pt x="322" y="307"/>
                  </a:lnTo>
                  <a:lnTo>
                    <a:pt x="321" y="306"/>
                  </a:lnTo>
                  <a:lnTo>
                    <a:pt x="321" y="305"/>
                  </a:lnTo>
                  <a:lnTo>
                    <a:pt x="315" y="304"/>
                  </a:lnTo>
                  <a:lnTo>
                    <a:pt x="314" y="303"/>
                  </a:lnTo>
                  <a:lnTo>
                    <a:pt x="312" y="301"/>
                  </a:lnTo>
                  <a:lnTo>
                    <a:pt x="309" y="299"/>
                  </a:lnTo>
                  <a:lnTo>
                    <a:pt x="306" y="298"/>
                  </a:lnTo>
                  <a:lnTo>
                    <a:pt x="303" y="296"/>
                  </a:lnTo>
                  <a:lnTo>
                    <a:pt x="299" y="295"/>
                  </a:lnTo>
                  <a:lnTo>
                    <a:pt x="297" y="296"/>
                  </a:lnTo>
                  <a:lnTo>
                    <a:pt x="295" y="297"/>
                  </a:lnTo>
                  <a:lnTo>
                    <a:pt x="293" y="297"/>
                  </a:lnTo>
                  <a:lnTo>
                    <a:pt x="292" y="296"/>
                  </a:lnTo>
                  <a:lnTo>
                    <a:pt x="285" y="292"/>
                  </a:lnTo>
                  <a:lnTo>
                    <a:pt x="276" y="285"/>
                  </a:lnTo>
                  <a:lnTo>
                    <a:pt x="268" y="280"/>
                  </a:lnTo>
                  <a:lnTo>
                    <a:pt x="263" y="277"/>
                  </a:lnTo>
                  <a:lnTo>
                    <a:pt x="262" y="277"/>
                  </a:lnTo>
                  <a:lnTo>
                    <a:pt x="259" y="274"/>
                  </a:lnTo>
                  <a:lnTo>
                    <a:pt x="252" y="268"/>
                  </a:lnTo>
                  <a:lnTo>
                    <a:pt x="248" y="269"/>
                  </a:lnTo>
                  <a:lnTo>
                    <a:pt x="241" y="265"/>
                  </a:lnTo>
                  <a:lnTo>
                    <a:pt x="236" y="261"/>
                  </a:lnTo>
                  <a:lnTo>
                    <a:pt x="235" y="260"/>
                  </a:lnTo>
                  <a:lnTo>
                    <a:pt x="228" y="252"/>
                  </a:lnTo>
                  <a:lnTo>
                    <a:pt x="222" y="248"/>
                  </a:lnTo>
                  <a:lnTo>
                    <a:pt x="215" y="242"/>
                  </a:lnTo>
                  <a:lnTo>
                    <a:pt x="210" y="240"/>
                  </a:lnTo>
                  <a:lnTo>
                    <a:pt x="202" y="234"/>
                  </a:lnTo>
                  <a:lnTo>
                    <a:pt x="199" y="230"/>
                  </a:lnTo>
                  <a:lnTo>
                    <a:pt x="198" y="229"/>
                  </a:lnTo>
                  <a:lnTo>
                    <a:pt x="196" y="227"/>
                  </a:lnTo>
                  <a:lnTo>
                    <a:pt x="194" y="215"/>
                  </a:lnTo>
                  <a:lnTo>
                    <a:pt x="192" y="210"/>
                  </a:lnTo>
                  <a:lnTo>
                    <a:pt x="188" y="207"/>
                  </a:lnTo>
                  <a:lnTo>
                    <a:pt x="186" y="201"/>
                  </a:lnTo>
                  <a:lnTo>
                    <a:pt x="183" y="193"/>
                  </a:lnTo>
                  <a:lnTo>
                    <a:pt x="182" y="188"/>
                  </a:lnTo>
                  <a:lnTo>
                    <a:pt x="180" y="185"/>
                  </a:lnTo>
                  <a:lnTo>
                    <a:pt x="177" y="182"/>
                  </a:lnTo>
                  <a:lnTo>
                    <a:pt x="172" y="179"/>
                  </a:lnTo>
                  <a:lnTo>
                    <a:pt x="167" y="178"/>
                  </a:lnTo>
                  <a:lnTo>
                    <a:pt x="166" y="178"/>
                  </a:lnTo>
                  <a:lnTo>
                    <a:pt x="165" y="178"/>
                  </a:lnTo>
                  <a:lnTo>
                    <a:pt x="164" y="178"/>
                  </a:lnTo>
                  <a:lnTo>
                    <a:pt x="163" y="181"/>
                  </a:lnTo>
                  <a:lnTo>
                    <a:pt x="159" y="182"/>
                  </a:lnTo>
                  <a:lnTo>
                    <a:pt x="158" y="181"/>
                  </a:lnTo>
                  <a:lnTo>
                    <a:pt x="156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5" y="179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28" y="175"/>
                  </a:lnTo>
                  <a:lnTo>
                    <a:pt x="125" y="173"/>
                  </a:lnTo>
                  <a:lnTo>
                    <a:pt x="124" y="172"/>
                  </a:lnTo>
                  <a:lnTo>
                    <a:pt x="124" y="170"/>
                  </a:lnTo>
                  <a:lnTo>
                    <a:pt x="125" y="167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1"/>
                  </a:lnTo>
                  <a:lnTo>
                    <a:pt x="125" y="158"/>
                  </a:lnTo>
                  <a:lnTo>
                    <a:pt x="125" y="157"/>
                  </a:lnTo>
                  <a:lnTo>
                    <a:pt x="128" y="158"/>
                  </a:lnTo>
                  <a:lnTo>
                    <a:pt x="128" y="156"/>
                  </a:lnTo>
                  <a:lnTo>
                    <a:pt x="128" y="155"/>
                  </a:lnTo>
                  <a:lnTo>
                    <a:pt x="127" y="155"/>
                  </a:lnTo>
                  <a:lnTo>
                    <a:pt x="125" y="152"/>
                  </a:lnTo>
                  <a:lnTo>
                    <a:pt x="121" y="150"/>
                  </a:lnTo>
                  <a:lnTo>
                    <a:pt x="120" y="150"/>
                  </a:lnTo>
                  <a:lnTo>
                    <a:pt x="121" y="148"/>
                  </a:lnTo>
                  <a:lnTo>
                    <a:pt x="122" y="148"/>
                  </a:lnTo>
                  <a:lnTo>
                    <a:pt x="122" y="146"/>
                  </a:lnTo>
                  <a:lnTo>
                    <a:pt x="122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2" y="140"/>
                  </a:lnTo>
                  <a:lnTo>
                    <a:pt x="120" y="139"/>
                  </a:lnTo>
                  <a:lnTo>
                    <a:pt x="118" y="137"/>
                  </a:lnTo>
                  <a:lnTo>
                    <a:pt x="115" y="136"/>
                  </a:lnTo>
                  <a:lnTo>
                    <a:pt x="106" y="136"/>
                  </a:lnTo>
                  <a:lnTo>
                    <a:pt x="103" y="136"/>
                  </a:lnTo>
                  <a:lnTo>
                    <a:pt x="100" y="134"/>
                  </a:lnTo>
                  <a:lnTo>
                    <a:pt x="98" y="129"/>
                  </a:lnTo>
                  <a:lnTo>
                    <a:pt x="97" y="127"/>
                  </a:lnTo>
                  <a:lnTo>
                    <a:pt x="96" y="127"/>
                  </a:lnTo>
                  <a:lnTo>
                    <a:pt x="93" y="127"/>
                  </a:lnTo>
                  <a:lnTo>
                    <a:pt x="90" y="126"/>
                  </a:lnTo>
                  <a:lnTo>
                    <a:pt x="89" y="126"/>
                  </a:lnTo>
                  <a:lnTo>
                    <a:pt x="84" y="121"/>
                  </a:lnTo>
                  <a:lnTo>
                    <a:pt x="79" y="116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3" y="121"/>
                  </a:lnTo>
                  <a:lnTo>
                    <a:pt x="70" y="120"/>
                  </a:lnTo>
                  <a:lnTo>
                    <a:pt x="68" y="121"/>
                  </a:lnTo>
                  <a:lnTo>
                    <a:pt x="67" y="123"/>
                  </a:lnTo>
                  <a:lnTo>
                    <a:pt x="67" y="124"/>
                  </a:lnTo>
                  <a:lnTo>
                    <a:pt x="68" y="125"/>
                  </a:lnTo>
                  <a:lnTo>
                    <a:pt x="70" y="127"/>
                  </a:lnTo>
                  <a:lnTo>
                    <a:pt x="74" y="132"/>
                  </a:lnTo>
                  <a:lnTo>
                    <a:pt x="76" y="135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76" y="137"/>
                  </a:lnTo>
                  <a:lnTo>
                    <a:pt x="75" y="137"/>
                  </a:lnTo>
                  <a:lnTo>
                    <a:pt x="74" y="137"/>
                  </a:lnTo>
                  <a:lnTo>
                    <a:pt x="73" y="136"/>
                  </a:lnTo>
                  <a:lnTo>
                    <a:pt x="73" y="134"/>
                  </a:lnTo>
                  <a:lnTo>
                    <a:pt x="72" y="132"/>
                  </a:lnTo>
                  <a:lnTo>
                    <a:pt x="70" y="131"/>
                  </a:lnTo>
                  <a:lnTo>
                    <a:pt x="69" y="130"/>
                  </a:lnTo>
                  <a:lnTo>
                    <a:pt x="67" y="129"/>
                  </a:lnTo>
                  <a:lnTo>
                    <a:pt x="64" y="129"/>
                  </a:lnTo>
                  <a:lnTo>
                    <a:pt x="63" y="129"/>
                  </a:lnTo>
                  <a:lnTo>
                    <a:pt x="61" y="130"/>
                  </a:lnTo>
                  <a:lnTo>
                    <a:pt x="61" y="131"/>
                  </a:lnTo>
                  <a:lnTo>
                    <a:pt x="59" y="135"/>
                  </a:lnTo>
                  <a:lnTo>
                    <a:pt x="57" y="139"/>
                  </a:lnTo>
                  <a:lnTo>
                    <a:pt x="56" y="141"/>
                  </a:lnTo>
                  <a:lnTo>
                    <a:pt x="52" y="142"/>
                  </a:lnTo>
                  <a:lnTo>
                    <a:pt x="43" y="142"/>
                  </a:lnTo>
                  <a:lnTo>
                    <a:pt x="40" y="143"/>
                  </a:lnTo>
                  <a:lnTo>
                    <a:pt x="38" y="145"/>
                  </a:lnTo>
                  <a:lnTo>
                    <a:pt x="35" y="150"/>
                  </a:lnTo>
                  <a:lnTo>
                    <a:pt x="32" y="152"/>
                  </a:lnTo>
                  <a:lnTo>
                    <a:pt x="31" y="155"/>
                  </a:lnTo>
                  <a:lnTo>
                    <a:pt x="31" y="162"/>
                  </a:lnTo>
                  <a:lnTo>
                    <a:pt x="32" y="171"/>
                  </a:lnTo>
                  <a:lnTo>
                    <a:pt x="34" y="173"/>
                  </a:lnTo>
                  <a:lnTo>
                    <a:pt x="35" y="174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3" y="177"/>
                  </a:lnTo>
                  <a:lnTo>
                    <a:pt x="32" y="178"/>
                  </a:lnTo>
                  <a:lnTo>
                    <a:pt x="31" y="178"/>
                  </a:lnTo>
                  <a:lnTo>
                    <a:pt x="27" y="178"/>
                  </a:lnTo>
                  <a:lnTo>
                    <a:pt x="25" y="177"/>
                  </a:lnTo>
                  <a:lnTo>
                    <a:pt x="16" y="177"/>
                  </a:lnTo>
                  <a:lnTo>
                    <a:pt x="9" y="177"/>
                  </a:lnTo>
                  <a:lnTo>
                    <a:pt x="0" y="176"/>
                  </a:lnTo>
                  <a:lnTo>
                    <a:pt x="0" y="167"/>
                  </a:lnTo>
                  <a:lnTo>
                    <a:pt x="0" y="158"/>
                  </a:lnTo>
                  <a:lnTo>
                    <a:pt x="0" y="148"/>
                  </a:lnTo>
                  <a:lnTo>
                    <a:pt x="0" y="139"/>
                  </a:lnTo>
                  <a:lnTo>
                    <a:pt x="0" y="129"/>
                  </a:lnTo>
                  <a:lnTo>
                    <a:pt x="0" y="120"/>
                  </a:lnTo>
                  <a:lnTo>
                    <a:pt x="0" y="110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4" y="23"/>
                  </a:lnTo>
                  <a:lnTo>
                    <a:pt x="9" y="21"/>
                  </a:lnTo>
                  <a:lnTo>
                    <a:pt x="14" y="20"/>
                  </a:lnTo>
                  <a:lnTo>
                    <a:pt x="20" y="18"/>
                  </a:lnTo>
                  <a:lnTo>
                    <a:pt x="26" y="16"/>
                  </a:lnTo>
                  <a:lnTo>
                    <a:pt x="31" y="15"/>
                  </a:lnTo>
                  <a:lnTo>
                    <a:pt x="37" y="12"/>
                  </a:lnTo>
                  <a:lnTo>
                    <a:pt x="41" y="11"/>
                  </a:lnTo>
                  <a:lnTo>
                    <a:pt x="46" y="10"/>
                  </a:lnTo>
                  <a:lnTo>
                    <a:pt x="52" y="8"/>
                  </a:lnTo>
                  <a:lnTo>
                    <a:pt x="61" y="5"/>
                  </a:lnTo>
                  <a:lnTo>
                    <a:pt x="65" y="4"/>
                  </a:lnTo>
                  <a:lnTo>
                    <a:pt x="71" y="2"/>
                  </a:lnTo>
                  <a:lnTo>
                    <a:pt x="75" y="1"/>
                  </a:lnTo>
                  <a:lnTo>
                    <a:pt x="79" y="0"/>
                  </a:lnTo>
                  <a:lnTo>
                    <a:pt x="82" y="2"/>
                  </a:lnTo>
                  <a:lnTo>
                    <a:pt x="86" y="5"/>
                  </a:lnTo>
                  <a:lnTo>
                    <a:pt x="90" y="8"/>
                  </a:lnTo>
                  <a:lnTo>
                    <a:pt x="95" y="11"/>
                  </a:lnTo>
                  <a:lnTo>
                    <a:pt x="99" y="13"/>
                  </a:lnTo>
                  <a:lnTo>
                    <a:pt x="103" y="16"/>
                  </a:lnTo>
                  <a:lnTo>
                    <a:pt x="107" y="19"/>
                  </a:lnTo>
                  <a:lnTo>
                    <a:pt x="111" y="22"/>
                  </a:lnTo>
                  <a:lnTo>
                    <a:pt x="115" y="25"/>
                  </a:lnTo>
                  <a:lnTo>
                    <a:pt x="120" y="27"/>
                  </a:lnTo>
                  <a:lnTo>
                    <a:pt x="124" y="30"/>
                  </a:lnTo>
                  <a:lnTo>
                    <a:pt x="128" y="33"/>
                  </a:lnTo>
                  <a:lnTo>
                    <a:pt x="132" y="36"/>
                  </a:lnTo>
                  <a:lnTo>
                    <a:pt x="136" y="39"/>
                  </a:lnTo>
                  <a:lnTo>
                    <a:pt x="141" y="41"/>
                  </a:lnTo>
                  <a:lnTo>
                    <a:pt x="145" y="45"/>
                  </a:lnTo>
                  <a:lnTo>
                    <a:pt x="149" y="47"/>
                  </a:lnTo>
                  <a:lnTo>
                    <a:pt x="153" y="50"/>
                  </a:lnTo>
                  <a:lnTo>
                    <a:pt x="154" y="52"/>
                  </a:lnTo>
                  <a:lnTo>
                    <a:pt x="155" y="56"/>
                  </a:lnTo>
                  <a:lnTo>
                    <a:pt x="157" y="59"/>
                  </a:lnTo>
                  <a:lnTo>
                    <a:pt x="161" y="63"/>
                  </a:lnTo>
                  <a:lnTo>
                    <a:pt x="164" y="67"/>
                  </a:lnTo>
                  <a:lnTo>
                    <a:pt x="168" y="71"/>
                  </a:lnTo>
                  <a:lnTo>
                    <a:pt x="171" y="74"/>
                  </a:lnTo>
                  <a:lnTo>
                    <a:pt x="174" y="78"/>
                  </a:lnTo>
                  <a:lnTo>
                    <a:pt x="179" y="84"/>
                  </a:lnTo>
                  <a:lnTo>
                    <a:pt x="182" y="87"/>
                  </a:lnTo>
                  <a:lnTo>
                    <a:pt x="185" y="87"/>
                  </a:lnTo>
                  <a:lnTo>
                    <a:pt x="190" y="87"/>
                  </a:lnTo>
                  <a:lnTo>
                    <a:pt x="197" y="85"/>
                  </a:lnTo>
                  <a:lnTo>
                    <a:pt x="202" y="85"/>
                  </a:lnTo>
                  <a:lnTo>
                    <a:pt x="208" y="84"/>
                  </a:lnTo>
                  <a:lnTo>
                    <a:pt x="215" y="82"/>
                  </a:lnTo>
                  <a:lnTo>
                    <a:pt x="219" y="82"/>
                  </a:lnTo>
                  <a:lnTo>
                    <a:pt x="226" y="82"/>
                  </a:lnTo>
                  <a:lnTo>
                    <a:pt x="234" y="83"/>
                  </a:lnTo>
                  <a:lnTo>
                    <a:pt x="238" y="84"/>
                  </a:lnTo>
                  <a:lnTo>
                    <a:pt x="243" y="84"/>
                  </a:lnTo>
                  <a:lnTo>
                    <a:pt x="250" y="84"/>
                  </a:lnTo>
                  <a:lnTo>
                    <a:pt x="252" y="85"/>
                  </a:lnTo>
                  <a:lnTo>
                    <a:pt x="257" y="85"/>
                  </a:lnTo>
                  <a:lnTo>
                    <a:pt x="258" y="84"/>
                  </a:lnTo>
                  <a:lnTo>
                    <a:pt x="261" y="82"/>
                  </a:lnTo>
                  <a:lnTo>
                    <a:pt x="265" y="80"/>
                  </a:lnTo>
                  <a:lnTo>
                    <a:pt x="268" y="79"/>
                  </a:lnTo>
                  <a:lnTo>
                    <a:pt x="270" y="78"/>
                  </a:lnTo>
                  <a:lnTo>
                    <a:pt x="273" y="80"/>
                  </a:lnTo>
                  <a:lnTo>
                    <a:pt x="276" y="84"/>
                  </a:lnTo>
                  <a:lnTo>
                    <a:pt x="278" y="87"/>
                  </a:lnTo>
                  <a:lnTo>
                    <a:pt x="281" y="90"/>
                  </a:lnTo>
                  <a:lnTo>
                    <a:pt x="284" y="92"/>
                  </a:lnTo>
                  <a:lnTo>
                    <a:pt x="289" y="95"/>
                  </a:lnTo>
                  <a:lnTo>
                    <a:pt x="290" y="99"/>
                  </a:lnTo>
                  <a:lnTo>
                    <a:pt x="293" y="105"/>
                  </a:lnTo>
                  <a:lnTo>
                    <a:pt x="295" y="109"/>
                  </a:lnTo>
                  <a:lnTo>
                    <a:pt x="298" y="113"/>
                  </a:lnTo>
                  <a:lnTo>
                    <a:pt x="301" y="111"/>
                  </a:lnTo>
                  <a:lnTo>
                    <a:pt x="304" y="109"/>
                  </a:lnTo>
                  <a:lnTo>
                    <a:pt x="306" y="108"/>
                  </a:lnTo>
                  <a:lnTo>
                    <a:pt x="306" y="113"/>
                  </a:lnTo>
                  <a:lnTo>
                    <a:pt x="306" y="117"/>
                  </a:lnTo>
                  <a:lnTo>
                    <a:pt x="306" y="124"/>
                  </a:lnTo>
                  <a:lnTo>
                    <a:pt x="305" y="129"/>
                  </a:lnTo>
                  <a:lnTo>
                    <a:pt x="304" y="136"/>
                  </a:lnTo>
                  <a:lnTo>
                    <a:pt x="304" y="140"/>
                  </a:lnTo>
                  <a:lnTo>
                    <a:pt x="304" y="145"/>
                  </a:lnTo>
                  <a:lnTo>
                    <a:pt x="304" y="148"/>
                  </a:lnTo>
                  <a:lnTo>
                    <a:pt x="309" y="148"/>
                  </a:lnTo>
                  <a:lnTo>
                    <a:pt x="314" y="148"/>
                  </a:lnTo>
                  <a:lnTo>
                    <a:pt x="319" y="149"/>
                  </a:lnTo>
                  <a:lnTo>
                    <a:pt x="319" y="153"/>
                  </a:lnTo>
                  <a:lnTo>
                    <a:pt x="320" y="159"/>
                  </a:lnTo>
                  <a:lnTo>
                    <a:pt x="321" y="164"/>
                  </a:lnTo>
                  <a:lnTo>
                    <a:pt x="321" y="169"/>
                  </a:lnTo>
                  <a:lnTo>
                    <a:pt x="323" y="175"/>
                  </a:lnTo>
                  <a:lnTo>
                    <a:pt x="323" y="178"/>
                  </a:lnTo>
                  <a:lnTo>
                    <a:pt x="325" y="182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35" y="183"/>
                  </a:lnTo>
                  <a:lnTo>
                    <a:pt x="341" y="182"/>
                  </a:lnTo>
                  <a:lnTo>
                    <a:pt x="345" y="182"/>
                  </a:lnTo>
                  <a:lnTo>
                    <a:pt x="350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60" y="182"/>
                  </a:lnTo>
                  <a:lnTo>
                    <a:pt x="362" y="181"/>
                  </a:lnTo>
                  <a:lnTo>
                    <a:pt x="364" y="183"/>
                  </a:lnTo>
                  <a:lnTo>
                    <a:pt x="364" y="185"/>
                  </a:lnTo>
                  <a:lnTo>
                    <a:pt x="366" y="186"/>
                  </a:lnTo>
                  <a:lnTo>
                    <a:pt x="367" y="188"/>
                  </a:lnTo>
                  <a:lnTo>
                    <a:pt x="367" y="190"/>
                  </a:lnTo>
                  <a:lnTo>
                    <a:pt x="366" y="194"/>
                  </a:lnTo>
                  <a:lnTo>
                    <a:pt x="366" y="196"/>
                  </a:lnTo>
                  <a:lnTo>
                    <a:pt x="367" y="199"/>
                  </a:lnTo>
                  <a:lnTo>
                    <a:pt x="369" y="200"/>
                  </a:lnTo>
                  <a:lnTo>
                    <a:pt x="373" y="202"/>
                  </a:lnTo>
                  <a:lnTo>
                    <a:pt x="377" y="204"/>
                  </a:lnTo>
                  <a:lnTo>
                    <a:pt x="379" y="204"/>
                  </a:lnTo>
                  <a:lnTo>
                    <a:pt x="381" y="203"/>
                  </a:lnTo>
                  <a:lnTo>
                    <a:pt x="382" y="202"/>
                  </a:lnTo>
                  <a:lnTo>
                    <a:pt x="382" y="200"/>
                  </a:lnTo>
                  <a:lnTo>
                    <a:pt x="381" y="198"/>
                  </a:lnTo>
                  <a:lnTo>
                    <a:pt x="381" y="195"/>
                  </a:lnTo>
                  <a:lnTo>
                    <a:pt x="382" y="194"/>
                  </a:lnTo>
                  <a:lnTo>
                    <a:pt x="384" y="190"/>
                  </a:lnTo>
                  <a:lnTo>
                    <a:pt x="386" y="187"/>
                  </a:lnTo>
                  <a:lnTo>
                    <a:pt x="389" y="184"/>
                  </a:lnTo>
                  <a:lnTo>
                    <a:pt x="394" y="180"/>
                  </a:lnTo>
                  <a:lnTo>
                    <a:pt x="395" y="178"/>
                  </a:lnTo>
                  <a:lnTo>
                    <a:pt x="396" y="174"/>
                  </a:lnTo>
                  <a:lnTo>
                    <a:pt x="399" y="172"/>
                  </a:lnTo>
                  <a:lnTo>
                    <a:pt x="402" y="171"/>
                  </a:lnTo>
                  <a:lnTo>
                    <a:pt x="405" y="169"/>
                  </a:lnTo>
                  <a:lnTo>
                    <a:pt x="406" y="167"/>
                  </a:lnTo>
                  <a:lnTo>
                    <a:pt x="411" y="164"/>
                  </a:lnTo>
                  <a:lnTo>
                    <a:pt x="414" y="162"/>
                  </a:lnTo>
                  <a:lnTo>
                    <a:pt x="418" y="161"/>
                  </a:lnTo>
                  <a:lnTo>
                    <a:pt x="423" y="158"/>
                  </a:lnTo>
                  <a:lnTo>
                    <a:pt x="427" y="156"/>
                  </a:lnTo>
                  <a:lnTo>
                    <a:pt x="431" y="151"/>
                  </a:lnTo>
                  <a:lnTo>
                    <a:pt x="434" y="147"/>
                  </a:lnTo>
                  <a:lnTo>
                    <a:pt x="437" y="145"/>
                  </a:lnTo>
                  <a:lnTo>
                    <a:pt x="439" y="145"/>
                  </a:lnTo>
                  <a:lnTo>
                    <a:pt x="441" y="147"/>
                  </a:lnTo>
                  <a:lnTo>
                    <a:pt x="442" y="147"/>
                  </a:lnTo>
                  <a:lnTo>
                    <a:pt x="443" y="147"/>
                  </a:lnTo>
                  <a:lnTo>
                    <a:pt x="445" y="144"/>
                  </a:lnTo>
                  <a:lnTo>
                    <a:pt x="446" y="142"/>
                  </a:lnTo>
                  <a:lnTo>
                    <a:pt x="447" y="140"/>
                  </a:lnTo>
                  <a:lnTo>
                    <a:pt x="450" y="140"/>
                  </a:lnTo>
                  <a:lnTo>
                    <a:pt x="453" y="139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5" name="Freeform 738">
              <a:extLst>
                <a:ext uri="{FF2B5EF4-FFF2-40B4-BE49-F238E27FC236}">
                  <a16:creationId xmlns:a16="http://schemas.microsoft.com/office/drawing/2014/main" id="{2C7999E3-A291-4BD2-8759-A7E36C894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0118" y="8209817"/>
              <a:ext cx="5494" cy="5497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3 h 4"/>
                <a:gd name="T4" fmla="*/ 1 w 4"/>
                <a:gd name="T5" fmla="*/ 2 h 4"/>
                <a:gd name="T6" fmla="*/ 0 w 4"/>
                <a:gd name="T7" fmla="*/ 1 h 4"/>
                <a:gd name="T8" fmla="*/ 0 w 4"/>
                <a:gd name="T9" fmla="*/ 1 h 4"/>
                <a:gd name="T10" fmla="*/ 2 w 4"/>
                <a:gd name="T11" fmla="*/ 0 h 4"/>
                <a:gd name="T12" fmla="*/ 3 w 4"/>
                <a:gd name="T13" fmla="*/ 0 h 4"/>
                <a:gd name="T14" fmla="*/ 3 w 4"/>
                <a:gd name="T15" fmla="*/ 0 h 4"/>
                <a:gd name="T16" fmla="*/ 3 w 4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lnTo>
                    <a:pt x="3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6" name="Freeform 739">
              <a:extLst>
                <a:ext uri="{FF2B5EF4-FFF2-40B4-BE49-F238E27FC236}">
                  <a16:creationId xmlns:a16="http://schemas.microsoft.com/office/drawing/2014/main" id="{81B81176-30A0-450E-89A5-69B857C09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12641" y="8198827"/>
              <a:ext cx="10991" cy="10991"/>
            </a:xfrm>
            <a:custGeom>
              <a:avLst/>
              <a:gdLst>
                <a:gd name="T0" fmla="*/ 7 w 9"/>
                <a:gd name="T1" fmla="*/ 10 h 11"/>
                <a:gd name="T2" fmla="*/ 5 w 9"/>
                <a:gd name="T3" fmla="*/ 10 h 11"/>
                <a:gd name="T4" fmla="*/ 3 w 9"/>
                <a:gd name="T5" fmla="*/ 10 h 11"/>
                <a:gd name="T6" fmla="*/ 1 w 9"/>
                <a:gd name="T7" fmla="*/ 9 h 11"/>
                <a:gd name="T8" fmla="*/ 2 w 9"/>
                <a:gd name="T9" fmla="*/ 6 h 11"/>
                <a:gd name="T10" fmla="*/ 2 w 9"/>
                <a:gd name="T11" fmla="*/ 6 h 11"/>
                <a:gd name="T12" fmla="*/ 2 w 9"/>
                <a:gd name="T13" fmla="*/ 6 h 11"/>
                <a:gd name="T14" fmla="*/ 1 w 9"/>
                <a:gd name="T15" fmla="*/ 5 h 11"/>
                <a:gd name="T16" fmla="*/ 0 w 9"/>
                <a:gd name="T17" fmla="*/ 4 h 11"/>
                <a:gd name="T18" fmla="*/ 0 w 9"/>
                <a:gd name="T19" fmla="*/ 2 h 11"/>
                <a:gd name="T20" fmla="*/ 0 w 9"/>
                <a:gd name="T21" fmla="*/ 0 h 11"/>
                <a:gd name="T22" fmla="*/ 1 w 9"/>
                <a:gd name="T23" fmla="*/ 0 h 11"/>
                <a:gd name="T24" fmla="*/ 2 w 9"/>
                <a:gd name="T25" fmla="*/ 0 h 11"/>
                <a:gd name="T26" fmla="*/ 3 w 9"/>
                <a:gd name="T27" fmla="*/ 2 h 11"/>
                <a:gd name="T28" fmla="*/ 4 w 9"/>
                <a:gd name="T29" fmla="*/ 3 h 11"/>
                <a:gd name="T30" fmla="*/ 8 w 9"/>
                <a:gd name="T31" fmla="*/ 4 h 11"/>
                <a:gd name="T32" fmla="*/ 6 w 9"/>
                <a:gd name="T33" fmla="*/ 6 h 11"/>
                <a:gd name="T34" fmla="*/ 7 w 9"/>
                <a:gd name="T35" fmla="*/ 9 h 11"/>
                <a:gd name="T36" fmla="*/ 7 w 9"/>
                <a:gd name="T3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1">
                  <a:moveTo>
                    <a:pt x="7" y="10"/>
                  </a:moveTo>
                  <a:lnTo>
                    <a:pt x="5" y="10"/>
                  </a:lnTo>
                  <a:lnTo>
                    <a:pt x="3" y="10"/>
                  </a:lnTo>
                  <a:lnTo>
                    <a:pt x="1" y="9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4" y="3"/>
                  </a:lnTo>
                  <a:lnTo>
                    <a:pt x="8" y="4"/>
                  </a:lnTo>
                  <a:lnTo>
                    <a:pt x="6" y="6"/>
                  </a:lnTo>
                  <a:lnTo>
                    <a:pt x="7" y="9"/>
                  </a:lnTo>
                  <a:lnTo>
                    <a:pt x="7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7" name="Freeform 740">
              <a:extLst>
                <a:ext uri="{FF2B5EF4-FFF2-40B4-BE49-F238E27FC236}">
                  <a16:creationId xmlns:a16="http://schemas.microsoft.com/office/drawing/2014/main" id="{A36700AC-5821-4EEF-82AE-A8FD9C9AE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6157" y="8154866"/>
              <a:ext cx="5494" cy="5497"/>
            </a:xfrm>
            <a:custGeom>
              <a:avLst/>
              <a:gdLst>
                <a:gd name="T0" fmla="*/ 3 w 4"/>
                <a:gd name="T1" fmla="*/ 3 h 4"/>
                <a:gd name="T2" fmla="*/ 3 w 4"/>
                <a:gd name="T3" fmla="*/ 2 h 4"/>
                <a:gd name="T4" fmla="*/ 2 w 4"/>
                <a:gd name="T5" fmla="*/ 1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1 h 4"/>
                <a:gd name="T12" fmla="*/ 2 w 4"/>
                <a:gd name="T13" fmla="*/ 3 h 4"/>
                <a:gd name="T14" fmla="*/ 3 w 4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8" name="Freeform 741">
              <a:extLst>
                <a:ext uri="{FF2B5EF4-FFF2-40B4-BE49-F238E27FC236}">
                  <a16:creationId xmlns:a16="http://schemas.microsoft.com/office/drawing/2014/main" id="{8C0AD196-C6CF-4AA6-BC72-BAABA45BF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6638" y="7924067"/>
              <a:ext cx="648433" cy="423132"/>
            </a:xfrm>
            <a:custGeom>
              <a:avLst/>
              <a:gdLst>
                <a:gd name="T0" fmla="*/ 452 w 520"/>
                <a:gd name="T1" fmla="*/ 147 h 338"/>
                <a:gd name="T2" fmla="*/ 430 w 520"/>
                <a:gd name="T3" fmla="*/ 167 h 338"/>
                <a:gd name="T4" fmla="*/ 451 w 520"/>
                <a:gd name="T5" fmla="*/ 179 h 338"/>
                <a:gd name="T6" fmla="*/ 470 w 520"/>
                <a:gd name="T7" fmla="*/ 177 h 338"/>
                <a:gd name="T8" fmla="*/ 476 w 520"/>
                <a:gd name="T9" fmla="*/ 168 h 338"/>
                <a:gd name="T10" fmla="*/ 488 w 520"/>
                <a:gd name="T11" fmla="*/ 182 h 338"/>
                <a:gd name="T12" fmla="*/ 500 w 520"/>
                <a:gd name="T13" fmla="*/ 189 h 338"/>
                <a:gd name="T14" fmla="*/ 519 w 520"/>
                <a:gd name="T15" fmla="*/ 197 h 338"/>
                <a:gd name="T16" fmla="*/ 496 w 520"/>
                <a:gd name="T17" fmla="*/ 208 h 338"/>
                <a:gd name="T18" fmla="*/ 486 w 520"/>
                <a:gd name="T19" fmla="*/ 215 h 338"/>
                <a:gd name="T20" fmla="*/ 474 w 520"/>
                <a:gd name="T21" fmla="*/ 220 h 338"/>
                <a:gd name="T22" fmla="*/ 452 w 520"/>
                <a:gd name="T23" fmla="*/ 219 h 338"/>
                <a:gd name="T24" fmla="*/ 436 w 520"/>
                <a:gd name="T25" fmla="*/ 211 h 338"/>
                <a:gd name="T26" fmla="*/ 443 w 520"/>
                <a:gd name="T27" fmla="*/ 197 h 338"/>
                <a:gd name="T28" fmla="*/ 429 w 520"/>
                <a:gd name="T29" fmla="*/ 196 h 338"/>
                <a:gd name="T30" fmla="*/ 404 w 520"/>
                <a:gd name="T31" fmla="*/ 200 h 338"/>
                <a:gd name="T32" fmla="*/ 397 w 520"/>
                <a:gd name="T33" fmla="*/ 220 h 338"/>
                <a:gd name="T34" fmla="*/ 393 w 520"/>
                <a:gd name="T35" fmla="*/ 225 h 338"/>
                <a:gd name="T36" fmla="*/ 389 w 520"/>
                <a:gd name="T37" fmla="*/ 233 h 338"/>
                <a:gd name="T38" fmla="*/ 382 w 520"/>
                <a:gd name="T39" fmla="*/ 238 h 338"/>
                <a:gd name="T40" fmla="*/ 355 w 520"/>
                <a:gd name="T41" fmla="*/ 243 h 338"/>
                <a:gd name="T42" fmla="*/ 353 w 520"/>
                <a:gd name="T43" fmla="*/ 262 h 338"/>
                <a:gd name="T44" fmla="*/ 368 w 520"/>
                <a:gd name="T45" fmla="*/ 270 h 338"/>
                <a:gd name="T46" fmla="*/ 375 w 520"/>
                <a:gd name="T47" fmla="*/ 299 h 338"/>
                <a:gd name="T48" fmla="*/ 358 w 520"/>
                <a:gd name="T49" fmla="*/ 334 h 338"/>
                <a:gd name="T50" fmla="*/ 340 w 520"/>
                <a:gd name="T51" fmla="*/ 335 h 338"/>
                <a:gd name="T52" fmla="*/ 321 w 520"/>
                <a:gd name="T53" fmla="*/ 306 h 338"/>
                <a:gd name="T54" fmla="*/ 297 w 520"/>
                <a:gd name="T55" fmla="*/ 296 h 338"/>
                <a:gd name="T56" fmla="*/ 259 w 520"/>
                <a:gd name="T57" fmla="*/ 274 h 338"/>
                <a:gd name="T58" fmla="*/ 210 w 520"/>
                <a:gd name="T59" fmla="*/ 240 h 338"/>
                <a:gd name="T60" fmla="*/ 183 w 520"/>
                <a:gd name="T61" fmla="*/ 193 h 338"/>
                <a:gd name="T62" fmla="*/ 163 w 520"/>
                <a:gd name="T63" fmla="*/ 181 h 338"/>
                <a:gd name="T64" fmla="*/ 128 w 520"/>
                <a:gd name="T65" fmla="*/ 175 h 338"/>
                <a:gd name="T66" fmla="*/ 125 w 520"/>
                <a:gd name="T67" fmla="*/ 157 h 338"/>
                <a:gd name="T68" fmla="*/ 122 w 520"/>
                <a:gd name="T69" fmla="*/ 148 h 338"/>
                <a:gd name="T70" fmla="*/ 106 w 520"/>
                <a:gd name="T71" fmla="*/ 136 h 338"/>
                <a:gd name="T72" fmla="*/ 84 w 520"/>
                <a:gd name="T73" fmla="*/ 121 h 338"/>
                <a:gd name="T74" fmla="*/ 68 w 520"/>
                <a:gd name="T75" fmla="*/ 125 h 338"/>
                <a:gd name="T76" fmla="*/ 73 w 520"/>
                <a:gd name="T77" fmla="*/ 136 h 338"/>
                <a:gd name="T78" fmla="*/ 61 w 520"/>
                <a:gd name="T79" fmla="*/ 131 h 338"/>
                <a:gd name="T80" fmla="*/ 32 w 520"/>
                <a:gd name="T81" fmla="*/ 152 h 338"/>
                <a:gd name="T82" fmla="*/ 32 w 520"/>
                <a:gd name="T83" fmla="*/ 178 h 338"/>
                <a:gd name="T84" fmla="*/ 0 w 520"/>
                <a:gd name="T85" fmla="*/ 148 h 338"/>
                <a:gd name="T86" fmla="*/ 0 w 520"/>
                <a:gd name="T87" fmla="*/ 63 h 338"/>
                <a:gd name="T88" fmla="*/ 26 w 520"/>
                <a:gd name="T89" fmla="*/ 16 h 338"/>
                <a:gd name="T90" fmla="*/ 75 w 520"/>
                <a:gd name="T91" fmla="*/ 1 h 338"/>
                <a:gd name="T92" fmla="*/ 111 w 520"/>
                <a:gd name="T93" fmla="*/ 22 h 338"/>
                <a:gd name="T94" fmla="*/ 149 w 520"/>
                <a:gd name="T95" fmla="*/ 47 h 338"/>
                <a:gd name="T96" fmla="*/ 174 w 520"/>
                <a:gd name="T97" fmla="*/ 78 h 338"/>
                <a:gd name="T98" fmla="*/ 219 w 520"/>
                <a:gd name="T99" fmla="*/ 82 h 338"/>
                <a:gd name="T100" fmla="*/ 261 w 520"/>
                <a:gd name="T101" fmla="*/ 82 h 338"/>
                <a:gd name="T102" fmla="*/ 289 w 520"/>
                <a:gd name="T103" fmla="*/ 95 h 338"/>
                <a:gd name="T104" fmla="*/ 306 w 520"/>
                <a:gd name="T105" fmla="*/ 117 h 338"/>
                <a:gd name="T106" fmla="*/ 319 w 520"/>
                <a:gd name="T107" fmla="*/ 149 h 338"/>
                <a:gd name="T108" fmla="*/ 328 w 520"/>
                <a:gd name="T109" fmla="*/ 183 h 338"/>
                <a:gd name="T110" fmla="*/ 364 w 520"/>
                <a:gd name="T111" fmla="*/ 183 h 338"/>
                <a:gd name="T112" fmla="*/ 373 w 520"/>
                <a:gd name="T113" fmla="*/ 202 h 338"/>
                <a:gd name="T114" fmla="*/ 384 w 520"/>
                <a:gd name="T115" fmla="*/ 190 h 338"/>
                <a:gd name="T116" fmla="*/ 406 w 520"/>
                <a:gd name="T117" fmla="*/ 167 h 338"/>
                <a:gd name="T118" fmla="*/ 439 w 520"/>
                <a:gd name="T119" fmla="*/ 145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" h="338">
                  <a:moveTo>
                    <a:pt x="453" y="139"/>
                  </a:moveTo>
                  <a:lnTo>
                    <a:pt x="454" y="138"/>
                  </a:lnTo>
                  <a:lnTo>
                    <a:pt x="456" y="137"/>
                  </a:lnTo>
                  <a:lnTo>
                    <a:pt x="458" y="139"/>
                  </a:lnTo>
                  <a:lnTo>
                    <a:pt x="461" y="140"/>
                  </a:lnTo>
                  <a:lnTo>
                    <a:pt x="462" y="141"/>
                  </a:lnTo>
                  <a:lnTo>
                    <a:pt x="462" y="142"/>
                  </a:lnTo>
                  <a:lnTo>
                    <a:pt x="456" y="145"/>
                  </a:lnTo>
                  <a:lnTo>
                    <a:pt x="452" y="147"/>
                  </a:lnTo>
                  <a:lnTo>
                    <a:pt x="450" y="147"/>
                  </a:lnTo>
                  <a:lnTo>
                    <a:pt x="450" y="148"/>
                  </a:lnTo>
                  <a:lnTo>
                    <a:pt x="449" y="151"/>
                  </a:lnTo>
                  <a:lnTo>
                    <a:pt x="446" y="153"/>
                  </a:lnTo>
                  <a:lnTo>
                    <a:pt x="443" y="154"/>
                  </a:lnTo>
                  <a:lnTo>
                    <a:pt x="441" y="155"/>
                  </a:lnTo>
                  <a:lnTo>
                    <a:pt x="438" y="159"/>
                  </a:lnTo>
                  <a:lnTo>
                    <a:pt x="430" y="166"/>
                  </a:lnTo>
                  <a:lnTo>
                    <a:pt x="430" y="167"/>
                  </a:lnTo>
                  <a:lnTo>
                    <a:pt x="430" y="168"/>
                  </a:lnTo>
                  <a:lnTo>
                    <a:pt x="433" y="169"/>
                  </a:lnTo>
                  <a:lnTo>
                    <a:pt x="436" y="171"/>
                  </a:lnTo>
                  <a:lnTo>
                    <a:pt x="438" y="172"/>
                  </a:lnTo>
                  <a:lnTo>
                    <a:pt x="444" y="171"/>
                  </a:lnTo>
                  <a:lnTo>
                    <a:pt x="445" y="171"/>
                  </a:lnTo>
                  <a:lnTo>
                    <a:pt x="446" y="173"/>
                  </a:lnTo>
                  <a:lnTo>
                    <a:pt x="448" y="178"/>
                  </a:lnTo>
                  <a:lnTo>
                    <a:pt x="451" y="179"/>
                  </a:lnTo>
                  <a:lnTo>
                    <a:pt x="454" y="181"/>
                  </a:lnTo>
                  <a:lnTo>
                    <a:pt x="456" y="182"/>
                  </a:lnTo>
                  <a:lnTo>
                    <a:pt x="458" y="183"/>
                  </a:lnTo>
                  <a:lnTo>
                    <a:pt x="462" y="183"/>
                  </a:lnTo>
                  <a:lnTo>
                    <a:pt x="463" y="183"/>
                  </a:lnTo>
                  <a:lnTo>
                    <a:pt x="467" y="184"/>
                  </a:lnTo>
                  <a:lnTo>
                    <a:pt x="467" y="183"/>
                  </a:lnTo>
                  <a:lnTo>
                    <a:pt x="467" y="175"/>
                  </a:lnTo>
                  <a:lnTo>
                    <a:pt x="470" y="177"/>
                  </a:lnTo>
                  <a:lnTo>
                    <a:pt x="471" y="177"/>
                  </a:lnTo>
                  <a:lnTo>
                    <a:pt x="472" y="175"/>
                  </a:lnTo>
                  <a:lnTo>
                    <a:pt x="473" y="174"/>
                  </a:lnTo>
                  <a:lnTo>
                    <a:pt x="473" y="171"/>
                  </a:lnTo>
                  <a:lnTo>
                    <a:pt x="473" y="169"/>
                  </a:lnTo>
                  <a:lnTo>
                    <a:pt x="474" y="167"/>
                  </a:lnTo>
                  <a:lnTo>
                    <a:pt x="474" y="167"/>
                  </a:lnTo>
                  <a:lnTo>
                    <a:pt x="475" y="167"/>
                  </a:lnTo>
                  <a:lnTo>
                    <a:pt x="476" y="168"/>
                  </a:lnTo>
                  <a:lnTo>
                    <a:pt x="476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79" y="174"/>
                  </a:lnTo>
                  <a:lnTo>
                    <a:pt x="481" y="177"/>
                  </a:lnTo>
                  <a:lnTo>
                    <a:pt x="481" y="181"/>
                  </a:lnTo>
                  <a:lnTo>
                    <a:pt x="484" y="182"/>
                  </a:lnTo>
                  <a:lnTo>
                    <a:pt x="487" y="182"/>
                  </a:lnTo>
                  <a:lnTo>
                    <a:pt x="488" y="182"/>
                  </a:lnTo>
                  <a:lnTo>
                    <a:pt x="490" y="182"/>
                  </a:lnTo>
                  <a:lnTo>
                    <a:pt x="491" y="184"/>
                  </a:lnTo>
                  <a:lnTo>
                    <a:pt x="491" y="186"/>
                  </a:lnTo>
                  <a:lnTo>
                    <a:pt x="491" y="188"/>
                  </a:lnTo>
                  <a:lnTo>
                    <a:pt x="491" y="188"/>
                  </a:lnTo>
                  <a:lnTo>
                    <a:pt x="494" y="187"/>
                  </a:lnTo>
                  <a:lnTo>
                    <a:pt x="496" y="187"/>
                  </a:lnTo>
                  <a:lnTo>
                    <a:pt x="498" y="188"/>
                  </a:lnTo>
                  <a:lnTo>
                    <a:pt x="500" y="189"/>
                  </a:lnTo>
                  <a:lnTo>
                    <a:pt x="504" y="194"/>
                  </a:lnTo>
                  <a:lnTo>
                    <a:pt x="504" y="194"/>
                  </a:lnTo>
                  <a:lnTo>
                    <a:pt x="510" y="194"/>
                  </a:lnTo>
                  <a:lnTo>
                    <a:pt x="511" y="195"/>
                  </a:lnTo>
                  <a:lnTo>
                    <a:pt x="513" y="195"/>
                  </a:lnTo>
                  <a:lnTo>
                    <a:pt x="515" y="194"/>
                  </a:lnTo>
                  <a:lnTo>
                    <a:pt x="519" y="195"/>
                  </a:lnTo>
                  <a:lnTo>
                    <a:pt x="519" y="196"/>
                  </a:lnTo>
                  <a:lnTo>
                    <a:pt x="519" y="197"/>
                  </a:lnTo>
                  <a:lnTo>
                    <a:pt x="508" y="203"/>
                  </a:lnTo>
                  <a:lnTo>
                    <a:pt x="508" y="204"/>
                  </a:lnTo>
                  <a:lnTo>
                    <a:pt x="506" y="206"/>
                  </a:lnTo>
                  <a:lnTo>
                    <a:pt x="503" y="208"/>
                  </a:lnTo>
                  <a:lnTo>
                    <a:pt x="502" y="208"/>
                  </a:lnTo>
                  <a:lnTo>
                    <a:pt x="497" y="205"/>
                  </a:lnTo>
                  <a:lnTo>
                    <a:pt x="497" y="206"/>
                  </a:lnTo>
                  <a:lnTo>
                    <a:pt x="496" y="207"/>
                  </a:lnTo>
                  <a:lnTo>
                    <a:pt x="496" y="208"/>
                  </a:lnTo>
                  <a:lnTo>
                    <a:pt x="497" y="210"/>
                  </a:lnTo>
                  <a:lnTo>
                    <a:pt x="497" y="211"/>
                  </a:lnTo>
                  <a:lnTo>
                    <a:pt x="496" y="213"/>
                  </a:lnTo>
                  <a:lnTo>
                    <a:pt x="493" y="211"/>
                  </a:lnTo>
                  <a:lnTo>
                    <a:pt x="492" y="211"/>
                  </a:lnTo>
                  <a:lnTo>
                    <a:pt x="492" y="210"/>
                  </a:lnTo>
                  <a:lnTo>
                    <a:pt x="491" y="210"/>
                  </a:lnTo>
                  <a:lnTo>
                    <a:pt x="488" y="211"/>
                  </a:lnTo>
                  <a:lnTo>
                    <a:pt x="486" y="215"/>
                  </a:lnTo>
                  <a:lnTo>
                    <a:pt x="484" y="217"/>
                  </a:lnTo>
                  <a:lnTo>
                    <a:pt x="484" y="218"/>
                  </a:lnTo>
                  <a:lnTo>
                    <a:pt x="482" y="219"/>
                  </a:lnTo>
                  <a:lnTo>
                    <a:pt x="480" y="219"/>
                  </a:lnTo>
                  <a:lnTo>
                    <a:pt x="478" y="221"/>
                  </a:lnTo>
                  <a:lnTo>
                    <a:pt x="476" y="223"/>
                  </a:lnTo>
                  <a:lnTo>
                    <a:pt x="474" y="221"/>
                  </a:lnTo>
                  <a:lnTo>
                    <a:pt x="474" y="220"/>
                  </a:lnTo>
                  <a:lnTo>
                    <a:pt x="474" y="220"/>
                  </a:lnTo>
                  <a:lnTo>
                    <a:pt x="472" y="220"/>
                  </a:lnTo>
                  <a:lnTo>
                    <a:pt x="470" y="220"/>
                  </a:lnTo>
                  <a:lnTo>
                    <a:pt x="468" y="219"/>
                  </a:lnTo>
                  <a:lnTo>
                    <a:pt x="466" y="218"/>
                  </a:lnTo>
                  <a:lnTo>
                    <a:pt x="464" y="217"/>
                  </a:lnTo>
                  <a:lnTo>
                    <a:pt x="457" y="218"/>
                  </a:lnTo>
                  <a:lnTo>
                    <a:pt x="454" y="218"/>
                  </a:lnTo>
                  <a:lnTo>
                    <a:pt x="453" y="219"/>
                  </a:lnTo>
                  <a:lnTo>
                    <a:pt x="452" y="219"/>
                  </a:lnTo>
                  <a:lnTo>
                    <a:pt x="444" y="221"/>
                  </a:lnTo>
                  <a:lnTo>
                    <a:pt x="443" y="220"/>
                  </a:lnTo>
                  <a:lnTo>
                    <a:pt x="441" y="218"/>
                  </a:lnTo>
                  <a:lnTo>
                    <a:pt x="440" y="216"/>
                  </a:lnTo>
                  <a:lnTo>
                    <a:pt x="438" y="214"/>
                  </a:lnTo>
                  <a:lnTo>
                    <a:pt x="436" y="214"/>
                  </a:lnTo>
                  <a:lnTo>
                    <a:pt x="435" y="213"/>
                  </a:lnTo>
                  <a:lnTo>
                    <a:pt x="435" y="212"/>
                  </a:lnTo>
                  <a:lnTo>
                    <a:pt x="436" y="211"/>
                  </a:lnTo>
                  <a:lnTo>
                    <a:pt x="436" y="210"/>
                  </a:lnTo>
                  <a:lnTo>
                    <a:pt x="441" y="206"/>
                  </a:lnTo>
                  <a:lnTo>
                    <a:pt x="446" y="202"/>
                  </a:lnTo>
                  <a:lnTo>
                    <a:pt x="446" y="202"/>
                  </a:lnTo>
                  <a:lnTo>
                    <a:pt x="446" y="201"/>
                  </a:lnTo>
                  <a:lnTo>
                    <a:pt x="447" y="200"/>
                  </a:lnTo>
                  <a:lnTo>
                    <a:pt x="447" y="199"/>
                  </a:lnTo>
                  <a:lnTo>
                    <a:pt x="444" y="197"/>
                  </a:lnTo>
                  <a:lnTo>
                    <a:pt x="443" y="197"/>
                  </a:lnTo>
                  <a:lnTo>
                    <a:pt x="445" y="196"/>
                  </a:lnTo>
                  <a:lnTo>
                    <a:pt x="445" y="195"/>
                  </a:lnTo>
                  <a:lnTo>
                    <a:pt x="442" y="192"/>
                  </a:lnTo>
                  <a:lnTo>
                    <a:pt x="438" y="188"/>
                  </a:lnTo>
                  <a:lnTo>
                    <a:pt x="436" y="188"/>
                  </a:lnTo>
                  <a:lnTo>
                    <a:pt x="435" y="188"/>
                  </a:lnTo>
                  <a:lnTo>
                    <a:pt x="434" y="192"/>
                  </a:lnTo>
                  <a:lnTo>
                    <a:pt x="434" y="193"/>
                  </a:lnTo>
                  <a:lnTo>
                    <a:pt x="429" y="196"/>
                  </a:lnTo>
                  <a:lnTo>
                    <a:pt x="424" y="198"/>
                  </a:lnTo>
                  <a:lnTo>
                    <a:pt x="418" y="201"/>
                  </a:lnTo>
                  <a:lnTo>
                    <a:pt x="416" y="202"/>
                  </a:lnTo>
                  <a:lnTo>
                    <a:pt x="415" y="202"/>
                  </a:lnTo>
                  <a:lnTo>
                    <a:pt x="413" y="202"/>
                  </a:lnTo>
                  <a:lnTo>
                    <a:pt x="409" y="198"/>
                  </a:lnTo>
                  <a:lnTo>
                    <a:pt x="407" y="197"/>
                  </a:lnTo>
                  <a:lnTo>
                    <a:pt x="405" y="198"/>
                  </a:lnTo>
                  <a:lnTo>
                    <a:pt x="404" y="200"/>
                  </a:lnTo>
                  <a:lnTo>
                    <a:pt x="404" y="203"/>
                  </a:lnTo>
                  <a:lnTo>
                    <a:pt x="402" y="205"/>
                  </a:lnTo>
                  <a:lnTo>
                    <a:pt x="400" y="206"/>
                  </a:lnTo>
                  <a:lnTo>
                    <a:pt x="404" y="216"/>
                  </a:lnTo>
                  <a:lnTo>
                    <a:pt x="403" y="217"/>
                  </a:lnTo>
                  <a:lnTo>
                    <a:pt x="401" y="217"/>
                  </a:lnTo>
                  <a:lnTo>
                    <a:pt x="402" y="221"/>
                  </a:lnTo>
                  <a:lnTo>
                    <a:pt x="401" y="221"/>
                  </a:lnTo>
                  <a:lnTo>
                    <a:pt x="397" y="220"/>
                  </a:lnTo>
                  <a:lnTo>
                    <a:pt x="393" y="219"/>
                  </a:lnTo>
                  <a:lnTo>
                    <a:pt x="384" y="221"/>
                  </a:lnTo>
                  <a:lnTo>
                    <a:pt x="383" y="222"/>
                  </a:lnTo>
                  <a:lnTo>
                    <a:pt x="383" y="223"/>
                  </a:lnTo>
                  <a:lnTo>
                    <a:pt x="383" y="223"/>
                  </a:lnTo>
                  <a:lnTo>
                    <a:pt x="388" y="223"/>
                  </a:lnTo>
                  <a:lnTo>
                    <a:pt x="392" y="223"/>
                  </a:lnTo>
                  <a:lnTo>
                    <a:pt x="393" y="224"/>
                  </a:lnTo>
                  <a:lnTo>
                    <a:pt x="393" y="225"/>
                  </a:lnTo>
                  <a:lnTo>
                    <a:pt x="393" y="225"/>
                  </a:lnTo>
                  <a:lnTo>
                    <a:pt x="391" y="225"/>
                  </a:lnTo>
                  <a:lnTo>
                    <a:pt x="388" y="226"/>
                  </a:lnTo>
                  <a:lnTo>
                    <a:pt x="388" y="227"/>
                  </a:lnTo>
                  <a:lnTo>
                    <a:pt x="388" y="228"/>
                  </a:lnTo>
                  <a:lnTo>
                    <a:pt x="389" y="230"/>
                  </a:lnTo>
                  <a:lnTo>
                    <a:pt x="390" y="231"/>
                  </a:lnTo>
                  <a:lnTo>
                    <a:pt x="390" y="232"/>
                  </a:lnTo>
                  <a:lnTo>
                    <a:pt x="389" y="233"/>
                  </a:lnTo>
                  <a:lnTo>
                    <a:pt x="389" y="233"/>
                  </a:lnTo>
                  <a:lnTo>
                    <a:pt x="388" y="231"/>
                  </a:lnTo>
                  <a:lnTo>
                    <a:pt x="388" y="232"/>
                  </a:lnTo>
                  <a:lnTo>
                    <a:pt x="387" y="233"/>
                  </a:lnTo>
                  <a:lnTo>
                    <a:pt x="387" y="234"/>
                  </a:lnTo>
                  <a:lnTo>
                    <a:pt x="386" y="235"/>
                  </a:lnTo>
                  <a:lnTo>
                    <a:pt x="384" y="235"/>
                  </a:lnTo>
                  <a:lnTo>
                    <a:pt x="383" y="235"/>
                  </a:lnTo>
                  <a:lnTo>
                    <a:pt x="382" y="238"/>
                  </a:lnTo>
                  <a:lnTo>
                    <a:pt x="382" y="242"/>
                  </a:lnTo>
                  <a:lnTo>
                    <a:pt x="379" y="246"/>
                  </a:lnTo>
                  <a:lnTo>
                    <a:pt x="378" y="246"/>
                  </a:lnTo>
                  <a:lnTo>
                    <a:pt x="376" y="247"/>
                  </a:lnTo>
                  <a:lnTo>
                    <a:pt x="373" y="246"/>
                  </a:lnTo>
                  <a:lnTo>
                    <a:pt x="371" y="246"/>
                  </a:lnTo>
                  <a:lnTo>
                    <a:pt x="366" y="246"/>
                  </a:lnTo>
                  <a:lnTo>
                    <a:pt x="361" y="244"/>
                  </a:lnTo>
                  <a:lnTo>
                    <a:pt x="355" y="243"/>
                  </a:lnTo>
                  <a:lnTo>
                    <a:pt x="350" y="246"/>
                  </a:lnTo>
                  <a:lnTo>
                    <a:pt x="348" y="247"/>
                  </a:lnTo>
                  <a:lnTo>
                    <a:pt x="348" y="249"/>
                  </a:lnTo>
                  <a:lnTo>
                    <a:pt x="347" y="249"/>
                  </a:lnTo>
                  <a:lnTo>
                    <a:pt x="344" y="258"/>
                  </a:lnTo>
                  <a:lnTo>
                    <a:pt x="345" y="259"/>
                  </a:lnTo>
                  <a:lnTo>
                    <a:pt x="346" y="260"/>
                  </a:lnTo>
                  <a:lnTo>
                    <a:pt x="352" y="262"/>
                  </a:lnTo>
                  <a:lnTo>
                    <a:pt x="353" y="262"/>
                  </a:lnTo>
                  <a:lnTo>
                    <a:pt x="354" y="263"/>
                  </a:lnTo>
                  <a:lnTo>
                    <a:pt x="354" y="267"/>
                  </a:lnTo>
                  <a:lnTo>
                    <a:pt x="355" y="268"/>
                  </a:lnTo>
                  <a:lnTo>
                    <a:pt x="357" y="268"/>
                  </a:lnTo>
                  <a:lnTo>
                    <a:pt x="360" y="268"/>
                  </a:lnTo>
                  <a:lnTo>
                    <a:pt x="363" y="268"/>
                  </a:lnTo>
                  <a:lnTo>
                    <a:pt x="365" y="268"/>
                  </a:lnTo>
                  <a:lnTo>
                    <a:pt x="367" y="269"/>
                  </a:lnTo>
                  <a:lnTo>
                    <a:pt x="368" y="270"/>
                  </a:lnTo>
                  <a:lnTo>
                    <a:pt x="369" y="271"/>
                  </a:lnTo>
                  <a:lnTo>
                    <a:pt x="366" y="280"/>
                  </a:lnTo>
                  <a:lnTo>
                    <a:pt x="366" y="283"/>
                  </a:lnTo>
                  <a:lnTo>
                    <a:pt x="367" y="288"/>
                  </a:lnTo>
                  <a:lnTo>
                    <a:pt x="368" y="291"/>
                  </a:lnTo>
                  <a:lnTo>
                    <a:pt x="372" y="294"/>
                  </a:lnTo>
                  <a:lnTo>
                    <a:pt x="374" y="296"/>
                  </a:lnTo>
                  <a:lnTo>
                    <a:pt x="375" y="298"/>
                  </a:lnTo>
                  <a:lnTo>
                    <a:pt x="375" y="299"/>
                  </a:lnTo>
                  <a:lnTo>
                    <a:pt x="374" y="301"/>
                  </a:lnTo>
                  <a:lnTo>
                    <a:pt x="373" y="304"/>
                  </a:lnTo>
                  <a:lnTo>
                    <a:pt x="371" y="307"/>
                  </a:lnTo>
                  <a:lnTo>
                    <a:pt x="369" y="309"/>
                  </a:lnTo>
                  <a:lnTo>
                    <a:pt x="367" y="312"/>
                  </a:lnTo>
                  <a:lnTo>
                    <a:pt x="364" y="316"/>
                  </a:lnTo>
                  <a:lnTo>
                    <a:pt x="360" y="322"/>
                  </a:lnTo>
                  <a:lnTo>
                    <a:pt x="358" y="325"/>
                  </a:lnTo>
                  <a:lnTo>
                    <a:pt x="358" y="334"/>
                  </a:lnTo>
                  <a:lnTo>
                    <a:pt x="356" y="337"/>
                  </a:lnTo>
                  <a:lnTo>
                    <a:pt x="356" y="336"/>
                  </a:lnTo>
                  <a:lnTo>
                    <a:pt x="355" y="335"/>
                  </a:lnTo>
                  <a:lnTo>
                    <a:pt x="352" y="335"/>
                  </a:lnTo>
                  <a:lnTo>
                    <a:pt x="350" y="335"/>
                  </a:lnTo>
                  <a:lnTo>
                    <a:pt x="349" y="334"/>
                  </a:lnTo>
                  <a:lnTo>
                    <a:pt x="347" y="334"/>
                  </a:lnTo>
                  <a:lnTo>
                    <a:pt x="344" y="335"/>
                  </a:lnTo>
                  <a:lnTo>
                    <a:pt x="340" y="335"/>
                  </a:lnTo>
                  <a:lnTo>
                    <a:pt x="336" y="331"/>
                  </a:lnTo>
                  <a:lnTo>
                    <a:pt x="328" y="329"/>
                  </a:lnTo>
                  <a:lnTo>
                    <a:pt x="319" y="331"/>
                  </a:lnTo>
                  <a:lnTo>
                    <a:pt x="319" y="326"/>
                  </a:lnTo>
                  <a:lnTo>
                    <a:pt x="319" y="321"/>
                  </a:lnTo>
                  <a:lnTo>
                    <a:pt x="319" y="314"/>
                  </a:lnTo>
                  <a:lnTo>
                    <a:pt x="323" y="308"/>
                  </a:lnTo>
                  <a:lnTo>
                    <a:pt x="322" y="307"/>
                  </a:lnTo>
                  <a:lnTo>
                    <a:pt x="321" y="306"/>
                  </a:lnTo>
                  <a:lnTo>
                    <a:pt x="321" y="305"/>
                  </a:lnTo>
                  <a:lnTo>
                    <a:pt x="315" y="304"/>
                  </a:lnTo>
                  <a:lnTo>
                    <a:pt x="314" y="303"/>
                  </a:lnTo>
                  <a:lnTo>
                    <a:pt x="312" y="301"/>
                  </a:lnTo>
                  <a:lnTo>
                    <a:pt x="309" y="299"/>
                  </a:lnTo>
                  <a:lnTo>
                    <a:pt x="306" y="298"/>
                  </a:lnTo>
                  <a:lnTo>
                    <a:pt x="303" y="296"/>
                  </a:lnTo>
                  <a:lnTo>
                    <a:pt x="299" y="295"/>
                  </a:lnTo>
                  <a:lnTo>
                    <a:pt x="297" y="296"/>
                  </a:lnTo>
                  <a:lnTo>
                    <a:pt x="295" y="297"/>
                  </a:lnTo>
                  <a:lnTo>
                    <a:pt x="293" y="297"/>
                  </a:lnTo>
                  <a:lnTo>
                    <a:pt x="292" y="296"/>
                  </a:lnTo>
                  <a:lnTo>
                    <a:pt x="285" y="292"/>
                  </a:lnTo>
                  <a:lnTo>
                    <a:pt x="276" y="285"/>
                  </a:lnTo>
                  <a:lnTo>
                    <a:pt x="268" y="280"/>
                  </a:lnTo>
                  <a:lnTo>
                    <a:pt x="263" y="277"/>
                  </a:lnTo>
                  <a:lnTo>
                    <a:pt x="262" y="277"/>
                  </a:lnTo>
                  <a:lnTo>
                    <a:pt x="259" y="274"/>
                  </a:lnTo>
                  <a:lnTo>
                    <a:pt x="252" y="268"/>
                  </a:lnTo>
                  <a:lnTo>
                    <a:pt x="248" y="269"/>
                  </a:lnTo>
                  <a:lnTo>
                    <a:pt x="241" y="265"/>
                  </a:lnTo>
                  <a:lnTo>
                    <a:pt x="236" y="261"/>
                  </a:lnTo>
                  <a:lnTo>
                    <a:pt x="235" y="260"/>
                  </a:lnTo>
                  <a:lnTo>
                    <a:pt x="228" y="252"/>
                  </a:lnTo>
                  <a:lnTo>
                    <a:pt x="222" y="248"/>
                  </a:lnTo>
                  <a:lnTo>
                    <a:pt x="215" y="242"/>
                  </a:lnTo>
                  <a:lnTo>
                    <a:pt x="210" y="240"/>
                  </a:lnTo>
                  <a:lnTo>
                    <a:pt x="202" y="234"/>
                  </a:lnTo>
                  <a:lnTo>
                    <a:pt x="199" y="230"/>
                  </a:lnTo>
                  <a:lnTo>
                    <a:pt x="198" y="229"/>
                  </a:lnTo>
                  <a:lnTo>
                    <a:pt x="196" y="227"/>
                  </a:lnTo>
                  <a:lnTo>
                    <a:pt x="194" y="215"/>
                  </a:lnTo>
                  <a:lnTo>
                    <a:pt x="192" y="210"/>
                  </a:lnTo>
                  <a:lnTo>
                    <a:pt x="188" y="207"/>
                  </a:lnTo>
                  <a:lnTo>
                    <a:pt x="186" y="201"/>
                  </a:lnTo>
                  <a:lnTo>
                    <a:pt x="183" y="193"/>
                  </a:lnTo>
                  <a:lnTo>
                    <a:pt x="182" y="188"/>
                  </a:lnTo>
                  <a:lnTo>
                    <a:pt x="180" y="185"/>
                  </a:lnTo>
                  <a:lnTo>
                    <a:pt x="177" y="182"/>
                  </a:lnTo>
                  <a:lnTo>
                    <a:pt x="172" y="179"/>
                  </a:lnTo>
                  <a:lnTo>
                    <a:pt x="167" y="178"/>
                  </a:lnTo>
                  <a:lnTo>
                    <a:pt x="166" y="178"/>
                  </a:lnTo>
                  <a:lnTo>
                    <a:pt x="165" y="178"/>
                  </a:lnTo>
                  <a:lnTo>
                    <a:pt x="164" y="178"/>
                  </a:lnTo>
                  <a:lnTo>
                    <a:pt x="163" y="181"/>
                  </a:lnTo>
                  <a:lnTo>
                    <a:pt x="159" y="182"/>
                  </a:lnTo>
                  <a:lnTo>
                    <a:pt x="158" y="181"/>
                  </a:lnTo>
                  <a:lnTo>
                    <a:pt x="156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5" y="179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28" y="175"/>
                  </a:lnTo>
                  <a:lnTo>
                    <a:pt x="125" y="173"/>
                  </a:lnTo>
                  <a:lnTo>
                    <a:pt x="124" y="172"/>
                  </a:lnTo>
                  <a:lnTo>
                    <a:pt x="124" y="170"/>
                  </a:lnTo>
                  <a:lnTo>
                    <a:pt x="125" y="167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1"/>
                  </a:lnTo>
                  <a:lnTo>
                    <a:pt x="125" y="158"/>
                  </a:lnTo>
                  <a:lnTo>
                    <a:pt x="125" y="157"/>
                  </a:lnTo>
                  <a:lnTo>
                    <a:pt x="128" y="158"/>
                  </a:lnTo>
                  <a:lnTo>
                    <a:pt x="128" y="156"/>
                  </a:lnTo>
                  <a:lnTo>
                    <a:pt x="128" y="155"/>
                  </a:lnTo>
                  <a:lnTo>
                    <a:pt x="127" y="155"/>
                  </a:lnTo>
                  <a:lnTo>
                    <a:pt x="125" y="152"/>
                  </a:lnTo>
                  <a:lnTo>
                    <a:pt x="121" y="150"/>
                  </a:lnTo>
                  <a:lnTo>
                    <a:pt x="120" y="150"/>
                  </a:lnTo>
                  <a:lnTo>
                    <a:pt x="121" y="148"/>
                  </a:lnTo>
                  <a:lnTo>
                    <a:pt x="122" y="148"/>
                  </a:lnTo>
                  <a:lnTo>
                    <a:pt x="122" y="146"/>
                  </a:lnTo>
                  <a:lnTo>
                    <a:pt x="122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2" y="140"/>
                  </a:lnTo>
                  <a:lnTo>
                    <a:pt x="120" y="139"/>
                  </a:lnTo>
                  <a:lnTo>
                    <a:pt x="118" y="137"/>
                  </a:lnTo>
                  <a:lnTo>
                    <a:pt x="115" y="136"/>
                  </a:lnTo>
                  <a:lnTo>
                    <a:pt x="106" y="136"/>
                  </a:lnTo>
                  <a:lnTo>
                    <a:pt x="103" y="136"/>
                  </a:lnTo>
                  <a:lnTo>
                    <a:pt x="100" y="134"/>
                  </a:lnTo>
                  <a:lnTo>
                    <a:pt x="98" y="129"/>
                  </a:lnTo>
                  <a:lnTo>
                    <a:pt x="97" y="127"/>
                  </a:lnTo>
                  <a:lnTo>
                    <a:pt x="96" y="127"/>
                  </a:lnTo>
                  <a:lnTo>
                    <a:pt x="93" y="127"/>
                  </a:lnTo>
                  <a:lnTo>
                    <a:pt x="90" y="126"/>
                  </a:lnTo>
                  <a:lnTo>
                    <a:pt x="89" y="126"/>
                  </a:lnTo>
                  <a:lnTo>
                    <a:pt x="84" y="121"/>
                  </a:lnTo>
                  <a:lnTo>
                    <a:pt x="79" y="116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3" y="121"/>
                  </a:lnTo>
                  <a:lnTo>
                    <a:pt x="70" y="120"/>
                  </a:lnTo>
                  <a:lnTo>
                    <a:pt x="68" y="121"/>
                  </a:lnTo>
                  <a:lnTo>
                    <a:pt x="67" y="123"/>
                  </a:lnTo>
                  <a:lnTo>
                    <a:pt x="67" y="124"/>
                  </a:lnTo>
                  <a:lnTo>
                    <a:pt x="68" y="125"/>
                  </a:lnTo>
                  <a:lnTo>
                    <a:pt x="70" y="127"/>
                  </a:lnTo>
                  <a:lnTo>
                    <a:pt x="74" y="132"/>
                  </a:lnTo>
                  <a:lnTo>
                    <a:pt x="76" y="135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76" y="137"/>
                  </a:lnTo>
                  <a:lnTo>
                    <a:pt x="75" y="137"/>
                  </a:lnTo>
                  <a:lnTo>
                    <a:pt x="74" y="137"/>
                  </a:lnTo>
                  <a:lnTo>
                    <a:pt x="73" y="136"/>
                  </a:lnTo>
                  <a:lnTo>
                    <a:pt x="73" y="134"/>
                  </a:lnTo>
                  <a:lnTo>
                    <a:pt x="72" y="132"/>
                  </a:lnTo>
                  <a:lnTo>
                    <a:pt x="70" y="131"/>
                  </a:lnTo>
                  <a:lnTo>
                    <a:pt x="69" y="130"/>
                  </a:lnTo>
                  <a:lnTo>
                    <a:pt x="67" y="129"/>
                  </a:lnTo>
                  <a:lnTo>
                    <a:pt x="64" y="129"/>
                  </a:lnTo>
                  <a:lnTo>
                    <a:pt x="63" y="129"/>
                  </a:lnTo>
                  <a:lnTo>
                    <a:pt x="61" y="130"/>
                  </a:lnTo>
                  <a:lnTo>
                    <a:pt x="61" y="131"/>
                  </a:lnTo>
                  <a:lnTo>
                    <a:pt x="59" y="135"/>
                  </a:lnTo>
                  <a:lnTo>
                    <a:pt x="57" y="139"/>
                  </a:lnTo>
                  <a:lnTo>
                    <a:pt x="56" y="141"/>
                  </a:lnTo>
                  <a:lnTo>
                    <a:pt x="52" y="142"/>
                  </a:lnTo>
                  <a:lnTo>
                    <a:pt x="43" y="142"/>
                  </a:lnTo>
                  <a:lnTo>
                    <a:pt x="40" y="143"/>
                  </a:lnTo>
                  <a:lnTo>
                    <a:pt x="38" y="145"/>
                  </a:lnTo>
                  <a:lnTo>
                    <a:pt x="35" y="150"/>
                  </a:lnTo>
                  <a:lnTo>
                    <a:pt x="32" y="152"/>
                  </a:lnTo>
                  <a:lnTo>
                    <a:pt x="31" y="155"/>
                  </a:lnTo>
                  <a:lnTo>
                    <a:pt x="31" y="162"/>
                  </a:lnTo>
                  <a:lnTo>
                    <a:pt x="32" y="171"/>
                  </a:lnTo>
                  <a:lnTo>
                    <a:pt x="34" y="173"/>
                  </a:lnTo>
                  <a:lnTo>
                    <a:pt x="35" y="174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3" y="177"/>
                  </a:lnTo>
                  <a:lnTo>
                    <a:pt x="32" y="178"/>
                  </a:lnTo>
                  <a:lnTo>
                    <a:pt x="31" y="178"/>
                  </a:lnTo>
                  <a:lnTo>
                    <a:pt x="27" y="178"/>
                  </a:lnTo>
                  <a:lnTo>
                    <a:pt x="25" y="177"/>
                  </a:lnTo>
                  <a:lnTo>
                    <a:pt x="16" y="177"/>
                  </a:lnTo>
                  <a:lnTo>
                    <a:pt x="9" y="177"/>
                  </a:lnTo>
                  <a:lnTo>
                    <a:pt x="0" y="176"/>
                  </a:lnTo>
                  <a:lnTo>
                    <a:pt x="0" y="167"/>
                  </a:lnTo>
                  <a:lnTo>
                    <a:pt x="0" y="158"/>
                  </a:lnTo>
                  <a:lnTo>
                    <a:pt x="0" y="148"/>
                  </a:lnTo>
                  <a:lnTo>
                    <a:pt x="0" y="139"/>
                  </a:lnTo>
                  <a:lnTo>
                    <a:pt x="0" y="129"/>
                  </a:lnTo>
                  <a:lnTo>
                    <a:pt x="0" y="120"/>
                  </a:lnTo>
                  <a:lnTo>
                    <a:pt x="0" y="110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0" y="44"/>
                  </a:lnTo>
                  <a:lnTo>
                    <a:pt x="0" y="34"/>
                  </a:lnTo>
                  <a:lnTo>
                    <a:pt x="0" y="24"/>
                  </a:lnTo>
                  <a:lnTo>
                    <a:pt x="4" y="23"/>
                  </a:lnTo>
                  <a:lnTo>
                    <a:pt x="9" y="21"/>
                  </a:lnTo>
                  <a:lnTo>
                    <a:pt x="14" y="20"/>
                  </a:lnTo>
                  <a:lnTo>
                    <a:pt x="20" y="18"/>
                  </a:lnTo>
                  <a:lnTo>
                    <a:pt x="26" y="16"/>
                  </a:lnTo>
                  <a:lnTo>
                    <a:pt x="31" y="15"/>
                  </a:lnTo>
                  <a:lnTo>
                    <a:pt x="37" y="12"/>
                  </a:lnTo>
                  <a:lnTo>
                    <a:pt x="41" y="11"/>
                  </a:lnTo>
                  <a:lnTo>
                    <a:pt x="46" y="10"/>
                  </a:lnTo>
                  <a:lnTo>
                    <a:pt x="52" y="8"/>
                  </a:lnTo>
                  <a:lnTo>
                    <a:pt x="61" y="5"/>
                  </a:lnTo>
                  <a:lnTo>
                    <a:pt x="65" y="4"/>
                  </a:lnTo>
                  <a:lnTo>
                    <a:pt x="71" y="2"/>
                  </a:lnTo>
                  <a:lnTo>
                    <a:pt x="75" y="1"/>
                  </a:lnTo>
                  <a:lnTo>
                    <a:pt x="79" y="0"/>
                  </a:lnTo>
                  <a:lnTo>
                    <a:pt x="82" y="2"/>
                  </a:lnTo>
                  <a:lnTo>
                    <a:pt x="86" y="5"/>
                  </a:lnTo>
                  <a:lnTo>
                    <a:pt x="90" y="8"/>
                  </a:lnTo>
                  <a:lnTo>
                    <a:pt x="95" y="11"/>
                  </a:lnTo>
                  <a:lnTo>
                    <a:pt x="99" y="13"/>
                  </a:lnTo>
                  <a:lnTo>
                    <a:pt x="103" y="16"/>
                  </a:lnTo>
                  <a:lnTo>
                    <a:pt x="107" y="19"/>
                  </a:lnTo>
                  <a:lnTo>
                    <a:pt x="111" y="22"/>
                  </a:lnTo>
                  <a:lnTo>
                    <a:pt x="115" y="25"/>
                  </a:lnTo>
                  <a:lnTo>
                    <a:pt x="120" y="27"/>
                  </a:lnTo>
                  <a:lnTo>
                    <a:pt x="124" y="30"/>
                  </a:lnTo>
                  <a:lnTo>
                    <a:pt x="128" y="33"/>
                  </a:lnTo>
                  <a:lnTo>
                    <a:pt x="132" y="36"/>
                  </a:lnTo>
                  <a:lnTo>
                    <a:pt x="136" y="39"/>
                  </a:lnTo>
                  <a:lnTo>
                    <a:pt x="141" y="41"/>
                  </a:lnTo>
                  <a:lnTo>
                    <a:pt x="145" y="45"/>
                  </a:lnTo>
                  <a:lnTo>
                    <a:pt x="149" y="47"/>
                  </a:lnTo>
                  <a:lnTo>
                    <a:pt x="153" y="50"/>
                  </a:lnTo>
                  <a:lnTo>
                    <a:pt x="154" y="52"/>
                  </a:lnTo>
                  <a:lnTo>
                    <a:pt x="155" y="56"/>
                  </a:lnTo>
                  <a:lnTo>
                    <a:pt x="157" y="59"/>
                  </a:lnTo>
                  <a:lnTo>
                    <a:pt x="161" y="63"/>
                  </a:lnTo>
                  <a:lnTo>
                    <a:pt x="164" y="67"/>
                  </a:lnTo>
                  <a:lnTo>
                    <a:pt x="168" y="71"/>
                  </a:lnTo>
                  <a:lnTo>
                    <a:pt x="171" y="74"/>
                  </a:lnTo>
                  <a:lnTo>
                    <a:pt x="174" y="78"/>
                  </a:lnTo>
                  <a:lnTo>
                    <a:pt x="179" y="84"/>
                  </a:lnTo>
                  <a:lnTo>
                    <a:pt x="182" y="87"/>
                  </a:lnTo>
                  <a:lnTo>
                    <a:pt x="185" y="87"/>
                  </a:lnTo>
                  <a:lnTo>
                    <a:pt x="190" y="87"/>
                  </a:lnTo>
                  <a:lnTo>
                    <a:pt x="197" y="85"/>
                  </a:lnTo>
                  <a:lnTo>
                    <a:pt x="202" y="85"/>
                  </a:lnTo>
                  <a:lnTo>
                    <a:pt x="208" y="84"/>
                  </a:lnTo>
                  <a:lnTo>
                    <a:pt x="215" y="82"/>
                  </a:lnTo>
                  <a:lnTo>
                    <a:pt x="219" y="82"/>
                  </a:lnTo>
                  <a:lnTo>
                    <a:pt x="226" y="82"/>
                  </a:lnTo>
                  <a:lnTo>
                    <a:pt x="234" y="83"/>
                  </a:lnTo>
                  <a:lnTo>
                    <a:pt x="238" y="84"/>
                  </a:lnTo>
                  <a:lnTo>
                    <a:pt x="243" y="84"/>
                  </a:lnTo>
                  <a:lnTo>
                    <a:pt x="250" y="84"/>
                  </a:lnTo>
                  <a:lnTo>
                    <a:pt x="252" y="85"/>
                  </a:lnTo>
                  <a:lnTo>
                    <a:pt x="257" y="85"/>
                  </a:lnTo>
                  <a:lnTo>
                    <a:pt x="258" y="84"/>
                  </a:lnTo>
                  <a:lnTo>
                    <a:pt x="261" y="82"/>
                  </a:lnTo>
                  <a:lnTo>
                    <a:pt x="265" y="80"/>
                  </a:lnTo>
                  <a:lnTo>
                    <a:pt x="268" y="79"/>
                  </a:lnTo>
                  <a:lnTo>
                    <a:pt x="270" y="78"/>
                  </a:lnTo>
                  <a:lnTo>
                    <a:pt x="273" y="80"/>
                  </a:lnTo>
                  <a:lnTo>
                    <a:pt x="276" y="84"/>
                  </a:lnTo>
                  <a:lnTo>
                    <a:pt x="278" y="87"/>
                  </a:lnTo>
                  <a:lnTo>
                    <a:pt x="281" y="90"/>
                  </a:lnTo>
                  <a:lnTo>
                    <a:pt x="284" y="92"/>
                  </a:lnTo>
                  <a:lnTo>
                    <a:pt x="289" y="95"/>
                  </a:lnTo>
                  <a:lnTo>
                    <a:pt x="290" y="99"/>
                  </a:lnTo>
                  <a:lnTo>
                    <a:pt x="293" y="105"/>
                  </a:lnTo>
                  <a:lnTo>
                    <a:pt x="295" y="109"/>
                  </a:lnTo>
                  <a:lnTo>
                    <a:pt x="298" y="113"/>
                  </a:lnTo>
                  <a:lnTo>
                    <a:pt x="301" y="111"/>
                  </a:lnTo>
                  <a:lnTo>
                    <a:pt x="304" y="109"/>
                  </a:lnTo>
                  <a:lnTo>
                    <a:pt x="306" y="108"/>
                  </a:lnTo>
                  <a:lnTo>
                    <a:pt x="306" y="113"/>
                  </a:lnTo>
                  <a:lnTo>
                    <a:pt x="306" y="117"/>
                  </a:lnTo>
                  <a:lnTo>
                    <a:pt x="306" y="124"/>
                  </a:lnTo>
                  <a:lnTo>
                    <a:pt x="305" y="129"/>
                  </a:lnTo>
                  <a:lnTo>
                    <a:pt x="304" y="136"/>
                  </a:lnTo>
                  <a:lnTo>
                    <a:pt x="304" y="140"/>
                  </a:lnTo>
                  <a:lnTo>
                    <a:pt x="304" y="145"/>
                  </a:lnTo>
                  <a:lnTo>
                    <a:pt x="304" y="148"/>
                  </a:lnTo>
                  <a:lnTo>
                    <a:pt x="309" y="148"/>
                  </a:lnTo>
                  <a:lnTo>
                    <a:pt x="314" y="148"/>
                  </a:lnTo>
                  <a:lnTo>
                    <a:pt x="319" y="149"/>
                  </a:lnTo>
                  <a:lnTo>
                    <a:pt x="319" y="153"/>
                  </a:lnTo>
                  <a:lnTo>
                    <a:pt x="320" y="159"/>
                  </a:lnTo>
                  <a:lnTo>
                    <a:pt x="321" y="164"/>
                  </a:lnTo>
                  <a:lnTo>
                    <a:pt x="321" y="169"/>
                  </a:lnTo>
                  <a:lnTo>
                    <a:pt x="323" y="175"/>
                  </a:lnTo>
                  <a:lnTo>
                    <a:pt x="323" y="178"/>
                  </a:lnTo>
                  <a:lnTo>
                    <a:pt x="325" y="182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35" y="183"/>
                  </a:lnTo>
                  <a:lnTo>
                    <a:pt x="341" y="182"/>
                  </a:lnTo>
                  <a:lnTo>
                    <a:pt x="345" y="182"/>
                  </a:lnTo>
                  <a:lnTo>
                    <a:pt x="350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60" y="182"/>
                  </a:lnTo>
                  <a:lnTo>
                    <a:pt x="362" y="181"/>
                  </a:lnTo>
                  <a:lnTo>
                    <a:pt x="364" y="183"/>
                  </a:lnTo>
                  <a:lnTo>
                    <a:pt x="364" y="185"/>
                  </a:lnTo>
                  <a:lnTo>
                    <a:pt x="366" y="186"/>
                  </a:lnTo>
                  <a:lnTo>
                    <a:pt x="367" y="188"/>
                  </a:lnTo>
                  <a:lnTo>
                    <a:pt x="367" y="190"/>
                  </a:lnTo>
                  <a:lnTo>
                    <a:pt x="366" y="194"/>
                  </a:lnTo>
                  <a:lnTo>
                    <a:pt x="366" y="196"/>
                  </a:lnTo>
                  <a:lnTo>
                    <a:pt x="367" y="199"/>
                  </a:lnTo>
                  <a:lnTo>
                    <a:pt x="369" y="200"/>
                  </a:lnTo>
                  <a:lnTo>
                    <a:pt x="373" y="202"/>
                  </a:lnTo>
                  <a:lnTo>
                    <a:pt x="377" y="204"/>
                  </a:lnTo>
                  <a:lnTo>
                    <a:pt x="379" y="204"/>
                  </a:lnTo>
                  <a:lnTo>
                    <a:pt x="381" y="203"/>
                  </a:lnTo>
                  <a:lnTo>
                    <a:pt x="382" y="202"/>
                  </a:lnTo>
                  <a:lnTo>
                    <a:pt x="382" y="200"/>
                  </a:lnTo>
                  <a:lnTo>
                    <a:pt x="381" y="198"/>
                  </a:lnTo>
                  <a:lnTo>
                    <a:pt x="381" y="195"/>
                  </a:lnTo>
                  <a:lnTo>
                    <a:pt x="382" y="194"/>
                  </a:lnTo>
                  <a:lnTo>
                    <a:pt x="384" y="190"/>
                  </a:lnTo>
                  <a:lnTo>
                    <a:pt x="386" y="187"/>
                  </a:lnTo>
                  <a:lnTo>
                    <a:pt x="389" y="184"/>
                  </a:lnTo>
                  <a:lnTo>
                    <a:pt x="394" y="180"/>
                  </a:lnTo>
                  <a:lnTo>
                    <a:pt x="395" y="178"/>
                  </a:lnTo>
                  <a:lnTo>
                    <a:pt x="396" y="174"/>
                  </a:lnTo>
                  <a:lnTo>
                    <a:pt x="399" y="172"/>
                  </a:lnTo>
                  <a:lnTo>
                    <a:pt x="402" y="171"/>
                  </a:lnTo>
                  <a:lnTo>
                    <a:pt x="405" y="169"/>
                  </a:lnTo>
                  <a:lnTo>
                    <a:pt x="406" y="167"/>
                  </a:lnTo>
                  <a:lnTo>
                    <a:pt x="411" y="164"/>
                  </a:lnTo>
                  <a:lnTo>
                    <a:pt x="414" y="162"/>
                  </a:lnTo>
                  <a:lnTo>
                    <a:pt x="418" y="161"/>
                  </a:lnTo>
                  <a:lnTo>
                    <a:pt x="423" y="158"/>
                  </a:lnTo>
                  <a:lnTo>
                    <a:pt x="427" y="156"/>
                  </a:lnTo>
                  <a:lnTo>
                    <a:pt x="431" y="151"/>
                  </a:lnTo>
                  <a:lnTo>
                    <a:pt x="434" y="147"/>
                  </a:lnTo>
                  <a:lnTo>
                    <a:pt x="437" y="145"/>
                  </a:lnTo>
                  <a:lnTo>
                    <a:pt x="439" y="145"/>
                  </a:lnTo>
                  <a:lnTo>
                    <a:pt x="441" y="147"/>
                  </a:lnTo>
                  <a:lnTo>
                    <a:pt x="442" y="147"/>
                  </a:lnTo>
                  <a:lnTo>
                    <a:pt x="443" y="147"/>
                  </a:lnTo>
                  <a:lnTo>
                    <a:pt x="445" y="144"/>
                  </a:lnTo>
                  <a:lnTo>
                    <a:pt x="446" y="142"/>
                  </a:lnTo>
                  <a:lnTo>
                    <a:pt x="447" y="140"/>
                  </a:lnTo>
                  <a:lnTo>
                    <a:pt x="450" y="140"/>
                  </a:lnTo>
                  <a:lnTo>
                    <a:pt x="453" y="13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9" name="Freeform 742">
              <a:extLst>
                <a:ext uri="{FF2B5EF4-FFF2-40B4-BE49-F238E27FC236}">
                  <a16:creationId xmlns:a16="http://schemas.microsoft.com/office/drawing/2014/main" id="{73595C14-44D9-4D85-83B3-018F37527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8613" y="8946173"/>
              <a:ext cx="274759" cy="576997"/>
            </a:xfrm>
            <a:custGeom>
              <a:avLst/>
              <a:gdLst>
                <a:gd name="T0" fmla="*/ 59 w 222"/>
                <a:gd name="T1" fmla="*/ 412 h 463"/>
                <a:gd name="T2" fmla="*/ 59 w 222"/>
                <a:gd name="T3" fmla="*/ 407 h 463"/>
                <a:gd name="T4" fmla="*/ 144 w 222"/>
                <a:gd name="T5" fmla="*/ 81 h 463"/>
                <a:gd name="T6" fmla="*/ 141 w 222"/>
                <a:gd name="T7" fmla="*/ 78 h 463"/>
                <a:gd name="T8" fmla="*/ 163 w 222"/>
                <a:gd name="T9" fmla="*/ 78 h 463"/>
                <a:gd name="T10" fmla="*/ 172 w 222"/>
                <a:gd name="T11" fmla="*/ 59 h 463"/>
                <a:gd name="T12" fmla="*/ 149 w 222"/>
                <a:gd name="T13" fmla="*/ 75 h 463"/>
                <a:gd name="T14" fmla="*/ 139 w 222"/>
                <a:gd name="T15" fmla="*/ 81 h 463"/>
                <a:gd name="T16" fmla="*/ 111 w 222"/>
                <a:gd name="T17" fmla="*/ 124 h 463"/>
                <a:gd name="T18" fmla="*/ 114 w 222"/>
                <a:gd name="T19" fmla="*/ 155 h 463"/>
                <a:gd name="T20" fmla="*/ 133 w 222"/>
                <a:gd name="T21" fmla="*/ 182 h 463"/>
                <a:gd name="T22" fmla="*/ 171 w 222"/>
                <a:gd name="T23" fmla="*/ 221 h 463"/>
                <a:gd name="T24" fmla="*/ 185 w 222"/>
                <a:gd name="T25" fmla="*/ 231 h 463"/>
                <a:gd name="T26" fmla="*/ 205 w 222"/>
                <a:gd name="T27" fmla="*/ 265 h 463"/>
                <a:gd name="T28" fmla="*/ 216 w 222"/>
                <a:gd name="T29" fmla="*/ 303 h 463"/>
                <a:gd name="T30" fmla="*/ 219 w 222"/>
                <a:gd name="T31" fmla="*/ 337 h 463"/>
                <a:gd name="T32" fmla="*/ 214 w 222"/>
                <a:gd name="T33" fmla="*/ 358 h 463"/>
                <a:gd name="T34" fmla="*/ 208 w 222"/>
                <a:gd name="T35" fmla="*/ 370 h 463"/>
                <a:gd name="T36" fmla="*/ 177 w 222"/>
                <a:gd name="T37" fmla="*/ 396 h 463"/>
                <a:gd name="T38" fmla="*/ 148 w 222"/>
                <a:gd name="T39" fmla="*/ 399 h 463"/>
                <a:gd name="T40" fmla="*/ 138 w 222"/>
                <a:gd name="T41" fmla="*/ 404 h 463"/>
                <a:gd name="T42" fmla="*/ 141 w 222"/>
                <a:gd name="T43" fmla="*/ 414 h 463"/>
                <a:gd name="T44" fmla="*/ 122 w 222"/>
                <a:gd name="T45" fmla="*/ 414 h 463"/>
                <a:gd name="T46" fmla="*/ 120 w 222"/>
                <a:gd name="T47" fmla="*/ 429 h 463"/>
                <a:gd name="T48" fmla="*/ 83 w 222"/>
                <a:gd name="T49" fmla="*/ 462 h 463"/>
                <a:gd name="T50" fmla="*/ 89 w 222"/>
                <a:gd name="T51" fmla="*/ 419 h 463"/>
                <a:gd name="T52" fmla="*/ 69 w 222"/>
                <a:gd name="T53" fmla="*/ 406 h 463"/>
                <a:gd name="T54" fmla="*/ 89 w 222"/>
                <a:gd name="T55" fmla="*/ 396 h 463"/>
                <a:gd name="T56" fmla="*/ 104 w 222"/>
                <a:gd name="T57" fmla="*/ 389 h 463"/>
                <a:gd name="T58" fmla="*/ 121 w 222"/>
                <a:gd name="T59" fmla="*/ 390 h 463"/>
                <a:gd name="T60" fmla="*/ 112 w 222"/>
                <a:gd name="T61" fmla="*/ 369 h 463"/>
                <a:gd name="T62" fmla="*/ 130 w 222"/>
                <a:gd name="T63" fmla="*/ 365 h 463"/>
                <a:gd name="T64" fmla="*/ 153 w 222"/>
                <a:gd name="T65" fmla="*/ 348 h 463"/>
                <a:gd name="T66" fmla="*/ 161 w 222"/>
                <a:gd name="T67" fmla="*/ 328 h 463"/>
                <a:gd name="T68" fmla="*/ 157 w 222"/>
                <a:gd name="T69" fmla="*/ 292 h 463"/>
                <a:gd name="T70" fmla="*/ 161 w 222"/>
                <a:gd name="T71" fmla="*/ 265 h 463"/>
                <a:gd name="T72" fmla="*/ 155 w 222"/>
                <a:gd name="T73" fmla="*/ 245 h 463"/>
                <a:gd name="T74" fmla="*/ 156 w 222"/>
                <a:gd name="T75" fmla="*/ 231 h 463"/>
                <a:gd name="T76" fmla="*/ 138 w 222"/>
                <a:gd name="T77" fmla="*/ 219 h 463"/>
                <a:gd name="T78" fmla="*/ 127 w 222"/>
                <a:gd name="T79" fmla="*/ 198 h 463"/>
                <a:gd name="T80" fmla="*/ 102 w 222"/>
                <a:gd name="T81" fmla="*/ 168 h 463"/>
                <a:gd name="T82" fmla="*/ 91 w 222"/>
                <a:gd name="T83" fmla="*/ 151 h 463"/>
                <a:gd name="T84" fmla="*/ 54 w 222"/>
                <a:gd name="T85" fmla="*/ 131 h 463"/>
                <a:gd name="T86" fmla="*/ 61 w 222"/>
                <a:gd name="T87" fmla="*/ 117 h 463"/>
                <a:gd name="T88" fmla="*/ 83 w 222"/>
                <a:gd name="T89" fmla="*/ 102 h 463"/>
                <a:gd name="T90" fmla="*/ 68 w 222"/>
                <a:gd name="T91" fmla="*/ 93 h 463"/>
                <a:gd name="T92" fmla="*/ 59 w 222"/>
                <a:gd name="T93" fmla="*/ 77 h 463"/>
                <a:gd name="T94" fmla="*/ 22 w 222"/>
                <a:gd name="T95" fmla="*/ 69 h 463"/>
                <a:gd name="T96" fmla="*/ 21 w 222"/>
                <a:gd name="T97" fmla="*/ 52 h 463"/>
                <a:gd name="T98" fmla="*/ 13 w 222"/>
                <a:gd name="T99" fmla="*/ 46 h 463"/>
                <a:gd name="T100" fmla="*/ 9 w 222"/>
                <a:gd name="T101" fmla="*/ 20 h 463"/>
                <a:gd name="T102" fmla="*/ 26 w 222"/>
                <a:gd name="T103" fmla="*/ 28 h 463"/>
                <a:gd name="T104" fmla="*/ 41 w 222"/>
                <a:gd name="T105" fmla="*/ 24 h 463"/>
                <a:gd name="T106" fmla="*/ 58 w 222"/>
                <a:gd name="T107" fmla="*/ 18 h 463"/>
                <a:gd name="T108" fmla="*/ 79 w 222"/>
                <a:gd name="T109" fmla="*/ 15 h 463"/>
                <a:gd name="T110" fmla="*/ 97 w 222"/>
                <a:gd name="T111" fmla="*/ 1 h 463"/>
                <a:gd name="T112" fmla="*/ 117 w 222"/>
                <a:gd name="T113" fmla="*/ 11 h 463"/>
                <a:gd name="T114" fmla="*/ 141 w 222"/>
                <a:gd name="T115" fmla="*/ 18 h 463"/>
                <a:gd name="T116" fmla="*/ 137 w 222"/>
                <a:gd name="T117" fmla="*/ 35 h 463"/>
                <a:gd name="T118" fmla="*/ 147 w 222"/>
                <a:gd name="T119" fmla="*/ 47 h 463"/>
                <a:gd name="T120" fmla="*/ 171 w 222"/>
                <a:gd name="T121" fmla="*/ 54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2" h="463">
                  <a:moveTo>
                    <a:pt x="136" y="459"/>
                  </a:moveTo>
                  <a:lnTo>
                    <a:pt x="135" y="459"/>
                  </a:lnTo>
                  <a:lnTo>
                    <a:pt x="134" y="458"/>
                  </a:lnTo>
                  <a:lnTo>
                    <a:pt x="137" y="456"/>
                  </a:lnTo>
                  <a:lnTo>
                    <a:pt x="136" y="458"/>
                  </a:lnTo>
                  <a:lnTo>
                    <a:pt x="136" y="458"/>
                  </a:lnTo>
                  <a:lnTo>
                    <a:pt x="136" y="459"/>
                  </a:lnTo>
                  <a:close/>
                  <a:moveTo>
                    <a:pt x="59" y="407"/>
                  </a:moveTo>
                  <a:lnTo>
                    <a:pt x="59" y="408"/>
                  </a:lnTo>
                  <a:lnTo>
                    <a:pt x="59" y="412"/>
                  </a:lnTo>
                  <a:lnTo>
                    <a:pt x="57" y="415"/>
                  </a:lnTo>
                  <a:lnTo>
                    <a:pt x="58" y="417"/>
                  </a:lnTo>
                  <a:lnTo>
                    <a:pt x="57" y="418"/>
                  </a:lnTo>
                  <a:lnTo>
                    <a:pt x="55" y="411"/>
                  </a:lnTo>
                  <a:lnTo>
                    <a:pt x="52" y="409"/>
                  </a:lnTo>
                  <a:lnTo>
                    <a:pt x="52" y="407"/>
                  </a:lnTo>
                  <a:lnTo>
                    <a:pt x="53" y="407"/>
                  </a:lnTo>
                  <a:lnTo>
                    <a:pt x="56" y="406"/>
                  </a:lnTo>
                  <a:lnTo>
                    <a:pt x="57" y="406"/>
                  </a:lnTo>
                  <a:lnTo>
                    <a:pt x="59" y="407"/>
                  </a:lnTo>
                  <a:close/>
                  <a:moveTo>
                    <a:pt x="152" y="407"/>
                  </a:moveTo>
                  <a:lnTo>
                    <a:pt x="150" y="409"/>
                  </a:lnTo>
                  <a:lnTo>
                    <a:pt x="149" y="407"/>
                  </a:lnTo>
                  <a:lnTo>
                    <a:pt x="152" y="406"/>
                  </a:lnTo>
                  <a:lnTo>
                    <a:pt x="152" y="405"/>
                  </a:lnTo>
                  <a:lnTo>
                    <a:pt x="153" y="405"/>
                  </a:lnTo>
                  <a:lnTo>
                    <a:pt x="152" y="407"/>
                  </a:lnTo>
                  <a:close/>
                  <a:moveTo>
                    <a:pt x="148" y="83"/>
                  </a:moveTo>
                  <a:lnTo>
                    <a:pt x="147" y="83"/>
                  </a:lnTo>
                  <a:lnTo>
                    <a:pt x="144" y="81"/>
                  </a:lnTo>
                  <a:lnTo>
                    <a:pt x="146" y="80"/>
                  </a:lnTo>
                  <a:lnTo>
                    <a:pt x="148" y="81"/>
                  </a:lnTo>
                  <a:lnTo>
                    <a:pt x="149" y="81"/>
                  </a:lnTo>
                  <a:lnTo>
                    <a:pt x="149" y="82"/>
                  </a:lnTo>
                  <a:lnTo>
                    <a:pt x="148" y="83"/>
                  </a:lnTo>
                  <a:close/>
                  <a:moveTo>
                    <a:pt x="143" y="81"/>
                  </a:moveTo>
                  <a:lnTo>
                    <a:pt x="142" y="82"/>
                  </a:lnTo>
                  <a:lnTo>
                    <a:pt x="141" y="80"/>
                  </a:lnTo>
                  <a:lnTo>
                    <a:pt x="140" y="80"/>
                  </a:lnTo>
                  <a:lnTo>
                    <a:pt x="141" y="78"/>
                  </a:lnTo>
                  <a:lnTo>
                    <a:pt x="142" y="80"/>
                  </a:lnTo>
                  <a:lnTo>
                    <a:pt x="143" y="81"/>
                  </a:lnTo>
                  <a:close/>
                  <a:moveTo>
                    <a:pt x="163" y="78"/>
                  </a:moveTo>
                  <a:lnTo>
                    <a:pt x="161" y="78"/>
                  </a:lnTo>
                  <a:lnTo>
                    <a:pt x="159" y="78"/>
                  </a:lnTo>
                  <a:lnTo>
                    <a:pt x="161" y="76"/>
                  </a:lnTo>
                  <a:lnTo>
                    <a:pt x="163" y="75"/>
                  </a:lnTo>
                  <a:lnTo>
                    <a:pt x="164" y="74"/>
                  </a:lnTo>
                  <a:lnTo>
                    <a:pt x="164" y="76"/>
                  </a:lnTo>
                  <a:lnTo>
                    <a:pt x="163" y="78"/>
                  </a:lnTo>
                  <a:close/>
                  <a:moveTo>
                    <a:pt x="165" y="69"/>
                  </a:moveTo>
                  <a:lnTo>
                    <a:pt x="161" y="72"/>
                  </a:lnTo>
                  <a:lnTo>
                    <a:pt x="159" y="72"/>
                  </a:lnTo>
                  <a:lnTo>
                    <a:pt x="161" y="68"/>
                  </a:lnTo>
                  <a:lnTo>
                    <a:pt x="161" y="67"/>
                  </a:lnTo>
                  <a:lnTo>
                    <a:pt x="164" y="68"/>
                  </a:lnTo>
                  <a:lnTo>
                    <a:pt x="165" y="69"/>
                  </a:lnTo>
                  <a:close/>
                  <a:moveTo>
                    <a:pt x="177" y="59"/>
                  </a:moveTo>
                  <a:lnTo>
                    <a:pt x="175" y="59"/>
                  </a:lnTo>
                  <a:lnTo>
                    <a:pt x="172" y="59"/>
                  </a:lnTo>
                  <a:lnTo>
                    <a:pt x="169" y="63"/>
                  </a:lnTo>
                  <a:lnTo>
                    <a:pt x="166" y="64"/>
                  </a:lnTo>
                  <a:lnTo>
                    <a:pt x="163" y="64"/>
                  </a:lnTo>
                  <a:lnTo>
                    <a:pt x="159" y="66"/>
                  </a:lnTo>
                  <a:lnTo>
                    <a:pt x="158" y="69"/>
                  </a:lnTo>
                  <a:lnTo>
                    <a:pt x="158" y="71"/>
                  </a:lnTo>
                  <a:lnTo>
                    <a:pt x="158" y="74"/>
                  </a:lnTo>
                  <a:lnTo>
                    <a:pt x="152" y="77"/>
                  </a:lnTo>
                  <a:lnTo>
                    <a:pt x="150" y="76"/>
                  </a:lnTo>
                  <a:lnTo>
                    <a:pt x="149" y="75"/>
                  </a:lnTo>
                  <a:lnTo>
                    <a:pt x="148" y="75"/>
                  </a:lnTo>
                  <a:lnTo>
                    <a:pt x="147" y="76"/>
                  </a:lnTo>
                  <a:lnTo>
                    <a:pt x="145" y="76"/>
                  </a:lnTo>
                  <a:lnTo>
                    <a:pt x="143" y="77"/>
                  </a:lnTo>
                  <a:lnTo>
                    <a:pt x="142" y="76"/>
                  </a:lnTo>
                  <a:lnTo>
                    <a:pt x="140" y="75"/>
                  </a:lnTo>
                  <a:lnTo>
                    <a:pt x="139" y="75"/>
                  </a:lnTo>
                  <a:lnTo>
                    <a:pt x="137" y="75"/>
                  </a:lnTo>
                  <a:lnTo>
                    <a:pt x="137" y="76"/>
                  </a:lnTo>
                  <a:lnTo>
                    <a:pt x="139" y="81"/>
                  </a:lnTo>
                  <a:lnTo>
                    <a:pt x="139" y="84"/>
                  </a:lnTo>
                  <a:lnTo>
                    <a:pt x="133" y="91"/>
                  </a:lnTo>
                  <a:lnTo>
                    <a:pt x="135" y="95"/>
                  </a:lnTo>
                  <a:lnTo>
                    <a:pt x="133" y="98"/>
                  </a:lnTo>
                  <a:lnTo>
                    <a:pt x="129" y="101"/>
                  </a:lnTo>
                  <a:lnTo>
                    <a:pt x="122" y="108"/>
                  </a:lnTo>
                  <a:lnTo>
                    <a:pt x="119" y="108"/>
                  </a:lnTo>
                  <a:lnTo>
                    <a:pt x="116" y="110"/>
                  </a:lnTo>
                  <a:lnTo>
                    <a:pt x="111" y="121"/>
                  </a:lnTo>
                  <a:lnTo>
                    <a:pt x="111" y="124"/>
                  </a:lnTo>
                  <a:lnTo>
                    <a:pt x="111" y="127"/>
                  </a:lnTo>
                  <a:lnTo>
                    <a:pt x="111" y="130"/>
                  </a:lnTo>
                  <a:lnTo>
                    <a:pt x="108" y="135"/>
                  </a:lnTo>
                  <a:lnTo>
                    <a:pt x="106" y="138"/>
                  </a:lnTo>
                  <a:lnTo>
                    <a:pt x="106" y="140"/>
                  </a:lnTo>
                  <a:lnTo>
                    <a:pt x="109" y="146"/>
                  </a:lnTo>
                  <a:lnTo>
                    <a:pt x="109" y="148"/>
                  </a:lnTo>
                  <a:lnTo>
                    <a:pt x="111" y="150"/>
                  </a:lnTo>
                  <a:lnTo>
                    <a:pt x="112" y="153"/>
                  </a:lnTo>
                  <a:lnTo>
                    <a:pt x="114" y="155"/>
                  </a:lnTo>
                  <a:lnTo>
                    <a:pt x="119" y="161"/>
                  </a:lnTo>
                  <a:lnTo>
                    <a:pt x="121" y="163"/>
                  </a:lnTo>
                  <a:lnTo>
                    <a:pt x="124" y="164"/>
                  </a:lnTo>
                  <a:lnTo>
                    <a:pt x="130" y="169"/>
                  </a:lnTo>
                  <a:lnTo>
                    <a:pt x="132" y="173"/>
                  </a:lnTo>
                  <a:lnTo>
                    <a:pt x="131" y="175"/>
                  </a:lnTo>
                  <a:lnTo>
                    <a:pt x="131" y="180"/>
                  </a:lnTo>
                  <a:lnTo>
                    <a:pt x="128" y="178"/>
                  </a:lnTo>
                  <a:lnTo>
                    <a:pt x="128" y="179"/>
                  </a:lnTo>
                  <a:lnTo>
                    <a:pt x="133" y="182"/>
                  </a:lnTo>
                  <a:lnTo>
                    <a:pt x="139" y="191"/>
                  </a:lnTo>
                  <a:lnTo>
                    <a:pt x="145" y="195"/>
                  </a:lnTo>
                  <a:lnTo>
                    <a:pt x="151" y="201"/>
                  </a:lnTo>
                  <a:lnTo>
                    <a:pt x="153" y="206"/>
                  </a:lnTo>
                  <a:lnTo>
                    <a:pt x="158" y="209"/>
                  </a:lnTo>
                  <a:lnTo>
                    <a:pt x="164" y="213"/>
                  </a:lnTo>
                  <a:lnTo>
                    <a:pt x="163" y="215"/>
                  </a:lnTo>
                  <a:lnTo>
                    <a:pt x="165" y="216"/>
                  </a:lnTo>
                  <a:lnTo>
                    <a:pt x="169" y="218"/>
                  </a:lnTo>
                  <a:lnTo>
                    <a:pt x="171" y="221"/>
                  </a:lnTo>
                  <a:lnTo>
                    <a:pt x="172" y="223"/>
                  </a:lnTo>
                  <a:lnTo>
                    <a:pt x="174" y="224"/>
                  </a:lnTo>
                  <a:lnTo>
                    <a:pt x="175" y="223"/>
                  </a:lnTo>
                  <a:lnTo>
                    <a:pt x="177" y="223"/>
                  </a:lnTo>
                  <a:lnTo>
                    <a:pt x="178" y="223"/>
                  </a:lnTo>
                  <a:lnTo>
                    <a:pt x="180" y="226"/>
                  </a:lnTo>
                  <a:lnTo>
                    <a:pt x="182" y="229"/>
                  </a:lnTo>
                  <a:lnTo>
                    <a:pt x="183" y="231"/>
                  </a:lnTo>
                  <a:lnTo>
                    <a:pt x="185" y="231"/>
                  </a:lnTo>
                  <a:lnTo>
                    <a:pt x="185" y="231"/>
                  </a:lnTo>
                  <a:lnTo>
                    <a:pt x="186" y="232"/>
                  </a:lnTo>
                  <a:lnTo>
                    <a:pt x="186" y="234"/>
                  </a:lnTo>
                  <a:lnTo>
                    <a:pt x="189" y="237"/>
                  </a:lnTo>
                  <a:lnTo>
                    <a:pt x="191" y="241"/>
                  </a:lnTo>
                  <a:lnTo>
                    <a:pt x="195" y="247"/>
                  </a:lnTo>
                  <a:lnTo>
                    <a:pt x="198" y="250"/>
                  </a:lnTo>
                  <a:lnTo>
                    <a:pt x="200" y="252"/>
                  </a:lnTo>
                  <a:lnTo>
                    <a:pt x="202" y="253"/>
                  </a:lnTo>
                  <a:lnTo>
                    <a:pt x="204" y="259"/>
                  </a:lnTo>
                  <a:lnTo>
                    <a:pt x="205" y="265"/>
                  </a:lnTo>
                  <a:lnTo>
                    <a:pt x="208" y="271"/>
                  </a:lnTo>
                  <a:lnTo>
                    <a:pt x="210" y="274"/>
                  </a:lnTo>
                  <a:lnTo>
                    <a:pt x="210" y="279"/>
                  </a:lnTo>
                  <a:lnTo>
                    <a:pt x="211" y="284"/>
                  </a:lnTo>
                  <a:lnTo>
                    <a:pt x="213" y="288"/>
                  </a:lnTo>
                  <a:lnTo>
                    <a:pt x="214" y="291"/>
                  </a:lnTo>
                  <a:lnTo>
                    <a:pt x="214" y="293"/>
                  </a:lnTo>
                  <a:lnTo>
                    <a:pt x="215" y="294"/>
                  </a:lnTo>
                  <a:lnTo>
                    <a:pt x="216" y="300"/>
                  </a:lnTo>
                  <a:lnTo>
                    <a:pt x="216" y="303"/>
                  </a:lnTo>
                  <a:lnTo>
                    <a:pt x="215" y="300"/>
                  </a:lnTo>
                  <a:lnTo>
                    <a:pt x="215" y="308"/>
                  </a:lnTo>
                  <a:lnTo>
                    <a:pt x="216" y="313"/>
                  </a:lnTo>
                  <a:lnTo>
                    <a:pt x="216" y="318"/>
                  </a:lnTo>
                  <a:lnTo>
                    <a:pt x="217" y="320"/>
                  </a:lnTo>
                  <a:lnTo>
                    <a:pt x="219" y="326"/>
                  </a:lnTo>
                  <a:lnTo>
                    <a:pt x="220" y="328"/>
                  </a:lnTo>
                  <a:lnTo>
                    <a:pt x="220" y="335"/>
                  </a:lnTo>
                  <a:lnTo>
                    <a:pt x="221" y="339"/>
                  </a:lnTo>
                  <a:lnTo>
                    <a:pt x="219" y="337"/>
                  </a:lnTo>
                  <a:lnTo>
                    <a:pt x="217" y="335"/>
                  </a:lnTo>
                  <a:lnTo>
                    <a:pt x="216" y="336"/>
                  </a:lnTo>
                  <a:lnTo>
                    <a:pt x="214" y="338"/>
                  </a:lnTo>
                  <a:lnTo>
                    <a:pt x="216" y="346"/>
                  </a:lnTo>
                  <a:lnTo>
                    <a:pt x="214" y="344"/>
                  </a:lnTo>
                  <a:lnTo>
                    <a:pt x="214" y="356"/>
                  </a:lnTo>
                  <a:lnTo>
                    <a:pt x="215" y="358"/>
                  </a:lnTo>
                  <a:lnTo>
                    <a:pt x="215" y="359"/>
                  </a:lnTo>
                  <a:lnTo>
                    <a:pt x="215" y="360"/>
                  </a:lnTo>
                  <a:lnTo>
                    <a:pt x="214" y="358"/>
                  </a:lnTo>
                  <a:lnTo>
                    <a:pt x="214" y="357"/>
                  </a:lnTo>
                  <a:lnTo>
                    <a:pt x="213" y="357"/>
                  </a:lnTo>
                  <a:lnTo>
                    <a:pt x="213" y="358"/>
                  </a:lnTo>
                  <a:lnTo>
                    <a:pt x="213" y="360"/>
                  </a:lnTo>
                  <a:lnTo>
                    <a:pt x="212" y="362"/>
                  </a:lnTo>
                  <a:lnTo>
                    <a:pt x="213" y="365"/>
                  </a:lnTo>
                  <a:lnTo>
                    <a:pt x="213" y="366"/>
                  </a:lnTo>
                  <a:lnTo>
                    <a:pt x="213" y="368"/>
                  </a:lnTo>
                  <a:lnTo>
                    <a:pt x="211" y="369"/>
                  </a:lnTo>
                  <a:lnTo>
                    <a:pt x="208" y="370"/>
                  </a:lnTo>
                  <a:lnTo>
                    <a:pt x="208" y="374"/>
                  </a:lnTo>
                  <a:lnTo>
                    <a:pt x="207" y="378"/>
                  </a:lnTo>
                  <a:lnTo>
                    <a:pt x="202" y="379"/>
                  </a:lnTo>
                  <a:lnTo>
                    <a:pt x="199" y="382"/>
                  </a:lnTo>
                  <a:lnTo>
                    <a:pt x="194" y="384"/>
                  </a:lnTo>
                  <a:lnTo>
                    <a:pt x="190" y="386"/>
                  </a:lnTo>
                  <a:lnTo>
                    <a:pt x="185" y="390"/>
                  </a:lnTo>
                  <a:lnTo>
                    <a:pt x="183" y="390"/>
                  </a:lnTo>
                  <a:lnTo>
                    <a:pt x="180" y="391"/>
                  </a:lnTo>
                  <a:lnTo>
                    <a:pt x="177" y="396"/>
                  </a:lnTo>
                  <a:lnTo>
                    <a:pt x="172" y="397"/>
                  </a:lnTo>
                  <a:lnTo>
                    <a:pt x="164" y="402"/>
                  </a:lnTo>
                  <a:lnTo>
                    <a:pt x="161" y="404"/>
                  </a:lnTo>
                  <a:lnTo>
                    <a:pt x="159" y="404"/>
                  </a:lnTo>
                  <a:lnTo>
                    <a:pt x="155" y="406"/>
                  </a:lnTo>
                  <a:lnTo>
                    <a:pt x="154" y="406"/>
                  </a:lnTo>
                  <a:lnTo>
                    <a:pt x="153" y="404"/>
                  </a:lnTo>
                  <a:lnTo>
                    <a:pt x="150" y="403"/>
                  </a:lnTo>
                  <a:lnTo>
                    <a:pt x="148" y="402"/>
                  </a:lnTo>
                  <a:lnTo>
                    <a:pt x="148" y="399"/>
                  </a:lnTo>
                  <a:lnTo>
                    <a:pt x="147" y="398"/>
                  </a:lnTo>
                  <a:lnTo>
                    <a:pt x="147" y="399"/>
                  </a:lnTo>
                  <a:lnTo>
                    <a:pt x="146" y="405"/>
                  </a:lnTo>
                  <a:lnTo>
                    <a:pt x="146" y="406"/>
                  </a:lnTo>
                  <a:lnTo>
                    <a:pt x="144" y="407"/>
                  </a:lnTo>
                  <a:lnTo>
                    <a:pt x="141" y="406"/>
                  </a:lnTo>
                  <a:lnTo>
                    <a:pt x="139" y="403"/>
                  </a:lnTo>
                  <a:lnTo>
                    <a:pt x="135" y="404"/>
                  </a:lnTo>
                  <a:lnTo>
                    <a:pt x="136" y="405"/>
                  </a:lnTo>
                  <a:lnTo>
                    <a:pt x="138" y="404"/>
                  </a:lnTo>
                  <a:lnTo>
                    <a:pt x="139" y="405"/>
                  </a:lnTo>
                  <a:lnTo>
                    <a:pt x="141" y="407"/>
                  </a:lnTo>
                  <a:lnTo>
                    <a:pt x="141" y="408"/>
                  </a:lnTo>
                  <a:lnTo>
                    <a:pt x="140" y="410"/>
                  </a:lnTo>
                  <a:lnTo>
                    <a:pt x="136" y="410"/>
                  </a:lnTo>
                  <a:lnTo>
                    <a:pt x="131" y="409"/>
                  </a:lnTo>
                  <a:lnTo>
                    <a:pt x="131" y="409"/>
                  </a:lnTo>
                  <a:lnTo>
                    <a:pt x="135" y="412"/>
                  </a:lnTo>
                  <a:lnTo>
                    <a:pt x="139" y="413"/>
                  </a:lnTo>
                  <a:lnTo>
                    <a:pt x="141" y="414"/>
                  </a:lnTo>
                  <a:lnTo>
                    <a:pt x="141" y="415"/>
                  </a:lnTo>
                  <a:lnTo>
                    <a:pt x="138" y="417"/>
                  </a:lnTo>
                  <a:lnTo>
                    <a:pt x="137" y="419"/>
                  </a:lnTo>
                  <a:lnTo>
                    <a:pt x="137" y="420"/>
                  </a:lnTo>
                  <a:lnTo>
                    <a:pt x="137" y="421"/>
                  </a:lnTo>
                  <a:lnTo>
                    <a:pt x="135" y="423"/>
                  </a:lnTo>
                  <a:lnTo>
                    <a:pt x="134" y="423"/>
                  </a:lnTo>
                  <a:lnTo>
                    <a:pt x="130" y="420"/>
                  </a:lnTo>
                  <a:lnTo>
                    <a:pt x="121" y="412"/>
                  </a:lnTo>
                  <a:lnTo>
                    <a:pt x="122" y="414"/>
                  </a:lnTo>
                  <a:lnTo>
                    <a:pt x="132" y="424"/>
                  </a:lnTo>
                  <a:lnTo>
                    <a:pt x="134" y="427"/>
                  </a:lnTo>
                  <a:lnTo>
                    <a:pt x="134" y="430"/>
                  </a:lnTo>
                  <a:lnTo>
                    <a:pt x="133" y="431"/>
                  </a:lnTo>
                  <a:lnTo>
                    <a:pt x="131" y="432"/>
                  </a:lnTo>
                  <a:lnTo>
                    <a:pt x="128" y="432"/>
                  </a:lnTo>
                  <a:lnTo>
                    <a:pt x="123" y="428"/>
                  </a:lnTo>
                  <a:lnTo>
                    <a:pt x="115" y="420"/>
                  </a:lnTo>
                  <a:lnTo>
                    <a:pt x="112" y="419"/>
                  </a:lnTo>
                  <a:lnTo>
                    <a:pt x="120" y="429"/>
                  </a:lnTo>
                  <a:lnTo>
                    <a:pt x="122" y="431"/>
                  </a:lnTo>
                  <a:lnTo>
                    <a:pt x="123" y="434"/>
                  </a:lnTo>
                  <a:lnTo>
                    <a:pt x="123" y="436"/>
                  </a:lnTo>
                  <a:lnTo>
                    <a:pt x="122" y="437"/>
                  </a:lnTo>
                  <a:lnTo>
                    <a:pt x="102" y="446"/>
                  </a:lnTo>
                  <a:lnTo>
                    <a:pt x="99" y="450"/>
                  </a:lnTo>
                  <a:lnTo>
                    <a:pt x="96" y="455"/>
                  </a:lnTo>
                  <a:lnTo>
                    <a:pt x="92" y="458"/>
                  </a:lnTo>
                  <a:lnTo>
                    <a:pt x="90" y="460"/>
                  </a:lnTo>
                  <a:lnTo>
                    <a:pt x="83" y="462"/>
                  </a:lnTo>
                  <a:lnTo>
                    <a:pt x="79" y="461"/>
                  </a:lnTo>
                  <a:lnTo>
                    <a:pt x="84" y="457"/>
                  </a:lnTo>
                  <a:lnTo>
                    <a:pt x="81" y="455"/>
                  </a:lnTo>
                  <a:lnTo>
                    <a:pt x="81" y="443"/>
                  </a:lnTo>
                  <a:lnTo>
                    <a:pt x="82" y="431"/>
                  </a:lnTo>
                  <a:lnTo>
                    <a:pt x="84" y="424"/>
                  </a:lnTo>
                  <a:lnTo>
                    <a:pt x="86" y="423"/>
                  </a:lnTo>
                  <a:lnTo>
                    <a:pt x="89" y="421"/>
                  </a:lnTo>
                  <a:lnTo>
                    <a:pt x="90" y="420"/>
                  </a:lnTo>
                  <a:lnTo>
                    <a:pt x="89" y="419"/>
                  </a:lnTo>
                  <a:lnTo>
                    <a:pt x="87" y="417"/>
                  </a:lnTo>
                  <a:lnTo>
                    <a:pt x="85" y="415"/>
                  </a:lnTo>
                  <a:lnTo>
                    <a:pt x="83" y="415"/>
                  </a:lnTo>
                  <a:lnTo>
                    <a:pt x="80" y="412"/>
                  </a:lnTo>
                  <a:lnTo>
                    <a:pt x="79" y="412"/>
                  </a:lnTo>
                  <a:lnTo>
                    <a:pt x="76" y="414"/>
                  </a:lnTo>
                  <a:lnTo>
                    <a:pt x="75" y="412"/>
                  </a:lnTo>
                  <a:lnTo>
                    <a:pt x="74" y="410"/>
                  </a:lnTo>
                  <a:lnTo>
                    <a:pt x="72" y="408"/>
                  </a:lnTo>
                  <a:lnTo>
                    <a:pt x="69" y="406"/>
                  </a:lnTo>
                  <a:lnTo>
                    <a:pt x="70" y="406"/>
                  </a:lnTo>
                  <a:lnTo>
                    <a:pt x="72" y="404"/>
                  </a:lnTo>
                  <a:lnTo>
                    <a:pt x="73" y="403"/>
                  </a:lnTo>
                  <a:lnTo>
                    <a:pt x="77" y="403"/>
                  </a:lnTo>
                  <a:lnTo>
                    <a:pt x="81" y="403"/>
                  </a:lnTo>
                  <a:lnTo>
                    <a:pt x="82" y="403"/>
                  </a:lnTo>
                  <a:lnTo>
                    <a:pt x="84" y="401"/>
                  </a:lnTo>
                  <a:lnTo>
                    <a:pt x="86" y="398"/>
                  </a:lnTo>
                  <a:lnTo>
                    <a:pt x="88" y="397"/>
                  </a:lnTo>
                  <a:lnTo>
                    <a:pt x="89" y="396"/>
                  </a:lnTo>
                  <a:lnTo>
                    <a:pt x="88" y="394"/>
                  </a:lnTo>
                  <a:lnTo>
                    <a:pt x="87" y="391"/>
                  </a:lnTo>
                  <a:lnTo>
                    <a:pt x="88" y="391"/>
                  </a:lnTo>
                  <a:lnTo>
                    <a:pt x="91" y="391"/>
                  </a:lnTo>
                  <a:lnTo>
                    <a:pt x="95" y="392"/>
                  </a:lnTo>
                  <a:lnTo>
                    <a:pt x="96" y="393"/>
                  </a:lnTo>
                  <a:lnTo>
                    <a:pt x="98" y="390"/>
                  </a:lnTo>
                  <a:lnTo>
                    <a:pt x="99" y="390"/>
                  </a:lnTo>
                  <a:lnTo>
                    <a:pt x="100" y="390"/>
                  </a:lnTo>
                  <a:lnTo>
                    <a:pt x="104" y="389"/>
                  </a:lnTo>
                  <a:lnTo>
                    <a:pt x="107" y="388"/>
                  </a:lnTo>
                  <a:lnTo>
                    <a:pt x="109" y="388"/>
                  </a:lnTo>
                  <a:lnTo>
                    <a:pt x="111" y="390"/>
                  </a:lnTo>
                  <a:lnTo>
                    <a:pt x="112" y="392"/>
                  </a:lnTo>
                  <a:lnTo>
                    <a:pt x="113" y="393"/>
                  </a:lnTo>
                  <a:lnTo>
                    <a:pt x="115" y="391"/>
                  </a:lnTo>
                  <a:lnTo>
                    <a:pt x="117" y="393"/>
                  </a:lnTo>
                  <a:lnTo>
                    <a:pt x="120" y="395"/>
                  </a:lnTo>
                  <a:lnTo>
                    <a:pt x="122" y="395"/>
                  </a:lnTo>
                  <a:lnTo>
                    <a:pt x="121" y="390"/>
                  </a:lnTo>
                  <a:lnTo>
                    <a:pt x="122" y="388"/>
                  </a:lnTo>
                  <a:lnTo>
                    <a:pt x="122" y="387"/>
                  </a:lnTo>
                  <a:lnTo>
                    <a:pt x="120" y="386"/>
                  </a:lnTo>
                  <a:lnTo>
                    <a:pt x="114" y="380"/>
                  </a:lnTo>
                  <a:lnTo>
                    <a:pt x="112" y="379"/>
                  </a:lnTo>
                  <a:lnTo>
                    <a:pt x="112" y="377"/>
                  </a:lnTo>
                  <a:lnTo>
                    <a:pt x="112" y="373"/>
                  </a:lnTo>
                  <a:lnTo>
                    <a:pt x="112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4" y="368"/>
                  </a:lnTo>
                  <a:lnTo>
                    <a:pt x="115" y="368"/>
                  </a:lnTo>
                  <a:lnTo>
                    <a:pt x="115" y="367"/>
                  </a:lnTo>
                  <a:lnTo>
                    <a:pt x="117" y="365"/>
                  </a:lnTo>
                  <a:lnTo>
                    <a:pt x="120" y="365"/>
                  </a:lnTo>
                  <a:lnTo>
                    <a:pt x="124" y="367"/>
                  </a:lnTo>
                  <a:lnTo>
                    <a:pt x="127" y="367"/>
                  </a:lnTo>
                  <a:lnTo>
                    <a:pt x="129" y="367"/>
                  </a:lnTo>
                  <a:lnTo>
                    <a:pt x="130" y="367"/>
                  </a:lnTo>
                  <a:lnTo>
                    <a:pt x="130" y="365"/>
                  </a:lnTo>
                  <a:lnTo>
                    <a:pt x="130" y="360"/>
                  </a:lnTo>
                  <a:lnTo>
                    <a:pt x="130" y="359"/>
                  </a:lnTo>
                  <a:lnTo>
                    <a:pt x="132" y="358"/>
                  </a:lnTo>
                  <a:lnTo>
                    <a:pt x="136" y="358"/>
                  </a:lnTo>
                  <a:lnTo>
                    <a:pt x="138" y="358"/>
                  </a:lnTo>
                  <a:lnTo>
                    <a:pt x="140" y="356"/>
                  </a:lnTo>
                  <a:lnTo>
                    <a:pt x="145" y="355"/>
                  </a:lnTo>
                  <a:lnTo>
                    <a:pt x="148" y="352"/>
                  </a:lnTo>
                  <a:lnTo>
                    <a:pt x="152" y="349"/>
                  </a:lnTo>
                  <a:lnTo>
                    <a:pt x="153" y="348"/>
                  </a:lnTo>
                  <a:lnTo>
                    <a:pt x="155" y="347"/>
                  </a:lnTo>
                  <a:lnTo>
                    <a:pt x="157" y="347"/>
                  </a:lnTo>
                  <a:lnTo>
                    <a:pt x="159" y="349"/>
                  </a:lnTo>
                  <a:lnTo>
                    <a:pt x="161" y="348"/>
                  </a:lnTo>
                  <a:lnTo>
                    <a:pt x="163" y="346"/>
                  </a:lnTo>
                  <a:lnTo>
                    <a:pt x="163" y="344"/>
                  </a:lnTo>
                  <a:lnTo>
                    <a:pt x="164" y="341"/>
                  </a:lnTo>
                  <a:lnTo>
                    <a:pt x="164" y="336"/>
                  </a:lnTo>
                  <a:lnTo>
                    <a:pt x="163" y="332"/>
                  </a:lnTo>
                  <a:lnTo>
                    <a:pt x="161" y="328"/>
                  </a:lnTo>
                  <a:lnTo>
                    <a:pt x="161" y="326"/>
                  </a:lnTo>
                  <a:lnTo>
                    <a:pt x="164" y="320"/>
                  </a:lnTo>
                  <a:lnTo>
                    <a:pt x="166" y="313"/>
                  </a:lnTo>
                  <a:lnTo>
                    <a:pt x="165" y="311"/>
                  </a:lnTo>
                  <a:lnTo>
                    <a:pt x="163" y="306"/>
                  </a:lnTo>
                  <a:lnTo>
                    <a:pt x="161" y="302"/>
                  </a:lnTo>
                  <a:lnTo>
                    <a:pt x="159" y="296"/>
                  </a:lnTo>
                  <a:lnTo>
                    <a:pt x="158" y="295"/>
                  </a:lnTo>
                  <a:lnTo>
                    <a:pt x="158" y="294"/>
                  </a:lnTo>
                  <a:lnTo>
                    <a:pt x="157" y="292"/>
                  </a:lnTo>
                  <a:lnTo>
                    <a:pt x="158" y="286"/>
                  </a:lnTo>
                  <a:lnTo>
                    <a:pt x="158" y="284"/>
                  </a:lnTo>
                  <a:lnTo>
                    <a:pt x="161" y="282"/>
                  </a:lnTo>
                  <a:lnTo>
                    <a:pt x="162" y="279"/>
                  </a:lnTo>
                  <a:lnTo>
                    <a:pt x="163" y="276"/>
                  </a:lnTo>
                  <a:lnTo>
                    <a:pt x="163" y="274"/>
                  </a:lnTo>
                  <a:lnTo>
                    <a:pt x="163" y="270"/>
                  </a:lnTo>
                  <a:lnTo>
                    <a:pt x="163" y="269"/>
                  </a:lnTo>
                  <a:lnTo>
                    <a:pt x="163" y="267"/>
                  </a:lnTo>
                  <a:lnTo>
                    <a:pt x="161" y="265"/>
                  </a:lnTo>
                  <a:lnTo>
                    <a:pt x="162" y="264"/>
                  </a:lnTo>
                  <a:lnTo>
                    <a:pt x="164" y="263"/>
                  </a:lnTo>
                  <a:lnTo>
                    <a:pt x="165" y="261"/>
                  </a:lnTo>
                  <a:lnTo>
                    <a:pt x="166" y="259"/>
                  </a:lnTo>
                  <a:lnTo>
                    <a:pt x="167" y="257"/>
                  </a:lnTo>
                  <a:lnTo>
                    <a:pt x="166" y="255"/>
                  </a:lnTo>
                  <a:lnTo>
                    <a:pt x="164" y="253"/>
                  </a:lnTo>
                  <a:lnTo>
                    <a:pt x="161" y="250"/>
                  </a:lnTo>
                  <a:lnTo>
                    <a:pt x="157" y="247"/>
                  </a:lnTo>
                  <a:lnTo>
                    <a:pt x="155" y="245"/>
                  </a:lnTo>
                  <a:lnTo>
                    <a:pt x="154" y="243"/>
                  </a:lnTo>
                  <a:lnTo>
                    <a:pt x="153" y="242"/>
                  </a:lnTo>
                  <a:lnTo>
                    <a:pt x="152" y="240"/>
                  </a:lnTo>
                  <a:lnTo>
                    <a:pt x="153" y="239"/>
                  </a:lnTo>
                  <a:lnTo>
                    <a:pt x="158" y="236"/>
                  </a:lnTo>
                  <a:lnTo>
                    <a:pt x="159" y="235"/>
                  </a:lnTo>
                  <a:lnTo>
                    <a:pt x="159" y="234"/>
                  </a:lnTo>
                  <a:lnTo>
                    <a:pt x="159" y="232"/>
                  </a:lnTo>
                  <a:lnTo>
                    <a:pt x="158" y="232"/>
                  </a:lnTo>
                  <a:lnTo>
                    <a:pt x="156" y="231"/>
                  </a:lnTo>
                  <a:lnTo>
                    <a:pt x="153" y="229"/>
                  </a:lnTo>
                  <a:lnTo>
                    <a:pt x="149" y="225"/>
                  </a:lnTo>
                  <a:lnTo>
                    <a:pt x="147" y="224"/>
                  </a:lnTo>
                  <a:lnTo>
                    <a:pt x="145" y="223"/>
                  </a:lnTo>
                  <a:lnTo>
                    <a:pt x="143" y="221"/>
                  </a:lnTo>
                  <a:lnTo>
                    <a:pt x="142" y="218"/>
                  </a:lnTo>
                  <a:lnTo>
                    <a:pt x="142" y="217"/>
                  </a:lnTo>
                  <a:lnTo>
                    <a:pt x="141" y="218"/>
                  </a:lnTo>
                  <a:lnTo>
                    <a:pt x="139" y="220"/>
                  </a:lnTo>
                  <a:lnTo>
                    <a:pt x="138" y="219"/>
                  </a:lnTo>
                  <a:lnTo>
                    <a:pt x="137" y="218"/>
                  </a:lnTo>
                  <a:lnTo>
                    <a:pt x="136" y="217"/>
                  </a:lnTo>
                  <a:lnTo>
                    <a:pt x="135" y="215"/>
                  </a:lnTo>
                  <a:lnTo>
                    <a:pt x="133" y="213"/>
                  </a:lnTo>
                  <a:lnTo>
                    <a:pt x="133" y="208"/>
                  </a:lnTo>
                  <a:lnTo>
                    <a:pt x="133" y="206"/>
                  </a:lnTo>
                  <a:lnTo>
                    <a:pt x="132" y="204"/>
                  </a:lnTo>
                  <a:lnTo>
                    <a:pt x="131" y="203"/>
                  </a:lnTo>
                  <a:lnTo>
                    <a:pt x="130" y="202"/>
                  </a:lnTo>
                  <a:lnTo>
                    <a:pt x="127" y="198"/>
                  </a:lnTo>
                  <a:lnTo>
                    <a:pt x="125" y="196"/>
                  </a:lnTo>
                  <a:lnTo>
                    <a:pt x="117" y="189"/>
                  </a:lnTo>
                  <a:lnTo>
                    <a:pt x="116" y="189"/>
                  </a:lnTo>
                  <a:lnTo>
                    <a:pt x="114" y="186"/>
                  </a:lnTo>
                  <a:lnTo>
                    <a:pt x="110" y="182"/>
                  </a:lnTo>
                  <a:lnTo>
                    <a:pt x="107" y="179"/>
                  </a:lnTo>
                  <a:lnTo>
                    <a:pt x="106" y="176"/>
                  </a:lnTo>
                  <a:lnTo>
                    <a:pt x="104" y="173"/>
                  </a:lnTo>
                  <a:lnTo>
                    <a:pt x="104" y="171"/>
                  </a:lnTo>
                  <a:lnTo>
                    <a:pt x="102" y="168"/>
                  </a:lnTo>
                  <a:lnTo>
                    <a:pt x="100" y="166"/>
                  </a:lnTo>
                  <a:lnTo>
                    <a:pt x="99" y="165"/>
                  </a:lnTo>
                  <a:lnTo>
                    <a:pt x="96" y="165"/>
                  </a:lnTo>
                  <a:lnTo>
                    <a:pt x="95" y="163"/>
                  </a:lnTo>
                  <a:lnTo>
                    <a:pt x="91" y="160"/>
                  </a:lnTo>
                  <a:lnTo>
                    <a:pt x="90" y="158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1" y="151"/>
                  </a:lnTo>
                  <a:lnTo>
                    <a:pt x="91" y="150"/>
                  </a:lnTo>
                  <a:lnTo>
                    <a:pt x="90" y="149"/>
                  </a:lnTo>
                  <a:lnTo>
                    <a:pt x="86" y="148"/>
                  </a:lnTo>
                  <a:lnTo>
                    <a:pt x="78" y="146"/>
                  </a:lnTo>
                  <a:lnTo>
                    <a:pt x="75" y="144"/>
                  </a:lnTo>
                  <a:lnTo>
                    <a:pt x="72" y="141"/>
                  </a:lnTo>
                  <a:lnTo>
                    <a:pt x="70" y="139"/>
                  </a:lnTo>
                  <a:lnTo>
                    <a:pt x="60" y="133"/>
                  </a:lnTo>
                  <a:lnTo>
                    <a:pt x="57" y="132"/>
                  </a:lnTo>
                  <a:lnTo>
                    <a:pt x="54" y="131"/>
                  </a:lnTo>
                  <a:lnTo>
                    <a:pt x="53" y="130"/>
                  </a:lnTo>
                  <a:lnTo>
                    <a:pt x="53" y="128"/>
                  </a:lnTo>
                  <a:lnTo>
                    <a:pt x="54" y="127"/>
                  </a:lnTo>
                  <a:lnTo>
                    <a:pt x="57" y="126"/>
                  </a:lnTo>
                  <a:lnTo>
                    <a:pt x="59" y="124"/>
                  </a:lnTo>
                  <a:lnTo>
                    <a:pt x="58" y="121"/>
                  </a:lnTo>
                  <a:lnTo>
                    <a:pt x="57" y="119"/>
                  </a:lnTo>
                  <a:lnTo>
                    <a:pt x="57" y="117"/>
                  </a:lnTo>
                  <a:lnTo>
                    <a:pt x="59" y="117"/>
                  </a:lnTo>
                  <a:lnTo>
                    <a:pt x="61" y="117"/>
                  </a:lnTo>
                  <a:lnTo>
                    <a:pt x="64" y="117"/>
                  </a:lnTo>
                  <a:lnTo>
                    <a:pt x="73" y="120"/>
                  </a:lnTo>
                  <a:lnTo>
                    <a:pt x="74" y="119"/>
                  </a:lnTo>
                  <a:lnTo>
                    <a:pt x="79" y="115"/>
                  </a:lnTo>
                  <a:lnTo>
                    <a:pt x="80" y="113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4" y="107"/>
                  </a:lnTo>
                  <a:lnTo>
                    <a:pt x="84" y="105"/>
                  </a:lnTo>
                  <a:lnTo>
                    <a:pt x="83" y="102"/>
                  </a:lnTo>
                  <a:lnTo>
                    <a:pt x="82" y="101"/>
                  </a:lnTo>
                  <a:lnTo>
                    <a:pt x="81" y="100"/>
                  </a:lnTo>
                  <a:lnTo>
                    <a:pt x="78" y="101"/>
                  </a:lnTo>
                  <a:lnTo>
                    <a:pt x="77" y="100"/>
                  </a:lnTo>
                  <a:lnTo>
                    <a:pt x="76" y="98"/>
                  </a:lnTo>
                  <a:lnTo>
                    <a:pt x="76" y="97"/>
                  </a:lnTo>
                  <a:lnTo>
                    <a:pt x="75" y="96"/>
                  </a:lnTo>
                  <a:lnTo>
                    <a:pt x="72" y="94"/>
                  </a:lnTo>
                  <a:lnTo>
                    <a:pt x="68" y="94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1" y="91"/>
                  </a:lnTo>
                  <a:lnTo>
                    <a:pt x="73" y="89"/>
                  </a:lnTo>
                  <a:lnTo>
                    <a:pt x="74" y="88"/>
                  </a:lnTo>
                  <a:lnTo>
                    <a:pt x="74" y="87"/>
                  </a:lnTo>
                  <a:lnTo>
                    <a:pt x="73" y="85"/>
                  </a:lnTo>
                  <a:lnTo>
                    <a:pt x="70" y="84"/>
                  </a:lnTo>
                  <a:lnTo>
                    <a:pt x="67" y="81"/>
                  </a:lnTo>
                  <a:lnTo>
                    <a:pt x="62" y="78"/>
                  </a:lnTo>
                  <a:lnTo>
                    <a:pt x="59" y="77"/>
                  </a:lnTo>
                  <a:lnTo>
                    <a:pt x="58" y="77"/>
                  </a:lnTo>
                  <a:lnTo>
                    <a:pt x="53" y="80"/>
                  </a:lnTo>
                  <a:lnTo>
                    <a:pt x="50" y="81"/>
                  </a:lnTo>
                  <a:lnTo>
                    <a:pt x="48" y="85"/>
                  </a:lnTo>
                  <a:lnTo>
                    <a:pt x="45" y="85"/>
                  </a:lnTo>
                  <a:lnTo>
                    <a:pt x="43" y="84"/>
                  </a:lnTo>
                  <a:lnTo>
                    <a:pt x="40" y="83"/>
                  </a:lnTo>
                  <a:lnTo>
                    <a:pt x="32" y="80"/>
                  </a:lnTo>
                  <a:lnTo>
                    <a:pt x="29" y="79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4"/>
                  </a:lnTo>
                  <a:lnTo>
                    <a:pt x="23" y="61"/>
                  </a:lnTo>
                  <a:lnTo>
                    <a:pt x="24" y="59"/>
                  </a:lnTo>
                  <a:lnTo>
                    <a:pt x="25" y="57"/>
                  </a:lnTo>
                  <a:lnTo>
                    <a:pt x="25" y="55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49"/>
                  </a:lnTo>
                  <a:lnTo>
                    <a:pt x="20" y="50"/>
                  </a:lnTo>
                  <a:lnTo>
                    <a:pt x="20" y="53"/>
                  </a:lnTo>
                  <a:lnTo>
                    <a:pt x="18" y="53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10" y="42"/>
                  </a:lnTo>
                  <a:lnTo>
                    <a:pt x="5" y="37"/>
                  </a:lnTo>
                  <a:lnTo>
                    <a:pt x="2" y="34"/>
                  </a:lnTo>
                  <a:lnTo>
                    <a:pt x="0" y="31"/>
                  </a:lnTo>
                  <a:lnTo>
                    <a:pt x="1" y="29"/>
                  </a:lnTo>
                  <a:lnTo>
                    <a:pt x="3" y="28"/>
                  </a:lnTo>
                  <a:lnTo>
                    <a:pt x="5" y="25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1" y="24"/>
                  </a:lnTo>
                  <a:lnTo>
                    <a:pt x="22" y="26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8" y="27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40" y="23"/>
                  </a:lnTo>
                  <a:lnTo>
                    <a:pt x="41" y="24"/>
                  </a:lnTo>
                  <a:lnTo>
                    <a:pt x="42" y="23"/>
                  </a:lnTo>
                  <a:lnTo>
                    <a:pt x="43" y="19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54" y="26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7" y="22"/>
                  </a:lnTo>
                  <a:lnTo>
                    <a:pt x="58" y="18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8"/>
                  </a:lnTo>
                  <a:lnTo>
                    <a:pt x="65" y="20"/>
                  </a:lnTo>
                  <a:lnTo>
                    <a:pt x="68" y="20"/>
                  </a:lnTo>
                  <a:lnTo>
                    <a:pt x="73" y="17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6"/>
                  </a:lnTo>
                  <a:lnTo>
                    <a:pt x="79" y="15"/>
                  </a:lnTo>
                  <a:lnTo>
                    <a:pt x="80" y="13"/>
                  </a:lnTo>
                  <a:lnTo>
                    <a:pt x="81" y="10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4" y="5"/>
                  </a:lnTo>
                  <a:lnTo>
                    <a:pt x="87" y="5"/>
                  </a:lnTo>
                  <a:lnTo>
                    <a:pt x="92" y="1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7" y="1"/>
                  </a:lnTo>
                  <a:lnTo>
                    <a:pt x="100" y="2"/>
                  </a:lnTo>
                  <a:lnTo>
                    <a:pt x="101" y="5"/>
                  </a:lnTo>
                  <a:lnTo>
                    <a:pt x="103" y="7"/>
                  </a:lnTo>
                  <a:lnTo>
                    <a:pt x="103" y="8"/>
                  </a:lnTo>
                  <a:lnTo>
                    <a:pt x="107" y="9"/>
                  </a:lnTo>
                  <a:lnTo>
                    <a:pt x="111" y="12"/>
                  </a:lnTo>
                  <a:lnTo>
                    <a:pt x="112" y="13"/>
                  </a:lnTo>
                  <a:lnTo>
                    <a:pt x="114" y="13"/>
                  </a:lnTo>
                  <a:lnTo>
                    <a:pt x="115" y="12"/>
                  </a:lnTo>
                  <a:lnTo>
                    <a:pt x="117" y="11"/>
                  </a:lnTo>
                  <a:lnTo>
                    <a:pt x="119" y="11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31" y="14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41" y="18"/>
                  </a:lnTo>
                  <a:lnTo>
                    <a:pt x="139" y="20"/>
                  </a:lnTo>
                  <a:lnTo>
                    <a:pt x="138" y="22"/>
                  </a:lnTo>
                  <a:lnTo>
                    <a:pt x="136" y="24"/>
                  </a:lnTo>
                  <a:lnTo>
                    <a:pt x="135" y="24"/>
                  </a:lnTo>
                  <a:lnTo>
                    <a:pt x="133" y="27"/>
                  </a:lnTo>
                  <a:lnTo>
                    <a:pt x="133" y="30"/>
                  </a:lnTo>
                  <a:lnTo>
                    <a:pt x="134" y="32"/>
                  </a:lnTo>
                  <a:lnTo>
                    <a:pt x="135" y="33"/>
                  </a:lnTo>
                  <a:lnTo>
                    <a:pt x="136" y="34"/>
                  </a:lnTo>
                  <a:lnTo>
                    <a:pt x="137" y="35"/>
                  </a:lnTo>
                  <a:lnTo>
                    <a:pt x="137" y="39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8" y="44"/>
                  </a:lnTo>
                  <a:lnTo>
                    <a:pt x="139" y="43"/>
                  </a:lnTo>
                  <a:lnTo>
                    <a:pt x="141" y="44"/>
                  </a:lnTo>
                  <a:lnTo>
                    <a:pt x="143" y="45"/>
                  </a:lnTo>
                  <a:lnTo>
                    <a:pt x="145" y="46"/>
                  </a:lnTo>
                  <a:lnTo>
                    <a:pt x="146" y="45"/>
                  </a:lnTo>
                  <a:lnTo>
                    <a:pt x="147" y="47"/>
                  </a:lnTo>
                  <a:lnTo>
                    <a:pt x="148" y="48"/>
                  </a:lnTo>
                  <a:lnTo>
                    <a:pt x="149" y="50"/>
                  </a:lnTo>
                  <a:lnTo>
                    <a:pt x="153" y="52"/>
                  </a:lnTo>
                  <a:lnTo>
                    <a:pt x="155" y="53"/>
                  </a:lnTo>
                  <a:lnTo>
                    <a:pt x="158" y="56"/>
                  </a:lnTo>
                  <a:lnTo>
                    <a:pt x="160" y="54"/>
                  </a:lnTo>
                  <a:lnTo>
                    <a:pt x="161" y="56"/>
                  </a:lnTo>
                  <a:lnTo>
                    <a:pt x="166" y="56"/>
                  </a:lnTo>
                  <a:lnTo>
                    <a:pt x="170" y="54"/>
                  </a:lnTo>
                  <a:lnTo>
                    <a:pt x="171" y="54"/>
                  </a:lnTo>
                  <a:lnTo>
                    <a:pt x="175" y="58"/>
                  </a:lnTo>
                  <a:lnTo>
                    <a:pt x="177" y="59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0" name="Freeform 743">
              <a:extLst>
                <a:ext uri="{FF2B5EF4-FFF2-40B4-BE49-F238E27FC236}">
                  <a16:creationId xmlns:a16="http://schemas.microsoft.com/office/drawing/2014/main" id="{A3BF72B0-3B45-4FB0-ABCB-4A036CD0B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3469" y="9512180"/>
              <a:ext cx="5497" cy="5494"/>
            </a:xfrm>
            <a:custGeom>
              <a:avLst/>
              <a:gdLst>
                <a:gd name="T0" fmla="*/ 2 w 4"/>
                <a:gd name="T1" fmla="*/ 3 h 4"/>
                <a:gd name="T2" fmla="*/ 1 w 4"/>
                <a:gd name="T3" fmla="*/ 3 h 4"/>
                <a:gd name="T4" fmla="*/ 0 w 4"/>
                <a:gd name="T5" fmla="*/ 2 h 4"/>
                <a:gd name="T6" fmla="*/ 3 w 4"/>
                <a:gd name="T7" fmla="*/ 0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1" name="Freeform 744">
              <a:extLst>
                <a:ext uri="{FF2B5EF4-FFF2-40B4-BE49-F238E27FC236}">
                  <a16:creationId xmlns:a16="http://schemas.microsoft.com/office/drawing/2014/main" id="{67943CDF-9C6F-4BCB-AE52-286685A64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49062" y="9451731"/>
              <a:ext cx="10991" cy="16488"/>
            </a:xfrm>
            <a:custGeom>
              <a:avLst/>
              <a:gdLst>
                <a:gd name="T0" fmla="*/ 7 w 8"/>
                <a:gd name="T1" fmla="*/ 1 h 13"/>
                <a:gd name="T2" fmla="*/ 7 w 8"/>
                <a:gd name="T3" fmla="*/ 2 h 13"/>
                <a:gd name="T4" fmla="*/ 7 w 8"/>
                <a:gd name="T5" fmla="*/ 6 h 13"/>
                <a:gd name="T6" fmla="*/ 5 w 8"/>
                <a:gd name="T7" fmla="*/ 9 h 13"/>
                <a:gd name="T8" fmla="*/ 6 w 8"/>
                <a:gd name="T9" fmla="*/ 11 h 13"/>
                <a:gd name="T10" fmla="*/ 5 w 8"/>
                <a:gd name="T11" fmla="*/ 12 h 13"/>
                <a:gd name="T12" fmla="*/ 3 w 8"/>
                <a:gd name="T13" fmla="*/ 5 h 13"/>
                <a:gd name="T14" fmla="*/ 0 w 8"/>
                <a:gd name="T15" fmla="*/ 3 h 13"/>
                <a:gd name="T16" fmla="*/ 0 w 8"/>
                <a:gd name="T17" fmla="*/ 1 h 13"/>
                <a:gd name="T18" fmla="*/ 1 w 8"/>
                <a:gd name="T19" fmla="*/ 1 h 13"/>
                <a:gd name="T20" fmla="*/ 4 w 8"/>
                <a:gd name="T21" fmla="*/ 0 h 13"/>
                <a:gd name="T22" fmla="*/ 5 w 8"/>
                <a:gd name="T23" fmla="*/ 0 h 13"/>
                <a:gd name="T24" fmla="*/ 7 w 8"/>
                <a:gd name="T2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3">
                  <a:moveTo>
                    <a:pt x="7" y="1"/>
                  </a:moveTo>
                  <a:lnTo>
                    <a:pt x="7" y="2"/>
                  </a:lnTo>
                  <a:lnTo>
                    <a:pt x="7" y="6"/>
                  </a:lnTo>
                  <a:lnTo>
                    <a:pt x="5" y="9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2" name="Freeform 745">
              <a:extLst>
                <a:ext uri="{FF2B5EF4-FFF2-40B4-BE49-F238E27FC236}">
                  <a16:creationId xmlns:a16="http://schemas.microsoft.com/office/drawing/2014/main" id="{B8657D6F-6E56-41E0-AA11-EB767D1B2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9955" y="9451731"/>
              <a:ext cx="5494" cy="5497"/>
            </a:xfrm>
            <a:custGeom>
              <a:avLst/>
              <a:gdLst>
                <a:gd name="T0" fmla="*/ 3 w 5"/>
                <a:gd name="T1" fmla="*/ 2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1 h 5"/>
                <a:gd name="T8" fmla="*/ 3 w 5"/>
                <a:gd name="T9" fmla="*/ 0 h 5"/>
                <a:gd name="T10" fmla="*/ 4 w 5"/>
                <a:gd name="T11" fmla="*/ 0 h 5"/>
                <a:gd name="T12" fmla="*/ 3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2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3" name="Freeform 746">
              <a:extLst>
                <a:ext uri="{FF2B5EF4-FFF2-40B4-BE49-F238E27FC236}">
                  <a16:creationId xmlns:a16="http://schemas.microsoft.com/office/drawing/2014/main" id="{0D116DA5-4BBC-406F-93E5-CCF563BC6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4458" y="9045086"/>
              <a:ext cx="5497" cy="5497"/>
            </a:xfrm>
            <a:custGeom>
              <a:avLst/>
              <a:gdLst>
                <a:gd name="T0" fmla="*/ 4 w 6"/>
                <a:gd name="T1" fmla="*/ 3 h 4"/>
                <a:gd name="T2" fmla="*/ 3 w 6"/>
                <a:gd name="T3" fmla="*/ 3 h 4"/>
                <a:gd name="T4" fmla="*/ 0 w 6"/>
                <a:gd name="T5" fmla="*/ 1 h 4"/>
                <a:gd name="T6" fmla="*/ 2 w 6"/>
                <a:gd name="T7" fmla="*/ 0 h 4"/>
                <a:gd name="T8" fmla="*/ 4 w 6"/>
                <a:gd name="T9" fmla="*/ 1 h 4"/>
                <a:gd name="T10" fmla="*/ 5 w 6"/>
                <a:gd name="T11" fmla="*/ 1 h 4"/>
                <a:gd name="T12" fmla="*/ 5 w 6"/>
                <a:gd name="T13" fmla="*/ 2 h 4"/>
                <a:gd name="T14" fmla="*/ 4 w 6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4" y="3"/>
                  </a:moveTo>
                  <a:lnTo>
                    <a:pt x="3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4" name="Freeform 747">
              <a:extLst>
                <a:ext uri="{FF2B5EF4-FFF2-40B4-BE49-F238E27FC236}">
                  <a16:creationId xmlns:a16="http://schemas.microsoft.com/office/drawing/2014/main" id="{C9787E18-F879-4C70-858C-476A03B67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8966" y="9045086"/>
              <a:ext cx="5494" cy="5497"/>
            </a:xfrm>
            <a:custGeom>
              <a:avLst/>
              <a:gdLst>
                <a:gd name="T0" fmla="*/ 3 w 4"/>
                <a:gd name="T1" fmla="*/ 3 h 5"/>
                <a:gd name="T2" fmla="*/ 2 w 4"/>
                <a:gd name="T3" fmla="*/ 4 h 5"/>
                <a:gd name="T4" fmla="*/ 1 w 4"/>
                <a:gd name="T5" fmla="*/ 2 h 5"/>
                <a:gd name="T6" fmla="*/ 0 w 4"/>
                <a:gd name="T7" fmla="*/ 2 h 5"/>
                <a:gd name="T8" fmla="*/ 1 w 4"/>
                <a:gd name="T9" fmla="*/ 0 h 5"/>
                <a:gd name="T10" fmla="*/ 2 w 4"/>
                <a:gd name="T11" fmla="*/ 2 h 5"/>
                <a:gd name="T12" fmla="*/ 3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2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5" name="Freeform 748">
              <a:extLst>
                <a:ext uri="{FF2B5EF4-FFF2-40B4-BE49-F238E27FC236}">
                  <a16:creationId xmlns:a16="http://schemas.microsoft.com/office/drawing/2014/main" id="{31E69EF7-1ACB-4C28-8D8A-F2B5BB8EB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440" y="9039593"/>
              <a:ext cx="5497" cy="5494"/>
            </a:xfrm>
            <a:custGeom>
              <a:avLst/>
              <a:gdLst>
                <a:gd name="T0" fmla="*/ 4 w 6"/>
                <a:gd name="T1" fmla="*/ 4 h 5"/>
                <a:gd name="T2" fmla="*/ 2 w 6"/>
                <a:gd name="T3" fmla="*/ 4 h 5"/>
                <a:gd name="T4" fmla="*/ 0 w 6"/>
                <a:gd name="T5" fmla="*/ 4 h 5"/>
                <a:gd name="T6" fmla="*/ 2 w 6"/>
                <a:gd name="T7" fmla="*/ 2 h 5"/>
                <a:gd name="T8" fmla="*/ 4 w 6"/>
                <a:gd name="T9" fmla="*/ 1 h 5"/>
                <a:gd name="T10" fmla="*/ 5 w 6"/>
                <a:gd name="T11" fmla="*/ 0 h 5"/>
                <a:gd name="T12" fmla="*/ 5 w 6"/>
                <a:gd name="T13" fmla="*/ 2 h 5"/>
                <a:gd name="T14" fmla="*/ 4 w 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6" name="Freeform 749">
              <a:extLst>
                <a:ext uri="{FF2B5EF4-FFF2-40B4-BE49-F238E27FC236}">
                  <a16:creationId xmlns:a16="http://schemas.microsoft.com/office/drawing/2014/main" id="{8A03EB1D-F344-437D-B695-6D5B69D07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440" y="9028603"/>
              <a:ext cx="10991" cy="5494"/>
            </a:xfrm>
            <a:custGeom>
              <a:avLst/>
              <a:gdLst>
                <a:gd name="T0" fmla="*/ 6 w 7"/>
                <a:gd name="T1" fmla="*/ 2 h 6"/>
                <a:gd name="T2" fmla="*/ 2 w 7"/>
                <a:gd name="T3" fmla="*/ 5 h 6"/>
                <a:gd name="T4" fmla="*/ 0 w 7"/>
                <a:gd name="T5" fmla="*/ 5 h 6"/>
                <a:gd name="T6" fmla="*/ 2 w 7"/>
                <a:gd name="T7" fmla="*/ 1 h 6"/>
                <a:gd name="T8" fmla="*/ 2 w 7"/>
                <a:gd name="T9" fmla="*/ 0 h 6"/>
                <a:gd name="T10" fmla="*/ 5 w 7"/>
                <a:gd name="T11" fmla="*/ 1 h 6"/>
                <a:gd name="T12" fmla="*/ 6 w 7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2" y="0"/>
                  </a:lnTo>
                  <a:lnTo>
                    <a:pt x="5" y="1"/>
                  </a:lnTo>
                  <a:lnTo>
                    <a:pt x="6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7" name="Freeform 750">
              <a:extLst>
                <a:ext uri="{FF2B5EF4-FFF2-40B4-BE49-F238E27FC236}">
                  <a16:creationId xmlns:a16="http://schemas.microsoft.com/office/drawing/2014/main" id="{86429A45-1316-4EAA-BEAF-CA1034639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8613" y="8946173"/>
              <a:ext cx="274759" cy="576997"/>
            </a:xfrm>
            <a:custGeom>
              <a:avLst/>
              <a:gdLst>
                <a:gd name="T0" fmla="*/ 158 w 222"/>
                <a:gd name="T1" fmla="*/ 71 h 463"/>
                <a:gd name="T2" fmla="*/ 142 w 222"/>
                <a:gd name="T3" fmla="*/ 76 h 463"/>
                <a:gd name="T4" fmla="*/ 133 w 222"/>
                <a:gd name="T5" fmla="*/ 98 h 463"/>
                <a:gd name="T6" fmla="*/ 108 w 222"/>
                <a:gd name="T7" fmla="*/ 135 h 463"/>
                <a:gd name="T8" fmla="*/ 121 w 222"/>
                <a:gd name="T9" fmla="*/ 163 h 463"/>
                <a:gd name="T10" fmla="*/ 139 w 222"/>
                <a:gd name="T11" fmla="*/ 191 h 463"/>
                <a:gd name="T12" fmla="*/ 171 w 222"/>
                <a:gd name="T13" fmla="*/ 221 h 463"/>
                <a:gd name="T14" fmla="*/ 185 w 222"/>
                <a:gd name="T15" fmla="*/ 231 h 463"/>
                <a:gd name="T16" fmla="*/ 202 w 222"/>
                <a:gd name="T17" fmla="*/ 253 h 463"/>
                <a:gd name="T18" fmla="*/ 214 w 222"/>
                <a:gd name="T19" fmla="*/ 293 h 463"/>
                <a:gd name="T20" fmla="*/ 219 w 222"/>
                <a:gd name="T21" fmla="*/ 326 h 463"/>
                <a:gd name="T22" fmla="*/ 214 w 222"/>
                <a:gd name="T23" fmla="*/ 344 h 463"/>
                <a:gd name="T24" fmla="*/ 213 w 222"/>
                <a:gd name="T25" fmla="*/ 360 h 463"/>
                <a:gd name="T26" fmla="*/ 202 w 222"/>
                <a:gd name="T27" fmla="*/ 379 h 463"/>
                <a:gd name="T28" fmla="*/ 164 w 222"/>
                <a:gd name="T29" fmla="*/ 402 h 463"/>
                <a:gd name="T30" fmla="*/ 147 w 222"/>
                <a:gd name="T31" fmla="*/ 398 h 463"/>
                <a:gd name="T32" fmla="*/ 138 w 222"/>
                <a:gd name="T33" fmla="*/ 404 h 463"/>
                <a:gd name="T34" fmla="*/ 139 w 222"/>
                <a:gd name="T35" fmla="*/ 413 h 463"/>
                <a:gd name="T36" fmla="*/ 130 w 222"/>
                <a:gd name="T37" fmla="*/ 420 h 463"/>
                <a:gd name="T38" fmla="*/ 123 w 222"/>
                <a:gd name="T39" fmla="*/ 428 h 463"/>
                <a:gd name="T40" fmla="*/ 99 w 222"/>
                <a:gd name="T41" fmla="*/ 450 h 463"/>
                <a:gd name="T42" fmla="*/ 82 w 222"/>
                <a:gd name="T43" fmla="*/ 431 h 463"/>
                <a:gd name="T44" fmla="*/ 80 w 222"/>
                <a:gd name="T45" fmla="*/ 412 h 463"/>
                <a:gd name="T46" fmla="*/ 73 w 222"/>
                <a:gd name="T47" fmla="*/ 403 h 463"/>
                <a:gd name="T48" fmla="*/ 87 w 222"/>
                <a:gd name="T49" fmla="*/ 391 h 463"/>
                <a:gd name="T50" fmla="*/ 107 w 222"/>
                <a:gd name="T51" fmla="*/ 388 h 463"/>
                <a:gd name="T52" fmla="*/ 121 w 222"/>
                <a:gd name="T53" fmla="*/ 390 h 463"/>
                <a:gd name="T54" fmla="*/ 112 w 222"/>
                <a:gd name="T55" fmla="*/ 369 h 463"/>
                <a:gd name="T56" fmla="*/ 129 w 222"/>
                <a:gd name="T57" fmla="*/ 367 h 463"/>
                <a:gd name="T58" fmla="*/ 145 w 222"/>
                <a:gd name="T59" fmla="*/ 355 h 463"/>
                <a:gd name="T60" fmla="*/ 163 w 222"/>
                <a:gd name="T61" fmla="*/ 344 h 463"/>
                <a:gd name="T62" fmla="*/ 163 w 222"/>
                <a:gd name="T63" fmla="*/ 306 h 463"/>
                <a:gd name="T64" fmla="*/ 162 w 222"/>
                <a:gd name="T65" fmla="*/ 279 h 463"/>
                <a:gd name="T66" fmla="*/ 165 w 222"/>
                <a:gd name="T67" fmla="*/ 261 h 463"/>
                <a:gd name="T68" fmla="*/ 153 w 222"/>
                <a:gd name="T69" fmla="*/ 242 h 463"/>
                <a:gd name="T70" fmla="*/ 153 w 222"/>
                <a:gd name="T71" fmla="*/ 229 h 463"/>
                <a:gd name="T72" fmla="*/ 138 w 222"/>
                <a:gd name="T73" fmla="*/ 219 h 463"/>
                <a:gd name="T74" fmla="*/ 130 w 222"/>
                <a:gd name="T75" fmla="*/ 202 h 463"/>
                <a:gd name="T76" fmla="*/ 104 w 222"/>
                <a:gd name="T77" fmla="*/ 173 h 463"/>
                <a:gd name="T78" fmla="*/ 89 w 222"/>
                <a:gd name="T79" fmla="*/ 157 h 463"/>
                <a:gd name="T80" fmla="*/ 72 w 222"/>
                <a:gd name="T81" fmla="*/ 141 h 463"/>
                <a:gd name="T82" fmla="*/ 59 w 222"/>
                <a:gd name="T83" fmla="*/ 124 h 463"/>
                <a:gd name="T84" fmla="*/ 79 w 222"/>
                <a:gd name="T85" fmla="*/ 115 h 463"/>
                <a:gd name="T86" fmla="*/ 78 w 222"/>
                <a:gd name="T87" fmla="*/ 101 h 463"/>
                <a:gd name="T88" fmla="*/ 71 w 222"/>
                <a:gd name="T89" fmla="*/ 91 h 463"/>
                <a:gd name="T90" fmla="*/ 58 w 222"/>
                <a:gd name="T91" fmla="*/ 77 h 463"/>
                <a:gd name="T92" fmla="*/ 22 w 222"/>
                <a:gd name="T93" fmla="*/ 69 h 463"/>
                <a:gd name="T94" fmla="*/ 22 w 222"/>
                <a:gd name="T95" fmla="*/ 52 h 463"/>
                <a:gd name="T96" fmla="*/ 15 w 222"/>
                <a:gd name="T97" fmla="*/ 50 h 463"/>
                <a:gd name="T98" fmla="*/ 3 w 222"/>
                <a:gd name="T99" fmla="*/ 28 h 463"/>
                <a:gd name="T100" fmla="*/ 21 w 222"/>
                <a:gd name="T101" fmla="*/ 24 h 463"/>
                <a:gd name="T102" fmla="*/ 34 w 222"/>
                <a:gd name="T103" fmla="*/ 20 h 463"/>
                <a:gd name="T104" fmla="*/ 46 w 222"/>
                <a:gd name="T105" fmla="*/ 18 h 463"/>
                <a:gd name="T106" fmla="*/ 63 w 222"/>
                <a:gd name="T107" fmla="*/ 18 h 463"/>
                <a:gd name="T108" fmla="*/ 81 w 222"/>
                <a:gd name="T109" fmla="*/ 10 h 463"/>
                <a:gd name="T110" fmla="*/ 100 w 222"/>
                <a:gd name="T111" fmla="*/ 2 h 463"/>
                <a:gd name="T112" fmla="*/ 117 w 222"/>
                <a:gd name="T113" fmla="*/ 11 h 463"/>
                <a:gd name="T114" fmla="*/ 136 w 222"/>
                <a:gd name="T115" fmla="*/ 15 h 463"/>
                <a:gd name="T116" fmla="*/ 135 w 222"/>
                <a:gd name="T117" fmla="*/ 33 h 463"/>
                <a:gd name="T118" fmla="*/ 143 w 222"/>
                <a:gd name="T119" fmla="*/ 45 h 463"/>
                <a:gd name="T120" fmla="*/ 160 w 222"/>
                <a:gd name="T121" fmla="*/ 54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2" h="463">
                  <a:moveTo>
                    <a:pt x="177" y="59"/>
                  </a:moveTo>
                  <a:lnTo>
                    <a:pt x="175" y="59"/>
                  </a:lnTo>
                  <a:lnTo>
                    <a:pt x="172" y="59"/>
                  </a:lnTo>
                  <a:lnTo>
                    <a:pt x="169" y="63"/>
                  </a:lnTo>
                  <a:lnTo>
                    <a:pt x="166" y="64"/>
                  </a:lnTo>
                  <a:lnTo>
                    <a:pt x="163" y="64"/>
                  </a:lnTo>
                  <a:lnTo>
                    <a:pt x="159" y="66"/>
                  </a:lnTo>
                  <a:lnTo>
                    <a:pt x="158" y="69"/>
                  </a:lnTo>
                  <a:lnTo>
                    <a:pt x="158" y="71"/>
                  </a:lnTo>
                  <a:lnTo>
                    <a:pt x="158" y="74"/>
                  </a:lnTo>
                  <a:lnTo>
                    <a:pt x="152" y="77"/>
                  </a:lnTo>
                  <a:lnTo>
                    <a:pt x="150" y="76"/>
                  </a:lnTo>
                  <a:lnTo>
                    <a:pt x="149" y="75"/>
                  </a:lnTo>
                  <a:lnTo>
                    <a:pt x="148" y="75"/>
                  </a:lnTo>
                  <a:lnTo>
                    <a:pt x="147" y="76"/>
                  </a:lnTo>
                  <a:lnTo>
                    <a:pt x="145" y="76"/>
                  </a:lnTo>
                  <a:lnTo>
                    <a:pt x="143" y="77"/>
                  </a:lnTo>
                  <a:lnTo>
                    <a:pt x="142" y="76"/>
                  </a:lnTo>
                  <a:lnTo>
                    <a:pt x="140" y="75"/>
                  </a:lnTo>
                  <a:lnTo>
                    <a:pt x="139" y="75"/>
                  </a:lnTo>
                  <a:lnTo>
                    <a:pt x="137" y="75"/>
                  </a:lnTo>
                  <a:lnTo>
                    <a:pt x="137" y="76"/>
                  </a:lnTo>
                  <a:lnTo>
                    <a:pt x="139" y="81"/>
                  </a:lnTo>
                  <a:lnTo>
                    <a:pt x="139" y="84"/>
                  </a:lnTo>
                  <a:lnTo>
                    <a:pt x="133" y="91"/>
                  </a:lnTo>
                  <a:lnTo>
                    <a:pt x="135" y="95"/>
                  </a:lnTo>
                  <a:lnTo>
                    <a:pt x="133" y="98"/>
                  </a:lnTo>
                  <a:lnTo>
                    <a:pt x="129" y="101"/>
                  </a:lnTo>
                  <a:lnTo>
                    <a:pt x="122" y="108"/>
                  </a:lnTo>
                  <a:lnTo>
                    <a:pt x="119" y="108"/>
                  </a:lnTo>
                  <a:lnTo>
                    <a:pt x="116" y="110"/>
                  </a:lnTo>
                  <a:lnTo>
                    <a:pt x="111" y="121"/>
                  </a:lnTo>
                  <a:lnTo>
                    <a:pt x="111" y="124"/>
                  </a:lnTo>
                  <a:lnTo>
                    <a:pt x="111" y="127"/>
                  </a:lnTo>
                  <a:lnTo>
                    <a:pt x="111" y="130"/>
                  </a:lnTo>
                  <a:lnTo>
                    <a:pt x="108" y="135"/>
                  </a:lnTo>
                  <a:lnTo>
                    <a:pt x="106" y="138"/>
                  </a:lnTo>
                  <a:lnTo>
                    <a:pt x="106" y="140"/>
                  </a:lnTo>
                  <a:lnTo>
                    <a:pt x="109" y="146"/>
                  </a:lnTo>
                  <a:lnTo>
                    <a:pt x="109" y="148"/>
                  </a:lnTo>
                  <a:lnTo>
                    <a:pt x="111" y="150"/>
                  </a:lnTo>
                  <a:lnTo>
                    <a:pt x="112" y="153"/>
                  </a:lnTo>
                  <a:lnTo>
                    <a:pt x="114" y="155"/>
                  </a:lnTo>
                  <a:lnTo>
                    <a:pt x="119" y="161"/>
                  </a:lnTo>
                  <a:lnTo>
                    <a:pt x="121" y="163"/>
                  </a:lnTo>
                  <a:lnTo>
                    <a:pt x="124" y="164"/>
                  </a:lnTo>
                  <a:lnTo>
                    <a:pt x="130" y="169"/>
                  </a:lnTo>
                  <a:lnTo>
                    <a:pt x="132" y="173"/>
                  </a:lnTo>
                  <a:lnTo>
                    <a:pt x="131" y="175"/>
                  </a:lnTo>
                  <a:lnTo>
                    <a:pt x="131" y="180"/>
                  </a:lnTo>
                  <a:lnTo>
                    <a:pt x="128" y="178"/>
                  </a:lnTo>
                  <a:lnTo>
                    <a:pt x="128" y="179"/>
                  </a:lnTo>
                  <a:lnTo>
                    <a:pt x="133" y="182"/>
                  </a:lnTo>
                  <a:lnTo>
                    <a:pt x="139" y="191"/>
                  </a:lnTo>
                  <a:lnTo>
                    <a:pt x="145" y="195"/>
                  </a:lnTo>
                  <a:lnTo>
                    <a:pt x="151" y="201"/>
                  </a:lnTo>
                  <a:lnTo>
                    <a:pt x="153" y="206"/>
                  </a:lnTo>
                  <a:lnTo>
                    <a:pt x="158" y="209"/>
                  </a:lnTo>
                  <a:lnTo>
                    <a:pt x="164" y="213"/>
                  </a:lnTo>
                  <a:lnTo>
                    <a:pt x="163" y="215"/>
                  </a:lnTo>
                  <a:lnTo>
                    <a:pt x="165" y="216"/>
                  </a:lnTo>
                  <a:lnTo>
                    <a:pt x="169" y="218"/>
                  </a:lnTo>
                  <a:lnTo>
                    <a:pt x="171" y="221"/>
                  </a:lnTo>
                  <a:lnTo>
                    <a:pt x="172" y="223"/>
                  </a:lnTo>
                  <a:lnTo>
                    <a:pt x="174" y="224"/>
                  </a:lnTo>
                  <a:lnTo>
                    <a:pt x="175" y="223"/>
                  </a:lnTo>
                  <a:lnTo>
                    <a:pt x="177" y="223"/>
                  </a:lnTo>
                  <a:lnTo>
                    <a:pt x="178" y="223"/>
                  </a:lnTo>
                  <a:lnTo>
                    <a:pt x="180" y="226"/>
                  </a:lnTo>
                  <a:lnTo>
                    <a:pt x="182" y="229"/>
                  </a:lnTo>
                  <a:lnTo>
                    <a:pt x="183" y="231"/>
                  </a:lnTo>
                  <a:lnTo>
                    <a:pt x="185" y="231"/>
                  </a:lnTo>
                  <a:lnTo>
                    <a:pt x="185" y="231"/>
                  </a:lnTo>
                  <a:lnTo>
                    <a:pt x="186" y="232"/>
                  </a:lnTo>
                  <a:lnTo>
                    <a:pt x="186" y="234"/>
                  </a:lnTo>
                  <a:lnTo>
                    <a:pt x="189" y="237"/>
                  </a:lnTo>
                  <a:lnTo>
                    <a:pt x="191" y="241"/>
                  </a:lnTo>
                  <a:lnTo>
                    <a:pt x="195" y="247"/>
                  </a:lnTo>
                  <a:lnTo>
                    <a:pt x="198" y="250"/>
                  </a:lnTo>
                  <a:lnTo>
                    <a:pt x="200" y="252"/>
                  </a:lnTo>
                  <a:lnTo>
                    <a:pt x="202" y="253"/>
                  </a:lnTo>
                  <a:lnTo>
                    <a:pt x="204" y="259"/>
                  </a:lnTo>
                  <a:lnTo>
                    <a:pt x="205" y="265"/>
                  </a:lnTo>
                  <a:lnTo>
                    <a:pt x="208" y="271"/>
                  </a:lnTo>
                  <a:lnTo>
                    <a:pt x="210" y="274"/>
                  </a:lnTo>
                  <a:lnTo>
                    <a:pt x="210" y="279"/>
                  </a:lnTo>
                  <a:lnTo>
                    <a:pt x="211" y="284"/>
                  </a:lnTo>
                  <a:lnTo>
                    <a:pt x="213" y="288"/>
                  </a:lnTo>
                  <a:lnTo>
                    <a:pt x="214" y="291"/>
                  </a:lnTo>
                  <a:lnTo>
                    <a:pt x="214" y="293"/>
                  </a:lnTo>
                  <a:lnTo>
                    <a:pt x="215" y="294"/>
                  </a:lnTo>
                  <a:lnTo>
                    <a:pt x="216" y="300"/>
                  </a:lnTo>
                  <a:lnTo>
                    <a:pt x="216" y="303"/>
                  </a:lnTo>
                  <a:lnTo>
                    <a:pt x="215" y="300"/>
                  </a:lnTo>
                  <a:lnTo>
                    <a:pt x="215" y="308"/>
                  </a:lnTo>
                  <a:lnTo>
                    <a:pt x="216" y="313"/>
                  </a:lnTo>
                  <a:lnTo>
                    <a:pt x="216" y="318"/>
                  </a:lnTo>
                  <a:lnTo>
                    <a:pt x="217" y="320"/>
                  </a:lnTo>
                  <a:lnTo>
                    <a:pt x="219" y="326"/>
                  </a:lnTo>
                  <a:lnTo>
                    <a:pt x="220" y="328"/>
                  </a:lnTo>
                  <a:lnTo>
                    <a:pt x="220" y="335"/>
                  </a:lnTo>
                  <a:lnTo>
                    <a:pt x="221" y="339"/>
                  </a:lnTo>
                  <a:lnTo>
                    <a:pt x="219" y="337"/>
                  </a:lnTo>
                  <a:lnTo>
                    <a:pt x="217" y="335"/>
                  </a:lnTo>
                  <a:lnTo>
                    <a:pt x="216" y="336"/>
                  </a:lnTo>
                  <a:lnTo>
                    <a:pt x="214" y="338"/>
                  </a:lnTo>
                  <a:lnTo>
                    <a:pt x="216" y="346"/>
                  </a:lnTo>
                  <a:lnTo>
                    <a:pt x="214" y="344"/>
                  </a:lnTo>
                  <a:lnTo>
                    <a:pt x="214" y="356"/>
                  </a:lnTo>
                  <a:lnTo>
                    <a:pt x="215" y="358"/>
                  </a:lnTo>
                  <a:lnTo>
                    <a:pt x="215" y="359"/>
                  </a:lnTo>
                  <a:lnTo>
                    <a:pt x="215" y="360"/>
                  </a:lnTo>
                  <a:lnTo>
                    <a:pt x="214" y="358"/>
                  </a:lnTo>
                  <a:lnTo>
                    <a:pt x="214" y="357"/>
                  </a:lnTo>
                  <a:lnTo>
                    <a:pt x="213" y="357"/>
                  </a:lnTo>
                  <a:lnTo>
                    <a:pt x="213" y="358"/>
                  </a:lnTo>
                  <a:lnTo>
                    <a:pt x="213" y="360"/>
                  </a:lnTo>
                  <a:lnTo>
                    <a:pt x="212" y="362"/>
                  </a:lnTo>
                  <a:lnTo>
                    <a:pt x="213" y="365"/>
                  </a:lnTo>
                  <a:lnTo>
                    <a:pt x="213" y="366"/>
                  </a:lnTo>
                  <a:lnTo>
                    <a:pt x="213" y="368"/>
                  </a:lnTo>
                  <a:lnTo>
                    <a:pt x="211" y="369"/>
                  </a:lnTo>
                  <a:lnTo>
                    <a:pt x="208" y="370"/>
                  </a:lnTo>
                  <a:lnTo>
                    <a:pt x="208" y="374"/>
                  </a:lnTo>
                  <a:lnTo>
                    <a:pt x="207" y="378"/>
                  </a:lnTo>
                  <a:lnTo>
                    <a:pt x="202" y="379"/>
                  </a:lnTo>
                  <a:lnTo>
                    <a:pt x="199" y="382"/>
                  </a:lnTo>
                  <a:lnTo>
                    <a:pt x="194" y="384"/>
                  </a:lnTo>
                  <a:lnTo>
                    <a:pt x="190" y="386"/>
                  </a:lnTo>
                  <a:lnTo>
                    <a:pt x="185" y="390"/>
                  </a:lnTo>
                  <a:lnTo>
                    <a:pt x="183" y="390"/>
                  </a:lnTo>
                  <a:lnTo>
                    <a:pt x="180" y="391"/>
                  </a:lnTo>
                  <a:lnTo>
                    <a:pt x="177" y="396"/>
                  </a:lnTo>
                  <a:lnTo>
                    <a:pt x="172" y="397"/>
                  </a:lnTo>
                  <a:lnTo>
                    <a:pt x="164" y="402"/>
                  </a:lnTo>
                  <a:lnTo>
                    <a:pt x="161" y="404"/>
                  </a:lnTo>
                  <a:lnTo>
                    <a:pt x="159" y="404"/>
                  </a:lnTo>
                  <a:lnTo>
                    <a:pt x="155" y="406"/>
                  </a:lnTo>
                  <a:lnTo>
                    <a:pt x="154" y="406"/>
                  </a:lnTo>
                  <a:lnTo>
                    <a:pt x="153" y="404"/>
                  </a:lnTo>
                  <a:lnTo>
                    <a:pt x="150" y="403"/>
                  </a:lnTo>
                  <a:lnTo>
                    <a:pt x="148" y="402"/>
                  </a:lnTo>
                  <a:lnTo>
                    <a:pt x="148" y="399"/>
                  </a:lnTo>
                  <a:lnTo>
                    <a:pt x="147" y="398"/>
                  </a:lnTo>
                  <a:lnTo>
                    <a:pt x="147" y="399"/>
                  </a:lnTo>
                  <a:lnTo>
                    <a:pt x="146" y="405"/>
                  </a:lnTo>
                  <a:lnTo>
                    <a:pt x="146" y="406"/>
                  </a:lnTo>
                  <a:lnTo>
                    <a:pt x="144" y="407"/>
                  </a:lnTo>
                  <a:lnTo>
                    <a:pt x="141" y="406"/>
                  </a:lnTo>
                  <a:lnTo>
                    <a:pt x="139" y="403"/>
                  </a:lnTo>
                  <a:lnTo>
                    <a:pt x="135" y="404"/>
                  </a:lnTo>
                  <a:lnTo>
                    <a:pt x="136" y="405"/>
                  </a:lnTo>
                  <a:lnTo>
                    <a:pt x="138" y="404"/>
                  </a:lnTo>
                  <a:lnTo>
                    <a:pt x="139" y="405"/>
                  </a:lnTo>
                  <a:lnTo>
                    <a:pt x="141" y="407"/>
                  </a:lnTo>
                  <a:lnTo>
                    <a:pt x="141" y="408"/>
                  </a:lnTo>
                  <a:lnTo>
                    <a:pt x="140" y="410"/>
                  </a:lnTo>
                  <a:lnTo>
                    <a:pt x="136" y="410"/>
                  </a:lnTo>
                  <a:lnTo>
                    <a:pt x="131" y="409"/>
                  </a:lnTo>
                  <a:lnTo>
                    <a:pt x="131" y="409"/>
                  </a:lnTo>
                  <a:lnTo>
                    <a:pt x="135" y="412"/>
                  </a:lnTo>
                  <a:lnTo>
                    <a:pt x="139" y="413"/>
                  </a:lnTo>
                  <a:lnTo>
                    <a:pt x="141" y="414"/>
                  </a:lnTo>
                  <a:lnTo>
                    <a:pt x="141" y="415"/>
                  </a:lnTo>
                  <a:lnTo>
                    <a:pt x="138" y="417"/>
                  </a:lnTo>
                  <a:lnTo>
                    <a:pt x="137" y="419"/>
                  </a:lnTo>
                  <a:lnTo>
                    <a:pt x="137" y="420"/>
                  </a:lnTo>
                  <a:lnTo>
                    <a:pt x="137" y="421"/>
                  </a:lnTo>
                  <a:lnTo>
                    <a:pt x="135" y="423"/>
                  </a:lnTo>
                  <a:lnTo>
                    <a:pt x="134" y="423"/>
                  </a:lnTo>
                  <a:lnTo>
                    <a:pt x="130" y="420"/>
                  </a:lnTo>
                  <a:lnTo>
                    <a:pt x="121" y="412"/>
                  </a:lnTo>
                  <a:lnTo>
                    <a:pt x="122" y="414"/>
                  </a:lnTo>
                  <a:lnTo>
                    <a:pt x="132" y="424"/>
                  </a:lnTo>
                  <a:lnTo>
                    <a:pt x="134" y="427"/>
                  </a:lnTo>
                  <a:lnTo>
                    <a:pt x="134" y="430"/>
                  </a:lnTo>
                  <a:lnTo>
                    <a:pt x="133" y="431"/>
                  </a:lnTo>
                  <a:lnTo>
                    <a:pt x="131" y="432"/>
                  </a:lnTo>
                  <a:lnTo>
                    <a:pt x="128" y="432"/>
                  </a:lnTo>
                  <a:lnTo>
                    <a:pt x="123" y="428"/>
                  </a:lnTo>
                  <a:lnTo>
                    <a:pt x="115" y="420"/>
                  </a:lnTo>
                  <a:lnTo>
                    <a:pt x="112" y="419"/>
                  </a:lnTo>
                  <a:lnTo>
                    <a:pt x="120" y="429"/>
                  </a:lnTo>
                  <a:lnTo>
                    <a:pt x="122" y="431"/>
                  </a:lnTo>
                  <a:lnTo>
                    <a:pt x="123" y="434"/>
                  </a:lnTo>
                  <a:lnTo>
                    <a:pt x="123" y="436"/>
                  </a:lnTo>
                  <a:lnTo>
                    <a:pt x="122" y="437"/>
                  </a:lnTo>
                  <a:lnTo>
                    <a:pt x="102" y="446"/>
                  </a:lnTo>
                  <a:lnTo>
                    <a:pt x="99" y="450"/>
                  </a:lnTo>
                  <a:lnTo>
                    <a:pt x="96" y="455"/>
                  </a:lnTo>
                  <a:lnTo>
                    <a:pt x="92" y="458"/>
                  </a:lnTo>
                  <a:lnTo>
                    <a:pt x="90" y="460"/>
                  </a:lnTo>
                  <a:lnTo>
                    <a:pt x="83" y="462"/>
                  </a:lnTo>
                  <a:lnTo>
                    <a:pt x="79" y="461"/>
                  </a:lnTo>
                  <a:lnTo>
                    <a:pt x="84" y="457"/>
                  </a:lnTo>
                  <a:lnTo>
                    <a:pt x="81" y="455"/>
                  </a:lnTo>
                  <a:lnTo>
                    <a:pt x="81" y="443"/>
                  </a:lnTo>
                  <a:lnTo>
                    <a:pt x="82" y="431"/>
                  </a:lnTo>
                  <a:lnTo>
                    <a:pt x="84" y="424"/>
                  </a:lnTo>
                  <a:lnTo>
                    <a:pt x="86" y="423"/>
                  </a:lnTo>
                  <a:lnTo>
                    <a:pt x="89" y="421"/>
                  </a:lnTo>
                  <a:lnTo>
                    <a:pt x="90" y="420"/>
                  </a:lnTo>
                  <a:lnTo>
                    <a:pt x="89" y="419"/>
                  </a:lnTo>
                  <a:lnTo>
                    <a:pt x="87" y="417"/>
                  </a:lnTo>
                  <a:lnTo>
                    <a:pt x="85" y="415"/>
                  </a:lnTo>
                  <a:lnTo>
                    <a:pt x="83" y="415"/>
                  </a:lnTo>
                  <a:lnTo>
                    <a:pt x="80" y="412"/>
                  </a:lnTo>
                  <a:lnTo>
                    <a:pt x="79" y="412"/>
                  </a:lnTo>
                  <a:lnTo>
                    <a:pt x="76" y="414"/>
                  </a:lnTo>
                  <a:lnTo>
                    <a:pt x="75" y="412"/>
                  </a:lnTo>
                  <a:lnTo>
                    <a:pt x="74" y="410"/>
                  </a:lnTo>
                  <a:lnTo>
                    <a:pt x="72" y="408"/>
                  </a:lnTo>
                  <a:lnTo>
                    <a:pt x="69" y="406"/>
                  </a:lnTo>
                  <a:lnTo>
                    <a:pt x="70" y="406"/>
                  </a:lnTo>
                  <a:lnTo>
                    <a:pt x="72" y="404"/>
                  </a:lnTo>
                  <a:lnTo>
                    <a:pt x="73" y="403"/>
                  </a:lnTo>
                  <a:lnTo>
                    <a:pt x="77" y="403"/>
                  </a:lnTo>
                  <a:lnTo>
                    <a:pt x="81" y="403"/>
                  </a:lnTo>
                  <a:lnTo>
                    <a:pt x="82" y="403"/>
                  </a:lnTo>
                  <a:lnTo>
                    <a:pt x="84" y="401"/>
                  </a:lnTo>
                  <a:lnTo>
                    <a:pt x="86" y="398"/>
                  </a:lnTo>
                  <a:lnTo>
                    <a:pt x="88" y="397"/>
                  </a:lnTo>
                  <a:lnTo>
                    <a:pt x="89" y="396"/>
                  </a:lnTo>
                  <a:lnTo>
                    <a:pt x="88" y="394"/>
                  </a:lnTo>
                  <a:lnTo>
                    <a:pt x="87" y="391"/>
                  </a:lnTo>
                  <a:lnTo>
                    <a:pt x="88" y="391"/>
                  </a:lnTo>
                  <a:lnTo>
                    <a:pt x="91" y="391"/>
                  </a:lnTo>
                  <a:lnTo>
                    <a:pt x="95" y="392"/>
                  </a:lnTo>
                  <a:lnTo>
                    <a:pt x="96" y="393"/>
                  </a:lnTo>
                  <a:lnTo>
                    <a:pt x="98" y="390"/>
                  </a:lnTo>
                  <a:lnTo>
                    <a:pt x="99" y="390"/>
                  </a:lnTo>
                  <a:lnTo>
                    <a:pt x="100" y="390"/>
                  </a:lnTo>
                  <a:lnTo>
                    <a:pt x="104" y="389"/>
                  </a:lnTo>
                  <a:lnTo>
                    <a:pt x="107" y="388"/>
                  </a:lnTo>
                  <a:lnTo>
                    <a:pt x="109" y="388"/>
                  </a:lnTo>
                  <a:lnTo>
                    <a:pt x="111" y="390"/>
                  </a:lnTo>
                  <a:lnTo>
                    <a:pt x="112" y="392"/>
                  </a:lnTo>
                  <a:lnTo>
                    <a:pt x="113" y="393"/>
                  </a:lnTo>
                  <a:lnTo>
                    <a:pt x="115" y="391"/>
                  </a:lnTo>
                  <a:lnTo>
                    <a:pt x="117" y="393"/>
                  </a:lnTo>
                  <a:lnTo>
                    <a:pt x="120" y="395"/>
                  </a:lnTo>
                  <a:lnTo>
                    <a:pt x="122" y="395"/>
                  </a:lnTo>
                  <a:lnTo>
                    <a:pt x="121" y="390"/>
                  </a:lnTo>
                  <a:lnTo>
                    <a:pt x="122" y="388"/>
                  </a:lnTo>
                  <a:lnTo>
                    <a:pt x="122" y="387"/>
                  </a:lnTo>
                  <a:lnTo>
                    <a:pt x="120" y="386"/>
                  </a:lnTo>
                  <a:lnTo>
                    <a:pt x="114" y="380"/>
                  </a:lnTo>
                  <a:lnTo>
                    <a:pt x="112" y="379"/>
                  </a:lnTo>
                  <a:lnTo>
                    <a:pt x="112" y="377"/>
                  </a:lnTo>
                  <a:lnTo>
                    <a:pt x="112" y="373"/>
                  </a:lnTo>
                  <a:lnTo>
                    <a:pt x="112" y="371"/>
                  </a:lnTo>
                  <a:lnTo>
                    <a:pt x="112" y="369"/>
                  </a:lnTo>
                  <a:lnTo>
                    <a:pt x="112" y="369"/>
                  </a:lnTo>
                  <a:lnTo>
                    <a:pt x="114" y="368"/>
                  </a:lnTo>
                  <a:lnTo>
                    <a:pt x="115" y="368"/>
                  </a:lnTo>
                  <a:lnTo>
                    <a:pt x="115" y="367"/>
                  </a:lnTo>
                  <a:lnTo>
                    <a:pt x="117" y="365"/>
                  </a:lnTo>
                  <a:lnTo>
                    <a:pt x="120" y="365"/>
                  </a:lnTo>
                  <a:lnTo>
                    <a:pt x="124" y="367"/>
                  </a:lnTo>
                  <a:lnTo>
                    <a:pt x="127" y="367"/>
                  </a:lnTo>
                  <a:lnTo>
                    <a:pt x="129" y="367"/>
                  </a:lnTo>
                  <a:lnTo>
                    <a:pt x="130" y="367"/>
                  </a:lnTo>
                  <a:lnTo>
                    <a:pt x="130" y="365"/>
                  </a:lnTo>
                  <a:lnTo>
                    <a:pt x="130" y="360"/>
                  </a:lnTo>
                  <a:lnTo>
                    <a:pt x="130" y="359"/>
                  </a:lnTo>
                  <a:lnTo>
                    <a:pt x="132" y="358"/>
                  </a:lnTo>
                  <a:lnTo>
                    <a:pt x="136" y="358"/>
                  </a:lnTo>
                  <a:lnTo>
                    <a:pt x="138" y="358"/>
                  </a:lnTo>
                  <a:lnTo>
                    <a:pt x="140" y="356"/>
                  </a:lnTo>
                  <a:lnTo>
                    <a:pt x="145" y="355"/>
                  </a:lnTo>
                  <a:lnTo>
                    <a:pt x="148" y="352"/>
                  </a:lnTo>
                  <a:lnTo>
                    <a:pt x="152" y="349"/>
                  </a:lnTo>
                  <a:lnTo>
                    <a:pt x="153" y="348"/>
                  </a:lnTo>
                  <a:lnTo>
                    <a:pt x="155" y="347"/>
                  </a:lnTo>
                  <a:lnTo>
                    <a:pt x="157" y="347"/>
                  </a:lnTo>
                  <a:lnTo>
                    <a:pt x="159" y="349"/>
                  </a:lnTo>
                  <a:lnTo>
                    <a:pt x="161" y="348"/>
                  </a:lnTo>
                  <a:lnTo>
                    <a:pt x="163" y="346"/>
                  </a:lnTo>
                  <a:lnTo>
                    <a:pt x="163" y="344"/>
                  </a:lnTo>
                  <a:lnTo>
                    <a:pt x="164" y="341"/>
                  </a:lnTo>
                  <a:lnTo>
                    <a:pt x="164" y="336"/>
                  </a:lnTo>
                  <a:lnTo>
                    <a:pt x="163" y="332"/>
                  </a:lnTo>
                  <a:lnTo>
                    <a:pt x="161" y="328"/>
                  </a:lnTo>
                  <a:lnTo>
                    <a:pt x="161" y="326"/>
                  </a:lnTo>
                  <a:lnTo>
                    <a:pt x="164" y="320"/>
                  </a:lnTo>
                  <a:lnTo>
                    <a:pt x="166" y="313"/>
                  </a:lnTo>
                  <a:lnTo>
                    <a:pt x="165" y="311"/>
                  </a:lnTo>
                  <a:lnTo>
                    <a:pt x="163" y="306"/>
                  </a:lnTo>
                  <a:lnTo>
                    <a:pt x="161" y="302"/>
                  </a:lnTo>
                  <a:lnTo>
                    <a:pt x="159" y="296"/>
                  </a:lnTo>
                  <a:lnTo>
                    <a:pt x="158" y="295"/>
                  </a:lnTo>
                  <a:lnTo>
                    <a:pt x="158" y="294"/>
                  </a:lnTo>
                  <a:lnTo>
                    <a:pt x="157" y="292"/>
                  </a:lnTo>
                  <a:lnTo>
                    <a:pt x="158" y="286"/>
                  </a:lnTo>
                  <a:lnTo>
                    <a:pt x="158" y="284"/>
                  </a:lnTo>
                  <a:lnTo>
                    <a:pt x="161" y="282"/>
                  </a:lnTo>
                  <a:lnTo>
                    <a:pt x="162" y="279"/>
                  </a:lnTo>
                  <a:lnTo>
                    <a:pt x="163" y="276"/>
                  </a:lnTo>
                  <a:lnTo>
                    <a:pt x="163" y="274"/>
                  </a:lnTo>
                  <a:lnTo>
                    <a:pt x="163" y="270"/>
                  </a:lnTo>
                  <a:lnTo>
                    <a:pt x="163" y="269"/>
                  </a:lnTo>
                  <a:lnTo>
                    <a:pt x="163" y="267"/>
                  </a:lnTo>
                  <a:lnTo>
                    <a:pt x="161" y="265"/>
                  </a:lnTo>
                  <a:lnTo>
                    <a:pt x="162" y="264"/>
                  </a:lnTo>
                  <a:lnTo>
                    <a:pt x="164" y="263"/>
                  </a:lnTo>
                  <a:lnTo>
                    <a:pt x="165" y="261"/>
                  </a:lnTo>
                  <a:lnTo>
                    <a:pt x="166" y="259"/>
                  </a:lnTo>
                  <a:lnTo>
                    <a:pt x="167" y="257"/>
                  </a:lnTo>
                  <a:lnTo>
                    <a:pt x="166" y="255"/>
                  </a:lnTo>
                  <a:lnTo>
                    <a:pt x="164" y="253"/>
                  </a:lnTo>
                  <a:lnTo>
                    <a:pt x="161" y="250"/>
                  </a:lnTo>
                  <a:lnTo>
                    <a:pt x="157" y="247"/>
                  </a:lnTo>
                  <a:lnTo>
                    <a:pt x="155" y="245"/>
                  </a:lnTo>
                  <a:lnTo>
                    <a:pt x="154" y="243"/>
                  </a:lnTo>
                  <a:lnTo>
                    <a:pt x="153" y="242"/>
                  </a:lnTo>
                  <a:lnTo>
                    <a:pt x="152" y="240"/>
                  </a:lnTo>
                  <a:lnTo>
                    <a:pt x="153" y="239"/>
                  </a:lnTo>
                  <a:lnTo>
                    <a:pt x="158" y="236"/>
                  </a:lnTo>
                  <a:lnTo>
                    <a:pt x="159" y="235"/>
                  </a:lnTo>
                  <a:lnTo>
                    <a:pt x="159" y="234"/>
                  </a:lnTo>
                  <a:lnTo>
                    <a:pt x="159" y="232"/>
                  </a:lnTo>
                  <a:lnTo>
                    <a:pt x="158" y="232"/>
                  </a:lnTo>
                  <a:lnTo>
                    <a:pt x="156" y="231"/>
                  </a:lnTo>
                  <a:lnTo>
                    <a:pt x="153" y="229"/>
                  </a:lnTo>
                  <a:lnTo>
                    <a:pt x="149" y="225"/>
                  </a:lnTo>
                  <a:lnTo>
                    <a:pt x="147" y="224"/>
                  </a:lnTo>
                  <a:lnTo>
                    <a:pt x="145" y="223"/>
                  </a:lnTo>
                  <a:lnTo>
                    <a:pt x="143" y="221"/>
                  </a:lnTo>
                  <a:lnTo>
                    <a:pt x="142" y="218"/>
                  </a:lnTo>
                  <a:lnTo>
                    <a:pt x="142" y="217"/>
                  </a:lnTo>
                  <a:lnTo>
                    <a:pt x="141" y="218"/>
                  </a:lnTo>
                  <a:lnTo>
                    <a:pt x="139" y="220"/>
                  </a:lnTo>
                  <a:lnTo>
                    <a:pt x="138" y="219"/>
                  </a:lnTo>
                  <a:lnTo>
                    <a:pt x="137" y="218"/>
                  </a:lnTo>
                  <a:lnTo>
                    <a:pt x="136" y="217"/>
                  </a:lnTo>
                  <a:lnTo>
                    <a:pt x="135" y="215"/>
                  </a:lnTo>
                  <a:lnTo>
                    <a:pt x="133" y="213"/>
                  </a:lnTo>
                  <a:lnTo>
                    <a:pt x="133" y="208"/>
                  </a:lnTo>
                  <a:lnTo>
                    <a:pt x="133" y="206"/>
                  </a:lnTo>
                  <a:lnTo>
                    <a:pt x="132" y="204"/>
                  </a:lnTo>
                  <a:lnTo>
                    <a:pt x="131" y="203"/>
                  </a:lnTo>
                  <a:lnTo>
                    <a:pt x="130" y="202"/>
                  </a:lnTo>
                  <a:lnTo>
                    <a:pt x="127" y="198"/>
                  </a:lnTo>
                  <a:lnTo>
                    <a:pt x="125" y="196"/>
                  </a:lnTo>
                  <a:lnTo>
                    <a:pt x="117" y="189"/>
                  </a:lnTo>
                  <a:lnTo>
                    <a:pt x="116" y="189"/>
                  </a:lnTo>
                  <a:lnTo>
                    <a:pt x="114" y="186"/>
                  </a:lnTo>
                  <a:lnTo>
                    <a:pt x="110" y="182"/>
                  </a:lnTo>
                  <a:lnTo>
                    <a:pt x="107" y="179"/>
                  </a:lnTo>
                  <a:lnTo>
                    <a:pt x="106" y="176"/>
                  </a:lnTo>
                  <a:lnTo>
                    <a:pt x="104" y="173"/>
                  </a:lnTo>
                  <a:lnTo>
                    <a:pt x="104" y="171"/>
                  </a:lnTo>
                  <a:lnTo>
                    <a:pt x="102" y="168"/>
                  </a:lnTo>
                  <a:lnTo>
                    <a:pt x="100" y="166"/>
                  </a:lnTo>
                  <a:lnTo>
                    <a:pt x="99" y="165"/>
                  </a:lnTo>
                  <a:lnTo>
                    <a:pt x="96" y="165"/>
                  </a:lnTo>
                  <a:lnTo>
                    <a:pt x="95" y="163"/>
                  </a:lnTo>
                  <a:lnTo>
                    <a:pt x="91" y="160"/>
                  </a:lnTo>
                  <a:lnTo>
                    <a:pt x="90" y="158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1" y="151"/>
                  </a:lnTo>
                  <a:lnTo>
                    <a:pt x="91" y="150"/>
                  </a:lnTo>
                  <a:lnTo>
                    <a:pt x="90" y="149"/>
                  </a:lnTo>
                  <a:lnTo>
                    <a:pt x="86" y="148"/>
                  </a:lnTo>
                  <a:lnTo>
                    <a:pt x="78" y="146"/>
                  </a:lnTo>
                  <a:lnTo>
                    <a:pt x="75" y="144"/>
                  </a:lnTo>
                  <a:lnTo>
                    <a:pt x="72" y="141"/>
                  </a:lnTo>
                  <a:lnTo>
                    <a:pt x="70" y="139"/>
                  </a:lnTo>
                  <a:lnTo>
                    <a:pt x="60" y="133"/>
                  </a:lnTo>
                  <a:lnTo>
                    <a:pt x="57" y="132"/>
                  </a:lnTo>
                  <a:lnTo>
                    <a:pt x="54" y="131"/>
                  </a:lnTo>
                  <a:lnTo>
                    <a:pt x="53" y="130"/>
                  </a:lnTo>
                  <a:lnTo>
                    <a:pt x="53" y="128"/>
                  </a:lnTo>
                  <a:lnTo>
                    <a:pt x="54" y="127"/>
                  </a:lnTo>
                  <a:lnTo>
                    <a:pt x="57" y="126"/>
                  </a:lnTo>
                  <a:lnTo>
                    <a:pt x="59" y="124"/>
                  </a:lnTo>
                  <a:lnTo>
                    <a:pt x="58" y="121"/>
                  </a:lnTo>
                  <a:lnTo>
                    <a:pt x="57" y="119"/>
                  </a:lnTo>
                  <a:lnTo>
                    <a:pt x="57" y="117"/>
                  </a:lnTo>
                  <a:lnTo>
                    <a:pt x="59" y="117"/>
                  </a:lnTo>
                  <a:lnTo>
                    <a:pt x="61" y="117"/>
                  </a:lnTo>
                  <a:lnTo>
                    <a:pt x="64" y="117"/>
                  </a:lnTo>
                  <a:lnTo>
                    <a:pt x="73" y="120"/>
                  </a:lnTo>
                  <a:lnTo>
                    <a:pt x="74" y="119"/>
                  </a:lnTo>
                  <a:lnTo>
                    <a:pt x="79" y="115"/>
                  </a:lnTo>
                  <a:lnTo>
                    <a:pt x="80" y="113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4" y="107"/>
                  </a:lnTo>
                  <a:lnTo>
                    <a:pt x="84" y="105"/>
                  </a:lnTo>
                  <a:lnTo>
                    <a:pt x="83" y="102"/>
                  </a:lnTo>
                  <a:lnTo>
                    <a:pt x="82" y="101"/>
                  </a:lnTo>
                  <a:lnTo>
                    <a:pt x="81" y="100"/>
                  </a:lnTo>
                  <a:lnTo>
                    <a:pt x="78" y="101"/>
                  </a:lnTo>
                  <a:lnTo>
                    <a:pt x="77" y="100"/>
                  </a:lnTo>
                  <a:lnTo>
                    <a:pt x="76" y="98"/>
                  </a:lnTo>
                  <a:lnTo>
                    <a:pt x="76" y="97"/>
                  </a:lnTo>
                  <a:lnTo>
                    <a:pt x="75" y="96"/>
                  </a:lnTo>
                  <a:lnTo>
                    <a:pt x="72" y="94"/>
                  </a:lnTo>
                  <a:lnTo>
                    <a:pt x="68" y="94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1" y="91"/>
                  </a:lnTo>
                  <a:lnTo>
                    <a:pt x="73" y="89"/>
                  </a:lnTo>
                  <a:lnTo>
                    <a:pt x="74" y="88"/>
                  </a:lnTo>
                  <a:lnTo>
                    <a:pt x="74" y="87"/>
                  </a:lnTo>
                  <a:lnTo>
                    <a:pt x="73" y="85"/>
                  </a:lnTo>
                  <a:lnTo>
                    <a:pt x="70" y="84"/>
                  </a:lnTo>
                  <a:lnTo>
                    <a:pt x="67" y="81"/>
                  </a:lnTo>
                  <a:lnTo>
                    <a:pt x="62" y="78"/>
                  </a:lnTo>
                  <a:lnTo>
                    <a:pt x="59" y="77"/>
                  </a:lnTo>
                  <a:lnTo>
                    <a:pt x="58" y="77"/>
                  </a:lnTo>
                  <a:lnTo>
                    <a:pt x="53" y="80"/>
                  </a:lnTo>
                  <a:lnTo>
                    <a:pt x="50" y="81"/>
                  </a:lnTo>
                  <a:lnTo>
                    <a:pt x="48" y="85"/>
                  </a:lnTo>
                  <a:lnTo>
                    <a:pt x="45" y="85"/>
                  </a:lnTo>
                  <a:lnTo>
                    <a:pt x="43" y="84"/>
                  </a:lnTo>
                  <a:lnTo>
                    <a:pt x="40" y="83"/>
                  </a:lnTo>
                  <a:lnTo>
                    <a:pt x="32" y="80"/>
                  </a:lnTo>
                  <a:lnTo>
                    <a:pt x="29" y="79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4"/>
                  </a:lnTo>
                  <a:lnTo>
                    <a:pt x="23" y="61"/>
                  </a:lnTo>
                  <a:lnTo>
                    <a:pt x="24" y="59"/>
                  </a:lnTo>
                  <a:lnTo>
                    <a:pt x="25" y="57"/>
                  </a:lnTo>
                  <a:lnTo>
                    <a:pt x="25" y="55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1" y="49"/>
                  </a:lnTo>
                  <a:lnTo>
                    <a:pt x="20" y="50"/>
                  </a:lnTo>
                  <a:lnTo>
                    <a:pt x="20" y="53"/>
                  </a:lnTo>
                  <a:lnTo>
                    <a:pt x="18" y="53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10" y="42"/>
                  </a:lnTo>
                  <a:lnTo>
                    <a:pt x="5" y="37"/>
                  </a:lnTo>
                  <a:lnTo>
                    <a:pt x="2" y="34"/>
                  </a:lnTo>
                  <a:lnTo>
                    <a:pt x="0" y="31"/>
                  </a:lnTo>
                  <a:lnTo>
                    <a:pt x="1" y="29"/>
                  </a:lnTo>
                  <a:lnTo>
                    <a:pt x="3" y="28"/>
                  </a:lnTo>
                  <a:lnTo>
                    <a:pt x="5" y="25"/>
                  </a:lnTo>
                  <a:lnTo>
                    <a:pt x="7" y="22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1" y="24"/>
                  </a:lnTo>
                  <a:lnTo>
                    <a:pt x="22" y="26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8" y="27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40" y="23"/>
                  </a:lnTo>
                  <a:lnTo>
                    <a:pt x="41" y="24"/>
                  </a:lnTo>
                  <a:lnTo>
                    <a:pt x="42" y="23"/>
                  </a:lnTo>
                  <a:lnTo>
                    <a:pt x="43" y="19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54" y="26"/>
                  </a:lnTo>
                  <a:lnTo>
                    <a:pt x="55" y="26"/>
                  </a:lnTo>
                  <a:lnTo>
                    <a:pt x="56" y="25"/>
                  </a:lnTo>
                  <a:lnTo>
                    <a:pt x="56" y="24"/>
                  </a:lnTo>
                  <a:lnTo>
                    <a:pt x="57" y="22"/>
                  </a:lnTo>
                  <a:lnTo>
                    <a:pt x="58" y="18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8"/>
                  </a:lnTo>
                  <a:lnTo>
                    <a:pt x="65" y="20"/>
                  </a:lnTo>
                  <a:lnTo>
                    <a:pt x="68" y="20"/>
                  </a:lnTo>
                  <a:lnTo>
                    <a:pt x="73" y="17"/>
                  </a:lnTo>
                  <a:lnTo>
                    <a:pt x="74" y="17"/>
                  </a:lnTo>
                  <a:lnTo>
                    <a:pt x="76" y="17"/>
                  </a:lnTo>
                  <a:lnTo>
                    <a:pt x="77" y="16"/>
                  </a:lnTo>
                  <a:lnTo>
                    <a:pt x="79" y="15"/>
                  </a:lnTo>
                  <a:lnTo>
                    <a:pt x="80" y="13"/>
                  </a:lnTo>
                  <a:lnTo>
                    <a:pt x="81" y="10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4" y="5"/>
                  </a:lnTo>
                  <a:lnTo>
                    <a:pt x="87" y="5"/>
                  </a:lnTo>
                  <a:lnTo>
                    <a:pt x="92" y="1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7" y="1"/>
                  </a:lnTo>
                  <a:lnTo>
                    <a:pt x="100" y="2"/>
                  </a:lnTo>
                  <a:lnTo>
                    <a:pt x="101" y="5"/>
                  </a:lnTo>
                  <a:lnTo>
                    <a:pt x="103" y="7"/>
                  </a:lnTo>
                  <a:lnTo>
                    <a:pt x="103" y="8"/>
                  </a:lnTo>
                  <a:lnTo>
                    <a:pt x="107" y="9"/>
                  </a:lnTo>
                  <a:lnTo>
                    <a:pt x="111" y="12"/>
                  </a:lnTo>
                  <a:lnTo>
                    <a:pt x="112" y="13"/>
                  </a:lnTo>
                  <a:lnTo>
                    <a:pt x="114" y="13"/>
                  </a:lnTo>
                  <a:lnTo>
                    <a:pt x="115" y="12"/>
                  </a:lnTo>
                  <a:lnTo>
                    <a:pt x="117" y="11"/>
                  </a:lnTo>
                  <a:lnTo>
                    <a:pt x="119" y="11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31" y="14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41" y="18"/>
                  </a:lnTo>
                  <a:lnTo>
                    <a:pt x="139" y="20"/>
                  </a:lnTo>
                  <a:lnTo>
                    <a:pt x="138" y="22"/>
                  </a:lnTo>
                  <a:lnTo>
                    <a:pt x="136" y="24"/>
                  </a:lnTo>
                  <a:lnTo>
                    <a:pt x="135" y="24"/>
                  </a:lnTo>
                  <a:lnTo>
                    <a:pt x="133" y="27"/>
                  </a:lnTo>
                  <a:lnTo>
                    <a:pt x="133" y="30"/>
                  </a:lnTo>
                  <a:lnTo>
                    <a:pt x="134" y="32"/>
                  </a:lnTo>
                  <a:lnTo>
                    <a:pt x="135" y="33"/>
                  </a:lnTo>
                  <a:lnTo>
                    <a:pt x="136" y="34"/>
                  </a:lnTo>
                  <a:lnTo>
                    <a:pt x="137" y="35"/>
                  </a:lnTo>
                  <a:lnTo>
                    <a:pt x="137" y="39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8" y="44"/>
                  </a:lnTo>
                  <a:lnTo>
                    <a:pt x="139" y="43"/>
                  </a:lnTo>
                  <a:lnTo>
                    <a:pt x="141" y="44"/>
                  </a:lnTo>
                  <a:lnTo>
                    <a:pt x="143" y="45"/>
                  </a:lnTo>
                  <a:lnTo>
                    <a:pt x="145" y="46"/>
                  </a:lnTo>
                  <a:lnTo>
                    <a:pt x="146" y="45"/>
                  </a:lnTo>
                  <a:lnTo>
                    <a:pt x="147" y="47"/>
                  </a:lnTo>
                  <a:lnTo>
                    <a:pt x="148" y="48"/>
                  </a:lnTo>
                  <a:lnTo>
                    <a:pt x="149" y="50"/>
                  </a:lnTo>
                  <a:lnTo>
                    <a:pt x="153" y="52"/>
                  </a:lnTo>
                  <a:lnTo>
                    <a:pt x="155" y="53"/>
                  </a:lnTo>
                  <a:lnTo>
                    <a:pt x="158" y="56"/>
                  </a:lnTo>
                  <a:lnTo>
                    <a:pt x="160" y="54"/>
                  </a:lnTo>
                  <a:lnTo>
                    <a:pt x="161" y="56"/>
                  </a:lnTo>
                  <a:lnTo>
                    <a:pt x="166" y="56"/>
                  </a:lnTo>
                  <a:lnTo>
                    <a:pt x="170" y="54"/>
                  </a:lnTo>
                  <a:lnTo>
                    <a:pt x="171" y="54"/>
                  </a:lnTo>
                  <a:lnTo>
                    <a:pt x="175" y="58"/>
                  </a:lnTo>
                  <a:lnTo>
                    <a:pt x="177" y="5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8" name="Freeform 751">
              <a:extLst>
                <a:ext uri="{FF2B5EF4-FFF2-40B4-BE49-F238E27FC236}">
                  <a16:creationId xmlns:a16="http://schemas.microsoft.com/office/drawing/2014/main" id="{7C09407F-B69A-416A-B5E1-EF21621E0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41080" y="9116526"/>
              <a:ext cx="450606" cy="258273"/>
            </a:xfrm>
            <a:custGeom>
              <a:avLst/>
              <a:gdLst>
                <a:gd name="T0" fmla="*/ 352 w 363"/>
                <a:gd name="T1" fmla="*/ 198 h 209"/>
                <a:gd name="T2" fmla="*/ 354 w 363"/>
                <a:gd name="T3" fmla="*/ 205 h 209"/>
                <a:gd name="T4" fmla="*/ 331 w 363"/>
                <a:gd name="T5" fmla="*/ 205 h 209"/>
                <a:gd name="T6" fmla="*/ 329 w 363"/>
                <a:gd name="T7" fmla="*/ 198 h 209"/>
                <a:gd name="T8" fmla="*/ 6 w 363"/>
                <a:gd name="T9" fmla="*/ 166 h 209"/>
                <a:gd name="T10" fmla="*/ 7 w 363"/>
                <a:gd name="T11" fmla="*/ 164 h 209"/>
                <a:gd name="T12" fmla="*/ 6 w 363"/>
                <a:gd name="T13" fmla="*/ 158 h 209"/>
                <a:gd name="T14" fmla="*/ 7 w 363"/>
                <a:gd name="T15" fmla="*/ 158 h 209"/>
                <a:gd name="T16" fmla="*/ 1 w 363"/>
                <a:gd name="T17" fmla="*/ 113 h 209"/>
                <a:gd name="T18" fmla="*/ 1 w 363"/>
                <a:gd name="T19" fmla="*/ 116 h 209"/>
                <a:gd name="T20" fmla="*/ 295 w 363"/>
                <a:gd name="T21" fmla="*/ 86 h 209"/>
                <a:gd name="T22" fmla="*/ 292 w 363"/>
                <a:gd name="T23" fmla="*/ 106 h 209"/>
                <a:gd name="T24" fmla="*/ 278 w 363"/>
                <a:gd name="T25" fmla="*/ 112 h 209"/>
                <a:gd name="T26" fmla="*/ 256 w 363"/>
                <a:gd name="T27" fmla="*/ 122 h 209"/>
                <a:gd name="T28" fmla="*/ 223 w 363"/>
                <a:gd name="T29" fmla="*/ 131 h 209"/>
                <a:gd name="T30" fmla="*/ 196 w 363"/>
                <a:gd name="T31" fmla="*/ 142 h 209"/>
                <a:gd name="T32" fmla="*/ 185 w 363"/>
                <a:gd name="T33" fmla="*/ 155 h 209"/>
                <a:gd name="T34" fmla="*/ 164 w 363"/>
                <a:gd name="T35" fmla="*/ 155 h 209"/>
                <a:gd name="T36" fmla="*/ 147 w 363"/>
                <a:gd name="T37" fmla="*/ 167 h 209"/>
                <a:gd name="T38" fmla="*/ 125 w 363"/>
                <a:gd name="T39" fmla="*/ 174 h 209"/>
                <a:gd name="T40" fmla="*/ 94 w 363"/>
                <a:gd name="T41" fmla="*/ 177 h 209"/>
                <a:gd name="T42" fmla="*/ 78 w 363"/>
                <a:gd name="T43" fmla="*/ 189 h 209"/>
                <a:gd name="T44" fmla="*/ 62 w 363"/>
                <a:gd name="T45" fmla="*/ 193 h 209"/>
                <a:gd name="T46" fmla="*/ 44 w 363"/>
                <a:gd name="T47" fmla="*/ 200 h 209"/>
                <a:gd name="T48" fmla="*/ 29 w 363"/>
                <a:gd name="T49" fmla="*/ 197 h 209"/>
                <a:gd name="T50" fmla="*/ 23 w 363"/>
                <a:gd name="T51" fmla="*/ 166 h 209"/>
                <a:gd name="T52" fmla="*/ 15 w 363"/>
                <a:gd name="T53" fmla="*/ 146 h 209"/>
                <a:gd name="T54" fmla="*/ 12 w 363"/>
                <a:gd name="T55" fmla="*/ 133 h 209"/>
                <a:gd name="T56" fmla="*/ 12 w 363"/>
                <a:gd name="T57" fmla="*/ 128 h 209"/>
                <a:gd name="T58" fmla="*/ 5 w 363"/>
                <a:gd name="T59" fmla="*/ 115 h 209"/>
                <a:gd name="T60" fmla="*/ 8 w 363"/>
                <a:gd name="T61" fmla="*/ 114 h 209"/>
                <a:gd name="T62" fmla="*/ 13 w 363"/>
                <a:gd name="T63" fmla="*/ 79 h 209"/>
                <a:gd name="T64" fmla="*/ 19 w 363"/>
                <a:gd name="T65" fmla="*/ 73 h 209"/>
                <a:gd name="T66" fmla="*/ 17 w 363"/>
                <a:gd name="T67" fmla="*/ 65 h 209"/>
                <a:gd name="T68" fmla="*/ 21 w 363"/>
                <a:gd name="T69" fmla="*/ 56 h 209"/>
                <a:gd name="T70" fmla="*/ 23 w 363"/>
                <a:gd name="T71" fmla="*/ 49 h 209"/>
                <a:gd name="T72" fmla="*/ 30 w 363"/>
                <a:gd name="T73" fmla="*/ 48 h 209"/>
                <a:gd name="T74" fmla="*/ 38 w 363"/>
                <a:gd name="T75" fmla="*/ 52 h 209"/>
                <a:gd name="T76" fmla="*/ 44 w 363"/>
                <a:gd name="T77" fmla="*/ 52 h 209"/>
                <a:gd name="T78" fmla="*/ 60 w 363"/>
                <a:gd name="T79" fmla="*/ 51 h 209"/>
                <a:gd name="T80" fmla="*/ 80 w 363"/>
                <a:gd name="T81" fmla="*/ 50 h 209"/>
                <a:gd name="T82" fmla="*/ 99 w 363"/>
                <a:gd name="T83" fmla="*/ 54 h 209"/>
                <a:gd name="T84" fmla="*/ 125 w 363"/>
                <a:gd name="T85" fmla="*/ 55 h 209"/>
                <a:gd name="T86" fmla="*/ 134 w 363"/>
                <a:gd name="T87" fmla="*/ 65 h 209"/>
                <a:gd name="T88" fmla="*/ 148 w 363"/>
                <a:gd name="T89" fmla="*/ 60 h 209"/>
                <a:gd name="T90" fmla="*/ 159 w 363"/>
                <a:gd name="T91" fmla="*/ 41 h 209"/>
                <a:gd name="T92" fmla="*/ 174 w 363"/>
                <a:gd name="T93" fmla="*/ 25 h 209"/>
                <a:gd name="T94" fmla="*/ 201 w 363"/>
                <a:gd name="T95" fmla="*/ 12 h 209"/>
                <a:gd name="T96" fmla="*/ 236 w 363"/>
                <a:gd name="T97" fmla="*/ 7 h 209"/>
                <a:gd name="T98" fmla="*/ 271 w 363"/>
                <a:gd name="T99" fmla="*/ 2 h 209"/>
                <a:gd name="T100" fmla="*/ 288 w 363"/>
                <a:gd name="T101" fmla="*/ 7 h 209"/>
                <a:gd name="T102" fmla="*/ 293 w 363"/>
                <a:gd name="T103" fmla="*/ 20 h 209"/>
                <a:gd name="T104" fmla="*/ 299 w 363"/>
                <a:gd name="T105" fmla="*/ 32 h 209"/>
                <a:gd name="T106" fmla="*/ 304 w 363"/>
                <a:gd name="T107" fmla="*/ 45 h 209"/>
                <a:gd name="T108" fmla="*/ 310 w 363"/>
                <a:gd name="T109" fmla="*/ 55 h 209"/>
                <a:gd name="T110" fmla="*/ 317 w 363"/>
                <a:gd name="T111" fmla="*/ 7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3" h="209">
                  <a:moveTo>
                    <a:pt x="339" y="199"/>
                  </a:moveTo>
                  <a:lnTo>
                    <a:pt x="341" y="199"/>
                  </a:lnTo>
                  <a:lnTo>
                    <a:pt x="344" y="198"/>
                  </a:lnTo>
                  <a:lnTo>
                    <a:pt x="352" y="198"/>
                  </a:lnTo>
                  <a:lnTo>
                    <a:pt x="362" y="202"/>
                  </a:lnTo>
                  <a:lnTo>
                    <a:pt x="360" y="202"/>
                  </a:lnTo>
                  <a:lnTo>
                    <a:pt x="358" y="204"/>
                  </a:lnTo>
                  <a:lnTo>
                    <a:pt x="354" y="205"/>
                  </a:lnTo>
                  <a:lnTo>
                    <a:pt x="350" y="207"/>
                  </a:lnTo>
                  <a:lnTo>
                    <a:pt x="338" y="208"/>
                  </a:lnTo>
                  <a:lnTo>
                    <a:pt x="334" y="208"/>
                  </a:lnTo>
                  <a:lnTo>
                    <a:pt x="331" y="205"/>
                  </a:lnTo>
                  <a:lnTo>
                    <a:pt x="325" y="202"/>
                  </a:lnTo>
                  <a:lnTo>
                    <a:pt x="328" y="200"/>
                  </a:lnTo>
                  <a:lnTo>
                    <a:pt x="328" y="199"/>
                  </a:lnTo>
                  <a:lnTo>
                    <a:pt x="329" y="198"/>
                  </a:lnTo>
                  <a:lnTo>
                    <a:pt x="332" y="196"/>
                  </a:lnTo>
                  <a:lnTo>
                    <a:pt x="335" y="197"/>
                  </a:lnTo>
                  <a:lnTo>
                    <a:pt x="339" y="199"/>
                  </a:lnTo>
                  <a:close/>
                  <a:moveTo>
                    <a:pt x="6" y="166"/>
                  </a:moveTo>
                  <a:lnTo>
                    <a:pt x="4" y="167"/>
                  </a:lnTo>
                  <a:lnTo>
                    <a:pt x="6" y="165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6" y="166"/>
                  </a:lnTo>
                  <a:close/>
                  <a:moveTo>
                    <a:pt x="7" y="158"/>
                  </a:moveTo>
                  <a:lnTo>
                    <a:pt x="7" y="158"/>
                  </a:lnTo>
                  <a:lnTo>
                    <a:pt x="6" y="158"/>
                  </a:lnTo>
                  <a:lnTo>
                    <a:pt x="4" y="156"/>
                  </a:lnTo>
                  <a:lnTo>
                    <a:pt x="7" y="155"/>
                  </a:lnTo>
                  <a:lnTo>
                    <a:pt x="8" y="156"/>
                  </a:lnTo>
                  <a:lnTo>
                    <a:pt x="7" y="158"/>
                  </a:lnTo>
                  <a:close/>
                  <a:moveTo>
                    <a:pt x="1" y="116"/>
                  </a:moveTo>
                  <a:lnTo>
                    <a:pt x="1" y="117"/>
                  </a:lnTo>
                  <a:lnTo>
                    <a:pt x="0" y="116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2" y="114"/>
                  </a:lnTo>
                  <a:lnTo>
                    <a:pt x="2" y="115"/>
                  </a:lnTo>
                  <a:lnTo>
                    <a:pt x="1" y="116"/>
                  </a:lnTo>
                  <a:close/>
                  <a:moveTo>
                    <a:pt x="319" y="74"/>
                  </a:moveTo>
                  <a:lnTo>
                    <a:pt x="303" y="80"/>
                  </a:lnTo>
                  <a:lnTo>
                    <a:pt x="299" y="82"/>
                  </a:lnTo>
                  <a:lnTo>
                    <a:pt x="295" y="86"/>
                  </a:lnTo>
                  <a:lnTo>
                    <a:pt x="293" y="89"/>
                  </a:lnTo>
                  <a:lnTo>
                    <a:pt x="291" y="96"/>
                  </a:lnTo>
                  <a:lnTo>
                    <a:pt x="292" y="102"/>
                  </a:lnTo>
                  <a:lnTo>
                    <a:pt x="292" y="106"/>
                  </a:lnTo>
                  <a:lnTo>
                    <a:pt x="288" y="108"/>
                  </a:lnTo>
                  <a:lnTo>
                    <a:pt x="284" y="109"/>
                  </a:lnTo>
                  <a:lnTo>
                    <a:pt x="281" y="112"/>
                  </a:lnTo>
                  <a:lnTo>
                    <a:pt x="278" y="112"/>
                  </a:lnTo>
                  <a:lnTo>
                    <a:pt x="276" y="114"/>
                  </a:lnTo>
                  <a:lnTo>
                    <a:pt x="273" y="115"/>
                  </a:lnTo>
                  <a:lnTo>
                    <a:pt x="265" y="119"/>
                  </a:lnTo>
                  <a:lnTo>
                    <a:pt x="256" y="122"/>
                  </a:lnTo>
                  <a:lnTo>
                    <a:pt x="241" y="125"/>
                  </a:lnTo>
                  <a:lnTo>
                    <a:pt x="236" y="128"/>
                  </a:lnTo>
                  <a:lnTo>
                    <a:pt x="231" y="130"/>
                  </a:lnTo>
                  <a:lnTo>
                    <a:pt x="223" y="131"/>
                  </a:lnTo>
                  <a:lnTo>
                    <a:pt x="212" y="135"/>
                  </a:lnTo>
                  <a:lnTo>
                    <a:pt x="206" y="137"/>
                  </a:lnTo>
                  <a:lnTo>
                    <a:pt x="198" y="141"/>
                  </a:lnTo>
                  <a:lnTo>
                    <a:pt x="196" y="142"/>
                  </a:lnTo>
                  <a:lnTo>
                    <a:pt x="195" y="146"/>
                  </a:lnTo>
                  <a:lnTo>
                    <a:pt x="193" y="149"/>
                  </a:lnTo>
                  <a:lnTo>
                    <a:pt x="188" y="153"/>
                  </a:lnTo>
                  <a:lnTo>
                    <a:pt x="185" y="155"/>
                  </a:lnTo>
                  <a:lnTo>
                    <a:pt x="183" y="155"/>
                  </a:lnTo>
                  <a:lnTo>
                    <a:pt x="179" y="156"/>
                  </a:lnTo>
                  <a:lnTo>
                    <a:pt x="173" y="157"/>
                  </a:lnTo>
                  <a:lnTo>
                    <a:pt x="164" y="155"/>
                  </a:lnTo>
                  <a:lnTo>
                    <a:pt x="162" y="156"/>
                  </a:lnTo>
                  <a:lnTo>
                    <a:pt x="160" y="158"/>
                  </a:lnTo>
                  <a:lnTo>
                    <a:pt x="154" y="161"/>
                  </a:lnTo>
                  <a:lnTo>
                    <a:pt x="147" y="167"/>
                  </a:lnTo>
                  <a:lnTo>
                    <a:pt x="142" y="169"/>
                  </a:lnTo>
                  <a:lnTo>
                    <a:pt x="134" y="171"/>
                  </a:lnTo>
                  <a:lnTo>
                    <a:pt x="128" y="174"/>
                  </a:lnTo>
                  <a:lnTo>
                    <a:pt x="125" y="174"/>
                  </a:lnTo>
                  <a:lnTo>
                    <a:pt x="120" y="175"/>
                  </a:lnTo>
                  <a:lnTo>
                    <a:pt x="111" y="175"/>
                  </a:lnTo>
                  <a:lnTo>
                    <a:pt x="102" y="176"/>
                  </a:lnTo>
                  <a:lnTo>
                    <a:pt x="94" y="177"/>
                  </a:lnTo>
                  <a:lnTo>
                    <a:pt x="91" y="180"/>
                  </a:lnTo>
                  <a:lnTo>
                    <a:pt x="86" y="186"/>
                  </a:lnTo>
                  <a:lnTo>
                    <a:pt x="79" y="188"/>
                  </a:lnTo>
                  <a:lnTo>
                    <a:pt x="78" y="189"/>
                  </a:lnTo>
                  <a:lnTo>
                    <a:pt x="75" y="193"/>
                  </a:lnTo>
                  <a:lnTo>
                    <a:pt x="71" y="194"/>
                  </a:lnTo>
                  <a:lnTo>
                    <a:pt x="67" y="195"/>
                  </a:lnTo>
                  <a:lnTo>
                    <a:pt x="62" y="193"/>
                  </a:lnTo>
                  <a:lnTo>
                    <a:pt x="55" y="198"/>
                  </a:lnTo>
                  <a:lnTo>
                    <a:pt x="52" y="199"/>
                  </a:lnTo>
                  <a:lnTo>
                    <a:pt x="47" y="199"/>
                  </a:lnTo>
                  <a:lnTo>
                    <a:pt x="44" y="200"/>
                  </a:lnTo>
                  <a:lnTo>
                    <a:pt x="42" y="199"/>
                  </a:lnTo>
                  <a:lnTo>
                    <a:pt x="39" y="197"/>
                  </a:lnTo>
                  <a:lnTo>
                    <a:pt x="33" y="196"/>
                  </a:lnTo>
                  <a:lnTo>
                    <a:pt x="29" y="197"/>
                  </a:lnTo>
                  <a:lnTo>
                    <a:pt x="28" y="193"/>
                  </a:lnTo>
                  <a:lnTo>
                    <a:pt x="21" y="180"/>
                  </a:lnTo>
                  <a:lnTo>
                    <a:pt x="23" y="168"/>
                  </a:lnTo>
                  <a:lnTo>
                    <a:pt x="23" y="166"/>
                  </a:lnTo>
                  <a:lnTo>
                    <a:pt x="21" y="161"/>
                  </a:lnTo>
                  <a:lnTo>
                    <a:pt x="17" y="156"/>
                  </a:lnTo>
                  <a:lnTo>
                    <a:pt x="17" y="150"/>
                  </a:lnTo>
                  <a:lnTo>
                    <a:pt x="15" y="146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5" y="139"/>
                  </a:lnTo>
                  <a:lnTo>
                    <a:pt x="12" y="133"/>
                  </a:lnTo>
                  <a:lnTo>
                    <a:pt x="12" y="131"/>
                  </a:lnTo>
                  <a:lnTo>
                    <a:pt x="11" y="130"/>
                  </a:lnTo>
                  <a:lnTo>
                    <a:pt x="12" y="129"/>
                  </a:lnTo>
                  <a:lnTo>
                    <a:pt x="12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4" y="119"/>
                  </a:lnTo>
                  <a:lnTo>
                    <a:pt x="5" y="115"/>
                  </a:lnTo>
                  <a:lnTo>
                    <a:pt x="6" y="117"/>
                  </a:lnTo>
                  <a:lnTo>
                    <a:pt x="7" y="117"/>
                  </a:lnTo>
                  <a:lnTo>
                    <a:pt x="8" y="115"/>
                  </a:lnTo>
                  <a:lnTo>
                    <a:pt x="8" y="114"/>
                  </a:lnTo>
                  <a:lnTo>
                    <a:pt x="6" y="106"/>
                  </a:lnTo>
                  <a:lnTo>
                    <a:pt x="9" y="93"/>
                  </a:lnTo>
                  <a:lnTo>
                    <a:pt x="8" y="83"/>
                  </a:lnTo>
                  <a:lnTo>
                    <a:pt x="13" y="79"/>
                  </a:lnTo>
                  <a:lnTo>
                    <a:pt x="15" y="78"/>
                  </a:lnTo>
                  <a:lnTo>
                    <a:pt x="16" y="76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0" y="71"/>
                  </a:lnTo>
                  <a:lnTo>
                    <a:pt x="20" y="69"/>
                  </a:lnTo>
                  <a:lnTo>
                    <a:pt x="18" y="68"/>
                  </a:lnTo>
                  <a:lnTo>
                    <a:pt x="17" y="65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7"/>
                  </a:lnTo>
                  <a:lnTo>
                    <a:pt x="21" y="56"/>
                  </a:lnTo>
                  <a:lnTo>
                    <a:pt x="21" y="55"/>
                  </a:lnTo>
                  <a:lnTo>
                    <a:pt x="20" y="53"/>
                  </a:lnTo>
                  <a:lnTo>
                    <a:pt x="20" y="52"/>
                  </a:lnTo>
                  <a:lnTo>
                    <a:pt x="23" y="49"/>
                  </a:lnTo>
                  <a:lnTo>
                    <a:pt x="24" y="48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0" y="48"/>
                  </a:lnTo>
                  <a:lnTo>
                    <a:pt x="32" y="49"/>
                  </a:lnTo>
                  <a:lnTo>
                    <a:pt x="34" y="50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2" y="53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7" y="52"/>
                  </a:lnTo>
                  <a:lnTo>
                    <a:pt x="49" y="51"/>
                  </a:lnTo>
                  <a:lnTo>
                    <a:pt x="54" y="51"/>
                  </a:lnTo>
                  <a:lnTo>
                    <a:pt x="60" y="51"/>
                  </a:lnTo>
                  <a:lnTo>
                    <a:pt x="67" y="50"/>
                  </a:lnTo>
                  <a:lnTo>
                    <a:pt x="73" y="50"/>
                  </a:lnTo>
                  <a:lnTo>
                    <a:pt x="79" y="50"/>
                  </a:lnTo>
                  <a:lnTo>
                    <a:pt x="80" y="50"/>
                  </a:lnTo>
                  <a:lnTo>
                    <a:pt x="81" y="51"/>
                  </a:lnTo>
                  <a:lnTo>
                    <a:pt x="86" y="53"/>
                  </a:lnTo>
                  <a:lnTo>
                    <a:pt x="91" y="54"/>
                  </a:lnTo>
                  <a:lnTo>
                    <a:pt x="99" y="54"/>
                  </a:lnTo>
                  <a:lnTo>
                    <a:pt x="106" y="56"/>
                  </a:lnTo>
                  <a:lnTo>
                    <a:pt x="114" y="56"/>
                  </a:lnTo>
                  <a:lnTo>
                    <a:pt x="120" y="56"/>
                  </a:lnTo>
                  <a:lnTo>
                    <a:pt x="125" y="55"/>
                  </a:lnTo>
                  <a:lnTo>
                    <a:pt x="127" y="55"/>
                  </a:lnTo>
                  <a:lnTo>
                    <a:pt x="128" y="57"/>
                  </a:lnTo>
                  <a:lnTo>
                    <a:pt x="131" y="61"/>
                  </a:lnTo>
                  <a:lnTo>
                    <a:pt x="134" y="65"/>
                  </a:lnTo>
                  <a:lnTo>
                    <a:pt x="139" y="65"/>
                  </a:lnTo>
                  <a:lnTo>
                    <a:pt x="143" y="63"/>
                  </a:lnTo>
                  <a:lnTo>
                    <a:pt x="146" y="62"/>
                  </a:lnTo>
                  <a:lnTo>
                    <a:pt x="148" y="60"/>
                  </a:lnTo>
                  <a:lnTo>
                    <a:pt x="150" y="54"/>
                  </a:lnTo>
                  <a:lnTo>
                    <a:pt x="152" y="50"/>
                  </a:lnTo>
                  <a:lnTo>
                    <a:pt x="156" y="45"/>
                  </a:lnTo>
                  <a:lnTo>
                    <a:pt x="159" y="41"/>
                  </a:lnTo>
                  <a:lnTo>
                    <a:pt x="163" y="35"/>
                  </a:lnTo>
                  <a:lnTo>
                    <a:pt x="166" y="32"/>
                  </a:lnTo>
                  <a:lnTo>
                    <a:pt x="170" y="27"/>
                  </a:lnTo>
                  <a:lnTo>
                    <a:pt x="174" y="25"/>
                  </a:lnTo>
                  <a:lnTo>
                    <a:pt x="183" y="21"/>
                  </a:lnTo>
                  <a:lnTo>
                    <a:pt x="191" y="16"/>
                  </a:lnTo>
                  <a:lnTo>
                    <a:pt x="196" y="13"/>
                  </a:lnTo>
                  <a:lnTo>
                    <a:pt x="201" y="12"/>
                  </a:lnTo>
                  <a:lnTo>
                    <a:pt x="209" y="11"/>
                  </a:lnTo>
                  <a:lnTo>
                    <a:pt x="218" y="10"/>
                  </a:lnTo>
                  <a:lnTo>
                    <a:pt x="226" y="9"/>
                  </a:lnTo>
                  <a:lnTo>
                    <a:pt x="236" y="7"/>
                  </a:lnTo>
                  <a:lnTo>
                    <a:pt x="247" y="6"/>
                  </a:lnTo>
                  <a:lnTo>
                    <a:pt x="254" y="5"/>
                  </a:lnTo>
                  <a:lnTo>
                    <a:pt x="263" y="4"/>
                  </a:lnTo>
                  <a:lnTo>
                    <a:pt x="271" y="2"/>
                  </a:lnTo>
                  <a:lnTo>
                    <a:pt x="278" y="1"/>
                  </a:lnTo>
                  <a:lnTo>
                    <a:pt x="285" y="0"/>
                  </a:lnTo>
                  <a:lnTo>
                    <a:pt x="286" y="4"/>
                  </a:lnTo>
                  <a:lnTo>
                    <a:pt x="288" y="7"/>
                  </a:lnTo>
                  <a:lnTo>
                    <a:pt x="289" y="10"/>
                  </a:lnTo>
                  <a:lnTo>
                    <a:pt x="290" y="13"/>
                  </a:lnTo>
                  <a:lnTo>
                    <a:pt x="292" y="16"/>
                  </a:lnTo>
                  <a:lnTo>
                    <a:pt x="293" y="20"/>
                  </a:lnTo>
                  <a:lnTo>
                    <a:pt x="294" y="23"/>
                  </a:lnTo>
                  <a:lnTo>
                    <a:pt x="296" y="26"/>
                  </a:lnTo>
                  <a:lnTo>
                    <a:pt x="297" y="29"/>
                  </a:lnTo>
                  <a:lnTo>
                    <a:pt x="299" y="32"/>
                  </a:lnTo>
                  <a:lnTo>
                    <a:pt x="300" y="35"/>
                  </a:lnTo>
                  <a:lnTo>
                    <a:pt x="301" y="39"/>
                  </a:lnTo>
                  <a:lnTo>
                    <a:pt x="302" y="41"/>
                  </a:lnTo>
                  <a:lnTo>
                    <a:pt x="304" y="45"/>
                  </a:lnTo>
                  <a:lnTo>
                    <a:pt x="305" y="48"/>
                  </a:lnTo>
                  <a:lnTo>
                    <a:pt x="306" y="51"/>
                  </a:lnTo>
                  <a:lnTo>
                    <a:pt x="308" y="54"/>
                  </a:lnTo>
                  <a:lnTo>
                    <a:pt x="310" y="55"/>
                  </a:lnTo>
                  <a:lnTo>
                    <a:pt x="311" y="58"/>
                  </a:lnTo>
                  <a:lnTo>
                    <a:pt x="313" y="62"/>
                  </a:lnTo>
                  <a:lnTo>
                    <a:pt x="315" y="66"/>
                  </a:lnTo>
                  <a:lnTo>
                    <a:pt x="317" y="70"/>
                  </a:lnTo>
                  <a:lnTo>
                    <a:pt x="319" y="7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9" name="Freeform 752">
              <a:extLst>
                <a:ext uri="{FF2B5EF4-FFF2-40B4-BE49-F238E27FC236}">
                  <a16:creationId xmlns:a16="http://schemas.microsoft.com/office/drawing/2014/main" id="{C54CCB07-FB47-4B20-A6A7-4ACBD19DE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47725" y="9363808"/>
              <a:ext cx="49455" cy="16488"/>
            </a:xfrm>
            <a:custGeom>
              <a:avLst/>
              <a:gdLst>
                <a:gd name="T0" fmla="*/ 14 w 38"/>
                <a:gd name="T1" fmla="*/ 3 h 13"/>
                <a:gd name="T2" fmla="*/ 16 w 38"/>
                <a:gd name="T3" fmla="*/ 3 h 13"/>
                <a:gd name="T4" fmla="*/ 19 w 38"/>
                <a:gd name="T5" fmla="*/ 2 h 13"/>
                <a:gd name="T6" fmla="*/ 27 w 38"/>
                <a:gd name="T7" fmla="*/ 2 h 13"/>
                <a:gd name="T8" fmla="*/ 37 w 38"/>
                <a:gd name="T9" fmla="*/ 6 h 13"/>
                <a:gd name="T10" fmla="*/ 35 w 38"/>
                <a:gd name="T11" fmla="*/ 6 h 13"/>
                <a:gd name="T12" fmla="*/ 33 w 38"/>
                <a:gd name="T13" fmla="*/ 8 h 13"/>
                <a:gd name="T14" fmla="*/ 29 w 38"/>
                <a:gd name="T15" fmla="*/ 9 h 13"/>
                <a:gd name="T16" fmla="*/ 25 w 38"/>
                <a:gd name="T17" fmla="*/ 11 h 13"/>
                <a:gd name="T18" fmla="*/ 13 w 38"/>
                <a:gd name="T19" fmla="*/ 12 h 13"/>
                <a:gd name="T20" fmla="*/ 9 w 38"/>
                <a:gd name="T21" fmla="*/ 12 h 13"/>
                <a:gd name="T22" fmla="*/ 6 w 38"/>
                <a:gd name="T23" fmla="*/ 9 h 13"/>
                <a:gd name="T24" fmla="*/ 0 w 38"/>
                <a:gd name="T25" fmla="*/ 6 h 13"/>
                <a:gd name="T26" fmla="*/ 3 w 38"/>
                <a:gd name="T27" fmla="*/ 4 h 13"/>
                <a:gd name="T28" fmla="*/ 3 w 38"/>
                <a:gd name="T29" fmla="*/ 3 h 13"/>
                <a:gd name="T30" fmla="*/ 4 w 38"/>
                <a:gd name="T31" fmla="*/ 2 h 13"/>
                <a:gd name="T32" fmla="*/ 7 w 38"/>
                <a:gd name="T33" fmla="*/ 0 h 13"/>
                <a:gd name="T34" fmla="*/ 10 w 38"/>
                <a:gd name="T35" fmla="*/ 1 h 13"/>
                <a:gd name="T36" fmla="*/ 14 w 38"/>
                <a:gd name="T3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3">
                  <a:moveTo>
                    <a:pt x="14" y="3"/>
                  </a:moveTo>
                  <a:lnTo>
                    <a:pt x="16" y="3"/>
                  </a:lnTo>
                  <a:lnTo>
                    <a:pt x="19" y="2"/>
                  </a:lnTo>
                  <a:lnTo>
                    <a:pt x="27" y="2"/>
                  </a:lnTo>
                  <a:lnTo>
                    <a:pt x="37" y="6"/>
                  </a:lnTo>
                  <a:lnTo>
                    <a:pt x="35" y="6"/>
                  </a:lnTo>
                  <a:lnTo>
                    <a:pt x="33" y="8"/>
                  </a:lnTo>
                  <a:lnTo>
                    <a:pt x="29" y="9"/>
                  </a:lnTo>
                  <a:lnTo>
                    <a:pt x="25" y="11"/>
                  </a:lnTo>
                  <a:lnTo>
                    <a:pt x="13" y="12"/>
                  </a:lnTo>
                  <a:lnTo>
                    <a:pt x="9" y="12"/>
                  </a:lnTo>
                  <a:lnTo>
                    <a:pt x="6" y="9"/>
                  </a:lnTo>
                  <a:lnTo>
                    <a:pt x="0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0" name="Freeform 753">
              <a:extLst>
                <a:ext uri="{FF2B5EF4-FFF2-40B4-BE49-F238E27FC236}">
                  <a16:creationId xmlns:a16="http://schemas.microsoft.com/office/drawing/2014/main" id="{2D233830-4F12-4D78-855E-E9575045D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46574" y="9325343"/>
              <a:ext cx="5497" cy="5494"/>
            </a:xfrm>
            <a:custGeom>
              <a:avLst/>
              <a:gdLst>
                <a:gd name="T0" fmla="*/ 2 w 4"/>
                <a:gd name="T1" fmla="*/ 2 h 4"/>
                <a:gd name="T2" fmla="*/ 0 w 4"/>
                <a:gd name="T3" fmla="*/ 3 h 4"/>
                <a:gd name="T4" fmla="*/ 2 w 4"/>
                <a:gd name="T5" fmla="*/ 1 h 4"/>
                <a:gd name="T6" fmla="*/ 3 w 4"/>
                <a:gd name="T7" fmla="*/ 0 h 4"/>
                <a:gd name="T8" fmla="*/ 3 w 4"/>
                <a:gd name="T9" fmla="*/ 0 h 4"/>
                <a:gd name="T10" fmla="*/ 2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1" name="Freeform 754">
              <a:extLst>
                <a:ext uri="{FF2B5EF4-FFF2-40B4-BE49-F238E27FC236}">
                  <a16:creationId xmlns:a16="http://schemas.microsoft.com/office/drawing/2014/main" id="{76B8C642-CB00-4B7B-847E-7B528CA0A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46574" y="9314353"/>
              <a:ext cx="5497" cy="5494"/>
            </a:xfrm>
            <a:custGeom>
              <a:avLst/>
              <a:gdLst>
                <a:gd name="T0" fmla="*/ 3 w 5"/>
                <a:gd name="T1" fmla="*/ 3 h 4"/>
                <a:gd name="T2" fmla="*/ 3 w 5"/>
                <a:gd name="T3" fmla="*/ 3 h 4"/>
                <a:gd name="T4" fmla="*/ 2 w 5"/>
                <a:gd name="T5" fmla="*/ 3 h 4"/>
                <a:gd name="T6" fmla="*/ 0 w 5"/>
                <a:gd name="T7" fmla="*/ 1 h 4"/>
                <a:gd name="T8" fmla="*/ 3 w 5"/>
                <a:gd name="T9" fmla="*/ 0 h 4"/>
                <a:gd name="T10" fmla="*/ 4 w 5"/>
                <a:gd name="T11" fmla="*/ 1 h 4"/>
                <a:gd name="T12" fmla="*/ 3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2" name="Freeform 755">
              <a:extLst>
                <a:ext uri="{FF2B5EF4-FFF2-40B4-BE49-F238E27FC236}">
                  <a16:creationId xmlns:a16="http://schemas.microsoft.com/office/drawing/2014/main" id="{8C63A943-4B5C-4B2F-B0D8-E7820FF25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41080" y="9259401"/>
              <a:ext cx="5494" cy="5494"/>
            </a:xfrm>
            <a:custGeom>
              <a:avLst/>
              <a:gdLst>
                <a:gd name="T0" fmla="*/ 1 w 3"/>
                <a:gd name="T1" fmla="*/ 3 h 5"/>
                <a:gd name="T2" fmla="*/ 1 w 3"/>
                <a:gd name="T3" fmla="*/ 4 h 5"/>
                <a:gd name="T4" fmla="*/ 0 w 3"/>
                <a:gd name="T5" fmla="*/ 3 h 5"/>
                <a:gd name="T6" fmla="*/ 1 w 3"/>
                <a:gd name="T7" fmla="*/ 0 h 5"/>
                <a:gd name="T8" fmla="*/ 2 w 3"/>
                <a:gd name="T9" fmla="*/ 0 h 5"/>
                <a:gd name="T10" fmla="*/ 2 w 3"/>
                <a:gd name="T11" fmla="*/ 1 h 5"/>
                <a:gd name="T12" fmla="*/ 2 w 3"/>
                <a:gd name="T13" fmla="*/ 2 h 5"/>
                <a:gd name="T14" fmla="*/ 1 w 3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3" name="Freeform 756">
              <a:extLst>
                <a:ext uri="{FF2B5EF4-FFF2-40B4-BE49-F238E27FC236}">
                  <a16:creationId xmlns:a16="http://schemas.microsoft.com/office/drawing/2014/main" id="{E4D2FA51-DB76-4EE2-9EF6-B0BEA49B7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46574" y="9116526"/>
              <a:ext cx="395654" cy="252779"/>
            </a:xfrm>
            <a:custGeom>
              <a:avLst/>
              <a:gdLst>
                <a:gd name="T0" fmla="*/ 295 w 316"/>
                <a:gd name="T1" fmla="*/ 82 h 201"/>
                <a:gd name="T2" fmla="*/ 287 w 316"/>
                <a:gd name="T3" fmla="*/ 96 h 201"/>
                <a:gd name="T4" fmla="*/ 284 w 316"/>
                <a:gd name="T5" fmla="*/ 108 h 201"/>
                <a:gd name="T6" fmla="*/ 274 w 316"/>
                <a:gd name="T7" fmla="*/ 112 h 201"/>
                <a:gd name="T8" fmla="*/ 261 w 316"/>
                <a:gd name="T9" fmla="*/ 119 h 201"/>
                <a:gd name="T10" fmla="*/ 232 w 316"/>
                <a:gd name="T11" fmla="*/ 128 h 201"/>
                <a:gd name="T12" fmla="*/ 208 w 316"/>
                <a:gd name="T13" fmla="*/ 135 h 201"/>
                <a:gd name="T14" fmla="*/ 192 w 316"/>
                <a:gd name="T15" fmla="*/ 142 h 201"/>
                <a:gd name="T16" fmla="*/ 184 w 316"/>
                <a:gd name="T17" fmla="*/ 153 h 201"/>
                <a:gd name="T18" fmla="*/ 175 w 316"/>
                <a:gd name="T19" fmla="*/ 156 h 201"/>
                <a:gd name="T20" fmla="*/ 158 w 316"/>
                <a:gd name="T21" fmla="*/ 156 h 201"/>
                <a:gd name="T22" fmla="*/ 143 w 316"/>
                <a:gd name="T23" fmla="*/ 167 h 201"/>
                <a:gd name="T24" fmla="*/ 124 w 316"/>
                <a:gd name="T25" fmla="*/ 174 h 201"/>
                <a:gd name="T26" fmla="*/ 107 w 316"/>
                <a:gd name="T27" fmla="*/ 175 h 201"/>
                <a:gd name="T28" fmla="*/ 87 w 316"/>
                <a:gd name="T29" fmla="*/ 180 h 201"/>
                <a:gd name="T30" fmla="*/ 74 w 316"/>
                <a:gd name="T31" fmla="*/ 189 h 201"/>
                <a:gd name="T32" fmla="*/ 63 w 316"/>
                <a:gd name="T33" fmla="*/ 195 h 201"/>
                <a:gd name="T34" fmla="*/ 48 w 316"/>
                <a:gd name="T35" fmla="*/ 199 h 201"/>
                <a:gd name="T36" fmla="*/ 38 w 316"/>
                <a:gd name="T37" fmla="*/ 199 h 201"/>
                <a:gd name="T38" fmla="*/ 25 w 316"/>
                <a:gd name="T39" fmla="*/ 197 h 201"/>
                <a:gd name="T40" fmla="*/ 19 w 316"/>
                <a:gd name="T41" fmla="*/ 168 h 201"/>
                <a:gd name="T42" fmla="*/ 13 w 316"/>
                <a:gd name="T43" fmla="*/ 156 h 201"/>
                <a:gd name="T44" fmla="*/ 10 w 316"/>
                <a:gd name="T45" fmla="*/ 142 h 201"/>
                <a:gd name="T46" fmla="*/ 8 w 316"/>
                <a:gd name="T47" fmla="*/ 133 h 201"/>
                <a:gd name="T48" fmla="*/ 8 w 316"/>
                <a:gd name="T49" fmla="*/ 129 h 201"/>
                <a:gd name="T50" fmla="*/ 5 w 316"/>
                <a:gd name="T51" fmla="*/ 122 h 201"/>
                <a:gd name="T52" fmla="*/ 2 w 316"/>
                <a:gd name="T53" fmla="*/ 117 h 201"/>
                <a:gd name="T54" fmla="*/ 4 w 316"/>
                <a:gd name="T55" fmla="*/ 114 h 201"/>
                <a:gd name="T56" fmla="*/ 4 w 316"/>
                <a:gd name="T57" fmla="*/ 83 h 201"/>
                <a:gd name="T58" fmla="*/ 12 w 316"/>
                <a:gd name="T59" fmla="*/ 76 h 201"/>
                <a:gd name="T60" fmla="*/ 16 w 316"/>
                <a:gd name="T61" fmla="*/ 71 h 201"/>
                <a:gd name="T62" fmla="*/ 13 w 316"/>
                <a:gd name="T63" fmla="*/ 65 h 201"/>
                <a:gd name="T64" fmla="*/ 14 w 316"/>
                <a:gd name="T65" fmla="*/ 57 h 201"/>
                <a:gd name="T66" fmla="*/ 16 w 316"/>
                <a:gd name="T67" fmla="*/ 53 h 201"/>
                <a:gd name="T68" fmla="*/ 20 w 316"/>
                <a:gd name="T69" fmla="*/ 48 h 201"/>
                <a:gd name="T70" fmla="*/ 26 w 316"/>
                <a:gd name="T71" fmla="*/ 48 h 201"/>
                <a:gd name="T72" fmla="*/ 32 w 316"/>
                <a:gd name="T73" fmla="*/ 52 h 201"/>
                <a:gd name="T74" fmla="*/ 38 w 316"/>
                <a:gd name="T75" fmla="*/ 53 h 201"/>
                <a:gd name="T76" fmla="*/ 43 w 316"/>
                <a:gd name="T77" fmla="*/ 52 h 201"/>
                <a:gd name="T78" fmla="*/ 56 w 316"/>
                <a:gd name="T79" fmla="*/ 51 h 201"/>
                <a:gd name="T80" fmla="*/ 75 w 316"/>
                <a:gd name="T81" fmla="*/ 50 h 201"/>
                <a:gd name="T82" fmla="*/ 82 w 316"/>
                <a:gd name="T83" fmla="*/ 53 h 201"/>
                <a:gd name="T84" fmla="*/ 102 w 316"/>
                <a:gd name="T85" fmla="*/ 56 h 201"/>
                <a:gd name="T86" fmla="*/ 121 w 316"/>
                <a:gd name="T87" fmla="*/ 55 h 201"/>
                <a:gd name="T88" fmla="*/ 127 w 316"/>
                <a:gd name="T89" fmla="*/ 61 h 201"/>
                <a:gd name="T90" fmla="*/ 139 w 316"/>
                <a:gd name="T91" fmla="*/ 63 h 201"/>
                <a:gd name="T92" fmla="*/ 146 w 316"/>
                <a:gd name="T93" fmla="*/ 54 h 201"/>
                <a:gd name="T94" fmla="*/ 155 w 316"/>
                <a:gd name="T95" fmla="*/ 41 h 201"/>
                <a:gd name="T96" fmla="*/ 166 w 316"/>
                <a:gd name="T97" fmla="*/ 27 h 201"/>
                <a:gd name="T98" fmla="*/ 187 w 316"/>
                <a:gd name="T99" fmla="*/ 16 h 201"/>
                <a:gd name="T100" fmla="*/ 205 w 316"/>
                <a:gd name="T101" fmla="*/ 11 h 201"/>
                <a:gd name="T102" fmla="*/ 232 w 316"/>
                <a:gd name="T103" fmla="*/ 7 h 201"/>
                <a:gd name="T104" fmla="*/ 259 w 316"/>
                <a:gd name="T105" fmla="*/ 4 h 201"/>
                <a:gd name="T106" fmla="*/ 281 w 316"/>
                <a:gd name="T107" fmla="*/ 0 h 201"/>
                <a:gd name="T108" fmla="*/ 285 w 316"/>
                <a:gd name="T109" fmla="*/ 10 h 201"/>
                <a:gd name="T110" fmla="*/ 289 w 316"/>
                <a:gd name="T111" fmla="*/ 20 h 201"/>
                <a:gd name="T112" fmla="*/ 293 w 316"/>
                <a:gd name="T113" fmla="*/ 29 h 201"/>
                <a:gd name="T114" fmla="*/ 297 w 316"/>
                <a:gd name="T115" fmla="*/ 39 h 201"/>
                <a:gd name="T116" fmla="*/ 301 w 316"/>
                <a:gd name="T117" fmla="*/ 48 h 201"/>
                <a:gd name="T118" fmla="*/ 306 w 316"/>
                <a:gd name="T119" fmla="*/ 55 h 201"/>
                <a:gd name="T120" fmla="*/ 311 w 316"/>
                <a:gd name="T121" fmla="*/ 6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6" h="201">
                  <a:moveTo>
                    <a:pt x="315" y="74"/>
                  </a:moveTo>
                  <a:lnTo>
                    <a:pt x="299" y="80"/>
                  </a:lnTo>
                  <a:lnTo>
                    <a:pt x="295" y="82"/>
                  </a:lnTo>
                  <a:lnTo>
                    <a:pt x="291" y="86"/>
                  </a:lnTo>
                  <a:lnTo>
                    <a:pt x="289" y="89"/>
                  </a:lnTo>
                  <a:lnTo>
                    <a:pt x="287" y="96"/>
                  </a:lnTo>
                  <a:lnTo>
                    <a:pt x="288" y="102"/>
                  </a:lnTo>
                  <a:lnTo>
                    <a:pt x="288" y="106"/>
                  </a:lnTo>
                  <a:lnTo>
                    <a:pt x="284" y="108"/>
                  </a:lnTo>
                  <a:lnTo>
                    <a:pt x="280" y="109"/>
                  </a:lnTo>
                  <a:lnTo>
                    <a:pt x="277" y="112"/>
                  </a:lnTo>
                  <a:lnTo>
                    <a:pt x="274" y="112"/>
                  </a:lnTo>
                  <a:lnTo>
                    <a:pt x="272" y="114"/>
                  </a:lnTo>
                  <a:lnTo>
                    <a:pt x="269" y="115"/>
                  </a:lnTo>
                  <a:lnTo>
                    <a:pt x="261" y="119"/>
                  </a:lnTo>
                  <a:lnTo>
                    <a:pt x="252" y="122"/>
                  </a:lnTo>
                  <a:lnTo>
                    <a:pt x="237" y="125"/>
                  </a:lnTo>
                  <a:lnTo>
                    <a:pt x="232" y="128"/>
                  </a:lnTo>
                  <a:lnTo>
                    <a:pt x="227" y="130"/>
                  </a:lnTo>
                  <a:lnTo>
                    <a:pt x="219" y="131"/>
                  </a:lnTo>
                  <a:lnTo>
                    <a:pt x="208" y="135"/>
                  </a:lnTo>
                  <a:lnTo>
                    <a:pt x="202" y="137"/>
                  </a:lnTo>
                  <a:lnTo>
                    <a:pt x="194" y="141"/>
                  </a:lnTo>
                  <a:lnTo>
                    <a:pt x="192" y="142"/>
                  </a:lnTo>
                  <a:lnTo>
                    <a:pt x="191" y="146"/>
                  </a:lnTo>
                  <a:lnTo>
                    <a:pt x="189" y="149"/>
                  </a:lnTo>
                  <a:lnTo>
                    <a:pt x="184" y="153"/>
                  </a:lnTo>
                  <a:lnTo>
                    <a:pt x="181" y="155"/>
                  </a:lnTo>
                  <a:lnTo>
                    <a:pt x="179" y="155"/>
                  </a:lnTo>
                  <a:lnTo>
                    <a:pt x="175" y="156"/>
                  </a:lnTo>
                  <a:lnTo>
                    <a:pt x="169" y="157"/>
                  </a:lnTo>
                  <a:lnTo>
                    <a:pt x="160" y="155"/>
                  </a:lnTo>
                  <a:lnTo>
                    <a:pt x="158" y="156"/>
                  </a:lnTo>
                  <a:lnTo>
                    <a:pt x="156" y="158"/>
                  </a:lnTo>
                  <a:lnTo>
                    <a:pt x="150" y="161"/>
                  </a:lnTo>
                  <a:lnTo>
                    <a:pt x="143" y="167"/>
                  </a:lnTo>
                  <a:lnTo>
                    <a:pt x="138" y="169"/>
                  </a:lnTo>
                  <a:lnTo>
                    <a:pt x="130" y="171"/>
                  </a:lnTo>
                  <a:lnTo>
                    <a:pt x="124" y="174"/>
                  </a:lnTo>
                  <a:lnTo>
                    <a:pt x="121" y="174"/>
                  </a:lnTo>
                  <a:lnTo>
                    <a:pt x="116" y="175"/>
                  </a:lnTo>
                  <a:lnTo>
                    <a:pt x="107" y="175"/>
                  </a:lnTo>
                  <a:lnTo>
                    <a:pt x="98" y="176"/>
                  </a:lnTo>
                  <a:lnTo>
                    <a:pt x="90" y="177"/>
                  </a:lnTo>
                  <a:lnTo>
                    <a:pt x="87" y="180"/>
                  </a:lnTo>
                  <a:lnTo>
                    <a:pt x="82" y="186"/>
                  </a:lnTo>
                  <a:lnTo>
                    <a:pt x="75" y="188"/>
                  </a:lnTo>
                  <a:lnTo>
                    <a:pt x="74" y="189"/>
                  </a:lnTo>
                  <a:lnTo>
                    <a:pt x="71" y="193"/>
                  </a:lnTo>
                  <a:lnTo>
                    <a:pt x="67" y="194"/>
                  </a:lnTo>
                  <a:lnTo>
                    <a:pt x="63" y="195"/>
                  </a:lnTo>
                  <a:lnTo>
                    <a:pt x="58" y="193"/>
                  </a:lnTo>
                  <a:lnTo>
                    <a:pt x="51" y="198"/>
                  </a:lnTo>
                  <a:lnTo>
                    <a:pt x="48" y="199"/>
                  </a:lnTo>
                  <a:lnTo>
                    <a:pt x="43" y="199"/>
                  </a:lnTo>
                  <a:lnTo>
                    <a:pt x="40" y="200"/>
                  </a:lnTo>
                  <a:lnTo>
                    <a:pt x="38" y="199"/>
                  </a:lnTo>
                  <a:lnTo>
                    <a:pt x="35" y="197"/>
                  </a:lnTo>
                  <a:lnTo>
                    <a:pt x="29" y="196"/>
                  </a:lnTo>
                  <a:lnTo>
                    <a:pt x="25" y="197"/>
                  </a:lnTo>
                  <a:lnTo>
                    <a:pt x="24" y="193"/>
                  </a:lnTo>
                  <a:lnTo>
                    <a:pt x="17" y="180"/>
                  </a:lnTo>
                  <a:lnTo>
                    <a:pt x="19" y="168"/>
                  </a:lnTo>
                  <a:lnTo>
                    <a:pt x="19" y="166"/>
                  </a:lnTo>
                  <a:lnTo>
                    <a:pt x="17" y="161"/>
                  </a:lnTo>
                  <a:lnTo>
                    <a:pt x="13" y="156"/>
                  </a:lnTo>
                  <a:lnTo>
                    <a:pt x="13" y="150"/>
                  </a:lnTo>
                  <a:lnTo>
                    <a:pt x="11" y="146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7" y="130"/>
                  </a:lnTo>
                  <a:lnTo>
                    <a:pt x="8" y="129"/>
                  </a:lnTo>
                  <a:lnTo>
                    <a:pt x="8" y="128"/>
                  </a:lnTo>
                  <a:lnTo>
                    <a:pt x="6" y="126"/>
                  </a:lnTo>
                  <a:lnTo>
                    <a:pt x="5" y="122"/>
                  </a:lnTo>
                  <a:lnTo>
                    <a:pt x="0" y="119"/>
                  </a:lnTo>
                  <a:lnTo>
                    <a:pt x="1" y="115"/>
                  </a:lnTo>
                  <a:lnTo>
                    <a:pt x="2" y="117"/>
                  </a:lnTo>
                  <a:lnTo>
                    <a:pt x="3" y="117"/>
                  </a:lnTo>
                  <a:lnTo>
                    <a:pt x="4" y="115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5" y="93"/>
                  </a:lnTo>
                  <a:lnTo>
                    <a:pt x="4" y="83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5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8"/>
                  </a:lnTo>
                  <a:lnTo>
                    <a:pt x="13" y="65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4" y="57"/>
                  </a:lnTo>
                  <a:lnTo>
                    <a:pt x="17" y="56"/>
                  </a:lnTo>
                  <a:lnTo>
                    <a:pt x="17" y="55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9" y="49"/>
                  </a:lnTo>
                  <a:lnTo>
                    <a:pt x="20" y="48"/>
                  </a:lnTo>
                  <a:lnTo>
                    <a:pt x="22" y="47"/>
                  </a:lnTo>
                  <a:lnTo>
                    <a:pt x="24" y="47"/>
                  </a:lnTo>
                  <a:lnTo>
                    <a:pt x="26" y="48"/>
                  </a:lnTo>
                  <a:lnTo>
                    <a:pt x="28" y="49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8" y="53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3" y="52"/>
                  </a:lnTo>
                  <a:lnTo>
                    <a:pt x="45" y="51"/>
                  </a:lnTo>
                  <a:lnTo>
                    <a:pt x="50" y="51"/>
                  </a:lnTo>
                  <a:lnTo>
                    <a:pt x="56" y="51"/>
                  </a:lnTo>
                  <a:lnTo>
                    <a:pt x="63" y="50"/>
                  </a:lnTo>
                  <a:lnTo>
                    <a:pt x="69" y="50"/>
                  </a:lnTo>
                  <a:lnTo>
                    <a:pt x="75" y="50"/>
                  </a:lnTo>
                  <a:lnTo>
                    <a:pt x="76" y="50"/>
                  </a:lnTo>
                  <a:lnTo>
                    <a:pt x="77" y="51"/>
                  </a:lnTo>
                  <a:lnTo>
                    <a:pt x="82" y="53"/>
                  </a:lnTo>
                  <a:lnTo>
                    <a:pt x="87" y="54"/>
                  </a:lnTo>
                  <a:lnTo>
                    <a:pt x="95" y="54"/>
                  </a:lnTo>
                  <a:lnTo>
                    <a:pt x="102" y="56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1" y="55"/>
                  </a:lnTo>
                  <a:lnTo>
                    <a:pt x="123" y="55"/>
                  </a:lnTo>
                  <a:lnTo>
                    <a:pt x="124" y="57"/>
                  </a:lnTo>
                  <a:lnTo>
                    <a:pt x="127" y="61"/>
                  </a:lnTo>
                  <a:lnTo>
                    <a:pt x="130" y="65"/>
                  </a:lnTo>
                  <a:lnTo>
                    <a:pt x="135" y="65"/>
                  </a:lnTo>
                  <a:lnTo>
                    <a:pt x="139" y="63"/>
                  </a:lnTo>
                  <a:lnTo>
                    <a:pt x="142" y="62"/>
                  </a:lnTo>
                  <a:lnTo>
                    <a:pt x="144" y="60"/>
                  </a:lnTo>
                  <a:lnTo>
                    <a:pt x="146" y="54"/>
                  </a:lnTo>
                  <a:lnTo>
                    <a:pt x="148" y="50"/>
                  </a:lnTo>
                  <a:lnTo>
                    <a:pt x="152" y="45"/>
                  </a:lnTo>
                  <a:lnTo>
                    <a:pt x="155" y="41"/>
                  </a:lnTo>
                  <a:lnTo>
                    <a:pt x="159" y="35"/>
                  </a:lnTo>
                  <a:lnTo>
                    <a:pt x="162" y="32"/>
                  </a:lnTo>
                  <a:lnTo>
                    <a:pt x="166" y="27"/>
                  </a:lnTo>
                  <a:lnTo>
                    <a:pt x="170" y="25"/>
                  </a:lnTo>
                  <a:lnTo>
                    <a:pt x="179" y="21"/>
                  </a:lnTo>
                  <a:lnTo>
                    <a:pt x="187" y="16"/>
                  </a:lnTo>
                  <a:lnTo>
                    <a:pt x="192" y="13"/>
                  </a:lnTo>
                  <a:lnTo>
                    <a:pt x="197" y="12"/>
                  </a:lnTo>
                  <a:lnTo>
                    <a:pt x="205" y="11"/>
                  </a:lnTo>
                  <a:lnTo>
                    <a:pt x="214" y="10"/>
                  </a:lnTo>
                  <a:lnTo>
                    <a:pt x="222" y="9"/>
                  </a:lnTo>
                  <a:lnTo>
                    <a:pt x="232" y="7"/>
                  </a:lnTo>
                  <a:lnTo>
                    <a:pt x="243" y="6"/>
                  </a:lnTo>
                  <a:lnTo>
                    <a:pt x="250" y="5"/>
                  </a:lnTo>
                  <a:lnTo>
                    <a:pt x="259" y="4"/>
                  </a:lnTo>
                  <a:lnTo>
                    <a:pt x="267" y="2"/>
                  </a:lnTo>
                  <a:lnTo>
                    <a:pt x="274" y="1"/>
                  </a:lnTo>
                  <a:lnTo>
                    <a:pt x="281" y="0"/>
                  </a:lnTo>
                  <a:lnTo>
                    <a:pt x="282" y="4"/>
                  </a:lnTo>
                  <a:lnTo>
                    <a:pt x="284" y="7"/>
                  </a:lnTo>
                  <a:lnTo>
                    <a:pt x="285" y="10"/>
                  </a:lnTo>
                  <a:lnTo>
                    <a:pt x="286" y="13"/>
                  </a:lnTo>
                  <a:lnTo>
                    <a:pt x="288" y="16"/>
                  </a:lnTo>
                  <a:lnTo>
                    <a:pt x="289" y="20"/>
                  </a:lnTo>
                  <a:lnTo>
                    <a:pt x="290" y="23"/>
                  </a:lnTo>
                  <a:lnTo>
                    <a:pt x="292" y="26"/>
                  </a:lnTo>
                  <a:lnTo>
                    <a:pt x="293" y="29"/>
                  </a:lnTo>
                  <a:lnTo>
                    <a:pt x="295" y="32"/>
                  </a:lnTo>
                  <a:lnTo>
                    <a:pt x="296" y="35"/>
                  </a:lnTo>
                  <a:lnTo>
                    <a:pt x="297" y="39"/>
                  </a:lnTo>
                  <a:lnTo>
                    <a:pt x="298" y="41"/>
                  </a:lnTo>
                  <a:lnTo>
                    <a:pt x="300" y="45"/>
                  </a:lnTo>
                  <a:lnTo>
                    <a:pt x="301" y="48"/>
                  </a:lnTo>
                  <a:lnTo>
                    <a:pt x="302" y="51"/>
                  </a:lnTo>
                  <a:lnTo>
                    <a:pt x="304" y="54"/>
                  </a:lnTo>
                  <a:lnTo>
                    <a:pt x="306" y="55"/>
                  </a:lnTo>
                  <a:lnTo>
                    <a:pt x="307" y="58"/>
                  </a:lnTo>
                  <a:lnTo>
                    <a:pt x="309" y="62"/>
                  </a:lnTo>
                  <a:lnTo>
                    <a:pt x="311" y="66"/>
                  </a:lnTo>
                  <a:lnTo>
                    <a:pt x="313" y="70"/>
                  </a:lnTo>
                  <a:lnTo>
                    <a:pt x="315" y="7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4" name="Freeform 757">
              <a:extLst>
                <a:ext uri="{FF2B5EF4-FFF2-40B4-BE49-F238E27FC236}">
                  <a16:creationId xmlns:a16="http://schemas.microsoft.com/office/drawing/2014/main" id="{8313BD7F-822F-4BAA-A27C-76F327FDE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8199" y="5555641"/>
              <a:ext cx="21981" cy="16483"/>
            </a:xfrm>
            <a:custGeom>
              <a:avLst/>
              <a:gdLst>
                <a:gd name="T0" fmla="*/ 10 w 16"/>
                <a:gd name="T1" fmla="*/ 13 h 14"/>
                <a:gd name="T2" fmla="*/ 11 w 16"/>
                <a:gd name="T3" fmla="*/ 6 h 14"/>
                <a:gd name="T4" fmla="*/ 15 w 16"/>
                <a:gd name="T5" fmla="*/ 0 h 14"/>
                <a:gd name="T6" fmla="*/ 9 w 16"/>
                <a:gd name="T7" fmla="*/ 0 h 14"/>
                <a:gd name="T8" fmla="*/ 5 w 16"/>
                <a:gd name="T9" fmla="*/ 3 h 14"/>
                <a:gd name="T10" fmla="*/ 0 w 16"/>
                <a:gd name="T11" fmla="*/ 7 h 14"/>
                <a:gd name="T12" fmla="*/ 1 w 16"/>
                <a:gd name="T13" fmla="*/ 10 h 14"/>
                <a:gd name="T14" fmla="*/ 10 w 16"/>
                <a:gd name="T1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0" y="13"/>
                  </a:moveTo>
                  <a:lnTo>
                    <a:pt x="11" y="6"/>
                  </a:lnTo>
                  <a:lnTo>
                    <a:pt x="15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0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5" name="Freeform 758">
              <a:extLst>
                <a:ext uri="{FF2B5EF4-FFF2-40B4-BE49-F238E27FC236}">
                  <a16:creationId xmlns:a16="http://schemas.microsoft.com/office/drawing/2014/main" id="{FD0A0F32-7D22-4E5C-BA0D-0B94AB3BF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8199" y="5555641"/>
              <a:ext cx="21981" cy="16483"/>
            </a:xfrm>
            <a:custGeom>
              <a:avLst/>
              <a:gdLst>
                <a:gd name="T0" fmla="*/ 10 w 16"/>
                <a:gd name="T1" fmla="*/ 13 h 14"/>
                <a:gd name="T2" fmla="*/ 11 w 16"/>
                <a:gd name="T3" fmla="*/ 6 h 14"/>
                <a:gd name="T4" fmla="*/ 15 w 16"/>
                <a:gd name="T5" fmla="*/ 0 h 14"/>
                <a:gd name="T6" fmla="*/ 9 w 16"/>
                <a:gd name="T7" fmla="*/ 0 h 14"/>
                <a:gd name="T8" fmla="*/ 5 w 16"/>
                <a:gd name="T9" fmla="*/ 3 h 14"/>
                <a:gd name="T10" fmla="*/ 0 w 16"/>
                <a:gd name="T11" fmla="*/ 7 h 14"/>
                <a:gd name="T12" fmla="*/ 1 w 16"/>
                <a:gd name="T13" fmla="*/ 10 h 14"/>
                <a:gd name="T14" fmla="*/ 10 w 16"/>
                <a:gd name="T1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0" y="13"/>
                  </a:moveTo>
                  <a:lnTo>
                    <a:pt x="11" y="6"/>
                  </a:lnTo>
                  <a:lnTo>
                    <a:pt x="15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0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6" name="Freeform 759">
              <a:extLst>
                <a:ext uri="{FF2B5EF4-FFF2-40B4-BE49-F238E27FC236}">
                  <a16:creationId xmlns:a16="http://schemas.microsoft.com/office/drawing/2014/main" id="{3C18F5AA-2D0A-48E4-9B3E-94D6045C7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7754" y="5605097"/>
              <a:ext cx="32971" cy="16488"/>
            </a:xfrm>
            <a:custGeom>
              <a:avLst/>
              <a:gdLst>
                <a:gd name="T0" fmla="*/ 17 w 25"/>
                <a:gd name="T1" fmla="*/ 13 h 14"/>
                <a:gd name="T2" fmla="*/ 18 w 25"/>
                <a:gd name="T3" fmla="*/ 11 h 14"/>
                <a:gd name="T4" fmla="*/ 20 w 25"/>
                <a:gd name="T5" fmla="*/ 12 h 14"/>
                <a:gd name="T6" fmla="*/ 21 w 25"/>
                <a:gd name="T7" fmla="*/ 10 h 14"/>
                <a:gd name="T8" fmla="*/ 24 w 25"/>
                <a:gd name="T9" fmla="*/ 8 h 14"/>
                <a:gd name="T10" fmla="*/ 21 w 25"/>
                <a:gd name="T11" fmla="*/ 4 h 14"/>
                <a:gd name="T12" fmla="*/ 10 w 25"/>
                <a:gd name="T13" fmla="*/ 0 h 14"/>
                <a:gd name="T14" fmla="*/ 2 w 25"/>
                <a:gd name="T15" fmla="*/ 3 h 14"/>
                <a:gd name="T16" fmla="*/ 0 w 25"/>
                <a:gd name="T17" fmla="*/ 7 h 14"/>
                <a:gd name="T18" fmla="*/ 10 w 25"/>
                <a:gd name="T19" fmla="*/ 9 h 14"/>
                <a:gd name="T20" fmla="*/ 17 w 25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4">
                  <a:moveTo>
                    <a:pt x="17" y="13"/>
                  </a:moveTo>
                  <a:lnTo>
                    <a:pt x="18" y="11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4" y="8"/>
                  </a:lnTo>
                  <a:lnTo>
                    <a:pt x="21" y="4"/>
                  </a:lnTo>
                  <a:lnTo>
                    <a:pt x="10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10" y="9"/>
                  </a:lnTo>
                  <a:lnTo>
                    <a:pt x="17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7" name="Freeform 760">
              <a:extLst>
                <a:ext uri="{FF2B5EF4-FFF2-40B4-BE49-F238E27FC236}">
                  <a16:creationId xmlns:a16="http://schemas.microsoft.com/office/drawing/2014/main" id="{85443F39-7351-4145-9A9B-697C4AC41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7754" y="5605097"/>
              <a:ext cx="32971" cy="16488"/>
            </a:xfrm>
            <a:custGeom>
              <a:avLst/>
              <a:gdLst>
                <a:gd name="T0" fmla="*/ 17 w 25"/>
                <a:gd name="T1" fmla="*/ 13 h 14"/>
                <a:gd name="T2" fmla="*/ 18 w 25"/>
                <a:gd name="T3" fmla="*/ 11 h 14"/>
                <a:gd name="T4" fmla="*/ 20 w 25"/>
                <a:gd name="T5" fmla="*/ 12 h 14"/>
                <a:gd name="T6" fmla="*/ 21 w 25"/>
                <a:gd name="T7" fmla="*/ 10 h 14"/>
                <a:gd name="T8" fmla="*/ 24 w 25"/>
                <a:gd name="T9" fmla="*/ 8 h 14"/>
                <a:gd name="T10" fmla="*/ 21 w 25"/>
                <a:gd name="T11" fmla="*/ 4 h 14"/>
                <a:gd name="T12" fmla="*/ 10 w 25"/>
                <a:gd name="T13" fmla="*/ 0 h 14"/>
                <a:gd name="T14" fmla="*/ 2 w 25"/>
                <a:gd name="T15" fmla="*/ 3 h 14"/>
                <a:gd name="T16" fmla="*/ 0 w 25"/>
                <a:gd name="T17" fmla="*/ 7 h 14"/>
                <a:gd name="T18" fmla="*/ 10 w 25"/>
                <a:gd name="T19" fmla="*/ 9 h 14"/>
                <a:gd name="T20" fmla="*/ 17 w 25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4">
                  <a:moveTo>
                    <a:pt x="17" y="13"/>
                  </a:moveTo>
                  <a:lnTo>
                    <a:pt x="18" y="11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4" y="8"/>
                  </a:lnTo>
                  <a:lnTo>
                    <a:pt x="21" y="4"/>
                  </a:lnTo>
                  <a:lnTo>
                    <a:pt x="10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10" y="9"/>
                  </a:lnTo>
                  <a:lnTo>
                    <a:pt x="17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8" name="Freeform 761">
              <a:extLst>
                <a:ext uri="{FF2B5EF4-FFF2-40B4-BE49-F238E27FC236}">
                  <a16:creationId xmlns:a16="http://schemas.microsoft.com/office/drawing/2014/main" id="{7AA444FA-6ADF-4F27-8EB9-A506B77F1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9638" y="5484202"/>
              <a:ext cx="32971" cy="27478"/>
            </a:xfrm>
            <a:custGeom>
              <a:avLst/>
              <a:gdLst>
                <a:gd name="T0" fmla="*/ 13 w 27"/>
                <a:gd name="T1" fmla="*/ 17 h 20"/>
                <a:gd name="T2" fmla="*/ 19 w 27"/>
                <a:gd name="T3" fmla="*/ 19 h 20"/>
                <a:gd name="T4" fmla="*/ 22 w 27"/>
                <a:gd name="T5" fmla="*/ 15 h 20"/>
                <a:gd name="T6" fmla="*/ 26 w 27"/>
                <a:gd name="T7" fmla="*/ 6 h 20"/>
                <a:gd name="T8" fmla="*/ 23 w 27"/>
                <a:gd name="T9" fmla="*/ 1 h 20"/>
                <a:gd name="T10" fmla="*/ 22 w 27"/>
                <a:gd name="T11" fmla="*/ 0 h 20"/>
                <a:gd name="T12" fmla="*/ 14 w 27"/>
                <a:gd name="T13" fmla="*/ 4 h 20"/>
                <a:gd name="T14" fmla="*/ 12 w 27"/>
                <a:gd name="T15" fmla="*/ 1 h 20"/>
                <a:gd name="T16" fmla="*/ 10 w 27"/>
                <a:gd name="T17" fmla="*/ 0 h 20"/>
                <a:gd name="T18" fmla="*/ 7 w 27"/>
                <a:gd name="T19" fmla="*/ 3 h 20"/>
                <a:gd name="T20" fmla="*/ 2 w 27"/>
                <a:gd name="T21" fmla="*/ 6 h 20"/>
                <a:gd name="T22" fmla="*/ 0 w 27"/>
                <a:gd name="T23" fmla="*/ 12 h 20"/>
                <a:gd name="T24" fmla="*/ 4 w 27"/>
                <a:gd name="T25" fmla="*/ 17 h 20"/>
                <a:gd name="T26" fmla="*/ 13 w 27"/>
                <a:gd name="T2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0">
                  <a:moveTo>
                    <a:pt x="13" y="17"/>
                  </a:moveTo>
                  <a:lnTo>
                    <a:pt x="19" y="19"/>
                  </a:lnTo>
                  <a:lnTo>
                    <a:pt x="22" y="15"/>
                  </a:lnTo>
                  <a:lnTo>
                    <a:pt x="26" y="6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3"/>
                  </a:lnTo>
                  <a:lnTo>
                    <a:pt x="2" y="6"/>
                  </a:lnTo>
                  <a:lnTo>
                    <a:pt x="0" y="12"/>
                  </a:lnTo>
                  <a:lnTo>
                    <a:pt x="4" y="17"/>
                  </a:lnTo>
                  <a:lnTo>
                    <a:pt x="13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9" name="Freeform 762">
              <a:extLst>
                <a:ext uri="{FF2B5EF4-FFF2-40B4-BE49-F238E27FC236}">
                  <a16:creationId xmlns:a16="http://schemas.microsoft.com/office/drawing/2014/main" id="{CB9D2E5B-2645-4683-94F2-AB85577E0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9638" y="5484202"/>
              <a:ext cx="32971" cy="27478"/>
            </a:xfrm>
            <a:custGeom>
              <a:avLst/>
              <a:gdLst>
                <a:gd name="T0" fmla="*/ 13 w 27"/>
                <a:gd name="T1" fmla="*/ 17 h 20"/>
                <a:gd name="T2" fmla="*/ 19 w 27"/>
                <a:gd name="T3" fmla="*/ 19 h 20"/>
                <a:gd name="T4" fmla="*/ 22 w 27"/>
                <a:gd name="T5" fmla="*/ 15 h 20"/>
                <a:gd name="T6" fmla="*/ 26 w 27"/>
                <a:gd name="T7" fmla="*/ 6 h 20"/>
                <a:gd name="T8" fmla="*/ 23 w 27"/>
                <a:gd name="T9" fmla="*/ 1 h 20"/>
                <a:gd name="T10" fmla="*/ 22 w 27"/>
                <a:gd name="T11" fmla="*/ 0 h 20"/>
                <a:gd name="T12" fmla="*/ 14 w 27"/>
                <a:gd name="T13" fmla="*/ 4 h 20"/>
                <a:gd name="T14" fmla="*/ 12 w 27"/>
                <a:gd name="T15" fmla="*/ 1 h 20"/>
                <a:gd name="T16" fmla="*/ 10 w 27"/>
                <a:gd name="T17" fmla="*/ 0 h 20"/>
                <a:gd name="T18" fmla="*/ 7 w 27"/>
                <a:gd name="T19" fmla="*/ 3 h 20"/>
                <a:gd name="T20" fmla="*/ 2 w 27"/>
                <a:gd name="T21" fmla="*/ 6 h 20"/>
                <a:gd name="T22" fmla="*/ 0 w 27"/>
                <a:gd name="T23" fmla="*/ 12 h 20"/>
                <a:gd name="T24" fmla="*/ 4 w 27"/>
                <a:gd name="T25" fmla="*/ 17 h 20"/>
                <a:gd name="T26" fmla="*/ 13 w 27"/>
                <a:gd name="T2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0">
                  <a:moveTo>
                    <a:pt x="13" y="17"/>
                  </a:moveTo>
                  <a:lnTo>
                    <a:pt x="19" y="19"/>
                  </a:lnTo>
                  <a:lnTo>
                    <a:pt x="22" y="15"/>
                  </a:lnTo>
                  <a:lnTo>
                    <a:pt x="26" y="6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3"/>
                  </a:lnTo>
                  <a:lnTo>
                    <a:pt x="2" y="6"/>
                  </a:lnTo>
                  <a:lnTo>
                    <a:pt x="0" y="12"/>
                  </a:lnTo>
                  <a:lnTo>
                    <a:pt x="4" y="17"/>
                  </a:lnTo>
                  <a:lnTo>
                    <a:pt x="13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0" name="Freeform 763">
              <a:extLst>
                <a:ext uri="{FF2B5EF4-FFF2-40B4-BE49-F238E27FC236}">
                  <a16:creationId xmlns:a16="http://schemas.microsoft.com/office/drawing/2014/main" id="{BF3983EA-54F8-45A5-93CF-13CCF1221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1266" y="5605097"/>
              <a:ext cx="16488" cy="16488"/>
            </a:xfrm>
            <a:custGeom>
              <a:avLst/>
              <a:gdLst>
                <a:gd name="T0" fmla="*/ 4 w 12"/>
                <a:gd name="T1" fmla="*/ 9 h 12"/>
                <a:gd name="T2" fmla="*/ 8 w 12"/>
                <a:gd name="T3" fmla="*/ 11 h 12"/>
                <a:gd name="T4" fmla="*/ 11 w 12"/>
                <a:gd name="T5" fmla="*/ 7 h 12"/>
                <a:gd name="T6" fmla="*/ 11 w 12"/>
                <a:gd name="T7" fmla="*/ 5 h 12"/>
                <a:gd name="T8" fmla="*/ 8 w 12"/>
                <a:gd name="T9" fmla="*/ 1 h 12"/>
                <a:gd name="T10" fmla="*/ 6 w 12"/>
                <a:gd name="T11" fmla="*/ 0 h 12"/>
                <a:gd name="T12" fmla="*/ 2 w 12"/>
                <a:gd name="T13" fmla="*/ 1 h 12"/>
                <a:gd name="T14" fmla="*/ 0 w 12"/>
                <a:gd name="T15" fmla="*/ 3 h 12"/>
                <a:gd name="T16" fmla="*/ 2 w 12"/>
                <a:gd name="T17" fmla="*/ 6 h 12"/>
                <a:gd name="T18" fmla="*/ 4 w 12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4" y="9"/>
                  </a:moveTo>
                  <a:lnTo>
                    <a:pt x="8" y="11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4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1" name="Freeform 764">
              <a:extLst>
                <a:ext uri="{FF2B5EF4-FFF2-40B4-BE49-F238E27FC236}">
                  <a16:creationId xmlns:a16="http://schemas.microsoft.com/office/drawing/2014/main" id="{9C9D721A-3EE3-4D04-8107-5B4553EA8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1266" y="5605097"/>
              <a:ext cx="16488" cy="16488"/>
            </a:xfrm>
            <a:custGeom>
              <a:avLst/>
              <a:gdLst>
                <a:gd name="T0" fmla="*/ 4 w 12"/>
                <a:gd name="T1" fmla="*/ 9 h 12"/>
                <a:gd name="T2" fmla="*/ 8 w 12"/>
                <a:gd name="T3" fmla="*/ 11 h 12"/>
                <a:gd name="T4" fmla="*/ 11 w 12"/>
                <a:gd name="T5" fmla="*/ 7 h 12"/>
                <a:gd name="T6" fmla="*/ 11 w 12"/>
                <a:gd name="T7" fmla="*/ 5 h 12"/>
                <a:gd name="T8" fmla="*/ 8 w 12"/>
                <a:gd name="T9" fmla="*/ 1 h 12"/>
                <a:gd name="T10" fmla="*/ 6 w 12"/>
                <a:gd name="T11" fmla="*/ 0 h 12"/>
                <a:gd name="T12" fmla="*/ 2 w 12"/>
                <a:gd name="T13" fmla="*/ 1 h 12"/>
                <a:gd name="T14" fmla="*/ 0 w 12"/>
                <a:gd name="T15" fmla="*/ 3 h 12"/>
                <a:gd name="T16" fmla="*/ 2 w 12"/>
                <a:gd name="T17" fmla="*/ 6 h 12"/>
                <a:gd name="T18" fmla="*/ 4 w 12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4" y="9"/>
                  </a:moveTo>
                  <a:lnTo>
                    <a:pt x="8" y="11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8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6"/>
                  </a:lnTo>
                  <a:lnTo>
                    <a:pt x="4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2" name="Freeform 765">
              <a:extLst>
                <a:ext uri="{FF2B5EF4-FFF2-40B4-BE49-F238E27FC236}">
                  <a16:creationId xmlns:a16="http://schemas.microsoft.com/office/drawing/2014/main" id="{6AF562D3-FD13-4CD7-9736-6CCD80B21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8295" y="5407270"/>
              <a:ext cx="27478" cy="38468"/>
            </a:xfrm>
            <a:custGeom>
              <a:avLst/>
              <a:gdLst>
                <a:gd name="T0" fmla="*/ 2 w 23"/>
                <a:gd name="T1" fmla="*/ 22 h 33"/>
                <a:gd name="T2" fmla="*/ 5 w 23"/>
                <a:gd name="T3" fmla="*/ 27 h 33"/>
                <a:gd name="T4" fmla="*/ 6 w 23"/>
                <a:gd name="T5" fmla="*/ 28 h 33"/>
                <a:gd name="T6" fmla="*/ 11 w 23"/>
                <a:gd name="T7" fmla="*/ 24 h 33"/>
                <a:gd name="T8" fmla="*/ 12 w 23"/>
                <a:gd name="T9" fmla="*/ 30 h 33"/>
                <a:gd name="T10" fmla="*/ 14 w 23"/>
                <a:gd name="T11" fmla="*/ 32 h 33"/>
                <a:gd name="T12" fmla="*/ 16 w 23"/>
                <a:gd name="T13" fmla="*/ 21 h 33"/>
                <a:gd name="T14" fmla="*/ 20 w 23"/>
                <a:gd name="T15" fmla="*/ 21 h 33"/>
                <a:gd name="T16" fmla="*/ 22 w 23"/>
                <a:gd name="T17" fmla="*/ 20 h 33"/>
                <a:gd name="T18" fmla="*/ 21 w 23"/>
                <a:gd name="T19" fmla="*/ 16 h 33"/>
                <a:gd name="T20" fmla="*/ 20 w 23"/>
                <a:gd name="T21" fmla="*/ 12 h 33"/>
                <a:gd name="T22" fmla="*/ 20 w 23"/>
                <a:gd name="T23" fmla="*/ 0 h 33"/>
                <a:gd name="T24" fmla="*/ 16 w 23"/>
                <a:gd name="T25" fmla="*/ 0 h 33"/>
                <a:gd name="T26" fmla="*/ 12 w 23"/>
                <a:gd name="T27" fmla="*/ 2 h 33"/>
                <a:gd name="T28" fmla="*/ 12 w 23"/>
                <a:gd name="T29" fmla="*/ 7 h 33"/>
                <a:gd name="T30" fmla="*/ 13 w 23"/>
                <a:gd name="T31" fmla="*/ 13 h 33"/>
                <a:gd name="T32" fmla="*/ 10 w 23"/>
                <a:gd name="T33" fmla="*/ 13 h 33"/>
                <a:gd name="T34" fmla="*/ 6 w 23"/>
                <a:gd name="T35" fmla="*/ 8 h 33"/>
                <a:gd name="T36" fmla="*/ 0 w 23"/>
                <a:gd name="T37" fmla="*/ 18 h 33"/>
                <a:gd name="T38" fmla="*/ 1 w 23"/>
                <a:gd name="T39" fmla="*/ 21 h 33"/>
                <a:gd name="T40" fmla="*/ 2 w 2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33">
                  <a:moveTo>
                    <a:pt x="2" y="22"/>
                  </a:moveTo>
                  <a:lnTo>
                    <a:pt x="5" y="27"/>
                  </a:lnTo>
                  <a:lnTo>
                    <a:pt x="6" y="28"/>
                  </a:lnTo>
                  <a:lnTo>
                    <a:pt x="11" y="24"/>
                  </a:lnTo>
                  <a:lnTo>
                    <a:pt x="12" y="30"/>
                  </a:lnTo>
                  <a:lnTo>
                    <a:pt x="14" y="32"/>
                  </a:lnTo>
                  <a:lnTo>
                    <a:pt x="16" y="21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1" y="16"/>
                  </a:lnTo>
                  <a:lnTo>
                    <a:pt x="20" y="1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2" y="7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6" y="8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3" name="Freeform 766">
              <a:extLst>
                <a:ext uri="{FF2B5EF4-FFF2-40B4-BE49-F238E27FC236}">
                  <a16:creationId xmlns:a16="http://schemas.microsoft.com/office/drawing/2014/main" id="{75259C0D-216D-423D-AFDD-C486FFE44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8295" y="5407270"/>
              <a:ext cx="27478" cy="38468"/>
            </a:xfrm>
            <a:custGeom>
              <a:avLst/>
              <a:gdLst>
                <a:gd name="T0" fmla="*/ 2 w 23"/>
                <a:gd name="T1" fmla="*/ 22 h 33"/>
                <a:gd name="T2" fmla="*/ 5 w 23"/>
                <a:gd name="T3" fmla="*/ 27 h 33"/>
                <a:gd name="T4" fmla="*/ 6 w 23"/>
                <a:gd name="T5" fmla="*/ 28 h 33"/>
                <a:gd name="T6" fmla="*/ 11 w 23"/>
                <a:gd name="T7" fmla="*/ 24 h 33"/>
                <a:gd name="T8" fmla="*/ 12 w 23"/>
                <a:gd name="T9" fmla="*/ 30 h 33"/>
                <a:gd name="T10" fmla="*/ 14 w 23"/>
                <a:gd name="T11" fmla="*/ 32 h 33"/>
                <a:gd name="T12" fmla="*/ 16 w 23"/>
                <a:gd name="T13" fmla="*/ 21 h 33"/>
                <a:gd name="T14" fmla="*/ 20 w 23"/>
                <a:gd name="T15" fmla="*/ 21 h 33"/>
                <a:gd name="T16" fmla="*/ 22 w 23"/>
                <a:gd name="T17" fmla="*/ 20 h 33"/>
                <a:gd name="T18" fmla="*/ 21 w 23"/>
                <a:gd name="T19" fmla="*/ 16 h 33"/>
                <a:gd name="T20" fmla="*/ 20 w 23"/>
                <a:gd name="T21" fmla="*/ 12 h 33"/>
                <a:gd name="T22" fmla="*/ 20 w 23"/>
                <a:gd name="T23" fmla="*/ 0 h 33"/>
                <a:gd name="T24" fmla="*/ 16 w 23"/>
                <a:gd name="T25" fmla="*/ 0 h 33"/>
                <a:gd name="T26" fmla="*/ 12 w 23"/>
                <a:gd name="T27" fmla="*/ 2 h 33"/>
                <a:gd name="T28" fmla="*/ 12 w 23"/>
                <a:gd name="T29" fmla="*/ 7 h 33"/>
                <a:gd name="T30" fmla="*/ 13 w 23"/>
                <a:gd name="T31" fmla="*/ 13 h 33"/>
                <a:gd name="T32" fmla="*/ 10 w 23"/>
                <a:gd name="T33" fmla="*/ 13 h 33"/>
                <a:gd name="T34" fmla="*/ 6 w 23"/>
                <a:gd name="T35" fmla="*/ 8 h 33"/>
                <a:gd name="T36" fmla="*/ 0 w 23"/>
                <a:gd name="T37" fmla="*/ 18 h 33"/>
                <a:gd name="T38" fmla="*/ 1 w 23"/>
                <a:gd name="T39" fmla="*/ 21 h 33"/>
                <a:gd name="T40" fmla="*/ 2 w 23"/>
                <a:gd name="T41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33">
                  <a:moveTo>
                    <a:pt x="2" y="22"/>
                  </a:moveTo>
                  <a:lnTo>
                    <a:pt x="5" y="27"/>
                  </a:lnTo>
                  <a:lnTo>
                    <a:pt x="6" y="28"/>
                  </a:lnTo>
                  <a:lnTo>
                    <a:pt x="11" y="24"/>
                  </a:lnTo>
                  <a:lnTo>
                    <a:pt x="12" y="30"/>
                  </a:lnTo>
                  <a:lnTo>
                    <a:pt x="14" y="32"/>
                  </a:lnTo>
                  <a:lnTo>
                    <a:pt x="16" y="21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1" y="16"/>
                  </a:lnTo>
                  <a:lnTo>
                    <a:pt x="20" y="1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2" y="7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6" y="8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4" name="Freeform 767">
              <a:extLst>
                <a:ext uri="{FF2B5EF4-FFF2-40B4-BE49-F238E27FC236}">
                  <a16:creationId xmlns:a16="http://schemas.microsoft.com/office/drawing/2014/main" id="{1275336F-D622-4CDA-8B41-26D95FC6D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9542" y="5121519"/>
              <a:ext cx="21981" cy="21981"/>
            </a:xfrm>
            <a:custGeom>
              <a:avLst/>
              <a:gdLst>
                <a:gd name="T0" fmla="*/ 4 w 17"/>
                <a:gd name="T1" fmla="*/ 17 h 18"/>
                <a:gd name="T2" fmla="*/ 11 w 17"/>
                <a:gd name="T3" fmla="*/ 17 h 18"/>
                <a:gd name="T4" fmla="*/ 15 w 17"/>
                <a:gd name="T5" fmla="*/ 8 h 18"/>
                <a:gd name="T6" fmla="*/ 16 w 17"/>
                <a:gd name="T7" fmla="*/ 4 h 18"/>
                <a:gd name="T8" fmla="*/ 14 w 17"/>
                <a:gd name="T9" fmla="*/ 0 h 18"/>
                <a:gd name="T10" fmla="*/ 4 w 17"/>
                <a:gd name="T11" fmla="*/ 1 h 18"/>
                <a:gd name="T12" fmla="*/ 1 w 17"/>
                <a:gd name="T13" fmla="*/ 6 h 18"/>
                <a:gd name="T14" fmla="*/ 0 w 17"/>
                <a:gd name="T15" fmla="*/ 12 h 18"/>
                <a:gd name="T16" fmla="*/ 0 w 17"/>
                <a:gd name="T17" fmla="*/ 14 h 18"/>
                <a:gd name="T18" fmla="*/ 4 w 17"/>
                <a:gd name="T1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8">
                  <a:moveTo>
                    <a:pt x="4" y="17"/>
                  </a:moveTo>
                  <a:lnTo>
                    <a:pt x="11" y="17"/>
                  </a:lnTo>
                  <a:lnTo>
                    <a:pt x="15" y="8"/>
                  </a:lnTo>
                  <a:lnTo>
                    <a:pt x="16" y="4"/>
                  </a:lnTo>
                  <a:lnTo>
                    <a:pt x="14" y="0"/>
                  </a:lnTo>
                  <a:lnTo>
                    <a:pt x="4" y="1"/>
                  </a:lnTo>
                  <a:lnTo>
                    <a:pt x="1" y="6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5" name="Freeform 768">
              <a:extLst>
                <a:ext uri="{FF2B5EF4-FFF2-40B4-BE49-F238E27FC236}">
                  <a16:creationId xmlns:a16="http://schemas.microsoft.com/office/drawing/2014/main" id="{B703BCFB-4161-47DE-AA10-2C72187C5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9542" y="5121519"/>
              <a:ext cx="21981" cy="21981"/>
            </a:xfrm>
            <a:custGeom>
              <a:avLst/>
              <a:gdLst>
                <a:gd name="T0" fmla="*/ 4 w 17"/>
                <a:gd name="T1" fmla="*/ 17 h 18"/>
                <a:gd name="T2" fmla="*/ 11 w 17"/>
                <a:gd name="T3" fmla="*/ 17 h 18"/>
                <a:gd name="T4" fmla="*/ 15 w 17"/>
                <a:gd name="T5" fmla="*/ 8 h 18"/>
                <a:gd name="T6" fmla="*/ 16 w 17"/>
                <a:gd name="T7" fmla="*/ 4 h 18"/>
                <a:gd name="T8" fmla="*/ 14 w 17"/>
                <a:gd name="T9" fmla="*/ 0 h 18"/>
                <a:gd name="T10" fmla="*/ 4 w 17"/>
                <a:gd name="T11" fmla="*/ 1 h 18"/>
                <a:gd name="T12" fmla="*/ 1 w 17"/>
                <a:gd name="T13" fmla="*/ 6 h 18"/>
                <a:gd name="T14" fmla="*/ 0 w 17"/>
                <a:gd name="T15" fmla="*/ 12 h 18"/>
                <a:gd name="T16" fmla="*/ 0 w 17"/>
                <a:gd name="T17" fmla="*/ 14 h 18"/>
                <a:gd name="T18" fmla="*/ 4 w 17"/>
                <a:gd name="T1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8">
                  <a:moveTo>
                    <a:pt x="4" y="17"/>
                  </a:moveTo>
                  <a:lnTo>
                    <a:pt x="11" y="17"/>
                  </a:lnTo>
                  <a:lnTo>
                    <a:pt x="15" y="8"/>
                  </a:lnTo>
                  <a:lnTo>
                    <a:pt x="16" y="4"/>
                  </a:lnTo>
                  <a:lnTo>
                    <a:pt x="14" y="0"/>
                  </a:lnTo>
                  <a:lnTo>
                    <a:pt x="4" y="1"/>
                  </a:lnTo>
                  <a:lnTo>
                    <a:pt x="1" y="6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4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6" name="Freeform 769">
              <a:extLst>
                <a:ext uri="{FF2B5EF4-FFF2-40B4-BE49-F238E27FC236}">
                  <a16:creationId xmlns:a16="http://schemas.microsoft.com/office/drawing/2014/main" id="{BFA362DD-1BD2-4B9F-9709-6E4406C47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4843" y="5138006"/>
              <a:ext cx="49458" cy="38465"/>
            </a:xfrm>
            <a:custGeom>
              <a:avLst/>
              <a:gdLst>
                <a:gd name="T0" fmla="*/ 13 w 41"/>
                <a:gd name="T1" fmla="*/ 25 h 32"/>
                <a:gd name="T2" fmla="*/ 16 w 41"/>
                <a:gd name="T3" fmla="*/ 29 h 32"/>
                <a:gd name="T4" fmla="*/ 18 w 41"/>
                <a:gd name="T5" fmla="*/ 31 h 32"/>
                <a:gd name="T6" fmla="*/ 26 w 41"/>
                <a:gd name="T7" fmla="*/ 28 h 32"/>
                <a:gd name="T8" fmla="*/ 29 w 41"/>
                <a:gd name="T9" fmla="*/ 29 h 32"/>
                <a:gd name="T10" fmla="*/ 30 w 41"/>
                <a:gd name="T11" fmla="*/ 27 h 32"/>
                <a:gd name="T12" fmla="*/ 31 w 41"/>
                <a:gd name="T13" fmla="*/ 25 h 32"/>
                <a:gd name="T14" fmla="*/ 35 w 41"/>
                <a:gd name="T15" fmla="*/ 18 h 32"/>
                <a:gd name="T16" fmla="*/ 40 w 41"/>
                <a:gd name="T17" fmla="*/ 11 h 32"/>
                <a:gd name="T18" fmla="*/ 40 w 41"/>
                <a:gd name="T19" fmla="*/ 7 h 32"/>
                <a:gd name="T20" fmla="*/ 39 w 41"/>
                <a:gd name="T21" fmla="*/ 0 h 32"/>
                <a:gd name="T22" fmla="*/ 18 w 41"/>
                <a:gd name="T23" fmla="*/ 15 h 32"/>
                <a:gd name="T24" fmla="*/ 5 w 41"/>
                <a:gd name="T25" fmla="*/ 21 h 32"/>
                <a:gd name="T26" fmla="*/ 0 w 41"/>
                <a:gd name="T27" fmla="*/ 26 h 32"/>
                <a:gd name="T28" fmla="*/ 4 w 41"/>
                <a:gd name="T29" fmla="*/ 27 h 32"/>
                <a:gd name="T30" fmla="*/ 13 w 41"/>
                <a:gd name="T31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32">
                  <a:moveTo>
                    <a:pt x="13" y="25"/>
                  </a:moveTo>
                  <a:lnTo>
                    <a:pt x="16" y="29"/>
                  </a:lnTo>
                  <a:lnTo>
                    <a:pt x="18" y="31"/>
                  </a:lnTo>
                  <a:lnTo>
                    <a:pt x="26" y="28"/>
                  </a:lnTo>
                  <a:lnTo>
                    <a:pt x="29" y="29"/>
                  </a:lnTo>
                  <a:lnTo>
                    <a:pt x="30" y="27"/>
                  </a:lnTo>
                  <a:lnTo>
                    <a:pt x="31" y="25"/>
                  </a:lnTo>
                  <a:lnTo>
                    <a:pt x="35" y="18"/>
                  </a:lnTo>
                  <a:lnTo>
                    <a:pt x="40" y="11"/>
                  </a:lnTo>
                  <a:lnTo>
                    <a:pt x="40" y="7"/>
                  </a:lnTo>
                  <a:lnTo>
                    <a:pt x="39" y="0"/>
                  </a:lnTo>
                  <a:lnTo>
                    <a:pt x="18" y="15"/>
                  </a:lnTo>
                  <a:lnTo>
                    <a:pt x="5" y="21"/>
                  </a:lnTo>
                  <a:lnTo>
                    <a:pt x="0" y="26"/>
                  </a:lnTo>
                  <a:lnTo>
                    <a:pt x="4" y="27"/>
                  </a:lnTo>
                  <a:lnTo>
                    <a:pt x="13" y="2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7" name="Freeform 770">
              <a:extLst>
                <a:ext uri="{FF2B5EF4-FFF2-40B4-BE49-F238E27FC236}">
                  <a16:creationId xmlns:a16="http://schemas.microsoft.com/office/drawing/2014/main" id="{B0D06D69-0212-4853-8B71-674F207FE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4843" y="5138006"/>
              <a:ext cx="49458" cy="38465"/>
            </a:xfrm>
            <a:custGeom>
              <a:avLst/>
              <a:gdLst>
                <a:gd name="T0" fmla="*/ 13 w 41"/>
                <a:gd name="T1" fmla="*/ 25 h 32"/>
                <a:gd name="T2" fmla="*/ 16 w 41"/>
                <a:gd name="T3" fmla="*/ 29 h 32"/>
                <a:gd name="T4" fmla="*/ 18 w 41"/>
                <a:gd name="T5" fmla="*/ 31 h 32"/>
                <a:gd name="T6" fmla="*/ 26 w 41"/>
                <a:gd name="T7" fmla="*/ 28 h 32"/>
                <a:gd name="T8" fmla="*/ 29 w 41"/>
                <a:gd name="T9" fmla="*/ 29 h 32"/>
                <a:gd name="T10" fmla="*/ 30 w 41"/>
                <a:gd name="T11" fmla="*/ 27 h 32"/>
                <a:gd name="T12" fmla="*/ 31 w 41"/>
                <a:gd name="T13" fmla="*/ 25 h 32"/>
                <a:gd name="T14" fmla="*/ 35 w 41"/>
                <a:gd name="T15" fmla="*/ 18 h 32"/>
                <a:gd name="T16" fmla="*/ 40 w 41"/>
                <a:gd name="T17" fmla="*/ 11 h 32"/>
                <a:gd name="T18" fmla="*/ 40 w 41"/>
                <a:gd name="T19" fmla="*/ 7 h 32"/>
                <a:gd name="T20" fmla="*/ 39 w 41"/>
                <a:gd name="T21" fmla="*/ 0 h 32"/>
                <a:gd name="T22" fmla="*/ 18 w 41"/>
                <a:gd name="T23" fmla="*/ 15 h 32"/>
                <a:gd name="T24" fmla="*/ 5 w 41"/>
                <a:gd name="T25" fmla="*/ 21 h 32"/>
                <a:gd name="T26" fmla="*/ 0 w 41"/>
                <a:gd name="T27" fmla="*/ 26 h 32"/>
                <a:gd name="T28" fmla="*/ 4 w 41"/>
                <a:gd name="T29" fmla="*/ 27 h 32"/>
                <a:gd name="T30" fmla="*/ 13 w 41"/>
                <a:gd name="T31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32">
                  <a:moveTo>
                    <a:pt x="13" y="25"/>
                  </a:moveTo>
                  <a:lnTo>
                    <a:pt x="16" y="29"/>
                  </a:lnTo>
                  <a:lnTo>
                    <a:pt x="18" y="31"/>
                  </a:lnTo>
                  <a:lnTo>
                    <a:pt x="26" y="28"/>
                  </a:lnTo>
                  <a:lnTo>
                    <a:pt x="29" y="29"/>
                  </a:lnTo>
                  <a:lnTo>
                    <a:pt x="30" y="27"/>
                  </a:lnTo>
                  <a:lnTo>
                    <a:pt x="31" y="25"/>
                  </a:lnTo>
                  <a:lnTo>
                    <a:pt x="35" y="18"/>
                  </a:lnTo>
                  <a:lnTo>
                    <a:pt x="40" y="11"/>
                  </a:lnTo>
                  <a:lnTo>
                    <a:pt x="40" y="7"/>
                  </a:lnTo>
                  <a:lnTo>
                    <a:pt x="39" y="0"/>
                  </a:lnTo>
                  <a:lnTo>
                    <a:pt x="18" y="15"/>
                  </a:lnTo>
                  <a:lnTo>
                    <a:pt x="5" y="21"/>
                  </a:lnTo>
                  <a:lnTo>
                    <a:pt x="0" y="26"/>
                  </a:lnTo>
                  <a:lnTo>
                    <a:pt x="4" y="27"/>
                  </a:lnTo>
                  <a:lnTo>
                    <a:pt x="13" y="2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8" name="Freeform 771">
              <a:extLst>
                <a:ext uri="{FF2B5EF4-FFF2-40B4-BE49-F238E27FC236}">
                  <a16:creationId xmlns:a16="http://schemas.microsoft.com/office/drawing/2014/main" id="{B5DE0A60-C13D-4449-A6C6-DD9660463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0977" y="4593981"/>
              <a:ext cx="104410" cy="82429"/>
            </a:xfrm>
            <a:custGeom>
              <a:avLst/>
              <a:gdLst>
                <a:gd name="T0" fmla="*/ 76 w 84"/>
                <a:gd name="T1" fmla="*/ 41 h 66"/>
                <a:gd name="T2" fmla="*/ 83 w 84"/>
                <a:gd name="T3" fmla="*/ 26 h 66"/>
                <a:gd name="T4" fmla="*/ 73 w 84"/>
                <a:gd name="T5" fmla="*/ 19 h 66"/>
                <a:gd name="T6" fmla="*/ 46 w 84"/>
                <a:gd name="T7" fmla="*/ 10 h 66"/>
                <a:gd name="T8" fmla="*/ 33 w 84"/>
                <a:gd name="T9" fmla="*/ 1 h 66"/>
                <a:gd name="T10" fmla="*/ 20 w 84"/>
                <a:gd name="T11" fmla="*/ 0 h 66"/>
                <a:gd name="T12" fmla="*/ 10 w 84"/>
                <a:gd name="T13" fmla="*/ 1 h 66"/>
                <a:gd name="T14" fmla="*/ 5 w 84"/>
                <a:gd name="T15" fmla="*/ 4 h 66"/>
                <a:gd name="T16" fmla="*/ 0 w 84"/>
                <a:gd name="T17" fmla="*/ 12 h 66"/>
                <a:gd name="T18" fmla="*/ 2 w 84"/>
                <a:gd name="T19" fmla="*/ 26 h 66"/>
                <a:gd name="T20" fmla="*/ 9 w 84"/>
                <a:gd name="T21" fmla="*/ 37 h 66"/>
                <a:gd name="T22" fmla="*/ 18 w 84"/>
                <a:gd name="T23" fmla="*/ 46 h 66"/>
                <a:gd name="T24" fmla="*/ 32 w 84"/>
                <a:gd name="T25" fmla="*/ 63 h 66"/>
                <a:gd name="T26" fmla="*/ 41 w 84"/>
                <a:gd name="T27" fmla="*/ 65 h 66"/>
                <a:gd name="T28" fmla="*/ 48 w 84"/>
                <a:gd name="T29" fmla="*/ 63 h 66"/>
                <a:gd name="T30" fmla="*/ 56 w 84"/>
                <a:gd name="T31" fmla="*/ 60 h 66"/>
                <a:gd name="T32" fmla="*/ 63 w 84"/>
                <a:gd name="T33" fmla="*/ 54 h 66"/>
                <a:gd name="T34" fmla="*/ 70 w 84"/>
                <a:gd name="T35" fmla="*/ 47 h 66"/>
                <a:gd name="T36" fmla="*/ 76 w 84"/>
                <a:gd name="T37" fmla="*/ 4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66">
                  <a:moveTo>
                    <a:pt x="76" y="41"/>
                  </a:moveTo>
                  <a:lnTo>
                    <a:pt x="83" y="26"/>
                  </a:lnTo>
                  <a:lnTo>
                    <a:pt x="73" y="19"/>
                  </a:lnTo>
                  <a:lnTo>
                    <a:pt x="46" y="10"/>
                  </a:lnTo>
                  <a:lnTo>
                    <a:pt x="33" y="1"/>
                  </a:lnTo>
                  <a:lnTo>
                    <a:pt x="20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0" y="12"/>
                  </a:lnTo>
                  <a:lnTo>
                    <a:pt x="2" y="26"/>
                  </a:lnTo>
                  <a:lnTo>
                    <a:pt x="9" y="37"/>
                  </a:lnTo>
                  <a:lnTo>
                    <a:pt x="18" y="46"/>
                  </a:lnTo>
                  <a:lnTo>
                    <a:pt x="32" y="63"/>
                  </a:lnTo>
                  <a:lnTo>
                    <a:pt x="41" y="65"/>
                  </a:lnTo>
                  <a:lnTo>
                    <a:pt x="48" y="63"/>
                  </a:lnTo>
                  <a:lnTo>
                    <a:pt x="56" y="60"/>
                  </a:lnTo>
                  <a:lnTo>
                    <a:pt x="63" y="54"/>
                  </a:lnTo>
                  <a:lnTo>
                    <a:pt x="70" y="47"/>
                  </a:lnTo>
                  <a:lnTo>
                    <a:pt x="76" y="4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9" name="Freeform 772">
              <a:extLst>
                <a:ext uri="{FF2B5EF4-FFF2-40B4-BE49-F238E27FC236}">
                  <a16:creationId xmlns:a16="http://schemas.microsoft.com/office/drawing/2014/main" id="{6AE4C51E-8BA3-4B85-BC19-0B1D58D32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0977" y="4593981"/>
              <a:ext cx="104410" cy="82429"/>
            </a:xfrm>
            <a:custGeom>
              <a:avLst/>
              <a:gdLst>
                <a:gd name="T0" fmla="*/ 76 w 84"/>
                <a:gd name="T1" fmla="*/ 41 h 66"/>
                <a:gd name="T2" fmla="*/ 83 w 84"/>
                <a:gd name="T3" fmla="*/ 26 h 66"/>
                <a:gd name="T4" fmla="*/ 73 w 84"/>
                <a:gd name="T5" fmla="*/ 19 h 66"/>
                <a:gd name="T6" fmla="*/ 46 w 84"/>
                <a:gd name="T7" fmla="*/ 10 h 66"/>
                <a:gd name="T8" fmla="*/ 33 w 84"/>
                <a:gd name="T9" fmla="*/ 1 h 66"/>
                <a:gd name="T10" fmla="*/ 20 w 84"/>
                <a:gd name="T11" fmla="*/ 0 h 66"/>
                <a:gd name="T12" fmla="*/ 10 w 84"/>
                <a:gd name="T13" fmla="*/ 1 h 66"/>
                <a:gd name="T14" fmla="*/ 5 w 84"/>
                <a:gd name="T15" fmla="*/ 4 h 66"/>
                <a:gd name="T16" fmla="*/ 0 w 84"/>
                <a:gd name="T17" fmla="*/ 12 h 66"/>
                <a:gd name="T18" fmla="*/ 2 w 84"/>
                <a:gd name="T19" fmla="*/ 26 h 66"/>
                <a:gd name="T20" fmla="*/ 9 w 84"/>
                <a:gd name="T21" fmla="*/ 37 h 66"/>
                <a:gd name="T22" fmla="*/ 18 w 84"/>
                <a:gd name="T23" fmla="*/ 46 h 66"/>
                <a:gd name="T24" fmla="*/ 32 w 84"/>
                <a:gd name="T25" fmla="*/ 63 h 66"/>
                <a:gd name="T26" fmla="*/ 41 w 84"/>
                <a:gd name="T27" fmla="*/ 65 h 66"/>
                <a:gd name="T28" fmla="*/ 48 w 84"/>
                <a:gd name="T29" fmla="*/ 63 h 66"/>
                <a:gd name="T30" fmla="*/ 56 w 84"/>
                <a:gd name="T31" fmla="*/ 60 h 66"/>
                <a:gd name="T32" fmla="*/ 63 w 84"/>
                <a:gd name="T33" fmla="*/ 54 h 66"/>
                <a:gd name="T34" fmla="*/ 70 w 84"/>
                <a:gd name="T35" fmla="*/ 47 h 66"/>
                <a:gd name="T36" fmla="*/ 76 w 84"/>
                <a:gd name="T37" fmla="*/ 4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66">
                  <a:moveTo>
                    <a:pt x="76" y="41"/>
                  </a:moveTo>
                  <a:lnTo>
                    <a:pt x="83" y="26"/>
                  </a:lnTo>
                  <a:lnTo>
                    <a:pt x="73" y="19"/>
                  </a:lnTo>
                  <a:lnTo>
                    <a:pt x="46" y="10"/>
                  </a:lnTo>
                  <a:lnTo>
                    <a:pt x="33" y="1"/>
                  </a:lnTo>
                  <a:lnTo>
                    <a:pt x="20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0" y="12"/>
                  </a:lnTo>
                  <a:lnTo>
                    <a:pt x="2" y="26"/>
                  </a:lnTo>
                  <a:lnTo>
                    <a:pt x="9" y="37"/>
                  </a:lnTo>
                  <a:lnTo>
                    <a:pt x="18" y="46"/>
                  </a:lnTo>
                  <a:lnTo>
                    <a:pt x="32" y="63"/>
                  </a:lnTo>
                  <a:lnTo>
                    <a:pt x="41" y="65"/>
                  </a:lnTo>
                  <a:lnTo>
                    <a:pt x="48" y="63"/>
                  </a:lnTo>
                  <a:lnTo>
                    <a:pt x="56" y="60"/>
                  </a:lnTo>
                  <a:lnTo>
                    <a:pt x="63" y="54"/>
                  </a:lnTo>
                  <a:lnTo>
                    <a:pt x="70" y="47"/>
                  </a:lnTo>
                  <a:lnTo>
                    <a:pt x="76" y="4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0" name="Freeform 773">
              <a:extLst>
                <a:ext uri="{FF2B5EF4-FFF2-40B4-BE49-F238E27FC236}">
                  <a16:creationId xmlns:a16="http://schemas.microsoft.com/office/drawing/2014/main" id="{51C27D48-D03C-4570-B06A-E573C8643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87465" y="4308231"/>
              <a:ext cx="241788" cy="296740"/>
            </a:xfrm>
            <a:custGeom>
              <a:avLst/>
              <a:gdLst>
                <a:gd name="T0" fmla="*/ 11 w 193"/>
                <a:gd name="T1" fmla="*/ 194 h 238"/>
                <a:gd name="T2" fmla="*/ 21 w 193"/>
                <a:gd name="T3" fmla="*/ 207 h 238"/>
                <a:gd name="T4" fmla="*/ 65 w 193"/>
                <a:gd name="T5" fmla="*/ 237 h 238"/>
                <a:gd name="T6" fmla="*/ 85 w 193"/>
                <a:gd name="T7" fmla="*/ 225 h 238"/>
                <a:gd name="T8" fmla="*/ 95 w 193"/>
                <a:gd name="T9" fmla="*/ 217 h 238"/>
                <a:gd name="T10" fmla="*/ 131 w 193"/>
                <a:gd name="T11" fmla="*/ 207 h 238"/>
                <a:gd name="T12" fmla="*/ 175 w 193"/>
                <a:gd name="T13" fmla="*/ 190 h 238"/>
                <a:gd name="T14" fmla="*/ 175 w 193"/>
                <a:gd name="T15" fmla="*/ 178 h 238"/>
                <a:gd name="T16" fmla="*/ 169 w 193"/>
                <a:gd name="T17" fmla="*/ 150 h 238"/>
                <a:gd name="T18" fmla="*/ 167 w 193"/>
                <a:gd name="T19" fmla="*/ 143 h 238"/>
                <a:gd name="T20" fmla="*/ 173 w 193"/>
                <a:gd name="T21" fmla="*/ 121 h 238"/>
                <a:gd name="T22" fmla="*/ 189 w 193"/>
                <a:gd name="T23" fmla="*/ 112 h 238"/>
                <a:gd name="T24" fmla="*/ 192 w 193"/>
                <a:gd name="T25" fmla="*/ 100 h 238"/>
                <a:gd name="T26" fmla="*/ 187 w 193"/>
                <a:gd name="T27" fmla="*/ 88 h 238"/>
                <a:gd name="T28" fmla="*/ 159 w 193"/>
                <a:gd name="T29" fmla="*/ 64 h 238"/>
                <a:gd name="T30" fmla="*/ 153 w 193"/>
                <a:gd name="T31" fmla="*/ 50 h 238"/>
                <a:gd name="T32" fmla="*/ 150 w 193"/>
                <a:gd name="T33" fmla="*/ 36 h 238"/>
                <a:gd name="T34" fmla="*/ 138 w 193"/>
                <a:gd name="T35" fmla="*/ 18 h 238"/>
                <a:gd name="T36" fmla="*/ 132 w 193"/>
                <a:gd name="T37" fmla="*/ 4 h 238"/>
                <a:gd name="T38" fmla="*/ 111 w 193"/>
                <a:gd name="T39" fmla="*/ 2 h 238"/>
                <a:gd name="T40" fmla="*/ 101 w 193"/>
                <a:gd name="T41" fmla="*/ 28 h 238"/>
                <a:gd name="T42" fmla="*/ 87 w 193"/>
                <a:gd name="T43" fmla="*/ 34 h 238"/>
                <a:gd name="T44" fmla="*/ 72 w 193"/>
                <a:gd name="T45" fmla="*/ 44 h 238"/>
                <a:gd name="T46" fmla="*/ 60 w 193"/>
                <a:gd name="T47" fmla="*/ 47 h 238"/>
                <a:gd name="T48" fmla="*/ 47 w 193"/>
                <a:gd name="T49" fmla="*/ 57 h 238"/>
                <a:gd name="T50" fmla="*/ 38 w 193"/>
                <a:gd name="T51" fmla="*/ 76 h 238"/>
                <a:gd name="T52" fmla="*/ 33 w 193"/>
                <a:gd name="T53" fmla="*/ 92 h 238"/>
                <a:gd name="T54" fmla="*/ 38 w 193"/>
                <a:gd name="T55" fmla="*/ 99 h 238"/>
                <a:gd name="T56" fmla="*/ 44 w 193"/>
                <a:gd name="T57" fmla="*/ 112 h 238"/>
                <a:gd name="T58" fmla="*/ 32 w 193"/>
                <a:gd name="T59" fmla="*/ 143 h 238"/>
                <a:gd name="T60" fmla="*/ 12 w 193"/>
                <a:gd name="T61" fmla="*/ 154 h 238"/>
                <a:gd name="T62" fmla="*/ 0 w 193"/>
                <a:gd name="T63" fmla="*/ 17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3" h="238">
                  <a:moveTo>
                    <a:pt x="4" y="191"/>
                  </a:moveTo>
                  <a:lnTo>
                    <a:pt x="11" y="194"/>
                  </a:lnTo>
                  <a:lnTo>
                    <a:pt x="17" y="199"/>
                  </a:lnTo>
                  <a:lnTo>
                    <a:pt x="21" y="207"/>
                  </a:lnTo>
                  <a:lnTo>
                    <a:pt x="45" y="221"/>
                  </a:lnTo>
                  <a:lnTo>
                    <a:pt x="65" y="237"/>
                  </a:lnTo>
                  <a:lnTo>
                    <a:pt x="71" y="237"/>
                  </a:lnTo>
                  <a:lnTo>
                    <a:pt x="85" y="225"/>
                  </a:lnTo>
                  <a:lnTo>
                    <a:pt x="92" y="217"/>
                  </a:lnTo>
                  <a:lnTo>
                    <a:pt x="95" y="217"/>
                  </a:lnTo>
                  <a:lnTo>
                    <a:pt x="104" y="212"/>
                  </a:lnTo>
                  <a:lnTo>
                    <a:pt x="131" y="207"/>
                  </a:lnTo>
                  <a:lnTo>
                    <a:pt x="171" y="196"/>
                  </a:lnTo>
                  <a:lnTo>
                    <a:pt x="175" y="190"/>
                  </a:lnTo>
                  <a:lnTo>
                    <a:pt x="178" y="181"/>
                  </a:lnTo>
                  <a:lnTo>
                    <a:pt x="175" y="178"/>
                  </a:lnTo>
                  <a:lnTo>
                    <a:pt x="174" y="174"/>
                  </a:lnTo>
                  <a:lnTo>
                    <a:pt x="169" y="150"/>
                  </a:lnTo>
                  <a:lnTo>
                    <a:pt x="168" y="145"/>
                  </a:lnTo>
                  <a:lnTo>
                    <a:pt x="167" y="143"/>
                  </a:lnTo>
                  <a:lnTo>
                    <a:pt x="169" y="128"/>
                  </a:lnTo>
                  <a:lnTo>
                    <a:pt x="173" y="121"/>
                  </a:lnTo>
                  <a:lnTo>
                    <a:pt x="186" y="116"/>
                  </a:lnTo>
                  <a:lnTo>
                    <a:pt x="189" y="112"/>
                  </a:lnTo>
                  <a:lnTo>
                    <a:pt x="192" y="112"/>
                  </a:lnTo>
                  <a:lnTo>
                    <a:pt x="192" y="100"/>
                  </a:lnTo>
                  <a:lnTo>
                    <a:pt x="191" y="93"/>
                  </a:lnTo>
                  <a:lnTo>
                    <a:pt x="187" y="88"/>
                  </a:lnTo>
                  <a:lnTo>
                    <a:pt x="178" y="86"/>
                  </a:lnTo>
                  <a:lnTo>
                    <a:pt x="159" y="64"/>
                  </a:lnTo>
                  <a:lnTo>
                    <a:pt x="157" y="56"/>
                  </a:lnTo>
                  <a:lnTo>
                    <a:pt x="153" y="50"/>
                  </a:lnTo>
                  <a:lnTo>
                    <a:pt x="152" y="40"/>
                  </a:lnTo>
                  <a:lnTo>
                    <a:pt x="150" y="36"/>
                  </a:lnTo>
                  <a:lnTo>
                    <a:pt x="142" y="19"/>
                  </a:lnTo>
                  <a:lnTo>
                    <a:pt x="138" y="18"/>
                  </a:lnTo>
                  <a:lnTo>
                    <a:pt x="135" y="14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11" y="2"/>
                  </a:lnTo>
                  <a:lnTo>
                    <a:pt x="107" y="18"/>
                  </a:lnTo>
                  <a:lnTo>
                    <a:pt x="101" y="28"/>
                  </a:lnTo>
                  <a:lnTo>
                    <a:pt x="94" y="33"/>
                  </a:lnTo>
                  <a:lnTo>
                    <a:pt x="87" y="34"/>
                  </a:lnTo>
                  <a:lnTo>
                    <a:pt x="79" y="38"/>
                  </a:lnTo>
                  <a:lnTo>
                    <a:pt x="72" y="44"/>
                  </a:lnTo>
                  <a:lnTo>
                    <a:pt x="65" y="47"/>
                  </a:lnTo>
                  <a:lnTo>
                    <a:pt x="60" y="47"/>
                  </a:lnTo>
                  <a:lnTo>
                    <a:pt x="56" y="49"/>
                  </a:lnTo>
                  <a:lnTo>
                    <a:pt x="47" y="57"/>
                  </a:lnTo>
                  <a:lnTo>
                    <a:pt x="43" y="70"/>
                  </a:lnTo>
                  <a:lnTo>
                    <a:pt x="38" y="76"/>
                  </a:lnTo>
                  <a:lnTo>
                    <a:pt x="37" y="80"/>
                  </a:lnTo>
                  <a:lnTo>
                    <a:pt x="33" y="92"/>
                  </a:lnTo>
                  <a:lnTo>
                    <a:pt x="33" y="97"/>
                  </a:lnTo>
                  <a:lnTo>
                    <a:pt x="38" y="99"/>
                  </a:lnTo>
                  <a:lnTo>
                    <a:pt x="53" y="95"/>
                  </a:lnTo>
                  <a:lnTo>
                    <a:pt x="44" y="112"/>
                  </a:lnTo>
                  <a:lnTo>
                    <a:pt x="40" y="127"/>
                  </a:lnTo>
                  <a:lnTo>
                    <a:pt x="32" y="143"/>
                  </a:lnTo>
                  <a:lnTo>
                    <a:pt x="22" y="149"/>
                  </a:lnTo>
                  <a:lnTo>
                    <a:pt x="12" y="154"/>
                  </a:lnTo>
                  <a:lnTo>
                    <a:pt x="5" y="164"/>
                  </a:lnTo>
                  <a:lnTo>
                    <a:pt x="0" y="175"/>
                  </a:lnTo>
                  <a:lnTo>
                    <a:pt x="4" y="19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1" name="Freeform 774">
              <a:extLst>
                <a:ext uri="{FF2B5EF4-FFF2-40B4-BE49-F238E27FC236}">
                  <a16:creationId xmlns:a16="http://schemas.microsoft.com/office/drawing/2014/main" id="{90F2C587-7FC2-45B0-9D89-BC346061C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87465" y="4308231"/>
              <a:ext cx="241788" cy="296740"/>
            </a:xfrm>
            <a:custGeom>
              <a:avLst/>
              <a:gdLst>
                <a:gd name="T0" fmla="*/ 11 w 193"/>
                <a:gd name="T1" fmla="*/ 194 h 238"/>
                <a:gd name="T2" fmla="*/ 21 w 193"/>
                <a:gd name="T3" fmla="*/ 207 h 238"/>
                <a:gd name="T4" fmla="*/ 65 w 193"/>
                <a:gd name="T5" fmla="*/ 237 h 238"/>
                <a:gd name="T6" fmla="*/ 85 w 193"/>
                <a:gd name="T7" fmla="*/ 225 h 238"/>
                <a:gd name="T8" fmla="*/ 95 w 193"/>
                <a:gd name="T9" fmla="*/ 217 h 238"/>
                <a:gd name="T10" fmla="*/ 131 w 193"/>
                <a:gd name="T11" fmla="*/ 207 h 238"/>
                <a:gd name="T12" fmla="*/ 175 w 193"/>
                <a:gd name="T13" fmla="*/ 190 h 238"/>
                <a:gd name="T14" fmla="*/ 175 w 193"/>
                <a:gd name="T15" fmla="*/ 178 h 238"/>
                <a:gd name="T16" fmla="*/ 169 w 193"/>
                <a:gd name="T17" fmla="*/ 150 h 238"/>
                <a:gd name="T18" fmla="*/ 167 w 193"/>
                <a:gd name="T19" fmla="*/ 143 h 238"/>
                <a:gd name="T20" fmla="*/ 173 w 193"/>
                <a:gd name="T21" fmla="*/ 121 h 238"/>
                <a:gd name="T22" fmla="*/ 189 w 193"/>
                <a:gd name="T23" fmla="*/ 112 h 238"/>
                <a:gd name="T24" fmla="*/ 192 w 193"/>
                <a:gd name="T25" fmla="*/ 100 h 238"/>
                <a:gd name="T26" fmla="*/ 187 w 193"/>
                <a:gd name="T27" fmla="*/ 88 h 238"/>
                <a:gd name="T28" fmla="*/ 159 w 193"/>
                <a:gd name="T29" fmla="*/ 64 h 238"/>
                <a:gd name="T30" fmla="*/ 153 w 193"/>
                <a:gd name="T31" fmla="*/ 50 h 238"/>
                <a:gd name="T32" fmla="*/ 150 w 193"/>
                <a:gd name="T33" fmla="*/ 36 h 238"/>
                <a:gd name="T34" fmla="*/ 138 w 193"/>
                <a:gd name="T35" fmla="*/ 18 h 238"/>
                <a:gd name="T36" fmla="*/ 132 w 193"/>
                <a:gd name="T37" fmla="*/ 4 h 238"/>
                <a:gd name="T38" fmla="*/ 111 w 193"/>
                <a:gd name="T39" fmla="*/ 2 h 238"/>
                <a:gd name="T40" fmla="*/ 101 w 193"/>
                <a:gd name="T41" fmla="*/ 28 h 238"/>
                <a:gd name="T42" fmla="*/ 87 w 193"/>
                <a:gd name="T43" fmla="*/ 34 h 238"/>
                <a:gd name="T44" fmla="*/ 72 w 193"/>
                <a:gd name="T45" fmla="*/ 44 h 238"/>
                <a:gd name="T46" fmla="*/ 60 w 193"/>
                <a:gd name="T47" fmla="*/ 47 h 238"/>
                <a:gd name="T48" fmla="*/ 47 w 193"/>
                <a:gd name="T49" fmla="*/ 57 h 238"/>
                <a:gd name="T50" fmla="*/ 38 w 193"/>
                <a:gd name="T51" fmla="*/ 76 h 238"/>
                <a:gd name="T52" fmla="*/ 33 w 193"/>
                <a:gd name="T53" fmla="*/ 92 h 238"/>
                <a:gd name="T54" fmla="*/ 38 w 193"/>
                <a:gd name="T55" fmla="*/ 99 h 238"/>
                <a:gd name="T56" fmla="*/ 44 w 193"/>
                <a:gd name="T57" fmla="*/ 112 h 238"/>
                <a:gd name="T58" fmla="*/ 32 w 193"/>
                <a:gd name="T59" fmla="*/ 143 h 238"/>
                <a:gd name="T60" fmla="*/ 12 w 193"/>
                <a:gd name="T61" fmla="*/ 154 h 238"/>
                <a:gd name="T62" fmla="*/ 0 w 193"/>
                <a:gd name="T63" fmla="*/ 17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3" h="238">
                  <a:moveTo>
                    <a:pt x="4" y="191"/>
                  </a:moveTo>
                  <a:lnTo>
                    <a:pt x="11" y="194"/>
                  </a:lnTo>
                  <a:lnTo>
                    <a:pt x="17" y="199"/>
                  </a:lnTo>
                  <a:lnTo>
                    <a:pt x="21" y="207"/>
                  </a:lnTo>
                  <a:lnTo>
                    <a:pt x="45" y="221"/>
                  </a:lnTo>
                  <a:lnTo>
                    <a:pt x="65" y="237"/>
                  </a:lnTo>
                  <a:lnTo>
                    <a:pt x="71" y="237"/>
                  </a:lnTo>
                  <a:lnTo>
                    <a:pt x="85" y="225"/>
                  </a:lnTo>
                  <a:lnTo>
                    <a:pt x="92" y="217"/>
                  </a:lnTo>
                  <a:lnTo>
                    <a:pt x="95" y="217"/>
                  </a:lnTo>
                  <a:lnTo>
                    <a:pt x="104" y="212"/>
                  </a:lnTo>
                  <a:lnTo>
                    <a:pt x="131" y="207"/>
                  </a:lnTo>
                  <a:lnTo>
                    <a:pt x="171" y="196"/>
                  </a:lnTo>
                  <a:lnTo>
                    <a:pt x="175" y="190"/>
                  </a:lnTo>
                  <a:lnTo>
                    <a:pt x="178" y="181"/>
                  </a:lnTo>
                  <a:lnTo>
                    <a:pt x="175" y="178"/>
                  </a:lnTo>
                  <a:lnTo>
                    <a:pt x="174" y="174"/>
                  </a:lnTo>
                  <a:lnTo>
                    <a:pt x="169" y="150"/>
                  </a:lnTo>
                  <a:lnTo>
                    <a:pt x="168" y="145"/>
                  </a:lnTo>
                  <a:lnTo>
                    <a:pt x="167" y="143"/>
                  </a:lnTo>
                  <a:lnTo>
                    <a:pt x="169" y="128"/>
                  </a:lnTo>
                  <a:lnTo>
                    <a:pt x="173" y="121"/>
                  </a:lnTo>
                  <a:lnTo>
                    <a:pt x="186" y="116"/>
                  </a:lnTo>
                  <a:lnTo>
                    <a:pt x="189" y="112"/>
                  </a:lnTo>
                  <a:lnTo>
                    <a:pt x="192" y="112"/>
                  </a:lnTo>
                  <a:lnTo>
                    <a:pt x="192" y="100"/>
                  </a:lnTo>
                  <a:lnTo>
                    <a:pt x="191" y="93"/>
                  </a:lnTo>
                  <a:lnTo>
                    <a:pt x="187" y="88"/>
                  </a:lnTo>
                  <a:lnTo>
                    <a:pt x="178" y="86"/>
                  </a:lnTo>
                  <a:lnTo>
                    <a:pt x="159" y="64"/>
                  </a:lnTo>
                  <a:lnTo>
                    <a:pt x="157" y="56"/>
                  </a:lnTo>
                  <a:lnTo>
                    <a:pt x="153" y="50"/>
                  </a:lnTo>
                  <a:lnTo>
                    <a:pt x="152" y="40"/>
                  </a:lnTo>
                  <a:lnTo>
                    <a:pt x="150" y="36"/>
                  </a:lnTo>
                  <a:lnTo>
                    <a:pt x="142" y="19"/>
                  </a:lnTo>
                  <a:lnTo>
                    <a:pt x="138" y="18"/>
                  </a:lnTo>
                  <a:lnTo>
                    <a:pt x="135" y="14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11" y="2"/>
                  </a:lnTo>
                  <a:lnTo>
                    <a:pt x="107" y="18"/>
                  </a:lnTo>
                  <a:lnTo>
                    <a:pt x="101" y="28"/>
                  </a:lnTo>
                  <a:lnTo>
                    <a:pt x="94" y="33"/>
                  </a:lnTo>
                  <a:lnTo>
                    <a:pt x="87" y="34"/>
                  </a:lnTo>
                  <a:lnTo>
                    <a:pt x="79" y="38"/>
                  </a:lnTo>
                  <a:lnTo>
                    <a:pt x="72" y="44"/>
                  </a:lnTo>
                  <a:lnTo>
                    <a:pt x="65" y="47"/>
                  </a:lnTo>
                  <a:lnTo>
                    <a:pt x="60" y="47"/>
                  </a:lnTo>
                  <a:lnTo>
                    <a:pt x="56" y="49"/>
                  </a:lnTo>
                  <a:lnTo>
                    <a:pt x="47" y="57"/>
                  </a:lnTo>
                  <a:lnTo>
                    <a:pt x="43" y="70"/>
                  </a:lnTo>
                  <a:lnTo>
                    <a:pt x="38" y="76"/>
                  </a:lnTo>
                  <a:lnTo>
                    <a:pt x="37" y="80"/>
                  </a:lnTo>
                  <a:lnTo>
                    <a:pt x="33" y="92"/>
                  </a:lnTo>
                  <a:lnTo>
                    <a:pt x="33" y="97"/>
                  </a:lnTo>
                  <a:lnTo>
                    <a:pt x="38" y="99"/>
                  </a:lnTo>
                  <a:lnTo>
                    <a:pt x="53" y="95"/>
                  </a:lnTo>
                  <a:lnTo>
                    <a:pt x="44" y="112"/>
                  </a:lnTo>
                  <a:lnTo>
                    <a:pt x="40" y="127"/>
                  </a:lnTo>
                  <a:lnTo>
                    <a:pt x="32" y="143"/>
                  </a:lnTo>
                  <a:lnTo>
                    <a:pt x="22" y="149"/>
                  </a:lnTo>
                  <a:lnTo>
                    <a:pt x="12" y="154"/>
                  </a:lnTo>
                  <a:lnTo>
                    <a:pt x="5" y="164"/>
                  </a:lnTo>
                  <a:lnTo>
                    <a:pt x="0" y="175"/>
                  </a:lnTo>
                  <a:lnTo>
                    <a:pt x="4" y="19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2" name="Freeform 775">
              <a:extLst>
                <a:ext uri="{FF2B5EF4-FFF2-40B4-BE49-F238E27FC236}">
                  <a16:creationId xmlns:a16="http://schemas.microsoft.com/office/drawing/2014/main" id="{5A6AFF34-94A5-4FB4-9322-B703A9CDF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7016" y="4324718"/>
              <a:ext cx="65943" cy="38465"/>
            </a:xfrm>
            <a:custGeom>
              <a:avLst/>
              <a:gdLst>
                <a:gd name="T0" fmla="*/ 2 w 51"/>
                <a:gd name="T1" fmla="*/ 20 h 31"/>
                <a:gd name="T2" fmla="*/ 39 w 51"/>
                <a:gd name="T3" fmla="*/ 30 h 31"/>
                <a:gd name="T4" fmla="*/ 50 w 51"/>
                <a:gd name="T5" fmla="*/ 15 h 31"/>
                <a:gd name="T6" fmla="*/ 47 w 51"/>
                <a:gd name="T7" fmla="*/ 6 h 31"/>
                <a:gd name="T8" fmla="*/ 36 w 51"/>
                <a:gd name="T9" fmla="*/ 4 h 31"/>
                <a:gd name="T10" fmla="*/ 4 w 51"/>
                <a:gd name="T11" fmla="*/ 0 h 31"/>
                <a:gd name="T12" fmla="*/ 0 w 51"/>
                <a:gd name="T13" fmla="*/ 9 h 31"/>
                <a:gd name="T14" fmla="*/ 0 w 51"/>
                <a:gd name="T15" fmla="*/ 13 h 31"/>
                <a:gd name="T16" fmla="*/ 2 w 51"/>
                <a:gd name="T17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31">
                  <a:moveTo>
                    <a:pt x="2" y="20"/>
                  </a:moveTo>
                  <a:lnTo>
                    <a:pt x="39" y="30"/>
                  </a:lnTo>
                  <a:lnTo>
                    <a:pt x="50" y="15"/>
                  </a:lnTo>
                  <a:lnTo>
                    <a:pt x="47" y="6"/>
                  </a:lnTo>
                  <a:lnTo>
                    <a:pt x="36" y="4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2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3" name="Freeform 776">
              <a:extLst>
                <a:ext uri="{FF2B5EF4-FFF2-40B4-BE49-F238E27FC236}">
                  <a16:creationId xmlns:a16="http://schemas.microsoft.com/office/drawing/2014/main" id="{E65F2E38-788C-40DD-B953-A1F81F978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7016" y="4324718"/>
              <a:ext cx="65943" cy="38465"/>
            </a:xfrm>
            <a:custGeom>
              <a:avLst/>
              <a:gdLst>
                <a:gd name="T0" fmla="*/ 2 w 51"/>
                <a:gd name="T1" fmla="*/ 20 h 31"/>
                <a:gd name="T2" fmla="*/ 39 w 51"/>
                <a:gd name="T3" fmla="*/ 30 h 31"/>
                <a:gd name="T4" fmla="*/ 50 w 51"/>
                <a:gd name="T5" fmla="*/ 15 h 31"/>
                <a:gd name="T6" fmla="*/ 47 w 51"/>
                <a:gd name="T7" fmla="*/ 6 h 31"/>
                <a:gd name="T8" fmla="*/ 36 w 51"/>
                <a:gd name="T9" fmla="*/ 4 h 31"/>
                <a:gd name="T10" fmla="*/ 4 w 51"/>
                <a:gd name="T11" fmla="*/ 0 h 31"/>
                <a:gd name="T12" fmla="*/ 0 w 51"/>
                <a:gd name="T13" fmla="*/ 9 h 31"/>
                <a:gd name="T14" fmla="*/ 0 w 51"/>
                <a:gd name="T15" fmla="*/ 13 h 31"/>
                <a:gd name="T16" fmla="*/ 2 w 51"/>
                <a:gd name="T17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31">
                  <a:moveTo>
                    <a:pt x="2" y="20"/>
                  </a:moveTo>
                  <a:lnTo>
                    <a:pt x="39" y="30"/>
                  </a:lnTo>
                  <a:lnTo>
                    <a:pt x="50" y="15"/>
                  </a:lnTo>
                  <a:lnTo>
                    <a:pt x="47" y="6"/>
                  </a:lnTo>
                  <a:lnTo>
                    <a:pt x="36" y="4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2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4" name="Freeform 777">
              <a:extLst>
                <a:ext uri="{FF2B5EF4-FFF2-40B4-BE49-F238E27FC236}">
                  <a16:creationId xmlns:a16="http://schemas.microsoft.com/office/drawing/2014/main" id="{2E8F4A59-25C9-4D74-AF01-557166B9A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03888" y="5747971"/>
              <a:ext cx="32971" cy="49458"/>
            </a:xfrm>
            <a:custGeom>
              <a:avLst/>
              <a:gdLst>
                <a:gd name="T0" fmla="*/ 7 w 27"/>
                <a:gd name="T1" fmla="*/ 35 h 40"/>
                <a:gd name="T2" fmla="*/ 23 w 27"/>
                <a:gd name="T3" fmla="*/ 39 h 40"/>
                <a:gd name="T4" fmla="*/ 25 w 27"/>
                <a:gd name="T5" fmla="*/ 38 h 40"/>
                <a:gd name="T6" fmla="*/ 26 w 27"/>
                <a:gd name="T7" fmla="*/ 33 h 40"/>
                <a:gd name="T8" fmla="*/ 26 w 27"/>
                <a:gd name="T9" fmla="*/ 18 h 40"/>
                <a:gd name="T10" fmla="*/ 23 w 27"/>
                <a:gd name="T11" fmla="*/ 11 h 40"/>
                <a:gd name="T12" fmla="*/ 21 w 27"/>
                <a:gd name="T13" fmla="*/ 6 h 40"/>
                <a:gd name="T14" fmla="*/ 15 w 27"/>
                <a:gd name="T15" fmla="*/ 0 h 40"/>
                <a:gd name="T16" fmla="*/ 0 w 27"/>
                <a:gd name="T17" fmla="*/ 21 h 40"/>
                <a:gd name="T18" fmla="*/ 0 w 27"/>
                <a:gd name="T19" fmla="*/ 25 h 40"/>
                <a:gd name="T20" fmla="*/ 1 w 27"/>
                <a:gd name="T21" fmla="*/ 30 h 40"/>
                <a:gd name="T22" fmla="*/ 7 w 27"/>
                <a:gd name="T23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40">
                  <a:moveTo>
                    <a:pt x="7" y="35"/>
                  </a:moveTo>
                  <a:lnTo>
                    <a:pt x="23" y="39"/>
                  </a:lnTo>
                  <a:lnTo>
                    <a:pt x="25" y="38"/>
                  </a:lnTo>
                  <a:lnTo>
                    <a:pt x="26" y="33"/>
                  </a:lnTo>
                  <a:lnTo>
                    <a:pt x="26" y="18"/>
                  </a:lnTo>
                  <a:lnTo>
                    <a:pt x="23" y="11"/>
                  </a:lnTo>
                  <a:lnTo>
                    <a:pt x="21" y="6"/>
                  </a:lnTo>
                  <a:lnTo>
                    <a:pt x="15" y="0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7" y="3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5" name="Freeform 778">
              <a:extLst>
                <a:ext uri="{FF2B5EF4-FFF2-40B4-BE49-F238E27FC236}">
                  <a16:creationId xmlns:a16="http://schemas.microsoft.com/office/drawing/2014/main" id="{02784282-34DD-496C-9C93-A08F478CD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03888" y="5747971"/>
              <a:ext cx="32971" cy="49458"/>
            </a:xfrm>
            <a:custGeom>
              <a:avLst/>
              <a:gdLst>
                <a:gd name="T0" fmla="*/ 7 w 27"/>
                <a:gd name="T1" fmla="*/ 35 h 40"/>
                <a:gd name="T2" fmla="*/ 23 w 27"/>
                <a:gd name="T3" fmla="*/ 39 h 40"/>
                <a:gd name="T4" fmla="*/ 25 w 27"/>
                <a:gd name="T5" fmla="*/ 38 h 40"/>
                <a:gd name="T6" fmla="*/ 26 w 27"/>
                <a:gd name="T7" fmla="*/ 33 h 40"/>
                <a:gd name="T8" fmla="*/ 26 w 27"/>
                <a:gd name="T9" fmla="*/ 18 h 40"/>
                <a:gd name="T10" fmla="*/ 23 w 27"/>
                <a:gd name="T11" fmla="*/ 11 h 40"/>
                <a:gd name="T12" fmla="*/ 21 w 27"/>
                <a:gd name="T13" fmla="*/ 6 h 40"/>
                <a:gd name="T14" fmla="*/ 15 w 27"/>
                <a:gd name="T15" fmla="*/ 0 h 40"/>
                <a:gd name="T16" fmla="*/ 0 w 27"/>
                <a:gd name="T17" fmla="*/ 21 h 40"/>
                <a:gd name="T18" fmla="*/ 0 w 27"/>
                <a:gd name="T19" fmla="*/ 25 h 40"/>
                <a:gd name="T20" fmla="*/ 1 w 27"/>
                <a:gd name="T21" fmla="*/ 30 h 40"/>
                <a:gd name="T22" fmla="*/ 7 w 27"/>
                <a:gd name="T23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40">
                  <a:moveTo>
                    <a:pt x="7" y="35"/>
                  </a:moveTo>
                  <a:lnTo>
                    <a:pt x="23" y="39"/>
                  </a:lnTo>
                  <a:lnTo>
                    <a:pt x="25" y="38"/>
                  </a:lnTo>
                  <a:lnTo>
                    <a:pt x="26" y="33"/>
                  </a:lnTo>
                  <a:lnTo>
                    <a:pt x="26" y="18"/>
                  </a:lnTo>
                  <a:lnTo>
                    <a:pt x="23" y="11"/>
                  </a:lnTo>
                  <a:lnTo>
                    <a:pt x="21" y="6"/>
                  </a:lnTo>
                  <a:lnTo>
                    <a:pt x="15" y="0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7" y="3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6" name="Freeform 779">
              <a:extLst>
                <a:ext uri="{FF2B5EF4-FFF2-40B4-BE49-F238E27FC236}">
                  <a16:creationId xmlns:a16="http://schemas.microsoft.com/office/drawing/2014/main" id="{35151CBB-ECAB-4A5F-B987-B42785398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42291" y="6028228"/>
              <a:ext cx="10991" cy="32971"/>
            </a:xfrm>
            <a:custGeom>
              <a:avLst/>
              <a:gdLst>
                <a:gd name="T0" fmla="*/ 2 w 7"/>
                <a:gd name="T1" fmla="*/ 0 h 26"/>
                <a:gd name="T2" fmla="*/ 1 w 7"/>
                <a:gd name="T3" fmla="*/ 2 h 26"/>
                <a:gd name="T4" fmla="*/ 0 w 7"/>
                <a:gd name="T5" fmla="*/ 4 h 26"/>
                <a:gd name="T6" fmla="*/ 1 w 7"/>
                <a:gd name="T7" fmla="*/ 15 h 26"/>
                <a:gd name="T8" fmla="*/ 2 w 7"/>
                <a:gd name="T9" fmla="*/ 20 h 26"/>
                <a:gd name="T10" fmla="*/ 4 w 7"/>
                <a:gd name="T11" fmla="*/ 24 h 26"/>
                <a:gd name="T12" fmla="*/ 6 w 7"/>
                <a:gd name="T13" fmla="*/ 25 h 26"/>
                <a:gd name="T14" fmla="*/ 5 w 7"/>
                <a:gd name="T15" fmla="*/ 21 h 26"/>
                <a:gd name="T16" fmla="*/ 2 w 7"/>
                <a:gd name="T17" fmla="*/ 7 h 26"/>
                <a:gd name="T18" fmla="*/ 2 w 7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6">
                  <a:moveTo>
                    <a:pt x="2" y="0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1" y="15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7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7" name="Freeform 780">
              <a:extLst>
                <a:ext uri="{FF2B5EF4-FFF2-40B4-BE49-F238E27FC236}">
                  <a16:creationId xmlns:a16="http://schemas.microsoft.com/office/drawing/2014/main" id="{AEE17A9B-D565-4C01-8BE1-A3D9B6E94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42291" y="6028228"/>
              <a:ext cx="10991" cy="32971"/>
            </a:xfrm>
            <a:custGeom>
              <a:avLst/>
              <a:gdLst>
                <a:gd name="T0" fmla="*/ 2 w 7"/>
                <a:gd name="T1" fmla="*/ 0 h 26"/>
                <a:gd name="T2" fmla="*/ 1 w 7"/>
                <a:gd name="T3" fmla="*/ 2 h 26"/>
                <a:gd name="T4" fmla="*/ 0 w 7"/>
                <a:gd name="T5" fmla="*/ 4 h 26"/>
                <a:gd name="T6" fmla="*/ 1 w 7"/>
                <a:gd name="T7" fmla="*/ 15 h 26"/>
                <a:gd name="T8" fmla="*/ 2 w 7"/>
                <a:gd name="T9" fmla="*/ 20 h 26"/>
                <a:gd name="T10" fmla="*/ 4 w 7"/>
                <a:gd name="T11" fmla="*/ 24 h 26"/>
                <a:gd name="T12" fmla="*/ 6 w 7"/>
                <a:gd name="T13" fmla="*/ 25 h 26"/>
                <a:gd name="T14" fmla="*/ 5 w 7"/>
                <a:gd name="T15" fmla="*/ 21 h 26"/>
                <a:gd name="T16" fmla="*/ 2 w 7"/>
                <a:gd name="T17" fmla="*/ 7 h 26"/>
                <a:gd name="T18" fmla="*/ 2 w 7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6">
                  <a:moveTo>
                    <a:pt x="2" y="0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1" y="15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2" y="7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8" name="Freeform 781">
              <a:extLst>
                <a:ext uri="{FF2B5EF4-FFF2-40B4-BE49-F238E27FC236}">
                  <a16:creationId xmlns:a16="http://schemas.microsoft.com/office/drawing/2014/main" id="{D8051787-AF47-4121-8D7B-20A4E2FFB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3535" y="5742478"/>
              <a:ext cx="32971" cy="32971"/>
            </a:xfrm>
            <a:custGeom>
              <a:avLst/>
              <a:gdLst>
                <a:gd name="T0" fmla="*/ 9 w 26"/>
                <a:gd name="T1" fmla="*/ 23 h 28"/>
                <a:gd name="T2" fmla="*/ 14 w 26"/>
                <a:gd name="T3" fmla="*/ 26 h 28"/>
                <a:gd name="T4" fmla="*/ 15 w 26"/>
                <a:gd name="T5" fmla="*/ 27 h 28"/>
                <a:gd name="T6" fmla="*/ 16 w 26"/>
                <a:gd name="T7" fmla="*/ 27 h 28"/>
                <a:gd name="T8" fmla="*/ 17 w 26"/>
                <a:gd name="T9" fmla="*/ 23 h 28"/>
                <a:gd name="T10" fmla="*/ 16 w 26"/>
                <a:gd name="T11" fmla="*/ 21 h 28"/>
                <a:gd name="T12" fmla="*/ 16 w 26"/>
                <a:gd name="T13" fmla="*/ 17 h 28"/>
                <a:gd name="T14" fmla="*/ 18 w 26"/>
                <a:gd name="T15" fmla="*/ 10 h 28"/>
                <a:gd name="T16" fmla="*/ 25 w 26"/>
                <a:gd name="T17" fmla="*/ 7 h 28"/>
                <a:gd name="T18" fmla="*/ 18 w 26"/>
                <a:gd name="T19" fmla="*/ 2 h 28"/>
                <a:gd name="T20" fmla="*/ 14 w 26"/>
                <a:gd name="T21" fmla="*/ 1 h 28"/>
                <a:gd name="T22" fmla="*/ 9 w 26"/>
                <a:gd name="T23" fmla="*/ 0 h 28"/>
                <a:gd name="T24" fmla="*/ 2 w 26"/>
                <a:gd name="T25" fmla="*/ 2 h 28"/>
                <a:gd name="T26" fmla="*/ 1 w 26"/>
                <a:gd name="T27" fmla="*/ 6 h 28"/>
                <a:gd name="T28" fmla="*/ 0 w 26"/>
                <a:gd name="T29" fmla="*/ 11 h 28"/>
                <a:gd name="T30" fmla="*/ 2 w 26"/>
                <a:gd name="T31" fmla="*/ 16 h 28"/>
                <a:gd name="T32" fmla="*/ 9 w 26"/>
                <a:gd name="T3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9" y="23"/>
                  </a:moveTo>
                  <a:lnTo>
                    <a:pt x="14" y="26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7" y="23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8" y="10"/>
                  </a:lnTo>
                  <a:lnTo>
                    <a:pt x="25" y="7"/>
                  </a:lnTo>
                  <a:lnTo>
                    <a:pt x="18" y="2"/>
                  </a:lnTo>
                  <a:lnTo>
                    <a:pt x="14" y="1"/>
                  </a:lnTo>
                  <a:lnTo>
                    <a:pt x="9" y="0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9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9" name="Freeform 782">
              <a:extLst>
                <a:ext uri="{FF2B5EF4-FFF2-40B4-BE49-F238E27FC236}">
                  <a16:creationId xmlns:a16="http://schemas.microsoft.com/office/drawing/2014/main" id="{7B73B52E-8366-4067-995C-F6C57F4E2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3535" y="5742478"/>
              <a:ext cx="32971" cy="32971"/>
            </a:xfrm>
            <a:custGeom>
              <a:avLst/>
              <a:gdLst>
                <a:gd name="T0" fmla="*/ 9 w 26"/>
                <a:gd name="T1" fmla="*/ 23 h 28"/>
                <a:gd name="T2" fmla="*/ 14 w 26"/>
                <a:gd name="T3" fmla="*/ 26 h 28"/>
                <a:gd name="T4" fmla="*/ 15 w 26"/>
                <a:gd name="T5" fmla="*/ 27 h 28"/>
                <a:gd name="T6" fmla="*/ 16 w 26"/>
                <a:gd name="T7" fmla="*/ 27 h 28"/>
                <a:gd name="T8" fmla="*/ 17 w 26"/>
                <a:gd name="T9" fmla="*/ 23 h 28"/>
                <a:gd name="T10" fmla="*/ 16 w 26"/>
                <a:gd name="T11" fmla="*/ 21 h 28"/>
                <a:gd name="T12" fmla="*/ 16 w 26"/>
                <a:gd name="T13" fmla="*/ 17 h 28"/>
                <a:gd name="T14" fmla="*/ 18 w 26"/>
                <a:gd name="T15" fmla="*/ 10 h 28"/>
                <a:gd name="T16" fmla="*/ 25 w 26"/>
                <a:gd name="T17" fmla="*/ 7 h 28"/>
                <a:gd name="T18" fmla="*/ 18 w 26"/>
                <a:gd name="T19" fmla="*/ 2 h 28"/>
                <a:gd name="T20" fmla="*/ 14 w 26"/>
                <a:gd name="T21" fmla="*/ 1 h 28"/>
                <a:gd name="T22" fmla="*/ 9 w 26"/>
                <a:gd name="T23" fmla="*/ 0 h 28"/>
                <a:gd name="T24" fmla="*/ 2 w 26"/>
                <a:gd name="T25" fmla="*/ 2 h 28"/>
                <a:gd name="T26" fmla="*/ 1 w 26"/>
                <a:gd name="T27" fmla="*/ 6 h 28"/>
                <a:gd name="T28" fmla="*/ 0 w 26"/>
                <a:gd name="T29" fmla="*/ 11 h 28"/>
                <a:gd name="T30" fmla="*/ 2 w 26"/>
                <a:gd name="T31" fmla="*/ 16 h 28"/>
                <a:gd name="T32" fmla="*/ 9 w 26"/>
                <a:gd name="T3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9" y="23"/>
                  </a:moveTo>
                  <a:lnTo>
                    <a:pt x="14" y="26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7" y="23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18" y="10"/>
                  </a:lnTo>
                  <a:lnTo>
                    <a:pt x="25" y="7"/>
                  </a:lnTo>
                  <a:lnTo>
                    <a:pt x="18" y="2"/>
                  </a:lnTo>
                  <a:lnTo>
                    <a:pt x="14" y="1"/>
                  </a:lnTo>
                  <a:lnTo>
                    <a:pt x="9" y="0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9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0" name="Freeform 783">
              <a:extLst>
                <a:ext uri="{FF2B5EF4-FFF2-40B4-BE49-F238E27FC236}">
                  <a16:creationId xmlns:a16="http://schemas.microsoft.com/office/drawing/2014/main" id="{8C4922FA-0635-40C0-86B5-76133781E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7945" y="5802924"/>
              <a:ext cx="54952" cy="43961"/>
            </a:xfrm>
            <a:custGeom>
              <a:avLst/>
              <a:gdLst>
                <a:gd name="T0" fmla="*/ 15 w 46"/>
                <a:gd name="T1" fmla="*/ 7 h 36"/>
                <a:gd name="T2" fmla="*/ 12 w 46"/>
                <a:gd name="T3" fmla="*/ 15 h 36"/>
                <a:gd name="T4" fmla="*/ 8 w 46"/>
                <a:gd name="T5" fmla="*/ 20 h 36"/>
                <a:gd name="T6" fmla="*/ 1 w 46"/>
                <a:gd name="T7" fmla="*/ 27 h 36"/>
                <a:gd name="T8" fmla="*/ 0 w 46"/>
                <a:gd name="T9" fmla="*/ 32 h 36"/>
                <a:gd name="T10" fmla="*/ 1 w 46"/>
                <a:gd name="T11" fmla="*/ 34 h 36"/>
                <a:gd name="T12" fmla="*/ 8 w 46"/>
                <a:gd name="T13" fmla="*/ 35 h 36"/>
                <a:gd name="T14" fmla="*/ 23 w 46"/>
                <a:gd name="T15" fmla="*/ 34 h 36"/>
                <a:gd name="T16" fmla="*/ 27 w 46"/>
                <a:gd name="T17" fmla="*/ 33 h 36"/>
                <a:gd name="T18" fmla="*/ 34 w 46"/>
                <a:gd name="T19" fmla="*/ 24 h 36"/>
                <a:gd name="T20" fmla="*/ 39 w 46"/>
                <a:gd name="T21" fmla="*/ 22 h 36"/>
                <a:gd name="T22" fmla="*/ 45 w 46"/>
                <a:gd name="T23" fmla="*/ 16 h 36"/>
                <a:gd name="T24" fmla="*/ 45 w 46"/>
                <a:gd name="T25" fmla="*/ 13 h 36"/>
                <a:gd name="T26" fmla="*/ 43 w 46"/>
                <a:gd name="T27" fmla="*/ 8 h 36"/>
                <a:gd name="T28" fmla="*/ 27 w 46"/>
                <a:gd name="T29" fmla="*/ 0 h 36"/>
                <a:gd name="T30" fmla="*/ 21 w 46"/>
                <a:gd name="T31" fmla="*/ 0 h 36"/>
                <a:gd name="T32" fmla="*/ 15 w 46"/>
                <a:gd name="T33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36">
                  <a:moveTo>
                    <a:pt x="15" y="7"/>
                  </a:moveTo>
                  <a:lnTo>
                    <a:pt x="12" y="15"/>
                  </a:lnTo>
                  <a:lnTo>
                    <a:pt x="8" y="20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4"/>
                  </a:lnTo>
                  <a:lnTo>
                    <a:pt x="8" y="35"/>
                  </a:lnTo>
                  <a:lnTo>
                    <a:pt x="23" y="34"/>
                  </a:lnTo>
                  <a:lnTo>
                    <a:pt x="27" y="33"/>
                  </a:lnTo>
                  <a:lnTo>
                    <a:pt x="34" y="24"/>
                  </a:lnTo>
                  <a:lnTo>
                    <a:pt x="39" y="22"/>
                  </a:lnTo>
                  <a:lnTo>
                    <a:pt x="45" y="16"/>
                  </a:lnTo>
                  <a:lnTo>
                    <a:pt x="45" y="13"/>
                  </a:lnTo>
                  <a:lnTo>
                    <a:pt x="43" y="8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1" name="Freeform 784">
              <a:extLst>
                <a:ext uri="{FF2B5EF4-FFF2-40B4-BE49-F238E27FC236}">
                  <a16:creationId xmlns:a16="http://schemas.microsoft.com/office/drawing/2014/main" id="{4EF7BE70-F1A4-45F1-8620-30362E366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7945" y="5802924"/>
              <a:ext cx="54952" cy="43961"/>
            </a:xfrm>
            <a:custGeom>
              <a:avLst/>
              <a:gdLst>
                <a:gd name="T0" fmla="*/ 15 w 46"/>
                <a:gd name="T1" fmla="*/ 7 h 36"/>
                <a:gd name="T2" fmla="*/ 12 w 46"/>
                <a:gd name="T3" fmla="*/ 15 h 36"/>
                <a:gd name="T4" fmla="*/ 8 w 46"/>
                <a:gd name="T5" fmla="*/ 20 h 36"/>
                <a:gd name="T6" fmla="*/ 1 w 46"/>
                <a:gd name="T7" fmla="*/ 27 h 36"/>
                <a:gd name="T8" fmla="*/ 0 w 46"/>
                <a:gd name="T9" fmla="*/ 32 h 36"/>
                <a:gd name="T10" fmla="*/ 1 w 46"/>
                <a:gd name="T11" fmla="*/ 34 h 36"/>
                <a:gd name="T12" fmla="*/ 8 w 46"/>
                <a:gd name="T13" fmla="*/ 35 h 36"/>
                <a:gd name="T14" fmla="*/ 23 w 46"/>
                <a:gd name="T15" fmla="*/ 34 h 36"/>
                <a:gd name="T16" fmla="*/ 27 w 46"/>
                <a:gd name="T17" fmla="*/ 33 h 36"/>
                <a:gd name="T18" fmla="*/ 34 w 46"/>
                <a:gd name="T19" fmla="*/ 24 h 36"/>
                <a:gd name="T20" fmla="*/ 39 w 46"/>
                <a:gd name="T21" fmla="*/ 22 h 36"/>
                <a:gd name="T22" fmla="*/ 45 w 46"/>
                <a:gd name="T23" fmla="*/ 16 h 36"/>
                <a:gd name="T24" fmla="*/ 45 w 46"/>
                <a:gd name="T25" fmla="*/ 13 h 36"/>
                <a:gd name="T26" fmla="*/ 43 w 46"/>
                <a:gd name="T27" fmla="*/ 8 h 36"/>
                <a:gd name="T28" fmla="*/ 27 w 46"/>
                <a:gd name="T29" fmla="*/ 0 h 36"/>
                <a:gd name="T30" fmla="*/ 21 w 46"/>
                <a:gd name="T31" fmla="*/ 0 h 36"/>
                <a:gd name="T32" fmla="*/ 15 w 46"/>
                <a:gd name="T33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36">
                  <a:moveTo>
                    <a:pt x="15" y="7"/>
                  </a:moveTo>
                  <a:lnTo>
                    <a:pt x="12" y="15"/>
                  </a:lnTo>
                  <a:lnTo>
                    <a:pt x="8" y="20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4"/>
                  </a:lnTo>
                  <a:lnTo>
                    <a:pt x="8" y="35"/>
                  </a:lnTo>
                  <a:lnTo>
                    <a:pt x="23" y="34"/>
                  </a:lnTo>
                  <a:lnTo>
                    <a:pt x="27" y="33"/>
                  </a:lnTo>
                  <a:lnTo>
                    <a:pt x="34" y="24"/>
                  </a:lnTo>
                  <a:lnTo>
                    <a:pt x="39" y="22"/>
                  </a:lnTo>
                  <a:lnTo>
                    <a:pt x="45" y="16"/>
                  </a:lnTo>
                  <a:lnTo>
                    <a:pt x="45" y="13"/>
                  </a:lnTo>
                  <a:lnTo>
                    <a:pt x="43" y="8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2" name="Freeform 785">
              <a:extLst>
                <a:ext uri="{FF2B5EF4-FFF2-40B4-BE49-F238E27FC236}">
                  <a16:creationId xmlns:a16="http://schemas.microsoft.com/office/drawing/2014/main" id="{1F90A3D3-80C5-4E3D-8BFD-9AA03C15C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7496" y="5682029"/>
              <a:ext cx="27478" cy="21981"/>
            </a:xfrm>
            <a:custGeom>
              <a:avLst/>
              <a:gdLst>
                <a:gd name="T0" fmla="*/ 14 w 22"/>
                <a:gd name="T1" fmla="*/ 13 h 17"/>
                <a:gd name="T2" fmla="*/ 17 w 22"/>
                <a:gd name="T3" fmla="*/ 10 h 17"/>
                <a:gd name="T4" fmla="*/ 21 w 22"/>
                <a:gd name="T5" fmla="*/ 3 h 17"/>
                <a:gd name="T6" fmla="*/ 21 w 22"/>
                <a:gd name="T7" fmla="*/ 2 h 17"/>
                <a:gd name="T8" fmla="*/ 17 w 22"/>
                <a:gd name="T9" fmla="*/ 0 h 17"/>
                <a:gd name="T10" fmla="*/ 6 w 22"/>
                <a:gd name="T11" fmla="*/ 4 h 17"/>
                <a:gd name="T12" fmla="*/ 1 w 22"/>
                <a:gd name="T13" fmla="*/ 11 h 17"/>
                <a:gd name="T14" fmla="*/ 0 w 22"/>
                <a:gd name="T15" fmla="*/ 16 h 17"/>
                <a:gd name="T16" fmla="*/ 5 w 22"/>
                <a:gd name="T17" fmla="*/ 13 h 17"/>
                <a:gd name="T18" fmla="*/ 14 w 22"/>
                <a:gd name="T1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7">
                  <a:moveTo>
                    <a:pt x="14" y="13"/>
                  </a:moveTo>
                  <a:lnTo>
                    <a:pt x="17" y="10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6" y="4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5" y="13"/>
                  </a:lnTo>
                  <a:lnTo>
                    <a:pt x="14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3" name="Freeform 786">
              <a:extLst>
                <a:ext uri="{FF2B5EF4-FFF2-40B4-BE49-F238E27FC236}">
                  <a16:creationId xmlns:a16="http://schemas.microsoft.com/office/drawing/2014/main" id="{CF74D8AE-0761-4A9A-B899-237B02FED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7496" y="5682029"/>
              <a:ext cx="27478" cy="21981"/>
            </a:xfrm>
            <a:custGeom>
              <a:avLst/>
              <a:gdLst>
                <a:gd name="T0" fmla="*/ 14 w 22"/>
                <a:gd name="T1" fmla="*/ 13 h 17"/>
                <a:gd name="T2" fmla="*/ 17 w 22"/>
                <a:gd name="T3" fmla="*/ 10 h 17"/>
                <a:gd name="T4" fmla="*/ 21 w 22"/>
                <a:gd name="T5" fmla="*/ 3 h 17"/>
                <a:gd name="T6" fmla="*/ 21 w 22"/>
                <a:gd name="T7" fmla="*/ 2 h 17"/>
                <a:gd name="T8" fmla="*/ 17 w 22"/>
                <a:gd name="T9" fmla="*/ 0 h 17"/>
                <a:gd name="T10" fmla="*/ 6 w 22"/>
                <a:gd name="T11" fmla="*/ 4 h 17"/>
                <a:gd name="T12" fmla="*/ 1 w 22"/>
                <a:gd name="T13" fmla="*/ 11 h 17"/>
                <a:gd name="T14" fmla="*/ 0 w 22"/>
                <a:gd name="T15" fmla="*/ 16 h 17"/>
                <a:gd name="T16" fmla="*/ 5 w 22"/>
                <a:gd name="T17" fmla="*/ 13 h 17"/>
                <a:gd name="T18" fmla="*/ 14 w 22"/>
                <a:gd name="T1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7">
                  <a:moveTo>
                    <a:pt x="14" y="13"/>
                  </a:moveTo>
                  <a:lnTo>
                    <a:pt x="17" y="10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6" y="4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5" y="13"/>
                  </a:lnTo>
                  <a:lnTo>
                    <a:pt x="14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4" name="Freeform 787">
              <a:extLst>
                <a:ext uri="{FF2B5EF4-FFF2-40B4-BE49-F238E27FC236}">
                  <a16:creationId xmlns:a16="http://schemas.microsoft.com/office/drawing/2014/main" id="{5C2F5503-3FC4-4012-9049-7B43CDD98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0340" y="5286375"/>
              <a:ext cx="49455" cy="32971"/>
            </a:xfrm>
            <a:custGeom>
              <a:avLst/>
              <a:gdLst>
                <a:gd name="T0" fmla="*/ 38 w 40"/>
                <a:gd name="T1" fmla="*/ 11 h 25"/>
                <a:gd name="T2" fmla="*/ 39 w 40"/>
                <a:gd name="T3" fmla="*/ 5 h 25"/>
                <a:gd name="T4" fmla="*/ 37 w 40"/>
                <a:gd name="T5" fmla="*/ 3 h 25"/>
                <a:gd name="T6" fmla="*/ 29 w 40"/>
                <a:gd name="T7" fmla="*/ 0 h 25"/>
                <a:gd name="T8" fmla="*/ 26 w 40"/>
                <a:gd name="T9" fmla="*/ 5 h 25"/>
                <a:gd name="T10" fmla="*/ 14 w 40"/>
                <a:gd name="T11" fmla="*/ 2 h 25"/>
                <a:gd name="T12" fmla="*/ 8 w 40"/>
                <a:gd name="T13" fmla="*/ 7 h 25"/>
                <a:gd name="T14" fmla="*/ 2 w 40"/>
                <a:gd name="T15" fmla="*/ 2 h 25"/>
                <a:gd name="T16" fmla="*/ 0 w 40"/>
                <a:gd name="T17" fmla="*/ 6 h 25"/>
                <a:gd name="T18" fmla="*/ 0 w 40"/>
                <a:gd name="T19" fmla="*/ 12 h 25"/>
                <a:gd name="T20" fmla="*/ 11 w 40"/>
                <a:gd name="T21" fmla="*/ 14 h 25"/>
                <a:gd name="T22" fmla="*/ 16 w 40"/>
                <a:gd name="T23" fmla="*/ 19 h 25"/>
                <a:gd name="T24" fmla="*/ 24 w 40"/>
                <a:gd name="T25" fmla="*/ 19 h 25"/>
                <a:gd name="T26" fmla="*/ 30 w 40"/>
                <a:gd name="T27" fmla="*/ 24 h 25"/>
                <a:gd name="T28" fmla="*/ 32 w 40"/>
                <a:gd name="T29" fmla="*/ 16 h 25"/>
                <a:gd name="T30" fmla="*/ 32 w 40"/>
                <a:gd name="T31" fmla="*/ 12 h 25"/>
                <a:gd name="T32" fmla="*/ 35 w 40"/>
                <a:gd name="T33" fmla="*/ 10 h 25"/>
                <a:gd name="T34" fmla="*/ 38 w 40"/>
                <a:gd name="T3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25">
                  <a:moveTo>
                    <a:pt x="38" y="11"/>
                  </a:moveTo>
                  <a:lnTo>
                    <a:pt x="39" y="5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6" y="5"/>
                  </a:lnTo>
                  <a:lnTo>
                    <a:pt x="14" y="2"/>
                  </a:lnTo>
                  <a:lnTo>
                    <a:pt x="8" y="7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1" y="14"/>
                  </a:lnTo>
                  <a:lnTo>
                    <a:pt x="16" y="19"/>
                  </a:lnTo>
                  <a:lnTo>
                    <a:pt x="24" y="19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5" y="10"/>
                  </a:lnTo>
                  <a:lnTo>
                    <a:pt x="38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5" name="Freeform 788">
              <a:extLst>
                <a:ext uri="{FF2B5EF4-FFF2-40B4-BE49-F238E27FC236}">
                  <a16:creationId xmlns:a16="http://schemas.microsoft.com/office/drawing/2014/main" id="{A3392C9C-B71C-4F82-BE61-9CFA3AC99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0340" y="5286375"/>
              <a:ext cx="49455" cy="32971"/>
            </a:xfrm>
            <a:custGeom>
              <a:avLst/>
              <a:gdLst>
                <a:gd name="T0" fmla="*/ 38 w 40"/>
                <a:gd name="T1" fmla="*/ 11 h 25"/>
                <a:gd name="T2" fmla="*/ 39 w 40"/>
                <a:gd name="T3" fmla="*/ 5 h 25"/>
                <a:gd name="T4" fmla="*/ 37 w 40"/>
                <a:gd name="T5" fmla="*/ 3 h 25"/>
                <a:gd name="T6" fmla="*/ 29 w 40"/>
                <a:gd name="T7" fmla="*/ 0 h 25"/>
                <a:gd name="T8" fmla="*/ 26 w 40"/>
                <a:gd name="T9" fmla="*/ 5 h 25"/>
                <a:gd name="T10" fmla="*/ 14 w 40"/>
                <a:gd name="T11" fmla="*/ 2 h 25"/>
                <a:gd name="T12" fmla="*/ 8 w 40"/>
                <a:gd name="T13" fmla="*/ 7 h 25"/>
                <a:gd name="T14" fmla="*/ 2 w 40"/>
                <a:gd name="T15" fmla="*/ 2 h 25"/>
                <a:gd name="T16" fmla="*/ 0 w 40"/>
                <a:gd name="T17" fmla="*/ 6 h 25"/>
                <a:gd name="T18" fmla="*/ 0 w 40"/>
                <a:gd name="T19" fmla="*/ 12 h 25"/>
                <a:gd name="T20" fmla="*/ 11 w 40"/>
                <a:gd name="T21" fmla="*/ 14 h 25"/>
                <a:gd name="T22" fmla="*/ 16 w 40"/>
                <a:gd name="T23" fmla="*/ 19 h 25"/>
                <a:gd name="T24" fmla="*/ 24 w 40"/>
                <a:gd name="T25" fmla="*/ 19 h 25"/>
                <a:gd name="T26" fmla="*/ 30 w 40"/>
                <a:gd name="T27" fmla="*/ 24 h 25"/>
                <a:gd name="T28" fmla="*/ 32 w 40"/>
                <a:gd name="T29" fmla="*/ 16 h 25"/>
                <a:gd name="T30" fmla="*/ 32 w 40"/>
                <a:gd name="T31" fmla="*/ 12 h 25"/>
                <a:gd name="T32" fmla="*/ 35 w 40"/>
                <a:gd name="T33" fmla="*/ 10 h 25"/>
                <a:gd name="T34" fmla="*/ 38 w 40"/>
                <a:gd name="T3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25">
                  <a:moveTo>
                    <a:pt x="38" y="11"/>
                  </a:moveTo>
                  <a:lnTo>
                    <a:pt x="39" y="5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6" y="5"/>
                  </a:lnTo>
                  <a:lnTo>
                    <a:pt x="14" y="2"/>
                  </a:lnTo>
                  <a:lnTo>
                    <a:pt x="8" y="7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1" y="14"/>
                  </a:lnTo>
                  <a:lnTo>
                    <a:pt x="16" y="19"/>
                  </a:lnTo>
                  <a:lnTo>
                    <a:pt x="24" y="19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5" y="10"/>
                  </a:lnTo>
                  <a:lnTo>
                    <a:pt x="38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6" name="Freeform 789">
              <a:extLst>
                <a:ext uri="{FF2B5EF4-FFF2-40B4-BE49-F238E27FC236}">
                  <a16:creationId xmlns:a16="http://schemas.microsoft.com/office/drawing/2014/main" id="{54E4DA66-0AEF-4E42-9EC5-D26660A85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4975" y="5687526"/>
              <a:ext cx="27474" cy="16483"/>
            </a:xfrm>
            <a:custGeom>
              <a:avLst/>
              <a:gdLst>
                <a:gd name="T0" fmla="*/ 2 w 22"/>
                <a:gd name="T1" fmla="*/ 0 h 14"/>
                <a:gd name="T2" fmla="*/ 0 w 22"/>
                <a:gd name="T3" fmla="*/ 4 h 14"/>
                <a:gd name="T4" fmla="*/ 5 w 22"/>
                <a:gd name="T5" fmla="*/ 9 h 14"/>
                <a:gd name="T6" fmla="*/ 17 w 22"/>
                <a:gd name="T7" fmla="*/ 13 h 14"/>
                <a:gd name="T8" fmla="*/ 21 w 22"/>
                <a:gd name="T9" fmla="*/ 12 h 14"/>
                <a:gd name="T10" fmla="*/ 5 w 22"/>
                <a:gd name="T11" fmla="*/ 0 h 14"/>
                <a:gd name="T12" fmla="*/ 2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2" y="0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17" y="13"/>
                  </a:lnTo>
                  <a:lnTo>
                    <a:pt x="21" y="12"/>
                  </a:lnTo>
                  <a:lnTo>
                    <a:pt x="5" y="0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7" name="Freeform 790">
              <a:extLst>
                <a:ext uri="{FF2B5EF4-FFF2-40B4-BE49-F238E27FC236}">
                  <a16:creationId xmlns:a16="http://schemas.microsoft.com/office/drawing/2014/main" id="{1B418FC5-EB21-4A12-A1F1-88EC40B06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4975" y="5687526"/>
              <a:ext cx="27474" cy="16483"/>
            </a:xfrm>
            <a:custGeom>
              <a:avLst/>
              <a:gdLst>
                <a:gd name="T0" fmla="*/ 2 w 22"/>
                <a:gd name="T1" fmla="*/ 0 h 14"/>
                <a:gd name="T2" fmla="*/ 0 w 22"/>
                <a:gd name="T3" fmla="*/ 4 h 14"/>
                <a:gd name="T4" fmla="*/ 5 w 22"/>
                <a:gd name="T5" fmla="*/ 9 h 14"/>
                <a:gd name="T6" fmla="*/ 17 w 22"/>
                <a:gd name="T7" fmla="*/ 13 h 14"/>
                <a:gd name="T8" fmla="*/ 21 w 22"/>
                <a:gd name="T9" fmla="*/ 12 h 14"/>
                <a:gd name="T10" fmla="*/ 5 w 22"/>
                <a:gd name="T11" fmla="*/ 0 h 14"/>
                <a:gd name="T12" fmla="*/ 2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2" y="0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17" y="13"/>
                  </a:lnTo>
                  <a:lnTo>
                    <a:pt x="21" y="12"/>
                  </a:lnTo>
                  <a:lnTo>
                    <a:pt x="5" y="0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8" name="Freeform 791">
              <a:extLst>
                <a:ext uri="{FF2B5EF4-FFF2-40B4-BE49-F238E27FC236}">
                  <a16:creationId xmlns:a16="http://schemas.microsoft.com/office/drawing/2014/main" id="{A3EE562E-0960-4406-AE5F-402BD7BF3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4177" y="5693019"/>
              <a:ext cx="65943" cy="65943"/>
            </a:xfrm>
            <a:custGeom>
              <a:avLst/>
              <a:gdLst>
                <a:gd name="T0" fmla="*/ 6 w 53"/>
                <a:gd name="T1" fmla="*/ 49 h 52"/>
                <a:gd name="T2" fmla="*/ 12 w 53"/>
                <a:gd name="T3" fmla="*/ 50 h 52"/>
                <a:gd name="T4" fmla="*/ 14 w 53"/>
                <a:gd name="T5" fmla="*/ 50 h 52"/>
                <a:gd name="T6" fmla="*/ 23 w 53"/>
                <a:gd name="T7" fmla="*/ 45 h 52"/>
                <a:gd name="T8" fmla="*/ 29 w 53"/>
                <a:gd name="T9" fmla="*/ 42 h 52"/>
                <a:gd name="T10" fmla="*/ 43 w 53"/>
                <a:gd name="T11" fmla="*/ 38 h 52"/>
                <a:gd name="T12" fmla="*/ 51 w 53"/>
                <a:gd name="T13" fmla="*/ 37 h 52"/>
                <a:gd name="T14" fmla="*/ 52 w 53"/>
                <a:gd name="T15" fmla="*/ 31 h 52"/>
                <a:gd name="T16" fmla="*/ 51 w 53"/>
                <a:gd name="T17" fmla="*/ 25 h 52"/>
                <a:gd name="T18" fmla="*/ 46 w 53"/>
                <a:gd name="T19" fmla="*/ 19 h 52"/>
                <a:gd name="T20" fmla="*/ 43 w 53"/>
                <a:gd name="T21" fmla="*/ 16 h 52"/>
                <a:gd name="T22" fmla="*/ 40 w 53"/>
                <a:gd name="T23" fmla="*/ 8 h 52"/>
                <a:gd name="T24" fmla="*/ 36 w 53"/>
                <a:gd name="T25" fmla="*/ 5 h 52"/>
                <a:gd name="T26" fmla="*/ 34 w 53"/>
                <a:gd name="T27" fmla="*/ 2 h 52"/>
                <a:gd name="T28" fmla="*/ 31 w 53"/>
                <a:gd name="T29" fmla="*/ 0 h 52"/>
                <a:gd name="T30" fmla="*/ 13 w 53"/>
                <a:gd name="T31" fmla="*/ 5 h 52"/>
                <a:gd name="T32" fmla="*/ 7 w 53"/>
                <a:gd name="T33" fmla="*/ 8 h 52"/>
                <a:gd name="T34" fmla="*/ 2 w 53"/>
                <a:gd name="T35" fmla="*/ 17 h 52"/>
                <a:gd name="T36" fmla="*/ 3 w 53"/>
                <a:gd name="T37" fmla="*/ 31 h 52"/>
                <a:gd name="T38" fmla="*/ 2 w 53"/>
                <a:gd name="T39" fmla="*/ 37 h 52"/>
                <a:gd name="T40" fmla="*/ 1 w 53"/>
                <a:gd name="T41" fmla="*/ 41 h 52"/>
                <a:gd name="T42" fmla="*/ 0 w 53"/>
                <a:gd name="T43" fmla="*/ 46 h 52"/>
                <a:gd name="T44" fmla="*/ 3 w 53"/>
                <a:gd name="T45" fmla="*/ 51 h 52"/>
                <a:gd name="T46" fmla="*/ 6 w 53"/>
                <a:gd name="T47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52">
                  <a:moveTo>
                    <a:pt x="6" y="49"/>
                  </a:moveTo>
                  <a:lnTo>
                    <a:pt x="12" y="50"/>
                  </a:lnTo>
                  <a:lnTo>
                    <a:pt x="14" y="50"/>
                  </a:lnTo>
                  <a:lnTo>
                    <a:pt x="23" y="45"/>
                  </a:lnTo>
                  <a:lnTo>
                    <a:pt x="29" y="42"/>
                  </a:lnTo>
                  <a:lnTo>
                    <a:pt x="43" y="38"/>
                  </a:lnTo>
                  <a:lnTo>
                    <a:pt x="51" y="37"/>
                  </a:lnTo>
                  <a:lnTo>
                    <a:pt x="52" y="31"/>
                  </a:lnTo>
                  <a:lnTo>
                    <a:pt x="51" y="25"/>
                  </a:lnTo>
                  <a:lnTo>
                    <a:pt x="46" y="19"/>
                  </a:lnTo>
                  <a:lnTo>
                    <a:pt x="43" y="16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13" y="5"/>
                  </a:lnTo>
                  <a:lnTo>
                    <a:pt x="7" y="8"/>
                  </a:lnTo>
                  <a:lnTo>
                    <a:pt x="2" y="17"/>
                  </a:lnTo>
                  <a:lnTo>
                    <a:pt x="3" y="31"/>
                  </a:lnTo>
                  <a:lnTo>
                    <a:pt x="2" y="37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3" y="51"/>
                  </a:lnTo>
                  <a:lnTo>
                    <a:pt x="6" y="4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9" name="Freeform 792">
              <a:extLst>
                <a:ext uri="{FF2B5EF4-FFF2-40B4-BE49-F238E27FC236}">
                  <a16:creationId xmlns:a16="http://schemas.microsoft.com/office/drawing/2014/main" id="{7CB85F09-09BB-42E2-B43D-EBCED4F8E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4177" y="5693019"/>
              <a:ext cx="65943" cy="65943"/>
            </a:xfrm>
            <a:custGeom>
              <a:avLst/>
              <a:gdLst>
                <a:gd name="T0" fmla="*/ 6 w 53"/>
                <a:gd name="T1" fmla="*/ 49 h 52"/>
                <a:gd name="T2" fmla="*/ 12 w 53"/>
                <a:gd name="T3" fmla="*/ 50 h 52"/>
                <a:gd name="T4" fmla="*/ 14 w 53"/>
                <a:gd name="T5" fmla="*/ 50 h 52"/>
                <a:gd name="T6" fmla="*/ 23 w 53"/>
                <a:gd name="T7" fmla="*/ 45 h 52"/>
                <a:gd name="T8" fmla="*/ 29 w 53"/>
                <a:gd name="T9" fmla="*/ 42 h 52"/>
                <a:gd name="T10" fmla="*/ 43 w 53"/>
                <a:gd name="T11" fmla="*/ 38 h 52"/>
                <a:gd name="T12" fmla="*/ 51 w 53"/>
                <a:gd name="T13" fmla="*/ 37 h 52"/>
                <a:gd name="T14" fmla="*/ 52 w 53"/>
                <a:gd name="T15" fmla="*/ 31 h 52"/>
                <a:gd name="T16" fmla="*/ 51 w 53"/>
                <a:gd name="T17" fmla="*/ 25 h 52"/>
                <a:gd name="T18" fmla="*/ 46 w 53"/>
                <a:gd name="T19" fmla="*/ 19 h 52"/>
                <a:gd name="T20" fmla="*/ 43 w 53"/>
                <a:gd name="T21" fmla="*/ 16 h 52"/>
                <a:gd name="T22" fmla="*/ 40 w 53"/>
                <a:gd name="T23" fmla="*/ 8 h 52"/>
                <a:gd name="T24" fmla="*/ 36 w 53"/>
                <a:gd name="T25" fmla="*/ 5 h 52"/>
                <a:gd name="T26" fmla="*/ 34 w 53"/>
                <a:gd name="T27" fmla="*/ 2 h 52"/>
                <a:gd name="T28" fmla="*/ 31 w 53"/>
                <a:gd name="T29" fmla="*/ 0 h 52"/>
                <a:gd name="T30" fmla="*/ 13 w 53"/>
                <a:gd name="T31" fmla="*/ 5 h 52"/>
                <a:gd name="T32" fmla="*/ 7 w 53"/>
                <a:gd name="T33" fmla="*/ 8 h 52"/>
                <a:gd name="T34" fmla="*/ 2 w 53"/>
                <a:gd name="T35" fmla="*/ 17 h 52"/>
                <a:gd name="T36" fmla="*/ 3 w 53"/>
                <a:gd name="T37" fmla="*/ 31 h 52"/>
                <a:gd name="T38" fmla="*/ 2 w 53"/>
                <a:gd name="T39" fmla="*/ 37 h 52"/>
                <a:gd name="T40" fmla="*/ 1 w 53"/>
                <a:gd name="T41" fmla="*/ 41 h 52"/>
                <a:gd name="T42" fmla="*/ 0 w 53"/>
                <a:gd name="T43" fmla="*/ 46 h 52"/>
                <a:gd name="T44" fmla="*/ 3 w 53"/>
                <a:gd name="T45" fmla="*/ 51 h 52"/>
                <a:gd name="T46" fmla="*/ 6 w 53"/>
                <a:gd name="T47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52">
                  <a:moveTo>
                    <a:pt x="6" y="49"/>
                  </a:moveTo>
                  <a:lnTo>
                    <a:pt x="12" y="50"/>
                  </a:lnTo>
                  <a:lnTo>
                    <a:pt x="14" y="50"/>
                  </a:lnTo>
                  <a:lnTo>
                    <a:pt x="23" y="45"/>
                  </a:lnTo>
                  <a:lnTo>
                    <a:pt x="29" y="42"/>
                  </a:lnTo>
                  <a:lnTo>
                    <a:pt x="43" y="38"/>
                  </a:lnTo>
                  <a:lnTo>
                    <a:pt x="51" y="37"/>
                  </a:lnTo>
                  <a:lnTo>
                    <a:pt x="52" y="31"/>
                  </a:lnTo>
                  <a:lnTo>
                    <a:pt x="51" y="25"/>
                  </a:lnTo>
                  <a:lnTo>
                    <a:pt x="46" y="19"/>
                  </a:lnTo>
                  <a:lnTo>
                    <a:pt x="43" y="16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13" y="5"/>
                  </a:lnTo>
                  <a:lnTo>
                    <a:pt x="7" y="8"/>
                  </a:lnTo>
                  <a:lnTo>
                    <a:pt x="2" y="17"/>
                  </a:lnTo>
                  <a:lnTo>
                    <a:pt x="3" y="31"/>
                  </a:lnTo>
                  <a:lnTo>
                    <a:pt x="2" y="37"/>
                  </a:lnTo>
                  <a:lnTo>
                    <a:pt x="1" y="41"/>
                  </a:lnTo>
                  <a:lnTo>
                    <a:pt x="0" y="46"/>
                  </a:lnTo>
                  <a:lnTo>
                    <a:pt x="3" y="51"/>
                  </a:lnTo>
                  <a:lnTo>
                    <a:pt x="6" y="4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0" name="Freeform 793">
              <a:extLst>
                <a:ext uri="{FF2B5EF4-FFF2-40B4-BE49-F238E27FC236}">
                  <a16:creationId xmlns:a16="http://schemas.microsoft.com/office/drawing/2014/main" id="{FB80CB96-9F32-4FAC-B848-5A99733AF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2667" y="5396279"/>
              <a:ext cx="175846" cy="120895"/>
            </a:xfrm>
            <a:custGeom>
              <a:avLst/>
              <a:gdLst>
                <a:gd name="T0" fmla="*/ 24 w 143"/>
                <a:gd name="T1" fmla="*/ 62 h 97"/>
                <a:gd name="T2" fmla="*/ 30 w 143"/>
                <a:gd name="T3" fmla="*/ 69 h 97"/>
                <a:gd name="T4" fmla="*/ 34 w 143"/>
                <a:gd name="T5" fmla="*/ 71 h 97"/>
                <a:gd name="T6" fmla="*/ 45 w 143"/>
                <a:gd name="T7" fmla="*/ 74 h 97"/>
                <a:gd name="T8" fmla="*/ 49 w 143"/>
                <a:gd name="T9" fmla="*/ 77 h 97"/>
                <a:gd name="T10" fmla="*/ 55 w 143"/>
                <a:gd name="T11" fmla="*/ 86 h 97"/>
                <a:gd name="T12" fmla="*/ 59 w 143"/>
                <a:gd name="T13" fmla="*/ 90 h 97"/>
                <a:gd name="T14" fmla="*/ 65 w 143"/>
                <a:gd name="T15" fmla="*/ 93 h 97"/>
                <a:gd name="T16" fmla="*/ 88 w 143"/>
                <a:gd name="T17" fmla="*/ 96 h 97"/>
                <a:gd name="T18" fmla="*/ 104 w 143"/>
                <a:gd name="T19" fmla="*/ 96 h 97"/>
                <a:gd name="T20" fmla="*/ 112 w 143"/>
                <a:gd name="T21" fmla="*/ 93 h 97"/>
                <a:gd name="T22" fmla="*/ 127 w 143"/>
                <a:gd name="T23" fmla="*/ 85 h 97"/>
                <a:gd name="T24" fmla="*/ 134 w 143"/>
                <a:gd name="T25" fmla="*/ 79 h 97"/>
                <a:gd name="T26" fmla="*/ 136 w 143"/>
                <a:gd name="T27" fmla="*/ 76 h 97"/>
                <a:gd name="T28" fmla="*/ 142 w 143"/>
                <a:gd name="T29" fmla="*/ 51 h 97"/>
                <a:gd name="T30" fmla="*/ 140 w 143"/>
                <a:gd name="T31" fmla="*/ 50 h 97"/>
                <a:gd name="T32" fmla="*/ 138 w 143"/>
                <a:gd name="T33" fmla="*/ 51 h 97"/>
                <a:gd name="T34" fmla="*/ 136 w 143"/>
                <a:gd name="T35" fmla="*/ 55 h 97"/>
                <a:gd name="T36" fmla="*/ 133 w 143"/>
                <a:gd name="T37" fmla="*/ 58 h 97"/>
                <a:gd name="T38" fmla="*/ 129 w 143"/>
                <a:gd name="T39" fmla="*/ 54 h 97"/>
                <a:gd name="T40" fmla="*/ 125 w 143"/>
                <a:gd name="T41" fmla="*/ 50 h 97"/>
                <a:gd name="T42" fmla="*/ 120 w 143"/>
                <a:gd name="T43" fmla="*/ 44 h 97"/>
                <a:gd name="T44" fmla="*/ 106 w 143"/>
                <a:gd name="T45" fmla="*/ 41 h 97"/>
                <a:gd name="T46" fmla="*/ 89 w 143"/>
                <a:gd name="T47" fmla="*/ 38 h 97"/>
                <a:gd name="T48" fmla="*/ 83 w 143"/>
                <a:gd name="T49" fmla="*/ 43 h 97"/>
                <a:gd name="T50" fmla="*/ 75 w 143"/>
                <a:gd name="T51" fmla="*/ 41 h 97"/>
                <a:gd name="T52" fmla="*/ 71 w 143"/>
                <a:gd name="T53" fmla="*/ 37 h 97"/>
                <a:gd name="T54" fmla="*/ 71 w 143"/>
                <a:gd name="T55" fmla="*/ 33 h 97"/>
                <a:gd name="T56" fmla="*/ 72 w 143"/>
                <a:gd name="T57" fmla="*/ 30 h 97"/>
                <a:gd name="T58" fmla="*/ 72 w 143"/>
                <a:gd name="T59" fmla="*/ 24 h 97"/>
                <a:gd name="T60" fmla="*/ 70 w 143"/>
                <a:gd name="T61" fmla="*/ 20 h 97"/>
                <a:gd name="T62" fmla="*/ 41 w 143"/>
                <a:gd name="T63" fmla="*/ 17 h 97"/>
                <a:gd name="T64" fmla="*/ 40 w 143"/>
                <a:gd name="T65" fmla="*/ 17 h 97"/>
                <a:gd name="T66" fmla="*/ 28 w 143"/>
                <a:gd name="T67" fmla="*/ 27 h 97"/>
                <a:gd name="T68" fmla="*/ 20 w 143"/>
                <a:gd name="T69" fmla="*/ 25 h 97"/>
                <a:gd name="T70" fmla="*/ 19 w 143"/>
                <a:gd name="T71" fmla="*/ 19 h 97"/>
                <a:gd name="T72" fmla="*/ 19 w 143"/>
                <a:gd name="T73" fmla="*/ 9 h 97"/>
                <a:gd name="T74" fmla="*/ 12 w 143"/>
                <a:gd name="T75" fmla="*/ 0 h 97"/>
                <a:gd name="T76" fmla="*/ 10 w 143"/>
                <a:gd name="T77" fmla="*/ 3 h 97"/>
                <a:gd name="T78" fmla="*/ 7 w 143"/>
                <a:gd name="T79" fmla="*/ 13 h 97"/>
                <a:gd name="T80" fmla="*/ 4 w 143"/>
                <a:gd name="T81" fmla="*/ 23 h 97"/>
                <a:gd name="T82" fmla="*/ 2 w 143"/>
                <a:gd name="T83" fmla="*/ 35 h 97"/>
                <a:gd name="T84" fmla="*/ 0 w 143"/>
                <a:gd name="T85" fmla="*/ 46 h 97"/>
                <a:gd name="T86" fmla="*/ 18 w 143"/>
                <a:gd name="T87" fmla="*/ 56 h 97"/>
                <a:gd name="T88" fmla="*/ 24 w 143"/>
                <a:gd name="T89" fmla="*/ 6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3" h="97">
                  <a:moveTo>
                    <a:pt x="24" y="62"/>
                  </a:moveTo>
                  <a:lnTo>
                    <a:pt x="30" y="69"/>
                  </a:lnTo>
                  <a:lnTo>
                    <a:pt x="34" y="71"/>
                  </a:lnTo>
                  <a:lnTo>
                    <a:pt x="45" y="74"/>
                  </a:lnTo>
                  <a:lnTo>
                    <a:pt x="49" y="77"/>
                  </a:lnTo>
                  <a:lnTo>
                    <a:pt x="55" y="86"/>
                  </a:lnTo>
                  <a:lnTo>
                    <a:pt x="59" y="90"/>
                  </a:lnTo>
                  <a:lnTo>
                    <a:pt x="65" y="93"/>
                  </a:lnTo>
                  <a:lnTo>
                    <a:pt x="88" y="96"/>
                  </a:lnTo>
                  <a:lnTo>
                    <a:pt x="104" y="96"/>
                  </a:lnTo>
                  <a:lnTo>
                    <a:pt x="112" y="93"/>
                  </a:lnTo>
                  <a:lnTo>
                    <a:pt x="127" y="85"/>
                  </a:lnTo>
                  <a:lnTo>
                    <a:pt x="134" y="79"/>
                  </a:lnTo>
                  <a:lnTo>
                    <a:pt x="136" y="76"/>
                  </a:lnTo>
                  <a:lnTo>
                    <a:pt x="142" y="51"/>
                  </a:lnTo>
                  <a:lnTo>
                    <a:pt x="140" y="50"/>
                  </a:lnTo>
                  <a:lnTo>
                    <a:pt x="138" y="51"/>
                  </a:lnTo>
                  <a:lnTo>
                    <a:pt x="136" y="55"/>
                  </a:lnTo>
                  <a:lnTo>
                    <a:pt x="133" y="58"/>
                  </a:lnTo>
                  <a:lnTo>
                    <a:pt x="129" y="54"/>
                  </a:lnTo>
                  <a:lnTo>
                    <a:pt x="125" y="50"/>
                  </a:lnTo>
                  <a:lnTo>
                    <a:pt x="120" y="44"/>
                  </a:lnTo>
                  <a:lnTo>
                    <a:pt x="106" y="41"/>
                  </a:lnTo>
                  <a:lnTo>
                    <a:pt x="89" y="38"/>
                  </a:lnTo>
                  <a:lnTo>
                    <a:pt x="83" y="43"/>
                  </a:lnTo>
                  <a:lnTo>
                    <a:pt x="75" y="41"/>
                  </a:lnTo>
                  <a:lnTo>
                    <a:pt x="71" y="37"/>
                  </a:lnTo>
                  <a:lnTo>
                    <a:pt x="71" y="33"/>
                  </a:lnTo>
                  <a:lnTo>
                    <a:pt x="72" y="30"/>
                  </a:lnTo>
                  <a:lnTo>
                    <a:pt x="72" y="24"/>
                  </a:lnTo>
                  <a:lnTo>
                    <a:pt x="70" y="20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28" y="27"/>
                  </a:lnTo>
                  <a:lnTo>
                    <a:pt x="20" y="25"/>
                  </a:lnTo>
                  <a:lnTo>
                    <a:pt x="19" y="19"/>
                  </a:lnTo>
                  <a:lnTo>
                    <a:pt x="19" y="9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7" y="13"/>
                  </a:lnTo>
                  <a:lnTo>
                    <a:pt x="4" y="23"/>
                  </a:lnTo>
                  <a:lnTo>
                    <a:pt x="2" y="35"/>
                  </a:lnTo>
                  <a:lnTo>
                    <a:pt x="0" y="46"/>
                  </a:lnTo>
                  <a:lnTo>
                    <a:pt x="18" y="56"/>
                  </a:lnTo>
                  <a:lnTo>
                    <a:pt x="24" y="6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1" name="Freeform 794">
              <a:extLst>
                <a:ext uri="{FF2B5EF4-FFF2-40B4-BE49-F238E27FC236}">
                  <a16:creationId xmlns:a16="http://schemas.microsoft.com/office/drawing/2014/main" id="{1ACA3A8E-F732-4ADA-B431-B1134C72B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2667" y="5396279"/>
              <a:ext cx="175846" cy="120895"/>
            </a:xfrm>
            <a:custGeom>
              <a:avLst/>
              <a:gdLst>
                <a:gd name="T0" fmla="*/ 24 w 143"/>
                <a:gd name="T1" fmla="*/ 62 h 97"/>
                <a:gd name="T2" fmla="*/ 30 w 143"/>
                <a:gd name="T3" fmla="*/ 69 h 97"/>
                <a:gd name="T4" fmla="*/ 34 w 143"/>
                <a:gd name="T5" fmla="*/ 71 h 97"/>
                <a:gd name="T6" fmla="*/ 45 w 143"/>
                <a:gd name="T7" fmla="*/ 74 h 97"/>
                <a:gd name="T8" fmla="*/ 49 w 143"/>
                <a:gd name="T9" fmla="*/ 77 h 97"/>
                <a:gd name="T10" fmla="*/ 55 w 143"/>
                <a:gd name="T11" fmla="*/ 86 h 97"/>
                <a:gd name="T12" fmla="*/ 59 w 143"/>
                <a:gd name="T13" fmla="*/ 90 h 97"/>
                <a:gd name="T14" fmla="*/ 65 w 143"/>
                <a:gd name="T15" fmla="*/ 93 h 97"/>
                <a:gd name="T16" fmla="*/ 88 w 143"/>
                <a:gd name="T17" fmla="*/ 96 h 97"/>
                <a:gd name="T18" fmla="*/ 104 w 143"/>
                <a:gd name="T19" fmla="*/ 96 h 97"/>
                <a:gd name="T20" fmla="*/ 112 w 143"/>
                <a:gd name="T21" fmla="*/ 93 h 97"/>
                <a:gd name="T22" fmla="*/ 127 w 143"/>
                <a:gd name="T23" fmla="*/ 85 h 97"/>
                <a:gd name="T24" fmla="*/ 134 w 143"/>
                <a:gd name="T25" fmla="*/ 79 h 97"/>
                <a:gd name="T26" fmla="*/ 136 w 143"/>
                <a:gd name="T27" fmla="*/ 76 h 97"/>
                <a:gd name="T28" fmla="*/ 142 w 143"/>
                <a:gd name="T29" fmla="*/ 51 h 97"/>
                <a:gd name="T30" fmla="*/ 140 w 143"/>
                <a:gd name="T31" fmla="*/ 50 h 97"/>
                <a:gd name="T32" fmla="*/ 138 w 143"/>
                <a:gd name="T33" fmla="*/ 51 h 97"/>
                <a:gd name="T34" fmla="*/ 136 w 143"/>
                <a:gd name="T35" fmla="*/ 55 h 97"/>
                <a:gd name="T36" fmla="*/ 133 w 143"/>
                <a:gd name="T37" fmla="*/ 58 h 97"/>
                <a:gd name="T38" fmla="*/ 129 w 143"/>
                <a:gd name="T39" fmla="*/ 54 h 97"/>
                <a:gd name="T40" fmla="*/ 125 w 143"/>
                <a:gd name="T41" fmla="*/ 50 h 97"/>
                <a:gd name="T42" fmla="*/ 120 w 143"/>
                <a:gd name="T43" fmla="*/ 44 h 97"/>
                <a:gd name="T44" fmla="*/ 106 w 143"/>
                <a:gd name="T45" fmla="*/ 41 h 97"/>
                <a:gd name="T46" fmla="*/ 89 w 143"/>
                <a:gd name="T47" fmla="*/ 38 h 97"/>
                <a:gd name="T48" fmla="*/ 83 w 143"/>
                <a:gd name="T49" fmla="*/ 43 h 97"/>
                <a:gd name="T50" fmla="*/ 75 w 143"/>
                <a:gd name="T51" fmla="*/ 41 h 97"/>
                <a:gd name="T52" fmla="*/ 71 w 143"/>
                <a:gd name="T53" fmla="*/ 37 h 97"/>
                <a:gd name="T54" fmla="*/ 71 w 143"/>
                <a:gd name="T55" fmla="*/ 33 h 97"/>
                <a:gd name="T56" fmla="*/ 72 w 143"/>
                <a:gd name="T57" fmla="*/ 30 h 97"/>
                <a:gd name="T58" fmla="*/ 72 w 143"/>
                <a:gd name="T59" fmla="*/ 24 h 97"/>
                <a:gd name="T60" fmla="*/ 70 w 143"/>
                <a:gd name="T61" fmla="*/ 20 h 97"/>
                <a:gd name="T62" fmla="*/ 41 w 143"/>
                <a:gd name="T63" fmla="*/ 17 h 97"/>
                <a:gd name="T64" fmla="*/ 40 w 143"/>
                <a:gd name="T65" fmla="*/ 17 h 97"/>
                <a:gd name="T66" fmla="*/ 28 w 143"/>
                <a:gd name="T67" fmla="*/ 27 h 97"/>
                <a:gd name="T68" fmla="*/ 20 w 143"/>
                <a:gd name="T69" fmla="*/ 25 h 97"/>
                <a:gd name="T70" fmla="*/ 19 w 143"/>
                <a:gd name="T71" fmla="*/ 19 h 97"/>
                <a:gd name="T72" fmla="*/ 19 w 143"/>
                <a:gd name="T73" fmla="*/ 9 h 97"/>
                <a:gd name="T74" fmla="*/ 12 w 143"/>
                <a:gd name="T75" fmla="*/ 0 h 97"/>
                <a:gd name="T76" fmla="*/ 10 w 143"/>
                <a:gd name="T77" fmla="*/ 3 h 97"/>
                <a:gd name="T78" fmla="*/ 7 w 143"/>
                <a:gd name="T79" fmla="*/ 13 h 97"/>
                <a:gd name="T80" fmla="*/ 4 w 143"/>
                <a:gd name="T81" fmla="*/ 23 h 97"/>
                <a:gd name="T82" fmla="*/ 2 w 143"/>
                <a:gd name="T83" fmla="*/ 35 h 97"/>
                <a:gd name="T84" fmla="*/ 0 w 143"/>
                <a:gd name="T85" fmla="*/ 46 h 97"/>
                <a:gd name="T86" fmla="*/ 18 w 143"/>
                <a:gd name="T87" fmla="*/ 56 h 97"/>
                <a:gd name="T88" fmla="*/ 24 w 143"/>
                <a:gd name="T89" fmla="*/ 6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3" h="97">
                  <a:moveTo>
                    <a:pt x="24" y="62"/>
                  </a:moveTo>
                  <a:lnTo>
                    <a:pt x="30" y="69"/>
                  </a:lnTo>
                  <a:lnTo>
                    <a:pt x="34" y="71"/>
                  </a:lnTo>
                  <a:lnTo>
                    <a:pt x="45" y="74"/>
                  </a:lnTo>
                  <a:lnTo>
                    <a:pt x="49" y="77"/>
                  </a:lnTo>
                  <a:lnTo>
                    <a:pt x="55" y="86"/>
                  </a:lnTo>
                  <a:lnTo>
                    <a:pt x="59" y="90"/>
                  </a:lnTo>
                  <a:lnTo>
                    <a:pt x="65" y="93"/>
                  </a:lnTo>
                  <a:lnTo>
                    <a:pt x="88" y="96"/>
                  </a:lnTo>
                  <a:lnTo>
                    <a:pt x="104" y="96"/>
                  </a:lnTo>
                  <a:lnTo>
                    <a:pt x="112" y="93"/>
                  </a:lnTo>
                  <a:lnTo>
                    <a:pt x="127" y="85"/>
                  </a:lnTo>
                  <a:lnTo>
                    <a:pt x="134" y="79"/>
                  </a:lnTo>
                  <a:lnTo>
                    <a:pt x="136" y="76"/>
                  </a:lnTo>
                  <a:lnTo>
                    <a:pt x="142" y="51"/>
                  </a:lnTo>
                  <a:lnTo>
                    <a:pt x="140" y="50"/>
                  </a:lnTo>
                  <a:lnTo>
                    <a:pt x="138" y="51"/>
                  </a:lnTo>
                  <a:lnTo>
                    <a:pt x="136" y="55"/>
                  </a:lnTo>
                  <a:lnTo>
                    <a:pt x="133" y="58"/>
                  </a:lnTo>
                  <a:lnTo>
                    <a:pt x="129" y="54"/>
                  </a:lnTo>
                  <a:lnTo>
                    <a:pt x="125" y="50"/>
                  </a:lnTo>
                  <a:lnTo>
                    <a:pt x="120" y="44"/>
                  </a:lnTo>
                  <a:lnTo>
                    <a:pt x="106" y="41"/>
                  </a:lnTo>
                  <a:lnTo>
                    <a:pt x="89" y="38"/>
                  </a:lnTo>
                  <a:lnTo>
                    <a:pt x="83" y="43"/>
                  </a:lnTo>
                  <a:lnTo>
                    <a:pt x="75" y="41"/>
                  </a:lnTo>
                  <a:lnTo>
                    <a:pt x="71" y="37"/>
                  </a:lnTo>
                  <a:lnTo>
                    <a:pt x="71" y="33"/>
                  </a:lnTo>
                  <a:lnTo>
                    <a:pt x="72" y="30"/>
                  </a:lnTo>
                  <a:lnTo>
                    <a:pt x="72" y="24"/>
                  </a:lnTo>
                  <a:lnTo>
                    <a:pt x="70" y="20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28" y="27"/>
                  </a:lnTo>
                  <a:lnTo>
                    <a:pt x="20" y="25"/>
                  </a:lnTo>
                  <a:lnTo>
                    <a:pt x="19" y="19"/>
                  </a:lnTo>
                  <a:lnTo>
                    <a:pt x="19" y="9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7" y="13"/>
                  </a:lnTo>
                  <a:lnTo>
                    <a:pt x="4" y="23"/>
                  </a:lnTo>
                  <a:lnTo>
                    <a:pt x="2" y="35"/>
                  </a:lnTo>
                  <a:lnTo>
                    <a:pt x="0" y="46"/>
                  </a:lnTo>
                  <a:lnTo>
                    <a:pt x="18" y="56"/>
                  </a:lnTo>
                  <a:lnTo>
                    <a:pt x="24" y="6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2" name="Freeform 795">
              <a:extLst>
                <a:ext uri="{FF2B5EF4-FFF2-40B4-BE49-F238E27FC236}">
                  <a16:creationId xmlns:a16="http://schemas.microsoft.com/office/drawing/2014/main" id="{8D9447CF-E82A-4331-A203-FD90A1826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6468" y="5302862"/>
              <a:ext cx="318722" cy="230798"/>
            </a:xfrm>
            <a:custGeom>
              <a:avLst/>
              <a:gdLst>
                <a:gd name="T0" fmla="*/ 8 w 255"/>
                <a:gd name="T1" fmla="*/ 131 h 186"/>
                <a:gd name="T2" fmla="*/ 18 w 255"/>
                <a:gd name="T3" fmla="*/ 141 h 186"/>
                <a:gd name="T4" fmla="*/ 29 w 255"/>
                <a:gd name="T5" fmla="*/ 160 h 186"/>
                <a:gd name="T6" fmla="*/ 34 w 255"/>
                <a:gd name="T7" fmla="*/ 169 h 186"/>
                <a:gd name="T8" fmla="*/ 61 w 255"/>
                <a:gd name="T9" fmla="*/ 183 h 186"/>
                <a:gd name="T10" fmla="*/ 68 w 255"/>
                <a:gd name="T11" fmla="*/ 184 h 186"/>
                <a:gd name="T12" fmla="*/ 74 w 255"/>
                <a:gd name="T13" fmla="*/ 174 h 186"/>
                <a:gd name="T14" fmla="*/ 78 w 255"/>
                <a:gd name="T15" fmla="*/ 156 h 186"/>
                <a:gd name="T16" fmla="*/ 82 w 255"/>
                <a:gd name="T17" fmla="*/ 150 h 186"/>
                <a:gd name="T18" fmla="*/ 92 w 255"/>
                <a:gd name="T19" fmla="*/ 158 h 186"/>
                <a:gd name="T20" fmla="*/ 106 w 255"/>
                <a:gd name="T21" fmla="*/ 162 h 186"/>
                <a:gd name="T22" fmla="*/ 131 w 255"/>
                <a:gd name="T23" fmla="*/ 154 h 186"/>
                <a:gd name="T24" fmla="*/ 145 w 255"/>
                <a:gd name="T25" fmla="*/ 147 h 186"/>
                <a:gd name="T26" fmla="*/ 155 w 255"/>
                <a:gd name="T27" fmla="*/ 151 h 186"/>
                <a:gd name="T28" fmla="*/ 161 w 255"/>
                <a:gd name="T29" fmla="*/ 163 h 186"/>
                <a:gd name="T30" fmla="*/ 167 w 255"/>
                <a:gd name="T31" fmla="*/ 166 h 186"/>
                <a:gd name="T32" fmla="*/ 176 w 255"/>
                <a:gd name="T33" fmla="*/ 161 h 186"/>
                <a:gd name="T34" fmla="*/ 180 w 255"/>
                <a:gd name="T35" fmla="*/ 138 h 186"/>
                <a:gd name="T36" fmla="*/ 171 w 255"/>
                <a:gd name="T37" fmla="*/ 130 h 186"/>
                <a:gd name="T38" fmla="*/ 158 w 255"/>
                <a:gd name="T39" fmla="*/ 99 h 186"/>
                <a:gd name="T40" fmla="*/ 155 w 255"/>
                <a:gd name="T41" fmla="*/ 67 h 186"/>
                <a:gd name="T42" fmla="*/ 169 w 255"/>
                <a:gd name="T43" fmla="*/ 59 h 186"/>
                <a:gd name="T44" fmla="*/ 183 w 255"/>
                <a:gd name="T45" fmla="*/ 67 h 186"/>
                <a:gd name="T46" fmla="*/ 178 w 255"/>
                <a:gd name="T47" fmla="*/ 78 h 186"/>
                <a:gd name="T48" fmla="*/ 174 w 255"/>
                <a:gd name="T49" fmla="*/ 92 h 186"/>
                <a:gd name="T50" fmla="*/ 177 w 255"/>
                <a:gd name="T51" fmla="*/ 114 h 186"/>
                <a:gd name="T52" fmla="*/ 187 w 255"/>
                <a:gd name="T53" fmla="*/ 131 h 186"/>
                <a:gd name="T54" fmla="*/ 202 w 255"/>
                <a:gd name="T55" fmla="*/ 136 h 186"/>
                <a:gd name="T56" fmla="*/ 219 w 255"/>
                <a:gd name="T57" fmla="*/ 139 h 186"/>
                <a:gd name="T58" fmla="*/ 239 w 255"/>
                <a:gd name="T59" fmla="*/ 114 h 186"/>
                <a:gd name="T60" fmla="*/ 235 w 255"/>
                <a:gd name="T61" fmla="*/ 102 h 186"/>
                <a:gd name="T62" fmla="*/ 244 w 255"/>
                <a:gd name="T63" fmla="*/ 87 h 186"/>
                <a:gd name="T64" fmla="*/ 252 w 255"/>
                <a:gd name="T65" fmla="*/ 78 h 186"/>
                <a:gd name="T66" fmla="*/ 203 w 255"/>
                <a:gd name="T67" fmla="*/ 41 h 186"/>
                <a:gd name="T68" fmla="*/ 192 w 255"/>
                <a:gd name="T69" fmla="*/ 47 h 186"/>
                <a:gd name="T70" fmla="*/ 180 w 255"/>
                <a:gd name="T71" fmla="*/ 46 h 186"/>
                <a:gd name="T72" fmla="*/ 166 w 255"/>
                <a:gd name="T73" fmla="*/ 37 h 186"/>
                <a:gd name="T74" fmla="*/ 145 w 255"/>
                <a:gd name="T75" fmla="*/ 11 h 186"/>
                <a:gd name="T76" fmla="*/ 131 w 255"/>
                <a:gd name="T77" fmla="*/ 17 h 186"/>
                <a:gd name="T78" fmla="*/ 122 w 255"/>
                <a:gd name="T79" fmla="*/ 29 h 186"/>
                <a:gd name="T80" fmla="*/ 120 w 255"/>
                <a:gd name="T81" fmla="*/ 41 h 186"/>
                <a:gd name="T82" fmla="*/ 120 w 255"/>
                <a:gd name="T83" fmla="*/ 56 h 186"/>
                <a:gd name="T84" fmla="*/ 118 w 255"/>
                <a:gd name="T85" fmla="*/ 68 h 186"/>
                <a:gd name="T86" fmla="*/ 112 w 255"/>
                <a:gd name="T87" fmla="*/ 69 h 186"/>
                <a:gd name="T88" fmla="*/ 109 w 255"/>
                <a:gd name="T89" fmla="*/ 67 h 186"/>
                <a:gd name="T90" fmla="*/ 104 w 255"/>
                <a:gd name="T91" fmla="*/ 50 h 186"/>
                <a:gd name="T92" fmla="*/ 96 w 255"/>
                <a:gd name="T93" fmla="*/ 48 h 186"/>
                <a:gd name="T94" fmla="*/ 84 w 255"/>
                <a:gd name="T95" fmla="*/ 30 h 186"/>
                <a:gd name="T96" fmla="*/ 68 w 255"/>
                <a:gd name="T97" fmla="*/ 15 h 186"/>
                <a:gd name="T98" fmla="*/ 62 w 255"/>
                <a:gd name="T99" fmla="*/ 5 h 186"/>
                <a:gd name="T100" fmla="*/ 56 w 255"/>
                <a:gd name="T101" fmla="*/ 0 h 186"/>
                <a:gd name="T102" fmla="*/ 38 w 255"/>
                <a:gd name="T103" fmla="*/ 10 h 186"/>
                <a:gd name="T104" fmla="*/ 33 w 255"/>
                <a:gd name="T105" fmla="*/ 19 h 186"/>
                <a:gd name="T106" fmla="*/ 25 w 255"/>
                <a:gd name="T107" fmla="*/ 22 h 186"/>
                <a:gd name="T108" fmla="*/ 18 w 255"/>
                <a:gd name="T109" fmla="*/ 30 h 186"/>
                <a:gd name="T110" fmla="*/ 19 w 255"/>
                <a:gd name="T111" fmla="*/ 46 h 186"/>
                <a:gd name="T112" fmla="*/ 12 w 255"/>
                <a:gd name="T113" fmla="*/ 52 h 186"/>
                <a:gd name="T114" fmla="*/ 8 w 255"/>
                <a:gd name="T115" fmla="*/ 79 h 186"/>
                <a:gd name="T116" fmla="*/ 7 w 255"/>
                <a:gd name="T117" fmla="*/ 104 h 186"/>
                <a:gd name="T118" fmla="*/ 0 w 255"/>
                <a:gd name="T119" fmla="*/ 107 h 186"/>
                <a:gd name="T120" fmla="*/ 2 w 255"/>
                <a:gd name="T121" fmla="*/ 1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5" h="186">
                  <a:moveTo>
                    <a:pt x="2" y="118"/>
                  </a:moveTo>
                  <a:lnTo>
                    <a:pt x="8" y="131"/>
                  </a:lnTo>
                  <a:lnTo>
                    <a:pt x="14" y="139"/>
                  </a:lnTo>
                  <a:lnTo>
                    <a:pt x="18" y="141"/>
                  </a:lnTo>
                  <a:lnTo>
                    <a:pt x="22" y="144"/>
                  </a:lnTo>
                  <a:lnTo>
                    <a:pt x="29" y="160"/>
                  </a:lnTo>
                  <a:lnTo>
                    <a:pt x="32" y="166"/>
                  </a:lnTo>
                  <a:lnTo>
                    <a:pt x="34" y="169"/>
                  </a:lnTo>
                  <a:lnTo>
                    <a:pt x="58" y="180"/>
                  </a:lnTo>
                  <a:lnTo>
                    <a:pt x="61" y="183"/>
                  </a:lnTo>
                  <a:lnTo>
                    <a:pt x="65" y="185"/>
                  </a:lnTo>
                  <a:lnTo>
                    <a:pt x="68" y="184"/>
                  </a:lnTo>
                  <a:lnTo>
                    <a:pt x="71" y="182"/>
                  </a:lnTo>
                  <a:lnTo>
                    <a:pt x="74" y="174"/>
                  </a:lnTo>
                  <a:lnTo>
                    <a:pt x="77" y="164"/>
                  </a:lnTo>
                  <a:lnTo>
                    <a:pt x="78" y="156"/>
                  </a:lnTo>
                  <a:lnTo>
                    <a:pt x="80" y="152"/>
                  </a:lnTo>
                  <a:lnTo>
                    <a:pt x="82" y="150"/>
                  </a:lnTo>
                  <a:lnTo>
                    <a:pt x="85" y="150"/>
                  </a:lnTo>
                  <a:lnTo>
                    <a:pt x="92" y="158"/>
                  </a:lnTo>
                  <a:lnTo>
                    <a:pt x="100" y="163"/>
                  </a:lnTo>
                  <a:lnTo>
                    <a:pt x="106" y="162"/>
                  </a:lnTo>
                  <a:lnTo>
                    <a:pt x="112" y="159"/>
                  </a:lnTo>
                  <a:lnTo>
                    <a:pt x="131" y="154"/>
                  </a:lnTo>
                  <a:lnTo>
                    <a:pt x="138" y="152"/>
                  </a:lnTo>
                  <a:lnTo>
                    <a:pt x="145" y="147"/>
                  </a:lnTo>
                  <a:lnTo>
                    <a:pt x="152" y="146"/>
                  </a:lnTo>
                  <a:lnTo>
                    <a:pt x="155" y="151"/>
                  </a:lnTo>
                  <a:lnTo>
                    <a:pt x="158" y="157"/>
                  </a:lnTo>
                  <a:lnTo>
                    <a:pt x="161" y="163"/>
                  </a:lnTo>
                  <a:lnTo>
                    <a:pt x="164" y="165"/>
                  </a:lnTo>
                  <a:lnTo>
                    <a:pt x="167" y="166"/>
                  </a:lnTo>
                  <a:lnTo>
                    <a:pt x="171" y="164"/>
                  </a:lnTo>
                  <a:lnTo>
                    <a:pt x="176" y="161"/>
                  </a:lnTo>
                  <a:lnTo>
                    <a:pt x="186" y="148"/>
                  </a:lnTo>
                  <a:lnTo>
                    <a:pt x="180" y="138"/>
                  </a:lnTo>
                  <a:lnTo>
                    <a:pt x="174" y="133"/>
                  </a:lnTo>
                  <a:lnTo>
                    <a:pt x="171" y="130"/>
                  </a:lnTo>
                  <a:lnTo>
                    <a:pt x="160" y="104"/>
                  </a:lnTo>
                  <a:lnTo>
                    <a:pt x="158" y="99"/>
                  </a:lnTo>
                  <a:lnTo>
                    <a:pt x="157" y="91"/>
                  </a:lnTo>
                  <a:lnTo>
                    <a:pt x="155" y="67"/>
                  </a:lnTo>
                  <a:lnTo>
                    <a:pt x="162" y="63"/>
                  </a:lnTo>
                  <a:lnTo>
                    <a:pt x="169" y="59"/>
                  </a:lnTo>
                  <a:lnTo>
                    <a:pt x="181" y="60"/>
                  </a:lnTo>
                  <a:lnTo>
                    <a:pt x="183" y="67"/>
                  </a:lnTo>
                  <a:lnTo>
                    <a:pt x="182" y="69"/>
                  </a:lnTo>
                  <a:lnTo>
                    <a:pt x="178" y="78"/>
                  </a:lnTo>
                  <a:lnTo>
                    <a:pt x="175" y="80"/>
                  </a:lnTo>
                  <a:lnTo>
                    <a:pt x="174" y="92"/>
                  </a:lnTo>
                  <a:lnTo>
                    <a:pt x="174" y="106"/>
                  </a:lnTo>
                  <a:lnTo>
                    <a:pt x="177" y="114"/>
                  </a:lnTo>
                  <a:lnTo>
                    <a:pt x="180" y="120"/>
                  </a:lnTo>
                  <a:lnTo>
                    <a:pt x="187" y="131"/>
                  </a:lnTo>
                  <a:lnTo>
                    <a:pt x="194" y="136"/>
                  </a:lnTo>
                  <a:lnTo>
                    <a:pt x="202" y="136"/>
                  </a:lnTo>
                  <a:lnTo>
                    <a:pt x="213" y="140"/>
                  </a:lnTo>
                  <a:lnTo>
                    <a:pt x="219" y="139"/>
                  </a:lnTo>
                  <a:lnTo>
                    <a:pt x="225" y="133"/>
                  </a:lnTo>
                  <a:lnTo>
                    <a:pt x="239" y="114"/>
                  </a:lnTo>
                  <a:lnTo>
                    <a:pt x="237" y="107"/>
                  </a:lnTo>
                  <a:lnTo>
                    <a:pt x="235" y="102"/>
                  </a:lnTo>
                  <a:lnTo>
                    <a:pt x="237" y="96"/>
                  </a:lnTo>
                  <a:lnTo>
                    <a:pt x="244" y="87"/>
                  </a:lnTo>
                  <a:lnTo>
                    <a:pt x="254" y="82"/>
                  </a:lnTo>
                  <a:lnTo>
                    <a:pt x="252" y="78"/>
                  </a:lnTo>
                  <a:lnTo>
                    <a:pt x="250" y="76"/>
                  </a:lnTo>
                  <a:lnTo>
                    <a:pt x="203" y="41"/>
                  </a:lnTo>
                  <a:lnTo>
                    <a:pt x="199" y="42"/>
                  </a:lnTo>
                  <a:lnTo>
                    <a:pt x="192" y="47"/>
                  </a:lnTo>
                  <a:lnTo>
                    <a:pt x="188" y="48"/>
                  </a:lnTo>
                  <a:lnTo>
                    <a:pt x="180" y="46"/>
                  </a:lnTo>
                  <a:lnTo>
                    <a:pt x="172" y="41"/>
                  </a:lnTo>
                  <a:lnTo>
                    <a:pt x="166" y="37"/>
                  </a:lnTo>
                  <a:lnTo>
                    <a:pt x="152" y="19"/>
                  </a:lnTo>
                  <a:lnTo>
                    <a:pt x="145" y="11"/>
                  </a:lnTo>
                  <a:lnTo>
                    <a:pt x="137" y="7"/>
                  </a:lnTo>
                  <a:lnTo>
                    <a:pt x="131" y="17"/>
                  </a:lnTo>
                  <a:lnTo>
                    <a:pt x="123" y="26"/>
                  </a:lnTo>
                  <a:lnTo>
                    <a:pt x="122" y="29"/>
                  </a:lnTo>
                  <a:lnTo>
                    <a:pt x="120" y="33"/>
                  </a:lnTo>
                  <a:lnTo>
                    <a:pt x="120" y="41"/>
                  </a:lnTo>
                  <a:lnTo>
                    <a:pt x="120" y="49"/>
                  </a:lnTo>
                  <a:lnTo>
                    <a:pt x="120" y="56"/>
                  </a:lnTo>
                  <a:lnTo>
                    <a:pt x="120" y="62"/>
                  </a:lnTo>
                  <a:lnTo>
                    <a:pt x="118" y="68"/>
                  </a:lnTo>
                  <a:lnTo>
                    <a:pt x="117" y="70"/>
                  </a:lnTo>
                  <a:lnTo>
                    <a:pt x="112" y="69"/>
                  </a:lnTo>
                  <a:lnTo>
                    <a:pt x="110" y="68"/>
                  </a:lnTo>
                  <a:lnTo>
                    <a:pt x="109" y="67"/>
                  </a:lnTo>
                  <a:lnTo>
                    <a:pt x="107" y="63"/>
                  </a:lnTo>
                  <a:lnTo>
                    <a:pt x="104" y="50"/>
                  </a:lnTo>
                  <a:lnTo>
                    <a:pt x="100" y="47"/>
                  </a:lnTo>
                  <a:lnTo>
                    <a:pt x="96" y="48"/>
                  </a:lnTo>
                  <a:lnTo>
                    <a:pt x="93" y="46"/>
                  </a:lnTo>
                  <a:lnTo>
                    <a:pt x="84" y="30"/>
                  </a:lnTo>
                  <a:lnTo>
                    <a:pt x="77" y="23"/>
                  </a:lnTo>
                  <a:lnTo>
                    <a:pt x="68" y="15"/>
                  </a:lnTo>
                  <a:lnTo>
                    <a:pt x="65" y="11"/>
                  </a:lnTo>
                  <a:lnTo>
                    <a:pt x="62" y="5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44" y="9"/>
                  </a:lnTo>
                  <a:lnTo>
                    <a:pt x="38" y="10"/>
                  </a:lnTo>
                  <a:lnTo>
                    <a:pt x="34" y="15"/>
                  </a:lnTo>
                  <a:lnTo>
                    <a:pt x="33" y="19"/>
                  </a:lnTo>
                  <a:lnTo>
                    <a:pt x="31" y="21"/>
                  </a:lnTo>
                  <a:lnTo>
                    <a:pt x="25" y="22"/>
                  </a:lnTo>
                  <a:lnTo>
                    <a:pt x="20" y="26"/>
                  </a:lnTo>
                  <a:lnTo>
                    <a:pt x="18" y="30"/>
                  </a:lnTo>
                  <a:lnTo>
                    <a:pt x="16" y="36"/>
                  </a:lnTo>
                  <a:lnTo>
                    <a:pt x="19" y="46"/>
                  </a:lnTo>
                  <a:lnTo>
                    <a:pt x="22" y="54"/>
                  </a:lnTo>
                  <a:lnTo>
                    <a:pt x="12" y="52"/>
                  </a:lnTo>
                  <a:lnTo>
                    <a:pt x="9" y="56"/>
                  </a:lnTo>
                  <a:lnTo>
                    <a:pt x="8" y="79"/>
                  </a:lnTo>
                  <a:lnTo>
                    <a:pt x="10" y="104"/>
                  </a:lnTo>
                  <a:lnTo>
                    <a:pt x="7" y="104"/>
                  </a:lnTo>
                  <a:lnTo>
                    <a:pt x="0" y="102"/>
                  </a:lnTo>
                  <a:lnTo>
                    <a:pt x="0" y="107"/>
                  </a:lnTo>
                  <a:lnTo>
                    <a:pt x="0" y="114"/>
                  </a:lnTo>
                  <a:lnTo>
                    <a:pt x="2" y="1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3" name="Freeform 796">
              <a:extLst>
                <a:ext uri="{FF2B5EF4-FFF2-40B4-BE49-F238E27FC236}">
                  <a16:creationId xmlns:a16="http://schemas.microsoft.com/office/drawing/2014/main" id="{253E1872-C129-4F97-8F08-30E71617D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6468" y="5302862"/>
              <a:ext cx="318722" cy="230798"/>
            </a:xfrm>
            <a:custGeom>
              <a:avLst/>
              <a:gdLst>
                <a:gd name="T0" fmla="*/ 8 w 255"/>
                <a:gd name="T1" fmla="*/ 131 h 186"/>
                <a:gd name="T2" fmla="*/ 18 w 255"/>
                <a:gd name="T3" fmla="*/ 141 h 186"/>
                <a:gd name="T4" fmla="*/ 29 w 255"/>
                <a:gd name="T5" fmla="*/ 160 h 186"/>
                <a:gd name="T6" fmla="*/ 34 w 255"/>
                <a:gd name="T7" fmla="*/ 169 h 186"/>
                <a:gd name="T8" fmla="*/ 61 w 255"/>
                <a:gd name="T9" fmla="*/ 183 h 186"/>
                <a:gd name="T10" fmla="*/ 68 w 255"/>
                <a:gd name="T11" fmla="*/ 184 h 186"/>
                <a:gd name="T12" fmla="*/ 74 w 255"/>
                <a:gd name="T13" fmla="*/ 174 h 186"/>
                <a:gd name="T14" fmla="*/ 78 w 255"/>
                <a:gd name="T15" fmla="*/ 156 h 186"/>
                <a:gd name="T16" fmla="*/ 82 w 255"/>
                <a:gd name="T17" fmla="*/ 150 h 186"/>
                <a:gd name="T18" fmla="*/ 92 w 255"/>
                <a:gd name="T19" fmla="*/ 158 h 186"/>
                <a:gd name="T20" fmla="*/ 106 w 255"/>
                <a:gd name="T21" fmla="*/ 162 h 186"/>
                <a:gd name="T22" fmla="*/ 131 w 255"/>
                <a:gd name="T23" fmla="*/ 154 h 186"/>
                <a:gd name="T24" fmla="*/ 145 w 255"/>
                <a:gd name="T25" fmla="*/ 147 h 186"/>
                <a:gd name="T26" fmla="*/ 155 w 255"/>
                <a:gd name="T27" fmla="*/ 151 h 186"/>
                <a:gd name="T28" fmla="*/ 161 w 255"/>
                <a:gd name="T29" fmla="*/ 163 h 186"/>
                <a:gd name="T30" fmla="*/ 167 w 255"/>
                <a:gd name="T31" fmla="*/ 166 h 186"/>
                <a:gd name="T32" fmla="*/ 176 w 255"/>
                <a:gd name="T33" fmla="*/ 161 h 186"/>
                <a:gd name="T34" fmla="*/ 180 w 255"/>
                <a:gd name="T35" fmla="*/ 138 h 186"/>
                <a:gd name="T36" fmla="*/ 171 w 255"/>
                <a:gd name="T37" fmla="*/ 130 h 186"/>
                <a:gd name="T38" fmla="*/ 158 w 255"/>
                <a:gd name="T39" fmla="*/ 99 h 186"/>
                <a:gd name="T40" fmla="*/ 155 w 255"/>
                <a:gd name="T41" fmla="*/ 67 h 186"/>
                <a:gd name="T42" fmla="*/ 169 w 255"/>
                <a:gd name="T43" fmla="*/ 59 h 186"/>
                <a:gd name="T44" fmla="*/ 183 w 255"/>
                <a:gd name="T45" fmla="*/ 67 h 186"/>
                <a:gd name="T46" fmla="*/ 178 w 255"/>
                <a:gd name="T47" fmla="*/ 78 h 186"/>
                <a:gd name="T48" fmla="*/ 174 w 255"/>
                <a:gd name="T49" fmla="*/ 92 h 186"/>
                <a:gd name="T50" fmla="*/ 177 w 255"/>
                <a:gd name="T51" fmla="*/ 114 h 186"/>
                <a:gd name="T52" fmla="*/ 187 w 255"/>
                <a:gd name="T53" fmla="*/ 131 h 186"/>
                <a:gd name="T54" fmla="*/ 202 w 255"/>
                <a:gd name="T55" fmla="*/ 136 h 186"/>
                <a:gd name="T56" fmla="*/ 219 w 255"/>
                <a:gd name="T57" fmla="*/ 139 h 186"/>
                <a:gd name="T58" fmla="*/ 239 w 255"/>
                <a:gd name="T59" fmla="*/ 114 h 186"/>
                <a:gd name="T60" fmla="*/ 235 w 255"/>
                <a:gd name="T61" fmla="*/ 102 h 186"/>
                <a:gd name="T62" fmla="*/ 244 w 255"/>
                <a:gd name="T63" fmla="*/ 87 h 186"/>
                <a:gd name="T64" fmla="*/ 252 w 255"/>
                <a:gd name="T65" fmla="*/ 78 h 186"/>
                <a:gd name="T66" fmla="*/ 203 w 255"/>
                <a:gd name="T67" fmla="*/ 41 h 186"/>
                <a:gd name="T68" fmla="*/ 192 w 255"/>
                <a:gd name="T69" fmla="*/ 47 h 186"/>
                <a:gd name="T70" fmla="*/ 180 w 255"/>
                <a:gd name="T71" fmla="*/ 46 h 186"/>
                <a:gd name="T72" fmla="*/ 166 w 255"/>
                <a:gd name="T73" fmla="*/ 37 h 186"/>
                <a:gd name="T74" fmla="*/ 145 w 255"/>
                <a:gd name="T75" fmla="*/ 11 h 186"/>
                <a:gd name="T76" fmla="*/ 131 w 255"/>
                <a:gd name="T77" fmla="*/ 17 h 186"/>
                <a:gd name="T78" fmla="*/ 122 w 255"/>
                <a:gd name="T79" fmla="*/ 29 h 186"/>
                <a:gd name="T80" fmla="*/ 120 w 255"/>
                <a:gd name="T81" fmla="*/ 41 h 186"/>
                <a:gd name="T82" fmla="*/ 120 w 255"/>
                <a:gd name="T83" fmla="*/ 56 h 186"/>
                <a:gd name="T84" fmla="*/ 118 w 255"/>
                <a:gd name="T85" fmla="*/ 68 h 186"/>
                <a:gd name="T86" fmla="*/ 112 w 255"/>
                <a:gd name="T87" fmla="*/ 69 h 186"/>
                <a:gd name="T88" fmla="*/ 109 w 255"/>
                <a:gd name="T89" fmla="*/ 67 h 186"/>
                <a:gd name="T90" fmla="*/ 104 w 255"/>
                <a:gd name="T91" fmla="*/ 50 h 186"/>
                <a:gd name="T92" fmla="*/ 96 w 255"/>
                <a:gd name="T93" fmla="*/ 48 h 186"/>
                <a:gd name="T94" fmla="*/ 84 w 255"/>
                <a:gd name="T95" fmla="*/ 30 h 186"/>
                <a:gd name="T96" fmla="*/ 68 w 255"/>
                <a:gd name="T97" fmla="*/ 15 h 186"/>
                <a:gd name="T98" fmla="*/ 62 w 255"/>
                <a:gd name="T99" fmla="*/ 5 h 186"/>
                <a:gd name="T100" fmla="*/ 56 w 255"/>
                <a:gd name="T101" fmla="*/ 0 h 186"/>
                <a:gd name="T102" fmla="*/ 38 w 255"/>
                <a:gd name="T103" fmla="*/ 10 h 186"/>
                <a:gd name="T104" fmla="*/ 33 w 255"/>
                <a:gd name="T105" fmla="*/ 19 h 186"/>
                <a:gd name="T106" fmla="*/ 25 w 255"/>
                <a:gd name="T107" fmla="*/ 22 h 186"/>
                <a:gd name="T108" fmla="*/ 18 w 255"/>
                <a:gd name="T109" fmla="*/ 30 h 186"/>
                <a:gd name="T110" fmla="*/ 19 w 255"/>
                <a:gd name="T111" fmla="*/ 46 h 186"/>
                <a:gd name="T112" fmla="*/ 12 w 255"/>
                <a:gd name="T113" fmla="*/ 52 h 186"/>
                <a:gd name="T114" fmla="*/ 8 w 255"/>
                <a:gd name="T115" fmla="*/ 79 h 186"/>
                <a:gd name="T116" fmla="*/ 7 w 255"/>
                <a:gd name="T117" fmla="*/ 104 h 186"/>
                <a:gd name="T118" fmla="*/ 0 w 255"/>
                <a:gd name="T119" fmla="*/ 107 h 186"/>
                <a:gd name="T120" fmla="*/ 2 w 255"/>
                <a:gd name="T121" fmla="*/ 1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5" h="186">
                  <a:moveTo>
                    <a:pt x="2" y="118"/>
                  </a:moveTo>
                  <a:lnTo>
                    <a:pt x="8" y="131"/>
                  </a:lnTo>
                  <a:lnTo>
                    <a:pt x="14" y="139"/>
                  </a:lnTo>
                  <a:lnTo>
                    <a:pt x="18" y="141"/>
                  </a:lnTo>
                  <a:lnTo>
                    <a:pt x="22" y="144"/>
                  </a:lnTo>
                  <a:lnTo>
                    <a:pt x="29" y="160"/>
                  </a:lnTo>
                  <a:lnTo>
                    <a:pt x="32" y="166"/>
                  </a:lnTo>
                  <a:lnTo>
                    <a:pt x="34" y="169"/>
                  </a:lnTo>
                  <a:lnTo>
                    <a:pt x="58" y="180"/>
                  </a:lnTo>
                  <a:lnTo>
                    <a:pt x="61" y="183"/>
                  </a:lnTo>
                  <a:lnTo>
                    <a:pt x="65" y="185"/>
                  </a:lnTo>
                  <a:lnTo>
                    <a:pt x="68" y="184"/>
                  </a:lnTo>
                  <a:lnTo>
                    <a:pt x="71" y="182"/>
                  </a:lnTo>
                  <a:lnTo>
                    <a:pt x="74" y="174"/>
                  </a:lnTo>
                  <a:lnTo>
                    <a:pt x="77" y="164"/>
                  </a:lnTo>
                  <a:lnTo>
                    <a:pt x="78" y="156"/>
                  </a:lnTo>
                  <a:lnTo>
                    <a:pt x="80" y="152"/>
                  </a:lnTo>
                  <a:lnTo>
                    <a:pt x="82" y="150"/>
                  </a:lnTo>
                  <a:lnTo>
                    <a:pt x="85" y="150"/>
                  </a:lnTo>
                  <a:lnTo>
                    <a:pt x="92" y="158"/>
                  </a:lnTo>
                  <a:lnTo>
                    <a:pt x="100" y="163"/>
                  </a:lnTo>
                  <a:lnTo>
                    <a:pt x="106" y="162"/>
                  </a:lnTo>
                  <a:lnTo>
                    <a:pt x="112" y="159"/>
                  </a:lnTo>
                  <a:lnTo>
                    <a:pt x="131" y="154"/>
                  </a:lnTo>
                  <a:lnTo>
                    <a:pt x="138" y="152"/>
                  </a:lnTo>
                  <a:lnTo>
                    <a:pt x="145" y="147"/>
                  </a:lnTo>
                  <a:lnTo>
                    <a:pt x="152" y="146"/>
                  </a:lnTo>
                  <a:lnTo>
                    <a:pt x="155" y="151"/>
                  </a:lnTo>
                  <a:lnTo>
                    <a:pt x="158" y="157"/>
                  </a:lnTo>
                  <a:lnTo>
                    <a:pt x="161" y="163"/>
                  </a:lnTo>
                  <a:lnTo>
                    <a:pt x="164" y="165"/>
                  </a:lnTo>
                  <a:lnTo>
                    <a:pt x="167" y="166"/>
                  </a:lnTo>
                  <a:lnTo>
                    <a:pt x="171" y="164"/>
                  </a:lnTo>
                  <a:lnTo>
                    <a:pt x="176" y="161"/>
                  </a:lnTo>
                  <a:lnTo>
                    <a:pt x="186" y="148"/>
                  </a:lnTo>
                  <a:lnTo>
                    <a:pt x="180" y="138"/>
                  </a:lnTo>
                  <a:lnTo>
                    <a:pt x="174" y="133"/>
                  </a:lnTo>
                  <a:lnTo>
                    <a:pt x="171" y="130"/>
                  </a:lnTo>
                  <a:lnTo>
                    <a:pt x="160" y="104"/>
                  </a:lnTo>
                  <a:lnTo>
                    <a:pt x="158" y="99"/>
                  </a:lnTo>
                  <a:lnTo>
                    <a:pt x="157" y="91"/>
                  </a:lnTo>
                  <a:lnTo>
                    <a:pt x="155" y="67"/>
                  </a:lnTo>
                  <a:lnTo>
                    <a:pt x="162" y="63"/>
                  </a:lnTo>
                  <a:lnTo>
                    <a:pt x="169" y="59"/>
                  </a:lnTo>
                  <a:lnTo>
                    <a:pt x="181" y="60"/>
                  </a:lnTo>
                  <a:lnTo>
                    <a:pt x="183" y="67"/>
                  </a:lnTo>
                  <a:lnTo>
                    <a:pt x="182" y="69"/>
                  </a:lnTo>
                  <a:lnTo>
                    <a:pt x="178" y="78"/>
                  </a:lnTo>
                  <a:lnTo>
                    <a:pt x="175" y="80"/>
                  </a:lnTo>
                  <a:lnTo>
                    <a:pt x="174" y="92"/>
                  </a:lnTo>
                  <a:lnTo>
                    <a:pt x="174" y="106"/>
                  </a:lnTo>
                  <a:lnTo>
                    <a:pt x="177" y="114"/>
                  </a:lnTo>
                  <a:lnTo>
                    <a:pt x="180" y="120"/>
                  </a:lnTo>
                  <a:lnTo>
                    <a:pt x="187" y="131"/>
                  </a:lnTo>
                  <a:lnTo>
                    <a:pt x="194" y="136"/>
                  </a:lnTo>
                  <a:lnTo>
                    <a:pt x="202" y="136"/>
                  </a:lnTo>
                  <a:lnTo>
                    <a:pt x="213" y="140"/>
                  </a:lnTo>
                  <a:lnTo>
                    <a:pt x="219" y="139"/>
                  </a:lnTo>
                  <a:lnTo>
                    <a:pt x="225" y="133"/>
                  </a:lnTo>
                  <a:lnTo>
                    <a:pt x="239" y="114"/>
                  </a:lnTo>
                  <a:lnTo>
                    <a:pt x="237" y="107"/>
                  </a:lnTo>
                  <a:lnTo>
                    <a:pt x="235" y="102"/>
                  </a:lnTo>
                  <a:lnTo>
                    <a:pt x="237" y="96"/>
                  </a:lnTo>
                  <a:lnTo>
                    <a:pt x="244" y="87"/>
                  </a:lnTo>
                  <a:lnTo>
                    <a:pt x="254" y="82"/>
                  </a:lnTo>
                  <a:lnTo>
                    <a:pt x="252" y="78"/>
                  </a:lnTo>
                  <a:lnTo>
                    <a:pt x="250" y="76"/>
                  </a:lnTo>
                  <a:lnTo>
                    <a:pt x="203" y="41"/>
                  </a:lnTo>
                  <a:lnTo>
                    <a:pt x="199" y="42"/>
                  </a:lnTo>
                  <a:lnTo>
                    <a:pt x="192" y="47"/>
                  </a:lnTo>
                  <a:lnTo>
                    <a:pt x="188" y="48"/>
                  </a:lnTo>
                  <a:lnTo>
                    <a:pt x="180" y="46"/>
                  </a:lnTo>
                  <a:lnTo>
                    <a:pt x="172" y="41"/>
                  </a:lnTo>
                  <a:lnTo>
                    <a:pt x="166" y="37"/>
                  </a:lnTo>
                  <a:lnTo>
                    <a:pt x="152" y="19"/>
                  </a:lnTo>
                  <a:lnTo>
                    <a:pt x="145" y="11"/>
                  </a:lnTo>
                  <a:lnTo>
                    <a:pt x="137" y="7"/>
                  </a:lnTo>
                  <a:lnTo>
                    <a:pt x="131" y="17"/>
                  </a:lnTo>
                  <a:lnTo>
                    <a:pt x="123" y="26"/>
                  </a:lnTo>
                  <a:lnTo>
                    <a:pt x="122" y="29"/>
                  </a:lnTo>
                  <a:lnTo>
                    <a:pt x="120" y="33"/>
                  </a:lnTo>
                  <a:lnTo>
                    <a:pt x="120" y="41"/>
                  </a:lnTo>
                  <a:lnTo>
                    <a:pt x="120" y="49"/>
                  </a:lnTo>
                  <a:lnTo>
                    <a:pt x="120" y="56"/>
                  </a:lnTo>
                  <a:lnTo>
                    <a:pt x="120" y="62"/>
                  </a:lnTo>
                  <a:lnTo>
                    <a:pt x="118" y="68"/>
                  </a:lnTo>
                  <a:lnTo>
                    <a:pt x="117" y="70"/>
                  </a:lnTo>
                  <a:lnTo>
                    <a:pt x="112" y="69"/>
                  </a:lnTo>
                  <a:lnTo>
                    <a:pt x="110" y="68"/>
                  </a:lnTo>
                  <a:lnTo>
                    <a:pt x="109" y="67"/>
                  </a:lnTo>
                  <a:lnTo>
                    <a:pt x="107" y="63"/>
                  </a:lnTo>
                  <a:lnTo>
                    <a:pt x="104" y="50"/>
                  </a:lnTo>
                  <a:lnTo>
                    <a:pt x="100" y="47"/>
                  </a:lnTo>
                  <a:lnTo>
                    <a:pt x="96" y="48"/>
                  </a:lnTo>
                  <a:lnTo>
                    <a:pt x="93" y="46"/>
                  </a:lnTo>
                  <a:lnTo>
                    <a:pt x="84" y="30"/>
                  </a:lnTo>
                  <a:lnTo>
                    <a:pt x="77" y="23"/>
                  </a:lnTo>
                  <a:lnTo>
                    <a:pt x="68" y="15"/>
                  </a:lnTo>
                  <a:lnTo>
                    <a:pt x="65" y="11"/>
                  </a:lnTo>
                  <a:lnTo>
                    <a:pt x="62" y="5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44" y="9"/>
                  </a:lnTo>
                  <a:lnTo>
                    <a:pt x="38" y="10"/>
                  </a:lnTo>
                  <a:lnTo>
                    <a:pt x="34" y="15"/>
                  </a:lnTo>
                  <a:lnTo>
                    <a:pt x="33" y="19"/>
                  </a:lnTo>
                  <a:lnTo>
                    <a:pt x="31" y="21"/>
                  </a:lnTo>
                  <a:lnTo>
                    <a:pt x="25" y="22"/>
                  </a:lnTo>
                  <a:lnTo>
                    <a:pt x="20" y="26"/>
                  </a:lnTo>
                  <a:lnTo>
                    <a:pt x="18" y="30"/>
                  </a:lnTo>
                  <a:lnTo>
                    <a:pt x="16" y="36"/>
                  </a:lnTo>
                  <a:lnTo>
                    <a:pt x="19" y="46"/>
                  </a:lnTo>
                  <a:lnTo>
                    <a:pt x="22" y="54"/>
                  </a:lnTo>
                  <a:lnTo>
                    <a:pt x="12" y="52"/>
                  </a:lnTo>
                  <a:lnTo>
                    <a:pt x="9" y="56"/>
                  </a:lnTo>
                  <a:lnTo>
                    <a:pt x="8" y="79"/>
                  </a:lnTo>
                  <a:lnTo>
                    <a:pt x="10" y="104"/>
                  </a:lnTo>
                  <a:lnTo>
                    <a:pt x="7" y="104"/>
                  </a:lnTo>
                  <a:lnTo>
                    <a:pt x="0" y="102"/>
                  </a:lnTo>
                  <a:lnTo>
                    <a:pt x="0" y="107"/>
                  </a:lnTo>
                  <a:lnTo>
                    <a:pt x="0" y="114"/>
                  </a:lnTo>
                  <a:lnTo>
                    <a:pt x="2" y="1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4" name="Freeform 797">
              <a:extLst>
                <a:ext uri="{FF2B5EF4-FFF2-40B4-BE49-F238E27FC236}">
                  <a16:creationId xmlns:a16="http://schemas.microsoft.com/office/drawing/2014/main" id="{1DDC8D71-7CB0-42A7-AD1F-6E9E633A7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7363" y="5588612"/>
              <a:ext cx="38468" cy="49455"/>
            </a:xfrm>
            <a:custGeom>
              <a:avLst/>
              <a:gdLst>
                <a:gd name="T0" fmla="*/ 9 w 31"/>
                <a:gd name="T1" fmla="*/ 39 h 40"/>
                <a:gd name="T2" fmla="*/ 12 w 31"/>
                <a:gd name="T3" fmla="*/ 39 h 40"/>
                <a:gd name="T4" fmla="*/ 27 w 31"/>
                <a:gd name="T5" fmla="*/ 30 h 40"/>
                <a:gd name="T6" fmla="*/ 28 w 31"/>
                <a:gd name="T7" fmla="*/ 25 h 40"/>
                <a:gd name="T8" fmla="*/ 30 w 31"/>
                <a:gd name="T9" fmla="*/ 12 h 40"/>
                <a:gd name="T10" fmla="*/ 29 w 31"/>
                <a:gd name="T11" fmla="*/ 7 h 40"/>
                <a:gd name="T12" fmla="*/ 28 w 31"/>
                <a:gd name="T13" fmla="*/ 4 h 40"/>
                <a:gd name="T14" fmla="*/ 25 w 31"/>
                <a:gd name="T15" fmla="*/ 1 h 40"/>
                <a:gd name="T16" fmla="*/ 22 w 31"/>
                <a:gd name="T17" fmla="*/ 0 h 40"/>
                <a:gd name="T18" fmla="*/ 9 w 31"/>
                <a:gd name="T19" fmla="*/ 1 h 40"/>
                <a:gd name="T20" fmla="*/ 6 w 31"/>
                <a:gd name="T21" fmla="*/ 2 h 40"/>
                <a:gd name="T22" fmla="*/ 3 w 31"/>
                <a:gd name="T23" fmla="*/ 4 h 40"/>
                <a:gd name="T24" fmla="*/ 0 w 31"/>
                <a:gd name="T25" fmla="*/ 10 h 40"/>
                <a:gd name="T26" fmla="*/ 3 w 31"/>
                <a:gd name="T27" fmla="*/ 30 h 40"/>
                <a:gd name="T28" fmla="*/ 9 w 31"/>
                <a:gd name="T2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0">
                  <a:moveTo>
                    <a:pt x="9" y="39"/>
                  </a:moveTo>
                  <a:lnTo>
                    <a:pt x="12" y="39"/>
                  </a:lnTo>
                  <a:lnTo>
                    <a:pt x="27" y="30"/>
                  </a:lnTo>
                  <a:lnTo>
                    <a:pt x="28" y="25"/>
                  </a:lnTo>
                  <a:lnTo>
                    <a:pt x="30" y="12"/>
                  </a:lnTo>
                  <a:lnTo>
                    <a:pt x="29" y="7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10"/>
                  </a:lnTo>
                  <a:lnTo>
                    <a:pt x="3" y="30"/>
                  </a:lnTo>
                  <a:lnTo>
                    <a:pt x="9" y="3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5" name="Freeform 798">
              <a:extLst>
                <a:ext uri="{FF2B5EF4-FFF2-40B4-BE49-F238E27FC236}">
                  <a16:creationId xmlns:a16="http://schemas.microsoft.com/office/drawing/2014/main" id="{F943A74C-510B-4C8C-ADB7-6DB1B4834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17363" y="5588612"/>
              <a:ext cx="38468" cy="49455"/>
            </a:xfrm>
            <a:custGeom>
              <a:avLst/>
              <a:gdLst>
                <a:gd name="T0" fmla="*/ 9 w 31"/>
                <a:gd name="T1" fmla="*/ 39 h 40"/>
                <a:gd name="T2" fmla="*/ 12 w 31"/>
                <a:gd name="T3" fmla="*/ 39 h 40"/>
                <a:gd name="T4" fmla="*/ 27 w 31"/>
                <a:gd name="T5" fmla="*/ 30 h 40"/>
                <a:gd name="T6" fmla="*/ 28 w 31"/>
                <a:gd name="T7" fmla="*/ 25 h 40"/>
                <a:gd name="T8" fmla="*/ 30 w 31"/>
                <a:gd name="T9" fmla="*/ 12 h 40"/>
                <a:gd name="T10" fmla="*/ 29 w 31"/>
                <a:gd name="T11" fmla="*/ 7 h 40"/>
                <a:gd name="T12" fmla="*/ 28 w 31"/>
                <a:gd name="T13" fmla="*/ 4 h 40"/>
                <a:gd name="T14" fmla="*/ 25 w 31"/>
                <a:gd name="T15" fmla="*/ 1 h 40"/>
                <a:gd name="T16" fmla="*/ 22 w 31"/>
                <a:gd name="T17" fmla="*/ 0 h 40"/>
                <a:gd name="T18" fmla="*/ 9 w 31"/>
                <a:gd name="T19" fmla="*/ 1 h 40"/>
                <a:gd name="T20" fmla="*/ 6 w 31"/>
                <a:gd name="T21" fmla="*/ 2 h 40"/>
                <a:gd name="T22" fmla="*/ 3 w 31"/>
                <a:gd name="T23" fmla="*/ 4 h 40"/>
                <a:gd name="T24" fmla="*/ 0 w 31"/>
                <a:gd name="T25" fmla="*/ 10 h 40"/>
                <a:gd name="T26" fmla="*/ 3 w 31"/>
                <a:gd name="T27" fmla="*/ 30 h 40"/>
                <a:gd name="T28" fmla="*/ 9 w 31"/>
                <a:gd name="T2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0">
                  <a:moveTo>
                    <a:pt x="9" y="39"/>
                  </a:moveTo>
                  <a:lnTo>
                    <a:pt x="12" y="39"/>
                  </a:lnTo>
                  <a:lnTo>
                    <a:pt x="27" y="30"/>
                  </a:lnTo>
                  <a:lnTo>
                    <a:pt x="28" y="25"/>
                  </a:lnTo>
                  <a:lnTo>
                    <a:pt x="30" y="12"/>
                  </a:lnTo>
                  <a:lnTo>
                    <a:pt x="29" y="7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10"/>
                  </a:lnTo>
                  <a:lnTo>
                    <a:pt x="3" y="30"/>
                  </a:lnTo>
                  <a:lnTo>
                    <a:pt x="9" y="3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6" name="Freeform 799">
              <a:extLst>
                <a:ext uri="{FF2B5EF4-FFF2-40B4-BE49-F238E27FC236}">
                  <a16:creationId xmlns:a16="http://schemas.microsoft.com/office/drawing/2014/main" id="{924FC20D-F287-416E-B0D0-86F2D2119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5093" y="5209443"/>
              <a:ext cx="38468" cy="21981"/>
            </a:xfrm>
            <a:custGeom>
              <a:avLst/>
              <a:gdLst>
                <a:gd name="T0" fmla="*/ 25 w 32"/>
                <a:gd name="T1" fmla="*/ 14 h 19"/>
                <a:gd name="T2" fmla="*/ 26 w 32"/>
                <a:gd name="T3" fmla="*/ 5 h 19"/>
                <a:gd name="T4" fmla="*/ 31 w 32"/>
                <a:gd name="T5" fmla="*/ 0 h 19"/>
                <a:gd name="T6" fmla="*/ 10 w 32"/>
                <a:gd name="T7" fmla="*/ 5 h 19"/>
                <a:gd name="T8" fmla="*/ 2 w 32"/>
                <a:gd name="T9" fmla="*/ 14 h 19"/>
                <a:gd name="T10" fmla="*/ 0 w 32"/>
                <a:gd name="T11" fmla="*/ 18 h 19"/>
                <a:gd name="T12" fmla="*/ 23 w 32"/>
                <a:gd name="T13" fmla="*/ 17 h 19"/>
                <a:gd name="T14" fmla="*/ 25 w 32"/>
                <a:gd name="T1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25" y="14"/>
                  </a:moveTo>
                  <a:lnTo>
                    <a:pt x="26" y="5"/>
                  </a:lnTo>
                  <a:lnTo>
                    <a:pt x="31" y="0"/>
                  </a:lnTo>
                  <a:lnTo>
                    <a:pt x="10" y="5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23" y="17"/>
                  </a:lnTo>
                  <a:lnTo>
                    <a:pt x="25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7" name="Freeform 800">
              <a:extLst>
                <a:ext uri="{FF2B5EF4-FFF2-40B4-BE49-F238E27FC236}">
                  <a16:creationId xmlns:a16="http://schemas.microsoft.com/office/drawing/2014/main" id="{860C4D5C-62E0-46D7-AF18-03FA137F7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5093" y="5209443"/>
              <a:ext cx="38468" cy="21981"/>
            </a:xfrm>
            <a:custGeom>
              <a:avLst/>
              <a:gdLst>
                <a:gd name="T0" fmla="*/ 25 w 32"/>
                <a:gd name="T1" fmla="*/ 14 h 19"/>
                <a:gd name="T2" fmla="*/ 26 w 32"/>
                <a:gd name="T3" fmla="*/ 5 h 19"/>
                <a:gd name="T4" fmla="*/ 31 w 32"/>
                <a:gd name="T5" fmla="*/ 0 h 19"/>
                <a:gd name="T6" fmla="*/ 10 w 32"/>
                <a:gd name="T7" fmla="*/ 5 h 19"/>
                <a:gd name="T8" fmla="*/ 2 w 32"/>
                <a:gd name="T9" fmla="*/ 14 h 19"/>
                <a:gd name="T10" fmla="*/ 0 w 32"/>
                <a:gd name="T11" fmla="*/ 18 h 19"/>
                <a:gd name="T12" fmla="*/ 23 w 32"/>
                <a:gd name="T13" fmla="*/ 17 h 19"/>
                <a:gd name="T14" fmla="*/ 25 w 32"/>
                <a:gd name="T1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25" y="14"/>
                  </a:moveTo>
                  <a:lnTo>
                    <a:pt x="26" y="5"/>
                  </a:lnTo>
                  <a:lnTo>
                    <a:pt x="31" y="0"/>
                  </a:lnTo>
                  <a:lnTo>
                    <a:pt x="10" y="5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23" y="17"/>
                  </a:lnTo>
                  <a:lnTo>
                    <a:pt x="25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8" name="Freeform 801">
              <a:extLst>
                <a:ext uri="{FF2B5EF4-FFF2-40B4-BE49-F238E27FC236}">
                  <a16:creationId xmlns:a16="http://schemas.microsoft.com/office/drawing/2014/main" id="{6DDC23BE-1BBF-45D4-A86A-4D9678647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0879" y="5638067"/>
              <a:ext cx="142875" cy="93420"/>
            </a:xfrm>
            <a:custGeom>
              <a:avLst/>
              <a:gdLst>
                <a:gd name="T0" fmla="*/ 0 w 116"/>
                <a:gd name="T1" fmla="*/ 52 h 75"/>
                <a:gd name="T2" fmla="*/ 3 w 116"/>
                <a:gd name="T3" fmla="*/ 60 h 75"/>
                <a:gd name="T4" fmla="*/ 8 w 116"/>
                <a:gd name="T5" fmla="*/ 60 h 75"/>
                <a:gd name="T6" fmla="*/ 11 w 116"/>
                <a:gd name="T7" fmla="*/ 59 h 75"/>
                <a:gd name="T8" fmla="*/ 22 w 116"/>
                <a:gd name="T9" fmla="*/ 51 h 75"/>
                <a:gd name="T10" fmla="*/ 30 w 116"/>
                <a:gd name="T11" fmla="*/ 49 h 75"/>
                <a:gd name="T12" fmla="*/ 33 w 116"/>
                <a:gd name="T13" fmla="*/ 50 h 75"/>
                <a:gd name="T14" fmla="*/ 46 w 116"/>
                <a:gd name="T15" fmla="*/ 56 h 75"/>
                <a:gd name="T16" fmla="*/ 58 w 116"/>
                <a:gd name="T17" fmla="*/ 64 h 75"/>
                <a:gd name="T18" fmla="*/ 74 w 116"/>
                <a:gd name="T19" fmla="*/ 68 h 75"/>
                <a:gd name="T20" fmla="*/ 81 w 116"/>
                <a:gd name="T21" fmla="*/ 71 h 75"/>
                <a:gd name="T22" fmla="*/ 88 w 116"/>
                <a:gd name="T23" fmla="*/ 70 h 75"/>
                <a:gd name="T24" fmla="*/ 96 w 116"/>
                <a:gd name="T25" fmla="*/ 71 h 75"/>
                <a:gd name="T26" fmla="*/ 106 w 116"/>
                <a:gd name="T27" fmla="*/ 74 h 75"/>
                <a:gd name="T28" fmla="*/ 114 w 116"/>
                <a:gd name="T29" fmla="*/ 72 h 75"/>
                <a:gd name="T30" fmla="*/ 115 w 116"/>
                <a:gd name="T31" fmla="*/ 71 h 75"/>
                <a:gd name="T32" fmla="*/ 115 w 116"/>
                <a:gd name="T33" fmla="*/ 49 h 75"/>
                <a:gd name="T34" fmla="*/ 113 w 116"/>
                <a:gd name="T35" fmla="*/ 42 h 75"/>
                <a:gd name="T36" fmla="*/ 111 w 116"/>
                <a:gd name="T37" fmla="*/ 37 h 75"/>
                <a:gd name="T38" fmla="*/ 90 w 116"/>
                <a:gd name="T39" fmla="*/ 12 h 75"/>
                <a:gd name="T40" fmla="*/ 83 w 116"/>
                <a:gd name="T41" fmla="*/ 6 h 75"/>
                <a:gd name="T42" fmla="*/ 76 w 116"/>
                <a:gd name="T43" fmla="*/ 1 h 75"/>
                <a:gd name="T44" fmla="*/ 68 w 116"/>
                <a:gd name="T45" fmla="*/ 0 h 75"/>
                <a:gd name="T46" fmla="*/ 61 w 116"/>
                <a:gd name="T47" fmla="*/ 1 h 75"/>
                <a:gd name="T48" fmla="*/ 49 w 116"/>
                <a:gd name="T49" fmla="*/ 5 h 75"/>
                <a:gd name="T50" fmla="*/ 46 w 116"/>
                <a:gd name="T51" fmla="*/ 4 h 75"/>
                <a:gd name="T52" fmla="*/ 42 w 116"/>
                <a:gd name="T53" fmla="*/ 5 h 75"/>
                <a:gd name="T54" fmla="*/ 40 w 116"/>
                <a:gd name="T55" fmla="*/ 9 h 75"/>
                <a:gd name="T56" fmla="*/ 36 w 116"/>
                <a:gd name="T57" fmla="*/ 14 h 75"/>
                <a:gd name="T58" fmla="*/ 31 w 116"/>
                <a:gd name="T59" fmla="*/ 30 h 75"/>
                <a:gd name="T60" fmla="*/ 28 w 116"/>
                <a:gd name="T61" fmla="*/ 38 h 75"/>
                <a:gd name="T62" fmla="*/ 21 w 116"/>
                <a:gd name="T63" fmla="*/ 46 h 75"/>
                <a:gd name="T64" fmla="*/ 14 w 116"/>
                <a:gd name="T65" fmla="*/ 49 h 75"/>
                <a:gd name="T66" fmla="*/ 8 w 116"/>
                <a:gd name="T67" fmla="*/ 50 h 75"/>
                <a:gd name="T68" fmla="*/ 0 w 116"/>
                <a:gd name="T69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75">
                  <a:moveTo>
                    <a:pt x="0" y="52"/>
                  </a:moveTo>
                  <a:lnTo>
                    <a:pt x="3" y="60"/>
                  </a:lnTo>
                  <a:lnTo>
                    <a:pt x="8" y="60"/>
                  </a:lnTo>
                  <a:lnTo>
                    <a:pt x="11" y="59"/>
                  </a:lnTo>
                  <a:lnTo>
                    <a:pt x="22" y="51"/>
                  </a:lnTo>
                  <a:lnTo>
                    <a:pt x="30" y="49"/>
                  </a:lnTo>
                  <a:lnTo>
                    <a:pt x="33" y="50"/>
                  </a:lnTo>
                  <a:lnTo>
                    <a:pt x="46" y="56"/>
                  </a:lnTo>
                  <a:lnTo>
                    <a:pt x="58" y="64"/>
                  </a:lnTo>
                  <a:lnTo>
                    <a:pt x="74" y="68"/>
                  </a:lnTo>
                  <a:lnTo>
                    <a:pt x="81" y="71"/>
                  </a:lnTo>
                  <a:lnTo>
                    <a:pt x="88" y="70"/>
                  </a:lnTo>
                  <a:lnTo>
                    <a:pt x="96" y="71"/>
                  </a:lnTo>
                  <a:lnTo>
                    <a:pt x="106" y="74"/>
                  </a:lnTo>
                  <a:lnTo>
                    <a:pt x="114" y="72"/>
                  </a:lnTo>
                  <a:lnTo>
                    <a:pt x="115" y="71"/>
                  </a:lnTo>
                  <a:lnTo>
                    <a:pt x="115" y="49"/>
                  </a:lnTo>
                  <a:lnTo>
                    <a:pt x="113" y="42"/>
                  </a:lnTo>
                  <a:lnTo>
                    <a:pt x="111" y="37"/>
                  </a:lnTo>
                  <a:lnTo>
                    <a:pt x="90" y="12"/>
                  </a:lnTo>
                  <a:lnTo>
                    <a:pt x="83" y="6"/>
                  </a:lnTo>
                  <a:lnTo>
                    <a:pt x="76" y="1"/>
                  </a:lnTo>
                  <a:lnTo>
                    <a:pt x="68" y="0"/>
                  </a:lnTo>
                  <a:lnTo>
                    <a:pt x="61" y="1"/>
                  </a:lnTo>
                  <a:lnTo>
                    <a:pt x="49" y="5"/>
                  </a:lnTo>
                  <a:lnTo>
                    <a:pt x="46" y="4"/>
                  </a:lnTo>
                  <a:lnTo>
                    <a:pt x="42" y="5"/>
                  </a:lnTo>
                  <a:lnTo>
                    <a:pt x="40" y="9"/>
                  </a:lnTo>
                  <a:lnTo>
                    <a:pt x="36" y="14"/>
                  </a:lnTo>
                  <a:lnTo>
                    <a:pt x="31" y="30"/>
                  </a:lnTo>
                  <a:lnTo>
                    <a:pt x="28" y="38"/>
                  </a:lnTo>
                  <a:lnTo>
                    <a:pt x="21" y="46"/>
                  </a:lnTo>
                  <a:lnTo>
                    <a:pt x="14" y="49"/>
                  </a:lnTo>
                  <a:lnTo>
                    <a:pt x="8" y="50"/>
                  </a:lnTo>
                  <a:lnTo>
                    <a:pt x="0" y="5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9" name="Freeform 802">
              <a:extLst>
                <a:ext uri="{FF2B5EF4-FFF2-40B4-BE49-F238E27FC236}">
                  <a16:creationId xmlns:a16="http://schemas.microsoft.com/office/drawing/2014/main" id="{C972A829-EF59-4641-9745-F68B6FB99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0879" y="5638067"/>
              <a:ext cx="142875" cy="93420"/>
            </a:xfrm>
            <a:custGeom>
              <a:avLst/>
              <a:gdLst>
                <a:gd name="T0" fmla="*/ 0 w 116"/>
                <a:gd name="T1" fmla="*/ 52 h 75"/>
                <a:gd name="T2" fmla="*/ 3 w 116"/>
                <a:gd name="T3" fmla="*/ 60 h 75"/>
                <a:gd name="T4" fmla="*/ 8 w 116"/>
                <a:gd name="T5" fmla="*/ 60 h 75"/>
                <a:gd name="T6" fmla="*/ 11 w 116"/>
                <a:gd name="T7" fmla="*/ 59 h 75"/>
                <a:gd name="T8" fmla="*/ 22 w 116"/>
                <a:gd name="T9" fmla="*/ 51 h 75"/>
                <a:gd name="T10" fmla="*/ 30 w 116"/>
                <a:gd name="T11" fmla="*/ 49 h 75"/>
                <a:gd name="T12" fmla="*/ 33 w 116"/>
                <a:gd name="T13" fmla="*/ 50 h 75"/>
                <a:gd name="T14" fmla="*/ 46 w 116"/>
                <a:gd name="T15" fmla="*/ 56 h 75"/>
                <a:gd name="T16" fmla="*/ 58 w 116"/>
                <a:gd name="T17" fmla="*/ 64 h 75"/>
                <a:gd name="T18" fmla="*/ 74 w 116"/>
                <a:gd name="T19" fmla="*/ 68 h 75"/>
                <a:gd name="T20" fmla="*/ 81 w 116"/>
                <a:gd name="T21" fmla="*/ 71 h 75"/>
                <a:gd name="T22" fmla="*/ 88 w 116"/>
                <a:gd name="T23" fmla="*/ 70 h 75"/>
                <a:gd name="T24" fmla="*/ 96 w 116"/>
                <a:gd name="T25" fmla="*/ 71 h 75"/>
                <a:gd name="T26" fmla="*/ 106 w 116"/>
                <a:gd name="T27" fmla="*/ 74 h 75"/>
                <a:gd name="T28" fmla="*/ 114 w 116"/>
                <a:gd name="T29" fmla="*/ 72 h 75"/>
                <a:gd name="T30" fmla="*/ 115 w 116"/>
                <a:gd name="T31" fmla="*/ 71 h 75"/>
                <a:gd name="T32" fmla="*/ 115 w 116"/>
                <a:gd name="T33" fmla="*/ 49 h 75"/>
                <a:gd name="T34" fmla="*/ 113 w 116"/>
                <a:gd name="T35" fmla="*/ 42 h 75"/>
                <a:gd name="T36" fmla="*/ 111 w 116"/>
                <a:gd name="T37" fmla="*/ 37 h 75"/>
                <a:gd name="T38" fmla="*/ 90 w 116"/>
                <a:gd name="T39" fmla="*/ 12 h 75"/>
                <a:gd name="T40" fmla="*/ 83 w 116"/>
                <a:gd name="T41" fmla="*/ 6 h 75"/>
                <a:gd name="T42" fmla="*/ 76 w 116"/>
                <a:gd name="T43" fmla="*/ 1 h 75"/>
                <a:gd name="T44" fmla="*/ 68 w 116"/>
                <a:gd name="T45" fmla="*/ 0 h 75"/>
                <a:gd name="T46" fmla="*/ 61 w 116"/>
                <a:gd name="T47" fmla="*/ 1 h 75"/>
                <a:gd name="T48" fmla="*/ 49 w 116"/>
                <a:gd name="T49" fmla="*/ 5 h 75"/>
                <a:gd name="T50" fmla="*/ 46 w 116"/>
                <a:gd name="T51" fmla="*/ 4 h 75"/>
                <a:gd name="T52" fmla="*/ 42 w 116"/>
                <a:gd name="T53" fmla="*/ 5 h 75"/>
                <a:gd name="T54" fmla="*/ 40 w 116"/>
                <a:gd name="T55" fmla="*/ 9 h 75"/>
                <a:gd name="T56" fmla="*/ 36 w 116"/>
                <a:gd name="T57" fmla="*/ 14 h 75"/>
                <a:gd name="T58" fmla="*/ 31 w 116"/>
                <a:gd name="T59" fmla="*/ 30 h 75"/>
                <a:gd name="T60" fmla="*/ 28 w 116"/>
                <a:gd name="T61" fmla="*/ 38 h 75"/>
                <a:gd name="T62" fmla="*/ 21 w 116"/>
                <a:gd name="T63" fmla="*/ 46 h 75"/>
                <a:gd name="T64" fmla="*/ 14 w 116"/>
                <a:gd name="T65" fmla="*/ 49 h 75"/>
                <a:gd name="T66" fmla="*/ 8 w 116"/>
                <a:gd name="T67" fmla="*/ 50 h 75"/>
                <a:gd name="T68" fmla="*/ 0 w 116"/>
                <a:gd name="T69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75">
                  <a:moveTo>
                    <a:pt x="0" y="52"/>
                  </a:moveTo>
                  <a:lnTo>
                    <a:pt x="3" y="60"/>
                  </a:lnTo>
                  <a:lnTo>
                    <a:pt x="8" y="60"/>
                  </a:lnTo>
                  <a:lnTo>
                    <a:pt x="11" y="59"/>
                  </a:lnTo>
                  <a:lnTo>
                    <a:pt x="22" y="51"/>
                  </a:lnTo>
                  <a:lnTo>
                    <a:pt x="30" y="49"/>
                  </a:lnTo>
                  <a:lnTo>
                    <a:pt x="33" y="50"/>
                  </a:lnTo>
                  <a:lnTo>
                    <a:pt x="46" y="56"/>
                  </a:lnTo>
                  <a:lnTo>
                    <a:pt x="58" y="64"/>
                  </a:lnTo>
                  <a:lnTo>
                    <a:pt x="74" y="68"/>
                  </a:lnTo>
                  <a:lnTo>
                    <a:pt x="81" y="71"/>
                  </a:lnTo>
                  <a:lnTo>
                    <a:pt x="88" y="70"/>
                  </a:lnTo>
                  <a:lnTo>
                    <a:pt x="96" y="71"/>
                  </a:lnTo>
                  <a:lnTo>
                    <a:pt x="106" y="74"/>
                  </a:lnTo>
                  <a:lnTo>
                    <a:pt x="114" y="72"/>
                  </a:lnTo>
                  <a:lnTo>
                    <a:pt x="115" y="71"/>
                  </a:lnTo>
                  <a:lnTo>
                    <a:pt x="115" y="49"/>
                  </a:lnTo>
                  <a:lnTo>
                    <a:pt x="113" y="42"/>
                  </a:lnTo>
                  <a:lnTo>
                    <a:pt x="111" y="37"/>
                  </a:lnTo>
                  <a:lnTo>
                    <a:pt x="90" y="12"/>
                  </a:lnTo>
                  <a:lnTo>
                    <a:pt x="83" y="6"/>
                  </a:lnTo>
                  <a:lnTo>
                    <a:pt x="76" y="1"/>
                  </a:lnTo>
                  <a:lnTo>
                    <a:pt x="68" y="0"/>
                  </a:lnTo>
                  <a:lnTo>
                    <a:pt x="61" y="1"/>
                  </a:lnTo>
                  <a:lnTo>
                    <a:pt x="49" y="5"/>
                  </a:lnTo>
                  <a:lnTo>
                    <a:pt x="46" y="4"/>
                  </a:lnTo>
                  <a:lnTo>
                    <a:pt x="42" y="5"/>
                  </a:lnTo>
                  <a:lnTo>
                    <a:pt x="40" y="9"/>
                  </a:lnTo>
                  <a:lnTo>
                    <a:pt x="36" y="14"/>
                  </a:lnTo>
                  <a:lnTo>
                    <a:pt x="31" y="30"/>
                  </a:lnTo>
                  <a:lnTo>
                    <a:pt x="28" y="38"/>
                  </a:lnTo>
                  <a:lnTo>
                    <a:pt x="21" y="46"/>
                  </a:lnTo>
                  <a:lnTo>
                    <a:pt x="14" y="49"/>
                  </a:lnTo>
                  <a:lnTo>
                    <a:pt x="8" y="50"/>
                  </a:lnTo>
                  <a:lnTo>
                    <a:pt x="0" y="5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0" name="Freeform 803">
              <a:extLst>
                <a:ext uri="{FF2B5EF4-FFF2-40B4-BE49-F238E27FC236}">
                  <a16:creationId xmlns:a16="http://schemas.microsoft.com/office/drawing/2014/main" id="{05CBFB9F-71F1-43E0-A662-05D9F8A76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8093" y="5934808"/>
              <a:ext cx="148372" cy="93420"/>
            </a:xfrm>
            <a:custGeom>
              <a:avLst/>
              <a:gdLst>
                <a:gd name="T0" fmla="*/ 5 w 118"/>
                <a:gd name="T1" fmla="*/ 73 h 74"/>
                <a:gd name="T2" fmla="*/ 7 w 118"/>
                <a:gd name="T3" fmla="*/ 72 h 74"/>
                <a:gd name="T4" fmla="*/ 15 w 118"/>
                <a:gd name="T5" fmla="*/ 67 h 74"/>
                <a:gd name="T6" fmla="*/ 30 w 118"/>
                <a:gd name="T7" fmla="*/ 66 h 74"/>
                <a:gd name="T8" fmla="*/ 37 w 118"/>
                <a:gd name="T9" fmla="*/ 58 h 74"/>
                <a:gd name="T10" fmla="*/ 41 w 118"/>
                <a:gd name="T11" fmla="*/ 57 h 74"/>
                <a:gd name="T12" fmla="*/ 49 w 118"/>
                <a:gd name="T13" fmla="*/ 59 h 74"/>
                <a:gd name="T14" fmla="*/ 56 w 118"/>
                <a:gd name="T15" fmla="*/ 63 h 74"/>
                <a:gd name="T16" fmla="*/ 59 w 118"/>
                <a:gd name="T17" fmla="*/ 64 h 74"/>
                <a:gd name="T18" fmla="*/ 67 w 118"/>
                <a:gd name="T19" fmla="*/ 62 h 74"/>
                <a:gd name="T20" fmla="*/ 86 w 118"/>
                <a:gd name="T21" fmla="*/ 55 h 74"/>
                <a:gd name="T22" fmla="*/ 100 w 118"/>
                <a:gd name="T23" fmla="*/ 52 h 74"/>
                <a:gd name="T24" fmla="*/ 107 w 118"/>
                <a:gd name="T25" fmla="*/ 50 h 74"/>
                <a:gd name="T26" fmla="*/ 116 w 118"/>
                <a:gd name="T27" fmla="*/ 41 h 74"/>
                <a:gd name="T28" fmla="*/ 117 w 118"/>
                <a:gd name="T29" fmla="*/ 36 h 74"/>
                <a:gd name="T30" fmla="*/ 116 w 118"/>
                <a:gd name="T31" fmla="*/ 32 h 74"/>
                <a:gd name="T32" fmla="*/ 114 w 118"/>
                <a:gd name="T33" fmla="*/ 30 h 74"/>
                <a:gd name="T34" fmla="*/ 107 w 118"/>
                <a:gd name="T35" fmla="*/ 24 h 74"/>
                <a:gd name="T36" fmla="*/ 102 w 118"/>
                <a:gd name="T37" fmla="*/ 19 h 74"/>
                <a:gd name="T38" fmla="*/ 100 w 118"/>
                <a:gd name="T39" fmla="*/ 15 h 74"/>
                <a:gd name="T40" fmla="*/ 97 w 118"/>
                <a:gd name="T41" fmla="*/ 13 h 74"/>
                <a:gd name="T42" fmla="*/ 95 w 118"/>
                <a:gd name="T43" fmla="*/ 11 h 74"/>
                <a:gd name="T44" fmla="*/ 91 w 118"/>
                <a:gd name="T45" fmla="*/ 6 h 74"/>
                <a:gd name="T46" fmla="*/ 88 w 118"/>
                <a:gd name="T47" fmla="*/ 5 h 74"/>
                <a:gd name="T48" fmla="*/ 75 w 118"/>
                <a:gd name="T49" fmla="*/ 2 h 74"/>
                <a:gd name="T50" fmla="*/ 71 w 118"/>
                <a:gd name="T51" fmla="*/ 0 h 74"/>
                <a:gd name="T52" fmla="*/ 68 w 118"/>
                <a:gd name="T53" fmla="*/ 0 h 74"/>
                <a:gd name="T54" fmla="*/ 64 w 118"/>
                <a:gd name="T55" fmla="*/ 2 h 74"/>
                <a:gd name="T56" fmla="*/ 59 w 118"/>
                <a:gd name="T57" fmla="*/ 3 h 74"/>
                <a:gd name="T58" fmla="*/ 55 w 118"/>
                <a:gd name="T59" fmla="*/ 1 h 74"/>
                <a:gd name="T60" fmla="*/ 50 w 118"/>
                <a:gd name="T61" fmla="*/ 1 h 74"/>
                <a:gd name="T62" fmla="*/ 46 w 118"/>
                <a:gd name="T63" fmla="*/ 5 h 74"/>
                <a:gd name="T64" fmla="*/ 41 w 118"/>
                <a:gd name="T65" fmla="*/ 6 h 74"/>
                <a:gd name="T66" fmla="*/ 38 w 118"/>
                <a:gd name="T67" fmla="*/ 7 h 74"/>
                <a:gd name="T68" fmla="*/ 32 w 118"/>
                <a:gd name="T69" fmla="*/ 13 h 74"/>
                <a:gd name="T70" fmla="*/ 28 w 118"/>
                <a:gd name="T71" fmla="*/ 14 h 74"/>
                <a:gd name="T72" fmla="*/ 18 w 118"/>
                <a:gd name="T73" fmla="*/ 26 h 74"/>
                <a:gd name="T74" fmla="*/ 7 w 118"/>
                <a:gd name="T75" fmla="*/ 35 h 74"/>
                <a:gd name="T76" fmla="*/ 6 w 118"/>
                <a:gd name="T77" fmla="*/ 40 h 74"/>
                <a:gd name="T78" fmla="*/ 1 w 118"/>
                <a:gd name="T79" fmla="*/ 46 h 74"/>
                <a:gd name="T80" fmla="*/ 0 w 118"/>
                <a:gd name="T81" fmla="*/ 52 h 74"/>
                <a:gd name="T82" fmla="*/ 0 w 118"/>
                <a:gd name="T83" fmla="*/ 56 h 74"/>
                <a:gd name="T84" fmla="*/ 5 w 118"/>
                <a:gd name="T85" fmla="*/ 7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4">
                  <a:moveTo>
                    <a:pt x="5" y="73"/>
                  </a:moveTo>
                  <a:lnTo>
                    <a:pt x="7" y="72"/>
                  </a:lnTo>
                  <a:lnTo>
                    <a:pt x="15" y="67"/>
                  </a:lnTo>
                  <a:lnTo>
                    <a:pt x="30" y="66"/>
                  </a:lnTo>
                  <a:lnTo>
                    <a:pt x="37" y="58"/>
                  </a:lnTo>
                  <a:lnTo>
                    <a:pt x="41" y="57"/>
                  </a:lnTo>
                  <a:lnTo>
                    <a:pt x="49" y="59"/>
                  </a:lnTo>
                  <a:lnTo>
                    <a:pt x="56" y="63"/>
                  </a:lnTo>
                  <a:lnTo>
                    <a:pt x="59" y="64"/>
                  </a:lnTo>
                  <a:lnTo>
                    <a:pt x="67" y="62"/>
                  </a:lnTo>
                  <a:lnTo>
                    <a:pt x="86" y="55"/>
                  </a:lnTo>
                  <a:lnTo>
                    <a:pt x="100" y="52"/>
                  </a:lnTo>
                  <a:lnTo>
                    <a:pt x="107" y="50"/>
                  </a:lnTo>
                  <a:lnTo>
                    <a:pt x="116" y="41"/>
                  </a:lnTo>
                  <a:lnTo>
                    <a:pt x="117" y="36"/>
                  </a:lnTo>
                  <a:lnTo>
                    <a:pt x="116" y="32"/>
                  </a:lnTo>
                  <a:lnTo>
                    <a:pt x="114" y="30"/>
                  </a:lnTo>
                  <a:lnTo>
                    <a:pt x="107" y="24"/>
                  </a:lnTo>
                  <a:lnTo>
                    <a:pt x="102" y="19"/>
                  </a:lnTo>
                  <a:lnTo>
                    <a:pt x="100" y="15"/>
                  </a:lnTo>
                  <a:lnTo>
                    <a:pt x="97" y="13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75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59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6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2" y="13"/>
                  </a:lnTo>
                  <a:lnTo>
                    <a:pt x="28" y="14"/>
                  </a:lnTo>
                  <a:lnTo>
                    <a:pt x="18" y="26"/>
                  </a:lnTo>
                  <a:lnTo>
                    <a:pt x="7" y="35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5" y="7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1" name="Freeform 804">
              <a:extLst>
                <a:ext uri="{FF2B5EF4-FFF2-40B4-BE49-F238E27FC236}">
                  <a16:creationId xmlns:a16="http://schemas.microsoft.com/office/drawing/2014/main" id="{BE958018-E202-467A-8A7F-E446890DB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8093" y="5934808"/>
              <a:ext cx="148372" cy="93420"/>
            </a:xfrm>
            <a:custGeom>
              <a:avLst/>
              <a:gdLst>
                <a:gd name="T0" fmla="*/ 5 w 118"/>
                <a:gd name="T1" fmla="*/ 73 h 74"/>
                <a:gd name="T2" fmla="*/ 7 w 118"/>
                <a:gd name="T3" fmla="*/ 72 h 74"/>
                <a:gd name="T4" fmla="*/ 15 w 118"/>
                <a:gd name="T5" fmla="*/ 67 h 74"/>
                <a:gd name="T6" fmla="*/ 30 w 118"/>
                <a:gd name="T7" fmla="*/ 66 h 74"/>
                <a:gd name="T8" fmla="*/ 37 w 118"/>
                <a:gd name="T9" fmla="*/ 58 h 74"/>
                <a:gd name="T10" fmla="*/ 41 w 118"/>
                <a:gd name="T11" fmla="*/ 57 h 74"/>
                <a:gd name="T12" fmla="*/ 49 w 118"/>
                <a:gd name="T13" fmla="*/ 59 h 74"/>
                <a:gd name="T14" fmla="*/ 56 w 118"/>
                <a:gd name="T15" fmla="*/ 63 h 74"/>
                <a:gd name="T16" fmla="*/ 59 w 118"/>
                <a:gd name="T17" fmla="*/ 64 h 74"/>
                <a:gd name="T18" fmla="*/ 67 w 118"/>
                <a:gd name="T19" fmla="*/ 62 h 74"/>
                <a:gd name="T20" fmla="*/ 86 w 118"/>
                <a:gd name="T21" fmla="*/ 55 h 74"/>
                <a:gd name="T22" fmla="*/ 100 w 118"/>
                <a:gd name="T23" fmla="*/ 52 h 74"/>
                <a:gd name="T24" fmla="*/ 107 w 118"/>
                <a:gd name="T25" fmla="*/ 50 h 74"/>
                <a:gd name="T26" fmla="*/ 116 w 118"/>
                <a:gd name="T27" fmla="*/ 41 h 74"/>
                <a:gd name="T28" fmla="*/ 117 w 118"/>
                <a:gd name="T29" fmla="*/ 36 h 74"/>
                <a:gd name="T30" fmla="*/ 116 w 118"/>
                <a:gd name="T31" fmla="*/ 32 h 74"/>
                <a:gd name="T32" fmla="*/ 114 w 118"/>
                <a:gd name="T33" fmla="*/ 30 h 74"/>
                <a:gd name="T34" fmla="*/ 107 w 118"/>
                <a:gd name="T35" fmla="*/ 24 h 74"/>
                <a:gd name="T36" fmla="*/ 102 w 118"/>
                <a:gd name="T37" fmla="*/ 19 h 74"/>
                <a:gd name="T38" fmla="*/ 100 w 118"/>
                <a:gd name="T39" fmla="*/ 15 h 74"/>
                <a:gd name="T40" fmla="*/ 97 w 118"/>
                <a:gd name="T41" fmla="*/ 13 h 74"/>
                <a:gd name="T42" fmla="*/ 95 w 118"/>
                <a:gd name="T43" fmla="*/ 11 h 74"/>
                <a:gd name="T44" fmla="*/ 91 w 118"/>
                <a:gd name="T45" fmla="*/ 6 h 74"/>
                <a:gd name="T46" fmla="*/ 88 w 118"/>
                <a:gd name="T47" fmla="*/ 5 h 74"/>
                <a:gd name="T48" fmla="*/ 75 w 118"/>
                <a:gd name="T49" fmla="*/ 2 h 74"/>
                <a:gd name="T50" fmla="*/ 71 w 118"/>
                <a:gd name="T51" fmla="*/ 0 h 74"/>
                <a:gd name="T52" fmla="*/ 68 w 118"/>
                <a:gd name="T53" fmla="*/ 0 h 74"/>
                <a:gd name="T54" fmla="*/ 64 w 118"/>
                <a:gd name="T55" fmla="*/ 2 h 74"/>
                <a:gd name="T56" fmla="*/ 59 w 118"/>
                <a:gd name="T57" fmla="*/ 3 h 74"/>
                <a:gd name="T58" fmla="*/ 55 w 118"/>
                <a:gd name="T59" fmla="*/ 1 h 74"/>
                <a:gd name="T60" fmla="*/ 50 w 118"/>
                <a:gd name="T61" fmla="*/ 1 h 74"/>
                <a:gd name="T62" fmla="*/ 46 w 118"/>
                <a:gd name="T63" fmla="*/ 5 h 74"/>
                <a:gd name="T64" fmla="*/ 41 w 118"/>
                <a:gd name="T65" fmla="*/ 6 h 74"/>
                <a:gd name="T66" fmla="*/ 38 w 118"/>
                <a:gd name="T67" fmla="*/ 7 h 74"/>
                <a:gd name="T68" fmla="*/ 32 w 118"/>
                <a:gd name="T69" fmla="*/ 13 h 74"/>
                <a:gd name="T70" fmla="*/ 28 w 118"/>
                <a:gd name="T71" fmla="*/ 14 h 74"/>
                <a:gd name="T72" fmla="*/ 18 w 118"/>
                <a:gd name="T73" fmla="*/ 26 h 74"/>
                <a:gd name="T74" fmla="*/ 7 w 118"/>
                <a:gd name="T75" fmla="*/ 35 h 74"/>
                <a:gd name="T76" fmla="*/ 6 w 118"/>
                <a:gd name="T77" fmla="*/ 40 h 74"/>
                <a:gd name="T78" fmla="*/ 1 w 118"/>
                <a:gd name="T79" fmla="*/ 46 h 74"/>
                <a:gd name="T80" fmla="*/ 0 w 118"/>
                <a:gd name="T81" fmla="*/ 52 h 74"/>
                <a:gd name="T82" fmla="*/ 0 w 118"/>
                <a:gd name="T83" fmla="*/ 56 h 74"/>
                <a:gd name="T84" fmla="*/ 5 w 118"/>
                <a:gd name="T85" fmla="*/ 7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4">
                  <a:moveTo>
                    <a:pt x="5" y="73"/>
                  </a:moveTo>
                  <a:lnTo>
                    <a:pt x="7" y="72"/>
                  </a:lnTo>
                  <a:lnTo>
                    <a:pt x="15" y="67"/>
                  </a:lnTo>
                  <a:lnTo>
                    <a:pt x="30" y="66"/>
                  </a:lnTo>
                  <a:lnTo>
                    <a:pt x="37" y="58"/>
                  </a:lnTo>
                  <a:lnTo>
                    <a:pt x="41" y="57"/>
                  </a:lnTo>
                  <a:lnTo>
                    <a:pt x="49" y="59"/>
                  </a:lnTo>
                  <a:lnTo>
                    <a:pt x="56" y="63"/>
                  </a:lnTo>
                  <a:lnTo>
                    <a:pt x="59" y="64"/>
                  </a:lnTo>
                  <a:lnTo>
                    <a:pt x="67" y="62"/>
                  </a:lnTo>
                  <a:lnTo>
                    <a:pt x="86" y="55"/>
                  </a:lnTo>
                  <a:lnTo>
                    <a:pt x="100" y="52"/>
                  </a:lnTo>
                  <a:lnTo>
                    <a:pt x="107" y="50"/>
                  </a:lnTo>
                  <a:lnTo>
                    <a:pt x="116" y="41"/>
                  </a:lnTo>
                  <a:lnTo>
                    <a:pt x="117" y="36"/>
                  </a:lnTo>
                  <a:lnTo>
                    <a:pt x="116" y="32"/>
                  </a:lnTo>
                  <a:lnTo>
                    <a:pt x="114" y="30"/>
                  </a:lnTo>
                  <a:lnTo>
                    <a:pt x="107" y="24"/>
                  </a:lnTo>
                  <a:lnTo>
                    <a:pt x="102" y="19"/>
                  </a:lnTo>
                  <a:lnTo>
                    <a:pt x="100" y="15"/>
                  </a:lnTo>
                  <a:lnTo>
                    <a:pt x="97" y="13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75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59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6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2" y="13"/>
                  </a:lnTo>
                  <a:lnTo>
                    <a:pt x="28" y="14"/>
                  </a:lnTo>
                  <a:lnTo>
                    <a:pt x="18" y="26"/>
                  </a:lnTo>
                  <a:lnTo>
                    <a:pt x="7" y="35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5" y="7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2" name="Freeform 805">
              <a:extLst>
                <a:ext uri="{FF2B5EF4-FFF2-40B4-BE49-F238E27FC236}">
                  <a16:creationId xmlns:a16="http://schemas.microsoft.com/office/drawing/2014/main" id="{6024C0E4-93E1-4CA9-A463-081FB385D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1965" y="5934808"/>
              <a:ext cx="32971" cy="21981"/>
            </a:xfrm>
            <a:custGeom>
              <a:avLst/>
              <a:gdLst>
                <a:gd name="T0" fmla="*/ 23 w 28"/>
                <a:gd name="T1" fmla="*/ 0 h 16"/>
                <a:gd name="T2" fmla="*/ 6 w 28"/>
                <a:gd name="T3" fmla="*/ 0 h 16"/>
                <a:gd name="T4" fmla="*/ 4 w 28"/>
                <a:gd name="T5" fmla="*/ 3 h 16"/>
                <a:gd name="T6" fmla="*/ 2 w 28"/>
                <a:gd name="T7" fmla="*/ 3 h 16"/>
                <a:gd name="T8" fmla="*/ 0 w 28"/>
                <a:gd name="T9" fmla="*/ 4 h 16"/>
                <a:gd name="T10" fmla="*/ 0 w 28"/>
                <a:gd name="T11" fmla="*/ 5 h 16"/>
                <a:gd name="T12" fmla="*/ 0 w 28"/>
                <a:gd name="T13" fmla="*/ 8 h 16"/>
                <a:gd name="T14" fmla="*/ 6 w 28"/>
                <a:gd name="T15" fmla="*/ 12 h 16"/>
                <a:gd name="T16" fmla="*/ 8 w 28"/>
                <a:gd name="T17" fmla="*/ 12 h 16"/>
                <a:gd name="T18" fmla="*/ 10 w 28"/>
                <a:gd name="T19" fmla="*/ 10 h 16"/>
                <a:gd name="T20" fmla="*/ 12 w 28"/>
                <a:gd name="T21" fmla="*/ 10 h 16"/>
                <a:gd name="T22" fmla="*/ 14 w 28"/>
                <a:gd name="T23" fmla="*/ 10 h 16"/>
                <a:gd name="T24" fmla="*/ 17 w 28"/>
                <a:gd name="T25" fmla="*/ 15 h 16"/>
                <a:gd name="T26" fmla="*/ 19 w 28"/>
                <a:gd name="T27" fmla="*/ 15 h 16"/>
                <a:gd name="T28" fmla="*/ 27 w 28"/>
                <a:gd name="T29" fmla="*/ 7 h 16"/>
                <a:gd name="T30" fmla="*/ 26 w 28"/>
                <a:gd name="T31" fmla="*/ 4 h 16"/>
                <a:gd name="T32" fmla="*/ 24 w 28"/>
                <a:gd name="T33" fmla="*/ 0 h 16"/>
                <a:gd name="T34" fmla="*/ 23 w 28"/>
                <a:gd name="T3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6">
                  <a:moveTo>
                    <a:pt x="23" y="0"/>
                  </a:moveTo>
                  <a:lnTo>
                    <a:pt x="6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27" y="7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3" name="Freeform 806">
              <a:extLst>
                <a:ext uri="{FF2B5EF4-FFF2-40B4-BE49-F238E27FC236}">
                  <a16:creationId xmlns:a16="http://schemas.microsoft.com/office/drawing/2014/main" id="{E32600C1-8A5F-4BCE-8101-A8D1A4CD2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1965" y="5934808"/>
              <a:ext cx="32971" cy="21981"/>
            </a:xfrm>
            <a:custGeom>
              <a:avLst/>
              <a:gdLst>
                <a:gd name="T0" fmla="*/ 23 w 28"/>
                <a:gd name="T1" fmla="*/ 0 h 16"/>
                <a:gd name="T2" fmla="*/ 6 w 28"/>
                <a:gd name="T3" fmla="*/ 0 h 16"/>
                <a:gd name="T4" fmla="*/ 4 w 28"/>
                <a:gd name="T5" fmla="*/ 3 h 16"/>
                <a:gd name="T6" fmla="*/ 2 w 28"/>
                <a:gd name="T7" fmla="*/ 3 h 16"/>
                <a:gd name="T8" fmla="*/ 0 w 28"/>
                <a:gd name="T9" fmla="*/ 4 h 16"/>
                <a:gd name="T10" fmla="*/ 0 w 28"/>
                <a:gd name="T11" fmla="*/ 5 h 16"/>
                <a:gd name="T12" fmla="*/ 0 w 28"/>
                <a:gd name="T13" fmla="*/ 8 h 16"/>
                <a:gd name="T14" fmla="*/ 6 w 28"/>
                <a:gd name="T15" fmla="*/ 12 h 16"/>
                <a:gd name="T16" fmla="*/ 8 w 28"/>
                <a:gd name="T17" fmla="*/ 12 h 16"/>
                <a:gd name="T18" fmla="*/ 10 w 28"/>
                <a:gd name="T19" fmla="*/ 10 h 16"/>
                <a:gd name="T20" fmla="*/ 12 w 28"/>
                <a:gd name="T21" fmla="*/ 10 h 16"/>
                <a:gd name="T22" fmla="*/ 14 w 28"/>
                <a:gd name="T23" fmla="*/ 10 h 16"/>
                <a:gd name="T24" fmla="*/ 17 w 28"/>
                <a:gd name="T25" fmla="*/ 15 h 16"/>
                <a:gd name="T26" fmla="*/ 19 w 28"/>
                <a:gd name="T27" fmla="*/ 15 h 16"/>
                <a:gd name="T28" fmla="*/ 27 w 28"/>
                <a:gd name="T29" fmla="*/ 7 h 16"/>
                <a:gd name="T30" fmla="*/ 26 w 28"/>
                <a:gd name="T31" fmla="*/ 4 h 16"/>
                <a:gd name="T32" fmla="*/ 24 w 28"/>
                <a:gd name="T33" fmla="*/ 0 h 16"/>
                <a:gd name="T34" fmla="*/ 23 w 28"/>
                <a:gd name="T3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6">
                  <a:moveTo>
                    <a:pt x="23" y="0"/>
                  </a:moveTo>
                  <a:lnTo>
                    <a:pt x="6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27" y="7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4" name="Freeform 807">
              <a:extLst>
                <a:ext uri="{FF2B5EF4-FFF2-40B4-BE49-F238E27FC236}">
                  <a16:creationId xmlns:a16="http://schemas.microsoft.com/office/drawing/2014/main" id="{E04DA646-8C91-4CD1-89C3-D12A61F9D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4455" y="5302862"/>
              <a:ext cx="10991" cy="16483"/>
            </a:xfrm>
            <a:custGeom>
              <a:avLst/>
              <a:gdLst>
                <a:gd name="T0" fmla="*/ 10 w 11"/>
                <a:gd name="T1" fmla="*/ 10 h 15"/>
                <a:gd name="T2" fmla="*/ 9 w 11"/>
                <a:gd name="T3" fmla="*/ 4 h 15"/>
                <a:gd name="T4" fmla="*/ 8 w 11"/>
                <a:gd name="T5" fmla="*/ 2 h 15"/>
                <a:gd name="T6" fmla="*/ 8 w 11"/>
                <a:gd name="T7" fmla="*/ 0 h 15"/>
                <a:gd name="T8" fmla="*/ 3 w 11"/>
                <a:gd name="T9" fmla="*/ 3 h 15"/>
                <a:gd name="T10" fmla="*/ 0 w 11"/>
                <a:gd name="T11" fmla="*/ 6 h 15"/>
                <a:gd name="T12" fmla="*/ 7 w 11"/>
                <a:gd name="T13" fmla="*/ 14 h 15"/>
                <a:gd name="T14" fmla="*/ 10 w 11"/>
                <a:gd name="T1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10" y="10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7" y="14"/>
                  </a:lnTo>
                  <a:lnTo>
                    <a:pt x="10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5" name="Freeform 808">
              <a:extLst>
                <a:ext uri="{FF2B5EF4-FFF2-40B4-BE49-F238E27FC236}">
                  <a16:creationId xmlns:a16="http://schemas.microsoft.com/office/drawing/2014/main" id="{DE446F6D-8C32-4A71-B421-074B23FBF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4455" y="5302862"/>
              <a:ext cx="10991" cy="16483"/>
            </a:xfrm>
            <a:custGeom>
              <a:avLst/>
              <a:gdLst>
                <a:gd name="T0" fmla="*/ 10 w 11"/>
                <a:gd name="T1" fmla="*/ 10 h 15"/>
                <a:gd name="T2" fmla="*/ 9 w 11"/>
                <a:gd name="T3" fmla="*/ 4 h 15"/>
                <a:gd name="T4" fmla="*/ 8 w 11"/>
                <a:gd name="T5" fmla="*/ 2 h 15"/>
                <a:gd name="T6" fmla="*/ 8 w 11"/>
                <a:gd name="T7" fmla="*/ 0 h 15"/>
                <a:gd name="T8" fmla="*/ 3 w 11"/>
                <a:gd name="T9" fmla="*/ 3 h 15"/>
                <a:gd name="T10" fmla="*/ 0 w 11"/>
                <a:gd name="T11" fmla="*/ 6 h 15"/>
                <a:gd name="T12" fmla="*/ 7 w 11"/>
                <a:gd name="T13" fmla="*/ 14 h 15"/>
                <a:gd name="T14" fmla="*/ 10 w 11"/>
                <a:gd name="T1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10" y="10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7" y="14"/>
                  </a:lnTo>
                  <a:lnTo>
                    <a:pt x="10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6" name="Freeform 809">
              <a:extLst>
                <a:ext uri="{FF2B5EF4-FFF2-40B4-BE49-F238E27FC236}">
                  <a16:creationId xmlns:a16="http://schemas.microsoft.com/office/drawing/2014/main" id="{559FC562-BA39-4D2E-BA5C-562E5BF25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5956" y="6110654"/>
              <a:ext cx="65943" cy="49458"/>
            </a:xfrm>
            <a:custGeom>
              <a:avLst/>
              <a:gdLst>
                <a:gd name="T0" fmla="*/ 6 w 51"/>
                <a:gd name="T1" fmla="*/ 21 h 40"/>
                <a:gd name="T2" fmla="*/ 11 w 51"/>
                <a:gd name="T3" fmla="*/ 27 h 40"/>
                <a:gd name="T4" fmla="*/ 17 w 51"/>
                <a:gd name="T5" fmla="*/ 31 h 40"/>
                <a:gd name="T6" fmla="*/ 35 w 51"/>
                <a:gd name="T7" fmla="*/ 39 h 40"/>
                <a:gd name="T8" fmla="*/ 43 w 51"/>
                <a:gd name="T9" fmla="*/ 38 h 40"/>
                <a:gd name="T10" fmla="*/ 44 w 51"/>
                <a:gd name="T11" fmla="*/ 36 h 40"/>
                <a:gd name="T12" fmla="*/ 45 w 51"/>
                <a:gd name="T13" fmla="*/ 34 h 40"/>
                <a:gd name="T14" fmla="*/ 46 w 51"/>
                <a:gd name="T15" fmla="*/ 25 h 40"/>
                <a:gd name="T16" fmla="*/ 47 w 51"/>
                <a:gd name="T17" fmla="*/ 22 h 40"/>
                <a:gd name="T18" fmla="*/ 50 w 51"/>
                <a:gd name="T19" fmla="*/ 21 h 40"/>
                <a:gd name="T20" fmla="*/ 50 w 51"/>
                <a:gd name="T21" fmla="*/ 16 h 40"/>
                <a:gd name="T22" fmla="*/ 50 w 51"/>
                <a:gd name="T23" fmla="*/ 15 h 40"/>
                <a:gd name="T24" fmla="*/ 48 w 51"/>
                <a:gd name="T25" fmla="*/ 12 h 40"/>
                <a:gd name="T26" fmla="*/ 17 w 51"/>
                <a:gd name="T27" fmla="*/ 0 h 40"/>
                <a:gd name="T28" fmla="*/ 12 w 51"/>
                <a:gd name="T29" fmla="*/ 1 h 40"/>
                <a:gd name="T30" fmla="*/ 8 w 51"/>
                <a:gd name="T31" fmla="*/ 4 h 40"/>
                <a:gd name="T32" fmla="*/ 3 w 51"/>
                <a:gd name="T33" fmla="*/ 10 h 40"/>
                <a:gd name="T34" fmla="*/ 1 w 51"/>
                <a:gd name="T35" fmla="*/ 13 h 40"/>
                <a:gd name="T36" fmla="*/ 0 w 51"/>
                <a:gd name="T37" fmla="*/ 16 h 40"/>
                <a:gd name="T38" fmla="*/ 1 w 51"/>
                <a:gd name="T39" fmla="*/ 17 h 40"/>
                <a:gd name="T40" fmla="*/ 6 w 51"/>
                <a:gd name="T41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40">
                  <a:moveTo>
                    <a:pt x="6" y="21"/>
                  </a:moveTo>
                  <a:lnTo>
                    <a:pt x="11" y="27"/>
                  </a:lnTo>
                  <a:lnTo>
                    <a:pt x="17" y="31"/>
                  </a:lnTo>
                  <a:lnTo>
                    <a:pt x="35" y="39"/>
                  </a:lnTo>
                  <a:lnTo>
                    <a:pt x="43" y="38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6" y="25"/>
                  </a:lnTo>
                  <a:lnTo>
                    <a:pt x="47" y="22"/>
                  </a:lnTo>
                  <a:lnTo>
                    <a:pt x="50" y="21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48" y="12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6" y="2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7" name="Freeform 810">
              <a:extLst>
                <a:ext uri="{FF2B5EF4-FFF2-40B4-BE49-F238E27FC236}">
                  <a16:creationId xmlns:a16="http://schemas.microsoft.com/office/drawing/2014/main" id="{F2038E12-0368-478E-A9BE-A88437901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5956" y="6110654"/>
              <a:ext cx="65943" cy="49458"/>
            </a:xfrm>
            <a:custGeom>
              <a:avLst/>
              <a:gdLst>
                <a:gd name="T0" fmla="*/ 6 w 51"/>
                <a:gd name="T1" fmla="*/ 21 h 40"/>
                <a:gd name="T2" fmla="*/ 11 w 51"/>
                <a:gd name="T3" fmla="*/ 27 h 40"/>
                <a:gd name="T4" fmla="*/ 17 w 51"/>
                <a:gd name="T5" fmla="*/ 31 h 40"/>
                <a:gd name="T6" fmla="*/ 35 w 51"/>
                <a:gd name="T7" fmla="*/ 39 h 40"/>
                <a:gd name="T8" fmla="*/ 43 w 51"/>
                <a:gd name="T9" fmla="*/ 38 h 40"/>
                <a:gd name="T10" fmla="*/ 44 w 51"/>
                <a:gd name="T11" fmla="*/ 36 h 40"/>
                <a:gd name="T12" fmla="*/ 45 w 51"/>
                <a:gd name="T13" fmla="*/ 34 h 40"/>
                <a:gd name="T14" fmla="*/ 46 w 51"/>
                <a:gd name="T15" fmla="*/ 25 h 40"/>
                <a:gd name="T16" fmla="*/ 47 w 51"/>
                <a:gd name="T17" fmla="*/ 22 h 40"/>
                <a:gd name="T18" fmla="*/ 50 w 51"/>
                <a:gd name="T19" fmla="*/ 21 h 40"/>
                <a:gd name="T20" fmla="*/ 50 w 51"/>
                <a:gd name="T21" fmla="*/ 16 h 40"/>
                <a:gd name="T22" fmla="*/ 50 w 51"/>
                <a:gd name="T23" fmla="*/ 15 h 40"/>
                <a:gd name="T24" fmla="*/ 48 w 51"/>
                <a:gd name="T25" fmla="*/ 12 h 40"/>
                <a:gd name="T26" fmla="*/ 17 w 51"/>
                <a:gd name="T27" fmla="*/ 0 h 40"/>
                <a:gd name="T28" fmla="*/ 12 w 51"/>
                <a:gd name="T29" fmla="*/ 1 h 40"/>
                <a:gd name="T30" fmla="*/ 8 w 51"/>
                <a:gd name="T31" fmla="*/ 4 h 40"/>
                <a:gd name="T32" fmla="*/ 3 w 51"/>
                <a:gd name="T33" fmla="*/ 10 h 40"/>
                <a:gd name="T34" fmla="*/ 1 w 51"/>
                <a:gd name="T35" fmla="*/ 13 h 40"/>
                <a:gd name="T36" fmla="*/ 0 w 51"/>
                <a:gd name="T37" fmla="*/ 16 h 40"/>
                <a:gd name="T38" fmla="*/ 1 w 51"/>
                <a:gd name="T39" fmla="*/ 17 h 40"/>
                <a:gd name="T40" fmla="*/ 6 w 51"/>
                <a:gd name="T41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40">
                  <a:moveTo>
                    <a:pt x="6" y="21"/>
                  </a:moveTo>
                  <a:lnTo>
                    <a:pt x="11" y="27"/>
                  </a:lnTo>
                  <a:lnTo>
                    <a:pt x="17" y="31"/>
                  </a:lnTo>
                  <a:lnTo>
                    <a:pt x="35" y="39"/>
                  </a:lnTo>
                  <a:lnTo>
                    <a:pt x="43" y="38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6" y="25"/>
                  </a:lnTo>
                  <a:lnTo>
                    <a:pt x="47" y="22"/>
                  </a:lnTo>
                  <a:lnTo>
                    <a:pt x="50" y="21"/>
                  </a:lnTo>
                  <a:lnTo>
                    <a:pt x="50" y="16"/>
                  </a:lnTo>
                  <a:lnTo>
                    <a:pt x="50" y="15"/>
                  </a:lnTo>
                  <a:lnTo>
                    <a:pt x="48" y="12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6" y="2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8" name="Freeform 811">
              <a:extLst>
                <a:ext uri="{FF2B5EF4-FFF2-40B4-BE49-F238E27FC236}">
                  <a16:creationId xmlns:a16="http://schemas.microsoft.com/office/drawing/2014/main" id="{3E4CE765-721A-4572-A7AB-D239D7078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1196" y="6011740"/>
              <a:ext cx="10991" cy="16488"/>
            </a:xfrm>
            <a:custGeom>
              <a:avLst/>
              <a:gdLst>
                <a:gd name="T0" fmla="*/ 7 w 10"/>
                <a:gd name="T1" fmla="*/ 12 h 13"/>
                <a:gd name="T2" fmla="*/ 9 w 10"/>
                <a:gd name="T3" fmla="*/ 11 h 13"/>
                <a:gd name="T4" fmla="*/ 6 w 10"/>
                <a:gd name="T5" fmla="*/ 5 h 13"/>
                <a:gd name="T6" fmla="*/ 4 w 10"/>
                <a:gd name="T7" fmla="*/ 1 h 13"/>
                <a:gd name="T8" fmla="*/ 0 w 10"/>
                <a:gd name="T9" fmla="*/ 0 h 13"/>
                <a:gd name="T10" fmla="*/ 0 w 10"/>
                <a:gd name="T11" fmla="*/ 1 h 13"/>
                <a:gd name="T12" fmla="*/ 0 w 10"/>
                <a:gd name="T13" fmla="*/ 8 h 13"/>
                <a:gd name="T14" fmla="*/ 2 w 10"/>
                <a:gd name="T15" fmla="*/ 11 h 13"/>
                <a:gd name="T16" fmla="*/ 7 w 10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7" y="12"/>
                  </a:moveTo>
                  <a:lnTo>
                    <a:pt x="9" y="1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8"/>
                  </a:lnTo>
                  <a:lnTo>
                    <a:pt x="2" y="11"/>
                  </a:lnTo>
                  <a:lnTo>
                    <a:pt x="7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9" name="Freeform 812">
              <a:extLst>
                <a:ext uri="{FF2B5EF4-FFF2-40B4-BE49-F238E27FC236}">
                  <a16:creationId xmlns:a16="http://schemas.microsoft.com/office/drawing/2014/main" id="{57DA5341-E28E-40DB-AE17-BCADF44CE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1196" y="6011740"/>
              <a:ext cx="10991" cy="16488"/>
            </a:xfrm>
            <a:custGeom>
              <a:avLst/>
              <a:gdLst>
                <a:gd name="T0" fmla="*/ 7 w 10"/>
                <a:gd name="T1" fmla="*/ 12 h 13"/>
                <a:gd name="T2" fmla="*/ 9 w 10"/>
                <a:gd name="T3" fmla="*/ 11 h 13"/>
                <a:gd name="T4" fmla="*/ 6 w 10"/>
                <a:gd name="T5" fmla="*/ 5 h 13"/>
                <a:gd name="T6" fmla="*/ 4 w 10"/>
                <a:gd name="T7" fmla="*/ 1 h 13"/>
                <a:gd name="T8" fmla="*/ 0 w 10"/>
                <a:gd name="T9" fmla="*/ 0 h 13"/>
                <a:gd name="T10" fmla="*/ 0 w 10"/>
                <a:gd name="T11" fmla="*/ 1 h 13"/>
                <a:gd name="T12" fmla="*/ 0 w 10"/>
                <a:gd name="T13" fmla="*/ 8 h 13"/>
                <a:gd name="T14" fmla="*/ 2 w 10"/>
                <a:gd name="T15" fmla="*/ 11 h 13"/>
                <a:gd name="T16" fmla="*/ 7 w 10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7" y="12"/>
                  </a:moveTo>
                  <a:lnTo>
                    <a:pt x="9" y="1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8"/>
                  </a:lnTo>
                  <a:lnTo>
                    <a:pt x="2" y="11"/>
                  </a:lnTo>
                  <a:lnTo>
                    <a:pt x="7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0" name="Freeform 813">
              <a:extLst>
                <a:ext uri="{FF2B5EF4-FFF2-40B4-BE49-F238E27FC236}">
                  <a16:creationId xmlns:a16="http://schemas.microsoft.com/office/drawing/2014/main" id="{FB7FD595-6283-402C-BBC5-2D32F4D78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8671" y="6154615"/>
              <a:ext cx="21981" cy="82429"/>
            </a:xfrm>
            <a:custGeom>
              <a:avLst/>
              <a:gdLst>
                <a:gd name="T0" fmla="*/ 1 w 17"/>
                <a:gd name="T1" fmla="*/ 38 h 64"/>
                <a:gd name="T2" fmla="*/ 2 w 17"/>
                <a:gd name="T3" fmla="*/ 46 h 64"/>
                <a:gd name="T4" fmla="*/ 3 w 17"/>
                <a:gd name="T5" fmla="*/ 48 h 64"/>
                <a:gd name="T6" fmla="*/ 8 w 17"/>
                <a:gd name="T7" fmla="*/ 51 h 64"/>
                <a:gd name="T8" fmla="*/ 11 w 17"/>
                <a:gd name="T9" fmla="*/ 55 h 64"/>
                <a:gd name="T10" fmla="*/ 11 w 17"/>
                <a:gd name="T11" fmla="*/ 58 h 64"/>
                <a:gd name="T12" fmla="*/ 10 w 17"/>
                <a:gd name="T13" fmla="*/ 63 h 64"/>
                <a:gd name="T14" fmla="*/ 11 w 17"/>
                <a:gd name="T15" fmla="*/ 63 h 64"/>
                <a:gd name="T16" fmla="*/ 13 w 17"/>
                <a:gd name="T17" fmla="*/ 61 h 64"/>
                <a:gd name="T18" fmla="*/ 13 w 17"/>
                <a:gd name="T19" fmla="*/ 57 h 64"/>
                <a:gd name="T20" fmla="*/ 12 w 17"/>
                <a:gd name="T21" fmla="*/ 53 h 64"/>
                <a:gd name="T22" fmla="*/ 9 w 17"/>
                <a:gd name="T23" fmla="*/ 46 h 64"/>
                <a:gd name="T24" fmla="*/ 8 w 17"/>
                <a:gd name="T25" fmla="*/ 38 h 64"/>
                <a:gd name="T26" fmla="*/ 8 w 17"/>
                <a:gd name="T27" fmla="*/ 30 h 64"/>
                <a:gd name="T28" fmla="*/ 8 w 17"/>
                <a:gd name="T29" fmla="*/ 24 h 64"/>
                <a:gd name="T30" fmla="*/ 8 w 17"/>
                <a:gd name="T31" fmla="*/ 20 h 64"/>
                <a:gd name="T32" fmla="*/ 13 w 17"/>
                <a:gd name="T33" fmla="*/ 17 h 64"/>
                <a:gd name="T34" fmla="*/ 16 w 17"/>
                <a:gd name="T35" fmla="*/ 12 h 64"/>
                <a:gd name="T36" fmla="*/ 16 w 17"/>
                <a:gd name="T37" fmla="*/ 4 h 64"/>
                <a:gd name="T38" fmla="*/ 13 w 17"/>
                <a:gd name="T39" fmla="*/ 1 h 64"/>
                <a:gd name="T40" fmla="*/ 13 w 17"/>
                <a:gd name="T41" fmla="*/ 0 h 64"/>
                <a:gd name="T42" fmla="*/ 9 w 17"/>
                <a:gd name="T43" fmla="*/ 4 h 64"/>
                <a:gd name="T44" fmla="*/ 7 w 17"/>
                <a:gd name="T45" fmla="*/ 9 h 64"/>
                <a:gd name="T46" fmla="*/ 0 w 17"/>
                <a:gd name="T47" fmla="*/ 15 h 64"/>
                <a:gd name="T48" fmla="*/ 0 w 17"/>
                <a:gd name="T49" fmla="*/ 21 h 64"/>
                <a:gd name="T50" fmla="*/ 2 w 17"/>
                <a:gd name="T51" fmla="*/ 27 h 64"/>
                <a:gd name="T52" fmla="*/ 1 w 17"/>
                <a:gd name="T53" fmla="*/ 3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64">
                  <a:moveTo>
                    <a:pt x="1" y="38"/>
                  </a:moveTo>
                  <a:lnTo>
                    <a:pt x="2" y="46"/>
                  </a:lnTo>
                  <a:lnTo>
                    <a:pt x="3" y="48"/>
                  </a:lnTo>
                  <a:lnTo>
                    <a:pt x="8" y="51"/>
                  </a:lnTo>
                  <a:lnTo>
                    <a:pt x="11" y="55"/>
                  </a:lnTo>
                  <a:lnTo>
                    <a:pt x="11" y="58"/>
                  </a:lnTo>
                  <a:lnTo>
                    <a:pt x="10" y="63"/>
                  </a:lnTo>
                  <a:lnTo>
                    <a:pt x="11" y="63"/>
                  </a:lnTo>
                  <a:lnTo>
                    <a:pt x="13" y="61"/>
                  </a:lnTo>
                  <a:lnTo>
                    <a:pt x="13" y="57"/>
                  </a:lnTo>
                  <a:lnTo>
                    <a:pt x="12" y="53"/>
                  </a:lnTo>
                  <a:lnTo>
                    <a:pt x="9" y="46"/>
                  </a:lnTo>
                  <a:lnTo>
                    <a:pt x="8" y="38"/>
                  </a:lnTo>
                  <a:lnTo>
                    <a:pt x="8" y="30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3" y="17"/>
                  </a:lnTo>
                  <a:lnTo>
                    <a:pt x="16" y="12"/>
                  </a:lnTo>
                  <a:lnTo>
                    <a:pt x="16" y="4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9" y="4"/>
                  </a:lnTo>
                  <a:lnTo>
                    <a:pt x="7" y="9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1" y="3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1" name="Freeform 814">
              <a:extLst>
                <a:ext uri="{FF2B5EF4-FFF2-40B4-BE49-F238E27FC236}">
                  <a16:creationId xmlns:a16="http://schemas.microsoft.com/office/drawing/2014/main" id="{C8028DEC-FA34-4ACF-9B6B-6AA2413EA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8671" y="6154615"/>
              <a:ext cx="21981" cy="82429"/>
            </a:xfrm>
            <a:custGeom>
              <a:avLst/>
              <a:gdLst>
                <a:gd name="T0" fmla="*/ 1 w 17"/>
                <a:gd name="T1" fmla="*/ 38 h 64"/>
                <a:gd name="T2" fmla="*/ 2 w 17"/>
                <a:gd name="T3" fmla="*/ 46 h 64"/>
                <a:gd name="T4" fmla="*/ 3 w 17"/>
                <a:gd name="T5" fmla="*/ 48 h 64"/>
                <a:gd name="T6" fmla="*/ 8 w 17"/>
                <a:gd name="T7" fmla="*/ 51 h 64"/>
                <a:gd name="T8" fmla="*/ 11 w 17"/>
                <a:gd name="T9" fmla="*/ 55 h 64"/>
                <a:gd name="T10" fmla="*/ 11 w 17"/>
                <a:gd name="T11" fmla="*/ 58 h 64"/>
                <a:gd name="T12" fmla="*/ 10 w 17"/>
                <a:gd name="T13" fmla="*/ 63 h 64"/>
                <a:gd name="T14" fmla="*/ 11 w 17"/>
                <a:gd name="T15" fmla="*/ 63 h 64"/>
                <a:gd name="T16" fmla="*/ 13 w 17"/>
                <a:gd name="T17" fmla="*/ 61 h 64"/>
                <a:gd name="T18" fmla="*/ 13 w 17"/>
                <a:gd name="T19" fmla="*/ 57 h 64"/>
                <a:gd name="T20" fmla="*/ 12 w 17"/>
                <a:gd name="T21" fmla="*/ 53 h 64"/>
                <a:gd name="T22" fmla="*/ 9 w 17"/>
                <a:gd name="T23" fmla="*/ 46 h 64"/>
                <a:gd name="T24" fmla="*/ 8 w 17"/>
                <a:gd name="T25" fmla="*/ 38 h 64"/>
                <a:gd name="T26" fmla="*/ 8 w 17"/>
                <a:gd name="T27" fmla="*/ 30 h 64"/>
                <a:gd name="T28" fmla="*/ 8 w 17"/>
                <a:gd name="T29" fmla="*/ 24 h 64"/>
                <a:gd name="T30" fmla="*/ 8 w 17"/>
                <a:gd name="T31" fmla="*/ 20 h 64"/>
                <a:gd name="T32" fmla="*/ 13 w 17"/>
                <a:gd name="T33" fmla="*/ 17 h 64"/>
                <a:gd name="T34" fmla="*/ 16 w 17"/>
                <a:gd name="T35" fmla="*/ 12 h 64"/>
                <a:gd name="T36" fmla="*/ 16 w 17"/>
                <a:gd name="T37" fmla="*/ 4 h 64"/>
                <a:gd name="T38" fmla="*/ 13 w 17"/>
                <a:gd name="T39" fmla="*/ 1 h 64"/>
                <a:gd name="T40" fmla="*/ 13 w 17"/>
                <a:gd name="T41" fmla="*/ 0 h 64"/>
                <a:gd name="T42" fmla="*/ 9 w 17"/>
                <a:gd name="T43" fmla="*/ 4 h 64"/>
                <a:gd name="T44" fmla="*/ 7 w 17"/>
                <a:gd name="T45" fmla="*/ 9 h 64"/>
                <a:gd name="T46" fmla="*/ 0 w 17"/>
                <a:gd name="T47" fmla="*/ 15 h 64"/>
                <a:gd name="T48" fmla="*/ 0 w 17"/>
                <a:gd name="T49" fmla="*/ 21 h 64"/>
                <a:gd name="T50" fmla="*/ 2 w 17"/>
                <a:gd name="T51" fmla="*/ 27 h 64"/>
                <a:gd name="T52" fmla="*/ 1 w 17"/>
                <a:gd name="T53" fmla="*/ 3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64">
                  <a:moveTo>
                    <a:pt x="1" y="38"/>
                  </a:moveTo>
                  <a:lnTo>
                    <a:pt x="2" y="46"/>
                  </a:lnTo>
                  <a:lnTo>
                    <a:pt x="3" y="48"/>
                  </a:lnTo>
                  <a:lnTo>
                    <a:pt x="8" y="51"/>
                  </a:lnTo>
                  <a:lnTo>
                    <a:pt x="11" y="55"/>
                  </a:lnTo>
                  <a:lnTo>
                    <a:pt x="11" y="58"/>
                  </a:lnTo>
                  <a:lnTo>
                    <a:pt x="10" y="63"/>
                  </a:lnTo>
                  <a:lnTo>
                    <a:pt x="11" y="63"/>
                  </a:lnTo>
                  <a:lnTo>
                    <a:pt x="13" y="61"/>
                  </a:lnTo>
                  <a:lnTo>
                    <a:pt x="13" y="57"/>
                  </a:lnTo>
                  <a:lnTo>
                    <a:pt x="12" y="53"/>
                  </a:lnTo>
                  <a:lnTo>
                    <a:pt x="9" y="46"/>
                  </a:lnTo>
                  <a:lnTo>
                    <a:pt x="8" y="38"/>
                  </a:lnTo>
                  <a:lnTo>
                    <a:pt x="8" y="30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3" y="17"/>
                  </a:lnTo>
                  <a:lnTo>
                    <a:pt x="16" y="12"/>
                  </a:lnTo>
                  <a:lnTo>
                    <a:pt x="16" y="4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9" y="4"/>
                  </a:lnTo>
                  <a:lnTo>
                    <a:pt x="7" y="9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1" y="3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2" name="Freeform 815">
              <a:extLst>
                <a:ext uri="{FF2B5EF4-FFF2-40B4-BE49-F238E27FC236}">
                  <a16:creationId xmlns:a16="http://schemas.microsoft.com/office/drawing/2014/main" id="{9F5FFE6A-C287-47F3-B283-0DB2BB350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1488" y="4940179"/>
              <a:ext cx="27478" cy="27474"/>
            </a:xfrm>
            <a:custGeom>
              <a:avLst/>
              <a:gdLst>
                <a:gd name="T0" fmla="*/ 8 w 23"/>
                <a:gd name="T1" fmla="*/ 19 h 22"/>
                <a:gd name="T2" fmla="*/ 14 w 23"/>
                <a:gd name="T3" fmla="*/ 14 h 22"/>
                <a:gd name="T4" fmla="*/ 15 w 23"/>
                <a:gd name="T5" fmla="*/ 11 h 22"/>
                <a:gd name="T6" fmla="*/ 20 w 23"/>
                <a:gd name="T7" fmla="*/ 11 h 22"/>
                <a:gd name="T8" fmla="*/ 22 w 23"/>
                <a:gd name="T9" fmla="*/ 11 h 22"/>
                <a:gd name="T10" fmla="*/ 22 w 23"/>
                <a:gd name="T11" fmla="*/ 6 h 22"/>
                <a:gd name="T12" fmla="*/ 20 w 23"/>
                <a:gd name="T13" fmla="*/ 3 h 22"/>
                <a:gd name="T14" fmla="*/ 19 w 23"/>
                <a:gd name="T15" fmla="*/ 0 h 22"/>
                <a:gd name="T16" fmla="*/ 14 w 23"/>
                <a:gd name="T17" fmla="*/ 0 h 22"/>
                <a:gd name="T18" fmla="*/ 11 w 23"/>
                <a:gd name="T19" fmla="*/ 10 h 22"/>
                <a:gd name="T20" fmla="*/ 2 w 23"/>
                <a:gd name="T21" fmla="*/ 11 h 22"/>
                <a:gd name="T22" fmla="*/ 0 w 23"/>
                <a:gd name="T23" fmla="*/ 17 h 22"/>
                <a:gd name="T24" fmla="*/ 5 w 23"/>
                <a:gd name="T25" fmla="*/ 21 h 22"/>
                <a:gd name="T26" fmla="*/ 8 w 23"/>
                <a:gd name="T2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2">
                  <a:moveTo>
                    <a:pt x="8" y="19"/>
                  </a:moveTo>
                  <a:lnTo>
                    <a:pt x="14" y="14"/>
                  </a:lnTo>
                  <a:lnTo>
                    <a:pt x="15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1" y="10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5" y="21"/>
                  </a:lnTo>
                  <a:lnTo>
                    <a:pt x="8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3" name="Freeform 816">
              <a:extLst>
                <a:ext uri="{FF2B5EF4-FFF2-40B4-BE49-F238E27FC236}">
                  <a16:creationId xmlns:a16="http://schemas.microsoft.com/office/drawing/2014/main" id="{F4FAF936-D887-471F-BF96-C7E093982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1488" y="4940179"/>
              <a:ext cx="27478" cy="27474"/>
            </a:xfrm>
            <a:custGeom>
              <a:avLst/>
              <a:gdLst>
                <a:gd name="T0" fmla="*/ 8 w 23"/>
                <a:gd name="T1" fmla="*/ 19 h 22"/>
                <a:gd name="T2" fmla="*/ 14 w 23"/>
                <a:gd name="T3" fmla="*/ 14 h 22"/>
                <a:gd name="T4" fmla="*/ 15 w 23"/>
                <a:gd name="T5" fmla="*/ 11 h 22"/>
                <a:gd name="T6" fmla="*/ 20 w 23"/>
                <a:gd name="T7" fmla="*/ 11 h 22"/>
                <a:gd name="T8" fmla="*/ 22 w 23"/>
                <a:gd name="T9" fmla="*/ 11 h 22"/>
                <a:gd name="T10" fmla="*/ 22 w 23"/>
                <a:gd name="T11" fmla="*/ 6 h 22"/>
                <a:gd name="T12" fmla="*/ 20 w 23"/>
                <a:gd name="T13" fmla="*/ 3 h 22"/>
                <a:gd name="T14" fmla="*/ 19 w 23"/>
                <a:gd name="T15" fmla="*/ 0 h 22"/>
                <a:gd name="T16" fmla="*/ 14 w 23"/>
                <a:gd name="T17" fmla="*/ 0 h 22"/>
                <a:gd name="T18" fmla="*/ 11 w 23"/>
                <a:gd name="T19" fmla="*/ 10 h 22"/>
                <a:gd name="T20" fmla="*/ 2 w 23"/>
                <a:gd name="T21" fmla="*/ 11 h 22"/>
                <a:gd name="T22" fmla="*/ 0 w 23"/>
                <a:gd name="T23" fmla="*/ 17 h 22"/>
                <a:gd name="T24" fmla="*/ 5 w 23"/>
                <a:gd name="T25" fmla="*/ 21 h 22"/>
                <a:gd name="T26" fmla="*/ 8 w 23"/>
                <a:gd name="T2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2">
                  <a:moveTo>
                    <a:pt x="8" y="19"/>
                  </a:moveTo>
                  <a:lnTo>
                    <a:pt x="14" y="14"/>
                  </a:lnTo>
                  <a:lnTo>
                    <a:pt x="15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1" y="10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5" y="21"/>
                  </a:lnTo>
                  <a:lnTo>
                    <a:pt x="8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4" name="Freeform 817">
              <a:extLst>
                <a:ext uri="{FF2B5EF4-FFF2-40B4-BE49-F238E27FC236}">
                  <a16:creationId xmlns:a16="http://schemas.microsoft.com/office/drawing/2014/main" id="{9DD0652E-50B4-430D-89E0-2E7A71484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0690" y="4670914"/>
              <a:ext cx="16488" cy="21981"/>
            </a:xfrm>
            <a:custGeom>
              <a:avLst/>
              <a:gdLst>
                <a:gd name="T0" fmla="*/ 1 w 13"/>
                <a:gd name="T1" fmla="*/ 5 h 17"/>
                <a:gd name="T2" fmla="*/ 0 w 13"/>
                <a:gd name="T3" fmla="*/ 16 h 17"/>
                <a:gd name="T4" fmla="*/ 7 w 13"/>
                <a:gd name="T5" fmla="*/ 14 h 17"/>
                <a:gd name="T6" fmla="*/ 12 w 13"/>
                <a:gd name="T7" fmla="*/ 5 h 17"/>
                <a:gd name="T8" fmla="*/ 7 w 13"/>
                <a:gd name="T9" fmla="*/ 2 h 17"/>
                <a:gd name="T10" fmla="*/ 4 w 13"/>
                <a:gd name="T11" fmla="*/ 0 h 17"/>
                <a:gd name="T12" fmla="*/ 1 w 13"/>
                <a:gd name="T13" fmla="*/ 1 h 17"/>
                <a:gd name="T14" fmla="*/ 1 w 13"/>
                <a:gd name="T1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1" y="5"/>
                  </a:moveTo>
                  <a:lnTo>
                    <a:pt x="0" y="16"/>
                  </a:lnTo>
                  <a:lnTo>
                    <a:pt x="7" y="14"/>
                  </a:lnTo>
                  <a:lnTo>
                    <a:pt x="12" y="5"/>
                  </a:lnTo>
                  <a:lnTo>
                    <a:pt x="7" y="2"/>
                  </a:lnTo>
                  <a:lnTo>
                    <a:pt x="4" y="0"/>
                  </a:lnTo>
                  <a:lnTo>
                    <a:pt x="1" y="1"/>
                  </a:lnTo>
                  <a:lnTo>
                    <a:pt x="1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5" name="Freeform 818">
              <a:extLst>
                <a:ext uri="{FF2B5EF4-FFF2-40B4-BE49-F238E27FC236}">
                  <a16:creationId xmlns:a16="http://schemas.microsoft.com/office/drawing/2014/main" id="{C96B56CF-F245-4391-8409-E25E34CD0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0690" y="4670914"/>
              <a:ext cx="16488" cy="21981"/>
            </a:xfrm>
            <a:custGeom>
              <a:avLst/>
              <a:gdLst>
                <a:gd name="T0" fmla="*/ 1 w 13"/>
                <a:gd name="T1" fmla="*/ 5 h 17"/>
                <a:gd name="T2" fmla="*/ 0 w 13"/>
                <a:gd name="T3" fmla="*/ 16 h 17"/>
                <a:gd name="T4" fmla="*/ 7 w 13"/>
                <a:gd name="T5" fmla="*/ 14 h 17"/>
                <a:gd name="T6" fmla="*/ 12 w 13"/>
                <a:gd name="T7" fmla="*/ 5 h 17"/>
                <a:gd name="T8" fmla="*/ 7 w 13"/>
                <a:gd name="T9" fmla="*/ 2 h 17"/>
                <a:gd name="T10" fmla="*/ 4 w 13"/>
                <a:gd name="T11" fmla="*/ 0 h 17"/>
                <a:gd name="T12" fmla="*/ 1 w 13"/>
                <a:gd name="T13" fmla="*/ 1 h 17"/>
                <a:gd name="T14" fmla="*/ 1 w 13"/>
                <a:gd name="T1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1" y="5"/>
                  </a:moveTo>
                  <a:lnTo>
                    <a:pt x="0" y="16"/>
                  </a:lnTo>
                  <a:lnTo>
                    <a:pt x="7" y="14"/>
                  </a:lnTo>
                  <a:lnTo>
                    <a:pt x="12" y="5"/>
                  </a:lnTo>
                  <a:lnTo>
                    <a:pt x="7" y="2"/>
                  </a:lnTo>
                  <a:lnTo>
                    <a:pt x="4" y="0"/>
                  </a:lnTo>
                  <a:lnTo>
                    <a:pt x="1" y="1"/>
                  </a:lnTo>
                  <a:lnTo>
                    <a:pt x="1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6" name="Freeform 819">
              <a:extLst>
                <a:ext uri="{FF2B5EF4-FFF2-40B4-BE49-F238E27FC236}">
                  <a16:creationId xmlns:a16="http://schemas.microsoft.com/office/drawing/2014/main" id="{E12C4FC6-6022-4E7E-A534-F0E859FD8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8708" y="4725866"/>
              <a:ext cx="230798" cy="285750"/>
            </a:xfrm>
            <a:custGeom>
              <a:avLst/>
              <a:gdLst>
                <a:gd name="T0" fmla="*/ 30 w 184"/>
                <a:gd name="T1" fmla="*/ 136 h 229"/>
                <a:gd name="T2" fmla="*/ 27 w 184"/>
                <a:gd name="T3" fmla="*/ 147 h 229"/>
                <a:gd name="T4" fmla="*/ 23 w 184"/>
                <a:gd name="T5" fmla="*/ 166 h 229"/>
                <a:gd name="T6" fmla="*/ 12 w 184"/>
                <a:gd name="T7" fmla="*/ 188 h 229"/>
                <a:gd name="T8" fmla="*/ 4 w 184"/>
                <a:gd name="T9" fmla="*/ 210 h 229"/>
                <a:gd name="T10" fmla="*/ 3 w 184"/>
                <a:gd name="T11" fmla="*/ 222 h 229"/>
                <a:gd name="T12" fmla="*/ 17 w 184"/>
                <a:gd name="T13" fmla="*/ 228 h 229"/>
                <a:gd name="T14" fmla="*/ 38 w 184"/>
                <a:gd name="T15" fmla="*/ 214 h 229"/>
                <a:gd name="T16" fmla="*/ 58 w 184"/>
                <a:gd name="T17" fmla="*/ 194 h 229"/>
                <a:gd name="T18" fmla="*/ 88 w 184"/>
                <a:gd name="T19" fmla="*/ 192 h 229"/>
                <a:gd name="T20" fmla="*/ 102 w 184"/>
                <a:gd name="T21" fmla="*/ 192 h 229"/>
                <a:gd name="T22" fmla="*/ 106 w 184"/>
                <a:gd name="T23" fmla="*/ 194 h 229"/>
                <a:gd name="T24" fmla="*/ 134 w 184"/>
                <a:gd name="T25" fmla="*/ 184 h 229"/>
                <a:gd name="T26" fmla="*/ 158 w 184"/>
                <a:gd name="T27" fmla="*/ 171 h 229"/>
                <a:gd name="T28" fmla="*/ 168 w 184"/>
                <a:gd name="T29" fmla="*/ 170 h 229"/>
                <a:gd name="T30" fmla="*/ 183 w 184"/>
                <a:gd name="T31" fmla="*/ 133 h 229"/>
                <a:gd name="T32" fmla="*/ 180 w 184"/>
                <a:gd name="T33" fmla="*/ 112 h 229"/>
                <a:gd name="T34" fmla="*/ 177 w 184"/>
                <a:gd name="T35" fmla="*/ 98 h 229"/>
                <a:gd name="T36" fmla="*/ 169 w 184"/>
                <a:gd name="T37" fmla="*/ 93 h 229"/>
                <a:gd name="T38" fmla="*/ 156 w 184"/>
                <a:gd name="T39" fmla="*/ 89 h 229"/>
                <a:gd name="T40" fmla="*/ 156 w 184"/>
                <a:gd name="T41" fmla="*/ 76 h 229"/>
                <a:gd name="T42" fmla="*/ 145 w 184"/>
                <a:gd name="T43" fmla="*/ 68 h 229"/>
                <a:gd name="T44" fmla="*/ 140 w 184"/>
                <a:gd name="T45" fmla="*/ 51 h 229"/>
                <a:gd name="T46" fmla="*/ 132 w 184"/>
                <a:gd name="T47" fmla="*/ 46 h 229"/>
                <a:gd name="T48" fmla="*/ 118 w 184"/>
                <a:gd name="T49" fmla="*/ 58 h 229"/>
                <a:gd name="T50" fmla="*/ 111 w 184"/>
                <a:gd name="T51" fmla="*/ 61 h 229"/>
                <a:gd name="T52" fmla="*/ 105 w 184"/>
                <a:gd name="T53" fmla="*/ 78 h 229"/>
                <a:gd name="T54" fmla="*/ 95 w 184"/>
                <a:gd name="T55" fmla="*/ 96 h 229"/>
                <a:gd name="T56" fmla="*/ 104 w 184"/>
                <a:gd name="T57" fmla="*/ 53 h 229"/>
                <a:gd name="T58" fmla="*/ 108 w 184"/>
                <a:gd name="T59" fmla="*/ 29 h 229"/>
                <a:gd name="T60" fmla="*/ 114 w 184"/>
                <a:gd name="T61" fmla="*/ 25 h 229"/>
                <a:gd name="T62" fmla="*/ 113 w 184"/>
                <a:gd name="T63" fmla="*/ 17 h 229"/>
                <a:gd name="T64" fmla="*/ 95 w 184"/>
                <a:gd name="T65" fmla="*/ 0 h 229"/>
                <a:gd name="T66" fmla="*/ 89 w 184"/>
                <a:gd name="T67" fmla="*/ 4 h 229"/>
                <a:gd name="T68" fmla="*/ 87 w 184"/>
                <a:gd name="T69" fmla="*/ 20 h 229"/>
                <a:gd name="T70" fmla="*/ 86 w 184"/>
                <a:gd name="T71" fmla="*/ 30 h 229"/>
                <a:gd name="T72" fmla="*/ 79 w 184"/>
                <a:gd name="T73" fmla="*/ 20 h 229"/>
                <a:gd name="T74" fmla="*/ 75 w 184"/>
                <a:gd name="T75" fmla="*/ 10 h 229"/>
                <a:gd name="T76" fmla="*/ 69 w 184"/>
                <a:gd name="T77" fmla="*/ 14 h 229"/>
                <a:gd name="T78" fmla="*/ 68 w 184"/>
                <a:gd name="T79" fmla="*/ 29 h 229"/>
                <a:gd name="T80" fmla="*/ 58 w 184"/>
                <a:gd name="T81" fmla="*/ 38 h 229"/>
                <a:gd name="T82" fmla="*/ 54 w 184"/>
                <a:gd name="T83" fmla="*/ 51 h 229"/>
                <a:gd name="T84" fmla="*/ 53 w 184"/>
                <a:gd name="T85" fmla="*/ 67 h 229"/>
                <a:gd name="T86" fmla="*/ 49 w 184"/>
                <a:gd name="T87" fmla="*/ 73 h 229"/>
                <a:gd name="T88" fmla="*/ 47 w 184"/>
                <a:gd name="T89" fmla="*/ 86 h 229"/>
                <a:gd name="T90" fmla="*/ 50 w 184"/>
                <a:gd name="T91" fmla="*/ 103 h 229"/>
                <a:gd name="T92" fmla="*/ 40 w 184"/>
                <a:gd name="T93" fmla="*/ 102 h 229"/>
                <a:gd name="T94" fmla="*/ 34 w 184"/>
                <a:gd name="T95" fmla="*/ 109 h 229"/>
                <a:gd name="T96" fmla="*/ 30 w 184"/>
                <a:gd name="T97" fmla="*/ 12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4" h="229">
                  <a:moveTo>
                    <a:pt x="30" y="128"/>
                  </a:moveTo>
                  <a:lnTo>
                    <a:pt x="30" y="136"/>
                  </a:lnTo>
                  <a:lnTo>
                    <a:pt x="28" y="142"/>
                  </a:lnTo>
                  <a:lnTo>
                    <a:pt x="27" y="147"/>
                  </a:lnTo>
                  <a:lnTo>
                    <a:pt x="25" y="152"/>
                  </a:lnTo>
                  <a:lnTo>
                    <a:pt x="23" y="166"/>
                  </a:lnTo>
                  <a:lnTo>
                    <a:pt x="22" y="172"/>
                  </a:lnTo>
                  <a:lnTo>
                    <a:pt x="12" y="188"/>
                  </a:lnTo>
                  <a:lnTo>
                    <a:pt x="8" y="195"/>
                  </a:lnTo>
                  <a:lnTo>
                    <a:pt x="4" y="210"/>
                  </a:lnTo>
                  <a:lnTo>
                    <a:pt x="0" y="216"/>
                  </a:lnTo>
                  <a:lnTo>
                    <a:pt x="3" y="222"/>
                  </a:lnTo>
                  <a:lnTo>
                    <a:pt x="6" y="225"/>
                  </a:lnTo>
                  <a:lnTo>
                    <a:pt x="17" y="228"/>
                  </a:lnTo>
                  <a:lnTo>
                    <a:pt x="24" y="225"/>
                  </a:lnTo>
                  <a:lnTo>
                    <a:pt x="38" y="214"/>
                  </a:lnTo>
                  <a:lnTo>
                    <a:pt x="53" y="201"/>
                  </a:lnTo>
                  <a:lnTo>
                    <a:pt x="58" y="194"/>
                  </a:lnTo>
                  <a:lnTo>
                    <a:pt x="72" y="193"/>
                  </a:lnTo>
                  <a:lnTo>
                    <a:pt x="88" y="192"/>
                  </a:lnTo>
                  <a:lnTo>
                    <a:pt x="101" y="189"/>
                  </a:lnTo>
                  <a:lnTo>
                    <a:pt x="102" y="192"/>
                  </a:lnTo>
                  <a:lnTo>
                    <a:pt x="104" y="194"/>
                  </a:lnTo>
                  <a:lnTo>
                    <a:pt x="106" y="194"/>
                  </a:lnTo>
                  <a:lnTo>
                    <a:pt x="112" y="184"/>
                  </a:lnTo>
                  <a:lnTo>
                    <a:pt x="134" y="184"/>
                  </a:lnTo>
                  <a:lnTo>
                    <a:pt x="151" y="172"/>
                  </a:lnTo>
                  <a:lnTo>
                    <a:pt x="158" y="171"/>
                  </a:lnTo>
                  <a:lnTo>
                    <a:pt x="165" y="172"/>
                  </a:lnTo>
                  <a:lnTo>
                    <a:pt x="168" y="170"/>
                  </a:lnTo>
                  <a:lnTo>
                    <a:pt x="182" y="148"/>
                  </a:lnTo>
                  <a:lnTo>
                    <a:pt x="183" y="133"/>
                  </a:lnTo>
                  <a:lnTo>
                    <a:pt x="182" y="122"/>
                  </a:lnTo>
                  <a:lnTo>
                    <a:pt x="180" y="112"/>
                  </a:lnTo>
                  <a:lnTo>
                    <a:pt x="179" y="104"/>
                  </a:lnTo>
                  <a:lnTo>
                    <a:pt x="177" y="98"/>
                  </a:lnTo>
                  <a:lnTo>
                    <a:pt x="173" y="95"/>
                  </a:lnTo>
                  <a:lnTo>
                    <a:pt x="169" y="93"/>
                  </a:lnTo>
                  <a:lnTo>
                    <a:pt x="162" y="96"/>
                  </a:lnTo>
                  <a:lnTo>
                    <a:pt x="156" y="89"/>
                  </a:lnTo>
                  <a:lnTo>
                    <a:pt x="157" y="82"/>
                  </a:lnTo>
                  <a:lnTo>
                    <a:pt x="156" y="76"/>
                  </a:lnTo>
                  <a:lnTo>
                    <a:pt x="154" y="74"/>
                  </a:lnTo>
                  <a:lnTo>
                    <a:pt x="145" y="68"/>
                  </a:lnTo>
                  <a:lnTo>
                    <a:pt x="143" y="60"/>
                  </a:lnTo>
                  <a:lnTo>
                    <a:pt x="140" y="51"/>
                  </a:lnTo>
                  <a:lnTo>
                    <a:pt x="137" y="46"/>
                  </a:lnTo>
                  <a:lnTo>
                    <a:pt x="132" y="46"/>
                  </a:lnTo>
                  <a:lnTo>
                    <a:pt x="125" y="50"/>
                  </a:lnTo>
                  <a:lnTo>
                    <a:pt x="118" y="58"/>
                  </a:lnTo>
                  <a:lnTo>
                    <a:pt x="114" y="61"/>
                  </a:lnTo>
                  <a:lnTo>
                    <a:pt x="111" y="61"/>
                  </a:lnTo>
                  <a:lnTo>
                    <a:pt x="107" y="68"/>
                  </a:lnTo>
                  <a:lnTo>
                    <a:pt x="105" y="78"/>
                  </a:lnTo>
                  <a:lnTo>
                    <a:pt x="100" y="90"/>
                  </a:lnTo>
                  <a:lnTo>
                    <a:pt x="95" y="96"/>
                  </a:lnTo>
                  <a:lnTo>
                    <a:pt x="96" y="90"/>
                  </a:lnTo>
                  <a:lnTo>
                    <a:pt x="104" y="53"/>
                  </a:lnTo>
                  <a:lnTo>
                    <a:pt x="106" y="42"/>
                  </a:lnTo>
                  <a:lnTo>
                    <a:pt x="108" y="29"/>
                  </a:lnTo>
                  <a:lnTo>
                    <a:pt x="110" y="27"/>
                  </a:lnTo>
                  <a:lnTo>
                    <a:pt x="114" y="25"/>
                  </a:lnTo>
                  <a:lnTo>
                    <a:pt x="115" y="22"/>
                  </a:lnTo>
                  <a:lnTo>
                    <a:pt x="113" y="17"/>
                  </a:lnTo>
                  <a:lnTo>
                    <a:pt x="106" y="7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4"/>
                  </a:lnTo>
                  <a:lnTo>
                    <a:pt x="88" y="10"/>
                  </a:lnTo>
                  <a:lnTo>
                    <a:pt x="87" y="20"/>
                  </a:lnTo>
                  <a:lnTo>
                    <a:pt x="90" y="29"/>
                  </a:lnTo>
                  <a:lnTo>
                    <a:pt x="86" y="30"/>
                  </a:lnTo>
                  <a:lnTo>
                    <a:pt x="82" y="28"/>
                  </a:lnTo>
                  <a:lnTo>
                    <a:pt x="79" y="20"/>
                  </a:lnTo>
                  <a:lnTo>
                    <a:pt x="77" y="10"/>
                  </a:lnTo>
                  <a:lnTo>
                    <a:pt x="75" y="10"/>
                  </a:lnTo>
                  <a:lnTo>
                    <a:pt x="71" y="12"/>
                  </a:lnTo>
                  <a:lnTo>
                    <a:pt x="69" y="14"/>
                  </a:lnTo>
                  <a:lnTo>
                    <a:pt x="69" y="20"/>
                  </a:lnTo>
                  <a:lnTo>
                    <a:pt x="68" y="29"/>
                  </a:lnTo>
                  <a:lnTo>
                    <a:pt x="61" y="33"/>
                  </a:lnTo>
                  <a:lnTo>
                    <a:pt x="58" y="38"/>
                  </a:lnTo>
                  <a:lnTo>
                    <a:pt x="56" y="45"/>
                  </a:lnTo>
                  <a:lnTo>
                    <a:pt x="54" y="51"/>
                  </a:lnTo>
                  <a:lnTo>
                    <a:pt x="54" y="55"/>
                  </a:lnTo>
                  <a:lnTo>
                    <a:pt x="53" y="67"/>
                  </a:lnTo>
                  <a:lnTo>
                    <a:pt x="51" y="69"/>
                  </a:lnTo>
                  <a:lnTo>
                    <a:pt x="49" y="73"/>
                  </a:lnTo>
                  <a:lnTo>
                    <a:pt x="48" y="82"/>
                  </a:lnTo>
                  <a:lnTo>
                    <a:pt x="47" y="86"/>
                  </a:lnTo>
                  <a:lnTo>
                    <a:pt x="49" y="99"/>
                  </a:lnTo>
                  <a:lnTo>
                    <a:pt x="50" y="103"/>
                  </a:lnTo>
                  <a:lnTo>
                    <a:pt x="48" y="104"/>
                  </a:lnTo>
                  <a:lnTo>
                    <a:pt x="40" y="102"/>
                  </a:lnTo>
                  <a:lnTo>
                    <a:pt x="37" y="103"/>
                  </a:lnTo>
                  <a:lnTo>
                    <a:pt x="34" y="109"/>
                  </a:lnTo>
                  <a:lnTo>
                    <a:pt x="30" y="120"/>
                  </a:lnTo>
                  <a:lnTo>
                    <a:pt x="30" y="12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7" name="Freeform 820">
              <a:extLst>
                <a:ext uri="{FF2B5EF4-FFF2-40B4-BE49-F238E27FC236}">
                  <a16:creationId xmlns:a16="http://schemas.microsoft.com/office/drawing/2014/main" id="{E21A7D0B-CB63-496C-9172-DE056D5E0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8708" y="4725866"/>
              <a:ext cx="230798" cy="285750"/>
            </a:xfrm>
            <a:custGeom>
              <a:avLst/>
              <a:gdLst>
                <a:gd name="T0" fmla="*/ 30 w 184"/>
                <a:gd name="T1" fmla="*/ 136 h 229"/>
                <a:gd name="T2" fmla="*/ 27 w 184"/>
                <a:gd name="T3" fmla="*/ 147 h 229"/>
                <a:gd name="T4" fmla="*/ 23 w 184"/>
                <a:gd name="T5" fmla="*/ 166 h 229"/>
                <a:gd name="T6" fmla="*/ 12 w 184"/>
                <a:gd name="T7" fmla="*/ 188 h 229"/>
                <a:gd name="T8" fmla="*/ 4 w 184"/>
                <a:gd name="T9" fmla="*/ 210 h 229"/>
                <a:gd name="T10" fmla="*/ 3 w 184"/>
                <a:gd name="T11" fmla="*/ 222 h 229"/>
                <a:gd name="T12" fmla="*/ 17 w 184"/>
                <a:gd name="T13" fmla="*/ 228 h 229"/>
                <a:gd name="T14" fmla="*/ 38 w 184"/>
                <a:gd name="T15" fmla="*/ 214 h 229"/>
                <a:gd name="T16" fmla="*/ 58 w 184"/>
                <a:gd name="T17" fmla="*/ 194 h 229"/>
                <a:gd name="T18" fmla="*/ 88 w 184"/>
                <a:gd name="T19" fmla="*/ 192 h 229"/>
                <a:gd name="T20" fmla="*/ 102 w 184"/>
                <a:gd name="T21" fmla="*/ 192 h 229"/>
                <a:gd name="T22" fmla="*/ 106 w 184"/>
                <a:gd name="T23" fmla="*/ 194 h 229"/>
                <a:gd name="T24" fmla="*/ 134 w 184"/>
                <a:gd name="T25" fmla="*/ 184 h 229"/>
                <a:gd name="T26" fmla="*/ 158 w 184"/>
                <a:gd name="T27" fmla="*/ 171 h 229"/>
                <a:gd name="T28" fmla="*/ 168 w 184"/>
                <a:gd name="T29" fmla="*/ 170 h 229"/>
                <a:gd name="T30" fmla="*/ 183 w 184"/>
                <a:gd name="T31" fmla="*/ 133 h 229"/>
                <a:gd name="T32" fmla="*/ 180 w 184"/>
                <a:gd name="T33" fmla="*/ 112 h 229"/>
                <a:gd name="T34" fmla="*/ 177 w 184"/>
                <a:gd name="T35" fmla="*/ 98 h 229"/>
                <a:gd name="T36" fmla="*/ 169 w 184"/>
                <a:gd name="T37" fmla="*/ 93 h 229"/>
                <a:gd name="T38" fmla="*/ 156 w 184"/>
                <a:gd name="T39" fmla="*/ 89 h 229"/>
                <a:gd name="T40" fmla="*/ 156 w 184"/>
                <a:gd name="T41" fmla="*/ 76 h 229"/>
                <a:gd name="T42" fmla="*/ 145 w 184"/>
                <a:gd name="T43" fmla="*/ 68 h 229"/>
                <a:gd name="T44" fmla="*/ 140 w 184"/>
                <a:gd name="T45" fmla="*/ 51 h 229"/>
                <a:gd name="T46" fmla="*/ 132 w 184"/>
                <a:gd name="T47" fmla="*/ 46 h 229"/>
                <a:gd name="T48" fmla="*/ 118 w 184"/>
                <a:gd name="T49" fmla="*/ 58 h 229"/>
                <a:gd name="T50" fmla="*/ 111 w 184"/>
                <a:gd name="T51" fmla="*/ 61 h 229"/>
                <a:gd name="T52" fmla="*/ 105 w 184"/>
                <a:gd name="T53" fmla="*/ 78 h 229"/>
                <a:gd name="T54" fmla="*/ 95 w 184"/>
                <a:gd name="T55" fmla="*/ 96 h 229"/>
                <a:gd name="T56" fmla="*/ 104 w 184"/>
                <a:gd name="T57" fmla="*/ 53 h 229"/>
                <a:gd name="T58" fmla="*/ 108 w 184"/>
                <a:gd name="T59" fmla="*/ 29 h 229"/>
                <a:gd name="T60" fmla="*/ 114 w 184"/>
                <a:gd name="T61" fmla="*/ 25 h 229"/>
                <a:gd name="T62" fmla="*/ 113 w 184"/>
                <a:gd name="T63" fmla="*/ 17 h 229"/>
                <a:gd name="T64" fmla="*/ 95 w 184"/>
                <a:gd name="T65" fmla="*/ 0 h 229"/>
                <a:gd name="T66" fmla="*/ 89 w 184"/>
                <a:gd name="T67" fmla="*/ 4 h 229"/>
                <a:gd name="T68" fmla="*/ 87 w 184"/>
                <a:gd name="T69" fmla="*/ 20 h 229"/>
                <a:gd name="T70" fmla="*/ 86 w 184"/>
                <a:gd name="T71" fmla="*/ 30 h 229"/>
                <a:gd name="T72" fmla="*/ 79 w 184"/>
                <a:gd name="T73" fmla="*/ 20 h 229"/>
                <a:gd name="T74" fmla="*/ 75 w 184"/>
                <a:gd name="T75" fmla="*/ 10 h 229"/>
                <a:gd name="T76" fmla="*/ 69 w 184"/>
                <a:gd name="T77" fmla="*/ 14 h 229"/>
                <a:gd name="T78" fmla="*/ 68 w 184"/>
                <a:gd name="T79" fmla="*/ 29 h 229"/>
                <a:gd name="T80" fmla="*/ 58 w 184"/>
                <a:gd name="T81" fmla="*/ 38 h 229"/>
                <a:gd name="T82" fmla="*/ 54 w 184"/>
                <a:gd name="T83" fmla="*/ 51 h 229"/>
                <a:gd name="T84" fmla="*/ 53 w 184"/>
                <a:gd name="T85" fmla="*/ 67 h 229"/>
                <a:gd name="T86" fmla="*/ 49 w 184"/>
                <a:gd name="T87" fmla="*/ 73 h 229"/>
                <a:gd name="T88" fmla="*/ 47 w 184"/>
                <a:gd name="T89" fmla="*/ 86 h 229"/>
                <a:gd name="T90" fmla="*/ 50 w 184"/>
                <a:gd name="T91" fmla="*/ 103 h 229"/>
                <a:gd name="T92" fmla="*/ 40 w 184"/>
                <a:gd name="T93" fmla="*/ 102 h 229"/>
                <a:gd name="T94" fmla="*/ 34 w 184"/>
                <a:gd name="T95" fmla="*/ 109 h 229"/>
                <a:gd name="T96" fmla="*/ 30 w 184"/>
                <a:gd name="T97" fmla="*/ 12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4" h="229">
                  <a:moveTo>
                    <a:pt x="30" y="128"/>
                  </a:moveTo>
                  <a:lnTo>
                    <a:pt x="30" y="136"/>
                  </a:lnTo>
                  <a:lnTo>
                    <a:pt x="28" y="142"/>
                  </a:lnTo>
                  <a:lnTo>
                    <a:pt x="27" y="147"/>
                  </a:lnTo>
                  <a:lnTo>
                    <a:pt x="25" y="152"/>
                  </a:lnTo>
                  <a:lnTo>
                    <a:pt x="23" y="166"/>
                  </a:lnTo>
                  <a:lnTo>
                    <a:pt x="22" y="172"/>
                  </a:lnTo>
                  <a:lnTo>
                    <a:pt x="12" y="188"/>
                  </a:lnTo>
                  <a:lnTo>
                    <a:pt x="8" y="195"/>
                  </a:lnTo>
                  <a:lnTo>
                    <a:pt x="4" y="210"/>
                  </a:lnTo>
                  <a:lnTo>
                    <a:pt x="0" y="216"/>
                  </a:lnTo>
                  <a:lnTo>
                    <a:pt x="3" y="222"/>
                  </a:lnTo>
                  <a:lnTo>
                    <a:pt x="6" y="225"/>
                  </a:lnTo>
                  <a:lnTo>
                    <a:pt x="17" y="228"/>
                  </a:lnTo>
                  <a:lnTo>
                    <a:pt x="24" y="225"/>
                  </a:lnTo>
                  <a:lnTo>
                    <a:pt x="38" y="214"/>
                  </a:lnTo>
                  <a:lnTo>
                    <a:pt x="53" y="201"/>
                  </a:lnTo>
                  <a:lnTo>
                    <a:pt x="58" y="194"/>
                  </a:lnTo>
                  <a:lnTo>
                    <a:pt x="72" y="193"/>
                  </a:lnTo>
                  <a:lnTo>
                    <a:pt x="88" y="192"/>
                  </a:lnTo>
                  <a:lnTo>
                    <a:pt x="101" y="189"/>
                  </a:lnTo>
                  <a:lnTo>
                    <a:pt x="102" y="192"/>
                  </a:lnTo>
                  <a:lnTo>
                    <a:pt x="104" y="194"/>
                  </a:lnTo>
                  <a:lnTo>
                    <a:pt x="106" y="194"/>
                  </a:lnTo>
                  <a:lnTo>
                    <a:pt x="112" y="184"/>
                  </a:lnTo>
                  <a:lnTo>
                    <a:pt x="134" y="184"/>
                  </a:lnTo>
                  <a:lnTo>
                    <a:pt x="151" y="172"/>
                  </a:lnTo>
                  <a:lnTo>
                    <a:pt x="158" y="171"/>
                  </a:lnTo>
                  <a:lnTo>
                    <a:pt x="165" y="172"/>
                  </a:lnTo>
                  <a:lnTo>
                    <a:pt x="168" y="170"/>
                  </a:lnTo>
                  <a:lnTo>
                    <a:pt x="182" y="148"/>
                  </a:lnTo>
                  <a:lnTo>
                    <a:pt x="183" y="133"/>
                  </a:lnTo>
                  <a:lnTo>
                    <a:pt x="182" y="122"/>
                  </a:lnTo>
                  <a:lnTo>
                    <a:pt x="180" y="112"/>
                  </a:lnTo>
                  <a:lnTo>
                    <a:pt x="179" y="104"/>
                  </a:lnTo>
                  <a:lnTo>
                    <a:pt x="177" y="98"/>
                  </a:lnTo>
                  <a:lnTo>
                    <a:pt x="173" y="95"/>
                  </a:lnTo>
                  <a:lnTo>
                    <a:pt x="169" y="93"/>
                  </a:lnTo>
                  <a:lnTo>
                    <a:pt x="162" y="96"/>
                  </a:lnTo>
                  <a:lnTo>
                    <a:pt x="156" y="89"/>
                  </a:lnTo>
                  <a:lnTo>
                    <a:pt x="157" y="82"/>
                  </a:lnTo>
                  <a:lnTo>
                    <a:pt x="156" y="76"/>
                  </a:lnTo>
                  <a:lnTo>
                    <a:pt x="154" y="74"/>
                  </a:lnTo>
                  <a:lnTo>
                    <a:pt x="145" y="68"/>
                  </a:lnTo>
                  <a:lnTo>
                    <a:pt x="143" y="60"/>
                  </a:lnTo>
                  <a:lnTo>
                    <a:pt x="140" y="51"/>
                  </a:lnTo>
                  <a:lnTo>
                    <a:pt x="137" y="46"/>
                  </a:lnTo>
                  <a:lnTo>
                    <a:pt x="132" y="46"/>
                  </a:lnTo>
                  <a:lnTo>
                    <a:pt x="125" y="50"/>
                  </a:lnTo>
                  <a:lnTo>
                    <a:pt x="118" y="58"/>
                  </a:lnTo>
                  <a:lnTo>
                    <a:pt x="114" y="61"/>
                  </a:lnTo>
                  <a:lnTo>
                    <a:pt x="111" y="61"/>
                  </a:lnTo>
                  <a:lnTo>
                    <a:pt x="107" y="68"/>
                  </a:lnTo>
                  <a:lnTo>
                    <a:pt x="105" y="78"/>
                  </a:lnTo>
                  <a:lnTo>
                    <a:pt x="100" y="90"/>
                  </a:lnTo>
                  <a:lnTo>
                    <a:pt x="95" y="96"/>
                  </a:lnTo>
                  <a:lnTo>
                    <a:pt x="96" y="90"/>
                  </a:lnTo>
                  <a:lnTo>
                    <a:pt x="104" y="53"/>
                  </a:lnTo>
                  <a:lnTo>
                    <a:pt x="106" y="42"/>
                  </a:lnTo>
                  <a:lnTo>
                    <a:pt x="108" y="29"/>
                  </a:lnTo>
                  <a:lnTo>
                    <a:pt x="110" y="27"/>
                  </a:lnTo>
                  <a:lnTo>
                    <a:pt x="114" y="25"/>
                  </a:lnTo>
                  <a:lnTo>
                    <a:pt x="115" y="22"/>
                  </a:lnTo>
                  <a:lnTo>
                    <a:pt x="113" y="17"/>
                  </a:lnTo>
                  <a:lnTo>
                    <a:pt x="106" y="7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4"/>
                  </a:lnTo>
                  <a:lnTo>
                    <a:pt x="88" y="10"/>
                  </a:lnTo>
                  <a:lnTo>
                    <a:pt x="87" y="20"/>
                  </a:lnTo>
                  <a:lnTo>
                    <a:pt x="90" y="29"/>
                  </a:lnTo>
                  <a:lnTo>
                    <a:pt x="86" y="30"/>
                  </a:lnTo>
                  <a:lnTo>
                    <a:pt x="82" y="28"/>
                  </a:lnTo>
                  <a:lnTo>
                    <a:pt x="79" y="20"/>
                  </a:lnTo>
                  <a:lnTo>
                    <a:pt x="77" y="10"/>
                  </a:lnTo>
                  <a:lnTo>
                    <a:pt x="75" y="10"/>
                  </a:lnTo>
                  <a:lnTo>
                    <a:pt x="71" y="12"/>
                  </a:lnTo>
                  <a:lnTo>
                    <a:pt x="69" y="14"/>
                  </a:lnTo>
                  <a:lnTo>
                    <a:pt x="69" y="20"/>
                  </a:lnTo>
                  <a:lnTo>
                    <a:pt x="68" y="29"/>
                  </a:lnTo>
                  <a:lnTo>
                    <a:pt x="61" y="33"/>
                  </a:lnTo>
                  <a:lnTo>
                    <a:pt x="58" y="38"/>
                  </a:lnTo>
                  <a:lnTo>
                    <a:pt x="56" y="45"/>
                  </a:lnTo>
                  <a:lnTo>
                    <a:pt x="54" y="51"/>
                  </a:lnTo>
                  <a:lnTo>
                    <a:pt x="54" y="55"/>
                  </a:lnTo>
                  <a:lnTo>
                    <a:pt x="53" y="67"/>
                  </a:lnTo>
                  <a:lnTo>
                    <a:pt x="51" y="69"/>
                  </a:lnTo>
                  <a:lnTo>
                    <a:pt x="49" y="73"/>
                  </a:lnTo>
                  <a:lnTo>
                    <a:pt x="48" y="82"/>
                  </a:lnTo>
                  <a:lnTo>
                    <a:pt x="47" y="86"/>
                  </a:lnTo>
                  <a:lnTo>
                    <a:pt x="49" y="99"/>
                  </a:lnTo>
                  <a:lnTo>
                    <a:pt x="50" y="103"/>
                  </a:lnTo>
                  <a:lnTo>
                    <a:pt x="48" y="104"/>
                  </a:lnTo>
                  <a:lnTo>
                    <a:pt x="40" y="102"/>
                  </a:lnTo>
                  <a:lnTo>
                    <a:pt x="37" y="103"/>
                  </a:lnTo>
                  <a:lnTo>
                    <a:pt x="34" y="109"/>
                  </a:lnTo>
                  <a:lnTo>
                    <a:pt x="30" y="120"/>
                  </a:lnTo>
                  <a:lnTo>
                    <a:pt x="30" y="12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8" name="Freeform 821">
              <a:extLst>
                <a:ext uri="{FF2B5EF4-FFF2-40B4-BE49-F238E27FC236}">
                  <a16:creationId xmlns:a16="http://schemas.microsoft.com/office/drawing/2014/main" id="{3A8A1DB9-28DA-41CC-92DD-E68B48452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73" y="5220432"/>
              <a:ext cx="10991" cy="21981"/>
            </a:xfrm>
            <a:custGeom>
              <a:avLst/>
              <a:gdLst>
                <a:gd name="T0" fmla="*/ 0 w 10"/>
                <a:gd name="T1" fmla="*/ 1 h 16"/>
                <a:gd name="T2" fmla="*/ 1 w 10"/>
                <a:gd name="T3" fmla="*/ 9 h 16"/>
                <a:gd name="T4" fmla="*/ 4 w 10"/>
                <a:gd name="T5" fmla="*/ 14 h 16"/>
                <a:gd name="T6" fmla="*/ 7 w 10"/>
                <a:gd name="T7" fmla="*/ 15 h 16"/>
                <a:gd name="T8" fmla="*/ 9 w 10"/>
                <a:gd name="T9" fmla="*/ 13 h 16"/>
                <a:gd name="T10" fmla="*/ 3 w 10"/>
                <a:gd name="T11" fmla="*/ 0 h 16"/>
                <a:gd name="T12" fmla="*/ 0 w 10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lnTo>
                    <a:pt x="1" y="9"/>
                  </a:lnTo>
                  <a:lnTo>
                    <a:pt x="4" y="14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3" y="0"/>
                  </a:lnTo>
                  <a:lnTo>
                    <a:pt x="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9" name="Freeform 822">
              <a:extLst>
                <a:ext uri="{FF2B5EF4-FFF2-40B4-BE49-F238E27FC236}">
                  <a16:creationId xmlns:a16="http://schemas.microsoft.com/office/drawing/2014/main" id="{5DEEC8E1-E98B-4AAD-B94C-1E103DAF2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7273" y="5220432"/>
              <a:ext cx="10991" cy="21981"/>
            </a:xfrm>
            <a:custGeom>
              <a:avLst/>
              <a:gdLst>
                <a:gd name="T0" fmla="*/ 0 w 10"/>
                <a:gd name="T1" fmla="*/ 1 h 16"/>
                <a:gd name="T2" fmla="*/ 1 w 10"/>
                <a:gd name="T3" fmla="*/ 9 h 16"/>
                <a:gd name="T4" fmla="*/ 4 w 10"/>
                <a:gd name="T5" fmla="*/ 14 h 16"/>
                <a:gd name="T6" fmla="*/ 7 w 10"/>
                <a:gd name="T7" fmla="*/ 15 h 16"/>
                <a:gd name="T8" fmla="*/ 9 w 10"/>
                <a:gd name="T9" fmla="*/ 13 h 16"/>
                <a:gd name="T10" fmla="*/ 3 w 10"/>
                <a:gd name="T11" fmla="*/ 0 h 16"/>
                <a:gd name="T12" fmla="*/ 0 w 10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lnTo>
                    <a:pt x="1" y="9"/>
                  </a:lnTo>
                  <a:lnTo>
                    <a:pt x="4" y="14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3" y="0"/>
                  </a:lnTo>
                  <a:lnTo>
                    <a:pt x="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0" name="Freeform 823">
              <a:extLst>
                <a:ext uri="{FF2B5EF4-FFF2-40B4-BE49-F238E27FC236}">
                  <a16:creationId xmlns:a16="http://schemas.microsoft.com/office/drawing/2014/main" id="{9157C452-4FB0-446E-997C-B3D550593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7911" y="4566507"/>
              <a:ext cx="263770" cy="285750"/>
            </a:xfrm>
            <a:custGeom>
              <a:avLst/>
              <a:gdLst>
                <a:gd name="T0" fmla="*/ 122 w 211"/>
                <a:gd name="T1" fmla="*/ 4 h 230"/>
                <a:gd name="T2" fmla="*/ 96 w 211"/>
                <a:gd name="T3" fmla="*/ 11 h 230"/>
                <a:gd name="T4" fmla="*/ 83 w 211"/>
                <a:gd name="T5" fmla="*/ 11 h 230"/>
                <a:gd name="T6" fmla="*/ 69 w 211"/>
                <a:gd name="T7" fmla="*/ 17 h 230"/>
                <a:gd name="T8" fmla="*/ 66 w 211"/>
                <a:gd name="T9" fmla="*/ 25 h 230"/>
                <a:gd name="T10" fmla="*/ 56 w 211"/>
                <a:gd name="T11" fmla="*/ 15 h 230"/>
                <a:gd name="T12" fmla="*/ 49 w 211"/>
                <a:gd name="T13" fmla="*/ 29 h 230"/>
                <a:gd name="T14" fmla="*/ 35 w 211"/>
                <a:gd name="T15" fmla="*/ 60 h 230"/>
                <a:gd name="T16" fmla="*/ 23 w 211"/>
                <a:gd name="T17" fmla="*/ 81 h 230"/>
                <a:gd name="T18" fmla="*/ 0 w 211"/>
                <a:gd name="T19" fmla="*/ 116 h 230"/>
                <a:gd name="T20" fmla="*/ 12 w 211"/>
                <a:gd name="T21" fmla="*/ 121 h 230"/>
                <a:gd name="T22" fmla="*/ 34 w 211"/>
                <a:gd name="T23" fmla="*/ 131 h 230"/>
                <a:gd name="T24" fmla="*/ 42 w 211"/>
                <a:gd name="T25" fmla="*/ 161 h 230"/>
                <a:gd name="T26" fmla="*/ 47 w 211"/>
                <a:gd name="T27" fmla="*/ 173 h 230"/>
                <a:gd name="T28" fmla="*/ 52 w 211"/>
                <a:gd name="T29" fmla="*/ 182 h 230"/>
                <a:gd name="T30" fmla="*/ 61 w 211"/>
                <a:gd name="T31" fmla="*/ 188 h 230"/>
                <a:gd name="T32" fmla="*/ 74 w 211"/>
                <a:gd name="T33" fmla="*/ 180 h 230"/>
                <a:gd name="T34" fmla="*/ 81 w 211"/>
                <a:gd name="T35" fmla="*/ 195 h 230"/>
                <a:gd name="T36" fmla="*/ 101 w 211"/>
                <a:gd name="T37" fmla="*/ 195 h 230"/>
                <a:gd name="T38" fmla="*/ 114 w 211"/>
                <a:gd name="T39" fmla="*/ 202 h 230"/>
                <a:gd name="T40" fmla="*/ 126 w 211"/>
                <a:gd name="T41" fmla="*/ 217 h 230"/>
                <a:gd name="T42" fmla="*/ 139 w 211"/>
                <a:gd name="T43" fmla="*/ 223 h 230"/>
                <a:gd name="T44" fmla="*/ 150 w 211"/>
                <a:gd name="T45" fmla="*/ 224 h 230"/>
                <a:gd name="T46" fmla="*/ 160 w 211"/>
                <a:gd name="T47" fmla="*/ 229 h 230"/>
                <a:gd name="T48" fmla="*/ 191 w 211"/>
                <a:gd name="T49" fmla="*/ 222 h 230"/>
                <a:gd name="T50" fmla="*/ 206 w 211"/>
                <a:gd name="T51" fmla="*/ 202 h 230"/>
                <a:gd name="T52" fmla="*/ 203 w 211"/>
                <a:gd name="T53" fmla="*/ 181 h 230"/>
                <a:gd name="T54" fmla="*/ 194 w 211"/>
                <a:gd name="T55" fmla="*/ 176 h 230"/>
                <a:gd name="T56" fmla="*/ 180 w 211"/>
                <a:gd name="T57" fmla="*/ 149 h 230"/>
                <a:gd name="T58" fmla="*/ 184 w 211"/>
                <a:gd name="T59" fmla="*/ 147 h 230"/>
                <a:gd name="T60" fmla="*/ 195 w 211"/>
                <a:gd name="T61" fmla="*/ 152 h 230"/>
                <a:gd name="T62" fmla="*/ 200 w 211"/>
                <a:gd name="T63" fmla="*/ 134 h 230"/>
                <a:gd name="T64" fmla="*/ 200 w 211"/>
                <a:gd name="T65" fmla="*/ 117 h 230"/>
                <a:gd name="T66" fmla="*/ 202 w 211"/>
                <a:gd name="T67" fmla="*/ 104 h 230"/>
                <a:gd name="T68" fmla="*/ 203 w 211"/>
                <a:gd name="T69" fmla="*/ 90 h 230"/>
                <a:gd name="T70" fmla="*/ 206 w 211"/>
                <a:gd name="T71" fmla="*/ 75 h 230"/>
                <a:gd name="T72" fmla="*/ 207 w 211"/>
                <a:gd name="T73" fmla="*/ 56 h 230"/>
                <a:gd name="T74" fmla="*/ 200 w 211"/>
                <a:gd name="T75" fmla="*/ 44 h 230"/>
                <a:gd name="T76" fmla="*/ 193 w 211"/>
                <a:gd name="T77" fmla="*/ 35 h 230"/>
                <a:gd name="T78" fmla="*/ 187 w 211"/>
                <a:gd name="T79" fmla="*/ 27 h 230"/>
                <a:gd name="T80" fmla="*/ 167 w 211"/>
                <a:gd name="T81" fmla="*/ 21 h 230"/>
                <a:gd name="T82" fmla="*/ 162 w 211"/>
                <a:gd name="T83" fmla="*/ 29 h 230"/>
                <a:gd name="T84" fmla="*/ 159 w 211"/>
                <a:gd name="T85" fmla="*/ 50 h 230"/>
                <a:gd name="T86" fmla="*/ 150 w 211"/>
                <a:gd name="T87" fmla="*/ 48 h 230"/>
                <a:gd name="T88" fmla="*/ 140 w 211"/>
                <a:gd name="T89" fmla="*/ 68 h 230"/>
                <a:gd name="T90" fmla="*/ 136 w 211"/>
                <a:gd name="T91" fmla="*/ 69 h 230"/>
                <a:gd name="T92" fmla="*/ 141 w 211"/>
                <a:gd name="T93" fmla="*/ 48 h 230"/>
                <a:gd name="T94" fmla="*/ 145 w 211"/>
                <a:gd name="T95" fmla="*/ 30 h 230"/>
                <a:gd name="T96" fmla="*/ 145 w 211"/>
                <a:gd name="T97" fmla="*/ 14 h 230"/>
                <a:gd name="T98" fmla="*/ 136 w 211"/>
                <a:gd name="T9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1" h="230">
                  <a:moveTo>
                    <a:pt x="136" y="0"/>
                  </a:moveTo>
                  <a:lnTo>
                    <a:pt x="122" y="4"/>
                  </a:lnTo>
                  <a:lnTo>
                    <a:pt x="100" y="12"/>
                  </a:lnTo>
                  <a:lnTo>
                    <a:pt x="96" y="11"/>
                  </a:lnTo>
                  <a:lnTo>
                    <a:pt x="93" y="13"/>
                  </a:lnTo>
                  <a:lnTo>
                    <a:pt x="83" y="11"/>
                  </a:lnTo>
                  <a:lnTo>
                    <a:pt x="72" y="12"/>
                  </a:lnTo>
                  <a:lnTo>
                    <a:pt x="69" y="17"/>
                  </a:lnTo>
                  <a:lnTo>
                    <a:pt x="68" y="23"/>
                  </a:lnTo>
                  <a:lnTo>
                    <a:pt x="66" y="25"/>
                  </a:lnTo>
                  <a:lnTo>
                    <a:pt x="57" y="13"/>
                  </a:lnTo>
                  <a:lnTo>
                    <a:pt x="56" y="15"/>
                  </a:lnTo>
                  <a:lnTo>
                    <a:pt x="52" y="24"/>
                  </a:lnTo>
                  <a:lnTo>
                    <a:pt x="49" y="29"/>
                  </a:lnTo>
                  <a:lnTo>
                    <a:pt x="38" y="40"/>
                  </a:lnTo>
                  <a:lnTo>
                    <a:pt x="35" y="60"/>
                  </a:lnTo>
                  <a:lnTo>
                    <a:pt x="28" y="72"/>
                  </a:lnTo>
                  <a:lnTo>
                    <a:pt x="23" y="81"/>
                  </a:lnTo>
                  <a:lnTo>
                    <a:pt x="9" y="93"/>
                  </a:lnTo>
                  <a:lnTo>
                    <a:pt x="0" y="116"/>
                  </a:lnTo>
                  <a:lnTo>
                    <a:pt x="6" y="122"/>
                  </a:lnTo>
                  <a:lnTo>
                    <a:pt x="12" y="121"/>
                  </a:lnTo>
                  <a:lnTo>
                    <a:pt x="20" y="124"/>
                  </a:lnTo>
                  <a:lnTo>
                    <a:pt x="34" y="131"/>
                  </a:lnTo>
                  <a:lnTo>
                    <a:pt x="37" y="147"/>
                  </a:lnTo>
                  <a:lnTo>
                    <a:pt x="42" y="161"/>
                  </a:lnTo>
                  <a:lnTo>
                    <a:pt x="46" y="166"/>
                  </a:lnTo>
                  <a:lnTo>
                    <a:pt x="47" y="173"/>
                  </a:lnTo>
                  <a:lnTo>
                    <a:pt x="47" y="176"/>
                  </a:lnTo>
                  <a:lnTo>
                    <a:pt x="52" y="182"/>
                  </a:lnTo>
                  <a:lnTo>
                    <a:pt x="58" y="188"/>
                  </a:lnTo>
                  <a:lnTo>
                    <a:pt x="61" y="188"/>
                  </a:lnTo>
                  <a:lnTo>
                    <a:pt x="70" y="180"/>
                  </a:lnTo>
                  <a:lnTo>
                    <a:pt x="74" y="180"/>
                  </a:lnTo>
                  <a:lnTo>
                    <a:pt x="79" y="194"/>
                  </a:lnTo>
                  <a:lnTo>
                    <a:pt x="81" y="195"/>
                  </a:lnTo>
                  <a:lnTo>
                    <a:pt x="98" y="194"/>
                  </a:lnTo>
                  <a:lnTo>
                    <a:pt x="101" y="195"/>
                  </a:lnTo>
                  <a:lnTo>
                    <a:pt x="112" y="199"/>
                  </a:lnTo>
                  <a:lnTo>
                    <a:pt x="114" y="202"/>
                  </a:lnTo>
                  <a:lnTo>
                    <a:pt x="116" y="206"/>
                  </a:lnTo>
                  <a:lnTo>
                    <a:pt x="126" y="217"/>
                  </a:lnTo>
                  <a:lnTo>
                    <a:pt x="135" y="223"/>
                  </a:lnTo>
                  <a:lnTo>
                    <a:pt x="139" y="223"/>
                  </a:lnTo>
                  <a:lnTo>
                    <a:pt x="145" y="226"/>
                  </a:lnTo>
                  <a:lnTo>
                    <a:pt x="150" y="224"/>
                  </a:lnTo>
                  <a:lnTo>
                    <a:pt x="157" y="228"/>
                  </a:lnTo>
                  <a:lnTo>
                    <a:pt x="160" y="229"/>
                  </a:lnTo>
                  <a:lnTo>
                    <a:pt x="173" y="224"/>
                  </a:lnTo>
                  <a:lnTo>
                    <a:pt x="191" y="222"/>
                  </a:lnTo>
                  <a:lnTo>
                    <a:pt x="195" y="219"/>
                  </a:lnTo>
                  <a:lnTo>
                    <a:pt x="206" y="202"/>
                  </a:lnTo>
                  <a:lnTo>
                    <a:pt x="206" y="195"/>
                  </a:lnTo>
                  <a:lnTo>
                    <a:pt x="203" y="181"/>
                  </a:lnTo>
                  <a:lnTo>
                    <a:pt x="201" y="179"/>
                  </a:lnTo>
                  <a:lnTo>
                    <a:pt x="194" y="176"/>
                  </a:lnTo>
                  <a:lnTo>
                    <a:pt x="188" y="160"/>
                  </a:lnTo>
                  <a:lnTo>
                    <a:pt x="180" y="149"/>
                  </a:lnTo>
                  <a:lnTo>
                    <a:pt x="182" y="147"/>
                  </a:lnTo>
                  <a:lnTo>
                    <a:pt x="184" y="147"/>
                  </a:lnTo>
                  <a:lnTo>
                    <a:pt x="190" y="152"/>
                  </a:lnTo>
                  <a:lnTo>
                    <a:pt x="195" y="152"/>
                  </a:lnTo>
                  <a:lnTo>
                    <a:pt x="199" y="144"/>
                  </a:lnTo>
                  <a:lnTo>
                    <a:pt x="200" y="134"/>
                  </a:lnTo>
                  <a:lnTo>
                    <a:pt x="199" y="121"/>
                  </a:lnTo>
                  <a:lnTo>
                    <a:pt x="200" y="117"/>
                  </a:lnTo>
                  <a:lnTo>
                    <a:pt x="201" y="113"/>
                  </a:lnTo>
                  <a:lnTo>
                    <a:pt x="202" y="104"/>
                  </a:lnTo>
                  <a:lnTo>
                    <a:pt x="202" y="93"/>
                  </a:lnTo>
                  <a:lnTo>
                    <a:pt x="203" y="90"/>
                  </a:lnTo>
                  <a:lnTo>
                    <a:pt x="204" y="87"/>
                  </a:lnTo>
                  <a:lnTo>
                    <a:pt x="206" y="75"/>
                  </a:lnTo>
                  <a:lnTo>
                    <a:pt x="210" y="68"/>
                  </a:lnTo>
                  <a:lnTo>
                    <a:pt x="207" y="56"/>
                  </a:lnTo>
                  <a:lnTo>
                    <a:pt x="203" y="48"/>
                  </a:lnTo>
                  <a:lnTo>
                    <a:pt x="200" y="44"/>
                  </a:lnTo>
                  <a:lnTo>
                    <a:pt x="195" y="40"/>
                  </a:lnTo>
                  <a:lnTo>
                    <a:pt x="193" y="35"/>
                  </a:lnTo>
                  <a:lnTo>
                    <a:pt x="190" y="33"/>
                  </a:lnTo>
                  <a:lnTo>
                    <a:pt x="187" y="27"/>
                  </a:lnTo>
                  <a:lnTo>
                    <a:pt x="174" y="22"/>
                  </a:lnTo>
                  <a:lnTo>
                    <a:pt x="167" y="21"/>
                  </a:lnTo>
                  <a:lnTo>
                    <a:pt x="164" y="22"/>
                  </a:lnTo>
                  <a:lnTo>
                    <a:pt x="162" y="29"/>
                  </a:lnTo>
                  <a:lnTo>
                    <a:pt x="163" y="38"/>
                  </a:lnTo>
                  <a:lnTo>
                    <a:pt x="159" y="50"/>
                  </a:lnTo>
                  <a:lnTo>
                    <a:pt x="157" y="52"/>
                  </a:lnTo>
                  <a:lnTo>
                    <a:pt x="150" y="48"/>
                  </a:lnTo>
                  <a:lnTo>
                    <a:pt x="144" y="56"/>
                  </a:lnTo>
                  <a:lnTo>
                    <a:pt x="140" y="68"/>
                  </a:lnTo>
                  <a:lnTo>
                    <a:pt x="138" y="71"/>
                  </a:lnTo>
                  <a:lnTo>
                    <a:pt x="136" y="69"/>
                  </a:lnTo>
                  <a:lnTo>
                    <a:pt x="137" y="56"/>
                  </a:lnTo>
                  <a:lnTo>
                    <a:pt x="141" y="48"/>
                  </a:lnTo>
                  <a:lnTo>
                    <a:pt x="143" y="38"/>
                  </a:lnTo>
                  <a:lnTo>
                    <a:pt x="145" y="30"/>
                  </a:lnTo>
                  <a:lnTo>
                    <a:pt x="149" y="26"/>
                  </a:lnTo>
                  <a:lnTo>
                    <a:pt x="145" y="14"/>
                  </a:lnTo>
                  <a:lnTo>
                    <a:pt x="138" y="2"/>
                  </a:lnTo>
                  <a:lnTo>
                    <a:pt x="13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1" name="Freeform 824">
              <a:extLst>
                <a:ext uri="{FF2B5EF4-FFF2-40B4-BE49-F238E27FC236}">
                  <a16:creationId xmlns:a16="http://schemas.microsoft.com/office/drawing/2014/main" id="{B5453C97-AA5A-44B4-927F-C3A8FA635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7911" y="4566507"/>
              <a:ext cx="263770" cy="285750"/>
            </a:xfrm>
            <a:custGeom>
              <a:avLst/>
              <a:gdLst>
                <a:gd name="T0" fmla="*/ 122 w 211"/>
                <a:gd name="T1" fmla="*/ 4 h 230"/>
                <a:gd name="T2" fmla="*/ 96 w 211"/>
                <a:gd name="T3" fmla="*/ 11 h 230"/>
                <a:gd name="T4" fmla="*/ 83 w 211"/>
                <a:gd name="T5" fmla="*/ 11 h 230"/>
                <a:gd name="T6" fmla="*/ 69 w 211"/>
                <a:gd name="T7" fmla="*/ 17 h 230"/>
                <a:gd name="T8" fmla="*/ 66 w 211"/>
                <a:gd name="T9" fmla="*/ 25 h 230"/>
                <a:gd name="T10" fmla="*/ 56 w 211"/>
                <a:gd name="T11" fmla="*/ 15 h 230"/>
                <a:gd name="T12" fmla="*/ 49 w 211"/>
                <a:gd name="T13" fmla="*/ 29 h 230"/>
                <a:gd name="T14" fmla="*/ 35 w 211"/>
                <a:gd name="T15" fmla="*/ 60 h 230"/>
                <a:gd name="T16" fmla="*/ 23 w 211"/>
                <a:gd name="T17" fmla="*/ 81 h 230"/>
                <a:gd name="T18" fmla="*/ 0 w 211"/>
                <a:gd name="T19" fmla="*/ 116 h 230"/>
                <a:gd name="T20" fmla="*/ 12 w 211"/>
                <a:gd name="T21" fmla="*/ 121 h 230"/>
                <a:gd name="T22" fmla="*/ 34 w 211"/>
                <a:gd name="T23" fmla="*/ 131 h 230"/>
                <a:gd name="T24" fmla="*/ 42 w 211"/>
                <a:gd name="T25" fmla="*/ 161 h 230"/>
                <a:gd name="T26" fmla="*/ 47 w 211"/>
                <a:gd name="T27" fmla="*/ 173 h 230"/>
                <a:gd name="T28" fmla="*/ 52 w 211"/>
                <a:gd name="T29" fmla="*/ 182 h 230"/>
                <a:gd name="T30" fmla="*/ 61 w 211"/>
                <a:gd name="T31" fmla="*/ 188 h 230"/>
                <a:gd name="T32" fmla="*/ 74 w 211"/>
                <a:gd name="T33" fmla="*/ 180 h 230"/>
                <a:gd name="T34" fmla="*/ 81 w 211"/>
                <a:gd name="T35" fmla="*/ 195 h 230"/>
                <a:gd name="T36" fmla="*/ 101 w 211"/>
                <a:gd name="T37" fmla="*/ 195 h 230"/>
                <a:gd name="T38" fmla="*/ 114 w 211"/>
                <a:gd name="T39" fmla="*/ 202 h 230"/>
                <a:gd name="T40" fmla="*/ 126 w 211"/>
                <a:gd name="T41" fmla="*/ 217 h 230"/>
                <a:gd name="T42" fmla="*/ 139 w 211"/>
                <a:gd name="T43" fmla="*/ 223 h 230"/>
                <a:gd name="T44" fmla="*/ 150 w 211"/>
                <a:gd name="T45" fmla="*/ 224 h 230"/>
                <a:gd name="T46" fmla="*/ 160 w 211"/>
                <a:gd name="T47" fmla="*/ 229 h 230"/>
                <a:gd name="T48" fmla="*/ 191 w 211"/>
                <a:gd name="T49" fmla="*/ 222 h 230"/>
                <a:gd name="T50" fmla="*/ 206 w 211"/>
                <a:gd name="T51" fmla="*/ 202 h 230"/>
                <a:gd name="T52" fmla="*/ 203 w 211"/>
                <a:gd name="T53" fmla="*/ 181 h 230"/>
                <a:gd name="T54" fmla="*/ 194 w 211"/>
                <a:gd name="T55" fmla="*/ 176 h 230"/>
                <a:gd name="T56" fmla="*/ 180 w 211"/>
                <a:gd name="T57" fmla="*/ 149 h 230"/>
                <a:gd name="T58" fmla="*/ 184 w 211"/>
                <a:gd name="T59" fmla="*/ 147 h 230"/>
                <a:gd name="T60" fmla="*/ 195 w 211"/>
                <a:gd name="T61" fmla="*/ 152 h 230"/>
                <a:gd name="T62" fmla="*/ 200 w 211"/>
                <a:gd name="T63" fmla="*/ 134 h 230"/>
                <a:gd name="T64" fmla="*/ 200 w 211"/>
                <a:gd name="T65" fmla="*/ 117 h 230"/>
                <a:gd name="T66" fmla="*/ 202 w 211"/>
                <a:gd name="T67" fmla="*/ 104 h 230"/>
                <a:gd name="T68" fmla="*/ 203 w 211"/>
                <a:gd name="T69" fmla="*/ 90 h 230"/>
                <a:gd name="T70" fmla="*/ 206 w 211"/>
                <a:gd name="T71" fmla="*/ 75 h 230"/>
                <a:gd name="T72" fmla="*/ 207 w 211"/>
                <a:gd name="T73" fmla="*/ 56 h 230"/>
                <a:gd name="T74" fmla="*/ 200 w 211"/>
                <a:gd name="T75" fmla="*/ 44 h 230"/>
                <a:gd name="T76" fmla="*/ 193 w 211"/>
                <a:gd name="T77" fmla="*/ 35 h 230"/>
                <a:gd name="T78" fmla="*/ 187 w 211"/>
                <a:gd name="T79" fmla="*/ 27 h 230"/>
                <a:gd name="T80" fmla="*/ 167 w 211"/>
                <a:gd name="T81" fmla="*/ 21 h 230"/>
                <a:gd name="T82" fmla="*/ 162 w 211"/>
                <a:gd name="T83" fmla="*/ 29 h 230"/>
                <a:gd name="T84" fmla="*/ 159 w 211"/>
                <a:gd name="T85" fmla="*/ 50 h 230"/>
                <a:gd name="T86" fmla="*/ 150 w 211"/>
                <a:gd name="T87" fmla="*/ 48 h 230"/>
                <a:gd name="T88" fmla="*/ 140 w 211"/>
                <a:gd name="T89" fmla="*/ 68 h 230"/>
                <a:gd name="T90" fmla="*/ 136 w 211"/>
                <a:gd name="T91" fmla="*/ 69 h 230"/>
                <a:gd name="T92" fmla="*/ 141 w 211"/>
                <a:gd name="T93" fmla="*/ 48 h 230"/>
                <a:gd name="T94" fmla="*/ 145 w 211"/>
                <a:gd name="T95" fmla="*/ 30 h 230"/>
                <a:gd name="T96" fmla="*/ 145 w 211"/>
                <a:gd name="T97" fmla="*/ 14 h 230"/>
                <a:gd name="T98" fmla="*/ 136 w 211"/>
                <a:gd name="T9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1" h="230">
                  <a:moveTo>
                    <a:pt x="136" y="0"/>
                  </a:moveTo>
                  <a:lnTo>
                    <a:pt x="122" y="4"/>
                  </a:lnTo>
                  <a:lnTo>
                    <a:pt x="100" y="12"/>
                  </a:lnTo>
                  <a:lnTo>
                    <a:pt x="96" y="11"/>
                  </a:lnTo>
                  <a:lnTo>
                    <a:pt x="93" y="13"/>
                  </a:lnTo>
                  <a:lnTo>
                    <a:pt x="83" y="11"/>
                  </a:lnTo>
                  <a:lnTo>
                    <a:pt x="72" y="12"/>
                  </a:lnTo>
                  <a:lnTo>
                    <a:pt x="69" y="17"/>
                  </a:lnTo>
                  <a:lnTo>
                    <a:pt x="68" y="23"/>
                  </a:lnTo>
                  <a:lnTo>
                    <a:pt x="66" y="25"/>
                  </a:lnTo>
                  <a:lnTo>
                    <a:pt x="57" y="13"/>
                  </a:lnTo>
                  <a:lnTo>
                    <a:pt x="56" y="15"/>
                  </a:lnTo>
                  <a:lnTo>
                    <a:pt x="52" y="24"/>
                  </a:lnTo>
                  <a:lnTo>
                    <a:pt x="49" y="29"/>
                  </a:lnTo>
                  <a:lnTo>
                    <a:pt x="38" y="40"/>
                  </a:lnTo>
                  <a:lnTo>
                    <a:pt x="35" y="60"/>
                  </a:lnTo>
                  <a:lnTo>
                    <a:pt x="28" y="72"/>
                  </a:lnTo>
                  <a:lnTo>
                    <a:pt x="23" y="81"/>
                  </a:lnTo>
                  <a:lnTo>
                    <a:pt x="9" y="93"/>
                  </a:lnTo>
                  <a:lnTo>
                    <a:pt x="0" y="116"/>
                  </a:lnTo>
                  <a:lnTo>
                    <a:pt x="6" y="122"/>
                  </a:lnTo>
                  <a:lnTo>
                    <a:pt x="12" y="121"/>
                  </a:lnTo>
                  <a:lnTo>
                    <a:pt x="20" y="124"/>
                  </a:lnTo>
                  <a:lnTo>
                    <a:pt x="34" y="131"/>
                  </a:lnTo>
                  <a:lnTo>
                    <a:pt x="37" y="147"/>
                  </a:lnTo>
                  <a:lnTo>
                    <a:pt x="42" y="161"/>
                  </a:lnTo>
                  <a:lnTo>
                    <a:pt x="46" y="166"/>
                  </a:lnTo>
                  <a:lnTo>
                    <a:pt x="47" y="173"/>
                  </a:lnTo>
                  <a:lnTo>
                    <a:pt x="47" y="176"/>
                  </a:lnTo>
                  <a:lnTo>
                    <a:pt x="52" y="182"/>
                  </a:lnTo>
                  <a:lnTo>
                    <a:pt x="58" y="188"/>
                  </a:lnTo>
                  <a:lnTo>
                    <a:pt x="61" y="188"/>
                  </a:lnTo>
                  <a:lnTo>
                    <a:pt x="70" y="180"/>
                  </a:lnTo>
                  <a:lnTo>
                    <a:pt x="74" y="180"/>
                  </a:lnTo>
                  <a:lnTo>
                    <a:pt x="79" y="194"/>
                  </a:lnTo>
                  <a:lnTo>
                    <a:pt x="81" y="195"/>
                  </a:lnTo>
                  <a:lnTo>
                    <a:pt x="98" y="194"/>
                  </a:lnTo>
                  <a:lnTo>
                    <a:pt x="101" y="195"/>
                  </a:lnTo>
                  <a:lnTo>
                    <a:pt x="112" y="199"/>
                  </a:lnTo>
                  <a:lnTo>
                    <a:pt x="114" y="202"/>
                  </a:lnTo>
                  <a:lnTo>
                    <a:pt x="116" y="206"/>
                  </a:lnTo>
                  <a:lnTo>
                    <a:pt x="126" y="217"/>
                  </a:lnTo>
                  <a:lnTo>
                    <a:pt x="135" y="223"/>
                  </a:lnTo>
                  <a:lnTo>
                    <a:pt x="139" y="223"/>
                  </a:lnTo>
                  <a:lnTo>
                    <a:pt x="145" y="226"/>
                  </a:lnTo>
                  <a:lnTo>
                    <a:pt x="150" y="224"/>
                  </a:lnTo>
                  <a:lnTo>
                    <a:pt x="157" y="228"/>
                  </a:lnTo>
                  <a:lnTo>
                    <a:pt x="160" y="229"/>
                  </a:lnTo>
                  <a:lnTo>
                    <a:pt x="173" y="224"/>
                  </a:lnTo>
                  <a:lnTo>
                    <a:pt x="191" y="222"/>
                  </a:lnTo>
                  <a:lnTo>
                    <a:pt x="195" y="219"/>
                  </a:lnTo>
                  <a:lnTo>
                    <a:pt x="206" y="202"/>
                  </a:lnTo>
                  <a:lnTo>
                    <a:pt x="206" y="195"/>
                  </a:lnTo>
                  <a:lnTo>
                    <a:pt x="203" y="181"/>
                  </a:lnTo>
                  <a:lnTo>
                    <a:pt x="201" y="179"/>
                  </a:lnTo>
                  <a:lnTo>
                    <a:pt x="194" y="176"/>
                  </a:lnTo>
                  <a:lnTo>
                    <a:pt x="188" y="160"/>
                  </a:lnTo>
                  <a:lnTo>
                    <a:pt x="180" y="149"/>
                  </a:lnTo>
                  <a:lnTo>
                    <a:pt x="182" y="147"/>
                  </a:lnTo>
                  <a:lnTo>
                    <a:pt x="184" y="147"/>
                  </a:lnTo>
                  <a:lnTo>
                    <a:pt x="190" y="152"/>
                  </a:lnTo>
                  <a:lnTo>
                    <a:pt x="195" y="152"/>
                  </a:lnTo>
                  <a:lnTo>
                    <a:pt x="199" y="144"/>
                  </a:lnTo>
                  <a:lnTo>
                    <a:pt x="200" y="134"/>
                  </a:lnTo>
                  <a:lnTo>
                    <a:pt x="199" y="121"/>
                  </a:lnTo>
                  <a:lnTo>
                    <a:pt x="200" y="117"/>
                  </a:lnTo>
                  <a:lnTo>
                    <a:pt x="201" y="113"/>
                  </a:lnTo>
                  <a:lnTo>
                    <a:pt x="202" y="104"/>
                  </a:lnTo>
                  <a:lnTo>
                    <a:pt x="202" y="93"/>
                  </a:lnTo>
                  <a:lnTo>
                    <a:pt x="203" y="90"/>
                  </a:lnTo>
                  <a:lnTo>
                    <a:pt x="204" y="87"/>
                  </a:lnTo>
                  <a:lnTo>
                    <a:pt x="206" y="75"/>
                  </a:lnTo>
                  <a:lnTo>
                    <a:pt x="210" y="68"/>
                  </a:lnTo>
                  <a:lnTo>
                    <a:pt x="207" y="56"/>
                  </a:lnTo>
                  <a:lnTo>
                    <a:pt x="203" y="48"/>
                  </a:lnTo>
                  <a:lnTo>
                    <a:pt x="200" y="44"/>
                  </a:lnTo>
                  <a:lnTo>
                    <a:pt x="195" y="40"/>
                  </a:lnTo>
                  <a:lnTo>
                    <a:pt x="193" y="35"/>
                  </a:lnTo>
                  <a:lnTo>
                    <a:pt x="190" y="33"/>
                  </a:lnTo>
                  <a:lnTo>
                    <a:pt x="187" y="27"/>
                  </a:lnTo>
                  <a:lnTo>
                    <a:pt x="174" y="22"/>
                  </a:lnTo>
                  <a:lnTo>
                    <a:pt x="167" y="21"/>
                  </a:lnTo>
                  <a:lnTo>
                    <a:pt x="164" y="22"/>
                  </a:lnTo>
                  <a:lnTo>
                    <a:pt x="162" y="29"/>
                  </a:lnTo>
                  <a:lnTo>
                    <a:pt x="163" y="38"/>
                  </a:lnTo>
                  <a:lnTo>
                    <a:pt x="159" y="50"/>
                  </a:lnTo>
                  <a:lnTo>
                    <a:pt x="157" y="52"/>
                  </a:lnTo>
                  <a:lnTo>
                    <a:pt x="150" y="48"/>
                  </a:lnTo>
                  <a:lnTo>
                    <a:pt x="144" y="56"/>
                  </a:lnTo>
                  <a:lnTo>
                    <a:pt x="140" y="68"/>
                  </a:lnTo>
                  <a:lnTo>
                    <a:pt x="138" y="71"/>
                  </a:lnTo>
                  <a:lnTo>
                    <a:pt x="136" y="69"/>
                  </a:lnTo>
                  <a:lnTo>
                    <a:pt x="137" y="56"/>
                  </a:lnTo>
                  <a:lnTo>
                    <a:pt x="141" y="48"/>
                  </a:lnTo>
                  <a:lnTo>
                    <a:pt x="143" y="38"/>
                  </a:lnTo>
                  <a:lnTo>
                    <a:pt x="145" y="30"/>
                  </a:lnTo>
                  <a:lnTo>
                    <a:pt x="149" y="26"/>
                  </a:lnTo>
                  <a:lnTo>
                    <a:pt x="145" y="14"/>
                  </a:lnTo>
                  <a:lnTo>
                    <a:pt x="138" y="2"/>
                  </a:lnTo>
                  <a:lnTo>
                    <a:pt x="13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2" name="Freeform 825">
              <a:extLst>
                <a:ext uri="{FF2B5EF4-FFF2-40B4-BE49-F238E27FC236}">
                  <a16:creationId xmlns:a16="http://schemas.microsoft.com/office/drawing/2014/main" id="{29106BE7-51C3-404E-9B56-054F932EB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85292" y="5280881"/>
              <a:ext cx="10991" cy="27474"/>
            </a:xfrm>
            <a:custGeom>
              <a:avLst/>
              <a:gdLst>
                <a:gd name="T0" fmla="*/ 5 w 10"/>
                <a:gd name="T1" fmla="*/ 0 h 22"/>
                <a:gd name="T2" fmla="*/ 3 w 10"/>
                <a:gd name="T3" fmla="*/ 1 h 22"/>
                <a:gd name="T4" fmla="*/ 3 w 10"/>
                <a:gd name="T5" fmla="*/ 4 h 22"/>
                <a:gd name="T6" fmla="*/ 0 w 10"/>
                <a:gd name="T7" fmla="*/ 12 h 22"/>
                <a:gd name="T8" fmla="*/ 0 w 10"/>
                <a:gd name="T9" fmla="*/ 19 h 22"/>
                <a:gd name="T10" fmla="*/ 1 w 10"/>
                <a:gd name="T11" fmla="*/ 20 h 22"/>
                <a:gd name="T12" fmla="*/ 2 w 10"/>
                <a:gd name="T13" fmla="*/ 21 h 22"/>
                <a:gd name="T14" fmla="*/ 3 w 10"/>
                <a:gd name="T15" fmla="*/ 20 h 22"/>
                <a:gd name="T16" fmla="*/ 7 w 10"/>
                <a:gd name="T17" fmla="*/ 15 h 22"/>
                <a:gd name="T18" fmla="*/ 9 w 10"/>
                <a:gd name="T19" fmla="*/ 6 h 22"/>
                <a:gd name="T20" fmla="*/ 9 w 10"/>
                <a:gd name="T21" fmla="*/ 5 h 22"/>
                <a:gd name="T22" fmla="*/ 7 w 10"/>
                <a:gd name="T23" fmla="*/ 1 h 22"/>
                <a:gd name="T24" fmla="*/ 5 w 10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2">
                  <a:moveTo>
                    <a:pt x="5" y="0"/>
                  </a:moveTo>
                  <a:lnTo>
                    <a:pt x="3" y="1"/>
                  </a:lnTo>
                  <a:lnTo>
                    <a:pt x="3" y="4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7" y="15"/>
                  </a:lnTo>
                  <a:lnTo>
                    <a:pt x="9" y="6"/>
                  </a:lnTo>
                  <a:lnTo>
                    <a:pt x="9" y="5"/>
                  </a:lnTo>
                  <a:lnTo>
                    <a:pt x="7" y="1"/>
                  </a:lnTo>
                  <a:lnTo>
                    <a:pt x="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3" name="Freeform 826">
              <a:extLst>
                <a:ext uri="{FF2B5EF4-FFF2-40B4-BE49-F238E27FC236}">
                  <a16:creationId xmlns:a16="http://schemas.microsoft.com/office/drawing/2014/main" id="{A3FC99B9-65F6-4B53-BD0E-FABA2EA13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85292" y="5280881"/>
              <a:ext cx="10991" cy="27474"/>
            </a:xfrm>
            <a:custGeom>
              <a:avLst/>
              <a:gdLst>
                <a:gd name="T0" fmla="*/ 5 w 10"/>
                <a:gd name="T1" fmla="*/ 0 h 22"/>
                <a:gd name="T2" fmla="*/ 3 w 10"/>
                <a:gd name="T3" fmla="*/ 1 h 22"/>
                <a:gd name="T4" fmla="*/ 3 w 10"/>
                <a:gd name="T5" fmla="*/ 4 h 22"/>
                <a:gd name="T6" fmla="*/ 0 w 10"/>
                <a:gd name="T7" fmla="*/ 12 h 22"/>
                <a:gd name="T8" fmla="*/ 0 w 10"/>
                <a:gd name="T9" fmla="*/ 19 h 22"/>
                <a:gd name="T10" fmla="*/ 1 w 10"/>
                <a:gd name="T11" fmla="*/ 20 h 22"/>
                <a:gd name="T12" fmla="*/ 2 w 10"/>
                <a:gd name="T13" fmla="*/ 21 h 22"/>
                <a:gd name="T14" fmla="*/ 3 w 10"/>
                <a:gd name="T15" fmla="*/ 20 h 22"/>
                <a:gd name="T16" fmla="*/ 7 w 10"/>
                <a:gd name="T17" fmla="*/ 15 h 22"/>
                <a:gd name="T18" fmla="*/ 9 w 10"/>
                <a:gd name="T19" fmla="*/ 6 h 22"/>
                <a:gd name="T20" fmla="*/ 9 w 10"/>
                <a:gd name="T21" fmla="*/ 5 h 22"/>
                <a:gd name="T22" fmla="*/ 7 w 10"/>
                <a:gd name="T23" fmla="*/ 1 h 22"/>
                <a:gd name="T24" fmla="*/ 5 w 10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2">
                  <a:moveTo>
                    <a:pt x="5" y="0"/>
                  </a:moveTo>
                  <a:lnTo>
                    <a:pt x="3" y="1"/>
                  </a:lnTo>
                  <a:lnTo>
                    <a:pt x="3" y="4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7" y="15"/>
                  </a:lnTo>
                  <a:lnTo>
                    <a:pt x="9" y="6"/>
                  </a:lnTo>
                  <a:lnTo>
                    <a:pt x="9" y="5"/>
                  </a:lnTo>
                  <a:lnTo>
                    <a:pt x="7" y="1"/>
                  </a:lnTo>
                  <a:lnTo>
                    <a:pt x="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4" name="Freeform 827">
              <a:extLst>
                <a:ext uri="{FF2B5EF4-FFF2-40B4-BE49-F238E27FC236}">
                  <a16:creationId xmlns:a16="http://schemas.microsoft.com/office/drawing/2014/main" id="{C83816F5-E7DE-49E9-8A91-19B86922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6793" y="5231423"/>
              <a:ext cx="27474" cy="32971"/>
            </a:xfrm>
            <a:custGeom>
              <a:avLst/>
              <a:gdLst>
                <a:gd name="T0" fmla="*/ 6 w 22"/>
                <a:gd name="T1" fmla="*/ 12 h 26"/>
                <a:gd name="T2" fmla="*/ 10 w 22"/>
                <a:gd name="T3" fmla="*/ 15 h 26"/>
                <a:gd name="T4" fmla="*/ 13 w 22"/>
                <a:gd name="T5" fmla="*/ 21 h 26"/>
                <a:gd name="T6" fmla="*/ 17 w 22"/>
                <a:gd name="T7" fmla="*/ 25 h 26"/>
                <a:gd name="T8" fmla="*/ 18 w 22"/>
                <a:gd name="T9" fmla="*/ 25 h 26"/>
                <a:gd name="T10" fmla="*/ 19 w 22"/>
                <a:gd name="T11" fmla="*/ 21 h 26"/>
                <a:gd name="T12" fmla="*/ 20 w 22"/>
                <a:gd name="T13" fmla="*/ 19 h 26"/>
                <a:gd name="T14" fmla="*/ 21 w 22"/>
                <a:gd name="T15" fmla="*/ 18 h 26"/>
                <a:gd name="T16" fmla="*/ 20 w 22"/>
                <a:gd name="T17" fmla="*/ 12 h 26"/>
                <a:gd name="T18" fmla="*/ 16 w 22"/>
                <a:gd name="T19" fmla="*/ 4 h 26"/>
                <a:gd name="T20" fmla="*/ 13 w 22"/>
                <a:gd name="T21" fmla="*/ 0 h 26"/>
                <a:gd name="T22" fmla="*/ 9 w 22"/>
                <a:gd name="T23" fmla="*/ 4 h 26"/>
                <a:gd name="T24" fmla="*/ 1 w 22"/>
                <a:gd name="T25" fmla="*/ 2 h 26"/>
                <a:gd name="T26" fmla="*/ 0 w 22"/>
                <a:gd name="T27" fmla="*/ 3 h 26"/>
                <a:gd name="T28" fmla="*/ 1 w 22"/>
                <a:gd name="T29" fmla="*/ 6 h 26"/>
                <a:gd name="T30" fmla="*/ 6 w 22"/>
                <a:gd name="T31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6">
                  <a:moveTo>
                    <a:pt x="6" y="12"/>
                  </a:moveTo>
                  <a:lnTo>
                    <a:pt x="10" y="15"/>
                  </a:lnTo>
                  <a:lnTo>
                    <a:pt x="13" y="21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20" y="19"/>
                  </a:lnTo>
                  <a:lnTo>
                    <a:pt x="21" y="18"/>
                  </a:lnTo>
                  <a:lnTo>
                    <a:pt x="20" y="12"/>
                  </a:lnTo>
                  <a:lnTo>
                    <a:pt x="16" y="4"/>
                  </a:lnTo>
                  <a:lnTo>
                    <a:pt x="13" y="0"/>
                  </a:lnTo>
                  <a:lnTo>
                    <a:pt x="9" y="4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5" name="Freeform 828">
              <a:extLst>
                <a:ext uri="{FF2B5EF4-FFF2-40B4-BE49-F238E27FC236}">
                  <a16:creationId xmlns:a16="http://schemas.microsoft.com/office/drawing/2014/main" id="{4F7D45D4-1844-45DC-8EE4-C14426BB7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6793" y="5231423"/>
              <a:ext cx="27474" cy="32971"/>
            </a:xfrm>
            <a:custGeom>
              <a:avLst/>
              <a:gdLst>
                <a:gd name="T0" fmla="*/ 6 w 22"/>
                <a:gd name="T1" fmla="*/ 12 h 26"/>
                <a:gd name="T2" fmla="*/ 10 w 22"/>
                <a:gd name="T3" fmla="*/ 15 h 26"/>
                <a:gd name="T4" fmla="*/ 13 w 22"/>
                <a:gd name="T5" fmla="*/ 21 h 26"/>
                <a:gd name="T6" fmla="*/ 17 w 22"/>
                <a:gd name="T7" fmla="*/ 25 h 26"/>
                <a:gd name="T8" fmla="*/ 18 w 22"/>
                <a:gd name="T9" fmla="*/ 25 h 26"/>
                <a:gd name="T10" fmla="*/ 19 w 22"/>
                <a:gd name="T11" fmla="*/ 21 h 26"/>
                <a:gd name="T12" fmla="*/ 20 w 22"/>
                <a:gd name="T13" fmla="*/ 19 h 26"/>
                <a:gd name="T14" fmla="*/ 21 w 22"/>
                <a:gd name="T15" fmla="*/ 18 h 26"/>
                <a:gd name="T16" fmla="*/ 20 w 22"/>
                <a:gd name="T17" fmla="*/ 12 h 26"/>
                <a:gd name="T18" fmla="*/ 16 w 22"/>
                <a:gd name="T19" fmla="*/ 4 h 26"/>
                <a:gd name="T20" fmla="*/ 13 w 22"/>
                <a:gd name="T21" fmla="*/ 0 h 26"/>
                <a:gd name="T22" fmla="*/ 9 w 22"/>
                <a:gd name="T23" fmla="*/ 4 h 26"/>
                <a:gd name="T24" fmla="*/ 1 w 22"/>
                <a:gd name="T25" fmla="*/ 2 h 26"/>
                <a:gd name="T26" fmla="*/ 0 w 22"/>
                <a:gd name="T27" fmla="*/ 3 h 26"/>
                <a:gd name="T28" fmla="*/ 1 w 22"/>
                <a:gd name="T29" fmla="*/ 6 h 26"/>
                <a:gd name="T30" fmla="*/ 6 w 22"/>
                <a:gd name="T31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6">
                  <a:moveTo>
                    <a:pt x="6" y="12"/>
                  </a:moveTo>
                  <a:lnTo>
                    <a:pt x="10" y="15"/>
                  </a:lnTo>
                  <a:lnTo>
                    <a:pt x="13" y="21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20" y="19"/>
                  </a:lnTo>
                  <a:lnTo>
                    <a:pt x="21" y="18"/>
                  </a:lnTo>
                  <a:lnTo>
                    <a:pt x="20" y="12"/>
                  </a:lnTo>
                  <a:lnTo>
                    <a:pt x="16" y="4"/>
                  </a:lnTo>
                  <a:lnTo>
                    <a:pt x="13" y="0"/>
                  </a:lnTo>
                  <a:lnTo>
                    <a:pt x="9" y="4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6" name="Freeform 829">
              <a:extLst>
                <a:ext uri="{FF2B5EF4-FFF2-40B4-BE49-F238E27FC236}">
                  <a16:creationId xmlns:a16="http://schemas.microsoft.com/office/drawing/2014/main" id="{6E32000E-1B69-498C-BC31-469ED989E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1516" y="5588612"/>
              <a:ext cx="32971" cy="54952"/>
            </a:xfrm>
            <a:custGeom>
              <a:avLst/>
              <a:gdLst>
                <a:gd name="T0" fmla="*/ 2 w 27"/>
                <a:gd name="T1" fmla="*/ 8 h 42"/>
                <a:gd name="T2" fmla="*/ 7 w 27"/>
                <a:gd name="T3" fmla="*/ 15 h 42"/>
                <a:gd name="T4" fmla="*/ 9 w 27"/>
                <a:gd name="T5" fmla="*/ 22 h 42"/>
                <a:gd name="T6" fmla="*/ 20 w 27"/>
                <a:gd name="T7" fmla="*/ 36 h 42"/>
                <a:gd name="T8" fmla="*/ 22 w 27"/>
                <a:gd name="T9" fmla="*/ 41 h 42"/>
                <a:gd name="T10" fmla="*/ 24 w 27"/>
                <a:gd name="T11" fmla="*/ 38 h 42"/>
                <a:gd name="T12" fmla="*/ 26 w 27"/>
                <a:gd name="T13" fmla="*/ 30 h 42"/>
                <a:gd name="T14" fmla="*/ 19 w 27"/>
                <a:gd name="T15" fmla="*/ 18 h 42"/>
                <a:gd name="T16" fmla="*/ 7 w 27"/>
                <a:gd name="T17" fmla="*/ 4 h 42"/>
                <a:gd name="T18" fmla="*/ 0 w 27"/>
                <a:gd name="T19" fmla="*/ 0 h 42"/>
                <a:gd name="T20" fmla="*/ 0 w 27"/>
                <a:gd name="T21" fmla="*/ 6 h 42"/>
                <a:gd name="T22" fmla="*/ 2 w 27"/>
                <a:gd name="T23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42">
                  <a:moveTo>
                    <a:pt x="2" y="8"/>
                  </a:moveTo>
                  <a:lnTo>
                    <a:pt x="7" y="15"/>
                  </a:lnTo>
                  <a:lnTo>
                    <a:pt x="9" y="22"/>
                  </a:lnTo>
                  <a:lnTo>
                    <a:pt x="20" y="36"/>
                  </a:lnTo>
                  <a:lnTo>
                    <a:pt x="22" y="41"/>
                  </a:lnTo>
                  <a:lnTo>
                    <a:pt x="24" y="38"/>
                  </a:lnTo>
                  <a:lnTo>
                    <a:pt x="26" y="30"/>
                  </a:lnTo>
                  <a:lnTo>
                    <a:pt x="19" y="18"/>
                  </a:lnTo>
                  <a:lnTo>
                    <a:pt x="7" y="4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7" name="Freeform 830">
              <a:extLst>
                <a:ext uri="{FF2B5EF4-FFF2-40B4-BE49-F238E27FC236}">
                  <a16:creationId xmlns:a16="http://schemas.microsoft.com/office/drawing/2014/main" id="{A43E6A35-AF87-4CC7-BB82-858338DBF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1516" y="5588612"/>
              <a:ext cx="32971" cy="54952"/>
            </a:xfrm>
            <a:custGeom>
              <a:avLst/>
              <a:gdLst>
                <a:gd name="T0" fmla="*/ 2 w 27"/>
                <a:gd name="T1" fmla="*/ 8 h 42"/>
                <a:gd name="T2" fmla="*/ 7 w 27"/>
                <a:gd name="T3" fmla="*/ 15 h 42"/>
                <a:gd name="T4" fmla="*/ 9 w 27"/>
                <a:gd name="T5" fmla="*/ 22 h 42"/>
                <a:gd name="T6" fmla="*/ 20 w 27"/>
                <a:gd name="T7" fmla="*/ 36 h 42"/>
                <a:gd name="T8" fmla="*/ 22 w 27"/>
                <a:gd name="T9" fmla="*/ 41 h 42"/>
                <a:gd name="T10" fmla="*/ 24 w 27"/>
                <a:gd name="T11" fmla="*/ 38 h 42"/>
                <a:gd name="T12" fmla="*/ 26 w 27"/>
                <a:gd name="T13" fmla="*/ 30 h 42"/>
                <a:gd name="T14" fmla="*/ 19 w 27"/>
                <a:gd name="T15" fmla="*/ 18 h 42"/>
                <a:gd name="T16" fmla="*/ 7 w 27"/>
                <a:gd name="T17" fmla="*/ 4 h 42"/>
                <a:gd name="T18" fmla="*/ 0 w 27"/>
                <a:gd name="T19" fmla="*/ 0 h 42"/>
                <a:gd name="T20" fmla="*/ 0 w 27"/>
                <a:gd name="T21" fmla="*/ 6 h 42"/>
                <a:gd name="T22" fmla="*/ 2 w 27"/>
                <a:gd name="T23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42">
                  <a:moveTo>
                    <a:pt x="2" y="8"/>
                  </a:moveTo>
                  <a:lnTo>
                    <a:pt x="7" y="15"/>
                  </a:lnTo>
                  <a:lnTo>
                    <a:pt x="9" y="22"/>
                  </a:lnTo>
                  <a:lnTo>
                    <a:pt x="20" y="36"/>
                  </a:lnTo>
                  <a:lnTo>
                    <a:pt x="22" y="41"/>
                  </a:lnTo>
                  <a:lnTo>
                    <a:pt x="24" y="38"/>
                  </a:lnTo>
                  <a:lnTo>
                    <a:pt x="26" y="30"/>
                  </a:lnTo>
                  <a:lnTo>
                    <a:pt x="19" y="18"/>
                  </a:lnTo>
                  <a:lnTo>
                    <a:pt x="7" y="4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8" name="Freeform 831">
              <a:extLst>
                <a:ext uri="{FF2B5EF4-FFF2-40B4-BE49-F238E27FC236}">
                  <a16:creationId xmlns:a16="http://schemas.microsoft.com/office/drawing/2014/main" id="{93070D77-F991-48C3-BD69-AA7DDCFF0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0946" y="5116026"/>
              <a:ext cx="16483" cy="16483"/>
            </a:xfrm>
            <a:custGeom>
              <a:avLst/>
              <a:gdLst>
                <a:gd name="T0" fmla="*/ 10 w 13"/>
                <a:gd name="T1" fmla="*/ 3 h 15"/>
                <a:gd name="T2" fmla="*/ 7 w 13"/>
                <a:gd name="T3" fmla="*/ 0 h 15"/>
                <a:gd name="T4" fmla="*/ 3 w 13"/>
                <a:gd name="T5" fmla="*/ 0 h 15"/>
                <a:gd name="T6" fmla="*/ 0 w 13"/>
                <a:gd name="T7" fmla="*/ 8 h 15"/>
                <a:gd name="T8" fmla="*/ 1 w 13"/>
                <a:gd name="T9" fmla="*/ 14 h 15"/>
                <a:gd name="T10" fmla="*/ 4 w 13"/>
                <a:gd name="T11" fmla="*/ 14 h 15"/>
                <a:gd name="T12" fmla="*/ 12 w 13"/>
                <a:gd name="T13" fmla="*/ 11 h 15"/>
                <a:gd name="T14" fmla="*/ 12 w 13"/>
                <a:gd name="T15" fmla="*/ 6 h 15"/>
                <a:gd name="T16" fmla="*/ 11 w 13"/>
                <a:gd name="T17" fmla="*/ 4 h 15"/>
                <a:gd name="T18" fmla="*/ 10 w 13"/>
                <a:gd name="T1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0" y="3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0" y="8"/>
                  </a:lnTo>
                  <a:lnTo>
                    <a:pt x="1" y="14"/>
                  </a:lnTo>
                  <a:lnTo>
                    <a:pt x="4" y="14"/>
                  </a:lnTo>
                  <a:lnTo>
                    <a:pt x="12" y="11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9" name="Freeform 832">
              <a:extLst>
                <a:ext uri="{FF2B5EF4-FFF2-40B4-BE49-F238E27FC236}">
                  <a16:creationId xmlns:a16="http://schemas.microsoft.com/office/drawing/2014/main" id="{3D27FAE0-5FC3-486F-80B6-B0C4A3981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0946" y="5116026"/>
              <a:ext cx="16483" cy="16483"/>
            </a:xfrm>
            <a:custGeom>
              <a:avLst/>
              <a:gdLst>
                <a:gd name="T0" fmla="*/ 10 w 13"/>
                <a:gd name="T1" fmla="*/ 3 h 15"/>
                <a:gd name="T2" fmla="*/ 7 w 13"/>
                <a:gd name="T3" fmla="*/ 0 h 15"/>
                <a:gd name="T4" fmla="*/ 3 w 13"/>
                <a:gd name="T5" fmla="*/ 0 h 15"/>
                <a:gd name="T6" fmla="*/ 0 w 13"/>
                <a:gd name="T7" fmla="*/ 8 h 15"/>
                <a:gd name="T8" fmla="*/ 1 w 13"/>
                <a:gd name="T9" fmla="*/ 14 h 15"/>
                <a:gd name="T10" fmla="*/ 4 w 13"/>
                <a:gd name="T11" fmla="*/ 14 h 15"/>
                <a:gd name="T12" fmla="*/ 12 w 13"/>
                <a:gd name="T13" fmla="*/ 11 h 15"/>
                <a:gd name="T14" fmla="*/ 12 w 13"/>
                <a:gd name="T15" fmla="*/ 6 h 15"/>
                <a:gd name="T16" fmla="*/ 11 w 13"/>
                <a:gd name="T17" fmla="*/ 4 h 15"/>
                <a:gd name="T18" fmla="*/ 10 w 13"/>
                <a:gd name="T1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0" y="3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0" y="8"/>
                  </a:lnTo>
                  <a:lnTo>
                    <a:pt x="1" y="14"/>
                  </a:lnTo>
                  <a:lnTo>
                    <a:pt x="4" y="14"/>
                  </a:lnTo>
                  <a:lnTo>
                    <a:pt x="12" y="11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0" name="Freeform 833">
              <a:extLst>
                <a:ext uri="{FF2B5EF4-FFF2-40B4-BE49-F238E27FC236}">
                  <a16:creationId xmlns:a16="http://schemas.microsoft.com/office/drawing/2014/main" id="{7165F0F6-5A88-4419-9372-1C8AE11A6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3882" y="5632574"/>
              <a:ext cx="10991" cy="10991"/>
            </a:xfrm>
            <a:custGeom>
              <a:avLst/>
              <a:gdLst>
                <a:gd name="T0" fmla="*/ 4 w 11"/>
                <a:gd name="T1" fmla="*/ 10 h 11"/>
                <a:gd name="T2" fmla="*/ 6 w 11"/>
                <a:gd name="T3" fmla="*/ 9 h 11"/>
                <a:gd name="T4" fmla="*/ 10 w 11"/>
                <a:gd name="T5" fmla="*/ 6 h 11"/>
                <a:gd name="T6" fmla="*/ 9 w 11"/>
                <a:gd name="T7" fmla="*/ 4 h 11"/>
                <a:gd name="T8" fmla="*/ 6 w 11"/>
                <a:gd name="T9" fmla="*/ 0 h 11"/>
                <a:gd name="T10" fmla="*/ 3 w 11"/>
                <a:gd name="T11" fmla="*/ 0 h 11"/>
                <a:gd name="T12" fmla="*/ 0 w 11"/>
                <a:gd name="T13" fmla="*/ 1 h 11"/>
                <a:gd name="T14" fmla="*/ 0 w 11"/>
                <a:gd name="T15" fmla="*/ 3 h 11"/>
                <a:gd name="T16" fmla="*/ 0 w 11"/>
                <a:gd name="T17" fmla="*/ 7 h 11"/>
                <a:gd name="T18" fmla="*/ 4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4" y="10"/>
                  </a:moveTo>
                  <a:lnTo>
                    <a:pt x="6" y="9"/>
                  </a:lnTo>
                  <a:lnTo>
                    <a:pt x="10" y="6"/>
                  </a:lnTo>
                  <a:lnTo>
                    <a:pt x="9" y="4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1" name="Freeform 834">
              <a:extLst>
                <a:ext uri="{FF2B5EF4-FFF2-40B4-BE49-F238E27FC236}">
                  <a16:creationId xmlns:a16="http://schemas.microsoft.com/office/drawing/2014/main" id="{F98123A8-3125-4F76-9DF5-6A696582C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3882" y="5632574"/>
              <a:ext cx="10991" cy="10991"/>
            </a:xfrm>
            <a:custGeom>
              <a:avLst/>
              <a:gdLst>
                <a:gd name="T0" fmla="*/ 4 w 11"/>
                <a:gd name="T1" fmla="*/ 10 h 11"/>
                <a:gd name="T2" fmla="*/ 6 w 11"/>
                <a:gd name="T3" fmla="*/ 9 h 11"/>
                <a:gd name="T4" fmla="*/ 10 w 11"/>
                <a:gd name="T5" fmla="*/ 6 h 11"/>
                <a:gd name="T6" fmla="*/ 9 w 11"/>
                <a:gd name="T7" fmla="*/ 4 h 11"/>
                <a:gd name="T8" fmla="*/ 6 w 11"/>
                <a:gd name="T9" fmla="*/ 0 h 11"/>
                <a:gd name="T10" fmla="*/ 3 w 11"/>
                <a:gd name="T11" fmla="*/ 0 h 11"/>
                <a:gd name="T12" fmla="*/ 0 w 11"/>
                <a:gd name="T13" fmla="*/ 1 h 11"/>
                <a:gd name="T14" fmla="*/ 0 w 11"/>
                <a:gd name="T15" fmla="*/ 3 h 11"/>
                <a:gd name="T16" fmla="*/ 0 w 11"/>
                <a:gd name="T17" fmla="*/ 7 h 11"/>
                <a:gd name="T18" fmla="*/ 4 w 11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4" y="10"/>
                  </a:moveTo>
                  <a:lnTo>
                    <a:pt x="6" y="9"/>
                  </a:lnTo>
                  <a:lnTo>
                    <a:pt x="10" y="6"/>
                  </a:lnTo>
                  <a:lnTo>
                    <a:pt x="9" y="4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2" name="Freeform 835">
              <a:extLst>
                <a:ext uri="{FF2B5EF4-FFF2-40B4-BE49-F238E27FC236}">
                  <a16:creationId xmlns:a16="http://schemas.microsoft.com/office/drawing/2014/main" id="{7DC57FA4-1667-461B-A900-6734215F2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7975" y="4967654"/>
              <a:ext cx="49455" cy="27478"/>
            </a:xfrm>
            <a:custGeom>
              <a:avLst/>
              <a:gdLst>
                <a:gd name="T0" fmla="*/ 0 w 39"/>
                <a:gd name="T1" fmla="*/ 7 h 20"/>
                <a:gd name="T2" fmla="*/ 17 w 39"/>
                <a:gd name="T3" fmla="*/ 14 h 20"/>
                <a:gd name="T4" fmla="*/ 28 w 39"/>
                <a:gd name="T5" fmla="*/ 13 h 20"/>
                <a:gd name="T6" fmla="*/ 31 w 39"/>
                <a:gd name="T7" fmla="*/ 19 h 20"/>
                <a:gd name="T8" fmla="*/ 36 w 39"/>
                <a:gd name="T9" fmla="*/ 16 h 20"/>
                <a:gd name="T10" fmla="*/ 38 w 39"/>
                <a:gd name="T11" fmla="*/ 8 h 20"/>
                <a:gd name="T12" fmla="*/ 34 w 39"/>
                <a:gd name="T13" fmla="*/ 0 h 20"/>
                <a:gd name="T14" fmla="*/ 33 w 39"/>
                <a:gd name="T15" fmla="*/ 0 h 20"/>
                <a:gd name="T16" fmla="*/ 5 w 39"/>
                <a:gd name="T17" fmla="*/ 3 h 20"/>
                <a:gd name="T18" fmla="*/ 0 w 39"/>
                <a:gd name="T1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20">
                  <a:moveTo>
                    <a:pt x="0" y="7"/>
                  </a:moveTo>
                  <a:lnTo>
                    <a:pt x="17" y="14"/>
                  </a:lnTo>
                  <a:lnTo>
                    <a:pt x="28" y="13"/>
                  </a:lnTo>
                  <a:lnTo>
                    <a:pt x="31" y="19"/>
                  </a:lnTo>
                  <a:lnTo>
                    <a:pt x="36" y="16"/>
                  </a:lnTo>
                  <a:lnTo>
                    <a:pt x="38" y="8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5" y="3"/>
                  </a:lnTo>
                  <a:lnTo>
                    <a:pt x="0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3" name="Freeform 836">
              <a:extLst>
                <a:ext uri="{FF2B5EF4-FFF2-40B4-BE49-F238E27FC236}">
                  <a16:creationId xmlns:a16="http://schemas.microsoft.com/office/drawing/2014/main" id="{5F0F8E5A-F876-4176-9F97-12D1F4764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7975" y="4967654"/>
              <a:ext cx="49455" cy="27478"/>
            </a:xfrm>
            <a:custGeom>
              <a:avLst/>
              <a:gdLst>
                <a:gd name="T0" fmla="*/ 0 w 39"/>
                <a:gd name="T1" fmla="*/ 7 h 20"/>
                <a:gd name="T2" fmla="*/ 17 w 39"/>
                <a:gd name="T3" fmla="*/ 14 h 20"/>
                <a:gd name="T4" fmla="*/ 28 w 39"/>
                <a:gd name="T5" fmla="*/ 13 h 20"/>
                <a:gd name="T6" fmla="*/ 31 w 39"/>
                <a:gd name="T7" fmla="*/ 19 h 20"/>
                <a:gd name="T8" fmla="*/ 36 w 39"/>
                <a:gd name="T9" fmla="*/ 16 h 20"/>
                <a:gd name="T10" fmla="*/ 38 w 39"/>
                <a:gd name="T11" fmla="*/ 8 h 20"/>
                <a:gd name="T12" fmla="*/ 34 w 39"/>
                <a:gd name="T13" fmla="*/ 0 h 20"/>
                <a:gd name="T14" fmla="*/ 33 w 39"/>
                <a:gd name="T15" fmla="*/ 0 h 20"/>
                <a:gd name="T16" fmla="*/ 5 w 39"/>
                <a:gd name="T17" fmla="*/ 3 h 20"/>
                <a:gd name="T18" fmla="*/ 0 w 39"/>
                <a:gd name="T1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20">
                  <a:moveTo>
                    <a:pt x="0" y="7"/>
                  </a:moveTo>
                  <a:lnTo>
                    <a:pt x="17" y="14"/>
                  </a:lnTo>
                  <a:lnTo>
                    <a:pt x="28" y="13"/>
                  </a:lnTo>
                  <a:lnTo>
                    <a:pt x="31" y="19"/>
                  </a:lnTo>
                  <a:lnTo>
                    <a:pt x="36" y="16"/>
                  </a:lnTo>
                  <a:lnTo>
                    <a:pt x="38" y="8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5" y="3"/>
                  </a:lnTo>
                  <a:lnTo>
                    <a:pt x="0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4" name="Freeform 837">
              <a:extLst>
                <a:ext uri="{FF2B5EF4-FFF2-40B4-BE49-F238E27FC236}">
                  <a16:creationId xmlns:a16="http://schemas.microsoft.com/office/drawing/2014/main" id="{F809C2E7-8822-4A27-8747-405F34680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1516" y="5357814"/>
              <a:ext cx="27478" cy="71435"/>
            </a:xfrm>
            <a:custGeom>
              <a:avLst/>
              <a:gdLst>
                <a:gd name="T0" fmla="*/ 14 w 22"/>
                <a:gd name="T1" fmla="*/ 53 h 57"/>
                <a:gd name="T2" fmla="*/ 17 w 22"/>
                <a:gd name="T3" fmla="*/ 49 h 57"/>
                <a:gd name="T4" fmla="*/ 15 w 22"/>
                <a:gd name="T5" fmla="*/ 44 h 57"/>
                <a:gd name="T6" fmla="*/ 15 w 22"/>
                <a:gd name="T7" fmla="*/ 40 h 57"/>
                <a:gd name="T8" fmla="*/ 21 w 22"/>
                <a:gd name="T9" fmla="*/ 29 h 57"/>
                <a:gd name="T10" fmla="*/ 20 w 22"/>
                <a:gd name="T11" fmla="*/ 27 h 57"/>
                <a:gd name="T12" fmla="*/ 13 w 22"/>
                <a:gd name="T13" fmla="*/ 18 h 57"/>
                <a:gd name="T14" fmla="*/ 12 w 22"/>
                <a:gd name="T15" fmla="*/ 14 h 57"/>
                <a:gd name="T16" fmla="*/ 10 w 22"/>
                <a:gd name="T17" fmla="*/ 5 h 57"/>
                <a:gd name="T18" fmla="*/ 7 w 22"/>
                <a:gd name="T19" fmla="*/ 0 h 57"/>
                <a:gd name="T20" fmla="*/ 4 w 22"/>
                <a:gd name="T21" fmla="*/ 10 h 57"/>
                <a:gd name="T22" fmla="*/ 3 w 22"/>
                <a:gd name="T23" fmla="*/ 17 h 57"/>
                <a:gd name="T24" fmla="*/ 2 w 22"/>
                <a:gd name="T25" fmla="*/ 25 h 57"/>
                <a:gd name="T26" fmla="*/ 4 w 22"/>
                <a:gd name="T27" fmla="*/ 33 h 57"/>
                <a:gd name="T28" fmla="*/ 1 w 22"/>
                <a:gd name="T29" fmla="*/ 43 h 57"/>
                <a:gd name="T30" fmla="*/ 0 w 22"/>
                <a:gd name="T31" fmla="*/ 46 h 57"/>
                <a:gd name="T32" fmla="*/ 0 w 22"/>
                <a:gd name="T33" fmla="*/ 56 h 57"/>
                <a:gd name="T34" fmla="*/ 8 w 22"/>
                <a:gd name="T35" fmla="*/ 56 h 57"/>
                <a:gd name="T36" fmla="*/ 14 w 22"/>
                <a:gd name="T37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57">
                  <a:moveTo>
                    <a:pt x="14" y="53"/>
                  </a:moveTo>
                  <a:lnTo>
                    <a:pt x="17" y="49"/>
                  </a:lnTo>
                  <a:lnTo>
                    <a:pt x="15" y="44"/>
                  </a:lnTo>
                  <a:lnTo>
                    <a:pt x="15" y="40"/>
                  </a:lnTo>
                  <a:lnTo>
                    <a:pt x="21" y="29"/>
                  </a:lnTo>
                  <a:lnTo>
                    <a:pt x="20" y="27"/>
                  </a:lnTo>
                  <a:lnTo>
                    <a:pt x="13" y="18"/>
                  </a:lnTo>
                  <a:lnTo>
                    <a:pt x="12" y="14"/>
                  </a:lnTo>
                  <a:lnTo>
                    <a:pt x="10" y="5"/>
                  </a:lnTo>
                  <a:lnTo>
                    <a:pt x="7" y="0"/>
                  </a:lnTo>
                  <a:lnTo>
                    <a:pt x="4" y="10"/>
                  </a:lnTo>
                  <a:lnTo>
                    <a:pt x="3" y="17"/>
                  </a:lnTo>
                  <a:lnTo>
                    <a:pt x="2" y="25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46"/>
                  </a:lnTo>
                  <a:lnTo>
                    <a:pt x="0" y="56"/>
                  </a:lnTo>
                  <a:lnTo>
                    <a:pt x="8" y="56"/>
                  </a:lnTo>
                  <a:lnTo>
                    <a:pt x="14" y="5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5" name="Freeform 838">
              <a:extLst>
                <a:ext uri="{FF2B5EF4-FFF2-40B4-BE49-F238E27FC236}">
                  <a16:creationId xmlns:a16="http://schemas.microsoft.com/office/drawing/2014/main" id="{6EEE0E6B-748B-4D86-98D0-C1EBE182B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1516" y="5357814"/>
              <a:ext cx="27478" cy="71435"/>
            </a:xfrm>
            <a:custGeom>
              <a:avLst/>
              <a:gdLst>
                <a:gd name="T0" fmla="*/ 14 w 22"/>
                <a:gd name="T1" fmla="*/ 53 h 57"/>
                <a:gd name="T2" fmla="*/ 17 w 22"/>
                <a:gd name="T3" fmla="*/ 49 h 57"/>
                <a:gd name="T4" fmla="*/ 15 w 22"/>
                <a:gd name="T5" fmla="*/ 44 h 57"/>
                <a:gd name="T6" fmla="*/ 15 w 22"/>
                <a:gd name="T7" fmla="*/ 40 h 57"/>
                <a:gd name="T8" fmla="*/ 21 w 22"/>
                <a:gd name="T9" fmla="*/ 29 h 57"/>
                <a:gd name="T10" fmla="*/ 20 w 22"/>
                <a:gd name="T11" fmla="*/ 27 h 57"/>
                <a:gd name="T12" fmla="*/ 13 w 22"/>
                <a:gd name="T13" fmla="*/ 18 h 57"/>
                <a:gd name="T14" fmla="*/ 12 w 22"/>
                <a:gd name="T15" fmla="*/ 14 h 57"/>
                <a:gd name="T16" fmla="*/ 10 w 22"/>
                <a:gd name="T17" fmla="*/ 5 h 57"/>
                <a:gd name="T18" fmla="*/ 7 w 22"/>
                <a:gd name="T19" fmla="*/ 0 h 57"/>
                <a:gd name="T20" fmla="*/ 4 w 22"/>
                <a:gd name="T21" fmla="*/ 10 h 57"/>
                <a:gd name="T22" fmla="*/ 3 w 22"/>
                <a:gd name="T23" fmla="*/ 17 h 57"/>
                <a:gd name="T24" fmla="*/ 2 w 22"/>
                <a:gd name="T25" fmla="*/ 25 h 57"/>
                <a:gd name="T26" fmla="*/ 4 w 22"/>
                <a:gd name="T27" fmla="*/ 33 h 57"/>
                <a:gd name="T28" fmla="*/ 1 w 22"/>
                <a:gd name="T29" fmla="*/ 43 h 57"/>
                <a:gd name="T30" fmla="*/ 0 w 22"/>
                <a:gd name="T31" fmla="*/ 46 h 57"/>
                <a:gd name="T32" fmla="*/ 0 w 22"/>
                <a:gd name="T33" fmla="*/ 56 h 57"/>
                <a:gd name="T34" fmla="*/ 8 w 22"/>
                <a:gd name="T35" fmla="*/ 56 h 57"/>
                <a:gd name="T36" fmla="*/ 14 w 22"/>
                <a:gd name="T37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57">
                  <a:moveTo>
                    <a:pt x="14" y="53"/>
                  </a:moveTo>
                  <a:lnTo>
                    <a:pt x="17" y="49"/>
                  </a:lnTo>
                  <a:lnTo>
                    <a:pt x="15" y="44"/>
                  </a:lnTo>
                  <a:lnTo>
                    <a:pt x="15" y="40"/>
                  </a:lnTo>
                  <a:lnTo>
                    <a:pt x="21" y="29"/>
                  </a:lnTo>
                  <a:lnTo>
                    <a:pt x="20" y="27"/>
                  </a:lnTo>
                  <a:lnTo>
                    <a:pt x="13" y="18"/>
                  </a:lnTo>
                  <a:lnTo>
                    <a:pt x="12" y="14"/>
                  </a:lnTo>
                  <a:lnTo>
                    <a:pt x="10" y="5"/>
                  </a:lnTo>
                  <a:lnTo>
                    <a:pt x="7" y="0"/>
                  </a:lnTo>
                  <a:lnTo>
                    <a:pt x="4" y="10"/>
                  </a:lnTo>
                  <a:lnTo>
                    <a:pt x="3" y="17"/>
                  </a:lnTo>
                  <a:lnTo>
                    <a:pt x="2" y="25"/>
                  </a:lnTo>
                  <a:lnTo>
                    <a:pt x="4" y="33"/>
                  </a:lnTo>
                  <a:lnTo>
                    <a:pt x="1" y="43"/>
                  </a:lnTo>
                  <a:lnTo>
                    <a:pt x="0" y="46"/>
                  </a:lnTo>
                  <a:lnTo>
                    <a:pt x="0" y="56"/>
                  </a:lnTo>
                  <a:lnTo>
                    <a:pt x="8" y="56"/>
                  </a:lnTo>
                  <a:lnTo>
                    <a:pt x="14" y="5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6" name="Freeform 839">
              <a:extLst>
                <a:ext uri="{FF2B5EF4-FFF2-40B4-BE49-F238E27FC236}">
                  <a16:creationId xmlns:a16="http://schemas.microsoft.com/office/drawing/2014/main" id="{CE091A7E-D3BA-4B18-9B10-460EDBA34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8035" y="5736981"/>
              <a:ext cx="27478" cy="16488"/>
            </a:xfrm>
            <a:custGeom>
              <a:avLst/>
              <a:gdLst>
                <a:gd name="T0" fmla="*/ 11 w 20"/>
                <a:gd name="T1" fmla="*/ 13 h 14"/>
                <a:gd name="T2" fmla="*/ 19 w 20"/>
                <a:gd name="T3" fmla="*/ 8 h 14"/>
                <a:gd name="T4" fmla="*/ 18 w 20"/>
                <a:gd name="T5" fmla="*/ 6 h 14"/>
                <a:gd name="T6" fmla="*/ 13 w 20"/>
                <a:gd name="T7" fmla="*/ 2 h 14"/>
                <a:gd name="T8" fmla="*/ 10 w 20"/>
                <a:gd name="T9" fmla="*/ 0 h 14"/>
                <a:gd name="T10" fmla="*/ 4 w 20"/>
                <a:gd name="T11" fmla="*/ 2 h 14"/>
                <a:gd name="T12" fmla="*/ 0 w 20"/>
                <a:gd name="T13" fmla="*/ 4 h 14"/>
                <a:gd name="T14" fmla="*/ 4 w 20"/>
                <a:gd name="T15" fmla="*/ 13 h 14"/>
                <a:gd name="T16" fmla="*/ 11 w 20"/>
                <a:gd name="T1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4">
                  <a:moveTo>
                    <a:pt x="11" y="13"/>
                  </a:moveTo>
                  <a:lnTo>
                    <a:pt x="19" y="8"/>
                  </a:lnTo>
                  <a:lnTo>
                    <a:pt x="18" y="6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4" y="13"/>
                  </a:lnTo>
                  <a:lnTo>
                    <a:pt x="11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7" name="Freeform 840">
              <a:extLst>
                <a:ext uri="{FF2B5EF4-FFF2-40B4-BE49-F238E27FC236}">
                  <a16:creationId xmlns:a16="http://schemas.microsoft.com/office/drawing/2014/main" id="{125A6BDF-A288-4CCC-AE5B-B33A3CA76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8035" y="5736981"/>
              <a:ext cx="27478" cy="16488"/>
            </a:xfrm>
            <a:custGeom>
              <a:avLst/>
              <a:gdLst>
                <a:gd name="T0" fmla="*/ 11 w 20"/>
                <a:gd name="T1" fmla="*/ 13 h 14"/>
                <a:gd name="T2" fmla="*/ 19 w 20"/>
                <a:gd name="T3" fmla="*/ 8 h 14"/>
                <a:gd name="T4" fmla="*/ 18 w 20"/>
                <a:gd name="T5" fmla="*/ 6 h 14"/>
                <a:gd name="T6" fmla="*/ 13 w 20"/>
                <a:gd name="T7" fmla="*/ 2 h 14"/>
                <a:gd name="T8" fmla="*/ 10 w 20"/>
                <a:gd name="T9" fmla="*/ 0 h 14"/>
                <a:gd name="T10" fmla="*/ 4 w 20"/>
                <a:gd name="T11" fmla="*/ 2 h 14"/>
                <a:gd name="T12" fmla="*/ 0 w 20"/>
                <a:gd name="T13" fmla="*/ 4 h 14"/>
                <a:gd name="T14" fmla="*/ 4 w 20"/>
                <a:gd name="T15" fmla="*/ 13 h 14"/>
                <a:gd name="T16" fmla="*/ 11 w 20"/>
                <a:gd name="T1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4">
                  <a:moveTo>
                    <a:pt x="11" y="13"/>
                  </a:moveTo>
                  <a:lnTo>
                    <a:pt x="19" y="8"/>
                  </a:lnTo>
                  <a:lnTo>
                    <a:pt x="18" y="6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4" y="13"/>
                  </a:lnTo>
                  <a:lnTo>
                    <a:pt x="11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8" name="Freeform 841">
              <a:extLst>
                <a:ext uri="{FF2B5EF4-FFF2-40B4-BE49-F238E27FC236}">
                  <a16:creationId xmlns:a16="http://schemas.microsoft.com/office/drawing/2014/main" id="{45A1FC24-716A-4632-9026-2AB0DA658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0940" y="7797680"/>
              <a:ext cx="5497" cy="5494"/>
            </a:xfrm>
            <a:custGeom>
              <a:avLst/>
              <a:gdLst>
                <a:gd name="T0" fmla="*/ 2 w 5"/>
                <a:gd name="T1" fmla="*/ 1 h 6"/>
                <a:gd name="T2" fmla="*/ 0 w 5"/>
                <a:gd name="T3" fmla="*/ 4 h 6"/>
                <a:gd name="T4" fmla="*/ 1 w 5"/>
                <a:gd name="T5" fmla="*/ 5 h 6"/>
                <a:gd name="T6" fmla="*/ 2 w 5"/>
                <a:gd name="T7" fmla="*/ 5 h 6"/>
                <a:gd name="T8" fmla="*/ 4 w 5"/>
                <a:gd name="T9" fmla="*/ 2 h 6"/>
                <a:gd name="T10" fmla="*/ 3 w 5"/>
                <a:gd name="T11" fmla="*/ 0 h 6"/>
                <a:gd name="T12" fmla="*/ 2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9" name="Freeform 842">
              <a:extLst>
                <a:ext uri="{FF2B5EF4-FFF2-40B4-BE49-F238E27FC236}">
                  <a16:creationId xmlns:a16="http://schemas.microsoft.com/office/drawing/2014/main" id="{ECB7122B-F580-4306-83A9-880151ADB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0940" y="7797680"/>
              <a:ext cx="5497" cy="5494"/>
            </a:xfrm>
            <a:custGeom>
              <a:avLst/>
              <a:gdLst>
                <a:gd name="T0" fmla="*/ 2 w 5"/>
                <a:gd name="T1" fmla="*/ 1 h 6"/>
                <a:gd name="T2" fmla="*/ 0 w 5"/>
                <a:gd name="T3" fmla="*/ 4 h 6"/>
                <a:gd name="T4" fmla="*/ 1 w 5"/>
                <a:gd name="T5" fmla="*/ 5 h 6"/>
                <a:gd name="T6" fmla="*/ 2 w 5"/>
                <a:gd name="T7" fmla="*/ 5 h 6"/>
                <a:gd name="T8" fmla="*/ 4 w 5"/>
                <a:gd name="T9" fmla="*/ 2 h 6"/>
                <a:gd name="T10" fmla="*/ 3 w 5"/>
                <a:gd name="T11" fmla="*/ 0 h 6"/>
                <a:gd name="T12" fmla="*/ 2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0" name="Freeform 843">
              <a:extLst>
                <a:ext uri="{FF2B5EF4-FFF2-40B4-BE49-F238E27FC236}">
                  <a16:creationId xmlns:a16="http://schemas.microsoft.com/office/drawing/2014/main" id="{44B423DA-1D15-412F-B8FB-728D9C35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39407" y="7737231"/>
              <a:ext cx="10991" cy="10991"/>
            </a:xfrm>
            <a:custGeom>
              <a:avLst/>
              <a:gdLst>
                <a:gd name="T0" fmla="*/ 3 w 7"/>
                <a:gd name="T1" fmla="*/ 0 h 8"/>
                <a:gd name="T2" fmla="*/ 3 w 7"/>
                <a:gd name="T3" fmla="*/ 3 h 8"/>
                <a:gd name="T4" fmla="*/ 0 w 7"/>
                <a:gd name="T5" fmla="*/ 6 h 8"/>
                <a:gd name="T6" fmla="*/ 0 w 7"/>
                <a:gd name="T7" fmla="*/ 6 h 8"/>
                <a:gd name="T8" fmla="*/ 1 w 7"/>
                <a:gd name="T9" fmla="*/ 7 h 8"/>
                <a:gd name="T10" fmla="*/ 2 w 7"/>
                <a:gd name="T11" fmla="*/ 5 h 8"/>
                <a:gd name="T12" fmla="*/ 6 w 7"/>
                <a:gd name="T13" fmla="*/ 2 h 8"/>
                <a:gd name="T14" fmla="*/ 6 w 7"/>
                <a:gd name="T15" fmla="*/ 0 h 8"/>
                <a:gd name="T16" fmla="*/ 6 w 7"/>
                <a:gd name="T17" fmla="*/ 0 h 8"/>
                <a:gd name="T18" fmla="*/ 3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1" name="Freeform 844">
              <a:extLst>
                <a:ext uri="{FF2B5EF4-FFF2-40B4-BE49-F238E27FC236}">
                  <a16:creationId xmlns:a16="http://schemas.microsoft.com/office/drawing/2014/main" id="{F4B70F75-42FB-4A97-8098-9F918440B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39407" y="7737231"/>
              <a:ext cx="10991" cy="10991"/>
            </a:xfrm>
            <a:custGeom>
              <a:avLst/>
              <a:gdLst>
                <a:gd name="T0" fmla="*/ 3 w 7"/>
                <a:gd name="T1" fmla="*/ 0 h 8"/>
                <a:gd name="T2" fmla="*/ 3 w 7"/>
                <a:gd name="T3" fmla="*/ 3 h 8"/>
                <a:gd name="T4" fmla="*/ 0 w 7"/>
                <a:gd name="T5" fmla="*/ 6 h 8"/>
                <a:gd name="T6" fmla="*/ 0 w 7"/>
                <a:gd name="T7" fmla="*/ 6 h 8"/>
                <a:gd name="T8" fmla="*/ 1 w 7"/>
                <a:gd name="T9" fmla="*/ 7 h 8"/>
                <a:gd name="T10" fmla="*/ 2 w 7"/>
                <a:gd name="T11" fmla="*/ 5 h 8"/>
                <a:gd name="T12" fmla="*/ 6 w 7"/>
                <a:gd name="T13" fmla="*/ 2 h 8"/>
                <a:gd name="T14" fmla="*/ 6 w 7"/>
                <a:gd name="T15" fmla="*/ 0 h 8"/>
                <a:gd name="T16" fmla="*/ 6 w 7"/>
                <a:gd name="T17" fmla="*/ 0 h 8"/>
                <a:gd name="T18" fmla="*/ 3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2" name="Freeform 845">
              <a:extLst>
                <a:ext uri="{FF2B5EF4-FFF2-40B4-BE49-F238E27FC236}">
                  <a16:creationId xmlns:a16="http://schemas.microsoft.com/office/drawing/2014/main" id="{43A4F175-3666-4D73-B9C4-17B401DFF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3369" y="7627327"/>
              <a:ext cx="38465" cy="43961"/>
            </a:xfrm>
            <a:custGeom>
              <a:avLst/>
              <a:gdLst>
                <a:gd name="T0" fmla="*/ 24 w 29"/>
                <a:gd name="T1" fmla="*/ 1 h 36"/>
                <a:gd name="T2" fmla="*/ 21 w 29"/>
                <a:gd name="T3" fmla="*/ 5 h 36"/>
                <a:gd name="T4" fmla="*/ 18 w 29"/>
                <a:gd name="T5" fmla="*/ 14 h 36"/>
                <a:gd name="T6" fmla="*/ 14 w 29"/>
                <a:gd name="T7" fmla="*/ 18 h 36"/>
                <a:gd name="T8" fmla="*/ 7 w 29"/>
                <a:gd name="T9" fmla="*/ 19 h 36"/>
                <a:gd name="T10" fmla="*/ 4 w 29"/>
                <a:gd name="T11" fmla="*/ 23 h 36"/>
                <a:gd name="T12" fmla="*/ 0 w 29"/>
                <a:gd name="T13" fmla="*/ 23 h 36"/>
                <a:gd name="T14" fmla="*/ 0 w 29"/>
                <a:gd name="T15" fmla="*/ 24 h 36"/>
                <a:gd name="T16" fmla="*/ 1 w 29"/>
                <a:gd name="T17" fmla="*/ 27 h 36"/>
                <a:gd name="T18" fmla="*/ 1 w 29"/>
                <a:gd name="T19" fmla="*/ 33 h 36"/>
                <a:gd name="T20" fmla="*/ 3 w 29"/>
                <a:gd name="T21" fmla="*/ 34 h 36"/>
                <a:gd name="T22" fmla="*/ 6 w 29"/>
                <a:gd name="T23" fmla="*/ 35 h 36"/>
                <a:gd name="T24" fmla="*/ 8 w 29"/>
                <a:gd name="T25" fmla="*/ 33 h 36"/>
                <a:gd name="T26" fmla="*/ 9 w 29"/>
                <a:gd name="T27" fmla="*/ 30 h 36"/>
                <a:gd name="T28" fmla="*/ 12 w 29"/>
                <a:gd name="T29" fmla="*/ 28 h 36"/>
                <a:gd name="T30" fmla="*/ 18 w 29"/>
                <a:gd name="T31" fmla="*/ 27 h 36"/>
                <a:gd name="T32" fmla="*/ 22 w 29"/>
                <a:gd name="T33" fmla="*/ 23 h 36"/>
                <a:gd name="T34" fmla="*/ 26 w 29"/>
                <a:gd name="T35" fmla="*/ 16 h 36"/>
                <a:gd name="T36" fmla="*/ 27 w 29"/>
                <a:gd name="T37" fmla="*/ 11 h 36"/>
                <a:gd name="T38" fmla="*/ 28 w 29"/>
                <a:gd name="T39" fmla="*/ 5 h 36"/>
                <a:gd name="T40" fmla="*/ 27 w 29"/>
                <a:gd name="T41" fmla="*/ 0 h 36"/>
                <a:gd name="T42" fmla="*/ 24 w 29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6">
                  <a:moveTo>
                    <a:pt x="24" y="1"/>
                  </a:moveTo>
                  <a:lnTo>
                    <a:pt x="21" y="5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1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8" y="33"/>
                  </a:lnTo>
                  <a:lnTo>
                    <a:pt x="9" y="30"/>
                  </a:lnTo>
                  <a:lnTo>
                    <a:pt x="12" y="28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6" y="16"/>
                  </a:lnTo>
                  <a:lnTo>
                    <a:pt x="27" y="11"/>
                  </a:lnTo>
                  <a:lnTo>
                    <a:pt x="28" y="5"/>
                  </a:lnTo>
                  <a:lnTo>
                    <a:pt x="27" y="0"/>
                  </a:lnTo>
                  <a:lnTo>
                    <a:pt x="2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3" name="Freeform 846">
              <a:extLst>
                <a:ext uri="{FF2B5EF4-FFF2-40B4-BE49-F238E27FC236}">
                  <a16:creationId xmlns:a16="http://schemas.microsoft.com/office/drawing/2014/main" id="{333614D2-A334-46A5-BFB3-02595CCB8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3369" y="7627327"/>
              <a:ext cx="38465" cy="43961"/>
            </a:xfrm>
            <a:custGeom>
              <a:avLst/>
              <a:gdLst>
                <a:gd name="T0" fmla="*/ 24 w 29"/>
                <a:gd name="T1" fmla="*/ 1 h 36"/>
                <a:gd name="T2" fmla="*/ 21 w 29"/>
                <a:gd name="T3" fmla="*/ 5 h 36"/>
                <a:gd name="T4" fmla="*/ 18 w 29"/>
                <a:gd name="T5" fmla="*/ 14 h 36"/>
                <a:gd name="T6" fmla="*/ 14 w 29"/>
                <a:gd name="T7" fmla="*/ 18 h 36"/>
                <a:gd name="T8" fmla="*/ 7 w 29"/>
                <a:gd name="T9" fmla="*/ 19 h 36"/>
                <a:gd name="T10" fmla="*/ 4 w 29"/>
                <a:gd name="T11" fmla="*/ 23 h 36"/>
                <a:gd name="T12" fmla="*/ 0 w 29"/>
                <a:gd name="T13" fmla="*/ 23 h 36"/>
                <a:gd name="T14" fmla="*/ 0 w 29"/>
                <a:gd name="T15" fmla="*/ 24 h 36"/>
                <a:gd name="T16" fmla="*/ 1 w 29"/>
                <a:gd name="T17" fmla="*/ 27 h 36"/>
                <a:gd name="T18" fmla="*/ 1 w 29"/>
                <a:gd name="T19" fmla="*/ 33 h 36"/>
                <a:gd name="T20" fmla="*/ 3 w 29"/>
                <a:gd name="T21" fmla="*/ 34 h 36"/>
                <a:gd name="T22" fmla="*/ 6 w 29"/>
                <a:gd name="T23" fmla="*/ 35 h 36"/>
                <a:gd name="T24" fmla="*/ 8 w 29"/>
                <a:gd name="T25" fmla="*/ 33 h 36"/>
                <a:gd name="T26" fmla="*/ 9 w 29"/>
                <a:gd name="T27" fmla="*/ 30 h 36"/>
                <a:gd name="T28" fmla="*/ 12 w 29"/>
                <a:gd name="T29" fmla="*/ 28 h 36"/>
                <a:gd name="T30" fmla="*/ 18 w 29"/>
                <a:gd name="T31" fmla="*/ 27 h 36"/>
                <a:gd name="T32" fmla="*/ 22 w 29"/>
                <a:gd name="T33" fmla="*/ 23 h 36"/>
                <a:gd name="T34" fmla="*/ 26 w 29"/>
                <a:gd name="T35" fmla="*/ 16 h 36"/>
                <a:gd name="T36" fmla="*/ 27 w 29"/>
                <a:gd name="T37" fmla="*/ 11 h 36"/>
                <a:gd name="T38" fmla="*/ 28 w 29"/>
                <a:gd name="T39" fmla="*/ 5 h 36"/>
                <a:gd name="T40" fmla="*/ 27 w 29"/>
                <a:gd name="T41" fmla="*/ 0 h 36"/>
                <a:gd name="T42" fmla="*/ 24 w 29"/>
                <a:gd name="T4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6">
                  <a:moveTo>
                    <a:pt x="24" y="1"/>
                  </a:moveTo>
                  <a:lnTo>
                    <a:pt x="21" y="5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1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8" y="33"/>
                  </a:lnTo>
                  <a:lnTo>
                    <a:pt x="9" y="30"/>
                  </a:lnTo>
                  <a:lnTo>
                    <a:pt x="12" y="28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6" y="16"/>
                  </a:lnTo>
                  <a:lnTo>
                    <a:pt x="27" y="11"/>
                  </a:lnTo>
                  <a:lnTo>
                    <a:pt x="28" y="5"/>
                  </a:lnTo>
                  <a:lnTo>
                    <a:pt x="27" y="0"/>
                  </a:lnTo>
                  <a:lnTo>
                    <a:pt x="2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4" name="Freeform 847">
              <a:extLst>
                <a:ext uri="{FF2B5EF4-FFF2-40B4-BE49-F238E27FC236}">
                  <a16:creationId xmlns:a16="http://schemas.microsoft.com/office/drawing/2014/main" id="{E15B7A39-68F1-427A-8F16-1C159875F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1389" y="7693269"/>
              <a:ext cx="10991" cy="21981"/>
            </a:xfrm>
            <a:custGeom>
              <a:avLst/>
              <a:gdLst>
                <a:gd name="T0" fmla="*/ 0 w 10"/>
                <a:gd name="T1" fmla="*/ 13 h 19"/>
                <a:gd name="T2" fmla="*/ 0 w 10"/>
                <a:gd name="T3" fmla="*/ 17 h 19"/>
                <a:gd name="T4" fmla="*/ 3 w 10"/>
                <a:gd name="T5" fmla="*/ 18 h 19"/>
                <a:gd name="T6" fmla="*/ 6 w 10"/>
                <a:gd name="T7" fmla="*/ 16 h 19"/>
                <a:gd name="T8" fmla="*/ 7 w 10"/>
                <a:gd name="T9" fmla="*/ 14 h 19"/>
                <a:gd name="T10" fmla="*/ 6 w 10"/>
                <a:gd name="T11" fmla="*/ 9 h 19"/>
                <a:gd name="T12" fmla="*/ 9 w 10"/>
                <a:gd name="T13" fmla="*/ 4 h 19"/>
                <a:gd name="T14" fmla="*/ 9 w 10"/>
                <a:gd name="T15" fmla="*/ 1 h 19"/>
                <a:gd name="T16" fmla="*/ 7 w 10"/>
                <a:gd name="T17" fmla="*/ 0 h 19"/>
                <a:gd name="T18" fmla="*/ 0 w 10"/>
                <a:gd name="T1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9">
                  <a:moveTo>
                    <a:pt x="0" y="13"/>
                  </a:moveTo>
                  <a:lnTo>
                    <a:pt x="0" y="17"/>
                  </a:lnTo>
                  <a:lnTo>
                    <a:pt x="3" y="18"/>
                  </a:lnTo>
                  <a:lnTo>
                    <a:pt x="6" y="16"/>
                  </a:lnTo>
                  <a:lnTo>
                    <a:pt x="7" y="14"/>
                  </a:lnTo>
                  <a:lnTo>
                    <a:pt x="6" y="9"/>
                  </a:lnTo>
                  <a:lnTo>
                    <a:pt x="9" y="4"/>
                  </a:lnTo>
                  <a:lnTo>
                    <a:pt x="9" y="1"/>
                  </a:lnTo>
                  <a:lnTo>
                    <a:pt x="7" y="0"/>
                  </a:lnTo>
                  <a:lnTo>
                    <a:pt x="0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5" name="Freeform 848">
              <a:extLst>
                <a:ext uri="{FF2B5EF4-FFF2-40B4-BE49-F238E27FC236}">
                  <a16:creationId xmlns:a16="http://schemas.microsoft.com/office/drawing/2014/main" id="{E736DCDD-9D0E-4243-859B-40A38021E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1389" y="7693269"/>
              <a:ext cx="10991" cy="21981"/>
            </a:xfrm>
            <a:custGeom>
              <a:avLst/>
              <a:gdLst>
                <a:gd name="T0" fmla="*/ 0 w 10"/>
                <a:gd name="T1" fmla="*/ 13 h 19"/>
                <a:gd name="T2" fmla="*/ 0 w 10"/>
                <a:gd name="T3" fmla="*/ 17 h 19"/>
                <a:gd name="T4" fmla="*/ 3 w 10"/>
                <a:gd name="T5" fmla="*/ 18 h 19"/>
                <a:gd name="T6" fmla="*/ 6 w 10"/>
                <a:gd name="T7" fmla="*/ 16 h 19"/>
                <a:gd name="T8" fmla="*/ 7 w 10"/>
                <a:gd name="T9" fmla="*/ 14 h 19"/>
                <a:gd name="T10" fmla="*/ 6 w 10"/>
                <a:gd name="T11" fmla="*/ 9 h 19"/>
                <a:gd name="T12" fmla="*/ 9 w 10"/>
                <a:gd name="T13" fmla="*/ 4 h 19"/>
                <a:gd name="T14" fmla="*/ 9 w 10"/>
                <a:gd name="T15" fmla="*/ 1 h 19"/>
                <a:gd name="T16" fmla="*/ 7 w 10"/>
                <a:gd name="T17" fmla="*/ 0 h 19"/>
                <a:gd name="T18" fmla="*/ 0 w 10"/>
                <a:gd name="T1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9">
                  <a:moveTo>
                    <a:pt x="0" y="13"/>
                  </a:moveTo>
                  <a:lnTo>
                    <a:pt x="0" y="17"/>
                  </a:lnTo>
                  <a:lnTo>
                    <a:pt x="3" y="18"/>
                  </a:lnTo>
                  <a:lnTo>
                    <a:pt x="6" y="16"/>
                  </a:lnTo>
                  <a:lnTo>
                    <a:pt x="7" y="14"/>
                  </a:lnTo>
                  <a:lnTo>
                    <a:pt x="6" y="9"/>
                  </a:lnTo>
                  <a:lnTo>
                    <a:pt x="9" y="4"/>
                  </a:lnTo>
                  <a:lnTo>
                    <a:pt x="9" y="1"/>
                  </a:lnTo>
                  <a:lnTo>
                    <a:pt x="7" y="0"/>
                  </a:lnTo>
                  <a:lnTo>
                    <a:pt x="0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6" name="Freeform 849">
              <a:extLst>
                <a:ext uri="{FF2B5EF4-FFF2-40B4-BE49-F238E27FC236}">
                  <a16:creationId xmlns:a16="http://schemas.microsoft.com/office/drawing/2014/main" id="{36E768F1-598A-45D3-A9AA-BA00DD502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8161" y="8022981"/>
              <a:ext cx="5497" cy="549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0 h 3"/>
                <a:gd name="T4" fmla="*/ 1 w 4"/>
                <a:gd name="T5" fmla="*/ 1 h 3"/>
                <a:gd name="T6" fmla="*/ 0 w 4"/>
                <a:gd name="T7" fmla="*/ 2 h 3"/>
                <a:gd name="T8" fmla="*/ 1 w 4"/>
                <a:gd name="T9" fmla="*/ 2 h 3"/>
                <a:gd name="T10" fmla="*/ 2 w 4"/>
                <a:gd name="T11" fmla="*/ 2 h 3"/>
                <a:gd name="T12" fmla="*/ 3 w 4"/>
                <a:gd name="T13" fmla="*/ 2 h 3"/>
                <a:gd name="T14" fmla="*/ 3 w 4"/>
                <a:gd name="T15" fmla="*/ 1 h 3"/>
                <a:gd name="T16" fmla="*/ 2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7" name="Freeform 850">
              <a:extLst>
                <a:ext uri="{FF2B5EF4-FFF2-40B4-BE49-F238E27FC236}">
                  <a16:creationId xmlns:a16="http://schemas.microsoft.com/office/drawing/2014/main" id="{BEB4F1D2-9A15-46E8-8881-21F613F78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8161" y="8022981"/>
              <a:ext cx="5497" cy="549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0 h 3"/>
                <a:gd name="T4" fmla="*/ 1 w 4"/>
                <a:gd name="T5" fmla="*/ 1 h 3"/>
                <a:gd name="T6" fmla="*/ 0 w 4"/>
                <a:gd name="T7" fmla="*/ 2 h 3"/>
                <a:gd name="T8" fmla="*/ 1 w 4"/>
                <a:gd name="T9" fmla="*/ 2 h 3"/>
                <a:gd name="T10" fmla="*/ 2 w 4"/>
                <a:gd name="T11" fmla="*/ 2 h 3"/>
                <a:gd name="T12" fmla="*/ 3 w 4"/>
                <a:gd name="T13" fmla="*/ 2 h 3"/>
                <a:gd name="T14" fmla="*/ 3 w 4"/>
                <a:gd name="T15" fmla="*/ 1 h 3"/>
                <a:gd name="T16" fmla="*/ 2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8" name="Freeform 851">
              <a:extLst>
                <a:ext uri="{FF2B5EF4-FFF2-40B4-BE49-F238E27FC236}">
                  <a16:creationId xmlns:a16="http://schemas.microsoft.com/office/drawing/2014/main" id="{17237496-06D1-4D7B-9D93-C18D0ED96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9151" y="8011990"/>
              <a:ext cx="10991" cy="10991"/>
            </a:xfrm>
            <a:custGeom>
              <a:avLst/>
              <a:gdLst>
                <a:gd name="T0" fmla="*/ 7 w 10"/>
                <a:gd name="T1" fmla="*/ 0 h 7"/>
                <a:gd name="T2" fmla="*/ 1 w 10"/>
                <a:gd name="T3" fmla="*/ 2 h 7"/>
                <a:gd name="T4" fmla="*/ 0 w 10"/>
                <a:gd name="T5" fmla="*/ 3 h 7"/>
                <a:gd name="T6" fmla="*/ 0 w 10"/>
                <a:gd name="T7" fmla="*/ 5 h 7"/>
                <a:gd name="T8" fmla="*/ 3 w 10"/>
                <a:gd name="T9" fmla="*/ 6 h 7"/>
                <a:gd name="T10" fmla="*/ 4 w 10"/>
                <a:gd name="T11" fmla="*/ 5 h 7"/>
                <a:gd name="T12" fmla="*/ 9 w 10"/>
                <a:gd name="T13" fmla="*/ 2 h 7"/>
                <a:gd name="T14" fmla="*/ 9 w 10"/>
                <a:gd name="T15" fmla="*/ 1 h 7"/>
                <a:gd name="T16" fmla="*/ 7 w 10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9" y="2"/>
                  </a:lnTo>
                  <a:lnTo>
                    <a:pt x="9" y="1"/>
                  </a:lnTo>
                  <a:lnTo>
                    <a:pt x="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9" name="Freeform 852">
              <a:extLst>
                <a:ext uri="{FF2B5EF4-FFF2-40B4-BE49-F238E27FC236}">
                  <a16:creationId xmlns:a16="http://schemas.microsoft.com/office/drawing/2014/main" id="{93A763D1-9BFC-4AA6-8A2E-1528266EB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9151" y="8011990"/>
              <a:ext cx="10991" cy="10991"/>
            </a:xfrm>
            <a:custGeom>
              <a:avLst/>
              <a:gdLst>
                <a:gd name="T0" fmla="*/ 7 w 10"/>
                <a:gd name="T1" fmla="*/ 0 h 7"/>
                <a:gd name="T2" fmla="*/ 1 w 10"/>
                <a:gd name="T3" fmla="*/ 2 h 7"/>
                <a:gd name="T4" fmla="*/ 0 w 10"/>
                <a:gd name="T5" fmla="*/ 3 h 7"/>
                <a:gd name="T6" fmla="*/ 0 w 10"/>
                <a:gd name="T7" fmla="*/ 5 h 7"/>
                <a:gd name="T8" fmla="*/ 3 w 10"/>
                <a:gd name="T9" fmla="*/ 6 h 7"/>
                <a:gd name="T10" fmla="*/ 4 w 10"/>
                <a:gd name="T11" fmla="*/ 5 h 7"/>
                <a:gd name="T12" fmla="*/ 9 w 10"/>
                <a:gd name="T13" fmla="*/ 2 h 7"/>
                <a:gd name="T14" fmla="*/ 9 w 10"/>
                <a:gd name="T15" fmla="*/ 1 h 7"/>
                <a:gd name="T16" fmla="*/ 7 w 10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9" y="2"/>
                  </a:lnTo>
                  <a:lnTo>
                    <a:pt x="9" y="1"/>
                  </a:lnTo>
                  <a:lnTo>
                    <a:pt x="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0" name="Freeform 853">
              <a:extLst>
                <a:ext uri="{FF2B5EF4-FFF2-40B4-BE49-F238E27FC236}">
                  <a16:creationId xmlns:a16="http://schemas.microsoft.com/office/drawing/2014/main" id="{8C2086F6-87AB-45DA-8E26-6B7C88E01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5190" y="7979019"/>
              <a:ext cx="43961" cy="43961"/>
            </a:xfrm>
            <a:custGeom>
              <a:avLst/>
              <a:gdLst>
                <a:gd name="T0" fmla="*/ 23 w 35"/>
                <a:gd name="T1" fmla="*/ 0 h 36"/>
                <a:gd name="T2" fmla="*/ 20 w 35"/>
                <a:gd name="T3" fmla="*/ 0 h 36"/>
                <a:gd name="T4" fmla="*/ 15 w 35"/>
                <a:gd name="T5" fmla="*/ 10 h 36"/>
                <a:gd name="T6" fmla="*/ 13 w 35"/>
                <a:gd name="T7" fmla="*/ 11 h 36"/>
                <a:gd name="T8" fmla="*/ 13 w 35"/>
                <a:gd name="T9" fmla="*/ 13 h 36"/>
                <a:gd name="T10" fmla="*/ 10 w 35"/>
                <a:gd name="T11" fmla="*/ 16 h 36"/>
                <a:gd name="T12" fmla="*/ 9 w 35"/>
                <a:gd name="T13" fmla="*/ 18 h 36"/>
                <a:gd name="T14" fmla="*/ 7 w 35"/>
                <a:gd name="T15" fmla="*/ 22 h 36"/>
                <a:gd name="T16" fmla="*/ 1 w 35"/>
                <a:gd name="T17" fmla="*/ 26 h 36"/>
                <a:gd name="T18" fmla="*/ 0 w 35"/>
                <a:gd name="T19" fmla="*/ 29 h 36"/>
                <a:gd name="T20" fmla="*/ 0 w 35"/>
                <a:gd name="T21" fmla="*/ 32 h 36"/>
                <a:gd name="T22" fmla="*/ 4 w 35"/>
                <a:gd name="T23" fmla="*/ 35 h 36"/>
                <a:gd name="T24" fmla="*/ 4 w 35"/>
                <a:gd name="T25" fmla="*/ 28 h 36"/>
                <a:gd name="T26" fmla="*/ 10 w 35"/>
                <a:gd name="T27" fmla="*/ 24 h 36"/>
                <a:gd name="T28" fmla="*/ 13 w 35"/>
                <a:gd name="T29" fmla="*/ 19 h 36"/>
                <a:gd name="T30" fmla="*/ 15 w 35"/>
                <a:gd name="T31" fmla="*/ 17 h 36"/>
                <a:gd name="T32" fmla="*/ 20 w 35"/>
                <a:gd name="T33" fmla="*/ 11 h 36"/>
                <a:gd name="T34" fmla="*/ 22 w 35"/>
                <a:gd name="T35" fmla="*/ 10 h 36"/>
                <a:gd name="T36" fmla="*/ 26 w 35"/>
                <a:gd name="T37" fmla="*/ 9 h 36"/>
                <a:gd name="T38" fmla="*/ 30 w 35"/>
                <a:gd name="T39" fmla="*/ 6 h 36"/>
                <a:gd name="T40" fmla="*/ 33 w 35"/>
                <a:gd name="T41" fmla="*/ 6 h 36"/>
                <a:gd name="T42" fmla="*/ 34 w 35"/>
                <a:gd name="T43" fmla="*/ 2 h 36"/>
                <a:gd name="T44" fmla="*/ 28 w 35"/>
                <a:gd name="T45" fmla="*/ 3 h 36"/>
                <a:gd name="T46" fmla="*/ 23 w 35"/>
                <a:gd name="T4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36">
                  <a:moveTo>
                    <a:pt x="23" y="0"/>
                  </a:moveTo>
                  <a:lnTo>
                    <a:pt x="20" y="0"/>
                  </a:lnTo>
                  <a:lnTo>
                    <a:pt x="15" y="10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9" y="18"/>
                  </a:lnTo>
                  <a:lnTo>
                    <a:pt x="7" y="22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4" y="35"/>
                  </a:lnTo>
                  <a:lnTo>
                    <a:pt x="4" y="28"/>
                  </a:lnTo>
                  <a:lnTo>
                    <a:pt x="10" y="24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20" y="11"/>
                  </a:lnTo>
                  <a:lnTo>
                    <a:pt x="22" y="10"/>
                  </a:lnTo>
                  <a:lnTo>
                    <a:pt x="26" y="9"/>
                  </a:lnTo>
                  <a:lnTo>
                    <a:pt x="30" y="6"/>
                  </a:lnTo>
                  <a:lnTo>
                    <a:pt x="33" y="6"/>
                  </a:lnTo>
                  <a:lnTo>
                    <a:pt x="34" y="2"/>
                  </a:lnTo>
                  <a:lnTo>
                    <a:pt x="28" y="3"/>
                  </a:lnTo>
                  <a:lnTo>
                    <a:pt x="2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1" name="Freeform 854">
              <a:extLst>
                <a:ext uri="{FF2B5EF4-FFF2-40B4-BE49-F238E27FC236}">
                  <a16:creationId xmlns:a16="http://schemas.microsoft.com/office/drawing/2014/main" id="{618AF411-64BC-4065-9AB9-BE2B07EF7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5190" y="7979019"/>
              <a:ext cx="43961" cy="43961"/>
            </a:xfrm>
            <a:custGeom>
              <a:avLst/>
              <a:gdLst>
                <a:gd name="T0" fmla="*/ 23 w 35"/>
                <a:gd name="T1" fmla="*/ 0 h 36"/>
                <a:gd name="T2" fmla="*/ 20 w 35"/>
                <a:gd name="T3" fmla="*/ 0 h 36"/>
                <a:gd name="T4" fmla="*/ 15 w 35"/>
                <a:gd name="T5" fmla="*/ 10 h 36"/>
                <a:gd name="T6" fmla="*/ 13 w 35"/>
                <a:gd name="T7" fmla="*/ 11 h 36"/>
                <a:gd name="T8" fmla="*/ 13 w 35"/>
                <a:gd name="T9" fmla="*/ 13 h 36"/>
                <a:gd name="T10" fmla="*/ 10 w 35"/>
                <a:gd name="T11" fmla="*/ 16 h 36"/>
                <a:gd name="T12" fmla="*/ 9 w 35"/>
                <a:gd name="T13" fmla="*/ 18 h 36"/>
                <a:gd name="T14" fmla="*/ 7 w 35"/>
                <a:gd name="T15" fmla="*/ 22 h 36"/>
                <a:gd name="T16" fmla="*/ 1 w 35"/>
                <a:gd name="T17" fmla="*/ 26 h 36"/>
                <a:gd name="T18" fmla="*/ 0 w 35"/>
                <a:gd name="T19" fmla="*/ 29 h 36"/>
                <a:gd name="T20" fmla="*/ 0 w 35"/>
                <a:gd name="T21" fmla="*/ 32 h 36"/>
                <a:gd name="T22" fmla="*/ 4 w 35"/>
                <a:gd name="T23" fmla="*/ 35 h 36"/>
                <a:gd name="T24" fmla="*/ 4 w 35"/>
                <a:gd name="T25" fmla="*/ 28 h 36"/>
                <a:gd name="T26" fmla="*/ 10 w 35"/>
                <a:gd name="T27" fmla="*/ 24 h 36"/>
                <a:gd name="T28" fmla="*/ 13 w 35"/>
                <a:gd name="T29" fmla="*/ 19 h 36"/>
                <a:gd name="T30" fmla="*/ 15 w 35"/>
                <a:gd name="T31" fmla="*/ 17 h 36"/>
                <a:gd name="T32" fmla="*/ 20 w 35"/>
                <a:gd name="T33" fmla="*/ 11 h 36"/>
                <a:gd name="T34" fmla="*/ 22 w 35"/>
                <a:gd name="T35" fmla="*/ 10 h 36"/>
                <a:gd name="T36" fmla="*/ 26 w 35"/>
                <a:gd name="T37" fmla="*/ 9 h 36"/>
                <a:gd name="T38" fmla="*/ 30 w 35"/>
                <a:gd name="T39" fmla="*/ 6 h 36"/>
                <a:gd name="T40" fmla="*/ 33 w 35"/>
                <a:gd name="T41" fmla="*/ 6 h 36"/>
                <a:gd name="T42" fmla="*/ 34 w 35"/>
                <a:gd name="T43" fmla="*/ 2 h 36"/>
                <a:gd name="T44" fmla="*/ 28 w 35"/>
                <a:gd name="T45" fmla="*/ 3 h 36"/>
                <a:gd name="T46" fmla="*/ 23 w 35"/>
                <a:gd name="T4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36">
                  <a:moveTo>
                    <a:pt x="23" y="0"/>
                  </a:moveTo>
                  <a:lnTo>
                    <a:pt x="20" y="0"/>
                  </a:lnTo>
                  <a:lnTo>
                    <a:pt x="15" y="10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9" y="18"/>
                  </a:lnTo>
                  <a:lnTo>
                    <a:pt x="7" y="22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4" y="35"/>
                  </a:lnTo>
                  <a:lnTo>
                    <a:pt x="4" y="28"/>
                  </a:lnTo>
                  <a:lnTo>
                    <a:pt x="10" y="24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20" y="11"/>
                  </a:lnTo>
                  <a:lnTo>
                    <a:pt x="22" y="10"/>
                  </a:lnTo>
                  <a:lnTo>
                    <a:pt x="26" y="9"/>
                  </a:lnTo>
                  <a:lnTo>
                    <a:pt x="30" y="6"/>
                  </a:lnTo>
                  <a:lnTo>
                    <a:pt x="33" y="6"/>
                  </a:lnTo>
                  <a:lnTo>
                    <a:pt x="34" y="2"/>
                  </a:lnTo>
                  <a:lnTo>
                    <a:pt x="28" y="3"/>
                  </a:lnTo>
                  <a:lnTo>
                    <a:pt x="2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2" name="Freeform 855">
              <a:extLst>
                <a:ext uri="{FF2B5EF4-FFF2-40B4-BE49-F238E27FC236}">
                  <a16:creationId xmlns:a16="http://schemas.microsoft.com/office/drawing/2014/main" id="{F7391A27-8FB0-4982-ACD2-83D9D9CC3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7523" y="7077807"/>
              <a:ext cx="10991" cy="10991"/>
            </a:xfrm>
            <a:custGeom>
              <a:avLst/>
              <a:gdLst>
                <a:gd name="T0" fmla="*/ 6 w 9"/>
                <a:gd name="T1" fmla="*/ 0 h 10"/>
                <a:gd name="T2" fmla="*/ 4 w 9"/>
                <a:gd name="T3" fmla="*/ 4 h 10"/>
                <a:gd name="T4" fmla="*/ 0 w 9"/>
                <a:gd name="T5" fmla="*/ 6 h 10"/>
                <a:gd name="T6" fmla="*/ 0 w 9"/>
                <a:gd name="T7" fmla="*/ 7 h 10"/>
                <a:gd name="T8" fmla="*/ 2 w 9"/>
                <a:gd name="T9" fmla="*/ 9 h 10"/>
                <a:gd name="T10" fmla="*/ 4 w 9"/>
                <a:gd name="T11" fmla="*/ 8 h 10"/>
                <a:gd name="T12" fmla="*/ 8 w 9"/>
                <a:gd name="T13" fmla="*/ 4 h 10"/>
                <a:gd name="T14" fmla="*/ 8 w 9"/>
                <a:gd name="T15" fmla="*/ 2 h 10"/>
                <a:gd name="T16" fmla="*/ 6 w 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6" y="0"/>
                  </a:moveTo>
                  <a:lnTo>
                    <a:pt x="4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3" name="Freeform 856">
              <a:extLst>
                <a:ext uri="{FF2B5EF4-FFF2-40B4-BE49-F238E27FC236}">
                  <a16:creationId xmlns:a16="http://schemas.microsoft.com/office/drawing/2014/main" id="{F1EA788F-9B4E-4C88-85AA-F81FCF782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7523" y="7077807"/>
              <a:ext cx="10991" cy="10991"/>
            </a:xfrm>
            <a:custGeom>
              <a:avLst/>
              <a:gdLst>
                <a:gd name="T0" fmla="*/ 6 w 9"/>
                <a:gd name="T1" fmla="*/ 0 h 10"/>
                <a:gd name="T2" fmla="*/ 4 w 9"/>
                <a:gd name="T3" fmla="*/ 4 h 10"/>
                <a:gd name="T4" fmla="*/ 0 w 9"/>
                <a:gd name="T5" fmla="*/ 6 h 10"/>
                <a:gd name="T6" fmla="*/ 0 w 9"/>
                <a:gd name="T7" fmla="*/ 7 h 10"/>
                <a:gd name="T8" fmla="*/ 2 w 9"/>
                <a:gd name="T9" fmla="*/ 9 h 10"/>
                <a:gd name="T10" fmla="*/ 4 w 9"/>
                <a:gd name="T11" fmla="*/ 8 h 10"/>
                <a:gd name="T12" fmla="*/ 8 w 9"/>
                <a:gd name="T13" fmla="*/ 4 h 10"/>
                <a:gd name="T14" fmla="*/ 8 w 9"/>
                <a:gd name="T15" fmla="*/ 2 h 10"/>
                <a:gd name="T16" fmla="*/ 6 w 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6" y="0"/>
                  </a:moveTo>
                  <a:lnTo>
                    <a:pt x="4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4" name="Freeform 857">
              <a:extLst>
                <a:ext uri="{FF2B5EF4-FFF2-40B4-BE49-F238E27FC236}">
                  <a16:creationId xmlns:a16="http://schemas.microsoft.com/office/drawing/2014/main" id="{9C3C476C-AE82-4DF1-BE54-F5CCCA781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4360" y="7621834"/>
              <a:ext cx="10991" cy="10991"/>
            </a:xfrm>
            <a:custGeom>
              <a:avLst/>
              <a:gdLst>
                <a:gd name="T0" fmla="*/ 3 w 7"/>
                <a:gd name="T1" fmla="*/ 6 h 7"/>
                <a:gd name="T2" fmla="*/ 5 w 7"/>
                <a:gd name="T3" fmla="*/ 5 h 7"/>
                <a:gd name="T4" fmla="*/ 6 w 7"/>
                <a:gd name="T5" fmla="*/ 4 h 7"/>
                <a:gd name="T6" fmla="*/ 5 w 7"/>
                <a:gd name="T7" fmla="*/ 1 h 7"/>
                <a:gd name="T8" fmla="*/ 3 w 7"/>
                <a:gd name="T9" fmla="*/ 0 h 7"/>
                <a:gd name="T10" fmla="*/ 0 w 7"/>
                <a:gd name="T11" fmla="*/ 1 h 7"/>
                <a:gd name="T12" fmla="*/ 0 w 7"/>
                <a:gd name="T13" fmla="*/ 3 h 7"/>
                <a:gd name="T14" fmla="*/ 1 w 7"/>
                <a:gd name="T15" fmla="*/ 4 h 7"/>
                <a:gd name="T16" fmla="*/ 3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3" y="6"/>
                  </a:moveTo>
                  <a:lnTo>
                    <a:pt x="5" y="5"/>
                  </a:lnTo>
                  <a:lnTo>
                    <a:pt x="6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5" name="Freeform 858">
              <a:extLst>
                <a:ext uri="{FF2B5EF4-FFF2-40B4-BE49-F238E27FC236}">
                  <a16:creationId xmlns:a16="http://schemas.microsoft.com/office/drawing/2014/main" id="{66A4492E-D761-4D7C-A866-0969809C9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4360" y="7621834"/>
              <a:ext cx="10991" cy="10991"/>
            </a:xfrm>
            <a:custGeom>
              <a:avLst/>
              <a:gdLst>
                <a:gd name="T0" fmla="*/ 3 w 7"/>
                <a:gd name="T1" fmla="*/ 6 h 7"/>
                <a:gd name="T2" fmla="*/ 5 w 7"/>
                <a:gd name="T3" fmla="*/ 5 h 7"/>
                <a:gd name="T4" fmla="*/ 6 w 7"/>
                <a:gd name="T5" fmla="*/ 4 h 7"/>
                <a:gd name="T6" fmla="*/ 5 w 7"/>
                <a:gd name="T7" fmla="*/ 1 h 7"/>
                <a:gd name="T8" fmla="*/ 3 w 7"/>
                <a:gd name="T9" fmla="*/ 0 h 7"/>
                <a:gd name="T10" fmla="*/ 0 w 7"/>
                <a:gd name="T11" fmla="*/ 1 h 7"/>
                <a:gd name="T12" fmla="*/ 0 w 7"/>
                <a:gd name="T13" fmla="*/ 3 h 7"/>
                <a:gd name="T14" fmla="*/ 1 w 7"/>
                <a:gd name="T15" fmla="*/ 4 h 7"/>
                <a:gd name="T16" fmla="*/ 3 w 7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3" y="6"/>
                  </a:moveTo>
                  <a:lnTo>
                    <a:pt x="5" y="5"/>
                  </a:lnTo>
                  <a:lnTo>
                    <a:pt x="6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6" name="Freeform 859">
              <a:extLst>
                <a:ext uri="{FF2B5EF4-FFF2-40B4-BE49-F238E27FC236}">
                  <a16:creationId xmlns:a16="http://schemas.microsoft.com/office/drawing/2014/main" id="{902BCA8F-1438-46D4-8AD4-99C9F80C2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9054" y="7885603"/>
              <a:ext cx="43961" cy="32971"/>
            </a:xfrm>
            <a:custGeom>
              <a:avLst/>
              <a:gdLst>
                <a:gd name="T0" fmla="*/ 27 w 35"/>
                <a:gd name="T1" fmla="*/ 0 h 28"/>
                <a:gd name="T2" fmla="*/ 16 w 35"/>
                <a:gd name="T3" fmla="*/ 8 h 28"/>
                <a:gd name="T4" fmla="*/ 10 w 35"/>
                <a:gd name="T5" fmla="*/ 14 h 28"/>
                <a:gd name="T6" fmla="*/ 7 w 35"/>
                <a:gd name="T7" fmla="*/ 16 h 28"/>
                <a:gd name="T8" fmla="*/ 0 w 35"/>
                <a:gd name="T9" fmla="*/ 27 h 28"/>
                <a:gd name="T10" fmla="*/ 3 w 35"/>
                <a:gd name="T11" fmla="*/ 27 h 28"/>
                <a:gd name="T12" fmla="*/ 7 w 35"/>
                <a:gd name="T13" fmla="*/ 25 h 28"/>
                <a:gd name="T14" fmla="*/ 14 w 35"/>
                <a:gd name="T15" fmla="*/ 19 h 28"/>
                <a:gd name="T16" fmla="*/ 15 w 35"/>
                <a:gd name="T17" fmla="*/ 17 h 28"/>
                <a:gd name="T18" fmla="*/ 18 w 35"/>
                <a:gd name="T19" fmla="*/ 16 h 28"/>
                <a:gd name="T20" fmla="*/ 23 w 35"/>
                <a:gd name="T21" fmla="*/ 12 h 28"/>
                <a:gd name="T22" fmla="*/ 24 w 35"/>
                <a:gd name="T23" fmla="*/ 8 h 28"/>
                <a:gd name="T24" fmla="*/ 34 w 35"/>
                <a:gd name="T25" fmla="*/ 0 h 28"/>
                <a:gd name="T26" fmla="*/ 28 w 35"/>
                <a:gd name="T27" fmla="*/ 0 h 28"/>
                <a:gd name="T28" fmla="*/ 27 w 35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28">
                  <a:moveTo>
                    <a:pt x="27" y="0"/>
                  </a:moveTo>
                  <a:lnTo>
                    <a:pt x="16" y="8"/>
                  </a:lnTo>
                  <a:lnTo>
                    <a:pt x="10" y="14"/>
                  </a:lnTo>
                  <a:lnTo>
                    <a:pt x="7" y="16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7" y="25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8" y="16"/>
                  </a:lnTo>
                  <a:lnTo>
                    <a:pt x="23" y="12"/>
                  </a:lnTo>
                  <a:lnTo>
                    <a:pt x="24" y="8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7" name="Freeform 860">
              <a:extLst>
                <a:ext uri="{FF2B5EF4-FFF2-40B4-BE49-F238E27FC236}">
                  <a16:creationId xmlns:a16="http://schemas.microsoft.com/office/drawing/2014/main" id="{370246FE-0AD3-4917-958F-1C4BB2A64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9054" y="7885603"/>
              <a:ext cx="43961" cy="32971"/>
            </a:xfrm>
            <a:custGeom>
              <a:avLst/>
              <a:gdLst>
                <a:gd name="T0" fmla="*/ 27 w 35"/>
                <a:gd name="T1" fmla="*/ 0 h 28"/>
                <a:gd name="T2" fmla="*/ 16 w 35"/>
                <a:gd name="T3" fmla="*/ 8 h 28"/>
                <a:gd name="T4" fmla="*/ 10 w 35"/>
                <a:gd name="T5" fmla="*/ 14 h 28"/>
                <a:gd name="T6" fmla="*/ 7 w 35"/>
                <a:gd name="T7" fmla="*/ 16 h 28"/>
                <a:gd name="T8" fmla="*/ 0 w 35"/>
                <a:gd name="T9" fmla="*/ 27 h 28"/>
                <a:gd name="T10" fmla="*/ 3 w 35"/>
                <a:gd name="T11" fmla="*/ 27 h 28"/>
                <a:gd name="T12" fmla="*/ 7 w 35"/>
                <a:gd name="T13" fmla="*/ 25 h 28"/>
                <a:gd name="T14" fmla="*/ 14 w 35"/>
                <a:gd name="T15" fmla="*/ 19 h 28"/>
                <a:gd name="T16" fmla="*/ 15 w 35"/>
                <a:gd name="T17" fmla="*/ 17 h 28"/>
                <a:gd name="T18" fmla="*/ 18 w 35"/>
                <a:gd name="T19" fmla="*/ 16 h 28"/>
                <a:gd name="T20" fmla="*/ 23 w 35"/>
                <a:gd name="T21" fmla="*/ 12 h 28"/>
                <a:gd name="T22" fmla="*/ 24 w 35"/>
                <a:gd name="T23" fmla="*/ 8 h 28"/>
                <a:gd name="T24" fmla="*/ 34 w 35"/>
                <a:gd name="T25" fmla="*/ 0 h 28"/>
                <a:gd name="T26" fmla="*/ 28 w 35"/>
                <a:gd name="T27" fmla="*/ 0 h 28"/>
                <a:gd name="T28" fmla="*/ 27 w 35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28">
                  <a:moveTo>
                    <a:pt x="27" y="0"/>
                  </a:moveTo>
                  <a:lnTo>
                    <a:pt x="16" y="8"/>
                  </a:lnTo>
                  <a:lnTo>
                    <a:pt x="10" y="14"/>
                  </a:lnTo>
                  <a:lnTo>
                    <a:pt x="7" y="16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7" y="25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8" y="16"/>
                  </a:lnTo>
                  <a:lnTo>
                    <a:pt x="23" y="12"/>
                  </a:lnTo>
                  <a:lnTo>
                    <a:pt x="24" y="8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8" name="Freeform 861">
              <a:extLst>
                <a:ext uri="{FF2B5EF4-FFF2-40B4-BE49-F238E27FC236}">
                  <a16:creationId xmlns:a16="http://schemas.microsoft.com/office/drawing/2014/main" id="{1563C4E4-3064-4E4A-8761-189485113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0142" y="7924067"/>
              <a:ext cx="76932" cy="60449"/>
            </a:xfrm>
            <a:custGeom>
              <a:avLst/>
              <a:gdLst>
                <a:gd name="T0" fmla="*/ 58 w 60"/>
                <a:gd name="T1" fmla="*/ 3 h 48"/>
                <a:gd name="T2" fmla="*/ 58 w 60"/>
                <a:gd name="T3" fmla="*/ 2 h 48"/>
                <a:gd name="T4" fmla="*/ 58 w 60"/>
                <a:gd name="T5" fmla="*/ 0 h 48"/>
                <a:gd name="T6" fmla="*/ 57 w 60"/>
                <a:gd name="T7" fmla="*/ 0 h 48"/>
                <a:gd name="T8" fmla="*/ 55 w 60"/>
                <a:gd name="T9" fmla="*/ 0 h 48"/>
                <a:gd name="T10" fmla="*/ 52 w 60"/>
                <a:gd name="T11" fmla="*/ 2 h 48"/>
                <a:gd name="T12" fmla="*/ 43 w 60"/>
                <a:gd name="T13" fmla="*/ 10 h 48"/>
                <a:gd name="T14" fmla="*/ 37 w 60"/>
                <a:gd name="T15" fmla="*/ 11 h 48"/>
                <a:gd name="T16" fmla="*/ 35 w 60"/>
                <a:gd name="T17" fmla="*/ 10 h 48"/>
                <a:gd name="T18" fmla="*/ 32 w 60"/>
                <a:gd name="T19" fmla="*/ 6 h 48"/>
                <a:gd name="T20" fmla="*/ 31 w 60"/>
                <a:gd name="T21" fmla="*/ 6 h 48"/>
                <a:gd name="T22" fmla="*/ 29 w 60"/>
                <a:gd name="T23" fmla="*/ 9 h 48"/>
                <a:gd name="T24" fmla="*/ 30 w 60"/>
                <a:gd name="T25" fmla="*/ 13 h 48"/>
                <a:gd name="T26" fmla="*/ 26 w 60"/>
                <a:gd name="T27" fmla="*/ 14 h 48"/>
                <a:gd name="T28" fmla="*/ 23 w 60"/>
                <a:gd name="T29" fmla="*/ 18 h 48"/>
                <a:gd name="T30" fmla="*/ 20 w 60"/>
                <a:gd name="T31" fmla="*/ 19 h 48"/>
                <a:gd name="T32" fmla="*/ 17 w 60"/>
                <a:gd name="T33" fmla="*/ 24 h 48"/>
                <a:gd name="T34" fmla="*/ 11 w 60"/>
                <a:gd name="T35" fmla="*/ 28 h 48"/>
                <a:gd name="T36" fmla="*/ 8 w 60"/>
                <a:gd name="T37" fmla="*/ 32 h 48"/>
                <a:gd name="T38" fmla="*/ 7 w 60"/>
                <a:gd name="T39" fmla="*/ 36 h 48"/>
                <a:gd name="T40" fmla="*/ 2 w 60"/>
                <a:gd name="T41" fmla="*/ 41 h 48"/>
                <a:gd name="T42" fmla="*/ 1 w 60"/>
                <a:gd name="T43" fmla="*/ 43 h 48"/>
                <a:gd name="T44" fmla="*/ 0 w 60"/>
                <a:gd name="T45" fmla="*/ 47 h 48"/>
                <a:gd name="T46" fmla="*/ 6 w 60"/>
                <a:gd name="T47" fmla="*/ 42 h 48"/>
                <a:gd name="T48" fmla="*/ 9 w 60"/>
                <a:gd name="T49" fmla="*/ 41 h 48"/>
                <a:gd name="T50" fmla="*/ 13 w 60"/>
                <a:gd name="T51" fmla="*/ 36 h 48"/>
                <a:gd name="T52" fmla="*/ 20 w 60"/>
                <a:gd name="T53" fmla="*/ 29 h 48"/>
                <a:gd name="T54" fmla="*/ 21 w 60"/>
                <a:gd name="T55" fmla="*/ 27 h 48"/>
                <a:gd name="T56" fmla="*/ 22 w 60"/>
                <a:gd name="T57" fmla="*/ 24 h 48"/>
                <a:gd name="T58" fmla="*/ 23 w 60"/>
                <a:gd name="T59" fmla="*/ 23 h 48"/>
                <a:gd name="T60" fmla="*/ 27 w 60"/>
                <a:gd name="T61" fmla="*/ 24 h 48"/>
                <a:gd name="T62" fmla="*/ 31 w 60"/>
                <a:gd name="T63" fmla="*/ 22 h 48"/>
                <a:gd name="T64" fmla="*/ 34 w 60"/>
                <a:gd name="T65" fmla="*/ 19 h 48"/>
                <a:gd name="T66" fmla="*/ 42 w 60"/>
                <a:gd name="T67" fmla="*/ 13 h 48"/>
                <a:gd name="T68" fmla="*/ 46 w 60"/>
                <a:gd name="T69" fmla="*/ 11 h 48"/>
                <a:gd name="T70" fmla="*/ 52 w 60"/>
                <a:gd name="T71" fmla="*/ 8 h 48"/>
                <a:gd name="T72" fmla="*/ 58 w 60"/>
                <a:gd name="T73" fmla="*/ 8 h 48"/>
                <a:gd name="T74" fmla="*/ 59 w 60"/>
                <a:gd name="T75" fmla="*/ 6 h 48"/>
                <a:gd name="T76" fmla="*/ 58 w 60"/>
                <a:gd name="T77" fmla="*/ 4 h 48"/>
                <a:gd name="T78" fmla="*/ 58 w 60"/>
                <a:gd name="T7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48">
                  <a:moveTo>
                    <a:pt x="58" y="3"/>
                  </a:moveTo>
                  <a:lnTo>
                    <a:pt x="58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43" y="10"/>
                  </a:lnTo>
                  <a:lnTo>
                    <a:pt x="37" y="11"/>
                  </a:lnTo>
                  <a:lnTo>
                    <a:pt x="35" y="10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26" y="14"/>
                  </a:lnTo>
                  <a:lnTo>
                    <a:pt x="23" y="18"/>
                  </a:lnTo>
                  <a:lnTo>
                    <a:pt x="20" y="19"/>
                  </a:lnTo>
                  <a:lnTo>
                    <a:pt x="17" y="24"/>
                  </a:lnTo>
                  <a:lnTo>
                    <a:pt x="11" y="28"/>
                  </a:lnTo>
                  <a:lnTo>
                    <a:pt x="8" y="32"/>
                  </a:lnTo>
                  <a:lnTo>
                    <a:pt x="7" y="36"/>
                  </a:lnTo>
                  <a:lnTo>
                    <a:pt x="2" y="41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3" y="36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7" y="24"/>
                  </a:lnTo>
                  <a:lnTo>
                    <a:pt x="31" y="22"/>
                  </a:lnTo>
                  <a:lnTo>
                    <a:pt x="34" y="19"/>
                  </a:lnTo>
                  <a:lnTo>
                    <a:pt x="42" y="13"/>
                  </a:lnTo>
                  <a:lnTo>
                    <a:pt x="46" y="11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8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9" name="Freeform 862">
              <a:extLst>
                <a:ext uri="{FF2B5EF4-FFF2-40B4-BE49-F238E27FC236}">
                  <a16:creationId xmlns:a16="http://schemas.microsoft.com/office/drawing/2014/main" id="{598ED974-290F-4CD1-A181-A86AAAFA5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0142" y="7924067"/>
              <a:ext cx="76932" cy="60449"/>
            </a:xfrm>
            <a:custGeom>
              <a:avLst/>
              <a:gdLst>
                <a:gd name="T0" fmla="*/ 58 w 60"/>
                <a:gd name="T1" fmla="*/ 3 h 48"/>
                <a:gd name="T2" fmla="*/ 58 w 60"/>
                <a:gd name="T3" fmla="*/ 2 h 48"/>
                <a:gd name="T4" fmla="*/ 58 w 60"/>
                <a:gd name="T5" fmla="*/ 0 h 48"/>
                <a:gd name="T6" fmla="*/ 57 w 60"/>
                <a:gd name="T7" fmla="*/ 0 h 48"/>
                <a:gd name="T8" fmla="*/ 55 w 60"/>
                <a:gd name="T9" fmla="*/ 0 h 48"/>
                <a:gd name="T10" fmla="*/ 52 w 60"/>
                <a:gd name="T11" fmla="*/ 2 h 48"/>
                <a:gd name="T12" fmla="*/ 43 w 60"/>
                <a:gd name="T13" fmla="*/ 10 h 48"/>
                <a:gd name="T14" fmla="*/ 37 w 60"/>
                <a:gd name="T15" fmla="*/ 11 h 48"/>
                <a:gd name="T16" fmla="*/ 35 w 60"/>
                <a:gd name="T17" fmla="*/ 10 h 48"/>
                <a:gd name="T18" fmla="*/ 32 w 60"/>
                <a:gd name="T19" fmla="*/ 6 h 48"/>
                <a:gd name="T20" fmla="*/ 31 w 60"/>
                <a:gd name="T21" fmla="*/ 6 h 48"/>
                <a:gd name="T22" fmla="*/ 29 w 60"/>
                <a:gd name="T23" fmla="*/ 9 h 48"/>
                <a:gd name="T24" fmla="*/ 30 w 60"/>
                <a:gd name="T25" fmla="*/ 13 h 48"/>
                <a:gd name="T26" fmla="*/ 26 w 60"/>
                <a:gd name="T27" fmla="*/ 14 h 48"/>
                <a:gd name="T28" fmla="*/ 23 w 60"/>
                <a:gd name="T29" fmla="*/ 18 h 48"/>
                <a:gd name="T30" fmla="*/ 20 w 60"/>
                <a:gd name="T31" fmla="*/ 19 h 48"/>
                <a:gd name="T32" fmla="*/ 17 w 60"/>
                <a:gd name="T33" fmla="*/ 24 h 48"/>
                <a:gd name="T34" fmla="*/ 11 w 60"/>
                <a:gd name="T35" fmla="*/ 28 h 48"/>
                <a:gd name="T36" fmla="*/ 8 w 60"/>
                <a:gd name="T37" fmla="*/ 32 h 48"/>
                <a:gd name="T38" fmla="*/ 7 w 60"/>
                <a:gd name="T39" fmla="*/ 36 h 48"/>
                <a:gd name="T40" fmla="*/ 2 w 60"/>
                <a:gd name="T41" fmla="*/ 41 h 48"/>
                <a:gd name="T42" fmla="*/ 1 w 60"/>
                <a:gd name="T43" fmla="*/ 43 h 48"/>
                <a:gd name="T44" fmla="*/ 0 w 60"/>
                <a:gd name="T45" fmla="*/ 47 h 48"/>
                <a:gd name="T46" fmla="*/ 6 w 60"/>
                <a:gd name="T47" fmla="*/ 42 h 48"/>
                <a:gd name="T48" fmla="*/ 9 w 60"/>
                <a:gd name="T49" fmla="*/ 41 h 48"/>
                <a:gd name="T50" fmla="*/ 13 w 60"/>
                <a:gd name="T51" fmla="*/ 36 h 48"/>
                <a:gd name="T52" fmla="*/ 20 w 60"/>
                <a:gd name="T53" fmla="*/ 29 h 48"/>
                <a:gd name="T54" fmla="*/ 21 w 60"/>
                <a:gd name="T55" fmla="*/ 27 h 48"/>
                <a:gd name="T56" fmla="*/ 22 w 60"/>
                <a:gd name="T57" fmla="*/ 24 h 48"/>
                <a:gd name="T58" fmla="*/ 23 w 60"/>
                <a:gd name="T59" fmla="*/ 23 h 48"/>
                <a:gd name="T60" fmla="*/ 27 w 60"/>
                <a:gd name="T61" fmla="*/ 24 h 48"/>
                <a:gd name="T62" fmla="*/ 31 w 60"/>
                <a:gd name="T63" fmla="*/ 22 h 48"/>
                <a:gd name="T64" fmla="*/ 34 w 60"/>
                <a:gd name="T65" fmla="*/ 19 h 48"/>
                <a:gd name="T66" fmla="*/ 42 w 60"/>
                <a:gd name="T67" fmla="*/ 13 h 48"/>
                <a:gd name="T68" fmla="*/ 46 w 60"/>
                <a:gd name="T69" fmla="*/ 11 h 48"/>
                <a:gd name="T70" fmla="*/ 52 w 60"/>
                <a:gd name="T71" fmla="*/ 8 h 48"/>
                <a:gd name="T72" fmla="*/ 58 w 60"/>
                <a:gd name="T73" fmla="*/ 8 h 48"/>
                <a:gd name="T74" fmla="*/ 59 w 60"/>
                <a:gd name="T75" fmla="*/ 6 h 48"/>
                <a:gd name="T76" fmla="*/ 58 w 60"/>
                <a:gd name="T77" fmla="*/ 4 h 48"/>
                <a:gd name="T78" fmla="*/ 58 w 60"/>
                <a:gd name="T7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48">
                  <a:moveTo>
                    <a:pt x="58" y="3"/>
                  </a:moveTo>
                  <a:lnTo>
                    <a:pt x="58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43" y="10"/>
                  </a:lnTo>
                  <a:lnTo>
                    <a:pt x="37" y="11"/>
                  </a:lnTo>
                  <a:lnTo>
                    <a:pt x="35" y="10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29" y="9"/>
                  </a:lnTo>
                  <a:lnTo>
                    <a:pt x="30" y="13"/>
                  </a:lnTo>
                  <a:lnTo>
                    <a:pt x="26" y="14"/>
                  </a:lnTo>
                  <a:lnTo>
                    <a:pt x="23" y="18"/>
                  </a:lnTo>
                  <a:lnTo>
                    <a:pt x="20" y="19"/>
                  </a:lnTo>
                  <a:lnTo>
                    <a:pt x="17" y="24"/>
                  </a:lnTo>
                  <a:lnTo>
                    <a:pt x="11" y="28"/>
                  </a:lnTo>
                  <a:lnTo>
                    <a:pt x="8" y="32"/>
                  </a:lnTo>
                  <a:lnTo>
                    <a:pt x="7" y="36"/>
                  </a:lnTo>
                  <a:lnTo>
                    <a:pt x="2" y="41"/>
                  </a:lnTo>
                  <a:lnTo>
                    <a:pt x="1" y="43"/>
                  </a:lnTo>
                  <a:lnTo>
                    <a:pt x="0" y="47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3" y="36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7" y="24"/>
                  </a:lnTo>
                  <a:lnTo>
                    <a:pt x="31" y="22"/>
                  </a:lnTo>
                  <a:lnTo>
                    <a:pt x="34" y="19"/>
                  </a:lnTo>
                  <a:lnTo>
                    <a:pt x="42" y="13"/>
                  </a:lnTo>
                  <a:lnTo>
                    <a:pt x="46" y="11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8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0" name="Freeform 863">
              <a:extLst>
                <a:ext uri="{FF2B5EF4-FFF2-40B4-BE49-F238E27FC236}">
                  <a16:creationId xmlns:a16="http://schemas.microsoft.com/office/drawing/2014/main" id="{DE9C0691-F733-44CA-9A36-D1208DE0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1485" y="7836144"/>
              <a:ext cx="21981" cy="21981"/>
            </a:xfrm>
            <a:custGeom>
              <a:avLst/>
              <a:gdLst>
                <a:gd name="T0" fmla="*/ 13 w 18"/>
                <a:gd name="T1" fmla="*/ 1 h 17"/>
                <a:gd name="T2" fmla="*/ 9 w 18"/>
                <a:gd name="T3" fmla="*/ 6 h 17"/>
                <a:gd name="T4" fmla="*/ 4 w 18"/>
                <a:gd name="T5" fmla="*/ 12 h 17"/>
                <a:gd name="T6" fmla="*/ 0 w 18"/>
                <a:gd name="T7" fmla="*/ 12 h 17"/>
                <a:gd name="T8" fmla="*/ 0 w 18"/>
                <a:gd name="T9" fmla="*/ 14 h 17"/>
                <a:gd name="T10" fmla="*/ 1 w 18"/>
                <a:gd name="T11" fmla="*/ 16 h 17"/>
                <a:gd name="T12" fmla="*/ 3 w 18"/>
                <a:gd name="T13" fmla="*/ 16 h 17"/>
                <a:gd name="T14" fmla="*/ 8 w 18"/>
                <a:gd name="T15" fmla="*/ 11 h 17"/>
                <a:gd name="T16" fmla="*/ 17 w 18"/>
                <a:gd name="T17" fmla="*/ 0 h 17"/>
                <a:gd name="T18" fmla="*/ 16 w 18"/>
                <a:gd name="T19" fmla="*/ 0 h 17"/>
                <a:gd name="T20" fmla="*/ 13 w 18"/>
                <a:gd name="T2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7">
                  <a:moveTo>
                    <a:pt x="13" y="1"/>
                  </a:moveTo>
                  <a:lnTo>
                    <a:pt x="9" y="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8" y="1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1" name="Freeform 864">
              <a:extLst>
                <a:ext uri="{FF2B5EF4-FFF2-40B4-BE49-F238E27FC236}">
                  <a16:creationId xmlns:a16="http://schemas.microsoft.com/office/drawing/2014/main" id="{BC82417C-D4C3-45E8-BF7E-5763FB450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1485" y="7836144"/>
              <a:ext cx="21981" cy="21981"/>
            </a:xfrm>
            <a:custGeom>
              <a:avLst/>
              <a:gdLst>
                <a:gd name="T0" fmla="*/ 13 w 18"/>
                <a:gd name="T1" fmla="*/ 1 h 17"/>
                <a:gd name="T2" fmla="*/ 9 w 18"/>
                <a:gd name="T3" fmla="*/ 6 h 17"/>
                <a:gd name="T4" fmla="*/ 4 w 18"/>
                <a:gd name="T5" fmla="*/ 12 h 17"/>
                <a:gd name="T6" fmla="*/ 0 w 18"/>
                <a:gd name="T7" fmla="*/ 12 h 17"/>
                <a:gd name="T8" fmla="*/ 0 w 18"/>
                <a:gd name="T9" fmla="*/ 14 h 17"/>
                <a:gd name="T10" fmla="*/ 1 w 18"/>
                <a:gd name="T11" fmla="*/ 16 h 17"/>
                <a:gd name="T12" fmla="*/ 3 w 18"/>
                <a:gd name="T13" fmla="*/ 16 h 17"/>
                <a:gd name="T14" fmla="*/ 8 w 18"/>
                <a:gd name="T15" fmla="*/ 11 h 17"/>
                <a:gd name="T16" fmla="*/ 17 w 18"/>
                <a:gd name="T17" fmla="*/ 0 h 17"/>
                <a:gd name="T18" fmla="*/ 16 w 18"/>
                <a:gd name="T19" fmla="*/ 0 h 17"/>
                <a:gd name="T20" fmla="*/ 13 w 18"/>
                <a:gd name="T2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7">
                  <a:moveTo>
                    <a:pt x="13" y="1"/>
                  </a:moveTo>
                  <a:lnTo>
                    <a:pt x="9" y="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8" y="1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2" name="Freeform 865">
              <a:extLst>
                <a:ext uri="{FF2B5EF4-FFF2-40B4-BE49-F238E27FC236}">
                  <a16:creationId xmlns:a16="http://schemas.microsoft.com/office/drawing/2014/main" id="{EDAEA320-05F6-48CD-A2BA-BC568D337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7459" y="7352567"/>
              <a:ext cx="38468" cy="38468"/>
            </a:xfrm>
            <a:custGeom>
              <a:avLst/>
              <a:gdLst>
                <a:gd name="T0" fmla="*/ 24 w 31"/>
                <a:gd name="T1" fmla="*/ 7 h 29"/>
                <a:gd name="T2" fmla="*/ 22 w 31"/>
                <a:gd name="T3" fmla="*/ 5 h 29"/>
                <a:gd name="T4" fmla="*/ 21 w 31"/>
                <a:gd name="T5" fmla="*/ 4 h 29"/>
                <a:gd name="T6" fmla="*/ 11 w 31"/>
                <a:gd name="T7" fmla="*/ 0 h 29"/>
                <a:gd name="T8" fmla="*/ 10 w 31"/>
                <a:gd name="T9" fmla="*/ 2 h 29"/>
                <a:gd name="T10" fmla="*/ 6 w 31"/>
                <a:gd name="T11" fmla="*/ 9 h 29"/>
                <a:gd name="T12" fmla="*/ 5 w 31"/>
                <a:gd name="T13" fmla="*/ 10 h 29"/>
                <a:gd name="T14" fmla="*/ 1 w 31"/>
                <a:gd name="T15" fmla="*/ 16 h 29"/>
                <a:gd name="T16" fmla="*/ 0 w 31"/>
                <a:gd name="T17" fmla="*/ 21 h 29"/>
                <a:gd name="T18" fmla="*/ 1 w 31"/>
                <a:gd name="T19" fmla="*/ 21 h 29"/>
                <a:gd name="T20" fmla="*/ 7 w 31"/>
                <a:gd name="T21" fmla="*/ 16 h 29"/>
                <a:gd name="T22" fmla="*/ 9 w 31"/>
                <a:gd name="T23" fmla="*/ 20 h 29"/>
                <a:gd name="T24" fmla="*/ 13 w 31"/>
                <a:gd name="T25" fmla="*/ 28 h 29"/>
                <a:gd name="T26" fmla="*/ 15 w 31"/>
                <a:gd name="T27" fmla="*/ 27 h 29"/>
                <a:gd name="T28" fmla="*/ 17 w 31"/>
                <a:gd name="T29" fmla="*/ 26 h 29"/>
                <a:gd name="T30" fmla="*/ 19 w 31"/>
                <a:gd name="T31" fmla="*/ 23 h 29"/>
                <a:gd name="T32" fmla="*/ 22 w 31"/>
                <a:gd name="T33" fmla="*/ 21 h 29"/>
                <a:gd name="T34" fmla="*/ 23 w 31"/>
                <a:gd name="T35" fmla="*/ 20 h 29"/>
                <a:gd name="T36" fmla="*/ 24 w 31"/>
                <a:gd name="T37" fmla="*/ 15 h 29"/>
                <a:gd name="T38" fmla="*/ 26 w 31"/>
                <a:gd name="T39" fmla="*/ 10 h 29"/>
                <a:gd name="T40" fmla="*/ 30 w 31"/>
                <a:gd name="T41" fmla="*/ 9 h 29"/>
                <a:gd name="T42" fmla="*/ 29 w 31"/>
                <a:gd name="T43" fmla="*/ 7 h 29"/>
                <a:gd name="T44" fmla="*/ 24 w 31"/>
                <a:gd name="T45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9">
                  <a:moveTo>
                    <a:pt x="24" y="7"/>
                  </a:moveTo>
                  <a:lnTo>
                    <a:pt x="22" y="5"/>
                  </a:lnTo>
                  <a:lnTo>
                    <a:pt x="21" y="4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9"/>
                  </a:lnTo>
                  <a:lnTo>
                    <a:pt x="5" y="10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7" y="16"/>
                  </a:lnTo>
                  <a:lnTo>
                    <a:pt x="9" y="20"/>
                  </a:lnTo>
                  <a:lnTo>
                    <a:pt x="13" y="28"/>
                  </a:lnTo>
                  <a:lnTo>
                    <a:pt x="15" y="27"/>
                  </a:lnTo>
                  <a:lnTo>
                    <a:pt x="17" y="26"/>
                  </a:lnTo>
                  <a:lnTo>
                    <a:pt x="19" y="23"/>
                  </a:lnTo>
                  <a:lnTo>
                    <a:pt x="22" y="21"/>
                  </a:lnTo>
                  <a:lnTo>
                    <a:pt x="23" y="20"/>
                  </a:lnTo>
                  <a:lnTo>
                    <a:pt x="24" y="15"/>
                  </a:lnTo>
                  <a:lnTo>
                    <a:pt x="26" y="10"/>
                  </a:lnTo>
                  <a:lnTo>
                    <a:pt x="30" y="9"/>
                  </a:lnTo>
                  <a:lnTo>
                    <a:pt x="29" y="7"/>
                  </a:lnTo>
                  <a:lnTo>
                    <a:pt x="24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3" name="Freeform 866">
              <a:extLst>
                <a:ext uri="{FF2B5EF4-FFF2-40B4-BE49-F238E27FC236}">
                  <a16:creationId xmlns:a16="http://schemas.microsoft.com/office/drawing/2014/main" id="{F43E8B24-3CAE-4D4F-A12C-B5BB12410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7459" y="7352567"/>
              <a:ext cx="38468" cy="38468"/>
            </a:xfrm>
            <a:custGeom>
              <a:avLst/>
              <a:gdLst>
                <a:gd name="T0" fmla="*/ 24 w 31"/>
                <a:gd name="T1" fmla="*/ 7 h 29"/>
                <a:gd name="T2" fmla="*/ 22 w 31"/>
                <a:gd name="T3" fmla="*/ 5 h 29"/>
                <a:gd name="T4" fmla="*/ 21 w 31"/>
                <a:gd name="T5" fmla="*/ 4 h 29"/>
                <a:gd name="T6" fmla="*/ 11 w 31"/>
                <a:gd name="T7" fmla="*/ 0 h 29"/>
                <a:gd name="T8" fmla="*/ 10 w 31"/>
                <a:gd name="T9" fmla="*/ 2 h 29"/>
                <a:gd name="T10" fmla="*/ 6 w 31"/>
                <a:gd name="T11" fmla="*/ 9 h 29"/>
                <a:gd name="T12" fmla="*/ 5 w 31"/>
                <a:gd name="T13" fmla="*/ 10 h 29"/>
                <a:gd name="T14" fmla="*/ 1 w 31"/>
                <a:gd name="T15" fmla="*/ 16 h 29"/>
                <a:gd name="T16" fmla="*/ 0 w 31"/>
                <a:gd name="T17" fmla="*/ 21 h 29"/>
                <a:gd name="T18" fmla="*/ 1 w 31"/>
                <a:gd name="T19" fmla="*/ 21 h 29"/>
                <a:gd name="T20" fmla="*/ 7 w 31"/>
                <a:gd name="T21" fmla="*/ 16 h 29"/>
                <a:gd name="T22" fmla="*/ 9 w 31"/>
                <a:gd name="T23" fmla="*/ 20 h 29"/>
                <a:gd name="T24" fmla="*/ 13 w 31"/>
                <a:gd name="T25" fmla="*/ 28 h 29"/>
                <a:gd name="T26" fmla="*/ 15 w 31"/>
                <a:gd name="T27" fmla="*/ 27 h 29"/>
                <a:gd name="T28" fmla="*/ 17 w 31"/>
                <a:gd name="T29" fmla="*/ 26 h 29"/>
                <a:gd name="T30" fmla="*/ 19 w 31"/>
                <a:gd name="T31" fmla="*/ 23 h 29"/>
                <a:gd name="T32" fmla="*/ 22 w 31"/>
                <a:gd name="T33" fmla="*/ 21 h 29"/>
                <a:gd name="T34" fmla="*/ 23 w 31"/>
                <a:gd name="T35" fmla="*/ 20 h 29"/>
                <a:gd name="T36" fmla="*/ 24 w 31"/>
                <a:gd name="T37" fmla="*/ 15 h 29"/>
                <a:gd name="T38" fmla="*/ 26 w 31"/>
                <a:gd name="T39" fmla="*/ 10 h 29"/>
                <a:gd name="T40" fmla="*/ 30 w 31"/>
                <a:gd name="T41" fmla="*/ 9 h 29"/>
                <a:gd name="T42" fmla="*/ 29 w 31"/>
                <a:gd name="T43" fmla="*/ 7 h 29"/>
                <a:gd name="T44" fmla="*/ 24 w 31"/>
                <a:gd name="T45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9">
                  <a:moveTo>
                    <a:pt x="24" y="7"/>
                  </a:moveTo>
                  <a:lnTo>
                    <a:pt x="22" y="5"/>
                  </a:lnTo>
                  <a:lnTo>
                    <a:pt x="21" y="4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6" y="9"/>
                  </a:lnTo>
                  <a:lnTo>
                    <a:pt x="5" y="10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7" y="16"/>
                  </a:lnTo>
                  <a:lnTo>
                    <a:pt x="9" y="20"/>
                  </a:lnTo>
                  <a:lnTo>
                    <a:pt x="13" y="28"/>
                  </a:lnTo>
                  <a:lnTo>
                    <a:pt x="15" y="27"/>
                  </a:lnTo>
                  <a:lnTo>
                    <a:pt x="17" y="26"/>
                  </a:lnTo>
                  <a:lnTo>
                    <a:pt x="19" y="23"/>
                  </a:lnTo>
                  <a:lnTo>
                    <a:pt x="22" y="21"/>
                  </a:lnTo>
                  <a:lnTo>
                    <a:pt x="23" y="20"/>
                  </a:lnTo>
                  <a:lnTo>
                    <a:pt x="24" y="15"/>
                  </a:lnTo>
                  <a:lnTo>
                    <a:pt x="26" y="10"/>
                  </a:lnTo>
                  <a:lnTo>
                    <a:pt x="30" y="9"/>
                  </a:lnTo>
                  <a:lnTo>
                    <a:pt x="29" y="7"/>
                  </a:lnTo>
                  <a:lnTo>
                    <a:pt x="24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4" name="Freeform 867">
              <a:extLst>
                <a:ext uri="{FF2B5EF4-FFF2-40B4-BE49-F238E27FC236}">
                  <a16:creationId xmlns:a16="http://schemas.microsoft.com/office/drawing/2014/main" id="{31222065-4E29-4B03-A341-A964DBD7E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4273" y="6160112"/>
              <a:ext cx="10991" cy="16483"/>
            </a:xfrm>
            <a:custGeom>
              <a:avLst/>
              <a:gdLst>
                <a:gd name="T0" fmla="*/ 8 w 11"/>
                <a:gd name="T1" fmla="*/ 11 h 12"/>
                <a:gd name="T2" fmla="*/ 10 w 11"/>
                <a:gd name="T3" fmla="*/ 4 h 12"/>
                <a:gd name="T4" fmla="*/ 10 w 11"/>
                <a:gd name="T5" fmla="*/ 0 h 12"/>
                <a:gd name="T6" fmla="*/ 7 w 11"/>
                <a:gd name="T7" fmla="*/ 0 h 12"/>
                <a:gd name="T8" fmla="*/ 0 w 11"/>
                <a:gd name="T9" fmla="*/ 8 h 12"/>
                <a:gd name="T10" fmla="*/ 1 w 11"/>
                <a:gd name="T11" fmla="*/ 9 h 12"/>
                <a:gd name="T12" fmla="*/ 3 w 11"/>
                <a:gd name="T13" fmla="*/ 11 h 12"/>
                <a:gd name="T14" fmla="*/ 8 w 11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8" y="11"/>
                  </a:moveTo>
                  <a:lnTo>
                    <a:pt x="10" y="4"/>
                  </a:lnTo>
                  <a:lnTo>
                    <a:pt x="10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8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5" name="Freeform 868">
              <a:extLst>
                <a:ext uri="{FF2B5EF4-FFF2-40B4-BE49-F238E27FC236}">
                  <a16:creationId xmlns:a16="http://schemas.microsoft.com/office/drawing/2014/main" id="{08C3A267-3DAA-4E5B-8AF6-206F9EF7D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4273" y="6160112"/>
              <a:ext cx="10991" cy="16483"/>
            </a:xfrm>
            <a:custGeom>
              <a:avLst/>
              <a:gdLst>
                <a:gd name="T0" fmla="*/ 8 w 11"/>
                <a:gd name="T1" fmla="*/ 11 h 12"/>
                <a:gd name="T2" fmla="*/ 10 w 11"/>
                <a:gd name="T3" fmla="*/ 4 h 12"/>
                <a:gd name="T4" fmla="*/ 10 w 11"/>
                <a:gd name="T5" fmla="*/ 0 h 12"/>
                <a:gd name="T6" fmla="*/ 7 w 11"/>
                <a:gd name="T7" fmla="*/ 0 h 12"/>
                <a:gd name="T8" fmla="*/ 0 w 11"/>
                <a:gd name="T9" fmla="*/ 8 h 12"/>
                <a:gd name="T10" fmla="*/ 1 w 11"/>
                <a:gd name="T11" fmla="*/ 9 h 12"/>
                <a:gd name="T12" fmla="*/ 3 w 11"/>
                <a:gd name="T13" fmla="*/ 11 h 12"/>
                <a:gd name="T14" fmla="*/ 8 w 11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8" y="11"/>
                  </a:moveTo>
                  <a:lnTo>
                    <a:pt x="10" y="4"/>
                  </a:lnTo>
                  <a:lnTo>
                    <a:pt x="10" y="0"/>
                  </a:lnTo>
                  <a:lnTo>
                    <a:pt x="7" y="0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8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6" name="Freeform 869">
              <a:extLst>
                <a:ext uri="{FF2B5EF4-FFF2-40B4-BE49-F238E27FC236}">
                  <a16:creationId xmlns:a16="http://schemas.microsoft.com/office/drawing/2014/main" id="{3C59315F-7466-48B5-B4AB-CBFED317D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5478" y="7358064"/>
              <a:ext cx="21981" cy="10991"/>
            </a:xfrm>
            <a:custGeom>
              <a:avLst/>
              <a:gdLst>
                <a:gd name="T0" fmla="*/ 9 w 16"/>
                <a:gd name="T1" fmla="*/ 1 h 11"/>
                <a:gd name="T2" fmla="*/ 3 w 16"/>
                <a:gd name="T3" fmla="*/ 6 h 11"/>
                <a:gd name="T4" fmla="*/ 0 w 16"/>
                <a:gd name="T5" fmla="*/ 8 h 11"/>
                <a:gd name="T6" fmla="*/ 2 w 16"/>
                <a:gd name="T7" fmla="*/ 9 h 11"/>
                <a:gd name="T8" fmla="*/ 6 w 16"/>
                <a:gd name="T9" fmla="*/ 8 h 11"/>
                <a:gd name="T10" fmla="*/ 8 w 16"/>
                <a:gd name="T11" fmla="*/ 10 h 11"/>
                <a:gd name="T12" fmla="*/ 11 w 16"/>
                <a:gd name="T13" fmla="*/ 10 h 11"/>
                <a:gd name="T14" fmla="*/ 15 w 16"/>
                <a:gd name="T15" fmla="*/ 1 h 11"/>
                <a:gd name="T16" fmla="*/ 14 w 16"/>
                <a:gd name="T17" fmla="*/ 0 h 11"/>
                <a:gd name="T18" fmla="*/ 11 w 16"/>
                <a:gd name="T19" fmla="*/ 1 h 11"/>
                <a:gd name="T20" fmla="*/ 9 w 16"/>
                <a:gd name="T2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1">
                  <a:moveTo>
                    <a:pt x="9" y="1"/>
                  </a:moveTo>
                  <a:lnTo>
                    <a:pt x="3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6" y="8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9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7" name="Freeform 870">
              <a:extLst>
                <a:ext uri="{FF2B5EF4-FFF2-40B4-BE49-F238E27FC236}">
                  <a16:creationId xmlns:a16="http://schemas.microsoft.com/office/drawing/2014/main" id="{45FDC75F-B075-43C9-9F8B-7BE395870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5478" y="7358064"/>
              <a:ext cx="21981" cy="10991"/>
            </a:xfrm>
            <a:custGeom>
              <a:avLst/>
              <a:gdLst>
                <a:gd name="T0" fmla="*/ 9 w 16"/>
                <a:gd name="T1" fmla="*/ 1 h 11"/>
                <a:gd name="T2" fmla="*/ 3 w 16"/>
                <a:gd name="T3" fmla="*/ 6 h 11"/>
                <a:gd name="T4" fmla="*/ 0 w 16"/>
                <a:gd name="T5" fmla="*/ 8 h 11"/>
                <a:gd name="T6" fmla="*/ 2 w 16"/>
                <a:gd name="T7" fmla="*/ 9 h 11"/>
                <a:gd name="T8" fmla="*/ 6 w 16"/>
                <a:gd name="T9" fmla="*/ 8 h 11"/>
                <a:gd name="T10" fmla="*/ 8 w 16"/>
                <a:gd name="T11" fmla="*/ 10 h 11"/>
                <a:gd name="T12" fmla="*/ 11 w 16"/>
                <a:gd name="T13" fmla="*/ 10 h 11"/>
                <a:gd name="T14" fmla="*/ 15 w 16"/>
                <a:gd name="T15" fmla="*/ 1 h 11"/>
                <a:gd name="T16" fmla="*/ 14 w 16"/>
                <a:gd name="T17" fmla="*/ 0 h 11"/>
                <a:gd name="T18" fmla="*/ 11 w 16"/>
                <a:gd name="T19" fmla="*/ 1 h 11"/>
                <a:gd name="T20" fmla="*/ 9 w 16"/>
                <a:gd name="T2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1">
                  <a:moveTo>
                    <a:pt x="9" y="1"/>
                  </a:moveTo>
                  <a:lnTo>
                    <a:pt x="3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6" y="8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9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8" name="Freeform 871">
              <a:extLst>
                <a:ext uri="{FF2B5EF4-FFF2-40B4-BE49-F238E27FC236}">
                  <a16:creationId xmlns:a16="http://schemas.microsoft.com/office/drawing/2014/main" id="{E533A964-295D-4EBE-9F8C-E5567186A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0305" y="5550145"/>
              <a:ext cx="71440" cy="65943"/>
            </a:xfrm>
            <a:custGeom>
              <a:avLst/>
              <a:gdLst>
                <a:gd name="T0" fmla="*/ 18 w 58"/>
                <a:gd name="T1" fmla="*/ 0 h 52"/>
                <a:gd name="T2" fmla="*/ 15 w 58"/>
                <a:gd name="T3" fmla="*/ 3 h 52"/>
                <a:gd name="T4" fmla="*/ 15 w 58"/>
                <a:gd name="T5" fmla="*/ 6 h 52"/>
                <a:gd name="T6" fmla="*/ 15 w 58"/>
                <a:gd name="T7" fmla="*/ 11 h 52"/>
                <a:gd name="T8" fmla="*/ 14 w 58"/>
                <a:gd name="T9" fmla="*/ 18 h 52"/>
                <a:gd name="T10" fmla="*/ 12 w 58"/>
                <a:gd name="T11" fmla="*/ 21 h 52"/>
                <a:gd name="T12" fmla="*/ 4 w 58"/>
                <a:gd name="T13" fmla="*/ 20 h 52"/>
                <a:gd name="T14" fmla="*/ 2 w 58"/>
                <a:gd name="T15" fmla="*/ 21 h 52"/>
                <a:gd name="T16" fmla="*/ 0 w 58"/>
                <a:gd name="T17" fmla="*/ 22 h 52"/>
                <a:gd name="T18" fmla="*/ 4 w 58"/>
                <a:gd name="T19" fmla="*/ 31 h 52"/>
                <a:gd name="T20" fmla="*/ 12 w 58"/>
                <a:gd name="T21" fmla="*/ 37 h 52"/>
                <a:gd name="T22" fmla="*/ 18 w 58"/>
                <a:gd name="T23" fmla="*/ 43 h 52"/>
                <a:gd name="T24" fmla="*/ 21 w 58"/>
                <a:gd name="T25" fmla="*/ 45 h 52"/>
                <a:gd name="T26" fmla="*/ 38 w 58"/>
                <a:gd name="T27" fmla="*/ 51 h 52"/>
                <a:gd name="T28" fmla="*/ 40 w 58"/>
                <a:gd name="T29" fmla="*/ 50 h 52"/>
                <a:gd name="T30" fmla="*/ 45 w 58"/>
                <a:gd name="T31" fmla="*/ 39 h 52"/>
                <a:gd name="T32" fmla="*/ 51 w 58"/>
                <a:gd name="T33" fmla="*/ 35 h 52"/>
                <a:gd name="T34" fmla="*/ 53 w 58"/>
                <a:gd name="T35" fmla="*/ 31 h 52"/>
                <a:gd name="T36" fmla="*/ 54 w 58"/>
                <a:gd name="T37" fmla="*/ 26 h 52"/>
                <a:gd name="T38" fmla="*/ 56 w 58"/>
                <a:gd name="T39" fmla="*/ 22 h 52"/>
                <a:gd name="T40" fmla="*/ 57 w 58"/>
                <a:gd name="T41" fmla="*/ 17 h 52"/>
                <a:gd name="T42" fmla="*/ 54 w 58"/>
                <a:gd name="T43" fmla="*/ 13 h 52"/>
                <a:gd name="T44" fmla="*/ 44 w 58"/>
                <a:gd name="T45" fmla="*/ 8 h 52"/>
                <a:gd name="T46" fmla="*/ 18 w 58"/>
                <a:gd name="T4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52">
                  <a:moveTo>
                    <a:pt x="18" y="0"/>
                  </a:moveTo>
                  <a:lnTo>
                    <a:pt x="15" y="3"/>
                  </a:lnTo>
                  <a:lnTo>
                    <a:pt x="15" y="6"/>
                  </a:lnTo>
                  <a:lnTo>
                    <a:pt x="15" y="11"/>
                  </a:lnTo>
                  <a:lnTo>
                    <a:pt x="14" y="18"/>
                  </a:lnTo>
                  <a:lnTo>
                    <a:pt x="12" y="21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4" y="31"/>
                  </a:lnTo>
                  <a:lnTo>
                    <a:pt x="12" y="37"/>
                  </a:lnTo>
                  <a:lnTo>
                    <a:pt x="18" y="43"/>
                  </a:lnTo>
                  <a:lnTo>
                    <a:pt x="21" y="45"/>
                  </a:lnTo>
                  <a:lnTo>
                    <a:pt x="38" y="51"/>
                  </a:lnTo>
                  <a:lnTo>
                    <a:pt x="40" y="50"/>
                  </a:lnTo>
                  <a:lnTo>
                    <a:pt x="45" y="39"/>
                  </a:lnTo>
                  <a:lnTo>
                    <a:pt x="51" y="35"/>
                  </a:lnTo>
                  <a:lnTo>
                    <a:pt x="53" y="31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7"/>
                  </a:lnTo>
                  <a:lnTo>
                    <a:pt x="54" y="13"/>
                  </a:lnTo>
                  <a:lnTo>
                    <a:pt x="44" y="8"/>
                  </a:lnTo>
                  <a:lnTo>
                    <a:pt x="18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9" name="Freeform 872">
              <a:extLst>
                <a:ext uri="{FF2B5EF4-FFF2-40B4-BE49-F238E27FC236}">
                  <a16:creationId xmlns:a16="http://schemas.microsoft.com/office/drawing/2014/main" id="{4968417F-5102-439B-BFBA-634624C1D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0305" y="5550145"/>
              <a:ext cx="71440" cy="65943"/>
            </a:xfrm>
            <a:custGeom>
              <a:avLst/>
              <a:gdLst>
                <a:gd name="T0" fmla="*/ 18 w 58"/>
                <a:gd name="T1" fmla="*/ 0 h 52"/>
                <a:gd name="T2" fmla="*/ 15 w 58"/>
                <a:gd name="T3" fmla="*/ 3 h 52"/>
                <a:gd name="T4" fmla="*/ 15 w 58"/>
                <a:gd name="T5" fmla="*/ 6 h 52"/>
                <a:gd name="T6" fmla="*/ 15 w 58"/>
                <a:gd name="T7" fmla="*/ 11 h 52"/>
                <a:gd name="T8" fmla="*/ 14 w 58"/>
                <a:gd name="T9" fmla="*/ 18 h 52"/>
                <a:gd name="T10" fmla="*/ 12 w 58"/>
                <a:gd name="T11" fmla="*/ 21 h 52"/>
                <a:gd name="T12" fmla="*/ 4 w 58"/>
                <a:gd name="T13" fmla="*/ 20 h 52"/>
                <a:gd name="T14" fmla="*/ 2 w 58"/>
                <a:gd name="T15" fmla="*/ 21 h 52"/>
                <a:gd name="T16" fmla="*/ 0 w 58"/>
                <a:gd name="T17" fmla="*/ 22 h 52"/>
                <a:gd name="T18" fmla="*/ 4 w 58"/>
                <a:gd name="T19" fmla="*/ 31 h 52"/>
                <a:gd name="T20" fmla="*/ 12 w 58"/>
                <a:gd name="T21" fmla="*/ 37 h 52"/>
                <a:gd name="T22" fmla="*/ 18 w 58"/>
                <a:gd name="T23" fmla="*/ 43 h 52"/>
                <a:gd name="T24" fmla="*/ 21 w 58"/>
                <a:gd name="T25" fmla="*/ 45 h 52"/>
                <a:gd name="T26" fmla="*/ 38 w 58"/>
                <a:gd name="T27" fmla="*/ 51 h 52"/>
                <a:gd name="T28" fmla="*/ 40 w 58"/>
                <a:gd name="T29" fmla="*/ 50 h 52"/>
                <a:gd name="T30" fmla="*/ 45 w 58"/>
                <a:gd name="T31" fmla="*/ 39 h 52"/>
                <a:gd name="T32" fmla="*/ 51 w 58"/>
                <a:gd name="T33" fmla="*/ 35 h 52"/>
                <a:gd name="T34" fmla="*/ 53 w 58"/>
                <a:gd name="T35" fmla="*/ 31 h 52"/>
                <a:gd name="T36" fmla="*/ 54 w 58"/>
                <a:gd name="T37" fmla="*/ 26 h 52"/>
                <a:gd name="T38" fmla="*/ 56 w 58"/>
                <a:gd name="T39" fmla="*/ 22 h 52"/>
                <a:gd name="T40" fmla="*/ 57 w 58"/>
                <a:gd name="T41" fmla="*/ 17 h 52"/>
                <a:gd name="T42" fmla="*/ 54 w 58"/>
                <a:gd name="T43" fmla="*/ 13 h 52"/>
                <a:gd name="T44" fmla="*/ 44 w 58"/>
                <a:gd name="T45" fmla="*/ 8 h 52"/>
                <a:gd name="T46" fmla="*/ 18 w 58"/>
                <a:gd name="T4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" h="52">
                  <a:moveTo>
                    <a:pt x="18" y="0"/>
                  </a:moveTo>
                  <a:lnTo>
                    <a:pt x="15" y="3"/>
                  </a:lnTo>
                  <a:lnTo>
                    <a:pt x="15" y="6"/>
                  </a:lnTo>
                  <a:lnTo>
                    <a:pt x="15" y="11"/>
                  </a:lnTo>
                  <a:lnTo>
                    <a:pt x="14" y="18"/>
                  </a:lnTo>
                  <a:lnTo>
                    <a:pt x="12" y="21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4" y="31"/>
                  </a:lnTo>
                  <a:lnTo>
                    <a:pt x="12" y="37"/>
                  </a:lnTo>
                  <a:lnTo>
                    <a:pt x="18" y="43"/>
                  </a:lnTo>
                  <a:lnTo>
                    <a:pt x="21" y="45"/>
                  </a:lnTo>
                  <a:lnTo>
                    <a:pt x="38" y="51"/>
                  </a:lnTo>
                  <a:lnTo>
                    <a:pt x="40" y="50"/>
                  </a:lnTo>
                  <a:lnTo>
                    <a:pt x="45" y="39"/>
                  </a:lnTo>
                  <a:lnTo>
                    <a:pt x="51" y="35"/>
                  </a:lnTo>
                  <a:lnTo>
                    <a:pt x="53" y="31"/>
                  </a:lnTo>
                  <a:lnTo>
                    <a:pt x="54" y="26"/>
                  </a:lnTo>
                  <a:lnTo>
                    <a:pt x="56" y="22"/>
                  </a:lnTo>
                  <a:lnTo>
                    <a:pt x="57" y="17"/>
                  </a:lnTo>
                  <a:lnTo>
                    <a:pt x="54" y="13"/>
                  </a:lnTo>
                  <a:lnTo>
                    <a:pt x="44" y="8"/>
                  </a:lnTo>
                  <a:lnTo>
                    <a:pt x="18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0" name="Freeform 873">
              <a:extLst>
                <a:ext uri="{FF2B5EF4-FFF2-40B4-BE49-F238E27FC236}">
                  <a16:creationId xmlns:a16="http://schemas.microsoft.com/office/drawing/2014/main" id="{119C9114-8840-4291-ACE4-EAA90A37B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7689" y="6445863"/>
              <a:ext cx="27478" cy="27474"/>
            </a:xfrm>
            <a:custGeom>
              <a:avLst/>
              <a:gdLst>
                <a:gd name="T0" fmla="*/ 19 w 21"/>
                <a:gd name="T1" fmla="*/ 5 h 21"/>
                <a:gd name="T2" fmla="*/ 14 w 21"/>
                <a:gd name="T3" fmla="*/ 3 h 21"/>
                <a:gd name="T4" fmla="*/ 10 w 21"/>
                <a:gd name="T5" fmla="*/ 1 h 21"/>
                <a:gd name="T6" fmla="*/ 5 w 21"/>
                <a:gd name="T7" fmla="*/ 1 h 21"/>
                <a:gd name="T8" fmla="*/ 2 w 21"/>
                <a:gd name="T9" fmla="*/ 0 h 21"/>
                <a:gd name="T10" fmla="*/ 0 w 21"/>
                <a:gd name="T11" fmla="*/ 2 h 21"/>
                <a:gd name="T12" fmla="*/ 6 w 21"/>
                <a:gd name="T13" fmla="*/ 14 h 21"/>
                <a:gd name="T14" fmla="*/ 11 w 21"/>
                <a:gd name="T15" fmla="*/ 20 h 21"/>
                <a:gd name="T16" fmla="*/ 17 w 21"/>
                <a:gd name="T17" fmla="*/ 19 h 21"/>
                <a:gd name="T18" fmla="*/ 18 w 21"/>
                <a:gd name="T19" fmla="*/ 18 h 21"/>
                <a:gd name="T20" fmla="*/ 20 w 21"/>
                <a:gd name="T21" fmla="*/ 14 h 21"/>
                <a:gd name="T22" fmla="*/ 18 w 21"/>
                <a:gd name="T23" fmla="*/ 12 h 21"/>
                <a:gd name="T24" fmla="*/ 18 w 21"/>
                <a:gd name="T25" fmla="*/ 9 h 21"/>
                <a:gd name="T26" fmla="*/ 19 w 21"/>
                <a:gd name="T2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1">
                  <a:moveTo>
                    <a:pt x="19" y="5"/>
                  </a:moveTo>
                  <a:lnTo>
                    <a:pt x="14" y="3"/>
                  </a:lnTo>
                  <a:lnTo>
                    <a:pt x="10" y="1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2"/>
                  </a:lnTo>
                  <a:lnTo>
                    <a:pt x="6" y="14"/>
                  </a:lnTo>
                  <a:lnTo>
                    <a:pt x="11" y="20"/>
                  </a:lnTo>
                  <a:lnTo>
                    <a:pt x="17" y="19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9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1" name="Freeform 874">
              <a:extLst>
                <a:ext uri="{FF2B5EF4-FFF2-40B4-BE49-F238E27FC236}">
                  <a16:creationId xmlns:a16="http://schemas.microsoft.com/office/drawing/2014/main" id="{9B29BFFC-F749-4F68-8F8E-818758D0E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7689" y="6445863"/>
              <a:ext cx="27478" cy="27474"/>
            </a:xfrm>
            <a:custGeom>
              <a:avLst/>
              <a:gdLst>
                <a:gd name="T0" fmla="*/ 19 w 21"/>
                <a:gd name="T1" fmla="*/ 5 h 21"/>
                <a:gd name="T2" fmla="*/ 14 w 21"/>
                <a:gd name="T3" fmla="*/ 3 h 21"/>
                <a:gd name="T4" fmla="*/ 10 w 21"/>
                <a:gd name="T5" fmla="*/ 1 h 21"/>
                <a:gd name="T6" fmla="*/ 5 w 21"/>
                <a:gd name="T7" fmla="*/ 1 h 21"/>
                <a:gd name="T8" fmla="*/ 2 w 21"/>
                <a:gd name="T9" fmla="*/ 0 h 21"/>
                <a:gd name="T10" fmla="*/ 0 w 21"/>
                <a:gd name="T11" fmla="*/ 2 h 21"/>
                <a:gd name="T12" fmla="*/ 6 w 21"/>
                <a:gd name="T13" fmla="*/ 14 h 21"/>
                <a:gd name="T14" fmla="*/ 11 w 21"/>
                <a:gd name="T15" fmla="*/ 20 h 21"/>
                <a:gd name="T16" fmla="*/ 17 w 21"/>
                <a:gd name="T17" fmla="*/ 19 h 21"/>
                <a:gd name="T18" fmla="*/ 18 w 21"/>
                <a:gd name="T19" fmla="*/ 18 h 21"/>
                <a:gd name="T20" fmla="*/ 20 w 21"/>
                <a:gd name="T21" fmla="*/ 14 h 21"/>
                <a:gd name="T22" fmla="*/ 18 w 21"/>
                <a:gd name="T23" fmla="*/ 12 h 21"/>
                <a:gd name="T24" fmla="*/ 18 w 21"/>
                <a:gd name="T25" fmla="*/ 9 h 21"/>
                <a:gd name="T26" fmla="*/ 19 w 21"/>
                <a:gd name="T2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1">
                  <a:moveTo>
                    <a:pt x="19" y="5"/>
                  </a:moveTo>
                  <a:lnTo>
                    <a:pt x="14" y="3"/>
                  </a:lnTo>
                  <a:lnTo>
                    <a:pt x="10" y="1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2"/>
                  </a:lnTo>
                  <a:lnTo>
                    <a:pt x="6" y="14"/>
                  </a:lnTo>
                  <a:lnTo>
                    <a:pt x="11" y="20"/>
                  </a:lnTo>
                  <a:lnTo>
                    <a:pt x="17" y="19"/>
                  </a:lnTo>
                  <a:lnTo>
                    <a:pt x="18" y="18"/>
                  </a:lnTo>
                  <a:lnTo>
                    <a:pt x="20" y="14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9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2" name="Freeform 875">
              <a:extLst>
                <a:ext uri="{FF2B5EF4-FFF2-40B4-BE49-F238E27FC236}">
                  <a16:creationId xmlns:a16="http://schemas.microsoft.com/office/drawing/2014/main" id="{B641B71C-C601-47A6-A6DD-D76B44C8B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6594" y="7072314"/>
              <a:ext cx="49458" cy="54952"/>
            </a:xfrm>
            <a:custGeom>
              <a:avLst/>
              <a:gdLst>
                <a:gd name="T0" fmla="*/ 34 w 38"/>
                <a:gd name="T1" fmla="*/ 0 h 43"/>
                <a:gd name="T2" fmla="*/ 32 w 38"/>
                <a:gd name="T3" fmla="*/ 0 h 43"/>
                <a:gd name="T4" fmla="*/ 23 w 38"/>
                <a:gd name="T5" fmla="*/ 8 h 43"/>
                <a:gd name="T6" fmla="*/ 10 w 38"/>
                <a:gd name="T7" fmla="*/ 13 h 43"/>
                <a:gd name="T8" fmla="*/ 10 w 38"/>
                <a:gd name="T9" fmla="*/ 15 h 43"/>
                <a:gd name="T10" fmla="*/ 10 w 38"/>
                <a:gd name="T11" fmla="*/ 18 h 43"/>
                <a:gd name="T12" fmla="*/ 8 w 38"/>
                <a:gd name="T13" fmla="*/ 25 h 43"/>
                <a:gd name="T14" fmla="*/ 4 w 38"/>
                <a:gd name="T15" fmla="*/ 34 h 43"/>
                <a:gd name="T16" fmla="*/ 0 w 38"/>
                <a:gd name="T17" fmla="*/ 38 h 43"/>
                <a:gd name="T18" fmla="*/ 0 w 38"/>
                <a:gd name="T19" fmla="*/ 40 h 43"/>
                <a:gd name="T20" fmla="*/ 0 w 38"/>
                <a:gd name="T21" fmla="*/ 41 h 43"/>
                <a:gd name="T22" fmla="*/ 1 w 38"/>
                <a:gd name="T23" fmla="*/ 42 h 43"/>
                <a:gd name="T24" fmla="*/ 6 w 38"/>
                <a:gd name="T25" fmla="*/ 37 h 43"/>
                <a:gd name="T26" fmla="*/ 16 w 38"/>
                <a:gd name="T27" fmla="*/ 29 h 43"/>
                <a:gd name="T28" fmla="*/ 25 w 38"/>
                <a:gd name="T29" fmla="*/ 23 h 43"/>
                <a:gd name="T30" fmla="*/ 35 w 38"/>
                <a:gd name="T31" fmla="*/ 20 h 43"/>
                <a:gd name="T32" fmla="*/ 37 w 38"/>
                <a:gd name="T33" fmla="*/ 15 h 43"/>
                <a:gd name="T34" fmla="*/ 36 w 38"/>
                <a:gd name="T35" fmla="*/ 7 h 43"/>
                <a:gd name="T36" fmla="*/ 34 w 38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3">
                  <a:moveTo>
                    <a:pt x="34" y="0"/>
                  </a:moveTo>
                  <a:lnTo>
                    <a:pt x="32" y="0"/>
                  </a:lnTo>
                  <a:lnTo>
                    <a:pt x="23" y="8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8"/>
                  </a:lnTo>
                  <a:lnTo>
                    <a:pt x="8" y="25"/>
                  </a:lnTo>
                  <a:lnTo>
                    <a:pt x="4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6" y="37"/>
                  </a:lnTo>
                  <a:lnTo>
                    <a:pt x="16" y="29"/>
                  </a:lnTo>
                  <a:lnTo>
                    <a:pt x="25" y="23"/>
                  </a:lnTo>
                  <a:lnTo>
                    <a:pt x="35" y="20"/>
                  </a:lnTo>
                  <a:lnTo>
                    <a:pt x="37" y="15"/>
                  </a:lnTo>
                  <a:lnTo>
                    <a:pt x="36" y="7"/>
                  </a:lnTo>
                  <a:lnTo>
                    <a:pt x="3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3" name="Freeform 876">
              <a:extLst>
                <a:ext uri="{FF2B5EF4-FFF2-40B4-BE49-F238E27FC236}">
                  <a16:creationId xmlns:a16="http://schemas.microsoft.com/office/drawing/2014/main" id="{FF4EEAD7-769F-4068-8B8B-B3C51BEBA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6594" y="7072314"/>
              <a:ext cx="49458" cy="54952"/>
            </a:xfrm>
            <a:custGeom>
              <a:avLst/>
              <a:gdLst>
                <a:gd name="T0" fmla="*/ 34 w 38"/>
                <a:gd name="T1" fmla="*/ 0 h 43"/>
                <a:gd name="T2" fmla="*/ 32 w 38"/>
                <a:gd name="T3" fmla="*/ 0 h 43"/>
                <a:gd name="T4" fmla="*/ 23 w 38"/>
                <a:gd name="T5" fmla="*/ 8 h 43"/>
                <a:gd name="T6" fmla="*/ 10 w 38"/>
                <a:gd name="T7" fmla="*/ 13 h 43"/>
                <a:gd name="T8" fmla="*/ 10 w 38"/>
                <a:gd name="T9" fmla="*/ 15 h 43"/>
                <a:gd name="T10" fmla="*/ 10 w 38"/>
                <a:gd name="T11" fmla="*/ 18 h 43"/>
                <a:gd name="T12" fmla="*/ 8 w 38"/>
                <a:gd name="T13" fmla="*/ 25 h 43"/>
                <a:gd name="T14" fmla="*/ 4 w 38"/>
                <a:gd name="T15" fmla="*/ 34 h 43"/>
                <a:gd name="T16" fmla="*/ 0 w 38"/>
                <a:gd name="T17" fmla="*/ 38 h 43"/>
                <a:gd name="T18" fmla="*/ 0 w 38"/>
                <a:gd name="T19" fmla="*/ 40 h 43"/>
                <a:gd name="T20" fmla="*/ 0 w 38"/>
                <a:gd name="T21" fmla="*/ 41 h 43"/>
                <a:gd name="T22" fmla="*/ 1 w 38"/>
                <a:gd name="T23" fmla="*/ 42 h 43"/>
                <a:gd name="T24" fmla="*/ 6 w 38"/>
                <a:gd name="T25" fmla="*/ 37 h 43"/>
                <a:gd name="T26" fmla="*/ 16 w 38"/>
                <a:gd name="T27" fmla="*/ 29 h 43"/>
                <a:gd name="T28" fmla="*/ 25 w 38"/>
                <a:gd name="T29" fmla="*/ 23 h 43"/>
                <a:gd name="T30" fmla="*/ 35 w 38"/>
                <a:gd name="T31" fmla="*/ 20 h 43"/>
                <a:gd name="T32" fmla="*/ 37 w 38"/>
                <a:gd name="T33" fmla="*/ 15 h 43"/>
                <a:gd name="T34" fmla="*/ 36 w 38"/>
                <a:gd name="T35" fmla="*/ 7 h 43"/>
                <a:gd name="T36" fmla="*/ 34 w 38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3">
                  <a:moveTo>
                    <a:pt x="34" y="0"/>
                  </a:moveTo>
                  <a:lnTo>
                    <a:pt x="32" y="0"/>
                  </a:lnTo>
                  <a:lnTo>
                    <a:pt x="23" y="8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8"/>
                  </a:lnTo>
                  <a:lnTo>
                    <a:pt x="8" y="25"/>
                  </a:lnTo>
                  <a:lnTo>
                    <a:pt x="4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6" y="37"/>
                  </a:lnTo>
                  <a:lnTo>
                    <a:pt x="16" y="29"/>
                  </a:lnTo>
                  <a:lnTo>
                    <a:pt x="25" y="23"/>
                  </a:lnTo>
                  <a:lnTo>
                    <a:pt x="35" y="20"/>
                  </a:lnTo>
                  <a:lnTo>
                    <a:pt x="37" y="15"/>
                  </a:lnTo>
                  <a:lnTo>
                    <a:pt x="36" y="7"/>
                  </a:lnTo>
                  <a:lnTo>
                    <a:pt x="3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4" name="Freeform 877">
              <a:extLst>
                <a:ext uri="{FF2B5EF4-FFF2-40B4-BE49-F238E27FC236}">
                  <a16:creationId xmlns:a16="http://schemas.microsoft.com/office/drawing/2014/main" id="{4B741334-2B5A-44CA-89D8-6E1BA65BE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0600" y="5050083"/>
              <a:ext cx="5017109" cy="3044337"/>
            </a:xfrm>
            <a:custGeom>
              <a:avLst/>
              <a:gdLst>
                <a:gd name="T0" fmla="*/ 3894 w 4025"/>
                <a:gd name="T1" fmla="*/ 1128 h 2444"/>
                <a:gd name="T2" fmla="*/ 3766 w 4025"/>
                <a:gd name="T3" fmla="*/ 983 h 2444"/>
                <a:gd name="T4" fmla="*/ 3439 w 4025"/>
                <a:gd name="T5" fmla="*/ 921 h 2444"/>
                <a:gd name="T6" fmla="*/ 3110 w 4025"/>
                <a:gd name="T7" fmla="*/ 829 h 2444"/>
                <a:gd name="T8" fmla="*/ 2663 w 4025"/>
                <a:gd name="T9" fmla="*/ 700 h 2444"/>
                <a:gd name="T10" fmla="*/ 2494 w 4025"/>
                <a:gd name="T11" fmla="*/ 622 h 2444"/>
                <a:gd name="T12" fmla="*/ 2298 w 4025"/>
                <a:gd name="T13" fmla="*/ 709 h 2444"/>
                <a:gd name="T14" fmla="*/ 2168 w 4025"/>
                <a:gd name="T15" fmla="*/ 613 h 2444"/>
                <a:gd name="T16" fmla="*/ 1997 w 4025"/>
                <a:gd name="T17" fmla="*/ 575 h 2444"/>
                <a:gd name="T18" fmla="*/ 1705 w 4025"/>
                <a:gd name="T19" fmla="*/ 556 h 2444"/>
                <a:gd name="T20" fmla="*/ 1453 w 4025"/>
                <a:gd name="T21" fmla="*/ 594 h 2444"/>
                <a:gd name="T22" fmla="*/ 1682 w 4025"/>
                <a:gd name="T23" fmla="*/ 207 h 2444"/>
                <a:gd name="T24" fmla="*/ 1398 w 4025"/>
                <a:gd name="T25" fmla="*/ 13 h 2444"/>
                <a:gd name="T26" fmla="*/ 1169 w 4025"/>
                <a:gd name="T27" fmla="*/ 247 h 2444"/>
                <a:gd name="T28" fmla="*/ 896 w 4025"/>
                <a:gd name="T29" fmla="*/ 406 h 2444"/>
                <a:gd name="T30" fmla="*/ 706 w 4025"/>
                <a:gd name="T31" fmla="*/ 534 h 2444"/>
                <a:gd name="T32" fmla="*/ 772 w 4025"/>
                <a:gd name="T33" fmla="*/ 776 h 2444"/>
                <a:gd name="T34" fmla="*/ 599 w 4025"/>
                <a:gd name="T35" fmla="*/ 724 h 2444"/>
                <a:gd name="T36" fmla="*/ 485 w 4025"/>
                <a:gd name="T37" fmla="*/ 724 h 2444"/>
                <a:gd name="T38" fmla="*/ 576 w 4025"/>
                <a:gd name="T39" fmla="*/ 945 h 2444"/>
                <a:gd name="T40" fmla="*/ 442 w 4025"/>
                <a:gd name="T41" fmla="*/ 1108 h 2444"/>
                <a:gd name="T42" fmla="*/ 356 w 4025"/>
                <a:gd name="T43" fmla="*/ 633 h 2444"/>
                <a:gd name="T44" fmla="*/ 273 w 4025"/>
                <a:gd name="T45" fmla="*/ 940 h 2444"/>
                <a:gd name="T46" fmla="*/ 208 w 4025"/>
                <a:gd name="T47" fmla="*/ 1129 h 2444"/>
                <a:gd name="T48" fmla="*/ 68 w 4025"/>
                <a:gd name="T49" fmla="*/ 1366 h 2444"/>
                <a:gd name="T50" fmla="*/ 52 w 4025"/>
                <a:gd name="T51" fmla="*/ 1698 h 2444"/>
                <a:gd name="T52" fmla="*/ 62 w 4025"/>
                <a:gd name="T53" fmla="*/ 1834 h 2444"/>
                <a:gd name="T54" fmla="*/ 59 w 4025"/>
                <a:gd name="T55" fmla="*/ 1911 h 2444"/>
                <a:gd name="T56" fmla="*/ 142 w 4025"/>
                <a:gd name="T57" fmla="*/ 1954 h 2444"/>
                <a:gd name="T58" fmla="*/ 250 w 4025"/>
                <a:gd name="T59" fmla="*/ 1883 h 2444"/>
                <a:gd name="T60" fmla="*/ 464 w 4025"/>
                <a:gd name="T61" fmla="*/ 1909 h 2444"/>
                <a:gd name="T62" fmla="*/ 591 w 4025"/>
                <a:gd name="T63" fmla="*/ 1892 h 2444"/>
                <a:gd name="T64" fmla="*/ 737 w 4025"/>
                <a:gd name="T65" fmla="*/ 2067 h 2444"/>
                <a:gd name="T66" fmla="*/ 896 w 4025"/>
                <a:gd name="T67" fmla="*/ 2122 h 2444"/>
                <a:gd name="T68" fmla="*/ 1002 w 4025"/>
                <a:gd name="T69" fmla="*/ 2103 h 2444"/>
                <a:gd name="T70" fmla="*/ 1137 w 4025"/>
                <a:gd name="T71" fmla="*/ 2107 h 2444"/>
                <a:gd name="T72" fmla="*/ 1236 w 4025"/>
                <a:gd name="T73" fmla="*/ 2070 h 2444"/>
                <a:gd name="T74" fmla="*/ 1367 w 4025"/>
                <a:gd name="T75" fmla="*/ 2074 h 2444"/>
                <a:gd name="T76" fmla="*/ 1545 w 4025"/>
                <a:gd name="T77" fmla="*/ 2130 h 2444"/>
                <a:gd name="T78" fmla="*/ 1797 w 4025"/>
                <a:gd name="T79" fmla="*/ 2112 h 2444"/>
                <a:gd name="T80" fmla="*/ 1985 w 4025"/>
                <a:gd name="T81" fmla="*/ 1939 h 2444"/>
                <a:gd name="T82" fmla="*/ 2106 w 4025"/>
                <a:gd name="T83" fmla="*/ 2034 h 2444"/>
                <a:gd name="T84" fmla="*/ 2222 w 4025"/>
                <a:gd name="T85" fmla="*/ 2174 h 2444"/>
                <a:gd name="T86" fmla="*/ 2330 w 4025"/>
                <a:gd name="T87" fmla="*/ 2236 h 2444"/>
                <a:gd name="T88" fmla="*/ 2233 w 4025"/>
                <a:gd name="T89" fmla="*/ 2337 h 2444"/>
                <a:gd name="T90" fmla="*/ 2261 w 4025"/>
                <a:gd name="T91" fmla="*/ 2408 h 2444"/>
                <a:gd name="T92" fmla="*/ 2515 w 4025"/>
                <a:gd name="T93" fmla="*/ 2152 h 2444"/>
                <a:gd name="T94" fmla="*/ 2465 w 4025"/>
                <a:gd name="T95" fmla="*/ 1925 h 2444"/>
                <a:gd name="T96" fmla="*/ 2395 w 4025"/>
                <a:gd name="T97" fmla="*/ 1833 h 2444"/>
                <a:gd name="T98" fmla="*/ 2781 w 4025"/>
                <a:gd name="T99" fmla="*/ 1610 h 2444"/>
                <a:gd name="T100" fmla="*/ 2939 w 4025"/>
                <a:gd name="T101" fmla="*/ 1610 h 2444"/>
                <a:gd name="T102" fmla="*/ 3118 w 4025"/>
                <a:gd name="T103" fmla="*/ 1539 h 2444"/>
                <a:gd name="T104" fmla="*/ 3219 w 4025"/>
                <a:gd name="T105" fmla="*/ 1510 h 2444"/>
                <a:gd name="T106" fmla="*/ 2996 w 4025"/>
                <a:gd name="T107" fmla="*/ 1981 h 2444"/>
                <a:gd name="T108" fmla="*/ 3165 w 4025"/>
                <a:gd name="T109" fmla="*/ 1853 h 2444"/>
                <a:gd name="T110" fmla="*/ 3175 w 4025"/>
                <a:gd name="T111" fmla="*/ 1671 h 2444"/>
                <a:gd name="T112" fmla="*/ 3375 w 4025"/>
                <a:gd name="T113" fmla="*/ 1545 h 2444"/>
                <a:gd name="T114" fmla="*/ 3621 w 4025"/>
                <a:gd name="T115" fmla="*/ 1421 h 2444"/>
                <a:gd name="T116" fmla="*/ 3663 w 4025"/>
                <a:gd name="T117" fmla="*/ 1301 h 2444"/>
                <a:gd name="T118" fmla="*/ 3703 w 4025"/>
                <a:gd name="T119" fmla="*/ 1258 h 2444"/>
                <a:gd name="T120" fmla="*/ 3832 w 4025"/>
                <a:gd name="T121" fmla="*/ 1219 h 2444"/>
                <a:gd name="T122" fmla="*/ 3929 w 4025"/>
                <a:gd name="T123" fmla="*/ 1260 h 2444"/>
                <a:gd name="T124" fmla="*/ 4024 w 4025"/>
                <a:gd name="T125" fmla="*/ 1175 h 2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25" h="2444">
                  <a:moveTo>
                    <a:pt x="4023" y="1169"/>
                  </a:moveTo>
                  <a:lnTo>
                    <a:pt x="4020" y="1168"/>
                  </a:lnTo>
                  <a:lnTo>
                    <a:pt x="4009" y="1167"/>
                  </a:lnTo>
                  <a:lnTo>
                    <a:pt x="4011" y="1165"/>
                  </a:lnTo>
                  <a:lnTo>
                    <a:pt x="4010" y="1162"/>
                  </a:lnTo>
                  <a:lnTo>
                    <a:pt x="4009" y="1159"/>
                  </a:lnTo>
                  <a:lnTo>
                    <a:pt x="4007" y="1158"/>
                  </a:lnTo>
                  <a:lnTo>
                    <a:pt x="4005" y="1158"/>
                  </a:lnTo>
                  <a:lnTo>
                    <a:pt x="4001" y="1159"/>
                  </a:lnTo>
                  <a:lnTo>
                    <a:pt x="3998" y="1161"/>
                  </a:lnTo>
                  <a:lnTo>
                    <a:pt x="4000" y="1158"/>
                  </a:lnTo>
                  <a:lnTo>
                    <a:pt x="4002" y="1156"/>
                  </a:lnTo>
                  <a:lnTo>
                    <a:pt x="4001" y="1154"/>
                  </a:lnTo>
                  <a:lnTo>
                    <a:pt x="4000" y="1153"/>
                  </a:lnTo>
                  <a:lnTo>
                    <a:pt x="3988" y="1140"/>
                  </a:lnTo>
                  <a:lnTo>
                    <a:pt x="3981" y="1135"/>
                  </a:lnTo>
                  <a:lnTo>
                    <a:pt x="3975" y="1129"/>
                  </a:lnTo>
                  <a:lnTo>
                    <a:pt x="3969" y="1118"/>
                  </a:lnTo>
                  <a:lnTo>
                    <a:pt x="3962" y="1109"/>
                  </a:lnTo>
                  <a:lnTo>
                    <a:pt x="3955" y="1106"/>
                  </a:lnTo>
                  <a:lnTo>
                    <a:pt x="3948" y="1107"/>
                  </a:lnTo>
                  <a:lnTo>
                    <a:pt x="3942" y="1105"/>
                  </a:lnTo>
                  <a:lnTo>
                    <a:pt x="3937" y="1102"/>
                  </a:lnTo>
                  <a:lnTo>
                    <a:pt x="3926" y="1099"/>
                  </a:lnTo>
                  <a:lnTo>
                    <a:pt x="3926" y="1101"/>
                  </a:lnTo>
                  <a:lnTo>
                    <a:pt x="3938" y="1106"/>
                  </a:lnTo>
                  <a:lnTo>
                    <a:pt x="3940" y="1108"/>
                  </a:lnTo>
                  <a:lnTo>
                    <a:pt x="3939" y="1109"/>
                  </a:lnTo>
                  <a:lnTo>
                    <a:pt x="3937" y="1110"/>
                  </a:lnTo>
                  <a:lnTo>
                    <a:pt x="3927" y="1108"/>
                  </a:lnTo>
                  <a:lnTo>
                    <a:pt x="3924" y="1107"/>
                  </a:lnTo>
                  <a:lnTo>
                    <a:pt x="3921" y="1104"/>
                  </a:lnTo>
                  <a:lnTo>
                    <a:pt x="3920" y="1105"/>
                  </a:lnTo>
                  <a:lnTo>
                    <a:pt x="3919" y="1107"/>
                  </a:lnTo>
                  <a:lnTo>
                    <a:pt x="3919" y="1111"/>
                  </a:lnTo>
                  <a:lnTo>
                    <a:pt x="3920" y="1115"/>
                  </a:lnTo>
                  <a:lnTo>
                    <a:pt x="3918" y="1117"/>
                  </a:lnTo>
                  <a:lnTo>
                    <a:pt x="3915" y="1115"/>
                  </a:lnTo>
                  <a:lnTo>
                    <a:pt x="3915" y="1111"/>
                  </a:lnTo>
                  <a:lnTo>
                    <a:pt x="3916" y="1107"/>
                  </a:lnTo>
                  <a:lnTo>
                    <a:pt x="3919" y="1101"/>
                  </a:lnTo>
                  <a:lnTo>
                    <a:pt x="3921" y="1100"/>
                  </a:lnTo>
                  <a:lnTo>
                    <a:pt x="3921" y="1099"/>
                  </a:lnTo>
                  <a:lnTo>
                    <a:pt x="3910" y="1096"/>
                  </a:lnTo>
                  <a:lnTo>
                    <a:pt x="3908" y="1094"/>
                  </a:lnTo>
                  <a:lnTo>
                    <a:pt x="3905" y="1093"/>
                  </a:lnTo>
                  <a:lnTo>
                    <a:pt x="3899" y="1096"/>
                  </a:lnTo>
                  <a:lnTo>
                    <a:pt x="3881" y="1096"/>
                  </a:lnTo>
                  <a:lnTo>
                    <a:pt x="3879" y="1097"/>
                  </a:lnTo>
                  <a:lnTo>
                    <a:pt x="3879" y="1099"/>
                  </a:lnTo>
                  <a:lnTo>
                    <a:pt x="3880" y="1100"/>
                  </a:lnTo>
                  <a:lnTo>
                    <a:pt x="3882" y="1101"/>
                  </a:lnTo>
                  <a:lnTo>
                    <a:pt x="3885" y="1101"/>
                  </a:lnTo>
                  <a:lnTo>
                    <a:pt x="3886" y="1104"/>
                  </a:lnTo>
                  <a:lnTo>
                    <a:pt x="3891" y="1106"/>
                  </a:lnTo>
                  <a:lnTo>
                    <a:pt x="3892" y="1108"/>
                  </a:lnTo>
                  <a:lnTo>
                    <a:pt x="3894" y="1113"/>
                  </a:lnTo>
                  <a:lnTo>
                    <a:pt x="3895" y="1117"/>
                  </a:lnTo>
                  <a:lnTo>
                    <a:pt x="3895" y="1121"/>
                  </a:lnTo>
                  <a:lnTo>
                    <a:pt x="3894" y="1128"/>
                  </a:lnTo>
                  <a:lnTo>
                    <a:pt x="3891" y="1130"/>
                  </a:lnTo>
                  <a:lnTo>
                    <a:pt x="3888" y="1132"/>
                  </a:lnTo>
                  <a:lnTo>
                    <a:pt x="3890" y="1136"/>
                  </a:lnTo>
                  <a:lnTo>
                    <a:pt x="3892" y="1139"/>
                  </a:lnTo>
                  <a:lnTo>
                    <a:pt x="3897" y="1140"/>
                  </a:lnTo>
                  <a:lnTo>
                    <a:pt x="3900" y="1143"/>
                  </a:lnTo>
                  <a:lnTo>
                    <a:pt x="3902" y="1147"/>
                  </a:lnTo>
                  <a:lnTo>
                    <a:pt x="3900" y="1153"/>
                  </a:lnTo>
                  <a:lnTo>
                    <a:pt x="3898" y="1157"/>
                  </a:lnTo>
                  <a:lnTo>
                    <a:pt x="3897" y="1158"/>
                  </a:lnTo>
                  <a:lnTo>
                    <a:pt x="3896" y="1161"/>
                  </a:lnTo>
                  <a:lnTo>
                    <a:pt x="3894" y="1162"/>
                  </a:lnTo>
                  <a:lnTo>
                    <a:pt x="3893" y="1162"/>
                  </a:lnTo>
                  <a:lnTo>
                    <a:pt x="3895" y="1151"/>
                  </a:lnTo>
                  <a:lnTo>
                    <a:pt x="3892" y="1145"/>
                  </a:lnTo>
                  <a:lnTo>
                    <a:pt x="3889" y="1146"/>
                  </a:lnTo>
                  <a:lnTo>
                    <a:pt x="3888" y="1148"/>
                  </a:lnTo>
                  <a:lnTo>
                    <a:pt x="3884" y="1154"/>
                  </a:lnTo>
                  <a:lnTo>
                    <a:pt x="3883" y="1154"/>
                  </a:lnTo>
                  <a:lnTo>
                    <a:pt x="3883" y="1152"/>
                  </a:lnTo>
                  <a:lnTo>
                    <a:pt x="3881" y="1148"/>
                  </a:lnTo>
                  <a:lnTo>
                    <a:pt x="3881" y="1143"/>
                  </a:lnTo>
                  <a:lnTo>
                    <a:pt x="3880" y="1139"/>
                  </a:lnTo>
                  <a:lnTo>
                    <a:pt x="3877" y="1136"/>
                  </a:lnTo>
                  <a:lnTo>
                    <a:pt x="3875" y="1134"/>
                  </a:lnTo>
                  <a:lnTo>
                    <a:pt x="3869" y="1134"/>
                  </a:lnTo>
                  <a:lnTo>
                    <a:pt x="3868" y="1133"/>
                  </a:lnTo>
                  <a:lnTo>
                    <a:pt x="3869" y="1125"/>
                  </a:lnTo>
                  <a:lnTo>
                    <a:pt x="3872" y="1121"/>
                  </a:lnTo>
                  <a:lnTo>
                    <a:pt x="3872" y="1110"/>
                  </a:lnTo>
                  <a:lnTo>
                    <a:pt x="3870" y="1107"/>
                  </a:lnTo>
                  <a:lnTo>
                    <a:pt x="3869" y="1104"/>
                  </a:lnTo>
                  <a:lnTo>
                    <a:pt x="3867" y="1097"/>
                  </a:lnTo>
                  <a:lnTo>
                    <a:pt x="3868" y="1088"/>
                  </a:lnTo>
                  <a:lnTo>
                    <a:pt x="3869" y="1083"/>
                  </a:lnTo>
                  <a:lnTo>
                    <a:pt x="3870" y="1077"/>
                  </a:lnTo>
                  <a:lnTo>
                    <a:pt x="3868" y="1072"/>
                  </a:lnTo>
                  <a:lnTo>
                    <a:pt x="3865" y="1070"/>
                  </a:lnTo>
                  <a:lnTo>
                    <a:pt x="3863" y="1072"/>
                  </a:lnTo>
                  <a:lnTo>
                    <a:pt x="3861" y="1075"/>
                  </a:lnTo>
                  <a:lnTo>
                    <a:pt x="3860" y="1076"/>
                  </a:lnTo>
                  <a:lnTo>
                    <a:pt x="3854" y="1076"/>
                  </a:lnTo>
                  <a:lnTo>
                    <a:pt x="3858" y="1069"/>
                  </a:lnTo>
                  <a:lnTo>
                    <a:pt x="3858" y="1063"/>
                  </a:lnTo>
                  <a:lnTo>
                    <a:pt x="3857" y="1060"/>
                  </a:lnTo>
                  <a:lnTo>
                    <a:pt x="3856" y="1057"/>
                  </a:lnTo>
                  <a:lnTo>
                    <a:pt x="3855" y="1051"/>
                  </a:lnTo>
                  <a:lnTo>
                    <a:pt x="3807" y="1015"/>
                  </a:lnTo>
                  <a:lnTo>
                    <a:pt x="3800" y="1011"/>
                  </a:lnTo>
                  <a:lnTo>
                    <a:pt x="3796" y="1007"/>
                  </a:lnTo>
                  <a:lnTo>
                    <a:pt x="3792" y="1005"/>
                  </a:lnTo>
                  <a:lnTo>
                    <a:pt x="3789" y="1006"/>
                  </a:lnTo>
                  <a:lnTo>
                    <a:pt x="3787" y="1007"/>
                  </a:lnTo>
                  <a:lnTo>
                    <a:pt x="3785" y="1006"/>
                  </a:lnTo>
                  <a:lnTo>
                    <a:pt x="3787" y="1002"/>
                  </a:lnTo>
                  <a:lnTo>
                    <a:pt x="3789" y="1002"/>
                  </a:lnTo>
                  <a:lnTo>
                    <a:pt x="3784" y="996"/>
                  </a:lnTo>
                  <a:lnTo>
                    <a:pt x="3767" y="981"/>
                  </a:lnTo>
                  <a:lnTo>
                    <a:pt x="3764" y="979"/>
                  </a:lnTo>
                  <a:lnTo>
                    <a:pt x="3766" y="983"/>
                  </a:lnTo>
                  <a:lnTo>
                    <a:pt x="3779" y="995"/>
                  </a:lnTo>
                  <a:lnTo>
                    <a:pt x="3781" y="998"/>
                  </a:lnTo>
                  <a:lnTo>
                    <a:pt x="3777" y="1002"/>
                  </a:lnTo>
                  <a:lnTo>
                    <a:pt x="3773" y="1004"/>
                  </a:lnTo>
                  <a:lnTo>
                    <a:pt x="3774" y="999"/>
                  </a:lnTo>
                  <a:lnTo>
                    <a:pt x="3773" y="993"/>
                  </a:lnTo>
                  <a:lnTo>
                    <a:pt x="3771" y="991"/>
                  </a:lnTo>
                  <a:lnTo>
                    <a:pt x="3767" y="987"/>
                  </a:lnTo>
                  <a:lnTo>
                    <a:pt x="3760" y="984"/>
                  </a:lnTo>
                  <a:lnTo>
                    <a:pt x="3754" y="981"/>
                  </a:lnTo>
                  <a:lnTo>
                    <a:pt x="3753" y="977"/>
                  </a:lnTo>
                  <a:lnTo>
                    <a:pt x="3752" y="971"/>
                  </a:lnTo>
                  <a:lnTo>
                    <a:pt x="3756" y="976"/>
                  </a:lnTo>
                  <a:lnTo>
                    <a:pt x="3758" y="978"/>
                  </a:lnTo>
                  <a:lnTo>
                    <a:pt x="3754" y="970"/>
                  </a:lnTo>
                  <a:lnTo>
                    <a:pt x="3748" y="964"/>
                  </a:lnTo>
                  <a:lnTo>
                    <a:pt x="3736" y="957"/>
                  </a:lnTo>
                  <a:lnTo>
                    <a:pt x="3733" y="955"/>
                  </a:lnTo>
                  <a:lnTo>
                    <a:pt x="3730" y="950"/>
                  </a:lnTo>
                  <a:lnTo>
                    <a:pt x="3729" y="950"/>
                  </a:lnTo>
                  <a:lnTo>
                    <a:pt x="3726" y="951"/>
                  </a:lnTo>
                  <a:lnTo>
                    <a:pt x="3720" y="948"/>
                  </a:lnTo>
                  <a:lnTo>
                    <a:pt x="3714" y="944"/>
                  </a:lnTo>
                  <a:lnTo>
                    <a:pt x="3710" y="941"/>
                  </a:lnTo>
                  <a:lnTo>
                    <a:pt x="3692" y="921"/>
                  </a:lnTo>
                  <a:lnTo>
                    <a:pt x="3682" y="918"/>
                  </a:lnTo>
                  <a:lnTo>
                    <a:pt x="3681" y="915"/>
                  </a:lnTo>
                  <a:lnTo>
                    <a:pt x="3681" y="912"/>
                  </a:lnTo>
                  <a:lnTo>
                    <a:pt x="3679" y="910"/>
                  </a:lnTo>
                  <a:lnTo>
                    <a:pt x="3667" y="904"/>
                  </a:lnTo>
                  <a:lnTo>
                    <a:pt x="3652" y="901"/>
                  </a:lnTo>
                  <a:lnTo>
                    <a:pt x="3636" y="891"/>
                  </a:lnTo>
                  <a:lnTo>
                    <a:pt x="3621" y="888"/>
                  </a:lnTo>
                  <a:lnTo>
                    <a:pt x="3606" y="877"/>
                  </a:lnTo>
                  <a:lnTo>
                    <a:pt x="3597" y="869"/>
                  </a:lnTo>
                  <a:lnTo>
                    <a:pt x="3591" y="866"/>
                  </a:lnTo>
                  <a:lnTo>
                    <a:pt x="3586" y="865"/>
                  </a:lnTo>
                  <a:lnTo>
                    <a:pt x="3572" y="869"/>
                  </a:lnTo>
                  <a:lnTo>
                    <a:pt x="3557" y="870"/>
                  </a:lnTo>
                  <a:lnTo>
                    <a:pt x="3543" y="867"/>
                  </a:lnTo>
                  <a:lnTo>
                    <a:pt x="3531" y="867"/>
                  </a:lnTo>
                  <a:lnTo>
                    <a:pt x="3525" y="866"/>
                  </a:lnTo>
                  <a:lnTo>
                    <a:pt x="3516" y="861"/>
                  </a:lnTo>
                  <a:lnTo>
                    <a:pt x="3513" y="863"/>
                  </a:lnTo>
                  <a:lnTo>
                    <a:pt x="3511" y="872"/>
                  </a:lnTo>
                  <a:lnTo>
                    <a:pt x="3504" y="869"/>
                  </a:lnTo>
                  <a:lnTo>
                    <a:pt x="3499" y="864"/>
                  </a:lnTo>
                  <a:lnTo>
                    <a:pt x="3490" y="860"/>
                  </a:lnTo>
                  <a:lnTo>
                    <a:pt x="3472" y="857"/>
                  </a:lnTo>
                  <a:lnTo>
                    <a:pt x="3450" y="850"/>
                  </a:lnTo>
                  <a:lnTo>
                    <a:pt x="3438" y="848"/>
                  </a:lnTo>
                  <a:lnTo>
                    <a:pt x="3427" y="847"/>
                  </a:lnTo>
                  <a:lnTo>
                    <a:pt x="3428" y="862"/>
                  </a:lnTo>
                  <a:lnTo>
                    <a:pt x="3427" y="870"/>
                  </a:lnTo>
                  <a:lnTo>
                    <a:pt x="3423" y="878"/>
                  </a:lnTo>
                  <a:lnTo>
                    <a:pt x="3418" y="885"/>
                  </a:lnTo>
                  <a:lnTo>
                    <a:pt x="3417" y="889"/>
                  </a:lnTo>
                  <a:lnTo>
                    <a:pt x="3430" y="893"/>
                  </a:lnTo>
                  <a:lnTo>
                    <a:pt x="3434" y="910"/>
                  </a:lnTo>
                  <a:lnTo>
                    <a:pt x="3439" y="921"/>
                  </a:lnTo>
                  <a:lnTo>
                    <a:pt x="3443" y="932"/>
                  </a:lnTo>
                  <a:lnTo>
                    <a:pt x="3442" y="939"/>
                  </a:lnTo>
                  <a:lnTo>
                    <a:pt x="3428" y="957"/>
                  </a:lnTo>
                  <a:lnTo>
                    <a:pt x="3414" y="960"/>
                  </a:lnTo>
                  <a:lnTo>
                    <a:pt x="3400" y="961"/>
                  </a:lnTo>
                  <a:lnTo>
                    <a:pt x="3394" y="950"/>
                  </a:lnTo>
                  <a:lnTo>
                    <a:pt x="3391" y="936"/>
                  </a:lnTo>
                  <a:lnTo>
                    <a:pt x="3380" y="929"/>
                  </a:lnTo>
                  <a:lnTo>
                    <a:pt x="3370" y="924"/>
                  </a:lnTo>
                  <a:lnTo>
                    <a:pt x="3364" y="923"/>
                  </a:lnTo>
                  <a:lnTo>
                    <a:pt x="3361" y="920"/>
                  </a:lnTo>
                  <a:lnTo>
                    <a:pt x="3359" y="905"/>
                  </a:lnTo>
                  <a:lnTo>
                    <a:pt x="3356" y="894"/>
                  </a:lnTo>
                  <a:lnTo>
                    <a:pt x="3353" y="889"/>
                  </a:lnTo>
                  <a:lnTo>
                    <a:pt x="3350" y="883"/>
                  </a:lnTo>
                  <a:lnTo>
                    <a:pt x="3347" y="880"/>
                  </a:lnTo>
                  <a:lnTo>
                    <a:pt x="3340" y="879"/>
                  </a:lnTo>
                  <a:lnTo>
                    <a:pt x="3324" y="896"/>
                  </a:lnTo>
                  <a:lnTo>
                    <a:pt x="3318" y="901"/>
                  </a:lnTo>
                  <a:lnTo>
                    <a:pt x="3316" y="901"/>
                  </a:lnTo>
                  <a:lnTo>
                    <a:pt x="3291" y="896"/>
                  </a:lnTo>
                  <a:lnTo>
                    <a:pt x="3284" y="893"/>
                  </a:lnTo>
                  <a:lnTo>
                    <a:pt x="3246" y="891"/>
                  </a:lnTo>
                  <a:lnTo>
                    <a:pt x="3236" y="881"/>
                  </a:lnTo>
                  <a:lnTo>
                    <a:pt x="3229" y="880"/>
                  </a:lnTo>
                  <a:lnTo>
                    <a:pt x="3222" y="883"/>
                  </a:lnTo>
                  <a:lnTo>
                    <a:pt x="3215" y="883"/>
                  </a:lnTo>
                  <a:lnTo>
                    <a:pt x="3207" y="882"/>
                  </a:lnTo>
                  <a:lnTo>
                    <a:pt x="3199" y="885"/>
                  </a:lnTo>
                  <a:lnTo>
                    <a:pt x="3182" y="887"/>
                  </a:lnTo>
                  <a:lnTo>
                    <a:pt x="3175" y="891"/>
                  </a:lnTo>
                  <a:lnTo>
                    <a:pt x="3168" y="896"/>
                  </a:lnTo>
                  <a:lnTo>
                    <a:pt x="3156" y="910"/>
                  </a:lnTo>
                  <a:lnTo>
                    <a:pt x="3154" y="918"/>
                  </a:lnTo>
                  <a:lnTo>
                    <a:pt x="3154" y="926"/>
                  </a:lnTo>
                  <a:lnTo>
                    <a:pt x="3157" y="937"/>
                  </a:lnTo>
                  <a:lnTo>
                    <a:pt x="3157" y="951"/>
                  </a:lnTo>
                  <a:lnTo>
                    <a:pt x="3155" y="956"/>
                  </a:lnTo>
                  <a:lnTo>
                    <a:pt x="3151" y="957"/>
                  </a:lnTo>
                  <a:lnTo>
                    <a:pt x="3147" y="971"/>
                  </a:lnTo>
                  <a:lnTo>
                    <a:pt x="3143" y="980"/>
                  </a:lnTo>
                  <a:lnTo>
                    <a:pt x="3136" y="981"/>
                  </a:lnTo>
                  <a:lnTo>
                    <a:pt x="3140" y="976"/>
                  </a:lnTo>
                  <a:lnTo>
                    <a:pt x="3144" y="971"/>
                  </a:lnTo>
                  <a:lnTo>
                    <a:pt x="3151" y="951"/>
                  </a:lnTo>
                  <a:lnTo>
                    <a:pt x="3150" y="945"/>
                  </a:lnTo>
                  <a:lnTo>
                    <a:pt x="3145" y="940"/>
                  </a:lnTo>
                  <a:lnTo>
                    <a:pt x="3141" y="935"/>
                  </a:lnTo>
                  <a:lnTo>
                    <a:pt x="3140" y="915"/>
                  </a:lnTo>
                  <a:lnTo>
                    <a:pt x="3138" y="904"/>
                  </a:lnTo>
                  <a:lnTo>
                    <a:pt x="3137" y="891"/>
                  </a:lnTo>
                  <a:lnTo>
                    <a:pt x="3132" y="887"/>
                  </a:lnTo>
                  <a:lnTo>
                    <a:pt x="3113" y="880"/>
                  </a:lnTo>
                  <a:lnTo>
                    <a:pt x="3105" y="876"/>
                  </a:lnTo>
                  <a:lnTo>
                    <a:pt x="3102" y="868"/>
                  </a:lnTo>
                  <a:lnTo>
                    <a:pt x="3105" y="858"/>
                  </a:lnTo>
                  <a:lnTo>
                    <a:pt x="3105" y="849"/>
                  </a:lnTo>
                  <a:lnTo>
                    <a:pt x="3107" y="842"/>
                  </a:lnTo>
                  <a:lnTo>
                    <a:pt x="3110" y="837"/>
                  </a:lnTo>
                  <a:lnTo>
                    <a:pt x="3110" y="829"/>
                  </a:lnTo>
                  <a:lnTo>
                    <a:pt x="3109" y="819"/>
                  </a:lnTo>
                  <a:lnTo>
                    <a:pt x="3107" y="811"/>
                  </a:lnTo>
                  <a:lnTo>
                    <a:pt x="3104" y="803"/>
                  </a:lnTo>
                  <a:lnTo>
                    <a:pt x="3102" y="798"/>
                  </a:lnTo>
                  <a:lnTo>
                    <a:pt x="3090" y="786"/>
                  </a:lnTo>
                  <a:lnTo>
                    <a:pt x="3071" y="772"/>
                  </a:lnTo>
                  <a:lnTo>
                    <a:pt x="3050" y="762"/>
                  </a:lnTo>
                  <a:lnTo>
                    <a:pt x="3033" y="759"/>
                  </a:lnTo>
                  <a:lnTo>
                    <a:pt x="3010" y="757"/>
                  </a:lnTo>
                  <a:lnTo>
                    <a:pt x="2986" y="757"/>
                  </a:lnTo>
                  <a:lnTo>
                    <a:pt x="2977" y="763"/>
                  </a:lnTo>
                  <a:lnTo>
                    <a:pt x="2960" y="763"/>
                  </a:lnTo>
                  <a:lnTo>
                    <a:pt x="2941" y="768"/>
                  </a:lnTo>
                  <a:lnTo>
                    <a:pt x="2923" y="778"/>
                  </a:lnTo>
                  <a:lnTo>
                    <a:pt x="2912" y="778"/>
                  </a:lnTo>
                  <a:lnTo>
                    <a:pt x="2893" y="781"/>
                  </a:lnTo>
                  <a:lnTo>
                    <a:pt x="2883" y="781"/>
                  </a:lnTo>
                  <a:lnTo>
                    <a:pt x="2861" y="768"/>
                  </a:lnTo>
                  <a:lnTo>
                    <a:pt x="2868" y="766"/>
                  </a:lnTo>
                  <a:lnTo>
                    <a:pt x="2871" y="764"/>
                  </a:lnTo>
                  <a:lnTo>
                    <a:pt x="2861" y="746"/>
                  </a:lnTo>
                  <a:lnTo>
                    <a:pt x="2856" y="740"/>
                  </a:lnTo>
                  <a:lnTo>
                    <a:pt x="2842" y="731"/>
                  </a:lnTo>
                  <a:lnTo>
                    <a:pt x="2837" y="731"/>
                  </a:lnTo>
                  <a:lnTo>
                    <a:pt x="2833" y="732"/>
                  </a:lnTo>
                  <a:lnTo>
                    <a:pt x="2815" y="742"/>
                  </a:lnTo>
                  <a:lnTo>
                    <a:pt x="2811" y="745"/>
                  </a:lnTo>
                  <a:lnTo>
                    <a:pt x="2819" y="735"/>
                  </a:lnTo>
                  <a:lnTo>
                    <a:pt x="2824" y="730"/>
                  </a:lnTo>
                  <a:lnTo>
                    <a:pt x="2828" y="724"/>
                  </a:lnTo>
                  <a:lnTo>
                    <a:pt x="2827" y="720"/>
                  </a:lnTo>
                  <a:lnTo>
                    <a:pt x="2826" y="717"/>
                  </a:lnTo>
                  <a:lnTo>
                    <a:pt x="2809" y="718"/>
                  </a:lnTo>
                  <a:lnTo>
                    <a:pt x="2809" y="717"/>
                  </a:lnTo>
                  <a:lnTo>
                    <a:pt x="2805" y="711"/>
                  </a:lnTo>
                  <a:lnTo>
                    <a:pt x="2803" y="710"/>
                  </a:lnTo>
                  <a:lnTo>
                    <a:pt x="2793" y="704"/>
                  </a:lnTo>
                  <a:lnTo>
                    <a:pt x="2785" y="701"/>
                  </a:lnTo>
                  <a:lnTo>
                    <a:pt x="2777" y="701"/>
                  </a:lnTo>
                  <a:lnTo>
                    <a:pt x="2775" y="699"/>
                  </a:lnTo>
                  <a:lnTo>
                    <a:pt x="2777" y="696"/>
                  </a:lnTo>
                  <a:lnTo>
                    <a:pt x="2777" y="694"/>
                  </a:lnTo>
                  <a:lnTo>
                    <a:pt x="2779" y="691"/>
                  </a:lnTo>
                  <a:lnTo>
                    <a:pt x="2786" y="688"/>
                  </a:lnTo>
                  <a:lnTo>
                    <a:pt x="2805" y="687"/>
                  </a:lnTo>
                  <a:lnTo>
                    <a:pt x="2808" y="681"/>
                  </a:lnTo>
                  <a:lnTo>
                    <a:pt x="2808" y="676"/>
                  </a:lnTo>
                  <a:lnTo>
                    <a:pt x="2807" y="672"/>
                  </a:lnTo>
                  <a:lnTo>
                    <a:pt x="2801" y="662"/>
                  </a:lnTo>
                  <a:lnTo>
                    <a:pt x="2793" y="655"/>
                  </a:lnTo>
                  <a:lnTo>
                    <a:pt x="2777" y="646"/>
                  </a:lnTo>
                  <a:lnTo>
                    <a:pt x="2760" y="641"/>
                  </a:lnTo>
                  <a:lnTo>
                    <a:pt x="2731" y="638"/>
                  </a:lnTo>
                  <a:lnTo>
                    <a:pt x="2725" y="639"/>
                  </a:lnTo>
                  <a:lnTo>
                    <a:pt x="2721" y="642"/>
                  </a:lnTo>
                  <a:lnTo>
                    <a:pt x="2714" y="652"/>
                  </a:lnTo>
                  <a:lnTo>
                    <a:pt x="2698" y="679"/>
                  </a:lnTo>
                  <a:lnTo>
                    <a:pt x="2689" y="690"/>
                  </a:lnTo>
                  <a:lnTo>
                    <a:pt x="2681" y="696"/>
                  </a:lnTo>
                  <a:lnTo>
                    <a:pt x="2663" y="700"/>
                  </a:lnTo>
                  <a:lnTo>
                    <a:pt x="2659" y="699"/>
                  </a:lnTo>
                  <a:lnTo>
                    <a:pt x="2657" y="695"/>
                  </a:lnTo>
                  <a:lnTo>
                    <a:pt x="2657" y="692"/>
                  </a:lnTo>
                  <a:lnTo>
                    <a:pt x="2659" y="688"/>
                  </a:lnTo>
                  <a:lnTo>
                    <a:pt x="2659" y="685"/>
                  </a:lnTo>
                  <a:lnTo>
                    <a:pt x="2658" y="681"/>
                  </a:lnTo>
                  <a:lnTo>
                    <a:pt x="2659" y="679"/>
                  </a:lnTo>
                  <a:lnTo>
                    <a:pt x="2661" y="678"/>
                  </a:lnTo>
                  <a:lnTo>
                    <a:pt x="2665" y="682"/>
                  </a:lnTo>
                  <a:lnTo>
                    <a:pt x="2669" y="682"/>
                  </a:lnTo>
                  <a:lnTo>
                    <a:pt x="2680" y="677"/>
                  </a:lnTo>
                  <a:lnTo>
                    <a:pt x="2680" y="669"/>
                  </a:lnTo>
                  <a:lnTo>
                    <a:pt x="2677" y="665"/>
                  </a:lnTo>
                  <a:lnTo>
                    <a:pt x="2679" y="653"/>
                  </a:lnTo>
                  <a:lnTo>
                    <a:pt x="2679" y="651"/>
                  </a:lnTo>
                  <a:lnTo>
                    <a:pt x="2680" y="649"/>
                  </a:lnTo>
                  <a:lnTo>
                    <a:pt x="2681" y="649"/>
                  </a:lnTo>
                  <a:lnTo>
                    <a:pt x="2688" y="657"/>
                  </a:lnTo>
                  <a:lnTo>
                    <a:pt x="2691" y="657"/>
                  </a:lnTo>
                  <a:lnTo>
                    <a:pt x="2694" y="658"/>
                  </a:lnTo>
                  <a:lnTo>
                    <a:pt x="2687" y="677"/>
                  </a:lnTo>
                  <a:lnTo>
                    <a:pt x="2690" y="677"/>
                  </a:lnTo>
                  <a:lnTo>
                    <a:pt x="2699" y="668"/>
                  </a:lnTo>
                  <a:lnTo>
                    <a:pt x="2705" y="659"/>
                  </a:lnTo>
                  <a:lnTo>
                    <a:pt x="2712" y="648"/>
                  </a:lnTo>
                  <a:lnTo>
                    <a:pt x="2712" y="642"/>
                  </a:lnTo>
                  <a:lnTo>
                    <a:pt x="2705" y="641"/>
                  </a:lnTo>
                  <a:lnTo>
                    <a:pt x="2658" y="646"/>
                  </a:lnTo>
                  <a:lnTo>
                    <a:pt x="2641" y="654"/>
                  </a:lnTo>
                  <a:lnTo>
                    <a:pt x="2636" y="652"/>
                  </a:lnTo>
                  <a:lnTo>
                    <a:pt x="2631" y="646"/>
                  </a:lnTo>
                  <a:lnTo>
                    <a:pt x="2638" y="645"/>
                  </a:lnTo>
                  <a:lnTo>
                    <a:pt x="2644" y="641"/>
                  </a:lnTo>
                  <a:lnTo>
                    <a:pt x="2650" y="633"/>
                  </a:lnTo>
                  <a:lnTo>
                    <a:pt x="2653" y="632"/>
                  </a:lnTo>
                  <a:lnTo>
                    <a:pt x="2663" y="632"/>
                  </a:lnTo>
                  <a:lnTo>
                    <a:pt x="2671" y="635"/>
                  </a:lnTo>
                  <a:lnTo>
                    <a:pt x="2694" y="636"/>
                  </a:lnTo>
                  <a:lnTo>
                    <a:pt x="2694" y="627"/>
                  </a:lnTo>
                  <a:lnTo>
                    <a:pt x="2690" y="625"/>
                  </a:lnTo>
                  <a:lnTo>
                    <a:pt x="2679" y="622"/>
                  </a:lnTo>
                  <a:lnTo>
                    <a:pt x="2671" y="618"/>
                  </a:lnTo>
                  <a:lnTo>
                    <a:pt x="2663" y="614"/>
                  </a:lnTo>
                  <a:lnTo>
                    <a:pt x="2644" y="611"/>
                  </a:lnTo>
                  <a:lnTo>
                    <a:pt x="2636" y="607"/>
                  </a:lnTo>
                  <a:lnTo>
                    <a:pt x="2617" y="604"/>
                  </a:lnTo>
                  <a:lnTo>
                    <a:pt x="2612" y="601"/>
                  </a:lnTo>
                  <a:lnTo>
                    <a:pt x="2568" y="599"/>
                  </a:lnTo>
                  <a:lnTo>
                    <a:pt x="2552" y="592"/>
                  </a:lnTo>
                  <a:lnTo>
                    <a:pt x="2545" y="585"/>
                  </a:lnTo>
                  <a:lnTo>
                    <a:pt x="2530" y="582"/>
                  </a:lnTo>
                  <a:lnTo>
                    <a:pt x="2527" y="582"/>
                  </a:lnTo>
                  <a:lnTo>
                    <a:pt x="2526" y="584"/>
                  </a:lnTo>
                  <a:lnTo>
                    <a:pt x="2526" y="587"/>
                  </a:lnTo>
                  <a:lnTo>
                    <a:pt x="2536" y="600"/>
                  </a:lnTo>
                  <a:lnTo>
                    <a:pt x="2536" y="608"/>
                  </a:lnTo>
                  <a:lnTo>
                    <a:pt x="2538" y="613"/>
                  </a:lnTo>
                  <a:lnTo>
                    <a:pt x="2527" y="620"/>
                  </a:lnTo>
                  <a:lnTo>
                    <a:pt x="2520" y="622"/>
                  </a:lnTo>
                  <a:lnTo>
                    <a:pt x="2494" y="622"/>
                  </a:lnTo>
                  <a:lnTo>
                    <a:pt x="2490" y="625"/>
                  </a:lnTo>
                  <a:lnTo>
                    <a:pt x="2480" y="639"/>
                  </a:lnTo>
                  <a:lnTo>
                    <a:pt x="2480" y="645"/>
                  </a:lnTo>
                  <a:lnTo>
                    <a:pt x="2481" y="655"/>
                  </a:lnTo>
                  <a:lnTo>
                    <a:pt x="2488" y="655"/>
                  </a:lnTo>
                  <a:lnTo>
                    <a:pt x="2491" y="651"/>
                  </a:lnTo>
                  <a:lnTo>
                    <a:pt x="2495" y="649"/>
                  </a:lnTo>
                  <a:lnTo>
                    <a:pt x="2510" y="651"/>
                  </a:lnTo>
                  <a:lnTo>
                    <a:pt x="2512" y="652"/>
                  </a:lnTo>
                  <a:lnTo>
                    <a:pt x="2506" y="655"/>
                  </a:lnTo>
                  <a:lnTo>
                    <a:pt x="2501" y="657"/>
                  </a:lnTo>
                  <a:lnTo>
                    <a:pt x="2495" y="671"/>
                  </a:lnTo>
                  <a:lnTo>
                    <a:pt x="2486" y="676"/>
                  </a:lnTo>
                  <a:lnTo>
                    <a:pt x="2492" y="679"/>
                  </a:lnTo>
                  <a:lnTo>
                    <a:pt x="2498" y="682"/>
                  </a:lnTo>
                  <a:lnTo>
                    <a:pt x="2496" y="700"/>
                  </a:lnTo>
                  <a:lnTo>
                    <a:pt x="2504" y="714"/>
                  </a:lnTo>
                  <a:lnTo>
                    <a:pt x="2505" y="720"/>
                  </a:lnTo>
                  <a:lnTo>
                    <a:pt x="2495" y="720"/>
                  </a:lnTo>
                  <a:lnTo>
                    <a:pt x="2485" y="724"/>
                  </a:lnTo>
                  <a:lnTo>
                    <a:pt x="2482" y="724"/>
                  </a:lnTo>
                  <a:lnTo>
                    <a:pt x="2475" y="714"/>
                  </a:lnTo>
                  <a:lnTo>
                    <a:pt x="2469" y="707"/>
                  </a:lnTo>
                  <a:lnTo>
                    <a:pt x="2466" y="707"/>
                  </a:lnTo>
                  <a:lnTo>
                    <a:pt x="2462" y="713"/>
                  </a:lnTo>
                  <a:lnTo>
                    <a:pt x="2455" y="710"/>
                  </a:lnTo>
                  <a:lnTo>
                    <a:pt x="2452" y="710"/>
                  </a:lnTo>
                  <a:lnTo>
                    <a:pt x="2449" y="713"/>
                  </a:lnTo>
                  <a:lnTo>
                    <a:pt x="2447" y="717"/>
                  </a:lnTo>
                  <a:lnTo>
                    <a:pt x="2446" y="723"/>
                  </a:lnTo>
                  <a:lnTo>
                    <a:pt x="2443" y="726"/>
                  </a:lnTo>
                  <a:lnTo>
                    <a:pt x="2443" y="731"/>
                  </a:lnTo>
                  <a:lnTo>
                    <a:pt x="2446" y="732"/>
                  </a:lnTo>
                  <a:lnTo>
                    <a:pt x="2449" y="733"/>
                  </a:lnTo>
                  <a:lnTo>
                    <a:pt x="2455" y="736"/>
                  </a:lnTo>
                  <a:lnTo>
                    <a:pt x="2448" y="737"/>
                  </a:lnTo>
                  <a:lnTo>
                    <a:pt x="2446" y="740"/>
                  </a:lnTo>
                  <a:lnTo>
                    <a:pt x="2446" y="742"/>
                  </a:lnTo>
                  <a:lnTo>
                    <a:pt x="2441" y="745"/>
                  </a:lnTo>
                  <a:lnTo>
                    <a:pt x="2443" y="748"/>
                  </a:lnTo>
                  <a:lnTo>
                    <a:pt x="2444" y="751"/>
                  </a:lnTo>
                  <a:lnTo>
                    <a:pt x="2445" y="753"/>
                  </a:lnTo>
                  <a:lnTo>
                    <a:pt x="2444" y="754"/>
                  </a:lnTo>
                  <a:lnTo>
                    <a:pt x="2439" y="751"/>
                  </a:lnTo>
                  <a:lnTo>
                    <a:pt x="2435" y="747"/>
                  </a:lnTo>
                  <a:lnTo>
                    <a:pt x="2428" y="739"/>
                  </a:lnTo>
                  <a:lnTo>
                    <a:pt x="2425" y="732"/>
                  </a:lnTo>
                  <a:lnTo>
                    <a:pt x="2419" y="728"/>
                  </a:lnTo>
                  <a:lnTo>
                    <a:pt x="2397" y="713"/>
                  </a:lnTo>
                  <a:lnTo>
                    <a:pt x="2388" y="708"/>
                  </a:lnTo>
                  <a:lnTo>
                    <a:pt x="2381" y="707"/>
                  </a:lnTo>
                  <a:lnTo>
                    <a:pt x="2371" y="709"/>
                  </a:lnTo>
                  <a:lnTo>
                    <a:pt x="2365" y="715"/>
                  </a:lnTo>
                  <a:lnTo>
                    <a:pt x="2356" y="718"/>
                  </a:lnTo>
                  <a:lnTo>
                    <a:pt x="2349" y="723"/>
                  </a:lnTo>
                  <a:lnTo>
                    <a:pt x="2346" y="730"/>
                  </a:lnTo>
                  <a:lnTo>
                    <a:pt x="2328" y="731"/>
                  </a:lnTo>
                  <a:lnTo>
                    <a:pt x="2315" y="726"/>
                  </a:lnTo>
                  <a:lnTo>
                    <a:pt x="2307" y="720"/>
                  </a:lnTo>
                  <a:lnTo>
                    <a:pt x="2298" y="709"/>
                  </a:lnTo>
                  <a:lnTo>
                    <a:pt x="2290" y="695"/>
                  </a:lnTo>
                  <a:lnTo>
                    <a:pt x="2289" y="694"/>
                  </a:lnTo>
                  <a:lnTo>
                    <a:pt x="2287" y="691"/>
                  </a:lnTo>
                  <a:lnTo>
                    <a:pt x="2286" y="683"/>
                  </a:lnTo>
                  <a:lnTo>
                    <a:pt x="2284" y="679"/>
                  </a:lnTo>
                  <a:lnTo>
                    <a:pt x="2281" y="681"/>
                  </a:lnTo>
                  <a:lnTo>
                    <a:pt x="2274" y="698"/>
                  </a:lnTo>
                  <a:lnTo>
                    <a:pt x="2271" y="705"/>
                  </a:lnTo>
                  <a:lnTo>
                    <a:pt x="2267" y="721"/>
                  </a:lnTo>
                  <a:lnTo>
                    <a:pt x="2265" y="734"/>
                  </a:lnTo>
                  <a:lnTo>
                    <a:pt x="2264" y="739"/>
                  </a:lnTo>
                  <a:lnTo>
                    <a:pt x="2265" y="744"/>
                  </a:lnTo>
                  <a:lnTo>
                    <a:pt x="2262" y="748"/>
                  </a:lnTo>
                  <a:lnTo>
                    <a:pt x="2257" y="757"/>
                  </a:lnTo>
                  <a:lnTo>
                    <a:pt x="2251" y="775"/>
                  </a:lnTo>
                  <a:lnTo>
                    <a:pt x="2247" y="782"/>
                  </a:lnTo>
                  <a:lnTo>
                    <a:pt x="2242" y="788"/>
                  </a:lnTo>
                  <a:lnTo>
                    <a:pt x="2239" y="790"/>
                  </a:lnTo>
                  <a:lnTo>
                    <a:pt x="2234" y="790"/>
                  </a:lnTo>
                  <a:lnTo>
                    <a:pt x="2231" y="784"/>
                  </a:lnTo>
                  <a:lnTo>
                    <a:pt x="2229" y="772"/>
                  </a:lnTo>
                  <a:lnTo>
                    <a:pt x="2227" y="770"/>
                  </a:lnTo>
                  <a:lnTo>
                    <a:pt x="2224" y="776"/>
                  </a:lnTo>
                  <a:lnTo>
                    <a:pt x="2220" y="776"/>
                  </a:lnTo>
                  <a:lnTo>
                    <a:pt x="2213" y="771"/>
                  </a:lnTo>
                  <a:lnTo>
                    <a:pt x="2205" y="761"/>
                  </a:lnTo>
                  <a:lnTo>
                    <a:pt x="2197" y="755"/>
                  </a:lnTo>
                  <a:lnTo>
                    <a:pt x="2185" y="728"/>
                  </a:lnTo>
                  <a:lnTo>
                    <a:pt x="2180" y="718"/>
                  </a:lnTo>
                  <a:lnTo>
                    <a:pt x="2178" y="710"/>
                  </a:lnTo>
                  <a:lnTo>
                    <a:pt x="2171" y="710"/>
                  </a:lnTo>
                  <a:lnTo>
                    <a:pt x="2169" y="704"/>
                  </a:lnTo>
                  <a:lnTo>
                    <a:pt x="2172" y="699"/>
                  </a:lnTo>
                  <a:lnTo>
                    <a:pt x="2181" y="696"/>
                  </a:lnTo>
                  <a:lnTo>
                    <a:pt x="2187" y="696"/>
                  </a:lnTo>
                  <a:lnTo>
                    <a:pt x="2182" y="686"/>
                  </a:lnTo>
                  <a:lnTo>
                    <a:pt x="2180" y="679"/>
                  </a:lnTo>
                  <a:lnTo>
                    <a:pt x="2177" y="676"/>
                  </a:lnTo>
                  <a:lnTo>
                    <a:pt x="2178" y="683"/>
                  </a:lnTo>
                  <a:lnTo>
                    <a:pt x="2177" y="688"/>
                  </a:lnTo>
                  <a:lnTo>
                    <a:pt x="2175" y="692"/>
                  </a:lnTo>
                  <a:lnTo>
                    <a:pt x="2171" y="695"/>
                  </a:lnTo>
                  <a:lnTo>
                    <a:pt x="2154" y="663"/>
                  </a:lnTo>
                  <a:lnTo>
                    <a:pt x="2144" y="647"/>
                  </a:lnTo>
                  <a:lnTo>
                    <a:pt x="2139" y="641"/>
                  </a:lnTo>
                  <a:lnTo>
                    <a:pt x="2135" y="630"/>
                  </a:lnTo>
                  <a:lnTo>
                    <a:pt x="2137" y="629"/>
                  </a:lnTo>
                  <a:lnTo>
                    <a:pt x="2150" y="641"/>
                  </a:lnTo>
                  <a:lnTo>
                    <a:pt x="2158" y="647"/>
                  </a:lnTo>
                  <a:lnTo>
                    <a:pt x="2171" y="663"/>
                  </a:lnTo>
                  <a:lnTo>
                    <a:pt x="2182" y="662"/>
                  </a:lnTo>
                  <a:lnTo>
                    <a:pt x="2186" y="655"/>
                  </a:lnTo>
                  <a:lnTo>
                    <a:pt x="2186" y="640"/>
                  </a:lnTo>
                  <a:lnTo>
                    <a:pt x="2182" y="628"/>
                  </a:lnTo>
                  <a:lnTo>
                    <a:pt x="2177" y="623"/>
                  </a:lnTo>
                  <a:lnTo>
                    <a:pt x="2160" y="622"/>
                  </a:lnTo>
                  <a:lnTo>
                    <a:pt x="2156" y="618"/>
                  </a:lnTo>
                  <a:lnTo>
                    <a:pt x="2159" y="617"/>
                  </a:lnTo>
                  <a:lnTo>
                    <a:pt x="2163" y="617"/>
                  </a:lnTo>
                  <a:lnTo>
                    <a:pt x="2168" y="613"/>
                  </a:lnTo>
                  <a:lnTo>
                    <a:pt x="2177" y="604"/>
                  </a:lnTo>
                  <a:lnTo>
                    <a:pt x="2181" y="601"/>
                  </a:lnTo>
                  <a:lnTo>
                    <a:pt x="2181" y="594"/>
                  </a:lnTo>
                  <a:lnTo>
                    <a:pt x="2174" y="584"/>
                  </a:lnTo>
                  <a:lnTo>
                    <a:pt x="2164" y="583"/>
                  </a:lnTo>
                  <a:lnTo>
                    <a:pt x="2161" y="581"/>
                  </a:lnTo>
                  <a:lnTo>
                    <a:pt x="2165" y="577"/>
                  </a:lnTo>
                  <a:lnTo>
                    <a:pt x="2169" y="573"/>
                  </a:lnTo>
                  <a:lnTo>
                    <a:pt x="2175" y="566"/>
                  </a:lnTo>
                  <a:lnTo>
                    <a:pt x="2176" y="559"/>
                  </a:lnTo>
                  <a:lnTo>
                    <a:pt x="2175" y="559"/>
                  </a:lnTo>
                  <a:lnTo>
                    <a:pt x="2171" y="559"/>
                  </a:lnTo>
                  <a:lnTo>
                    <a:pt x="2170" y="556"/>
                  </a:lnTo>
                  <a:lnTo>
                    <a:pt x="2170" y="551"/>
                  </a:lnTo>
                  <a:lnTo>
                    <a:pt x="2165" y="546"/>
                  </a:lnTo>
                  <a:lnTo>
                    <a:pt x="2161" y="543"/>
                  </a:lnTo>
                  <a:lnTo>
                    <a:pt x="2152" y="543"/>
                  </a:lnTo>
                  <a:lnTo>
                    <a:pt x="2152" y="539"/>
                  </a:lnTo>
                  <a:lnTo>
                    <a:pt x="2152" y="536"/>
                  </a:lnTo>
                  <a:lnTo>
                    <a:pt x="2148" y="534"/>
                  </a:lnTo>
                  <a:lnTo>
                    <a:pt x="2144" y="530"/>
                  </a:lnTo>
                  <a:lnTo>
                    <a:pt x="2143" y="526"/>
                  </a:lnTo>
                  <a:lnTo>
                    <a:pt x="2142" y="524"/>
                  </a:lnTo>
                  <a:lnTo>
                    <a:pt x="2135" y="520"/>
                  </a:lnTo>
                  <a:lnTo>
                    <a:pt x="2114" y="514"/>
                  </a:lnTo>
                  <a:lnTo>
                    <a:pt x="2112" y="515"/>
                  </a:lnTo>
                  <a:lnTo>
                    <a:pt x="2108" y="525"/>
                  </a:lnTo>
                  <a:lnTo>
                    <a:pt x="2100" y="536"/>
                  </a:lnTo>
                  <a:lnTo>
                    <a:pt x="2093" y="530"/>
                  </a:lnTo>
                  <a:lnTo>
                    <a:pt x="2092" y="529"/>
                  </a:lnTo>
                  <a:lnTo>
                    <a:pt x="2091" y="527"/>
                  </a:lnTo>
                  <a:lnTo>
                    <a:pt x="2092" y="522"/>
                  </a:lnTo>
                  <a:lnTo>
                    <a:pt x="2093" y="518"/>
                  </a:lnTo>
                  <a:lnTo>
                    <a:pt x="2092" y="515"/>
                  </a:lnTo>
                  <a:lnTo>
                    <a:pt x="2091" y="514"/>
                  </a:lnTo>
                  <a:lnTo>
                    <a:pt x="2086" y="516"/>
                  </a:lnTo>
                  <a:lnTo>
                    <a:pt x="2080" y="518"/>
                  </a:lnTo>
                  <a:lnTo>
                    <a:pt x="2077" y="521"/>
                  </a:lnTo>
                  <a:lnTo>
                    <a:pt x="2071" y="524"/>
                  </a:lnTo>
                  <a:lnTo>
                    <a:pt x="2071" y="516"/>
                  </a:lnTo>
                  <a:lnTo>
                    <a:pt x="2047" y="496"/>
                  </a:lnTo>
                  <a:lnTo>
                    <a:pt x="2039" y="491"/>
                  </a:lnTo>
                  <a:lnTo>
                    <a:pt x="2034" y="491"/>
                  </a:lnTo>
                  <a:lnTo>
                    <a:pt x="2023" y="496"/>
                  </a:lnTo>
                  <a:lnTo>
                    <a:pt x="2021" y="498"/>
                  </a:lnTo>
                  <a:lnTo>
                    <a:pt x="2016" y="505"/>
                  </a:lnTo>
                  <a:lnTo>
                    <a:pt x="2007" y="501"/>
                  </a:lnTo>
                  <a:lnTo>
                    <a:pt x="2005" y="504"/>
                  </a:lnTo>
                  <a:lnTo>
                    <a:pt x="2002" y="515"/>
                  </a:lnTo>
                  <a:lnTo>
                    <a:pt x="2002" y="526"/>
                  </a:lnTo>
                  <a:lnTo>
                    <a:pt x="2003" y="529"/>
                  </a:lnTo>
                  <a:lnTo>
                    <a:pt x="2004" y="534"/>
                  </a:lnTo>
                  <a:lnTo>
                    <a:pt x="2008" y="543"/>
                  </a:lnTo>
                  <a:lnTo>
                    <a:pt x="2011" y="551"/>
                  </a:lnTo>
                  <a:lnTo>
                    <a:pt x="2009" y="553"/>
                  </a:lnTo>
                  <a:lnTo>
                    <a:pt x="2008" y="553"/>
                  </a:lnTo>
                  <a:lnTo>
                    <a:pt x="2006" y="556"/>
                  </a:lnTo>
                  <a:lnTo>
                    <a:pt x="2005" y="562"/>
                  </a:lnTo>
                  <a:lnTo>
                    <a:pt x="2002" y="570"/>
                  </a:lnTo>
                  <a:lnTo>
                    <a:pt x="1997" y="575"/>
                  </a:lnTo>
                  <a:lnTo>
                    <a:pt x="1992" y="575"/>
                  </a:lnTo>
                  <a:lnTo>
                    <a:pt x="1981" y="568"/>
                  </a:lnTo>
                  <a:lnTo>
                    <a:pt x="1978" y="569"/>
                  </a:lnTo>
                  <a:lnTo>
                    <a:pt x="1977" y="574"/>
                  </a:lnTo>
                  <a:lnTo>
                    <a:pt x="1985" y="578"/>
                  </a:lnTo>
                  <a:lnTo>
                    <a:pt x="1985" y="580"/>
                  </a:lnTo>
                  <a:lnTo>
                    <a:pt x="1983" y="582"/>
                  </a:lnTo>
                  <a:lnTo>
                    <a:pt x="1978" y="583"/>
                  </a:lnTo>
                  <a:lnTo>
                    <a:pt x="1970" y="583"/>
                  </a:lnTo>
                  <a:lnTo>
                    <a:pt x="1963" y="581"/>
                  </a:lnTo>
                  <a:lnTo>
                    <a:pt x="1959" y="575"/>
                  </a:lnTo>
                  <a:lnTo>
                    <a:pt x="1954" y="574"/>
                  </a:lnTo>
                  <a:lnTo>
                    <a:pt x="1943" y="574"/>
                  </a:lnTo>
                  <a:lnTo>
                    <a:pt x="1932" y="577"/>
                  </a:lnTo>
                  <a:lnTo>
                    <a:pt x="1920" y="573"/>
                  </a:lnTo>
                  <a:lnTo>
                    <a:pt x="1899" y="573"/>
                  </a:lnTo>
                  <a:lnTo>
                    <a:pt x="1894" y="573"/>
                  </a:lnTo>
                  <a:lnTo>
                    <a:pt x="1884" y="564"/>
                  </a:lnTo>
                  <a:lnTo>
                    <a:pt x="1870" y="559"/>
                  </a:lnTo>
                  <a:lnTo>
                    <a:pt x="1854" y="545"/>
                  </a:lnTo>
                  <a:lnTo>
                    <a:pt x="1853" y="532"/>
                  </a:lnTo>
                  <a:lnTo>
                    <a:pt x="1855" y="522"/>
                  </a:lnTo>
                  <a:lnTo>
                    <a:pt x="1864" y="522"/>
                  </a:lnTo>
                  <a:lnTo>
                    <a:pt x="1870" y="520"/>
                  </a:lnTo>
                  <a:lnTo>
                    <a:pt x="1869" y="516"/>
                  </a:lnTo>
                  <a:lnTo>
                    <a:pt x="1868" y="514"/>
                  </a:lnTo>
                  <a:lnTo>
                    <a:pt x="1855" y="509"/>
                  </a:lnTo>
                  <a:lnTo>
                    <a:pt x="1820" y="508"/>
                  </a:lnTo>
                  <a:lnTo>
                    <a:pt x="1796" y="499"/>
                  </a:lnTo>
                  <a:lnTo>
                    <a:pt x="1761" y="497"/>
                  </a:lnTo>
                  <a:lnTo>
                    <a:pt x="1745" y="507"/>
                  </a:lnTo>
                  <a:lnTo>
                    <a:pt x="1722" y="509"/>
                  </a:lnTo>
                  <a:lnTo>
                    <a:pt x="1716" y="515"/>
                  </a:lnTo>
                  <a:lnTo>
                    <a:pt x="1706" y="518"/>
                  </a:lnTo>
                  <a:lnTo>
                    <a:pt x="1707" y="525"/>
                  </a:lnTo>
                  <a:lnTo>
                    <a:pt x="1712" y="531"/>
                  </a:lnTo>
                  <a:lnTo>
                    <a:pt x="1714" y="532"/>
                  </a:lnTo>
                  <a:lnTo>
                    <a:pt x="1717" y="535"/>
                  </a:lnTo>
                  <a:lnTo>
                    <a:pt x="1715" y="537"/>
                  </a:lnTo>
                  <a:lnTo>
                    <a:pt x="1714" y="537"/>
                  </a:lnTo>
                  <a:lnTo>
                    <a:pt x="1710" y="542"/>
                  </a:lnTo>
                  <a:lnTo>
                    <a:pt x="1707" y="546"/>
                  </a:lnTo>
                  <a:lnTo>
                    <a:pt x="1708" y="556"/>
                  </a:lnTo>
                  <a:lnTo>
                    <a:pt x="1707" y="565"/>
                  </a:lnTo>
                  <a:lnTo>
                    <a:pt x="1703" y="578"/>
                  </a:lnTo>
                  <a:lnTo>
                    <a:pt x="1699" y="583"/>
                  </a:lnTo>
                  <a:lnTo>
                    <a:pt x="1697" y="590"/>
                  </a:lnTo>
                  <a:lnTo>
                    <a:pt x="1699" y="597"/>
                  </a:lnTo>
                  <a:lnTo>
                    <a:pt x="1702" y="600"/>
                  </a:lnTo>
                  <a:lnTo>
                    <a:pt x="1709" y="604"/>
                  </a:lnTo>
                  <a:lnTo>
                    <a:pt x="1712" y="606"/>
                  </a:lnTo>
                  <a:lnTo>
                    <a:pt x="1710" y="608"/>
                  </a:lnTo>
                  <a:lnTo>
                    <a:pt x="1699" y="606"/>
                  </a:lnTo>
                  <a:lnTo>
                    <a:pt x="1696" y="598"/>
                  </a:lnTo>
                  <a:lnTo>
                    <a:pt x="1695" y="594"/>
                  </a:lnTo>
                  <a:lnTo>
                    <a:pt x="1694" y="588"/>
                  </a:lnTo>
                  <a:lnTo>
                    <a:pt x="1698" y="581"/>
                  </a:lnTo>
                  <a:lnTo>
                    <a:pt x="1701" y="577"/>
                  </a:lnTo>
                  <a:lnTo>
                    <a:pt x="1704" y="566"/>
                  </a:lnTo>
                  <a:lnTo>
                    <a:pt x="1705" y="556"/>
                  </a:lnTo>
                  <a:lnTo>
                    <a:pt x="1705" y="535"/>
                  </a:lnTo>
                  <a:lnTo>
                    <a:pt x="1699" y="530"/>
                  </a:lnTo>
                  <a:lnTo>
                    <a:pt x="1695" y="523"/>
                  </a:lnTo>
                  <a:lnTo>
                    <a:pt x="1701" y="510"/>
                  </a:lnTo>
                  <a:lnTo>
                    <a:pt x="1703" y="503"/>
                  </a:lnTo>
                  <a:lnTo>
                    <a:pt x="1700" y="496"/>
                  </a:lnTo>
                  <a:lnTo>
                    <a:pt x="1696" y="482"/>
                  </a:lnTo>
                  <a:lnTo>
                    <a:pt x="1692" y="474"/>
                  </a:lnTo>
                  <a:lnTo>
                    <a:pt x="1688" y="470"/>
                  </a:lnTo>
                  <a:lnTo>
                    <a:pt x="1685" y="469"/>
                  </a:lnTo>
                  <a:lnTo>
                    <a:pt x="1688" y="482"/>
                  </a:lnTo>
                  <a:lnTo>
                    <a:pt x="1686" y="489"/>
                  </a:lnTo>
                  <a:lnTo>
                    <a:pt x="1684" y="492"/>
                  </a:lnTo>
                  <a:lnTo>
                    <a:pt x="1672" y="496"/>
                  </a:lnTo>
                  <a:lnTo>
                    <a:pt x="1665" y="496"/>
                  </a:lnTo>
                  <a:lnTo>
                    <a:pt x="1654" y="492"/>
                  </a:lnTo>
                  <a:lnTo>
                    <a:pt x="1642" y="483"/>
                  </a:lnTo>
                  <a:lnTo>
                    <a:pt x="1639" y="477"/>
                  </a:lnTo>
                  <a:lnTo>
                    <a:pt x="1637" y="468"/>
                  </a:lnTo>
                  <a:lnTo>
                    <a:pt x="1644" y="464"/>
                  </a:lnTo>
                  <a:lnTo>
                    <a:pt x="1646" y="462"/>
                  </a:lnTo>
                  <a:lnTo>
                    <a:pt x="1640" y="459"/>
                  </a:lnTo>
                  <a:lnTo>
                    <a:pt x="1634" y="458"/>
                  </a:lnTo>
                  <a:lnTo>
                    <a:pt x="1631" y="471"/>
                  </a:lnTo>
                  <a:lnTo>
                    <a:pt x="1627" y="470"/>
                  </a:lnTo>
                  <a:lnTo>
                    <a:pt x="1608" y="463"/>
                  </a:lnTo>
                  <a:lnTo>
                    <a:pt x="1602" y="465"/>
                  </a:lnTo>
                  <a:lnTo>
                    <a:pt x="1596" y="472"/>
                  </a:lnTo>
                  <a:lnTo>
                    <a:pt x="1593" y="477"/>
                  </a:lnTo>
                  <a:lnTo>
                    <a:pt x="1589" y="486"/>
                  </a:lnTo>
                  <a:lnTo>
                    <a:pt x="1591" y="492"/>
                  </a:lnTo>
                  <a:lnTo>
                    <a:pt x="1592" y="494"/>
                  </a:lnTo>
                  <a:lnTo>
                    <a:pt x="1602" y="496"/>
                  </a:lnTo>
                  <a:lnTo>
                    <a:pt x="1612" y="494"/>
                  </a:lnTo>
                  <a:lnTo>
                    <a:pt x="1622" y="488"/>
                  </a:lnTo>
                  <a:lnTo>
                    <a:pt x="1624" y="490"/>
                  </a:lnTo>
                  <a:lnTo>
                    <a:pt x="1626" y="494"/>
                  </a:lnTo>
                  <a:lnTo>
                    <a:pt x="1623" y="498"/>
                  </a:lnTo>
                  <a:lnTo>
                    <a:pt x="1613" y="504"/>
                  </a:lnTo>
                  <a:lnTo>
                    <a:pt x="1596" y="521"/>
                  </a:lnTo>
                  <a:lnTo>
                    <a:pt x="1589" y="523"/>
                  </a:lnTo>
                  <a:lnTo>
                    <a:pt x="1579" y="520"/>
                  </a:lnTo>
                  <a:lnTo>
                    <a:pt x="1575" y="529"/>
                  </a:lnTo>
                  <a:lnTo>
                    <a:pt x="1572" y="531"/>
                  </a:lnTo>
                  <a:lnTo>
                    <a:pt x="1556" y="537"/>
                  </a:lnTo>
                  <a:lnTo>
                    <a:pt x="1550" y="538"/>
                  </a:lnTo>
                  <a:lnTo>
                    <a:pt x="1548" y="543"/>
                  </a:lnTo>
                  <a:lnTo>
                    <a:pt x="1544" y="544"/>
                  </a:lnTo>
                  <a:lnTo>
                    <a:pt x="1539" y="546"/>
                  </a:lnTo>
                  <a:lnTo>
                    <a:pt x="1532" y="553"/>
                  </a:lnTo>
                  <a:lnTo>
                    <a:pt x="1520" y="554"/>
                  </a:lnTo>
                  <a:lnTo>
                    <a:pt x="1512" y="553"/>
                  </a:lnTo>
                  <a:lnTo>
                    <a:pt x="1493" y="556"/>
                  </a:lnTo>
                  <a:lnTo>
                    <a:pt x="1488" y="560"/>
                  </a:lnTo>
                  <a:lnTo>
                    <a:pt x="1486" y="564"/>
                  </a:lnTo>
                  <a:lnTo>
                    <a:pt x="1484" y="570"/>
                  </a:lnTo>
                  <a:lnTo>
                    <a:pt x="1481" y="576"/>
                  </a:lnTo>
                  <a:lnTo>
                    <a:pt x="1470" y="588"/>
                  </a:lnTo>
                  <a:lnTo>
                    <a:pt x="1461" y="592"/>
                  </a:lnTo>
                  <a:lnTo>
                    <a:pt x="1453" y="594"/>
                  </a:lnTo>
                  <a:lnTo>
                    <a:pt x="1460" y="587"/>
                  </a:lnTo>
                  <a:lnTo>
                    <a:pt x="1469" y="575"/>
                  </a:lnTo>
                  <a:lnTo>
                    <a:pt x="1485" y="538"/>
                  </a:lnTo>
                  <a:lnTo>
                    <a:pt x="1499" y="536"/>
                  </a:lnTo>
                  <a:lnTo>
                    <a:pt x="1503" y="531"/>
                  </a:lnTo>
                  <a:lnTo>
                    <a:pt x="1514" y="509"/>
                  </a:lnTo>
                  <a:lnTo>
                    <a:pt x="1517" y="505"/>
                  </a:lnTo>
                  <a:lnTo>
                    <a:pt x="1532" y="505"/>
                  </a:lnTo>
                  <a:lnTo>
                    <a:pt x="1545" y="498"/>
                  </a:lnTo>
                  <a:lnTo>
                    <a:pt x="1572" y="461"/>
                  </a:lnTo>
                  <a:lnTo>
                    <a:pt x="1585" y="455"/>
                  </a:lnTo>
                  <a:lnTo>
                    <a:pt x="1594" y="446"/>
                  </a:lnTo>
                  <a:lnTo>
                    <a:pt x="1596" y="441"/>
                  </a:lnTo>
                  <a:lnTo>
                    <a:pt x="1597" y="436"/>
                  </a:lnTo>
                  <a:lnTo>
                    <a:pt x="1596" y="432"/>
                  </a:lnTo>
                  <a:lnTo>
                    <a:pt x="1595" y="429"/>
                  </a:lnTo>
                  <a:lnTo>
                    <a:pt x="1607" y="422"/>
                  </a:lnTo>
                  <a:lnTo>
                    <a:pt x="1611" y="412"/>
                  </a:lnTo>
                  <a:lnTo>
                    <a:pt x="1627" y="403"/>
                  </a:lnTo>
                  <a:lnTo>
                    <a:pt x="1639" y="390"/>
                  </a:lnTo>
                  <a:lnTo>
                    <a:pt x="1656" y="381"/>
                  </a:lnTo>
                  <a:lnTo>
                    <a:pt x="1666" y="369"/>
                  </a:lnTo>
                  <a:lnTo>
                    <a:pt x="1688" y="349"/>
                  </a:lnTo>
                  <a:lnTo>
                    <a:pt x="1709" y="317"/>
                  </a:lnTo>
                  <a:lnTo>
                    <a:pt x="1712" y="298"/>
                  </a:lnTo>
                  <a:lnTo>
                    <a:pt x="1707" y="292"/>
                  </a:lnTo>
                  <a:lnTo>
                    <a:pt x="1701" y="288"/>
                  </a:lnTo>
                  <a:lnTo>
                    <a:pt x="1698" y="279"/>
                  </a:lnTo>
                  <a:lnTo>
                    <a:pt x="1695" y="278"/>
                  </a:lnTo>
                  <a:lnTo>
                    <a:pt x="1689" y="284"/>
                  </a:lnTo>
                  <a:lnTo>
                    <a:pt x="1682" y="263"/>
                  </a:lnTo>
                  <a:lnTo>
                    <a:pt x="1674" y="252"/>
                  </a:lnTo>
                  <a:lnTo>
                    <a:pt x="1675" y="250"/>
                  </a:lnTo>
                  <a:lnTo>
                    <a:pt x="1675" y="249"/>
                  </a:lnTo>
                  <a:lnTo>
                    <a:pt x="1679" y="251"/>
                  </a:lnTo>
                  <a:lnTo>
                    <a:pt x="1694" y="268"/>
                  </a:lnTo>
                  <a:lnTo>
                    <a:pt x="1702" y="271"/>
                  </a:lnTo>
                  <a:lnTo>
                    <a:pt x="1704" y="273"/>
                  </a:lnTo>
                  <a:lnTo>
                    <a:pt x="1706" y="278"/>
                  </a:lnTo>
                  <a:lnTo>
                    <a:pt x="1705" y="284"/>
                  </a:lnTo>
                  <a:lnTo>
                    <a:pt x="1707" y="284"/>
                  </a:lnTo>
                  <a:lnTo>
                    <a:pt x="1709" y="281"/>
                  </a:lnTo>
                  <a:lnTo>
                    <a:pt x="1713" y="267"/>
                  </a:lnTo>
                  <a:lnTo>
                    <a:pt x="1717" y="249"/>
                  </a:lnTo>
                  <a:lnTo>
                    <a:pt x="1716" y="241"/>
                  </a:lnTo>
                  <a:lnTo>
                    <a:pt x="1707" y="244"/>
                  </a:lnTo>
                  <a:lnTo>
                    <a:pt x="1703" y="217"/>
                  </a:lnTo>
                  <a:lnTo>
                    <a:pt x="1701" y="208"/>
                  </a:lnTo>
                  <a:lnTo>
                    <a:pt x="1698" y="199"/>
                  </a:lnTo>
                  <a:lnTo>
                    <a:pt x="1693" y="199"/>
                  </a:lnTo>
                  <a:lnTo>
                    <a:pt x="1690" y="200"/>
                  </a:lnTo>
                  <a:lnTo>
                    <a:pt x="1692" y="204"/>
                  </a:lnTo>
                  <a:lnTo>
                    <a:pt x="1694" y="209"/>
                  </a:lnTo>
                  <a:lnTo>
                    <a:pt x="1693" y="214"/>
                  </a:lnTo>
                  <a:lnTo>
                    <a:pt x="1692" y="216"/>
                  </a:lnTo>
                  <a:lnTo>
                    <a:pt x="1685" y="223"/>
                  </a:lnTo>
                  <a:lnTo>
                    <a:pt x="1680" y="224"/>
                  </a:lnTo>
                  <a:lnTo>
                    <a:pt x="1682" y="221"/>
                  </a:lnTo>
                  <a:lnTo>
                    <a:pt x="1684" y="215"/>
                  </a:lnTo>
                  <a:lnTo>
                    <a:pt x="1682" y="207"/>
                  </a:lnTo>
                  <a:lnTo>
                    <a:pt x="1681" y="204"/>
                  </a:lnTo>
                  <a:lnTo>
                    <a:pt x="1679" y="182"/>
                  </a:lnTo>
                  <a:lnTo>
                    <a:pt x="1672" y="179"/>
                  </a:lnTo>
                  <a:lnTo>
                    <a:pt x="1669" y="176"/>
                  </a:lnTo>
                  <a:lnTo>
                    <a:pt x="1665" y="177"/>
                  </a:lnTo>
                  <a:lnTo>
                    <a:pt x="1659" y="183"/>
                  </a:lnTo>
                  <a:lnTo>
                    <a:pt x="1660" y="178"/>
                  </a:lnTo>
                  <a:lnTo>
                    <a:pt x="1663" y="170"/>
                  </a:lnTo>
                  <a:lnTo>
                    <a:pt x="1659" y="160"/>
                  </a:lnTo>
                  <a:lnTo>
                    <a:pt x="1654" y="154"/>
                  </a:lnTo>
                  <a:lnTo>
                    <a:pt x="1648" y="152"/>
                  </a:lnTo>
                  <a:lnTo>
                    <a:pt x="1642" y="143"/>
                  </a:lnTo>
                  <a:lnTo>
                    <a:pt x="1633" y="138"/>
                  </a:lnTo>
                  <a:lnTo>
                    <a:pt x="1614" y="134"/>
                  </a:lnTo>
                  <a:lnTo>
                    <a:pt x="1599" y="140"/>
                  </a:lnTo>
                  <a:lnTo>
                    <a:pt x="1581" y="135"/>
                  </a:lnTo>
                  <a:lnTo>
                    <a:pt x="1559" y="139"/>
                  </a:lnTo>
                  <a:lnTo>
                    <a:pt x="1550" y="139"/>
                  </a:lnTo>
                  <a:lnTo>
                    <a:pt x="1545" y="136"/>
                  </a:lnTo>
                  <a:lnTo>
                    <a:pt x="1540" y="139"/>
                  </a:lnTo>
                  <a:lnTo>
                    <a:pt x="1537" y="147"/>
                  </a:lnTo>
                  <a:lnTo>
                    <a:pt x="1536" y="158"/>
                  </a:lnTo>
                  <a:lnTo>
                    <a:pt x="1531" y="164"/>
                  </a:lnTo>
                  <a:lnTo>
                    <a:pt x="1528" y="166"/>
                  </a:lnTo>
                  <a:lnTo>
                    <a:pt x="1514" y="164"/>
                  </a:lnTo>
                  <a:lnTo>
                    <a:pt x="1504" y="170"/>
                  </a:lnTo>
                  <a:lnTo>
                    <a:pt x="1499" y="165"/>
                  </a:lnTo>
                  <a:lnTo>
                    <a:pt x="1492" y="165"/>
                  </a:lnTo>
                  <a:lnTo>
                    <a:pt x="1490" y="156"/>
                  </a:lnTo>
                  <a:lnTo>
                    <a:pt x="1495" y="156"/>
                  </a:lnTo>
                  <a:lnTo>
                    <a:pt x="1498" y="158"/>
                  </a:lnTo>
                  <a:lnTo>
                    <a:pt x="1508" y="137"/>
                  </a:lnTo>
                  <a:lnTo>
                    <a:pt x="1515" y="125"/>
                  </a:lnTo>
                  <a:lnTo>
                    <a:pt x="1522" y="111"/>
                  </a:lnTo>
                  <a:lnTo>
                    <a:pt x="1517" y="102"/>
                  </a:lnTo>
                  <a:lnTo>
                    <a:pt x="1508" y="96"/>
                  </a:lnTo>
                  <a:lnTo>
                    <a:pt x="1503" y="97"/>
                  </a:lnTo>
                  <a:lnTo>
                    <a:pt x="1500" y="100"/>
                  </a:lnTo>
                  <a:lnTo>
                    <a:pt x="1489" y="95"/>
                  </a:lnTo>
                  <a:lnTo>
                    <a:pt x="1483" y="95"/>
                  </a:lnTo>
                  <a:lnTo>
                    <a:pt x="1473" y="102"/>
                  </a:lnTo>
                  <a:lnTo>
                    <a:pt x="1470" y="101"/>
                  </a:lnTo>
                  <a:lnTo>
                    <a:pt x="1468" y="88"/>
                  </a:lnTo>
                  <a:lnTo>
                    <a:pt x="1458" y="89"/>
                  </a:lnTo>
                  <a:lnTo>
                    <a:pt x="1424" y="88"/>
                  </a:lnTo>
                  <a:lnTo>
                    <a:pt x="1428" y="84"/>
                  </a:lnTo>
                  <a:lnTo>
                    <a:pt x="1446" y="77"/>
                  </a:lnTo>
                  <a:lnTo>
                    <a:pt x="1460" y="69"/>
                  </a:lnTo>
                  <a:lnTo>
                    <a:pt x="1471" y="54"/>
                  </a:lnTo>
                  <a:lnTo>
                    <a:pt x="1481" y="48"/>
                  </a:lnTo>
                  <a:lnTo>
                    <a:pt x="1478" y="40"/>
                  </a:lnTo>
                  <a:lnTo>
                    <a:pt x="1476" y="35"/>
                  </a:lnTo>
                  <a:lnTo>
                    <a:pt x="1470" y="29"/>
                  </a:lnTo>
                  <a:lnTo>
                    <a:pt x="1458" y="26"/>
                  </a:lnTo>
                  <a:lnTo>
                    <a:pt x="1447" y="19"/>
                  </a:lnTo>
                  <a:lnTo>
                    <a:pt x="1443" y="11"/>
                  </a:lnTo>
                  <a:lnTo>
                    <a:pt x="1424" y="0"/>
                  </a:lnTo>
                  <a:lnTo>
                    <a:pt x="1419" y="0"/>
                  </a:lnTo>
                  <a:lnTo>
                    <a:pt x="1405" y="14"/>
                  </a:lnTo>
                  <a:lnTo>
                    <a:pt x="1398" y="13"/>
                  </a:lnTo>
                  <a:lnTo>
                    <a:pt x="1392" y="15"/>
                  </a:lnTo>
                  <a:lnTo>
                    <a:pt x="1377" y="32"/>
                  </a:lnTo>
                  <a:lnTo>
                    <a:pt x="1343" y="74"/>
                  </a:lnTo>
                  <a:lnTo>
                    <a:pt x="1337" y="88"/>
                  </a:lnTo>
                  <a:lnTo>
                    <a:pt x="1333" y="98"/>
                  </a:lnTo>
                  <a:lnTo>
                    <a:pt x="1327" y="102"/>
                  </a:lnTo>
                  <a:lnTo>
                    <a:pt x="1325" y="115"/>
                  </a:lnTo>
                  <a:lnTo>
                    <a:pt x="1325" y="125"/>
                  </a:lnTo>
                  <a:lnTo>
                    <a:pt x="1328" y="131"/>
                  </a:lnTo>
                  <a:lnTo>
                    <a:pt x="1331" y="141"/>
                  </a:lnTo>
                  <a:lnTo>
                    <a:pt x="1327" y="152"/>
                  </a:lnTo>
                  <a:lnTo>
                    <a:pt x="1326" y="160"/>
                  </a:lnTo>
                  <a:lnTo>
                    <a:pt x="1327" y="163"/>
                  </a:lnTo>
                  <a:lnTo>
                    <a:pt x="1334" y="163"/>
                  </a:lnTo>
                  <a:lnTo>
                    <a:pt x="1348" y="169"/>
                  </a:lnTo>
                  <a:lnTo>
                    <a:pt x="1346" y="175"/>
                  </a:lnTo>
                  <a:lnTo>
                    <a:pt x="1337" y="170"/>
                  </a:lnTo>
                  <a:lnTo>
                    <a:pt x="1330" y="170"/>
                  </a:lnTo>
                  <a:lnTo>
                    <a:pt x="1323" y="164"/>
                  </a:lnTo>
                  <a:lnTo>
                    <a:pt x="1308" y="170"/>
                  </a:lnTo>
                  <a:lnTo>
                    <a:pt x="1296" y="169"/>
                  </a:lnTo>
                  <a:lnTo>
                    <a:pt x="1285" y="171"/>
                  </a:lnTo>
                  <a:lnTo>
                    <a:pt x="1263" y="166"/>
                  </a:lnTo>
                  <a:lnTo>
                    <a:pt x="1262" y="170"/>
                  </a:lnTo>
                  <a:lnTo>
                    <a:pt x="1267" y="176"/>
                  </a:lnTo>
                  <a:lnTo>
                    <a:pt x="1270" y="182"/>
                  </a:lnTo>
                  <a:lnTo>
                    <a:pt x="1281" y="196"/>
                  </a:lnTo>
                  <a:lnTo>
                    <a:pt x="1286" y="200"/>
                  </a:lnTo>
                  <a:lnTo>
                    <a:pt x="1292" y="214"/>
                  </a:lnTo>
                  <a:lnTo>
                    <a:pt x="1293" y="239"/>
                  </a:lnTo>
                  <a:lnTo>
                    <a:pt x="1290" y="246"/>
                  </a:lnTo>
                  <a:lnTo>
                    <a:pt x="1285" y="254"/>
                  </a:lnTo>
                  <a:lnTo>
                    <a:pt x="1284" y="255"/>
                  </a:lnTo>
                  <a:lnTo>
                    <a:pt x="1280" y="255"/>
                  </a:lnTo>
                  <a:lnTo>
                    <a:pt x="1285" y="249"/>
                  </a:lnTo>
                  <a:lnTo>
                    <a:pt x="1288" y="236"/>
                  </a:lnTo>
                  <a:lnTo>
                    <a:pt x="1290" y="227"/>
                  </a:lnTo>
                  <a:lnTo>
                    <a:pt x="1287" y="221"/>
                  </a:lnTo>
                  <a:lnTo>
                    <a:pt x="1286" y="221"/>
                  </a:lnTo>
                  <a:lnTo>
                    <a:pt x="1284" y="217"/>
                  </a:lnTo>
                  <a:lnTo>
                    <a:pt x="1273" y="208"/>
                  </a:lnTo>
                  <a:lnTo>
                    <a:pt x="1267" y="205"/>
                  </a:lnTo>
                  <a:lnTo>
                    <a:pt x="1260" y="202"/>
                  </a:lnTo>
                  <a:lnTo>
                    <a:pt x="1257" y="200"/>
                  </a:lnTo>
                  <a:lnTo>
                    <a:pt x="1247" y="208"/>
                  </a:lnTo>
                  <a:lnTo>
                    <a:pt x="1243" y="210"/>
                  </a:lnTo>
                  <a:lnTo>
                    <a:pt x="1238" y="214"/>
                  </a:lnTo>
                  <a:lnTo>
                    <a:pt x="1235" y="219"/>
                  </a:lnTo>
                  <a:lnTo>
                    <a:pt x="1227" y="221"/>
                  </a:lnTo>
                  <a:lnTo>
                    <a:pt x="1226" y="227"/>
                  </a:lnTo>
                  <a:lnTo>
                    <a:pt x="1222" y="233"/>
                  </a:lnTo>
                  <a:lnTo>
                    <a:pt x="1217" y="227"/>
                  </a:lnTo>
                  <a:lnTo>
                    <a:pt x="1213" y="228"/>
                  </a:lnTo>
                  <a:lnTo>
                    <a:pt x="1204" y="239"/>
                  </a:lnTo>
                  <a:lnTo>
                    <a:pt x="1192" y="244"/>
                  </a:lnTo>
                  <a:lnTo>
                    <a:pt x="1193" y="241"/>
                  </a:lnTo>
                  <a:lnTo>
                    <a:pt x="1195" y="232"/>
                  </a:lnTo>
                  <a:lnTo>
                    <a:pt x="1192" y="230"/>
                  </a:lnTo>
                  <a:lnTo>
                    <a:pt x="1175" y="240"/>
                  </a:lnTo>
                  <a:lnTo>
                    <a:pt x="1169" y="247"/>
                  </a:lnTo>
                  <a:lnTo>
                    <a:pt x="1166" y="244"/>
                  </a:lnTo>
                  <a:lnTo>
                    <a:pt x="1177" y="230"/>
                  </a:lnTo>
                  <a:lnTo>
                    <a:pt x="1179" y="221"/>
                  </a:lnTo>
                  <a:lnTo>
                    <a:pt x="1174" y="216"/>
                  </a:lnTo>
                  <a:lnTo>
                    <a:pt x="1164" y="213"/>
                  </a:lnTo>
                  <a:lnTo>
                    <a:pt x="1158" y="213"/>
                  </a:lnTo>
                  <a:lnTo>
                    <a:pt x="1148" y="216"/>
                  </a:lnTo>
                  <a:lnTo>
                    <a:pt x="1134" y="211"/>
                  </a:lnTo>
                  <a:lnTo>
                    <a:pt x="1131" y="217"/>
                  </a:lnTo>
                  <a:lnTo>
                    <a:pt x="1128" y="218"/>
                  </a:lnTo>
                  <a:lnTo>
                    <a:pt x="1120" y="215"/>
                  </a:lnTo>
                  <a:lnTo>
                    <a:pt x="1112" y="218"/>
                  </a:lnTo>
                  <a:lnTo>
                    <a:pt x="1106" y="224"/>
                  </a:lnTo>
                  <a:lnTo>
                    <a:pt x="1097" y="218"/>
                  </a:lnTo>
                  <a:lnTo>
                    <a:pt x="1094" y="218"/>
                  </a:lnTo>
                  <a:lnTo>
                    <a:pt x="1089" y="227"/>
                  </a:lnTo>
                  <a:lnTo>
                    <a:pt x="1085" y="221"/>
                  </a:lnTo>
                  <a:lnTo>
                    <a:pt x="1082" y="233"/>
                  </a:lnTo>
                  <a:lnTo>
                    <a:pt x="1083" y="242"/>
                  </a:lnTo>
                  <a:lnTo>
                    <a:pt x="1085" y="243"/>
                  </a:lnTo>
                  <a:lnTo>
                    <a:pt x="1088" y="241"/>
                  </a:lnTo>
                  <a:lnTo>
                    <a:pt x="1090" y="238"/>
                  </a:lnTo>
                  <a:lnTo>
                    <a:pt x="1091" y="236"/>
                  </a:lnTo>
                  <a:lnTo>
                    <a:pt x="1098" y="243"/>
                  </a:lnTo>
                  <a:lnTo>
                    <a:pt x="1101" y="239"/>
                  </a:lnTo>
                  <a:lnTo>
                    <a:pt x="1103" y="236"/>
                  </a:lnTo>
                  <a:lnTo>
                    <a:pt x="1107" y="241"/>
                  </a:lnTo>
                  <a:lnTo>
                    <a:pt x="1121" y="236"/>
                  </a:lnTo>
                  <a:lnTo>
                    <a:pt x="1119" y="241"/>
                  </a:lnTo>
                  <a:lnTo>
                    <a:pt x="1103" y="249"/>
                  </a:lnTo>
                  <a:lnTo>
                    <a:pt x="1074" y="258"/>
                  </a:lnTo>
                  <a:lnTo>
                    <a:pt x="1068" y="262"/>
                  </a:lnTo>
                  <a:lnTo>
                    <a:pt x="1051" y="265"/>
                  </a:lnTo>
                  <a:lnTo>
                    <a:pt x="1040" y="274"/>
                  </a:lnTo>
                  <a:lnTo>
                    <a:pt x="1026" y="274"/>
                  </a:lnTo>
                  <a:lnTo>
                    <a:pt x="1001" y="281"/>
                  </a:lnTo>
                  <a:lnTo>
                    <a:pt x="983" y="297"/>
                  </a:lnTo>
                  <a:lnTo>
                    <a:pt x="975" y="296"/>
                  </a:lnTo>
                  <a:lnTo>
                    <a:pt x="957" y="308"/>
                  </a:lnTo>
                  <a:lnTo>
                    <a:pt x="950" y="317"/>
                  </a:lnTo>
                  <a:lnTo>
                    <a:pt x="925" y="336"/>
                  </a:lnTo>
                  <a:lnTo>
                    <a:pt x="910" y="329"/>
                  </a:lnTo>
                  <a:lnTo>
                    <a:pt x="905" y="331"/>
                  </a:lnTo>
                  <a:lnTo>
                    <a:pt x="902" y="338"/>
                  </a:lnTo>
                  <a:lnTo>
                    <a:pt x="903" y="343"/>
                  </a:lnTo>
                  <a:lnTo>
                    <a:pt x="909" y="343"/>
                  </a:lnTo>
                  <a:lnTo>
                    <a:pt x="913" y="345"/>
                  </a:lnTo>
                  <a:lnTo>
                    <a:pt x="919" y="349"/>
                  </a:lnTo>
                  <a:lnTo>
                    <a:pt x="917" y="358"/>
                  </a:lnTo>
                  <a:lnTo>
                    <a:pt x="906" y="377"/>
                  </a:lnTo>
                  <a:lnTo>
                    <a:pt x="901" y="384"/>
                  </a:lnTo>
                  <a:lnTo>
                    <a:pt x="894" y="388"/>
                  </a:lnTo>
                  <a:lnTo>
                    <a:pt x="881" y="373"/>
                  </a:lnTo>
                  <a:lnTo>
                    <a:pt x="878" y="379"/>
                  </a:lnTo>
                  <a:lnTo>
                    <a:pt x="876" y="383"/>
                  </a:lnTo>
                  <a:lnTo>
                    <a:pt x="871" y="381"/>
                  </a:lnTo>
                  <a:lnTo>
                    <a:pt x="868" y="392"/>
                  </a:lnTo>
                  <a:lnTo>
                    <a:pt x="878" y="394"/>
                  </a:lnTo>
                  <a:lnTo>
                    <a:pt x="887" y="399"/>
                  </a:lnTo>
                  <a:lnTo>
                    <a:pt x="896" y="406"/>
                  </a:lnTo>
                  <a:lnTo>
                    <a:pt x="901" y="414"/>
                  </a:lnTo>
                  <a:lnTo>
                    <a:pt x="908" y="419"/>
                  </a:lnTo>
                  <a:lnTo>
                    <a:pt x="912" y="424"/>
                  </a:lnTo>
                  <a:lnTo>
                    <a:pt x="902" y="428"/>
                  </a:lnTo>
                  <a:lnTo>
                    <a:pt x="895" y="418"/>
                  </a:lnTo>
                  <a:lnTo>
                    <a:pt x="891" y="415"/>
                  </a:lnTo>
                  <a:lnTo>
                    <a:pt x="887" y="414"/>
                  </a:lnTo>
                  <a:lnTo>
                    <a:pt x="880" y="417"/>
                  </a:lnTo>
                  <a:lnTo>
                    <a:pt x="874" y="429"/>
                  </a:lnTo>
                  <a:lnTo>
                    <a:pt x="880" y="433"/>
                  </a:lnTo>
                  <a:lnTo>
                    <a:pt x="892" y="438"/>
                  </a:lnTo>
                  <a:lnTo>
                    <a:pt x="896" y="442"/>
                  </a:lnTo>
                  <a:lnTo>
                    <a:pt x="911" y="477"/>
                  </a:lnTo>
                  <a:lnTo>
                    <a:pt x="915" y="481"/>
                  </a:lnTo>
                  <a:lnTo>
                    <a:pt x="920" y="482"/>
                  </a:lnTo>
                  <a:lnTo>
                    <a:pt x="922" y="485"/>
                  </a:lnTo>
                  <a:lnTo>
                    <a:pt x="916" y="491"/>
                  </a:lnTo>
                  <a:lnTo>
                    <a:pt x="913" y="496"/>
                  </a:lnTo>
                  <a:lnTo>
                    <a:pt x="909" y="506"/>
                  </a:lnTo>
                  <a:lnTo>
                    <a:pt x="886" y="511"/>
                  </a:lnTo>
                  <a:lnTo>
                    <a:pt x="879" y="515"/>
                  </a:lnTo>
                  <a:lnTo>
                    <a:pt x="878" y="516"/>
                  </a:lnTo>
                  <a:lnTo>
                    <a:pt x="874" y="520"/>
                  </a:lnTo>
                  <a:lnTo>
                    <a:pt x="873" y="523"/>
                  </a:lnTo>
                  <a:lnTo>
                    <a:pt x="872" y="530"/>
                  </a:lnTo>
                  <a:lnTo>
                    <a:pt x="874" y="534"/>
                  </a:lnTo>
                  <a:lnTo>
                    <a:pt x="878" y="538"/>
                  </a:lnTo>
                  <a:lnTo>
                    <a:pt x="896" y="557"/>
                  </a:lnTo>
                  <a:lnTo>
                    <a:pt x="895" y="559"/>
                  </a:lnTo>
                  <a:lnTo>
                    <a:pt x="890" y="556"/>
                  </a:lnTo>
                  <a:lnTo>
                    <a:pt x="884" y="550"/>
                  </a:lnTo>
                  <a:lnTo>
                    <a:pt x="878" y="542"/>
                  </a:lnTo>
                  <a:lnTo>
                    <a:pt x="869" y="537"/>
                  </a:lnTo>
                  <a:lnTo>
                    <a:pt x="869" y="532"/>
                  </a:lnTo>
                  <a:lnTo>
                    <a:pt x="868" y="525"/>
                  </a:lnTo>
                  <a:lnTo>
                    <a:pt x="869" y="523"/>
                  </a:lnTo>
                  <a:lnTo>
                    <a:pt x="870" y="519"/>
                  </a:lnTo>
                  <a:lnTo>
                    <a:pt x="878" y="510"/>
                  </a:lnTo>
                  <a:lnTo>
                    <a:pt x="885" y="505"/>
                  </a:lnTo>
                  <a:lnTo>
                    <a:pt x="896" y="495"/>
                  </a:lnTo>
                  <a:lnTo>
                    <a:pt x="906" y="484"/>
                  </a:lnTo>
                  <a:lnTo>
                    <a:pt x="904" y="479"/>
                  </a:lnTo>
                  <a:lnTo>
                    <a:pt x="902" y="477"/>
                  </a:lnTo>
                  <a:lnTo>
                    <a:pt x="893" y="476"/>
                  </a:lnTo>
                  <a:lnTo>
                    <a:pt x="874" y="480"/>
                  </a:lnTo>
                  <a:lnTo>
                    <a:pt x="863" y="484"/>
                  </a:lnTo>
                  <a:lnTo>
                    <a:pt x="858" y="493"/>
                  </a:lnTo>
                  <a:lnTo>
                    <a:pt x="850" y="494"/>
                  </a:lnTo>
                  <a:lnTo>
                    <a:pt x="847" y="494"/>
                  </a:lnTo>
                  <a:lnTo>
                    <a:pt x="837" y="490"/>
                  </a:lnTo>
                  <a:lnTo>
                    <a:pt x="827" y="494"/>
                  </a:lnTo>
                  <a:lnTo>
                    <a:pt x="804" y="498"/>
                  </a:lnTo>
                  <a:lnTo>
                    <a:pt x="800" y="501"/>
                  </a:lnTo>
                  <a:lnTo>
                    <a:pt x="748" y="501"/>
                  </a:lnTo>
                  <a:lnTo>
                    <a:pt x="738" y="503"/>
                  </a:lnTo>
                  <a:lnTo>
                    <a:pt x="711" y="511"/>
                  </a:lnTo>
                  <a:lnTo>
                    <a:pt x="711" y="516"/>
                  </a:lnTo>
                  <a:lnTo>
                    <a:pt x="711" y="521"/>
                  </a:lnTo>
                  <a:lnTo>
                    <a:pt x="707" y="527"/>
                  </a:lnTo>
                  <a:lnTo>
                    <a:pt x="706" y="534"/>
                  </a:lnTo>
                  <a:lnTo>
                    <a:pt x="706" y="540"/>
                  </a:lnTo>
                  <a:lnTo>
                    <a:pt x="706" y="546"/>
                  </a:lnTo>
                  <a:lnTo>
                    <a:pt x="707" y="555"/>
                  </a:lnTo>
                  <a:lnTo>
                    <a:pt x="709" y="562"/>
                  </a:lnTo>
                  <a:lnTo>
                    <a:pt x="713" y="566"/>
                  </a:lnTo>
                  <a:lnTo>
                    <a:pt x="716" y="568"/>
                  </a:lnTo>
                  <a:lnTo>
                    <a:pt x="719" y="576"/>
                  </a:lnTo>
                  <a:lnTo>
                    <a:pt x="717" y="585"/>
                  </a:lnTo>
                  <a:lnTo>
                    <a:pt x="714" y="595"/>
                  </a:lnTo>
                  <a:lnTo>
                    <a:pt x="713" y="600"/>
                  </a:lnTo>
                  <a:lnTo>
                    <a:pt x="716" y="606"/>
                  </a:lnTo>
                  <a:lnTo>
                    <a:pt x="717" y="619"/>
                  </a:lnTo>
                  <a:lnTo>
                    <a:pt x="718" y="623"/>
                  </a:lnTo>
                  <a:lnTo>
                    <a:pt x="727" y="633"/>
                  </a:lnTo>
                  <a:lnTo>
                    <a:pt x="732" y="636"/>
                  </a:lnTo>
                  <a:lnTo>
                    <a:pt x="741" y="636"/>
                  </a:lnTo>
                  <a:lnTo>
                    <a:pt x="748" y="639"/>
                  </a:lnTo>
                  <a:lnTo>
                    <a:pt x="757" y="645"/>
                  </a:lnTo>
                  <a:lnTo>
                    <a:pt x="759" y="648"/>
                  </a:lnTo>
                  <a:lnTo>
                    <a:pt x="760" y="651"/>
                  </a:lnTo>
                  <a:lnTo>
                    <a:pt x="763" y="661"/>
                  </a:lnTo>
                  <a:lnTo>
                    <a:pt x="764" y="664"/>
                  </a:lnTo>
                  <a:lnTo>
                    <a:pt x="774" y="679"/>
                  </a:lnTo>
                  <a:lnTo>
                    <a:pt x="776" y="681"/>
                  </a:lnTo>
                  <a:lnTo>
                    <a:pt x="790" y="683"/>
                  </a:lnTo>
                  <a:lnTo>
                    <a:pt x="794" y="688"/>
                  </a:lnTo>
                  <a:lnTo>
                    <a:pt x="800" y="702"/>
                  </a:lnTo>
                  <a:lnTo>
                    <a:pt x="801" y="705"/>
                  </a:lnTo>
                  <a:lnTo>
                    <a:pt x="801" y="710"/>
                  </a:lnTo>
                  <a:lnTo>
                    <a:pt x="800" y="715"/>
                  </a:lnTo>
                  <a:lnTo>
                    <a:pt x="800" y="718"/>
                  </a:lnTo>
                  <a:lnTo>
                    <a:pt x="798" y="723"/>
                  </a:lnTo>
                  <a:lnTo>
                    <a:pt x="792" y="740"/>
                  </a:lnTo>
                  <a:lnTo>
                    <a:pt x="789" y="757"/>
                  </a:lnTo>
                  <a:lnTo>
                    <a:pt x="794" y="767"/>
                  </a:lnTo>
                  <a:lnTo>
                    <a:pt x="802" y="788"/>
                  </a:lnTo>
                  <a:lnTo>
                    <a:pt x="804" y="797"/>
                  </a:lnTo>
                  <a:lnTo>
                    <a:pt x="807" y="808"/>
                  </a:lnTo>
                  <a:lnTo>
                    <a:pt x="805" y="815"/>
                  </a:lnTo>
                  <a:lnTo>
                    <a:pt x="804" y="819"/>
                  </a:lnTo>
                  <a:lnTo>
                    <a:pt x="799" y="826"/>
                  </a:lnTo>
                  <a:lnTo>
                    <a:pt x="793" y="828"/>
                  </a:lnTo>
                  <a:lnTo>
                    <a:pt x="786" y="832"/>
                  </a:lnTo>
                  <a:lnTo>
                    <a:pt x="787" y="837"/>
                  </a:lnTo>
                  <a:lnTo>
                    <a:pt x="788" y="842"/>
                  </a:lnTo>
                  <a:lnTo>
                    <a:pt x="787" y="847"/>
                  </a:lnTo>
                  <a:lnTo>
                    <a:pt x="786" y="849"/>
                  </a:lnTo>
                  <a:lnTo>
                    <a:pt x="783" y="849"/>
                  </a:lnTo>
                  <a:lnTo>
                    <a:pt x="780" y="847"/>
                  </a:lnTo>
                  <a:lnTo>
                    <a:pt x="777" y="843"/>
                  </a:lnTo>
                  <a:lnTo>
                    <a:pt x="775" y="838"/>
                  </a:lnTo>
                  <a:lnTo>
                    <a:pt x="776" y="831"/>
                  </a:lnTo>
                  <a:lnTo>
                    <a:pt x="781" y="820"/>
                  </a:lnTo>
                  <a:lnTo>
                    <a:pt x="785" y="804"/>
                  </a:lnTo>
                  <a:lnTo>
                    <a:pt x="786" y="794"/>
                  </a:lnTo>
                  <a:lnTo>
                    <a:pt x="786" y="783"/>
                  </a:lnTo>
                  <a:lnTo>
                    <a:pt x="785" y="776"/>
                  </a:lnTo>
                  <a:lnTo>
                    <a:pt x="780" y="770"/>
                  </a:lnTo>
                  <a:lnTo>
                    <a:pt x="776" y="772"/>
                  </a:lnTo>
                  <a:lnTo>
                    <a:pt x="772" y="776"/>
                  </a:lnTo>
                  <a:lnTo>
                    <a:pt x="768" y="795"/>
                  </a:lnTo>
                  <a:lnTo>
                    <a:pt x="762" y="808"/>
                  </a:lnTo>
                  <a:lnTo>
                    <a:pt x="761" y="814"/>
                  </a:lnTo>
                  <a:lnTo>
                    <a:pt x="761" y="819"/>
                  </a:lnTo>
                  <a:lnTo>
                    <a:pt x="761" y="822"/>
                  </a:lnTo>
                  <a:lnTo>
                    <a:pt x="759" y="811"/>
                  </a:lnTo>
                  <a:lnTo>
                    <a:pt x="759" y="803"/>
                  </a:lnTo>
                  <a:lnTo>
                    <a:pt x="762" y="794"/>
                  </a:lnTo>
                  <a:lnTo>
                    <a:pt x="764" y="784"/>
                  </a:lnTo>
                  <a:lnTo>
                    <a:pt x="764" y="778"/>
                  </a:lnTo>
                  <a:lnTo>
                    <a:pt x="761" y="767"/>
                  </a:lnTo>
                  <a:lnTo>
                    <a:pt x="761" y="761"/>
                  </a:lnTo>
                  <a:lnTo>
                    <a:pt x="763" y="757"/>
                  </a:lnTo>
                  <a:lnTo>
                    <a:pt x="764" y="742"/>
                  </a:lnTo>
                  <a:lnTo>
                    <a:pt x="769" y="739"/>
                  </a:lnTo>
                  <a:lnTo>
                    <a:pt x="781" y="727"/>
                  </a:lnTo>
                  <a:lnTo>
                    <a:pt x="783" y="724"/>
                  </a:lnTo>
                  <a:lnTo>
                    <a:pt x="787" y="713"/>
                  </a:lnTo>
                  <a:lnTo>
                    <a:pt x="789" y="710"/>
                  </a:lnTo>
                  <a:lnTo>
                    <a:pt x="791" y="703"/>
                  </a:lnTo>
                  <a:lnTo>
                    <a:pt x="787" y="698"/>
                  </a:lnTo>
                  <a:lnTo>
                    <a:pt x="784" y="696"/>
                  </a:lnTo>
                  <a:lnTo>
                    <a:pt x="776" y="694"/>
                  </a:lnTo>
                  <a:lnTo>
                    <a:pt x="770" y="694"/>
                  </a:lnTo>
                  <a:lnTo>
                    <a:pt x="757" y="699"/>
                  </a:lnTo>
                  <a:lnTo>
                    <a:pt x="744" y="699"/>
                  </a:lnTo>
                  <a:lnTo>
                    <a:pt x="739" y="696"/>
                  </a:lnTo>
                  <a:lnTo>
                    <a:pt x="719" y="674"/>
                  </a:lnTo>
                  <a:lnTo>
                    <a:pt x="718" y="666"/>
                  </a:lnTo>
                  <a:lnTo>
                    <a:pt x="717" y="663"/>
                  </a:lnTo>
                  <a:lnTo>
                    <a:pt x="715" y="661"/>
                  </a:lnTo>
                  <a:lnTo>
                    <a:pt x="707" y="656"/>
                  </a:lnTo>
                  <a:lnTo>
                    <a:pt x="692" y="649"/>
                  </a:lnTo>
                  <a:lnTo>
                    <a:pt x="676" y="633"/>
                  </a:lnTo>
                  <a:lnTo>
                    <a:pt x="648" y="632"/>
                  </a:lnTo>
                  <a:lnTo>
                    <a:pt x="640" y="634"/>
                  </a:lnTo>
                  <a:lnTo>
                    <a:pt x="632" y="639"/>
                  </a:lnTo>
                  <a:lnTo>
                    <a:pt x="625" y="648"/>
                  </a:lnTo>
                  <a:lnTo>
                    <a:pt x="622" y="651"/>
                  </a:lnTo>
                  <a:lnTo>
                    <a:pt x="617" y="652"/>
                  </a:lnTo>
                  <a:lnTo>
                    <a:pt x="616" y="656"/>
                  </a:lnTo>
                  <a:lnTo>
                    <a:pt x="615" y="661"/>
                  </a:lnTo>
                  <a:lnTo>
                    <a:pt x="618" y="664"/>
                  </a:lnTo>
                  <a:lnTo>
                    <a:pt x="626" y="660"/>
                  </a:lnTo>
                  <a:lnTo>
                    <a:pt x="633" y="662"/>
                  </a:lnTo>
                  <a:lnTo>
                    <a:pt x="637" y="667"/>
                  </a:lnTo>
                  <a:lnTo>
                    <a:pt x="640" y="676"/>
                  </a:lnTo>
                  <a:lnTo>
                    <a:pt x="639" y="681"/>
                  </a:lnTo>
                  <a:lnTo>
                    <a:pt x="626" y="687"/>
                  </a:lnTo>
                  <a:lnTo>
                    <a:pt x="619" y="687"/>
                  </a:lnTo>
                  <a:lnTo>
                    <a:pt x="605" y="671"/>
                  </a:lnTo>
                  <a:lnTo>
                    <a:pt x="599" y="668"/>
                  </a:lnTo>
                  <a:lnTo>
                    <a:pt x="585" y="671"/>
                  </a:lnTo>
                  <a:lnTo>
                    <a:pt x="577" y="678"/>
                  </a:lnTo>
                  <a:lnTo>
                    <a:pt x="574" y="680"/>
                  </a:lnTo>
                  <a:lnTo>
                    <a:pt x="576" y="688"/>
                  </a:lnTo>
                  <a:lnTo>
                    <a:pt x="579" y="702"/>
                  </a:lnTo>
                  <a:lnTo>
                    <a:pt x="582" y="710"/>
                  </a:lnTo>
                  <a:lnTo>
                    <a:pt x="586" y="714"/>
                  </a:lnTo>
                  <a:lnTo>
                    <a:pt x="599" y="724"/>
                  </a:lnTo>
                  <a:lnTo>
                    <a:pt x="606" y="728"/>
                  </a:lnTo>
                  <a:lnTo>
                    <a:pt x="618" y="737"/>
                  </a:lnTo>
                  <a:lnTo>
                    <a:pt x="624" y="738"/>
                  </a:lnTo>
                  <a:lnTo>
                    <a:pt x="631" y="736"/>
                  </a:lnTo>
                  <a:lnTo>
                    <a:pt x="640" y="742"/>
                  </a:lnTo>
                  <a:lnTo>
                    <a:pt x="644" y="758"/>
                  </a:lnTo>
                  <a:lnTo>
                    <a:pt x="648" y="764"/>
                  </a:lnTo>
                  <a:lnTo>
                    <a:pt x="651" y="767"/>
                  </a:lnTo>
                  <a:lnTo>
                    <a:pt x="655" y="768"/>
                  </a:lnTo>
                  <a:lnTo>
                    <a:pt x="657" y="768"/>
                  </a:lnTo>
                  <a:lnTo>
                    <a:pt x="660" y="767"/>
                  </a:lnTo>
                  <a:lnTo>
                    <a:pt x="666" y="766"/>
                  </a:lnTo>
                  <a:lnTo>
                    <a:pt x="664" y="771"/>
                  </a:lnTo>
                  <a:lnTo>
                    <a:pt x="661" y="772"/>
                  </a:lnTo>
                  <a:lnTo>
                    <a:pt x="649" y="775"/>
                  </a:lnTo>
                  <a:lnTo>
                    <a:pt x="643" y="773"/>
                  </a:lnTo>
                  <a:lnTo>
                    <a:pt x="635" y="767"/>
                  </a:lnTo>
                  <a:lnTo>
                    <a:pt x="621" y="751"/>
                  </a:lnTo>
                  <a:lnTo>
                    <a:pt x="603" y="750"/>
                  </a:lnTo>
                  <a:lnTo>
                    <a:pt x="601" y="755"/>
                  </a:lnTo>
                  <a:lnTo>
                    <a:pt x="595" y="748"/>
                  </a:lnTo>
                  <a:lnTo>
                    <a:pt x="576" y="746"/>
                  </a:lnTo>
                  <a:lnTo>
                    <a:pt x="564" y="742"/>
                  </a:lnTo>
                  <a:lnTo>
                    <a:pt x="553" y="734"/>
                  </a:lnTo>
                  <a:lnTo>
                    <a:pt x="551" y="731"/>
                  </a:lnTo>
                  <a:lnTo>
                    <a:pt x="551" y="726"/>
                  </a:lnTo>
                  <a:lnTo>
                    <a:pt x="555" y="720"/>
                  </a:lnTo>
                  <a:lnTo>
                    <a:pt x="556" y="716"/>
                  </a:lnTo>
                  <a:lnTo>
                    <a:pt x="558" y="704"/>
                  </a:lnTo>
                  <a:lnTo>
                    <a:pt x="550" y="689"/>
                  </a:lnTo>
                  <a:lnTo>
                    <a:pt x="551" y="675"/>
                  </a:lnTo>
                  <a:lnTo>
                    <a:pt x="555" y="672"/>
                  </a:lnTo>
                  <a:lnTo>
                    <a:pt x="559" y="654"/>
                  </a:lnTo>
                  <a:lnTo>
                    <a:pt x="562" y="648"/>
                  </a:lnTo>
                  <a:lnTo>
                    <a:pt x="563" y="646"/>
                  </a:lnTo>
                  <a:lnTo>
                    <a:pt x="565" y="642"/>
                  </a:lnTo>
                  <a:lnTo>
                    <a:pt x="563" y="636"/>
                  </a:lnTo>
                  <a:lnTo>
                    <a:pt x="562" y="633"/>
                  </a:lnTo>
                  <a:lnTo>
                    <a:pt x="560" y="626"/>
                  </a:lnTo>
                  <a:lnTo>
                    <a:pt x="561" y="620"/>
                  </a:lnTo>
                  <a:lnTo>
                    <a:pt x="561" y="613"/>
                  </a:lnTo>
                  <a:lnTo>
                    <a:pt x="557" y="603"/>
                  </a:lnTo>
                  <a:lnTo>
                    <a:pt x="553" y="592"/>
                  </a:lnTo>
                  <a:lnTo>
                    <a:pt x="547" y="585"/>
                  </a:lnTo>
                  <a:lnTo>
                    <a:pt x="540" y="585"/>
                  </a:lnTo>
                  <a:lnTo>
                    <a:pt x="538" y="588"/>
                  </a:lnTo>
                  <a:lnTo>
                    <a:pt x="536" y="590"/>
                  </a:lnTo>
                  <a:lnTo>
                    <a:pt x="539" y="600"/>
                  </a:lnTo>
                  <a:lnTo>
                    <a:pt x="543" y="609"/>
                  </a:lnTo>
                  <a:lnTo>
                    <a:pt x="544" y="617"/>
                  </a:lnTo>
                  <a:lnTo>
                    <a:pt x="545" y="630"/>
                  </a:lnTo>
                  <a:lnTo>
                    <a:pt x="545" y="645"/>
                  </a:lnTo>
                  <a:lnTo>
                    <a:pt x="544" y="652"/>
                  </a:lnTo>
                  <a:lnTo>
                    <a:pt x="542" y="657"/>
                  </a:lnTo>
                  <a:lnTo>
                    <a:pt x="536" y="663"/>
                  </a:lnTo>
                  <a:lnTo>
                    <a:pt x="527" y="671"/>
                  </a:lnTo>
                  <a:lnTo>
                    <a:pt x="522" y="675"/>
                  </a:lnTo>
                  <a:lnTo>
                    <a:pt x="511" y="679"/>
                  </a:lnTo>
                  <a:lnTo>
                    <a:pt x="503" y="686"/>
                  </a:lnTo>
                  <a:lnTo>
                    <a:pt x="485" y="724"/>
                  </a:lnTo>
                  <a:lnTo>
                    <a:pt x="487" y="730"/>
                  </a:lnTo>
                  <a:lnTo>
                    <a:pt x="493" y="736"/>
                  </a:lnTo>
                  <a:lnTo>
                    <a:pt x="497" y="742"/>
                  </a:lnTo>
                  <a:lnTo>
                    <a:pt x="500" y="746"/>
                  </a:lnTo>
                  <a:lnTo>
                    <a:pt x="504" y="760"/>
                  </a:lnTo>
                  <a:lnTo>
                    <a:pt x="522" y="798"/>
                  </a:lnTo>
                  <a:lnTo>
                    <a:pt x="523" y="805"/>
                  </a:lnTo>
                  <a:lnTo>
                    <a:pt x="518" y="817"/>
                  </a:lnTo>
                  <a:lnTo>
                    <a:pt x="511" y="833"/>
                  </a:lnTo>
                  <a:lnTo>
                    <a:pt x="507" y="841"/>
                  </a:lnTo>
                  <a:lnTo>
                    <a:pt x="500" y="874"/>
                  </a:lnTo>
                  <a:lnTo>
                    <a:pt x="499" y="882"/>
                  </a:lnTo>
                  <a:lnTo>
                    <a:pt x="502" y="890"/>
                  </a:lnTo>
                  <a:lnTo>
                    <a:pt x="507" y="900"/>
                  </a:lnTo>
                  <a:lnTo>
                    <a:pt x="509" y="907"/>
                  </a:lnTo>
                  <a:lnTo>
                    <a:pt x="506" y="926"/>
                  </a:lnTo>
                  <a:lnTo>
                    <a:pt x="507" y="930"/>
                  </a:lnTo>
                  <a:lnTo>
                    <a:pt x="512" y="933"/>
                  </a:lnTo>
                  <a:lnTo>
                    <a:pt x="523" y="930"/>
                  </a:lnTo>
                  <a:lnTo>
                    <a:pt x="537" y="935"/>
                  </a:lnTo>
                  <a:lnTo>
                    <a:pt x="544" y="933"/>
                  </a:lnTo>
                  <a:lnTo>
                    <a:pt x="555" y="923"/>
                  </a:lnTo>
                  <a:lnTo>
                    <a:pt x="559" y="922"/>
                  </a:lnTo>
                  <a:lnTo>
                    <a:pt x="573" y="923"/>
                  </a:lnTo>
                  <a:lnTo>
                    <a:pt x="592" y="933"/>
                  </a:lnTo>
                  <a:lnTo>
                    <a:pt x="613" y="946"/>
                  </a:lnTo>
                  <a:lnTo>
                    <a:pt x="617" y="951"/>
                  </a:lnTo>
                  <a:lnTo>
                    <a:pt x="622" y="951"/>
                  </a:lnTo>
                  <a:lnTo>
                    <a:pt x="627" y="974"/>
                  </a:lnTo>
                  <a:lnTo>
                    <a:pt x="631" y="986"/>
                  </a:lnTo>
                  <a:lnTo>
                    <a:pt x="632" y="995"/>
                  </a:lnTo>
                  <a:lnTo>
                    <a:pt x="633" y="1004"/>
                  </a:lnTo>
                  <a:lnTo>
                    <a:pt x="629" y="1006"/>
                  </a:lnTo>
                  <a:lnTo>
                    <a:pt x="626" y="1007"/>
                  </a:lnTo>
                  <a:lnTo>
                    <a:pt x="623" y="1010"/>
                  </a:lnTo>
                  <a:lnTo>
                    <a:pt x="619" y="1025"/>
                  </a:lnTo>
                  <a:lnTo>
                    <a:pt x="619" y="1033"/>
                  </a:lnTo>
                  <a:lnTo>
                    <a:pt x="621" y="1045"/>
                  </a:lnTo>
                  <a:lnTo>
                    <a:pt x="638" y="1051"/>
                  </a:lnTo>
                  <a:lnTo>
                    <a:pt x="650" y="1054"/>
                  </a:lnTo>
                  <a:lnTo>
                    <a:pt x="659" y="1055"/>
                  </a:lnTo>
                  <a:lnTo>
                    <a:pt x="660" y="1056"/>
                  </a:lnTo>
                  <a:lnTo>
                    <a:pt x="661" y="1058"/>
                  </a:lnTo>
                  <a:lnTo>
                    <a:pt x="651" y="1059"/>
                  </a:lnTo>
                  <a:lnTo>
                    <a:pt x="633" y="1060"/>
                  </a:lnTo>
                  <a:lnTo>
                    <a:pt x="626" y="1060"/>
                  </a:lnTo>
                  <a:lnTo>
                    <a:pt x="623" y="1058"/>
                  </a:lnTo>
                  <a:lnTo>
                    <a:pt x="621" y="1054"/>
                  </a:lnTo>
                  <a:lnTo>
                    <a:pt x="614" y="1049"/>
                  </a:lnTo>
                  <a:lnTo>
                    <a:pt x="613" y="1047"/>
                  </a:lnTo>
                  <a:lnTo>
                    <a:pt x="608" y="1043"/>
                  </a:lnTo>
                  <a:lnTo>
                    <a:pt x="610" y="1030"/>
                  </a:lnTo>
                  <a:lnTo>
                    <a:pt x="611" y="1000"/>
                  </a:lnTo>
                  <a:lnTo>
                    <a:pt x="610" y="987"/>
                  </a:lnTo>
                  <a:lnTo>
                    <a:pt x="606" y="976"/>
                  </a:lnTo>
                  <a:lnTo>
                    <a:pt x="595" y="962"/>
                  </a:lnTo>
                  <a:lnTo>
                    <a:pt x="591" y="951"/>
                  </a:lnTo>
                  <a:lnTo>
                    <a:pt x="586" y="945"/>
                  </a:lnTo>
                  <a:lnTo>
                    <a:pt x="582" y="943"/>
                  </a:lnTo>
                  <a:lnTo>
                    <a:pt x="576" y="945"/>
                  </a:lnTo>
                  <a:lnTo>
                    <a:pt x="560" y="951"/>
                  </a:lnTo>
                  <a:lnTo>
                    <a:pt x="546" y="954"/>
                  </a:lnTo>
                  <a:lnTo>
                    <a:pt x="529" y="964"/>
                  </a:lnTo>
                  <a:lnTo>
                    <a:pt x="527" y="971"/>
                  </a:lnTo>
                  <a:lnTo>
                    <a:pt x="524" y="991"/>
                  </a:lnTo>
                  <a:lnTo>
                    <a:pt x="528" y="1001"/>
                  </a:lnTo>
                  <a:lnTo>
                    <a:pt x="531" y="1008"/>
                  </a:lnTo>
                  <a:lnTo>
                    <a:pt x="534" y="1019"/>
                  </a:lnTo>
                  <a:lnTo>
                    <a:pt x="536" y="1027"/>
                  </a:lnTo>
                  <a:lnTo>
                    <a:pt x="536" y="1033"/>
                  </a:lnTo>
                  <a:lnTo>
                    <a:pt x="536" y="1044"/>
                  </a:lnTo>
                  <a:lnTo>
                    <a:pt x="533" y="1050"/>
                  </a:lnTo>
                  <a:lnTo>
                    <a:pt x="514" y="1072"/>
                  </a:lnTo>
                  <a:lnTo>
                    <a:pt x="512" y="1079"/>
                  </a:lnTo>
                  <a:lnTo>
                    <a:pt x="509" y="1097"/>
                  </a:lnTo>
                  <a:lnTo>
                    <a:pt x="506" y="1104"/>
                  </a:lnTo>
                  <a:lnTo>
                    <a:pt x="498" y="1115"/>
                  </a:lnTo>
                  <a:lnTo>
                    <a:pt x="492" y="1119"/>
                  </a:lnTo>
                  <a:lnTo>
                    <a:pt x="465" y="1138"/>
                  </a:lnTo>
                  <a:lnTo>
                    <a:pt x="464" y="1142"/>
                  </a:lnTo>
                  <a:lnTo>
                    <a:pt x="462" y="1155"/>
                  </a:lnTo>
                  <a:lnTo>
                    <a:pt x="454" y="1161"/>
                  </a:lnTo>
                  <a:lnTo>
                    <a:pt x="449" y="1162"/>
                  </a:lnTo>
                  <a:lnTo>
                    <a:pt x="439" y="1155"/>
                  </a:lnTo>
                  <a:lnTo>
                    <a:pt x="432" y="1153"/>
                  </a:lnTo>
                  <a:lnTo>
                    <a:pt x="426" y="1153"/>
                  </a:lnTo>
                  <a:lnTo>
                    <a:pt x="402" y="1154"/>
                  </a:lnTo>
                  <a:lnTo>
                    <a:pt x="391" y="1150"/>
                  </a:lnTo>
                  <a:lnTo>
                    <a:pt x="382" y="1143"/>
                  </a:lnTo>
                  <a:lnTo>
                    <a:pt x="374" y="1142"/>
                  </a:lnTo>
                  <a:lnTo>
                    <a:pt x="367" y="1137"/>
                  </a:lnTo>
                  <a:lnTo>
                    <a:pt x="366" y="1132"/>
                  </a:lnTo>
                  <a:lnTo>
                    <a:pt x="364" y="1125"/>
                  </a:lnTo>
                  <a:lnTo>
                    <a:pt x="362" y="1122"/>
                  </a:lnTo>
                  <a:lnTo>
                    <a:pt x="362" y="1120"/>
                  </a:lnTo>
                  <a:lnTo>
                    <a:pt x="364" y="1118"/>
                  </a:lnTo>
                  <a:lnTo>
                    <a:pt x="368" y="1117"/>
                  </a:lnTo>
                  <a:lnTo>
                    <a:pt x="383" y="1118"/>
                  </a:lnTo>
                  <a:lnTo>
                    <a:pt x="388" y="1116"/>
                  </a:lnTo>
                  <a:lnTo>
                    <a:pt x="390" y="1117"/>
                  </a:lnTo>
                  <a:lnTo>
                    <a:pt x="394" y="1123"/>
                  </a:lnTo>
                  <a:lnTo>
                    <a:pt x="400" y="1128"/>
                  </a:lnTo>
                  <a:lnTo>
                    <a:pt x="405" y="1128"/>
                  </a:lnTo>
                  <a:lnTo>
                    <a:pt x="409" y="1123"/>
                  </a:lnTo>
                  <a:lnTo>
                    <a:pt x="410" y="1123"/>
                  </a:lnTo>
                  <a:lnTo>
                    <a:pt x="412" y="1124"/>
                  </a:lnTo>
                  <a:lnTo>
                    <a:pt x="408" y="1127"/>
                  </a:lnTo>
                  <a:lnTo>
                    <a:pt x="405" y="1129"/>
                  </a:lnTo>
                  <a:lnTo>
                    <a:pt x="403" y="1131"/>
                  </a:lnTo>
                  <a:lnTo>
                    <a:pt x="403" y="1135"/>
                  </a:lnTo>
                  <a:lnTo>
                    <a:pt x="408" y="1138"/>
                  </a:lnTo>
                  <a:lnTo>
                    <a:pt x="413" y="1141"/>
                  </a:lnTo>
                  <a:lnTo>
                    <a:pt x="420" y="1138"/>
                  </a:lnTo>
                  <a:lnTo>
                    <a:pt x="424" y="1134"/>
                  </a:lnTo>
                  <a:lnTo>
                    <a:pt x="432" y="1128"/>
                  </a:lnTo>
                  <a:lnTo>
                    <a:pt x="438" y="1129"/>
                  </a:lnTo>
                  <a:lnTo>
                    <a:pt x="438" y="1123"/>
                  </a:lnTo>
                  <a:lnTo>
                    <a:pt x="435" y="1113"/>
                  </a:lnTo>
                  <a:lnTo>
                    <a:pt x="433" y="1107"/>
                  </a:lnTo>
                  <a:lnTo>
                    <a:pt x="442" y="1108"/>
                  </a:lnTo>
                  <a:lnTo>
                    <a:pt x="448" y="1104"/>
                  </a:lnTo>
                  <a:lnTo>
                    <a:pt x="470" y="1058"/>
                  </a:lnTo>
                  <a:lnTo>
                    <a:pt x="481" y="1050"/>
                  </a:lnTo>
                  <a:lnTo>
                    <a:pt x="484" y="1044"/>
                  </a:lnTo>
                  <a:lnTo>
                    <a:pt x="487" y="1036"/>
                  </a:lnTo>
                  <a:lnTo>
                    <a:pt x="487" y="1027"/>
                  </a:lnTo>
                  <a:lnTo>
                    <a:pt x="486" y="1018"/>
                  </a:lnTo>
                  <a:lnTo>
                    <a:pt x="486" y="1011"/>
                  </a:lnTo>
                  <a:lnTo>
                    <a:pt x="490" y="1002"/>
                  </a:lnTo>
                  <a:lnTo>
                    <a:pt x="496" y="991"/>
                  </a:lnTo>
                  <a:lnTo>
                    <a:pt x="500" y="986"/>
                  </a:lnTo>
                  <a:lnTo>
                    <a:pt x="500" y="982"/>
                  </a:lnTo>
                  <a:lnTo>
                    <a:pt x="498" y="978"/>
                  </a:lnTo>
                  <a:lnTo>
                    <a:pt x="488" y="967"/>
                  </a:lnTo>
                  <a:lnTo>
                    <a:pt x="476" y="959"/>
                  </a:lnTo>
                  <a:lnTo>
                    <a:pt x="473" y="953"/>
                  </a:lnTo>
                  <a:lnTo>
                    <a:pt x="470" y="946"/>
                  </a:lnTo>
                  <a:lnTo>
                    <a:pt x="468" y="936"/>
                  </a:lnTo>
                  <a:lnTo>
                    <a:pt x="468" y="930"/>
                  </a:lnTo>
                  <a:lnTo>
                    <a:pt x="469" y="911"/>
                  </a:lnTo>
                  <a:lnTo>
                    <a:pt x="470" y="902"/>
                  </a:lnTo>
                  <a:lnTo>
                    <a:pt x="470" y="875"/>
                  </a:lnTo>
                  <a:lnTo>
                    <a:pt x="468" y="841"/>
                  </a:lnTo>
                  <a:lnTo>
                    <a:pt x="466" y="832"/>
                  </a:lnTo>
                  <a:lnTo>
                    <a:pt x="469" y="826"/>
                  </a:lnTo>
                  <a:lnTo>
                    <a:pt x="471" y="821"/>
                  </a:lnTo>
                  <a:lnTo>
                    <a:pt x="473" y="816"/>
                  </a:lnTo>
                  <a:lnTo>
                    <a:pt x="474" y="783"/>
                  </a:lnTo>
                  <a:lnTo>
                    <a:pt x="473" y="770"/>
                  </a:lnTo>
                  <a:lnTo>
                    <a:pt x="470" y="752"/>
                  </a:lnTo>
                  <a:lnTo>
                    <a:pt x="454" y="738"/>
                  </a:lnTo>
                  <a:lnTo>
                    <a:pt x="448" y="723"/>
                  </a:lnTo>
                  <a:lnTo>
                    <a:pt x="448" y="718"/>
                  </a:lnTo>
                  <a:lnTo>
                    <a:pt x="449" y="715"/>
                  </a:lnTo>
                  <a:lnTo>
                    <a:pt x="455" y="709"/>
                  </a:lnTo>
                  <a:lnTo>
                    <a:pt x="460" y="700"/>
                  </a:lnTo>
                  <a:lnTo>
                    <a:pt x="464" y="688"/>
                  </a:lnTo>
                  <a:lnTo>
                    <a:pt x="469" y="670"/>
                  </a:lnTo>
                  <a:lnTo>
                    <a:pt x="471" y="663"/>
                  </a:lnTo>
                  <a:lnTo>
                    <a:pt x="475" y="638"/>
                  </a:lnTo>
                  <a:lnTo>
                    <a:pt x="476" y="624"/>
                  </a:lnTo>
                  <a:lnTo>
                    <a:pt x="476" y="602"/>
                  </a:lnTo>
                  <a:lnTo>
                    <a:pt x="471" y="597"/>
                  </a:lnTo>
                  <a:lnTo>
                    <a:pt x="465" y="592"/>
                  </a:lnTo>
                  <a:lnTo>
                    <a:pt x="455" y="588"/>
                  </a:lnTo>
                  <a:lnTo>
                    <a:pt x="450" y="589"/>
                  </a:lnTo>
                  <a:lnTo>
                    <a:pt x="440" y="581"/>
                  </a:lnTo>
                  <a:lnTo>
                    <a:pt x="437" y="579"/>
                  </a:lnTo>
                  <a:lnTo>
                    <a:pt x="412" y="582"/>
                  </a:lnTo>
                  <a:lnTo>
                    <a:pt x="397" y="581"/>
                  </a:lnTo>
                  <a:lnTo>
                    <a:pt x="388" y="583"/>
                  </a:lnTo>
                  <a:lnTo>
                    <a:pt x="383" y="583"/>
                  </a:lnTo>
                  <a:lnTo>
                    <a:pt x="381" y="581"/>
                  </a:lnTo>
                  <a:lnTo>
                    <a:pt x="381" y="578"/>
                  </a:lnTo>
                  <a:lnTo>
                    <a:pt x="383" y="575"/>
                  </a:lnTo>
                  <a:lnTo>
                    <a:pt x="382" y="573"/>
                  </a:lnTo>
                  <a:lnTo>
                    <a:pt x="380" y="573"/>
                  </a:lnTo>
                  <a:lnTo>
                    <a:pt x="373" y="575"/>
                  </a:lnTo>
                  <a:lnTo>
                    <a:pt x="362" y="605"/>
                  </a:lnTo>
                  <a:lnTo>
                    <a:pt x="356" y="633"/>
                  </a:lnTo>
                  <a:lnTo>
                    <a:pt x="350" y="670"/>
                  </a:lnTo>
                  <a:lnTo>
                    <a:pt x="345" y="685"/>
                  </a:lnTo>
                  <a:lnTo>
                    <a:pt x="339" y="702"/>
                  </a:lnTo>
                  <a:lnTo>
                    <a:pt x="330" y="715"/>
                  </a:lnTo>
                  <a:lnTo>
                    <a:pt x="317" y="728"/>
                  </a:lnTo>
                  <a:lnTo>
                    <a:pt x="309" y="734"/>
                  </a:lnTo>
                  <a:lnTo>
                    <a:pt x="298" y="740"/>
                  </a:lnTo>
                  <a:lnTo>
                    <a:pt x="294" y="753"/>
                  </a:lnTo>
                  <a:lnTo>
                    <a:pt x="290" y="759"/>
                  </a:lnTo>
                  <a:lnTo>
                    <a:pt x="292" y="762"/>
                  </a:lnTo>
                  <a:lnTo>
                    <a:pt x="297" y="761"/>
                  </a:lnTo>
                  <a:lnTo>
                    <a:pt x="293" y="770"/>
                  </a:lnTo>
                  <a:lnTo>
                    <a:pt x="291" y="775"/>
                  </a:lnTo>
                  <a:lnTo>
                    <a:pt x="291" y="779"/>
                  </a:lnTo>
                  <a:lnTo>
                    <a:pt x="292" y="783"/>
                  </a:lnTo>
                  <a:lnTo>
                    <a:pt x="295" y="785"/>
                  </a:lnTo>
                  <a:lnTo>
                    <a:pt x="305" y="781"/>
                  </a:lnTo>
                  <a:lnTo>
                    <a:pt x="308" y="785"/>
                  </a:lnTo>
                  <a:lnTo>
                    <a:pt x="309" y="791"/>
                  </a:lnTo>
                  <a:lnTo>
                    <a:pt x="308" y="812"/>
                  </a:lnTo>
                  <a:lnTo>
                    <a:pt x="306" y="830"/>
                  </a:lnTo>
                  <a:lnTo>
                    <a:pt x="305" y="837"/>
                  </a:lnTo>
                  <a:lnTo>
                    <a:pt x="307" y="841"/>
                  </a:lnTo>
                  <a:lnTo>
                    <a:pt x="308" y="847"/>
                  </a:lnTo>
                  <a:lnTo>
                    <a:pt x="305" y="854"/>
                  </a:lnTo>
                  <a:lnTo>
                    <a:pt x="303" y="856"/>
                  </a:lnTo>
                  <a:lnTo>
                    <a:pt x="298" y="855"/>
                  </a:lnTo>
                  <a:lnTo>
                    <a:pt x="296" y="871"/>
                  </a:lnTo>
                  <a:lnTo>
                    <a:pt x="295" y="880"/>
                  </a:lnTo>
                  <a:lnTo>
                    <a:pt x="295" y="887"/>
                  </a:lnTo>
                  <a:lnTo>
                    <a:pt x="296" y="891"/>
                  </a:lnTo>
                  <a:lnTo>
                    <a:pt x="298" y="896"/>
                  </a:lnTo>
                  <a:lnTo>
                    <a:pt x="299" y="892"/>
                  </a:lnTo>
                  <a:lnTo>
                    <a:pt x="299" y="887"/>
                  </a:lnTo>
                  <a:lnTo>
                    <a:pt x="303" y="883"/>
                  </a:lnTo>
                  <a:lnTo>
                    <a:pt x="320" y="893"/>
                  </a:lnTo>
                  <a:lnTo>
                    <a:pt x="324" y="898"/>
                  </a:lnTo>
                  <a:lnTo>
                    <a:pt x="331" y="902"/>
                  </a:lnTo>
                  <a:lnTo>
                    <a:pt x="333" y="907"/>
                  </a:lnTo>
                  <a:lnTo>
                    <a:pt x="334" y="923"/>
                  </a:lnTo>
                  <a:lnTo>
                    <a:pt x="342" y="937"/>
                  </a:lnTo>
                  <a:lnTo>
                    <a:pt x="347" y="946"/>
                  </a:lnTo>
                  <a:lnTo>
                    <a:pt x="351" y="949"/>
                  </a:lnTo>
                  <a:lnTo>
                    <a:pt x="354" y="950"/>
                  </a:lnTo>
                  <a:lnTo>
                    <a:pt x="359" y="946"/>
                  </a:lnTo>
                  <a:lnTo>
                    <a:pt x="366" y="947"/>
                  </a:lnTo>
                  <a:lnTo>
                    <a:pt x="362" y="958"/>
                  </a:lnTo>
                  <a:lnTo>
                    <a:pt x="356" y="979"/>
                  </a:lnTo>
                  <a:lnTo>
                    <a:pt x="346" y="997"/>
                  </a:lnTo>
                  <a:lnTo>
                    <a:pt x="343" y="1000"/>
                  </a:lnTo>
                  <a:lnTo>
                    <a:pt x="336" y="992"/>
                  </a:lnTo>
                  <a:lnTo>
                    <a:pt x="327" y="986"/>
                  </a:lnTo>
                  <a:lnTo>
                    <a:pt x="323" y="983"/>
                  </a:lnTo>
                  <a:lnTo>
                    <a:pt x="320" y="978"/>
                  </a:lnTo>
                  <a:lnTo>
                    <a:pt x="305" y="964"/>
                  </a:lnTo>
                  <a:lnTo>
                    <a:pt x="301" y="954"/>
                  </a:lnTo>
                  <a:lnTo>
                    <a:pt x="293" y="952"/>
                  </a:lnTo>
                  <a:lnTo>
                    <a:pt x="283" y="947"/>
                  </a:lnTo>
                  <a:lnTo>
                    <a:pt x="282" y="946"/>
                  </a:lnTo>
                  <a:lnTo>
                    <a:pt x="273" y="940"/>
                  </a:lnTo>
                  <a:lnTo>
                    <a:pt x="265" y="937"/>
                  </a:lnTo>
                  <a:lnTo>
                    <a:pt x="263" y="932"/>
                  </a:lnTo>
                  <a:lnTo>
                    <a:pt x="256" y="928"/>
                  </a:lnTo>
                  <a:lnTo>
                    <a:pt x="250" y="926"/>
                  </a:lnTo>
                  <a:lnTo>
                    <a:pt x="241" y="920"/>
                  </a:lnTo>
                  <a:lnTo>
                    <a:pt x="237" y="922"/>
                  </a:lnTo>
                  <a:lnTo>
                    <a:pt x="238" y="915"/>
                  </a:lnTo>
                  <a:lnTo>
                    <a:pt x="238" y="915"/>
                  </a:lnTo>
                  <a:lnTo>
                    <a:pt x="233" y="922"/>
                  </a:lnTo>
                  <a:lnTo>
                    <a:pt x="230" y="927"/>
                  </a:lnTo>
                  <a:lnTo>
                    <a:pt x="232" y="934"/>
                  </a:lnTo>
                  <a:lnTo>
                    <a:pt x="230" y="936"/>
                  </a:lnTo>
                  <a:lnTo>
                    <a:pt x="225" y="940"/>
                  </a:lnTo>
                  <a:lnTo>
                    <a:pt x="228" y="946"/>
                  </a:lnTo>
                  <a:lnTo>
                    <a:pt x="227" y="948"/>
                  </a:lnTo>
                  <a:lnTo>
                    <a:pt x="230" y="951"/>
                  </a:lnTo>
                  <a:lnTo>
                    <a:pt x="232" y="948"/>
                  </a:lnTo>
                  <a:lnTo>
                    <a:pt x="234" y="950"/>
                  </a:lnTo>
                  <a:lnTo>
                    <a:pt x="241" y="956"/>
                  </a:lnTo>
                  <a:lnTo>
                    <a:pt x="247" y="956"/>
                  </a:lnTo>
                  <a:lnTo>
                    <a:pt x="251" y="958"/>
                  </a:lnTo>
                  <a:lnTo>
                    <a:pt x="251" y="962"/>
                  </a:lnTo>
                  <a:lnTo>
                    <a:pt x="256" y="965"/>
                  </a:lnTo>
                  <a:lnTo>
                    <a:pt x="255" y="970"/>
                  </a:lnTo>
                  <a:lnTo>
                    <a:pt x="259" y="980"/>
                  </a:lnTo>
                  <a:lnTo>
                    <a:pt x="258" y="984"/>
                  </a:lnTo>
                  <a:lnTo>
                    <a:pt x="252" y="989"/>
                  </a:lnTo>
                  <a:lnTo>
                    <a:pt x="252" y="993"/>
                  </a:lnTo>
                  <a:lnTo>
                    <a:pt x="248" y="1000"/>
                  </a:lnTo>
                  <a:lnTo>
                    <a:pt x="249" y="1025"/>
                  </a:lnTo>
                  <a:lnTo>
                    <a:pt x="255" y="1030"/>
                  </a:lnTo>
                  <a:lnTo>
                    <a:pt x="260" y="1030"/>
                  </a:lnTo>
                  <a:lnTo>
                    <a:pt x="264" y="1027"/>
                  </a:lnTo>
                  <a:lnTo>
                    <a:pt x="270" y="1027"/>
                  </a:lnTo>
                  <a:lnTo>
                    <a:pt x="272" y="1031"/>
                  </a:lnTo>
                  <a:lnTo>
                    <a:pt x="271" y="1034"/>
                  </a:lnTo>
                  <a:lnTo>
                    <a:pt x="268" y="1038"/>
                  </a:lnTo>
                  <a:lnTo>
                    <a:pt x="274" y="1043"/>
                  </a:lnTo>
                  <a:lnTo>
                    <a:pt x="276" y="1049"/>
                  </a:lnTo>
                  <a:lnTo>
                    <a:pt x="274" y="1051"/>
                  </a:lnTo>
                  <a:lnTo>
                    <a:pt x="267" y="1049"/>
                  </a:lnTo>
                  <a:lnTo>
                    <a:pt x="265" y="1050"/>
                  </a:lnTo>
                  <a:lnTo>
                    <a:pt x="263" y="1055"/>
                  </a:lnTo>
                  <a:lnTo>
                    <a:pt x="270" y="1058"/>
                  </a:lnTo>
                  <a:lnTo>
                    <a:pt x="273" y="1063"/>
                  </a:lnTo>
                  <a:lnTo>
                    <a:pt x="272" y="1066"/>
                  </a:lnTo>
                  <a:lnTo>
                    <a:pt x="270" y="1069"/>
                  </a:lnTo>
                  <a:lnTo>
                    <a:pt x="260" y="1073"/>
                  </a:lnTo>
                  <a:lnTo>
                    <a:pt x="256" y="1081"/>
                  </a:lnTo>
                  <a:lnTo>
                    <a:pt x="248" y="1086"/>
                  </a:lnTo>
                  <a:lnTo>
                    <a:pt x="243" y="1094"/>
                  </a:lnTo>
                  <a:lnTo>
                    <a:pt x="239" y="1096"/>
                  </a:lnTo>
                  <a:lnTo>
                    <a:pt x="241" y="1109"/>
                  </a:lnTo>
                  <a:lnTo>
                    <a:pt x="234" y="1115"/>
                  </a:lnTo>
                  <a:lnTo>
                    <a:pt x="230" y="1115"/>
                  </a:lnTo>
                  <a:lnTo>
                    <a:pt x="225" y="1118"/>
                  </a:lnTo>
                  <a:lnTo>
                    <a:pt x="224" y="1122"/>
                  </a:lnTo>
                  <a:lnTo>
                    <a:pt x="219" y="1125"/>
                  </a:lnTo>
                  <a:lnTo>
                    <a:pt x="217" y="1129"/>
                  </a:lnTo>
                  <a:lnTo>
                    <a:pt x="208" y="1129"/>
                  </a:lnTo>
                  <a:lnTo>
                    <a:pt x="202" y="1137"/>
                  </a:lnTo>
                  <a:lnTo>
                    <a:pt x="196" y="1141"/>
                  </a:lnTo>
                  <a:lnTo>
                    <a:pt x="189" y="1143"/>
                  </a:lnTo>
                  <a:lnTo>
                    <a:pt x="186" y="1151"/>
                  </a:lnTo>
                  <a:lnTo>
                    <a:pt x="184" y="1153"/>
                  </a:lnTo>
                  <a:lnTo>
                    <a:pt x="187" y="1160"/>
                  </a:lnTo>
                  <a:lnTo>
                    <a:pt x="184" y="1159"/>
                  </a:lnTo>
                  <a:lnTo>
                    <a:pt x="179" y="1163"/>
                  </a:lnTo>
                  <a:lnTo>
                    <a:pt x="178" y="1169"/>
                  </a:lnTo>
                  <a:lnTo>
                    <a:pt x="175" y="1171"/>
                  </a:lnTo>
                  <a:lnTo>
                    <a:pt x="175" y="1174"/>
                  </a:lnTo>
                  <a:lnTo>
                    <a:pt x="172" y="1175"/>
                  </a:lnTo>
                  <a:lnTo>
                    <a:pt x="174" y="1180"/>
                  </a:lnTo>
                  <a:lnTo>
                    <a:pt x="171" y="1184"/>
                  </a:lnTo>
                  <a:lnTo>
                    <a:pt x="171" y="1187"/>
                  </a:lnTo>
                  <a:lnTo>
                    <a:pt x="149" y="1199"/>
                  </a:lnTo>
                  <a:lnTo>
                    <a:pt x="149" y="1200"/>
                  </a:lnTo>
                  <a:lnTo>
                    <a:pt x="144" y="1202"/>
                  </a:lnTo>
                  <a:lnTo>
                    <a:pt x="139" y="1207"/>
                  </a:lnTo>
                  <a:lnTo>
                    <a:pt x="139" y="1209"/>
                  </a:lnTo>
                  <a:lnTo>
                    <a:pt x="136" y="1210"/>
                  </a:lnTo>
                  <a:lnTo>
                    <a:pt x="128" y="1224"/>
                  </a:lnTo>
                  <a:lnTo>
                    <a:pt x="127" y="1227"/>
                  </a:lnTo>
                  <a:lnTo>
                    <a:pt x="128" y="1233"/>
                  </a:lnTo>
                  <a:lnTo>
                    <a:pt x="124" y="1239"/>
                  </a:lnTo>
                  <a:lnTo>
                    <a:pt x="120" y="1240"/>
                  </a:lnTo>
                  <a:lnTo>
                    <a:pt x="119" y="1245"/>
                  </a:lnTo>
                  <a:lnTo>
                    <a:pt x="110" y="1250"/>
                  </a:lnTo>
                  <a:lnTo>
                    <a:pt x="110" y="1254"/>
                  </a:lnTo>
                  <a:lnTo>
                    <a:pt x="105" y="1257"/>
                  </a:lnTo>
                  <a:lnTo>
                    <a:pt x="104" y="1253"/>
                  </a:lnTo>
                  <a:lnTo>
                    <a:pt x="102" y="1252"/>
                  </a:lnTo>
                  <a:lnTo>
                    <a:pt x="101" y="1248"/>
                  </a:lnTo>
                  <a:lnTo>
                    <a:pt x="93" y="1245"/>
                  </a:lnTo>
                  <a:lnTo>
                    <a:pt x="88" y="1249"/>
                  </a:lnTo>
                  <a:lnTo>
                    <a:pt x="88" y="1255"/>
                  </a:lnTo>
                  <a:lnTo>
                    <a:pt x="85" y="1255"/>
                  </a:lnTo>
                  <a:lnTo>
                    <a:pt x="84" y="1258"/>
                  </a:lnTo>
                  <a:lnTo>
                    <a:pt x="80" y="1259"/>
                  </a:lnTo>
                  <a:lnTo>
                    <a:pt x="79" y="1263"/>
                  </a:lnTo>
                  <a:lnTo>
                    <a:pt x="76" y="1264"/>
                  </a:lnTo>
                  <a:lnTo>
                    <a:pt x="76" y="1269"/>
                  </a:lnTo>
                  <a:lnTo>
                    <a:pt x="79" y="1273"/>
                  </a:lnTo>
                  <a:lnTo>
                    <a:pt x="77" y="1274"/>
                  </a:lnTo>
                  <a:lnTo>
                    <a:pt x="75" y="1280"/>
                  </a:lnTo>
                  <a:lnTo>
                    <a:pt x="71" y="1285"/>
                  </a:lnTo>
                  <a:lnTo>
                    <a:pt x="76" y="1290"/>
                  </a:lnTo>
                  <a:lnTo>
                    <a:pt x="76" y="1307"/>
                  </a:lnTo>
                  <a:lnTo>
                    <a:pt x="77" y="1310"/>
                  </a:lnTo>
                  <a:lnTo>
                    <a:pt x="82" y="1310"/>
                  </a:lnTo>
                  <a:lnTo>
                    <a:pt x="84" y="1315"/>
                  </a:lnTo>
                  <a:lnTo>
                    <a:pt x="81" y="1318"/>
                  </a:lnTo>
                  <a:lnTo>
                    <a:pt x="79" y="1323"/>
                  </a:lnTo>
                  <a:lnTo>
                    <a:pt x="75" y="1326"/>
                  </a:lnTo>
                  <a:lnTo>
                    <a:pt x="73" y="1332"/>
                  </a:lnTo>
                  <a:lnTo>
                    <a:pt x="71" y="1334"/>
                  </a:lnTo>
                  <a:lnTo>
                    <a:pt x="72" y="1338"/>
                  </a:lnTo>
                  <a:lnTo>
                    <a:pt x="71" y="1350"/>
                  </a:lnTo>
                  <a:lnTo>
                    <a:pt x="68" y="1363"/>
                  </a:lnTo>
                  <a:lnTo>
                    <a:pt x="68" y="1366"/>
                  </a:lnTo>
                  <a:lnTo>
                    <a:pt x="66" y="1368"/>
                  </a:lnTo>
                  <a:lnTo>
                    <a:pt x="67" y="1372"/>
                  </a:lnTo>
                  <a:lnTo>
                    <a:pt x="65" y="1376"/>
                  </a:lnTo>
                  <a:lnTo>
                    <a:pt x="66" y="1382"/>
                  </a:lnTo>
                  <a:lnTo>
                    <a:pt x="63" y="1387"/>
                  </a:lnTo>
                  <a:lnTo>
                    <a:pt x="65" y="1392"/>
                  </a:lnTo>
                  <a:lnTo>
                    <a:pt x="71" y="1399"/>
                  </a:lnTo>
                  <a:lnTo>
                    <a:pt x="71" y="1404"/>
                  </a:lnTo>
                  <a:lnTo>
                    <a:pt x="68" y="1407"/>
                  </a:lnTo>
                  <a:lnTo>
                    <a:pt x="70" y="1419"/>
                  </a:lnTo>
                  <a:lnTo>
                    <a:pt x="71" y="1421"/>
                  </a:lnTo>
                  <a:lnTo>
                    <a:pt x="73" y="1421"/>
                  </a:lnTo>
                  <a:lnTo>
                    <a:pt x="76" y="1425"/>
                  </a:lnTo>
                  <a:lnTo>
                    <a:pt x="76" y="1433"/>
                  </a:lnTo>
                  <a:lnTo>
                    <a:pt x="71" y="1436"/>
                  </a:lnTo>
                  <a:lnTo>
                    <a:pt x="71" y="1441"/>
                  </a:lnTo>
                  <a:lnTo>
                    <a:pt x="70" y="1442"/>
                  </a:lnTo>
                  <a:lnTo>
                    <a:pt x="71" y="1456"/>
                  </a:lnTo>
                  <a:lnTo>
                    <a:pt x="68" y="1462"/>
                  </a:lnTo>
                  <a:lnTo>
                    <a:pt x="68" y="1471"/>
                  </a:lnTo>
                  <a:lnTo>
                    <a:pt x="71" y="1479"/>
                  </a:lnTo>
                  <a:lnTo>
                    <a:pt x="66" y="1493"/>
                  </a:lnTo>
                  <a:lnTo>
                    <a:pt x="66" y="1498"/>
                  </a:lnTo>
                  <a:lnTo>
                    <a:pt x="68" y="1512"/>
                  </a:lnTo>
                  <a:lnTo>
                    <a:pt x="72" y="1520"/>
                  </a:lnTo>
                  <a:lnTo>
                    <a:pt x="71" y="1530"/>
                  </a:lnTo>
                  <a:lnTo>
                    <a:pt x="69" y="1542"/>
                  </a:lnTo>
                  <a:lnTo>
                    <a:pt x="63" y="1555"/>
                  </a:lnTo>
                  <a:lnTo>
                    <a:pt x="63" y="1561"/>
                  </a:lnTo>
                  <a:lnTo>
                    <a:pt x="58" y="1577"/>
                  </a:lnTo>
                  <a:lnTo>
                    <a:pt x="50" y="1585"/>
                  </a:lnTo>
                  <a:lnTo>
                    <a:pt x="45" y="1593"/>
                  </a:lnTo>
                  <a:lnTo>
                    <a:pt x="41" y="1607"/>
                  </a:lnTo>
                  <a:lnTo>
                    <a:pt x="45" y="1610"/>
                  </a:lnTo>
                  <a:lnTo>
                    <a:pt x="49" y="1617"/>
                  </a:lnTo>
                  <a:lnTo>
                    <a:pt x="52" y="1619"/>
                  </a:lnTo>
                  <a:lnTo>
                    <a:pt x="56" y="1619"/>
                  </a:lnTo>
                  <a:lnTo>
                    <a:pt x="61" y="1626"/>
                  </a:lnTo>
                  <a:lnTo>
                    <a:pt x="61" y="1632"/>
                  </a:lnTo>
                  <a:lnTo>
                    <a:pt x="63" y="1635"/>
                  </a:lnTo>
                  <a:lnTo>
                    <a:pt x="60" y="1640"/>
                  </a:lnTo>
                  <a:lnTo>
                    <a:pt x="60" y="1646"/>
                  </a:lnTo>
                  <a:lnTo>
                    <a:pt x="62" y="1646"/>
                  </a:lnTo>
                  <a:lnTo>
                    <a:pt x="63" y="1649"/>
                  </a:lnTo>
                  <a:lnTo>
                    <a:pt x="65" y="1651"/>
                  </a:lnTo>
                  <a:lnTo>
                    <a:pt x="70" y="1651"/>
                  </a:lnTo>
                  <a:lnTo>
                    <a:pt x="70" y="1651"/>
                  </a:lnTo>
                  <a:lnTo>
                    <a:pt x="69" y="1655"/>
                  </a:lnTo>
                  <a:lnTo>
                    <a:pt x="71" y="1662"/>
                  </a:lnTo>
                  <a:lnTo>
                    <a:pt x="70" y="1665"/>
                  </a:lnTo>
                  <a:lnTo>
                    <a:pt x="63" y="1669"/>
                  </a:lnTo>
                  <a:lnTo>
                    <a:pt x="62" y="1673"/>
                  </a:lnTo>
                  <a:lnTo>
                    <a:pt x="61" y="1674"/>
                  </a:lnTo>
                  <a:lnTo>
                    <a:pt x="57" y="1674"/>
                  </a:lnTo>
                  <a:lnTo>
                    <a:pt x="51" y="1679"/>
                  </a:lnTo>
                  <a:lnTo>
                    <a:pt x="50" y="1683"/>
                  </a:lnTo>
                  <a:lnTo>
                    <a:pt x="45" y="1688"/>
                  </a:lnTo>
                  <a:lnTo>
                    <a:pt x="45" y="1694"/>
                  </a:lnTo>
                  <a:lnTo>
                    <a:pt x="47" y="1697"/>
                  </a:lnTo>
                  <a:lnTo>
                    <a:pt x="52" y="1698"/>
                  </a:lnTo>
                  <a:lnTo>
                    <a:pt x="53" y="1700"/>
                  </a:lnTo>
                  <a:lnTo>
                    <a:pt x="53" y="1706"/>
                  </a:lnTo>
                  <a:lnTo>
                    <a:pt x="47" y="1710"/>
                  </a:lnTo>
                  <a:lnTo>
                    <a:pt x="43" y="1715"/>
                  </a:lnTo>
                  <a:lnTo>
                    <a:pt x="41" y="1709"/>
                  </a:lnTo>
                  <a:lnTo>
                    <a:pt x="35" y="1709"/>
                  </a:lnTo>
                  <a:lnTo>
                    <a:pt x="31" y="1708"/>
                  </a:lnTo>
                  <a:lnTo>
                    <a:pt x="29" y="1710"/>
                  </a:lnTo>
                  <a:lnTo>
                    <a:pt x="29" y="1713"/>
                  </a:lnTo>
                  <a:lnTo>
                    <a:pt x="26" y="1716"/>
                  </a:lnTo>
                  <a:lnTo>
                    <a:pt x="26" y="1720"/>
                  </a:lnTo>
                  <a:lnTo>
                    <a:pt x="23" y="1728"/>
                  </a:lnTo>
                  <a:lnTo>
                    <a:pt x="24" y="1730"/>
                  </a:lnTo>
                  <a:lnTo>
                    <a:pt x="28" y="1733"/>
                  </a:lnTo>
                  <a:lnTo>
                    <a:pt x="26" y="1738"/>
                  </a:lnTo>
                  <a:lnTo>
                    <a:pt x="29" y="1742"/>
                  </a:lnTo>
                  <a:lnTo>
                    <a:pt x="28" y="1744"/>
                  </a:lnTo>
                  <a:lnTo>
                    <a:pt x="29" y="1746"/>
                  </a:lnTo>
                  <a:lnTo>
                    <a:pt x="28" y="1747"/>
                  </a:lnTo>
                  <a:lnTo>
                    <a:pt x="27" y="1745"/>
                  </a:lnTo>
                  <a:lnTo>
                    <a:pt x="25" y="1744"/>
                  </a:lnTo>
                  <a:lnTo>
                    <a:pt x="17" y="1753"/>
                  </a:lnTo>
                  <a:lnTo>
                    <a:pt x="14" y="1755"/>
                  </a:lnTo>
                  <a:lnTo>
                    <a:pt x="7" y="1752"/>
                  </a:lnTo>
                  <a:lnTo>
                    <a:pt x="5" y="1754"/>
                  </a:lnTo>
                  <a:lnTo>
                    <a:pt x="4" y="1759"/>
                  </a:lnTo>
                  <a:lnTo>
                    <a:pt x="10" y="1767"/>
                  </a:lnTo>
                  <a:lnTo>
                    <a:pt x="8" y="1772"/>
                  </a:lnTo>
                  <a:lnTo>
                    <a:pt x="8" y="1786"/>
                  </a:lnTo>
                  <a:lnTo>
                    <a:pt x="10" y="1789"/>
                  </a:lnTo>
                  <a:lnTo>
                    <a:pt x="12" y="1792"/>
                  </a:lnTo>
                  <a:lnTo>
                    <a:pt x="11" y="1795"/>
                  </a:lnTo>
                  <a:lnTo>
                    <a:pt x="13" y="1797"/>
                  </a:lnTo>
                  <a:lnTo>
                    <a:pt x="18" y="1795"/>
                  </a:lnTo>
                  <a:lnTo>
                    <a:pt x="21" y="1795"/>
                  </a:lnTo>
                  <a:lnTo>
                    <a:pt x="25" y="1799"/>
                  </a:lnTo>
                  <a:lnTo>
                    <a:pt x="27" y="1799"/>
                  </a:lnTo>
                  <a:lnTo>
                    <a:pt x="30" y="1796"/>
                  </a:lnTo>
                  <a:lnTo>
                    <a:pt x="35" y="1797"/>
                  </a:lnTo>
                  <a:lnTo>
                    <a:pt x="36" y="1799"/>
                  </a:lnTo>
                  <a:lnTo>
                    <a:pt x="43" y="1794"/>
                  </a:lnTo>
                  <a:lnTo>
                    <a:pt x="51" y="1799"/>
                  </a:lnTo>
                  <a:lnTo>
                    <a:pt x="54" y="1800"/>
                  </a:lnTo>
                  <a:lnTo>
                    <a:pt x="57" y="1796"/>
                  </a:lnTo>
                  <a:lnTo>
                    <a:pt x="60" y="1795"/>
                  </a:lnTo>
                  <a:lnTo>
                    <a:pt x="62" y="1795"/>
                  </a:lnTo>
                  <a:lnTo>
                    <a:pt x="66" y="1794"/>
                  </a:lnTo>
                  <a:lnTo>
                    <a:pt x="68" y="1797"/>
                  </a:lnTo>
                  <a:lnTo>
                    <a:pt x="67" y="1798"/>
                  </a:lnTo>
                  <a:lnTo>
                    <a:pt x="63" y="1802"/>
                  </a:lnTo>
                  <a:lnTo>
                    <a:pt x="63" y="1807"/>
                  </a:lnTo>
                  <a:lnTo>
                    <a:pt x="61" y="1813"/>
                  </a:lnTo>
                  <a:lnTo>
                    <a:pt x="67" y="1817"/>
                  </a:lnTo>
                  <a:lnTo>
                    <a:pt x="65" y="1819"/>
                  </a:lnTo>
                  <a:lnTo>
                    <a:pt x="67" y="1824"/>
                  </a:lnTo>
                  <a:lnTo>
                    <a:pt x="69" y="1823"/>
                  </a:lnTo>
                  <a:lnTo>
                    <a:pt x="72" y="1825"/>
                  </a:lnTo>
                  <a:lnTo>
                    <a:pt x="76" y="1825"/>
                  </a:lnTo>
                  <a:lnTo>
                    <a:pt x="71" y="1832"/>
                  </a:lnTo>
                  <a:lnTo>
                    <a:pt x="62" y="1834"/>
                  </a:lnTo>
                  <a:lnTo>
                    <a:pt x="61" y="1835"/>
                  </a:lnTo>
                  <a:lnTo>
                    <a:pt x="62" y="1838"/>
                  </a:lnTo>
                  <a:lnTo>
                    <a:pt x="58" y="1842"/>
                  </a:lnTo>
                  <a:lnTo>
                    <a:pt x="56" y="1842"/>
                  </a:lnTo>
                  <a:lnTo>
                    <a:pt x="52" y="1840"/>
                  </a:lnTo>
                  <a:lnTo>
                    <a:pt x="49" y="1842"/>
                  </a:lnTo>
                  <a:lnTo>
                    <a:pt x="49" y="1844"/>
                  </a:lnTo>
                  <a:lnTo>
                    <a:pt x="46" y="1847"/>
                  </a:lnTo>
                  <a:lnTo>
                    <a:pt x="50" y="1850"/>
                  </a:lnTo>
                  <a:lnTo>
                    <a:pt x="52" y="1854"/>
                  </a:lnTo>
                  <a:lnTo>
                    <a:pt x="48" y="1858"/>
                  </a:lnTo>
                  <a:lnTo>
                    <a:pt x="45" y="1859"/>
                  </a:lnTo>
                  <a:lnTo>
                    <a:pt x="42" y="1854"/>
                  </a:lnTo>
                  <a:lnTo>
                    <a:pt x="41" y="1855"/>
                  </a:lnTo>
                  <a:lnTo>
                    <a:pt x="39" y="1854"/>
                  </a:lnTo>
                  <a:lnTo>
                    <a:pt x="34" y="1847"/>
                  </a:lnTo>
                  <a:lnTo>
                    <a:pt x="32" y="1849"/>
                  </a:lnTo>
                  <a:lnTo>
                    <a:pt x="31" y="1854"/>
                  </a:lnTo>
                  <a:lnTo>
                    <a:pt x="27" y="1860"/>
                  </a:lnTo>
                  <a:lnTo>
                    <a:pt x="25" y="1860"/>
                  </a:lnTo>
                  <a:lnTo>
                    <a:pt x="28" y="1855"/>
                  </a:lnTo>
                  <a:lnTo>
                    <a:pt x="26" y="1850"/>
                  </a:lnTo>
                  <a:lnTo>
                    <a:pt x="29" y="1845"/>
                  </a:lnTo>
                  <a:lnTo>
                    <a:pt x="28" y="1842"/>
                  </a:lnTo>
                  <a:lnTo>
                    <a:pt x="13" y="1840"/>
                  </a:lnTo>
                  <a:lnTo>
                    <a:pt x="4" y="1844"/>
                  </a:lnTo>
                  <a:lnTo>
                    <a:pt x="0" y="1853"/>
                  </a:lnTo>
                  <a:lnTo>
                    <a:pt x="5" y="1859"/>
                  </a:lnTo>
                  <a:lnTo>
                    <a:pt x="2" y="1865"/>
                  </a:lnTo>
                  <a:lnTo>
                    <a:pt x="18" y="1877"/>
                  </a:lnTo>
                  <a:lnTo>
                    <a:pt x="19" y="1882"/>
                  </a:lnTo>
                  <a:lnTo>
                    <a:pt x="24" y="1887"/>
                  </a:lnTo>
                  <a:lnTo>
                    <a:pt x="26" y="1888"/>
                  </a:lnTo>
                  <a:lnTo>
                    <a:pt x="28" y="1887"/>
                  </a:lnTo>
                  <a:lnTo>
                    <a:pt x="34" y="1882"/>
                  </a:lnTo>
                  <a:lnTo>
                    <a:pt x="39" y="1881"/>
                  </a:lnTo>
                  <a:lnTo>
                    <a:pt x="45" y="1884"/>
                  </a:lnTo>
                  <a:lnTo>
                    <a:pt x="48" y="1883"/>
                  </a:lnTo>
                  <a:lnTo>
                    <a:pt x="51" y="1879"/>
                  </a:lnTo>
                  <a:lnTo>
                    <a:pt x="59" y="1876"/>
                  </a:lnTo>
                  <a:lnTo>
                    <a:pt x="62" y="1877"/>
                  </a:lnTo>
                  <a:lnTo>
                    <a:pt x="64" y="1877"/>
                  </a:lnTo>
                  <a:lnTo>
                    <a:pt x="70" y="1871"/>
                  </a:lnTo>
                  <a:lnTo>
                    <a:pt x="73" y="1865"/>
                  </a:lnTo>
                  <a:lnTo>
                    <a:pt x="76" y="1864"/>
                  </a:lnTo>
                  <a:lnTo>
                    <a:pt x="78" y="1861"/>
                  </a:lnTo>
                  <a:lnTo>
                    <a:pt x="79" y="1864"/>
                  </a:lnTo>
                  <a:lnTo>
                    <a:pt x="84" y="1863"/>
                  </a:lnTo>
                  <a:lnTo>
                    <a:pt x="83" y="1866"/>
                  </a:lnTo>
                  <a:lnTo>
                    <a:pt x="84" y="1870"/>
                  </a:lnTo>
                  <a:lnTo>
                    <a:pt x="81" y="1879"/>
                  </a:lnTo>
                  <a:lnTo>
                    <a:pt x="77" y="1882"/>
                  </a:lnTo>
                  <a:lnTo>
                    <a:pt x="79" y="1886"/>
                  </a:lnTo>
                  <a:lnTo>
                    <a:pt x="76" y="1890"/>
                  </a:lnTo>
                  <a:lnTo>
                    <a:pt x="80" y="1893"/>
                  </a:lnTo>
                  <a:lnTo>
                    <a:pt x="79" y="1901"/>
                  </a:lnTo>
                  <a:lnTo>
                    <a:pt x="74" y="1899"/>
                  </a:lnTo>
                  <a:lnTo>
                    <a:pt x="66" y="1900"/>
                  </a:lnTo>
                  <a:lnTo>
                    <a:pt x="62" y="1908"/>
                  </a:lnTo>
                  <a:lnTo>
                    <a:pt x="59" y="1911"/>
                  </a:lnTo>
                  <a:lnTo>
                    <a:pt x="55" y="1912"/>
                  </a:lnTo>
                  <a:lnTo>
                    <a:pt x="54" y="1925"/>
                  </a:lnTo>
                  <a:lnTo>
                    <a:pt x="51" y="1929"/>
                  </a:lnTo>
                  <a:lnTo>
                    <a:pt x="52" y="1933"/>
                  </a:lnTo>
                  <a:lnTo>
                    <a:pt x="53" y="1938"/>
                  </a:lnTo>
                  <a:lnTo>
                    <a:pt x="52" y="1945"/>
                  </a:lnTo>
                  <a:lnTo>
                    <a:pt x="51" y="1946"/>
                  </a:lnTo>
                  <a:lnTo>
                    <a:pt x="53" y="1949"/>
                  </a:lnTo>
                  <a:lnTo>
                    <a:pt x="54" y="1954"/>
                  </a:lnTo>
                  <a:lnTo>
                    <a:pt x="56" y="1957"/>
                  </a:lnTo>
                  <a:lnTo>
                    <a:pt x="52" y="1961"/>
                  </a:lnTo>
                  <a:lnTo>
                    <a:pt x="51" y="1974"/>
                  </a:lnTo>
                  <a:lnTo>
                    <a:pt x="50" y="1977"/>
                  </a:lnTo>
                  <a:lnTo>
                    <a:pt x="52" y="1981"/>
                  </a:lnTo>
                  <a:lnTo>
                    <a:pt x="51" y="1985"/>
                  </a:lnTo>
                  <a:lnTo>
                    <a:pt x="52" y="1986"/>
                  </a:lnTo>
                  <a:lnTo>
                    <a:pt x="57" y="1986"/>
                  </a:lnTo>
                  <a:lnTo>
                    <a:pt x="59" y="1991"/>
                  </a:lnTo>
                  <a:lnTo>
                    <a:pt x="65" y="1995"/>
                  </a:lnTo>
                  <a:lnTo>
                    <a:pt x="64" y="1990"/>
                  </a:lnTo>
                  <a:lnTo>
                    <a:pt x="65" y="1988"/>
                  </a:lnTo>
                  <a:lnTo>
                    <a:pt x="71" y="1985"/>
                  </a:lnTo>
                  <a:lnTo>
                    <a:pt x="73" y="1985"/>
                  </a:lnTo>
                  <a:lnTo>
                    <a:pt x="73" y="1987"/>
                  </a:lnTo>
                  <a:lnTo>
                    <a:pt x="77" y="1986"/>
                  </a:lnTo>
                  <a:lnTo>
                    <a:pt x="81" y="1988"/>
                  </a:lnTo>
                  <a:lnTo>
                    <a:pt x="82" y="1986"/>
                  </a:lnTo>
                  <a:lnTo>
                    <a:pt x="86" y="1989"/>
                  </a:lnTo>
                  <a:lnTo>
                    <a:pt x="92" y="1989"/>
                  </a:lnTo>
                  <a:lnTo>
                    <a:pt x="94" y="1996"/>
                  </a:lnTo>
                  <a:lnTo>
                    <a:pt x="90" y="2000"/>
                  </a:lnTo>
                  <a:lnTo>
                    <a:pt x="86" y="2007"/>
                  </a:lnTo>
                  <a:lnTo>
                    <a:pt x="93" y="2013"/>
                  </a:lnTo>
                  <a:lnTo>
                    <a:pt x="95" y="2012"/>
                  </a:lnTo>
                  <a:lnTo>
                    <a:pt x="97" y="2011"/>
                  </a:lnTo>
                  <a:lnTo>
                    <a:pt x="102" y="2006"/>
                  </a:lnTo>
                  <a:lnTo>
                    <a:pt x="104" y="2005"/>
                  </a:lnTo>
                  <a:lnTo>
                    <a:pt x="109" y="2005"/>
                  </a:lnTo>
                  <a:lnTo>
                    <a:pt x="114" y="2001"/>
                  </a:lnTo>
                  <a:lnTo>
                    <a:pt x="117" y="1998"/>
                  </a:lnTo>
                  <a:lnTo>
                    <a:pt x="119" y="1996"/>
                  </a:lnTo>
                  <a:lnTo>
                    <a:pt x="119" y="1993"/>
                  </a:lnTo>
                  <a:lnTo>
                    <a:pt x="114" y="1984"/>
                  </a:lnTo>
                  <a:lnTo>
                    <a:pt x="113" y="1979"/>
                  </a:lnTo>
                  <a:lnTo>
                    <a:pt x="114" y="1975"/>
                  </a:lnTo>
                  <a:lnTo>
                    <a:pt x="116" y="1972"/>
                  </a:lnTo>
                  <a:lnTo>
                    <a:pt x="118" y="1970"/>
                  </a:lnTo>
                  <a:lnTo>
                    <a:pt x="120" y="1966"/>
                  </a:lnTo>
                  <a:lnTo>
                    <a:pt x="121" y="1964"/>
                  </a:lnTo>
                  <a:lnTo>
                    <a:pt x="126" y="1963"/>
                  </a:lnTo>
                  <a:lnTo>
                    <a:pt x="131" y="1963"/>
                  </a:lnTo>
                  <a:lnTo>
                    <a:pt x="136" y="1964"/>
                  </a:lnTo>
                  <a:lnTo>
                    <a:pt x="141" y="1964"/>
                  </a:lnTo>
                  <a:lnTo>
                    <a:pt x="146" y="1965"/>
                  </a:lnTo>
                  <a:lnTo>
                    <a:pt x="149" y="1966"/>
                  </a:lnTo>
                  <a:lnTo>
                    <a:pt x="151" y="1964"/>
                  </a:lnTo>
                  <a:lnTo>
                    <a:pt x="152" y="1962"/>
                  </a:lnTo>
                  <a:lnTo>
                    <a:pt x="152" y="1960"/>
                  </a:lnTo>
                  <a:lnTo>
                    <a:pt x="150" y="1957"/>
                  </a:lnTo>
                  <a:lnTo>
                    <a:pt x="142" y="1954"/>
                  </a:lnTo>
                  <a:lnTo>
                    <a:pt x="139" y="1951"/>
                  </a:lnTo>
                  <a:lnTo>
                    <a:pt x="137" y="1951"/>
                  </a:lnTo>
                  <a:lnTo>
                    <a:pt x="133" y="1951"/>
                  </a:lnTo>
                  <a:lnTo>
                    <a:pt x="129" y="1949"/>
                  </a:lnTo>
                  <a:lnTo>
                    <a:pt x="125" y="1949"/>
                  </a:lnTo>
                  <a:lnTo>
                    <a:pt x="125" y="1946"/>
                  </a:lnTo>
                  <a:lnTo>
                    <a:pt x="125" y="1942"/>
                  </a:lnTo>
                  <a:lnTo>
                    <a:pt x="126" y="1940"/>
                  </a:lnTo>
                  <a:lnTo>
                    <a:pt x="129" y="1939"/>
                  </a:lnTo>
                  <a:lnTo>
                    <a:pt x="131" y="1940"/>
                  </a:lnTo>
                  <a:lnTo>
                    <a:pt x="134" y="1938"/>
                  </a:lnTo>
                  <a:lnTo>
                    <a:pt x="135" y="1938"/>
                  </a:lnTo>
                  <a:lnTo>
                    <a:pt x="136" y="1936"/>
                  </a:lnTo>
                  <a:lnTo>
                    <a:pt x="135" y="1935"/>
                  </a:lnTo>
                  <a:lnTo>
                    <a:pt x="134" y="1934"/>
                  </a:lnTo>
                  <a:lnTo>
                    <a:pt x="132" y="1933"/>
                  </a:lnTo>
                  <a:lnTo>
                    <a:pt x="130" y="1934"/>
                  </a:lnTo>
                  <a:lnTo>
                    <a:pt x="127" y="1935"/>
                  </a:lnTo>
                  <a:lnTo>
                    <a:pt x="122" y="1933"/>
                  </a:lnTo>
                  <a:lnTo>
                    <a:pt x="119" y="1931"/>
                  </a:lnTo>
                  <a:lnTo>
                    <a:pt x="119" y="1929"/>
                  </a:lnTo>
                  <a:lnTo>
                    <a:pt x="121" y="1927"/>
                  </a:lnTo>
                  <a:lnTo>
                    <a:pt x="123" y="1925"/>
                  </a:lnTo>
                  <a:lnTo>
                    <a:pt x="123" y="1922"/>
                  </a:lnTo>
                  <a:lnTo>
                    <a:pt x="123" y="1918"/>
                  </a:lnTo>
                  <a:lnTo>
                    <a:pt x="124" y="1914"/>
                  </a:lnTo>
                  <a:lnTo>
                    <a:pt x="126" y="1911"/>
                  </a:lnTo>
                  <a:lnTo>
                    <a:pt x="130" y="1909"/>
                  </a:lnTo>
                  <a:lnTo>
                    <a:pt x="138" y="1912"/>
                  </a:lnTo>
                  <a:lnTo>
                    <a:pt x="147" y="1915"/>
                  </a:lnTo>
                  <a:lnTo>
                    <a:pt x="149" y="1914"/>
                  </a:lnTo>
                  <a:lnTo>
                    <a:pt x="150" y="1913"/>
                  </a:lnTo>
                  <a:lnTo>
                    <a:pt x="151" y="1912"/>
                  </a:lnTo>
                  <a:lnTo>
                    <a:pt x="165" y="1911"/>
                  </a:lnTo>
                  <a:lnTo>
                    <a:pt x="167" y="1910"/>
                  </a:lnTo>
                  <a:lnTo>
                    <a:pt x="169" y="1909"/>
                  </a:lnTo>
                  <a:lnTo>
                    <a:pt x="182" y="1907"/>
                  </a:lnTo>
                  <a:lnTo>
                    <a:pt x="183" y="1905"/>
                  </a:lnTo>
                  <a:lnTo>
                    <a:pt x="186" y="1903"/>
                  </a:lnTo>
                  <a:lnTo>
                    <a:pt x="189" y="1903"/>
                  </a:lnTo>
                  <a:lnTo>
                    <a:pt x="193" y="1903"/>
                  </a:lnTo>
                  <a:lnTo>
                    <a:pt x="197" y="1901"/>
                  </a:lnTo>
                  <a:lnTo>
                    <a:pt x="201" y="1899"/>
                  </a:lnTo>
                  <a:lnTo>
                    <a:pt x="202" y="1899"/>
                  </a:lnTo>
                  <a:lnTo>
                    <a:pt x="205" y="1900"/>
                  </a:lnTo>
                  <a:lnTo>
                    <a:pt x="210" y="1898"/>
                  </a:lnTo>
                  <a:lnTo>
                    <a:pt x="211" y="1898"/>
                  </a:lnTo>
                  <a:lnTo>
                    <a:pt x="212" y="1896"/>
                  </a:lnTo>
                  <a:lnTo>
                    <a:pt x="216" y="1894"/>
                  </a:lnTo>
                  <a:lnTo>
                    <a:pt x="224" y="1892"/>
                  </a:lnTo>
                  <a:lnTo>
                    <a:pt x="226" y="1893"/>
                  </a:lnTo>
                  <a:lnTo>
                    <a:pt x="230" y="1894"/>
                  </a:lnTo>
                  <a:lnTo>
                    <a:pt x="235" y="1893"/>
                  </a:lnTo>
                  <a:lnTo>
                    <a:pt x="238" y="1892"/>
                  </a:lnTo>
                  <a:lnTo>
                    <a:pt x="240" y="1893"/>
                  </a:lnTo>
                  <a:lnTo>
                    <a:pt x="243" y="1894"/>
                  </a:lnTo>
                  <a:lnTo>
                    <a:pt x="245" y="1893"/>
                  </a:lnTo>
                  <a:lnTo>
                    <a:pt x="246" y="1889"/>
                  </a:lnTo>
                  <a:lnTo>
                    <a:pt x="248" y="1886"/>
                  </a:lnTo>
                  <a:lnTo>
                    <a:pt x="250" y="1883"/>
                  </a:lnTo>
                  <a:lnTo>
                    <a:pt x="252" y="1883"/>
                  </a:lnTo>
                  <a:lnTo>
                    <a:pt x="253" y="1881"/>
                  </a:lnTo>
                  <a:lnTo>
                    <a:pt x="255" y="1880"/>
                  </a:lnTo>
                  <a:lnTo>
                    <a:pt x="262" y="1880"/>
                  </a:lnTo>
                  <a:lnTo>
                    <a:pt x="268" y="1876"/>
                  </a:lnTo>
                  <a:lnTo>
                    <a:pt x="269" y="1878"/>
                  </a:lnTo>
                  <a:lnTo>
                    <a:pt x="277" y="1877"/>
                  </a:lnTo>
                  <a:lnTo>
                    <a:pt x="287" y="1875"/>
                  </a:lnTo>
                  <a:lnTo>
                    <a:pt x="293" y="1874"/>
                  </a:lnTo>
                  <a:lnTo>
                    <a:pt x="304" y="1871"/>
                  </a:lnTo>
                  <a:lnTo>
                    <a:pt x="309" y="1869"/>
                  </a:lnTo>
                  <a:lnTo>
                    <a:pt x="315" y="1868"/>
                  </a:lnTo>
                  <a:lnTo>
                    <a:pt x="322" y="1867"/>
                  </a:lnTo>
                  <a:lnTo>
                    <a:pt x="326" y="1863"/>
                  </a:lnTo>
                  <a:lnTo>
                    <a:pt x="329" y="1863"/>
                  </a:lnTo>
                  <a:lnTo>
                    <a:pt x="333" y="1862"/>
                  </a:lnTo>
                  <a:lnTo>
                    <a:pt x="336" y="1862"/>
                  </a:lnTo>
                  <a:lnTo>
                    <a:pt x="338" y="1860"/>
                  </a:lnTo>
                  <a:lnTo>
                    <a:pt x="338" y="1857"/>
                  </a:lnTo>
                  <a:lnTo>
                    <a:pt x="338" y="1854"/>
                  </a:lnTo>
                  <a:lnTo>
                    <a:pt x="337" y="1852"/>
                  </a:lnTo>
                  <a:lnTo>
                    <a:pt x="340" y="1851"/>
                  </a:lnTo>
                  <a:lnTo>
                    <a:pt x="344" y="1850"/>
                  </a:lnTo>
                  <a:lnTo>
                    <a:pt x="347" y="1849"/>
                  </a:lnTo>
                  <a:lnTo>
                    <a:pt x="352" y="1844"/>
                  </a:lnTo>
                  <a:lnTo>
                    <a:pt x="356" y="1841"/>
                  </a:lnTo>
                  <a:lnTo>
                    <a:pt x="360" y="1840"/>
                  </a:lnTo>
                  <a:lnTo>
                    <a:pt x="369" y="1840"/>
                  </a:lnTo>
                  <a:lnTo>
                    <a:pt x="376" y="1841"/>
                  </a:lnTo>
                  <a:lnTo>
                    <a:pt x="383" y="1844"/>
                  </a:lnTo>
                  <a:lnTo>
                    <a:pt x="388" y="1847"/>
                  </a:lnTo>
                  <a:lnTo>
                    <a:pt x="391" y="1849"/>
                  </a:lnTo>
                  <a:lnTo>
                    <a:pt x="394" y="1851"/>
                  </a:lnTo>
                  <a:lnTo>
                    <a:pt x="397" y="1852"/>
                  </a:lnTo>
                  <a:lnTo>
                    <a:pt x="400" y="1851"/>
                  </a:lnTo>
                  <a:lnTo>
                    <a:pt x="402" y="1849"/>
                  </a:lnTo>
                  <a:lnTo>
                    <a:pt x="404" y="1847"/>
                  </a:lnTo>
                  <a:lnTo>
                    <a:pt x="406" y="1845"/>
                  </a:lnTo>
                  <a:lnTo>
                    <a:pt x="413" y="1844"/>
                  </a:lnTo>
                  <a:lnTo>
                    <a:pt x="415" y="1846"/>
                  </a:lnTo>
                  <a:lnTo>
                    <a:pt x="419" y="1854"/>
                  </a:lnTo>
                  <a:lnTo>
                    <a:pt x="421" y="1863"/>
                  </a:lnTo>
                  <a:lnTo>
                    <a:pt x="425" y="1875"/>
                  </a:lnTo>
                  <a:lnTo>
                    <a:pt x="427" y="1881"/>
                  </a:lnTo>
                  <a:lnTo>
                    <a:pt x="426" y="1884"/>
                  </a:lnTo>
                  <a:lnTo>
                    <a:pt x="426" y="1888"/>
                  </a:lnTo>
                  <a:lnTo>
                    <a:pt x="426" y="1893"/>
                  </a:lnTo>
                  <a:lnTo>
                    <a:pt x="423" y="1899"/>
                  </a:lnTo>
                  <a:lnTo>
                    <a:pt x="424" y="1901"/>
                  </a:lnTo>
                  <a:lnTo>
                    <a:pt x="432" y="1904"/>
                  </a:lnTo>
                  <a:lnTo>
                    <a:pt x="442" y="1903"/>
                  </a:lnTo>
                  <a:lnTo>
                    <a:pt x="448" y="1901"/>
                  </a:lnTo>
                  <a:lnTo>
                    <a:pt x="452" y="1901"/>
                  </a:lnTo>
                  <a:lnTo>
                    <a:pt x="454" y="1900"/>
                  </a:lnTo>
                  <a:lnTo>
                    <a:pt x="455" y="1896"/>
                  </a:lnTo>
                  <a:lnTo>
                    <a:pt x="458" y="1895"/>
                  </a:lnTo>
                  <a:lnTo>
                    <a:pt x="460" y="1898"/>
                  </a:lnTo>
                  <a:lnTo>
                    <a:pt x="462" y="1903"/>
                  </a:lnTo>
                  <a:lnTo>
                    <a:pt x="464" y="1905"/>
                  </a:lnTo>
                  <a:lnTo>
                    <a:pt x="464" y="1909"/>
                  </a:lnTo>
                  <a:lnTo>
                    <a:pt x="464" y="1914"/>
                  </a:lnTo>
                  <a:lnTo>
                    <a:pt x="465" y="1915"/>
                  </a:lnTo>
                  <a:lnTo>
                    <a:pt x="468" y="1914"/>
                  </a:lnTo>
                  <a:lnTo>
                    <a:pt x="470" y="1912"/>
                  </a:lnTo>
                  <a:lnTo>
                    <a:pt x="470" y="1911"/>
                  </a:lnTo>
                  <a:lnTo>
                    <a:pt x="469" y="1909"/>
                  </a:lnTo>
                  <a:lnTo>
                    <a:pt x="469" y="1907"/>
                  </a:lnTo>
                  <a:lnTo>
                    <a:pt x="470" y="1905"/>
                  </a:lnTo>
                  <a:lnTo>
                    <a:pt x="470" y="1905"/>
                  </a:lnTo>
                  <a:lnTo>
                    <a:pt x="474" y="1905"/>
                  </a:lnTo>
                  <a:lnTo>
                    <a:pt x="479" y="1906"/>
                  </a:lnTo>
                  <a:lnTo>
                    <a:pt x="486" y="1913"/>
                  </a:lnTo>
                  <a:lnTo>
                    <a:pt x="488" y="1914"/>
                  </a:lnTo>
                  <a:lnTo>
                    <a:pt x="490" y="1914"/>
                  </a:lnTo>
                  <a:lnTo>
                    <a:pt x="493" y="1914"/>
                  </a:lnTo>
                  <a:lnTo>
                    <a:pt x="497" y="1912"/>
                  </a:lnTo>
                  <a:lnTo>
                    <a:pt x="500" y="1910"/>
                  </a:lnTo>
                  <a:lnTo>
                    <a:pt x="501" y="1909"/>
                  </a:lnTo>
                  <a:lnTo>
                    <a:pt x="502" y="1909"/>
                  </a:lnTo>
                  <a:lnTo>
                    <a:pt x="503" y="1910"/>
                  </a:lnTo>
                  <a:lnTo>
                    <a:pt x="503" y="1912"/>
                  </a:lnTo>
                  <a:lnTo>
                    <a:pt x="503" y="1915"/>
                  </a:lnTo>
                  <a:lnTo>
                    <a:pt x="499" y="1919"/>
                  </a:lnTo>
                  <a:lnTo>
                    <a:pt x="494" y="1922"/>
                  </a:lnTo>
                  <a:lnTo>
                    <a:pt x="491" y="1927"/>
                  </a:lnTo>
                  <a:lnTo>
                    <a:pt x="490" y="1933"/>
                  </a:lnTo>
                  <a:lnTo>
                    <a:pt x="492" y="1936"/>
                  </a:lnTo>
                  <a:lnTo>
                    <a:pt x="493" y="1938"/>
                  </a:lnTo>
                  <a:lnTo>
                    <a:pt x="493" y="1940"/>
                  </a:lnTo>
                  <a:lnTo>
                    <a:pt x="494" y="1940"/>
                  </a:lnTo>
                  <a:lnTo>
                    <a:pt x="496" y="1939"/>
                  </a:lnTo>
                  <a:lnTo>
                    <a:pt x="501" y="1934"/>
                  </a:lnTo>
                  <a:lnTo>
                    <a:pt x="504" y="1933"/>
                  </a:lnTo>
                  <a:lnTo>
                    <a:pt x="508" y="1931"/>
                  </a:lnTo>
                  <a:lnTo>
                    <a:pt x="514" y="1932"/>
                  </a:lnTo>
                  <a:lnTo>
                    <a:pt x="518" y="1934"/>
                  </a:lnTo>
                  <a:lnTo>
                    <a:pt x="520" y="1936"/>
                  </a:lnTo>
                  <a:lnTo>
                    <a:pt x="523" y="1938"/>
                  </a:lnTo>
                  <a:lnTo>
                    <a:pt x="524" y="1938"/>
                  </a:lnTo>
                  <a:lnTo>
                    <a:pt x="525" y="1935"/>
                  </a:lnTo>
                  <a:lnTo>
                    <a:pt x="525" y="1933"/>
                  </a:lnTo>
                  <a:lnTo>
                    <a:pt x="526" y="1930"/>
                  </a:lnTo>
                  <a:lnTo>
                    <a:pt x="533" y="1925"/>
                  </a:lnTo>
                  <a:lnTo>
                    <a:pt x="538" y="1921"/>
                  </a:lnTo>
                  <a:lnTo>
                    <a:pt x="539" y="1920"/>
                  </a:lnTo>
                  <a:lnTo>
                    <a:pt x="542" y="1922"/>
                  </a:lnTo>
                  <a:lnTo>
                    <a:pt x="544" y="1921"/>
                  </a:lnTo>
                  <a:lnTo>
                    <a:pt x="549" y="1917"/>
                  </a:lnTo>
                  <a:lnTo>
                    <a:pt x="554" y="1914"/>
                  </a:lnTo>
                  <a:lnTo>
                    <a:pt x="554" y="1911"/>
                  </a:lnTo>
                  <a:lnTo>
                    <a:pt x="555" y="1909"/>
                  </a:lnTo>
                  <a:lnTo>
                    <a:pt x="555" y="1907"/>
                  </a:lnTo>
                  <a:lnTo>
                    <a:pt x="562" y="1907"/>
                  </a:lnTo>
                  <a:lnTo>
                    <a:pt x="563" y="1906"/>
                  </a:lnTo>
                  <a:lnTo>
                    <a:pt x="569" y="1903"/>
                  </a:lnTo>
                  <a:lnTo>
                    <a:pt x="577" y="1899"/>
                  </a:lnTo>
                  <a:lnTo>
                    <a:pt x="580" y="1896"/>
                  </a:lnTo>
                  <a:lnTo>
                    <a:pt x="588" y="1894"/>
                  </a:lnTo>
                  <a:lnTo>
                    <a:pt x="589" y="1894"/>
                  </a:lnTo>
                  <a:lnTo>
                    <a:pt x="591" y="1892"/>
                  </a:lnTo>
                  <a:lnTo>
                    <a:pt x="596" y="1890"/>
                  </a:lnTo>
                  <a:lnTo>
                    <a:pt x="598" y="1889"/>
                  </a:lnTo>
                  <a:lnTo>
                    <a:pt x="596" y="1895"/>
                  </a:lnTo>
                  <a:lnTo>
                    <a:pt x="594" y="1903"/>
                  </a:lnTo>
                  <a:lnTo>
                    <a:pt x="592" y="1904"/>
                  </a:lnTo>
                  <a:lnTo>
                    <a:pt x="585" y="1904"/>
                  </a:lnTo>
                  <a:lnTo>
                    <a:pt x="585" y="1906"/>
                  </a:lnTo>
                  <a:lnTo>
                    <a:pt x="586" y="1909"/>
                  </a:lnTo>
                  <a:lnTo>
                    <a:pt x="587" y="1911"/>
                  </a:lnTo>
                  <a:lnTo>
                    <a:pt x="588" y="1912"/>
                  </a:lnTo>
                  <a:lnTo>
                    <a:pt x="590" y="1915"/>
                  </a:lnTo>
                  <a:lnTo>
                    <a:pt x="597" y="1921"/>
                  </a:lnTo>
                  <a:lnTo>
                    <a:pt x="607" y="1929"/>
                  </a:lnTo>
                  <a:lnTo>
                    <a:pt x="617" y="1938"/>
                  </a:lnTo>
                  <a:lnTo>
                    <a:pt x="624" y="1944"/>
                  </a:lnTo>
                  <a:lnTo>
                    <a:pt x="627" y="1946"/>
                  </a:lnTo>
                  <a:lnTo>
                    <a:pt x="629" y="1949"/>
                  </a:lnTo>
                  <a:lnTo>
                    <a:pt x="634" y="1958"/>
                  </a:lnTo>
                  <a:lnTo>
                    <a:pt x="639" y="1966"/>
                  </a:lnTo>
                  <a:lnTo>
                    <a:pt x="648" y="1981"/>
                  </a:lnTo>
                  <a:lnTo>
                    <a:pt x="655" y="1995"/>
                  </a:lnTo>
                  <a:lnTo>
                    <a:pt x="663" y="2010"/>
                  </a:lnTo>
                  <a:lnTo>
                    <a:pt x="668" y="2019"/>
                  </a:lnTo>
                  <a:lnTo>
                    <a:pt x="677" y="2037"/>
                  </a:lnTo>
                  <a:lnTo>
                    <a:pt x="680" y="2043"/>
                  </a:lnTo>
                  <a:lnTo>
                    <a:pt x="685" y="2053"/>
                  </a:lnTo>
                  <a:lnTo>
                    <a:pt x="689" y="2063"/>
                  </a:lnTo>
                  <a:lnTo>
                    <a:pt x="693" y="2071"/>
                  </a:lnTo>
                  <a:lnTo>
                    <a:pt x="695" y="2072"/>
                  </a:lnTo>
                  <a:lnTo>
                    <a:pt x="695" y="2070"/>
                  </a:lnTo>
                  <a:lnTo>
                    <a:pt x="696" y="2068"/>
                  </a:lnTo>
                  <a:lnTo>
                    <a:pt x="697" y="2068"/>
                  </a:lnTo>
                  <a:lnTo>
                    <a:pt x="700" y="2065"/>
                  </a:lnTo>
                  <a:lnTo>
                    <a:pt x="701" y="2064"/>
                  </a:lnTo>
                  <a:lnTo>
                    <a:pt x="704" y="2065"/>
                  </a:lnTo>
                  <a:lnTo>
                    <a:pt x="706" y="2063"/>
                  </a:lnTo>
                  <a:lnTo>
                    <a:pt x="707" y="2061"/>
                  </a:lnTo>
                  <a:lnTo>
                    <a:pt x="706" y="2056"/>
                  </a:lnTo>
                  <a:lnTo>
                    <a:pt x="706" y="2054"/>
                  </a:lnTo>
                  <a:lnTo>
                    <a:pt x="707" y="2052"/>
                  </a:lnTo>
                  <a:lnTo>
                    <a:pt x="708" y="2051"/>
                  </a:lnTo>
                  <a:lnTo>
                    <a:pt x="710" y="2050"/>
                  </a:lnTo>
                  <a:lnTo>
                    <a:pt x="712" y="2050"/>
                  </a:lnTo>
                  <a:lnTo>
                    <a:pt x="713" y="2048"/>
                  </a:lnTo>
                  <a:lnTo>
                    <a:pt x="716" y="2046"/>
                  </a:lnTo>
                  <a:lnTo>
                    <a:pt x="718" y="2047"/>
                  </a:lnTo>
                  <a:lnTo>
                    <a:pt x="720" y="2047"/>
                  </a:lnTo>
                  <a:lnTo>
                    <a:pt x="722" y="2049"/>
                  </a:lnTo>
                  <a:lnTo>
                    <a:pt x="723" y="2052"/>
                  </a:lnTo>
                  <a:lnTo>
                    <a:pt x="724" y="2052"/>
                  </a:lnTo>
                  <a:lnTo>
                    <a:pt x="727" y="2051"/>
                  </a:lnTo>
                  <a:lnTo>
                    <a:pt x="728" y="2054"/>
                  </a:lnTo>
                  <a:lnTo>
                    <a:pt x="727" y="2057"/>
                  </a:lnTo>
                  <a:lnTo>
                    <a:pt x="726" y="2060"/>
                  </a:lnTo>
                  <a:lnTo>
                    <a:pt x="726" y="2062"/>
                  </a:lnTo>
                  <a:lnTo>
                    <a:pt x="727" y="2063"/>
                  </a:lnTo>
                  <a:lnTo>
                    <a:pt x="733" y="2062"/>
                  </a:lnTo>
                  <a:lnTo>
                    <a:pt x="735" y="2063"/>
                  </a:lnTo>
                  <a:lnTo>
                    <a:pt x="736" y="2065"/>
                  </a:lnTo>
                  <a:lnTo>
                    <a:pt x="737" y="2067"/>
                  </a:lnTo>
                  <a:lnTo>
                    <a:pt x="737" y="2069"/>
                  </a:lnTo>
                  <a:lnTo>
                    <a:pt x="736" y="2071"/>
                  </a:lnTo>
                  <a:lnTo>
                    <a:pt x="737" y="2073"/>
                  </a:lnTo>
                  <a:lnTo>
                    <a:pt x="742" y="2073"/>
                  </a:lnTo>
                  <a:lnTo>
                    <a:pt x="746" y="2072"/>
                  </a:lnTo>
                  <a:lnTo>
                    <a:pt x="752" y="2072"/>
                  </a:lnTo>
                  <a:lnTo>
                    <a:pt x="757" y="2074"/>
                  </a:lnTo>
                  <a:lnTo>
                    <a:pt x="760" y="2074"/>
                  </a:lnTo>
                  <a:lnTo>
                    <a:pt x="764" y="2073"/>
                  </a:lnTo>
                  <a:lnTo>
                    <a:pt x="769" y="2074"/>
                  </a:lnTo>
                  <a:lnTo>
                    <a:pt x="772" y="2071"/>
                  </a:lnTo>
                  <a:lnTo>
                    <a:pt x="775" y="2069"/>
                  </a:lnTo>
                  <a:lnTo>
                    <a:pt x="775" y="2067"/>
                  </a:lnTo>
                  <a:lnTo>
                    <a:pt x="776" y="2066"/>
                  </a:lnTo>
                  <a:lnTo>
                    <a:pt x="781" y="2066"/>
                  </a:lnTo>
                  <a:lnTo>
                    <a:pt x="785" y="2065"/>
                  </a:lnTo>
                  <a:lnTo>
                    <a:pt x="787" y="2063"/>
                  </a:lnTo>
                  <a:lnTo>
                    <a:pt x="789" y="2061"/>
                  </a:lnTo>
                  <a:lnTo>
                    <a:pt x="792" y="2061"/>
                  </a:lnTo>
                  <a:lnTo>
                    <a:pt x="795" y="2061"/>
                  </a:lnTo>
                  <a:lnTo>
                    <a:pt x="802" y="2063"/>
                  </a:lnTo>
                  <a:lnTo>
                    <a:pt x="805" y="2066"/>
                  </a:lnTo>
                  <a:lnTo>
                    <a:pt x="810" y="2070"/>
                  </a:lnTo>
                  <a:lnTo>
                    <a:pt x="813" y="2071"/>
                  </a:lnTo>
                  <a:lnTo>
                    <a:pt x="814" y="2076"/>
                  </a:lnTo>
                  <a:lnTo>
                    <a:pt x="817" y="2079"/>
                  </a:lnTo>
                  <a:lnTo>
                    <a:pt x="820" y="2083"/>
                  </a:lnTo>
                  <a:lnTo>
                    <a:pt x="820" y="2087"/>
                  </a:lnTo>
                  <a:lnTo>
                    <a:pt x="822" y="2095"/>
                  </a:lnTo>
                  <a:lnTo>
                    <a:pt x="824" y="2097"/>
                  </a:lnTo>
                  <a:lnTo>
                    <a:pt x="826" y="2097"/>
                  </a:lnTo>
                  <a:lnTo>
                    <a:pt x="829" y="2098"/>
                  </a:lnTo>
                  <a:lnTo>
                    <a:pt x="832" y="2098"/>
                  </a:lnTo>
                  <a:lnTo>
                    <a:pt x="839" y="2104"/>
                  </a:lnTo>
                  <a:lnTo>
                    <a:pt x="842" y="2104"/>
                  </a:lnTo>
                  <a:lnTo>
                    <a:pt x="844" y="2105"/>
                  </a:lnTo>
                  <a:lnTo>
                    <a:pt x="844" y="2107"/>
                  </a:lnTo>
                  <a:lnTo>
                    <a:pt x="844" y="2111"/>
                  </a:lnTo>
                  <a:lnTo>
                    <a:pt x="844" y="2113"/>
                  </a:lnTo>
                  <a:lnTo>
                    <a:pt x="847" y="2117"/>
                  </a:lnTo>
                  <a:lnTo>
                    <a:pt x="848" y="2120"/>
                  </a:lnTo>
                  <a:lnTo>
                    <a:pt x="850" y="2123"/>
                  </a:lnTo>
                  <a:lnTo>
                    <a:pt x="851" y="2126"/>
                  </a:lnTo>
                  <a:lnTo>
                    <a:pt x="853" y="2126"/>
                  </a:lnTo>
                  <a:lnTo>
                    <a:pt x="855" y="2126"/>
                  </a:lnTo>
                  <a:lnTo>
                    <a:pt x="859" y="2126"/>
                  </a:lnTo>
                  <a:lnTo>
                    <a:pt x="871" y="2129"/>
                  </a:lnTo>
                  <a:lnTo>
                    <a:pt x="873" y="2129"/>
                  </a:lnTo>
                  <a:lnTo>
                    <a:pt x="874" y="2131"/>
                  </a:lnTo>
                  <a:lnTo>
                    <a:pt x="876" y="2131"/>
                  </a:lnTo>
                  <a:lnTo>
                    <a:pt x="878" y="2131"/>
                  </a:lnTo>
                  <a:lnTo>
                    <a:pt x="880" y="2131"/>
                  </a:lnTo>
                  <a:lnTo>
                    <a:pt x="882" y="2129"/>
                  </a:lnTo>
                  <a:lnTo>
                    <a:pt x="884" y="2127"/>
                  </a:lnTo>
                  <a:lnTo>
                    <a:pt x="887" y="2124"/>
                  </a:lnTo>
                  <a:lnTo>
                    <a:pt x="890" y="2122"/>
                  </a:lnTo>
                  <a:lnTo>
                    <a:pt x="893" y="2119"/>
                  </a:lnTo>
                  <a:lnTo>
                    <a:pt x="895" y="2118"/>
                  </a:lnTo>
                  <a:lnTo>
                    <a:pt x="896" y="2120"/>
                  </a:lnTo>
                  <a:lnTo>
                    <a:pt x="896" y="2122"/>
                  </a:lnTo>
                  <a:lnTo>
                    <a:pt x="895" y="2124"/>
                  </a:lnTo>
                  <a:lnTo>
                    <a:pt x="893" y="2126"/>
                  </a:lnTo>
                  <a:lnTo>
                    <a:pt x="894" y="2128"/>
                  </a:lnTo>
                  <a:lnTo>
                    <a:pt x="896" y="2129"/>
                  </a:lnTo>
                  <a:lnTo>
                    <a:pt x="899" y="2132"/>
                  </a:lnTo>
                  <a:lnTo>
                    <a:pt x="903" y="2139"/>
                  </a:lnTo>
                  <a:lnTo>
                    <a:pt x="905" y="2141"/>
                  </a:lnTo>
                  <a:lnTo>
                    <a:pt x="907" y="2143"/>
                  </a:lnTo>
                  <a:lnTo>
                    <a:pt x="909" y="2144"/>
                  </a:lnTo>
                  <a:lnTo>
                    <a:pt x="912" y="2144"/>
                  </a:lnTo>
                  <a:lnTo>
                    <a:pt x="913" y="2148"/>
                  </a:lnTo>
                  <a:lnTo>
                    <a:pt x="914" y="2150"/>
                  </a:lnTo>
                  <a:lnTo>
                    <a:pt x="917" y="2151"/>
                  </a:lnTo>
                  <a:lnTo>
                    <a:pt x="919" y="2150"/>
                  </a:lnTo>
                  <a:lnTo>
                    <a:pt x="920" y="2149"/>
                  </a:lnTo>
                  <a:lnTo>
                    <a:pt x="922" y="2148"/>
                  </a:lnTo>
                  <a:lnTo>
                    <a:pt x="925" y="2148"/>
                  </a:lnTo>
                  <a:lnTo>
                    <a:pt x="928" y="2146"/>
                  </a:lnTo>
                  <a:lnTo>
                    <a:pt x="930" y="2146"/>
                  </a:lnTo>
                  <a:lnTo>
                    <a:pt x="930" y="2147"/>
                  </a:lnTo>
                  <a:lnTo>
                    <a:pt x="933" y="2146"/>
                  </a:lnTo>
                  <a:lnTo>
                    <a:pt x="934" y="2146"/>
                  </a:lnTo>
                  <a:lnTo>
                    <a:pt x="936" y="2144"/>
                  </a:lnTo>
                  <a:lnTo>
                    <a:pt x="939" y="2142"/>
                  </a:lnTo>
                  <a:lnTo>
                    <a:pt x="939" y="2140"/>
                  </a:lnTo>
                  <a:lnTo>
                    <a:pt x="939" y="2137"/>
                  </a:lnTo>
                  <a:lnTo>
                    <a:pt x="941" y="2134"/>
                  </a:lnTo>
                  <a:lnTo>
                    <a:pt x="946" y="2133"/>
                  </a:lnTo>
                  <a:lnTo>
                    <a:pt x="947" y="2132"/>
                  </a:lnTo>
                  <a:lnTo>
                    <a:pt x="948" y="2133"/>
                  </a:lnTo>
                  <a:lnTo>
                    <a:pt x="952" y="2132"/>
                  </a:lnTo>
                  <a:lnTo>
                    <a:pt x="954" y="2132"/>
                  </a:lnTo>
                  <a:lnTo>
                    <a:pt x="956" y="2133"/>
                  </a:lnTo>
                  <a:lnTo>
                    <a:pt x="958" y="2134"/>
                  </a:lnTo>
                  <a:lnTo>
                    <a:pt x="960" y="2134"/>
                  </a:lnTo>
                  <a:lnTo>
                    <a:pt x="961" y="2132"/>
                  </a:lnTo>
                  <a:lnTo>
                    <a:pt x="961" y="2130"/>
                  </a:lnTo>
                  <a:lnTo>
                    <a:pt x="962" y="2129"/>
                  </a:lnTo>
                  <a:lnTo>
                    <a:pt x="964" y="2131"/>
                  </a:lnTo>
                  <a:lnTo>
                    <a:pt x="964" y="2132"/>
                  </a:lnTo>
                  <a:lnTo>
                    <a:pt x="965" y="2133"/>
                  </a:lnTo>
                  <a:lnTo>
                    <a:pt x="969" y="2131"/>
                  </a:lnTo>
                  <a:lnTo>
                    <a:pt x="970" y="2130"/>
                  </a:lnTo>
                  <a:lnTo>
                    <a:pt x="971" y="2127"/>
                  </a:lnTo>
                  <a:lnTo>
                    <a:pt x="972" y="2125"/>
                  </a:lnTo>
                  <a:lnTo>
                    <a:pt x="974" y="2126"/>
                  </a:lnTo>
                  <a:lnTo>
                    <a:pt x="977" y="2126"/>
                  </a:lnTo>
                  <a:lnTo>
                    <a:pt x="980" y="2124"/>
                  </a:lnTo>
                  <a:lnTo>
                    <a:pt x="983" y="2122"/>
                  </a:lnTo>
                  <a:lnTo>
                    <a:pt x="985" y="2121"/>
                  </a:lnTo>
                  <a:lnTo>
                    <a:pt x="985" y="2120"/>
                  </a:lnTo>
                  <a:lnTo>
                    <a:pt x="985" y="2116"/>
                  </a:lnTo>
                  <a:lnTo>
                    <a:pt x="985" y="2112"/>
                  </a:lnTo>
                  <a:lnTo>
                    <a:pt x="988" y="2111"/>
                  </a:lnTo>
                  <a:lnTo>
                    <a:pt x="992" y="2110"/>
                  </a:lnTo>
                  <a:lnTo>
                    <a:pt x="995" y="2109"/>
                  </a:lnTo>
                  <a:lnTo>
                    <a:pt x="996" y="2105"/>
                  </a:lnTo>
                  <a:lnTo>
                    <a:pt x="997" y="2104"/>
                  </a:lnTo>
                  <a:lnTo>
                    <a:pt x="999" y="2103"/>
                  </a:lnTo>
                  <a:lnTo>
                    <a:pt x="1002" y="2103"/>
                  </a:lnTo>
                  <a:lnTo>
                    <a:pt x="1005" y="2101"/>
                  </a:lnTo>
                  <a:lnTo>
                    <a:pt x="1006" y="2100"/>
                  </a:lnTo>
                  <a:lnTo>
                    <a:pt x="1011" y="2098"/>
                  </a:lnTo>
                  <a:lnTo>
                    <a:pt x="1015" y="2098"/>
                  </a:lnTo>
                  <a:lnTo>
                    <a:pt x="1017" y="2096"/>
                  </a:lnTo>
                  <a:lnTo>
                    <a:pt x="1018" y="2093"/>
                  </a:lnTo>
                  <a:lnTo>
                    <a:pt x="1021" y="2093"/>
                  </a:lnTo>
                  <a:lnTo>
                    <a:pt x="1023" y="2091"/>
                  </a:lnTo>
                  <a:lnTo>
                    <a:pt x="1026" y="2088"/>
                  </a:lnTo>
                  <a:lnTo>
                    <a:pt x="1027" y="2088"/>
                  </a:lnTo>
                  <a:lnTo>
                    <a:pt x="1033" y="2087"/>
                  </a:lnTo>
                  <a:lnTo>
                    <a:pt x="1035" y="2086"/>
                  </a:lnTo>
                  <a:lnTo>
                    <a:pt x="1036" y="2086"/>
                  </a:lnTo>
                  <a:lnTo>
                    <a:pt x="1038" y="2086"/>
                  </a:lnTo>
                  <a:lnTo>
                    <a:pt x="1039" y="2083"/>
                  </a:lnTo>
                  <a:lnTo>
                    <a:pt x="1041" y="2082"/>
                  </a:lnTo>
                  <a:lnTo>
                    <a:pt x="1044" y="2081"/>
                  </a:lnTo>
                  <a:lnTo>
                    <a:pt x="1044" y="2079"/>
                  </a:lnTo>
                  <a:lnTo>
                    <a:pt x="1047" y="2077"/>
                  </a:lnTo>
                  <a:lnTo>
                    <a:pt x="1050" y="2075"/>
                  </a:lnTo>
                  <a:lnTo>
                    <a:pt x="1054" y="2075"/>
                  </a:lnTo>
                  <a:lnTo>
                    <a:pt x="1059" y="2075"/>
                  </a:lnTo>
                  <a:lnTo>
                    <a:pt x="1062" y="2075"/>
                  </a:lnTo>
                  <a:lnTo>
                    <a:pt x="1064" y="2071"/>
                  </a:lnTo>
                  <a:lnTo>
                    <a:pt x="1064" y="2070"/>
                  </a:lnTo>
                  <a:lnTo>
                    <a:pt x="1065" y="2068"/>
                  </a:lnTo>
                  <a:lnTo>
                    <a:pt x="1067" y="2067"/>
                  </a:lnTo>
                  <a:lnTo>
                    <a:pt x="1068" y="2070"/>
                  </a:lnTo>
                  <a:lnTo>
                    <a:pt x="1070" y="2072"/>
                  </a:lnTo>
                  <a:lnTo>
                    <a:pt x="1073" y="2074"/>
                  </a:lnTo>
                  <a:lnTo>
                    <a:pt x="1074" y="2076"/>
                  </a:lnTo>
                  <a:lnTo>
                    <a:pt x="1076" y="2076"/>
                  </a:lnTo>
                  <a:lnTo>
                    <a:pt x="1078" y="2074"/>
                  </a:lnTo>
                  <a:lnTo>
                    <a:pt x="1079" y="2071"/>
                  </a:lnTo>
                  <a:lnTo>
                    <a:pt x="1082" y="2071"/>
                  </a:lnTo>
                  <a:lnTo>
                    <a:pt x="1084" y="2071"/>
                  </a:lnTo>
                  <a:lnTo>
                    <a:pt x="1085" y="2072"/>
                  </a:lnTo>
                  <a:lnTo>
                    <a:pt x="1085" y="2074"/>
                  </a:lnTo>
                  <a:lnTo>
                    <a:pt x="1086" y="2077"/>
                  </a:lnTo>
                  <a:lnTo>
                    <a:pt x="1089" y="2079"/>
                  </a:lnTo>
                  <a:lnTo>
                    <a:pt x="1093" y="2079"/>
                  </a:lnTo>
                  <a:lnTo>
                    <a:pt x="1094" y="2079"/>
                  </a:lnTo>
                  <a:lnTo>
                    <a:pt x="1098" y="2079"/>
                  </a:lnTo>
                  <a:lnTo>
                    <a:pt x="1101" y="2080"/>
                  </a:lnTo>
                  <a:lnTo>
                    <a:pt x="1105" y="2081"/>
                  </a:lnTo>
                  <a:lnTo>
                    <a:pt x="1106" y="2081"/>
                  </a:lnTo>
                  <a:lnTo>
                    <a:pt x="1110" y="2081"/>
                  </a:lnTo>
                  <a:lnTo>
                    <a:pt x="1116" y="2081"/>
                  </a:lnTo>
                  <a:lnTo>
                    <a:pt x="1119" y="2081"/>
                  </a:lnTo>
                  <a:lnTo>
                    <a:pt x="1124" y="2082"/>
                  </a:lnTo>
                  <a:lnTo>
                    <a:pt x="1125" y="2083"/>
                  </a:lnTo>
                  <a:lnTo>
                    <a:pt x="1126" y="2089"/>
                  </a:lnTo>
                  <a:lnTo>
                    <a:pt x="1126" y="2093"/>
                  </a:lnTo>
                  <a:lnTo>
                    <a:pt x="1127" y="2098"/>
                  </a:lnTo>
                  <a:lnTo>
                    <a:pt x="1128" y="2099"/>
                  </a:lnTo>
                  <a:lnTo>
                    <a:pt x="1130" y="2100"/>
                  </a:lnTo>
                  <a:lnTo>
                    <a:pt x="1131" y="2102"/>
                  </a:lnTo>
                  <a:lnTo>
                    <a:pt x="1133" y="2104"/>
                  </a:lnTo>
                  <a:lnTo>
                    <a:pt x="1135" y="2107"/>
                  </a:lnTo>
                  <a:lnTo>
                    <a:pt x="1137" y="2107"/>
                  </a:lnTo>
                  <a:lnTo>
                    <a:pt x="1138" y="2106"/>
                  </a:lnTo>
                  <a:lnTo>
                    <a:pt x="1141" y="2106"/>
                  </a:lnTo>
                  <a:lnTo>
                    <a:pt x="1144" y="2106"/>
                  </a:lnTo>
                  <a:lnTo>
                    <a:pt x="1147" y="2107"/>
                  </a:lnTo>
                  <a:lnTo>
                    <a:pt x="1148" y="2110"/>
                  </a:lnTo>
                  <a:lnTo>
                    <a:pt x="1150" y="2111"/>
                  </a:lnTo>
                  <a:lnTo>
                    <a:pt x="1152" y="2111"/>
                  </a:lnTo>
                  <a:lnTo>
                    <a:pt x="1156" y="2111"/>
                  </a:lnTo>
                  <a:lnTo>
                    <a:pt x="1158" y="2111"/>
                  </a:lnTo>
                  <a:lnTo>
                    <a:pt x="1159" y="2112"/>
                  </a:lnTo>
                  <a:lnTo>
                    <a:pt x="1162" y="2112"/>
                  </a:lnTo>
                  <a:lnTo>
                    <a:pt x="1164" y="2111"/>
                  </a:lnTo>
                  <a:lnTo>
                    <a:pt x="1168" y="2109"/>
                  </a:lnTo>
                  <a:lnTo>
                    <a:pt x="1170" y="2107"/>
                  </a:lnTo>
                  <a:lnTo>
                    <a:pt x="1172" y="2107"/>
                  </a:lnTo>
                  <a:lnTo>
                    <a:pt x="1173" y="2109"/>
                  </a:lnTo>
                  <a:lnTo>
                    <a:pt x="1175" y="2110"/>
                  </a:lnTo>
                  <a:lnTo>
                    <a:pt x="1177" y="2109"/>
                  </a:lnTo>
                  <a:lnTo>
                    <a:pt x="1177" y="2108"/>
                  </a:lnTo>
                  <a:lnTo>
                    <a:pt x="1178" y="2108"/>
                  </a:lnTo>
                  <a:lnTo>
                    <a:pt x="1180" y="2109"/>
                  </a:lnTo>
                  <a:lnTo>
                    <a:pt x="1183" y="2110"/>
                  </a:lnTo>
                  <a:lnTo>
                    <a:pt x="1186" y="2112"/>
                  </a:lnTo>
                  <a:lnTo>
                    <a:pt x="1188" y="2113"/>
                  </a:lnTo>
                  <a:lnTo>
                    <a:pt x="1191" y="2112"/>
                  </a:lnTo>
                  <a:lnTo>
                    <a:pt x="1192" y="2112"/>
                  </a:lnTo>
                  <a:lnTo>
                    <a:pt x="1193" y="2113"/>
                  </a:lnTo>
                  <a:lnTo>
                    <a:pt x="1195" y="2113"/>
                  </a:lnTo>
                  <a:lnTo>
                    <a:pt x="1196" y="2113"/>
                  </a:lnTo>
                  <a:lnTo>
                    <a:pt x="1198" y="2112"/>
                  </a:lnTo>
                  <a:lnTo>
                    <a:pt x="1206" y="2113"/>
                  </a:lnTo>
                  <a:lnTo>
                    <a:pt x="1208" y="2116"/>
                  </a:lnTo>
                  <a:lnTo>
                    <a:pt x="1210" y="2117"/>
                  </a:lnTo>
                  <a:lnTo>
                    <a:pt x="1211" y="2119"/>
                  </a:lnTo>
                  <a:lnTo>
                    <a:pt x="1213" y="2120"/>
                  </a:lnTo>
                  <a:lnTo>
                    <a:pt x="1217" y="2120"/>
                  </a:lnTo>
                  <a:lnTo>
                    <a:pt x="1219" y="2118"/>
                  </a:lnTo>
                  <a:lnTo>
                    <a:pt x="1223" y="2116"/>
                  </a:lnTo>
                  <a:lnTo>
                    <a:pt x="1225" y="2112"/>
                  </a:lnTo>
                  <a:lnTo>
                    <a:pt x="1227" y="2111"/>
                  </a:lnTo>
                  <a:lnTo>
                    <a:pt x="1229" y="2111"/>
                  </a:lnTo>
                  <a:lnTo>
                    <a:pt x="1230" y="2111"/>
                  </a:lnTo>
                  <a:lnTo>
                    <a:pt x="1233" y="2111"/>
                  </a:lnTo>
                  <a:lnTo>
                    <a:pt x="1235" y="2108"/>
                  </a:lnTo>
                  <a:lnTo>
                    <a:pt x="1237" y="2107"/>
                  </a:lnTo>
                  <a:lnTo>
                    <a:pt x="1240" y="2104"/>
                  </a:lnTo>
                  <a:lnTo>
                    <a:pt x="1241" y="2103"/>
                  </a:lnTo>
                  <a:lnTo>
                    <a:pt x="1242" y="2099"/>
                  </a:lnTo>
                  <a:lnTo>
                    <a:pt x="1243" y="2097"/>
                  </a:lnTo>
                  <a:lnTo>
                    <a:pt x="1245" y="2094"/>
                  </a:lnTo>
                  <a:lnTo>
                    <a:pt x="1245" y="2088"/>
                  </a:lnTo>
                  <a:lnTo>
                    <a:pt x="1246" y="2085"/>
                  </a:lnTo>
                  <a:lnTo>
                    <a:pt x="1246" y="2083"/>
                  </a:lnTo>
                  <a:lnTo>
                    <a:pt x="1244" y="2082"/>
                  </a:lnTo>
                  <a:lnTo>
                    <a:pt x="1241" y="2081"/>
                  </a:lnTo>
                  <a:lnTo>
                    <a:pt x="1240" y="2079"/>
                  </a:lnTo>
                  <a:lnTo>
                    <a:pt x="1238" y="2077"/>
                  </a:lnTo>
                  <a:lnTo>
                    <a:pt x="1237" y="2075"/>
                  </a:lnTo>
                  <a:lnTo>
                    <a:pt x="1236" y="2071"/>
                  </a:lnTo>
                  <a:lnTo>
                    <a:pt x="1236" y="2070"/>
                  </a:lnTo>
                  <a:lnTo>
                    <a:pt x="1235" y="2068"/>
                  </a:lnTo>
                  <a:lnTo>
                    <a:pt x="1235" y="2066"/>
                  </a:lnTo>
                  <a:lnTo>
                    <a:pt x="1233" y="2063"/>
                  </a:lnTo>
                  <a:lnTo>
                    <a:pt x="1232" y="2061"/>
                  </a:lnTo>
                  <a:lnTo>
                    <a:pt x="1232" y="2058"/>
                  </a:lnTo>
                  <a:lnTo>
                    <a:pt x="1234" y="2052"/>
                  </a:lnTo>
                  <a:lnTo>
                    <a:pt x="1235" y="2050"/>
                  </a:lnTo>
                  <a:lnTo>
                    <a:pt x="1235" y="2049"/>
                  </a:lnTo>
                  <a:lnTo>
                    <a:pt x="1235" y="2047"/>
                  </a:lnTo>
                  <a:lnTo>
                    <a:pt x="1235" y="2044"/>
                  </a:lnTo>
                  <a:lnTo>
                    <a:pt x="1236" y="2043"/>
                  </a:lnTo>
                  <a:lnTo>
                    <a:pt x="1238" y="2039"/>
                  </a:lnTo>
                  <a:lnTo>
                    <a:pt x="1240" y="2037"/>
                  </a:lnTo>
                  <a:lnTo>
                    <a:pt x="1243" y="2037"/>
                  </a:lnTo>
                  <a:lnTo>
                    <a:pt x="1244" y="2036"/>
                  </a:lnTo>
                  <a:lnTo>
                    <a:pt x="1244" y="2033"/>
                  </a:lnTo>
                  <a:lnTo>
                    <a:pt x="1245" y="2030"/>
                  </a:lnTo>
                  <a:lnTo>
                    <a:pt x="1246" y="2028"/>
                  </a:lnTo>
                  <a:lnTo>
                    <a:pt x="1247" y="2026"/>
                  </a:lnTo>
                  <a:lnTo>
                    <a:pt x="1256" y="2022"/>
                  </a:lnTo>
                  <a:lnTo>
                    <a:pt x="1260" y="2017"/>
                  </a:lnTo>
                  <a:lnTo>
                    <a:pt x="1261" y="2014"/>
                  </a:lnTo>
                  <a:lnTo>
                    <a:pt x="1263" y="2009"/>
                  </a:lnTo>
                  <a:lnTo>
                    <a:pt x="1264" y="2007"/>
                  </a:lnTo>
                  <a:lnTo>
                    <a:pt x="1266" y="2007"/>
                  </a:lnTo>
                  <a:lnTo>
                    <a:pt x="1268" y="2010"/>
                  </a:lnTo>
                  <a:lnTo>
                    <a:pt x="1270" y="2011"/>
                  </a:lnTo>
                  <a:lnTo>
                    <a:pt x="1273" y="2012"/>
                  </a:lnTo>
                  <a:lnTo>
                    <a:pt x="1279" y="2016"/>
                  </a:lnTo>
                  <a:lnTo>
                    <a:pt x="1283" y="2017"/>
                  </a:lnTo>
                  <a:lnTo>
                    <a:pt x="1285" y="2018"/>
                  </a:lnTo>
                  <a:lnTo>
                    <a:pt x="1289" y="2019"/>
                  </a:lnTo>
                  <a:lnTo>
                    <a:pt x="1291" y="2020"/>
                  </a:lnTo>
                  <a:lnTo>
                    <a:pt x="1295" y="2024"/>
                  </a:lnTo>
                  <a:lnTo>
                    <a:pt x="1298" y="2025"/>
                  </a:lnTo>
                  <a:lnTo>
                    <a:pt x="1304" y="2025"/>
                  </a:lnTo>
                  <a:lnTo>
                    <a:pt x="1312" y="2025"/>
                  </a:lnTo>
                  <a:lnTo>
                    <a:pt x="1314" y="2026"/>
                  </a:lnTo>
                  <a:lnTo>
                    <a:pt x="1319" y="2029"/>
                  </a:lnTo>
                  <a:lnTo>
                    <a:pt x="1325" y="2032"/>
                  </a:lnTo>
                  <a:lnTo>
                    <a:pt x="1330" y="2034"/>
                  </a:lnTo>
                  <a:lnTo>
                    <a:pt x="1334" y="2036"/>
                  </a:lnTo>
                  <a:lnTo>
                    <a:pt x="1337" y="2038"/>
                  </a:lnTo>
                  <a:lnTo>
                    <a:pt x="1339" y="2039"/>
                  </a:lnTo>
                  <a:lnTo>
                    <a:pt x="1342" y="2038"/>
                  </a:lnTo>
                  <a:lnTo>
                    <a:pt x="1345" y="2038"/>
                  </a:lnTo>
                  <a:lnTo>
                    <a:pt x="1353" y="2040"/>
                  </a:lnTo>
                  <a:lnTo>
                    <a:pt x="1357" y="2042"/>
                  </a:lnTo>
                  <a:lnTo>
                    <a:pt x="1361" y="2044"/>
                  </a:lnTo>
                  <a:lnTo>
                    <a:pt x="1362" y="2046"/>
                  </a:lnTo>
                  <a:lnTo>
                    <a:pt x="1362" y="2048"/>
                  </a:lnTo>
                  <a:lnTo>
                    <a:pt x="1362" y="2050"/>
                  </a:lnTo>
                  <a:lnTo>
                    <a:pt x="1362" y="2055"/>
                  </a:lnTo>
                  <a:lnTo>
                    <a:pt x="1364" y="2058"/>
                  </a:lnTo>
                  <a:lnTo>
                    <a:pt x="1364" y="2061"/>
                  </a:lnTo>
                  <a:lnTo>
                    <a:pt x="1365" y="2065"/>
                  </a:lnTo>
                  <a:lnTo>
                    <a:pt x="1364" y="2069"/>
                  </a:lnTo>
                  <a:lnTo>
                    <a:pt x="1365" y="2071"/>
                  </a:lnTo>
                  <a:lnTo>
                    <a:pt x="1366" y="2072"/>
                  </a:lnTo>
                  <a:lnTo>
                    <a:pt x="1367" y="2074"/>
                  </a:lnTo>
                  <a:lnTo>
                    <a:pt x="1367" y="2077"/>
                  </a:lnTo>
                  <a:lnTo>
                    <a:pt x="1366" y="2078"/>
                  </a:lnTo>
                  <a:lnTo>
                    <a:pt x="1367" y="2081"/>
                  </a:lnTo>
                  <a:lnTo>
                    <a:pt x="1368" y="2082"/>
                  </a:lnTo>
                  <a:lnTo>
                    <a:pt x="1370" y="2083"/>
                  </a:lnTo>
                  <a:lnTo>
                    <a:pt x="1372" y="2083"/>
                  </a:lnTo>
                  <a:lnTo>
                    <a:pt x="1374" y="2086"/>
                  </a:lnTo>
                  <a:lnTo>
                    <a:pt x="1378" y="2090"/>
                  </a:lnTo>
                  <a:lnTo>
                    <a:pt x="1381" y="2091"/>
                  </a:lnTo>
                  <a:lnTo>
                    <a:pt x="1384" y="2092"/>
                  </a:lnTo>
                  <a:lnTo>
                    <a:pt x="1389" y="2094"/>
                  </a:lnTo>
                  <a:lnTo>
                    <a:pt x="1393" y="2095"/>
                  </a:lnTo>
                  <a:lnTo>
                    <a:pt x="1395" y="2096"/>
                  </a:lnTo>
                  <a:lnTo>
                    <a:pt x="1397" y="2098"/>
                  </a:lnTo>
                  <a:lnTo>
                    <a:pt x="1401" y="2099"/>
                  </a:lnTo>
                  <a:lnTo>
                    <a:pt x="1403" y="2100"/>
                  </a:lnTo>
                  <a:lnTo>
                    <a:pt x="1407" y="2101"/>
                  </a:lnTo>
                  <a:lnTo>
                    <a:pt x="1410" y="2101"/>
                  </a:lnTo>
                  <a:lnTo>
                    <a:pt x="1412" y="2099"/>
                  </a:lnTo>
                  <a:lnTo>
                    <a:pt x="1414" y="2100"/>
                  </a:lnTo>
                  <a:lnTo>
                    <a:pt x="1417" y="2101"/>
                  </a:lnTo>
                  <a:lnTo>
                    <a:pt x="1421" y="2101"/>
                  </a:lnTo>
                  <a:lnTo>
                    <a:pt x="1424" y="2100"/>
                  </a:lnTo>
                  <a:lnTo>
                    <a:pt x="1426" y="2098"/>
                  </a:lnTo>
                  <a:lnTo>
                    <a:pt x="1429" y="2095"/>
                  </a:lnTo>
                  <a:lnTo>
                    <a:pt x="1432" y="2093"/>
                  </a:lnTo>
                  <a:lnTo>
                    <a:pt x="1436" y="2093"/>
                  </a:lnTo>
                  <a:lnTo>
                    <a:pt x="1439" y="2092"/>
                  </a:lnTo>
                  <a:lnTo>
                    <a:pt x="1447" y="2090"/>
                  </a:lnTo>
                  <a:lnTo>
                    <a:pt x="1451" y="2090"/>
                  </a:lnTo>
                  <a:lnTo>
                    <a:pt x="1454" y="2088"/>
                  </a:lnTo>
                  <a:lnTo>
                    <a:pt x="1457" y="2086"/>
                  </a:lnTo>
                  <a:lnTo>
                    <a:pt x="1460" y="2085"/>
                  </a:lnTo>
                  <a:lnTo>
                    <a:pt x="1465" y="2087"/>
                  </a:lnTo>
                  <a:lnTo>
                    <a:pt x="1469" y="2088"/>
                  </a:lnTo>
                  <a:lnTo>
                    <a:pt x="1475" y="2089"/>
                  </a:lnTo>
                  <a:lnTo>
                    <a:pt x="1479" y="2091"/>
                  </a:lnTo>
                  <a:lnTo>
                    <a:pt x="1481" y="2092"/>
                  </a:lnTo>
                  <a:lnTo>
                    <a:pt x="1486" y="2093"/>
                  </a:lnTo>
                  <a:lnTo>
                    <a:pt x="1490" y="2093"/>
                  </a:lnTo>
                  <a:lnTo>
                    <a:pt x="1496" y="2093"/>
                  </a:lnTo>
                  <a:lnTo>
                    <a:pt x="1500" y="2093"/>
                  </a:lnTo>
                  <a:lnTo>
                    <a:pt x="1504" y="2096"/>
                  </a:lnTo>
                  <a:lnTo>
                    <a:pt x="1507" y="2099"/>
                  </a:lnTo>
                  <a:lnTo>
                    <a:pt x="1510" y="2104"/>
                  </a:lnTo>
                  <a:lnTo>
                    <a:pt x="1513" y="2106"/>
                  </a:lnTo>
                  <a:lnTo>
                    <a:pt x="1516" y="2109"/>
                  </a:lnTo>
                  <a:lnTo>
                    <a:pt x="1519" y="2109"/>
                  </a:lnTo>
                  <a:lnTo>
                    <a:pt x="1528" y="2109"/>
                  </a:lnTo>
                  <a:lnTo>
                    <a:pt x="1533" y="2110"/>
                  </a:lnTo>
                  <a:lnTo>
                    <a:pt x="1537" y="2111"/>
                  </a:lnTo>
                  <a:lnTo>
                    <a:pt x="1537" y="2112"/>
                  </a:lnTo>
                  <a:lnTo>
                    <a:pt x="1537" y="2115"/>
                  </a:lnTo>
                  <a:lnTo>
                    <a:pt x="1537" y="2120"/>
                  </a:lnTo>
                  <a:lnTo>
                    <a:pt x="1537" y="2123"/>
                  </a:lnTo>
                  <a:lnTo>
                    <a:pt x="1538" y="2124"/>
                  </a:lnTo>
                  <a:lnTo>
                    <a:pt x="1539" y="2124"/>
                  </a:lnTo>
                  <a:lnTo>
                    <a:pt x="1540" y="2127"/>
                  </a:lnTo>
                  <a:lnTo>
                    <a:pt x="1542" y="2128"/>
                  </a:lnTo>
                  <a:lnTo>
                    <a:pt x="1545" y="2130"/>
                  </a:lnTo>
                  <a:lnTo>
                    <a:pt x="1551" y="2136"/>
                  </a:lnTo>
                  <a:lnTo>
                    <a:pt x="1555" y="2139"/>
                  </a:lnTo>
                  <a:lnTo>
                    <a:pt x="1557" y="2139"/>
                  </a:lnTo>
                  <a:lnTo>
                    <a:pt x="1561" y="2139"/>
                  </a:lnTo>
                  <a:lnTo>
                    <a:pt x="1567" y="2139"/>
                  </a:lnTo>
                  <a:lnTo>
                    <a:pt x="1577" y="2139"/>
                  </a:lnTo>
                  <a:lnTo>
                    <a:pt x="1583" y="2140"/>
                  </a:lnTo>
                  <a:lnTo>
                    <a:pt x="1585" y="2142"/>
                  </a:lnTo>
                  <a:lnTo>
                    <a:pt x="1592" y="2144"/>
                  </a:lnTo>
                  <a:lnTo>
                    <a:pt x="1599" y="2145"/>
                  </a:lnTo>
                  <a:lnTo>
                    <a:pt x="1605" y="2146"/>
                  </a:lnTo>
                  <a:lnTo>
                    <a:pt x="1609" y="2145"/>
                  </a:lnTo>
                  <a:lnTo>
                    <a:pt x="1613" y="2144"/>
                  </a:lnTo>
                  <a:lnTo>
                    <a:pt x="1616" y="2146"/>
                  </a:lnTo>
                  <a:lnTo>
                    <a:pt x="1619" y="2148"/>
                  </a:lnTo>
                  <a:lnTo>
                    <a:pt x="1621" y="2148"/>
                  </a:lnTo>
                  <a:lnTo>
                    <a:pt x="1624" y="2146"/>
                  </a:lnTo>
                  <a:lnTo>
                    <a:pt x="1636" y="2140"/>
                  </a:lnTo>
                  <a:lnTo>
                    <a:pt x="1640" y="2138"/>
                  </a:lnTo>
                  <a:lnTo>
                    <a:pt x="1642" y="2139"/>
                  </a:lnTo>
                  <a:lnTo>
                    <a:pt x="1645" y="2138"/>
                  </a:lnTo>
                  <a:lnTo>
                    <a:pt x="1647" y="2137"/>
                  </a:lnTo>
                  <a:lnTo>
                    <a:pt x="1652" y="2136"/>
                  </a:lnTo>
                  <a:lnTo>
                    <a:pt x="1655" y="2135"/>
                  </a:lnTo>
                  <a:lnTo>
                    <a:pt x="1658" y="2135"/>
                  </a:lnTo>
                  <a:lnTo>
                    <a:pt x="1662" y="2135"/>
                  </a:lnTo>
                  <a:lnTo>
                    <a:pt x="1671" y="2131"/>
                  </a:lnTo>
                  <a:lnTo>
                    <a:pt x="1675" y="2130"/>
                  </a:lnTo>
                  <a:lnTo>
                    <a:pt x="1681" y="2131"/>
                  </a:lnTo>
                  <a:lnTo>
                    <a:pt x="1684" y="2130"/>
                  </a:lnTo>
                  <a:lnTo>
                    <a:pt x="1687" y="2128"/>
                  </a:lnTo>
                  <a:lnTo>
                    <a:pt x="1692" y="2126"/>
                  </a:lnTo>
                  <a:lnTo>
                    <a:pt x="1693" y="2122"/>
                  </a:lnTo>
                  <a:lnTo>
                    <a:pt x="1695" y="2117"/>
                  </a:lnTo>
                  <a:lnTo>
                    <a:pt x="1699" y="2114"/>
                  </a:lnTo>
                  <a:lnTo>
                    <a:pt x="1704" y="2111"/>
                  </a:lnTo>
                  <a:lnTo>
                    <a:pt x="1707" y="2107"/>
                  </a:lnTo>
                  <a:lnTo>
                    <a:pt x="1712" y="2105"/>
                  </a:lnTo>
                  <a:lnTo>
                    <a:pt x="1717" y="2103"/>
                  </a:lnTo>
                  <a:lnTo>
                    <a:pt x="1723" y="2098"/>
                  </a:lnTo>
                  <a:lnTo>
                    <a:pt x="1727" y="2096"/>
                  </a:lnTo>
                  <a:lnTo>
                    <a:pt x="1729" y="2095"/>
                  </a:lnTo>
                  <a:lnTo>
                    <a:pt x="1732" y="2096"/>
                  </a:lnTo>
                  <a:lnTo>
                    <a:pt x="1737" y="2096"/>
                  </a:lnTo>
                  <a:lnTo>
                    <a:pt x="1740" y="2096"/>
                  </a:lnTo>
                  <a:lnTo>
                    <a:pt x="1743" y="2097"/>
                  </a:lnTo>
                  <a:lnTo>
                    <a:pt x="1746" y="2099"/>
                  </a:lnTo>
                  <a:lnTo>
                    <a:pt x="1751" y="2101"/>
                  </a:lnTo>
                  <a:lnTo>
                    <a:pt x="1753" y="2105"/>
                  </a:lnTo>
                  <a:lnTo>
                    <a:pt x="1759" y="2111"/>
                  </a:lnTo>
                  <a:lnTo>
                    <a:pt x="1761" y="2112"/>
                  </a:lnTo>
                  <a:lnTo>
                    <a:pt x="1764" y="2113"/>
                  </a:lnTo>
                  <a:lnTo>
                    <a:pt x="1768" y="2113"/>
                  </a:lnTo>
                  <a:lnTo>
                    <a:pt x="1772" y="2113"/>
                  </a:lnTo>
                  <a:lnTo>
                    <a:pt x="1775" y="2112"/>
                  </a:lnTo>
                  <a:lnTo>
                    <a:pt x="1778" y="2111"/>
                  </a:lnTo>
                  <a:lnTo>
                    <a:pt x="1785" y="2107"/>
                  </a:lnTo>
                  <a:lnTo>
                    <a:pt x="1787" y="2107"/>
                  </a:lnTo>
                  <a:lnTo>
                    <a:pt x="1791" y="2109"/>
                  </a:lnTo>
                  <a:lnTo>
                    <a:pt x="1797" y="2112"/>
                  </a:lnTo>
                  <a:lnTo>
                    <a:pt x="1800" y="2113"/>
                  </a:lnTo>
                  <a:lnTo>
                    <a:pt x="1802" y="2116"/>
                  </a:lnTo>
                  <a:lnTo>
                    <a:pt x="1808" y="2120"/>
                  </a:lnTo>
                  <a:lnTo>
                    <a:pt x="1811" y="2122"/>
                  </a:lnTo>
                  <a:lnTo>
                    <a:pt x="1818" y="2125"/>
                  </a:lnTo>
                  <a:lnTo>
                    <a:pt x="1825" y="2126"/>
                  </a:lnTo>
                  <a:lnTo>
                    <a:pt x="1832" y="2129"/>
                  </a:lnTo>
                  <a:lnTo>
                    <a:pt x="1835" y="2131"/>
                  </a:lnTo>
                  <a:lnTo>
                    <a:pt x="1837" y="2131"/>
                  </a:lnTo>
                  <a:lnTo>
                    <a:pt x="1847" y="2122"/>
                  </a:lnTo>
                  <a:lnTo>
                    <a:pt x="1855" y="2116"/>
                  </a:lnTo>
                  <a:lnTo>
                    <a:pt x="1864" y="2110"/>
                  </a:lnTo>
                  <a:lnTo>
                    <a:pt x="1871" y="2109"/>
                  </a:lnTo>
                  <a:lnTo>
                    <a:pt x="1876" y="2107"/>
                  </a:lnTo>
                  <a:lnTo>
                    <a:pt x="1879" y="2105"/>
                  </a:lnTo>
                  <a:lnTo>
                    <a:pt x="1881" y="2101"/>
                  </a:lnTo>
                  <a:lnTo>
                    <a:pt x="1882" y="2095"/>
                  </a:lnTo>
                  <a:lnTo>
                    <a:pt x="1881" y="2092"/>
                  </a:lnTo>
                  <a:lnTo>
                    <a:pt x="1877" y="2090"/>
                  </a:lnTo>
                  <a:lnTo>
                    <a:pt x="1876" y="2089"/>
                  </a:lnTo>
                  <a:lnTo>
                    <a:pt x="1878" y="2088"/>
                  </a:lnTo>
                  <a:lnTo>
                    <a:pt x="1879" y="2085"/>
                  </a:lnTo>
                  <a:lnTo>
                    <a:pt x="1880" y="2082"/>
                  </a:lnTo>
                  <a:lnTo>
                    <a:pt x="1882" y="2078"/>
                  </a:lnTo>
                  <a:lnTo>
                    <a:pt x="1885" y="2075"/>
                  </a:lnTo>
                  <a:lnTo>
                    <a:pt x="1887" y="2071"/>
                  </a:lnTo>
                  <a:lnTo>
                    <a:pt x="1887" y="2067"/>
                  </a:lnTo>
                  <a:lnTo>
                    <a:pt x="1888" y="2063"/>
                  </a:lnTo>
                  <a:lnTo>
                    <a:pt x="1892" y="2059"/>
                  </a:lnTo>
                  <a:lnTo>
                    <a:pt x="1894" y="2055"/>
                  </a:lnTo>
                  <a:lnTo>
                    <a:pt x="1894" y="2052"/>
                  </a:lnTo>
                  <a:lnTo>
                    <a:pt x="1896" y="2048"/>
                  </a:lnTo>
                  <a:lnTo>
                    <a:pt x="1901" y="2040"/>
                  </a:lnTo>
                  <a:lnTo>
                    <a:pt x="1904" y="2032"/>
                  </a:lnTo>
                  <a:lnTo>
                    <a:pt x="1909" y="2025"/>
                  </a:lnTo>
                  <a:lnTo>
                    <a:pt x="1917" y="2019"/>
                  </a:lnTo>
                  <a:lnTo>
                    <a:pt x="1922" y="2013"/>
                  </a:lnTo>
                  <a:lnTo>
                    <a:pt x="1924" y="2008"/>
                  </a:lnTo>
                  <a:lnTo>
                    <a:pt x="1924" y="2002"/>
                  </a:lnTo>
                  <a:lnTo>
                    <a:pt x="1922" y="1997"/>
                  </a:lnTo>
                  <a:lnTo>
                    <a:pt x="1921" y="1992"/>
                  </a:lnTo>
                  <a:lnTo>
                    <a:pt x="1923" y="1988"/>
                  </a:lnTo>
                  <a:lnTo>
                    <a:pt x="1922" y="1985"/>
                  </a:lnTo>
                  <a:lnTo>
                    <a:pt x="1917" y="1982"/>
                  </a:lnTo>
                  <a:lnTo>
                    <a:pt x="1912" y="1981"/>
                  </a:lnTo>
                  <a:lnTo>
                    <a:pt x="1907" y="1983"/>
                  </a:lnTo>
                  <a:lnTo>
                    <a:pt x="1904" y="1981"/>
                  </a:lnTo>
                  <a:lnTo>
                    <a:pt x="1903" y="1977"/>
                  </a:lnTo>
                  <a:lnTo>
                    <a:pt x="1904" y="1973"/>
                  </a:lnTo>
                  <a:lnTo>
                    <a:pt x="1908" y="1970"/>
                  </a:lnTo>
                  <a:lnTo>
                    <a:pt x="1914" y="1964"/>
                  </a:lnTo>
                  <a:lnTo>
                    <a:pt x="1923" y="1954"/>
                  </a:lnTo>
                  <a:lnTo>
                    <a:pt x="1931" y="1949"/>
                  </a:lnTo>
                  <a:lnTo>
                    <a:pt x="1944" y="1946"/>
                  </a:lnTo>
                  <a:lnTo>
                    <a:pt x="1954" y="1944"/>
                  </a:lnTo>
                  <a:lnTo>
                    <a:pt x="1965" y="1940"/>
                  </a:lnTo>
                  <a:lnTo>
                    <a:pt x="1972" y="1938"/>
                  </a:lnTo>
                  <a:lnTo>
                    <a:pt x="1974" y="1939"/>
                  </a:lnTo>
                  <a:lnTo>
                    <a:pt x="1978" y="1940"/>
                  </a:lnTo>
                  <a:lnTo>
                    <a:pt x="1985" y="1939"/>
                  </a:lnTo>
                  <a:lnTo>
                    <a:pt x="1991" y="1938"/>
                  </a:lnTo>
                  <a:lnTo>
                    <a:pt x="1997" y="1935"/>
                  </a:lnTo>
                  <a:lnTo>
                    <a:pt x="2002" y="1934"/>
                  </a:lnTo>
                  <a:lnTo>
                    <a:pt x="2005" y="1936"/>
                  </a:lnTo>
                  <a:lnTo>
                    <a:pt x="2007" y="1936"/>
                  </a:lnTo>
                  <a:lnTo>
                    <a:pt x="2008" y="1936"/>
                  </a:lnTo>
                  <a:lnTo>
                    <a:pt x="2009" y="1936"/>
                  </a:lnTo>
                  <a:lnTo>
                    <a:pt x="2011" y="1935"/>
                  </a:lnTo>
                  <a:lnTo>
                    <a:pt x="2014" y="1937"/>
                  </a:lnTo>
                  <a:lnTo>
                    <a:pt x="2022" y="1942"/>
                  </a:lnTo>
                  <a:lnTo>
                    <a:pt x="2027" y="1945"/>
                  </a:lnTo>
                  <a:lnTo>
                    <a:pt x="2029" y="1944"/>
                  </a:lnTo>
                  <a:lnTo>
                    <a:pt x="2031" y="1945"/>
                  </a:lnTo>
                  <a:lnTo>
                    <a:pt x="2033" y="1949"/>
                  </a:lnTo>
                  <a:lnTo>
                    <a:pt x="2037" y="1951"/>
                  </a:lnTo>
                  <a:lnTo>
                    <a:pt x="2042" y="1952"/>
                  </a:lnTo>
                  <a:lnTo>
                    <a:pt x="2047" y="1956"/>
                  </a:lnTo>
                  <a:lnTo>
                    <a:pt x="2049" y="1956"/>
                  </a:lnTo>
                  <a:lnTo>
                    <a:pt x="2050" y="1954"/>
                  </a:lnTo>
                  <a:lnTo>
                    <a:pt x="2052" y="1953"/>
                  </a:lnTo>
                  <a:lnTo>
                    <a:pt x="2055" y="1953"/>
                  </a:lnTo>
                  <a:lnTo>
                    <a:pt x="2060" y="1955"/>
                  </a:lnTo>
                  <a:lnTo>
                    <a:pt x="2065" y="1958"/>
                  </a:lnTo>
                  <a:lnTo>
                    <a:pt x="2069" y="1960"/>
                  </a:lnTo>
                  <a:lnTo>
                    <a:pt x="2071" y="1960"/>
                  </a:lnTo>
                  <a:lnTo>
                    <a:pt x="2072" y="1961"/>
                  </a:lnTo>
                  <a:lnTo>
                    <a:pt x="2074" y="1962"/>
                  </a:lnTo>
                  <a:lnTo>
                    <a:pt x="2074" y="1965"/>
                  </a:lnTo>
                  <a:lnTo>
                    <a:pt x="2073" y="1966"/>
                  </a:lnTo>
                  <a:lnTo>
                    <a:pt x="2074" y="1968"/>
                  </a:lnTo>
                  <a:lnTo>
                    <a:pt x="2076" y="1968"/>
                  </a:lnTo>
                  <a:lnTo>
                    <a:pt x="2079" y="1969"/>
                  </a:lnTo>
                  <a:lnTo>
                    <a:pt x="2081" y="1973"/>
                  </a:lnTo>
                  <a:lnTo>
                    <a:pt x="2083" y="1974"/>
                  </a:lnTo>
                  <a:lnTo>
                    <a:pt x="2084" y="1975"/>
                  </a:lnTo>
                  <a:lnTo>
                    <a:pt x="2085" y="1977"/>
                  </a:lnTo>
                  <a:lnTo>
                    <a:pt x="2085" y="1978"/>
                  </a:lnTo>
                  <a:lnTo>
                    <a:pt x="2084" y="1979"/>
                  </a:lnTo>
                  <a:lnTo>
                    <a:pt x="2084" y="1980"/>
                  </a:lnTo>
                  <a:lnTo>
                    <a:pt x="2084" y="1982"/>
                  </a:lnTo>
                  <a:lnTo>
                    <a:pt x="2084" y="1984"/>
                  </a:lnTo>
                  <a:lnTo>
                    <a:pt x="2088" y="1985"/>
                  </a:lnTo>
                  <a:lnTo>
                    <a:pt x="2089" y="1986"/>
                  </a:lnTo>
                  <a:lnTo>
                    <a:pt x="2089" y="1988"/>
                  </a:lnTo>
                  <a:lnTo>
                    <a:pt x="2090" y="1990"/>
                  </a:lnTo>
                  <a:lnTo>
                    <a:pt x="2092" y="1992"/>
                  </a:lnTo>
                  <a:lnTo>
                    <a:pt x="2093" y="1994"/>
                  </a:lnTo>
                  <a:lnTo>
                    <a:pt x="2093" y="1996"/>
                  </a:lnTo>
                  <a:lnTo>
                    <a:pt x="2093" y="1997"/>
                  </a:lnTo>
                  <a:lnTo>
                    <a:pt x="2095" y="1998"/>
                  </a:lnTo>
                  <a:lnTo>
                    <a:pt x="2095" y="2002"/>
                  </a:lnTo>
                  <a:lnTo>
                    <a:pt x="2095" y="2003"/>
                  </a:lnTo>
                  <a:lnTo>
                    <a:pt x="2096" y="2006"/>
                  </a:lnTo>
                  <a:lnTo>
                    <a:pt x="2097" y="2011"/>
                  </a:lnTo>
                  <a:lnTo>
                    <a:pt x="2098" y="2016"/>
                  </a:lnTo>
                  <a:lnTo>
                    <a:pt x="2102" y="2023"/>
                  </a:lnTo>
                  <a:lnTo>
                    <a:pt x="2104" y="2027"/>
                  </a:lnTo>
                  <a:lnTo>
                    <a:pt x="2104" y="2031"/>
                  </a:lnTo>
                  <a:lnTo>
                    <a:pt x="2104" y="2033"/>
                  </a:lnTo>
                  <a:lnTo>
                    <a:pt x="2106" y="2034"/>
                  </a:lnTo>
                  <a:lnTo>
                    <a:pt x="2107" y="2036"/>
                  </a:lnTo>
                  <a:lnTo>
                    <a:pt x="2107" y="2039"/>
                  </a:lnTo>
                  <a:lnTo>
                    <a:pt x="2108" y="2041"/>
                  </a:lnTo>
                  <a:lnTo>
                    <a:pt x="2108" y="2043"/>
                  </a:lnTo>
                  <a:lnTo>
                    <a:pt x="2108" y="2046"/>
                  </a:lnTo>
                  <a:lnTo>
                    <a:pt x="2108" y="2048"/>
                  </a:lnTo>
                  <a:lnTo>
                    <a:pt x="2110" y="2049"/>
                  </a:lnTo>
                  <a:lnTo>
                    <a:pt x="2111" y="2052"/>
                  </a:lnTo>
                  <a:lnTo>
                    <a:pt x="2111" y="2055"/>
                  </a:lnTo>
                  <a:lnTo>
                    <a:pt x="2113" y="2061"/>
                  </a:lnTo>
                  <a:lnTo>
                    <a:pt x="2119" y="2069"/>
                  </a:lnTo>
                  <a:lnTo>
                    <a:pt x="2122" y="2074"/>
                  </a:lnTo>
                  <a:lnTo>
                    <a:pt x="2123" y="2079"/>
                  </a:lnTo>
                  <a:lnTo>
                    <a:pt x="2123" y="2082"/>
                  </a:lnTo>
                  <a:lnTo>
                    <a:pt x="2122" y="2085"/>
                  </a:lnTo>
                  <a:lnTo>
                    <a:pt x="2122" y="2087"/>
                  </a:lnTo>
                  <a:lnTo>
                    <a:pt x="2123" y="2088"/>
                  </a:lnTo>
                  <a:lnTo>
                    <a:pt x="2124" y="2089"/>
                  </a:lnTo>
                  <a:lnTo>
                    <a:pt x="2123" y="2092"/>
                  </a:lnTo>
                  <a:lnTo>
                    <a:pt x="2125" y="2094"/>
                  </a:lnTo>
                  <a:lnTo>
                    <a:pt x="2131" y="2098"/>
                  </a:lnTo>
                  <a:lnTo>
                    <a:pt x="2128" y="2104"/>
                  </a:lnTo>
                  <a:lnTo>
                    <a:pt x="2128" y="2109"/>
                  </a:lnTo>
                  <a:lnTo>
                    <a:pt x="2128" y="2113"/>
                  </a:lnTo>
                  <a:lnTo>
                    <a:pt x="2129" y="2117"/>
                  </a:lnTo>
                  <a:lnTo>
                    <a:pt x="2132" y="2119"/>
                  </a:lnTo>
                  <a:lnTo>
                    <a:pt x="2134" y="2121"/>
                  </a:lnTo>
                  <a:lnTo>
                    <a:pt x="2134" y="2123"/>
                  </a:lnTo>
                  <a:lnTo>
                    <a:pt x="2137" y="2126"/>
                  </a:lnTo>
                  <a:lnTo>
                    <a:pt x="2143" y="2128"/>
                  </a:lnTo>
                  <a:lnTo>
                    <a:pt x="2150" y="2128"/>
                  </a:lnTo>
                  <a:lnTo>
                    <a:pt x="2159" y="2127"/>
                  </a:lnTo>
                  <a:lnTo>
                    <a:pt x="2164" y="2126"/>
                  </a:lnTo>
                  <a:lnTo>
                    <a:pt x="2167" y="2128"/>
                  </a:lnTo>
                  <a:lnTo>
                    <a:pt x="2167" y="2129"/>
                  </a:lnTo>
                  <a:lnTo>
                    <a:pt x="2167" y="2131"/>
                  </a:lnTo>
                  <a:lnTo>
                    <a:pt x="2168" y="2133"/>
                  </a:lnTo>
                  <a:lnTo>
                    <a:pt x="2171" y="2134"/>
                  </a:lnTo>
                  <a:lnTo>
                    <a:pt x="2174" y="2135"/>
                  </a:lnTo>
                  <a:lnTo>
                    <a:pt x="2175" y="2137"/>
                  </a:lnTo>
                  <a:lnTo>
                    <a:pt x="2177" y="2137"/>
                  </a:lnTo>
                  <a:lnTo>
                    <a:pt x="2179" y="2137"/>
                  </a:lnTo>
                  <a:lnTo>
                    <a:pt x="2181" y="2137"/>
                  </a:lnTo>
                  <a:lnTo>
                    <a:pt x="2182" y="2138"/>
                  </a:lnTo>
                  <a:lnTo>
                    <a:pt x="2184" y="2137"/>
                  </a:lnTo>
                  <a:lnTo>
                    <a:pt x="2185" y="2136"/>
                  </a:lnTo>
                  <a:lnTo>
                    <a:pt x="2187" y="2136"/>
                  </a:lnTo>
                  <a:lnTo>
                    <a:pt x="2189" y="2136"/>
                  </a:lnTo>
                  <a:lnTo>
                    <a:pt x="2189" y="2139"/>
                  </a:lnTo>
                  <a:lnTo>
                    <a:pt x="2191" y="2141"/>
                  </a:lnTo>
                  <a:lnTo>
                    <a:pt x="2194" y="2142"/>
                  </a:lnTo>
                  <a:lnTo>
                    <a:pt x="2197" y="2145"/>
                  </a:lnTo>
                  <a:lnTo>
                    <a:pt x="2205" y="2156"/>
                  </a:lnTo>
                  <a:lnTo>
                    <a:pt x="2210" y="2159"/>
                  </a:lnTo>
                  <a:lnTo>
                    <a:pt x="2215" y="2161"/>
                  </a:lnTo>
                  <a:lnTo>
                    <a:pt x="2221" y="2161"/>
                  </a:lnTo>
                  <a:lnTo>
                    <a:pt x="2222" y="2165"/>
                  </a:lnTo>
                  <a:lnTo>
                    <a:pt x="2221" y="2169"/>
                  </a:lnTo>
                  <a:lnTo>
                    <a:pt x="2221" y="2172"/>
                  </a:lnTo>
                  <a:lnTo>
                    <a:pt x="2222" y="2174"/>
                  </a:lnTo>
                  <a:lnTo>
                    <a:pt x="2223" y="2178"/>
                  </a:lnTo>
                  <a:lnTo>
                    <a:pt x="2226" y="2180"/>
                  </a:lnTo>
                  <a:lnTo>
                    <a:pt x="2227" y="2182"/>
                  </a:lnTo>
                  <a:lnTo>
                    <a:pt x="2228" y="2185"/>
                  </a:lnTo>
                  <a:lnTo>
                    <a:pt x="2227" y="2188"/>
                  </a:lnTo>
                  <a:lnTo>
                    <a:pt x="2226" y="2194"/>
                  </a:lnTo>
                  <a:lnTo>
                    <a:pt x="2226" y="2198"/>
                  </a:lnTo>
                  <a:lnTo>
                    <a:pt x="2229" y="2203"/>
                  </a:lnTo>
                  <a:lnTo>
                    <a:pt x="2232" y="2207"/>
                  </a:lnTo>
                  <a:lnTo>
                    <a:pt x="2232" y="2210"/>
                  </a:lnTo>
                  <a:lnTo>
                    <a:pt x="2233" y="2213"/>
                  </a:lnTo>
                  <a:lnTo>
                    <a:pt x="2234" y="2213"/>
                  </a:lnTo>
                  <a:lnTo>
                    <a:pt x="2238" y="2213"/>
                  </a:lnTo>
                  <a:lnTo>
                    <a:pt x="2244" y="2212"/>
                  </a:lnTo>
                  <a:lnTo>
                    <a:pt x="2248" y="2212"/>
                  </a:lnTo>
                  <a:lnTo>
                    <a:pt x="2250" y="2214"/>
                  </a:lnTo>
                  <a:lnTo>
                    <a:pt x="2258" y="2214"/>
                  </a:lnTo>
                  <a:lnTo>
                    <a:pt x="2269" y="2213"/>
                  </a:lnTo>
                  <a:lnTo>
                    <a:pt x="2276" y="2212"/>
                  </a:lnTo>
                  <a:lnTo>
                    <a:pt x="2279" y="2213"/>
                  </a:lnTo>
                  <a:lnTo>
                    <a:pt x="2281" y="2210"/>
                  </a:lnTo>
                  <a:lnTo>
                    <a:pt x="2284" y="2205"/>
                  </a:lnTo>
                  <a:lnTo>
                    <a:pt x="2285" y="2202"/>
                  </a:lnTo>
                  <a:lnTo>
                    <a:pt x="2287" y="2202"/>
                  </a:lnTo>
                  <a:lnTo>
                    <a:pt x="2290" y="2200"/>
                  </a:lnTo>
                  <a:lnTo>
                    <a:pt x="2295" y="2197"/>
                  </a:lnTo>
                  <a:lnTo>
                    <a:pt x="2299" y="2195"/>
                  </a:lnTo>
                  <a:lnTo>
                    <a:pt x="2303" y="2195"/>
                  </a:lnTo>
                  <a:lnTo>
                    <a:pt x="2308" y="2196"/>
                  </a:lnTo>
                  <a:lnTo>
                    <a:pt x="2312" y="2194"/>
                  </a:lnTo>
                  <a:lnTo>
                    <a:pt x="2315" y="2191"/>
                  </a:lnTo>
                  <a:lnTo>
                    <a:pt x="2320" y="2187"/>
                  </a:lnTo>
                  <a:lnTo>
                    <a:pt x="2331" y="2183"/>
                  </a:lnTo>
                  <a:lnTo>
                    <a:pt x="2333" y="2183"/>
                  </a:lnTo>
                  <a:lnTo>
                    <a:pt x="2334" y="2183"/>
                  </a:lnTo>
                  <a:lnTo>
                    <a:pt x="2338" y="2184"/>
                  </a:lnTo>
                  <a:lnTo>
                    <a:pt x="2342" y="2185"/>
                  </a:lnTo>
                  <a:lnTo>
                    <a:pt x="2345" y="2188"/>
                  </a:lnTo>
                  <a:lnTo>
                    <a:pt x="2345" y="2190"/>
                  </a:lnTo>
                  <a:lnTo>
                    <a:pt x="2345" y="2193"/>
                  </a:lnTo>
                  <a:lnTo>
                    <a:pt x="2344" y="2194"/>
                  </a:lnTo>
                  <a:lnTo>
                    <a:pt x="2343" y="2196"/>
                  </a:lnTo>
                  <a:lnTo>
                    <a:pt x="2342" y="2198"/>
                  </a:lnTo>
                  <a:lnTo>
                    <a:pt x="2342" y="2201"/>
                  </a:lnTo>
                  <a:lnTo>
                    <a:pt x="2344" y="2205"/>
                  </a:lnTo>
                  <a:lnTo>
                    <a:pt x="2345" y="2208"/>
                  </a:lnTo>
                  <a:lnTo>
                    <a:pt x="2347" y="2213"/>
                  </a:lnTo>
                  <a:lnTo>
                    <a:pt x="2347" y="2214"/>
                  </a:lnTo>
                  <a:lnTo>
                    <a:pt x="2345" y="2216"/>
                  </a:lnTo>
                  <a:lnTo>
                    <a:pt x="2342" y="2221"/>
                  </a:lnTo>
                  <a:lnTo>
                    <a:pt x="2341" y="2223"/>
                  </a:lnTo>
                  <a:lnTo>
                    <a:pt x="2339" y="2224"/>
                  </a:lnTo>
                  <a:lnTo>
                    <a:pt x="2336" y="2225"/>
                  </a:lnTo>
                  <a:lnTo>
                    <a:pt x="2335" y="2226"/>
                  </a:lnTo>
                  <a:lnTo>
                    <a:pt x="2333" y="2226"/>
                  </a:lnTo>
                  <a:lnTo>
                    <a:pt x="2332" y="2227"/>
                  </a:lnTo>
                  <a:lnTo>
                    <a:pt x="2331" y="2228"/>
                  </a:lnTo>
                  <a:lnTo>
                    <a:pt x="2329" y="2231"/>
                  </a:lnTo>
                  <a:lnTo>
                    <a:pt x="2329" y="2233"/>
                  </a:lnTo>
                  <a:lnTo>
                    <a:pt x="2330" y="2236"/>
                  </a:lnTo>
                  <a:lnTo>
                    <a:pt x="2331" y="2238"/>
                  </a:lnTo>
                  <a:lnTo>
                    <a:pt x="2329" y="2241"/>
                  </a:lnTo>
                  <a:lnTo>
                    <a:pt x="2327" y="2245"/>
                  </a:lnTo>
                  <a:lnTo>
                    <a:pt x="2326" y="2246"/>
                  </a:lnTo>
                  <a:lnTo>
                    <a:pt x="2326" y="2249"/>
                  </a:lnTo>
                  <a:lnTo>
                    <a:pt x="2326" y="2250"/>
                  </a:lnTo>
                  <a:lnTo>
                    <a:pt x="2325" y="2256"/>
                  </a:lnTo>
                  <a:lnTo>
                    <a:pt x="2323" y="2261"/>
                  </a:lnTo>
                  <a:lnTo>
                    <a:pt x="2320" y="2266"/>
                  </a:lnTo>
                  <a:lnTo>
                    <a:pt x="2321" y="2269"/>
                  </a:lnTo>
                  <a:lnTo>
                    <a:pt x="2321" y="2272"/>
                  </a:lnTo>
                  <a:lnTo>
                    <a:pt x="2321" y="2273"/>
                  </a:lnTo>
                  <a:lnTo>
                    <a:pt x="2321" y="2274"/>
                  </a:lnTo>
                  <a:lnTo>
                    <a:pt x="2320" y="2277"/>
                  </a:lnTo>
                  <a:lnTo>
                    <a:pt x="2320" y="2278"/>
                  </a:lnTo>
                  <a:lnTo>
                    <a:pt x="2317" y="2280"/>
                  </a:lnTo>
                  <a:lnTo>
                    <a:pt x="2315" y="2282"/>
                  </a:lnTo>
                  <a:lnTo>
                    <a:pt x="2316" y="2285"/>
                  </a:lnTo>
                  <a:lnTo>
                    <a:pt x="2315" y="2288"/>
                  </a:lnTo>
                  <a:lnTo>
                    <a:pt x="2314" y="2290"/>
                  </a:lnTo>
                  <a:lnTo>
                    <a:pt x="2313" y="2291"/>
                  </a:lnTo>
                  <a:lnTo>
                    <a:pt x="2311" y="2293"/>
                  </a:lnTo>
                  <a:lnTo>
                    <a:pt x="2310" y="2293"/>
                  </a:lnTo>
                  <a:lnTo>
                    <a:pt x="2309" y="2296"/>
                  </a:lnTo>
                  <a:lnTo>
                    <a:pt x="2308" y="2298"/>
                  </a:lnTo>
                  <a:lnTo>
                    <a:pt x="2308" y="2301"/>
                  </a:lnTo>
                  <a:lnTo>
                    <a:pt x="2308" y="2303"/>
                  </a:lnTo>
                  <a:lnTo>
                    <a:pt x="2307" y="2305"/>
                  </a:lnTo>
                  <a:lnTo>
                    <a:pt x="2305" y="2306"/>
                  </a:lnTo>
                  <a:lnTo>
                    <a:pt x="2304" y="2307"/>
                  </a:lnTo>
                  <a:lnTo>
                    <a:pt x="2302" y="2307"/>
                  </a:lnTo>
                  <a:lnTo>
                    <a:pt x="2300" y="2310"/>
                  </a:lnTo>
                  <a:lnTo>
                    <a:pt x="2297" y="2317"/>
                  </a:lnTo>
                  <a:lnTo>
                    <a:pt x="2297" y="2322"/>
                  </a:lnTo>
                  <a:lnTo>
                    <a:pt x="2297" y="2325"/>
                  </a:lnTo>
                  <a:lnTo>
                    <a:pt x="2295" y="2328"/>
                  </a:lnTo>
                  <a:lnTo>
                    <a:pt x="2292" y="2329"/>
                  </a:lnTo>
                  <a:lnTo>
                    <a:pt x="2291" y="2329"/>
                  </a:lnTo>
                  <a:lnTo>
                    <a:pt x="2290" y="2328"/>
                  </a:lnTo>
                  <a:lnTo>
                    <a:pt x="2286" y="2328"/>
                  </a:lnTo>
                  <a:lnTo>
                    <a:pt x="2284" y="2327"/>
                  </a:lnTo>
                  <a:lnTo>
                    <a:pt x="2280" y="2326"/>
                  </a:lnTo>
                  <a:lnTo>
                    <a:pt x="2275" y="2324"/>
                  </a:lnTo>
                  <a:lnTo>
                    <a:pt x="2269" y="2322"/>
                  </a:lnTo>
                  <a:lnTo>
                    <a:pt x="2266" y="2322"/>
                  </a:lnTo>
                  <a:lnTo>
                    <a:pt x="2263" y="2320"/>
                  </a:lnTo>
                  <a:lnTo>
                    <a:pt x="2262" y="2319"/>
                  </a:lnTo>
                  <a:lnTo>
                    <a:pt x="2260" y="2317"/>
                  </a:lnTo>
                  <a:lnTo>
                    <a:pt x="2258" y="2318"/>
                  </a:lnTo>
                  <a:lnTo>
                    <a:pt x="2256" y="2321"/>
                  </a:lnTo>
                  <a:lnTo>
                    <a:pt x="2254" y="2322"/>
                  </a:lnTo>
                  <a:lnTo>
                    <a:pt x="2252" y="2325"/>
                  </a:lnTo>
                  <a:lnTo>
                    <a:pt x="2251" y="2328"/>
                  </a:lnTo>
                  <a:lnTo>
                    <a:pt x="2249" y="2331"/>
                  </a:lnTo>
                  <a:lnTo>
                    <a:pt x="2247" y="2332"/>
                  </a:lnTo>
                  <a:lnTo>
                    <a:pt x="2242" y="2334"/>
                  </a:lnTo>
                  <a:lnTo>
                    <a:pt x="2241" y="2334"/>
                  </a:lnTo>
                  <a:lnTo>
                    <a:pt x="2236" y="2335"/>
                  </a:lnTo>
                  <a:lnTo>
                    <a:pt x="2234" y="2336"/>
                  </a:lnTo>
                  <a:lnTo>
                    <a:pt x="2233" y="2337"/>
                  </a:lnTo>
                  <a:lnTo>
                    <a:pt x="2233" y="2339"/>
                  </a:lnTo>
                  <a:lnTo>
                    <a:pt x="2234" y="2342"/>
                  </a:lnTo>
                  <a:lnTo>
                    <a:pt x="2236" y="2345"/>
                  </a:lnTo>
                  <a:lnTo>
                    <a:pt x="2236" y="2348"/>
                  </a:lnTo>
                  <a:lnTo>
                    <a:pt x="2238" y="2353"/>
                  </a:lnTo>
                  <a:lnTo>
                    <a:pt x="2241" y="2370"/>
                  </a:lnTo>
                  <a:lnTo>
                    <a:pt x="2240" y="2373"/>
                  </a:lnTo>
                  <a:lnTo>
                    <a:pt x="2239" y="2386"/>
                  </a:lnTo>
                  <a:lnTo>
                    <a:pt x="2239" y="2387"/>
                  </a:lnTo>
                  <a:lnTo>
                    <a:pt x="2239" y="2391"/>
                  </a:lnTo>
                  <a:lnTo>
                    <a:pt x="2239" y="2394"/>
                  </a:lnTo>
                  <a:lnTo>
                    <a:pt x="2240" y="2394"/>
                  </a:lnTo>
                  <a:lnTo>
                    <a:pt x="2241" y="2395"/>
                  </a:lnTo>
                  <a:lnTo>
                    <a:pt x="2242" y="2397"/>
                  </a:lnTo>
                  <a:lnTo>
                    <a:pt x="2242" y="2399"/>
                  </a:lnTo>
                  <a:lnTo>
                    <a:pt x="2241" y="2401"/>
                  </a:lnTo>
                  <a:lnTo>
                    <a:pt x="2240" y="2404"/>
                  </a:lnTo>
                  <a:lnTo>
                    <a:pt x="2239" y="2409"/>
                  </a:lnTo>
                  <a:lnTo>
                    <a:pt x="2238" y="2411"/>
                  </a:lnTo>
                  <a:lnTo>
                    <a:pt x="2237" y="2412"/>
                  </a:lnTo>
                  <a:lnTo>
                    <a:pt x="2236" y="2413"/>
                  </a:lnTo>
                  <a:lnTo>
                    <a:pt x="2236" y="2416"/>
                  </a:lnTo>
                  <a:lnTo>
                    <a:pt x="2236" y="2419"/>
                  </a:lnTo>
                  <a:lnTo>
                    <a:pt x="2234" y="2419"/>
                  </a:lnTo>
                  <a:lnTo>
                    <a:pt x="2232" y="2421"/>
                  </a:lnTo>
                  <a:lnTo>
                    <a:pt x="2230" y="2421"/>
                  </a:lnTo>
                  <a:lnTo>
                    <a:pt x="2228" y="2421"/>
                  </a:lnTo>
                  <a:lnTo>
                    <a:pt x="2226" y="2421"/>
                  </a:lnTo>
                  <a:lnTo>
                    <a:pt x="2221" y="2422"/>
                  </a:lnTo>
                  <a:lnTo>
                    <a:pt x="2219" y="2423"/>
                  </a:lnTo>
                  <a:lnTo>
                    <a:pt x="2217" y="2425"/>
                  </a:lnTo>
                  <a:lnTo>
                    <a:pt x="2216" y="2426"/>
                  </a:lnTo>
                  <a:lnTo>
                    <a:pt x="2216" y="2427"/>
                  </a:lnTo>
                  <a:lnTo>
                    <a:pt x="2217" y="2427"/>
                  </a:lnTo>
                  <a:lnTo>
                    <a:pt x="2219" y="2428"/>
                  </a:lnTo>
                  <a:lnTo>
                    <a:pt x="2221" y="2430"/>
                  </a:lnTo>
                  <a:lnTo>
                    <a:pt x="2221" y="2432"/>
                  </a:lnTo>
                  <a:lnTo>
                    <a:pt x="2219" y="2433"/>
                  </a:lnTo>
                  <a:lnTo>
                    <a:pt x="2221" y="2436"/>
                  </a:lnTo>
                  <a:lnTo>
                    <a:pt x="2222" y="2438"/>
                  </a:lnTo>
                  <a:lnTo>
                    <a:pt x="2223" y="2440"/>
                  </a:lnTo>
                  <a:lnTo>
                    <a:pt x="2223" y="2442"/>
                  </a:lnTo>
                  <a:lnTo>
                    <a:pt x="2224" y="2443"/>
                  </a:lnTo>
                  <a:lnTo>
                    <a:pt x="2226" y="2442"/>
                  </a:lnTo>
                  <a:lnTo>
                    <a:pt x="2229" y="2434"/>
                  </a:lnTo>
                  <a:lnTo>
                    <a:pt x="2225" y="2428"/>
                  </a:lnTo>
                  <a:lnTo>
                    <a:pt x="2227" y="2428"/>
                  </a:lnTo>
                  <a:lnTo>
                    <a:pt x="2232" y="2430"/>
                  </a:lnTo>
                  <a:lnTo>
                    <a:pt x="2234" y="2429"/>
                  </a:lnTo>
                  <a:lnTo>
                    <a:pt x="2239" y="2430"/>
                  </a:lnTo>
                  <a:lnTo>
                    <a:pt x="2241" y="2427"/>
                  </a:lnTo>
                  <a:lnTo>
                    <a:pt x="2243" y="2424"/>
                  </a:lnTo>
                  <a:lnTo>
                    <a:pt x="2245" y="2422"/>
                  </a:lnTo>
                  <a:lnTo>
                    <a:pt x="2249" y="2415"/>
                  </a:lnTo>
                  <a:lnTo>
                    <a:pt x="2255" y="2406"/>
                  </a:lnTo>
                  <a:lnTo>
                    <a:pt x="2258" y="2404"/>
                  </a:lnTo>
                  <a:lnTo>
                    <a:pt x="2262" y="2402"/>
                  </a:lnTo>
                  <a:lnTo>
                    <a:pt x="2263" y="2402"/>
                  </a:lnTo>
                  <a:lnTo>
                    <a:pt x="2265" y="2403"/>
                  </a:lnTo>
                  <a:lnTo>
                    <a:pt x="2261" y="2408"/>
                  </a:lnTo>
                  <a:lnTo>
                    <a:pt x="2260" y="2411"/>
                  </a:lnTo>
                  <a:lnTo>
                    <a:pt x="2263" y="2411"/>
                  </a:lnTo>
                  <a:lnTo>
                    <a:pt x="2265" y="2410"/>
                  </a:lnTo>
                  <a:lnTo>
                    <a:pt x="2271" y="2405"/>
                  </a:lnTo>
                  <a:lnTo>
                    <a:pt x="2274" y="2402"/>
                  </a:lnTo>
                  <a:lnTo>
                    <a:pt x="2274" y="2405"/>
                  </a:lnTo>
                  <a:lnTo>
                    <a:pt x="2273" y="2419"/>
                  </a:lnTo>
                  <a:lnTo>
                    <a:pt x="2279" y="2418"/>
                  </a:lnTo>
                  <a:lnTo>
                    <a:pt x="2282" y="2420"/>
                  </a:lnTo>
                  <a:lnTo>
                    <a:pt x="2285" y="2420"/>
                  </a:lnTo>
                  <a:lnTo>
                    <a:pt x="2290" y="2423"/>
                  </a:lnTo>
                  <a:lnTo>
                    <a:pt x="2292" y="2422"/>
                  </a:lnTo>
                  <a:lnTo>
                    <a:pt x="2294" y="2422"/>
                  </a:lnTo>
                  <a:lnTo>
                    <a:pt x="2296" y="2426"/>
                  </a:lnTo>
                  <a:lnTo>
                    <a:pt x="2299" y="2427"/>
                  </a:lnTo>
                  <a:lnTo>
                    <a:pt x="2304" y="2424"/>
                  </a:lnTo>
                  <a:lnTo>
                    <a:pt x="2312" y="2422"/>
                  </a:lnTo>
                  <a:lnTo>
                    <a:pt x="2316" y="2422"/>
                  </a:lnTo>
                  <a:lnTo>
                    <a:pt x="2325" y="2417"/>
                  </a:lnTo>
                  <a:lnTo>
                    <a:pt x="2329" y="2413"/>
                  </a:lnTo>
                  <a:lnTo>
                    <a:pt x="2345" y="2403"/>
                  </a:lnTo>
                  <a:lnTo>
                    <a:pt x="2352" y="2397"/>
                  </a:lnTo>
                  <a:lnTo>
                    <a:pt x="2359" y="2393"/>
                  </a:lnTo>
                  <a:lnTo>
                    <a:pt x="2362" y="2386"/>
                  </a:lnTo>
                  <a:lnTo>
                    <a:pt x="2369" y="2380"/>
                  </a:lnTo>
                  <a:lnTo>
                    <a:pt x="2370" y="2377"/>
                  </a:lnTo>
                  <a:lnTo>
                    <a:pt x="2371" y="2375"/>
                  </a:lnTo>
                  <a:lnTo>
                    <a:pt x="2381" y="2358"/>
                  </a:lnTo>
                  <a:lnTo>
                    <a:pt x="2384" y="2354"/>
                  </a:lnTo>
                  <a:lnTo>
                    <a:pt x="2389" y="2353"/>
                  </a:lnTo>
                  <a:lnTo>
                    <a:pt x="2391" y="2350"/>
                  </a:lnTo>
                  <a:lnTo>
                    <a:pt x="2392" y="2345"/>
                  </a:lnTo>
                  <a:lnTo>
                    <a:pt x="2399" y="2339"/>
                  </a:lnTo>
                  <a:lnTo>
                    <a:pt x="2404" y="2332"/>
                  </a:lnTo>
                  <a:lnTo>
                    <a:pt x="2407" y="2328"/>
                  </a:lnTo>
                  <a:lnTo>
                    <a:pt x="2410" y="2324"/>
                  </a:lnTo>
                  <a:lnTo>
                    <a:pt x="2419" y="2314"/>
                  </a:lnTo>
                  <a:lnTo>
                    <a:pt x="2428" y="2304"/>
                  </a:lnTo>
                  <a:lnTo>
                    <a:pt x="2436" y="2296"/>
                  </a:lnTo>
                  <a:lnTo>
                    <a:pt x="2438" y="2291"/>
                  </a:lnTo>
                  <a:lnTo>
                    <a:pt x="2449" y="2277"/>
                  </a:lnTo>
                  <a:lnTo>
                    <a:pt x="2452" y="2268"/>
                  </a:lnTo>
                  <a:lnTo>
                    <a:pt x="2455" y="2265"/>
                  </a:lnTo>
                  <a:lnTo>
                    <a:pt x="2457" y="2255"/>
                  </a:lnTo>
                  <a:lnTo>
                    <a:pt x="2460" y="2249"/>
                  </a:lnTo>
                  <a:lnTo>
                    <a:pt x="2462" y="2245"/>
                  </a:lnTo>
                  <a:lnTo>
                    <a:pt x="2463" y="2242"/>
                  </a:lnTo>
                  <a:lnTo>
                    <a:pt x="2475" y="2227"/>
                  </a:lnTo>
                  <a:lnTo>
                    <a:pt x="2480" y="2216"/>
                  </a:lnTo>
                  <a:lnTo>
                    <a:pt x="2486" y="2205"/>
                  </a:lnTo>
                  <a:lnTo>
                    <a:pt x="2491" y="2201"/>
                  </a:lnTo>
                  <a:lnTo>
                    <a:pt x="2496" y="2196"/>
                  </a:lnTo>
                  <a:lnTo>
                    <a:pt x="2499" y="2192"/>
                  </a:lnTo>
                  <a:lnTo>
                    <a:pt x="2505" y="2185"/>
                  </a:lnTo>
                  <a:lnTo>
                    <a:pt x="2509" y="2181"/>
                  </a:lnTo>
                  <a:lnTo>
                    <a:pt x="2511" y="2176"/>
                  </a:lnTo>
                  <a:lnTo>
                    <a:pt x="2512" y="2165"/>
                  </a:lnTo>
                  <a:lnTo>
                    <a:pt x="2517" y="2156"/>
                  </a:lnTo>
                  <a:lnTo>
                    <a:pt x="2516" y="2155"/>
                  </a:lnTo>
                  <a:lnTo>
                    <a:pt x="2515" y="2152"/>
                  </a:lnTo>
                  <a:lnTo>
                    <a:pt x="2515" y="2149"/>
                  </a:lnTo>
                  <a:lnTo>
                    <a:pt x="2516" y="2147"/>
                  </a:lnTo>
                  <a:lnTo>
                    <a:pt x="2516" y="2144"/>
                  </a:lnTo>
                  <a:lnTo>
                    <a:pt x="2518" y="2141"/>
                  </a:lnTo>
                  <a:lnTo>
                    <a:pt x="2519" y="2139"/>
                  </a:lnTo>
                  <a:lnTo>
                    <a:pt x="2521" y="2127"/>
                  </a:lnTo>
                  <a:lnTo>
                    <a:pt x="2521" y="2119"/>
                  </a:lnTo>
                  <a:lnTo>
                    <a:pt x="2520" y="2116"/>
                  </a:lnTo>
                  <a:lnTo>
                    <a:pt x="2520" y="2112"/>
                  </a:lnTo>
                  <a:lnTo>
                    <a:pt x="2523" y="2106"/>
                  </a:lnTo>
                  <a:lnTo>
                    <a:pt x="2525" y="2106"/>
                  </a:lnTo>
                  <a:lnTo>
                    <a:pt x="2525" y="2104"/>
                  </a:lnTo>
                  <a:lnTo>
                    <a:pt x="2523" y="2103"/>
                  </a:lnTo>
                  <a:lnTo>
                    <a:pt x="2522" y="2102"/>
                  </a:lnTo>
                  <a:lnTo>
                    <a:pt x="2520" y="2082"/>
                  </a:lnTo>
                  <a:lnTo>
                    <a:pt x="2521" y="2070"/>
                  </a:lnTo>
                  <a:lnTo>
                    <a:pt x="2525" y="2061"/>
                  </a:lnTo>
                  <a:lnTo>
                    <a:pt x="2526" y="2058"/>
                  </a:lnTo>
                  <a:lnTo>
                    <a:pt x="2526" y="2049"/>
                  </a:lnTo>
                  <a:lnTo>
                    <a:pt x="2531" y="2041"/>
                  </a:lnTo>
                  <a:lnTo>
                    <a:pt x="2534" y="2030"/>
                  </a:lnTo>
                  <a:lnTo>
                    <a:pt x="2540" y="2025"/>
                  </a:lnTo>
                  <a:lnTo>
                    <a:pt x="2544" y="2019"/>
                  </a:lnTo>
                  <a:lnTo>
                    <a:pt x="2547" y="2016"/>
                  </a:lnTo>
                  <a:lnTo>
                    <a:pt x="2548" y="2009"/>
                  </a:lnTo>
                  <a:lnTo>
                    <a:pt x="2551" y="2003"/>
                  </a:lnTo>
                  <a:lnTo>
                    <a:pt x="2548" y="2001"/>
                  </a:lnTo>
                  <a:lnTo>
                    <a:pt x="2546" y="1998"/>
                  </a:lnTo>
                  <a:lnTo>
                    <a:pt x="2541" y="1994"/>
                  </a:lnTo>
                  <a:lnTo>
                    <a:pt x="2540" y="1991"/>
                  </a:lnTo>
                  <a:lnTo>
                    <a:pt x="2543" y="1985"/>
                  </a:lnTo>
                  <a:lnTo>
                    <a:pt x="2544" y="1980"/>
                  </a:lnTo>
                  <a:lnTo>
                    <a:pt x="2543" y="1970"/>
                  </a:lnTo>
                  <a:lnTo>
                    <a:pt x="2538" y="1968"/>
                  </a:lnTo>
                  <a:lnTo>
                    <a:pt x="2532" y="1961"/>
                  </a:lnTo>
                  <a:lnTo>
                    <a:pt x="2531" y="1958"/>
                  </a:lnTo>
                  <a:lnTo>
                    <a:pt x="2532" y="1958"/>
                  </a:lnTo>
                  <a:lnTo>
                    <a:pt x="2542" y="1962"/>
                  </a:lnTo>
                  <a:lnTo>
                    <a:pt x="2546" y="1957"/>
                  </a:lnTo>
                  <a:lnTo>
                    <a:pt x="2548" y="1953"/>
                  </a:lnTo>
                  <a:lnTo>
                    <a:pt x="2547" y="1948"/>
                  </a:lnTo>
                  <a:lnTo>
                    <a:pt x="2543" y="1946"/>
                  </a:lnTo>
                  <a:lnTo>
                    <a:pt x="2536" y="1940"/>
                  </a:lnTo>
                  <a:lnTo>
                    <a:pt x="2536" y="1938"/>
                  </a:lnTo>
                  <a:lnTo>
                    <a:pt x="2526" y="1933"/>
                  </a:lnTo>
                  <a:lnTo>
                    <a:pt x="2516" y="1922"/>
                  </a:lnTo>
                  <a:lnTo>
                    <a:pt x="2513" y="1912"/>
                  </a:lnTo>
                  <a:lnTo>
                    <a:pt x="2511" y="1909"/>
                  </a:lnTo>
                  <a:lnTo>
                    <a:pt x="2501" y="1901"/>
                  </a:lnTo>
                  <a:lnTo>
                    <a:pt x="2499" y="1899"/>
                  </a:lnTo>
                  <a:lnTo>
                    <a:pt x="2497" y="1898"/>
                  </a:lnTo>
                  <a:lnTo>
                    <a:pt x="2485" y="1902"/>
                  </a:lnTo>
                  <a:lnTo>
                    <a:pt x="2479" y="1901"/>
                  </a:lnTo>
                  <a:lnTo>
                    <a:pt x="2466" y="1895"/>
                  </a:lnTo>
                  <a:lnTo>
                    <a:pt x="2465" y="1896"/>
                  </a:lnTo>
                  <a:lnTo>
                    <a:pt x="2467" y="1901"/>
                  </a:lnTo>
                  <a:lnTo>
                    <a:pt x="2466" y="1904"/>
                  </a:lnTo>
                  <a:lnTo>
                    <a:pt x="2467" y="1910"/>
                  </a:lnTo>
                  <a:lnTo>
                    <a:pt x="2466" y="1918"/>
                  </a:lnTo>
                  <a:lnTo>
                    <a:pt x="2465" y="1925"/>
                  </a:lnTo>
                  <a:lnTo>
                    <a:pt x="2461" y="1934"/>
                  </a:lnTo>
                  <a:lnTo>
                    <a:pt x="2459" y="1936"/>
                  </a:lnTo>
                  <a:lnTo>
                    <a:pt x="2455" y="1936"/>
                  </a:lnTo>
                  <a:lnTo>
                    <a:pt x="2453" y="1936"/>
                  </a:lnTo>
                  <a:lnTo>
                    <a:pt x="2454" y="1933"/>
                  </a:lnTo>
                  <a:lnTo>
                    <a:pt x="2458" y="1929"/>
                  </a:lnTo>
                  <a:lnTo>
                    <a:pt x="2463" y="1922"/>
                  </a:lnTo>
                  <a:lnTo>
                    <a:pt x="2463" y="1915"/>
                  </a:lnTo>
                  <a:lnTo>
                    <a:pt x="2462" y="1914"/>
                  </a:lnTo>
                  <a:lnTo>
                    <a:pt x="2460" y="1914"/>
                  </a:lnTo>
                  <a:lnTo>
                    <a:pt x="2457" y="1917"/>
                  </a:lnTo>
                  <a:lnTo>
                    <a:pt x="2453" y="1926"/>
                  </a:lnTo>
                  <a:lnTo>
                    <a:pt x="2444" y="1932"/>
                  </a:lnTo>
                  <a:lnTo>
                    <a:pt x="2438" y="1934"/>
                  </a:lnTo>
                  <a:lnTo>
                    <a:pt x="2425" y="1936"/>
                  </a:lnTo>
                  <a:lnTo>
                    <a:pt x="2423" y="1935"/>
                  </a:lnTo>
                  <a:lnTo>
                    <a:pt x="2422" y="1933"/>
                  </a:lnTo>
                  <a:lnTo>
                    <a:pt x="2425" y="1931"/>
                  </a:lnTo>
                  <a:lnTo>
                    <a:pt x="2431" y="1927"/>
                  </a:lnTo>
                  <a:lnTo>
                    <a:pt x="2435" y="1919"/>
                  </a:lnTo>
                  <a:lnTo>
                    <a:pt x="2439" y="1917"/>
                  </a:lnTo>
                  <a:lnTo>
                    <a:pt x="2440" y="1915"/>
                  </a:lnTo>
                  <a:lnTo>
                    <a:pt x="2434" y="1914"/>
                  </a:lnTo>
                  <a:lnTo>
                    <a:pt x="2430" y="1910"/>
                  </a:lnTo>
                  <a:lnTo>
                    <a:pt x="2425" y="1907"/>
                  </a:lnTo>
                  <a:lnTo>
                    <a:pt x="2427" y="1905"/>
                  </a:lnTo>
                  <a:lnTo>
                    <a:pt x="2428" y="1905"/>
                  </a:lnTo>
                  <a:lnTo>
                    <a:pt x="2431" y="1904"/>
                  </a:lnTo>
                  <a:lnTo>
                    <a:pt x="2435" y="1898"/>
                  </a:lnTo>
                  <a:lnTo>
                    <a:pt x="2431" y="1897"/>
                  </a:lnTo>
                  <a:lnTo>
                    <a:pt x="2427" y="1898"/>
                  </a:lnTo>
                  <a:lnTo>
                    <a:pt x="2419" y="1903"/>
                  </a:lnTo>
                  <a:lnTo>
                    <a:pt x="2418" y="1905"/>
                  </a:lnTo>
                  <a:lnTo>
                    <a:pt x="2421" y="1909"/>
                  </a:lnTo>
                  <a:lnTo>
                    <a:pt x="2423" y="1910"/>
                  </a:lnTo>
                  <a:lnTo>
                    <a:pt x="2420" y="1921"/>
                  </a:lnTo>
                  <a:lnTo>
                    <a:pt x="2416" y="1920"/>
                  </a:lnTo>
                  <a:lnTo>
                    <a:pt x="2412" y="1920"/>
                  </a:lnTo>
                  <a:lnTo>
                    <a:pt x="2409" y="1923"/>
                  </a:lnTo>
                  <a:lnTo>
                    <a:pt x="2406" y="1922"/>
                  </a:lnTo>
                  <a:lnTo>
                    <a:pt x="2406" y="1915"/>
                  </a:lnTo>
                  <a:lnTo>
                    <a:pt x="2407" y="1909"/>
                  </a:lnTo>
                  <a:lnTo>
                    <a:pt x="2408" y="1894"/>
                  </a:lnTo>
                  <a:lnTo>
                    <a:pt x="2410" y="1888"/>
                  </a:lnTo>
                  <a:lnTo>
                    <a:pt x="2410" y="1883"/>
                  </a:lnTo>
                  <a:lnTo>
                    <a:pt x="2409" y="1880"/>
                  </a:lnTo>
                  <a:lnTo>
                    <a:pt x="2406" y="1880"/>
                  </a:lnTo>
                  <a:lnTo>
                    <a:pt x="2402" y="1881"/>
                  </a:lnTo>
                  <a:lnTo>
                    <a:pt x="2392" y="1880"/>
                  </a:lnTo>
                  <a:lnTo>
                    <a:pt x="2380" y="1882"/>
                  </a:lnTo>
                  <a:lnTo>
                    <a:pt x="2368" y="1876"/>
                  </a:lnTo>
                  <a:lnTo>
                    <a:pt x="2364" y="1876"/>
                  </a:lnTo>
                  <a:lnTo>
                    <a:pt x="2362" y="1874"/>
                  </a:lnTo>
                  <a:lnTo>
                    <a:pt x="2361" y="1868"/>
                  </a:lnTo>
                  <a:lnTo>
                    <a:pt x="2362" y="1865"/>
                  </a:lnTo>
                  <a:lnTo>
                    <a:pt x="2362" y="1863"/>
                  </a:lnTo>
                  <a:lnTo>
                    <a:pt x="2371" y="1854"/>
                  </a:lnTo>
                  <a:lnTo>
                    <a:pt x="2378" y="1852"/>
                  </a:lnTo>
                  <a:lnTo>
                    <a:pt x="2390" y="1841"/>
                  </a:lnTo>
                  <a:lnTo>
                    <a:pt x="2395" y="1833"/>
                  </a:lnTo>
                  <a:lnTo>
                    <a:pt x="2399" y="1830"/>
                  </a:lnTo>
                  <a:lnTo>
                    <a:pt x="2409" y="1823"/>
                  </a:lnTo>
                  <a:lnTo>
                    <a:pt x="2416" y="1818"/>
                  </a:lnTo>
                  <a:lnTo>
                    <a:pt x="2421" y="1813"/>
                  </a:lnTo>
                  <a:lnTo>
                    <a:pt x="2427" y="1808"/>
                  </a:lnTo>
                  <a:lnTo>
                    <a:pt x="2432" y="1801"/>
                  </a:lnTo>
                  <a:lnTo>
                    <a:pt x="2436" y="1799"/>
                  </a:lnTo>
                  <a:lnTo>
                    <a:pt x="2447" y="1783"/>
                  </a:lnTo>
                  <a:lnTo>
                    <a:pt x="2450" y="1779"/>
                  </a:lnTo>
                  <a:lnTo>
                    <a:pt x="2451" y="1775"/>
                  </a:lnTo>
                  <a:lnTo>
                    <a:pt x="2452" y="1773"/>
                  </a:lnTo>
                  <a:lnTo>
                    <a:pt x="2465" y="1754"/>
                  </a:lnTo>
                  <a:lnTo>
                    <a:pt x="2474" y="1747"/>
                  </a:lnTo>
                  <a:lnTo>
                    <a:pt x="2481" y="1737"/>
                  </a:lnTo>
                  <a:lnTo>
                    <a:pt x="2489" y="1734"/>
                  </a:lnTo>
                  <a:lnTo>
                    <a:pt x="2491" y="1732"/>
                  </a:lnTo>
                  <a:lnTo>
                    <a:pt x="2495" y="1727"/>
                  </a:lnTo>
                  <a:lnTo>
                    <a:pt x="2500" y="1723"/>
                  </a:lnTo>
                  <a:lnTo>
                    <a:pt x="2502" y="1721"/>
                  </a:lnTo>
                  <a:lnTo>
                    <a:pt x="2505" y="1714"/>
                  </a:lnTo>
                  <a:lnTo>
                    <a:pt x="2519" y="1707"/>
                  </a:lnTo>
                  <a:lnTo>
                    <a:pt x="2521" y="1704"/>
                  </a:lnTo>
                  <a:lnTo>
                    <a:pt x="2526" y="1684"/>
                  </a:lnTo>
                  <a:lnTo>
                    <a:pt x="2529" y="1679"/>
                  </a:lnTo>
                  <a:lnTo>
                    <a:pt x="2536" y="1672"/>
                  </a:lnTo>
                  <a:lnTo>
                    <a:pt x="2547" y="1666"/>
                  </a:lnTo>
                  <a:lnTo>
                    <a:pt x="2554" y="1658"/>
                  </a:lnTo>
                  <a:lnTo>
                    <a:pt x="2559" y="1653"/>
                  </a:lnTo>
                  <a:lnTo>
                    <a:pt x="2567" y="1638"/>
                  </a:lnTo>
                  <a:lnTo>
                    <a:pt x="2576" y="1629"/>
                  </a:lnTo>
                  <a:lnTo>
                    <a:pt x="2584" y="1624"/>
                  </a:lnTo>
                  <a:lnTo>
                    <a:pt x="2602" y="1616"/>
                  </a:lnTo>
                  <a:lnTo>
                    <a:pt x="2612" y="1618"/>
                  </a:lnTo>
                  <a:lnTo>
                    <a:pt x="2622" y="1614"/>
                  </a:lnTo>
                  <a:lnTo>
                    <a:pt x="2630" y="1615"/>
                  </a:lnTo>
                  <a:lnTo>
                    <a:pt x="2641" y="1616"/>
                  </a:lnTo>
                  <a:lnTo>
                    <a:pt x="2674" y="1614"/>
                  </a:lnTo>
                  <a:lnTo>
                    <a:pt x="2680" y="1616"/>
                  </a:lnTo>
                  <a:lnTo>
                    <a:pt x="2682" y="1619"/>
                  </a:lnTo>
                  <a:lnTo>
                    <a:pt x="2685" y="1627"/>
                  </a:lnTo>
                  <a:lnTo>
                    <a:pt x="2688" y="1629"/>
                  </a:lnTo>
                  <a:lnTo>
                    <a:pt x="2695" y="1625"/>
                  </a:lnTo>
                  <a:lnTo>
                    <a:pt x="2701" y="1613"/>
                  </a:lnTo>
                  <a:lnTo>
                    <a:pt x="2703" y="1611"/>
                  </a:lnTo>
                  <a:lnTo>
                    <a:pt x="2711" y="1616"/>
                  </a:lnTo>
                  <a:lnTo>
                    <a:pt x="2718" y="1617"/>
                  </a:lnTo>
                  <a:lnTo>
                    <a:pt x="2733" y="1622"/>
                  </a:lnTo>
                  <a:lnTo>
                    <a:pt x="2738" y="1621"/>
                  </a:lnTo>
                  <a:lnTo>
                    <a:pt x="2743" y="1616"/>
                  </a:lnTo>
                  <a:lnTo>
                    <a:pt x="2755" y="1614"/>
                  </a:lnTo>
                  <a:lnTo>
                    <a:pt x="2762" y="1623"/>
                  </a:lnTo>
                  <a:lnTo>
                    <a:pt x="2769" y="1623"/>
                  </a:lnTo>
                  <a:lnTo>
                    <a:pt x="2775" y="1622"/>
                  </a:lnTo>
                  <a:lnTo>
                    <a:pt x="2777" y="1617"/>
                  </a:lnTo>
                  <a:lnTo>
                    <a:pt x="2774" y="1615"/>
                  </a:lnTo>
                  <a:lnTo>
                    <a:pt x="2770" y="1616"/>
                  </a:lnTo>
                  <a:lnTo>
                    <a:pt x="2768" y="1612"/>
                  </a:lnTo>
                  <a:lnTo>
                    <a:pt x="2772" y="1607"/>
                  </a:lnTo>
                  <a:lnTo>
                    <a:pt x="2775" y="1610"/>
                  </a:lnTo>
                  <a:lnTo>
                    <a:pt x="2781" y="1610"/>
                  </a:lnTo>
                  <a:lnTo>
                    <a:pt x="2784" y="1610"/>
                  </a:lnTo>
                  <a:lnTo>
                    <a:pt x="2783" y="1607"/>
                  </a:lnTo>
                  <a:lnTo>
                    <a:pt x="2781" y="1605"/>
                  </a:lnTo>
                  <a:lnTo>
                    <a:pt x="2779" y="1601"/>
                  </a:lnTo>
                  <a:lnTo>
                    <a:pt x="2786" y="1595"/>
                  </a:lnTo>
                  <a:lnTo>
                    <a:pt x="2790" y="1593"/>
                  </a:lnTo>
                  <a:lnTo>
                    <a:pt x="2797" y="1593"/>
                  </a:lnTo>
                  <a:lnTo>
                    <a:pt x="2814" y="1600"/>
                  </a:lnTo>
                  <a:lnTo>
                    <a:pt x="2818" y="1600"/>
                  </a:lnTo>
                  <a:lnTo>
                    <a:pt x="2822" y="1604"/>
                  </a:lnTo>
                  <a:lnTo>
                    <a:pt x="2828" y="1605"/>
                  </a:lnTo>
                  <a:lnTo>
                    <a:pt x="2824" y="1607"/>
                  </a:lnTo>
                  <a:lnTo>
                    <a:pt x="2822" y="1609"/>
                  </a:lnTo>
                  <a:lnTo>
                    <a:pt x="2827" y="1608"/>
                  </a:lnTo>
                  <a:lnTo>
                    <a:pt x="2830" y="1611"/>
                  </a:lnTo>
                  <a:lnTo>
                    <a:pt x="2833" y="1611"/>
                  </a:lnTo>
                  <a:lnTo>
                    <a:pt x="2834" y="1610"/>
                  </a:lnTo>
                  <a:lnTo>
                    <a:pt x="2835" y="1608"/>
                  </a:lnTo>
                  <a:lnTo>
                    <a:pt x="2837" y="1605"/>
                  </a:lnTo>
                  <a:lnTo>
                    <a:pt x="2839" y="1604"/>
                  </a:lnTo>
                  <a:lnTo>
                    <a:pt x="2843" y="1604"/>
                  </a:lnTo>
                  <a:lnTo>
                    <a:pt x="2848" y="1605"/>
                  </a:lnTo>
                  <a:lnTo>
                    <a:pt x="2853" y="1608"/>
                  </a:lnTo>
                  <a:lnTo>
                    <a:pt x="2862" y="1619"/>
                  </a:lnTo>
                  <a:lnTo>
                    <a:pt x="2866" y="1622"/>
                  </a:lnTo>
                  <a:lnTo>
                    <a:pt x="2871" y="1621"/>
                  </a:lnTo>
                  <a:lnTo>
                    <a:pt x="2873" y="1622"/>
                  </a:lnTo>
                  <a:lnTo>
                    <a:pt x="2876" y="1625"/>
                  </a:lnTo>
                  <a:lnTo>
                    <a:pt x="2868" y="1629"/>
                  </a:lnTo>
                  <a:lnTo>
                    <a:pt x="2860" y="1630"/>
                  </a:lnTo>
                  <a:lnTo>
                    <a:pt x="2853" y="1629"/>
                  </a:lnTo>
                  <a:lnTo>
                    <a:pt x="2842" y="1634"/>
                  </a:lnTo>
                  <a:lnTo>
                    <a:pt x="2848" y="1646"/>
                  </a:lnTo>
                  <a:lnTo>
                    <a:pt x="2859" y="1646"/>
                  </a:lnTo>
                  <a:lnTo>
                    <a:pt x="2871" y="1644"/>
                  </a:lnTo>
                  <a:lnTo>
                    <a:pt x="2873" y="1638"/>
                  </a:lnTo>
                  <a:lnTo>
                    <a:pt x="2878" y="1636"/>
                  </a:lnTo>
                  <a:lnTo>
                    <a:pt x="2881" y="1637"/>
                  </a:lnTo>
                  <a:lnTo>
                    <a:pt x="2885" y="1641"/>
                  </a:lnTo>
                  <a:lnTo>
                    <a:pt x="2893" y="1643"/>
                  </a:lnTo>
                  <a:lnTo>
                    <a:pt x="2895" y="1642"/>
                  </a:lnTo>
                  <a:lnTo>
                    <a:pt x="2900" y="1634"/>
                  </a:lnTo>
                  <a:lnTo>
                    <a:pt x="2904" y="1633"/>
                  </a:lnTo>
                  <a:lnTo>
                    <a:pt x="2907" y="1633"/>
                  </a:lnTo>
                  <a:lnTo>
                    <a:pt x="2909" y="1625"/>
                  </a:lnTo>
                  <a:lnTo>
                    <a:pt x="2920" y="1625"/>
                  </a:lnTo>
                  <a:lnTo>
                    <a:pt x="2926" y="1632"/>
                  </a:lnTo>
                  <a:lnTo>
                    <a:pt x="2929" y="1634"/>
                  </a:lnTo>
                  <a:lnTo>
                    <a:pt x="2936" y="1632"/>
                  </a:lnTo>
                  <a:lnTo>
                    <a:pt x="2940" y="1627"/>
                  </a:lnTo>
                  <a:lnTo>
                    <a:pt x="2942" y="1625"/>
                  </a:lnTo>
                  <a:lnTo>
                    <a:pt x="2950" y="1630"/>
                  </a:lnTo>
                  <a:lnTo>
                    <a:pt x="2954" y="1627"/>
                  </a:lnTo>
                  <a:lnTo>
                    <a:pt x="2959" y="1627"/>
                  </a:lnTo>
                  <a:lnTo>
                    <a:pt x="2963" y="1627"/>
                  </a:lnTo>
                  <a:lnTo>
                    <a:pt x="2963" y="1622"/>
                  </a:lnTo>
                  <a:lnTo>
                    <a:pt x="2963" y="1617"/>
                  </a:lnTo>
                  <a:lnTo>
                    <a:pt x="2958" y="1612"/>
                  </a:lnTo>
                  <a:lnTo>
                    <a:pt x="2946" y="1606"/>
                  </a:lnTo>
                  <a:lnTo>
                    <a:pt x="2939" y="1610"/>
                  </a:lnTo>
                  <a:lnTo>
                    <a:pt x="2937" y="1610"/>
                  </a:lnTo>
                  <a:lnTo>
                    <a:pt x="2935" y="1610"/>
                  </a:lnTo>
                  <a:lnTo>
                    <a:pt x="2933" y="1607"/>
                  </a:lnTo>
                  <a:lnTo>
                    <a:pt x="2935" y="1603"/>
                  </a:lnTo>
                  <a:lnTo>
                    <a:pt x="2937" y="1599"/>
                  </a:lnTo>
                  <a:lnTo>
                    <a:pt x="2937" y="1595"/>
                  </a:lnTo>
                  <a:lnTo>
                    <a:pt x="2937" y="1589"/>
                  </a:lnTo>
                  <a:lnTo>
                    <a:pt x="2940" y="1586"/>
                  </a:lnTo>
                  <a:lnTo>
                    <a:pt x="2942" y="1586"/>
                  </a:lnTo>
                  <a:lnTo>
                    <a:pt x="2946" y="1573"/>
                  </a:lnTo>
                  <a:lnTo>
                    <a:pt x="2958" y="1556"/>
                  </a:lnTo>
                  <a:lnTo>
                    <a:pt x="2972" y="1545"/>
                  </a:lnTo>
                  <a:lnTo>
                    <a:pt x="2981" y="1537"/>
                  </a:lnTo>
                  <a:lnTo>
                    <a:pt x="2984" y="1531"/>
                  </a:lnTo>
                  <a:lnTo>
                    <a:pt x="2991" y="1518"/>
                  </a:lnTo>
                  <a:lnTo>
                    <a:pt x="3000" y="1508"/>
                  </a:lnTo>
                  <a:lnTo>
                    <a:pt x="3003" y="1505"/>
                  </a:lnTo>
                  <a:lnTo>
                    <a:pt x="3008" y="1501"/>
                  </a:lnTo>
                  <a:lnTo>
                    <a:pt x="3009" y="1488"/>
                  </a:lnTo>
                  <a:lnTo>
                    <a:pt x="3013" y="1484"/>
                  </a:lnTo>
                  <a:lnTo>
                    <a:pt x="3016" y="1482"/>
                  </a:lnTo>
                  <a:lnTo>
                    <a:pt x="3022" y="1475"/>
                  </a:lnTo>
                  <a:lnTo>
                    <a:pt x="3030" y="1471"/>
                  </a:lnTo>
                  <a:lnTo>
                    <a:pt x="3033" y="1468"/>
                  </a:lnTo>
                  <a:lnTo>
                    <a:pt x="3044" y="1468"/>
                  </a:lnTo>
                  <a:lnTo>
                    <a:pt x="3052" y="1470"/>
                  </a:lnTo>
                  <a:lnTo>
                    <a:pt x="3054" y="1469"/>
                  </a:lnTo>
                  <a:lnTo>
                    <a:pt x="3060" y="1466"/>
                  </a:lnTo>
                  <a:lnTo>
                    <a:pt x="3066" y="1467"/>
                  </a:lnTo>
                  <a:lnTo>
                    <a:pt x="3074" y="1464"/>
                  </a:lnTo>
                  <a:lnTo>
                    <a:pt x="3082" y="1460"/>
                  </a:lnTo>
                  <a:lnTo>
                    <a:pt x="3085" y="1459"/>
                  </a:lnTo>
                  <a:lnTo>
                    <a:pt x="3088" y="1460"/>
                  </a:lnTo>
                  <a:lnTo>
                    <a:pt x="3093" y="1467"/>
                  </a:lnTo>
                  <a:lnTo>
                    <a:pt x="3094" y="1468"/>
                  </a:lnTo>
                  <a:lnTo>
                    <a:pt x="3096" y="1473"/>
                  </a:lnTo>
                  <a:lnTo>
                    <a:pt x="3101" y="1470"/>
                  </a:lnTo>
                  <a:lnTo>
                    <a:pt x="3115" y="1461"/>
                  </a:lnTo>
                  <a:lnTo>
                    <a:pt x="3117" y="1461"/>
                  </a:lnTo>
                  <a:lnTo>
                    <a:pt x="3119" y="1462"/>
                  </a:lnTo>
                  <a:lnTo>
                    <a:pt x="3119" y="1465"/>
                  </a:lnTo>
                  <a:lnTo>
                    <a:pt x="3119" y="1468"/>
                  </a:lnTo>
                  <a:lnTo>
                    <a:pt x="3117" y="1477"/>
                  </a:lnTo>
                  <a:lnTo>
                    <a:pt x="3115" y="1484"/>
                  </a:lnTo>
                  <a:lnTo>
                    <a:pt x="3108" y="1498"/>
                  </a:lnTo>
                  <a:lnTo>
                    <a:pt x="3106" y="1500"/>
                  </a:lnTo>
                  <a:lnTo>
                    <a:pt x="3107" y="1503"/>
                  </a:lnTo>
                  <a:lnTo>
                    <a:pt x="3109" y="1510"/>
                  </a:lnTo>
                  <a:lnTo>
                    <a:pt x="3105" y="1517"/>
                  </a:lnTo>
                  <a:lnTo>
                    <a:pt x="3104" y="1520"/>
                  </a:lnTo>
                  <a:lnTo>
                    <a:pt x="3106" y="1521"/>
                  </a:lnTo>
                  <a:lnTo>
                    <a:pt x="3110" y="1517"/>
                  </a:lnTo>
                  <a:lnTo>
                    <a:pt x="3115" y="1515"/>
                  </a:lnTo>
                  <a:lnTo>
                    <a:pt x="3118" y="1515"/>
                  </a:lnTo>
                  <a:lnTo>
                    <a:pt x="3121" y="1516"/>
                  </a:lnTo>
                  <a:lnTo>
                    <a:pt x="3117" y="1528"/>
                  </a:lnTo>
                  <a:lnTo>
                    <a:pt x="3116" y="1534"/>
                  </a:lnTo>
                  <a:lnTo>
                    <a:pt x="3115" y="1537"/>
                  </a:lnTo>
                  <a:lnTo>
                    <a:pt x="3115" y="1540"/>
                  </a:lnTo>
                  <a:lnTo>
                    <a:pt x="3118" y="1539"/>
                  </a:lnTo>
                  <a:lnTo>
                    <a:pt x="3121" y="1536"/>
                  </a:lnTo>
                  <a:lnTo>
                    <a:pt x="3124" y="1534"/>
                  </a:lnTo>
                  <a:lnTo>
                    <a:pt x="3133" y="1533"/>
                  </a:lnTo>
                  <a:lnTo>
                    <a:pt x="3137" y="1525"/>
                  </a:lnTo>
                  <a:lnTo>
                    <a:pt x="3141" y="1520"/>
                  </a:lnTo>
                  <a:lnTo>
                    <a:pt x="3176" y="1484"/>
                  </a:lnTo>
                  <a:lnTo>
                    <a:pt x="3182" y="1476"/>
                  </a:lnTo>
                  <a:lnTo>
                    <a:pt x="3186" y="1476"/>
                  </a:lnTo>
                  <a:lnTo>
                    <a:pt x="3189" y="1477"/>
                  </a:lnTo>
                  <a:lnTo>
                    <a:pt x="3192" y="1477"/>
                  </a:lnTo>
                  <a:lnTo>
                    <a:pt x="3192" y="1474"/>
                  </a:lnTo>
                  <a:lnTo>
                    <a:pt x="3193" y="1473"/>
                  </a:lnTo>
                  <a:lnTo>
                    <a:pt x="3196" y="1473"/>
                  </a:lnTo>
                  <a:lnTo>
                    <a:pt x="3198" y="1480"/>
                  </a:lnTo>
                  <a:lnTo>
                    <a:pt x="3200" y="1484"/>
                  </a:lnTo>
                  <a:lnTo>
                    <a:pt x="3202" y="1483"/>
                  </a:lnTo>
                  <a:lnTo>
                    <a:pt x="3203" y="1482"/>
                  </a:lnTo>
                  <a:lnTo>
                    <a:pt x="3204" y="1479"/>
                  </a:lnTo>
                  <a:lnTo>
                    <a:pt x="3206" y="1478"/>
                  </a:lnTo>
                  <a:lnTo>
                    <a:pt x="3208" y="1474"/>
                  </a:lnTo>
                  <a:lnTo>
                    <a:pt x="3207" y="1471"/>
                  </a:lnTo>
                  <a:lnTo>
                    <a:pt x="3201" y="1468"/>
                  </a:lnTo>
                  <a:lnTo>
                    <a:pt x="3201" y="1462"/>
                  </a:lnTo>
                  <a:lnTo>
                    <a:pt x="3204" y="1452"/>
                  </a:lnTo>
                  <a:lnTo>
                    <a:pt x="3204" y="1446"/>
                  </a:lnTo>
                  <a:lnTo>
                    <a:pt x="3205" y="1439"/>
                  </a:lnTo>
                  <a:lnTo>
                    <a:pt x="3207" y="1435"/>
                  </a:lnTo>
                  <a:lnTo>
                    <a:pt x="3208" y="1434"/>
                  </a:lnTo>
                  <a:lnTo>
                    <a:pt x="3209" y="1431"/>
                  </a:lnTo>
                  <a:lnTo>
                    <a:pt x="3208" y="1426"/>
                  </a:lnTo>
                  <a:lnTo>
                    <a:pt x="3209" y="1422"/>
                  </a:lnTo>
                  <a:lnTo>
                    <a:pt x="3211" y="1420"/>
                  </a:lnTo>
                  <a:lnTo>
                    <a:pt x="3238" y="1410"/>
                  </a:lnTo>
                  <a:lnTo>
                    <a:pt x="3243" y="1410"/>
                  </a:lnTo>
                  <a:lnTo>
                    <a:pt x="3248" y="1412"/>
                  </a:lnTo>
                  <a:lnTo>
                    <a:pt x="3255" y="1418"/>
                  </a:lnTo>
                  <a:lnTo>
                    <a:pt x="3262" y="1422"/>
                  </a:lnTo>
                  <a:lnTo>
                    <a:pt x="3273" y="1423"/>
                  </a:lnTo>
                  <a:lnTo>
                    <a:pt x="3273" y="1427"/>
                  </a:lnTo>
                  <a:lnTo>
                    <a:pt x="3269" y="1425"/>
                  </a:lnTo>
                  <a:lnTo>
                    <a:pt x="3267" y="1427"/>
                  </a:lnTo>
                  <a:lnTo>
                    <a:pt x="3267" y="1429"/>
                  </a:lnTo>
                  <a:lnTo>
                    <a:pt x="3267" y="1431"/>
                  </a:lnTo>
                  <a:lnTo>
                    <a:pt x="3265" y="1429"/>
                  </a:lnTo>
                  <a:lnTo>
                    <a:pt x="3258" y="1428"/>
                  </a:lnTo>
                  <a:lnTo>
                    <a:pt x="3251" y="1425"/>
                  </a:lnTo>
                  <a:lnTo>
                    <a:pt x="3249" y="1425"/>
                  </a:lnTo>
                  <a:lnTo>
                    <a:pt x="3239" y="1433"/>
                  </a:lnTo>
                  <a:lnTo>
                    <a:pt x="3237" y="1437"/>
                  </a:lnTo>
                  <a:lnTo>
                    <a:pt x="3233" y="1453"/>
                  </a:lnTo>
                  <a:lnTo>
                    <a:pt x="3233" y="1463"/>
                  </a:lnTo>
                  <a:lnTo>
                    <a:pt x="3231" y="1473"/>
                  </a:lnTo>
                  <a:lnTo>
                    <a:pt x="3227" y="1478"/>
                  </a:lnTo>
                  <a:lnTo>
                    <a:pt x="3226" y="1483"/>
                  </a:lnTo>
                  <a:lnTo>
                    <a:pt x="3225" y="1489"/>
                  </a:lnTo>
                  <a:lnTo>
                    <a:pt x="3230" y="1491"/>
                  </a:lnTo>
                  <a:lnTo>
                    <a:pt x="3230" y="1493"/>
                  </a:lnTo>
                  <a:lnTo>
                    <a:pt x="3231" y="1496"/>
                  </a:lnTo>
                  <a:lnTo>
                    <a:pt x="3227" y="1503"/>
                  </a:lnTo>
                  <a:lnTo>
                    <a:pt x="3219" y="1510"/>
                  </a:lnTo>
                  <a:lnTo>
                    <a:pt x="3218" y="1512"/>
                  </a:lnTo>
                  <a:lnTo>
                    <a:pt x="3217" y="1516"/>
                  </a:lnTo>
                  <a:lnTo>
                    <a:pt x="3222" y="1523"/>
                  </a:lnTo>
                  <a:lnTo>
                    <a:pt x="3218" y="1525"/>
                  </a:lnTo>
                  <a:lnTo>
                    <a:pt x="3214" y="1527"/>
                  </a:lnTo>
                  <a:lnTo>
                    <a:pt x="3211" y="1530"/>
                  </a:lnTo>
                  <a:lnTo>
                    <a:pt x="3200" y="1531"/>
                  </a:lnTo>
                  <a:lnTo>
                    <a:pt x="3192" y="1539"/>
                  </a:lnTo>
                  <a:lnTo>
                    <a:pt x="3178" y="1547"/>
                  </a:lnTo>
                  <a:lnTo>
                    <a:pt x="3172" y="1551"/>
                  </a:lnTo>
                  <a:lnTo>
                    <a:pt x="3170" y="1553"/>
                  </a:lnTo>
                  <a:lnTo>
                    <a:pt x="3165" y="1565"/>
                  </a:lnTo>
                  <a:lnTo>
                    <a:pt x="3163" y="1570"/>
                  </a:lnTo>
                  <a:lnTo>
                    <a:pt x="3154" y="1577"/>
                  </a:lnTo>
                  <a:lnTo>
                    <a:pt x="3146" y="1588"/>
                  </a:lnTo>
                  <a:lnTo>
                    <a:pt x="3135" y="1602"/>
                  </a:lnTo>
                  <a:lnTo>
                    <a:pt x="3131" y="1603"/>
                  </a:lnTo>
                  <a:lnTo>
                    <a:pt x="3126" y="1606"/>
                  </a:lnTo>
                  <a:lnTo>
                    <a:pt x="3120" y="1615"/>
                  </a:lnTo>
                  <a:lnTo>
                    <a:pt x="3105" y="1631"/>
                  </a:lnTo>
                  <a:lnTo>
                    <a:pt x="3098" y="1650"/>
                  </a:lnTo>
                  <a:lnTo>
                    <a:pt x="3093" y="1656"/>
                  </a:lnTo>
                  <a:lnTo>
                    <a:pt x="3089" y="1661"/>
                  </a:lnTo>
                  <a:lnTo>
                    <a:pt x="3086" y="1667"/>
                  </a:lnTo>
                  <a:lnTo>
                    <a:pt x="3081" y="1672"/>
                  </a:lnTo>
                  <a:lnTo>
                    <a:pt x="3070" y="1680"/>
                  </a:lnTo>
                  <a:lnTo>
                    <a:pt x="3063" y="1687"/>
                  </a:lnTo>
                  <a:lnTo>
                    <a:pt x="3059" y="1692"/>
                  </a:lnTo>
                  <a:lnTo>
                    <a:pt x="3058" y="1696"/>
                  </a:lnTo>
                  <a:lnTo>
                    <a:pt x="3056" y="1695"/>
                  </a:lnTo>
                  <a:lnTo>
                    <a:pt x="3049" y="1697"/>
                  </a:lnTo>
                  <a:lnTo>
                    <a:pt x="3039" y="1695"/>
                  </a:lnTo>
                  <a:lnTo>
                    <a:pt x="3033" y="1708"/>
                  </a:lnTo>
                  <a:lnTo>
                    <a:pt x="3026" y="1709"/>
                  </a:lnTo>
                  <a:lnTo>
                    <a:pt x="3019" y="1706"/>
                  </a:lnTo>
                  <a:lnTo>
                    <a:pt x="3015" y="1708"/>
                  </a:lnTo>
                  <a:lnTo>
                    <a:pt x="3014" y="1709"/>
                  </a:lnTo>
                  <a:lnTo>
                    <a:pt x="3013" y="1710"/>
                  </a:lnTo>
                  <a:lnTo>
                    <a:pt x="3016" y="1714"/>
                  </a:lnTo>
                  <a:lnTo>
                    <a:pt x="3017" y="1718"/>
                  </a:lnTo>
                  <a:lnTo>
                    <a:pt x="3018" y="1721"/>
                  </a:lnTo>
                  <a:lnTo>
                    <a:pt x="3019" y="1726"/>
                  </a:lnTo>
                  <a:lnTo>
                    <a:pt x="3015" y="1736"/>
                  </a:lnTo>
                  <a:lnTo>
                    <a:pt x="3011" y="1744"/>
                  </a:lnTo>
                  <a:lnTo>
                    <a:pt x="3005" y="1751"/>
                  </a:lnTo>
                  <a:lnTo>
                    <a:pt x="2991" y="1764"/>
                  </a:lnTo>
                  <a:lnTo>
                    <a:pt x="2990" y="1766"/>
                  </a:lnTo>
                  <a:lnTo>
                    <a:pt x="2989" y="1769"/>
                  </a:lnTo>
                  <a:lnTo>
                    <a:pt x="2981" y="1803"/>
                  </a:lnTo>
                  <a:lnTo>
                    <a:pt x="2978" y="1818"/>
                  </a:lnTo>
                  <a:lnTo>
                    <a:pt x="2976" y="1842"/>
                  </a:lnTo>
                  <a:lnTo>
                    <a:pt x="2976" y="1849"/>
                  </a:lnTo>
                  <a:lnTo>
                    <a:pt x="2978" y="1867"/>
                  </a:lnTo>
                  <a:lnTo>
                    <a:pt x="2980" y="1885"/>
                  </a:lnTo>
                  <a:lnTo>
                    <a:pt x="2986" y="1915"/>
                  </a:lnTo>
                  <a:lnTo>
                    <a:pt x="2987" y="1925"/>
                  </a:lnTo>
                  <a:lnTo>
                    <a:pt x="2992" y="1962"/>
                  </a:lnTo>
                  <a:lnTo>
                    <a:pt x="2992" y="1969"/>
                  </a:lnTo>
                  <a:lnTo>
                    <a:pt x="2994" y="1975"/>
                  </a:lnTo>
                  <a:lnTo>
                    <a:pt x="2996" y="1981"/>
                  </a:lnTo>
                  <a:lnTo>
                    <a:pt x="3000" y="1987"/>
                  </a:lnTo>
                  <a:lnTo>
                    <a:pt x="3000" y="1994"/>
                  </a:lnTo>
                  <a:lnTo>
                    <a:pt x="3004" y="2016"/>
                  </a:lnTo>
                  <a:lnTo>
                    <a:pt x="3004" y="2038"/>
                  </a:lnTo>
                  <a:lnTo>
                    <a:pt x="3004" y="2043"/>
                  </a:lnTo>
                  <a:lnTo>
                    <a:pt x="3005" y="2046"/>
                  </a:lnTo>
                  <a:lnTo>
                    <a:pt x="3009" y="2050"/>
                  </a:lnTo>
                  <a:lnTo>
                    <a:pt x="3011" y="2055"/>
                  </a:lnTo>
                  <a:lnTo>
                    <a:pt x="3011" y="2059"/>
                  </a:lnTo>
                  <a:lnTo>
                    <a:pt x="3012" y="2062"/>
                  </a:lnTo>
                  <a:lnTo>
                    <a:pt x="3014" y="2060"/>
                  </a:lnTo>
                  <a:lnTo>
                    <a:pt x="3025" y="2050"/>
                  </a:lnTo>
                  <a:lnTo>
                    <a:pt x="3034" y="2041"/>
                  </a:lnTo>
                  <a:lnTo>
                    <a:pt x="3035" y="2038"/>
                  </a:lnTo>
                  <a:lnTo>
                    <a:pt x="3038" y="2035"/>
                  </a:lnTo>
                  <a:lnTo>
                    <a:pt x="3044" y="2032"/>
                  </a:lnTo>
                  <a:lnTo>
                    <a:pt x="3053" y="2021"/>
                  </a:lnTo>
                  <a:lnTo>
                    <a:pt x="3060" y="2008"/>
                  </a:lnTo>
                  <a:lnTo>
                    <a:pt x="3063" y="1997"/>
                  </a:lnTo>
                  <a:lnTo>
                    <a:pt x="3065" y="1993"/>
                  </a:lnTo>
                  <a:lnTo>
                    <a:pt x="3065" y="1989"/>
                  </a:lnTo>
                  <a:lnTo>
                    <a:pt x="3064" y="1981"/>
                  </a:lnTo>
                  <a:lnTo>
                    <a:pt x="3066" y="1978"/>
                  </a:lnTo>
                  <a:lnTo>
                    <a:pt x="3067" y="1969"/>
                  </a:lnTo>
                  <a:lnTo>
                    <a:pt x="3066" y="1967"/>
                  </a:lnTo>
                  <a:lnTo>
                    <a:pt x="3063" y="1965"/>
                  </a:lnTo>
                  <a:lnTo>
                    <a:pt x="3064" y="1961"/>
                  </a:lnTo>
                  <a:lnTo>
                    <a:pt x="3066" y="1960"/>
                  </a:lnTo>
                  <a:lnTo>
                    <a:pt x="3069" y="1962"/>
                  </a:lnTo>
                  <a:lnTo>
                    <a:pt x="3070" y="1966"/>
                  </a:lnTo>
                  <a:lnTo>
                    <a:pt x="3072" y="1967"/>
                  </a:lnTo>
                  <a:lnTo>
                    <a:pt x="3078" y="1960"/>
                  </a:lnTo>
                  <a:lnTo>
                    <a:pt x="3084" y="1957"/>
                  </a:lnTo>
                  <a:lnTo>
                    <a:pt x="3098" y="1951"/>
                  </a:lnTo>
                  <a:lnTo>
                    <a:pt x="3103" y="1951"/>
                  </a:lnTo>
                  <a:lnTo>
                    <a:pt x="3109" y="1956"/>
                  </a:lnTo>
                  <a:lnTo>
                    <a:pt x="3110" y="1956"/>
                  </a:lnTo>
                  <a:lnTo>
                    <a:pt x="3110" y="1949"/>
                  </a:lnTo>
                  <a:lnTo>
                    <a:pt x="3107" y="1944"/>
                  </a:lnTo>
                  <a:lnTo>
                    <a:pt x="3107" y="1940"/>
                  </a:lnTo>
                  <a:lnTo>
                    <a:pt x="3109" y="1935"/>
                  </a:lnTo>
                  <a:lnTo>
                    <a:pt x="3107" y="1931"/>
                  </a:lnTo>
                  <a:lnTo>
                    <a:pt x="3106" y="1929"/>
                  </a:lnTo>
                  <a:lnTo>
                    <a:pt x="3105" y="1923"/>
                  </a:lnTo>
                  <a:lnTo>
                    <a:pt x="3107" y="1912"/>
                  </a:lnTo>
                  <a:lnTo>
                    <a:pt x="3110" y="1905"/>
                  </a:lnTo>
                  <a:lnTo>
                    <a:pt x="3112" y="1903"/>
                  </a:lnTo>
                  <a:lnTo>
                    <a:pt x="3118" y="1897"/>
                  </a:lnTo>
                  <a:lnTo>
                    <a:pt x="3126" y="1890"/>
                  </a:lnTo>
                  <a:lnTo>
                    <a:pt x="3133" y="1884"/>
                  </a:lnTo>
                  <a:lnTo>
                    <a:pt x="3138" y="1882"/>
                  </a:lnTo>
                  <a:lnTo>
                    <a:pt x="3144" y="1881"/>
                  </a:lnTo>
                  <a:lnTo>
                    <a:pt x="3149" y="1886"/>
                  </a:lnTo>
                  <a:lnTo>
                    <a:pt x="3159" y="1886"/>
                  </a:lnTo>
                  <a:lnTo>
                    <a:pt x="3162" y="1884"/>
                  </a:lnTo>
                  <a:lnTo>
                    <a:pt x="3169" y="1876"/>
                  </a:lnTo>
                  <a:lnTo>
                    <a:pt x="3173" y="1873"/>
                  </a:lnTo>
                  <a:lnTo>
                    <a:pt x="3173" y="1866"/>
                  </a:lnTo>
                  <a:lnTo>
                    <a:pt x="3170" y="1860"/>
                  </a:lnTo>
                  <a:lnTo>
                    <a:pt x="3165" y="1853"/>
                  </a:lnTo>
                  <a:lnTo>
                    <a:pt x="3164" y="1849"/>
                  </a:lnTo>
                  <a:lnTo>
                    <a:pt x="3162" y="1841"/>
                  </a:lnTo>
                  <a:lnTo>
                    <a:pt x="3162" y="1834"/>
                  </a:lnTo>
                  <a:lnTo>
                    <a:pt x="3164" y="1825"/>
                  </a:lnTo>
                  <a:lnTo>
                    <a:pt x="3168" y="1816"/>
                  </a:lnTo>
                  <a:lnTo>
                    <a:pt x="3173" y="1802"/>
                  </a:lnTo>
                  <a:lnTo>
                    <a:pt x="3175" y="1800"/>
                  </a:lnTo>
                  <a:lnTo>
                    <a:pt x="3181" y="1797"/>
                  </a:lnTo>
                  <a:lnTo>
                    <a:pt x="3184" y="1794"/>
                  </a:lnTo>
                  <a:lnTo>
                    <a:pt x="3186" y="1793"/>
                  </a:lnTo>
                  <a:lnTo>
                    <a:pt x="3185" y="1785"/>
                  </a:lnTo>
                  <a:lnTo>
                    <a:pt x="3188" y="1782"/>
                  </a:lnTo>
                  <a:lnTo>
                    <a:pt x="3191" y="1780"/>
                  </a:lnTo>
                  <a:lnTo>
                    <a:pt x="3197" y="1781"/>
                  </a:lnTo>
                  <a:lnTo>
                    <a:pt x="3199" y="1779"/>
                  </a:lnTo>
                  <a:lnTo>
                    <a:pt x="3202" y="1778"/>
                  </a:lnTo>
                  <a:lnTo>
                    <a:pt x="3200" y="1783"/>
                  </a:lnTo>
                  <a:lnTo>
                    <a:pt x="3197" y="1785"/>
                  </a:lnTo>
                  <a:lnTo>
                    <a:pt x="3192" y="1789"/>
                  </a:lnTo>
                  <a:lnTo>
                    <a:pt x="3189" y="1794"/>
                  </a:lnTo>
                  <a:lnTo>
                    <a:pt x="3196" y="1803"/>
                  </a:lnTo>
                  <a:lnTo>
                    <a:pt x="3200" y="1805"/>
                  </a:lnTo>
                  <a:lnTo>
                    <a:pt x="3202" y="1805"/>
                  </a:lnTo>
                  <a:lnTo>
                    <a:pt x="3206" y="1799"/>
                  </a:lnTo>
                  <a:lnTo>
                    <a:pt x="3208" y="1797"/>
                  </a:lnTo>
                  <a:lnTo>
                    <a:pt x="3211" y="1794"/>
                  </a:lnTo>
                  <a:lnTo>
                    <a:pt x="3209" y="1783"/>
                  </a:lnTo>
                  <a:lnTo>
                    <a:pt x="3208" y="1776"/>
                  </a:lnTo>
                  <a:lnTo>
                    <a:pt x="3208" y="1769"/>
                  </a:lnTo>
                  <a:lnTo>
                    <a:pt x="3206" y="1767"/>
                  </a:lnTo>
                  <a:lnTo>
                    <a:pt x="3202" y="1767"/>
                  </a:lnTo>
                  <a:lnTo>
                    <a:pt x="3198" y="1767"/>
                  </a:lnTo>
                  <a:lnTo>
                    <a:pt x="3196" y="1766"/>
                  </a:lnTo>
                  <a:lnTo>
                    <a:pt x="3195" y="1762"/>
                  </a:lnTo>
                  <a:lnTo>
                    <a:pt x="3194" y="1760"/>
                  </a:lnTo>
                  <a:lnTo>
                    <a:pt x="3195" y="1751"/>
                  </a:lnTo>
                  <a:lnTo>
                    <a:pt x="3195" y="1747"/>
                  </a:lnTo>
                  <a:lnTo>
                    <a:pt x="3193" y="1739"/>
                  </a:lnTo>
                  <a:lnTo>
                    <a:pt x="3193" y="1736"/>
                  </a:lnTo>
                  <a:lnTo>
                    <a:pt x="3194" y="1732"/>
                  </a:lnTo>
                  <a:lnTo>
                    <a:pt x="3199" y="1726"/>
                  </a:lnTo>
                  <a:lnTo>
                    <a:pt x="3204" y="1721"/>
                  </a:lnTo>
                  <a:lnTo>
                    <a:pt x="3206" y="1716"/>
                  </a:lnTo>
                  <a:lnTo>
                    <a:pt x="3207" y="1714"/>
                  </a:lnTo>
                  <a:lnTo>
                    <a:pt x="3208" y="1708"/>
                  </a:lnTo>
                  <a:lnTo>
                    <a:pt x="3205" y="1706"/>
                  </a:lnTo>
                  <a:lnTo>
                    <a:pt x="3192" y="1699"/>
                  </a:lnTo>
                  <a:lnTo>
                    <a:pt x="3190" y="1699"/>
                  </a:lnTo>
                  <a:lnTo>
                    <a:pt x="3186" y="1701"/>
                  </a:lnTo>
                  <a:lnTo>
                    <a:pt x="3184" y="1709"/>
                  </a:lnTo>
                  <a:lnTo>
                    <a:pt x="3182" y="1712"/>
                  </a:lnTo>
                  <a:lnTo>
                    <a:pt x="3182" y="1710"/>
                  </a:lnTo>
                  <a:lnTo>
                    <a:pt x="3182" y="1709"/>
                  </a:lnTo>
                  <a:lnTo>
                    <a:pt x="3176" y="1706"/>
                  </a:lnTo>
                  <a:lnTo>
                    <a:pt x="3173" y="1703"/>
                  </a:lnTo>
                  <a:lnTo>
                    <a:pt x="3171" y="1701"/>
                  </a:lnTo>
                  <a:lnTo>
                    <a:pt x="3170" y="1697"/>
                  </a:lnTo>
                  <a:lnTo>
                    <a:pt x="3169" y="1692"/>
                  </a:lnTo>
                  <a:lnTo>
                    <a:pt x="3171" y="1681"/>
                  </a:lnTo>
                  <a:lnTo>
                    <a:pt x="3175" y="1671"/>
                  </a:lnTo>
                  <a:lnTo>
                    <a:pt x="3184" y="1656"/>
                  </a:lnTo>
                  <a:lnTo>
                    <a:pt x="3190" y="1650"/>
                  </a:lnTo>
                  <a:lnTo>
                    <a:pt x="3196" y="1642"/>
                  </a:lnTo>
                  <a:lnTo>
                    <a:pt x="3198" y="1641"/>
                  </a:lnTo>
                  <a:lnTo>
                    <a:pt x="3200" y="1639"/>
                  </a:lnTo>
                  <a:lnTo>
                    <a:pt x="3201" y="1637"/>
                  </a:lnTo>
                  <a:lnTo>
                    <a:pt x="3198" y="1632"/>
                  </a:lnTo>
                  <a:lnTo>
                    <a:pt x="3200" y="1630"/>
                  </a:lnTo>
                  <a:lnTo>
                    <a:pt x="3201" y="1630"/>
                  </a:lnTo>
                  <a:lnTo>
                    <a:pt x="3203" y="1631"/>
                  </a:lnTo>
                  <a:lnTo>
                    <a:pt x="3209" y="1621"/>
                  </a:lnTo>
                  <a:lnTo>
                    <a:pt x="3209" y="1608"/>
                  </a:lnTo>
                  <a:lnTo>
                    <a:pt x="3210" y="1597"/>
                  </a:lnTo>
                  <a:lnTo>
                    <a:pt x="3211" y="1592"/>
                  </a:lnTo>
                  <a:lnTo>
                    <a:pt x="3213" y="1589"/>
                  </a:lnTo>
                  <a:lnTo>
                    <a:pt x="3215" y="1586"/>
                  </a:lnTo>
                  <a:lnTo>
                    <a:pt x="3218" y="1584"/>
                  </a:lnTo>
                  <a:lnTo>
                    <a:pt x="3222" y="1580"/>
                  </a:lnTo>
                  <a:lnTo>
                    <a:pt x="3223" y="1577"/>
                  </a:lnTo>
                  <a:lnTo>
                    <a:pt x="3224" y="1577"/>
                  </a:lnTo>
                  <a:lnTo>
                    <a:pt x="3228" y="1577"/>
                  </a:lnTo>
                  <a:lnTo>
                    <a:pt x="3231" y="1578"/>
                  </a:lnTo>
                  <a:lnTo>
                    <a:pt x="3234" y="1580"/>
                  </a:lnTo>
                  <a:lnTo>
                    <a:pt x="3234" y="1585"/>
                  </a:lnTo>
                  <a:lnTo>
                    <a:pt x="3238" y="1581"/>
                  </a:lnTo>
                  <a:lnTo>
                    <a:pt x="3242" y="1575"/>
                  </a:lnTo>
                  <a:lnTo>
                    <a:pt x="3244" y="1575"/>
                  </a:lnTo>
                  <a:lnTo>
                    <a:pt x="3247" y="1575"/>
                  </a:lnTo>
                  <a:lnTo>
                    <a:pt x="3251" y="1579"/>
                  </a:lnTo>
                  <a:lnTo>
                    <a:pt x="3254" y="1586"/>
                  </a:lnTo>
                  <a:lnTo>
                    <a:pt x="3256" y="1589"/>
                  </a:lnTo>
                  <a:lnTo>
                    <a:pt x="3260" y="1588"/>
                  </a:lnTo>
                  <a:lnTo>
                    <a:pt x="3261" y="1588"/>
                  </a:lnTo>
                  <a:lnTo>
                    <a:pt x="3263" y="1582"/>
                  </a:lnTo>
                  <a:lnTo>
                    <a:pt x="3263" y="1573"/>
                  </a:lnTo>
                  <a:lnTo>
                    <a:pt x="3267" y="1572"/>
                  </a:lnTo>
                  <a:lnTo>
                    <a:pt x="3269" y="1571"/>
                  </a:lnTo>
                  <a:lnTo>
                    <a:pt x="3273" y="1567"/>
                  </a:lnTo>
                  <a:lnTo>
                    <a:pt x="3278" y="1565"/>
                  </a:lnTo>
                  <a:lnTo>
                    <a:pt x="3290" y="1558"/>
                  </a:lnTo>
                  <a:lnTo>
                    <a:pt x="3297" y="1550"/>
                  </a:lnTo>
                  <a:lnTo>
                    <a:pt x="3302" y="1550"/>
                  </a:lnTo>
                  <a:lnTo>
                    <a:pt x="3301" y="1554"/>
                  </a:lnTo>
                  <a:lnTo>
                    <a:pt x="3300" y="1558"/>
                  </a:lnTo>
                  <a:lnTo>
                    <a:pt x="3298" y="1568"/>
                  </a:lnTo>
                  <a:lnTo>
                    <a:pt x="3296" y="1573"/>
                  </a:lnTo>
                  <a:lnTo>
                    <a:pt x="3295" y="1580"/>
                  </a:lnTo>
                  <a:lnTo>
                    <a:pt x="3296" y="1584"/>
                  </a:lnTo>
                  <a:lnTo>
                    <a:pt x="3297" y="1588"/>
                  </a:lnTo>
                  <a:lnTo>
                    <a:pt x="3299" y="1588"/>
                  </a:lnTo>
                  <a:lnTo>
                    <a:pt x="3301" y="1586"/>
                  </a:lnTo>
                  <a:lnTo>
                    <a:pt x="3305" y="1582"/>
                  </a:lnTo>
                  <a:lnTo>
                    <a:pt x="3320" y="1561"/>
                  </a:lnTo>
                  <a:lnTo>
                    <a:pt x="3328" y="1555"/>
                  </a:lnTo>
                  <a:lnTo>
                    <a:pt x="3340" y="1550"/>
                  </a:lnTo>
                  <a:lnTo>
                    <a:pt x="3344" y="1548"/>
                  </a:lnTo>
                  <a:lnTo>
                    <a:pt x="3356" y="1544"/>
                  </a:lnTo>
                  <a:lnTo>
                    <a:pt x="3365" y="1543"/>
                  </a:lnTo>
                  <a:lnTo>
                    <a:pt x="3371" y="1545"/>
                  </a:lnTo>
                  <a:lnTo>
                    <a:pt x="3375" y="1545"/>
                  </a:lnTo>
                  <a:lnTo>
                    <a:pt x="3388" y="1543"/>
                  </a:lnTo>
                  <a:lnTo>
                    <a:pt x="3390" y="1545"/>
                  </a:lnTo>
                  <a:lnTo>
                    <a:pt x="3400" y="1552"/>
                  </a:lnTo>
                  <a:lnTo>
                    <a:pt x="3406" y="1563"/>
                  </a:lnTo>
                  <a:lnTo>
                    <a:pt x="3408" y="1564"/>
                  </a:lnTo>
                  <a:lnTo>
                    <a:pt x="3409" y="1566"/>
                  </a:lnTo>
                  <a:lnTo>
                    <a:pt x="3409" y="1570"/>
                  </a:lnTo>
                  <a:lnTo>
                    <a:pt x="3410" y="1573"/>
                  </a:lnTo>
                  <a:lnTo>
                    <a:pt x="3411" y="1575"/>
                  </a:lnTo>
                  <a:lnTo>
                    <a:pt x="3417" y="1580"/>
                  </a:lnTo>
                  <a:lnTo>
                    <a:pt x="3422" y="1581"/>
                  </a:lnTo>
                  <a:lnTo>
                    <a:pt x="3424" y="1578"/>
                  </a:lnTo>
                  <a:lnTo>
                    <a:pt x="3425" y="1576"/>
                  </a:lnTo>
                  <a:lnTo>
                    <a:pt x="3427" y="1563"/>
                  </a:lnTo>
                  <a:lnTo>
                    <a:pt x="3430" y="1558"/>
                  </a:lnTo>
                  <a:lnTo>
                    <a:pt x="3430" y="1555"/>
                  </a:lnTo>
                  <a:lnTo>
                    <a:pt x="3430" y="1553"/>
                  </a:lnTo>
                  <a:lnTo>
                    <a:pt x="3436" y="1549"/>
                  </a:lnTo>
                  <a:lnTo>
                    <a:pt x="3440" y="1547"/>
                  </a:lnTo>
                  <a:lnTo>
                    <a:pt x="3457" y="1535"/>
                  </a:lnTo>
                  <a:lnTo>
                    <a:pt x="3464" y="1528"/>
                  </a:lnTo>
                  <a:lnTo>
                    <a:pt x="3467" y="1528"/>
                  </a:lnTo>
                  <a:lnTo>
                    <a:pt x="3470" y="1526"/>
                  </a:lnTo>
                  <a:lnTo>
                    <a:pt x="3472" y="1524"/>
                  </a:lnTo>
                  <a:lnTo>
                    <a:pt x="3474" y="1523"/>
                  </a:lnTo>
                  <a:lnTo>
                    <a:pt x="3479" y="1518"/>
                  </a:lnTo>
                  <a:lnTo>
                    <a:pt x="3484" y="1514"/>
                  </a:lnTo>
                  <a:lnTo>
                    <a:pt x="3483" y="1510"/>
                  </a:lnTo>
                  <a:lnTo>
                    <a:pt x="3485" y="1508"/>
                  </a:lnTo>
                  <a:lnTo>
                    <a:pt x="3487" y="1506"/>
                  </a:lnTo>
                  <a:lnTo>
                    <a:pt x="3490" y="1506"/>
                  </a:lnTo>
                  <a:lnTo>
                    <a:pt x="3493" y="1502"/>
                  </a:lnTo>
                  <a:lnTo>
                    <a:pt x="3493" y="1500"/>
                  </a:lnTo>
                  <a:lnTo>
                    <a:pt x="3495" y="1498"/>
                  </a:lnTo>
                  <a:lnTo>
                    <a:pt x="3496" y="1498"/>
                  </a:lnTo>
                  <a:lnTo>
                    <a:pt x="3499" y="1500"/>
                  </a:lnTo>
                  <a:lnTo>
                    <a:pt x="3500" y="1498"/>
                  </a:lnTo>
                  <a:lnTo>
                    <a:pt x="3497" y="1494"/>
                  </a:lnTo>
                  <a:lnTo>
                    <a:pt x="3497" y="1490"/>
                  </a:lnTo>
                  <a:lnTo>
                    <a:pt x="3498" y="1489"/>
                  </a:lnTo>
                  <a:lnTo>
                    <a:pt x="3504" y="1492"/>
                  </a:lnTo>
                  <a:lnTo>
                    <a:pt x="3507" y="1492"/>
                  </a:lnTo>
                  <a:lnTo>
                    <a:pt x="3514" y="1483"/>
                  </a:lnTo>
                  <a:lnTo>
                    <a:pt x="3521" y="1473"/>
                  </a:lnTo>
                  <a:lnTo>
                    <a:pt x="3527" y="1475"/>
                  </a:lnTo>
                  <a:lnTo>
                    <a:pt x="3537" y="1468"/>
                  </a:lnTo>
                  <a:lnTo>
                    <a:pt x="3542" y="1467"/>
                  </a:lnTo>
                  <a:lnTo>
                    <a:pt x="3548" y="1466"/>
                  </a:lnTo>
                  <a:lnTo>
                    <a:pt x="3551" y="1463"/>
                  </a:lnTo>
                  <a:lnTo>
                    <a:pt x="3554" y="1458"/>
                  </a:lnTo>
                  <a:lnTo>
                    <a:pt x="3557" y="1458"/>
                  </a:lnTo>
                  <a:lnTo>
                    <a:pt x="3569" y="1453"/>
                  </a:lnTo>
                  <a:lnTo>
                    <a:pt x="3571" y="1449"/>
                  </a:lnTo>
                  <a:lnTo>
                    <a:pt x="3574" y="1448"/>
                  </a:lnTo>
                  <a:lnTo>
                    <a:pt x="3576" y="1447"/>
                  </a:lnTo>
                  <a:lnTo>
                    <a:pt x="3581" y="1444"/>
                  </a:lnTo>
                  <a:lnTo>
                    <a:pt x="3603" y="1433"/>
                  </a:lnTo>
                  <a:lnTo>
                    <a:pt x="3606" y="1429"/>
                  </a:lnTo>
                  <a:lnTo>
                    <a:pt x="3614" y="1423"/>
                  </a:lnTo>
                  <a:lnTo>
                    <a:pt x="3621" y="1421"/>
                  </a:lnTo>
                  <a:lnTo>
                    <a:pt x="3628" y="1419"/>
                  </a:lnTo>
                  <a:lnTo>
                    <a:pt x="3629" y="1417"/>
                  </a:lnTo>
                  <a:lnTo>
                    <a:pt x="3623" y="1415"/>
                  </a:lnTo>
                  <a:lnTo>
                    <a:pt x="3622" y="1412"/>
                  </a:lnTo>
                  <a:lnTo>
                    <a:pt x="3622" y="1411"/>
                  </a:lnTo>
                  <a:lnTo>
                    <a:pt x="3623" y="1409"/>
                  </a:lnTo>
                  <a:lnTo>
                    <a:pt x="3624" y="1405"/>
                  </a:lnTo>
                  <a:lnTo>
                    <a:pt x="3626" y="1404"/>
                  </a:lnTo>
                  <a:lnTo>
                    <a:pt x="3628" y="1407"/>
                  </a:lnTo>
                  <a:lnTo>
                    <a:pt x="3631" y="1407"/>
                  </a:lnTo>
                  <a:lnTo>
                    <a:pt x="3633" y="1405"/>
                  </a:lnTo>
                  <a:lnTo>
                    <a:pt x="3634" y="1405"/>
                  </a:lnTo>
                  <a:lnTo>
                    <a:pt x="3634" y="1407"/>
                  </a:lnTo>
                  <a:lnTo>
                    <a:pt x="3633" y="1411"/>
                  </a:lnTo>
                  <a:lnTo>
                    <a:pt x="3632" y="1414"/>
                  </a:lnTo>
                  <a:lnTo>
                    <a:pt x="3632" y="1417"/>
                  </a:lnTo>
                  <a:lnTo>
                    <a:pt x="3634" y="1417"/>
                  </a:lnTo>
                  <a:lnTo>
                    <a:pt x="3644" y="1418"/>
                  </a:lnTo>
                  <a:lnTo>
                    <a:pt x="3654" y="1420"/>
                  </a:lnTo>
                  <a:lnTo>
                    <a:pt x="3683" y="1433"/>
                  </a:lnTo>
                  <a:lnTo>
                    <a:pt x="3685" y="1434"/>
                  </a:lnTo>
                  <a:lnTo>
                    <a:pt x="3688" y="1435"/>
                  </a:lnTo>
                  <a:lnTo>
                    <a:pt x="3688" y="1429"/>
                  </a:lnTo>
                  <a:lnTo>
                    <a:pt x="3689" y="1425"/>
                  </a:lnTo>
                  <a:lnTo>
                    <a:pt x="3692" y="1422"/>
                  </a:lnTo>
                  <a:lnTo>
                    <a:pt x="3698" y="1416"/>
                  </a:lnTo>
                  <a:lnTo>
                    <a:pt x="3701" y="1411"/>
                  </a:lnTo>
                  <a:lnTo>
                    <a:pt x="3701" y="1405"/>
                  </a:lnTo>
                  <a:lnTo>
                    <a:pt x="3699" y="1399"/>
                  </a:lnTo>
                  <a:lnTo>
                    <a:pt x="3695" y="1398"/>
                  </a:lnTo>
                  <a:lnTo>
                    <a:pt x="3693" y="1394"/>
                  </a:lnTo>
                  <a:lnTo>
                    <a:pt x="3691" y="1390"/>
                  </a:lnTo>
                  <a:lnTo>
                    <a:pt x="3694" y="1386"/>
                  </a:lnTo>
                  <a:lnTo>
                    <a:pt x="3696" y="1385"/>
                  </a:lnTo>
                  <a:lnTo>
                    <a:pt x="3696" y="1381"/>
                  </a:lnTo>
                  <a:lnTo>
                    <a:pt x="3694" y="1378"/>
                  </a:lnTo>
                  <a:lnTo>
                    <a:pt x="3685" y="1371"/>
                  </a:lnTo>
                  <a:lnTo>
                    <a:pt x="3681" y="1367"/>
                  </a:lnTo>
                  <a:lnTo>
                    <a:pt x="3681" y="1364"/>
                  </a:lnTo>
                  <a:lnTo>
                    <a:pt x="3677" y="1354"/>
                  </a:lnTo>
                  <a:lnTo>
                    <a:pt x="3677" y="1356"/>
                  </a:lnTo>
                  <a:lnTo>
                    <a:pt x="3677" y="1360"/>
                  </a:lnTo>
                  <a:lnTo>
                    <a:pt x="3676" y="1364"/>
                  </a:lnTo>
                  <a:lnTo>
                    <a:pt x="3674" y="1364"/>
                  </a:lnTo>
                  <a:lnTo>
                    <a:pt x="3674" y="1360"/>
                  </a:lnTo>
                  <a:lnTo>
                    <a:pt x="3675" y="1355"/>
                  </a:lnTo>
                  <a:lnTo>
                    <a:pt x="3674" y="1353"/>
                  </a:lnTo>
                  <a:lnTo>
                    <a:pt x="3668" y="1352"/>
                  </a:lnTo>
                  <a:lnTo>
                    <a:pt x="3667" y="1349"/>
                  </a:lnTo>
                  <a:lnTo>
                    <a:pt x="3673" y="1347"/>
                  </a:lnTo>
                  <a:lnTo>
                    <a:pt x="3674" y="1347"/>
                  </a:lnTo>
                  <a:lnTo>
                    <a:pt x="3675" y="1345"/>
                  </a:lnTo>
                  <a:lnTo>
                    <a:pt x="3674" y="1334"/>
                  </a:lnTo>
                  <a:lnTo>
                    <a:pt x="3673" y="1325"/>
                  </a:lnTo>
                  <a:lnTo>
                    <a:pt x="3670" y="1324"/>
                  </a:lnTo>
                  <a:lnTo>
                    <a:pt x="3668" y="1322"/>
                  </a:lnTo>
                  <a:lnTo>
                    <a:pt x="3668" y="1316"/>
                  </a:lnTo>
                  <a:lnTo>
                    <a:pt x="3668" y="1314"/>
                  </a:lnTo>
                  <a:lnTo>
                    <a:pt x="3665" y="1304"/>
                  </a:lnTo>
                  <a:lnTo>
                    <a:pt x="3663" y="1301"/>
                  </a:lnTo>
                  <a:lnTo>
                    <a:pt x="3661" y="1297"/>
                  </a:lnTo>
                  <a:lnTo>
                    <a:pt x="3658" y="1301"/>
                  </a:lnTo>
                  <a:lnTo>
                    <a:pt x="3658" y="1306"/>
                  </a:lnTo>
                  <a:lnTo>
                    <a:pt x="3655" y="1307"/>
                  </a:lnTo>
                  <a:lnTo>
                    <a:pt x="3652" y="1307"/>
                  </a:lnTo>
                  <a:lnTo>
                    <a:pt x="3644" y="1301"/>
                  </a:lnTo>
                  <a:lnTo>
                    <a:pt x="3636" y="1292"/>
                  </a:lnTo>
                  <a:lnTo>
                    <a:pt x="3636" y="1283"/>
                  </a:lnTo>
                  <a:lnTo>
                    <a:pt x="3638" y="1271"/>
                  </a:lnTo>
                  <a:lnTo>
                    <a:pt x="3636" y="1269"/>
                  </a:lnTo>
                  <a:lnTo>
                    <a:pt x="3635" y="1269"/>
                  </a:lnTo>
                  <a:lnTo>
                    <a:pt x="3625" y="1272"/>
                  </a:lnTo>
                  <a:lnTo>
                    <a:pt x="3618" y="1279"/>
                  </a:lnTo>
                  <a:lnTo>
                    <a:pt x="3616" y="1279"/>
                  </a:lnTo>
                  <a:lnTo>
                    <a:pt x="3609" y="1275"/>
                  </a:lnTo>
                  <a:lnTo>
                    <a:pt x="3597" y="1282"/>
                  </a:lnTo>
                  <a:lnTo>
                    <a:pt x="3600" y="1278"/>
                  </a:lnTo>
                  <a:lnTo>
                    <a:pt x="3601" y="1276"/>
                  </a:lnTo>
                  <a:lnTo>
                    <a:pt x="3604" y="1274"/>
                  </a:lnTo>
                  <a:lnTo>
                    <a:pt x="3602" y="1268"/>
                  </a:lnTo>
                  <a:lnTo>
                    <a:pt x="3601" y="1264"/>
                  </a:lnTo>
                  <a:lnTo>
                    <a:pt x="3598" y="1261"/>
                  </a:lnTo>
                  <a:lnTo>
                    <a:pt x="3595" y="1259"/>
                  </a:lnTo>
                  <a:lnTo>
                    <a:pt x="3592" y="1262"/>
                  </a:lnTo>
                  <a:lnTo>
                    <a:pt x="3589" y="1265"/>
                  </a:lnTo>
                  <a:lnTo>
                    <a:pt x="3584" y="1268"/>
                  </a:lnTo>
                  <a:lnTo>
                    <a:pt x="3573" y="1271"/>
                  </a:lnTo>
                  <a:lnTo>
                    <a:pt x="3566" y="1271"/>
                  </a:lnTo>
                  <a:lnTo>
                    <a:pt x="3554" y="1275"/>
                  </a:lnTo>
                  <a:lnTo>
                    <a:pt x="3549" y="1275"/>
                  </a:lnTo>
                  <a:lnTo>
                    <a:pt x="3566" y="1268"/>
                  </a:lnTo>
                  <a:lnTo>
                    <a:pt x="3575" y="1268"/>
                  </a:lnTo>
                  <a:lnTo>
                    <a:pt x="3587" y="1264"/>
                  </a:lnTo>
                  <a:lnTo>
                    <a:pt x="3595" y="1255"/>
                  </a:lnTo>
                  <a:lnTo>
                    <a:pt x="3606" y="1263"/>
                  </a:lnTo>
                  <a:lnTo>
                    <a:pt x="3610" y="1264"/>
                  </a:lnTo>
                  <a:lnTo>
                    <a:pt x="3618" y="1263"/>
                  </a:lnTo>
                  <a:lnTo>
                    <a:pt x="3625" y="1268"/>
                  </a:lnTo>
                  <a:lnTo>
                    <a:pt x="3628" y="1266"/>
                  </a:lnTo>
                  <a:lnTo>
                    <a:pt x="3630" y="1262"/>
                  </a:lnTo>
                  <a:lnTo>
                    <a:pt x="3627" y="1256"/>
                  </a:lnTo>
                  <a:lnTo>
                    <a:pt x="3625" y="1252"/>
                  </a:lnTo>
                  <a:lnTo>
                    <a:pt x="3622" y="1252"/>
                  </a:lnTo>
                  <a:lnTo>
                    <a:pt x="3612" y="1252"/>
                  </a:lnTo>
                  <a:lnTo>
                    <a:pt x="3607" y="1250"/>
                  </a:lnTo>
                  <a:lnTo>
                    <a:pt x="3603" y="1249"/>
                  </a:lnTo>
                  <a:lnTo>
                    <a:pt x="3606" y="1247"/>
                  </a:lnTo>
                  <a:lnTo>
                    <a:pt x="3612" y="1250"/>
                  </a:lnTo>
                  <a:lnTo>
                    <a:pt x="3620" y="1247"/>
                  </a:lnTo>
                  <a:lnTo>
                    <a:pt x="3629" y="1252"/>
                  </a:lnTo>
                  <a:lnTo>
                    <a:pt x="3631" y="1256"/>
                  </a:lnTo>
                  <a:lnTo>
                    <a:pt x="3634" y="1257"/>
                  </a:lnTo>
                  <a:lnTo>
                    <a:pt x="3641" y="1268"/>
                  </a:lnTo>
                  <a:lnTo>
                    <a:pt x="3646" y="1272"/>
                  </a:lnTo>
                  <a:lnTo>
                    <a:pt x="3662" y="1275"/>
                  </a:lnTo>
                  <a:lnTo>
                    <a:pt x="3669" y="1280"/>
                  </a:lnTo>
                  <a:lnTo>
                    <a:pt x="3675" y="1279"/>
                  </a:lnTo>
                  <a:lnTo>
                    <a:pt x="3688" y="1268"/>
                  </a:lnTo>
                  <a:lnTo>
                    <a:pt x="3697" y="1265"/>
                  </a:lnTo>
                  <a:lnTo>
                    <a:pt x="3703" y="1258"/>
                  </a:lnTo>
                  <a:lnTo>
                    <a:pt x="3709" y="1250"/>
                  </a:lnTo>
                  <a:lnTo>
                    <a:pt x="3714" y="1248"/>
                  </a:lnTo>
                  <a:lnTo>
                    <a:pt x="3723" y="1239"/>
                  </a:lnTo>
                  <a:lnTo>
                    <a:pt x="3725" y="1235"/>
                  </a:lnTo>
                  <a:lnTo>
                    <a:pt x="3729" y="1225"/>
                  </a:lnTo>
                  <a:lnTo>
                    <a:pt x="3731" y="1221"/>
                  </a:lnTo>
                  <a:lnTo>
                    <a:pt x="3733" y="1215"/>
                  </a:lnTo>
                  <a:lnTo>
                    <a:pt x="3733" y="1211"/>
                  </a:lnTo>
                  <a:lnTo>
                    <a:pt x="3733" y="1206"/>
                  </a:lnTo>
                  <a:lnTo>
                    <a:pt x="3731" y="1203"/>
                  </a:lnTo>
                  <a:lnTo>
                    <a:pt x="3725" y="1198"/>
                  </a:lnTo>
                  <a:lnTo>
                    <a:pt x="3722" y="1194"/>
                  </a:lnTo>
                  <a:lnTo>
                    <a:pt x="3720" y="1187"/>
                  </a:lnTo>
                  <a:lnTo>
                    <a:pt x="3721" y="1178"/>
                  </a:lnTo>
                  <a:lnTo>
                    <a:pt x="3722" y="1172"/>
                  </a:lnTo>
                  <a:lnTo>
                    <a:pt x="3724" y="1166"/>
                  </a:lnTo>
                  <a:lnTo>
                    <a:pt x="3726" y="1170"/>
                  </a:lnTo>
                  <a:lnTo>
                    <a:pt x="3732" y="1169"/>
                  </a:lnTo>
                  <a:lnTo>
                    <a:pt x="3734" y="1168"/>
                  </a:lnTo>
                  <a:lnTo>
                    <a:pt x="3735" y="1164"/>
                  </a:lnTo>
                  <a:lnTo>
                    <a:pt x="3734" y="1158"/>
                  </a:lnTo>
                  <a:lnTo>
                    <a:pt x="3736" y="1157"/>
                  </a:lnTo>
                  <a:lnTo>
                    <a:pt x="3738" y="1156"/>
                  </a:lnTo>
                  <a:lnTo>
                    <a:pt x="3739" y="1153"/>
                  </a:lnTo>
                  <a:lnTo>
                    <a:pt x="3740" y="1152"/>
                  </a:lnTo>
                  <a:lnTo>
                    <a:pt x="3741" y="1154"/>
                  </a:lnTo>
                  <a:lnTo>
                    <a:pt x="3741" y="1162"/>
                  </a:lnTo>
                  <a:lnTo>
                    <a:pt x="3743" y="1165"/>
                  </a:lnTo>
                  <a:lnTo>
                    <a:pt x="3747" y="1167"/>
                  </a:lnTo>
                  <a:lnTo>
                    <a:pt x="3748" y="1166"/>
                  </a:lnTo>
                  <a:lnTo>
                    <a:pt x="3749" y="1165"/>
                  </a:lnTo>
                  <a:lnTo>
                    <a:pt x="3752" y="1162"/>
                  </a:lnTo>
                  <a:lnTo>
                    <a:pt x="3755" y="1153"/>
                  </a:lnTo>
                  <a:lnTo>
                    <a:pt x="3759" y="1149"/>
                  </a:lnTo>
                  <a:lnTo>
                    <a:pt x="3758" y="1156"/>
                  </a:lnTo>
                  <a:lnTo>
                    <a:pt x="3757" y="1165"/>
                  </a:lnTo>
                  <a:lnTo>
                    <a:pt x="3755" y="1167"/>
                  </a:lnTo>
                  <a:lnTo>
                    <a:pt x="3754" y="1170"/>
                  </a:lnTo>
                  <a:lnTo>
                    <a:pt x="3753" y="1177"/>
                  </a:lnTo>
                  <a:lnTo>
                    <a:pt x="3752" y="1179"/>
                  </a:lnTo>
                  <a:lnTo>
                    <a:pt x="3748" y="1177"/>
                  </a:lnTo>
                  <a:lnTo>
                    <a:pt x="3746" y="1177"/>
                  </a:lnTo>
                  <a:lnTo>
                    <a:pt x="3748" y="1184"/>
                  </a:lnTo>
                  <a:lnTo>
                    <a:pt x="3751" y="1190"/>
                  </a:lnTo>
                  <a:lnTo>
                    <a:pt x="3754" y="1195"/>
                  </a:lnTo>
                  <a:lnTo>
                    <a:pt x="3757" y="1198"/>
                  </a:lnTo>
                  <a:lnTo>
                    <a:pt x="3759" y="1198"/>
                  </a:lnTo>
                  <a:lnTo>
                    <a:pt x="3759" y="1199"/>
                  </a:lnTo>
                  <a:lnTo>
                    <a:pt x="3759" y="1202"/>
                  </a:lnTo>
                  <a:lnTo>
                    <a:pt x="3759" y="1209"/>
                  </a:lnTo>
                  <a:lnTo>
                    <a:pt x="3759" y="1214"/>
                  </a:lnTo>
                  <a:lnTo>
                    <a:pt x="3762" y="1217"/>
                  </a:lnTo>
                  <a:lnTo>
                    <a:pt x="3765" y="1217"/>
                  </a:lnTo>
                  <a:lnTo>
                    <a:pt x="3784" y="1217"/>
                  </a:lnTo>
                  <a:lnTo>
                    <a:pt x="3790" y="1216"/>
                  </a:lnTo>
                  <a:lnTo>
                    <a:pt x="3800" y="1209"/>
                  </a:lnTo>
                  <a:lnTo>
                    <a:pt x="3803" y="1208"/>
                  </a:lnTo>
                  <a:lnTo>
                    <a:pt x="3807" y="1209"/>
                  </a:lnTo>
                  <a:lnTo>
                    <a:pt x="3818" y="1213"/>
                  </a:lnTo>
                  <a:lnTo>
                    <a:pt x="3832" y="1219"/>
                  </a:lnTo>
                  <a:lnTo>
                    <a:pt x="3837" y="1227"/>
                  </a:lnTo>
                  <a:lnTo>
                    <a:pt x="3839" y="1236"/>
                  </a:lnTo>
                  <a:lnTo>
                    <a:pt x="3840" y="1245"/>
                  </a:lnTo>
                  <a:lnTo>
                    <a:pt x="3839" y="1249"/>
                  </a:lnTo>
                  <a:lnTo>
                    <a:pt x="3839" y="1252"/>
                  </a:lnTo>
                  <a:lnTo>
                    <a:pt x="3844" y="1256"/>
                  </a:lnTo>
                  <a:lnTo>
                    <a:pt x="3849" y="1262"/>
                  </a:lnTo>
                  <a:lnTo>
                    <a:pt x="3850" y="1263"/>
                  </a:lnTo>
                  <a:lnTo>
                    <a:pt x="3852" y="1266"/>
                  </a:lnTo>
                  <a:lnTo>
                    <a:pt x="3853" y="1266"/>
                  </a:lnTo>
                  <a:lnTo>
                    <a:pt x="3857" y="1267"/>
                  </a:lnTo>
                  <a:lnTo>
                    <a:pt x="3861" y="1266"/>
                  </a:lnTo>
                  <a:lnTo>
                    <a:pt x="3864" y="1266"/>
                  </a:lnTo>
                  <a:lnTo>
                    <a:pt x="3870" y="1269"/>
                  </a:lnTo>
                  <a:lnTo>
                    <a:pt x="3878" y="1272"/>
                  </a:lnTo>
                  <a:lnTo>
                    <a:pt x="3886" y="1278"/>
                  </a:lnTo>
                  <a:lnTo>
                    <a:pt x="3889" y="1282"/>
                  </a:lnTo>
                  <a:lnTo>
                    <a:pt x="3895" y="1291"/>
                  </a:lnTo>
                  <a:lnTo>
                    <a:pt x="3898" y="1295"/>
                  </a:lnTo>
                  <a:lnTo>
                    <a:pt x="3904" y="1297"/>
                  </a:lnTo>
                  <a:lnTo>
                    <a:pt x="3905" y="1298"/>
                  </a:lnTo>
                  <a:lnTo>
                    <a:pt x="3907" y="1297"/>
                  </a:lnTo>
                  <a:lnTo>
                    <a:pt x="3911" y="1292"/>
                  </a:lnTo>
                  <a:lnTo>
                    <a:pt x="3913" y="1290"/>
                  </a:lnTo>
                  <a:lnTo>
                    <a:pt x="3916" y="1285"/>
                  </a:lnTo>
                  <a:lnTo>
                    <a:pt x="3916" y="1289"/>
                  </a:lnTo>
                  <a:lnTo>
                    <a:pt x="3916" y="1292"/>
                  </a:lnTo>
                  <a:lnTo>
                    <a:pt x="3914" y="1295"/>
                  </a:lnTo>
                  <a:lnTo>
                    <a:pt x="3914" y="1298"/>
                  </a:lnTo>
                  <a:lnTo>
                    <a:pt x="3917" y="1302"/>
                  </a:lnTo>
                  <a:lnTo>
                    <a:pt x="3921" y="1303"/>
                  </a:lnTo>
                  <a:lnTo>
                    <a:pt x="3925" y="1302"/>
                  </a:lnTo>
                  <a:lnTo>
                    <a:pt x="3927" y="1300"/>
                  </a:lnTo>
                  <a:lnTo>
                    <a:pt x="3928" y="1297"/>
                  </a:lnTo>
                  <a:lnTo>
                    <a:pt x="3927" y="1287"/>
                  </a:lnTo>
                  <a:lnTo>
                    <a:pt x="3929" y="1286"/>
                  </a:lnTo>
                  <a:lnTo>
                    <a:pt x="3932" y="1288"/>
                  </a:lnTo>
                  <a:lnTo>
                    <a:pt x="3933" y="1291"/>
                  </a:lnTo>
                  <a:lnTo>
                    <a:pt x="3933" y="1294"/>
                  </a:lnTo>
                  <a:lnTo>
                    <a:pt x="3935" y="1295"/>
                  </a:lnTo>
                  <a:lnTo>
                    <a:pt x="3943" y="1294"/>
                  </a:lnTo>
                  <a:lnTo>
                    <a:pt x="3944" y="1292"/>
                  </a:lnTo>
                  <a:lnTo>
                    <a:pt x="3944" y="1290"/>
                  </a:lnTo>
                  <a:lnTo>
                    <a:pt x="3943" y="1287"/>
                  </a:lnTo>
                  <a:lnTo>
                    <a:pt x="3941" y="1285"/>
                  </a:lnTo>
                  <a:lnTo>
                    <a:pt x="3937" y="1282"/>
                  </a:lnTo>
                  <a:lnTo>
                    <a:pt x="3933" y="1280"/>
                  </a:lnTo>
                  <a:lnTo>
                    <a:pt x="3930" y="1280"/>
                  </a:lnTo>
                  <a:lnTo>
                    <a:pt x="3929" y="1279"/>
                  </a:lnTo>
                  <a:lnTo>
                    <a:pt x="3929" y="1276"/>
                  </a:lnTo>
                  <a:lnTo>
                    <a:pt x="3928" y="1274"/>
                  </a:lnTo>
                  <a:lnTo>
                    <a:pt x="3929" y="1272"/>
                  </a:lnTo>
                  <a:lnTo>
                    <a:pt x="3931" y="1269"/>
                  </a:lnTo>
                  <a:lnTo>
                    <a:pt x="3932" y="1268"/>
                  </a:lnTo>
                  <a:lnTo>
                    <a:pt x="3929" y="1265"/>
                  </a:lnTo>
                  <a:lnTo>
                    <a:pt x="3926" y="1264"/>
                  </a:lnTo>
                  <a:lnTo>
                    <a:pt x="3923" y="1266"/>
                  </a:lnTo>
                  <a:lnTo>
                    <a:pt x="3924" y="1263"/>
                  </a:lnTo>
                  <a:lnTo>
                    <a:pt x="3926" y="1261"/>
                  </a:lnTo>
                  <a:lnTo>
                    <a:pt x="3929" y="1260"/>
                  </a:lnTo>
                  <a:lnTo>
                    <a:pt x="3932" y="1261"/>
                  </a:lnTo>
                  <a:lnTo>
                    <a:pt x="3938" y="1259"/>
                  </a:lnTo>
                  <a:lnTo>
                    <a:pt x="3944" y="1255"/>
                  </a:lnTo>
                  <a:lnTo>
                    <a:pt x="3946" y="1252"/>
                  </a:lnTo>
                  <a:lnTo>
                    <a:pt x="3949" y="1249"/>
                  </a:lnTo>
                  <a:lnTo>
                    <a:pt x="3949" y="1243"/>
                  </a:lnTo>
                  <a:lnTo>
                    <a:pt x="3947" y="1238"/>
                  </a:lnTo>
                  <a:lnTo>
                    <a:pt x="3944" y="1236"/>
                  </a:lnTo>
                  <a:lnTo>
                    <a:pt x="3941" y="1236"/>
                  </a:lnTo>
                  <a:lnTo>
                    <a:pt x="3938" y="1236"/>
                  </a:lnTo>
                  <a:lnTo>
                    <a:pt x="3936" y="1234"/>
                  </a:lnTo>
                  <a:lnTo>
                    <a:pt x="3946" y="1233"/>
                  </a:lnTo>
                  <a:lnTo>
                    <a:pt x="3948" y="1231"/>
                  </a:lnTo>
                  <a:lnTo>
                    <a:pt x="3949" y="1222"/>
                  </a:lnTo>
                  <a:lnTo>
                    <a:pt x="3949" y="1220"/>
                  </a:lnTo>
                  <a:lnTo>
                    <a:pt x="3946" y="1221"/>
                  </a:lnTo>
                  <a:lnTo>
                    <a:pt x="3943" y="1221"/>
                  </a:lnTo>
                  <a:lnTo>
                    <a:pt x="3944" y="1219"/>
                  </a:lnTo>
                  <a:lnTo>
                    <a:pt x="3945" y="1217"/>
                  </a:lnTo>
                  <a:lnTo>
                    <a:pt x="3939" y="1208"/>
                  </a:lnTo>
                  <a:lnTo>
                    <a:pt x="3932" y="1203"/>
                  </a:lnTo>
                  <a:lnTo>
                    <a:pt x="3934" y="1203"/>
                  </a:lnTo>
                  <a:lnTo>
                    <a:pt x="3937" y="1203"/>
                  </a:lnTo>
                  <a:lnTo>
                    <a:pt x="3943" y="1204"/>
                  </a:lnTo>
                  <a:lnTo>
                    <a:pt x="3946" y="1208"/>
                  </a:lnTo>
                  <a:lnTo>
                    <a:pt x="3947" y="1211"/>
                  </a:lnTo>
                  <a:lnTo>
                    <a:pt x="3949" y="1211"/>
                  </a:lnTo>
                  <a:lnTo>
                    <a:pt x="3952" y="1212"/>
                  </a:lnTo>
                  <a:lnTo>
                    <a:pt x="3957" y="1214"/>
                  </a:lnTo>
                  <a:lnTo>
                    <a:pt x="3957" y="1216"/>
                  </a:lnTo>
                  <a:lnTo>
                    <a:pt x="3959" y="1217"/>
                  </a:lnTo>
                  <a:lnTo>
                    <a:pt x="3962" y="1216"/>
                  </a:lnTo>
                  <a:lnTo>
                    <a:pt x="3972" y="1214"/>
                  </a:lnTo>
                  <a:lnTo>
                    <a:pt x="3975" y="1214"/>
                  </a:lnTo>
                  <a:lnTo>
                    <a:pt x="3979" y="1216"/>
                  </a:lnTo>
                  <a:lnTo>
                    <a:pt x="3981" y="1216"/>
                  </a:lnTo>
                  <a:lnTo>
                    <a:pt x="3983" y="1216"/>
                  </a:lnTo>
                  <a:lnTo>
                    <a:pt x="3984" y="1213"/>
                  </a:lnTo>
                  <a:lnTo>
                    <a:pt x="3982" y="1207"/>
                  </a:lnTo>
                  <a:lnTo>
                    <a:pt x="3977" y="1202"/>
                  </a:lnTo>
                  <a:lnTo>
                    <a:pt x="3974" y="1198"/>
                  </a:lnTo>
                  <a:lnTo>
                    <a:pt x="3972" y="1195"/>
                  </a:lnTo>
                  <a:lnTo>
                    <a:pt x="3973" y="1193"/>
                  </a:lnTo>
                  <a:lnTo>
                    <a:pt x="3974" y="1194"/>
                  </a:lnTo>
                  <a:lnTo>
                    <a:pt x="3979" y="1199"/>
                  </a:lnTo>
                  <a:lnTo>
                    <a:pt x="3983" y="1202"/>
                  </a:lnTo>
                  <a:lnTo>
                    <a:pt x="3985" y="1205"/>
                  </a:lnTo>
                  <a:lnTo>
                    <a:pt x="3989" y="1206"/>
                  </a:lnTo>
                  <a:lnTo>
                    <a:pt x="3996" y="1208"/>
                  </a:lnTo>
                  <a:lnTo>
                    <a:pt x="3999" y="1205"/>
                  </a:lnTo>
                  <a:lnTo>
                    <a:pt x="4000" y="1201"/>
                  </a:lnTo>
                  <a:lnTo>
                    <a:pt x="3999" y="1193"/>
                  </a:lnTo>
                  <a:lnTo>
                    <a:pt x="4000" y="1190"/>
                  </a:lnTo>
                  <a:lnTo>
                    <a:pt x="4004" y="1185"/>
                  </a:lnTo>
                  <a:lnTo>
                    <a:pt x="4011" y="1180"/>
                  </a:lnTo>
                  <a:lnTo>
                    <a:pt x="4016" y="1177"/>
                  </a:lnTo>
                  <a:lnTo>
                    <a:pt x="4017" y="1177"/>
                  </a:lnTo>
                  <a:lnTo>
                    <a:pt x="4019" y="1180"/>
                  </a:lnTo>
                  <a:lnTo>
                    <a:pt x="4021" y="1180"/>
                  </a:lnTo>
                  <a:lnTo>
                    <a:pt x="4024" y="1175"/>
                  </a:lnTo>
                  <a:lnTo>
                    <a:pt x="4023" y="116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5" name="Freeform 878">
              <a:extLst>
                <a:ext uri="{FF2B5EF4-FFF2-40B4-BE49-F238E27FC236}">
                  <a16:creationId xmlns:a16="http://schemas.microsoft.com/office/drawing/2014/main" id="{4443B30D-38FC-4AB8-8ABB-9118C6D2B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0600" y="5050083"/>
              <a:ext cx="5017109" cy="3044337"/>
            </a:xfrm>
            <a:custGeom>
              <a:avLst/>
              <a:gdLst>
                <a:gd name="T0" fmla="*/ 3894 w 4025"/>
                <a:gd name="T1" fmla="*/ 1128 h 2444"/>
                <a:gd name="T2" fmla="*/ 3766 w 4025"/>
                <a:gd name="T3" fmla="*/ 983 h 2444"/>
                <a:gd name="T4" fmla="*/ 3439 w 4025"/>
                <a:gd name="T5" fmla="*/ 921 h 2444"/>
                <a:gd name="T6" fmla="*/ 3110 w 4025"/>
                <a:gd name="T7" fmla="*/ 829 h 2444"/>
                <a:gd name="T8" fmla="*/ 2663 w 4025"/>
                <a:gd name="T9" fmla="*/ 700 h 2444"/>
                <a:gd name="T10" fmla="*/ 2494 w 4025"/>
                <a:gd name="T11" fmla="*/ 622 h 2444"/>
                <a:gd name="T12" fmla="*/ 2298 w 4025"/>
                <a:gd name="T13" fmla="*/ 709 h 2444"/>
                <a:gd name="T14" fmla="*/ 2168 w 4025"/>
                <a:gd name="T15" fmla="*/ 613 h 2444"/>
                <a:gd name="T16" fmla="*/ 1997 w 4025"/>
                <a:gd name="T17" fmla="*/ 575 h 2444"/>
                <a:gd name="T18" fmla="*/ 1705 w 4025"/>
                <a:gd name="T19" fmla="*/ 556 h 2444"/>
                <a:gd name="T20" fmla="*/ 1453 w 4025"/>
                <a:gd name="T21" fmla="*/ 594 h 2444"/>
                <a:gd name="T22" fmla="*/ 1682 w 4025"/>
                <a:gd name="T23" fmla="*/ 207 h 2444"/>
                <a:gd name="T24" fmla="*/ 1398 w 4025"/>
                <a:gd name="T25" fmla="*/ 13 h 2444"/>
                <a:gd name="T26" fmla="*/ 1169 w 4025"/>
                <a:gd name="T27" fmla="*/ 247 h 2444"/>
                <a:gd name="T28" fmla="*/ 896 w 4025"/>
                <a:gd name="T29" fmla="*/ 406 h 2444"/>
                <a:gd name="T30" fmla="*/ 706 w 4025"/>
                <a:gd name="T31" fmla="*/ 534 h 2444"/>
                <a:gd name="T32" fmla="*/ 772 w 4025"/>
                <a:gd name="T33" fmla="*/ 776 h 2444"/>
                <a:gd name="T34" fmla="*/ 599 w 4025"/>
                <a:gd name="T35" fmla="*/ 724 h 2444"/>
                <a:gd name="T36" fmla="*/ 485 w 4025"/>
                <a:gd name="T37" fmla="*/ 724 h 2444"/>
                <a:gd name="T38" fmla="*/ 576 w 4025"/>
                <a:gd name="T39" fmla="*/ 945 h 2444"/>
                <a:gd name="T40" fmla="*/ 442 w 4025"/>
                <a:gd name="T41" fmla="*/ 1108 h 2444"/>
                <a:gd name="T42" fmla="*/ 356 w 4025"/>
                <a:gd name="T43" fmla="*/ 633 h 2444"/>
                <a:gd name="T44" fmla="*/ 273 w 4025"/>
                <a:gd name="T45" fmla="*/ 940 h 2444"/>
                <a:gd name="T46" fmla="*/ 208 w 4025"/>
                <a:gd name="T47" fmla="*/ 1129 h 2444"/>
                <a:gd name="T48" fmla="*/ 68 w 4025"/>
                <a:gd name="T49" fmla="*/ 1366 h 2444"/>
                <a:gd name="T50" fmla="*/ 52 w 4025"/>
                <a:gd name="T51" fmla="*/ 1698 h 2444"/>
                <a:gd name="T52" fmla="*/ 62 w 4025"/>
                <a:gd name="T53" fmla="*/ 1834 h 2444"/>
                <a:gd name="T54" fmla="*/ 59 w 4025"/>
                <a:gd name="T55" fmla="*/ 1911 h 2444"/>
                <a:gd name="T56" fmla="*/ 142 w 4025"/>
                <a:gd name="T57" fmla="*/ 1954 h 2444"/>
                <a:gd name="T58" fmla="*/ 250 w 4025"/>
                <a:gd name="T59" fmla="*/ 1883 h 2444"/>
                <a:gd name="T60" fmla="*/ 464 w 4025"/>
                <a:gd name="T61" fmla="*/ 1909 h 2444"/>
                <a:gd name="T62" fmla="*/ 591 w 4025"/>
                <a:gd name="T63" fmla="*/ 1892 h 2444"/>
                <a:gd name="T64" fmla="*/ 737 w 4025"/>
                <a:gd name="T65" fmla="*/ 2067 h 2444"/>
                <a:gd name="T66" fmla="*/ 896 w 4025"/>
                <a:gd name="T67" fmla="*/ 2122 h 2444"/>
                <a:gd name="T68" fmla="*/ 1002 w 4025"/>
                <a:gd name="T69" fmla="*/ 2103 h 2444"/>
                <a:gd name="T70" fmla="*/ 1137 w 4025"/>
                <a:gd name="T71" fmla="*/ 2107 h 2444"/>
                <a:gd name="T72" fmla="*/ 1236 w 4025"/>
                <a:gd name="T73" fmla="*/ 2070 h 2444"/>
                <a:gd name="T74" fmla="*/ 1367 w 4025"/>
                <a:gd name="T75" fmla="*/ 2074 h 2444"/>
                <a:gd name="T76" fmla="*/ 1545 w 4025"/>
                <a:gd name="T77" fmla="*/ 2130 h 2444"/>
                <a:gd name="T78" fmla="*/ 1797 w 4025"/>
                <a:gd name="T79" fmla="*/ 2112 h 2444"/>
                <a:gd name="T80" fmla="*/ 1985 w 4025"/>
                <a:gd name="T81" fmla="*/ 1939 h 2444"/>
                <a:gd name="T82" fmla="*/ 2106 w 4025"/>
                <a:gd name="T83" fmla="*/ 2034 h 2444"/>
                <a:gd name="T84" fmla="*/ 2222 w 4025"/>
                <a:gd name="T85" fmla="*/ 2174 h 2444"/>
                <a:gd name="T86" fmla="*/ 2330 w 4025"/>
                <a:gd name="T87" fmla="*/ 2236 h 2444"/>
                <a:gd name="T88" fmla="*/ 2233 w 4025"/>
                <a:gd name="T89" fmla="*/ 2337 h 2444"/>
                <a:gd name="T90" fmla="*/ 2261 w 4025"/>
                <a:gd name="T91" fmla="*/ 2408 h 2444"/>
                <a:gd name="T92" fmla="*/ 2515 w 4025"/>
                <a:gd name="T93" fmla="*/ 2152 h 2444"/>
                <a:gd name="T94" fmla="*/ 2465 w 4025"/>
                <a:gd name="T95" fmla="*/ 1925 h 2444"/>
                <a:gd name="T96" fmla="*/ 2395 w 4025"/>
                <a:gd name="T97" fmla="*/ 1833 h 2444"/>
                <a:gd name="T98" fmla="*/ 2781 w 4025"/>
                <a:gd name="T99" fmla="*/ 1610 h 2444"/>
                <a:gd name="T100" fmla="*/ 2939 w 4025"/>
                <a:gd name="T101" fmla="*/ 1610 h 2444"/>
                <a:gd name="T102" fmla="*/ 3118 w 4025"/>
                <a:gd name="T103" fmla="*/ 1539 h 2444"/>
                <a:gd name="T104" fmla="*/ 3219 w 4025"/>
                <a:gd name="T105" fmla="*/ 1510 h 2444"/>
                <a:gd name="T106" fmla="*/ 2996 w 4025"/>
                <a:gd name="T107" fmla="*/ 1981 h 2444"/>
                <a:gd name="T108" fmla="*/ 3165 w 4025"/>
                <a:gd name="T109" fmla="*/ 1853 h 2444"/>
                <a:gd name="T110" fmla="*/ 3175 w 4025"/>
                <a:gd name="T111" fmla="*/ 1671 h 2444"/>
                <a:gd name="T112" fmla="*/ 3375 w 4025"/>
                <a:gd name="T113" fmla="*/ 1545 h 2444"/>
                <a:gd name="T114" fmla="*/ 3621 w 4025"/>
                <a:gd name="T115" fmla="*/ 1421 h 2444"/>
                <a:gd name="T116" fmla="*/ 3663 w 4025"/>
                <a:gd name="T117" fmla="*/ 1301 h 2444"/>
                <a:gd name="T118" fmla="*/ 3703 w 4025"/>
                <a:gd name="T119" fmla="*/ 1258 h 2444"/>
                <a:gd name="T120" fmla="*/ 3832 w 4025"/>
                <a:gd name="T121" fmla="*/ 1219 h 2444"/>
                <a:gd name="T122" fmla="*/ 3929 w 4025"/>
                <a:gd name="T123" fmla="*/ 1260 h 2444"/>
                <a:gd name="T124" fmla="*/ 4024 w 4025"/>
                <a:gd name="T125" fmla="*/ 1175 h 2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25" h="2444">
                  <a:moveTo>
                    <a:pt x="4023" y="1169"/>
                  </a:moveTo>
                  <a:lnTo>
                    <a:pt x="4020" y="1168"/>
                  </a:lnTo>
                  <a:lnTo>
                    <a:pt x="4009" y="1167"/>
                  </a:lnTo>
                  <a:lnTo>
                    <a:pt x="4011" y="1165"/>
                  </a:lnTo>
                  <a:lnTo>
                    <a:pt x="4010" y="1162"/>
                  </a:lnTo>
                  <a:lnTo>
                    <a:pt x="4009" y="1159"/>
                  </a:lnTo>
                  <a:lnTo>
                    <a:pt x="4007" y="1158"/>
                  </a:lnTo>
                  <a:lnTo>
                    <a:pt x="4005" y="1158"/>
                  </a:lnTo>
                  <a:lnTo>
                    <a:pt x="4001" y="1159"/>
                  </a:lnTo>
                  <a:lnTo>
                    <a:pt x="3998" y="1161"/>
                  </a:lnTo>
                  <a:lnTo>
                    <a:pt x="4000" y="1158"/>
                  </a:lnTo>
                  <a:lnTo>
                    <a:pt x="4002" y="1156"/>
                  </a:lnTo>
                  <a:lnTo>
                    <a:pt x="4001" y="1154"/>
                  </a:lnTo>
                  <a:lnTo>
                    <a:pt x="4000" y="1153"/>
                  </a:lnTo>
                  <a:lnTo>
                    <a:pt x="3988" y="1140"/>
                  </a:lnTo>
                  <a:lnTo>
                    <a:pt x="3981" y="1135"/>
                  </a:lnTo>
                  <a:lnTo>
                    <a:pt x="3975" y="1129"/>
                  </a:lnTo>
                  <a:lnTo>
                    <a:pt x="3969" y="1118"/>
                  </a:lnTo>
                  <a:lnTo>
                    <a:pt x="3962" y="1109"/>
                  </a:lnTo>
                  <a:lnTo>
                    <a:pt x="3955" y="1106"/>
                  </a:lnTo>
                  <a:lnTo>
                    <a:pt x="3948" y="1107"/>
                  </a:lnTo>
                  <a:lnTo>
                    <a:pt x="3942" y="1105"/>
                  </a:lnTo>
                  <a:lnTo>
                    <a:pt x="3937" y="1102"/>
                  </a:lnTo>
                  <a:lnTo>
                    <a:pt x="3926" y="1099"/>
                  </a:lnTo>
                  <a:lnTo>
                    <a:pt x="3926" y="1101"/>
                  </a:lnTo>
                  <a:lnTo>
                    <a:pt x="3938" y="1106"/>
                  </a:lnTo>
                  <a:lnTo>
                    <a:pt x="3940" y="1108"/>
                  </a:lnTo>
                  <a:lnTo>
                    <a:pt x="3939" y="1109"/>
                  </a:lnTo>
                  <a:lnTo>
                    <a:pt x="3937" y="1110"/>
                  </a:lnTo>
                  <a:lnTo>
                    <a:pt x="3927" y="1108"/>
                  </a:lnTo>
                  <a:lnTo>
                    <a:pt x="3924" y="1107"/>
                  </a:lnTo>
                  <a:lnTo>
                    <a:pt x="3921" y="1104"/>
                  </a:lnTo>
                  <a:lnTo>
                    <a:pt x="3920" y="1105"/>
                  </a:lnTo>
                  <a:lnTo>
                    <a:pt x="3919" y="1107"/>
                  </a:lnTo>
                  <a:lnTo>
                    <a:pt x="3919" y="1111"/>
                  </a:lnTo>
                  <a:lnTo>
                    <a:pt x="3920" y="1115"/>
                  </a:lnTo>
                  <a:lnTo>
                    <a:pt x="3918" y="1117"/>
                  </a:lnTo>
                  <a:lnTo>
                    <a:pt x="3915" y="1115"/>
                  </a:lnTo>
                  <a:lnTo>
                    <a:pt x="3915" y="1111"/>
                  </a:lnTo>
                  <a:lnTo>
                    <a:pt x="3916" y="1107"/>
                  </a:lnTo>
                  <a:lnTo>
                    <a:pt x="3919" y="1101"/>
                  </a:lnTo>
                  <a:lnTo>
                    <a:pt x="3921" y="1100"/>
                  </a:lnTo>
                  <a:lnTo>
                    <a:pt x="3921" y="1099"/>
                  </a:lnTo>
                  <a:lnTo>
                    <a:pt x="3910" y="1096"/>
                  </a:lnTo>
                  <a:lnTo>
                    <a:pt x="3908" y="1094"/>
                  </a:lnTo>
                  <a:lnTo>
                    <a:pt x="3905" y="1093"/>
                  </a:lnTo>
                  <a:lnTo>
                    <a:pt x="3899" y="1096"/>
                  </a:lnTo>
                  <a:lnTo>
                    <a:pt x="3881" y="1096"/>
                  </a:lnTo>
                  <a:lnTo>
                    <a:pt x="3879" y="1097"/>
                  </a:lnTo>
                  <a:lnTo>
                    <a:pt x="3879" y="1099"/>
                  </a:lnTo>
                  <a:lnTo>
                    <a:pt x="3880" y="1100"/>
                  </a:lnTo>
                  <a:lnTo>
                    <a:pt x="3882" y="1101"/>
                  </a:lnTo>
                  <a:lnTo>
                    <a:pt x="3885" y="1101"/>
                  </a:lnTo>
                  <a:lnTo>
                    <a:pt x="3886" y="1104"/>
                  </a:lnTo>
                  <a:lnTo>
                    <a:pt x="3891" y="1106"/>
                  </a:lnTo>
                  <a:lnTo>
                    <a:pt x="3892" y="1108"/>
                  </a:lnTo>
                  <a:lnTo>
                    <a:pt x="3894" y="1113"/>
                  </a:lnTo>
                  <a:lnTo>
                    <a:pt x="3895" y="1117"/>
                  </a:lnTo>
                  <a:lnTo>
                    <a:pt x="3895" y="1121"/>
                  </a:lnTo>
                  <a:lnTo>
                    <a:pt x="3894" y="1128"/>
                  </a:lnTo>
                  <a:lnTo>
                    <a:pt x="3891" y="1130"/>
                  </a:lnTo>
                  <a:lnTo>
                    <a:pt x="3888" y="1132"/>
                  </a:lnTo>
                  <a:lnTo>
                    <a:pt x="3890" y="1136"/>
                  </a:lnTo>
                  <a:lnTo>
                    <a:pt x="3892" y="1139"/>
                  </a:lnTo>
                  <a:lnTo>
                    <a:pt x="3897" y="1140"/>
                  </a:lnTo>
                  <a:lnTo>
                    <a:pt x="3900" y="1143"/>
                  </a:lnTo>
                  <a:lnTo>
                    <a:pt x="3902" y="1147"/>
                  </a:lnTo>
                  <a:lnTo>
                    <a:pt x="3900" y="1153"/>
                  </a:lnTo>
                  <a:lnTo>
                    <a:pt x="3898" y="1157"/>
                  </a:lnTo>
                  <a:lnTo>
                    <a:pt x="3897" y="1158"/>
                  </a:lnTo>
                  <a:lnTo>
                    <a:pt x="3896" y="1161"/>
                  </a:lnTo>
                  <a:lnTo>
                    <a:pt x="3894" y="1162"/>
                  </a:lnTo>
                  <a:lnTo>
                    <a:pt x="3893" y="1162"/>
                  </a:lnTo>
                  <a:lnTo>
                    <a:pt x="3895" y="1151"/>
                  </a:lnTo>
                  <a:lnTo>
                    <a:pt x="3892" y="1145"/>
                  </a:lnTo>
                  <a:lnTo>
                    <a:pt x="3889" y="1146"/>
                  </a:lnTo>
                  <a:lnTo>
                    <a:pt x="3888" y="1148"/>
                  </a:lnTo>
                  <a:lnTo>
                    <a:pt x="3884" y="1154"/>
                  </a:lnTo>
                  <a:lnTo>
                    <a:pt x="3883" y="1154"/>
                  </a:lnTo>
                  <a:lnTo>
                    <a:pt x="3883" y="1152"/>
                  </a:lnTo>
                  <a:lnTo>
                    <a:pt x="3881" y="1148"/>
                  </a:lnTo>
                  <a:lnTo>
                    <a:pt x="3881" y="1143"/>
                  </a:lnTo>
                  <a:lnTo>
                    <a:pt x="3880" y="1139"/>
                  </a:lnTo>
                  <a:lnTo>
                    <a:pt x="3877" y="1136"/>
                  </a:lnTo>
                  <a:lnTo>
                    <a:pt x="3875" y="1134"/>
                  </a:lnTo>
                  <a:lnTo>
                    <a:pt x="3869" y="1134"/>
                  </a:lnTo>
                  <a:lnTo>
                    <a:pt x="3868" y="1133"/>
                  </a:lnTo>
                  <a:lnTo>
                    <a:pt x="3869" y="1125"/>
                  </a:lnTo>
                  <a:lnTo>
                    <a:pt x="3872" y="1121"/>
                  </a:lnTo>
                  <a:lnTo>
                    <a:pt x="3872" y="1110"/>
                  </a:lnTo>
                  <a:lnTo>
                    <a:pt x="3870" y="1107"/>
                  </a:lnTo>
                  <a:lnTo>
                    <a:pt x="3869" y="1104"/>
                  </a:lnTo>
                  <a:lnTo>
                    <a:pt x="3867" y="1097"/>
                  </a:lnTo>
                  <a:lnTo>
                    <a:pt x="3868" y="1088"/>
                  </a:lnTo>
                  <a:lnTo>
                    <a:pt x="3869" y="1083"/>
                  </a:lnTo>
                  <a:lnTo>
                    <a:pt x="3870" y="1077"/>
                  </a:lnTo>
                  <a:lnTo>
                    <a:pt x="3868" y="1072"/>
                  </a:lnTo>
                  <a:lnTo>
                    <a:pt x="3865" y="1070"/>
                  </a:lnTo>
                  <a:lnTo>
                    <a:pt x="3863" y="1072"/>
                  </a:lnTo>
                  <a:lnTo>
                    <a:pt x="3861" y="1075"/>
                  </a:lnTo>
                  <a:lnTo>
                    <a:pt x="3860" y="1076"/>
                  </a:lnTo>
                  <a:lnTo>
                    <a:pt x="3854" y="1076"/>
                  </a:lnTo>
                  <a:lnTo>
                    <a:pt x="3858" y="1069"/>
                  </a:lnTo>
                  <a:lnTo>
                    <a:pt x="3858" y="1063"/>
                  </a:lnTo>
                  <a:lnTo>
                    <a:pt x="3857" y="1060"/>
                  </a:lnTo>
                  <a:lnTo>
                    <a:pt x="3856" y="1057"/>
                  </a:lnTo>
                  <a:lnTo>
                    <a:pt x="3855" y="1051"/>
                  </a:lnTo>
                  <a:lnTo>
                    <a:pt x="3807" y="1015"/>
                  </a:lnTo>
                  <a:lnTo>
                    <a:pt x="3800" y="1011"/>
                  </a:lnTo>
                  <a:lnTo>
                    <a:pt x="3796" y="1007"/>
                  </a:lnTo>
                  <a:lnTo>
                    <a:pt x="3792" y="1005"/>
                  </a:lnTo>
                  <a:lnTo>
                    <a:pt x="3789" y="1006"/>
                  </a:lnTo>
                  <a:lnTo>
                    <a:pt x="3787" y="1007"/>
                  </a:lnTo>
                  <a:lnTo>
                    <a:pt x="3785" y="1006"/>
                  </a:lnTo>
                  <a:lnTo>
                    <a:pt x="3787" y="1002"/>
                  </a:lnTo>
                  <a:lnTo>
                    <a:pt x="3789" y="1002"/>
                  </a:lnTo>
                  <a:lnTo>
                    <a:pt x="3784" y="996"/>
                  </a:lnTo>
                  <a:lnTo>
                    <a:pt x="3767" y="981"/>
                  </a:lnTo>
                  <a:lnTo>
                    <a:pt x="3764" y="979"/>
                  </a:lnTo>
                  <a:lnTo>
                    <a:pt x="3766" y="983"/>
                  </a:lnTo>
                  <a:lnTo>
                    <a:pt x="3779" y="995"/>
                  </a:lnTo>
                  <a:lnTo>
                    <a:pt x="3781" y="998"/>
                  </a:lnTo>
                  <a:lnTo>
                    <a:pt x="3777" y="1002"/>
                  </a:lnTo>
                  <a:lnTo>
                    <a:pt x="3773" y="1004"/>
                  </a:lnTo>
                  <a:lnTo>
                    <a:pt x="3774" y="999"/>
                  </a:lnTo>
                  <a:lnTo>
                    <a:pt x="3773" y="993"/>
                  </a:lnTo>
                  <a:lnTo>
                    <a:pt x="3771" y="991"/>
                  </a:lnTo>
                  <a:lnTo>
                    <a:pt x="3767" y="987"/>
                  </a:lnTo>
                  <a:lnTo>
                    <a:pt x="3760" y="984"/>
                  </a:lnTo>
                  <a:lnTo>
                    <a:pt x="3754" y="981"/>
                  </a:lnTo>
                  <a:lnTo>
                    <a:pt x="3753" y="977"/>
                  </a:lnTo>
                  <a:lnTo>
                    <a:pt x="3752" y="971"/>
                  </a:lnTo>
                  <a:lnTo>
                    <a:pt x="3756" y="976"/>
                  </a:lnTo>
                  <a:lnTo>
                    <a:pt x="3758" y="978"/>
                  </a:lnTo>
                  <a:lnTo>
                    <a:pt x="3754" y="970"/>
                  </a:lnTo>
                  <a:lnTo>
                    <a:pt x="3748" y="964"/>
                  </a:lnTo>
                  <a:lnTo>
                    <a:pt x="3736" y="957"/>
                  </a:lnTo>
                  <a:lnTo>
                    <a:pt x="3733" y="955"/>
                  </a:lnTo>
                  <a:lnTo>
                    <a:pt x="3730" y="950"/>
                  </a:lnTo>
                  <a:lnTo>
                    <a:pt x="3729" y="950"/>
                  </a:lnTo>
                  <a:lnTo>
                    <a:pt x="3726" y="951"/>
                  </a:lnTo>
                  <a:lnTo>
                    <a:pt x="3720" y="948"/>
                  </a:lnTo>
                  <a:lnTo>
                    <a:pt x="3714" y="944"/>
                  </a:lnTo>
                  <a:lnTo>
                    <a:pt x="3710" y="941"/>
                  </a:lnTo>
                  <a:lnTo>
                    <a:pt x="3692" y="921"/>
                  </a:lnTo>
                  <a:lnTo>
                    <a:pt x="3682" y="918"/>
                  </a:lnTo>
                  <a:lnTo>
                    <a:pt x="3681" y="915"/>
                  </a:lnTo>
                  <a:lnTo>
                    <a:pt x="3681" y="912"/>
                  </a:lnTo>
                  <a:lnTo>
                    <a:pt x="3679" y="910"/>
                  </a:lnTo>
                  <a:lnTo>
                    <a:pt x="3667" y="904"/>
                  </a:lnTo>
                  <a:lnTo>
                    <a:pt x="3652" y="901"/>
                  </a:lnTo>
                  <a:lnTo>
                    <a:pt x="3636" y="891"/>
                  </a:lnTo>
                  <a:lnTo>
                    <a:pt x="3621" y="888"/>
                  </a:lnTo>
                  <a:lnTo>
                    <a:pt x="3606" y="877"/>
                  </a:lnTo>
                  <a:lnTo>
                    <a:pt x="3597" y="869"/>
                  </a:lnTo>
                  <a:lnTo>
                    <a:pt x="3591" y="866"/>
                  </a:lnTo>
                  <a:lnTo>
                    <a:pt x="3586" y="865"/>
                  </a:lnTo>
                  <a:lnTo>
                    <a:pt x="3572" y="869"/>
                  </a:lnTo>
                  <a:lnTo>
                    <a:pt x="3557" y="870"/>
                  </a:lnTo>
                  <a:lnTo>
                    <a:pt x="3543" y="867"/>
                  </a:lnTo>
                  <a:lnTo>
                    <a:pt x="3531" y="867"/>
                  </a:lnTo>
                  <a:lnTo>
                    <a:pt x="3525" y="866"/>
                  </a:lnTo>
                  <a:lnTo>
                    <a:pt x="3516" y="861"/>
                  </a:lnTo>
                  <a:lnTo>
                    <a:pt x="3513" y="863"/>
                  </a:lnTo>
                  <a:lnTo>
                    <a:pt x="3511" y="872"/>
                  </a:lnTo>
                  <a:lnTo>
                    <a:pt x="3504" y="869"/>
                  </a:lnTo>
                  <a:lnTo>
                    <a:pt x="3499" y="864"/>
                  </a:lnTo>
                  <a:lnTo>
                    <a:pt x="3490" y="860"/>
                  </a:lnTo>
                  <a:lnTo>
                    <a:pt x="3472" y="857"/>
                  </a:lnTo>
                  <a:lnTo>
                    <a:pt x="3450" y="850"/>
                  </a:lnTo>
                  <a:lnTo>
                    <a:pt x="3438" y="848"/>
                  </a:lnTo>
                  <a:lnTo>
                    <a:pt x="3427" y="847"/>
                  </a:lnTo>
                  <a:lnTo>
                    <a:pt x="3428" y="862"/>
                  </a:lnTo>
                  <a:lnTo>
                    <a:pt x="3427" y="870"/>
                  </a:lnTo>
                  <a:lnTo>
                    <a:pt x="3423" y="878"/>
                  </a:lnTo>
                  <a:lnTo>
                    <a:pt x="3418" y="885"/>
                  </a:lnTo>
                  <a:lnTo>
                    <a:pt x="3417" y="889"/>
                  </a:lnTo>
                  <a:lnTo>
                    <a:pt x="3430" y="893"/>
                  </a:lnTo>
                  <a:lnTo>
                    <a:pt x="3434" y="910"/>
                  </a:lnTo>
                  <a:lnTo>
                    <a:pt x="3439" y="921"/>
                  </a:lnTo>
                  <a:lnTo>
                    <a:pt x="3443" y="932"/>
                  </a:lnTo>
                  <a:lnTo>
                    <a:pt x="3442" y="939"/>
                  </a:lnTo>
                  <a:lnTo>
                    <a:pt x="3428" y="957"/>
                  </a:lnTo>
                  <a:lnTo>
                    <a:pt x="3414" y="960"/>
                  </a:lnTo>
                  <a:lnTo>
                    <a:pt x="3400" y="961"/>
                  </a:lnTo>
                  <a:lnTo>
                    <a:pt x="3394" y="950"/>
                  </a:lnTo>
                  <a:lnTo>
                    <a:pt x="3391" y="936"/>
                  </a:lnTo>
                  <a:lnTo>
                    <a:pt x="3380" y="929"/>
                  </a:lnTo>
                  <a:lnTo>
                    <a:pt x="3370" y="924"/>
                  </a:lnTo>
                  <a:lnTo>
                    <a:pt x="3364" y="923"/>
                  </a:lnTo>
                  <a:lnTo>
                    <a:pt x="3361" y="920"/>
                  </a:lnTo>
                  <a:lnTo>
                    <a:pt x="3359" y="905"/>
                  </a:lnTo>
                  <a:lnTo>
                    <a:pt x="3356" y="894"/>
                  </a:lnTo>
                  <a:lnTo>
                    <a:pt x="3353" y="889"/>
                  </a:lnTo>
                  <a:lnTo>
                    <a:pt x="3350" y="883"/>
                  </a:lnTo>
                  <a:lnTo>
                    <a:pt x="3347" y="880"/>
                  </a:lnTo>
                  <a:lnTo>
                    <a:pt x="3340" y="879"/>
                  </a:lnTo>
                  <a:lnTo>
                    <a:pt x="3324" y="896"/>
                  </a:lnTo>
                  <a:lnTo>
                    <a:pt x="3318" y="901"/>
                  </a:lnTo>
                  <a:lnTo>
                    <a:pt x="3316" y="901"/>
                  </a:lnTo>
                  <a:lnTo>
                    <a:pt x="3291" y="896"/>
                  </a:lnTo>
                  <a:lnTo>
                    <a:pt x="3284" y="893"/>
                  </a:lnTo>
                  <a:lnTo>
                    <a:pt x="3246" y="891"/>
                  </a:lnTo>
                  <a:lnTo>
                    <a:pt x="3236" y="881"/>
                  </a:lnTo>
                  <a:lnTo>
                    <a:pt x="3229" y="880"/>
                  </a:lnTo>
                  <a:lnTo>
                    <a:pt x="3222" y="883"/>
                  </a:lnTo>
                  <a:lnTo>
                    <a:pt x="3215" y="883"/>
                  </a:lnTo>
                  <a:lnTo>
                    <a:pt x="3207" y="882"/>
                  </a:lnTo>
                  <a:lnTo>
                    <a:pt x="3199" y="885"/>
                  </a:lnTo>
                  <a:lnTo>
                    <a:pt x="3182" y="887"/>
                  </a:lnTo>
                  <a:lnTo>
                    <a:pt x="3175" y="891"/>
                  </a:lnTo>
                  <a:lnTo>
                    <a:pt x="3168" y="896"/>
                  </a:lnTo>
                  <a:lnTo>
                    <a:pt x="3156" y="910"/>
                  </a:lnTo>
                  <a:lnTo>
                    <a:pt x="3154" y="918"/>
                  </a:lnTo>
                  <a:lnTo>
                    <a:pt x="3154" y="926"/>
                  </a:lnTo>
                  <a:lnTo>
                    <a:pt x="3157" y="937"/>
                  </a:lnTo>
                  <a:lnTo>
                    <a:pt x="3157" y="951"/>
                  </a:lnTo>
                  <a:lnTo>
                    <a:pt x="3155" y="956"/>
                  </a:lnTo>
                  <a:lnTo>
                    <a:pt x="3151" y="957"/>
                  </a:lnTo>
                  <a:lnTo>
                    <a:pt x="3147" y="971"/>
                  </a:lnTo>
                  <a:lnTo>
                    <a:pt x="3143" y="980"/>
                  </a:lnTo>
                  <a:lnTo>
                    <a:pt x="3136" y="981"/>
                  </a:lnTo>
                  <a:lnTo>
                    <a:pt x="3140" y="976"/>
                  </a:lnTo>
                  <a:lnTo>
                    <a:pt x="3144" y="971"/>
                  </a:lnTo>
                  <a:lnTo>
                    <a:pt x="3151" y="951"/>
                  </a:lnTo>
                  <a:lnTo>
                    <a:pt x="3150" y="945"/>
                  </a:lnTo>
                  <a:lnTo>
                    <a:pt x="3145" y="940"/>
                  </a:lnTo>
                  <a:lnTo>
                    <a:pt x="3141" y="935"/>
                  </a:lnTo>
                  <a:lnTo>
                    <a:pt x="3140" y="915"/>
                  </a:lnTo>
                  <a:lnTo>
                    <a:pt x="3138" y="904"/>
                  </a:lnTo>
                  <a:lnTo>
                    <a:pt x="3137" y="891"/>
                  </a:lnTo>
                  <a:lnTo>
                    <a:pt x="3132" y="887"/>
                  </a:lnTo>
                  <a:lnTo>
                    <a:pt x="3113" y="880"/>
                  </a:lnTo>
                  <a:lnTo>
                    <a:pt x="3105" y="876"/>
                  </a:lnTo>
                  <a:lnTo>
                    <a:pt x="3102" y="868"/>
                  </a:lnTo>
                  <a:lnTo>
                    <a:pt x="3105" y="858"/>
                  </a:lnTo>
                  <a:lnTo>
                    <a:pt x="3105" y="849"/>
                  </a:lnTo>
                  <a:lnTo>
                    <a:pt x="3107" y="842"/>
                  </a:lnTo>
                  <a:lnTo>
                    <a:pt x="3110" y="837"/>
                  </a:lnTo>
                  <a:lnTo>
                    <a:pt x="3110" y="829"/>
                  </a:lnTo>
                  <a:lnTo>
                    <a:pt x="3109" y="819"/>
                  </a:lnTo>
                  <a:lnTo>
                    <a:pt x="3107" y="811"/>
                  </a:lnTo>
                  <a:lnTo>
                    <a:pt x="3104" y="803"/>
                  </a:lnTo>
                  <a:lnTo>
                    <a:pt x="3102" y="798"/>
                  </a:lnTo>
                  <a:lnTo>
                    <a:pt x="3090" y="786"/>
                  </a:lnTo>
                  <a:lnTo>
                    <a:pt x="3071" y="772"/>
                  </a:lnTo>
                  <a:lnTo>
                    <a:pt x="3050" y="762"/>
                  </a:lnTo>
                  <a:lnTo>
                    <a:pt x="3033" y="759"/>
                  </a:lnTo>
                  <a:lnTo>
                    <a:pt x="3010" y="757"/>
                  </a:lnTo>
                  <a:lnTo>
                    <a:pt x="2986" y="757"/>
                  </a:lnTo>
                  <a:lnTo>
                    <a:pt x="2977" y="763"/>
                  </a:lnTo>
                  <a:lnTo>
                    <a:pt x="2960" y="763"/>
                  </a:lnTo>
                  <a:lnTo>
                    <a:pt x="2941" y="768"/>
                  </a:lnTo>
                  <a:lnTo>
                    <a:pt x="2923" y="778"/>
                  </a:lnTo>
                  <a:lnTo>
                    <a:pt x="2912" y="778"/>
                  </a:lnTo>
                  <a:lnTo>
                    <a:pt x="2893" y="781"/>
                  </a:lnTo>
                  <a:lnTo>
                    <a:pt x="2883" y="781"/>
                  </a:lnTo>
                  <a:lnTo>
                    <a:pt x="2861" y="768"/>
                  </a:lnTo>
                  <a:lnTo>
                    <a:pt x="2868" y="766"/>
                  </a:lnTo>
                  <a:lnTo>
                    <a:pt x="2871" y="764"/>
                  </a:lnTo>
                  <a:lnTo>
                    <a:pt x="2861" y="746"/>
                  </a:lnTo>
                  <a:lnTo>
                    <a:pt x="2856" y="740"/>
                  </a:lnTo>
                  <a:lnTo>
                    <a:pt x="2842" y="731"/>
                  </a:lnTo>
                  <a:lnTo>
                    <a:pt x="2837" y="731"/>
                  </a:lnTo>
                  <a:lnTo>
                    <a:pt x="2833" y="732"/>
                  </a:lnTo>
                  <a:lnTo>
                    <a:pt x="2815" y="742"/>
                  </a:lnTo>
                  <a:lnTo>
                    <a:pt x="2811" y="745"/>
                  </a:lnTo>
                  <a:lnTo>
                    <a:pt x="2819" y="735"/>
                  </a:lnTo>
                  <a:lnTo>
                    <a:pt x="2824" y="730"/>
                  </a:lnTo>
                  <a:lnTo>
                    <a:pt x="2828" y="724"/>
                  </a:lnTo>
                  <a:lnTo>
                    <a:pt x="2827" y="720"/>
                  </a:lnTo>
                  <a:lnTo>
                    <a:pt x="2826" y="717"/>
                  </a:lnTo>
                  <a:lnTo>
                    <a:pt x="2809" y="718"/>
                  </a:lnTo>
                  <a:lnTo>
                    <a:pt x="2809" y="717"/>
                  </a:lnTo>
                  <a:lnTo>
                    <a:pt x="2805" y="711"/>
                  </a:lnTo>
                  <a:lnTo>
                    <a:pt x="2803" y="710"/>
                  </a:lnTo>
                  <a:lnTo>
                    <a:pt x="2793" y="704"/>
                  </a:lnTo>
                  <a:lnTo>
                    <a:pt x="2785" y="701"/>
                  </a:lnTo>
                  <a:lnTo>
                    <a:pt x="2777" y="701"/>
                  </a:lnTo>
                  <a:lnTo>
                    <a:pt x="2775" y="699"/>
                  </a:lnTo>
                  <a:lnTo>
                    <a:pt x="2777" y="696"/>
                  </a:lnTo>
                  <a:lnTo>
                    <a:pt x="2777" y="694"/>
                  </a:lnTo>
                  <a:lnTo>
                    <a:pt x="2779" y="691"/>
                  </a:lnTo>
                  <a:lnTo>
                    <a:pt x="2786" y="688"/>
                  </a:lnTo>
                  <a:lnTo>
                    <a:pt x="2805" y="687"/>
                  </a:lnTo>
                  <a:lnTo>
                    <a:pt x="2808" y="681"/>
                  </a:lnTo>
                  <a:lnTo>
                    <a:pt x="2808" y="676"/>
                  </a:lnTo>
                  <a:lnTo>
                    <a:pt x="2807" y="672"/>
                  </a:lnTo>
                  <a:lnTo>
                    <a:pt x="2801" y="662"/>
                  </a:lnTo>
                  <a:lnTo>
                    <a:pt x="2793" y="655"/>
                  </a:lnTo>
                  <a:lnTo>
                    <a:pt x="2777" y="646"/>
                  </a:lnTo>
                  <a:lnTo>
                    <a:pt x="2760" y="641"/>
                  </a:lnTo>
                  <a:lnTo>
                    <a:pt x="2731" y="638"/>
                  </a:lnTo>
                  <a:lnTo>
                    <a:pt x="2725" y="639"/>
                  </a:lnTo>
                  <a:lnTo>
                    <a:pt x="2721" y="642"/>
                  </a:lnTo>
                  <a:lnTo>
                    <a:pt x="2714" y="652"/>
                  </a:lnTo>
                  <a:lnTo>
                    <a:pt x="2698" y="679"/>
                  </a:lnTo>
                  <a:lnTo>
                    <a:pt x="2689" y="690"/>
                  </a:lnTo>
                  <a:lnTo>
                    <a:pt x="2681" y="696"/>
                  </a:lnTo>
                  <a:lnTo>
                    <a:pt x="2663" y="700"/>
                  </a:lnTo>
                  <a:lnTo>
                    <a:pt x="2659" y="699"/>
                  </a:lnTo>
                  <a:lnTo>
                    <a:pt x="2657" y="695"/>
                  </a:lnTo>
                  <a:lnTo>
                    <a:pt x="2657" y="692"/>
                  </a:lnTo>
                  <a:lnTo>
                    <a:pt x="2659" y="688"/>
                  </a:lnTo>
                  <a:lnTo>
                    <a:pt x="2659" y="685"/>
                  </a:lnTo>
                  <a:lnTo>
                    <a:pt x="2658" y="681"/>
                  </a:lnTo>
                  <a:lnTo>
                    <a:pt x="2659" y="679"/>
                  </a:lnTo>
                  <a:lnTo>
                    <a:pt x="2661" y="678"/>
                  </a:lnTo>
                  <a:lnTo>
                    <a:pt x="2665" y="682"/>
                  </a:lnTo>
                  <a:lnTo>
                    <a:pt x="2669" y="682"/>
                  </a:lnTo>
                  <a:lnTo>
                    <a:pt x="2680" y="677"/>
                  </a:lnTo>
                  <a:lnTo>
                    <a:pt x="2680" y="669"/>
                  </a:lnTo>
                  <a:lnTo>
                    <a:pt x="2677" y="665"/>
                  </a:lnTo>
                  <a:lnTo>
                    <a:pt x="2679" y="653"/>
                  </a:lnTo>
                  <a:lnTo>
                    <a:pt x="2679" y="651"/>
                  </a:lnTo>
                  <a:lnTo>
                    <a:pt x="2680" y="649"/>
                  </a:lnTo>
                  <a:lnTo>
                    <a:pt x="2681" y="649"/>
                  </a:lnTo>
                  <a:lnTo>
                    <a:pt x="2688" y="657"/>
                  </a:lnTo>
                  <a:lnTo>
                    <a:pt x="2691" y="657"/>
                  </a:lnTo>
                  <a:lnTo>
                    <a:pt x="2694" y="658"/>
                  </a:lnTo>
                  <a:lnTo>
                    <a:pt x="2687" y="677"/>
                  </a:lnTo>
                  <a:lnTo>
                    <a:pt x="2690" y="677"/>
                  </a:lnTo>
                  <a:lnTo>
                    <a:pt x="2699" y="668"/>
                  </a:lnTo>
                  <a:lnTo>
                    <a:pt x="2705" y="659"/>
                  </a:lnTo>
                  <a:lnTo>
                    <a:pt x="2712" y="648"/>
                  </a:lnTo>
                  <a:lnTo>
                    <a:pt x="2712" y="642"/>
                  </a:lnTo>
                  <a:lnTo>
                    <a:pt x="2705" y="641"/>
                  </a:lnTo>
                  <a:lnTo>
                    <a:pt x="2658" y="646"/>
                  </a:lnTo>
                  <a:lnTo>
                    <a:pt x="2641" y="654"/>
                  </a:lnTo>
                  <a:lnTo>
                    <a:pt x="2636" y="652"/>
                  </a:lnTo>
                  <a:lnTo>
                    <a:pt x="2631" y="646"/>
                  </a:lnTo>
                  <a:lnTo>
                    <a:pt x="2638" y="645"/>
                  </a:lnTo>
                  <a:lnTo>
                    <a:pt x="2644" y="641"/>
                  </a:lnTo>
                  <a:lnTo>
                    <a:pt x="2650" y="633"/>
                  </a:lnTo>
                  <a:lnTo>
                    <a:pt x="2653" y="632"/>
                  </a:lnTo>
                  <a:lnTo>
                    <a:pt x="2663" y="632"/>
                  </a:lnTo>
                  <a:lnTo>
                    <a:pt x="2671" y="635"/>
                  </a:lnTo>
                  <a:lnTo>
                    <a:pt x="2694" y="636"/>
                  </a:lnTo>
                  <a:lnTo>
                    <a:pt x="2694" y="627"/>
                  </a:lnTo>
                  <a:lnTo>
                    <a:pt x="2690" y="625"/>
                  </a:lnTo>
                  <a:lnTo>
                    <a:pt x="2679" y="622"/>
                  </a:lnTo>
                  <a:lnTo>
                    <a:pt x="2671" y="618"/>
                  </a:lnTo>
                  <a:lnTo>
                    <a:pt x="2663" y="614"/>
                  </a:lnTo>
                  <a:lnTo>
                    <a:pt x="2644" y="611"/>
                  </a:lnTo>
                  <a:lnTo>
                    <a:pt x="2636" y="607"/>
                  </a:lnTo>
                  <a:lnTo>
                    <a:pt x="2617" y="604"/>
                  </a:lnTo>
                  <a:lnTo>
                    <a:pt x="2612" y="601"/>
                  </a:lnTo>
                  <a:lnTo>
                    <a:pt x="2568" y="599"/>
                  </a:lnTo>
                  <a:lnTo>
                    <a:pt x="2552" y="592"/>
                  </a:lnTo>
                  <a:lnTo>
                    <a:pt x="2545" y="585"/>
                  </a:lnTo>
                  <a:lnTo>
                    <a:pt x="2530" y="582"/>
                  </a:lnTo>
                  <a:lnTo>
                    <a:pt x="2527" y="582"/>
                  </a:lnTo>
                  <a:lnTo>
                    <a:pt x="2526" y="584"/>
                  </a:lnTo>
                  <a:lnTo>
                    <a:pt x="2526" y="587"/>
                  </a:lnTo>
                  <a:lnTo>
                    <a:pt x="2536" y="600"/>
                  </a:lnTo>
                  <a:lnTo>
                    <a:pt x="2536" y="608"/>
                  </a:lnTo>
                  <a:lnTo>
                    <a:pt x="2538" y="613"/>
                  </a:lnTo>
                  <a:lnTo>
                    <a:pt x="2527" y="620"/>
                  </a:lnTo>
                  <a:lnTo>
                    <a:pt x="2520" y="622"/>
                  </a:lnTo>
                  <a:lnTo>
                    <a:pt x="2494" y="622"/>
                  </a:lnTo>
                  <a:lnTo>
                    <a:pt x="2490" y="625"/>
                  </a:lnTo>
                  <a:lnTo>
                    <a:pt x="2480" y="639"/>
                  </a:lnTo>
                  <a:lnTo>
                    <a:pt x="2480" y="645"/>
                  </a:lnTo>
                  <a:lnTo>
                    <a:pt x="2481" y="655"/>
                  </a:lnTo>
                  <a:lnTo>
                    <a:pt x="2488" y="655"/>
                  </a:lnTo>
                  <a:lnTo>
                    <a:pt x="2491" y="651"/>
                  </a:lnTo>
                  <a:lnTo>
                    <a:pt x="2495" y="649"/>
                  </a:lnTo>
                  <a:lnTo>
                    <a:pt x="2510" y="651"/>
                  </a:lnTo>
                  <a:lnTo>
                    <a:pt x="2512" y="652"/>
                  </a:lnTo>
                  <a:lnTo>
                    <a:pt x="2506" y="655"/>
                  </a:lnTo>
                  <a:lnTo>
                    <a:pt x="2501" y="657"/>
                  </a:lnTo>
                  <a:lnTo>
                    <a:pt x="2495" y="671"/>
                  </a:lnTo>
                  <a:lnTo>
                    <a:pt x="2486" y="676"/>
                  </a:lnTo>
                  <a:lnTo>
                    <a:pt x="2492" y="679"/>
                  </a:lnTo>
                  <a:lnTo>
                    <a:pt x="2498" y="682"/>
                  </a:lnTo>
                  <a:lnTo>
                    <a:pt x="2496" y="700"/>
                  </a:lnTo>
                  <a:lnTo>
                    <a:pt x="2504" y="714"/>
                  </a:lnTo>
                  <a:lnTo>
                    <a:pt x="2505" y="720"/>
                  </a:lnTo>
                  <a:lnTo>
                    <a:pt x="2495" y="720"/>
                  </a:lnTo>
                  <a:lnTo>
                    <a:pt x="2485" y="724"/>
                  </a:lnTo>
                  <a:lnTo>
                    <a:pt x="2482" y="724"/>
                  </a:lnTo>
                  <a:lnTo>
                    <a:pt x="2475" y="714"/>
                  </a:lnTo>
                  <a:lnTo>
                    <a:pt x="2469" y="707"/>
                  </a:lnTo>
                  <a:lnTo>
                    <a:pt x="2466" y="707"/>
                  </a:lnTo>
                  <a:lnTo>
                    <a:pt x="2462" y="713"/>
                  </a:lnTo>
                  <a:lnTo>
                    <a:pt x="2455" y="710"/>
                  </a:lnTo>
                  <a:lnTo>
                    <a:pt x="2452" y="710"/>
                  </a:lnTo>
                  <a:lnTo>
                    <a:pt x="2449" y="713"/>
                  </a:lnTo>
                  <a:lnTo>
                    <a:pt x="2447" y="717"/>
                  </a:lnTo>
                  <a:lnTo>
                    <a:pt x="2446" y="723"/>
                  </a:lnTo>
                  <a:lnTo>
                    <a:pt x="2443" y="726"/>
                  </a:lnTo>
                  <a:lnTo>
                    <a:pt x="2443" y="731"/>
                  </a:lnTo>
                  <a:lnTo>
                    <a:pt x="2446" y="732"/>
                  </a:lnTo>
                  <a:lnTo>
                    <a:pt x="2449" y="733"/>
                  </a:lnTo>
                  <a:lnTo>
                    <a:pt x="2455" y="736"/>
                  </a:lnTo>
                  <a:lnTo>
                    <a:pt x="2448" y="737"/>
                  </a:lnTo>
                  <a:lnTo>
                    <a:pt x="2446" y="740"/>
                  </a:lnTo>
                  <a:lnTo>
                    <a:pt x="2446" y="742"/>
                  </a:lnTo>
                  <a:lnTo>
                    <a:pt x="2441" y="745"/>
                  </a:lnTo>
                  <a:lnTo>
                    <a:pt x="2443" y="748"/>
                  </a:lnTo>
                  <a:lnTo>
                    <a:pt x="2444" y="751"/>
                  </a:lnTo>
                  <a:lnTo>
                    <a:pt x="2445" y="753"/>
                  </a:lnTo>
                  <a:lnTo>
                    <a:pt x="2444" y="754"/>
                  </a:lnTo>
                  <a:lnTo>
                    <a:pt x="2439" y="751"/>
                  </a:lnTo>
                  <a:lnTo>
                    <a:pt x="2435" y="747"/>
                  </a:lnTo>
                  <a:lnTo>
                    <a:pt x="2428" y="739"/>
                  </a:lnTo>
                  <a:lnTo>
                    <a:pt x="2425" y="732"/>
                  </a:lnTo>
                  <a:lnTo>
                    <a:pt x="2419" y="728"/>
                  </a:lnTo>
                  <a:lnTo>
                    <a:pt x="2397" y="713"/>
                  </a:lnTo>
                  <a:lnTo>
                    <a:pt x="2388" y="708"/>
                  </a:lnTo>
                  <a:lnTo>
                    <a:pt x="2381" y="707"/>
                  </a:lnTo>
                  <a:lnTo>
                    <a:pt x="2371" y="709"/>
                  </a:lnTo>
                  <a:lnTo>
                    <a:pt x="2365" y="715"/>
                  </a:lnTo>
                  <a:lnTo>
                    <a:pt x="2356" y="718"/>
                  </a:lnTo>
                  <a:lnTo>
                    <a:pt x="2349" y="723"/>
                  </a:lnTo>
                  <a:lnTo>
                    <a:pt x="2346" y="730"/>
                  </a:lnTo>
                  <a:lnTo>
                    <a:pt x="2328" y="731"/>
                  </a:lnTo>
                  <a:lnTo>
                    <a:pt x="2315" y="726"/>
                  </a:lnTo>
                  <a:lnTo>
                    <a:pt x="2307" y="720"/>
                  </a:lnTo>
                  <a:lnTo>
                    <a:pt x="2298" y="709"/>
                  </a:lnTo>
                  <a:lnTo>
                    <a:pt x="2290" y="695"/>
                  </a:lnTo>
                  <a:lnTo>
                    <a:pt x="2289" y="694"/>
                  </a:lnTo>
                  <a:lnTo>
                    <a:pt x="2287" y="691"/>
                  </a:lnTo>
                  <a:lnTo>
                    <a:pt x="2286" y="683"/>
                  </a:lnTo>
                  <a:lnTo>
                    <a:pt x="2284" y="679"/>
                  </a:lnTo>
                  <a:lnTo>
                    <a:pt x="2281" y="681"/>
                  </a:lnTo>
                  <a:lnTo>
                    <a:pt x="2274" y="698"/>
                  </a:lnTo>
                  <a:lnTo>
                    <a:pt x="2271" y="705"/>
                  </a:lnTo>
                  <a:lnTo>
                    <a:pt x="2267" y="721"/>
                  </a:lnTo>
                  <a:lnTo>
                    <a:pt x="2265" y="734"/>
                  </a:lnTo>
                  <a:lnTo>
                    <a:pt x="2264" y="739"/>
                  </a:lnTo>
                  <a:lnTo>
                    <a:pt x="2265" y="744"/>
                  </a:lnTo>
                  <a:lnTo>
                    <a:pt x="2262" y="748"/>
                  </a:lnTo>
                  <a:lnTo>
                    <a:pt x="2257" y="757"/>
                  </a:lnTo>
                  <a:lnTo>
                    <a:pt x="2251" y="775"/>
                  </a:lnTo>
                  <a:lnTo>
                    <a:pt x="2247" y="782"/>
                  </a:lnTo>
                  <a:lnTo>
                    <a:pt x="2242" y="788"/>
                  </a:lnTo>
                  <a:lnTo>
                    <a:pt x="2239" y="790"/>
                  </a:lnTo>
                  <a:lnTo>
                    <a:pt x="2234" y="790"/>
                  </a:lnTo>
                  <a:lnTo>
                    <a:pt x="2231" y="784"/>
                  </a:lnTo>
                  <a:lnTo>
                    <a:pt x="2229" y="772"/>
                  </a:lnTo>
                  <a:lnTo>
                    <a:pt x="2227" y="770"/>
                  </a:lnTo>
                  <a:lnTo>
                    <a:pt x="2224" y="776"/>
                  </a:lnTo>
                  <a:lnTo>
                    <a:pt x="2220" y="776"/>
                  </a:lnTo>
                  <a:lnTo>
                    <a:pt x="2213" y="771"/>
                  </a:lnTo>
                  <a:lnTo>
                    <a:pt x="2205" y="761"/>
                  </a:lnTo>
                  <a:lnTo>
                    <a:pt x="2197" y="755"/>
                  </a:lnTo>
                  <a:lnTo>
                    <a:pt x="2185" y="728"/>
                  </a:lnTo>
                  <a:lnTo>
                    <a:pt x="2180" y="718"/>
                  </a:lnTo>
                  <a:lnTo>
                    <a:pt x="2178" y="710"/>
                  </a:lnTo>
                  <a:lnTo>
                    <a:pt x="2171" y="710"/>
                  </a:lnTo>
                  <a:lnTo>
                    <a:pt x="2169" y="704"/>
                  </a:lnTo>
                  <a:lnTo>
                    <a:pt x="2172" y="699"/>
                  </a:lnTo>
                  <a:lnTo>
                    <a:pt x="2181" y="696"/>
                  </a:lnTo>
                  <a:lnTo>
                    <a:pt x="2187" y="696"/>
                  </a:lnTo>
                  <a:lnTo>
                    <a:pt x="2182" y="686"/>
                  </a:lnTo>
                  <a:lnTo>
                    <a:pt x="2180" y="679"/>
                  </a:lnTo>
                  <a:lnTo>
                    <a:pt x="2177" y="676"/>
                  </a:lnTo>
                  <a:lnTo>
                    <a:pt x="2178" y="683"/>
                  </a:lnTo>
                  <a:lnTo>
                    <a:pt x="2177" y="688"/>
                  </a:lnTo>
                  <a:lnTo>
                    <a:pt x="2175" y="692"/>
                  </a:lnTo>
                  <a:lnTo>
                    <a:pt x="2171" y="695"/>
                  </a:lnTo>
                  <a:lnTo>
                    <a:pt x="2154" y="663"/>
                  </a:lnTo>
                  <a:lnTo>
                    <a:pt x="2144" y="647"/>
                  </a:lnTo>
                  <a:lnTo>
                    <a:pt x="2139" y="641"/>
                  </a:lnTo>
                  <a:lnTo>
                    <a:pt x="2135" y="630"/>
                  </a:lnTo>
                  <a:lnTo>
                    <a:pt x="2137" y="629"/>
                  </a:lnTo>
                  <a:lnTo>
                    <a:pt x="2150" y="641"/>
                  </a:lnTo>
                  <a:lnTo>
                    <a:pt x="2158" y="647"/>
                  </a:lnTo>
                  <a:lnTo>
                    <a:pt x="2171" y="663"/>
                  </a:lnTo>
                  <a:lnTo>
                    <a:pt x="2182" y="662"/>
                  </a:lnTo>
                  <a:lnTo>
                    <a:pt x="2186" y="655"/>
                  </a:lnTo>
                  <a:lnTo>
                    <a:pt x="2186" y="640"/>
                  </a:lnTo>
                  <a:lnTo>
                    <a:pt x="2182" y="628"/>
                  </a:lnTo>
                  <a:lnTo>
                    <a:pt x="2177" y="623"/>
                  </a:lnTo>
                  <a:lnTo>
                    <a:pt x="2160" y="622"/>
                  </a:lnTo>
                  <a:lnTo>
                    <a:pt x="2156" y="618"/>
                  </a:lnTo>
                  <a:lnTo>
                    <a:pt x="2159" y="617"/>
                  </a:lnTo>
                  <a:lnTo>
                    <a:pt x="2163" y="617"/>
                  </a:lnTo>
                  <a:lnTo>
                    <a:pt x="2168" y="613"/>
                  </a:lnTo>
                  <a:lnTo>
                    <a:pt x="2177" y="604"/>
                  </a:lnTo>
                  <a:lnTo>
                    <a:pt x="2181" y="601"/>
                  </a:lnTo>
                  <a:lnTo>
                    <a:pt x="2181" y="594"/>
                  </a:lnTo>
                  <a:lnTo>
                    <a:pt x="2174" y="584"/>
                  </a:lnTo>
                  <a:lnTo>
                    <a:pt x="2164" y="583"/>
                  </a:lnTo>
                  <a:lnTo>
                    <a:pt x="2161" y="581"/>
                  </a:lnTo>
                  <a:lnTo>
                    <a:pt x="2165" y="577"/>
                  </a:lnTo>
                  <a:lnTo>
                    <a:pt x="2169" y="573"/>
                  </a:lnTo>
                  <a:lnTo>
                    <a:pt x="2175" y="566"/>
                  </a:lnTo>
                  <a:lnTo>
                    <a:pt x="2176" y="559"/>
                  </a:lnTo>
                  <a:lnTo>
                    <a:pt x="2175" y="559"/>
                  </a:lnTo>
                  <a:lnTo>
                    <a:pt x="2171" y="559"/>
                  </a:lnTo>
                  <a:lnTo>
                    <a:pt x="2170" y="556"/>
                  </a:lnTo>
                  <a:lnTo>
                    <a:pt x="2170" y="551"/>
                  </a:lnTo>
                  <a:lnTo>
                    <a:pt x="2165" y="546"/>
                  </a:lnTo>
                  <a:lnTo>
                    <a:pt x="2161" y="543"/>
                  </a:lnTo>
                  <a:lnTo>
                    <a:pt x="2152" y="543"/>
                  </a:lnTo>
                  <a:lnTo>
                    <a:pt x="2152" y="539"/>
                  </a:lnTo>
                  <a:lnTo>
                    <a:pt x="2152" y="536"/>
                  </a:lnTo>
                  <a:lnTo>
                    <a:pt x="2148" y="534"/>
                  </a:lnTo>
                  <a:lnTo>
                    <a:pt x="2144" y="530"/>
                  </a:lnTo>
                  <a:lnTo>
                    <a:pt x="2143" y="526"/>
                  </a:lnTo>
                  <a:lnTo>
                    <a:pt x="2142" y="524"/>
                  </a:lnTo>
                  <a:lnTo>
                    <a:pt x="2135" y="520"/>
                  </a:lnTo>
                  <a:lnTo>
                    <a:pt x="2114" y="514"/>
                  </a:lnTo>
                  <a:lnTo>
                    <a:pt x="2112" y="515"/>
                  </a:lnTo>
                  <a:lnTo>
                    <a:pt x="2108" y="525"/>
                  </a:lnTo>
                  <a:lnTo>
                    <a:pt x="2100" y="536"/>
                  </a:lnTo>
                  <a:lnTo>
                    <a:pt x="2093" y="530"/>
                  </a:lnTo>
                  <a:lnTo>
                    <a:pt x="2092" y="529"/>
                  </a:lnTo>
                  <a:lnTo>
                    <a:pt x="2091" y="527"/>
                  </a:lnTo>
                  <a:lnTo>
                    <a:pt x="2092" y="522"/>
                  </a:lnTo>
                  <a:lnTo>
                    <a:pt x="2093" y="518"/>
                  </a:lnTo>
                  <a:lnTo>
                    <a:pt x="2092" y="515"/>
                  </a:lnTo>
                  <a:lnTo>
                    <a:pt x="2091" y="514"/>
                  </a:lnTo>
                  <a:lnTo>
                    <a:pt x="2086" y="516"/>
                  </a:lnTo>
                  <a:lnTo>
                    <a:pt x="2080" y="518"/>
                  </a:lnTo>
                  <a:lnTo>
                    <a:pt x="2077" y="521"/>
                  </a:lnTo>
                  <a:lnTo>
                    <a:pt x="2071" y="524"/>
                  </a:lnTo>
                  <a:lnTo>
                    <a:pt x="2071" y="516"/>
                  </a:lnTo>
                  <a:lnTo>
                    <a:pt x="2047" y="496"/>
                  </a:lnTo>
                  <a:lnTo>
                    <a:pt x="2039" y="491"/>
                  </a:lnTo>
                  <a:lnTo>
                    <a:pt x="2034" y="491"/>
                  </a:lnTo>
                  <a:lnTo>
                    <a:pt x="2023" y="496"/>
                  </a:lnTo>
                  <a:lnTo>
                    <a:pt x="2021" y="498"/>
                  </a:lnTo>
                  <a:lnTo>
                    <a:pt x="2016" y="505"/>
                  </a:lnTo>
                  <a:lnTo>
                    <a:pt x="2007" y="501"/>
                  </a:lnTo>
                  <a:lnTo>
                    <a:pt x="2005" y="504"/>
                  </a:lnTo>
                  <a:lnTo>
                    <a:pt x="2002" y="515"/>
                  </a:lnTo>
                  <a:lnTo>
                    <a:pt x="2002" y="526"/>
                  </a:lnTo>
                  <a:lnTo>
                    <a:pt x="2003" y="529"/>
                  </a:lnTo>
                  <a:lnTo>
                    <a:pt x="2004" y="534"/>
                  </a:lnTo>
                  <a:lnTo>
                    <a:pt x="2008" y="543"/>
                  </a:lnTo>
                  <a:lnTo>
                    <a:pt x="2011" y="551"/>
                  </a:lnTo>
                  <a:lnTo>
                    <a:pt x="2009" y="553"/>
                  </a:lnTo>
                  <a:lnTo>
                    <a:pt x="2008" y="553"/>
                  </a:lnTo>
                  <a:lnTo>
                    <a:pt x="2006" y="556"/>
                  </a:lnTo>
                  <a:lnTo>
                    <a:pt x="2005" y="562"/>
                  </a:lnTo>
                  <a:lnTo>
                    <a:pt x="2002" y="570"/>
                  </a:lnTo>
                  <a:lnTo>
                    <a:pt x="1997" y="575"/>
                  </a:lnTo>
                  <a:lnTo>
                    <a:pt x="1992" y="575"/>
                  </a:lnTo>
                  <a:lnTo>
                    <a:pt x="1981" y="568"/>
                  </a:lnTo>
                  <a:lnTo>
                    <a:pt x="1978" y="569"/>
                  </a:lnTo>
                  <a:lnTo>
                    <a:pt x="1977" y="574"/>
                  </a:lnTo>
                  <a:lnTo>
                    <a:pt x="1985" y="578"/>
                  </a:lnTo>
                  <a:lnTo>
                    <a:pt x="1985" y="580"/>
                  </a:lnTo>
                  <a:lnTo>
                    <a:pt x="1983" y="582"/>
                  </a:lnTo>
                  <a:lnTo>
                    <a:pt x="1978" y="583"/>
                  </a:lnTo>
                  <a:lnTo>
                    <a:pt x="1970" y="583"/>
                  </a:lnTo>
                  <a:lnTo>
                    <a:pt x="1963" y="581"/>
                  </a:lnTo>
                  <a:lnTo>
                    <a:pt x="1959" y="575"/>
                  </a:lnTo>
                  <a:lnTo>
                    <a:pt x="1954" y="574"/>
                  </a:lnTo>
                  <a:lnTo>
                    <a:pt x="1943" y="574"/>
                  </a:lnTo>
                  <a:lnTo>
                    <a:pt x="1932" y="577"/>
                  </a:lnTo>
                  <a:lnTo>
                    <a:pt x="1920" y="573"/>
                  </a:lnTo>
                  <a:lnTo>
                    <a:pt x="1899" y="573"/>
                  </a:lnTo>
                  <a:lnTo>
                    <a:pt x="1894" y="573"/>
                  </a:lnTo>
                  <a:lnTo>
                    <a:pt x="1884" y="564"/>
                  </a:lnTo>
                  <a:lnTo>
                    <a:pt x="1870" y="559"/>
                  </a:lnTo>
                  <a:lnTo>
                    <a:pt x="1854" y="545"/>
                  </a:lnTo>
                  <a:lnTo>
                    <a:pt x="1853" y="532"/>
                  </a:lnTo>
                  <a:lnTo>
                    <a:pt x="1855" y="522"/>
                  </a:lnTo>
                  <a:lnTo>
                    <a:pt x="1864" y="522"/>
                  </a:lnTo>
                  <a:lnTo>
                    <a:pt x="1870" y="520"/>
                  </a:lnTo>
                  <a:lnTo>
                    <a:pt x="1869" y="516"/>
                  </a:lnTo>
                  <a:lnTo>
                    <a:pt x="1868" y="514"/>
                  </a:lnTo>
                  <a:lnTo>
                    <a:pt x="1855" y="509"/>
                  </a:lnTo>
                  <a:lnTo>
                    <a:pt x="1820" y="508"/>
                  </a:lnTo>
                  <a:lnTo>
                    <a:pt x="1796" y="499"/>
                  </a:lnTo>
                  <a:lnTo>
                    <a:pt x="1761" y="497"/>
                  </a:lnTo>
                  <a:lnTo>
                    <a:pt x="1745" y="507"/>
                  </a:lnTo>
                  <a:lnTo>
                    <a:pt x="1722" y="509"/>
                  </a:lnTo>
                  <a:lnTo>
                    <a:pt x="1716" y="515"/>
                  </a:lnTo>
                  <a:lnTo>
                    <a:pt x="1706" y="518"/>
                  </a:lnTo>
                  <a:lnTo>
                    <a:pt x="1707" y="525"/>
                  </a:lnTo>
                  <a:lnTo>
                    <a:pt x="1712" y="531"/>
                  </a:lnTo>
                  <a:lnTo>
                    <a:pt x="1714" y="532"/>
                  </a:lnTo>
                  <a:lnTo>
                    <a:pt x="1717" y="535"/>
                  </a:lnTo>
                  <a:lnTo>
                    <a:pt x="1715" y="537"/>
                  </a:lnTo>
                  <a:lnTo>
                    <a:pt x="1714" y="537"/>
                  </a:lnTo>
                  <a:lnTo>
                    <a:pt x="1710" y="542"/>
                  </a:lnTo>
                  <a:lnTo>
                    <a:pt x="1707" y="546"/>
                  </a:lnTo>
                  <a:lnTo>
                    <a:pt x="1708" y="556"/>
                  </a:lnTo>
                  <a:lnTo>
                    <a:pt x="1707" y="565"/>
                  </a:lnTo>
                  <a:lnTo>
                    <a:pt x="1703" y="578"/>
                  </a:lnTo>
                  <a:lnTo>
                    <a:pt x="1699" y="583"/>
                  </a:lnTo>
                  <a:lnTo>
                    <a:pt x="1697" y="590"/>
                  </a:lnTo>
                  <a:lnTo>
                    <a:pt x="1699" y="597"/>
                  </a:lnTo>
                  <a:lnTo>
                    <a:pt x="1702" y="600"/>
                  </a:lnTo>
                  <a:lnTo>
                    <a:pt x="1709" y="604"/>
                  </a:lnTo>
                  <a:lnTo>
                    <a:pt x="1712" y="606"/>
                  </a:lnTo>
                  <a:lnTo>
                    <a:pt x="1710" y="608"/>
                  </a:lnTo>
                  <a:lnTo>
                    <a:pt x="1699" y="606"/>
                  </a:lnTo>
                  <a:lnTo>
                    <a:pt x="1696" y="598"/>
                  </a:lnTo>
                  <a:lnTo>
                    <a:pt x="1695" y="594"/>
                  </a:lnTo>
                  <a:lnTo>
                    <a:pt x="1694" y="588"/>
                  </a:lnTo>
                  <a:lnTo>
                    <a:pt x="1698" y="581"/>
                  </a:lnTo>
                  <a:lnTo>
                    <a:pt x="1701" y="577"/>
                  </a:lnTo>
                  <a:lnTo>
                    <a:pt x="1704" y="566"/>
                  </a:lnTo>
                  <a:lnTo>
                    <a:pt x="1705" y="556"/>
                  </a:lnTo>
                  <a:lnTo>
                    <a:pt x="1705" y="535"/>
                  </a:lnTo>
                  <a:lnTo>
                    <a:pt x="1699" y="530"/>
                  </a:lnTo>
                  <a:lnTo>
                    <a:pt x="1695" y="523"/>
                  </a:lnTo>
                  <a:lnTo>
                    <a:pt x="1701" y="510"/>
                  </a:lnTo>
                  <a:lnTo>
                    <a:pt x="1703" y="503"/>
                  </a:lnTo>
                  <a:lnTo>
                    <a:pt x="1700" y="496"/>
                  </a:lnTo>
                  <a:lnTo>
                    <a:pt x="1696" y="482"/>
                  </a:lnTo>
                  <a:lnTo>
                    <a:pt x="1692" y="474"/>
                  </a:lnTo>
                  <a:lnTo>
                    <a:pt x="1688" y="470"/>
                  </a:lnTo>
                  <a:lnTo>
                    <a:pt x="1685" y="469"/>
                  </a:lnTo>
                  <a:lnTo>
                    <a:pt x="1688" y="482"/>
                  </a:lnTo>
                  <a:lnTo>
                    <a:pt x="1686" y="489"/>
                  </a:lnTo>
                  <a:lnTo>
                    <a:pt x="1684" y="492"/>
                  </a:lnTo>
                  <a:lnTo>
                    <a:pt x="1672" y="496"/>
                  </a:lnTo>
                  <a:lnTo>
                    <a:pt x="1665" y="496"/>
                  </a:lnTo>
                  <a:lnTo>
                    <a:pt x="1654" y="492"/>
                  </a:lnTo>
                  <a:lnTo>
                    <a:pt x="1642" y="483"/>
                  </a:lnTo>
                  <a:lnTo>
                    <a:pt x="1639" y="477"/>
                  </a:lnTo>
                  <a:lnTo>
                    <a:pt x="1637" y="468"/>
                  </a:lnTo>
                  <a:lnTo>
                    <a:pt x="1644" y="464"/>
                  </a:lnTo>
                  <a:lnTo>
                    <a:pt x="1646" y="462"/>
                  </a:lnTo>
                  <a:lnTo>
                    <a:pt x="1640" y="459"/>
                  </a:lnTo>
                  <a:lnTo>
                    <a:pt x="1634" y="458"/>
                  </a:lnTo>
                  <a:lnTo>
                    <a:pt x="1631" y="471"/>
                  </a:lnTo>
                  <a:lnTo>
                    <a:pt x="1627" y="470"/>
                  </a:lnTo>
                  <a:lnTo>
                    <a:pt x="1608" y="463"/>
                  </a:lnTo>
                  <a:lnTo>
                    <a:pt x="1602" y="465"/>
                  </a:lnTo>
                  <a:lnTo>
                    <a:pt x="1596" y="472"/>
                  </a:lnTo>
                  <a:lnTo>
                    <a:pt x="1593" y="477"/>
                  </a:lnTo>
                  <a:lnTo>
                    <a:pt x="1589" y="486"/>
                  </a:lnTo>
                  <a:lnTo>
                    <a:pt x="1591" y="492"/>
                  </a:lnTo>
                  <a:lnTo>
                    <a:pt x="1592" y="494"/>
                  </a:lnTo>
                  <a:lnTo>
                    <a:pt x="1602" y="496"/>
                  </a:lnTo>
                  <a:lnTo>
                    <a:pt x="1612" y="494"/>
                  </a:lnTo>
                  <a:lnTo>
                    <a:pt x="1622" y="488"/>
                  </a:lnTo>
                  <a:lnTo>
                    <a:pt x="1624" y="490"/>
                  </a:lnTo>
                  <a:lnTo>
                    <a:pt x="1626" y="494"/>
                  </a:lnTo>
                  <a:lnTo>
                    <a:pt x="1623" y="498"/>
                  </a:lnTo>
                  <a:lnTo>
                    <a:pt x="1613" y="504"/>
                  </a:lnTo>
                  <a:lnTo>
                    <a:pt x="1596" y="521"/>
                  </a:lnTo>
                  <a:lnTo>
                    <a:pt x="1589" y="523"/>
                  </a:lnTo>
                  <a:lnTo>
                    <a:pt x="1579" y="520"/>
                  </a:lnTo>
                  <a:lnTo>
                    <a:pt x="1575" y="529"/>
                  </a:lnTo>
                  <a:lnTo>
                    <a:pt x="1572" y="531"/>
                  </a:lnTo>
                  <a:lnTo>
                    <a:pt x="1556" y="537"/>
                  </a:lnTo>
                  <a:lnTo>
                    <a:pt x="1550" y="538"/>
                  </a:lnTo>
                  <a:lnTo>
                    <a:pt x="1548" y="543"/>
                  </a:lnTo>
                  <a:lnTo>
                    <a:pt x="1544" y="544"/>
                  </a:lnTo>
                  <a:lnTo>
                    <a:pt x="1539" y="546"/>
                  </a:lnTo>
                  <a:lnTo>
                    <a:pt x="1532" y="553"/>
                  </a:lnTo>
                  <a:lnTo>
                    <a:pt x="1520" y="554"/>
                  </a:lnTo>
                  <a:lnTo>
                    <a:pt x="1512" y="553"/>
                  </a:lnTo>
                  <a:lnTo>
                    <a:pt x="1493" y="556"/>
                  </a:lnTo>
                  <a:lnTo>
                    <a:pt x="1488" y="560"/>
                  </a:lnTo>
                  <a:lnTo>
                    <a:pt x="1486" y="564"/>
                  </a:lnTo>
                  <a:lnTo>
                    <a:pt x="1484" y="570"/>
                  </a:lnTo>
                  <a:lnTo>
                    <a:pt x="1481" y="576"/>
                  </a:lnTo>
                  <a:lnTo>
                    <a:pt x="1470" y="588"/>
                  </a:lnTo>
                  <a:lnTo>
                    <a:pt x="1461" y="592"/>
                  </a:lnTo>
                  <a:lnTo>
                    <a:pt x="1453" y="594"/>
                  </a:lnTo>
                  <a:lnTo>
                    <a:pt x="1460" y="587"/>
                  </a:lnTo>
                  <a:lnTo>
                    <a:pt x="1469" y="575"/>
                  </a:lnTo>
                  <a:lnTo>
                    <a:pt x="1485" y="538"/>
                  </a:lnTo>
                  <a:lnTo>
                    <a:pt x="1499" y="536"/>
                  </a:lnTo>
                  <a:lnTo>
                    <a:pt x="1503" y="531"/>
                  </a:lnTo>
                  <a:lnTo>
                    <a:pt x="1514" y="509"/>
                  </a:lnTo>
                  <a:lnTo>
                    <a:pt x="1517" y="505"/>
                  </a:lnTo>
                  <a:lnTo>
                    <a:pt x="1532" y="505"/>
                  </a:lnTo>
                  <a:lnTo>
                    <a:pt x="1545" y="498"/>
                  </a:lnTo>
                  <a:lnTo>
                    <a:pt x="1572" y="461"/>
                  </a:lnTo>
                  <a:lnTo>
                    <a:pt x="1585" y="455"/>
                  </a:lnTo>
                  <a:lnTo>
                    <a:pt x="1594" y="446"/>
                  </a:lnTo>
                  <a:lnTo>
                    <a:pt x="1596" y="441"/>
                  </a:lnTo>
                  <a:lnTo>
                    <a:pt x="1597" y="436"/>
                  </a:lnTo>
                  <a:lnTo>
                    <a:pt x="1596" y="432"/>
                  </a:lnTo>
                  <a:lnTo>
                    <a:pt x="1595" y="429"/>
                  </a:lnTo>
                  <a:lnTo>
                    <a:pt x="1607" y="422"/>
                  </a:lnTo>
                  <a:lnTo>
                    <a:pt x="1611" y="412"/>
                  </a:lnTo>
                  <a:lnTo>
                    <a:pt x="1627" y="403"/>
                  </a:lnTo>
                  <a:lnTo>
                    <a:pt x="1639" y="390"/>
                  </a:lnTo>
                  <a:lnTo>
                    <a:pt x="1656" y="381"/>
                  </a:lnTo>
                  <a:lnTo>
                    <a:pt x="1666" y="369"/>
                  </a:lnTo>
                  <a:lnTo>
                    <a:pt x="1688" y="349"/>
                  </a:lnTo>
                  <a:lnTo>
                    <a:pt x="1709" y="317"/>
                  </a:lnTo>
                  <a:lnTo>
                    <a:pt x="1712" y="298"/>
                  </a:lnTo>
                  <a:lnTo>
                    <a:pt x="1707" y="292"/>
                  </a:lnTo>
                  <a:lnTo>
                    <a:pt x="1701" y="288"/>
                  </a:lnTo>
                  <a:lnTo>
                    <a:pt x="1698" y="279"/>
                  </a:lnTo>
                  <a:lnTo>
                    <a:pt x="1695" y="278"/>
                  </a:lnTo>
                  <a:lnTo>
                    <a:pt x="1689" y="284"/>
                  </a:lnTo>
                  <a:lnTo>
                    <a:pt x="1682" y="263"/>
                  </a:lnTo>
                  <a:lnTo>
                    <a:pt x="1674" y="252"/>
                  </a:lnTo>
                  <a:lnTo>
                    <a:pt x="1675" y="250"/>
                  </a:lnTo>
                  <a:lnTo>
                    <a:pt x="1675" y="249"/>
                  </a:lnTo>
                  <a:lnTo>
                    <a:pt x="1679" y="251"/>
                  </a:lnTo>
                  <a:lnTo>
                    <a:pt x="1694" y="268"/>
                  </a:lnTo>
                  <a:lnTo>
                    <a:pt x="1702" y="271"/>
                  </a:lnTo>
                  <a:lnTo>
                    <a:pt x="1704" y="273"/>
                  </a:lnTo>
                  <a:lnTo>
                    <a:pt x="1706" y="278"/>
                  </a:lnTo>
                  <a:lnTo>
                    <a:pt x="1705" y="284"/>
                  </a:lnTo>
                  <a:lnTo>
                    <a:pt x="1707" y="284"/>
                  </a:lnTo>
                  <a:lnTo>
                    <a:pt x="1709" y="281"/>
                  </a:lnTo>
                  <a:lnTo>
                    <a:pt x="1713" y="267"/>
                  </a:lnTo>
                  <a:lnTo>
                    <a:pt x="1717" y="249"/>
                  </a:lnTo>
                  <a:lnTo>
                    <a:pt x="1716" y="241"/>
                  </a:lnTo>
                  <a:lnTo>
                    <a:pt x="1707" y="244"/>
                  </a:lnTo>
                  <a:lnTo>
                    <a:pt x="1703" y="217"/>
                  </a:lnTo>
                  <a:lnTo>
                    <a:pt x="1701" y="208"/>
                  </a:lnTo>
                  <a:lnTo>
                    <a:pt x="1698" y="199"/>
                  </a:lnTo>
                  <a:lnTo>
                    <a:pt x="1693" y="199"/>
                  </a:lnTo>
                  <a:lnTo>
                    <a:pt x="1690" y="200"/>
                  </a:lnTo>
                  <a:lnTo>
                    <a:pt x="1692" y="204"/>
                  </a:lnTo>
                  <a:lnTo>
                    <a:pt x="1694" y="209"/>
                  </a:lnTo>
                  <a:lnTo>
                    <a:pt x="1693" y="214"/>
                  </a:lnTo>
                  <a:lnTo>
                    <a:pt x="1692" y="216"/>
                  </a:lnTo>
                  <a:lnTo>
                    <a:pt x="1685" y="223"/>
                  </a:lnTo>
                  <a:lnTo>
                    <a:pt x="1680" y="224"/>
                  </a:lnTo>
                  <a:lnTo>
                    <a:pt x="1682" y="221"/>
                  </a:lnTo>
                  <a:lnTo>
                    <a:pt x="1684" y="215"/>
                  </a:lnTo>
                  <a:lnTo>
                    <a:pt x="1682" y="207"/>
                  </a:lnTo>
                  <a:lnTo>
                    <a:pt x="1681" y="204"/>
                  </a:lnTo>
                  <a:lnTo>
                    <a:pt x="1679" y="182"/>
                  </a:lnTo>
                  <a:lnTo>
                    <a:pt x="1672" y="179"/>
                  </a:lnTo>
                  <a:lnTo>
                    <a:pt x="1669" y="176"/>
                  </a:lnTo>
                  <a:lnTo>
                    <a:pt x="1665" y="177"/>
                  </a:lnTo>
                  <a:lnTo>
                    <a:pt x="1659" y="183"/>
                  </a:lnTo>
                  <a:lnTo>
                    <a:pt x="1660" y="178"/>
                  </a:lnTo>
                  <a:lnTo>
                    <a:pt x="1663" y="170"/>
                  </a:lnTo>
                  <a:lnTo>
                    <a:pt x="1659" y="160"/>
                  </a:lnTo>
                  <a:lnTo>
                    <a:pt x="1654" y="154"/>
                  </a:lnTo>
                  <a:lnTo>
                    <a:pt x="1648" y="152"/>
                  </a:lnTo>
                  <a:lnTo>
                    <a:pt x="1642" y="143"/>
                  </a:lnTo>
                  <a:lnTo>
                    <a:pt x="1633" y="138"/>
                  </a:lnTo>
                  <a:lnTo>
                    <a:pt x="1614" y="134"/>
                  </a:lnTo>
                  <a:lnTo>
                    <a:pt x="1599" y="140"/>
                  </a:lnTo>
                  <a:lnTo>
                    <a:pt x="1581" y="135"/>
                  </a:lnTo>
                  <a:lnTo>
                    <a:pt x="1559" y="139"/>
                  </a:lnTo>
                  <a:lnTo>
                    <a:pt x="1550" y="139"/>
                  </a:lnTo>
                  <a:lnTo>
                    <a:pt x="1545" y="136"/>
                  </a:lnTo>
                  <a:lnTo>
                    <a:pt x="1540" y="139"/>
                  </a:lnTo>
                  <a:lnTo>
                    <a:pt x="1537" y="147"/>
                  </a:lnTo>
                  <a:lnTo>
                    <a:pt x="1536" y="158"/>
                  </a:lnTo>
                  <a:lnTo>
                    <a:pt x="1531" y="164"/>
                  </a:lnTo>
                  <a:lnTo>
                    <a:pt x="1528" y="166"/>
                  </a:lnTo>
                  <a:lnTo>
                    <a:pt x="1514" y="164"/>
                  </a:lnTo>
                  <a:lnTo>
                    <a:pt x="1504" y="170"/>
                  </a:lnTo>
                  <a:lnTo>
                    <a:pt x="1499" y="165"/>
                  </a:lnTo>
                  <a:lnTo>
                    <a:pt x="1492" y="165"/>
                  </a:lnTo>
                  <a:lnTo>
                    <a:pt x="1490" y="156"/>
                  </a:lnTo>
                  <a:lnTo>
                    <a:pt x="1495" y="156"/>
                  </a:lnTo>
                  <a:lnTo>
                    <a:pt x="1498" y="158"/>
                  </a:lnTo>
                  <a:lnTo>
                    <a:pt x="1508" y="137"/>
                  </a:lnTo>
                  <a:lnTo>
                    <a:pt x="1515" y="125"/>
                  </a:lnTo>
                  <a:lnTo>
                    <a:pt x="1522" y="111"/>
                  </a:lnTo>
                  <a:lnTo>
                    <a:pt x="1517" y="102"/>
                  </a:lnTo>
                  <a:lnTo>
                    <a:pt x="1508" y="96"/>
                  </a:lnTo>
                  <a:lnTo>
                    <a:pt x="1503" y="97"/>
                  </a:lnTo>
                  <a:lnTo>
                    <a:pt x="1500" y="100"/>
                  </a:lnTo>
                  <a:lnTo>
                    <a:pt x="1489" y="95"/>
                  </a:lnTo>
                  <a:lnTo>
                    <a:pt x="1483" y="95"/>
                  </a:lnTo>
                  <a:lnTo>
                    <a:pt x="1473" y="102"/>
                  </a:lnTo>
                  <a:lnTo>
                    <a:pt x="1470" y="101"/>
                  </a:lnTo>
                  <a:lnTo>
                    <a:pt x="1468" y="88"/>
                  </a:lnTo>
                  <a:lnTo>
                    <a:pt x="1458" y="89"/>
                  </a:lnTo>
                  <a:lnTo>
                    <a:pt x="1424" y="88"/>
                  </a:lnTo>
                  <a:lnTo>
                    <a:pt x="1428" y="84"/>
                  </a:lnTo>
                  <a:lnTo>
                    <a:pt x="1446" y="77"/>
                  </a:lnTo>
                  <a:lnTo>
                    <a:pt x="1460" y="69"/>
                  </a:lnTo>
                  <a:lnTo>
                    <a:pt x="1471" y="54"/>
                  </a:lnTo>
                  <a:lnTo>
                    <a:pt x="1481" y="48"/>
                  </a:lnTo>
                  <a:lnTo>
                    <a:pt x="1478" y="40"/>
                  </a:lnTo>
                  <a:lnTo>
                    <a:pt x="1476" y="35"/>
                  </a:lnTo>
                  <a:lnTo>
                    <a:pt x="1470" y="29"/>
                  </a:lnTo>
                  <a:lnTo>
                    <a:pt x="1458" y="26"/>
                  </a:lnTo>
                  <a:lnTo>
                    <a:pt x="1447" y="19"/>
                  </a:lnTo>
                  <a:lnTo>
                    <a:pt x="1443" y="11"/>
                  </a:lnTo>
                  <a:lnTo>
                    <a:pt x="1424" y="0"/>
                  </a:lnTo>
                  <a:lnTo>
                    <a:pt x="1419" y="0"/>
                  </a:lnTo>
                  <a:lnTo>
                    <a:pt x="1405" y="14"/>
                  </a:lnTo>
                  <a:lnTo>
                    <a:pt x="1398" y="13"/>
                  </a:lnTo>
                  <a:lnTo>
                    <a:pt x="1392" y="15"/>
                  </a:lnTo>
                  <a:lnTo>
                    <a:pt x="1377" y="32"/>
                  </a:lnTo>
                  <a:lnTo>
                    <a:pt x="1343" y="74"/>
                  </a:lnTo>
                  <a:lnTo>
                    <a:pt x="1337" y="88"/>
                  </a:lnTo>
                  <a:lnTo>
                    <a:pt x="1333" y="98"/>
                  </a:lnTo>
                  <a:lnTo>
                    <a:pt x="1327" y="102"/>
                  </a:lnTo>
                  <a:lnTo>
                    <a:pt x="1325" y="115"/>
                  </a:lnTo>
                  <a:lnTo>
                    <a:pt x="1325" y="125"/>
                  </a:lnTo>
                  <a:lnTo>
                    <a:pt x="1328" y="131"/>
                  </a:lnTo>
                  <a:lnTo>
                    <a:pt x="1331" y="141"/>
                  </a:lnTo>
                  <a:lnTo>
                    <a:pt x="1327" y="152"/>
                  </a:lnTo>
                  <a:lnTo>
                    <a:pt x="1326" y="160"/>
                  </a:lnTo>
                  <a:lnTo>
                    <a:pt x="1327" y="163"/>
                  </a:lnTo>
                  <a:lnTo>
                    <a:pt x="1334" y="163"/>
                  </a:lnTo>
                  <a:lnTo>
                    <a:pt x="1348" y="169"/>
                  </a:lnTo>
                  <a:lnTo>
                    <a:pt x="1346" y="175"/>
                  </a:lnTo>
                  <a:lnTo>
                    <a:pt x="1337" y="170"/>
                  </a:lnTo>
                  <a:lnTo>
                    <a:pt x="1330" y="170"/>
                  </a:lnTo>
                  <a:lnTo>
                    <a:pt x="1323" y="164"/>
                  </a:lnTo>
                  <a:lnTo>
                    <a:pt x="1308" y="170"/>
                  </a:lnTo>
                  <a:lnTo>
                    <a:pt x="1296" y="169"/>
                  </a:lnTo>
                  <a:lnTo>
                    <a:pt x="1285" y="171"/>
                  </a:lnTo>
                  <a:lnTo>
                    <a:pt x="1263" y="166"/>
                  </a:lnTo>
                  <a:lnTo>
                    <a:pt x="1262" y="170"/>
                  </a:lnTo>
                  <a:lnTo>
                    <a:pt x="1267" y="176"/>
                  </a:lnTo>
                  <a:lnTo>
                    <a:pt x="1270" y="182"/>
                  </a:lnTo>
                  <a:lnTo>
                    <a:pt x="1281" y="196"/>
                  </a:lnTo>
                  <a:lnTo>
                    <a:pt x="1286" y="200"/>
                  </a:lnTo>
                  <a:lnTo>
                    <a:pt x="1292" y="214"/>
                  </a:lnTo>
                  <a:lnTo>
                    <a:pt x="1293" y="239"/>
                  </a:lnTo>
                  <a:lnTo>
                    <a:pt x="1290" y="246"/>
                  </a:lnTo>
                  <a:lnTo>
                    <a:pt x="1285" y="254"/>
                  </a:lnTo>
                  <a:lnTo>
                    <a:pt x="1284" y="255"/>
                  </a:lnTo>
                  <a:lnTo>
                    <a:pt x="1280" y="255"/>
                  </a:lnTo>
                  <a:lnTo>
                    <a:pt x="1285" y="249"/>
                  </a:lnTo>
                  <a:lnTo>
                    <a:pt x="1288" y="236"/>
                  </a:lnTo>
                  <a:lnTo>
                    <a:pt x="1290" y="227"/>
                  </a:lnTo>
                  <a:lnTo>
                    <a:pt x="1287" y="221"/>
                  </a:lnTo>
                  <a:lnTo>
                    <a:pt x="1286" y="221"/>
                  </a:lnTo>
                  <a:lnTo>
                    <a:pt x="1284" y="217"/>
                  </a:lnTo>
                  <a:lnTo>
                    <a:pt x="1273" y="208"/>
                  </a:lnTo>
                  <a:lnTo>
                    <a:pt x="1267" y="205"/>
                  </a:lnTo>
                  <a:lnTo>
                    <a:pt x="1260" y="202"/>
                  </a:lnTo>
                  <a:lnTo>
                    <a:pt x="1257" y="200"/>
                  </a:lnTo>
                  <a:lnTo>
                    <a:pt x="1247" y="208"/>
                  </a:lnTo>
                  <a:lnTo>
                    <a:pt x="1243" y="210"/>
                  </a:lnTo>
                  <a:lnTo>
                    <a:pt x="1238" y="214"/>
                  </a:lnTo>
                  <a:lnTo>
                    <a:pt x="1235" y="219"/>
                  </a:lnTo>
                  <a:lnTo>
                    <a:pt x="1227" y="221"/>
                  </a:lnTo>
                  <a:lnTo>
                    <a:pt x="1226" y="227"/>
                  </a:lnTo>
                  <a:lnTo>
                    <a:pt x="1222" y="233"/>
                  </a:lnTo>
                  <a:lnTo>
                    <a:pt x="1217" y="227"/>
                  </a:lnTo>
                  <a:lnTo>
                    <a:pt x="1213" y="228"/>
                  </a:lnTo>
                  <a:lnTo>
                    <a:pt x="1204" y="239"/>
                  </a:lnTo>
                  <a:lnTo>
                    <a:pt x="1192" y="244"/>
                  </a:lnTo>
                  <a:lnTo>
                    <a:pt x="1193" y="241"/>
                  </a:lnTo>
                  <a:lnTo>
                    <a:pt x="1195" y="232"/>
                  </a:lnTo>
                  <a:lnTo>
                    <a:pt x="1192" y="230"/>
                  </a:lnTo>
                  <a:lnTo>
                    <a:pt x="1175" y="240"/>
                  </a:lnTo>
                  <a:lnTo>
                    <a:pt x="1169" y="247"/>
                  </a:lnTo>
                  <a:lnTo>
                    <a:pt x="1166" y="244"/>
                  </a:lnTo>
                  <a:lnTo>
                    <a:pt x="1177" y="230"/>
                  </a:lnTo>
                  <a:lnTo>
                    <a:pt x="1179" y="221"/>
                  </a:lnTo>
                  <a:lnTo>
                    <a:pt x="1174" y="216"/>
                  </a:lnTo>
                  <a:lnTo>
                    <a:pt x="1164" y="213"/>
                  </a:lnTo>
                  <a:lnTo>
                    <a:pt x="1158" y="213"/>
                  </a:lnTo>
                  <a:lnTo>
                    <a:pt x="1148" y="216"/>
                  </a:lnTo>
                  <a:lnTo>
                    <a:pt x="1134" y="211"/>
                  </a:lnTo>
                  <a:lnTo>
                    <a:pt x="1131" y="217"/>
                  </a:lnTo>
                  <a:lnTo>
                    <a:pt x="1128" y="218"/>
                  </a:lnTo>
                  <a:lnTo>
                    <a:pt x="1120" y="215"/>
                  </a:lnTo>
                  <a:lnTo>
                    <a:pt x="1112" y="218"/>
                  </a:lnTo>
                  <a:lnTo>
                    <a:pt x="1106" y="224"/>
                  </a:lnTo>
                  <a:lnTo>
                    <a:pt x="1097" y="218"/>
                  </a:lnTo>
                  <a:lnTo>
                    <a:pt x="1094" y="218"/>
                  </a:lnTo>
                  <a:lnTo>
                    <a:pt x="1089" y="227"/>
                  </a:lnTo>
                  <a:lnTo>
                    <a:pt x="1085" y="221"/>
                  </a:lnTo>
                  <a:lnTo>
                    <a:pt x="1082" y="233"/>
                  </a:lnTo>
                  <a:lnTo>
                    <a:pt x="1083" y="242"/>
                  </a:lnTo>
                  <a:lnTo>
                    <a:pt x="1085" y="243"/>
                  </a:lnTo>
                  <a:lnTo>
                    <a:pt x="1088" y="241"/>
                  </a:lnTo>
                  <a:lnTo>
                    <a:pt x="1090" y="238"/>
                  </a:lnTo>
                  <a:lnTo>
                    <a:pt x="1091" y="236"/>
                  </a:lnTo>
                  <a:lnTo>
                    <a:pt x="1098" y="243"/>
                  </a:lnTo>
                  <a:lnTo>
                    <a:pt x="1101" y="239"/>
                  </a:lnTo>
                  <a:lnTo>
                    <a:pt x="1103" y="236"/>
                  </a:lnTo>
                  <a:lnTo>
                    <a:pt x="1107" y="241"/>
                  </a:lnTo>
                  <a:lnTo>
                    <a:pt x="1121" y="236"/>
                  </a:lnTo>
                  <a:lnTo>
                    <a:pt x="1119" y="241"/>
                  </a:lnTo>
                  <a:lnTo>
                    <a:pt x="1103" y="249"/>
                  </a:lnTo>
                  <a:lnTo>
                    <a:pt x="1074" y="258"/>
                  </a:lnTo>
                  <a:lnTo>
                    <a:pt x="1068" y="262"/>
                  </a:lnTo>
                  <a:lnTo>
                    <a:pt x="1051" y="265"/>
                  </a:lnTo>
                  <a:lnTo>
                    <a:pt x="1040" y="274"/>
                  </a:lnTo>
                  <a:lnTo>
                    <a:pt x="1026" y="274"/>
                  </a:lnTo>
                  <a:lnTo>
                    <a:pt x="1001" y="281"/>
                  </a:lnTo>
                  <a:lnTo>
                    <a:pt x="983" y="297"/>
                  </a:lnTo>
                  <a:lnTo>
                    <a:pt x="975" y="296"/>
                  </a:lnTo>
                  <a:lnTo>
                    <a:pt x="957" y="308"/>
                  </a:lnTo>
                  <a:lnTo>
                    <a:pt x="950" y="317"/>
                  </a:lnTo>
                  <a:lnTo>
                    <a:pt x="925" y="336"/>
                  </a:lnTo>
                  <a:lnTo>
                    <a:pt x="910" y="329"/>
                  </a:lnTo>
                  <a:lnTo>
                    <a:pt x="905" y="331"/>
                  </a:lnTo>
                  <a:lnTo>
                    <a:pt x="902" y="338"/>
                  </a:lnTo>
                  <a:lnTo>
                    <a:pt x="903" y="343"/>
                  </a:lnTo>
                  <a:lnTo>
                    <a:pt x="909" y="343"/>
                  </a:lnTo>
                  <a:lnTo>
                    <a:pt x="913" y="345"/>
                  </a:lnTo>
                  <a:lnTo>
                    <a:pt x="919" y="349"/>
                  </a:lnTo>
                  <a:lnTo>
                    <a:pt x="917" y="358"/>
                  </a:lnTo>
                  <a:lnTo>
                    <a:pt x="906" y="377"/>
                  </a:lnTo>
                  <a:lnTo>
                    <a:pt x="901" y="384"/>
                  </a:lnTo>
                  <a:lnTo>
                    <a:pt x="894" y="388"/>
                  </a:lnTo>
                  <a:lnTo>
                    <a:pt x="881" y="373"/>
                  </a:lnTo>
                  <a:lnTo>
                    <a:pt x="878" y="379"/>
                  </a:lnTo>
                  <a:lnTo>
                    <a:pt x="876" y="383"/>
                  </a:lnTo>
                  <a:lnTo>
                    <a:pt x="871" y="381"/>
                  </a:lnTo>
                  <a:lnTo>
                    <a:pt x="868" y="392"/>
                  </a:lnTo>
                  <a:lnTo>
                    <a:pt x="878" y="394"/>
                  </a:lnTo>
                  <a:lnTo>
                    <a:pt x="887" y="399"/>
                  </a:lnTo>
                  <a:lnTo>
                    <a:pt x="896" y="406"/>
                  </a:lnTo>
                  <a:lnTo>
                    <a:pt x="901" y="414"/>
                  </a:lnTo>
                  <a:lnTo>
                    <a:pt x="908" y="419"/>
                  </a:lnTo>
                  <a:lnTo>
                    <a:pt x="912" y="424"/>
                  </a:lnTo>
                  <a:lnTo>
                    <a:pt x="902" y="428"/>
                  </a:lnTo>
                  <a:lnTo>
                    <a:pt x="895" y="418"/>
                  </a:lnTo>
                  <a:lnTo>
                    <a:pt x="891" y="415"/>
                  </a:lnTo>
                  <a:lnTo>
                    <a:pt x="887" y="414"/>
                  </a:lnTo>
                  <a:lnTo>
                    <a:pt x="880" y="417"/>
                  </a:lnTo>
                  <a:lnTo>
                    <a:pt x="874" y="429"/>
                  </a:lnTo>
                  <a:lnTo>
                    <a:pt x="880" y="433"/>
                  </a:lnTo>
                  <a:lnTo>
                    <a:pt x="892" y="438"/>
                  </a:lnTo>
                  <a:lnTo>
                    <a:pt x="896" y="442"/>
                  </a:lnTo>
                  <a:lnTo>
                    <a:pt x="911" y="477"/>
                  </a:lnTo>
                  <a:lnTo>
                    <a:pt x="915" y="481"/>
                  </a:lnTo>
                  <a:lnTo>
                    <a:pt x="920" y="482"/>
                  </a:lnTo>
                  <a:lnTo>
                    <a:pt x="922" y="485"/>
                  </a:lnTo>
                  <a:lnTo>
                    <a:pt x="916" y="491"/>
                  </a:lnTo>
                  <a:lnTo>
                    <a:pt x="913" y="496"/>
                  </a:lnTo>
                  <a:lnTo>
                    <a:pt x="909" y="506"/>
                  </a:lnTo>
                  <a:lnTo>
                    <a:pt x="886" y="511"/>
                  </a:lnTo>
                  <a:lnTo>
                    <a:pt x="879" y="515"/>
                  </a:lnTo>
                  <a:lnTo>
                    <a:pt x="878" y="516"/>
                  </a:lnTo>
                  <a:lnTo>
                    <a:pt x="874" y="520"/>
                  </a:lnTo>
                  <a:lnTo>
                    <a:pt x="873" y="523"/>
                  </a:lnTo>
                  <a:lnTo>
                    <a:pt x="872" y="530"/>
                  </a:lnTo>
                  <a:lnTo>
                    <a:pt x="874" y="534"/>
                  </a:lnTo>
                  <a:lnTo>
                    <a:pt x="878" y="538"/>
                  </a:lnTo>
                  <a:lnTo>
                    <a:pt x="896" y="557"/>
                  </a:lnTo>
                  <a:lnTo>
                    <a:pt x="895" y="559"/>
                  </a:lnTo>
                  <a:lnTo>
                    <a:pt x="890" y="556"/>
                  </a:lnTo>
                  <a:lnTo>
                    <a:pt x="884" y="550"/>
                  </a:lnTo>
                  <a:lnTo>
                    <a:pt x="878" y="542"/>
                  </a:lnTo>
                  <a:lnTo>
                    <a:pt x="869" y="537"/>
                  </a:lnTo>
                  <a:lnTo>
                    <a:pt x="869" y="532"/>
                  </a:lnTo>
                  <a:lnTo>
                    <a:pt x="868" y="525"/>
                  </a:lnTo>
                  <a:lnTo>
                    <a:pt x="869" y="523"/>
                  </a:lnTo>
                  <a:lnTo>
                    <a:pt x="870" y="519"/>
                  </a:lnTo>
                  <a:lnTo>
                    <a:pt x="878" y="510"/>
                  </a:lnTo>
                  <a:lnTo>
                    <a:pt x="885" y="505"/>
                  </a:lnTo>
                  <a:lnTo>
                    <a:pt x="896" y="495"/>
                  </a:lnTo>
                  <a:lnTo>
                    <a:pt x="906" y="484"/>
                  </a:lnTo>
                  <a:lnTo>
                    <a:pt x="904" y="479"/>
                  </a:lnTo>
                  <a:lnTo>
                    <a:pt x="902" y="477"/>
                  </a:lnTo>
                  <a:lnTo>
                    <a:pt x="893" y="476"/>
                  </a:lnTo>
                  <a:lnTo>
                    <a:pt x="874" y="480"/>
                  </a:lnTo>
                  <a:lnTo>
                    <a:pt x="863" y="484"/>
                  </a:lnTo>
                  <a:lnTo>
                    <a:pt x="858" y="493"/>
                  </a:lnTo>
                  <a:lnTo>
                    <a:pt x="850" y="494"/>
                  </a:lnTo>
                  <a:lnTo>
                    <a:pt x="847" y="494"/>
                  </a:lnTo>
                  <a:lnTo>
                    <a:pt x="837" y="490"/>
                  </a:lnTo>
                  <a:lnTo>
                    <a:pt x="827" y="494"/>
                  </a:lnTo>
                  <a:lnTo>
                    <a:pt x="804" y="498"/>
                  </a:lnTo>
                  <a:lnTo>
                    <a:pt x="800" y="501"/>
                  </a:lnTo>
                  <a:lnTo>
                    <a:pt x="748" y="501"/>
                  </a:lnTo>
                  <a:lnTo>
                    <a:pt x="738" y="503"/>
                  </a:lnTo>
                  <a:lnTo>
                    <a:pt x="711" y="511"/>
                  </a:lnTo>
                  <a:lnTo>
                    <a:pt x="711" y="516"/>
                  </a:lnTo>
                  <a:lnTo>
                    <a:pt x="711" y="521"/>
                  </a:lnTo>
                  <a:lnTo>
                    <a:pt x="707" y="527"/>
                  </a:lnTo>
                  <a:lnTo>
                    <a:pt x="706" y="534"/>
                  </a:lnTo>
                  <a:lnTo>
                    <a:pt x="706" y="540"/>
                  </a:lnTo>
                  <a:lnTo>
                    <a:pt x="706" y="546"/>
                  </a:lnTo>
                  <a:lnTo>
                    <a:pt x="707" y="555"/>
                  </a:lnTo>
                  <a:lnTo>
                    <a:pt x="709" y="562"/>
                  </a:lnTo>
                  <a:lnTo>
                    <a:pt x="713" y="566"/>
                  </a:lnTo>
                  <a:lnTo>
                    <a:pt x="716" y="568"/>
                  </a:lnTo>
                  <a:lnTo>
                    <a:pt x="719" y="576"/>
                  </a:lnTo>
                  <a:lnTo>
                    <a:pt x="717" y="585"/>
                  </a:lnTo>
                  <a:lnTo>
                    <a:pt x="714" y="595"/>
                  </a:lnTo>
                  <a:lnTo>
                    <a:pt x="713" y="600"/>
                  </a:lnTo>
                  <a:lnTo>
                    <a:pt x="716" y="606"/>
                  </a:lnTo>
                  <a:lnTo>
                    <a:pt x="717" y="619"/>
                  </a:lnTo>
                  <a:lnTo>
                    <a:pt x="718" y="623"/>
                  </a:lnTo>
                  <a:lnTo>
                    <a:pt x="727" y="633"/>
                  </a:lnTo>
                  <a:lnTo>
                    <a:pt x="732" y="636"/>
                  </a:lnTo>
                  <a:lnTo>
                    <a:pt x="741" y="636"/>
                  </a:lnTo>
                  <a:lnTo>
                    <a:pt x="748" y="639"/>
                  </a:lnTo>
                  <a:lnTo>
                    <a:pt x="757" y="645"/>
                  </a:lnTo>
                  <a:lnTo>
                    <a:pt x="759" y="648"/>
                  </a:lnTo>
                  <a:lnTo>
                    <a:pt x="760" y="651"/>
                  </a:lnTo>
                  <a:lnTo>
                    <a:pt x="763" y="661"/>
                  </a:lnTo>
                  <a:lnTo>
                    <a:pt x="764" y="664"/>
                  </a:lnTo>
                  <a:lnTo>
                    <a:pt x="774" y="679"/>
                  </a:lnTo>
                  <a:lnTo>
                    <a:pt x="776" y="681"/>
                  </a:lnTo>
                  <a:lnTo>
                    <a:pt x="790" y="683"/>
                  </a:lnTo>
                  <a:lnTo>
                    <a:pt x="794" y="688"/>
                  </a:lnTo>
                  <a:lnTo>
                    <a:pt x="800" y="702"/>
                  </a:lnTo>
                  <a:lnTo>
                    <a:pt x="801" y="705"/>
                  </a:lnTo>
                  <a:lnTo>
                    <a:pt x="801" y="710"/>
                  </a:lnTo>
                  <a:lnTo>
                    <a:pt x="800" y="715"/>
                  </a:lnTo>
                  <a:lnTo>
                    <a:pt x="800" y="718"/>
                  </a:lnTo>
                  <a:lnTo>
                    <a:pt x="798" y="723"/>
                  </a:lnTo>
                  <a:lnTo>
                    <a:pt x="792" y="740"/>
                  </a:lnTo>
                  <a:lnTo>
                    <a:pt x="789" y="757"/>
                  </a:lnTo>
                  <a:lnTo>
                    <a:pt x="794" y="767"/>
                  </a:lnTo>
                  <a:lnTo>
                    <a:pt x="802" y="788"/>
                  </a:lnTo>
                  <a:lnTo>
                    <a:pt x="804" y="797"/>
                  </a:lnTo>
                  <a:lnTo>
                    <a:pt x="807" y="808"/>
                  </a:lnTo>
                  <a:lnTo>
                    <a:pt x="805" y="815"/>
                  </a:lnTo>
                  <a:lnTo>
                    <a:pt x="804" y="819"/>
                  </a:lnTo>
                  <a:lnTo>
                    <a:pt x="799" y="826"/>
                  </a:lnTo>
                  <a:lnTo>
                    <a:pt x="793" y="828"/>
                  </a:lnTo>
                  <a:lnTo>
                    <a:pt x="786" y="832"/>
                  </a:lnTo>
                  <a:lnTo>
                    <a:pt x="787" y="837"/>
                  </a:lnTo>
                  <a:lnTo>
                    <a:pt x="788" y="842"/>
                  </a:lnTo>
                  <a:lnTo>
                    <a:pt x="787" y="847"/>
                  </a:lnTo>
                  <a:lnTo>
                    <a:pt x="786" y="849"/>
                  </a:lnTo>
                  <a:lnTo>
                    <a:pt x="783" y="849"/>
                  </a:lnTo>
                  <a:lnTo>
                    <a:pt x="780" y="847"/>
                  </a:lnTo>
                  <a:lnTo>
                    <a:pt x="777" y="843"/>
                  </a:lnTo>
                  <a:lnTo>
                    <a:pt x="775" y="838"/>
                  </a:lnTo>
                  <a:lnTo>
                    <a:pt x="776" y="831"/>
                  </a:lnTo>
                  <a:lnTo>
                    <a:pt x="781" y="820"/>
                  </a:lnTo>
                  <a:lnTo>
                    <a:pt x="785" y="804"/>
                  </a:lnTo>
                  <a:lnTo>
                    <a:pt x="786" y="794"/>
                  </a:lnTo>
                  <a:lnTo>
                    <a:pt x="786" y="783"/>
                  </a:lnTo>
                  <a:lnTo>
                    <a:pt x="785" y="776"/>
                  </a:lnTo>
                  <a:lnTo>
                    <a:pt x="780" y="770"/>
                  </a:lnTo>
                  <a:lnTo>
                    <a:pt x="776" y="772"/>
                  </a:lnTo>
                  <a:lnTo>
                    <a:pt x="772" y="776"/>
                  </a:lnTo>
                  <a:lnTo>
                    <a:pt x="768" y="795"/>
                  </a:lnTo>
                  <a:lnTo>
                    <a:pt x="762" y="808"/>
                  </a:lnTo>
                  <a:lnTo>
                    <a:pt x="761" y="814"/>
                  </a:lnTo>
                  <a:lnTo>
                    <a:pt x="761" y="819"/>
                  </a:lnTo>
                  <a:lnTo>
                    <a:pt x="761" y="822"/>
                  </a:lnTo>
                  <a:lnTo>
                    <a:pt x="759" y="811"/>
                  </a:lnTo>
                  <a:lnTo>
                    <a:pt x="759" y="803"/>
                  </a:lnTo>
                  <a:lnTo>
                    <a:pt x="762" y="794"/>
                  </a:lnTo>
                  <a:lnTo>
                    <a:pt x="764" y="784"/>
                  </a:lnTo>
                  <a:lnTo>
                    <a:pt x="764" y="778"/>
                  </a:lnTo>
                  <a:lnTo>
                    <a:pt x="761" y="767"/>
                  </a:lnTo>
                  <a:lnTo>
                    <a:pt x="761" y="761"/>
                  </a:lnTo>
                  <a:lnTo>
                    <a:pt x="763" y="757"/>
                  </a:lnTo>
                  <a:lnTo>
                    <a:pt x="764" y="742"/>
                  </a:lnTo>
                  <a:lnTo>
                    <a:pt x="769" y="739"/>
                  </a:lnTo>
                  <a:lnTo>
                    <a:pt x="781" y="727"/>
                  </a:lnTo>
                  <a:lnTo>
                    <a:pt x="783" y="724"/>
                  </a:lnTo>
                  <a:lnTo>
                    <a:pt x="787" y="713"/>
                  </a:lnTo>
                  <a:lnTo>
                    <a:pt x="789" y="710"/>
                  </a:lnTo>
                  <a:lnTo>
                    <a:pt x="791" y="703"/>
                  </a:lnTo>
                  <a:lnTo>
                    <a:pt x="787" y="698"/>
                  </a:lnTo>
                  <a:lnTo>
                    <a:pt x="784" y="696"/>
                  </a:lnTo>
                  <a:lnTo>
                    <a:pt x="776" y="694"/>
                  </a:lnTo>
                  <a:lnTo>
                    <a:pt x="770" y="694"/>
                  </a:lnTo>
                  <a:lnTo>
                    <a:pt x="757" y="699"/>
                  </a:lnTo>
                  <a:lnTo>
                    <a:pt x="744" y="699"/>
                  </a:lnTo>
                  <a:lnTo>
                    <a:pt x="739" y="696"/>
                  </a:lnTo>
                  <a:lnTo>
                    <a:pt x="719" y="674"/>
                  </a:lnTo>
                  <a:lnTo>
                    <a:pt x="718" y="666"/>
                  </a:lnTo>
                  <a:lnTo>
                    <a:pt x="717" y="663"/>
                  </a:lnTo>
                  <a:lnTo>
                    <a:pt x="715" y="661"/>
                  </a:lnTo>
                  <a:lnTo>
                    <a:pt x="707" y="656"/>
                  </a:lnTo>
                  <a:lnTo>
                    <a:pt x="692" y="649"/>
                  </a:lnTo>
                  <a:lnTo>
                    <a:pt x="676" y="633"/>
                  </a:lnTo>
                  <a:lnTo>
                    <a:pt x="648" y="632"/>
                  </a:lnTo>
                  <a:lnTo>
                    <a:pt x="640" y="634"/>
                  </a:lnTo>
                  <a:lnTo>
                    <a:pt x="632" y="639"/>
                  </a:lnTo>
                  <a:lnTo>
                    <a:pt x="625" y="648"/>
                  </a:lnTo>
                  <a:lnTo>
                    <a:pt x="622" y="651"/>
                  </a:lnTo>
                  <a:lnTo>
                    <a:pt x="617" y="652"/>
                  </a:lnTo>
                  <a:lnTo>
                    <a:pt x="616" y="656"/>
                  </a:lnTo>
                  <a:lnTo>
                    <a:pt x="615" y="661"/>
                  </a:lnTo>
                  <a:lnTo>
                    <a:pt x="618" y="664"/>
                  </a:lnTo>
                  <a:lnTo>
                    <a:pt x="626" y="660"/>
                  </a:lnTo>
                  <a:lnTo>
                    <a:pt x="633" y="662"/>
                  </a:lnTo>
                  <a:lnTo>
                    <a:pt x="637" y="667"/>
                  </a:lnTo>
                  <a:lnTo>
                    <a:pt x="640" y="676"/>
                  </a:lnTo>
                  <a:lnTo>
                    <a:pt x="639" y="681"/>
                  </a:lnTo>
                  <a:lnTo>
                    <a:pt x="626" y="687"/>
                  </a:lnTo>
                  <a:lnTo>
                    <a:pt x="619" y="687"/>
                  </a:lnTo>
                  <a:lnTo>
                    <a:pt x="605" y="671"/>
                  </a:lnTo>
                  <a:lnTo>
                    <a:pt x="599" y="668"/>
                  </a:lnTo>
                  <a:lnTo>
                    <a:pt x="585" y="671"/>
                  </a:lnTo>
                  <a:lnTo>
                    <a:pt x="577" y="678"/>
                  </a:lnTo>
                  <a:lnTo>
                    <a:pt x="574" y="680"/>
                  </a:lnTo>
                  <a:lnTo>
                    <a:pt x="576" y="688"/>
                  </a:lnTo>
                  <a:lnTo>
                    <a:pt x="579" y="702"/>
                  </a:lnTo>
                  <a:lnTo>
                    <a:pt x="582" y="710"/>
                  </a:lnTo>
                  <a:lnTo>
                    <a:pt x="586" y="714"/>
                  </a:lnTo>
                  <a:lnTo>
                    <a:pt x="599" y="724"/>
                  </a:lnTo>
                  <a:lnTo>
                    <a:pt x="606" y="728"/>
                  </a:lnTo>
                  <a:lnTo>
                    <a:pt x="618" y="737"/>
                  </a:lnTo>
                  <a:lnTo>
                    <a:pt x="624" y="738"/>
                  </a:lnTo>
                  <a:lnTo>
                    <a:pt x="631" y="736"/>
                  </a:lnTo>
                  <a:lnTo>
                    <a:pt x="640" y="742"/>
                  </a:lnTo>
                  <a:lnTo>
                    <a:pt x="644" y="758"/>
                  </a:lnTo>
                  <a:lnTo>
                    <a:pt x="648" y="764"/>
                  </a:lnTo>
                  <a:lnTo>
                    <a:pt x="651" y="767"/>
                  </a:lnTo>
                  <a:lnTo>
                    <a:pt x="655" y="768"/>
                  </a:lnTo>
                  <a:lnTo>
                    <a:pt x="657" y="768"/>
                  </a:lnTo>
                  <a:lnTo>
                    <a:pt x="660" y="767"/>
                  </a:lnTo>
                  <a:lnTo>
                    <a:pt x="666" y="766"/>
                  </a:lnTo>
                  <a:lnTo>
                    <a:pt x="664" y="771"/>
                  </a:lnTo>
                  <a:lnTo>
                    <a:pt x="661" y="772"/>
                  </a:lnTo>
                  <a:lnTo>
                    <a:pt x="649" y="775"/>
                  </a:lnTo>
                  <a:lnTo>
                    <a:pt x="643" y="773"/>
                  </a:lnTo>
                  <a:lnTo>
                    <a:pt x="635" y="767"/>
                  </a:lnTo>
                  <a:lnTo>
                    <a:pt x="621" y="751"/>
                  </a:lnTo>
                  <a:lnTo>
                    <a:pt x="603" y="750"/>
                  </a:lnTo>
                  <a:lnTo>
                    <a:pt x="601" y="755"/>
                  </a:lnTo>
                  <a:lnTo>
                    <a:pt x="595" y="748"/>
                  </a:lnTo>
                  <a:lnTo>
                    <a:pt x="576" y="746"/>
                  </a:lnTo>
                  <a:lnTo>
                    <a:pt x="564" y="742"/>
                  </a:lnTo>
                  <a:lnTo>
                    <a:pt x="553" y="734"/>
                  </a:lnTo>
                  <a:lnTo>
                    <a:pt x="551" y="731"/>
                  </a:lnTo>
                  <a:lnTo>
                    <a:pt x="551" y="726"/>
                  </a:lnTo>
                  <a:lnTo>
                    <a:pt x="555" y="720"/>
                  </a:lnTo>
                  <a:lnTo>
                    <a:pt x="556" y="716"/>
                  </a:lnTo>
                  <a:lnTo>
                    <a:pt x="558" y="704"/>
                  </a:lnTo>
                  <a:lnTo>
                    <a:pt x="550" y="689"/>
                  </a:lnTo>
                  <a:lnTo>
                    <a:pt x="551" y="675"/>
                  </a:lnTo>
                  <a:lnTo>
                    <a:pt x="555" y="672"/>
                  </a:lnTo>
                  <a:lnTo>
                    <a:pt x="559" y="654"/>
                  </a:lnTo>
                  <a:lnTo>
                    <a:pt x="562" y="648"/>
                  </a:lnTo>
                  <a:lnTo>
                    <a:pt x="563" y="646"/>
                  </a:lnTo>
                  <a:lnTo>
                    <a:pt x="565" y="642"/>
                  </a:lnTo>
                  <a:lnTo>
                    <a:pt x="563" y="636"/>
                  </a:lnTo>
                  <a:lnTo>
                    <a:pt x="562" y="633"/>
                  </a:lnTo>
                  <a:lnTo>
                    <a:pt x="560" y="626"/>
                  </a:lnTo>
                  <a:lnTo>
                    <a:pt x="561" y="620"/>
                  </a:lnTo>
                  <a:lnTo>
                    <a:pt x="561" y="613"/>
                  </a:lnTo>
                  <a:lnTo>
                    <a:pt x="557" y="603"/>
                  </a:lnTo>
                  <a:lnTo>
                    <a:pt x="553" y="592"/>
                  </a:lnTo>
                  <a:lnTo>
                    <a:pt x="547" y="585"/>
                  </a:lnTo>
                  <a:lnTo>
                    <a:pt x="540" y="585"/>
                  </a:lnTo>
                  <a:lnTo>
                    <a:pt x="538" y="588"/>
                  </a:lnTo>
                  <a:lnTo>
                    <a:pt x="536" y="590"/>
                  </a:lnTo>
                  <a:lnTo>
                    <a:pt x="539" y="600"/>
                  </a:lnTo>
                  <a:lnTo>
                    <a:pt x="543" y="609"/>
                  </a:lnTo>
                  <a:lnTo>
                    <a:pt x="544" y="617"/>
                  </a:lnTo>
                  <a:lnTo>
                    <a:pt x="545" y="630"/>
                  </a:lnTo>
                  <a:lnTo>
                    <a:pt x="545" y="645"/>
                  </a:lnTo>
                  <a:lnTo>
                    <a:pt x="544" y="652"/>
                  </a:lnTo>
                  <a:lnTo>
                    <a:pt x="542" y="657"/>
                  </a:lnTo>
                  <a:lnTo>
                    <a:pt x="536" y="663"/>
                  </a:lnTo>
                  <a:lnTo>
                    <a:pt x="527" y="671"/>
                  </a:lnTo>
                  <a:lnTo>
                    <a:pt x="522" y="675"/>
                  </a:lnTo>
                  <a:lnTo>
                    <a:pt x="511" y="679"/>
                  </a:lnTo>
                  <a:lnTo>
                    <a:pt x="503" y="686"/>
                  </a:lnTo>
                  <a:lnTo>
                    <a:pt x="485" y="724"/>
                  </a:lnTo>
                  <a:lnTo>
                    <a:pt x="487" y="730"/>
                  </a:lnTo>
                  <a:lnTo>
                    <a:pt x="493" y="736"/>
                  </a:lnTo>
                  <a:lnTo>
                    <a:pt x="497" y="742"/>
                  </a:lnTo>
                  <a:lnTo>
                    <a:pt x="500" y="746"/>
                  </a:lnTo>
                  <a:lnTo>
                    <a:pt x="504" y="760"/>
                  </a:lnTo>
                  <a:lnTo>
                    <a:pt x="522" y="798"/>
                  </a:lnTo>
                  <a:lnTo>
                    <a:pt x="523" y="805"/>
                  </a:lnTo>
                  <a:lnTo>
                    <a:pt x="518" y="817"/>
                  </a:lnTo>
                  <a:lnTo>
                    <a:pt x="511" y="833"/>
                  </a:lnTo>
                  <a:lnTo>
                    <a:pt x="507" y="841"/>
                  </a:lnTo>
                  <a:lnTo>
                    <a:pt x="500" y="874"/>
                  </a:lnTo>
                  <a:lnTo>
                    <a:pt x="499" y="882"/>
                  </a:lnTo>
                  <a:lnTo>
                    <a:pt x="502" y="890"/>
                  </a:lnTo>
                  <a:lnTo>
                    <a:pt x="507" y="900"/>
                  </a:lnTo>
                  <a:lnTo>
                    <a:pt x="509" y="907"/>
                  </a:lnTo>
                  <a:lnTo>
                    <a:pt x="506" y="926"/>
                  </a:lnTo>
                  <a:lnTo>
                    <a:pt x="507" y="930"/>
                  </a:lnTo>
                  <a:lnTo>
                    <a:pt x="512" y="933"/>
                  </a:lnTo>
                  <a:lnTo>
                    <a:pt x="523" y="930"/>
                  </a:lnTo>
                  <a:lnTo>
                    <a:pt x="537" y="935"/>
                  </a:lnTo>
                  <a:lnTo>
                    <a:pt x="544" y="933"/>
                  </a:lnTo>
                  <a:lnTo>
                    <a:pt x="555" y="923"/>
                  </a:lnTo>
                  <a:lnTo>
                    <a:pt x="559" y="922"/>
                  </a:lnTo>
                  <a:lnTo>
                    <a:pt x="573" y="923"/>
                  </a:lnTo>
                  <a:lnTo>
                    <a:pt x="592" y="933"/>
                  </a:lnTo>
                  <a:lnTo>
                    <a:pt x="613" y="946"/>
                  </a:lnTo>
                  <a:lnTo>
                    <a:pt x="617" y="951"/>
                  </a:lnTo>
                  <a:lnTo>
                    <a:pt x="622" y="951"/>
                  </a:lnTo>
                  <a:lnTo>
                    <a:pt x="627" y="974"/>
                  </a:lnTo>
                  <a:lnTo>
                    <a:pt x="631" y="986"/>
                  </a:lnTo>
                  <a:lnTo>
                    <a:pt x="632" y="995"/>
                  </a:lnTo>
                  <a:lnTo>
                    <a:pt x="633" y="1004"/>
                  </a:lnTo>
                  <a:lnTo>
                    <a:pt x="629" y="1006"/>
                  </a:lnTo>
                  <a:lnTo>
                    <a:pt x="626" y="1007"/>
                  </a:lnTo>
                  <a:lnTo>
                    <a:pt x="623" y="1010"/>
                  </a:lnTo>
                  <a:lnTo>
                    <a:pt x="619" y="1025"/>
                  </a:lnTo>
                  <a:lnTo>
                    <a:pt x="619" y="1033"/>
                  </a:lnTo>
                  <a:lnTo>
                    <a:pt x="621" y="1045"/>
                  </a:lnTo>
                  <a:lnTo>
                    <a:pt x="638" y="1051"/>
                  </a:lnTo>
                  <a:lnTo>
                    <a:pt x="650" y="1054"/>
                  </a:lnTo>
                  <a:lnTo>
                    <a:pt x="659" y="1055"/>
                  </a:lnTo>
                  <a:lnTo>
                    <a:pt x="660" y="1056"/>
                  </a:lnTo>
                  <a:lnTo>
                    <a:pt x="661" y="1058"/>
                  </a:lnTo>
                  <a:lnTo>
                    <a:pt x="651" y="1059"/>
                  </a:lnTo>
                  <a:lnTo>
                    <a:pt x="633" y="1060"/>
                  </a:lnTo>
                  <a:lnTo>
                    <a:pt x="626" y="1060"/>
                  </a:lnTo>
                  <a:lnTo>
                    <a:pt x="623" y="1058"/>
                  </a:lnTo>
                  <a:lnTo>
                    <a:pt x="621" y="1054"/>
                  </a:lnTo>
                  <a:lnTo>
                    <a:pt x="614" y="1049"/>
                  </a:lnTo>
                  <a:lnTo>
                    <a:pt x="613" y="1047"/>
                  </a:lnTo>
                  <a:lnTo>
                    <a:pt x="608" y="1043"/>
                  </a:lnTo>
                  <a:lnTo>
                    <a:pt x="610" y="1030"/>
                  </a:lnTo>
                  <a:lnTo>
                    <a:pt x="611" y="1000"/>
                  </a:lnTo>
                  <a:lnTo>
                    <a:pt x="610" y="987"/>
                  </a:lnTo>
                  <a:lnTo>
                    <a:pt x="606" y="976"/>
                  </a:lnTo>
                  <a:lnTo>
                    <a:pt x="595" y="962"/>
                  </a:lnTo>
                  <a:lnTo>
                    <a:pt x="591" y="951"/>
                  </a:lnTo>
                  <a:lnTo>
                    <a:pt x="586" y="945"/>
                  </a:lnTo>
                  <a:lnTo>
                    <a:pt x="582" y="943"/>
                  </a:lnTo>
                  <a:lnTo>
                    <a:pt x="576" y="945"/>
                  </a:lnTo>
                  <a:lnTo>
                    <a:pt x="560" y="951"/>
                  </a:lnTo>
                  <a:lnTo>
                    <a:pt x="546" y="954"/>
                  </a:lnTo>
                  <a:lnTo>
                    <a:pt x="529" y="964"/>
                  </a:lnTo>
                  <a:lnTo>
                    <a:pt x="527" y="971"/>
                  </a:lnTo>
                  <a:lnTo>
                    <a:pt x="524" y="991"/>
                  </a:lnTo>
                  <a:lnTo>
                    <a:pt x="528" y="1001"/>
                  </a:lnTo>
                  <a:lnTo>
                    <a:pt x="531" y="1008"/>
                  </a:lnTo>
                  <a:lnTo>
                    <a:pt x="534" y="1019"/>
                  </a:lnTo>
                  <a:lnTo>
                    <a:pt x="536" y="1027"/>
                  </a:lnTo>
                  <a:lnTo>
                    <a:pt x="536" y="1033"/>
                  </a:lnTo>
                  <a:lnTo>
                    <a:pt x="536" y="1044"/>
                  </a:lnTo>
                  <a:lnTo>
                    <a:pt x="533" y="1050"/>
                  </a:lnTo>
                  <a:lnTo>
                    <a:pt x="514" y="1072"/>
                  </a:lnTo>
                  <a:lnTo>
                    <a:pt x="512" y="1079"/>
                  </a:lnTo>
                  <a:lnTo>
                    <a:pt x="509" y="1097"/>
                  </a:lnTo>
                  <a:lnTo>
                    <a:pt x="506" y="1104"/>
                  </a:lnTo>
                  <a:lnTo>
                    <a:pt x="498" y="1115"/>
                  </a:lnTo>
                  <a:lnTo>
                    <a:pt x="492" y="1119"/>
                  </a:lnTo>
                  <a:lnTo>
                    <a:pt x="465" y="1138"/>
                  </a:lnTo>
                  <a:lnTo>
                    <a:pt x="464" y="1142"/>
                  </a:lnTo>
                  <a:lnTo>
                    <a:pt x="462" y="1155"/>
                  </a:lnTo>
                  <a:lnTo>
                    <a:pt x="454" y="1161"/>
                  </a:lnTo>
                  <a:lnTo>
                    <a:pt x="449" y="1162"/>
                  </a:lnTo>
                  <a:lnTo>
                    <a:pt x="439" y="1155"/>
                  </a:lnTo>
                  <a:lnTo>
                    <a:pt x="432" y="1153"/>
                  </a:lnTo>
                  <a:lnTo>
                    <a:pt x="426" y="1153"/>
                  </a:lnTo>
                  <a:lnTo>
                    <a:pt x="402" y="1154"/>
                  </a:lnTo>
                  <a:lnTo>
                    <a:pt x="391" y="1150"/>
                  </a:lnTo>
                  <a:lnTo>
                    <a:pt x="382" y="1143"/>
                  </a:lnTo>
                  <a:lnTo>
                    <a:pt x="374" y="1142"/>
                  </a:lnTo>
                  <a:lnTo>
                    <a:pt x="367" y="1137"/>
                  </a:lnTo>
                  <a:lnTo>
                    <a:pt x="366" y="1132"/>
                  </a:lnTo>
                  <a:lnTo>
                    <a:pt x="364" y="1125"/>
                  </a:lnTo>
                  <a:lnTo>
                    <a:pt x="362" y="1122"/>
                  </a:lnTo>
                  <a:lnTo>
                    <a:pt x="362" y="1120"/>
                  </a:lnTo>
                  <a:lnTo>
                    <a:pt x="364" y="1118"/>
                  </a:lnTo>
                  <a:lnTo>
                    <a:pt x="368" y="1117"/>
                  </a:lnTo>
                  <a:lnTo>
                    <a:pt x="383" y="1118"/>
                  </a:lnTo>
                  <a:lnTo>
                    <a:pt x="388" y="1116"/>
                  </a:lnTo>
                  <a:lnTo>
                    <a:pt x="390" y="1117"/>
                  </a:lnTo>
                  <a:lnTo>
                    <a:pt x="394" y="1123"/>
                  </a:lnTo>
                  <a:lnTo>
                    <a:pt x="400" y="1128"/>
                  </a:lnTo>
                  <a:lnTo>
                    <a:pt x="405" y="1128"/>
                  </a:lnTo>
                  <a:lnTo>
                    <a:pt x="409" y="1123"/>
                  </a:lnTo>
                  <a:lnTo>
                    <a:pt x="410" y="1123"/>
                  </a:lnTo>
                  <a:lnTo>
                    <a:pt x="412" y="1124"/>
                  </a:lnTo>
                  <a:lnTo>
                    <a:pt x="408" y="1127"/>
                  </a:lnTo>
                  <a:lnTo>
                    <a:pt x="405" y="1129"/>
                  </a:lnTo>
                  <a:lnTo>
                    <a:pt x="403" y="1131"/>
                  </a:lnTo>
                  <a:lnTo>
                    <a:pt x="403" y="1135"/>
                  </a:lnTo>
                  <a:lnTo>
                    <a:pt x="408" y="1138"/>
                  </a:lnTo>
                  <a:lnTo>
                    <a:pt x="413" y="1141"/>
                  </a:lnTo>
                  <a:lnTo>
                    <a:pt x="420" y="1138"/>
                  </a:lnTo>
                  <a:lnTo>
                    <a:pt x="424" y="1134"/>
                  </a:lnTo>
                  <a:lnTo>
                    <a:pt x="432" y="1128"/>
                  </a:lnTo>
                  <a:lnTo>
                    <a:pt x="438" y="1129"/>
                  </a:lnTo>
                  <a:lnTo>
                    <a:pt x="438" y="1123"/>
                  </a:lnTo>
                  <a:lnTo>
                    <a:pt x="435" y="1113"/>
                  </a:lnTo>
                  <a:lnTo>
                    <a:pt x="433" y="1107"/>
                  </a:lnTo>
                  <a:lnTo>
                    <a:pt x="442" y="1108"/>
                  </a:lnTo>
                  <a:lnTo>
                    <a:pt x="448" y="1104"/>
                  </a:lnTo>
                  <a:lnTo>
                    <a:pt x="470" y="1058"/>
                  </a:lnTo>
                  <a:lnTo>
                    <a:pt x="481" y="1050"/>
                  </a:lnTo>
                  <a:lnTo>
                    <a:pt x="484" y="1044"/>
                  </a:lnTo>
                  <a:lnTo>
                    <a:pt x="487" y="1036"/>
                  </a:lnTo>
                  <a:lnTo>
                    <a:pt x="487" y="1027"/>
                  </a:lnTo>
                  <a:lnTo>
                    <a:pt x="486" y="1018"/>
                  </a:lnTo>
                  <a:lnTo>
                    <a:pt x="486" y="1011"/>
                  </a:lnTo>
                  <a:lnTo>
                    <a:pt x="490" y="1002"/>
                  </a:lnTo>
                  <a:lnTo>
                    <a:pt x="496" y="991"/>
                  </a:lnTo>
                  <a:lnTo>
                    <a:pt x="500" y="986"/>
                  </a:lnTo>
                  <a:lnTo>
                    <a:pt x="500" y="982"/>
                  </a:lnTo>
                  <a:lnTo>
                    <a:pt x="498" y="978"/>
                  </a:lnTo>
                  <a:lnTo>
                    <a:pt x="488" y="967"/>
                  </a:lnTo>
                  <a:lnTo>
                    <a:pt x="476" y="959"/>
                  </a:lnTo>
                  <a:lnTo>
                    <a:pt x="473" y="953"/>
                  </a:lnTo>
                  <a:lnTo>
                    <a:pt x="470" y="946"/>
                  </a:lnTo>
                  <a:lnTo>
                    <a:pt x="468" y="936"/>
                  </a:lnTo>
                  <a:lnTo>
                    <a:pt x="468" y="930"/>
                  </a:lnTo>
                  <a:lnTo>
                    <a:pt x="469" y="911"/>
                  </a:lnTo>
                  <a:lnTo>
                    <a:pt x="470" y="902"/>
                  </a:lnTo>
                  <a:lnTo>
                    <a:pt x="470" y="875"/>
                  </a:lnTo>
                  <a:lnTo>
                    <a:pt x="468" y="841"/>
                  </a:lnTo>
                  <a:lnTo>
                    <a:pt x="466" y="832"/>
                  </a:lnTo>
                  <a:lnTo>
                    <a:pt x="469" y="826"/>
                  </a:lnTo>
                  <a:lnTo>
                    <a:pt x="471" y="821"/>
                  </a:lnTo>
                  <a:lnTo>
                    <a:pt x="473" y="816"/>
                  </a:lnTo>
                  <a:lnTo>
                    <a:pt x="474" y="783"/>
                  </a:lnTo>
                  <a:lnTo>
                    <a:pt x="473" y="770"/>
                  </a:lnTo>
                  <a:lnTo>
                    <a:pt x="470" y="752"/>
                  </a:lnTo>
                  <a:lnTo>
                    <a:pt x="454" y="738"/>
                  </a:lnTo>
                  <a:lnTo>
                    <a:pt x="448" y="723"/>
                  </a:lnTo>
                  <a:lnTo>
                    <a:pt x="448" y="718"/>
                  </a:lnTo>
                  <a:lnTo>
                    <a:pt x="449" y="715"/>
                  </a:lnTo>
                  <a:lnTo>
                    <a:pt x="455" y="709"/>
                  </a:lnTo>
                  <a:lnTo>
                    <a:pt x="460" y="700"/>
                  </a:lnTo>
                  <a:lnTo>
                    <a:pt x="464" y="688"/>
                  </a:lnTo>
                  <a:lnTo>
                    <a:pt x="469" y="670"/>
                  </a:lnTo>
                  <a:lnTo>
                    <a:pt x="471" y="663"/>
                  </a:lnTo>
                  <a:lnTo>
                    <a:pt x="475" y="638"/>
                  </a:lnTo>
                  <a:lnTo>
                    <a:pt x="476" y="624"/>
                  </a:lnTo>
                  <a:lnTo>
                    <a:pt x="476" y="602"/>
                  </a:lnTo>
                  <a:lnTo>
                    <a:pt x="471" y="597"/>
                  </a:lnTo>
                  <a:lnTo>
                    <a:pt x="465" y="592"/>
                  </a:lnTo>
                  <a:lnTo>
                    <a:pt x="455" y="588"/>
                  </a:lnTo>
                  <a:lnTo>
                    <a:pt x="450" y="589"/>
                  </a:lnTo>
                  <a:lnTo>
                    <a:pt x="440" y="581"/>
                  </a:lnTo>
                  <a:lnTo>
                    <a:pt x="437" y="579"/>
                  </a:lnTo>
                  <a:lnTo>
                    <a:pt x="412" y="582"/>
                  </a:lnTo>
                  <a:lnTo>
                    <a:pt x="397" y="581"/>
                  </a:lnTo>
                  <a:lnTo>
                    <a:pt x="388" y="583"/>
                  </a:lnTo>
                  <a:lnTo>
                    <a:pt x="383" y="583"/>
                  </a:lnTo>
                  <a:lnTo>
                    <a:pt x="381" y="581"/>
                  </a:lnTo>
                  <a:lnTo>
                    <a:pt x="381" y="578"/>
                  </a:lnTo>
                  <a:lnTo>
                    <a:pt x="383" y="575"/>
                  </a:lnTo>
                  <a:lnTo>
                    <a:pt x="382" y="573"/>
                  </a:lnTo>
                  <a:lnTo>
                    <a:pt x="380" y="573"/>
                  </a:lnTo>
                  <a:lnTo>
                    <a:pt x="373" y="575"/>
                  </a:lnTo>
                  <a:lnTo>
                    <a:pt x="362" y="605"/>
                  </a:lnTo>
                  <a:lnTo>
                    <a:pt x="356" y="633"/>
                  </a:lnTo>
                  <a:lnTo>
                    <a:pt x="350" y="670"/>
                  </a:lnTo>
                  <a:lnTo>
                    <a:pt x="345" y="685"/>
                  </a:lnTo>
                  <a:lnTo>
                    <a:pt x="339" y="702"/>
                  </a:lnTo>
                  <a:lnTo>
                    <a:pt x="330" y="715"/>
                  </a:lnTo>
                  <a:lnTo>
                    <a:pt x="317" y="728"/>
                  </a:lnTo>
                  <a:lnTo>
                    <a:pt x="309" y="734"/>
                  </a:lnTo>
                  <a:lnTo>
                    <a:pt x="298" y="740"/>
                  </a:lnTo>
                  <a:lnTo>
                    <a:pt x="294" y="753"/>
                  </a:lnTo>
                  <a:lnTo>
                    <a:pt x="290" y="759"/>
                  </a:lnTo>
                  <a:lnTo>
                    <a:pt x="292" y="762"/>
                  </a:lnTo>
                  <a:lnTo>
                    <a:pt x="297" y="761"/>
                  </a:lnTo>
                  <a:lnTo>
                    <a:pt x="293" y="770"/>
                  </a:lnTo>
                  <a:lnTo>
                    <a:pt x="291" y="775"/>
                  </a:lnTo>
                  <a:lnTo>
                    <a:pt x="291" y="779"/>
                  </a:lnTo>
                  <a:lnTo>
                    <a:pt x="292" y="783"/>
                  </a:lnTo>
                  <a:lnTo>
                    <a:pt x="295" y="785"/>
                  </a:lnTo>
                  <a:lnTo>
                    <a:pt x="305" y="781"/>
                  </a:lnTo>
                  <a:lnTo>
                    <a:pt x="308" y="785"/>
                  </a:lnTo>
                  <a:lnTo>
                    <a:pt x="309" y="791"/>
                  </a:lnTo>
                  <a:lnTo>
                    <a:pt x="308" y="812"/>
                  </a:lnTo>
                  <a:lnTo>
                    <a:pt x="306" y="830"/>
                  </a:lnTo>
                  <a:lnTo>
                    <a:pt x="305" y="837"/>
                  </a:lnTo>
                  <a:lnTo>
                    <a:pt x="307" y="841"/>
                  </a:lnTo>
                  <a:lnTo>
                    <a:pt x="308" y="847"/>
                  </a:lnTo>
                  <a:lnTo>
                    <a:pt x="305" y="854"/>
                  </a:lnTo>
                  <a:lnTo>
                    <a:pt x="303" y="856"/>
                  </a:lnTo>
                  <a:lnTo>
                    <a:pt x="298" y="855"/>
                  </a:lnTo>
                  <a:lnTo>
                    <a:pt x="296" y="871"/>
                  </a:lnTo>
                  <a:lnTo>
                    <a:pt x="295" y="880"/>
                  </a:lnTo>
                  <a:lnTo>
                    <a:pt x="295" y="887"/>
                  </a:lnTo>
                  <a:lnTo>
                    <a:pt x="296" y="891"/>
                  </a:lnTo>
                  <a:lnTo>
                    <a:pt x="298" y="896"/>
                  </a:lnTo>
                  <a:lnTo>
                    <a:pt x="299" y="892"/>
                  </a:lnTo>
                  <a:lnTo>
                    <a:pt x="299" y="887"/>
                  </a:lnTo>
                  <a:lnTo>
                    <a:pt x="303" y="883"/>
                  </a:lnTo>
                  <a:lnTo>
                    <a:pt x="320" y="893"/>
                  </a:lnTo>
                  <a:lnTo>
                    <a:pt x="324" y="898"/>
                  </a:lnTo>
                  <a:lnTo>
                    <a:pt x="331" y="902"/>
                  </a:lnTo>
                  <a:lnTo>
                    <a:pt x="333" y="907"/>
                  </a:lnTo>
                  <a:lnTo>
                    <a:pt x="334" y="923"/>
                  </a:lnTo>
                  <a:lnTo>
                    <a:pt x="342" y="937"/>
                  </a:lnTo>
                  <a:lnTo>
                    <a:pt x="347" y="946"/>
                  </a:lnTo>
                  <a:lnTo>
                    <a:pt x="351" y="949"/>
                  </a:lnTo>
                  <a:lnTo>
                    <a:pt x="354" y="950"/>
                  </a:lnTo>
                  <a:lnTo>
                    <a:pt x="359" y="946"/>
                  </a:lnTo>
                  <a:lnTo>
                    <a:pt x="366" y="947"/>
                  </a:lnTo>
                  <a:lnTo>
                    <a:pt x="362" y="958"/>
                  </a:lnTo>
                  <a:lnTo>
                    <a:pt x="356" y="979"/>
                  </a:lnTo>
                  <a:lnTo>
                    <a:pt x="346" y="997"/>
                  </a:lnTo>
                  <a:lnTo>
                    <a:pt x="343" y="1000"/>
                  </a:lnTo>
                  <a:lnTo>
                    <a:pt x="336" y="992"/>
                  </a:lnTo>
                  <a:lnTo>
                    <a:pt x="327" y="986"/>
                  </a:lnTo>
                  <a:lnTo>
                    <a:pt x="323" y="983"/>
                  </a:lnTo>
                  <a:lnTo>
                    <a:pt x="320" y="978"/>
                  </a:lnTo>
                  <a:lnTo>
                    <a:pt x="305" y="964"/>
                  </a:lnTo>
                  <a:lnTo>
                    <a:pt x="301" y="954"/>
                  </a:lnTo>
                  <a:lnTo>
                    <a:pt x="293" y="952"/>
                  </a:lnTo>
                  <a:lnTo>
                    <a:pt x="283" y="947"/>
                  </a:lnTo>
                  <a:lnTo>
                    <a:pt x="282" y="946"/>
                  </a:lnTo>
                  <a:lnTo>
                    <a:pt x="273" y="940"/>
                  </a:lnTo>
                  <a:lnTo>
                    <a:pt x="265" y="937"/>
                  </a:lnTo>
                  <a:lnTo>
                    <a:pt x="263" y="932"/>
                  </a:lnTo>
                  <a:lnTo>
                    <a:pt x="256" y="928"/>
                  </a:lnTo>
                  <a:lnTo>
                    <a:pt x="250" y="926"/>
                  </a:lnTo>
                  <a:lnTo>
                    <a:pt x="241" y="920"/>
                  </a:lnTo>
                  <a:lnTo>
                    <a:pt x="237" y="922"/>
                  </a:lnTo>
                  <a:lnTo>
                    <a:pt x="238" y="915"/>
                  </a:lnTo>
                  <a:lnTo>
                    <a:pt x="238" y="915"/>
                  </a:lnTo>
                  <a:lnTo>
                    <a:pt x="233" y="922"/>
                  </a:lnTo>
                  <a:lnTo>
                    <a:pt x="230" y="927"/>
                  </a:lnTo>
                  <a:lnTo>
                    <a:pt x="232" y="934"/>
                  </a:lnTo>
                  <a:lnTo>
                    <a:pt x="230" y="936"/>
                  </a:lnTo>
                  <a:lnTo>
                    <a:pt x="225" y="940"/>
                  </a:lnTo>
                  <a:lnTo>
                    <a:pt x="228" y="946"/>
                  </a:lnTo>
                  <a:lnTo>
                    <a:pt x="227" y="948"/>
                  </a:lnTo>
                  <a:lnTo>
                    <a:pt x="230" y="951"/>
                  </a:lnTo>
                  <a:lnTo>
                    <a:pt x="232" y="948"/>
                  </a:lnTo>
                  <a:lnTo>
                    <a:pt x="234" y="950"/>
                  </a:lnTo>
                  <a:lnTo>
                    <a:pt x="241" y="956"/>
                  </a:lnTo>
                  <a:lnTo>
                    <a:pt x="247" y="956"/>
                  </a:lnTo>
                  <a:lnTo>
                    <a:pt x="251" y="958"/>
                  </a:lnTo>
                  <a:lnTo>
                    <a:pt x="251" y="962"/>
                  </a:lnTo>
                  <a:lnTo>
                    <a:pt x="256" y="965"/>
                  </a:lnTo>
                  <a:lnTo>
                    <a:pt x="255" y="970"/>
                  </a:lnTo>
                  <a:lnTo>
                    <a:pt x="259" y="980"/>
                  </a:lnTo>
                  <a:lnTo>
                    <a:pt x="258" y="984"/>
                  </a:lnTo>
                  <a:lnTo>
                    <a:pt x="252" y="989"/>
                  </a:lnTo>
                  <a:lnTo>
                    <a:pt x="252" y="993"/>
                  </a:lnTo>
                  <a:lnTo>
                    <a:pt x="248" y="1000"/>
                  </a:lnTo>
                  <a:lnTo>
                    <a:pt x="249" y="1025"/>
                  </a:lnTo>
                  <a:lnTo>
                    <a:pt x="255" y="1030"/>
                  </a:lnTo>
                  <a:lnTo>
                    <a:pt x="260" y="1030"/>
                  </a:lnTo>
                  <a:lnTo>
                    <a:pt x="264" y="1027"/>
                  </a:lnTo>
                  <a:lnTo>
                    <a:pt x="270" y="1027"/>
                  </a:lnTo>
                  <a:lnTo>
                    <a:pt x="272" y="1031"/>
                  </a:lnTo>
                  <a:lnTo>
                    <a:pt x="271" y="1034"/>
                  </a:lnTo>
                  <a:lnTo>
                    <a:pt x="268" y="1038"/>
                  </a:lnTo>
                  <a:lnTo>
                    <a:pt x="274" y="1043"/>
                  </a:lnTo>
                  <a:lnTo>
                    <a:pt x="276" y="1049"/>
                  </a:lnTo>
                  <a:lnTo>
                    <a:pt x="274" y="1051"/>
                  </a:lnTo>
                  <a:lnTo>
                    <a:pt x="267" y="1049"/>
                  </a:lnTo>
                  <a:lnTo>
                    <a:pt x="265" y="1050"/>
                  </a:lnTo>
                  <a:lnTo>
                    <a:pt x="263" y="1055"/>
                  </a:lnTo>
                  <a:lnTo>
                    <a:pt x="270" y="1058"/>
                  </a:lnTo>
                  <a:lnTo>
                    <a:pt x="273" y="1063"/>
                  </a:lnTo>
                  <a:lnTo>
                    <a:pt x="272" y="1066"/>
                  </a:lnTo>
                  <a:lnTo>
                    <a:pt x="270" y="1069"/>
                  </a:lnTo>
                  <a:lnTo>
                    <a:pt x="260" y="1073"/>
                  </a:lnTo>
                  <a:lnTo>
                    <a:pt x="256" y="1081"/>
                  </a:lnTo>
                  <a:lnTo>
                    <a:pt x="248" y="1086"/>
                  </a:lnTo>
                  <a:lnTo>
                    <a:pt x="243" y="1094"/>
                  </a:lnTo>
                  <a:lnTo>
                    <a:pt x="239" y="1096"/>
                  </a:lnTo>
                  <a:lnTo>
                    <a:pt x="241" y="1109"/>
                  </a:lnTo>
                  <a:lnTo>
                    <a:pt x="234" y="1115"/>
                  </a:lnTo>
                  <a:lnTo>
                    <a:pt x="230" y="1115"/>
                  </a:lnTo>
                  <a:lnTo>
                    <a:pt x="225" y="1118"/>
                  </a:lnTo>
                  <a:lnTo>
                    <a:pt x="224" y="1122"/>
                  </a:lnTo>
                  <a:lnTo>
                    <a:pt x="219" y="1125"/>
                  </a:lnTo>
                  <a:lnTo>
                    <a:pt x="217" y="1129"/>
                  </a:lnTo>
                  <a:lnTo>
                    <a:pt x="208" y="1129"/>
                  </a:lnTo>
                  <a:lnTo>
                    <a:pt x="202" y="1137"/>
                  </a:lnTo>
                  <a:lnTo>
                    <a:pt x="196" y="1141"/>
                  </a:lnTo>
                  <a:lnTo>
                    <a:pt x="189" y="1143"/>
                  </a:lnTo>
                  <a:lnTo>
                    <a:pt x="186" y="1151"/>
                  </a:lnTo>
                  <a:lnTo>
                    <a:pt x="184" y="1153"/>
                  </a:lnTo>
                  <a:lnTo>
                    <a:pt x="187" y="1160"/>
                  </a:lnTo>
                  <a:lnTo>
                    <a:pt x="184" y="1159"/>
                  </a:lnTo>
                  <a:lnTo>
                    <a:pt x="179" y="1163"/>
                  </a:lnTo>
                  <a:lnTo>
                    <a:pt x="178" y="1169"/>
                  </a:lnTo>
                  <a:lnTo>
                    <a:pt x="175" y="1171"/>
                  </a:lnTo>
                  <a:lnTo>
                    <a:pt x="175" y="1174"/>
                  </a:lnTo>
                  <a:lnTo>
                    <a:pt x="172" y="1175"/>
                  </a:lnTo>
                  <a:lnTo>
                    <a:pt x="174" y="1180"/>
                  </a:lnTo>
                  <a:lnTo>
                    <a:pt x="171" y="1184"/>
                  </a:lnTo>
                  <a:lnTo>
                    <a:pt x="171" y="1187"/>
                  </a:lnTo>
                  <a:lnTo>
                    <a:pt x="149" y="1199"/>
                  </a:lnTo>
                  <a:lnTo>
                    <a:pt x="149" y="1200"/>
                  </a:lnTo>
                  <a:lnTo>
                    <a:pt x="144" y="1202"/>
                  </a:lnTo>
                  <a:lnTo>
                    <a:pt x="139" y="1207"/>
                  </a:lnTo>
                  <a:lnTo>
                    <a:pt x="139" y="1209"/>
                  </a:lnTo>
                  <a:lnTo>
                    <a:pt x="136" y="1210"/>
                  </a:lnTo>
                  <a:lnTo>
                    <a:pt x="128" y="1224"/>
                  </a:lnTo>
                  <a:lnTo>
                    <a:pt x="127" y="1227"/>
                  </a:lnTo>
                  <a:lnTo>
                    <a:pt x="128" y="1233"/>
                  </a:lnTo>
                  <a:lnTo>
                    <a:pt x="124" y="1239"/>
                  </a:lnTo>
                  <a:lnTo>
                    <a:pt x="120" y="1240"/>
                  </a:lnTo>
                  <a:lnTo>
                    <a:pt x="119" y="1245"/>
                  </a:lnTo>
                  <a:lnTo>
                    <a:pt x="110" y="1250"/>
                  </a:lnTo>
                  <a:lnTo>
                    <a:pt x="110" y="1254"/>
                  </a:lnTo>
                  <a:lnTo>
                    <a:pt x="105" y="1257"/>
                  </a:lnTo>
                  <a:lnTo>
                    <a:pt x="104" y="1253"/>
                  </a:lnTo>
                  <a:lnTo>
                    <a:pt x="102" y="1252"/>
                  </a:lnTo>
                  <a:lnTo>
                    <a:pt x="101" y="1248"/>
                  </a:lnTo>
                  <a:lnTo>
                    <a:pt x="93" y="1245"/>
                  </a:lnTo>
                  <a:lnTo>
                    <a:pt x="88" y="1249"/>
                  </a:lnTo>
                  <a:lnTo>
                    <a:pt x="88" y="1255"/>
                  </a:lnTo>
                  <a:lnTo>
                    <a:pt x="85" y="1255"/>
                  </a:lnTo>
                  <a:lnTo>
                    <a:pt x="84" y="1258"/>
                  </a:lnTo>
                  <a:lnTo>
                    <a:pt x="80" y="1259"/>
                  </a:lnTo>
                  <a:lnTo>
                    <a:pt x="79" y="1263"/>
                  </a:lnTo>
                  <a:lnTo>
                    <a:pt x="76" y="1264"/>
                  </a:lnTo>
                  <a:lnTo>
                    <a:pt x="76" y="1269"/>
                  </a:lnTo>
                  <a:lnTo>
                    <a:pt x="79" y="1273"/>
                  </a:lnTo>
                  <a:lnTo>
                    <a:pt x="77" y="1274"/>
                  </a:lnTo>
                  <a:lnTo>
                    <a:pt x="75" y="1280"/>
                  </a:lnTo>
                  <a:lnTo>
                    <a:pt x="71" y="1285"/>
                  </a:lnTo>
                  <a:lnTo>
                    <a:pt x="76" y="1290"/>
                  </a:lnTo>
                  <a:lnTo>
                    <a:pt x="76" y="1307"/>
                  </a:lnTo>
                  <a:lnTo>
                    <a:pt x="77" y="1310"/>
                  </a:lnTo>
                  <a:lnTo>
                    <a:pt x="82" y="1310"/>
                  </a:lnTo>
                  <a:lnTo>
                    <a:pt x="84" y="1315"/>
                  </a:lnTo>
                  <a:lnTo>
                    <a:pt x="81" y="1318"/>
                  </a:lnTo>
                  <a:lnTo>
                    <a:pt x="79" y="1323"/>
                  </a:lnTo>
                  <a:lnTo>
                    <a:pt x="75" y="1326"/>
                  </a:lnTo>
                  <a:lnTo>
                    <a:pt x="73" y="1332"/>
                  </a:lnTo>
                  <a:lnTo>
                    <a:pt x="71" y="1334"/>
                  </a:lnTo>
                  <a:lnTo>
                    <a:pt x="72" y="1338"/>
                  </a:lnTo>
                  <a:lnTo>
                    <a:pt x="71" y="1350"/>
                  </a:lnTo>
                  <a:lnTo>
                    <a:pt x="68" y="1363"/>
                  </a:lnTo>
                  <a:lnTo>
                    <a:pt x="68" y="1366"/>
                  </a:lnTo>
                  <a:lnTo>
                    <a:pt x="66" y="1368"/>
                  </a:lnTo>
                  <a:lnTo>
                    <a:pt x="67" y="1372"/>
                  </a:lnTo>
                  <a:lnTo>
                    <a:pt x="65" y="1376"/>
                  </a:lnTo>
                  <a:lnTo>
                    <a:pt x="66" y="1382"/>
                  </a:lnTo>
                  <a:lnTo>
                    <a:pt x="63" y="1387"/>
                  </a:lnTo>
                  <a:lnTo>
                    <a:pt x="65" y="1392"/>
                  </a:lnTo>
                  <a:lnTo>
                    <a:pt x="71" y="1399"/>
                  </a:lnTo>
                  <a:lnTo>
                    <a:pt x="71" y="1404"/>
                  </a:lnTo>
                  <a:lnTo>
                    <a:pt x="68" y="1407"/>
                  </a:lnTo>
                  <a:lnTo>
                    <a:pt x="70" y="1419"/>
                  </a:lnTo>
                  <a:lnTo>
                    <a:pt x="71" y="1421"/>
                  </a:lnTo>
                  <a:lnTo>
                    <a:pt x="73" y="1421"/>
                  </a:lnTo>
                  <a:lnTo>
                    <a:pt x="76" y="1425"/>
                  </a:lnTo>
                  <a:lnTo>
                    <a:pt x="76" y="1433"/>
                  </a:lnTo>
                  <a:lnTo>
                    <a:pt x="71" y="1436"/>
                  </a:lnTo>
                  <a:lnTo>
                    <a:pt x="71" y="1441"/>
                  </a:lnTo>
                  <a:lnTo>
                    <a:pt x="70" y="1442"/>
                  </a:lnTo>
                  <a:lnTo>
                    <a:pt x="71" y="1456"/>
                  </a:lnTo>
                  <a:lnTo>
                    <a:pt x="68" y="1462"/>
                  </a:lnTo>
                  <a:lnTo>
                    <a:pt x="68" y="1471"/>
                  </a:lnTo>
                  <a:lnTo>
                    <a:pt x="71" y="1479"/>
                  </a:lnTo>
                  <a:lnTo>
                    <a:pt x="66" y="1493"/>
                  </a:lnTo>
                  <a:lnTo>
                    <a:pt x="66" y="1498"/>
                  </a:lnTo>
                  <a:lnTo>
                    <a:pt x="68" y="1512"/>
                  </a:lnTo>
                  <a:lnTo>
                    <a:pt x="72" y="1520"/>
                  </a:lnTo>
                  <a:lnTo>
                    <a:pt x="71" y="1530"/>
                  </a:lnTo>
                  <a:lnTo>
                    <a:pt x="69" y="1542"/>
                  </a:lnTo>
                  <a:lnTo>
                    <a:pt x="63" y="1555"/>
                  </a:lnTo>
                  <a:lnTo>
                    <a:pt x="63" y="1561"/>
                  </a:lnTo>
                  <a:lnTo>
                    <a:pt x="58" y="1577"/>
                  </a:lnTo>
                  <a:lnTo>
                    <a:pt x="50" y="1585"/>
                  </a:lnTo>
                  <a:lnTo>
                    <a:pt x="45" y="1593"/>
                  </a:lnTo>
                  <a:lnTo>
                    <a:pt x="41" y="1607"/>
                  </a:lnTo>
                  <a:lnTo>
                    <a:pt x="45" y="1610"/>
                  </a:lnTo>
                  <a:lnTo>
                    <a:pt x="49" y="1617"/>
                  </a:lnTo>
                  <a:lnTo>
                    <a:pt x="52" y="1619"/>
                  </a:lnTo>
                  <a:lnTo>
                    <a:pt x="56" y="1619"/>
                  </a:lnTo>
                  <a:lnTo>
                    <a:pt x="61" y="1626"/>
                  </a:lnTo>
                  <a:lnTo>
                    <a:pt x="61" y="1632"/>
                  </a:lnTo>
                  <a:lnTo>
                    <a:pt x="63" y="1635"/>
                  </a:lnTo>
                  <a:lnTo>
                    <a:pt x="60" y="1640"/>
                  </a:lnTo>
                  <a:lnTo>
                    <a:pt x="60" y="1646"/>
                  </a:lnTo>
                  <a:lnTo>
                    <a:pt x="62" y="1646"/>
                  </a:lnTo>
                  <a:lnTo>
                    <a:pt x="63" y="1649"/>
                  </a:lnTo>
                  <a:lnTo>
                    <a:pt x="65" y="1651"/>
                  </a:lnTo>
                  <a:lnTo>
                    <a:pt x="70" y="1651"/>
                  </a:lnTo>
                  <a:lnTo>
                    <a:pt x="70" y="1651"/>
                  </a:lnTo>
                  <a:lnTo>
                    <a:pt x="69" y="1655"/>
                  </a:lnTo>
                  <a:lnTo>
                    <a:pt x="71" y="1662"/>
                  </a:lnTo>
                  <a:lnTo>
                    <a:pt x="70" y="1665"/>
                  </a:lnTo>
                  <a:lnTo>
                    <a:pt x="63" y="1669"/>
                  </a:lnTo>
                  <a:lnTo>
                    <a:pt x="62" y="1673"/>
                  </a:lnTo>
                  <a:lnTo>
                    <a:pt x="61" y="1674"/>
                  </a:lnTo>
                  <a:lnTo>
                    <a:pt x="57" y="1674"/>
                  </a:lnTo>
                  <a:lnTo>
                    <a:pt x="51" y="1679"/>
                  </a:lnTo>
                  <a:lnTo>
                    <a:pt x="50" y="1683"/>
                  </a:lnTo>
                  <a:lnTo>
                    <a:pt x="45" y="1688"/>
                  </a:lnTo>
                  <a:lnTo>
                    <a:pt x="45" y="1694"/>
                  </a:lnTo>
                  <a:lnTo>
                    <a:pt x="47" y="1697"/>
                  </a:lnTo>
                  <a:lnTo>
                    <a:pt x="52" y="1698"/>
                  </a:lnTo>
                  <a:lnTo>
                    <a:pt x="53" y="1700"/>
                  </a:lnTo>
                  <a:lnTo>
                    <a:pt x="53" y="1706"/>
                  </a:lnTo>
                  <a:lnTo>
                    <a:pt x="47" y="1710"/>
                  </a:lnTo>
                  <a:lnTo>
                    <a:pt x="43" y="1715"/>
                  </a:lnTo>
                  <a:lnTo>
                    <a:pt x="41" y="1709"/>
                  </a:lnTo>
                  <a:lnTo>
                    <a:pt x="35" y="1709"/>
                  </a:lnTo>
                  <a:lnTo>
                    <a:pt x="31" y="1708"/>
                  </a:lnTo>
                  <a:lnTo>
                    <a:pt x="29" y="1710"/>
                  </a:lnTo>
                  <a:lnTo>
                    <a:pt x="29" y="1713"/>
                  </a:lnTo>
                  <a:lnTo>
                    <a:pt x="26" y="1716"/>
                  </a:lnTo>
                  <a:lnTo>
                    <a:pt x="26" y="1720"/>
                  </a:lnTo>
                  <a:lnTo>
                    <a:pt x="23" y="1728"/>
                  </a:lnTo>
                  <a:lnTo>
                    <a:pt x="24" y="1730"/>
                  </a:lnTo>
                  <a:lnTo>
                    <a:pt x="28" y="1733"/>
                  </a:lnTo>
                  <a:lnTo>
                    <a:pt x="26" y="1738"/>
                  </a:lnTo>
                  <a:lnTo>
                    <a:pt x="29" y="1742"/>
                  </a:lnTo>
                  <a:lnTo>
                    <a:pt x="28" y="1744"/>
                  </a:lnTo>
                  <a:lnTo>
                    <a:pt x="29" y="1746"/>
                  </a:lnTo>
                  <a:lnTo>
                    <a:pt x="28" y="1747"/>
                  </a:lnTo>
                  <a:lnTo>
                    <a:pt x="27" y="1745"/>
                  </a:lnTo>
                  <a:lnTo>
                    <a:pt x="25" y="1744"/>
                  </a:lnTo>
                  <a:lnTo>
                    <a:pt x="17" y="1753"/>
                  </a:lnTo>
                  <a:lnTo>
                    <a:pt x="14" y="1755"/>
                  </a:lnTo>
                  <a:lnTo>
                    <a:pt x="7" y="1752"/>
                  </a:lnTo>
                  <a:lnTo>
                    <a:pt x="5" y="1754"/>
                  </a:lnTo>
                  <a:lnTo>
                    <a:pt x="4" y="1759"/>
                  </a:lnTo>
                  <a:lnTo>
                    <a:pt x="10" y="1767"/>
                  </a:lnTo>
                  <a:lnTo>
                    <a:pt x="8" y="1772"/>
                  </a:lnTo>
                  <a:lnTo>
                    <a:pt x="8" y="1786"/>
                  </a:lnTo>
                  <a:lnTo>
                    <a:pt x="10" y="1789"/>
                  </a:lnTo>
                  <a:lnTo>
                    <a:pt x="12" y="1792"/>
                  </a:lnTo>
                  <a:lnTo>
                    <a:pt x="11" y="1795"/>
                  </a:lnTo>
                  <a:lnTo>
                    <a:pt x="13" y="1797"/>
                  </a:lnTo>
                  <a:lnTo>
                    <a:pt x="18" y="1795"/>
                  </a:lnTo>
                  <a:lnTo>
                    <a:pt x="21" y="1795"/>
                  </a:lnTo>
                  <a:lnTo>
                    <a:pt x="25" y="1799"/>
                  </a:lnTo>
                  <a:lnTo>
                    <a:pt x="27" y="1799"/>
                  </a:lnTo>
                  <a:lnTo>
                    <a:pt x="30" y="1796"/>
                  </a:lnTo>
                  <a:lnTo>
                    <a:pt x="35" y="1797"/>
                  </a:lnTo>
                  <a:lnTo>
                    <a:pt x="36" y="1799"/>
                  </a:lnTo>
                  <a:lnTo>
                    <a:pt x="43" y="1794"/>
                  </a:lnTo>
                  <a:lnTo>
                    <a:pt x="51" y="1799"/>
                  </a:lnTo>
                  <a:lnTo>
                    <a:pt x="54" y="1800"/>
                  </a:lnTo>
                  <a:lnTo>
                    <a:pt x="57" y="1796"/>
                  </a:lnTo>
                  <a:lnTo>
                    <a:pt x="60" y="1795"/>
                  </a:lnTo>
                  <a:lnTo>
                    <a:pt x="62" y="1795"/>
                  </a:lnTo>
                  <a:lnTo>
                    <a:pt x="66" y="1794"/>
                  </a:lnTo>
                  <a:lnTo>
                    <a:pt x="68" y="1797"/>
                  </a:lnTo>
                  <a:lnTo>
                    <a:pt x="67" y="1798"/>
                  </a:lnTo>
                  <a:lnTo>
                    <a:pt x="63" y="1802"/>
                  </a:lnTo>
                  <a:lnTo>
                    <a:pt x="63" y="1807"/>
                  </a:lnTo>
                  <a:lnTo>
                    <a:pt x="61" y="1813"/>
                  </a:lnTo>
                  <a:lnTo>
                    <a:pt x="67" y="1817"/>
                  </a:lnTo>
                  <a:lnTo>
                    <a:pt x="65" y="1819"/>
                  </a:lnTo>
                  <a:lnTo>
                    <a:pt x="67" y="1824"/>
                  </a:lnTo>
                  <a:lnTo>
                    <a:pt x="69" y="1823"/>
                  </a:lnTo>
                  <a:lnTo>
                    <a:pt x="72" y="1825"/>
                  </a:lnTo>
                  <a:lnTo>
                    <a:pt x="76" y="1825"/>
                  </a:lnTo>
                  <a:lnTo>
                    <a:pt x="71" y="1832"/>
                  </a:lnTo>
                  <a:lnTo>
                    <a:pt x="62" y="1834"/>
                  </a:lnTo>
                  <a:lnTo>
                    <a:pt x="61" y="1835"/>
                  </a:lnTo>
                  <a:lnTo>
                    <a:pt x="62" y="1838"/>
                  </a:lnTo>
                  <a:lnTo>
                    <a:pt x="58" y="1842"/>
                  </a:lnTo>
                  <a:lnTo>
                    <a:pt x="56" y="1842"/>
                  </a:lnTo>
                  <a:lnTo>
                    <a:pt x="52" y="1840"/>
                  </a:lnTo>
                  <a:lnTo>
                    <a:pt x="49" y="1842"/>
                  </a:lnTo>
                  <a:lnTo>
                    <a:pt x="49" y="1844"/>
                  </a:lnTo>
                  <a:lnTo>
                    <a:pt x="46" y="1847"/>
                  </a:lnTo>
                  <a:lnTo>
                    <a:pt x="50" y="1850"/>
                  </a:lnTo>
                  <a:lnTo>
                    <a:pt x="52" y="1854"/>
                  </a:lnTo>
                  <a:lnTo>
                    <a:pt x="48" y="1858"/>
                  </a:lnTo>
                  <a:lnTo>
                    <a:pt x="45" y="1859"/>
                  </a:lnTo>
                  <a:lnTo>
                    <a:pt x="42" y="1854"/>
                  </a:lnTo>
                  <a:lnTo>
                    <a:pt x="41" y="1855"/>
                  </a:lnTo>
                  <a:lnTo>
                    <a:pt x="39" y="1854"/>
                  </a:lnTo>
                  <a:lnTo>
                    <a:pt x="34" y="1847"/>
                  </a:lnTo>
                  <a:lnTo>
                    <a:pt x="32" y="1849"/>
                  </a:lnTo>
                  <a:lnTo>
                    <a:pt x="31" y="1854"/>
                  </a:lnTo>
                  <a:lnTo>
                    <a:pt x="27" y="1860"/>
                  </a:lnTo>
                  <a:lnTo>
                    <a:pt x="25" y="1860"/>
                  </a:lnTo>
                  <a:lnTo>
                    <a:pt x="28" y="1855"/>
                  </a:lnTo>
                  <a:lnTo>
                    <a:pt x="26" y="1850"/>
                  </a:lnTo>
                  <a:lnTo>
                    <a:pt x="29" y="1845"/>
                  </a:lnTo>
                  <a:lnTo>
                    <a:pt x="28" y="1842"/>
                  </a:lnTo>
                  <a:lnTo>
                    <a:pt x="13" y="1840"/>
                  </a:lnTo>
                  <a:lnTo>
                    <a:pt x="4" y="1844"/>
                  </a:lnTo>
                  <a:lnTo>
                    <a:pt x="0" y="1853"/>
                  </a:lnTo>
                  <a:lnTo>
                    <a:pt x="5" y="1859"/>
                  </a:lnTo>
                  <a:lnTo>
                    <a:pt x="2" y="1865"/>
                  </a:lnTo>
                  <a:lnTo>
                    <a:pt x="18" y="1877"/>
                  </a:lnTo>
                  <a:lnTo>
                    <a:pt x="19" y="1882"/>
                  </a:lnTo>
                  <a:lnTo>
                    <a:pt x="24" y="1887"/>
                  </a:lnTo>
                  <a:lnTo>
                    <a:pt x="26" y="1888"/>
                  </a:lnTo>
                  <a:lnTo>
                    <a:pt x="28" y="1887"/>
                  </a:lnTo>
                  <a:lnTo>
                    <a:pt x="34" y="1882"/>
                  </a:lnTo>
                  <a:lnTo>
                    <a:pt x="39" y="1881"/>
                  </a:lnTo>
                  <a:lnTo>
                    <a:pt x="45" y="1884"/>
                  </a:lnTo>
                  <a:lnTo>
                    <a:pt x="48" y="1883"/>
                  </a:lnTo>
                  <a:lnTo>
                    <a:pt x="51" y="1879"/>
                  </a:lnTo>
                  <a:lnTo>
                    <a:pt x="59" y="1876"/>
                  </a:lnTo>
                  <a:lnTo>
                    <a:pt x="62" y="1877"/>
                  </a:lnTo>
                  <a:lnTo>
                    <a:pt x="64" y="1877"/>
                  </a:lnTo>
                  <a:lnTo>
                    <a:pt x="70" y="1871"/>
                  </a:lnTo>
                  <a:lnTo>
                    <a:pt x="73" y="1865"/>
                  </a:lnTo>
                  <a:lnTo>
                    <a:pt x="76" y="1864"/>
                  </a:lnTo>
                  <a:lnTo>
                    <a:pt x="78" y="1861"/>
                  </a:lnTo>
                  <a:lnTo>
                    <a:pt x="79" y="1864"/>
                  </a:lnTo>
                  <a:lnTo>
                    <a:pt x="84" y="1863"/>
                  </a:lnTo>
                  <a:lnTo>
                    <a:pt x="83" y="1866"/>
                  </a:lnTo>
                  <a:lnTo>
                    <a:pt x="84" y="1870"/>
                  </a:lnTo>
                  <a:lnTo>
                    <a:pt x="81" y="1879"/>
                  </a:lnTo>
                  <a:lnTo>
                    <a:pt x="77" y="1882"/>
                  </a:lnTo>
                  <a:lnTo>
                    <a:pt x="79" y="1886"/>
                  </a:lnTo>
                  <a:lnTo>
                    <a:pt x="76" y="1890"/>
                  </a:lnTo>
                  <a:lnTo>
                    <a:pt x="80" y="1893"/>
                  </a:lnTo>
                  <a:lnTo>
                    <a:pt x="79" y="1901"/>
                  </a:lnTo>
                  <a:lnTo>
                    <a:pt x="74" y="1899"/>
                  </a:lnTo>
                  <a:lnTo>
                    <a:pt x="66" y="1900"/>
                  </a:lnTo>
                  <a:lnTo>
                    <a:pt x="62" y="1908"/>
                  </a:lnTo>
                  <a:lnTo>
                    <a:pt x="59" y="1911"/>
                  </a:lnTo>
                  <a:lnTo>
                    <a:pt x="55" y="1912"/>
                  </a:lnTo>
                  <a:lnTo>
                    <a:pt x="54" y="1925"/>
                  </a:lnTo>
                  <a:lnTo>
                    <a:pt x="51" y="1929"/>
                  </a:lnTo>
                  <a:lnTo>
                    <a:pt x="52" y="1933"/>
                  </a:lnTo>
                  <a:lnTo>
                    <a:pt x="53" y="1938"/>
                  </a:lnTo>
                  <a:lnTo>
                    <a:pt x="52" y="1945"/>
                  </a:lnTo>
                  <a:lnTo>
                    <a:pt x="51" y="1946"/>
                  </a:lnTo>
                  <a:lnTo>
                    <a:pt x="53" y="1949"/>
                  </a:lnTo>
                  <a:lnTo>
                    <a:pt x="54" y="1954"/>
                  </a:lnTo>
                  <a:lnTo>
                    <a:pt x="56" y="1957"/>
                  </a:lnTo>
                  <a:lnTo>
                    <a:pt x="52" y="1961"/>
                  </a:lnTo>
                  <a:lnTo>
                    <a:pt x="51" y="1974"/>
                  </a:lnTo>
                  <a:lnTo>
                    <a:pt x="50" y="1977"/>
                  </a:lnTo>
                  <a:lnTo>
                    <a:pt x="52" y="1981"/>
                  </a:lnTo>
                  <a:lnTo>
                    <a:pt x="51" y="1985"/>
                  </a:lnTo>
                  <a:lnTo>
                    <a:pt x="52" y="1986"/>
                  </a:lnTo>
                  <a:lnTo>
                    <a:pt x="57" y="1986"/>
                  </a:lnTo>
                  <a:lnTo>
                    <a:pt x="59" y="1991"/>
                  </a:lnTo>
                  <a:lnTo>
                    <a:pt x="65" y="1995"/>
                  </a:lnTo>
                  <a:lnTo>
                    <a:pt x="64" y="1990"/>
                  </a:lnTo>
                  <a:lnTo>
                    <a:pt x="65" y="1988"/>
                  </a:lnTo>
                  <a:lnTo>
                    <a:pt x="71" y="1985"/>
                  </a:lnTo>
                  <a:lnTo>
                    <a:pt x="73" y="1985"/>
                  </a:lnTo>
                  <a:lnTo>
                    <a:pt x="73" y="1987"/>
                  </a:lnTo>
                  <a:lnTo>
                    <a:pt x="77" y="1986"/>
                  </a:lnTo>
                  <a:lnTo>
                    <a:pt x="81" y="1988"/>
                  </a:lnTo>
                  <a:lnTo>
                    <a:pt x="82" y="1986"/>
                  </a:lnTo>
                  <a:lnTo>
                    <a:pt x="86" y="1989"/>
                  </a:lnTo>
                  <a:lnTo>
                    <a:pt x="92" y="1989"/>
                  </a:lnTo>
                  <a:lnTo>
                    <a:pt x="94" y="1996"/>
                  </a:lnTo>
                  <a:lnTo>
                    <a:pt x="90" y="2000"/>
                  </a:lnTo>
                  <a:lnTo>
                    <a:pt x="86" y="2007"/>
                  </a:lnTo>
                  <a:lnTo>
                    <a:pt x="93" y="2013"/>
                  </a:lnTo>
                  <a:lnTo>
                    <a:pt x="95" y="2012"/>
                  </a:lnTo>
                  <a:lnTo>
                    <a:pt x="97" y="2011"/>
                  </a:lnTo>
                  <a:lnTo>
                    <a:pt x="102" y="2006"/>
                  </a:lnTo>
                  <a:lnTo>
                    <a:pt x="104" y="2005"/>
                  </a:lnTo>
                  <a:lnTo>
                    <a:pt x="109" y="2005"/>
                  </a:lnTo>
                  <a:lnTo>
                    <a:pt x="114" y="2001"/>
                  </a:lnTo>
                  <a:lnTo>
                    <a:pt x="117" y="1998"/>
                  </a:lnTo>
                  <a:lnTo>
                    <a:pt x="119" y="1996"/>
                  </a:lnTo>
                  <a:lnTo>
                    <a:pt x="119" y="1993"/>
                  </a:lnTo>
                  <a:lnTo>
                    <a:pt x="114" y="1984"/>
                  </a:lnTo>
                  <a:lnTo>
                    <a:pt x="113" y="1979"/>
                  </a:lnTo>
                  <a:lnTo>
                    <a:pt x="114" y="1975"/>
                  </a:lnTo>
                  <a:lnTo>
                    <a:pt x="116" y="1972"/>
                  </a:lnTo>
                  <a:lnTo>
                    <a:pt x="118" y="1970"/>
                  </a:lnTo>
                  <a:lnTo>
                    <a:pt x="120" y="1966"/>
                  </a:lnTo>
                  <a:lnTo>
                    <a:pt x="121" y="1964"/>
                  </a:lnTo>
                  <a:lnTo>
                    <a:pt x="126" y="1963"/>
                  </a:lnTo>
                  <a:lnTo>
                    <a:pt x="131" y="1963"/>
                  </a:lnTo>
                  <a:lnTo>
                    <a:pt x="136" y="1964"/>
                  </a:lnTo>
                  <a:lnTo>
                    <a:pt x="141" y="1964"/>
                  </a:lnTo>
                  <a:lnTo>
                    <a:pt x="146" y="1965"/>
                  </a:lnTo>
                  <a:lnTo>
                    <a:pt x="149" y="1966"/>
                  </a:lnTo>
                  <a:lnTo>
                    <a:pt x="151" y="1964"/>
                  </a:lnTo>
                  <a:lnTo>
                    <a:pt x="152" y="1962"/>
                  </a:lnTo>
                  <a:lnTo>
                    <a:pt x="152" y="1960"/>
                  </a:lnTo>
                  <a:lnTo>
                    <a:pt x="150" y="1957"/>
                  </a:lnTo>
                  <a:lnTo>
                    <a:pt x="142" y="1954"/>
                  </a:lnTo>
                  <a:lnTo>
                    <a:pt x="139" y="1951"/>
                  </a:lnTo>
                  <a:lnTo>
                    <a:pt x="137" y="1951"/>
                  </a:lnTo>
                  <a:lnTo>
                    <a:pt x="133" y="1951"/>
                  </a:lnTo>
                  <a:lnTo>
                    <a:pt x="129" y="1949"/>
                  </a:lnTo>
                  <a:lnTo>
                    <a:pt x="125" y="1949"/>
                  </a:lnTo>
                  <a:lnTo>
                    <a:pt x="125" y="1946"/>
                  </a:lnTo>
                  <a:lnTo>
                    <a:pt x="125" y="1942"/>
                  </a:lnTo>
                  <a:lnTo>
                    <a:pt x="126" y="1940"/>
                  </a:lnTo>
                  <a:lnTo>
                    <a:pt x="129" y="1939"/>
                  </a:lnTo>
                  <a:lnTo>
                    <a:pt x="131" y="1940"/>
                  </a:lnTo>
                  <a:lnTo>
                    <a:pt x="134" y="1938"/>
                  </a:lnTo>
                  <a:lnTo>
                    <a:pt x="135" y="1938"/>
                  </a:lnTo>
                  <a:lnTo>
                    <a:pt x="136" y="1936"/>
                  </a:lnTo>
                  <a:lnTo>
                    <a:pt x="135" y="1935"/>
                  </a:lnTo>
                  <a:lnTo>
                    <a:pt x="134" y="1934"/>
                  </a:lnTo>
                  <a:lnTo>
                    <a:pt x="132" y="1933"/>
                  </a:lnTo>
                  <a:lnTo>
                    <a:pt x="130" y="1934"/>
                  </a:lnTo>
                  <a:lnTo>
                    <a:pt x="127" y="1935"/>
                  </a:lnTo>
                  <a:lnTo>
                    <a:pt x="122" y="1933"/>
                  </a:lnTo>
                  <a:lnTo>
                    <a:pt x="119" y="1931"/>
                  </a:lnTo>
                  <a:lnTo>
                    <a:pt x="119" y="1929"/>
                  </a:lnTo>
                  <a:lnTo>
                    <a:pt x="121" y="1927"/>
                  </a:lnTo>
                  <a:lnTo>
                    <a:pt x="123" y="1925"/>
                  </a:lnTo>
                  <a:lnTo>
                    <a:pt x="123" y="1922"/>
                  </a:lnTo>
                  <a:lnTo>
                    <a:pt x="123" y="1918"/>
                  </a:lnTo>
                  <a:lnTo>
                    <a:pt x="124" y="1914"/>
                  </a:lnTo>
                  <a:lnTo>
                    <a:pt x="126" y="1911"/>
                  </a:lnTo>
                  <a:lnTo>
                    <a:pt x="130" y="1909"/>
                  </a:lnTo>
                  <a:lnTo>
                    <a:pt x="138" y="1912"/>
                  </a:lnTo>
                  <a:lnTo>
                    <a:pt x="147" y="1915"/>
                  </a:lnTo>
                  <a:lnTo>
                    <a:pt x="149" y="1914"/>
                  </a:lnTo>
                  <a:lnTo>
                    <a:pt x="150" y="1913"/>
                  </a:lnTo>
                  <a:lnTo>
                    <a:pt x="151" y="1912"/>
                  </a:lnTo>
                  <a:lnTo>
                    <a:pt x="165" y="1911"/>
                  </a:lnTo>
                  <a:lnTo>
                    <a:pt x="167" y="1910"/>
                  </a:lnTo>
                  <a:lnTo>
                    <a:pt x="169" y="1909"/>
                  </a:lnTo>
                  <a:lnTo>
                    <a:pt x="182" y="1907"/>
                  </a:lnTo>
                  <a:lnTo>
                    <a:pt x="183" y="1905"/>
                  </a:lnTo>
                  <a:lnTo>
                    <a:pt x="186" y="1903"/>
                  </a:lnTo>
                  <a:lnTo>
                    <a:pt x="189" y="1903"/>
                  </a:lnTo>
                  <a:lnTo>
                    <a:pt x="193" y="1903"/>
                  </a:lnTo>
                  <a:lnTo>
                    <a:pt x="197" y="1901"/>
                  </a:lnTo>
                  <a:lnTo>
                    <a:pt x="201" y="1899"/>
                  </a:lnTo>
                  <a:lnTo>
                    <a:pt x="202" y="1899"/>
                  </a:lnTo>
                  <a:lnTo>
                    <a:pt x="205" y="1900"/>
                  </a:lnTo>
                  <a:lnTo>
                    <a:pt x="210" y="1898"/>
                  </a:lnTo>
                  <a:lnTo>
                    <a:pt x="211" y="1898"/>
                  </a:lnTo>
                  <a:lnTo>
                    <a:pt x="212" y="1896"/>
                  </a:lnTo>
                  <a:lnTo>
                    <a:pt x="216" y="1894"/>
                  </a:lnTo>
                  <a:lnTo>
                    <a:pt x="224" y="1892"/>
                  </a:lnTo>
                  <a:lnTo>
                    <a:pt x="226" y="1893"/>
                  </a:lnTo>
                  <a:lnTo>
                    <a:pt x="230" y="1894"/>
                  </a:lnTo>
                  <a:lnTo>
                    <a:pt x="235" y="1893"/>
                  </a:lnTo>
                  <a:lnTo>
                    <a:pt x="238" y="1892"/>
                  </a:lnTo>
                  <a:lnTo>
                    <a:pt x="240" y="1893"/>
                  </a:lnTo>
                  <a:lnTo>
                    <a:pt x="243" y="1894"/>
                  </a:lnTo>
                  <a:lnTo>
                    <a:pt x="245" y="1893"/>
                  </a:lnTo>
                  <a:lnTo>
                    <a:pt x="246" y="1889"/>
                  </a:lnTo>
                  <a:lnTo>
                    <a:pt x="248" y="1886"/>
                  </a:lnTo>
                  <a:lnTo>
                    <a:pt x="250" y="1883"/>
                  </a:lnTo>
                  <a:lnTo>
                    <a:pt x="252" y="1883"/>
                  </a:lnTo>
                  <a:lnTo>
                    <a:pt x="253" y="1881"/>
                  </a:lnTo>
                  <a:lnTo>
                    <a:pt x="255" y="1880"/>
                  </a:lnTo>
                  <a:lnTo>
                    <a:pt x="262" y="1880"/>
                  </a:lnTo>
                  <a:lnTo>
                    <a:pt x="268" y="1876"/>
                  </a:lnTo>
                  <a:lnTo>
                    <a:pt x="269" y="1878"/>
                  </a:lnTo>
                  <a:lnTo>
                    <a:pt x="277" y="1877"/>
                  </a:lnTo>
                  <a:lnTo>
                    <a:pt x="287" y="1875"/>
                  </a:lnTo>
                  <a:lnTo>
                    <a:pt x="293" y="1874"/>
                  </a:lnTo>
                  <a:lnTo>
                    <a:pt x="304" y="1871"/>
                  </a:lnTo>
                  <a:lnTo>
                    <a:pt x="309" y="1869"/>
                  </a:lnTo>
                  <a:lnTo>
                    <a:pt x="315" y="1868"/>
                  </a:lnTo>
                  <a:lnTo>
                    <a:pt x="322" y="1867"/>
                  </a:lnTo>
                  <a:lnTo>
                    <a:pt x="326" y="1863"/>
                  </a:lnTo>
                  <a:lnTo>
                    <a:pt x="329" y="1863"/>
                  </a:lnTo>
                  <a:lnTo>
                    <a:pt x="333" y="1862"/>
                  </a:lnTo>
                  <a:lnTo>
                    <a:pt x="336" y="1862"/>
                  </a:lnTo>
                  <a:lnTo>
                    <a:pt x="338" y="1860"/>
                  </a:lnTo>
                  <a:lnTo>
                    <a:pt x="338" y="1857"/>
                  </a:lnTo>
                  <a:lnTo>
                    <a:pt x="338" y="1854"/>
                  </a:lnTo>
                  <a:lnTo>
                    <a:pt x="337" y="1852"/>
                  </a:lnTo>
                  <a:lnTo>
                    <a:pt x="340" y="1851"/>
                  </a:lnTo>
                  <a:lnTo>
                    <a:pt x="344" y="1850"/>
                  </a:lnTo>
                  <a:lnTo>
                    <a:pt x="347" y="1849"/>
                  </a:lnTo>
                  <a:lnTo>
                    <a:pt x="352" y="1844"/>
                  </a:lnTo>
                  <a:lnTo>
                    <a:pt x="356" y="1841"/>
                  </a:lnTo>
                  <a:lnTo>
                    <a:pt x="360" y="1840"/>
                  </a:lnTo>
                  <a:lnTo>
                    <a:pt x="369" y="1840"/>
                  </a:lnTo>
                  <a:lnTo>
                    <a:pt x="376" y="1841"/>
                  </a:lnTo>
                  <a:lnTo>
                    <a:pt x="383" y="1844"/>
                  </a:lnTo>
                  <a:lnTo>
                    <a:pt x="388" y="1847"/>
                  </a:lnTo>
                  <a:lnTo>
                    <a:pt x="391" y="1849"/>
                  </a:lnTo>
                  <a:lnTo>
                    <a:pt x="394" y="1851"/>
                  </a:lnTo>
                  <a:lnTo>
                    <a:pt x="397" y="1852"/>
                  </a:lnTo>
                  <a:lnTo>
                    <a:pt x="400" y="1851"/>
                  </a:lnTo>
                  <a:lnTo>
                    <a:pt x="402" y="1849"/>
                  </a:lnTo>
                  <a:lnTo>
                    <a:pt x="404" y="1847"/>
                  </a:lnTo>
                  <a:lnTo>
                    <a:pt x="406" y="1845"/>
                  </a:lnTo>
                  <a:lnTo>
                    <a:pt x="413" y="1844"/>
                  </a:lnTo>
                  <a:lnTo>
                    <a:pt x="415" y="1846"/>
                  </a:lnTo>
                  <a:lnTo>
                    <a:pt x="419" y="1854"/>
                  </a:lnTo>
                  <a:lnTo>
                    <a:pt x="421" y="1863"/>
                  </a:lnTo>
                  <a:lnTo>
                    <a:pt x="425" y="1875"/>
                  </a:lnTo>
                  <a:lnTo>
                    <a:pt x="427" y="1881"/>
                  </a:lnTo>
                  <a:lnTo>
                    <a:pt x="426" y="1884"/>
                  </a:lnTo>
                  <a:lnTo>
                    <a:pt x="426" y="1888"/>
                  </a:lnTo>
                  <a:lnTo>
                    <a:pt x="426" y="1893"/>
                  </a:lnTo>
                  <a:lnTo>
                    <a:pt x="423" y="1899"/>
                  </a:lnTo>
                  <a:lnTo>
                    <a:pt x="424" y="1901"/>
                  </a:lnTo>
                  <a:lnTo>
                    <a:pt x="432" y="1904"/>
                  </a:lnTo>
                  <a:lnTo>
                    <a:pt x="442" y="1903"/>
                  </a:lnTo>
                  <a:lnTo>
                    <a:pt x="448" y="1901"/>
                  </a:lnTo>
                  <a:lnTo>
                    <a:pt x="452" y="1901"/>
                  </a:lnTo>
                  <a:lnTo>
                    <a:pt x="454" y="1900"/>
                  </a:lnTo>
                  <a:lnTo>
                    <a:pt x="455" y="1896"/>
                  </a:lnTo>
                  <a:lnTo>
                    <a:pt x="458" y="1895"/>
                  </a:lnTo>
                  <a:lnTo>
                    <a:pt x="460" y="1898"/>
                  </a:lnTo>
                  <a:lnTo>
                    <a:pt x="462" y="1903"/>
                  </a:lnTo>
                  <a:lnTo>
                    <a:pt x="464" y="1905"/>
                  </a:lnTo>
                  <a:lnTo>
                    <a:pt x="464" y="1909"/>
                  </a:lnTo>
                  <a:lnTo>
                    <a:pt x="464" y="1914"/>
                  </a:lnTo>
                  <a:lnTo>
                    <a:pt x="465" y="1915"/>
                  </a:lnTo>
                  <a:lnTo>
                    <a:pt x="468" y="1914"/>
                  </a:lnTo>
                  <a:lnTo>
                    <a:pt x="470" y="1912"/>
                  </a:lnTo>
                  <a:lnTo>
                    <a:pt x="470" y="1911"/>
                  </a:lnTo>
                  <a:lnTo>
                    <a:pt x="469" y="1909"/>
                  </a:lnTo>
                  <a:lnTo>
                    <a:pt x="469" y="1907"/>
                  </a:lnTo>
                  <a:lnTo>
                    <a:pt x="470" y="1905"/>
                  </a:lnTo>
                  <a:lnTo>
                    <a:pt x="470" y="1905"/>
                  </a:lnTo>
                  <a:lnTo>
                    <a:pt x="474" y="1905"/>
                  </a:lnTo>
                  <a:lnTo>
                    <a:pt x="479" y="1906"/>
                  </a:lnTo>
                  <a:lnTo>
                    <a:pt x="486" y="1913"/>
                  </a:lnTo>
                  <a:lnTo>
                    <a:pt x="488" y="1914"/>
                  </a:lnTo>
                  <a:lnTo>
                    <a:pt x="490" y="1914"/>
                  </a:lnTo>
                  <a:lnTo>
                    <a:pt x="493" y="1914"/>
                  </a:lnTo>
                  <a:lnTo>
                    <a:pt x="497" y="1912"/>
                  </a:lnTo>
                  <a:lnTo>
                    <a:pt x="500" y="1910"/>
                  </a:lnTo>
                  <a:lnTo>
                    <a:pt x="501" y="1909"/>
                  </a:lnTo>
                  <a:lnTo>
                    <a:pt x="502" y="1909"/>
                  </a:lnTo>
                  <a:lnTo>
                    <a:pt x="503" y="1910"/>
                  </a:lnTo>
                  <a:lnTo>
                    <a:pt x="503" y="1912"/>
                  </a:lnTo>
                  <a:lnTo>
                    <a:pt x="503" y="1915"/>
                  </a:lnTo>
                  <a:lnTo>
                    <a:pt x="499" y="1919"/>
                  </a:lnTo>
                  <a:lnTo>
                    <a:pt x="494" y="1922"/>
                  </a:lnTo>
                  <a:lnTo>
                    <a:pt x="491" y="1927"/>
                  </a:lnTo>
                  <a:lnTo>
                    <a:pt x="490" y="1933"/>
                  </a:lnTo>
                  <a:lnTo>
                    <a:pt x="492" y="1936"/>
                  </a:lnTo>
                  <a:lnTo>
                    <a:pt x="493" y="1938"/>
                  </a:lnTo>
                  <a:lnTo>
                    <a:pt x="493" y="1940"/>
                  </a:lnTo>
                  <a:lnTo>
                    <a:pt x="494" y="1940"/>
                  </a:lnTo>
                  <a:lnTo>
                    <a:pt x="496" y="1939"/>
                  </a:lnTo>
                  <a:lnTo>
                    <a:pt x="501" y="1934"/>
                  </a:lnTo>
                  <a:lnTo>
                    <a:pt x="504" y="1933"/>
                  </a:lnTo>
                  <a:lnTo>
                    <a:pt x="508" y="1931"/>
                  </a:lnTo>
                  <a:lnTo>
                    <a:pt x="514" y="1932"/>
                  </a:lnTo>
                  <a:lnTo>
                    <a:pt x="518" y="1934"/>
                  </a:lnTo>
                  <a:lnTo>
                    <a:pt x="520" y="1936"/>
                  </a:lnTo>
                  <a:lnTo>
                    <a:pt x="523" y="1938"/>
                  </a:lnTo>
                  <a:lnTo>
                    <a:pt x="524" y="1938"/>
                  </a:lnTo>
                  <a:lnTo>
                    <a:pt x="525" y="1935"/>
                  </a:lnTo>
                  <a:lnTo>
                    <a:pt x="525" y="1933"/>
                  </a:lnTo>
                  <a:lnTo>
                    <a:pt x="526" y="1930"/>
                  </a:lnTo>
                  <a:lnTo>
                    <a:pt x="533" y="1925"/>
                  </a:lnTo>
                  <a:lnTo>
                    <a:pt x="538" y="1921"/>
                  </a:lnTo>
                  <a:lnTo>
                    <a:pt x="539" y="1920"/>
                  </a:lnTo>
                  <a:lnTo>
                    <a:pt x="542" y="1922"/>
                  </a:lnTo>
                  <a:lnTo>
                    <a:pt x="544" y="1921"/>
                  </a:lnTo>
                  <a:lnTo>
                    <a:pt x="549" y="1917"/>
                  </a:lnTo>
                  <a:lnTo>
                    <a:pt x="554" y="1914"/>
                  </a:lnTo>
                  <a:lnTo>
                    <a:pt x="554" y="1911"/>
                  </a:lnTo>
                  <a:lnTo>
                    <a:pt x="555" y="1909"/>
                  </a:lnTo>
                  <a:lnTo>
                    <a:pt x="555" y="1907"/>
                  </a:lnTo>
                  <a:lnTo>
                    <a:pt x="562" y="1907"/>
                  </a:lnTo>
                  <a:lnTo>
                    <a:pt x="563" y="1906"/>
                  </a:lnTo>
                  <a:lnTo>
                    <a:pt x="569" y="1903"/>
                  </a:lnTo>
                  <a:lnTo>
                    <a:pt x="577" y="1899"/>
                  </a:lnTo>
                  <a:lnTo>
                    <a:pt x="580" y="1896"/>
                  </a:lnTo>
                  <a:lnTo>
                    <a:pt x="588" y="1894"/>
                  </a:lnTo>
                  <a:lnTo>
                    <a:pt x="589" y="1894"/>
                  </a:lnTo>
                  <a:lnTo>
                    <a:pt x="591" y="1892"/>
                  </a:lnTo>
                  <a:lnTo>
                    <a:pt x="596" y="1890"/>
                  </a:lnTo>
                  <a:lnTo>
                    <a:pt x="598" y="1889"/>
                  </a:lnTo>
                  <a:lnTo>
                    <a:pt x="596" y="1895"/>
                  </a:lnTo>
                  <a:lnTo>
                    <a:pt x="594" y="1903"/>
                  </a:lnTo>
                  <a:lnTo>
                    <a:pt x="592" y="1904"/>
                  </a:lnTo>
                  <a:lnTo>
                    <a:pt x="585" y="1904"/>
                  </a:lnTo>
                  <a:lnTo>
                    <a:pt x="585" y="1906"/>
                  </a:lnTo>
                  <a:lnTo>
                    <a:pt x="586" y="1909"/>
                  </a:lnTo>
                  <a:lnTo>
                    <a:pt x="587" y="1911"/>
                  </a:lnTo>
                  <a:lnTo>
                    <a:pt x="588" y="1912"/>
                  </a:lnTo>
                  <a:lnTo>
                    <a:pt x="590" y="1915"/>
                  </a:lnTo>
                  <a:lnTo>
                    <a:pt x="597" y="1921"/>
                  </a:lnTo>
                  <a:lnTo>
                    <a:pt x="607" y="1929"/>
                  </a:lnTo>
                  <a:lnTo>
                    <a:pt x="617" y="1938"/>
                  </a:lnTo>
                  <a:lnTo>
                    <a:pt x="624" y="1944"/>
                  </a:lnTo>
                  <a:lnTo>
                    <a:pt x="627" y="1946"/>
                  </a:lnTo>
                  <a:lnTo>
                    <a:pt x="629" y="1949"/>
                  </a:lnTo>
                  <a:lnTo>
                    <a:pt x="634" y="1958"/>
                  </a:lnTo>
                  <a:lnTo>
                    <a:pt x="639" y="1966"/>
                  </a:lnTo>
                  <a:lnTo>
                    <a:pt x="648" y="1981"/>
                  </a:lnTo>
                  <a:lnTo>
                    <a:pt x="655" y="1995"/>
                  </a:lnTo>
                  <a:lnTo>
                    <a:pt x="663" y="2010"/>
                  </a:lnTo>
                  <a:lnTo>
                    <a:pt x="668" y="2019"/>
                  </a:lnTo>
                  <a:lnTo>
                    <a:pt x="677" y="2037"/>
                  </a:lnTo>
                  <a:lnTo>
                    <a:pt x="680" y="2043"/>
                  </a:lnTo>
                  <a:lnTo>
                    <a:pt x="685" y="2053"/>
                  </a:lnTo>
                  <a:lnTo>
                    <a:pt x="689" y="2063"/>
                  </a:lnTo>
                  <a:lnTo>
                    <a:pt x="693" y="2071"/>
                  </a:lnTo>
                  <a:lnTo>
                    <a:pt x="695" y="2072"/>
                  </a:lnTo>
                  <a:lnTo>
                    <a:pt x="695" y="2070"/>
                  </a:lnTo>
                  <a:lnTo>
                    <a:pt x="696" y="2068"/>
                  </a:lnTo>
                  <a:lnTo>
                    <a:pt x="697" y="2068"/>
                  </a:lnTo>
                  <a:lnTo>
                    <a:pt x="700" y="2065"/>
                  </a:lnTo>
                  <a:lnTo>
                    <a:pt x="701" y="2064"/>
                  </a:lnTo>
                  <a:lnTo>
                    <a:pt x="704" y="2065"/>
                  </a:lnTo>
                  <a:lnTo>
                    <a:pt x="706" y="2063"/>
                  </a:lnTo>
                  <a:lnTo>
                    <a:pt x="707" y="2061"/>
                  </a:lnTo>
                  <a:lnTo>
                    <a:pt x="706" y="2056"/>
                  </a:lnTo>
                  <a:lnTo>
                    <a:pt x="706" y="2054"/>
                  </a:lnTo>
                  <a:lnTo>
                    <a:pt x="707" y="2052"/>
                  </a:lnTo>
                  <a:lnTo>
                    <a:pt x="708" y="2051"/>
                  </a:lnTo>
                  <a:lnTo>
                    <a:pt x="710" y="2050"/>
                  </a:lnTo>
                  <a:lnTo>
                    <a:pt x="712" y="2050"/>
                  </a:lnTo>
                  <a:lnTo>
                    <a:pt x="713" y="2048"/>
                  </a:lnTo>
                  <a:lnTo>
                    <a:pt x="716" y="2046"/>
                  </a:lnTo>
                  <a:lnTo>
                    <a:pt x="718" y="2047"/>
                  </a:lnTo>
                  <a:lnTo>
                    <a:pt x="720" y="2047"/>
                  </a:lnTo>
                  <a:lnTo>
                    <a:pt x="722" y="2049"/>
                  </a:lnTo>
                  <a:lnTo>
                    <a:pt x="723" y="2052"/>
                  </a:lnTo>
                  <a:lnTo>
                    <a:pt x="724" y="2052"/>
                  </a:lnTo>
                  <a:lnTo>
                    <a:pt x="727" y="2051"/>
                  </a:lnTo>
                  <a:lnTo>
                    <a:pt x="728" y="2054"/>
                  </a:lnTo>
                  <a:lnTo>
                    <a:pt x="727" y="2057"/>
                  </a:lnTo>
                  <a:lnTo>
                    <a:pt x="726" y="2060"/>
                  </a:lnTo>
                  <a:lnTo>
                    <a:pt x="726" y="2062"/>
                  </a:lnTo>
                  <a:lnTo>
                    <a:pt x="727" y="2063"/>
                  </a:lnTo>
                  <a:lnTo>
                    <a:pt x="733" y="2062"/>
                  </a:lnTo>
                  <a:lnTo>
                    <a:pt x="735" y="2063"/>
                  </a:lnTo>
                  <a:lnTo>
                    <a:pt x="736" y="2065"/>
                  </a:lnTo>
                  <a:lnTo>
                    <a:pt x="737" y="2067"/>
                  </a:lnTo>
                  <a:lnTo>
                    <a:pt x="737" y="2069"/>
                  </a:lnTo>
                  <a:lnTo>
                    <a:pt x="736" y="2071"/>
                  </a:lnTo>
                  <a:lnTo>
                    <a:pt x="737" y="2073"/>
                  </a:lnTo>
                  <a:lnTo>
                    <a:pt x="742" y="2073"/>
                  </a:lnTo>
                  <a:lnTo>
                    <a:pt x="746" y="2072"/>
                  </a:lnTo>
                  <a:lnTo>
                    <a:pt x="752" y="2072"/>
                  </a:lnTo>
                  <a:lnTo>
                    <a:pt x="757" y="2074"/>
                  </a:lnTo>
                  <a:lnTo>
                    <a:pt x="760" y="2074"/>
                  </a:lnTo>
                  <a:lnTo>
                    <a:pt x="764" y="2073"/>
                  </a:lnTo>
                  <a:lnTo>
                    <a:pt x="769" y="2074"/>
                  </a:lnTo>
                  <a:lnTo>
                    <a:pt x="772" y="2071"/>
                  </a:lnTo>
                  <a:lnTo>
                    <a:pt x="775" y="2069"/>
                  </a:lnTo>
                  <a:lnTo>
                    <a:pt x="775" y="2067"/>
                  </a:lnTo>
                  <a:lnTo>
                    <a:pt x="776" y="2066"/>
                  </a:lnTo>
                  <a:lnTo>
                    <a:pt x="781" y="2066"/>
                  </a:lnTo>
                  <a:lnTo>
                    <a:pt x="785" y="2065"/>
                  </a:lnTo>
                  <a:lnTo>
                    <a:pt x="787" y="2063"/>
                  </a:lnTo>
                  <a:lnTo>
                    <a:pt x="789" y="2061"/>
                  </a:lnTo>
                  <a:lnTo>
                    <a:pt x="792" y="2061"/>
                  </a:lnTo>
                  <a:lnTo>
                    <a:pt x="795" y="2061"/>
                  </a:lnTo>
                  <a:lnTo>
                    <a:pt x="802" y="2063"/>
                  </a:lnTo>
                  <a:lnTo>
                    <a:pt x="805" y="2066"/>
                  </a:lnTo>
                  <a:lnTo>
                    <a:pt x="810" y="2070"/>
                  </a:lnTo>
                  <a:lnTo>
                    <a:pt x="813" y="2071"/>
                  </a:lnTo>
                  <a:lnTo>
                    <a:pt x="814" y="2076"/>
                  </a:lnTo>
                  <a:lnTo>
                    <a:pt x="817" y="2079"/>
                  </a:lnTo>
                  <a:lnTo>
                    <a:pt x="820" y="2083"/>
                  </a:lnTo>
                  <a:lnTo>
                    <a:pt x="820" y="2087"/>
                  </a:lnTo>
                  <a:lnTo>
                    <a:pt x="822" y="2095"/>
                  </a:lnTo>
                  <a:lnTo>
                    <a:pt x="824" y="2097"/>
                  </a:lnTo>
                  <a:lnTo>
                    <a:pt x="826" y="2097"/>
                  </a:lnTo>
                  <a:lnTo>
                    <a:pt x="829" y="2098"/>
                  </a:lnTo>
                  <a:lnTo>
                    <a:pt x="832" y="2098"/>
                  </a:lnTo>
                  <a:lnTo>
                    <a:pt x="839" y="2104"/>
                  </a:lnTo>
                  <a:lnTo>
                    <a:pt x="842" y="2104"/>
                  </a:lnTo>
                  <a:lnTo>
                    <a:pt x="844" y="2105"/>
                  </a:lnTo>
                  <a:lnTo>
                    <a:pt x="844" y="2107"/>
                  </a:lnTo>
                  <a:lnTo>
                    <a:pt x="844" y="2111"/>
                  </a:lnTo>
                  <a:lnTo>
                    <a:pt x="844" y="2113"/>
                  </a:lnTo>
                  <a:lnTo>
                    <a:pt x="847" y="2117"/>
                  </a:lnTo>
                  <a:lnTo>
                    <a:pt x="848" y="2120"/>
                  </a:lnTo>
                  <a:lnTo>
                    <a:pt x="850" y="2123"/>
                  </a:lnTo>
                  <a:lnTo>
                    <a:pt x="851" y="2126"/>
                  </a:lnTo>
                  <a:lnTo>
                    <a:pt x="853" y="2126"/>
                  </a:lnTo>
                  <a:lnTo>
                    <a:pt x="855" y="2126"/>
                  </a:lnTo>
                  <a:lnTo>
                    <a:pt x="859" y="2126"/>
                  </a:lnTo>
                  <a:lnTo>
                    <a:pt x="871" y="2129"/>
                  </a:lnTo>
                  <a:lnTo>
                    <a:pt x="873" y="2129"/>
                  </a:lnTo>
                  <a:lnTo>
                    <a:pt x="874" y="2131"/>
                  </a:lnTo>
                  <a:lnTo>
                    <a:pt x="876" y="2131"/>
                  </a:lnTo>
                  <a:lnTo>
                    <a:pt x="878" y="2131"/>
                  </a:lnTo>
                  <a:lnTo>
                    <a:pt x="880" y="2131"/>
                  </a:lnTo>
                  <a:lnTo>
                    <a:pt x="882" y="2129"/>
                  </a:lnTo>
                  <a:lnTo>
                    <a:pt x="884" y="2127"/>
                  </a:lnTo>
                  <a:lnTo>
                    <a:pt x="887" y="2124"/>
                  </a:lnTo>
                  <a:lnTo>
                    <a:pt x="890" y="2122"/>
                  </a:lnTo>
                  <a:lnTo>
                    <a:pt x="893" y="2119"/>
                  </a:lnTo>
                  <a:lnTo>
                    <a:pt x="895" y="2118"/>
                  </a:lnTo>
                  <a:lnTo>
                    <a:pt x="896" y="2120"/>
                  </a:lnTo>
                  <a:lnTo>
                    <a:pt x="896" y="2122"/>
                  </a:lnTo>
                  <a:lnTo>
                    <a:pt x="895" y="2124"/>
                  </a:lnTo>
                  <a:lnTo>
                    <a:pt x="893" y="2126"/>
                  </a:lnTo>
                  <a:lnTo>
                    <a:pt x="894" y="2128"/>
                  </a:lnTo>
                  <a:lnTo>
                    <a:pt x="896" y="2129"/>
                  </a:lnTo>
                  <a:lnTo>
                    <a:pt x="899" y="2132"/>
                  </a:lnTo>
                  <a:lnTo>
                    <a:pt x="903" y="2139"/>
                  </a:lnTo>
                  <a:lnTo>
                    <a:pt x="905" y="2141"/>
                  </a:lnTo>
                  <a:lnTo>
                    <a:pt x="907" y="2143"/>
                  </a:lnTo>
                  <a:lnTo>
                    <a:pt x="909" y="2144"/>
                  </a:lnTo>
                  <a:lnTo>
                    <a:pt x="912" y="2144"/>
                  </a:lnTo>
                  <a:lnTo>
                    <a:pt x="913" y="2148"/>
                  </a:lnTo>
                  <a:lnTo>
                    <a:pt x="914" y="2150"/>
                  </a:lnTo>
                  <a:lnTo>
                    <a:pt x="917" y="2151"/>
                  </a:lnTo>
                  <a:lnTo>
                    <a:pt x="919" y="2150"/>
                  </a:lnTo>
                  <a:lnTo>
                    <a:pt x="920" y="2149"/>
                  </a:lnTo>
                  <a:lnTo>
                    <a:pt x="922" y="2148"/>
                  </a:lnTo>
                  <a:lnTo>
                    <a:pt x="925" y="2148"/>
                  </a:lnTo>
                  <a:lnTo>
                    <a:pt x="928" y="2146"/>
                  </a:lnTo>
                  <a:lnTo>
                    <a:pt x="930" y="2146"/>
                  </a:lnTo>
                  <a:lnTo>
                    <a:pt x="930" y="2147"/>
                  </a:lnTo>
                  <a:lnTo>
                    <a:pt x="933" y="2146"/>
                  </a:lnTo>
                  <a:lnTo>
                    <a:pt x="934" y="2146"/>
                  </a:lnTo>
                  <a:lnTo>
                    <a:pt x="936" y="2144"/>
                  </a:lnTo>
                  <a:lnTo>
                    <a:pt x="939" y="2142"/>
                  </a:lnTo>
                  <a:lnTo>
                    <a:pt x="939" y="2140"/>
                  </a:lnTo>
                  <a:lnTo>
                    <a:pt x="939" y="2137"/>
                  </a:lnTo>
                  <a:lnTo>
                    <a:pt x="941" y="2134"/>
                  </a:lnTo>
                  <a:lnTo>
                    <a:pt x="946" y="2133"/>
                  </a:lnTo>
                  <a:lnTo>
                    <a:pt x="947" y="2132"/>
                  </a:lnTo>
                  <a:lnTo>
                    <a:pt x="948" y="2133"/>
                  </a:lnTo>
                  <a:lnTo>
                    <a:pt x="952" y="2132"/>
                  </a:lnTo>
                  <a:lnTo>
                    <a:pt x="954" y="2132"/>
                  </a:lnTo>
                  <a:lnTo>
                    <a:pt x="956" y="2133"/>
                  </a:lnTo>
                  <a:lnTo>
                    <a:pt x="958" y="2134"/>
                  </a:lnTo>
                  <a:lnTo>
                    <a:pt x="960" y="2134"/>
                  </a:lnTo>
                  <a:lnTo>
                    <a:pt x="961" y="2132"/>
                  </a:lnTo>
                  <a:lnTo>
                    <a:pt x="961" y="2130"/>
                  </a:lnTo>
                  <a:lnTo>
                    <a:pt x="962" y="2129"/>
                  </a:lnTo>
                  <a:lnTo>
                    <a:pt x="964" y="2131"/>
                  </a:lnTo>
                  <a:lnTo>
                    <a:pt x="964" y="2132"/>
                  </a:lnTo>
                  <a:lnTo>
                    <a:pt x="965" y="2133"/>
                  </a:lnTo>
                  <a:lnTo>
                    <a:pt x="969" y="2131"/>
                  </a:lnTo>
                  <a:lnTo>
                    <a:pt x="970" y="2130"/>
                  </a:lnTo>
                  <a:lnTo>
                    <a:pt x="971" y="2127"/>
                  </a:lnTo>
                  <a:lnTo>
                    <a:pt x="972" y="2125"/>
                  </a:lnTo>
                  <a:lnTo>
                    <a:pt x="974" y="2126"/>
                  </a:lnTo>
                  <a:lnTo>
                    <a:pt x="977" y="2126"/>
                  </a:lnTo>
                  <a:lnTo>
                    <a:pt x="980" y="2124"/>
                  </a:lnTo>
                  <a:lnTo>
                    <a:pt x="983" y="2122"/>
                  </a:lnTo>
                  <a:lnTo>
                    <a:pt x="985" y="2121"/>
                  </a:lnTo>
                  <a:lnTo>
                    <a:pt x="985" y="2120"/>
                  </a:lnTo>
                  <a:lnTo>
                    <a:pt x="985" y="2116"/>
                  </a:lnTo>
                  <a:lnTo>
                    <a:pt x="985" y="2112"/>
                  </a:lnTo>
                  <a:lnTo>
                    <a:pt x="988" y="2111"/>
                  </a:lnTo>
                  <a:lnTo>
                    <a:pt x="992" y="2110"/>
                  </a:lnTo>
                  <a:lnTo>
                    <a:pt x="995" y="2109"/>
                  </a:lnTo>
                  <a:lnTo>
                    <a:pt x="996" y="2105"/>
                  </a:lnTo>
                  <a:lnTo>
                    <a:pt x="997" y="2104"/>
                  </a:lnTo>
                  <a:lnTo>
                    <a:pt x="999" y="2103"/>
                  </a:lnTo>
                  <a:lnTo>
                    <a:pt x="1002" y="2103"/>
                  </a:lnTo>
                  <a:lnTo>
                    <a:pt x="1005" y="2101"/>
                  </a:lnTo>
                  <a:lnTo>
                    <a:pt x="1006" y="2100"/>
                  </a:lnTo>
                  <a:lnTo>
                    <a:pt x="1011" y="2098"/>
                  </a:lnTo>
                  <a:lnTo>
                    <a:pt x="1015" y="2098"/>
                  </a:lnTo>
                  <a:lnTo>
                    <a:pt x="1017" y="2096"/>
                  </a:lnTo>
                  <a:lnTo>
                    <a:pt x="1018" y="2093"/>
                  </a:lnTo>
                  <a:lnTo>
                    <a:pt x="1021" y="2093"/>
                  </a:lnTo>
                  <a:lnTo>
                    <a:pt x="1023" y="2091"/>
                  </a:lnTo>
                  <a:lnTo>
                    <a:pt x="1026" y="2088"/>
                  </a:lnTo>
                  <a:lnTo>
                    <a:pt x="1027" y="2088"/>
                  </a:lnTo>
                  <a:lnTo>
                    <a:pt x="1033" y="2087"/>
                  </a:lnTo>
                  <a:lnTo>
                    <a:pt x="1035" y="2086"/>
                  </a:lnTo>
                  <a:lnTo>
                    <a:pt x="1036" y="2086"/>
                  </a:lnTo>
                  <a:lnTo>
                    <a:pt x="1038" y="2086"/>
                  </a:lnTo>
                  <a:lnTo>
                    <a:pt x="1039" y="2083"/>
                  </a:lnTo>
                  <a:lnTo>
                    <a:pt x="1041" y="2082"/>
                  </a:lnTo>
                  <a:lnTo>
                    <a:pt x="1044" y="2081"/>
                  </a:lnTo>
                  <a:lnTo>
                    <a:pt x="1044" y="2079"/>
                  </a:lnTo>
                  <a:lnTo>
                    <a:pt x="1047" y="2077"/>
                  </a:lnTo>
                  <a:lnTo>
                    <a:pt x="1050" y="2075"/>
                  </a:lnTo>
                  <a:lnTo>
                    <a:pt x="1054" y="2075"/>
                  </a:lnTo>
                  <a:lnTo>
                    <a:pt x="1059" y="2075"/>
                  </a:lnTo>
                  <a:lnTo>
                    <a:pt x="1062" y="2075"/>
                  </a:lnTo>
                  <a:lnTo>
                    <a:pt x="1064" y="2071"/>
                  </a:lnTo>
                  <a:lnTo>
                    <a:pt x="1064" y="2070"/>
                  </a:lnTo>
                  <a:lnTo>
                    <a:pt x="1065" y="2068"/>
                  </a:lnTo>
                  <a:lnTo>
                    <a:pt x="1067" y="2067"/>
                  </a:lnTo>
                  <a:lnTo>
                    <a:pt x="1068" y="2070"/>
                  </a:lnTo>
                  <a:lnTo>
                    <a:pt x="1070" y="2072"/>
                  </a:lnTo>
                  <a:lnTo>
                    <a:pt x="1073" y="2074"/>
                  </a:lnTo>
                  <a:lnTo>
                    <a:pt x="1074" y="2076"/>
                  </a:lnTo>
                  <a:lnTo>
                    <a:pt x="1076" y="2076"/>
                  </a:lnTo>
                  <a:lnTo>
                    <a:pt x="1078" y="2074"/>
                  </a:lnTo>
                  <a:lnTo>
                    <a:pt x="1079" y="2071"/>
                  </a:lnTo>
                  <a:lnTo>
                    <a:pt x="1082" y="2071"/>
                  </a:lnTo>
                  <a:lnTo>
                    <a:pt x="1084" y="2071"/>
                  </a:lnTo>
                  <a:lnTo>
                    <a:pt x="1085" y="2072"/>
                  </a:lnTo>
                  <a:lnTo>
                    <a:pt x="1085" y="2074"/>
                  </a:lnTo>
                  <a:lnTo>
                    <a:pt x="1086" y="2077"/>
                  </a:lnTo>
                  <a:lnTo>
                    <a:pt x="1089" y="2079"/>
                  </a:lnTo>
                  <a:lnTo>
                    <a:pt x="1093" y="2079"/>
                  </a:lnTo>
                  <a:lnTo>
                    <a:pt x="1094" y="2079"/>
                  </a:lnTo>
                  <a:lnTo>
                    <a:pt x="1098" y="2079"/>
                  </a:lnTo>
                  <a:lnTo>
                    <a:pt x="1101" y="2080"/>
                  </a:lnTo>
                  <a:lnTo>
                    <a:pt x="1105" y="2081"/>
                  </a:lnTo>
                  <a:lnTo>
                    <a:pt x="1106" y="2081"/>
                  </a:lnTo>
                  <a:lnTo>
                    <a:pt x="1110" y="2081"/>
                  </a:lnTo>
                  <a:lnTo>
                    <a:pt x="1116" y="2081"/>
                  </a:lnTo>
                  <a:lnTo>
                    <a:pt x="1119" y="2081"/>
                  </a:lnTo>
                  <a:lnTo>
                    <a:pt x="1124" y="2082"/>
                  </a:lnTo>
                  <a:lnTo>
                    <a:pt x="1125" y="2083"/>
                  </a:lnTo>
                  <a:lnTo>
                    <a:pt x="1126" y="2089"/>
                  </a:lnTo>
                  <a:lnTo>
                    <a:pt x="1126" y="2093"/>
                  </a:lnTo>
                  <a:lnTo>
                    <a:pt x="1127" y="2098"/>
                  </a:lnTo>
                  <a:lnTo>
                    <a:pt x="1128" y="2099"/>
                  </a:lnTo>
                  <a:lnTo>
                    <a:pt x="1130" y="2100"/>
                  </a:lnTo>
                  <a:lnTo>
                    <a:pt x="1131" y="2102"/>
                  </a:lnTo>
                  <a:lnTo>
                    <a:pt x="1133" y="2104"/>
                  </a:lnTo>
                  <a:lnTo>
                    <a:pt x="1135" y="2107"/>
                  </a:lnTo>
                  <a:lnTo>
                    <a:pt x="1137" y="2107"/>
                  </a:lnTo>
                  <a:lnTo>
                    <a:pt x="1138" y="2106"/>
                  </a:lnTo>
                  <a:lnTo>
                    <a:pt x="1141" y="2106"/>
                  </a:lnTo>
                  <a:lnTo>
                    <a:pt x="1144" y="2106"/>
                  </a:lnTo>
                  <a:lnTo>
                    <a:pt x="1147" y="2107"/>
                  </a:lnTo>
                  <a:lnTo>
                    <a:pt x="1148" y="2110"/>
                  </a:lnTo>
                  <a:lnTo>
                    <a:pt x="1150" y="2111"/>
                  </a:lnTo>
                  <a:lnTo>
                    <a:pt x="1152" y="2111"/>
                  </a:lnTo>
                  <a:lnTo>
                    <a:pt x="1156" y="2111"/>
                  </a:lnTo>
                  <a:lnTo>
                    <a:pt x="1158" y="2111"/>
                  </a:lnTo>
                  <a:lnTo>
                    <a:pt x="1159" y="2112"/>
                  </a:lnTo>
                  <a:lnTo>
                    <a:pt x="1162" y="2112"/>
                  </a:lnTo>
                  <a:lnTo>
                    <a:pt x="1164" y="2111"/>
                  </a:lnTo>
                  <a:lnTo>
                    <a:pt x="1168" y="2109"/>
                  </a:lnTo>
                  <a:lnTo>
                    <a:pt x="1170" y="2107"/>
                  </a:lnTo>
                  <a:lnTo>
                    <a:pt x="1172" y="2107"/>
                  </a:lnTo>
                  <a:lnTo>
                    <a:pt x="1173" y="2109"/>
                  </a:lnTo>
                  <a:lnTo>
                    <a:pt x="1175" y="2110"/>
                  </a:lnTo>
                  <a:lnTo>
                    <a:pt x="1177" y="2109"/>
                  </a:lnTo>
                  <a:lnTo>
                    <a:pt x="1177" y="2108"/>
                  </a:lnTo>
                  <a:lnTo>
                    <a:pt x="1178" y="2108"/>
                  </a:lnTo>
                  <a:lnTo>
                    <a:pt x="1180" y="2109"/>
                  </a:lnTo>
                  <a:lnTo>
                    <a:pt x="1183" y="2110"/>
                  </a:lnTo>
                  <a:lnTo>
                    <a:pt x="1186" y="2112"/>
                  </a:lnTo>
                  <a:lnTo>
                    <a:pt x="1188" y="2113"/>
                  </a:lnTo>
                  <a:lnTo>
                    <a:pt x="1191" y="2112"/>
                  </a:lnTo>
                  <a:lnTo>
                    <a:pt x="1192" y="2112"/>
                  </a:lnTo>
                  <a:lnTo>
                    <a:pt x="1193" y="2113"/>
                  </a:lnTo>
                  <a:lnTo>
                    <a:pt x="1195" y="2113"/>
                  </a:lnTo>
                  <a:lnTo>
                    <a:pt x="1196" y="2113"/>
                  </a:lnTo>
                  <a:lnTo>
                    <a:pt x="1198" y="2112"/>
                  </a:lnTo>
                  <a:lnTo>
                    <a:pt x="1206" y="2113"/>
                  </a:lnTo>
                  <a:lnTo>
                    <a:pt x="1208" y="2116"/>
                  </a:lnTo>
                  <a:lnTo>
                    <a:pt x="1210" y="2117"/>
                  </a:lnTo>
                  <a:lnTo>
                    <a:pt x="1211" y="2119"/>
                  </a:lnTo>
                  <a:lnTo>
                    <a:pt x="1213" y="2120"/>
                  </a:lnTo>
                  <a:lnTo>
                    <a:pt x="1217" y="2120"/>
                  </a:lnTo>
                  <a:lnTo>
                    <a:pt x="1219" y="2118"/>
                  </a:lnTo>
                  <a:lnTo>
                    <a:pt x="1223" y="2116"/>
                  </a:lnTo>
                  <a:lnTo>
                    <a:pt x="1225" y="2112"/>
                  </a:lnTo>
                  <a:lnTo>
                    <a:pt x="1227" y="2111"/>
                  </a:lnTo>
                  <a:lnTo>
                    <a:pt x="1229" y="2111"/>
                  </a:lnTo>
                  <a:lnTo>
                    <a:pt x="1230" y="2111"/>
                  </a:lnTo>
                  <a:lnTo>
                    <a:pt x="1233" y="2111"/>
                  </a:lnTo>
                  <a:lnTo>
                    <a:pt x="1235" y="2108"/>
                  </a:lnTo>
                  <a:lnTo>
                    <a:pt x="1237" y="2107"/>
                  </a:lnTo>
                  <a:lnTo>
                    <a:pt x="1240" y="2104"/>
                  </a:lnTo>
                  <a:lnTo>
                    <a:pt x="1241" y="2103"/>
                  </a:lnTo>
                  <a:lnTo>
                    <a:pt x="1242" y="2099"/>
                  </a:lnTo>
                  <a:lnTo>
                    <a:pt x="1243" y="2097"/>
                  </a:lnTo>
                  <a:lnTo>
                    <a:pt x="1245" y="2094"/>
                  </a:lnTo>
                  <a:lnTo>
                    <a:pt x="1245" y="2088"/>
                  </a:lnTo>
                  <a:lnTo>
                    <a:pt x="1246" y="2085"/>
                  </a:lnTo>
                  <a:lnTo>
                    <a:pt x="1246" y="2083"/>
                  </a:lnTo>
                  <a:lnTo>
                    <a:pt x="1244" y="2082"/>
                  </a:lnTo>
                  <a:lnTo>
                    <a:pt x="1241" y="2081"/>
                  </a:lnTo>
                  <a:lnTo>
                    <a:pt x="1240" y="2079"/>
                  </a:lnTo>
                  <a:lnTo>
                    <a:pt x="1238" y="2077"/>
                  </a:lnTo>
                  <a:lnTo>
                    <a:pt x="1237" y="2075"/>
                  </a:lnTo>
                  <a:lnTo>
                    <a:pt x="1236" y="2071"/>
                  </a:lnTo>
                  <a:lnTo>
                    <a:pt x="1236" y="2070"/>
                  </a:lnTo>
                  <a:lnTo>
                    <a:pt x="1235" y="2068"/>
                  </a:lnTo>
                  <a:lnTo>
                    <a:pt x="1235" y="2066"/>
                  </a:lnTo>
                  <a:lnTo>
                    <a:pt x="1233" y="2063"/>
                  </a:lnTo>
                  <a:lnTo>
                    <a:pt x="1232" y="2061"/>
                  </a:lnTo>
                  <a:lnTo>
                    <a:pt x="1232" y="2058"/>
                  </a:lnTo>
                  <a:lnTo>
                    <a:pt x="1234" y="2052"/>
                  </a:lnTo>
                  <a:lnTo>
                    <a:pt x="1235" y="2050"/>
                  </a:lnTo>
                  <a:lnTo>
                    <a:pt x="1235" y="2049"/>
                  </a:lnTo>
                  <a:lnTo>
                    <a:pt x="1235" y="2047"/>
                  </a:lnTo>
                  <a:lnTo>
                    <a:pt x="1235" y="2044"/>
                  </a:lnTo>
                  <a:lnTo>
                    <a:pt x="1236" y="2043"/>
                  </a:lnTo>
                  <a:lnTo>
                    <a:pt x="1238" y="2039"/>
                  </a:lnTo>
                  <a:lnTo>
                    <a:pt x="1240" y="2037"/>
                  </a:lnTo>
                  <a:lnTo>
                    <a:pt x="1243" y="2037"/>
                  </a:lnTo>
                  <a:lnTo>
                    <a:pt x="1244" y="2036"/>
                  </a:lnTo>
                  <a:lnTo>
                    <a:pt x="1244" y="2033"/>
                  </a:lnTo>
                  <a:lnTo>
                    <a:pt x="1245" y="2030"/>
                  </a:lnTo>
                  <a:lnTo>
                    <a:pt x="1246" y="2028"/>
                  </a:lnTo>
                  <a:lnTo>
                    <a:pt x="1247" y="2026"/>
                  </a:lnTo>
                  <a:lnTo>
                    <a:pt x="1256" y="2022"/>
                  </a:lnTo>
                  <a:lnTo>
                    <a:pt x="1260" y="2017"/>
                  </a:lnTo>
                  <a:lnTo>
                    <a:pt x="1261" y="2014"/>
                  </a:lnTo>
                  <a:lnTo>
                    <a:pt x="1263" y="2009"/>
                  </a:lnTo>
                  <a:lnTo>
                    <a:pt x="1264" y="2007"/>
                  </a:lnTo>
                  <a:lnTo>
                    <a:pt x="1266" y="2007"/>
                  </a:lnTo>
                  <a:lnTo>
                    <a:pt x="1268" y="2010"/>
                  </a:lnTo>
                  <a:lnTo>
                    <a:pt x="1270" y="2011"/>
                  </a:lnTo>
                  <a:lnTo>
                    <a:pt x="1273" y="2012"/>
                  </a:lnTo>
                  <a:lnTo>
                    <a:pt x="1279" y="2016"/>
                  </a:lnTo>
                  <a:lnTo>
                    <a:pt x="1283" y="2017"/>
                  </a:lnTo>
                  <a:lnTo>
                    <a:pt x="1285" y="2018"/>
                  </a:lnTo>
                  <a:lnTo>
                    <a:pt x="1289" y="2019"/>
                  </a:lnTo>
                  <a:lnTo>
                    <a:pt x="1291" y="2020"/>
                  </a:lnTo>
                  <a:lnTo>
                    <a:pt x="1295" y="2024"/>
                  </a:lnTo>
                  <a:lnTo>
                    <a:pt x="1298" y="2025"/>
                  </a:lnTo>
                  <a:lnTo>
                    <a:pt x="1304" y="2025"/>
                  </a:lnTo>
                  <a:lnTo>
                    <a:pt x="1312" y="2025"/>
                  </a:lnTo>
                  <a:lnTo>
                    <a:pt x="1314" y="2026"/>
                  </a:lnTo>
                  <a:lnTo>
                    <a:pt x="1319" y="2029"/>
                  </a:lnTo>
                  <a:lnTo>
                    <a:pt x="1325" y="2032"/>
                  </a:lnTo>
                  <a:lnTo>
                    <a:pt x="1330" y="2034"/>
                  </a:lnTo>
                  <a:lnTo>
                    <a:pt x="1334" y="2036"/>
                  </a:lnTo>
                  <a:lnTo>
                    <a:pt x="1337" y="2038"/>
                  </a:lnTo>
                  <a:lnTo>
                    <a:pt x="1339" y="2039"/>
                  </a:lnTo>
                  <a:lnTo>
                    <a:pt x="1342" y="2038"/>
                  </a:lnTo>
                  <a:lnTo>
                    <a:pt x="1345" y="2038"/>
                  </a:lnTo>
                  <a:lnTo>
                    <a:pt x="1353" y="2040"/>
                  </a:lnTo>
                  <a:lnTo>
                    <a:pt x="1357" y="2042"/>
                  </a:lnTo>
                  <a:lnTo>
                    <a:pt x="1361" y="2044"/>
                  </a:lnTo>
                  <a:lnTo>
                    <a:pt x="1362" y="2046"/>
                  </a:lnTo>
                  <a:lnTo>
                    <a:pt x="1362" y="2048"/>
                  </a:lnTo>
                  <a:lnTo>
                    <a:pt x="1362" y="2050"/>
                  </a:lnTo>
                  <a:lnTo>
                    <a:pt x="1362" y="2055"/>
                  </a:lnTo>
                  <a:lnTo>
                    <a:pt x="1364" y="2058"/>
                  </a:lnTo>
                  <a:lnTo>
                    <a:pt x="1364" y="2061"/>
                  </a:lnTo>
                  <a:lnTo>
                    <a:pt x="1365" y="2065"/>
                  </a:lnTo>
                  <a:lnTo>
                    <a:pt x="1364" y="2069"/>
                  </a:lnTo>
                  <a:lnTo>
                    <a:pt x="1365" y="2071"/>
                  </a:lnTo>
                  <a:lnTo>
                    <a:pt x="1366" y="2072"/>
                  </a:lnTo>
                  <a:lnTo>
                    <a:pt x="1367" y="2074"/>
                  </a:lnTo>
                  <a:lnTo>
                    <a:pt x="1367" y="2077"/>
                  </a:lnTo>
                  <a:lnTo>
                    <a:pt x="1366" y="2078"/>
                  </a:lnTo>
                  <a:lnTo>
                    <a:pt x="1367" y="2081"/>
                  </a:lnTo>
                  <a:lnTo>
                    <a:pt x="1368" y="2082"/>
                  </a:lnTo>
                  <a:lnTo>
                    <a:pt x="1370" y="2083"/>
                  </a:lnTo>
                  <a:lnTo>
                    <a:pt x="1372" y="2083"/>
                  </a:lnTo>
                  <a:lnTo>
                    <a:pt x="1374" y="2086"/>
                  </a:lnTo>
                  <a:lnTo>
                    <a:pt x="1378" y="2090"/>
                  </a:lnTo>
                  <a:lnTo>
                    <a:pt x="1381" y="2091"/>
                  </a:lnTo>
                  <a:lnTo>
                    <a:pt x="1384" y="2092"/>
                  </a:lnTo>
                  <a:lnTo>
                    <a:pt x="1389" y="2094"/>
                  </a:lnTo>
                  <a:lnTo>
                    <a:pt x="1393" y="2095"/>
                  </a:lnTo>
                  <a:lnTo>
                    <a:pt x="1395" y="2096"/>
                  </a:lnTo>
                  <a:lnTo>
                    <a:pt x="1397" y="2098"/>
                  </a:lnTo>
                  <a:lnTo>
                    <a:pt x="1401" y="2099"/>
                  </a:lnTo>
                  <a:lnTo>
                    <a:pt x="1403" y="2100"/>
                  </a:lnTo>
                  <a:lnTo>
                    <a:pt x="1407" y="2101"/>
                  </a:lnTo>
                  <a:lnTo>
                    <a:pt x="1410" y="2101"/>
                  </a:lnTo>
                  <a:lnTo>
                    <a:pt x="1412" y="2099"/>
                  </a:lnTo>
                  <a:lnTo>
                    <a:pt x="1414" y="2100"/>
                  </a:lnTo>
                  <a:lnTo>
                    <a:pt x="1417" y="2101"/>
                  </a:lnTo>
                  <a:lnTo>
                    <a:pt x="1421" y="2101"/>
                  </a:lnTo>
                  <a:lnTo>
                    <a:pt x="1424" y="2100"/>
                  </a:lnTo>
                  <a:lnTo>
                    <a:pt x="1426" y="2098"/>
                  </a:lnTo>
                  <a:lnTo>
                    <a:pt x="1429" y="2095"/>
                  </a:lnTo>
                  <a:lnTo>
                    <a:pt x="1432" y="2093"/>
                  </a:lnTo>
                  <a:lnTo>
                    <a:pt x="1436" y="2093"/>
                  </a:lnTo>
                  <a:lnTo>
                    <a:pt x="1439" y="2092"/>
                  </a:lnTo>
                  <a:lnTo>
                    <a:pt x="1447" y="2090"/>
                  </a:lnTo>
                  <a:lnTo>
                    <a:pt x="1451" y="2090"/>
                  </a:lnTo>
                  <a:lnTo>
                    <a:pt x="1454" y="2088"/>
                  </a:lnTo>
                  <a:lnTo>
                    <a:pt x="1457" y="2086"/>
                  </a:lnTo>
                  <a:lnTo>
                    <a:pt x="1460" y="2085"/>
                  </a:lnTo>
                  <a:lnTo>
                    <a:pt x="1465" y="2087"/>
                  </a:lnTo>
                  <a:lnTo>
                    <a:pt x="1469" y="2088"/>
                  </a:lnTo>
                  <a:lnTo>
                    <a:pt x="1475" y="2089"/>
                  </a:lnTo>
                  <a:lnTo>
                    <a:pt x="1479" y="2091"/>
                  </a:lnTo>
                  <a:lnTo>
                    <a:pt x="1481" y="2092"/>
                  </a:lnTo>
                  <a:lnTo>
                    <a:pt x="1486" y="2093"/>
                  </a:lnTo>
                  <a:lnTo>
                    <a:pt x="1490" y="2093"/>
                  </a:lnTo>
                  <a:lnTo>
                    <a:pt x="1496" y="2093"/>
                  </a:lnTo>
                  <a:lnTo>
                    <a:pt x="1500" y="2093"/>
                  </a:lnTo>
                  <a:lnTo>
                    <a:pt x="1504" y="2096"/>
                  </a:lnTo>
                  <a:lnTo>
                    <a:pt x="1507" y="2099"/>
                  </a:lnTo>
                  <a:lnTo>
                    <a:pt x="1510" y="2104"/>
                  </a:lnTo>
                  <a:lnTo>
                    <a:pt x="1513" y="2106"/>
                  </a:lnTo>
                  <a:lnTo>
                    <a:pt x="1516" y="2109"/>
                  </a:lnTo>
                  <a:lnTo>
                    <a:pt x="1519" y="2109"/>
                  </a:lnTo>
                  <a:lnTo>
                    <a:pt x="1528" y="2109"/>
                  </a:lnTo>
                  <a:lnTo>
                    <a:pt x="1533" y="2110"/>
                  </a:lnTo>
                  <a:lnTo>
                    <a:pt x="1537" y="2111"/>
                  </a:lnTo>
                  <a:lnTo>
                    <a:pt x="1537" y="2112"/>
                  </a:lnTo>
                  <a:lnTo>
                    <a:pt x="1537" y="2115"/>
                  </a:lnTo>
                  <a:lnTo>
                    <a:pt x="1537" y="2120"/>
                  </a:lnTo>
                  <a:lnTo>
                    <a:pt x="1537" y="2123"/>
                  </a:lnTo>
                  <a:lnTo>
                    <a:pt x="1538" y="2124"/>
                  </a:lnTo>
                  <a:lnTo>
                    <a:pt x="1539" y="2124"/>
                  </a:lnTo>
                  <a:lnTo>
                    <a:pt x="1540" y="2127"/>
                  </a:lnTo>
                  <a:lnTo>
                    <a:pt x="1542" y="2128"/>
                  </a:lnTo>
                  <a:lnTo>
                    <a:pt x="1545" y="2130"/>
                  </a:lnTo>
                  <a:lnTo>
                    <a:pt x="1551" y="2136"/>
                  </a:lnTo>
                  <a:lnTo>
                    <a:pt x="1555" y="2139"/>
                  </a:lnTo>
                  <a:lnTo>
                    <a:pt x="1557" y="2139"/>
                  </a:lnTo>
                  <a:lnTo>
                    <a:pt x="1561" y="2139"/>
                  </a:lnTo>
                  <a:lnTo>
                    <a:pt x="1567" y="2139"/>
                  </a:lnTo>
                  <a:lnTo>
                    <a:pt x="1577" y="2139"/>
                  </a:lnTo>
                  <a:lnTo>
                    <a:pt x="1583" y="2140"/>
                  </a:lnTo>
                  <a:lnTo>
                    <a:pt x="1585" y="2142"/>
                  </a:lnTo>
                  <a:lnTo>
                    <a:pt x="1592" y="2144"/>
                  </a:lnTo>
                  <a:lnTo>
                    <a:pt x="1599" y="2145"/>
                  </a:lnTo>
                  <a:lnTo>
                    <a:pt x="1605" y="2146"/>
                  </a:lnTo>
                  <a:lnTo>
                    <a:pt x="1609" y="2145"/>
                  </a:lnTo>
                  <a:lnTo>
                    <a:pt x="1613" y="2144"/>
                  </a:lnTo>
                  <a:lnTo>
                    <a:pt x="1616" y="2146"/>
                  </a:lnTo>
                  <a:lnTo>
                    <a:pt x="1619" y="2148"/>
                  </a:lnTo>
                  <a:lnTo>
                    <a:pt x="1621" y="2148"/>
                  </a:lnTo>
                  <a:lnTo>
                    <a:pt x="1624" y="2146"/>
                  </a:lnTo>
                  <a:lnTo>
                    <a:pt x="1636" y="2140"/>
                  </a:lnTo>
                  <a:lnTo>
                    <a:pt x="1640" y="2138"/>
                  </a:lnTo>
                  <a:lnTo>
                    <a:pt x="1642" y="2139"/>
                  </a:lnTo>
                  <a:lnTo>
                    <a:pt x="1645" y="2138"/>
                  </a:lnTo>
                  <a:lnTo>
                    <a:pt x="1647" y="2137"/>
                  </a:lnTo>
                  <a:lnTo>
                    <a:pt x="1652" y="2136"/>
                  </a:lnTo>
                  <a:lnTo>
                    <a:pt x="1655" y="2135"/>
                  </a:lnTo>
                  <a:lnTo>
                    <a:pt x="1658" y="2135"/>
                  </a:lnTo>
                  <a:lnTo>
                    <a:pt x="1662" y="2135"/>
                  </a:lnTo>
                  <a:lnTo>
                    <a:pt x="1671" y="2131"/>
                  </a:lnTo>
                  <a:lnTo>
                    <a:pt x="1675" y="2130"/>
                  </a:lnTo>
                  <a:lnTo>
                    <a:pt x="1681" y="2131"/>
                  </a:lnTo>
                  <a:lnTo>
                    <a:pt x="1684" y="2130"/>
                  </a:lnTo>
                  <a:lnTo>
                    <a:pt x="1687" y="2128"/>
                  </a:lnTo>
                  <a:lnTo>
                    <a:pt x="1692" y="2126"/>
                  </a:lnTo>
                  <a:lnTo>
                    <a:pt x="1693" y="2122"/>
                  </a:lnTo>
                  <a:lnTo>
                    <a:pt x="1695" y="2117"/>
                  </a:lnTo>
                  <a:lnTo>
                    <a:pt x="1699" y="2114"/>
                  </a:lnTo>
                  <a:lnTo>
                    <a:pt x="1704" y="2111"/>
                  </a:lnTo>
                  <a:lnTo>
                    <a:pt x="1707" y="2107"/>
                  </a:lnTo>
                  <a:lnTo>
                    <a:pt x="1712" y="2105"/>
                  </a:lnTo>
                  <a:lnTo>
                    <a:pt x="1717" y="2103"/>
                  </a:lnTo>
                  <a:lnTo>
                    <a:pt x="1723" y="2098"/>
                  </a:lnTo>
                  <a:lnTo>
                    <a:pt x="1727" y="2096"/>
                  </a:lnTo>
                  <a:lnTo>
                    <a:pt x="1729" y="2095"/>
                  </a:lnTo>
                  <a:lnTo>
                    <a:pt x="1732" y="2096"/>
                  </a:lnTo>
                  <a:lnTo>
                    <a:pt x="1737" y="2096"/>
                  </a:lnTo>
                  <a:lnTo>
                    <a:pt x="1740" y="2096"/>
                  </a:lnTo>
                  <a:lnTo>
                    <a:pt x="1743" y="2097"/>
                  </a:lnTo>
                  <a:lnTo>
                    <a:pt x="1746" y="2099"/>
                  </a:lnTo>
                  <a:lnTo>
                    <a:pt x="1751" y="2101"/>
                  </a:lnTo>
                  <a:lnTo>
                    <a:pt x="1753" y="2105"/>
                  </a:lnTo>
                  <a:lnTo>
                    <a:pt x="1759" y="2111"/>
                  </a:lnTo>
                  <a:lnTo>
                    <a:pt x="1761" y="2112"/>
                  </a:lnTo>
                  <a:lnTo>
                    <a:pt x="1764" y="2113"/>
                  </a:lnTo>
                  <a:lnTo>
                    <a:pt x="1768" y="2113"/>
                  </a:lnTo>
                  <a:lnTo>
                    <a:pt x="1772" y="2113"/>
                  </a:lnTo>
                  <a:lnTo>
                    <a:pt x="1775" y="2112"/>
                  </a:lnTo>
                  <a:lnTo>
                    <a:pt x="1778" y="2111"/>
                  </a:lnTo>
                  <a:lnTo>
                    <a:pt x="1785" y="2107"/>
                  </a:lnTo>
                  <a:lnTo>
                    <a:pt x="1787" y="2107"/>
                  </a:lnTo>
                  <a:lnTo>
                    <a:pt x="1791" y="2109"/>
                  </a:lnTo>
                  <a:lnTo>
                    <a:pt x="1797" y="2112"/>
                  </a:lnTo>
                  <a:lnTo>
                    <a:pt x="1800" y="2113"/>
                  </a:lnTo>
                  <a:lnTo>
                    <a:pt x="1802" y="2116"/>
                  </a:lnTo>
                  <a:lnTo>
                    <a:pt x="1808" y="2120"/>
                  </a:lnTo>
                  <a:lnTo>
                    <a:pt x="1811" y="2122"/>
                  </a:lnTo>
                  <a:lnTo>
                    <a:pt x="1818" y="2125"/>
                  </a:lnTo>
                  <a:lnTo>
                    <a:pt x="1825" y="2126"/>
                  </a:lnTo>
                  <a:lnTo>
                    <a:pt x="1832" y="2129"/>
                  </a:lnTo>
                  <a:lnTo>
                    <a:pt x="1835" y="2131"/>
                  </a:lnTo>
                  <a:lnTo>
                    <a:pt x="1837" y="2131"/>
                  </a:lnTo>
                  <a:lnTo>
                    <a:pt x="1847" y="2122"/>
                  </a:lnTo>
                  <a:lnTo>
                    <a:pt x="1855" y="2116"/>
                  </a:lnTo>
                  <a:lnTo>
                    <a:pt x="1864" y="2110"/>
                  </a:lnTo>
                  <a:lnTo>
                    <a:pt x="1871" y="2109"/>
                  </a:lnTo>
                  <a:lnTo>
                    <a:pt x="1876" y="2107"/>
                  </a:lnTo>
                  <a:lnTo>
                    <a:pt x="1879" y="2105"/>
                  </a:lnTo>
                  <a:lnTo>
                    <a:pt x="1881" y="2101"/>
                  </a:lnTo>
                  <a:lnTo>
                    <a:pt x="1882" y="2095"/>
                  </a:lnTo>
                  <a:lnTo>
                    <a:pt x="1881" y="2092"/>
                  </a:lnTo>
                  <a:lnTo>
                    <a:pt x="1877" y="2090"/>
                  </a:lnTo>
                  <a:lnTo>
                    <a:pt x="1876" y="2089"/>
                  </a:lnTo>
                  <a:lnTo>
                    <a:pt x="1878" y="2088"/>
                  </a:lnTo>
                  <a:lnTo>
                    <a:pt x="1879" y="2085"/>
                  </a:lnTo>
                  <a:lnTo>
                    <a:pt x="1880" y="2082"/>
                  </a:lnTo>
                  <a:lnTo>
                    <a:pt x="1882" y="2078"/>
                  </a:lnTo>
                  <a:lnTo>
                    <a:pt x="1885" y="2075"/>
                  </a:lnTo>
                  <a:lnTo>
                    <a:pt x="1887" y="2071"/>
                  </a:lnTo>
                  <a:lnTo>
                    <a:pt x="1887" y="2067"/>
                  </a:lnTo>
                  <a:lnTo>
                    <a:pt x="1888" y="2063"/>
                  </a:lnTo>
                  <a:lnTo>
                    <a:pt x="1892" y="2059"/>
                  </a:lnTo>
                  <a:lnTo>
                    <a:pt x="1894" y="2055"/>
                  </a:lnTo>
                  <a:lnTo>
                    <a:pt x="1894" y="2052"/>
                  </a:lnTo>
                  <a:lnTo>
                    <a:pt x="1896" y="2048"/>
                  </a:lnTo>
                  <a:lnTo>
                    <a:pt x="1901" y="2040"/>
                  </a:lnTo>
                  <a:lnTo>
                    <a:pt x="1904" y="2032"/>
                  </a:lnTo>
                  <a:lnTo>
                    <a:pt x="1909" y="2025"/>
                  </a:lnTo>
                  <a:lnTo>
                    <a:pt x="1917" y="2019"/>
                  </a:lnTo>
                  <a:lnTo>
                    <a:pt x="1922" y="2013"/>
                  </a:lnTo>
                  <a:lnTo>
                    <a:pt x="1924" y="2008"/>
                  </a:lnTo>
                  <a:lnTo>
                    <a:pt x="1924" y="2002"/>
                  </a:lnTo>
                  <a:lnTo>
                    <a:pt x="1922" y="1997"/>
                  </a:lnTo>
                  <a:lnTo>
                    <a:pt x="1921" y="1992"/>
                  </a:lnTo>
                  <a:lnTo>
                    <a:pt x="1923" y="1988"/>
                  </a:lnTo>
                  <a:lnTo>
                    <a:pt x="1922" y="1985"/>
                  </a:lnTo>
                  <a:lnTo>
                    <a:pt x="1917" y="1982"/>
                  </a:lnTo>
                  <a:lnTo>
                    <a:pt x="1912" y="1981"/>
                  </a:lnTo>
                  <a:lnTo>
                    <a:pt x="1907" y="1983"/>
                  </a:lnTo>
                  <a:lnTo>
                    <a:pt x="1904" y="1981"/>
                  </a:lnTo>
                  <a:lnTo>
                    <a:pt x="1903" y="1977"/>
                  </a:lnTo>
                  <a:lnTo>
                    <a:pt x="1904" y="1973"/>
                  </a:lnTo>
                  <a:lnTo>
                    <a:pt x="1908" y="1970"/>
                  </a:lnTo>
                  <a:lnTo>
                    <a:pt x="1914" y="1964"/>
                  </a:lnTo>
                  <a:lnTo>
                    <a:pt x="1923" y="1954"/>
                  </a:lnTo>
                  <a:lnTo>
                    <a:pt x="1931" y="1949"/>
                  </a:lnTo>
                  <a:lnTo>
                    <a:pt x="1944" y="1946"/>
                  </a:lnTo>
                  <a:lnTo>
                    <a:pt x="1954" y="1944"/>
                  </a:lnTo>
                  <a:lnTo>
                    <a:pt x="1965" y="1940"/>
                  </a:lnTo>
                  <a:lnTo>
                    <a:pt x="1972" y="1938"/>
                  </a:lnTo>
                  <a:lnTo>
                    <a:pt x="1974" y="1939"/>
                  </a:lnTo>
                  <a:lnTo>
                    <a:pt x="1978" y="1940"/>
                  </a:lnTo>
                  <a:lnTo>
                    <a:pt x="1985" y="1939"/>
                  </a:lnTo>
                  <a:lnTo>
                    <a:pt x="1991" y="1938"/>
                  </a:lnTo>
                  <a:lnTo>
                    <a:pt x="1997" y="1935"/>
                  </a:lnTo>
                  <a:lnTo>
                    <a:pt x="2002" y="1934"/>
                  </a:lnTo>
                  <a:lnTo>
                    <a:pt x="2005" y="1936"/>
                  </a:lnTo>
                  <a:lnTo>
                    <a:pt x="2007" y="1936"/>
                  </a:lnTo>
                  <a:lnTo>
                    <a:pt x="2008" y="1936"/>
                  </a:lnTo>
                  <a:lnTo>
                    <a:pt x="2009" y="1936"/>
                  </a:lnTo>
                  <a:lnTo>
                    <a:pt x="2011" y="1935"/>
                  </a:lnTo>
                  <a:lnTo>
                    <a:pt x="2014" y="1937"/>
                  </a:lnTo>
                  <a:lnTo>
                    <a:pt x="2022" y="1942"/>
                  </a:lnTo>
                  <a:lnTo>
                    <a:pt x="2027" y="1945"/>
                  </a:lnTo>
                  <a:lnTo>
                    <a:pt x="2029" y="1944"/>
                  </a:lnTo>
                  <a:lnTo>
                    <a:pt x="2031" y="1945"/>
                  </a:lnTo>
                  <a:lnTo>
                    <a:pt x="2033" y="1949"/>
                  </a:lnTo>
                  <a:lnTo>
                    <a:pt x="2037" y="1951"/>
                  </a:lnTo>
                  <a:lnTo>
                    <a:pt x="2042" y="1952"/>
                  </a:lnTo>
                  <a:lnTo>
                    <a:pt x="2047" y="1956"/>
                  </a:lnTo>
                  <a:lnTo>
                    <a:pt x="2049" y="1956"/>
                  </a:lnTo>
                  <a:lnTo>
                    <a:pt x="2050" y="1954"/>
                  </a:lnTo>
                  <a:lnTo>
                    <a:pt x="2052" y="1953"/>
                  </a:lnTo>
                  <a:lnTo>
                    <a:pt x="2055" y="1953"/>
                  </a:lnTo>
                  <a:lnTo>
                    <a:pt x="2060" y="1955"/>
                  </a:lnTo>
                  <a:lnTo>
                    <a:pt x="2065" y="1958"/>
                  </a:lnTo>
                  <a:lnTo>
                    <a:pt x="2069" y="1960"/>
                  </a:lnTo>
                  <a:lnTo>
                    <a:pt x="2071" y="1960"/>
                  </a:lnTo>
                  <a:lnTo>
                    <a:pt x="2072" y="1961"/>
                  </a:lnTo>
                  <a:lnTo>
                    <a:pt x="2074" y="1962"/>
                  </a:lnTo>
                  <a:lnTo>
                    <a:pt x="2074" y="1965"/>
                  </a:lnTo>
                  <a:lnTo>
                    <a:pt x="2073" y="1966"/>
                  </a:lnTo>
                  <a:lnTo>
                    <a:pt x="2074" y="1968"/>
                  </a:lnTo>
                  <a:lnTo>
                    <a:pt x="2076" y="1968"/>
                  </a:lnTo>
                  <a:lnTo>
                    <a:pt x="2079" y="1969"/>
                  </a:lnTo>
                  <a:lnTo>
                    <a:pt x="2081" y="1973"/>
                  </a:lnTo>
                  <a:lnTo>
                    <a:pt x="2083" y="1974"/>
                  </a:lnTo>
                  <a:lnTo>
                    <a:pt x="2084" y="1975"/>
                  </a:lnTo>
                  <a:lnTo>
                    <a:pt x="2085" y="1977"/>
                  </a:lnTo>
                  <a:lnTo>
                    <a:pt x="2085" y="1978"/>
                  </a:lnTo>
                  <a:lnTo>
                    <a:pt x="2084" y="1979"/>
                  </a:lnTo>
                  <a:lnTo>
                    <a:pt x="2084" y="1980"/>
                  </a:lnTo>
                  <a:lnTo>
                    <a:pt x="2084" y="1982"/>
                  </a:lnTo>
                  <a:lnTo>
                    <a:pt x="2084" y="1984"/>
                  </a:lnTo>
                  <a:lnTo>
                    <a:pt x="2088" y="1985"/>
                  </a:lnTo>
                  <a:lnTo>
                    <a:pt x="2089" y="1986"/>
                  </a:lnTo>
                  <a:lnTo>
                    <a:pt x="2089" y="1988"/>
                  </a:lnTo>
                  <a:lnTo>
                    <a:pt x="2090" y="1990"/>
                  </a:lnTo>
                  <a:lnTo>
                    <a:pt x="2092" y="1992"/>
                  </a:lnTo>
                  <a:lnTo>
                    <a:pt x="2093" y="1994"/>
                  </a:lnTo>
                  <a:lnTo>
                    <a:pt x="2093" y="1996"/>
                  </a:lnTo>
                  <a:lnTo>
                    <a:pt x="2093" y="1997"/>
                  </a:lnTo>
                  <a:lnTo>
                    <a:pt x="2095" y="1998"/>
                  </a:lnTo>
                  <a:lnTo>
                    <a:pt x="2095" y="2002"/>
                  </a:lnTo>
                  <a:lnTo>
                    <a:pt x="2095" y="2003"/>
                  </a:lnTo>
                  <a:lnTo>
                    <a:pt x="2096" y="2006"/>
                  </a:lnTo>
                  <a:lnTo>
                    <a:pt x="2097" y="2011"/>
                  </a:lnTo>
                  <a:lnTo>
                    <a:pt x="2098" y="2016"/>
                  </a:lnTo>
                  <a:lnTo>
                    <a:pt x="2102" y="2023"/>
                  </a:lnTo>
                  <a:lnTo>
                    <a:pt x="2104" y="2027"/>
                  </a:lnTo>
                  <a:lnTo>
                    <a:pt x="2104" y="2031"/>
                  </a:lnTo>
                  <a:lnTo>
                    <a:pt x="2104" y="2033"/>
                  </a:lnTo>
                  <a:lnTo>
                    <a:pt x="2106" y="2034"/>
                  </a:lnTo>
                  <a:lnTo>
                    <a:pt x="2107" y="2036"/>
                  </a:lnTo>
                  <a:lnTo>
                    <a:pt x="2107" y="2039"/>
                  </a:lnTo>
                  <a:lnTo>
                    <a:pt x="2108" y="2041"/>
                  </a:lnTo>
                  <a:lnTo>
                    <a:pt x="2108" y="2043"/>
                  </a:lnTo>
                  <a:lnTo>
                    <a:pt x="2108" y="2046"/>
                  </a:lnTo>
                  <a:lnTo>
                    <a:pt x="2108" y="2048"/>
                  </a:lnTo>
                  <a:lnTo>
                    <a:pt x="2110" y="2049"/>
                  </a:lnTo>
                  <a:lnTo>
                    <a:pt x="2111" y="2052"/>
                  </a:lnTo>
                  <a:lnTo>
                    <a:pt x="2111" y="2055"/>
                  </a:lnTo>
                  <a:lnTo>
                    <a:pt x="2113" y="2061"/>
                  </a:lnTo>
                  <a:lnTo>
                    <a:pt x="2119" y="2069"/>
                  </a:lnTo>
                  <a:lnTo>
                    <a:pt x="2122" y="2074"/>
                  </a:lnTo>
                  <a:lnTo>
                    <a:pt x="2123" y="2079"/>
                  </a:lnTo>
                  <a:lnTo>
                    <a:pt x="2123" y="2082"/>
                  </a:lnTo>
                  <a:lnTo>
                    <a:pt x="2122" y="2085"/>
                  </a:lnTo>
                  <a:lnTo>
                    <a:pt x="2122" y="2087"/>
                  </a:lnTo>
                  <a:lnTo>
                    <a:pt x="2123" y="2088"/>
                  </a:lnTo>
                  <a:lnTo>
                    <a:pt x="2124" y="2089"/>
                  </a:lnTo>
                  <a:lnTo>
                    <a:pt x="2123" y="2092"/>
                  </a:lnTo>
                  <a:lnTo>
                    <a:pt x="2125" y="2094"/>
                  </a:lnTo>
                  <a:lnTo>
                    <a:pt x="2131" y="2098"/>
                  </a:lnTo>
                  <a:lnTo>
                    <a:pt x="2128" y="2104"/>
                  </a:lnTo>
                  <a:lnTo>
                    <a:pt x="2128" y="2109"/>
                  </a:lnTo>
                  <a:lnTo>
                    <a:pt x="2128" y="2113"/>
                  </a:lnTo>
                  <a:lnTo>
                    <a:pt x="2129" y="2117"/>
                  </a:lnTo>
                  <a:lnTo>
                    <a:pt x="2132" y="2119"/>
                  </a:lnTo>
                  <a:lnTo>
                    <a:pt x="2134" y="2121"/>
                  </a:lnTo>
                  <a:lnTo>
                    <a:pt x="2134" y="2123"/>
                  </a:lnTo>
                  <a:lnTo>
                    <a:pt x="2137" y="2126"/>
                  </a:lnTo>
                  <a:lnTo>
                    <a:pt x="2143" y="2128"/>
                  </a:lnTo>
                  <a:lnTo>
                    <a:pt x="2150" y="2128"/>
                  </a:lnTo>
                  <a:lnTo>
                    <a:pt x="2159" y="2127"/>
                  </a:lnTo>
                  <a:lnTo>
                    <a:pt x="2164" y="2126"/>
                  </a:lnTo>
                  <a:lnTo>
                    <a:pt x="2167" y="2128"/>
                  </a:lnTo>
                  <a:lnTo>
                    <a:pt x="2167" y="2129"/>
                  </a:lnTo>
                  <a:lnTo>
                    <a:pt x="2167" y="2131"/>
                  </a:lnTo>
                  <a:lnTo>
                    <a:pt x="2168" y="2133"/>
                  </a:lnTo>
                  <a:lnTo>
                    <a:pt x="2171" y="2134"/>
                  </a:lnTo>
                  <a:lnTo>
                    <a:pt x="2174" y="2135"/>
                  </a:lnTo>
                  <a:lnTo>
                    <a:pt x="2175" y="2137"/>
                  </a:lnTo>
                  <a:lnTo>
                    <a:pt x="2177" y="2137"/>
                  </a:lnTo>
                  <a:lnTo>
                    <a:pt x="2179" y="2137"/>
                  </a:lnTo>
                  <a:lnTo>
                    <a:pt x="2181" y="2137"/>
                  </a:lnTo>
                  <a:lnTo>
                    <a:pt x="2182" y="2138"/>
                  </a:lnTo>
                  <a:lnTo>
                    <a:pt x="2184" y="2137"/>
                  </a:lnTo>
                  <a:lnTo>
                    <a:pt x="2185" y="2136"/>
                  </a:lnTo>
                  <a:lnTo>
                    <a:pt x="2187" y="2136"/>
                  </a:lnTo>
                  <a:lnTo>
                    <a:pt x="2189" y="2136"/>
                  </a:lnTo>
                  <a:lnTo>
                    <a:pt x="2189" y="2139"/>
                  </a:lnTo>
                  <a:lnTo>
                    <a:pt x="2191" y="2141"/>
                  </a:lnTo>
                  <a:lnTo>
                    <a:pt x="2194" y="2142"/>
                  </a:lnTo>
                  <a:lnTo>
                    <a:pt x="2197" y="2145"/>
                  </a:lnTo>
                  <a:lnTo>
                    <a:pt x="2205" y="2156"/>
                  </a:lnTo>
                  <a:lnTo>
                    <a:pt x="2210" y="2159"/>
                  </a:lnTo>
                  <a:lnTo>
                    <a:pt x="2215" y="2161"/>
                  </a:lnTo>
                  <a:lnTo>
                    <a:pt x="2221" y="2161"/>
                  </a:lnTo>
                  <a:lnTo>
                    <a:pt x="2222" y="2165"/>
                  </a:lnTo>
                  <a:lnTo>
                    <a:pt x="2221" y="2169"/>
                  </a:lnTo>
                  <a:lnTo>
                    <a:pt x="2221" y="2172"/>
                  </a:lnTo>
                  <a:lnTo>
                    <a:pt x="2222" y="2174"/>
                  </a:lnTo>
                  <a:lnTo>
                    <a:pt x="2223" y="2178"/>
                  </a:lnTo>
                  <a:lnTo>
                    <a:pt x="2226" y="2180"/>
                  </a:lnTo>
                  <a:lnTo>
                    <a:pt x="2227" y="2182"/>
                  </a:lnTo>
                  <a:lnTo>
                    <a:pt x="2228" y="2185"/>
                  </a:lnTo>
                  <a:lnTo>
                    <a:pt x="2227" y="2188"/>
                  </a:lnTo>
                  <a:lnTo>
                    <a:pt x="2226" y="2194"/>
                  </a:lnTo>
                  <a:lnTo>
                    <a:pt x="2226" y="2198"/>
                  </a:lnTo>
                  <a:lnTo>
                    <a:pt x="2229" y="2203"/>
                  </a:lnTo>
                  <a:lnTo>
                    <a:pt x="2232" y="2207"/>
                  </a:lnTo>
                  <a:lnTo>
                    <a:pt x="2232" y="2210"/>
                  </a:lnTo>
                  <a:lnTo>
                    <a:pt x="2233" y="2213"/>
                  </a:lnTo>
                  <a:lnTo>
                    <a:pt x="2234" y="2213"/>
                  </a:lnTo>
                  <a:lnTo>
                    <a:pt x="2238" y="2213"/>
                  </a:lnTo>
                  <a:lnTo>
                    <a:pt x="2244" y="2212"/>
                  </a:lnTo>
                  <a:lnTo>
                    <a:pt x="2248" y="2212"/>
                  </a:lnTo>
                  <a:lnTo>
                    <a:pt x="2250" y="2214"/>
                  </a:lnTo>
                  <a:lnTo>
                    <a:pt x="2258" y="2214"/>
                  </a:lnTo>
                  <a:lnTo>
                    <a:pt x="2269" y="2213"/>
                  </a:lnTo>
                  <a:lnTo>
                    <a:pt x="2276" y="2212"/>
                  </a:lnTo>
                  <a:lnTo>
                    <a:pt x="2279" y="2213"/>
                  </a:lnTo>
                  <a:lnTo>
                    <a:pt x="2281" y="2210"/>
                  </a:lnTo>
                  <a:lnTo>
                    <a:pt x="2284" y="2205"/>
                  </a:lnTo>
                  <a:lnTo>
                    <a:pt x="2285" y="2202"/>
                  </a:lnTo>
                  <a:lnTo>
                    <a:pt x="2287" y="2202"/>
                  </a:lnTo>
                  <a:lnTo>
                    <a:pt x="2290" y="2200"/>
                  </a:lnTo>
                  <a:lnTo>
                    <a:pt x="2295" y="2197"/>
                  </a:lnTo>
                  <a:lnTo>
                    <a:pt x="2299" y="2195"/>
                  </a:lnTo>
                  <a:lnTo>
                    <a:pt x="2303" y="2195"/>
                  </a:lnTo>
                  <a:lnTo>
                    <a:pt x="2308" y="2196"/>
                  </a:lnTo>
                  <a:lnTo>
                    <a:pt x="2312" y="2194"/>
                  </a:lnTo>
                  <a:lnTo>
                    <a:pt x="2315" y="2191"/>
                  </a:lnTo>
                  <a:lnTo>
                    <a:pt x="2320" y="2187"/>
                  </a:lnTo>
                  <a:lnTo>
                    <a:pt x="2331" y="2183"/>
                  </a:lnTo>
                  <a:lnTo>
                    <a:pt x="2333" y="2183"/>
                  </a:lnTo>
                  <a:lnTo>
                    <a:pt x="2334" y="2183"/>
                  </a:lnTo>
                  <a:lnTo>
                    <a:pt x="2338" y="2184"/>
                  </a:lnTo>
                  <a:lnTo>
                    <a:pt x="2342" y="2185"/>
                  </a:lnTo>
                  <a:lnTo>
                    <a:pt x="2345" y="2188"/>
                  </a:lnTo>
                  <a:lnTo>
                    <a:pt x="2345" y="2190"/>
                  </a:lnTo>
                  <a:lnTo>
                    <a:pt x="2345" y="2193"/>
                  </a:lnTo>
                  <a:lnTo>
                    <a:pt x="2344" y="2194"/>
                  </a:lnTo>
                  <a:lnTo>
                    <a:pt x="2343" y="2196"/>
                  </a:lnTo>
                  <a:lnTo>
                    <a:pt x="2342" y="2198"/>
                  </a:lnTo>
                  <a:lnTo>
                    <a:pt x="2342" y="2201"/>
                  </a:lnTo>
                  <a:lnTo>
                    <a:pt x="2344" y="2205"/>
                  </a:lnTo>
                  <a:lnTo>
                    <a:pt x="2345" y="2208"/>
                  </a:lnTo>
                  <a:lnTo>
                    <a:pt x="2347" y="2213"/>
                  </a:lnTo>
                  <a:lnTo>
                    <a:pt x="2347" y="2214"/>
                  </a:lnTo>
                  <a:lnTo>
                    <a:pt x="2345" y="2216"/>
                  </a:lnTo>
                  <a:lnTo>
                    <a:pt x="2342" y="2221"/>
                  </a:lnTo>
                  <a:lnTo>
                    <a:pt x="2341" y="2223"/>
                  </a:lnTo>
                  <a:lnTo>
                    <a:pt x="2339" y="2224"/>
                  </a:lnTo>
                  <a:lnTo>
                    <a:pt x="2336" y="2225"/>
                  </a:lnTo>
                  <a:lnTo>
                    <a:pt x="2335" y="2226"/>
                  </a:lnTo>
                  <a:lnTo>
                    <a:pt x="2333" y="2226"/>
                  </a:lnTo>
                  <a:lnTo>
                    <a:pt x="2332" y="2227"/>
                  </a:lnTo>
                  <a:lnTo>
                    <a:pt x="2331" y="2228"/>
                  </a:lnTo>
                  <a:lnTo>
                    <a:pt x="2329" y="2231"/>
                  </a:lnTo>
                  <a:lnTo>
                    <a:pt x="2329" y="2233"/>
                  </a:lnTo>
                  <a:lnTo>
                    <a:pt x="2330" y="2236"/>
                  </a:lnTo>
                  <a:lnTo>
                    <a:pt x="2331" y="2238"/>
                  </a:lnTo>
                  <a:lnTo>
                    <a:pt x="2329" y="2241"/>
                  </a:lnTo>
                  <a:lnTo>
                    <a:pt x="2327" y="2245"/>
                  </a:lnTo>
                  <a:lnTo>
                    <a:pt x="2326" y="2246"/>
                  </a:lnTo>
                  <a:lnTo>
                    <a:pt x="2326" y="2249"/>
                  </a:lnTo>
                  <a:lnTo>
                    <a:pt x="2326" y="2250"/>
                  </a:lnTo>
                  <a:lnTo>
                    <a:pt x="2325" y="2256"/>
                  </a:lnTo>
                  <a:lnTo>
                    <a:pt x="2323" y="2261"/>
                  </a:lnTo>
                  <a:lnTo>
                    <a:pt x="2320" y="2266"/>
                  </a:lnTo>
                  <a:lnTo>
                    <a:pt x="2321" y="2269"/>
                  </a:lnTo>
                  <a:lnTo>
                    <a:pt x="2321" y="2272"/>
                  </a:lnTo>
                  <a:lnTo>
                    <a:pt x="2321" y="2273"/>
                  </a:lnTo>
                  <a:lnTo>
                    <a:pt x="2321" y="2274"/>
                  </a:lnTo>
                  <a:lnTo>
                    <a:pt x="2320" y="2277"/>
                  </a:lnTo>
                  <a:lnTo>
                    <a:pt x="2320" y="2278"/>
                  </a:lnTo>
                  <a:lnTo>
                    <a:pt x="2317" y="2280"/>
                  </a:lnTo>
                  <a:lnTo>
                    <a:pt x="2315" y="2282"/>
                  </a:lnTo>
                  <a:lnTo>
                    <a:pt x="2316" y="2285"/>
                  </a:lnTo>
                  <a:lnTo>
                    <a:pt x="2315" y="2288"/>
                  </a:lnTo>
                  <a:lnTo>
                    <a:pt x="2314" y="2290"/>
                  </a:lnTo>
                  <a:lnTo>
                    <a:pt x="2313" y="2291"/>
                  </a:lnTo>
                  <a:lnTo>
                    <a:pt x="2311" y="2293"/>
                  </a:lnTo>
                  <a:lnTo>
                    <a:pt x="2310" y="2293"/>
                  </a:lnTo>
                  <a:lnTo>
                    <a:pt x="2309" y="2296"/>
                  </a:lnTo>
                  <a:lnTo>
                    <a:pt x="2308" y="2298"/>
                  </a:lnTo>
                  <a:lnTo>
                    <a:pt x="2308" y="2301"/>
                  </a:lnTo>
                  <a:lnTo>
                    <a:pt x="2308" y="2303"/>
                  </a:lnTo>
                  <a:lnTo>
                    <a:pt x="2307" y="2305"/>
                  </a:lnTo>
                  <a:lnTo>
                    <a:pt x="2305" y="2306"/>
                  </a:lnTo>
                  <a:lnTo>
                    <a:pt x="2304" y="2307"/>
                  </a:lnTo>
                  <a:lnTo>
                    <a:pt x="2302" y="2307"/>
                  </a:lnTo>
                  <a:lnTo>
                    <a:pt x="2300" y="2310"/>
                  </a:lnTo>
                  <a:lnTo>
                    <a:pt x="2297" y="2317"/>
                  </a:lnTo>
                  <a:lnTo>
                    <a:pt x="2297" y="2322"/>
                  </a:lnTo>
                  <a:lnTo>
                    <a:pt x="2297" y="2325"/>
                  </a:lnTo>
                  <a:lnTo>
                    <a:pt x="2295" y="2328"/>
                  </a:lnTo>
                  <a:lnTo>
                    <a:pt x="2292" y="2329"/>
                  </a:lnTo>
                  <a:lnTo>
                    <a:pt x="2291" y="2329"/>
                  </a:lnTo>
                  <a:lnTo>
                    <a:pt x="2290" y="2328"/>
                  </a:lnTo>
                  <a:lnTo>
                    <a:pt x="2286" y="2328"/>
                  </a:lnTo>
                  <a:lnTo>
                    <a:pt x="2284" y="2327"/>
                  </a:lnTo>
                  <a:lnTo>
                    <a:pt x="2280" y="2326"/>
                  </a:lnTo>
                  <a:lnTo>
                    <a:pt x="2275" y="2324"/>
                  </a:lnTo>
                  <a:lnTo>
                    <a:pt x="2269" y="2322"/>
                  </a:lnTo>
                  <a:lnTo>
                    <a:pt x="2266" y="2322"/>
                  </a:lnTo>
                  <a:lnTo>
                    <a:pt x="2263" y="2320"/>
                  </a:lnTo>
                  <a:lnTo>
                    <a:pt x="2262" y="2319"/>
                  </a:lnTo>
                  <a:lnTo>
                    <a:pt x="2260" y="2317"/>
                  </a:lnTo>
                  <a:lnTo>
                    <a:pt x="2258" y="2318"/>
                  </a:lnTo>
                  <a:lnTo>
                    <a:pt x="2256" y="2321"/>
                  </a:lnTo>
                  <a:lnTo>
                    <a:pt x="2254" y="2322"/>
                  </a:lnTo>
                  <a:lnTo>
                    <a:pt x="2252" y="2325"/>
                  </a:lnTo>
                  <a:lnTo>
                    <a:pt x="2251" y="2328"/>
                  </a:lnTo>
                  <a:lnTo>
                    <a:pt x="2249" y="2331"/>
                  </a:lnTo>
                  <a:lnTo>
                    <a:pt x="2247" y="2332"/>
                  </a:lnTo>
                  <a:lnTo>
                    <a:pt x="2242" y="2334"/>
                  </a:lnTo>
                  <a:lnTo>
                    <a:pt x="2241" y="2334"/>
                  </a:lnTo>
                  <a:lnTo>
                    <a:pt x="2236" y="2335"/>
                  </a:lnTo>
                  <a:lnTo>
                    <a:pt x="2234" y="2336"/>
                  </a:lnTo>
                  <a:lnTo>
                    <a:pt x="2233" y="2337"/>
                  </a:lnTo>
                  <a:lnTo>
                    <a:pt x="2233" y="2339"/>
                  </a:lnTo>
                  <a:lnTo>
                    <a:pt x="2234" y="2342"/>
                  </a:lnTo>
                  <a:lnTo>
                    <a:pt x="2236" y="2345"/>
                  </a:lnTo>
                  <a:lnTo>
                    <a:pt x="2236" y="2348"/>
                  </a:lnTo>
                  <a:lnTo>
                    <a:pt x="2238" y="2353"/>
                  </a:lnTo>
                  <a:lnTo>
                    <a:pt x="2241" y="2370"/>
                  </a:lnTo>
                  <a:lnTo>
                    <a:pt x="2240" y="2373"/>
                  </a:lnTo>
                  <a:lnTo>
                    <a:pt x="2239" y="2386"/>
                  </a:lnTo>
                  <a:lnTo>
                    <a:pt x="2239" y="2387"/>
                  </a:lnTo>
                  <a:lnTo>
                    <a:pt x="2239" y="2391"/>
                  </a:lnTo>
                  <a:lnTo>
                    <a:pt x="2239" y="2394"/>
                  </a:lnTo>
                  <a:lnTo>
                    <a:pt x="2240" y="2394"/>
                  </a:lnTo>
                  <a:lnTo>
                    <a:pt x="2241" y="2395"/>
                  </a:lnTo>
                  <a:lnTo>
                    <a:pt x="2242" y="2397"/>
                  </a:lnTo>
                  <a:lnTo>
                    <a:pt x="2242" y="2399"/>
                  </a:lnTo>
                  <a:lnTo>
                    <a:pt x="2241" y="2401"/>
                  </a:lnTo>
                  <a:lnTo>
                    <a:pt x="2240" y="2404"/>
                  </a:lnTo>
                  <a:lnTo>
                    <a:pt x="2239" y="2409"/>
                  </a:lnTo>
                  <a:lnTo>
                    <a:pt x="2238" y="2411"/>
                  </a:lnTo>
                  <a:lnTo>
                    <a:pt x="2237" y="2412"/>
                  </a:lnTo>
                  <a:lnTo>
                    <a:pt x="2236" y="2413"/>
                  </a:lnTo>
                  <a:lnTo>
                    <a:pt x="2236" y="2416"/>
                  </a:lnTo>
                  <a:lnTo>
                    <a:pt x="2236" y="2419"/>
                  </a:lnTo>
                  <a:lnTo>
                    <a:pt x="2234" y="2419"/>
                  </a:lnTo>
                  <a:lnTo>
                    <a:pt x="2232" y="2421"/>
                  </a:lnTo>
                  <a:lnTo>
                    <a:pt x="2230" y="2421"/>
                  </a:lnTo>
                  <a:lnTo>
                    <a:pt x="2228" y="2421"/>
                  </a:lnTo>
                  <a:lnTo>
                    <a:pt x="2226" y="2421"/>
                  </a:lnTo>
                  <a:lnTo>
                    <a:pt x="2221" y="2422"/>
                  </a:lnTo>
                  <a:lnTo>
                    <a:pt x="2219" y="2423"/>
                  </a:lnTo>
                  <a:lnTo>
                    <a:pt x="2217" y="2425"/>
                  </a:lnTo>
                  <a:lnTo>
                    <a:pt x="2216" y="2426"/>
                  </a:lnTo>
                  <a:lnTo>
                    <a:pt x="2216" y="2427"/>
                  </a:lnTo>
                  <a:lnTo>
                    <a:pt x="2217" y="2427"/>
                  </a:lnTo>
                  <a:lnTo>
                    <a:pt x="2219" y="2428"/>
                  </a:lnTo>
                  <a:lnTo>
                    <a:pt x="2221" y="2430"/>
                  </a:lnTo>
                  <a:lnTo>
                    <a:pt x="2221" y="2432"/>
                  </a:lnTo>
                  <a:lnTo>
                    <a:pt x="2219" y="2433"/>
                  </a:lnTo>
                  <a:lnTo>
                    <a:pt x="2221" y="2436"/>
                  </a:lnTo>
                  <a:lnTo>
                    <a:pt x="2222" y="2438"/>
                  </a:lnTo>
                  <a:lnTo>
                    <a:pt x="2223" y="2440"/>
                  </a:lnTo>
                  <a:lnTo>
                    <a:pt x="2223" y="2442"/>
                  </a:lnTo>
                  <a:lnTo>
                    <a:pt x="2224" y="2443"/>
                  </a:lnTo>
                  <a:lnTo>
                    <a:pt x="2226" y="2442"/>
                  </a:lnTo>
                  <a:lnTo>
                    <a:pt x="2229" y="2434"/>
                  </a:lnTo>
                  <a:lnTo>
                    <a:pt x="2225" y="2428"/>
                  </a:lnTo>
                  <a:lnTo>
                    <a:pt x="2227" y="2428"/>
                  </a:lnTo>
                  <a:lnTo>
                    <a:pt x="2232" y="2430"/>
                  </a:lnTo>
                  <a:lnTo>
                    <a:pt x="2234" y="2429"/>
                  </a:lnTo>
                  <a:lnTo>
                    <a:pt x="2239" y="2430"/>
                  </a:lnTo>
                  <a:lnTo>
                    <a:pt x="2241" y="2427"/>
                  </a:lnTo>
                  <a:lnTo>
                    <a:pt x="2243" y="2424"/>
                  </a:lnTo>
                  <a:lnTo>
                    <a:pt x="2245" y="2422"/>
                  </a:lnTo>
                  <a:lnTo>
                    <a:pt x="2249" y="2415"/>
                  </a:lnTo>
                  <a:lnTo>
                    <a:pt x="2255" y="2406"/>
                  </a:lnTo>
                  <a:lnTo>
                    <a:pt x="2258" y="2404"/>
                  </a:lnTo>
                  <a:lnTo>
                    <a:pt x="2262" y="2402"/>
                  </a:lnTo>
                  <a:lnTo>
                    <a:pt x="2263" y="2402"/>
                  </a:lnTo>
                  <a:lnTo>
                    <a:pt x="2265" y="2403"/>
                  </a:lnTo>
                  <a:lnTo>
                    <a:pt x="2261" y="2408"/>
                  </a:lnTo>
                  <a:lnTo>
                    <a:pt x="2260" y="2411"/>
                  </a:lnTo>
                  <a:lnTo>
                    <a:pt x="2263" y="2411"/>
                  </a:lnTo>
                  <a:lnTo>
                    <a:pt x="2265" y="2410"/>
                  </a:lnTo>
                  <a:lnTo>
                    <a:pt x="2271" y="2405"/>
                  </a:lnTo>
                  <a:lnTo>
                    <a:pt x="2274" y="2402"/>
                  </a:lnTo>
                  <a:lnTo>
                    <a:pt x="2274" y="2405"/>
                  </a:lnTo>
                  <a:lnTo>
                    <a:pt x="2273" y="2419"/>
                  </a:lnTo>
                  <a:lnTo>
                    <a:pt x="2279" y="2418"/>
                  </a:lnTo>
                  <a:lnTo>
                    <a:pt x="2282" y="2420"/>
                  </a:lnTo>
                  <a:lnTo>
                    <a:pt x="2285" y="2420"/>
                  </a:lnTo>
                  <a:lnTo>
                    <a:pt x="2290" y="2423"/>
                  </a:lnTo>
                  <a:lnTo>
                    <a:pt x="2292" y="2422"/>
                  </a:lnTo>
                  <a:lnTo>
                    <a:pt x="2294" y="2422"/>
                  </a:lnTo>
                  <a:lnTo>
                    <a:pt x="2296" y="2426"/>
                  </a:lnTo>
                  <a:lnTo>
                    <a:pt x="2299" y="2427"/>
                  </a:lnTo>
                  <a:lnTo>
                    <a:pt x="2304" y="2424"/>
                  </a:lnTo>
                  <a:lnTo>
                    <a:pt x="2312" y="2422"/>
                  </a:lnTo>
                  <a:lnTo>
                    <a:pt x="2316" y="2422"/>
                  </a:lnTo>
                  <a:lnTo>
                    <a:pt x="2325" y="2417"/>
                  </a:lnTo>
                  <a:lnTo>
                    <a:pt x="2329" y="2413"/>
                  </a:lnTo>
                  <a:lnTo>
                    <a:pt x="2345" y="2403"/>
                  </a:lnTo>
                  <a:lnTo>
                    <a:pt x="2352" y="2397"/>
                  </a:lnTo>
                  <a:lnTo>
                    <a:pt x="2359" y="2393"/>
                  </a:lnTo>
                  <a:lnTo>
                    <a:pt x="2362" y="2386"/>
                  </a:lnTo>
                  <a:lnTo>
                    <a:pt x="2369" y="2380"/>
                  </a:lnTo>
                  <a:lnTo>
                    <a:pt x="2370" y="2377"/>
                  </a:lnTo>
                  <a:lnTo>
                    <a:pt x="2371" y="2375"/>
                  </a:lnTo>
                  <a:lnTo>
                    <a:pt x="2381" y="2358"/>
                  </a:lnTo>
                  <a:lnTo>
                    <a:pt x="2384" y="2354"/>
                  </a:lnTo>
                  <a:lnTo>
                    <a:pt x="2389" y="2353"/>
                  </a:lnTo>
                  <a:lnTo>
                    <a:pt x="2391" y="2350"/>
                  </a:lnTo>
                  <a:lnTo>
                    <a:pt x="2392" y="2345"/>
                  </a:lnTo>
                  <a:lnTo>
                    <a:pt x="2399" y="2339"/>
                  </a:lnTo>
                  <a:lnTo>
                    <a:pt x="2404" y="2332"/>
                  </a:lnTo>
                  <a:lnTo>
                    <a:pt x="2407" y="2328"/>
                  </a:lnTo>
                  <a:lnTo>
                    <a:pt x="2410" y="2324"/>
                  </a:lnTo>
                  <a:lnTo>
                    <a:pt x="2419" y="2314"/>
                  </a:lnTo>
                  <a:lnTo>
                    <a:pt x="2428" y="2304"/>
                  </a:lnTo>
                  <a:lnTo>
                    <a:pt x="2436" y="2296"/>
                  </a:lnTo>
                  <a:lnTo>
                    <a:pt x="2438" y="2291"/>
                  </a:lnTo>
                  <a:lnTo>
                    <a:pt x="2449" y="2277"/>
                  </a:lnTo>
                  <a:lnTo>
                    <a:pt x="2452" y="2268"/>
                  </a:lnTo>
                  <a:lnTo>
                    <a:pt x="2455" y="2265"/>
                  </a:lnTo>
                  <a:lnTo>
                    <a:pt x="2457" y="2255"/>
                  </a:lnTo>
                  <a:lnTo>
                    <a:pt x="2460" y="2249"/>
                  </a:lnTo>
                  <a:lnTo>
                    <a:pt x="2462" y="2245"/>
                  </a:lnTo>
                  <a:lnTo>
                    <a:pt x="2463" y="2242"/>
                  </a:lnTo>
                  <a:lnTo>
                    <a:pt x="2475" y="2227"/>
                  </a:lnTo>
                  <a:lnTo>
                    <a:pt x="2480" y="2216"/>
                  </a:lnTo>
                  <a:lnTo>
                    <a:pt x="2486" y="2205"/>
                  </a:lnTo>
                  <a:lnTo>
                    <a:pt x="2491" y="2201"/>
                  </a:lnTo>
                  <a:lnTo>
                    <a:pt x="2496" y="2196"/>
                  </a:lnTo>
                  <a:lnTo>
                    <a:pt x="2499" y="2192"/>
                  </a:lnTo>
                  <a:lnTo>
                    <a:pt x="2505" y="2185"/>
                  </a:lnTo>
                  <a:lnTo>
                    <a:pt x="2509" y="2181"/>
                  </a:lnTo>
                  <a:lnTo>
                    <a:pt x="2511" y="2176"/>
                  </a:lnTo>
                  <a:lnTo>
                    <a:pt x="2512" y="2165"/>
                  </a:lnTo>
                  <a:lnTo>
                    <a:pt x="2517" y="2156"/>
                  </a:lnTo>
                  <a:lnTo>
                    <a:pt x="2516" y="2155"/>
                  </a:lnTo>
                  <a:lnTo>
                    <a:pt x="2515" y="2152"/>
                  </a:lnTo>
                  <a:lnTo>
                    <a:pt x="2515" y="2149"/>
                  </a:lnTo>
                  <a:lnTo>
                    <a:pt x="2516" y="2147"/>
                  </a:lnTo>
                  <a:lnTo>
                    <a:pt x="2516" y="2144"/>
                  </a:lnTo>
                  <a:lnTo>
                    <a:pt x="2518" y="2141"/>
                  </a:lnTo>
                  <a:lnTo>
                    <a:pt x="2519" y="2139"/>
                  </a:lnTo>
                  <a:lnTo>
                    <a:pt x="2521" y="2127"/>
                  </a:lnTo>
                  <a:lnTo>
                    <a:pt x="2521" y="2119"/>
                  </a:lnTo>
                  <a:lnTo>
                    <a:pt x="2520" y="2116"/>
                  </a:lnTo>
                  <a:lnTo>
                    <a:pt x="2520" y="2112"/>
                  </a:lnTo>
                  <a:lnTo>
                    <a:pt x="2523" y="2106"/>
                  </a:lnTo>
                  <a:lnTo>
                    <a:pt x="2525" y="2106"/>
                  </a:lnTo>
                  <a:lnTo>
                    <a:pt x="2525" y="2104"/>
                  </a:lnTo>
                  <a:lnTo>
                    <a:pt x="2523" y="2103"/>
                  </a:lnTo>
                  <a:lnTo>
                    <a:pt x="2522" y="2102"/>
                  </a:lnTo>
                  <a:lnTo>
                    <a:pt x="2520" y="2082"/>
                  </a:lnTo>
                  <a:lnTo>
                    <a:pt x="2521" y="2070"/>
                  </a:lnTo>
                  <a:lnTo>
                    <a:pt x="2525" y="2061"/>
                  </a:lnTo>
                  <a:lnTo>
                    <a:pt x="2526" y="2058"/>
                  </a:lnTo>
                  <a:lnTo>
                    <a:pt x="2526" y="2049"/>
                  </a:lnTo>
                  <a:lnTo>
                    <a:pt x="2531" y="2041"/>
                  </a:lnTo>
                  <a:lnTo>
                    <a:pt x="2534" y="2030"/>
                  </a:lnTo>
                  <a:lnTo>
                    <a:pt x="2540" y="2025"/>
                  </a:lnTo>
                  <a:lnTo>
                    <a:pt x="2544" y="2019"/>
                  </a:lnTo>
                  <a:lnTo>
                    <a:pt x="2547" y="2016"/>
                  </a:lnTo>
                  <a:lnTo>
                    <a:pt x="2548" y="2009"/>
                  </a:lnTo>
                  <a:lnTo>
                    <a:pt x="2551" y="2003"/>
                  </a:lnTo>
                  <a:lnTo>
                    <a:pt x="2548" y="2001"/>
                  </a:lnTo>
                  <a:lnTo>
                    <a:pt x="2546" y="1998"/>
                  </a:lnTo>
                  <a:lnTo>
                    <a:pt x="2541" y="1994"/>
                  </a:lnTo>
                  <a:lnTo>
                    <a:pt x="2540" y="1991"/>
                  </a:lnTo>
                  <a:lnTo>
                    <a:pt x="2543" y="1985"/>
                  </a:lnTo>
                  <a:lnTo>
                    <a:pt x="2544" y="1980"/>
                  </a:lnTo>
                  <a:lnTo>
                    <a:pt x="2543" y="1970"/>
                  </a:lnTo>
                  <a:lnTo>
                    <a:pt x="2538" y="1968"/>
                  </a:lnTo>
                  <a:lnTo>
                    <a:pt x="2532" y="1961"/>
                  </a:lnTo>
                  <a:lnTo>
                    <a:pt x="2531" y="1958"/>
                  </a:lnTo>
                  <a:lnTo>
                    <a:pt x="2532" y="1958"/>
                  </a:lnTo>
                  <a:lnTo>
                    <a:pt x="2542" y="1962"/>
                  </a:lnTo>
                  <a:lnTo>
                    <a:pt x="2546" y="1957"/>
                  </a:lnTo>
                  <a:lnTo>
                    <a:pt x="2548" y="1953"/>
                  </a:lnTo>
                  <a:lnTo>
                    <a:pt x="2547" y="1948"/>
                  </a:lnTo>
                  <a:lnTo>
                    <a:pt x="2543" y="1946"/>
                  </a:lnTo>
                  <a:lnTo>
                    <a:pt x="2536" y="1940"/>
                  </a:lnTo>
                  <a:lnTo>
                    <a:pt x="2536" y="1938"/>
                  </a:lnTo>
                  <a:lnTo>
                    <a:pt x="2526" y="1933"/>
                  </a:lnTo>
                  <a:lnTo>
                    <a:pt x="2516" y="1922"/>
                  </a:lnTo>
                  <a:lnTo>
                    <a:pt x="2513" y="1912"/>
                  </a:lnTo>
                  <a:lnTo>
                    <a:pt x="2511" y="1909"/>
                  </a:lnTo>
                  <a:lnTo>
                    <a:pt x="2501" y="1901"/>
                  </a:lnTo>
                  <a:lnTo>
                    <a:pt x="2499" y="1899"/>
                  </a:lnTo>
                  <a:lnTo>
                    <a:pt x="2497" y="1898"/>
                  </a:lnTo>
                  <a:lnTo>
                    <a:pt x="2485" y="1902"/>
                  </a:lnTo>
                  <a:lnTo>
                    <a:pt x="2479" y="1901"/>
                  </a:lnTo>
                  <a:lnTo>
                    <a:pt x="2466" y="1895"/>
                  </a:lnTo>
                  <a:lnTo>
                    <a:pt x="2465" y="1896"/>
                  </a:lnTo>
                  <a:lnTo>
                    <a:pt x="2467" y="1901"/>
                  </a:lnTo>
                  <a:lnTo>
                    <a:pt x="2466" y="1904"/>
                  </a:lnTo>
                  <a:lnTo>
                    <a:pt x="2467" y="1910"/>
                  </a:lnTo>
                  <a:lnTo>
                    <a:pt x="2466" y="1918"/>
                  </a:lnTo>
                  <a:lnTo>
                    <a:pt x="2465" y="1925"/>
                  </a:lnTo>
                  <a:lnTo>
                    <a:pt x="2461" y="1934"/>
                  </a:lnTo>
                  <a:lnTo>
                    <a:pt x="2459" y="1936"/>
                  </a:lnTo>
                  <a:lnTo>
                    <a:pt x="2455" y="1936"/>
                  </a:lnTo>
                  <a:lnTo>
                    <a:pt x="2453" y="1936"/>
                  </a:lnTo>
                  <a:lnTo>
                    <a:pt x="2454" y="1933"/>
                  </a:lnTo>
                  <a:lnTo>
                    <a:pt x="2458" y="1929"/>
                  </a:lnTo>
                  <a:lnTo>
                    <a:pt x="2463" y="1922"/>
                  </a:lnTo>
                  <a:lnTo>
                    <a:pt x="2463" y="1915"/>
                  </a:lnTo>
                  <a:lnTo>
                    <a:pt x="2462" y="1914"/>
                  </a:lnTo>
                  <a:lnTo>
                    <a:pt x="2460" y="1914"/>
                  </a:lnTo>
                  <a:lnTo>
                    <a:pt x="2457" y="1917"/>
                  </a:lnTo>
                  <a:lnTo>
                    <a:pt x="2453" y="1926"/>
                  </a:lnTo>
                  <a:lnTo>
                    <a:pt x="2444" y="1932"/>
                  </a:lnTo>
                  <a:lnTo>
                    <a:pt x="2438" y="1934"/>
                  </a:lnTo>
                  <a:lnTo>
                    <a:pt x="2425" y="1936"/>
                  </a:lnTo>
                  <a:lnTo>
                    <a:pt x="2423" y="1935"/>
                  </a:lnTo>
                  <a:lnTo>
                    <a:pt x="2422" y="1933"/>
                  </a:lnTo>
                  <a:lnTo>
                    <a:pt x="2425" y="1931"/>
                  </a:lnTo>
                  <a:lnTo>
                    <a:pt x="2431" y="1927"/>
                  </a:lnTo>
                  <a:lnTo>
                    <a:pt x="2435" y="1919"/>
                  </a:lnTo>
                  <a:lnTo>
                    <a:pt x="2439" y="1917"/>
                  </a:lnTo>
                  <a:lnTo>
                    <a:pt x="2440" y="1915"/>
                  </a:lnTo>
                  <a:lnTo>
                    <a:pt x="2434" y="1914"/>
                  </a:lnTo>
                  <a:lnTo>
                    <a:pt x="2430" y="1910"/>
                  </a:lnTo>
                  <a:lnTo>
                    <a:pt x="2425" y="1907"/>
                  </a:lnTo>
                  <a:lnTo>
                    <a:pt x="2427" y="1905"/>
                  </a:lnTo>
                  <a:lnTo>
                    <a:pt x="2428" y="1905"/>
                  </a:lnTo>
                  <a:lnTo>
                    <a:pt x="2431" y="1904"/>
                  </a:lnTo>
                  <a:lnTo>
                    <a:pt x="2435" y="1898"/>
                  </a:lnTo>
                  <a:lnTo>
                    <a:pt x="2431" y="1897"/>
                  </a:lnTo>
                  <a:lnTo>
                    <a:pt x="2427" y="1898"/>
                  </a:lnTo>
                  <a:lnTo>
                    <a:pt x="2419" y="1903"/>
                  </a:lnTo>
                  <a:lnTo>
                    <a:pt x="2418" y="1905"/>
                  </a:lnTo>
                  <a:lnTo>
                    <a:pt x="2421" y="1909"/>
                  </a:lnTo>
                  <a:lnTo>
                    <a:pt x="2423" y="1910"/>
                  </a:lnTo>
                  <a:lnTo>
                    <a:pt x="2420" y="1921"/>
                  </a:lnTo>
                  <a:lnTo>
                    <a:pt x="2416" y="1920"/>
                  </a:lnTo>
                  <a:lnTo>
                    <a:pt x="2412" y="1920"/>
                  </a:lnTo>
                  <a:lnTo>
                    <a:pt x="2409" y="1923"/>
                  </a:lnTo>
                  <a:lnTo>
                    <a:pt x="2406" y="1922"/>
                  </a:lnTo>
                  <a:lnTo>
                    <a:pt x="2406" y="1915"/>
                  </a:lnTo>
                  <a:lnTo>
                    <a:pt x="2407" y="1909"/>
                  </a:lnTo>
                  <a:lnTo>
                    <a:pt x="2408" y="1894"/>
                  </a:lnTo>
                  <a:lnTo>
                    <a:pt x="2410" y="1888"/>
                  </a:lnTo>
                  <a:lnTo>
                    <a:pt x="2410" y="1883"/>
                  </a:lnTo>
                  <a:lnTo>
                    <a:pt x="2409" y="1880"/>
                  </a:lnTo>
                  <a:lnTo>
                    <a:pt x="2406" y="1880"/>
                  </a:lnTo>
                  <a:lnTo>
                    <a:pt x="2402" y="1881"/>
                  </a:lnTo>
                  <a:lnTo>
                    <a:pt x="2392" y="1880"/>
                  </a:lnTo>
                  <a:lnTo>
                    <a:pt x="2380" y="1882"/>
                  </a:lnTo>
                  <a:lnTo>
                    <a:pt x="2368" y="1876"/>
                  </a:lnTo>
                  <a:lnTo>
                    <a:pt x="2364" y="1876"/>
                  </a:lnTo>
                  <a:lnTo>
                    <a:pt x="2362" y="1874"/>
                  </a:lnTo>
                  <a:lnTo>
                    <a:pt x="2361" y="1868"/>
                  </a:lnTo>
                  <a:lnTo>
                    <a:pt x="2362" y="1865"/>
                  </a:lnTo>
                  <a:lnTo>
                    <a:pt x="2362" y="1863"/>
                  </a:lnTo>
                  <a:lnTo>
                    <a:pt x="2371" y="1854"/>
                  </a:lnTo>
                  <a:lnTo>
                    <a:pt x="2378" y="1852"/>
                  </a:lnTo>
                  <a:lnTo>
                    <a:pt x="2390" y="1841"/>
                  </a:lnTo>
                  <a:lnTo>
                    <a:pt x="2395" y="1833"/>
                  </a:lnTo>
                  <a:lnTo>
                    <a:pt x="2399" y="1830"/>
                  </a:lnTo>
                  <a:lnTo>
                    <a:pt x="2409" y="1823"/>
                  </a:lnTo>
                  <a:lnTo>
                    <a:pt x="2416" y="1818"/>
                  </a:lnTo>
                  <a:lnTo>
                    <a:pt x="2421" y="1813"/>
                  </a:lnTo>
                  <a:lnTo>
                    <a:pt x="2427" y="1808"/>
                  </a:lnTo>
                  <a:lnTo>
                    <a:pt x="2432" y="1801"/>
                  </a:lnTo>
                  <a:lnTo>
                    <a:pt x="2436" y="1799"/>
                  </a:lnTo>
                  <a:lnTo>
                    <a:pt x="2447" y="1783"/>
                  </a:lnTo>
                  <a:lnTo>
                    <a:pt x="2450" y="1779"/>
                  </a:lnTo>
                  <a:lnTo>
                    <a:pt x="2451" y="1775"/>
                  </a:lnTo>
                  <a:lnTo>
                    <a:pt x="2452" y="1773"/>
                  </a:lnTo>
                  <a:lnTo>
                    <a:pt x="2465" y="1754"/>
                  </a:lnTo>
                  <a:lnTo>
                    <a:pt x="2474" y="1747"/>
                  </a:lnTo>
                  <a:lnTo>
                    <a:pt x="2481" y="1737"/>
                  </a:lnTo>
                  <a:lnTo>
                    <a:pt x="2489" y="1734"/>
                  </a:lnTo>
                  <a:lnTo>
                    <a:pt x="2491" y="1732"/>
                  </a:lnTo>
                  <a:lnTo>
                    <a:pt x="2495" y="1727"/>
                  </a:lnTo>
                  <a:lnTo>
                    <a:pt x="2500" y="1723"/>
                  </a:lnTo>
                  <a:lnTo>
                    <a:pt x="2502" y="1721"/>
                  </a:lnTo>
                  <a:lnTo>
                    <a:pt x="2505" y="1714"/>
                  </a:lnTo>
                  <a:lnTo>
                    <a:pt x="2519" y="1707"/>
                  </a:lnTo>
                  <a:lnTo>
                    <a:pt x="2521" y="1704"/>
                  </a:lnTo>
                  <a:lnTo>
                    <a:pt x="2526" y="1684"/>
                  </a:lnTo>
                  <a:lnTo>
                    <a:pt x="2529" y="1679"/>
                  </a:lnTo>
                  <a:lnTo>
                    <a:pt x="2536" y="1672"/>
                  </a:lnTo>
                  <a:lnTo>
                    <a:pt x="2547" y="1666"/>
                  </a:lnTo>
                  <a:lnTo>
                    <a:pt x="2554" y="1658"/>
                  </a:lnTo>
                  <a:lnTo>
                    <a:pt x="2559" y="1653"/>
                  </a:lnTo>
                  <a:lnTo>
                    <a:pt x="2567" y="1638"/>
                  </a:lnTo>
                  <a:lnTo>
                    <a:pt x="2576" y="1629"/>
                  </a:lnTo>
                  <a:lnTo>
                    <a:pt x="2584" y="1624"/>
                  </a:lnTo>
                  <a:lnTo>
                    <a:pt x="2602" y="1616"/>
                  </a:lnTo>
                  <a:lnTo>
                    <a:pt x="2612" y="1618"/>
                  </a:lnTo>
                  <a:lnTo>
                    <a:pt x="2622" y="1614"/>
                  </a:lnTo>
                  <a:lnTo>
                    <a:pt x="2630" y="1615"/>
                  </a:lnTo>
                  <a:lnTo>
                    <a:pt x="2641" y="1616"/>
                  </a:lnTo>
                  <a:lnTo>
                    <a:pt x="2674" y="1614"/>
                  </a:lnTo>
                  <a:lnTo>
                    <a:pt x="2680" y="1616"/>
                  </a:lnTo>
                  <a:lnTo>
                    <a:pt x="2682" y="1619"/>
                  </a:lnTo>
                  <a:lnTo>
                    <a:pt x="2685" y="1627"/>
                  </a:lnTo>
                  <a:lnTo>
                    <a:pt x="2688" y="1629"/>
                  </a:lnTo>
                  <a:lnTo>
                    <a:pt x="2695" y="1625"/>
                  </a:lnTo>
                  <a:lnTo>
                    <a:pt x="2701" y="1613"/>
                  </a:lnTo>
                  <a:lnTo>
                    <a:pt x="2703" y="1611"/>
                  </a:lnTo>
                  <a:lnTo>
                    <a:pt x="2711" y="1616"/>
                  </a:lnTo>
                  <a:lnTo>
                    <a:pt x="2718" y="1617"/>
                  </a:lnTo>
                  <a:lnTo>
                    <a:pt x="2733" y="1622"/>
                  </a:lnTo>
                  <a:lnTo>
                    <a:pt x="2738" y="1621"/>
                  </a:lnTo>
                  <a:lnTo>
                    <a:pt x="2743" y="1616"/>
                  </a:lnTo>
                  <a:lnTo>
                    <a:pt x="2755" y="1614"/>
                  </a:lnTo>
                  <a:lnTo>
                    <a:pt x="2762" y="1623"/>
                  </a:lnTo>
                  <a:lnTo>
                    <a:pt x="2769" y="1623"/>
                  </a:lnTo>
                  <a:lnTo>
                    <a:pt x="2775" y="1622"/>
                  </a:lnTo>
                  <a:lnTo>
                    <a:pt x="2777" y="1617"/>
                  </a:lnTo>
                  <a:lnTo>
                    <a:pt x="2774" y="1615"/>
                  </a:lnTo>
                  <a:lnTo>
                    <a:pt x="2770" y="1616"/>
                  </a:lnTo>
                  <a:lnTo>
                    <a:pt x="2768" y="1612"/>
                  </a:lnTo>
                  <a:lnTo>
                    <a:pt x="2772" y="1607"/>
                  </a:lnTo>
                  <a:lnTo>
                    <a:pt x="2775" y="1610"/>
                  </a:lnTo>
                  <a:lnTo>
                    <a:pt x="2781" y="1610"/>
                  </a:lnTo>
                  <a:lnTo>
                    <a:pt x="2784" y="1610"/>
                  </a:lnTo>
                  <a:lnTo>
                    <a:pt x="2783" y="1607"/>
                  </a:lnTo>
                  <a:lnTo>
                    <a:pt x="2781" y="1605"/>
                  </a:lnTo>
                  <a:lnTo>
                    <a:pt x="2779" y="1601"/>
                  </a:lnTo>
                  <a:lnTo>
                    <a:pt x="2786" y="1595"/>
                  </a:lnTo>
                  <a:lnTo>
                    <a:pt x="2790" y="1593"/>
                  </a:lnTo>
                  <a:lnTo>
                    <a:pt x="2797" y="1593"/>
                  </a:lnTo>
                  <a:lnTo>
                    <a:pt x="2814" y="1600"/>
                  </a:lnTo>
                  <a:lnTo>
                    <a:pt x="2818" y="1600"/>
                  </a:lnTo>
                  <a:lnTo>
                    <a:pt x="2822" y="1604"/>
                  </a:lnTo>
                  <a:lnTo>
                    <a:pt x="2828" y="1605"/>
                  </a:lnTo>
                  <a:lnTo>
                    <a:pt x="2824" y="1607"/>
                  </a:lnTo>
                  <a:lnTo>
                    <a:pt x="2822" y="1609"/>
                  </a:lnTo>
                  <a:lnTo>
                    <a:pt x="2827" y="1608"/>
                  </a:lnTo>
                  <a:lnTo>
                    <a:pt x="2830" y="1611"/>
                  </a:lnTo>
                  <a:lnTo>
                    <a:pt x="2833" y="1611"/>
                  </a:lnTo>
                  <a:lnTo>
                    <a:pt x="2834" y="1610"/>
                  </a:lnTo>
                  <a:lnTo>
                    <a:pt x="2835" y="1608"/>
                  </a:lnTo>
                  <a:lnTo>
                    <a:pt x="2837" y="1605"/>
                  </a:lnTo>
                  <a:lnTo>
                    <a:pt x="2839" y="1604"/>
                  </a:lnTo>
                  <a:lnTo>
                    <a:pt x="2843" y="1604"/>
                  </a:lnTo>
                  <a:lnTo>
                    <a:pt x="2848" y="1605"/>
                  </a:lnTo>
                  <a:lnTo>
                    <a:pt x="2853" y="1608"/>
                  </a:lnTo>
                  <a:lnTo>
                    <a:pt x="2862" y="1619"/>
                  </a:lnTo>
                  <a:lnTo>
                    <a:pt x="2866" y="1622"/>
                  </a:lnTo>
                  <a:lnTo>
                    <a:pt x="2871" y="1621"/>
                  </a:lnTo>
                  <a:lnTo>
                    <a:pt x="2873" y="1622"/>
                  </a:lnTo>
                  <a:lnTo>
                    <a:pt x="2876" y="1625"/>
                  </a:lnTo>
                  <a:lnTo>
                    <a:pt x="2868" y="1629"/>
                  </a:lnTo>
                  <a:lnTo>
                    <a:pt x="2860" y="1630"/>
                  </a:lnTo>
                  <a:lnTo>
                    <a:pt x="2853" y="1629"/>
                  </a:lnTo>
                  <a:lnTo>
                    <a:pt x="2842" y="1634"/>
                  </a:lnTo>
                  <a:lnTo>
                    <a:pt x="2848" y="1646"/>
                  </a:lnTo>
                  <a:lnTo>
                    <a:pt x="2859" y="1646"/>
                  </a:lnTo>
                  <a:lnTo>
                    <a:pt x="2871" y="1644"/>
                  </a:lnTo>
                  <a:lnTo>
                    <a:pt x="2873" y="1638"/>
                  </a:lnTo>
                  <a:lnTo>
                    <a:pt x="2878" y="1636"/>
                  </a:lnTo>
                  <a:lnTo>
                    <a:pt x="2881" y="1637"/>
                  </a:lnTo>
                  <a:lnTo>
                    <a:pt x="2885" y="1641"/>
                  </a:lnTo>
                  <a:lnTo>
                    <a:pt x="2893" y="1643"/>
                  </a:lnTo>
                  <a:lnTo>
                    <a:pt x="2895" y="1642"/>
                  </a:lnTo>
                  <a:lnTo>
                    <a:pt x="2900" y="1634"/>
                  </a:lnTo>
                  <a:lnTo>
                    <a:pt x="2904" y="1633"/>
                  </a:lnTo>
                  <a:lnTo>
                    <a:pt x="2907" y="1633"/>
                  </a:lnTo>
                  <a:lnTo>
                    <a:pt x="2909" y="1625"/>
                  </a:lnTo>
                  <a:lnTo>
                    <a:pt x="2920" y="1625"/>
                  </a:lnTo>
                  <a:lnTo>
                    <a:pt x="2926" y="1632"/>
                  </a:lnTo>
                  <a:lnTo>
                    <a:pt x="2929" y="1634"/>
                  </a:lnTo>
                  <a:lnTo>
                    <a:pt x="2936" y="1632"/>
                  </a:lnTo>
                  <a:lnTo>
                    <a:pt x="2940" y="1627"/>
                  </a:lnTo>
                  <a:lnTo>
                    <a:pt x="2942" y="1625"/>
                  </a:lnTo>
                  <a:lnTo>
                    <a:pt x="2950" y="1630"/>
                  </a:lnTo>
                  <a:lnTo>
                    <a:pt x="2954" y="1627"/>
                  </a:lnTo>
                  <a:lnTo>
                    <a:pt x="2959" y="1627"/>
                  </a:lnTo>
                  <a:lnTo>
                    <a:pt x="2963" y="1627"/>
                  </a:lnTo>
                  <a:lnTo>
                    <a:pt x="2963" y="1622"/>
                  </a:lnTo>
                  <a:lnTo>
                    <a:pt x="2963" y="1617"/>
                  </a:lnTo>
                  <a:lnTo>
                    <a:pt x="2958" y="1612"/>
                  </a:lnTo>
                  <a:lnTo>
                    <a:pt x="2946" y="1606"/>
                  </a:lnTo>
                  <a:lnTo>
                    <a:pt x="2939" y="1610"/>
                  </a:lnTo>
                  <a:lnTo>
                    <a:pt x="2937" y="1610"/>
                  </a:lnTo>
                  <a:lnTo>
                    <a:pt x="2935" y="1610"/>
                  </a:lnTo>
                  <a:lnTo>
                    <a:pt x="2933" y="1607"/>
                  </a:lnTo>
                  <a:lnTo>
                    <a:pt x="2935" y="1603"/>
                  </a:lnTo>
                  <a:lnTo>
                    <a:pt x="2937" y="1599"/>
                  </a:lnTo>
                  <a:lnTo>
                    <a:pt x="2937" y="1595"/>
                  </a:lnTo>
                  <a:lnTo>
                    <a:pt x="2937" y="1589"/>
                  </a:lnTo>
                  <a:lnTo>
                    <a:pt x="2940" y="1586"/>
                  </a:lnTo>
                  <a:lnTo>
                    <a:pt x="2942" y="1586"/>
                  </a:lnTo>
                  <a:lnTo>
                    <a:pt x="2946" y="1573"/>
                  </a:lnTo>
                  <a:lnTo>
                    <a:pt x="2958" y="1556"/>
                  </a:lnTo>
                  <a:lnTo>
                    <a:pt x="2972" y="1545"/>
                  </a:lnTo>
                  <a:lnTo>
                    <a:pt x="2981" y="1537"/>
                  </a:lnTo>
                  <a:lnTo>
                    <a:pt x="2984" y="1531"/>
                  </a:lnTo>
                  <a:lnTo>
                    <a:pt x="2991" y="1518"/>
                  </a:lnTo>
                  <a:lnTo>
                    <a:pt x="3000" y="1508"/>
                  </a:lnTo>
                  <a:lnTo>
                    <a:pt x="3003" y="1505"/>
                  </a:lnTo>
                  <a:lnTo>
                    <a:pt x="3008" y="1501"/>
                  </a:lnTo>
                  <a:lnTo>
                    <a:pt x="3009" y="1488"/>
                  </a:lnTo>
                  <a:lnTo>
                    <a:pt x="3013" y="1484"/>
                  </a:lnTo>
                  <a:lnTo>
                    <a:pt x="3016" y="1482"/>
                  </a:lnTo>
                  <a:lnTo>
                    <a:pt x="3022" y="1475"/>
                  </a:lnTo>
                  <a:lnTo>
                    <a:pt x="3030" y="1471"/>
                  </a:lnTo>
                  <a:lnTo>
                    <a:pt x="3033" y="1468"/>
                  </a:lnTo>
                  <a:lnTo>
                    <a:pt x="3044" y="1468"/>
                  </a:lnTo>
                  <a:lnTo>
                    <a:pt x="3052" y="1470"/>
                  </a:lnTo>
                  <a:lnTo>
                    <a:pt x="3054" y="1469"/>
                  </a:lnTo>
                  <a:lnTo>
                    <a:pt x="3060" y="1466"/>
                  </a:lnTo>
                  <a:lnTo>
                    <a:pt x="3066" y="1467"/>
                  </a:lnTo>
                  <a:lnTo>
                    <a:pt x="3074" y="1464"/>
                  </a:lnTo>
                  <a:lnTo>
                    <a:pt x="3082" y="1460"/>
                  </a:lnTo>
                  <a:lnTo>
                    <a:pt x="3085" y="1459"/>
                  </a:lnTo>
                  <a:lnTo>
                    <a:pt x="3088" y="1460"/>
                  </a:lnTo>
                  <a:lnTo>
                    <a:pt x="3093" y="1467"/>
                  </a:lnTo>
                  <a:lnTo>
                    <a:pt x="3094" y="1468"/>
                  </a:lnTo>
                  <a:lnTo>
                    <a:pt x="3096" y="1473"/>
                  </a:lnTo>
                  <a:lnTo>
                    <a:pt x="3101" y="1470"/>
                  </a:lnTo>
                  <a:lnTo>
                    <a:pt x="3115" y="1461"/>
                  </a:lnTo>
                  <a:lnTo>
                    <a:pt x="3117" y="1461"/>
                  </a:lnTo>
                  <a:lnTo>
                    <a:pt x="3119" y="1462"/>
                  </a:lnTo>
                  <a:lnTo>
                    <a:pt x="3119" y="1465"/>
                  </a:lnTo>
                  <a:lnTo>
                    <a:pt x="3119" y="1468"/>
                  </a:lnTo>
                  <a:lnTo>
                    <a:pt x="3117" y="1477"/>
                  </a:lnTo>
                  <a:lnTo>
                    <a:pt x="3115" y="1484"/>
                  </a:lnTo>
                  <a:lnTo>
                    <a:pt x="3108" y="1498"/>
                  </a:lnTo>
                  <a:lnTo>
                    <a:pt x="3106" y="1500"/>
                  </a:lnTo>
                  <a:lnTo>
                    <a:pt x="3107" y="1503"/>
                  </a:lnTo>
                  <a:lnTo>
                    <a:pt x="3109" y="1510"/>
                  </a:lnTo>
                  <a:lnTo>
                    <a:pt x="3105" y="1517"/>
                  </a:lnTo>
                  <a:lnTo>
                    <a:pt x="3104" y="1520"/>
                  </a:lnTo>
                  <a:lnTo>
                    <a:pt x="3106" y="1521"/>
                  </a:lnTo>
                  <a:lnTo>
                    <a:pt x="3110" y="1517"/>
                  </a:lnTo>
                  <a:lnTo>
                    <a:pt x="3115" y="1515"/>
                  </a:lnTo>
                  <a:lnTo>
                    <a:pt x="3118" y="1515"/>
                  </a:lnTo>
                  <a:lnTo>
                    <a:pt x="3121" y="1516"/>
                  </a:lnTo>
                  <a:lnTo>
                    <a:pt x="3117" y="1528"/>
                  </a:lnTo>
                  <a:lnTo>
                    <a:pt x="3116" y="1534"/>
                  </a:lnTo>
                  <a:lnTo>
                    <a:pt x="3115" y="1537"/>
                  </a:lnTo>
                  <a:lnTo>
                    <a:pt x="3115" y="1540"/>
                  </a:lnTo>
                  <a:lnTo>
                    <a:pt x="3118" y="1539"/>
                  </a:lnTo>
                  <a:lnTo>
                    <a:pt x="3121" y="1536"/>
                  </a:lnTo>
                  <a:lnTo>
                    <a:pt x="3124" y="1534"/>
                  </a:lnTo>
                  <a:lnTo>
                    <a:pt x="3133" y="1533"/>
                  </a:lnTo>
                  <a:lnTo>
                    <a:pt x="3137" y="1525"/>
                  </a:lnTo>
                  <a:lnTo>
                    <a:pt x="3141" y="1520"/>
                  </a:lnTo>
                  <a:lnTo>
                    <a:pt x="3176" y="1484"/>
                  </a:lnTo>
                  <a:lnTo>
                    <a:pt x="3182" y="1476"/>
                  </a:lnTo>
                  <a:lnTo>
                    <a:pt x="3186" y="1476"/>
                  </a:lnTo>
                  <a:lnTo>
                    <a:pt x="3189" y="1477"/>
                  </a:lnTo>
                  <a:lnTo>
                    <a:pt x="3192" y="1477"/>
                  </a:lnTo>
                  <a:lnTo>
                    <a:pt x="3192" y="1474"/>
                  </a:lnTo>
                  <a:lnTo>
                    <a:pt x="3193" y="1473"/>
                  </a:lnTo>
                  <a:lnTo>
                    <a:pt x="3196" y="1473"/>
                  </a:lnTo>
                  <a:lnTo>
                    <a:pt x="3198" y="1480"/>
                  </a:lnTo>
                  <a:lnTo>
                    <a:pt x="3200" y="1484"/>
                  </a:lnTo>
                  <a:lnTo>
                    <a:pt x="3202" y="1483"/>
                  </a:lnTo>
                  <a:lnTo>
                    <a:pt x="3203" y="1482"/>
                  </a:lnTo>
                  <a:lnTo>
                    <a:pt x="3204" y="1479"/>
                  </a:lnTo>
                  <a:lnTo>
                    <a:pt x="3206" y="1478"/>
                  </a:lnTo>
                  <a:lnTo>
                    <a:pt x="3208" y="1474"/>
                  </a:lnTo>
                  <a:lnTo>
                    <a:pt x="3207" y="1471"/>
                  </a:lnTo>
                  <a:lnTo>
                    <a:pt x="3201" y="1468"/>
                  </a:lnTo>
                  <a:lnTo>
                    <a:pt x="3201" y="1462"/>
                  </a:lnTo>
                  <a:lnTo>
                    <a:pt x="3204" y="1452"/>
                  </a:lnTo>
                  <a:lnTo>
                    <a:pt x="3204" y="1446"/>
                  </a:lnTo>
                  <a:lnTo>
                    <a:pt x="3205" y="1439"/>
                  </a:lnTo>
                  <a:lnTo>
                    <a:pt x="3207" y="1435"/>
                  </a:lnTo>
                  <a:lnTo>
                    <a:pt x="3208" y="1434"/>
                  </a:lnTo>
                  <a:lnTo>
                    <a:pt x="3209" y="1431"/>
                  </a:lnTo>
                  <a:lnTo>
                    <a:pt x="3208" y="1426"/>
                  </a:lnTo>
                  <a:lnTo>
                    <a:pt x="3209" y="1422"/>
                  </a:lnTo>
                  <a:lnTo>
                    <a:pt x="3211" y="1420"/>
                  </a:lnTo>
                  <a:lnTo>
                    <a:pt x="3238" y="1410"/>
                  </a:lnTo>
                  <a:lnTo>
                    <a:pt x="3243" y="1410"/>
                  </a:lnTo>
                  <a:lnTo>
                    <a:pt x="3248" y="1412"/>
                  </a:lnTo>
                  <a:lnTo>
                    <a:pt x="3255" y="1418"/>
                  </a:lnTo>
                  <a:lnTo>
                    <a:pt x="3262" y="1422"/>
                  </a:lnTo>
                  <a:lnTo>
                    <a:pt x="3273" y="1423"/>
                  </a:lnTo>
                  <a:lnTo>
                    <a:pt x="3273" y="1427"/>
                  </a:lnTo>
                  <a:lnTo>
                    <a:pt x="3269" y="1425"/>
                  </a:lnTo>
                  <a:lnTo>
                    <a:pt x="3267" y="1427"/>
                  </a:lnTo>
                  <a:lnTo>
                    <a:pt x="3267" y="1429"/>
                  </a:lnTo>
                  <a:lnTo>
                    <a:pt x="3267" y="1431"/>
                  </a:lnTo>
                  <a:lnTo>
                    <a:pt x="3265" y="1429"/>
                  </a:lnTo>
                  <a:lnTo>
                    <a:pt x="3258" y="1428"/>
                  </a:lnTo>
                  <a:lnTo>
                    <a:pt x="3251" y="1425"/>
                  </a:lnTo>
                  <a:lnTo>
                    <a:pt x="3249" y="1425"/>
                  </a:lnTo>
                  <a:lnTo>
                    <a:pt x="3239" y="1433"/>
                  </a:lnTo>
                  <a:lnTo>
                    <a:pt x="3237" y="1437"/>
                  </a:lnTo>
                  <a:lnTo>
                    <a:pt x="3233" y="1453"/>
                  </a:lnTo>
                  <a:lnTo>
                    <a:pt x="3233" y="1463"/>
                  </a:lnTo>
                  <a:lnTo>
                    <a:pt x="3231" y="1473"/>
                  </a:lnTo>
                  <a:lnTo>
                    <a:pt x="3227" y="1478"/>
                  </a:lnTo>
                  <a:lnTo>
                    <a:pt x="3226" y="1483"/>
                  </a:lnTo>
                  <a:lnTo>
                    <a:pt x="3225" y="1489"/>
                  </a:lnTo>
                  <a:lnTo>
                    <a:pt x="3230" y="1491"/>
                  </a:lnTo>
                  <a:lnTo>
                    <a:pt x="3230" y="1493"/>
                  </a:lnTo>
                  <a:lnTo>
                    <a:pt x="3231" y="1496"/>
                  </a:lnTo>
                  <a:lnTo>
                    <a:pt x="3227" y="1503"/>
                  </a:lnTo>
                  <a:lnTo>
                    <a:pt x="3219" y="1510"/>
                  </a:lnTo>
                  <a:lnTo>
                    <a:pt x="3218" y="1512"/>
                  </a:lnTo>
                  <a:lnTo>
                    <a:pt x="3217" y="1516"/>
                  </a:lnTo>
                  <a:lnTo>
                    <a:pt x="3222" y="1523"/>
                  </a:lnTo>
                  <a:lnTo>
                    <a:pt x="3218" y="1525"/>
                  </a:lnTo>
                  <a:lnTo>
                    <a:pt x="3214" y="1527"/>
                  </a:lnTo>
                  <a:lnTo>
                    <a:pt x="3211" y="1530"/>
                  </a:lnTo>
                  <a:lnTo>
                    <a:pt x="3200" y="1531"/>
                  </a:lnTo>
                  <a:lnTo>
                    <a:pt x="3192" y="1539"/>
                  </a:lnTo>
                  <a:lnTo>
                    <a:pt x="3178" y="1547"/>
                  </a:lnTo>
                  <a:lnTo>
                    <a:pt x="3172" y="1551"/>
                  </a:lnTo>
                  <a:lnTo>
                    <a:pt x="3170" y="1553"/>
                  </a:lnTo>
                  <a:lnTo>
                    <a:pt x="3165" y="1565"/>
                  </a:lnTo>
                  <a:lnTo>
                    <a:pt x="3163" y="1570"/>
                  </a:lnTo>
                  <a:lnTo>
                    <a:pt x="3154" y="1577"/>
                  </a:lnTo>
                  <a:lnTo>
                    <a:pt x="3146" y="1588"/>
                  </a:lnTo>
                  <a:lnTo>
                    <a:pt x="3135" y="1602"/>
                  </a:lnTo>
                  <a:lnTo>
                    <a:pt x="3131" y="1603"/>
                  </a:lnTo>
                  <a:lnTo>
                    <a:pt x="3126" y="1606"/>
                  </a:lnTo>
                  <a:lnTo>
                    <a:pt x="3120" y="1615"/>
                  </a:lnTo>
                  <a:lnTo>
                    <a:pt x="3105" y="1631"/>
                  </a:lnTo>
                  <a:lnTo>
                    <a:pt x="3098" y="1650"/>
                  </a:lnTo>
                  <a:lnTo>
                    <a:pt x="3093" y="1656"/>
                  </a:lnTo>
                  <a:lnTo>
                    <a:pt x="3089" y="1661"/>
                  </a:lnTo>
                  <a:lnTo>
                    <a:pt x="3086" y="1667"/>
                  </a:lnTo>
                  <a:lnTo>
                    <a:pt x="3081" y="1672"/>
                  </a:lnTo>
                  <a:lnTo>
                    <a:pt x="3070" y="1680"/>
                  </a:lnTo>
                  <a:lnTo>
                    <a:pt x="3063" y="1687"/>
                  </a:lnTo>
                  <a:lnTo>
                    <a:pt x="3059" y="1692"/>
                  </a:lnTo>
                  <a:lnTo>
                    <a:pt x="3058" y="1696"/>
                  </a:lnTo>
                  <a:lnTo>
                    <a:pt x="3056" y="1695"/>
                  </a:lnTo>
                  <a:lnTo>
                    <a:pt x="3049" y="1697"/>
                  </a:lnTo>
                  <a:lnTo>
                    <a:pt x="3039" y="1695"/>
                  </a:lnTo>
                  <a:lnTo>
                    <a:pt x="3033" y="1708"/>
                  </a:lnTo>
                  <a:lnTo>
                    <a:pt x="3026" y="1709"/>
                  </a:lnTo>
                  <a:lnTo>
                    <a:pt x="3019" y="1706"/>
                  </a:lnTo>
                  <a:lnTo>
                    <a:pt x="3015" y="1708"/>
                  </a:lnTo>
                  <a:lnTo>
                    <a:pt x="3014" y="1709"/>
                  </a:lnTo>
                  <a:lnTo>
                    <a:pt x="3013" y="1710"/>
                  </a:lnTo>
                  <a:lnTo>
                    <a:pt x="3016" y="1714"/>
                  </a:lnTo>
                  <a:lnTo>
                    <a:pt x="3017" y="1718"/>
                  </a:lnTo>
                  <a:lnTo>
                    <a:pt x="3018" y="1721"/>
                  </a:lnTo>
                  <a:lnTo>
                    <a:pt x="3019" y="1726"/>
                  </a:lnTo>
                  <a:lnTo>
                    <a:pt x="3015" y="1736"/>
                  </a:lnTo>
                  <a:lnTo>
                    <a:pt x="3011" y="1744"/>
                  </a:lnTo>
                  <a:lnTo>
                    <a:pt x="3005" y="1751"/>
                  </a:lnTo>
                  <a:lnTo>
                    <a:pt x="2991" y="1764"/>
                  </a:lnTo>
                  <a:lnTo>
                    <a:pt x="2990" y="1766"/>
                  </a:lnTo>
                  <a:lnTo>
                    <a:pt x="2989" y="1769"/>
                  </a:lnTo>
                  <a:lnTo>
                    <a:pt x="2981" y="1803"/>
                  </a:lnTo>
                  <a:lnTo>
                    <a:pt x="2978" y="1818"/>
                  </a:lnTo>
                  <a:lnTo>
                    <a:pt x="2976" y="1842"/>
                  </a:lnTo>
                  <a:lnTo>
                    <a:pt x="2976" y="1849"/>
                  </a:lnTo>
                  <a:lnTo>
                    <a:pt x="2978" y="1867"/>
                  </a:lnTo>
                  <a:lnTo>
                    <a:pt x="2980" y="1885"/>
                  </a:lnTo>
                  <a:lnTo>
                    <a:pt x="2986" y="1915"/>
                  </a:lnTo>
                  <a:lnTo>
                    <a:pt x="2987" y="1925"/>
                  </a:lnTo>
                  <a:lnTo>
                    <a:pt x="2992" y="1962"/>
                  </a:lnTo>
                  <a:lnTo>
                    <a:pt x="2992" y="1969"/>
                  </a:lnTo>
                  <a:lnTo>
                    <a:pt x="2994" y="1975"/>
                  </a:lnTo>
                  <a:lnTo>
                    <a:pt x="2996" y="1981"/>
                  </a:lnTo>
                  <a:lnTo>
                    <a:pt x="3000" y="1987"/>
                  </a:lnTo>
                  <a:lnTo>
                    <a:pt x="3000" y="1994"/>
                  </a:lnTo>
                  <a:lnTo>
                    <a:pt x="3004" y="2016"/>
                  </a:lnTo>
                  <a:lnTo>
                    <a:pt x="3004" y="2038"/>
                  </a:lnTo>
                  <a:lnTo>
                    <a:pt x="3004" y="2043"/>
                  </a:lnTo>
                  <a:lnTo>
                    <a:pt x="3005" y="2046"/>
                  </a:lnTo>
                  <a:lnTo>
                    <a:pt x="3009" y="2050"/>
                  </a:lnTo>
                  <a:lnTo>
                    <a:pt x="3011" y="2055"/>
                  </a:lnTo>
                  <a:lnTo>
                    <a:pt x="3011" y="2059"/>
                  </a:lnTo>
                  <a:lnTo>
                    <a:pt x="3012" y="2062"/>
                  </a:lnTo>
                  <a:lnTo>
                    <a:pt x="3014" y="2060"/>
                  </a:lnTo>
                  <a:lnTo>
                    <a:pt x="3025" y="2050"/>
                  </a:lnTo>
                  <a:lnTo>
                    <a:pt x="3034" y="2041"/>
                  </a:lnTo>
                  <a:lnTo>
                    <a:pt x="3035" y="2038"/>
                  </a:lnTo>
                  <a:lnTo>
                    <a:pt x="3038" y="2035"/>
                  </a:lnTo>
                  <a:lnTo>
                    <a:pt x="3044" y="2032"/>
                  </a:lnTo>
                  <a:lnTo>
                    <a:pt x="3053" y="2021"/>
                  </a:lnTo>
                  <a:lnTo>
                    <a:pt x="3060" y="2008"/>
                  </a:lnTo>
                  <a:lnTo>
                    <a:pt x="3063" y="1997"/>
                  </a:lnTo>
                  <a:lnTo>
                    <a:pt x="3065" y="1993"/>
                  </a:lnTo>
                  <a:lnTo>
                    <a:pt x="3065" y="1989"/>
                  </a:lnTo>
                  <a:lnTo>
                    <a:pt x="3064" y="1981"/>
                  </a:lnTo>
                  <a:lnTo>
                    <a:pt x="3066" y="1978"/>
                  </a:lnTo>
                  <a:lnTo>
                    <a:pt x="3067" y="1969"/>
                  </a:lnTo>
                  <a:lnTo>
                    <a:pt x="3066" y="1967"/>
                  </a:lnTo>
                  <a:lnTo>
                    <a:pt x="3063" y="1965"/>
                  </a:lnTo>
                  <a:lnTo>
                    <a:pt x="3064" y="1961"/>
                  </a:lnTo>
                  <a:lnTo>
                    <a:pt x="3066" y="1960"/>
                  </a:lnTo>
                  <a:lnTo>
                    <a:pt x="3069" y="1962"/>
                  </a:lnTo>
                  <a:lnTo>
                    <a:pt x="3070" y="1966"/>
                  </a:lnTo>
                  <a:lnTo>
                    <a:pt x="3072" y="1967"/>
                  </a:lnTo>
                  <a:lnTo>
                    <a:pt x="3078" y="1960"/>
                  </a:lnTo>
                  <a:lnTo>
                    <a:pt x="3084" y="1957"/>
                  </a:lnTo>
                  <a:lnTo>
                    <a:pt x="3098" y="1951"/>
                  </a:lnTo>
                  <a:lnTo>
                    <a:pt x="3103" y="1951"/>
                  </a:lnTo>
                  <a:lnTo>
                    <a:pt x="3109" y="1956"/>
                  </a:lnTo>
                  <a:lnTo>
                    <a:pt x="3110" y="1956"/>
                  </a:lnTo>
                  <a:lnTo>
                    <a:pt x="3110" y="1949"/>
                  </a:lnTo>
                  <a:lnTo>
                    <a:pt x="3107" y="1944"/>
                  </a:lnTo>
                  <a:lnTo>
                    <a:pt x="3107" y="1940"/>
                  </a:lnTo>
                  <a:lnTo>
                    <a:pt x="3109" y="1935"/>
                  </a:lnTo>
                  <a:lnTo>
                    <a:pt x="3107" y="1931"/>
                  </a:lnTo>
                  <a:lnTo>
                    <a:pt x="3106" y="1929"/>
                  </a:lnTo>
                  <a:lnTo>
                    <a:pt x="3105" y="1923"/>
                  </a:lnTo>
                  <a:lnTo>
                    <a:pt x="3107" y="1912"/>
                  </a:lnTo>
                  <a:lnTo>
                    <a:pt x="3110" y="1905"/>
                  </a:lnTo>
                  <a:lnTo>
                    <a:pt x="3112" y="1903"/>
                  </a:lnTo>
                  <a:lnTo>
                    <a:pt x="3118" y="1897"/>
                  </a:lnTo>
                  <a:lnTo>
                    <a:pt x="3126" y="1890"/>
                  </a:lnTo>
                  <a:lnTo>
                    <a:pt x="3133" y="1884"/>
                  </a:lnTo>
                  <a:lnTo>
                    <a:pt x="3138" y="1882"/>
                  </a:lnTo>
                  <a:lnTo>
                    <a:pt x="3144" y="1881"/>
                  </a:lnTo>
                  <a:lnTo>
                    <a:pt x="3149" y="1886"/>
                  </a:lnTo>
                  <a:lnTo>
                    <a:pt x="3159" y="1886"/>
                  </a:lnTo>
                  <a:lnTo>
                    <a:pt x="3162" y="1884"/>
                  </a:lnTo>
                  <a:lnTo>
                    <a:pt x="3169" y="1876"/>
                  </a:lnTo>
                  <a:lnTo>
                    <a:pt x="3173" y="1873"/>
                  </a:lnTo>
                  <a:lnTo>
                    <a:pt x="3173" y="1866"/>
                  </a:lnTo>
                  <a:lnTo>
                    <a:pt x="3170" y="1860"/>
                  </a:lnTo>
                  <a:lnTo>
                    <a:pt x="3165" y="1853"/>
                  </a:lnTo>
                  <a:lnTo>
                    <a:pt x="3164" y="1849"/>
                  </a:lnTo>
                  <a:lnTo>
                    <a:pt x="3162" y="1841"/>
                  </a:lnTo>
                  <a:lnTo>
                    <a:pt x="3162" y="1834"/>
                  </a:lnTo>
                  <a:lnTo>
                    <a:pt x="3164" y="1825"/>
                  </a:lnTo>
                  <a:lnTo>
                    <a:pt x="3168" y="1816"/>
                  </a:lnTo>
                  <a:lnTo>
                    <a:pt x="3173" y="1802"/>
                  </a:lnTo>
                  <a:lnTo>
                    <a:pt x="3175" y="1800"/>
                  </a:lnTo>
                  <a:lnTo>
                    <a:pt x="3181" y="1797"/>
                  </a:lnTo>
                  <a:lnTo>
                    <a:pt x="3184" y="1794"/>
                  </a:lnTo>
                  <a:lnTo>
                    <a:pt x="3186" y="1793"/>
                  </a:lnTo>
                  <a:lnTo>
                    <a:pt x="3185" y="1785"/>
                  </a:lnTo>
                  <a:lnTo>
                    <a:pt x="3188" y="1782"/>
                  </a:lnTo>
                  <a:lnTo>
                    <a:pt x="3191" y="1780"/>
                  </a:lnTo>
                  <a:lnTo>
                    <a:pt x="3197" y="1781"/>
                  </a:lnTo>
                  <a:lnTo>
                    <a:pt x="3199" y="1779"/>
                  </a:lnTo>
                  <a:lnTo>
                    <a:pt x="3202" y="1778"/>
                  </a:lnTo>
                  <a:lnTo>
                    <a:pt x="3200" y="1783"/>
                  </a:lnTo>
                  <a:lnTo>
                    <a:pt x="3197" y="1785"/>
                  </a:lnTo>
                  <a:lnTo>
                    <a:pt x="3192" y="1789"/>
                  </a:lnTo>
                  <a:lnTo>
                    <a:pt x="3189" y="1794"/>
                  </a:lnTo>
                  <a:lnTo>
                    <a:pt x="3196" y="1803"/>
                  </a:lnTo>
                  <a:lnTo>
                    <a:pt x="3200" y="1805"/>
                  </a:lnTo>
                  <a:lnTo>
                    <a:pt x="3202" y="1805"/>
                  </a:lnTo>
                  <a:lnTo>
                    <a:pt x="3206" y="1799"/>
                  </a:lnTo>
                  <a:lnTo>
                    <a:pt x="3208" y="1797"/>
                  </a:lnTo>
                  <a:lnTo>
                    <a:pt x="3211" y="1794"/>
                  </a:lnTo>
                  <a:lnTo>
                    <a:pt x="3209" y="1783"/>
                  </a:lnTo>
                  <a:lnTo>
                    <a:pt x="3208" y="1776"/>
                  </a:lnTo>
                  <a:lnTo>
                    <a:pt x="3208" y="1769"/>
                  </a:lnTo>
                  <a:lnTo>
                    <a:pt x="3206" y="1767"/>
                  </a:lnTo>
                  <a:lnTo>
                    <a:pt x="3202" y="1767"/>
                  </a:lnTo>
                  <a:lnTo>
                    <a:pt x="3198" y="1767"/>
                  </a:lnTo>
                  <a:lnTo>
                    <a:pt x="3196" y="1766"/>
                  </a:lnTo>
                  <a:lnTo>
                    <a:pt x="3195" y="1762"/>
                  </a:lnTo>
                  <a:lnTo>
                    <a:pt x="3194" y="1760"/>
                  </a:lnTo>
                  <a:lnTo>
                    <a:pt x="3195" y="1751"/>
                  </a:lnTo>
                  <a:lnTo>
                    <a:pt x="3195" y="1747"/>
                  </a:lnTo>
                  <a:lnTo>
                    <a:pt x="3193" y="1739"/>
                  </a:lnTo>
                  <a:lnTo>
                    <a:pt x="3193" y="1736"/>
                  </a:lnTo>
                  <a:lnTo>
                    <a:pt x="3194" y="1732"/>
                  </a:lnTo>
                  <a:lnTo>
                    <a:pt x="3199" y="1726"/>
                  </a:lnTo>
                  <a:lnTo>
                    <a:pt x="3204" y="1721"/>
                  </a:lnTo>
                  <a:lnTo>
                    <a:pt x="3206" y="1716"/>
                  </a:lnTo>
                  <a:lnTo>
                    <a:pt x="3207" y="1714"/>
                  </a:lnTo>
                  <a:lnTo>
                    <a:pt x="3208" y="1708"/>
                  </a:lnTo>
                  <a:lnTo>
                    <a:pt x="3205" y="1706"/>
                  </a:lnTo>
                  <a:lnTo>
                    <a:pt x="3192" y="1699"/>
                  </a:lnTo>
                  <a:lnTo>
                    <a:pt x="3190" y="1699"/>
                  </a:lnTo>
                  <a:lnTo>
                    <a:pt x="3186" y="1701"/>
                  </a:lnTo>
                  <a:lnTo>
                    <a:pt x="3184" y="1709"/>
                  </a:lnTo>
                  <a:lnTo>
                    <a:pt x="3182" y="1712"/>
                  </a:lnTo>
                  <a:lnTo>
                    <a:pt x="3182" y="1710"/>
                  </a:lnTo>
                  <a:lnTo>
                    <a:pt x="3182" y="1709"/>
                  </a:lnTo>
                  <a:lnTo>
                    <a:pt x="3176" y="1706"/>
                  </a:lnTo>
                  <a:lnTo>
                    <a:pt x="3173" y="1703"/>
                  </a:lnTo>
                  <a:lnTo>
                    <a:pt x="3171" y="1701"/>
                  </a:lnTo>
                  <a:lnTo>
                    <a:pt x="3170" y="1697"/>
                  </a:lnTo>
                  <a:lnTo>
                    <a:pt x="3169" y="1692"/>
                  </a:lnTo>
                  <a:lnTo>
                    <a:pt x="3171" y="1681"/>
                  </a:lnTo>
                  <a:lnTo>
                    <a:pt x="3175" y="1671"/>
                  </a:lnTo>
                  <a:lnTo>
                    <a:pt x="3184" y="1656"/>
                  </a:lnTo>
                  <a:lnTo>
                    <a:pt x="3190" y="1650"/>
                  </a:lnTo>
                  <a:lnTo>
                    <a:pt x="3196" y="1642"/>
                  </a:lnTo>
                  <a:lnTo>
                    <a:pt x="3198" y="1641"/>
                  </a:lnTo>
                  <a:lnTo>
                    <a:pt x="3200" y="1639"/>
                  </a:lnTo>
                  <a:lnTo>
                    <a:pt x="3201" y="1637"/>
                  </a:lnTo>
                  <a:lnTo>
                    <a:pt x="3198" y="1632"/>
                  </a:lnTo>
                  <a:lnTo>
                    <a:pt x="3200" y="1630"/>
                  </a:lnTo>
                  <a:lnTo>
                    <a:pt x="3201" y="1630"/>
                  </a:lnTo>
                  <a:lnTo>
                    <a:pt x="3203" y="1631"/>
                  </a:lnTo>
                  <a:lnTo>
                    <a:pt x="3209" y="1621"/>
                  </a:lnTo>
                  <a:lnTo>
                    <a:pt x="3209" y="1608"/>
                  </a:lnTo>
                  <a:lnTo>
                    <a:pt x="3210" y="1597"/>
                  </a:lnTo>
                  <a:lnTo>
                    <a:pt x="3211" y="1592"/>
                  </a:lnTo>
                  <a:lnTo>
                    <a:pt x="3213" y="1589"/>
                  </a:lnTo>
                  <a:lnTo>
                    <a:pt x="3215" y="1586"/>
                  </a:lnTo>
                  <a:lnTo>
                    <a:pt x="3218" y="1584"/>
                  </a:lnTo>
                  <a:lnTo>
                    <a:pt x="3222" y="1580"/>
                  </a:lnTo>
                  <a:lnTo>
                    <a:pt x="3223" y="1577"/>
                  </a:lnTo>
                  <a:lnTo>
                    <a:pt x="3224" y="1577"/>
                  </a:lnTo>
                  <a:lnTo>
                    <a:pt x="3228" y="1577"/>
                  </a:lnTo>
                  <a:lnTo>
                    <a:pt x="3231" y="1578"/>
                  </a:lnTo>
                  <a:lnTo>
                    <a:pt x="3234" y="1580"/>
                  </a:lnTo>
                  <a:lnTo>
                    <a:pt x="3234" y="1585"/>
                  </a:lnTo>
                  <a:lnTo>
                    <a:pt x="3238" y="1581"/>
                  </a:lnTo>
                  <a:lnTo>
                    <a:pt x="3242" y="1575"/>
                  </a:lnTo>
                  <a:lnTo>
                    <a:pt x="3244" y="1575"/>
                  </a:lnTo>
                  <a:lnTo>
                    <a:pt x="3247" y="1575"/>
                  </a:lnTo>
                  <a:lnTo>
                    <a:pt x="3251" y="1579"/>
                  </a:lnTo>
                  <a:lnTo>
                    <a:pt x="3254" y="1586"/>
                  </a:lnTo>
                  <a:lnTo>
                    <a:pt x="3256" y="1589"/>
                  </a:lnTo>
                  <a:lnTo>
                    <a:pt x="3260" y="1588"/>
                  </a:lnTo>
                  <a:lnTo>
                    <a:pt x="3261" y="1588"/>
                  </a:lnTo>
                  <a:lnTo>
                    <a:pt x="3263" y="1582"/>
                  </a:lnTo>
                  <a:lnTo>
                    <a:pt x="3263" y="1573"/>
                  </a:lnTo>
                  <a:lnTo>
                    <a:pt x="3267" y="1572"/>
                  </a:lnTo>
                  <a:lnTo>
                    <a:pt x="3269" y="1571"/>
                  </a:lnTo>
                  <a:lnTo>
                    <a:pt x="3273" y="1567"/>
                  </a:lnTo>
                  <a:lnTo>
                    <a:pt x="3278" y="1565"/>
                  </a:lnTo>
                  <a:lnTo>
                    <a:pt x="3290" y="1558"/>
                  </a:lnTo>
                  <a:lnTo>
                    <a:pt x="3297" y="1550"/>
                  </a:lnTo>
                  <a:lnTo>
                    <a:pt x="3302" y="1550"/>
                  </a:lnTo>
                  <a:lnTo>
                    <a:pt x="3301" y="1554"/>
                  </a:lnTo>
                  <a:lnTo>
                    <a:pt x="3300" y="1558"/>
                  </a:lnTo>
                  <a:lnTo>
                    <a:pt x="3298" y="1568"/>
                  </a:lnTo>
                  <a:lnTo>
                    <a:pt x="3296" y="1573"/>
                  </a:lnTo>
                  <a:lnTo>
                    <a:pt x="3295" y="1580"/>
                  </a:lnTo>
                  <a:lnTo>
                    <a:pt x="3296" y="1584"/>
                  </a:lnTo>
                  <a:lnTo>
                    <a:pt x="3297" y="1588"/>
                  </a:lnTo>
                  <a:lnTo>
                    <a:pt x="3299" y="1588"/>
                  </a:lnTo>
                  <a:lnTo>
                    <a:pt x="3301" y="1586"/>
                  </a:lnTo>
                  <a:lnTo>
                    <a:pt x="3305" y="1582"/>
                  </a:lnTo>
                  <a:lnTo>
                    <a:pt x="3320" y="1561"/>
                  </a:lnTo>
                  <a:lnTo>
                    <a:pt x="3328" y="1555"/>
                  </a:lnTo>
                  <a:lnTo>
                    <a:pt x="3340" y="1550"/>
                  </a:lnTo>
                  <a:lnTo>
                    <a:pt x="3344" y="1548"/>
                  </a:lnTo>
                  <a:lnTo>
                    <a:pt x="3356" y="1544"/>
                  </a:lnTo>
                  <a:lnTo>
                    <a:pt x="3365" y="1543"/>
                  </a:lnTo>
                  <a:lnTo>
                    <a:pt x="3371" y="1545"/>
                  </a:lnTo>
                  <a:lnTo>
                    <a:pt x="3375" y="1545"/>
                  </a:lnTo>
                  <a:lnTo>
                    <a:pt x="3388" y="1543"/>
                  </a:lnTo>
                  <a:lnTo>
                    <a:pt x="3390" y="1545"/>
                  </a:lnTo>
                  <a:lnTo>
                    <a:pt x="3400" y="1552"/>
                  </a:lnTo>
                  <a:lnTo>
                    <a:pt x="3406" y="1563"/>
                  </a:lnTo>
                  <a:lnTo>
                    <a:pt x="3408" y="1564"/>
                  </a:lnTo>
                  <a:lnTo>
                    <a:pt x="3409" y="1566"/>
                  </a:lnTo>
                  <a:lnTo>
                    <a:pt x="3409" y="1570"/>
                  </a:lnTo>
                  <a:lnTo>
                    <a:pt x="3410" y="1573"/>
                  </a:lnTo>
                  <a:lnTo>
                    <a:pt x="3411" y="1575"/>
                  </a:lnTo>
                  <a:lnTo>
                    <a:pt x="3417" y="1580"/>
                  </a:lnTo>
                  <a:lnTo>
                    <a:pt x="3422" y="1581"/>
                  </a:lnTo>
                  <a:lnTo>
                    <a:pt x="3424" y="1578"/>
                  </a:lnTo>
                  <a:lnTo>
                    <a:pt x="3425" y="1576"/>
                  </a:lnTo>
                  <a:lnTo>
                    <a:pt x="3427" y="1563"/>
                  </a:lnTo>
                  <a:lnTo>
                    <a:pt x="3430" y="1558"/>
                  </a:lnTo>
                  <a:lnTo>
                    <a:pt x="3430" y="1555"/>
                  </a:lnTo>
                  <a:lnTo>
                    <a:pt x="3430" y="1553"/>
                  </a:lnTo>
                  <a:lnTo>
                    <a:pt x="3436" y="1549"/>
                  </a:lnTo>
                  <a:lnTo>
                    <a:pt x="3440" y="1547"/>
                  </a:lnTo>
                  <a:lnTo>
                    <a:pt x="3457" y="1535"/>
                  </a:lnTo>
                  <a:lnTo>
                    <a:pt x="3464" y="1528"/>
                  </a:lnTo>
                  <a:lnTo>
                    <a:pt x="3467" y="1528"/>
                  </a:lnTo>
                  <a:lnTo>
                    <a:pt x="3470" y="1526"/>
                  </a:lnTo>
                  <a:lnTo>
                    <a:pt x="3472" y="1524"/>
                  </a:lnTo>
                  <a:lnTo>
                    <a:pt x="3474" y="1523"/>
                  </a:lnTo>
                  <a:lnTo>
                    <a:pt x="3479" y="1518"/>
                  </a:lnTo>
                  <a:lnTo>
                    <a:pt x="3484" y="1514"/>
                  </a:lnTo>
                  <a:lnTo>
                    <a:pt x="3483" y="1510"/>
                  </a:lnTo>
                  <a:lnTo>
                    <a:pt x="3485" y="1508"/>
                  </a:lnTo>
                  <a:lnTo>
                    <a:pt x="3487" y="1506"/>
                  </a:lnTo>
                  <a:lnTo>
                    <a:pt x="3490" y="1506"/>
                  </a:lnTo>
                  <a:lnTo>
                    <a:pt x="3493" y="1502"/>
                  </a:lnTo>
                  <a:lnTo>
                    <a:pt x="3493" y="1500"/>
                  </a:lnTo>
                  <a:lnTo>
                    <a:pt x="3495" y="1498"/>
                  </a:lnTo>
                  <a:lnTo>
                    <a:pt x="3496" y="1498"/>
                  </a:lnTo>
                  <a:lnTo>
                    <a:pt x="3499" y="1500"/>
                  </a:lnTo>
                  <a:lnTo>
                    <a:pt x="3500" y="1498"/>
                  </a:lnTo>
                  <a:lnTo>
                    <a:pt x="3497" y="1494"/>
                  </a:lnTo>
                  <a:lnTo>
                    <a:pt x="3497" y="1490"/>
                  </a:lnTo>
                  <a:lnTo>
                    <a:pt x="3498" y="1489"/>
                  </a:lnTo>
                  <a:lnTo>
                    <a:pt x="3504" y="1492"/>
                  </a:lnTo>
                  <a:lnTo>
                    <a:pt x="3507" y="1492"/>
                  </a:lnTo>
                  <a:lnTo>
                    <a:pt x="3514" y="1483"/>
                  </a:lnTo>
                  <a:lnTo>
                    <a:pt x="3521" y="1473"/>
                  </a:lnTo>
                  <a:lnTo>
                    <a:pt x="3527" y="1475"/>
                  </a:lnTo>
                  <a:lnTo>
                    <a:pt x="3537" y="1468"/>
                  </a:lnTo>
                  <a:lnTo>
                    <a:pt x="3542" y="1467"/>
                  </a:lnTo>
                  <a:lnTo>
                    <a:pt x="3548" y="1466"/>
                  </a:lnTo>
                  <a:lnTo>
                    <a:pt x="3551" y="1463"/>
                  </a:lnTo>
                  <a:lnTo>
                    <a:pt x="3554" y="1458"/>
                  </a:lnTo>
                  <a:lnTo>
                    <a:pt x="3557" y="1458"/>
                  </a:lnTo>
                  <a:lnTo>
                    <a:pt x="3569" y="1453"/>
                  </a:lnTo>
                  <a:lnTo>
                    <a:pt x="3571" y="1449"/>
                  </a:lnTo>
                  <a:lnTo>
                    <a:pt x="3574" y="1448"/>
                  </a:lnTo>
                  <a:lnTo>
                    <a:pt x="3576" y="1447"/>
                  </a:lnTo>
                  <a:lnTo>
                    <a:pt x="3581" y="1444"/>
                  </a:lnTo>
                  <a:lnTo>
                    <a:pt x="3603" y="1433"/>
                  </a:lnTo>
                  <a:lnTo>
                    <a:pt x="3606" y="1429"/>
                  </a:lnTo>
                  <a:lnTo>
                    <a:pt x="3614" y="1423"/>
                  </a:lnTo>
                  <a:lnTo>
                    <a:pt x="3621" y="1421"/>
                  </a:lnTo>
                  <a:lnTo>
                    <a:pt x="3628" y="1419"/>
                  </a:lnTo>
                  <a:lnTo>
                    <a:pt x="3629" y="1417"/>
                  </a:lnTo>
                  <a:lnTo>
                    <a:pt x="3623" y="1415"/>
                  </a:lnTo>
                  <a:lnTo>
                    <a:pt x="3622" y="1412"/>
                  </a:lnTo>
                  <a:lnTo>
                    <a:pt x="3622" y="1411"/>
                  </a:lnTo>
                  <a:lnTo>
                    <a:pt x="3623" y="1409"/>
                  </a:lnTo>
                  <a:lnTo>
                    <a:pt x="3624" y="1405"/>
                  </a:lnTo>
                  <a:lnTo>
                    <a:pt x="3626" y="1404"/>
                  </a:lnTo>
                  <a:lnTo>
                    <a:pt x="3628" y="1407"/>
                  </a:lnTo>
                  <a:lnTo>
                    <a:pt x="3631" y="1407"/>
                  </a:lnTo>
                  <a:lnTo>
                    <a:pt x="3633" y="1405"/>
                  </a:lnTo>
                  <a:lnTo>
                    <a:pt x="3634" y="1405"/>
                  </a:lnTo>
                  <a:lnTo>
                    <a:pt x="3634" y="1407"/>
                  </a:lnTo>
                  <a:lnTo>
                    <a:pt x="3633" y="1411"/>
                  </a:lnTo>
                  <a:lnTo>
                    <a:pt x="3632" y="1414"/>
                  </a:lnTo>
                  <a:lnTo>
                    <a:pt x="3632" y="1417"/>
                  </a:lnTo>
                  <a:lnTo>
                    <a:pt x="3634" y="1417"/>
                  </a:lnTo>
                  <a:lnTo>
                    <a:pt x="3644" y="1418"/>
                  </a:lnTo>
                  <a:lnTo>
                    <a:pt x="3654" y="1420"/>
                  </a:lnTo>
                  <a:lnTo>
                    <a:pt x="3683" y="1433"/>
                  </a:lnTo>
                  <a:lnTo>
                    <a:pt x="3685" y="1434"/>
                  </a:lnTo>
                  <a:lnTo>
                    <a:pt x="3688" y="1435"/>
                  </a:lnTo>
                  <a:lnTo>
                    <a:pt x="3688" y="1429"/>
                  </a:lnTo>
                  <a:lnTo>
                    <a:pt x="3689" y="1425"/>
                  </a:lnTo>
                  <a:lnTo>
                    <a:pt x="3692" y="1422"/>
                  </a:lnTo>
                  <a:lnTo>
                    <a:pt x="3698" y="1416"/>
                  </a:lnTo>
                  <a:lnTo>
                    <a:pt x="3701" y="1411"/>
                  </a:lnTo>
                  <a:lnTo>
                    <a:pt x="3701" y="1405"/>
                  </a:lnTo>
                  <a:lnTo>
                    <a:pt x="3699" y="1399"/>
                  </a:lnTo>
                  <a:lnTo>
                    <a:pt x="3695" y="1398"/>
                  </a:lnTo>
                  <a:lnTo>
                    <a:pt x="3693" y="1394"/>
                  </a:lnTo>
                  <a:lnTo>
                    <a:pt x="3691" y="1390"/>
                  </a:lnTo>
                  <a:lnTo>
                    <a:pt x="3694" y="1386"/>
                  </a:lnTo>
                  <a:lnTo>
                    <a:pt x="3696" y="1385"/>
                  </a:lnTo>
                  <a:lnTo>
                    <a:pt x="3696" y="1381"/>
                  </a:lnTo>
                  <a:lnTo>
                    <a:pt x="3694" y="1378"/>
                  </a:lnTo>
                  <a:lnTo>
                    <a:pt x="3685" y="1371"/>
                  </a:lnTo>
                  <a:lnTo>
                    <a:pt x="3681" y="1367"/>
                  </a:lnTo>
                  <a:lnTo>
                    <a:pt x="3681" y="1364"/>
                  </a:lnTo>
                  <a:lnTo>
                    <a:pt x="3677" y="1354"/>
                  </a:lnTo>
                  <a:lnTo>
                    <a:pt x="3677" y="1356"/>
                  </a:lnTo>
                  <a:lnTo>
                    <a:pt x="3677" y="1360"/>
                  </a:lnTo>
                  <a:lnTo>
                    <a:pt x="3676" y="1364"/>
                  </a:lnTo>
                  <a:lnTo>
                    <a:pt x="3674" y="1364"/>
                  </a:lnTo>
                  <a:lnTo>
                    <a:pt x="3674" y="1360"/>
                  </a:lnTo>
                  <a:lnTo>
                    <a:pt x="3675" y="1355"/>
                  </a:lnTo>
                  <a:lnTo>
                    <a:pt x="3674" y="1353"/>
                  </a:lnTo>
                  <a:lnTo>
                    <a:pt x="3668" y="1352"/>
                  </a:lnTo>
                  <a:lnTo>
                    <a:pt x="3667" y="1349"/>
                  </a:lnTo>
                  <a:lnTo>
                    <a:pt x="3673" y="1347"/>
                  </a:lnTo>
                  <a:lnTo>
                    <a:pt x="3674" y="1347"/>
                  </a:lnTo>
                  <a:lnTo>
                    <a:pt x="3675" y="1345"/>
                  </a:lnTo>
                  <a:lnTo>
                    <a:pt x="3674" y="1334"/>
                  </a:lnTo>
                  <a:lnTo>
                    <a:pt x="3673" y="1325"/>
                  </a:lnTo>
                  <a:lnTo>
                    <a:pt x="3670" y="1324"/>
                  </a:lnTo>
                  <a:lnTo>
                    <a:pt x="3668" y="1322"/>
                  </a:lnTo>
                  <a:lnTo>
                    <a:pt x="3668" y="1316"/>
                  </a:lnTo>
                  <a:lnTo>
                    <a:pt x="3668" y="1314"/>
                  </a:lnTo>
                  <a:lnTo>
                    <a:pt x="3665" y="1304"/>
                  </a:lnTo>
                  <a:lnTo>
                    <a:pt x="3663" y="1301"/>
                  </a:lnTo>
                  <a:lnTo>
                    <a:pt x="3661" y="1297"/>
                  </a:lnTo>
                  <a:lnTo>
                    <a:pt x="3658" y="1301"/>
                  </a:lnTo>
                  <a:lnTo>
                    <a:pt x="3658" y="1306"/>
                  </a:lnTo>
                  <a:lnTo>
                    <a:pt x="3655" y="1307"/>
                  </a:lnTo>
                  <a:lnTo>
                    <a:pt x="3652" y="1307"/>
                  </a:lnTo>
                  <a:lnTo>
                    <a:pt x="3644" y="1301"/>
                  </a:lnTo>
                  <a:lnTo>
                    <a:pt x="3636" y="1292"/>
                  </a:lnTo>
                  <a:lnTo>
                    <a:pt x="3636" y="1283"/>
                  </a:lnTo>
                  <a:lnTo>
                    <a:pt x="3638" y="1271"/>
                  </a:lnTo>
                  <a:lnTo>
                    <a:pt x="3636" y="1269"/>
                  </a:lnTo>
                  <a:lnTo>
                    <a:pt x="3635" y="1269"/>
                  </a:lnTo>
                  <a:lnTo>
                    <a:pt x="3625" y="1272"/>
                  </a:lnTo>
                  <a:lnTo>
                    <a:pt x="3618" y="1279"/>
                  </a:lnTo>
                  <a:lnTo>
                    <a:pt x="3616" y="1279"/>
                  </a:lnTo>
                  <a:lnTo>
                    <a:pt x="3609" y="1275"/>
                  </a:lnTo>
                  <a:lnTo>
                    <a:pt x="3597" y="1282"/>
                  </a:lnTo>
                  <a:lnTo>
                    <a:pt x="3600" y="1278"/>
                  </a:lnTo>
                  <a:lnTo>
                    <a:pt x="3601" y="1276"/>
                  </a:lnTo>
                  <a:lnTo>
                    <a:pt x="3604" y="1274"/>
                  </a:lnTo>
                  <a:lnTo>
                    <a:pt x="3602" y="1268"/>
                  </a:lnTo>
                  <a:lnTo>
                    <a:pt x="3601" y="1264"/>
                  </a:lnTo>
                  <a:lnTo>
                    <a:pt x="3598" y="1261"/>
                  </a:lnTo>
                  <a:lnTo>
                    <a:pt x="3595" y="1259"/>
                  </a:lnTo>
                  <a:lnTo>
                    <a:pt x="3592" y="1262"/>
                  </a:lnTo>
                  <a:lnTo>
                    <a:pt x="3589" y="1265"/>
                  </a:lnTo>
                  <a:lnTo>
                    <a:pt x="3584" y="1268"/>
                  </a:lnTo>
                  <a:lnTo>
                    <a:pt x="3573" y="1271"/>
                  </a:lnTo>
                  <a:lnTo>
                    <a:pt x="3566" y="1271"/>
                  </a:lnTo>
                  <a:lnTo>
                    <a:pt x="3554" y="1275"/>
                  </a:lnTo>
                  <a:lnTo>
                    <a:pt x="3549" y="1275"/>
                  </a:lnTo>
                  <a:lnTo>
                    <a:pt x="3566" y="1268"/>
                  </a:lnTo>
                  <a:lnTo>
                    <a:pt x="3575" y="1268"/>
                  </a:lnTo>
                  <a:lnTo>
                    <a:pt x="3587" y="1264"/>
                  </a:lnTo>
                  <a:lnTo>
                    <a:pt x="3595" y="1255"/>
                  </a:lnTo>
                  <a:lnTo>
                    <a:pt x="3606" y="1263"/>
                  </a:lnTo>
                  <a:lnTo>
                    <a:pt x="3610" y="1264"/>
                  </a:lnTo>
                  <a:lnTo>
                    <a:pt x="3618" y="1263"/>
                  </a:lnTo>
                  <a:lnTo>
                    <a:pt x="3625" y="1268"/>
                  </a:lnTo>
                  <a:lnTo>
                    <a:pt x="3628" y="1266"/>
                  </a:lnTo>
                  <a:lnTo>
                    <a:pt x="3630" y="1262"/>
                  </a:lnTo>
                  <a:lnTo>
                    <a:pt x="3627" y="1256"/>
                  </a:lnTo>
                  <a:lnTo>
                    <a:pt x="3625" y="1252"/>
                  </a:lnTo>
                  <a:lnTo>
                    <a:pt x="3622" y="1252"/>
                  </a:lnTo>
                  <a:lnTo>
                    <a:pt x="3612" y="1252"/>
                  </a:lnTo>
                  <a:lnTo>
                    <a:pt x="3607" y="1250"/>
                  </a:lnTo>
                  <a:lnTo>
                    <a:pt x="3603" y="1249"/>
                  </a:lnTo>
                  <a:lnTo>
                    <a:pt x="3606" y="1247"/>
                  </a:lnTo>
                  <a:lnTo>
                    <a:pt x="3612" y="1250"/>
                  </a:lnTo>
                  <a:lnTo>
                    <a:pt x="3620" y="1247"/>
                  </a:lnTo>
                  <a:lnTo>
                    <a:pt x="3629" y="1252"/>
                  </a:lnTo>
                  <a:lnTo>
                    <a:pt x="3631" y="1256"/>
                  </a:lnTo>
                  <a:lnTo>
                    <a:pt x="3634" y="1257"/>
                  </a:lnTo>
                  <a:lnTo>
                    <a:pt x="3641" y="1268"/>
                  </a:lnTo>
                  <a:lnTo>
                    <a:pt x="3646" y="1272"/>
                  </a:lnTo>
                  <a:lnTo>
                    <a:pt x="3662" y="1275"/>
                  </a:lnTo>
                  <a:lnTo>
                    <a:pt x="3669" y="1280"/>
                  </a:lnTo>
                  <a:lnTo>
                    <a:pt x="3675" y="1279"/>
                  </a:lnTo>
                  <a:lnTo>
                    <a:pt x="3688" y="1268"/>
                  </a:lnTo>
                  <a:lnTo>
                    <a:pt x="3697" y="1265"/>
                  </a:lnTo>
                  <a:lnTo>
                    <a:pt x="3703" y="1258"/>
                  </a:lnTo>
                  <a:lnTo>
                    <a:pt x="3709" y="1250"/>
                  </a:lnTo>
                  <a:lnTo>
                    <a:pt x="3714" y="1248"/>
                  </a:lnTo>
                  <a:lnTo>
                    <a:pt x="3723" y="1239"/>
                  </a:lnTo>
                  <a:lnTo>
                    <a:pt x="3725" y="1235"/>
                  </a:lnTo>
                  <a:lnTo>
                    <a:pt x="3729" y="1225"/>
                  </a:lnTo>
                  <a:lnTo>
                    <a:pt x="3731" y="1221"/>
                  </a:lnTo>
                  <a:lnTo>
                    <a:pt x="3733" y="1215"/>
                  </a:lnTo>
                  <a:lnTo>
                    <a:pt x="3733" y="1211"/>
                  </a:lnTo>
                  <a:lnTo>
                    <a:pt x="3733" y="1206"/>
                  </a:lnTo>
                  <a:lnTo>
                    <a:pt x="3731" y="1203"/>
                  </a:lnTo>
                  <a:lnTo>
                    <a:pt x="3725" y="1198"/>
                  </a:lnTo>
                  <a:lnTo>
                    <a:pt x="3722" y="1194"/>
                  </a:lnTo>
                  <a:lnTo>
                    <a:pt x="3720" y="1187"/>
                  </a:lnTo>
                  <a:lnTo>
                    <a:pt x="3721" y="1178"/>
                  </a:lnTo>
                  <a:lnTo>
                    <a:pt x="3722" y="1172"/>
                  </a:lnTo>
                  <a:lnTo>
                    <a:pt x="3724" y="1166"/>
                  </a:lnTo>
                  <a:lnTo>
                    <a:pt x="3726" y="1170"/>
                  </a:lnTo>
                  <a:lnTo>
                    <a:pt x="3732" y="1169"/>
                  </a:lnTo>
                  <a:lnTo>
                    <a:pt x="3734" y="1168"/>
                  </a:lnTo>
                  <a:lnTo>
                    <a:pt x="3735" y="1164"/>
                  </a:lnTo>
                  <a:lnTo>
                    <a:pt x="3734" y="1158"/>
                  </a:lnTo>
                  <a:lnTo>
                    <a:pt x="3736" y="1157"/>
                  </a:lnTo>
                  <a:lnTo>
                    <a:pt x="3738" y="1156"/>
                  </a:lnTo>
                  <a:lnTo>
                    <a:pt x="3739" y="1153"/>
                  </a:lnTo>
                  <a:lnTo>
                    <a:pt x="3740" y="1152"/>
                  </a:lnTo>
                  <a:lnTo>
                    <a:pt x="3741" y="1154"/>
                  </a:lnTo>
                  <a:lnTo>
                    <a:pt x="3741" y="1162"/>
                  </a:lnTo>
                  <a:lnTo>
                    <a:pt x="3743" y="1165"/>
                  </a:lnTo>
                  <a:lnTo>
                    <a:pt x="3747" y="1167"/>
                  </a:lnTo>
                  <a:lnTo>
                    <a:pt x="3748" y="1166"/>
                  </a:lnTo>
                  <a:lnTo>
                    <a:pt x="3749" y="1165"/>
                  </a:lnTo>
                  <a:lnTo>
                    <a:pt x="3752" y="1162"/>
                  </a:lnTo>
                  <a:lnTo>
                    <a:pt x="3755" y="1153"/>
                  </a:lnTo>
                  <a:lnTo>
                    <a:pt x="3759" y="1149"/>
                  </a:lnTo>
                  <a:lnTo>
                    <a:pt x="3758" y="1156"/>
                  </a:lnTo>
                  <a:lnTo>
                    <a:pt x="3757" y="1165"/>
                  </a:lnTo>
                  <a:lnTo>
                    <a:pt x="3755" y="1167"/>
                  </a:lnTo>
                  <a:lnTo>
                    <a:pt x="3754" y="1170"/>
                  </a:lnTo>
                  <a:lnTo>
                    <a:pt x="3753" y="1177"/>
                  </a:lnTo>
                  <a:lnTo>
                    <a:pt x="3752" y="1179"/>
                  </a:lnTo>
                  <a:lnTo>
                    <a:pt x="3748" y="1177"/>
                  </a:lnTo>
                  <a:lnTo>
                    <a:pt x="3746" y="1177"/>
                  </a:lnTo>
                  <a:lnTo>
                    <a:pt x="3748" y="1184"/>
                  </a:lnTo>
                  <a:lnTo>
                    <a:pt x="3751" y="1190"/>
                  </a:lnTo>
                  <a:lnTo>
                    <a:pt x="3754" y="1195"/>
                  </a:lnTo>
                  <a:lnTo>
                    <a:pt x="3757" y="1198"/>
                  </a:lnTo>
                  <a:lnTo>
                    <a:pt x="3759" y="1198"/>
                  </a:lnTo>
                  <a:lnTo>
                    <a:pt x="3759" y="1199"/>
                  </a:lnTo>
                  <a:lnTo>
                    <a:pt x="3759" y="1202"/>
                  </a:lnTo>
                  <a:lnTo>
                    <a:pt x="3759" y="1209"/>
                  </a:lnTo>
                  <a:lnTo>
                    <a:pt x="3759" y="1214"/>
                  </a:lnTo>
                  <a:lnTo>
                    <a:pt x="3762" y="1217"/>
                  </a:lnTo>
                  <a:lnTo>
                    <a:pt x="3765" y="1217"/>
                  </a:lnTo>
                  <a:lnTo>
                    <a:pt x="3784" y="1217"/>
                  </a:lnTo>
                  <a:lnTo>
                    <a:pt x="3790" y="1216"/>
                  </a:lnTo>
                  <a:lnTo>
                    <a:pt x="3800" y="1209"/>
                  </a:lnTo>
                  <a:lnTo>
                    <a:pt x="3803" y="1208"/>
                  </a:lnTo>
                  <a:lnTo>
                    <a:pt x="3807" y="1209"/>
                  </a:lnTo>
                  <a:lnTo>
                    <a:pt x="3818" y="1213"/>
                  </a:lnTo>
                  <a:lnTo>
                    <a:pt x="3832" y="1219"/>
                  </a:lnTo>
                  <a:lnTo>
                    <a:pt x="3837" y="1227"/>
                  </a:lnTo>
                  <a:lnTo>
                    <a:pt x="3839" y="1236"/>
                  </a:lnTo>
                  <a:lnTo>
                    <a:pt x="3840" y="1245"/>
                  </a:lnTo>
                  <a:lnTo>
                    <a:pt x="3839" y="1249"/>
                  </a:lnTo>
                  <a:lnTo>
                    <a:pt x="3839" y="1252"/>
                  </a:lnTo>
                  <a:lnTo>
                    <a:pt x="3844" y="1256"/>
                  </a:lnTo>
                  <a:lnTo>
                    <a:pt x="3849" y="1262"/>
                  </a:lnTo>
                  <a:lnTo>
                    <a:pt x="3850" y="1263"/>
                  </a:lnTo>
                  <a:lnTo>
                    <a:pt x="3852" y="1266"/>
                  </a:lnTo>
                  <a:lnTo>
                    <a:pt x="3853" y="1266"/>
                  </a:lnTo>
                  <a:lnTo>
                    <a:pt x="3857" y="1267"/>
                  </a:lnTo>
                  <a:lnTo>
                    <a:pt x="3861" y="1266"/>
                  </a:lnTo>
                  <a:lnTo>
                    <a:pt x="3864" y="1266"/>
                  </a:lnTo>
                  <a:lnTo>
                    <a:pt x="3870" y="1269"/>
                  </a:lnTo>
                  <a:lnTo>
                    <a:pt x="3878" y="1272"/>
                  </a:lnTo>
                  <a:lnTo>
                    <a:pt x="3886" y="1278"/>
                  </a:lnTo>
                  <a:lnTo>
                    <a:pt x="3889" y="1282"/>
                  </a:lnTo>
                  <a:lnTo>
                    <a:pt x="3895" y="1291"/>
                  </a:lnTo>
                  <a:lnTo>
                    <a:pt x="3898" y="1295"/>
                  </a:lnTo>
                  <a:lnTo>
                    <a:pt x="3904" y="1297"/>
                  </a:lnTo>
                  <a:lnTo>
                    <a:pt x="3905" y="1298"/>
                  </a:lnTo>
                  <a:lnTo>
                    <a:pt x="3907" y="1297"/>
                  </a:lnTo>
                  <a:lnTo>
                    <a:pt x="3911" y="1292"/>
                  </a:lnTo>
                  <a:lnTo>
                    <a:pt x="3913" y="1290"/>
                  </a:lnTo>
                  <a:lnTo>
                    <a:pt x="3916" y="1285"/>
                  </a:lnTo>
                  <a:lnTo>
                    <a:pt x="3916" y="1289"/>
                  </a:lnTo>
                  <a:lnTo>
                    <a:pt x="3916" y="1292"/>
                  </a:lnTo>
                  <a:lnTo>
                    <a:pt x="3914" y="1295"/>
                  </a:lnTo>
                  <a:lnTo>
                    <a:pt x="3914" y="1298"/>
                  </a:lnTo>
                  <a:lnTo>
                    <a:pt x="3917" y="1302"/>
                  </a:lnTo>
                  <a:lnTo>
                    <a:pt x="3921" y="1303"/>
                  </a:lnTo>
                  <a:lnTo>
                    <a:pt x="3925" y="1302"/>
                  </a:lnTo>
                  <a:lnTo>
                    <a:pt x="3927" y="1300"/>
                  </a:lnTo>
                  <a:lnTo>
                    <a:pt x="3928" y="1297"/>
                  </a:lnTo>
                  <a:lnTo>
                    <a:pt x="3927" y="1287"/>
                  </a:lnTo>
                  <a:lnTo>
                    <a:pt x="3929" y="1286"/>
                  </a:lnTo>
                  <a:lnTo>
                    <a:pt x="3932" y="1288"/>
                  </a:lnTo>
                  <a:lnTo>
                    <a:pt x="3933" y="1291"/>
                  </a:lnTo>
                  <a:lnTo>
                    <a:pt x="3933" y="1294"/>
                  </a:lnTo>
                  <a:lnTo>
                    <a:pt x="3935" y="1295"/>
                  </a:lnTo>
                  <a:lnTo>
                    <a:pt x="3943" y="1294"/>
                  </a:lnTo>
                  <a:lnTo>
                    <a:pt x="3944" y="1292"/>
                  </a:lnTo>
                  <a:lnTo>
                    <a:pt x="3944" y="1290"/>
                  </a:lnTo>
                  <a:lnTo>
                    <a:pt x="3943" y="1287"/>
                  </a:lnTo>
                  <a:lnTo>
                    <a:pt x="3941" y="1285"/>
                  </a:lnTo>
                  <a:lnTo>
                    <a:pt x="3937" y="1282"/>
                  </a:lnTo>
                  <a:lnTo>
                    <a:pt x="3933" y="1280"/>
                  </a:lnTo>
                  <a:lnTo>
                    <a:pt x="3930" y="1280"/>
                  </a:lnTo>
                  <a:lnTo>
                    <a:pt x="3929" y="1279"/>
                  </a:lnTo>
                  <a:lnTo>
                    <a:pt x="3929" y="1276"/>
                  </a:lnTo>
                  <a:lnTo>
                    <a:pt x="3928" y="1274"/>
                  </a:lnTo>
                  <a:lnTo>
                    <a:pt x="3929" y="1272"/>
                  </a:lnTo>
                  <a:lnTo>
                    <a:pt x="3931" y="1269"/>
                  </a:lnTo>
                  <a:lnTo>
                    <a:pt x="3932" y="1268"/>
                  </a:lnTo>
                  <a:lnTo>
                    <a:pt x="3929" y="1265"/>
                  </a:lnTo>
                  <a:lnTo>
                    <a:pt x="3926" y="1264"/>
                  </a:lnTo>
                  <a:lnTo>
                    <a:pt x="3923" y="1266"/>
                  </a:lnTo>
                  <a:lnTo>
                    <a:pt x="3924" y="1263"/>
                  </a:lnTo>
                  <a:lnTo>
                    <a:pt x="3926" y="1261"/>
                  </a:lnTo>
                  <a:lnTo>
                    <a:pt x="3929" y="1260"/>
                  </a:lnTo>
                  <a:lnTo>
                    <a:pt x="3932" y="1261"/>
                  </a:lnTo>
                  <a:lnTo>
                    <a:pt x="3938" y="1259"/>
                  </a:lnTo>
                  <a:lnTo>
                    <a:pt x="3944" y="1255"/>
                  </a:lnTo>
                  <a:lnTo>
                    <a:pt x="3946" y="1252"/>
                  </a:lnTo>
                  <a:lnTo>
                    <a:pt x="3949" y="1249"/>
                  </a:lnTo>
                  <a:lnTo>
                    <a:pt x="3949" y="1243"/>
                  </a:lnTo>
                  <a:lnTo>
                    <a:pt x="3947" y="1238"/>
                  </a:lnTo>
                  <a:lnTo>
                    <a:pt x="3944" y="1236"/>
                  </a:lnTo>
                  <a:lnTo>
                    <a:pt x="3941" y="1236"/>
                  </a:lnTo>
                  <a:lnTo>
                    <a:pt x="3938" y="1236"/>
                  </a:lnTo>
                  <a:lnTo>
                    <a:pt x="3936" y="1234"/>
                  </a:lnTo>
                  <a:lnTo>
                    <a:pt x="3946" y="1233"/>
                  </a:lnTo>
                  <a:lnTo>
                    <a:pt x="3948" y="1231"/>
                  </a:lnTo>
                  <a:lnTo>
                    <a:pt x="3949" y="1222"/>
                  </a:lnTo>
                  <a:lnTo>
                    <a:pt x="3949" y="1220"/>
                  </a:lnTo>
                  <a:lnTo>
                    <a:pt x="3946" y="1221"/>
                  </a:lnTo>
                  <a:lnTo>
                    <a:pt x="3943" y="1221"/>
                  </a:lnTo>
                  <a:lnTo>
                    <a:pt x="3944" y="1219"/>
                  </a:lnTo>
                  <a:lnTo>
                    <a:pt x="3945" y="1217"/>
                  </a:lnTo>
                  <a:lnTo>
                    <a:pt x="3939" y="1208"/>
                  </a:lnTo>
                  <a:lnTo>
                    <a:pt x="3932" y="1203"/>
                  </a:lnTo>
                  <a:lnTo>
                    <a:pt x="3934" y="1203"/>
                  </a:lnTo>
                  <a:lnTo>
                    <a:pt x="3937" y="1203"/>
                  </a:lnTo>
                  <a:lnTo>
                    <a:pt x="3943" y="1204"/>
                  </a:lnTo>
                  <a:lnTo>
                    <a:pt x="3946" y="1208"/>
                  </a:lnTo>
                  <a:lnTo>
                    <a:pt x="3947" y="1211"/>
                  </a:lnTo>
                  <a:lnTo>
                    <a:pt x="3949" y="1211"/>
                  </a:lnTo>
                  <a:lnTo>
                    <a:pt x="3952" y="1212"/>
                  </a:lnTo>
                  <a:lnTo>
                    <a:pt x="3957" y="1214"/>
                  </a:lnTo>
                  <a:lnTo>
                    <a:pt x="3957" y="1216"/>
                  </a:lnTo>
                  <a:lnTo>
                    <a:pt x="3959" y="1217"/>
                  </a:lnTo>
                  <a:lnTo>
                    <a:pt x="3962" y="1216"/>
                  </a:lnTo>
                  <a:lnTo>
                    <a:pt x="3972" y="1214"/>
                  </a:lnTo>
                  <a:lnTo>
                    <a:pt x="3975" y="1214"/>
                  </a:lnTo>
                  <a:lnTo>
                    <a:pt x="3979" y="1216"/>
                  </a:lnTo>
                  <a:lnTo>
                    <a:pt x="3981" y="1216"/>
                  </a:lnTo>
                  <a:lnTo>
                    <a:pt x="3983" y="1216"/>
                  </a:lnTo>
                  <a:lnTo>
                    <a:pt x="3984" y="1213"/>
                  </a:lnTo>
                  <a:lnTo>
                    <a:pt x="3982" y="1207"/>
                  </a:lnTo>
                  <a:lnTo>
                    <a:pt x="3977" y="1202"/>
                  </a:lnTo>
                  <a:lnTo>
                    <a:pt x="3974" y="1198"/>
                  </a:lnTo>
                  <a:lnTo>
                    <a:pt x="3972" y="1195"/>
                  </a:lnTo>
                  <a:lnTo>
                    <a:pt x="3973" y="1193"/>
                  </a:lnTo>
                  <a:lnTo>
                    <a:pt x="3974" y="1194"/>
                  </a:lnTo>
                  <a:lnTo>
                    <a:pt x="3979" y="1199"/>
                  </a:lnTo>
                  <a:lnTo>
                    <a:pt x="3983" y="1202"/>
                  </a:lnTo>
                  <a:lnTo>
                    <a:pt x="3985" y="1205"/>
                  </a:lnTo>
                  <a:lnTo>
                    <a:pt x="3989" y="1206"/>
                  </a:lnTo>
                  <a:lnTo>
                    <a:pt x="3996" y="1208"/>
                  </a:lnTo>
                  <a:lnTo>
                    <a:pt x="3999" y="1205"/>
                  </a:lnTo>
                  <a:lnTo>
                    <a:pt x="4000" y="1201"/>
                  </a:lnTo>
                  <a:lnTo>
                    <a:pt x="3999" y="1193"/>
                  </a:lnTo>
                  <a:lnTo>
                    <a:pt x="4000" y="1190"/>
                  </a:lnTo>
                  <a:lnTo>
                    <a:pt x="4004" y="1185"/>
                  </a:lnTo>
                  <a:lnTo>
                    <a:pt x="4011" y="1180"/>
                  </a:lnTo>
                  <a:lnTo>
                    <a:pt x="4016" y="1177"/>
                  </a:lnTo>
                  <a:lnTo>
                    <a:pt x="4017" y="1177"/>
                  </a:lnTo>
                  <a:lnTo>
                    <a:pt x="4019" y="1180"/>
                  </a:lnTo>
                  <a:lnTo>
                    <a:pt x="4021" y="1180"/>
                  </a:lnTo>
                  <a:lnTo>
                    <a:pt x="4024" y="1175"/>
                  </a:lnTo>
                  <a:lnTo>
                    <a:pt x="4023" y="116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6" name="Freeform 879">
              <a:extLst>
                <a:ext uri="{FF2B5EF4-FFF2-40B4-BE49-F238E27FC236}">
                  <a16:creationId xmlns:a16="http://schemas.microsoft.com/office/drawing/2014/main" id="{87CE94CE-B862-4FD1-B6EB-D9A50BBA3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21833" y="7621834"/>
              <a:ext cx="10991" cy="16483"/>
            </a:xfrm>
            <a:custGeom>
              <a:avLst/>
              <a:gdLst>
                <a:gd name="T0" fmla="*/ 6 w 11"/>
                <a:gd name="T1" fmla="*/ 0 h 12"/>
                <a:gd name="T2" fmla="*/ 1 w 11"/>
                <a:gd name="T3" fmla="*/ 4 h 12"/>
                <a:gd name="T4" fmla="*/ 0 w 11"/>
                <a:gd name="T5" fmla="*/ 6 h 12"/>
                <a:gd name="T6" fmla="*/ 1 w 11"/>
                <a:gd name="T7" fmla="*/ 8 h 12"/>
                <a:gd name="T8" fmla="*/ 5 w 11"/>
                <a:gd name="T9" fmla="*/ 10 h 12"/>
                <a:gd name="T10" fmla="*/ 6 w 11"/>
                <a:gd name="T11" fmla="*/ 11 h 12"/>
                <a:gd name="T12" fmla="*/ 8 w 11"/>
                <a:gd name="T13" fmla="*/ 10 h 12"/>
                <a:gd name="T14" fmla="*/ 10 w 11"/>
                <a:gd name="T15" fmla="*/ 5 h 12"/>
                <a:gd name="T16" fmla="*/ 10 w 11"/>
                <a:gd name="T17" fmla="*/ 1 h 12"/>
                <a:gd name="T18" fmla="*/ 9 w 11"/>
                <a:gd name="T19" fmla="*/ 0 h 12"/>
                <a:gd name="T20" fmla="*/ 6 w 11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6" y="0"/>
                  </a:move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7" name="Freeform 880">
              <a:extLst>
                <a:ext uri="{FF2B5EF4-FFF2-40B4-BE49-F238E27FC236}">
                  <a16:creationId xmlns:a16="http://schemas.microsoft.com/office/drawing/2014/main" id="{030CF474-9275-4577-B826-E9FB1DB2E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21833" y="7621834"/>
              <a:ext cx="10991" cy="16483"/>
            </a:xfrm>
            <a:custGeom>
              <a:avLst/>
              <a:gdLst>
                <a:gd name="T0" fmla="*/ 6 w 11"/>
                <a:gd name="T1" fmla="*/ 0 h 12"/>
                <a:gd name="T2" fmla="*/ 1 w 11"/>
                <a:gd name="T3" fmla="*/ 4 h 12"/>
                <a:gd name="T4" fmla="*/ 0 w 11"/>
                <a:gd name="T5" fmla="*/ 6 h 12"/>
                <a:gd name="T6" fmla="*/ 1 w 11"/>
                <a:gd name="T7" fmla="*/ 8 h 12"/>
                <a:gd name="T8" fmla="*/ 5 w 11"/>
                <a:gd name="T9" fmla="*/ 10 h 12"/>
                <a:gd name="T10" fmla="*/ 6 w 11"/>
                <a:gd name="T11" fmla="*/ 11 h 12"/>
                <a:gd name="T12" fmla="*/ 8 w 11"/>
                <a:gd name="T13" fmla="*/ 10 h 12"/>
                <a:gd name="T14" fmla="*/ 10 w 11"/>
                <a:gd name="T15" fmla="*/ 5 h 12"/>
                <a:gd name="T16" fmla="*/ 10 w 11"/>
                <a:gd name="T17" fmla="*/ 1 h 12"/>
                <a:gd name="T18" fmla="*/ 9 w 11"/>
                <a:gd name="T19" fmla="*/ 0 h 12"/>
                <a:gd name="T20" fmla="*/ 6 w 11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6" y="0"/>
                  </a:move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8" name="Freeform 881">
              <a:extLst>
                <a:ext uri="{FF2B5EF4-FFF2-40B4-BE49-F238E27FC236}">
                  <a16:creationId xmlns:a16="http://schemas.microsoft.com/office/drawing/2014/main" id="{FAA678EE-1995-42F3-8E24-77F23674B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79023" y="7341577"/>
              <a:ext cx="38465" cy="43961"/>
            </a:xfrm>
            <a:custGeom>
              <a:avLst/>
              <a:gdLst>
                <a:gd name="T0" fmla="*/ 23 w 29"/>
                <a:gd name="T1" fmla="*/ 22 h 36"/>
                <a:gd name="T2" fmla="*/ 21 w 29"/>
                <a:gd name="T3" fmla="*/ 19 h 36"/>
                <a:gd name="T4" fmla="*/ 16 w 29"/>
                <a:gd name="T5" fmla="*/ 10 h 36"/>
                <a:gd name="T6" fmla="*/ 15 w 29"/>
                <a:gd name="T7" fmla="*/ 6 h 36"/>
                <a:gd name="T8" fmla="*/ 16 w 29"/>
                <a:gd name="T9" fmla="*/ 3 h 36"/>
                <a:gd name="T10" fmla="*/ 14 w 29"/>
                <a:gd name="T11" fmla="*/ 2 h 36"/>
                <a:gd name="T12" fmla="*/ 6 w 29"/>
                <a:gd name="T13" fmla="*/ 0 h 36"/>
                <a:gd name="T14" fmla="*/ 3 w 29"/>
                <a:gd name="T15" fmla="*/ 3 h 36"/>
                <a:gd name="T16" fmla="*/ 0 w 29"/>
                <a:gd name="T17" fmla="*/ 3 h 36"/>
                <a:gd name="T18" fmla="*/ 8 w 29"/>
                <a:gd name="T19" fmla="*/ 9 h 36"/>
                <a:gd name="T20" fmla="*/ 10 w 29"/>
                <a:gd name="T21" fmla="*/ 12 h 36"/>
                <a:gd name="T22" fmla="*/ 11 w 29"/>
                <a:gd name="T23" fmla="*/ 15 h 36"/>
                <a:gd name="T24" fmla="*/ 12 w 29"/>
                <a:gd name="T25" fmla="*/ 18 h 36"/>
                <a:gd name="T26" fmla="*/ 15 w 29"/>
                <a:gd name="T27" fmla="*/ 22 h 36"/>
                <a:gd name="T28" fmla="*/ 18 w 29"/>
                <a:gd name="T29" fmla="*/ 26 h 36"/>
                <a:gd name="T30" fmla="*/ 20 w 29"/>
                <a:gd name="T31" fmla="*/ 28 h 36"/>
                <a:gd name="T32" fmla="*/ 23 w 29"/>
                <a:gd name="T33" fmla="*/ 28 h 36"/>
                <a:gd name="T34" fmla="*/ 24 w 29"/>
                <a:gd name="T35" fmla="*/ 32 h 36"/>
                <a:gd name="T36" fmla="*/ 28 w 29"/>
                <a:gd name="T37" fmla="*/ 35 h 36"/>
                <a:gd name="T38" fmla="*/ 28 w 29"/>
                <a:gd name="T39" fmla="*/ 27 h 36"/>
                <a:gd name="T40" fmla="*/ 25 w 29"/>
                <a:gd name="T41" fmla="*/ 24 h 36"/>
                <a:gd name="T42" fmla="*/ 23 w 29"/>
                <a:gd name="T43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6">
                  <a:moveTo>
                    <a:pt x="23" y="22"/>
                  </a:moveTo>
                  <a:lnTo>
                    <a:pt x="21" y="19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6" y="3"/>
                  </a:lnTo>
                  <a:lnTo>
                    <a:pt x="14" y="2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8" y="9"/>
                  </a:lnTo>
                  <a:lnTo>
                    <a:pt x="10" y="12"/>
                  </a:lnTo>
                  <a:lnTo>
                    <a:pt x="11" y="15"/>
                  </a:lnTo>
                  <a:lnTo>
                    <a:pt x="12" y="18"/>
                  </a:lnTo>
                  <a:lnTo>
                    <a:pt x="15" y="22"/>
                  </a:lnTo>
                  <a:lnTo>
                    <a:pt x="18" y="26"/>
                  </a:lnTo>
                  <a:lnTo>
                    <a:pt x="20" y="28"/>
                  </a:lnTo>
                  <a:lnTo>
                    <a:pt x="23" y="28"/>
                  </a:lnTo>
                  <a:lnTo>
                    <a:pt x="24" y="32"/>
                  </a:lnTo>
                  <a:lnTo>
                    <a:pt x="28" y="35"/>
                  </a:lnTo>
                  <a:lnTo>
                    <a:pt x="28" y="27"/>
                  </a:lnTo>
                  <a:lnTo>
                    <a:pt x="25" y="24"/>
                  </a:lnTo>
                  <a:lnTo>
                    <a:pt x="23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9" name="Freeform 882">
              <a:extLst>
                <a:ext uri="{FF2B5EF4-FFF2-40B4-BE49-F238E27FC236}">
                  <a16:creationId xmlns:a16="http://schemas.microsoft.com/office/drawing/2014/main" id="{24F5B959-F8D1-4F48-9208-1ABF3BFA7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79023" y="7341577"/>
              <a:ext cx="38465" cy="43961"/>
            </a:xfrm>
            <a:custGeom>
              <a:avLst/>
              <a:gdLst>
                <a:gd name="T0" fmla="*/ 23 w 29"/>
                <a:gd name="T1" fmla="*/ 22 h 36"/>
                <a:gd name="T2" fmla="*/ 21 w 29"/>
                <a:gd name="T3" fmla="*/ 19 h 36"/>
                <a:gd name="T4" fmla="*/ 16 w 29"/>
                <a:gd name="T5" fmla="*/ 10 h 36"/>
                <a:gd name="T6" fmla="*/ 15 w 29"/>
                <a:gd name="T7" fmla="*/ 6 h 36"/>
                <a:gd name="T8" fmla="*/ 16 w 29"/>
                <a:gd name="T9" fmla="*/ 3 h 36"/>
                <a:gd name="T10" fmla="*/ 14 w 29"/>
                <a:gd name="T11" fmla="*/ 2 h 36"/>
                <a:gd name="T12" fmla="*/ 6 w 29"/>
                <a:gd name="T13" fmla="*/ 0 h 36"/>
                <a:gd name="T14" fmla="*/ 3 w 29"/>
                <a:gd name="T15" fmla="*/ 3 h 36"/>
                <a:gd name="T16" fmla="*/ 0 w 29"/>
                <a:gd name="T17" fmla="*/ 3 h 36"/>
                <a:gd name="T18" fmla="*/ 8 w 29"/>
                <a:gd name="T19" fmla="*/ 9 h 36"/>
                <a:gd name="T20" fmla="*/ 10 w 29"/>
                <a:gd name="T21" fmla="*/ 12 h 36"/>
                <a:gd name="T22" fmla="*/ 11 w 29"/>
                <a:gd name="T23" fmla="*/ 15 h 36"/>
                <a:gd name="T24" fmla="*/ 12 w 29"/>
                <a:gd name="T25" fmla="*/ 18 h 36"/>
                <a:gd name="T26" fmla="*/ 15 w 29"/>
                <a:gd name="T27" fmla="*/ 22 h 36"/>
                <a:gd name="T28" fmla="*/ 18 w 29"/>
                <a:gd name="T29" fmla="*/ 26 h 36"/>
                <a:gd name="T30" fmla="*/ 20 w 29"/>
                <a:gd name="T31" fmla="*/ 28 h 36"/>
                <a:gd name="T32" fmla="*/ 23 w 29"/>
                <a:gd name="T33" fmla="*/ 28 h 36"/>
                <a:gd name="T34" fmla="*/ 24 w 29"/>
                <a:gd name="T35" fmla="*/ 32 h 36"/>
                <a:gd name="T36" fmla="*/ 28 w 29"/>
                <a:gd name="T37" fmla="*/ 35 h 36"/>
                <a:gd name="T38" fmla="*/ 28 w 29"/>
                <a:gd name="T39" fmla="*/ 27 h 36"/>
                <a:gd name="T40" fmla="*/ 25 w 29"/>
                <a:gd name="T41" fmla="*/ 24 h 36"/>
                <a:gd name="T42" fmla="*/ 23 w 29"/>
                <a:gd name="T43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6">
                  <a:moveTo>
                    <a:pt x="23" y="22"/>
                  </a:moveTo>
                  <a:lnTo>
                    <a:pt x="21" y="19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6" y="3"/>
                  </a:lnTo>
                  <a:lnTo>
                    <a:pt x="14" y="2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8" y="9"/>
                  </a:lnTo>
                  <a:lnTo>
                    <a:pt x="10" y="12"/>
                  </a:lnTo>
                  <a:lnTo>
                    <a:pt x="11" y="15"/>
                  </a:lnTo>
                  <a:lnTo>
                    <a:pt x="12" y="18"/>
                  </a:lnTo>
                  <a:lnTo>
                    <a:pt x="15" y="22"/>
                  </a:lnTo>
                  <a:lnTo>
                    <a:pt x="18" y="26"/>
                  </a:lnTo>
                  <a:lnTo>
                    <a:pt x="20" y="28"/>
                  </a:lnTo>
                  <a:lnTo>
                    <a:pt x="23" y="28"/>
                  </a:lnTo>
                  <a:lnTo>
                    <a:pt x="24" y="32"/>
                  </a:lnTo>
                  <a:lnTo>
                    <a:pt x="28" y="35"/>
                  </a:lnTo>
                  <a:lnTo>
                    <a:pt x="28" y="27"/>
                  </a:lnTo>
                  <a:lnTo>
                    <a:pt x="25" y="24"/>
                  </a:lnTo>
                  <a:lnTo>
                    <a:pt x="23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0" name="Freeform 883">
              <a:extLst>
                <a:ext uri="{FF2B5EF4-FFF2-40B4-BE49-F238E27FC236}">
                  <a16:creationId xmlns:a16="http://schemas.microsoft.com/office/drawing/2014/main" id="{5BC76ECC-0151-40B8-B467-900871285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4966" y="7374548"/>
              <a:ext cx="27474" cy="21981"/>
            </a:xfrm>
            <a:custGeom>
              <a:avLst/>
              <a:gdLst>
                <a:gd name="T0" fmla="*/ 13 w 20"/>
                <a:gd name="T1" fmla="*/ 8 h 19"/>
                <a:gd name="T2" fmla="*/ 8 w 20"/>
                <a:gd name="T3" fmla="*/ 4 h 19"/>
                <a:gd name="T4" fmla="*/ 4 w 20"/>
                <a:gd name="T5" fmla="*/ 3 h 19"/>
                <a:gd name="T6" fmla="*/ 2 w 20"/>
                <a:gd name="T7" fmla="*/ 0 h 19"/>
                <a:gd name="T8" fmla="*/ 0 w 20"/>
                <a:gd name="T9" fmla="*/ 0 h 19"/>
                <a:gd name="T10" fmla="*/ 1 w 20"/>
                <a:gd name="T11" fmla="*/ 3 h 19"/>
                <a:gd name="T12" fmla="*/ 7 w 20"/>
                <a:gd name="T13" fmla="*/ 8 h 19"/>
                <a:gd name="T14" fmla="*/ 19 w 20"/>
                <a:gd name="T15" fmla="*/ 18 h 19"/>
                <a:gd name="T16" fmla="*/ 18 w 20"/>
                <a:gd name="T17" fmla="*/ 15 h 19"/>
                <a:gd name="T18" fmla="*/ 13 w 20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9">
                  <a:moveTo>
                    <a:pt x="13" y="8"/>
                  </a:moveTo>
                  <a:lnTo>
                    <a:pt x="8" y="4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7" y="8"/>
                  </a:lnTo>
                  <a:lnTo>
                    <a:pt x="19" y="18"/>
                  </a:lnTo>
                  <a:lnTo>
                    <a:pt x="18" y="15"/>
                  </a:lnTo>
                  <a:lnTo>
                    <a:pt x="13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1" name="Freeform 884">
              <a:extLst>
                <a:ext uri="{FF2B5EF4-FFF2-40B4-BE49-F238E27FC236}">
                  <a16:creationId xmlns:a16="http://schemas.microsoft.com/office/drawing/2014/main" id="{9F6ABCFD-8DCD-49B1-A355-833A161C6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4966" y="7374548"/>
              <a:ext cx="27474" cy="21981"/>
            </a:xfrm>
            <a:custGeom>
              <a:avLst/>
              <a:gdLst>
                <a:gd name="T0" fmla="*/ 13 w 20"/>
                <a:gd name="T1" fmla="*/ 8 h 19"/>
                <a:gd name="T2" fmla="*/ 8 w 20"/>
                <a:gd name="T3" fmla="*/ 4 h 19"/>
                <a:gd name="T4" fmla="*/ 4 w 20"/>
                <a:gd name="T5" fmla="*/ 3 h 19"/>
                <a:gd name="T6" fmla="*/ 2 w 20"/>
                <a:gd name="T7" fmla="*/ 0 h 19"/>
                <a:gd name="T8" fmla="*/ 0 w 20"/>
                <a:gd name="T9" fmla="*/ 0 h 19"/>
                <a:gd name="T10" fmla="*/ 1 w 20"/>
                <a:gd name="T11" fmla="*/ 3 h 19"/>
                <a:gd name="T12" fmla="*/ 7 w 20"/>
                <a:gd name="T13" fmla="*/ 8 h 19"/>
                <a:gd name="T14" fmla="*/ 19 w 20"/>
                <a:gd name="T15" fmla="*/ 18 h 19"/>
                <a:gd name="T16" fmla="*/ 18 w 20"/>
                <a:gd name="T17" fmla="*/ 15 h 19"/>
                <a:gd name="T18" fmla="*/ 13 w 20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9">
                  <a:moveTo>
                    <a:pt x="13" y="8"/>
                  </a:moveTo>
                  <a:lnTo>
                    <a:pt x="8" y="4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7" y="8"/>
                  </a:lnTo>
                  <a:lnTo>
                    <a:pt x="19" y="18"/>
                  </a:lnTo>
                  <a:lnTo>
                    <a:pt x="18" y="15"/>
                  </a:lnTo>
                  <a:lnTo>
                    <a:pt x="13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2" name="Freeform 885">
              <a:extLst>
                <a:ext uri="{FF2B5EF4-FFF2-40B4-BE49-F238E27FC236}">
                  <a16:creationId xmlns:a16="http://schemas.microsoft.com/office/drawing/2014/main" id="{5CFB5145-3EBF-4674-9456-23C0BA9C8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7170" y="8033971"/>
              <a:ext cx="5497" cy="549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2 h 3"/>
                <a:gd name="T6" fmla="*/ 0 w 3"/>
                <a:gd name="T7" fmla="*/ 2 h 3"/>
                <a:gd name="T8" fmla="*/ 1 w 3"/>
                <a:gd name="T9" fmla="*/ 1 h 3"/>
                <a:gd name="T10" fmla="*/ 2 w 3"/>
                <a:gd name="T11" fmla="*/ 1 h 3"/>
                <a:gd name="T12" fmla="*/ 2 w 3"/>
                <a:gd name="T13" fmla="*/ 1 h 3"/>
                <a:gd name="T14" fmla="*/ 2 w 3"/>
                <a:gd name="T15" fmla="*/ 0 h 3"/>
                <a:gd name="T16" fmla="*/ 0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3" name="Freeform 886">
              <a:extLst>
                <a:ext uri="{FF2B5EF4-FFF2-40B4-BE49-F238E27FC236}">
                  <a16:creationId xmlns:a16="http://schemas.microsoft.com/office/drawing/2014/main" id="{CA6E9377-DB38-4A1B-85A9-19189F4D6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7170" y="8033971"/>
              <a:ext cx="5497" cy="549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0 w 3"/>
                <a:gd name="T5" fmla="*/ 2 h 3"/>
                <a:gd name="T6" fmla="*/ 0 w 3"/>
                <a:gd name="T7" fmla="*/ 2 h 3"/>
                <a:gd name="T8" fmla="*/ 1 w 3"/>
                <a:gd name="T9" fmla="*/ 1 h 3"/>
                <a:gd name="T10" fmla="*/ 2 w 3"/>
                <a:gd name="T11" fmla="*/ 1 h 3"/>
                <a:gd name="T12" fmla="*/ 2 w 3"/>
                <a:gd name="T13" fmla="*/ 1 h 3"/>
                <a:gd name="T14" fmla="*/ 2 w 3"/>
                <a:gd name="T15" fmla="*/ 0 h 3"/>
                <a:gd name="T16" fmla="*/ 0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4" name="Freeform 887">
              <a:extLst>
                <a:ext uri="{FF2B5EF4-FFF2-40B4-BE49-F238E27FC236}">
                  <a16:creationId xmlns:a16="http://schemas.microsoft.com/office/drawing/2014/main" id="{DE673FB8-8FD3-46B3-AAD3-9BD690372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2315" y="7402026"/>
              <a:ext cx="115401" cy="500061"/>
            </a:xfrm>
            <a:custGeom>
              <a:avLst/>
              <a:gdLst>
                <a:gd name="T0" fmla="*/ 84 w 93"/>
                <a:gd name="T1" fmla="*/ 262 h 402"/>
                <a:gd name="T2" fmla="*/ 78 w 93"/>
                <a:gd name="T3" fmla="*/ 244 h 402"/>
                <a:gd name="T4" fmla="*/ 72 w 93"/>
                <a:gd name="T5" fmla="*/ 223 h 402"/>
                <a:gd name="T6" fmla="*/ 56 w 93"/>
                <a:gd name="T7" fmla="*/ 159 h 402"/>
                <a:gd name="T8" fmla="*/ 55 w 93"/>
                <a:gd name="T9" fmla="*/ 151 h 402"/>
                <a:gd name="T10" fmla="*/ 50 w 93"/>
                <a:gd name="T11" fmla="*/ 142 h 402"/>
                <a:gd name="T12" fmla="*/ 48 w 93"/>
                <a:gd name="T13" fmla="*/ 129 h 402"/>
                <a:gd name="T14" fmla="*/ 45 w 93"/>
                <a:gd name="T15" fmla="*/ 105 h 402"/>
                <a:gd name="T16" fmla="*/ 49 w 93"/>
                <a:gd name="T17" fmla="*/ 96 h 402"/>
                <a:gd name="T18" fmla="*/ 50 w 93"/>
                <a:gd name="T19" fmla="*/ 74 h 402"/>
                <a:gd name="T20" fmla="*/ 47 w 93"/>
                <a:gd name="T21" fmla="*/ 58 h 402"/>
                <a:gd name="T22" fmla="*/ 39 w 93"/>
                <a:gd name="T23" fmla="*/ 32 h 402"/>
                <a:gd name="T24" fmla="*/ 39 w 93"/>
                <a:gd name="T25" fmla="*/ 20 h 402"/>
                <a:gd name="T26" fmla="*/ 33 w 93"/>
                <a:gd name="T27" fmla="*/ 2 h 402"/>
                <a:gd name="T28" fmla="*/ 29 w 93"/>
                <a:gd name="T29" fmla="*/ 6 h 402"/>
                <a:gd name="T30" fmla="*/ 24 w 93"/>
                <a:gd name="T31" fmla="*/ 14 h 402"/>
                <a:gd name="T32" fmla="*/ 31 w 93"/>
                <a:gd name="T33" fmla="*/ 32 h 402"/>
                <a:gd name="T34" fmla="*/ 31 w 93"/>
                <a:gd name="T35" fmla="*/ 39 h 402"/>
                <a:gd name="T36" fmla="*/ 28 w 93"/>
                <a:gd name="T37" fmla="*/ 46 h 402"/>
                <a:gd name="T38" fmla="*/ 22 w 93"/>
                <a:gd name="T39" fmla="*/ 52 h 402"/>
                <a:gd name="T40" fmla="*/ 14 w 93"/>
                <a:gd name="T41" fmla="*/ 48 h 402"/>
                <a:gd name="T42" fmla="*/ 5 w 93"/>
                <a:gd name="T43" fmla="*/ 55 h 402"/>
                <a:gd name="T44" fmla="*/ 6 w 93"/>
                <a:gd name="T45" fmla="*/ 83 h 402"/>
                <a:gd name="T46" fmla="*/ 1 w 93"/>
                <a:gd name="T47" fmla="*/ 104 h 402"/>
                <a:gd name="T48" fmla="*/ 2 w 93"/>
                <a:gd name="T49" fmla="*/ 129 h 402"/>
                <a:gd name="T50" fmla="*/ 2 w 93"/>
                <a:gd name="T51" fmla="*/ 135 h 402"/>
                <a:gd name="T52" fmla="*/ 11 w 93"/>
                <a:gd name="T53" fmla="*/ 145 h 402"/>
                <a:gd name="T54" fmla="*/ 17 w 93"/>
                <a:gd name="T55" fmla="*/ 170 h 402"/>
                <a:gd name="T56" fmla="*/ 12 w 93"/>
                <a:gd name="T57" fmla="*/ 188 h 402"/>
                <a:gd name="T58" fmla="*/ 15 w 93"/>
                <a:gd name="T59" fmla="*/ 208 h 402"/>
                <a:gd name="T60" fmla="*/ 12 w 93"/>
                <a:gd name="T61" fmla="*/ 250 h 402"/>
                <a:gd name="T62" fmla="*/ 6 w 93"/>
                <a:gd name="T63" fmla="*/ 275 h 402"/>
                <a:gd name="T64" fmla="*/ 11 w 93"/>
                <a:gd name="T65" fmla="*/ 288 h 402"/>
                <a:gd name="T66" fmla="*/ 15 w 93"/>
                <a:gd name="T67" fmla="*/ 314 h 402"/>
                <a:gd name="T68" fmla="*/ 9 w 93"/>
                <a:gd name="T69" fmla="*/ 328 h 402"/>
                <a:gd name="T70" fmla="*/ 11 w 93"/>
                <a:gd name="T71" fmla="*/ 343 h 402"/>
                <a:gd name="T72" fmla="*/ 6 w 93"/>
                <a:gd name="T73" fmla="*/ 368 h 402"/>
                <a:gd name="T74" fmla="*/ 8 w 93"/>
                <a:gd name="T75" fmla="*/ 394 h 402"/>
                <a:gd name="T76" fmla="*/ 12 w 93"/>
                <a:gd name="T77" fmla="*/ 401 h 402"/>
                <a:gd name="T78" fmla="*/ 19 w 93"/>
                <a:gd name="T79" fmla="*/ 383 h 402"/>
                <a:gd name="T80" fmla="*/ 25 w 93"/>
                <a:gd name="T81" fmla="*/ 370 h 402"/>
                <a:gd name="T82" fmla="*/ 32 w 93"/>
                <a:gd name="T83" fmla="*/ 367 h 402"/>
                <a:gd name="T84" fmla="*/ 35 w 93"/>
                <a:gd name="T85" fmla="*/ 371 h 402"/>
                <a:gd name="T86" fmla="*/ 51 w 93"/>
                <a:gd name="T87" fmla="*/ 377 h 402"/>
                <a:gd name="T88" fmla="*/ 54 w 93"/>
                <a:gd name="T89" fmla="*/ 397 h 402"/>
                <a:gd name="T90" fmla="*/ 55 w 93"/>
                <a:gd name="T91" fmla="*/ 390 h 402"/>
                <a:gd name="T92" fmla="*/ 58 w 93"/>
                <a:gd name="T93" fmla="*/ 380 h 402"/>
                <a:gd name="T94" fmla="*/ 54 w 93"/>
                <a:gd name="T95" fmla="*/ 364 h 402"/>
                <a:gd name="T96" fmla="*/ 47 w 93"/>
                <a:gd name="T97" fmla="*/ 364 h 402"/>
                <a:gd name="T98" fmla="*/ 41 w 93"/>
                <a:gd name="T99" fmla="*/ 345 h 402"/>
                <a:gd name="T100" fmla="*/ 36 w 93"/>
                <a:gd name="T101" fmla="*/ 337 h 402"/>
                <a:gd name="T102" fmla="*/ 30 w 93"/>
                <a:gd name="T103" fmla="*/ 331 h 402"/>
                <a:gd name="T104" fmla="*/ 27 w 93"/>
                <a:gd name="T105" fmla="*/ 315 h 402"/>
                <a:gd name="T106" fmla="*/ 39 w 93"/>
                <a:gd name="T107" fmla="*/ 268 h 402"/>
                <a:gd name="T108" fmla="*/ 47 w 93"/>
                <a:gd name="T109" fmla="*/ 252 h 402"/>
                <a:gd name="T110" fmla="*/ 65 w 93"/>
                <a:gd name="T111" fmla="*/ 250 h 402"/>
                <a:gd name="T112" fmla="*/ 74 w 93"/>
                <a:gd name="T113" fmla="*/ 255 h 402"/>
                <a:gd name="T114" fmla="*/ 87 w 93"/>
                <a:gd name="T115" fmla="*/ 269 h 402"/>
                <a:gd name="T116" fmla="*/ 92 w 93"/>
                <a:gd name="T117" fmla="*/ 28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3" h="402">
                  <a:moveTo>
                    <a:pt x="91" y="270"/>
                  </a:moveTo>
                  <a:lnTo>
                    <a:pt x="89" y="267"/>
                  </a:lnTo>
                  <a:lnTo>
                    <a:pt x="84" y="262"/>
                  </a:lnTo>
                  <a:lnTo>
                    <a:pt x="81" y="256"/>
                  </a:lnTo>
                  <a:lnTo>
                    <a:pt x="79" y="250"/>
                  </a:lnTo>
                  <a:lnTo>
                    <a:pt x="78" y="244"/>
                  </a:lnTo>
                  <a:lnTo>
                    <a:pt x="77" y="239"/>
                  </a:lnTo>
                  <a:lnTo>
                    <a:pt x="75" y="234"/>
                  </a:lnTo>
                  <a:lnTo>
                    <a:pt x="72" y="223"/>
                  </a:lnTo>
                  <a:lnTo>
                    <a:pt x="65" y="205"/>
                  </a:lnTo>
                  <a:lnTo>
                    <a:pt x="63" y="194"/>
                  </a:lnTo>
                  <a:lnTo>
                    <a:pt x="56" y="159"/>
                  </a:lnTo>
                  <a:lnTo>
                    <a:pt x="55" y="158"/>
                  </a:lnTo>
                  <a:lnTo>
                    <a:pt x="55" y="156"/>
                  </a:lnTo>
                  <a:lnTo>
                    <a:pt x="55" y="151"/>
                  </a:lnTo>
                  <a:lnTo>
                    <a:pt x="54" y="148"/>
                  </a:lnTo>
                  <a:lnTo>
                    <a:pt x="53" y="145"/>
                  </a:lnTo>
                  <a:lnTo>
                    <a:pt x="50" y="142"/>
                  </a:lnTo>
                  <a:lnTo>
                    <a:pt x="50" y="140"/>
                  </a:lnTo>
                  <a:lnTo>
                    <a:pt x="49" y="135"/>
                  </a:lnTo>
                  <a:lnTo>
                    <a:pt x="48" y="129"/>
                  </a:lnTo>
                  <a:lnTo>
                    <a:pt x="46" y="125"/>
                  </a:lnTo>
                  <a:lnTo>
                    <a:pt x="45" y="118"/>
                  </a:lnTo>
                  <a:lnTo>
                    <a:pt x="45" y="105"/>
                  </a:lnTo>
                  <a:lnTo>
                    <a:pt x="47" y="101"/>
                  </a:lnTo>
                  <a:lnTo>
                    <a:pt x="49" y="99"/>
                  </a:lnTo>
                  <a:lnTo>
                    <a:pt x="49" y="96"/>
                  </a:lnTo>
                  <a:lnTo>
                    <a:pt x="50" y="92"/>
                  </a:lnTo>
                  <a:lnTo>
                    <a:pt x="50" y="88"/>
                  </a:lnTo>
                  <a:lnTo>
                    <a:pt x="50" y="74"/>
                  </a:lnTo>
                  <a:lnTo>
                    <a:pt x="49" y="66"/>
                  </a:lnTo>
                  <a:lnTo>
                    <a:pt x="49" y="61"/>
                  </a:lnTo>
                  <a:lnTo>
                    <a:pt x="47" y="58"/>
                  </a:lnTo>
                  <a:lnTo>
                    <a:pt x="43" y="48"/>
                  </a:lnTo>
                  <a:lnTo>
                    <a:pt x="38" y="33"/>
                  </a:lnTo>
                  <a:lnTo>
                    <a:pt x="39" y="32"/>
                  </a:lnTo>
                  <a:lnTo>
                    <a:pt x="38" y="28"/>
                  </a:lnTo>
                  <a:lnTo>
                    <a:pt x="38" y="24"/>
                  </a:lnTo>
                  <a:lnTo>
                    <a:pt x="39" y="20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7" y="8"/>
                  </a:lnTo>
                  <a:lnTo>
                    <a:pt x="21" y="8"/>
                  </a:lnTo>
                  <a:lnTo>
                    <a:pt x="24" y="14"/>
                  </a:lnTo>
                  <a:lnTo>
                    <a:pt x="30" y="24"/>
                  </a:lnTo>
                  <a:lnTo>
                    <a:pt x="32" y="27"/>
                  </a:lnTo>
                  <a:lnTo>
                    <a:pt x="31" y="32"/>
                  </a:lnTo>
                  <a:lnTo>
                    <a:pt x="30" y="35"/>
                  </a:lnTo>
                  <a:lnTo>
                    <a:pt x="31" y="36"/>
                  </a:lnTo>
                  <a:lnTo>
                    <a:pt x="31" y="39"/>
                  </a:lnTo>
                  <a:lnTo>
                    <a:pt x="27" y="39"/>
                  </a:lnTo>
                  <a:lnTo>
                    <a:pt x="26" y="43"/>
                  </a:lnTo>
                  <a:lnTo>
                    <a:pt x="28" y="46"/>
                  </a:lnTo>
                  <a:lnTo>
                    <a:pt x="26" y="50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9" y="50"/>
                  </a:lnTo>
                  <a:lnTo>
                    <a:pt x="6" y="53"/>
                  </a:lnTo>
                  <a:lnTo>
                    <a:pt x="5" y="55"/>
                  </a:lnTo>
                  <a:lnTo>
                    <a:pt x="5" y="66"/>
                  </a:lnTo>
                  <a:lnTo>
                    <a:pt x="6" y="71"/>
                  </a:lnTo>
                  <a:lnTo>
                    <a:pt x="6" y="83"/>
                  </a:lnTo>
                  <a:lnTo>
                    <a:pt x="5" y="95"/>
                  </a:lnTo>
                  <a:lnTo>
                    <a:pt x="3" y="100"/>
                  </a:lnTo>
                  <a:lnTo>
                    <a:pt x="1" y="104"/>
                  </a:lnTo>
                  <a:lnTo>
                    <a:pt x="0" y="108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5" y="132"/>
                  </a:lnTo>
                  <a:lnTo>
                    <a:pt x="3" y="134"/>
                  </a:lnTo>
                  <a:lnTo>
                    <a:pt x="2" y="135"/>
                  </a:lnTo>
                  <a:lnTo>
                    <a:pt x="3" y="137"/>
                  </a:lnTo>
                  <a:lnTo>
                    <a:pt x="6" y="140"/>
                  </a:lnTo>
                  <a:lnTo>
                    <a:pt x="11" y="145"/>
                  </a:lnTo>
                  <a:lnTo>
                    <a:pt x="13" y="150"/>
                  </a:lnTo>
                  <a:lnTo>
                    <a:pt x="17" y="160"/>
                  </a:lnTo>
                  <a:lnTo>
                    <a:pt x="17" y="170"/>
                  </a:lnTo>
                  <a:lnTo>
                    <a:pt x="15" y="176"/>
                  </a:lnTo>
                  <a:lnTo>
                    <a:pt x="13" y="181"/>
                  </a:lnTo>
                  <a:lnTo>
                    <a:pt x="12" y="188"/>
                  </a:lnTo>
                  <a:lnTo>
                    <a:pt x="12" y="193"/>
                  </a:lnTo>
                  <a:lnTo>
                    <a:pt x="14" y="203"/>
                  </a:lnTo>
                  <a:lnTo>
                    <a:pt x="15" y="208"/>
                  </a:lnTo>
                  <a:lnTo>
                    <a:pt x="14" y="238"/>
                  </a:lnTo>
                  <a:lnTo>
                    <a:pt x="14" y="244"/>
                  </a:lnTo>
                  <a:lnTo>
                    <a:pt x="12" y="250"/>
                  </a:lnTo>
                  <a:lnTo>
                    <a:pt x="11" y="261"/>
                  </a:lnTo>
                  <a:lnTo>
                    <a:pt x="9" y="266"/>
                  </a:lnTo>
                  <a:lnTo>
                    <a:pt x="6" y="275"/>
                  </a:lnTo>
                  <a:lnTo>
                    <a:pt x="6" y="278"/>
                  </a:lnTo>
                  <a:lnTo>
                    <a:pt x="7" y="280"/>
                  </a:lnTo>
                  <a:lnTo>
                    <a:pt x="11" y="288"/>
                  </a:lnTo>
                  <a:lnTo>
                    <a:pt x="14" y="296"/>
                  </a:lnTo>
                  <a:lnTo>
                    <a:pt x="16" y="309"/>
                  </a:lnTo>
                  <a:lnTo>
                    <a:pt x="15" y="314"/>
                  </a:lnTo>
                  <a:lnTo>
                    <a:pt x="12" y="318"/>
                  </a:lnTo>
                  <a:lnTo>
                    <a:pt x="11" y="323"/>
                  </a:lnTo>
                  <a:lnTo>
                    <a:pt x="9" y="328"/>
                  </a:lnTo>
                  <a:lnTo>
                    <a:pt x="9" y="330"/>
                  </a:lnTo>
                  <a:lnTo>
                    <a:pt x="10" y="339"/>
                  </a:lnTo>
                  <a:lnTo>
                    <a:pt x="11" y="343"/>
                  </a:lnTo>
                  <a:lnTo>
                    <a:pt x="11" y="348"/>
                  </a:lnTo>
                  <a:lnTo>
                    <a:pt x="11" y="353"/>
                  </a:lnTo>
                  <a:lnTo>
                    <a:pt x="6" y="368"/>
                  </a:lnTo>
                  <a:lnTo>
                    <a:pt x="5" y="378"/>
                  </a:lnTo>
                  <a:lnTo>
                    <a:pt x="8" y="390"/>
                  </a:lnTo>
                  <a:lnTo>
                    <a:pt x="8" y="394"/>
                  </a:lnTo>
                  <a:lnTo>
                    <a:pt x="9" y="397"/>
                  </a:lnTo>
                  <a:lnTo>
                    <a:pt x="11" y="400"/>
                  </a:lnTo>
                  <a:lnTo>
                    <a:pt x="12" y="401"/>
                  </a:lnTo>
                  <a:lnTo>
                    <a:pt x="15" y="398"/>
                  </a:lnTo>
                  <a:lnTo>
                    <a:pt x="17" y="394"/>
                  </a:lnTo>
                  <a:lnTo>
                    <a:pt x="19" y="383"/>
                  </a:lnTo>
                  <a:lnTo>
                    <a:pt x="21" y="378"/>
                  </a:lnTo>
                  <a:lnTo>
                    <a:pt x="22" y="374"/>
                  </a:lnTo>
                  <a:lnTo>
                    <a:pt x="25" y="370"/>
                  </a:lnTo>
                  <a:lnTo>
                    <a:pt x="28" y="367"/>
                  </a:lnTo>
                  <a:lnTo>
                    <a:pt x="30" y="366"/>
                  </a:lnTo>
                  <a:lnTo>
                    <a:pt x="32" y="367"/>
                  </a:lnTo>
                  <a:lnTo>
                    <a:pt x="33" y="369"/>
                  </a:lnTo>
                  <a:lnTo>
                    <a:pt x="34" y="371"/>
                  </a:lnTo>
                  <a:lnTo>
                    <a:pt x="35" y="371"/>
                  </a:lnTo>
                  <a:lnTo>
                    <a:pt x="42" y="372"/>
                  </a:lnTo>
                  <a:lnTo>
                    <a:pt x="49" y="374"/>
                  </a:lnTo>
                  <a:lnTo>
                    <a:pt x="51" y="377"/>
                  </a:lnTo>
                  <a:lnTo>
                    <a:pt x="52" y="383"/>
                  </a:lnTo>
                  <a:lnTo>
                    <a:pt x="53" y="389"/>
                  </a:lnTo>
                  <a:lnTo>
                    <a:pt x="54" y="397"/>
                  </a:lnTo>
                  <a:lnTo>
                    <a:pt x="55" y="395"/>
                  </a:lnTo>
                  <a:lnTo>
                    <a:pt x="55" y="393"/>
                  </a:lnTo>
                  <a:lnTo>
                    <a:pt x="55" y="390"/>
                  </a:lnTo>
                  <a:lnTo>
                    <a:pt x="56" y="388"/>
                  </a:lnTo>
                  <a:lnTo>
                    <a:pt x="58" y="383"/>
                  </a:lnTo>
                  <a:lnTo>
                    <a:pt x="58" y="380"/>
                  </a:lnTo>
                  <a:lnTo>
                    <a:pt x="56" y="373"/>
                  </a:lnTo>
                  <a:lnTo>
                    <a:pt x="55" y="365"/>
                  </a:lnTo>
                  <a:lnTo>
                    <a:pt x="54" y="364"/>
                  </a:lnTo>
                  <a:lnTo>
                    <a:pt x="52" y="363"/>
                  </a:lnTo>
                  <a:lnTo>
                    <a:pt x="50" y="363"/>
                  </a:lnTo>
                  <a:lnTo>
                    <a:pt x="47" y="364"/>
                  </a:lnTo>
                  <a:lnTo>
                    <a:pt x="46" y="361"/>
                  </a:lnTo>
                  <a:lnTo>
                    <a:pt x="43" y="354"/>
                  </a:lnTo>
                  <a:lnTo>
                    <a:pt x="41" y="345"/>
                  </a:lnTo>
                  <a:lnTo>
                    <a:pt x="39" y="340"/>
                  </a:lnTo>
                  <a:lnTo>
                    <a:pt x="38" y="338"/>
                  </a:lnTo>
                  <a:lnTo>
                    <a:pt x="36" y="337"/>
                  </a:lnTo>
                  <a:lnTo>
                    <a:pt x="34" y="336"/>
                  </a:lnTo>
                  <a:lnTo>
                    <a:pt x="33" y="334"/>
                  </a:lnTo>
                  <a:lnTo>
                    <a:pt x="30" y="331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7" y="315"/>
                  </a:lnTo>
                  <a:lnTo>
                    <a:pt x="28" y="307"/>
                  </a:lnTo>
                  <a:lnTo>
                    <a:pt x="30" y="299"/>
                  </a:lnTo>
                  <a:lnTo>
                    <a:pt x="39" y="268"/>
                  </a:lnTo>
                  <a:lnTo>
                    <a:pt x="41" y="260"/>
                  </a:lnTo>
                  <a:lnTo>
                    <a:pt x="44" y="255"/>
                  </a:lnTo>
                  <a:lnTo>
                    <a:pt x="47" y="252"/>
                  </a:lnTo>
                  <a:lnTo>
                    <a:pt x="52" y="251"/>
                  </a:lnTo>
                  <a:lnTo>
                    <a:pt x="63" y="250"/>
                  </a:lnTo>
                  <a:lnTo>
                    <a:pt x="65" y="250"/>
                  </a:lnTo>
                  <a:lnTo>
                    <a:pt x="70" y="252"/>
                  </a:lnTo>
                  <a:lnTo>
                    <a:pt x="72" y="253"/>
                  </a:lnTo>
                  <a:lnTo>
                    <a:pt x="74" y="255"/>
                  </a:lnTo>
                  <a:lnTo>
                    <a:pt x="79" y="261"/>
                  </a:lnTo>
                  <a:lnTo>
                    <a:pt x="83" y="265"/>
                  </a:lnTo>
                  <a:lnTo>
                    <a:pt x="87" y="269"/>
                  </a:lnTo>
                  <a:lnTo>
                    <a:pt x="90" y="273"/>
                  </a:lnTo>
                  <a:lnTo>
                    <a:pt x="91" y="279"/>
                  </a:lnTo>
                  <a:lnTo>
                    <a:pt x="92" y="280"/>
                  </a:lnTo>
                  <a:lnTo>
                    <a:pt x="92" y="273"/>
                  </a:lnTo>
                  <a:lnTo>
                    <a:pt x="91" y="27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5" name="Freeform 888">
              <a:extLst>
                <a:ext uri="{FF2B5EF4-FFF2-40B4-BE49-F238E27FC236}">
                  <a16:creationId xmlns:a16="http://schemas.microsoft.com/office/drawing/2014/main" id="{E96332C3-5928-4639-848E-BEA828825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2315" y="7402026"/>
              <a:ext cx="115401" cy="500061"/>
            </a:xfrm>
            <a:custGeom>
              <a:avLst/>
              <a:gdLst>
                <a:gd name="T0" fmla="*/ 84 w 93"/>
                <a:gd name="T1" fmla="*/ 262 h 402"/>
                <a:gd name="T2" fmla="*/ 78 w 93"/>
                <a:gd name="T3" fmla="*/ 244 h 402"/>
                <a:gd name="T4" fmla="*/ 72 w 93"/>
                <a:gd name="T5" fmla="*/ 223 h 402"/>
                <a:gd name="T6" fmla="*/ 56 w 93"/>
                <a:gd name="T7" fmla="*/ 159 h 402"/>
                <a:gd name="T8" fmla="*/ 55 w 93"/>
                <a:gd name="T9" fmla="*/ 151 h 402"/>
                <a:gd name="T10" fmla="*/ 50 w 93"/>
                <a:gd name="T11" fmla="*/ 142 h 402"/>
                <a:gd name="T12" fmla="*/ 48 w 93"/>
                <a:gd name="T13" fmla="*/ 129 h 402"/>
                <a:gd name="T14" fmla="*/ 45 w 93"/>
                <a:gd name="T15" fmla="*/ 105 h 402"/>
                <a:gd name="T16" fmla="*/ 49 w 93"/>
                <a:gd name="T17" fmla="*/ 96 h 402"/>
                <a:gd name="T18" fmla="*/ 50 w 93"/>
                <a:gd name="T19" fmla="*/ 74 h 402"/>
                <a:gd name="T20" fmla="*/ 47 w 93"/>
                <a:gd name="T21" fmla="*/ 58 h 402"/>
                <a:gd name="T22" fmla="*/ 39 w 93"/>
                <a:gd name="T23" fmla="*/ 32 h 402"/>
                <a:gd name="T24" fmla="*/ 39 w 93"/>
                <a:gd name="T25" fmla="*/ 20 h 402"/>
                <a:gd name="T26" fmla="*/ 33 w 93"/>
                <a:gd name="T27" fmla="*/ 2 h 402"/>
                <a:gd name="T28" fmla="*/ 29 w 93"/>
                <a:gd name="T29" fmla="*/ 6 h 402"/>
                <a:gd name="T30" fmla="*/ 24 w 93"/>
                <a:gd name="T31" fmla="*/ 14 h 402"/>
                <a:gd name="T32" fmla="*/ 31 w 93"/>
                <a:gd name="T33" fmla="*/ 32 h 402"/>
                <a:gd name="T34" fmla="*/ 31 w 93"/>
                <a:gd name="T35" fmla="*/ 39 h 402"/>
                <a:gd name="T36" fmla="*/ 28 w 93"/>
                <a:gd name="T37" fmla="*/ 46 h 402"/>
                <a:gd name="T38" fmla="*/ 22 w 93"/>
                <a:gd name="T39" fmla="*/ 52 h 402"/>
                <a:gd name="T40" fmla="*/ 14 w 93"/>
                <a:gd name="T41" fmla="*/ 48 h 402"/>
                <a:gd name="T42" fmla="*/ 5 w 93"/>
                <a:gd name="T43" fmla="*/ 55 h 402"/>
                <a:gd name="T44" fmla="*/ 6 w 93"/>
                <a:gd name="T45" fmla="*/ 83 h 402"/>
                <a:gd name="T46" fmla="*/ 1 w 93"/>
                <a:gd name="T47" fmla="*/ 104 h 402"/>
                <a:gd name="T48" fmla="*/ 2 w 93"/>
                <a:gd name="T49" fmla="*/ 129 h 402"/>
                <a:gd name="T50" fmla="*/ 2 w 93"/>
                <a:gd name="T51" fmla="*/ 135 h 402"/>
                <a:gd name="T52" fmla="*/ 11 w 93"/>
                <a:gd name="T53" fmla="*/ 145 h 402"/>
                <a:gd name="T54" fmla="*/ 17 w 93"/>
                <a:gd name="T55" fmla="*/ 170 h 402"/>
                <a:gd name="T56" fmla="*/ 12 w 93"/>
                <a:gd name="T57" fmla="*/ 188 h 402"/>
                <a:gd name="T58" fmla="*/ 15 w 93"/>
                <a:gd name="T59" fmla="*/ 208 h 402"/>
                <a:gd name="T60" fmla="*/ 12 w 93"/>
                <a:gd name="T61" fmla="*/ 250 h 402"/>
                <a:gd name="T62" fmla="*/ 6 w 93"/>
                <a:gd name="T63" fmla="*/ 275 h 402"/>
                <a:gd name="T64" fmla="*/ 11 w 93"/>
                <a:gd name="T65" fmla="*/ 288 h 402"/>
                <a:gd name="T66" fmla="*/ 15 w 93"/>
                <a:gd name="T67" fmla="*/ 314 h 402"/>
                <a:gd name="T68" fmla="*/ 9 w 93"/>
                <a:gd name="T69" fmla="*/ 328 h 402"/>
                <a:gd name="T70" fmla="*/ 11 w 93"/>
                <a:gd name="T71" fmla="*/ 343 h 402"/>
                <a:gd name="T72" fmla="*/ 6 w 93"/>
                <a:gd name="T73" fmla="*/ 368 h 402"/>
                <a:gd name="T74" fmla="*/ 8 w 93"/>
                <a:gd name="T75" fmla="*/ 394 h 402"/>
                <a:gd name="T76" fmla="*/ 12 w 93"/>
                <a:gd name="T77" fmla="*/ 401 h 402"/>
                <a:gd name="T78" fmla="*/ 19 w 93"/>
                <a:gd name="T79" fmla="*/ 383 h 402"/>
                <a:gd name="T80" fmla="*/ 25 w 93"/>
                <a:gd name="T81" fmla="*/ 370 h 402"/>
                <a:gd name="T82" fmla="*/ 32 w 93"/>
                <a:gd name="T83" fmla="*/ 367 h 402"/>
                <a:gd name="T84" fmla="*/ 35 w 93"/>
                <a:gd name="T85" fmla="*/ 371 h 402"/>
                <a:gd name="T86" fmla="*/ 51 w 93"/>
                <a:gd name="T87" fmla="*/ 377 h 402"/>
                <a:gd name="T88" fmla="*/ 54 w 93"/>
                <a:gd name="T89" fmla="*/ 397 h 402"/>
                <a:gd name="T90" fmla="*/ 55 w 93"/>
                <a:gd name="T91" fmla="*/ 390 h 402"/>
                <a:gd name="T92" fmla="*/ 58 w 93"/>
                <a:gd name="T93" fmla="*/ 380 h 402"/>
                <a:gd name="T94" fmla="*/ 54 w 93"/>
                <a:gd name="T95" fmla="*/ 364 h 402"/>
                <a:gd name="T96" fmla="*/ 47 w 93"/>
                <a:gd name="T97" fmla="*/ 364 h 402"/>
                <a:gd name="T98" fmla="*/ 41 w 93"/>
                <a:gd name="T99" fmla="*/ 345 h 402"/>
                <a:gd name="T100" fmla="*/ 36 w 93"/>
                <a:gd name="T101" fmla="*/ 337 h 402"/>
                <a:gd name="T102" fmla="*/ 30 w 93"/>
                <a:gd name="T103" fmla="*/ 331 h 402"/>
                <a:gd name="T104" fmla="*/ 27 w 93"/>
                <a:gd name="T105" fmla="*/ 315 h 402"/>
                <a:gd name="T106" fmla="*/ 39 w 93"/>
                <a:gd name="T107" fmla="*/ 268 h 402"/>
                <a:gd name="T108" fmla="*/ 47 w 93"/>
                <a:gd name="T109" fmla="*/ 252 h 402"/>
                <a:gd name="T110" fmla="*/ 65 w 93"/>
                <a:gd name="T111" fmla="*/ 250 h 402"/>
                <a:gd name="T112" fmla="*/ 74 w 93"/>
                <a:gd name="T113" fmla="*/ 255 h 402"/>
                <a:gd name="T114" fmla="*/ 87 w 93"/>
                <a:gd name="T115" fmla="*/ 269 h 402"/>
                <a:gd name="T116" fmla="*/ 92 w 93"/>
                <a:gd name="T117" fmla="*/ 28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3" h="402">
                  <a:moveTo>
                    <a:pt x="91" y="270"/>
                  </a:moveTo>
                  <a:lnTo>
                    <a:pt x="89" y="267"/>
                  </a:lnTo>
                  <a:lnTo>
                    <a:pt x="84" y="262"/>
                  </a:lnTo>
                  <a:lnTo>
                    <a:pt x="81" y="256"/>
                  </a:lnTo>
                  <a:lnTo>
                    <a:pt x="79" y="250"/>
                  </a:lnTo>
                  <a:lnTo>
                    <a:pt x="78" y="244"/>
                  </a:lnTo>
                  <a:lnTo>
                    <a:pt x="77" y="239"/>
                  </a:lnTo>
                  <a:lnTo>
                    <a:pt x="75" y="234"/>
                  </a:lnTo>
                  <a:lnTo>
                    <a:pt x="72" y="223"/>
                  </a:lnTo>
                  <a:lnTo>
                    <a:pt x="65" y="205"/>
                  </a:lnTo>
                  <a:lnTo>
                    <a:pt x="63" y="194"/>
                  </a:lnTo>
                  <a:lnTo>
                    <a:pt x="56" y="159"/>
                  </a:lnTo>
                  <a:lnTo>
                    <a:pt x="55" y="158"/>
                  </a:lnTo>
                  <a:lnTo>
                    <a:pt x="55" y="156"/>
                  </a:lnTo>
                  <a:lnTo>
                    <a:pt x="55" y="151"/>
                  </a:lnTo>
                  <a:lnTo>
                    <a:pt x="54" y="148"/>
                  </a:lnTo>
                  <a:lnTo>
                    <a:pt x="53" y="145"/>
                  </a:lnTo>
                  <a:lnTo>
                    <a:pt x="50" y="142"/>
                  </a:lnTo>
                  <a:lnTo>
                    <a:pt x="50" y="140"/>
                  </a:lnTo>
                  <a:lnTo>
                    <a:pt x="49" y="135"/>
                  </a:lnTo>
                  <a:lnTo>
                    <a:pt x="48" y="129"/>
                  </a:lnTo>
                  <a:lnTo>
                    <a:pt x="46" y="125"/>
                  </a:lnTo>
                  <a:lnTo>
                    <a:pt x="45" y="118"/>
                  </a:lnTo>
                  <a:lnTo>
                    <a:pt x="45" y="105"/>
                  </a:lnTo>
                  <a:lnTo>
                    <a:pt x="47" y="101"/>
                  </a:lnTo>
                  <a:lnTo>
                    <a:pt x="49" y="99"/>
                  </a:lnTo>
                  <a:lnTo>
                    <a:pt x="49" y="96"/>
                  </a:lnTo>
                  <a:lnTo>
                    <a:pt x="50" y="92"/>
                  </a:lnTo>
                  <a:lnTo>
                    <a:pt x="50" y="88"/>
                  </a:lnTo>
                  <a:lnTo>
                    <a:pt x="50" y="74"/>
                  </a:lnTo>
                  <a:lnTo>
                    <a:pt x="49" y="66"/>
                  </a:lnTo>
                  <a:lnTo>
                    <a:pt x="49" y="61"/>
                  </a:lnTo>
                  <a:lnTo>
                    <a:pt x="47" y="58"/>
                  </a:lnTo>
                  <a:lnTo>
                    <a:pt x="43" y="48"/>
                  </a:lnTo>
                  <a:lnTo>
                    <a:pt x="38" y="33"/>
                  </a:lnTo>
                  <a:lnTo>
                    <a:pt x="39" y="32"/>
                  </a:lnTo>
                  <a:lnTo>
                    <a:pt x="38" y="28"/>
                  </a:lnTo>
                  <a:lnTo>
                    <a:pt x="38" y="24"/>
                  </a:lnTo>
                  <a:lnTo>
                    <a:pt x="39" y="20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7" y="8"/>
                  </a:lnTo>
                  <a:lnTo>
                    <a:pt x="21" y="8"/>
                  </a:lnTo>
                  <a:lnTo>
                    <a:pt x="24" y="14"/>
                  </a:lnTo>
                  <a:lnTo>
                    <a:pt x="30" y="24"/>
                  </a:lnTo>
                  <a:lnTo>
                    <a:pt x="32" y="27"/>
                  </a:lnTo>
                  <a:lnTo>
                    <a:pt x="31" y="32"/>
                  </a:lnTo>
                  <a:lnTo>
                    <a:pt x="30" y="35"/>
                  </a:lnTo>
                  <a:lnTo>
                    <a:pt x="31" y="36"/>
                  </a:lnTo>
                  <a:lnTo>
                    <a:pt x="31" y="39"/>
                  </a:lnTo>
                  <a:lnTo>
                    <a:pt x="27" y="39"/>
                  </a:lnTo>
                  <a:lnTo>
                    <a:pt x="26" y="43"/>
                  </a:lnTo>
                  <a:lnTo>
                    <a:pt x="28" y="46"/>
                  </a:lnTo>
                  <a:lnTo>
                    <a:pt x="26" y="50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2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9" y="50"/>
                  </a:lnTo>
                  <a:lnTo>
                    <a:pt x="6" y="53"/>
                  </a:lnTo>
                  <a:lnTo>
                    <a:pt x="5" y="55"/>
                  </a:lnTo>
                  <a:lnTo>
                    <a:pt x="5" y="66"/>
                  </a:lnTo>
                  <a:lnTo>
                    <a:pt x="6" y="71"/>
                  </a:lnTo>
                  <a:lnTo>
                    <a:pt x="6" y="83"/>
                  </a:lnTo>
                  <a:lnTo>
                    <a:pt x="5" y="95"/>
                  </a:lnTo>
                  <a:lnTo>
                    <a:pt x="3" y="100"/>
                  </a:lnTo>
                  <a:lnTo>
                    <a:pt x="1" y="104"/>
                  </a:lnTo>
                  <a:lnTo>
                    <a:pt x="0" y="108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5" y="132"/>
                  </a:lnTo>
                  <a:lnTo>
                    <a:pt x="3" y="134"/>
                  </a:lnTo>
                  <a:lnTo>
                    <a:pt x="2" y="135"/>
                  </a:lnTo>
                  <a:lnTo>
                    <a:pt x="3" y="137"/>
                  </a:lnTo>
                  <a:lnTo>
                    <a:pt x="6" y="140"/>
                  </a:lnTo>
                  <a:lnTo>
                    <a:pt x="11" y="145"/>
                  </a:lnTo>
                  <a:lnTo>
                    <a:pt x="13" y="150"/>
                  </a:lnTo>
                  <a:lnTo>
                    <a:pt x="17" y="160"/>
                  </a:lnTo>
                  <a:lnTo>
                    <a:pt x="17" y="170"/>
                  </a:lnTo>
                  <a:lnTo>
                    <a:pt x="15" y="176"/>
                  </a:lnTo>
                  <a:lnTo>
                    <a:pt x="13" y="181"/>
                  </a:lnTo>
                  <a:lnTo>
                    <a:pt x="12" y="188"/>
                  </a:lnTo>
                  <a:lnTo>
                    <a:pt x="12" y="193"/>
                  </a:lnTo>
                  <a:lnTo>
                    <a:pt x="14" y="203"/>
                  </a:lnTo>
                  <a:lnTo>
                    <a:pt x="15" y="208"/>
                  </a:lnTo>
                  <a:lnTo>
                    <a:pt x="14" y="238"/>
                  </a:lnTo>
                  <a:lnTo>
                    <a:pt x="14" y="244"/>
                  </a:lnTo>
                  <a:lnTo>
                    <a:pt x="12" y="250"/>
                  </a:lnTo>
                  <a:lnTo>
                    <a:pt x="11" y="261"/>
                  </a:lnTo>
                  <a:lnTo>
                    <a:pt x="9" y="266"/>
                  </a:lnTo>
                  <a:lnTo>
                    <a:pt x="6" y="275"/>
                  </a:lnTo>
                  <a:lnTo>
                    <a:pt x="6" y="278"/>
                  </a:lnTo>
                  <a:lnTo>
                    <a:pt x="7" y="280"/>
                  </a:lnTo>
                  <a:lnTo>
                    <a:pt x="11" y="288"/>
                  </a:lnTo>
                  <a:lnTo>
                    <a:pt x="14" y="296"/>
                  </a:lnTo>
                  <a:lnTo>
                    <a:pt x="16" y="309"/>
                  </a:lnTo>
                  <a:lnTo>
                    <a:pt x="15" y="314"/>
                  </a:lnTo>
                  <a:lnTo>
                    <a:pt x="12" y="318"/>
                  </a:lnTo>
                  <a:lnTo>
                    <a:pt x="11" y="323"/>
                  </a:lnTo>
                  <a:lnTo>
                    <a:pt x="9" y="328"/>
                  </a:lnTo>
                  <a:lnTo>
                    <a:pt x="9" y="330"/>
                  </a:lnTo>
                  <a:lnTo>
                    <a:pt x="10" y="339"/>
                  </a:lnTo>
                  <a:lnTo>
                    <a:pt x="11" y="343"/>
                  </a:lnTo>
                  <a:lnTo>
                    <a:pt x="11" y="348"/>
                  </a:lnTo>
                  <a:lnTo>
                    <a:pt x="11" y="353"/>
                  </a:lnTo>
                  <a:lnTo>
                    <a:pt x="6" y="368"/>
                  </a:lnTo>
                  <a:lnTo>
                    <a:pt x="5" y="378"/>
                  </a:lnTo>
                  <a:lnTo>
                    <a:pt x="8" y="390"/>
                  </a:lnTo>
                  <a:lnTo>
                    <a:pt x="8" y="394"/>
                  </a:lnTo>
                  <a:lnTo>
                    <a:pt x="9" y="397"/>
                  </a:lnTo>
                  <a:lnTo>
                    <a:pt x="11" y="400"/>
                  </a:lnTo>
                  <a:lnTo>
                    <a:pt x="12" y="401"/>
                  </a:lnTo>
                  <a:lnTo>
                    <a:pt x="15" y="398"/>
                  </a:lnTo>
                  <a:lnTo>
                    <a:pt x="17" y="394"/>
                  </a:lnTo>
                  <a:lnTo>
                    <a:pt x="19" y="383"/>
                  </a:lnTo>
                  <a:lnTo>
                    <a:pt x="21" y="378"/>
                  </a:lnTo>
                  <a:lnTo>
                    <a:pt x="22" y="374"/>
                  </a:lnTo>
                  <a:lnTo>
                    <a:pt x="25" y="370"/>
                  </a:lnTo>
                  <a:lnTo>
                    <a:pt x="28" y="367"/>
                  </a:lnTo>
                  <a:lnTo>
                    <a:pt x="30" y="366"/>
                  </a:lnTo>
                  <a:lnTo>
                    <a:pt x="32" y="367"/>
                  </a:lnTo>
                  <a:lnTo>
                    <a:pt x="33" y="369"/>
                  </a:lnTo>
                  <a:lnTo>
                    <a:pt x="34" y="371"/>
                  </a:lnTo>
                  <a:lnTo>
                    <a:pt x="35" y="371"/>
                  </a:lnTo>
                  <a:lnTo>
                    <a:pt x="42" y="372"/>
                  </a:lnTo>
                  <a:lnTo>
                    <a:pt x="49" y="374"/>
                  </a:lnTo>
                  <a:lnTo>
                    <a:pt x="51" y="377"/>
                  </a:lnTo>
                  <a:lnTo>
                    <a:pt x="52" y="383"/>
                  </a:lnTo>
                  <a:lnTo>
                    <a:pt x="53" y="389"/>
                  </a:lnTo>
                  <a:lnTo>
                    <a:pt x="54" y="397"/>
                  </a:lnTo>
                  <a:lnTo>
                    <a:pt x="55" y="395"/>
                  </a:lnTo>
                  <a:lnTo>
                    <a:pt x="55" y="393"/>
                  </a:lnTo>
                  <a:lnTo>
                    <a:pt x="55" y="390"/>
                  </a:lnTo>
                  <a:lnTo>
                    <a:pt x="56" y="388"/>
                  </a:lnTo>
                  <a:lnTo>
                    <a:pt x="58" y="383"/>
                  </a:lnTo>
                  <a:lnTo>
                    <a:pt x="58" y="380"/>
                  </a:lnTo>
                  <a:lnTo>
                    <a:pt x="56" y="373"/>
                  </a:lnTo>
                  <a:lnTo>
                    <a:pt x="55" y="365"/>
                  </a:lnTo>
                  <a:lnTo>
                    <a:pt x="54" y="364"/>
                  </a:lnTo>
                  <a:lnTo>
                    <a:pt x="52" y="363"/>
                  </a:lnTo>
                  <a:lnTo>
                    <a:pt x="50" y="363"/>
                  </a:lnTo>
                  <a:lnTo>
                    <a:pt x="47" y="364"/>
                  </a:lnTo>
                  <a:lnTo>
                    <a:pt x="46" y="361"/>
                  </a:lnTo>
                  <a:lnTo>
                    <a:pt x="43" y="354"/>
                  </a:lnTo>
                  <a:lnTo>
                    <a:pt x="41" y="345"/>
                  </a:lnTo>
                  <a:lnTo>
                    <a:pt x="39" y="340"/>
                  </a:lnTo>
                  <a:lnTo>
                    <a:pt x="38" y="338"/>
                  </a:lnTo>
                  <a:lnTo>
                    <a:pt x="36" y="337"/>
                  </a:lnTo>
                  <a:lnTo>
                    <a:pt x="34" y="336"/>
                  </a:lnTo>
                  <a:lnTo>
                    <a:pt x="33" y="334"/>
                  </a:lnTo>
                  <a:lnTo>
                    <a:pt x="30" y="331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7" y="315"/>
                  </a:lnTo>
                  <a:lnTo>
                    <a:pt x="28" y="307"/>
                  </a:lnTo>
                  <a:lnTo>
                    <a:pt x="30" y="299"/>
                  </a:lnTo>
                  <a:lnTo>
                    <a:pt x="39" y="268"/>
                  </a:lnTo>
                  <a:lnTo>
                    <a:pt x="41" y="260"/>
                  </a:lnTo>
                  <a:lnTo>
                    <a:pt x="44" y="255"/>
                  </a:lnTo>
                  <a:lnTo>
                    <a:pt x="47" y="252"/>
                  </a:lnTo>
                  <a:lnTo>
                    <a:pt x="52" y="251"/>
                  </a:lnTo>
                  <a:lnTo>
                    <a:pt x="63" y="250"/>
                  </a:lnTo>
                  <a:lnTo>
                    <a:pt x="65" y="250"/>
                  </a:lnTo>
                  <a:lnTo>
                    <a:pt x="70" y="252"/>
                  </a:lnTo>
                  <a:lnTo>
                    <a:pt x="72" y="253"/>
                  </a:lnTo>
                  <a:lnTo>
                    <a:pt x="74" y="255"/>
                  </a:lnTo>
                  <a:lnTo>
                    <a:pt x="79" y="261"/>
                  </a:lnTo>
                  <a:lnTo>
                    <a:pt x="83" y="265"/>
                  </a:lnTo>
                  <a:lnTo>
                    <a:pt x="87" y="269"/>
                  </a:lnTo>
                  <a:lnTo>
                    <a:pt x="90" y="273"/>
                  </a:lnTo>
                  <a:lnTo>
                    <a:pt x="91" y="279"/>
                  </a:lnTo>
                  <a:lnTo>
                    <a:pt x="92" y="280"/>
                  </a:lnTo>
                  <a:lnTo>
                    <a:pt x="92" y="273"/>
                  </a:lnTo>
                  <a:lnTo>
                    <a:pt x="91" y="27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6" name="Freeform 889">
              <a:extLst>
                <a:ext uri="{FF2B5EF4-FFF2-40B4-BE49-F238E27FC236}">
                  <a16:creationId xmlns:a16="http://schemas.microsoft.com/office/drawing/2014/main" id="{44E9DF92-E262-4AD8-A01F-4CD5D36A8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1676" y="8033971"/>
              <a:ext cx="5494" cy="5497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1 h 3"/>
                <a:gd name="T4" fmla="*/ 1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2 w 3"/>
                <a:gd name="T21" fmla="*/ 2 h 3"/>
                <a:gd name="T22" fmla="*/ 2 w 3"/>
                <a:gd name="T23" fmla="*/ 2 h 3"/>
                <a:gd name="T24" fmla="*/ 2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7" name="Freeform 890">
              <a:extLst>
                <a:ext uri="{FF2B5EF4-FFF2-40B4-BE49-F238E27FC236}">
                  <a16:creationId xmlns:a16="http://schemas.microsoft.com/office/drawing/2014/main" id="{39FC60E2-EEBC-4D74-9470-DF0912323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1676" y="8033971"/>
              <a:ext cx="5494" cy="5497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1 h 3"/>
                <a:gd name="T4" fmla="*/ 1 w 3"/>
                <a:gd name="T5" fmla="*/ 1 h 3"/>
                <a:gd name="T6" fmla="*/ 0 w 3"/>
                <a:gd name="T7" fmla="*/ 0 h 3"/>
                <a:gd name="T8" fmla="*/ 0 w 3"/>
                <a:gd name="T9" fmla="*/ 1 h 3"/>
                <a:gd name="T10" fmla="*/ 0 w 3"/>
                <a:gd name="T11" fmla="*/ 1 h 3"/>
                <a:gd name="T12" fmla="*/ 0 w 3"/>
                <a:gd name="T13" fmla="*/ 1 h 3"/>
                <a:gd name="T14" fmla="*/ 0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2 w 3"/>
                <a:gd name="T21" fmla="*/ 2 h 3"/>
                <a:gd name="T22" fmla="*/ 2 w 3"/>
                <a:gd name="T23" fmla="*/ 2 h 3"/>
                <a:gd name="T24" fmla="*/ 2 w 3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8" name="Freeform 891">
              <a:extLst>
                <a:ext uri="{FF2B5EF4-FFF2-40B4-BE49-F238E27FC236}">
                  <a16:creationId xmlns:a16="http://schemas.microsoft.com/office/drawing/2014/main" id="{773A5F3C-EB5C-47D5-8629-5F3CC865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3747" y="10380420"/>
              <a:ext cx="10991" cy="5494"/>
            </a:xfrm>
            <a:custGeom>
              <a:avLst/>
              <a:gdLst>
                <a:gd name="T0" fmla="*/ 3 w 8"/>
                <a:gd name="T1" fmla="*/ 3 h 5"/>
                <a:gd name="T2" fmla="*/ 2 w 8"/>
                <a:gd name="T3" fmla="*/ 4 h 5"/>
                <a:gd name="T4" fmla="*/ 0 w 8"/>
                <a:gd name="T5" fmla="*/ 2 h 5"/>
                <a:gd name="T6" fmla="*/ 3 w 8"/>
                <a:gd name="T7" fmla="*/ 1 h 5"/>
                <a:gd name="T8" fmla="*/ 4 w 8"/>
                <a:gd name="T9" fmla="*/ 0 h 5"/>
                <a:gd name="T10" fmla="*/ 7 w 8"/>
                <a:gd name="T11" fmla="*/ 1 h 5"/>
                <a:gd name="T12" fmla="*/ 5 w 8"/>
                <a:gd name="T13" fmla="*/ 2 h 5"/>
                <a:gd name="T14" fmla="*/ 3 w 8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3" y="3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9" name="Freeform 892">
              <a:extLst>
                <a:ext uri="{FF2B5EF4-FFF2-40B4-BE49-F238E27FC236}">
                  <a16:creationId xmlns:a16="http://schemas.microsoft.com/office/drawing/2014/main" id="{A5A79611-CCF3-4011-B1C8-E72246F28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3747" y="10380420"/>
              <a:ext cx="10991" cy="5494"/>
            </a:xfrm>
            <a:custGeom>
              <a:avLst/>
              <a:gdLst>
                <a:gd name="T0" fmla="*/ 3 w 8"/>
                <a:gd name="T1" fmla="*/ 3 h 5"/>
                <a:gd name="T2" fmla="*/ 2 w 8"/>
                <a:gd name="T3" fmla="*/ 4 h 5"/>
                <a:gd name="T4" fmla="*/ 0 w 8"/>
                <a:gd name="T5" fmla="*/ 2 h 5"/>
                <a:gd name="T6" fmla="*/ 3 w 8"/>
                <a:gd name="T7" fmla="*/ 1 h 5"/>
                <a:gd name="T8" fmla="*/ 4 w 8"/>
                <a:gd name="T9" fmla="*/ 0 h 5"/>
                <a:gd name="T10" fmla="*/ 7 w 8"/>
                <a:gd name="T11" fmla="*/ 1 h 5"/>
                <a:gd name="T12" fmla="*/ 5 w 8"/>
                <a:gd name="T13" fmla="*/ 2 h 5"/>
                <a:gd name="T14" fmla="*/ 3 w 8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3" y="3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0" name="Freeform 893">
              <a:extLst>
                <a:ext uri="{FF2B5EF4-FFF2-40B4-BE49-F238E27FC236}">
                  <a16:creationId xmlns:a16="http://schemas.microsoft.com/office/drawing/2014/main" id="{8D825922-6720-45EE-9AC5-C8538E13C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5257" y="10221057"/>
              <a:ext cx="1533161" cy="1439741"/>
            </a:xfrm>
            <a:custGeom>
              <a:avLst/>
              <a:gdLst>
                <a:gd name="T0" fmla="*/ 745 w 1230"/>
                <a:gd name="T1" fmla="*/ 843 h 1157"/>
                <a:gd name="T2" fmla="*/ 1061 w 1230"/>
                <a:gd name="T3" fmla="*/ 1119 h 1157"/>
                <a:gd name="T4" fmla="*/ 1040 w 1230"/>
                <a:gd name="T5" fmla="*/ 1133 h 1157"/>
                <a:gd name="T6" fmla="*/ 6 w 1230"/>
                <a:gd name="T7" fmla="*/ 502 h 1157"/>
                <a:gd name="T8" fmla="*/ 517 w 1230"/>
                <a:gd name="T9" fmla="*/ 53 h 1157"/>
                <a:gd name="T10" fmla="*/ 1171 w 1230"/>
                <a:gd name="T11" fmla="*/ 441 h 1157"/>
                <a:gd name="T12" fmla="*/ 1113 w 1230"/>
                <a:gd name="T13" fmla="*/ 388 h 1157"/>
                <a:gd name="T14" fmla="*/ 1047 w 1230"/>
                <a:gd name="T15" fmla="*/ 298 h 1157"/>
                <a:gd name="T16" fmla="*/ 984 w 1230"/>
                <a:gd name="T17" fmla="*/ 200 h 1157"/>
                <a:gd name="T18" fmla="*/ 926 w 1230"/>
                <a:gd name="T19" fmla="*/ 104 h 1157"/>
                <a:gd name="T20" fmla="*/ 890 w 1230"/>
                <a:gd name="T21" fmla="*/ 23 h 1157"/>
                <a:gd name="T22" fmla="*/ 864 w 1230"/>
                <a:gd name="T23" fmla="*/ 122 h 1157"/>
                <a:gd name="T24" fmla="*/ 782 w 1230"/>
                <a:gd name="T25" fmla="*/ 211 h 1157"/>
                <a:gd name="T26" fmla="*/ 681 w 1230"/>
                <a:gd name="T27" fmla="*/ 150 h 1157"/>
                <a:gd name="T28" fmla="*/ 705 w 1230"/>
                <a:gd name="T29" fmla="*/ 64 h 1157"/>
                <a:gd name="T30" fmla="*/ 661 w 1230"/>
                <a:gd name="T31" fmla="*/ 62 h 1157"/>
                <a:gd name="T32" fmla="*/ 571 w 1230"/>
                <a:gd name="T33" fmla="*/ 39 h 1157"/>
                <a:gd name="T34" fmla="*/ 553 w 1230"/>
                <a:gd name="T35" fmla="*/ 65 h 1157"/>
                <a:gd name="T36" fmla="*/ 510 w 1230"/>
                <a:gd name="T37" fmla="*/ 110 h 1157"/>
                <a:gd name="T38" fmla="*/ 493 w 1230"/>
                <a:gd name="T39" fmla="*/ 155 h 1157"/>
                <a:gd name="T40" fmla="*/ 446 w 1230"/>
                <a:gd name="T41" fmla="*/ 127 h 1157"/>
                <a:gd name="T42" fmla="*/ 392 w 1230"/>
                <a:gd name="T43" fmla="*/ 141 h 1157"/>
                <a:gd name="T44" fmla="*/ 367 w 1230"/>
                <a:gd name="T45" fmla="*/ 154 h 1157"/>
                <a:gd name="T46" fmla="*/ 354 w 1230"/>
                <a:gd name="T47" fmla="*/ 178 h 1157"/>
                <a:gd name="T48" fmla="*/ 323 w 1230"/>
                <a:gd name="T49" fmla="*/ 196 h 1157"/>
                <a:gd name="T50" fmla="*/ 304 w 1230"/>
                <a:gd name="T51" fmla="*/ 197 h 1157"/>
                <a:gd name="T52" fmla="*/ 240 w 1230"/>
                <a:gd name="T53" fmla="*/ 299 h 1157"/>
                <a:gd name="T54" fmla="*/ 45 w 1230"/>
                <a:gd name="T55" fmla="*/ 383 h 1157"/>
                <a:gd name="T56" fmla="*/ 39 w 1230"/>
                <a:gd name="T57" fmla="*/ 501 h 1157"/>
                <a:gd name="T58" fmla="*/ 25 w 1230"/>
                <a:gd name="T59" fmla="*/ 526 h 1157"/>
                <a:gd name="T60" fmla="*/ 62 w 1230"/>
                <a:gd name="T61" fmla="*/ 644 h 1157"/>
                <a:gd name="T62" fmla="*/ 93 w 1230"/>
                <a:gd name="T63" fmla="*/ 813 h 1157"/>
                <a:gd name="T64" fmla="*/ 306 w 1230"/>
                <a:gd name="T65" fmla="*/ 780 h 1157"/>
                <a:gd name="T66" fmla="*/ 547 w 1230"/>
                <a:gd name="T67" fmla="*/ 696 h 1157"/>
                <a:gd name="T68" fmla="*/ 673 w 1230"/>
                <a:gd name="T69" fmla="*/ 782 h 1157"/>
                <a:gd name="T70" fmla="*/ 710 w 1230"/>
                <a:gd name="T71" fmla="*/ 785 h 1157"/>
                <a:gd name="T72" fmla="*/ 742 w 1230"/>
                <a:gd name="T73" fmla="*/ 806 h 1157"/>
                <a:gd name="T74" fmla="*/ 769 w 1230"/>
                <a:gd name="T75" fmla="*/ 844 h 1157"/>
                <a:gd name="T76" fmla="*/ 810 w 1230"/>
                <a:gd name="T77" fmla="*/ 900 h 1157"/>
                <a:gd name="T78" fmla="*/ 956 w 1230"/>
                <a:gd name="T79" fmla="*/ 938 h 1157"/>
                <a:gd name="T80" fmla="*/ 992 w 1230"/>
                <a:gd name="T81" fmla="*/ 958 h 1157"/>
                <a:gd name="T82" fmla="*/ 1099 w 1230"/>
                <a:gd name="T83" fmla="*/ 925 h 1157"/>
                <a:gd name="T84" fmla="*/ 1144 w 1230"/>
                <a:gd name="T85" fmla="*/ 821 h 1157"/>
                <a:gd name="T86" fmla="*/ 1184 w 1230"/>
                <a:gd name="T87" fmla="*/ 737 h 1157"/>
                <a:gd name="T88" fmla="*/ 1068 w 1230"/>
                <a:gd name="T89" fmla="*/ 1090 h 1157"/>
                <a:gd name="T90" fmla="*/ 1025 w 1230"/>
                <a:gd name="T91" fmla="*/ 1056 h 1157"/>
                <a:gd name="T92" fmla="*/ 966 w 1230"/>
                <a:gd name="T93" fmla="*/ 1075 h 1157"/>
                <a:gd name="T94" fmla="*/ 1002 w 1230"/>
                <a:gd name="T95" fmla="*/ 1145 h 1157"/>
                <a:gd name="T96" fmla="*/ 1043 w 1230"/>
                <a:gd name="T97" fmla="*/ 1132 h 1157"/>
                <a:gd name="T98" fmla="*/ 1065 w 1230"/>
                <a:gd name="T99" fmla="*/ 1090 h 1157"/>
                <a:gd name="T100" fmla="*/ 701 w 1230"/>
                <a:gd name="T101" fmla="*/ 115 h 1157"/>
                <a:gd name="T102" fmla="*/ 1066 w 1230"/>
                <a:gd name="T103" fmla="*/ 1030 h 1157"/>
                <a:gd name="T104" fmla="*/ 983 w 1230"/>
                <a:gd name="T105" fmla="*/ 946 h 1157"/>
                <a:gd name="T106" fmla="*/ 884 w 1230"/>
                <a:gd name="T107" fmla="*/ 5 h 1157"/>
                <a:gd name="T108" fmla="*/ 1134 w 1230"/>
                <a:gd name="T109" fmla="*/ 385 h 1157"/>
                <a:gd name="T110" fmla="*/ 1216 w 1230"/>
                <a:gd name="T111" fmla="*/ 465 h 1157"/>
                <a:gd name="T112" fmla="*/ 720 w 1230"/>
                <a:gd name="T113" fmla="*/ 124 h 1157"/>
                <a:gd name="T114" fmla="*/ 724 w 1230"/>
                <a:gd name="T115" fmla="*/ 127 h 1157"/>
                <a:gd name="T116" fmla="*/ 709 w 1230"/>
                <a:gd name="T117" fmla="*/ 47 h 1157"/>
                <a:gd name="T118" fmla="*/ 884 w 1230"/>
                <a:gd name="T119" fmla="*/ 3 h 1157"/>
                <a:gd name="T120" fmla="*/ 528 w 1230"/>
                <a:gd name="T121" fmla="*/ 39 h 1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0" h="1157">
                  <a:moveTo>
                    <a:pt x="322" y="73"/>
                  </a:moveTo>
                  <a:lnTo>
                    <a:pt x="322" y="73"/>
                  </a:lnTo>
                  <a:lnTo>
                    <a:pt x="321" y="73"/>
                  </a:lnTo>
                  <a:lnTo>
                    <a:pt x="321" y="73"/>
                  </a:lnTo>
                  <a:lnTo>
                    <a:pt x="322" y="73"/>
                  </a:lnTo>
                  <a:close/>
                  <a:moveTo>
                    <a:pt x="942" y="1001"/>
                  </a:moveTo>
                  <a:lnTo>
                    <a:pt x="942" y="996"/>
                  </a:lnTo>
                  <a:lnTo>
                    <a:pt x="939" y="993"/>
                  </a:lnTo>
                  <a:lnTo>
                    <a:pt x="937" y="993"/>
                  </a:lnTo>
                  <a:lnTo>
                    <a:pt x="937" y="996"/>
                  </a:lnTo>
                  <a:lnTo>
                    <a:pt x="935" y="998"/>
                  </a:lnTo>
                  <a:lnTo>
                    <a:pt x="934" y="1000"/>
                  </a:lnTo>
                  <a:lnTo>
                    <a:pt x="934" y="1003"/>
                  </a:lnTo>
                  <a:lnTo>
                    <a:pt x="934" y="1006"/>
                  </a:lnTo>
                  <a:lnTo>
                    <a:pt x="935" y="1009"/>
                  </a:lnTo>
                  <a:lnTo>
                    <a:pt x="935" y="1012"/>
                  </a:lnTo>
                  <a:lnTo>
                    <a:pt x="936" y="1015"/>
                  </a:lnTo>
                  <a:lnTo>
                    <a:pt x="936" y="1014"/>
                  </a:lnTo>
                  <a:lnTo>
                    <a:pt x="940" y="1013"/>
                  </a:lnTo>
                  <a:lnTo>
                    <a:pt x="942" y="1011"/>
                  </a:lnTo>
                  <a:lnTo>
                    <a:pt x="943" y="1008"/>
                  </a:lnTo>
                  <a:lnTo>
                    <a:pt x="942" y="1005"/>
                  </a:lnTo>
                  <a:lnTo>
                    <a:pt x="942" y="1001"/>
                  </a:lnTo>
                  <a:close/>
                  <a:moveTo>
                    <a:pt x="755" y="847"/>
                  </a:moveTo>
                  <a:lnTo>
                    <a:pt x="753" y="849"/>
                  </a:lnTo>
                  <a:lnTo>
                    <a:pt x="745" y="847"/>
                  </a:lnTo>
                  <a:lnTo>
                    <a:pt x="745" y="847"/>
                  </a:lnTo>
                  <a:lnTo>
                    <a:pt x="747" y="844"/>
                  </a:lnTo>
                  <a:lnTo>
                    <a:pt x="745" y="843"/>
                  </a:lnTo>
                  <a:lnTo>
                    <a:pt x="744" y="842"/>
                  </a:lnTo>
                  <a:lnTo>
                    <a:pt x="737" y="842"/>
                  </a:lnTo>
                  <a:lnTo>
                    <a:pt x="730" y="845"/>
                  </a:lnTo>
                  <a:lnTo>
                    <a:pt x="717" y="848"/>
                  </a:lnTo>
                  <a:lnTo>
                    <a:pt x="715" y="850"/>
                  </a:lnTo>
                  <a:lnTo>
                    <a:pt x="713" y="853"/>
                  </a:lnTo>
                  <a:lnTo>
                    <a:pt x="715" y="855"/>
                  </a:lnTo>
                  <a:lnTo>
                    <a:pt x="720" y="858"/>
                  </a:lnTo>
                  <a:lnTo>
                    <a:pt x="724" y="859"/>
                  </a:lnTo>
                  <a:lnTo>
                    <a:pt x="728" y="858"/>
                  </a:lnTo>
                  <a:lnTo>
                    <a:pt x="732" y="858"/>
                  </a:lnTo>
                  <a:lnTo>
                    <a:pt x="734" y="856"/>
                  </a:lnTo>
                  <a:lnTo>
                    <a:pt x="739" y="858"/>
                  </a:lnTo>
                  <a:lnTo>
                    <a:pt x="740" y="860"/>
                  </a:lnTo>
                  <a:lnTo>
                    <a:pt x="745" y="858"/>
                  </a:lnTo>
                  <a:lnTo>
                    <a:pt x="746" y="855"/>
                  </a:lnTo>
                  <a:lnTo>
                    <a:pt x="747" y="853"/>
                  </a:lnTo>
                  <a:lnTo>
                    <a:pt x="753" y="852"/>
                  </a:lnTo>
                  <a:lnTo>
                    <a:pt x="758" y="854"/>
                  </a:lnTo>
                  <a:lnTo>
                    <a:pt x="759" y="853"/>
                  </a:lnTo>
                  <a:lnTo>
                    <a:pt x="761" y="851"/>
                  </a:lnTo>
                  <a:lnTo>
                    <a:pt x="759" y="848"/>
                  </a:lnTo>
                  <a:lnTo>
                    <a:pt x="755" y="847"/>
                  </a:lnTo>
                  <a:close/>
                  <a:moveTo>
                    <a:pt x="1064" y="1115"/>
                  </a:moveTo>
                  <a:lnTo>
                    <a:pt x="1062" y="1114"/>
                  </a:lnTo>
                  <a:lnTo>
                    <a:pt x="1060" y="1116"/>
                  </a:lnTo>
                  <a:lnTo>
                    <a:pt x="1060" y="1116"/>
                  </a:lnTo>
                  <a:lnTo>
                    <a:pt x="1060" y="1119"/>
                  </a:lnTo>
                  <a:lnTo>
                    <a:pt x="1061" y="1119"/>
                  </a:lnTo>
                  <a:lnTo>
                    <a:pt x="1063" y="1119"/>
                  </a:lnTo>
                  <a:lnTo>
                    <a:pt x="1062" y="1118"/>
                  </a:lnTo>
                  <a:lnTo>
                    <a:pt x="1065" y="1116"/>
                  </a:lnTo>
                  <a:lnTo>
                    <a:pt x="1064" y="1115"/>
                  </a:lnTo>
                  <a:close/>
                  <a:moveTo>
                    <a:pt x="1039" y="1142"/>
                  </a:moveTo>
                  <a:lnTo>
                    <a:pt x="1038" y="1142"/>
                  </a:lnTo>
                  <a:lnTo>
                    <a:pt x="1037" y="1144"/>
                  </a:lnTo>
                  <a:lnTo>
                    <a:pt x="1036" y="1146"/>
                  </a:lnTo>
                  <a:lnTo>
                    <a:pt x="1035" y="1146"/>
                  </a:lnTo>
                  <a:lnTo>
                    <a:pt x="1034" y="1147"/>
                  </a:lnTo>
                  <a:lnTo>
                    <a:pt x="1034" y="1148"/>
                  </a:lnTo>
                  <a:lnTo>
                    <a:pt x="1032" y="1148"/>
                  </a:lnTo>
                  <a:lnTo>
                    <a:pt x="1032" y="1148"/>
                  </a:lnTo>
                  <a:lnTo>
                    <a:pt x="1034" y="1151"/>
                  </a:lnTo>
                  <a:lnTo>
                    <a:pt x="1037" y="1150"/>
                  </a:lnTo>
                  <a:lnTo>
                    <a:pt x="1038" y="1151"/>
                  </a:lnTo>
                  <a:lnTo>
                    <a:pt x="1040" y="1147"/>
                  </a:lnTo>
                  <a:lnTo>
                    <a:pt x="1039" y="1144"/>
                  </a:lnTo>
                  <a:lnTo>
                    <a:pt x="1039" y="1142"/>
                  </a:lnTo>
                  <a:close/>
                  <a:moveTo>
                    <a:pt x="1040" y="1133"/>
                  </a:moveTo>
                  <a:lnTo>
                    <a:pt x="1039" y="1135"/>
                  </a:lnTo>
                  <a:lnTo>
                    <a:pt x="1039" y="1137"/>
                  </a:lnTo>
                  <a:lnTo>
                    <a:pt x="1038" y="1137"/>
                  </a:lnTo>
                  <a:lnTo>
                    <a:pt x="1039" y="1138"/>
                  </a:lnTo>
                  <a:lnTo>
                    <a:pt x="1039" y="1140"/>
                  </a:lnTo>
                  <a:lnTo>
                    <a:pt x="1041" y="1140"/>
                  </a:lnTo>
                  <a:lnTo>
                    <a:pt x="1043" y="1140"/>
                  </a:lnTo>
                  <a:lnTo>
                    <a:pt x="1041" y="1135"/>
                  </a:lnTo>
                  <a:lnTo>
                    <a:pt x="1040" y="1133"/>
                  </a:lnTo>
                  <a:close/>
                  <a:moveTo>
                    <a:pt x="371" y="140"/>
                  </a:moveTo>
                  <a:lnTo>
                    <a:pt x="371" y="138"/>
                  </a:lnTo>
                  <a:lnTo>
                    <a:pt x="371" y="136"/>
                  </a:lnTo>
                  <a:lnTo>
                    <a:pt x="370" y="135"/>
                  </a:lnTo>
                  <a:lnTo>
                    <a:pt x="368" y="137"/>
                  </a:lnTo>
                  <a:lnTo>
                    <a:pt x="367" y="140"/>
                  </a:lnTo>
                  <a:lnTo>
                    <a:pt x="368" y="142"/>
                  </a:lnTo>
                  <a:lnTo>
                    <a:pt x="371" y="140"/>
                  </a:lnTo>
                  <a:close/>
                  <a:moveTo>
                    <a:pt x="350" y="165"/>
                  </a:moveTo>
                  <a:lnTo>
                    <a:pt x="351" y="166"/>
                  </a:lnTo>
                  <a:lnTo>
                    <a:pt x="353" y="165"/>
                  </a:lnTo>
                  <a:lnTo>
                    <a:pt x="353" y="164"/>
                  </a:lnTo>
                  <a:lnTo>
                    <a:pt x="351" y="162"/>
                  </a:lnTo>
                  <a:lnTo>
                    <a:pt x="351" y="161"/>
                  </a:lnTo>
                  <a:lnTo>
                    <a:pt x="350" y="161"/>
                  </a:lnTo>
                  <a:lnTo>
                    <a:pt x="350" y="162"/>
                  </a:lnTo>
                  <a:lnTo>
                    <a:pt x="349" y="163"/>
                  </a:lnTo>
                  <a:lnTo>
                    <a:pt x="350" y="164"/>
                  </a:lnTo>
                  <a:lnTo>
                    <a:pt x="350" y="165"/>
                  </a:lnTo>
                  <a:close/>
                  <a:moveTo>
                    <a:pt x="74" y="338"/>
                  </a:moveTo>
                  <a:lnTo>
                    <a:pt x="76" y="335"/>
                  </a:lnTo>
                  <a:lnTo>
                    <a:pt x="77" y="333"/>
                  </a:lnTo>
                  <a:lnTo>
                    <a:pt x="76" y="331"/>
                  </a:lnTo>
                  <a:lnTo>
                    <a:pt x="74" y="334"/>
                  </a:lnTo>
                  <a:lnTo>
                    <a:pt x="72" y="336"/>
                  </a:lnTo>
                  <a:lnTo>
                    <a:pt x="73" y="337"/>
                  </a:lnTo>
                  <a:lnTo>
                    <a:pt x="74" y="338"/>
                  </a:lnTo>
                  <a:close/>
                  <a:moveTo>
                    <a:pt x="6" y="504"/>
                  </a:moveTo>
                  <a:lnTo>
                    <a:pt x="6" y="502"/>
                  </a:lnTo>
                  <a:lnTo>
                    <a:pt x="5" y="500"/>
                  </a:lnTo>
                  <a:lnTo>
                    <a:pt x="2" y="489"/>
                  </a:lnTo>
                  <a:lnTo>
                    <a:pt x="1" y="490"/>
                  </a:lnTo>
                  <a:lnTo>
                    <a:pt x="0" y="491"/>
                  </a:lnTo>
                  <a:lnTo>
                    <a:pt x="1" y="499"/>
                  </a:lnTo>
                  <a:lnTo>
                    <a:pt x="7" y="509"/>
                  </a:lnTo>
                  <a:lnTo>
                    <a:pt x="8" y="508"/>
                  </a:lnTo>
                  <a:lnTo>
                    <a:pt x="7" y="505"/>
                  </a:lnTo>
                  <a:lnTo>
                    <a:pt x="6" y="504"/>
                  </a:lnTo>
                  <a:close/>
                  <a:moveTo>
                    <a:pt x="520" y="55"/>
                  </a:moveTo>
                  <a:lnTo>
                    <a:pt x="525" y="53"/>
                  </a:lnTo>
                  <a:lnTo>
                    <a:pt x="531" y="55"/>
                  </a:lnTo>
                  <a:lnTo>
                    <a:pt x="534" y="54"/>
                  </a:lnTo>
                  <a:lnTo>
                    <a:pt x="534" y="53"/>
                  </a:lnTo>
                  <a:lnTo>
                    <a:pt x="533" y="52"/>
                  </a:lnTo>
                  <a:lnTo>
                    <a:pt x="532" y="51"/>
                  </a:lnTo>
                  <a:lnTo>
                    <a:pt x="529" y="51"/>
                  </a:lnTo>
                  <a:lnTo>
                    <a:pt x="529" y="47"/>
                  </a:lnTo>
                  <a:lnTo>
                    <a:pt x="528" y="45"/>
                  </a:lnTo>
                  <a:lnTo>
                    <a:pt x="527" y="42"/>
                  </a:lnTo>
                  <a:lnTo>
                    <a:pt x="526" y="39"/>
                  </a:lnTo>
                  <a:lnTo>
                    <a:pt x="525" y="39"/>
                  </a:lnTo>
                  <a:lnTo>
                    <a:pt x="523" y="41"/>
                  </a:lnTo>
                  <a:lnTo>
                    <a:pt x="520" y="44"/>
                  </a:lnTo>
                  <a:lnTo>
                    <a:pt x="522" y="46"/>
                  </a:lnTo>
                  <a:lnTo>
                    <a:pt x="522" y="49"/>
                  </a:lnTo>
                  <a:lnTo>
                    <a:pt x="520" y="51"/>
                  </a:lnTo>
                  <a:lnTo>
                    <a:pt x="518" y="51"/>
                  </a:lnTo>
                  <a:lnTo>
                    <a:pt x="517" y="53"/>
                  </a:lnTo>
                  <a:lnTo>
                    <a:pt x="518" y="55"/>
                  </a:lnTo>
                  <a:lnTo>
                    <a:pt x="520" y="55"/>
                  </a:lnTo>
                  <a:close/>
                  <a:moveTo>
                    <a:pt x="1228" y="581"/>
                  </a:moveTo>
                  <a:lnTo>
                    <a:pt x="1224" y="575"/>
                  </a:lnTo>
                  <a:lnTo>
                    <a:pt x="1223" y="570"/>
                  </a:lnTo>
                  <a:lnTo>
                    <a:pt x="1222" y="565"/>
                  </a:lnTo>
                  <a:lnTo>
                    <a:pt x="1216" y="553"/>
                  </a:lnTo>
                  <a:lnTo>
                    <a:pt x="1214" y="546"/>
                  </a:lnTo>
                  <a:lnTo>
                    <a:pt x="1215" y="539"/>
                  </a:lnTo>
                  <a:lnTo>
                    <a:pt x="1213" y="516"/>
                  </a:lnTo>
                  <a:lnTo>
                    <a:pt x="1216" y="505"/>
                  </a:lnTo>
                  <a:lnTo>
                    <a:pt x="1214" y="503"/>
                  </a:lnTo>
                  <a:lnTo>
                    <a:pt x="1211" y="501"/>
                  </a:lnTo>
                  <a:lnTo>
                    <a:pt x="1210" y="500"/>
                  </a:lnTo>
                  <a:lnTo>
                    <a:pt x="1208" y="495"/>
                  </a:lnTo>
                  <a:lnTo>
                    <a:pt x="1208" y="487"/>
                  </a:lnTo>
                  <a:lnTo>
                    <a:pt x="1204" y="482"/>
                  </a:lnTo>
                  <a:lnTo>
                    <a:pt x="1200" y="479"/>
                  </a:lnTo>
                  <a:lnTo>
                    <a:pt x="1197" y="475"/>
                  </a:lnTo>
                  <a:lnTo>
                    <a:pt x="1195" y="471"/>
                  </a:lnTo>
                  <a:lnTo>
                    <a:pt x="1195" y="469"/>
                  </a:lnTo>
                  <a:lnTo>
                    <a:pt x="1194" y="466"/>
                  </a:lnTo>
                  <a:lnTo>
                    <a:pt x="1191" y="464"/>
                  </a:lnTo>
                  <a:lnTo>
                    <a:pt x="1189" y="463"/>
                  </a:lnTo>
                  <a:lnTo>
                    <a:pt x="1184" y="459"/>
                  </a:lnTo>
                  <a:lnTo>
                    <a:pt x="1182" y="456"/>
                  </a:lnTo>
                  <a:lnTo>
                    <a:pt x="1177" y="446"/>
                  </a:lnTo>
                  <a:lnTo>
                    <a:pt x="1175" y="444"/>
                  </a:lnTo>
                  <a:lnTo>
                    <a:pt x="1171" y="441"/>
                  </a:lnTo>
                  <a:lnTo>
                    <a:pt x="1167" y="441"/>
                  </a:lnTo>
                  <a:lnTo>
                    <a:pt x="1165" y="440"/>
                  </a:lnTo>
                  <a:lnTo>
                    <a:pt x="1157" y="434"/>
                  </a:lnTo>
                  <a:lnTo>
                    <a:pt x="1154" y="432"/>
                  </a:lnTo>
                  <a:lnTo>
                    <a:pt x="1153" y="430"/>
                  </a:lnTo>
                  <a:lnTo>
                    <a:pt x="1149" y="426"/>
                  </a:lnTo>
                  <a:lnTo>
                    <a:pt x="1148" y="424"/>
                  </a:lnTo>
                  <a:lnTo>
                    <a:pt x="1145" y="422"/>
                  </a:lnTo>
                  <a:lnTo>
                    <a:pt x="1143" y="413"/>
                  </a:lnTo>
                  <a:lnTo>
                    <a:pt x="1143" y="403"/>
                  </a:lnTo>
                  <a:lnTo>
                    <a:pt x="1143" y="393"/>
                  </a:lnTo>
                  <a:lnTo>
                    <a:pt x="1140" y="388"/>
                  </a:lnTo>
                  <a:lnTo>
                    <a:pt x="1139" y="386"/>
                  </a:lnTo>
                  <a:lnTo>
                    <a:pt x="1137" y="387"/>
                  </a:lnTo>
                  <a:lnTo>
                    <a:pt x="1137" y="390"/>
                  </a:lnTo>
                  <a:lnTo>
                    <a:pt x="1137" y="392"/>
                  </a:lnTo>
                  <a:lnTo>
                    <a:pt x="1136" y="392"/>
                  </a:lnTo>
                  <a:lnTo>
                    <a:pt x="1132" y="389"/>
                  </a:lnTo>
                  <a:lnTo>
                    <a:pt x="1127" y="386"/>
                  </a:lnTo>
                  <a:lnTo>
                    <a:pt x="1124" y="383"/>
                  </a:lnTo>
                  <a:lnTo>
                    <a:pt x="1122" y="379"/>
                  </a:lnTo>
                  <a:lnTo>
                    <a:pt x="1120" y="379"/>
                  </a:lnTo>
                  <a:lnTo>
                    <a:pt x="1119" y="380"/>
                  </a:lnTo>
                  <a:lnTo>
                    <a:pt x="1118" y="384"/>
                  </a:lnTo>
                  <a:lnTo>
                    <a:pt x="1120" y="391"/>
                  </a:lnTo>
                  <a:lnTo>
                    <a:pt x="1119" y="392"/>
                  </a:lnTo>
                  <a:lnTo>
                    <a:pt x="1117" y="390"/>
                  </a:lnTo>
                  <a:lnTo>
                    <a:pt x="1115" y="387"/>
                  </a:lnTo>
                  <a:lnTo>
                    <a:pt x="1113" y="388"/>
                  </a:lnTo>
                  <a:lnTo>
                    <a:pt x="1111" y="389"/>
                  </a:lnTo>
                  <a:lnTo>
                    <a:pt x="1109" y="385"/>
                  </a:lnTo>
                  <a:lnTo>
                    <a:pt x="1107" y="383"/>
                  </a:lnTo>
                  <a:lnTo>
                    <a:pt x="1106" y="375"/>
                  </a:lnTo>
                  <a:lnTo>
                    <a:pt x="1104" y="367"/>
                  </a:lnTo>
                  <a:lnTo>
                    <a:pt x="1103" y="361"/>
                  </a:lnTo>
                  <a:lnTo>
                    <a:pt x="1099" y="357"/>
                  </a:lnTo>
                  <a:lnTo>
                    <a:pt x="1098" y="352"/>
                  </a:lnTo>
                  <a:lnTo>
                    <a:pt x="1097" y="350"/>
                  </a:lnTo>
                  <a:lnTo>
                    <a:pt x="1096" y="346"/>
                  </a:lnTo>
                  <a:lnTo>
                    <a:pt x="1091" y="341"/>
                  </a:lnTo>
                  <a:lnTo>
                    <a:pt x="1087" y="337"/>
                  </a:lnTo>
                  <a:lnTo>
                    <a:pt x="1084" y="334"/>
                  </a:lnTo>
                  <a:lnTo>
                    <a:pt x="1080" y="329"/>
                  </a:lnTo>
                  <a:lnTo>
                    <a:pt x="1082" y="325"/>
                  </a:lnTo>
                  <a:lnTo>
                    <a:pt x="1084" y="326"/>
                  </a:lnTo>
                  <a:lnTo>
                    <a:pt x="1086" y="326"/>
                  </a:lnTo>
                  <a:lnTo>
                    <a:pt x="1084" y="322"/>
                  </a:lnTo>
                  <a:lnTo>
                    <a:pt x="1082" y="320"/>
                  </a:lnTo>
                  <a:lnTo>
                    <a:pt x="1078" y="315"/>
                  </a:lnTo>
                  <a:lnTo>
                    <a:pt x="1076" y="313"/>
                  </a:lnTo>
                  <a:lnTo>
                    <a:pt x="1071" y="313"/>
                  </a:lnTo>
                  <a:lnTo>
                    <a:pt x="1065" y="309"/>
                  </a:lnTo>
                  <a:lnTo>
                    <a:pt x="1062" y="307"/>
                  </a:lnTo>
                  <a:lnTo>
                    <a:pt x="1060" y="307"/>
                  </a:lnTo>
                  <a:lnTo>
                    <a:pt x="1057" y="306"/>
                  </a:lnTo>
                  <a:lnTo>
                    <a:pt x="1055" y="304"/>
                  </a:lnTo>
                  <a:lnTo>
                    <a:pt x="1052" y="302"/>
                  </a:lnTo>
                  <a:lnTo>
                    <a:pt x="1047" y="298"/>
                  </a:lnTo>
                  <a:lnTo>
                    <a:pt x="1044" y="293"/>
                  </a:lnTo>
                  <a:lnTo>
                    <a:pt x="1043" y="291"/>
                  </a:lnTo>
                  <a:lnTo>
                    <a:pt x="1042" y="290"/>
                  </a:lnTo>
                  <a:lnTo>
                    <a:pt x="1039" y="291"/>
                  </a:lnTo>
                  <a:lnTo>
                    <a:pt x="1038" y="291"/>
                  </a:lnTo>
                  <a:lnTo>
                    <a:pt x="1033" y="291"/>
                  </a:lnTo>
                  <a:lnTo>
                    <a:pt x="1032" y="289"/>
                  </a:lnTo>
                  <a:lnTo>
                    <a:pt x="1029" y="287"/>
                  </a:lnTo>
                  <a:lnTo>
                    <a:pt x="1024" y="286"/>
                  </a:lnTo>
                  <a:lnTo>
                    <a:pt x="1020" y="284"/>
                  </a:lnTo>
                  <a:lnTo>
                    <a:pt x="1017" y="283"/>
                  </a:lnTo>
                  <a:lnTo>
                    <a:pt x="1014" y="280"/>
                  </a:lnTo>
                  <a:lnTo>
                    <a:pt x="1011" y="277"/>
                  </a:lnTo>
                  <a:lnTo>
                    <a:pt x="1008" y="273"/>
                  </a:lnTo>
                  <a:lnTo>
                    <a:pt x="1008" y="268"/>
                  </a:lnTo>
                  <a:lnTo>
                    <a:pt x="1009" y="264"/>
                  </a:lnTo>
                  <a:lnTo>
                    <a:pt x="1006" y="263"/>
                  </a:lnTo>
                  <a:lnTo>
                    <a:pt x="1000" y="255"/>
                  </a:lnTo>
                  <a:lnTo>
                    <a:pt x="1000" y="252"/>
                  </a:lnTo>
                  <a:lnTo>
                    <a:pt x="1001" y="246"/>
                  </a:lnTo>
                  <a:lnTo>
                    <a:pt x="1003" y="235"/>
                  </a:lnTo>
                  <a:lnTo>
                    <a:pt x="1000" y="227"/>
                  </a:lnTo>
                  <a:lnTo>
                    <a:pt x="996" y="217"/>
                  </a:lnTo>
                  <a:lnTo>
                    <a:pt x="996" y="212"/>
                  </a:lnTo>
                  <a:lnTo>
                    <a:pt x="994" y="212"/>
                  </a:lnTo>
                  <a:lnTo>
                    <a:pt x="992" y="211"/>
                  </a:lnTo>
                  <a:lnTo>
                    <a:pt x="988" y="206"/>
                  </a:lnTo>
                  <a:lnTo>
                    <a:pt x="986" y="203"/>
                  </a:lnTo>
                  <a:lnTo>
                    <a:pt x="984" y="200"/>
                  </a:lnTo>
                  <a:lnTo>
                    <a:pt x="981" y="196"/>
                  </a:lnTo>
                  <a:lnTo>
                    <a:pt x="982" y="193"/>
                  </a:lnTo>
                  <a:lnTo>
                    <a:pt x="983" y="191"/>
                  </a:lnTo>
                  <a:lnTo>
                    <a:pt x="983" y="185"/>
                  </a:lnTo>
                  <a:lnTo>
                    <a:pt x="980" y="180"/>
                  </a:lnTo>
                  <a:lnTo>
                    <a:pt x="980" y="174"/>
                  </a:lnTo>
                  <a:lnTo>
                    <a:pt x="977" y="167"/>
                  </a:lnTo>
                  <a:lnTo>
                    <a:pt x="978" y="163"/>
                  </a:lnTo>
                  <a:lnTo>
                    <a:pt x="977" y="159"/>
                  </a:lnTo>
                  <a:lnTo>
                    <a:pt x="976" y="156"/>
                  </a:lnTo>
                  <a:lnTo>
                    <a:pt x="977" y="153"/>
                  </a:lnTo>
                  <a:lnTo>
                    <a:pt x="978" y="151"/>
                  </a:lnTo>
                  <a:lnTo>
                    <a:pt x="974" y="148"/>
                  </a:lnTo>
                  <a:lnTo>
                    <a:pt x="971" y="146"/>
                  </a:lnTo>
                  <a:lnTo>
                    <a:pt x="966" y="142"/>
                  </a:lnTo>
                  <a:lnTo>
                    <a:pt x="958" y="137"/>
                  </a:lnTo>
                  <a:lnTo>
                    <a:pt x="956" y="132"/>
                  </a:lnTo>
                  <a:lnTo>
                    <a:pt x="953" y="129"/>
                  </a:lnTo>
                  <a:lnTo>
                    <a:pt x="948" y="130"/>
                  </a:lnTo>
                  <a:lnTo>
                    <a:pt x="945" y="131"/>
                  </a:lnTo>
                  <a:lnTo>
                    <a:pt x="942" y="133"/>
                  </a:lnTo>
                  <a:lnTo>
                    <a:pt x="937" y="136"/>
                  </a:lnTo>
                  <a:lnTo>
                    <a:pt x="933" y="134"/>
                  </a:lnTo>
                  <a:lnTo>
                    <a:pt x="931" y="132"/>
                  </a:lnTo>
                  <a:lnTo>
                    <a:pt x="930" y="127"/>
                  </a:lnTo>
                  <a:lnTo>
                    <a:pt x="928" y="120"/>
                  </a:lnTo>
                  <a:lnTo>
                    <a:pt x="926" y="117"/>
                  </a:lnTo>
                  <a:lnTo>
                    <a:pt x="925" y="114"/>
                  </a:lnTo>
                  <a:lnTo>
                    <a:pt x="926" y="104"/>
                  </a:lnTo>
                  <a:lnTo>
                    <a:pt x="924" y="100"/>
                  </a:lnTo>
                  <a:lnTo>
                    <a:pt x="924" y="94"/>
                  </a:lnTo>
                  <a:lnTo>
                    <a:pt x="922" y="86"/>
                  </a:lnTo>
                  <a:lnTo>
                    <a:pt x="920" y="83"/>
                  </a:lnTo>
                  <a:lnTo>
                    <a:pt x="920" y="80"/>
                  </a:lnTo>
                  <a:lnTo>
                    <a:pt x="917" y="75"/>
                  </a:lnTo>
                  <a:lnTo>
                    <a:pt x="916" y="72"/>
                  </a:lnTo>
                  <a:lnTo>
                    <a:pt x="914" y="71"/>
                  </a:lnTo>
                  <a:lnTo>
                    <a:pt x="912" y="69"/>
                  </a:lnTo>
                  <a:lnTo>
                    <a:pt x="912" y="67"/>
                  </a:lnTo>
                  <a:lnTo>
                    <a:pt x="912" y="65"/>
                  </a:lnTo>
                  <a:lnTo>
                    <a:pt x="913" y="62"/>
                  </a:lnTo>
                  <a:lnTo>
                    <a:pt x="913" y="58"/>
                  </a:lnTo>
                  <a:lnTo>
                    <a:pt x="911" y="58"/>
                  </a:lnTo>
                  <a:lnTo>
                    <a:pt x="908" y="58"/>
                  </a:lnTo>
                  <a:lnTo>
                    <a:pt x="906" y="57"/>
                  </a:lnTo>
                  <a:lnTo>
                    <a:pt x="904" y="55"/>
                  </a:lnTo>
                  <a:lnTo>
                    <a:pt x="904" y="49"/>
                  </a:lnTo>
                  <a:lnTo>
                    <a:pt x="904" y="42"/>
                  </a:lnTo>
                  <a:lnTo>
                    <a:pt x="904" y="39"/>
                  </a:lnTo>
                  <a:lnTo>
                    <a:pt x="902" y="36"/>
                  </a:lnTo>
                  <a:lnTo>
                    <a:pt x="902" y="33"/>
                  </a:lnTo>
                  <a:lnTo>
                    <a:pt x="900" y="30"/>
                  </a:lnTo>
                  <a:lnTo>
                    <a:pt x="895" y="25"/>
                  </a:lnTo>
                  <a:lnTo>
                    <a:pt x="895" y="23"/>
                  </a:lnTo>
                  <a:lnTo>
                    <a:pt x="896" y="22"/>
                  </a:lnTo>
                  <a:lnTo>
                    <a:pt x="895" y="20"/>
                  </a:lnTo>
                  <a:lnTo>
                    <a:pt x="892" y="20"/>
                  </a:lnTo>
                  <a:lnTo>
                    <a:pt x="890" y="23"/>
                  </a:lnTo>
                  <a:lnTo>
                    <a:pt x="888" y="26"/>
                  </a:lnTo>
                  <a:lnTo>
                    <a:pt x="884" y="28"/>
                  </a:lnTo>
                  <a:lnTo>
                    <a:pt x="882" y="38"/>
                  </a:lnTo>
                  <a:lnTo>
                    <a:pt x="879" y="49"/>
                  </a:lnTo>
                  <a:lnTo>
                    <a:pt x="877" y="57"/>
                  </a:lnTo>
                  <a:lnTo>
                    <a:pt x="877" y="59"/>
                  </a:lnTo>
                  <a:lnTo>
                    <a:pt x="877" y="62"/>
                  </a:lnTo>
                  <a:lnTo>
                    <a:pt x="876" y="61"/>
                  </a:lnTo>
                  <a:lnTo>
                    <a:pt x="874" y="59"/>
                  </a:lnTo>
                  <a:lnTo>
                    <a:pt x="873" y="63"/>
                  </a:lnTo>
                  <a:lnTo>
                    <a:pt x="869" y="70"/>
                  </a:lnTo>
                  <a:lnTo>
                    <a:pt x="868" y="75"/>
                  </a:lnTo>
                  <a:lnTo>
                    <a:pt x="871" y="76"/>
                  </a:lnTo>
                  <a:lnTo>
                    <a:pt x="872" y="77"/>
                  </a:lnTo>
                  <a:lnTo>
                    <a:pt x="874" y="78"/>
                  </a:lnTo>
                  <a:lnTo>
                    <a:pt x="874" y="79"/>
                  </a:lnTo>
                  <a:lnTo>
                    <a:pt x="875" y="81"/>
                  </a:lnTo>
                  <a:lnTo>
                    <a:pt x="876" y="83"/>
                  </a:lnTo>
                  <a:lnTo>
                    <a:pt x="876" y="85"/>
                  </a:lnTo>
                  <a:lnTo>
                    <a:pt x="874" y="84"/>
                  </a:lnTo>
                  <a:lnTo>
                    <a:pt x="872" y="84"/>
                  </a:lnTo>
                  <a:lnTo>
                    <a:pt x="870" y="85"/>
                  </a:lnTo>
                  <a:lnTo>
                    <a:pt x="866" y="89"/>
                  </a:lnTo>
                  <a:lnTo>
                    <a:pt x="868" y="99"/>
                  </a:lnTo>
                  <a:lnTo>
                    <a:pt x="866" y="104"/>
                  </a:lnTo>
                  <a:lnTo>
                    <a:pt x="864" y="108"/>
                  </a:lnTo>
                  <a:lnTo>
                    <a:pt x="862" y="115"/>
                  </a:lnTo>
                  <a:lnTo>
                    <a:pt x="863" y="120"/>
                  </a:lnTo>
                  <a:lnTo>
                    <a:pt x="864" y="122"/>
                  </a:lnTo>
                  <a:lnTo>
                    <a:pt x="866" y="126"/>
                  </a:lnTo>
                  <a:lnTo>
                    <a:pt x="865" y="132"/>
                  </a:lnTo>
                  <a:lnTo>
                    <a:pt x="864" y="136"/>
                  </a:lnTo>
                  <a:lnTo>
                    <a:pt x="866" y="148"/>
                  </a:lnTo>
                  <a:lnTo>
                    <a:pt x="867" y="154"/>
                  </a:lnTo>
                  <a:lnTo>
                    <a:pt x="866" y="159"/>
                  </a:lnTo>
                  <a:lnTo>
                    <a:pt x="861" y="172"/>
                  </a:lnTo>
                  <a:lnTo>
                    <a:pt x="860" y="181"/>
                  </a:lnTo>
                  <a:lnTo>
                    <a:pt x="860" y="185"/>
                  </a:lnTo>
                  <a:lnTo>
                    <a:pt x="859" y="190"/>
                  </a:lnTo>
                  <a:lnTo>
                    <a:pt x="857" y="198"/>
                  </a:lnTo>
                  <a:lnTo>
                    <a:pt x="855" y="204"/>
                  </a:lnTo>
                  <a:lnTo>
                    <a:pt x="847" y="216"/>
                  </a:lnTo>
                  <a:lnTo>
                    <a:pt x="846" y="221"/>
                  </a:lnTo>
                  <a:lnTo>
                    <a:pt x="843" y="228"/>
                  </a:lnTo>
                  <a:lnTo>
                    <a:pt x="838" y="232"/>
                  </a:lnTo>
                  <a:lnTo>
                    <a:pt x="833" y="235"/>
                  </a:lnTo>
                  <a:lnTo>
                    <a:pt x="824" y="237"/>
                  </a:lnTo>
                  <a:lnTo>
                    <a:pt x="819" y="237"/>
                  </a:lnTo>
                  <a:lnTo>
                    <a:pt x="816" y="236"/>
                  </a:lnTo>
                  <a:lnTo>
                    <a:pt x="814" y="235"/>
                  </a:lnTo>
                  <a:lnTo>
                    <a:pt x="808" y="232"/>
                  </a:lnTo>
                  <a:lnTo>
                    <a:pt x="801" y="227"/>
                  </a:lnTo>
                  <a:lnTo>
                    <a:pt x="795" y="225"/>
                  </a:lnTo>
                  <a:lnTo>
                    <a:pt x="792" y="220"/>
                  </a:lnTo>
                  <a:lnTo>
                    <a:pt x="792" y="218"/>
                  </a:lnTo>
                  <a:lnTo>
                    <a:pt x="791" y="216"/>
                  </a:lnTo>
                  <a:lnTo>
                    <a:pt x="788" y="212"/>
                  </a:lnTo>
                  <a:lnTo>
                    <a:pt x="782" y="211"/>
                  </a:lnTo>
                  <a:lnTo>
                    <a:pt x="776" y="208"/>
                  </a:lnTo>
                  <a:lnTo>
                    <a:pt x="773" y="208"/>
                  </a:lnTo>
                  <a:lnTo>
                    <a:pt x="765" y="206"/>
                  </a:lnTo>
                  <a:lnTo>
                    <a:pt x="759" y="203"/>
                  </a:lnTo>
                  <a:lnTo>
                    <a:pt x="755" y="198"/>
                  </a:lnTo>
                  <a:lnTo>
                    <a:pt x="748" y="191"/>
                  </a:lnTo>
                  <a:lnTo>
                    <a:pt x="743" y="189"/>
                  </a:lnTo>
                  <a:lnTo>
                    <a:pt x="736" y="185"/>
                  </a:lnTo>
                  <a:lnTo>
                    <a:pt x="733" y="183"/>
                  </a:lnTo>
                  <a:lnTo>
                    <a:pt x="730" y="182"/>
                  </a:lnTo>
                  <a:lnTo>
                    <a:pt x="727" y="180"/>
                  </a:lnTo>
                  <a:lnTo>
                    <a:pt x="725" y="180"/>
                  </a:lnTo>
                  <a:lnTo>
                    <a:pt x="721" y="181"/>
                  </a:lnTo>
                  <a:lnTo>
                    <a:pt x="718" y="178"/>
                  </a:lnTo>
                  <a:lnTo>
                    <a:pt x="718" y="177"/>
                  </a:lnTo>
                  <a:lnTo>
                    <a:pt x="718" y="176"/>
                  </a:lnTo>
                  <a:lnTo>
                    <a:pt x="718" y="174"/>
                  </a:lnTo>
                  <a:lnTo>
                    <a:pt x="717" y="173"/>
                  </a:lnTo>
                  <a:lnTo>
                    <a:pt x="717" y="173"/>
                  </a:lnTo>
                  <a:lnTo>
                    <a:pt x="716" y="174"/>
                  </a:lnTo>
                  <a:lnTo>
                    <a:pt x="715" y="174"/>
                  </a:lnTo>
                  <a:lnTo>
                    <a:pt x="711" y="173"/>
                  </a:lnTo>
                  <a:lnTo>
                    <a:pt x="706" y="170"/>
                  </a:lnTo>
                  <a:lnTo>
                    <a:pt x="705" y="168"/>
                  </a:lnTo>
                  <a:lnTo>
                    <a:pt x="703" y="165"/>
                  </a:lnTo>
                  <a:lnTo>
                    <a:pt x="696" y="161"/>
                  </a:lnTo>
                  <a:lnTo>
                    <a:pt x="692" y="157"/>
                  </a:lnTo>
                  <a:lnTo>
                    <a:pt x="683" y="153"/>
                  </a:lnTo>
                  <a:lnTo>
                    <a:pt x="681" y="150"/>
                  </a:lnTo>
                  <a:lnTo>
                    <a:pt x="680" y="148"/>
                  </a:lnTo>
                  <a:lnTo>
                    <a:pt x="679" y="145"/>
                  </a:lnTo>
                  <a:lnTo>
                    <a:pt x="681" y="142"/>
                  </a:lnTo>
                  <a:lnTo>
                    <a:pt x="683" y="140"/>
                  </a:lnTo>
                  <a:lnTo>
                    <a:pt x="689" y="131"/>
                  </a:lnTo>
                  <a:lnTo>
                    <a:pt x="691" y="129"/>
                  </a:lnTo>
                  <a:lnTo>
                    <a:pt x="693" y="126"/>
                  </a:lnTo>
                  <a:lnTo>
                    <a:pt x="696" y="120"/>
                  </a:lnTo>
                  <a:lnTo>
                    <a:pt x="696" y="116"/>
                  </a:lnTo>
                  <a:lnTo>
                    <a:pt x="695" y="110"/>
                  </a:lnTo>
                  <a:lnTo>
                    <a:pt x="695" y="100"/>
                  </a:lnTo>
                  <a:lnTo>
                    <a:pt x="702" y="96"/>
                  </a:lnTo>
                  <a:lnTo>
                    <a:pt x="704" y="96"/>
                  </a:lnTo>
                  <a:lnTo>
                    <a:pt x="706" y="95"/>
                  </a:lnTo>
                  <a:lnTo>
                    <a:pt x="708" y="96"/>
                  </a:lnTo>
                  <a:lnTo>
                    <a:pt x="709" y="98"/>
                  </a:lnTo>
                  <a:lnTo>
                    <a:pt x="711" y="98"/>
                  </a:lnTo>
                  <a:lnTo>
                    <a:pt x="715" y="91"/>
                  </a:lnTo>
                  <a:lnTo>
                    <a:pt x="714" y="88"/>
                  </a:lnTo>
                  <a:lnTo>
                    <a:pt x="713" y="85"/>
                  </a:lnTo>
                  <a:lnTo>
                    <a:pt x="713" y="84"/>
                  </a:lnTo>
                  <a:lnTo>
                    <a:pt x="726" y="70"/>
                  </a:lnTo>
                  <a:lnTo>
                    <a:pt x="724" y="68"/>
                  </a:lnTo>
                  <a:lnTo>
                    <a:pt x="722" y="67"/>
                  </a:lnTo>
                  <a:lnTo>
                    <a:pt x="719" y="67"/>
                  </a:lnTo>
                  <a:lnTo>
                    <a:pt x="716" y="64"/>
                  </a:lnTo>
                  <a:lnTo>
                    <a:pt x="713" y="58"/>
                  </a:lnTo>
                  <a:lnTo>
                    <a:pt x="711" y="58"/>
                  </a:lnTo>
                  <a:lnTo>
                    <a:pt x="705" y="64"/>
                  </a:lnTo>
                  <a:lnTo>
                    <a:pt x="704" y="65"/>
                  </a:lnTo>
                  <a:lnTo>
                    <a:pt x="706" y="66"/>
                  </a:lnTo>
                  <a:lnTo>
                    <a:pt x="707" y="69"/>
                  </a:lnTo>
                  <a:lnTo>
                    <a:pt x="705" y="73"/>
                  </a:lnTo>
                  <a:lnTo>
                    <a:pt x="703" y="73"/>
                  </a:lnTo>
                  <a:lnTo>
                    <a:pt x="700" y="73"/>
                  </a:lnTo>
                  <a:lnTo>
                    <a:pt x="698" y="70"/>
                  </a:lnTo>
                  <a:lnTo>
                    <a:pt x="697" y="66"/>
                  </a:lnTo>
                  <a:lnTo>
                    <a:pt x="695" y="64"/>
                  </a:lnTo>
                  <a:lnTo>
                    <a:pt x="693" y="66"/>
                  </a:lnTo>
                  <a:lnTo>
                    <a:pt x="691" y="67"/>
                  </a:lnTo>
                  <a:lnTo>
                    <a:pt x="689" y="68"/>
                  </a:lnTo>
                  <a:lnTo>
                    <a:pt x="688" y="66"/>
                  </a:lnTo>
                  <a:lnTo>
                    <a:pt x="688" y="64"/>
                  </a:lnTo>
                  <a:lnTo>
                    <a:pt x="691" y="62"/>
                  </a:lnTo>
                  <a:lnTo>
                    <a:pt x="694" y="59"/>
                  </a:lnTo>
                  <a:lnTo>
                    <a:pt x="694" y="59"/>
                  </a:lnTo>
                  <a:lnTo>
                    <a:pt x="692" y="58"/>
                  </a:lnTo>
                  <a:lnTo>
                    <a:pt x="692" y="57"/>
                  </a:lnTo>
                  <a:lnTo>
                    <a:pt x="695" y="55"/>
                  </a:lnTo>
                  <a:lnTo>
                    <a:pt x="693" y="55"/>
                  </a:lnTo>
                  <a:lnTo>
                    <a:pt x="691" y="57"/>
                  </a:lnTo>
                  <a:lnTo>
                    <a:pt x="687" y="58"/>
                  </a:lnTo>
                  <a:lnTo>
                    <a:pt x="683" y="62"/>
                  </a:lnTo>
                  <a:lnTo>
                    <a:pt x="677" y="64"/>
                  </a:lnTo>
                  <a:lnTo>
                    <a:pt x="673" y="67"/>
                  </a:lnTo>
                  <a:lnTo>
                    <a:pt x="668" y="66"/>
                  </a:lnTo>
                  <a:lnTo>
                    <a:pt x="662" y="63"/>
                  </a:lnTo>
                  <a:lnTo>
                    <a:pt x="661" y="62"/>
                  </a:lnTo>
                  <a:lnTo>
                    <a:pt x="659" y="59"/>
                  </a:lnTo>
                  <a:lnTo>
                    <a:pt x="653" y="62"/>
                  </a:lnTo>
                  <a:lnTo>
                    <a:pt x="649" y="62"/>
                  </a:lnTo>
                  <a:lnTo>
                    <a:pt x="648" y="61"/>
                  </a:lnTo>
                  <a:lnTo>
                    <a:pt x="644" y="60"/>
                  </a:lnTo>
                  <a:lnTo>
                    <a:pt x="641" y="58"/>
                  </a:lnTo>
                  <a:lnTo>
                    <a:pt x="634" y="55"/>
                  </a:lnTo>
                  <a:lnTo>
                    <a:pt x="626" y="54"/>
                  </a:lnTo>
                  <a:lnTo>
                    <a:pt x="622" y="54"/>
                  </a:lnTo>
                  <a:lnTo>
                    <a:pt x="620" y="53"/>
                  </a:lnTo>
                  <a:lnTo>
                    <a:pt x="617" y="52"/>
                  </a:lnTo>
                  <a:lnTo>
                    <a:pt x="612" y="51"/>
                  </a:lnTo>
                  <a:lnTo>
                    <a:pt x="610" y="49"/>
                  </a:lnTo>
                  <a:lnTo>
                    <a:pt x="607" y="43"/>
                  </a:lnTo>
                  <a:lnTo>
                    <a:pt x="605" y="42"/>
                  </a:lnTo>
                  <a:lnTo>
                    <a:pt x="602" y="41"/>
                  </a:lnTo>
                  <a:lnTo>
                    <a:pt x="598" y="44"/>
                  </a:lnTo>
                  <a:lnTo>
                    <a:pt x="597" y="45"/>
                  </a:lnTo>
                  <a:lnTo>
                    <a:pt x="593" y="41"/>
                  </a:lnTo>
                  <a:lnTo>
                    <a:pt x="586" y="36"/>
                  </a:lnTo>
                  <a:lnTo>
                    <a:pt x="584" y="36"/>
                  </a:lnTo>
                  <a:lnTo>
                    <a:pt x="583" y="36"/>
                  </a:lnTo>
                  <a:lnTo>
                    <a:pt x="582" y="39"/>
                  </a:lnTo>
                  <a:lnTo>
                    <a:pt x="581" y="39"/>
                  </a:lnTo>
                  <a:lnTo>
                    <a:pt x="580" y="38"/>
                  </a:lnTo>
                  <a:lnTo>
                    <a:pt x="577" y="35"/>
                  </a:lnTo>
                  <a:lnTo>
                    <a:pt x="575" y="35"/>
                  </a:lnTo>
                  <a:lnTo>
                    <a:pt x="570" y="38"/>
                  </a:lnTo>
                  <a:lnTo>
                    <a:pt x="571" y="39"/>
                  </a:lnTo>
                  <a:lnTo>
                    <a:pt x="575" y="40"/>
                  </a:lnTo>
                  <a:lnTo>
                    <a:pt x="578" y="44"/>
                  </a:lnTo>
                  <a:lnTo>
                    <a:pt x="580" y="45"/>
                  </a:lnTo>
                  <a:lnTo>
                    <a:pt x="585" y="44"/>
                  </a:lnTo>
                  <a:lnTo>
                    <a:pt x="591" y="44"/>
                  </a:lnTo>
                  <a:lnTo>
                    <a:pt x="597" y="49"/>
                  </a:lnTo>
                  <a:lnTo>
                    <a:pt x="596" y="52"/>
                  </a:lnTo>
                  <a:lnTo>
                    <a:pt x="596" y="55"/>
                  </a:lnTo>
                  <a:lnTo>
                    <a:pt x="596" y="58"/>
                  </a:lnTo>
                  <a:lnTo>
                    <a:pt x="596" y="61"/>
                  </a:lnTo>
                  <a:lnTo>
                    <a:pt x="598" y="64"/>
                  </a:lnTo>
                  <a:lnTo>
                    <a:pt x="597" y="64"/>
                  </a:lnTo>
                  <a:lnTo>
                    <a:pt x="594" y="63"/>
                  </a:lnTo>
                  <a:lnTo>
                    <a:pt x="592" y="64"/>
                  </a:lnTo>
                  <a:lnTo>
                    <a:pt x="590" y="65"/>
                  </a:lnTo>
                  <a:lnTo>
                    <a:pt x="589" y="69"/>
                  </a:lnTo>
                  <a:lnTo>
                    <a:pt x="588" y="68"/>
                  </a:lnTo>
                  <a:lnTo>
                    <a:pt x="584" y="66"/>
                  </a:lnTo>
                  <a:lnTo>
                    <a:pt x="582" y="67"/>
                  </a:lnTo>
                  <a:lnTo>
                    <a:pt x="578" y="69"/>
                  </a:lnTo>
                  <a:lnTo>
                    <a:pt x="575" y="68"/>
                  </a:lnTo>
                  <a:lnTo>
                    <a:pt x="573" y="67"/>
                  </a:lnTo>
                  <a:lnTo>
                    <a:pt x="568" y="69"/>
                  </a:lnTo>
                  <a:lnTo>
                    <a:pt x="559" y="68"/>
                  </a:lnTo>
                  <a:lnTo>
                    <a:pt x="556" y="66"/>
                  </a:lnTo>
                  <a:lnTo>
                    <a:pt x="556" y="63"/>
                  </a:lnTo>
                  <a:lnTo>
                    <a:pt x="555" y="62"/>
                  </a:lnTo>
                  <a:lnTo>
                    <a:pt x="554" y="64"/>
                  </a:lnTo>
                  <a:lnTo>
                    <a:pt x="553" y="65"/>
                  </a:lnTo>
                  <a:lnTo>
                    <a:pt x="547" y="66"/>
                  </a:lnTo>
                  <a:lnTo>
                    <a:pt x="546" y="66"/>
                  </a:lnTo>
                  <a:lnTo>
                    <a:pt x="547" y="68"/>
                  </a:lnTo>
                  <a:lnTo>
                    <a:pt x="546" y="70"/>
                  </a:lnTo>
                  <a:lnTo>
                    <a:pt x="545" y="70"/>
                  </a:lnTo>
                  <a:lnTo>
                    <a:pt x="542" y="71"/>
                  </a:lnTo>
                  <a:lnTo>
                    <a:pt x="542" y="74"/>
                  </a:lnTo>
                  <a:lnTo>
                    <a:pt x="543" y="76"/>
                  </a:lnTo>
                  <a:lnTo>
                    <a:pt x="542" y="77"/>
                  </a:lnTo>
                  <a:lnTo>
                    <a:pt x="539" y="75"/>
                  </a:lnTo>
                  <a:lnTo>
                    <a:pt x="538" y="73"/>
                  </a:lnTo>
                  <a:lnTo>
                    <a:pt x="536" y="72"/>
                  </a:lnTo>
                  <a:lnTo>
                    <a:pt x="534" y="73"/>
                  </a:lnTo>
                  <a:lnTo>
                    <a:pt x="534" y="75"/>
                  </a:lnTo>
                  <a:lnTo>
                    <a:pt x="534" y="80"/>
                  </a:lnTo>
                  <a:lnTo>
                    <a:pt x="533" y="80"/>
                  </a:lnTo>
                  <a:lnTo>
                    <a:pt x="529" y="80"/>
                  </a:lnTo>
                  <a:lnTo>
                    <a:pt x="528" y="81"/>
                  </a:lnTo>
                  <a:lnTo>
                    <a:pt x="525" y="87"/>
                  </a:lnTo>
                  <a:lnTo>
                    <a:pt x="521" y="90"/>
                  </a:lnTo>
                  <a:lnTo>
                    <a:pt x="520" y="93"/>
                  </a:lnTo>
                  <a:lnTo>
                    <a:pt x="520" y="95"/>
                  </a:lnTo>
                  <a:lnTo>
                    <a:pt x="524" y="100"/>
                  </a:lnTo>
                  <a:lnTo>
                    <a:pt x="522" y="102"/>
                  </a:lnTo>
                  <a:lnTo>
                    <a:pt x="520" y="104"/>
                  </a:lnTo>
                  <a:lnTo>
                    <a:pt x="518" y="105"/>
                  </a:lnTo>
                  <a:lnTo>
                    <a:pt x="514" y="106"/>
                  </a:lnTo>
                  <a:lnTo>
                    <a:pt x="511" y="109"/>
                  </a:lnTo>
                  <a:lnTo>
                    <a:pt x="510" y="110"/>
                  </a:lnTo>
                  <a:lnTo>
                    <a:pt x="509" y="113"/>
                  </a:lnTo>
                  <a:lnTo>
                    <a:pt x="509" y="116"/>
                  </a:lnTo>
                  <a:lnTo>
                    <a:pt x="507" y="119"/>
                  </a:lnTo>
                  <a:lnTo>
                    <a:pt x="507" y="121"/>
                  </a:lnTo>
                  <a:lnTo>
                    <a:pt x="504" y="122"/>
                  </a:lnTo>
                  <a:lnTo>
                    <a:pt x="499" y="128"/>
                  </a:lnTo>
                  <a:lnTo>
                    <a:pt x="497" y="133"/>
                  </a:lnTo>
                  <a:lnTo>
                    <a:pt x="500" y="137"/>
                  </a:lnTo>
                  <a:lnTo>
                    <a:pt x="504" y="139"/>
                  </a:lnTo>
                  <a:lnTo>
                    <a:pt x="507" y="138"/>
                  </a:lnTo>
                  <a:lnTo>
                    <a:pt x="507" y="139"/>
                  </a:lnTo>
                  <a:lnTo>
                    <a:pt x="504" y="142"/>
                  </a:lnTo>
                  <a:lnTo>
                    <a:pt x="506" y="144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1" y="147"/>
                  </a:lnTo>
                  <a:lnTo>
                    <a:pt x="509" y="148"/>
                  </a:lnTo>
                  <a:lnTo>
                    <a:pt x="505" y="148"/>
                  </a:lnTo>
                  <a:lnTo>
                    <a:pt x="504" y="150"/>
                  </a:lnTo>
                  <a:lnTo>
                    <a:pt x="504" y="153"/>
                  </a:lnTo>
                  <a:lnTo>
                    <a:pt x="506" y="155"/>
                  </a:lnTo>
                  <a:lnTo>
                    <a:pt x="505" y="157"/>
                  </a:lnTo>
                  <a:lnTo>
                    <a:pt x="503" y="156"/>
                  </a:lnTo>
                  <a:lnTo>
                    <a:pt x="503" y="154"/>
                  </a:lnTo>
                  <a:lnTo>
                    <a:pt x="499" y="150"/>
                  </a:lnTo>
                  <a:lnTo>
                    <a:pt x="497" y="149"/>
                  </a:lnTo>
                  <a:lnTo>
                    <a:pt x="494" y="148"/>
                  </a:lnTo>
                  <a:lnTo>
                    <a:pt x="493" y="149"/>
                  </a:lnTo>
                  <a:lnTo>
                    <a:pt x="493" y="155"/>
                  </a:lnTo>
                  <a:lnTo>
                    <a:pt x="492" y="157"/>
                  </a:lnTo>
                  <a:lnTo>
                    <a:pt x="491" y="156"/>
                  </a:lnTo>
                  <a:lnTo>
                    <a:pt x="491" y="152"/>
                  </a:lnTo>
                  <a:lnTo>
                    <a:pt x="487" y="149"/>
                  </a:lnTo>
                  <a:lnTo>
                    <a:pt x="475" y="146"/>
                  </a:lnTo>
                  <a:lnTo>
                    <a:pt x="473" y="145"/>
                  </a:lnTo>
                  <a:lnTo>
                    <a:pt x="470" y="146"/>
                  </a:lnTo>
                  <a:lnTo>
                    <a:pt x="468" y="147"/>
                  </a:lnTo>
                  <a:lnTo>
                    <a:pt x="468" y="148"/>
                  </a:lnTo>
                  <a:lnTo>
                    <a:pt x="466" y="149"/>
                  </a:lnTo>
                  <a:lnTo>
                    <a:pt x="464" y="151"/>
                  </a:lnTo>
                  <a:lnTo>
                    <a:pt x="462" y="153"/>
                  </a:lnTo>
                  <a:lnTo>
                    <a:pt x="461" y="154"/>
                  </a:lnTo>
                  <a:lnTo>
                    <a:pt x="461" y="156"/>
                  </a:lnTo>
                  <a:lnTo>
                    <a:pt x="462" y="159"/>
                  </a:lnTo>
                  <a:lnTo>
                    <a:pt x="464" y="160"/>
                  </a:lnTo>
                  <a:lnTo>
                    <a:pt x="464" y="162"/>
                  </a:lnTo>
                  <a:lnTo>
                    <a:pt x="462" y="160"/>
                  </a:lnTo>
                  <a:lnTo>
                    <a:pt x="460" y="159"/>
                  </a:lnTo>
                  <a:lnTo>
                    <a:pt x="459" y="162"/>
                  </a:lnTo>
                  <a:lnTo>
                    <a:pt x="457" y="163"/>
                  </a:lnTo>
                  <a:lnTo>
                    <a:pt x="458" y="155"/>
                  </a:lnTo>
                  <a:lnTo>
                    <a:pt x="459" y="150"/>
                  </a:lnTo>
                  <a:lnTo>
                    <a:pt x="460" y="147"/>
                  </a:lnTo>
                  <a:lnTo>
                    <a:pt x="462" y="144"/>
                  </a:lnTo>
                  <a:lnTo>
                    <a:pt x="461" y="143"/>
                  </a:lnTo>
                  <a:lnTo>
                    <a:pt x="452" y="137"/>
                  </a:lnTo>
                  <a:lnTo>
                    <a:pt x="448" y="131"/>
                  </a:lnTo>
                  <a:lnTo>
                    <a:pt x="446" y="127"/>
                  </a:lnTo>
                  <a:lnTo>
                    <a:pt x="441" y="124"/>
                  </a:lnTo>
                  <a:lnTo>
                    <a:pt x="439" y="122"/>
                  </a:lnTo>
                  <a:lnTo>
                    <a:pt x="434" y="120"/>
                  </a:lnTo>
                  <a:lnTo>
                    <a:pt x="429" y="117"/>
                  </a:lnTo>
                  <a:lnTo>
                    <a:pt x="425" y="115"/>
                  </a:lnTo>
                  <a:lnTo>
                    <a:pt x="423" y="114"/>
                  </a:lnTo>
                  <a:lnTo>
                    <a:pt x="419" y="115"/>
                  </a:lnTo>
                  <a:lnTo>
                    <a:pt x="418" y="118"/>
                  </a:lnTo>
                  <a:lnTo>
                    <a:pt x="419" y="120"/>
                  </a:lnTo>
                  <a:lnTo>
                    <a:pt x="416" y="124"/>
                  </a:lnTo>
                  <a:lnTo>
                    <a:pt x="412" y="126"/>
                  </a:lnTo>
                  <a:lnTo>
                    <a:pt x="410" y="124"/>
                  </a:lnTo>
                  <a:lnTo>
                    <a:pt x="407" y="122"/>
                  </a:lnTo>
                  <a:lnTo>
                    <a:pt x="405" y="123"/>
                  </a:lnTo>
                  <a:lnTo>
                    <a:pt x="404" y="126"/>
                  </a:lnTo>
                  <a:lnTo>
                    <a:pt x="403" y="126"/>
                  </a:lnTo>
                  <a:lnTo>
                    <a:pt x="402" y="125"/>
                  </a:lnTo>
                  <a:lnTo>
                    <a:pt x="401" y="121"/>
                  </a:lnTo>
                  <a:lnTo>
                    <a:pt x="399" y="120"/>
                  </a:lnTo>
                  <a:lnTo>
                    <a:pt x="397" y="121"/>
                  </a:lnTo>
                  <a:lnTo>
                    <a:pt x="397" y="124"/>
                  </a:lnTo>
                  <a:lnTo>
                    <a:pt x="399" y="125"/>
                  </a:lnTo>
                  <a:lnTo>
                    <a:pt x="398" y="127"/>
                  </a:lnTo>
                  <a:lnTo>
                    <a:pt x="397" y="128"/>
                  </a:lnTo>
                  <a:lnTo>
                    <a:pt x="396" y="131"/>
                  </a:lnTo>
                  <a:lnTo>
                    <a:pt x="396" y="133"/>
                  </a:lnTo>
                  <a:lnTo>
                    <a:pt x="396" y="137"/>
                  </a:lnTo>
                  <a:lnTo>
                    <a:pt x="394" y="138"/>
                  </a:lnTo>
                  <a:lnTo>
                    <a:pt x="392" y="141"/>
                  </a:lnTo>
                  <a:lnTo>
                    <a:pt x="391" y="140"/>
                  </a:lnTo>
                  <a:lnTo>
                    <a:pt x="390" y="138"/>
                  </a:lnTo>
                  <a:lnTo>
                    <a:pt x="389" y="136"/>
                  </a:lnTo>
                  <a:lnTo>
                    <a:pt x="387" y="135"/>
                  </a:lnTo>
                  <a:lnTo>
                    <a:pt x="386" y="137"/>
                  </a:lnTo>
                  <a:lnTo>
                    <a:pt x="386" y="138"/>
                  </a:lnTo>
                  <a:lnTo>
                    <a:pt x="385" y="138"/>
                  </a:lnTo>
                  <a:lnTo>
                    <a:pt x="385" y="137"/>
                  </a:lnTo>
                  <a:lnTo>
                    <a:pt x="385" y="133"/>
                  </a:lnTo>
                  <a:lnTo>
                    <a:pt x="386" y="131"/>
                  </a:lnTo>
                  <a:lnTo>
                    <a:pt x="384" y="129"/>
                  </a:lnTo>
                  <a:lnTo>
                    <a:pt x="383" y="130"/>
                  </a:lnTo>
                  <a:lnTo>
                    <a:pt x="383" y="132"/>
                  </a:lnTo>
                  <a:lnTo>
                    <a:pt x="382" y="137"/>
                  </a:lnTo>
                  <a:lnTo>
                    <a:pt x="380" y="137"/>
                  </a:lnTo>
                  <a:lnTo>
                    <a:pt x="378" y="138"/>
                  </a:lnTo>
                  <a:lnTo>
                    <a:pt x="375" y="138"/>
                  </a:lnTo>
                  <a:lnTo>
                    <a:pt x="373" y="140"/>
                  </a:lnTo>
                  <a:lnTo>
                    <a:pt x="373" y="142"/>
                  </a:lnTo>
                  <a:lnTo>
                    <a:pt x="371" y="143"/>
                  </a:lnTo>
                  <a:lnTo>
                    <a:pt x="371" y="146"/>
                  </a:lnTo>
                  <a:lnTo>
                    <a:pt x="372" y="149"/>
                  </a:lnTo>
                  <a:lnTo>
                    <a:pt x="372" y="151"/>
                  </a:lnTo>
                  <a:lnTo>
                    <a:pt x="377" y="153"/>
                  </a:lnTo>
                  <a:lnTo>
                    <a:pt x="376" y="155"/>
                  </a:lnTo>
                  <a:lnTo>
                    <a:pt x="375" y="156"/>
                  </a:lnTo>
                  <a:lnTo>
                    <a:pt x="374" y="156"/>
                  </a:lnTo>
                  <a:lnTo>
                    <a:pt x="371" y="154"/>
                  </a:lnTo>
                  <a:lnTo>
                    <a:pt x="367" y="154"/>
                  </a:lnTo>
                  <a:lnTo>
                    <a:pt x="366" y="153"/>
                  </a:lnTo>
                  <a:lnTo>
                    <a:pt x="366" y="153"/>
                  </a:lnTo>
                  <a:lnTo>
                    <a:pt x="366" y="155"/>
                  </a:lnTo>
                  <a:lnTo>
                    <a:pt x="364" y="156"/>
                  </a:lnTo>
                  <a:lnTo>
                    <a:pt x="362" y="156"/>
                  </a:lnTo>
                  <a:lnTo>
                    <a:pt x="360" y="157"/>
                  </a:lnTo>
                  <a:lnTo>
                    <a:pt x="362" y="160"/>
                  </a:lnTo>
                  <a:lnTo>
                    <a:pt x="361" y="161"/>
                  </a:lnTo>
                  <a:lnTo>
                    <a:pt x="362" y="162"/>
                  </a:lnTo>
                  <a:lnTo>
                    <a:pt x="366" y="162"/>
                  </a:lnTo>
                  <a:lnTo>
                    <a:pt x="367" y="162"/>
                  </a:lnTo>
                  <a:lnTo>
                    <a:pt x="367" y="164"/>
                  </a:lnTo>
                  <a:lnTo>
                    <a:pt x="367" y="166"/>
                  </a:lnTo>
                  <a:lnTo>
                    <a:pt x="366" y="167"/>
                  </a:lnTo>
                  <a:lnTo>
                    <a:pt x="364" y="165"/>
                  </a:lnTo>
                  <a:lnTo>
                    <a:pt x="358" y="161"/>
                  </a:lnTo>
                  <a:lnTo>
                    <a:pt x="356" y="161"/>
                  </a:lnTo>
                  <a:lnTo>
                    <a:pt x="355" y="162"/>
                  </a:lnTo>
                  <a:lnTo>
                    <a:pt x="356" y="164"/>
                  </a:lnTo>
                  <a:lnTo>
                    <a:pt x="354" y="165"/>
                  </a:lnTo>
                  <a:lnTo>
                    <a:pt x="351" y="168"/>
                  </a:lnTo>
                  <a:lnTo>
                    <a:pt x="350" y="167"/>
                  </a:lnTo>
                  <a:lnTo>
                    <a:pt x="348" y="168"/>
                  </a:lnTo>
                  <a:lnTo>
                    <a:pt x="347" y="172"/>
                  </a:lnTo>
                  <a:lnTo>
                    <a:pt x="346" y="176"/>
                  </a:lnTo>
                  <a:lnTo>
                    <a:pt x="349" y="179"/>
                  </a:lnTo>
                  <a:lnTo>
                    <a:pt x="350" y="183"/>
                  </a:lnTo>
                  <a:lnTo>
                    <a:pt x="353" y="178"/>
                  </a:lnTo>
                  <a:lnTo>
                    <a:pt x="354" y="178"/>
                  </a:lnTo>
                  <a:lnTo>
                    <a:pt x="355" y="179"/>
                  </a:lnTo>
                  <a:lnTo>
                    <a:pt x="353" y="182"/>
                  </a:lnTo>
                  <a:lnTo>
                    <a:pt x="352" y="184"/>
                  </a:lnTo>
                  <a:lnTo>
                    <a:pt x="352" y="187"/>
                  </a:lnTo>
                  <a:lnTo>
                    <a:pt x="350" y="187"/>
                  </a:lnTo>
                  <a:lnTo>
                    <a:pt x="348" y="187"/>
                  </a:lnTo>
                  <a:lnTo>
                    <a:pt x="347" y="188"/>
                  </a:lnTo>
                  <a:lnTo>
                    <a:pt x="347" y="190"/>
                  </a:lnTo>
                  <a:lnTo>
                    <a:pt x="347" y="193"/>
                  </a:lnTo>
                  <a:lnTo>
                    <a:pt x="349" y="194"/>
                  </a:lnTo>
                  <a:lnTo>
                    <a:pt x="352" y="194"/>
                  </a:lnTo>
                  <a:lnTo>
                    <a:pt x="355" y="194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6" y="195"/>
                  </a:lnTo>
                  <a:lnTo>
                    <a:pt x="351" y="196"/>
                  </a:lnTo>
                  <a:lnTo>
                    <a:pt x="349" y="195"/>
                  </a:lnTo>
                  <a:lnTo>
                    <a:pt x="344" y="196"/>
                  </a:lnTo>
                  <a:lnTo>
                    <a:pt x="340" y="194"/>
                  </a:lnTo>
                  <a:lnTo>
                    <a:pt x="339" y="192"/>
                  </a:lnTo>
                  <a:lnTo>
                    <a:pt x="336" y="192"/>
                  </a:lnTo>
                  <a:lnTo>
                    <a:pt x="334" y="193"/>
                  </a:lnTo>
                  <a:lnTo>
                    <a:pt x="332" y="195"/>
                  </a:lnTo>
                  <a:lnTo>
                    <a:pt x="330" y="195"/>
                  </a:lnTo>
                  <a:lnTo>
                    <a:pt x="326" y="190"/>
                  </a:lnTo>
                  <a:lnTo>
                    <a:pt x="324" y="189"/>
                  </a:lnTo>
                  <a:lnTo>
                    <a:pt x="323" y="190"/>
                  </a:lnTo>
                  <a:lnTo>
                    <a:pt x="324" y="194"/>
                  </a:lnTo>
                  <a:lnTo>
                    <a:pt x="323" y="196"/>
                  </a:lnTo>
                  <a:lnTo>
                    <a:pt x="322" y="198"/>
                  </a:lnTo>
                  <a:lnTo>
                    <a:pt x="320" y="198"/>
                  </a:lnTo>
                  <a:lnTo>
                    <a:pt x="319" y="199"/>
                  </a:lnTo>
                  <a:lnTo>
                    <a:pt x="320" y="201"/>
                  </a:lnTo>
                  <a:lnTo>
                    <a:pt x="323" y="205"/>
                  </a:lnTo>
                  <a:lnTo>
                    <a:pt x="325" y="206"/>
                  </a:lnTo>
                  <a:lnTo>
                    <a:pt x="327" y="209"/>
                  </a:lnTo>
                  <a:lnTo>
                    <a:pt x="328" y="211"/>
                  </a:lnTo>
                  <a:lnTo>
                    <a:pt x="330" y="211"/>
                  </a:lnTo>
                  <a:lnTo>
                    <a:pt x="331" y="212"/>
                  </a:lnTo>
                  <a:lnTo>
                    <a:pt x="329" y="215"/>
                  </a:lnTo>
                  <a:lnTo>
                    <a:pt x="329" y="219"/>
                  </a:lnTo>
                  <a:lnTo>
                    <a:pt x="329" y="219"/>
                  </a:lnTo>
                  <a:lnTo>
                    <a:pt x="327" y="218"/>
                  </a:lnTo>
                  <a:lnTo>
                    <a:pt x="325" y="216"/>
                  </a:lnTo>
                  <a:lnTo>
                    <a:pt x="323" y="216"/>
                  </a:lnTo>
                  <a:lnTo>
                    <a:pt x="322" y="216"/>
                  </a:lnTo>
                  <a:lnTo>
                    <a:pt x="322" y="217"/>
                  </a:lnTo>
                  <a:lnTo>
                    <a:pt x="323" y="222"/>
                  </a:lnTo>
                  <a:lnTo>
                    <a:pt x="321" y="228"/>
                  </a:lnTo>
                  <a:lnTo>
                    <a:pt x="321" y="230"/>
                  </a:lnTo>
                  <a:lnTo>
                    <a:pt x="321" y="231"/>
                  </a:lnTo>
                  <a:lnTo>
                    <a:pt x="320" y="230"/>
                  </a:lnTo>
                  <a:lnTo>
                    <a:pt x="319" y="228"/>
                  </a:lnTo>
                  <a:lnTo>
                    <a:pt x="316" y="224"/>
                  </a:lnTo>
                  <a:lnTo>
                    <a:pt x="312" y="216"/>
                  </a:lnTo>
                  <a:lnTo>
                    <a:pt x="309" y="211"/>
                  </a:lnTo>
                  <a:lnTo>
                    <a:pt x="307" y="206"/>
                  </a:lnTo>
                  <a:lnTo>
                    <a:pt x="304" y="197"/>
                  </a:lnTo>
                  <a:lnTo>
                    <a:pt x="302" y="197"/>
                  </a:lnTo>
                  <a:lnTo>
                    <a:pt x="300" y="201"/>
                  </a:lnTo>
                  <a:lnTo>
                    <a:pt x="298" y="206"/>
                  </a:lnTo>
                  <a:lnTo>
                    <a:pt x="296" y="208"/>
                  </a:lnTo>
                  <a:lnTo>
                    <a:pt x="292" y="211"/>
                  </a:lnTo>
                  <a:lnTo>
                    <a:pt x="290" y="213"/>
                  </a:lnTo>
                  <a:lnTo>
                    <a:pt x="287" y="214"/>
                  </a:lnTo>
                  <a:lnTo>
                    <a:pt x="284" y="217"/>
                  </a:lnTo>
                  <a:lnTo>
                    <a:pt x="282" y="219"/>
                  </a:lnTo>
                  <a:lnTo>
                    <a:pt x="279" y="225"/>
                  </a:lnTo>
                  <a:lnTo>
                    <a:pt x="279" y="228"/>
                  </a:lnTo>
                  <a:lnTo>
                    <a:pt x="279" y="232"/>
                  </a:lnTo>
                  <a:lnTo>
                    <a:pt x="280" y="237"/>
                  </a:lnTo>
                  <a:lnTo>
                    <a:pt x="281" y="246"/>
                  </a:lnTo>
                  <a:lnTo>
                    <a:pt x="284" y="246"/>
                  </a:lnTo>
                  <a:lnTo>
                    <a:pt x="286" y="247"/>
                  </a:lnTo>
                  <a:lnTo>
                    <a:pt x="285" y="250"/>
                  </a:lnTo>
                  <a:lnTo>
                    <a:pt x="282" y="252"/>
                  </a:lnTo>
                  <a:lnTo>
                    <a:pt x="274" y="259"/>
                  </a:lnTo>
                  <a:lnTo>
                    <a:pt x="270" y="261"/>
                  </a:lnTo>
                  <a:lnTo>
                    <a:pt x="268" y="263"/>
                  </a:lnTo>
                  <a:lnTo>
                    <a:pt x="266" y="268"/>
                  </a:lnTo>
                  <a:lnTo>
                    <a:pt x="263" y="272"/>
                  </a:lnTo>
                  <a:lnTo>
                    <a:pt x="262" y="275"/>
                  </a:lnTo>
                  <a:lnTo>
                    <a:pt x="259" y="282"/>
                  </a:lnTo>
                  <a:lnTo>
                    <a:pt x="254" y="288"/>
                  </a:lnTo>
                  <a:lnTo>
                    <a:pt x="249" y="293"/>
                  </a:lnTo>
                  <a:lnTo>
                    <a:pt x="244" y="298"/>
                  </a:lnTo>
                  <a:lnTo>
                    <a:pt x="240" y="299"/>
                  </a:lnTo>
                  <a:lnTo>
                    <a:pt x="227" y="305"/>
                  </a:lnTo>
                  <a:lnTo>
                    <a:pt x="220" y="307"/>
                  </a:lnTo>
                  <a:lnTo>
                    <a:pt x="207" y="309"/>
                  </a:lnTo>
                  <a:lnTo>
                    <a:pt x="201" y="311"/>
                  </a:lnTo>
                  <a:lnTo>
                    <a:pt x="194" y="310"/>
                  </a:lnTo>
                  <a:lnTo>
                    <a:pt x="187" y="310"/>
                  </a:lnTo>
                  <a:lnTo>
                    <a:pt x="176" y="318"/>
                  </a:lnTo>
                  <a:lnTo>
                    <a:pt x="167" y="321"/>
                  </a:lnTo>
                  <a:lnTo>
                    <a:pt x="160" y="322"/>
                  </a:lnTo>
                  <a:lnTo>
                    <a:pt x="156" y="323"/>
                  </a:lnTo>
                  <a:lnTo>
                    <a:pt x="148" y="328"/>
                  </a:lnTo>
                  <a:lnTo>
                    <a:pt x="144" y="331"/>
                  </a:lnTo>
                  <a:lnTo>
                    <a:pt x="136" y="333"/>
                  </a:lnTo>
                  <a:lnTo>
                    <a:pt x="132" y="333"/>
                  </a:lnTo>
                  <a:lnTo>
                    <a:pt x="128" y="331"/>
                  </a:lnTo>
                  <a:lnTo>
                    <a:pt x="123" y="331"/>
                  </a:lnTo>
                  <a:lnTo>
                    <a:pt x="119" y="331"/>
                  </a:lnTo>
                  <a:lnTo>
                    <a:pt x="114" y="331"/>
                  </a:lnTo>
                  <a:lnTo>
                    <a:pt x="111" y="333"/>
                  </a:lnTo>
                  <a:lnTo>
                    <a:pt x="93" y="343"/>
                  </a:lnTo>
                  <a:lnTo>
                    <a:pt x="90" y="346"/>
                  </a:lnTo>
                  <a:lnTo>
                    <a:pt x="86" y="350"/>
                  </a:lnTo>
                  <a:lnTo>
                    <a:pt x="81" y="354"/>
                  </a:lnTo>
                  <a:lnTo>
                    <a:pt x="77" y="358"/>
                  </a:lnTo>
                  <a:lnTo>
                    <a:pt x="68" y="362"/>
                  </a:lnTo>
                  <a:lnTo>
                    <a:pt x="58" y="366"/>
                  </a:lnTo>
                  <a:lnTo>
                    <a:pt x="54" y="368"/>
                  </a:lnTo>
                  <a:lnTo>
                    <a:pt x="51" y="373"/>
                  </a:lnTo>
                  <a:lnTo>
                    <a:pt x="45" y="383"/>
                  </a:lnTo>
                  <a:lnTo>
                    <a:pt x="44" y="385"/>
                  </a:lnTo>
                  <a:lnTo>
                    <a:pt x="42" y="388"/>
                  </a:lnTo>
                  <a:lnTo>
                    <a:pt x="39" y="389"/>
                  </a:lnTo>
                  <a:lnTo>
                    <a:pt x="37" y="390"/>
                  </a:lnTo>
                  <a:lnTo>
                    <a:pt x="38" y="385"/>
                  </a:lnTo>
                  <a:lnTo>
                    <a:pt x="35" y="380"/>
                  </a:lnTo>
                  <a:lnTo>
                    <a:pt x="37" y="372"/>
                  </a:lnTo>
                  <a:lnTo>
                    <a:pt x="36" y="369"/>
                  </a:lnTo>
                  <a:lnTo>
                    <a:pt x="34" y="370"/>
                  </a:lnTo>
                  <a:lnTo>
                    <a:pt x="32" y="372"/>
                  </a:lnTo>
                  <a:lnTo>
                    <a:pt x="27" y="385"/>
                  </a:lnTo>
                  <a:lnTo>
                    <a:pt x="23" y="395"/>
                  </a:lnTo>
                  <a:lnTo>
                    <a:pt x="26" y="401"/>
                  </a:lnTo>
                  <a:lnTo>
                    <a:pt x="27" y="404"/>
                  </a:lnTo>
                  <a:lnTo>
                    <a:pt x="27" y="408"/>
                  </a:lnTo>
                  <a:lnTo>
                    <a:pt x="26" y="413"/>
                  </a:lnTo>
                  <a:lnTo>
                    <a:pt x="26" y="416"/>
                  </a:lnTo>
                  <a:lnTo>
                    <a:pt x="26" y="420"/>
                  </a:lnTo>
                  <a:lnTo>
                    <a:pt x="19" y="431"/>
                  </a:lnTo>
                  <a:lnTo>
                    <a:pt x="17" y="435"/>
                  </a:lnTo>
                  <a:lnTo>
                    <a:pt x="15" y="444"/>
                  </a:lnTo>
                  <a:lnTo>
                    <a:pt x="15" y="448"/>
                  </a:lnTo>
                  <a:lnTo>
                    <a:pt x="15" y="454"/>
                  </a:lnTo>
                  <a:lnTo>
                    <a:pt x="18" y="459"/>
                  </a:lnTo>
                  <a:lnTo>
                    <a:pt x="19" y="463"/>
                  </a:lnTo>
                  <a:lnTo>
                    <a:pt x="22" y="472"/>
                  </a:lnTo>
                  <a:lnTo>
                    <a:pt x="26" y="478"/>
                  </a:lnTo>
                  <a:lnTo>
                    <a:pt x="32" y="491"/>
                  </a:lnTo>
                  <a:lnTo>
                    <a:pt x="39" y="501"/>
                  </a:lnTo>
                  <a:lnTo>
                    <a:pt x="40" y="505"/>
                  </a:lnTo>
                  <a:lnTo>
                    <a:pt x="39" y="510"/>
                  </a:lnTo>
                  <a:lnTo>
                    <a:pt x="39" y="516"/>
                  </a:lnTo>
                  <a:lnTo>
                    <a:pt x="38" y="517"/>
                  </a:lnTo>
                  <a:lnTo>
                    <a:pt x="35" y="519"/>
                  </a:lnTo>
                  <a:lnTo>
                    <a:pt x="32" y="516"/>
                  </a:lnTo>
                  <a:lnTo>
                    <a:pt x="31" y="515"/>
                  </a:lnTo>
                  <a:lnTo>
                    <a:pt x="29" y="507"/>
                  </a:lnTo>
                  <a:lnTo>
                    <a:pt x="29" y="506"/>
                  </a:lnTo>
                  <a:lnTo>
                    <a:pt x="27" y="510"/>
                  </a:lnTo>
                  <a:lnTo>
                    <a:pt x="26" y="511"/>
                  </a:lnTo>
                  <a:lnTo>
                    <a:pt x="24" y="510"/>
                  </a:lnTo>
                  <a:lnTo>
                    <a:pt x="23" y="509"/>
                  </a:lnTo>
                  <a:lnTo>
                    <a:pt x="23" y="508"/>
                  </a:lnTo>
                  <a:lnTo>
                    <a:pt x="24" y="506"/>
                  </a:lnTo>
                  <a:lnTo>
                    <a:pt x="24" y="500"/>
                  </a:lnTo>
                  <a:lnTo>
                    <a:pt x="21" y="497"/>
                  </a:lnTo>
                  <a:lnTo>
                    <a:pt x="19" y="493"/>
                  </a:lnTo>
                  <a:lnTo>
                    <a:pt x="16" y="493"/>
                  </a:lnTo>
                  <a:lnTo>
                    <a:pt x="15" y="494"/>
                  </a:lnTo>
                  <a:lnTo>
                    <a:pt x="15" y="496"/>
                  </a:lnTo>
                  <a:lnTo>
                    <a:pt x="18" y="502"/>
                  </a:lnTo>
                  <a:lnTo>
                    <a:pt x="20" y="509"/>
                  </a:lnTo>
                  <a:lnTo>
                    <a:pt x="24" y="513"/>
                  </a:lnTo>
                  <a:lnTo>
                    <a:pt x="26" y="515"/>
                  </a:lnTo>
                  <a:lnTo>
                    <a:pt x="28" y="517"/>
                  </a:lnTo>
                  <a:lnTo>
                    <a:pt x="28" y="523"/>
                  </a:lnTo>
                  <a:lnTo>
                    <a:pt x="26" y="525"/>
                  </a:lnTo>
                  <a:lnTo>
                    <a:pt x="25" y="526"/>
                  </a:lnTo>
                  <a:lnTo>
                    <a:pt x="20" y="524"/>
                  </a:lnTo>
                  <a:lnTo>
                    <a:pt x="19" y="521"/>
                  </a:lnTo>
                  <a:lnTo>
                    <a:pt x="15" y="513"/>
                  </a:lnTo>
                  <a:lnTo>
                    <a:pt x="15" y="509"/>
                  </a:lnTo>
                  <a:lnTo>
                    <a:pt x="13" y="508"/>
                  </a:lnTo>
                  <a:lnTo>
                    <a:pt x="13" y="510"/>
                  </a:lnTo>
                  <a:lnTo>
                    <a:pt x="13" y="513"/>
                  </a:lnTo>
                  <a:lnTo>
                    <a:pt x="12" y="514"/>
                  </a:lnTo>
                  <a:lnTo>
                    <a:pt x="11" y="514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8" y="512"/>
                  </a:lnTo>
                  <a:lnTo>
                    <a:pt x="10" y="514"/>
                  </a:lnTo>
                  <a:lnTo>
                    <a:pt x="13" y="520"/>
                  </a:lnTo>
                  <a:lnTo>
                    <a:pt x="24" y="534"/>
                  </a:lnTo>
                  <a:lnTo>
                    <a:pt x="34" y="551"/>
                  </a:lnTo>
                  <a:lnTo>
                    <a:pt x="36" y="558"/>
                  </a:lnTo>
                  <a:lnTo>
                    <a:pt x="36" y="573"/>
                  </a:lnTo>
                  <a:lnTo>
                    <a:pt x="38" y="576"/>
                  </a:lnTo>
                  <a:lnTo>
                    <a:pt x="43" y="583"/>
                  </a:lnTo>
                  <a:lnTo>
                    <a:pt x="49" y="592"/>
                  </a:lnTo>
                  <a:lnTo>
                    <a:pt x="51" y="596"/>
                  </a:lnTo>
                  <a:lnTo>
                    <a:pt x="51" y="599"/>
                  </a:lnTo>
                  <a:lnTo>
                    <a:pt x="52" y="603"/>
                  </a:lnTo>
                  <a:lnTo>
                    <a:pt x="58" y="612"/>
                  </a:lnTo>
                  <a:lnTo>
                    <a:pt x="62" y="622"/>
                  </a:lnTo>
                  <a:lnTo>
                    <a:pt x="62" y="626"/>
                  </a:lnTo>
                  <a:lnTo>
                    <a:pt x="61" y="633"/>
                  </a:lnTo>
                  <a:lnTo>
                    <a:pt x="62" y="644"/>
                  </a:lnTo>
                  <a:lnTo>
                    <a:pt x="63" y="650"/>
                  </a:lnTo>
                  <a:lnTo>
                    <a:pt x="65" y="661"/>
                  </a:lnTo>
                  <a:lnTo>
                    <a:pt x="68" y="670"/>
                  </a:lnTo>
                  <a:lnTo>
                    <a:pt x="72" y="675"/>
                  </a:lnTo>
                  <a:lnTo>
                    <a:pt x="77" y="688"/>
                  </a:lnTo>
                  <a:lnTo>
                    <a:pt x="84" y="701"/>
                  </a:lnTo>
                  <a:lnTo>
                    <a:pt x="85" y="708"/>
                  </a:lnTo>
                  <a:lnTo>
                    <a:pt x="85" y="726"/>
                  </a:lnTo>
                  <a:lnTo>
                    <a:pt x="84" y="732"/>
                  </a:lnTo>
                  <a:lnTo>
                    <a:pt x="82" y="734"/>
                  </a:lnTo>
                  <a:lnTo>
                    <a:pt x="82" y="736"/>
                  </a:lnTo>
                  <a:lnTo>
                    <a:pt x="83" y="748"/>
                  </a:lnTo>
                  <a:lnTo>
                    <a:pt x="84" y="755"/>
                  </a:lnTo>
                  <a:lnTo>
                    <a:pt x="81" y="761"/>
                  </a:lnTo>
                  <a:lnTo>
                    <a:pt x="79" y="766"/>
                  </a:lnTo>
                  <a:lnTo>
                    <a:pt x="74" y="771"/>
                  </a:lnTo>
                  <a:lnTo>
                    <a:pt x="68" y="771"/>
                  </a:lnTo>
                  <a:lnTo>
                    <a:pt x="66" y="769"/>
                  </a:lnTo>
                  <a:lnTo>
                    <a:pt x="63" y="766"/>
                  </a:lnTo>
                  <a:lnTo>
                    <a:pt x="62" y="777"/>
                  </a:lnTo>
                  <a:lnTo>
                    <a:pt x="62" y="786"/>
                  </a:lnTo>
                  <a:lnTo>
                    <a:pt x="63" y="789"/>
                  </a:lnTo>
                  <a:lnTo>
                    <a:pt x="63" y="793"/>
                  </a:lnTo>
                  <a:lnTo>
                    <a:pt x="67" y="797"/>
                  </a:lnTo>
                  <a:lnTo>
                    <a:pt x="69" y="795"/>
                  </a:lnTo>
                  <a:lnTo>
                    <a:pt x="71" y="795"/>
                  </a:lnTo>
                  <a:lnTo>
                    <a:pt x="80" y="799"/>
                  </a:lnTo>
                  <a:lnTo>
                    <a:pt x="85" y="803"/>
                  </a:lnTo>
                  <a:lnTo>
                    <a:pt x="93" y="813"/>
                  </a:lnTo>
                  <a:lnTo>
                    <a:pt x="99" y="815"/>
                  </a:lnTo>
                  <a:lnTo>
                    <a:pt x="109" y="820"/>
                  </a:lnTo>
                  <a:lnTo>
                    <a:pt x="119" y="821"/>
                  </a:lnTo>
                  <a:lnTo>
                    <a:pt x="128" y="822"/>
                  </a:lnTo>
                  <a:lnTo>
                    <a:pt x="141" y="824"/>
                  </a:lnTo>
                  <a:lnTo>
                    <a:pt x="144" y="823"/>
                  </a:lnTo>
                  <a:lnTo>
                    <a:pt x="149" y="822"/>
                  </a:lnTo>
                  <a:lnTo>
                    <a:pt x="154" y="821"/>
                  </a:lnTo>
                  <a:lnTo>
                    <a:pt x="158" y="820"/>
                  </a:lnTo>
                  <a:lnTo>
                    <a:pt x="169" y="811"/>
                  </a:lnTo>
                  <a:lnTo>
                    <a:pt x="180" y="801"/>
                  </a:lnTo>
                  <a:lnTo>
                    <a:pt x="186" y="801"/>
                  </a:lnTo>
                  <a:lnTo>
                    <a:pt x="191" y="800"/>
                  </a:lnTo>
                  <a:lnTo>
                    <a:pt x="197" y="797"/>
                  </a:lnTo>
                  <a:lnTo>
                    <a:pt x="203" y="787"/>
                  </a:lnTo>
                  <a:lnTo>
                    <a:pt x="206" y="786"/>
                  </a:lnTo>
                  <a:lnTo>
                    <a:pt x="210" y="783"/>
                  </a:lnTo>
                  <a:lnTo>
                    <a:pt x="220" y="781"/>
                  </a:lnTo>
                  <a:lnTo>
                    <a:pt x="227" y="782"/>
                  </a:lnTo>
                  <a:lnTo>
                    <a:pt x="230" y="781"/>
                  </a:lnTo>
                  <a:lnTo>
                    <a:pt x="238" y="779"/>
                  </a:lnTo>
                  <a:lnTo>
                    <a:pt x="256" y="777"/>
                  </a:lnTo>
                  <a:lnTo>
                    <a:pt x="266" y="779"/>
                  </a:lnTo>
                  <a:lnTo>
                    <a:pt x="273" y="779"/>
                  </a:lnTo>
                  <a:lnTo>
                    <a:pt x="276" y="779"/>
                  </a:lnTo>
                  <a:lnTo>
                    <a:pt x="279" y="784"/>
                  </a:lnTo>
                  <a:lnTo>
                    <a:pt x="298" y="780"/>
                  </a:lnTo>
                  <a:lnTo>
                    <a:pt x="303" y="779"/>
                  </a:lnTo>
                  <a:lnTo>
                    <a:pt x="306" y="780"/>
                  </a:lnTo>
                  <a:lnTo>
                    <a:pt x="310" y="784"/>
                  </a:lnTo>
                  <a:lnTo>
                    <a:pt x="315" y="781"/>
                  </a:lnTo>
                  <a:lnTo>
                    <a:pt x="320" y="781"/>
                  </a:lnTo>
                  <a:lnTo>
                    <a:pt x="324" y="778"/>
                  </a:lnTo>
                  <a:lnTo>
                    <a:pt x="331" y="769"/>
                  </a:lnTo>
                  <a:lnTo>
                    <a:pt x="334" y="764"/>
                  </a:lnTo>
                  <a:lnTo>
                    <a:pt x="339" y="752"/>
                  </a:lnTo>
                  <a:lnTo>
                    <a:pt x="342" y="748"/>
                  </a:lnTo>
                  <a:lnTo>
                    <a:pt x="346" y="746"/>
                  </a:lnTo>
                  <a:lnTo>
                    <a:pt x="350" y="746"/>
                  </a:lnTo>
                  <a:lnTo>
                    <a:pt x="358" y="743"/>
                  </a:lnTo>
                  <a:lnTo>
                    <a:pt x="373" y="734"/>
                  </a:lnTo>
                  <a:lnTo>
                    <a:pt x="379" y="732"/>
                  </a:lnTo>
                  <a:lnTo>
                    <a:pt x="382" y="730"/>
                  </a:lnTo>
                  <a:lnTo>
                    <a:pt x="392" y="723"/>
                  </a:lnTo>
                  <a:lnTo>
                    <a:pt x="399" y="721"/>
                  </a:lnTo>
                  <a:lnTo>
                    <a:pt x="419" y="723"/>
                  </a:lnTo>
                  <a:lnTo>
                    <a:pt x="428" y="723"/>
                  </a:lnTo>
                  <a:lnTo>
                    <a:pt x="435" y="721"/>
                  </a:lnTo>
                  <a:lnTo>
                    <a:pt x="446" y="718"/>
                  </a:lnTo>
                  <a:lnTo>
                    <a:pt x="457" y="714"/>
                  </a:lnTo>
                  <a:lnTo>
                    <a:pt x="472" y="708"/>
                  </a:lnTo>
                  <a:lnTo>
                    <a:pt x="484" y="702"/>
                  </a:lnTo>
                  <a:lnTo>
                    <a:pt x="492" y="700"/>
                  </a:lnTo>
                  <a:lnTo>
                    <a:pt x="503" y="699"/>
                  </a:lnTo>
                  <a:lnTo>
                    <a:pt x="520" y="697"/>
                  </a:lnTo>
                  <a:lnTo>
                    <a:pt x="539" y="698"/>
                  </a:lnTo>
                  <a:lnTo>
                    <a:pt x="545" y="697"/>
                  </a:lnTo>
                  <a:lnTo>
                    <a:pt x="547" y="696"/>
                  </a:lnTo>
                  <a:lnTo>
                    <a:pt x="550" y="694"/>
                  </a:lnTo>
                  <a:lnTo>
                    <a:pt x="555" y="695"/>
                  </a:lnTo>
                  <a:lnTo>
                    <a:pt x="558" y="696"/>
                  </a:lnTo>
                  <a:lnTo>
                    <a:pt x="568" y="701"/>
                  </a:lnTo>
                  <a:lnTo>
                    <a:pt x="583" y="712"/>
                  </a:lnTo>
                  <a:lnTo>
                    <a:pt x="586" y="713"/>
                  </a:lnTo>
                  <a:lnTo>
                    <a:pt x="596" y="710"/>
                  </a:lnTo>
                  <a:lnTo>
                    <a:pt x="599" y="711"/>
                  </a:lnTo>
                  <a:lnTo>
                    <a:pt x="613" y="719"/>
                  </a:lnTo>
                  <a:lnTo>
                    <a:pt x="619" y="719"/>
                  </a:lnTo>
                  <a:lnTo>
                    <a:pt x="623" y="719"/>
                  </a:lnTo>
                  <a:lnTo>
                    <a:pt x="627" y="719"/>
                  </a:lnTo>
                  <a:lnTo>
                    <a:pt x="630" y="722"/>
                  </a:lnTo>
                  <a:lnTo>
                    <a:pt x="635" y="727"/>
                  </a:lnTo>
                  <a:lnTo>
                    <a:pt x="644" y="732"/>
                  </a:lnTo>
                  <a:lnTo>
                    <a:pt x="644" y="735"/>
                  </a:lnTo>
                  <a:lnTo>
                    <a:pt x="643" y="738"/>
                  </a:lnTo>
                  <a:lnTo>
                    <a:pt x="641" y="738"/>
                  </a:lnTo>
                  <a:lnTo>
                    <a:pt x="640" y="739"/>
                  </a:lnTo>
                  <a:lnTo>
                    <a:pt x="642" y="747"/>
                  </a:lnTo>
                  <a:lnTo>
                    <a:pt x="646" y="754"/>
                  </a:lnTo>
                  <a:lnTo>
                    <a:pt x="655" y="755"/>
                  </a:lnTo>
                  <a:lnTo>
                    <a:pt x="659" y="757"/>
                  </a:lnTo>
                  <a:lnTo>
                    <a:pt x="660" y="760"/>
                  </a:lnTo>
                  <a:lnTo>
                    <a:pt x="662" y="764"/>
                  </a:lnTo>
                  <a:lnTo>
                    <a:pt x="663" y="770"/>
                  </a:lnTo>
                  <a:lnTo>
                    <a:pt x="668" y="776"/>
                  </a:lnTo>
                  <a:lnTo>
                    <a:pt x="672" y="781"/>
                  </a:lnTo>
                  <a:lnTo>
                    <a:pt x="673" y="782"/>
                  </a:lnTo>
                  <a:lnTo>
                    <a:pt x="676" y="789"/>
                  </a:lnTo>
                  <a:lnTo>
                    <a:pt x="676" y="791"/>
                  </a:lnTo>
                  <a:lnTo>
                    <a:pt x="678" y="798"/>
                  </a:lnTo>
                  <a:lnTo>
                    <a:pt x="681" y="805"/>
                  </a:lnTo>
                  <a:lnTo>
                    <a:pt x="680" y="806"/>
                  </a:lnTo>
                  <a:lnTo>
                    <a:pt x="678" y="806"/>
                  </a:lnTo>
                  <a:lnTo>
                    <a:pt x="676" y="804"/>
                  </a:lnTo>
                  <a:lnTo>
                    <a:pt x="673" y="801"/>
                  </a:lnTo>
                  <a:lnTo>
                    <a:pt x="672" y="802"/>
                  </a:lnTo>
                  <a:lnTo>
                    <a:pt x="671" y="803"/>
                  </a:lnTo>
                  <a:lnTo>
                    <a:pt x="671" y="805"/>
                  </a:lnTo>
                  <a:lnTo>
                    <a:pt x="672" y="804"/>
                  </a:lnTo>
                  <a:lnTo>
                    <a:pt x="674" y="805"/>
                  </a:lnTo>
                  <a:lnTo>
                    <a:pt x="677" y="808"/>
                  </a:lnTo>
                  <a:lnTo>
                    <a:pt x="679" y="810"/>
                  </a:lnTo>
                  <a:lnTo>
                    <a:pt x="681" y="811"/>
                  </a:lnTo>
                  <a:lnTo>
                    <a:pt x="687" y="818"/>
                  </a:lnTo>
                  <a:lnTo>
                    <a:pt x="688" y="817"/>
                  </a:lnTo>
                  <a:lnTo>
                    <a:pt x="691" y="815"/>
                  </a:lnTo>
                  <a:lnTo>
                    <a:pt x="695" y="819"/>
                  </a:lnTo>
                  <a:lnTo>
                    <a:pt x="696" y="820"/>
                  </a:lnTo>
                  <a:lnTo>
                    <a:pt x="697" y="818"/>
                  </a:lnTo>
                  <a:lnTo>
                    <a:pt x="696" y="812"/>
                  </a:lnTo>
                  <a:lnTo>
                    <a:pt x="694" y="810"/>
                  </a:lnTo>
                  <a:lnTo>
                    <a:pt x="694" y="808"/>
                  </a:lnTo>
                  <a:lnTo>
                    <a:pt x="696" y="806"/>
                  </a:lnTo>
                  <a:lnTo>
                    <a:pt x="696" y="804"/>
                  </a:lnTo>
                  <a:lnTo>
                    <a:pt x="701" y="799"/>
                  </a:lnTo>
                  <a:lnTo>
                    <a:pt x="710" y="785"/>
                  </a:lnTo>
                  <a:lnTo>
                    <a:pt x="713" y="783"/>
                  </a:lnTo>
                  <a:lnTo>
                    <a:pt x="716" y="780"/>
                  </a:lnTo>
                  <a:lnTo>
                    <a:pt x="721" y="777"/>
                  </a:lnTo>
                  <a:lnTo>
                    <a:pt x="725" y="775"/>
                  </a:lnTo>
                  <a:lnTo>
                    <a:pt x="728" y="774"/>
                  </a:lnTo>
                  <a:lnTo>
                    <a:pt x="731" y="773"/>
                  </a:lnTo>
                  <a:lnTo>
                    <a:pt x="734" y="770"/>
                  </a:lnTo>
                  <a:lnTo>
                    <a:pt x="738" y="764"/>
                  </a:lnTo>
                  <a:lnTo>
                    <a:pt x="740" y="755"/>
                  </a:lnTo>
                  <a:lnTo>
                    <a:pt x="744" y="751"/>
                  </a:lnTo>
                  <a:lnTo>
                    <a:pt x="748" y="747"/>
                  </a:lnTo>
                  <a:lnTo>
                    <a:pt x="751" y="741"/>
                  </a:lnTo>
                  <a:lnTo>
                    <a:pt x="751" y="737"/>
                  </a:lnTo>
                  <a:lnTo>
                    <a:pt x="751" y="733"/>
                  </a:lnTo>
                  <a:lnTo>
                    <a:pt x="753" y="736"/>
                  </a:lnTo>
                  <a:lnTo>
                    <a:pt x="755" y="740"/>
                  </a:lnTo>
                  <a:lnTo>
                    <a:pt x="757" y="751"/>
                  </a:lnTo>
                  <a:lnTo>
                    <a:pt x="755" y="754"/>
                  </a:lnTo>
                  <a:lnTo>
                    <a:pt x="753" y="755"/>
                  </a:lnTo>
                  <a:lnTo>
                    <a:pt x="753" y="759"/>
                  </a:lnTo>
                  <a:lnTo>
                    <a:pt x="755" y="764"/>
                  </a:lnTo>
                  <a:lnTo>
                    <a:pt x="755" y="769"/>
                  </a:lnTo>
                  <a:lnTo>
                    <a:pt x="751" y="773"/>
                  </a:lnTo>
                  <a:lnTo>
                    <a:pt x="747" y="779"/>
                  </a:lnTo>
                  <a:lnTo>
                    <a:pt x="742" y="790"/>
                  </a:lnTo>
                  <a:lnTo>
                    <a:pt x="742" y="793"/>
                  </a:lnTo>
                  <a:lnTo>
                    <a:pt x="741" y="798"/>
                  </a:lnTo>
                  <a:lnTo>
                    <a:pt x="742" y="801"/>
                  </a:lnTo>
                  <a:lnTo>
                    <a:pt x="742" y="806"/>
                  </a:lnTo>
                  <a:lnTo>
                    <a:pt x="741" y="812"/>
                  </a:lnTo>
                  <a:lnTo>
                    <a:pt x="739" y="817"/>
                  </a:lnTo>
                  <a:lnTo>
                    <a:pt x="737" y="817"/>
                  </a:lnTo>
                  <a:lnTo>
                    <a:pt x="735" y="817"/>
                  </a:lnTo>
                  <a:lnTo>
                    <a:pt x="731" y="817"/>
                  </a:lnTo>
                  <a:lnTo>
                    <a:pt x="728" y="817"/>
                  </a:lnTo>
                  <a:lnTo>
                    <a:pt x="724" y="829"/>
                  </a:lnTo>
                  <a:lnTo>
                    <a:pt x="726" y="829"/>
                  </a:lnTo>
                  <a:lnTo>
                    <a:pt x="728" y="829"/>
                  </a:lnTo>
                  <a:lnTo>
                    <a:pt x="732" y="829"/>
                  </a:lnTo>
                  <a:lnTo>
                    <a:pt x="735" y="827"/>
                  </a:lnTo>
                  <a:lnTo>
                    <a:pt x="741" y="825"/>
                  </a:lnTo>
                  <a:lnTo>
                    <a:pt x="744" y="826"/>
                  </a:lnTo>
                  <a:lnTo>
                    <a:pt x="748" y="825"/>
                  </a:lnTo>
                  <a:lnTo>
                    <a:pt x="754" y="811"/>
                  </a:lnTo>
                  <a:lnTo>
                    <a:pt x="755" y="800"/>
                  </a:lnTo>
                  <a:lnTo>
                    <a:pt x="758" y="796"/>
                  </a:lnTo>
                  <a:lnTo>
                    <a:pt x="759" y="793"/>
                  </a:lnTo>
                  <a:lnTo>
                    <a:pt x="760" y="790"/>
                  </a:lnTo>
                  <a:lnTo>
                    <a:pt x="763" y="795"/>
                  </a:lnTo>
                  <a:lnTo>
                    <a:pt x="765" y="799"/>
                  </a:lnTo>
                  <a:lnTo>
                    <a:pt x="770" y="808"/>
                  </a:lnTo>
                  <a:lnTo>
                    <a:pt x="772" y="812"/>
                  </a:lnTo>
                  <a:lnTo>
                    <a:pt x="773" y="821"/>
                  </a:lnTo>
                  <a:lnTo>
                    <a:pt x="770" y="832"/>
                  </a:lnTo>
                  <a:lnTo>
                    <a:pt x="767" y="836"/>
                  </a:lnTo>
                  <a:lnTo>
                    <a:pt x="765" y="838"/>
                  </a:lnTo>
                  <a:lnTo>
                    <a:pt x="763" y="843"/>
                  </a:lnTo>
                  <a:lnTo>
                    <a:pt x="769" y="844"/>
                  </a:lnTo>
                  <a:lnTo>
                    <a:pt x="774" y="844"/>
                  </a:lnTo>
                  <a:lnTo>
                    <a:pt x="780" y="840"/>
                  </a:lnTo>
                  <a:lnTo>
                    <a:pt x="781" y="840"/>
                  </a:lnTo>
                  <a:lnTo>
                    <a:pt x="784" y="840"/>
                  </a:lnTo>
                  <a:lnTo>
                    <a:pt x="785" y="838"/>
                  </a:lnTo>
                  <a:lnTo>
                    <a:pt x="788" y="837"/>
                  </a:lnTo>
                  <a:lnTo>
                    <a:pt x="791" y="834"/>
                  </a:lnTo>
                  <a:lnTo>
                    <a:pt x="794" y="833"/>
                  </a:lnTo>
                  <a:lnTo>
                    <a:pt x="796" y="834"/>
                  </a:lnTo>
                  <a:lnTo>
                    <a:pt x="797" y="835"/>
                  </a:lnTo>
                  <a:lnTo>
                    <a:pt x="797" y="836"/>
                  </a:lnTo>
                  <a:lnTo>
                    <a:pt x="797" y="838"/>
                  </a:lnTo>
                  <a:lnTo>
                    <a:pt x="796" y="843"/>
                  </a:lnTo>
                  <a:lnTo>
                    <a:pt x="795" y="842"/>
                  </a:lnTo>
                  <a:lnTo>
                    <a:pt x="793" y="839"/>
                  </a:lnTo>
                  <a:lnTo>
                    <a:pt x="791" y="840"/>
                  </a:lnTo>
                  <a:lnTo>
                    <a:pt x="789" y="842"/>
                  </a:lnTo>
                  <a:lnTo>
                    <a:pt x="787" y="842"/>
                  </a:lnTo>
                  <a:lnTo>
                    <a:pt x="787" y="843"/>
                  </a:lnTo>
                  <a:lnTo>
                    <a:pt x="789" y="845"/>
                  </a:lnTo>
                  <a:lnTo>
                    <a:pt x="795" y="851"/>
                  </a:lnTo>
                  <a:lnTo>
                    <a:pt x="802" y="858"/>
                  </a:lnTo>
                  <a:lnTo>
                    <a:pt x="804" y="861"/>
                  </a:lnTo>
                  <a:lnTo>
                    <a:pt x="810" y="871"/>
                  </a:lnTo>
                  <a:lnTo>
                    <a:pt x="813" y="882"/>
                  </a:lnTo>
                  <a:lnTo>
                    <a:pt x="813" y="885"/>
                  </a:lnTo>
                  <a:lnTo>
                    <a:pt x="811" y="891"/>
                  </a:lnTo>
                  <a:lnTo>
                    <a:pt x="810" y="897"/>
                  </a:lnTo>
                  <a:lnTo>
                    <a:pt x="810" y="900"/>
                  </a:lnTo>
                  <a:lnTo>
                    <a:pt x="811" y="904"/>
                  </a:lnTo>
                  <a:lnTo>
                    <a:pt x="814" y="908"/>
                  </a:lnTo>
                  <a:lnTo>
                    <a:pt x="824" y="919"/>
                  </a:lnTo>
                  <a:lnTo>
                    <a:pt x="830" y="929"/>
                  </a:lnTo>
                  <a:lnTo>
                    <a:pt x="837" y="933"/>
                  </a:lnTo>
                  <a:lnTo>
                    <a:pt x="848" y="935"/>
                  </a:lnTo>
                  <a:lnTo>
                    <a:pt x="854" y="939"/>
                  </a:lnTo>
                  <a:lnTo>
                    <a:pt x="861" y="946"/>
                  </a:lnTo>
                  <a:lnTo>
                    <a:pt x="863" y="947"/>
                  </a:lnTo>
                  <a:lnTo>
                    <a:pt x="866" y="948"/>
                  </a:lnTo>
                  <a:lnTo>
                    <a:pt x="870" y="943"/>
                  </a:lnTo>
                  <a:lnTo>
                    <a:pt x="876" y="943"/>
                  </a:lnTo>
                  <a:lnTo>
                    <a:pt x="884" y="948"/>
                  </a:lnTo>
                  <a:lnTo>
                    <a:pt x="889" y="947"/>
                  </a:lnTo>
                  <a:lnTo>
                    <a:pt x="892" y="948"/>
                  </a:lnTo>
                  <a:lnTo>
                    <a:pt x="896" y="950"/>
                  </a:lnTo>
                  <a:lnTo>
                    <a:pt x="904" y="955"/>
                  </a:lnTo>
                  <a:lnTo>
                    <a:pt x="911" y="957"/>
                  </a:lnTo>
                  <a:lnTo>
                    <a:pt x="915" y="961"/>
                  </a:lnTo>
                  <a:lnTo>
                    <a:pt x="918" y="962"/>
                  </a:lnTo>
                  <a:lnTo>
                    <a:pt x="924" y="964"/>
                  </a:lnTo>
                  <a:lnTo>
                    <a:pt x="929" y="962"/>
                  </a:lnTo>
                  <a:lnTo>
                    <a:pt x="933" y="959"/>
                  </a:lnTo>
                  <a:lnTo>
                    <a:pt x="942" y="950"/>
                  </a:lnTo>
                  <a:lnTo>
                    <a:pt x="948" y="946"/>
                  </a:lnTo>
                  <a:lnTo>
                    <a:pt x="952" y="944"/>
                  </a:lnTo>
                  <a:lnTo>
                    <a:pt x="955" y="943"/>
                  </a:lnTo>
                  <a:lnTo>
                    <a:pt x="959" y="941"/>
                  </a:lnTo>
                  <a:lnTo>
                    <a:pt x="956" y="938"/>
                  </a:lnTo>
                  <a:lnTo>
                    <a:pt x="954" y="939"/>
                  </a:lnTo>
                  <a:lnTo>
                    <a:pt x="951" y="938"/>
                  </a:lnTo>
                  <a:lnTo>
                    <a:pt x="953" y="937"/>
                  </a:lnTo>
                  <a:lnTo>
                    <a:pt x="955" y="935"/>
                  </a:lnTo>
                  <a:lnTo>
                    <a:pt x="965" y="929"/>
                  </a:lnTo>
                  <a:lnTo>
                    <a:pt x="969" y="930"/>
                  </a:lnTo>
                  <a:lnTo>
                    <a:pt x="970" y="933"/>
                  </a:lnTo>
                  <a:lnTo>
                    <a:pt x="972" y="936"/>
                  </a:lnTo>
                  <a:lnTo>
                    <a:pt x="971" y="940"/>
                  </a:lnTo>
                  <a:lnTo>
                    <a:pt x="969" y="943"/>
                  </a:lnTo>
                  <a:lnTo>
                    <a:pt x="966" y="946"/>
                  </a:lnTo>
                  <a:lnTo>
                    <a:pt x="963" y="946"/>
                  </a:lnTo>
                  <a:lnTo>
                    <a:pt x="960" y="946"/>
                  </a:lnTo>
                  <a:lnTo>
                    <a:pt x="964" y="949"/>
                  </a:lnTo>
                  <a:lnTo>
                    <a:pt x="967" y="952"/>
                  </a:lnTo>
                  <a:lnTo>
                    <a:pt x="975" y="947"/>
                  </a:lnTo>
                  <a:lnTo>
                    <a:pt x="976" y="944"/>
                  </a:lnTo>
                  <a:lnTo>
                    <a:pt x="978" y="942"/>
                  </a:lnTo>
                  <a:lnTo>
                    <a:pt x="980" y="942"/>
                  </a:lnTo>
                  <a:lnTo>
                    <a:pt x="983" y="942"/>
                  </a:lnTo>
                  <a:lnTo>
                    <a:pt x="985" y="944"/>
                  </a:lnTo>
                  <a:lnTo>
                    <a:pt x="985" y="948"/>
                  </a:lnTo>
                  <a:lnTo>
                    <a:pt x="983" y="948"/>
                  </a:lnTo>
                  <a:lnTo>
                    <a:pt x="981" y="951"/>
                  </a:lnTo>
                  <a:lnTo>
                    <a:pt x="981" y="953"/>
                  </a:lnTo>
                  <a:lnTo>
                    <a:pt x="985" y="956"/>
                  </a:lnTo>
                  <a:lnTo>
                    <a:pt x="987" y="958"/>
                  </a:lnTo>
                  <a:lnTo>
                    <a:pt x="990" y="958"/>
                  </a:lnTo>
                  <a:lnTo>
                    <a:pt x="992" y="958"/>
                  </a:lnTo>
                  <a:lnTo>
                    <a:pt x="995" y="962"/>
                  </a:lnTo>
                  <a:lnTo>
                    <a:pt x="997" y="967"/>
                  </a:lnTo>
                  <a:lnTo>
                    <a:pt x="1000" y="966"/>
                  </a:lnTo>
                  <a:lnTo>
                    <a:pt x="1001" y="965"/>
                  </a:lnTo>
                  <a:lnTo>
                    <a:pt x="1004" y="966"/>
                  </a:lnTo>
                  <a:lnTo>
                    <a:pt x="1006" y="970"/>
                  </a:lnTo>
                  <a:lnTo>
                    <a:pt x="1009" y="974"/>
                  </a:lnTo>
                  <a:lnTo>
                    <a:pt x="1010" y="976"/>
                  </a:lnTo>
                  <a:lnTo>
                    <a:pt x="1011" y="976"/>
                  </a:lnTo>
                  <a:lnTo>
                    <a:pt x="1013" y="975"/>
                  </a:lnTo>
                  <a:lnTo>
                    <a:pt x="1014" y="973"/>
                  </a:lnTo>
                  <a:lnTo>
                    <a:pt x="1014" y="970"/>
                  </a:lnTo>
                  <a:lnTo>
                    <a:pt x="1013" y="965"/>
                  </a:lnTo>
                  <a:lnTo>
                    <a:pt x="1012" y="964"/>
                  </a:lnTo>
                  <a:lnTo>
                    <a:pt x="1009" y="967"/>
                  </a:lnTo>
                  <a:lnTo>
                    <a:pt x="1008" y="965"/>
                  </a:lnTo>
                  <a:lnTo>
                    <a:pt x="1005" y="963"/>
                  </a:lnTo>
                  <a:lnTo>
                    <a:pt x="1005" y="960"/>
                  </a:lnTo>
                  <a:lnTo>
                    <a:pt x="1008" y="959"/>
                  </a:lnTo>
                  <a:lnTo>
                    <a:pt x="1010" y="960"/>
                  </a:lnTo>
                  <a:lnTo>
                    <a:pt x="1012" y="960"/>
                  </a:lnTo>
                  <a:lnTo>
                    <a:pt x="1025" y="958"/>
                  </a:lnTo>
                  <a:lnTo>
                    <a:pt x="1041" y="941"/>
                  </a:lnTo>
                  <a:lnTo>
                    <a:pt x="1048" y="935"/>
                  </a:lnTo>
                  <a:lnTo>
                    <a:pt x="1055" y="930"/>
                  </a:lnTo>
                  <a:lnTo>
                    <a:pt x="1063" y="927"/>
                  </a:lnTo>
                  <a:lnTo>
                    <a:pt x="1068" y="926"/>
                  </a:lnTo>
                  <a:lnTo>
                    <a:pt x="1088" y="924"/>
                  </a:lnTo>
                  <a:lnTo>
                    <a:pt x="1099" y="925"/>
                  </a:lnTo>
                  <a:lnTo>
                    <a:pt x="1104" y="924"/>
                  </a:lnTo>
                  <a:lnTo>
                    <a:pt x="1107" y="923"/>
                  </a:lnTo>
                  <a:lnTo>
                    <a:pt x="1111" y="918"/>
                  </a:lnTo>
                  <a:lnTo>
                    <a:pt x="1114" y="915"/>
                  </a:lnTo>
                  <a:lnTo>
                    <a:pt x="1118" y="914"/>
                  </a:lnTo>
                  <a:lnTo>
                    <a:pt x="1118" y="912"/>
                  </a:lnTo>
                  <a:lnTo>
                    <a:pt x="1118" y="908"/>
                  </a:lnTo>
                  <a:lnTo>
                    <a:pt x="1120" y="904"/>
                  </a:lnTo>
                  <a:lnTo>
                    <a:pt x="1118" y="897"/>
                  </a:lnTo>
                  <a:lnTo>
                    <a:pt x="1118" y="889"/>
                  </a:lnTo>
                  <a:lnTo>
                    <a:pt x="1120" y="884"/>
                  </a:lnTo>
                  <a:lnTo>
                    <a:pt x="1121" y="878"/>
                  </a:lnTo>
                  <a:lnTo>
                    <a:pt x="1123" y="871"/>
                  </a:lnTo>
                  <a:lnTo>
                    <a:pt x="1124" y="862"/>
                  </a:lnTo>
                  <a:lnTo>
                    <a:pt x="1125" y="856"/>
                  </a:lnTo>
                  <a:lnTo>
                    <a:pt x="1126" y="851"/>
                  </a:lnTo>
                  <a:lnTo>
                    <a:pt x="1129" y="845"/>
                  </a:lnTo>
                  <a:lnTo>
                    <a:pt x="1131" y="842"/>
                  </a:lnTo>
                  <a:lnTo>
                    <a:pt x="1137" y="828"/>
                  </a:lnTo>
                  <a:lnTo>
                    <a:pt x="1139" y="827"/>
                  </a:lnTo>
                  <a:lnTo>
                    <a:pt x="1141" y="827"/>
                  </a:lnTo>
                  <a:lnTo>
                    <a:pt x="1142" y="826"/>
                  </a:lnTo>
                  <a:lnTo>
                    <a:pt x="1142" y="825"/>
                  </a:lnTo>
                  <a:lnTo>
                    <a:pt x="1141" y="825"/>
                  </a:lnTo>
                  <a:lnTo>
                    <a:pt x="1141" y="823"/>
                  </a:lnTo>
                  <a:lnTo>
                    <a:pt x="1141" y="822"/>
                  </a:lnTo>
                  <a:lnTo>
                    <a:pt x="1143" y="820"/>
                  </a:lnTo>
                  <a:lnTo>
                    <a:pt x="1143" y="821"/>
                  </a:lnTo>
                  <a:lnTo>
                    <a:pt x="1144" y="821"/>
                  </a:lnTo>
                  <a:lnTo>
                    <a:pt x="1144" y="820"/>
                  </a:lnTo>
                  <a:lnTo>
                    <a:pt x="1143" y="816"/>
                  </a:lnTo>
                  <a:lnTo>
                    <a:pt x="1145" y="811"/>
                  </a:lnTo>
                  <a:lnTo>
                    <a:pt x="1146" y="802"/>
                  </a:lnTo>
                  <a:lnTo>
                    <a:pt x="1148" y="798"/>
                  </a:lnTo>
                  <a:lnTo>
                    <a:pt x="1149" y="795"/>
                  </a:lnTo>
                  <a:lnTo>
                    <a:pt x="1153" y="790"/>
                  </a:lnTo>
                  <a:lnTo>
                    <a:pt x="1157" y="785"/>
                  </a:lnTo>
                  <a:lnTo>
                    <a:pt x="1156" y="784"/>
                  </a:lnTo>
                  <a:lnTo>
                    <a:pt x="1154" y="784"/>
                  </a:lnTo>
                  <a:lnTo>
                    <a:pt x="1155" y="783"/>
                  </a:lnTo>
                  <a:lnTo>
                    <a:pt x="1156" y="782"/>
                  </a:lnTo>
                  <a:lnTo>
                    <a:pt x="1158" y="783"/>
                  </a:lnTo>
                  <a:lnTo>
                    <a:pt x="1158" y="781"/>
                  </a:lnTo>
                  <a:lnTo>
                    <a:pt x="1159" y="777"/>
                  </a:lnTo>
                  <a:lnTo>
                    <a:pt x="1160" y="773"/>
                  </a:lnTo>
                  <a:lnTo>
                    <a:pt x="1159" y="769"/>
                  </a:lnTo>
                  <a:lnTo>
                    <a:pt x="1160" y="767"/>
                  </a:lnTo>
                  <a:lnTo>
                    <a:pt x="1163" y="766"/>
                  </a:lnTo>
                  <a:lnTo>
                    <a:pt x="1164" y="762"/>
                  </a:lnTo>
                  <a:lnTo>
                    <a:pt x="1165" y="760"/>
                  </a:lnTo>
                  <a:lnTo>
                    <a:pt x="1166" y="759"/>
                  </a:lnTo>
                  <a:lnTo>
                    <a:pt x="1169" y="755"/>
                  </a:lnTo>
                  <a:lnTo>
                    <a:pt x="1170" y="751"/>
                  </a:lnTo>
                  <a:lnTo>
                    <a:pt x="1175" y="744"/>
                  </a:lnTo>
                  <a:lnTo>
                    <a:pt x="1179" y="741"/>
                  </a:lnTo>
                  <a:lnTo>
                    <a:pt x="1185" y="739"/>
                  </a:lnTo>
                  <a:lnTo>
                    <a:pt x="1186" y="738"/>
                  </a:lnTo>
                  <a:lnTo>
                    <a:pt x="1184" y="737"/>
                  </a:lnTo>
                  <a:lnTo>
                    <a:pt x="1184" y="736"/>
                  </a:lnTo>
                  <a:lnTo>
                    <a:pt x="1187" y="736"/>
                  </a:lnTo>
                  <a:lnTo>
                    <a:pt x="1188" y="734"/>
                  </a:lnTo>
                  <a:lnTo>
                    <a:pt x="1190" y="732"/>
                  </a:lnTo>
                  <a:lnTo>
                    <a:pt x="1194" y="728"/>
                  </a:lnTo>
                  <a:lnTo>
                    <a:pt x="1196" y="724"/>
                  </a:lnTo>
                  <a:lnTo>
                    <a:pt x="1197" y="721"/>
                  </a:lnTo>
                  <a:lnTo>
                    <a:pt x="1197" y="714"/>
                  </a:lnTo>
                  <a:lnTo>
                    <a:pt x="1204" y="705"/>
                  </a:lnTo>
                  <a:lnTo>
                    <a:pt x="1209" y="692"/>
                  </a:lnTo>
                  <a:lnTo>
                    <a:pt x="1210" y="684"/>
                  </a:lnTo>
                  <a:lnTo>
                    <a:pt x="1211" y="680"/>
                  </a:lnTo>
                  <a:lnTo>
                    <a:pt x="1212" y="673"/>
                  </a:lnTo>
                  <a:lnTo>
                    <a:pt x="1211" y="667"/>
                  </a:lnTo>
                  <a:lnTo>
                    <a:pt x="1211" y="661"/>
                  </a:lnTo>
                  <a:lnTo>
                    <a:pt x="1216" y="648"/>
                  </a:lnTo>
                  <a:lnTo>
                    <a:pt x="1217" y="642"/>
                  </a:lnTo>
                  <a:lnTo>
                    <a:pt x="1219" y="638"/>
                  </a:lnTo>
                  <a:lnTo>
                    <a:pt x="1221" y="625"/>
                  </a:lnTo>
                  <a:lnTo>
                    <a:pt x="1221" y="617"/>
                  </a:lnTo>
                  <a:lnTo>
                    <a:pt x="1224" y="609"/>
                  </a:lnTo>
                  <a:lnTo>
                    <a:pt x="1228" y="603"/>
                  </a:lnTo>
                  <a:lnTo>
                    <a:pt x="1229" y="597"/>
                  </a:lnTo>
                  <a:lnTo>
                    <a:pt x="1228" y="592"/>
                  </a:lnTo>
                  <a:lnTo>
                    <a:pt x="1228" y="581"/>
                  </a:lnTo>
                  <a:close/>
                  <a:moveTo>
                    <a:pt x="1069" y="1094"/>
                  </a:moveTo>
                  <a:lnTo>
                    <a:pt x="1069" y="1092"/>
                  </a:lnTo>
                  <a:lnTo>
                    <a:pt x="1068" y="1091"/>
                  </a:lnTo>
                  <a:lnTo>
                    <a:pt x="1068" y="1090"/>
                  </a:lnTo>
                  <a:lnTo>
                    <a:pt x="1069" y="1086"/>
                  </a:lnTo>
                  <a:lnTo>
                    <a:pt x="1068" y="1082"/>
                  </a:lnTo>
                  <a:lnTo>
                    <a:pt x="1068" y="1075"/>
                  </a:lnTo>
                  <a:lnTo>
                    <a:pt x="1068" y="1072"/>
                  </a:lnTo>
                  <a:lnTo>
                    <a:pt x="1068" y="1068"/>
                  </a:lnTo>
                  <a:lnTo>
                    <a:pt x="1069" y="1063"/>
                  </a:lnTo>
                  <a:lnTo>
                    <a:pt x="1069" y="1059"/>
                  </a:lnTo>
                  <a:lnTo>
                    <a:pt x="1068" y="1056"/>
                  </a:lnTo>
                  <a:lnTo>
                    <a:pt x="1068" y="1054"/>
                  </a:lnTo>
                  <a:lnTo>
                    <a:pt x="1068" y="1047"/>
                  </a:lnTo>
                  <a:lnTo>
                    <a:pt x="1066" y="1044"/>
                  </a:lnTo>
                  <a:lnTo>
                    <a:pt x="1060" y="1040"/>
                  </a:lnTo>
                  <a:lnTo>
                    <a:pt x="1058" y="1040"/>
                  </a:lnTo>
                  <a:lnTo>
                    <a:pt x="1055" y="1044"/>
                  </a:lnTo>
                  <a:lnTo>
                    <a:pt x="1054" y="1044"/>
                  </a:lnTo>
                  <a:lnTo>
                    <a:pt x="1048" y="1043"/>
                  </a:lnTo>
                  <a:lnTo>
                    <a:pt x="1047" y="1044"/>
                  </a:lnTo>
                  <a:lnTo>
                    <a:pt x="1044" y="1048"/>
                  </a:lnTo>
                  <a:lnTo>
                    <a:pt x="1043" y="1050"/>
                  </a:lnTo>
                  <a:lnTo>
                    <a:pt x="1041" y="1049"/>
                  </a:lnTo>
                  <a:lnTo>
                    <a:pt x="1039" y="1048"/>
                  </a:lnTo>
                  <a:lnTo>
                    <a:pt x="1037" y="1048"/>
                  </a:lnTo>
                  <a:lnTo>
                    <a:pt x="1036" y="1048"/>
                  </a:lnTo>
                  <a:lnTo>
                    <a:pt x="1032" y="1049"/>
                  </a:lnTo>
                  <a:lnTo>
                    <a:pt x="1029" y="1049"/>
                  </a:lnTo>
                  <a:lnTo>
                    <a:pt x="1027" y="1050"/>
                  </a:lnTo>
                  <a:lnTo>
                    <a:pt x="1025" y="1052"/>
                  </a:lnTo>
                  <a:lnTo>
                    <a:pt x="1024" y="1054"/>
                  </a:lnTo>
                  <a:lnTo>
                    <a:pt x="1025" y="1056"/>
                  </a:lnTo>
                  <a:lnTo>
                    <a:pt x="1023" y="1054"/>
                  </a:lnTo>
                  <a:lnTo>
                    <a:pt x="1021" y="1053"/>
                  </a:lnTo>
                  <a:lnTo>
                    <a:pt x="1019" y="1054"/>
                  </a:lnTo>
                  <a:lnTo>
                    <a:pt x="1016" y="1055"/>
                  </a:lnTo>
                  <a:lnTo>
                    <a:pt x="1008" y="1056"/>
                  </a:lnTo>
                  <a:lnTo>
                    <a:pt x="1002" y="1054"/>
                  </a:lnTo>
                  <a:lnTo>
                    <a:pt x="994" y="1050"/>
                  </a:lnTo>
                  <a:lnTo>
                    <a:pt x="992" y="1049"/>
                  </a:lnTo>
                  <a:lnTo>
                    <a:pt x="991" y="1048"/>
                  </a:lnTo>
                  <a:lnTo>
                    <a:pt x="989" y="1047"/>
                  </a:lnTo>
                  <a:lnTo>
                    <a:pt x="986" y="1045"/>
                  </a:lnTo>
                  <a:lnTo>
                    <a:pt x="985" y="1044"/>
                  </a:lnTo>
                  <a:lnTo>
                    <a:pt x="983" y="1044"/>
                  </a:lnTo>
                  <a:lnTo>
                    <a:pt x="982" y="1044"/>
                  </a:lnTo>
                  <a:lnTo>
                    <a:pt x="980" y="1042"/>
                  </a:lnTo>
                  <a:lnTo>
                    <a:pt x="977" y="1040"/>
                  </a:lnTo>
                  <a:lnTo>
                    <a:pt x="975" y="1040"/>
                  </a:lnTo>
                  <a:lnTo>
                    <a:pt x="974" y="1041"/>
                  </a:lnTo>
                  <a:lnTo>
                    <a:pt x="970" y="1041"/>
                  </a:lnTo>
                  <a:lnTo>
                    <a:pt x="963" y="1038"/>
                  </a:lnTo>
                  <a:lnTo>
                    <a:pt x="960" y="1036"/>
                  </a:lnTo>
                  <a:lnTo>
                    <a:pt x="960" y="1040"/>
                  </a:lnTo>
                  <a:lnTo>
                    <a:pt x="958" y="1048"/>
                  </a:lnTo>
                  <a:lnTo>
                    <a:pt x="959" y="1053"/>
                  </a:lnTo>
                  <a:lnTo>
                    <a:pt x="959" y="1057"/>
                  </a:lnTo>
                  <a:lnTo>
                    <a:pt x="962" y="1063"/>
                  </a:lnTo>
                  <a:lnTo>
                    <a:pt x="962" y="1065"/>
                  </a:lnTo>
                  <a:lnTo>
                    <a:pt x="962" y="1066"/>
                  </a:lnTo>
                  <a:lnTo>
                    <a:pt x="966" y="1075"/>
                  </a:lnTo>
                  <a:lnTo>
                    <a:pt x="970" y="1083"/>
                  </a:lnTo>
                  <a:lnTo>
                    <a:pt x="976" y="1091"/>
                  </a:lnTo>
                  <a:lnTo>
                    <a:pt x="976" y="1094"/>
                  </a:lnTo>
                  <a:lnTo>
                    <a:pt x="976" y="1097"/>
                  </a:lnTo>
                  <a:lnTo>
                    <a:pt x="978" y="1097"/>
                  </a:lnTo>
                  <a:lnTo>
                    <a:pt x="979" y="1096"/>
                  </a:lnTo>
                  <a:lnTo>
                    <a:pt x="979" y="1097"/>
                  </a:lnTo>
                  <a:lnTo>
                    <a:pt x="980" y="1099"/>
                  </a:lnTo>
                  <a:lnTo>
                    <a:pt x="985" y="1104"/>
                  </a:lnTo>
                  <a:lnTo>
                    <a:pt x="985" y="1105"/>
                  </a:lnTo>
                  <a:lnTo>
                    <a:pt x="983" y="1110"/>
                  </a:lnTo>
                  <a:lnTo>
                    <a:pt x="982" y="1106"/>
                  </a:lnTo>
                  <a:lnTo>
                    <a:pt x="980" y="1103"/>
                  </a:lnTo>
                  <a:lnTo>
                    <a:pt x="975" y="1099"/>
                  </a:lnTo>
                  <a:lnTo>
                    <a:pt x="976" y="1108"/>
                  </a:lnTo>
                  <a:lnTo>
                    <a:pt x="977" y="1111"/>
                  </a:lnTo>
                  <a:lnTo>
                    <a:pt x="983" y="1127"/>
                  </a:lnTo>
                  <a:lnTo>
                    <a:pt x="985" y="1129"/>
                  </a:lnTo>
                  <a:lnTo>
                    <a:pt x="986" y="1129"/>
                  </a:lnTo>
                  <a:lnTo>
                    <a:pt x="987" y="1131"/>
                  </a:lnTo>
                  <a:lnTo>
                    <a:pt x="989" y="1133"/>
                  </a:lnTo>
                  <a:lnTo>
                    <a:pt x="993" y="1140"/>
                  </a:lnTo>
                  <a:lnTo>
                    <a:pt x="995" y="1143"/>
                  </a:lnTo>
                  <a:lnTo>
                    <a:pt x="999" y="1142"/>
                  </a:lnTo>
                  <a:lnTo>
                    <a:pt x="1003" y="1143"/>
                  </a:lnTo>
                  <a:lnTo>
                    <a:pt x="1004" y="1143"/>
                  </a:lnTo>
                  <a:lnTo>
                    <a:pt x="1005" y="1143"/>
                  </a:lnTo>
                  <a:lnTo>
                    <a:pt x="1006" y="1145"/>
                  </a:lnTo>
                  <a:lnTo>
                    <a:pt x="1002" y="1145"/>
                  </a:lnTo>
                  <a:lnTo>
                    <a:pt x="999" y="1146"/>
                  </a:lnTo>
                  <a:lnTo>
                    <a:pt x="999" y="1148"/>
                  </a:lnTo>
                  <a:lnTo>
                    <a:pt x="999" y="1149"/>
                  </a:lnTo>
                  <a:lnTo>
                    <a:pt x="1000" y="1153"/>
                  </a:lnTo>
                  <a:lnTo>
                    <a:pt x="1005" y="1152"/>
                  </a:lnTo>
                  <a:lnTo>
                    <a:pt x="1011" y="1152"/>
                  </a:lnTo>
                  <a:lnTo>
                    <a:pt x="1016" y="1151"/>
                  </a:lnTo>
                  <a:lnTo>
                    <a:pt x="1020" y="1155"/>
                  </a:lnTo>
                  <a:lnTo>
                    <a:pt x="1024" y="1156"/>
                  </a:lnTo>
                  <a:lnTo>
                    <a:pt x="1026" y="1155"/>
                  </a:lnTo>
                  <a:lnTo>
                    <a:pt x="1028" y="1151"/>
                  </a:lnTo>
                  <a:lnTo>
                    <a:pt x="1029" y="1146"/>
                  </a:lnTo>
                  <a:lnTo>
                    <a:pt x="1030" y="1143"/>
                  </a:lnTo>
                  <a:lnTo>
                    <a:pt x="1032" y="1142"/>
                  </a:lnTo>
                  <a:lnTo>
                    <a:pt x="1029" y="1139"/>
                  </a:lnTo>
                  <a:lnTo>
                    <a:pt x="1028" y="1138"/>
                  </a:lnTo>
                  <a:lnTo>
                    <a:pt x="1029" y="1137"/>
                  </a:lnTo>
                  <a:lnTo>
                    <a:pt x="1034" y="1141"/>
                  </a:lnTo>
                  <a:lnTo>
                    <a:pt x="1037" y="1139"/>
                  </a:lnTo>
                  <a:lnTo>
                    <a:pt x="1037" y="1135"/>
                  </a:lnTo>
                  <a:lnTo>
                    <a:pt x="1037" y="1133"/>
                  </a:lnTo>
                  <a:lnTo>
                    <a:pt x="1038" y="1132"/>
                  </a:lnTo>
                  <a:lnTo>
                    <a:pt x="1039" y="1131"/>
                  </a:lnTo>
                  <a:lnTo>
                    <a:pt x="1039" y="1129"/>
                  </a:lnTo>
                  <a:lnTo>
                    <a:pt x="1039" y="1127"/>
                  </a:lnTo>
                  <a:lnTo>
                    <a:pt x="1038" y="1124"/>
                  </a:lnTo>
                  <a:lnTo>
                    <a:pt x="1038" y="1122"/>
                  </a:lnTo>
                  <a:lnTo>
                    <a:pt x="1041" y="1126"/>
                  </a:lnTo>
                  <a:lnTo>
                    <a:pt x="1043" y="1132"/>
                  </a:lnTo>
                  <a:lnTo>
                    <a:pt x="1046" y="1131"/>
                  </a:lnTo>
                  <a:lnTo>
                    <a:pt x="1046" y="1129"/>
                  </a:lnTo>
                  <a:lnTo>
                    <a:pt x="1046" y="1126"/>
                  </a:lnTo>
                  <a:lnTo>
                    <a:pt x="1046" y="1124"/>
                  </a:lnTo>
                  <a:lnTo>
                    <a:pt x="1050" y="1125"/>
                  </a:lnTo>
                  <a:lnTo>
                    <a:pt x="1054" y="1127"/>
                  </a:lnTo>
                  <a:lnTo>
                    <a:pt x="1054" y="1129"/>
                  </a:lnTo>
                  <a:lnTo>
                    <a:pt x="1054" y="1130"/>
                  </a:lnTo>
                  <a:lnTo>
                    <a:pt x="1052" y="1131"/>
                  </a:lnTo>
                  <a:lnTo>
                    <a:pt x="1050" y="1130"/>
                  </a:lnTo>
                  <a:lnTo>
                    <a:pt x="1049" y="1131"/>
                  </a:lnTo>
                  <a:lnTo>
                    <a:pt x="1050" y="1135"/>
                  </a:lnTo>
                  <a:lnTo>
                    <a:pt x="1053" y="1139"/>
                  </a:lnTo>
                  <a:lnTo>
                    <a:pt x="1055" y="1138"/>
                  </a:lnTo>
                  <a:lnTo>
                    <a:pt x="1058" y="1138"/>
                  </a:lnTo>
                  <a:lnTo>
                    <a:pt x="1059" y="1137"/>
                  </a:lnTo>
                  <a:lnTo>
                    <a:pt x="1058" y="1129"/>
                  </a:lnTo>
                  <a:lnTo>
                    <a:pt x="1057" y="1123"/>
                  </a:lnTo>
                  <a:lnTo>
                    <a:pt x="1057" y="1116"/>
                  </a:lnTo>
                  <a:lnTo>
                    <a:pt x="1057" y="1113"/>
                  </a:lnTo>
                  <a:lnTo>
                    <a:pt x="1058" y="1110"/>
                  </a:lnTo>
                  <a:lnTo>
                    <a:pt x="1060" y="1107"/>
                  </a:lnTo>
                  <a:lnTo>
                    <a:pt x="1060" y="1103"/>
                  </a:lnTo>
                  <a:lnTo>
                    <a:pt x="1060" y="1100"/>
                  </a:lnTo>
                  <a:lnTo>
                    <a:pt x="1062" y="1097"/>
                  </a:lnTo>
                  <a:lnTo>
                    <a:pt x="1063" y="1094"/>
                  </a:lnTo>
                  <a:lnTo>
                    <a:pt x="1064" y="1093"/>
                  </a:lnTo>
                  <a:lnTo>
                    <a:pt x="1064" y="1092"/>
                  </a:lnTo>
                  <a:lnTo>
                    <a:pt x="1065" y="1090"/>
                  </a:lnTo>
                  <a:lnTo>
                    <a:pt x="1066" y="1088"/>
                  </a:lnTo>
                  <a:lnTo>
                    <a:pt x="1066" y="1091"/>
                  </a:lnTo>
                  <a:lnTo>
                    <a:pt x="1066" y="1091"/>
                  </a:lnTo>
                  <a:lnTo>
                    <a:pt x="1065" y="1092"/>
                  </a:lnTo>
                  <a:lnTo>
                    <a:pt x="1067" y="1094"/>
                  </a:lnTo>
                  <a:lnTo>
                    <a:pt x="1068" y="1095"/>
                  </a:lnTo>
                  <a:lnTo>
                    <a:pt x="1068" y="1097"/>
                  </a:lnTo>
                  <a:lnTo>
                    <a:pt x="1068" y="1099"/>
                  </a:lnTo>
                  <a:lnTo>
                    <a:pt x="1068" y="1100"/>
                  </a:lnTo>
                  <a:lnTo>
                    <a:pt x="1069" y="1100"/>
                  </a:lnTo>
                  <a:lnTo>
                    <a:pt x="1069" y="1098"/>
                  </a:lnTo>
                  <a:lnTo>
                    <a:pt x="1069" y="1096"/>
                  </a:lnTo>
                  <a:lnTo>
                    <a:pt x="1069" y="1094"/>
                  </a:lnTo>
                  <a:close/>
                  <a:moveTo>
                    <a:pt x="1069" y="1022"/>
                  </a:moveTo>
                  <a:lnTo>
                    <a:pt x="1065" y="1024"/>
                  </a:lnTo>
                  <a:lnTo>
                    <a:pt x="1061" y="1024"/>
                  </a:lnTo>
                  <a:lnTo>
                    <a:pt x="1060" y="1024"/>
                  </a:lnTo>
                  <a:lnTo>
                    <a:pt x="1060" y="1026"/>
                  </a:lnTo>
                  <a:lnTo>
                    <a:pt x="1063" y="1028"/>
                  </a:lnTo>
                  <a:lnTo>
                    <a:pt x="1066" y="1028"/>
                  </a:lnTo>
                  <a:lnTo>
                    <a:pt x="1069" y="1027"/>
                  </a:lnTo>
                  <a:lnTo>
                    <a:pt x="1070" y="1029"/>
                  </a:lnTo>
                  <a:lnTo>
                    <a:pt x="1072" y="1029"/>
                  </a:lnTo>
                  <a:lnTo>
                    <a:pt x="1074" y="1027"/>
                  </a:lnTo>
                  <a:lnTo>
                    <a:pt x="1072" y="1024"/>
                  </a:lnTo>
                  <a:lnTo>
                    <a:pt x="1069" y="1022"/>
                  </a:lnTo>
                  <a:close/>
                  <a:moveTo>
                    <a:pt x="702" y="114"/>
                  </a:moveTo>
                  <a:lnTo>
                    <a:pt x="701" y="114"/>
                  </a:lnTo>
                  <a:lnTo>
                    <a:pt x="701" y="115"/>
                  </a:lnTo>
                  <a:lnTo>
                    <a:pt x="701" y="116"/>
                  </a:lnTo>
                  <a:lnTo>
                    <a:pt x="704" y="116"/>
                  </a:lnTo>
                  <a:lnTo>
                    <a:pt x="704" y="116"/>
                  </a:lnTo>
                  <a:lnTo>
                    <a:pt x="706" y="115"/>
                  </a:lnTo>
                  <a:lnTo>
                    <a:pt x="705" y="112"/>
                  </a:lnTo>
                  <a:lnTo>
                    <a:pt x="704" y="111"/>
                  </a:lnTo>
                  <a:lnTo>
                    <a:pt x="702" y="114"/>
                  </a:lnTo>
                  <a:close/>
                  <a:moveTo>
                    <a:pt x="963" y="1030"/>
                  </a:moveTo>
                  <a:lnTo>
                    <a:pt x="963" y="1027"/>
                  </a:lnTo>
                  <a:lnTo>
                    <a:pt x="963" y="1027"/>
                  </a:lnTo>
                  <a:lnTo>
                    <a:pt x="961" y="1028"/>
                  </a:lnTo>
                  <a:lnTo>
                    <a:pt x="960" y="1029"/>
                  </a:lnTo>
                  <a:lnTo>
                    <a:pt x="961" y="1033"/>
                  </a:lnTo>
                  <a:lnTo>
                    <a:pt x="963" y="1030"/>
                  </a:lnTo>
                  <a:close/>
                  <a:moveTo>
                    <a:pt x="973" y="953"/>
                  </a:moveTo>
                  <a:lnTo>
                    <a:pt x="977" y="953"/>
                  </a:lnTo>
                  <a:lnTo>
                    <a:pt x="980" y="954"/>
                  </a:lnTo>
                  <a:lnTo>
                    <a:pt x="980" y="953"/>
                  </a:lnTo>
                  <a:lnTo>
                    <a:pt x="978" y="951"/>
                  </a:lnTo>
                  <a:lnTo>
                    <a:pt x="978" y="951"/>
                  </a:lnTo>
                  <a:lnTo>
                    <a:pt x="975" y="950"/>
                  </a:lnTo>
                  <a:lnTo>
                    <a:pt x="973" y="953"/>
                  </a:lnTo>
                  <a:close/>
                  <a:moveTo>
                    <a:pt x="1066" y="1030"/>
                  </a:moveTo>
                  <a:lnTo>
                    <a:pt x="1066" y="1029"/>
                  </a:lnTo>
                  <a:lnTo>
                    <a:pt x="1065" y="1029"/>
                  </a:lnTo>
                  <a:lnTo>
                    <a:pt x="1063" y="1030"/>
                  </a:lnTo>
                  <a:lnTo>
                    <a:pt x="1063" y="1031"/>
                  </a:lnTo>
                  <a:lnTo>
                    <a:pt x="1065" y="1033"/>
                  </a:lnTo>
                  <a:lnTo>
                    <a:pt x="1066" y="1030"/>
                  </a:lnTo>
                  <a:close/>
                  <a:moveTo>
                    <a:pt x="1068" y="1009"/>
                  </a:moveTo>
                  <a:lnTo>
                    <a:pt x="1068" y="1009"/>
                  </a:lnTo>
                  <a:lnTo>
                    <a:pt x="1065" y="1007"/>
                  </a:lnTo>
                  <a:lnTo>
                    <a:pt x="1060" y="1000"/>
                  </a:lnTo>
                  <a:lnTo>
                    <a:pt x="1057" y="999"/>
                  </a:lnTo>
                  <a:lnTo>
                    <a:pt x="1055" y="1003"/>
                  </a:lnTo>
                  <a:lnTo>
                    <a:pt x="1052" y="1005"/>
                  </a:lnTo>
                  <a:lnTo>
                    <a:pt x="1054" y="1006"/>
                  </a:lnTo>
                  <a:lnTo>
                    <a:pt x="1055" y="1006"/>
                  </a:lnTo>
                  <a:lnTo>
                    <a:pt x="1057" y="1009"/>
                  </a:lnTo>
                  <a:lnTo>
                    <a:pt x="1056" y="1011"/>
                  </a:lnTo>
                  <a:lnTo>
                    <a:pt x="1060" y="1017"/>
                  </a:lnTo>
                  <a:lnTo>
                    <a:pt x="1061" y="1018"/>
                  </a:lnTo>
                  <a:lnTo>
                    <a:pt x="1062" y="1019"/>
                  </a:lnTo>
                  <a:lnTo>
                    <a:pt x="1063" y="1020"/>
                  </a:lnTo>
                  <a:lnTo>
                    <a:pt x="1066" y="1019"/>
                  </a:lnTo>
                  <a:lnTo>
                    <a:pt x="1068" y="1017"/>
                  </a:lnTo>
                  <a:lnTo>
                    <a:pt x="1069" y="1017"/>
                  </a:lnTo>
                  <a:lnTo>
                    <a:pt x="1069" y="1016"/>
                  </a:lnTo>
                  <a:lnTo>
                    <a:pt x="1067" y="1014"/>
                  </a:lnTo>
                  <a:lnTo>
                    <a:pt x="1068" y="1012"/>
                  </a:lnTo>
                  <a:lnTo>
                    <a:pt x="1068" y="1009"/>
                  </a:lnTo>
                  <a:close/>
                  <a:moveTo>
                    <a:pt x="983" y="946"/>
                  </a:moveTo>
                  <a:lnTo>
                    <a:pt x="981" y="944"/>
                  </a:lnTo>
                  <a:lnTo>
                    <a:pt x="978" y="944"/>
                  </a:lnTo>
                  <a:lnTo>
                    <a:pt x="978" y="946"/>
                  </a:lnTo>
                  <a:lnTo>
                    <a:pt x="977" y="948"/>
                  </a:lnTo>
                  <a:lnTo>
                    <a:pt x="979" y="949"/>
                  </a:lnTo>
                  <a:lnTo>
                    <a:pt x="983" y="946"/>
                  </a:lnTo>
                  <a:close/>
                  <a:moveTo>
                    <a:pt x="802" y="217"/>
                  </a:moveTo>
                  <a:lnTo>
                    <a:pt x="800" y="218"/>
                  </a:lnTo>
                  <a:lnTo>
                    <a:pt x="800" y="219"/>
                  </a:lnTo>
                  <a:lnTo>
                    <a:pt x="802" y="219"/>
                  </a:lnTo>
                  <a:lnTo>
                    <a:pt x="805" y="218"/>
                  </a:lnTo>
                  <a:lnTo>
                    <a:pt x="805" y="216"/>
                  </a:lnTo>
                  <a:lnTo>
                    <a:pt x="802" y="215"/>
                  </a:lnTo>
                  <a:lnTo>
                    <a:pt x="802" y="217"/>
                  </a:lnTo>
                  <a:close/>
                  <a:moveTo>
                    <a:pt x="1089" y="320"/>
                  </a:moveTo>
                  <a:lnTo>
                    <a:pt x="1090" y="320"/>
                  </a:lnTo>
                  <a:lnTo>
                    <a:pt x="1091" y="320"/>
                  </a:lnTo>
                  <a:lnTo>
                    <a:pt x="1091" y="319"/>
                  </a:lnTo>
                  <a:lnTo>
                    <a:pt x="1090" y="317"/>
                  </a:lnTo>
                  <a:lnTo>
                    <a:pt x="1089" y="315"/>
                  </a:lnTo>
                  <a:lnTo>
                    <a:pt x="1088" y="319"/>
                  </a:lnTo>
                  <a:lnTo>
                    <a:pt x="1089" y="320"/>
                  </a:lnTo>
                  <a:close/>
                  <a:moveTo>
                    <a:pt x="1088" y="315"/>
                  </a:moveTo>
                  <a:lnTo>
                    <a:pt x="1089" y="314"/>
                  </a:lnTo>
                  <a:lnTo>
                    <a:pt x="1089" y="311"/>
                  </a:lnTo>
                  <a:lnTo>
                    <a:pt x="1088" y="312"/>
                  </a:lnTo>
                  <a:lnTo>
                    <a:pt x="1086" y="313"/>
                  </a:lnTo>
                  <a:lnTo>
                    <a:pt x="1086" y="315"/>
                  </a:lnTo>
                  <a:lnTo>
                    <a:pt x="1087" y="315"/>
                  </a:lnTo>
                  <a:lnTo>
                    <a:pt x="1088" y="315"/>
                  </a:lnTo>
                  <a:close/>
                  <a:moveTo>
                    <a:pt x="887" y="6"/>
                  </a:moveTo>
                  <a:lnTo>
                    <a:pt x="889" y="5"/>
                  </a:lnTo>
                  <a:lnTo>
                    <a:pt x="887" y="3"/>
                  </a:lnTo>
                  <a:lnTo>
                    <a:pt x="885" y="3"/>
                  </a:lnTo>
                  <a:lnTo>
                    <a:pt x="884" y="5"/>
                  </a:lnTo>
                  <a:lnTo>
                    <a:pt x="885" y="6"/>
                  </a:lnTo>
                  <a:lnTo>
                    <a:pt x="887" y="6"/>
                  </a:lnTo>
                  <a:close/>
                  <a:moveTo>
                    <a:pt x="1003" y="256"/>
                  </a:moveTo>
                  <a:lnTo>
                    <a:pt x="1005" y="258"/>
                  </a:lnTo>
                  <a:lnTo>
                    <a:pt x="1006" y="261"/>
                  </a:lnTo>
                  <a:lnTo>
                    <a:pt x="1008" y="262"/>
                  </a:lnTo>
                  <a:lnTo>
                    <a:pt x="1009" y="261"/>
                  </a:lnTo>
                  <a:lnTo>
                    <a:pt x="1010" y="259"/>
                  </a:lnTo>
                  <a:lnTo>
                    <a:pt x="1008" y="257"/>
                  </a:lnTo>
                  <a:lnTo>
                    <a:pt x="1008" y="253"/>
                  </a:lnTo>
                  <a:lnTo>
                    <a:pt x="1006" y="253"/>
                  </a:lnTo>
                  <a:lnTo>
                    <a:pt x="1006" y="254"/>
                  </a:lnTo>
                  <a:lnTo>
                    <a:pt x="1005" y="255"/>
                  </a:lnTo>
                  <a:lnTo>
                    <a:pt x="1002" y="255"/>
                  </a:lnTo>
                  <a:lnTo>
                    <a:pt x="1003" y="256"/>
                  </a:lnTo>
                  <a:close/>
                  <a:moveTo>
                    <a:pt x="1118" y="381"/>
                  </a:moveTo>
                  <a:lnTo>
                    <a:pt x="1118" y="379"/>
                  </a:lnTo>
                  <a:lnTo>
                    <a:pt x="1117" y="376"/>
                  </a:lnTo>
                  <a:lnTo>
                    <a:pt x="1116" y="376"/>
                  </a:lnTo>
                  <a:lnTo>
                    <a:pt x="1116" y="379"/>
                  </a:lnTo>
                  <a:lnTo>
                    <a:pt x="1117" y="381"/>
                  </a:lnTo>
                  <a:lnTo>
                    <a:pt x="1118" y="381"/>
                  </a:lnTo>
                  <a:close/>
                  <a:moveTo>
                    <a:pt x="1136" y="385"/>
                  </a:moveTo>
                  <a:lnTo>
                    <a:pt x="1136" y="384"/>
                  </a:lnTo>
                  <a:lnTo>
                    <a:pt x="1136" y="382"/>
                  </a:lnTo>
                  <a:lnTo>
                    <a:pt x="1134" y="381"/>
                  </a:lnTo>
                  <a:lnTo>
                    <a:pt x="1134" y="383"/>
                  </a:lnTo>
                  <a:lnTo>
                    <a:pt x="1134" y="384"/>
                  </a:lnTo>
                  <a:lnTo>
                    <a:pt x="1134" y="385"/>
                  </a:lnTo>
                  <a:lnTo>
                    <a:pt x="1136" y="385"/>
                  </a:lnTo>
                  <a:close/>
                  <a:moveTo>
                    <a:pt x="1222" y="556"/>
                  </a:moveTo>
                  <a:lnTo>
                    <a:pt x="1222" y="562"/>
                  </a:lnTo>
                  <a:lnTo>
                    <a:pt x="1223" y="563"/>
                  </a:lnTo>
                  <a:lnTo>
                    <a:pt x="1224" y="563"/>
                  </a:lnTo>
                  <a:lnTo>
                    <a:pt x="1227" y="554"/>
                  </a:lnTo>
                  <a:lnTo>
                    <a:pt x="1226" y="554"/>
                  </a:lnTo>
                  <a:lnTo>
                    <a:pt x="1223" y="553"/>
                  </a:lnTo>
                  <a:lnTo>
                    <a:pt x="1222" y="556"/>
                  </a:lnTo>
                  <a:close/>
                  <a:moveTo>
                    <a:pt x="1223" y="551"/>
                  </a:moveTo>
                  <a:lnTo>
                    <a:pt x="1223" y="550"/>
                  </a:lnTo>
                  <a:lnTo>
                    <a:pt x="1223" y="546"/>
                  </a:lnTo>
                  <a:lnTo>
                    <a:pt x="1224" y="541"/>
                  </a:lnTo>
                  <a:lnTo>
                    <a:pt x="1223" y="540"/>
                  </a:lnTo>
                  <a:lnTo>
                    <a:pt x="1222" y="541"/>
                  </a:lnTo>
                  <a:lnTo>
                    <a:pt x="1221" y="544"/>
                  </a:lnTo>
                  <a:lnTo>
                    <a:pt x="1222" y="547"/>
                  </a:lnTo>
                  <a:lnTo>
                    <a:pt x="1223" y="551"/>
                  </a:lnTo>
                  <a:close/>
                  <a:moveTo>
                    <a:pt x="1212" y="499"/>
                  </a:moveTo>
                  <a:lnTo>
                    <a:pt x="1212" y="497"/>
                  </a:lnTo>
                  <a:lnTo>
                    <a:pt x="1213" y="495"/>
                  </a:lnTo>
                  <a:lnTo>
                    <a:pt x="1214" y="489"/>
                  </a:lnTo>
                  <a:lnTo>
                    <a:pt x="1221" y="475"/>
                  </a:lnTo>
                  <a:lnTo>
                    <a:pt x="1221" y="472"/>
                  </a:lnTo>
                  <a:lnTo>
                    <a:pt x="1219" y="470"/>
                  </a:lnTo>
                  <a:lnTo>
                    <a:pt x="1219" y="464"/>
                  </a:lnTo>
                  <a:lnTo>
                    <a:pt x="1218" y="464"/>
                  </a:lnTo>
                  <a:lnTo>
                    <a:pt x="1217" y="464"/>
                  </a:lnTo>
                  <a:lnTo>
                    <a:pt x="1216" y="465"/>
                  </a:lnTo>
                  <a:lnTo>
                    <a:pt x="1215" y="466"/>
                  </a:lnTo>
                  <a:lnTo>
                    <a:pt x="1216" y="467"/>
                  </a:lnTo>
                  <a:lnTo>
                    <a:pt x="1217" y="470"/>
                  </a:lnTo>
                  <a:lnTo>
                    <a:pt x="1217" y="473"/>
                  </a:lnTo>
                  <a:lnTo>
                    <a:pt x="1216" y="475"/>
                  </a:lnTo>
                  <a:lnTo>
                    <a:pt x="1211" y="479"/>
                  </a:lnTo>
                  <a:lnTo>
                    <a:pt x="1212" y="483"/>
                  </a:lnTo>
                  <a:lnTo>
                    <a:pt x="1212" y="484"/>
                  </a:lnTo>
                  <a:lnTo>
                    <a:pt x="1210" y="488"/>
                  </a:lnTo>
                  <a:lnTo>
                    <a:pt x="1210" y="491"/>
                  </a:lnTo>
                  <a:lnTo>
                    <a:pt x="1211" y="497"/>
                  </a:lnTo>
                  <a:lnTo>
                    <a:pt x="1212" y="499"/>
                  </a:lnTo>
                  <a:close/>
                  <a:moveTo>
                    <a:pt x="1157" y="432"/>
                  </a:moveTo>
                  <a:lnTo>
                    <a:pt x="1158" y="431"/>
                  </a:lnTo>
                  <a:lnTo>
                    <a:pt x="1159" y="430"/>
                  </a:lnTo>
                  <a:lnTo>
                    <a:pt x="1158" y="428"/>
                  </a:lnTo>
                  <a:lnTo>
                    <a:pt x="1157" y="426"/>
                  </a:lnTo>
                  <a:lnTo>
                    <a:pt x="1158" y="424"/>
                  </a:lnTo>
                  <a:lnTo>
                    <a:pt x="1156" y="424"/>
                  </a:lnTo>
                  <a:lnTo>
                    <a:pt x="1156" y="424"/>
                  </a:lnTo>
                  <a:lnTo>
                    <a:pt x="1154" y="423"/>
                  </a:lnTo>
                  <a:lnTo>
                    <a:pt x="1152" y="422"/>
                  </a:lnTo>
                  <a:lnTo>
                    <a:pt x="1151" y="424"/>
                  </a:lnTo>
                  <a:lnTo>
                    <a:pt x="1156" y="431"/>
                  </a:lnTo>
                  <a:lnTo>
                    <a:pt x="1157" y="432"/>
                  </a:lnTo>
                  <a:close/>
                  <a:moveTo>
                    <a:pt x="724" y="127"/>
                  </a:moveTo>
                  <a:lnTo>
                    <a:pt x="721" y="126"/>
                  </a:lnTo>
                  <a:lnTo>
                    <a:pt x="720" y="125"/>
                  </a:lnTo>
                  <a:lnTo>
                    <a:pt x="720" y="124"/>
                  </a:lnTo>
                  <a:lnTo>
                    <a:pt x="721" y="120"/>
                  </a:lnTo>
                  <a:lnTo>
                    <a:pt x="722" y="119"/>
                  </a:lnTo>
                  <a:lnTo>
                    <a:pt x="723" y="118"/>
                  </a:lnTo>
                  <a:lnTo>
                    <a:pt x="724" y="116"/>
                  </a:lnTo>
                  <a:lnTo>
                    <a:pt x="724" y="115"/>
                  </a:lnTo>
                  <a:lnTo>
                    <a:pt x="723" y="114"/>
                  </a:lnTo>
                  <a:lnTo>
                    <a:pt x="723" y="114"/>
                  </a:lnTo>
                  <a:lnTo>
                    <a:pt x="722" y="116"/>
                  </a:lnTo>
                  <a:lnTo>
                    <a:pt x="720" y="116"/>
                  </a:lnTo>
                  <a:lnTo>
                    <a:pt x="718" y="115"/>
                  </a:lnTo>
                  <a:lnTo>
                    <a:pt x="718" y="113"/>
                  </a:lnTo>
                  <a:lnTo>
                    <a:pt x="718" y="111"/>
                  </a:lnTo>
                  <a:lnTo>
                    <a:pt x="717" y="111"/>
                  </a:lnTo>
                  <a:lnTo>
                    <a:pt x="715" y="113"/>
                  </a:lnTo>
                  <a:lnTo>
                    <a:pt x="713" y="115"/>
                  </a:lnTo>
                  <a:lnTo>
                    <a:pt x="710" y="117"/>
                  </a:lnTo>
                  <a:lnTo>
                    <a:pt x="709" y="122"/>
                  </a:lnTo>
                  <a:lnTo>
                    <a:pt x="710" y="126"/>
                  </a:lnTo>
                  <a:lnTo>
                    <a:pt x="709" y="127"/>
                  </a:lnTo>
                  <a:lnTo>
                    <a:pt x="707" y="128"/>
                  </a:lnTo>
                  <a:lnTo>
                    <a:pt x="708" y="129"/>
                  </a:lnTo>
                  <a:lnTo>
                    <a:pt x="711" y="129"/>
                  </a:lnTo>
                  <a:lnTo>
                    <a:pt x="717" y="130"/>
                  </a:lnTo>
                  <a:lnTo>
                    <a:pt x="720" y="130"/>
                  </a:lnTo>
                  <a:lnTo>
                    <a:pt x="724" y="131"/>
                  </a:lnTo>
                  <a:lnTo>
                    <a:pt x="725" y="129"/>
                  </a:lnTo>
                  <a:lnTo>
                    <a:pt x="726" y="127"/>
                  </a:lnTo>
                  <a:lnTo>
                    <a:pt x="725" y="127"/>
                  </a:lnTo>
                  <a:lnTo>
                    <a:pt x="724" y="127"/>
                  </a:lnTo>
                  <a:close/>
                  <a:moveTo>
                    <a:pt x="712" y="171"/>
                  </a:moveTo>
                  <a:lnTo>
                    <a:pt x="712" y="172"/>
                  </a:lnTo>
                  <a:lnTo>
                    <a:pt x="713" y="172"/>
                  </a:lnTo>
                  <a:lnTo>
                    <a:pt x="715" y="172"/>
                  </a:lnTo>
                  <a:lnTo>
                    <a:pt x="716" y="170"/>
                  </a:lnTo>
                  <a:lnTo>
                    <a:pt x="715" y="169"/>
                  </a:lnTo>
                  <a:lnTo>
                    <a:pt x="713" y="170"/>
                  </a:lnTo>
                  <a:lnTo>
                    <a:pt x="712" y="171"/>
                  </a:lnTo>
                  <a:close/>
                  <a:moveTo>
                    <a:pt x="882" y="18"/>
                  </a:moveTo>
                  <a:lnTo>
                    <a:pt x="882" y="19"/>
                  </a:lnTo>
                  <a:lnTo>
                    <a:pt x="882" y="21"/>
                  </a:lnTo>
                  <a:lnTo>
                    <a:pt x="884" y="22"/>
                  </a:lnTo>
                  <a:lnTo>
                    <a:pt x="887" y="20"/>
                  </a:lnTo>
                  <a:lnTo>
                    <a:pt x="884" y="17"/>
                  </a:lnTo>
                  <a:lnTo>
                    <a:pt x="882" y="18"/>
                  </a:lnTo>
                  <a:close/>
                  <a:moveTo>
                    <a:pt x="723" y="172"/>
                  </a:moveTo>
                  <a:lnTo>
                    <a:pt x="723" y="172"/>
                  </a:lnTo>
                  <a:lnTo>
                    <a:pt x="724" y="171"/>
                  </a:lnTo>
                  <a:lnTo>
                    <a:pt x="723" y="168"/>
                  </a:lnTo>
                  <a:lnTo>
                    <a:pt x="723" y="170"/>
                  </a:lnTo>
                  <a:lnTo>
                    <a:pt x="723" y="172"/>
                  </a:lnTo>
                  <a:close/>
                  <a:moveTo>
                    <a:pt x="709" y="47"/>
                  </a:moveTo>
                  <a:lnTo>
                    <a:pt x="711" y="45"/>
                  </a:lnTo>
                  <a:lnTo>
                    <a:pt x="712" y="44"/>
                  </a:lnTo>
                  <a:lnTo>
                    <a:pt x="711" y="44"/>
                  </a:lnTo>
                  <a:lnTo>
                    <a:pt x="705" y="47"/>
                  </a:lnTo>
                  <a:lnTo>
                    <a:pt x="702" y="50"/>
                  </a:lnTo>
                  <a:lnTo>
                    <a:pt x="707" y="48"/>
                  </a:lnTo>
                  <a:lnTo>
                    <a:pt x="709" y="47"/>
                  </a:lnTo>
                  <a:close/>
                  <a:moveTo>
                    <a:pt x="591" y="34"/>
                  </a:moveTo>
                  <a:lnTo>
                    <a:pt x="594" y="39"/>
                  </a:lnTo>
                  <a:lnTo>
                    <a:pt x="594" y="39"/>
                  </a:lnTo>
                  <a:lnTo>
                    <a:pt x="596" y="34"/>
                  </a:lnTo>
                  <a:lnTo>
                    <a:pt x="594" y="33"/>
                  </a:lnTo>
                  <a:lnTo>
                    <a:pt x="594" y="29"/>
                  </a:lnTo>
                  <a:lnTo>
                    <a:pt x="594" y="28"/>
                  </a:lnTo>
                  <a:lnTo>
                    <a:pt x="592" y="30"/>
                  </a:lnTo>
                  <a:lnTo>
                    <a:pt x="591" y="30"/>
                  </a:lnTo>
                  <a:lnTo>
                    <a:pt x="592" y="33"/>
                  </a:lnTo>
                  <a:lnTo>
                    <a:pt x="591" y="34"/>
                  </a:lnTo>
                  <a:close/>
                  <a:moveTo>
                    <a:pt x="716" y="41"/>
                  </a:moveTo>
                  <a:lnTo>
                    <a:pt x="720" y="35"/>
                  </a:lnTo>
                  <a:lnTo>
                    <a:pt x="721" y="30"/>
                  </a:lnTo>
                  <a:lnTo>
                    <a:pt x="719" y="30"/>
                  </a:lnTo>
                  <a:lnTo>
                    <a:pt x="719" y="33"/>
                  </a:lnTo>
                  <a:lnTo>
                    <a:pt x="718" y="34"/>
                  </a:lnTo>
                  <a:lnTo>
                    <a:pt x="718" y="34"/>
                  </a:lnTo>
                  <a:lnTo>
                    <a:pt x="717" y="36"/>
                  </a:lnTo>
                  <a:lnTo>
                    <a:pt x="714" y="40"/>
                  </a:lnTo>
                  <a:lnTo>
                    <a:pt x="713" y="41"/>
                  </a:lnTo>
                  <a:lnTo>
                    <a:pt x="713" y="43"/>
                  </a:lnTo>
                  <a:lnTo>
                    <a:pt x="716" y="41"/>
                  </a:lnTo>
                  <a:close/>
                  <a:moveTo>
                    <a:pt x="884" y="3"/>
                  </a:moveTo>
                  <a:lnTo>
                    <a:pt x="884" y="1"/>
                  </a:lnTo>
                  <a:lnTo>
                    <a:pt x="883" y="0"/>
                  </a:lnTo>
                  <a:lnTo>
                    <a:pt x="881" y="3"/>
                  </a:lnTo>
                  <a:lnTo>
                    <a:pt x="882" y="5"/>
                  </a:lnTo>
                  <a:lnTo>
                    <a:pt x="884" y="3"/>
                  </a:lnTo>
                  <a:close/>
                  <a:moveTo>
                    <a:pt x="795" y="206"/>
                  </a:moveTo>
                  <a:lnTo>
                    <a:pt x="796" y="206"/>
                  </a:lnTo>
                  <a:lnTo>
                    <a:pt x="798" y="206"/>
                  </a:lnTo>
                  <a:lnTo>
                    <a:pt x="799" y="204"/>
                  </a:lnTo>
                  <a:lnTo>
                    <a:pt x="800" y="205"/>
                  </a:lnTo>
                  <a:lnTo>
                    <a:pt x="803" y="201"/>
                  </a:lnTo>
                  <a:lnTo>
                    <a:pt x="805" y="200"/>
                  </a:lnTo>
                  <a:lnTo>
                    <a:pt x="809" y="200"/>
                  </a:lnTo>
                  <a:lnTo>
                    <a:pt x="806" y="196"/>
                  </a:lnTo>
                  <a:lnTo>
                    <a:pt x="805" y="196"/>
                  </a:lnTo>
                  <a:lnTo>
                    <a:pt x="802" y="197"/>
                  </a:lnTo>
                  <a:lnTo>
                    <a:pt x="797" y="198"/>
                  </a:lnTo>
                  <a:lnTo>
                    <a:pt x="794" y="200"/>
                  </a:lnTo>
                  <a:lnTo>
                    <a:pt x="792" y="203"/>
                  </a:lnTo>
                  <a:lnTo>
                    <a:pt x="792" y="206"/>
                  </a:lnTo>
                  <a:lnTo>
                    <a:pt x="792" y="207"/>
                  </a:lnTo>
                  <a:lnTo>
                    <a:pt x="795" y="206"/>
                  </a:lnTo>
                  <a:close/>
                  <a:moveTo>
                    <a:pt x="727" y="175"/>
                  </a:moveTo>
                  <a:lnTo>
                    <a:pt x="727" y="177"/>
                  </a:lnTo>
                  <a:lnTo>
                    <a:pt x="729" y="178"/>
                  </a:lnTo>
                  <a:lnTo>
                    <a:pt x="730" y="177"/>
                  </a:lnTo>
                  <a:lnTo>
                    <a:pt x="729" y="176"/>
                  </a:lnTo>
                  <a:lnTo>
                    <a:pt x="729" y="173"/>
                  </a:lnTo>
                  <a:lnTo>
                    <a:pt x="728" y="171"/>
                  </a:lnTo>
                  <a:lnTo>
                    <a:pt x="727" y="173"/>
                  </a:lnTo>
                  <a:lnTo>
                    <a:pt x="726" y="173"/>
                  </a:lnTo>
                  <a:lnTo>
                    <a:pt x="726" y="174"/>
                  </a:lnTo>
                  <a:lnTo>
                    <a:pt x="727" y="175"/>
                  </a:lnTo>
                  <a:close/>
                  <a:moveTo>
                    <a:pt x="528" y="39"/>
                  </a:moveTo>
                  <a:lnTo>
                    <a:pt x="527" y="36"/>
                  </a:lnTo>
                  <a:lnTo>
                    <a:pt x="528" y="35"/>
                  </a:lnTo>
                  <a:lnTo>
                    <a:pt x="528" y="35"/>
                  </a:lnTo>
                  <a:lnTo>
                    <a:pt x="529" y="35"/>
                  </a:lnTo>
                  <a:lnTo>
                    <a:pt x="531" y="38"/>
                  </a:lnTo>
                  <a:lnTo>
                    <a:pt x="533" y="39"/>
                  </a:lnTo>
                  <a:lnTo>
                    <a:pt x="534" y="41"/>
                  </a:lnTo>
                  <a:lnTo>
                    <a:pt x="539" y="41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6" y="39"/>
                  </a:lnTo>
                  <a:lnTo>
                    <a:pt x="550" y="38"/>
                  </a:lnTo>
                  <a:lnTo>
                    <a:pt x="553" y="37"/>
                  </a:lnTo>
                  <a:lnTo>
                    <a:pt x="554" y="35"/>
                  </a:lnTo>
                  <a:lnTo>
                    <a:pt x="556" y="37"/>
                  </a:lnTo>
                  <a:lnTo>
                    <a:pt x="559" y="39"/>
                  </a:lnTo>
                  <a:lnTo>
                    <a:pt x="560" y="41"/>
                  </a:lnTo>
                  <a:lnTo>
                    <a:pt x="562" y="42"/>
                  </a:lnTo>
                  <a:lnTo>
                    <a:pt x="562" y="42"/>
                  </a:lnTo>
                  <a:lnTo>
                    <a:pt x="560" y="45"/>
                  </a:lnTo>
                  <a:lnTo>
                    <a:pt x="560" y="47"/>
                  </a:lnTo>
                  <a:lnTo>
                    <a:pt x="557" y="47"/>
                  </a:lnTo>
                  <a:lnTo>
                    <a:pt x="555" y="51"/>
                  </a:lnTo>
                  <a:lnTo>
                    <a:pt x="545" y="58"/>
                  </a:lnTo>
                  <a:lnTo>
                    <a:pt x="535" y="52"/>
                  </a:lnTo>
                  <a:lnTo>
                    <a:pt x="531" y="48"/>
                  </a:lnTo>
                  <a:lnTo>
                    <a:pt x="529" y="43"/>
                  </a:lnTo>
                  <a:lnTo>
                    <a:pt x="528" y="39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1" name="Freeform 894">
              <a:extLst>
                <a:ext uri="{FF2B5EF4-FFF2-40B4-BE49-F238E27FC236}">
                  <a16:creationId xmlns:a16="http://schemas.microsoft.com/office/drawing/2014/main" id="{AC318795-C12A-4FB7-B71E-FBCB1EA88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0910" y="10308981"/>
              <a:ext cx="5497" cy="5497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2" name="Freeform 895">
              <a:extLst>
                <a:ext uri="{FF2B5EF4-FFF2-40B4-BE49-F238E27FC236}">
                  <a16:creationId xmlns:a16="http://schemas.microsoft.com/office/drawing/2014/main" id="{4FB8D33E-4618-443C-939F-1DC6B43FB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4744" y="11457477"/>
              <a:ext cx="10991" cy="27474"/>
            </a:xfrm>
            <a:custGeom>
              <a:avLst/>
              <a:gdLst>
                <a:gd name="T0" fmla="*/ 8 w 10"/>
                <a:gd name="T1" fmla="*/ 8 h 23"/>
                <a:gd name="T2" fmla="*/ 8 w 10"/>
                <a:gd name="T3" fmla="*/ 3 h 23"/>
                <a:gd name="T4" fmla="*/ 5 w 10"/>
                <a:gd name="T5" fmla="*/ 0 h 23"/>
                <a:gd name="T6" fmla="*/ 3 w 10"/>
                <a:gd name="T7" fmla="*/ 0 h 23"/>
                <a:gd name="T8" fmla="*/ 3 w 10"/>
                <a:gd name="T9" fmla="*/ 3 h 23"/>
                <a:gd name="T10" fmla="*/ 1 w 10"/>
                <a:gd name="T11" fmla="*/ 5 h 23"/>
                <a:gd name="T12" fmla="*/ 0 w 10"/>
                <a:gd name="T13" fmla="*/ 7 h 23"/>
                <a:gd name="T14" fmla="*/ 0 w 10"/>
                <a:gd name="T15" fmla="*/ 10 h 23"/>
                <a:gd name="T16" fmla="*/ 0 w 10"/>
                <a:gd name="T17" fmla="*/ 13 h 23"/>
                <a:gd name="T18" fmla="*/ 1 w 10"/>
                <a:gd name="T19" fmla="*/ 16 h 23"/>
                <a:gd name="T20" fmla="*/ 1 w 10"/>
                <a:gd name="T21" fmla="*/ 19 h 23"/>
                <a:gd name="T22" fmla="*/ 2 w 10"/>
                <a:gd name="T23" fmla="*/ 22 h 23"/>
                <a:gd name="T24" fmla="*/ 2 w 10"/>
                <a:gd name="T25" fmla="*/ 21 h 23"/>
                <a:gd name="T26" fmla="*/ 6 w 10"/>
                <a:gd name="T27" fmla="*/ 20 h 23"/>
                <a:gd name="T28" fmla="*/ 8 w 10"/>
                <a:gd name="T29" fmla="*/ 18 h 23"/>
                <a:gd name="T30" fmla="*/ 9 w 10"/>
                <a:gd name="T31" fmla="*/ 15 h 23"/>
                <a:gd name="T32" fmla="*/ 8 w 10"/>
                <a:gd name="T33" fmla="*/ 12 h 23"/>
                <a:gd name="T34" fmla="*/ 8 w 10"/>
                <a:gd name="T3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23">
                  <a:moveTo>
                    <a:pt x="8" y="8"/>
                  </a:move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6" y="20"/>
                  </a:lnTo>
                  <a:lnTo>
                    <a:pt x="8" y="18"/>
                  </a:lnTo>
                  <a:lnTo>
                    <a:pt x="9" y="15"/>
                  </a:lnTo>
                  <a:lnTo>
                    <a:pt x="8" y="12"/>
                  </a:lnTo>
                  <a:lnTo>
                    <a:pt x="8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3" name="Freeform 896">
              <a:extLst>
                <a:ext uri="{FF2B5EF4-FFF2-40B4-BE49-F238E27FC236}">
                  <a16:creationId xmlns:a16="http://schemas.microsoft.com/office/drawing/2014/main" id="{FE486631-6C73-4469-9695-08BB4364A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9985" y="11270641"/>
              <a:ext cx="60446" cy="21981"/>
            </a:xfrm>
            <a:custGeom>
              <a:avLst/>
              <a:gdLst>
                <a:gd name="T0" fmla="*/ 42 w 49"/>
                <a:gd name="T1" fmla="*/ 5 h 19"/>
                <a:gd name="T2" fmla="*/ 40 w 49"/>
                <a:gd name="T3" fmla="*/ 7 h 19"/>
                <a:gd name="T4" fmla="*/ 32 w 49"/>
                <a:gd name="T5" fmla="*/ 5 h 19"/>
                <a:gd name="T6" fmla="*/ 32 w 49"/>
                <a:gd name="T7" fmla="*/ 5 h 19"/>
                <a:gd name="T8" fmla="*/ 34 w 49"/>
                <a:gd name="T9" fmla="*/ 2 h 19"/>
                <a:gd name="T10" fmla="*/ 32 w 49"/>
                <a:gd name="T11" fmla="*/ 1 h 19"/>
                <a:gd name="T12" fmla="*/ 31 w 49"/>
                <a:gd name="T13" fmla="*/ 0 h 19"/>
                <a:gd name="T14" fmla="*/ 24 w 49"/>
                <a:gd name="T15" fmla="*/ 0 h 19"/>
                <a:gd name="T16" fmla="*/ 17 w 49"/>
                <a:gd name="T17" fmla="*/ 3 h 19"/>
                <a:gd name="T18" fmla="*/ 4 w 49"/>
                <a:gd name="T19" fmla="*/ 6 h 19"/>
                <a:gd name="T20" fmla="*/ 2 w 49"/>
                <a:gd name="T21" fmla="*/ 8 h 19"/>
                <a:gd name="T22" fmla="*/ 0 w 49"/>
                <a:gd name="T23" fmla="*/ 11 h 19"/>
                <a:gd name="T24" fmla="*/ 2 w 49"/>
                <a:gd name="T25" fmla="*/ 13 h 19"/>
                <a:gd name="T26" fmla="*/ 7 w 49"/>
                <a:gd name="T27" fmla="*/ 16 h 19"/>
                <a:gd name="T28" fmla="*/ 11 w 49"/>
                <a:gd name="T29" fmla="*/ 17 h 19"/>
                <a:gd name="T30" fmla="*/ 15 w 49"/>
                <a:gd name="T31" fmla="*/ 16 h 19"/>
                <a:gd name="T32" fmla="*/ 19 w 49"/>
                <a:gd name="T33" fmla="*/ 16 h 19"/>
                <a:gd name="T34" fmla="*/ 21 w 49"/>
                <a:gd name="T35" fmla="*/ 14 h 19"/>
                <a:gd name="T36" fmla="*/ 26 w 49"/>
                <a:gd name="T37" fmla="*/ 16 h 19"/>
                <a:gd name="T38" fmla="*/ 27 w 49"/>
                <a:gd name="T39" fmla="*/ 18 h 19"/>
                <a:gd name="T40" fmla="*/ 32 w 49"/>
                <a:gd name="T41" fmla="*/ 16 h 19"/>
                <a:gd name="T42" fmla="*/ 33 w 49"/>
                <a:gd name="T43" fmla="*/ 13 h 19"/>
                <a:gd name="T44" fmla="*/ 34 w 49"/>
                <a:gd name="T45" fmla="*/ 11 h 19"/>
                <a:gd name="T46" fmla="*/ 40 w 49"/>
                <a:gd name="T47" fmla="*/ 10 h 19"/>
                <a:gd name="T48" fmla="*/ 45 w 49"/>
                <a:gd name="T49" fmla="*/ 12 h 19"/>
                <a:gd name="T50" fmla="*/ 46 w 49"/>
                <a:gd name="T51" fmla="*/ 11 h 19"/>
                <a:gd name="T52" fmla="*/ 48 w 49"/>
                <a:gd name="T53" fmla="*/ 9 h 19"/>
                <a:gd name="T54" fmla="*/ 46 w 49"/>
                <a:gd name="T55" fmla="*/ 6 h 19"/>
                <a:gd name="T56" fmla="*/ 42 w 49"/>
                <a:gd name="T5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" h="19">
                  <a:moveTo>
                    <a:pt x="42" y="5"/>
                  </a:moveTo>
                  <a:lnTo>
                    <a:pt x="40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17" y="3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7" y="16"/>
                  </a:lnTo>
                  <a:lnTo>
                    <a:pt x="11" y="17"/>
                  </a:lnTo>
                  <a:lnTo>
                    <a:pt x="15" y="16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6" y="16"/>
                  </a:lnTo>
                  <a:lnTo>
                    <a:pt x="27" y="18"/>
                  </a:lnTo>
                  <a:lnTo>
                    <a:pt x="32" y="16"/>
                  </a:lnTo>
                  <a:lnTo>
                    <a:pt x="33" y="13"/>
                  </a:lnTo>
                  <a:lnTo>
                    <a:pt x="34" y="11"/>
                  </a:lnTo>
                  <a:lnTo>
                    <a:pt x="40" y="10"/>
                  </a:lnTo>
                  <a:lnTo>
                    <a:pt x="45" y="12"/>
                  </a:lnTo>
                  <a:lnTo>
                    <a:pt x="46" y="11"/>
                  </a:lnTo>
                  <a:lnTo>
                    <a:pt x="48" y="9"/>
                  </a:lnTo>
                  <a:lnTo>
                    <a:pt x="46" y="6"/>
                  </a:lnTo>
                  <a:lnTo>
                    <a:pt x="4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4" name="Freeform 897">
              <a:extLst>
                <a:ext uri="{FF2B5EF4-FFF2-40B4-BE49-F238E27FC236}">
                  <a16:creationId xmlns:a16="http://schemas.microsoft.com/office/drawing/2014/main" id="{8706D50B-0A2A-49AF-AFDB-74284635D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4103" y="11605846"/>
              <a:ext cx="5497" cy="5497"/>
            </a:xfrm>
            <a:custGeom>
              <a:avLst/>
              <a:gdLst>
                <a:gd name="T0" fmla="*/ 4 w 6"/>
                <a:gd name="T1" fmla="*/ 1 h 6"/>
                <a:gd name="T2" fmla="*/ 2 w 6"/>
                <a:gd name="T3" fmla="*/ 0 h 6"/>
                <a:gd name="T4" fmla="*/ 0 w 6"/>
                <a:gd name="T5" fmla="*/ 2 h 6"/>
                <a:gd name="T6" fmla="*/ 0 w 6"/>
                <a:gd name="T7" fmla="*/ 2 h 6"/>
                <a:gd name="T8" fmla="*/ 0 w 6"/>
                <a:gd name="T9" fmla="*/ 5 h 6"/>
                <a:gd name="T10" fmla="*/ 1 w 6"/>
                <a:gd name="T11" fmla="*/ 5 h 6"/>
                <a:gd name="T12" fmla="*/ 3 w 6"/>
                <a:gd name="T13" fmla="*/ 5 h 6"/>
                <a:gd name="T14" fmla="*/ 2 w 6"/>
                <a:gd name="T15" fmla="*/ 4 h 6"/>
                <a:gd name="T16" fmla="*/ 5 w 6"/>
                <a:gd name="T17" fmla="*/ 2 h 6"/>
                <a:gd name="T18" fmla="*/ 4 w 6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5" name="Freeform 898">
              <a:extLst>
                <a:ext uri="{FF2B5EF4-FFF2-40B4-BE49-F238E27FC236}">
                  <a16:creationId xmlns:a16="http://schemas.microsoft.com/office/drawing/2014/main" id="{E9D4FF41-D79E-4162-A340-40FA45795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1132" y="11644314"/>
              <a:ext cx="10991" cy="10991"/>
            </a:xfrm>
            <a:custGeom>
              <a:avLst/>
              <a:gdLst>
                <a:gd name="T0" fmla="*/ 7 w 9"/>
                <a:gd name="T1" fmla="*/ 0 h 10"/>
                <a:gd name="T2" fmla="*/ 6 w 9"/>
                <a:gd name="T3" fmla="*/ 0 h 10"/>
                <a:gd name="T4" fmla="*/ 5 w 9"/>
                <a:gd name="T5" fmla="*/ 2 h 10"/>
                <a:gd name="T6" fmla="*/ 4 w 9"/>
                <a:gd name="T7" fmla="*/ 4 h 10"/>
                <a:gd name="T8" fmla="*/ 3 w 9"/>
                <a:gd name="T9" fmla="*/ 4 h 10"/>
                <a:gd name="T10" fmla="*/ 2 w 9"/>
                <a:gd name="T11" fmla="*/ 5 h 10"/>
                <a:gd name="T12" fmla="*/ 2 w 9"/>
                <a:gd name="T13" fmla="*/ 6 h 10"/>
                <a:gd name="T14" fmla="*/ 0 w 9"/>
                <a:gd name="T15" fmla="*/ 6 h 10"/>
                <a:gd name="T16" fmla="*/ 0 w 9"/>
                <a:gd name="T17" fmla="*/ 6 h 10"/>
                <a:gd name="T18" fmla="*/ 2 w 9"/>
                <a:gd name="T19" fmla="*/ 9 h 10"/>
                <a:gd name="T20" fmla="*/ 5 w 9"/>
                <a:gd name="T21" fmla="*/ 8 h 10"/>
                <a:gd name="T22" fmla="*/ 6 w 9"/>
                <a:gd name="T23" fmla="*/ 9 h 10"/>
                <a:gd name="T24" fmla="*/ 8 w 9"/>
                <a:gd name="T25" fmla="*/ 5 h 10"/>
                <a:gd name="T26" fmla="*/ 7 w 9"/>
                <a:gd name="T27" fmla="*/ 2 h 10"/>
                <a:gd name="T28" fmla="*/ 7 w 9"/>
                <a:gd name="T2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9"/>
                  </a:lnTo>
                  <a:lnTo>
                    <a:pt x="5" y="8"/>
                  </a:lnTo>
                  <a:lnTo>
                    <a:pt x="6" y="9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6" name="Freeform 899">
              <a:extLst>
                <a:ext uri="{FF2B5EF4-FFF2-40B4-BE49-F238E27FC236}">
                  <a16:creationId xmlns:a16="http://schemas.microsoft.com/office/drawing/2014/main" id="{B59E1661-BAD9-4E08-802D-97A6EB935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6628" y="11633324"/>
              <a:ext cx="5494" cy="10991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2 h 8"/>
                <a:gd name="T4" fmla="*/ 1 w 6"/>
                <a:gd name="T5" fmla="*/ 4 h 8"/>
                <a:gd name="T6" fmla="*/ 0 w 6"/>
                <a:gd name="T7" fmla="*/ 4 h 8"/>
                <a:gd name="T8" fmla="*/ 1 w 6"/>
                <a:gd name="T9" fmla="*/ 5 h 8"/>
                <a:gd name="T10" fmla="*/ 1 w 6"/>
                <a:gd name="T11" fmla="*/ 7 h 8"/>
                <a:gd name="T12" fmla="*/ 3 w 6"/>
                <a:gd name="T13" fmla="*/ 7 h 8"/>
                <a:gd name="T14" fmla="*/ 5 w 6"/>
                <a:gd name="T15" fmla="*/ 7 h 8"/>
                <a:gd name="T16" fmla="*/ 3 w 6"/>
                <a:gd name="T17" fmla="*/ 2 h 8"/>
                <a:gd name="T18" fmla="*/ 2 w 6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2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7" name="Freeform 900">
              <a:extLst>
                <a:ext uri="{FF2B5EF4-FFF2-40B4-BE49-F238E27FC236}">
                  <a16:creationId xmlns:a16="http://schemas.microsoft.com/office/drawing/2014/main" id="{2781B316-70F9-4DE7-965B-FFA77E55D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1359" y="10385913"/>
              <a:ext cx="5494" cy="10991"/>
            </a:xfrm>
            <a:custGeom>
              <a:avLst/>
              <a:gdLst>
                <a:gd name="T0" fmla="*/ 4 w 5"/>
                <a:gd name="T1" fmla="*/ 5 h 8"/>
                <a:gd name="T2" fmla="*/ 4 w 5"/>
                <a:gd name="T3" fmla="*/ 3 h 8"/>
                <a:gd name="T4" fmla="*/ 4 w 5"/>
                <a:gd name="T5" fmla="*/ 1 h 8"/>
                <a:gd name="T6" fmla="*/ 3 w 5"/>
                <a:gd name="T7" fmla="*/ 0 h 8"/>
                <a:gd name="T8" fmla="*/ 1 w 5"/>
                <a:gd name="T9" fmla="*/ 2 h 8"/>
                <a:gd name="T10" fmla="*/ 0 w 5"/>
                <a:gd name="T11" fmla="*/ 5 h 8"/>
                <a:gd name="T12" fmla="*/ 1 w 5"/>
                <a:gd name="T13" fmla="*/ 7 h 8"/>
                <a:gd name="T14" fmla="*/ 4 w 5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8">
                  <a:moveTo>
                    <a:pt x="4" y="5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8" name="Freeform 901">
              <a:extLst>
                <a:ext uri="{FF2B5EF4-FFF2-40B4-BE49-F238E27FC236}">
                  <a16:creationId xmlns:a16="http://schemas.microsoft.com/office/drawing/2014/main" id="{E6523219-117B-46A9-8A00-B3DED6A43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9379" y="10418884"/>
              <a:ext cx="5494" cy="5497"/>
            </a:xfrm>
            <a:custGeom>
              <a:avLst/>
              <a:gdLst>
                <a:gd name="T0" fmla="*/ 1 w 5"/>
                <a:gd name="T1" fmla="*/ 4 h 6"/>
                <a:gd name="T2" fmla="*/ 2 w 5"/>
                <a:gd name="T3" fmla="*/ 5 h 6"/>
                <a:gd name="T4" fmla="*/ 4 w 5"/>
                <a:gd name="T5" fmla="*/ 4 h 6"/>
                <a:gd name="T6" fmla="*/ 4 w 5"/>
                <a:gd name="T7" fmla="*/ 3 h 6"/>
                <a:gd name="T8" fmla="*/ 2 w 5"/>
                <a:gd name="T9" fmla="*/ 1 h 6"/>
                <a:gd name="T10" fmla="*/ 2 w 5"/>
                <a:gd name="T11" fmla="*/ 0 h 6"/>
                <a:gd name="T12" fmla="*/ 1 w 5"/>
                <a:gd name="T13" fmla="*/ 0 h 6"/>
                <a:gd name="T14" fmla="*/ 1 w 5"/>
                <a:gd name="T15" fmla="*/ 1 h 6"/>
                <a:gd name="T16" fmla="*/ 0 w 5"/>
                <a:gd name="T17" fmla="*/ 2 h 6"/>
                <a:gd name="T18" fmla="*/ 1 w 5"/>
                <a:gd name="T19" fmla="*/ 3 h 6"/>
                <a:gd name="T20" fmla="*/ 1 w 5"/>
                <a:gd name="T2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lnTo>
                    <a:pt x="2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9" name="Freeform 902">
              <a:extLst>
                <a:ext uri="{FF2B5EF4-FFF2-40B4-BE49-F238E27FC236}">
                  <a16:creationId xmlns:a16="http://schemas.microsoft.com/office/drawing/2014/main" id="{D41AC16C-9078-4B44-A65A-598DD6906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3180" y="10633199"/>
              <a:ext cx="5497" cy="10991"/>
            </a:xfrm>
            <a:custGeom>
              <a:avLst/>
              <a:gdLst>
                <a:gd name="T0" fmla="*/ 2 w 6"/>
                <a:gd name="T1" fmla="*/ 7 h 8"/>
                <a:gd name="T2" fmla="*/ 4 w 6"/>
                <a:gd name="T3" fmla="*/ 4 h 8"/>
                <a:gd name="T4" fmla="*/ 5 w 6"/>
                <a:gd name="T5" fmla="*/ 2 h 8"/>
                <a:gd name="T6" fmla="*/ 4 w 6"/>
                <a:gd name="T7" fmla="*/ 0 h 8"/>
                <a:gd name="T8" fmla="*/ 2 w 6"/>
                <a:gd name="T9" fmla="*/ 3 h 8"/>
                <a:gd name="T10" fmla="*/ 0 w 6"/>
                <a:gd name="T11" fmla="*/ 5 h 8"/>
                <a:gd name="T12" fmla="*/ 1 w 6"/>
                <a:gd name="T13" fmla="*/ 6 h 8"/>
                <a:gd name="T14" fmla="*/ 2 w 6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2" y="7"/>
                  </a:moveTo>
                  <a:lnTo>
                    <a:pt x="4" y="4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0" name="Freeform 903">
              <a:extLst>
                <a:ext uri="{FF2B5EF4-FFF2-40B4-BE49-F238E27FC236}">
                  <a16:creationId xmlns:a16="http://schemas.microsoft.com/office/drawing/2014/main" id="{E7888EF0-CD67-4470-A63B-DA2A3DAA7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5257" y="10831026"/>
              <a:ext cx="10991" cy="27474"/>
            </a:xfrm>
            <a:custGeom>
              <a:avLst/>
              <a:gdLst>
                <a:gd name="T0" fmla="*/ 6 w 9"/>
                <a:gd name="T1" fmla="*/ 15 h 21"/>
                <a:gd name="T2" fmla="*/ 6 w 9"/>
                <a:gd name="T3" fmla="*/ 13 h 21"/>
                <a:gd name="T4" fmla="*/ 5 w 9"/>
                <a:gd name="T5" fmla="*/ 11 h 21"/>
                <a:gd name="T6" fmla="*/ 2 w 9"/>
                <a:gd name="T7" fmla="*/ 0 h 21"/>
                <a:gd name="T8" fmla="*/ 1 w 9"/>
                <a:gd name="T9" fmla="*/ 1 h 21"/>
                <a:gd name="T10" fmla="*/ 0 w 9"/>
                <a:gd name="T11" fmla="*/ 2 h 21"/>
                <a:gd name="T12" fmla="*/ 1 w 9"/>
                <a:gd name="T13" fmla="*/ 10 h 21"/>
                <a:gd name="T14" fmla="*/ 7 w 9"/>
                <a:gd name="T15" fmla="*/ 20 h 21"/>
                <a:gd name="T16" fmla="*/ 8 w 9"/>
                <a:gd name="T17" fmla="*/ 19 h 21"/>
                <a:gd name="T18" fmla="*/ 7 w 9"/>
                <a:gd name="T19" fmla="*/ 16 h 21"/>
                <a:gd name="T20" fmla="*/ 6 w 9"/>
                <a:gd name="T2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1">
                  <a:moveTo>
                    <a:pt x="6" y="15"/>
                  </a:moveTo>
                  <a:lnTo>
                    <a:pt x="6" y="13"/>
                  </a:lnTo>
                  <a:lnTo>
                    <a:pt x="5" y="1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10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7" y="16"/>
                  </a:lnTo>
                  <a:lnTo>
                    <a:pt x="6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1" name="Freeform 904">
              <a:extLst>
                <a:ext uri="{FF2B5EF4-FFF2-40B4-BE49-F238E27FC236}">
                  <a16:creationId xmlns:a16="http://schemas.microsoft.com/office/drawing/2014/main" id="{670B56B8-67CA-4E08-BF68-B8D4B519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8196" y="10270517"/>
              <a:ext cx="21981" cy="21981"/>
            </a:xfrm>
            <a:custGeom>
              <a:avLst/>
              <a:gdLst>
                <a:gd name="T0" fmla="*/ 3 w 18"/>
                <a:gd name="T1" fmla="*/ 16 h 17"/>
                <a:gd name="T2" fmla="*/ 8 w 18"/>
                <a:gd name="T3" fmla="*/ 14 h 17"/>
                <a:gd name="T4" fmla="*/ 14 w 18"/>
                <a:gd name="T5" fmla="*/ 16 h 17"/>
                <a:gd name="T6" fmla="*/ 17 w 18"/>
                <a:gd name="T7" fmla="*/ 15 h 17"/>
                <a:gd name="T8" fmla="*/ 17 w 18"/>
                <a:gd name="T9" fmla="*/ 14 h 17"/>
                <a:gd name="T10" fmla="*/ 16 w 18"/>
                <a:gd name="T11" fmla="*/ 13 h 17"/>
                <a:gd name="T12" fmla="*/ 15 w 18"/>
                <a:gd name="T13" fmla="*/ 12 h 17"/>
                <a:gd name="T14" fmla="*/ 12 w 18"/>
                <a:gd name="T15" fmla="*/ 12 h 17"/>
                <a:gd name="T16" fmla="*/ 12 w 18"/>
                <a:gd name="T17" fmla="*/ 8 h 17"/>
                <a:gd name="T18" fmla="*/ 11 w 18"/>
                <a:gd name="T19" fmla="*/ 6 h 17"/>
                <a:gd name="T20" fmla="*/ 10 w 18"/>
                <a:gd name="T21" fmla="*/ 3 h 17"/>
                <a:gd name="T22" fmla="*/ 9 w 18"/>
                <a:gd name="T23" fmla="*/ 0 h 17"/>
                <a:gd name="T24" fmla="*/ 8 w 18"/>
                <a:gd name="T25" fmla="*/ 0 h 17"/>
                <a:gd name="T26" fmla="*/ 6 w 18"/>
                <a:gd name="T27" fmla="*/ 2 h 17"/>
                <a:gd name="T28" fmla="*/ 3 w 18"/>
                <a:gd name="T29" fmla="*/ 5 h 17"/>
                <a:gd name="T30" fmla="*/ 5 w 18"/>
                <a:gd name="T31" fmla="*/ 7 h 17"/>
                <a:gd name="T32" fmla="*/ 5 w 18"/>
                <a:gd name="T33" fmla="*/ 10 h 17"/>
                <a:gd name="T34" fmla="*/ 3 w 18"/>
                <a:gd name="T35" fmla="*/ 12 h 17"/>
                <a:gd name="T36" fmla="*/ 1 w 18"/>
                <a:gd name="T37" fmla="*/ 12 h 17"/>
                <a:gd name="T38" fmla="*/ 0 w 18"/>
                <a:gd name="T39" fmla="*/ 14 h 17"/>
                <a:gd name="T40" fmla="*/ 1 w 18"/>
                <a:gd name="T41" fmla="*/ 16 h 17"/>
                <a:gd name="T42" fmla="*/ 3 w 18"/>
                <a:gd name="T4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7">
                  <a:moveTo>
                    <a:pt x="3" y="16"/>
                  </a:moveTo>
                  <a:lnTo>
                    <a:pt x="8" y="14"/>
                  </a:lnTo>
                  <a:lnTo>
                    <a:pt x="14" y="16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0" y="3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3" y="5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3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2" name="Freeform 905">
              <a:extLst>
                <a:ext uri="{FF2B5EF4-FFF2-40B4-BE49-F238E27FC236}">
                  <a16:creationId xmlns:a16="http://schemas.microsoft.com/office/drawing/2014/main" id="{64DDE947-E854-4F34-BB7D-84FB0BB14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754" y="10243039"/>
              <a:ext cx="1522167" cy="1192459"/>
            </a:xfrm>
            <a:custGeom>
              <a:avLst/>
              <a:gdLst>
                <a:gd name="T0" fmla="*/ 1187 w 1222"/>
                <a:gd name="T1" fmla="*/ 449 h 957"/>
                <a:gd name="T2" fmla="*/ 1135 w 1222"/>
                <a:gd name="T3" fmla="*/ 373 h 957"/>
                <a:gd name="T4" fmla="*/ 1103 w 1222"/>
                <a:gd name="T5" fmla="*/ 369 h 957"/>
                <a:gd name="T6" fmla="*/ 1070 w 1222"/>
                <a:gd name="T7" fmla="*/ 295 h 957"/>
                <a:gd name="T8" fmla="*/ 1012 w 1222"/>
                <a:gd name="T9" fmla="*/ 264 h 957"/>
                <a:gd name="T10" fmla="*/ 976 w 1222"/>
                <a:gd name="T11" fmla="*/ 180 h 957"/>
                <a:gd name="T12" fmla="*/ 940 w 1222"/>
                <a:gd name="T13" fmla="*/ 110 h 957"/>
                <a:gd name="T14" fmla="*/ 904 w 1222"/>
                <a:gd name="T15" fmla="*/ 49 h 957"/>
                <a:gd name="T16" fmla="*/ 884 w 1222"/>
                <a:gd name="T17" fmla="*/ 0 h 957"/>
                <a:gd name="T18" fmla="*/ 868 w 1222"/>
                <a:gd name="T19" fmla="*/ 63 h 957"/>
                <a:gd name="T20" fmla="*/ 852 w 1222"/>
                <a:gd name="T21" fmla="*/ 161 h 957"/>
                <a:gd name="T22" fmla="*/ 783 w 1222"/>
                <a:gd name="T23" fmla="*/ 196 h 957"/>
                <a:gd name="T24" fmla="*/ 710 w 1222"/>
                <a:gd name="T25" fmla="*/ 154 h 957"/>
                <a:gd name="T26" fmla="*/ 685 w 1222"/>
                <a:gd name="T27" fmla="*/ 106 h 957"/>
                <a:gd name="T28" fmla="*/ 708 w 1222"/>
                <a:gd name="T29" fmla="*/ 44 h 957"/>
                <a:gd name="T30" fmla="*/ 686 w 1222"/>
                <a:gd name="T31" fmla="*/ 39 h 957"/>
                <a:gd name="T32" fmla="*/ 633 w 1222"/>
                <a:gd name="T33" fmla="*/ 38 h 957"/>
                <a:gd name="T34" fmla="*/ 572 w 1222"/>
                <a:gd name="T35" fmla="*/ 18 h 957"/>
                <a:gd name="T36" fmla="*/ 582 w 1222"/>
                <a:gd name="T37" fmla="*/ 45 h 957"/>
                <a:gd name="T38" fmla="*/ 537 w 1222"/>
                <a:gd name="T39" fmla="*/ 50 h 957"/>
                <a:gd name="T40" fmla="*/ 514 w 1222"/>
                <a:gd name="T41" fmla="*/ 82 h 957"/>
                <a:gd name="T42" fmla="*/ 501 w 1222"/>
                <a:gd name="T43" fmla="*/ 126 h 957"/>
                <a:gd name="T44" fmla="*/ 479 w 1222"/>
                <a:gd name="T45" fmla="*/ 129 h 957"/>
                <a:gd name="T46" fmla="*/ 451 w 1222"/>
                <a:gd name="T47" fmla="*/ 130 h 957"/>
                <a:gd name="T48" fmla="*/ 399 w 1222"/>
                <a:gd name="T49" fmla="*/ 102 h 957"/>
                <a:gd name="T50" fmla="*/ 381 w 1222"/>
                <a:gd name="T51" fmla="*/ 116 h 957"/>
                <a:gd name="T52" fmla="*/ 364 w 1222"/>
                <a:gd name="T53" fmla="*/ 129 h 957"/>
                <a:gd name="T54" fmla="*/ 359 w 1222"/>
                <a:gd name="T55" fmla="*/ 144 h 957"/>
                <a:gd name="T56" fmla="*/ 345 w 1222"/>
                <a:gd name="T57" fmla="*/ 162 h 957"/>
                <a:gd name="T58" fmla="*/ 328 w 1222"/>
                <a:gd name="T59" fmla="*/ 172 h 957"/>
                <a:gd name="T60" fmla="*/ 321 w 1222"/>
                <a:gd name="T61" fmla="*/ 195 h 957"/>
                <a:gd name="T62" fmla="*/ 294 w 1222"/>
                <a:gd name="T63" fmla="*/ 177 h 957"/>
                <a:gd name="T64" fmla="*/ 262 w 1222"/>
                <a:gd name="T65" fmla="*/ 241 h 957"/>
                <a:gd name="T66" fmla="*/ 148 w 1222"/>
                <a:gd name="T67" fmla="*/ 303 h 957"/>
                <a:gd name="T68" fmla="*/ 37 w 1222"/>
                <a:gd name="T69" fmla="*/ 363 h 957"/>
                <a:gd name="T70" fmla="*/ 11 w 1222"/>
                <a:gd name="T71" fmla="*/ 411 h 957"/>
                <a:gd name="T72" fmla="*/ 21 w 1222"/>
                <a:gd name="T73" fmla="*/ 486 h 957"/>
                <a:gd name="T74" fmla="*/ 18 w 1222"/>
                <a:gd name="T75" fmla="*/ 505 h 957"/>
                <a:gd name="T76" fmla="*/ 28 w 1222"/>
                <a:gd name="T77" fmla="*/ 553 h 957"/>
                <a:gd name="T78" fmla="*/ 77 w 1222"/>
                <a:gd name="T79" fmla="*/ 706 h 957"/>
                <a:gd name="T80" fmla="*/ 72 w 1222"/>
                <a:gd name="T81" fmla="*/ 779 h 957"/>
                <a:gd name="T82" fmla="*/ 202 w 1222"/>
                <a:gd name="T83" fmla="*/ 763 h 957"/>
                <a:gd name="T84" fmla="*/ 331 w 1222"/>
                <a:gd name="T85" fmla="*/ 732 h 957"/>
                <a:gd name="T86" fmla="*/ 512 w 1222"/>
                <a:gd name="T87" fmla="*/ 677 h 957"/>
                <a:gd name="T88" fmla="*/ 636 w 1222"/>
                <a:gd name="T89" fmla="*/ 715 h 957"/>
                <a:gd name="T90" fmla="*/ 670 w 1222"/>
                <a:gd name="T91" fmla="*/ 786 h 957"/>
                <a:gd name="T92" fmla="*/ 686 w 1222"/>
                <a:gd name="T93" fmla="*/ 788 h 957"/>
                <a:gd name="T94" fmla="*/ 745 w 1222"/>
                <a:gd name="T95" fmla="*/ 716 h 957"/>
                <a:gd name="T96" fmla="*/ 723 w 1222"/>
                <a:gd name="T97" fmla="*/ 797 h 957"/>
                <a:gd name="T98" fmla="*/ 765 w 1222"/>
                <a:gd name="T99" fmla="*/ 801 h 957"/>
                <a:gd name="T100" fmla="*/ 787 w 1222"/>
                <a:gd name="T101" fmla="*/ 822 h 957"/>
                <a:gd name="T102" fmla="*/ 822 w 1222"/>
                <a:gd name="T103" fmla="*/ 909 h 957"/>
                <a:gd name="T104" fmla="*/ 925 w 1222"/>
                <a:gd name="T105" fmla="*/ 939 h 957"/>
                <a:gd name="T106" fmla="*/ 952 w 1222"/>
                <a:gd name="T107" fmla="*/ 926 h 957"/>
                <a:gd name="T108" fmla="*/ 992 w 1222"/>
                <a:gd name="T109" fmla="*/ 946 h 957"/>
                <a:gd name="T110" fmla="*/ 1017 w 1222"/>
                <a:gd name="T111" fmla="*/ 938 h 957"/>
                <a:gd name="T112" fmla="*/ 1113 w 1222"/>
                <a:gd name="T113" fmla="*/ 858 h 957"/>
                <a:gd name="T114" fmla="*/ 1135 w 1222"/>
                <a:gd name="T115" fmla="*/ 796 h 957"/>
                <a:gd name="T116" fmla="*/ 1157 w 1222"/>
                <a:gd name="T117" fmla="*/ 740 h 957"/>
                <a:gd name="T118" fmla="*/ 1202 w 1222"/>
                <a:gd name="T119" fmla="*/ 664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2" h="957">
                  <a:moveTo>
                    <a:pt x="1220" y="561"/>
                  </a:moveTo>
                  <a:lnTo>
                    <a:pt x="1216" y="555"/>
                  </a:lnTo>
                  <a:lnTo>
                    <a:pt x="1215" y="550"/>
                  </a:lnTo>
                  <a:lnTo>
                    <a:pt x="1214" y="545"/>
                  </a:lnTo>
                  <a:lnTo>
                    <a:pt x="1208" y="533"/>
                  </a:lnTo>
                  <a:lnTo>
                    <a:pt x="1206" y="526"/>
                  </a:lnTo>
                  <a:lnTo>
                    <a:pt x="1207" y="519"/>
                  </a:lnTo>
                  <a:lnTo>
                    <a:pt x="1205" y="496"/>
                  </a:lnTo>
                  <a:lnTo>
                    <a:pt x="1208" y="485"/>
                  </a:lnTo>
                  <a:lnTo>
                    <a:pt x="1206" y="483"/>
                  </a:lnTo>
                  <a:lnTo>
                    <a:pt x="1203" y="481"/>
                  </a:lnTo>
                  <a:lnTo>
                    <a:pt x="1202" y="480"/>
                  </a:lnTo>
                  <a:lnTo>
                    <a:pt x="1200" y="475"/>
                  </a:lnTo>
                  <a:lnTo>
                    <a:pt x="1200" y="467"/>
                  </a:lnTo>
                  <a:lnTo>
                    <a:pt x="1196" y="462"/>
                  </a:lnTo>
                  <a:lnTo>
                    <a:pt x="1192" y="459"/>
                  </a:lnTo>
                  <a:lnTo>
                    <a:pt x="1189" y="455"/>
                  </a:lnTo>
                  <a:lnTo>
                    <a:pt x="1187" y="451"/>
                  </a:lnTo>
                  <a:lnTo>
                    <a:pt x="1187" y="449"/>
                  </a:lnTo>
                  <a:lnTo>
                    <a:pt x="1186" y="446"/>
                  </a:lnTo>
                  <a:lnTo>
                    <a:pt x="1183" y="444"/>
                  </a:lnTo>
                  <a:lnTo>
                    <a:pt x="1181" y="443"/>
                  </a:lnTo>
                  <a:lnTo>
                    <a:pt x="1176" y="439"/>
                  </a:lnTo>
                  <a:lnTo>
                    <a:pt x="1174" y="436"/>
                  </a:lnTo>
                  <a:lnTo>
                    <a:pt x="1169" y="426"/>
                  </a:lnTo>
                  <a:lnTo>
                    <a:pt x="1167" y="424"/>
                  </a:lnTo>
                  <a:lnTo>
                    <a:pt x="1163" y="421"/>
                  </a:lnTo>
                  <a:lnTo>
                    <a:pt x="1159" y="421"/>
                  </a:lnTo>
                  <a:lnTo>
                    <a:pt x="1157" y="420"/>
                  </a:lnTo>
                  <a:lnTo>
                    <a:pt x="1149" y="414"/>
                  </a:lnTo>
                  <a:lnTo>
                    <a:pt x="1146" y="412"/>
                  </a:lnTo>
                  <a:lnTo>
                    <a:pt x="1145" y="410"/>
                  </a:lnTo>
                  <a:lnTo>
                    <a:pt x="1141" y="406"/>
                  </a:lnTo>
                  <a:lnTo>
                    <a:pt x="1140" y="404"/>
                  </a:lnTo>
                  <a:lnTo>
                    <a:pt x="1137" y="402"/>
                  </a:lnTo>
                  <a:lnTo>
                    <a:pt x="1135" y="393"/>
                  </a:lnTo>
                  <a:lnTo>
                    <a:pt x="1135" y="383"/>
                  </a:lnTo>
                  <a:lnTo>
                    <a:pt x="1135" y="373"/>
                  </a:lnTo>
                  <a:lnTo>
                    <a:pt x="1132" y="368"/>
                  </a:lnTo>
                  <a:lnTo>
                    <a:pt x="1131" y="366"/>
                  </a:lnTo>
                  <a:lnTo>
                    <a:pt x="1129" y="367"/>
                  </a:lnTo>
                  <a:lnTo>
                    <a:pt x="1129" y="370"/>
                  </a:lnTo>
                  <a:lnTo>
                    <a:pt x="1129" y="372"/>
                  </a:lnTo>
                  <a:lnTo>
                    <a:pt x="1128" y="372"/>
                  </a:lnTo>
                  <a:lnTo>
                    <a:pt x="1124" y="369"/>
                  </a:lnTo>
                  <a:lnTo>
                    <a:pt x="1119" y="366"/>
                  </a:lnTo>
                  <a:lnTo>
                    <a:pt x="1116" y="363"/>
                  </a:lnTo>
                  <a:lnTo>
                    <a:pt x="1114" y="359"/>
                  </a:lnTo>
                  <a:lnTo>
                    <a:pt x="1112" y="359"/>
                  </a:lnTo>
                  <a:lnTo>
                    <a:pt x="1111" y="360"/>
                  </a:lnTo>
                  <a:lnTo>
                    <a:pt x="1110" y="364"/>
                  </a:lnTo>
                  <a:lnTo>
                    <a:pt x="1112" y="371"/>
                  </a:lnTo>
                  <a:lnTo>
                    <a:pt x="1111" y="372"/>
                  </a:lnTo>
                  <a:lnTo>
                    <a:pt x="1109" y="370"/>
                  </a:lnTo>
                  <a:lnTo>
                    <a:pt x="1107" y="367"/>
                  </a:lnTo>
                  <a:lnTo>
                    <a:pt x="1105" y="368"/>
                  </a:lnTo>
                  <a:lnTo>
                    <a:pt x="1103" y="369"/>
                  </a:lnTo>
                  <a:lnTo>
                    <a:pt x="1101" y="365"/>
                  </a:lnTo>
                  <a:lnTo>
                    <a:pt x="1099" y="363"/>
                  </a:lnTo>
                  <a:lnTo>
                    <a:pt x="1098" y="355"/>
                  </a:lnTo>
                  <a:lnTo>
                    <a:pt x="1096" y="347"/>
                  </a:lnTo>
                  <a:lnTo>
                    <a:pt x="1095" y="341"/>
                  </a:lnTo>
                  <a:lnTo>
                    <a:pt x="1091" y="337"/>
                  </a:lnTo>
                  <a:lnTo>
                    <a:pt x="1090" y="332"/>
                  </a:lnTo>
                  <a:lnTo>
                    <a:pt x="1089" y="330"/>
                  </a:lnTo>
                  <a:lnTo>
                    <a:pt x="1088" y="326"/>
                  </a:lnTo>
                  <a:lnTo>
                    <a:pt x="1083" y="321"/>
                  </a:lnTo>
                  <a:lnTo>
                    <a:pt x="1079" y="317"/>
                  </a:lnTo>
                  <a:lnTo>
                    <a:pt x="1076" y="314"/>
                  </a:lnTo>
                  <a:lnTo>
                    <a:pt x="1072" y="309"/>
                  </a:lnTo>
                  <a:lnTo>
                    <a:pt x="1074" y="305"/>
                  </a:lnTo>
                  <a:lnTo>
                    <a:pt x="1076" y="306"/>
                  </a:lnTo>
                  <a:lnTo>
                    <a:pt x="1078" y="306"/>
                  </a:lnTo>
                  <a:lnTo>
                    <a:pt x="1076" y="302"/>
                  </a:lnTo>
                  <a:lnTo>
                    <a:pt x="1074" y="300"/>
                  </a:lnTo>
                  <a:lnTo>
                    <a:pt x="1070" y="295"/>
                  </a:lnTo>
                  <a:lnTo>
                    <a:pt x="1068" y="293"/>
                  </a:lnTo>
                  <a:lnTo>
                    <a:pt x="1063" y="293"/>
                  </a:lnTo>
                  <a:lnTo>
                    <a:pt x="1057" y="289"/>
                  </a:lnTo>
                  <a:lnTo>
                    <a:pt x="1054" y="287"/>
                  </a:lnTo>
                  <a:lnTo>
                    <a:pt x="1052" y="287"/>
                  </a:lnTo>
                  <a:lnTo>
                    <a:pt x="1049" y="286"/>
                  </a:lnTo>
                  <a:lnTo>
                    <a:pt x="1047" y="284"/>
                  </a:lnTo>
                  <a:lnTo>
                    <a:pt x="1044" y="282"/>
                  </a:lnTo>
                  <a:lnTo>
                    <a:pt x="1039" y="278"/>
                  </a:lnTo>
                  <a:lnTo>
                    <a:pt x="1036" y="273"/>
                  </a:lnTo>
                  <a:lnTo>
                    <a:pt x="1035" y="271"/>
                  </a:lnTo>
                  <a:lnTo>
                    <a:pt x="1034" y="270"/>
                  </a:lnTo>
                  <a:lnTo>
                    <a:pt x="1031" y="271"/>
                  </a:lnTo>
                  <a:lnTo>
                    <a:pt x="1030" y="271"/>
                  </a:lnTo>
                  <a:lnTo>
                    <a:pt x="1025" y="271"/>
                  </a:lnTo>
                  <a:lnTo>
                    <a:pt x="1024" y="269"/>
                  </a:lnTo>
                  <a:lnTo>
                    <a:pt x="1021" y="267"/>
                  </a:lnTo>
                  <a:lnTo>
                    <a:pt x="1016" y="266"/>
                  </a:lnTo>
                  <a:lnTo>
                    <a:pt x="1012" y="264"/>
                  </a:lnTo>
                  <a:lnTo>
                    <a:pt x="1009" y="263"/>
                  </a:lnTo>
                  <a:lnTo>
                    <a:pt x="1006" y="260"/>
                  </a:lnTo>
                  <a:lnTo>
                    <a:pt x="1003" y="257"/>
                  </a:lnTo>
                  <a:lnTo>
                    <a:pt x="1000" y="253"/>
                  </a:lnTo>
                  <a:lnTo>
                    <a:pt x="1000" y="248"/>
                  </a:lnTo>
                  <a:lnTo>
                    <a:pt x="1001" y="244"/>
                  </a:lnTo>
                  <a:lnTo>
                    <a:pt x="998" y="243"/>
                  </a:lnTo>
                  <a:lnTo>
                    <a:pt x="992" y="235"/>
                  </a:lnTo>
                  <a:lnTo>
                    <a:pt x="992" y="232"/>
                  </a:lnTo>
                  <a:lnTo>
                    <a:pt x="993" y="226"/>
                  </a:lnTo>
                  <a:lnTo>
                    <a:pt x="995" y="215"/>
                  </a:lnTo>
                  <a:lnTo>
                    <a:pt x="992" y="207"/>
                  </a:lnTo>
                  <a:lnTo>
                    <a:pt x="988" y="197"/>
                  </a:lnTo>
                  <a:lnTo>
                    <a:pt x="988" y="192"/>
                  </a:lnTo>
                  <a:lnTo>
                    <a:pt x="986" y="192"/>
                  </a:lnTo>
                  <a:lnTo>
                    <a:pt x="984" y="191"/>
                  </a:lnTo>
                  <a:lnTo>
                    <a:pt x="980" y="186"/>
                  </a:lnTo>
                  <a:lnTo>
                    <a:pt x="978" y="183"/>
                  </a:lnTo>
                  <a:lnTo>
                    <a:pt x="976" y="180"/>
                  </a:lnTo>
                  <a:lnTo>
                    <a:pt x="973" y="176"/>
                  </a:lnTo>
                  <a:lnTo>
                    <a:pt x="974" y="173"/>
                  </a:lnTo>
                  <a:lnTo>
                    <a:pt x="975" y="171"/>
                  </a:lnTo>
                  <a:lnTo>
                    <a:pt x="975" y="165"/>
                  </a:lnTo>
                  <a:lnTo>
                    <a:pt x="972" y="160"/>
                  </a:lnTo>
                  <a:lnTo>
                    <a:pt x="972" y="154"/>
                  </a:lnTo>
                  <a:lnTo>
                    <a:pt x="969" y="147"/>
                  </a:lnTo>
                  <a:lnTo>
                    <a:pt x="970" y="143"/>
                  </a:lnTo>
                  <a:lnTo>
                    <a:pt x="969" y="139"/>
                  </a:lnTo>
                  <a:lnTo>
                    <a:pt x="968" y="136"/>
                  </a:lnTo>
                  <a:lnTo>
                    <a:pt x="969" y="133"/>
                  </a:lnTo>
                  <a:lnTo>
                    <a:pt x="970" y="131"/>
                  </a:lnTo>
                  <a:lnTo>
                    <a:pt x="966" y="128"/>
                  </a:lnTo>
                  <a:lnTo>
                    <a:pt x="963" y="126"/>
                  </a:lnTo>
                  <a:lnTo>
                    <a:pt x="958" y="122"/>
                  </a:lnTo>
                  <a:lnTo>
                    <a:pt x="950" y="117"/>
                  </a:lnTo>
                  <a:lnTo>
                    <a:pt x="948" y="112"/>
                  </a:lnTo>
                  <a:lnTo>
                    <a:pt x="945" y="109"/>
                  </a:lnTo>
                  <a:lnTo>
                    <a:pt x="940" y="110"/>
                  </a:lnTo>
                  <a:lnTo>
                    <a:pt x="937" y="111"/>
                  </a:lnTo>
                  <a:lnTo>
                    <a:pt x="934" y="113"/>
                  </a:lnTo>
                  <a:lnTo>
                    <a:pt x="929" y="116"/>
                  </a:lnTo>
                  <a:lnTo>
                    <a:pt x="925" y="114"/>
                  </a:lnTo>
                  <a:lnTo>
                    <a:pt x="923" y="112"/>
                  </a:lnTo>
                  <a:lnTo>
                    <a:pt x="922" y="107"/>
                  </a:lnTo>
                  <a:lnTo>
                    <a:pt x="920" y="100"/>
                  </a:lnTo>
                  <a:lnTo>
                    <a:pt x="918" y="97"/>
                  </a:lnTo>
                  <a:lnTo>
                    <a:pt x="917" y="94"/>
                  </a:lnTo>
                  <a:lnTo>
                    <a:pt x="918" y="84"/>
                  </a:lnTo>
                  <a:lnTo>
                    <a:pt x="916" y="80"/>
                  </a:lnTo>
                  <a:lnTo>
                    <a:pt x="916" y="74"/>
                  </a:lnTo>
                  <a:lnTo>
                    <a:pt x="914" y="66"/>
                  </a:lnTo>
                  <a:lnTo>
                    <a:pt x="912" y="63"/>
                  </a:lnTo>
                  <a:lnTo>
                    <a:pt x="912" y="60"/>
                  </a:lnTo>
                  <a:lnTo>
                    <a:pt x="909" y="55"/>
                  </a:lnTo>
                  <a:lnTo>
                    <a:pt x="908" y="52"/>
                  </a:lnTo>
                  <a:lnTo>
                    <a:pt x="906" y="51"/>
                  </a:lnTo>
                  <a:lnTo>
                    <a:pt x="904" y="49"/>
                  </a:lnTo>
                  <a:lnTo>
                    <a:pt x="904" y="47"/>
                  </a:lnTo>
                  <a:lnTo>
                    <a:pt x="904" y="45"/>
                  </a:lnTo>
                  <a:lnTo>
                    <a:pt x="905" y="42"/>
                  </a:lnTo>
                  <a:lnTo>
                    <a:pt x="905" y="38"/>
                  </a:lnTo>
                  <a:lnTo>
                    <a:pt x="903" y="38"/>
                  </a:lnTo>
                  <a:lnTo>
                    <a:pt x="900" y="38"/>
                  </a:lnTo>
                  <a:lnTo>
                    <a:pt x="898" y="37"/>
                  </a:lnTo>
                  <a:lnTo>
                    <a:pt x="896" y="35"/>
                  </a:lnTo>
                  <a:lnTo>
                    <a:pt x="896" y="29"/>
                  </a:lnTo>
                  <a:lnTo>
                    <a:pt x="896" y="22"/>
                  </a:lnTo>
                  <a:lnTo>
                    <a:pt x="896" y="19"/>
                  </a:lnTo>
                  <a:lnTo>
                    <a:pt x="894" y="16"/>
                  </a:lnTo>
                  <a:lnTo>
                    <a:pt x="894" y="13"/>
                  </a:lnTo>
                  <a:lnTo>
                    <a:pt x="892" y="10"/>
                  </a:lnTo>
                  <a:lnTo>
                    <a:pt x="887" y="5"/>
                  </a:lnTo>
                  <a:lnTo>
                    <a:pt x="887" y="3"/>
                  </a:lnTo>
                  <a:lnTo>
                    <a:pt x="888" y="2"/>
                  </a:lnTo>
                  <a:lnTo>
                    <a:pt x="887" y="0"/>
                  </a:lnTo>
                  <a:lnTo>
                    <a:pt x="884" y="0"/>
                  </a:lnTo>
                  <a:lnTo>
                    <a:pt x="882" y="3"/>
                  </a:lnTo>
                  <a:lnTo>
                    <a:pt x="880" y="6"/>
                  </a:lnTo>
                  <a:lnTo>
                    <a:pt x="876" y="8"/>
                  </a:lnTo>
                  <a:lnTo>
                    <a:pt x="874" y="18"/>
                  </a:lnTo>
                  <a:lnTo>
                    <a:pt x="871" y="29"/>
                  </a:lnTo>
                  <a:lnTo>
                    <a:pt x="869" y="37"/>
                  </a:lnTo>
                  <a:lnTo>
                    <a:pt x="869" y="39"/>
                  </a:lnTo>
                  <a:lnTo>
                    <a:pt x="869" y="42"/>
                  </a:lnTo>
                  <a:lnTo>
                    <a:pt x="868" y="41"/>
                  </a:lnTo>
                  <a:lnTo>
                    <a:pt x="866" y="39"/>
                  </a:lnTo>
                  <a:lnTo>
                    <a:pt x="865" y="43"/>
                  </a:lnTo>
                  <a:lnTo>
                    <a:pt x="861" y="50"/>
                  </a:lnTo>
                  <a:lnTo>
                    <a:pt x="860" y="55"/>
                  </a:lnTo>
                  <a:lnTo>
                    <a:pt x="863" y="56"/>
                  </a:lnTo>
                  <a:lnTo>
                    <a:pt x="864" y="57"/>
                  </a:lnTo>
                  <a:lnTo>
                    <a:pt x="866" y="58"/>
                  </a:lnTo>
                  <a:lnTo>
                    <a:pt x="866" y="59"/>
                  </a:lnTo>
                  <a:lnTo>
                    <a:pt x="867" y="61"/>
                  </a:lnTo>
                  <a:lnTo>
                    <a:pt x="868" y="63"/>
                  </a:lnTo>
                  <a:lnTo>
                    <a:pt x="868" y="65"/>
                  </a:lnTo>
                  <a:lnTo>
                    <a:pt x="866" y="64"/>
                  </a:lnTo>
                  <a:lnTo>
                    <a:pt x="864" y="64"/>
                  </a:lnTo>
                  <a:lnTo>
                    <a:pt x="862" y="65"/>
                  </a:lnTo>
                  <a:lnTo>
                    <a:pt x="858" y="69"/>
                  </a:lnTo>
                  <a:lnTo>
                    <a:pt x="860" y="79"/>
                  </a:lnTo>
                  <a:lnTo>
                    <a:pt x="858" y="84"/>
                  </a:lnTo>
                  <a:lnTo>
                    <a:pt x="856" y="88"/>
                  </a:lnTo>
                  <a:lnTo>
                    <a:pt x="854" y="95"/>
                  </a:lnTo>
                  <a:lnTo>
                    <a:pt x="855" y="100"/>
                  </a:lnTo>
                  <a:lnTo>
                    <a:pt x="856" y="102"/>
                  </a:lnTo>
                  <a:lnTo>
                    <a:pt x="858" y="106"/>
                  </a:lnTo>
                  <a:lnTo>
                    <a:pt x="857" y="112"/>
                  </a:lnTo>
                  <a:lnTo>
                    <a:pt x="856" y="116"/>
                  </a:lnTo>
                  <a:lnTo>
                    <a:pt x="858" y="128"/>
                  </a:lnTo>
                  <a:lnTo>
                    <a:pt x="859" y="134"/>
                  </a:lnTo>
                  <a:lnTo>
                    <a:pt x="858" y="139"/>
                  </a:lnTo>
                  <a:lnTo>
                    <a:pt x="853" y="152"/>
                  </a:lnTo>
                  <a:lnTo>
                    <a:pt x="852" y="161"/>
                  </a:lnTo>
                  <a:lnTo>
                    <a:pt x="852" y="165"/>
                  </a:lnTo>
                  <a:lnTo>
                    <a:pt x="851" y="170"/>
                  </a:lnTo>
                  <a:lnTo>
                    <a:pt x="849" y="178"/>
                  </a:lnTo>
                  <a:lnTo>
                    <a:pt x="847" y="184"/>
                  </a:lnTo>
                  <a:lnTo>
                    <a:pt x="839" y="196"/>
                  </a:lnTo>
                  <a:lnTo>
                    <a:pt x="838" y="201"/>
                  </a:lnTo>
                  <a:lnTo>
                    <a:pt x="835" y="208"/>
                  </a:lnTo>
                  <a:lnTo>
                    <a:pt x="830" y="212"/>
                  </a:lnTo>
                  <a:lnTo>
                    <a:pt x="825" y="215"/>
                  </a:lnTo>
                  <a:lnTo>
                    <a:pt x="816" y="217"/>
                  </a:lnTo>
                  <a:lnTo>
                    <a:pt x="811" y="217"/>
                  </a:lnTo>
                  <a:lnTo>
                    <a:pt x="808" y="216"/>
                  </a:lnTo>
                  <a:lnTo>
                    <a:pt x="806" y="215"/>
                  </a:lnTo>
                  <a:lnTo>
                    <a:pt x="800" y="212"/>
                  </a:lnTo>
                  <a:lnTo>
                    <a:pt x="793" y="207"/>
                  </a:lnTo>
                  <a:lnTo>
                    <a:pt x="787" y="205"/>
                  </a:lnTo>
                  <a:lnTo>
                    <a:pt x="784" y="200"/>
                  </a:lnTo>
                  <a:lnTo>
                    <a:pt x="784" y="198"/>
                  </a:lnTo>
                  <a:lnTo>
                    <a:pt x="783" y="196"/>
                  </a:lnTo>
                  <a:lnTo>
                    <a:pt x="780" y="192"/>
                  </a:lnTo>
                  <a:lnTo>
                    <a:pt x="774" y="191"/>
                  </a:lnTo>
                  <a:lnTo>
                    <a:pt x="768" y="188"/>
                  </a:lnTo>
                  <a:lnTo>
                    <a:pt x="765" y="188"/>
                  </a:lnTo>
                  <a:lnTo>
                    <a:pt x="757" y="186"/>
                  </a:lnTo>
                  <a:lnTo>
                    <a:pt x="751" y="183"/>
                  </a:lnTo>
                  <a:lnTo>
                    <a:pt x="747" y="178"/>
                  </a:lnTo>
                  <a:lnTo>
                    <a:pt x="740" y="171"/>
                  </a:lnTo>
                  <a:lnTo>
                    <a:pt x="735" y="169"/>
                  </a:lnTo>
                  <a:lnTo>
                    <a:pt x="728" y="165"/>
                  </a:lnTo>
                  <a:lnTo>
                    <a:pt x="725" y="163"/>
                  </a:lnTo>
                  <a:lnTo>
                    <a:pt x="722" y="162"/>
                  </a:lnTo>
                  <a:lnTo>
                    <a:pt x="719" y="160"/>
                  </a:lnTo>
                  <a:lnTo>
                    <a:pt x="717" y="160"/>
                  </a:lnTo>
                  <a:lnTo>
                    <a:pt x="713" y="161"/>
                  </a:lnTo>
                  <a:lnTo>
                    <a:pt x="710" y="158"/>
                  </a:lnTo>
                  <a:lnTo>
                    <a:pt x="710" y="157"/>
                  </a:lnTo>
                  <a:lnTo>
                    <a:pt x="710" y="156"/>
                  </a:lnTo>
                  <a:lnTo>
                    <a:pt x="710" y="154"/>
                  </a:lnTo>
                  <a:lnTo>
                    <a:pt x="709" y="153"/>
                  </a:lnTo>
                  <a:lnTo>
                    <a:pt x="709" y="153"/>
                  </a:lnTo>
                  <a:lnTo>
                    <a:pt x="708" y="154"/>
                  </a:lnTo>
                  <a:lnTo>
                    <a:pt x="707" y="154"/>
                  </a:lnTo>
                  <a:lnTo>
                    <a:pt x="703" y="153"/>
                  </a:lnTo>
                  <a:lnTo>
                    <a:pt x="698" y="150"/>
                  </a:lnTo>
                  <a:lnTo>
                    <a:pt x="697" y="148"/>
                  </a:lnTo>
                  <a:lnTo>
                    <a:pt x="695" y="145"/>
                  </a:lnTo>
                  <a:lnTo>
                    <a:pt x="688" y="141"/>
                  </a:lnTo>
                  <a:lnTo>
                    <a:pt x="684" y="137"/>
                  </a:lnTo>
                  <a:lnTo>
                    <a:pt x="675" y="133"/>
                  </a:lnTo>
                  <a:lnTo>
                    <a:pt x="673" y="130"/>
                  </a:lnTo>
                  <a:lnTo>
                    <a:pt x="672" y="128"/>
                  </a:lnTo>
                  <a:lnTo>
                    <a:pt x="671" y="125"/>
                  </a:lnTo>
                  <a:lnTo>
                    <a:pt x="673" y="122"/>
                  </a:lnTo>
                  <a:lnTo>
                    <a:pt x="675" y="120"/>
                  </a:lnTo>
                  <a:lnTo>
                    <a:pt x="681" y="111"/>
                  </a:lnTo>
                  <a:lnTo>
                    <a:pt x="683" y="109"/>
                  </a:lnTo>
                  <a:lnTo>
                    <a:pt x="685" y="106"/>
                  </a:lnTo>
                  <a:lnTo>
                    <a:pt x="688" y="100"/>
                  </a:lnTo>
                  <a:lnTo>
                    <a:pt x="688" y="96"/>
                  </a:lnTo>
                  <a:lnTo>
                    <a:pt x="687" y="90"/>
                  </a:lnTo>
                  <a:lnTo>
                    <a:pt x="687" y="80"/>
                  </a:lnTo>
                  <a:lnTo>
                    <a:pt x="694" y="76"/>
                  </a:lnTo>
                  <a:lnTo>
                    <a:pt x="696" y="76"/>
                  </a:lnTo>
                  <a:lnTo>
                    <a:pt x="698" y="75"/>
                  </a:lnTo>
                  <a:lnTo>
                    <a:pt x="700" y="76"/>
                  </a:lnTo>
                  <a:lnTo>
                    <a:pt x="701" y="78"/>
                  </a:lnTo>
                  <a:lnTo>
                    <a:pt x="703" y="78"/>
                  </a:lnTo>
                  <a:lnTo>
                    <a:pt x="707" y="71"/>
                  </a:lnTo>
                  <a:lnTo>
                    <a:pt x="706" y="68"/>
                  </a:lnTo>
                  <a:lnTo>
                    <a:pt x="705" y="65"/>
                  </a:lnTo>
                  <a:lnTo>
                    <a:pt x="705" y="64"/>
                  </a:lnTo>
                  <a:lnTo>
                    <a:pt x="718" y="50"/>
                  </a:lnTo>
                  <a:lnTo>
                    <a:pt x="716" y="48"/>
                  </a:lnTo>
                  <a:lnTo>
                    <a:pt x="714" y="47"/>
                  </a:lnTo>
                  <a:lnTo>
                    <a:pt x="711" y="47"/>
                  </a:lnTo>
                  <a:lnTo>
                    <a:pt x="708" y="44"/>
                  </a:lnTo>
                  <a:lnTo>
                    <a:pt x="705" y="38"/>
                  </a:lnTo>
                  <a:lnTo>
                    <a:pt x="703" y="38"/>
                  </a:lnTo>
                  <a:lnTo>
                    <a:pt x="697" y="44"/>
                  </a:lnTo>
                  <a:lnTo>
                    <a:pt x="696" y="45"/>
                  </a:lnTo>
                  <a:lnTo>
                    <a:pt x="698" y="46"/>
                  </a:lnTo>
                  <a:lnTo>
                    <a:pt x="699" y="49"/>
                  </a:lnTo>
                  <a:lnTo>
                    <a:pt x="697" y="53"/>
                  </a:lnTo>
                  <a:lnTo>
                    <a:pt x="695" y="53"/>
                  </a:lnTo>
                  <a:lnTo>
                    <a:pt x="692" y="53"/>
                  </a:lnTo>
                  <a:lnTo>
                    <a:pt x="690" y="50"/>
                  </a:lnTo>
                  <a:lnTo>
                    <a:pt x="689" y="46"/>
                  </a:lnTo>
                  <a:lnTo>
                    <a:pt x="687" y="44"/>
                  </a:lnTo>
                  <a:lnTo>
                    <a:pt x="685" y="46"/>
                  </a:lnTo>
                  <a:lnTo>
                    <a:pt x="683" y="47"/>
                  </a:lnTo>
                  <a:lnTo>
                    <a:pt x="681" y="48"/>
                  </a:lnTo>
                  <a:lnTo>
                    <a:pt x="680" y="46"/>
                  </a:lnTo>
                  <a:lnTo>
                    <a:pt x="680" y="44"/>
                  </a:lnTo>
                  <a:lnTo>
                    <a:pt x="683" y="42"/>
                  </a:lnTo>
                  <a:lnTo>
                    <a:pt x="686" y="39"/>
                  </a:lnTo>
                  <a:lnTo>
                    <a:pt x="686" y="39"/>
                  </a:lnTo>
                  <a:lnTo>
                    <a:pt x="684" y="38"/>
                  </a:lnTo>
                  <a:lnTo>
                    <a:pt x="684" y="37"/>
                  </a:lnTo>
                  <a:lnTo>
                    <a:pt x="687" y="35"/>
                  </a:lnTo>
                  <a:lnTo>
                    <a:pt x="685" y="35"/>
                  </a:lnTo>
                  <a:lnTo>
                    <a:pt x="683" y="37"/>
                  </a:lnTo>
                  <a:lnTo>
                    <a:pt x="679" y="38"/>
                  </a:lnTo>
                  <a:lnTo>
                    <a:pt x="675" y="42"/>
                  </a:lnTo>
                  <a:lnTo>
                    <a:pt x="669" y="44"/>
                  </a:lnTo>
                  <a:lnTo>
                    <a:pt x="665" y="47"/>
                  </a:lnTo>
                  <a:lnTo>
                    <a:pt x="660" y="46"/>
                  </a:lnTo>
                  <a:lnTo>
                    <a:pt x="654" y="43"/>
                  </a:lnTo>
                  <a:lnTo>
                    <a:pt x="653" y="42"/>
                  </a:lnTo>
                  <a:lnTo>
                    <a:pt x="651" y="39"/>
                  </a:lnTo>
                  <a:lnTo>
                    <a:pt x="645" y="42"/>
                  </a:lnTo>
                  <a:lnTo>
                    <a:pt x="641" y="42"/>
                  </a:lnTo>
                  <a:lnTo>
                    <a:pt x="640" y="41"/>
                  </a:lnTo>
                  <a:lnTo>
                    <a:pt x="636" y="40"/>
                  </a:lnTo>
                  <a:lnTo>
                    <a:pt x="633" y="38"/>
                  </a:lnTo>
                  <a:lnTo>
                    <a:pt x="626" y="35"/>
                  </a:lnTo>
                  <a:lnTo>
                    <a:pt x="618" y="34"/>
                  </a:lnTo>
                  <a:lnTo>
                    <a:pt x="614" y="34"/>
                  </a:lnTo>
                  <a:lnTo>
                    <a:pt x="612" y="33"/>
                  </a:lnTo>
                  <a:lnTo>
                    <a:pt x="609" y="32"/>
                  </a:lnTo>
                  <a:lnTo>
                    <a:pt x="604" y="31"/>
                  </a:lnTo>
                  <a:lnTo>
                    <a:pt x="602" y="29"/>
                  </a:lnTo>
                  <a:lnTo>
                    <a:pt x="599" y="23"/>
                  </a:lnTo>
                  <a:lnTo>
                    <a:pt x="597" y="22"/>
                  </a:lnTo>
                  <a:lnTo>
                    <a:pt x="594" y="21"/>
                  </a:lnTo>
                  <a:lnTo>
                    <a:pt x="590" y="24"/>
                  </a:lnTo>
                  <a:lnTo>
                    <a:pt x="589" y="25"/>
                  </a:lnTo>
                  <a:lnTo>
                    <a:pt x="585" y="21"/>
                  </a:lnTo>
                  <a:lnTo>
                    <a:pt x="578" y="16"/>
                  </a:lnTo>
                  <a:lnTo>
                    <a:pt x="576" y="16"/>
                  </a:lnTo>
                  <a:lnTo>
                    <a:pt x="575" y="16"/>
                  </a:lnTo>
                  <a:lnTo>
                    <a:pt x="574" y="19"/>
                  </a:lnTo>
                  <a:lnTo>
                    <a:pt x="573" y="19"/>
                  </a:lnTo>
                  <a:lnTo>
                    <a:pt x="572" y="18"/>
                  </a:lnTo>
                  <a:lnTo>
                    <a:pt x="569" y="15"/>
                  </a:lnTo>
                  <a:lnTo>
                    <a:pt x="567" y="15"/>
                  </a:lnTo>
                  <a:lnTo>
                    <a:pt x="562" y="18"/>
                  </a:lnTo>
                  <a:lnTo>
                    <a:pt x="563" y="19"/>
                  </a:lnTo>
                  <a:lnTo>
                    <a:pt x="567" y="20"/>
                  </a:lnTo>
                  <a:lnTo>
                    <a:pt x="570" y="24"/>
                  </a:lnTo>
                  <a:lnTo>
                    <a:pt x="572" y="25"/>
                  </a:lnTo>
                  <a:lnTo>
                    <a:pt x="577" y="24"/>
                  </a:lnTo>
                  <a:lnTo>
                    <a:pt x="583" y="24"/>
                  </a:lnTo>
                  <a:lnTo>
                    <a:pt x="589" y="29"/>
                  </a:lnTo>
                  <a:lnTo>
                    <a:pt x="588" y="32"/>
                  </a:lnTo>
                  <a:lnTo>
                    <a:pt x="588" y="35"/>
                  </a:lnTo>
                  <a:lnTo>
                    <a:pt x="588" y="38"/>
                  </a:lnTo>
                  <a:lnTo>
                    <a:pt x="588" y="41"/>
                  </a:lnTo>
                  <a:lnTo>
                    <a:pt x="590" y="44"/>
                  </a:lnTo>
                  <a:lnTo>
                    <a:pt x="589" y="44"/>
                  </a:lnTo>
                  <a:lnTo>
                    <a:pt x="586" y="43"/>
                  </a:lnTo>
                  <a:lnTo>
                    <a:pt x="584" y="44"/>
                  </a:lnTo>
                  <a:lnTo>
                    <a:pt x="582" y="45"/>
                  </a:lnTo>
                  <a:lnTo>
                    <a:pt x="581" y="49"/>
                  </a:lnTo>
                  <a:lnTo>
                    <a:pt x="580" y="48"/>
                  </a:lnTo>
                  <a:lnTo>
                    <a:pt x="576" y="46"/>
                  </a:lnTo>
                  <a:lnTo>
                    <a:pt x="574" y="47"/>
                  </a:lnTo>
                  <a:lnTo>
                    <a:pt x="570" y="49"/>
                  </a:lnTo>
                  <a:lnTo>
                    <a:pt x="567" y="48"/>
                  </a:lnTo>
                  <a:lnTo>
                    <a:pt x="565" y="47"/>
                  </a:lnTo>
                  <a:lnTo>
                    <a:pt x="560" y="49"/>
                  </a:lnTo>
                  <a:lnTo>
                    <a:pt x="551" y="48"/>
                  </a:lnTo>
                  <a:lnTo>
                    <a:pt x="548" y="46"/>
                  </a:lnTo>
                  <a:lnTo>
                    <a:pt x="548" y="43"/>
                  </a:lnTo>
                  <a:lnTo>
                    <a:pt x="547" y="42"/>
                  </a:lnTo>
                  <a:lnTo>
                    <a:pt x="546" y="44"/>
                  </a:lnTo>
                  <a:lnTo>
                    <a:pt x="545" y="45"/>
                  </a:lnTo>
                  <a:lnTo>
                    <a:pt x="539" y="46"/>
                  </a:lnTo>
                  <a:lnTo>
                    <a:pt x="538" y="46"/>
                  </a:lnTo>
                  <a:lnTo>
                    <a:pt x="539" y="48"/>
                  </a:lnTo>
                  <a:lnTo>
                    <a:pt x="538" y="50"/>
                  </a:lnTo>
                  <a:lnTo>
                    <a:pt x="537" y="50"/>
                  </a:lnTo>
                  <a:lnTo>
                    <a:pt x="534" y="51"/>
                  </a:lnTo>
                  <a:lnTo>
                    <a:pt x="534" y="54"/>
                  </a:lnTo>
                  <a:lnTo>
                    <a:pt x="535" y="56"/>
                  </a:lnTo>
                  <a:lnTo>
                    <a:pt x="534" y="57"/>
                  </a:lnTo>
                  <a:lnTo>
                    <a:pt x="531" y="55"/>
                  </a:lnTo>
                  <a:lnTo>
                    <a:pt x="530" y="53"/>
                  </a:lnTo>
                  <a:lnTo>
                    <a:pt x="528" y="52"/>
                  </a:lnTo>
                  <a:lnTo>
                    <a:pt x="526" y="53"/>
                  </a:lnTo>
                  <a:lnTo>
                    <a:pt x="526" y="55"/>
                  </a:lnTo>
                  <a:lnTo>
                    <a:pt x="526" y="60"/>
                  </a:lnTo>
                  <a:lnTo>
                    <a:pt x="525" y="60"/>
                  </a:lnTo>
                  <a:lnTo>
                    <a:pt x="521" y="60"/>
                  </a:lnTo>
                  <a:lnTo>
                    <a:pt x="520" y="61"/>
                  </a:lnTo>
                  <a:lnTo>
                    <a:pt x="517" y="67"/>
                  </a:lnTo>
                  <a:lnTo>
                    <a:pt x="513" y="70"/>
                  </a:lnTo>
                  <a:lnTo>
                    <a:pt x="512" y="73"/>
                  </a:lnTo>
                  <a:lnTo>
                    <a:pt x="512" y="75"/>
                  </a:lnTo>
                  <a:lnTo>
                    <a:pt x="516" y="80"/>
                  </a:lnTo>
                  <a:lnTo>
                    <a:pt x="514" y="82"/>
                  </a:lnTo>
                  <a:lnTo>
                    <a:pt x="512" y="84"/>
                  </a:lnTo>
                  <a:lnTo>
                    <a:pt x="510" y="85"/>
                  </a:lnTo>
                  <a:lnTo>
                    <a:pt x="506" y="86"/>
                  </a:lnTo>
                  <a:lnTo>
                    <a:pt x="503" y="89"/>
                  </a:lnTo>
                  <a:lnTo>
                    <a:pt x="502" y="90"/>
                  </a:lnTo>
                  <a:lnTo>
                    <a:pt x="501" y="93"/>
                  </a:lnTo>
                  <a:lnTo>
                    <a:pt x="501" y="96"/>
                  </a:lnTo>
                  <a:lnTo>
                    <a:pt x="499" y="99"/>
                  </a:lnTo>
                  <a:lnTo>
                    <a:pt x="499" y="101"/>
                  </a:lnTo>
                  <a:lnTo>
                    <a:pt x="496" y="102"/>
                  </a:lnTo>
                  <a:lnTo>
                    <a:pt x="491" y="108"/>
                  </a:lnTo>
                  <a:lnTo>
                    <a:pt x="489" y="113"/>
                  </a:lnTo>
                  <a:lnTo>
                    <a:pt x="492" y="117"/>
                  </a:lnTo>
                  <a:lnTo>
                    <a:pt x="496" y="119"/>
                  </a:lnTo>
                  <a:lnTo>
                    <a:pt x="499" y="118"/>
                  </a:lnTo>
                  <a:lnTo>
                    <a:pt x="499" y="119"/>
                  </a:lnTo>
                  <a:lnTo>
                    <a:pt x="496" y="122"/>
                  </a:lnTo>
                  <a:lnTo>
                    <a:pt x="498" y="124"/>
                  </a:lnTo>
                  <a:lnTo>
                    <a:pt x="501" y="126"/>
                  </a:lnTo>
                  <a:lnTo>
                    <a:pt x="502" y="126"/>
                  </a:lnTo>
                  <a:lnTo>
                    <a:pt x="503" y="127"/>
                  </a:lnTo>
                  <a:lnTo>
                    <a:pt x="501" y="128"/>
                  </a:lnTo>
                  <a:lnTo>
                    <a:pt x="497" y="128"/>
                  </a:lnTo>
                  <a:lnTo>
                    <a:pt x="496" y="130"/>
                  </a:lnTo>
                  <a:lnTo>
                    <a:pt x="496" y="133"/>
                  </a:lnTo>
                  <a:lnTo>
                    <a:pt x="498" y="135"/>
                  </a:lnTo>
                  <a:lnTo>
                    <a:pt x="497" y="137"/>
                  </a:lnTo>
                  <a:lnTo>
                    <a:pt x="495" y="136"/>
                  </a:lnTo>
                  <a:lnTo>
                    <a:pt x="495" y="134"/>
                  </a:lnTo>
                  <a:lnTo>
                    <a:pt x="491" y="130"/>
                  </a:lnTo>
                  <a:lnTo>
                    <a:pt x="489" y="129"/>
                  </a:lnTo>
                  <a:lnTo>
                    <a:pt x="486" y="128"/>
                  </a:lnTo>
                  <a:lnTo>
                    <a:pt x="485" y="129"/>
                  </a:lnTo>
                  <a:lnTo>
                    <a:pt x="485" y="135"/>
                  </a:lnTo>
                  <a:lnTo>
                    <a:pt x="484" y="137"/>
                  </a:lnTo>
                  <a:lnTo>
                    <a:pt x="483" y="136"/>
                  </a:lnTo>
                  <a:lnTo>
                    <a:pt x="483" y="132"/>
                  </a:lnTo>
                  <a:lnTo>
                    <a:pt x="479" y="129"/>
                  </a:lnTo>
                  <a:lnTo>
                    <a:pt x="467" y="126"/>
                  </a:lnTo>
                  <a:lnTo>
                    <a:pt x="465" y="125"/>
                  </a:lnTo>
                  <a:lnTo>
                    <a:pt x="462" y="126"/>
                  </a:lnTo>
                  <a:lnTo>
                    <a:pt x="460" y="127"/>
                  </a:lnTo>
                  <a:lnTo>
                    <a:pt x="460" y="128"/>
                  </a:lnTo>
                  <a:lnTo>
                    <a:pt x="458" y="129"/>
                  </a:lnTo>
                  <a:lnTo>
                    <a:pt x="456" y="131"/>
                  </a:lnTo>
                  <a:lnTo>
                    <a:pt x="454" y="133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4" y="139"/>
                  </a:lnTo>
                  <a:lnTo>
                    <a:pt x="456" y="140"/>
                  </a:lnTo>
                  <a:lnTo>
                    <a:pt x="456" y="142"/>
                  </a:lnTo>
                  <a:lnTo>
                    <a:pt x="454" y="140"/>
                  </a:lnTo>
                  <a:lnTo>
                    <a:pt x="452" y="139"/>
                  </a:lnTo>
                  <a:lnTo>
                    <a:pt x="451" y="142"/>
                  </a:lnTo>
                  <a:lnTo>
                    <a:pt x="449" y="143"/>
                  </a:lnTo>
                  <a:lnTo>
                    <a:pt x="450" y="135"/>
                  </a:lnTo>
                  <a:lnTo>
                    <a:pt x="451" y="130"/>
                  </a:lnTo>
                  <a:lnTo>
                    <a:pt x="452" y="127"/>
                  </a:lnTo>
                  <a:lnTo>
                    <a:pt x="454" y="124"/>
                  </a:lnTo>
                  <a:lnTo>
                    <a:pt x="453" y="123"/>
                  </a:lnTo>
                  <a:lnTo>
                    <a:pt x="444" y="117"/>
                  </a:lnTo>
                  <a:lnTo>
                    <a:pt x="440" y="111"/>
                  </a:lnTo>
                  <a:lnTo>
                    <a:pt x="438" y="107"/>
                  </a:lnTo>
                  <a:lnTo>
                    <a:pt x="433" y="104"/>
                  </a:lnTo>
                  <a:lnTo>
                    <a:pt x="431" y="102"/>
                  </a:lnTo>
                  <a:lnTo>
                    <a:pt x="426" y="100"/>
                  </a:lnTo>
                  <a:lnTo>
                    <a:pt x="421" y="97"/>
                  </a:lnTo>
                  <a:lnTo>
                    <a:pt x="417" y="95"/>
                  </a:lnTo>
                  <a:lnTo>
                    <a:pt x="415" y="94"/>
                  </a:lnTo>
                  <a:lnTo>
                    <a:pt x="411" y="95"/>
                  </a:lnTo>
                  <a:lnTo>
                    <a:pt x="410" y="98"/>
                  </a:lnTo>
                  <a:lnTo>
                    <a:pt x="411" y="100"/>
                  </a:lnTo>
                  <a:lnTo>
                    <a:pt x="408" y="104"/>
                  </a:lnTo>
                  <a:lnTo>
                    <a:pt x="404" y="106"/>
                  </a:lnTo>
                  <a:lnTo>
                    <a:pt x="402" y="104"/>
                  </a:lnTo>
                  <a:lnTo>
                    <a:pt x="399" y="102"/>
                  </a:lnTo>
                  <a:lnTo>
                    <a:pt x="397" y="103"/>
                  </a:lnTo>
                  <a:lnTo>
                    <a:pt x="396" y="106"/>
                  </a:lnTo>
                  <a:lnTo>
                    <a:pt x="395" y="106"/>
                  </a:lnTo>
                  <a:lnTo>
                    <a:pt x="394" y="105"/>
                  </a:lnTo>
                  <a:lnTo>
                    <a:pt x="393" y="101"/>
                  </a:lnTo>
                  <a:lnTo>
                    <a:pt x="391" y="100"/>
                  </a:lnTo>
                  <a:lnTo>
                    <a:pt x="389" y="101"/>
                  </a:lnTo>
                  <a:lnTo>
                    <a:pt x="389" y="104"/>
                  </a:lnTo>
                  <a:lnTo>
                    <a:pt x="391" y="105"/>
                  </a:lnTo>
                  <a:lnTo>
                    <a:pt x="390" y="107"/>
                  </a:lnTo>
                  <a:lnTo>
                    <a:pt x="389" y="108"/>
                  </a:lnTo>
                  <a:lnTo>
                    <a:pt x="388" y="111"/>
                  </a:lnTo>
                  <a:lnTo>
                    <a:pt x="388" y="113"/>
                  </a:lnTo>
                  <a:lnTo>
                    <a:pt x="388" y="117"/>
                  </a:lnTo>
                  <a:lnTo>
                    <a:pt x="386" y="118"/>
                  </a:lnTo>
                  <a:lnTo>
                    <a:pt x="384" y="121"/>
                  </a:lnTo>
                  <a:lnTo>
                    <a:pt x="383" y="120"/>
                  </a:lnTo>
                  <a:lnTo>
                    <a:pt x="382" y="118"/>
                  </a:lnTo>
                  <a:lnTo>
                    <a:pt x="381" y="116"/>
                  </a:lnTo>
                  <a:lnTo>
                    <a:pt x="379" y="115"/>
                  </a:lnTo>
                  <a:lnTo>
                    <a:pt x="378" y="117"/>
                  </a:lnTo>
                  <a:lnTo>
                    <a:pt x="378" y="118"/>
                  </a:lnTo>
                  <a:lnTo>
                    <a:pt x="377" y="118"/>
                  </a:lnTo>
                  <a:lnTo>
                    <a:pt x="377" y="117"/>
                  </a:lnTo>
                  <a:lnTo>
                    <a:pt x="377" y="113"/>
                  </a:lnTo>
                  <a:lnTo>
                    <a:pt x="378" y="111"/>
                  </a:lnTo>
                  <a:lnTo>
                    <a:pt x="376" y="109"/>
                  </a:lnTo>
                  <a:lnTo>
                    <a:pt x="375" y="110"/>
                  </a:lnTo>
                  <a:lnTo>
                    <a:pt x="375" y="112"/>
                  </a:lnTo>
                  <a:lnTo>
                    <a:pt x="374" y="117"/>
                  </a:lnTo>
                  <a:lnTo>
                    <a:pt x="372" y="117"/>
                  </a:lnTo>
                  <a:lnTo>
                    <a:pt x="370" y="118"/>
                  </a:lnTo>
                  <a:lnTo>
                    <a:pt x="367" y="118"/>
                  </a:lnTo>
                  <a:lnTo>
                    <a:pt x="365" y="120"/>
                  </a:lnTo>
                  <a:lnTo>
                    <a:pt x="365" y="122"/>
                  </a:lnTo>
                  <a:lnTo>
                    <a:pt x="363" y="123"/>
                  </a:lnTo>
                  <a:lnTo>
                    <a:pt x="363" y="126"/>
                  </a:lnTo>
                  <a:lnTo>
                    <a:pt x="364" y="129"/>
                  </a:lnTo>
                  <a:lnTo>
                    <a:pt x="364" y="131"/>
                  </a:lnTo>
                  <a:lnTo>
                    <a:pt x="369" y="133"/>
                  </a:lnTo>
                  <a:lnTo>
                    <a:pt x="368" y="135"/>
                  </a:lnTo>
                  <a:lnTo>
                    <a:pt x="367" y="136"/>
                  </a:lnTo>
                  <a:lnTo>
                    <a:pt x="366" y="136"/>
                  </a:lnTo>
                  <a:lnTo>
                    <a:pt x="363" y="134"/>
                  </a:lnTo>
                  <a:lnTo>
                    <a:pt x="359" y="134"/>
                  </a:lnTo>
                  <a:lnTo>
                    <a:pt x="358" y="133"/>
                  </a:lnTo>
                  <a:lnTo>
                    <a:pt x="358" y="133"/>
                  </a:lnTo>
                  <a:lnTo>
                    <a:pt x="358" y="135"/>
                  </a:lnTo>
                  <a:lnTo>
                    <a:pt x="356" y="136"/>
                  </a:lnTo>
                  <a:lnTo>
                    <a:pt x="354" y="136"/>
                  </a:lnTo>
                  <a:lnTo>
                    <a:pt x="352" y="137"/>
                  </a:lnTo>
                  <a:lnTo>
                    <a:pt x="354" y="140"/>
                  </a:lnTo>
                  <a:lnTo>
                    <a:pt x="353" y="141"/>
                  </a:lnTo>
                  <a:lnTo>
                    <a:pt x="354" y="142"/>
                  </a:lnTo>
                  <a:lnTo>
                    <a:pt x="358" y="142"/>
                  </a:lnTo>
                  <a:lnTo>
                    <a:pt x="359" y="142"/>
                  </a:lnTo>
                  <a:lnTo>
                    <a:pt x="359" y="144"/>
                  </a:lnTo>
                  <a:lnTo>
                    <a:pt x="359" y="146"/>
                  </a:lnTo>
                  <a:lnTo>
                    <a:pt x="358" y="147"/>
                  </a:lnTo>
                  <a:lnTo>
                    <a:pt x="356" y="145"/>
                  </a:lnTo>
                  <a:lnTo>
                    <a:pt x="350" y="141"/>
                  </a:lnTo>
                  <a:lnTo>
                    <a:pt x="348" y="141"/>
                  </a:lnTo>
                  <a:lnTo>
                    <a:pt x="347" y="142"/>
                  </a:lnTo>
                  <a:lnTo>
                    <a:pt x="348" y="144"/>
                  </a:lnTo>
                  <a:lnTo>
                    <a:pt x="346" y="145"/>
                  </a:lnTo>
                  <a:lnTo>
                    <a:pt x="343" y="148"/>
                  </a:lnTo>
                  <a:lnTo>
                    <a:pt x="342" y="147"/>
                  </a:lnTo>
                  <a:lnTo>
                    <a:pt x="340" y="148"/>
                  </a:lnTo>
                  <a:lnTo>
                    <a:pt x="339" y="152"/>
                  </a:lnTo>
                  <a:lnTo>
                    <a:pt x="338" y="156"/>
                  </a:lnTo>
                  <a:lnTo>
                    <a:pt x="341" y="159"/>
                  </a:lnTo>
                  <a:lnTo>
                    <a:pt x="342" y="163"/>
                  </a:lnTo>
                  <a:lnTo>
                    <a:pt x="345" y="158"/>
                  </a:lnTo>
                  <a:lnTo>
                    <a:pt x="346" y="158"/>
                  </a:lnTo>
                  <a:lnTo>
                    <a:pt x="347" y="159"/>
                  </a:lnTo>
                  <a:lnTo>
                    <a:pt x="345" y="162"/>
                  </a:lnTo>
                  <a:lnTo>
                    <a:pt x="344" y="164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9" y="168"/>
                  </a:lnTo>
                  <a:lnTo>
                    <a:pt x="339" y="170"/>
                  </a:lnTo>
                  <a:lnTo>
                    <a:pt x="339" y="173"/>
                  </a:lnTo>
                  <a:lnTo>
                    <a:pt x="341" y="174"/>
                  </a:lnTo>
                  <a:lnTo>
                    <a:pt x="344" y="174"/>
                  </a:lnTo>
                  <a:lnTo>
                    <a:pt x="347" y="174"/>
                  </a:lnTo>
                  <a:lnTo>
                    <a:pt x="350" y="175"/>
                  </a:lnTo>
                  <a:lnTo>
                    <a:pt x="350" y="176"/>
                  </a:lnTo>
                  <a:lnTo>
                    <a:pt x="348" y="175"/>
                  </a:lnTo>
                  <a:lnTo>
                    <a:pt x="343" y="176"/>
                  </a:lnTo>
                  <a:lnTo>
                    <a:pt x="341" y="175"/>
                  </a:lnTo>
                  <a:lnTo>
                    <a:pt x="336" y="176"/>
                  </a:lnTo>
                  <a:lnTo>
                    <a:pt x="332" y="174"/>
                  </a:lnTo>
                  <a:lnTo>
                    <a:pt x="331" y="172"/>
                  </a:lnTo>
                  <a:lnTo>
                    <a:pt x="328" y="172"/>
                  </a:lnTo>
                  <a:lnTo>
                    <a:pt x="326" y="173"/>
                  </a:lnTo>
                  <a:lnTo>
                    <a:pt x="324" y="175"/>
                  </a:lnTo>
                  <a:lnTo>
                    <a:pt x="322" y="175"/>
                  </a:lnTo>
                  <a:lnTo>
                    <a:pt x="318" y="170"/>
                  </a:lnTo>
                  <a:lnTo>
                    <a:pt x="316" y="169"/>
                  </a:lnTo>
                  <a:lnTo>
                    <a:pt x="315" y="170"/>
                  </a:lnTo>
                  <a:lnTo>
                    <a:pt x="316" y="174"/>
                  </a:lnTo>
                  <a:lnTo>
                    <a:pt x="315" y="176"/>
                  </a:lnTo>
                  <a:lnTo>
                    <a:pt x="314" y="178"/>
                  </a:lnTo>
                  <a:lnTo>
                    <a:pt x="312" y="178"/>
                  </a:lnTo>
                  <a:lnTo>
                    <a:pt x="311" y="179"/>
                  </a:lnTo>
                  <a:lnTo>
                    <a:pt x="312" y="181"/>
                  </a:lnTo>
                  <a:lnTo>
                    <a:pt x="315" y="185"/>
                  </a:lnTo>
                  <a:lnTo>
                    <a:pt x="317" y="186"/>
                  </a:lnTo>
                  <a:lnTo>
                    <a:pt x="319" y="189"/>
                  </a:lnTo>
                  <a:lnTo>
                    <a:pt x="320" y="191"/>
                  </a:lnTo>
                  <a:lnTo>
                    <a:pt x="322" y="191"/>
                  </a:lnTo>
                  <a:lnTo>
                    <a:pt x="323" y="192"/>
                  </a:lnTo>
                  <a:lnTo>
                    <a:pt x="321" y="195"/>
                  </a:lnTo>
                  <a:lnTo>
                    <a:pt x="321" y="199"/>
                  </a:lnTo>
                  <a:lnTo>
                    <a:pt x="321" y="199"/>
                  </a:lnTo>
                  <a:lnTo>
                    <a:pt x="319" y="198"/>
                  </a:lnTo>
                  <a:lnTo>
                    <a:pt x="317" y="196"/>
                  </a:lnTo>
                  <a:lnTo>
                    <a:pt x="315" y="196"/>
                  </a:lnTo>
                  <a:lnTo>
                    <a:pt x="314" y="196"/>
                  </a:lnTo>
                  <a:lnTo>
                    <a:pt x="314" y="197"/>
                  </a:lnTo>
                  <a:lnTo>
                    <a:pt x="315" y="202"/>
                  </a:lnTo>
                  <a:lnTo>
                    <a:pt x="313" y="208"/>
                  </a:lnTo>
                  <a:lnTo>
                    <a:pt x="313" y="210"/>
                  </a:lnTo>
                  <a:lnTo>
                    <a:pt x="313" y="211"/>
                  </a:lnTo>
                  <a:lnTo>
                    <a:pt x="312" y="210"/>
                  </a:lnTo>
                  <a:lnTo>
                    <a:pt x="311" y="208"/>
                  </a:lnTo>
                  <a:lnTo>
                    <a:pt x="308" y="204"/>
                  </a:lnTo>
                  <a:lnTo>
                    <a:pt x="304" y="196"/>
                  </a:lnTo>
                  <a:lnTo>
                    <a:pt x="301" y="191"/>
                  </a:lnTo>
                  <a:lnTo>
                    <a:pt x="299" y="186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81"/>
                  </a:lnTo>
                  <a:lnTo>
                    <a:pt x="290" y="186"/>
                  </a:lnTo>
                  <a:lnTo>
                    <a:pt x="288" y="188"/>
                  </a:lnTo>
                  <a:lnTo>
                    <a:pt x="284" y="191"/>
                  </a:lnTo>
                  <a:lnTo>
                    <a:pt x="282" y="193"/>
                  </a:lnTo>
                  <a:lnTo>
                    <a:pt x="279" y="194"/>
                  </a:lnTo>
                  <a:lnTo>
                    <a:pt x="276" y="197"/>
                  </a:lnTo>
                  <a:lnTo>
                    <a:pt x="274" y="199"/>
                  </a:lnTo>
                  <a:lnTo>
                    <a:pt x="271" y="205"/>
                  </a:lnTo>
                  <a:lnTo>
                    <a:pt x="271" y="208"/>
                  </a:lnTo>
                  <a:lnTo>
                    <a:pt x="271" y="212"/>
                  </a:lnTo>
                  <a:lnTo>
                    <a:pt x="272" y="217"/>
                  </a:lnTo>
                  <a:lnTo>
                    <a:pt x="273" y="226"/>
                  </a:lnTo>
                  <a:lnTo>
                    <a:pt x="276" y="226"/>
                  </a:lnTo>
                  <a:lnTo>
                    <a:pt x="278" y="227"/>
                  </a:lnTo>
                  <a:lnTo>
                    <a:pt x="277" y="230"/>
                  </a:lnTo>
                  <a:lnTo>
                    <a:pt x="274" y="232"/>
                  </a:lnTo>
                  <a:lnTo>
                    <a:pt x="266" y="239"/>
                  </a:lnTo>
                  <a:lnTo>
                    <a:pt x="262" y="241"/>
                  </a:lnTo>
                  <a:lnTo>
                    <a:pt x="260" y="243"/>
                  </a:lnTo>
                  <a:lnTo>
                    <a:pt x="258" y="248"/>
                  </a:lnTo>
                  <a:lnTo>
                    <a:pt x="255" y="252"/>
                  </a:lnTo>
                  <a:lnTo>
                    <a:pt x="254" y="255"/>
                  </a:lnTo>
                  <a:lnTo>
                    <a:pt x="251" y="262"/>
                  </a:lnTo>
                  <a:lnTo>
                    <a:pt x="246" y="268"/>
                  </a:lnTo>
                  <a:lnTo>
                    <a:pt x="241" y="273"/>
                  </a:lnTo>
                  <a:lnTo>
                    <a:pt x="236" y="278"/>
                  </a:lnTo>
                  <a:lnTo>
                    <a:pt x="232" y="279"/>
                  </a:lnTo>
                  <a:lnTo>
                    <a:pt x="219" y="285"/>
                  </a:lnTo>
                  <a:lnTo>
                    <a:pt x="212" y="287"/>
                  </a:lnTo>
                  <a:lnTo>
                    <a:pt x="199" y="289"/>
                  </a:lnTo>
                  <a:lnTo>
                    <a:pt x="193" y="291"/>
                  </a:lnTo>
                  <a:lnTo>
                    <a:pt x="186" y="290"/>
                  </a:lnTo>
                  <a:lnTo>
                    <a:pt x="179" y="290"/>
                  </a:lnTo>
                  <a:lnTo>
                    <a:pt x="168" y="298"/>
                  </a:lnTo>
                  <a:lnTo>
                    <a:pt x="159" y="301"/>
                  </a:lnTo>
                  <a:lnTo>
                    <a:pt x="152" y="302"/>
                  </a:lnTo>
                  <a:lnTo>
                    <a:pt x="148" y="303"/>
                  </a:lnTo>
                  <a:lnTo>
                    <a:pt x="140" y="308"/>
                  </a:lnTo>
                  <a:lnTo>
                    <a:pt x="136" y="311"/>
                  </a:lnTo>
                  <a:lnTo>
                    <a:pt x="128" y="313"/>
                  </a:lnTo>
                  <a:lnTo>
                    <a:pt x="124" y="313"/>
                  </a:lnTo>
                  <a:lnTo>
                    <a:pt x="120" y="311"/>
                  </a:lnTo>
                  <a:lnTo>
                    <a:pt x="115" y="311"/>
                  </a:lnTo>
                  <a:lnTo>
                    <a:pt x="111" y="311"/>
                  </a:lnTo>
                  <a:lnTo>
                    <a:pt x="106" y="311"/>
                  </a:lnTo>
                  <a:lnTo>
                    <a:pt x="103" y="313"/>
                  </a:lnTo>
                  <a:lnTo>
                    <a:pt x="85" y="323"/>
                  </a:lnTo>
                  <a:lnTo>
                    <a:pt x="82" y="326"/>
                  </a:lnTo>
                  <a:lnTo>
                    <a:pt x="78" y="330"/>
                  </a:lnTo>
                  <a:lnTo>
                    <a:pt x="73" y="334"/>
                  </a:lnTo>
                  <a:lnTo>
                    <a:pt x="69" y="338"/>
                  </a:lnTo>
                  <a:lnTo>
                    <a:pt x="60" y="342"/>
                  </a:lnTo>
                  <a:lnTo>
                    <a:pt x="50" y="346"/>
                  </a:lnTo>
                  <a:lnTo>
                    <a:pt x="46" y="348"/>
                  </a:lnTo>
                  <a:lnTo>
                    <a:pt x="43" y="353"/>
                  </a:lnTo>
                  <a:lnTo>
                    <a:pt x="37" y="363"/>
                  </a:lnTo>
                  <a:lnTo>
                    <a:pt x="36" y="365"/>
                  </a:lnTo>
                  <a:lnTo>
                    <a:pt x="34" y="368"/>
                  </a:lnTo>
                  <a:lnTo>
                    <a:pt x="31" y="369"/>
                  </a:lnTo>
                  <a:lnTo>
                    <a:pt x="29" y="370"/>
                  </a:lnTo>
                  <a:lnTo>
                    <a:pt x="30" y="365"/>
                  </a:lnTo>
                  <a:lnTo>
                    <a:pt x="27" y="360"/>
                  </a:lnTo>
                  <a:lnTo>
                    <a:pt x="29" y="352"/>
                  </a:lnTo>
                  <a:lnTo>
                    <a:pt x="28" y="349"/>
                  </a:lnTo>
                  <a:lnTo>
                    <a:pt x="26" y="350"/>
                  </a:lnTo>
                  <a:lnTo>
                    <a:pt x="24" y="352"/>
                  </a:lnTo>
                  <a:lnTo>
                    <a:pt x="19" y="365"/>
                  </a:lnTo>
                  <a:lnTo>
                    <a:pt x="15" y="375"/>
                  </a:lnTo>
                  <a:lnTo>
                    <a:pt x="18" y="381"/>
                  </a:lnTo>
                  <a:lnTo>
                    <a:pt x="19" y="384"/>
                  </a:lnTo>
                  <a:lnTo>
                    <a:pt x="19" y="388"/>
                  </a:lnTo>
                  <a:lnTo>
                    <a:pt x="18" y="393"/>
                  </a:lnTo>
                  <a:lnTo>
                    <a:pt x="18" y="396"/>
                  </a:lnTo>
                  <a:lnTo>
                    <a:pt x="18" y="400"/>
                  </a:lnTo>
                  <a:lnTo>
                    <a:pt x="11" y="411"/>
                  </a:lnTo>
                  <a:lnTo>
                    <a:pt x="9" y="415"/>
                  </a:lnTo>
                  <a:lnTo>
                    <a:pt x="7" y="424"/>
                  </a:lnTo>
                  <a:lnTo>
                    <a:pt x="7" y="428"/>
                  </a:lnTo>
                  <a:lnTo>
                    <a:pt x="7" y="434"/>
                  </a:lnTo>
                  <a:lnTo>
                    <a:pt x="10" y="439"/>
                  </a:lnTo>
                  <a:lnTo>
                    <a:pt x="11" y="443"/>
                  </a:lnTo>
                  <a:lnTo>
                    <a:pt x="14" y="452"/>
                  </a:lnTo>
                  <a:lnTo>
                    <a:pt x="18" y="458"/>
                  </a:lnTo>
                  <a:lnTo>
                    <a:pt x="24" y="471"/>
                  </a:lnTo>
                  <a:lnTo>
                    <a:pt x="31" y="481"/>
                  </a:lnTo>
                  <a:lnTo>
                    <a:pt x="32" y="485"/>
                  </a:lnTo>
                  <a:lnTo>
                    <a:pt x="31" y="490"/>
                  </a:lnTo>
                  <a:lnTo>
                    <a:pt x="31" y="496"/>
                  </a:lnTo>
                  <a:lnTo>
                    <a:pt x="30" y="497"/>
                  </a:lnTo>
                  <a:lnTo>
                    <a:pt x="27" y="499"/>
                  </a:lnTo>
                  <a:lnTo>
                    <a:pt x="24" y="496"/>
                  </a:lnTo>
                  <a:lnTo>
                    <a:pt x="23" y="495"/>
                  </a:lnTo>
                  <a:lnTo>
                    <a:pt x="21" y="487"/>
                  </a:lnTo>
                  <a:lnTo>
                    <a:pt x="21" y="486"/>
                  </a:lnTo>
                  <a:lnTo>
                    <a:pt x="19" y="490"/>
                  </a:lnTo>
                  <a:lnTo>
                    <a:pt x="18" y="491"/>
                  </a:lnTo>
                  <a:lnTo>
                    <a:pt x="16" y="490"/>
                  </a:lnTo>
                  <a:lnTo>
                    <a:pt x="15" y="489"/>
                  </a:lnTo>
                  <a:lnTo>
                    <a:pt x="15" y="488"/>
                  </a:lnTo>
                  <a:lnTo>
                    <a:pt x="16" y="486"/>
                  </a:lnTo>
                  <a:lnTo>
                    <a:pt x="16" y="480"/>
                  </a:lnTo>
                  <a:lnTo>
                    <a:pt x="13" y="477"/>
                  </a:lnTo>
                  <a:lnTo>
                    <a:pt x="11" y="473"/>
                  </a:lnTo>
                  <a:lnTo>
                    <a:pt x="8" y="473"/>
                  </a:lnTo>
                  <a:lnTo>
                    <a:pt x="7" y="474"/>
                  </a:lnTo>
                  <a:lnTo>
                    <a:pt x="7" y="476"/>
                  </a:lnTo>
                  <a:lnTo>
                    <a:pt x="10" y="482"/>
                  </a:lnTo>
                  <a:lnTo>
                    <a:pt x="12" y="489"/>
                  </a:lnTo>
                  <a:lnTo>
                    <a:pt x="16" y="493"/>
                  </a:lnTo>
                  <a:lnTo>
                    <a:pt x="18" y="495"/>
                  </a:lnTo>
                  <a:lnTo>
                    <a:pt x="20" y="497"/>
                  </a:lnTo>
                  <a:lnTo>
                    <a:pt x="20" y="503"/>
                  </a:lnTo>
                  <a:lnTo>
                    <a:pt x="18" y="505"/>
                  </a:lnTo>
                  <a:lnTo>
                    <a:pt x="17" y="506"/>
                  </a:lnTo>
                  <a:lnTo>
                    <a:pt x="12" y="504"/>
                  </a:lnTo>
                  <a:lnTo>
                    <a:pt x="11" y="501"/>
                  </a:lnTo>
                  <a:lnTo>
                    <a:pt x="7" y="493"/>
                  </a:lnTo>
                  <a:lnTo>
                    <a:pt x="7" y="489"/>
                  </a:lnTo>
                  <a:lnTo>
                    <a:pt x="5" y="488"/>
                  </a:lnTo>
                  <a:lnTo>
                    <a:pt x="5" y="490"/>
                  </a:lnTo>
                  <a:lnTo>
                    <a:pt x="5" y="493"/>
                  </a:lnTo>
                  <a:lnTo>
                    <a:pt x="4" y="494"/>
                  </a:lnTo>
                  <a:lnTo>
                    <a:pt x="3" y="494"/>
                  </a:lnTo>
                  <a:lnTo>
                    <a:pt x="2" y="492"/>
                  </a:lnTo>
                  <a:lnTo>
                    <a:pt x="1" y="492"/>
                  </a:lnTo>
                  <a:lnTo>
                    <a:pt x="0" y="492"/>
                  </a:lnTo>
                  <a:lnTo>
                    <a:pt x="2" y="494"/>
                  </a:lnTo>
                  <a:lnTo>
                    <a:pt x="5" y="500"/>
                  </a:lnTo>
                  <a:lnTo>
                    <a:pt x="16" y="514"/>
                  </a:lnTo>
                  <a:lnTo>
                    <a:pt x="26" y="531"/>
                  </a:lnTo>
                  <a:lnTo>
                    <a:pt x="28" y="538"/>
                  </a:lnTo>
                  <a:lnTo>
                    <a:pt x="28" y="553"/>
                  </a:lnTo>
                  <a:lnTo>
                    <a:pt x="30" y="556"/>
                  </a:lnTo>
                  <a:lnTo>
                    <a:pt x="35" y="563"/>
                  </a:lnTo>
                  <a:lnTo>
                    <a:pt x="41" y="572"/>
                  </a:lnTo>
                  <a:lnTo>
                    <a:pt x="43" y="576"/>
                  </a:lnTo>
                  <a:lnTo>
                    <a:pt x="43" y="579"/>
                  </a:lnTo>
                  <a:lnTo>
                    <a:pt x="44" y="583"/>
                  </a:lnTo>
                  <a:lnTo>
                    <a:pt x="50" y="592"/>
                  </a:lnTo>
                  <a:lnTo>
                    <a:pt x="54" y="602"/>
                  </a:lnTo>
                  <a:lnTo>
                    <a:pt x="54" y="606"/>
                  </a:lnTo>
                  <a:lnTo>
                    <a:pt x="53" y="613"/>
                  </a:lnTo>
                  <a:lnTo>
                    <a:pt x="54" y="624"/>
                  </a:lnTo>
                  <a:lnTo>
                    <a:pt x="55" y="630"/>
                  </a:lnTo>
                  <a:lnTo>
                    <a:pt x="57" y="641"/>
                  </a:lnTo>
                  <a:lnTo>
                    <a:pt x="60" y="650"/>
                  </a:lnTo>
                  <a:lnTo>
                    <a:pt x="64" y="655"/>
                  </a:lnTo>
                  <a:lnTo>
                    <a:pt x="69" y="668"/>
                  </a:lnTo>
                  <a:lnTo>
                    <a:pt x="76" y="681"/>
                  </a:lnTo>
                  <a:lnTo>
                    <a:pt x="77" y="688"/>
                  </a:lnTo>
                  <a:lnTo>
                    <a:pt x="77" y="706"/>
                  </a:lnTo>
                  <a:lnTo>
                    <a:pt x="76" y="712"/>
                  </a:lnTo>
                  <a:lnTo>
                    <a:pt x="74" y="714"/>
                  </a:lnTo>
                  <a:lnTo>
                    <a:pt x="74" y="716"/>
                  </a:lnTo>
                  <a:lnTo>
                    <a:pt x="75" y="728"/>
                  </a:lnTo>
                  <a:lnTo>
                    <a:pt x="76" y="735"/>
                  </a:lnTo>
                  <a:lnTo>
                    <a:pt x="73" y="741"/>
                  </a:lnTo>
                  <a:lnTo>
                    <a:pt x="71" y="746"/>
                  </a:lnTo>
                  <a:lnTo>
                    <a:pt x="66" y="751"/>
                  </a:lnTo>
                  <a:lnTo>
                    <a:pt x="60" y="751"/>
                  </a:lnTo>
                  <a:lnTo>
                    <a:pt x="58" y="749"/>
                  </a:lnTo>
                  <a:lnTo>
                    <a:pt x="55" y="746"/>
                  </a:lnTo>
                  <a:lnTo>
                    <a:pt x="54" y="757"/>
                  </a:lnTo>
                  <a:lnTo>
                    <a:pt x="54" y="766"/>
                  </a:lnTo>
                  <a:lnTo>
                    <a:pt x="55" y="769"/>
                  </a:lnTo>
                  <a:lnTo>
                    <a:pt x="55" y="773"/>
                  </a:lnTo>
                  <a:lnTo>
                    <a:pt x="59" y="777"/>
                  </a:lnTo>
                  <a:lnTo>
                    <a:pt x="61" y="775"/>
                  </a:lnTo>
                  <a:lnTo>
                    <a:pt x="63" y="775"/>
                  </a:lnTo>
                  <a:lnTo>
                    <a:pt x="72" y="779"/>
                  </a:lnTo>
                  <a:lnTo>
                    <a:pt x="77" y="783"/>
                  </a:lnTo>
                  <a:lnTo>
                    <a:pt x="85" y="793"/>
                  </a:lnTo>
                  <a:lnTo>
                    <a:pt x="91" y="795"/>
                  </a:lnTo>
                  <a:lnTo>
                    <a:pt x="101" y="800"/>
                  </a:lnTo>
                  <a:lnTo>
                    <a:pt x="111" y="801"/>
                  </a:lnTo>
                  <a:lnTo>
                    <a:pt x="120" y="802"/>
                  </a:lnTo>
                  <a:lnTo>
                    <a:pt x="133" y="804"/>
                  </a:lnTo>
                  <a:lnTo>
                    <a:pt x="136" y="803"/>
                  </a:lnTo>
                  <a:lnTo>
                    <a:pt x="141" y="802"/>
                  </a:lnTo>
                  <a:lnTo>
                    <a:pt x="146" y="801"/>
                  </a:lnTo>
                  <a:lnTo>
                    <a:pt x="150" y="800"/>
                  </a:lnTo>
                  <a:lnTo>
                    <a:pt x="161" y="791"/>
                  </a:lnTo>
                  <a:lnTo>
                    <a:pt x="172" y="781"/>
                  </a:lnTo>
                  <a:lnTo>
                    <a:pt x="178" y="781"/>
                  </a:lnTo>
                  <a:lnTo>
                    <a:pt x="183" y="780"/>
                  </a:lnTo>
                  <a:lnTo>
                    <a:pt x="189" y="777"/>
                  </a:lnTo>
                  <a:lnTo>
                    <a:pt x="195" y="767"/>
                  </a:lnTo>
                  <a:lnTo>
                    <a:pt x="198" y="766"/>
                  </a:lnTo>
                  <a:lnTo>
                    <a:pt x="202" y="763"/>
                  </a:lnTo>
                  <a:lnTo>
                    <a:pt x="212" y="761"/>
                  </a:lnTo>
                  <a:lnTo>
                    <a:pt x="219" y="762"/>
                  </a:lnTo>
                  <a:lnTo>
                    <a:pt x="222" y="761"/>
                  </a:lnTo>
                  <a:lnTo>
                    <a:pt x="230" y="759"/>
                  </a:lnTo>
                  <a:lnTo>
                    <a:pt x="248" y="757"/>
                  </a:lnTo>
                  <a:lnTo>
                    <a:pt x="258" y="759"/>
                  </a:lnTo>
                  <a:lnTo>
                    <a:pt x="265" y="759"/>
                  </a:lnTo>
                  <a:lnTo>
                    <a:pt x="268" y="759"/>
                  </a:lnTo>
                  <a:lnTo>
                    <a:pt x="271" y="764"/>
                  </a:lnTo>
                  <a:lnTo>
                    <a:pt x="290" y="760"/>
                  </a:lnTo>
                  <a:lnTo>
                    <a:pt x="295" y="759"/>
                  </a:lnTo>
                  <a:lnTo>
                    <a:pt x="298" y="760"/>
                  </a:lnTo>
                  <a:lnTo>
                    <a:pt x="302" y="764"/>
                  </a:lnTo>
                  <a:lnTo>
                    <a:pt x="307" y="761"/>
                  </a:lnTo>
                  <a:lnTo>
                    <a:pt x="312" y="761"/>
                  </a:lnTo>
                  <a:lnTo>
                    <a:pt x="316" y="758"/>
                  </a:lnTo>
                  <a:lnTo>
                    <a:pt x="323" y="749"/>
                  </a:lnTo>
                  <a:lnTo>
                    <a:pt x="326" y="744"/>
                  </a:lnTo>
                  <a:lnTo>
                    <a:pt x="331" y="732"/>
                  </a:lnTo>
                  <a:lnTo>
                    <a:pt x="334" y="728"/>
                  </a:lnTo>
                  <a:lnTo>
                    <a:pt x="338" y="726"/>
                  </a:lnTo>
                  <a:lnTo>
                    <a:pt x="342" y="726"/>
                  </a:lnTo>
                  <a:lnTo>
                    <a:pt x="350" y="723"/>
                  </a:lnTo>
                  <a:lnTo>
                    <a:pt x="365" y="714"/>
                  </a:lnTo>
                  <a:lnTo>
                    <a:pt x="371" y="712"/>
                  </a:lnTo>
                  <a:lnTo>
                    <a:pt x="374" y="710"/>
                  </a:lnTo>
                  <a:lnTo>
                    <a:pt x="384" y="703"/>
                  </a:lnTo>
                  <a:lnTo>
                    <a:pt x="391" y="701"/>
                  </a:lnTo>
                  <a:lnTo>
                    <a:pt x="411" y="703"/>
                  </a:lnTo>
                  <a:lnTo>
                    <a:pt x="420" y="703"/>
                  </a:lnTo>
                  <a:lnTo>
                    <a:pt x="427" y="701"/>
                  </a:lnTo>
                  <a:lnTo>
                    <a:pt x="438" y="698"/>
                  </a:lnTo>
                  <a:lnTo>
                    <a:pt x="449" y="694"/>
                  </a:lnTo>
                  <a:lnTo>
                    <a:pt x="464" y="688"/>
                  </a:lnTo>
                  <a:lnTo>
                    <a:pt x="476" y="682"/>
                  </a:lnTo>
                  <a:lnTo>
                    <a:pt x="484" y="680"/>
                  </a:lnTo>
                  <a:lnTo>
                    <a:pt x="495" y="679"/>
                  </a:lnTo>
                  <a:lnTo>
                    <a:pt x="512" y="677"/>
                  </a:lnTo>
                  <a:lnTo>
                    <a:pt x="531" y="678"/>
                  </a:lnTo>
                  <a:lnTo>
                    <a:pt x="537" y="677"/>
                  </a:lnTo>
                  <a:lnTo>
                    <a:pt x="539" y="676"/>
                  </a:lnTo>
                  <a:lnTo>
                    <a:pt x="542" y="674"/>
                  </a:lnTo>
                  <a:lnTo>
                    <a:pt x="547" y="675"/>
                  </a:lnTo>
                  <a:lnTo>
                    <a:pt x="550" y="676"/>
                  </a:lnTo>
                  <a:lnTo>
                    <a:pt x="560" y="681"/>
                  </a:lnTo>
                  <a:lnTo>
                    <a:pt x="575" y="692"/>
                  </a:lnTo>
                  <a:lnTo>
                    <a:pt x="578" y="693"/>
                  </a:lnTo>
                  <a:lnTo>
                    <a:pt x="588" y="690"/>
                  </a:lnTo>
                  <a:lnTo>
                    <a:pt x="591" y="691"/>
                  </a:lnTo>
                  <a:lnTo>
                    <a:pt x="605" y="699"/>
                  </a:lnTo>
                  <a:lnTo>
                    <a:pt x="611" y="699"/>
                  </a:lnTo>
                  <a:lnTo>
                    <a:pt x="615" y="699"/>
                  </a:lnTo>
                  <a:lnTo>
                    <a:pt x="619" y="699"/>
                  </a:lnTo>
                  <a:lnTo>
                    <a:pt x="622" y="702"/>
                  </a:lnTo>
                  <a:lnTo>
                    <a:pt x="627" y="707"/>
                  </a:lnTo>
                  <a:lnTo>
                    <a:pt x="636" y="712"/>
                  </a:lnTo>
                  <a:lnTo>
                    <a:pt x="636" y="715"/>
                  </a:lnTo>
                  <a:lnTo>
                    <a:pt x="635" y="718"/>
                  </a:lnTo>
                  <a:lnTo>
                    <a:pt x="633" y="718"/>
                  </a:lnTo>
                  <a:lnTo>
                    <a:pt x="632" y="719"/>
                  </a:lnTo>
                  <a:lnTo>
                    <a:pt x="634" y="727"/>
                  </a:lnTo>
                  <a:lnTo>
                    <a:pt x="638" y="734"/>
                  </a:lnTo>
                  <a:lnTo>
                    <a:pt x="647" y="735"/>
                  </a:lnTo>
                  <a:lnTo>
                    <a:pt x="651" y="737"/>
                  </a:lnTo>
                  <a:lnTo>
                    <a:pt x="652" y="740"/>
                  </a:lnTo>
                  <a:lnTo>
                    <a:pt x="654" y="744"/>
                  </a:lnTo>
                  <a:lnTo>
                    <a:pt x="655" y="750"/>
                  </a:lnTo>
                  <a:lnTo>
                    <a:pt x="660" y="756"/>
                  </a:lnTo>
                  <a:lnTo>
                    <a:pt x="664" y="761"/>
                  </a:lnTo>
                  <a:lnTo>
                    <a:pt x="665" y="762"/>
                  </a:lnTo>
                  <a:lnTo>
                    <a:pt x="668" y="769"/>
                  </a:lnTo>
                  <a:lnTo>
                    <a:pt x="668" y="771"/>
                  </a:lnTo>
                  <a:lnTo>
                    <a:pt x="670" y="778"/>
                  </a:lnTo>
                  <a:lnTo>
                    <a:pt x="673" y="785"/>
                  </a:lnTo>
                  <a:lnTo>
                    <a:pt x="672" y="786"/>
                  </a:lnTo>
                  <a:lnTo>
                    <a:pt x="670" y="786"/>
                  </a:lnTo>
                  <a:lnTo>
                    <a:pt x="668" y="784"/>
                  </a:lnTo>
                  <a:lnTo>
                    <a:pt x="665" y="781"/>
                  </a:lnTo>
                  <a:lnTo>
                    <a:pt x="664" y="782"/>
                  </a:lnTo>
                  <a:lnTo>
                    <a:pt x="663" y="783"/>
                  </a:lnTo>
                  <a:lnTo>
                    <a:pt x="663" y="785"/>
                  </a:lnTo>
                  <a:lnTo>
                    <a:pt x="664" y="784"/>
                  </a:lnTo>
                  <a:lnTo>
                    <a:pt x="666" y="785"/>
                  </a:lnTo>
                  <a:lnTo>
                    <a:pt x="669" y="788"/>
                  </a:lnTo>
                  <a:lnTo>
                    <a:pt x="671" y="790"/>
                  </a:lnTo>
                  <a:lnTo>
                    <a:pt x="673" y="791"/>
                  </a:lnTo>
                  <a:lnTo>
                    <a:pt x="679" y="798"/>
                  </a:lnTo>
                  <a:lnTo>
                    <a:pt x="680" y="797"/>
                  </a:lnTo>
                  <a:lnTo>
                    <a:pt x="683" y="795"/>
                  </a:lnTo>
                  <a:lnTo>
                    <a:pt x="687" y="799"/>
                  </a:lnTo>
                  <a:lnTo>
                    <a:pt x="688" y="800"/>
                  </a:lnTo>
                  <a:lnTo>
                    <a:pt x="689" y="798"/>
                  </a:lnTo>
                  <a:lnTo>
                    <a:pt x="688" y="792"/>
                  </a:lnTo>
                  <a:lnTo>
                    <a:pt x="686" y="790"/>
                  </a:lnTo>
                  <a:lnTo>
                    <a:pt x="686" y="788"/>
                  </a:lnTo>
                  <a:lnTo>
                    <a:pt x="688" y="786"/>
                  </a:lnTo>
                  <a:lnTo>
                    <a:pt x="688" y="784"/>
                  </a:lnTo>
                  <a:lnTo>
                    <a:pt x="693" y="779"/>
                  </a:lnTo>
                  <a:lnTo>
                    <a:pt x="702" y="765"/>
                  </a:lnTo>
                  <a:lnTo>
                    <a:pt x="705" y="763"/>
                  </a:lnTo>
                  <a:lnTo>
                    <a:pt x="708" y="760"/>
                  </a:lnTo>
                  <a:lnTo>
                    <a:pt x="713" y="757"/>
                  </a:lnTo>
                  <a:lnTo>
                    <a:pt x="717" y="755"/>
                  </a:lnTo>
                  <a:lnTo>
                    <a:pt x="720" y="754"/>
                  </a:lnTo>
                  <a:lnTo>
                    <a:pt x="723" y="753"/>
                  </a:lnTo>
                  <a:lnTo>
                    <a:pt x="726" y="750"/>
                  </a:lnTo>
                  <a:lnTo>
                    <a:pt x="730" y="744"/>
                  </a:lnTo>
                  <a:lnTo>
                    <a:pt x="732" y="735"/>
                  </a:lnTo>
                  <a:lnTo>
                    <a:pt x="736" y="731"/>
                  </a:lnTo>
                  <a:lnTo>
                    <a:pt x="740" y="727"/>
                  </a:lnTo>
                  <a:lnTo>
                    <a:pt x="743" y="721"/>
                  </a:lnTo>
                  <a:lnTo>
                    <a:pt x="743" y="717"/>
                  </a:lnTo>
                  <a:lnTo>
                    <a:pt x="743" y="713"/>
                  </a:lnTo>
                  <a:lnTo>
                    <a:pt x="745" y="716"/>
                  </a:lnTo>
                  <a:lnTo>
                    <a:pt x="747" y="720"/>
                  </a:lnTo>
                  <a:lnTo>
                    <a:pt x="749" y="731"/>
                  </a:lnTo>
                  <a:lnTo>
                    <a:pt x="747" y="734"/>
                  </a:lnTo>
                  <a:lnTo>
                    <a:pt x="745" y="735"/>
                  </a:lnTo>
                  <a:lnTo>
                    <a:pt x="745" y="739"/>
                  </a:lnTo>
                  <a:lnTo>
                    <a:pt x="747" y="744"/>
                  </a:lnTo>
                  <a:lnTo>
                    <a:pt x="747" y="749"/>
                  </a:lnTo>
                  <a:lnTo>
                    <a:pt x="743" y="753"/>
                  </a:lnTo>
                  <a:lnTo>
                    <a:pt x="739" y="759"/>
                  </a:lnTo>
                  <a:lnTo>
                    <a:pt x="734" y="770"/>
                  </a:lnTo>
                  <a:lnTo>
                    <a:pt x="734" y="773"/>
                  </a:lnTo>
                  <a:lnTo>
                    <a:pt x="733" y="778"/>
                  </a:lnTo>
                  <a:lnTo>
                    <a:pt x="734" y="781"/>
                  </a:lnTo>
                  <a:lnTo>
                    <a:pt x="734" y="786"/>
                  </a:lnTo>
                  <a:lnTo>
                    <a:pt x="733" y="792"/>
                  </a:lnTo>
                  <a:lnTo>
                    <a:pt x="731" y="797"/>
                  </a:lnTo>
                  <a:lnTo>
                    <a:pt x="729" y="797"/>
                  </a:lnTo>
                  <a:lnTo>
                    <a:pt x="727" y="797"/>
                  </a:lnTo>
                  <a:lnTo>
                    <a:pt x="723" y="797"/>
                  </a:lnTo>
                  <a:lnTo>
                    <a:pt x="720" y="797"/>
                  </a:lnTo>
                  <a:lnTo>
                    <a:pt x="716" y="809"/>
                  </a:lnTo>
                  <a:lnTo>
                    <a:pt x="718" y="809"/>
                  </a:lnTo>
                  <a:lnTo>
                    <a:pt x="720" y="809"/>
                  </a:lnTo>
                  <a:lnTo>
                    <a:pt x="724" y="809"/>
                  </a:lnTo>
                  <a:lnTo>
                    <a:pt x="727" y="807"/>
                  </a:lnTo>
                  <a:lnTo>
                    <a:pt x="733" y="805"/>
                  </a:lnTo>
                  <a:lnTo>
                    <a:pt x="736" y="806"/>
                  </a:lnTo>
                  <a:lnTo>
                    <a:pt x="740" y="805"/>
                  </a:lnTo>
                  <a:lnTo>
                    <a:pt x="746" y="791"/>
                  </a:lnTo>
                  <a:lnTo>
                    <a:pt x="747" y="780"/>
                  </a:lnTo>
                  <a:lnTo>
                    <a:pt x="750" y="776"/>
                  </a:lnTo>
                  <a:lnTo>
                    <a:pt x="751" y="773"/>
                  </a:lnTo>
                  <a:lnTo>
                    <a:pt x="752" y="770"/>
                  </a:lnTo>
                  <a:lnTo>
                    <a:pt x="755" y="775"/>
                  </a:lnTo>
                  <a:lnTo>
                    <a:pt x="757" y="779"/>
                  </a:lnTo>
                  <a:lnTo>
                    <a:pt x="762" y="788"/>
                  </a:lnTo>
                  <a:lnTo>
                    <a:pt x="764" y="792"/>
                  </a:lnTo>
                  <a:lnTo>
                    <a:pt x="765" y="801"/>
                  </a:lnTo>
                  <a:lnTo>
                    <a:pt x="762" y="812"/>
                  </a:lnTo>
                  <a:lnTo>
                    <a:pt x="759" y="816"/>
                  </a:lnTo>
                  <a:lnTo>
                    <a:pt x="757" y="818"/>
                  </a:lnTo>
                  <a:lnTo>
                    <a:pt x="755" y="823"/>
                  </a:lnTo>
                  <a:lnTo>
                    <a:pt x="761" y="824"/>
                  </a:lnTo>
                  <a:lnTo>
                    <a:pt x="766" y="824"/>
                  </a:lnTo>
                  <a:lnTo>
                    <a:pt x="772" y="820"/>
                  </a:lnTo>
                  <a:lnTo>
                    <a:pt x="773" y="820"/>
                  </a:lnTo>
                  <a:lnTo>
                    <a:pt x="776" y="820"/>
                  </a:lnTo>
                  <a:lnTo>
                    <a:pt x="777" y="818"/>
                  </a:lnTo>
                  <a:lnTo>
                    <a:pt x="780" y="817"/>
                  </a:lnTo>
                  <a:lnTo>
                    <a:pt x="783" y="814"/>
                  </a:lnTo>
                  <a:lnTo>
                    <a:pt x="786" y="813"/>
                  </a:lnTo>
                  <a:lnTo>
                    <a:pt x="788" y="814"/>
                  </a:lnTo>
                  <a:lnTo>
                    <a:pt x="789" y="815"/>
                  </a:lnTo>
                  <a:lnTo>
                    <a:pt x="789" y="816"/>
                  </a:lnTo>
                  <a:lnTo>
                    <a:pt x="789" y="818"/>
                  </a:lnTo>
                  <a:lnTo>
                    <a:pt x="788" y="823"/>
                  </a:lnTo>
                  <a:lnTo>
                    <a:pt x="787" y="822"/>
                  </a:lnTo>
                  <a:lnTo>
                    <a:pt x="785" y="819"/>
                  </a:lnTo>
                  <a:lnTo>
                    <a:pt x="783" y="820"/>
                  </a:lnTo>
                  <a:lnTo>
                    <a:pt x="781" y="822"/>
                  </a:lnTo>
                  <a:lnTo>
                    <a:pt x="779" y="822"/>
                  </a:lnTo>
                  <a:lnTo>
                    <a:pt x="779" y="823"/>
                  </a:lnTo>
                  <a:lnTo>
                    <a:pt x="781" y="825"/>
                  </a:lnTo>
                  <a:lnTo>
                    <a:pt x="787" y="831"/>
                  </a:lnTo>
                  <a:lnTo>
                    <a:pt x="794" y="838"/>
                  </a:lnTo>
                  <a:lnTo>
                    <a:pt x="796" y="841"/>
                  </a:lnTo>
                  <a:lnTo>
                    <a:pt x="802" y="851"/>
                  </a:lnTo>
                  <a:lnTo>
                    <a:pt x="805" y="862"/>
                  </a:lnTo>
                  <a:lnTo>
                    <a:pt x="805" y="865"/>
                  </a:lnTo>
                  <a:lnTo>
                    <a:pt x="803" y="871"/>
                  </a:lnTo>
                  <a:lnTo>
                    <a:pt x="802" y="877"/>
                  </a:lnTo>
                  <a:lnTo>
                    <a:pt x="802" y="880"/>
                  </a:lnTo>
                  <a:lnTo>
                    <a:pt x="803" y="884"/>
                  </a:lnTo>
                  <a:lnTo>
                    <a:pt x="806" y="888"/>
                  </a:lnTo>
                  <a:lnTo>
                    <a:pt x="816" y="899"/>
                  </a:lnTo>
                  <a:lnTo>
                    <a:pt x="822" y="909"/>
                  </a:lnTo>
                  <a:lnTo>
                    <a:pt x="829" y="913"/>
                  </a:lnTo>
                  <a:lnTo>
                    <a:pt x="840" y="915"/>
                  </a:lnTo>
                  <a:lnTo>
                    <a:pt x="846" y="919"/>
                  </a:lnTo>
                  <a:lnTo>
                    <a:pt x="853" y="926"/>
                  </a:lnTo>
                  <a:lnTo>
                    <a:pt x="855" y="927"/>
                  </a:lnTo>
                  <a:lnTo>
                    <a:pt x="858" y="928"/>
                  </a:lnTo>
                  <a:lnTo>
                    <a:pt x="862" y="923"/>
                  </a:lnTo>
                  <a:lnTo>
                    <a:pt x="868" y="923"/>
                  </a:lnTo>
                  <a:lnTo>
                    <a:pt x="876" y="928"/>
                  </a:lnTo>
                  <a:lnTo>
                    <a:pt x="881" y="927"/>
                  </a:lnTo>
                  <a:lnTo>
                    <a:pt x="884" y="928"/>
                  </a:lnTo>
                  <a:lnTo>
                    <a:pt x="888" y="930"/>
                  </a:lnTo>
                  <a:lnTo>
                    <a:pt x="896" y="935"/>
                  </a:lnTo>
                  <a:lnTo>
                    <a:pt x="903" y="937"/>
                  </a:lnTo>
                  <a:lnTo>
                    <a:pt x="907" y="941"/>
                  </a:lnTo>
                  <a:lnTo>
                    <a:pt x="910" y="942"/>
                  </a:lnTo>
                  <a:lnTo>
                    <a:pt x="916" y="944"/>
                  </a:lnTo>
                  <a:lnTo>
                    <a:pt x="921" y="942"/>
                  </a:lnTo>
                  <a:lnTo>
                    <a:pt x="925" y="939"/>
                  </a:lnTo>
                  <a:lnTo>
                    <a:pt x="934" y="930"/>
                  </a:lnTo>
                  <a:lnTo>
                    <a:pt x="940" y="926"/>
                  </a:lnTo>
                  <a:lnTo>
                    <a:pt x="944" y="924"/>
                  </a:lnTo>
                  <a:lnTo>
                    <a:pt x="947" y="923"/>
                  </a:lnTo>
                  <a:lnTo>
                    <a:pt x="951" y="921"/>
                  </a:lnTo>
                  <a:lnTo>
                    <a:pt x="948" y="918"/>
                  </a:lnTo>
                  <a:lnTo>
                    <a:pt x="946" y="919"/>
                  </a:lnTo>
                  <a:lnTo>
                    <a:pt x="943" y="918"/>
                  </a:lnTo>
                  <a:lnTo>
                    <a:pt x="945" y="917"/>
                  </a:lnTo>
                  <a:lnTo>
                    <a:pt x="947" y="915"/>
                  </a:lnTo>
                  <a:lnTo>
                    <a:pt x="957" y="909"/>
                  </a:lnTo>
                  <a:lnTo>
                    <a:pt x="961" y="910"/>
                  </a:lnTo>
                  <a:lnTo>
                    <a:pt x="962" y="913"/>
                  </a:lnTo>
                  <a:lnTo>
                    <a:pt x="964" y="916"/>
                  </a:lnTo>
                  <a:lnTo>
                    <a:pt x="963" y="920"/>
                  </a:lnTo>
                  <a:lnTo>
                    <a:pt x="961" y="923"/>
                  </a:lnTo>
                  <a:lnTo>
                    <a:pt x="958" y="926"/>
                  </a:lnTo>
                  <a:lnTo>
                    <a:pt x="955" y="926"/>
                  </a:lnTo>
                  <a:lnTo>
                    <a:pt x="952" y="926"/>
                  </a:lnTo>
                  <a:lnTo>
                    <a:pt x="956" y="929"/>
                  </a:lnTo>
                  <a:lnTo>
                    <a:pt x="959" y="932"/>
                  </a:lnTo>
                  <a:lnTo>
                    <a:pt x="967" y="927"/>
                  </a:lnTo>
                  <a:lnTo>
                    <a:pt x="968" y="924"/>
                  </a:lnTo>
                  <a:lnTo>
                    <a:pt x="970" y="922"/>
                  </a:lnTo>
                  <a:lnTo>
                    <a:pt x="972" y="922"/>
                  </a:lnTo>
                  <a:lnTo>
                    <a:pt x="975" y="922"/>
                  </a:lnTo>
                  <a:lnTo>
                    <a:pt x="977" y="924"/>
                  </a:lnTo>
                  <a:lnTo>
                    <a:pt x="977" y="928"/>
                  </a:lnTo>
                  <a:lnTo>
                    <a:pt x="975" y="928"/>
                  </a:lnTo>
                  <a:lnTo>
                    <a:pt x="973" y="931"/>
                  </a:lnTo>
                  <a:lnTo>
                    <a:pt x="973" y="933"/>
                  </a:lnTo>
                  <a:lnTo>
                    <a:pt x="977" y="936"/>
                  </a:lnTo>
                  <a:lnTo>
                    <a:pt x="979" y="938"/>
                  </a:lnTo>
                  <a:lnTo>
                    <a:pt x="982" y="938"/>
                  </a:lnTo>
                  <a:lnTo>
                    <a:pt x="984" y="938"/>
                  </a:lnTo>
                  <a:lnTo>
                    <a:pt x="987" y="942"/>
                  </a:lnTo>
                  <a:lnTo>
                    <a:pt x="989" y="947"/>
                  </a:lnTo>
                  <a:lnTo>
                    <a:pt x="992" y="946"/>
                  </a:lnTo>
                  <a:lnTo>
                    <a:pt x="993" y="945"/>
                  </a:lnTo>
                  <a:lnTo>
                    <a:pt x="996" y="946"/>
                  </a:lnTo>
                  <a:lnTo>
                    <a:pt x="998" y="950"/>
                  </a:lnTo>
                  <a:lnTo>
                    <a:pt x="1001" y="954"/>
                  </a:lnTo>
                  <a:lnTo>
                    <a:pt x="1002" y="956"/>
                  </a:lnTo>
                  <a:lnTo>
                    <a:pt x="1003" y="956"/>
                  </a:lnTo>
                  <a:lnTo>
                    <a:pt x="1005" y="955"/>
                  </a:lnTo>
                  <a:lnTo>
                    <a:pt x="1006" y="953"/>
                  </a:lnTo>
                  <a:lnTo>
                    <a:pt x="1006" y="950"/>
                  </a:lnTo>
                  <a:lnTo>
                    <a:pt x="1005" y="945"/>
                  </a:lnTo>
                  <a:lnTo>
                    <a:pt x="1004" y="944"/>
                  </a:lnTo>
                  <a:lnTo>
                    <a:pt x="1001" y="947"/>
                  </a:lnTo>
                  <a:lnTo>
                    <a:pt x="1000" y="945"/>
                  </a:lnTo>
                  <a:lnTo>
                    <a:pt x="997" y="943"/>
                  </a:lnTo>
                  <a:lnTo>
                    <a:pt x="997" y="940"/>
                  </a:lnTo>
                  <a:lnTo>
                    <a:pt x="1000" y="939"/>
                  </a:lnTo>
                  <a:lnTo>
                    <a:pt x="1002" y="940"/>
                  </a:lnTo>
                  <a:lnTo>
                    <a:pt x="1004" y="940"/>
                  </a:lnTo>
                  <a:lnTo>
                    <a:pt x="1017" y="938"/>
                  </a:lnTo>
                  <a:lnTo>
                    <a:pt x="1033" y="921"/>
                  </a:lnTo>
                  <a:lnTo>
                    <a:pt x="1040" y="915"/>
                  </a:lnTo>
                  <a:lnTo>
                    <a:pt x="1047" y="910"/>
                  </a:lnTo>
                  <a:lnTo>
                    <a:pt x="1055" y="907"/>
                  </a:lnTo>
                  <a:lnTo>
                    <a:pt x="1060" y="906"/>
                  </a:lnTo>
                  <a:lnTo>
                    <a:pt x="1080" y="904"/>
                  </a:lnTo>
                  <a:lnTo>
                    <a:pt x="1091" y="905"/>
                  </a:lnTo>
                  <a:lnTo>
                    <a:pt x="1096" y="904"/>
                  </a:lnTo>
                  <a:lnTo>
                    <a:pt x="1099" y="903"/>
                  </a:lnTo>
                  <a:lnTo>
                    <a:pt x="1103" y="898"/>
                  </a:lnTo>
                  <a:lnTo>
                    <a:pt x="1106" y="895"/>
                  </a:lnTo>
                  <a:lnTo>
                    <a:pt x="1110" y="894"/>
                  </a:lnTo>
                  <a:lnTo>
                    <a:pt x="1110" y="892"/>
                  </a:lnTo>
                  <a:lnTo>
                    <a:pt x="1110" y="888"/>
                  </a:lnTo>
                  <a:lnTo>
                    <a:pt x="1112" y="884"/>
                  </a:lnTo>
                  <a:lnTo>
                    <a:pt x="1110" y="877"/>
                  </a:lnTo>
                  <a:lnTo>
                    <a:pt x="1110" y="869"/>
                  </a:lnTo>
                  <a:lnTo>
                    <a:pt x="1112" y="864"/>
                  </a:lnTo>
                  <a:lnTo>
                    <a:pt x="1113" y="858"/>
                  </a:lnTo>
                  <a:lnTo>
                    <a:pt x="1115" y="851"/>
                  </a:lnTo>
                  <a:lnTo>
                    <a:pt x="1116" y="842"/>
                  </a:lnTo>
                  <a:lnTo>
                    <a:pt x="1117" y="836"/>
                  </a:lnTo>
                  <a:lnTo>
                    <a:pt x="1118" y="831"/>
                  </a:lnTo>
                  <a:lnTo>
                    <a:pt x="1121" y="825"/>
                  </a:lnTo>
                  <a:lnTo>
                    <a:pt x="1123" y="822"/>
                  </a:lnTo>
                  <a:lnTo>
                    <a:pt x="1129" y="808"/>
                  </a:lnTo>
                  <a:lnTo>
                    <a:pt x="1131" y="807"/>
                  </a:lnTo>
                  <a:lnTo>
                    <a:pt x="1133" y="807"/>
                  </a:lnTo>
                  <a:lnTo>
                    <a:pt x="1134" y="806"/>
                  </a:lnTo>
                  <a:lnTo>
                    <a:pt x="1134" y="805"/>
                  </a:lnTo>
                  <a:lnTo>
                    <a:pt x="1133" y="805"/>
                  </a:lnTo>
                  <a:lnTo>
                    <a:pt x="1133" y="803"/>
                  </a:lnTo>
                  <a:lnTo>
                    <a:pt x="1133" y="802"/>
                  </a:lnTo>
                  <a:lnTo>
                    <a:pt x="1135" y="800"/>
                  </a:lnTo>
                  <a:lnTo>
                    <a:pt x="1135" y="801"/>
                  </a:lnTo>
                  <a:lnTo>
                    <a:pt x="1136" y="801"/>
                  </a:lnTo>
                  <a:lnTo>
                    <a:pt x="1136" y="800"/>
                  </a:lnTo>
                  <a:lnTo>
                    <a:pt x="1135" y="796"/>
                  </a:lnTo>
                  <a:lnTo>
                    <a:pt x="1137" y="791"/>
                  </a:lnTo>
                  <a:lnTo>
                    <a:pt x="1138" y="782"/>
                  </a:lnTo>
                  <a:lnTo>
                    <a:pt x="1140" y="778"/>
                  </a:lnTo>
                  <a:lnTo>
                    <a:pt x="1141" y="775"/>
                  </a:lnTo>
                  <a:lnTo>
                    <a:pt x="1145" y="770"/>
                  </a:lnTo>
                  <a:lnTo>
                    <a:pt x="1149" y="765"/>
                  </a:lnTo>
                  <a:lnTo>
                    <a:pt x="1148" y="764"/>
                  </a:lnTo>
                  <a:lnTo>
                    <a:pt x="1146" y="764"/>
                  </a:lnTo>
                  <a:lnTo>
                    <a:pt x="1147" y="763"/>
                  </a:lnTo>
                  <a:lnTo>
                    <a:pt x="1148" y="762"/>
                  </a:lnTo>
                  <a:lnTo>
                    <a:pt x="1150" y="763"/>
                  </a:lnTo>
                  <a:lnTo>
                    <a:pt x="1150" y="761"/>
                  </a:lnTo>
                  <a:lnTo>
                    <a:pt x="1151" y="757"/>
                  </a:lnTo>
                  <a:lnTo>
                    <a:pt x="1152" y="753"/>
                  </a:lnTo>
                  <a:lnTo>
                    <a:pt x="1151" y="749"/>
                  </a:lnTo>
                  <a:lnTo>
                    <a:pt x="1152" y="747"/>
                  </a:lnTo>
                  <a:lnTo>
                    <a:pt x="1155" y="746"/>
                  </a:lnTo>
                  <a:lnTo>
                    <a:pt x="1156" y="742"/>
                  </a:lnTo>
                  <a:lnTo>
                    <a:pt x="1157" y="740"/>
                  </a:lnTo>
                  <a:lnTo>
                    <a:pt x="1158" y="739"/>
                  </a:lnTo>
                  <a:lnTo>
                    <a:pt x="1161" y="735"/>
                  </a:lnTo>
                  <a:lnTo>
                    <a:pt x="1162" y="731"/>
                  </a:lnTo>
                  <a:lnTo>
                    <a:pt x="1167" y="724"/>
                  </a:lnTo>
                  <a:lnTo>
                    <a:pt x="1171" y="721"/>
                  </a:lnTo>
                  <a:lnTo>
                    <a:pt x="1177" y="719"/>
                  </a:lnTo>
                  <a:lnTo>
                    <a:pt x="1178" y="718"/>
                  </a:lnTo>
                  <a:lnTo>
                    <a:pt x="1176" y="717"/>
                  </a:lnTo>
                  <a:lnTo>
                    <a:pt x="1176" y="716"/>
                  </a:lnTo>
                  <a:lnTo>
                    <a:pt x="1179" y="716"/>
                  </a:lnTo>
                  <a:lnTo>
                    <a:pt x="1180" y="714"/>
                  </a:lnTo>
                  <a:lnTo>
                    <a:pt x="1182" y="712"/>
                  </a:lnTo>
                  <a:lnTo>
                    <a:pt x="1186" y="708"/>
                  </a:lnTo>
                  <a:lnTo>
                    <a:pt x="1188" y="704"/>
                  </a:lnTo>
                  <a:lnTo>
                    <a:pt x="1189" y="701"/>
                  </a:lnTo>
                  <a:lnTo>
                    <a:pt x="1189" y="694"/>
                  </a:lnTo>
                  <a:lnTo>
                    <a:pt x="1196" y="685"/>
                  </a:lnTo>
                  <a:lnTo>
                    <a:pt x="1201" y="672"/>
                  </a:lnTo>
                  <a:lnTo>
                    <a:pt x="1202" y="664"/>
                  </a:lnTo>
                  <a:lnTo>
                    <a:pt x="1203" y="660"/>
                  </a:lnTo>
                  <a:lnTo>
                    <a:pt x="1204" y="653"/>
                  </a:lnTo>
                  <a:lnTo>
                    <a:pt x="1203" y="647"/>
                  </a:lnTo>
                  <a:lnTo>
                    <a:pt x="1203" y="641"/>
                  </a:lnTo>
                  <a:lnTo>
                    <a:pt x="1208" y="628"/>
                  </a:lnTo>
                  <a:lnTo>
                    <a:pt x="1209" y="622"/>
                  </a:lnTo>
                  <a:lnTo>
                    <a:pt x="1211" y="618"/>
                  </a:lnTo>
                  <a:lnTo>
                    <a:pt x="1213" y="605"/>
                  </a:lnTo>
                  <a:lnTo>
                    <a:pt x="1213" y="597"/>
                  </a:lnTo>
                  <a:lnTo>
                    <a:pt x="1216" y="589"/>
                  </a:lnTo>
                  <a:lnTo>
                    <a:pt x="1220" y="583"/>
                  </a:lnTo>
                  <a:lnTo>
                    <a:pt x="1221" y="577"/>
                  </a:lnTo>
                  <a:lnTo>
                    <a:pt x="1220" y="572"/>
                  </a:lnTo>
                  <a:lnTo>
                    <a:pt x="1220" y="56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3" name="Freeform 906">
              <a:extLst>
                <a:ext uri="{FF2B5EF4-FFF2-40B4-BE49-F238E27FC236}">
                  <a16:creationId xmlns:a16="http://schemas.microsoft.com/office/drawing/2014/main" id="{4DA8A1AF-7884-4859-BD91-8D62C8174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7715" y="11512429"/>
              <a:ext cx="137378" cy="148369"/>
            </a:xfrm>
            <a:custGeom>
              <a:avLst/>
              <a:gdLst>
                <a:gd name="T0" fmla="*/ 110 w 112"/>
                <a:gd name="T1" fmla="*/ 55 h 121"/>
                <a:gd name="T2" fmla="*/ 110 w 112"/>
                <a:gd name="T3" fmla="*/ 46 h 121"/>
                <a:gd name="T4" fmla="*/ 110 w 112"/>
                <a:gd name="T5" fmla="*/ 32 h 121"/>
                <a:gd name="T6" fmla="*/ 110 w 112"/>
                <a:gd name="T7" fmla="*/ 20 h 121"/>
                <a:gd name="T8" fmla="*/ 108 w 112"/>
                <a:gd name="T9" fmla="*/ 8 h 121"/>
                <a:gd name="T10" fmla="*/ 97 w 112"/>
                <a:gd name="T11" fmla="*/ 8 h 121"/>
                <a:gd name="T12" fmla="*/ 89 w 112"/>
                <a:gd name="T13" fmla="*/ 8 h 121"/>
                <a:gd name="T14" fmla="*/ 83 w 112"/>
                <a:gd name="T15" fmla="*/ 13 h 121"/>
                <a:gd name="T16" fmla="*/ 78 w 112"/>
                <a:gd name="T17" fmla="*/ 12 h 121"/>
                <a:gd name="T18" fmla="*/ 69 w 112"/>
                <a:gd name="T19" fmla="*/ 14 h 121"/>
                <a:gd name="T20" fmla="*/ 67 w 112"/>
                <a:gd name="T21" fmla="*/ 20 h 121"/>
                <a:gd name="T22" fmla="*/ 61 w 112"/>
                <a:gd name="T23" fmla="*/ 18 h 121"/>
                <a:gd name="T24" fmla="*/ 44 w 112"/>
                <a:gd name="T25" fmla="*/ 18 h 121"/>
                <a:gd name="T26" fmla="*/ 33 w 112"/>
                <a:gd name="T27" fmla="*/ 12 h 121"/>
                <a:gd name="T28" fmla="*/ 27 w 112"/>
                <a:gd name="T29" fmla="*/ 8 h 121"/>
                <a:gd name="T30" fmla="*/ 22 w 112"/>
                <a:gd name="T31" fmla="*/ 6 h 121"/>
                <a:gd name="T32" fmla="*/ 16 w 112"/>
                <a:gd name="T33" fmla="*/ 5 h 121"/>
                <a:gd name="T34" fmla="*/ 2 w 112"/>
                <a:gd name="T35" fmla="*/ 0 h 121"/>
                <a:gd name="T36" fmla="*/ 1 w 112"/>
                <a:gd name="T37" fmla="*/ 17 h 121"/>
                <a:gd name="T38" fmla="*/ 4 w 112"/>
                <a:gd name="T39" fmla="*/ 29 h 121"/>
                <a:gd name="T40" fmla="*/ 12 w 112"/>
                <a:gd name="T41" fmla="*/ 47 h 121"/>
                <a:gd name="T42" fmla="*/ 18 w 112"/>
                <a:gd name="T43" fmla="*/ 61 h 121"/>
                <a:gd name="T44" fmla="*/ 21 w 112"/>
                <a:gd name="T45" fmla="*/ 61 h 121"/>
                <a:gd name="T46" fmla="*/ 27 w 112"/>
                <a:gd name="T47" fmla="*/ 69 h 121"/>
                <a:gd name="T48" fmla="*/ 22 w 112"/>
                <a:gd name="T49" fmla="*/ 67 h 121"/>
                <a:gd name="T50" fmla="*/ 19 w 112"/>
                <a:gd name="T51" fmla="*/ 75 h 121"/>
                <a:gd name="T52" fmla="*/ 28 w 112"/>
                <a:gd name="T53" fmla="*/ 93 h 121"/>
                <a:gd name="T54" fmla="*/ 35 w 112"/>
                <a:gd name="T55" fmla="*/ 104 h 121"/>
                <a:gd name="T56" fmla="*/ 45 w 112"/>
                <a:gd name="T57" fmla="*/ 107 h 121"/>
                <a:gd name="T58" fmla="*/ 48 w 112"/>
                <a:gd name="T59" fmla="*/ 109 h 121"/>
                <a:gd name="T60" fmla="*/ 41 w 112"/>
                <a:gd name="T61" fmla="*/ 112 h 121"/>
                <a:gd name="T62" fmla="*/ 47 w 112"/>
                <a:gd name="T63" fmla="*/ 116 h 121"/>
                <a:gd name="T64" fmla="*/ 62 w 112"/>
                <a:gd name="T65" fmla="*/ 119 h 121"/>
                <a:gd name="T66" fmla="*/ 70 w 112"/>
                <a:gd name="T67" fmla="*/ 115 h 121"/>
                <a:gd name="T68" fmla="*/ 74 w 112"/>
                <a:gd name="T69" fmla="*/ 106 h 121"/>
                <a:gd name="T70" fmla="*/ 71 w 112"/>
                <a:gd name="T71" fmla="*/ 101 h 121"/>
                <a:gd name="T72" fmla="*/ 79 w 112"/>
                <a:gd name="T73" fmla="*/ 99 h 121"/>
                <a:gd name="T74" fmla="*/ 81 w 112"/>
                <a:gd name="T75" fmla="*/ 95 h 121"/>
                <a:gd name="T76" fmla="*/ 80 w 112"/>
                <a:gd name="T77" fmla="*/ 88 h 121"/>
                <a:gd name="T78" fmla="*/ 85 w 112"/>
                <a:gd name="T79" fmla="*/ 96 h 121"/>
                <a:gd name="T80" fmla="*/ 88 w 112"/>
                <a:gd name="T81" fmla="*/ 90 h 121"/>
                <a:gd name="T82" fmla="*/ 96 w 112"/>
                <a:gd name="T83" fmla="*/ 91 h 121"/>
                <a:gd name="T84" fmla="*/ 94 w 112"/>
                <a:gd name="T85" fmla="*/ 95 h 121"/>
                <a:gd name="T86" fmla="*/ 92 w 112"/>
                <a:gd name="T87" fmla="*/ 99 h 121"/>
                <a:gd name="T88" fmla="*/ 100 w 112"/>
                <a:gd name="T89" fmla="*/ 102 h 121"/>
                <a:gd name="T90" fmla="*/ 99 w 112"/>
                <a:gd name="T91" fmla="*/ 87 h 121"/>
                <a:gd name="T92" fmla="*/ 100 w 112"/>
                <a:gd name="T93" fmla="*/ 74 h 121"/>
                <a:gd name="T94" fmla="*/ 102 w 112"/>
                <a:gd name="T95" fmla="*/ 64 h 121"/>
                <a:gd name="T96" fmla="*/ 106 w 112"/>
                <a:gd name="T97" fmla="*/ 57 h 121"/>
                <a:gd name="T98" fmla="*/ 108 w 112"/>
                <a:gd name="T99" fmla="*/ 52 h 121"/>
                <a:gd name="T100" fmla="*/ 107 w 112"/>
                <a:gd name="T101" fmla="*/ 56 h 121"/>
                <a:gd name="T102" fmla="*/ 110 w 112"/>
                <a:gd name="T103" fmla="*/ 61 h 121"/>
                <a:gd name="T104" fmla="*/ 111 w 112"/>
                <a:gd name="T105" fmla="*/ 64 h 121"/>
                <a:gd name="T106" fmla="*/ 111 w 112"/>
                <a:gd name="T107" fmla="*/ 5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2" h="121">
                  <a:moveTo>
                    <a:pt x="111" y="58"/>
                  </a:moveTo>
                  <a:lnTo>
                    <a:pt x="111" y="56"/>
                  </a:lnTo>
                  <a:lnTo>
                    <a:pt x="110" y="55"/>
                  </a:lnTo>
                  <a:lnTo>
                    <a:pt x="110" y="54"/>
                  </a:lnTo>
                  <a:lnTo>
                    <a:pt x="111" y="50"/>
                  </a:lnTo>
                  <a:lnTo>
                    <a:pt x="110" y="46"/>
                  </a:lnTo>
                  <a:lnTo>
                    <a:pt x="110" y="39"/>
                  </a:lnTo>
                  <a:lnTo>
                    <a:pt x="110" y="36"/>
                  </a:lnTo>
                  <a:lnTo>
                    <a:pt x="110" y="32"/>
                  </a:lnTo>
                  <a:lnTo>
                    <a:pt x="111" y="27"/>
                  </a:lnTo>
                  <a:lnTo>
                    <a:pt x="111" y="23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10" y="11"/>
                  </a:lnTo>
                  <a:lnTo>
                    <a:pt x="108" y="8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97" y="8"/>
                  </a:lnTo>
                  <a:lnTo>
                    <a:pt x="96" y="8"/>
                  </a:lnTo>
                  <a:lnTo>
                    <a:pt x="90" y="7"/>
                  </a:lnTo>
                  <a:lnTo>
                    <a:pt x="89" y="8"/>
                  </a:lnTo>
                  <a:lnTo>
                    <a:pt x="86" y="12"/>
                  </a:lnTo>
                  <a:lnTo>
                    <a:pt x="85" y="14"/>
                  </a:lnTo>
                  <a:lnTo>
                    <a:pt x="83" y="13"/>
                  </a:lnTo>
                  <a:lnTo>
                    <a:pt x="81" y="12"/>
                  </a:lnTo>
                  <a:lnTo>
                    <a:pt x="79" y="12"/>
                  </a:lnTo>
                  <a:lnTo>
                    <a:pt x="78" y="12"/>
                  </a:lnTo>
                  <a:lnTo>
                    <a:pt x="74" y="13"/>
                  </a:lnTo>
                  <a:lnTo>
                    <a:pt x="71" y="13"/>
                  </a:lnTo>
                  <a:lnTo>
                    <a:pt x="69" y="14"/>
                  </a:lnTo>
                  <a:lnTo>
                    <a:pt x="67" y="16"/>
                  </a:lnTo>
                  <a:lnTo>
                    <a:pt x="66" y="18"/>
                  </a:lnTo>
                  <a:lnTo>
                    <a:pt x="67" y="20"/>
                  </a:lnTo>
                  <a:lnTo>
                    <a:pt x="65" y="18"/>
                  </a:lnTo>
                  <a:lnTo>
                    <a:pt x="63" y="17"/>
                  </a:lnTo>
                  <a:lnTo>
                    <a:pt x="61" y="18"/>
                  </a:lnTo>
                  <a:lnTo>
                    <a:pt x="58" y="19"/>
                  </a:lnTo>
                  <a:lnTo>
                    <a:pt x="50" y="20"/>
                  </a:lnTo>
                  <a:lnTo>
                    <a:pt x="44" y="18"/>
                  </a:lnTo>
                  <a:lnTo>
                    <a:pt x="36" y="14"/>
                  </a:lnTo>
                  <a:lnTo>
                    <a:pt x="34" y="13"/>
                  </a:lnTo>
                  <a:lnTo>
                    <a:pt x="33" y="12"/>
                  </a:lnTo>
                  <a:lnTo>
                    <a:pt x="31" y="11"/>
                  </a:lnTo>
                  <a:lnTo>
                    <a:pt x="28" y="9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1" y="21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8" y="39"/>
                  </a:lnTo>
                  <a:lnTo>
                    <a:pt x="12" y="47"/>
                  </a:lnTo>
                  <a:lnTo>
                    <a:pt x="18" y="55"/>
                  </a:lnTo>
                  <a:lnTo>
                    <a:pt x="18" y="58"/>
                  </a:lnTo>
                  <a:lnTo>
                    <a:pt x="18" y="61"/>
                  </a:lnTo>
                  <a:lnTo>
                    <a:pt x="20" y="61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5" y="74"/>
                  </a:lnTo>
                  <a:lnTo>
                    <a:pt x="24" y="70"/>
                  </a:lnTo>
                  <a:lnTo>
                    <a:pt x="22" y="67"/>
                  </a:lnTo>
                  <a:lnTo>
                    <a:pt x="17" y="63"/>
                  </a:lnTo>
                  <a:lnTo>
                    <a:pt x="18" y="72"/>
                  </a:lnTo>
                  <a:lnTo>
                    <a:pt x="19" y="75"/>
                  </a:lnTo>
                  <a:lnTo>
                    <a:pt x="25" y="91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5" y="104"/>
                  </a:lnTo>
                  <a:lnTo>
                    <a:pt x="37" y="107"/>
                  </a:lnTo>
                  <a:lnTo>
                    <a:pt x="41" y="106"/>
                  </a:lnTo>
                  <a:lnTo>
                    <a:pt x="45" y="107"/>
                  </a:lnTo>
                  <a:lnTo>
                    <a:pt x="46" y="107"/>
                  </a:lnTo>
                  <a:lnTo>
                    <a:pt x="47" y="107"/>
                  </a:lnTo>
                  <a:lnTo>
                    <a:pt x="48" y="109"/>
                  </a:lnTo>
                  <a:lnTo>
                    <a:pt x="44" y="109"/>
                  </a:lnTo>
                  <a:lnTo>
                    <a:pt x="41" y="110"/>
                  </a:lnTo>
                  <a:lnTo>
                    <a:pt x="41" y="112"/>
                  </a:lnTo>
                  <a:lnTo>
                    <a:pt x="41" y="113"/>
                  </a:lnTo>
                  <a:lnTo>
                    <a:pt x="42" y="117"/>
                  </a:lnTo>
                  <a:lnTo>
                    <a:pt x="47" y="116"/>
                  </a:lnTo>
                  <a:lnTo>
                    <a:pt x="53" y="116"/>
                  </a:lnTo>
                  <a:lnTo>
                    <a:pt x="58" y="115"/>
                  </a:lnTo>
                  <a:lnTo>
                    <a:pt x="62" y="119"/>
                  </a:lnTo>
                  <a:lnTo>
                    <a:pt x="66" y="120"/>
                  </a:lnTo>
                  <a:lnTo>
                    <a:pt x="68" y="119"/>
                  </a:lnTo>
                  <a:lnTo>
                    <a:pt x="70" y="115"/>
                  </a:lnTo>
                  <a:lnTo>
                    <a:pt x="71" y="110"/>
                  </a:lnTo>
                  <a:lnTo>
                    <a:pt x="72" y="107"/>
                  </a:lnTo>
                  <a:lnTo>
                    <a:pt x="74" y="106"/>
                  </a:lnTo>
                  <a:lnTo>
                    <a:pt x="71" y="103"/>
                  </a:lnTo>
                  <a:lnTo>
                    <a:pt x="70" y="102"/>
                  </a:lnTo>
                  <a:lnTo>
                    <a:pt x="71" y="101"/>
                  </a:lnTo>
                  <a:lnTo>
                    <a:pt x="76" y="105"/>
                  </a:lnTo>
                  <a:lnTo>
                    <a:pt x="79" y="103"/>
                  </a:lnTo>
                  <a:lnTo>
                    <a:pt x="79" y="99"/>
                  </a:lnTo>
                  <a:lnTo>
                    <a:pt x="79" y="97"/>
                  </a:lnTo>
                  <a:lnTo>
                    <a:pt x="80" y="96"/>
                  </a:lnTo>
                  <a:lnTo>
                    <a:pt x="81" y="95"/>
                  </a:lnTo>
                  <a:lnTo>
                    <a:pt x="81" y="93"/>
                  </a:lnTo>
                  <a:lnTo>
                    <a:pt x="81" y="91"/>
                  </a:lnTo>
                  <a:lnTo>
                    <a:pt x="80" y="88"/>
                  </a:lnTo>
                  <a:lnTo>
                    <a:pt x="80" y="86"/>
                  </a:lnTo>
                  <a:lnTo>
                    <a:pt x="83" y="90"/>
                  </a:lnTo>
                  <a:lnTo>
                    <a:pt x="85" y="96"/>
                  </a:lnTo>
                  <a:lnTo>
                    <a:pt x="88" y="95"/>
                  </a:lnTo>
                  <a:lnTo>
                    <a:pt x="88" y="93"/>
                  </a:lnTo>
                  <a:lnTo>
                    <a:pt x="88" y="90"/>
                  </a:lnTo>
                  <a:lnTo>
                    <a:pt x="88" y="88"/>
                  </a:lnTo>
                  <a:lnTo>
                    <a:pt x="92" y="89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6" y="94"/>
                  </a:lnTo>
                  <a:lnTo>
                    <a:pt x="94" y="95"/>
                  </a:lnTo>
                  <a:lnTo>
                    <a:pt x="92" y="94"/>
                  </a:lnTo>
                  <a:lnTo>
                    <a:pt x="91" y="95"/>
                  </a:lnTo>
                  <a:lnTo>
                    <a:pt x="92" y="99"/>
                  </a:lnTo>
                  <a:lnTo>
                    <a:pt x="95" y="103"/>
                  </a:lnTo>
                  <a:lnTo>
                    <a:pt x="97" y="102"/>
                  </a:lnTo>
                  <a:lnTo>
                    <a:pt x="100" y="102"/>
                  </a:lnTo>
                  <a:lnTo>
                    <a:pt x="101" y="101"/>
                  </a:lnTo>
                  <a:lnTo>
                    <a:pt x="100" y="93"/>
                  </a:lnTo>
                  <a:lnTo>
                    <a:pt x="99" y="87"/>
                  </a:lnTo>
                  <a:lnTo>
                    <a:pt x="99" y="80"/>
                  </a:lnTo>
                  <a:lnTo>
                    <a:pt x="99" y="77"/>
                  </a:lnTo>
                  <a:lnTo>
                    <a:pt x="100" y="74"/>
                  </a:lnTo>
                  <a:lnTo>
                    <a:pt x="102" y="71"/>
                  </a:lnTo>
                  <a:lnTo>
                    <a:pt x="102" y="67"/>
                  </a:lnTo>
                  <a:lnTo>
                    <a:pt x="102" y="64"/>
                  </a:lnTo>
                  <a:lnTo>
                    <a:pt x="104" y="61"/>
                  </a:lnTo>
                  <a:lnTo>
                    <a:pt x="105" y="58"/>
                  </a:lnTo>
                  <a:lnTo>
                    <a:pt x="106" y="57"/>
                  </a:lnTo>
                  <a:lnTo>
                    <a:pt x="106" y="56"/>
                  </a:lnTo>
                  <a:lnTo>
                    <a:pt x="107" y="54"/>
                  </a:lnTo>
                  <a:lnTo>
                    <a:pt x="108" y="52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7" y="56"/>
                  </a:lnTo>
                  <a:lnTo>
                    <a:pt x="109" y="58"/>
                  </a:lnTo>
                  <a:lnTo>
                    <a:pt x="110" y="59"/>
                  </a:lnTo>
                  <a:lnTo>
                    <a:pt x="110" y="61"/>
                  </a:lnTo>
                  <a:lnTo>
                    <a:pt x="110" y="63"/>
                  </a:lnTo>
                  <a:lnTo>
                    <a:pt x="110" y="64"/>
                  </a:lnTo>
                  <a:lnTo>
                    <a:pt x="111" y="64"/>
                  </a:lnTo>
                  <a:lnTo>
                    <a:pt x="111" y="62"/>
                  </a:lnTo>
                  <a:lnTo>
                    <a:pt x="111" y="60"/>
                  </a:lnTo>
                  <a:lnTo>
                    <a:pt x="111" y="5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4" name="Freeform 907">
              <a:extLst>
                <a:ext uri="{FF2B5EF4-FFF2-40B4-BE49-F238E27FC236}">
                  <a16:creationId xmlns:a16="http://schemas.microsoft.com/office/drawing/2014/main" id="{DC953132-924B-4F3E-8E18-86460C22B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4103" y="11495942"/>
              <a:ext cx="16488" cy="10991"/>
            </a:xfrm>
            <a:custGeom>
              <a:avLst/>
              <a:gdLst>
                <a:gd name="T0" fmla="*/ 9 w 15"/>
                <a:gd name="T1" fmla="*/ 0 h 8"/>
                <a:gd name="T2" fmla="*/ 5 w 15"/>
                <a:gd name="T3" fmla="*/ 2 h 8"/>
                <a:gd name="T4" fmla="*/ 1 w 15"/>
                <a:gd name="T5" fmla="*/ 2 h 8"/>
                <a:gd name="T6" fmla="*/ 0 w 15"/>
                <a:gd name="T7" fmla="*/ 2 h 8"/>
                <a:gd name="T8" fmla="*/ 0 w 15"/>
                <a:gd name="T9" fmla="*/ 4 h 8"/>
                <a:gd name="T10" fmla="*/ 3 w 15"/>
                <a:gd name="T11" fmla="*/ 6 h 8"/>
                <a:gd name="T12" fmla="*/ 6 w 15"/>
                <a:gd name="T13" fmla="*/ 6 h 8"/>
                <a:gd name="T14" fmla="*/ 9 w 15"/>
                <a:gd name="T15" fmla="*/ 5 h 8"/>
                <a:gd name="T16" fmla="*/ 10 w 15"/>
                <a:gd name="T17" fmla="*/ 7 h 8"/>
                <a:gd name="T18" fmla="*/ 12 w 15"/>
                <a:gd name="T19" fmla="*/ 7 h 8"/>
                <a:gd name="T20" fmla="*/ 14 w 15"/>
                <a:gd name="T21" fmla="*/ 5 h 8"/>
                <a:gd name="T22" fmla="*/ 12 w 15"/>
                <a:gd name="T23" fmla="*/ 2 h 8"/>
                <a:gd name="T24" fmla="*/ 9 w 15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8">
                  <a:moveTo>
                    <a:pt x="9" y="0"/>
                  </a:moveTo>
                  <a:lnTo>
                    <a:pt x="5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6"/>
                  </a:lnTo>
                  <a:lnTo>
                    <a:pt x="6" y="6"/>
                  </a:lnTo>
                  <a:lnTo>
                    <a:pt x="9" y="5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9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5" name="Freeform 908">
              <a:extLst>
                <a:ext uri="{FF2B5EF4-FFF2-40B4-BE49-F238E27FC236}">
                  <a16:creationId xmlns:a16="http://schemas.microsoft.com/office/drawing/2014/main" id="{A6608E30-414B-4A23-AC01-FEB89FDB9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68994" y="10358440"/>
              <a:ext cx="5494" cy="5494"/>
            </a:xfrm>
            <a:custGeom>
              <a:avLst/>
              <a:gdLst>
                <a:gd name="T0" fmla="*/ 1 w 6"/>
                <a:gd name="T1" fmla="*/ 3 h 6"/>
                <a:gd name="T2" fmla="*/ 0 w 6"/>
                <a:gd name="T3" fmla="*/ 3 h 6"/>
                <a:gd name="T4" fmla="*/ 0 w 6"/>
                <a:gd name="T5" fmla="*/ 4 h 6"/>
                <a:gd name="T6" fmla="*/ 0 w 6"/>
                <a:gd name="T7" fmla="*/ 5 h 6"/>
                <a:gd name="T8" fmla="*/ 3 w 6"/>
                <a:gd name="T9" fmla="*/ 5 h 6"/>
                <a:gd name="T10" fmla="*/ 3 w 6"/>
                <a:gd name="T11" fmla="*/ 5 h 6"/>
                <a:gd name="T12" fmla="*/ 5 w 6"/>
                <a:gd name="T13" fmla="*/ 4 h 6"/>
                <a:gd name="T14" fmla="*/ 4 w 6"/>
                <a:gd name="T15" fmla="*/ 1 h 6"/>
                <a:gd name="T16" fmla="*/ 3 w 6"/>
                <a:gd name="T17" fmla="*/ 0 h 6"/>
                <a:gd name="T18" fmla="*/ 1 w 6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6" name="Freeform 909">
              <a:extLst>
                <a:ext uri="{FF2B5EF4-FFF2-40B4-BE49-F238E27FC236}">
                  <a16:creationId xmlns:a16="http://schemas.microsoft.com/office/drawing/2014/main" id="{63EDA352-41FA-4FDE-8C62-76E24BCF0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7715" y="11501439"/>
              <a:ext cx="5494" cy="10991"/>
            </a:xfrm>
            <a:custGeom>
              <a:avLst/>
              <a:gdLst>
                <a:gd name="T0" fmla="*/ 3 w 4"/>
                <a:gd name="T1" fmla="*/ 3 h 7"/>
                <a:gd name="T2" fmla="*/ 3 w 4"/>
                <a:gd name="T3" fmla="*/ 0 h 7"/>
                <a:gd name="T4" fmla="*/ 3 w 4"/>
                <a:gd name="T5" fmla="*/ 0 h 7"/>
                <a:gd name="T6" fmla="*/ 1 w 4"/>
                <a:gd name="T7" fmla="*/ 1 h 7"/>
                <a:gd name="T8" fmla="*/ 0 w 4"/>
                <a:gd name="T9" fmla="*/ 2 h 7"/>
                <a:gd name="T10" fmla="*/ 1 w 4"/>
                <a:gd name="T11" fmla="*/ 6 h 7"/>
                <a:gd name="T12" fmla="*/ 3 w 4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6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7" name="Freeform 910">
              <a:extLst>
                <a:ext uri="{FF2B5EF4-FFF2-40B4-BE49-F238E27FC236}">
                  <a16:creationId xmlns:a16="http://schemas.microsoft.com/office/drawing/2014/main" id="{5106E2F5-FA3B-4EAD-B1D4-ADF9CD61E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4199" y="11402525"/>
              <a:ext cx="10991" cy="5494"/>
            </a:xfrm>
            <a:custGeom>
              <a:avLst/>
              <a:gdLst>
                <a:gd name="T0" fmla="*/ 0 w 8"/>
                <a:gd name="T1" fmla="*/ 3 h 5"/>
                <a:gd name="T2" fmla="*/ 4 w 8"/>
                <a:gd name="T3" fmla="*/ 3 h 5"/>
                <a:gd name="T4" fmla="*/ 7 w 8"/>
                <a:gd name="T5" fmla="*/ 4 h 5"/>
                <a:gd name="T6" fmla="*/ 7 w 8"/>
                <a:gd name="T7" fmla="*/ 3 h 5"/>
                <a:gd name="T8" fmla="*/ 5 w 8"/>
                <a:gd name="T9" fmla="*/ 1 h 5"/>
                <a:gd name="T10" fmla="*/ 5 w 8"/>
                <a:gd name="T11" fmla="*/ 1 h 5"/>
                <a:gd name="T12" fmla="*/ 2 w 8"/>
                <a:gd name="T13" fmla="*/ 0 h 5"/>
                <a:gd name="T14" fmla="*/ 0 w 8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lnTo>
                    <a:pt x="4" y="3"/>
                  </a:lnTo>
                  <a:lnTo>
                    <a:pt x="7" y="4"/>
                  </a:lnTo>
                  <a:lnTo>
                    <a:pt x="7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8" name="Freeform 911">
              <a:extLst>
                <a:ext uri="{FF2B5EF4-FFF2-40B4-BE49-F238E27FC236}">
                  <a16:creationId xmlns:a16="http://schemas.microsoft.com/office/drawing/2014/main" id="{A863024E-E692-432B-90C5-D2D330BE5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9600" y="11501439"/>
              <a:ext cx="5494" cy="5494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0 h 5"/>
                <a:gd name="T4" fmla="*/ 2 w 4"/>
                <a:gd name="T5" fmla="*/ 0 h 5"/>
                <a:gd name="T6" fmla="*/ 0 w 4"/>
                <a:gd name="T7" fmla="*/ 1 h 5"/>
                <a:gd name="T8" fmla="*/ 0 w 4"/>
                <a:gd name="T9" fmla="*/ 2 h 5"/>
                <a:gd name="T10" fmla="*/ 2 w 4"/>
                <a:gd name="T11" fmla="*/ 4 h 5"/>
                <a:gd name="T12" fmla="*/ 3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9" name="Freeform 912">
              <a:extLst>
                <a:ext uri="{FF2B5EF4-FFF2-40B4-BE49-F238E27FC236}">
                  <a16:creationId xmlns:a16="http://schemas.microsoft.com/office/drawing/2014/main" id="{A26B31B3-1C04-41C2-94B8-E837498C5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03113" y="11462971"/>
              <a:ext cx="21981" cy="27478"/>
            </a:xfrm>
            <a:custGeom>
              <a:avLst/>
              <a:gdLst>
                <a:gd name="T0" fmla="*/ 16 w 18"/>
                <a:gd name="T1" fmla="*/ 10 h 22"/>
                <a:gd name="T2" fmla="*/ 16 w 18"/>
                <a:gd name="T3" fmla="*/ 10 h 22"/>
                <a:gd name="T4" fmla="*/ 13 w 18"/>
                <a:gd name="T5" fmla="*/ 8 h 22"/>
                <a:gd name="T6" fmla="*/ 8 w 18"/>
                <a:gd name="T7" fmla="*/ 1 h 22"/>
                <a:gd name="T8" fmla="*/ 5 w 18"/>
                <a:gd name="T9" fmla="*/ 0 h 22"/>
                <a:gd name="T10" fmla="*/ 3 w 18"/>
                <a:gd name="T11" fmla="*/ 4 h 22"/>
                <a:gd name="T12" fmla="*/ 0 w 18"/>
                <a:gd name="T13" fmla="*/ 6 h 22"/>
                <a:gd name="T14" fmla="*/ 2 w 18"/>
                <a:gd name="T15" fmla="*/ 7 h 22"/>
                <a:gd name="T16" fmla="*/ 3 w 18"/>
                <a:gd name="T17" fmla="*/ 7 h 22"/>
                <a:gd name="T18" fmla="*/ 5 w 18"/>
                <a:gd name="T19" fmla="*/ 10 h 22"/>
                <a:gd name="T20" fmla="*/ 4 w 18"/>
                <a:gd name="T21" fmla="*/ 12 h 22"/>
                <a:gd name="T22" fmla="*/ 8 w 18"/>
                <a:gd name="T23" fmla="*/ 18 h 22"/>
                <a:gd name="T24" fmla="*/ 9 w 18"/>
                <a:gd name="T25" fmla="*/ 19 h 22"/>
                <a:gd name="T26" fmla="*/ 10 w 18"/>
                <a:gd name="T27" fmla="*/ 20 h 22"/>
                <a:gd name="T28" fmla="*/ 11 w 18"/>
                <a:gd name="T29" fmla="*/ 21 h 22"/>
                <a:gd name="T30" fmla="*/ 14 w 18"/>
                <a:gd name="T31" fmla="*/ 20 h 22"/>
                <a:gd name="T32" fmla="*/ 16 w 18"/>
                <a:gd name="T33" fmla="*/ 18 h 22"/>
                <a:gd name="T34" fmla="*/ 17 w 18"/>
                <a:gd name="T35" fmla="*/ 18 h 22"/>
                <a:gd name="T36" fmla="*/ 17 w 18"/>
                <a:gd name="T37" fmla="*/ 17 h 22"/>
                <a:gd name="T38" fmla="*/ 15 w 18"/>
                <a:gd name="T39" fmla="*/ 15 h 22"/>
                <a:gd name="T40" fmla="*/ 16 w 18"/>
                <a:gd name="T41" fmla="*/ 13 h 22"/>
                <a:gd name="T42" fmla="*/ 16 w 18"/>
                <a:gd name="T43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2">
                  <a:moveTo>
                    <a:pt x="16" y="10"/>
                  </a:moveTo>
                  <a:lnTo>
                    <a:pt x="16" y="10"/>
                  </a:lnTo>
                  <a:lnTo>
                    <a:pt x="13" y="8"/>
                  </a:lnTo>
                  <a:lnTo>
                    <a:pt x="8" y="1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1" y="21"/>
                  </a:lnTo>
                  <a:lnTo>
                    <a:pt x="14" y="20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6" y="13"/>
                  </a:lnTo>
                  <a:lnTo>
                    <a:pt x="16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0" name="Freeform 913">
              <a:extLst>
                <a:ext uri="{FF2B5EF4-FFF2-40B4-BE49-F238E27FC236}">
                  <a16:creationId xmlns:a16="http://schemas.microsoft.com/office/drawing/2014/main" id="{2A47C8C2-A8A3-4B25-9B6E-932646E78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9696" y="11397029"/>
              <a:ext cx="10991" cy="5497"/>
            </a:xfrm>
            <a:custGeom>
              <a:avLst/>
              <a:gdLst>
                <a:gd name="T0" fmla="*/ 6 w 7"/>
                <a:gd name="T1" fmla="*/ 2 h 6"/>
                <a:gd name="T2" fmla="*/ 4 w 7"/>
                <a:gd name="T3" fmla="*/ 0 h 6"/>
                <a:gd name="T4" fmla="*/ 1 w 7"/>
                <a:gd name="T5" fmla="*/ 0 h 6"/>
                <a:gd name="T6" fmla="*/ 1 w 7"/>
                <a:gd name="T7" fmla="*/ 2 h 6"/>
                <a:gd name="T8" fmla="*/ 0 w 7"/>
                <a:gd name="T9" fmla="*/ 4 h 6"/>
                <a:gd name="T10" fmla="*/ 2 w 7"/>
                <a:gd name="T11" fmla="*/ 5 h 6"/>
                <a:gd name="T12" fmla="*/ 6 w 7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6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1" name="Freeform 914">
              <a:extLst>
                <a:ext uri="{FF2B5EF4-FFF2-40B4-BE49-F238E27FC236}">
                  <a16:creationId xmlns:a16="http://schemas.microsoft.com/office/drawing/2014/main" id="{90CA168F-413E-4E15-B91F-89A98020A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9888" y="10490324"/>
              <a:ext cx="5494" cy="5494"/>
            </a:xfrm>
            <a:custGeom>
              <a:avLst/>
              <a:gdLst>
                <a:gd name="T0" fmla="*/ 2 w 6"/>
                <a:gd name="T1" fmla="*/ 2 h 5"/>
                <a:gd name="T2" fmla="*/ 0 w 6"/>
                <a:gd name="T3" fmla="*/ 3 h 5"/>
                <a:gd name="T4" fmla="*/ 0 w 6"/>
                <a:gd name="T5" fmla="*/ 4 h 5"/>
                <a:gd name="T6" fmla="*/ 2 w 6"/>
                <a:gd name="T7" fmla="*/ 4 h 5"/>
                <a:gd name="T8" fmla="*/ 5 w 6"/>
                <a:gd name="T9" fmla="*/ 3 h 5"/>
                <a:gd name="T10" fmla="*/ 5 w 6"/>
                <a:gd name="T11" fmla="*/ 1 h 5"/>
                <a:gd name="T12" fmla="*/ 2 w 6"/>
                <a:gd name="T13" fmla="*/ 0 h 5"/>
                <a:gd name="T14" fmla="*/ 2 w 6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2" name="Freeform 915">
              <a:extLst>
                <a:ext uri="{FF2B5EF4-FFF2-40B4-BE49-F238E27FC236}">
                  <a16:creationId xmlns:a16="http://schemas.microsoft.com/office/drawing/2014/main" id="{BBE4D353-EAA9-4D69-B179-32EB8D6BC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7074" y="10611219"/>
              <a:ext cx="5497" cy="5494"/>
            </a:xfrm>
            <a:custGeom>
              <a:avLst/>
              <a:gdLst>
                <a:gd name="T0" fmla="*/ 1 w 4"/>
                <a:gd name="T1" fmla="*/ 5 h 6"/>
                <a:gd name="T2" fmla="*/ 2 w 4"/>
                <a:gd name="T3" fmla="*/ 5 h 6"/>
                <a:gd name="T4" fmla="*/ 3 w 4"/>
                <a:gd name="T5" fmla="*/ 5 h 6"/>
                <a:gd name="T6" fmla="*/ 3 w 4"/>
                <a:gd name="T7" fmla="*/ 4 h 6"/>
                <a:gd name="T8" fmla="*/ 2 w 4"/>
                <a:gd name="T9" fmla="*/ 2 h 6"/>
                <a:gd name="T10" fmla="*/ 1 w 4"/>
                <a:gd name="T11" fmla="*/ 0 h 6"/>
                <a:gd name="T12" fmla="*/ 0 w 4"/>
                <a:gd name="T13" fmla="*/ 4 h 6"/>
                <a:gd name="T14" fmla="*/ 1 w 4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3" name="Freeform 916">
              <a:extLst>
                <a:ext uri="{FF2B5EF4-FFF2-40B4-BE49-F238E27FC236}">
                  <a16:creationId xmlns:a16="http://schemas.microsoft.com/office/drawing/2014/main" id="{81D5CEA6-A11C-4B57-A43F-BA8A1530E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7074" y="10605722"/>
              <a:ext cx="5497" cy="5497"/>
            </a:xfrm>
            <a:custGeom>
              <a:avLst/>
              <a:gdLst>
                <a:gd name="T0" fmla="*/ 2 w 4"/>
                <a:gd name="T1" fmla="*/ 4 h 5"/>
                <a:gd name="T2" fmla="*/ 3 w 4"/>
                <a:gd name="T3" fmla="*/ 3 h 5"/>
                <a:gd name="T4" fmla="*/ 3 w 4"/>
                <a:gd name="T5" fmla="*/ 0 h 5"/>
                <a:gd name="T6" fmla="*/ 2 w 4"/>
                <a:gd name="T7" fmla="*/ 1 h 5"/>
                <a:gd name="T8" fmla="*/ 0 w 4"/>
                <a:gd name="T9" fmla="*/ 2 h 5"/>
                <a:gd name="T10" fmla="*/ 0 w 4"/>
                <a:gd name="T11" fmla="*/ 4 h 5"/>
                <a:gd name="T12" fmla="*/ 1 w 4"/>
                <a:gd name="T13" fmla="*/ 4 h 5"/>
                <a:gd name="T14" fmla="*/ 2 w 4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4" name="Freeform 917">
              <a:extLst>
                <a:ext uri="{FF2B5EF4-FFF2-40B4-BE49-F238E27FC236}">
                  <a16:creationId xmlns:a16="http://schemas.microsoft.com/office/drawing/2014/main" id="{745F4177-C6A0-4B2F-AF1E-9380D4E8E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4295" y="10226554"/>
              <a:ext cx="5497" cy="5494"/>
            </a:xfrm>
            <a:custGeom>
              <a:avLst/>
              <a:gdLst>
                <a:gd name="T0" fmla="*/ 3 w 6"/>
                <a:gd name="T1" fmla="*/ 3 h 4"/>
                <a:gd name="T2" fmla="*/ 5 w 6"/>
                <a:gd name="T3" fmla="*/ 2 h 4"/>
                <a:gd name="T4" fmla="*/ 3 w 6"/>
                <a:gd name="T5" fmla="*/ 0 h 4"/>
                <a:gd name="T6" fmla="*/ 1 w 6"/>
                <a:gd name="T7" fmla="*/ 0 h 4"/>
                <a:gd name="T8" fmla="*/ 0 w 6"/>
                <a:gd name="T9" fmla="*/ 2 h 4"/>
                <a:gd name="T10" fmla="*/ 1 w 6"/>
                <a:gd name="T11" fmla="*/ 3 h 4"/>
                <a:gd name="T12" fmla="*/ 3 w 6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5" name="Freeform 918">
              <a:extLst>
                <a:ext uri="{FF2B5EF4-FFF2-40B4-BE49-F238E27FC236}">
                  <a16:creationId xmlns:a16="http://schemas.microsoft.com/office/drawing/2014/main" id="{C353024D-EDED-4DD0-99FB-E9CA790BE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2667" y="10534285"/>
              <a:ext cx="10991" cy="10991"/>
            </a:xfrm>
            <a:custGeom>
              <a:avLst/>
              <a:gdLst>
                <a:gd name="T0" fmla="*/ 1 w 9"/>
                <a:gd name="T1" fmla="*/ 3 h 10"/>
                <a:gd name="T2" fmla="*/ 3 w 9"/>
                <a:gd name="T3" fmla="*/ 5 h 10"/>
                <a:gd name="T4" fmla="*/ 4 w 9"/>
                <a:gd name="T5" fmla="*/ 8 h 10"/>
                <a:gd name="T6" fmla="*/ 6 w 9"/>
                <a:gd name="T7" fmla="*/ 9 h 10"/>
                <a:gd name="T8" fmla="*/ 7 w 9"/>
                <a:gd name="T9" fmla="*/ 8 h 10"/>
                <a:gd name="T10" fmla="*/ 8 w 9"/>
                <a:gd name="T11" fmla="*/ 6 h 10"/>
                <a:gd name="T12" fmla="*/ 6 w 9"/>
                <a:gd name="T13" fmla="*/ 4 h 10"/>
                <a:gd name="T14" fmla="*/ 6 w 9"/>
                <a:gd name="T15" fmla="*/ 0 h 10"/>
                <a:gd name="T16" fmla="*/ 4 w 9"/>
                <a:gd name="T17" fmla="*/ 0 h 10"/>
                <a:gd name="T18" fmla="*/ 4 w 9"/>
                <a:gd name="T19" fmla="*/ 1 h 10"/>
                <a:gd name="T20" fmla="*/ 3 w 9"/>
                <a:gd name="T21" fmla="*/ 2 h 10"/>
                <a:gd name="T22" fmla="*/ 0 w 9"/>
                <a:gd name="T23" fmla="*/ 2 h 10"/>
                <a:gd name="T24" fmla="*/ 1 w 9"/>
                <a:gd name="T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0">
                  <a:moveTo>
                    <a:pt x="1" y="3"/>
                  </a:moveTo>
                  <a:lnTo>
                    <a:pt x="3" y="5"/>
                  </a:lnTo>
                  <a:lnTo>
                    <a:pt x="4" y="8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0" y="2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6" name="Freeform 919">
              <a:extLst>
                <a:ext uri="{FF2B5EF4-FFF2-40B4-BE49-F238E27FC236}">
                  <a16:creationId xmlns:a16="http://schemas.microsoft.com/office/drawing/2014/main" id="{1CB1FFE2-4F2B-4AB2-9728-D05884092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5542" y="10688151"/>
              <a:ext cx="5494" cy="5494"/>
            </a:xfrm>
            <a:custGeom>
              <a:avLst/>
              <a:gdLst>
                <a:gd name="T0" fmla="*/ 2 w 3"/>
                <a:gd name="T1" fmla="*/ 5 h 6"/>
                <a:gd name="T2" fmla="*/ 2 w 3"/>
                <a:gd name="T3" fmla="*/ 3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3 h 6"/>
                <a:gd name="T10" fmla="*/ 1 w 3"/>
                <a:gd name="T11" fmla="*/ 5 h 6"/>
                <a:gd name="T12" fmla="*/ 2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lnTo>
                    <a:pt x="2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7" name="Freeform 920">
              <a:extLst>
                <a:ext uri="{FF2B5EF4-FFF2-40B4-BE49-F238E27FC236}">
                  <a16:creationId xmlns:a16="http://schemas.microsoft.com/office/drawing/2014/main" id="{942F0DA1-40DD-4C18-B312-F56DA4E08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7523" y="10693645"/>
              <a:ext cx="5494" cy="5497"/>
            </a:xfrm>
            <a:custGeom>
              <a:avLst/>
              <a:gdLst>
                <a:gd name="T0" fmla="*/ 2 w 3"/>
                <a:gd name="T1" fmla="*/ 4 h 5"/>
                <a:gd name="T2" fmla="*/ 2 w 3"/>
                <a:gd name="T3" fmla="*/ 3 h 5"/>
                <a:gd name="T4" fmla="*/ 2 w 3"/>
                <a:gd name="T5" fmla="*/ 1 h 5"/>
                <a:gd name="T6" fmla="*/ 0 w 3"/>
                <a:gd name="T7" fmla="*/ 0 h 5"/>
                <a:gd name="T8" fmla="*/ 0 w 3"/>
                <a:gd name="T9" fmla="*/ 2 h 5"/>
                <a:gd name="T10" fmla="*/ 0 w 3"/>
                <a:gd name="T11" fmla="*/ 3 h 5"/>
                <a:gd name="T12" fmla="*/ 0 w 3"/>
                <a:gd name="T13" fmla="*/ 4 h 5"/>
                <a:gd name="T14" fmla="*/ 2 w 3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8" name="Freeform 921">
              <a:extLst>
                <a:ext uri="{FF2B5EF4-FFF2-40B4-BE49-F238E27FC236}">
                  <a16:creationId xmlns:a16="http://schemas.microsoft.com/office/drawing/2014/main" id="{1D00F205-C865-46E0-8D15-509690C8D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7427" y="10907958"/>
              <a:ext cx="5494" cy="10991"/>
            </a:xfrm>
            <a:custGeom>
              <a:avLst/>
              <a:gdLst>
                <a:gd name="T0" fmla="*/ 0 w 6"/>
                <a:gd name="T1" fmla="*/ 3 h 11"/>
                <a:gd name="T2" fmla="*/ 0 w 6"/>
                <a:gd name="T3" fmla="*/ 9 h 11"/>
                <a:gd name="T4" fmla="*/ 1 w 6"/>
                <a:gd name="T5" fmla="*/ 10 h 11"/>
                <a:gd name="T6" fmla="*/ 2 w 6"/>
                <a:gd name="T7" fmla="*/ 10 h 11"/>
                <a:gd name="T8" fmla="*/ 5 w 6"/>
                <a:gd name="T9" fmla="*/ 1 h 11"/>
                <a:gd name="T10" fmla="*/ 4 w 6"/>
                <a:gd name="T11" fmla="*/ 1 h 11"/>
                <a:gd name="T12" fmla="*/ 1 w 6"/>
                <a:gd name="T13" fmla="*/ 0 h 11"/>
                <a:gd name="T14" fmla="*/ 0 w 6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1">
                  <a:moveTo>
                    <a:pt x="0" y="3"/>
                  </a:moveTo>
                  <a:lnTo>
                    <a:pt x="0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9" name="Freeform 922">
              <a:extLst>
                <a:ext uri="{FF2B5EF4-FFF2-40B4-BE49-F238E27FC236}">
                  <a16:creationId xmlns:a16="http://schemas.microsoft.com/office/drawing/2014/main" id="{7563260F-D047-45EE-8FCB-929B67B5F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1930" y="10891471"/>
              <a:ext cx="5497" cy="16488"/>
            </a:xfrm>
            <a:custGeom>
              <a:avLst/>
              <a:gdLst>
                <a:gd name="T0" fmla="*/ 2 w 4"/>
                <a:gd name="T1" fmla="*/ 11 h 12"/>
                <a:gd name="T2" fmla="*/ 2 w 4"/>
                <a:gd name="T3" fmla="*/ 10 h 12"/>
                <a:gd name="T4" fmla="*/ 2 w 4"/>
                <a:gd name="T5" fmla="*/ 6 h 12"/>
                <a:gd name="T6" fmla="*/ 3 w 4"/>
                <a:gd name="T7" fmla="*/ 1 h 12"/>
                <a:gd name="T8" fmla="*/ 2 w 4"/>
                <a:gd name="T9" fmla="*/ 0 h 12"/>
                <a:gd name="T10" fmla="*/ 1 w 4"/>
                <a:gd name="T11" fmla="*/ 1 h 12"/>
                <a:gd name="T12" fmla="*/ 0 w 4"/>
                <a:gd name="T13" fmla="*/ 4 h 12"/>
                <a:gd name="T14" fmla="*/ 1 w 4"/>
                <a:gd name="T15" fmla="*/ 7 h 12"/>
                <a:gd name="T16" fmla="*/ 2 w 4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2">
                  <a:moveTo>
                    <a:pt x="2" y="11"/>
                  </a:moveTo>
                  <a:lnTo>
                    <a:pt x="2" y="10"/>
                  </a:lnTo>
                  <a:lnTo>
                    <a:pt x="2" y="6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1" y="7"/>
                  </a:lnTo>
                  <a:lnTo>
                    <a:pt x="2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0" name="Freeform 923">
              <a:extLst>
                <a:ext uri="{FF2B5EF4-FFF2-40B4-BE49-F238E27FC236}">
                  <a16:creationId xmlns:a16="http://schemas.microsoft.com/office/drawing/2014/main" id="{08B2E8AB-671E-4755-9BC6-09FE5924A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0940" y="10798055"/>
              <a:ext cx="16488" cy="43961"/>
            </a:xfrm>
            <a:custGeom>
              <a:avLst/>
              <a:gdLst>
                <a:gd name="T0" fmla="*/ 2 w 12"/>
                <a:gd name="T1" fmla="*/ 35 h 36"/>
                <a:gd name="T2" fmla="*/ 2 w 12"/>
                <a:gd name="T3" fmla="*/ 33 h 36"/>
                <a:gd name="T4" fmla="*/ 3 w 12"/>
                <a:gd name="T5" fmla="*/ 31 h 36"/>
                <a:gd name="T6" fmla="*/ 4 w 12"/>
                <a:gd name="T7" fmla="*/ 25 h 36"/>
                <a:gd name="T8" fmla="*/ 11 w 12"/>
                <a:gd name="T9" fmla="*/ 11 h 36"/>
                <a:gd name="T10" fmla="*/ 11 w 12"/>
                <a:gd name="T11" fmla="*/ 8 h 36"/>
                <a:gd name="T12" fmla="*/ 9 w 12"/>
                <a:gd name="T13" fmla="*/ 6 h 36"/>
                <a:gd name="T14" fmla="*/ 9 w 12"/>
                <a:gd name="T15" fmla="*/ 0 h 36"/>
                <a:gd name="T16" fmla="*/ 8 w 12"/>
                <a:gd name="T17" fmla="*/ 0 h 36"/>
                <a:gd name="T18" fmla="*/ 7 w 12"/>
                <a:gd name="T19" fmla="*/ 0 h 36"/>
                <a:gd name="T20" fmla="*/ 6 w 12"/>
                <a:gd name="T21" fmla="*/ 1 h 36"/>
                <a:gd name="T22" fmla="*/ 5 w 12"/>
                <a:gd name="T23" fmla="*/ 2 h 36"/>
                <a:gd name="T24" fmla="*/ 6 w 12"/>
                <a:gd name="T25" fmla="*/ 3 h 36"/>
                <a:gd name="T26" fmla="*/ 7 w 12"/>
                <a:gd name="T27" fmla="*/ 6 h 36"/>
                <a:gd name="T28" fmla="*/ 7 w 12"/>
                <a:gd name="T29" fmla="*/ 9 h 36"/>
                <a:gd name="T30" fmla="*/ 6 w 12"/>
                <a:gd name="T31" fmla="*/ 11 h 36"/>
                <a:gd name="T32" fmla="*/ 1 w 12"/>
                <a:gd name="T33" fmla="*/ 15 h 36"/>
                <a:gd name="T34" fmla="*/ 2 w 12"/>
                <a:gd name="T35" fmla="*/ 19 h 36"/>
                <a:gd name="T36" fmla="*/ 2 w 12"/>
                <a:gd name="T37" fmla="*/ 20 h 36"/>
                <a:gd name="T38" fmla="*/ 0 w 12"/>
                <a:gd name="T39" fmla="*/ 24 h 36"/>
                <a:gd name="T40" fmla="*/ 0 w 12"/>
                <a:gd name="T41" fmla="*/ 27 h 36"/>
                <a:gd name="T42" fmla="*/ 1 w 12"/>
                <a:gd name="T43" fmla="*/ 33 h 36"/>
                <a:gd name="T44" fmla="*/ 2 w 12"/>
                <a:gd name="T45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36">
                  <a:moveTo>
                    <a:pt x="2" y="35"/>
                  </a:moveTo>
                  <a:lnTo>
                    <a:pt x="2" y="33"/>
                  </a:lnTo>
                  <a:lnTo>
                    <a:pt x="3" y="31"/>
                  </a:lnTo>
                  <a:lnTo>
                    <a:pt x="4" y="25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9" y="6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6" y="3"/>
                  </a:lnTo>
                  <a:lnTo>
                    <a:pt x="7" y="6"/>
                  </a:lnTo>
                  <a:lnTo>
                    <a:pt x="7" y="9"/>
                  </a:lnTo>
                  <a:lnTo>
                    <a:pt x="6" y="11"/>
                  </a:lnTo>
                  <a:lnTo>
                    <a:pt x="1" y="15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2" y="3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1" name="Freeform 924">
              <a:extLst>
                <a:ext uri="{FF2B5EF4-FFF2-40B4-BE49-F238E27FC236}">
                  <a16:creationId xmlns:a16="http://schemas.microsoft.com/office/drawing/2014/main" id="{EFC3E32E-3862-44B5-B5D0-E0412E149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9503" y="10748597"/>
              <a:ext cx="10991" cy="10991"/>
            </a:xfrm>
            <a:custGeom>
              <a:avLst/>
              <a:gdLst>
                <a:gd name="T0" fmla="*/ 6 w 9"/>
                <a:gd name="T1" fmla="*/ 10 h 11"/>
                <a:gd name="T2" fmla="*/ 7 w 9"/>
                <a:gd name="T3" fmla="*/ 9 h 11"/>
                <a:gd name="T4" fmla="*/ 8 w 9"/>
                <a:gd name="T5" fmla="*/ 8 h 11"/>
                <a:gd name="T6" fmla="*/ 7 w 9"/>
                <a:gd name="T7" fmla="*/ 6 h 11"/>
                <a:gd name="T8" fmla="*/ 6 w 9"/>
                <a:gd name="T9" fmla="*/ 4 h 11"/>
                <a:gd name="T10" fmla="*/ 7 w 9"/>
                <a:gd name="T11" fmla="*/ 2 h 11"/>
                <a:gd name="T12" fmla="*/ 5 w 9"/>
                <a:gd name="T13" fmla="*/ 2 h 11"/>
                <a:gd name="T14" fmla="*/ 5 w 9"/>
                <a:gd name="T15" fmla="*/ 2 h 11"/>
                <a:gd name="T16" fmla="*/ 3 w 9"/>
                <a:gd name="T17" fmla="*/ 1 h 11"/>
                <a:gd name="T18" fmla="*/ 1 w 9"/>
                <a:gd name="T19" fmla="*/ 0 h 11"/>
                <a:gd name="T20" fmla="*/ 0 w 9"/>
                <a:gd name="T21" fmla="*/ 2 h 11"/>
                <a:gd name="T22" fmla="*/ 5 w 9"/>
                <a:gd name="T23" fmla="*/ 9 h 11"/>
                <a:gd name="T24" fmla="*/ 6 w 9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1">
                  <a:moveTo>
                    <a:pt x="6" y="10"/>
                  </a:moveTo>
                  <a:lnTo>
                    <a:pt x="7" y="9"/>
                  </a:lnTo>
                  <a:lnTo>
                    <a:pt x="8" y="8"/>
                  </a:lnTo>
                  <a:lnTo>
                    <a:pt x="7" y="6"/>
                  </a:lnTo>
                  <a:lnTo>
                    <a:pt x="6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5" y="9"/>
                  </a:lnTo>
                  <a:lnTo>
                    <a:pt x="6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2" name="Freeform 925">
              <a:extLst>
                <a:ext uri="{FF2B5EF4-FFF2-40B4-BE49-F238E27FC236}">
                  <a16:creationId xmlns:a16="http://schemas.microsoft.com/office/drawing/2014/main" id="{99E5A8A1-A302-478A-A16E-43CD0D7F9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488" y="10358440"/>
              <a:ext cx="27478" cy="27474"/>
            </a:xfrm>
            <a:custGeom>
              <a:avLst/>
              <a:gdLst>
                <a:gd name="T0" fmla="*/ 17 w 20"/>
                <a:gd name="T1" fmla="*/ 16 h 21"/>
                <a:gd name="T2" fmla="*/ 14 w 20"/>
                <a:gd name="T3" fmla="*/ 15 h 21"/>
                <a:gd name="T4" fmla="*/ 13 w 20"/>
                <a:gd name="T5" fmla="*/ 14 h 21"/>
                <a:gd name="T6" fmla="*/ 13 w 20"/>
                <a:gd name="T7" fmla="*/ 13 h 21"/>
                <a:gd name="T8" fmla="*/ 14 w 20"/>
                <a:gd name="T9" fmla="*/ 9 h 21"/>
                <a:gd name="T10" fmla="*/ 15 w 20"/>
                <a:gd name="T11" fmla="*/ 8 h 21"/>
                <a:gd name="T12" fmla="*/ 16 w 20"/>
                <a:gd name="T13" fmla="*/ 7 h 21"/>
                <a:gd name="T14" fmla="*/ 17 w 20"/>
                <a:gd name="T15" fmla="*/ 5 h 21"/>
                <a:gd name="T16" fmla="*/ 17 w 20"/>
                <a:gd name="T17" fmla="*/ 4 h 21"/>
                <a:gd name="T18" fmla="*/ 16 w 20"/>
                <a:gd name="T19" fmla="*/ 3 h 21"/>
                <a:gd name="T20" fmla="*/ 16 w 20"/>
                <a:gd name="T21" fmla="*/ 3 h 21"/>
                <a:gd name="T22" fmla="*/ 15 w 20"/>
                <a:gd name="T23" fmla="*/ 5 h 21"/>
                <a:gd name="T24" fmla="*/ 13 w 20"/>
                <a:gd name="T25" fmla="*/ 5 h 21"/>
                <a:gd name="T26" fmla="*/ 11 w 20"/>
                <a:gd name="T27" fmla="*/ 4 h 21"/>
                <a:gd name="T28" fmla="*/ 11 w 20"/>
                <a:gd name="T29" fmla="*/ 2 h 21"/>
                <a:gd name="T30" fmla="*/ 11 w 20"/>
                <a:gd name="T31" fmla="*/ 0 h 21"/>
                <a:gd name="T32" fmla="*/ 10 w 20"/>
                <a:gd name="T33" fmla="*/ 0 h 21"/>
                <a:gd name="T34" fmla="*/ 8 w 20"/>
                <a:gd name="T35" fmla="*/ 2 h 21"/>
                <a:gd name="T36" fmla="*/ 6 w 20"/>
                <a:gd name="T37" fmla="*/ 4 h 21"/>
                <a:gd name="T38" fmla="*/ 3 w 20"/>
                <a:gd name="T39" fmla="*/ 6 h 21"/>
                <a:gd name="T40" fmla="*/ 2 w 20"/>
                <a:gd name="T41" fmla="*/ 11 h 21"/>
                <a:gd name="T42" fmla="*/ 3 w 20"/>
                <a:gd name="T43" fmla="*/ 15 h 21"/>
                <a:gd name="T44" fmla="*/ 2 w 20"/>
                <a:gd name="T45" fmla="*/ 16 h 21"/>
                <a:gd name="T46" fmla="*/ 0 w 20"/>
                <a:gd name="T47" fmla="*/ 17 h 21"/>
                <a:gd name="T48" fmla="*/ 1 w 20"/>
                <a:gd name="T49" fmla="*/ 18 h 21"/>
                <a:gd name="T50" fmla="*/ 4 w 20"/>
                <a:gd name="T51" fmla="*/ 18 h 21"/>
                <a:gd name="T52" fmla="*/ 10 w 20"/>
                <a:gd name="T53" fmla="*/ 19 h 21"/>
                <a:gd name="T54" fmla="*/ 13 w 20"/>
                <a:gd name="T55" fmla="*/ 19 h 21"/>
                <a:gd name="T56" fmla="*/ 17 w 20"/>
                <a:gd name="T57" fmla="*/ 20 h 21"/>
                <a:gd name="T58" fmla="*/ 18 w 20"/>
                <a:gd name="T59" fmla="*/ 18 h 21"/>
                <a:gd name="T60" fmla="*/ 19 w 20"/>
                <a:gd name="T61" fmla="*/ 16 h 21"/>
                <a:gd name="T62" fmla="*/ 18 w 20"/>
                <a:gd name="T63" fmla="*/ 16 h 21"/>
                <a:gd name="T64" fmla="*/ 17 w 20"/>
                <a:gd name="T6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21">
                  <a:moveTo>
                    <a:pt x="17" y="16"/>
                  </a:moveTo>
                  <a:lnTo>
                    <a:pt x="14" y="15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3" y="6"/>
                  </a:lnTo>
                  <a:lnTo>
                    <a:pt x="2" y="11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4" y="18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7" y="20"/>
                  </a:lnTo>
                  <a:lnTo>
                    <a:pt x="18" y="18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7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3" name="Freeform 926">
              <a:extLst>
                <a:ext uri="{FF2B5EF4-FFF2-40B4-BE49-F238E27FC236}">
                  <a16:creationId xmlns:a16="http://schemas.microsoft.com/office/drawing/2014/main" id="{BF0D47F7-6ECC-46ED-BF81-9E5148C91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9985" y="10429875"/>
              <a:ext cx="5494" cy="5497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3 h 4"/>
                <a:gd name="T4" fmla="*/ 1 w 5"/>
                <a:gd name="T5" fmla="*/ 3 h 4"/>
                <a:gd name="T6" fmla="*/ 3 w 5"/>
                <a:gd name="T7" fmla="*/ 3 h 4"/>
                <a:gd name="T8" fmla="*/ 4 w 5"/>
                <a:gd name="T9" fmla="*/ 1 h 4"/>
                <a:gd name="T10" fmla="*/ 3 w 5"/>
                <a:gd name="T11" fmla="*/ 0 h 4"/>
                <a:gd name="T12" fmla="*/ 1 w 5"/>
                <a:gd name="T13" fmla="*/ 1 h 4"/>
                <a:gd name="T14" fmla="*/ 0 w 5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4" name="Freeform 927">
              <a:extLst>
                <a:ext uri="{FF2B5EF4-FFF2-40B4-BE49-F238E27FC236}">
                  <a16:creationId xmlns:a16="http://schemas.microsoft.com/office/drawing/2014/main" id="{36604525-8BF9-489B-920A-28D8B29A1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4295" y="10243039"/>
              <a:ext cx="5497" cy="5497"/>
            </a:xfrm>
            <a:custGeom>
              <a:avLst/>
              <a:gdLst>
                <a:gd name="T0" fmla="*/ 0 w 6"/>
                <a:gd name="T1" fmla="*/ 1 h 6"/>
                <a:gd name="T2" fmla="*/ 0 w 6"/>
                <a:gd name="T3" fmla="*/ 2 h 6"/>
                <a:gd name="T4" fmla="*/ 0 w 6"/>
                <a:gd name="T5" fmla="*/ 4 h 6"/>
                <a:gd name="T6" fmla="*/ 2 w 6"/>
                <a:gd name="T7" fmla="*/ 5 h 6"/>
                <a:gd name="T8" fmla="*/ 5 w 6"/>
                <a:gd name="T9" fmla="*/ 3 h 6"/>
                <a:gd name="T10" fmla="*/ 2 w 6"/>
                <a:gd name="T11" fmla="*/ 0 h 6"/>
                <a:gd name="T12" fmla="*/ 0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5" name="Freeform 928">
              <a:extLst>
                <a:ext uri="{FF2B5EF4-FFF2-40B4-BE49-F238E27FC236}">
                  <a16:creationId xmlns:a16="http://schemas.microsoft.com/office/drawing/2014/main" id="{AE903E15-498E-48FD-9340-465929F0A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6468" y="10429875"/>
              <a:ext cx="5497" cy="5497"/>
            </a:xfrm>
            <a:custGeom>
              <a:avLst/>
              <a:gdLst>
                <a:gd name="T0" fmla="*/ 0 w 2"/>
                <a:gd name="T1" fmla="*/ 4 h 5"/>
                <a:gd name="T2" fmla="*/ 0 w 2"/>
                <a:gd name="T3" fmla="*/ 4 h 5"/>
                <a:gd name="T4" fmla="*/ 1 w 2"/>
                <a:gd name="T5" fmla="*/ 3 h 5"/>
                <a:gd name="T6" fmla="*/ 0 w 2"/>
                <a:gd name="T7" fmla="*/ 0 h 5"/>
                <a:gd name="T8" fmla="*/ 0 w 2"/>
                <a:gd name="T9" fmla="*/ 2 h 5"/>
                <a:gd name="T10" fmla="*/ 0 w 2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6" name="Freeform 929">
              <a:extLst>
                <a:ext uri="{FF2B5EF4-FFF2-40B4-BE49-F238E27FC236}">
                  <a16:creationId xmlns:a16="http://schemas.microsoft.com/office/drawing/2014/main" id="{A0D20B4A-ED75-45F0-9153-44FC5D1DD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68994" y="10276009"/>
              <a:ext cx="10991" cy="10991"/>
            </a:xfrm>
            <a:custGeom>
              <a:avLst/>
              <a:gdLst>
                <a:gd name="T0" fmla="*/ 7 w 11"/>
                <a:gd name="T1" fmla="*/ 3 h 7"/>
                <a:gd name="T2" fmla="*/ 9 w 11"/>
                <a:gd name="T3" fmla="*/ 1 h 7"/>
                <a:gd name="T4" fmla="*/ 10 w 11"/>
                <a:gd name="T5" fmla="*/ 0 h 7"/>
                <a:gd name="T6" fmla="*/ 9 w 11"/>
                <a:gd name="T7" fmla="*/ 0 h 7"/>
                <a:gd name="T8" fmla="*/ 3 w 11"/>
                <a:gd name="T9" fmla="*/ 3 h 7"/>
                <a:gd name="T10" fmla="*/ 0 w 11"/>
                <a:gd name="T11" fmla="*/ 6 h 7"/>
                <a:gd name="T12" fmla="*/ 5 w 11"/>
                <a:gd name="T13" fmla="*/ 4 h 7"/>
                <a:gd name="T14" fmla="*/ 7 w 11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3"/>
                  </a:moveTo>
                  <a:lnTo>
                    <a:pt x="9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5" y="4"/>
                  </a:lnTo>
                  <a:lnTo>
                    <a:pt x="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7" name="Freeform 930">
              <a:extLst>
                <a:ext uri="{FF2B5EF4-FFF2-40B4-BE49-F238E27FC236}">
                  <a16:creationId xmlns:a16="http://schemas.microsoft.com/office/drawing/2014/main" id="{EAA41B1A-2C0E-4D24-84FA-9530F5359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31613" y="10254029"/>
              <a:ext cx="5497" cy="16488"/>
            </a:xfrm>
            <a:custGeom>
              <a:avLst/>
              <a:gdLst>
                <a:gd name="T0" fmla="*/ 0 w 6"/>
                <a:gd name="T1" fmla="*/ 6 h 12"/>
                <a:gd name="T2" fmla="*/ 3 w 6"/>
                <a:gd name="T3" fmla="*/ 11 h 12"/>
                <a:gd name="T4" fmla="*/ 3 w 6"/>
                <a:gd name="T5" fmla="*/ 11 h 12"/>
                <a:gd name="T6" fmla="*/ 5 w 6"/>
                <a:gd name="T7" fmla="*/ 6 h 12"/>
                <a:gd name="T8" fmla="*/ 3 w 6"/>
                <a:gd name="T9" fmla="*/ 5 h 12"/>
                <a:gd name="T10" fmla="*/ 3 w 6"/>
                <a:gd name="T11" fmla="*/ 1 h 12"/>
                <a:gd name="T12" fmla="*/ 3 w 6"/>
                <a:gd name="T13" fmla="*/ 0 h 12"/>
                <a:gd name="T14" fmla="*/ 1 w 6"/>
                <a:gd name="T15" fmla="*/ 2 h 12"/>
                <a:gd name="T16" fmla="*/ 0 w 6"/>
                <a:gd name="T17" fmla="*/ 2 h 12"/>
                <a:gd name="T18" fmla="*/ 1 w 6"/>
                <a:gd name="T19" fmla="*/ 5 h 12"/>
                <a:gd name="T20" fmla="*/ 0 w 6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2">
                  <a:moveTo>
                    <a:pt x="0" y="6"/>
                  </a:moveTo>
                  <a:lnTo>
                    <a:pt x="3" y="11"/>
                  </a:lnTo>
                  <a:lnTo>
                    <a:pt x="3" y="11"/>
                  </a:lnTo>
                  <a:lnTo>
                    <a:pt x="5" y="6"/>
                  </a:lnTo>
                  <a:lnTo>
                    <a:pt x="3" y="5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0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8" name="Freeform 931">
              <a:extLst>
                <a:ext uri="{FF2B5EF4-FFF2-40B4-BE49-F238E27FC236}">
                  <a16:creationId xmlns:a16="http://schemas.microsoft.com/office/drawing/2014/main" id="{4A75EC69-75EA-4C4C-9E4B-B58EF9AF7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9985" y="10259526"/>
              <a:ext cx="10991" cy="16483"/>
            </a:xfrm>
            <a:custGeom>
              <a:avLst/>
              <a:gdLst>
                <a:gd name="T0" fmla="*/ 3 w 9"/>
                <a:gd name="T1" fmla="*/ 11 h 14"/>
                <a:gd name="T2" fmla="*/ 7 w 9"/>
                <a:gd name="T3" fmla="*/ 5 h 14"/>
                <a:gd name="T4" fmla="*/ 8 w 9"/>
                <a:gd name="T5" fmla="*/ 0 h 14"/>
                <a:gd name="T6" fmla="*/ 6 w 9"/>
                <a:gd name="T7" fmla="*/ 0 h 14"/>
                <a:gd name="T8" fmla="*/ 6 w 9"/>
                <a:gd name="T9" fmla="*/ 3 h 14"/>
                <a:gd name="T10" fmla="*/ 5 w 9"/>
                <a:gd name="T11" fmla="*/ 4 h 14"/>
                <a:gd name="T12" fmla="*/ 5 w 9"/>
                <a:gd name="T13" fmla="*/ 4 h 14"/>
                <a:gd name="T14" fmla="*/ 4 w 9"/>
                <a:gd name="T15" fmla="*/ 6 h 14"/>
                <a:gd name="T16" fmla="*/ 1 w 9"/>
                <a:gd name="T17" fmla="*/ 10 h 14"/>
                <a:gd name="T18" fmla="*/ 0 w 9"/>
                <a:gd name="T19" fmla="*/ 11 h 14"/>
                <a:gd name="T20" fmla="*/ 0 w 9"/>
                <a:gd name="T21" fmla="*/ 13 h 14"/>
                <a:gd name="T22" fmla="*/ 3 w 9"/>
                <a:gd name="T2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4">
                  <a:moveTo>
                    <a:pt x="3" y="11"/>
                  </a:moveTo>
                  <a:lnTo>
                    <a:pt x="7" y="5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6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9" name="Freeform 932">
              <a:extLst>
                <a:ext uri="{FF2B5EF4-FFF2-40B4-BE49-F238E27FC236}">
                  <a16:creationId xmlns:a16="http://schemas.microsoft.com/office/drawing/2014/main" id="{7BCEC9C0-93F2-40AE-963B-22625B43A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8801" y="10221057"/>
              <a:ext cx="5494" cy="5497"/>
            </a:xfrm>
            <a:custGeom>
              <a:avLst/>
              <a:gdLst>
                <a:gd name="T0" fmla="*/ 3 w 4"/>
                <a:gd name="T1" fmla="*/ 3 h 6"/>
                <a:gd name="T2" fmla="*/ 3 w 4"/>
                <a:gd name="T3" fmla="*/ 1 h 6"/>
                <a:gd name="T4" fmla="*/ 2 w 4"/>
                <a:gd name="T5" fmla="*/ 0 h 6"/>
                <a:gd name="T6" fmla="*/ 0 w 4"/>
                <a:gd name="T7" fmla="*/ 3 h 6"/>
                <a:gd name="T8" fmla="*/ 1 w 4"/>
                <a:gd name="T9" fmla="*/ 5 h 6"/>
                <a:gd name="T10" fmla="*/ 3 w 4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3" y="3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0" name="Freeform 933">
              <a:extLst>
                <a:ext uri="{FF2B5EF4-FFF2-40B4-BE49-F238E27FC236}">
                  <a16:creationId xmlns:a16="http://schemas.microsoft.com/office/drawing/2014/main" id="{D2541A4B-77D6-489B-A73A-AF6A5E268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78898" y="10462846"/>
              <a:ext cx="21981" cy="16488"/>
            </a:xfrm>
            <a:custGeom>
              <a:avLst/>
              <a:gdLst>
                <a:gd name="T0" fmla="*/ 3 w 18"/>
                <a:gd name="T1" fmla="*/ 10 h 12"/>
                <a:gd name="T2" fmla="*/ 4 w 18"/>
                <a:gd name="T3" fmla="*/ 10 h 12"/>
                <a:gd name="T4" fmla="*/ 6 w 18"/>
                <a:gd name="T5" fmla="*/ 10 h 12"/>
                <a:gd name="T6" fmla="*/ 7 w 18"/>
                <a:gd name="T7" fmla="*/ 8 h 12"/>
                <a:gd name="T8" fmla="*/ 8 w 18"/>
                <a:gd name="T9" fmla="*/ 9 h 12"/>
                <a:gd name="T10" fmla="*/ 11 w 18"/>
                <a:gd name="T11" fmla="*/ 5 h 12"/>
                <a:gd name="T12" fmla="*/ 13 w 18"/>
                <a:gd name="T13" fmla="*/ 4 h 12"/>
                <a:gd name="T14" fmla="*/ 17 w 18"/>
                <a:gd name="T15" fmla="*/ 4 h 12"/>
                <a:gd name="T16" fmla="*/ 14 w 18"/>
                <a:gd name="T17" fmla="*/ 0 h 12"/>
                <a:gd name="T18" fmla="*/ 13 w 18"/>
                <a:gd name="T19" fmla="*/ 0 h 12"/>
                <a:gd name="T20" fmla="*/ 10 w 18"/>
                <a:gd name="T21" fmla="*/ 1 h 12"/>
                <a:gd name="T22" fmla="*/ 5 w 18"/>
                <a:gd name="T23" fmla="*/ 2 h 12"/>
                <a:gd name="T24" fmla="*/ 2 w 18"/>
                <a:gd name="T25" fmla="*/ 4 h 12"/>
                <a:gd name="T26" fmla="*/ 0 w 18"/>
                <a:gd name="T27" fmla="*/ 7 h 12"/>
                <a:gd name="T28" fmla="*/ 0 w 18"/>
                <a:gd name="T29" fmla="*/ 10 h 12"/>
                <a:gd name="T30" fmla="*/ 0 w 18"/>
                <a:gd name="T31" fmla="*/ 11 h 12"/>
                <a:gd name="T32" fmla="*/ 3 w 18"/>
                <a:gd name="T3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2">
                  <a:moveTo>
                    <a:pt x="3" y="10"/>
                  </a:moveTo>
                  <a:lnTo>
                    <a:pt x="4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8" y="9"/>
                  </a:lnTo>
                  <a:lnTo>
                    <a:pt x="11" y="5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3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1" name="Freeform 934">
              <a:extLst>
                <a:ext uri="{FF2B5EF4-FFF2-40B4-BE49-F238E27FC236}">
                  <a16:creationId xmlns:a16="http://schemas.microsoft.com/office/drawing/2014/main" id="{919C17BF-811A-49DA-946C-4EE6951D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6468" y="10435372"/>
              <a:ext cx="5497" cy="10991"/>
            </a:xfrm>
            <a:custGeom>
              <a:avLst/>
              <a:gdLst>
                <a:gd name="T0" fmla="*/ 1 w 5"/>
                <a:gd name="T1" fmla="*/ 4 h 8"/>
                <a:gd name="T2" fmla="*/ 1 w 5"/>
                <a:gd name="T3" fmla="*/ 6 h 8"/>
                <a:gd name="T4" fmla="*/ 3 w 5"/>
                <a:gd name="T5" fmla="*/ 7 h 8"/>
                <a:gd name="T6" fmla="*/ 4 w 5"/>
                <a:gd name="T7" fmla="*/ 6 h 8"/>
                <a:gd name="T8" fmla="*/ 3 w 5"/>
                <a:gd name="T9" fmla="*/ 5 h 8"/>
                <a:gd name="T10" fmla="*/ 3 w 5"/>
                <a:gd name="T11" fmla="*/ 2 h 8"/>
                <a:gd name="T12" fmla="*/ 2 w 5"/>
                <a:gd name="T13" fmla="*/ 0 h 8"/>
                <a:gd name="T14" fmla="*/ 1 w 5"/>
                <a:gd name="T15" fmla="*/ 2 h 8"/>
                <a:gd name="T16" fmla="*/ 0 w 5"/>
                <a:gd name="T17" fmla="*/ 2 h 8"/>
                <a:gd name="T18" fmla="*/ 0 w 5"/>
                <a:gd name="T19" fmla="*/ 3 h 8"/>
                <a:gd name="T20" fmla="*/ 1 w 5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1" y="4"/>
                  </a:moveTo>
                  <a:lnTo>
                    <a:pt x="1" y="6"/>
                  </a:lnTo>
                  <a:lnTo>
                    <a:pt x="3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2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2" name="Freeform 935">
              <a:extLst>
                <a:ext uri="{FF2B5EF4-FFF2-40B4-BE49-F238E27FC236}">
                  <a16:creationId xmlns:a16="http://schemas.microsoft.com/office/drawing/2014/main" id="{1E70D3B9-8058-4CC1-B3B2-D0B040D72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9186" y="10265019"/>
              <a:ext cx="43961" cy="27478"/>
            </a:xfrm>
            <a:custGeom>
              <a:avLst/>
              <a:gdLst>
                <a:gd name="T0" fmla="*/ 1 w 36"/>
                <a:gd name="T1" fmla="*/ 4 h 24"/>
                <a:gd name="T2" fmla="*/ 0 w 36"/>
                <a:gd name="T3" fmla="*/ 1 h 24"/>
                <a:gd name="T4" fmla="*/ 1 w 36"/>
                <a:gd name="T5" fmla="*/ 0 h 24"/>
                <a:gd name="T6" fmla="*/ 1 w 36"/>
                <a:gd name="T7" fmla="*/ 0 h 24"/>
                <a:gd name="T8" fmla="*/ 2 w 36"/>
                <a:gd name="T9" fmla="*/ 0 h 24"/>
                <a:gd name="T10" fmla="*/ 4 w 36"/>
                <a:gd name="T11" fmla="*/ 3 h 24"/>
                <a:gd name="T12" fmla="*/ 6 w 36"/>
                <a:gd name="T13" fmla="*/ 4 h 24"/>
                <a:gd name="T14" fmla="*/ 7 w 36"/>
                <a:gd name="T15" fmla="*/ 6 h 24"/>
                <a:gd name="T16" fmla="*/ 12 w 36"/>
                <a:gd name="T17" fmla="*/ 6 h 24"/>
                <a:gd name="T18" fmla="*/ 17 w 36"/>
                <a:gd name="T19" fmla="*/ 4 h 24"/>
                <a:gd name="T20" fmla="*/ 18 w 36"/>
                <a:gd name="T21" fmla="*/ 5 h 24"/>
                <a:gd name="T22" fmla="*/ 19 w 36"/>
                <a:gd name="T23" fmla="*/ 4 h 24"/>
                <a:gd name="T24" fmla="*/ 23 w 36"/>
                <a:gd name="T25" fmla="*/ 3 h 24"/>
                <a:gd name="T26" fmla="*/ 26 w 36"/>
                <a:gd name="T27" fmla="*/ 2 h 24"/>
                <a:gd name="T28" fmla="*/ 27 w 36"/>
                <a:gd name="T29" fmla="*/ 0 h 24"/>
                <a:gd name="T30" fmla="*/ 29 w 36"/>
                <a:gd name="T31" fmla="*/ 2 h 24"/>
                <a:gd name="T32" fmla="*/ 32 w 36"/>
                <a:gd name="T33" fmla="*/ 4 h 24"/>
                <a:gd name="T34" fmla="*/ 33 w 36"/>
                <a:gd name="T35" fmla="*/ 6 h 24"/>
                <a:gd name="T36" fmla="*/ 35 w 36"/>
                <a:gd name="T37" fmla="*/ 7 h 24"/>
                <a:gd name="T38" fmla="*/ 35 w 36"/>
                <a:gd name="T39" fmla="*/ 7 h 24"/>
                <a:gd name="T40" fmla="*/ 33 w 36"/>
                <a:gd name="T41" fmla="*/ 10 h 24"/>
                <a:gd name="T42" fmla="*/ 33 w 36"/>
                <a:gd name="T43" fmla="*/ 12 h 24"/>
                <a:gd name="T44" fmla="*/ 30 w 36"/>
                <a:gd name="T45" fmla="*/ 12 h 24"/>
                <a:gd name="T46" fmla="*/ 28 w 36"/>
                <a:gd name="T47" fmla="*/ 16 h 24"/>
                <a:gd name="T48" fmla="*/ 18 w 36"/>
                <a:gd name="T49" fmla="*/ 23 h 24"/>
                <a:gd name="T50" fmla="*/ 8 w 36"/>
                <a:gd name="T51" fmla="*/ 17 h 24"/>
                <a:gd name="T52" fmla="*/ 4 w 36"/>
                <a:gd name="T53" fmla="*/ 13 h 24"/>
                <a:gd name="T54" fmla="*/ 2 w 36"/>
                <a:gd name="T55" fmla="*/ 8 h 24"/>
                <a:gd name="T56" fmla="*/ 1 w 36"/>
                <a:gd name="T5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" h="24">
                  <a:moveTo>
                    <a:pt x="1" y="4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6" y="4"/>
                  </a:lnTo>
                  <a:lnTo>
                    <a:pt x="7" y="6"/>
                  </a:lnTo>
                  <a:lnTo>
                    <a:pt x="12" y="6"/>
                  </a:lnTo>
                  <a:lnTo>
                    <a:pt x="17" y="4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0" y="12"/>
                  </a:lnTo>
                  <a:lnTo>
                    <a:pt x="28" y="16"/>
                  </a:lnTo>
                  <a:lnTo>
                    <a:pt x="18" y="23"/>
                  </a:lnTo>
                  <a:lnTo>
                    <a:pt x="8" y="17"/>
                  </a:lnTo>
                  <a:lnTo>
                    <a:pt x="4" y="13"/>
                  </a:lnTo>
                  <a:lnTo>
                    <a:pt x="2" y="8"/>
                  </a:lnTo>
                  <a:lnTo>
                    <a:pt x="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3" name="Freeform 936">
              <a:extLst>
                <a:ext uri="{FF2B5EF4-FFF2-40B4-BE49-F238E27FC236}">
                  <a16:creationId xmlns:a16="http://schemas.microsoft.com/office/drawing/2014/main" id="{C32FC0D3-42E4-4A66-BCD3-751E10688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4228" y="10314478"/>
              <a:ext cx="269267" cy="362683"/>
            </a:xfrm>
            <a:custGeom>
              <a:avLst/>
              <a:gdLst>
                <a:gd name="T0" fmla="*/ 1 w 217"/>
                <a:gd name="T1" fmla="*/ 288 h 291"/>
                <a:gd name="T2" fmla="*/ 114 w 217"/>
                <a:gd name="T3" fmla="*/ 205 h 291"/>
                <a:gd name="T4" fmla="*/ 109 w 217"/>
                <a:gd name="T5" fmla="*/ 207 h 291"/>
                <a:gd name="T6" fmla="*/ 105 w 217"/>
                <a:gd name="T7" fmla="*/ 205 h 291"/>
                <a:gd name="T8" fmla="*/ 113 w 217"/>
                <a:gd name="T9" fmla="*/ 201 h 291"/>
                <a:gd name="T10" fmla="*/ 141 w 217"/>
                <a:gd name="T11" fmla="*/ 172 h 291"/>
                <a:gd name="T12" fmla="*/ 144 w 217"/>
                <a:gd name="T13" fmla="*/ 173 h 291"/>
                <a:gd name="T14" fmla="*/ 127 w 217"/>
                <a:gd name="T15" fmla="*/ 160 h 291"/>
                <a:gd name="T16" fmla="*/ 112 w 217"/>
                <a:gd name="T17" fmla="*/ 153 h 291"/>
                <a:gd name="T18" fmla="*/ 121 w 217"/>
                <a:gd name="T19" fmla="*/ 161 h 291"/>
                <a:gd name="T20" fmla="*/ 124 w 217"/>
                <a:gd name="T21" fmla="*/ 174 h 291"/>
                <a:gd name="T22" fmla="*/ 113 w 217"/>
                <a:gd name="T23" fmla="*/ 176 h 291"/>
                <a:gd name="T24" fmla="*/ 99 w 217"/>
                <a:gd name="T25" fmla="*/ 180 h 291"/>
                <a:gd name="T26" fmla="*/ 83 w 217"/>
                <a:gd name="T27" fmla="*/ 174 h 291"/>
                <a:gd name="T28" fmla="*/ 84 w 217"/>
                <a:gd name="T29" fmla="*/ 166 h 291"/>
                <a:gd name="T30" fmla="*/ 86 w 217"/>
                <a:gd name="T31" fmla="*/ 161 h 291"/>
                <a:gd name="T32" fmla="*/ 102 w 217"/>
                <a:gd name="T33" fmla="*/ 152 h 291"/>
                <a:gd name="T34" fmla="*/ 146 w 217"/>
                <a:gd name="T35" fmla="*/ 151 h 291"/>
                <a:gd name="T36" fmla="*/ 147 w 217"/>
                <a:gd name="T37" fmla="*/ 150 h 291"/>
                <a:gd name="T38" fmla="*/ 80 w 217"/>
                <a:gd name="T39" fmla="*/ 142 h 291"/>
                <a:gd name="T40" fmla="*/ 168 w 217"/>
                <a:gd name="T41" fmla="*/ 130 h 291"/>
                <a:gd name="T42" fmla="*/ 162 w 217"/>
                <a:gd name="T43" fmla="*/ 140 h 291"/>
                <a:gd name="T44" fmla="*/ 168 w 217"/>
                <a:gd name="T45" fmla="*/ 130 h 291"/>
                <a:gd name="T46" fmla="*/ 164 w 217"/>
                <a:gd name="T47" fmla="*/ 126 h 291"/>
                <a:gd name="T48" fmla="*/ 152 w 217"/>
                <a:gd name="T49" fmla="*/ 125 h 291"/>
                <a:gd name="T50" fmla="*/ 160 w 217"/>
                <a:gd name="T51" fmla="*/ 125 h 291"/>
                <a:gd name="T52" fmla="*/ 162 w 217"/>
                <a:gd name="T53" fmla="*/ 132 h 291"/>
                <a:gd name="T54" fmla="*/ 146 w 217"/>
                <a:gd name="T55" fmla="*/ 134 h 291"/>
                <a:gd name="T56" fmla="*/ 140 w 217"/>
                <a:gd name="T57" fmla="*/ 131 h 291"/>
                <a:gd name="T58" fmla="*/ 128 w 217"/>
                <a:gd name="T59" fmla="*/ 139 h 291"/>
                <a:gd name="T60" fmla="*/ 118 w 217"/>
                <a:gd name="T61" fmla="*/ 133 h 291"/>
                <a:gd name="T62" fmla="*/ 123 w 217"/>
                <a:gd name="T63" fmla="*/ 129 h 291"/>
                <a:gd name="T64" fmla="*/ 132 w 217"/>
                <a:gd name="T65" fmla="*/ 124 h 291"/>
                <a:gd name="T66" fmla="*/ 148 w 217"/>
                <a:gd name="T67" fmla="*/ 118 h 291"/>
                <a:gd name="T68" fmla="*/ 159 w 217"/>
                <a:gd name="T69" fmla="*/ 115 h 291"/>
                <a:gd name="T70" fmla="*/ 203 w 217"/>
                <a:gd name="T71" fmla="*/ 256 h 291"/>
                <a:gd name="T72" fmla="*/ 208 w 217"/>
                <a:gd name="T73" fmla="*/ 208 h 291"/>
                <a:gd name="T74" fmla="*/ 207 w 217"/>
                <a:gd name="T75" fmla="*/ 207 h 291"/>
                <a:gd name="T76" fmla="*/ 207 w 217"/>
                <a:gd name="T77" fmla="*/ 208 h 291"/>
                <a:gd name="T78" fmla="*/ 169 w 217"/>
                <a:gd name="T79" fmla="*/ 202 h 291"/>
                <a:gd name="T80" fmla="*/ 168 w 217"/>
                <a:gd name="T81" fmla="*/ 203 h 291"/>
                <a:gd name="T82" fmla="*/ 170 w 217"/>
                <a:gd name="T83" fmla="*/ 201 h 291"/>
                <a:gd name="T84" fmla="*/ 200 w 217"/>
                <a:gd name="T85" fmla="*/ 177 h 291"/>
                <a:gd name="T86" fmla="*/ 193 w 217"/>
                <a:gd name="T87" fmla="*/ 171 h 291"/>
                <a:gd name="T88" fmla="*/ 194 w 217"/>
                <a:gd name="T89" fmla="*/ 171 h 291"/>
                <a:gd name="T90" fmla="*/ 216 w 217"/>
                <a:gd name="T91" fmla="*/ 168 h 291"/>
                <a:gd name="T92" fmla="*/ 194 w 217"/>
                <a:gd name="T93" fmla="*/ 149 h 291"/>
                <a:gd name="T94" fmla="*/ 194 w 217"/>
                <a:gd name="T95" fmla="*/ 145 h 291"/>
                <a:gd name="T96" fmla="*/ 195 w 217"/>
                <a:gd name="T97" fmla="*/ 149 h 291"/>
                <a:gd name="T98" fmla="*/ 167 w 217"/>
                <a:gd name="T99" fmla="*/ 122 h 291"/>
                <a:gd name="T100" fmla="*/ 164 w 217"/>
                <a:gd name="T101" fmla="*/ 114 h 291"/>
                <a:gd name="T102" fmla="*/ 77 w 217"/>
                <a:gd name="T103" fmla="*/ 0 h 291"/>
                <a:gd name="T104" fmla="*/ 75 w 217"/>
                <a:gd name="T105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" h="291">
                  <a:moveTo>
                    <a:pt x="2" y="289"/>
                  </a:moveTo>
                  <a:lnTo>
                    <a:pt x="1" y="290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2" y="289"/>
                  </a:lnTo>
                  <a:close/>
                  <a:moveTo>
                    <a:pt x="118" y="202"/>
                  </a:moveTo>
                  <a:lnTo>
                    <a:pt x="118" y="203"/>
                  </a:lnTo>
                  <a:lnTo>
                    <a:pt x="114" y="205"/>
                  </a:lnTo>
                  <a:lnTo>
                    <a:pt x="113" y="203"/>
                  </a:lnTo>
                  <a:lnTo>
                    <a:pt x="112" y="203"/>
                  </a:lnTo>
                  <a:lnTo>
                    <a:pt x="110" y="205"/>
                  </a:lnTo>
                  <a:lnTo>
                    <a:pt x="109" y="206"/>
                  </a:lnTo>
                  <a:lnTo>
                    <a:pt x="109" y="207"/>
                  </a:lnTo>
                  <a:lnTo>
                    <a:pt x="108" y="207"/>
                  </a:lnTo>
                  <a:lnTo>
                    <a:pt x="104" y="208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5" y="205"/>
                  </a:lnTo>
                  <a:lnTo>
                    <a:pt x="106" y="205"/>
                  </a:lnTo>
                  <a:lnTo>
                    <a:pt x="108" y="204"/>
                  </a:lnTo>
                  <a:lnTo>
                    <a:pt x="110" y="202"/>
                  </a:lnTo>
                  <a:lnTo>
                    <a:pt x="112" y="202"/>
                  </a:lnTo>
                  <a:lnTo>
                    <a:pt x="113" y="201"/>
                  </a:lnTo>
                  <a:lnTo>
                    <a:pt x="116" y="202"/>
                  </a:lnTo>
                  <a:lnTo>
                    <a:pt x="118" y="202"/>
                  </a:lnTo>
                  <a:close/>
                  <a:moveTo>
                    <a:pt x="144" y="175"/>
                  </a:moveTo>
                  <a:lnTo>
                    <a:pt x="144" y="175"/>
                  </a:lnTo>
                  <a:lnTo>
                    <a:pt x="141" y="172"/>
                  </a:lnTo>
                  <a:lnTo>
                    <a:pt x="141" y="172"/>
                  </a:lnTo>
                  <a:lnTo>
                    <a:pt x="142" y="171"/>
                  </a:lnTo>
                  <a:lnTo>
                    <a:pt x="142" y="170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4" y="175"/>
                  </a:lnTo>
                  <a:close/>
                  <a:moveTo>
                    <a:pt x="129" y="163"/>
                  </a:moveTo>
                  <a:lnTo>
                    <a:pt x="127" y="163"/>
                  </a:lnTo>
                  <a:lnTo>
                    <a:pt x="126" y="161"/>
                  </a:lnTo>
                  <a:lnTo>
                    <a:pt x="127" y="160"/>
                  </a:lnTo>
                  <a:lnTo>
                    <a:pt x="129" y="160"/>
                  </a:lnTo>
                  <a:lnTo>
                    <a:pt x="129" y="161"/>
                  </a:lnTo>
                  <a:lnTo>
                    <a:pt x="129" y="163"/>
                  </a:lnTo>
                  <a:close/>
                  <a:moveTo>
                    <a:pt x="112" y="151"/>
                  </a:moveTo>
                  <a:lnTo>
                    <a:pt x="112" y="153"/>
                  </a:lnTo>
                  <a:lnTo>
                    <a:pt x="113" y="153"/>
                  </a:lnTo>
                  <a:lnTo>
                    <a:pt x="114" y="154"/>
                  </a:lnTo>
                  <a:lnTo>
                    <a:pt x="116" y="156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1" y="162"/>
                  </a:lnTo>
                  <a:lnTo>
                    <a:pt x="120" y="164"/>
                  </a:lnTo>
                  <a:lnTo>
                    <a:pt x="122" y="166"/>
                  </a:lnTo>
                  <a:lnTo>
                    <a:pt x="122" y="169"/>
                  </a:lnTo>
                  <a:lnTo>
                    <a:pt x="124" y="174"/>
                  </a:lnTo>
                  <a:lnTo>
                    <a:pt x="121" y="175"/>
                  </a:lnTo>
                  <a:lnTo>
                    <a:pt x="118" y="175"/>
                  </a:lnTo>
                  <a:lnTo>
                    <a:pt x="118" y="176"/>
                  </a:lnTo>
                  <a:lnTo>
                    <a:pt x="116" y="175"/>
                  </a:lnTo>
                  <a:lnTo>
                    <a:pt x="113" y="176"/>
                  </a:lnTo>
                  <a:lnTo>
                    <a:pt x="111" y="177"/>
                  </a:lnTo>
                  <a:lnTo>
                    <a:pt x="108" y="179"/>
                  </a:lnTo>
                  <a:lnTo>
                    <a:pt x="105" y="179"/>
                  </a:lnTo>
                  <a:lnTo>
                    <a:pt x="102" y="180"/>
                  </a:lnTo>
                  <a:lnTo>
                    <a:pt x="99" y="180"/>
                  </a:lnTo>
                  <a:lnTo>
                    <a:pt x="97" y="178"/>
                  </a:lnTo>
                  <a:lnTo>
                    <a:pt x="92" y="177"/>
                  </a:lnTo>
                  <a:lnTo>
                    <a:pt x="87" y="176"/>
                  </a:lnTo>
                  <a:lnTo>
                    <a:pt x="84" y="175"/>
                  </a:lnTo>
                  <a:lnTo>
                    <a:pt x="83" y="174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67"/>
                  </a:lnTo>
                  <a:lnTo>
                    <a:pt x="83" y="167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4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5" y="160"/>
                  </a:lnTo>
                  <a:lnTo>
                    <a:pt x="88" y="157"/>
                  </a:lnTo>
                  <a:lnTo>
                    <a:pt x="92" y="155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7" y="151"/>
                  </a:lnTo>
                  <a:lnTo>
                    <a:pt x="109" y="150"/>
                  </a:lnTo>
                  <a:lnTo>
                    <a:pt x="111" y="150"/>
                  </a:lnTo>
                  <a:lnTo>
                    <a:pt x="112" y="151"/>
                  </a:lnTo>
                  <a:close/>
                  <a:moveTo>
                    <a:pt x="146" y="151"/>
                  </a:moveTo>
                  <a:lnTo>
                    <a:pt x="146" y="152"/>
                  </a:lnTo>
                  <a:lnTo>
                    <a:pt x="145" y="148"/>
                  </a:lnTo>
                  <a:lnTo>
                    <a:pt x="146" y="148"/>
                  </a:lnTo>
                  <a:lnTo>
                    <a:pt x="147" y="149"/>
                  </a:lnTo>
                  <a:lnTo>
                    <a:pt x="147" y="150"/>
                  </a:lnTo>
                  <a:lnTo>
                    <a:pt x="146" y="151"/>
                  </a:lnTo>
                  <a:close/>
                  <a:moveTo>
                    <a:pt x="80" y="145"/>
                  </a:moveTo>
                  <a:lnTo>
                    <a:pt x="79" y="145"/>
                  </a:lnTo>
                  <a:lnTo>
                    <a:pt x="79" y="142"/>
                  </a:lnTo>
                  <a:lnTo>
                    <a:pt x="80" y="142"/>
                  </a:lnTo>
                  <a:lnTo>
                    <a:pt x="81" y="142"/>
                  </a:lnTo>
                  <a:lnTo>
                    <a:pt x="82" y="142"/>
                  </a:lnTo>
                  <a:lnTo>
                    <a:pt x="81" y="143"/>
                  </a:lnTo>
                  <a:lnTo>
                    <a:pt x="80" y="145"/>
                  </a:lnTo>
                  <a:close/>
                  <a:moveTo>
                    <a:pt x="168" y="130"/>
                  </a:moveTo>
                  <a:lnTo>
                    <a:pt x="167" y="131"/>
                  </a:lnTo>
                  <a:lnTo>
                    <a:pt x="164" y="133"/>
                  </a:lnTo>
                  <a:lnTo>
                    <a:pt x="162" y="136"/>
                  </a:lnTo>
                  <a:lnTo>
                    <a:pt x="161" y="139"/>
                  </a:lnTo>
                  <a:lnTo>
                    <a:pt x="162" y="140"/>
                  </a:lnTo>
                  <a:lnTo>
                    <a:pt x="164" y="139"/>
                  </a:lnTo>
                  <a:lnTo>
                    <a:pt x="165" y="137"/>
                  </a:lnTo>
                  <a:lnTo>
                    <a:pt x="168" y="135"/>
                  </a:lnTo>
                  <a:lnTo>
                    <a:pt x="169" y="133"/>
                  </a:lnTo>
                  <a:lnTo>
                    <a:pt x="168" y="130"/>
                  </a:lnTo>
                  <a:close/>
                  <a:moveTo>
                    <a:pt x="164" y="126"/>
                  </a:moveTo>
                  <a:lnTo>
                    <a:pt x="163" y="126"/>
                  </a:lnTo>
                  <a:lnTo>
                    <a:pt x="163" y="125"/>
                  </a:lnTo>
                  <a:lnTo>
                    <a:pt x="164" y="124"/>
                  </a:lnTo>
                  <a:lnTo>
                    <a:pt x="164" y="126"/>
                  </a:lnTo>
                  <a:close/>
                  <a:moveTo>
                    <a:pt x="164" y="114"/>
                  </a:moveTo>
                  <a:lnTo>
                    <a:pt x="159" y="118"/>
                  </a:lnTo>
                  <a:lnTo>
                    <a:pt x="158" y="120"/>
                  </a:lnTo>
                  <a:lnTo>
                    <a:pt x="156" y="123"/>
                  </a:lnTo>
                  <a:lnTo>
                    <a:pt x="152" y="125"/>
                  </a:lnTo>
                  <a:lnTo>
                    <a:pt x="151" y="129"/>
                  </a:lnTo>
                  <a:lnTo>
                    <a:pt x="151" y="132"/>
                  </a:lnTo>
                  <a:lnTo>
                    <a:pt x="155" y="128"/>
                  </a:lnTo>
                  <a:lnTo>
                    <a:pt x="159" y="125"/>
                  </a:lnTo>
                  <a:lnTo>
                    <a:pt x="160" y="125"/>
                  </a:lnTo>
                  <a:lnTo>
                    <a:pt x="162" y="125"/>
                  </a:lnTo>
                  <a:lnTo>
                    <a:pt x="162" y="126"/>
                  </a:lnTo>
                  <a:lnTo>
                    <a:pt x="161" y="127"/>
                  </a:lnTo>
                  <a:lnTo>
                    <a:pt x="160" y="130"/>
                  </a:lnTo>
                  <a:lnTo>
                    <a:pt x="162" y="132"/>
                  </a:lnTo>
                  <a:lnTo>
                    <a:pt x="158" y="132"/>
                  </a:lnTo>
                  <a:lnTo>
                    <a:pt x="155" y="132"/>
                  </a:lnTo>
                  <a:lnTo>
                    <a:pt x="151" y="133"/>
                  </a:lnTo>
                  <a:lnTo>
                    <a:pt x="147" y="134"/>
                  </a:lnTo>
                  <a:lnTo>
                    <a:pt x="146" y="134"/>
                  </a:lnTo>
                  <a:lnTo>
                    <a:pt x="145" y="133"/>
                  </a:lnTo>
                  <a:lnTo>
                    <a:pt x="144" y="133"/>
                  </a:lnTo>
                  <a:lnTo>
                    <a:pt x="143" y="131"/>
                  </a:lnTo>
                  <a:lnTo>
                    <a:pt x="142" y="131"/>
                  </a:lnTo>
                  <a:lnTo>
                    <a:pt x="140" y="131"/>
                  </a:lnTo>
                  <a:lnTo>
                    <a:pt x="135" y="134"/>
                  </a:lnTo>
                  <a:lnTo>
                    <a:pt x="134" y="137"/>
                  </a:lnTo>
                  <a:lnTo>
                    <a:pt x="132" y="137"/>
                  </a:lnTo>
                  <a:lnTo>
                    <a:pt x="130" y="136"/>
                  </a:lnTo>
                  <a:lnTo>
                    <a:pt x="128" y="139"/>
                  </a:lnTo>
                  <a:lnTo>
                    <a:pt x="125" y="139"/>
                  </a:lnTo>
                  <a:lnTo>
                    <a:pt x="124" y="137"/>
                  </a:lnTo>
                  <a:lnTo>
                    <a:pt x="123" y="136"/>
                  </a:lnTo>
                  <a:lnTo>
                    <a:pt x="122" y="134"/>
                  </a:lnTo>
                  <a:lnTo>
                    <a:pt x="118" y="133"/>
                  </a:lnTo>
                  <a:lnTo>
                    <a:pt x="119" y="131"/>
                  </a:lnTo>
                  <a:lnTo>
                    <a:pt x="120" y="131"/>
                  </a:lnTo>
                  <a:lnTo>
                    <a:pt x="120" y="130"/>
                  </a:lnTo>
                  <a:lnTo>
                    <a:pt x="121" y="128"/>
                  </a:lnTo>
                  <a:lnTo>
                    <a:pt x="123" y="129"/>
                  </a:lnTo>
                  <a:lnTo>
                    <a:pt x="124" y="130"/>
                  </a:lnTo>
                  <a:lnTo>
                    <a:pt x="126" y="128"/>
                  </a:lnTo>
                  <a:lnTo>
                    <a:pt x="128" y="128"/>
                  </a:lnTo>
                  <a:lnTo>
                    <a:pt x="130" y="126"/>
                  </a:lnTo>
                  <a:lnTo>
                    <a:pt x="132" y="124"/>
                  </a:lnTo>
                  <a:lnTo>
                    <a:pt x="136" y="122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4" y="120"/>
                  </a:lnTo>
                  <a:lnTo>
                    <a:pt x="148" y="118"/>
                  </a:lnTo>
                  <a:lnTo>
                    <a:pt x="151" y="117"/>
                  </a:lnTo>
                  <a:lnTo>
                    <a:pt x="153" y="115"/>
                  </a:lnTo>
                  <a:lnTo>
                    <a:pt x="155" y="115"/>
                  </a:lnTo>
                  <a:lnTo>
                    <a:pt x="157" y="115"/>
                  </a:lnTo>
                  <a:lnTo>
                    <a:pt x="159" y="115"/>
                  </a:lnTo>
                  <a:lnTo>
                    <a:pt x="164" y="114"/>
                  </a:lnTo>
                  <a:close/>
                  <a:moveTo>
                    <a:pt x="203" y="256"/>
                  </a:moveTo>
                  <a:lnTo>
                    <a:pt x="203" y="256"/>
                  </a:lnTo>
                  <a:lnTo>
                    <a:pt x="203" y="256"/>
                  </a:lnTo>
                  <a:lnTo>
                    <a:pt x="203" y="256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3" y="256"/>
                  </a:lnTo>
                  <a:close/>
                  <a:moveTo>
                    <a:pt x="208" y="208"/>
                  </a:moveTo>
                  <a:lnTo>
                    <a:pt x="208" y="208"/>
                  </a:lnTo>
                  <a:lnTo>
                    <a:pt x="207" y="208"/>
                  </a:lnTo>
                  <a:lnTo>
                    <a:pt x="206" y="208"/>
                  </a:lnTo>
                  <a:lnTo>
                    <a:pt x="206" y="207"/>
                  </a:lnTo>
                  <a:lnTo>
                    <a:pt x="206" y="207"/>
                  </a:lnTo>
                  <a:lnTo>
                    <a:pt x="207" y="207"/>
                  </a:lnTo>
                  <a:lnTo>
                    <a:pt x="207" y="207"/>
                  </a:lnTo>
                  <a:lnTo>
                    <a:pt x="207" y="207"/>
                  </a:lnTo>
                  <a:lnTo>
                    <a:pt x="207" y="207"/>
                  </a:lnTo>
                  <a:lnTo>
                    <a:pt x="207" y="208"/>
                  </a:lnTo>
                  <a:lnTo>
                    <a:pt x="207" y="208"/>
                  </a:lnTo>
                  <a:lnTo>
                    <a:pt x="208" y="208"/>
                  </a:lnTo>
                  <a:close/>
                  <a:moveTo>
                    <a:pt x="170" y="201"/>
                  </a:moveTo>
                  <a:lnTo>
                    <a:pt x="170" y="202"/>
                  </a:lnTo>
                  <a:lnTo>
                    <a:pt x="169" y="202"/>
                  </a:lnTo>
                  <a:lnTo>
                    <a:pt x="169" y="202"/>
                  </a:lnTo>
                  <a:lnTo>
                    <a:pt x="169" y="202"/>
                  </a:lnTo>
                  <a:lnTo>
                    <a:pt x="168" y="202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2"/>
                  </a:lnTo>
                  <a:lnTo>
                    <a:pt x="168" y="202"/>
                  </a:lnTo>
                  <a:lnTo>
                    <a:pt x="168" y="201"/>
                  </a:lnTo>
                  <a:lnTo>
                    <a:pt x="169" y="200"/>
                  </a:lnTo>
                  <a:lnTo>
                    <a:pt x="170" y="201"/>
                  </a:lnTo>
                  <a:close/>
                  <a:moveTo>
                    <a:pt x="201" y="179"/>
                  </a:moveTo>
                  <a:lnTo>
                    <a:pt x="201" y="180"/>
                  </a:lnTo>
                  <a:lnTo>
                    <a:pt x="199" y="178"/>
                  </a:lnTo>
                  <a:lnTo>
                    <a:pt x="199" y="178"/>
                  </a:lnTo>
                  <a:lnTo>
                    <a:pt x="200" y="177"/>
                  </a:lnTo>
                  <a:lnTo>
                    <a:pt x="201" y="177"/>
                  </a:lnTo>
                  <a:lnTo>
                    <a:pt x="201" y="179"/>
                  </a:lnTo>
                  <a:close/>
                  <a:moveTo>
                    <a:pt x="194" y="171"/>
                  </a:moveTo>
                  <a:lnTo>
                    <a:pt x="193" y="171"/>
                  </a:lnTo>
                  <a:lnTo>
                    <a:pt x="193" y="171"/>
                  </a:lnTo>
                  <a:lnTo>
                    <a:pt x="192" y="171"/>
                  </a:lnTo>
                  <a:lnTo>
                    <a:pt x="192" y="170"/>
                  </a:lnTo>
                  <a:lnTo>
                    <a:pt x="193" y="169"/>
                  </a:lnTo>
                  <a:lnTo>
                    <a:pt x="194" y="170"/>
                  </a:lnTo>
                  <a:lnTo>
                    <a:pt x="194" y="171"/>
                  </a:lnTo>
                  <a:close/>
                  <a:moveTo>
                    <a:pt x="216" y="170"/>
                  </a:moveTo>
                  <a:lnTo>
                    <a:pt x="215" y="171"/>
                  </a:lnTo>
                  <a:lnTo>
                    <a:pt x="214" y="169"/>
                  </a:lnTo>
                  <a:lnTo>
                    <a:pt x="214" y="167"/>
                  </a:lnTo>
                  <a:lnTo>
                    <a:pt x="216" y="168"/>
                  </a:lnTo>
                  <a:lnTo>
                    <a:pt x="216" y="169"/>
                  </a:lnTo>
                  <a:lnTo>
                    <a:pt x="216" y="170"/>
                  </a:lnTo>
                  <a:close/>
                  <a:moveTo>
                    <a:pt x="195" y="149"/>
                  </a:moveTo>
                  <a:lnTo>
                    <a:pt x="194" y="150"/>
                  </a:lnTo>
                  <a:lnTo>
                    <a:pt x="194" y="149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3" y="145"/>
                  </a:lnTo>
                  <a:lnTo>
                    <a:pt x="193" y="145"/>
                  </a:lnTo>
                  <a:lnTo>
                    <a:pt x="194" y="145"/>
                  </a:lnTo>
                  <a:lnTo>
                    <a:pt x="195" y="145"/>
                  </a:lnTo>
                  <a:lnTo>
                    <a:pt x="196" y="147"/>
                  </a:lnTo>
                  <a:lnTo>
                    <a:pt x="196" y="147"/>
                  </a:lnTo>
                  <a:lnTo>
                    <a:pt x="196" y="148"/>
                  </a:lnTo>
                  <a:lnTo>
                    <a:pt x="195" y="149"/>
                  </a:lnTo>
                  <a:close/>
                  <a:moveTo>
                    <a:pt x="166" y="125"/>
                  </a:moveTo>
                  <a:lnTo>
                    <a:pt x="164" y="126"/>
                  </a:lnTo>
                  <a:lnTo>
                    <a:pt x="164" y="124"/>
                  </a:lnTo>
                  <a:lnTo>
                    <a:pt x="165" y="122"/>
                  </a:lnTo>
                  <a:lnTo>
                    <a:pt x="167" y="122"/>
                  </a:lnTo>
                  <a:lnTo>
                    <a:pt x="166" y="123"/>
                  </a:lnTo>
                  <a:lnTo>
                    <a:pt x="166" y="125"/>
                  </a:lnTo>
                  <a:close/>
                  <a:moveTo>
                    <a:pt x="165" y="114"/>
                  </a:moveTo>
                  <a:lnTo>
                    <a:pt x="164" y="114"/>
                  </a:lnTo>
                  <a:lnTo>
                    <a:pt x="164" y="114"/>
                  </a:lnTo>
                  <a:lnTo>
                    <a:pt x="164" y="114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65" y="114"/>
                  </a:lnTo>
                  <a:close/>
                  <a:moveTo>
                    <a:pt x="77" y="0"/>
                  </a:moveTo>
                  <a:lnTo>
                    <a:pt x="76" y="0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4" name="Freeform 937">
              <a:extLst>
                <a:ext uri="{FF2B5EF4-FFF2-40B4-BE49-F238E27FC236}">
                  <a16:creationId xmlns:a16="http://schemas.microsoft.com/office/drawing/2014/main" id="{61FBB0AD-A3E5-40E7-8F31-01DCE4327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4228" y="10671663"/>
              <a:ext cx="5497" cy="549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1 w 3"/>
                <a:gd name="T5" fmla="*/ 2 h 3"/>
                <a:gd name="T6" fmla="*/ 0 w 3"/>
                <a:gd name="T7" fmla="*/ 1 h 3"/>
                <a:gd name="T8" fmla="*/ 1 w 3"/>
                <a:gd name="T9" fmla="*/ 0 h 3"/>
                <a:gd name="T10" fmla="*/ 1 w 3"/>
                <a:gd name="T11" fmla="*/ 0 h 3"/>
                <a:gd name="T12" fmla="*/ 2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5" name="Freeform 938">
              <a:extLst>
                <a:ext uri="{FF2B5EF4-FFF2-40B4-BE49-F238E27FC236}">
                  <a16:creationId xmlns:a16="http://schemas.microsoft.com/office/drawing/2014/main" id="{D1D68287-87B5-480B-98BC-26E9F328D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0620" y="10561759"/>
              <a:ext cx="21981" cy="10991"/>
            </a:xfrm>
            <a:custGeom>
              <a:avLst/>
              <a:gdLst>
                <a:gd name="T0" fmla="*/ 16 w 17"/>
                <a:gd name="T1" fmla="*/ 1 h 8"/>
                <a:gd name="T2" fmla="*/ 16 w 17"/>
                <a:gd name="T3" fmla="*/ 2 h 8"/>
                <a:gd name="T4" fmla="*/ 12 w 17"/>
                <a:gd name="T5" fmla="*/ 4 h 8"/>
                <a:gd name="T6" fmla="*/ 11 w 17"/>
                <a:gd name="T7" fmla="*/ 2 h 8"/>
                <a:gd name="T8" fmla="*/ 10 w 17"/>
                <a:gd name="T9" fmla="*/ 2 h 8"/>
                <a:gd name="T10" fmla="*/ 8 w 17"/>
                <a:gd name="T11" fmla="*/ 4 h 8"/>
                <a:gd name="T12" fmla="*/ 7 w 17"/>
                <a:gd name="T13" fmla="*/ 5 h 8"/>
                <a:gd name="T14" fmla="*/ 7 w 17"/>
                <a:gd name="T15" fmla="*/ 6 h 8"/>
                <a:gd name="T16" fmla="*/ 6 w 17"/>
                <a:gd name="T17" fmla="*/ 6 h 8"/>
                <a:gd name="T18" fmla="*/ 2 w 17"/>
                <a:gd name="T19" fmla="*/ 7 h 8"/>
                <a:gd name="T20" fmla="*/ 0 w 17"/>
                <a:gd name="T21" fmla="*/ 6 h 8"/>
                <a:gd name="T22" fmla="*/ 1 w 17"/>
                <a:gd name="T23" fmla="*/ 6 h 8"/>
                <a:gd name="T24" fmla="*/ 3 w 17"/>
                <a:gd name="T25" fmla="*/ 4 h 8"/>
                <a:gd name="T26" fmla="*/ 4 w 17"/>
                <a:gd name="T27" fmla="*/ 4 h 8"/>
                <a:gd name="T28" fmla="*/ 6 w 17"/>
                <a:gd name="T29" fmla="*/ 3 h 8"/>
                <a:gd name="T30" fmla="*/ 8 w 17"/>
                <a:gd name="T31" fmla="*/ 1 h 8"/>
                <a:gd name="T32" fmla="*/ 10 w 17"/>
                <a:gd name="T33" fmla="*/ 1 h 8"/>
                <a:gd name="T34" fmla="*/ 11 w 17"/>
                <a:gd name="T35" fmla="*/ 0 h 8"/>
                <a:gd name="T36" fmla="*/ 14 w 17"/>
                <a:gd name="T37" fmla="*/ 1 h 8"/>
                <a:gd name="T38" fmla="*/ 16 w 17"/>
                <a:gd name="T3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8">
                  <a:moveTo>
                    <a:pt x="16" y="1"/>
                  </a:moveTo>
                  <a:lnTo>
                    <a:pt x="16" y="2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6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6" name="Freeform 939">
              <a:extLst>
                <a:ext uri="{FF2B5EF4-FFF2-40B4-BE49-F238E27FC236}">
                  <a16:creationId xmlns:a16="http://schemas.microsoft.com/office/drawing/2014/main" id="{76D1B50D-7027-4D4C-9C0E-6813FDFA7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0075" y="10523295"/>
              <a:ext cx="5497" cy="5494"/>
            </a:xfrm>
            <a:custGeom>
              <a:avLst/>
              <a:gdLst>
                <a:gd name="T0" fmla="*/ 3 w 4"/>
                <a:gd name="T1" fmla="*/ 5 h 6"/>
                <a:gd name="T2" fmla="*/ 3 w 4"/>
                <a:gd name="T3" fmla="*/ 5 h 6"/>
                <a:gd name="T4" fmla="*/ 0 w 4"/>
                <a:gd name="T5" fmla="*/ 2 h 6"/>
                <a:gd name="T6" fmla="*/ 0 w 4"/>
                <a:gd name="T7" fmla="*/ 2 h 6"/>
                <a:gd name="T8" fmla="*/ 1 w 4"/>
                <a:gd name="T9" fmla="*/ 1 h 6"/>
                <a:gd name="T10" fmla="*/ 1 w 4"/>
                <a:gd name="T11" fmla="*/ 0 h 6"/>
                <a:gd name="T12" fmla="*/ 3 w 4"/>
                <a:gd name="T13" fmla="*/ 1 h 6"/>
                <a:gd name="T14" fmla="*/ 3 w 4"/>
                <a:gd name="T15" fmla="*/ 3 h 6"/>
                <a:gd name="T16" fmla="*/ 3 w 4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lnTo>
                    <a:pt x="3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7" name="Freeform 940">
              <a:extLst>
                <a:ext uri="{FF2B5EF4-FFF2-40B4-BE49-F238E27FC236}">
                  <a16:creationId xmlns:a16="http://schemas.microsoft.com/office/drawing/2014/main" id="{741EBE16-B0AF-4D8B-8041-FBDBE767D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8093" y="10512305"/>
              <a:ext cx="5497" cy="5494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0 w 4"/>
                <a:gd name="T5" fmla="*/ 1 h 4"/>
                <a:gd name="T6" fmla="*/ 1 w 4"/>
                <a:gd name="T7" fmla="*/ 0 h 4"/>
                <a:gd name="T8" fmla="*/ 3 w 4"/>
                <a:gd name="T9" fmla="*/ 0 h 4"/>
                <a:gd name="T10" fmla="*/ 3 w 4"/>
                <a:gd name="T11" fmla="*/ 1 h 4"/>
                <a:gd name="T12" fmla="*/ 3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8" name="Freeform 941">
              <a:extLst>
                <a:ext uri="{FF2B5EF4-FFF2-40B4-BE49-F238E27FC236}">
                  <a16:creationId xmlns:a16="http://schemas.microsoft.com/office/drawing/2014/main" id="{DBE7B7D9-8639-43A9-9ECC-E00D58A55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141" y="10501314"/>
              <a:ext cx="54952" cy="38465"/>
            </a:xfrm>
            <a:custGeom>
              <a:avLst/>
              <a:gdLst>
                <a:gd name="T0" fmla="*/ 31 w 44"/>
                <a:gd name="T1" fmla="*/ 1 h 31"/>
                <a:gd name="T2" fmla="*/ 31 w 44"/>
                <a:gd name="T3" fmla="*/ 3 h 31"/>
                <a:gd name="T4" fmla="*/ 32 w 44"/>
                <a:gd name="T5" fmla="*/ 3 h 31"/>
                <a:gd name="T6" fmla="*/ 33 w 44"/>
                <a:gd name="T7" fmla="*/ 4 h 31"/>
                <a:gd name="T8" fmla="*/ 35 w 44"/>
                <a:gd name="T9" fmla="*/ 6 h 31"/>
                <a:gd name="T10" fmla="*/ 38 w 44"/>
                <a:gd name="T11" fmla="*/ 9 h 31"/>
                <a:gd name="T12" fmla="*/ 40 w 44"/>
                <a:gd name="T13" fmla="*/ 11 h 31"/>
                <a:gd name="T14" fmla="*/ 40 w 44"/>
                <a:gd name="T15" fmla="*/ 12 h 31"/>
                <a:gd name="T16" fmla="*/ 39 w 44"/>
                <a:gd name="T17" fmla="*/ 14 h 31"/>
                <a:gd name="T18" fmla="*/ 41 w 44"/>
                <a:gd name="T19" fmla="*/ 16 h 31"/>
                <a:gd name="T20" fmla="*/ 41 w 44"/>
                <a:gd name="T21" fmla="*/ 19 h 31"/>
                <a:gd name="T22" fmla="*/ 43 w 44"/>
                <a:gd name="T23" fmla="*/ 24 h 31"/>
                <a:gd name="T24" fmla="*/ 40 w 44"/>
                <a:gd name="T25" fmla="*/ 25 h 31"/>
                <a:gd name="T26" fmla="*/ 37 w 44"/>
                <a:gd name="T27" fmla="*/ 25 h 31"/>
                <a:gd name="T28" fmla="*/ 37 w 44"/>
                <a:gd name="T29" fmla="*/ 26 h 31"/>
                <a:gd name="T30" fmla="*/ 35 w 44"/>
                <a:gd name="T31" fmla="*/ 25 h 31"/>
                <a:gd name="T32" fmla="*/ 32 w 44"/>
                <a:gd name="T33" fmla="*/ 26 h 31"/>
                <a:gd name="T34" fmla="*/ 30 w 44"/>
                <a:gd name="T35" fmla="*/ 27 h 31"/>
                <a:gd name="T36" fmla="*/ 27 w 44"/>
                <a:gd name="T37" fmla="*/ 29 h 31"/>
                <a:gd name="T38" fmla="*/ 24 w 44"/>
                <a:gd name="T39" fmla="*/ 29 h 31"/>
                <a:gd name="T40" fmla="*/ 21 w 44"/>
                <a:gd name="T41" fmla="*/ 30 h 31"/>
                <a:gd name="T42" fmla="*/ 18 w 44"/>
                <a:gd name="T43" fmla="*/ 30 h 31"/>
                <a:gd name="T44" fmla="*/ 16 w 44"/>
                <a:gd name="T45" fmla="*/ 28 h 31"/>
                <a:gd name="T46" fmla="*/ 11 w 44"/>
                <a:gd name="T47" fmla="*/ 27 h 31"/>
                <a:gd name="T48" fmla="*/ 6 w 44"/>
                <a:gd name="T49" fmla="*/ 26 h 31"/>
                <a:gd name="T50" fmla="*/ 3 w 44"/>
                <a:gd name="T51" fmla="*/ 25 h 31"/>
                <a:gd name="T52" fmla="*/ 2 w 44"/>
                <a:gd name="T53" fmla="*/ 24 h 31"/>
                <a:gd name="T54" fmla="*/ 0 w 44"/>
                <a:gd name="T55" fmla="*/ 21 h 31"/>
                <a:gd name="T56" fmla="*/ 0 w 44"/>
                <a:gd name="T57" fmla="*/ 19 h 31"/>
                <a:gd name="T58" fmla="*/ 0 w 44"/>
                <a:gd name="T59" fmla="*/ 17 h 31"/>
                <a:gd name="T60" fmla="*/ 2 w 44"/>
                <a:gd name="T61" fmla="*/ 17 h 31"/>
                <a:gd name="T62" fmla="*/ 3 w 44"/>
                <a:gd name="T63" fmla="*/ 16 h 31"/>
                <a:gd name="T64" fmla="*/ 3 w 44"/>
                <a:gd name="T65" fmla="*/ 15 h 31"/>
                <a:gd name="T66" fmla="*/ 4 w 44"/>
                <a:gd name="T67" fmla="*/ 14 h 31"/>
                <a:gd name="T68" fmla="*/ 5 w 44"/>
                <a:gd name="T69" fmla="*/ 14 h 31"/>
                <a:gd name="T70" fmla="*/ 5 w 44"/>
                <a:gd name="T71" fmla="*/ 13 h 31"/>
                <a:gd name="T72" fmla="*/ 5 w 44"/>
                <a:gd name="T73" fmla="*/ 11 h 31"/>
                <a:gd name="T74" fmla="*/ 4 w 44"/>
                <a:gd name="T75" fmla="*/ 10 h 31"/>
                <a:gd name="T76" fmla="*/ 7 w 44"/>
                <a:gd name="T77" fmla="*/ 7 h 31"/>
                <a:gd name="T78" fmla="*/ 11 w 44"/>
                <a:gd name="T79" fmla="*/ 5 h 31"/>
                <a:gd name="T80" fmla="*/ 17 w 44"/>
                <a:gd name="T81" fmla="*/ 2 h 31"/>
                <a:gd name="T82" fmla="*/ 21 w 44"/>
                <a:gd name="T83" fmla="*/ 2 h 31"/>
                <a:gd name="T84" fmla="*/ 26 w 44"/>
                <a:gd name="T85" fmla="*/ 1 h 31"/>
                <a:gd name="T86" fmla="*/ 28 w 44"/>
                <a:gd name="T87" fmla="*/ 0 h 31"/>
                <a:gd name="T88" fmla="*/ 30 w 44"/>
                <a:gd name="T89" fmla="*/ 0 h 31"/>
                <a:gd name="T90" fmla="*/ 31 w 44"/>
                <a:gd name="T9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31">
                  <a:moveTo>
                    <a:pt x="31" y="1"/>
                  </a:move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8" y="9"/>
                  </a:lnTo>
                  <a:lnTo>
                    <a:pt x="40" y="11"/>
                  </a:lnTo>
                  <a:lnTo>
                    <a:pt x="40" y="12"/>
                  </a:lnTo>
                  <a:lnTo>
                    <a:pt x="39" y="14"/>
                  </a:lnTo>
                  <a:lnTo>
                    <a:pt x="41" y="16"/>
                  </a:lnTo>
                  <a:lnTo>
                    <a:pt x="41" y="19"/>
                  </a:lnTo>
                  <a:lnTo>
                    <a:pt x="43" y="24"/>
                  </a:lnTo>
                  <a:lnTo>
                    <a:pt x="40" y="25"/>
                  </a:lnTo>
                  <a:lnTo>
                    <a:pt x="37" y="25"/>
                  </a:lnTo>
                  <a:lnTo>
                    <a:pt x="37" y="26"/>
                  </a:lnTo>
                  <a:lnTo>
                    <a:pt x="35" y="25"/>
                  </a:lnTo>
                  <a:lnTo>
                    <a:pt x="32" y="26"/>
                  </a:lnTo>
                  <a:lnTo>
                    <a:pt x="30" y="27"/>
                  </a:lnTo>
                  <a:lnTo>
                    <a:pt x="27" y="29"/>
                  </a:lnTo>
                  <a:lnTo>
                    <a:pt x="24" y="29"/>
                  </a:lnTo>
                  <a:lnTo>
                    <a:pt x="21" y="30"/>
                  </a:lnTo>
                  <a:lnTo>
                    <a:pt x="18" y="30"/>
                  </a:lnTo>
                  <a:lnTo>
                    <a:pt x="16" y="28"/>
                  </a:lnTo>
                  <a:lnTo>
                    <a:pt x="11" y="27"/>
                  </a:lnTo>
                  <a:lnTo>
                    <a:pt x="6" y="26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9" name="Freeform 942">
              <a:extLst>
                <a:ext uri="{FF2B5EF4-FFF2-40B4-BE49-F238E27FC236}">
                  <a16:creationId xmlns:a16="http://schemas.microsoft.com/office/drawing/2014/main" id="{D3EEFDCA-728B-432E-A0A4-B21762AD4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5572" y="10495818"/>
              <a:ext cx="5494" cy="5497"/>
            </a:xfrm>
            <a:custGeom>
              <a:avLst/>
              <a:gdLst>
                <a:gd name="T0" fmla="*/ 1 w 3"/>
                <a:gd name="T1" fmla="*/ 3 h 5"/>
                <a:gd name="T2" fmla="*/ 1 w 3"/>
                <a:gd name="T3" fmla="*/ 4 h 5"/>
                <a:gd name="T4" fmla="*/ 0 w 3"/>
                <a:gd name="T5" fmla="*/ 0 h 5"/>
                <a:gd name="T6" fmla="*/ 1 w 3"/>
                <a:gd name="T7" fmla="*/ 0 h 5"/>
                <a:gd name="T8" fmla="*/ 2 w 3"/>
                <a:gd name="T9" fmla="*/ 1 h 5"/>
                <a:gd name="T10" fmla="*/ 2 w 3"/>
                <a:gd name="T11" fmla="*/ 2 h 5"/>
                <a:gd name="T12" fmla="*/ 1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lnTo>
                    <a:pt x="1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0" name="Freeform 943">
              <a:extLst>
                <a:ext uri="{FF2B5EF4-FFF2-40B4-BE49-F238E27FC236}">
                  <a16:creationId xmlns:a16="http://schemas.microsoft.com/office/drawing/2014/main" id="{E8B4C093-4DBC-464F-B45D-569B8072E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141" y="10490324"/>
              <a:ext cx="5497" cy="5494"/>
            </a:xfrm>
            <a:custGeom>
              <a:avLst/>
              <a:gdLst>
                <a:gd name="T0" fmla="*/ 1 w 4"/>
                <a:gd name="T1" fmla="*/ 3 h 4"/>
                <a:gd name="T2" fmla="*/ 0 w 4"/>
                <a:gd name="T3" fmla="*/ 3 h 4"/>
                <a:gd name="T4" fmla="*/ 0 w 4"/>
                <a:gd name="T5" fmla="*/ 0 h 4"/>
                <a:gd name="T6" fmla="*/ 1 w 4"/>
                <a:gd name="T7" fmla="*/ 0 h 4"/>
                <a:gd name="T8" fmla="*/ 2 w 4"/>
                <a:gd name="T9" fmla="*/ 0 h 4"/>
                <a:gd name="T10" fmla="*/ 3 w 4"/>
                <a:gd name="T11" fmla="*/ 0 h 4"/>
                <a:gd name="T12" fmla="*/ 2 w 4"/>
                <a:gd name="T13" fmla="*/ 1 h 4"/>
                <a:gd name="T14" fmla="*/ 1 w 4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1" name="Freeform 944">
              <a:extLst>
                <a:ext uri="{FF2B5EF4-FFF2-40B4-BE49-F238E27FC236}">
                  <a16:creationId xmlns:a16="http://schemas.microsoft.com/office/drawing/2014/main" id="{0571B9DC-DCBD-4CAC-8815-72AD6B82A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2055" y="10473836"/>
              <a:ext cx="10991" cy="10991"/>
            </a:xfrm>
            <a:custGeom>
              <a:avLst/>
              <a:gdLst>
                <a:gd name="T0" fmla="*/ 7 w 9"/>
                <a:gd name="T1" fmla="*/ 0 h 11"/>
                <a:gd name="T2" fmla="*/ 6 w 9"/>
                <a:gd name="T3" fmla="*/ 1 h 11"/>
                <a:gd name="T4" fmla="*/ 3 w 9"/>
                <a:gd name="T5" fmla="*/ 3 h 11"/>
                <a:gd name="T6" fmla="*/ 1 w 9"/>
                <a:gd name="T7" fmla="*/ 6 h 11"/>
                <a:gd name="T8" fmla="*/ 0 w 9"/>
                <a:gd name="T9" fmla="*/ 9 h 11"/>
                <a:gd name="T10" fmla="*/ 1 w 9"/>
                <a:gd name="T11" fmla="*/ 10 h 11"/>
                <a:gd name="T12" fmla="*/ 3 w 9"/>
                <a:gd name="T13" fmla="*/ 9 h 11"/>
                <a:gd name="T14" fmla="*/ 4 w 9"/>
                <a:gd name="T15" fmla="*/ 7 h 11"/>
                <a:gd name="T16" fmla="*/ 7 w 9"/>
                <a:gd name="T17" fmla="*/ 5 h 11"/>
                <a:gd name="T18" fmla="*/ 8 w 9"/>
                <a:gd name="T19" fmla="*/ 3 h 11"/>
                <a:gd name="T20" fmla="*/ 7 w 9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">
                  <a:moveTo>
                    <a:pt x="7" y="0"/>
                  </a:moveTo>
                  <a:lnTo>
                    <a:pt x="6" y="1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5"/>
                  </a:lnTo>
                  <a:lnTo>
                    <a:pt x="8" y="3"/>
                  </a:lnTo>
                  <a:lnTo>
                    <a:pt x="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2" name="Freeform 945">
              <a:extLst>
                <a:ext uri="{FF2B5EF4-FFF2-40B4-BE49-F238E27FC236}">
                  <a16:creationId xmlns:a16="http://schemas.microsoft.com/office/drawing/2014/main" id="{7804D2E6-BDA2-4F91-9147-9D8A3E219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7552" y="10468343"/>
              <a:ext cx="5494" cy="5494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2 h 3"/>
                <a:gd name="T4" fmla="*/ 0 w 2"/>
                <a:gd name="T5" fmla="*/ 1 h 3"/>
                <a:gd name="T6" fmla="*/ 1 w 2"/>
                <a:gd name="T7" fmla="*/ 0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3" name="Freeform 946">
              <a:extLst>
                <a:ext uri="{FF2B5EF4-FFF2-40B4-BE49-F238E27FC236}">
                  <a16:creationId xmlns:a16="http://schemas.microsoft.com/office/drawing/2014/main" id="{47B0798C-1B57-4D17-9B0D-DF506E4FE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2600" y="10457353"/>
              <a:ext cx="60446" cy="32971"/>
            </a:xfrm>
            <a:custGeom>
              <a:avLst/>
              <a:gdLst>
                <a:gd name="T0" fmla="*/ 46 w 47"/>
                <a:gd name="T1" fmla="*/ 0 h 26"/>
                <a:gd name="T2" fmla="*/ 41 w 47"/>
                <a:gd name="T3" fmla="*/ 4 h 26"/>
                <a:gd name="T4" fmla="*/ 40 w 47"/>
                <a:gd name="T5" fmla="*/ 6 h 26"/>
                <a:gd name="T6" fmla="*/ 38 w 47"/>
                <a:gd name="T7" fmla="*/ 9 h 26"/>
                <a:gd name="T8" fmla="*/ 34 w 47"/>
                <a:gd name="T9" fmla="*/ 11 h 26"/>
                <a:gd name="T10" fmla="*/ 33 w 47"/>
                <a:gd name="T11" fmla="*/ 15 h 26"/>
                <a:gd name="T12" fmla="*/ 33 w 47"/>
                <a:gd name="T13" fmla="*/ 18 h 26"/>
                <a:gd name="T14" fmla="*/ 37 w 47"/>
                <a:gd name="T15" fmla="*/ 14 h 26"/>
                <a:gd name="T16" fmla="*/ 41 w 47"/>
                <a:gd name="T17" fmla="*/ 11 h 26"/>
                <a:gd name="T18" fmla="*/ 42 w 47"/>
                <a:gd name="T19" fmla="*/ 11 h 26"/>
                <a:gd name="T20" fmla="*/ 44 w 47"/>
                <a:gd name="T21" fmla="*/ 11 h 26"/>
                <a:gd name="T22" fmla="*/ 44 w 47"/>
                <a:gd name="T23" fmla="*/ 12 h 26"/>
                <a:gd name="T24" fmla="*/ 43 w 47"/>
                <a:gd name="T25" fmla="*/ 13 h 26"/>
                <a:gd name="T26" fmla="*/ 42 w 47"/>
                <a:gd name="T27" fmla="*/ 16 h 26"/>
                <a:gd name="T28" fmla="*/ 44 w 47"/>
                <a:gd name="T29" fmla="*/ 18 h 26"/>
                <a:gd name="T30" fmla="*/ 40 w 47"/>
                <a:gd name="T31" fmla="*/ 18 h 26"/>
                <a:gd name="T32" fmla="*/ 37 w 47"/>
                <a:gd name="T33" fmla="*/ 18 h 26"/>
                <a:gd name="T34" fmla="*/ 33 w 47"/>
                <a:gd name="T35" fmla="*/ 19 h 26"/>
                <a:gd name="T36" fmla="*/ 29 w 47"/>
                <a:gd name="T37" fmla="*/ 20 h 26"/>
                <a:gd name="T38" fmla="*/ 28 w 47"/>
                <a:gd name="T39" fmla="*/ 20 h 26"/>
                <a:gd name="T40" fmla="*/ 27 w 47"/>
                <a:gd name="T41" fmla="*/ 19 h 26"/>
                <a:gd name="T42" fmla="*/ 26 w 47"/>
                <a:gd name="T43" fmla="*/ 19 h 26"/>
                <a:gd name="T44" fmla="*/ 25 w 47"/>
                <a:gd name="T45" fmla="*/ 17 h 26"/>
                <a:gd name="T46" fmla="*/ 24 w 47"/>
                <a:gd name="T47" fmla="*/ 17 h 26"/>
                <a:gd name="T48" fmla="*/ 22 w 47"/>
                <a:gd name="T49" fmla="*/ 17 h 26"/>
                <a:gd name="T50" fmla="*/ 17 w 47"/>
                <a:gd name="T51" fmla="*/ 20 h 26"/>
                <a:gd name="T52" fmla="*/ 16 w 47"/>
                <a:gd name="T53" fmla="*/ 23 h 26"/>
                <a:gd name="T54" fmla="*/ 14 w 47"/>
                <a:gd name="T55" fmla="*/ 23 h 26"/>
                <a:gd name="T56" fmla="*/ 12 w 47"/>
                <a:gd name="T57" fmla="*/ 22 h 26"/>
                <a:gd name="T58" fmla="*/ 10 w 47"/>
                <a:gd name="T59" fmla="*/ 25 h 26"/>
                <a:gd name="T60" fmla="*/ 7 w 47"/>
                <a:gd name="T61" fmla="*/ 25 h 26"/>
                <a:gd name="T62" fmla="*/ 6 w 47"/>
                <a:gd name="T63" fmla="*/ 23 h 26"/>
                <a:gd name="T64" fmla="*/ 5 w 47"/>
                <a:gd name="T65" fmla="*/ 22 h 26"/>
                <a:gd name="T66" fmla="*/ 4 w 47"/>
                <a:gd name="T67" fmla="*/ 20 h 26"/>
                <a:gd name="T68" fmla="*/ 0 w 47"/>
                <a:gd name="T69" fmla="*/ 19 h 26"/>
                <a:gd name="T70" fmla="*/ 1 w 47"/>
                <a:gd name="T71" fmla="*/ 17 h 26"/>
                <a:gd name="T72" fmla="*/ 2 w 47"/>
                <a:gd name="T73" fmla="*/ 17 h 26"/>
                <a:gd name="T74" fmla="*/ 2 w 47"/>
                <a:gd name="T75" fmla="*/ 16 h 26"/>
                <a:gd name="T76" fmla="*/ 3 w 47"/>
                <a:gd name="T77" fmla="*/ 14 h 26"/>
                <a:gd name="T78" fmla="*/ 5 w 47"/>
                <a:gd name="T79" fmla="*/ 15 h 26"/>
                <a:gd name="T80" fmla="*/ 6 w 47"/>
                <a:gd name="T81" fmla="*/ 16 h 26"/>
                <a:gd name="T82" fmla="*/ 8 w 47"/>
                <a:gd name="T83" fmla="*/ 14 h 26"/>
                <a:gd name="T84" fmla="*/ 10 w 47"/>
                <a:gd name="T85" fmla="*/ 14 h 26"/>
                <a:gd name="T86" fmla="*/ 12 w 47"/>
                <a:gd name="T87" fmla="*/ 12 h 26"/>
                <a:gd name="T88" fmla="*/ 14 w 47"/>
                <a:gd name="T89" fmla="*/ 10 h 26"/>
                <a:gd name="T90" fmla="*/ 18 w 47"/>
                <a:gd name="T91" fmla="*/ 8 h 26"/>
                <a:gd name="T92" fmla="*/ 22 w 47"/>
                <a:gd name="T93" fmla="*/ 7 h 26"/>
                <a:gd name="T94" fmla="*/ 24 w 47"/>
                <a:gd name="T95" fmla="*/ 7 h 26"/>
                <a:gd name="T96" fmla="*/ 26 w 47"/>
                <a:gd name="T97" fmla="*/ 6 h 26"/>
                <a:gd name="T98" fmla="*/ 30 w 47"/>
                <a:gd name="T99" fmla="*/ 4 h 26"/>
                <a:gd name="T100" fmla="*/ 33 w 47"/>
                <a:gd name="T101" fmla="*/ 3 h 26"/>
                <a:gd name="T102" fmla="*/ 35 w 47"/>
                <a:gd name="T103" fmla="*/ 1 h 26"/>
                <a:gd name="T104" fmla="*/ 37 w 47"/>
                <a:gd name="T105" fmla="*/ 1 h 26"/>
                <a:gd name="T106" fmla="*/ 39 w 47"/>
                <a:gd name="T107" fmla="*/ 1 h 26"/>
                <a:gd name="T108" fmla="*/ 41 w 47"/>
                <a:gd name="T109" fmla="*/ 1 h 26"/>
                <a:gd name="T110" fmla="*/ 46 w 47"/>
                <a:gd name="T1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26">
                  <a:moveTo>
                    <a:pt x="46" y="0"/>
                  </a:moveTo>
                  <a:lnTo>
                    <a:pt x="41" y="4"/>
                  </a:lnTo>
                  <a:lnTo>
                    <a:pt x="40" y="6"/>
                  </a:lnTo>
                  <a:lnTo>
                    <a:pt x="38" y="9"/>
                  </a:lnTo>
                  <a:lnTo>
                    <a:pt x="34" y="11"/>
                  </a:lnTo>
                  <a:lnTo>
                    <a:pt x="33" y="15"/>
                  </a:lnTo>
                  <a:lnTo>
                    <a:pt x="33" y="18"/>
                  </a:lnTo>
                  <a:lnTo>
                    <a:pt x="37" y="14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4" y="12"/>
                  </a:lnTo>
                  <a:lnTo>
                    <a:pt x="43" y="13"/>
                  </a:lnTo>
                  <a:lnTo>
                    <a:pt x="42" y="16"/>
                  </a:lnTo>
                  <a:lnTo>
                    <a:pt x="44" y="18"/>
                  </a:lnTo>
                  <a:lnTo>
                    <a:pt x="40" y="18"/>
                  </a:lnTo>
                  <a:lnTo>
                    <a:pt x="37" y="18"/>
                  </a:lnTo>
                  <a:lnTo>
                    <a:pt x="33" y="19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5" y="17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17" y="20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2" y="22"/>
                  </a:lnTo>
                  <a:lnTo>
                    <a:pt x="10" y="25"/>
                  </a:lnTo>
                  <a:lnTo>
                    <a:pt x="7" y="25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8" y="8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3" y="3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4" name="Freeform 947">
              <a:extLst>
                <a:ext uri="{FF2B5EF4-FFF2-40B4-BE49-F238E27FC236}">
                  <a16:creationId xmlns:a16="http://schemas.microsoft.com/office/drawing/2014/main" id="{1C1BC56C-7482-4CC5-8919-0FC30B9CB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7007" y="10633199"/>
              <a:ext cx="5497" cy="5494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5" name="Freeform 948">
              <a:extLst>
                <a:ext uri="{FF2B5EF4-FFF2-40B4-BE49-F238E27FC236}">
                  <a16:creationId xmlns:a16="http://schemas.microsoft.com/office/drawing/2014/main" id="{6CE96AAE-37DB-4674-9EE4-8C855EF46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2504" y="10572750"/>
              <a:ext cx="5494" cy="5497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  <a:gd name="T4" fmla="*/ 1 w 3"/>
                <a:gd name="T5" fmla="*/ 1 h 2"/>
                <a:gd name="T6" fmla="*/ 0 w 3"/>
                <a:gd name="T7" fmla="*/ 1 h 2"/>
                <a:gd name="T8" fmla="*/ 0 w 3"/>
                <a:gd name="T9" fmla="*/ 0 h 2"/>
                <a:gd name="T10" fmla="*/ 0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1 w 3"/>
                <a:gd name="T21" fmla="*/ 1 h 2"/>
                <a:gd name="T22" fmla="*/ 1 w 3"/>
                <a:gd name="T23" fmla="*/ 1 h 2"/>
                <a:gd name="T24" fmla="*/ 2 w 3"/>
                <a:gd name="T2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6" name="Freeform 949">
              <a:extLst>
                <a:ext uri="{FF2B5EF4-FFF2-40B4-BE49-F238E27FC236}">
                  <a16:creationId xmlns:a16="http://schemas.microsoft.com/office/drawing/2014/main" id="{0F844E62-ABA6-4877-B561-28A1BCA3D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23046" y="10561759"/>
              <a:ext cx="5497" cy="5497"/>
            </a:xfrm>
            <a:custGeom>
              <a:avLst/>
              <a:gdLst>
                <a:gd name="T0" fmla="*/ 2 w 3"/>
                <a:gd name="T1" fmla="*/ 1 h 4"/>
                <a:gd name="T2" fmla="*/ 2 w 3"/>
                <a:gd name="T3" fmla="*/ 2 h 4"/>
                <a:gd name="T4" fmla="*/ 1 w 3"/>
                <a:gd name="T5" fmla="*/ 2 h 4"/>
                <a:gd name="T6" fmla="*/ 1 w 3"/>
                <a:gd name="T7" fmla="*/ 2 h 4"/>
                <a:gd name="T8" fmla="*/ 1 w 3"/>
                <a:gd name="T9" fmla="*/ 2 h 4"/>
                <a:gd name="T10" fmla="*/ 0 w 3"/>
                <a:gd name="T11" fmla="*/ 2 h 4"/>
                <a:gd name="T12" fmla="*/ 0 w 3"/>
                <a:gd name="T13" fmla="*/ 3 h 4"/>
                <a:gd name="T14" fmla="*/ 0 w 3"/>
                <a:gd name="T15" fmla="*/ 3 h 4"/>
                <a:gd name="T16" fmla="*/ 0 w 3"/>
                <a:gd name="T17" fmla="*/ 3 h 4"/>
                <a:gd name="T18" fmla="*/ 0 w 3"/>
                <a:gd name="T19" fmla="*/ 2 h 4"/>
                <a:gd name="T20" fmla="*/ 0 w 3"/>
                <a:gd name="T21" fmla="*/ 2 h 4"/>
                <a:gd name="T22" fmla="*/ 0 w 3"/>
                <a:gd name="T23" fmla="*/ 1 h 4"/>
                <a:gd name="T24" fmla="*/ 1 w 3"/>
                <a:gd name="T25" fmla="*/ 0 h 4"/>
                <a:gd name="T26" fmla="*/ 2 w 3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7" name="Freeform 950">
              <a:extLst>
                <a:ext uri="{FF2B5EF4-FFF2-40B4-BE49-F238E27FC236}">
                  <a16:creationId xmlns:a16="http://schemas.microsoft.com/office/drawing/2014/main" id="{B405CFD3-A2B9-4532-BFF8-AD3BC0ABB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1513" y="10534285"/>
              <a:ext cx="5494" cy="5494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1 h 4"/>
                <a:gd name="T6" fmla="*/ 0 w 3"/>
                <a:gd name="T7" fmla="*/ 1 h 4"/>
                <a:gd name="T8" fmla="*/ 1 w 3"/>
                <a:gd name="T9" fmla="*/ 0 h 4"/>
                <a:gd name="T10" fmla="*/ 2 w 3"/>
                <a:gd name="T11" fmla="*/ 0 h 4"/>
                <a:gd name="T12" fmla="*/ 2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8" name="Freeform 951">
              <a:extLst>
                <a:ext uri="{FF2B5EF4-FFF2-40B4-BE49-F238E27FC236}">
                  <a16:creationId xmlns:a16="http://schemas.microsoft.com/office/drawing/2014/main" id="{3314D911-7B9D-4457-B0FE-42AA39252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0524" y="10523295"/>
              <a:ext cx="5494" cy="5494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2 h 3"/>
                <a:gd name="T4" fmla="*/ 1 w 3"/>
                <a:gd name="T5" fmla="*/ 2 h 3"/>
                <a:gd name="T6" fmla="*/ 0 w 3"/>
                <a:gd name="T7" fmla="*/ 2 h 3"/>
                <a:gd name="T8" fmla="*/ 0 w 3"/>
                <a:gd name="T9" fmla="*/ 1 h 3"/>
                <a:gd name="T10" fmla="*/ 1 w 3"/>
                <a:gd name="T11" fmla="*/ 0 h 3"/>
                <a:gd name="T12" fmla="*/ 2 w 3"/>
                <a:gd name="T13" fmla="*/ 1 h 3"/>
                <a:gd name="T14" fmla="*/ 2 w 3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9" name="Freeform 952">
              <a:extLst>
                <a:ext uri="{FF2B5EF4-FFF2-40B4-BE49-F238E27FC236}">
                  <a16:creationId xmlns:a16="http://schemas.microsoft.com/office/drawing/2014/main" id="{BFFFBB5D-E3DD-4F65-BB63-604C0494F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7998" y="10523295"/>
              <a:ext cx="5497" cy="5494"/>
            </a:xfrm>
            <a:custGeom>
              <a:avLst/>
              <a:gdLst>
                <a:gd name="T0" fmla="*/ 2 w 3"/>
                <a:gd name="T1" fmla="*/ 3 h 5"/>
                <a:gd name="T2" fmla="*/ 1 w 3"/>
                <a:gd name="T3" fmla="*/ 4 h 5"/>
                <a:gd name="T4" fmla="*/ 0 w 3"/>
                <a:gd name="T5" fmla="*/ 2 h 5"/>
                <a:gd name="T6" fmla="*/ 0 w 3"/>
                <a:gd name="T7" fmla="*/ 0 h 5"/>
                <a:gd name="T8" fmla="*/ 2 w 3"/>
                <a:gd name="T9" fmla="*/ 1 h 5"/>
                <a:gd name="T10" fmla="*/ 2 w 3"/>
                <a:gd name="T11" fmla="*/ 2 h 5"/>
                <a:gd name="T12" fmla="*/ 2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10" name="Freeform 953">
              <a:extLst>
                <a:ext uri="{FF2B5EF4-FFF2-40B4-BE49-F238E27FC236}">
                  <a16:creationId xmlns:a16="http://schemas.microsoft.com/office/drawing/2014/main" id="{5DB1BC29-263D-406E-BDF6-735DC3D0B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6016" y="10495818"/>
              <a:ext cx="5497" cy="5497"/>
            </a:xfrm>
            <a:custGeom>
              <a:avLst/>
              <a:gdLst>
                <a:gd name="T0" fmla="*/ 2 w 4"/>
                <a:gd name="T1" fmla="*/ 4 h 6"/>
                <a:gd name="T2" fmla="*/ 1 w 4"/>
                <a:gd name="T3" fmla="*/ 5 h 6"/>
                <a:gd name="T4" fmla="*/ 1 w 4"/>
                <a:gd name="T5" fmla="*/ 4 h 6"/>
                <a:gd name="T6" fmla="*/ 1 w 4"/>
                <a:gd name="T7" fmla="*/ 2 h 6"/>
                <a:gd name="T8" fmla="*/ 1 w 4"/>
                <a:gd name="T9" fmla="*/ 2 h 6"/>
                <a:gd name="T10" fmla="*/ 0 w 4"/>
                <a:gd name="T11" fmla="*/ 0 h 6"/>
                <a:gd name="T12" fmla="*/ 0 w 4"/>
                <a:gd name="T13" fmla="*/ 0 h 6"/>
                <a:gd name="T14" fmla="*/ 1 w 4"/>
                <a:gd name="T15" fmla="*/ 0 h 6"/>
                <a:gd name="T16" fmla="*/ 2 w 4"/>
                <a:gd name="T17" fmla="*/ 0 h 6"/>
                <a:gd name="T18" fmla="*/ 3 w 4"/>
                <a:gd name="T19" fmla="*/ 2 h 6"/>
                <a:gd name="T20" fmla="*/ 3 w 4"/>
                <a:gd name="T21" fmla="*/ 2 h 6"/>
                <a:gd name="T22" fmla="*/ 3 w 4"/>
                <a:gd name="T23" fmla="*/ 3 h 6"/>
                <a:gd name="T24" fmla="*/ 2 w 4"/>
                <a:gd name="T2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2" y="4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11" name="Freeform 954">
              <a:extLst>
                <a:ext uri="{FF2B5EF4-FFF2-40B4-BE49-F238E27FC236}">
                  <a16:creationId xmlns:a16="http://schemas.microsoft.com/office/drawing/2014/main" id="{B2BCBACD-3D6F-4D27-9F56-7EDDC6509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7552" y="10468343"/>
              <a:ext cx="5494" cy="5494"/>
            </a:xfrm>
            <a:custGeom>
              <a:avLst/>
              <a:gdLst>
                <a:gd name="T0" fmla="*/ 2 w 4"/>
                <a:gd name="T1" fmla="*/ 3 h 5"/>
                <a:gd name="T2" fmla="*/ 0 w 4"/>
                <a:gd name="T3" fmla="*/ 4 h 5"/>
                <a:gd name="T4" fmla="*/ 0 w 4"/>
                <a:gd name="T5" fmla="*/ 2 h 5"/>
                <a:gd name="T6" fmla="*/ 1 w 4"/>
                <a:gd name="T7" fmla="*/ 0 h 5"/>
                <a:gd name="T8" fmla="*/ 3 w 4"/>
                <a:gd name="T9" fmla="*/ 0 h 5"/>
                <a:gd name="T10" fmla="*/ 2 w 4"/>
                <a:gd name="T11" fmla="*/ 1 h 5"/>
                <a:gd name="T12" fmla="*/ 2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12" name="Freeform 955">
              <a:extLst>
                <a:ext uri="{FF2B5EF4-FFF2-40B4-BE49-F238E27FC236}">
                  <a16:creationId xmlns:a16="http://schemas.microsoft.com/office/drawing/2014/main" id="{8D46C3B8-77AE-4EA8-BEEA-F5AA088AD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7552" y="10451856"/>
              <a:ext cx="5494" cy="5497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13" name="Freeform 956">
              <a:extLst>
                <a:ext uri="{FF2B5EF4-FFF2-40B4-BE49-F238E27FC236}">
                  <a16:creationId xmlns:a16="http://schemas.microsoft.com/office/drawing/2014/main" id="{C5702F41-34CE-492E-84E3-3020AAB02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2151" y="10314478"/>
              <a:ext cx="5497" cy="5494"/>
            </a:xfrm>
            <a:custGeom>
              <a:avLst/>
              <a:gdLst>
                <a:gd name="T0" fmla="*/ 4 w 5"/>
                <a:gd name="T1" fmla="*/ 0 h 1"/>
                <a:gd name="T2" fmla="*/ 3 w 5"/>
                <a:gd name="T3" fmla="*/ 0 h 1"/>
                <a:gd name="T4" fmla="*/ 1 w 5"/>
                <a:gd name="T5" fmla="*/ 0 h 1"/>
                <a:gd name="T6" fmla="*/ 0 w 5"/>
                <a:gd name="T7" fmla="*/ 0 h 1"/>
                <a:gd name="T8" fmla="*/ 1 w 5"/>
                <a:gd name="T9" fmla="*/ 0 h 1"/>
                <a:gd name="T10" fmla="*/ 2 w 5"/>
                <a:gd name="T11" fmla="*/ 0 h 1"/>
                <a:gd name="T12" fmla="*/ 4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14" name="Freeform 957">
              <a:extLst>
                <a:ext uri="{FF2B5EF4-FFF2-40B4-BE49-F238E27FC236}">
                  <a16:creationId xmlns:a16="http://schemas.microsoft.com/office/drawing/2014/main" id="{B95429C9-3D10-42EC-ACF3-8DD3CBBAD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0430" y="9539654"/>
              <a:ext cx="939680" cy="164856"/>
            </a:xfrm>
            <a:custGeom>
              <a:avLst/>
              <a:gdLst>
                <a:gd name="T0" fmla="*/ 753 w 754"/>
                <a:gd name="T1" fmla="*/ 129 h 131"/>
                <a:gd name="T2" fmla="*/ 753 w 754"/>
                <a:gd name="T3" fmla="*/ 130 h 131"/>
                <a:gd name="T4" fmla="*/ 751 w 754"/>
                <a:gd name="T5" fmla="*/ 130 h 131"/>
                <a:gd name="T6" fmla="*/ 751 w 754"/>
                <a:gd name="T7" fmla="*/ 129 h 131"/>
                <a:gd name="T8" fmla="*/ 752 w 754"/>
                <a:gd name="T9" fmla="*/ 129 h 131"/>
                <a:gd name="T10" fmla="*/ 753 w 754"/>
                <a:gd name="T11" fmla="*/ 129 h 131"/>
                <a:gd name="T12" fmla="*/ 612 w 754"/>
                <a:gd name="T13" fmla="*/ 85 h 131"/>
                <a:gd name="T14" fmla="*/ 610 w 754"/>
                <a:gd name="T15" fmla="*/ 85 h 131"/>
                <a:gd name="T16" fmla="*/ 608 w 754"/>
                <a:gd name="T17" fmla="*/ 85 h 131"/>
                <a:gd name="T18" fmla="*/ 607 w 754"/>
                <a:gd name="T19" fmla="*/ 82 h 131"/>
                <a:gd name="T20" fmla="*/ 607 w 754"/>
                <a:gd name="T21" fmla="*/ 82 h 131"/>
                <a:gd name="T22" fmla="*/ 607 w 754"/>
                <a:gd name="T23" fmla="*/ 80 h 131"/>
                <a:gd name="T24" fmla="*/ 608 w 754"/>
                <a:gd name="T25" fmla="*/ 80 h 131"/>
                <a:gd name="T26" fmla="*/ 611 w 754"/>
                <a:gd name="T27" fmla="*/ 80 h 131"/>
                <a:gd name="T28" fmla="*/ 613 w 754"/>
                <a:gd name="T29" fmla="*/ 82 h 131"/>
                <a:gd name="T30" fmla="*/ 612 w 754"/>
                <a:gd name="T31" fmla="*/ 83 h 131"/>
                <a:gd name="T32" fmla="*/ 612 w 754"/>
                <a:gd name="T33" fmla="*/ 85 h 131"/>
                <a:gd name="T34" fmla="*/ 411 w 754"/>
                <a:gd name="T35" fmla="*/ 68 h 131"/>
                <a:gd name="T36" fmla="*/ 410 w 754"/>
                <a:gd name="T37" fmla="*/ 69 h 131"/>
                <a:gd name="T38" fmla="*/ 408 w 754"/>
                <a:gd name="T39" fmla="*/ 69 h 131"/>
                <a:gd name="T40" fmla="*/ 408 w 754"/>
                <a:gd name="T41" fmla="*/ 68 h 131"/>
                <a:gd name="T42" fmla="*/ 408 w 754"/>
                <a:gd name="T43" fmla="*/ 68 h 131"/>
                <a:gd name="T44" fmla="*/ 410 w 754"/>
                <a:gd name="T45" fmla="*/ 68 h 131"/>
                <a:gd name="T46" fmla="*/ 410 w 754"/>
                <a:gd name="T47" fmla="*/ 67 h 131"/>
                <a:gd name="T48" fmla="*/ 409 w 754"/>
                <a:gd name="T49" fmla="*/ 67 h 131"/>
                <a:gd name="T50" fmla="*/ 410 w 754"/>
                <a:gd name="T51" fmla="*/ 67 h 131"/>
                <a:gd name="T52" fmla="*/ 410 w 754"/>
                <a:gd name="T53" fmla="*/ 67 h 131"/>
                <a:gd name="T54" fmla="*/ 410 w 754"/>
                <a:gd name="T55" fmla="*/ 67 h 131"/>
                <a:gd name="T56" fmla="*/ 411 w 754"/>
                <a:gd name="T57" fmla="*/ 68 h 131"/>
                <a:gd name="T58" fmla="*/ 417 w 754"/>
                <a:gd name="T59" fmla="*/ 66 h 131"/>
                <a:gd name="T60" fmla="*/ 417 w 754"/>
                <a:gd name="T61" fmla="*/ 66 h 131"/>
                <a:gd name="T62" fmla="*/ 417 w 754"/>
                <a:gd name="T63" fmla="*/ 66 h 131"/>
                <a:gd name="T64" fmla="*/ 417 w 754"/>
                <a:gd name="T65" fmla="*/ 65 h 131"/>
                <a:gd name="T66" fmla="*/ 417 w 754"/>
                <a:gd name="T67" fmla="*/ 65 h 131"/>
                <a:gd name="T68" fmla="*/ 417 w 754"/>
                <a:gd name="T69" fmla="*/ 65 h 131"/>
                <a:gd name="T70" fmla="*/ 419 w 754"/>
                <a:gd name="T71" fmla="*/ 65 h 131"/>
                <a:gd name="T72" fmla="*/ 419 w 754"/>
                <a:gd name="T73" fmla="*/ 65 h 131"/>
                <a:gd name="T74" fmla="*/ 417 w 754"/>
                <a:gd name="T75" fmla="*/ 66 h 131"/>
                <a:gd name="T76" fmla="*/ 3 w 754"/>
                <a:gd name="T77" fmla="*/ 3 h 131"/>
                <a:gd name="T78" fmla="*/ 0 w 754"/>
                <a:gd name="T79" fmla="*/ 6 h 131"/>
                <a:gd name="T80" fmla="*/ 0 w 754"/>
                <a:gd name="T81" fmla="*/ 5 h 131"/>
                <a:gd name="T82" fmla="*/ 1 w 754"/>
                <a:gd name="T83" fmla="*/ 3 h 131"/>
                <a:gd name="T84" fmla="*/ 2 w 754"/>
                <a:gd name="T85" fmla="*/ 2 h 131"/>
                <a:gd name="T86" fmla="*/ 3 w 754"/>
                <a:gd name="T87" fmla="*/ 0 h 131"/>
                <a:gd name="T88" fmla="*/ 4 w 754"/>
                <a:gd name="T89" fmla="*/ 0 h 131"/>
                <a:gd name="T90" fmla="*/ 5 w 754"/>
                <a:gd name="T91" fmla="*/ 2 h 131"/>
                <a:gd name="T92" fmla="*/ 4 w 754"/>
                <a:gd name="T93" fmla="*/ 3 h 131"/>
                <a:gd name="T94" fmla="*/ 3 w 754"/>
                <a:gd name="T95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54" h="131">
                  <a:moveTo>
                    <a:pt x="753" y="129"/>
                  </a:moveTo>
                  <a:lnTo>
                    <a:pt x="753" y="130"/>
                  </a:lnTo>
                  <a:lnTo>
                    <a:pt x="751" y="130"/>
                  </a:lnTo>
                  <a:lnTo>
                    <a:pt x="751" y="129"/>
                  </a:lnTo>
                  <a:lnTo>
                    <a:pt x="752" y="129"/>
                  </a:lnTo>
                  <a:lnTo>
                    <a:pt x="753" y="129"/>
                  </a:lnTo>
                  <a:close/>
                  <a:moveTo>
                    <a:pt x="612" y="85"/>
                  </a:moveTo>
                  <a:lnTo>
                    <a:pt x="610" y="85"/>
                  </a:lnTo>
                  <a:lnTo>
                    <a:pt x="608" y="85"/>
                  </a:lnTo>
                  <a:lnTo>
                    <a:pt x="607" y="82"/>
                  </a:lnTo>
                  <a:lnTo>
                    <a:pt x="607" y="82"/>
                  </a:lnTo>
                  <a:lnTo>
                    <a:pt x="607" y="80"/>
                  </a:lnTo>
                  <a:lnTo>
                    <a:pt x="608" y="80"/>
                  </a:lnTo>
                  <a:lnTo>
                    <a:pt x="611" y="80"/>
                  </a:lnTo>
                  <a:lnTo>
                    <a:pt x="613" y="82"/>
                  </a:lnTo>
                  <a:lnTo>
                    <a:pt x="612" y="83"/>
                  </a:lnTo>
                  <a:lnTo>
                    <a:pt x="612" y="85"/>
                  </a:lnTo>
                  <a:close/>
                  <a:moveTo>
                    <a:pt x="411" y="68"/>
                  </a:moveTo>
                  <a:lnTo>
                    <a:pt x="410" y="69"/>
                  </a:lnTo>
                  <a:lnTo>
                    <a:pt x="408" y="69"/>
                  </a:lnTo>
                  <a:lnTo>
                    <a:pt x="408" y="68"/>
                  </a:lnTo>
                  <a:lnTo>
                    <a:pt x="408" y="68"/>
                  </a:lnTo>
                  <a:lnTo>
                    <a:pt x="410" y="68"/>
                  </a:lnTo>
                  <a:lnTo>
                    <a:pt x="410" y="67"/>
                  </a:lnTo>
                  <a:lnTo>
                    <a:pt x="409" y="67"/>
                  </a:lnTo>
                  <a:lnTo>
                    <a:pt x="410" y="67"/>
                  </a:lnTo>
                  <a:lnTo>
                    <a:pt x="410" y="67"/>
                  </a:lnTo>
                  <a:lnTo>
                    <a:pt x="410" y="67"/>
                  </a:lnTo>
                  <a:lnTo>
                    <a:pt x="411" y="68"/>
                  </a:lnTo>
                  <a:close/>
                  <a:moveTo>
                    <a:pt x="417" y="66"/>
                  </a:moveTo>
                  <a:lnTo>
                    <a:pt x="417" y="66"/>
                  </a:lnTo>
                  <a:lnTo>
                    <a:pt x="417" y="66"/>
                  </a:lnTo>
                  <a:lnTo>
                    <a:pt x="417" y="65"/>
                  </a:lnTo>
                  <a:lnTo>
                    <a:pt x="417" y="65"/>
                  </a:lnTo>
                  <a:lnTo>
                    <a:pt x="417" y="65"/>
                  </a:lnTo>
                  <a:lnTo>
                    <a:pt x="419" y="65"/>
                  </a:lnTo>
                  <a:lnTo>
                    <a:pt x="419" y="65"/>
                  </a:lnTo>
                  <a:lnTo>
                    <a:pt x="417" y="66"/>
                  </a:lnTo>
                  <a:close/>
                  <a:moveTo>
                    <a:pt x="3" y="3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15" name="Freeform 958">
              <a:extLst>
                <a:ext uri="{FF2B5EF4-FFF2-40B4-BE49-F238E27FC236}">
                  <a16:creationId xmlns:a16="http://schemas.microsoft.com/office/drawing/2014/main" id="{1CE4095F-03C9-4ADC-AE39-32CCA6F15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74613" y="9699016"/>
              <a:ext cx="5497" cy="5494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1 h 2"/>
                <a:gd name="T4" fmla="*/ 0 w 3"/>
                <a:gd name="T5" fmla="*/ 1 h 2"/>
                <a:gd name="T6" fmla="*/ 0 w 3"/>
                <a:gd name="T7" fmla="*/ 0 h 2"/>
                <a:gd name="T8" fmla="*/ 1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16" name="Freeform 959">
              <a:extLst>
                <a:ext uri="{FF2B5EF4-FFF2-40B4-BE49-F238E27FC236}">
                  <a16:creationId xmlns:a16="http://schemas.microsoft.com/office/drawing/2014/main" id="{88D5D327-35DF-4151-A314-4CE15E6B3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3273" y="9638567"/>
              <a:ext cx="10991" cy="5497"/>
            </a:xfrm>
            <a:custGeom>
              <a:avLst/>
              <a:gdLst>
                <a:gd name="T0" fmla="*/ 5 w 7"/>
                <a:gd name="T1" fmla="*/ 5 h 6"/>
                <a:gd name="T2" fmla="*/ 3 w 7"/>
                <a:gd name="T3" fmla="*/ 5 h 6"/>
                <a:gd name="T4" fmla="*/ 1 w 7"/>
                <a:gd name="T5" fmla="*/ 5 h 6"/>
                <a:gd name="T6" fmla="*/ 0 w 7"/>
                <a:gd name="T7" fmla="*/ 2 h 6"/>
                <a:gd name="T8" fmla="*/ 0 w 7"/>
                <a:gd name="T9" fmla="*/ 2 h 6"/>
                <a:gd name="T10" fmla="*/ 0 w 7"/>
                <a:gd name="T11" fmla="*/ 0 h 6"/>
                <a:gd name="T12" fmla="*/ 1 w 7"/>
                <a:gd name="T13" fmla="*/ 0 h 6"/>
                <a:gd name="T14" fmla="*/ 4 w 7"/>
                <a:gd name="T15" fmla="*/ 0 h 6"/>
                <a:gd name="T16" fmla="*/ 6 w 7"/>
                <a:gd name="T17" fmla="*/ 2 h 6"/>
                <a:gd name="T18" fmla="*/ 5 w 7"/>
                <a:gd name="T19" fmla="*/ 3 h 6"/>
                <a:gd name="T20" fmla="*/ 5 w 7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lnTo>
                    <a:pt x="3" y="5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17" name="Freeform 960">
              <a:extLst>
                <a:ext uri="{FF2B5EF4-FFF2-40B4-BE49-F238E27FC236}">
                  <a16:creationId xmlns:a16="http://schemas.microsoft.com/office/drawing/2014/main" id="{030368A0-1095-4F77-A36E-DDE23C2C0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5988" y="9622084"/>
              <a:ext cx="5497" cy="5494"/>
            </a:xfrm>
            <a:custGeom>
              <a:avLst/>
              <a:gdLst>
                <a:gd name="T0" fmla="*/ 3 w 4"/>
                <a:gd name="T1" fmla="*/ 1 h 3"/>
                <a:gd name="T2" fmla="*/ 2 w 4"/>
                <a:gd name="T3" fmla="*/ 2 h 3"/>
                <a:gd name="T4" fmla="*/ 0 w 4"/>
                <a:gd name="T5" fmla="*/ 2 h 3"/>
                <a:gd name="T6" fmla="*/ 0 w 4"/>
                <a:gd name="T7" fmla="*/ 1 h 3"/>
                <a:gd name="T8" fmla="*/ 0 w 4"/>
                <a:gd name="T9" fmla="*/ 1 h 3"/>
                <a:gd name="T10" fmla="*/ 2 w 4"/>
                <a:gd name="T11" fmla="*/ 1 h 3"/>
                <a:gd name="T12" fmla="*/ 2 w 4"/>
                <a:gd name="T13" fmla="*/ 0 h 3"/>
                <a:gd name="T14" fmla="*/ 1 w 4"/>
                <a:gd name="T15" fmla="*/ 0 h 3"/>
                <a:gd name="T16" fmla="*/ 2 w 4"/>
                <a:gd name="T17" fmla="*/ 0 h 3"/>
                <a:gd name="T18" fmla="*/ 2 w 4"/>
                <a:gd name="T19" fmla="*/ 0 h 3"/>
                <a:gd name="T20" fmla="*/ 2 w 4"/>
                <a:gd name="T21" fmla="*/ 0 h 3"/>
                <a:gd name="T22" fmla="*/ 3 w 4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18" name="Freeform 961">
              <a:extLst>
                <a:ext uri="{FF2B5EF4-FFF2-40B4-BE49-F238E27FC236}">
                  <a16:creationId xmlns:a16="http://schemas.microsoft.com/office/drawing/2014/main" id="{7BA54042-47CD-4345-BCA9-E839936F5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56978" y="9616587"/>
              <a:ext cx="5497" cy="5497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0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19" name="Freeform 962">
              <a:extLst>
                <a:ext uri="{FF2B5EF4-FFF2-40B4-BE49-F238E27FC236}">
                  <a16:creationId xmlns:a16="http://schemas.microsoft.com/office/drawing/2014/main" id="{8B74AAF2-08F4-4129-90E8-D18B3F480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0430" y="9539654"/>
              <a:ext cx="5497" cy="10991"/>
            </a:xfrm>
            <a:custGeom>
              <a:avLst/>
              <a:gdLst>
                <a:gd name="T0" fmla="*/ 3 w 6"/>
                <a:gd name="T1" fmla="*/ 3 h 7"/>
                <a:gd name="T2" fmla="*/ 0 w 6"/>
                <a:gd name="T3" fmla="*/ 6 h 7"/>
                <a:gd name="T4" fmla="*/ 0 w 6"/>
                <a:gd name="T5" fmla="*/ 5 h 7"/>
                <a:gd name="T6" fmla="*/ 1 w 6"/>
                <a:gd name="T7" fmla="*/ 3 h 7"/>
                <a:gd name="T8" fmla="*/ 2 w 6"/>
                <a:gd name="T9" fmla="*/ 2 h 7"/>
                <a:gd name="T10" fmla="*/ 3 w 6"/>
                <a:gd name="T11" fmla="*/ 0 h 7"/>
                <a:gd name="T12" fmla="*/ 4 w 6"/>
                <a:gd name="T13" fmla="*/ 0 h 7"/>
                <a:gd name="T14" fmla="*/ 5 w 6"/>
                <a:gd name="T15" fmla="*/ 2 h 7"/>
                <a:gd name="T16" fmla="*/ 4 w 6"/>
                <a:gd name="T17" fmla="*/ 3 h 7"/>
                <a:gd name="T18" fmla="*/ 3 w 6"/>
                <a:gd name="T1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20" name="Freeform 963">
              <a:extLst>
                <a:ext uri="{FF2B5EF4-FFF2-40B4-BE49-F238E27FC236}">
                  <a16:creationId xmlns:a16="http://schemas.microsoft.com/office/drawing/2014/main" id="{4E01FE3E-E72B-45D7-81DC-C7BB0B18B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1898" y="9781442"/>
              <a:ext cx="730859" cy="296740"/>
            </a:xfrm>
            <a:custGeom>
              <a:avLst/>
              <a:gdLst>
                <a:gd name="T0" fmla="*/ 158 w 587"/>
                <a:gd name="T1" fmla="*/ 132 h 236"/>
                <a:gd name="T2" fmla="*/ 157 w 587"/>
                <a:gd name="T3" fmla="*/ 128 h 236"/>
                <a:gd name="T4" fmla="*/ 159 w 587"/>
                <a:gd name="T5" fmla="*/ 130 h 236"/>
                <a:gd name="T6" fmla="*/ 0 w 587"/>
                <a:gd name="T7" fmla="*/ 120 h 236"/>
                <a:gd name="T8" fmla="*/ 1 w 587"/>
                <a:gd name="T9" fmla="*/ 120 h 236"/>
                <a:gd name="T10" fmla="*/ 150 w 587"/>
                <a:gd name="T11" fmla="*/ 119 h 236"/>
                <a:gd name="T12" fmla="*/ 149 w 587"/>
                <a:gd name="T13" fmla="*/ 113 h 236"/>
                <a:gd name="T14" fmla="*/ 148 w 587"/>
                <a:gd name="T15" fmla="*/ 112 h 236"/>
                <a:gd name="T16" fmla="*/ 151 w 587"/>
                <a:gd name="T17" fmla="*/ 116 h 236"/>
                <a:gd name="T18" fmla="*/ 108 w 587"/>
                <a:gd name="T19" fmla="*/ 65 h 236"/>
                <a:gd name="T20" fmla="*/ 105 w 587"/>
                <a:gd name="T21" fmla="*/ 70 h 236"/>
                <a:gd name="T22" fmla="*/ 107 w 587"/>
                <a:gd name="T23" fmla="*/ 65 h 236"/>
                <a:gd name="T24" fmla="*/ 105 w 587"/>
                <a:gd name="T25" fmla="*/ 65 h 236"/>
                <a:gd name="T26" fmla="*/ 106 w 587"/>
                <a:gd name="T27" fmla="*/ 64 h 236"/>
                <a:gd name="T28" fmla="*/ 106 w 587"/>
                <a:gd name="T29" fmla="*/ 54 h 236"/>
                <a:gd name="T30" fmla="*/ 111 w 587"/>
                <a:gd name="T31" fmla="*/ 53 h 236"/>
                <a:gd name="T32" fmla="*/ 109 w 587"/>
                <a:gd name="T33" fmla="*/ 54 h 236"/>
                <a:gd name="T34" fmla="*/ 106 w 587"/>
                <a:gd name="T35" fmla="*/ 43 h 236"/>
                <a:gd name="T36" fmla="*/ 106 w 587"/>
                <a:gd name="T37" fmla="*/ 42 h 236"/>
                <a:gd name="T38" fmla="*/ 106 w 587"/>
                <a:gd name="T39" fmla="*/ 41 h 236"/>
                <a:gd name="T40" fmla="*/ 106 w 587"/>
                <a:gd name="T41" fmla="*/ 39 h 236"/>
                <a:gd name="T42" fmla="*/ 104 w 587"/>
                <a:gd name="T43" fmla="*/ 37 h 236"/>
                <a:gd name="T44" fmla="*/ 105 w 587"/>
                <a:gd name="T45" fmla="*/ 37 h 236"/>
                <a:gd name="T46" fmla="*/ 100 w 587"/>
                <a:gd name="T47" fmla="*/ 3 h 236"/>
                <a:gd name="T48" fmla="*/ 99 w 587"/>
                <a:gd name="T49" fmla="*/ 3 h 236"/>
                <a:gd name="T50" fmla="*/ 102 w 587"/>
                <a:gd name="T51" fmla="*/ 3 h 236"/>
                <a:gd name="T52" fmla="*/ 102 w 587"/>
                <a:gd name="T53" fmla="*/ 2 h 236"/>
                <a:gd name="T54" fmla="*/ 104 w 587"/>
                <a:gd name="T55" fmla="*/ 0 h 236"/>
                <a:gd name="T56" fmla="*/ 483 w 587"/>
                <a:gd name="T57" fmla="*/ 235 h 236"/>
                <a:gd name="T58" fmla="*/ 482 w 587"/>
                <a:gd name="T59" fmla="*/ 235 h 236"/>
                <a:gd name="T60" fmla="*/ 483 w 587"/>
                <a:gd name="T61" fmla="*/ 235 h 236"/>
                <a:gd name="T62" fmla="*/ 482 w 587"/>
                <a:gd name="T63" fmla="*/ 235 h 236"/>
                <a:gd name="T64" fmla="*/ 483 w 587"/>
                <a:gd name="T65" fmla="*/ 235 h 236"/>
                <a:gd name="T66" fmla="*/ 552 w 587"/>
                <a:gd name="T67" fmla="*/ 230 h 236"/>
                <a:gd name="T68" fmla="*/ 552 w 587"/>
                <a:gd name="T69" fmla="*/ 230 h 236"/>
                <a:gd name="T70" fmla="*/ 552 w 587"/>
                <a:gd name="T71" fmla="*/ 229 h 236"/>
                <a:gd name="T72" fmla="*/ 582 w 587"/>
                <a:gd name="T73" fmla="*/ 228 h 236"/>
                <a:gd name="T74" fmla="*/ 581 w 587"/>
                <a:gd name="T75" fmla="*/ 228 h 236"/>
                <a:gd name="T76" fmla="*/ 581 w 587"/>
                <a:gd name="T77" fmla="*/ 228 h 236"/>
                <a:gd name="T78" fmla="*/ 586 w 587"/>
                <a:gd name="T79" fmla="*/ 189 h 236"/>
                <a:gd name="T80" fmla="*/ 586 w 587"/>
                <a:gd name="T81" fmla="*/ 188 h 236"/>
                <a:gd name="T82" fmla="*/ 568 w 587"/>
                <a:gd name="T83" fmla="*/ 177 h 236"/>
                <a:gd name="T84" fmla="*/ 570 w 587"/>
                <a:gd name="T85" fmla="*/ 180 h 236"/>
                <a:gd name="T86" fmla="*/ 568 w 587"/>
                <a:gd name="T87" fmla="*/ 180 h 236"/>
                <a:gd name="T88" fmla="*/ 568 w 587"/>
                <a:gd name="T89" fmla="*/ 179 h 236"/>
                <a:gd name="T90" fmla="*/ 570 w 587"/>
                <a:gd name="T91" fmla="*/ 180 h 236"/>
                <a:gd name="T92" fmla="*/ 568 w 587"/>
                <a:gd name="T93" fmla="*/ 178 h 236"/>
                <a:gd name="T94" fmla="*/ 567 w 587"/>
                <a:gd name="T95" fmla="*/ 178 h 236"/>
                <a:gd name="T96" fmla="*/ 566 w 587"/>
                <a:gd name="T97" fmla="*/ 17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7" h="236">
                  <a:moveTo>
                    <a:pt x="159" y="130"/>
                  </a:moveTo>
                  <a:lnTo>
                    <a:pt x="159" y="133"/>
                  </a:lnTo>
                  <a:lnTo>
                    <a:pt x="158" y="132"/>
                  </a:lnTo>
                  <a:lnTo>
                    <a:pt x="158" y="131"/>
                  </a:lnTo>
                  <a:lnTo>
                    <a:pt x="158" y="130"/>
                  </a:lnTo>
                  <a:lnTo>
                    <a:pt x="157" y="128"/>
                  </a:lnTo>
                  <a:lnTo>
                    <a:pt x="158" y="129"/>
                  </a:lnTo>
                  <a:lnTo>
                    <a:pt x="158" y="130"/>
                  </a:lnTo>
                  <a:lnTo>
                    <a:pt x="159" y="130"/>
                  </a:lnTo>
                  <a:close/>
                  <a:moveTo>
                    <a:pt x="1" y="121"/>
                  </a:moveTo>
                  <a:lnTo>
                    <a:pt x="1" y="121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1" y="120"/>
                  </a:lnTo>
                  <a:lnTo>
                    <a:pt x="1" y="121"/>
                  </a:lnTo>
                  <a:close/>
                  <a:moveTo>
                    <a:pt x="151" y="118"/>
                  </a:moveTo>
                  <a:lnTo>
                    <a:pt x="150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49" y="113"/>
                  </a:lnTo>
                  <a:lnTo>
                    <a:pt x="148" y="113"/>
                  </a:lnTo>
                  <a:lnTo>
                    <a:pt x="147" y="112"/>
                  </a:lnTo>
                  <a:lnTo>
                    <a:pt x="148" y="112"/>
                  </a:lnTo>
                  <a:lnTo>
                    <a:pt x="149" y="113"/>
                  </a:lnTo>
                  <a:lnTo>
                    <a:pt x="150" y="113"/>
                  </a:lnTo>
                  <a:lnTo>
                    <a:pt x="151" y="116"/>
                  </a:lnTo>
                  <a:lnTo>
                    <a:pt x="151" y="118"/>
                  </a:lnTo>
                  <a:close/>
                  <a:moveTo>
                    <a:pt x="106" y="64"/>
                  </a:moveTo>
                  <a:lnTo>
                    <a:pt x="108" y="65"/>
                  </a:lnTo>
                  <a:lnTo>
                    <a:pt x="108" y="66"/>
                  </a:lnTo>
                  <a:lnTo>
                    <a:pt x="107" y="67"/>
                  </a:lnTo>
                  <a:lnTo>
                    <a:pt x="105" y="70"/>
                  </a:lnTo>
                  <a:lnTo>
                    <a:pt x="105" y="69"/>
                  </a:lnTo>
                  <a:lnTo>
                    <a:pt x="106" y="67"/>
                  </a:lnTo>
                  <a:lnTo>
                    <a:pt x="107" y="65"/>
                  </a:lnTo>
                  <a:lnTo>
                    <a:pt x="106" y="65"/>
                  </a:lnTo>
                  <a:lnTo>
                    <a:pt x="105" y="65"/>
                  </a:lnTo>
                  <a:lnTo>
                    <a:pt x="105" y="65"/>
                  </a:lnTo>
                  <a:lnTo>
                    <a:pt x="105" y="63"/>
                  </a:lnTo>
                  <a:lnTo>
                    <a:pt x="105" y="63"/>
                  </a:lnTo>
                  <a:lnTo>
                    <a:pt x="106" y="64"/>
                  </a:lnTo>
                  <a:close/>
                  <a:moveTo>
                    <a:pt x="106" y="54"/>
                  </a:moveTo>
                  <a:lnTo>
                    <a:pt x="106" y="54"/>
                  </a:lnTo>
                  <a:lnTo>
                    <a:pt x="106" y="54"/>
                  </a:lnTo>
                  <a:lnTo>
                    <a:pt x="110" y="53"/>
                  </a:lnTo>
                  <a:lnTo>
                    <a:pt x="110" y="53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0" y="54"/>
                  </a:lnTo>
                  <a:lnTo>
                    <a:pt x="109" y="54"/>
                  </a:lnTo>
                  <a:lnTo>
                    <a:pt x="107" y="54"/>
                  </a:lnTo>
                  <a:lnTo>
                    <a:pt x="106" y="54"/>
                  </a:lnTo>
                  <a:close/>
                  <a:moveTo>
                    <a:pt x="106" y="43"/>
                  </a:moveTo>
                  <a:lnTo>
                    <a:pt x="105" y="43"/>
                  </a:lnTo>
                  <a:lnTo>
                    <a:pt x="106" y="43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6" y="42"/>
                  </a:lnTo>
                  <a:lnTo>
                    <a:pt x="106" y="43"/>
                  </a:lnTo>
                  <a:close/>
                  <a:moveTo>
                    <a:pt x="106" y="39"/>
                  </a:moveTo>
                  <a:lnTo>
                    <a:pt x="106" y="39"/>
                  </a:lnTo>
                  <a:lnTo>
                    <a:pt x="104" y="38"/>
                  </a:lnTo>
                  <a:lnTo>
                    <a:pt x="104" y="37"/>
                  </a:lnTo>
                  <a:lnTo>
                    <a:pt x="104" y="36"/>
                  </a:lnTo>
                  <a:lnTo>
                    <a:pt x="104" y="37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9"/>
                  </a:lnTo>
                  <a:close/>
                  <a:moveTo>
                    <a:pt x="100" y="3"/>
                  </a:moveTo>
                  <a:lnTo>
                    <a:pt x="99" y="4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2" y="3"/>
                  </a:lnTo>
                  <a:lnTo>
                    <a:pt x="100" y="3"/>
                  </a:lnTo>
                  <a:close/>
                  <a:moveTo>
                    <a:pt x="105" y="0"/>
                  </a:moveTo>
                  <a:lnTo>
                    <a:pt x="102" y="2"/>
                  </a:lnTo>
                  <a:lnTo>
                    <a:pt x="102" y="2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5" y="0"/>
                  </a:lnTo>
                  <a:close/>
                  <a:moveTo>
                    <a:pt x="483" y="235"/>
                  </a:moveTo>
                  <a:lnTo>
                    <a:pt x="483" y="235"/>
                  </a:lnTo>
                  <a:lnTo>
                    <a:pt x="483" y="235"/>
                  </a:lnTo>
                  <a:lnTo>
                    <a:pt x="483" y="235"/>
                  </a:lnTo>
                  <a:lnTo>
                    <a:pt x="482" y="235"/>
                  </a:lnTo>
                  <a:lnTo>
                    <a:pt x="482" y="235"/>
                  </a:lnTo>
                  <a:lnTo>
                    <a:pt x="482" y="235"/>
                  </a:lnTo>
                  <a:lnTo>
                    <a:pt x="483" y="235"/>
                  </a:lnTo>
                  <a:lnTo>
                    <a:pt x="482" y="235"/>
                  </a:lnTo>
                  <a:lnTo>
                    <a:pt x="482" y="235"/>
                  </a:lnTo>
                  <a:lnTo>
                    <a:pt x="482" y="235"/>
                  </a:lnTo>
                  <a:lnTo>
                    <a:pt x="482" y="234"/>
                  </a:lnTo>
                  <a:lnTo>
                    <a:pt x="482" y="235"/>
                  </a:lnTo>
                  <a:lnTo>
                    <a:pt x="483" y="235"/>
                  </a:lnTo>
                  <a:close/>
                  <a:moveTo>
                    <a:pt x="552" y="230"/>
                  </a:moveTo>
                  <a:lnTo>
                    <a:pt x="552" y="230"/>
                  </a:lnTo>
                  <a:lnTo>
                    <a:pt x="552" y="230"/>
                  </a:lnTo>
                  <a:lnTo>
                    <a:pt x="553" y="230"/>
                  </a:lnTo>
                  <a:lnTo>
                    <a:pt x="552" y="230"/>
                  </a:lnTo>
                  <a:lnTo>
                    <a:pt x="552" y="230"/>
                  </a:lnTo>
                  <a:lnTo>
                    <a:pt x="551" y="230"/>
                  </a:lnTo>
                  <a:lnTo>
                    <a:pt x="552" y="229"/>
                  </a:lnTo>
                  <a:lnTo>
                    <a:pt x="552" y="229"/>
                  </a:lnTo>
                  <a:lnTo>
                    <a:pt x="552" y="229"/>
                  </a:lnTo>
                  <a:lnTo>
                    <a:pt x="552" y="230"/>
                  </a:lnTo>
                  <a:close/>
                  <a:moveTo>
                    <a:pt x="582" y="228"/>
                  </a:moveTo>
                  <a:lnTo>
                    <a:pt x="581" y="228"/>
                  </a:lnTo>
                  <a:lnTo>
                    <a:pt x="581" y="228"/>
                  </a:lnTo>
                  <a:lnTo>
                    <a:pt x="581" y="228"/>
                  </a:lnTo>
                  <a:lnTo>
                    <a:pt x="581" y="228"/>
                  </a:lnTo>
                  <a:lnTo>
                    <a:pt x="581" y="228"/>
                  </a:lnTo>
                  <a:lnTo>
                    <a:pt x="581" y="228"/>
                  </a:lnTo>
                  <a:lnTo>
                    <a:pt x="582" y="228"/>
                  </a:lnTo>
                  <a:close/>
                  <a:moveTo>
                    <a:pt x="586" y="189"/>
                  </a:moveTo>
                  <a:lnTo>
                    <a:pt x="586" y="189"/>
                  </a:lnTo>
                  <a:lnTo>
                    <a:pt x="586" y="189"/>
                  </a:lnTo>
                  <a:lnTo>
                    <a:pt x="586" y="188"/>
                  </a:lnTo>
                  <a:lnTo>
                    <a:pt x="586" y="188"/>
                  </a:lnTo>
                  <a:lnTo>
                    <a:pt x="586" y="188"/>
                  </a:lnTo>
                  <a:lnTo>
                    <a:pt x="586" y="189"/>
                  </a:lnTo>
                  <a:close/>
                  <a:moveTo>
                    <a:pt x="568" y="177"/>
                  </a:moveTo>
                  <a:lnTo>
                    <a:pt x="568" y="178"/>
                  </a:lnTo>
                  <a:lnTo>
                    <a:pt x="570" y="179"/>
                  </a:lnTo>
                  <a:lnTo>
                    <a:pt x="570" y="180"/>
                  </a:lnTo>
                  <a:lnTo>
                    <a:pt x="570" y="180"/>
                  </a:lnTo>
                  <a:lnTo>
                    <a:pt x="569" y="180"/>
                  </a:lnTo>
                  <a:lnTo>
                    <a:pt x="568" y="180"/>
                  </a:lnTo>
                  <a:lnTo>
                    <a:pt x="568" y="180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8" y="179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0" y="179"/>
                  </a:lnTo>
                  <a:lnTo>
                    <a:pt x="568" y="178"/>
                  </a:lnTo>
                  <a:lnTo>
                    <a:pt x="568" y="178"/>
                  </a:lnTo>
                  <a:lnTo>
                    <a:pt x="568" y="178"/>
                  </a:lnTo>
                  <a:lnTo>
                    <a:pt x="567" y="178"/>
                  </a:lnTo>
                  <a:lnTo>
                    <a:pt x="567" y="178"/>
                  </a:lnTo>
                  <a:lnTo>
                    <a:pt x="566" y="178"/>
                  </a:lnTo>
                  <a:lnTo>
                    <a:pt x="566" y="178"/>
                  </a:lnTo>
                  <a:lnTo>
                    <a:pt x="566" y="177"/>
                  </a:lnTo>
                  <a:lnTo>
                    <a:pt x="567" y="177"/>
                  </a:lnTo>
                  <a:lnTo>
                    <a:pt x="568" y="177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21" name="Freeform 964">
              <a:extLst>
                <a:ext uri="{FF2B5EF4-FFF2-40B4-BE49-F238E27FC236}">
                  <a16:creationId xmlns:a16="http://schemas.microsoft.com/office/drawing/2014/main" id="{4F641F1B-5BF7-4ED1-821C-FEB5CB7C8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9725" y="9940804"/>
              <a:ext cx="5494" cy="5494"/>
            </a:xfrm>
            <a:custGeom>
              <a:avLst/>
              <a:gdLst>
                <a:gd name="T0" fmla="*/ 2 w 3"/>
                <a:gd name="T1" fmla="*/ 2 h 6"/>
                <a:gd name="T2" fmla="*/ 2 w 3"/>
                <a:gd name="T3" fmla="*/ 5 h 6"/>
                <a:gd name="T4" fmla="*/ 1 w 3"/>
                <a:gd name="T5" fmla="*/ 4 h 6"/>
                <a:gd name="T6" fmla="*/ 1 w 3"/>
                <a:gd name="T7" fmla="*/ 3 h 6"/>
                <a:gd name="T8" fmla="*/ 1 w 3"/>
                <a:gd name="T9" fmla="*/ 2 h 6"/>
                <a:gd name="T10" fmla="*/ 0 w 3"/>
                <a:gd name="T11" fmla="*/ 0 h 6"/>
                <a:gd name="T12" fmla="*/ 1 w 3"/>
                <a:gd name="T13" fmla="*/ 1 h 6"/>
                <a:gd name="T14" fmla="*/ 1 w 3"/>
                <a:gd name="T15" fmla="*/ 2 h 6"/>
                <a:gd name="T16" fmla="*/ 2 w 3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lnTo>
                    <a:pt x="2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22" name="Freeform 965">
              <a:extLst>
                <a:ext uri="{FF2B5EF4-FFF2-40B4-BE49-F238E27FC236}">
                  <a16:creationId xmlns:a16="http://schemas.microsoft.com/office/drawing/2014/main" id="{2C1D264A-B57C-49A9-9387-94D9AF0AC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1898" y="9929814"/>
              <a:ext cx="5494" cy="5494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0 w 2"/>
                <a:gd name="T5" fmla="*/ 0 h 2"/>
                <a:gd name="T6" fmla="*/ 0 w 2"/>
                <a:gd name="T7" fmla="*/ 0 h 2"/>
                <a:gd name="T8" fmla="*/ 1 w 2"/>
                <a:gd name="T9" fmla="*/ 0 h 2"/>
                <a:gd name="T10" fmla="*/ 1 w 2"/>
                <a:gd name="T11" fmla="*/ 0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23" name="Freeform 966">
              <a:extLst>
                <a:ext uri="{FF2B5EF4-FFF2-40B4-BE49-F238E27FC236}">
                  <a16:creationId xmlns:a16="http://schemas.microsoft.com/office/drawing/2014/main" id="{7A8980E5-E962-4F68-A899-270D4A2AE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03237" y="9918824"/>
              <a:ext cx="5497" cy="10991"/>
            </a:xfrm>
            <a:custGeom>
              <a:avLst/>
              <a:gdLst>
                <a:gd name="T0" fmla="*/ 4 w 5"/>
                <a:gd name="T1" fmla="*/ 6 h 8"/>
                <a:gd name="T2" fmla="*/ 3 w 5"/>
                <a:gd name="T3" fmla="*/ 7 h 8"/>
                <a:gd name="T4" fmla="*/ 2 w 5"/>
                <a:gd name="T5" fmla="*/ 6 h 8"/>
                <a:gd name="T6" fmla="*/ 3 w 5"/>
                <a:gd name="T7" fmla="*/ 6 h 8"/>
                <a:gd name="T8" fmla="*/ 2 w 5"/>
                <a:gd name="T9" fmla="*/ 1 h 8"/>
                <a:gd name="T10" fmla="*/ 1 w 5"/>
                <a:gd name="T11" fmla="*/ 1 h 8"/>
                <a:gd name="T12" fmla="*/ 0 w 5"/>
                <a:gd name="T13" fmla="*/ 0 h 8"/>
                <a:gd name="T14" fmla="*/ 1 w 5"/>
                <a:gd name="T15" fmla="*/ 0 h 8"/>
                <a:gd name="T16" fmla="*/ 2 w 5"/>
                <a:gd name="T17" fmla="*/ 1 h 8"/>
                <a:gd name="T18" fmla="*/ 3 w 5"/>
                <a:gd name="T19" fmla="*/ 1 h 8"/>
                <a:gd name="T20" fmla="*/ 4 w 5"/>
                <a:gd name="T21" fmla="*/ 4 h 8"/>
                <a:gd name="T22" fmla="*/ 4 w 5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4" y="6"/>
                  </a:moveTo>
                  <a:lnTo>
                    <a:pt x="3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4"/>
                  </a:lnTo>
                  <a:lnTo>
                    <a:pt x="4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24" name="Freeform 967">
              <a:extLst>
                <a:ext uri="{FF2B5EF4-FFF2-40B4-BE49-F238E27FC236}">
                  <a16:creationId xmlns:a16="http://schemas.microsoft.com/office/drawing/2014/main" id="{009AF517-7DC9-41DD-8B46-F3F0E4AD9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3783" y="9858375"/>
              <a:ext cx="5494" cy="10991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2 h 8"/>
                <a:gd name="T4" fmla="*/ 3 w 4"/>
                <a:gd name="T5" fmla="*/ 3 h 8"/>
                <a:gd name="T6" fmla="*/ 2 w 4"/>
                <a:gd name="T7" fmla="*/ 4 h 8"/>
                <a:gd name="T8" fmla="*/ 0 w 4"/>
                <a:gd name="T9" fmla="*/ 7 h 8"/>
                <a:gd name="T10" fmla="*/ 0 w 4"/>
                <a:gd name="T11" fmla="*/ 6 h 8"/>
                <a:gd name="T12" fmla="*/ 1 w 4"/>
                <a:gd name="T13" fmla="*/ 4 h 8"/>
                <a:gd name="T14" fmla="*/ 2 w 4"/>
                <a:gd name="T15" fmla="*/ 2 h 8"/>
                <a:gd name="T16" fmla="*/ 1 w 4"/>
                <a:gd name="T17" fmla="*/ 2 h 8"/>
                <a:gd name="T18" fmla="*/ 0 w 4"/>
                <a:gd name="T19" fmla="*/ 2 h 8"/>
                <a:gd name="T20" fmla="*/ 0 w 4"/>
                <a:gd name="T21" fmla="*/ 2 h 8"/>
                <a:gd name="T22" fmla="*/ 0 w 4"/>
                <a:gd name="T23" fmla="*/ 0 h 8"/>
                <a:gd name="T24" fmla="*/ 0 w 4"/>
                <a:gd name="T25" fmla="*/ 0 h 8"/>
                <a:gd name="T26" fmla="*/ 1 w 4"/>
                <a:gd name="T2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25" name="Freeform 968">
              <a:extLst>
                <a:ext uri="{FF2B5EF4-FFF2-40B4-BE49-F238E27FC236}">
                  <a16:creationId xmlns:a16="http://schemas.microsoft.com/office/drawing/2014/main" id="{8AE8B075-2EB9-4B11-B90F-3C4C8833D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3783" y="9847385"/>
              <a:ext cx="5494" cy="5497"/>
            </a:xfrm>
            <a:custGeom>
              <a:avLst/>
              <a:gdLst>
                <a:gd name="T0" fmla="*/ 0 w 6"/>
                <a:gd name="T1" fmla="*/ 1 h 2"/>
                <a:gd name="T2" fmla="*/ 0 w 6"/>
                <a:gd name="T3" fmla="*/ 1 h 2"/>
                <a:gd name="T4" fmla="*/ 0 w 6"/>
                <a:gd name="T5" fmla="*/ 1 h 2"/>
                <a:gd name="T6" fmla="*/ 4 w 6"/>
                <a:gd name="T7" fmla="*/ 0 h 2"/>
                <a:gd name="T8" fmla="*/ 4 w 6"/>
                <a:gd name="T9" fmla="*/ 0 h 2"/>
                <a:gd name="T10" fmla="*/ 5 w 6"/>
                <a:gd name="T11" fmla="*/ 0 h 2"/>
                <a:gd name="T12" fmla="*/ 5 w 6"/>
                <a:gd name="T13" fmla="*/ 1 h 2"/>
                <a:gd name="T14" fmla="*/ 4 w 6"/>
                <a:gd name="T15" fmla="*/ 1 h 2"/>
                <a:gd name="T16" fmla="*/ 3 w 6"/>
                <a:gd name="T17" fmla="*/ 1 h 2"/>
                <a:gd name="T18" fmla="*/ 1 w 6"/>
                <a:gd name="T19" fmla="*/ 1 h 2"/>
                <a:gd name="T20" fmla="*/ 0 w 6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26" name="Freeform 969">
              <a:extLst>
                <a:ext uri="{FF2B5EF4-FFF2-40B4-BE49-F238E27FC236}">
                  <a16:creationId xmlns:a16="http://schemas.microsoft.com/office/drawing/2014/main" id="{122E38AA-D5A1-4224-868F-31D6C25D8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3783" y="9830900"/>
              <a:ext cx="5494" cy="5494"/>
            </a:xfrm>
            <a:custGeom>
              <a:avLst/>
              <a:gdLst>
                <a:gd name="T0" fmla="*/ 1 w 2"/>
                <a:gd name="T1" fmla="*/ 3 h 4"/>
                <a:gd name="T2" fmla="*/ 0 w 2"/>
                <a:gd name="T3" fmla="*/ 3 h 4"/>
                <a:gd name="T4" fmla="*/ 1 w 2"/>
                <a:gd name="T5" fmla="*/ 3 h 4"/>
                <a:gd name="T6" fmla="*/ 1 w 2"/>
                <a:gd name="T7" fmla="*/ 2 h 4"/>
                <a:gd name="T8" fmla="*/ 1 w 2"/>
                <a:gd name="T9" fmla="*/ 0 h 4"/>
                <a:gd name="T10" fmla="*/ 1 w 2"/>
                <a:gd name="T11" fmla="*/ 0 h 4"/>
                <a:gd name="T12" fmla="*/ 1 w 2"/>
                <a:gd name="T13" fmla="*/ 1 h 4"/>
                <a:gd name="T14" fmla="*/ 1 w 2"/>
                <a:gd name="T15" fmla="*/ 2 h 4"/>
                <a:gd name="T16" fmla="*/ 1 w 2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27" name="Freeform 970">
              <a:extLst>
                <a:ext uri="{FF2B5EF4-FFF2-40B4-BE49-F238E27FC236}">
                  <a16:creationId xmlns:a16="http://schemas.microsoft.com/office/drawing/2014/main" id="{1887560D-4FEF-4D01-9C48-2131B6CA7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3783" y="9825403"/>
              <a:ext cx="5494" cy="5497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0 w 3"/>
                <a:gd name="T5" fmla="*/ 2 h 4"/>
                <a:gd name="T6" fmla="*/ 0 w 3"/>
                <a:gd name="T7" fmla="*/ 1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1 h 4"/>
                <a:gd name="T14" fmla="*/ 1 w 3"/>
                <a:gd name="T15" fmla="*/ 2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28" name="Freeform 971">
              <a:extLst>
                <a:ext uri="{FF2B5EF4-FFF2-40B4-BE49-F238E27FC236}">
                  <a16:creationId xmlns:a16="http://schemas.microsoft.com/office/drawing/2014/main" id="{D93985F4-4017-44BB-A719-9B8B37F67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2793" y="9781442"/>
              <a:ext cx="5494" cy="5497"/>
            </a:xfrm>
            <a:custGeom>
              <a:avLst/>
              <a:gdLst>
                <a:gd name="T0" fmla="*/ 2 w 5"/>
                <a:gd name="T1" fmla="*/ 1 h 3"/>
                <a:gd name="T2" fmla="*/ 1 w 5"/>
                <a:gd name="T3" fmla="*/ 2 h 3"/>
                <a:gd name="T4" fmla="*/ 0 w 5"/>
                <a:gd name="T5" fmla="*/ 1 h 3"/>
                <a:gd name="T6" fmla="*/ 1 w 5"/>
                <a:gd name="T7" fmla="*/ 1 h 3"/>
                <a:gd name="T8" fmla="*/ 2 w 5"/>
                <a:gd name="T9" fmla="*/ 0 h 3"/>
                <a:gd name="T10" fmla="*/ 4 w 5"/>
                <a:gd name="T11" fmla="*/ 0 h 3"/>
                <a:gd name="T12" fmla="*/ 4 w 5"/>
                <a:gd name="T13" fmla="*/ 1 h 3"/>
                <a:gd name="T14" fmla="*/ 2 w 5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29" name="Freeform 972">
              <a:extLst>
                <a:ext uri="{FF2B5EF4-FFF2-40B4-BE49-F238E27FC236}">
                  <a16:creationId xmlns:a16="http://schemas.microsoft.com/office/drawing/2014/main" id="{7DD0ADD4-F6AE-4050-8A84-AAB14DC7F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8286" y="9781442"/>
              <a:ext cx="5497" cy="5497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2 h 3"/>
                <a:gd name="T4" fmla="*/ 0 w 4"/>
                <a:gd name="T5" fmla="*/ 2 h 3"/>
                <a:gd name="T6" fmla="*/ 2 w 4"/>
                <a:gd name="T7" fmla="*/ 0 h 3"/>
                <a:gd name="T8" fmla="*/ 2 w 4"/>
                <a:gd name="T9" fmla="*/ 0 h 3"/>
                <a:gd name="T10" fmla="*/ 3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30" name="Freeform 973">
              <a:extLst>
                <a:ext uri="{FF2B5EF4-FFF2-40B4-BE49-F238E27FC236}">
                  <a16:creationId xmlns:a16="http://schemas.microsoft.com/office/drawing/2014/main" id="{9C98DD2B-551E-4007-92A9-C2D884B3E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0872" y="10072690"/>
              <a:ext cx="5497" cy="5494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1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0 h 2"/>
                <a:gd name="T24" fmla="*/ 0 w 2"/>
                <a:gd name="T25" fmla="*/ 1 h 2"/>
                <a:gd name="T26" fmla="*/ 1 w 2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31" name="Freeform 974">
              <a:extLst>
                <a:ext uri="{FF2B5EF4-FFF2-40B4-BE49-F238E27FC236}">
                  <a16:creationId xmlns:a16="http://schemas.microsoft.com/office/drawing/2014/main" id="{EA4F809E-4167-4507-8E7B-0D0E029F1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8795" y="10067193"/>
              <a:ext cx="5497" cy="5497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1 w 3"/>
                <a:gd name="T5" fmla="*/ 1 h 2"/>
                <a:gd name="T6" fmla="*/ 2 w 3"/>
                <a:gd name="T7" fmla="*/ 1 h 2"/>
                <a:gd name="T8" fmla="*/ 1 w 3"/>
                <a:gd name="T9" fmla="*/ 1 h 2"/>
                <a:gd name="T10" fmla="*/ 1 w 3"/>
                <a:gd name="T11" fmla="*/ 1 h 2"/>
                <a:gd name="T12" fmla="*/ 0 w 3"/>
                <a:gd name="T13" fmla="*/ 1 h 2"/>
                <a:gd name="T14" fmla="*/ 1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1 w 3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32" name="Freeform 975">
              <a:extLst>
                <a:ext uri="{FF2B5EF4-FFF2-40B4-BE49-F238E27FC236}">
                  <a16:creationId xmlns:a16="http://schemas.microsoft.com/office/drawing/2014/main" id="{A1A383B4-258A-4550-8322-773791A8C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47263" y="10061699"/>
              <a:ext cx="5494" cy="5494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1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33" name="Freeform 976">
              <a:extLst>
                <a:ext uri="{FF2B5EF4-FFF2-40B4-BE49-F238E27FC236}">
                  <a16:creationId xmlns:a16="http://schemas.microsoft.com/office/drawing/2014/main" id="{D2A3E41E-F454-42D9-9003-153E4A42E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52757" y="10012241"/>
              <a:ext cx="5497" cy="549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34" name="Freeform 977">
              <a:extLst>
                <a:ext uri="{FF2B5EF4-FFF2-40B4-BE49-F238E27FC236}">
                  <a16:creationId xmlns:a16="http://schemas.microsoft.com/office/drawing/2014/main" id="{221B9E1B-2B78-421A-AF9F-DE0355C14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25283" y="10001250"/>
              <a:ext cx="5494" cy="5497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1 h 4"/>
                <a:gd name="T4" fmla="*/ 4 w 5"/>
                <a:gd name="T5" fmla="*/ 2 h 4"/>
                <a:gd name="T6" fmla="*/ 4 w 5"/>
                <a:gd name="T7" fmla="*/ 3 h 4"/>
                <a:gd name="T8" fmla="*/ 4 w 5"/>
                <a:gd name="T9" fmla="*/ 3 h 4"/>
                <a:gd name="T10" fmla="*/ 3 w 5"/>
                <a:gd name="T11" fmla="*/ 3 h 4"/>
                <a:gd name="T12" fmla="*/ 2 w 5"/>
                <a:gd name="T13" fmla="*/ 3 h 4"/>
                <a:gd name="T14" fmla="*/ 2 w 5"/>
                <a:gd name="T15" fmla="*/ 3 h 4"/>
                <a:gd name="T16" fmla="*/ 2 w 5"/>
                <a:gd name="T17" fmla="*/ 2 h 4"/>
                <a:gd name="T18" fmla="*/ 2 w 5"/>
                <a:gd name="T19" fmla="*/ 2 h 4"/>
                <a:gd name="T20" fmla="*/ 2 w 5"/>
                <a:gd name="T21" fmla="*/ 2 h 4"/>
                <a:gd name="T22" fmla="*/ 3 w 5"/>
                <a:gd name="T23" fmla="*/ 3 h 4"/>
                <a:gd name="T24" fmla="*/ 4 w 5"/>
                <a:gd name="T25" fmla="*/ 3 h 4"/>
                <a:gd name="T26" fmla="*/ 4 w 5"/>
                <a:gd name="T27" fmla="*/ 2 h 4"/>
                <a:gd name="T28" fmla="*/ 2 w 5"/>
                <a:gd name="T29" fmla="*/ 1 h 4"/>
                <a:gd name="T30" fmla="*/ 2 w 5"/>
                <a:gd name="T31" fmla="*/ 1 h 4"/>
                <a:gd name="T32" fmla="*/ 2 w 5"/>
                <a:gd name="T33" fmla="*/ 1 h 4"/>
                <a:gd name="T34" fmla="*/ 1 w 5"/>
                <a:gd name="T35" fmla="*/ 1 h 4"/>
                <a:gd name="T36" fmla="*/ 1 w 5"/>
                <a:gd name="T37" fmla="*/ 1 h 4"/>
                <a:gd name="T38" fmla="*/ 0 w 5"/>
                <a:gd name="T39" fmla="*/ 1 h 4"/>
                <a:gd name="T40" fmla="*/ 0 w 5"/>
                <a:gd name="T41" fmla="*/ 1 h 4"/>
                <a:gd name="T42" fmla="*/ 0 w 5"/>
                <a:gd name="T43" fmla="*/ 0 h 4"/>
                <a:gd name="T44" fmla="*/ 1 w 5"/>
                <a:gd name="T45" fmla="*/ 0 h 4"/>
                <a:gd name="T46" fmla="*/ 2 w 5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lnTo>
                    <a:pt x="2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35" name="Freeform 978">
              <a:extLst>
                <a:ext uri="{FF2B5EF4-FFF2-40B4-BE49-F238E27FC236}">
                  <a16:creationId xmlns:a16="http://schemas.microsoft.com/office/drawing/2014/main" id="{BBDF1970-78E9-4A4C-A059-29510D36E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2984" y="9479209"/>
              <a:ext cx="186836" cy="203321"/>
            </a:xfrm>
            <a:custGeom>
              <a:avLst/>
              <a:gdLst>
                <a:gd name="T0" fmla="*/ 84 w 149"/>
                <a:gd name="T1" fmla="*/ 162 h 164"/>
                <a:gd name="T2" fmla="*/ 83 w 149"/>
                <a:gd name="T3" fmla="*/ 163 h 164"/>
                <a:gd name="T4" fmla="*/ 83 w 149"/>
                <a:gd name="T5" fmla="*/ 163 h 164"/>
                <a:gd name="T6" fmla="*/ 83 w 149"/>
                <a:gd name="T7" fmla="*/ 163 h 164"/>
                <a:gd name="T8" fmla="*/ 83 w 149"/>
                <a:gd name="T9" fmla="*/ 161 h 164"/>
                <a:gd name="T10" fmla="*/ 84 w 149"/>
                <a:gd name="T11" fmla="*/ 159 h 164"/>
                <a:gd name="T12" fmla="*/ 86 w 149"/>
                <a:gd name="T13" fmla="*/ 158 h 164"/>
                <a:gd name="T14" fmla="*/ 87 w 149"/>
                <a:gd name="T15" fmla="*/ 157 h 164"/>
                <a:gd name="T16" fmla="*/ 86 w 149"/>
                <a:gd name="T17" fmla="*/ 158 h 164"/>
                <a:gd name="T18" fmla="*/ 85 w 149"/>
                <a:gd name="T19" fmla="*/ 159 h 164"/>
                <a:gd name="T20" fmla="*/ 84 w 149"/>
                <a:gd name="T21" fmla="*/ 162 h 164"/>
                <a:gd name="T22" fmla="*/ 143 w 149"/>
                <a:gd name="T23" fmla="*/ 125 h 164"/>
                <a:gd name="T24" fmla="*/ 144 w 149"/>
                <a:gd name="T25" fmla="*/ 126 h 164"/>
                <a:gd name="T26" fmla="*/ 146 w 149"/>
                <a:gd name="T27" fmla="*/ 126 h 164"/>
                <a:gd name="T28" fmla="*/ 148 w 149"/>
                <a:gd name="T29" fmla="*/ 128 h 164"/>
                <a:gd name="T30" fmla="*/ 147 w 149"/>
                <a:gd name="T31" fmla="*/ 128 h 164"/>
                <a:gd name="T32" fmla="*/ 146 w 149"/>
                <a:gd name="T33" fmla="*/ 126 h 164"/>
                <a:gd name="T34" fmla="*/ 145 w 149"/>
                <a:gd name="T35" fmla="*/ 126 h 164"/>
                <a:gd name="T36" fmla="*/ 144 w 149"/>
                <a:gd name="T37" fmla="*/ 126 h 164"/>
                <a:gd name="T38" fmla="*/ 143 w 149"/>
                <a:gd name="T39" fmla="*/ 126 h 164"/>
                <a:gd name="T40" fmla="*/ 143 w 149"/>
                <a:gd name="T41" fmla="*/ 125 h 164"/>
                <a:gd name="T42" fmla="*/ 128 w 149"/>
                <a:gd name="T43" fmla="*/ 123 h 164"/>
                <a:gd name="T44" fmla="*/ 132 w 149"/>
                <a:gd name="T45" fmla="*/ 124 h 164"/>
                <a:gd name="T46" fmla="*/ 137 w 149"/>
                <a:gd name="T47" fmla="*/ 124 h 164"/>
                <a:gd name="T48" fmla="*/ 136 w 149"/>
                <a:gd name="T49" fmla="*/ 124 h 164"/>
                <a:gd name="T50" fmla="*/ 134 w 149"/>
                <a:gd name="T51" fmla="*/ 124 h 164"/>
                <a:gd name="T52" fmla="*/ 133 w 149"/>
                <a:gd name="T53" fmla="*/ 125 h 164"/>
                <a:gd name="T54" fmla="*/ 132 w 149"/>
                <a:gd name="T55" fmla="*/ 125 h 164"/>
                <a:gd name="T56" fmla="*/ 131 w 149"/>
                <a:gd name="T57" fmla="*/ 125 h 164"/>
                <a:gd name="T58" fmla="*/ 128 w 149"/>
                <a:gd name="T59" fmla="*/ 124 h 164"/>
                <a:gd name="T60" fmla="*/ 126 w 149"/>
                <a:gd name="T61" fmla="*/ 122 h 164"/>
                <a:gd name="T62" fmla="*/ 127 w 149"/>
                <a:gd name="T63" fmla="*/ 122 h 164"/>
                <a:gd name="T64" fmla="*/ 128 w 149"/>
                <a:gd name="T65" fmla="*/ 123 h 164"/>
                <a:gd name="T66" fmla="*/ 59 w 149"/>
                <a:gd name="T67" fmla="*/ 118 h 164"/>
                <a:gd name="T68" fmla="*/ 59 w 149"/>
                <a:gd name="T69" fmla="*/ 118 h 164"/>
                <a:gd name="T70" fmla="*/ 56 w 149"/>
                <a:gd name="T71" fmla="*/ 118 h 164"/>
                <a:gd name="T72" fmla="*/ 54 w 149"/>
                <a:gd name="T73" fmla="*/ 118 h 164"/>
                <a:gd name="T74" fmla="*/ 55 w 149"/>
                <a:gd name="T75" fmla="*/ 117 h 164"/>
                <a:gd name="T76" fmla="*/ 57 w 149"/>
                <a:gd name="T77" fmla="*/ 118 h 164"/>
                <a:gd name="T78" fmla="*/ 59 w 149"/>
                <a:gd name="T79" fmla="*/ 118 h 164"/>
                <a:gd name="T80" fmla="*/ 1 w 149"/>
                <a:gd name="T81" fmla="*/ 0 h 164"/>
                <a:gd name="T82" fmla="*/ 0 w 149"/>
                <a:gd name="T83" fmla="*/ 0 h 164"/>
                <a:gd name="T84" fmla="*/ 0 w 149"/>
                <a:gd name="T85" fmla="*/ 0 h 164"/>
                <a:gd name="T86" fmla="*/ 0 w 149"/>
                <a:gd name="T87" fmla="*/ 0 h 164"/>
                <a:gd name="T88" fmla="*/ 1 w 149"/>
                <a:gd name="T8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9" h="164">
                  <a:moveTo>
                    <a:pt x="84" y="162"/>
                  </a:moveTo>
                  <a:lnTo>
                    <a:pt x="83" y="163"/>
                  </a:lnTo>
                  <a:lnTo>
                    <a:pt x="83" y="163"/>
                  </a:lnTo>
                  <a:lnTo>
                    <a:pt x="83" y="163"/>
                  </a:lnTo>
                  <a:lnTo>
                    <a:pt x="83" y="161"/>
                  </a:lnTo>
                  <a:lnTo>
                    <a:pt x="84" y="159"/>
                  </a:lnTo>
                  <a:lnTo>
                    <a:pt x="86" y="158"/>
                  </a:lnTo>
                  <a:lnTo>
                    <a:pt x="87" y="157"/>
                  </a:lnTo>
                  <a:lnTo>
                    <a:pt x="86" y="158"/>
                  </a:lnTo>
                  <a:lnTo>
                    <a:pt x="85" y="159"/>
                  </a:lnTo>
                  <a:lnTo>
                    <a:pt x="84" y="162"/>
                  </a:lnTo>
                  <a:close/>
                  <a:moveTo>
                    <a:pt x="143" y="125"/>
                  </a:moveTo>
                  <a:lnTo>
                    <a:pt x="144" y="126"/>
                  </a:lnTo>
                  <a:lnTo>
                    <a:pt x="146" y="126"/>
                  </a:lnTo>
                  <a:lnTo>
                    <a:pt x="148" y="128"/>
                  </a:lnTo>
                  <a:lnTo>
                    <a:pt x="147" y="128"/>
                  </a:lnTo>
                  <a:lnTo>
                    <a:pt x="146" y="126"/>
                  </a:lnTo>
                  <a:lnTo>
                    <a:pt x="145" y="126"/>
                  </a:lnTo>
                  <a:lnTo>
                    <a:pt x="144" y="126"/>
                  </a:lnTo>
                  <a:lnTo>
                    <a:pt x="143" y="126"/>
                  </a:lnTo>
                  <a:lnTo>
                    <a:pt x="143" y="125"/>
                  </a:lnTo>
                  <a:close/>
                  <a:moveTo>
                    <a:pt x="128" y="123"/>
                  </a:moveTo>
                  <a:lnTo>
                    <a:pt x="132" y="124"/>
                  </a:lnTo>
                  <a:lnTo>
                    <a:pt x="137" y="124"/>
                  </a:lnTo>
                  <a:lnTo>
                    <a:pt x="136" y="124"/>
                  </a:lnTo>
                  <a:lnTo>
                    <a:pt x="134" y="124"/>
                  </a:lnTo>
                  <a:lnTo>
                    <a:pt x="133" y="125"/>
                  </a:lnTo>
                  <a:lnTo>
                    <a:pt x="132" y="125"/>
                  </a:lnTo>
                  <a:lnTo>
                    <a:pt x="131" y="125"/>
                  </a:lnTo>
                  <a:lnTo>
                    <a:pt x="128" y="124"/>
                  </a:lnTo>
                  <a:lnTo>
                    <a:pt x="126" y="122"/>
                  </a:lnTo>
                  <a:lnTo>
                    <a:pt x="127" y="122"/>
                  </a:lnTo>
                  <a:lnTo>
                    <a:pt x="128" y="123"/>
                  </a:lnTo>
                  <a:close/>
                  <a:moveTo>
                    <a:pt x="59" y="118"/>
                  </a:moveTo>
                  <a:lnTo>
                    <a:pt x="59" y="118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7" y="118"/>
                  </a:lnTo>
                  <a:lnTo>
                    <a:pt x="59" y="118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36" name="Freeform 979">
              <a:extLst>
                <a:ext uri="{FF2B5EF4-FFF2-40B4-BE49-F238E27FC236}">
                  <a16:creationId xmlns:a16="http://schemas.microsoft.com/office/drawing/2014/main" id="{E5DB59E7-2030-4695-879F-1B8C65C28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7392" y="9671539"/>
              <a:ext cx="5497" cy="10991"/>
            </a:xfrm>
            <a:custGeom>
              <a:avLst/>
              <a:gdLst>
                <a:gd name="T0" fmla="*/ 1 w 5"/>
                <a:gd name="T1" fmla="*/ 5 h 7"/>
                <a:gd name="T2" fmla="*/ 0 w 5"/>
                <a:gd name="T3" fmla="*/ 6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4 h 7"/>
                <a:gd name="T10" fmla="*/ 1 w 5"/>
                <a:gd name="T11" fmla="*/ 2 h 7"/>
                <a:gd name="T12" fmla="*/ 3 w 5"/>
                <a:gd name="T13" fmla="*/ 1 h 7"/>
                <a:gd name="T14" fmla="*/ 4 w 5"/>
                <a:gd name="T15" fmla="*/ 0 h 7"/>
                <a:gd name="T16" fmla="*/ 3 w 5"/>
                <a:gd name="T17" fmla="*/ 1 h 7"/>
                <a:gd name="T18" fmla="*/ 2 w 5"/>
                <a:gd name="T19" fmla="*/ 2 h 7"/>
                <a:gd name="T20" fmla="*/ 1 w 5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1" y="5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37" name="Freeform 980">
              <a:extLst>
                <a:ext uri="{FF2B5EF4-FFF2-40B4-BE49-F238E27FC236}">
                  <a16:creationId xmlns:a16="http://schemas.microsoft.com/office/drawing/2014/main" id="{232CA1C3-509B-425D-AE40-7463CCBDC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8831" y="9633073"/>
              <a:ext cx="5494" cy="5494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1 h 4"/>
                <a:gd name="T4" fmla="*/ 3 w 6"/>
                <a:gd name="T5" fmla="*/ 1 h 4"/>
                <a:gd name="T6" fmla="*/ 5 w 6"/>
                <a:gd name="T7" fmla="*/ 3 h 4"/>
                <a:gd name="T8" fmla="*/ 4 w 6"/>
                <a:gd name="T9" fmla="*/ 3 h 4"/>
                <a:gd name="T10" fmla="*/ 3 w 6"/>
                <a:gd name="T11" fmla="*/ 1 h 4"/>
                <a:gd name="T12" fmla="*/ 2 w 6"/>
                <a:gd name="T13" fmla="*/ 1 h 4"/>
                <a:gd name="T14" fmla="*/ 1 w 6"/>
                <a:gd name="T15" fmla="*/ 1 h 4"/>
                <a:gd name="T16" fmla="*/ 0 w 6"/>
                <a:gd name="T17" fmla="*/ 1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1" y="1"/>
                  </a:lnTo>
                  <a:lnTo>
                    <a:pt x="3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38" name="Freeform 981">
              <a:extLst>
                <a:ext uri="{FF2B5EF4-FFF2-40B4-BE49-F238E27FC236}">
                  <a16:creationId xmlns:a16="http://schemas.microsoft.com/office/drawing/2014/main" id="{594FAB6C-B609-4ACF-910C-9098770B7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2344" y="9627576"/>
              <a:ext cx="16488" cy="5497"/>
            </a:xfrm>
            <a:custGeom>
              <a:avLst/>
              <a:gdLst>
                <a:gd name="T0" fmla="*/ 2 w 12"/>
                <a:gd name="T1" fmla="*/ 1 h 4"/>
                <a:gd name="T2" fmla="*/ 6 w 12"/>
                <a:gd name="T3" fmla="*/ 2 h 4"/>
                <a:gd name="T4" fmla="*/ 11 w 12"/>
                <a:gd name="T5" fmla="*/ 2 h 4"/>
                <a:gd name="T6" fmla="*/ 10 w 12"/>
                <a:gd name="T7" fmla="*/ 2 h 4"/>
                <a:gd name="T8" fmla="*/ 8 w 12"/>
                <a:gd name="T9" fmla="*/ 2 h 4"/>
                <a:gd name="T10" fmla="*/ 7 w 12"/>
                <a:gd name="T11" fmla="*/ 3 h 4"/>
                <a:gd name="T12" fmla="*/ 6 w 12"/>
                <a:gd name="T13" fmla="*/ 3 h 4"/>
                <a:gd name="T14" fmla="*/ 5 w 12"/>
                <a:gd name="T15" fmla="*/ 3 h 4"/>
                <a:gd name="T16" fmla="*/ 2 w 12"/>
                <a:gd name="T17" fmla="*/ 2 h 4"/>
                <a:gd name="T18" fmla="*/ 0 w 12"/>
                <a:gd name="T19" fmla="*/ 0 h 4"/>
                <a:gd name="T20" fmla="*/ 1 w 12"/>
                <a:gd name="T21" fmla="*/ 0 h 4"/>
                <a:gd name="T22" fmla="*/ 2 w 1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">
                  <a:moveTo>
                    <a:pt x="2" y="1"/>
                  </a:moveTo>
                  <a:lnTo>
                    <a:pt x="6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39" name="Freeform 982">
              <a:extLst>
                <a:ext uri="{FF2B5EF4-FFF2-40B4-BE49-F238E27FC236}">
                  <a16:creationId xmlns:a16="http://schemas.microsoft.com/office/drawing/2014/main" id="{81082563-C2A3-4170-B8D5-BCE1A731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8927" y="9622084"/>
              <a:ext cx="5494" cy="5494"/>
            </a:xfrm>
            <a:custGeom>
              <a:avLst/>
              <a:gdLst>
                <a:gd name="T0" fmla="*/ 5 w 6"/>
                <a:gd name="T1" fmla="*/ 1 h 2"/>
                <a:gd name="T2" fmla="*/ 5 w 6"/>
                <a:gd name="T3" fmla="*/ 1 h 2"/>
                <a:gd name="T4" fmla="*/ 2 w 6"/>
                <a:gd name="T5" fmla="*/ 1 h 2"/>
                <a:gd name="T6" fmla="*/ 0 w 6"/>
                <a:gd name="T7" fmla="*/ 1 h 2"/>
                <a:gd name="T8" fmla="*/ 1 w 6"/>
                <a:gd name="T9" fmla="*/ 0 h 2"/>
                <a:gd name="T10" fmla="*/ 3 w 6"/>
                <a:gd name="T11" fmla="*/ 1 h 2"/>
                <a:gd name="T12" fmla="*/ 5 w 6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lnTo>
                    <a:pt x="5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5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40" name="Freeform 983">
              <a:extLst>
                <a:ext uri="{FF2B5EF4-FFF2-40B4-BE49-F238E27FC236}">
                  <a16:creationId xmlns:a16="http://schemas.microsoft.com/office/drawing/2014/main" id="{ADC6B698-160D-418D-9DC4-D657FB260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2984" y="9479209"/>
              <a:ext cx="5494" cy="5494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41" name="Freeform 984">
              <a:extLst>
                <a:ext uri="{FF2B5EF4-FFF2-40B4-BE49-F238E27FC236}">
                  <a16:creationId xmlns:a16="http://schemas.microsoft.com/office/drawing/2014/main" id="{55FEE3B0-83A1-46FF-B03B-590F519B4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4708" y="10572750"/>
              <a:ext cx="307731" cy="142875"/>
            </a:xfrm>
            <a:custGeom>
              <a:avLst/>
              <a:gdLst>
                <a:gd name="T0" fmla="*/ 229 w 249"/>
                <a:gd name="T1" fmla="*/ 114 h 115"/>
                <a:gd name="T2" fmla="*/ 227 w 249"/>
                <a:gd name="T3" fmla="*/ 113 h 115"/>
                <a:gd name="T4" fmla="*/ 227 w 249"/>
                <a:gd name="T5" fmla="*/ 110 h 115"/>
                <a:gd name="T6" fmla="*/ 230 w 249"/>
                <a:gd name="T7" fmla="*/ 113 h 115"/>
                <a:gd name="T8" fmla="*/ 245 w 249"/>
                <a:gd name="T9" fmla="*/ 74 h 115"/>
                <a:gd name="T10" fmla="*/ 247 w 249"/>
                <a:gd name="T11" fmla="*/ 80 h 115"/>
                <a:gd name="T12" fmla="*/ 243 w 249"/>
                <a:gd name="T13" fmla="*/ 81 h 115"/>
                <a:gd name="T14" fmla="*/ 240 w 249"/>
                <a:gd name="T15" fmla="*/ 79 h 115"/>
                <a:gd name="T16" fmla="*/ 238 w 249"/>
                <a:gd name="T17" fmla="*/ 72 h 115"/>
                <a:gd name="T18" fmla="*/ 243 w 249"/>
                <a:gd name="T19" fmla="*/ 71 h 115"/>
                <a:gd name="T20" fmla="*/ 243 w 249"/>
                <a:gd name="T21" fmla="*/ 73 h 115"/>
                <a:gd name="T22" fmla="*/ 226 w 249"/>
                <a:gd name="T23" fmla="*/ 65 h 115"/>
                <a:gd name="T24" fmla="*/ 221 w 249"/>
                <a:gd name="T25" fmla="*/ 63 h 115"/>
                <a:gd name="T26" fmla="*/ 215 w 249"/>
                <a:gd name="T27" fmla="*/ 60 h 115"/>
                <a:gd name="T28" fmla="*/ 216 w 249"/>
                <a:gd name="T29" fmla="*/ 57 h 115"/>
                <a:gd name="T30" fmla="*/ 218 w 249"/>
                <a:gd name="T31" fmla="*/ 53 h 115"/>
                <a:gd name="T32" fmla="*/ 215 w 249"/>
                <a:gd name="T33" fmla="*/ 51 h 115"/>
                <a:gd name="T34" fmla="*/ 221 w 249"/>
                <a:gd name="T35" fmla="*/ 50 h 115"/>
                <a:gd name="T36" fmla="*/ 222 w 249"/>
                <a:gd name="T37" fmla="*/ 56 h 115"/>
                <a:gd name="T38" fmla="*/ 226 w 249"/>
                <a:gd name="T39" fmla="*/ 62 h 115"/>
                <a:gd name="T40" fmla="*/ 226 w 249"/>
                <a:gd name="T41" fmla="*/ 65 h 115"/>
                <a:gd name="T42" fmla="*/ 198 w 249"/>
                <a:gd name="T43" fmla="*/ 50 h 115"/>
                <a:gd name="T44" fmla="*/ 200 w 249"/>
                <a:gd name="T45" fmla="*/ 46 h 115"/>
                <a:gd name="T46" fmla="*/ 200 w 249"/>
                <a:gd name="T47" fmla="*/ 41 h 115"/>
                <a:gd name="T48" fmla="*/ 203 w 249"/>
                <a:gd name="T49" fmla="*/ 42 h 115"/>
                <a:gd name="T50" fmla="*/ 201 w 249"/>
                <a:gd name="T51" fmla="*/ 45 h 115"/>
                <a:gd name="T52" fmla="*/ 202 w 249"/>
                <a:gd name="T53" fmla="*/ 47 h 115"/>
                <a:gd name="T54" fmla="*/ 199 w 249"/>
                <a:gd name="T55" fmla="*/ 50 h 115"/>
                <a:gd name="T56" fmla="*/ 132 w 249"/>
                <a:gd name="T57" fmla="*/ 38 h 115"/>
                <a:gd name="T58" fmla="*/ 141 w 249"/>
                <a:gd name="T59" fmla="*/ 40 h 115"/>
                <a:gd name="T60" fmla="*/ 157 w 249"/>
                <a:gd name="T61" fmla="*/ 52 h 115"/>
                <a:gd name="T62" fmla="*/ 160 w 249"/>
                <a:gd name="T63" fmla="*/ 54 h 115"/>
                <a:gd name="T64" fmla="*/ 164 w 249"/>
                <a:gd name="T65" fmla="*/ 58 h 115"/>
                <a:gd name="T66" fmla="*/ 165 w 249"/>
                <a:gd name="T67" fmla="*/ 61 h 115"/>
                <a:gd name="T68" fmla="*/ 170 w 249"/>
                <a:gd name="T69" fmla="*/ 66 h 115"/>
                <a:gd name="T70" fmla="*/ 176 w 249"/>
                <a:gd name="T71" fmla="*/ 70 h 115"/>
                <a:gd name="T72" fmla="*/ 180 w 249"/>
                <a:gd name="T73" fmla="*/ 72 h 115"/>
                <a:gd name="T74" fmla="*/ 185 w 249"/>
                <a:gd name="T75" fmla="*/ 75 h 115"/>
                <a:gd name="T76" fmla="*/ 198 w 249"/>
                <a:gd name="T77" fmla="*/ 85 h 115"/>
                <a:gd name="T78" fmla="*/ 204 w 249"/>
                <a:gd name="T79" fmla="*/ 91 h 115"/>
                <a:gd name="T80" fmla="*/ 211 w 249"/>
                <a:gd name="T81" fmla="*/ 95 h 115"/>
                <a:gd name="T82" fmla="*/ 212 w 249"/>
                <a:gd name="T83" fmla="*/ 103 h 115"/>
                <a:gd name="T84" fmla="*/ 209 w 249"/>
                <a:gd name="T85" fmla="*/ 103 h 115"/>
                <a:gd name="T86" fmla="*/ 200 w 249"/>
                <a:gd name="T87" fmla="*/ 101 h 115"/>
                <a:gd name="T88" fmla="*/ 197 w 249"/>
                <a:gd name="T89" fmla="*/ 101 h 115"/>
                <a:gd name="T90" fmla="*/ 196 w 249"/>
                <a:gd name="T91" fmla="*/ 99 h 115"/>
                <a:gd name="T92" fmla="*/ 188 w 249"/>
                <a:gd name="T93" fmla="*/ 95 h 115"/>
                <a:gd name="T94" fmla="*/ 186 w 249"/>
                <a:gd name="T95" fmla="*/ 92 h 115"/>
                <a:gd name="T96" fmla="*/ 181 w 249"/>
                <a:gd name="T97" fmla="*/ 90 h 115"/>
                <a:gd name="T98" fmla="*/ 175 w 249"/>
                <a:gd name="T99" fmla="*/ 85 h 115"/>
                <a:gd name="T100" fmla="*/ 165 w 249"/>
                <a:gd name="T101" fmla="*/ 80 h 115"/>
                <a:gd name="T102" fmla="*/ 160 w 249"/>
                <a:gd name="T103" fmla="*/ 77 h 115"/>
                <a:gd name="T104" fmla="*/ 150 w 249"/>
                <a:gd name="T105" fmla="*/ 69 h 115"/>
                <a:gd name="T106" fmla="*/ 142 w 249"/>
                <a:gd name="T107" fmla="*/ 59 h 115"/>
                <a:gd name="T108" fmla="*/ 136 w 249"/>
                <a:gd name="T109" fmla="*/ 55 h 115"/>
                <a:gd name="T110" fmla="*/ 132 w 249"/>
                <a:gd name="T111" fmla="*/ 49 h 115"/>
                <a:gd name="T112" fmla="*/ 127 w 249"/>
                <a:gd name="T113" fmla="*/ 41 h 115"/>
                <a:gd name="T114" fmla="*/ 126 w 249"/>
                <a:gd name="T115" fmla="*/ 38 h 115"/>
                <a:gd name="T116" fmla="*/ 123 w 249"/>
                <a:gd name="T117" fmla="*/ 36 h 115"/>
                <a:gd name="T118" fmla="*/ 125 w 249"/>
                <a:gd name="T119" fmla="*/ 33 h 115"/>
                <a:gd name="T120" fmla="*/ 1 w 249"/>
                <a:gd name="T121" fmla="*/ 6 h 115"/>
                <a:gd name="T122" fmla="*/ 0 w 249"/>
                <a:gd name="T123" fmla="*/ 1 h 115"/>
                <a:gd name="T124" fmla="*/ 1 w 249"/>
                <a:gd name="T125" fmla="*/ 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9" h="115">
                  <a:moveTo>
                    <a:pt x="230" y="113"/>
                  </a:moveTo>
                  <a:lnTo>
                    <a:pt x="229" y="114"/>
                  </a:lnTo>
                  <a:lnTo>
                    <a:pt x="227" y="113"/>
                  </a:lnTo>
                  <a:lnTo>
                    <a:pt x="227" y="113"/>
                  </a:lnTo>
                  <a:lnTo>
                    <a:pt x="226" y="112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0" y="113"/>
                  </a:lnTo>
                  <a:close/>
                  <a:moveTo>
                    <a:pt x="244" y="74"/>
                  </a:moveTo>
                  <a:lnTo>
                    <a:pt x="245" y="74"/>
                  </a:lnTo>
                  <a:lnTo>
                    <a:pt x="248" y="74"/>
                  </a:lnTo>
                  <a:lnTo>
                    <a:pt x="247" y="80"/>
                  </a:lnTo>
                  <a:lnTo>
                    <a:pt x="243" y="81"/>
                  </a:lnTo>
                  <a:lnTo>
                    <a:pt x="243" y="81"/>
                  </a:lnTo>
                  <a:lnTo>
                    <a:pt x="241" y="80"/>
                  </a:lnTo>
                  <a:lnTo>
                    <a:pt x="240" y="79"/>
                  </a:lnTo>
                  <a:lnTo>
                    <a:pt x="240" y="77"/>
                  </a:lnTo>
                  <a:lnTo>
                    <a:pt x="238" y="72"/>
                  </a:lnTo>
                  <a:lnTo>
                    <a:pt x="241" y="72"/>
                  </a:lnTo>
                  <a:lnTo>
                    <a:pt x="243" y="71"/>
                  </a:lnTo>
                  <a:lnTo>
                    <a:pt x="243" y="72"/>
                  </a:lnTo>
                  <a:lnTo>
                    <a:pt x="243" y="73"/>
                  </a:lnTo>
                  <a:lnTo>
                    <a:pt x="244" y="74"/>
                  </a:lnTo>
                  <a:close/>
                  <a:moveTo>
                    <a:pt x="226" y="65"/>
                  </a:moveTo>
                  <a:lnTo>
                    <a:pt x="224" y="66"/>
                  </a:lnTo>
                  <a:lnTo>
                    <a:pt x="221" y="63"/>
                  </a:lnTo>
                  <a:lnTo>
                    <a:pt x="217" y="62"/>
                  </a:lnTo>
                  <a:lnTo>
                    <a:pt x="215" y="60"/>
                  </a:lnTo>
                  <a:lnTo>
                    <a:pt x="214" y="58"/>
                  </a:lnTo>
                  <a:lnTo>
                    <a:pt x="216" y="57"/>
                  </a:lnTo>
                  <a:lnTo>
                    <a:pt x="219" y="53"/>
                  </a:lnTo>
                  <a:lnTo>
                    <a:pt x="218" y="53"/>
                  </a:lnTo>
                  <a:lnTo>
                    <a:pt x="215" y="52"/>
                  </a:lnTo>
                  <a:lnTo>
                    <a:pt x="215" y="51"/>
                  </a:lnTo>
                  <a:lnTo>
                    <a:pt x="220" y="50"/>
                  </a:lnTo>
                  <a:lnTo>
                    <a:pt x="221" y="50"/>
                  </a:lnTo>
                  <a:lnTo>
                    <a:pt x="222" y="52"/>
                  </a:lnTo>
                  <a:lnTo>
                    <a:pt x="222" y="56"/>
                  </a:lnTo>
                  <a:lnTo>
                    <a:pt x="224" y="58"/>
                  </a:lnTo>
                  <a:lnTo>
                    <a:pt x="226" y="62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199" y="50"/>
                  </a:moveTo>
                  <a:lnTo>
                    <a:pt x="198" y="50"/>
                  </a:lnTo>
                  <a:lnTo>
                    <a:pt x="200" y="48"/>
                  </a:lnTo>
                  <a:lnTo>
                    <a:pt x="200" y="46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1"/>
                  </a:lnTo>
                  <a:lnTo>
                    <a:pt x="203" y="42"/>
                  </a:lnTo>
                  <a:lnTo>
                    <a:pt x="202" y="43"/>
                  </a:lnTo>
                  <a:lnTo>
                    <a:pt x="201" y="45"/>
                  </a:lnTo>
                  <a:lnTo>
                    <a:pt x="201" y="47"/>
                  </a:lnTo>
                  <a:lnTo>
                    <a:pt x="202" y="47"/>
                  </a:lnTo>
                  <a:lnTo>
                    <a:pt x="200" y="49"/>
                  </a:lnTo>
                  <a:lnTo>
                    <a:pt x="199" y="50"/>
                  </a:lnTo>
                  <a:close/>
                  <a:moveTo>
                    <a:pt x="129" y="36"/>
                  </a:moveTo>
                  <a:lnTo>
                    <a:pt x="132" y="38"/>
                  </a:lnTo>
                  <a:lnTo>
                    <a:pt x="136" y="37"/>
                  </a:lnTo>
                  <a:lnTo>
                    <a:pt x="141" y="40"/>
                  </a:lnTo>
                  <a:lnTo>
                    <a:pt x="152" y="50"/>
                  </a:lnTo>
                  <a:lnTo>
                    <a:pt x="157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2" y="56"/>
                  </a:lnTo>
                  <a:lnTo>
                    <a:pt x="164" y="58"/>
                  </a:lnTo>
                  <a:lnTo>
                    <a:pt x="165" y="59"/>
                  </a:lnTo>
                  <a:lnTo>
                    <a:pt x="165" y="61"/>
                  </a:lnTo>
                  <a:lnTo>
                    <a:pt x="166" y="63"/>
                  </a:lnTo>
                  <a:lnTo>
                    <a:pt x="170" y="66"/>
                  </a:lnTo>
                  <a:lnTo>
                    <a:pt x="173" y="69"/>
                  </a:lnTo>
                  <a:lnTo>
                    <a:pt x="176" y="70"/>
                  </a:lnTo>
                  <a:lnTo>
                    <a:pt x="178" y="72"/>
                  </a:lnTo>
                  <a:lnTo>
                    <a:pt x="180" y="72"/>
                  </a:lnTo>
                  <a:lnTo>
                    <a:pt x="182" y="74"/>
                  </a:lnTo>
                  <a:lnTo>
                    <a:pt x="185" y="75"/>
                  </a:lnTo>
                  <a:lnTo>
                    <a:pt x="192" y="80"/>
                  </a:lnTo>
                  <a:lnTo>
                    <a:pt x="198" y="85"/>
                  </a:lnTo>
                  <a:lnTo>
                    <a:pt x="200" y="88"/>
                  </a:lnTo>
                  <a:lnTo>
                    <a:pt x="204" y="91"/>
                  </a:lnTo>
                  <a:lnTo>
                    <a:pt x="208" y="92"/>
                  </a:lnTo>
                  <a:lnTo>
                    <a:pt x="211" y="95"/>
                  </a:lnTo>
                  <a:lnTo>
                    <a:pt x="213" y="101"/>
                  </a:lnTo>
                  <a:lnTo>
                    <a:pt x="212" y="103"/>
                  </a:lnTo>
                  <a:lnTo>
                    <a:pt x="210" y="103"/>
                  </a:lnTo>
                  <a:lnTo>
                    <a:pt x="209" y="103"/>
                  </a:lnTo>
                  <a:lnTo>
                    <a:pt x="207" y="105"/>
                  </a:lnTo>
                  <a:lnTo>
                    <a:pt x="200" y="101"/>
                  </a:lnTo>
                  <a:lnTo>
                    <a:pt x="199" y="101"/>
                  </a:lnTo>
                  <a:lnTo>
                    <a:pt x="197" y="101"/>
                  </a:lnTo>
                  <a:lnTo>
                    <a:pt x="196" y="100"/>
                  </a:lnTo>
                  <a:lnTo>
                    <a:pt x="196" y="99"/>
                  </a:lnTo>
                  <a:lnTo>
                    <a:pt x="192" y="97"/>
                  </a:lnTo>
                  <a:lnTo>
                    <a:pt x="188" y="95"/>
                  </a:lnTo>
                  <a:lnTo>
                    <a:pt x="187" y="94"/>
                  </a:lnTo>
                  <a:lnTo>
                    <a:pt x="186" y="92"/>
                  </a:lnTo>
                  <a:lnTo>
                    <a:pt x="186" y="91"/>
                  </a:lnTo>
                  <a:lnTo>
                    <a:pt x="181" y="90"/>
                  </a:lnTo>
                  <a:lnTo>
                    <a:pt x="178" y="88"/>
                  </a:lnTo>
                  <a:lnTo>
                    <a:pt x="175" y="85"/>
                  </a:lnTo>
                  <a:lnTo>
                    <a:pt x="172" y="83"/>
                  </a:lnTo>
                  <a:lnTo>
                    <a:pt x="165" y="80"/>
                  </a:lnTo>
                  <a:lnTo>
                    <a:pt x="163" y="79"/>
                  </a:lnTo>
                  <a:lnTo>
                    <a:pt x="160" y="77"/>
                  </a:lnTo>
                  <a:lnTo>
                    <a:pt x="153" y="70"/>
                  </a:lnTo>
                  <a:lnTo>
                    <a:pt x="150" y="69"/>
                  </a:lnTo>
                  <a:lnTo>
                    <a:pt x="148" y="66"/>
                  </a:lnTo>
                  <a:lnTo>
                    <a:pt x="142" y="59"/>
                  </a:lnTo>
                  <a:lnTo>
                    <a:pt x="139" y="57"/>
                  </a:lnTo>
                  <a:lnTo>
                    <a:pt x="136" y="55"/>
                  </a:lnTo>
                  <a:lnTo>
                    <a:pt x="134" y="52"/>
                  </a:lnTo>
                  <a:lnTo>
                    <a:pt x="132" y="49"/>
                  </a:lnTo>
                  <a:lnTo>
                    <a:pt x="128" y="44"/>
                  </a:lnTo>
                  <a:lnTo>
                    <a:pt x="127" y="41"/>
                  </a:lnTo>
                  <a:lnTo>
                    <a:pt x="127" y="39"/>
                  </a:lnTo>
                  <a:lnTo>
                    <a:pt x="126" y="38"/>
                  </a:lnTo>
                  <a:lnTo>
                    <a:pt x="125" y="37"/>
                  </a:lnTo>
                  <a:lnTo>
                    <a:pt x="123" y="36"/>
                  </a:lnTo>
                  <a:lnTo>
                    <a:pt x="124" y="33"/>
                  </a:lnTo>
                  <a:lnTo>
                    <a:pt x="125" y="33"/>
                  </a:lnTo>
                  <a:lnTo>
                    <a:pt x="129" y="36"/>
                  </a:lnTo>
                  <a:close/>
                  <a:moveTo>
                    <a:pt x="1" y="6"/>
                  </a:moveTo>
                  <a:lnTo>
                    <a:pt x="0" y="7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4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42" name="Freeform 985">
              <a:extLst>
                <a:ext uri="{FF2B5EF4-FFF2-40B4-BE49-F238E27FC236}">
                  <a16:creationId xmlns:a16="http://schemas.microsoft.com/office/drawing/2014/main" id="{22198A51-E6F1-4564-841A-3DF5FC3DC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4966" y="10710132"/>
              <a:ext cx="5494" cy="5494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4 h 5"/>
                <a:gd name="T4" fmla="*/ 1 w 5"/>
                <a:gd name="T5" fmla="*/ 3 h 5"/>
                <a:gd name="T6" fmla="*/ 1 w 5"/>
                <a:gd name="T7" fmla="*/ 3 h 5"/>
                <a:gd name="T8" fmla="*/ 0 w 5"/>
                <a:gd name="T9" fmla="*/ 2 h 5"/>
                <a:gd name="T10" fmla="*/ 1 w 5"/>
                <a:gd name="T11" fmla="*/ 0 h 5"/>
                <a:gd name="T12" fmla="*/ 3 w 5"/>
                <a:gd name="T13" fmla="*/ 1 h 5"/>
                <a:gd name="T14" fmla="*/ 4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3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1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43" name="Freeform 986">
              <a:extLst>
                <a:ext uri="{FF2B5EF4-FFF2-40B4-BE49-F238E27FC236}">
                  <a16:creationId xmlns:a16="http://schemas.microsoft.com/office/drawing/2014/main" id="{2EC34337-BB28-4A03-B060-97C0D1EFA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1449" y="10660673"/>
              <a:ext cx="10991" cy="10991"/>
            </a:xfrm>
            <a:custGeom>
              <a:avLst/>
              <a:gdLst>
                <a:gd name="T0" fmla="*/ 6 w 11"/>
                <a:gd name="T1" fmla="*/ 3 h 11"/>
                <a:gd name="T2" fmla="*/ 7 w 11"/>
                <a:gd name="T3" fmla="*/ 3 h 11"/>
                <a:gd name="T4" fmla="*/ 10 w 11"/>
                <a:gd name="T5" fmla="*/ 3 h 11"/>
                <a:gd name="T6" fmla="*/ 9 w 11"/>
                <a:gd name="T7" fmla="*/ 9 h 11"/>
                <a:gd name="T8" fmla="*/ 5 w 11"/>
                <a:gd name="T9" fmla="*/ 10 h 11"/>
                <a:gd name="T10" fmla="*/ 5 w 11"/>
                <a:gd name="T11" fmla="*/ 10 h 11"/>
                <a:gd name="T12" fmla="*/ 3 w 11"/>
                <a:gd name="T13" fmla="*/ 9 h 11"/>
                <a:gd name="T14" fmla="*/ 2 w 11"/>
                <a:gd name="T15" fmla="*/ 8 h 11"/>
                <a:gd name="T16" fmla="*/ 2 w 11"/>
                <a:gd name="T17" fmla="*/ 6 h 11"/>
                <a:gd name="T18" fmla="*/ 0 w 11"/>
                <a:gd name="T19" fmla="*/ 1 h 11"/>
                <a:gd name="T20" fmla="*/ 3 w 11"/>
                <a:gd name="T21" fmla="*/ 1 h 11"/>
                <a:gd name="T22" fmla="*/ 5 w 11"/>
                <a:gd name="T23" fmla="*/ 0 h 11"/>
                <a:gd name="T24" fmla="*/ 5 w 11"/>
                <a:gd name="T25" fmla="*/ 1 h 11"/>
                <a:gd name="T26" fmla="*/ 5 w 11"/>
                <a:gd name="T27" fmla="*/ 2 h 11"/>
                <a:gd name="T28" fmla="*/ 6 w 11"/>
                <a:gd name="T2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6" y="3"/>
                  </a:moveTo>
                  <a:lnTo>
                    <a:pt x="7" y="3"/>
                  </a:lnTo>
                  <a:lnTo>
                    <a:pt x="10" y="3"/>
                  </a:lnTo>
                  <a:lnTo>
                    <a:pt x="9" y="9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44" name="Freeform 987">
              <a:extLst>
                <a:ext uri="{FF2B5EF4-FFF2-40B4-BE49-F238E27FC236}">
                  <a16:creationId xmlns:a16="http://schemas.microsoft.com/office/drawing/2014/main" id="{FF39D6ED-4B55-42DF-9D7A-55A6DE752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8478" y="10633199"/>
              <a:ext cx="16488" cy="21981"/>
            </a:xfrm>
            <a:custGeom>
              <a:avLst/>
              <a:gdLst>
                <a:gd name="T0" fmla="*/ 12 w 13"/>
                <a:gd name="T1" fmla="*/ 15 h 17"/>
                <a:gd name="T2" fmla="*/ 10 w 13"/>
                <a:gd name="T3" fmla="*/ 16 h 17"/>
                <a:gd name="T4" fmla="*/ 7 w 13"/>
                <a:gd name="T5" fmla="*/ 13 h 17"/>
                <a:gd name="T6" fmla="*/ 3 w 13"/>
                <a:gd name="T7" fmla="*/ 12 h 17"/>
                <a:gd name="T8" fmla="*/ 1 w 13"/>
                <a:gd name="T9" fmla="*/ 10 h 17"/>
                <a:gd name="T10" fmla="*/ 0 w 13"/>
                <a:gd name="T11" fmla="*/ 8 h 17"/>
                <a:gd name="T12" fmla="*/ 2 w 13"/>
                <a:gd name="T13" fmla="*/ 7 h 17"/>
                <a:gd name="T14" fmla="*/ 5 w 13"/>
                <a:gd name="T15" fmla="*/ 3 h 17"/>
                <a:gd name="T16" fmla="*/ 4 w 13"/>
                <a:gd name="T17" fmla="*/ 3 h 17"/>
                <a:gd name="T18" fmla="*/ 1 w 13"/>
                <a:gd name="T19" fmla="*/ 2 h 17"/>
                <a:gd name="T20" fmla="*/ 1 w 13"/>
                <a:gd name="T21" fmla="*/ 1 h 17"/>
                <a:gd name="T22" fmla="*/ 6 w 13"/>
                <a:gd name="T23" fmla="*/ 0 h 17"/>
                <a:gd name="T24" fmla="*/ 7 w 13"/>
                <a:gd name="T25" fmla="*/ 0 h 17"/>
                <a:gd name="T26" fmla="*/ 8 w 13"/>
                <a:gd name="T27" fmla="*/ 2 h 17"/>
                <a:gd name="T28" fmla="*/ 8 w 13"/>
                <a:gd name="T29" fmla="*/ 6 h 17"/>
                <a:gd name="T30" fmla="*/ 10 w 13"/>
                <a:gd name="T31" fmla="*/ 8 h 17"/>
                <a:gd name="T32" fmla="*/ 12 w 13"/>
                <a:gd name="T33" fmla="*/ 12 h 17"/>
                <a:gd name="T34" fmla="*/ 12 w 13"/>
                <a:gd name="T35" fmla="*/ 13 h 17"/>
                <a:gd name="T36" fmla="*/ 12 w 13"/>
                <a:gd name="T3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7">
                  <a:moveTo>
                    <a:pt x="12" y="15"/>
                  </a:moveTo>
                  <a:lnTo>
                    <a:pt x="10" y="16"/>
                  </a:lnTo>
                  <a:lnTo>
                    <a:pt x="7" y="13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2" y="7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2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45" name="Freeform 988">
              <a:extLst>
                <a:ext uri="{FF2B5EF4-FFF2-40B4-BE49-F238E27FC236}">
                  <a16:creationId xmlns:a16="http://schemas.microsoft.com/office/drawing/2014/main" id="{A09553CA-5B5F-4A0C-A4FE-B3646AFEE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6498" y="10622208"/>
              <a:ext cx="5497" cy="10991"/>
            </a:xfrm>
            <a:custGeom>
              <a:avLst/>
              <a:gdLst>
                <a:gd name="T0" fmla="*/ 1 w 6"/>
                <a:gd name="T1" fmla="*/ 9 h 10"/>
                <a:gd name="T2" fmla="*/ 0 w 6"/>
                <a:gd name="T3" fmla="*/ 9 h 10"/>
                <a:gd name="T4" fmla="*/ 2 w 6"/>
                <a:gd name="T5" fmla="*/ 7 h 10"/>
                <a:gd name="T6" fmla="*/ 2 w 6"/>
                <a:gd name="T7" fmla="*/ 5 h 10"/>
                <a:gd name="T8" fmla="*/ 2 w 6"/>
                <a:gd name="T9" fmla="*/ 1 h 10"/>
                <a:gd name="T10" fmla="*/ 2 w 6"/>
                <a:gd name="T11" fmla="*/ 0 h 10"/>
                <a:gd name="T12" fmla="*/ 4 w 6"/>
                <a:gd name="T13" fmla="*/ 0 h 10"/>
                <a:gd name="T14" fmla="*/ 5 w 6"/>
                <a:gd name="T15" fmla="*/ 1 h 10"/>
                <a:gd name="T16" fmla="*/ 4 w 6"/>
                <a:gd name="T17" fmla="*/ 2 h 10"/>
                <a:gd name="T18" fmla="*/ 3 w 6"/>
                <a:gd name="T19" fmla="*/ 4 h 10"/>
                <a:gd name="T20" fmla="*/ 3 w 6"/>
                <a:gd name="T21" fmla="*/ 6 h 10"/>
                <a:gd name="T22" fmla="*/ 4 w 6"/>
                <a:gd name="T23" fmla="*/ 6 h 10"/>
                <a:gd name="T24" fmla="*/ 2 w 6"/>
                <a:gd name="T25" fmla="*/ 8 h 10"/>
                <a:gd name="T26" fmla="*/ 1 w 6"/>
                <a:gd name="T2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0">
                  <a:moveTo>
                    <a:pt x="1" y="9"/>
                  </a:moveTo>
                  <a:lnTo>
                    <a:pt x="0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46" name="Freeform 989">
              <a:extLst>
                <a:ext uri="{FF2B5EF4-FFF2-40B4-BE49-F238E27FC236}">
                  <a16:creationId xmlns:a16="http://schemas.microsoft.com/office/drawing/2014/main" id="{6F47E8ED-CF4D-4FF1-AF26-4D86EB56F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3081" y="10611219"/>
              <a:ext cx="115398" cy="93417"/>
            </a:xfrm>
            <a:custGeom>
              <a:avLst/>
              <a:gdLst>
                <a:gd name="T0" fmla="*/ 9 w 91"/>
                <a:gd name="T1" fmla="*/ 5 h 73"/>
                <a:gd name="T2" fmla="*/ 18 w 91"/>
                <a:gd name="T3" fmla="*/ 7 h 73"/>
                <a:gd name="T4" fmla="*/ 34 w 91"/>
                <a:gd name="T5" fmla="*/ 19 h 73"/>
                <a:gd name="T6" fmla="*/ 37 w 91"/>
                <a:gd name="T7" fmla="*/ 21 h 73"/>
                <a:gd name="T8" fmla="*/ 41 w 91"/>
                <a:gd name="T9" fmla="*/ 25 h 73"/>
                <a:gd name="T10" fmla="*/ 42 w 91"/>
                <a:gd name="T11" fmla="*/ 28 h 73"/>
                <a:gd name="T12" fmla="*/ 47 w 91"/>
                <a:gd name="T13" fmla="*/ 33 h 73"/>
                <a:gd name="T14" fmla="*/ 53 w 91"/>
                <a:gd name="T15" fmla="*/ 37 h 73"/>
                <a:gd name="T16" fmla="*/ 57 w 91"/>
                <a:gd name="T17" fmla="*/ 39 h 73"/>
                <a:gd name="T18" fmla="*/ 62 w 91"/>
                <a:gd name="T19" fmla="*/ 42 h 73"/>
                <a:gd name="T20" fmla="*/ 75 w 91"/>
                <a:gd name="T21" fmla="*/ 52 h 73"/>
                <a:gd name="T22" fmla="*/ 81 w 91"/>
                <a:gd name="T23" fmla="*/ 58 h 73"/>
                <a:gd name="T24" fmla="*/ 88 w 91"/>
                <a:gd name="T25" fmla="*/ 62 h 73"/>
                <a:gd name="T26" fmla="*/ 89 w 91"/>
                <a:gd name="T27" fmla="*/ 70 h 73"/>
                <a:gd name="T28" fmla="*/ 86 w 91"/>
                <a:gd name="T29" fmla="*/ 70 h 73"/>
                <a:gd name="T30" fmla="*/ 77 w 91"/>
                <a:gd name="T31" fmla="*/ 68 h 73"/>
                <a:gd name="T32" fmla="*/ 74 w 91"/>
                <a:gd name="T33" fmla="*/ 68 h 73"/>
                <a:gd name="T34" fmla="*/ 73 w 91"/>
                <a:gd name="T35" fmla="*/ 66 h 73"/>
                <a:gd name="T36" fmla="*/ 65 w 91"/>
                <a:gd name="T37" fmla="*/ 62 h 73"/>
                <a:gd name="T38" fmla="*/ 63 w 91"/>
                <a:gd name="T39" fmla="*/ 59 h 73"/>
                <a:gd name="T40" fmla="*/ 58 w 91"/>
                <a:gd name="T41" fmla="*/ 57 h 73"/>
                <a:gd name="T42" fmla="*/ 52 w 91"/>
                <a:gd name="T43" fmla="*/ 52 h 73"/>
                <a:gd name="T44" fmla="*/ 42 w 91"/>
                <a:gd name="T45" fmla="*/ 47 h 73"/>
                <a:gd name="T46" fmla="*/ 37 w 91"/>
                <a:gd name="T47" fmla="*/ 44 h 73"/>
                <a:gd name="T48" fmla="*/ 27 w 91"/>
                <a:gd name="T49" fmla="*/ 36 h 73"/>
                <a:gd name="T50" fmla="*/ 19 w 91"/>
                <a:gd name="T51" fmla="*/ 26 h 73"/>
                <a:gd name="T52" fmla="*/ 13 w 91"/>
                <a:gd name="T53" fmla="*/ 22 h 73"/>
                <a:gd name="T54" fmla="*/ 9 w 91"/>
                <a:gd name="T55" fmla="*/ 16 h 73"/>
                <a:gd name="T56" fmla="*/ 4 w 91"/>
                <a:gd name="T57" fmla="*/ 8 h 73"/>
                <a:gd name="T58" fmla="*/ 3 w 91"/>
                <a:gd name="T59" fmla="*/ 5 h 73"/>
                <a:gd name="T60" fmla="*/ 0 w 91"/>
                <a:gd name="T61" fmla="*/ 3 h 73"/>
                <a:gd name="T62" fmla="*/ 2 w 91"/>
                <a:gd name="T6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" h="73">
                  <a:moveTo>
                    <a:pt x="6" y="3"/>
                  </a:moveTo>
                  <a:lnTo>
                    <a:pt x="9" y="5"/>
                  </a:lnTo>
                  <a:lnTo>
                    <a:pt x="13" y="4"/>
                  </a:lnTo>
                  <a:lnTo>
                    <a:pt x="18" y="7"/>
                  </a:lnTo>
                  <a:lnTo>
                    <a:pt x="29" y="17"/>
                  </a:lnTo>
                  <a:lnTo>
                    <a:pt x="34" y="19"/>
                  </a:lnTo>
                  <a:lnTo>
                    <a:pt x="35" y="20"/>
                  </a:lnTo>
                  <a:lnTo>
                    <a:pt x="37" y="21"/>
                  </a:lnTo>
                  <a:lnTo>
                    <a:pt x="39" y="23"/>
                  </a:lnTo>
                  <a:lnTo>
                    <a:pt x="41" y="25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3" y="30"/>
                  </a:lnTo>
                  <a:lnTo>
                    <a:pt x="47" y="33"/>
                  </a:lnTo>
                  <a:lnTo>
                    <a:pt x="50" y="36"/>
                  </a:lnTo>
                  <a:lnTo>
                    <a:pt x="53" y="37"/>
                  </a:lnTo>
                  <a:lnTo>
                    <a:pt x="55" y="39"/>
                  </a:lnTo>
                  <a:lnTo>
                    <a:pt x="57" y="39"/>
                  </a:lnTo>
                  <a:lnTo>
                    <a:pt x="59" y="41"/>
                  </a:lnTo>
                  <a:lnTo>
                    <a:pt x="62" y="42"/>
                  </a:lnTo>
                  <a:lnTo>
                    <a:pt x="69" y="47"/>
                  </a:lnTo>
                  <a:lnTo>
                    <a:pt x="75" y="52"/>
                  </a:lnTo>
                  <a:lnTo>
                    <a:pt x="77" y="55"/>
                  </a:lnTo>
                  <a:lnTo>
                    <a:pt x="81" y="58"/>
                  </a:lnTo>
                  <a:lnTo>
                    <a:pt x="85" y="59"/>
                  </a:lnTo>
                  <a:lnTo>
                    <a:pt x="88" y="62"/>
                  </a:lnTo>
                  <a:lnTo>
                    <a:pt x="90" y="68"/>
                  </a:lnTo>
                  <a:lnTo>
                    <a:pt x="89" y="70"/>
                  </a:lnTo>
                  <a:lnTo>
                    <a:pt x="87" y="70"/>
                  </a:lnTo>
                  <a:lnTo>
                    <a:pt x="86" y="70"/>
                  </a:lnTo>
                  <a:lnTo>
                    <a:pt x="84" y="72"/>
                  </a:lnTo>
                  <a:lnTo>
                    <a:pt x="77" y="68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3" y="67"/>
                  </a:lnTo>
                  <a:lnTo>
                    <a:pt x="73" y="66"/>
                  </a:lnTo>
                  <a:lnTo>
                    <a:pt x="69" y="64"/>
                  </a:lnTo>
                  <a:lnTo>
                    <a:pt x="65" y="62"/>
                  </a:lnTo>
                  <a:lnTo>
                    <a:pt x="64" y="61"/>
                  </a:lnTo>
                  <a:lnTo>
                    <a:pt x="63" y="59"/>
                  </a:lnTo>
                  <a:lnTo>
                    <a:pt x="63" y="58"/>
                  </a:lnTo>
                  <a:lnTo>
                    <a:pt x="58" y="57"/>
                  </a:lnTo>
                  <a:lnTo>
                    <a:pt x="55" y="55"/>
                  </a:lnTo>
                  <a:lnTo>
                    <a:pt x="52" y="52"/>
                  </a:lnTo>
                  <a:lnTo>
                    <a:pt x="49" y="50"/>
                  </a:lnTo>
                  <a:lnTo>
                    <a:pt x="42" y="47"/>
                  </a:lnTo>
                  <a:lnTo>
                    <a:pt x="40" y="46"/>
                  </a:lnTo>
                  <a:lnTo>
                    <a:pt x="37" y="44"/>
                  </a:lnTo>
                  <a:lnTo>
                    <a:pt x="30" y="37"/>
                  </a:lnTo>
                  <a:lnTo>
                    <a:pt x="27" y="36"/>
                  </a:lnTo>
                  <a:lnTo>
                    <a:pt x="25" y="33"/>
                  </a:lnTo>
                  <a:lnTo>
                    <a:pt x="19" y="26"/>
                  </a:lnTo>
                  <a:lnTo>
                    <a:pt x="16" y="24"/>
                  </a:lnTo>
                  <a:lnTo>
                    <a:pt x="13" y="22"/>
                  </a:lnTo>
                  <a:lnTo>
                    <a:pt x="11" y="19"/>
                  </a:lnTo>
                  <a:lnTo>
                    <a:pt x="9" y="16"/>
                  </a:lnTo>
                  <a:lnTo>
                    <a:pt x="5" y="11"/>
                  </a:lnTo>
                  <a:lnTo>
                    <a:pt x="4" y="8"/>
                  </a:lnTo>
                  <a:lnTo>
                    <a:pt x="4" y="6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6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47" name="Freeform 990">
              <a:extLst>
                <a:ext uri="{FF2B5EF4-FFF2-40B4-BE49-F238E27FC236}">
                  <a16:creationId xmlns:a16="http://schemas.microsoft.com/office/drawing/2014/main" id="{9BEAA455-ACEE-4D6D-A130-7E3840D5D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4708" y="10572750"/>
              <a:ext cx="5497" cy="10991"/>
            </a:xfrm>
            <a:custGeom>
              <a:avLst/>
              <a:gdLst>
                <a:gd name="T0" fmla="*/ 1 w 2"/>
                <a:gd name="T1" fmla="*/ 6 h 8"/>
                <a:gd name="T2" fmla="*/ 0 w 2"/>
                <a:gd name="T3" fmla="*/ 7 h 8"/>
                <a:gd name="T4" fmla="*/ 0 w 2"/>
                <a:gd name="T5" fmla="*/ 1 h 8"/>
                <a:gd name="T6" fmla="*/ 1 w 2"/>
                <a:gd name="T7" fmla="*/ 0 h 8"/>
                <a:gd name="T8" fmla="*/ 1 w 2"/>
                <a:gd name="T9" fmla="*/ 4 h 8"/>
                <a:gd name="T10" fmla="*/ 1 w 2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8">
                  <a:moveTo>
                    <a:pt x="1" y="6"/>
                  </a:moveTo>
                  <a:lnTo>
                    <a:pt x="0" y="7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4"/>
                  </a:lnTo>
                  <a:lnTo>
                    <a:pt x="1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48" name="Freeform 991">
              <a:extLst>
                <a:ext uri="{FF2B5EF4-FFF2-40B4-BE49-F238E27FC236}">
                  <a16:creationId xmlns:a16="http://schemas.microsoft.com/office/drawing/2014/main" id="{DAF8ABEC-B3F3-4A97-BCFF-1BD0A9160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1449" y="10979394"/>
              <a:ext cx="5497" cy="5497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0 h 3"/>
                <a:gd name="T4" fmla="*/ 2 w 3"/>
                <a:gd name="T5" fmla="*/ 1 h 3"/>
                <a:gd name="T6" fmla="*/ 2 w 3"/>
                <a:gd name="T7" fmla="*/ 1 h 3"/>
                <a:gd name="T8" fmla="*/ 2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1 w 3"/>
                <a:gd name="T21" fmla="*/ 2 h 3"/>
                <a:gd name="T22" fmla="*/ 1 w 3"/>
                <a:gd name="T23" fmla="*/ 2 h 3"/>
                <a:gd name="T24" fmla="*/ 0 w 3"/>
                <a:gd name="T25" fmla="*/ 2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0 w 3"/>
                <a:gd name="T33" fmla="*/ 2 h 3"/>
                <a:gd name="T34" fmla="*/ 0 w 3"/>
                <a:gd name="T35" fmla="*/ 1 h 3"/>
                <a:gd name="T36" fmla="*/ 0 w 3"/>
                <a:gd name="T37" fmla="*/ 1 h 3"/>
                <a:gd name="T38" fmla="*/ 0 w 3"/>
                <a:gd name="T39" fmla="*/ 1 h 3"/>
                <a:gd name="T40" fmla="*/ 0 w 3"/>
                <a:gd name="T41" fmla="*/ 1 h 3"/>
                <a:gd name="T42" fmla="*/ 0 w 3"/>
                <a:gd name="T4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49" name="Freeform 992">
              <a:extLst>
                <a:ext uri="{FF2B5EF4-FFF2-40B4-BE49-F238E27FC236}">
                  <a16:creationId xmlns:a16="http://schemas.microsoft.com/office/drawing/2014/main" id="{C5BC00E7-C7DD-41FB-8B30-FFC79D6CC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1449" y="10979394"/>
              <a:ext cx="5497" cy="5497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0 h 3"/>
                <a:gd name="T4" fmla="*/ 2 w 3"/>
                <a:gd name="T5" fmla="*/ 1 h 3"/>
                <a:gd name="T6" fmla="*/ 2 w 3"/>
                <a:gd name="T7" fmla="*/ 1 h 3"/>
                <a:gd name="T8" fmla="*/ 2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1 w 3"/>
                <a:gd name="T21" fmla="*/ 2 h 3"/>
                <a:gd name="T22" fmla="*/ 1 w 3"/>
                <a:gd name="T23" fmla="*/ 2 h 3"/>
                <a:gd name="T24" fmla="*/ 0 w 3"/>
                <a:gd name="T25" fmla="*/ 2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0 w 3"/>
                <a:gd name="T33" fmla="*/ 2 h 3"/>
                <a:gd name="T34" fmla="*/ 0 w 3"/>
                <a:gd name="T35" fmla="*/ 1 h 3"/>
                <a:gd name="T36" fmla="*/ 0 w 3"/>
                <a:gd name="T37" fmla="*/ 1 h 3"/>
                <a:gd name="T38" fmla="*/ 0 w 3"/>
                <a:gd name="T39" fmla="*/ 1 h 3"/>
                <a:gd name="T40" fmla="*/ 0 w 3"/>
                <a:gd name="T41" fmla="*/ 1 h 3"/>
                <a:gd name="T42" fmla="*/ 0 w 3"/>
                <a:gd name="T4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50" name="Freeform 993">
              <a:extLst>
                <a:ext uri="{FF2B5EF4-FFF2-40B4-BE49-F238E27FC236}">
                  <a16:creationId xmlns:a16="http://schemas.microsoft.com/office/drawing/2014/main" id="{A391A17C-D511-4F52-87D7-286978377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2984" y="9863872"/>
              <a:ext cx="5494" cy="5494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1 w 3"/>
                <a:gd name="T5" fmla="*/ 1 h 3"/>
                <a:gd name="T6" fmla="*/ 0 w 3"/>
                <a:gd name="T7" fmla="*/ 1 h 3"/>
                <a:gd name="T8" fmla="*/ 1 w 3"/>
                <a:gd name="T9" fmla="*/ 0 h 3"/>
                <a:gd name="T10" fmla="*/ 1 w 3"/>
                <a:gd name="T11" fmla="*/ 0 h 3"/>
                <a:gd name="T12" fmla="*/ 2 w 3"/>
                <a:gd name="T13" fmla="*/ 0 h 3"/>
                <a:gd name="T14" fmla="*/ 2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51" name="Freeform 994">
              <a:extLst>
                <a:ext uri="{FF2B5EF4-FFF2-40B4-BE49-F238E27FC236}">
                  <a16:creationId xmlns:a16="http://schemas.microsoft.com/office/drawing/2014/main" id="{E3CB0377-F8A4-43F2-B1ED-048F10989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2984" y="9863872"/>
              <a:ext cx="5494" cy="5494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1 w 3"/>
                <a:gd name="T5" fmla="*/ 1 h 3"/>
                <a:gd name="T6" fmla="*/ 0 w 3"/>
                <a:gd name="T7" fmla="*/ 1 h 3"/>
                <a:gd name="T8" fmla="*/ 1 w 3"/>
                <a:gd name="T9" fmla="*/ 0 h 3"/>
                <a:gd name="T10" fmla="*/ 1 w 3"/>
                <a:gd name="T11" fmla="*/ 0 h 3"/>
                <a:gd name="T12" fmla="*/ 2 w 3"/>
                <a:gd name="T13" fmla="*/ 0 h 3"/>
                <a:gd name="T14" fmla="*/ 2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52" name="Freeform 995">
              <a:extLst>
                <a:ext uri="{FF2B5EF4-FFF2-40B4-BE49-F238E27FC236}">
                  <a16:creationId xmlns:a16="http://schemas.microsoft.com/office/drawing/2014/main" id="{F2438B30-03B0-4202-B3F6-4F9EA35C7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6718" y="10567256"/>
              <a:ext cx="5497" cy="5494"/>
            </a:xfrm>
            <a:custGeom>
              <a:avLst/>
              <a:gdLst>
                <a:gd name="T0" fmla="*/ 5 w 6"/>
                <a:gd name="T1" fmla="*/ 4 h 6"/>
                <a:gd name="T2" fmla="*/ 2 w 6"/>
                <a:gd name="T3" fmla="*/ 5 h 6"/>
                <a:gd name="T4" fmla="*/ 0 w 6"/>
                <a:gd name="T5" fmla="*/ 3 h 6"/>
                <a:gd name="T6" fmla="*/ 2 w 6"/>
                <a:gd name="T7" fmla="*/ 1 h 6"/>
                <a:gd name="T8" fmla="*/ 3 w 6"/>
                <a:gd name="T9" fmla="*/ 0 h 6"/>
                <a:gd name="T10" fmla="*/ 4 w 6"/>
                <a:gd name="T11" fmla="*/ 0 h 6"/>
                <a:gd name="T12" fmla="*/ 5 w 6"/>
                <a:gd name="T13" fmla="*/ 3 h 6"/>
                <a:gd name="T14" fmla="*/ 5 w 6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lnTo>
                    <a:pt x="2" y="5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3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53" name="Freeform 996">
              <a:extLst>
                <a:ext uri="{FF2B5EF4-FFF2-40B4-BE49-F238E27FC236}">
                  <a16:creationId xmlns:a16="http://schemas.microsoft.com/office/drawing/2014/main" id="{E1FE19F5-4A1C-4249-BA0D-8194200DB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6718" y="10567256"/>
              <a:ext cx="5497" cy="5494"/>
            </a:xfrm>
            <a:custGeom>
              <a:avLst/>
              <a:gdLst>
                <a:gd name="T0" fmla="*/ 5 w 6"/>
                <a:gd name="T1" fmla="*/ 4 h 6"/>
                <a:gd name="T2" fmla="*/ 2 w 6"/>
                <a:gd name="T3" fmla="*/ 5 h 6"/>
                <a:gd name="T4" fmla="*/ 0 w 6"/>
                <a:gd name="T5" fmla="*/ 3 h 6"/>
                <a:gd name="T6" fmla="*/ 2 w 6"/>
                <a:gd name="T7" fmla="*/ 1 h 6"/>
                <a:gd name="T8" fmla="*/ 3 w 6"/>
                <a:gd name="T9" fmla="*/ 0 h 6"/>
                <a:gd name="T10" fmla="*/ 4 w 6"/>
                <a:gd name="T11" fmla="*/ 0 h 6"/>
                <a:gd name="T12" fmla="*/ 5 w 6"/>
                <a:gd name="T13" fmla="*/ 3 h 6"/>
                <a:gd name="T14" fmla="*/ 5 w 6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lnTo>
                    <a:pt x="2" y="5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3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54" name="Freeform 997">
              <a:extLst>
                <a:ext uri="{FF2B5EF4-FFF2-40B4-BE49-F238E27FC236}">
                  <a16:creationId xmlns:a16="http://schemas.microsoft.com/office/drawing/2014/main" id="{D1839342-617F-4AA4-AE87-6D3E62617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6498" y="11215689"/>
              <a:ext cx="456103" cy="642936"/>
            </a:xfrm>
            <a:custGeom>
              <a:avLst/>
              <a:gdLst>
                <a:gd name="T0" fmla="*/ 46 w 365"/>
                <a:gd name="T1" fmla="*/ 507 h 515"/>
                <a:gd name="T2" fmla="*/ 37 w 365"/>
                <a:gd name="T3" fmla="*/ 503 h 515"/>
                <a:gd name="T4" fmla="*/ 4 w 365"/>
                <a:gd name="T5" fmla="*/ 447 h 515"/>
                <a:gd name="T6" fmla="*/ 14 w 365"/>
                <a:gd name="T7" fmla="*/ 423 h 515"/>
                <a:gd name="T8" fmla="*/ 200 w 365"/>
                <a:gd name="T9" fmla="*/ 262 h 515"/>
                <a:gd name="T10" fmla="*/ 223 w 365"/>
                <a:gd name="T11" fmla="*/ 251 h 515"/>
                <a:gd name="T12" fmla="*/ 226 w 365"/>
                <a:gd name="T13" fmla="*/ 251 h 515"/>
                <a:gd name="T14" fmla="*/ 230 w 365"/>
                <a:gd name="T15" fmla="*/ 259 h 515"/>
                <a:gd name="T16" fmla="*/ 229 w 365"/>
                <a:gd name="T17" fmla="*/ 269 h 515"/>
                <a:gd name="T18" fmla="*/ 223 w 365"/>
                <a:gd name="T19" fmla="*/ 296 h 515"/>
                <a:gd name="T20" fmla="*/ 188 w 365"/>
                <a:gd name="T21" fmla="*/ 342 h 515"/>
                <a:gd name="T22" fmla="*/ 189 w 365"/>
                <a:gd name="T23" fmla="*/ 353 h 515"/>
                <a:gd name="T24" fmla="*/ 191 w 365"/>
                <a:gd name="T25" fmla="*/ 367 h 515"/>
                <a:gd name="T26" fmla="*/ 177 w 365"/>
                <a:gd name="T27" fmla="*/ 367 h 515"/>
                <a:gd name="T28" fmla="*/ 160 w 365"/>
                <a:gd name="T29" fmla="*/ 375 h 515"/>
                <a:gd name="T30" fmla="*/ 143 w 365"/>
                <a:gd name="T31" fmla="*/ 399 h 515"/>
                <a:gd name="T32" fmla="*/ 127 w 365"/>
                <a:gd name="T33" fmla="*/ 444 h 515"/>
                <a:gd name="T34" fmla="*/ 111 w 365"/>
                <a:gd name="T35" fmla="*/ 465 h 515"/>
                <a:gd name="T36" fmla="*/ 63 w 365"/>
                <a:gd name="T37" fmla="*/ 485 h 515"/>
                <a:gd name="T38" fmla="*/ 42 w 365"/>
                <a:gd name="T39" fmla="*/ 474 h 515"/>
                <a:gd name="T40" fmla="*/ 7 w 365"/>
                <a:gd name="T41" fmla="*/ 464 h 515"/>
                <a:gd name="T42" fmla="*/ 0 w 365"/>
                <a:gd name="T43" fmla="*/ 451 h 515"/>
                <a:gd name="T44" fmla="*/ 7 w 365"/>
                <a:gd name="T45" fmla="*/ 435 h 515"/>
                <a:gd name="T46" fmla="*/ 22 w 365"/>
                <a:gd name="T47" fmla="*/ 427 h 515"/>
                <a:gd name="T48" fmla="*/ 21 w 365"/>
                <a:gd name="T49" fmla="*/ 413 h 515"/>
                <a:gd name="T50" fmla="*/ 41 w 365"/>
                <a:gd name="T51" fmla="*/ 399 h 515"/>
                <a:gd name="T52" fmla="*/ 70 w 365"/>
                <a:gd name="T53" fmla="*/ 372 h 515"/>
                <a:gd name="T54" fmla="*/ 101 w 365"/>
                <a:gd name="T55" fmla="*/ 353 h 515"/>
                <a:gd name="T56" fmla="*/ 115 w 365"/>
                <a:gd name="T57" fmla="*/ 338 h 515"/>
                <a:gd name="T58" fmla="*/ 124 w 365"/>
                <a:gd name="T59" fmla="*/ 330 h 515"/>
                <a:gd name="T60" fmla="*/ 138 w 365"/>
                <a:gd name="T61" fmla="*/ 323 h 515"/>
                <a:gd name="T62" fmla="*/ 149 w 365"/>
                <a:gd name="T63" fmla="*/ 289 h 515"/>
                <a:gd name="T64" fmla="*/ 180 w 365"/>
                <a:gd name="T65" fmla="*/ 235 h 515"/>
                <a:gd name="T66" fmla="*/ 196 w 365"/>
                <a:gd name="T67" fmla="*/ 245 h 515"/>
                <a:gd name="T68" fmla="*/ 267 w 365"/>
                <a:gd name="T69" fmla="*/ 63 h 515"/>
                <a:gd name="T70" fmla="*/ 210 w 365"/>
                <a:gd name="T71" fmla="*/ 15 h 515"/>
                <a:gd name="T72" fmla="*/ 230 w 365"/>
                <a:gd name="T73" fmla="*/ 29 h 515"/>
                <a:gd name="T74" fmla="*/ 243 w 365"/>
                <a:gd name="T75" fmla="*/ 43 h 515"/>
                <a:gd name="T76" fmla="*/ 250 w 365"/>
                <a:gd name="T77" fmla="*/ 73 h 515"/>
                <a:gd name="T78" fmla="*/ 254 w 365"/>
                <a:gd name="T79" fmla="*/ 91 h 515"/>
                <a:gd name="T80" fmla="*/ 273 w 365"/>
                <a:gd name="T81" fmla="*/ 97 h 515"/>
                <a:gd name="T82" fmla="*/ 273 w 365"/>
                <a:gd name="T83" fmla="*/ 80 h 515"/>
                <a:gd name="T84" fmla="*/ 288 w 365"/>
                <a:gd name="T85" fmla="*/ 117 h 515"/>
                <a:gd name="T86" fmla="*/ 331 w 365"/>
                <a:gd name="T87" fmla="*/ 132 h 515"/>
                <a:gd name="T88" fmla="*/ 364 w 365"/>
                <a:gd name="T89" fmla="*/ 122 h 515"/>
                <a:gd name="T90" fmla="*/ 345 w 365"/>
                <a:gd name="T91" fmla="*/ 173 h 515"/>
                <a:gd name="T92" fmla="*/ 326 w 365"/>
                <a:gd name="T93" fmla="*/ 177 h 515"/>
                <a:gd name="T94" fmla="*/ 310 w 365"/>
                <a:gd name="T95" fmla="*/ 220 h 515"/>
                <a:gd name="T96" fmla="*/ 278 w 365"/>
                <a:gd name="T97" fmla="*/ 267 h 515"/>
                <a:gd name="T98" fmla="*/ 253 w 365"/>
                <a:gd name="T99" fmla="*/ 267 h 515"/>
                <a:gd name="T100" fmla="*/ 247 w 365"/>
                <a:gd name="T101" fmla="*/ 260 h 515"/>
                <a:gd name="T102" fmla="*/ 247 w 365"/>
                <a:gd name="T103" fmla="*/ 205 h 515"/>
                <a:gd name="T104" fmla="*/ 221 w 365"/>
                <a:gd name="T105" fmla="*/ 178 h 515"/>
                <a:gd name="T106" fmla="*/ 248 w 365"/>
                <a:gd name="T107" fmla="*/ 142 h 515"/>
                <a:gd name="T108" fmla="*/ 249 w 365"/>
                <a:gd name="T109" fmla="*/ 108 h 515"/>
                <a:gd name="T110" fmla="*/ 250 w 365"/>
                <a:gd name="T111" fmla="*/ 93 h 515"/>
                <a:gd name="T112" fmla="*/ 239 w 365"/>
                <a:gd name="T113" fmla="*/ 81 h 515"/>
                <a:gd name="T114" fmla="*/ 234 w 365"/>
                <a:gd name="T115" fmla="*/ 65 h 515"/>
                <a:gd name="T116" fmla="*/ 231 w 365"/>
                <a:gd name="T117" fmla="*/ 72 h 515"/>
                <a:gd name="T118" fmla="*/ 213 w 365"/>
                <a:gd name="T119" fmla="*/ 34 h 515"/>
                <a:gd name="T120" fmla="*/ 200 w 365"/>
                <a:gd name="T121" fmla="*/ 29 h 515"/>
                <a:gd name="T122" fmla="*/ 198 w 365"/>
                <a:gd name="T123" fmla="*/ 9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5" h="515">
                  <a:moveTo>
                    <a:pt x="50" y="496"/>
                  </a:moveTo>
                  <a:lnTo>
                    <a:pt x="50" y="497"/>
                  </a:lnTo>
                  <a:lnTo>
                    <a:pt x="47" y="497"/>
                  </a:lnTo>
                  <a:lnTo>
                    <a:pt x="47" y="499"/>
                  </a:lnTo>
                  <a:lnTo>
                    <a:pt x="49" y="500"/>
                  </a:lnTo>
                  <a:lnTo>
                    <a:pt x="50" y="501"/>
                  </a:lnTo>
                  <a:lnTo>
                    <a:pt x="53" y="501"/>
                  </a:lnTo>
                  <a:lnTo>
                    <a:pt x="53" y="503"/>
                  </a:lnTo>
                  <a:lnTo>
                    <a:pt x="53" y="505"/>
                  </a:lnTo>
                  <a:lnTo>
                    <a:pt x="51" y="506"/>
                  </a:lnTo>
                  <a:lnTo>
                    <a:pt x="46" y="507"/>
                  </a:lnTo>
                  <a:lnTo>
                    <a:pt x="42" y="510"/>
                  </a:lnTo>
                  <a:lnTo>
                    <a:pt x="40" y="510"/>
                  </a:lnTo>
                  <a:lnTo>
                    <a:pt x="39" y="510"/>
                  </a:lnTo>
                  <a:lnTo>
                    <a:pt x="35" y="512"/>
                  </a:lnTo>
                  <a:lnTo>
                    <a:pt x="32" y="514"/>
                  </a:lnTo>
                  <a:lnTo>
                    <a:pt x="31" y="513"/>
                  </a:lnTo>
                  <a:lnTo>
                    <a:pt x="31" y="511"/>
                  </a:lnTo>
                  <a:lnTo>
                    <a:pt x="34" y="508"/>
                  </a:lnTo>
                  <a:lnTo>
                    <a:pt x="34" y="506"/>
                  </a:lnTo>
                  <a:lnTo>
                    <a:pt x="35" y="504"/>
                  </a:lnTo>
                  <a:lnTo>
                    <a:pt x="37" y="503"/>
                  </a:lnTo>
                  <a:lnTo>
                    <a:pt x="37" y="500"/>
                  </a:lnTo>
                  <a:lnTo>
                    <a:pt x="39" y="498"/>
                  </a:lnTo>
                  <a:lnTo>
                    <a:pt x="39" y="493"/>
                  </a:lnTo>
                  <a:lnTo>
                    <a:pt x="39" y="489"/>
                  </a:lnTo>
                  <a:lnTo>
                    <a:pt x="44" y="489"/>
                  </a:lnTo>
                  <a:lnTo>
                    <a:pt x="50" y="496"/>
                  </a:lnTo>
                  <a:close/>
                  <a:moveTo>
                    <a:pt x="7" y="443"/>
                  </a:moveTo>
                  <a:lnTo>
                    <a:pt x="7" y="445"/>
                  </a:lnTo>
                  <a:lnTo>
                    <a:pt x="7" y="447"/>
                  </a:lnTo>
                  <a:lnTo>
                    <a:pt x="6" y="447"/>
                  </a:lnTo>
                  <a:lnTo>
                    <a:pt x="4" y="447"/>
                  </a:lnTo>
                  <a:lnTo>
                    <a:pt x="3" y="445"/>
                  </a:lnTo>
                  <a:lnTo>
                    <a:pt x="2" y="445"/>
                  </a:lnTo>
                  <a:lnTo>
                    <a:pt x="1" y="445"/>
                  </a:lnTo>
                  <a:lnTo>
                    <a:pt x="2" y="443"/>
                  </a:lnTo>
                  <a:lnTo>
                    <a:pt x="6" y="442"/>
                  </a:lnTo>
                  <a:lnTo>
                    <a:pt x="7" y="443"/>
                  </a:lnTo>
                  <a:close/>
                  <a:moveTo>
                    <a:pt x="15" y="423"/>
                  </a:moveTo>
                  <a:lnTo>
                    <a:pt x="16" y="428"/>
                  </a:lnTo>
                  <a:lnTo>
                    <a:pt x="13" y="427"/>
                  </a:lnTo>
                  <a:lnTo>
                    <a:pt x="12" y="426"/>
                  </a:lnTo>
                  <a:lnTo>
                    <a:pt x="14" y="423"/>
                  </a:lnTo>
                  <a:lnTo>
                    <a:pt x="15" y="423"/>
                  </a:lnTo>
                  <a:close/>
                  <a:moveTo>
                    <a:pt x="224" y="245"/>
                  </a:moveTo>
                  <a:lnTo>
                    <a:pt x="220" y="247"/>
                  </a:lnTo>
                  <a:lnTo>
                    <a:pt x="220" y="246"/>
                  </a:lnTo>
                  <a:lnTo>
                    <a:pt x="221" y="242"/>
                  </a:lnTo>
                  <a:lnTo>
                    <a:pt x="223" y="240"/>
                  </a:lnTo>
                  <a:lnTo>
                    <a:pt x="224" y="240"/>
                  </a:lnTo>
                  <a:lnTo>
                    <a:pt x="226" y="239"/>
                  </a:lnTo>
                  <a:lnTo>
                    <a:pt x="225" y="242"/>
                  </a:lnTo>
                  <a:lnTo>
                    <a:pt x="224" y="245"/>
                  </a:lnTo>
                  <a:close/>
                  <a:moveTo>
                    <a:pt x="200" y="262"/>
                  </a:moveTo>
                  <a:lnTo>
                    <a:pt x="203" y="262"/>
                  </a:lnTo>
                  <a:lnTo>
                    <a:pt x="207" y="259"/>
                  </a:lnTo>
                  <a:lnTo>
                    <a:pt x="210" y="256"/>
                  </a:lnTo>
                  <a:lnTo>
                    <a:pt x="213" y="254"/>
                  </a:lnTo>
                  <a:lnTo>
                    <a:pt x="218" y="250"/>
                  </a:lnTo>
                  <a:lnTo>
                    <a:pt x="220" y="249"/>
                  </a:lnTo>
                  <a:lnTo>
                    <a:pt x="223" y="248"/>
                  </a:lnTo>
                  <a:lnTo>
                    <a:pt x="225" y="248"/>
                  </a:lnTo>
                  <a:lnTo>
                    <a:pt x="227" y="247"/>
                  </a:lnTo>
                  <a:lnTo>
                    <a:pt x="225" y="250"/>
                  </a:lnTo>
                  <a:lnTo>
                    <a:pt x="223" y="251"/>
                  </a:lnTo>
                  <a:lnTo>
                    <a:pt x="223" y="252"/>
                  </a:lnTo>
                  <a:lnTo>
                    <a:pt x="224" y="253"/>
                  </a:lnTo>
                  <a:lnTo>
                    <a:pt x="223" y="256"/>
                  </a:lnTo>
                  <a:lnTo>
                    <a:pt x="223" y="258"/>
                  </a:lnTo>
                  <a:lnTo>
                    <a:pt x="220" y="261"/>
                  </a:lnTo>
                  <a:lnTo>
                    <a:pt x="223" y="260"/>
                  </a:lnTo>
                  <a:lnTo>
                    <a:pt x="224" y="258"/>
                  </a:lnTo>
                  <a:lnTo>
                    <a:pt x="224" y="257"/>
                  </a:lnTo>
                  <a:lnTo>
                    <a:pt x="225" y="254"/>
                  </a:lnTo>
                  <a:lnTo>
                    <a:pt x="228" y="253"/>
                  </a:lnTo>
                  <a:lnTo>
                    <a:pt x="226" y="251"/>
                  </a:lnTo>
                  <a:lnTo>
                    <a:pt x="226" y="250"/>
                  </a:lnTo>
                  <a:lnTo>
                    <a:pt x="229" y="251"/>
                  </a:lnTo>
                  <a:lnTo>
                    <a:pt x="230" y="251"/>
                  </a:lnTo>
                  <a:lnTo>
                    <a:pt x="231" y="250"/>
                  </a:lnTo>
                  <a:lnTo>
                    <a:pt x="233" y="250"/>
                  </a:lnTo>
                  <a:lnTo>
                    <a:pt x="233" y="251"/>
                  </a:lnTo>
                  <a:lnTo>
                    <a:pt x="236" y="251"/>
                  </a:lnTo>
                  <a:lnTo>
                    <a:pt x="235" y="253"/>
                  </a:lnTo>
                  <a:lnTo>
                    <a:pt x="233" y="256"/>
                  </a:lnTo>
                  <a:lnTo>
                    <a:pt x="232" y="257"/>
                  </a:lnTo>
                  <a:lnTo>
                    <a:pt x="230" y="259"/>
                  </a:lnTo>
                  <a:lnTo>
                    <a:pt x="228" y="260"/>
                  </a:lnTo>
                  <a:lnTo>
                    <a:pt x="231" y="260"/>
                  </a:lnTo>
                  <a:lnTo>
                    <a:pt x="235" y="257"/>
                  </a:lnTo>
                  <a:lnTo>
                    <a:pt x="238" y="254"/>
                  </a:lnTo>
                  <a:lnTo>
                    <a:pt x="238" y="258"/>
                  </a:lnTo>
                  <a:lnTo>
                    <a:pt x="236" y="261"/>
                  </a:lnTo>
                  <a:lnTo>
                    <a:pt x="234" y="263"/>
                  </a:lnTo>
                  <a:lnTo>
                    <a:pt x="232" y="264"/>
                  </a:lnTo>
                  <a:lnTo>
                    <a:pt x="229" y="265"/>
                  </a:lnTo>
                  <a:lnTo>
                    <a:pt x="229" y="268"/>
                  </a:lnTo>
                  <a:lnTo>
                    <a:pt x="229" y="269"/>
                  </a:lnTo>
                  <a:lnTo>
                    <a:pt x="229" y="271"/>
                  </a:lnTo>
                  <a:lnTo>
                    <a:pt x="231" y="273"/>
                  </a:lnTo>
                  <a:lnTo>
                    <a:pt x="229" y="278"/>
                  </a:lnTo>
                  <a:lnTo>
                    <a:pt x="232" y="277"/>
                  </a:lnTo>
                  <a:lnTo>
                    <a:pt x="233" y="278"/>
                  </a:lnTo>
                  <a:lnTo>
                    <a:pt x="235" y="280"/>
                  </a:lnTo>
                  <a:lnTo>
                    <a:pt x="234" y="283"/>
                  </a:lnTo>
                  <a:lnTo>
                    <a:pt x="233" y="284"/>
                  </a:lnTo>
                  <a:lnTo>
                    <a:pt x="228" y="291"/>
                  </a:lnTo>
                  <a:lnTo>
                    <a:pt x="226" y="294"/>
                  </a:lnTo>
                  <a:lnTo>
                    <a:pt x="223" y="296"/>
                  </a:lnTo>
                  <a:lnTo>
                    <a:pt x="223" y="299"/>
                  </a:lnTo>
                  <a:lnTo>
                    <a:pt x="222" y="301"/>
                  </a:lnTo>
                  <a:lnTo>
                    <a:pt x="214" y="310"/>
                  </a:lnTo>
                  <a:lnTo>
                    <a:pt x="213" y="312"/>
                  </a:lnTo>
                  <a:lnTo>
                    <a:pt x="207" y="325"/>
                  </a:lnTo>
                  <a:lnTo>
                    <a:pt x="203" y="330"/>
                  </a:lnTo>
                  <a:lnTo>
                    <a:pt x="201" y="333"/>
                  </a:lnTo>
                  <a:lnTo>
                    <a:pt x="199" y="334"/>
                  </a:lnTo>
                  <a:lnTo>
                    <a:pt x="193" y="336"/>
                  </a:lnTo>
                  <a:lnTo>
                    <a:pt x="191" y="339"/>
                  </a:lnTo>
                  <a:lnTo>
                    <a:pt x="188" y="342"/>
                  </a:lnTo>
                  <a:lnTo>
                    <a:pt x="185" y="343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87" y="348"/>
                  </a:lnTo>
                  <a:lnTo>
                    <a:pt x="185" y="349"/>
                  </a:lnTo>
                  <a:lnTo>
                    <a:pt x="183" y="349"/>
                  </a:lnTo>
                  <a:lnTo>
                    <a:pt x="182" y="350"/>
                  </a:lnTo>
                  <a:lnTo>
                    <a:pt x="187" y="350"/>
                  </a:lnTo>
                  <a:lnTo>
                    <a:pt x="189" y="351"/>
                  </a:lnTo>
                  <a:lnTo>
                    <a:pt x="189" y="353"/>
                  </a:lnTo>
                  <a:lnTo>
                    <a:pt x="190" y="355"/>
                  </a:lnTo>
                  <a:lnTo>
                    <a:pt x="191" y="357"/>
                  </a:lnTo>
                  <a:lnTo>
                    <a:pt x="195" y="359"/>
                  </a:lnTo>
                  <a:lnTo>
                    <a:pt x="199" y="360"/>
                  </a:lnTo>
                  <a:lnTo>
                    <a:pt x="200" y="361"/>
                  </a:lnTo>
                  <a:lnTo>
                    <a:pt x="200" y="364"/>
                  </a:lnTo>
                  <a:lnTo>
                    <a:pt x="200" y="366"/>
                  </a:lnTo>
                  <a:lnTo>
                    <a:pt x="198" y="367"/>
                  </a:lnTo>
                  <a:lnTo>
                    <a:pt x="197" y="368"/>
                  </a:lnTo>
                  <a:lnTo>
                    <a:pt x="194" y="368"/>
                  </a:lnTo>
                  <a:lnTo>
                    <a:pt x="191" y="367"/>
                  </a:lnTo>
                  <a:lnTo>
                    <a:pt x="189" y="365"/>
                  </a:lnTo>
                  <a:lnTo>
                    <a:pt x="183" y="366"/>
                  </a:lnTo>
                  <a:lnTo>
                    <a:pt x="182" y="366"/>
                  </a:lnTo>
                  <a:lnTo>
                    <a:pt x="180" y="366"/>
                  </a:lnTo>
                  <a:lnTo>
                    <a:pt x="184" y="363"/>
                  </a:lnTo>
                  <a:lnTo>
                    <a:pt x="182" y="362"/>
                  </a:lnTo>
                  <a:lnTo>
                    <a:pt x="180" y="361"/>
                  </a:lnTo>
                  <a:lnTo>
                    <a:pt x="179" y="362"/>
                  </a:lnTo>
                  <a:lnTo>
                    <a:pt x="178" y="364"/>
                  </a:lnTo>
                  <a:lnTo>
                    <a:pt x="178" y="366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6"/>
                  </a:lnTo>
                  <a:lnTo>
                    <a:pt x="171" y="363"/>
                  </a:lnTo>
                  <a:lnTo>
                    <a:pt x="167" y="360"/>
                  </a:lnTo>
                  <a:lnTo>
                    <a:pt x="168" y="362"/>
                  </a:lnTo>
                  <a:lnTo>
                    <a:pt x="170" y="366"/>
                  </a:lnTo>
                  <a:lnTo>
                    <a:pt x="172" y="369"/>
                  </a:lnTo>
                  <a:lnTo>
                    <a:pt x="169" y="371"/>
                  </a:lnTo>
                  <a:lnTo>
                    <a:pt x="166" y="372"/>
                  </a:lnTo>
                  <a:lnTo>
                    <a:pt x="163" y="373"/>
                  </a:lnTo>
                  <a:lnTo>
                    <a:pt x="160" y="375"/>
                  </a:lnTo>
                  <a:lnTo>
                    <a:pt x="157" y="377"/>
                  </a:lnTo>
                  <a:lnTo>
                    <a:pt x="156" y="378"/>
                  </a:lnTo>
                  <a:lnTo>
                    <a:pt x="152" y="378"/>
                  </a:lnTo>
                  <a:lnTo>
                    <a:pt x="149" y="379"/>
                  </a:lnTo>
                  <a:lnTo>
                    <a:pt x="149" y="382"/>
                  </a:lnTo>
                  <a:lnTo>
                    <a:pt x="147" y="384"/>
                  </a:lnTo>
                  <a:lnTo>
                    <a:pt x="143" y="384"/>
                  </a:lnTo>
                  <a:lnTo>
                    <a:pt x="144" y="385"/>
                  </a:lnTo>
                  <a:lnTo>
                    <a:pt x="145" y="386"/>
                  </a:lnTo>
                  <a:lnTo>
                    <a:pt x="143" y="395"/>
                  </a:lnTo>
                  <a:lnTo>
                    <a:pt x="143" y="399"/>
                  </a:lnTo>
                  <a:lnTo>
                    <a:pt x="142" y="405"/>
                  </a:lnTo>
                  <a:lnTo>
                    <a:pt x="141" y="412"/>
                  </a:lnTo>
                  <a:lnTo>
                    <a:pt x="136" y="412"/>
                  </a:lnTo>
                  <a:lnTo>
                    <a:pt x="137" y="412"/>
                  </a:lnTo>
                  <a:lnTo>
                    <a:pt x="140" y="414"/>
                  </a:lnTo>
                  <a:lnTo>
                    <a:pt x="139" y="417"/>
                  </a:lnTo>
                  <a:lnTo>
                    <a:pt x="136" y="421"/>
                  </a:lnTo>
                  <a:lnTo>
                    <a:pt x="134" y="424"/>
                  </a:lnTo>
                  <a:lnTo>
                    <a:pt x="133" y="431"/>
                  </a:lnTo>
                  <a:lnTo>
                    <a:pt x="130" y="437"/>
                  </a:lnTo>
                  <a:lnTo>
                    <a:pt x="127" y="444"/>
                  </a:lnTo>
                  <a:lnTo>
                    <a:pt x="127" y="446"/>
                  </a:lnTo>
                  <a:lnTo>
                    <a:pt x="128" y="448"/>
                  </a:lnTo>
                  <a:lnTo>
                    <a:pt x="130" y="449"/>
                  </a:lnTo>
                  <a:lnTo>
                    <a:pt x="130" y="451"/>
                  </a:lnTo>
                  <a:lnTo>
                    <a:pt x="129" y="453"/>
                  </a:lnTo>
                  <a:lnTo>
                    <a:pt x="128" y="453"/>
                  </a:lnTo>
                  <a:lnTo>
                    <a:pt x="126" y="454"/>
                  </a:lnTo>
                  <a:lnTo>
                    <a:pt x="119" y="455"/>
                  </a:lnTo>
                  <a:lnTo>
                    <a:pt x="116" y="458"/>
                  </a:lnTo>
                  <a:lnTo>
                    <a:pt x="114" y="462"/>
                  </a:lnTo>
                  <a:lnTo>
                    <a:pt x="111" y="465"/>
                  </a:lnTo>
                  <a:lnTo>
                    <a:pt x="103" y="473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2"/>
                  </a:lnTo>
                  <a:lnTo>
                    <a:pt x="86" y="485"/>
                  </a:lnTo>
                  <a:lnTo>
                    <a:pt x="78" y="486"/>
                  </a:lnTo>
                  <a:lnTo>
                    <a:pt x="75" y="485"/>
                  </a:lnTo>
                  <a:lnTo>
                    <a:pt x="71" y="483"/>
                  </a:lnTo>
                  <a:lnTo>
                    <a:pt x="69" y="482"/>
                  </a:lnTo>
                  <a:lnTo>
                    <a:pt x="64" y="484"/>
                  </a:lnTo>
                  <a:lnTo>
                    <a:pt x="63" y="485"/>
                  </a:lnTo>
                  <a:lnTo>
                    <a:pt x="59" y="484"/>
                  </a:lnTo>
                  <a:lnTo>
                    <a:pt x="57" y="484"/>
                  </a:lnTo>
                  <a:lnTo>
                    <a:pt x="56" y="484"/>
                  </a:lnTo>
                  <a:lnTo>
                    <a:pt x="55" y="482"/>
                  </a:lnTo>
                  <a:lnTo>
                    <a:pt x="56" y="479"/>
                  </a:lnTo>
                  <a:lnTo>
                    <a:pt x="55" y="477"/>
                  </a:lnTo>
                  <a:lnTo>
                    <a:pt x="53" y="476"/>
                  </a:lnTo>
                  <a:lnTo>
                    <a:pt x="53" y="475"/>
                  </a:lnTo>
                  <a:lnTo>
                    <a:pt x="51" y="474"/>
                  </a:lnTo>
                  <a:lnTo>
                    <a:pt x="48" y="473"/>
                  </a:lnTo>
                  <a:lnTo>
                    <a:pt x="42" y="474"/>
                  </a:lnTo>
                  <a:lnTo>
                    <a:pt x="40" y="474"/>
                  </a:lnTo>
                  <a:lnTo>
                    <a:pt x="37" y="468"/>
                  </a:lnTo>
                  <a:lnTo>
                    <a:pt x="35" y="466"/>
                  </a:lnTo>
                  <a:lnTo>
                    <a:pt x="31" y="465"/>
                  </a:lnTo>
                  <a:lnTo>
                    <a:pt x="30" y="465"/>
                  </a:lnTo>
                  <a:lnTo>
                    <a:pt x="28" y="468"/>
                  </a:lnTo>
                  <a:lnTo>
                    <a:pt x="26" y="468"/>
                  </a:lnTo>
                  <a:lnTo>
                    <a:pt x="18" y="469"/>
                  </a:lnTo>
                  <a:lnTo>
                    <a:pt x="10" y="468"/>
                  </a:lnTo>
                  <a:lnTo>
                    <a:pt x="7" y="466"/>
                  </a:lnTo>
                  <a:lnTo>
                    <a:pt x="7" y="464"/>
                  </a:lnTo>
                  <a:lnTo>
                    <a:pt x="13" y="456"/>
                  </a:lnTo>
                  <a:lnTo>
                    <a:pt x="11" y="458"/>
                  </a:lnTo>
                  <a:lnTo>
                    <a:pt x="7" y="460"/>
                  </a:lnTo>
                  <a:lnTo>
                    <a:pt x="4" y="460"/>
                  </a:lnTo>
                  <a:lnTo>
                    <a:pt x="7" y="456"/>
                  </a:lnTo>
                  <a:lnTo>
                    <a:pt x="7" y="455"/>
                  </a:lnTo>
                  <a:lnTo>
                    <a:pt x="7" y="453"/>
                  </a:lnTo>
                  <a:lnTo>
                    <a:pt x="4" y="456"/>
                  </a:lnTo>
                  <a:lnTo>
                    <a:pt x="0" y="457"/>
                  </a:lnTo>
                  <a:lnTo>
                    <a:pt x="0" y="454"/>
                  </a:lnTo>
                  <a:lnTo>
                    <a:pt x="0" y="451"/>
                  </a:lnTo>
                  <a:lnTo>
                    <a:pt x="1" y="450"/>
                  </a:lnTo>
                  <a:lnTo>
                    <a:pt x="11" y="448"/>
                  </a:lnTo>
                  <a:lnTo>
                    <a:pt x="13" y="447"/>
                  </a:lnTo>
                  <a:lnTo>
                    <a:pt x="15" y="446"/>
                  </a:lnTo>
                  <a:lnTo>
                    <a:pt x="9" y="445"/>
                  </a:lnTo>
                  <a:lnTo>
                    <a:pt x="9" y="443"/>
                  </a:lnTo>
                  <a:lnTo>
                    <a:pt x="10" y="441"/>
                  </a:lnTo>
                  <a:lnTo>
                    <a:pt x="15" y="438"/>
                  </a:lnTo>
                  <a:lnTo>
                    <a:pt x="11" y="438"/>
                  </a:lnTo>
                  <a:lnTo>
                    <a:pt x="7" y="438"/>
                  </a:lnTo>
                  <a:lnTo>
                    <a:pt x="7" y="435"/>
                  </a:lnTo>
                  <a:lnTo>
                    <a:pt x="9" y="432"/>
                  </a:lnTo>
                  <a:lnTo>
                    <a:pt x="13" y="432"/>
                  </a:lnTo>
                  <a:lnTo>
                    <a:pt x="12" y="431"/>
                  </a:lnTo>
                  <a:lnTo>
                    <a:pt x="11" y="429"/>
                  </a:lnTo>
                  <a:lnTo>
                    <a:pt x="12" y="428"/>
                  </a:lnTo>
                  <a:lnTo>
                    <a:pt x="17" y="432"/>
                  </a:lnTo>
                  <a:lnTo>
                    <a:pt x="20" y="433"/>
                  </a:lnTo>
                  <a:lnTo>
                    <a:pt x="18" y="430"/>
                  </a:lnTo>
                  <a:lnTo>
                    <a:pt x="19" y="429"/>
                  </a:lnTo>
                  <a:lnTo>
                    <a:pt x="20" y="428"/>
                  </a:lnTo>
                  <a:lnTo>
                    <a:pt x="22" y="427"/>
                  </a:lnTo>
                  <a:lnTo>
                    <a:pt x="22" y="427"/>
                  </a:lnTo>
                  <a:lnTo>
                    <a:pt x="19" y="426"/>
                  </a:lnTo>
                  <a:lnTo>
                    <a:pt x="16" y="424"/>
                  </a:lnTo>
                  <a:lnTo>
                    <a:pt x="16" y="423"/>
                  </a:lnTo>
                  <a:lnTo>
                    <a:pt x="16" y="420"/>
                  </a:lnTo>
                  <a:lnTo>
                    <a:pt x="19" y="417"/>
                  </a:lnTo>
                  <a:lnTo>
                    <a:pt x="21" y="419"/>
                  </a:lnTo>
                  <a:lnTo>
                    <a:pt x="23" y="419"/>
                  </a:lnTo>
                  <a:lnTo>
                    <a:pt x="22" y="417"/>
                  </a:lnTo>
                  <a:lnTo>
                    <a:pt x="20" y="415"/>
                  </a:lnTo>
                  <a:lnTo>
                    <a:pt x="21" y="413"/>
                  </a:lnTo>
                  <a:lnTo>
                    <a:pt x="28" y="408"/>
                  </a:lnTo>
                  <a:lnTo>
                    <a:pt x="29" y="413"/>
                  </a:lnTo>
                  <a:lnTo>
                    <a:pt x="29" y="412"/>
                  </a:lnTo>
                  <a:lnTo>
                    <a:pt x="30" y="410"/>
                  </a:lnTo>
                  <a:lnTo>
                    <a:pt x="29" y="408"/>
                  </a:lnTo>
                  <a:lnTo>
                    <a:pt x="29" y="407"/>
                  </a:lnTo>
                  <a:lnTo>
                    <a:pt x="30" y="405"/>
                  </a:lnTo>
                  <a:lnTo>
                    <a:pt x="33" y="404"/>
                  </a:lnTo>
                  <a:lnTo>
                    <a:pt x="36" y="400"/>
                  </a:lnTo>
                  <a:lnTo>
                    <a:pt x="39" y="398"/>
                  </a:lnTo>
                  <a:lnTo>
                    <a:pt x="41" y="399"/>
                  </a:lnTo>
                  <a:lnTo>
                    <a:pt x="43" y="401"/>
                  </a:lnTo>
                  <a:lnTo>
                    <a:pt x="42" y="399"/>
                  </a:lnTo>
                  <a:lnTo>
                    <a:pt x="42" y="398"/>
                  </a:lnTo>
                  <a:lnTo>
                    <a:pt x="41" y="394"/>
                  </a:lnTo>
                  <a:lnTo>
                    <a:pt x="46" y="388"/>
                  </a:lnTo>
                  <a:lnTo>
                    <a:pt x="51" y="382"/>
                  </a:lnTo>
                  <a:lnTo>
                    <a:pt x="56" y="376"/>
                  </a:lnTo>
                  <a:lnTo>
                    <a:pt x="59" y="374"/>
                  </a:lnTo>
                  <a:lnTo>
                    <a:pt x="65" y="372"/>
                  </a:lnTo>
                  <a:lnTo>
                    <a:pt x="69" y="373"/>
                  </a:lnTo>
                  <a:lnTo>
                    <a:pt x="70" y="372"/>
                  </a:lnTo>
                  <a:lnTo>
                    <a:pt x="75" y="368"/>
                  </a:lnTo>
                  <a:lnTo>
                    <a:pt x="78" y="367"/>
                  </a:lnTo>
                  <a:lnTo>
                    <a:pt x="80" y="369"/>
                  </a:lnTo>
                  <a:lnTo>
                    <a:pt x="81" y="369"/>
                  </a:lnTo>
                  <a:lnTo>
                    <a:pt x="80" y="366"/>
                  </a:lnTo>
                  <a:lnTo>
                    <a:pt x="81" y="364"/>
                  </a:lnTo>
                  <a:lnTo>
                    <a:pt x="85" y="360"/>
                  </a:lnTo>
                  <a:lnTo>
                    <a:pt x="91" y="357"/>
                  </a:lnTo>
                  <a:lnTo>
                    <a:pt x="95" y="356"/>
                  </a:lnTo>
                  <a:lnTo>
                    <a:pt x="98" y="353"/>
                  </a:lnTo>
                  <a:lnTo>
                    <a:pt x="101" y="353"/>
                  </a:lnTo>
                  <a:lnTo>
                    <a:pt x="100" y="352"/>
                  </a:lnTo>
                  <a:lnTo>
                    <a:pt x="101" y="350"/>
                  </a:lnTo>
                  <a:lnTo>
                    <a:pt x="103" y="350"/>
                  </a:lnTo>
                  <a:lnTo>
                    <a:pt x="103" y="350"/>
                  </a:lnTo>
                  <a:lnTo>
                    <a:pt x="102" y="349"/>
                  </a:lnTo>
                  <a:lnTo>
                    <a:pt x="106" y="346"/>
                  </a:lnTo>
                  <a:lnTo>
                    <a:pt x="109" y="343"/>
                  </a:lnTo>
                  <a:lnTo>
                    <a:pt x="110" y="342"/>
                  </a:lnTo>
                  <a:lnTo>
                    <a:pt x="111" y="340"/>
                  </a:lnTo>
                  <a:lnTo>
                    <a:pt x="113" y="338"/>
                  </a:lnTo>
                  <a:lnTo>
                    <a:pt x="115" y="338"/>
                  </a:lnTo>
                  <a:lnTo>
                    <a:pt x="116" y="338"/>
                  </a:lnTo>
                  <a:lnTo>
                    <a:pt x="117" y="339"/>
                  </a:lnTo>
                  <a:lnTo>
                    <a:pt x="117" y="337"/>
                  </a:lnTo>
                  <a:lnTo>
                    <a:pt x="115" y="336"/>
                  </a:lnTo>
                  <a:lnTo>
                    <a:pt x="117" y="334"/>
                  </a:lnTo>
                  <a:lnTo>
                    <a:pt x="120" y="333"/>
                  </a:lnTo>
                  <a:lnTo>
                    <a:pt x="122" y="334"/>
                  </a:lnTo>
                  <a:lnTo>
                    <a:pt x="124" y="335"/>
                  </a:lnTo>
                  <a:lnTo>
                    <a:pt x="122" y="333"/>
                  </a:lnTo>
                  <a:lnTo>
                    <a:pt x="122" y="332"/>
                  </a:lnTo>
                  <a:lnTo>
                    <a:pt x="124" y="330"/>
                  </a:lnTo>
                  <a:lnTo>
                    <a:pt x="126" y="330"/>
                  </a:lnTo>
                  <a:lnTo>
                    <a:pt x="128" y="333"/>
                  </a:lnTo>
                  <a:lnTo>
                    <a:pt x="128" y="330"/>
                  </a:lnTo>
                  <a:lnTo>
                    <a:pt x="128" y="328"/>
                  </a:lnTo>
                  <a:lnTo>
                    <a:pt x="131" y="325"/>
                  </a:lnTo>
                  <a:lnTo>
                    <a:pt x="135" y="320"/>
                  </a:lnTo>
                  <a:lnTo>
                    <a:pt x="137" y="322"/>
                  </a:lnTo>
                  <a:lnTo>
                    <a:pt x="137" y="324"/>
                  </a:lnTo>
                  <a:lnTo>
                    <a:pt x="137" y="327"/>
                  </a:lnTo>
                  <a:lnTo>
                    <a:pt x="137" y="326"/>
                  </a:lnTo>
                  <a:lnTo>
                    <a:pt x="138" y="323"/>
                  </a:lnTo>
                  <a:lnTo>
                    <a:pt x="137" y="319"/>
                  </a:lnTo>
                  <a:lnTo>
                    <a:pt x="142" y="311"/>
                  </a:lnTo>
                  <a:lnTo>
                    <a:pt x="143" y="310"/>
                  </a:lnTo>
                  <a:lnTo>
                    <a:pt x="144" y="309"/>
                  </a:lnTo>
                  <a:lnTo>
                    <a:pt x="145" y="309"/>
                  </a:lnTo>
                  <a:lnTo>
                    <a:pt x="145" y="308"/>
                  </a:lnTo>
                  <a:lnTo>
                    <a:pt x="144" y="307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7" y="294"/>
                  </a:lnTo>
                  <a:lnTo>
                    <a:pt x="149" y="289"/>
                  </a:lnTo>
                  <a:lnTo>
                    <a:pt x="150" y="282"/>
                  </a:lnTo>
                  <a:lnTo>
                    <a:pt x="152" y="281"/>
                  </a:lnTo>
                  <a:lnTo>
                    <a:pt x="156" y="280"/>
                  </a:lnTo>
                  <a:lnTo>
                    <a:pt x="158" y="280"/>
                  </a:lnTo>
                  <a:lnTo>
                    <a:pt x="161" y="276"/>
                  </a:lnTo>
                  <a:lnTo>
                    <a:pt x="165" y="272"/>
                  </a:lnTo>
                  <a:lnTo>
                    <a:pt x="166" y="269"/>
                  </a:lnTo>
                  <a:lnTo>
                    <a:pt x="169" y="259"/>
                  </a:lnTo>
                  <a:lnTo>
                    <a:pt x="171" y="248"/>
                  </a:lnTo>
                  <a:lnTo>
                    <a:pt x="174" y="241"/>
                  </a:lnTo>
                  <a:lnTo>
                    <a:pt x="180" y="235"/>
                  </a:lnTo>
                  <a:lnTo>
                    <a:pt x="185" y="231"/>
                  </a:lnTo>
                  <a:lnTo>
                    <a:pt x="188" y="230"/>
                  </a:lnTo>
                  <a:lnTo>
                    <a:pt x="191" y="230"/>
                  </a:lnTo>
                  <a:lnTo>
                    <a:pt x="195" y="231"/>
                  </a:lnTo>
                  <a:lnTo>
                    <a:pt x="189" y="232"/>
                  </a:lnTo>
                  <a:lnTo>
                    <a:pt x="188" y="235"/>
                  </a:lnTo>
                  <a:lnTo>
                    <a:pt x="187" y="237"/>
                  </a:lnTo>
                  <a:lnTo>
                    <a:pt x="189" y="240"/>
                  </a:lnTo>
                  <a:lnTo>
                    <a:pt x="189" y="241"/>
                  </a:lnTo>
                  <a:lnTo>
                    <a:pt x="193" y="243"/>
                  </a:lnTo>
                  <a:lnTo>
                    <a:pt x="196" y="245"/>
                  </a:lnTo>
                  <a:lnTo>
                    <a:pt x="197" y="249"/>
                  </a:lnTo>
                  <a:lnTo>
                    <a:pt x="198" y="254"/>
                  </a:lnTo>
                  <a:lnTo>
                    <a:pt x="198" y="258"/>
                  </a:lnTo>
                  <a:lnTo>
                    <a:pt x="200" y="262"/>
                  </a:lnTo>
                  <a:close/>
                  <a:moveTo>
                    <a:pt x="273" y="68"/>
                  </a:moveTo>
                  <a:lnTo>
                    <a:pt x="273" y="70"/>
                  </a:lnTo>
                  <a:lnTo>
                    <a:pt x="271" y="70"/>
                  </a:lnTo>
                  <a:lnTo>
                    <a:pt x="270" y="68"/>
                  </a:lnTo>
                  <a:lnTo>
                    <a:pt x="267" y="67"/>
                  </a:lnTo>
                  <a:lnTo>
                    <a:pt x="267" y="66"/>
                  </a:lnTo>
                  <a:lnTo>
                    <a:pt x="267" y="63"/>
                  </a:lnTo>
                  <a:lnTo>
                    <a:pt x="269" y="62"/>
                  </a:lnTo>
                  <a:lnTo>
                    <a:pt x="269" y="61"/>
                  </a:lnTo>
                  <a:lnTo>
                    <a:pt x="269" y="61"/>
                  </a:lnTo>
                  <a:lnTo>
                    <a:pt x="270" y="62"/>
                  </a:lnTo>
                  <a:lnTo>
                    <a:pt x="272" y="65"/>
                  </a:lnTo>
                  <a:lnTo>
                    <a:pt x="273" y="68"/>
                  </a:lnTo>
                  <a:close/>
                  <a:moveTo>
                    <a:pt x="204" y="19"/>
                  </a:moveTo>
                  <a:lnTo>
                    <a:pt x="205" y="21"/>
                  </a:lnTo>
                  <a:lnTo>
                    <a:pt x="207" y="19"/>
                  </a:lnTo>
                  <a:lnTo>
                    <a:pt x="208" y="18"/>
                  </a:lnTo>
                  <a:lnTo>
                    <a:pt x="210" y="15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0" y="24"/>
                  </a:lnTo>
                  <a:lnTo>
                    <a:pt x="221" y="23"/>
                  </a:lnTo>
                  <a:lnTo>
                    <a:pt x="222" y="22"/>
                  </a:lnTo>
                  <a:lnTo>
                    <a:pt x="224" y="23"/>
                  </a:lnTo>
                  <a:lnTo>
                    <a:pt x="230" y="26"/>
                  </a:lnTo>
                  <a:lnTo>
                    <a:pt x="230" y="28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1" y="32"/>
                  </a:lnTo>
                  <a:lnTo>
                    <a:pt x="232" y="32"/>
                  </a:lnTo>
                  <a:lnTo>
                    <a:pt x="235" y="30"/>
                  </a:lnTo>
                  <a:lnTo>
                    <a:pt x="236" y="30"/>
                  </a:lnTo>
                  <a:lnTo>
                    <a:pt x="238" y="33"/>
                  </a:lnTo>
                  <a:lnTo>
                    <a:pt x="239" y="35"/>
                  </a:lnTo>
                  <a:lnTo>
                    <a:pt x="238" y="35"/>
                  </a:lnTo>
                  <a:lnTo>
                    <a:pt x="239" y="36"/>
                  </a:lnTo>
                  <a:lnTo>
                    <a:pt x="240" y="38"/>
                  </a:lnTo>
                  <a:lnTo>
                    <a:pt x="243" y="43"/>
                  </a:lnTo>
                  <a:lnTo>
                    <a:pt x="243" y="45"/>
                  </a:lnTo>
                  <a:lnTo>
                    <a:pt x="242" y="46"/>
                  </a:lnTo>
                  <a:lnTo>
                    <a:pt x="244" y="50"/>
                  </a:lnTo>
                  <a:lnTo>
                    <a:pt x="243" y="51"/>
                  </a:lnTo>
                  <a:lnTo>
                    <a:pt x="239" y="50"/>
                  </a:lnTo>
                  <a:lnTo>
                    <a:pt x="239" y="51"/>
                  </a:lnTo>
                  <a:lnTo>
                    <a:pt x="241" y="54"/>
                  </a:lnTo>
                  <a:lnTo>
                    <a:pt x="243" y="59"/>
                  </a:lnTo>
                  <a:lnTo>
                    <a:pt x="245" y="61"/>
                  </a:lnTo>
                  <a:lnTo>
                    <a:pt x="251" y="70"/>
                  </a:lnTo>
                  <a:lnTo>
                    <a:pt x="250" y="73"/>
                  </a:lnTo>
                  <a:lnTo>
                    <a:pt x="250" y="75"/>
                  </a:lnTo>
                  <a:lnTo>
                    <a:pt x="249" y="76"/>
                  </a:lnTo>
                  <a:lnTo>
                    <a:pt x="252" y="81"/>
                  </a:lnTo>
                  <a:lnTo>
                    <a:pt x="250" y="82"/>
                  </a:lnTo>
                  <a:lnTo>
                    <a:pt x="249" y="87"/>
                  </a:lnTo>
                  <a:lnTo>
                    <a:pt x="248" y="88"/>
                  </a:lnTo>
                  <a:lnTo>
                    <a:pt x="248" y="90"/>
                  </a:lnTo>
                  <a:lnTo>
                    <a:pt x="251" y="90"/>
                  </a:lnTo>
                  <a:lnTo>
                    <a:pt x="252" y="91"/>
                  </a:lnTo>
                  <a:lnTo>
                    <a:pt x="254" y="92"/>
                  </a:lnTo>
                  <a:lnTo>
                    <a:pt x="254" y="91"/>
                  </a:lnTo>
                  <a:lnTo>
                    <a:pt x="255" y="90"/>
                  </a:lnTo>
                  <a:lnTo>
                    <a:pt x="258" y="92"/>
                  </a:lnTo>
                  <a:lnTo>
                    <a:pt x="264" y="95"/>
                  </a:lnTo>
                  <a:lnTo>
                    <a:pt x="266" y="95"/>
                  </a:lnTo>
                  <a:lnTo>
                    <a:pt x="267" y="97"/>
                  </a:lnTo>
                  <a:lnTo>
                    <a:pt x="267" y="102"/>
                  </a:lnTo>
                  <a:lnTo>
                    <a:pt x="269" y="103"/>
                  </a:lnTo>
                  <a:lnTo>
                    <a:pt x="271" y="104"/>
                  </a:lnTo>
                  <a:lnTo>
                    <a:pt x="273" y="103"/>
                  </a:lnTo>
                  <a:lnTo>
                    <a:pt x="274" y="102"/>
                  </a:lnTo>
                  <a:lnTo>
                    <a:pt x="273" y="97"/>
                  </a:lnTo>
                  <a:lnTo>
                    <a:pt x="271" y="91"/>
                  </a:lnTo>
                  <a:lnTo>
                    <a:pt x="271" y="88"/>
                  </a:lnTo>
                  <a:lnTo>
                    <a:pt x="272" y="86"/>
                  </a:lnTo>
                  <a:lnTo>
                    <a:pt x="271" y="84"/>
                  </a:lnTo>
                  <a:lnTo>
                    <a:pt x="270" y="82"/>
                  </a:lnTo>
                  <a:lnTo>
                    <a:pt x="270" y="80"/>
                  </a:lnTo>
                  <a:lnTo>
                    <a:pt x="269" y="79"/>
                  </a:lnTo>
                  <a:lnTo>
                    <a:pt x="269" y="77"/>
                  </a:lnTo>
                  <a:lnTo>
                    <a:pt x="271" y="76"/>
                  </a:lnTo>
                  <a:lnTo>
                    <a:pt x="271" y="78"/>
                  </a:lnTo>
                  <a:lnTo>
                    <a:pt x="273" y="80"/>
                  </a:lnTo>
                  <a:lnTo>
                    <a:pt x="278" y="86"/>
                  </a:lnTo>
                  <a:lnTo>
                    <a:pt x="280" y="86"/>
                  </a:lnTo>
                  <a:lnTo>
                    <a:pt x="280" y="88"/>
                  </a:lnTo>
                  <a:lnTo>
                    <a:pt x="282" y="91"/>
                  </a:lnTo>
                  <a:lnTo>
                    <a:pt x="283" y="94"/>
                  </a:lnTo>
                  <a:lnTo>
                    <a:pt x="284" y="103"/>
                  </a:lnTo>
                  <a:lnTo>
                    <a:pt x="287" y="112"/>
                  </a:lnTo>
                  <a:lnTo>
                    <a:pt x="291" y="116"/>
                  </a:lnTo>
                  <a:lnTo>
                    <a:pt x="291" y="118"/>
                  </a:lnTo>
                  <a:lnTo>
                    <a:pt x="289" y="117"/>
                  </a:lnTo>
                  <a:lnTo>
                    <a:pt x="288" y="117"/>
                  </a:lnTo>
                  <a:lnTo>
                    <a:pt x="288" y="118"/>
                  </a:lnTo>
                  <a:lnTo>
                    <a:pt x="291" y="120"/>
                  </a:lnTo>
                  <a:lnTo>
                    <a:pt x="293" y="121"/>
                  </a:lnTo>
                  <a:lnTo>
                    <a:pt x="294" y="120"/>
                  </a:lnTo>
                  <a:lnTo>
                    <a:pt x="296" y="121"/>
                  </a:lnTo>
                  <a:lnTo>
                    <a:pt x="306" y="127"/>
                  </a:lnTo>
                  <a:lnTo>
                    <a:pt x="310" y="129"/>
                  </a:lnTo>
                  <a:lnTo>
                    <a:pt x="322" y="133"/>
                  </a:lnTo>
                  <a:lnTo>
                    <a:pt x="325" y="133"/>
                  </a:lnTo>
                  <a:lnTo>
                    <a:pt x="327" y="133"/>
                  </a:lnTo>
                  <a:lnTo>
                    <a:pt x="331" y="132"/>
                  </a:lnTo>
                  <a:lnTo>
                    <a:pt x="334" y="130"/>
                  </a:lnTo>
                  <a:lnTo>
                    <a:pt x="337" y="126"/>
                  </a:lnTo>
                  <a:lnTo>
                    <a:pt x="339" y="122"/>
                  </a:lnTo>
                  <a:lnTo>
                    <a:pt x="342" y="120"/>
                  </a:lnTo>
                  <a:lnTo>
                    <a:pt x="345" y="119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55" y="117"/>
                  </a:lnTo>
                  <a:lnTo>
                    <a:pt x="358" y="119"/>
                  </a:lnTo>
                  <a:lnTo>
                    <a:pt x="362" y="120"/>
                  </a:lnTo>
                  <a:lnTo>
                    <a:pt x="364" y="122"/>
                  </a:lnTo>
                  <a:lnTo>
                    <a:pt x="363" y="124"/>
                  </a:lnTo>
                  <a:lnTo>
                    <a:pt x="361" y="128"/>
                  </a:lnTo>
                  <a:lnTo>
                    <a:pt x="359" y="132"/>
                  </a:lnTo>
                  <a:lnTo>
                    <a:pt x="358" y="141"/>
                  </a:lnTo>
                  <a:lnTo>
                    <a:pt x="357" y="150"/>
                  </a:lnTo>
                  <a:lnTo>
                    <a:pt x="355" y="155"/>
                  </a:lnTo>
                  <a:lnTo>
                    <a:pt x="353" y="158"/>
                  </a:lnTo>
                  <a:lnTo>
                    <a:pt x="350" y="160"/>
                  </a:lnTo>
                  <a:lnTo>
                    <a:pt x="347" y="161"/>
                  </a:lnTo>
                  <a:lnTo>
                    <a:pt x="346" y="166"/>
                  </a:lnTo>
                  <a:lnTo>
                    <a:pt x="345" y="173"/>
                  </a:lnTo>
                  <a:lnTo>
                    <a:pt x="345" y="174"/>
                  </a:lnTo>
                  <a:lnTo>
                    <a:pt x="346" y="176"/>
                  </a:lnTo>
                  <a:lnTo>
                    <a:pt x="346" y="177"/>
                  </a:lnTo>
                  <a:lnTo>
                    <a:pt x="345" y="181"/>
                  </a:lnTo>
                  <a:lnTo>
                    <a:pt x="344" y="180"/>
                  </a:lnTo>
                  <a:lnTo>
                    <a:pt x="343" y="177"/>
                  </a:lnTo>
                  <a:lnTo>
                    <a:pt x="341" y="176"/>
                  </a:lnTo>
                  <a:lnTo>
                    <a:pt x="337" y="176"/>
                  </a:lnTo>
                  <a:lnTo>
                    <a:pt x="333" y="175"/>
                  </a:lnTo>
                  <a:lnTo>
                    <a:pt x="330" y="175"/>
                  </a:lnTo>
                  <a:lnTo>
                    <a:pt x="326" y="177"/>
                  </a:lnTo>
                  <a:lnTo>
                    <a:pt x="321" y="179"/>
                  </a:lnTo>
                  <a:lnTo>
                    <a:pt x="319" y="180"/>
                  </a:lnTo>
                  <a:lnTo>
                    <a:pt x="318" y="182"/>
                  </a:lnTo>
                  <a:lnTo>
                    <a:pt x="316" y="186"/>
                  </a:lnTo>
                  <a:lnTo>
                    <a:pt x="315" y="191"/>
                  </a:lnTo>
                  <a:lnTo>
                    <a:pt x="316" y="193"/>
                  </a:lnTo>
                  <a:lnTo>
                    <a:pt x="316" y="196"/>
                  </a:lnTo>
                  <a:lnTo>
                    <a:pt x="321" y="198"/>
                  </a:lnTo>
                  <a:lnTo>
                    <a:pt x="316" y="207"/>
                  </a:lnTo>
                  <a:lnTo>
                    <a:pt x="312" y="217"/>
                  </a:lnTo>
                  <a:lnTo>
                    <a:pt x="310" y="220"/>
                  </a:lnTo>
                  <a:lnTo>
                    <a:pt x="308" y="223"/>
                  </a:lnTo>
                  <a:lnTo>
                    <a:pt x="305" y="228"/>
                  </a:lnTo>
                  <a:lnTo>
                    <a:pt x="302" y="234"/>
                  </a:lnTo>
                  <a:lnTo>
                    <a:pt x="299" y="237"/>
                  </a:lnTo>
                  <a:lnTo>
                    <a:pt x="297" y="241"/>
                  </a:lnTo>
                  <a:lnTo>
                    <a:pt x="295" y="246"/>
                  </a:lnTo>
                  <a:lnTo>
                    <a:pt x="291" y="251"/>
                  </a:lnTo>
                  <a:lnTo>
                    <a:pt x="289" y="256"/>
                  </a:lnTo>
                  <a:lnTo>
                    <a:pt x="286" y="259"/>
                  </a:lnTo>
                  <a:lnTo>
                    <a:pt x="282" y="264"/>
                  </a:lnTo>
                  <a:lnTo>
                    <a:pt x="278" y="267"/>
                  </a:lnTo>
                  <a:lnTo>
                    <a:pt x="270" y="272"/>
                  </a:lnTo>
                  <a:lnTo>
                    <a:pt x="269" y="274"/>
                  </a:lnTo>
                  <a:lnTo>
                    <a:pt x="266" y="275"/>
                  </a:lnTo>
                  <a:lnTo>
                    <a:pt x="264" y="273"/>
                  </a:lnTo>
                  <a:lnTo>
                    <a:pt x="263" y="272"/>
                  </a:lnTo>
                  <a:lnTo>
                    <a:pt x="262" y="269"/>
                  </a:lnTo>
                  <a:lnTo>
                    <a:pt x="262" y="267"/>
                  </a:lnTo>
                  <a:lnTo>
                    <a:pt x="258" y="266"/>
                  </a:lnTo>
                  <a:lnTo>
                    <a:pt x="254" y="268"/>
                  </a:lnTo>
                  <a:lnTo>
                    <a:pt x="253" y="267"/>
                  </a:lnTo>
                  <a:lnTo>
                    <a:pt x="253" y="267"/>
                  </a:lnTo>
                  <a:lnTo>
                    <a:pt x="253" y="262"/>
                  </a:lnTo>
                  <a:lnTo>
                    <a:pt x="254" y="260"/>
                  </a:lnTo>
                  <a:lnTo>
                    <a:pt x="253" y="259"/>
                  </a:lnTo>
                  <a:lnTo>
                    <a:pt x="252" y="260"/>
                  </a:lnTo>
                  <a:lnTo>
                    <a:pt x="252" y="261"/>
                  </a:lnTo>
                  <a:lnTo>
                    <a:pt x="252" y="262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6" y="263"/>
                  </a:lnTo>
                  <a:lnTo>
                    <a:pt x="246" y="262"/>
                  </a:lnTo>
                  <a:lnTo>
                    <a:pt x="247" y="260"/>
                  </a:lnTo>
                  <a:lnTo>
                    <a:pt x="247" y="259"/>
                  </a:lnTo>
                  <a:lnTo>
                    <a:pt x="252" y="253"/>
                  </a:lnTo>
                  <a:lnTo>
                    <a:pt x="258" y="245"/>
                  </a:lnTo>
                  <a:lnTo>
                    <a:pt x="262" y="235"/>
                  </a:lnTo>
                  <a:lnTo>
                    <a:pt x="263" y="230"/>
                  </a:lnTo>
                  <a:lnTo>
                    <a:pt x="264" y="223"/>
                  </a:lnTo>
                  <a:lnTo>
                    <a:pt x="263" y="219"/>
                  </a:lnTo>
                  <a:lnTo>
                    <a:pt x="262" y="215"/>
                  </a:lnTo>
                  <a:lnTo>
                    <a:pt x="257" y="209"/>
                  </a:lnTo>
                  <a:lnTo>
                    <a:pt x="252" y="206"/>
                  </a:lnTo>
                  <a:lnTo>
                    <a:pt x="247" y="205"/>
                  </a:lnTo>
                  <a:lnTo>
                    <a:pt x="243" y="204"/>
                  </a:lnTo>
                  <a:lnTo>
                    <a:pt x="240" y="201"/>
                  </a:lnTo>
                  <a:lnTo>
                    <a:pt x="237" y="197"/>
                  </a:lnTo>
                  <a:lnTo>
                    <a:pt x="231" y="194"/>
                  </a:lnTo>
                  <a:lnTo>
                    <a:pt x="224" y="192"/>
                  </a:lnTo>
                  <a:lnTo>
                    <a:pt x="221" y="188"/>
                  </a:lnTo>
                  <a:lnTo>
                    <a:pt x="220" y="186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0" y="180"/>
                  </a:lnTo>
                  <a:lnTo>
                    <a:pt x="221" y="178"/>
                  </a:lnTo>
                  <a:lnTo>
                    <a:pt x="222" y="177"/>
                  </a:lnTo>
                  <a:lnTo>
                    <a:pt x="229" y="173"/>
                  </a:lnTo>
                  <a:lnTo>
                    <a:pt x="236" y="171"/>
                  </a:lnTo>
                  <a:lnTo>
                    <a:pt x="237" y="171"/>
                  </a:lnTo>
                  <a:lnTo>
                    <a:pt x="239" y="171"/>
                  </a:lnTo>
                  <a:lnTo>
                    <a:pt x="240" y="169"/>
                  </a:lnTo>
                  <a:lnTo>
                    <a:pt x="243" y="166"/>
                  </a:lnTo>
                  <a:lnTo>
                    <a:pt x="245" y="164"/>
                  </a:lnTo>
                  <a:lnTo>
                    <a:pt x="245" y="156"/>
                  </a:lnTo>
                  <a:lnTo>
                    <a:pt x="247" y="150"/>
                  </a:lnTo>
                  <a:lnTo>
                    <a:pt x="248" y="142"/>
                  </a:lnTo>
                  <a:lnTo>
                    <a:pt x="251" y="138"/>
                  </a:lnTo>
                  <a:lnTo>
                    <a:pt x="252" y="134"/>
                  </a:lnTo>
                  <a:lnTo>
                    <a:pt x="251" y="130"/>
                  </a:lnTo>
                  <a:lnTo>
                    <a:pt x="252" y="128"/>
                  </a:lnTo>
                  <a:lnTo>
                    <a:pt x="253" y="126"/>
                  </a:lnTo>
                  <a:lnTo>
                    <a:pt x="254" y="126"/>
                  </a:lnTo>
                  <a:lnTo>
                    <a:pt x="252" y="122"/>
                  </a:lnTo>
                  <a:lnTo>
                    <a:pt x="249" y="114"/>
                  </a:lnTo>
                  <a:lnTo>
                    <a:pt x="248" y="113"/>
                  </a:lnTo>
                  <a:lnTo>
                    <a:pt x="249" y="111"/>
                  </a:lnTo>
                  <a:lnTo>
                    <a:pt x="249" y="108"/>
                  </a:lnTo>
                  <a:lnTo>
                    <a:pt x="248" y="108"/>
                  </a:lnTo>
                  <a:lnTo>
                    <a:pt x="247" y="106"/>
                  </a:lnTo>
                  <a:lnTo>
                    <a:pt x="244" y="99"/>
                  </a:lnTo>
                  <a:lnTo>
                    <a:pt x="245" y="98"/>
                  </a:lnTo>
                  <a:lnTo>
                    <a:pt x="247" y="99"/>
                  </a:lnTo>
                  <a:lnTo>
                    <a:pt x="249" y="104"/>
                  </a:lnTo>
                  <a:lnTo>
                    <a:pt x="249" y="102"/>
                  </a:lnTo>
                  <a:lnTo>
                    <a:pt x="251" y="100"/>
                  </a:lnTo>
                  <a:lnTo>
                    <a:pt x="253" y="99"/>
                  </a:lnTo>
                  <a:lnTo>
                    <a:pt x="254" y="99"/>
                  </a:lnTo>
                  <a:lnTo>
                    <a:pt x="250" y="93"/>
                  </a:lnTo>
                  <a:lnTo>
                    <a:pt x="249" y="93"/>
                  </a:lnTo>
                  <a:lnTo>
                    <a:pt x="247" y="95"/>
                  </a:lnTo>
                  <a:lnTo>
                    <a:pt x="245" y="95"/>
                  </a:lnTo>
                  <a:lnTo>
                    <a:pt x="243" y="95"/>
                  </a:lnTo>
                  <a:lnTo>
                    <a:pt x="241" y="93"/>
                  </a:lnTo>
                  <a:lnTo>
                    <a:pt x="240" y="91"/>
                  </a:lnTo>
                  <a:lnTo>
                    <a:pt x="239" y="87"/>
                  </a:lnTo>
                  <a:lnTo>
                    <a:pt x="238" y="85"/>
                  </a:lnTo>
                  <a:lnTo>
                    <a:pt x="232" y="76"/>
                  </a:lnTo>
                  <a:lnTo>
                    <a:pt x="234" y="76"/>
                  </a:lnTo>
                  <a:lnTo>
                    <a:pt x="239" y="81"/>
                  </a:lnTo>
                  <a:lnTo>
                    <a:pt x="240" y="80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39" y="73"/>
                  </a:lnTo>
                  <a:lnTo>
                    <a:pt x="237" y="72"/>
                  </a:lnTo>
                  <a:lnTo>
                    <a:pt x="237" y="70"/>
                  </a:lnTo>
                  <a:lnTo>
                    <a:pt x="239" y="68"/>
                  </a:lnTo>
                  <a:lnTo>
                    <a:pt x="239" y="67"/>
                  </a:lnTo>
                  <a:lnTo>
                    <a:pt x="236" y="65"/>
                  </a:lnTo>
                  <a:lnTo>
                    <a:pt x="235" y="64"/>
                  </a:lnTo>
                  <a:lnTo>
                    <a:pt x="234" y="65"/>
                  </a:lnTo>
                  <a:lnTo>
                    <a:pt x="235" y="67"/>
                  </a:lnTo>
                  <a:lnTo>
                    <a:pt x="234" y="67"/>
                  </a:lnTo>
                  <a:lnTo>
                    <a:pt x="228" y="63"/>
                  </a:lnTo>
                  <a:lnTo>
                    <a:pt x="226" y="59"/>
                  </a:lnTo>
                  <a:lnTo>
                    <a:pt x="224" y="55"/>
                  </a:lnTo>
                  <a:lnTo>
                    <a:pt x="224" y="56"/>
                  </a:lnTo>
                  <a:lnTo>
                    <a:pt x="224" y="59"/>
                  </a:lnTo>
                  <a:lnTo>
                    <a:pt x="227" y="63"/>
                  </a:lnTo>
                  <a:lnTo>
                    <a:pt x="231" y="69"/>
                  </a:lnTo>
                  <a:lnTo>
                    <a:pt x="232" y="70"/>
                  </a:lnTo>
                  <a:lnTo>
                    <a:pt x="231" y="72"/>
                  </a:lnTo>
                  <a:lnTo>
                    <a:pt x="229" y="73"/>
                  </a:lnTo>
                  <a:lnTo>
                    <a:pt x="228" y="71"/>
                  </a:lnTo>
                  <a:lnTo>
                    <a:pt x="226" y="67"/>
                  </a:lnTo>
                  <a:lnTo>
                    <a:pt x="225" y="65"/>
                  </a:lnTo>
                  <a:lnTo>
                    <a:pt x="208" y="41"/>
                  </a:lnTo>
                  <a:lnTo>
                    <a:pt x="211" y="38"/>
                  </a:lnTo>
                  <a:lnTo>
                    <a:pt x="214" y="35"/>
                  </a:lnTo>
                  <a:lnTo>
                    <a:pt x="215" y="34"/>
                  </a:lnTo>
                  <a:lnTo>
                    <a:pt x="215" y="33"/>
                  </a:lnTo>
                  <a:lnTo>
                    <a:pt x="214" y="33"/>
                  </a:lnTo>
                  <a:lnTo>
                    <a:pt x="213" y="34"/>
                  </a:lnTo>
                  <a:lnTo>
                    <a:pt x="212" y="35"/>
                  </a:lnTo>
                  <a:lnTo>
                    <a:pt x="210" y="36"/>
                  </a:lnTo>
                  <a:lnTo>
                    <a:pt x="208" y="39"/>
                  </a:lnTo>
                  <a:lnTo>
                    <a:pt x="208" y="40"/>
                  </a:lnTo>
                  <a:lnTo>
                    <a:pt x="206" y="37"/>
                  </a:lnTo>
                  <a:lnTo>
                    <a:pt x="205" y="36"/>
                  </a:lnTo>
                  <a:lnTo>
                    <a:pt x="205" y="35"/>
                  </a:lnTo>
                  <a:lnTo>
                    <a:pt x="205" y="34"/>
                  </a:lnTo>
                  <a:lnTo>
                    <a:pt x="203" y="34"/>
                  </a:lnTo>
                  <a:lnTo>
                    <a:pt x="201" y="30"/>
                  </a:lnTo>
                  <a:lnTo>
                    <a:pt x="200" y="29"/>
                  </a:lnTo>
                  <a:lnTo>
                    <a:pt x="202" y="26"/>
                  </a:lnTo>
                  <a:lnTo>
                    <a:pt x="202" y="22"/>
                  </a:lnTo>
                  <a:lnTo>
                    <a:pt x="200" y="18"/>
                  </a:lnTo>
                  <a:lnTo>
                    <a:pt x="197" y="14"/>
                  </a:lnTo>
                  <a:lnTo>
                    <a:pt x="192" y="8"/>
                  </a:lnTo>
                  <a:lnTo>
                    <a:pt x="188" y="1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195" y="4"/>
                  </a:lnTo>
                  <a:lnTo>
                    <a:pt x="196" y="7"/>
                  </a:lnTo>
                  <a:lnTo>
                    <a:pt x="198" y="9"/>
                  </a:lnTo>
                  <a:lnTo>
                    <a:pt x="202" y="14"/>
                  </a:lnTo>
                  <a:lnTo>
                    <a:pt x="202" y="16"/>
                  </a:lnTo>
                  <a:lnTo>
                    <a:pt x="204" y="18"/>
                  </a:lnTo>
                  <a:lnTo>
                    <a:pt x="204" y="19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55" name="Freeform 998">
              <a:extLst>
                <a:ext uri="{FF2B5EF4-FFF2-40B4-BE49-F238E27FC236}">
                  <a16:creationId xmlns:a16="http://schemas.microsoft.com/office/drawing/2014/main" id="{9BB47525-040F-4466-8CB9-6EC82ED99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0459" y="11825654"/>
              <a:ext cx="27478" cy="32971"/>
            </a:xfrm>
            <a:custGeom>
              <a:avLst/>
              <a:gdLst>
                <a:gd name="T0" fmla="*/ 19 w 23"/>
                <a:gd name="T1" fmla="*/ 7 h 26"/>
                <a:gd name="T2" fmla="*/ 19 w 23"/>
                <a:gd name="T3" fmla="*/ 8 h 26"/>
                <a:gd name="T4" fmla="*/ 16 w 23"/>
                <a:gd name="T5" fmla="*/ 8 h 26"/>
                <a:gd name="T6" fmla="*/ 16 w 23"/>
                <a:gd name="T7" fmla="*/ 10 h 26"/>
                <a:gd name="T8" fmla="*/ 18 w 23"/>
                <a:gd name="T9" fmla="*/ 11 h 26"/>
                <a:gd name="T10" fmla="*/ 19 w 23"/>
                <a:gd name="T11" fmla="*/ 12 h 26"/>
                <a:gd name="T12" fmla="*/ 22 w 23"/>
                <a:gd name="T13" fmla="*/ 12 h 26"/>
                <a:gd name="T14" fmla="*/ 22 w 23"/>
                <a:gd name="T15" fmla="*/ 14 h 26"/>
                <a:gd name="T16" fmla="*/ 22 w 23"/>
                <a:gd name="T17" fmla="*/ 16 h 26"/>
                <a:gd name="T18" fmla="*/ 20 w 23"/>
                <a:gd name="T19" fmla="*/ 17 h 26"/>
                <a:gd name="T20" fmla="*/ 15 w 23"/>
                <a:gd name="T21" fmla="*/ 18 h 26"/>
                <a:gd name="T22" fmla="*/ 11 w 23"/>
                <a:gd name="T23" fmla="*/ 21 h 26"/>
                <a:gd name="T24" fmla="*/ 9 w 23"/>
                <a:gd name="T25" fmla="*/ 21 h 26"/>
                <a:gd name="T26" fmla="*/ 8 w 23"/>
                <a:gd name="T27" fmla="*/ 21 h 26"/>
                <a:gd name="T28" fmla="*/ 4 w 23"/>
                <a:gd name="T29" fmla="*/ 23 h 26"/>
                <a:gd name="T30" fmla="*/ 1 w 23"/>
                <a:gd name="T31" fmla="*/ 25 h 26"/>
                <a:gd name="T32" fmla="*/ 0 w 23"/>
                <a:gd name="T33" fmla="*/ 24 h 26"/>
                <a:gd name="T34" fmla="*/ 0 w 23"/>
                <a:gd name="T35" fmla="*/ 22 h 26"/>
                <a:gd name="T36" fmla="*/ 3 w 23"/>
                <a:gd name="T37" fmla="*/ 19 h 26"/>
                <a:gd name="T38" fmla="*/ 3 w 23"/>
                <a:gd name="T39" fmla="*/ 17 h 26"/>
                <a:gd name="T40" fmla="*/ 4 w 23"/>
                <a:gd name="T41" fmla="*/ 15 h 26"/>
                <a:gd name="T42" fmla="*/ 6 w 23"/>
                <a:gd name="T43" fmla="*/ 14 h 26"/>
                <a:gd name="T44" fmla="*/ 6 w 23"/>
                <a:gd name="T45" fmla="*/ 11 h 26"/>
                <a:gd name="T46" fmla="*/ 8 w 23"/>
                <a:gd name="T47" fmla="*/ 9 h 26"/>
                <a:gd name="T48" fmla="*/ 8 w 23"/>
                <a:gd name="T49" fmla="*/ 4 h 26"/>
                <a:gd name="T50" fmla="*/ 8 w 23"/>
                <a:gd name="T51" fmla="*/ 0 h 26"/>
                <a:gd name="T52" fmla="*/ 13 w 23"/>
                <a:gd name="T53" fmla="*/ 0 h 26"/>
                <a:gd name="T54" fmla="*/ 19 w 23"/>
                <a:gd name="T5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26">
                  <a:moveTo>
                    <a:pt x="19" y="7"/>
                  </a:moveTo>
                  <a:lnTo>
                    <a:pt x="19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8" y="11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2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4" y="23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4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9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56" name="Freeform 999">
              <a:extLst>
                <a:ext uri="{FF2B5EF4-FFF2-40B4-BE49-F238E27FC236}">
                  <a16:creationId xmlns:a16="http://schemas.microsoft.com/office/drawing/2014/main" id="{66A1A83F-16C0-497A-96D4-548237F59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1995" y="11765208"/>
              <a:ext cx="10991" cy="5494"/>
            </a:xfrm>
            <a:custGeom>
              <a:avLst/>
              <a:gdLst>
                <a:gd name="T0" fmla="*/ 6 w 7"/>
                <a:gd name="T1" fmla="*/ 1 h 6"/>
                <a:gd name="T2" fmla="*/ 6 w 7"/>
                <a:gd name="T3" fmla="*/ 3 h 6"/>
                <a:gd name="T4" fmla="*/ 6 w 7"/>
                <a:gd name="T5" fmla="*/ 5 h 6"/>
                <a:gd name="T6" fmla="*/ 5 w 7"/>
                <a:gd name="T7" fmla="*/ 5 h 6"/>
                <a:gd name="T8" fmla="*/ 3 w 7"/>
                <a:gd name="T9" fmla="*/ 5 h 6"/>
                <a:gd name="T10" fmla="*/ 2 w 7"/>
                <a:gd name="T11" fmla="*/ 3 h 6"/>
                <a:gd name="T12" fmla="*/ 1 w 7"/>
                <a:gd name="T13" fmla="*/ 3 h 6"/>
                <a:gd name="T14" fmla="*/ 0 w 7"/>
                <a:gd name="T15" fmla="*/ 3 h 6"/>
                <a:gd name="T16" fmla="*/ 1 w 7"/>
                <a:gd name="T17" fmla="*/ 1 h 6"/>
                <a:gd name="T18" fmla="*/ 5 w 7"/>
                <a:gd name="T19" fmla="*/ 0 h 6"/>
                <a:gd name="T20" fmla="*/ 6 w 7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lnTo>
                    <a:pt x="6" y="3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lnTo>
                    <a:pt x="6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57" name="Freeform 1000">
              <a:extLst>
                <a:ext uri="{FF2B5EF4-FFF2-40B4-BE49-F238E27FC236}">
                  <a16:creationId xmlns:a16="http://schemas.microsoft.com/office/drawing/2014/main" id="{5C4CB1C6-2F81-48AA-BBBD-051B38A9B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2984" y="11743227"/>
              <a:ext cx="5494" cy="5494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5 h 6"/>
                <a:gd name="T4" fmla="*/ 1 w 5"/>
                <a:gd name="T5" fmla="*/ 4 h 6"/>
                <a:gd name="T6" fmla="*/ 0 w 5"/>
                <a:gd name="T7" fmla="*/ 3 h 6"/>
                <a:gd name="T8" fmla="*/ 2 w 5"/>
                <a:gd name="T9" fmla="*/ 0 h 6"/>
                <a:gd name="T10" fmla="*/ 3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lnTo>
                    <a:pt x="4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58" name="Freeform 1001">
              <a:extLst>
                <a:ext uri="{FF2B5EF4-FFF2-40B4-BE49-F238E27FC236}">
                  <a16:creationId xmlns:a16="http://schemas.microsoft.com/office/drawing/2014/main" id="{D006D803-7215-4D24-949E-9CFA44308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1257" y="11512429"/>
              <a:ext cx="10991" cy="10991"/>
            </a:xfrm>
            <a:custGeom>
              <a:avLst/>
              <a:gdLst>
                <a:gd name="T0" fmla="*/ 4 w 7"/>
                <a:gd name="T1" fmla="*/ 6 h 9"/>
                <a:gd name="T2" fmla="*/ 0 w 7"/>
                <a:gd name="T3" fmla="*/ 8 h 9"/>
                <a:gd name="T4" fmla="*/ 0 w 7"/>
                <a:gd name="T5" fmla="*/ 7 h 9"/>
                <a:gd name="T6" fmla="*/ 1 w 7"/>
                <a:gd name="T7" fmla="*/ 3 h 9"/>
                <a:gd name="T8" fmla="*/ 3 w 7"/>
                <a:gd name="T9" fmla="*/ 1 h 9"/>
                <a:gd name="T10" fmla="*/ 4 w 7"/>
                <a:gd name="T11" fmla="*/ 1 h 9"/>
                <a:gd name="T12" fmla="*/ 6 w 7"/>
                <a:gd name="T13" fmla="*/ 0 h 9"/>
                <a:gd name="T14" fmla="*/ 5 w 7"/>
                <a:gd name="T15" fmla="*/ 3 h 9"/>
                <a:gd name="T16" fmla="*/ 4 w 7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4" y="6"/>
                  </a:moveTo>
                  <a:lnTo>
                    <a:pt x="0" y="8"/>
                  </a:lnTo>
                  <a:lnTo>
                    <a:pt x="0" y="7"/>
                  </a:lnTo>
                  <a:lnTo>
                    <a:pt x="1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5" y="3"/>
                  </a:lnTo>
                  <a:lnTo>
                    <a:pt x="4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59" name="Freeform 1002">
              <a:extLst>
                <a:ext uri="{FF2B5EF4-FFF2-40B4-BE49-F238E27FC236}">
                  <a16:creationId xmlns:a16="http://schemas.microsoft.com/office/drawing/2014/main" id="{7DB55194-A9AF-4010-B7AE-8451682A0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6498" y="11501439"/>
              <a:ext cx="296740" cy="318722"/>
            </a:xfrm>
            <a:custGeom>
              <a:avLst/>
              <a:gdLst>
                <a:gd name="T0" fmla="*/ 218 w 239"/>
                <a:gd name="T1" fmla="*/ 20 h 257"/>
                <a:gd name="T2" fmla="*/ 223 w 239"/>
                <a:gd name="T3" fmla="*/ 21 h 257"/>
                <a:gd name="T4" fmla="*/ 223 w 239"/>
                <a:gd name="T5" fmla="*/ 30 h 257"/>
                <a:gd name="T6" fmla="*/ 226 w 239"/>
                <a:gd name="T7" fmla="*/ 20 h 257"/>
                <a:gd name="T8" fmla="*/ 236 w 239"/>
                <a:gd name="T9" fmla="*/ 21 h 257"/>
                <a:gd name="T10" fmla="*/ 231 w 239"/>
                <a:gd name="T11" fmla="*/ 30 h 257"/>
                <a:gd name="T12" fmla="*/ 232 w 239"/>
                <a:gd name="T13" fmla="*/ 34 h 257"/>
                <a:gd name="T14" fmla="*/ 229 w 239"/>
                <a:gd name="T15" fmla="*/ 48 h 257"/>
                <a:gd name="T16" fmla="*/ 228 w 239"/>
                <a:gd name="T17" fmla="*/ 61 h 257"/>
                <a:gd name="T18" fmla="*/ 213 w 239"/>
                <a:gd name="T19" fmla="*/ 82 h 257"/>
                <a:gd name="T20" fmla="*/ 191 w 239"/>
                <a:gd name="T21" fmla="*/ 109 h 257"/>
                <a:gd name="T22" fmla="*/ 187 w 239"/>
                <a:gd name="T23" fmla="*/ 118 h 257"/>
                <a:gd name="T24" fmla="*/ 189 w 239"/>
                <a:gd name="T25" fmla="*/ 123 h 257"/>
                <a:gd name="T26" fmla="*/ 200 w 239"/>
                <a:gd name="T27" fmla="*/ 134 h 257"/>
                <a:gd name="T28" fmla="*/ 189 w 239"/>
                <a:gd name="T29" fmla="*/ 135 h 257"/>
                <a:gd name="T30" fmla="*/ 180 w 239"/>
                <a:gd name="T31" fmla="*/ 131 h 257"/>
                <a:gd name="T32" fmla="*/ 173 w 239"/>
                <a:gd name="T33" fmla="*/ 136 h 257"/>
                <a:gd name="T34" fmla="*/ 169 w 239"/>
                <a:gd name="T35" fmla="*/ 141 h 257"/>
                <a:gd name="T36" fmla="*/ 152 w 239"/>
                <a:gd name="T37" fmla="*/ 148 h 257"/>
                <a:gd name="T38" fmla="*/ 145 w 239"/>
                <a:gd name="T39" fmla="*/ 156 h 257"/>
                <a:gd name="T40" fmla="*/ 137 w 239"/>
                <a:gd name="T41" fmla="*/ 182 h 257"/>
                <a:gd name="T42" fmla="*/ 130 w 239"/>
                <a:gd name="T43" fmla="*/ 207 h 257"/>
                <a:gd name="T44" fmla="*/ 129 w 239"/>
                <a:gd name="T45" fmla="*/ 223 h 257"/>
                <a:gd name="T46" fmla="*/ 111 w 239"/>
                <a:gd name="T47" fmla="*/ 235 h 257"/>
                <a:gd name="T48" fmla="*/ 78 w 239"/>
                <a:gd name="T49" fmla="*/ 256 h 257"/>
                <a:gd name="T50" fmla="*/ 59 w 239"/>
                <a:gd name="T51" fmla="*/ 254 h 257"/>
                <a:gd name="T52" fmla="*/ 53 w 239"/>
                <a:gd name="T53" fmla="*/ 246 h 257"/>
                <a:gd name="T54" fmla="*/ 37 w 239"/>
                <a:gd name="T55" fmla="*/ 238 h 257"/>
                <a:gd name="T56" fmla="*/ 18 w 239"/>
                <a:gd name="T57" fmla="*/ 239 h 257"/>
                <a:gd name="T58" fmla="*/ 7 w 239"/>
                <a:gd name="T59" fmla="*/ 230 h 257"/>
                <a:gd name="T60" fmla="*/ 0 w 239"/>
                <a:gd name="T61" fmla="*/ 227 h 257"/>
                <a:gd name="T62" fmla="*/ 15 w 239"/>
                <a:gd name="T63" fmla="*/ 216 h 257"/>
                <a:gd name="T64" fmla="*/ 7 w 239"/>
                <a:gd name="T65" fmla="*/ 208 h 257"/>
                <a:gd name="T66" fmla="*/ 12 w 239"/>
                <a:gd name="T67" fmla="*/ 198 h 257"/>
                <a:gd name="T68" fmla="*/ 22 w 239"/>
                <a:gd name="T69" fmla="*/ 197 h 257"/>
                <a:gd name="T70" fmla="*/ 19 w 239"/>
                <a:gd name="T71" fmla="*/ 187 h 257"/>
                <a:gd name="T72" fmla="*/ 28 w 239"/>
                <a:gd name="T73" fmla="*/ 178 h 257"/>
                <a:gd name="T74" fmla="*/ 30 w 239"/>
                <a:gd name="T75" fmla="*/ 175 h 257"/>
                <a:gd name="T76" fmla="*/ 42 w 239"/>
                <a:gd name="T77" fmla="*/ 169 h 257"/>
                <a:gd name="T78" fmla="*/ 59 w 239"/>
                <a:gd name="T79" fmla="*/ 144 h 257"/>
                <a:gd name="T80" fmla="*/ 80 w 239"/>
                <a:gd name="T81" fmla="*/ 139 h 257"/>
                <a:gd name="T82" fmla="*/ 95 w 239"/>
                <a:gd name="T83" fmla="*/ 126 h 257"/>
                <a:gd name="T84" fmla="*/ 103 w 239"/>
                <a:gd name="T85" fmla="*/ 120 h 257"/>
                <a:gd name="T86" fmla="*/ 113 w 239"/>
                <a:gd name="T87" fmla="*/ 108 h 257"/>
                <a:gd name="T88" fmla="*/ 117 w 239"/>
                <a:gd name="T89" fmla="*/ 104 h 257"/>
                <a:gd name="T90" fmla="*/ 124 w 239"/>
                <a:gd name="T91" fmla="*/ 100 h 257"/>
                <a:gd name="T92" fmla="*/ 135 w 239"/>
                <a:gd name="T93" fmla="*/ 90 h 257"/>
                <a:gd name="T94" fmla="*/ 137 w 239"/>
                <a:gd name="T95" fmla="*/ 89 h 257"/>
                <a:gd name="T96" fmla="*/ 144 w 239"/>
                <a:gd name="T97" fmla="*/ 77 h 257"/>
                <a:gd name="T98" fmla="*/ 152 w 239"/>
                <a:gd name="T99" fmla="*/ 51 h 257"/>
                <a:gd name="T100" fmla="*/ 169 w 239"/>
                <a:gd name="T101" fmla="*/ 29 h 257"/>
                <a:gd name="T102" fmla="*/ 191 w 239"/>
                <a:gd name="T103" fmla="*/ 0 h 257"/>
                <a:gd name="T104" fmla="*/ 189 w 239"/>
                <a:gd name="T105" fmla="*/ 11 h 257"/>
                <a:gd name="T106" fmla="*/ 200 w 239"/>
                <a:gd name="T107" fmla="*/ 3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9" h="257">
                  <a:moveTo>
                    <a:pt x="200" y="32"/>
                  </a:moveTo>
                  <a:lnTo>
                    <a:pt x="203" y="32"/>
                  </a:lnTo>
                  <a:lnTo>
                    <a:pt x="207" y="29"/>
                  </a:lnTo>
                  <a:lnTo>
                    <a:pt x="210" y="26"/>
                  </a:lnTo>
                  <a:lnTo>
                    <a:pt x="213" y="24"/>
                  </a:lnTo>
                  <a:lnTo>
                    <a:pt x="218" y="20"/>
                  </a:lnTo>
                  <a:lnTo>
                    <a:pt x="220" y="19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7" y="17"/>
                  </a:lnTo>
                  <a:lnTo>
                    <a:pt x="225" y="20"/>
                  </a:lnTo>
                  <a:lnTo>
                    <a:pt x="223" y="21"/>
                  </a:lnTo>
                  <a:lnTo>
                    <a:pt x="223" y="22"/>
                  </a:lnTo>
                  <a:lnTo>
                    <a:pt x="224" y="23"/>
                  </a:lnTo>
                  <a:lnTo>
                    <a:pt x="223" y="26"/>
                  </a:lnTo>
                  <a:lnTo>
                    <a:pt x="223" y="28"/>
                  </a:lnTo>
                  <a:lnTo>
                    <a:pt x="220" y="31"/>
                  </a:lnTo>
                  <a:lnTo>
                    <a:pt x="223" y="30"/>
                  </a:lnTo>
                  <a:lnTo>
                    <a:pt x="224" y="28"/>
                  </a:lnTo>
                  <a:lnTo>
                    <a:pt x="224" y="27"/>
                  </a:lnTo>
                  <a:lnTo>
                    <a:pt x="225" y="24"/>
                  </a:lnTo>
                  <a:lnTo>
                    <a:pt x="228" y="23"/>
                  </a:lnTo>
                  <a:lnTo>
                    <a:pt x="226" y="21"/>
                  </a:lnTo>
                  <a:lnTo>
                    <a:pt x="226" y="20"/>
                  </a:lnTo>
                  <a:lnTo>
                    <a:pt x="229" y="21"/>
                  </a:lnTo>
                  <a:lnTo>
                    <a:pt x="230" y="21"/>
                  </a:lnTo>
                  <a:lnTo>
                    <a:pt x="231" y="20"/>
                  </a:lnTo>
                  <a:lnTo>
                    <a:pt x="233" y="20"/>
                  </a:lnTo>
                  <a:lnTo>
                    <a:pt x="233" y="21"/>
                  </a:lnTo>
                  <a:lnTo>
                    <a:pt x="236" y="21"/>
                  </a:lnTo>
                  <a:lnTo>
                    <a:pt x="235" y="23"/>
                  </a:lnTo>
                  <a:lnTo>
                    <a:pt x="233" y="26"/>
                  </a:lnTo>
                  <a:lnTo>
                    <a:pt x="232" y="27"/>
                  </a:lnTo>
                  <a:lnTo>
                    <a:pt x="230" y="29"/>
                  </a:lnTo>
                  <a:lnTo>
                    <a:pt x="228" y="30"/>
                  </a:lnTo>
                  <a:lnTo>
                    <a:pt x="231" y="30"/>
                  </a:lnTo>
                  <a:lnTo>
                    <a:pt x="235" y="27"/>
                  </a:lnTo>
                  <a:lnTo>
                    <a:pt x="238" y="24"/>
                  </a:lnTo>
                  <a:lnTo>
                    <a:pt x="238" y="28"/>
                  </a:lnTo>
                  <a:lnTo>
                    <a:pt x="236" y="31"/>
                  </a:lnTo>
                  <a:lnTo>
                    <a:pt x="234" y="33"/>
                  </a:lnTo>
                  <a:lnTo>
                    <a:pt x="232" y="34"/>
                  </a:lnTo>
                  <a:lnTo>
                    <a:pt x="229" y="35"/>
                  </a:lnTo>
                  <a:lnTo>
                    <a:pt x="229" y="38"/>
                  </a:lnTo>
                  <a:lnTo>
                    <a:pt x="229" y="39"/>
                  </a:lnTo>
                  <a:lnTo>
                    <a:pt x="229" y="41"/>
                  </a:lnTo>
                  <a:lnTo>
                    <a:pt x="231" y="43"/>
                  </a:lnTo>
                  <a:lnTo>
                    <a:pt x="229" y="48"/>
                  </a:lnTo>
                  <a:lnTo>
                    <a:pt x="232" y="47"/>
                  </a:lnTo>
                  <a:lnTo>
                    <a:pt x="233" y="48"/>
                  </a:lnTo>
                  <a:lnTo>
                    <a:pt x="235" y="50"/>
                  </a:lnTo>
                  <a:lnTo>
                    <a:pt x="234" y="53"/>
                  </a:lnTo>
                  <a:lnTo>
                    <a:pt x="233" y="54"/>
                  </a:lnTo>
                  <a:lnTo>
                    <a:pt x="228" y="61"/>
                  </a:lnTo>
                  <a:lnTo>
                    <a:pt x="226" y="64"/>
                  </a:lnTo>
                  <a:lnTo>
                    <a:pt x="223" y="66"/>
                  </a:lnTo>
                  <a:lnTo>
                    <a:pt x="223" y="69"/>
                  </a:lnTo>
                  <a:lnTo>
                    <a:pt x="222" y="71"/>
                  </a:lnTo>
                  <a:lnTo>
                    <a:pt x="214" y="80"/>
                  </a:lnTo>
                  <a:lnTo>
                    <a:pt x="213" y="82"/>
                  </a:lnTo>
                  <a:lnTo>
                    <a:pt x="207" y="95"/>
                  </a:lnTo>
                  <a:lnTo>
                    <a:pt x="203" y="100"/>
                  </a:lnTo>
                  <a:lnTo>
                    <a:pt x="201" y="103"/>
                  </a:lnTo>
                  <a:lnTo>
                    <a:pt x="199" y="104"/>
                  </a:lnTo>
                  <a:lnTo>
                    <a:pt x="193" y="106"/>
                  </a:lnTo>
                  <a:lnTo>
                    <a:pt x="191" y="109"/>
                  </a:lnTo>
                  <a:lnTo>
                    <a:pt x="188" y="112"/>
                  </a:lnTo>
                  <a:lnTo>
                    <a:pt x="185" y="113"/>
                  </a:lnTo>
                  <a:lnTo>
                    <a:pt x="185" y="114"/>
                  </a:lnTo>
                  <a:lnTo>
                    <a:pt x="187" y="114"/>
                  </a:lnTo>
                  <a:lnTo>
                    <a:pt x="189" y="116"/>
                  </a:lnTo>
                  <a:lnTo>
                    <a:pt x="187" y="118"/>
                  </a:lnTo>
                  <a:lnTo>
                    <a:pt x="185" y="119"/>
                  </a:lnTo>
                  <a:lnTo>
                    <a:pt x="183" y="119"/>
                  </a:lnTo>
                  <a:lnTo>
                    <a:pt x="182" y="120"/>
                  </a:lnTo>
                  <a:lnTo>
                    <a:pt x="187" y="120"/>
                  </a:lnTo>
                  <a:lnTo>
                    <a:pt x="189" y="121"/>
                  </a:lnTo>
                  <a:lnTo>
                    <a:pt x="189" y="123"/>
                  </a:lnTo>
                  <a:lnTo>
                    <a:pt x="190" y="125"/>
                  </a:lnTo>
                  <a:lnTo>
                    <a:pt x="191" y="127"/>
                  </a:lnTo>
                  <a:lnTo>
                    <a:pt x="195" y="129"/>
                  </a:lnTo>
                  <a:lnTo>
                    <a:pt x="199" y="130"/>
                  </a:lnTo>
                  <a:lnTo>
                    <a:pt x="200" y="131"/>
                  </a:lnTo>
                  <a:lnTo>
                    <a:pt x="200" y="134"/>
                  </a:lnTo>
                  <a:lnTo>
                    <a:pt x="200" y="136"/>
                  </a:lnTo>
                  <a:lnTo>
                    <a:pt x="198" y="137"/>
                  </a:lnTo>
                  <a:lnTo>
                    <a:pt x="197" y="138"/>
                  </a:lnTo>
                  <a:lnTo>
                    <a:pt x="194" y="138"/>
                  </a:lnTo>
                  <a:lnTo>
                    <a:pt x="191" y="137"/>
                  </a:lnTo>
                  <a:lnTo>
                    <a:pt x="189" y="135"/>
                  </a:lnTo>
                  <a:lnTo>
                    <a:pt x="183" y="136"/>
                  </a:lnTo>
                  <a:lnTo>
                    <a:pt x="182" y="136"/>
                  </a:lnTo>
                  <a:lnTo>
                    <a:pt x="180" y="136"/>
                  </a:lnTo>
                  <a:lnTo>
                    <a:pt x="184" y="133"/>
                  </a:lnTo>
                  <a:lnTo>
                    <a:pt x="182" y="132"/>
                  </a:lnTo>
                  <a:lnTo>
                    <a:pt x="180" y="131"/>
                  </a:lnTo>
                  <a:lnTo>
                    <a:pt x="179" y="132"/>
                  </a:lnTo>
                  <a:lnTo>
                    <a:pt x="178" y="134"/>
                  </a:lnTo>
                  <a:lnTo>
                    <a:pt x="178" y="136"/>
                  </a:lnTo>
                  <a:lnTo>
                    <a:pt x="177" y="137"/>
                  </a:lnTo>
                  <a:lnTo>
                    <a:pt x="175" y="137"/>
                  </a:lnTo>
                  <a:lnTo>
                    <a:pt x="173" y="136"/>
                  </a:lnTo>
                  <a:lnTo>
                    <a:pt x="171" y="133"/>
                  </a:lnTo>
                  <a:lnTo>
                    <a:pt x="167" y="130"/>
                  </a:lnTo>
                  <a:lnTo>
                    <a:pt x="168" y="132"/>
                  </a:lnTo>
                  <a:lnTo>
                    <a:pt x="170" y="136"/>
                  </a:lnTo>
                  <a:lnTo>
                    <a:pt x="172" y="139"/>
                  </a:lnTo>
                  <a:lnTo>
                    <a:pt x="169" y="141"/>
                  </a:lnTo>
                  <a:lnTo>
                    <a:pt x="166" y="142"/>
                  </a:lnTo>
                  <a:lnTo>
                    <a:pt x="163" y="143"/>
                  </a:lnTo>
                  <a:lnTo>
                    <a:pt x="160" y="145"/>
                  </a:lnTo>
                  <a:lnTo>
                    <a:pt x="157" y="147"/>
                  </a:lnTo>
                  <a:lnTo>
                    <a:pt x="156" y="148"/>
                  </a:lnTo>
                  <a:lnTo>
                    <a:pt x="152" y="148"/>
                  </a:lnTo>
                  <a:lnTo>
                    <a:pt x="149" y="149"/>
                  </a:lnTo>
                  <a:lnTo>
                    <a:pt x="149" y="152"/>
                  </a:lnTo>
                  <a:lnTo>
                    <a:pt x="147" y="154"/>
                  </a:lnTo>
                  <a:lnTo>
                    <a:pt x="143" y="154"/>
                  </a:lnTo>
                  <a:lnTo>
                    <a:pt x="144" y="155"/>
                  </a:lnTo>
                  <a:lnTo>
                    <a:pt x="145" y="156"/>
                  </a:lnTo>
                  <a:lnTo>
                    <a:pt x="143" y="165"/>
                  </a:lnTo>
                  <a:lnTo>
                    <a:pt x="143" y="169"/>
                  </a:lnTo>
                  <a:lnTo>
                    <a:pt x="142" y="175"/>
                  </a:lnTo>
                  <a:lnTo>
                    <a:pt x="141" y="182"/>
                  </a:lnTo>
                  <a:lnTo>
                    <a:pt x="136" y="182"/>
                  </a:lnTo>
                  <a:lnTo>
                    <a:pt x="137" y="182"/>
                  </a:lnTo>
                  <a:lnTo>
                    <a:pt x="140" y="184"/>
                  </a:lnTo>
                  <a:lnTo>
                    <a:pt x="139" y="187"/>
                  </a:lnTo>
                  <a:lnTo>
                    <a:pt x="136" y="191"/>
                  </a:lnTo>
                  <a:lnTo>
                    <a:pt x="134" y="194"/>
                  </a:lnTo>
                  <a:lnTo>
                    <a:pt x="133" y="201"/>
                  </a:lnTo>
                  <a:lnTo>
                    <a:pt x="130" y="207"/>
                  </a:lnTo>
                  <a:lnTo>
                    <a:pt x="127" y="214"/>
                  </a:lnTo>
                  <a:lnTo>
                    <a:pt x="127" y="216"/>
                  </a:lnTo>
                  <a:lnTo>
                    <a:pt x="128" y="218"/>
                  </a:lnTo>
                  <a:lnTo>
                    <a:pt x="130" y="219"/>
                  </a:lnTo>
                  <a:lnTo>
                    <a:pt x="130" y="221"/>
                  </a:lnTo>
                  <a:lnTo>
                    <a:pt x="129" y="223"/>
                  </a:lnTo>
                  <a:lnTo>
                    <a:pt x="128" y="223"/>
                  </a:lnTo>
                  <a:lnTo>
                    <a:pt x="126" y="224"/>
                  </a:lnTo>
                  <a:lnTo>
                    <a:pt x="119" y="225"/>
                  </a:lnTo>
                  <a:lnTo>
                    <a:pt x="116" y="228"/>
                  </a:lnTo>
                  <a:lnTo>
                    <a:pt x="114" y="232"/>
                  </a:lnTo>
                  <a:lnTo>
                    <a:pt x="111" y="235"/>
                  </a:lnTo>
                  <a:lnTo>
                    <a:pt x="103" y="243"/>
                  </a:lnTo>
                  <a:lnTo>
                    <a:pt x="98" y="249"/>
                  </a:lnTo>
                  <a:lnTo>
                    <a:pt x="98" y="251"/>
                  </a:lnTo>
                  <a:lnTo>
                    <a:pt x="96" y="252"/>
                  </a:lnTo>
                  <a:lnTo>
                    <a:pt x="86" y="255"/>
                  </a:lnTo>
                  <a:lnTo>
                    <a:pt x="78" y="256"/>
                  </a:lnTo>
                  <a:lnTo>
                    <a:pt x="75" y="255"/>
                  </a:lnTo>
                  <a:lnTo>
                    <a:pt x="71" y="253"/>
                  </a:lnTo>
                  <a:lnTo>
                    <a:pt x="69" y="252"/>
                  </a:lnTo>
                  <a:lnTo>
                    <a:pt x="64" y="254"/>
                  </a:lnTo>
                  <a:lnTo>
                    <a:pt x="63" y="255"/>
                  </a:lnTo>
                  <a:lnTo>
                    <a:pt x="59" y="254"/>
                  </a:lnTo>
                  <a:lnTo>
                    <a:pt x="57" y="254"/>
                  </a:lnTo>
                  <a:lnTo>
                    <a:pt x="56" y="254"/>
                  </a:lnTo>
                  <a:lnTo>
                    <a:pt x="55" y="252"/>
                  </a:lnTo>
                  <a:lnTo>
                    <a:pt x="56" y="249"/>
                  </a:lnTo>
                  <a:lnTo>
                    <a:pt x="55" y="247"/>
                  </a:lnTo>
                  <a:lnTo>
                    <a:pt x="53" y="246"/>
                  </a:lnTo>
                  <a:lnTo>
                    <a:pt x="53" y="245"/>
                  </a:lnTo>
                  <a:lnTo>
                    <a:pt x="51" y="244"/>
                  </a:lnTo>
                  <a:lnTo>
                    <a:pt x="48" y="243"/>
                  </a:lnTo>
                  <a:lnTo>
                    <a:pt x="42" y="244"/>
                  </a:lnTo>
                  <a:lnTo>
                    <a:pt x="40" y="244"/>
                  </a:lnTo>
                  <a:lnTo>
                    <a:pt x="37" y="238"/>
                  </a:lnTo>
                  <a:lnTo>
                    <a:pt x="35" y="236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8" y="238"/>
                  </a:lnTo>
                  <a:lnTo>
                    <a:pt x="26" y="238"/>
                  </a:lnTo>
                  <a:lnTo>
                    <a:pt x="18" y="239"/>
                  </a:lnTo>
                  <a:lnTo>
                    <a:pt x="10" y="238"/>
                  </a:lnTo>
                  <a:lnTo>
                    <a:pt x="7" y="236"/>
                  </a:lnTo>
                  <a:lnTo>
                    <a:pt x="7" y="234"/>
                  </a:lnTo>
                  <a:lnTo>
                    <a:pt x="13" y="226"/>
                  </a:lnTo>
                  <a:lnTo>
                    <a:pt x="11" y="228"/>
                  </a:lnTo>
                  <a:lnTo>
                    <a:pt x="7" y="230"/>
                  </a:lnTo>
                  <a:lnTo>
                    <a:pt x="4" y="230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3"/>
                  </a:lnTo>
                  <a:lnTo>
                    <a:pt x="4" y="226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0" y="221"/>
                  </a:lnTo>
                  <a:lnTo>
                    <a:pt x="1" y="220"/>
                  </a:lnTo>
                  <a:lnTo>
                    <a:pt x="11" y="218"/>
                  </a:lnTo>
                  <a:lnTo>
                    <a:pt x="13" y="217"/>
                  </a:lnTo>
                  <a:lnTo>
                    <a:pt x="15" y="216"/>
                  </a:lnTo>
                  <a:lnTo>
                    <a:pt x="9" y="215"/>
                  </a:lnTo>
                  <a:lnTo>
                    <a:pt x="9" y="213"/>
                  </a:lnTo>
                  <a:lnTo>
                    <a:pt x="10" y="211"/>
                  </a:lnTo>
                  <a:lnTo>
                    <a:pt x="15" y="208"/>
                  </a:lnTo>
                  <a:lnTo>
                    <a:pt x="11" y="208"/>
                  </a:lnTo>
                  <a:lnTo>
                    <a:pt x="7" y="208"/>
                  </a:lnTo>
                  <a:lnTo>
                    <a:pt x="7" y="205"/>
                  </a:lnTo>
                  <a:lnTo>
                    <a:pt x="9" y="202"/>
                  </a:lnTo>
                  <a:lnTo>
                    <a:pt x="13" y="202"/>
                  </a:lnTo>
                  <a:lnTo>
                    <a:pt x="12" y="201"/>
                  </a:lnTo>
                  <a:lnTo>
                    <a:pt x="11" y="199"/>
                  </a:lnTo>
                  <a:lnTo>
                    <a:pt x="12" y="198"/>
                  </a:lnTo>
                  <a:lnTo>
                    <a:pt x="17" y="202"/>
                  </a:lnTo>
                  <a:lnTo>
                    <a:pt x="20" y="203"/>
                  </a:lnTo>
                  <a:lnTo>
                    <a:pt x="18" y="200"/>
                  </a:lnTo>
                  <a:lnTo>
                    <a:pt x="19" y="199"/>
                  </a:lnTo>
                  <a:lnTo>
                    <a:pt x="20" y="198"/>
                  </a:lnTo>
                  <a:lnTo>
                    <a:pt x="22" y="197"/>
                  </a:lnTo>
                  <a:lnTo>
                    <a:pt x="22" y="197"/>
                  </a:lnTo>
                  <a:lnTo>
                    <a:pt x="19" y="196"/>
                  </a:lnTo>
                  <a:lnTo>
                    <a:pt x="16" y="194"/>
                  </a:lnTo>
                  <a:lnTo>
                    <a:pt x="16" y="193"/>
                  </a:lnTo>
                  <a:lnTo>
                    <a:pt x="16" y="190"/>
                  </a:lnTo>
                  <a:lnTo>
                    <a:pt x="19" y="187"/>
                  </a:lnTo>
                  <a:lnTo>
                    <a:pt x="21" y="189"/>
                  </a:lnTo>
                  <a:lnTo>
                    <a:pt x="23" y="189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21" y="183"/>
                  </a:lnTo>
                  <a:lnTo>
                    <a:pt x="28" y="178"/>
                  </a:lnTo>
                  <a:lnTo>
                    <a:pt x="29" y="183"/>
                  </a:lnTo>
                  <a:lnTo>
                    <a:pt x="29" y="182"/>
                  </a:lnTo>
                  <a:lnTo>
                    <a:pt x="30" y="180"/>
                  </a:lnTo>
                  <a:lnTo>
                    <a:pt x="29" y="178"/>
                  </a:lnTo>
                  <a:lnTo>
                    <a:pt x="29" y="177"/>
                  </a:lnTo>
                  <a:lnTo>
                    <a:pt x="30" y="175"/>
                  </a:lnTo>
                  <a:lnTo>
                    <a:pt x="33" y="174"/>
                  </a:lnTo>
                  <a:lnTo>
                    <a:pt x="36" y="170"/>
                  </a:lnTo>
                  <a:lnTo>
                    <a:pt x="39" y="168"/>
                  </a:lnTo>
                  <a:lnTo>
                    <a:pt x="41" y="169"/>
                  </a:lnTo>
                  <a:lnTo>
                    <a:pt x="43" y="171"/>
                  </a:lnTo>
                  <a:lnTo>
                    <a:pt x="42" y="169"/>
                  </a:lnTo>
                  <a:lnTo>
                    <a:pt x="42" y="168"/>
                  </a:lnTo>
                  <a:lnTo>
                    <a:pt x="41" y="164"/>
                  </a:lnTo>
                  <a:lnTo>
                    <a:pt x="46" y="158"/>
                  </a:lnTo>
                  <a:lnTo>
                    <a:pt x="51" y="152"/>
                  </a:lnTo>
                  <a:lnTo>
                    <a:pt x="56" y="146"/>
                  </a:lnTo>
                  <a:lnTo>
                    <a:pt x="59" y="144"/>
                  </a:lnTo>
                  <a:lnTo>
                    <a:pt x="65" y="142"/>
                  </a:lnTo>
                  <a:lnTo>
                    <a:pt x="69" y="143"/>
                  </a:lnTo>
                  <a:lnTo>
                    <a:pt x="70" y="142"/>
                  </a:lnTo>
                  <a:lnTo>
                    <a:pt x="75" y="138"/>
                  </a:lnTo>
                  <a:lnTo>
                    <a:pt x="78" y="137"/>
                  </a:lnTo>
                  <a:lnTo>
                    <a:pt x="80" y="139"/>
                  </a:lnTo>
                  <a:lnTo>
                    <a:pt x="81" y="139"/>
                  </a:lnTo>
                  <a:lnTo>
                    <a:pt x="80" y="136"/>
                  </a:lnTo>
                  <a:lnTo>
                    <a:pt x="81" y="134"/>
                  </a:lnTo>
                  <a:lnTo>
                    <a:pt x="85" y="130"/>
                  </a:lnTo>
                  <a:lnTo>
                    <a:pt x="91" y="127"/>
                  </a:lnTo>
                  <a:lnTo>
                    <a:pt x="95" y="126"/>
                  </a:lnTo>
                  <a:lnTo>
                    <a:pt x="98" y="123"/>
                  </a:lnTo>
                  <a:lnTo>
                    <a:pt x="101" y="123"/>
                  </a:lnTo>
                  <a:lnTo>
                    <a:pt x="100" y="122"/>
                  </a:lnTo>
                  <a:lnTo>
                    <a:pt x="101" y="120"/>
                  </a:lnTo>
                  <a:lnTo>
                    <a:pt x="103" y="120"/>
                  </a:lnTo>
                  <a:lnTo>
                    <a:pt x="103" y="120"/>
                  </a:lnTo>
                  <a:lnTo>
                    <a:pt x="102" y="119"/>
                  </a:lnTo>
                  <a:lnTo>
                    <a:pt x="106" y="116"/>
                  </a:lnTo>
                  <a:lnTo>
                    <a:pt x="109" y="113"/>
                  </a:lnTo>
                  <a:lnTo>
                    <a:pt x="110" y="112"/>
                  </a:lnTo>
                  <a:lnTo>
                    <a:pt x="111" y="110"/>
                  </a:lnTo>
                  <a:lnTo>
                    <a:pt x="113" y="108"/>
                  </a:lnTo>
                  <a:lnTo>
                    <a:pt x="115" y="108"/>
                  </a:lnTo>
                  <a:lnTo>
                    <a:pt x="116" y="108"/>
                  </a:lnTo>
                  <a:lnTo>
                    <a:pt x="117" y="109"/>
                  </a:lnTo>
                  <a:lnTo>
                    <a:pt x="117" y="107"/>
                  </a:lnTo>
                  <a:lnTo>
                    <a:pt x="115" y="106"/>
                  </a:lnTo>
                  <a:lnTo>
                    <a:pt x="117" y="104"/>
                  </a:lnTo>
                  <a:lnTo>
                    <a:pt x="120" y="103"/>
                  </a:lnTo>
                  <a:lnTo>
                    <a:pt x="122" y="104"/>
                  </a:lnTo>
                  <a:lnTo>
                    <a:pt x="124" y="105"/>
                  </a:lnTo>
                  <a:lnTo>
                    <a:pt x="122" y="103"/>
                  </a:lnTo>
                  <a:lnTo>
                    <a:pt x="122" y="102"/>
                  </a:lnTo>
                  <a:lnTo>
                    <a:pt x="124" y="100"/>
                  </a:lnTo>
                  <a:lnTo>
                    <a:pt x="126" y="100"/>
                  </a:lnTo>
                  <a:lnTo>
                    <a:pt x="128" y="103"/>
                  </a:lnTo>
                  <a:lnTo>
                    <a:pt x="128" y="100"/>
                  </a:lnTo>
                  <a:lnTo>
                    <a:pt x="128" y="98"/>
                  </a:lnTo>
                  <a:lnTo>
                    <a:pt x="131" y="95"/>
                  </a:lnTo>
                  <a:lnTo>
                    <a:pt x="135" y="90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7" y="97"/>
                  </a:lnTo>
                  <a:lnTo>
                    <a:pt x="137" y="96"/>
                  </a:lnTo>
                  <a:lnTo>
                    <a:pt x="138" y="93"/>
                  </a:lnTo>
                  <a:lnTo>
                    <a:pt x="137" y="89"/>
                  </a:lnTo>
                  <a:lnTo>
                    <a:pt x="142" y="81"/>
                  </a:lnTo>
                  <a:lnTo>
                    <a:pt x="143" y="80"/>
                  </a:lnTo>
                  <a:lnTo>
                    <a:pt x="144" y="79"/>
                  </a:lnTo>
                  <a:lnTo>
                    <a:pt x="145" y="79"/>
                  </a:lnTo>
                  <a:lnTo>
                    <a:pt x="145" y="78"/>
                  </a:lnTo>
                  <a:lnTo>
                    <a:pt x="144" y="77"/>
                  </a:lnTo>
                  <a:lnTo>
                    <a:pt x="145" y="73"/>
                  </a:lnTo>
                  <a:lnTo>
                    <a:pt x="145" y="68"/>
                  </a:lnTo>
                  <a:lnTo>
                    <a:pt x="147" y="64"/>
                  </a:lnTo>
                  <a:lnTo>
                    <a:pt x="149" y="59"/>
                  </a:lnTo>
                  <a:lnTo>
                    <a:pt x="150" y="52"/>
                  </a:lnTo>
                  <a:lnTo>
                    <a:pt x="152" y="51"/>
                  </a:lnTo>
                  <a:lnTo>
                    <a:pt x="156" y="50"/>
                  </a:lnTo>
                  <a:lnTo>
                    <a:pt x="158" y="50"/>
                  </a:lnTo>
                  <a:lnTo>
                    <a:pt x="161" y="46"/>
                  </a:lnTo>
                  <a:lnTo>
                    <a:pt x="165" y="42"/>
                  </a:lnTo>
                  <a:lnTo>
                    <a:pt x="166" y="39"/>
                  </a:lnTo>
                  <a:lnTo>
                    <a:pt x="169" y="29"/>
                  </a:lnTo>
                  <a:lnTo>
                    <a:pt x="171" y="18"/>
                  </a:lnTo>
                  <a:lnTo>
                    <a:pt x="174" y="11"/>
                  </a:lnTo>
                  <a:lnTo>
                    <a:pt x="180" y="5"/>
                  </a:lnTo>
                  <a:lnTo>
                    <a:pt x="185" y="1"/>
                  </a:lnTo>
                  <a:lnTo>
                    <a:pt x="188" y="0"/>
                  </a:lnTo>
                  <a:lnTo>
                    <a:pt x="191" y="0"/>
                  </a:lnTo>
                  <a:lnTo>
                    <a:pt x="195" y="1"/>
                  </a:lnTo>
                  <a:lnTo>
                    <a:pt x="189" y="2"/>
                  </a:lnTo>
                  <a:lnTo>
                    <a:pt x="188" y="5"/>
                  </a:lnTo>
                  <a:lnTo>
                    <a:pt x="187" y="7"/>
                  </a:lnTo>
                  <a:lnTo>
                    <a:pt x="189" y="10"/>
                  </a:lnTo>
                  <a:lnTo>
                    <a:pt x="189" y="11"/>
                  </a:lnTo>
                  <a:lnTo>
                    <a:pt x="193" y="13"/>
                  </a:lnTo>
                  <a:lnTo>
                    <a:pt x="196" y="15"/>
                  </a:lnTo>
                  <a:lnTo>
                    <a:pt x="197" y="19"/>
                  </a:lnTo>
                  <a:lnTo>
                    <a:pt x="198" y="24"/>
                  </a:lnTo>
                  <a:lnTo>
                    <a:pt x="198" y="28"/>
                  </a:lnTo>
                  <a:lnTo>
                    <a:pt x="200" y="3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60" name="Freeform 1003">
              <a:extLst>
                <a:ext uri="{FF2B5EF4-FFF2-40B4-BE49-F238E27FC236}">
                  <a16:creationId xmlns:a16="http://schemas.microsoft.com/office/drawing/2014/main" id="{C0EA6D58-93DB-465A-AE3C-46EA23B76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1706" y="11292622"/>
              <a:ext cx="10991" cy="10991"/>
            </a:xfrm>
            <a:custGeom>
              <a:avLst/>
              <a:gdLst>
                <a:gd name="T0" fmla="*/ 6 w 7"/>
                <a:gd name="T1" fmla="*/ 7 h 10"/>
                <a:gd name="T2" fmla="*/ 6 w 7"/>
                <a:gd name="T3" fmla="*/ 9 h 10"/>
                <a:gd name="T4" fmla="*/ 4 w 7"/>
                <a:gd name="T5" fmla="*/ 9 h 10"/>
                <a:gd name="T6" fmla="*/ 3 w 7"/>
                <a:gd name="T7" fmla="*/ 7 h 10"/>
                <a:gd name="T8" fmla="*/ 0 w 7"/>
                <a:gd name="T9" fmla="*/ 6 h 10"/>
                <a:gd name="T10" fmla="*/ 0 w 7"/>
                <a:gd name="T11" fmla="*/ 5 h 10"/>
                <a:gd name="T12" fmla="*/ 0 w 7"/>
                <a:gd name="T13" fmla="*/ 2 h 10"/>
                <a:gd name="T14" fmla="*/ 2 w 7"/>
                <a:gd name="T15" fmla="*/ 1 h 10"/>
                <a:gd name="T16" fmla="*/ 2 w 7"/>
                <a:gd name="T17" fmla="*/ 0 h 10"/>
                <a:gd name="T18" fmla="*/ 2 w 7"/>
                <a:gd name="T19" fmla="*/ 0 h 10"/>
                <a:gd name="T20" fmla="*/ 3 w 7"/>
                <a:gd name="T21" fmla="*/ 1 h 10"/>
                <a:gd name="T22" fmla="*/ 5 w 7"/>
                <a:gd name="T23" fmla="*/ 4 h 10"/>
                <a:gd name="T24" fmla="*/ 6 w 7"/>
                <a:gd name="T2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0">
                  <a:moveTo>
                    <a:pt x="6" y="7"/>
                  </a:moveTo>
                  <a:lnTo>
                    <a:pt x="6" y="9"/>
                  </a:lnTo>
                  <a:lnTo>
                    <a:pt x="4" y="9"/>
                  </a:lnTo>
                  <a:lnTo>
                    <a:pt x="3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4"/>
                  </a:lnTo>
                  <a:lnTo>
                    <a:pt x="6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61" name="Freeform 1004">
              <a:extLst>
                <a:ext uri="{FF2B5EF4-FFF2-40B4-BE49-F238E27FC236}">
                  <a16:creationId xmlns:a16="http://schemas.microsoft.com/office/drawing/2014/main" id="{47A2C3D0-0DEA-444E-ADAC-BBDE43348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2793" y="11215689"/>
              <a:ext cx="219807" cy="346196"/>
            </a:xfrm>
            <a:custGeom>
              <a:avLst/>
              <a:gdLst>
                <a:gd name="T0" fmla="*/ 22 w 177"/>
                <a:gd name="T1" fmla="*/ 15 h 276"/>
                <a:gd name="T2" fmla="*/ 32 w 177"/>
                <a:gd name="T3" fmla="*/ 24 h 276"/>
                <a:gd name="T4" fmla="*/ 42 w 177"/>
                <a:gd name="T5" fmla="*/ 28 h 276"/>
                <a:gd name="T6" fmla="*/ 47 w 177"/>
                <a:gd name="T7" fmla="*/ 30 h 276"/>
                <a:gd name="T8" fmla="*/ 51 w 177"/>
                <a:gd name="T9" fmla="*/ 36 h 276"/>
                <a:gd name="T10" fmla="*/ 56 w 177"/>
                <a:gd name="T11" fmla="*/ 50 h 276"/>
                <a:gd name="T12" fmla="*/ 55 w 177"/>
                <a:gd name="T13" fmla="*/ 59 h 276"/>
                <a:gd name="T14" fmla="*/ 61 w 177"/>
                <a:gd name="T15" fmla="*/ 76 h 276"/>
                <a:gd name="T16" fmla="*/ 60 w 177"/>
                <a:gd name="T17" fmla="*/ 90 h 276"/>
                <a:gd name="T18" fmla="*/ 67 w 177"/>
                <a:gd name="T19" fmla="*/ 90 h 276"/>
                <a:gd name="T20" fmla="*/ 79 w 177"/>
                <a:gd name="T21" fmla="*/ 102 h 276"/>
                <a:gd name="T22" fmla="*/ 85 w 177"/>
                <a:gd name="T23" fmla="*/ 97 h 276"/>
                <a:gd name="T24" fmla="*/ 82 w 177"/>
                <a:gd name="T25" fmla="*/ 82 h 276"/>
                <a:gd name="T26" fmla="*/ 83 w 177"/>
                <a:gd name="T27" fmla="*/ 78 h 276"/>
                <a:gd name="T28" fmla="*/ 94 w 177"/>
                <a:gd name="T29" fmla="*/ 91 h 276"/>
                <a:gd name="T30" fmla="*/ 103 w 177"/>
                <a:gd name="T31" fmla="*/ 118 h 276"/>
                <a:gd name="T32" fmla="*/ 105 w 177"/>
                <a:gd name="T33" fmla="*/ 121 h 276"/>
                <a:gd name="T34" fmla="*/ 134 w 177"/>
                <a:gd name="T35" fmla="*/ 133 h 276"/>
                <a:gd name="T36" fmla="*/ 149 w 177"/>
                <a:gd name="T37" fmla="*/ 126 h 276"/>
                <a:gd name="T38" fmla="*/ 159 w 177"/>
                <a:gd name="T39" fmla="*/ 117 h 276"/>
                <a:gd name="T40" fmla="*/ 175 w 177"/>
                <a:gd name="T41" fmla="*/ 124 h 276"/>
                <a:gd name="T42" fmla="*/ 167 w 177"/>
                <a:gd name="T43" fmla="*/ 155 h 276"/>
                <a:gd name="T44" fmla="*/ 157 w 177"/>
                <a:gd name="T45" fmla="*/ 173 h 276"/>
                <a:gd name="T46" fmla="*/ 156 w 177"/>
                <a:gd name="T47" fmla="*/ 180 h 276"/>
                <a:gd name="T48" fmla="*/ 142 w 177"/>
                <a:gd name="T49" fmla="*/ 175 h 276"/>
                <a:gd name="T50" fmla="*/ 128 w 177"/>
                <a:gd name="T51" fmla="*/ 186 h 276"/>
                <a:gd name="T52" fmla="*/ 128 w 177"/>
                <a:gd name="T53" fmla="*/ 207 h 276"/>
                <a:gd name="T54" fmla="*/ 114 w 177"/>
                <a:gd name="T55" fmla="*/ 234 h 276"/>
                <a:gd name="T56" fmla="*/ 101 w 177"/>
                <a:gd name="T57" fmla="*/ 256 h 276"/>
                <a:gd name="T58" fmla="*/ 81 w 177"/>
                <a:gd name="T59" fmla="*/ 274 h 276"/>
                <a:gd name="T60" fmla="*/ 74 w 177"/>
                <a:gd name="T61" fmla="*/ 267 h 276"/>
                <a:gd name="T62" fmla="*/ 65 w 177"/>
                <a:gd name="T63" fmla="*/ 262 h 276"/>
                <a:gd name="T64" fmla="*/ 64 w 177"/>
                <a:gd name="T65" fmla="*/ 262 h 276"/>
                <a:gd name="T66" fmla="*/ 59 w 177"/>
                <a:gd name="T67" fmla="*/ 260 h 276"/>
                <a:gd name="T68" fmla="*/ 75 w 177"/>
                <a:gd name="T69" fmla="*/ 230 h 276"/>
                <a:gd name="T70" fmla="*/ 64 w 177"/>
                <a:gd name="T71" fmla="*/ 206 h 276"/>
                <a:gd name="T72" fmla="*/ 43 w 177"/>
                <a:gd name="T73" fmla="*/ 194 h 276"/>
                <a:gd name="T74" fmla="*/ 32 w 177"/>
                <a:gd name="T75" fmla="*/ 182 h 276"/>
                <a:gd name="T76" fmla="*/ 48 w 177"/>
                <a:gd name="T77" fmla="*/ 171 h 276"/>
                <a:gd name="T78" fmla="*/ 57 w 177"/>
                <a:gd name="T79" fmla="*/ 164 h 276"/>
                <a:gd name="T80" fmla="*/ 64 w 177"/>
                <a:gd name="T81" fmla="*/ 134 h 276"/>
                <a:gd name="T82" fmla="*/ 64 w 177"/>
                <a:gd name="T83" fmla="*/ 122 h 276"/>
                <a:gd name="T84" fmla="*/ 60 w 177"/>
                <a:gd name="T85" fmla="*/ 108 h 276"/>
                <a:gd name="T86" fmla="*/ 61 w 177"/>
                <a:gd name="T87" fmla="*/ 104 h 276"/>
                <a:gd name="T88" fmla="*/ 62 w 177"/>
                <a:gd name="T89" fmla="*/ 93 h 276"/>
                <a:gd name="T90" fmla="*/ 53 w 177"/>
                <a:gd name="T91" fmla="*/ 93 h 276"/>
                <a:gd name="T92" fmla="*/ 46 w 177"/>
                <a:gd name="T93" fmla="*/ 76 h 276"/>
                <a:gd name="T94" fmla="*/ 51 w 177"/>
                <a:gd name="T95" fmla="*/ 73 h 276"/>
                <a:gd name="T96" fmla="*/ 48 w 177"/>
                <a:gd name="T97" fmla="*/ 65 h 276"/>
                <a:gd name="T98" fmla="*/ 40 w 177"/>
                <a:gd name="T99" fmla="*/ 63 h 276"/>
                <a:gd name="T100" fmla="*/ 39 w 177"/>
                <a:gd name="T101" fmla="*/ 63 h 276"/>
                <a:gd name="T102" fmla="*/ 40 w 177"/>
                <a:gd name="T103" fmla="*/ 71 h 276"/>
                <a:gd name="T104" fmla="*/ 26 w 177"/>
                <a:gd name="T105" fmla="*/ 35 h 276"/>
                <a:gd name="T106" fmla="*/ 24 w 177"/>
                <a:gd name="T107" fmla="*/ 35 h 276"/>
                <a:gd name="T108" fmla="*/ 17 w 177"/>
                <a:gd name="T109" fmla="*/ 36 h 276"/>
                <a:gd name="T110" fmla="*/ 12 w 177"/>
                <a:gd name="T111" fmla="*/ 29 h 276"/>
                <a:gd name="T112" fmla="*/ 4 w 177"/>
                <a:gd name="T113" fmla="*/ 8 h 276"/>
                <a:gd name="T114" fmla="*/ 8 w 177"/>
                <a:gd name="T115" fmla="*/ 7 h 276"/>
                <a:gd name="T116" fmla="*/ 16 w 177"/>
                <a:gd name="T117" fmla="*/ 1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7" h="276">
                  <a:moveTo>
                    <a:pt x="16" y="19"/>
                  </a:moveTo>
                  <a:lnTo>
                    <a:pt x="17" y="21"/>
                  </a:lnTo>
                  <a:lnTo>
                    <a:pt x="19" y="19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2" y="18"/>
                  </a:lnTo>
                  <a:lnTo>
                    <a:pt x="22" y="19"/>
                  </a:lnTo>
                  <a:lnTo>
                    <a:pt x="29" y="21"/>
                  </a:lnTo>
                  <a:lnTo>
                    <a:pt x="31" y="23"/>
                  </a:lnTo>
                  <a:lnTo>
                    <a:pt x="32" y="24"/>
                  </a:lnTo>
                  <a:lnTo>
                    <a:pt x="33" y="23"/>
                  </a:lnTo>
                  <a:lnTo>
                    <a:pt x="34" y="22"/>
                  </a:lnTo>
                  <a:lnTo>
                    <a:pt x="36" y="23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7" y="30"/>
                  </a:lnTo>
                  <a:lnTo>
                    <a:pt x="48" y="30"/>
                  </a:lnTo>
                  <a:lnTo>
                    <a:pt x="50" y="33"/>
                  </a:lnTo>
                  <a:lnTo>
                    <a:pt x="51" y="35"/>
                  </a:lnTo>
                  <a:lnTo>
                    <a:pt x="50" y="35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5" y="43"/>
                  </a:lnTo>
                  <a:lnTo>
                    <a:pt x="55" y="45"/>
                  </a:lnTo>
                  <a:lnTo>
                    <a:pt x="54" y="46"/>
                  </a:lnTo>
                  <a:lnTo>
                    <a:pt x="56" y="50"/>
                  </a:lnTo>
                  <a:lnTo>
                    <a:pt x="55" y="51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3" y="54"/>
                  </a:lnTo>
                  <a:lnTo>
                    <a:pt x="55" y="59"/>
                  </a:lnTo>
                  <a:lnTo>
                    <a:pt x="57" y="61"/>
                  </a:lnTo>
                  <a:lnTo>
                    <a:pt x="63" y="70"/>
                  </a:lnTo>
                  <a:lnTo>
                    <a:pt x="62" y="73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4" y="81"/>
                  </a:lnTo>
                  <a:lnTo>
                    <a:pt x="62" y="82"/>
                  </a:lnTo>
                  <a:lnTo>
                    <a:pt x="61" y="87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3" y="90"/>
                  </a:lnTo>
                  <a:lnTo>
                    <a:pt x="64" y="91"/>
                  </a:lnTo>
                  <a:lnTo>
                    <a:pt x="66" y="92"/>
                  </a:lnTo>
                  <a:lnTo>
                    <a:pt x="66" y="91"/>
                  </a:lnTo>
                  <a:lnTo>
                    <a:pt x="67" y="90"/>
                  </a:lnTo>
                  <a:lnTo>
                    <a:pt x="70" y="92"/>
                  </a:lnTo>
                  <a:lnTo>
                    <a:pt x="76" y="95"/>
                  </a:lnTo>
                  <a:lnTo>
                    <a:pt x="78" y="95"/>
                  </a:lnTo>
                  <a:lnTo>
                    <a:pt x="79" y="97"/>
                  </a:lnTo>
                  <a:lnTo>
                    <a:pt x="79" y="102"/>
                  </a:lnTo>
                  <a:lnTo>
                    <a:pt x="81" y="103"/>
                  </a:lnTo>
                  <a:lnTo>
                    <a:pt x="83" y="104"/>
                  </a:lnTo>
                  <a:lnTo>
                    <a:pt x="85" y="103"/>
                  </a:lnTo>
                  <a:lnTo>
                    <a:pt x="86" y="102"/>
                  </a:lnTo>
                  <a:lnTo>
                    <a:pt x="85" y="97"/>
                  </a:lnTo>
                  <a:lnTo>
                    <a:pt x="83" y="91"/>
                  </a:lnTo>
                  <a:lnTo>
                    <a:pt x="83" y="88"/>
                  </a:lnTo>
                  <a:lnTo>
                    <a:pt x="84" y="86"/>
                  </a:lnTo>
                  <a:lnTo>
                    <a:pt x="83" y="84"/>
                  </a:lnTo>
                  <a:lnTo>
                    <a:pt x="82" y="82"/>
                  </a:lnTo>
                  <a:lnTo>
                    <a:pt x="82" y="80"/>
                  </a:lnTo>
                  <a:lnTo>
                    <a:pt x="81" y="79"/>
                  </a:lnTo>
                  <a:lnTo>
                    <a:pt x="81" y="77"/>
                  </a:lnTo>
                  <a:lnTo>
                    <a:pt x="83" y="76"/>
                  </a:lnTo>
                  <a:lnTo>
                    <a:pt x="83" y="78"/>
                  </a:lnTo>
                  <a:lnTo>
                    <a:pt x="85" y="80"/>
                  </a:lnTo>
                  <a:lnTo>
                    <a:pt x="90" y="86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4" y="91"/>
                  </a:lnTo>
                  <a:lnTo>
                    <a:pt x="95" y="94"/>
                  </a:lnTo>
                  <a:lnTo>
                    <a:pt x="96" y="103"/>
                  </a:lnTo>
                  <a:lnTo>
                    <a:pt x="99" y="112"/>
                  </a:lnTo>
                  <a:lnTo>
                    <a:pt x="103" y="116"/>
                  </a:lnTo>
                  <a:lnTo>
                    <a:pt x="103" y="118"/>
                  </a:lnTo>
                  <a:lnTo>
                    <a:pt x="101" y="117"/>
                  </a:lnTo>
                  <a:lnTo>
                    <a:pt x="100" y="117"/>
                  </a:lnTo>
                  <a:lnTo>
                    <a:pt x="100" y="118"/>
                  </a:lnTo>
                  <a:lnTo>
                    <a:pt x="103" y="120"/>
                  </a:lnTo>
                  <a:lnTo>
                    <a:pt x="105" y="121"/>
                  </a:lnTo>
                  <a:lnTo>
                    <a:pt x="106" y="120"/>
                  </a:lnTo>
                  <a:lnTo>
                    <a:pt x="108" y="121"/>
                  </a:lnTo>
                  <a:lnTo>
                    <a:pt x="118" y="127"/>
                  </a:lnTo>
                  <a:lnTo>
                    <a:pt x="122" y="129"/>
                  </a:lnTo>
                  <a:lnTo>
                    <a:pt x="134" y="133"/>
                  </a:lnTo>
                  <a:lnTo>
                    <a:pt x="137" y="133"/>
                  </a:lnTo>
                  <a:lnTo>
                    <a:pt x="139" y="133"/>
                  </a:lnTo>
                  <a:lnTo>
                    <a:pt x="143" y="132"/>
                  </a:lnTo>
                  <a:lnTo>
                    <a:pt x="146" y="130"/>
                  </a:lnTo>
                  <a:lnTo>
                    <a:pt x="149" y="126"/>
                  </a:lnTo>
                  <a:lnTo>
                    <a:pt x="151" y="122"/>
                  </a:lnTo>
                  <a:lnTo>
                    <a:pt x="154" y="120"/>
                  </a:lnTo>
                  <a:lnTo>
                    <a:pt x="157" y="119"/>
                  </a:lnTo>
                  <a:lnTo>
                    <a:pt x="158" y="117"/>
                  </a:lnTo>
                  <a:lnTo>
                    <a:pt x="159" y="117"/>
                  </a:lnTo>
                  <a:lnTo>
                    <a:pt x="167" y="117"/>
                  </a:lnTo>
                  <a:lnTo>
                    <a:pt x="170" y="119"/>
                  </a:lnTo>
                  <a:lnTo>
                    <a:pt x="174" y="120"/>
                  </a:lnTo>
                  <a:lnTo>
                    <a:pt x="176" y="122"/>
                  </a:lnTo>
                  <a:lnTo>
                    <a:pt x="175" y="124"/>
                  </a:lnTo>
                  <a:lnTo>
                    <a:pt x="173" y="128"/>
                  </a:lnTo>
                  <a:lnTo>
                    <a:pt x="171" y="132"/>
                  </a:lnTo>
                  <a:lnTo>
                    <a:pt x="170" y="141"/>
                  </a:lnTo>
                  <a:lnTo>
                    <a:pt x="169" y="150"/>
                  </a:lnTo>
                  <a:lnTo>
                    <a:pt x="167" y="155"/>
                  </a:lnTo>
                  <a:lnTo>
                    <a:pt x="165" y="158"/>
                  </a:lnTo>
                  <a:lnTo>
                    <a:pt x="162" y="160"/>
                  </a:lnTo>
                  <a:lnTo>
                    <a:pt x="159" y="161"/>
                  </a:lnTo>
                  <a:lnTo>
                    <a:pt x="158" y="166"/>
                  </a:lnTo>
                  <a:lnTo>
                    <a:pt x="157" y="173"/>
                  </a:lnTo>
                  <a:lnTo>
                    <a:pt x="157" y="174"/>
                  </a:lnTo>
                  <a:lnTo>
                    <a:pt x="158" y="176"/>
                  </a:lnTo>
                  <a:lnTo>
                    <a:pt x="158" y="177"/>
                  </a:lnTo>
                  <a:lnTo>
                    <a:pt x="157" y="181"/>
                  </a:lnTo>
                  <a:lnTo>
                    <a:pt x="156" y="180"/>
                  </a:lnTo>
                  <a:lnTo>
                    <a:pt x="155" y="177"/>
                  </a:lnTo>
                  <a:lnTo>
                    <a:pt x="153" y="176"/>
                  </a:lnTo>
                  <a:lnTo>
                    <a:pt x="149" y="176"/>
                  </a:lnTo>
                  <a:lnTo>
                    <a:pt x="145" y="175"/>
                  </a:lnTo>
                  <a:lnTo>
                    <a:pt x="142" y="175"/>
                  </a:lnTo>
                  <a:lnTo>
                    <a:pt x="138" y="177"/>
                  </a:lnTo>
                  <a:lnTo>
                    <a:pt x="133" y="179"/>
                  </a:lnTo>
                  <a:lnTo>
                    <a:pt x="131" y="180"/>
                  </a:lnTo>
                  <a:lnTo>
                    <a:pt x="130" y="182"/>
                  </a:lnTo>
                  <a:lnTo>
                    <a:pt x="128" y="186"/>
                  </a:lnTo>
                  <a:lnTo>
                    <a:pt x="127" y="191"/>
                  </a:lnTo>
                  <a:lnTo>
                    <a:pt x="128" y="193"/>
                  </a:lnTo>
                  <a:lnTo>
                    <a:pt x="128" y="196"/>
                  </a:lnTo>
                  <a:lnTo>
                    <a:pt x="133" y="198"/>
                  </a:lnTo>
                  <a:lnTo>
                    <a:pt x="128" y="207"/>
                  </a:lnTo>
                  <a:lnTo>
                    <a:pt x="124" y="217"/>
                  </a:lnTo>
                  <a:lnTo>
                    <a:pt x="122" y="220"/>
                  </a:lnTo>
                  <a:lnTo>
                    <a:pt x="120" y="223"/>
                  </a:lnTo>
                  <a:lnTo>
                    <a:pt x="117" y="228"/>
                  </a:lnTo>
                  <a:lnTo>
                    <a:pt x="114" y="234"/>
                  </a:lnTo>
                  <a:lnTo>
                    <a:pt x="111" y="237"/>
                  </a:lnTo>
                  <a:lnTo>
                    <a:pt x="109" y="241"/>
                  </a:lnTo>
                  <a:lnTo>
                    <a:pt x="107" y="246"/>
                  </a:lnTo>
                  <a:lnTo>
                    <a:pt x="103" y="251"/>
                  </a:lnTo>
                  <a:lnTo>
                    <a:pt x="101" y="256"/>
                  </a:lnTo>
                  <a:lnTo>
                    <a:pt x="98" y="259"/>
                  </a:lnTo>
                  <a:lnTo>
                    <a:pt x="94" y="264"/>
                  </a:lnTo>
                  <a:lnTo>
                    <a:pt x="90" y="267"/>
                  </a:lnTo>
                  <a:lnTo>
                    <a:pt x="82" y="272"/>
                  </a:lnTo>
                  <a:lnTo>
                    <a:pt x="81" y="274"/>
                  </a:lnTo>
                  <a:lnTo>
                    <a:pt x="78" y="275"/>
                  </a:lnTo>
                  <a:lnTo>
                    <a:pt x="76" y="273"/>
                  </a:lnTo>
                  <a:lnTo>
                    <a:pt x="75" y="272"/>
                  </a:lnTo>
                  <a:lnTo>
                    <a:pt x="74" y="269"/>
                  </a:lnTo>
                  <a:lnTo>
                    <a:pt x="74" y="267"/>
                  </a:lnTo>
                  <a:lnTo>
                    <a:pt x="70" y="266"/>
                  </a:lnTo>
                  <a:lnTo>
                    <a:pt x="66" y="268"/>
                  </a:lnTo>
                  <a:lnTo>
                    <a:pt x="65" y="267"/>
                  </a:lnTo>
                  <a:lnTo>
                    <a:pt x="65" y="267"/>
                  </a:lnTo>
                  <a:lnTo>
                    <a:pt x="65" y="262"/>
                  </a:lnTo>
                  <a:lnTo>
                    <a:pt x="66" y="260"/>
                  </a:lnTo>
                  <a:lnTo>
                    <a:pt x="65" y="259"/>
                  </a:lnTo>
                  <a:lnTo>
                    <a:pt x="64" y="260"/>
                  </a:lnTo>
                  <a:lnTo>
                    <a:pt x="64" y="261"/>
                  </a:lnTo>
                  <a:lnTo>
                    <a:pt x="64" y="262"/>
                  </a:lnTo>
                  <a:lnTo>
                    <a:pt x="61" y="264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9" y="260"/>
                  </a:lnTo>
                  <a:lnTo>
                    <a:pt x="59" y="259"/>
                  </a:lnTo>
                  <a:lnTo>
                    <a:pt x="64" y="253"/>
                  </a:lnTo>
                  <a:lnTo>
                    <a:pt x="70" y="245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6" y="223"/>
                  </a:lnTo>
                  <a:lnTo>
                    <a:pt x="75" y="219"/>
                  </a:lnTo>
                  <a:lnTo>
                    <a:pt x="74" y="215"/>
                  </a:lnTo>
                  <a:lnTo>
                    <a:pt x="69" y="209"/>
                  </a:lnTo>
                  <a:lnTo>
                    <a:pt x="64" y="206"/>
                  </a:lnTo>
                  <a:lnTo>
                    <a:pt x="59" y="205"/>
                  </a:lnTo>
                  <a:lnTo>
                    <a:pt x="55" y="204"/>
                  </a:lnTo>
                  <a:lnTo>
                    <a:pt x="52" y="201"/>
                  </a:lnTo>
                  <a:lnTo>
                    <a:pt x="49" y="197"/>
                  </a:lnTo>
                  <a:lnTo>
                    <a:pt x="43" y="194"/>
                  </a:lnTo>
                  <a:lnTo>
                    <a:pt x="36" y="192"/>
                  </a:lnTo>
                  <a:lnTo>
                    <a:pt x="33" y="188"/>
                  </a:lnTo>
                  <a:lnTo>
                    <a:pt x="32" y="186"/>
                  </a:lnTo>
                  <a:lnTo>
                    <a:pt x="32" y="184"/>
                  </a:lnTo>
                  <a:lnTo>
                    <a:pt x="32" y="182"/>
                  </a:lnTo>
                  <a:lnTo>
                    <a:pt x="32" y="180"/>
                  </a:lnTo>
                  <a:lnTo>
                    <a:pt x="33" y="178"/>
                  </a:lnTo>
                  <a:lnTo>
                    <a:pt x="34" y="177"/>
                  </a:lnTo>
                  <a:lnTo>
                    <a:pt x="41" y="173"/>
                  </a:lnTo>
                  <a:lnTo>
                    <a:pt x="48" y="171"/>
                  </a:lnTo>
                  <a:lnTo>
                    <a:pt x="49" y="171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5" y="166"/>
                  </a:lnTo>
                  <a:lnTo>
                    <a:pt x="57" y="164"/>
                  </a:lnTo>
                  <a:lnTo>
                    <a:pt x="57" y="156"/>
                  </a:lnTo>
                  <a:lnTo>
                    <a:pt x="59" y="150"/>
                  </a:lnTo>
                  <a:lnTo>
                    <a:pt x="60" y="142"/>
                  </a:lnTo>
                  <a:lnTo>
                    <a:pt x="63" y="138"/>
                  </a:lnTo>
                  <a:lnTo>
                    <a:pt x="64" y="134"/>
                  </a:lnTo>
                  <a:lnTo>
                    <a:pt x="63" y="130"/>
                  </a:lnTo>
                  <a:lnTo>
                    <a:pt x="64" y="128"/>
                  </a:lnTo>
                  <a:lnTo>
                    <a:pt x="65" y="126"/>
                  </a:lnTo>
                  <a:lnTo>
                    <a:pt x="66" y="126"/>
                  </a:lnTo>
                  <a:lnTo>
                    <a:pt x="64" y="122"/>
                  </a:lnTo>
                  <a:lnTo>
                    <a:pt x="61" y="114"/>
                  </a:lnTo>
                  <a:lnTo>
                    <a:pt x="60" y="113"/>
                  </a:lnTo>
                  <a:lnTo>
                    <a:pt x="61" y="111"/>
                  </a:lnTo>
                  <a:lnTo>
                    <a:pt x="61" y="108"/>
                  </a:lnTo>
                  <a:lnTo>
                    <a:pt x="60" y="108"/>
                  </a:lnTo>
                  <a:lnTo>
                    <a:pt x="59" y="106"/>
                  </a:lnTo>
                  <a:lnTo>
                    <a:pt x="56" y="99"/>
                  </a:lnTo>
                  <a:lnTo>
                    <a:pt x="57" y="98"/>
                  </a:lnTo>
                  <a:lnTo>
                    <a:pt x="59" y="99"/>
                  </a:lnTo>
                  <a:lnTo>
                    <a:pt x="61" y="104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9"/>
                  </a:lnTo>
                  <a:lnTo>
                    <a:pt x="66" y="99"/>
                  </a:lnTo>
                  <a:lnTo>
                    <a:pt x="62" y="93"/>
                  </a:lnTo>
                  <a:lnTo>
                    <a:pt x="61" y="93"/>
                  </a:lnTo>
                  <a:lnTo>
                    <a:pt x="59" y="95"/>
                  </a:lnTo>
                  <a:lnTo>
                    <a:pt x="57" y="95"/>
                  </a:lnTo>
                  <a:lnTo>
                    <a:pt x="55" y="95"/>
                  </a:lnTo>
                  <a:lnTo>
                    <a:pt x="53" y="93"/>
                  </a:lnTo>
                  <a:lnTo>
                    <a:pt x="52" y="91"/>
                  </a:lnTo>
                  <a:lnTo>
                    <a:pt x="51" y="87"/>
                  </a:lnTo>
                  <a:lnTo>
                    <a:pt x="50" y="85"/>
                  </a:lnTo>
                  <a:lnTo>
                    <a:pt x="44" y="76"/>
                  </a:lnTo>
                  <a:lnTo>
                    <a:pt x="46" y="76"/>
                  </a:lnTo>
                  <a:lnTo>
                    <a:pt x="51" y="81"/>
                  </a:lnTo>
                  <a:lnTo>
                    <a:pt x="52" y="80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1" y="73"/>
                  </a:lnTo>
                  <a:lnTo>
                    <a:pt x="49" y="72"/>
                  </a:lnTo>
                  <a:lnTo>
                    <a:pt x="49" y="70"/>
                  </a:lnTo>
                  <a:lnTo>
                    <a:pt x="51" y="68"/>
                  </a:lnTo>
                  <a:lnTo>
                    <a:pt x="51" y="67"/>
                  </a:lnTo>
                  <a:lnTo>
                    <a:pt x="48" y="65"/>
                  </a:lnTo>
                  <a:lnTo>
                    <a:pt x="47" y="64"/>
                  </a:lnTo>
                  <a:lnTo>
                    <a:pt x="46" y="65"/>
                  </a:lnTo>
                  <a:lnTo>
                    <a:pt x="47" y="67"/>
                  </a:lnTo>
                  <a:lnTo>
                    <a:pt x="46" y="67"/>
                  </a:lnTo>
                  <a:lnTo>
                    <a:pt x="40" y="63"/>
                  </a:lnTo>
                  <a:lnTo>
                    <a:pt x="38" y="59"/>
                  </a:lnTo>
                  <a:lnTo>
                    <a:pt x="36" y="55"/>
                  </a:lnTo>
                  <a:lnTo>
                    <a:pt x="36" y="56"/>
                  </a:lnTo>
                  <a:lnTo>
                    <a:pt x="36" y="59"/>
                  </a:lnTo>
                  <a:lnTo>
                    <a:pt x="39" y="63"/>
                  </a:lnTo>
                  <a:lnTo>
                    <a:pt x="43" y="69"/>
                  </a:lnTo>
                  <a:lnTo>
                    <a:pt x="44" y="70"/>
                  </a:lnTo>
                  <a:lnTo>
                    <a:pt x="43" y="72"/>
                  </a:lnTo>
                  <a:lnTo>
                    <a:pt x="41" y="73"/>
                  </a:lnTo>
                  <a:lnTo>
                    <a:pt x="40" y="71"/>
                  </a:lnTo>
                  <a:lnTo>
                    <a:pt x="38" y="67"/>
                  </a:lnTo>
                  <a:lnTo>
                    <a:pt x="37" y="65"/>
                  </a:lnTo>
                  <a:lnTo>
                    <a:pt x="20" y="41"/>
                  </a:lnTo>
                  <a:lnTo>
                    <a:pt x="23" y="38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5" y="34"/>
                  </a:lnTo>
                  <a:lnTo>
                    <a:pt x="24" y="35"/>
                  </a:lnTo>
                  <a:lnTo>
                    <a:pt x="22" y="36"/>
                  </a:lnTo>
                  <a:lnTo>
                    <a:pt x="20" y="39"/>
                  </a:lnTo>
                  <a:lnTo>
                    <a:pt x="20" y="40"/>
                  </a:lnTo>
                  <a:lnTo>
                    <a:pt x="18" y="37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3" y="30"/>
                  </a:lnTo>
                  <a:lnTo>
                    <a:pt x="12" y="29"/>
                  </a:lnTo>
                  <a:lnTo>
                    <a:pt x="14" y="26"/>
                  </a:lnTo>
                  <a:lnTo>
                    <a:pt x="14" y="22"/>
                  </a:lnTo>
                  <a:lnTo>
                    <a:pt x="12" y="18"/>
                  </a:lnTo>
                  <a:lnTo>
                    <a:pt x="9" y="14"/>
                  </a:lnTo>
                  <a:lnTo>
                    <a:pt x="4" y="8"/>
                  </a:lnTo>
                  <a:lnTo>
                    <a:pt x="0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7" y="4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62" name="Freeform 1005">
              <a:extLst>
                <a:ext uri="{FF2B5EF4-FFF2-40B4-BE49-F238E27FC236}">
                  <a16:creationId xmlns:a16="http://schemas.microsoft.com/office/drawing/2014/main" id="{4DE87BD6-FAA1-415A-955A-16AA46A42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44840" y="9891346"/>
              <a:ext cx="571500" cy="390160"/>
            </a:xfrm>
            <a:custGeom>
              <a:avLst/>
              <a:gdLst>
                <a:gd name="T0" fmla="*/ 197 w 457"/>
                <a:gd name="T1" fmla="*/ 20 h 312"/>
                <a:gd name="T2" fmla="*/ 183 w 457"/>
                <a:gd name="T3" fmla="*/ 25 h 312"/>
                <a:gd name="T4" fmla="*/ 181 w 457"/>
                <a:gd name="T5" fmla="*/ 18 h 312"/>
                <a:gd name="T6" fmla="*/ 281 w 457"/>
                <a:gd name="T7" fmla="*/ 39 h 312"/>
                <a:gd name="T8" fmla="*/ 366 w 457"/>
                <a:gd name="T9" fmla="*/ 102 h 312"/>
                <a:gd name="T10" fmla="*/ 345 w 457"/>
                <a:gd name="T11" fmla="*/ 67 h 312"/>
                <a:gd name="T12" fmla="*/ 301 w 457"/>
                <a:gd name="T13" fmla="*/ 43 h 312"/>
                <a:gd name="T14" fmla="*/ 331 w 457"/>
                <a:gd name="T15" fmla="*/ 54 h 312"/>
                <a:gd name="T16" fmla="*/ 367 w 457"/>
                <a:gd name="T17" fmla="*/ 100 h 312"/>
                <a:gd name="T18" fmla="*/ 123 w 457"/>
                <a:gd name="T19" fmla="*/ 85 h 312"/>
                <a:gd name="T20" fmla="*/ 167 w 457"/>
                <a:gd name="T21" fmla="*/ 128 h 312"/>
                <a:gd name="T22" fmla="*/ 210 w 457"/>
                <a:gd name="T23" fmla="*/ 151 h 312"/>
                <a:gd name="T24" fmla="*/ 193 w 457"/>
                <a:gd name="T25" fmla="*/ 184 h 312"/>
                <a:gd name="T26" fmla="*/ 223 w 457"/>
                <a:gd name="T27" fmla="*/ 217 h 312"/>
                <a:gd name="T28" fmla="*/ 252 w 457"/>
                <a:gd name="T29" fmla="*/ 240 h 312"/>
                <a:gd name="T30" fmla="*/ 269 w 457"/>
                <a:gd name="T31" fmla="*/ 255 h 312"/>
                <a:gd name="T32" fmla="*/ 301 w 457"/>
                <a:gd name="T33" fmla="*/ 268 h 312"/>
                <a:gd name="T34" fmla="*/ 280 w 457"/>
                <a:gd name="T35" fmla="*/ 279 h 312"/>
                <a:gd name="T36" fmla="*/ 235 w 457"/>
                <a:gd name="T37" fmla="*/ 265 h 312"/>
                <a:gd name="T38" fmla="*/ 202 w 457"/>
                <a:gd name="T39" fmla="*/ 258 h 312"/>
                <a:gd name="T40" fmla="*/ 174 w 457"/>
                <a:gd name="T41" fmla="*/ 229 h 312"/>
                <a:gd name="T42" fmla="*/ 147 w 457"/>
                <a:gd name="T43" fmla="*/ 199 h 312"/>
                <a:gd name="T44" fmla="*/ 113 w 457"/>
                <a:gd name="T45" fmla="*/ 188 h 312"/>
                <a:gd name="T46" fmla="*/ 90 w 457"/>
                <a:gd name="T47" fmla="*/ 188 h 312"/>
                <a:gd name="T48" fmla="*/ 81 w 457"/>
                <a:gd name="T49" fmla="*/ 199 h 312"/>
                <a:gd name="T50" fmla="*/ 50 w 457"/>
                <a:gd name="T51" fmla="*/ 210 h 312"/>
                <a:gd name="T52" fmla="*/ 58 w 457"/>
                <a:gd name="T53" fmla="*/ 210 h 312"/>
                <a:gd name="T54" fmla="*/ 60 w 457"/>
                <a:gd name="T55" fmla="*/ 237 h 312"/>
                <a:gd name="T56" fmla="*/ 13 w 457"/>
                <a:gd name="T57" fmla="*/ 235 h 312"/>
                <a:gd name="T58" fmla="*/ 4 w 457"/>
                <a:gd name="T59" fmla="*/ 184 h 312"/>
                <a:gd name="T60" fmla="*/ 4 w 457"/>
                <a:gd name="T61" fmla="*/ 129 h 312"/>
                <a:gd name="T62" fmla="*/ 4 w 457"/>
                <a:gd name="T63" fmla="*/ 56 h 312"/>
                <a:gd name="T64" fmla="*/ 32 w 457"/>
                <a:gd name="T65" fmla="*/ 48 h 312"/>
                <a:gd name="T66" fmla="*/ 95 w 457"/>
                <a:gd name="T67" fmla="*/ 73 h 312"/>
                <a:gd name="T68" fmla="*/ 338 w 457"/>
                <a:gd name="T69" fmla="*/ 49 h 312"/>
                <a:gd name="T70" fmla="*/ 356 w 457"/>
                <a:gd name="T71" fmla="*/ 53 h 312"/>
                <a:gd name="T72" fmla="*/ 349 w 457"/>
                <a:gd name="T73" fmla="*/ 90 h 312"/>
                <a:gd name="T74" fmla="*/ 339 w 457"/>
                <a:gd name="T75" fmla="*/ 117 h 312"/>
                <a:gd name="T76" fmla="*/ 313 w 457"/>
                <a:gd name="T77" fmla="*/ 137 h 312"/>
                <a:gd name="T78" fmla="*/ 268 w 457"/>
                <a:gd name="T79" fmla="*/ 148 h 312"/>
                <a:gd name="T80" fmla="*/ 227 w 457"/>
                <a:gd name="T81" fmla="*/ 133 h 312"/>
                <a:gd name="T82" fmla="*/ 257 w 457"/>
                <a:gd name="T83" fmla="*/ 127 h 312"/>
                <a:gd name="T84" fmla="*/ 278 w 457"/>
                <a:gd name="T85" fmla="*/ 115 h 312"/>
                <a:gd name="T86" fmla="*/ 304 w 457"/>
                <a:gd name="T87" fmla="*/ 122 h 312"/>
                <a:gd name="T88" fmla="*/ 323 w 457"/>
                <a:gd name="T89" fmla="*/ 89 h 312"/>
                <a:gd name="T90" fmla="*/ 154 w 457"/>
                <a:gd name="T91" fmla="*/ 96 h 312"/>
                <a:gd name="T92" fmla="*/ 416 w 457"/>
                <a:gd name="T93" fmla="*/ 110 h 312"/>
                <a:gd name="T94" fmla="*/ 191 w 457"/>
                <a:gd name="T95" fmla="*/ 117 h 312"/>
                <a:gd name="T96" fmla="*/ 440 w 457"/>
                <a:gd name="T97" fmla="*/ 163 h 312"/>
                <a:gd name="T98" fmla="*/ 418 w 457"/>
                <a:gd name="T99" fmla="*/ 134 h 312"/>
                <a:gd name="T100" fmla="*/ 436 w 457"/>
                <a:gd name="T101" fmla="*/ 137 h 312"/>
                <a:gd name="T102" fmla="*/ 215 w 457"/>
                <a:gd name="T103" fmla="*/ 135 h 312"/>
                <a:gd name="T104" fmla="*/ 80 w 457"/>
                <a:gd name="T105" fmla="*/ 215 h 312"/>
                <a:gd name="T106" fmla="*/ 309 w 457"/>
                <a:gd name="T107" fmla="*/ 217 h 312"/>
                <a:gd name="T108" fmla="*/ 72 w 457"/>
                <a:gd name="T109" fmla="*/ 215 h 312"/>
                <a:gd name="T110" fmla="*/ 366 w 457"/>
                <a:gd name="T111" fmla="*/ 234 h 312"/>
                <a:gd name="T112" fmla="*/ 355 w 457"/>
                <a:gd name="T113" fmla="*/ 229 h 312"/>
                <a:gd name="T114" fmla="*/ 296 w 457"/>
                <a:gd name="T115" fmla="*/ 243 h 312"/>
                <a:gd name="T116" fmla="*/ 289 w 457"/>
                <a:gd name="T117" fmla="*/ 250 h 312"/>
                <a:gd name="T118" fmla="*/ 315 w 457"/>
                <a:gd name="T119" fmla="*/ 259 h 312"/>
                <a:gd name="T120" fmla="*/ 308 w 457"/>
                <a:gd name="T121" fmla="*/ 261 h 312"/>
                <a:gd name="T122" fmla="*/ 400 w 457"/>
                <a:gd name="T123" fmla="*/ 304 h 312"/>
                <a:gd name="T124" fmla="*/ 383 w 457"/>
                <a:gd name="T125" fmla="*/ 31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7" h="312">
                  <a:moveTo>
                    <a:pt x="269" y="6"/>
                  </a:moveTo>
                  <a:lnTo>
                    <a:pt x="269" y="7"/>
                  </a:lnTo>
                  <a:lnTo>
                    <a:pt x="266" y="7"/>
                  </a:lnTo>
                  <a:lnTo>
                    <a:pt x="266" y="7"/>
                  </a:lnTo>
                  <a:lnTo>
                    <a:pt x="262" y="4"/>
                  </a:lnTo>
                  <a:lnTo>
                    <a:pt x="262" y="2"/>
                  </a:lnTo>
                  <a:lnTo>
                    <a:pt x="263" y="0"/>
                  </a:lnTo>
                  <a:lnTo>
                    <a:pt x="265" y="0"/>
                  </a:lnTo>
                  <a:lnTo>
                    <a:pt x="268" y="2"/>
                  </a:lnTo>
                  <a:lnTo>
                    <a:pt x="269" y="6"/>
                  </a:lnTo>
                  <a:close/>
                  <a:moveTo>
                    <a:pt x="187" y="18"/>
                  </a:moveTo>
                  <a:lnTo>
                    <a:pt x="197" y="20"/>
                  </a:lnTo>
                  <a:lnTo>
                    <a:pt x="198" y="20"/>
                  </a:lnTo>
                  <a:lnTo>
                    <a:pt x="198" y="20"/>
                  </a:lnTo>
                  <a:lnTo>
                    <a:pt x="198" y="19"/>
                  </a:lnTo>
                  <a:lnTo>
                    <a:pt x="199" y="20"/>
                  </a:lnTo>
                  <a:lnTo>
                    <a:pt x="199" y="21"/>
                  </a:lnTo>
                  <a:lnTo>
                    <a:pt x="197" y="21"/>
                  </a:lnTo>
                  <a:lnTo>
                    <a:pt x="195" y="21"/>
                  </a:lnTo>
                  <a:lnTo>
                    <a:pt x="194" y="22"/>
                  </a:lnTo>
                  <a:lnTo>
                    <a:pt x="191" y="25"/>
                  </a:lnTo>
                  <a:lnTo>
                    <a:pt x="189" y="24"/>
                  </a:lnTo>
                  <a:lnTo>
                    <a:pt x="187" y="25"/>
                  </a:lnTo>
                  <a:lnTo>
                    <a:pt x="183" y="25"/>
                  </a:lnTo>
                  <a:lnTo>
                    <a:pt x="178" y="24"/>
                  </a:lnTo>
                  <a:lnTo>
                    <a:pt x="176" y="25"/>
                  </a:lnTo>
                  <a:lnTo>
                    <a:pt x="174" y="24"/>
                  </a:lnTo>
                  <a:lnTo>
                    <a:pt x="172" y="26"/>
                  </a:lnTo>
                  <a:lnTo>
                    <a:pt x="172" y="26"/>
                  </a:lnTo>
                  <a:lnTo>
                    <a:pt x="171" y="24"/>
                  </a:lnTo>
                  <a:lnTo>
                    <a:pt x="171" y="23"/>
                  </a:lnTo>
                  <a:lnTo>
                    <a:pt x="173" y="22"/>
                  </a:lnTo>
                  <a:lnTo>
                    <a:pt x="173" y="20"/>
                  </a:lnTo>
                  <a:lnTo>
                    <a:pt x="175" y="18"/>
                  </a:lnTo>
                  <a:lnTo>
                    <a:pt x="178" y="19"/>
                  </a:lnTo>
                  <a:lnTo>
                    <a:pt x="181" y="18"/>
                  </a:lnTo>
                  <a:lnTo>
                    <a:pt x="187" y="18"/>
                  </a:lnTo>
                  <a:close/>
                  <a:moveTo>
                    <a:pt x="211" y="28"/>
                  </a:moveTo>
                  <a:lnTo>
                    <a:pt x="211" y="29"/>
                  </a:lnTo>
                  <a:lnTo>
                    <a:pt x="208" y="29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0" y="27"/>
                  </a:lnTo>
                  <a:lnTo>
                    <a:pt x="210" y="27"/>
                  </a:lnTo>
                  <a:lnTo>
                    <a:pt x="211" y="28"/>
                  </a:lnTo>
                  <a:close/>
                  <a:moveTo>
                    <a:pt x="289" y="39"/>
                  </a:moveTo>
                  <a:lnTo>
                    <a:pt x="283" y="39"/>
                  </a:lnTo>
                  <a:lnTo>
                    <a:pt x="281" y="39"/>
                  </a:lnTo>
                  <a:lnTo>
                    <a:pt x="279" y="37"/>
                  </a:lnTo>
                  <a:lnTo>
                    <a:pt x="277" y="35"/>
                  </a:lnTo>
                  <a:lnTo>
                    <a:pt x="276" y="34"/>
                  </a:lnTo>
                  <a:lnTo>
                    <a:pt x="274" y="33"/>
                  </a:lnTo>
                  <a:lnTo>
                    <a:pt x="279" y="32"/>
                  </a:lnTo>
                  <a:lnTo>
                    <a:pt x="283" y="31"/>
                  </a:lnTo>
                  <a:lnTo>
                    <a:pt x="289" y="33"/>
                  </a:lnTo>
                  <a:lnTo>
                    <a:pt x="290" y="35"/>
                  </a:lnTo>
                  <a:lnTo>
                    <a:pt x="290" y="35"/>
                  </a:lnTo>
                  <a:lnTo>
                    <a:pt x="289" y="38"/>
                  </a:lnTo>
                  <a:lnTo>
                    <a:pt x="289" y="39"/>
                  </a:lnTo>
                  <a:close/>
                  <a:moveTo>
                    <a:pt x="366" y="102"/>
                  </a:moveTo>
                  <a:lnTo>
                    <a:pt x="363" y="105"/>
                  </a:lnTo>
                  <a:lnTo>
                    <a:pt x="362" y="102"/>
                  </a:lnTo>
                  <a:lnTo>
                    <a:pt x="360" y="100"/>
                  </a:lnTo>
                  <a:lnTo>
                    <a:pt x="359" y="98"/>
                  </a:lnTo>
                  <a:lnTo>
                    <a:pt x="357" y="94"/>
                  </a:lnTo>
                  <a:lnTo>
                    <a:pt x="357" y="92"/>
                  </a:lnTo>
                  <a:lnTo>
                    <a:pt x="357" y="90"/>
                  </a:lnTo>
                  <a:lnTo>
                    <a:pt x="357" y="88"/>
                  </a:lnTo>
                  <a:lnTo>
                    <a:pt x="356" y="83"/>
                  </a:lnTo>
                  <a:lnTo>
                    <a:pt x="355" y="79"/>
                  </a:lnTo>
                  <a:lnTo>
                    <a:pt x="347" y="70"/>
                  </a:lnTo>
                  <a:lnTo>
                    <a:pt x="345" y="67"/>
                  </a:lnTo>
                  <a:lnTo>
                    <a:pt x="342" y="65"/>
                  </a:lnTo>
                  <a:lnTo>
                    <a:pt x="340" y="64"/>
                  </a:lnTo>
                  <a:lnTo>
                    <a:pt x="337" y="63"/>
                  </a:lnTo>
                  <a:lnTo>
                    <a:pt x="336" y="63"/>
                  </a:lnTo>
                  <a:lnTo>
                    <a:pt x="332" y="61"/>
                  </a:lnTo>
                  <a:lnTo>
                    <a:pt x="330" y="59"/>
                  </a:lnTo>
                  <a:lnTo>
                    <a:pt x="323" y="54"/>
                  </a:lnTo>
                  <a:lnTo>
                    <a:pt x="320" y="53"/>
                  </a:lnTo>
                  <a:lnTo>
                    <a:pt x="318" y="51"/>
                  </a:lnTo>
                  <a:lnTo>
                    <a:pt x="308" y="44"/>
                  </a:lnTo>
                  <a:lnTo>
                    <a:pt x="305" y="43"/>
                  </a:lnTo>
                  <a:lnTo>
                    <a:pt x="301" y="43"/>
                  </a:lnTo>
                  <a:lnTo>
                    <a:pt x="298" y="42"/>
                  </a:lnTo>
                  <a:lnTo>
                    <a:pt x="301" y="41"/>
                  </a:lnTo>
                  <a:lnTo>
                    <a:pt x="301" y="38"/>
                  </a:lnTo>
                  <a:lnTo>
                    <a:pt x="301" y="37"/>
                  </a:lnTo>
                  <a:lnTo>
                    <a:pt x="305" y="39"/>
                  </a:lnTo>
                  <a:lnTo>
                    <a:pt x="311" y="43"/>
                  </a:lnTo>
                  <a:lnTo>
                    <a:pt x="313" y="45"/>
                  </a:lnTo>
                  <a:lnTo>
                    <a:pt x="315" y="46"/>
                  </a:lnTo>
                  <a:lnTo>
                    <a:pt x="320" y="48"/>
                  </a:lnTo>
                  <a:lnTo>
                    <a:pt x="324" y="49"/>
                  </a:lnTo>
                  <a:lnTo>
                    <a:pt x="327" y="51"/>
                  </a:lnTo>
                  <a:lnTo>
                    <a:pt x="331" y="54"/>
                  </a:lnTo>
                  <a:lnTo>
                    <a:pt x="337" y="57"/>
                  </a:lnTo>
                  <a:lnTo>
                    <a:pt x="338" y="58"/>
                  </a:lnTo>
                  <a:lnTo>
                    <a:pt x="342" y="62"/>
                  </a:lnTo>
                  <a:lnTo>
                    <a:pt x="346" y="65"/>
                  </a:lnTo>
                  <a:lnTo>
                    <a:pt x="348" y="67"/>
                  </a:lnTo>
                  <a:lnTo>
                    <a:pt x="367" y="83"/>
                  </a:lnTo>
                  <a:lnTo>
                    <a:pt x="370" y="87"/>
                  </a:lnTo>
                  <a:lnTo>
                    <a:pt x="370" y="90"/>
                  </a:lnTo>
                  <a:lnTo>
                    <a:pt x="370" y="91"/>
                  </a:lnTo>
                  <a:lnTo>
                    <a:pt x="368" y="94"/>
                  </a:lnTo>
                  <a:lnTo>
                    <a:pt x="368" y="96"/>
                  </a:lnTo>
                  <a:lnTo>
                    <a:pt x="367" y="100"/>
                  </a:lnTo>
                  <a:lnTo>
                    <a:pt x="366" y="102"/>
                  </a:lnTo>
                  <a:close/>
                  <a:moveTo>
                    <a:pt x="98" y="74"/>
                  </a:moveTo>
                  <a:lnTo>
                    <a:pt x="102" y="74"/>
                  </a:lnTo>
                  <a:lnTo>
                    <a:pt x="106" y="73"/>
                  </a:lnTo>
                  <a:lnTo>
                    <a:pt x="108" y="74"/>
                  </a:lnTo>
                  <a:lnTo>
                    <a:pt x="109" y="74"/>
                  </a:lnTo>
                  <a:lnTo>
                    <a:pt x="110" y="75"/>
                  </a:lnTo>
                  <a:lnTo>
                    <a:pt x="111" y="77"/>
                  </a:lnTo>
                  <a:lnTo>
                    <a:pt x="114" y="79"/>
                  </a:lnTo>
                  <a:lnTo>
                    <a:pt x="117" y="80"/>
                  </a:lnTo>
                  <a:lnTo>
                    <a:pt x="120" y="83"/>
                  </a:lnTo>
                  <a:lnTo>
                    <a:pt x="123" y="85"/>
                  </a:lnTo>
                  <a:lnTo>
                    <a:pt x="125" y="87"/>
                  </a:lnTo>
                  <a:lnTo>
                    <a:pt x="127" y="90"/>
                  </a:lnTo>
                  <a:lnTo>
                    <a:pt x="131" y="91"/>
                  </a:lnTo>
                  <a:lnTo>
                    <a:pt x="135" y="91"/>
                  </a:lnTo>
                  <a:lnTo>
                    <a:pt x="148" y="104"/>
                  </a:lnTo>
                  <a:lnTo>
                    <a:pt x="148" y="106"/>
                  </a:lnTo>
                  <a:lnTo>
                    <a:pt x="149" y="115"/>
                  </a:lnTo>
                  <a:lnTo>
                    <a:pt x="147" y="122"/>
                  </a:lnTo>
                  <a:lnTo>
                    <a:pt x="151" y="123"/>
                  </a:lnTo>
                  <a:lnTo>
                    <a:pt x="155" y="125"/>
                  </a:lnTo>
                  <a:lnTo>
                    <a:pt x="161" y="126"/>
                  </a:lnTo>
                  <a:lnTo>
                    <a:pt x="167" y="128"/>
                  </a:lnTo>
                  <a:lnTo>
                    <a:pt x="186" y="137"/>
                  </a:lnTo>
                  <a:lnTo>
                    <a:pt x="189" y="138"/>
                  </a:lnTo>
                  <a:lnTo>
                    <a:pt x="193" y="138"/>
                  </a:lnTo>
                  <a:lnTo>
                    <a:pt x="197" y="138"/>
                  </a:lnTo>
                  <a:lnTo>
                    <a:pt x="198" y="139"/>
                  </a:lnTo>
                  <a:lnTo>
                    <a:pt x="201" y="140"/>
                  </a:lnTo>
                  <a:lnTo>
                    <a:pt x="202" y="141"/>
                  </a:lnTo>
                  <a:lnTo>
                    <a:pt x="205" y="144"/>
                  </a:lnTo>
                  <a:lnTo>
                    <a:pt x="207" y="147"/>
                  </a:lnTo>
                  <a:lnTo>
                    <a:pt x="208" y="148"/>
                  </a:lnTo>
                  <a:lnTo>
                    <a:pt x="210" y="149"/>
                  </a:lnTo>
                  <a:lnTo>
                    <a:pt x="210" y="151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10" y="161"/>
                  </a:lnTo>
                  <a:lnTo>
                    <a:pt x="206" y="161"/>
                  </a:lnTo>
                  <a:lnTo>
                    <a:pt x="196" y="162"/>
                  </a:lnTo>
                  <a:lnTo>
                    <a:pt x="189" y="161"/>
                  </a:lnTo>
                  <a:lnTo>
                    <a:pt x="184" y="165"/>
                  </a:lnTo>
                  <a:lnTo>
                    <a:pt x="184" y="166"/>
                  </a:lnTo>
                  <a:lnTo>
                    <a:pt x="184" y="167"/>
                  </a:lnTo>
                  <a:lnTo>
                    <a:pt x="188" y="175"/>
                  </a:lnTo>
                  <a:lnTo>
                    <a:pt x="191" y="181"/>
                  </a:lnTo>
                  <a:lnTo>
                    <a:pt x="193" y="184"/>
                  </a:lnTo>
                  <a:lnTo>
                    <a:pt x="196" y="186"/>
                  </a:lnTo>
                  <a:lnTo>
                    <a:pt x="199" y="188"/>
                  </a:lnTo>
                  <a:lnTo>
                    <a:pt x="202" y="191"/>
                  </a:lnTo>
                  <a:lnTo>
                    <a:pt x="207" y="196"/>
                  </a:lnTo>
                  <a:lnTo>
                    <a:pt x="210" y="198"/>
                  </a:lnTo>
                  <a:lnTo>
                    <a:pt x="213" y="199"/>
                  </a:lnTo>
                  <a:lnTo>
                    <a:pt x="219" y="203"/>
                  </a:lnTo>
                  <a:lnTo>
                    <a:pt x="220" y="205"/>
                  </a:lnTo>
                  <a:lnTo>
                    <a:pt x="222" y="210"/>
                  </a:lnTo>
                  <a:lnTo>
                    <a:pt x="222" y="214"/>
                  </a:lnTo>
                  <a:lnTo>
                    <a:pt x="222" y="215"/>
                  </a:lnTo>
                  <a:lnTo>
                    <a:pt x="223" y="217"/>
                  </a:lnTo>
                  <a:lnTo>
                    <a:pt x="228" y="220"/>
                  </a:lnTo>
                  <a:lnTo>
                    <a:pt x="229" y="221"/>
                  </a:lnTo>
                  <a:lnTo>
                    <a:pt x="232" y="229"/>
                  </a:lnTo>
                  <a:lnTo>
                    <a:pt x="233" y="232"/>
                  </a:lnTo>
                  <a:lnTo>
                    <a:pt x="236" y="233"/>
                  </a:lnTo>
                  <a:lnTo>
                    <a:pt x="240" y="233"/>
                  </a:lnTo>
                  <a:lnTo>
                    <a:pt x="249" y="231"/>
                  </a:lnTo>
                  <a:lnTo>
                    <a:pt x="250" y="231"/>
                  </a:lnTo>
                  <a:lnTo>
                    <a:pt x="252" y="231"/>
                  </a:lnTo>
                  <a:lnTo>
                    <a:pt x="253" y="232"/>
                  </a:lnTo>
                  <a:lnTo>
                    <a:pt x="253" y="236"/>
                  </a:lnTo>
                  <a:lnTo>
                    <a:pt x="252" y="240"/>
                  </a:lnTo>
                  <a:lnTo>
                    <a:pt x="252" y="243"/>
                  </a:lnTo>
                  <a:lnTo>
                    <a:pt x="253" y="246"/>
                  </a:lnTo>
                  <a:lnTo>
                    <a:pt x="258" y="248"/>
                  </a:lnTo>
                  <a:lnTo>
                    <a:pt x="260" y="248"/>
                  </a:lnTo>
                  <a:lnTo>
                    <a:pt x="268" y="249"/>
                  </a:lnTo>
                  <a:lnTo>
                    <a:pt x="272" y="250"/>
                  </a:lnTo>
                  <a:lnTo>
                    <a:pt x="275" y="251"/>
                  </a:lnTo>
                  <a:lnTo>
                    <a:pt x="276" y="251"/>
                  </a:lnTo>
                  <a:lnTo>
                    <a:pt x="276" y="252"/>
                  </a:lnTo>
                  <a:lnTo>
                    <a:pt x="274" y="254"/>
                  </a:lnTo>
                  <a:lnTo>
                    <a:pt x="272" y="254"/>
                  </a:lnTo>
                  <a:lnTo>
                    <a:pt x="269" y="255"/>
                  </a:lnTo>
                  <a:lnTo>
                    <a:pt x="269" y="257"/>
                  </a:lnTo>
                  <a:lnTo>
                    <a:pt x="270" y="259"/>
                  </a:lnTo>
                  <a:lnTo>
                    <a:pt x="272" y="261"/>
                  </a:lnTo>
                  <a:lnTo>
                    <a:pt x="273" y="262"/>
                  </a:lnTo>
                  <a:lnTo>
                    <a:pt x="275" y="263"/>
                  </a:lnTo>
                  <a:lnTo>
                    <a:pt x="279" y="263"/>
                  </a:lnTo>
                  <a:lnTo>
                    <a:pt x="282" y="265"/>
                  </a:lnTo>
                  <a:lnTo>
                    <a:pt x="284" y="266"/>
                  </a:lnTo>
                  <a:lnTo>
                    <a:pt x="287" y="267"/>
                  </a:lnTo>
                  <a:lnTo>
                    <a:pt x="292" y="267"/>
                  </a:lnTo>
                  <a:lnTo>
                    <a:pt x="296" y="268"/>
                  </a:lnTo>
                  <a:lnTo>
                    <a:pt x="301" y="268"/>
                  </a:lnTo>
                  <a:lnTo>
                    <a:pt x="297" y="270"/>
                  </a:lnTo>
                  <a:lnTo>
                    <a:pt x="295" y="271"/>
                  </a:lnTo>
                  <a:lnTo>
                    <a:pt x="289" y="270"/>
                  </a:lnTo>
                  <a:lnTo>
                    <a:pt x="288" y="271"/>
                  </a:lnTo>
                  <a:lnTo>
                    <a:pt x="290" y="274"/>
                  </a:lnTo>
                  <a:lnTo>
                    <a:pt x="294" y="276"/>
                  </a:lnTo>
                  <a:lnTo>
                    <a:pt x="295" y="276"/>
                  </a:lnTo>
                  <a:lnTo>
                    <a:pt x="295" y="278"/>
                  </a:lnTo>
                  <a:lnTo>
                    <a:pt x="290" y="280"/>
                  </a:lnTo>
                  <a:lnTo>
                    <a:pt x="288" y="280"/>
                  </a:lnTo>
                  <a:lnTo>
                    <a:pt x="286" y="280"/>
                  </a:lnTo>
                  <a:lnTo>
                    <a:pt x="280" y="279"/>
                  </a:lnTo>
                  <a:lnTo>
                    <a:pt x="276" y="278"/>
                  </a:lnTo>
                  <a:lnTo>
                    <a:pt x="275" y="276"/>
                  </a:lnTo>
                  <a:lnTo>
                    <a:pt x="274" y="276"/>
                  </a:lnTo>
                  <a:lnTo>
                    <a:pt x="271" y="273"/>
                  </a:lnTo>
                  <a:lnTo>
                    <a:pt x="268" y="272"/>
                  </a:lnTo>
                  <a:lnTo>
                    <a:pt x="265" y="271"/>
                  </a:lnTo>
                  <a:lnTo>
                    <a:pt x="262" y="271"/>
                  </a:lnTo>
                  <a:lnTo>
                    <a:pt x="256" y="269"/>
                  </a:lnTo>
                  <a:lnTo>
                    <a:pt x="244" y="268"/>
                  </a:lnTo>
                  <a:lnTo>
                    <a:pt x="241" y="268"/>
                  </a:lnTo>
                  <a:lnTo>
                    <a:pt x="237" y="266"/>
                  </a:lnTo>
                  <a:lnTo>
                    <a:pt x="235" y="265"/>
                  </a:lnTo>
                  <a:lnTo>
                    <a:pt x="234" y="266"/>
                  </a:lnTo>
                  <a:lnTo>
                    <a:pt x="229" y="267"/>
                  </a:lnTo>
                  <a:lnTo>
                    <a:pt x="227" y="267"/>
                  </a:lnTo>
                  <a:lnTo>
                    <a:pt x="224" y="265"/>
                  </a:lnTo>
                  <a:lnTo>
                    <a:pt x="220" y="264"/>
                  </a:lnTo>
                  <a:lnTo>
                    <a:pt x="219" y="265"/>
                  </a:lnTo>
                  <a:lnTo>
                    <a:pt x="217" y="265"/>
                  </a:lnTo>
                  <a:lnTo>
                    <a:pt x="212" y="263"/>
                  </a:lnTo>
                  <a:lnTo>
                    <a:pt x="208" y="263"/>
                  </a:lnTo>
                  <a:lnTo>
                    <a:pt x="205" y="261"/>
                  </a:lnTo>
                  <a:lnTo>
                    <a:pt x="204" y="259"/>
                  </a:lnTo>
                  <a:lnTo>
                    <a:pt x="202" y="258"/>
                  </a:lnTo>
                  <a:lnTo>
                    <a:pt x="200" y="254"/>
                  </a:lnTo>
                  <a:lnTo>
                    <a:pt x="197" y="251"/>
                  </a:lnTo>
                  <a:lnTo>
                    <a:pt x="194" y="248"/>
                  </a:lnTo>
                  <a:lnTo>
                    <a:pt x="187" y="243"/>
                  </a:lnTo>
                  <a:lnTo>
                    <a:pt x="186" y="242"/>
                  </a:lnTo>
                  <a:lnTo>
                    <a:pt x="183" y="238"/>
                  </a:lnTo>
                  <a:lnTo>
                    <a:pt x="183" y="235"/>
                  </a:lnTo>
                  <a:lnTo>
                    <a:pt x="184" y="232"/>
                  </a:lnTo>
                  <a:lnTo>
                    <a:pt x="183" y="233"/>
                  </a:lnTo>
                  <a:lnTo>
                    <a:pt x="181" y="233"/>
                  </a:lnTo>
                  <a:lnTo>
                    <a:pt x="176" y="231"/>
                  </a:lnTo>
                  <a:lnTo>
                    <a:pt x="174" y="229"/>
                  </a:lnTo>
                  <a:lnTo>
                    <a:pt x="171" y="222"/>
                  </a:lnTo>
                  <a:lnTo>
                    <a:pt x="169" y="219"/>
                  </a:lnTo>
                  <a:lnTo>
                    <a:pt x="164" y="214"/>
                  </a:lnTo>
                  <a:lnTo>
                    <a:pt x="162" y="210"/>
                  </a:lnTo>
                  <a:lnTo>
                    <a:pt x="161" y="207"/>
                  </a:lnTo>
                  <a:lnTo>
                    <a:pt x="159" y="206"/>
                  </a:lnTo>
                  <a:lnTo>
                    <a:pt x="158" y="205"/>
                  </a:lnTo>
                  <a:lnTo>
                    <a:pt x="158" y="204"/>
                  </a:lnTo>
                  <a:lnTo>
                    <a:pt x="156" y="202"/>
                  </a:lnTo>
                  <a:lnTo>
                    <a:pt x="149" y="200"/>
                  </a:lnTo>
                  <a:lnTo>
                    <a:pt x="148" y="199"/>
                  </a:lnTo>
                  <a:lnTo>
                    <a:pt x="147" y="199"/>
                  </a:lnTo>
                  <a:lnTo>
                    <a:pt x="142" y="198"/>
                  </a:lnTo>
                  <a:lnTo>
                    <a:pt x="139" y="198"/>
                  </a:lnTo>
                  <a:lnTo>
                    <a:pt x="134" y="196"/>
                  </a:lnTo>
                  <a:lnTo>
                    <a:pt x="131" y="195"/>
                  </a:lnTo>
                  <a:lnTo>
                    <a:pt x="127" y="195"/>
                  </a:lnTo>
                  <a:lnTo>
                    <a:pt x="124" y="194"/>
                  </a:lnTo>
                  <a:lnTo>
                    <a:pt x="122" y="193"/>
                  </a:lnTo>
                  <a:lnTo>
                    <a:pt x="121" y="192"/>
                  </a:lnTo>
                  <a:lnTo>
                    <a:pt x="121" y="189"/>
                  </a:lnTo>
                  <a:lnTo>
                    <a:pt x="118" y="189"/>
                  </a:lnTo>
                  <a:lnTo>
                    <a:pt x="115" y="189"/>
                  </a:lnTo>
                  <a:lnTo>
                    <a:pt x="113" y="188"/>
                  </a:lnTo>
                  <a:lnTo>
                    <a:pt x="110" y="187"/>
                  </a:lnTo>
                  <a:lnTo>
                    <a:pt x="108" y="188"/>
                  </a:lnTo>
                  <a:lnTo>
                    <a:pt x="108" y="190"/>
                  </a:lnTo>
                  <a:lnTo>
                    <a:pt x="107" y="191"/>
                  </a:lnTo>
                  <a:lnTo>
                    <a:pt x="105" y="190"/>
                  </a:lnTo>
                  <a:lnTo>
                    <a:pt x="104" y="190"/>
                  </a:lnTo>
                  <a:lnTo>
                    <a:pt x="103" y="191"/>
                  </a:lnTo>
                  <a:lnTo>
                    <a:pt x="101" y="193"/>
                  </a:lnTo>
                  <a:lnTo>
                    <a:pt x="99" y="193"/>
                  </a:lnTo>
                  <a:lnTo>
                    <a:pt x="94" y="191"/>
                  </a:lnTo>
                  <a:lnTo>
                    <a:pt x="92" y="190"/>
                  </a:lnTo>
                  <a:lnTo>
                    <a:pt x="90" y="188"/>
                  </a:lnTo>
                  <a:lnTo>
                    <a:pt x="88" y="186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7" y="186"/>
                  </a:lnTo>
                  <a:lnTo>
                    <a:pt x="93" y="198"/>
                  </a:lnTo>
                  <a:lnTo>
                    <a:pt x="92" y="199"/>
                  </a:lnTo>
                  <a:lnTo>
                    <a:pt x="90" y="198"/>
                  </a:lnTo>
                  <a:lnTo>
                    <a:pt x="91" y="200"/>
                  </a:lnTo>
                  <a:lnTo>
                    <a:pt x="90" y="201"/>
                  </a:lnTo>
                  <a:lnTo>
                    <a:pt x="88" y="201"/>
                  </a:lnTo>
                  <a:lnTo>
                    <a:pt x="84" y="200"/>
                  </a:lnTo>
                  <a:lnTo>
                    <a:pt x="81" y="199"/>
                  </a:lnTo>
                  <a:lnTo>
                    <a:pt x="80" y="200"/>
                  </a:lnTo>
                  <a:lnTo>
                    <a:pt x="80" y="201"/>
                  </a:lnTo>
                  <a:lnTo>
                    <a:pt x="82" y="204"/>
                  </a:lnTo>
                  <a:lnTo>
                    <a:pt x="83" y="206"/>
                  </a:lnTo>
                  <a:lnTo>
                    <a:pt x="78" y="207"/>
                  </a:lnTo>
                  <a:lnTo>
                    <a:pt x="73" y="208"/>
                  </a:lnTo>
                  <a:lnTo>
                    <a:pt x="67" y="210"/>
                  </a:lnTo>
                  <a:lnTo>
                    <a:pt x="62" y="210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3" y="209"/>
                  </a:lnTo>
                  <a:lnTo>
                    <a:pt x="50" y="210"/>
                  </a:lnTo>
                  <a:lnTo>
                    <a:pt x="47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5" y="205"/>
                  </a:lnTo>
                  <a:lnTo>
                    <a:pt x="43" y="205"/>
                  </a:lnTo>
                  <a:lnTo>
                    <a:pt x="40" y="206"/>
                  </a:lnTo>
                  <a:lnTo>
                    <a:pt x="44" y="206"/>
                  </a:lnTo>
                  <a:lnTo>
                    <a:pt x="45" y="208"/>
                  </a:lnTo>
                  <a:lnTo>
                    <a:pt x="46" y="210"/>
                  </a:lnTo>
                  <a:lnTo>
                    <a:pt x="49" y="211"/>
                  </a:lnTo>
                  <a:lnTo>
                    <a:pt x="52" y="210"/>
                  </a:lnTo>
                  <a:lnTo>
                    <a:pt x="58" y="210"/>
                  </a:lnTo>
                  <a:lnTo>
                    <a:pt x="65" y="213"/>
                  </a:lnTo>
                  <a:lnTo>
                    <a:pt x="67" y="214"/>
                  </a:lnTo>
                  <a:lnTo>
                    <a:pt x="68" y="215"/>
                  </a:lnTo>
                  <a:lnTo>
                    <a:pt x="71" y="217"/>
                  </a:lnTo>
                  <a:lnTo>
                    <a:pt x="74" y="220"/>
                  </a:lnTo>
                  <a:lnTo>
                    <a:pt x="76" y="223"/>
                  </a:lnTo>
                  <a:lnTo>
                    <a:pt x="76" y="224"/>
                  </a:lnTo>
                  <a:lnTo>
                    <a:pt x="76" y="227"/>
                  </a:lnTo>
                  <a:lnTo>
                    <a:pt x="76" y="229"/>
                  </a:lnTo>
                  <a:lnTo>
                    <a:pt x="71" y="232"/>
                  </a:lnTo>
                  <a:lnTo>
                    <a:pt x="67" y="233"/>
                  </a:lnTo>
                  <a:lnTo>
                    <a:pt x="60" y="237"/>
                  </a:lnTo>
                  <a:lnTo>
                    <a:pt x="54" y="240"/>
                  </a:lnTo>
                  <a:lnTo>
                    <a:pt x="51" y="240"/>
                  </a:lnTo>
                  <a:lnTo>
                    <a:pt x="47" y="238"/>
                  </a:lnTo>
                  <a:lnTo>
                    <a:pt x="46" y="237"/>
                  </a:lnTo>
                  <a:lnTo>
                    <a:pt x="43" y="236"/>
                  </a:lnTo>
                  <a:lnTo>
                    <a:pt x="41" y="235"/>
                  </a:lnTo>
                  <a:lnTo>
                    <a:pt x="33" y="237"/>
                  </a:lnTo>
                  <a:lnTo>
                    <a:pt x="26" y="237"/>
                  </a:lnTo>
                  <a:lnTo>
                    <a:pt x="23" y="237"/>
                  </a:lnTo>
                  <a:lnTo>
                    <a:pt x="19" y="236"/>
                  </a:lnTo>
                  <a:lnTo>
                    <a:pt x="16" y="235"/>
                  </a:lnTo>
                  <a:lnTo>
                    <a:pt x="13" y="235"/>
                  </a:lnTo>
                  <a:lnTo>
                    <a:pt x="11" y="237"/>
                  </a:lnTo>
                  <a:lnTo>
                    <a:pt x="8" y="237"/>
                  </a:lnTo>
                  <a:lnTo>
                    <a:pt x="4" y="234"/>
                  </a:lnTo>
                  <a:lnTo>
                    <a:pt x="4" y="233"/>
                  </a:lnTo>
                  <a:lnTo>
                    <a:pt x="4" y="227"/>
                  </a:lnTo>
                  <a:lnTo>
                    <a:pt x="4" y="221"/>
                  </a:lnTo>
                  <a:lnTo>
                    <a:pt x="4" y="215"/>
                  </a:lnTo>
                  <a:lnTo>
                    <a:pt x="4" y="209"/>
                  </a:lnTo>
                  <a:lnTo>
                    <a:pt x="4" y="203"/>
                  </a:lnTo>
                  <a:lnTo>
                    <a:pt x="4" y="197"/>
                  </a:lnTo>
                  <a:lnTo>
                    <a:pt x="4" y="190"/>
                  </a:lnTo>
                  <a:lnTo>
                    <a:pt x="4" y="184"/>
                  </a:lnTo>
                  <a:lnTo>
                    <a:pt x="4" y="178"/>
                  </a:lnTo>
                  <a:lnTo>
                    <a:pt x="4" y="172"/>
                  </a:lnTo>
                  <a:lnTo>
                    <a:pt x="4" y="167"/>
                  </a:lnTo>
                  <a:lnTo>
                    <a:pt x="2" y="165"/>
                  </a:lnTo>
                  <a:lnTo>
                    <a:pt x="0" y="162"/>
                  </a:lnTo>
                  <a:lnTo>
                    <a:pt x="0" y="158"/>
                  </a:lnTo>
                  <a:lnTo>
                    <a:pt x="2" y="153"/>
                  </a:lnTo>
                  <a:lnTo>
                    <a:pt x="4" y="150"/>
                  </a:lnTo>
                  <a:lnTo>
                    <a:pt x="4" y="147"/>
                  </a:lnTo>
                  <a:lnTo>
                    <a:pt x="4" y="141"/>
                  </a:lnTo>
                  <a:lnTo>
                    <a:pt x="4" y="135"/>
                  </a:lnTo>
                  <a:lnTo>
                    <a:pt x="4" y="129"/>
                  </a:lnTo>
                  <a:lnTo>
                    <a:pt x="4" y="123"/>
                  </a:lnTo>
                  <a:lnTo>
                    <a:pt x="4" y="117"/>
                  </a:lnTo>
                  <a:lnTo>
                    <a:pt x="4" y="111"/>
                  </a:lnTo>
                  <a:lnTo>
                    <a:pt x="4" y="105"/>
                  </a:lnTo>
                  <a:lnTo>
                    <a:pt x="4" y="98"/>
                  </a:lnTo>
                  <a:lnTo>
                    <a:pt x="4" y="92"/>
                  </a:lnTo>
                  <a:lnTo>
                    <a:pt x="4" y="86"/>
                  </a:lnTo>
                  <a:lnTo>
                    <a:pt x="4" y="80"/>
                  </a:lnTo>
                  <a:lnTo>
                    <a:pt x="4" y="74"/>
                  </a:lnTo>
                  <a:lnTo>
                    <a:pt x="4" y="68"/>
                  </a:lnTo>
                  <a:lnTo>
                    <a:pt x="4" y="62"/>
                  </a:lnTo>
                  <a:lnTo>
                    <a:pt x="4" y="56"/>
                  </a:lnTo>
                  <a:lnTo>
                    <a:pt x="4" y="49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10" y="38"/>
                  </a:lnTo>
                  <a:lnTo>
                    <a:pt x="25" y="44"/>
                  </a:lnTo>
                  <a:lnTo>
                    <a:pt x="29" y="47"/>
                  </a:lnTo>
                  <a:lnTo>
                    <a:pt x="31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41" y="52"/>
                  </a:lnTo>
                  <a:lnTo>
                    <a:pt x="51" y="56"/>
                  </a:lnTo>
                  <a:lnTo>
                    <a:pt x="62" y="59"/>
                  </a:lnTo>
                  <a:lnTo>
                    <a:pt x="65" y="60"/>
                  </a:lnTo>
                  <a:lnTo>
                    <a:pt x="68" y="60"/>
                  </a:lnTo>
                  <a:lnTo>
                    <a:pt x="76" y="61"/>
                  </a:lnTo>
                  <a:lnTo>
                    <a:pt x="80" y="62"/>
                  </a:lnTo>
                  <a:lnTo>
                    <a:pt x="85" y="67"/>
                  </a:lnTo>
                  <a:lnTo>
                    <a:pt x="88" y="68"/>
                  </a:lnTo>
                  <a:lnTo>
                    <a:pt x="91" y="70"/>
                  </a:lnTo>
                  <a:lnTo>
                    <a:pt x="95" y="73"/>
                  </a:lnTo>
                  <a:lnTo>
                    <a:pt x="96" y="73"/>
                  </a:lnTo>
                  <a:lnTo>
                    <a:pt x="98" y="74"/>
                  </a:lnTo>
                  <a:close/>
                  <a:moveTo>
                    <a:pt x="335" y="44"/>
                  </a:moveTo>
                  <a:lnTo>
                    <a:pt x="334" y="44"/>
                  </a:lnTo>
                  <a:lnTo>
                    <a:pt x="334" y="42"/>
                  </a:lnTo>
                  <a:lnTo>
                    <a:pt x="334" y="40"/>
                  </a:lnTo>
                  <a:lnTo>
                    <a:pt x="336" y="42"/>
                  </a:lnTo>
                  <a:lnTo>
                    <a:pt x="337" y="43"/>
                  </a:lnTo>
                  <a:lnTo>
                    <a:pt x="335" y="44"/>
                  </a:lnTo>
                  <a:close/>
                  <a:moveTo>
                    <a:pt x="339" y="48"/>
                  </a:moveTo>
                  <a:lnTo>
                    <a:pt x="339" y="49"/>
                  </a:lnTo>
                  <a:lnTo>
                    <a:pt x="338" y="49"/>
                  </a:lnTo>
                  <a:lnTo>
                    <a:pt x="336" y="46"/>
                  </a:lnTo>
                  <a:lnTo>
                    <a:pt x="335" y="45"/>
                  </a:lnTo>
                  <a:lnTo>
                    <a:pt x="336" y="44"/>
                  </a:lnTo>
                  <a:lnTo>
                    <a:pt x="339" y="47"/>
                  </a:lnTo>
                  <a:lnTo>
                    <a:pt x="339" y="48"/>
                  </a:lnTo>
                  <a:close/>
                  <a:moveTo>
                    <a:pt x="356" y="53"/>
                  </a:moveTo>
                  <a:lnTo>
                    <a:pt x="356" y="56"/>
                  </a:lnTo>
                  <a:lnTo>
                    <a:pt x="354" y="54"/>
                  </a:lnTo>
                  <a:lnTo>
                    <a:pt x="353" y="52"/>
                  </a:lnTo>
                  <a:lnTo>
                    <a:pt x="353" y="51"/>
                  </a:lnTo>
                  <a:lnTo>
                    <a:pt x="356" y="51"/>
                  </a:lnTo>
                  <a:lnTo>
                    <a:pt x="356" y="53"/>
                  </a:lnTo>
                  <a:close/>
                  <a:moveTo>
                    <a:pt x="386" y="83"/>
                  </a:moveTo>
                  <a:lnTo>
                    <a:pt x="386" y="83"/>
                  </a:lnTo>
                  <a:lnTo>
                    <a:pt x="384" y="83"/>
                  </a:lnTo>
                  <a:lnTo>
                    <a:pt x="386" y="81"/>
                  </a:lnTo>
                  <a:lnTo>
                    <a:pt x="386" y="81"/>
                  </a:lnTo>
                  <a:lnTo>
                    <a:pt x="386" y="83"/>
                  </a:lnTo>
                  <a:close/>
                  <a:moveTo>
                    <a:pt x="334" y="89"/>
                  </a:moveTo>
                  <a:lnTo>
                    <a:pt x="335" y="89"/>
                  </a:lnTo>
                  <a:lnTo>
                    <a:pt x="340" y="85"/>
                  </a:lnTo>
                  <a:lnTo>
                    <a:pt x="342" y="88"/>
                  </a:lnTo>
                  <a:lnTo>
                    <a:pt x="345" y="89"/>
                  </a:lnTo>
                  <a:lnTo>
                    <a:pt x="349" y="90"/>
                  </a:lnTo>
                  <a:lnTo>
                    <a:pt x="347" y="94"/>
                  </a:lnTo>
                  <a:lnTo>
                    <a:pt x="348" y="96"/>
                  </a:lnTo>
                  <a:lnTo>
                    <a:pt x="349" y="98"/>
                  </a:lnTo>
                  <a:lnTo>
                    <a:pt x="349" y="101"/>
                  </a:lnTo>
                  <a:lnTo>
                    <a:pt x="347" y="104"/>
                  </a:lnTo>
                  <a:lnTo>
                    <a:pt x="344" y="108"/>
                  </a:lnTo>
                  <a:lnTo>
                    <a:pt x="343" y="109"/>
                  </a:lnTo>
                  <a:lnTo>
                    <a:pt x="341" y="109"/>
                  </a:lnTo>
                  <a:lnTo>
                    <a:pt x="337" y="109"/>
                  </a:lnTo>
                  <a:lnTo>
                    <a:pt x="336" y="112"/>
                  </a:lnTo>
                  <a:lnTo>
                    <a:pt x="336" y="114"/>
                  </a:lnTo>
                  <a:lnTo>
                    <a:pt x="339" y="117"/>
                  </a:lnTo>
                  <a:lnTo>
                    <a:pt x="340" y="120"/>
                  </a:lnTo>
                  <a:lnTo>
                    <a:pt x="339" y="123"/>
                  </a:lnTo>
                  <a:lnTo>
                    <a:pt x="335" y="125"/>
                  </a:lnTo>
                  <a:lnTo>
                    <a:pt x="332" y="126"/>
                  </a:lnTo>
                  <a:lnTo>
                    <a:pt x="327" y="126"/>
                  </a:lnTo>
                  <a:lnTo>
                    <a:pt x="321" y="126"/>
                  </a:lnTo>
                  <a:lnTo>
                    <a:pt x="320" y="127"/>
                  </a:lnTo>
                  <a:lnTo>
                    <a:pt x="320" y="129"/>
                  </a:lnTo>
                  <a:lnTo>
                    <a:pt x="320" y="131"/>
                  </a:lnTo>
                  <a:lnTo>
                    <a:pt x="319" y="132"/>
                  </a:lnTo>
                  <a:lnTo>
                    <a:pt x="316" y="135"/>
                  </a:lnTo>
                  <a:lnTo>
                    <a:pt x="313" y="137"/>
                  </a:lnTo>
                  <a:lnTo>
                    <a:pt x="309" y="139"/>
                  </a:lnTo>
                  <a:lnTo>
                    <a:pt x="308" y="140"/>
                  </a:lnTo>
                  <a:lnTo>
                    <a:pt x="304" y="141"/>
                  </a:lnTo>
                  <a:lnTo>
                    <a:pt x="300" y="142"/>
                  </a:lnTo>
                  <a:lnTo>
                    <a:pt x="299" y="143"/>
                  </a:lnTo>
                  <a:lnTo>
                    <a:pt x="297" y="144"/>
                  </a:lnTo>
                  <a:lnTo>
                    <a:pt x="293" y="146"/>
                  </a:lnTo>
                  <a:lnTo>
                    <a:pt x="290" y="147"/>
                  </a:lnTo>
                  <a:lnTo>
                    <a:pt x="288" y="148"/>
                  </a:lnTo>
                  <a:lnTo>
                    <a:pt x="282" y="148"/>
                  </a:lnTo>
                  <a:lnTo>
                    <a:pt x="271" y="148"/>
                  </a:lnTo>
                  <a:lnTo>
                    <a:pt x="268" y="148"/>
                  </a:lnTo>
                  <a:lnTo>
                    <a:pt x="265" y="148"/>
                  </a:lnTo>
                  <a:lnTo>
                    <a:pt x="263" y="147"/>
                  </a:lnTo>
                  <a:lnTo>
                    <a:pt x="260" y="144"/>
                  </a:lnTo>
                  <a:lnTo>
                    <a:pt x="257" y="142"/>
                  </a:lnTo>
                  <a:lnTo>
                    <a:pt x="253" y="142"/>
                  </a:lnTo>
                  <a:lnTo>
                    <a:pt x="249" y="144"/>
                  </a:lnTo>
                  <a:lnTo>
                    <a:pt x="249" y="143"/>
                  </a:lnTo>
                  <a:lnTo>
                    <a:pt x="240" y="137"/>
                  </a:lnTo>
                  <a:lnTo>
                    <a:pt x="237" y="136"/>
                  </a:lnTo>
                  <a:lnTo>
                    <a:pt x="234" y="135"/>
                  </a:lnTo>
                  <a:lnTo>
                    <a:pt x="231" y="134"/>
                  </a:lnTo>
                  <a:lnTo>
                    <a:pt x="227" y="133"/>
                  </a:lnTo>
                  <a:lnTo>
                    <a:pt x="225" y="130"/>
                  </a:lnTo>
                  <a:lnTo>
                    <a:pt x="226" y="126"/>
                  </a:lnTo>
                  <a:lnTo>
                    <a:pt x="229" y="123"/>
                  </a:lnTo>
                  <a:lnTo>
                    <a:pt x="232" y="125"/>
                  </a:lnTo>
                  <a:lnTo>
                    <a:pt x="234" y="125"/>
                  </a:lnTo>
                  <a:lnTo>
                    <a:pt x="235" y="124"/>
                  </a:lnTo>
                  <a:lnTo>
                    <a:pt x="237" y="124"/>
                  </a:lnTo>
                  <a:lnTo>
                    <a:pt x="239" y="125"/>
                  </a:lnTo>
                  <a:lnTo>
                    <a:pt x="246" y="124"/>
                  </a:lnTo>
                  <a:lnTo>
                    <a:pt x="249" y="125"/>
                  </a:lnTo>
                  <a:lnTo>
                    <a:pt x="253" y="126"/>
                  </a:lnTo>
                  <a:lnTo>
                    <a:pt x="257" y="127"/>
                  </a:lnTo>
                  <a:lnTo>
                    <a:pt x="260" y="126"/>
                  </a:lnTo>
                  <a:lnTo>
                    <a:pt x="265" y="125"/>
                  </a:lnTo>
                  <a:lnTo>
                    <a:pt x="266" y="125"/>
                  </a:lnTo>
                  <a:lnTo>
                    <a:pt x="271" y="125"/>
                  </a:lnTo>
                  <a:lnTo>
                    <a:pt x="274" y="123"/>
                  </a:lnTo>
                  <a:lnTo>
                    <a:pt x="276" y="114"/>
                  </a:lnTo>
                  <a:lnTo>
                    <a:pt x="277" y="111"/>
                  </a:lnTo>
                  <a:lnTo>
                    <a:pt x="279" y="110"/>
                  </a:lnTo>
                  <a:lnTo>
                    <a:pt x="279" y="110"/>
                  </a:lnTo>
                  <a:lnTo>
                    <a:pt x="281" y="112"/>
                  </a:lnTo>
                  <a:lnTo>
                    <a:pt x="279" y="114"/>
                  </a:lnTo>
                  <a:lnTo>
                    <a:pt x="278" y="115"/>
                  </a:lnTo>
                  <a:lnTo>
                    <a:pt x="278" y="119"/>
                  </a:lnTo>
                  <a:lnTo>
                    <a:pt x="279" y="122"/>
                  </a:lnTo>
                  <a:lnTo>
                    <a:pt x="281" y="125"/>
                  </a:lnTo>
                  <a:lnTo>
                    <a:pt x="285" y="125"/>
                  </a:lnTo>
                  <a:lnTo>
                    <a:pt x="288" y="123"/>
                  </a:lnTo>
                  <a:lnTo>
                    <a:pt x="292" y="123"/>
                  </a:lnTo>
                  <a:lnTo>
                    <a:pt x="295" y="125"/>
                  </a:lnTo>
                  <a:lnTo>
                    <a:pt x="298" y="125"/>
                  </a:lnTo>
                  <a:lnTo>
                    <a:pt x="299" y="123"/>
                  </a:lnTo>
                  <a:lnTo>
                    <a:pt x="301" y="123"/>
                  </a:lnTo>
                  <a:lnTo>
                    <a:pt x="303" y="123"/>
                  </a:lnTo>
                  <a:lnTo>
                    <a:pt x="304" y="122"/>
                  </a:lnTo>
                  <a:lnTo>
                    <a:pt x="307" y="119"/>
                  </a:lnTo>
                  <a:lnTo>
                    <a:pt x="308" y="115"/>
                  </a:lnTo>
                  <a:lnTo>
                    <a:pt x="310" y="113"/>
                  </a:lnTo>
                  <a:lnTo>
                    <a:pt x="316" y="108"/>
                  </a:lnTo>
                  <a:lnTo>
                    <a:pt x="317" y="107"/>
                  </a:lnTo>
                  <a:lnTo>
                    <a:pt x="319" y="107"/>
                  </a:lnTo>
                  <a:lnTo>
                    <a:pt x="323" y="107"/>
                  </a:lnTo>
                  <a:lnTo>
                    <a:pt x="326" y="106"/>
                  </a:lnTo>
                  <a:lnTo>
                    <a:pt x="326" y="102"/>
                  </a:lnTo>
                  <a:lnTo>
                    <a:pt x="326" y="98"/>
                  </a:lnTo>
                  <a:lnTo>
                    <a:pt x="323" y="90"/>
                  </a:lnTo>
                  <a:lnTo>
                    <a:pt x="323" y="89"/>
                  </a:lnTo>
                  <a:lnTo>
                    <a:pt x="323" y="87"/>
                  </a:lnTo>
                  <a:lnTo>
                    <a:pt x="324" y="85"/>
                  </a:lnTo>
                  <a:lnTo>
                    <a:pt x="327" y="85"/>
                  </a:lnTo>
                  <a:lnTo>
                    <a:pt x="331" y="86"/>
                  </a:lnTo>
                  <a:lnTo>
                    <a:pt x="332" y="87"/>
                  </a:lnTo>
                  <a:lnTo>
                    <a:pt x="334" y="89"/>
                  </a:lnTo>
                  <a:close/>
                  <a:moveTo>
                    <a:pt x="156" y="101"/>
                  </a:moveTo>
                  <a:lnTo>
                    <a:pt x="153" y="102"/>
                  </a:lnTo>
                  <a:lnTo>
                    <a:pt x="152" y="101"/>
                  </a:lnTo>
                  <a:lnTo>
                    <a:pt x="151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5" y="95"/>
                  </a:lnTo>
                  <a:lnTo>
                    <a:pt x="156" y="96"/>
                  </a:lnTo>
                  <a:lnTo>
                    <a:pt x="156" y="98"/>
                  </a:lnTo>
                  <a:lnTo>
                    <a:pt x="156" y="101"/>
                  </a:lnTo>
                  <a:close/>
                  <a:moveTo>
                    <a:pt x="416" y="122"/>
                  </a:moveTo>
                  <a:lnTo>
                    <a:pt x="416" y="123"/>
                  </a:lnTo>
                  <a:lnTo>
                    <a:pt x="414" y="119"/>
                  </a:lnTo>
                  <a:lnTo>
                    <a:pt x="414" y="116"/>
                  </a:lnTo>
                  <a:lnTo>
                    <a:pt x="414" y="114"/>
                  </a:lnTo>
                  <a:lnTo>
                    <a:pt x="413" y="113"/>
                  </a:lnTo>
                  <a:lnTo>
                    <a:pt x="415" y="111"/>
                  </a:lnTo>
                  <a:lnTo>
                    <a:pt x="416" y="110"/>
                  </a:lnTo>
                  <a:lnTo>
                    <a:pt x="418" y="111"/>
                  </a:lnTo>
                  <a:lnTo>
                    <a:pt x="418" y="114"/>
                  </a:lnTo>
                  <a:lnTo>
                    <a:pt x="419" y="116"/>
                  </a:lnTo>
                  <a:lnTo>
                    <a:pt x="418" y="121"/>
                  </a:lnTo>
                  <a:lnTo>
                    <a:pt x="416" y="122"/>
                  </a:lnTo>
                  <a:close/>
                  <a:moveTo>
                    <a:pt x="190" y="122"/>
                  </a:moveTo>
                  <a:lnTo>
                    <a:pt x="189" y="123"/>
                  </a:lnTo>
                  <a:lnTo>
                    <a:pt x="186" y="120"/>
                  </a:lnTo>
                  <a:lnTo>
                    <a:pt x="185" y="119"/>
                  </a:lnTo>
                  <a:lnTo>
                    <a:pt x="186" y="117"/>
                  </a:lnTo>
                  <a:lnTo>
                    <a:pt x="189" y="115"/>
                  </a:lnTo>
                  <a:lnTo>
                    <a:pt x="191" y="117"/>
                  </a:lnTo>
                  <a:lnTo>
                    <a:pt x="192" y="121"/>
                  </a:lnTo>
                  <a:lnTo>
                    <a:pt x="190" y="122"/>
                  </a:lnTo>
                  <a:close/>
                  <a:moveTo>
                    <a:pt x="456" y="160"/>
                  </a:moveTo>
                  <a:lnTo>
                    <a:pt x="455" y="163"/>
                  </a:lnTo>
                  <a:lnTo>
                    <a:pt x="454" y="164"/>
                  </a:lnTo>
                  <a:lnTo>
                    <a:pt x="454" y="163"/>
                  </a:lnTo>
                  <a:lnTo>
                    <a:pt x="451" y="164"/>
                  </a:lnTo>
                  <a:lnTo>
                    <a:pt x="450" y="165"/>
                  </a:lnTo>
                  <a:lnTo>
                    <a:pt x="449" y="166"/>
                  </a:lnTo>
                  <a:lnTo>
                    <a:pt x="446" y="166"/>
                  </a:lnTo>
                  <a:lnTo>
                    <a:pt x="442" y="164"/>
                  </a:lnTo>
                  <a:lnTo>
                    <a:pt x="440" y="163"/>
                  </a:lnTo>
                  <a:lnTo>
                    <a:pt x="437" y="161"/>
                  </a:lnTo>
                  <a:lnTo>
                    <a:pt x="435" y="158"/>
                  </a:lnTo>
                  <a:lnTo>
                    <a:pt x="433" y="155"/>
                  </a:lnTo>
                  <a:lnTo>
                    <a:pt x="434" y="152"/>
                  </a:lnTo>
                  <a:lnTo>
                    <a:pt x="433" y="149"/>
                  </a:lnTo>
                  <a:lnTo>
                    <a:pt x="428" y="147"/>
                  </a:lnTo>
                  <a:lnTo>
                    <a:pt x="427" y="146"/>
                  </a:lnTo>
                  <a:lnTo>
                    <a:pt x="425" y="143"/>
                  </a:lnTo>
                  <a:lnTo>
                    <a:pt x="423" y="141"/>
                  </a:lnTo>
                  <a:lnTo>
                    <a:pt x="420" y="139"/>
                  </a:lnTo>
                  <a:lnTo>
                    <a:pt x="419" y="137"/>
                  </a:lnTo>
                  <a:lnTo>
                    <a:pt x="418" y="134"/>
                  </a:lnTo>
                  <a:lnTo>
                    <a:pt x="418" y="132"/>
                  </a:lnTo>
                  <a:lnTo>
                    <a:pt x="419" y="126"/>
                  </a:lnTo>
                  <a:lnTo>
                    <a:pt x="419" y="123"/>
                  </a:lnTo>
                  <a:lnTo>
                    <a:pt x="420" y="123"/>
                  </a:lnTo>
                  <a:lnTo>
                    <a:pt x="421" y="124"/>
                  </a:lnTo>
                  <a:lnTo>
                    <a:pt x="423" y="125"/>
                  </a:lnTo>
                  <a:lnTo>
                    <a:pt x="427" y="126"/>
                  </a:lnTo>
                  <a:lnTo>
                    <a:pt x="430" y="128"/>
                  </a:lnTo>
                  <a:lnTo>
                    <a:pt x="432" y="133"/>
                  </a:lnTo>
                  <a:lnTo>
                    <a:pt x="433" y="135"/>
                  </a:lnTo>
                  <a:lnTo>
                    <a:pt x="433" y="136"/>
                  </a:lnTo>
                  <a:lnTo>
                    <a:pt x="436" y="137"/>
                  </a:lnTo>
                  <a:lnTo>
                    <a:pt x="438" y="139"/>
                  </a:lnTo>
                  <a:lnTo>
                    <a:pt x="441" y="144"/>
                  </a:lnTo>
                  <a:lnTo>
                    <a:pt x="442" y="145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9" y="148"/>
                  </a:lnTo>
                  <a:lnTo>
                    <a:pt x="452" y="151"/>
                  </a:lnTo>
                  <a:lnTo>
                    <a:pt x="454" y="154"/>
                  </a:lnTo>
                  <a:lnTo>
                    <a:pt x="455" y="157"/>
                  </a:lnTo>
                  <a:lnTo>
                    <a:pt x="456" y="160"/>
                  </a:lnTo>
                  <a:close/>
                  <a:moveTo>
                    <a:pt x="216" y="135"/>
                  </a:moveTo>
                  <a:lnTo>
                    <a:pt x="215" y="135"/>
                  </a:lnTo>
                  <a:lnTo>
                    <a:pt x="214" y="133"/>
                  </a:lnTo>
                  <a:lnTo>
                    <a:pt x="211" y="132"/>
                  </a:lnTo>
                  <a:lnTo>
                    <a:pt x="209" y="128"/>
                  </a:lnTo>
                  <a:lnTo>
                    <a:pt x="209" y="125"/>
                  </a:lnTo>
                  <a:lnTo>
                    <a:pt x="209" y="124"/>
                  </a:lnTo>
                  <a:lnTo>
                    <a:pt x="211" y="124"/>
                  </a:lnTo>
                  <a:lnTo>
                    <a:pt x="217" y="128"/>
                  </a:lnTo>
                  <a:lnTo>
                    <a:pt x="218" y="129"/>
                  </a:lnTo>
                  <a:lnTo>
                    <a:pt x="218" y="133"/>
                  </a:lnTo>
                  <a:lnTo>
                    <a:pt x="216" y="135"/>
                  </a:lnTo>
                  <a:close/>
                  <a:moveTo>
                    <a:pt x="82" y="215"/>
                  </a:moveTo>
                  <a:lnTo>
                    <a:pt x="80" y="215"/>
                  </a:lnTo>
                  <a:lnTo>
                    <a:pt x="76" y="213"/>
                  </a:lnTo>
                  <a:lnTo>
                    <a:pt x="74" y="211"/>
                  </a:lnTo>
                  <a:lnTo>
                    <a:pt x="80" y="211"/>
                  </a:lnTo>
                  <a:lnTo>
                    <a:pt x="82" y="212"/>
                  </a:lnTo>
                  <a:lnTo>
                    <a:pt x="82" y="214"/>
                  </a:lnTo>
                  <a:lnTo>
                    <a:pt x="82" y="215"/>
                  </a:lnTo>
                  <a:close/>
                  <a:moveTo>
                    <a:pt x="309" y="222"/>
                  </a:moveTo>
                  <a:lnTo>
                    <a:pt x="310" y="224"/>
                  </a:lnTo>
                  <a:lnTo>
                    <a:pt x="308" y="222"/>
                  </a:lnTo>
                  <a:lnTo>
                    <a:pt x="309" y="219"/>
                  </a:lnTo>
                  <a:lnTo>
                    <a:pt x="309" y="218"/>
                  </a:lnTo>
                  <a:lnTo>
                    <a:pt x="309" y="217"/>
                  </a:lnTo>
                  <a:lnTo>
                    <a:pt x="306" y="216"/>
                  </a:lnTo>
                  <a:lnTo>
                    <a:pt x="308" y="214"/>
                  </a:lnTo>
                  <a:lnTo>
                    <a:pt x="309" y="213"/>
                  </a:lnTo>
                  <a:lnTo>
                    <a:pt x="309" y="213"/>
                  </a:lnTo>
                  <a:lnTo>
                    <a:pt x="309" y="216"/>
                  </a:lnTo>
                  <a:lnTo>
                    <a:pt x="310" y="217"/>
                  </a:lnTo>
                  <a:lnTo>
                    <a:pt x="309" y="222"/>
                  </a:lnTo>
                  <a:close/>
                  <a:moveTo>
                    <a:pt x="82" y="219"/>
                  </a:moveTo>
                  <a:lnTo>
                    <a:pt x="83" y="221"/>
                  </a:lnTo>
                  <a:lnTo>
                    <a:pt x="79" y="219"/>
                  </a:lnTo>
                  <a:lnTo>
                    <a:pt x="74" y="216"/>
                  </a:lnTo>
                  <a:lnTo>
                    <a:pt x="72" y="215"/>
                  </a:lnTo>
                  <a:lnTo>
                    <a:pt x="71" y="213"/>
                  </a:lnTo>
                  <a:lnTo>
                    <a:pt x="73" y="215"/>
                  </a:lnTo>
                  <a:lnTo>
                    <a:pt x="78" y="216"/>
                  </a:lnTo>
                  <a:lnTo>
                    <a:pt x="82" y="219"/>
                  </a:lnTo>
                  <a:close/>
                  <a:moveTo>
                    <a:pt x="355" y="229"/>
                  </a:moveTo>
                  <a:lnTo>
                    <a:pt x="357" y="230"/>
                  </a:lnTo>
                  <a:lnTo>
                    <a:pt x="361" y="229"/>
                  </a:lnTo>
                  <a:lnTo>
                    <a:pt x="362" y="231"/>
                  </a:lnTo>
                  <a:lnTo>
                    <a:pt x="364" y="232"/>
                  </a:lnTo>
                  <a:lnTo>
                    <a:pt x="365" y="232"/>
                  </a:lnTo>
                  <a:lnTo>
                    <a:pt x="366" y="233"/>
                  </a:lnTo>
                  <a:lnTo>
                    <a:pt x="366" y="234"/>
                  </a:lnTo>
                  <a:lnTo>
                    <a:pt x="366" y="235"/>
                  </a:lnTo>
                  <a:lnTo>
                    <a:pt x="365" y="235"/>
                  </a:lnTo>
                  <a:lnTo>
                    <a:pt x="366" y="237"/>
                  </a:lnTo>
                  <a:lnTo>
                    <a:pt x="364" y="237"/>
                  </a:lnTo>
                  <a:lnTo>
                    <a:pt x="362" y="237"/>
                  </a:lnTo>
                  <a:lnTo>
                    <a:pt x="360" y="236"/>
                  </a:lnTo>
                  <a:lnTo>
                    <a:pt x="358" y="235"/>
                  </a:lnTo>
                  <a:lnTo>
                    <a:pt x="357" y="234"/>
                  </a:lnTo>
                  <a:lnTo>
                    <a:pt x="356" y="232"/>
                  </a:lnTo>
                  <a:lnTo>
                    <a:pt x="352" y="230"/>
                  </a:lnTo>
                  <a:lnTo>
                    <a:pt x="354" y="229"/>
                  </a:lnTo>
                  <a:lnTo>
                    <a:pt x="355" y="229"/>
                  </a:lnTo>
                  <a:close/>
                  <a:moveTo>
                    <a:pt x="286" y="245"/>
                  </a:moveTo>
                  <a:lnTo>
                    <a:pt x="286" y="246"/>
                  </a:lnTo>
                  <a:lnTo>
                    <a:pt x="284" y="246"/>
                  </a:lnTo>
                  <a:lnTo>
                    <a:pt x="279" y="241"/>
                  </a:lnTo>
                  <a:lnTo>
                    <a:pt x="280" y="238"/>
                  </a:lnTo>
                  <a:lnTo>
                    <a:pt x="282" y="237"/>
                  </a:lnTo>
                  <a:lnTo>
                    <a:pt x="286" y="238"/>
                  </a:lnTo>
                  <a:lnTo>
                    <a:pt x="287" y="241"/>
                  </a:lnTo>
                  <a:lnTo>
                    <a:pt x="287" y="243"/>
                  </a:lnTo>
                  <a:lnTo>
                    <a:pt x="286" y="245"/>
                  </a:lnTo>
                  <a:close/>
                  <a:moveTo>
                    <a:pt x="292" y="241"/>
                  </a:moveTo>
                  <a:lnTo>
                    <a:pt x="296" y="243"/>
                  </a:lnTo>
                  <a:lnTo>
                    <a:pt x="298" y="243"/>
                  </a:lnTo>
                  <a:lnTo>
                    <a:pt x="299" y="243"/>
                  </a:lnTo>
                  <a:lnTo>
                    <a:pt x="303" y="246"/>
                  </a:lnTo>
                  <a:lnTo>
                    <a:pt x="303" y="248"/>
                  </a:lnTo>
                  <a:lnTo>
                    <a:pt x="303" y="250"/>
                  </a:lnTo>
                  <a:lnTo>
                    <a:pt x="303" y="251"/>
                  </a:lnTo>
                  <a:lnTo>
                    <a:pt x="301" y="252"/>
                  </a:lnTo>
                  <a:lnTo>
                    <a:pt x="301" y="251"/>
                  </a:lnTo>
                  <a:lnTo>
                    <a:pt x="300" y="250"/>
                  </a:lnTo>
                  <a:lnTo>
                    <a:pt x="297" y="251"/>
                  </a:lnTo>
                  <a:lnTo>
                    <a:pt x="293" y="250"/>
                  </a:lnTo>
                  <a:lnTo>
                    <a:pt x="289" y="250"/>
                  </a:lnTo>
                  <a:lnTo>
                    <a:pt x="291" y="248"/>
                  </a:lnTo>
                  <a:lnTo>
                    <a:pt x="291" y="247"/>
                  </a:lnTo>
                  <a:lnTo>
                    <a:pt x="289" y="243"/>
                  </a:lnTo>
                  <a:lnTo>
                    <a:pt x="289" y="242"/>
                  </a:lnTo>
                  <a:lnTo>
                    <a:pt x="289" y="241"/>
                  </a:lnTo>
                  <a:lnTo>
                    <a:pt x="291" y="241"/>
                  </a:lnTo>
                  <a:lnTo>
                    <a:pt x="292" y="241"/>
                  </a:lnTo>
                  <a:close/>
                  <a:moveTo>
                    <a:pt x="309" y="262"/>
                  </a:moveTo>
                  <a:lnTo>
                    <a:pt x="310" y="262"/>
                  </a:lnTo>
                  <a:lnTo>
                    <a:pt x="312" y="259"/>
                  </a:lnTo>
                  <a:lnTo>
                    <a:pt x="314" y="259"/>
                  </a:lnTo>
                  <a:lnTo>
                    <a:pt x="315" y="259"/>
                  </a:lnTo>
                  <a:lnTo>
                    <a:pt x="313" y="267"/>
                  </a:lnTo>
                  <a:lnTo>
                    <a:pt x="311" y="266"/>
                  </a:lnTo>
                  <a:lnTo>
                    <a:pt x="305" y="263"/>
                  </a:lnTo>
                  <a:lnTo>
                    <a:pt x="304" y="261"/>
                  </a:lnTo>
                  <a:lnTo>
                    <a:pt x="303" y="260"/>
                  </a:lnTo>
                  <a:lnTo>
                    <a:pt x="302" y="257"/>
                  </a:lnTo>
                  <a:lnTo>
                    <a:pt x="299" y="254"/>
                  </a:lnTo>
                  <a:lnTo>
                    <a:pt x="299" y="252"/>
                  </a:lnTo>
                  <a:lnTo>
                    <a:pt x="301" y="252"/>
                  </a:lnTo>
                  <a:lnTo>
                    <a:pt x="302" y="255"/>
                  </a:lnTo>
                  <a:lnTo>
                    <a:pt x="308" y="259"/>
                  </a:lnTo>
                  <a:lnTo>
                    <a:pt x="308" y="261"/>
                  </a:lnTo>
                  <a:lnTo>
                    <a:pt x="309" y="262"/>
                  </a:lnTo>
                  <a:close/>
                  <a:moveTo>
                    <a:pt x="303" y="278"/>
                  </a:moveTo>
                  <a:lnTo>
                    <a:pt x="303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300" y="278"/>
                  </a:lnTo>
                  <a:lnTo>
                    <a:pt x="302" y="278"/>
                  </a:lnTo>
                  <a:lnTo>
                    <a:pt x="303" y="278"/>
                  </a:lnTo>
                  <a:close/>
                  <a:moveTo>
                    <a:pt x="405" y="303"/>
                  </a:moveTo>
                  <a:lnTo>
                    <a:pt x="405" y="304"/>
                  </a:lnTo>
                  <a:lnTo>
                    <a:pt x="403" y="303"/>
                  </a:lnTo>
                  <a:lnTo>
                    <a:pt x="400" y="304"/>
                  </a:lnTo>
                  <a:lnTo>
                    <a:pt x="399" y="304"/>
                  </a:lnTo>
                  <a:lnTo>
                    <a:pt x="397" y="303"/>
                  </a:lnTo>
                  <a:lnTo>
                    <a:pt x="397" y="302"/>
                  </a:lnTo>
                  <a:lnTo>
                    <a:pt x="400" y="303"/>
                  </a:lnTo>
                  <a:lnTo>
                    <a:pt x="400" y="301"/>
                  </a:lnTo>
                  <a:lnTo>
                    <a:pt x="404" y="301"/>
                  </a:lnTo>
                  <a:lnTo>
                    <a:pt x="405" y="303"/>
                  </a:lnTo>
                  <a:close/>
                  <a:moveTo>
                    <a:pt x="383" y="306"/>
                  </a:moveTo>
                  <a:lnTo>
                    <a:pt x="388" y="308"/>
                  </a:lnTo>
                  <a:lnTo>
                    <a:pt x="389" y="309"/>
                  </a:lnTo>
                  <a:lnTo>
                    <a:pt x="388" y="310"/>
                  </a:lnTo>
                  <a:lnTo>
                    <a:pt x="383" y="311"/>
                  </a:lnTo>
                  <a:lnTo>
                    <a:pt x="382" y="309"/>
                  </a:lnTo>
                  <a:lnTo>
                    <a:pt x="378" y="308"/>
                  </a:lnTo>
                  <a:lnTo>
                    <a:pt x="377" y="306"/>
                  </a:lnTo>
                  <a:lnTo>
                    <a:pt x="375" y="307"/>
                  </a:lnTo>
                  <a:lnTo>
                    <a:pt x="376" y="306"/>
                  </a:lnTo>
                  <a:lnTo>
                    <a:pt x="373" y="304"/>
                  </a:lnTo>
                  <a:lnTo>
                    <a:pt x="373" y="302"/>
                  </a:lnTo>
                  <a:lnTo>
                    <a:pt x="372" y="301"/>
                  </a:lnTo>
                  <a:lnTo>
                    <a:pt x="376" y="302"/>
                  </a:lnTo>
                  <a:lnTo>
                    <a:pt x="383" y="306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63" name="Freeform 1006">
              <a:extLst>
                <a:ext uri="{FF2B5EF4-FFF2-40B4-BE49-F238E27FC236}">
                  <a16:creationId xmlns:a16="http://schemas.microsoft.com/office/drawing/2014/main" id="{8257A3F7-69CA-46B5-BB7D-25D4CBE52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9054" y="9891346"/>
              <a:ext cx="10991" cy="10991"/>
            </a:xfrm>
            <a:custGeom>
              <a:avLst/>
              <a:gdLst>
                <a:gd name="T0" fmla="*/ 7 w 8"/>
                <a:gd name="T1" fmla="*/ 6 h 8"/>
                <a:gd name="T2" fmla="*/ 7 w 8"/>
                <a:gd name="T3" fmla="*/ 7 h 8"/>
                <a:gd name="T4" fmla="*/ 4 w 8"/>
                <a:gd name="T5" fmla="*/ 7 h 8"/>
                <a:gd name="T6" fmla="*/ 4 w 8"/>
                <a:gd name="T7" fmla="*/ 7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0 h 8"/>
                <a:gd name="T14" fmla="*/ 3 w 8"/>
                <a:gd name="T15" fmla="*/ 0 h 8"/>
                <a:gd name="T16" fmla="*/ 6 w 8"/>
                <a:gd name="T17" fmla="*/ 2 h 8"/>
                <a:gd name="T18" fmla="*/ 7 w 8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lnTo>
                    <a:pt x="7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2"/>
                  </a:lnTo>
                  <a:lnTo>
                    <a:pt x="7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64" name="Freeform 1007">
              <a:extLst>
                <a:ext uri="{FF2B5EF4-FFF2-40B4-BE49-F238E27FC236}">
                  <a16:creationId xmlns:a16="http://schemas.microsoft.com/office/drawing/2014/main" id="{3C3F23C7-78E5-4C88-A393-66D4F2860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9151" y="9913327"/>
              <a:ext cx="38468" cy="10991"/>
            </a:xfrm>
            <a:custGeom>
              <a:avLst/>
              <a:gdLst>
                <a:gd name="T0" fmla="*/ 16 w 29"/>
                <a:gd name="T1" fmla="*/ 0 h 9"/>
                <a:gd name="T2" fmla="*/ 26 w 29"/>
                <a:gd name="T3" fmla="*/ 2 h 9"/>
                <a:gd name="T4" fmla="*/ 27 w 29"/>
                <a:gd name="T5" fmla="*/ 2 h 9"/>
                <a:gd name="T6" fmla="*/ 27 w 29"/>
                <a:gd name="T7" fmla="*/ 2 h 9"/>
                <a:gd name="T8" fmla="*/ 27 w 29"/>
                <a:gd name="T9" fmla="*/ 1 h 9"/>
                <a:gd name="T10" fmla="*/ 28 w 29"/>
                <a:gd name="T11" fmla="*/ 2 h 9"/>
                <a:gd name="T12" fmla="*/ 28 w 29"/>
                <a:gd name="T13" fmla="*/ 3 h 9"/>
                <a:gd name="T14" fmla="*/ 26 w 29"/>
                <a:gd name="T15" fmla="*/ 3 h 9"/>
                <a:gd name="T16" fmla="*/ 24 w 29"/>
                <a:gd name="T17" fmla="*/ 3 h 9"/>
                <a:gd name="T18" fmla="*/ 23 w 29"/>
                <a:gd name="T19" fmla="*/ 4 h 9"/>
                <a:gd name="T20" fmla="*/ 20 w 29"/>
                <a:gd name="T21" fmla="*/ 7 h 9"/>
                <a:gd name="T22" fmla="*/ 18 w 29"/>
                <a:gd name="T23" fmla="*/ 6 h 9"/>
                <a:gd name="T24" fmla="*/ 16 w 29"/>
                <a:gd name="T25" fmla="*/ 7 h 9"/>
                <a:gd name="T26" fmla="*/ 12 w 29"/>
                <a:gd name="T27" fmla="*/ 7 h 9"/>
                <a:gd name="T28" fmla="*/ 7 w 29"/>
                <a:gd name="T29" fmla="*/ 6 h 9"/>
                <a:gd name="T30" fmla="*/ 5 w 29"/>
                <a:gd name="T31" fmla="*/ 7 h 9"/>
                <a:gd name="T32" fmla="*/ 3 w 29"/>
                <a:gd name="T33" fmla="*/ 6 h 9"/>
                <a:gd name="T34" fmla="*/ 1 w 29"/>
                <a:gd name="T35" fmla="*/ 8 h 9"/>
                <a:gd name="T36" fmla="*/ 1 w 29"/>
                <a:gd name="T37" fmla="*/ 8 h 9"/>
                <a:gd name="T38" fmla="*/ 0 w 29"/>
                <a:gd name="T39" fmla="*/ 6 h 9"/>
                <a:gd name="T40" fmla="*/ 0 w 29"/>
                <a:gd name="T41" fmla="*/ 5 h 9"/>
                <a:gd name="T42" fmla="*/ 2 w 29"/>
                <a:gd name="T43" fmla="*/ 4 h 9"/>
                <a:gd name="T44" fmla="*/ 2 w 29"/>
                <a:gd name="T45" fmla="*/ 2 h 9"/>
                <a:gd name="T46" fmla="*/ 4 w 29"/>
                <a:gd name="T47" fmla="*/ 0 h 9"/>
                <a:gd name="T48" fmla="*/ 7 w 29"/>
                <a:gd name="T49" fmla="*/ 1 h 9"/>
                <a:gd name="T50" fmla="*/ 10 w 29"/>
                <a:gd name="T51" fmla="*/ 0 h 9"/>
                <a:gd name="T52" fmla="*/ 16 w 29"/>
                <a:gd name="T5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9">
                  <a:moveTo>
                    <a:pt x="16" y="0"/>
                  </a:moveTo>
                  <a:lnTo>
                    <a:pt x="26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6" y="7"/>
                  </a:lnTo>
                  <a:lnTo>
                    <a:pt x="12" y="7"/>
                  </a:lnTo>
                  <a:lnTo>
                    <a:pt x="7" y="6"/>
                  </a:lnTo>
                  <a:lnTo>
                    <a:pt x="5" y="7"/>
                  </a:lnTo>
                  <a:lnTo>
                    <a:pt x="3" y="6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65" name="Freeform 1008">
              <a:extLst>
                <a:ext uri="{FF2B5EF4-FFF2-40B4-BE49-F238E27FC236}">
                  <a16:creationId xmlns:a16="http://schemas.microsoft.com/office/drawing/2014/main" id="{E211AAE9-8FFB-45E0-9ED6-988D6FDC3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03113" y="9929814"/>
              <a:ext cx="5497" cy="5494"/>
            </a:xfrm>
            <a:custGeom>
              <a:avLst/>
              <a:gdLst>
                <a:gd name="T0" fmla="*/ 4 w 5"/>
                <a:gd name="T1" fmla="*/ 1 h 3"/>
                <a:gd name="T2" fmla="*/ 4 w 5"/>
                <a:gd name="T3" fmla="*/ 2 h 3"/>
                <a:gd name="T4" fmla="*/ 1 w 5"/>
                <a:gd name="T5" fmla="*/ 2 h 3"/>
                <a:gd name="T6" fmla="*/ 0 w 5"/>
                <a:gd name="T7" fmla="*/ 2 h 3"/>
                <a:gd name="T8" fmla="*/ 2 w 5"/>
                <a:gd name="T9" fmla="*/ 2 h 3"/>
                <a:gd name="T10" fmla="*/ 3 w 5"/>
                <a:gd name="T11" fmla="*/ 0 h 3"/>
                <a:gd name="T12" fmla="*/ 3 w 5"/>
                <a:gd name="T13" fmla="*/ 0 h 3"/>
                <a:gd name="T14" fmla="*/ 4 w 5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lnTo>
                    <a:pt x="4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66" name="Freeform 1009">
              <a:extLst>
                <a:ext uri="{FF2B5EF4-FFF2-40B4-BE49-F238E27FC236}">
                  <a16:creationId xmlns:a16="http://schemas.microsoft.com/office/drawing/2014/main" id="{34378F7D-7444-4A13-B8CA-D7F450F5E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5542" y="9929814"/>
              <a:ext cx="21981" cy="10991"/>
            </a:xfrm>
            <a:custGeom>
              <a:avLst/>
              <a:gdLst>
                <a:gd name="T0" fmla="*/ 15 w 17"/>
                <a:gd name="T1" fmla="*/ 8 h 9"/>
                <a:gd name="T2" fmla="*/ 9 w 17"/>
                <a:gd name="T3" fmla="*/ 8 h 9"/>
                <a:gd name="T4" fmla="*/ 7 w 17"/>
                <a:gd name="T5" fmla="*/ 8 h 9"/>
                <a:gd name="T6" fmla="*/ 5 w 17"/>
                <a:gd name="T7" fmla="*/ 6 h 9"/>
                <a:gd name="T8" fmla="*/ 3 w 17"/>
                <a:gd name="T9" fmla="*/ 4 h 9"/>
                <a:gd name="T10" fmla="*/ 2 w 17"/>
                <a:gd name="T11" fmla="*/ 3 h 9"/>
                <a:gd name="T12" fmla="*/ 0 w 17"/>
                <a:gd name="T13" fmla="*/ 2 h 9"/>
                <a:gd name="T14" fmla="*/ 5 w 17"/>
                <a:gd name="T15" fmla="*/ 1 h 9"/>
                <a:gd name="T16" fmla="*/ 9 w 17"/>
                <a:gd name="T17" fmla="*/ 0 h 9"/>
                <a:gd name="T18" fmla="*/ 15 w 17"/>
                <a:gd name="T19" fmla="*/ 2 h 9"/>
                <a:gd name="T20" fmla="*/ 16 w 17"/>
                <a:gd name="T21" fmla="*/ 4 h 9"/>
                <a:gd name="T22" fmla="*/ 16 w 17"/>
                <a:gd name="T23" fmla="*/ 4 h 9"/>
                <a:gd name="T24" fmla="*/ 15 w 17"/>
                <a:gd name="T25" fmla="*/ 7 h 9"/>
                <a:gd name="T26" fmla="*/ 15 w 17"/>
                <a:gd name="T2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9">
                  <a:moveTo>
                    <a:pt x="15" y="8"/>
                  </a:moveTo>
                  <a:lnTo>
                    <a:pt x="9" y="8"/>
                  </a:lnTo>
                  <a:lnTo>
                    <a:pt x="7" y="8"/>
                  </a:lnTo>
                  <a:lnTo>
                    <a:pt x="5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5" y="1"/>
                  </a:lnTo>
                  <a:lnTo>
                    <a:pt x="9" y="0"/>
                  </a:lnTo>
                  <a:lnTo>
                    <a:pt x="15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7"/>
                  </a:lnTo>
                  <a:lnTo>
                    <a:pt x="15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67" name="Freeform 1010">
              <a:extLst>
                <a:ext uri="{FF2B5EF4-FFF2-40B4-BE49-F238E27FC236}">
                  <a16:creationId xmlns:a16="http://schemas.microsoft.com/office/drawing/2014/main" id="{84D8352B-A86A-4B7C-BCAC-502C7B767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8514" y="9940804"/>
              <a:ext cx="93417" cy="87923"/>
            </a:xfrm>
            <a:custGeom>
              <a:avLst/>
              <a:gdLst>
                <a:gd name="T0" fmla="*/ 68 w 73"/>
                <a:gd name="T1" fmla="*/ 65 h 69"/>
                <a:gd name="T2" fmla="*/ 65 w 73"/>
                <a:gd name="T3" fmla="*/ 68 h 69"/>
                <a:gd name="T4" fmla="*/ 64 w 73"/>
                <a:gd name="T5" fmla="*/ 65 h 69"/>
                <a:gd name="T6" fmla="*/ 62 w 73"/>
                <a:gd name="T7" fmla="*/ 63 h 69"/>
                <a:gd name="T8" fmla="*/ 61 w 73"/>
                <a:gd name="T9" fmla="*/ 61 h 69"/>
                <a:gd name="T10" fmla="*/ 59 w 73"/>
                <a:gd name="T11" fmla="*/ 57 h 69"/>
                <a:gd name="T12" fmla="*/ 59 w 73"/>
                <a:gd name="T13" fmla="*/ 55 h 69"/>
                <a:gd name="T14" fmla="*/ 59 w 73"/>
                <a:gd name="T15" fmla="*/ 53 h 69"/>
                <a:gd name="T16" fmla="*/ 59 w 73"/>
                <a:gd name="T17" fmla="*/ 51 h 69"/>
                <a:gd name="T18" fmla="*/ 58 w 73"/>
                <a:gd name="T19" fmla="*/ 46 h 69"/>
                <a:gd name="T20" fmla="*/ 57 w 73"/>
                <a:gd name="T21" fmla="*/ 42 h 69"/>
                <a:gd name="T22" fmla="*/ 49 w 73"/>
                <a:gd name="T23" fmla="*/ 33 h 69"/>
                <a:gd name="T24" fmla="*/ 47 w 73"/>
                <a:gd name="T25" fmla="*/ 30 h 69"/>
                <a:gd name="T26" fmla="*/ 44 w 73"/>
                <a:gd name="T27" fmla="*/ 28 h 69"/>
                <a:gd name="T28" fmla="*/ 42 w 73"/>
                <a:gd name="T29" fmla="*/ 27 h 69"/>
                <a:gd name="T30" fmla="*/ 39 w 73"/>
                <a:gd name="T31" fmla="*/ 26 h 69"/>
                <a:gd name="T32" fmla="*/ 38 w 73"/>
                <a:gd name="T33" fmla="*/ 26 h 69"/>
                <a:gd name="T34" fmla="*/ 34 w 73"/>
                <a:gd name="T35" fmla="*/ 24 h 69"/>
                <a:gd name="T36" fmla="*/ 32 w 73"/>
                <a:gd name="T37" fmla="*/ 22 h 69"/>
                <a:gd name="T38" fmla="*/ 25 w 73"/>
                <a:gd name="T39" fmla="*/ 17 h 69"/>
                <a:gd name="T40" fmla="*/ 22 w 73"/>
                <a:gd name="T41" fmla="*/ 16 h 69"/>
                <a:gd name="T42" fmla="*/ 20 w 73"/>
                <a:gd name="T43" fmla="*/ 14 h 69"/>
                <a:gd name="T44" fmla="*/ 10 w 73"/>
                <a:gd name="T45" fmla="*/ 7 h 69"/>
                <a:gd name="T46" fmla="*/ 7 w 73"/>
                <a:gd name="T47" fmla="*/ 6 h 69"/>
                <a:gd name="T48" fmla="*/ 3 w 73"/>
                <a:gd name="T49" fmla="*/ 6 h 69"/>
                <a:gd name="T50" fmla="*/ 0 w 73"/>
                <a:gd name="T51" fmla="*/ 5 h 69"/>
                <a:gd name="T52" fmla="*/ 3 w 73"/>
                <a:gd name="T53" fmla="*/ 4 h 69"/>
                <a:gd name="T54" fmla="*/ 3 w 73"/>
                <a:gd name="T55" fmla="*/ 1 h 69"/>
                <a:gd name="T56" fmla="*/ 3 w 73"/>
                <a:gd name="T57" fmla="*/ 0 h 69"/>
                <a:gd name="T58" fmla="*/ 7 w 73"/>
                <a:gd name="T59" fmla="*/ 2 h 69"/>
                <a:gd name="T60" fmla="*/ 13 w 73"/>
                <a:gd name="T61" fmla="*/ 6 h 69"/>
                <a:gd name="T62" fmla="*/ 15 w 73"/>
                <a:gd name="T63" fmla="*/ 8 h 69"/>
                <a:gd name="T64" fmla="*/ 17 w 73"/>
                <a:gd name="T65" fmla="*/ 9 h 69"/>
                <a:gd name="T66" fmla="*/ 22 w 73"/>
                <a:gd name="T67" fmla="*/ 11 h 69"/>
                <a:gd name="T68" fmla="*/ 26 w 73"/>
                <a:gd name="T69" fmla="*/ 12 h 69"/>
                <a:gd name="T70" fmla="*/ 29 w 73"/>
                <a:gd name="T71" fmla="*/ 14 h 69"/>
                <a:gd name="T72" fmla="*/ 33 w 73"/>
                <a:gd name="T73" fmla="*/ 17 h 69"/>
                <a:gd name="T74" fmla="*/ 39 w 73"/>
                <a:gd name="T75" fmla="*/ 20 h 69"/>
                <a:gd name="T76" fmla="*/ 40 w 73"/>
                <a:gd name="T77" fmla="*/ 21 h 69"/>
                <a:gd name="T78" fmla="*/ 44 w 73"/>
                <a:gd name="T79" fmla="*/ 25 h 69"/>
                <a:gd name="T80" fmla="*/ 48 w 73"/>
                <a:gd name="T81" fmla="*/ 28 h 69"/>
                <a:gd name="T82" fmla="*/ 50 w 73"/>
                <a:gd name="T83" fmla="*/ 30 h 69"/>
                <a:gd name="T84" fmla="*/ 69 w 73"/>
                <a:gd name="T85" fmla="*/ 46 h 69"/>
                <a:gd name="T86" fmla="*/ 72 w 73"/>
                <a:gd name="T87" fmla="*/ 50 h 69"/>
                <a:gd name="T88" fmla="*/ 72 w 73"/>
                <a:gd name="T89" fmla="*/ 53 h 69"/>
                <a:gd name="T90" fmla="*/ 72 w 73"/>
                <a:gd name="T91" fmla="*/ 54 h 69"/>
                <a:gd name="T92" fmla="*/ 70 w 73"/>
                <a:gd name="T93" fmla="*/ 57 h 69"/>
                <a:gd name="T94" fmla="*/ 70 w 73"/>
                <a:gd name="T95" fmla="*/ 59 h 69"/>
                <a:gd name="T96" fmla="*/ 69 w 73"/>
                <a:gd name="T97" fmla="*/ 63 h 69"/>
                <a:gd name="T98" fmla="*/ 68 w 73"/>
                <a:gd name="T99" fmla="*/ 6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3" h="69">
                  <a:moveTo>
                    <a:pt x="68" y="65"/>
                  </a:moveTo>
                  <a:lnTo>
                    <a:pt x="65" y="68"/>
                  </a:lnTo>
                  <a:lnTo>
                    <a:pt x="64" y="65"/>
                  </a:lnTo>
                  <a:lnTo>
                    <a:pt x="62" y="63"/>
                  </a:lnTo>
                  <a:lnTo>
                    <a:pt x="61" y="61"/>
                  </a:lnTo>
                  <a:lnTo>
                    <a:pt x="59" y="57"/>
                  </a:lnTo>
                  <a:lnTo>
                    <a:pt x="59" y="55"/>
                  </a:lnTo>
                  <a:lnTo>
                    <a:pt x="59" y="53"/>
                  </a:lnTo>
                  <a:lnTo>
                    <a:pt x="59" y="51"/>
                  </a:lnTo>
                  <a:lnTo>
                    <a:pt x="58" y="46"/>
                  </a:lnTo>
                  <a:lnTo>
                    <a:pt x="57" y="42"/>
                  </a:lnTo>
                  <a:lnTo>
                    <a:pt x="49" y="33"/>
                  </a:lnTo>
                  <a:lnTo>
                    <a:pt x="47" y="30"/>
                  </a:lnTo>
                  <a:lnTo>
                    <a:pt x="44" y="28"/>
                  </a:lnTo>
                  <a:lnTo>
                    <a:pt x="42" y="27"/>
                  </a:lnTo>
                  <a:lnTo>
                    <a:pt x="39" y="26"/>
                  </a:lnTo>
                  <a:lnTo>
                    <a:pt x="38" y="26"/>
                  </a:lnTo>
                  <a:lnTo>
                    <a:pt x="34" y="24"/>
                  </a:lnTo>
                  <a:lnTo>
                    <a:pt x="32" y="22"/>
                  </a:lnTo>
                  <a:lnTo>
                    <a:pt x="25" y="17"/>
                  </a:lnTo>
                  <a:lnTo>
                    <a:pt x="22" y="16"/>
                  </a:lnTo>
                  <a:lnTo>
                    <a:pt x="20" y="14"/>
                  </a:lnTo>
                  <a:lnTo>
                    <a:pt x="10" y="7"/>
                  </a:lnTo>
                  <a:lnTo>
                    <a:pt x="7" y="6"/>
                  </a:lnTo>
                  <a:lnTo>
                    <a:pt x="3" y="6"/>
                  </a:lnTo>
                  <a:lnTo>
                    <a:pt x="0" y="5"/>
                  </a:lnTo>
                  <a:lnTo>
                    <a:pt x="3" y="4"/>
                  </a:lnTo>
                  <a:lnTo>
                    <a:pt x="3" y="1"/>
                  </a:lnTo>
                  <a:lnTo>
                    <a:pt x="3" y="0"/>
                  </a:lnTo>
                  <a:lnTo>
                    <a:pt x="7" y="2"/>
                  </a:lnTo>
                  <a:lnTo>
                    <a:pt x="13" y="6"/>
                  </a:lnTo>
                  <a:lnTo>
                    <a:pt x="15" y="8"/>
                  </a:lnTo>
                  <a:lnTo>
                    <a:pt x="17" y="9"/>
                  </a:lnTo>
                  <a:lnTo>
                    <a:pt x="22" y="11"/>
                  </a:lnTo>
                  <a:lnTo>
                    <a:pt x="26" y="12"/>
                  </a:lnTo>
                  <a:lnTo>
                    <a:pt x="29" y="14"/>
                  </a:lnTo>
                  <a:lnTo>
                    <a:pt x="33" y="17"/>
                  </a:lnTo>
                  <a:lnTo>
                    <a:pt x="39" y="20"/>
                  </a:lnTo>
                  <a:lnTo>
                    <a:pt x="40" y="21"/>
                  </a:lnTo>
                  <a:lnTo>
                    <a:pt x="44" y="25"/>
                  </a:lnTo>
                  <a:lnTo>
                    <a:pt x="48" y="28"/>
                  </a:lnTo>
                  <a:lnTo>
                    <a:pt x="50" y="30"/>
                  </a:lnTo>
                  <a:lnTo>
                    <a:pt x="69" y="46"/>
                  </a:lnTo>
                  <a:lnTo>
                    <a:pt x="72" y="50"/>
                  </a:lnTo>
                  <a:lnTo>
                    <a:pt x="72" y="53"/>
                  </a:lnTo>
                  <a:lnTo>
                    <a:pt x="72" y="54"/>
                  </a:lnTo>
                  <a:lnTo>
                    <a:pt x="70" y="57"/>
                  </a:lnTo>
                  <a:lnTo>
                    <a:pt x="70" y="59"/>
                  </a:lnTo>
                  <a:lnTo>
                    <a:pt x="69" y="63"/>
                  </a:lnTo>
                  <a:lnTo>
                    <a:pt x="68" y="6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68" name="Freeform 1011">
              <a:extLst>
                <a:ext uri="{FF2B5EF4-FFF2-40B4-BE49-F238E27FC236}">
                  <a16:creationId xmlns:a16="http://schemas.microsoft.com/office/drawing/2014/main" id="{D05CEADA-51B5-40F7-B775-FECD78FDF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44840" y="9940804"/>
              <a:ext cx="373673" cy="302234"/>
            </a:xfrm>
            <a:custGeom>
              <a:avLst/>
              <a:gdLst>
                <a:gd name="T0" fmla="*/ 109 w 302"/>
                <a:gd name="T1" fmla="*/ 36 h 243"/>
                <a:gd name="T2" fmla="*/ 120 w 302"/>
                <a:gd name="T3" fmla="*/ 45 h 243"/>
                <a:gd name="T4" fmla="*/ 135 w 302"/>
                <a:gd name="T5" fmla="*/ 53 h 243"/>
                <a:gd name="T6" fmla="*/ 151 w 302"/>
                <a:gd name="T7" fmla="*/ 85 h 243"/>
                <a:gd name="T8" fmla="*/ 189 w 302"/>
                <a:gd name="T9" fmla="*/ 100 h 243"/>
                <a:gd name="T10" fmla="*/ 202 w 302"/>
                <a:gd name="T11" fmla="*/ 103 h 243"/>
                <a:gd name="T12" fmla="*/ 210 w 302"/>
                <a:gd name="T13" fmla="*/ 113 h 243"/>
                <a:gd name="T14" fmla="*/ 196 w 302"/>
                <a:gd name="T15" fmla="*/ 124 h 243"/>
                <a:gd name="T16" fmla="*/ 188 w 302"/>
                <a:gd name="T17" fmla="*/ 137 h 243"/>
                <a:gd name="T18" fmla="*/ 202 w 302"/>
                <a:gd name="T19" fmla="*/ 153 h 243"/>
                <a:gd name="T20" fmla="*/ 220 w 302"/>
                <a:gd name="T21" fmla="*/ 167 h 243"/>
                <a:gd name="T22" fmla="*/ 228 w 302"/>
                <a:gd name="T23" fmla="*/ 182 h 243"/>
                <a:gd name="T24" fmla="*/ 240 w 302"/>
                <a:gd name="T25" fmla="*/ 195 h 243"/>
                <a:gd name="T26" fmla="*/ 253 w 302"/>
                <a:gd name="T27" fmla="*/ 198 h 243"/>
                <a:gd name="T28" fmla="*/ 260 w 302"/>
                <a:gd name="T29" fmla="*/ 210 h 243"/>
                <a:gd name="T30" fmla="*/ 276 w 302"/>
                <a:gd name="T31" fmla="*/ 214 h 243"/>
                <a:gd name="T32" fmla="*/ 270 w 302"/>
                <a:gd name="T33" fmla="*/ 221 h 243"/>
                <a:gd name="T34" fmla="*/ 282 w 302"/>
                <a:gd name="T35" fmla="*/ 227 h 243"/>
                <a:gd name="T36" fmla="*/ 301 w 302"/>
                <a:gd name="T37" fmla="*/ 230 h 243"/>
                <a:gd name="T38" fmla="*/ 290 w 302"/>
                <a:gd name="T39" fmla="*/ 236 h 243"/>
                <a:gd name="T40" fmla="*/ 288 w 302"/>
                <a:gd name="T41" fmla="*/ 242 h 243"/>
                <a:gd name="T42" fmla="*/ 274 w 302"/>
                <a:gd name="T43" fmla="*/ 238 h 243"/>
                <a:gd name="T44" fmla="*/ 256 w 302"/>
                <a:gd name="T45" fmla="*/ 231 h 243"/>
                <a:gd name="T46" fmla="*/ 234 w 302"/>
                <a:gd name="T47" fmla="*/ 228 h 243"/>
                <a:gd name="T48" fmla="*/ 219 w 302"/>
                <a:gd name="T49" fmla="*/ 227 h 243"/>
                <a:gd name="T50" fmla="*/ 204 w 302"/>
                <a:gd name="T51" fmla="*/ 221 h 243"/>
                <a:gd name="T52" fmla="*/ 187 w 302"/>
                <a:gd name="T53" fmla="*/ 205 h 243"/>
                <a:gd name="T54" fmla="*/ 183 w 302"/>
                <a:gd name="T55" fmla="*/ 195 h 243"/>
                <a:gd name="T56" fmla="*/ 169 w 302"/>
                <a:gd name="T57" fmla="*/ 181 h 243"/>
                <a:gd name="T58" fmla="*/ 158 w 302"/>
                <a:gd name="T59" fmla="*/ 167 h 243"/>
                <a:gd name="T60" fmla="*/ 147 w 302"/>
                <a:gd name="T61" fmla="*/ 161 h 243"/>
                <a:gd name="T62" fmla="*/ 127 w 302"/>
                <a:gd name="T63" fmla="*/ 157 h 243"/>
                <a:gd name="T64" fmla="*/ 118 w 302"/>
                <a:gd name="T65" fmla="*/ 151 h 243"/>
                <a:gd name="T66" fmla="*/ 108 w 302"/>
                <a:gd name="T67" fmla="*/ 152 h 243"/>
                <a:gd name="T68" fmla="*/ 101 w 302"/>
                <a:gd name="T69" fmla="*/ 155 h 243"/>
                <a:gd name="T70" fmla="*/ 88 w 302"/>
                <a:gd name="T71" fmla="*/ 148 h 243"/>
                <a:gd name="T72" fmla="*/ 92 w 302"/>
                <a:gd name="T73" fmla="*/ 161 h 243"/>
                <a:gd name="T74" fmla="*/ 84 w 302"/>
                <a:gd name="T75" fmla="*/ 162 h 243"/>
                <a:gd name="T76" fmla="*/ 83 w 302"/>
                <a:gd name="T77" fmla="*/ 168 h 243"/>
                <a:gd name="T78" fmla="*/ 58 w 302"/>
                <a:gd name="T79" fmla="*/ 171 h 243"/>
                <a:gd name="T80" fmla="*/ 46 w 302"/>
                <a:gd name="T81" fmla="*/ 170 h 243"/>
                <a:gd name="T82" fmla="*/ 44 w 302"/>
                <a:gd name="T83" fmla="*/ 168 h 243"/>
                <a:gd name="T84" fmla="*/ 58 w 302"/>
                <a:gd name="T85" fmla="*/ 172 h 243"/>
                <a:gd name="T86" fmla="*/ 74 w 302"/>
                <a:gd name="T87" fmla="*/ 182 h 243"/>
                <a:gd name="T88" fmla="*/ 71 w 302"/>
                <a:gd name="T89" fmla="*/ 194 h 243"/>
                <a:gd name="T90" fmla="*/ 47 w 302"/>
                <a:gd name="T91" fmla="*/ 200 h 243"/>
                <a:gd name="T92" fmla="*/ 26 w 302"/>
                <a:gd name="T93" fmla="*/ 199 h 243"/>
                <a:gd name="T94" fmla="*/ 11 w 302"/>
                <a:gd name="T95" fmla="*/ 199 h 243"/>
                <a:gd name="T96" fmla="*/ 4 w 302"/>
                <a:gd name="T97" fmla="*/ 183 h 243"/>
                <a:gd name="T98" fmla="*/ 4 w 302"/>
                <a:gd name="T99" fmla="*/ 152 h 243"/>
                <a:gd name="T100" fmla="*/ 2 w 302"/>
                <a:gd name="T101" fmla="*/ 127 h 243"/>
                <a:gd name="T102" fmla="*/ 4 w 302"/>
                <a:gd name="T103" fmla="*/ 109 h 243"/>
                <a:gd name="T104" fmla="*/ 4 w 302"/>
                <a:gd name="T105" fmla="*/ 79 h 243"/>
                <a:gd name="T106" fmla="*/ 4 w 302"/>
                <a:gd name="T107" fmla="*/ 48 h 243"/>
                <a:gd name="T108" fmla="*/ 4 w 302"/>
                <a:gd name="T109" fmla="*/ 18 h 243"/>
                <a:gd name="T110" fmla="*/ 4 w 302"/>
                <a:gd name="T111" fmla="*/ 0 h 243"/>
                <a:gd name="T112" fmla="*/ 29 w 302"/>
                <a:gd name="T113" fmla="*/ 9 h 243"/>
                <a:gd name="T114" fmla="*/ 51 w 302"/>
                <a:gd name="T115" fmla="*/ 18 h 243"/>
                <a:gd name="T116" fmla="*/ 80 w 302"/>
                <a:gd name="T117" fmla="*/ 24 h 243"/>
                <a:gd name="T118" fmla="*/ 96 w 302"/>
                <a:gd name="T119" fmla="*/ 3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2" h="243">
                  <a:moveTo>
                    <a:pt x="98" y="36"/>
                  </a:moveTo>
                  <a:lnTo>
                    <a:pt x="102" y="36"/>
                  </a:lnTo>
                  <a:lnTo>
                    <a:pt x="106" y="35"/>
                  </a:lnTo>
                  <a:lnTo>
                    <a:pt x="108" y="36"/>
                  </a:lnTo>
                  <a:lnTo>
                    <a:pt x="109" y="36"/>
                  </a:lnTo>
                  <a:lnTo>
                    <a:pt x="110" y="37"/>
                  </a:lnTo>
                  <a:lnTo>
                    <a:pt x="111" y="39"/>
                  </a:lnTo>
                  <a:lnTo>
                    <a:pt x="114" y="41"/>
                  </a:lnTo>
                  <a:lnTo>
                    <a:pt x="117" y="42"/>
                  </a:lnTo>
                  <a:lnTo>
                    <a:pt x="120" y="45"/>
                  </a:lnTo>
                  <a:lnTo>
                    <a:pt x="123" y="47"/>
                  </a:lnTo>
                  <a:lnTo>
                    <a:pt x="125" y="49"/>
                  </a:lnTo>
                  <a:lnTo>
                    <a:pt x="127" y="52"/>
                  </a:lnTo>
                  <a:lnTo>
                    <a:pt x="131" y="53"/>
                  </a:lnTo>
                  <a:lnTo>
                    <a:pt x="135" y="53"/>
                  </a:lnTo>
                  <a:lnTo>
                    <a:pt x="148" y="66"/>
                  </a:lnTo>
                  <a:lnTo>
                    <a:pt x="148" y="68"/>
                  </a:lnTo>
                  <a:lnTo>
                    <a:pt x="149" y="77"/>
                  </a:lnTo>
                  <a:lnTo>
                    <a:pt x="147" y="84"/>
                  </a:lnTo>
                  <a:lnTo>
                    <a:pt x="151" y="85"/>
                  </a:lnTo>
                  <a:lnTo>
                    <a:pt x="155" y="87"/>
                  </a:lnTo>
                  <a:lnTo>
                    <a:pt x="161" y="88"/>
                  </a:lnTo>
                  <a:lnTo>
                    <a:pt x="167" y="90"/>
                  </a:lnTo>
                  <a:lnTo>
                    <a:pt x="186" y="99"/>
                  </a:lnTo>
                  <a:lnTo>
                    <a:pt x="189" y="100"/>
                  </a:lnTo>
                  <a:lnTo>
                    <a:pt x="193" y="100"/>
                  </a:lnTo>
                  <a:lnTo>
                    <a:pt x="197" y="100"/>
                  </a:lnTo>
                  <a:lnTo>
                    <a:pt x="198" y="101"/>
                  </a:lnTo>
                  <a:lnTo>
                    <a:pt x="201" y="102"/>
                  </a:lnTo>
                  <a:lnTo>
                    <a:pt x="202" y="103"/>
                  </a:lnTo>
                  <a:lnTo>
                    <a:pt x="205" y="106"/>
                  </a:lnTo>
                  <a:lnTo>
                    <a:pt x="207" y="109"/>
                  </a:lnTo>
                  <a:lnTo>
                    <a:pt x="208" y="110"/>
                  </a:lnTo>
                  <a:lnTo>
                    <a:pt x="210" y="111"/>
                  </a:lnTo>
                  <a:lnTo>
                    <a:pt x="210" y="113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0" y="123"/>
                  </a:lnTo>
                  <a:lnTo>
                    <a:pt x="206" y="123"/>
                  </a:lnTo>
                  <a:lnTo>
                    <a:pt x="196" y="124"/>
                  </a:lnTo>
                  <a:lnTo>
                    <a:pt x="189" y="123"/>
                  </a:lnTo>
                  <a:lnTo>
                    <a:pt x="184" y="127"/>
                  </a:lnTo>
                  <a:lnTo>
                    <a:pt x="184" y="128"/>
                  </a:lnTo>
                  <a:lnTo>
                    <a:pt x="184" y="129"/>
                  </a:lnTo>
                  <a:lnTo>
                    <a:pt x="188" y="137"/>
                  </a:lnTo>
                  <a:lnTo>
                    <a:pt x="191" y="143"/>
                  </a:lnTo>
                  <a:lnTo>
                    <a:pt x="193" y="146"/>
                  </a:lnTo>
                  <a:lnTo>
                    <a:pt x="196" y="148"/>
                  </a:lnTo>
                  <a:lnTo>
                    <a:pt x="199" y="150"/>
                  </a:lnTo>
                  <a:lnTo>
                    <a:pt x="202" y="153"/>
                  </a:lnTo>
                  <a:lnTo>
                    <a:pt x="207" y="158"/>
                  </a:lnTo>
                  <a:lnTo>
                    <a:pt x="210" y="160"/>
                  </a:lnTo>
                  <a:lnTo>
                    <a:pt x="213" y="161"/>
                  </a:lnTo>
                  <a:lnTo>
                    <a:pt x="219" y="165"/>
                  </a:lnTo>
                  <a:lnTo>
                    <a:pt x="220" y="167"/>
                  </a:lnTo>
                  <a:lnTo>
                    <a:pt x="222" y="172"/>
                  </a:lnTo>
                  <a:lnTo>
                    <a:pt x="222" y="176"/>
                  </a:lnTo>
                  <a:lnTo>
                    <a:pt x="222" y="177"/>
                  </a:lnTo>
                  <a:lnTo>
                    <a:pt x="223" y="179"/>
                  </a:lnTo>
                  <a:lnTo>
                    <a:pt x="228" y="182"/>
                  </a:lnTo>
                  <a:lnTo>
                    <a:pt x="229" y="183"/>
                  </a:lnTo>
                  <a:lnTo>
                    <a:pt x="232" y="191"/>
                  </a:lnTo>
                  <a:lnTo>
                    <a:pt x="233" y="194"/>
                  </a:lnTo>
                  <a:lnTo>
                    <a:pt x="236" y="195"/>
                  </a:lnTo>
                  <a:lnTo>
                    <a:pt x="240" y="195"/>
                  </a:lnTo>
                  <a:lnTo>
                    <a:pt x="249" y="193"/>
                  </a:lnTo>
                  <a:lnTo>
                    <a:pt x="250" y="193"/>
                  </a:lnTo>
                  <a:lnTo>
                    <a:pt x="252" y="193"/>
                  </a:lnTo>
                  <a:lnTo>
                    <a:pt x="253" y="194"/>
                  </a:lnTo>
                  <a:lnTo>
                    <a:pt x="253" y="198"/>
                  </a:lnTo>
                  <a:lnTo>
                    <a:pt x="252" y="202"/>
                  </a:lnTo>
                  <a:lnTo>
                    <a:pt x="252" y="205"/>
                  </a:lnTo>
                  <a:lnTo>
                    <a:pt x="253" y="208"/>
                  </a:lnTo>
                  <a:lnTo>
                    <a:pt x="258" y="210"/>
                  </a:lnTo>
                  <a:lnTo>
                    <a:pt x="260" y="210"/>
                  </a:lnTo>
                  <a:lnTo>
                    <a:pt x="268" y="211"/>
                  </a:lnTo>
                  <a:lnTo>
                    <a:pt x="272" y="212"/>
                  </a:lnTo>
                  <a:lnTo>
                    <a:pt x="275" y="213"/>
                  </a:lnTo>
                  <a:lnTo>
                    <a:pt x="276" y="213"/>
                  </a:lnTo>
                  <a:lnTo>
                    <a:pt x="276" y="214"/>
                  </a:lnTo>
                  <a:lnTo>
                    <a:pt x="274" y="216"/>
                  </a:lnTo>
                  <a:lnTo>
                    <a:pt x="272" y="216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70" y="221"/>
                  </a:lnTo>
                  <a:lnTo>
                    <a:pt x="272" y="223"/>
                  </a:lnTo>
                  <a:lnTo>
                    <a:pt x="273" y="224"/>
                  </a:lnTo>
                  <a:lnTo>
                    <a:pt x="275" y="225"/>
                  </a:lnTo>
                  <a:lnTo>
                    <a:pt x="279" y="225"/>
                  </a:lnTo>
                  <a:lnTo>
                    <a:pt x="282" y="227"/>
                  </a:lnTo>
                  <a:lnTo>
                    <a:pt x="284" y="228"/>
                  </a:lnTo>
                  <a:lnTo>
                    <a:pt x="287" y="229"/>
                  </a:lnTo>
                  <a:lnTo>
                    <a:pt x="292" y="229"/>
                  </a:lnTo>
                  <a:lnTo>
                    <a:pt x="296" y="230"/>
                  </a:lnTo>
                  <a:lnTo>
                    <a:pt x="301" y="230"/>
                  </a:lnTo>
                  <a:lnTo>
                    <a:pt x="297" y="232"/>
                  </a:lnTo>
                  <a:lnTo>
                    <a:pt x="295" y="233"/>
                  </a:lnTo>
                  <a:lnTo>
                    <a:pt x="289" y="232"/>
                  </a:lnTo>
                  <a:lnTo>
                    <a:pt x="288" y="233"/>
                  </a:lnTo>
                  <a:lnTo>
                    <a:pt x="290" y="236"/>
                  </a:lnTo>
                  <a:lnTo>
                    <a:pt x="294" y="238"/>
                  </a:lnTo>
                  <a:lnTo>
                    <a:pt x="295" y="238"/>
                  </a:lnTo>
                  <a:lnTo>
                    <a:pt x="295" y="240"/>
                  </a:lnTo>
                  <a:lnTo>
                    <a:pt x="290" y="242"/>
                  </a:lnTo>
                  <a:lnTo>
                    <a:pt x="288" y="242"/>
                  </a:lnTo>
                  <a:lnTo>
                    <a:pt x="286" y="242"/>
                  </a:lnTo>
                  <a:lnTo>
                    <a:pt x="280" y="241"/>
                  </a:lnTo>
                  <a:lnTo>
                    <a:pt x="276" y="240"/>
                  </a:lnTo>
                  <a:lnTo>
                    <a:pt x="275" y="238"/>
                  </a:lnTo>
                  <a:lnTo>
                    <a:pt x="274" y="238"/>
                  </a:lnTo>
                  <a:lnTo>
                    <a:pt x="271" y="235"/>
                  </a:lnTo>
                  <a:lnTo>
                    <a:pt x="268" y="234"/>
                  </a:lnTo>
                  <a:lnTo>
                    <a:pt x="265" y="233"/>
                  </a:lnTo>
                  <a:lnTo>
                    <a:pt x="262" y="233"/>
                  </a:lnTo>
                  <a:lnTo>
                    <a:pt x="256" y="231"/>
                  </a:lnTo>
                  <a:lnTo>
                    <a:pt x="244" y="230"/>
                  </a:lnTo>
                  <a:lnTo>
                    <a:pt x="241" y="230"/>
                  </a:lnTo>
                  <a:lnTo>
                    <a:pt x="237" y="228"/>
                  </a:lnTo>
                  <a:lnTo>
                    <a:pt x="235" y="227"/>
                  </a:lnTo>
                  <a:lnTo>
                    <a:pt x="234" y="228"/>
                  </a:lnTo>
                  <a:lnTo>
                    <a:pt x="229" y="229"/>
                  </a:lnTo>
                  <a:lnTo>
                    <a:pt x="227" y="229"/>
                  </a:lnTo>
                  <a:lnTo>
                    <a:pt x="224" y="227"/>
                  </a:lnTo>
                  <a:lnTo>
                    <a:pt x="220" y="226"/>
                  </a:lnTo>
                  <a:lnTo>
                    <a:pt x="219" y="227"/>
                  </a:lnTo>
                  <a:lnTo>
                    <a:pt x="217" y="227"/>
                  </a:lnTo>
                  <a:lnTo>
                    <a:pt x="212" y="225"/>
                  </a:lnTo>
                  <a:lnTo>
                    <a:pt x="208" y="225"/>
                  </a:lnTo>
                  <a:lnTo>
                    <a:pt x="205" y="223"/>
                  </a:lnTo>
                  <a:lnTo>
                    <a:pt x="204" y="221"/>
                  </a:lnTo>
                  <a:lnTo>
                    <a:pt x="202" y="220"/>
                  </a:lnTo>
                  <a:lnTo>
                    <a:pt x="200" y="216"/>
                  </a:lnTo>
                  <a:lnTo>
                    <a:pt x="197" y="213"/>
                  </a:lnTo>
                  <a:lnTo>
                    <a:pt x="194" y="210"/>
                  </a:lnTo>
                  <a:lnTo>
                    <a:pt x="187" y="205"/>
                  </a:lnTo>
                  <a:lnTo>
                    <a:pt x="186" y="204"/>
                  </a:lnTo>
                  <a:lnTo>
                    <a:pt x="183" y="200"/>
                  </a:lnTo>
                  <a:lnTo>
                    <a:pt x="183" y="197"/>
                  </a:lnTo>
                  <a:lnTo>
                    <a:pt x="184" y="194"/>
                  </a:lnTo>
                  <a:lnTo>
                    <a:pt x="183" y="195"/>
                  </a:lnTo>
                  <a:lnTo>
                    <a:pt x="181" y="195"/>
                  </a:lnTo>
                  <a:lnTo>
                    <a:pt x="176" y="193"/>
                  </a:lnTo>
                  <a:lnTo>
                    <a:pt x="174" y="191"/>
                  </a:lnTo>
                  <a:lnTo>
                    <a:pt x="171" y="184"/>
                  </a:lnTo>
                  <a:lnTo>
                    <a:pt x="169" y="181"/>
                  </a:lnTo>
                  <a:lnTo>
                    <a:pt x="164" y="176"/>
                  </a:lnTo>
                  <a:lnTo>
                    <a:pt x="162" y="172"/>
                  </a:lnTo>
                  <a:lnTo>
                    <a:pt x="161" y="169"/>
                  </a:lnTo>
                  <a:lnTo>
                    <a:pt x="159" y="168"/>
                  </a:lnTo>
                  <a:lnTo>
                    <a:pt x="158" y="167"/>
                  </a:lnTo>
                  <a:lnTo>
                    <a:pt x="158" y="166"/>
                  </a:lnTo>
                  <a:lnTo>
                    <a:pt x="156" y="164"/>
                  </a:lnTo>
                  <a:lnTo>
                    <a:pt x="149" y="162"/>
                  </a:lnTo>
                  <a:lnTo>
                    <a:pt x="148" y="161"/>
                  </a:lnTo>
                  <a:lnTo>
                    <a:pt x="147" y="161"/>
                  </a:lnTo>
                  <a:lnTo>
                    <a:pt x="142" y="160"/>
                  </a:lnTo>
                  <a:lnTo>
                    <a:pt x="139" y="160"/>
                  </a:lnTo>
                  <a:lnTo>
                    <a:pt x="134" y="158"/>
                  </a:lnTo>
                  <a:lnTo>
                    <a:pt x="131" y="157"/>
                  </a:lnTo>
                  <a:lnTo>
                    <a:pt x="127" y="157"/>
                  </a:lnTo>
                  <a:lnTo>
                    <a:pt x="124" y="156"/>
                  </a:lnTo>
                  <a:lnTo>
                    <a:pt x="122" y="155"/>
                  </a:lnTo>
                  <a:lnTo>
                    <a:pt x="121" y="154"/>
                  </a:lnTo>
                  <a:lnTo>
                    <a:pt x="121" y="151"/>
                  </a:lnTo>
                  <a:lnTo>
                    <a:pt x="118" y="151"/>
                  </a:lnTo>
                  <a:lnTo>
                    <a:pt x="115" y="151"/>
                  </a:lnTo>
                  <a:lnTo>
                    <a:pt x="113" y="150"/>
                  </a:lnTo>
                  <a:lnTo>
                    <a:pt x="110" y="149"/>
                  </a:lnTo>
                  <a:lnTo>
                    <a:pt x="108" y="150"/>
                  </a:lnTo>
                  <a:lnTo>
                    <a:pt x="108" y="152"/>
                  </a:lnTo>
                  <a:lnTo>
                    <a:pt x="107" y="153"/>
                  </a:lnTo>
                  <a:lnTo>
                    <a:pt x="105" y="152"/>
                  </a:lnTo>
                  <a:lnTo>
                    <a:pt x="104" y="152"/>
                  </a:lnTo>
                  <a:lnTo>
                    <a:pt x="103" y="153"/>
                  </a:lnTo>
                  <a:lnTo>
                    <a:pt x="101" y="155"/>
                  </a:lnTo>
                  <a:lnTo>
                    <a:pt x="99" y="155"/>
                  </a:lnTo>
                  <a:lnTo>
                    <a:pt x="94" y="153"/>
                  </a:lnTo>
                  <a:lnTo>
                    <a:pt x="92" y="152"/>
                  </a:lnTo>
                  <a:lnTo>
                    <a:pt x="90" y="150"/>
                  </a:lnTo>
                  <a:lnTo>
                    <a:pt x="88" y="148"/>
                  </a:lnTo>
                  <a:lnTo>
                    <a:pt x="86" y="147"/>
                  </a:lnTo>
                  <a:lnTo>
                    <a:pt x="84" y="145"/>
                  </a:lnTo>
                  <a:lnTo>
                    <a:pt x="87" y="148"/>
                  </a:lnTo>
                  <a:lnTo>
                    <a:pt x="93" y="160"/>
                  </a:lnTo>
                  <a:lnTo>
                    <a:pt x="92" y="161"/>
                  </a:lnTo>
                  <a:lnTo>
                    <a:pt x="90" y="160"/>
                  </a:lnTo>
                  <a:lnTo>
                    <a:pt x="91" y="162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4" y="162"/>
                  </a:lnTo>
                  <a:lnTo>
                    <a:pt x="81" y="161"/>
                  </a:lnTo>
                  <a:lnTo>
                    <a:pt x="80" y="162"/>
                  </a:lnTo>
                  <a:lnTo>
                    <a:pt x="80" y="163"/>
                  </a:lnTo>
                  <a:lnTo>
                    <a:pt x="82" y="166"/>
                  </a:lnTo>
                  <a:lnTo>
                    <a:pt x="83" y="168"/>
                  </a:lnTo>
                  <a:lnTo>
                    <a:pt x="78" y="169"/>
                  </a:lnTo>
                  <a:lnTo>
                    <a:pt x="73" y="170"/>
                  </a:lnTo>
                  <a:lnTo>
                    <a:pt x="67" y="172"/>
                  </a:lnTo>
                  <a:lnTo>
                    <a:pt x="62" y="172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3" y="171"/>
                  </a:lnTo>
                  <a:lnTo>
                    <a:pt x="50" y="172"/>
                  </a:lnTo>
                  <a:lnTo>
                    <a:pt x="47" y="172"/>
                  </a:lnTo>
                  <a:lnTo>
                    <a:pt x="46" y="170"/>
                  </a:lnTo>
                  <a:lnTo>
                    <a:pt x="46" y="168"/>
                  </a:lnTo>
                  <a:lnTo>
                    <a:pt x="45" y="167"/>
                  </a:lnTo>
                  <a:lnTo>
                    <a:pt x="43" y="167"/>
                  </a:lnTo>
                  <a:lnTo>
                    <a:pt x="40" y="168"/>
                  </a:lnTo>
                  <a:lnTo>
                    <a:pt x="44" y="168"/>
                  </a:lnTo>
                  <a:lnTo>
                    <a:pt x="45" y="170"/>
                  </a:lnTo>
                  <a:lnTo>
                    <a:pt x="46" y="172"/>
                  </a:lnTo>
                  <a:lnTo>
                    <a:pt x="49" y="173"/>
                  </a:lnTo>
                  <a:lnTo>
                    <a:pt x="52" y="172"/>
                  </a:lnTo>
                  <a:lnTo>
                    <a:pt x="58" y="172"/>
                  </a:lnTo>
                  <a:lnTo>
                    <a:pt x="65" y="175"/>
                  </a:lnTo>
                  <a:lnTo>
                    <a:pt x="67" y="176"/>
                  </a:lnTo>
                  <a:lnTo>
                    <a:pt x="68" y="177"/>
                  </a:lnTo>
                  <a:lnTo>
                    <a:pt x="71" y="179"/>
                  </a:lnTo>
                  <a:lnTo>
                    <a:pt x="74" y="182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9"/>
                  </a:lnTo>
                  <a:lnTo>
                    <a:pt x="76" y="191"/>
                  </a:lnTo>
                  <a:lnTo>
                    <a:pt x="71" y="194"/>
                  </a:lnTo>
                  <a:lnTo>
                    <a:pt x="67" y="195"/>
                  </a:lnTo>
                  <a:lnTo>
                    <a:pt x="60" y="199"/>
                  </a:lnTo>
                  <a:lnTo>
                    <a:pt x="54" y="202"/>
                  </a:lnTo>
                  <a:lnTo>
                    <a:pt x="51" y="202"/>
                  </a:lnTo>
                  <a:lnTo>
                    <a:pt x="47" y="200"/>
                  </a:lnTo>
                  <a:lnTo>
                    <a:pt x="46" y="199"/>
                  </a:lnTo>
                  <a:lnTo>
                    <a:pt x="43" y="198"/>
                  </a:lnTo>
                  <a:lnTo>
                    <a:pt x="41" y="197"/>
                  </a:lnTo>
                  <a:lnTo>
                    <a:pt x="33" y="199"/>
                  </a:lnTo>
                  <a:lnTo>
                    <a:pt x="26" y="199"/>
                  </a:lnTo>
                  <a:lnTo>
                    <a:pt x="23" y="199"/>
                  </a:lnTo>
                  <a:lnTo>
                    <a:pt x="19" y="198"/>
                  </a:lnTo>
                  <a:lnTo>
                    <a:pt x="16" y="197"/>
                  </a:lnTo>
                  <a:lnTo>
                    <a:pt x="13" y="197"/>
                  </a:lnTo>
                  <a:lnTo>
                    <a:pt x="11" y="199"/>
                  </a:lnTo>
                  <a:lnTo>
                    <a:pt x="8" y="199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89"/>
                  </a:lnTo>
                  <a:lnTo>
                    <a:pt x="4" y="183"/>
                  </a:lnTo>
                  <a:lnTo>
                    <a:pt x="4" y="177"/>
                  </a:lnTo>
                  <a:lnTo>
                    <a:pt x="4" y="171"/>
                  </a:lnTo>
                  <a:lnTo>
                    <a:pt x="4" y="165"/>
                  </a:lnTo>
                  <a:lnTo>
                    <a:pt x="4" y="159"/>
                  </a:lnTo>
                  <a:lnTo>
                    <a:pt x="4" y="152"/>
                  </a:lnTo>
                  <a:lnTo>
                    <a:pt x="4" y="146"/>
                  </a:lnTo>
                  <a:lnTo>
                    <a:pt x="4" y="140"/>
                  </a:lnTo>
                  <a:lnTo>
                    <a:pt x="4" y="134"/>
                  </a:lnTo>
                  <a:lnTo>
                    <a:pt x="4" y="129"/>
                  </a:lnTo>
                  <a:lnTo>
                    <a:pt x="2" y="127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2" y="115"/>
                  </a:lnTo>
                  <a:lnTo>
                    <a:pt x="4" y="112"/>
                  </a:lnTo>
                  <a:lnTo>
                    <a:pt x="4" y="109"/>
                  </a:lnTo>
                  <a:lnTo>
                    <a:pt x="4" y="103"/>
                  </a:lnTo>
                  <a:lnTo>
                    <a:pt x="4" y="97"/>
                  </a:lnTo>
                  <a:lnTo>
                    <a:pt x="4" y="91"/>
                  </a:lnTo>
                  <a:lnTo>
                    <a:pt x="4" y="85"/>
                  </a:lnTo>
                  <a:lnTo>
                    <a:pt x="4" y="79"/>
                  </a:lnTo>
                  <a:lnTo>
                    <a:pt x="4" y="73"/>
                  </a:lnTo>
                  <a:lnTo>
                    <a:pt x="4" y="67"/>
                  </a:lnTo>
                  <a:lnTo>
                    <a:pt x="4" y="60"/>
                  </a:lnTo>
                  <a:lnTo>
                    <a:pt x="4" y="54"/>
                  </a:lnTo>
                  <a:lnTo>
                    <a:pt x="4" y="48"/>
                  </a:lnTo>
                  <a:lnTo>
                    <a:pt x="4" y="42"/>
                  </a:lnTo>
                  <a:lnTo>
                    <a:pt x="4" y="36"/>
                  </a:lnTo>
                  <a:lnTo>
                    <a:pt x="4" y="30"/>
                  </a:lnTo>
                  <a:lnTo>
                    <a:pt x="4" y="24"/>
                  </a:lnTo>
                  <a:lnTo>
                    <a:pt x="4" y="18"/>
                  </a:lnTo>
                  <a:lnTo>
                    <a:pt x="4" y="11"/>
                  </a:lnTo>
                  <a:lnTo>
                    <a:pt x="4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25" y="6"/>
                  </a:lnTo>
                  <a:lnTo>
                    <a:pt x="29" y="9"/>
                  </a:lnTo>
                  <a:lnTo>
                    <a:pt x="31" y="10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41" y="14"/>
                  </a:lnTo>
                  <a:lnTo>
                    <a:pt x="51" y="18"/>
                  </a:lnTo>
                  <a:lnTo>
                    <a:pt x="62" y="21"/>
                  </a:lnTo>
                  <a:lnTo>
                    <a:pt x="65" y="22"/>
                  </a:lnTo>
                  <a:lnTo>
                    <a:pt x="68" y="22"/>
                  </a:lnTo>
                  <a:lnTo>
                    <a:pt x="76" y="23"/>
                  </a:lnTo>
                  <a:lnTo>
                    <a:pt x="80" y="24"/>
                  </a:lnTo>
                  <a:lnTo>
                    <a:pt x="85" y="29"/>
                  </a:lnTo>
                  <a:lnTo>
                    <a:pt x="88" y="30"/>
                  </a:lnTo>
                  <a:lnTo>
                    <a:pt x="91" y="32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69" name="Freeform 1012">
              <a:extLst>
                <a:ext uri="{FF2B5EF4-FFF2-40B4-BE49-F238E27FC236}">
                  <a16:creationId xmlns:a16="http://schemas.microsoft.com/office/drawing/2014/main" id="{91981456-773D-4A09-8799-F1E0071FF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2475" y="9940804"/>
              <a:ext cx="5494" cy="5494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4 h 5"/>
                <a:gd name="T4" fmla="*/ 0 w 4"/>
                <a:gd name="T5" fmla="*/ 2 h 5"/>
                <a:gd name="T6" fmla="*/ 0 w 4"/>
                <a:gd name="T7" fmla="*/ 0 h 5"/>
                <a:gd name="T8" fmla="*/ 2 w 4"/>
                <a:gd name="T9" fmla="*/ 2 h 5"/>
                <a:gd name="T10" fmla="*/ 3 w 4"/>
                <a:gd name="T11" fmla="*/ 3 h 5"/>
                <a:gd name="T12" fmla="*/ 1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70" name="Freeform 1013">
              <a:extLst>
                <a:ext uri="{FF2B5EF4-FFF2-40B4-BE49-F238E27FC236}">
                  <a16:creationId xmlns:a16="http://schemas.microsoft.com/office/drawing/2014/main" id="{D0EA9BC0-25DC-44B1-96D1-6B3246F2D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2475" y="9946298"/>
              <a:ext cx="5494" cy="5497"/>
            </a:xfrm>
            <a:custGeom>
              <a:avLst/>
              <a:gdLst>
                <a:gd name="T0" fmla="*/ 4 w 5"/>
                <a:gd name="T1" fmla="*/ 4 h 6"/>
                <a:gd name="T2" fmla="*/ 4 w 5"/>
                <a:gd name="T3" fmla="*/ 5 h 6"/>
                <a:gd name="T4" fmla="*/ 3 w 5"/>
                <a:gd name="T5" fmla="*/ 5 h 6"/>
                <a:gd name="T6" fmla="*/ 1 w 5"/>
                <a:gd name="T7" fmla="*/ 2 h 6"/>
                <a:gd name="T8" fmla="*/ 0 w 5"/>
                <a:gd name="T9" fmla="*/ 1 h 6"/>
                <a:gd name="T10" fmla="*/ 1 w 5"/>
                <a:gd name="T11" fmla="*/ 0 h 6"/>
                <a:gd name="T12" fmla="*/ 4 w 5"/>
                <a:gd name="T13" fmla="*/ 3 h 6"/>
                <a:gd name="T14" fmla="*/ 4 w 5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lnTo>
                    <a:pt x="4" y="5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3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71" name="Freeform 1014">
              <a:extLst>
                <a:ext uri="{FF2B5EF4-FFF2-40B4-BE49-F238E27FC236}">
                  <a16:creationId xmlns:a16="http://schemas.microsoft.com/office/drawing/2014/main" id="{88AD7C00-5029-4156-93CC-6FA8F86F7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4455" y="9957289"/>
              <a:ext cx="5494" cy="5497"/>
            </a:xfrm>
            <a:custGeom>
              <a:avLst/>
              <a:gdLst>
                <a:gd name="T0" fmla="*/ 3 w 4"/>
                <a:gd name="T1" fmla="*/ 2 h 6"/>
                <a:gd name="T2" fmla="*/ 3 w 4"/>
                <a:gd name="T3" fmla="*/ 5 h 6"/>
                <a:gd name="T4" fmla="*/ 1 w 4"/>
                <a:gd name="T5" fmla="*/ 3 h 6"/>
                <a:gd name="T6" fmla="*/ 0 w 4"/>
                <a:gd name="T7" fmla="*/ 1 h 6"/>
                <a:gd name="T8" fmla="*/ 0 w 4"/>
                <a:gd name="T9" fmla="*/ 0 h 6"/>
                <a:gd name="T10" fmla="*/ 3 w 4"/>
                <a:gd name="T11" fmla="*/ 0 h 6"/>
                <a:gd name="T12" fmla="*/ 3 w 4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lnTo>
                    <a:pt x="3" y="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72" name="Freeform 1015">
              <a:extLst>
                <a:ext uri="{FF2B5EF4-FFF2-40B4-BE49-F238E27FC236}">
                  <a16:creationId xmlns:a16="http://schemas.microsoft.com/office/drawing/2014/main" id="{04527F72-CD0D-47D7-97A3-E4572A754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2920" y="9995756"/>
              <a:ext cx="5497" cy="5494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2 h 3"/>
                <a:gd name="T4" fmla="*/ 0 w 3"/>
                <a:gd name="T5" fmla="*/ 2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73" name="Freeform 1016">
              <a:extLst>
                <a:ext uri="{FF2B5EF4-FFF2-40B4-BE49-F238E27FC236}">
                  <a16:creationId xmlns:a16="http://schemas.microsoft.com/office/drawing/2014/main" id="{BAB92482-DFEB-4C48-BE10-86B8FC7CB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5093" y="10001250"/>
              <a:ext cx="153866" cy="82429"/>
            </a:xfrm>
            <a:custGeom>
              <a:avLst/>
              <a:gdLst>
                <a:gd name="T0" fmla="*/ 110 w 125"/>
                <a:gd name="T1" fmla="*/ 4 h 64"/>
                <a:gd name="T2" fmla="*/ 117 w 125"/>
                <a:gd name="T3" fmla="*/ 3 h 64"/>
                <a:gd name="T4" fmla="*/ 124 w 125"/>
                <a:gd name="T5" fmla="*/ 5 h 64"/>
                <a:gd name="T6" fmla="*/ 123 w 125"/>
                <a:gd name="T7" fmla="*/ 11 h 64"/>
                <a:gd name="T8" fmla="*/ 124 w 125"/>
                <a:gd name="T9" fmla="*/ 16 h 64"/>
                <a:gd name="T10" fmla="*/ 119 w 125"/>
                <a:gd name="T11" fmla="*/ 23 h 64"/>
                <a:gd name="T12" fmla="*/ 116 w 125"/>
                <a:gd name="T13" fmla="*/ 24 h 64"/>
                <a:gd name="T14" fmla="*/ 111 w 125"/>
                <a:gd name="T15" fmla="*/ 27 h 64"/>
                <a:gd name="T16" fmla="*/ 114 w 125"/>
                <a:gd name="T17" fmla="*/ 32 h 64"/>
                <a:gd name="T18" fmla="*/ 114 w 125"/>
                <a:gd name="T19" fmla="*/ 38 h 64"/>
                <a:gd name="T20" fmla="*/ 107 w 125"/>
                <a:gd name="T21" fmla="*/ 41 h 64"/>
                <a:gd name="T22" fmla="*/ 96 w 125"/>
                <a:gd name="T23" fmla="*/ 41 h 64"/>
                <a:gd name="T24" fmla="*/ 95 w 125"/>
                <a:gd name="T25" fmla="*/ 44 h 64"/>
                <a:gd name="T26" fmla="*/ 94 w 125"/>
                <a:gd name="T27" fmla="*/ 47 h 64"/>
                <a:gd name="T28" fmla="*/ 88 w 125"/>
                <a:gd name="T29" fmla="*/ 52 h 64"/>
                <a:gd name="T30" fmla="*/ 83 w 125"/>
                <a:gd name="T31" fmla="*/ 55 h 64"/>
                <a:gd name="T32" fmla="*/ 75 w 125"/>
                <a:gd name="T33" fmla="*/ 57 h 64"/>
                <a:gd name="T34" fmla="*/ 72 w 125"/>
                <a:gd name="T35" fmla="*/ 59 h 64"/>
                <a:gd name="T36" fmla="*/ 65 w 125"/>
                <a:gd name="T37" fmla="*/ 62 h 64"/>
                <a:gd name="T38" fmla="*/ 57 w 125"/>
                <a:gd name="T39" fmla="*/ 63 h 64"/>
                <a:gd name="T40" fmla="*/ 43 w 125"/>
                <a:gd name="T41" fmla="*/ 63 h 64"/>
                <a:gd name="T42" fmla="*/ 38 w 125"/>
                <a:gd name="T43" fmla="*/ 62 h 64"/>
                <a:gd name="T44" fmla="*/ 32 w 125"/>
                <a:gd name="T45" fmla="*/ 57 h 64"/>
                <a:gd name="T46" fmla="*/ 24 w 125"/>
                <a:gd name="T47" fmla="*/ 59 h 64"/>
                <a:gd name="T48" fmla="*/ 15 w 125"/>
                <a:gd name="T49" fmla="*/ 52 h 64"/>
                <a:gd name="T50" fmla="*/ 9 w 125"/>
                <a:gd name="T51" fmla="*/ 50 h 64"/>
                <a:gd name="T52" fmla="*/ 2 w 125"/>
                <a:gd name="T53" fmla="*/ 48 h 64"/>
                <a:gd name="T54" fmla="*/ 1 w 125"/>
                <a:gd name="T55" fmla="*/ 41 h 64"/>
                <a:gd name="T56" fmla="*/ 7 w 125"/>
                <a:gd name="T57" fmla="*/ 40 h 64"/>
                <a:gd name="T58" fmla="*/ 10 w 125"/>
                <a:gd name="T59" fmla="*/ 39 h 64"/>
                <a:gd name="T60" fmla="*/ 14 w 125"/>
                <a:gd name="T61" fmla="*/ 40 h 64"/>
                <a:gd name="T62" fmla="*/ 24 w 125"/>
                <a:gd name="T63" fmla="*/ 40 h 64"/>
                <a:gd name="T64" fmla="*/ 32 w 125"/>
                <a:gd name="T65" fmla="*/ 42 h 64"/>
                <a:gd name="T66" fmla="*/ 40 w 125"/>
                <a:gd name="T67" fmla="*/ 40 h 64"/>
                <a:gd name="T68" fmla="*/ 46 w 125"/>
                <a:gd name="T69" fmla="*/ 40 h 64"/>
                <a:gd name="T70" fmla="*/ 51 w 125"/>
                <a:gd name="T71" fmla="*/ 29 h 64"/>
                <a:gd name="T72" fmla="*/ 54 w 125"/>
                <a:gd name="T73" fmla="*/ 25 h 64"/>
                <a:gd name="T74" fmla="*/ 56 w 125"/>
                <a:gd name="T75" fmla="*/ 27 h 64"/>
                <a:gd name="T76" fmla="*/ 53 w 125"/>
                <a:gd name="T77" fmla="*/ 30 h 64"/>
                <a:gd name="T78" fmla="*/ 54 w 125"/>
                <a:gd name="T79" fmla="*/ 37 h 64"/>
                <a:gd name="T80" fmla="*/ 60 w 125"/>
                <a:gd name="T81" fmla="*/ 40 h 64"/>
                <a:gd name="T82" fmla="*/ 67 w 125"/>
                <a:gd name="T83" fmla="*/ 38 h 64"/>
                <a:gd name="T84" fmla="*/ 73 w 125"/>
                <a:gd name="T85" fmla="*/ 40 h 64"/>
                <a:gd name="T86" fmla="*/ 76 w 125"/>
                <a:gd name="T87" fmla="*/ 38 h 64"/>
                <a:gd name="T88" fmla="*/ 79 w 125"/>
                <a:gd name="T89" fmla="*/ 37 h 64"/>
                <a:gd name="T90" fmla="*/ 83 w 125"/>
                <a:gd name="T91" fmla="*/ 30 h 64"/>
                <a:gd name="T92" fmla="*/ 91 w 125"/>
                <a:gd name="T93" fmla="*/ 23 h 64"/>
                <a:gd name="T94" fmla="*/ 94 w 125"/>
                <a:gd name="T95" fmla="*/ 22 h 64"/>
                <a:gd name="T96" fmla="*/ 101 w 125"/>
                <a:gd name="T97" fmla="*/ 21 h 64"/>
                <a:gd name="T98" fmla="*/ 101 w 125"/>
                <a:gd name="T99" fmla="*/ 13 h 64"/>
                <a:gd name="T100" fmla="*/ 98 w 125"/>
                <a:gd name="T101" fmla="*/ 4 h 64"/>
                <a:gd name="T102" fmla="*/ 99 w 125"/>
                <a:gd name="T103" fmla="*/ 0 h 64"/>
                <a:gd name="T104" fmla="*/ 106 w 125"/>
                <a:gd name="T105" fmla="*/ 1 h 64"/>
                <a:gd name="T106" fmla="*/ 109 w 125"/>
                <a:gd name="T10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5" h="64">
                  <a:moveTo>
                    <a:pt x="109" y="4"/>
                  </a:moveTo>
                  <a:lnTo>
                    <a:pt x="110" y="4"/>
                  </a:lnTo>
                  <a:lnTo>
                    <a:pt x="115" y="0"/>
                  </a:lnTo>
                  <a:lnTo>
                    <a:pt x="117" y="3"/>
                  </a:lnTo>
                  <a:lnTo>
                    <a:pt x="120" y="4"/>
                  </a:lnTo>
                  <a:lnTo>
                    <a:pt x="124" y="5"/>
                  </a:lnTo>
                  <a:lnTo>
                    <a:pt x="122" y="9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4" y="16"/>
                  </a:lnTo>
                  <a:lnTo>
                    <a:pt x="122" y="19"/>
                  </a:lnTo>
                  <a:lnTo>
                    <a:pt x="119" y="23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2" y="24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4" y="32"/>
                  </a:lnTo>
                  <a:lnTo>
                    <a:pt x="115" y="35"/>
                  </a:lnTo>
                  <a:lnTo>
                    <a:pt x="114" y="38"/>
                  </a:lnTo>
                  <a:lnTo>
                    <a:pt x="110" y="40"/>
                  </a:lnTo>
                  <a:lnTo>
                    <a:pt x="107" y="41"/>
                  </a:lnTo>
                  <a:lnTo>
                    <a:pt x="102" y="41"/>
                  </a:lnTo>
                  <a:lnTo>
                    <a:pt x="96" y="41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5" y="46"/>
                  </a:lnTo>
                  <a:lnTo>
                    <a:pt x="94" y="47"/>
                  </a:lnTo>
                  <a:lnTo>
                    <a:pt x="91" y="50"/>
                  </a:lnTo>
                  <a:lnTo>
                    <a:pt x="88" y="52"/>
                  </a:lnTo>
                  <a:lnTo>
                    <a:pt x="84" y="54"/>
                  </a:lnTo>
                  <a:lnTo>
                    <a:pt x="83" y="55"/>
                  </a:lnTo>
                  <a:lnTo>
                    <a:pt x="79" y="56"/>
                  </a:lnTo>
                  <a:lnTo>
                    <a:pt x="75" y="57"/>
                  </a:lnTo>
                  <a:lnTo>
                    <a:pt x="74" y="58"/>
                  </a:lnTo>
                  <a:lnTo>
                    <a:pt x="72" y="59"/>
                  </a:lnTo>
                  <a:lnTo>
                    <a:pt x="68" y="61"/>
                  </a:lnTo>
                  <a:lnTo>
                    <a:pt x="65" y="62"/>
                  </a:lnTo>
                  <a:lnTo>
                    <a:pt x="63" y="63"/>
                  </a:lnTo>
                  <a:lnTo>
                    <a:pt x="57" y="63"/>
                  </a:lnTo>
                  <a:lnTo>
                    <a:pt x="46" y="63"/>
                  </a:lnTo>
                  <a:lnTo>
                    <a:pt x="43" y="63"/>
                  </a:lnTo>
                  <a:lnTo>
                    <a:pt x="40" y="63"/>
                  </a:lnTo>
                  <a:lnTo>
                    <a:pt x="38" y="62"/>
                  </a:lnTo>
                  <a:lnTo>
                    <a:pt x="35" y="59"/>
                  </a:lnTo>
                  <a:lnTo>
                    <a:pt x="32" y="57"/>
                  </a:lnTo>
                  <a:lnTo>
                    <a:pt x="28" y="57"/>
                  </a:lnTo>
                  <a:lnTo>
                    <a:pt x="24" y="59"/>
                  </a:lnTo>
                  <a:lnTo>
                    <a:pt x="24" y="58"/>
                  </a:lnTo>
                  <a:lnTo>
                    <a:pt x="15" y="52"/>
                  </a:lnTo>
                  <a:lnTo>
                    <a:pt x="12" y="51"/>
                  </a:lnTo>
                  <a:lnTo>
                    <a:pt x="9" y="50"/>
                  </a:lnTo>
                  <a:lnTo>
                    <a:pt x="6" y="49"/>
                  </a:lnTo>
                  <a:lnTo>
                    <a:pt x="2" y="48"/>
                  </a:lnTo>
                  <a:lnTo>
                    <a:pt x="0" y="45"/>
                  </a:lnTo>
                  <a:lnTo>
                    <a:pt x="1" y="41"/>
                  </a:lnTo>
                  <a:lnTo>
                    <a:pt x="4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21" y="39"/>
                  </a:lnTo>
                  <a:lnTo>
                    <a:pt x="24" y="40"/>
                  </a:lnTo>
                  <a:lnTo>
                    <a:pt x="28" y="41"/>
                  </a:lnTo>
                  <a:lnTo>
                    <a:pt x="32" y="42"/>
                  </a:lnTo>
                  <a:lnTo>
                    <a:pt x="35" y="41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6" y="40"/>
                  </a:lnTo>
                  <a:lnTo>
                    <a:pt x="49" y="38"/>
                  </a:lnTo>
                  <a:lnTo>
                    <a:pt x="51" y="29"/>
                  </a:lnTo>
                  <a:lnTo>
                    <a:pt x="52" y="26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4" y="29"/>
                  </a:lnTo>
                  <a:lnTo>
                    <a:pt x="53" y="30"/>
                  </a:lnTo>
                  <a:lnTo>
                    <a:pt x="53" y="34"/>
                  </a:lnTo>
                  <a:lnTo>
                    <a:pt x="54" y="37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3" y="38"/>
                  </a:lnTo>
                  <a:lnTo>
                    <a:pt x="67" y="38"/>
                  </a:lnTo>
                  <a:lnTo>
                    <a:pt x="70" y="40"/>
                  </a:lnTo>
                  <a:lnTo>
                    <a:pt x="73" y="40"/>
                  </a:lnTo>
                  <a:lnTo>
                    <a:pt x="74" y="38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9" y="37"/>
                  </a:lnTo>
                  <a:lnTo>
                    <a:pt x="82" y="34"/>
                  </a:lnTo>
                  <a:lnTo>
                    <a:pt x="83" y="30"/>
                  </a:lnTo>
                  <a:lnTo>
                    <a:pt x="85" y="28"/>
                  </a:lnTo>
                  <a:lnTo>
                    <a:pt x="91" y="23"/>
                  </a:lnTo>
                  <a:lnTo>
                    <a:pt x="92" y="22"/>
                  </a:lnTo>
                  <a:lnTo>
                    <a:pt x="94" y="22"/>
                  </a:lnTo>
                  <a:lnTo>
                    <a:pt x="98" y="22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1" y="13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99" y="0"/>
                  </a:lnTo>
                  <a:lnTo>
                    <a:pt x="102" y="0"/>
                  </a:lnTo>
                  <a:lnTo>
                    <a:pt x="106" y="1"/>
                  </a:lnTo>
                  <a:lnTo>
                    <a:pt x="107" y="2"/>
                  </a:lnTo>
                  <a:lnTo>
                    <a:pt x="109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74" name="Freeform 1017">
              <a:extLst>
                <a:ext uri="{FF2B5EF4-FFF2-40B4-BE49-F238E27FC236}">
                  <a16:creationId xmlns:a16="http://schemas.microsoft.com/office/drawing/2014/main" id="{CF5AE72E-5AE4-45BA-BB2F-298391E5D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1676" y="10012241"/>
              <a:ext cx="5494" cy="10991"/>
            </a:xfrm>
            <a:custGeom>
              <a:avLst/>
              <a:gdLst>
                <a:gd name="T0" fmla="*/ 5 w 6"/>
                <a:gd name="T1" fmla="*/ 6 h 8"/>
                <a:gd name="T2" fmla="*/ 2 w 6"/>
                <a:gd name="T3" fmla="*/ 7 h 8"/>
                <a:gd name="T4" fmla="*/ 1 w 6"/>
                <a:gd name="T5" fmla="*/ 6 h 8"/>
                <a:gd name="T6" fmla="*/ 0 w 6"/>
                <a:gd name="T7" fmla="*/ 5 h 8"/>
                <a:gd name="T8" fmla="*/ 1 w 6"/>
                <a:gd name="T9" fmla="*/ 3 h 8"/>
                <a:gd name="T10" fmla="*/ 3 w 6"/>
                <a:gd name="T11" fmla="*/ 1 h 8"/>
                <a:gd name="T12" fmla="*/ 4 w 6"/>
                <a:gd name="T13" fmla="*/ 0 h 8"/>
                <a:gd name="T14" fmla="*/ 5 w 6"/>
                <a:gd name="T15" fmla="*/ 1 h 8"/>
                <a:gd name="T16" fmla="*/ 5 w 6"/>
                <a:gd name="T17" fmla="*/ 3 h 8"/>
                <a:gd name="T18" fmla="*/ 5 w 6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5" y="6"/>
                  </a:moveTo>
                  <a:lnTo>
                    <a:pt x="2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75" name="Freeform 1018">
              <a:extLst>
                <a:ext uri="{FF2B5EF4-FFF2-40B4-BE49-F238E27FC236}">
                  <a16:creationId xmlns:a16="http://schemas.microsoft.com/office/drawing/2014/main" id="{3C2B935A-9EC8-4B89-A301-6954199E8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1389" y="10028727"/>
              <a:ext cx="10991" cy="16483"/>
            </a:xfrm>
            <a:custGeom>
              <a:avLst/>
              <a:gdLst>
                <a:gd name="T0" fmla="*/ 3 w 7"/>
                <a:gd name="T1" fmla="*/ 12 h 14"/>
                <a:gd name="T2" fmla="*/ 3 w 7"/>
                <a:gd name="T3" fmla="*/ 13 h 14"/>
                <a:gd name="T4" fmla="*/ 1 w 7"/>
                <a:gd name="T5" fmla="*/ 9 h 14"/>
                <a:gd name="T6" fmla="*/ 1 w 7"/>
                <a:gd name="T7" fmla="*/ 6 h 14"/>
                <a:gd name="T8" fmla="*/ 1 w 7"/>
                <a:gd name="T9" fmla="*/ 4 h 14"/>
                <a:gd name="T10" fmla="*/ 0 w 7"/>
                <a:gd name="T11" fmla="*/ 3 h 14"/>
                <a:gd name="T12" fmla="*/ 2 w 7"/>
                <a:gd name="T13" fmla="*/ 1 h 14"/>
                <a:gd name="T14" fmla="*/ 3 w 7"/>
                <a:gd name="T15" fmla="*/ 0 h 14"/>
                <a:gd name="T16" fmla="*/ 5 w 7"/>
                <a:gd name="T17" fmla="*/ 1 h 14"/>
                <a:gd name="T18" fmla="*/ 5 w 7"/>
                <a:gd name="T19" fmla="*/ 4 h 14"/>
                <a:gd name="T20" fmla="*/ 6 w 7"/>
                <a:gd name="T21" fmla="*/ 6 h 14"/>
                <a:gd name="T22" fmla="*/ 5 w 7"/>
                <a:gd name="T23" fmla="*/ 11 h 14"/>
                <a:gd name="T24" fmla="*/ 3 w 7"/>
                <a:gd name="T2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4">
                  <a:moveTo>
                    <a:pt x="3" y="12"/>
                  </a:moveTo>
                  <a:lnTo>
                    <a:pt x="3" y="13"/>
                  </a:lnTo>
                  <a:lnTo>
                    <a:pt x="1" y="9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4"/>
                  </a:lnTo>
                  <a:lnTo>
                    <a:pt x="6" y="6"/>
                  </a:lnTo>
                  <a:lnTo>
                    <a:pt x="5" y="11"/>
                  </a:lnTo>
                  <a:lnTo>
                    <a:pt x="3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76" name="Freeform 1019">
              <a:extLst>
                <a:ext uri="{FF2B5EF4-FFF2-40B4-BE49-F238E27FC236}">
                  <a16:creationId xmlns:a16="http://schemas.microsoft.com/office/drawing/2014/main" id="{FE548735-0307-4461-8A2F-73573E853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5639" y="10034221"/>
              <a:ext cx="10991" cy="10991"/>
            </a:xfrm>
            <a:custGeom>
              <a:avLst/>
              <a:gdLst>
                <a:gd name="T0" fmla="*/ 5 w 8"/>
                <a:gd name="T1" fmla="*/ 7 h 9"/>
                <a:gd name="T2" fmla="*/ 4 w 8"/>
                <a:gd name="T3" fmla="*/ 8 h 9"/>
                <a:gd name="T4" fmla="*/ 1 w 8"/>
                <a:gd name="T5" fmla="*/ 5 h 9"/>
                <a:gd name="T6" fmla="*/ 0 w 8"/>
                <a:gd name="T7" fmla="*/ 4 h 9"/>
                <a:gd name="T8" fmla="*/ 1 w 8"/>
                <a:gd name="T9" fmla="*/ 2 h 9"/>
                <a:gd name="T10" fmla="*/ 4 w 8"/>
                <a:gd name="T11" fmla="*/ 0 h 9"/>
                <a:gd name="T12" fmla="*/ 6 w 8"/>
                <a:gd name="T13" fmla="*/ 2 h 9"/>
                <a:gd name="T14" fmla="*/ 7 w 8"/>
                <a:gd name="T15" fmla="*/ 6 h 9"/>
                <a:gd name="T16" fmla="*/ 5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lnTo>
                    <a:pt x="4" y="8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6"/>
                  </a:lnTo>
                  <a:lnTo>
                    <a:pt x="5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77" name="Freeform 1020">
              <a:extLst>
                <a:ext uri="{FF2B5EF4-FFF2-40B4-BE49-F238E27FC236}">
                  <a16:creationId xmlns:a16="http://schemas.microsoft.com/office/drawing/2014/main" id="{CD4EF140-E5D7-457E-87BD-6773396BF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6881" y="10045212"/>
              <a:ext cx="49458" cy="54952"/>
            </a:xfrm>
            <a:custGeom>
              <a:avLst/>
              <a:gdLst>
                <a:gd name="T0" fmla="*/ 38 w 39"/>
                <a:gd name="T1" fmla="*/ 37 h 44"/>
                <a:gd name="T2" fmla="*/ 37 w 39"/>
                <a:gd name="T3" fmla="*/ 40 h 44"/>
                <a:gd name="T4" fmla="*/ 36 w 39"/>
                <a:gd name="T5" fmla="*/ 41 h 44"/>
                <a:gd name="T6" fmla="*/ 36 w 39"/>
                <a:gd name="T7" fmla="*/ 40 h 44"/>
                <a:gd name="T8" fmla="*/ 33 w 39"/>
                <a:gd name="T9" fmla="*/ 41 h 44"/>
                <a:gd name="T10" fmla="*/ 32 w 39"/>
                <a:gd name="T11" fmla="*/ 42 h 44"/>
                <a:gd name="T12" fmla="*/ 31 w 39"/>
                <a:gd name="T13" fmla="*/ 43 h 44"/>
                <a:gd name="T14" fmla="*/ 28 w 39"/>
                <a:gd name="T15" fmla="*/ 43 h 44"/>
                <a:gd name="T16" fmla="*/ 24 w 39"/>
                <a:gd name="T17" fmla="*/ 41 h 44"/>
                <a:gd name="T18" fmla="*/ 22 w 39"/>
                <a:gd name="T19" fmla="*/ 40 h 44"/>
                <a:gd name="T20" fmla="*/ 19 w 39"/>
                <a:gd name="T21" fmla="*/ 38 h 44"/>
                <a:gd name="T22" fmla="*/ 17 w 39"/>
                <a:gd name="T23" fmla="*/ 35 h 44"/>
                <a:gd name="T24" fmla="*/ 15 w 39"/>
                <a:gd name="T25" fmla="*/ 32 h 44"/>
                <a:gd name="T26" fmla="*/ 16 w 39"/>
                <a:gd name="T27" fmla="*/ 29 h 44"/>
                <a:gd name="T28" fmla="*/ 15 w 39"/>
                <a:gd name="T29" fmla="*/ 26 h 44"/>
                <a:gd name="T30" fmla="*/ 10 w 39"/>
                <a:gd name="T31" fmla="*/ 24 h 44"/>
                <a:gd name="T32" fmla="*/ 9 w 39"/>
                <a:gd name="T33" fmla="*/ 23 h 44"/>
                <a:gd name="T34" fmla="*/ 7 w 39"/>
                <a:gd name="T35" fmla="*/ 20 h 44"/>
                <a:gd name="T36" fmla="*/ 5 w 39"/>
                <a:gd name="T37" fmla="*/ 18 h 44"/>
                <a:gd name="T38" fmla="*/ 2 w 39"/>
                <a:gd name="T39" fmla="*/ 16 h 44"/>
                <a:gd name="T40" fmla="*/ 1 w 39"/>
                <a:gd name="T41" fmla="*/ 14 h 44"/>
                <a:gd name="T42" fmla="*/ 0 w 39"/>
                <a:gd name="T43" fmla="*/ 11 h 44"/>
                <a:gd name="T44" fmla="*/ 0 w 39"/>
                <a:gd name="T45" fmla="*/ 9 h 44"/>
                <a:gd name="T46" fmla="*/ 1 w 39"/>
                <a:gd name="T47" fmla="*/ 3 h 44"/>
                <a:gd name="T48" fmla="*/ 1 w 39"/>
                <a:gd name="T49" fmla="*/ 0 h 44"/>
                <a:gd name="T50" fmla="*/ 2 w 39"/>
                <a:gd name="T51" fmla="*/ 0 h 44"/>
                <a:gd name="T52" fmla="*/ 3 w 39"/>
                <a:gd name="T53" fmla="*/ 1 h 44"/>
                <a:gd name="T54" fmla="*/ 5 w 39"/>
                <a:gd name="T55" fmla="*/ 2 h 44"/>
                <a:gd name="T56" fmla="*/ 9 w 39"/>
                <a:gd name="T57" fmla="*/ 3 h 44"/>
                <a:gd name="T58" fmla="*/ 12 w 39"/>
                <a:gd name="T59" fmla="*/ 5 h 44"/>
                <a:gd name="T60" fmla="*/ 14 w 39"/>
                <a:gd name="T61" fmla="*/ 10 h 44"/>
                <a:gd name="T62" fmla="*/ 15 w 39"/>
                <a:gd name="T63" fmla="*/ 12 h 44"/>
                <a:gd name="T64" fmla="*/ 15 w 39"/>
                <a:gd name="T65" fmla="*/ 13 h 44"/>
                <a:gd name="T66" fmla="*/ 18 w 39"/>
                <a:gd name="T67" fmla="*/ 14 h 44"/>
                <a:gd name="T68" fmla="*/ 20 w 39"/>
                <a:gd name="T69" fmla="*/ 16 h 44"/>
                <a:gd name="T70" fmla="*/ 23 w 39"/>
                <a:gd name="T71" fmla="*/ 21 h 44"/>
                <a:gd name="T72" fmla="*/ 24 w 39"/>
                <a:gd name="T73" fmla="*/ 22 h 44"/>
                <a:gd name="T74" fmla="*/ 26 w 39"/>
                <a:gd name="T75" fmla="*/ 23 h 44"/>
                <a:gd name="T76" fmla="*/ 28 w 39"/>
                <a:gd name="T77" fmla="*/ 23 h 44"/>
                <a:gd name="T78" fmla="*/ 31 w 39"/>
                <a:gd name="T79" fmla="*/ 25 h 44"/>
                <a:gd name="T80" fmla="*/ 34 w 39"/>
                <a:gd name="T81" fmla="*/ 28 h 44"/>
                <a:gd name="T82" fmla="*/ 36 w 39"/>
                <a:gd name="T83" fmla="*/ 31 h 44"/>
                <a:gd name="T84" fmla="*/ 37 w 39"/>
                <a:gd name="T85" fmla="*/ 34 h 44"/>
                <a:gd name="T86" fmla="*/ 38 w 39"/>
                <a:gd name="T87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" h="44">
                  <a:moveTo>
                    <a:pt x="38" y="37"/>
                  </a:moveTo>
                  <a:lnTo>
                    <a:pt x="37" y="40"/>
                  </a:lnTo>
                  <a:lnTo>
                    <a:pt x="36" y="41"/>
                  </a:lnTo>
                  <a:lnTo>
                    <a:pt x="36" y="40"/>
                  </a:lnTo>
                  <a:lnTo>
                    <a:pt x="33" y="41"/>
                  </a:lnTo>
                  <a:lnTo>
                    <a:pt x="32" y="42"/>
                  </a:lnTo>
                  <a:lnTo>
                    <a:pt x="31" y="43"/>
                  </a:lnTo>
                  <a:lnTo>
                    <a:pt x="28" y="43"/>
                  </a:lnTo>
                  <a:lnTo>
                    <a:pt x="24" y="41"/>
                  </a:lnTo>
                  <a:lnTo>
                    <a:pt x="22" y="40"/>
                  </a:lnTo>
                  <a:lnTo>
                    <a:pt x="19" y="38"/>
                  </a:lnTo>
                  <a:lnTo>
                    <a:pt x="17" y="35"/>
                  </a:lnTo>
                  <a:lnTo>
                    <a:pt x="15" y="32"/>
                  </a:lnTo>
                  <a:lnTo>
                    <a:pt x="16" y="29"/>
                  </a:lnTo>
                  <a:lnTo>
                    <a:pt x="15" y="26"/>
                  </a:lnTo>
                  <a:lnTo>
                    <a:pt x="10" y="24"/>
                  </a:lnTo>
                  <a:lnTo>
                    <a:pt x="9" y="23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4" y="10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8" y="14"/>
                  </a:lnTo>
                  <a:lnTo>
                    <a:pt x="20" y="16"/>
                  </a:lnTo>
                  <a:lnTo>
                    <a:pt x="23" y="21"/>
                  </a:lnTo>
                  <a:lnTo>
                    <a:pt x="24" y="22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25"/>
                  </a:lnTo>
                  <a:lnTo>
                    <a:pt x="34" y="28"/>
                  </a:lnTo>
                  <a:lnTo>
                    <a:pt x="36" y="31"/>
                  </a:lnTo>
                  <a:lnTo>
                    <a:pt x="37" y="34"/>
                  </a:lnTo>
                  <a:lnTo>
                    <a:pt x="38" y="3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78" name="Freeform 1021">
              <a:extLst>
                <a:ext uri="{FF2B5EF4-FFF2-40B4-BE49-F238E27FC236}">
                  <a16:creationId xmlns:a16="http://schemas.microsoft.com/office/drawing/2014/main" id="{AEF443B6-56B6-4BC5-8493-9D2817FFB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03113" y="10050708"/>
              <a:ext cx="10991" cy="16483"/>
            </a:xfrm>
            <a:custGeom>
              <a:avLst/>
              <a:gdLst>
                <a:gd name="T0" fmla="*/ 7 w 10"/>
                <a:gd name="T1" fmla="*/ 11 h 12"/>
                <a:gd name="T2" fmla="*/ 6 w 10"/>
                <a:gd name="T3" fmla="*/ 11 h 12"/>
                <a:gd name="T4" fmla="*/ 5 w 10"/>
                <a:gd name="T5" fmla="*/ 9 h 12"/>
                <a:gd name="T6" fmla="*/ 2 w 10"/>
                <a:gd name="T7" fmla="*/ 8 h 12"/>
                <a:gd name="T8" fmla="*/ 0 w 10"/>
                <a:gd name="T9" fmla="*/ 4 h 12"/>
                <a:gd name="T10" fmla="*/ 0 w 10"/>
                <a:gd name="T11" fmla="*/ 1 h 12"/>
                <a:gd name="T12" fmla="*/ 0 w 10"/>
                <a:gd name="T13" fmla="*/ 0 h 12"/>
                <a:gd name="T14" fmla="*/ 2 w 10"/>
                <a:gd name="T15" fmla="*/ 0 h 12"/>
                <a:gd name="T16" fmla="*/ 8 w 10"/>
                <a:gd name="T17" fmla="*/ 4 h 12"/>
                <a:gd name="T18" fmla="*/ 9 w 10"/>
                <a:gd name="T19" fmla="*/ 5 h 12"/>
                <a:gd name="T20" fmla="*/ 9 w 10"/>
                <a:gd name="T21" fmla="*/ 9 h 12"/>
                <a:gd name="T22" fmla="*/ 7 w 10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2">
                  <a:moveTo>
                    <a:pt x="7" y="11"/>
                  </a:moveTo>
                  <a:lnTo>
                    <a:pt x="6" y="11"/>
                  </a:lnTo>
                  <a:lnTo>
                    <a:pt x="5" y="9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8" y="4"/>
                  </a:lnTo>
                  <a:lnTo>
                    <a:pt x="9" y="5"/>
                  </a:lnTo>
                  <a:lnTo>
                    <a:pt x="9" y="9"/>
                  </a:lnTo>
                  <a:lnTo>
                    <a:pt x="7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79" name="Freeform 1022">
              <a:extLst>
                <a:ext uri="{FF2B5EF4-FFF2-40B4-BE49-F238E27FC236}">
                  <a16:creationId xmlns:a16="http://schemas.microsoft.com/office/drawing/2014/main" id="{506F9A95-BA4B-48CB-A0EB-3122BB36C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8257" y="10155116"/>
              <a:ext cx="10991" cy="5497"/>
            </a:xfrm>
            <a:custGeom>
              <a:avLst/>
              <a:gdLst>
                <a:gd name="T0" fmla="*/ 8 w 9"/>
                <a:gd name="T1" fmla="*/ 4 h 5"/>
                <a:gd name="T2" fmla="*/ 6 w 9"/>
                <a:gd name="T3" fmla="*/ 4 h 5"/>
                <a:gd name="T4" fmla="*/ 2 w 9"/>
                <a:gd name="T5" fmla="*/ 2 h 5"/>
                <a:gd name="T6" fmla="*/ 0 w 9"/>
                <a:gd name="T7" fmla="*/ 0 h 5"/>
                <a:gd name="T8" fmla="*/ 6 w 9"/>
                <a:gd name="T9" fmla="*/ 0 h 5"/>
                <a:gd name="T10" fmla="*/ 8 w 9"/>
                <a:gd name="T11" fmla="*/ 1 h 5"/>
                <a:gd name="T12" fmla="*/ 8 w 9"/>
                <a:gd name="T13" fmla="*/ 3 h 5"/>
                <a:gd name="T14" fmla="*/ 8 w 9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8" y="4"/>
                  </a:move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80" name="Freeform 1023">
              <a:extLst>
                <a:ext uri="{FF2B5EF4-FFF2-40B4-BE49-F238E27FC236}">
                  <a16:creationId xmlns:a16="http://schemas.microsoft.com/office/drawing/2014/main" id="{27D2A52F-6BAA-45B8-8132-C96652696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4006" y="10160613"/>
              <a:ext cx="5497" cy="16483"/>
            </a:xfrm>
            <a:custGeom>
              <a:avLst/>
              <a:gdLst>
                <a:gd name="T0" fmla="*/ 3 w 5"/>
                <a:gd name="T1" fmla="*/ 9 h 12"/>
                <a:gd name="T2" fmla="*/ 4 w 5"/>
                <a:gd name="T3" fmla="*/ 11 h 12"/>
                <a:gd name="T4" fmla="*/ 2 w 5"/>
                <a:gd name="T5" fmla="*/ 9 h 12"/>
                <a:gd name="T6" fmla="*/ 3 w 5"/>
                <a:gd name="T7" fmla="*/ 6 h 12"/>
                <a:gd name="T8" fmla="*/ 3 w 5"/>
                <a:gd name="T9" fmla="*/ 5 h 12"/>
                <a:gd name="T10" fmla="*/ 3 w 5"/>
                <a:gd name="T11" fmla="*/ 4 h 12"/>
                <a:gd name="T12" fmla="*/ 0 w 5"/>
                <a:gd name="T13" fmla="*/ 3 h 12"/>
                <a:gd name="T14" fmla="*/ 2 w 5"/>
                <a:gd name="T15" fmla="*/ 1 h 12"/>
                <a:gd name="T16" fmla="*/ 3 w 5"/>
                <a:gd name="T17" fmla="*/ 0 h 12"/>
                <a:gd name="T18" fmla="*/ 3 w 5"/>
                <a:gd name="T19" fmla="*/ 0 h 12"/>
                <a:gd name="T20" fmla="*/ 3 w 5"/>
                <a:gd name="T21" fmla="*/ 3 h 12"/>
                <a:gd name="T22" fmla="*/ 4 w 5"/>
                <a:gd name="T23" fmla="*/ 4 h 12"/>
                <a:gd name="T24" fmla="*/ 3 w 5"/>
                <a:gd name="T2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2">
                  <a:moveTo>
                    <a:pt x="3" y="9"/>
                  </a:moveTo>
                  <a:lnTo>
                    <a:pt x="4" y="11"/>
                  </a:lnTo>
                  <a:lnTo>
                    <a:pt x="2" y="9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4" y="4"/>
                  </a:lnTo>
                  <a:lnTo>
                    <a:pt x="3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81" name="Freeform 1024">
              <a:extLst>
                <a:ext uri="{FF2B5EF4-FFF2-40B4-BE49-F238E27FC236}">
                  <a16:creationId xmlns:a16="http://schemas.microsoft.com/office/drawing/2014/main" id="{FEA2EA3A-6EB8-483B-9625-8C2D2D8B0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2763" y="10160613"/>
              <a:ext cx="16483" cy="10991"/>
            </a:xfrm>
            <a:custGeom>
              <a:avLst/>
              <a:gdLst>
                <a:gd name="T0" fmla="*/ 11 w 13"/>
                <a:gd name="T1" fmla="*/ 6 h 9"/>
                <a:gd name="T2" fmla="*/ 12 w 13"/>
                <a:gd name="T3" fmla="*/ 8 h 9"/>
                <a:gd name="T4" fmla="*/ 8 w 13"/>
                <a:gd name="T5" fmla="*/ 6 h 9"/>
                <a:gd name="T6" fmla="*/ 3 w 13"/>
                <a:gd name="T7" fmla="*/ 3 h 9"/>
                <a:gd name="T8" fmla="*/ 1 w 13"/>
                <a:gd name="T9" fmla="*/ 2 h 9"/>
                <a:gd name="T10" fmla="*/ 0 w 13"/>
                <a:gd name="T11" fmla="*/ 0 h 9"/>
                <a:gd name="T12" fmla="*/ 2 w 13"/>
                <a:gd name="T13" fmla="*/ 2 h 9"/>
                <a:gd name="T14" fmla="*/ 7 w 13"/>
                <a:gd name="T15" fmla="*/ 3 h 9"/>
                <a:gd name="T16" fmla="*/ 11 w 13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11" y="6"/>
                  </a:moveTo>
                  <a:lnTo>
                    <a:pt x="12" y="8"/>
                  </a:lnTo>
                  <a:lnTo>
                    <a:pt x="8" y="6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7" y="3"/>
                  </a:lnTo>
                  <a:lnTo>
                    <a:pt x="11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82" name="Freeform 1025">
              <a:extLst>
                <a:ext uri="{FF2B5EF4-FFF2-40B4-BE49-F238E27FC236}">
                  <a16:creationId xmlns:a16="http://schemas.microsoft.com/office/drawing/2014/main" id="{01A79F4C-3101-4EAC-B834-344BEF730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4455" y="10177096"/>
              <a:ext cx="16483" cy="10991"/>
            </a:xfrm>
            <a:custGeom>
              <a:avLst/>
              <a:gdLst>
                <a:gd name="T0" fmla="*/ 3 w 15"/>
                <a:gd name="T1" fmla="*/ 0 h 9"/>
                <a:gd name="T2" fmla="*/ 5 w 15"/>
                <a:gd name="T3" fmla="*/ 1 h 9"/>
                <a:gd name="T4" fmla="*/ 9 w 15"/>
                <a:gd name="T5" fmla="*/ 0 h 9"/>
                <a:gd name="T6" fmla="*/ 10 w 15"/>
                <a:gd name="T7" fmla="*/ 2 h 9"/>
                <a:gd name="T8" fmla="*/ 12 w 15"/>
                <a:gd name="T9" fmla="*/ 3 h 9"/>
                <a:gd name="T10" fmla="*/ 13 w 15"/>
                <a:gd name="T11" fmla="*/ 3 h 9"/>
                <a:gd name="T12" fmla="*/ 14 w 15"/>
                <a:gd name="T13" fmla="*/ 4 h 9"/>
                <a:gd name="T14" fmla="*/ 14 w 15"/>
                <a:gd name="T15" fmla="*/ 5 h 9"/>
                <a:gd name="T16" fmla="*/ 14 w 15"/>
                <a:gd name="T17" fmla="*/ 6 h 9"/>
                <a:gd name="T18" fmla="*/ 13 w 15"/>
                <a:gd name="T19" fmla="*/ 6 h 9"/>
                <a:gd name="T20" fmla="*/ 14 w 15"/>
                <a:gd name="T21" fmla="*/ 8 h 9"/>
                <a:gd name="T22" fmla="*/ 12 w 15"/>
                <a:gd name="T23" fmla="*/ 8 h 9"/>
                <a:gd name="T24" fmla="*/ 10 w 15"/>
                <a:gd name="T25" fmla="*/ 8 h 9"/>
                <a:gd name="T26" fmla="*/ 8 w 15"/>
                <a:gd name="T27" fmla="*/ 7 h 9"/>
                <a:gd name="T28" fmla="*/ 6 w 15"/>
                <a:gd name="T29" fmla="*/ 6 h 9"/>
                <a:gd name="T30" fmla="*/ 5 w 15"/>
                <a:gd name="T31" fmla="*/ 5 h 9"/>
                <a:gd name="T32" fmla="*/ 4 w 15"/>
                <a:gd name="T33" fmla="*/ 3 h 9"/>
                <a:gd name="T34" fmla="*/ 0 w 15"/>
                <a:gd name="T35" fmla="*/ 1 h 9"/>
                <a:gd name="T36" fmla="*/ 2 w 15"/>
                <a:gd name="T37" fmla="*/ 0 h 9"/>
                <a:gd name="T38" fmla="*/ 3 w 15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9">
                  <a:moveTo>
                    <a:pt x="3" y="0"/>
                  </a:moveTo>
                  <a:lnTo>
                    <a:pt x="5" y="1"/>
                  </a:lnTo>
                  <a:lnTo>
                    <a:pt x="9" y="0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8" y="7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83" name="Freeform 1026">
              <a:extLst>
                <a:ext uri="{FF2B5EF4-FFF2-40B4-BE49-F238E27FC236}">
                  <a16:creationId xmlns:a16="http://schemas.microsoft.com/office/drawing/2014/main" id="{ACABDAE8-6354-4D51-9303-6D1A936D2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1036" y="10188087"/>
              <a:ext cx="10991" cy="10991"/>
            </a:xfrm>
            <a:custGeom>
              <a:avLst/>
              <a:gdLst>
                <a:gd name="T0" fmla="*/ 7 w 9"/>
                <a:gd name="T1" fmla="*/ 8 h 10"/>
                <a:gd name="T2" fmla="*/ 7 w 9"/>
                <a:gd name="T3" fmla="*/ 9 h 10"/>
                <a:gd name="T4" fmla="*/ 5 w 9"/>
                <a:gd name="T5" fmla="*/ 9 h 10"/>
                <a:gd name="T6" fmla="*/ 0 w 9"/>
                <a:gd name="T7" fmla="*/ 4 h 10"/>
                <a:gd name="T8" fmla="*/ 1 w 9"/>
                <a:gd name="T9" fmla="*/ 1 h 10"/>
                <a:gd name="T10" fmla="*/ 3 w 9"/>
                <a:gd name="T11" fmla="*/ 0 h 10"/>
                <a:gd name="T12" fmla="*/ 7 w 9"/>
                <a:gd name="T13" fmla="*/ 1 h 10"/>
                <a:gd name="T14" fmla="*/ 8 w 9"/>
                <a:gd name="T15" fmla="*/ 4 h 10"/>
                <a:gd name="T16" fmla="*/ 8 w 9"/>
                <a:gd name="T17" fmla="*/ 6 h 10"/>
                <a:gd name="T18" fmla="*/ 7 w 9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7" y="8"/>
                  </a:moveTo>
                  <a:lnTo>
                    <a:pt x="7" y="9"/>
                  </a:lnTo>
                  <a:lnTo>
                    <a:pt x="5" y="9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7" y="1"/>
                  </a:lnTo>
                  <a:lnTo>
                    <a:pt x="8" y="4"/>
                  </a:lnTo>
                  <a:lnTo>
                    <a:pt x="8" y="6"/>
                  </a:lnTo>
                  <a:lnTo>
                    <a:pt x="7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84" name="Freeform 1027">
              <a:extLst>
                <a:ext uri="{FF2B5EF4-FFF2-40B4-BE49-F238E27FC236}">
                  <a16:creationId xmlns:a16="http://schemas.microsoft.com/office/drawing/2014/main" id="{ECC5FD08-2483-4D3C-8907-2AF953ED1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7523" y="10193583"/>
              <a:ext cx="16483" cy="16483"/>
            </a:xfrm>
            <a:custGeom>
              <a:avLst/>
              <a:gdLst>
                <a:gd name="T0" fmla="*/ 3 w 15"/>
                <a:gd name="T1" fmla="*/ 0 h 12"/>
                <a:gd name="T2" fmla="*/ 7 w 15"/>
                <a:gd name="T3" fmla="*/ 2 h 12"/>
                <a:gd name="T4" fmla="*/ 9 w 15"/>
                <a:gd name="T5" fmla="*/ 2 h 12"/>
                <a:gd name="T6" fmla="*/ 10 w 15"/>
                <a:gd name="T7" fmla="*/ 2 h 12"/>
                <a:gd name="T8" fmla="*/ 14 w 15"/>
                <a:gd name="T9" fmla="*/ 5 h 12"/>
                <a:gd name="T10" fmla="*/ 14 w 15"/>
                <a:gd name="T11" fmla="*/ 7 h 12"/>
                <a:gd name="T12" fmla="*/ 14 w 15"/>
                <a:gd name="T13" fmla="*/ 9 h 12"/>
                <a:gd name="T14" fmla="*/ 14 w 15"/>
                <a:gd name="T15" fmla="*/ 10 h 12"/>
                <a:gd name="T16" fmla="*/ 12 w 15"/>
                <a:gd name="T17" fmla="*/ 11 h 12"/>
                <a:gd name="T18" fmla="*/ 12 w 15"/>
                <a:gd name="T19" fmla="*/ 10 h 12"/>
                <a:gd name="T20" fmla="*/ 11 w 15"/>
                <a:gd name="T21" fmla="*/ 9 h 12"/>
                <a:gd name="T22" fmla="*/ 8 w 15"/>
                <a:gd name="T23" fmla="*/ 10 h 12"/>
                <a:gd name="T24" fmla="*/ 4 w 15"/>
                <a:gd name="T25" fmla="*/ 9 h 12"/>
                <a:gd name="T26" fmla="*/ 0 w 15"/>
                <a:gd name="T27" fmla="*/ 9 h 12"/>
                <a:gd name="T28" fmla="*/ 2 w 15"/>
                <a:gd name="T29" fmla="*/ 7 h 12"/>
                <a:gd name="T30" fmla="*/ 2 w 15"/>
                <a:gd name="T31" fmla="*/ 6 h 12"/>
                <a:gd name="T32" fmla="*/ 0 w 15"/>
                <a:gd name="T33" fmla="*/ 2 h 12"/>
                <a:gd name="T34" fmla="*/ 0 w 15"/>
                <a:gd name="T35" fmla="*/ 1 h 12"/>
                <a:gd name="T36" fmla="*/ 0 w 15"/>
                <a:gd name="T37" fmla="*/ 0 h 12"/>
                <a:gd name="T38" fmla="*/ 2 w 15"/>
                <a:gd name="T39" fmla="*/ 0 h 12"/>
                <a:gd name="T40" fmla="*/ 3 w 15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2">
                  <a:moveTo>
                    <a:pt x="3" y="0"/>
                  </a:moveTo>
                  <a:lnTo>
                    <a:pt x="7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1" y="9"/>
                  </a:lnTo>
                  <a:lnTo>
                    <a:pt x="8" y="10"/>
                  </a:lnTo>
                  <a:lnTo>
                    <a:pt x="4" y="9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85" name="Freeform 1028">
              <a:extLst>
                <a:ext uri="{FF2B5EF4-FFF2-40B4-BE49-F238E27FC236}">
                  <a16:creationId xmlns:a16="http://schemas.microsoft.com/office/drawing/2014/main" id="{902825A0-EB7D-447E-8241-4A7C1267C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8514" y="10210068"/>
              <a:ext cx="21981" cy="21981"/>
            </a:xfrm>
            <a:custGeom>
              <a:avLst/>
              <a:gdLst>
                <a:gd name="T0" fmla="*/ 10 w 17"/>
                <a:gd name="T1" fmla="*/ 10 h 16"/>
                <a:gd name="T2" fmla="*/ 11 w 17"/>
                <a:gd name="T3" fmla="*/ 10 h 16"/>
                <a:gd name="T4" fmla="*/ 13 w 17"/>
                <a:gd name="T5" fmla="*/ 7 h 16"/>
                <a:gd name="T6" fmla="*/ 15 w 17"/>
                <a:gd name="T7" fmla="*/ 7 h 16"/>
                <a:gd name="T8" fmla="*/ 16 w 17"/>
                <a:gd name="T9" fmla="*/ 7 h 16"/>
                <a:gd name="T10" fmla="*/ 14 w 17"/>
                <a:gd name="T11" fmla="*/ 15 h 16"/>
                <a:gd name="T12" fmla="*/ 12 w 17"/>
                <a:gd name="T13" fmla="*/ 14 h 16"/>
                <a:gd name="T14" fmla="*/ 6 w 17"/>
                <a:gd name="T15" fmla="*/ 11 h 16"/>
                <a:gd name="T16" fmla="*/ 5 w 17"/>
                <a:gd name="T17" fmla="*/ 9 h 16"/>
                <a:gd name="T18" fmla="*/ 4 w 17"/>
                <a:gd name="T19" fmla="*/ 8 h 16"/>
                <a:gd name="T20" fmla="*/ 3 w 17"/>
                <a:gd name="T21" fmla="*/ 5 h 16"/>
                <a:gd name="T22" fmla="*/ 0 w 17"/>
                <a:gd name="T23" fmla="*/ 2 h 16"/>
                <a:gd name="T24" fmla="*/ 0 w 17"/>
                <a:gd name="T25" fmla="*/ 0 h 16"/>
                <a:gd name="T26" fmla="*/ 2 w 17"/>
                <a:gd name="T27" fmla="*/ 0 h 16"/>
                <a:gd name="T28" fmla="*/ 3 w 17"/>
                <a:gd name="T29" fmla="*/ 3 h 16"/>
                <a:gd name="T30" fmla="*/ 9 w 17"/>
                <a:gd name="T31" fmla="*/ 7 h 16"/>
                <a:gd name="T32" fmla="*/ 9 w 17"/>
                <a:gd name="T33" fmla="*/ 9 h 16"/>
                <a:gd name="T34" fmla="*/ 10 w 17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6">
                  <a:moveTo>
                    <a:pt x="10" y="10"/>
                  </a:moveTo>
                  <a:lnTo>
                    <a:pt x="11" y="10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4" y="15"/>
                  </a:lnTo>
                  <a:lnTo>
                    <a:pt x="12" y="14"/>
                  </a:lnTo>
                  <a:lnTo>
                    <a:pt x="6" y="11"/>
                  </a:lnTo>
                  <a:lnTo>
                    <a:pt x="5" y="9"/>
                  </a:lnTo>
                  <a:lnTo>
                    <a:pt x="4" y="8"/>
                  </a:lnTo>
                  <a:lnTo>
                    <a:pt x="3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3"/>
                  </a:lnTo>
                  <a:lnTo>
                    <a:pt x="9" y="7"/>
                  </a:lnTo>
                  <a:lnTo>
                    <a:pt x="9" y="9"/>
                  </a:lnTo>
                  <a:lnTo>
                    <a:pt x="10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86" name="Freeform 1029">
              <a:extLst>
                <a:ext uri="{FF2B5EF4-FFF2-40B4-BE49-F238E27FC236}">
                  <a16:creationId xmlns:a16="http://schemas.microsoft.com/office/drawing/2014/main" id="{DD94DB04-E373-49E8-AE96-BB3B0F21D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8514" y="10237545"/>
              <a:ext cx="5494" cy="5494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2 h 3"/>
                <a:gd name="T4" fmla="*/ 1 w 5"/>
                <a:gd name="T5" fmla="*/ 2 h 3"/>
                <a:gd name="T6" fmla="*/ 0 w 5"/>
                <a:gd name="T7" fmla="*/ 1 h 3"/>
                <a:gd name="T8" fmla="*/ 1 w 5"/>
                <a:gd name="T9" fmla="*/ 0 h 3"/>
                <a:gd name="T10" fmla="*/ 3 w 5"/>
                <a:gd name="T11" fmla="*/ 0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lnTo>
                    <a:pt x="4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87" name="Freeform 1030">
              <a:extLst>
                <a:ext uri="{FF2B5EF4-FFF2-40B4-BE49-F238E27FC236}">
                  <a16:creationId xmlns:a16="http://schemas.microsoft.com/office/drawing/2014/main" id="{1F9E4F04-F8AF-4F38-86BD-693A0A287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39407" y="10270517"/>
              <a:ext cx="10991" cy="5494"/>
            </a:xfrm>
            <a:custGeom>
              <a:avLst/>
              <a:gdLst>
                <a:gd name="T0" fmla="*/ 8 w 9"/>
                <a:gd name="T1" fmla="*/ 2 h 4"/>
                <a:gd name="T2" fmla="*/ 8 w 9"/>
                <a:gd name="T3" fmla="*/ 3 h 4"/>
                <a:gd name="T4" fmla="*/ 6 w 9"/>
                <a:gd name="T5" fmla="*/ 2 h 4"/>
                <a:gd name="T6" fmla="*/ 3 w 9"/>
                <a:gd name="T7" fmla="*/ 3 h 4"/>
                <a:gd name="T8" fmla="*/ 2 w 9"/>
                <a:gd name="T9" fmla="*/ 3 h 4"/>
                <a:gd name="T10" fmla="*/ 0 w 9"/>
                <a:gd name="T11" fmla="*/ 2 h 4"/>
                <a:gd name="T12" fmla="*/ 0 w 9"/>
                <a:gd name="T13" fmla="*/ 1 h 4"/>
                <a:gd name="T14" fmla="*/ 3 w 9"/>
                <a:gd name="T15" fmla="*/ 2 h 4"/>
                <a:gd name="T16" fmla="*/ 3 w 9"/>
                <a:gd name="T17" fmla="*/ 0 h 4"/>
                <a:gd name="T18" fmla="*/ 7 w 9"/>
                <a:gd name="T19" fmla="*/ 0 h 4"/>
                <a:gd name="T20" fmla="*/ 8 w 9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8" y="2"/>
                  </a:moveTo>
                  <a:lnTo>
                    <a:pt x="8" y="3"/>
                  </a:lnTo>
                  <a:lnTo>
                    <a:pt x="6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8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88" name="Freeform 1031">
              <a:extLst>
                <a:ext uri="{FF2B5EF4-FFF2-40B4-BE49-F238E27FC236}">
                  <a16:creationId xmlns:a16="http://schemas.microsoft.com/office/drawing/2014/main" id="{2F28DC6C-5B13-40C0-8811-B222C572A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6437" y="10270517"/>
              <a:ext cx="21981" cy="10991"/>
            </a:xfrm>
            <a:custGeom>
              <a:avLst/>
              <a:gdLst>
                <a:gd name="T0" fmla="*/ 11 w 18"/>
                <a:gd name="T1" fmla="*/ 5 h 11"/>
                <a:gd name="T2" fmla="*/ 16 w 18"/>
                <a:gd name="T3" fmla="*/ 7 h 11"/>
                <a:gd name="T4" fmla="*/ 17 w 18"/>
                <a:gd name="T5" fmla="*/ 8 h 11"/>
                <a:gd name="T6" fmla="*/ 16 w 18"/>
                <a:gd name="T7" fmla="*/ 9 h 11"/>
                <a:gd name="T8" fmla="*/ 11 w 18"/>
                <a:gd name="T9" fmla="*/ 10 h 11"/>
                <a:gd name="T10" fmla="*/ 10 w 18"/>
                <a:gd name="T11" fmla="*/ 8 h 11"/>
                <a:gd name="T12" fmla="*/ 6 w 18"/>
                <a:gd name="T13" fmla="*/ 7 h 11"/>
                <a:gd name="T14" fmla="*/ 5 w 18"/>
                <a:gd name="T15" fmla="*/ 5 h 11"/>
                <a:gd name="T16" fmla="*/ 3 w 18"/>
                <a:gd name="T17" fmla="*/ 6 h 11"/>
                <a:gd name="T18" fmla="*/ 4 w 18"/>
                <a:gd name="T19" fmla="*/ 5 h 11"/>
                <a:gd name="T20" fmla="*/ 1 w 18"/>
                <a:gd name="T21" fmla="*/ 3 h 11"/>
                <a:gd name="T22" fmla="*/ 1 w 18"/>
                <a:gd name="T23" fmla="*/ 1 h 11"/>
                <a:gd name="T24" fmla="*/ 0 w 18"/>
                <a:gd name="T25" fmla="*/ 0 h 11"/>
                <a:gd name="T26" fmla="*/ 4 w 18"/>
                <a:gd name="T27" fmla="*/ 1 h 11"/>
                <a:gd name="T28" fmla="*/ 11 w 18"/>
                <a:gd name="T2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1" y="5"/>
                  </a:moveTo>
                  <a:lnTo>
                    <a:pt x="16" y="7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6" y="7"/>
                  </a:lnTo>
                  <a:lnTo>
                    <a:pt x="5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4" y="1"/>
                  </a:lnTo>
                  <a:lnTo>
                    <a:pt x="11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89" name="Freeform 1032">
              <a:extLst>
                <a:ext uri="{FF2B5EF4-FFF2-40B4-BE49-F238E27FC236}">
                  <a16:creationId xmlns:a16="http://schemas.microsoft.com/office/drawing/2014/main" id="{F2A59C09-C356-4C1E-B565-E41519523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6661" y="9605596"/>
              <a:ext cx="131884" cy="175846"/>
            </a:xfrm>
            <a:custGeom>
              <a:avLst/>
              <a:gdLst>
                <a:gd name="T0" fmla="*/ 1 w 108"/>
                <a:gd name="T1" fmla="*/ 141 h 142"/>
                <a:gd name="T2" fmla="*/ 0 w 108"/>
                <a:gd name="T3" fmla="*/ 141 h 142"/>
                <a:gd name="T4" fmla="*/ 0 w 108"/>
                <a:gd name="T5" fmla="*/ 141 h 142"/>
                <a:gd name="T6" fmla="*/ 0 w 108"/>
                <a:gd name="T7" fmla="*/ 141 h 142"/>
                <a:gd name="T8" fmla="*/ 1 w 108"/>
                <a:gd name="T9" fmla="*/ 141 h 142"/>
                <a:gd name="T10" fmla="*/ 105 w 108"/>
                <a:gd name="T11" fmla="*/ 10 h 142"/>
                <a:gd name="T12" fmla="*/ 103 w 108"/>
                <a:gd name="T13" fmla="*/ 11 h 142"/>
                <a:gd name="T14" fmla="*/ 102 w 108"/>
                <a:gd name="T15" fmla="*/ 9 h 142"/>
                <a:gd name="T16" fmla="*/ 103 w 108"/>
                <a:gd name="T17" fmla="*/ 6 h 142"/>
                <a:gd name="T18" fmla="*/ 104 w 108"/>
                <a:gd name="T19" fmla="*/ 4 h 142"/>
                <a:gd name="T20" fmla="*/ 105 w 108"/>
                <a:gd name="T21" fmla="*/ 3 h 142"/>
                <a:gd name="T22" fmla="*/ 105 w 108"/>
                <a:gd name="T23" fmla="*/ 3 h 142"/>
                <a:gd name="T24" fmla="*/ 106 w 108"/>
                <a:gd name="T25" fmla="*/ 0 h 142"/>
                <a:gd name="T26" fmla="*/ 107 w 108"/>
                <a:gd name="T27" fmla="*/ 2 h 142"/>
                <a:gd name="T28" fmla="*/ 105 w 108"/>
                <a:gd name="T29" fmla="*/ 7 h 142"/>
                <a:gd name="T30" fmla="*/ 105 w 108"/>
                <a:gd name="T31" fmla="*/ 9 h 142"/>
                <a:gd name="T32" fmla="*/ 105 w 108"/>
                <a:gd name="T33" fmla="*/ 1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142">
                  <a:moveTo>
                    <a:pt x="1" y="141"/>
                  </a:moveTo>
                  <a:lnTo>
                    <a:pt x="0" y="14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1"/>
                  </a:lnTo>
                  <a:close/>
                  <a:moveTo>
                    <a:pt x="105" y="10"/>
                  </a:moveTo>
                  <a:lnTo>
                    <a:pt x="103" y="11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6" y="0"/>
                  </a:lnTo>
                  <a:lnTo>
                    <a:pt x="107" y="2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90" name="Freeform 1033">
              <a:extLst>
                <a:ext uri="{FF2B5EF4-FFF2-40B4-BE49-F238E27FC236}">
                  <a16:creationId xmlns:a16="http://schemas.microsoft.com/office/drawing/2014/main" id="{048129EC-B16A-412F-8472-8DDF7035A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6661" y="9781442"/>
              <a:ext cx="5497" cy="549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91" name="Freeform 1034">
              <a:extLst>
                <a:ext uri="{FF2B5EF4-FFF2-40B4-BE49-F238E27FC236}">
                  <a16:creationId xmlns:a16="http://schemas.microsoft.com/office/drawing/2014/main" id="{A01DDA77-E347-403F-A4C4-46135BD70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03052" y="9605596"/>
              <a:ext cx="5494" cy="16488"/>
            </a:xfrm>
            <a:custGeom>
              <a:avLst/>
              <a:gdLst>
                <a:gd name="T0" fmla="*/ 3 w 6"/>
                <a:gd name="T1" fmla="*/ 10 h 12"/>
                <a:gd name="T2" fmla="*/ 1 w 6"/>
                <a:gd name="T3" fmla="*/ 11 h 12"/>
                <a:gd name="T4" fmla="*/ 0 w 6"/>
                <a:gd name="T5" fmla="*/ 9 h 12"/>
                <a:gd name="T6" fmla="*/ 1 w 6"/>
                <a:gd name="T7" fmla="*/ 6 h 12"/>
                <a:gd name="T8" fmla="*/ 2 w 6"/>
                <a:gd name="T9" fmla="*/ 4 h 12"/>
                <a:gd name="T10" fmla="*/ 3 w 6"/>
                <a:gd name="T11" fmla="*/ 3 h 12"/>
                <a:gd name="T12" fmla="*/ 3 w 6"/>
                <a:gd name="T13" fmla="*/ 3 h 12"/>
                <a:gd name="T14" fmla="*/ 4 w 6"/>
                <a:gd name="T15" fmla="*/ 0 h 12"/>
                <a:gd name="T16" fmla="*/ 5 w 6"/>
                <a:gd name="T17" fmla="*/ 2 h 12"/>
                <a:gd name="T18" fmla="*/ 3 w 6"/>
                <a:gd name="T19" fmla="*/ 7 h 12"/>
                <a:gd name="T20" fmla="*/ 3 w 6"/>
                <a:gd name="T21" fmla="*/ 9 h 12"/>
                <a:gd name="T22" fmla="*/ 3 w 6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2">
                  <a:moveTo>
                    <a:pt x="3" y="10"/>
                  </a:moveTo>
                  <a:lnTo>
                    <a:pt x="1" y="11"/>
                  </a:lnTo>
                  <a:lnTo>
                    <a:pt x="0" y="9"/>
                  </a:lnTo>
                  <a:lnTo>
                    <a:pt x="1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0"/>
                  </a:lnTo>
                  <a:lnTo>
                    <a:pt x="5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92" name="Freeform 1035">
              <a:extLst>
                <a:ext uri="{FF2B5EF4-FFF2-40B4-BE49-F238E27FC236}">
                  <a16:creationId xmlns:a16="http://schemas.microsoft.com/office/drawing/2014/main" id="{380B5DD2-1C0F-49F8-9759-CB6141397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9853" y="10089173"/>
              <a:ext cx="423131" cy="197827"/>
            </a:xfrm>
            <a:custGeom>
              <a:avLst/>
              <a:gdLst>
                <a:gd name="T0" fmla="*/ 338 w 341"/>
                <a:gd name="T1" fmla="*/ 151 h 160"/>
                <a:gd name="T2" fmla="*/ 143 w 341"/>
                <a:gd name="T3" fmla="*/ 157 h 160"/>
                <a:gd name="T4" fmla="*/ 131 w 341"/>
                <a:gd name="T5" fmla="*/ 151 h 160"/>
                <a:gd name="T6" fmla="*/ 147 w 341"/>
                <a:gd name="T7" fmla="*/ 156 h 160"/>
                <a:gd name="T8" fmla="*/ 309 w 341"/>
                <a:gd name="T9" fmla="*/ 129 h 160"/>
                <a:gd name="T10" fmla="*/ 307 w 341"/>
                <a:gd name="T11" fmla="*/ 124 h 160"/>
                <a:gd name="T12" fmla="*/ 183 w 341"/>
                <a:gd name="T13" fmla="*/ 115 h 160"/>
                <a:gd name="T14" fmla="*/ 200 w 341"/>
                <a:gd name="T15" fmla="*/ 124 h 160"/>
                <a:gd name="T16" fmla="*/ 192 w 341"/>
                <a:gd name="T17" fmla="*/ 127 h 160"/>
                <a:gd name="T18" fmla="*/ 176 w 341"/>
                <a:gd name="T19" fmla="*/ 114 h 160"/>
                <a:gd name="T20" fmla="*/ 175 w 341"/>
                <a:gd name="T21" fmla="*/ 110 h 160"/>
                <a:gd name="T22" fmla="*/ 178 w 341"/>
                <a:gd name="T23" fmla="*/ 96 h 160"/>
                <a:gd name="T24" fmla="*/ 173 w 341"/>
                <a:gd name="T25" fmla="*/ 86 h 160"/>
                <a:gd name="T26" fmla="*/ 133 w 341"/>
                <a:gd name="T27" fmla="*/ 85 h 160"/>
                <a:gd name="T28" fmla="*/ 155 w 341"/>
                <a:gd name="T29" fmla="*/ 96 h 160"/>
                <a:gd name="T30" fmla="*/ 140 w 341"/>
                <a:gd name="T31" fmla="*/ 98 h 160"/>
                <a:gd name="T32" fmla="*/ 119 w 341"/>
                <a:gd name="T33" fmla="*/ 88 h 160"/>
                <a:gd name="T34" fmla="*/ 136 w 341"/>
                <a:gd name="T35" fmla="*/ 72 h 160"/>
                <a:gd name="T36" fmla="*/ 140 w 341"/>
                <a:gd name="T37" fmla="*/ 77 h 160"/>
                <a:gd name="T38" fmla="*/ 134 w 341"/>
                <a:gd name="T39" fmla="*/ 74 h 160"/>
                <a:gd name="T40" fmla="*/ 102 w 341"/>
                <a:gd name="T41" fmla="*/ 75 h 160"/>
                <a:gd name="T42" fmla="*/ 108 w 341"/>
                <a:gd name="T43" fmla="*/ 75 h 160"/>
                <a:gd name="T44" fmla="*/ 54 w 341"/>
                <a:gd name="T45" fmla="*/ 63 h 160"/>
                <a:gd name="T46" fmla="*/ 76 w 341"/>
                <a:gd name="T47" fmla="*/ 67 h 160"/>
                <a:gd name="T48" fmla="*/ 74 w 341"/>
                <a:gd name="T49" fmla="*/ 63 h 160"/>
                <a:gd name="T50" fmla="*/ 68 w 341"/>
                <a:gd name="T51" fmla="*/ 59 h 160"/>
                <a:gd name="T52" fmla="*/ 73 w 341"/>
                <a:gd name="T53" fmla="*/ 61 h 160"/>
                <a:gd name="T54" fmla="*/ 46 w 341"/>
                <a:gd name="T55" fmla="*/ 59 h 160"/>
                <a:gd name="T56" fmla="*/ 51 w 341"/>
                <a:gd name="T57" fmla="*/ 59 h 160"/>
                <a:gd name="T58" fmla="*/ 117 w 341"/>
                <a:gd name="T59" fmla="*/ 56 h 160"/>
                <a:gd name="T60" fmla="*/ 153 w 341"/>
                <a:gd name="T61" fmla="*/ 52 h 160"/>
                <a:gd name="T62" fmla="*/ 162 w 341"/>
                <a:gd name="T63" fmla="*/ 68 h 160"/>
                <a:gd name="T64" fmla="*/ 172 w 341"/>
                <a:gd name="T65" fmla="*/ 87 h 160"/>
                <a:gd name="T66" fmla="*/ 162 w 341"/>
                <a:gd name="T67" fmla="*/ 80 h 160"/>
                <a:gd name="T68" fmla="*/ 149 w 341"/>
                <a:gd name="T69" fmla="*/ 52 h 160"/>
                <a:gd name="T70" fmla="*/ 65 w 341"/>
                <a:gd name="T71" fmla="*/ 52 h 160"/>
                <a:gd name="T72" fmla="*/ 60 w 341"/>
                <a:gd name="T73" fmla="*/ 57 h 160"/>
                <a:gd name="T74" fmla="*/ 49 w 341"/>
                <a:gd name="T75" fmla="*/ 52 h 160"/>
                <a:gd name="T76" fmla="*/ 53 w 341"/>
                <a:gd name="T77" fmla="*/ 42 h 160"/>
                <a:gd name="T78" fmla="*/ 28 w 341"/>
                <a:gd name="T79" fmla="*/ 47 h 160"/>
                <a:gd name="T80" fmla="*/ 29 w 341"/>
                <a:gd name="T81" fmla="*/ 45 h 160"/>
                <a:gd name="T82" fmla="*/ 39 w 341"/>
                <a:gd name="T83" fmla="*/ 40 h 160"/>
                <a:gd name="T84" fmla="*/ 46 w 341"/>
                <a:gd name="T85" fmla="*/ 44 h 160"/>
                <a:gd name="T86" fmla="*/ 29 w 341"/>
                <a:gd name="T87" fmla="*/ 36 h 160"/>
                <a:gd name="T88" fmla="*/ 35 w 341"/>
                <a:gd name="T89" fmla="*/ 34 h 160"/>
                <a:gd name="T90" fmla="*/ 123 w 341"/>
                <a:gd name="T91" fmla="*/ 57 h 160"/>
                <a:gd name="T92" fmla="*/ 99 w 341"/>
                <a:gd name="T93" fmla="*/ 43 h 160"/>
                <a:gd name="T94" fmla="*/ 87 w 341"/>
                <a:gd name="T95" fmla="*/ 31 h 160"/>
                <a:gd name="T96" fmla="*/ 101 w 341"/>
                <a:gd name="T97" fmla="*/ 37 h 160"/>
                <a:gd name="T98" fmla="*/ 126 w 341"/>
                <a:gd name="T99" fmla="*/ 52 h 160"/>
                <a:gd name="T100" fmla="*/ 0 w 341"/>
                <a:gd name="T101" fmla="*/ 14 h 160"/>
                <a:gd name="T102" fmla="*/ 56 w 341"/>
                <a:gd name="T103" fmla="*/ 23 h 160"/>
                <a:gd name="T104" fmla="*/ 43 w 341"/>
                <a:gd name="T105" fmla="*/ 22 h 160"/>
                <a:gd name="T106" fmla="*/ 24 w 341"/>
                <a:gd name="T107" fmla="*/ 0 h 160"/>
                <a:gd name="T108" fmla="*/ 46 w 341"/>
                <a:gd name="T109" fmla="*/ 1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160">
                  <a:moveTo>
                    <a:pt x="340" y="154"/>
                  </a:moveTo>
                  <a:lnTo>
                    <a:pt x="338" y="155"/>
                  </a:lnTo>
                  <a:lnTo>
                    <a:pt x="336" y="154"/>
                  </a:lnTo>
                  <a:lnTo>
                    <a:pt x="334" y="151"/>
                  </a:lnTo>
                  <a:lnTo>
                    <a:pt x="336" y="151"/>
                  </a:lnTo>
                  <a:lnTo>
                    <a:pt x="338" y="151"/>
                  </a:lnTo>
                  <a:lnTo>
                    <a:pt x="339" y="153"/>
                  </a:lnTo>
                  <a:lnTo>
                    <a:pt x="340" y="154"/>
                  </a:lnTo>
                  <a:close/>
                  <a:moveTo>
                    <a:pt x="149" y="157"/>
                  </a:moveTo>
                  <a:lnTo>
                    <a:pt x="146" y="159"/>
                  </a:lnTo>
                  <a:lnTo>
                    <a:pt x="144" y="158"/>
                  </a:lnTo>
                  <a:lnTo>
                    <a:pt x="143" y="157"/>
                  </a:lnTo>
                  <a:lnTo>
                    <a:pt x="142" y="155"/>
                  </a:lnTo>
                  <a:lnTo>
                    <a:pt x="139" y="154"/>
                  </a:lnTo>
                  <a:lnTo>
                    <a:pt x="135" y="153"/>
                  </a:lnTo>
                  <a:lnTo>
                    <a:pt x="134" y="152"/>
                  </a:lnTo>
                  <a:lnTo>
                    <a:pt x="133" y="151"/>
                  </a:lnTo>
                  <a:lnTo>
                    <a:pt x="131" y="151"/>
                  </a:lnTo>
                  <a:lnTo>
                    <a:pt x="130" y="150"/>
                  </a:lnTo>
                  <a:lnTo>
                    <a:pt x="130" y="148"/>
                  </a:lnTo>
                  <a:lnTo>
                    <a:pt x="131" y="148"/>
                  </a:lnTo>
                  <a:lnTo>
                    <a:pt x="133" y="148"/>
                  </a:lnTo>
                  <a:lnTo>
                    <a:pt x="144" y="155"/>
                  </a:lnTo>
                  <a:lnTo>
                    <a:pt x="147" y="156"/>
                  </a:lnTo>
                  <a:lnTo>
                    <a:pt x="149" y="157"/>
                  </a:lnTo>
                  <a:close/>
                  <a:moveTo>
                    <a:pt x="316" y="126"/>
                  </a:moveTo>
                  <a:lnTo>
                    <a:pt x="314" y="126"/>
                  </a:lnTo>
                  <a:lnTo>
                    <a:pt x="313" y="126"/>
                  </a:lnTo>
                  <a:lnTo>
                    <a:pt x="311" y="126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6" y="129"/>
                  </a:lnTo>
                  <a:lnTo>
                    <a:pt x="306" y="127"/>
                  </a:lnTo>
                  <a:lnTo>
                    <a:pt x="306" y="126"/>
                  </a:lnTo>
                  <a:lnTo>
                    <a:pt x="307" y="126"/>
                  </a:lnTo>
                  <a:lnTo>
                    <a:pt x="307" y="124"/>
                  </a:lnTo>
                  <a:lnTo>
                    <a:pt x="309" y="123"/>
                  </a:lnTo>
                  <a:lnTo>
                    <a:pt x="313" y="123"/>
                  </a:lnTo>
                  <a:lnTo>
                    <a:pt x="316" y="124"/>
                  </a:lnTo>
                  <a:lnTo>
                    <a:pt x="317" y="124"/>
                  </a:lnTo>
                  <a:lnTo>
                    <a:pt x="316" y="126"/>
                  </a:lnTo>
                  <a:close/>
                  <a:moveTo>
                    <a:pt x="183" y="115"/>
                  </a:moveTo>
                  <a:lnTo>
                    <a:pt x="186" y="116"/>
                  </a:lnTo>
                  <a:lnTo>
                    <a:pt x="189" y="116"/>
                  </a:lnTo>
                  <a:lnTo>
                    <a:pt x="192" y="117"/>
                  </a:lnTo>
                  <a:lnTo>
                    <a:pt x="194" y="116"/>
                  </a:lnTo>
                  <a:lnTo>
                    <a:pt x="196" y="118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2" y="128"/>
                  </a:lnTo>
                  <a:lnTo>
                    <a:pt x="201" y="128"/>
                  </a:lnTo>
                  <a:lnTo>
                    <a:pt x="197" y="127"/>
                  </a:lnTo>
                  <a:lnTo>
                    <a:pt x="195" y="128"/>
                  </a:lnTo>
                  <a:lnTo>
                    <a:pt x="192" y="127"/>
                  </a:lnTo>
                  <a:lnTo>
                    <a:pt x="188" y="126"/>
                  </a:lnTo>
                  <a:lnTo>
                    <a:pt x="185" y="124"/>
                  </a:lnTo>
                  <a:lnTo>
                    <a:pt x="177" y="120"/>
                  </a:lnTo>
                  <a:lnTo>
                    <a:pt x="177" y="118"/>
                  </a:lnTo>
                  <a:lnTo>
                    <a:pt x="176" y="116"/>
                  </a:lnTo>
                  <a:lnTo>
                    <a:pt x="176" y="114"/>
                  </a:lnTo>
                  <a:lnTo>
                    <a:pt x="173" y="113"/>
                  </a:lnTo>
                  <a:lnTo>
                    <a:pt x="170" y="113"/>
                  </a:lnTo>
                  <a:lnTo>
                    <a:pt x="170" y="111"/>
                  </a:lnTo>
                  <a:lnTo>
                    <a:pt x="171" y="109"/>
                  </a:lnTo>
                  <a:lnTo>
                    <a:pt x="172" y="109"/>
                  </a:lnTo>
                  <a:lnTo>
                    <a:pt x="175" y="110"/>
                  </a:lnTo>
                  <a:lnTo>
                    <a:pt x="181" y="114"/>
                  </a:lnTo>
                  <a:lnTo>
                    <a:pt x="182" y="114"/>
                  </a:lnTo>
                  <a:lnTo>
                    <a:pt x="183" y="115"/>
                  </a:lnTo>
                  <a:close/>
                  <a:moveTo>
                    <a:pt x="178" y="92"/>
                  </a:moveTo>
                  <a:lnTo>
                    <a:pt x="178" y="94"/>
                  </a:lnTo>
                  <a:lnTo>
                    <a:pt x="178" y="96"/>
                  </a:lnTo>
                  <a:lnTo>
                    <a:pt x="175" y="93"/>
                  </a:lnTo>
                  <a:lnTo>
                    <a:pt x="174" y="94"/>
                  </a:lnTo>
                  <a:lnTo>
                    <a:pt x="173" y="93"/>
                  </a:lnTo>
                  <a:lnTo>
                    <a:pt x="173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2" y="83"/>
                  </a:lnTo>
                  <a:lnTo>
                    <a:pt x="173" y="83"/>
                  </a:lnTo>
                  <a:lnTo>
                    <a:pt x="178" y="92"/>
                  </a:lnTo>
                  <a:close/>
                  <a:moveTo>
                    <a:pt x="123" y="80"/>
                  </a:moveTo>
                  <a:lnTo>
                    <a:pt x="130" y="85"/>
                  </a:lnTo>
                  <a:lnTo>
                    <a:pt x="133" y="85"/>
                  </a:lnTo>
                  <a:lnTo>
                    <a:pt x="142" y="85"/>
                  </a:lnTo>
                  <a:lnTo>
                    <a:pt x="147" y="89"/>
                  </a:lnTo>
                  <a:lnTo>
                    <a:pt x="150" y="90"/>
                  </a:lnTo>
                  <a:lnTo>
                    <a:pt x="151" y="93"/>
                  </a:lnTo>
                  <a:lnTo>
                    <a:pt x="153" y="94"/>
                  </a:lnTo>
                  <a:lnTo>
                    <a:pt x="155" y="96"/>
                  </a:lnTo>
                  <a:lnTo>
                    <a:pt x="156" y="99"/>
                  </a:lnTo>
                  <a:lnTo>
                    <a:pt x="155" y="99"/>
                  </a:lnTo>
                  <a:lnTo>
                    <a:pt x="152" y="100"/>
                  </a:lnTo>
                  <a:lnTo>
                    <a:pt x="150" y="101"/>
                  </a:lnTo>
                  <a:lnTo>
                    <a:pt x="145" y="99"/>
                  </a:lnTo>
                  <a:lnTo>
                    <a:pt x="140" y="98"/>
                  </a:lnTo>
                  <a:lnTo>
                    <a:pt x="131" y="97"/>
                  </a:lnTo>
                  <a:lnTo>
                    <a:pt x="126" y="96"/>
                  </a:lnTo>
                  <a:lnTo>
                    <a:pt x="125" y="96"/>
                  </a:lnTo>
                  <a:lnTo>
                    <a:pt x="123" y="94"/>
                  </a:lnTo>
                  <a:lnTo>
                    <a:pt x="121" y="92"/>
                  </a:lnTo>
                  <a:lnTo>
                    <a:pt x="119" y="88"/>
                  </a:lnTo>
                  <a:lnTo>
                    <a:pt x="119" y="87"/>
                  </a:lnTo>
                  <a:lnTo>
                    <a:pt x="119" y="83"/>
                  </a:lnTo>
                  <a:lnTo>
                    <a:pt x="120" y="82"/>
                  </a:lnTo>
                  <a:lnTo>
                    <a:pt x="121" y="80"/>
                  </a:lnTo>
                  <a:lnTo>
                    <a:pt x="123" y="80"/>
                  </a:lnTo>
                  <a:close/>
                  <a:moveTo>
                    <a:pt x="136" y="72"/>
                  </a:moveTo>
                  <a:lnTo>
                    <a:pt x="138" y="72"/>
                  </a:lnTo>
                  <a:lnTo>
                    <a:pt x="139" y="72"/>
                  </a:lnTo>
                  <a:lnTo>
                    <a:pt x="140" y="74"/>
                  </a:lnTo>
                  <a:lnTo>
                    <a:pt x="143" y="77"/>
                  </a:lnTo>
                  <a:lnTo>
                    <a:pt x="142" y="78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9" y="77"/>
                  </a:lnTo>
                  <a:lnTo>
                    <a:pt x="139" y="76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4" y="74"/>
                  </a:lnTo>
                  <a:lnTo>
                    <a:pt x="136" y="72"/>
                  </a:lnTo>
                  <a:close/>
                  <a:moveTo>
                    <a:pt x="106" y="76"/>
                  </a:moveTo>
                  <a:lnTo>
                    <a:pt x="106" y="76"/>
                  </a:lnTo>
                  <a:lnTo>
                    <a:pt x="104" y="76"/>
                  </a:lnTo>
                  <a:lnTo>
                    <a:pt x="103" y="75"/>
                  </a:lnTo>
                  <a:lnTo>
                    <a:pt x="102" y="75"/>
                  </a:lnTo>
                  <a:lnTo>
                    <a:pt x="103" y="73"/>
                  </a:lnTo>
                  <a:lnTo>
                    <a:pt x="104" y="72"/>
                  </a:lnTo>
                  <a:lnTo>
                    <a:pt x="105" y="72"/>
                  </a:lnTo>
                  <a:lnTo>
                    <a:pt x="106" y="73"/>
                  </a:lnTo>
                  <a:lnTo>
                    <a:pt x="108" y="73"/>
                  </a:lnTo>
                  <a:lnTo>
                    <a:pt x="108" y="75"/>
                  </a:lnTo>
                  <a:lnTo>
                    <a:pt x="106" y="76"/>
                  </a:lnTo>
                  <a:close/>
                  <a:moveTo>
                    <a:pt x="60" y="65"/>
                  </a:moveTo>
                  <a:lnTo>
                    <a:pt x="60" y="66"/>
                  </a:lnTo>
                  <a:lnTo>
                    <a:pt x="58" y="66"/>
                  </a:lnTo>
                  <a:lnTo>
                    <a:pt x="54" y="64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9" y="64"/>
                  </a:lnTo>
                  <a:lnTo>
                    <a:pt x="60" y="65"/>
                  </a:lnTo>
                  <a:close/>
                  <a:moveTo>
                    <a:pt x="76" y="67"/>
                  </a:moveTo>
                  <a:lnTo>
                    <a:pt x="76" y="67"/>
                  </a:lnTo>
                  <a:lnTo>
                    <a:pt x="75" y="66"/>
                  </a:lnTo>
                  <a:lnTo>
                    <a:pt x="77" y="63"/>
                  </a:lnTo>
                  <a:lnTo>
                    <a:pt x="78" y="65"/>
                  </a:lnTo>
                  <a:lnTo>
                    <a:pt x="78" y="66"/>
                  </a:lnTo>
                  <a:lnTo>
                    <a:pt x="76" y="67"/>
                  </a:lnTo>
                  <a:close/>
                  <a:moveTo>
                    <a:pt x="74" y="63"/>
                  </a:moveTo>
                  <a:lnTo>
                    <a:pt x="71" y="65"/>
                  </a:lnTo>
                  <a:lnTo>
                    <a:pt x="68" y="64"/>
                  </a:lnTo>
                  <a:lnTo>
                    <a:pt x="67" y="62"/>
                  </a:lnTo>
                  <a:lnTo>
                    <a:pt x="67" y="59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70" y="58"/>
                  </a:lnTo>
                  <a:lnTo>
                    <a:pt x="70" y="57"/>
                  </a:lnTo>
                  <a:lnTo>
                    <a:pt x="74" y="58"/>
                  </a:lnTo>
                  <a:lnTo>
                    <a:pt x="75" y="59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4" y="63"/>
                  </a:lnTo>
                  <a:close/>
                  <a:moveTo>
                    <a:pt x="52" y="64"/>
                  </a:moveTo>
                  <a:lnTo>
                    <a:pt x="52" y="64"/>
                  </a:lnTo>
                  <a:lnTo>
                    <a:pt x="50" y="63"/>
                  </a:lnTo>
                  <a:lnTo>
                    <a:pt x="46" y="59"/>
                  </a:lnTo>
                  <a:lnTo>
                    <a:pt x="47" y="58"/>
                  </a:lnTo>
                  <a:lnTo>
                    <a:pt x="51" y="55"/>
                  </a:lnTo>
                  <a:lnTo>
                    <a:pt x="52" y="55"/>
                  </a:lnTo>
                  <a:lnTo>
                    <a:pt x="52" y="57"/>
                  </a:lnTo>
                  <a:lnTo>
                    <a:pt x="52" y="59"/>
                  </a:lnTo>
                  <a:lnTo>
                    <a:pt x="51" y="59"/>
                  </a:lnTo>
                  <a:lnTo>
                    <a:pt x="50" y="62"/>
                  </a:lnTo>
                  <a:lnTo>
                    <a:pt x="52" y="64"/>
                  </a:lnTo>
                  <a:close/>
                  <a:moveTo>
                    <a:pt x="121" y="57"/>
                  </a:moveTo>
                  <a:lnTo>
                    <a:pt x="120" y="58"/>
                  </a:lnTo>
                  <a:lnTo>
                    <a:pt x="118" y="57"/>
                  </a:lnTo>
                  <a:lnTo>
                    <a:pt x="117" y="56"/>
                  </a:lnTo>
                  <a:lnTo>
                    <a:pt x="117" y="54"/>
                  </a:lnTo>
                  <a:lnTo>
                    <a:pt x="119" y="53"/>
                  </a:lnTo>
                  <a:lnTo>
                    <a:pt x="120" y="55"/>
                  </a:lnTo>
                  <a:lnTo>
                    <a:pt x="120" y="56"/>
                  </a:lnTo>
                  <a:lnTo>
                    <a:pt x="121" y="57"/>
                  </a:lnTo>
                  <a:close/>
                  <a:moveTo>
                    <a:pt x="153" y="52"/>
                  </a:moveTo>
                  <a:lnTo>
                    <a:pt x="161" y="61"/>
                  </a:lnTo>
                  <a:lnTo>
                    <a:pt x="161" y="62"/>
                  </a:lnTo>
                  <a:lnTo>
                    <a:pt x="160" y="63"/>
                  </a:lnTo>
                  <a:lnTo>
                    <a:pt x="160" y="66"/>
                  </a:lnTo>
                  <a:lnTo>
                    <a:pt x="160" y="68"/>
                  </a:lnTo>
                  <a:lnTo>
                    <a:pt x="162" y="68"/>
                  </a:lnTo>
                  <a:lnTo>
                    <a:pt x="166" y="71"/>
                  </a:lnTo>
                  <a:lnTo>
                    <a:pt x="167" y="75"/>
                  </a:lnTo>
                  <a:lnTo>
                    <a:pt x="167" y="76"/>
                  </a:lnTo>
                  <a:lnTo>
                    <a:pt x="169" y="78"/>
                  </a:lnTo>
                  <a:lnTo>
                    <a:pt x="169" y="82"/>
                  </a:lnTo>
                  <a:lnTo>
                    <a:pt x="172" y="87"/>
                  </a:lnTo>
                  <a:lnTo>
                    <a:pt x="172" y="90"/>
                  </a:lnTo>
                  <a:lnTo>
                    <a:pt x="172" y="91"/>
                  </a:lnTo>
                  <a:lnTo>
                    <a:pt x="171" y="90"/>
                  </a:lnTo>
                  <a:lnTo>
                    <a:pt x="167" y="84"/>
                  </a:lnTo>
                  <a:lnTo>
                    <a:pt x="162" y="82"/>
                  </a:lnTo>
                  <a:lnTo>
                    <a:pt x="162" y="80"/>
                  </a:lnTo>
                  <a:lnTo>
                    <a:pt x="157" y="77"/>
                  </a:lnTo>
                  <a:lnTo>
                    <a:pt x="154" y="71"/>
                  </a:lnTo>
                  <a:lnTo>
                    <a:pt x="151" y="61"/>
                  </a:lnTo>
                  <a:lnTo>
                    <a:pt x="152" y="58"/>
                  </a:lnTo>
                  <a:lnTo>
                    <a:pt x="149" y="53"/>
                  </a:lnTo>
                  <a:lnTo>
                    <a:pt x="149" y="52"/>
                  </a:lnTo>
                  <a:lnTo>
                    <a:pt x="150" y="52"/>
                  </a:lnTo>
                  <a:lnTo>
                    <a:pt x="151" y="52"/>
                  </a:lnTo>
                  <a:lnTo>
                    <a:pt x="152" y="52"/>
                  </a:lnTo>
                  <a:lnTo>
                    <a:pt x="153" y="52"/>
                  </a:lnTo>
                  <a:close/>
                  <a:moveTo>
                    <a:pt x="63" y="49"/>
                  </a:moveTo>
                  <a:lnTo>
                    <a:pt x="65" y="52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5" y="59"/>
                  </a:lnTo>
                  <a:lnTo>
                    <a:pt x="65" y="61"/>
                  </a:lnTo>
                  <a:lnTo>
                    <a:pt x="63" y="58"/>
                  </a:lnTo>
                  <a:lnTo>
                    <a:pt x="60" y="57"/>
                  </a:lnTo>
                  <a:lnTo>
                    <a:pt x="58" y="55"/>
                  </a:lnTo>
                  <a:lnTo>
                    <a:pt x="57" y="52"/>
                  </a:lnTo>
                  <a:lnTo>
                    <a:pt x="57" y="51"/>
                  </a:lnTo>
                  <a:lnTo>
                    <a:pt x="56" y="50"/>
                  </a:lnTo>
                  <a:lnTo>
                    <a:pt x="51" y="51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48"/>
                  </a:lnTo>
                  <a:lnTo>
                    <a:pt x="50" y="47"/>
                  </a:lnTo>
                  <a:lnTo>
                    <a:pt x="51" y="45"/>
                  </a:lnTo>
                  <a:lnTo>
                    <a:pt x="53" y="42"/>
                  </a:lnTo>
                  <a:lnTo>
                    <a:pt x="55" y="41"/>
                  </a:lnTo>
                  <a:lnTo>
                    <a:pt x="58" y="42"/>
                  </a:lnTo>
                  <a:lnTo>
                    <a:pt x="58" y="47"/>
                  </a:lnTo>
                  <a:lnTo>
                    <a:pt x="60" y="48"/>
                  </a:lnTo>
                  <a:lnTo>
                    <a:pt x="63" y="49"/>
                  </a:lnTo>
                  <a:close/>
                  <a:moveTo>
                    <a:pt x="28" y="47"/>
                  </a:moveTo>
                  <a:lnTo>
                    <a:pt x="28" y="48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7" y="41"/>
                  </a:lnTo>
                  <a:lnTo>
                    <a:pt x="28" y="41"/>
                  </a:lnTo>
                  <a:lnTo>
                    <a:pt x="29" y="45"/>
                  </a:lnTo>
                  <a:lnTo>
                    <a:pt x="28" y="47"/>
                  </a:lnTo>
                  <a:close/>
                  <a:moveTo>
                    <a:pt x="45" y="46"/>
                  </a:moveTo>
                  <a:lnTo>
                    <a:pt x="45" y="46"/>
                  </a:lnTo>
                  <a:lnTo>
                    <a:pt x="41" y="46"/>
                  </a:lnTo>
                  <a:lnTo>
                    <a:pt x="39" y="42"/>
                  </a:lnTo>
                  <a:lnTo>
                    <a:pt x="39" y="40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6" y="40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5" y="46"/>
                  </a:lnTo>
                  <a:close/>
                  <a:moveTo>
                    <a:pt x="31" y="40"/>
                  </a:moveTo>
                  <a:lnTo>
                    <a:pt x="30" y="4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9" y="30"/>
                  </a:lnTo>
                  <a:lnTo>
                    <a:pt x="32" y="33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8"/>
                  </a:lnTo>
                  <a:lnTo>
                    <a:pt x="31" y="40"/>
                  </a:lnTo>
                  <a:close/>
                  <a:moveTo>
                    <a:pt x="127" y="58"/>
                  </a:moveTo>
                  <a:lnTo>
                    <a:pt x="127" y="59"/>
                  </a:lnTo>
                  <a:lnTo>
                    <a:pt x="123" y="57"/>
                  </a:lnTo>
                  <a:lnTo>
                    <a:pt x="120" y="53"/>
                  </a:lnTo>
                  <a:lnTo>
                    <a:pt x="111" y="50"/>
                  </a:lnTo>
                  <a:lnTo>
                    <a:pt x="109" y="48"/>
                  </a:lnTo>
                  <a:lnTo>
                    <a:pt x="108" y="48"/>
                  </a:lnTo>
                  <a:lnTo>
                    <a:pt x="103" y="45"/>
                  </a:lnTo>
                  <a:lnTo>
                    <a:pt x="99" y="43"/>
                  </a:lnTo>
                  <a:lnTo>
                    <a:pt x="97" y="41"/>
                  </a:lnTo>
                  <a:lnTo>
                    <a:pt x="95" y="40"/>
                  </a:lnTo>
                  <a:lnTo>
                    <a:pt x="94" y="40"/>
                  </a:lnTo>
                  <a:lnTo>
                    <a:pt x="91" y="36"/>
                  </a:lnTo>
                  <a:lnTo>
                    <a:pt x="88" y="35"/>
                  </a:lnTo>
                  <a:lnTo>
                    <a:pt x="87" y="31"/>
                  </a:lnTo>
                  <a:lnTo>
                    <a:pt x="85" y="29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97" y="34"/>
                  </a:lnTo>
                  <a:lnTo>
                    <a:pt x="99" y="36"/>
                  </a:lnTo>
                  <a:lnTo>
                    <a:pt x="101" y="37"/>
                  </a:lnTo>
                  <a:lnTo>
                    <a:pt x="104" y="40"/>
                  </a:lnTo>
                  <a:lnTo>
                    <a:pt x="107" y="40"/>
                  </a:lnTo>
                  <a:lnTo>
                    <a:pt x="109" y="41"/>
                  </a:lnTo>
                  <a:lnTo>
                    <a:pt x="112" y="42"/>
                  </a:lnTo>
                  <a:lnTo>
                    <a:pt x="114" y="43"/>
                  </a:lnTo>
                  <a:lnTo>
                    <a:pt x="126" y="52"/>
                  </a:lnTo>
                  <a:lnTo>
                    <a:pt x="125" y="54"/>
                  </a:lnTo>
                  <a:lnTo>
                    <a:pt x="126" y="56"/>
                  </a:lnTo>
                  <a:lnTo>
                    <a:pt x="127" y="58"/>
                  </a:lnTo>
                  <a:close/>
                  <a:moveTo>
                    <a:pt x="5" y="15"/>
                  </a:moveTo>
                  <a:lnTo>
                    <a:pt x="2" y="16"/>
                  </a:lnTo>
                  <a:lnTo>
                    <a:pt x="0" y="14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6" y="13"/>
                  </a:lnTo>
                  <a:lnTo>
                    <a:pt x="5" y="15"/>
                  </a:lnTo>
                  <a:close/>
                  <a:moveTo>
                    <a:pt x="55" y="22"/>
                  </a:moveTo>
                  <a:lnTo>
                    <a:pt x="56" y="23"/>
                  </a:lnTo>
                  <a:lnTo>
                    <a:pt x="54" y="25"/>
                  </a:lnTo>
                  <a:lnTo>
                    <a:pt x="51" y="24"/>
                  </a:lnTo>
                  <a:lnTo>
                    <a:pt x="50" y="23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3" y="22"/>
                  </a:lnTo>
                  <a:lnTo>
                    <a:pt x="37" y="17"/>
                  </a:lnTo>
                  <a:lnTo>
                    <a:pt x="31" y="9"/>
                  </a:lnTo>
                  <a:lnTo>
                    <a:pt x="25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5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5" y="15"/>
                  </a:lnTo>
                  <a:lnTo>
                    <a:pt x="46" y="17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5" y="2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93" name="Freeform 1036">
              <a:extLst>
                <a:ext uri="{FF2B5EF4-FFF2-40B4-BE49-F238E27FC236}">
                  <a16:creationId xmlns:a16="http://schemas.microsoft.com/office/drawing/2014/main" id="{05A1929B-CD34-4725-BF45-C4450C575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7487" y="10276009"/>
              <a:ext cx="10991" cy="5497"/>
            </a:xfrm>
            <a:custGeom>
              <a:avLst/>
              <a:gdLst>
                <a:gd name="T0" fmla="*/ 6 w 7"/>
                <a:gd name="T1" fmla="*/ 3 h 5"/>
                <a:gd name="T2" fmla="*/ 4 w 7"/>
                <a:gd name="T3" fmla="*/ 4 h 5"/>
                <a:gd name="T4" fmla="*/ 2 w 7"/>
                <a:gd name="T5" fmla="*/ 3 h 5"/>
                <a:gd name="T6" fmla="*/ 0 w 7"/>
                <a:gd name="T7" fmla="*/ 0 h 5"/>
                <a:gd name="T8" fmla="*/ 2 w 7"/>
                <a:gd name="T9" fmla="*/ 0 h 5"/>
                <a:gd name="T10" fmla="*/ 4 w 7"/>
                <a:gd name="T11" fmla="*/ 0 h 5"/>
                <a:gd name="T12" fmla="*/ 5 w 7"/>
                <a:gd name="T13" fmla="*/ 2 h 5"/>
                <a:gd name="T14" fmla="*/ 6 w 7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6" y="3"/>
                  </a:moveTo>
                  <a:lnTo>
                    <a:pt x="4" y="4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6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94" name="Freeform 1037">
              <a:extLst>
                <a:ext uri="{FF2B5EF4-FFF2-40B4-BE49-F238E27FC236}">
                  <a16:creationId xmlns:a16="http://schemas.microsoft.com/office/drawing/2014/main" id="{44A5CA68-0B2C-4515-8CA1-35CA06195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4708" y="10276009"/>
              <a:ext cx="27478" cy="16488"/>
            </a:xfrm>
            <a:custGeom>
              <a:avLst/>
              <a:gdLst>
                <a:gd name="T0" fmla="*/ 19 w 20"/>
                <a:gd name="T1" fmla="*/ 9 h 12"/>
                <a:gd name="T2" fmla="*/ 16 w 20"/>
                <a:gd name="T3" fmla="*/ 11 h 12"/>
                <a:gd name="T4" fmla="*/ 14 w 20"/>
                <a:gd name="T5" fmla="*/ 10 h 12"/>
                <a:gd name="T6" fmla="*/ 13 w 20"/>
                <a:gd name="T7" fmla="*/ 9 h 12"/>
                <a:gd name="T8" fmla="*/ 12 w 20"/>
                <a:gd name="T9" fmla="*/ 7 h 12"/>
                <a:gd name="T10" fmla="*/ 9 w 20"/>
                <a:gd name="T11" fmla="*/ 6 h 12"/>
                <a:gd name="T12" fmla="*/ 5 w 20"/>
                <a:gd name="T13" fmla="*/ 5 h 12"/>
                <a:gd name="T14" fmla="*/ 4 w 20"/>
                <a:gd name="T15" fmla="*/ 4 h 12"/>
                <a:gd name="T16" fmla="*/ 3 w 20"/>
                <a:gd name="T17" fmla="*/ 3 h 12"/>
                <a:gd name="T18" fmla="*/ 1 w 20"/>
                <a:gd name="T19" fmla="*/ 3 h 12"/>
                <a:gd name="T20" fmla="*/ 0 w 20"/>
                <a:gd name="T21" fmla="*/ 2 h 12"/>
                <a:gd name="T22" fmla="*/ 0 w 20"/>
                <a:gd name="T23" fmla="*/ 0 h 12"/>
                <a:gd name="T24" fmla="*/ 1 w 20"/>
                <a:gd name="T25" fmla="*/ 0 h 12"/>
                <a:gd name="T26" fmla="*/ 3 w 20"/>
                <a:gd name="T27" fmla="*/ 0 h 12"/>
                <a:gd name="T28" fmla="*/ 14 w 20"/>
                <a:gd name="T29" fmla="*/ 7 h 12"/>
                <a:gd name="T30" fmla="*/ 17 w 20"/>
                <a:gd name="T31" fmla="*/ 8 h 12"/>
                <a:gd name="T32" fmla="*/ 19 w 20"/>
                <a:gd name="T3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2">
                  <a:moveTo>
                    <a:pt x="19" y="9"/>
                  </a:moveTo>
                  <a:lnTo>
                    <a:pt x="16" y="11"/>
                  </a:lnTo>
                  <a:lnTo>
                    <a:pt x="14" y="10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9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14" y="7"/>
                  </a:lnTo>
                  <a:lnTo>
                    <a:pt x="17" y="8"/>
                  </a:lnTo>
                  <a:lnTo>
                    <a:pt x="19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95" name="Freeform 1038">
              <a:extLst>
                <a:ext uri="{FF2B5EF4-FFF2-40B4-BE49-F238E27FC236}">
                  <a16:creationId xmlns:a16="http://schemas.microsoft.com/office/drawing/2014/main" id="{A5C1B9C4-522F-4148-813D-CB8B9000D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84517" y="10243039"/>
              <a:ext cx="16488" cy="10991"/>
            </a:xfrm>
            <a:custGeom>
              <a:avLst/>
              <a:gdLst>
                <a:gd name="T0" fmla="*/ 10 w 12"/>
                <a:gd name="T1" fmla="*/ 3 h 7"/>
                <a:gd name="T2" fmla="*/ 8 w 12"/>
                <a:gd name="T3" fmla="*/ 3 h 7"/>
                <a:gd name="T4" fmla="*/ 7 w 12"/>
                <a:gd name="T5" fmla="*/ 3 h 7"/>
                <a:gd name="T6" fmla="*/ 5 w 12"/>
                <a:gd name="T7" fmla="*/ 3 h 7"/>
                <a:gd name="T8" fmla="*/ 3 w 12"/>
                <a:gd name="T9" fmla="*/ 6 h 7"/>
                <a:gd name="T10" fmla="*/ 1 w 12"/>
                <a:gd name="T11" fmla="*/ 6 h 7"/>
                <a:gd name="T12" fmla="*/ 0 w 12"/>
                <a:gd name="T13" fmla="*/ 6 h 7"/>
                <a:gd name="T14" fmla="*/ 0 w 12"/>
                <a:gd name="T15" fmla="*/ 4 h 7"/>
                <a:gd name="T16" fmla="*/ 0 w 12"/>
                <a:gd name="T17" fmla="*/ 3 h 7"/>
                <a:gd name="T18" fmla="*/ 1 w 12"/>
                <a:gd name="T19" fmla="*/ 3 h 7"/>
                <a:gd name="T20" fmla="*/ 1 w 12"/>
                <a:gd name="T21" fmla="*/ 1 h 7"/>
                <a:gd name="T22" fmla="*/ 3 w 12"/>
                <a:gd name="T23" fmla="*/ 0 h 7"/>
                <a:gd name="T24" fmla="*/ 7 w 12"/>
                <a:gd name="T25" fmla="*/ 0 h 7"/>
                <a:gd name="T26" fmla="*/ 10 w 12"/>
                <a:gd name="T27" fmla="*/ 1 h 7"/>
                <a:gd name="T28" fmla="*/ 11 w 12"/>
                <a:gd name="T29" fmla="*/ 1 h 7"/>
                <a:gd name="T30" fmla="*/ 10 w 12"/>
                <a:gd name="T3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7">
                  <a:moveTo>
                    <a:pt x="10" y="3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96" name="Freeform 1039">
              <a:extLst>
                <a:ext uri="{FF2B5EF4-FFF2-40B4-BE49-F238E27FC236}">
                  <a16:creationId xmlns:a16="http://schemas.microsoft.com/office/drawing/2014/main" id="{C93329A1-7FFB-42AD-B4D4-F6BB3FB2A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4168" y="10226554"/>
              <a:ext cx="38465" cy="27474"/>
            </a:xfrm>
            <a:custGeom>
              <a:avLst/>
              <a:gdLst>
                <a:gd name="T0" fmla="*/ 13 w 33"/>
                <a:gd name="T1" fmla="*/ 6 h 20"/>
                <a:gd name="T2" fmla="*/ 16 w 33"/>
                <a:gd name="T3" fmla="*/ 7 h 20"/>
                <a:gd name="T4" fmla="*/ 19 w 33"/>
                <a:gd name="T5" fmla="*/ 7 h 20"/>
                <a:gd name="T6" fmla="*/ 22 w 33"/>
                <a:gd name="T7" fmla="*/ 8 h 20"/>
                <a:gd name="T8" fmla="*/ 24 w 33"/>
                <a:gd name="T9" fmla="*/ 7 h 20"/>
                <a:gd name="T10" fmla="*/ 26 w 33"/>
                <a:gd name="T11" fmla="*/ 9 h 20"/>
                <a:gd name="T12" fmla="*/ 30 w 33"/>
                <a:gd name="T13" fmla="*/ 15 h 20"/>
                <a:gd name="T14" fmla="*/ 30 w 33"/>
                <a:gd name="T15" fmla="*/ 17 h 20"/>
                <a:gd name="T16" fmla="*/ 32 w 33"/>
                <a:gd name="T17" fmla="*/ 19 h 20"/>
                <a:gd name="T18" fmla="*/ 31 w 33"/>
                <a:gd name="T19" fmla="*/ 19 h 20"/>
                <a:gd name="T20" fmla="*/ 27 w 33"/>
                <a:gd name="T21" fmla="*/ 18 h 20"/>
                <a:gd name="T22" fmla="*/ 25 w 33"/>
                <a:gd name="T23" fmla="*/ 19 h 20"/>
                <a:gd name="T24" fmla="*/ 22 w 33"/>
                <a:gd name="T25" fmla="*/ 18 h 20"/>
                <a:gd name="T26" fmla="*/ 18 w 33"/>
                <a:gd name="T27" fmla="*/ 17 h 20"/>
                <a:gd name="T28" fmla="*/ 15 w 33"/>
                <a:gd name="T29" fmla="*/ 15 h 20"/>
                <a:gd name="T30" fmla="*/ 7 w 33"/>
                <a:gd name="T31" fmla="*/ 11 h 20"/>
                <a:gd name="T32" fmla="*/ 7 w 33"/>
                <a:gd name="T33" fmla="*/ 9 h 20"/>
                <a:gd name="T34" fmla="*/ 6 w 33"/>
                <a:gd name="T35" fmla="*/ 7 h 20"/>
                <a:gd name="T36" fmla="*/ 6 w 33"/>
                <a:gd name="T37" fmla="*/ 5 h 20"/>
                <a:gd name="T38" fmla="*/ 3 w 33"/>
                <a:gd name="T39" fmla="*/ 4 h 20"/>
                <a:gd name="T40" fmla="*/ 0 w 33"/>
                <a:gd name="T41" fmla="*/ 4 h 20"/>
                <a:gd name="T42" fmla="*/ 0 w 33"/>
                <a:gd name="T43" fmla="*/ 2 h 20"/>
                <a:gd name="T44" fmla="*/ 1 w 33"/>
                <a:gd name="T45" fmla="*/ 0 h 20"/>
                <a:gd name="T46" fmla="*/ 2 w 33"/>
                <a:gd name="T47" fmla="*/ 0 h 20"/>
                <a:gd name="T48" fmla="*/ 5 w 33"/>
                <a:gd name="T49" fmla="*/ 1 h 20"/>
                <a:gd name="T50" fmla="*/ 11 w 33"/>
                <a:gd name="T51" fmla="*/ 5 h 20"/>
                <a:gd name="T52" fmla="*/ 12 w 33"/>
                <a:gd name="T53" fmla="*/ 5 h 20"/>
                <a:gd name="T54" fmla="*/ 13 w 33"/>
                <a:gd name="T5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" h="20">
                  <a:moveTo>
                    <a:pt x="13" y="6"/>
                  </a:moveTo>
                  <a:lnTo>
                    <a:pt x="16" y="7"/>
                  </a:lnTo>
                  <a:lnTo>
                    <a:pt x="19" y="7"/>
                  </a:lnTo>
                  <a:lnTo>
                    <a:pt x="22" y="8"/>
                  </a:lnTo>
                  <a:lnTo>
                    <a:pt x="24" y="7"/>
                  </a:lnTo>
                  <a:lnTo>
                    <a:pt x="26" y="9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27" y="18"/>
                  </a:lnTo>
                  <a:lnTo>
                    <a:pt x="25" y="19"/>
                  </a:lnTo>
                  <a:lnTo>
                    <a:pt x="22" y="18"/>
                  </a:lnTo>
                  <a:lnTo>
                    <a:pt x="18" y="17"/>
                  </a:lnTo>
                  <a:lnTo>
                    <a:pt x="15" y="15"/>
                  </a:lnTo>
                  <a:lnTo>
                    <a:pt x="7" y="11"/>
                  </a:lnTo>
                  <a:lnTo>
                    <a:pt x="7" y="9"/>
                  </a:lnTo>
                  <a:lnTo>
                    <a:pt x="6" y="7"/>
                  </a:lnTo>
                  <a:lnTo>
                    <a:pt x="6" y="5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1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97" name="Freeform 1040">
              <a:extLst>
                <a:ext uri="{FF2B5EF4-FFF2-40B4-BE49-F238E27FC236}">
                  <a16:creationId xmlns:a16="http://schemas.microsoft.com/office/drawing/2014/main" id="{98D6090D-2EAB-40DF-A646-F669F6AB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4168" y="10193583"/>
              <a:ext cx="10991" cy="16483"/>
            </a:xfrm>
            <a:custGeom>
              <a:avLst/>
              <a:gdLst>
                <a:gd name="T0" fmla="*/ 6 w 7"/>
                <a:gd name="T1" fmla="*/ 9 h 14"/>
                <a:gd name="T2" fmla="*/ 6 w 7"/>
                <a:gd name="T3" fmla="*/ 11 h 14"/>
                <a:gd name="T4" fmla="*/ 6 w 7"/>
                <a:gd name="T5" fmla="*/ 13 h 14"/>
                <a:gd name="T6" fmla="*/ 3 w 7"/>
                <a:gd name="T7" fmla="*/ 10 h 14"/>
                <a:gd name="T8" fmla="*/ 2 w 7"/>
                <a:gd name="T9" fmla="*/ 11 h 14"/>
                <a:gd name="T10" fmla="*/ 1 w 7"/>
                <a:gd name="T11" fmla="*/ 10 h 14"/>
                <a:gd name="T12" fmla="*/ 1 w 7"/>
                <a:gd name="T13" fmla="*/ 8 h 14"/>
                <a:gd name="T14" fmla="*/ 1 w 7"/>
                <a:gd name="T15" fmla="*/ 5 h 14"/>
                <a:gd name="T16" fmla="*/ 1 w 7"/>
                <a:gd name="T17" fmla="*/ 3 h 14"/>
                <a:gd name="T18" fmla="*/ 0 w 7"/>
                <a:gd name="T19" fmla="*/ 0 h 14"/>
                <a:gd name="T20" fmla="*/ 1 w 7"/>
                <a:gd name="T21" fmla="*/ 0 h 14"/>
                <a:gd name="T22" fmla="*/ 6 w 7"/>
                <a:gd name="T2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4">
                  <a:moveTo>
                    <a:pt x="6" y="9"/>
                  </a:moveTo>
                  <a:lnTo>
                    <a:pt x="6" y="11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6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98" name="Freeform 1041">
              <a:extLst>
                <a:ext uri="{FF2B5EF4-FFF2-40B4-BE49-F238E27FC236}">
                  <a16:creationId xmlns:a16="http://schemas.microsoft.com/office/drawing/2014/main" id="{D0D4F2E9-D915-4748-A085-8DF59CDB1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48225" y="10188087"/>
              <a:ext cx="49455" cy="27478"/>
            </a:xfrm>
            <a:custGeom>
              <a:avLst/>
              <a:gdLst>
                <a:gd name="T0" fmla="*/ 4 w 38"/>
                <a:gd name="T1" fmla="*/ 0 h 22"/>
                <a:gd name="T2" fmla="*/ 11 w 38"/>
                <a:gd name="T3" fmla="*/ 5 h 22"/>
                <a:gd name="T4" fmla="*/ 14 w 38"/>
                <a:gd name="T5" fmla="*/ 5 h 22"/>
                <a:gd name="T6" fmla="*/ 23 w 38"/>
                <a:gd name="T7" fmla="*/ 5 h 22"/>
                <a:gd name="T8" fmla="*/ 28 w 38"/>
                <a:gd name="T9" fmla="*/ 9 h 22"/>
                <a:gd name="T10" fmla="*/ 31 w 38"/>
                <a:gd name="T11" fmla="*/ 10 h 22"/>
                <a:gd name="T12" fmla="*/ 32 w 38"/>
                <a:gd name="T13" fmla="*/ 13 h 22"/>
                <a:gd name="T14" fmla="*/ 34 w 38"/>
                <a:gd name="T15" fmla="*/ 14 h 22"/>
                <a:gd name="T16" fmla="*/ 36 w 38"/>
                <a:gd name="T17" fmla="*/ 16 h 22"/>
                <a:gd name="T18" fmla="*/ 37 w 38"/>
                <a:gd name="T19" fmla="*/ 19 h 22"/>
                <a:gd name="T20" fmla="*/ 36 w 38"/>
                <a:gd name="T21" fmla="*/ 19 h 22"/>
                <a:gd name="T22" fmla="*/ 33 w 38"/>
                <a:gd name="T23" fmla="*/ 20 h 22"/>
                <a:gd name="T24" fmla="*/ 31 w 38"/>
                <a:gd name="T25" fmla="*/ 21 h 22"/>
                <a:gd name="T26" fmla="*/ 26 w 38"/>
                <a:gd name="T27" fmla="*/ 19 h 22"/>
                <a:gd name="T28" fmla="*/ 21 w 38"/>
                <a:gd name="T29" fmla="*/ 18 h 22"/>
                <a:gd name="T30" fmla="*/ 12 w 38"/>
                <a:gd name="T31" fmla="*/ 17 h 22"/>
                <a:gd name="T32" fmla="*/ 7 w 38"/>
                <a:gd name="T33" fmla="*/ 16 h 22"/>
                <a:gd name="T34" fmla="*/ 6 w 38"/>
                <a:gd name="T35" fmla="*/ 16 h 22"/>
                <a:gd name="T36" fmla="*/ 4 w 38"/>
                <a:gd name="T37" fmla="*/ 14 h 22"/>
                <a:gd name="T38" fmla="*/ 2 w 38"/>
                <a:gd name="T39" fmla="*/ 12 h 22"/>
                <a:gd name="T40" fmla="*/ 0 w 38"/>
                <a:gd name="T41" fmla="*/ 8 h 22"/>
                <a:gd name="T42" fmla="*/ 0 w 38"/>
                <a:gd name="T43" fmla="*/ 7 h 22"/>
                <a:gd name="T44" fmla="*/ 0 w 38"/>
                <a:gd name="T45" fmla="*/ 3 h 22"/>
                <a:gd name="T46" fmla="*/ 1 w 38"/>
                <a:gd name="T47" fmla="*/ 2 h 22"/>
                <a:gd name="T48" fmla="*/ 2 w 38"/>
                <a:gd name="T49" fmla="*/ 0 h 22"/>
                <a:gd name="T50" fmla="*/ 4 w 38"/>
                <a:gd name="T5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" h="22">
                  <a:moveTo>
                    <a:pt x="4" y="0"/>
                  </a:moveTo>
                  <a:lnTo>
                    <a:pt x="11" y="5"/>
                  </a:lnTo>
                  <a:lnTo>
                    <a:pt x="14" y="5"/>
                  </a:lnTo>
                  <a:lnTo>
                    <a:pt x="23" y="5"/>
                  </a:lnTo>
                  <a:lnTo>
                    <a:pt x="28" y="9"/>
                  </a:lnTo>
                  <a:lnTo>
                    <a:pt x="31" y="10"/>
                  </a:lnTo>
                  <a:lnTo>
                    <a:pt x="32" y="13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7" y="19"/>
                  </a:lnTo>
                  <a:lnTo>
                    <a:pt x="36" y="19"/>
                  </a:lnTo>
                  <a:lnTo>
                    <a:pt x="33" y="20"/>
                  </a:lnTo>
                  <a:lnTo>
                    <a:pt x="31" y="21"/>
                  </a:lnTo>
                  <a:lnTo>
                    <a:pt x="26" y="19"/>
                  </a:lnTo>
                  <a:lnTo>
                    <a:pt x="21" y="18"/>
                  </a:lnTo>
                  <a:lnTo>
                    <a:pt x="12" y="17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99" name="Freeform 1042">
              <a:extLst>
                <a:ext uri="{FF2B5EF4-FFF2-40B4-BE49-F238E27FC236}">
                  <a16:creationId xmlns:a16="http://schemas.microsoft.com/office/drawing/2014/main" id="{5CD5ECD1-ED83-4451-9931-4C2FD56AD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0205" y="10182593"/>
              <a:ext cx="10991" cy="10991"/>
            </a:xfrm>
            <a:custGeom>
              <a:avLst/>
              <a:gdLst>
                <a:gd name="T0" fmla="*/ 2 w 10"/>
                <a:gd name="T1" fmla="*/ 0 h 7"/>
                <a:gd name="T2" fmla="*/ 4 w 10"/>
                <a:gd name="T3" fmla="*/ 0 h 7"/>
                <a:gd name="T4" fmla="*/ 5 w 10"/>
                <a:gd name="T5" fmla="*/ 0 h 7"/>
                <a:gd name="T6" fmla="*/ 6 w 10"/>
                <a:gd name="T7" fmla="*/ 2 h 7"/>
                <a:gd name="T8" fmla="*/ 9 w 10"/>
                <a:gd name="T9" fmla="*/ 5 h 7"/>
                <a:gd name="T10" fmla="*/ 8 w 10"/>
                <a:gd name="T11" fmla="*/ 6 h 7"/>
                <a:gd name="T12" fmla="*/ 6 w 10"/>
                <a:gd name="T13" fmla="*/ 5 h 7"/>
                <a:gd name="T14" fmla="*/ 5 w 10"/>
                <a:gd name="T15" fmla="*/ 5 h 7"/>
                <a:gd name="T16" fmla="*/ 5 w 10"/>
                <a:gd name="T17" fmla="*/ 5 h 7"/>
                <a:gd name="T18" fmla="*/ 5 w 10"/>
                <a:gd name="T19" fmla="*/ 4 h 7"/>
                <a:gd name="T20" fmla="*/ 2 w 10"/>
                <a:gd name="T21" fmla="*/ 3 h 7"/>
                <a:gd name="T22" fmla="*/ 0 w 10"/>
                <a:gd name="T23" fmla="*/ 3 h 7"/>
                <a:gd name="T24" fmla="*/ 0 w 10"/>
                <a:gd name="T25" fmla="*/ 2 h 7"/>
                <a:gd name="T26" fmla="*/ 2 w 10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9" y="5"/>
                  </a:lnTo>
                  <a:lnTo>
                    <a:pt x="8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00" name="Freeform 1043">
              <a:extLst>
                <a:ext uri="{FF2B5EF4-FFF2-40B4-BE49-F238E27FC236}">
                  <a16:creationId xmlns:a16="http://schemas.microsoft.com/office/drawing/2014/main" id="{BD3BFBFF-5857-4F2A-9596-529F5F8D3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26244" y="10182593"/>
              <a:ext cx="10991" cy="5494"/>
            </a:xfrm>
            <a:custGeom>
              <a:avLst/>
              <a:gdLst>
                <a:gd name="T0" fmla="*/ 4 w 7"/>
                <a:gd name="T1" fmla="*/ 4 h 5"/>
                <a:gd name="T2" fmla="*/ 4 w 7"/>
                <a:gd name="T3" fmla="*/ 4 h 5"/>
                <a:gd name="T4" fmla="*/ 2 w 7"/>
                <a:gd name="T5" fmla="*/ 4 h 5"/>
                <a:gd name="T6" fmla="*/ 1 w 7"/>
                <a:gd name="T7" fmla="*/ 3 h 5"/>
                <a:gd name="T8" fmla="*/ 0 w 7"/>
                <a:gd name="T9" fmla="*/ 3 h 5"/>
                <a:gd name="T10" fmla="*/ 1 w 7"/>
                <a:gd name="T11" fmla="*/ 1 h 5"/>
                <a:gd name="T12" fmla="*/ 2 w 7"/>
                <a:gd name="T13" fmla="*/ 0 h 5"/>
                <a:gd name="T14" fmla="*/ 3 w 7"/>
                <a:gd name="T15" fmla="*/ 0 h 5"/>
                <a:gd name="T16" fmla="*/ 4 w 7"/>
                <a:gd name="T17" fmla="*/ 1 h 5"/>
                <a:gd name="T18" fmla="*/ 6 w 7"/>
                <a:gd name="T19" fmla="*/ 1 h 5"/>
                <a:gd name="T20" fmla="*/ 6 w 7"/>
                <a:gd name="T21" fmla="*/ 3 h 5"/>
                <a:gd name="T22" fmla="*/ 4 w 7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01" name="Freeform 1044">
              <a:extLst>
                <a:ext uri="{FF2B5EF4-FFF2-40B4-BE49-F238E27FC236}">
                  <a16:creationId xmlns:a16="http://schemas.microsoft.com/office/drawing/2014/main" id="{1FCEE0C0-6CDE-480B-B690-C8893DD27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1293" y="10171602"/>
              <a:ext cx="10991" cy="5494"/>
            </a:xfrm>
            <a:custGeom>
              <a:avLst/>
              <a:gdLst>
                <a:gd name="T0" fmla="*/ 6 w 7"/>
                <a:gd name="T1" fmla="*/ 2 h 4"/>
                <a:gd name="T2" fmla="*/ 6 w 7"/>
                <a:gd name="T3" fmla="*/ 3 h 4"/>
                <a:gd name="T4" fmla="*/ 4 w 7"/>
                <a:gd name="T5" fmla="*/ 3 h 4"/>
                <a:gd name="T6" fmla="*/ 0 w 7"/>
                <a:gd name="T7" fmla="*/ 1 h 4"/>
                <a:gd name="T8" fmla="*/ 0 w 7"/>
                <a:gd name="T9" fmla="*/ 0 h 4"/>
                <a:gd name="T10" fmla="*/ 2 w 7"/>
                <a:gd name="T11" fmla="*/ 0 h 4"/>
                <a:gd name="T12" fmla="*/ 4 w 7"/>
                <a:gd name="T13" fmla="*/ 0 h 4"/>
                <a:gd name="T14" fmla="*/ 5 w 7"/>
                <a:gd name="T15" fmla="*/ 1 h 4"/>
                <a:gd name="T16" fmla="*/ 6 w 7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lnTo>
                    <a:pt x="6" y="3"/>
                  </a:lnTo>
                  <a:lnTo>
                    <a:pt x="4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02" name="Freeform 1045">
              <a:extLst>
                <a:ext uri="{FF2B5EF4-FFF2-40B4-BE49-F238E27FC236}">
                  <a16:creationId xmlns:a16="http://schemas.microsoft.com/office/drawing/2014/main" id="{F75501D3-E789-4555-9FB5-BC5C6E427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3273" y="10171602"/>
              <a:ext cx="5494" cy="5494"/>
            </a:xfrm>
            <a:custGeom>
              <a:avLst/>
              <a:gdLst>
                <a:gd name="T0" fmla="*/ 1 w 4"/>
                <a:gd name="T1" fmla="*/ 4 h 5"/>
                <a:gd name="T2" fmla="*/ 1 w 4"/>
                <a:gd name="T3" fmla="*/ 4 h 5"/>
                <a:gd name="T4" fmla="*/ 0 w 4"/>
                <a:gd name="T5" fmla="*/ 3 h 5"/>
                <a:gd name="T6" fmla="*/ 2 w 4"/>
                <a:gd name="T7" fmla="*/ 0 h 5"/>
                <a:gd name="T8" fmla="*/ 3 w 4"/>
                <a:gd name="T9" fmla="*/ 2 h 5"/>
                <a:gd name="T10" fmla="*/ 3 w 4"/>
                <a:gd name="T11" fmla="*/ 3 h 5"/>
                <a:gd name="T12" fmla="*/ 1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03" name="Freeform 1046">
              <a:extLst>
                <a:ext uri="{FF2B5EF4-FFF2-40B4-BE49-F238E27FC236}">
                  <a16:creationId xmlns:a16="http://schemas.microsoft.com/office/drawing/2014/main" id="{19FD9631-9336-4B8B-8399-496C04B09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87776" y="10160613"/>
              <a:ext cx="10991" cy="10991"/>
            </a:xfrm>
            <a:custGeom>
              <a:avLst/>
              <a:gdLst>
                <a:gd name="T0" fmla="*/ 7 w 9"/>
                <a:gd name="T1" fmla="*/ 6 h 9"/>
                <a:gd name="T2" fmla="*/ 4 w 9"/>
                <a:gd name="T3" fmla="*/ 8 h 9"/>
                <a:gd name="T4" fmla="*/ 1 w 9"/>
                <a:gd name="T5" fmla="*/ 7 h 9"/>
                <a:gd name="T6" fmla="*/ 0 w 9"/>
                <a:gd name="T7" fmla="*/ 5 h 9"/>
                <a:gd name="T8" fmla="*/ 0 w 9"/>
                <a:gd name="T9" fmla="*/ 2 h 9"/>
                <a:gd name="T10" fmla="*/ 1 w 9"/>
                <a:gd name="T11" fmla="*/ 2 h 9"/>
                <a:gd name="T12" fmla="*/ 1 w 9"/>
                <a:gd name="T13" fmla="*/ 2 h 9"/>
                <a:gd name="T14" fmla="*/ 3 w 9"/>
                <a:gd name="T15" fmla="*/ 1 h 9"/>
                <a:gd name="T16" fmla="*/ 3 w 9"/>
                <a:gd name="T17" fmla="*/ 0 h 9"/>
                <a:gd name="T18" fmla="*/ 7 w 9"/>
                <a:gd name="T19" fmla="*/ 1 h 9"/>
                <a:gd name="T20" fmla="*/ 8 w 9"/>
                <a:gd name="T21" fmla="*/ 2 h 9"/>
                <a:gd name="T22" fmla="*/ 6 w 9"/>
                <a:gd name="T23" fmla="*/ 3 h 9"/>
                <a:gd name="T24" fmla="*/ 6 w 9"/>
                <a:gd name="T25" fmla="*/ 4 h 9"/>
                <a:gd name="T26" fmla="*/ 6 w 9"/>
                <a:gd name="T27" fmla="*/ 4 h 9"/>
                <a:gd name="T28" fmla="*/ 7 w 9"/>
                <a:gd name="T2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7" y="6"/>
                  </a:moveTo>
                  <a:lnTo>
                    <a:pt x="4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7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04" name="Freeform 1047">
              <a:extLst>
                <a:ext uri="{FF2B5EF4-FFF2-40B4-BE49-F238E27FC236}">
                  <a16:creationId xmlns:a16="http://schemas.microsoft.com/office/drawing/2014/main" id="{BDF4B0A9-CC5C-47A4-A86D-5E0EAF647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0302" y="10160613"/>
              <a:ext cx="10991" cy="10991"/>
            </a:xfrm>
            <a:custGeom>
              <a:avLst/>
              <a:gdLst>
                <a:gd name="T0" fmla="*/ 6 w 7"/>
                <a:gd name="T1" fmla="*/ 9 h 10"/>
                <a:gd name="T2" fmla="*/ 6 w 7"/>
                <a:gd name="T3" fmla="*/ 9 h 10"/>
                <a:gd name="T4" fmla="*/ 4 w 7"/>
                <a:gd name="T5" fmla="*/ 8 h 10"/>
                <a:gd name="T6" fmla="*/ 0 w 7"/>
                <a:gd name="T7" fmla="*/ 4 h 10"/>
                <a:gd name="T8" fmla="*/ 1 w 7"/>
                <a:gd name="T9" fmla="*/ 3 h 10"/>
                <a:gd name="T10" fmla="*/ 5 w 7"/>
                <a:gd name="T11" fmla="*/ 0 h 10"/>
                <a:gd name="T12" fmla="*/ 6 w 7"/>
                <a:gd name="T13" fmla="*/ 0 h 10"/>
                <a:gd name="T14" fmla="*/ 6 w 7"/>
                <a:gd name="T15" fmla="*/ 2 h 10"/>
                <a:gd name="T16" fmla="*/ 6 w 7"/>
                <a:gd name="T17" fmla="*/ 4 h 10"/>
                <a:gd name="T18" fmla="*/ 5 w 7"/>
                <a:gd name="T19" fmla="*/ 4 h 10"/>
                <a:gd name="T20" fmla="*/ 4 w 7"/>
                <a:gd name="T21" fmla="*/ 7 h 10"/>
                <a:gd name="T22" fmla="*/ 6 w 7"/>
                <a:gd name="T2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0">
                  <a:moveTo>
                    <a:pt x="6" y="9"/>
                  </a:moveTo>
                  <a:lnTo>
                    <a:pt x="6" y="9"/>
                  </a:lnTo>
                  <a:lnTo>
                    <a:pt x="4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7"/>
                  </a:lnTo>
                  <a:lnTo>
                    <a:pt x="6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05" name="Freeform 1048">
              <a:extLst>
                <a:ext uri="{FF2B5EF4-FFF2-40B4-BE49-F238E27FC236}">
                  <a16:creationId xmlns:a16="http://schemas.microsoft.com/office/drawing/2014/main" id="{9B60C700-F1F8-4F34-9C3D-ACA47B624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48225" y="10155116"/>
              <a:ext cx="5494" cy="5497"/>
            </a:xfrm>
            <a:custGeom>
              <a:avLst/>
              <a:gdLst>
                <a:gd name="T0" fmla="*/ 4 w 5"/>
                <a:gd name="T1" fmla="*/ 4 h 6"/>
                <a:gd name="T2" fmla="*/ 3 w 5"/>
                <a:gd name="T3" fmla="*/ 5 h 6"/>
                <a:gd name="T4" fmla="*/ 1 w 5"/>
                <a:gd name="T5" fmla="*/ 4 h 6"/>
                <a:gd name="T6" fmla="*/ 0 w 5"/>
                <a:gd name="T7" fmla="*/ 3 h 6"/>
                <a:gd name="T8" fmla="*/ 0 w 5"/>
                <a:gd name="T9" fmla="*/ 1 h 6"/>
                <a:gd name="T10" fmla="*/ 2 w 5"/>
                <a:gd name="T11" fmla="*/ 0 h 6"/>
                <a:gd name="T12" fmla="*/ 3 w 5"/>
                <a:gd name="T13" fmla="*/ 2 h 6"/>
                <a:gd name="T14" fmla="*/ 3 w 5"/>
                <a:gd name="T15" fmla="*/ 3 h 6"/>
                <a:gd name="T16" fmla="*/ 4 w 5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lnTo>
                    <a:pt x="3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06" name="Freeform 1049">
              <a:extLst>
                <a:ext uri="{FF2B5EF4-FFF2-40B4-BE49-F238E27FC236}">
                  <a16:creationId xmlns:a16="http://schemas.microsoft.com/office/drawing/2014/main" id="{353963C1-1E77-4706-8EEF-052CC5645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6690" y="10155116"/>
              <a:ext cx="27478" cy="49458"/>
            </a:xfrm>
            <a:custGeom>
              <a:avLst/>
              <a:gdLst>
                <a:gd name="T0" fmla="*/ 4 w 24"/>
                <a:gd name="T1" fmla="*/ 0 h 40"/>
                <a:gd name="T2" fmla="*/ 12 w 24"/>
                <a:gd name="T3" fmla="*/ 9 h 40"/>
                <a:gd name="T4" fmla="*/ 12 w 24"/>
                <a:gd name="T5" fmla="*/ 10 h 40"/>
                <a:gd name="T6" fmla="*/ 11 w 24"/>
                <a:gd name="T7" fmla="*/ 11 h 40"/>
                <a:gd name="T8" fmla="*/ 11 w 24"/>
                <a:gd name="T9" fmla="*/ 14 h 40"/>
                <a:gd name="T10" fmla="*/ 11 w 24"/>
                <a:gd name="T11" fmla="*/ 16 h 40"/>
                <a:gd name="T12" fmla="*/ 13 w 24"/>
                <a:gd name="T13" fmla="*/ 16 h 40"/>
                <a:gd name="T14" fmla="*/ 17 w 24"/>
                <a:gd name="T15" fmla="*/ 19 h 40"/>
                <a:gd name="T16" fmla="*/ 18 w 24"/>
                <a:gd name="T17" fmla="*/ 23 h 40"/>
                <a:gd name="T18" fmla="*/ 18 w 24"/>
                <a:gd name="T19" fmla="*/ 24 h 40"/>
                <a:gd name="T20" fmla="*/ 20 w 24"/>
                <a:gd name="T21" fmla="*/ 26 h 40"/>
                <a:gd name="T22" fmla="*/ 20 w 24"/>
                <a:gd name="T23" fmla="*/ 30 h 40"/>
                <a:gd name="T24" fmla="*/ 23 w 24"/>
                <a:gd name="T25" fmla="*/ 35 h 40"/>
                <a:gd name="T26" fmla="*/ 23 w 24"/>
                <a:gd name="T27" fmla="*/ 38 h 40"/>
                <a:gd name="T28" fmla="*/ 23 w 24"/>
                <a:gd name="T29" fmla="*/ 39 h 40"/>
                <a:gd name="T30" fmla="*/ 22 w 24"/>
                <a:gd name="T31" fmla="*/ 38 h 40"/>
                <a:gd name="T32" fmla="*/ 18 w 24"/>
                <a:gd name="T33" fmla="*/ 32 h 40"/>
                <a:gd name="T34" fmla="*/ 13 w 24"/>
                <a:gd name="T35" fmla="*/ 30 h 40"/>
                <a:gd name="T36" fmla="*/ 13 w 24"/>
                <a:gd name="T37" fmla="*/ 28 h 40"/>
                <a:gd name="T38" fmla="*/ 8 w 24"/>
                <a:gd name="T39" fmla="*/ 25 h 40"/>
                <a:gd name="T40" fmla="*/ 5 w 24"/>
                <a:gd name="T41" fmla="*/ 19 h 40"/>
                <a:gd name="T42" fmla="*/ 2 w 24"/>
                <a:gd name="T43" fmla="*/ 9 h 40"/>
                <a:gd name="T44" fmla="*/ 3 w 24"/>
                <a:gd name="T45" fmla="*/ 6 h 40"/>
                <a:gd name="T46" fmla="*/ 0 w 24"/>
                <a:gd name="T47" fmla="*/ 1 h 40"/>
                <a:gd name="T48" fmla="*/ 0 w 24"/>
                <a:gd name="T49" fmla="*/ 0 h 40"/>
                <a:gd name="T50" fmla="*/ 1 w 24"/>
                <a:gd name="T51" fmla="*/ 0 h 40"/>
                <a:gd name="T52" fmla="*/ 2 w 24"/>
                <a:gd name="T53" fmla="*/ 0 h 40"/>
                <a:gd name="T54" fmla="*/ 3 w 24"/>
                <a:gd name="T55" fmla="*/ 0 h 40"/>
                <a:gd name="T56" fmla="*/ 4 w 24"/>
                <a:gd name="T5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40">
                  <a:moveTo>
                    <a:pt x="4" y="0"/>
                  </a:moveTo>
                  <a:lnTo>
                    <a:pt x="12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7" y="19"/>
                  </a:lnTo>
                  <a:lnTo>
                    <a:pt x="18" y="23"/>
                  </a:lnTo>
                  <a:lnTo>
                    <a:pt x="18" y="24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3" y="35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2" y="38"/>
                  </a:lnTo>
                  <a:lnTo>
                    <a:pt x="18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8" y="25"/>
                  </a:lnTo>
                  <a:lnTo>
                    <a:pt x="5" y="19"/>
                  </a:lnTo>
                  <a:lnTo>
                    <a:pt x="2" y="9"/>
                  </a:lnTo>
                  <a:lnTo>
                    <a:pt x="3" y="6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07" name="Freeform 1050">
              <a:extLst>
                <a:ext uri="{FF2B5EF4-FFF2-40B4-BE49-F238E27FC236}">
                  <a16:creationId xmlns:a16="http://schemas.microsoft.com/office/drawing/2014/main" id="{EF9E2551-71FA-4399-ADD7-FD0165D9B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0302" y="10144125"/>
              <a:ext cx="27474" cy="27478"/>
            </a:xfrm>
            <a:custGeom>
              <a:avLst/>
              <a:gdLst>
                <a:gd name="T0" fmla="*/ 16 w 21"/>
                <a:gd name="T1" fmla="*/ 8 h 21"/>
                <a:gd name="T2" fmla="*/ 18 w 21"/>
                <a:gd name="T3" fmla="*/ 11 h 21"/>
                <a:gd name="T4" fmla="*/ 20 w 21"/>
                <a:gd name="T5" fmla="*/ 16 h 21"/>
                <a:gd name="T6" fmla="*/ 20 w 21"/>
                <a:gd name="T7" fmla="*/ 18 h 21"/>
                <a:gd name="T8" fmla="*/ 18 w 21"/>
                <a:gd name="T9" fmla="*/ 18 h 21"/>
                <a:gd name="T10" fmla="*/ 18 w 21"/>
                <a:gd name="T11" fmla="*/ 20 h 21"/>
                <a:gd name="T12" fmla="*/ 16 w 21"/>
                <a:gd name="T13" fmla="*/ 17 h 21"/>
                <a:gd name="T14" fmla="*/ 13 w 21"/>
                <a:gd name="T15" fmla="*/ 16 h 21"/>
                <a:gd name="T16" fmla="*/ 11 w 21"/>
                <a:gd name="T17" fmla="*/ 14 h 21"/>
                <a:gd name="T18" fmla="*/ 10 w 21"/>
                <a:gd name="T19" fmla="*/ 11 h 21"/>
                <a:gd name="T20" fmla="*/ 10 w 21"/>
                <a:gd name="T21" fmla="*/ 10 h 21"/>
                <a:gd name="T22" fmla="*/ 9 w 21"/>
                <a:gd name="T23" fmla="*/ 9 h 21"/>
                <a:gd name="T24" fmla="*/ 4 w 21"/>
                <a:gd name="T25" fmla="*/ 10 h 21"/>
                <a:gd name="T26" fmla="*/ 2 w 21"/>
                <a:gd name="T27" fmla="*/ 11 h 21"/>
                <a:gd name="T28" fmla="*/ 0 w 21"/>
                <a:gd name="T29" fmla="*/ 11 h 21"/>
                <a:gd name="T30" fmla="*/ 0 w 21"/>
                <a:gd name="T31" fmla="*/ 9 h 21"/>
                <a:gd name="T32" fmla="*/ 0 w 21"/>
                <a:gd name="T33" fmla="*/ 7 h 21"/>
                <a:gd name="T34" fmla="*/ 3 w 21"/>
                <a:gd name="T35" fmla="*/ 6 h 21"/>
                <a:gd name="T36" fmla="*/ 4 w 21"/>
                <a:gd name="T37" fmla="*/ 4 h 21"/>
                <a:gd name="T38" fmla="*/ 6 w 21"/>
                <a:gd name="T39" fmla="*/ 1 h 21"/>
                <a:gd name="T40" fmla="*/ 8 w 21"/>
                <a:gd name="T41" fmla="*/ 0 h 21"/>
                <a:gd name="T42" fmla="*/ 11 w 21"/>
                <a:gd name="T43" fmla="*/ 1 h 21"/>
                <a:gd name="T44" fmla="*/ 11 w 21"/>
                <a:gd name="T45" fmla="*/ 6 h 21"/>
                <a:gd name="T46" fmla="*/ 13 w 21"/>
                <a:gd name="T47" fmla="*/ 7 h 21"/>
                <a:gd name="T48" fmla="*/ 16 w 21"/>
                <a:gd name="T4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21">
                  <a:moveTo>
                    <a:pt x="16" y="8"/>
                  </a:moveTo>
                  <a:lnTo>
                    <a:pt x="18" y="11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20"/>
                  </a:lnTo>
                  <a:lnTo>
                    <a:pt x="16" y="17"/>
                  </a:lnTo>
                  <a:lnTo>
                    <a:pt x="13" y="16"/>
                  </a:lnTo>
                  <a:lnTo>
                    <a:pt x="11" y="14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6"/>
                  </a:lnTo>
                  <a:lnTo>
                    <a:pt x="13" y="7"/>
                  </a:lnTo>
                  <a:lnTo>
                    <a:pt x="16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08" name="Freeform 1051">
              <a:extLst>
                <a:ext uri="{FF2B5EF4-FFF2-40B4-BE49-F238E27FC236}">
                  <a16:creationId xmlns:a16="http://schemas.microsoft.com/office/drawing/2014/main" id="{927AD42C-D05B-4CEC-88A1-991392DD1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2824" y="10144125"/>
              <a:ext cx="5497" cy="10991"/>
            </a:xfrm>
            <a:custGeom>
              <a:avLst/>
              <a:gdLst>
                <a:gd name="T0" fmla="*/ 2 w 4"/>
                <a:gd name="T1" fmla="*/ 6 h 8"/>
                <a:gd name="T2" fmla="*/ 2 w 4"/>
                <a:gd name="T3" fmla="*/ 7 h 8"/>
                <a:gd name="T4" fmla="*/ 0 w 4"/>
                <a:gd name="T5" fmla="*/ 3 h 8"/>
                <a:gd name="T6" fmla="*/ 0 w 4"/>
                <a:gd name="T7" fmla="*/ 1 h 8"/>
                <a:gd name="T8" fmla="*/ 1 w 4"/>
                <a:gd name="T9" fmla="*/ 0 h 8"/>
                <a:gd name="T10" fmla="*/ 2 w 4"/>
                <a:gd name="T11" fmla="*/ 0 h 8"/>
                <a:gd name="T12" fmla="*/ 3 w 4"/>
                <a:gd name="T13" fmla="*/ 4 h 8"/>
                <a:gd name="T14" fmla="*/ 2 w 4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2" y="6"/>
                  </a:moveTo>
                  <a:lnTo>
                    <a:pt x="2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4"/>
                  </a:lnTo>
                  <a:lnTo>
                    <a:pt x="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09" name="Freeform 1052">
              <a:extLst>
                <a:ext uri="{FF2B5EF4-FFF2-40B4-BE49-F238E27FC236}">
                  <a16:creationId xmlns:a16="http://schemas.microsoft.com/office/drawing/2014/main" id="{2AD8AE2E-81D0-4C8E-9AB8-17E126D70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9312" y="10138631"/>
              <a:ext cx="10991" cy="10991"/>
            </a:xfrm>
            <a:custGeom>
              <a:avLst/>
              <a:gdLst>
                <a:gd name="T0" fmla="*/ 6 w 8"/>
                <a:gd name="T1" fmla="*/ 8 h 9"/>
                <a:gd name="T2" fmla="*/ 6 w 8"/>
                <a:gd name="T3" fmla="*/ 8 h 9"/>
                <a:gd name="T4" fmla="*/ 2 w 8"/>
                <a:gd name="T5" fmla="*/ 8 h 9"/>
                <a:gd name="T6" fmla="*/ 0 w 8"/>
                <a:gd name="T7" fmla="*/ 4 h 9"/>
                <a:gd name="T8" fmla="*/ 0 w 8"/>
                <a:gd name="T9" fmla="*/ 2 h 9"/>
                <a:gd name="T10" fmla="*/ 2 w 8"/>
                <a:gd name="T11" fmla="*/ 0 h 9"/>
                <a:gd name="T12" fmla="*/ 4 w 8"/>
                <a:gd name="T13" fmla="*/ 0 h 9"/>
                <a:gd name="T14" fmla="*/ 6 w 8"/>
                <a:gd name="T15" fmla="*/ 0 h 9"/>
                <a:gd name="T16" fmla="*/ 7 w 8"/>
                <a:gd name="T17" fmla="*/ 2 h 9"/>
                <a:gd name="T18" fmla="*/ 7 w 8"/>
                <a:gd name="T19" fmla="*/ 4 h 9"/>
                <a:gd name="T20" fmla="*/ 7 w 8"/>
                <a:gd name="T21" fmla="*/ 6 h 9"/>
                <a:gd name="T22" fmla="*/ 6 w 8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9">
                  <a:moveTo>
                    <a:pt x="6" y="8"/>
                  </a:moveTo>
                  <a:lnTo>
                    <a:pt x="6" y="8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6"/>
                  </a:lnTo>
                  <a:lnTo>
                    <a:pt x="6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10" name="Freeform 1053">
              <a:extLst>
                <a:ext uri="{FF2B5EF4-FFF2-40B4-BE49-F238E27FC236}">
                  <a16:creationId xmlns:a16="http://schemas.microsoft.com/office/drawing/2014/main" id="{0CEF0CDA-421A-47BF-A13C-B0FCDE89B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2824" y="10127641"/>
              <a:ext cx="10991" cy="16483"/>
            </a:xfrm>
            <a:custGeom>
              <a:avLst/>
              <a:gdLst>
                <a:gd name="T0" fmla="*/ 6 w 11"/>
                <a:gd name="T1" fmla="*/ 11 h 12"/>
                <a:gd name="T2" fmla="*/ 5 w 11"/>
                <a:gd name="T3" fmla="*/ 11 h 12"/>
                <a:gd name="T4" fmla="*/ 4 w 11"/>
                <a:gd name="T5" fmla="*/ 9 h 12"/>
                <a:gd name="T6" fmla="*/ 4 w 11"/>
                <a:gd name="T7" fmla="*/ 9 h 12"/>
                <a:gd name="T8" fmla="*/ 4 w 11"/>
                <a:gd name="T9" fmla="*/ 7 h 12"/>
                <a:gd name="T10" fmla="*/ 0 w 11"/>
                <a:gd name="T11" fmla="*/ 4 h 12"/>
                <a:gd name="T12" fmla="*/ 0 w 11"/>
                <a:gd name="T13" fmla="*/ 2 h 12"/>
                <a:gd name="T14" fmla="*/ 2 w 11"/>
                <a:gd name="T15" fmla="*/ 0 h 12"/>
                <a:gd name="T16" fmla="*/ 4 w 11"/>
                <a:gd name="T17" fmla="*/ 1 h 12"/>
                <a:gd name="T18" fmla="*/ 7 w 11"/>
                <a:gd name="T19" fmla="*/ 4 h 12"/>
                <a:gd name="T20" fmla="*/ 10 w 11"/>
                <a:gd name="T21" fmla="*/ 5 h 12"/>
                <a:gd name="T22" fmla="*/ 9 w 11"/>
                <a:gd name="T23" fmla="*/ 6 h 12"/>
                <a:gd name="T24" fmla="*/ 7 w 11"/>
                <a:gd name="T25" fmla="*/ 9 h 12"/>
                <a:gd name="T26" fmla="*/ 6 w 11"/>
                <a:gd name="T2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6" y="11"/>
                  </a:moveTo>
                  <a:lnTo>
                    <a:pt x="5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1"/>
                  </a:lnTo>
                  <a:lnTo>
                    <a:pt x="7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7" y="9"/>
                  </a:lnTo>
                  <a:lnTo>
                    <a:pt x="6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11" name="Freeform 1054">
              <a:extLst>
                <a:ext uri="{FF2B5EF4-FFF2-40B4-BE49-F238E27FC236}">
                  <a16:creationId xmlns:a16="http://schemas.microsoft.com/office/drawing/2014/main" id="{66348025-B950-478D-BDF8-37BF02F59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4264" y="10127641"/>
              <a:ext cx="54952" cy="38465"/>
            </a:xfrm>
            <a:custGeom>
              <a:avLst/>
              <a:gdLst>
                <a:gd name="T0" fmla="*/ 43 w 44"/>
                <a:gd name="T1" fmla="*/ 30 h 32"/>
                <a:gd name="T2" fmla="*/ 43 w 44"/>
                <a:gd name="T3" fmla="*/ 31 h 32"/>
                <a:gd name="T4" fmla="*/ 39 w 44"/>
                <a:gd name="T5" fmla="*/ 29 h 32"/>
                <a:gd name="T6" fmla="*/ 36 w 44"/>
                <a:gd name="T7" fmla="*/ 25 h 32"/>
                <a:gd name="T8" fmla="*/ 27 w 44"/>
                <a:gd name="T9" fmla="*/ 22 h 32"/>
                <a:gd name="T10" fmla="*/ 25 w 44"/>
                <a:gd name="T11" fmla="*/ 20 h 32"/>
                <a:gd name="T12" fmla="*/ 24 w 44"/>
                <a:gd name="T13" fmla="*/ 20 h 32"/>
                <a:gd name="T14" fmla="*/ 19 w 44"/>
                <a:gd name="T15" fmla="*/ 17 h 32"/>
                <a:gd name="T16" fmla="*/ 15 w 44"/>
                <a:gd name="T17" fmla="*/ 15 h 32"/>
                <a:gd name="T18" fmla="*/ 13 w 44"/>
                <a:gd name="T19" fmla="*/ 13 h 32"/>
                <a:gd name="T20" fmla="*/ 11 w 44"/>
                <a:gd name="T21" fmla="*/ 12 h 32"/>
                <a:gd name="T22" fmla="*/ 10 w 44"/>
                <a:gd name="T23" fmla="*/ 12 h 32"/>
                <a:gd name="T24" fmla="*/ 7 w 44"/>
                <a:gd name="T25" fmla="*/ 8 h 32"/>
                <a:gd name="T26" fmla="*/ 4 w 44"/>
                <a:gd name="T27" fmla="*/ 7 h 32"/>
                <a:gd name="T28" fmla="*/ 3 w 44"/>
                <a:gd name="T29" fmla="*/ 3 h 32"/>
                <a:gd name="T30" fmla="*/ 1 w 44"/>
                <a:gd name="T31" fmla="*/ 1 h 32"/>
                <a:gd name="T32" fmla="*/ 0 w 44"/>
                <a:gd name="T33" fmla="*/ 0 h 32"/>
                <a:gd name="T34" fmla="*/ 9 w 44"/>
                <a:gd name="T35" fmla="*/ 2 h 32"/>
                <a:gd name="T36" fmla="*/ 13 w 44"/>
                <a:gd name="T37" fmla="*/ 6 h 32"/>
                <a:gd name="T38" fmla="*/ 15 w 44"/>
                <a:gd name="T39" fmla="*/ 8 h 32"/>
                <a:gd name="T40" fmla="*/ 17 w 44"/>
                <a:gd name="T41" fmla="*/ 9 h 32"/>
                <a:gd name="T42" fmla="*/ 20 w 44"/>
                <a:gd name="T43" fmla="*/ 12 h 32"/>
                <a:gd name="T44" fmla="*/ 23 w 44"/>
                <a:gd name="T45" fmla="*/ 12 h 32"/>
                <a:gd name="T46" fmla="*/ 25 w 44"/>
                <a:gd name="T47" fmla="*/ 13 h 32"/>
                <a:gd name="T48" fmla="*/ 28 w 44"/>
                <a:gd name="T49" fmla="*/ 14 h 32"/>
                <a:gd name="T50" fmla="*/ 30 w 44"/>
                <a:gd name="T51" fmla="*/ 15 h 32"/>
                <a:gd name="T52" fmla="*/ 42 w 44"/>
                <a:gd name="T53" fmla="*/ 24 h 32"/>
                <a:gd name="T54" fmla="*/ 41 w 44"/>
                <a:gd name="T55" fmla="*/ 26 h 32"/>
                <a:gd name="T56" fmla="*/ 42 w 44"/>
                <a:gd name="T57" fmla="*/ 28 h 32"/>
                <a:gd name="T58" fmla="*/ 43 w 44"/>
                <a:gd name="T59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" h="32">
                  <a:moveTo>
                    <a:pt x="43" y="30"/>
                  </a:moveTo>
                  <a:lnTo>
                    <a:pt x="43" y="31"/>
                  </a:lnTo>
                  <a:lnTo>
                    <a:pt x="39" y="29"/>
                  </a:lnTo>
                  <a:lnTo>
                    <a:pt x="36" y="25"/>
                  </a:lnTo>
                  <a:lnTo>
                    <a:pt x="27" y="22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19" y="17"/>
                  </a:lnTo>
                  <a:lnTo>
                    <a:pt x="15" y="15"/>
                  </a:lnTo>
                  <a:lnTo>
                    <a:pt x="13" y="13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7" y="8"/>
                  </a:lnTo>
                  <a:lnTo>
                    <a:pt x="4" y="7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9" y="2"/>
                  </a:lnTo>
                  <a:lnTo>
                    <a:pt x="13" y="6"/>
                  </a:lnTo>
                  <a:lnTo>
                    <a:pt x="15" y="8"/>
                  </a:lnTo>
                  <a:lnTo>
                    <a:pt x="17" y="9"/>
                  </a:lnTo>
                  <a:lnTo>
                    <a:pt x="20" y="12"/>
                  </a:lnTo>
                  <a:lnTo>
                    <a:pt x="23" y="12"/>
                  </a:lnTo>
                  <a:lnTo>
                    <a:pt x="25" y="13"/>
                  </a:lnTo>
                  <a:lnTo>
                    <a:pt x="28" y="14"/>
                  </a:lnTo>
                  <a:lnTo>
                    <a:pt x="30" y="15"/>
                  </a:lnTo>
                  <a:lnTo>
                    <a:pt x="42" y="24"/>
                  </a:lnTo>
                  <a:lnTo>
                    <a:pt x="41" y="26"/>
                  </a:lnTo>
                  <a:lnTo>
                    <a:pt x="42" y="28"/>
                  </a:lnTo>
                  <a:lnTo>
                    <a:pt x="43" y="3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12" name="Freeform 1055">
              <a:extLst>
                <a:ext uri="{FF2B5EF4-FFF2-40B4-BE49-F238E27FC236}">
                  <a16:creationId xmlns:a16="http://schemas.microsoft.com/office/drawing/2014/main" id="{64D1BE07-41F4-494E-BE1F-5956AD82C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9853" y="10105661"/>
              <a:ext cx="10991" cy="5494"/>
            </a:xfrm>
            <a:custGeom>
              <a:avLst/>
              <a:gdLst>
                <a:gd name="T0" fmla="*/ 5 w 7"/>
                <a:gd name="T1" fmla="*/ 4 h 6"/>
                <a:gd name="T2" fmla="*/ 2 w 7"/>
                <a:gd name="T3" fmla="*/ 5 h 6"/>
                <a:gd name="T4" fmla="*/ 0 w 7"/>
                <a:gd name="T5" fmla="*/ 3 h 6"/>
                <a:gd name="T6" fmla="*/ 1 w 7"/>
                <a:gd name="T7" fmla="*/ 1 h 6"/>
                <a:gd name="T8" fmla="*/ 2 w 7"/>
                <a:gd name="T9" fmla="*/ 0 h 6"/>
                <a:gd name="T10" fmla="*/ 6 w 7"/>
                <a:gd name="T11" fmla="*/ 2 h 6"/>
                <a:gd name="T12" fmla="*/ 5 w 7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5" y="4"/>
                  </a:moveTo>
                  <a:lnTo>
                    <a:pt x="2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6" y="2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13" name="Freeform 1056">
              <a:extLst>
                <a:ext uri="{FF2B5EF4-FFF2-40B4-BE49-F238E27FC236}">
                  <a16:creationId xmlns:a16="http://schemas.microsoft.com/office/drawing/2014/main" id="{861F14F0-5FAE-4756-BCA7-FB325B750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32824" y="10089173"/>
              <a:ext cx="38468" cy="32971"/>
            </a:xfrm>
            <a:custGeom>
              <a:avLst/>
              <a:gdLst>
                <a:gd name="T0" fmla="*/ 31 w 33"/>
                <a:gd name="T1" fmla="*/ 22 h 26"/>
                <a:gd name="T2" fmla="*/ 32 w 33"/>
                <a:gd name="T3" fmla="*/ 23 h 26"/>
                <a:gd name="T4" fmla="*/ 30 w 33"/>
                <a:gd name="T5" fmla="*/ 25 h 26"/>
                <a:gd name="T6" fmla="*/ 27 w 33"/>
                <a:gd name="T7" fmla="*/ 24 h 26"/>
                <a:gd name="T8" fmla="*/ 26 w 33"/>
                <a:gd name="T9" fmla="*/ 23 h 26"/>
                <a:gd name="T10" fmla="*/ 25 w 33"/>
                <a:gd name="T11" fmla="*/ 22 h 26"/>
                <a:gd name="T12" fmla="*/ 23 w 33"/>
                <a:gd name="T13" fmla="*/ 22 h 26"/>
                <a:gd name="T14" fmla="*/ 19 w 33"/>
                <a:gd name="T15" fmla="*/ 22 h 26"/>
                <a:gd name="T16" fmla="*/ 13 w 33"/>
                <a:gd name="T17" fmla="*/ 17 h 26"/>
                <a:gd name="T18" fmla="*/ 7 w 33"/>
                <a:gd name="T19" fmla="*/ 9 h 26"/>
                <a:gd name="T20" fmla="*/ 1 w 33"/>
                <a:gd name="T21" fmla="*/ 5 h 26"/>
                <a:gd name="T22" fmla="*/ 0 w 33"/>
                <a:gd name="T23" fmla="*/ 3 h 26"/>
                <a:gd name="T24" fmla="*/ 0 w 33"/>
                <a:gd name="T25" fmla="*/ 1 h 26"/>
                <a:gd name="T26" fmla="*/ 0 w 33"/>
                <a:gd name="T27" fmla="*/ 0 h 26"/>
                <a:gd name="T28" fmla="*/ 4 w 33"/>
                <a:gd name="T29" fmla="*/ 1 h 26"/>
                <a:gd name="T30" fmla="*/ 9 w 33"/>
                <a:gd name="T31" fmla="*/ 5 h 26"/>
                <a:gd name="T32" fmla="*/ 17 w 33"/>
                <a:gd name="T33" fmla="*/ 8 h 26"/>
                <a:gd name="T34" fmla="*/ 19 w 33"/>
                <a:gd name="T35" fmla="*/ 11 h 26"/>
                <a:gd name="T36" fmla="*/ 21 w 33"/>
                <a:gd name="T37" fmla="*/ 15 h 26"/>
                <a:gd name="T38" fmla="*/ 22 w 33"/>
                <a:gd name="T39" fmla="*/ 17 h 26"/>
                <a:gd name="T40" fmla="*/ 27 w 33"/>
                <a:gd name="T41" fmla="*/ 20 h 26"/>
                <a:gd name="T42" fmla="*/ 28 w 33"/>
                <a:gd name="T43" fmla="*/ 21 h 26"/>
                <a:gd name="T44" fmla="*/ 30 w 33"/>
                <a:gd name="T45" fmla="*/ 21 h 26"/>
                <a:gd name="T46" fmla="*/ 31 w 33"/>
                <a:gd name="T4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26">
                  <a:moveTo>
                    <a:pt x="31" y="22"/>
                  </a:moveTo>
                  <a:lnTo>
                    <a:pt x="32" y="23"/>
                  </a:lnTo>
                  <a:lnTo>
                    <a:pt x="30" y="25"/>
                  </a:lnTo>
                  <a:lnTo>
                    <a:pt x="27" y="24"/>
                  </a:lnTo>
                  <a:lnTo>
                    <a:pt x="26" y="23"/>
                  </a:lnTo>
                  <a:lnTo>
                    <a:pt x="25" y="22"/>
                  </a:lnTo>
                  <a:lnTo>
                    <a:pt x="23" y="22"/>
                  </a:lnTo>
                  <a:lnTo>
                    <a:pt x="19" y="22"/>
                  </a:lnTo>
                  <a:lnTo>
                    <a:pt x="13" y="17"/>
                  </a:lnTo>
                  <a:lnTo>
                    <a:pt x="7" y="9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" y="1"/>
                  </a:lnTo>
                  <a:lnTo>
                    <a:pt x="9" y="5"/>
                  </a:lnTo>
                  <a:lnTo>
                    <a:pt x="17" y="8"/>
                  </a:lnTo>
                  <a:lnTo>
                    <a:pt x="19" y="11"/>
                  </a:lnTo>
                  <a:lnTo>
                    <a:pt x="21" y="15"/>
                  </a:lnTo>
                  <a:lnTo>
                    <a:pt x="22" y="17"/>
                  </a:lnTo>
                  <a:lnTo>
                    <a:pt x="27" y="20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1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14" name="Freeform 1057">
              <a:extLst>
                <a:ext uri="{FF2B5EF4-FFF2-40B4-BE49-F238E27FC236}">
                  <a16:creationId xmlns:a16="http://schemas.microsoft.com/office/drawing/2014/main" id="{19855C6C-3E8B-4164-AECC-CDE3C47EA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3399" y="10550770"/>
              <a:ext cx="54952" cy="115401"/>
            </a:xfrm>
            <a:custGeom>
              <a:avLst/>
              <a:gdLst>
                <a:gd name="T0" fmla="*/ 14 w 44"/>
                <a:gd name="T1" fmla="*/ 88 h 94"/>
                <a:gd name="T2" fmla="*/ 14 w 44"/>
                <a:gd name="T3" fmla="*/ 93 h 94"/>
                <a:gd name="T4" fmla="*/ 12 w 44"/>
                <a:gd name="T5" fmla="*/ 90 h 94"/>
                <a:gd name="T6" fmla="*/ 12 w 44"/>
                <a:gd name="T7" fmla="*/ 89 h 94"/>
                <a:gd name="T8" fmla="*/ 13 w 44"/>
                <a:gd name="T9" fmla="*/ 88 h 94"/>
                <a:gd name="T10" fmla="*/ 14 w 44"/>
                <a:gd name="T11" fmla="*/ 88 h 94"/>
                <a:gd name="T12" fmla="*/ 6 w 44"/>
                <a:gd name="T13" fmla="*/ 84 h 94"/>
                <a:gd name="T14" fmla="*/ 6 w 44"/>
                <a:gd name="T15" fmla="*/ 84 h 94"/>
                <a:gd name="T16" fmla="*/ 7 w 44"/>
                <a:gd name="T17" fmla="*/ 82 h 94"/>
                <a:gd name="T18" fmla="*/ 9 w 44"/>
                <a:gd name="T19" fmla="*/ 82 h 94"/>
                <a:gd name="T20" fmla="*/ 8 w 44"/>
                <a:gd name="T21" fmla="*/ 83 h 94"/>
                <a:gd name="T22" fmla="*/ 6 w 44"/>
                <a:gd name="T23" fmla="*/ 87 h 94"/>
                <a:gd name="T24" fmla="*/ 5 w 44"/>
                <a:gd name="T25" fmla="*/ 86 h 94"/>
                <a:gd name="T26" fmla="*/ 1 w 44"/>
                <a:gd name="T27" fmla="*/ 83 h 94"/>
                <a:gd name="T28" fmla="*/ 0 w 44"/>
                <a:gd name="T29" fmla="*/ 81 h 94"/>
                <a:gd name="T30" fmla="*/ 1 w 44"/>
                <a:gd name="T31" fmla="*/ 80 h 94"/>
                <a:gd name="T32" fmla="*/ 1 w 44"/>
                <a:gd name="T33" fmla="*/ 81 h 94"/>
                <a:gd name="T34" fmla="*/ 2 w 44"/>
                <a:gd name="T35" fmla="*/ 82 h 94"/>
                <a:gd name="T36" fmla="*/ 4 w 44"/>
                <a:gd name="T37" fmla="*/ 82 h 94"/>
                <a:gd name="T38" fmla="*/ 6 w 44"/>
                <a:gd name="T39" fmla="*/ 83 h 94"/>
                <a:gd name="T40" fmla="*/ 5 w 44"/>
                <a:gd name="T41" fmla="*/ 83 h 94"/>
                <a:gd name="T42" fmla="*/ 6 w 44"/>
                <a:gd name="T43" fmla="*/ 84 h 94"/>
                <a:gd name="T44" fmla="*/ 42 w 44"/>
                <a:gd name="T45" fmla="*/ 3 h 94"/>
                <a:gd name="T46" fmla="*/ 41 w 44"/>
                <a:gd name="T47" fmla="*/ 5 h 94"/>
                <a:gd name="T48" fmla="*/ 41 w 44"/>
                <a:gd name="T49" fmla="*/ 5 h 94"/>
                <a:gd name="T50" fmla="*/ 39 w 44"/>
                <a:gd name="T51" fmla="*/ 4 h 94"/>
                <a:gd name="T52" fmla="*/ 39 w 44"/>
                <a:gd name="T53" fmla="*/ 3 h 94"/>
                <a:gd name="T54" fmla="*/ 41 w 44"/>
                <a:gd name="T55" fmla="*/ 0 h 94"/>
                <a:gd name="T56" fmla="*/ 42 w 44"/>
                <a:gd name="T57" fmla="*/ 0 h 94"/>
                <a:gd name="T58" fmla="*/ 43 w 44"/>
                <a:gd name="T59" fmla="*/ 1 h 94"/>
                <a:gd name="T60" fmla="*/ 43 w 44"/>
                <a:gd name="T61" fmla="*/ 2 h 94"/>
                <a:gd name="T62" fmla="*/ 42 w 44"/>
                <a:gd name="T63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94">
                  <a:moveTo>
                    <a:pt x="14" y="88"/>
                  </a:moveTo>
                  <a:lnTo>
                    <a:pt x="14" y="93"/>
                  </a:lnTo>
                  <a:lnTo>
                    <a:pt x="12" y="90"/>
                  </a:lnTo>
                  <a:lnTo>
                    <a:pt x="12" y="89"/>
                  </a:lnTo>
                  <a:lnTo>
                    <a:pt x="13" y="88"/>
                  </a:lnTo>
                  <a:lnTo>
                    <a:pt x="14" y="88"/>
                  </a:lnTo>
                  <a:close/>
                  <a:moveTo>
                    <a:pt x="6" y="84"/>
                  </a:moveTo>
                  <a:lnTo>
                    <a:pt x="6" y="84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8" y="83"/>
                  </a:lnTo>
                  <a:lnTo>
                    <a:pt x="6" y="87"/>
                  </a:lnTo>
                  <a:lnTo>
                    <a:pt x="5" y="86"/>
                  </a:lnTo>
                  <a:lnTo>
                    <a:pt x="1" y="83"/>
                  </a:lnTo>
                  <a:lnTo>
                    <a:pt x="0" y="81"/>
                  </a:lnTo>
                  <a:lnTo>
                    <a:pt x="1" y="80"/>
                  </a:lnTo>
                  <a:lnTo>
                    <a:pt x="1" y="81"/>
                  </a:lnTo>
                  <a:lnTo>
                    <a:pt x="2" y="82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5" y="83"/>
                  </a:lnTo>
                  <a:lnTo>
                    <a:pt x="6" y="84"/>
                  </a:lnTo>
                  <a:close/>
                  <a:moveTo>
                    <a:pt x="42" y="3"/>
                  </a:moveTo>
                  <a:lnTo>
                    <a:pt x="41" y="5"/>
                  </a:lnTo>
                  <a:lnTo>
                    <a:pt x="41" y="5"/>
                  </a:lnTo>
                  <a:lnTo>
                    <a:pt x="39" y="4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15" name="Freeform 1058">
              <a:extLst>
                <a:ext uri="{FF2B5EF4-FFF2-40B4-BE49-F238E27FC236}">
                  <a16:creationId xmlns:a16="http://schemas.microsoft.com/office/drawing/2014/main" id="{E06C9353-F06B-4E7D-A8D2-3FA1A1884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04388" y="10660673"/>
              <a:ext cx="5494" cy="5497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5 h 6"/>
                <a:gd name="T4" fmla="*/ 0 w 3"/>
                <a:gd name="T5" fmla="*/ 2 h 6"/>
                <a:gd name="T6" fmla="*/ 0 w 3"/>
                <a:gd name="T7" fmla="*/ 1 h 6"/>
                <a:gd name="T8" fmla="*/ 1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16" name="Freeform 1059">
              <a:extLst>
                <a:ext uri="{FF2B5EF4-FFF2-40B4-BE49-F238E27FC236}">
                  <a16:creationId xmlns:a16="http://schemas.microsoft.com/office/drawing/2014/main" id="{97DDA8F6-9C3A-4626-8F1B-88732E258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3399" y="10649683"/>
              <a:ext cx="10991" cy="10991"/>
            </a:xfrm>
            <a:custGeom>
              <a:avLst/>
              <a:gdLst>
                <a:gd name="T0" fmla="*/ 6 w 10"/>
                <a:gd name="T1" fmla="*/ 4 h 8"/>
                <a:gd name="T2" fmla="*/ 6 w 10"/>
                <a:gd name="T3" fmla="*/ 4 h 8"/>
                <a:gd name="T4" fmla="*/ 7 w 10"/>
                <a:gd name="T5" fmla="*/ 2 h 8"/>
                <a:gd name="T6" fmla="*/ 9 w 10"/>
                <a:gd name="T7" fmla="*/ 2 h 8"/>
                <a:gd name="T8" fmla="*/ 8 w 10"/>
                <a:gd name="T9" fmla="*/ 3 h 8"/>
                <a:gd name="T10" fmla="*/ 6 w 10"/>
                <a:gd name="T11" fmla="*/ 7 h 8"/>
                <a:gd name="T12" fmla="*/ 5 w 10"/>
                <a:gd name="T13" fmla="*/ 6 h 8"/>
                <a:gd name="T14" fmla="*/ 1 w 10"/>
                <a:gd name="T15" fmla="*/ 3 h 8"/>
                <a:gd name="T16" fmla="*/ 0 w 10"/>
                <a:gd name="T17" fmla="*/ 1 h 8"/>
                <a:gd name="T18" fmla="*/ 1 w 10"/>
                <a:gd name="T19" fmla="*/ 0 h 8"/>
                <a:gd name="T20" fmla="*/ 1 w 10"/>
                <a:gd name="T21" fmla="*/ 1 h 8"/>
                <a:gd name="T22" fmla="*/ 2 w 10"/>
                <a:gd name="T23" fmla="*/ 2 h 8"/>
                <a:gd name="T24" fmla="*/ 4 w 10"/>
                <a:gd name="T25" fmla="*/ 2 h 8"/>
                <a:gd name="T26" fmla="*/ 6 w 10"/>
                <a:gd name="T27" fmla="*/ 3 h 8"/>
                <a:gd name="T28" fmla="*/ 5 w 10"/>
                <a:gd name="T29" fmla="*/ 3 h 8"/>
                <a:gd name="T30" fmla="*/ 6 w 10"/>
                <a:gd name="T3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8">
                  <a:moveTo>
                    <a:pt x="6" y="4"/>
                  </a:moveTo>
                  <a:lnTo>
                    <a:pt x="6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6" y="7"/>
                  </a:lnTo>
                  <a:lnTo>
                    <a:pt x="5" y="6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17" name="Freeform 1060">
              <a:extLst>
                <a:ext uri="{FF2B5EF4-FFF2-40B4-BE49-F238E27FC236}">
                  <a16:creationId xmlns:a16="http://schemas.microsoft.com/office/drawing/2014/main" id="{5C38C5E5-1011-4630-9AA5-4279315FA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2853" y="10550770"/>
              <a:ext cx="5497" cy="5497"/>
            </a:xfrm>
            <a:custGeom>
              <a:avLst/>
              <a:gdLst>
                <a:gd name="T0" fmla="*/ 3 w 5"/>
                <a:gd name="T1" fmla="*/ 3 h 6"/>
                <a:gd name="T2" fmla="*/ 2 w 5"/>
                <a:gd name="T3" fmla="*/ 5 h 6"/>
                <a:gd name="T4" fmla="*/ 2 w 5"/>
                <a:gd name="T5" fmla="*/ 5 h 6"/>
                <a:gd name="T6" fmla="*/ 0 w 5"/>
                <a:gd name="T7" fmla="*/ 4 h 6"/>
                <a:gd name="T8" fmla="*/ 0 w 5"/>
                <a:gd name="T9" fmla="*/ 3 h 6"/>
                <a:gd name="T10" fmla="*/ 2 w 5"/>
                <a:gd name="T11" fmla="*/ 0 h 6"/>
                <a:gd name="T12" fmla="*/ 3 w 5"/>
                <a:gd name="T13" fmla="*/ 0 h 6"/>
                <a:gd name="T14" fmla="*/ 4 w 5"/>
                <a:gd name="T15" fmla="*/ 1 h 6"/>
                <a:gd name="T16" fmla="*/ 4 w 5"/>
                <a:gd name="T17" fmla="*/ 2 h 6"/>
                <a:gd name="T18" fmla="*/ 3 w 5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3" y="3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18" name="Freeform 1061">
              <a:extLst>
                <a:ext uri="{FF2B5EF4-FFF2-40B4-BE49-F238E27FC236}">
                  <a16:creationId xmlns:a16="http://schemas.microsoft.com/office/drawing/2014/main" id="{B240BC9D-E908-4358-B5AD-0A6BF72C6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0171" y="10127641"/>
              <a:ext cx="109904" cy="93417"/>
            </a:xfrm>
            <a:custGeom>
              <a:avLst/>
              <a:gdLst>
                <a:gd name="T0" fmla="*/ 88 w 90"/>
                <a:gd name="T1" fmla="*/ 75 h 76"/>
                <a:gd name="T2" fmla="*/ 88 w 90"/>
                <a:gd name="T3" fmla="*/ 75 h 76"/>
                <a:gd name="T4" fmla="*/ 88 w 90"/>
                <a:gd name="T5" fmla="*/ 72 h 76"/>
                <a:gd name="T6" fmla="*/ 88 w 90"/>
                <a:gd name="T7" fmla="*/ 73 h 76"/>
                <a:gd name="T8" fmla="*/ 88 w 90"/>
                <a:gd name="T9" fmla="*/ 73 h 76"/>
                <a:gd name="T10" fmla="*/ 89 w 90"/>
                <a:gd name="T11" fmla="*/ 73 h 76"/>
                <a:gd name="T12" fmla="*/ 89 w 90"/>
                <a:gd name="T13" fmla="*/ 74 h 76"/>
                <a:gd name="T14" fmla="*/ 89 w 90"/>
                <a:gd name="T15" fmla="*/ 75 h 76"/>
                <a:gd name="T16" fmla="*/ 89 w 90"/>
                <a:gd name="T17" fmla="*/ 75 h 76"/>
                <a:gd name="T18" fmla="*/ 88 w 90"/>
                <a:gd name="T19" fmla="*/ 75 h 76"/>
                <a:gd name="T20" fmla="*/ 73 w 90"/>
                <a:gd name="T21" fmla="*/ 42 h 76"/>
                <a:gd name="T22" fmla="*/ 72 w 90"/>
                <a:gd name="T23" fmla="*/ 43 h 76"/>
                <a:gd name="T24" fmla="*/ 72 w 90"/>
                <a:gd name="T25" fmla="*/ 43 h 76"/>
                <a:gd name="T26" fmla="*/ 72 w 90"/>
                <a:gd name="T27" fmla="*/ 42 h 76"/>
                <a:gd name="T28" fmla="*/ 73 w 90"/>
                <a:gd name="T29" fmla="*/ 42 h 76"/>
                <a:gd name="T30" fmla="*/ 1 w 90"/>
                <a:gd name="T31" fmla="*/ 6 h 76"/>
                <a:gd name="T32" fmla="*/ 0 w 90"/>
                <a:gd name="T33" fmla="*/ 7 h 76"/>
                <a:gd name="T34" fmla="*/ 0 w 90"/>
                <a:gd name="T35" fmla="*/ 7 h 76"/>
                <a:gd name="T36" fmla="*/ 0 w 90"/>
                <a:gd name="T37" fmla="*/ 6 h 76"/>
                <a:gd name="T38" fmla="*/ 0 w 90"/>
                <a:gd name="T39" fmla="*/ 5 h 76"/>
                <a:gd name="T40" fmla="*/ 1 w 90"/>
                <a:gd name="T41" fmla="*/ 6 h 76"/>
                <a:gd name="T42" fmla="*/ 30 w 90"/>
                <a:gd name="T43" fmla="*/ 1 h 76"/>
                <a:gd name="T44" fmla="*/ 30 w 90"/>
                <a:gd name="T45" fmla="*/ 1 h 76"/>
                <a:gd name="T46" fmla="*/ 29 w 90"/>
                <a:gd name="T47" fmla="*/ 1 h 76"/>
                <a:gd name="T48" fmla="*/ 29 w 90"/>
                <a:gd name="T49" fmla="*/ 0 h 76"/>
                <a:gd name="T50" fmla="*/ 29 w 90"/>
                <a:gd name="T51" fmla="*/ 0 h 76"/>
                <a:gd name="T52" fmla="*/ 31 w 90"/>
                <a:gd name="T53" fmla="*/ 1 h 76"/>
                <a:gd name="T54" fmla="*/ 30 w 90"/>
                <a:gd name="T55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0" h="76">
                  <a:moveTo>
                    <a:pt x="88" y="75"/>
                  </a:moveTo>
                  <a:lnTo>
                    <a:pt x="88" y="75"/>
                  </a:lnTo>
                  <a:lnTo>
                    <a:pt x="88" y="72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89" y="73"/>
                  </a:lnTo>
                  <a:lnTo>
                    <a:pt x="89" y="74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8" y="75"/>
                  </a:lnTo>
                  <a:close/>
                  <a:moveTo>
                    <a:pt x="73" y="42"/>
                  </a:moveTo>
                  <a:lnTo>
                    <a:pt x="72" y="43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3" y="42"/>
                  </a:lnTo>
                  <a:close/>
                  <a:moveTo>
                    <a:pt x="1" y="6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6"/>
                  </a:lnTo>
                  <a:close/>
                  <a:moveTo>
                    <a:pt x="30" y="1"/>
                  </a:moveTo>
                  <a:lnTo>
                    <a:pt x="30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19" name="Freeform 1062">
              <a:extLst>
                <a:ext uri="{FF2B5EF4-FFF2-40B4-BE49-F238E27FC236}">
                  <a16:creationId xmlns:a16="http://schemas.microsoft.com/office/drawing/2014/main" id="{2C1E4111-0C6B-4480-9DAA-06CAAE450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0075" y="10215565"/>
              <a:ext cx="5497" cy="5494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3 h 4"/>
                <a:gd name="T4" fmla="*/ 0 w 2"/>
                <a:gd name="T5" fmla="*/ 0 h 4"/>
                <a:gd name="T6" fmla="*/ 0 w 2"/>
                <a:gd name="T7" fmla="*/ 1 h 4"/>
                <a:gd name="T8" fmla="*/ 0 w 2"/>
                <a:gd name="T9" fmla="*/ 1 h 4"/>
                <a:gd name="T10" fmla="*/ 1 w 2"/>
                <a:gd name="T11" fmla="*/ 1 h 4"/>
                <a:gd name="T12" fmla="*/ 1 w 2"/>
                <a:gd name="T13" fmla="*/ 2 h 4"/>
                <a:gd name="T14" fmla="*/ 1 w 2"/>
                <a:gd name="T15" fmla="*/ 3 h 4"/>
                <a:gd name="T16" fmla="*/ 1 w 2"/>
                <a:gd name="T17" fmla="*/ 3 h 4"/>
                <a:gd name="T18" fmla="*/ 0 w 2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20" name="Freeform 1063">
              <a:extLst>
                <a:ext uri="{FF2B5EF4-FFF2-40B4-BE49-F238E27FC236}">
                  <a16:creationId xmlns:a16="http://schemas.microsoft.com/office/drawing/2014/main" id="{1A9A269D-1A11-4634-81BA-A1C91A5D8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8093" y="10177096"/>
              <a:ext cx="5497" cy="5497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21" name="Freeform 1064">
              <a:extLst>
                <a:ext uri="{FF2B5EF4-FFF2-40B4-BE49-F238E27FC236}">
                  <a16:creationId xmlns:a16="http://schemas.microsoft.com/office/drawing/2014/main" id="{42379EFB-8AA1-4CCA-9AF4-C83265150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0171" y="10133134"/>
              <a:ext cx="5497" cy="5497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1 h 3"/>
                <a:gd name="T8" fmla="*/ 0 w 2"/>
                <a:gd name="T9" fmla="*/ 0 h 3"/>
                <a:gd name="T10" fmla="*/ 1 w 2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22" name="Freeform 1065">
              <a:extLst>
                <a:ext uri="{FF2B5EF4-FFF2-40B4-BE49-F238E27FC236}">
                  <a16:creationId xmlns:a16="http://schemas.microsoft.com/office/drawing/2014/main" id="{EF01E6E8-25AC-43FF-9F82-D310EC6EB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141" y="10127641"/>
              <a:ext cx="5497" cy="5494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0 w 3"/>
                <a:gd name="T7" fmla="*/ 0 h 2"/>
                <a:gd name="T8" fmla="*/ 0 w 3"/>
                <a:gd name="T9" fmla="*/ 0 h 2"/>
                <a:gd name="T10" fmla="*/ 2 w 3"/>
                <a:gd name="T11" fmla="*/ 1 h 2"/>
                <a:gd name="T12" fmla="*/ 1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23" name="Freeform 1066">
              <a:extLst>
                <a:ext uri="{FF2B5EF4-FFF2-40B4-BE49-F238E27FC236}">
                  <a16:creationId xmlns:a16="http://schemas.microsoft.com/office/drawing/2014/main" id="{4032D49C-766B-49A1-8F55-8CCD7A2B6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1995" y="10358440"/>
              <a:ext cx="126387" cy="258273"/>
            </a:xfrm>
            <a:custGeom>
              <a:avLst/>
              <a:gdLst>
                <a:gd name="T0" fmla="*/ 99 w 103"/>
                <a:gd name="T1" fmla="*/ 205 h 206"/>
                <a:gd name="T2" fmla="*/ 100 w 103"/>
                <a:gd name="T3" fmla="*/ 202 h 206"/>
                <a:gd name="T4" fmla="*/ 90 w 103"/>
                <a:gd name="T5" fmla="*/ 182 h 206"/>
                <a:gd name="T6" fmla="*/ 82 w 103"/>
                <a:gd name="T7" fmla="*/ 183 h 206"/>
                <a:gd name="T8" fmla="*/ 84 w 103"/>
                <a:gd name="T9" fmla="*/ 175 h 206"/>
                <a:gd name="T10" fmla="*/ 90 w 103"/>
                <a:gd name="T11" fmla="*/ 182 h 206"/>
                <a:gd name="T12" fmla="*/ 82 w 103"/>
                <a:gd name="T13" fmla="*/ 164 h 206"/>
                <a:gd name="T14" fmla="*/ 74 w 103"/>
                <a:gd name="T15" fmla="*/ 156 h 206"/>
                <a:gd name="T16" fmla="*/ 79 w 103"/>
                <a:gd name="T17" fmla="*/ 153 h 206"/>
                <a:gd name="T18" fmla="*/ 80 w 103"/>
                <a:gd name="T19" fmla="*/ 159 h 206"/>
                <a:gd name="T20" fmla="*/ 58 w 103"/>
                <a:gd name="T21" fmla="*/ 119 h 206"/>
                <a:gd name="T22" fmla="*/ 60 w 103"/>
                <a:gd name="T23" fmla="*/ 127 h 206"/>
                <a:gd name="T24" fmla="*/ 53 w 103"/>
                <a:gd name="T25" fmla="*/ 125 h 206"/>
                <a:gd name="T26" fmla="*/ 50 w 103"/>
                <a:gd name="T27" fmla="*/ 124 h 206"/>
                <a:gd name="T28" fmla="*/ 53 w 103"/>
                <a:gd name="T29" fmla="*/ 119 h 206"/>
                <a:gd name="T30" fmla="*/ 55 w 103"/>
                <a:gd name="T31" fmla="*/ 119 h 206"/>
                <a:gd name="T32" fmla="*/ 59 w 103"/>
                <a:gd name="T33" fmla="*/ 96 h 206"/>
                <a:gd name="T34" fmla="*/ 51 w 103"/>
                <a:gd name="T35" fmla="*/ 96 h 206"/>
                <a:gd name="T36" fmla="*/ 48 w 103"/>
                <a:gd name="T37" fmla="*/ 92 h 206"/>
                <a:gd name="T38" fmla="*/ 50 w 103"/>
                <a:gd name="T39" fmla="*/ 89 h 206"/>
                <a:gd name="T40" fmla="*/ 53 w 103"/>
                <a:gd name="T41" fmla="*/ 92 h 206"/>
                <a:gd name="T42" fmla="*/ 53 w 103"/>
                <a:gd name="T43" fmla="*/ 81 h 206"/>
                <a:gd name="T44" fmla="*/ 43 w 103"/>
                <a:gd name="T45" fmla="*/ 79 h 206"/>
                <a:gd name="T46" fmla="*/ 46 w 103"/>
                <a:gd name="T47" fmla="*/ 76 h 206"/>
                <a:gd name="T48" fmla="*/ 52 w 103"/>
                <a:gd name="T49" fmla="*/ 78 h 206"/>
                <a:gd name="T50" fmla="*/ 53 w 103"/>
                <a:gd name="T51" fmla="*/ 81 h 206"/>
                <a:gd name="T52" fmla="*/ 29 w 103"/>
                <a:gd name="T53" fmla="*/ 74 h 206"/>
                <a:gd name="T54" fmla="*/ 34 w 103"/>
                <a:gd name="T55" fmla="*/ 79 h 206"/>
                <a:gd name="T56" fmla="*/ 38 w 103"/>
                <a:gd name="T57" fmla="*/ 83 h 206"/>
                <a:gd name="T58" fmla="*/ 33 w 103"/>
                <a:gd name="T59" fmla="*/ 86 h 206"/>
                <a:gd name="T60" fmla="*/ 27 w 103"/>
                <a:gd name="T61" fmla="*/ 87 h 206"/>
                <a:gd name="T62" fmla="*/ 26 w 103"/>
                <a:gd name="T63" fmla="*/ 78 h 206"/>
                <a:gd name="T64" fmla="*/ 22 w 103"/>
                <a:gd name="T65" fmla="*/ 76 h 206"/>
                <a:gd name="T66" fmla="*/ 20 w 103"/>
                <a:gd name="T67" fmla="*/ 68 h 206"/>
                <a:gd name="T68" fmla="*/ 24 w 103"/>
                <a:gd name="T69" fmla="*/ 68 h 206"/>
                <a:gd name="T70" fmla="*/ 21 w 103"/>
                <a:gd name="T71" fmla="*/ 63 h 206"/>
                <a:gd name="T72" fmla="*/ 21 w 103"/>
                <a:gd name="T73" fmla="*/ 60 h 206"/>
                <a:gd name="T74" fmla="*/ 50 w 103"/>
                <a:gd name="T75" fmla="*/ 70 h 206"/>
                <a:gd name="T76" fmla="*/ 49 w 103"/>
                <a:gd name="T77" fmla="*/ 54 h 206"/>
                <a:gd name="T78" fmla="*/ 52 w 103"/>
                <a:gd name="T79" fmla="*/ 70 h 206"/>
                <a:gd name="T80" fmla="*/ 39 w 103"/>
                <a:gd name="T81" fmla="*/ 54 h 206"/>
                <a:gd name="T82" fmla="*/ 39 w 103"/>
                <a:gd name="T83" fmla="*/ 49 h 206"/>
                <a:gd name="T84" fmla="*/ 50 w 103"/>
                <a:gd name="T85" fmla="*/ 50 h 206"/>
                <a:gd name="T86" fmla="*/ 47 w 103"/>
                <a:gd name="T87" fmla="*/ 40 h 206"/>
                <a:gd name="T88" fmla="*/ 50 w 103"/>
                <a:gd name="T89" fmla="*/ 46 h 206"/>
                <a:gd name="T90" fmla="*/ 8 w 103"/>
                <a:gd name="T91" fmla="*/ 44 h 206"/>
                <a:gd name="T92" fmla="*/ 13 w 103"/>
                <a:gd name="T93" fmla="*/ 41 h 206"/>
                <a:gd name="T94" fmla="*/ 16 w 103"/>
                <a:gd name="T95" fmla="*/ 38 h 206"/>
                <a:gd name="T96" fmla="*/ 17 w 103"/>
                <a:gd name="T97" fmla="*/ 43 h 206"/>
                <a:gd name="T98" fmla="*/ 21 w 103"/>
                <a:gd name="T99" fmla="*/ 54 h 206"/>
                <a:gd name="T100" fmla="*/ 12 w 103"/>
                <a:gd name="T101" fmla="*/ 57 h 206"/>
                <a:gd name="T102" fmla="*/ 7 w 103"/>
                <a:gd name="T103" fmla="*/ 57 h 206"/>
                <a:gd name="T104" fmla="*/ 3 w 103"/>
                <a:gd name="T105" fmla="*/ 46 h 206"/>
                <a:gd name="T106" fmla="*/ 1 w 103"/>
                <a:gd name="T107" fmla="*/ 29 h 206"/>
                <a:gd name="T108" fmla="*/ 6 w 103"/>
                <a:gd name="T109" fmla="*/ 34 h 206"/>
                <a:gd name="T110" fmla="*/ 27 w 103"/>
                <a:gd name="T111" fmla="*/ 18 h 206"/>
                <a:gd name="T112" fmla="*/ 27 w 103"/>
                <a:gd name="T113" fmla="*/ 14 h 206"/>
                <a:gd name="T114" fmla="*/ 32 w 103"/>
                <a:gd name="T115" fmla="*/ 17 h 206"/>
                <a:gd name="T116" fmla="*/ 28 w 103"/>
                <a:gd name="T117" fmla="*/ 6 h 206"/>
                <a:gd name="T118" fmla="*/ 29 w 103"/>
                <a:gd name="T119" fmla="*/ 0 h 206"/>
                <a:gd name="T120" fmla="*/ 31 w 103"/>
                <a:gd name="T121" fmla="*/ 3 h 206"/>
                <a:gd name="T122" fmla="*/ 29 w 103"/>
                <a:gd name="T123" fmla="*/ 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3" h="206">
                  <a:moveTo>
                    <a:pt x="102" y="203"/>
                  </a:moveTo>
                  <a:lnTo>
                    <a:pt x="101" y="205"/>
                  </a:lnTo>
                  <a:lnTo>
                    <a:pt x="99" y="205"/>
                  </a:lnTo>
                  <a:lnTo>
                    <a:pt x="97" y="203"/>
                  </a:lnTo>
                  <a:lnTo>
                    <a:pt x="97" y="202"/>
                  </a:lnTo>
                  <a:lnTo>
                    <a:pt x="100" y="202"/>
                  </a:lnTo>
                  <a:lnTo>
                    <a:pt x="101" y="202"/>
                  </a:lnTo>
                  <a:lnTo>
                    <a:pt x="102" y="203"/>
                  </a:lnTo>
                  <a:close/>
                  <a:moveTo>
                    <a:pt x="90" y="182"/>
                  </a:moveTo>
                  <a:lnTo>
                    <a:pt x="88" y="186"/>
                  </a:lnTo>
                  <a:lnTo>
                    <a:pt x="85" y="185"/>
                  </a:lnTo>
                  <a:lnTo>
                    <a:pt x="82" y="183"/>
                  </a:lnTo>
                  <a:lnTo>
                    <a:pt x="81" y="180"/>
                  </a:lnTo>
                  <a:lnTo>
                    <a:pt x="82" y="176"/>
                  </a:lnTo>
                  <a:lnTo>
                    <a:pt x="84" y="175"/>
                  </a:lnTo>
                  <a:lnTo>
                    <a:pt x="85" y="175"/>
                  </a:lnTo>
                  <a:lnTo>
                    <a:pt x="85" y="180"/>
                  </a:lnTo>
                  <a:lnTo>
                    <a:pt x="90" y="182"/>
                  </a:lnTo>
                  <a:close/>
                  <a:moveTo>
                    <a:pt x="85" y="163"/>
                  </a:moveTo>
                  <a:lnTo>
                    <a:pt x="84" y="165"/>
                  </a:lnTo>
                  <a:lnTo>
                    <a:pt x="82" y="164"/>
                  </a:lnTo>
                  <a:lnTo>
                    <a:pt x="74" y="161"/>
                  </a:lnTo>
                  <a:lnTo>
                    <a:pt x="74" y="159"/>
                  </a:lnTo>
                  <a:lnTo>
                    <a:pt x="74" y="156"/>
                  </a:lnTo>
                  <a:lnTo>
                    <a:pt x="75" y="154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80" y="156"/>
                  </a:lnTo>
                  <a:lnTo>
                    <a:pt x="82" y="158"/>
                  </a:lnTo>
                  <a:lnTo>
                    <a:pt x="80" y="159"/>
                  </a:lnTo>
                  <a:lnTo>
                    <a:pt x="84" y="161"/>
                  </a:lnTo>
                  <a:lnTo>
                    <a:pt x="85" y="163"/>
                  </a:lnTo>
                  <a:close/>
                  <a:moveTo>
                    <a:pt x="58" y="119"/>
                  </a:moveTo>
                  <a:lnTo>
                    <a:pt x="61" y="123"/>
                  </a:lnTo>
                  <a:lnTo>
                    <a:pt x="62" y="124"/>
                  </a:lnTo>
                  <a:lnTo>
                    <a:pt x="60" y="127"/>
                  </a:lnTo>
                  <a:lnTo>
                    <a:pt x="57" y="128"/>
                  </a:lnTo>
                  <a:lnTo>
                    <a:pt x="52" y="126"/>
                  </a:lnTo>
                  <a:lnTo>
                    <a:pt x="53" y="125"/>
                  </a:lnTo>
                  <a:lnTo>
                    <a:pt x="53" y="124"/>
                  </a:lnTo>
                  <a:lnTo>
                    <a:pt x="52" y="124"/>
                  </a:lnTo>
                  <a:lnTo>
                    <a:pt x="50" y="124"/>
                  </a:lnTo>
                  <a:lnTo>
                    <a:pt x="49" y="124"/>
                  </a:lnTo>
                  <a:lnTo>
                    <a:pt x="50" y="122"/>
                  </a:lnTo>
                  <a:lnTo>
                    <a:pt x="53" y="119"/>
                  </a:lnTo>
                  <a:lnTo>
                    <a:pt x="53" y="119"/>
                  </a:lnTo>
                  <a:lnTo>
                    <a:pt x="54" y="119"/>
                  </a:lnTo>
                  <a:lnTo>
                    <a:pt x="55" y="119"/>
                  </a:lnTo>
                  <a:lnTo>
                    <a:pt x="58" y="119"/>
                  </a:lnTo>
                  <a:close/>
                  <a:moveTo>
                    <a:pt x="58" y="95"/>
                  </a:moveTo>
                  <a:lnTo>
                    <a:pt x="59" y="96"/>
                  </a:lnTo>
                  <a:lnTo>
                    <a:pt x="58" y="97"/>
                  </a:lnTo>
                  <a:lnTo>
                    <a:pt x="54" y="95"/>
                  </a:lnTo>
                  <a:lnTo>
                    <a:pt x="51" y="96"/>
                  </a:lnTo>
                  <a:lnTo>
                    <a:pt x="50" y="96"/>
                  </a:lnTo>
                  <a:lnTo>
                    <a:pt x="49" y="95"/>
                  </a:lnTo>
                  <a:lnTo>
                    <a:pt x="48" y="92"/>
                  </a:lnTo>
                  <a:lnTo>
                    <a:pt x="49" y="91"/>
                  </a:lnTo>
                  <a:lnTo>
                    <a:pt x="50" y="90"/>
                  </a:lnTo>
                  <a:lnTo>
                    <a:pt x="50" y="89"/>
                  </a:lnTo>
                  <a:lnTo>
                    <a:pt x="52" y="91"/>
                  </a:lnTo>
                  <a:lnTo>
                    <a:pt x="52" y="92"/>
                  </a:lnTo>
                  <a:lnTo>
                    <a:pt x="53" y="92"/>
                  </a:lnTo>
                  <a:lnTo>
                    <a:pt x="55" y="95"/>
                  </a:lnTo>
                  <a:lnTo>
                    <a:pt x="58" y="95"/>
                  </a:lnTo>
                  <a:close/>
                  <a:moveTo>
                    <a:pt x="53" y="81"/>
                  </a:moveTo>
                  <a:lnTo>
                    <a:pt x="50" y="82"/>
                  </a:lnTo>
                  <a:lnTo>
                    <a:pt x="45" y="81"/>
                  </a:lnTo>
                  <a:lnTo>
                    <a:pt x="43" y="79"/>
                  </a:lnTo>
                  <a:lnTo>
                    <a:pt x="42" y="78"/>
                  </a:lnTo>
                  <a:lnTo>
                    <a:pt x="44" y="77"/>
                  </a:lnTo>
                  <a:lnTo>
                    <a:pt x="46" y="76"/>
                  </a:lnTo>
                  <a:lnTo>
                    <a:pt x="49" y="73"/>
                  </a:lnTo>
                  <a:lnTo>
                    <a:pt x="50" y="74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3" y="80"/>
                  </a:lnTo>
                  <a:lnTo>
                    <a:pt x="53" y="81"/>
                  </a:lnTo>
                  <a:close/>
                  <a:moveTo>
                    <a:pt x="27" y="74"/>
                  </a:moveTo>
                  <a:lnTo>
                    <a:pt x="28" y="74"/>
                  </a:lnTo>
                  <a:lnTo>
                    <a:pt x="29" y="74"/>
                  </a:lnTo>
                  <a:lnTo>
                    <a:pt x="29" y="76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9" y="85"/>
                  </a:lnTo>
                  <a:lnTo>
                    <a:pt x="37" y="87"/>
                  </a:lnTo>
                  <a:lnTo>
                    <a:pt x="33" y="86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7" y="87"/>
                  </a:lnTo>
                  <a:lnTo>
                    <a:pt x="28" y="87"/>
                  </a:lnTo>
                  <a:lnTo>
                    <a:pt x="27" y="83"/>
                  </a:lnTo>
                  <a:lnTo>
                    <a:pt x="26" y="78"/>
                  </a:lnTo>
                  <a:lnTo>
                    <a:pt x="25" y="76"/>
                  </a:lnTo>
                  <a:lnTo>
                    <a:pt x="23" y="74"/>
                  </a:lnTo>
                  <a:lnTo>
                    <a:pt x="22" y="76"/>
                  </a:lnTo>
                  <a:lnTo>
                    <a:pt x="21" y="76"/>
                  </a:lnTo>
                  <a:lnTo>
                    <a:pt x="19" y="73"/>
                  </a:lnTo>
                  <a:lnTo>
                    <a:pt x="20" y="68"/>
                  </a:lnTo>
                  <a:lnTo>
                    <a:pt x="21" y="67"/>
                  </a:lnTo>
                  <a:lnTo>
                    <a:pt x="22" y="67"/>
                  </a:lnTo>
                  <a:lnTo>
                    <a:pt x="24" y="68"/>
                  </a:lnTo>
                  <a:lnTo>
                    <a:pt x="27" y="74"/>
                  </a:lnTo>
                  <a:close/>
                  <a:moveTo>
                    <a:pt x="21" y="62"/>
                  </a:moveTo>
                  <a:lnTo>
                    <a:pt x="21" y="63"/>
                  </a:lnTo>
                  <a:lnTo>
                    <a:pt x="17" y="61"/>
                  </a:lnTo>
                  <a:lnTo>
                    <a:pt x="18" y="59"/>
                  </a:lnTo>
                  <a:lnTo>
                    <a:pt x="21" y="60"/>
                  </a:lnTo>
                  <a:lnTo>
                    <a:pt x="21" y="62"/>
                  </a:lnTo>
                  <a:close/>
                  <a:moveTo>
                    <a:pt x="51" y="70"/>
                  </a:moveTo>
                  <a:lnTo>
                    <a:pt x="50" y="70"/>
                  </a:lnTo>
                  <a:lnTo>
                    <a:pt x="50" y="68"/>
                  </a:lnTo>
                  <a:lnTo>
                    <a:pt x="48" y="6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2" y="67"/>
                  </a:lnTo>
                  <a:lnTo>
                    <a:pt x="52" y="70"/>
                  </a:lnTo>
                  <a:lnTo>
                    <a:pt x="51" y="70"/>
                  </a:lnTo>
                  <a:close/>
                  <a:moveTo>
                    <a:pt x="42" y="53"/>
                  </a:moveTo>
                  <a:lnTo>
                    <a:pt x="39" y="54"/>
                  </a:lnTo>
                  <a:lnTo>
                    <a:pt x="36" y="54"/>
                  </a:lnTo>
                  <a:lnTo>
                    <a:pt x="34" y="54"/>
                  </a:lnTo>
                  <a:lnTo>
                    <a:pt x="39" y="49"/>
                  </a:lnTo>
                  <a:lnTo>
                    <a:pt x="44" y="48"/>
                  </a:lnTo>
                  <a:lnTo>
                    <a:pt x="42" y="53"/>
                  </a:lnTo>
                  <a:close/>
                  <a:moveTo>
                    <a:pt x="50" y="50"/>
                  </a:moveTo>
                  <a:lnTo>
                    <a:pt x="50" y="52"/>
                  </a:lnTo>
                  <a:lnTo>
                    <a:pt x="49" y="49"/>
                  </a:lnTo>
                  <a:lnTo>
                    <a:pt x="47" y="40"/>
                  </a:lnTo>
                  <a:lnTo>
                    <a:pt x="48" y="39"/>
                  </a:lnTo>
                  <a:lnTo>
                    <a:pt x="49" y="39"/>
                  </a:lnTo>
                  <a:lnTo>
                    <a:pt x="50" y="46"/>
                  </a:lnTo>
                  <a:lnTo>
                    <a:pt x="50" y="50"/>
                  </a:lnTo>
                  <a:close/>
                  <a:moveTo>
                    <a:pt x="6" y="34"/>
                  </a:moveTo>
                  <a:lnTo>
                    <a:pt x="8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7" y="43"/>
                  </a:lnTo>
                  <a:lnTo>
                    <a:pt x="18" y="44"/>
                  </a:lnTo>
                  <a:lnTo>
                    <a:pt x="20" y="52"/>
                  </a:lnTo>
                  <a:lnTo>
                    <a:pt x="21" y="54"/>
                  </a:lnTo>
                  <a:lnTo>
                    <a:pt x="21" y="55"/>
                  </a:lnTo>
                  <a:lnTo>
                    <a:pt x="17" y="58"/>
                  </a:lnTo>
                  <a:lnTo>
                    <a:pt x="12" y="57"/>
                  </a:lnTo>
                  <a:lnTo>
                    <a:pt x="9" y="59"/>
                  </a:lnTo>
                  <a:lnTo>
                    <a:pt x="7" y="59"/>
                  </a:lnTo>
                  <a:lnTo>
                    <a:pt x="7" y="57"/>
                  </a:lnTo>
                  <a:lnTo>
                    <a:pt x="5" y="55"/>
                  </a:lnTo>
                  <a:lnTo>
                    <a:pt x="3" y="52"/>
                  </a:lnTo>
                  <a:lnTo>
                    <a:pt x="3" y="46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2" y="29"/>
                  </a:lnTo>
                  <a:lnTo>
                    <a:pt x="4" y="31"/>
                  </a:lnTo>
                  <a:lnTo>
                    <a:pt x="6" y="34"/>
                  </a:lnTo>
                  <a:close/>
                  <a:moveTo>
                    <a:pt x="32" y="17"/>
                  </a:moveTo>
                  <a:lnTo>
                    <a:pt x="31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30" y="13"/>
                  </a:lnTo>
                  <a:lnTo>
                    <a:pt x="32" y="14"/>
                  </a:lnTo>
                  <a:lnTo>
                    <a:pt x="32" y="17"/>
                  </a:lnTo>
                  <a:close/>
                  <a:moveTo>
                    <a:pt x="29" y="6"/>
                  </a:moveTo>
                  <a:lnTo>
                    <a:pt x="28" y="6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24" name="Freeform 1067">
              <a:extLst>
                <a:ext uri="{FF2B5EF4-FFF2-40B4-BE49-F238E27FC236}">
                  <a16:creationId xmlns:a16="http://schemas.microsoft.com/office/drawing/2014/main" id="{C1BA3E98-22CE-42F1-BA7F-F1E3051E5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2888" y="10611219"/>
              <a:ext cx="5494" cy="5494"/>
            </a:xfrm>
            <a:custGeom>
              <a:avLst/>
              <a:gdLst>
                <a:gd name="T0" fmla="*/ 5 w 6"/>
                <a:gd name="T1" fmla="*/ 1 h 4"/>
                <a:gd name="T2" fmla="*/ 4 w 6"/>
                <a:gd name="T3" fmla="*/ 3 h 4"/>
                <a:gd name="T4" fmla="*/ 2 w 6"/>
                <a:gd name="T5" fmla="*/ 3 h 4"/>
                <a:gd name="T6" fmla="*/ 0 w 6"/>
                <a:gd name="T7" fmla="*/ 1 h 4"/>
                <a:gd name="T8" fmla="*/ 0 w 6"/>
                <a:gd name="T9" fmla="*/ 0 h 4"/>
                <a:gd name="T10" fmla="*/ 3 w 6"/>
                <a:gd name="T11" fmla="*/ 0 h 4"/>
                <a:gd name="T12" fmla="*/ 4 w 6"/>
                <a:gd name="T13" fmla="*/ 0 h 4"/>
                <a:gd name="T14" fmla="*/ 5 w 6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lnTo>
                    <a:pt x="4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25" name="Freeform 1068">
              <a:extLst>
                <a:ext uri="{FF2B5EF4-FFF2-40B4-BE49-F238E27FC236}">
                  <a16:creationId xmlns:a16="http://schemas.microsoft.com/office/drawing/2014/main" id="{22120A93-4119-4561-A47F-EF0979F72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0907" y="10578247"/>
              <a:ext cx="10991" cy="16483"/>
            </a:xfrm>
            <a:custGeom>
              <a:avLst/>
              <a:gdLst>
                <a:gd name="T0" fmla="*/ 9 w 10"/>
                <a:gd name="T1" fmla="*/ 7 h 12"/>
                <a:gd name="T2" fmla="*/ 7 w 10"/>
                <a:gd name="T3" fmla="*/ 11 h 12"/>
                <a:gd name="T4" fmla="*/ 4 w 10"/>
                <a:gd name="T5" fmla="*/ 10 h 12"/>
                <a:gd name="T6" fmla="*/ 1 w 10"/>
                <a:gd name="T7" fmla="*/ 8 h 12"/>
                <a:gd name="T8" fmla="*/ 0 w 10"/>
                <a:gd name="T9" fmla="*/ 5 h 12"/>
                <a:gd name="T10" fmla="*/ 1 w 10"/>
                <a:gd name="T11" fmla="*/ 1 h 12"/>
                <a:gd name="T12" fmla="*/ 3 w 10"/>
                <a:gd name="T13" fmla="*/ 0 h 12"/>
                <a:gd name="T14" fmla="*/ 4 w 10"/>
                <a:gd name="T15" fmla="*/ 0 h 12"/>
                <a:gd name="T16" fmla="*/ 4 w 10"/>
                <a:gd name="T17" fmla="*/ 5 h 12"/>
                <a:gd name="T18" fmla="*/ 9 w 10"/>
                <a:gd name="T1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lnTo>
                    <a:pt x="7" y="11"/>
                  </a:lnTo>
                  <a:lnTo>
                    <a:pt x="4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5"/>
                  </a:lnTo>
                  <a:lnTo>
                    <a:pt x="9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26" name="Freeform 1069">
              <a:extLst>
                <a:ext uri="{FF2B5EF4-FFF2-40B4-BE49-F238E27FC236}">
                  <a16:creationId xmlns:a16="http://schemas.microsoft.com/office/drawing/2014/main" id="{CF12C5F6-04E4-424D-9FA2-3B084E6D7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5410" y="10550770"/>
              <a:ext cx="16488" cy="16488"/>
            </a:xfrm>
            <a:custGeom>
              <a:avLst/>
              <a:gdLst>
                <a:gd name="T0" fmla="*/ 11 w 12"/>
                <a:gd name="T1" fmla="*/ 10 h 13"/>
                <a:gd name="T2" fmla="*/ 10 w 12"/>
                <a:gd name="T3" fmla="*/ 12 h 13"/>
                <a:gd name="T4" fmla="*/ 8 w 12"/>
                <a:gd name="T5" fmla="*/ 11 h 13"/>
                <a:gd name="T6" fmla="*/ 0 w 12"/>
                <a:gd name="T7" fmla="*/ 8 h 13"/>
                <a:gd name="T8" fmla="*/ 0 w 12"/>
                <a:gd name="T9" fmla="*/ 6 h 13"/>
                <a:gd name="T10" fmla="*/ 0 w 12"/>
                <a:gd name="T11" fmla="*/ 3 h 13"/>
                <a:gd name="T12" fmla="*/ 1 w 12"/>
                <a:gd name="T13" fmla="*/ 1 h 13"/>
                <a:gd name="T14" fmla="*/ 3 w 12"/>
                <a:gd name="T15" fmla="*/ 0 h 13"/>
                <a:gd name="T16" fmla="*/ 5 w 12"/>
                <a:gd name="T17" fmla="*/ 0 h 13"/>
                <a:gd name="T18" fmla="*/ 6 w 12"/>
                <a:gd name="T19" fmla="*/ 3 h 13"/>
                <a:gd name="T20" fmla="*/ 8 w 12"/>
                <a:gd name="T21" fmla="*/ 5 h 13"/>
                <a:gd name="T22" fmla="*/ 6 w 12"/>
                <a:gd name="T23" fmla="*/ 6 h 13"/>
                <a:gd name="T24" fmla="*/ 10 w 12"/>
                <a:gd name="T25" fmla="*/ 8 h 13"/>
                <a:gd name="T26" fmla="*/ 11 w 12"/>
                <a:gd name="T2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3">
                  <a:moveTo>
                    <a:pt x="11" y="10"/>
                  </a:moveTo>
                  <a:lnTo>
                    <a:pt x="10" y="12"/>
                  </a:lnTo>
                  <a:lnTo>
                    <a:pt x="8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3"/>
                  </a:lnTo>
                  <a:lnTo>
                    <a:pt x="8" y="5"/>
                  </a:lnTo>
                  <a:lnTo>
                    <a:pt x="6" y="6"/>
                  </a:lnTo>
                  <a:lnTo>
                    <a:pt x="10" y="8"/>
                  </a:lnTo>
                  <a:lnTo>
                    <a:pt x="11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27" name="Freeform 1070">
              <a:extLst>
                <a:ext uri="{FF2B5EF4-FFF2-40B4-BE49-F238E27FC236}">
                  <a16:creationId xmlns:a16="http://schemas.microsoft.com/office/drawing/2014/main" id="{61B022FA-2D4F-4846-B5B8-EAC7511A1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2439" y="10506807"/>
              <a:ext cx="16488" cy="10991"/>
            </a:xfrm>
            <a:custGeom>
              <a:avLst/>
              <a:gdLst>
                <a:gd name="T0" fmla="*/ 9 w 14"/>
                <a:gd name="T1" fmla="*/ 0 h 10"/>
                <a:gd name="T2" fmla="*/ 12 w 14"/>
                <a:gd name="T3" fmla="*/ 4 h 10"/>
                <a:gd name="T4" fmla="*/ 13 w 14"/>
                <a:gd name="T5" fmla="*/ 5 h 10"/>
                <a:gd name="T6" fmla="*/ 11 w 14"/>
                <a:gd name="T7" fmla="*/ 8 h 10"/>
                <a:gd name="T8" fmla="*/ 8 w 14"/>
                <a:gd name="T9" fmla="*/ 9 h 10"/>
                <a:gd name="T10" fmla="*/ 3 w 14"/>
                <a:gd name="T11" fmla="*/ 7 h 10"/>
                <a:gd name="T12" fmla="*/ 4 w 14"/>
                <a:gd name="T13" fmla="*/ 6 h 10"/>
                <a:gd name="T14" fmla="*/ 4 w 14"/>
                <a:gd name="T15" fmla="*/ 5 h 10"/>
                <a:gd name="T16" fmla="*/ 3 w 14"/>
                <a:gd name="T17" fmla="*/ 5 h 10"/>
                <a:gd name="T18" fmla="*/ 1 w 14"/>
                <a:gd name="T19" fmla="*/ 5 h 10"/>
                <a:gd name="T20" fmla="*/ 0 w 14"/>
                <a:gd name="T21" fmla="*/ 5 h 10"/>
                <a:gd name="T22" fmla="*/ 1 w 14"/>
                <a:gd name="T23" fmla="*/ 3 h 10"/>
                <a:gd name="T24" fmla="*/ 4 w 14"/>
                <a:gd name="T25" fmla="*/ 0 h 10"/>
                <a:gd name="T26" fmla="*/ 4 w 14"/>
                <a:gd name="T27" fmla="*/ 0 h 10"/>
                <a:gd name="T28" fmla="*/ 5 w 14"/>
                <a:gd name="T29" fmla="*/ 0 h 10"/>
                <a:gd name="T30" fmla="*/ 6 w 14"/>
                <a:gd name="T31" fmla="*/ 0 h 10"/>
                <a:gd name="T32" fmla="*/ 9 w 14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0">
                  <a:moveTo>
                    <a:pt x="9" y="0"/>
                  </a:moveTo>
                  <a:lnTo>
                    <a:pt x="12" y="4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8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28" name="Freeform 1071">
              <a:extLst>
                <a:ext uri="{FF2B5EF4-FFF2-40B4-BE49-F238E27FC236}">
                  <a16:creationId xmlns:a16="http://schemas.microsoft.com/office/drawing/2014/main" id="{487BD353-9BBF-461A-9C0C-97E1B305F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2439" y="10473836"/>
              <a:ext cx="16488" cy="10991"/>
            </a:xfrm>
            <a:custGeom>
              <a:avLst/>
              <a:gdLst>
                <a:gd name="T0" fmla="*/ 10 w 12"/>
                <a:gd name="T1" fmla="*/ 6 h 9"/>
                <a:gd name="T2" fmla="*/ 11 w 12"/>
                <a:gd name="T3" fmla="*/ 7 h 9"/>
                <a:gd name="T4" fmla="*/ 10 w 12"/>
                <a:gd name="T5" fmla="*/ 8 h 9"/>
                <a:gd name="T6" fmla="*/ 6 w 12"/>
                <a:gd name="T7" fmla="*/ 6 h 9"/>
                <a:gd name="T8" fmla="*/ 3 w 12"/>
                <a:gd name="T9" fmla="*/ 7 h 9"/>
                <a:gd name="T10" fmla="*/ 2 w 12"/>
                <a:gd name="T11" fmla="*/ 7 h 9"/>
                <a:gd name="T12" fmla="*/ 1 w 12"/>
                <a:gd name="T13" fmla="*/ 6 h 9"/>
                <a:gd name="T14" fmla="*/ 0 w 12"/>
                <a:gd name="T15" fmla="*/ 3 h 9"/>
                <a:gd name="T16" fmla="*/ 1 w 12"/>
                <a:gd name="T17" fmla="*/ 2 h 9"/>
                <a:gd name="T18" fmla="*/ 2 w 12"/>
                <a:gd name="T19" fmla="*/ 1 h 9"/>
                <a:gd name="T20" fmla="*/ 2 w 12"/>
                <a:gd name="T21" fmla="*/ 0 h 9"/>
                <a:gd name="T22" fmla="*/ 4 w 12"/>
                <a:gd name="T23" fmla="*/ 2 h 9"/>
                <a:gd name="T24" fmla="*/ 4 w 12"/>
                <a:gd name="T25" fmla="*/ 3 h 9"/>
                <a:gd name="T26" fmla="*/ 5 w 12"/>
                <a:gd name="T27" fmla="*/ 3 h 9"/>
                <a:gd name="T28" fmla="*/ 7 w 12"/>
                <a:gd name="T29" fmla="*/ 6 h 9"/>
                <a:gd name="T30" fmla="*/ 10 w 12"/>
                <a:gd name="T3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9">
                  <a:moveTo>
                    <a:pt x="10" y="6"/>
                  </a:moveTo>
                  <a:lnTo>
                    <a:pt x="11" y="7"/>
                  </a:lnTo>
                  <a:lnTo>
                    <a:pt x="10" y="8"/>
                  </a:lnTo>
                  <a:lnTo>
                    <a:pt x="6" y="6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7" y="6"/>
                  </a:lnTo>
                  <a:lnTo>
                    <a:pt x="10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29" name="Freeform 1072">
              <a:extLst>
                <a:ext uri="{FF2B5EF4-FFF2-40B4-BE49-F238E27FC236}">
                  <a16:creationId xmlns:a16="http://schemas.microsoft.com/office/drawing/2014/main" id="{ABFBEFEE-9498-4A5D-8DA1-6B783ECD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1449" y="10451856"/>
              <a:ext cx="16488" cy="10991"/>
            </a:xfrm>
            <a:custGeom>
              <a:avLst/>
              <a:gdLst>
                <a:gd name="T0" fmla="*/ 11 w 12"/>
                <a:gd name="T1" fmla="*/ 8 h 10"/>
                <a:gd name="T2" fmla="*/ 8 w 12"/>
                <a:gd name="T3" fmla="*/ 9 h 10"/>
                <a:gd name="T4" fmla="*/ 3 w 12"/>
                <a:gd name="T5" fmla="*/ 8 h 10"/>
                <a:gd name="T6" fmla="*/ 1 w 12"/>
                <a:gd name="T7" fmla="*/ 6 h 10"/>
                <a:gd name="T8" fmla="*/ 0 w 12"/>
                <a:gd name="T9" fmla="*/ 5 h 10"/>
                <a:gd name="T10" fmla="*/ 2 w 12"/>
                <a:gd name="T11" fmla="*/ 4 h 10"/>
                <a:gd name="T12" fmla="*/ 4 w 12"/>
                <a:gd name="T13" fmla="*/ 3 h 10"/>
                <a:gd name="T14" fmla="*/ 7 w 12"/>
                <a:gd name="T15" fmla="*/ 0 h 10"/>
                <a:gd name="T16" fmla="*/ 8 w 12"/>
                <a:gd name="T17" fmla="*/ 1 h 10"/>
                <a:gd name="T18" fmla="*/ 10 w 12"/>
                <a:gd name="T19" fmla="*/ 5 h 10"/>
                <a:gd name="T20" fmla="*/ 11 w 12"/>
                <a:gd name="T21" fmla="*/ 6 h 10"/>
                <a:gd name="T22" fmla="*/ 11 w 12"/>
                <a:gd name="T23" fmla="*/ 7 h 10"/>
                <a:gd name="T24" fmla="*/ 11 w 12"/>
                <a:gd name="T2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0">
                  <a:moveTo>
                    <a:pt x="11" y="8"/>
                  </a:moveTo>
                  <a:lnTo>
                    <a:pt x="8" y="9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3"/>
                  </a:lnTo>
                  <a:lnTo>
                    <a:pt x="7" y="0"/>
                  </a:lnTo>
                  <a:lnTo>
                    <a:pt x="8" y="1"/>
                  </a:lnTo>
                  <a:lnTo>
                    <a:pt x="10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30" name="Freeform 1073">
              <a:extLst>
                <a:ext uri="{FF2B5EF4-FFF2-40B4-BE49-F238E27FC236}">
                  <a16:creationId xmlns:a16="http://schemas.microsoft.com/office/drawing/2014/main" id="{0302E4F3-DD8C-4F0A-9B12-5CC65CB91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3975" y="10446362"/>
              <a:ext cx="27474" cy="27474"/>
            </a:xfrm>
            <a:custGeom>
              <a:avLst/>
              <a:gdLst>
                <a:gd name="T0" fmla="*/ 8 w 21"/>
                <a:gd name="T1" fmla="*/ 7 h 22"/>
                <a:gd name="T2" fmla="*/ 9 w 21"/>
                <a:gd name="T3" fmla="*/ 7 h 22"/>
                <a:gd name="T4" fmla="*/ 10 w 21"/>
                <a:gd name="T5" fmla="*/ 7 h 22"/>
                <a:gd name="T6" fmla="*/ 10 w 21"/>
                <a:gd name="T7" fmla="*/ 9 h 22"/>
                <a:gd name="T8" fmla="*/ 14 w 21"/>
                <a:gd name="T9" fmla="*/ 12 h 22"/>
                <a:gd name="T10" fmla="*/ 15 w 21"/>
                <a:gd name="T11" fmla="*/ 12 h 22"/>
                <a:gd name="T12" fmla="*/ 17 w 21"/>
                <a:gd name="T13" fmla="*/ 14 h 22"/>
                <a:gd name="T14" fmla="*/ 19 w 21"/>
                <a:gd name="T15" fmla="*/ 14 h 22"/>
                <a:gd name="T16" fmla="*/ 19 w 21"/>
                <a:gd name="T17" fmla="*/ 16 h 22"/>
                <a:gd name="T18" fmla="*/ 20 w 21"/>
                <a:gd name="T19" fmla="*/ 18 h 22"/>
                <a:gd name="T20" fmla="*/ 18 w 21"/>
                <a:gd name="T21" fmla="*/ 20 h 22"/>
                <a:gd name="T22" fmla="*/ 14 w 21"/>
                <a:gd name="T23" fmla="*/ 19 h 22"/>
                <a:gd name="T24" fmla="*/ 11 w 21"/>
                <a:gd name="T25" fmla="*/ 21 h 22"/>
                <a:gd name="T26" fmla="*/ 9 w 21"/>
                <a:gd name="T27" fmla="*/ 21 h 22"/>
                <a:gd name="T28" fmla="*/ 8 w 21"/>
                <a:gd name="T29" fmla="*/ 20 h 22"/>
                <a:gd name="T30" fmla="*/ 9 w 21"/>
                <a:gd name="T31" fmla="*/ 20 h 22"/>
                <a:gd name="T32" fmla="*/ 8 w 21"/>
                <a:gd name="T33" fmla="*/ 16 h 22"/>
                <a:gd name="T34" fmla="*/ 7 w 21"/>
                <a:gd name="T35" fmla="*/ 11 h 22"/>
                <a:gd name="T36" fmla="*/ 6 w 21"/>
                <a:gd name="T37" fmla="*/ 9 h 22"/>
                <a:gd name="T38" fmla="*/ 4 w 21"/>
                <a:gd name="T39" fmla="*/ 7 h 22"/>
                <a:gd name="T40" fmla="*/ 3 w 21"/>
                <a:gd name="T41" fmla="*/ 9 h 22"/>
                <a:gd name="T42" fmla="*/ 2 w 21"/>
                <a:gd name="T43" fmla="*/ 9 h 22"/>
                <a:gd name="T44" fmla="*/ 0 w 21"/>
                <a:gd name="T45" fmla="*/ 6 h 22"/>
                <a:gd name="T46" fmla="*/ 1 w 21"/>
                <a:gd name="T47" fmla="*/ 1 h 22"/>
                <a:gd name="T48" fmla="*/ 2 w 21"/>
                <a:gd name="T49" fmla="*/ 0 h 22"/>
                <a:gd name="T50" fmla="*/ 3 w 21"/>
                <a:gd name="T51" fmla="*/ 0 h 22"/>
                <a:gd name="T52" fmla="*/ 5 w 21"/>
                <a:gd name="T53" fmla="*/ 1 h 22"/>
                <a:gd name="T54" fmla="*/ 8 w 21"/>
                <a:gd name="T5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22">
                  <a:moveTo>
                    <a:pt x="8" y="7"/>
                  </a:moveTo>
                  <a:lnTo>
                    <a:pt x="9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4" y="19"/>
                  </a:lnTo>
                  <a:lnTo>
                    <a:pt x="11" y="21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8" y="16"/>
                  </a:lnTo>
                  <a:lnTo>
                    <a:pt x="7" y="11"/>
                  </a:lnTo>
                  <a:lnTo>
                    <a:pt x="6" y="9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6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8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31" name="Freeform 1074">
              <a:extLst>
                <a:ext uri="{FF2B5EF4-FFF2-40B4-BE49-F238E27FC236}">
                  <a16:creationId xmlns:a16="http://schemas.microsoft.com/office/drawing/2014/main" id="{39E029CE-1DF7-45EE-8864-B530F6E1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3975" y="10435372"/>
              <a:ext cx="5494" cy="5494"/>
            </a:xfrm>
            <a:custGeom>
              <a:avLst/>
              <a:gdLst>
                <a:gd name="T0" fmla="*/ 4 w 5"/>
                <a:gd name="T1" fmla="*/ 3 h 5"/>
                <a:gd name="T2" fmla="*/ 4 w 5"/>
                <a:gd name="T3" fmla="*/ 4 h 5"/>
                <a:gd name="T4" fmla="*/ 0 w 5"/>
                <a:gd name="T5" fmla="*/ 2 h 5"/>
                <a:gd name="T6" fmla="*/ 1 w 5"/>
                <a:gd name="T7" fmla="*/ 0 h 5"/>
                <a:gd name="T8" fmla="*/ 4 w 5"/>
                <a:gd name="T9" fmla="*/ 1 h 5"/>
                <a:gd name="T10" fmla="*/ 4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4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1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32" name="Freeform 1075">
              <a:extLst>
                <a:ext uri="{FF2B5EF4-FFF2-40B4-BE49-F238E27FC236}">
                  <a16:creationId xmlns:a16="http://schemas.microsoft.com/office/drawing/2014/main" id="{8B9AF309-C646-464B-82B3-CDBD24D28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2439" y="10429875"/>
              <a:ext cx="5497" cy="21981"/>
            </a:xfrm>
            <a:custGeom>
              <a:avLst/>
              <a:gdLst>
                <a:gd name="T0" fmla="*/ 3 w 5"/>
                <a:gd name="T1" fmla="*/ 16 h 17"/>
                <a:gd name="T2" fmla="*/ 2 w 5"/>
                <a:gd name="T3" fmla="*/ 16 h 17"/>
                <a:gd name="T4" fmla="*/ 2 w 5"/>
                <a:gd name="T5" fmla="*/ 14 h 17"/>
                <a:gd name="T6" fmla="*/ 0 w 5"/>
                <a:gd name="T7" fmla="*/ 7 h 17"/>
                <a:gd name="T8" fmla="*/ 1 w 5"/>
                <a:gd name="T9" fmla="*/ 0 h 17"/>
                <a:gd name="T10" fmla="*/ 2 w 5"/>
                <a:gd name="T11" fmla="*/ 1 h 17"/>
                <a:gd name="T12" fmla="*/ 4 w 5"/>
                <a:gd name="T13" fmla="*/ 13 h 17"/>
                <a:gd name="T14" fmla="*/ 4 w 5"/>
                <a:gd name="T15" fmla="*/ 16 h 17"/>
                <a:gd name="T16" fmla="*/ 3 w 5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7">
                  <a:moveTo>
                    <a:pt x="3" y="16"/>
                  </a:moveTo>
                  <a:lnTo>
                    <a:pt x="2" y="1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1" y="0"/>
                  </a:lnTo>
                  <a:lnTo>
                    <a:pt x="2" y="1"/>
                  </a:lnTo>
                  <a:lnTo>
                    <a:pt x="4" y="13"/>
                  </a:lnTo>
                  <a:lnTo>
                    <a:pt x="4" y="16"/>
                  </a:lnTo>
                  <a:lnTo>
                    <a:pt x="3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33" name="Freeform 1076">
              <a:extLst>
                <a:ext uri="{FF2B5EF4-FFF2-40B4-BE49-F238E27FC236}">
                  <a16:creationId xmlns:a16="http://schemas.microsoft.com/office/drawing/2014/main" id="{9D711EB3-3BC2-440A-B9B5-AFEDF7C5A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0459" y="10418884"/>
              <a:ext cx="10991" cy="10991"/>
            </a:xfrm>
            <a:custGeom>
              <a:avLst/>
              <a:gdLst>
                <a:gd name="T0" fmla="*/ 8 w 11"/>
                <a:gd name="T1" fmla="*/ 5 h 7"/>
                <a:gd name="T2" fmla="*/ 5 w 11"/>
                <a:gd name="T3" fmla="*/ 6 h 7"/>
                <a:gd name="T4" fmla="*/ 2 w 11"/>
                <a:gd name="T5" fmla="*/ 6 h 7"/>
                <a:gd name="T6" fmla="*/ 0 w 11"/>
                <a:gd name="T7" fmla="*/ 6 h 7"/>
                <a:gd name="T8" fmla="*/ 5 w 11"/>
                <a:gd name="T9" fmla="*/ 1 h 7"/>
                <a:gd name="T10" fmla="*/ 10 w 11"/>
                <a:gd name="T11" fmla="*/ 0 h 7"/>
                <a:gd name="T12" fmla="*/ 8 w 11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8" y="5"/>
                  </a:moveTo>
                  <a:lnTo>
                    <a:pt x="5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5" y="1"/>
                  </a:lnTo>
                  <a:lnTo>
                    <a:pt x="10" y="0"/>
                  </a:lnTo>
                  <a:lnTo>
                    <a:pt x="8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34" name="Freeform 1077">
              <a:extLst>
                <a:ext uri="{FF2B5EF4-FFF2-40B4-BE49-F238E27FC236}">
                  <a16:creationId xmlns:a16="http://schemas.microsoft.com/office/drawing/2014/main" id="{47299F70-BBA1-4ED6-98FF-2F0016FF2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6946" y="10407895"/>
              <a:ext cx="5494" cy="16488"/>
            </a:xfrm>
            <a:custGeom>
              <a:avLst/>
              <a:gdLst>
                <a:gd name="T0" fmla="*/ 3 w 4"/>
                <a:gd name="T1" fmla="*/ 11 h 14"/>
                <a:gd name="T2" fmla="*/ 3 w 4"/>
                <a:gd name="T3" fmla="*/ 13 h 14"/>
                <a:gd name="T4" fmla="*/ 2 w 4"/>
                <a:gd name="T5" fmla="*/ 10 h 14"/>
                <a:gd name="T6" fmla="*/ 0 w 4"/>
                <a:gd name="T7" fmla="*/ 1 h 14"/>
                <a:gd name="T8" fmla="*/ 1 w 4"/>
                <a:gd name="T9" fmla="*/ 0 h 14"/>
                <a:gd name="T10" fmla="*/ 2 w 4"/>
                <a:gd name="T11" fmla="*/ 0 h 14"/>
                <a:gd name="T12" fmla="*/ 3 w 4"/>
                <a:gd name="T13" fmla="*/ 7 h 14"/>
                <a:gd name="T14" fmla="*/ 3 w 4"/>
                <a:gd name="T1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4">
                  <a:moveTo>
                    <a:pt x="3" y="11"/>
                  </a:moveTo>
                  <a:lnTo>
                    <a:pt x="3" y="13"/>
                  </a:lnTo>
                  <a:lnTo>
                    <a:pt x="2" y="10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7"/>
                  </a:lnTo>
                  <a:lnTo>
                    <a:pt x="3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35" name="Freeform 1078">
              <a:extLst>
                <a:ext uri="{FF2B5EF4-FFF2-40B4-BE49-F238E27FC236}">
                  <a16:creationId xmlns:a16="http://schemas.microsoft.com/office/drawing/2014/main" id="{718E0ED0-4DD5-4855-A745-51000AB42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11995" y="10396904"/>
              <a:ext cx="27474" cy="38468"/>
            </a:xfrm>
            <a:custGeom>
              <a:avLst/>
              <a:gdLst>
                <a:gd name="T0" fmla="*/ 6 w 22"/>
                <a:gd name="T1" fmla="*/ 5 h 31"/>
                <a:gd name="T2" fmla="*/ 8 w 22"/>
                <a:gd name="T3" fmla="*/ 15 h 31"/>
                <a:gd name="T4" fmla="*/ 11 w 22"/>
                <a:gd name="T5" fmla="*/ 15 h 31"/>
                <a:gd name="T6" fmla="*/ 12 w 22"/>
                <a:gd name="T7" fmla="*/ 15 h 31"/>
                <a:gd name="T8" fmla="*/ 13 w 22"/>
                <a:gd name="T9" fmla="*/ 12 h 31"/>
                <a:gd name="T10" fmla="*/ 14 w 22"/>
                <a:gd name="T11" fmla="*/ 9 h 31"/>
                <a:gd name="T12" fmla="*/ 15 w 22"/>
                <a:gd name="T13" fmla="*/ 8 h 31"/>
                <a:gd name="T14" fmla="*/ 16 w 22"/>
                <a:gd name="T15" fmla="*/ 9 h 31"/>
                <a:gd name="T16" fmla="*/ 16 w 22"/>
                <a:gd name="T17" fmla="*/ 10 h 31"/>
                <a:gd name="T18" fmla="*/ 16 w 22"/>
                <a:gd name="T19" fmla="*/ 13 h 31"/>
                <a:gd name="T20" fmla="*/ 17 w 22"/>
                <a:gd name="T21" fmla="*/ 14 h 31"/>
                <a:gd name="T22" fmla="*/ 18 w 22"/>
                <a:gd name="T23" fmla="*/ 15 h 31"/>
                <a:gd name="T24" fmla="*/ 20 w 22"/>
                <a:gd name="T25" fmla="*/ 23 h 31"/>
                <a:gd name="T26" fmla="*/ 21 w 22"/>
                <a:gd name="T27" fmla="*/ 25 h 31"/>
                <a:gd name="T28" fmla="*/ 21 w 22"/>
                <a:gd name="T29" fmla="*/ 26 h 31"/>
                <a:gd name="T30" fmla="*/ 17 w 22"/>
                <a:gd name="T31" fmla="*/ 29 h 31"/>
                <a:gd name="T32" fmla="*/ 12 w 22"/>
                <a:gd name="T33" fmla="*/ 28 h 31"/>
                <a:gd name="T34" fmla="*/ 9 w 22"/>
                <a:gd name="T35" fmla="*/ 30 h 31"/>
                <a:gd name="T36" fmla="*/ 7 w 22"/>
                <a:gd name="T37" fmla="*/ 30 h 31"/>
                <a:gd name="T38" fmla="*/ 7 w 22"/>
                <a:gd name="T39" fmla="*/ 28 h 31"/>
                <a:gd name="T40" fmla="*/ 5 w 22"/>
                <a:gd name="T41" fmla="*/ 26 h 31"/>
                <a:gd name="T42" fmla="*/ 3 w 22"/>
                <a:gd name="T43" fmla="*/ 23 h 31"/>
                <a:gd name="T44" fmla="*/ 3 w 22"/>
                <a:gd name="T45" fmla="*/ 17 h 31"/>
                <a:gd name="T46" fmla="*/ 0 w 22"/>
                <a:gd name="T47" fmla="*/ 6 h 31"/>
                <a:gd name="T48" fmla="*/ 0 w 22"/>
                <a:gd name="T49" fmla="*/ 3 h 31"/>
                <a:gd name="T50" fmla="*/ 1 w 22"/>
                <a:gd name="T51" fmla="*/ 0 h 31"/>
                <a:gd name="T52" fmla="*/ 2 w 22"/>
                <a:gd name="T53" fmla="*/ 0 h 31"/>
                <a:gd name="T54" fmla="*/ 4 w 22"/>
                <a:gd name="T55" fmla="*/ 2 h 31"/>
                <a:gd name="T56" fmla="*/ 6 w 22"/>
                <a:gd name="T57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" h="31">
                  <a:moveTo>
                    <a:pt x="6" y="5"/>
                  </a:moveTo>
                  <a:lnTo>
                    <a:pt x="8" y="15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3" y="12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6" y="13"/>
                  </a:lnTo>
                  <a:lnTo>
                    <a:pt x="17" y="14"/>
                  </a:lnTo>
                  <a:lnTo>
                    <a:pt x="18" y="15"/>
                  </a:lnTo>
                  <a:lnTo>
                    <a:pt x="20" y="23"/>
                  </a:lnTo>
                  <a:lnTo>
                    <a:pt x="21" y="25"/>
                  </a:lnTo>
                  <a:lnTo>
                    <a:pt x="21" y="26"/>
                  </a:lnTo>
                  <a:lnTo>
                    <a:pt x="17" y="29"/>
                  </a:lnTo>
                  <a:lnTo>
                    <a:pt x="12" y="28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3" y="17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36" name="Freeform 1079">
              <a:extLst>
                <a:ext uri="{FF2B5EF4-FFF2-40B4-BE49-F238E27FC236}">
                  <a16:creationId xmlns:a16="http://schemas.microsoft.com/office/drawing/2014/main" id="{04ED4778-EC97-4565-BC6F-AB73F9EBF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4966" y="10374923"/>
              <a:ext cx="5494" cy="5497"/>
            </a:xfrm>
            <a:custGeom>
              <a:avLst/>
              <a:gdLst>
                <a:gd name="T0" fmla="*/ 5 w 6"/>
                <a:gd name="T1" fmla="*/ 4 h 6"/>
                <a:gd name="T2" fmla="*/ 4 w 6"/>
                <a:gd name="T3" fmla="*/ 5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1 h 6"/>
                <a:gd name="T10" fmla="*/ 0 w 6"/>
                <a:gd name="T11" fmla="*/ 1 h 6"/>
                <a:gd name="T12" fmla="*/ 3 w 6"/>
                <a:gd name="T13" fmla="*/ 0 h 6"/>
                <a:gd name="T14" fmla="*/ 5 w 6"/>
                <a:gd name="T15" fmla="*/ 1 h 6"/>
                <a:gd name="T16" fmla="*/ 5 w 6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lnTo>
                    <a:pt x="4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37" name="Freeform 1080">
              <a:extLst>
                <a:ext uri="{FF2B5EF4-FFF2-40B4-BE49-F238E27FC236}">
                  <a16:creationId xmlns:a16="http://schemas.microsoft.com/office/drawing/2014/main" id="{9BDB8B12-A52B-46BB-87FA-E5FBE0D6A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4966" y="10358440"/>
              <a:ext cx="5494" cy="10991"/>
            </a:xfrm>
            <a:custGeom>
              <a:avLst/>
              <a:gdLst>
                <a:gd name="T0" fmla="*/ 3 w 6"/>
                <a:gd name="T1" fmla="*/ 6 h 7"/>
                <a:gd name="T2" fmla="*/ 2 w 6"/>
                <a:gd name="T3" fmla="*/ 6 h 7"/>
                <a:gd name="T4" fmla="*/ 2 w 6"/>
                <a:gd name="T5" fmla="*/ 6 h 7"/>
                <a:gd name="T6" fmla="*/ 0 w 6"/>
                <a:gd name="T7" fmla="*/ 2 h 7"/>
                <a:gd name="T8" fmla="*/ 1 w 6"/>
                <a:gd name="T9" fmla="*/ 1 h 7"/>
                <a:gd name="T10" fmla="*/ 3 w 6"/>
                <a:gd name="T11" fmla="*/ 0 h 7"/>
                <a:gd name="T12" fmla="*/ 5 w 6"/>
                <a:gd name="T13" fmla="*/ 2 h 7"/>
                <a:gd name="T14" fmla="*/ 5 w 6"/>
                <a:gd name="T15" fmla="*/ 3 h 7"/>
                <a:gd name="T16" fmla="*/ 5 w 6"/>
                <a:gd name="T17" fmla="*/ 3 h 7"/>
                <a:gd name="T18" fmla="*/ 5 w 6"/>
                <a:gd name="T19" fmla="*/ 5 h 7"/>
                <a:gd name="T20" fmla="*/ 3 w 6"/>
                <a:gd name="T21" fmla="*/ 5 h 7"/>
                <a:gd name="T22" fmla="*/ 3 w 6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38" name="Freeform 1081">
              <a:extLst>
                <a:ext uri="{FF2B5EF4-FFF2-40B4-BE49-F238E27FC236}">
                  <a16:creationId xmlns:a16="http://schemas.microsoft.com/office/drawing/2014/main" id="{E570F93A-2EBF-4D16-B8B5-D7F7B8AEE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6815" y="10352943"/>
              <a:ext cx="49458" cy="21981"/>
            </a:xfrm>
            <a:custGeom>
              <a:avLst/>
              <a:gdLst>
                <a:gd name="T0" fmla="*/ 40 w 41"/>
                <a:gd name="T1" fmla="*/ 18 h 19"/>
                <a:gd name="T2" fmla="*/ 31 w 41"/>
                <a:gd name="T3" fmla="*/ 18 h 19"/>
                <a:gd name="T4" fmla="*/ 27 w 41"/>
                <a:gd name="T5" fmla="*/ 16 h 19"/>
                <a:gd name="T6" fmla="*/ 26 w 41"/>
                <a:gd name="T7" fmla="*/ 16 h 19"/>
                <a:gd name="T8" fmla="*/ 22 w 41"/>
                <a:gd name="T9" fmla="*/ 14 h 19"/>
                <a:gd name="T10" fmla="*/ 22 w 41"/>
                <a:gd name="T11" fmla="*/ 12 h 19"/>
                <a:gd name="T12" fmla="*/ 24 w 41"/>
                <a:gd name="T13" fmla="*/ 11 h 19"/>
                <a:gd name="T14" fmla="*/ 28 w 41"/>
                <a:gd name="T15" fmla="*/ 11 h 19"/>
                <a:gd name="T16" fmla="*/ 35 w 41"/>
                <a:gd name="T17" fmla="*/ 13 h 19"/>
                <a:gd name="T18" fmla="*/ 36 w 41"/>
                <a:gd name="T19" fmla="*/ 15 h 19"/>
                <a:gd name="T20" fmla="*/ 38 w 41"/>
                <a:gd name="T21" fmla="*/ 15 h 19"/>
                <a:gd name="T22" fmla="*/ 40 w 41"/>
                <a:gd name="T23" fmla="*/ 16 h 19"/>
                <a:gd name="T24" fmla="*/ 40 w 41"/>
                <a:gd name="T25" fmla="*/ 17 h 19"/>
                <a:gd name="T26" fmla="*/ 40 w 41"/>
                <a:gd name="T27" fmla="*/ 18 h 19"/>
                <a:gd name="T28" fmla="*/ 13 w 41"/>
                <a:gd name="T29" fmla="*/ 0 h 19"/>
                <a:gd name="T30" fmla="*/ 17 w 41"/>
                <a:gd name="T31" fmla="*/ 3 h 19"/>
                <a:gd name="T32" fmla="*/ 18 w 41"/>
                <a:gd name="T33" fmla="*/ 6 h 19"/>
                <a:gd name="T34" fmla="*/ 17 w 41"/>
                <a:gd name="T35" fmla="*/ 10 h 19"/>
                <a:gd name="T36" fmla="*/ 13 w 41"/>
                <a:gd name="T37" fmla="*/ 10 h 19"/>
                <a:gd name="T38" fmla="*/ 9 w 41"/>
                <a:gd name="T39" fmla="*/ 10 h 19"/>
                <a:gd name="T40" fmla="*/ 7 w 41"/>
                <a:gd name="T41" fmla="*/ 10 h 19"/>
                <a:gd name="T42" fmla="*/ 3 w 41"/>
                <a:gd name="T43" fmla="*/ 5 h 19"/>
                <a:gd name="T44" fmla="*/ 1 w 41"/>
                <a:gd name="T45" fmla="*/ 4 h 19"/>
                <a:gd name="T46" fmla="*/ 0 w 41"/>
                <a:gd name="T47" fmla="*/ 2 h 19"/>
                <a:gd name="T48" fmla="*/ 3 w 41"/>
                <a:gd name="T49" fmla="*/ 2 h 19"/>
                <a:gd name="T50" fmla="*/ 7 w 41"/>
                <a:gd name="T51" fmla="*/ 0 h 19"/>
                <a:gd name="T52" fmla="*/ 13 w 41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19">
                  <a:moveTo>
                    <a:pt x="40" y="18"/>
                  </a:moveTo>
                  <a:lnTo>
                    <a:pt x="31" y="18"/>
                  </a:lnTo>
                  <a:lnTo>
                    <a:pt x="27" y="16"/>
                  </a:lnTo>
                  <a:lnTo>
                    <a:pt x="26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35" y="13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0" y="18"/>
                  </a:lnTo>
                  <a:close/>
                  <a:moveTo>
                    <a:pt x="13" y="0"/>
                  </a:moveTo>
                  <a:lnTo>
                    <a:pt x="17" y="3"/>
                  </a:lnTo>
                  <a:lnTo>
                    <a:pt x="18" y="6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3" y="2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39" name="Freeform 1082">
              <a:extLst>
                <a:ext uri="{FF2B5EF4-FFF2-40B4-BE49-F238E27FC236}">
                  <a16:creationId xmlns:a16="http://schemas.microsoft.com/office/drawing/2014/main" id="{90044034-9006-4994-B852-205B6340B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4292" y="10363932"/>
              <a:ext cx="21981" cy="10991"/>
            </a:xfrm>
            <a:custGeom>
              <a:avLst/>
              <a:gdLst>
                <a:gd name="T0" fmla="*/ 18 w 19"/>
                <a:gd name="T1" fmla="*/ 7 h 8"/>
                <a:gd name="T2" fmla="*/ 9 w 19"/>
                <a:gd name="T3" fmla="*/ 7 h 8"/>
                <a:gd name="T4" fmla="*/ 5 w 19"/>
                <a:gd name="T5" fmla="*/ 5 h 8"/>
                <a:gd name="T6" fmla="*/ 4 w 19"/>
                <a:gd name="T7" fmla="*/ 5 h 8"/>
                <a:gd name="T8" fmla="*/ 0 w 19"/>
                <a:gd name="T9" fmla="*/ 3 h 8"/>
                <a:gd name="T10" fmla="*/ 0 w 19"/>
                <a:gd name="T11" fmla="*/ 1 h 8"/>
                <a:gd name="T12" fmla="*/ 2 w 19"/>
                <a:gd name="T13" fmla="*/ 0 h 8"/>
                <a:gd name="T14" fmla="*/ 6 w 19"/>
                <a:gd name="T15" fmla="*/ 0 h 8"/>
                <a:gd name="T16" fmla="*/ 13 w 19"/>
                <a:gd name="T17" fmla="*/ 2 h 8"/>
                <a:gd name="T18" fmla="*/ 14 w 19"/>
                <a:gd name="T19" fmla="*/ 4 h 8"/>
                <a:gd name="T20" fmla="*/ 16 w 19"/>
                <a:gd name="T21" fmla="*/ 4 h 8"/>
                <a:gd name="T22" fmla="*/ 18 w 19"/>
                <a:gd name="T23" fmla="*/ 5 h 8"/>
                <a:gd name="T24" fmla="*/ 18 w 19"/>
                <a:gd name="T25" fmla="*/ 6 h 8"/>
                <a:gd name="T26" fmla="*/ 18 w 19"/>
                <a:gd name="T2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8">
                  <a:moveTo>
                    <a:pt x="18" y="7"/>
                  </a:moveTo>
                  <a:lnTo>
                    <a:pt x="9" y="7"/>
                  </a:lnTo>
                  <a:lnTo>
                    <a:pt x="5" y="5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6" y="0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8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40" name="Freeform 1083">
              <a:extLst>
                <a:ext uri="{FF2B5EF4-FFF2-40B4-BE49-F238E27FC236}">
                  <a16:creationId xmlns:a16="http://schemas.microsoft.com/office/drawing/2014/main" id="{0517B0E4-A3C0-443E-9AD3-9B19025CB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6815" y="10352943"/>
              <a:ext cx="21981" cy="10991"/>
            </a:xfrm>
            <a:custGeom>
              <a:avLst/>
              <a:gdLst>
                <a:gd name="T0" fmla="*/ 13 w 19"/>
                <a:gd name="T1" fmla="*/ 0 h 11"/>
                <a:gd name="T2" fmla="*/ 17 w 19"/>
                <a:gd name="T3" fmla="*/ 3 h 11"/>
                <a:gd name="T4" fmla="*/ 18 w 19"/>
                <a:gd name="T5" fmla="*/ 6 h 11"/>
                <a:gd name="T6" fmla="*/ 17 w 19"/>
                <a:gd name="T7" fmla="*/ 10 h 11"/>
                <a:gd name="T8" fmla="*/ 13 w 19"/>
                <a:gd name="T9" fmla="*/ 10 h 11"/>
                <a:gd name="T10" fmla="*/ 9 w 19"/>
                <a:gd name="T11" fmla="*/ 10 h 11"/>
                <a:gd name="T12" fmla="*/ 7 w 19"/>
                <a:gd name="T13" fmla="*/ 10 h 11"/>
                <a:gd name="T14" fmla="*/ 3 w 19"/>
                <a:gd name="T15" fmla="*/ 5 h 11"/>
                <a:gd name="T16" fmla="*/ 1 w 19"/>
                <a:gd name="T17" fmla="*/ 4 h 11"/>
                <a:gd name="T18" fmla="*/ 0 w 19"/>
                <a:gd name="T19" fmla="*/ 2 h 11"/>
                <a:gd name="T20" fmla="*/ 3 w 19"/>
                <a:gd name="T21" fmla="*/ 2 h 11"/>
                <a:gd name="T22" fmla="*/ 7 w 19"/>
                <a:gd name="T23" fmla="*/ 0 h 11"/>
                <a:gd name="T24" fmla="*/ 13 w 19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1">
                  <a:moveTo>
                    <a:pt x="13" y="0"/>
                  </a:moveTo>
                  <a:lnTo>
                    <a:pt x="17" y="3"/>
                  </a:lnTo>
                  <a:lnTo>
                    <a:pt x="18" y="6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3" y="2"/>
                  </a:lnTo>
                  <a:lnTo>
                    <a:pt x="7" y="0"/>
                  </a:lnTo>
                  <a:lnTo>
                    <a:pt x="1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41" name="Freeform 1084">
              <a:extLst>
                <a:ext uri="{FF2B5EF4-FFF2-40B4-BE49-F238E27FC236}">
                  <a16:creationId xmlns:a16="http://schemas.microsoft.com/office/drawing/2014/main" id="{F7C74C7A-1397-4AC0-BB1F-C76A7DF03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6100" y="10017738"/>
              <a:ext cx="467089" cy="522041"/>
            </a:xfrm>
            <a:custGeom>
              <a:avLst/>
              <a:gdLst>
                <a:gd name="T0" fmla="*/ 374 w 375"/>
                <a:gd name="T1" fmla="*/ 213 h 420"/>
                <a:gd name="T2" fmla="*/ 372 w 375"/>
                <a:gd name="T3" fmla="*/ 226 h 420"/>
                <a:gd name="T4" fmla="*/ 370 w 375"/>
                <a:gd name="T5" fmla="*/ 250 h 420"/>
                <a:gd name="T6" fmla="*/ 368 w 375"/>
                <a:gd name="T7" fmla="*/ 262 h 420"/>
                <a:gd name="T8" fmla="*/ 318 w 375"/>
                <a:gd name="T9" fmla="*/ 262 h 420"/>
                <a:gd name="T10" fmla="*/ 311 w 375"/>
                <a:gd name="T11" fmla="*/ 306 h 420"/>
                <a:gd name="T12" fmla="*/ 313 w 375"/>
                <a:gd name="T13" fmla="*/ 363 h 420"/>
                <a:gd name="T14" fmla="*/ 334 w 375"/>
                <a:gd name="T15" fmla="*/ 389 h 420"/>
                <a:gd name="T16" fmla="*/ 322 w 375"/>
                <a:gd name="T17" fmla="*/ 414 h 420"/>
                <a:gd name="T18" fmla="*/ 285 w 375"/>
                <a:gd name="T19" fmla="*/ 417 h 420"/>
                <a:gd name="T20" fmla="*/ 257 w 375"/>
                <a:gd name="T21" fmla="*/ 414 h 420"/>
                <a:gd name="T22" fmla="*/ 219 w 375"/>
                <a:gd name="T23" fmla="*/ 412 h 420"/>
                <a:gd name="T24" fmla="*/ 203 w 375"/>
                <a:gd name="T25" fmla="*/ 399 h 420"/>
                <a:gd name="T26" fmla="*/ 157 w 375"/>
                <a:gd name="T27" fmla="*/ 399 h 420"/>
                <a:gd name="T28" fmla="*/ 87 w 375"/>
                <a:gd name="T29" fmla="*/ 399 h 420"/>
                <a:gd name="T30" fmla="*/ 66 w 375"/>
                <a:gd name="T31" fmla="*/ 398 h 420"/>
                <a:gd name="T32" fmla="*/ 46 w 375"/>
                <a:gd name="T33" fmla="*/ 387 h 420"/>
                <a:gd name="T34" fmla="*/ 28 w 375"/>
                <a:gd name="T35" fmla="*/ 392 h 420"/>
                <a:gd name="T36" fmla="*/ 8 w 375"/>
                <a:gd name="T37" fmla="*/ 392 h 420"/>
                <a:gd name="T38" fmla="*/ 2 w 375"/>
                <a:gd name="T39" fmla="*/ 355 h 420"/>
                <a:gd name="T40" fmla="*/ 8 w 375"/>
                <a:gd name="T41" fmla="*/ 340 h 420"/>
                <a:gd name="T42" fmla="*/ 35 w 375"/>
                <a:gd name="T43" fmla="*/ 263 h 420"/>
                <a:gd name="T44" fmla="*/ 62 w 375"/>
                <a:gd name="T45" fmla="*/ 225 h 420"/>
                <a:gd name="T46" fmla="*/ 57 w 375"/>
                <a:gd name="T47" fmla="*/ 185 h 420"/>
                <a:gd name="T48" fmla="*/ 44 w 375"/>
                <a:gd name="T49" fmla="*/ 156 h 420"/>
                <a:gd name="T50" fmla="*/ 41 w 375"/>
                <a:gd name="T51" fmla="*/ 135 h 420"/>
                <a:gd name="T52" fmla="*/ 49 w 375"/>
                <a:gd name="T53" fmla="*/ 125 h 420"/>
                <a:gd name="T54" fmla="*/ 24 w 375"/>
                <a:gd name="T55" fmla="*/ 65 h 420"/>
                <a:gd name="T56" fmla="*/ 25 w 375"/>
                <a:gd name="T57" fmla="*/ 48 h 420"/>
                <a:gd name="T58" fmla="*/ 49 w 375"/>
                <a:gd name="T59" fmla="*/ 43 h 420"/>
                <a:gd name="T60" fmla="*/ 75 w 375"/>
                <a:gd name="T61" fmla="*/ 44 h 420"/>
                <a:gd name="T62" fmla="*/ 121 w 375"/>
                <a:gd name="T63" fmla="*/ 43 h 420"/>
                <a:gd name="T64" fmla="*/ 148 w 375"/>
                <a:gd name="T65" fmla="*/ 48 h 420"/>
                <a:gd name="T66" fmla="*/ 152 w 375"/>
                <a:gd name="T67" fmla="*/ 66 h 420"/>
                <a:gd name="T68" fmla="*/ 162 w 375"/>
                <a:gd name="T69" fmla="*/ 89 h 420"/>
                <a:gd name="T70" fmla="*/ 178 w 375"/>
                <a:gd name="T71" fmla="*/ 111 h 420"/>
                <a:gd name="T72" fmla="*/ 196 w 375"/>
                <a:gd name="T73" fmla="*/ 109 h 420"/>
                <a:gd name="T74" fmla="*/ 219 w 375"/>
                <a:gd name="T75" fmla="*/ 108 h 420"/>
                <a:gd name="T76" fmla="*/ 235 w 375"/>
                <a:gd name="T77" fmla="*/ 92 h 420"/>
                <a:gd name="T78" fmla="*/ 251 w 375"/>
                <a:gd name="T79" fmla="*/ 77 h 420"/>
                <a:gd name="T80" fmla="*/ 268 w 375"/>
                <a:gd name="T81" fmla="*/ 83 h 420"/>
                <a:gd name="T82" fmla="*/ 305 w 375"/>
                <a:gd name="T83" fmla="*/ 87 h 420"/>
                <a:gd name="T84" fmla="*/ 306 w 375"/>
                <a:gd name="T85" fmla="*/ 111 h 420"/>
                <a:gd name="T86" fmla="*/ 308 w 375"/>
                <a:gd name="T87" fmla="*/ 157 h 420"/>
                <a:gd name="T88" fmla="*/ 321 w 375"/>
                <a:gd name="T89" fmla="*/ 183 h 420"/>
                <a:gd name="T90" fmla="*/ 318 w 375"/>
                <a:gd name="T91" fmla="*/ 200 h 420"/>
                <a:gd name="T92" fmla="*/ 327 w 375"/>
                <a:gd name="T93" fmla="*/ 203 h 420"/>
                <a:gd name="T94" fmla="*/ 355 w 375"/>
                <a:gd name="T95" fmla="*/ 199 h 420"/>
                <a:gd name="T96" fmla="*/ 370 w 375"/>
                <a:gd name="T97" fmla="*/ 198 h 420"/>
                <a:gd name="T98" fmla="*/ 33 w 375"/>
                <a:gd name="T99" fmla="*/ 9 h 420"/>
                <a:gd name="T100" fmla="*/ 22 w 375"/>
                <a:gd name="T101" fmla="*/ 20 h 420"/>
                <a:gd name="T102" fmla="*/ 19 w 375"/>
                <a:gd name="T103" fmla="*/ 39 h 420"/>
                <a:gd name="T104" fmla="*/ 14 w 375"/>
                <a:gd name="T105" fmla="*/ 31 h 420"/>
                <a:gd name="T106" fmla="*/ 13 w 375"/>
                <a:gd name="T107" fmla="*/ 12 h 420"/>
                <a:gd name="T108" fmla="*/ 23 w 375"/>
                <a:gd name="T109" fmla="*/ 5 h 420"/>
                <a:gd name="T110" fmla="*/ 37 w 375"/>
                <a:gd name="T111" fmla="*/ 3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5" h="420">
                  <a:moveTo>
                    <a:pt x="372" y="196"/>
                  </a:moveTo>
                  <a:lnTo>
                    <a:pt x="373" y="200"/>
                  </a:lnTo>
                  <a:lnTo>
                    <a:pt x="373" y="206"/>
                  </a:lnTo>
                  <a:lnTo>
                    <a:pt x="374" y="210"/>
                  </a:lnTo>
                  <a:lnTo>
                    <a:pt x="374" y="212"/>
                  </a:lnTo>
                  <a:lnTo>
                    <a:pt x="374" y="213"/>
                  </a:lnTo>
                  <a:lnTo>
                    <a:pt x="374" y="214"/>
                  </a:lnTo>
                  <a:lnTo>
                    <a:pt x="374" y="216"/>
                  </a:lnTo>
                  <a:lnTo>
                    <a:pt x="373" y="218"/>
                  </a:lnTo>
                  <a:lnTo>
                    <a:pt x="372" y="220"/>
                  </a:lnTo>
                  <a:lnTo>
                    <a:pt x="373" y="222"/>
                  </a:lnTo>
                  <a:lnTo>
                    <a:pt x="372" y="226"/>
                  </a:lnTo>
                  <a:lnTo>
                    <a:pt x="372" y="230"/>
                  </a:lnTo>
                  <a:lnTo>
                    <a:pt x="372" y="234"/>
                  </a:lnTo>
                  <a:lnTo>
                    <a:pt x="373" y="242"/>
                  </a:lnTo>
                  <a:lnTo>
                    <a:pt x="373" y="243"/>
                  </a:lnTo>
                  <a:lnTo>
                    <a:pt x="371" y="248"/>
                  </a:lnTo>
                  <a:lnTo>
                    <a:pt x="370" y="250"/>
                  </a:lnTo>
                  <a:lnTo>
                    <a:pt x="369" y="254"/>
                  </a:lnTo>
                  <a:lnTo>
                    <a:pt x="369" y="256"/>
                  </a:lnTo>
                  <a:lnTo>
                    <a:pt x="372" y="261"/>
                  </a:lnTo>
                  <a:lnTo>
                    <a:pt x="372" y="261"/>
                  </a:lnTo>
                  <a:lnTo>
                    <a:pt x="370" y="262"/>
                  </a:lnTo>
                  <a:lnTo>
                    <a:pt x="368" y="262"/>
                  </a:lnTo>
                  <a:lnTo>
                    <a:pt x="362" y="262"/>
                  </a:lnTo>
                  <a:lnTo>
                    <a:pt x="353" y="262"/>
                  </a:lnTo>
                  <a:lnTo>
                    <a:pt x="344" y="262"/>
                  </a:lnTo>
                  <a:lnTo>
                    <a:pt x="334" y="262"/>
                  </a:lnTo>
                  <a:lnTo>
                    <a:pt x="327" y="262"/>
                  </a:lnTo>
                  <a:lnTo>
                    <a:pt x="318" y="262"/>
                  </a:lnTo>
                  <a:lnTo>
                    <a:pt x="311" y="262"/>
                  </a:lnTo>
                  <a:lnTo>
                    <a:pt x="311" y="267"/>
                  </a:lnTo>
                  <a:lnTo>
                    <a:pt x="311" y="277"/>
                  </a:lnTo>
                  <a:lnTo>
                    <a:pt x="311" y="286"/>
                  </a:lnTo>
                  <a:lnTo>
                    <a:pt x="311" y="297"/>
                  </a:lnTo>
                  <a:lnTo>
                    <a:pt x="311" y="306"/>
                  </a:lnTo>
                  <a:lnTo>
                    <a:pt x="311" y="316"/>
                  </a:lnTo>
                  <a:lnTo>
                    <a:pt x="311" y="327"/>
                  </a:lnTo>
                  <a:lnTo>
                    <a:pt x="311" y="336"/>
                  </a:lnTo>
                  <a:lnTo>
                    <a:pt x="311" y="347"/>
                  </a:lnTo>
                  <a:lnTo>
                    <a:pt x="311" y="354"/>
                  </a:lnTo>
                  <a:lnTo>
                    <a:pt x="313" y="363"/>
                  </a:lnTo>
                  <a:lnTo>
                    <a:pt x="317" y="374"/>
                  </a:lnTo>
                  <a:lnTo>
                    <a:pt x="318" y="375"/>
                  </a:lnTo>
                  <a:lnTo>
                    <a:pt x="321" y="377"/>
                  </a:lnTo>
                  <a:lnTo>
                    <a:pt x="326" y="381"/>
                  </a:lnTo>
                  <a:lnTo>
                    <a:pt x="328" y="384"/>
                  </a:lnTo>
                  <a:lnTo>
                    <a:pt x="334" y="389"/>
                  </a:lnTo>
                  <a:lnTo>
                    <a:pt x="341" y="396"/>
                  </a:lnTo>
                  <a:lnTo>
                    <a:pt x="348" y="402"/>
                  </a:lnTo>
                  <a:lnTo>
                    <a:pt x="354" y="408"/>
                  </a:lnTo>
                  <a:lnTo>
                    <a:pt x="344" y="409"/>
                  </a:lnTo>
                  <a:lnTo>
                    <a:pt x="331" y="412"/>
                  </a:lnTo>
                  <a:lnTo>
                    <a:pt x="322" y="414"/>
                  </a:lnTo>
                  <a:lnTo>
                    <a:pt x="311" y="415"/>
                  </a:lnTo>
                  <a:lnTo>
                    <a:pt x="303" y="417"/>
                  </a:lnTo>
                  <a:lnTo>
                    <a:pt x="294" y="419"/>
                  </a:lnTo>
                  <a:lnTo>
                    <a:pt x="293" y="419"/>
                  </a:lnTo>
                  <a:lnTo>
                    <a:pt x="290" y="417"/>
                  </a:lnTo>
                  <a:lnTo>
                    <a:pt x="285" y="417"/>
                  </a:lnTo>
                  <a:lnTo>
                    <a:pt x="279" y="419"/>
                  </a:lnTo>
                  <a:lnTo>
                    <a:pt x="274" y="419"/>
                  </a:lnTo>
                  <a:lnTo>
                    <a:pt x="270" y="419"/>
                  </a:lnTo>
                  <a:lnTo>
                    <a:pt x="266" y="417"/>
                  </a:lnTo>
                  <a:lnTo>
                    <a:pt x="263" y="415"/>
                  </a:lnTo>
                  <a:lnTo>
                    <a:pt x="257" y="414"/>
                  </a:lnTo>
                  <a:lnTo>
                    <a:pt x="248" y="415"/>
                  </a:lnTo>
                  <a:lnTo>
                    <a:pt x="240" y="414"/>
                  </a:lnTo>
                  <a:lnTo>
                    <a:pt x="232" y="413"/>
                  </a:lnTo>
                  <a:lnTo>
                    <a:pt x="226" y="412"/>
                  </a:lnTo>
                  <a:lnTo>
                    <a:pt x="223" y="413"/>
                  </a:lnTo>
                  <a:lnTo>
                    <a:pt x="219" y="412"/>
                  </a:lnTo>
                  <a:lnTo>
                    <a:pt x="215" y="411"/>
                  </a:lnTo>
                  <a:lnTo>
                    <a:pt x="212" y="409"/>
                  </a:lnTo>
                  <a:lnTo>
                    <a:pt x="208" y="405"/>
                  </a:lnTo>
                  <a:lnTo>
                    <a:pt x="206" y="401"/>
                  </a:lnTo>
                  <a:lnTo>
                    <a:pt x="204" y="400"/>
                  </a:lnTo>
                  <a:lnTo>
                    <a:pt x="203" y="399"/>
                  </a:lnTo>
                  <a:lnTo>
                    <a:pt x="202" y="399"/>
                  </a:lnTo>
                  <a:lnTo>
                    <a:pt x="194" y="399"/>
                  </a:lnTo>
                  <a:lnTo>
                    <a:pt x="185" y="399"/>
                  </a:lnTo>
                  <a:lnTo>
                    <a:pt x="180" y="399"/>
                  </a:lnTo>
                  <a:lnTo>
                    <a:pt x="169" y="399"/>
                  </a:lnTo>
                  <a:lnTo>
                    <a:pt x="157" y="399"/>
                  </a:lnTo>
                  <a:lnTo>
                    <a:pt x="145" y="399"/>
                  </a:lnTo>
                  <a:lnTo>
                    <a:pt x="134" y="399"/>
                  </a:lnTo>
                  <a:lnTo>
                    <a:pt x="122" y="399"/>
                  </a:lnTo>
                  <a:lnTo>
                    <a:pt x="111" y="399"/>
                  </a:lnTo>
                  <a:lnTo>
                    <a:pt x="99" y="399"/>
                  </a:lnTo>
                  <a:lnTo>
                    <a:pt x="87" y="399"/>
                  </a:lnTo>
                  <a:lnTo>
                    <a:pt x="81" y="399"/>
                  </a:lnTo>
                  <a:lnTo>
                    <a:pt x="76" y="399"/>
                  </a:lnTo>
                  <a:lnTo>
                    <a:pt x="69" y="400"/>
                  </a:lnTo>
                  <a:lnTo>
                    <a:pt x="69" y="399"/>
                  </a:lnTo>
                  <a:lnTo>
                    <a:pt x="67" y="399"/>
                  </a:lnTo>
                  <a:lnTo>
                    <a:pt x="66" y="398"/>
                  </a:lnTo>
                  <a:lnTo>
                    <a:pt x="62" y="396"/>
                  </a:lnTo>
                  <a:lnTo>
                    <a:pt x="59" y="395"/>
                  </a:lnTo>
                  <a:lnTo>
                    <a:pt x="56" y="392"/>
                  </a:lnTo>
                  <a:lnTo>
                    <a:pt x="53" y="388"/>
                  </a:lnTo>
                  <a:lnTo>
                    <a:pt x="51" y="387"/>
                  </a:lnTo>
                  <a:lnTo>
                    <a:pt x="46" y="387"/>
                  </a:lnTo>
                  <a:lnTo>
                    <a:pt x="44" y="386"/>
                  </a:lnTo>
                  <a:lnTo>
                    <a:pt x="41" y="386"/>
                  </a:lnTo>
                  <a:lnTo>
                    <a:pt x="37" y="387"/>
                  </a:lnTo>
                  <a:lnTo>
                    <a:pt x="34" y="389"/>
                  </a:lnTo>
                  <a:lnTo>
                    <a:pt x="32" y="390"/>
                  </a:lnTo>
                  <a:lnTo>
                    <a:pt x="28" y="392"/>
                  </a:lnTo>
                  <a:lnTo>
                    <a:pt x="24" y="393"/>
                  </a:lnTo>
                  <a:lnTo>
                    <a:pt x="19" y="393"/>
                  </a:lnTo>
                  <a:lnTo>
                    <a:pt x="18" y="393"/>
                  </a:lnTo>
                  <a:lnTo>
                    <a:pt x="15" y="393"/>
                  </a:lnTo>
                  <a:lnTo>
                    <a:pt x="12" y="392"/>
                  </a:lnTo>
                  <a:lnTo>
                    <a:pt x="8" y="392"/>
                  </a:lnTo>
                  <a:lnTo>
                    <a:pt x="5" y="394"/>
                  </a:lnTo>
                  <a:lnTo>
                    <a:pt x="0" y="395"/>
                  </a:lnTo>
                  <a:lnTo>
                    <a:pt x="1" y="383"/>
                  </a:lnTo>
                  <a:lnTo>
                    <a:pt x="2" y="378"/>
                  </a:lnTo>
                  <a:lnTo>
                    <a:pt x="2" y="371"/>
                  </a:lnTo>
                  <a:lnTo>
                    <a:pt x="2" y="355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3" y="348"/>
                  </a:lnTo>
                  <a:lnTo>
                    <a:pt x="5" y="346"/>
                  </a:lnTo>
                  <a:lnTo>
                    <a:pt x="7" y="344"/>
                  </a:lnTo>
                  <a:lnTo>
                    <a:pt x="8" y="340"/>
                  </a:lnTo>
                  <a:lnTo>
                    <a:pt x="10" y="332"/>
                  </a:lnTo>
                  <a:lnTo>
                    <a:pt x="17" y="313"/>
                  </a:lnTo>
                  <a:lnTo>
                    <a:pt x="19" y="294"/>
                  </a:lnTo>
                  <a:lnTo>
                    <a:pt x="23" y="285"/>
                  </a:lnTo>
                  <a:lnTo>
                    <a:pt x="24" y="276"/>
                  </a:lnTo>
                  <a:lnTo>
                    <a:pt x="35" y="263"/>
                  </a:lnTo>
                  <a:lnTo>
                    <a:pt x="38" y="255"/>
                  </a:lnTo>
                  <a:lnTo>
                    <a:pt x="43" y="251"/>
                  </a:lnTo>
                  <a:lnTo>
                    <a:pt x="51" y="247"/>
                  </a:lnTo>
                  <a:lnTo>
                    <a:pt x="56" y="240"/>
                  </a:lnTo>
                  <a:lnTo>
                    <a:pt x="59" y="234"/>
                  </a:lnTo>
                  <a:lnTo>
                    <a:pt x="62" y="225"/>
                  </a:lnTo>
                  <a:lnTo>
                    <a:pt x="62" y="215"/>
                  </a:lnTo>
                  <a:lnTo>
                    <a:pt x="64" y="201"/>
                  </a:lnTo>
                  <a:lnTo>
                    <a:pt x="64" y="198"/>
                  </a:lnTo>
                  <a:lnTo>
                    <a:pt x="60" y="192"/>
                  </a:lnTo>
                  <a:lnTo>
                    <a:pt x="60" y="189"/>
                  </a:lnTo>
                  <a:lnTo>
                    <a:pt x="57" y="185"/>
                  </a:lnTo>
                  <a:lnTo>
                    <a:pt x="54" y="182"/>
                  </a:lnTo>
                  <a:lnTo>
                    <a:pt x="53" y="177"/>
                  </a:lnTo>
                  <a:lnTo>
                    <a:pt x="48" y="169"/>
                  </a:lnTo>
                  <a:lnTo>
                    <a:pt x="47" y="164"/>
                  </a:lnTo>
                  <a:lnTo>
                    <a:pt x="45" y="161"/>
                  </a:lnTo>
                  <a:lnTo>
                    <a:pt x="44" y="156"/>
                  </a:lnTo>
                  <a:lnTo>
                    <a:pt x="43" y="151"/>
                  </a:lnTo>
                  <a:lnTo>
                    <a:pt x="40" y="146"/>
                  </a:lnTo>
                  <a:lnTo>
                    <a:pt x="39" y="140"/>
                  </a:lnTo>
                  <a:lnTo>
                    <a:pt x="39" y="138"/>
                  </a:lnTo>
                  <a:lnTo>
                    <a:pt x="40" y="136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0" y="138"/>
                  </a:lnTo>
                  <a:lnTo>
                    <a:pt x="40" y="139"/>
                  </a:lnTo>
                  <a:lnTo>
                    <a:pt x="49" y="129"/>
                  </a:lnTo>
                  <a:lnTo>
                    <a:pt x="50" y="127"/>
                  </a:lnTo>
                  <a:lnTo>
                    <a:pt x="49" y="125"/>
                  </a:lnTo>
                  <a:lnTo>
                    <a:pt x="49" y="122"/>
                  </a:lnTo>
                  <a:lnTo>
                    <a:pt x="50" y="119"/>
                  </a:lnTo>
                  <a:lnTo>
                    <a:pt x="41" y="101"/>
                  </a:lnTo>
                  <a:lnTo>
                    <a:pt x="34" y="85"/>
                  </a:lnTo>
                  <a:lnTo>
                    <a:pt x="33" y="76"/>
                  </a:lnTo>
                  <a:lnTo>
                    <a:pt x="24" y="65"/>
                  </a:lnTo>
                  <a:lnTo>
                    <a:pt x="20" y="58"/>
                  </a:lnTo>
                  <a:lnTo>
                    <a:pt x="18" y="53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5" y="48"/>
                  </a:lnTo>
                  <a:lnTo>
                    <a:pt x="32" y="47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4" y="43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58" y="43"/>
                  </a:lnTo>
                  <a:lnTo>
                    <a:pt x="62" y="43"/>
                  </a:lnTo>
                  <a:lnTo>
                    <a:pt x="69" y="43"/>
                  </a:lnTo>
                  <a:lnTo>
                    <a:pt x="72" y="43"/>
                  </a:lnTo>
                  <a:lnTo>
                    <a:pt x="75" y="44"/>
                  </a:lnTo>
                  <a:lnTo>
                    <a:pt x="81" y="44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102" y="44"/>
                  </a:lnTo>
                  <a:lnTo>
                    <a:pt x="112" y="43"/>
                  </a:lnTo>
                  <a:lnTo>
                    <a:pt x="121" y="43"/>
                  </a:lnTo>
                  <a:lnTo>
                    <a:pt x="132" y="43"/>
                  </a:lnTo>
                  <a:lnTo>
                    <a:pt x="139" y="43"/>
                  </a:lnTo>
                  <a:lnTo>
                    <a:pt x="143" y="44"/>
                  </a:lnTo>
                  <a:lnTo>
                    <a:pt x="146" y="46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9" y="51"/>
                  </a:lnTo>
                  <a:lnTo>
                    <a:pt x="151" y="52"/>
                  </a:lnTo>
                  <a:lnTo>
                    <a:pt x="151" y="54"/>
                  </a:lnTo>
                  <a:lnTo>
                    <a:pt x="151" y="58"/>
                  </a:lnTo>
                  <a:lnTo>
                    <a:pt x="151" y="61"/>
                  </a:lnTo>
                  <a:lnTo>
                    <a:pt x="152" y="66"/>
                  </a:lnTo>
                  <a:lnTo>
                    <a:pt x="154" y="70"/>
                  </a:lnTo>
                  <a:lnTo>
                    <a:pt x="158" y="75"/>
                  </a:lnTo>
                  <a:lnTo>
                    <a:pt x="159" y="80"/>
                  </a:lnTo>
                  <a:lnTo>
                    <a:pt x="158" y="82"/>
                  </a:lnTo>
                  <a:lnTo>
                    <a:pt x="160" y="85"/>
                  </a:lnTo>
                  <a:lnTo>
                    <a:pt x="162" y="89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7" y="97"/>
                  </a:lnTo>
                  <a:lnTo>
                    <a:pt x="172" y="104"/>
                  </a:lnTo>
                  <a:lnTo>
                    <a:pt x="176" y="110"/>
                  </a:lnTo>
                  <a:lnTo>
                    <a:pt x="178" y="111"/>
                  </a:lnTo>
                  <a:lnTo>
                    <a:pt x="180" y="111"/>
                  </a:lnTo>
                  <a:lnTo>
                    <a:pt x="183" y="110"/>
                  </a:lnTo>
                  <a:lnTo>
                    <a:pt x="188" y="110"/>
                  </a:lnTo>
                  <a:lnTo>
                    <a:pt x="191" y="111"/>
                  </a:lnTo>
                  <a:lnTo>
                    <a:pt x="192" y="111"/>
                  </a:lnTo>
                  <a:lnTo>
                    <a:pt x="196" y="109"/>
                  </a:lnTo>
                  <a:lnTo>
                    <a:pt x="201" y="108"/>
                  </a:lnTo>
                  <a:lnTo>
                    <a:pt x="206" y="107"/>
                  </a:lnTo>
                  <a:lnTo>
                    <a:pt x="207" y="106"/>
                  </a:lnTo>
                  <a:lnTo>
                    <a:pt x="210" y="106"/>
                  </a:lnTo>
                  <a:lnTo>
                    <a:pt x="218" y="108"/>
                  </a:lnTo>
                  <a:lnTo>
                    <a:pt x="219" y="108"/>
                  </a:lnTo>
                  <a:lnTo>
                    <a:pt x="225" y="108"/>
                  </a:lnTo>
                  <a:lnTo>
                    <a:pt x="231" y="107"/>
                  </a:lnTo>
                  <a:lnTo>
                    <a:pt x="232" y="99"/>
                  </a:lnTo>
                  <a:lnTo>
                    <a:pt x="232" y="98"/>
                  </a:lnTo>
                  <a:lnTo>
                    <a:pt x="234" y="94"/>
                  </a:lnTo>
                  <a:lnTo>
                    <a:pt x="235" y="92"/>
                  </a:lnTo>
                  <a:lnTo>
                    <a:pt x="235" y="89"/>
                  </a:lnTo>
                  <a:lnTo>
                    <a:pt x="235" y="86"/>
                  </a:lnTo>
                  <a:lnTo>
                    <a:pt x="237" y="82"/>
                  </a:lnTo>
                  <a:lnTo>
                    <a:pt x="241" y="78"/>
                  </a:lnTo>
                  <a:lnTo>
                    <a:pt x="248" y="77"/>
                  </a:lnTo>
                  <a:lnTo>
                    <a:pt x="251" y="77"/>
                  </a:lnTo>
                  <a:lnTo>
                    <a:pt x="257" y="76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0" y="75"/>
                  </a:lnTo>
                  <a:lnTo>
                    <a:pt x="268" y="82"/>
                  </a:lnTo>
                  <a:lnTo>
                    <a:pt x="268" y="83"/>
                  </a:lnTo>
                  <a:lnTo>
                    <a:pt x="269" y="85"/>
                  </a:lnTo>
                  <a:lnTo>
                    <a:pt x="270" y="86"/>
                  </a:lnTo>
                  <a:lnTo>
                    <a:pt x="279" y="86"/>
                  </a:lnTo>
                  <a:lnTo>
                    <a:pt x="287" y="86"/>
                  </a:lnTo>
                  <a:lnTo>
                    <a:pt x="297" y="86"/>
                  </a:lnTo>
                  <a:lnTo>
                    <a:pt x="305" y="87"/>
                  </a:lnTo>
                  <a:lnTo>
                    <a:pt x="305" y="87"/>
                  </a:lnTo>
                  <a:lnTo>
                    <a:pt x="306" y="88"/>
                  </a:lnTo>
                  <a:lnTo>
                    <a:pt x="307" y="90"/>
                  </a:lnTo>
                  <a:lnTo>
                    <a:pt x="307" y="96"/>
                  </a:lnTo>
                  <a:lnTo>
                    <a:pt x="305" y="104"/>
                  </a:lnTo>
                  <a:lnTo>
                    <a:pt x="306" y="111"/>
                  </a:lnTo>
                  <a:lnTo>
                    <a:pt x="309" y="118"/>
                  </a:lnTo>
                  <a:lnTo>
                    <a:pt x="309" y="129"/>
                  </a:lnTo>
                  <a:lnTo>
                    <a:pt x="308" y="135"/>
                  </a:lnTo>
                  <a:lnTo>
                    <a:pt x="307" y="144"/>
                  </a:lnTo>
                  <a:lnTo>
                    <a:pt x="306" y="153"/>
                  </a:lnTo>
                  <a:lnTo>
                    <a:pt x="308" y="157"/>
                  </a:lnTo>
                  <a:lnTo>
                    <a:pt x="311" y="161"/>
                  </a:lnTo>
                  <a:lnTo>
                    <a:pt x="315" y="165"/>
                  </a:lnTo>
                  <a:lnTo>
                    <a:pt x="318" y="170"/>
                  </a:lnTo>
                  <a:lnTo>
                    <a:pt x="321" y="177"/>
                  </a:lnTo>
                  <a:lnTo>
                    <a:pt x="321" y="181"/>
                  </a:lnTo>
                  <a:lnTo>
                    <a:pt x="321" y="183"/>
                  </a:lnTo>
                  <a:lnTo>
                    <a:pt x="321" y="186"/>
                  </a:lnTo>
                  <a:lnTo>
                    <a:pt x="322" y="190"/>
                  </a:lnTo>
                  <a:lnTo>
                    <a:pt x="321" y="193"/>
                  </a:lnTo>
                  <a:lnTo>
                    <a:pt x="318" y="195"/>
                  </a:lnTo>
                  <a:lnTo>
                    <a:pt x="317" y="196"/>
                  </a:lnTo>
                  <a:lnTo>
                    <a:pt x="318" y="200"/>
                  </a:lnTo>
                  <a:lnTo>
                    <a:pt x="319" y="204"/>
                  </a:lnTo>
                  <a:lnTo>
                    <a:pt x="320" y="205"/>
                  </a:lnTo>
                  <a:lnTo>
                    <a:pt x="321" y="206"/>
                  </a:lnTo>
                  <a:lnTo>
                    <a:pt x="322" y="206"/>
                  </a:lnTo>
                  <a:lnTo>
                    <a:pt x="324" y="205"/>
                  </a:lnTo>
                  <a:lnTo>
                    <a:pt x="327" y="203"/>
                  </a:lnTo>
                  <a:lnTo>
                    <a:pt x="329" y="201"/>
                  </a:lnTo>
                  <a:lnTo>
                    <a:pt x="333" y="202"/>
                  </a:lnTo>
                  <a:lnTo>
                    <a:pt x="337" y="203"/>
                  </a:lnTo>
                  <a:lnTo>
                    <a:pt x="345" y="203"/>
                  </a:lnTo>
                  <a:lnTo>
                    <a:pt x="347" y="202"/>
                  </a:lnTo>
                  <a:lnTo>
                    <a:pt x="355" y="199"/>
                  </a:lnTo>
                  <a:lnTo>
                    <a:pt x="356" y="199"/>
                  </a:lnTo>
                  <a:lnTo>
                    <a:pt x="360" y="200"/>
                  </a:lnTo>
                  <a:lnTo>
                    <a:pt x="364" y="200"/>
                  </a:lnTo>
                  <a:lnTo>
                    <a:pt x="368" y="200"/>
                  </a:lnTo>
                  <a:lnTo>
                    <a:pt x="370" y="200"/>
                  </a:lnTo>
                  <a:lnTo>
                    <a:pt x="370" y="198"/>
                  </a:lnTo>
                  <a:lnTo>
                    <a:pt x="370" y="196"/>
                  </a:lnTo>
                  <a:lnTo>
                    <a:pt x="372" y="196"/>
                  </a:lnTo>
                  <a:close/>
                  <a:moveTo>
                    <a:pt x="40" y="6"/>
                  </a:moveTo>
                  <a:lnTo>
                    <a:pt x="40" y="6"/>
                  </a:lnTo>
                  <a:lnTo>
                    <a:pt x="36" y="7"/>
                  </a:lnTo>
                  <a:lnTo>
                    <a:pt x="33" y="9"/>
                  </a:lnTo>
                  <a:lnTo>
                    <a:pt x="29" y="14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22" y="19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4" y="22"/>
                  </a:lnTo>
                  <a:lnTo>
                    <a:pt x="24" y="30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5" y="40"/>
                  </a:lnTo>
                  <a:lnTo>
                    <a:pt x="14" y="39"/>
                  </a:lnTo>
                  <a:lnTo>
                    <a:pt x="13" y="36"/>
                  </a:lnTo>
                  <a:lnTo>
                    <a:pt x="13" y="33"/>
                  </a:lnTo>
                  <a:lnTo>
                    <a:pt x="14" y="31"/>
                  </a:lnTo>
                  <a:lnTo>
                    <a:pt x="13" y="26"/>
                  </a:lnTo>
                  <a:lnTo>
                    <a:pt x="12" y="23"/>
                  </a:lnTo>
                  <a:lnTo>
                    <a:pt x="9" y="18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3" y="12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23" y="5"/>
                  </a:lnTo>
                  <a:lnTo>
                    <a:pt x="28" y="2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3"/>
                  </a:lnTo>
                  <a:lnTo>
                    <a:pt x="40" y="5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42" name="Freeform 1085">
              <a:extLst>
                <a:ext uri="{FF2B5EF4-FFF2-40B4-BE49-F238E27FC236}">
                  <a16:creationId xmlns:a16="http://schemas.microsoft.com/office/drawing/2014/main" id="{F47E138D-1103-4EC3-8525-6B9FBF035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6100" y="10072690"/>
              <a:ext cx="467089" cy="467089"/>
            </a:xfrm>
            <a:custGeom>
              <a:avLst/>
              <a:gdLst>
                <a:gd name="T0" fmla="*/ 374 w 375"/>
                <a:gd name="T1" fmla="*/ 169 h 377"/>
                <a:gd name="T2" fmla="*/ 372 w 375"/>
                <a:gd name="T3" fmla="*/ 177 h 377"/>
                <a:gd name="T4" fmla="*/ 373 w 375"/>
                <a:gd name="T5" fmla="*/ 199 h 377"/>
                <a:gd name="T6" fmla="*/ 369 w 375"/>
                <a:gd name="T7" fmla="*/ 213 h 377"/>
                <a:gd name="T8" fmla="*/ 362 w 375"/>
                <a:gd name="T9" fmla="*/ 219 h 377"/>
                <a:gd name="T10" fmla="*/ 318 w 375"/>
                <a:gd name="T11" fmla="*/ 219 h 377"/>
                <a:gd name="T12" fmla="*/ 311 w 375"/>
                <a:gd name="T13" fmla="*/ 254 h 377"/>
                <a:gd name="T14" fmla="*/ 311 w 375"/>
                <a:gd name="T15" fmla="*/ 304 h 377"/>
                <a:gd name="T16" fmla="*/ 321 w 375"/>
                <a:gd name="T17" fmla="*/ 334 h 377"/>
                <a:gd name="T18" fmla="*/ 348 w 375"/>
                <a:gd name="T19" fmla="*/ 359 h 377"/>
                <a:gd name="T20" fmla="*/ 311 w 375"/>
                <a:gd name="T21" fmla="*/ 372 h 377"/>
                <a:gd name="T22" fmla="*/ 285 w 375"/>
                <a:gd name="T23" fmla="*/ 374 h 377"/>
                <a:gd name="T24" fmla="*/ 263 w 375"/>
                <a:gd name="T25" fmla="*/ 372 h 377"/>
                <a:gd name="T26" fmla="*/ 226 w 375"/>
                <a:gd name="T27" fmla="*/ 369 h 377"/>
                <a:gd name="T28" fmla="*/ 208 w 375"/>
                <a:gd name="T29" fmla="*/ 362 h 377"/>
                <a:gd name="T30" fmla="*/ 194 w 375"/>
                <a:gd name="T31" fmla="*/ 356 h 377"/>
                <a:gd name="T32" fmla="*/ 145 w 375"/>
                <a:gd name="T33" fmla="*/ 356 h 377"/>
                <a:gd name="T34" fmla="*/ 87 w 375"/>
                <a:gd name="T35" fmla="*/ 356 h 377"/>
                <a:gd name="T36" fmla="*/ 67 w 375"/>
                <a:gd name="T37" fmla="*/ 356 h 377"/>
                <a:gd name="T38" fmla="*/ 53 w 375"/>
                <a:gd name="T39" fmla="*/ 345 h 377"/>
                <a:gd name="T40" fmla="*/ 37 w 375"/>
                <a:gd name="T41" fmla="*/ 344 h 377"/>
                <a:gd name="T42" fmla="*/ 19 w 375"/>
                <a:gd name="T43" fmla="*/ 350 h 377"/>
                <a:gd name="T44" fmla="*/ 5 w 375"/>
                <a:gd name="T45" fmla="*/ 351 h 377"/>
                <a:gd name="T46" fmla="*/ 2 w 375"/>
                <a:gd name="T47" fmla="*/ 312 h 377"/>
                <a:gd name="T48" fmla="*/ 7 w 375"/>
                <a:gd name="T49" fmla="*/ 301 h 377"/>
                <a:gd name="T50" fmla="*/ 23 w 375"/>
                <a:gd name="T51" fmla="*/ 242 h 377"/>
                <a:gd name="T52" fmla="*/ 51 w 375"/>
                <a:gd name="T53" fmla="*/ 204 h 377"/>
                <a:gd name="T54" fmla="*/ 64 w 375"/>
                <a:gd name="T55" fmla="*/ 158 h 377"/>
                <a:gd name="T56" fmla="*/ 54 w 375"/>
                <a:gd name="T57" fmla="*/ 139 h 377"/>
                <a:gd name="T58" fmla="*/ 44 w 375"/>
                <a:gd name="T59" fmla="*/ 113 h 377"/>
                <a:gd name="T60" fmla="*/ 40 w 375"/>
                <a:gd name="T61" fmla="*/ 93 h 377"/>
                <a:gd name="T62" fmla="*/ 49 w 375"/>
                <a:gd name="T63" fmla="*/ 86 h 377"/>
                <a:gd name="T64" fmla="*/ 41 w 375"/>
                <a:gd name="T65" fmla="*/ 58 h 377"/>
                <a:gd name="T66" fmla="*/ 18 w 375"/>
                <a:gd name="T67" fmla="*/ 10 h 377"/>
                <a:gd name="T68" fmla="*/ 32 w 375"/>
                <a:gd name="T69" fmla="*/ 4 h 377"/>
                <a:gd name="T70" fmla="*/ 49 w 375"/>
                <a:gd name="T71" fmla="*/ 0 h 377"/>
                <a:gd name="T72" fmla="*/ 72 w 375"/>
                <a:gd name="T73" fmla="*/ 0 h 377"/>
                <a:gd name="T74" fmla="*/ 102 w 375"/>
                <a:gd name="T75" fmla="*/ 1 h 377"/>
                <a:gd name="T76" fmla="*/ 143 w 375"/>
                <a:gd name="T77" fmla="*/ 1 h 377"/>
                <a:gd name="T78" fmla="*/ 151 w 375"/>
                <a:gd name="T79" fmla="*/ 9 h 377"/>
                <a:gd name="T80" fmla="*/ 154 w 375"/>
                <a:gd name="T81" fmla="*/ 27 h 377"/>
                <a:gd name="T82" fmla="*/ 162 w 375"/>
                <a:gd name="T83" fmla="*/ 46 h 377"/>
                <a:gd name="T84" fmla="*/ 176 w 375"/>
                <a:gd name="T85" fmla="*/ 67 h 377"/>
                <a:gd name="T86" fmla="*/ 191 w 375"/>
                <a:gd name="T87" fmla="*/ 68 h 377"/>
                <a:gd name="T88" fmla="*/ 207 w 375"/>
                <a:gd name="T89" fmla="*/ 63 h 377"/>
                <a:gd name="T90" fmla="*/ 231 w 375"/>
                <a:gd name="T91" fmla="*/ 64 h 377"/>
                <a:gd name="T92" fmla="*/ 235 w 375"/>
                <a:gd name="T93" fmla="*/ 46 h 377"/>
                <a:gd name="T94" fmla="*/ 251 w 375"/>
                <a:gd name="T95" fmla="*/ 34 h 377"/>
                <a:gd name="T96" fmla="*/ 268 w 375"/>
                <a:gd name="T97" fmla="*/ 39 h 377"/>
                <a:gd name="T98" fmla="*/ 287 w 375"/>
                <a:gd name="T99" fmla="*/ 43 h 377"/>
                <a:gd name="T100" fmla="*/ 307 w 375"/>
                <a:gd name="T101" fmla="*/ 47 h 377"/>
                <a:gd name="T102" fmla="*/ 309 w 375"/>
                <a:gd name="T103" fmla="*/ 86 h 377"/>
                <a:gd name="T104" fmla="*/ 311 w 375"/>
                <a:gd name="T105" fmla="*/ 118 h 377"/>
                <a:gd name="T106" fmla="*/ 321 w 375"/>
                <a:gd name="T107" fmla="*/ 140 h 377"/>
                <a:gd name="T108" fmla="*/ 317 w 375"/>
                <a:gd name="T109" fmla="*/ 153 h 377"/>
                <a:gd name="T110" fmla="*/ 322 w 375"/>
                <a:gd name="T111" fmla="*/ 163 h 377"/>
                <a:gd name="T112" fmla="*/ 337 w 375"/>
                <a:gd name="T113" fmla="*/ 160 h 377"/>
                <a:gd name="T114" fmla="*/ 360 w 375"/>
                <a:gd name="T115" fmla="*/ 157 h 377"/>
                <a:gd name="T116" fmla="*/ 370 w 375"/>
                <a:gd name="T117" fmla="*/ 153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5" h="377">
                  <a:moveTo>
                    <a:pt x="372" y="153"/>
                  </a:moveTo>
                  <a:lnTo>
                    <a:pt x="373" y="157"/>
                  </a:lnTo>
                  <a:lnTo>
                    <a:pt x="373" y="163"/>
                  </a:lnTo>
                  <a:lnTo>
                    <a:pt x="374" y="167"/>
                  </a:lnTo>
                  <a:lnTo>
                    <a:pt x="374" y="169"/>
                  </a:lnTo>
                  <a:lnTo>
                    <a:pt x="374" y="170"/>
                  </a:lnTo>
                  <a:lnTo>
                    <a:pt x="374" y="171"/>
                  </a:lnTo>
                  <a:lnTo>
                    <a:pt x="374" y="173"/>
                  </a:lnTo>
                  <a:lnTo>
                    <a:pt x="373" y="175"/>
                  </a:lnTo>
                  <a:lnTo>
                    <a:pt x="372" y="177"/>
                  </a:lnTo>
                  <a:lnTo>
                    <a:pt x="373" y="179"/>
                  </a:lnTo>
                  <a:lnTo>
                    <a:pt x="372" y="183"/>
                  </a:lnTo>
                  <a:lnTo>
                    <a:pt x="372" y="187"/>
                  </a:lnTo>
                  <a:lnTo>
                    <a:pt x="372" y="191"/>
                  </a:lnTo>
                  <a:lnTo>
                    <a:pt x="373" y="199"/>
                  </a:lnTo>
                  <a:lnTo>
                    <a:pt x="373" y="200"/>
                  </a:lnTo>
                  <a:lnTo>
                    <a:pt x="371" y="205"/>
                  </a:lnTo>
                  <a:lnTo>
                    <a:pt x="370" y="207"/>
                  </a:lnTo>
                  <a:lnTo>
                    <a:pt x="369" y="211"/>
                  </a:lnTo>
                  <a:lnTo>
                    <a:pt x="369" y="213"/>
                  </a:lnTo>
                  <a:lnTo>
                    <a:pt x="372" y="218"/>
                  </a:lnTo>
                  <a:lnTo>
                    <a:pt x="372" y="218"/>
                  </a:lnTo>
                  <a:lnTo>
                    <a:pt x="370" y="219"/>
                  </a:lnTo>
                  <a:lnTo>
                    <a:pt x="368" y="219"/>
                  </a:lnTo>
                  <a:lnTo>
                    <a:pt x="362" y="219"/>
                  </a:lnTo>
                  <a:lnTo>
                    <a:pt x="353" y="219"/>
                  </a:lnTo>
                  <a:lnTo>
                    <a:pt x="344" y="219"/>
                  </a:lnTo>
                  <a:lnTo>
                    <a:pt x="334" y="219"/>
                  </a:lnTo>
                  <a:lnTo>
                    <a:pt x="327" y="219"/>
                  </a:lnTo>
                  <a:lnTo>
                    <a:pt x="318" y="219"/>
                  </a:lnTo>
                  <a:lnTo>
                    <a:pt x="311" y="219"/>
                  </a:lnTo>
                  <a:lnTo>
                    <a:pt x="311" y="224"/>
                  </a:lnTo>
                  <a:lnTo>
                    <a:pt x="311" y="234"/>
                  </a:lnTo>
                  <a:lnTo>
                    <a:pt x="311" y="243"/>
                  </a:lnTo>
                  <a:lnTo>
                    <a:pt x="311" y="254"/>
                  </a:lnTo>
                  <a:lnTo>
                    <a:pt x="311" y="263"/>
                  </a:lnTo>
                  <a:lnTo>
                    <a:pt x="311" y="273"/>
                  </a:lnTo>
                  <a:lnTo>
                    <a:pt x="311" y="284"/>
                  </a:lnTo>
                  <a:lnTo>
                    <a:pt x="311" y="293"/>
                  </a:lnTo>
                  <a:lnTo>
                    <a:pt x="311" y="304"/>
                  </a:lnTo>
                  <a:lnTo>
                    <a:pt x="311" y="311"/>
                  </a:lnTo>
                  <a:lnTo>
                    <a:pt x="313" y="320"/>
                  </a:lnTo>
                  <a:lnTo>
                    <a:pt x="317" y="331"/>
                  </a:lnTo>
                  <a:lnTo>
                    <a:pt x="318" y="332"/>
                  </a:lnTo>
                  <a:lnTo>
                    <a:pt x="321" y="334"/>
                  </a:lnTo>
                  <a:lnTo>
                    <a:pt x="326" y="338"/>
                  </a:lnTo>
                  <a:lnTo>
                    <a:pt x="328" y="341"/>
                  </a:lnTo>
                  <a:lnTo>
                    <a:pt x="334" y="346"/>
                  </a:lnTo>
                  <a:lnTo>
                    <a:pt x="341" y="353"/>
                  </a:lnTo>
                  <a:lnTo>
                    <a:pt x="348" y="359"/>
                  </a:lnTo>
                  <a:lnTo>
                    <a:pt x="354" y="365"/>
                  </a:lnTo>
                  <a:lnTo>
                    <a:pt x="344" y="366"/>
                  </a:lnTo>
                  <a:lnTo>
                    <a:pt x="331" y="369"/>
                  </a:lnTo>
                  <a:lnTo>
                    <a:pt x="322" y="371"/>
                  </a:lnTo>
                  <a:lnTo>
                    <a:pt x="311" y="372"/>
                  </a:lnTo>
                  <a:lnTo>
                    <a:pt x="303" y="374"/>
                  </a:lnTo>
                  <a:lnTo>
                    <a:pt x="294" y="376"/>
                  </a:lnTo>
                  <a:lnTo>
                    <a:pt x="293" y="376"/>
                  </a:lnTo>
                  <a:lnTo>
                    <a:pt x="290" y="374"/>
                  </a:lnTo>
                  <a:lnTo>
                    <a:pt x="285" y="374"/>
                  </a:lnTo>
                  <a:lnTo>
                    <a:pt x="279" y="376"/>
                  </a:lnTo>
                  <a:lnTo>
                    <a:pt x="274" y="376"/>
                  </a:lnTo>
                  <a:lnTo>
                    <a:pt x="270" y="376"/>
                  </a:lnTo>
                  <a:lnTo>
                    <a:pt x="266" y="374"/>
                  </a:lnTo>
                  <a:lnTo>
                    <a:pt x="263" y="372"/>
                  </a:lnTo>
                  <a:lnTo>
                    <a:pt x="257" y="371"/>
                  </a:lnTo>
                  <a:lnTo>
                    <a:pt x="248" y="372"/>
                  </a:lnTo>
                  <a:lnTo>
                    <a:pt x="240" y="371"/>
                  </a:lnTo>
                  <a:lnTo>
                    <a:pt x="232" y="370"/>
                  </a:lnTo>
                  <a:lnTo>
                    <a:pt x="226" y="369"/>
                  </a:lnTo>
                  <a:lnTo>
                    <a:pt x="223" y="370"/>
                  </a:lnTo>
                  <a:lnTo>
                    <a:pt x="219" y="369"/>
                  </a:lnTo>
                  <a:lnTo>
                    <a:pt x="215" y="368"/>
                  </a:lnTo>
                  <a:lnTo>
                    <a:pt x="212" y="366"/>
                  </a:lnTo>
                  <a:lnTo>
                    <a:pt x="208" y="362"/>
                  </a:lnTo>
                  <a:lnTo>
                    <a:pt x="206" y="358"/>
                  </a:lnTo>
                  <a:lnTo>
                    <a:pt x="204" y="357"/>
                  </a:lnTo>
                  <a:lnTo>
                    <a:pt x="203" y="356"/>
                  </a:lnTo>
                  <a:lnTo>
                    <a:pt x="202" y="356"/>
                  </a:lnTo>
                  <a:lnTo>
                    <a:pt x="194" y="356"/>
                  </a:lnTo>
                  <a:lnTo>
                    <a:pt x="185" y="356"/>
                  </a:lnTo>
                  <a:lnTo>
                    <a:pt x="180" y="356"/>
                  </a:lnTo>
                  <a:lnTo>
                    <a:pt x="169" y="356"/>
                  </a:lnTo>
                  <a:lnTo>
                    <a:pt x="157" y="356"/>
                  </a:lnTo>
                  <a:lnTo>
                    <a:pt x="145" y="356"/>
                  </a:lnTo>
                  <a:lnTo>
                    <a:pt x="134" y="356"/>
                  </a:lnTo>
                  <a:lnTo>
                    <a:pt x="122" y="356"/>
                  </a:lnTo>
                  <a:lnTo>
                    <a:pt x="111" y="356"/>
                  </a:lnTo>
                  <a:lnTo>
                    <a:pt x="99" y="356"/>
                  </a:lnTo>
                  <a:lnTo>
                    <a:pt x="87" y="356"/>
                  </a:lnTo>
                  <a:lnTo>
                    <a:pt x="81" y="356"/>
                  </a:lnTo>
                  <a:lnTo>
                    <a:pt x="76" y="356"/>
                  </a:lnTo>
                  <a:lnTo>
                    <a:pt x="69" y="357"/>
                  </a:lnTo>
                  <a:lnTo>
                    <a:pt x="69" y="356"/>
                  </a:lnTo>
                  <a:lnTo>
                    <a:pt x="67" y="356"/>
                  </a:lnTo>
                  <a:lnTo>
                    <a:pt x="66" y="355"/>
                  </a:lnTo>
                  <a:lnTo>
                    <a:pt x="62" y="353"/>
                  </a:lnTo>
                  <a:lnTo>
                    <a:pt x="59" y="352"/>
                  </a:lnTo>
                  <a:lnTo>
                    <a:pt x="56" y="349"/>
                  </a:lnTo>
                  <a:lnTo>
                    <a:pt x="53" y="345"/>
                  </a:lnTo>
                  <a:lnTo>
                    <a:pt x="51" y="344"/>
                  </a:lnTo>
                  <a:lnTo>
                    <a:pt x="46" y="344"/>
                  </a:lnTo>
                  <a:lnTo>
                    <a:pt x="44" y="343"/>
                  </a:lnTo>
                  <a:lnTo>
                    <a:pt x="41" y="343"/>
                  </a:lnTo>
                  <a:lnTo>
                    <a:pt x="37" y="344"/>
                  </a:lnTo>
                  <a:lnTo>
                    <a:pt x="34" y="346"/>
                  </a:lnTo>
                  <a:lnTo>
                    <a:pt x="32" y="347"/>
                  </a:lnTo>
                  <a:lnTo>
                    <a:pt x="28" y="349"/>
                  </a:lnTo>
                  <a:lnTo>
                    <a:pt x="24" y="350"/>
                  </a:lnTo>
                  <a:lnTo>
                    <a:pt x="19" y="350"/>
                  </a:lnTo>
                  <a:lnTo>
                    <a:pt x="18" y="350"/>
                  </a:lnTo>
                  <a:lnTo>
                    <a:pt x="15" y="350"/>
                  </a:lnTo>
                  <a:lnTo>
                    <a:pt x="12" y="349"/>
                  </a:lnTo>
                  <a:lnTo>
                    <a:pt x="8" y="349"/>
                  </a:lnTo>
                  <a:lnTo>
                    <a:pt x="5" y="351"/>
                  </a:lnTo>
                  <a:lnTo>
                    <a:pt x="0" y="352"/>
                  </a:lnTo>
                  <a:lnTo>
                    <a:pt x="1" y="340"/>
                  </a:lnTo>
                  <a:lnTo>
                    <a:pt x="2" y="335"/>
                  </a:lnTo>
                  <a:lnTo>
                    <a:pt x="2" y="328"/>
                  </a:lnTo>
                  <a:lnTo>
                    <a:pt x="2" y="312"/>
                  </a:lnTo>
                  <a:lnTo>
                    <a:pt x="1" y="309"/>
                  </a:lnTo>
                  <a:lnTo>
                    <a:pt x="1" y="307"/>
                  </a:lnTo>
                  <a:lnTo>
                    <a:pt x="3" y="305"/>
                  </a:lnTo>
                  <a:lnTo>
                    <a:pt x="5" y="303"/>
                  </a:lnTo>
                  <a:lnTo>
                    <a:pt x="7" y="301"/>
                  </a:lnTo>
                  <a:lnTo>
                    <a:pt x="8" y="297"/>
                  </a:lnTo>
                  <a:lnTo>
                    <a:pt x="10" y="289"/>
                  </a:lnTo>
                  <a:lnTo>
                    <a:pt x="17" y="270"/>
                  </a:lnTo>
                  <a:lnTo>
                    <a:pt x="19" y="251"/>
                  </a:lnTo>
                  <a:lnTo>
                    <a:pt x="23" y="242"/>
                  </a:lnTo>
                  <a:lnTo>
                    <a:pt x="24" y="233"/>
                  </a:lnTo>
                  <a:lnTo>
                    <a:pt x="35" y="220"/>
                  </a:lnTo>
                  <a:lnTo>
                    <a:pt x="38" y="212"/>
                  </a:lnTo>
                  <a:lnTo>
                    <a:pt x="43" y="208"/>
                  </a:lnTo>
                  <a:lnTo>
                    <a:pt x="51" y="204"/>
                  </a:lnTo>
                  <a:lnTo>
                    <a:pt x="56" y="197"/>
                  </a:lnTo>
                  <a:lnTo>
                    <a:pt x="59" y="191"/>
                  </a:lnTo>
                  <a:lnTo>
                    <a:pt x="62" y="182"/>
                  </a:lnTo>
                  <a:lnTo>
                    <a:pt x="62" y="172"/>
                  </a:lnTo>
                  <a:lnTo>
                    <a:pt x="64" y="158"/>
                  </a:lnTo>
                  <a:lnTo>
                    <a:pt x="64" y="155"/>
                  </a:lnTo>
                  <a:lnTo>
                    <a:pt x="60" y="149"/>
                  </a:lnTo>
                  <a:lnTo>
                    <a:pt x="60" y="146"/>
                  </a:lnTo>
                  <a:lnTo>
                    <a:pt x="57" y="142"/>
                  </a:lnTo>
                  <a:lnTo>
                    <a:pt x="54" y="139"/>
                  </a:lnTo>
                  <a:lnTo>
                    <a:pt x="53" y="134"/>
                  </a:lnTo>
                  <a:lnTo>
                    <a:pt x="48" y="126"/>
                  </a:lnTo>
                  <a:lnTo>
                    <a:pt x="47" y="121"/>
                  </a:lnTo>
                  <a:lnTo>
                    <a:pt x="45" y="118"/>
                  </a:lnTo>
                  <a:lnTo>
                    <a:pt x="44" y="113"/>
                  </a:lnTo>
                  <a:lnTo>
                    <a:pt x="43" y="108"/>
                  </a:lnTo>
                  <a:lnTo>
                    <a:pt x="40" y="103"/>
                  </a:lnTo>
                  <a:lnTo>
                    <a:pt x="39" y="97"/>
                  </a:lnTo>
                  <a:lnTo>
                    <a:pt x="39" y="95"/>
                  </a:lnTo>
                  <a:lnTo>
                    <a:pt x="40" y="93"/>
                  </a:lnTo>
                  <a:lnTo>
                    <a:pt x="41" y="92"/>
                  </a:lnTo>
                  <a:lnTo>
                    <a:pt x="41" y="94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49" y="86"/>
                  </a:lnTo>
                  <a:lnTo>
                    <a:pt x="50" y="84"/>
                  </a:lnTo>
                  <a:lnTo>
                    <a:pt x="49" y="82"/>
                  </a:lnTo>
                  <a:lnTo>
                    <a:pt x="49" y="79"/>
                  </a:lnTo>
                  <a:lnTo>
                    <a:pt x="50" y="76"/>
                  </a:lnTo>
                  <a:lnTo>
                    <a:pt x="41" y="58"/>
                  </a:lnTo>
                  <a:lnTo>
                    <a:pt x="34" y="42"/>
                  </a:lnTo>
                  <a:lnTo>
                    <a:pt x="33" y="33"/>
                  </a:lnTo>
                  <a:lnTo>
                    <a:pt x="24" y="22"/>
                  </a:lnTo>
                  <a:lnTo>
                    <a:pt x="20" y="15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2" y="4"/>
                  </a:lnTo>
                  <a:lnTo>
                    <a:pt x="39" y="1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5" y="1"/>
                  </a:lnTo>
                  <a:lnTo>
                    <a:pt x="81" y="1"/>
                  </a:lnTo>
                  <a:lnTo>
                    <a:pt x="88" y="1"/>
                  </a:lnTo>
                  <a:lnTo>
                    <a:pt x="92" y="1"/>
                  </a:lnTo>
                  <a:lnTo>
                    <a:pt x="102" y="1"/>
                  </a:lnTo>
                  <a:lnTo>
                    <a:pt x="112" y="0"/>
                  </a:lnTo>
                  <a:lnTo>
                    <a:pt x="121" y="0"/>
                  </a:lnTo>
                  <a:lnTo>
                    <a:pt x="132" y="0"/>
                  </a:lnTo>
                  <a:lnTo>
                    <a:pt x="139" y="0"/>
                  </a:lnTo>
                  <a:lnTo>
                    <a:pt x="143" y="1"/>
                  </a:lnTo>
                  <a:lnTo>
                    <a:pt x="146" y="3"/>
                  </a:lnTo>
                  <a:lnTo>
                    <a:pt x="147" y="5"/>
                  </a:lnTo>
                  <a:lnTo>
                    <a:pt x="148" y="5"/>
                  </a:lnTo>
                  <a:lnTo>
                    <a:pt x="149" y="8"/>
                  </a:lnTo>
                  <a:lnTo>
                    <a:pt x="151" y="9"/>
                  </a:lnTo>
                  <a:lnTo>
                    <a:pt x="151" y="11"/>
                  </a:lnTo>
                  <a:lnTo>
                    <a:pt x="151" y="15"/>
                  </a:lnTo>
                  <a:lnTo>
                    <a:pt x="151" y="18"/>
                  </a:lnTo>
                  <a:lnTo>
                    <a:pt x="152" y="23"/>
                  </a:lnTo>
                  <a:lnTo>
                    <a:pt x="154" y="27"/>
                  </a:lnTo>
                  <a:lnTo>
                    <a:pt x="158" y="32"/>
                  </a:lnTo>
                  <a:lnTo>
                    <a:pt x="159" y="37"/>
                  </a:lnTo>
                  <a:lnTo>
                    <a:pt x="158" y="39"/>
                  </a:lnTo>
                  <a:lnTo>
                    <a:pt x="160" y="42"/>
                  </a:lnTo>
                  <a:lnTo>
                    <a:pt x="162" y="46"/>
                  </a:lnTo>
                  <a:lnTo>
                    <a:pt x="164" y="47"/>
                  </a:lnTo>
                  <a:lnTo>
                    <a:pt x="164" y="49"/>
                  </a:lnTo>
                  <a:lnTo>
                    <a:pt x="167" y="54"/>
                  </a:lnTo>
                  <a:lnTo>
                    <a:pt x="172" y="61"/>
                  </a:lnTo>
                  <a:lnTo>
                    <a:pt x="176" y="67"/>
                  </a:lnTo>
                  <a:lnTo>
                    <a:pt x="178" y="68"/>
                  </a:lnTo>
                  <a:lnTo>
                    <a:pt x="180" y="68"/>
                  </a:lnTo>
                  <a:lnTo>
                    <a:pt x="183" y="67"/>
                  </a:lnTo>
                  <a:lnTo>
                    <a:pt x="188" y="67"/>
                  </a:lnTo>
                  <a:lnTo>
                    <a:pt x="191" y="68"/>
                  </a:lnTo>
                  <a:lnTo>
                    <a:pt x="192" y="68"/>
                  </a:lnTo>
                  <a:lnTo>
                    <a:pt x="196" y="66"/>
                  </a:lnTo>
                  <a:lnTo>
                    <a:pt x="201" y="65"/>
                  </a:lnTo>
                  <a:lnTo>
                    <a:pt x="206" y="64"/>
                  </a:lnTo>
                  <a:lnTo>
                    <a:pt x="207" y="63"/>
                  </a:lnTo>
                  <a:lnTo>
                    <a:pt x="210" y="63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5" y="65"/>
                  </a:lnTo>
                  <a:lnTo>
                    <a:pt x="231" y="64"/>
                  </a:lnTo>
                  <a:lnTo>
                    <a:pt x="232" y="56"/>
                  </a:lnTo>
                  <a:lnTo>
                    <a:pt x="232" y="55"/>
                  </a:lnTo>
                  <a:lnTo>
                    <a:pt x="234" y="51"/>
                  </a:lnTo>
                  <a:lnTo>
                    <a:pt x="235" y="49"/>
                  </a:lnTo>
                  <a:lnTo>
                    <a:pt x="235" y="46"/>
                  </a:lnTo>
                  <a:lnTo>
                    <a:pt x="235" y="43"/>
                  </a:lnTo>
                  <a:lnTo>
                    <a:pt x="237" y="39"/>
                  </a:lnTo>
                  <a:lnTo>
                    <a:pt x="241" y="35"/>
                  </a:lnTo>
                  <a:lnTo>
                    <a:pt x="248" y="34"/>
                  </a:lnTo>
                  <a:lnTo>
                    <a:pt x="251" y="34"/>
                  </a:lnTo>
                  <a:lnTo>
                    <a:pt x="257" y="33"/>
                  </a:lnTo>
                  <a:lnTo>
                    <a:pt x="266" y="32"/>
                  </a:lnTo>
                  <a:lnTo>
                    <a:pt x="269" y="32"/>
                  </a:lnTo>
                  <a:lnTo>
                    <a:pt x="270" y="32"/>
                  </a:lnTo>
                  <a:lnTo>
                    <a:pt x="268" y="39"/>
                  </a:lnTo>
                  <a:lnTo>
                    <a:pt x="268" y="40"/>
                  </a:lnTo>
                  <a:lnTo>
                    <a:pt x="269" y="42"/>
                  </a:lnTo>
                  <a:lnTo>
                    <a:pt x="270" y="43"/>
                  </a:lnTo>
                  <a:lnTo>
                    <a:pt x="279" y="43"/>
                  </a:lnTo>
                  <a:lnTo>
                    <a:pt x="287" y="43"/>
                  </a:lnTo>
                  <a:lnTo>
                    <a:pt x="297" y="43"/>
                  </a:lnTo>
                  <a:lnTo>
                    <a:pt x="305" y="44"/>
                  </a:lnTo>
                  <a:lnTo>
                    <a:pt x="305" y="44"/>
                  </a:lnTo>
                  <a:lnTo>
                    <a:pt x="306" y="45"/>
                  </a:lnTo>
                  <a:lnTo>
                    <a:pt x="307" y="47"/>
                  </a:lnTo>
                  <a:lnTo>
                    <a:pt x="307" y="53"/>
                  </a:lnTo>
                  <a:lnTo>
                    <a:pt x="305" y="61"/>
                  </a:lnTo>
                  <a:lnTo>
                    <a:pt x="306" y="68"/>
                  </a:lnTo>
                  <a:lnTo>
                    <a:pt x="309" y="75"/>
                  </a:lnTo>
                  <a:lnTo>
                    <a:pt x="309" y="86"/>
                  </a:lnTo>
                  <a:lnTo>
                    <a:pt x="308" y="92"/>
                  </a:lnTo>
                  <a:lnTo>
                    <a:pt x="307" y="101"/>
                  </a:lnTo>
                  <a:lnTo>
                    <a:pt x="306" y="110"/>
                  </a:lnTo>
                  <a:lnTo>
                    <a:pt x="308" y="114"/>
                  </a:lnTo>
                  <a:lnTo>
                    <a:pt x="311" y="118"/>
                  </a:lnTo>
                  <a:lnTo>
                    <a:pt x="315" y="122"/>
                  </a:lnTo>
                  <a:lnTo>
                    <a:pt x="318" y="127"/>
                  </a:lnTo>
                  <a:lnTo>
                    <a:pt x="321" y="134"/>
                  </a:lnTo>
                  <a:lnTo>
                    <a:pt x="321" y="138"/>
                  </a:lnTo>
                  <a:lnTo>
                    <a:pt x="321" y="140"/>
                  </a:lnTo>
                  <a:lnTo>
                    <a:pt x="321" y="143"/>
                  </a:lnTo>
                  <a:lnTo>
                    <a:pt x="322" y="147"/>
                  </a:lnTo>
                  <a:lnTo>
                    <a:pt x="321" y="150"/>
                  </a:lnTo>
                  <a:lnTo>
                    <a:pt x="318" y="152"/>
                  </a:lnTo>
                  <a:lnTo>
                    <a:pt x="317" y="153"/>
                  </a:lnTo>
                  <a:lnTo>
                    <a:pt x="318" y="157"/>
                  </a:lnTo>
                  <a:lnTo>
                    <a:pt x="319" y="161"/>
                  </a:lnTo>
                  <a:lnTo>
                    <a:pt x="320" y="162"/>
                  </a:lnTo>
                  <a:lnTo>
                    <a:pt x="321" y="163"/>
                  </a:lnTo>
                  <a:lnTo>
                    <a:pt x="322" y="163"/>
                  </a:lnTo>
                  <a:lnTo>
                    <a:pt x="324" y="162"/>
                  </a:lnTo>
                  <a:lnTo>
                    <a:pt x="327" y="160"/>
                  </a:lnTo>
                  <a:lnTo>
                    <a:pt x="329" y="158"/>
                  </a:lnTo>
                  <a:lnTo>
                    <a:pt x="333" y="159"/>
                  </a:lnTo>
                  <a:lnTo>
                    <a:pt x="337" y="160"/>
                  </a:lnTo>
                  <a:lnTo>
                    <a:pt x="345" y="160"/>
                  </a:lnTo>
                  <a:lnTo>
                    <a:pt x="347" y="159"/>
                  </a:lnTo>
                  <a:lnTo>
                    <a:pt x="355" y="156"/>
                  </a:lnTo>
                  <a:lnTo>
                    <a:pt x="356" y="156"/>
                  </a:lnTo>
                  <a:lnTo>
                    <a:pt x="360" y="157"/>
                  </a:lnTo>
                  <a:lnTo>
                    <a:pt x="364" y="157"/>
                  </a:lnTo>
                  <a:lnTo>
                    <a:pt x="368" y="157"/>
                  </a:lnTo>
                  <a:lnTo>
                    <a:pt x="370" y="157"/>
                  </a:lnTo>
                  <a:lnTo>
                    <a:pt x="370" y="155"/>
                  </a:lnTo>
                  <a:lnTo>
                    <a:pt x="370" y="153"/>
                  </a:lnTo>
                  <a:lnTo>
                    <a:pt x="372" y="15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43" name="Freeform 1086">
              <a:extLst>
                <a:ext uri="{FF2B5EF4-FFF2-40B4-BE49-F238E27FC236}">
                  <a16:creationId xmlns:a16="http://schemas.microsoft.com/office/drawing/2014/main" id="{4F57C562-C87D-4B08-97C5-0CCF95675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87089" y="10017738"/>
              <a:ext cx="38465" cy="49455"/>
            </a:xfrm>
            <a:custGeom>
              <a:avLst/>
              <a:gdLst>
                <a:gd name="T0" fmla="*/ 32 w 33"/>
                <a:gd name="T1" fmla="*/ 6 h 41"/>
                <a:gd name="T2" fmla="*/ 32 w 33"/>
                <a:gd name="T3" fmla="*/ 6 h 41"/>
                <a:gd name="T4" fmla="*/ 28 w 33"/>
                <a:gd name="T5" fmla="*/ 7 h 41"/>
                <a:gd name="T6" fmla="*/ 25 w 33"/>
                <a:gd name="T7" fmla="*/ 9 h 41"/>
                <a:gd name="T8" fmla="*/ 21 w 33"/>
                <a:gd name="T9" fmla="*/ 14 h 41"/>
                <a:gd name="T10" fmla="*/ 18 w 33"/>
                <a:gd name="T11" fmla="*/ 16 h 41"/>
                <a:gd name="T12" fmla="*/ 18 w 33"/>
                <a:gd name="T13" fmla="*/ 17 h 41"/>
                <a:gd name="T14" fmla="*/ 15 w 33"/>
                <a:gd name="T15" fmla="*/ 18 h 41"/>
                <a:gd name="T16" fmla="*/ 14 w 33"/>
                <a:gd name="T17" fmla="*/ 19 h 41"/>
                <a:gd name="T18" fmla="*/ 14 w 33"/>
                <a:gd name="T19" fmla="*/ 20 h 41"/>
                <a:gd name="T20" fmla="*/ 15 w 33"/>
                <a:gd name="T21" fmla="*/ 20 h 41"/>
                <a:gd name="T22" fmla="*/ 16 w 33"/>
                <a:gd name="T23" fmla="*/ 22 h 41"/>
                <a:gd name="T24" fmla="*/ 16 w 33"/>
                <a:gd name="T25" fmla="*/ 30 h 41"/>
                <a:gd name="T26" fmla="*/ 15 w 33"/>
                <a:gd name="T27" fmla="*/ 38 h 41"/>
                <a:gd name="T28" fmla="*/ 15 w 33"/>
                <a:gd name="T29" fmla="*/ 39 h 41"/>
                <a:gd name="T30" fmla="*/ 11 w 33"/>
                <a:gd name="T31" fmla="*/ 39 h 41"/>
                <a:gd name="T32" fmla="*/ 8 w 33"/>
                <a:gd name="T33" fmla="*/ 39 h 41"/>
                <a:gd name="T34" fmla="*/ 7 w 33"/>
                <a:gd name="T35" fmla="*/ 40 h 41"/>
                <a:gd name="T36" fmla="*/ 6 w 33"/>
                <a:gd name="T37" fmla="*/ 39 h 41"/>
                <a:gd name="T38" fmla="*/ 5 w 33"/>
                <a:gd name="T39" fmla="*/ 36 h 41"/>
                <a:gd name="T40" fmla="*/ 5 w 33"/>
                <a:gd name="T41" fmla="*/ 33 h 41"/>
                <a:gd name="T42" fmla="*/ 6 w 33"/>
                <a:gd name="T43" fmla="*/ 31 h 41"/>
                <a:gd name="T44" fmla="*/ 5 w 33"/>
                <a:gd name="T45" fmla="*/ 26 h 41"/>
                <a:gd name="T46" fmla="*/ 4 w 33"/>
                <a:gd name="T47" fmla="*/ 23 h 41"/>
                <a:gd name="T48" fmla="*/ 1 w 33"/>
                <a:gd name="T49" fmla="*/ 18 h 41"/>
                <a:gd name="T50" fmla="*/ 0 w 33"/>
                <a:gd name="T51" fmla="*/ 17 h 41"/>
                <a:gd name="T52" fmla="*/ 2 w 33"/>
                <a:gd name="T53" fmla="*/ 15 h 41"/>
                <a:gd name="T54" fmla="*/ 5 w 33"/>
                <a:gd name="T55" fmla="*/ 12 h 41"/>
                <a:gd name="T56" fmla="*/ 6 w 33"/>
                <a:gd name="T57" fmla="*/ 10 h 41"/>
                <a:gd name="T58" fmla="*/ 9 w 33"/>
                <a:gd name="T59" fmla="*/ 10 h 41"/>
                <a:gd name="T60" fmla="*/ 10 w 33"/>
                <a:gd name="T61" fmla="*/ 9 h 41"/>
                <a:gd name="T62" fmla="*/ 11 w 33"/>
                <a:gd name="T63" fmla="*/ 6 h 41"/>
                <a:gd name="T64" fmla="*/ 11 w 33"/>
                <a:gd name="T65" fmla="*/ 5 h 41"/>
                <a:gd name="T66" fmla="*/ 15 w 33"/>
                <a:gd name="T67" fmla="*/ 5 h 41"/>
                <a:gd name="T68" fmla="*/ 20 w 33"/>
                <a:gd name="T69" fmla="*/ 2 h 41"/>
                <a:gd name="T70" fmla="*/ 22 w 33"/>
                <a:gd name="T71" fmla="*/ 1 h 41"/>
                <a:gd name="T72" fmla="*/ 24 w 33"/>
                <a:gd name="T73" fmla="*/ 0 h 41"/>
                <a:gd name="T74" fmla="*/ 26 w 33"/>
                <a:gd name="T75" fmla="*/ 0 h 41"/>
                <a:gd name="T76" fmla="*/ 27 w 33"/>
                <a:gd name="T77" fmla="*/ 0 h 41"/>
                <a:gd name="T78" fmla="*/ 29 w 33"/>
                <a:gd name="T79" fmla="*/ 3 h 41"/>
                <a:gd name="T80" fmla="*/ 32 w 33"/>
                <a:gd name="T81" fmla="*/ 5 h 41"/>
                <a:gd name="T82" fmla="*/ 32 w 33"/>
                <a:gd name="T83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41">
                  <a:moveTo>
                    <a:pt x="32" y="6"/>
                  </a:moveTo>
                  <a:lnTo>
                    <a:pt x="32" y="6"/>
                  </a:lnTo>
                  <a:lnTo>
                    <a:pt x="28" y="7"/>
                  </a:lnTo>
                  <a:lnTo>
                    <a:pt x="25" y="9"/>
                  </a:lnTo>
                  <a:lnTo>
                    <a:pt x="21" y="14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5" y="18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6" y="22"/>
                  </a:lnTo>
                  <a:lnTo>
                    <a:pt x="16" y="30"/>
                  </a:lnTo>
                  <a:lnTo>
                    <a:pt x="15" y="38"/>
                  </a:lnTo>
                  <a:lnTo>
                    <a:pt x="15" y="39"/>
                  </a:lnTo>
                  <a:lnTo>
                    <a:pt x="11" y="39"/>
                  </a:lnTo>
                  <a:lnTo>
                    <a:pt x="8" y="39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6" y="31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5" y="12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5" y="5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44" name="Freeform 1087">
              <a:extLst>
                <a:ext uri="{FF2B5EF4-FFF2-40B4-BE49-F238E27FC236}">
                  <a16:creationId xmlns:a16="http://schemas.microsoft.com/office/drawing/2014/main" id="{4A3E42B4-457E-4CD2-9DBE-AE0F323F7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2170" y="9275885"/>
              <a:ext cx="302237" cy="219807"/>
            </a:xfrm>
            <a:custGeom>
              <a:avLst/>
              <a:gdLst>
                <a:gd name="T0" fmla="*/ 174 w 241"/>
                <a:gd name="T1" fmla="*/ 14 h 177"/>
                <a:gd name="T2" fmla="*/ 180 w 241"/>
                <a:gd name="T3" fmla="*/ 27 h 177"/>
                <a:gd name="T4" fmla="*/ 184 w 241"/>
                <a:gd name="T5" fmla="*/ 40 h 177"/>
                <a:gd name="T6" fmla="*/ 192 w 241"/>
                <a:gd name="T7" fmla="*/ 45 h 177"/>
                <a:gd name="T8" fmla="*/ 198 w 241"/>
                <a:gd name="T9" fmla="*/ 48 h 177"/>
                <a:gd name="T10" fmla="*/ 204 w 241"/>
                <a:gd name="T11" fmla="*/ 55 h 177"/>
                <a:gd name="T12" fmla="*/ 198 w 241"/>
                <a:gd name="T13" fmla="*/ 61 h 177"/>
                <a:gd name="T14" fmla="*/ 208 w 241"/>
                <a:gd name="T15" fmla="*/ 71 h 177"/>
                <a:gd name="T16" fmla="*/ 222 w 241"/>
                <a:gd name="T17" fmla="*/ 78 h 177"/>
                <a:gd name="T18" fmla="*/ 232 w 241"/>
                <a:gd name="T19" fmla="*/ 75 h 177"/>
                <a:gd name="T20" fmla="*/ 236 w 241"/>
                <a:gd name="T21" fmla="*/ 82 h 177"/>
                <a:gd name="T22" fmla="*/ 231 w 241"/>
                <a:gd name="T23" fmla="*/ 85 h 177"/>
                <a:gd name="T24" fmla="*/ 235 w 241"/>
                <a:gd name="T25" fmla="*/ 92 h 177"/>
                <a:gd name="T26" fmla="*/ 238 w 241"/>
                <a:gd name="T27" fmla="*/ 106 h 177"/>
                <a:gd name="T28" fmla="*/ 217 w 241"/>
                <a:gd name="T29" fmla="*/ 115 h 177"/>
                <a:gd name="T30" fmla="*/ 211 w 241"/>
                <a:gd name="T31" fmla="*/ 114 h 177"/>
                <a:gd name="T32" fmla="*/ 207 w 241"/>
                <a:gd name="T33" fmla="*/ 119 h 177"/>
                <a:gd name="T34" fmla="*/ 203 w 241"/>
                <a:gd name="T35" fmla="*/ 121 h 177"/>
                <a:gd name="T36" fmla="*/ 201 w 241"/>
                <a:gd name="T37" fmla="*/ 125 h 177"/>
                <a:gd name="T38" fmla="*/ 197 w 241"/>
                <a:gd name="T39" fmla="*/ 126 h 177"/>
                <a:gd name="T40" fmla="*/ 185 w 241"/>
                <a:gd name="T41" fmla="*/ 128 h 177"/>
                <a:gd name="T42" fmla="*/ 173 w 241"/>
                <a:gd name="T43" fmla="*/ 125 h 177"/>
                <a:gd name="T44" fmla="*/ 157 w 241"/>
                <a:gd name="T45" fmla="*/ 125 h 177"/>
                <a:gd name="T46" fmla="*/ 153 w 241"/>
                <a:gd name="T47" fmla="*/ 127 h 177"/>
                <a:gd name="T48" fmla="*/ 148 w 241"/>
                <a:gd name="T49" fmla="*/ 130 h 177"/>
                <a:gd name="T50" fmla="*/ 139 w 241"/>
                <a:gd name="T51" fmla="*/ 127 h 177"/>
                <a:gd name="T52" fmla="*/ 120 w 241"/>
                <a:gd name="T53" fmla="*/ 127 h 177"/>
                <a:gd name="T54" fmla="*/ 92 w 241"/>
                <a:gd name="T55" fmla="*/ 128 h 177"/>
                <a:gd name="T56" fmla="*/ 82 w 241"/>
                <a:gd name="T57" fmla="*/ 128 h 177"/>
                <a:gd name="T58" fmla="*/ 82 w 241"/>
                <a:gd name="T59" fmla="*/ 144 h 177"/>
                <a:gd name="T60" fmla="*/ 82 w 241"/>
                <a:gd name="T61" fmla="*/ 148 h 177"/>
                <a:gd name="T62" fmla="*/ 83 w 241"/>
                <a:gd name="T63" fmla="*/ 155 h 177"/>
                <a:gd name="T64" fmla="*/ 84 w 241"/>
                <a:gd name="T65" fmla="*/ 169 h 177"/>
                <a:gd name="T66" fmla="*/ 84 w 241"/>
                <a:gd name="T67" fmla="*/ 176 h 177"/>
                <a:gd name="T68" fmla="*/ 78 w 241"/>
                <a:gd name="T69" fmla="*/ 170 h 177"/>
                <a:gd name="T70" fmla="*/ 72 w 241"/>
                <a:gd name="T71" fmla="*/ 162 h 177"/>
                <a:gd name="T72" fmla="*/ 59 w 241"/>
                <a:gd name="T73" fmla="*/ 160 h 177"/>
                <a:gd name="T74" fmla="*/ 41 w 241"/>
                <a:gd name="T75" fmla="*/ 165 h 177"/>
                <a:gd name="T76" fmla="*/ 32 w 241"/>
                <a:gd name="T77" fmla="*/ 168 h 177"/>
                <a:gd name="T78" fmla="*/ 22 w 241"/>
                <a:gd name="T79" fmla="*/ 162 h 177"/>
                <a:gd name="T80" fmla="*/ 14 w 241"/>
                <a:gd name="T81" fmla="*/ 154 h 177"/>
                <a:gd name="T82" fmla="*/ 4 w 241"/>
                <a:gd name="T83" fmla="*/ 149 h 177"/>
                <a:gd name="T84" fmla="*/ 2 w 241"/>
                <a:gd name="T85" fmla="*/ 141 h 177"/>
                <a:gd name="T86" fmla="*/ 1 w 241"/>
                <a:gd name="T87" fmla="*/ 126 h 177"/>
                <a:gd name="T88" fmla="*/ 8 w 241"/>
                <a:gd name="T89" fmla="*/ 115 h 177"/>
                <a:gd name="T90" fmla="*/ 7 w 241"/>
                <a:gd name="T91" fmla="*/ 106 h 177"/>
                <a:gd name="T92" fmla="*/ 11 w 241"/>
                <a:gd name="T93" fmla="*/ 98 h 177"/>
                <a:gd name="T94" fmla="*/ 25 w 241"/>
                <a:gd name="T95" fmla="*/ 94 h 177"/>
                <a:gd name="T96" fmla="*/ 32 w 241"/>
                <a:gd name="T97" fmla="*/ 88 h 177"/>
                <a:gd name="T98" fmla="*/ 33 w 241"/>
                <a:gd name="T99" fmla="*/ 77 h 177"/>
                <a:gd name="T100" fmla="*/ 39 w 241"/>
                <a:gd name="T101" fmla="*/ 66 h 177"/>
                <a:gd name="T102" fmla="*/ 41 w 241"/>
                <a:gd name="T103" fmla="*/ 57 h 177"/>
                <a:gd name="T104" fmla="*/ 51 w 241"/>
                <a:gd name="T105" fmla="*/ 54 h 177"/>
                <a:gd name="T106" fmla="*/ 65 w 241"/>
                <a:gd name="T107" fmla="*/ 58 h 177"/>
                <a:gd name="T108" fmla="*/ 69 w 241"/>
                <a:gd name="T109" fmla="*/ 45 h 177"/>
                <a:gd name="T110" fmla="*/ 78 w 241"/>
                <a:gd name="T111" fmla="*/ 45 h 177"/>
                <a:gd name="T112" fmla="*/ 81 w 241"/>
                <a:gd name="T113" fmla="*/ 36 h 177"/>
                <a:gd name="T114" fmla="*/ 93 w 241"/>
                <a:gd name="T115" fmla="*/ 26 h 177"/>
                <a:gd name="T116" fmla="*/ 111 w 241"/>
                <a:gd name="T117" fmla="*/ 19 h 177"/>
                <a:gd name="T118" fmla="*/ 123 w 241"/>
                <a:gd name="T119" fmla="*/ 15 h 177"/>
                <a:gd name="T120" fmla="*/ 140 w 241"/>
                <a:gd name="T121" fmla="*/ 5 h 177"/>
                <a:gd name="T122" fmla="*/ 154 w 241"/>
                <a:gd name="T123" fmla="*/ 1 h 177"/>
                <a:gd name="T124" fmla="*/ 169 w 241"/>
                <a:gd name="T125" fmla="*/ 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177">
                  <a:moveTo>
                    <a:pt x="175" y="6"/>
                  </a:moveTo>
                  <a:lnTo>
                    <a:pt x="175" y="7"/>
                  </a:lnTo>
                  <a:lnTo>
                    <a:pt x="174" y="10"/>
                  </a:lnTo>
                  <a:lnTo>
                    <a:pt x="174" y="14"/>
                  </a:lnTo>
                  <a:lnTo>
                    <a:pt x="173" y="19"/>
                  </a:lnTo>
                  <a:lnTo>
                    <a:pt x="176" y="22"/>
                  </a:lnTo>
                  <a:lnTo>
                    <a:pt x="179" y="26"/>
                  </a:lnTo>
                  <a:lnTo>
                    <a:pt x="180" y="27"/>
                  </a:lnTo>
                  <a:lnTo>
                    <a:pt x="179" y="30"/>
                  </a:lnTo>
                  <a:lnTo>
                    <a:pt x="180" y="32"/>
                  </a:lnTo>
                  <a:lnTo>
                    <a:pt x="181" y="35"/>
                  </a:lnTo>
                  <a:lnTo>
                    <a:pt x="184" y="40"/>
                  </a:lnTo>
                  <a:lnTo>
                    <a:pt x="187" y="43"/>
                  </a:lnTo>
                  <a:lnTo>
                    <a:pt x="188" y="44"/>
                  </a:lnTo>
                  <a:lnTo>
                    <a:pt x="191" y="45"/>
                  </a:lnTo>
                  <a:lnTo>
                    <a:pt x="192" y="45"/>
                  </a:lnTo>
                  <a:lnTo>
                    <a:pt x="193" y="46"/>
                  </a:lnTo>
                  <a:lnTo>
                    <a:pt x="195" y="46"/>
                  </a:lnTo>
                  <a:lnTo>
                    <a:pt x="197" y="48"/>
                  </a:lnTo>
                  <a:lnTo>
                    <a:pt x="198" y="48"/>
                  </a:lnTo>
                  <a:lnTo>
                    <a:pt x="199" y="51"/>
                  </a:lnTo>
                  <a:lnTo>
                    <a:pt x="202" y="52"/>
                  </a:lnTo>
                  <a:lnTo>
                    <a:pt x="204" y="54"/>
                  </a:lnTo>
                  <a:lnTo>
                    <a:pt x="204" y="55"/>
                  </a:lnTo>
                  <a:lnTo>
                    <a:pt x="201" y="55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198" y="61"/>
                  </a:lnTo>
                  <a:lnTo>
                    <a:pt x="198" y="64"/>
                  </a:lnTo>
                  <a:lnTo>
                    <a:pt x="199" y="65"/>
                  </a:lnTo>
                  <a:lnTo>
                    <a:pt x="201" y="65"/>
                  </a:lnTo>
                  <a:lnTo>
                    <a:pt x="208" y="71"/>
                  </a:lnTo>
                  <a:lnTo>
                    <a:pt x="214" y="76"/>
                  </a:lnTo>
                  <a:lnTo>
                    <a:pt x="215" y="77"/>
                  </a:lnTo>
                  <a:lnTo>
                    <a:pt x="219" y="77"/>
                  </a:lnTo>
                  <a:lnTo>
                    <a:pt x="222" y="78"/>
                  </a:lnTo>
                  <a:lnTo>
                    <a:pt x="224" y="77"/>
                  </a:lnTo>
                  <a:lnTo>
                    <a:pt x="228" y="75"/>
                  </a:lnTo>
                  <a:lnTo>
                    <a:pt x="229" y="75"/>
                  </a:lnTo>
                  <a:lnTo>
                    <a:pt x="232" y="75"/>
                  </a:lnTo>
                  <a:lnTo>
                    <a:pt x="232" y="75"/>
                  </a:lnTo>
                  <a:lnTo>
                    <a:pt x="234" y="77"/>
                  </a:lnTo>
                  <a:lnTo>
                    <a:pt x="235" y="80"/>
                  </a:lnTo>
                  <a:lnTo>
                    <a:pt x="236" y="82"/>
                  </a:lnTo>
                  <a:lnTo>
                    <a:pt x="236" y="83"/>
                  </a:lnTo>
                  <a:lnTo>
                    <a:pt x="235" y="84"/>
                  </a:lnTo>
                  <a:lnTo>
                    <a:pt x="232" y="84"/>
                  </a:lnTo>
                  <a:lnTo>
                    <a:pt x="231" y="85"/>
                  </a:lnTo>
                  <a:lnTo>
                    <a:pt x="231" y="86"/>
                  </a:lnTo>
                  <a:lnTo>
                    <a:pt x="231" y="87"/>
                  </a:lnTo>
                  <a:lnTo>
                    <a:pt x="232" y="88"/>
                  </a:lnTo>
                  <a:lnTo>
                    <a:pt x="235" y="92"/>
                  </a:lnTo>
                  <a:lnTo>
                    <a:pt x="239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38" y="106"/>
                  </a:lnTo>
                  <a:lnTo>
                    <a:pt x="236" y="108"/>
                  </a:lnTo>
                  <a:lnTo>
                    <a:pt x="228" y="114"/>
                  </a:lnTo>
                  <a:lnTo>
                    <a:pt x="225" y="114"/>
                  </a:lnTo>
                  <a:lnTo>
                    <a:pt x="217" y="115"/>
                  </a:lnTo>
                  <a:lnTo>
                    <a:pt x="215" y="114"/>
                  </a:lnTo>
                  <a:lnTo>
                    <a:pt x="214" y="113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8" y="118"/>
                  </a:lnTo>
                  <a:lnTo>
                    <a:pt x="207" y="119"/>
                  </a:lnTo>
                  <a:lnTo>
                    <a:pt x="206" y="119"/>
                  </a:lnTo>
                  <a:lnTo>
                    <a:pt x="204" y="119"/>
                  </a:lnTo>
                  <a:lnTo>
                    <a:pt x="203" y="120"/>
                  </a:lnTo>
                  <a:lnTo>
                    <a:pt x="203" y="121"/>
                  </a:lnTo>
                  <a:lnTo>
                    <a:pt x="203" y="121"/>
                  </a:lnTo>
                  <a:lnTo>
                    <a:pt x="201" y="122"/>
                  </a:lnTo>
                  <a:lnTo>
                    <a:pt x="201" y="123"/>
                  </a:lnTo>
                  <a:lnTo>
                    <a:pt x="201" y="125"/>
                  </a:lnTo>
                  <a:lnTo>
                    <a:pt x="200" y="125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7" y="126"/>
                  </a:lnTo>
                  <a:lnTo>
                    <a:pt x="196" y="128"/>
                  </a:lnTo>
                  <a:lnTo>
                    <a:pt x="195" y="128"/>
                  </a:lnTo>
                  <a:lnTo>
                    <a:pt x="187" y="128"/>
                  </a:lnTo>
                  <a:lnTo>
                    <a:pt x="185" y="128"/>
                  </a:lnTo>
                  <a:lnTo>
                    <a:pt x="183" y="129"/>
                  </a:lnTo>
                  <a:lnTo>
                    <a:pt x="183" y="128"/>
                  </a:lnTo>
                  <a:lnTo>
                    <a:pt x="182" y="128"/>
                  </a:lnTo>
                  <a:lnTo>
                    <a:pt x="173" y="125"/>
                  </a:lnTo>
                  <a:lnTo>
                    <a:pt x="166" y="123"/>
                  </a:lnTo>
                  <a:lnTo>
                    <a:pt x="159" y="122"/>
                  </a:lnTo>
                  <a:lnTo>
                    <a:pt x="159" y="123"/>
                  </a:lnTo>
                  <a:lnTo>
                    <a:pt x="157" y="125"/>
                  </a:lnTo>
                  <a:lnTo>
                    <a:pt x="156" y="125"/>
                  </a:lnTo>
                  <a:lnTo>
                    <a:pt x="155" y="125"/>
                  </a:lnTo>
                  <a:lnTo>
                    <a:pt x="154" y="125"/>
                  </a:lnTo>
                  <a:lnTo>
                    <a:pt x="153" y="127"/>
                  </a:lnTo>
                  <a:lnTo>
                    <a:pt x="151" y="128"/>
                  </a:lnTo>
                  <a:lnTo>
                    <a:pt x="150" y="129"/>
                  </a:lnTo>
                  <a:lnTo>
                    <a:pt x="149" y="130"/>
                  </a:lnTo>
                  <a:lnTo>
                    <a:pt x="148" y="130"/>
                  </a:lnTo>
                  <a:lnTo>
                    <a:pt x="147" y="128"/>
                  </a:lnTo>
                  <a:lnTo>
                    <a:pt x="145" y="127"/>
                  </a:lnTo>
                  <a:lnTo>
                    <a:pt x="141" y="128"/>
                  </a:lnTo>
                  <a:lnTo>
                    <a:pt x="139" y="127"/>
                  </a:lnTo>
                  <a:lnTo>
                    <a:pt x="136" y="127"/>
                  </a:lnTo>
                  <a:lnTo>
                    <a:pt x="130" y="127"/>
                  </a:lnTo>
                  <a:lnTo>
                    <a:pt x="121" y="126"/>
                  </a:lnTo>
                  <a:lnTo>
                    <a:pt x="120" y="127"/>
                  </a:lnTo>
                  <a:lnTo>
                    <a:pt x="119" y="127"/>
                  </a:lnTo>
                  <a:lnTo>
                    <a:pt x="110" y="128"/>
                  </a:lnTo>
                  <a:lnTo>
                    <a:pt x="100" y="128"/>
                  </a:lnTo>
                  <a:lnTo>
                    <a:pt x="92" y="128"/>
                  </a:lnTo>
                  <a:lnTo>
                    <a:pt x="85" y="128"/>
                  </a:lnTo>
                  <a:lnTo>
                    <a:pt x="85" y="127"/>
                  </a:lnTo>
                  <a:lnTo>
                    <a:pt x="82" y="127"/>
                  </a:lnTo>
                  <a:lnTo>
                    <a:pt x="82" y="128"/>
                  </a:lnTo>
                  <a:lnTo>
                    <a:pt x="80" y="136"/>
                  </a:lnTo>
                  <a:lnTo>
                    <a:pt x="79" y="140"/>
                  </a:lnTo>
                  <a:lnTo>
                    <a:pt x="80" y="142"/>
                  </a:lnTo>
                  <a:lnTo>
                    <a:pt x="82" y="144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2" y="147"/>
                  </a:lnTo>
                  <a:lnTo>
                    <a:pt x="82" y="148"/>
                  </a:lnTo>
                  <a:lnTo>
                    <a:pt x="83" y="149"/>
                  </a:lnTo>
                  <a:lnTo>
                    <a:pt x="84" y="151"/>
                  </a:lnTo>
                  <a:lnTo>
                    <a:pt x="83" y="152"/>
                  </a:lnTo>
                  <a:lnTo>
                    <a:pt x="83" y="155"/>
                  </a:lnTo>
                  <a:lnTo>
                    <a:pt x="85" y="161"/>
                  </a:lnTo>
                  <a:lnTo>
                    <a:pt x="85" y="165"/>
                  </a:lnTo>
                  <a:lnTo>
                    <a:pt x="83" y="166"/>
                  </a:lnTo>
                  <a:lnTo>
                    <a:pt x="84" y="169"/>
                  </a:lnTo>
                  <a:lnTo>
                    <a:pt x="86" y="172"/>
                  </a:lnTo>
                  <a:lnTo>
                    <a:pt x="86" y="173"/>
                  </a:lnTo>
                  <a:lnTo>
                    <a:pt x="85" y="175"/>
                  </a:lnTo>
                  <a:lnTo>
                    <a:pt x="84" y="176"/>
                  </a:lnTo>
                  <a:lnTo>
                    <a:pt x="82" y="176"/>
                  </a:lnTo>
                  <a:lnTo>
                    <a:pt x="80" y="173"/>
                  </a:lnTo>
                  <a:lnTo>
                    <a:pt x="80" y="172"/>
                  </a:lnTo>
                  <a:lnTo>
                    <a:pt x="78" y="170"/>
                  </a:lnTo>
                  <a:lnTo>
                    <a:pt x="77" y="167"/>
                  </a:lnTo>
                  <a:lnTo>
                    <a:pt x="75" y="166"/>
                  </a:lnTo>
                  <a:lnTo>
                    <a:pt x="73" y="166"/>
                  </a:lnTo>
                  <a:lnTo>
                    <a:pt x="72" y="162"/>
                  </a:lnTo>
                  <a:lnTo>
                    <a:pt x="70" y="161"/>
                  </a:lnTo>
                  <a:lnTo>
                    <a:pt x="68" y="161"/>
                  </a:lnTo>
                  <a:lnTo>
                    <a:pt x="65" y="161"/>
                  </a:lnTo>
                  <a:lnTo>
                    <a:pt x="59" y="160"/>
                  </a:lnTo>
                  <a:lnTo>
                    <a:pt x="53" y="161"/>
                  </a:lnTo>
                  <a:lnTo>
                    <a:pt x="50" y="161"/>
                  </a:lnTo>
                  <a:lnTo>
                    <a:pt x="47" y="162"/>
                  </a:lnTo>
                  <a:lnTo>
                    <a:pt x="41" y="165"/>
                  </a:lnTo>
                  <a:lnTo>
                    <a:pt x="38" y="166"/>
                  </a:lnTo>
                  <a:lnTo>
                    <a:pt x="36" y="169"/>
                  </a:lnTo>
                  <a:lnTo>
                    <a:pt x="34" y="169"/>
                  </a:lnTo>
                  <a:lnTo>
                    <a:pt x="32" y="168"/>
                  </a:lnTo>
                  <a:lnTo>
                    <a:pt x="30" y="166"/>
                  </a:lnTo>
                  <a:lnTo>
                    <a:pt x="27" y="167"/>
                  </a:lnTo>
                  <a:lnTo>
                    <a:pt x="25" y="166"/>
                  </a:lnTo>
                  <a:lnTo>
                    <a:pt x="22" y="162"/>
                  </a:lnTo>
                  <a:lnTo>
                    <a:pt x="20" y="162"/>
                  </a:lnTo>
                  <a:lnTo>
                    <a:pt x="17" y="160"/>
                  </a:lnTo>
                  <a:lnTo>
                    <a:pt x="16" y="156"/>
                  </a:lnTo>
                  <a:lnTo>
                    <a:pt x="14" y="154"/>
                  </a:lnTo>
                  <a:lnTo>
                    <a:pt x="13" y="150"/>
                  </a:lnTo>
                  <a:lnTo>
                    <a:pt x="10" y="149"/>
                  </a:lnTo>
                  <a:lnTo>
                    <a:pt x="8" y="148"/>
                  </a:lnTo>
                  <a:lnTo>
                    <a:pt x="4" y="149"/>
                  </a:lnTo>
                  <a:lnTo>
                    <a:pt x="2" y="147"/>
                  </a:lnTo>
                  <a:lnTo>
                    <a:pt x="0" y="145"/>
                  </a:lnTo>
                  <a:lnTo>
                    <a:pt x="1" y="143"/>
                  </a:lnTo>
                  <a:lnTo>
                    <a:pt x="2" y="141"/>
                  </a:lnTo>
                  <a:lnTo>
                    <a:pt x="2" y="138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1" y="126"/>
                  </a:lnTo>
                  <a:lnTo>
                    <a:pt x="3" y="125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15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8" y="108"/>
                  </a:lnTo>
                  <a:lnTo>
                    <a:pt x="7" y="106"/>
                  </a:lnTo>
                  <a:lnTo>
                    <a:pt x="7" y="104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98"/>
                  </a:lnTo>
                  <a:lnTo>
                    <a:pt x="13" y="97"/>
                  </a:lnTo>
                  <a:lnTo>
                    <a:pt x="17" y="97"/>
                  </a:lnTo>
                  <a:lnTo>
                    <a:pt x="22" y="95"/>
                  </a:lnTo>
                  <a:lnTo>
                    <a:pt x="25" y="94"/>
                  </a:lnTo>
                  <a:lnTo>
                    <a:pt x="27" y="93"/>
                  </a:lnTo>
                  <a:lnTo>
                    <a:pt x="28" y="92"/>
                  </a:lnTo>
                  <a:lnTo>
                    <a:pt x="30" y="89"/>
                  </a:lnTo>
                  <a:lnTo>
                    <a:pt x="32" y="88"/>
                  </a:lnTo>
                  <a:lnTo>
                    <a:pt x="33" y="86"/>
                  </a:lnTo>
                  <a:lnTo>
                    <a:pt x="34" y="81"/>
                  </a:lnTo>
                  <a:lnTo>
                    <a:pt x="34" y="78"/>
                  </a:lnTo>
                  <a:lnTo>
                    <a:pt x="33" y="77"/>
                  </a:lnTo>
                  <a:lnTo>
                    <a:pt x="32" y="76"/>
                  </a:lnTo>
                  <a:lnTo>
                    <a:pt x="39" y="72"/>
                  </a:lnTo>
                  <a:lnTo>
                    <a:pt x="39" y="69"/>
                  </a:lnTo>
                  <a:lnTo>
                    <a:pt x="39" y="66"/>
                  </a:lnTo>
                  <a:lnTo>
                    <a:pt x="37" y="64"/>
                  </a:lnTo>
                  <a:lnTo>
                    <a:pt x="36" y="62"/>
                  </a:lnTo>
                  <a:lnTo>
                    <a:pt x="39" y="59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5" y="54"/>
                  </a:lnTo>
                  <a:lnTo>
                    <a:pt x="48" y="53"/>
                  </a:lnTo>
                  <a:lnTo>
                    <a:pt x="51" y="54"/>
                  </a:lnTo>
                  <a:lnTo>
                    <a:pt x="60" y="59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5" y="58"/>
                  </a:lnTo>
                  <a:lnTo>
                    <a:pt x="67" y="57"/>
                  </a:lnTo>
                  <a:lnTo>
                    <a:pt x="69" y="53"/>
                  </a:lnTo>
                  <a:lnTo>
                    <a:pt x="69" y="48"/>
                  </a:lnTo>
                  <a:lnTo>
                    <a:pt x="69" y="45"/>
                  </a:lnTo>
                  <a:lnTo>
                    <a:pt x="71" y="45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8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79" y="41"/>
                  </a:lnTo>
                  <a:lnTo>
                    <a:pt x="81" y="36"/>
                  </a:lnTo>
                  <a:lnTo>
                    <a:pt x="83" y="32"/>
                  </a:lnTo>
                  <a:lnTo>
                    <a:pt x="89" y="28"/>
                  </a:lnTo>
                  <a:lnTo>
                    <a:pt x="91" y="26"/>
                  </a:lnTo>
                  <a:lnTo>
                    <a:pt x="93" y="26"/>
                  </a:lnTo>
                  <a:lnTo>
                    <a:pt x="104" y="29"/>
                  </a:lnTo>
                  <a:lnTo>
                    <a:pt x="105" y="28"/>
                  </a:lnTo>
                  <a:lnTo>
                    <a:pt x="108" y="20"/>
                  </a:lnTo>
                  <a:lnTo>
                    <a:pt x="111" y="19"/>
                  </a:lnTo>
                  <a:lnTo>
                    <a:pt x="114" y="19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23" y="15"/>
                  </a:lnTo>
                  <a:lnTo>
                    <a:pt x="131" y="11"/>
                  </a:lnTo>
                  <a:lnTo>
                    <a:pt x="136" y="9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8" y="1"/>
                  </a:lnTo>
                  <a:lnTo>
                    <a:pt x="152" y="0"/>
                  </a:lnTo>
                  <a:lnTo>
                    <a:pt x="154" y="1"/>
                  </a:lnTo>
                  <a:lnTo>
                    <a:pt x="155" y="2"/>
                  </a:lnTo>
                  <a:lnTo>
                    <a:pt x="156" y="3"/>
                  </a:lnTo>
                  <a:lnTo>
                    <a:pt x="161" y="1"/>
                  </a:lnTo>
                  <a:lnTo>
                    <a:pt x="169" y="4"/>
                  </a:lnTo>
                  <a:lnTo>
                    <a:pt x="175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45" name="Freeform 1088">
              <a:extLst>
                <a:ext uri="{FF2B5EF4-FFF2-40B4-BE49-F238E27FC236}">
                  <a16:creationId xmlns:a16="http://schemas.microsoft.com/office/drawing/2014/main" id="{D6643ADE-EE6E-4B32-A1C0-6440BDFAD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2170" y="9275885"/>
              <a:ext cx="302237" cy="219807"/>
            </a:xfrm>
            <a:custGeom>
              <a:avLst/>
              <a:gdLst>
                <a:gd name="T0" fmla="*/ 174 w 241"/>
                <a:gd name="T1" fmla="*/ 14 h 177"/>
                <a:gd name="T2" fmla="*/ 180 w 241"/>
                <a:gd name="T3" fmla="*/ 27 h 177"/>
                <a:gd name="T4" fmla="*/ 184 w 241"/>
                <a:gd name="T5" fmla="*/ 40 h 177"/>
                <a:gd name="T6" fmla="*/ 192 w 241"/>
                <a:gd name="T7" fmla="*/ 45 h 177"/>
                <a:gd name="T8" fmla="*/ 198 w 241"/>
                <a:gd name="T9" fmla="*/ 48 h 177"/>
                <a:gd name="T10" fmla="*/ 204 w 241"/>
                <a:gd name="T11" fmla="*/ 55 h 177"/>
                <a:gd name="T12" fmla="*/ 198 w 241"/>
                <a:gd name="T13" fmla="*/ 61 h 177"/>
                <a:gd name="T14" fmla="*/ 208 w 241"/>
                <a:gd name="T15" fmla="*/ 71 h 177"/>
                <a:gd name="T16" fmla="*/ 222 w 241"/>
                <a:gd name="T17" fmla="*/ 78 h 177"/>
                <a:gd name="T18" fmla="*/ 232 w 241"/>
                <a:gd name="T19" fmla="*/ 75 h 177"/>
                <a:gd name="T20" fmla="*/ 236 w 241"/>
                <a:gd name="T21" fmla="*/ 82 h 177"/>
                <a:gd name="T22" fmla="*/ 231 w 241"/>
                <a:gd name="T23" fmla="*/ 85 h 177"/>
                <a:gd name="T24" fmla="*/ 235 w 241"/>
                <a:gd name="T25" fmla="*/ 92 h 177"/>
                <a:gd name="T26" fmla="*/ 238 w 241"/>
                <a:gd name="T27" fmla="*/ 106 h 177"/>
                <a:gd name="T28" fmla="*/ 217 w 241"/>
                <a:gd name="T29" fmla="*/ 115 h 177"/>
                <a:gd name="T30" fmla="*/ 211 w 241"/>
                <a:gd name="T31" fmla="*/ 114 h 177"/>
                <a:gd name="T32" fmla="*/ 207 w 241"/>
                <a:gd name="T33" fmla="*/ 119 h 177"/>
                <a:gd name="T34" fmla="*/ 203 w 241"/>
                <a:gd name="T35" fmla="*/ 121 h 177"/>
                <a:gd name="T36" fmla="*/ 201 w 241"/>
                <a:gd name="T37" fmla="*/ 125 h 177"/>
                <a:gd name="T38" fmla="*/ 197 w 241"/>
                <a:gd name="T39" fmla="*/ 126 h 177"/>
                <a:gd name="T40" fmla="*/ 185 w 241"/>
                <a:gd name="T41" fmla="*/ 128 h 177"/>
                <a:gd name="T42" fmla="*/ 173 w 241"/>
                <a:gd name="T43" fmla="*/ 125 h 177"/>
                <a:gd name="T44" fmla="*/ 157 w 241"/>
                <a:gd name="T45" fmla="*/ 125 h 177"/>
                <a:gd name="T46" fmla="*/ 153 w 241"/>
                <a:gd name="T47" fmla="*/ 127 h 177"/>
                <a:gd name="T48" fmla="*/ 148 w 241"/>
                <a:gd name="T49" fmla="*/ 130 h 177"/>
                <a:gd name="T50" fmla="*/ 139 w 241"/>
                <a:gd name="T51" fmla="*/ 127 h 177"/>
                <a:gd name="T52" fmla="*/ 120 w 241"/>
                <a:gd name="T53" fmla="*/ 127 h 177"/>
                <a:gd name="T54" fmla="*/ 92 w 241"/>
                <a:gd name="T55" fmla="*/ 128 h 177"/>
                <a:gd name="T56" fmla="*/ 82 w 241"/>
                <a:gd name="T57" fmla="*/ 128 h 177"/>
                <a:gd name="T58" fmla="*/ 82 w 241"/>
                <a:gd name="T59" fmla="*/ 144 h 177"/>
                <a:gd name="T60" fmla="*/ 82 w 241"/>
                <a:gd name="T61" fmla="*/ 148 h 177"/>
                <a:gd name="T62" fmla="*/ 83 w 241"/>
                <a:gd name="T63" fmla="*/ 155 h 177"/>
                <a:gd name="T64" fmla="*/ 84 w 241"/>
                <a:gd name="T65" fmla="*/ 169 h 177"/>
                <a:gd name="T66" fmla="*/ 84 w 241"/>
                <a:gd name="T67" fmla="*/ 176 h 177"/>
                <a:gd name="T68" fmla="*/ 78 w 241"/>
                <a:gd name="T69" fmla="*/ 170 h 177"/>
                <a:gd name="T70" fmla="*/ 72 w 241"/>
                <a:gd name="T71" fmla="*/ 162 h 177"/>
                <a:gd name="T72" fmla="*/ 59 w 241"/>
                <a:gd name="T73" fmla="*/ 160 h 177"/>
                <a:gd name="T74" fmla="*/ 41 w 241"/>
                <a:gd name="T75" fmla="*/ 165 h 177"/>
                <a:gd name="T76" fmla="*/ 32 w 241"/>
                <a:gd name="T77" fmla="*/ 168 h 177"/>
                <a:gd name="T78" fmla="*/ 22 w 241"/>
                <a:gd name="T79" fmla="*/ 162 h 177"/>
                <a:gd name="T80" fmla="*/ 14 w 241"/>
                <a:gd name="T81" fmla="*/ 154 h 177"/>
                <a:gd name="T82" fmla="*/ 4 w 241"/>
                <a:gd name="T83" fmla="*/ 149 h 177"/>
                <a:gd name="T84" fmla="*/ 2 w 241"/>
                <a:gd name="T85" fmla="*/ 141 h 177"/>
                <a:gd name="T86" fmla="*/ 1 w 241"/>
                <a:gd name="T87" fmla="*/ 126 h 177"/>
                <a:gd name="T88" fmla="*/ 8 w 241"/>
                <a:gd name="T89" fmla="*/ 115 h 177"/>
                <a:gd name="T90" fmla="*/ 7 w 241"/>
                <a:gd name="T91" fmla="*/ 106 h 177"/>
                <a:gd name="T92" fmla="*/ 11 w 241"/>
                <a:gd name="T93" fmla="*/ 98 h 177"/>
                <a:gd name="T94" fmla="*/ 25 w 241"/>
                <a:gd name="T95" fmla="*/ 94 h 177"/>
                <a:gd name="T96" fmla="*/ 32 w 241"/>
                <a:gd name="T97" fmla="*/ 88 h 177"/>
                <a:gd name="T98" fmla="*/ 33 w 241"/>
                <a:gd name="T99" fmla="*/ 77 h 177"/>
                <a:gd name="T100" fmla="*/ 39 w 241"/>
                <a:gd name="T101" fmla="*/ 66 h 177"/>
                <a:gd name="T102" fmla="*/ 41 w 241"/>
                <a:gd name="T103" fmla="*/ 57 h 177"/>
                <a:gd name="T104" fmla="*/ 51 w 241"/>
                <a:gd name="T105" fmla="*/ 54 h 177"/>
                <a:gd name="T106" fmla="*/ 65 w 241"/>
                <a:gd name="T107" fmla="*/ 58 h 177"/>
                <a:gd name="T108" fmla="*/ 69 w 241"/>
                <a:gd name="T109" fmla="*/ 45 h 177"/>
                <a:gd name="T110" fmla="*/ 78 w 241"/>
                <a:gd name="T111" fmla="*/ 45 h 177"/>
                <a:gd name="T112" fmla="*/ 81 w 241"/>
                <a:gd name="T113" fmla="*/ 36 h 177"/>
                <a:gd name="T114" fmla="*/ 93 w 241"/>
                <a:gd name="T115" fmla="*/ 26 h 177"/>
                <a:gd name="T116" fmla="*/ 111 w 241"/>
                <a:gd name="T117" fmla="*/ 19 h 177"/>
                <a:gd name="T118" fmla="*/ 123 w 241"/>
                <a:gd name="T119" fmla="*/ 15 h 177"/>
                <a:gd name="T120" fmla="*/ 140 w 241"/>
                <a:gd name="T121" fmla="*/ 5 h 177"/>
                <a:gd name="T122" fmla="*/ 154 w 241"/>
                <a:gd name="T123" fmla="*/ 1 h 177"/>
                <a:gd name="T124" fmla="*/ 169 w 241"/>
                <a:gd name="T125" fmla="*/ 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177">
                  <a:moveTo>
                    <a:pt x="175" y="6"/>
                  </a:moveTo>
                  <a:lnTo>
                    <a:pt x="175" y="7"/>
                  </a:lnTo>
                  <a:lnTo>
                    <a:pt x="174" y="10"/>
                  </a:lnTo>
                  <a:lnTo>
                    <a:pt x="174" y="14"/>
                  </a:lnTo>
                  <a:lnTo>
                    <a:pt x="173" y="19"/>
                  </a:lnTo>
                  <a:lnTo>
                    <a:pt x="176" y="22"/>
                  </a:lnTo>
                  <a:lnTo>
                    <a:pt x="179" y="26"/>
                  </a:lnTo>
                  <a:lnTo>
                    <a:pt x="180" y="27"/>
                  </a:lnTo>
                  <a:lnTo>
                    <a:pt x="179" y="30"/>
                  </a:lnTo>
                  <a:lnTo>
                    <a:pt x="180" y="32"/>
                  </a:lnTo>
                  <a:lnTo>
                    <a:pt x="181" y="35"/>
                  </a:lnTo>
                  <a:lnTo>
                    <a:pt x="184" y="40"/>
                  </a:lnTo>
                  <a:lnTo>
                    <a:pt x="187" y="43"/>
                  </a:lnTo>
                  <a:lnTo>
                    <a:pt x="188" y="44"/>
                  </a:lnTo>
                  <a:lnTo>
                    <a:pt x="191" y="45"/>
                  </a:lnTo>
                  <a:lnTo>
                    <a:pt x="192" y="45"/>
                  </a:lnTo>
                  <a:lnTo>
                    <a:pt x="193" y="46"/>
                  </a:lnTo>
                  <a:lnTo>
                    <a:pt x="195" y="46"/>
                  </a:lnTo>
                  <a:lnTo>
                    <a:pt x="197" y="48"/>
                  </a:lnTo>
                  <a:lnTo>
                    <a:pt x="198" y="48"/>
                  </a:lnTo>
                  <a:lnTo>
                    <a:pt x="199" y="51"/>
                  </a:lnTo>
                  <a:lnTo>
                    <a:pt x="202" y="52"/>
                  </a:lnTo>
                  <a:lnTo>
                    <a:pt x="204" y="54"/>
                  </a:lnTo>
                  <a:lnTo>
                    <a:pt x="204" y="55"/>
                  </a:lnTo>
                  <a:lnTo>
                    <a:pt x="201" y="55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198" y="61"/>
                  </a:lnTo>
                  <a:lnTo>
                    <a:pt x="198" y="64"/>
                  </a:lnTo>
                  <a:lnTo>
                    <a:pt x="199" y="65"/>
                  </a:lnTo>
                  <a:lnTo>
                    <a:pt x="201" y="65"/>
                  </a:lnTo>
                  <a:lnTo>
                    <a:pt x="208" y="71"/>
                  </a:lnTo>
                  <a:lnTo>
                    <a:pt x="214" y="76"/>
                  </a:lnTo>
                  <a:lnTo>
                    <a:pt x="215" y="77"/>
                  </a:lnTo>
                  <a:lnTo>
                    <a:pt x="219" y="77"/>
                  </a:lnTo>
                  <a:lnTo>
                    <a:pt x="222" y="78"/>
                  </a:lnTo>
                  <a:lnTo>
                    <a:pt x="224" y="77"/>
                  </a:lnTo>
                  <a:lnTo>
                    <a:pt x="228" y="75"/>
                  </a:lnTo>
                  <a:lnTo>
                    <a:pt x="229" y="75"/>
                  </a:lnTo>
                  <a:lnTo>
                    <a:pt x="232" y="75"/>
                  </a:lnTo>
                  <a:lnTo>
                    <a:pt x="232" y="75"/>
                  </a:lnTo>
                  <a:lnTo>
                    <a:pt x="234" y="77"/>
                  </a:lnTo>
                  <a:lnTo>
                    <a:pt x="235" y="80"/>
                  </a:lnTo>
                  <a:lnTo>
                    <a:pt x="236" y="82"/>
                  </a:lnTo>
                  <a:lnTo>
                    <a:pt x="236" y="83"/>
                  </a:lnTo>
                  <a:lnTo>
                    <a:pt x="235" y="84"/>
                  </a:lnTo>
                  <a:lnTo>
                    <a:pt x="232" y="84"/>
                  </a:lnTo>
                  <a:lnTo>
                    <a:pt x="231" y="85"/>
                  </a:lnTo>
                  <a:lnTo>
                    <a:pt x="231" y="86"/>
                  </a:lnTo>
                  <a:lnTo>
                    <a:pt x="231" y="87"/>
                  </a:lnTo>
                  <a:lnTo>
                    <a:pt x="232" y="88"/>
                  </a:lnTo>
                  <a:lnTo>
                    <a:pt x="235" y="92"/>
                  </a:lnTo>
                  <a:lnTo>
                    <a:pt x="239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38" y="106"/>
                  </a:lnTo>
                  <a:lnTo>
                    <a:pt x="236" y="108"/>
                  </a:lnTo>
                  <a:lnTo>
                    <a:pt x="228" y="114"/>
                  </a:lnTo>
                  <a:lnTo>
                    <a:pt x="225" y="114"/>
                  </a:lnTo>
                  <a:lnTo>
                    <a:pt x="217" y="115"/>
                  </a:lnTo>
                  <a:lnTo>
                    <a:pt x="215" y="114"/>
                  </a:lnTo>
                  <a:lnTo>
                    <a:pt x="214" y="113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8" y="118"/>
                  </a:lnTo>
                  <a:lnTo>
                    <a:pt x="207" y="119"/>
                  </a:lnTo>
                  <a:lnTo>
                    <a:pt x="206" y="119"/>
                  </a:lnTo>
                  <a:lnTo>
                    <a:pt x="204" y="119"/>
                  </a:lnTo>
                  <a:lnTo>
                    <a:pt x="203" y="120"/>
                  </a:lnTo>
                  <a:lnTo>
                    <a:pt x="203" y="121"/>
                  </a:lnTo>
                  <a:lnTo>
                    <a:pt x="203" y="121"/>
                  </a:lnTo>
                  <a:lnTo>
                    <a:pt x="201" y="122"/>
                  </a:lnTo>
                  <a:lnTo>
                    <a:pt x="201" y="123"/>
                  </a:lnTo>
                  <a:lnTo>
                    <a:pt x="201" y="125"/>
                  </a:lnTo>
                  <a:lnTo>
                    <a:pt x="200" y="125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7" y="126"/>
                  </a:lnTo>
                  <a:lnTo>
                    <a:pt x="196" y="128"/>
                  </a:lnTo>
                  <a:lnTo>
                    <a:pt x="195" y="128"/>
                  </a:lnTo>
                  <a:lnTo>
                    <a:pt x="187" y="128"/>
                  </a:lnTo>
                  <a:lnTo>
                    <a:pt x="185" y="128"/>
                  </a:lnTo>
                  <a:lnTo>
                    <a:pt x="183" y="129"/>
                  </a:lnTo>
                  <a:lnTo>
                    <a:pt x="183" y="128"/>
                  </a:lnTo>
                  <a:lnTo>
                    <a:pt x="182" y="128"/>
                  </a:lnTo>
                  <a:lnTo>
                    <a:pt x="173" y="125"/>
                  </a:lnTo>
                  <a:lnTo>
                    <a:pt x="166" y="123"/>
                  </a:lnTo>
                  <a:lnTo>
                    <a:pt x="159" y="122"/>
                  </a:lnTo>
                  <a:lnTo>
                    <a:pt x="159" y="123"/>
                  </a:lnTo>
                  <a:lnTo>
                    <a:pt x="157" y="125"/>
                  </a:lnTo>
                  <a:lnTo>
                    <a:pt x="156" y="125"/>
                  </a:lnTo>
                  <a:lnTo>
                    <a:pt x="155" y="125"/>
                  </a:lnTo>
                  <a:lnTo>
                    <a:pt x="154" y="125"/>
                  </a:lnTo>
                  <a:lnTo>
                    <a:pt x="153" y="127"/>
                  </a:lnTo>
                  <a:lnTo>
                    <a:pt x="151" y="128"/>
                  </a:lnTo>
                  <a:lnTo>
                    <a:pt x="150" y="129"/>
                  </a:lnTo>
                  <a:lnTo>
                    <a:pt x="149" y="130"/>
                  </a:lnTo>
                  <a:lnTo>
                    <a:pt x="148" y="130"/>
                  </a:lnTo>
                  <a:lnTo>
                    <a:pt x="147" y="128"/>
                  </a:lnTo>
                  <a:lnTo>
                    <a:pt x="145" y="127"/>
                  </a:lnTo>
                  <a:lnTo>
                    <a:pt x="141" y="128"/>
                  </a:lnTo>
                  <a:lnTo>
                    <a:pt x="139" y="127"/>
                  </a:lnTo>
                  <a:lnTo>
                    <a:pt x="136" y="127"/>
                  </a:lnTo>
                  <a:lnTo>
                    <a:pt x="130" y="127"/>
                  </a:lnTo>
                  <a:lnTo>
                    <a:pt x="121" y="126"/>
                  </a:lnTo>
                  <a:lnTo>
                    <a:pt x="120" y="127"/>
                  </a:lnTo>
                  <a:lnTo>
                    <a:pt x="119" y="127"/>
                  </a:lnTo>
                  <a:lnTo>
                    <a:pt x="110" y="128"/>
                  </a:lnTo>
                  <a:lnTo>
                    <a:pt x="100" y="128"/>
                  </a:lnTo>
                  <a:lnTo>
                    <a:pt x="92" y="128"/>
                  </a:lnTo>
                  <a:lnTo>
                    <a:pt x="85" y="128"/>
                  </a:lnTo>
                  <a:lnTo>
                    <a:pt x="85" y="127"/>
                  </a:lnTo>
                  <a:lnTo>
                    <a:pt x="82" y="127"/>
                  </a:lnTo>
                  <a:lnTo>
                    <a:pt x="82" y="128"/>
                  </a:lnTo>
                  <a:lnTo>
                    <a:pt x="80" y="136"/>
                  </a:lnTo>
                  <a:lnTo>
                    <a:pt x="79" y="140"/>
                  </a:lnTo>
                  <a:lnTo>
                    <a:pt x="80" y="142"/>
                  </a:lnTo>
                  <a:lnTo>
                    <a:pt x="82" y="144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2" y="147"/>
                  </a:lnTo>
                  <a:lnTo>
                    <a:pt x="82" y="148"/>
                  </a:lnTo>
                  <a:lnTo>
                    <a:pt x="83" y="149"/>
                  </a:lnTo>
                  <a:lnTo>
                    <a:pt x="84" y="151"/>
                  </a:lnTo>
                  <a:lnTo>
                    <a:pt x="83" y="152"/>
                  </a:lnTo>
                  <a:lnTo>
                    <a:pt x="83" y="155"/>
                  </a:lnTo>
                  <a:lnTo>
                    <a:pt x="85" y="161"/>
                  </a:lnTo>
                  <a:lnTo>
                    <a:pt x="85" y="165"/>
                  </a:lnTo>
                  <a:lnTo>
                    <a:pt x="83" y="166"/>
                  </a:lnTo>
                  <a:lnTo>
                    <a:pt x="84" y="169"/>
                  </a:lnTo>
                  <a:lnTo>
                    <a:pt x="86" y="172"/>
                  </a:lnTo>
                  <a:lnTo>
                    <a:pt x="86" y="173"/>
                  </a:lnTo>
                  <a:lnTo>
                    <a:pt x="85" y="175"/>
                  </a:lnTo>
                  <a:lnTo>
                    <a:pt x="84" y="176"/>
                  </a:lnTo>
                  <a:lnTo>
                    <a:pt x="82" y="176"/>
                  </a:lnTo>
                  <a:lnTo>
                    <a:pt x="80" y="173"/>
                  </a:lnTo>
                  <a:lnTo>
                    <a:pt x="80" y="172"/>
                  </a:lnTo>
                  <a:lnTo>
                    <a:pt x="78" y="170"/>
                  </a:lnTo>
                  <a:lnTo>
                    <a:pt x="77" y="167"/>
                  </a:lnTo>
                  <a:lnTo>
                    <a:pt x="75" y="166"/>
                  </a:lnTo>
                  <a:lnTo>
                    <a:pt x="73" y="166"/>
                  </a:lnTo>
                  <a:lnTo>
                    <a:pt x="72" y="162"/>
                  </a:lnTo>
                  <a:lnTo>
                    <a:pt x="70" y="161"/>
                  </a:lnTo>
                  <a:lnTo>
                    <a:pt x="68" y="161"/>
                  </a:lnTo>
                  <a:lnTo>
                    <a:pt x="65" y="161"/>
                  </a:lnTo>
                  <a:lnTo>
                    <a:pt x="59" y="160"/>
                  </a:lnTo>
                  <a:lnTo>
                    <a:pt x="53" y="161"/>
                  </a:lnTo>
                  <a:lnTo>
                    <a:pt x="50" y="161"/>
                  </a:lnTo>
                  <a:lnTo>
                    <a:pt x="47" y="162"/>
                  </a:lnTo>
                  <a:lnTo>
                    <a:pt x="41" y="165"/>
                  </a:lnTo>
                  <a:lnTo>
                    <a:pt x="38" y="166"/>
                  </a:lnTo>
                  <a:lnTo>
                    <a:pt x="36" y="169"/>
                  </a:lnTo>
                  <a:lnTo>
                    <a:pt x="34" y="169"/>
                  </a:lnTo>
                  <a:lnTo>
                    <a:pt x="32" y="168"/>
                  </a:lnTo>
                  <a:lnTo>
                    <a:pt x="30" y="166"/>
                  </a:lnTo>
                  <a:lnTo>
                    <a:pt x="27" y="167"/>
                  </a:lnTo>
                  <a:lnTo>
                    <a:pt x="25" y="166"/>
                  </a:lnTo>
                  <a:lnTo>
                    <a:pt x="22" y="162"/>
                  </a:lnTo>
                  <a:lnTo>
                    <a:pt x="20" y="162"/>
                  </a:lnTo>
                  <a:lnTo>
                    <a:pt x="17" y="160"/>
                  </a:lnTo>
                  <a:lnTo>
                    <a:pt x="16" y="156"/>
                  </a:lnTo>
                  <a:lnTo>
                    <a:pt x="14" y="154"/>
                  </a:lnTo>
                  <a:lnTo>
                    <a:pt x="13" y="150"/>
                  </a:lnTo>
                  <a:lnTo>
                    <a:pt x="10" y="149"/>
                  </a:lnTo>
                  <a:lnTo>
                    <a:pt x="8" y="148"/>
                  </a:lnTo>
                  <a:lnTo>
                    <a:pt x="4" y="149"/>
                  </a:lnTo>
                  <a:lnTo>
                    <a:pt x="2" y="147"/>
                  </a:lnTo>
                  <a:lnTo>
                    <a:pt x="0" y="145"/>
                  </a:lnTo>
                  <a:lnTo>
                    <a:pt x="1" y="143"/>
                  </a:lnTo>
                  <a:lnTo>
                    <a:pt x="2" y="141"/>
                  </a:lnTo>
                  <a:lnTo>
                    <a:pt x="2" y="138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1" y="126"/>
                  </a:lnTo>
                  <a:lnTo>
                    <a:pt x="3" y="125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15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8" y="108"/>
                  </a:lnTo>
                  <a:lnTo>
                    <a:pt x="7" y="106"/>
                  </a:lnTo>
                  <a:lnTo>
                    <a:pt x="7" y="104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98"/>
                  </a:lnTo>
                  <a:lnTo>
                    <a:pt x="13" y="97"/>
                  </a:lnTo>
                  <a:lnTo>
                    <a:pt x="17" y="97"/>
                  </a:lnTo>
                  <a:lnTo>
                    <a:pt x="22" y="95"/>
                  </a:lnTo>
                  <a:lnTo>
                    <a:pt x="25" y="94"/>
                  </a:lnTo>
                  <a:lnTo>
                    <a:pt x="27" y="93"/>
                  </a:lnTo>
                  <a:lnTo>
                    <a:pt x="28" y="92"/>
                  </a:lnTo>
                  <a:lnTo>
                    <a:pt x="30" y="89"/>
                  </a:lnTo>
                  <a:lnTo>
                    <a:pt x="32" y="88"/>
                  </a:lnTo>
                  <a:lnTo>
                    <a:pt x="33" y="86"/>
                  </a:lnTo>
                  <a:lnTo>
                    <a:pt x="34" y="81"/>
                  </a:lnTo>
                  <a:lnTo>
                    <a:pt x="34" y="78"/>
                  </a:lnTo>
                  <a:lnTo>
                    <a:pt x="33" y="77"/>
                  </a:lnTo>
                  <a:lnTo>
                    <a:pt x="32" y="76"/>
                  </a:lnTo>
                  <a:lnTo>
                    <a:pt x="39" y="72"/>
                  </a:lnTo>
                  <a:lnTo>
                    <a:pt x="39" y="69"/>
                  </a:lnTo>
                  <a:lnTo>
                    <a:pt x="39" y="66"/>
                  </a:lnTo>
                  <a:lnTo>
                    <a:pt x="37" y="64"/>
                  </a:lnTo>
                  <a:lnTo>
                    <a:pt x="36" y="62"/>
                  </a:lnTo>
                  <a:lnTo>
                    <a:pt x="39" y="59"/>
                  </a:lnTo>
                  <a:lnTo>
                    <a:pt x="41" y="57"/>
                  </a:lnTo>
                  <a:lnTo>
                    <a:pt x="42" y="56"/>
                  </a:lnTo>
                  <a:lnTo>
                    <a:pt x="45" y="54"/>
                  </a:lnTo>
                  <a:lnTo>
                    <a:pt x="48" y="53"/>
                  </a:lnTo>
                  <a:lnTo>
                    <a:pt x="51" y="54"/>
                  </a:lnTo>
                  <a:lnTo>
                    <a:pt x="60" y="59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5" y="58"/>
                  </a:lnTo>
                  <a:lnTo>
                    <a:pt x="67" y="57"/>
                  </a:lnTo>
                  <a:lnTo>
                    <a:pt x="69" y="53"/>
                  </a:lnTo>
                  <a:lnTo>
                    <a:pt x="69" y="48"/>
                  </a:lnTo>
                  <a:lnTo>
                    <a:pt x="69" y="45"/>
                  </a:lnTo>
                  <a:lnTo>
                    <a:pt x="71" y="45"/>
                  </a:lnTo>
                  <a:lnTo>
                    <a:pt x="75" y="46"/>
                  </a:lnTo>
                  <a:lnTo>
                    <a:pt x="77" y="46"/>
                  </a:lnTo>
                  <a:lnTo>
                    <a:pt x="78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79" y="41"/>
                  </a:lnTo>
                  <a:lnTo>
                    <a:pt x="81" y="36"/>
                  </a:lnTo>
                  <a:lnTo>
                    <a:pt x="83" y="32"/>
                  </a:lnTo>
                  <a:lnTo>
                    <a:pt x="89" y="28"/>
                  </a:lnTo>
                  <a:lnTo>
                    <a:pt x="91" y="26"/>
                  </a:lnTo>
                  <a:lnTo>
                    <a:pt x="93" y="26"/>
                  </a:lnTo>
                  <a:lnTo>
                    <a:pt x="104" y="29"/>
                  </a:lnTo>
                  <a:lnTo>
                    <a:pt x="105" y="28"/>
                  </a:lnTo>
                  <a:lnTo>
                    <a:pt x="108" y="20"/>
                  </a:lnTo>
                  <a:lnTo>
                    <a:pt x="111" y="19"/>
                  </a:lnTo>
                  <a:lnTo>
                    <a:pt x="114" y="19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23" y="15"/>
                  </a:lnTo>
                  <a:lnTo>
                    <a:pt x="131" y="11"/>
                  </a:lnTo>
                  <a:lnTo>
                    <a:pt x="136" y="9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8" y="1"/>
                  </a:lnTo>
                  <a:lnTo>
                    <a:pt x="152" y="0"/>
                  </a:lnTo>
                  <a:lnTo>
                    <a:pt x="154" y="1"/>
                  </a:lnTo>
                  <a:lnTo>
                    <a:pt x="155" y="2"/>
                  </a:lnTo>
                  <a:lnTo>
                    <a:pt x="156" y="3"/>
                  </a:lnTo>
                  <a:lnTo>
                    <a:pt x="161" y="1"/>
                  </a:lnTo>
                  <a:lnTo>
                    <a:pt x="169" y="4"/>
                  </a:lnTo>
                  <a:lnTo>
                    <a:pt x="175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46" name="Freeform 1089">
              <a:extLst>
                <a:ext uri="{FF2B5EF4-FFF2-40B4-BE49-F238E27FC236}">
                  <a16:creationId xmlns:a16="http://schemas.microsoft.com/office/drawing/2014/main" id="{96900343-C183-4D84-AEC6-B23E592FB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30025" y="9935308"/>
              <a:ext cx="71440" cy="82429"/>
            </a:xfrm>
            <a:custGeom>
              <a:avLst/>
              <a:gdLst>
                <a:gd name="T0" fmla="*/ 47 w 56"/>
                <a:gd name="T1" fmla="*/ 4 h 66"/>
                <a:gd name="T2" fmla="*/ 43 w 56"/>
                <a:gd name="T3" fmla="*/ 10 h 66"/>
                <a:gd name="T4" fmla="*/ 45 w 56"/>
                <a:gd name="T5" fmla="*/ 12 h 66"/>
                <a:gd name="T6" fmla="*/ 44 w 56"/>
                <a:gd name="T7" fmla="*/ 14 h 66"/>
                <a:gd name="T8" fmla="*/ 44 w 56"/>
                <a:gd name="T9" fmla="*/ 18 h 66"/>
                <a:gd name="T10" fmla="*/ 46 w 56"/>
                <a:gd name="T11" fmla="*/ 19 h 66"/>
                <a:gd name="T12" fmla="*/ 52 w 56"/>
                <a:gd name="T13" fmla="*/ 21 h 66"/>
                <a:gd name="T14" fmla="*/ 55 w 56"/>
                <a:gd name="T15" fmla="*/ 22 h 66"/>
                <a:gd name="T16" fmla="*/ 55 w 56"/>
                <a:gd name="T17" fmla="*/ 25 h 66"/>
                <a:gd name="T18" fmla="*/ 54 w 56"/>
                <a:gd name="T19" fmla="*/ 30 h 66"/>
                <a:gd name="T20" fmla="*/ 49 w 56"/>
                <a:gd name="T21" fmla="*/ 32 h 66"/>
                <a:gd name="T22" fmla="*/ 49 w 56"/>
                <a:gd name="T23" fmla="*/ 33 h 66"/>
                <a:gd name="T24" fmla="*/ 46 w 56"/>
                <a:gd name="T25" fmla="*/ 37 h 66"/>
                <a:gd name="T26" fmla="*/ 43 w 56"/>
                <a:gd name="T27" fmla="*/ 41 h 66"/>
                <a:gd name="T28" fmla="*/ 41 w 56"/>
                <a:gd name="T29" fmla="*/ 45 h 66"/>
                <a:gd name="T30" fmla="*/ 36 w 56"/>
                <a:gd name="T31" fmla="*/ 51 h 66"/>
                <a:gd name="T32" fmla="*/ 29 w 56"/>
                <a:gd name="T33" fmla="*/ 61 h 66"/>
                <a:gd name="T34" fmla="*/ 22 w 56"/>
                <a:gd name="T35" fmla="*/ 65 h 66"/>
                <a:gd name="T36" fmla="*/ 11 w 56"/>
                <a:gd name="T37" fmla="*/ 61 h 66"/>
                <a:gd name="T38" fmla="*/ 7 w 56"/>
                <a:gd name="T39" fmla="*/ 49 h 66"/>
                <a:gd name="T40" fmla="*/ 6 w 56"/>
                <a:gd name="T41" fmla="*/ 42 h 66"/>
                <a:gd name="T42" fmla="*/ 6 w 56"/>
                <a:gd name="T43" fmla="*/ 32 h 66"/>
                <a:gd name="T44" fmla="*/ 7 w 56"/>
                <a:gd name="T45" fmla="*/ 25 h 66"/>
                <a:gd name="T46" fmla="*/ 4 w 56"/>
                <a:gd name="T47" fmla="*/ 20 h 66"/>
                <a:gd name="T48" fmla="*/ 0 w 56"/>
                <a:gd name="T49" fmla="*/ 15 h 66"/>
                <a:gd name="T50" fmla="*/ 0 w 56"/>
                <a:gd name="T51" fmla="*/ 13 h 66"/>
                <a:gd name="T52" fmla="*/ 2 w 56"/>
                <a:gd name="T53" fmla="*/ 9 h 66"/>
                <a:gd name="T54" fmla="*/ 6 w 56"/>
                <a:gd name="T55" fmla="*/ 9 h 66"/>
                <a:gd name="T56" fmla="*/ 11 w 56"/>
                <a:gd name="T57" fmla="*/ 15 h 66"/>
                <a:gd name="T58" fmla="*/ 14 w 56"/>
                <a:gd name="T59" fmla="*/ 16 h 66"/>
                <a:gd name="T60" fmla="*/ 21 w 56"/>
                <a:gd name="T61" fmla="*/ 15 h 66"/>
                <a:gd name="T62" fmla="*/ 27 w 56"/>
                <a:gd name="T63" fmla="*/ 13 h 66"/>
                <a:gd name="T64" fmla="*/ 28 w 56"/>
                <a:gd name="T65" fmla="*/ 8 h 66"/>
                <a:gd name="T66" fmla="*/ 30 w 56"/>
                <a:gd name="T67" fmla="*/ 1 h 66"/>
                <a:gd name="T68" fmla="*/ 34 w 56"/>
                <a:gd name="T69" fmla="*/ 3 h 66"/>
                <a:gd name="T70" fmla="*/ 36 w 56"/>
                <a:gd name="T71" fmla="*/ 2 h 66"/>
                <a:gd name="T72" fmla="*/ 39 w 56"/>
                <a:gd name="T73" fmla="*/ 2 h 66"/>
                <a:gd name="T74" fmla="*/ 45 w 56"/>
                <a:gd name="T75" fmla="*/ 2 h 66"/>
                <a:gd name="T76" fmla="*/ 47 w 56"/>
                <a:gd name="T77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" h="66">
                  <a:moveTo>
                    <a:pt x="47" y="3"/>
                  </a:moveTo>
                  <a:lnTo>
                    <a:pt x="47" y="4"/>
                  </a:lnTo>
                  <a:lnTo>
                    <a:pt x="44" y="9"/>
                  </a:lnTo>
                  <a:lnTo>
                    <a:pt x="43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3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6" y="19"/>
                  </a:lnTo>
                  <a:lnTo>
                    <a:pt x="49" y="19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5" y="22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5" y="27"/>
                  </a:lnTo>
                  <a:lnTo>
                    <a:pt x="54" y="30"/>
                  </a:lnTo>
                  <a:lnTo>
                    <a:pt x="51" y="30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50" y="34"/>
                  </a:lnTo>
                  <a:lnTo>
                    <a:pt x="46" y="37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2" y="43"/>
                  </a:lnTo>
                  <a:lnTo>
                    <a:pt x="41" y="45"/>
                  </a:lnTo>
                  <a:lnTo>
                    <a:pt x="38" y="47"/>
                  </a:lnTo>
                  <a:lnTo>
                    <a:pt x="36" y="51"/>
                  </a:lnTo>
                  <a:lnTo>
                    <a:pt x="34" y="54"/>
                  </a:lnTo>
                  <a:lnTo>
                    <a:pt x="29" y="61"/>
                  </a:lnTo>
                  <a:lnTo>
                    <a:pt x="23" y="64"/>
                  </a:lnTo>
                  <a:lnTo>
                    <a:pt x="22" y="65"/>
                  </a:lnTo>
                  <a:lnTo>
                    <a:pt x="12" y="65"/>
                  </a:lnTo>
                  <a:lnTo>
                    <a:pt x="11" y="61"/>
                  </a:lnTo>
                  <a:lnTo>
                    <a:pt x="10" y="54"/>
                  </a:lnTo>
                  <a:lnTo>
                    <a:pt x="7" y="49"/>
                  </a:lnTo>
                  <a:lnTo>
                    <a:pt x="6" y="46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3" y="9"/>
                  </a:lnTo>
                  <a:lnTo>
                    <a:pt x="6" y="9"/>
                  </a:lnTo>
                  <a:lnTo>
                    <a:pt x="9" y="11"/>
                  </a:lnTo>
                  <a:lnTo>
                    <a:pt x="11" y="15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3" y="14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8"/>
                  </a:lnTo>
                  <a:lnTo>
                    <a:pt x="28" y="2"/>
                  </a:lnTo>
                  <a:lnTo>
                    <a:pt x="30" y="1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47" name="Freeform 1090">
              <a:extLst>
                <a:ext uri="{FF2B5EF4-FFF2-40B4-BE49-F238E27FC236}">
                  <a16:creationId xmlns:a16="http://schemas.microsoft.com/office/drawing/2014/main" id="{2FB12408-CBF9-4A82-B846-E86F6941A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30025" y="9935308"/>
              <a:ext cx="71440" cy="82429"/>
            </a:xfrm>
            <a:custGeom>
              <a:avLst/>
              <a:gdLst>
                <a:gd name="T0" fmla="*/ 47 w 56"/>
                <a:gd name="T1" fmla="*/ 4 h 66"/>
                <a:gd name="T2" fmla="*/ 43 w 56"/>
                <a:gd name="T3" fmla="*/ 10 h 66"/>
                <a:gd name="T4" fmla="*/ 45 w 56"/>
                <a:gd name="T5" fmla="*/ 12 h 66"/>
                <a:gd name="T6" fmla="*/ 44 w 56"/>
                <a:gd name="T7" fmla="*/ 14 h 66"/>
                <a:gd name="T8" fmla="*/ 44 w 56"/>
                <a:gd name="T9" fmla="*/ 18 h 66"/>
                <a:gd name="T10" fmla="*/ 46 w 56"/>
                <a:gd name="T11" fmla="*/ 19 h 66"/>
                <a:gd name="T12" fmla="*/ 52 w 56"/>
                <a:gd name="T13" fmla="*/ 21 h 66"/>
                <a:gd name="T14" fmla="*/ 55 w 56"/>
                <a:gd name="T15" fmla="*/ 22 h 66"/>
                <a:gd name="T16" fmla="*/ 55 w 56"/>
                <a:gd name="T17" fmla="*/ 25 h 66"/>
                <a:gd name="T18" fmla="*/ 54 w 56"/>
                <a:gd name="T19" fmla="*/ 30 h 66"/>
                <a:gd name="T20" fmla="*/ 49 w 56"/>
                <a:gd name="T21" fmla="*/ 32 h 66"/>
                <a:gd name="T22" fmla="*/ 49 w 56"/>
                <a:gd name="T23" fmla="*/ 33 h 66"/>
                <a:gd name="T24" fmla="*/ 46 w 56"/>
                <a:gd name="T25" fmla="*/ 37 h 66"/>
                <a:gd name="T26" fmla="*/ 43 w 56"/>
                <a:gd name="T27" fmla="*/ 41 h 66"/>
                <a:gd name="T28" fmla="*/ 41 w 56"/>
                <a:gd name="T29" fmla="*/ 45 h 66"/>
                <a:gd name="T30" fmla="*/ 36 w 56"/>
                <a:gd name="T31" fmla="*/ 51 h 66"/>
                <a:gd name="T32" fmla="*/ 29 w 56"/>
                <a:gd name="T33" fmla="*/ 61 h 66"/>
                <a:gd name="T34" fmla="*/ 22 w 56"/>
                <a:gd name="T35" fmla="*/ 65 h 66"/>
                <a:gd name="T36" fmla="*/ 11 w 56"/>
                <a:gd name="T37" fmla="*/ 61 h 66"/>
                <a:gd name="T38" fmla="*/ 7 w 56"/>
                <a:gd name="T39" fmla="*/ 49 h 66"/>
                <a:gd name="T40" fmla="*/ 6 w 56"/>
                <a:gd name="T41" fmla="*/ 42 h 66"/>
                <a:gd name="T42" fmla="*/ 6 w 56"/>
                <a:gd name="T43" fmla="*/ 32 h 66"/>
                <a:gd name="T44" fmla="*/ 7 w 56"/>
                <a:gd name="T45" fmla="*/ 25 h 66"/>
                <a:gd name="T46" fmla="*/ 4 w 56"/>
                <a:gd name="T47" fmla="*/ 20 h 66"/>
                <a:gd name="T48" fmla="*/ 0 w 56"/>
                <a:gd name="T49" fmla="*/ 15 h 66"/>
                <a:gd name="T50" fmla="*/ 0 w 56"/>
                <a:gd name="T51" fmla="*/ 13 h 66"/>
                <a:gd name="T52" fmla="*/ 2 w 56"/>
                <a:gd name="T53" fmla="*/ 9 h 66"/>
                <a:gd name="T54" fmla="*/ 6 w 56"/>
                <a:gd name="T55" fmla="*/ 9 h 66"/>
                <a:gd name="T56" fmla="*/ 11 w 56"/>
                <a:gd name="T57" fmla="*/ 15 h 66"/>
                <a:gd name="T58" fmla="*/ 14 w 56"/>
                <a:gd name="T59" fmla="*/ 16 h 66"/>
                <a:gd name="T60" fmla="*/ 21 w 56"/>
                <a:gd name="T61" fmla="*/ 15 h 66"/>
                <a:gd name="T62" fmla="*/ 27 w 56"/>
                <a:gd name="T63" fmla="*/ 13 h 66"/>
                <a:gd name="T64" fmla="*/ 28 w 56"/>
                <a:gd name="T65" fmla="*/ 8 h 66"/>
                <a:gd name="T66" fmla="*/ 30 w 56"/>
                <a:gd name="T67" fmla="*/ 1 h 66"/>
                <a:gd name="T68" fmla="*/ 34 w 56"/>
                <a:gd name="T69" fmla="*/ 3 h 66"/>
                <a:gd name="T70" fmla="*/ 36 w 56"/>
                <a:gd name="T71" fmla="*/ 2 h 66"/>
                <a:gd name="T72" fmla="*/ 39 w 56"/>
                <a:gd name="T73" fmla="*/ 2 h 66"/>
                <a:gd name="T74" fmla="*/ 45 w 56"/>
                <a:gd name="T75" fmla="*/ 2 h 66"/>
                <a:gd name="T76" fmla="*/ 47 w 56"/>
                <a:gd name="T77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" h="66">
                  <a:moveTo>
                    <a:pt x="47" y="3"/>
                  </a:moveTo>
                  <a:lnTo>
                    <a:pt x="47" y="4"/>
                  </a:lnTo>
                  <a:lnTo>
                    <a:pt x="44" y="9"/>
                  </a:lnTo>
                  <a:lnTo>
                    <a:pt x="43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3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6" y="19"/>
                  </a:lnTo>
                  <a:lnTo>
                    <a:pt x="49" y="19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5" y="22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5" y="27"/>
                  </a:lnTo>
                  <a:lnTo>
                    <a:pt x="54" y="30"/>
                  </a:lnTo>
                  <a:lnTo>
                    <a:pt x="51" y="30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50" y="34"/>
                  </a:lnTo>
                  <a:lnTo>
                    <a:pt x="46" y="37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2" y="43"/>
                  </a:lnTo>
                  <a:lnTo>
                    <a:pt x="41" y="45"/>
                  </a:lnTo>
                  <a:lnTo>
                    <a:pt x="38" y="47"/>
                  </a:lnTo>
                  <a:lnTo>
                    <a:pt x="36" y="51"/>
                  </a:lnTo>
                  <a:lnTo>
                    <a:pt x="34" y="54"/>
                  </a:lnTo>
                  <a:lnTo>
                    <a:pt x="29" y="61"/>
                  </a:lnTo>
                  <a:lnTo>
                    <a:pt x="23" y="64"/>
                  </a:lnTo>
                  <a:lnTo>
                    <a:pt x="22" y="65"/>
                  </a:lnTo>
                  <a:lnTo>
                    <a:pt x="12" y="65"/>
                  </a:lnTo>
                  <a:lnTo>
                    <a:pt x="11" y="61"/>
                  </a:lnTo>
                  <a:lnTo>
                    <a:pt x="10" y="54"/>
                  </a:lnTo>
                  <a:lnTo>
                    <a:pt x="7" y="49"/>
                  </a:lnTo>
                  <a:lnTo>
                    <a:pt x="6" y="46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3" y="9"/>
                  </a:lnTo>
                  <a:lnTo>
                    <a:pt x="6" y="9"/>
                  </a:lnTo>
                  <a:lnTo>
                    <a:pt x="9" y="11"/>
                  </a:lnTo>
                  <a:lnTo>
                    <a:pt x="11" y="15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3" y="14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8" y="8"/>
                  </a:lnTo>
                  <a:lnTo>
                    <a:pt x="28" y="2"/>
                  </a:lnTo>
                  <a:lnTo>
                    <a:pt x="30" y="1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48" name="Freeform 1091">
              <a:extLst>
                <a:ext uri="{FF2B5EF4-FFF2-40B4-BE49-F238E27FC236}">
                  <a16:creationId xmlns:a16="http://schemas.microsoft.com/office/drawing/2014/main" id="{715362F6-6F2A-409F-84F4-5FD80F766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3958" y="9380295"/>
              <a:ext cx="120895" cy="236292"/>
            </a:xfrm>
            <a:custGeom>
              <a:avLst/>
              <a:gdLst>
                <a:gd name="T0" fmla="*/ 83 w 95"/>
                <a:gd name="T1" fmla="*/ 28 h 190"/>
                <a:gd name="T2" fmla="*/ 88 w 95"/>
                <a:gd name="T3" fmla="*/ 38 h 190"/>
                <a:gd name="T4" fmla="*/ 91 w 95"/>
                <a:gd name="T5" fmla="*/ 44 h 190"/>
                <a:gd name="T6" fmla="*/ 94 w 95"/>
                <a:gd name="T7" fmla="*/ 54 h 190"/>
                <a:gd name="T8" fmla="*/ 92 w 95"/>
                <a:gd name="T9" fmla="*/ 61 h 190"/>
                <a:gd name="T10" fmla="*/ 88 w 95"/>
                <a:gd name="T11" fmla="*/ 61 h 190"/>
                <a:gd name="T12" fmla="*/ 86 w 95"/>
                <a:gd name="T13" fmla="*/ 66 h 190"/>
                <a:gd name="T14" fmla="*/ 85 w 95"/>
                <a:gd name="T15" fmla="*/ 77 h 190"/>
                <a:gd name="T16" fmla="*/ 79 w 95"/>
                <a:gd name="T17" fmla="*/ 80 h 190"/>
                <a:gd name="T18" fmla="*/ 75 w 95"/>
                <a:gd name="T19" fmla="*/ 87 h 190"/>
                <a:gd name="T20" fmla="*/ 73 w 95"/>
                <a:gd name="T21" fmla="*/ 95 h 190"/>
                <a:gd name="T22" fmla="*/ 65 w 95"/>
                <a:gd name="T23" fmla="*/ 102 h 190"/>
                <a:gd name="T24" fmla="*/ 60 w 95"/>
                <a:gd name="T25" fmla="*/ 117 h 190"/>
                <a:gd name="T26" fmla="*/ 59 w 95"/>
                <a:gd name="T27" fmla="*/ 127 h 190"/>
                <a:gd name="T28" fmla="*/ 59 w 95"/>
                <a:gd name="T29" fmla="*/ 140 h 190"/>
                <a:gd name="T30" fmla="*/ 60 w 95"/>
                <a:gd name="T31" fmla="*/ 149 h 190"/>
                <a:gd name="T32" fmla="*/ 61 w 95"/>
                <a:gd name="T33" fmla="*/ 152 h 190"/>
                <a:gd name="T34" fmla="*/ 60 w 95"/>
                <a:gd name="T35" fmla="*/ 164 h 190"/>
                <a:gd name="T36" fmla="*/ 60 w 95"/>
                <a:gd name="T37" fmla="*/ 170 h 190"/>
                <a:gd name="T38" fmla="*/ 60 w 95"/>
                <a:gd name="T39" fmla="*/ 176 h 190"/>
                <a:gd name="T40" fmla="*/ 59 w 95"/>
                <a:gd name="T41" fmla="*/ 185 h 190"/>
                <a:gd name="T42" fmla="*/ 26 w 95"/>
                <a:gd name="T43" fmla="*/ 189 h 190"/>
                <a:gd name="T44" fmla="*/ 30 w 95"/>
                <a:gd name="T45" fmla="*/ 183 h 190"/>
                <a:gd name="T46" fmla="*/ 25 w 95"/>
                <a:gd name="T47" fmla="*/ 175 h 190"/>
                <a:gd name="T48" fmla="*/ 25 w 95"/>
                <a:gd name="T49" fmla="*/ 169 h 190"/>
                <a:gd name="T50" fmla="*/ 26 w 95"/>
                <a:gd name="T51" fmla="*/ 154 h 190"/>
                <a:gd name="T52" fmla="*/ 26 w 95"/>
                <a:gd name="T53" fmla="*/ 127 h 190"/>
                <a:gd name="T54" fmla="*/ 26 w 95"/>
                <a:gd name="T55" fmla="*/ 103 h 190"/>
                <a:gd name="T56" fmla="*/ 19 w 95"/>
                <a:gd name="T57" fmla="*/ 93 h 190"/>
                <a:gd name="T58" fmla="*/ 18 w 95"/>
                <a:gd name="T59" fmla="*/ 82 h 190"/>
                <a:gd name="T60" fmla="*/ 13 w 95"/>
                <a:gd name="T61" fmla="*/ 71 h 190"/>
                <a:gd name="T62" fmla="*/ 1 w 95"/>
                <a:gd name="T63" fmla="*/ 63 h 190"/>
                <a:gd name="T64" fmla="*/ 2 w 95"/>
                <a:gd name="T65" fmla="*/ 51 h 190"/>
                <a:gd name="T66" fmla="*/ 5 w 95"/>
                <a:gd name="T67" fmla="*/ 44 h 190"/>
                <a:gd name="T68" fmla="*/ 8 w 95"/>
                <a:gd name="T69" fmla="*/ 41 h 190"/>
                <a:gd name="T70" fmla="*/ 10 w 95"/>
                <a:gd name="T71" fmla="*/ 39 h 190"/>
                <a:gd name="T72" fmla="*/ 12 w 95"/>
                <a:gd name="T73" fmla="*/ 37 h 190"/>
                <a:gd name="T74" fmla="*/ 15 w 95"/>
                <a:gd name="T75" fmla="*/ 35 h 190"/>
                <a:gd name="T76" fmla="*/ 18 w 95"/>
                <a:gd name="T77" fmla="*/ 31 h 190"/>
                <a:gd name="T78" fmla="*/ 20 w 95"/>
                <a:gd name="T79" fmla="*/ 30 h 190"/>
                <a:gd name="T80" fmla="*/ 26 w 95"/>
                <a:gd name="T81" fmla="*/ 31 h 190"/>
                <a:gd name="T82" fmla="*/ 45 w 95"/>
                <a:gd name="T83" fmla="*/ 24 h 190"/>
                <a:gd name="T84" fmla="*/ 49 w 95"/>
                <a:gd name="T85" fmla="*/ 16 h 190"/>
                <a:gd name="T86" fmla="*/ 49 w 95"/>
                <a:gd name="T87" fmla="*/ 6 h 190"/>
                <a:gd name="T88" fmla="*/ 58 w 95"/>
                <a:gd name="T89" fmla="*/ 3 h 190"/>
                <a:gd name="T90" fmla="*/ 62 w 95"/>
                <a:gd name="T91" fmla="*/ 0 h 190"/>
                <a:gd name="T92" fmla="*/ 73 w 95"/>
                <a:gd name="T93" fmla="*/ 9 h 190"/>
                <a:gd name="T94" fmla="*/ 79 w 95"/>
                <a:gd name="T95" fmla="*/ 16 h 190"/>
                <a:gd name="T96" fmla="*/ 86 w 95"/>
                <a:gd name="T97" fmla="*/ 2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5" h="190">
                  <a:moveTo>
                    <a:pt x="86" y="22"/>
                  </a:moveTo>
                  <a:lnTo>
                    <a:pt x="85" y="24"/>
                  </a:lnTo>
                  <a:lnTo>
                    <a:pt x="83" y="28"/>
                  </a:lnTo>
                  <a:lnTo>
                    <a:pt x="83" y="31"/>
                  </a:lnTo>
                  <a:lnTo>
                    <a:pt x="87" y="37"/>
                  </a:lnTo>
                  <a:lnTo>
                    <a:pt x="88" y="38"/>
                  </a:lnTo>
                  <a:lnTo>
                    <a:pt x="89" y="39"/>
                  </a:lnTo>
                  <a:lnTo>
                    <a:pt x="90" y="41"/>
                  </a:lnTo>
                  <a:lnTo>
                    <a:pt x="91" y="44"/>
                  </a:lnTo>
                  <a:lnTo>
                    <a:pt x="91" y="48"/>
                  </a:lnTo>
                  <a:lnTo>
                    <a:pt x="91" y="50"/>
                  </a:lnTo>
                  <a:lnTo>
                    <a:pt x="94" y="54"/>
                  </a:lnTo>
                  <a:lnTo>
                    <a:pt x="94" y="55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1" y="61"/>
                  </a:lnTo>
                  <a:lnTo>
                    <a:pt x="89" y="61"/>
                  </a:lnTo>
                  <a:lnTo>
                    <a:pt x="88" y="61"/>
                  </a:lnTo>
                  <a:lnTo>
                    <a:pt x="87" y="63"/>
                  </a:lnTo>
                  <a:lnTo>
                    <a:pt x="86" y="65"/>
                  </a:lnTo>
                  <a:lnTo>
                    <a:pt x="86" y="66"/>
                  </a:lnTo>
                  <a:lnTo>
                    <a:pt x="88" y="69"/>
                  </a:lnTo>
                  <a:lnTo>
                    <a:pt x="87" y="74"/>
                  </a:lnTo>
                  <a:lnTo>
                    <a:pt x="85" y="77"/>
                  </a:lnTo>
                  <a:lnTo>
                    <a:pt x="83" y="78"/>
                  </a:lnTo>
                  <a:lnTo>
                    <a:pt x="81" y="79"/>
                  </a:lnTo>
                  <a:lnTo>
                    <a:pt x="79" y="80"/>
                  </a:lnTo>
                  <a:lnTo>
                    <a:pt x="78" y="81"/>
                  </a:lnTo>
                  <a:lnTo>
                    <a:pt x="78" y="84"/>
                  </a:lnTo>
                  <a:lnTo>
                    <a:pt x="75" y="87"/>
                  </a:lnTo>
                  <a:lnTo>
                    <a:pt x="73" y="89"/>
                  </a:lnTo>
                  <a:lnTo>
                    <a:pt x="72" y="91"/>
                  </a:lnTo>
                  <a:lnTo>
                    <a:pt x="73" y="95"/>
                  </a:lnTo>
                  <a:lnTo>
                    <a:pt x="71" y="99"/>
                  </a:lnTo>
                  <a:lnTo>
                    <a:pt x="70" y="102"/>
                  </a:lnTo>
                  <a:lnTo>
                    <a:pt x="65" y="102"/>
                  </a:lnTo>
                  <a:lnTo>
                    <a:pt x="61" y="103"/>
                  </a:lnTo>
                  <a:lnTo>
                    <a:pt x="60" y="111"/>
                  </a:lnTo>
                  <a:lnTo>
                    <a:pt x="60" y="117"/>
                  </a:lnTo>
                  <a:lnTo>
                    <a:pt x="60" y="121"/>
                  </a:lnTo>
                  <a:lnTo>
                    <a:pt x="59" y="124"/>
                  </a:lnTo>
                  <a:lnTo>
                    <a:pt x="59" y="127"/>
                  </a:lnTo>
                  <a:lnTo>
                    <a:pt x="59" y="134"/>
                  </a:lnTo>
                  <a:lnTo>
                    <a:pt x="59" y="139"/>
                  </a:lnTo>
                  <a:lnTo>
                    <a:pt x="59" y="140"/>
                  </a:lnTo>
                  <a:lnTo>
                    <a:pt x="60" y="144"/>
                  </a:lnTo>
                  <a:lnTo>
                    <a:pt x="60" y="147"/>
                  </a:lnTo>
                  <a:lnTo>
                    <a:pt x="60" y="149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1" y="152"/>
                  </a:lnTo>
                  <a:lnTo>
                    <a:pt x="60" y="154"/>
                  </a:lnTo>
                  <a:lnTo>
                    <a:pt x="60" y="161"/>
                  </a:lnTo>
                  <a:lnTo>
                    <a:pt x="60" y="164"/>
                  </a:lnTo>
                  <a:lnTo>
                    <a:pt x="60" y="165"/>
                  </a:lnTo>
                  <a:lnTo>
                    <a:pt x="60" y="166"/>
                  </a:lnTo>
                  <a:lnTo>
                    <a:pt x="60" y="170"/>
                  </a:lnTo>
                  <a:lnTo>
                    <a:pt x="60" y="173"/>
                  </a:lnTo>
                  <a:lnTo>
                    <a:pt x="61" y="175"/>
                  </a:lnTo>
                  <a:lnTo>
                    <a:pt x="60" y="176"/>
                  </a:lnTo>
                  <a:lnTo>
                    <a:pt x="60" y="178"/>
                  </a:lnTo>
                  <a:lnTo>
                    <a:pt x="59" y="183"/>
                  </a:lnTo>
                  <a:lnTo>
                    <a:pt x="59" y="185"/>
                  </a:lnTo>
                  <a:lnTo>
                    <a:pt x="47" y="186"/>
                  </a:lnTo>
                  <a:lnTo>
                    <a:pt x="32" y="188"/>
                  </a:lnTo>
                  <a:lnTo>
                    <a:pt x="26" y="189"/>
                  </a:lnTo>
                  <a:lnTo>
                    <a:pt x="26" y="189"/>
                  </a:lnTo>
                  <a:lnTo>
                    <a:pt x="31" y="187"/>
                  </a:lnTo>
                  <a:lnTo>
                    <a:pt x="30" y="183"/>
                  </a:lnTo>
                  <a:lnTo>
                    <a:pt x="27" y="178"/>
                  </a:lnTo>
                  <a:lnTo>
                    <a:pt x="26" y="178"/>
                  </a:lnTo>
                  <a:lnTo>
                    <a:pt x="25" y="175"/>
                  </a:lnTo>
                  <a:lnTo>
                    <a:pt x="26" y="173"/>
                  </a:lnTo>
                  <a:lnTo>
                    <a:pt x="25" y="173"/>
                  </a:lnTo>
                  <a:lnTo>
                    <a:pt x="25" y="169"/>
                  </a:lnTo>
                  <a:lnTo>
                    <a:pt x="24" y="166"/>
                  </a:lnTo>
                  <a:lnTo>
                    <a:pt x="26" y="165"/>
                  </a:lnTo>
                  <a:lnTo>
                    <a:pt x="26" y="154"/>
                  </a:lnTo>
                  <a:lnTo>
                    <a:pt x="26" y="144"/>
                  </a:lnTo>
                  <a:lnTo>
                    <a:pt x="26" y="134"/>
                  </a:lnTo>
                  <a:lnTo>
                    <a:pt x="26" y="127"/>
                  </a:lnTo>
                  <a:lnTo>
                    <a:pt x="26" y="118"/>
                  </a:lnTo>
                  <a:lnTo>
                    <a:pt x="26" y="112"/>
                  </a:lnTo>
                  <a:lnTo>
                    <a:pt x="26" y="103"/>
                  </a:lnTo>
                  <a:lnTo>
                    <a:pt x="24" y="101"/>
                  </a:lnTo>
                  <a:lnTo>
                    <a:pt x="20" y="96"/>
                  </a:lnTo>
                  <a:lnTo>
                    <a:pt x="19" y="93"/>
                  </a:lnTo>
                  <a:lnTo>
                    <a:pt x="19" y="90"/>
                  </a:lnTo>
                  <a:lnTo>
                    <a:pt x="18" y="87"/>
                  </a:lnTo>
                  <a:lnTo>
                    <a:pt x="18" y="82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3" y="71"/>
                  </a:lnTo>
                  <a:lnTo>
                    <a:pt x="6" y="6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2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7" y="34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3" y="29"/>
                  </a:lnTo>
                  <a:lnTo>
                    <a:pt x="24" y="30"/>
                  </a:lnTo>
                  <a:lnTo>
                    <a:pt x="26" y="31"/>
                  </a:lnTo>
                  <a:lnTo>
                    <a:pt x="34" y="30"/>
                  </a:lnTo>
                  <a:lnTo>
                    <a:pt x="37" y="30"/>
                  </a:lnTo>
                  <a:lnTo>
                    <a:pt x="45" y="24"/>
                  </a:lnTo>
                  <a:lnTo>
                    <a:pt x="47" y="22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0" y="13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2" y="5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0" y="2"/>
                  </a:lnTo>
                  <a:lnTo>
                    <a:pt x="62" y="0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73" y="9"/>
                  </a:lnTo>
                  <a:lnTo>
                    <a:pt x="76" y="13"/>
                  </a:lnTo>
                  <a:lnTo>
                    <a:pt x="77" y="14"/>
                  </a:lnTo>
                  <a:lnTo>
                    <a:pt x="79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6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49" name="Freeform 1092">
              <a:extLst>
                <a:ext uri="{FF2B5EF4-FFF2-40B4-BE49-F238E27FC236}">
                  <a16:creationId xmlns:a16="http://schemas.microsoft.com/office/drawing/2014/main" id="{3BBBBA9A-98FC-4119-A89C-3041711A6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3958" y="9380295"/>
              <a:ext cx="120895" cy="236292"/>
            </a:xfrm>
            <a:custGeom>
              <a:avLst/>
              <a:gdLst>
                <a:gd name="T0" fmla="*/ 83 w 95"/>
                <a:gd name="T1" fmla="*/ 28 h 190"/>
                <a:gd name="T2" fmla="*/ 88 w 95"/>
                <a:gd name="T3" fmla="*/ 38 h 190"/>
                <a:gd name="T4" fmla="*/ 91 w 95"/>
                <a:gd name="T5" fmla="*/ 44 h 190"/>
                <a:gd name="T6" fmla="*/ 94 w 95"/>
                <a:gd name="T7" fmla="*/ 54 h 190"/>
                <a:gd name="T8" fmla="*/ 92 w 95"/>
                <a:gd name="T9" fmla="*/ 61 h 190"/>
                <a:gd name="T10" fmla="*/ 88 w 95"/>
                <a:gd name="T11" fmla="*/ 61 h 190"/>
                <a:gd name="T12" fmla="*/ 86 w 95"/>
                <a:gd name="T13" fmla="*/ 66 h 190"/>
                <a:gd name="T14" fmla="*/ 85 w 95"/>
                <a:gd name="T15" fmla="*/ 77 h 190"/>
                <a:gd name="T16" fmla="*/ 79 w 95"/>
                <a:gd name="T17" fmla="*/ 80 h 190"/>
                <a:gd name="T18" fmla="*/ 75 w 95"/>
                <a:gd name="T19" fmla="*/ 87 h 190"/>
                <a:gd name="T20" fmla="*/ 73 w 95"/>
                <a:gd name="T21" fmla="*/ 95 h 190"/>
                <a:gd name="T22" fmla="*/ 65 w 95"/>
                <a:gd name="T23" fmla="*/ 102 h 190"/>
                <a:gd name="T24" fmla="*/ 60 w 95"/>
                <a:gd name="T25" fmla="*/ 117 h 190"/>
                <a:gd name="T26" fmla="*/ 59 w 95"/>
                <a:gd name="T27" fmla="*/ 127 h 190"/>
                <a:gd name="T28" fmla="*/ 59 w 95"/>
                <a:gd name="T29" fmla="*/ 140 h 190"/>
                <a:gd name="T30" fmla="*/ 60 w 95"/>
                <a:gd name="T31" fmla="*/ 149 h 190"/>
                <a:gd name="T32" fmla="*/ 61 w 95"/>
                <a:gd name="T33" fmla="*/ 152 h 190"/>
                <a:gd name="T34" fmla="*/ 60 w 95"/>
                <a:gd name="T35" fmla="*/ 164 h 190"/>
                <a:gd name="T36" fmla="*/ 60 w 95"/>
                <a:gd name="T37" fmla="*/ 170 h 190"/>
                <a:gd name="T38" fmla="*/ 60 w 95"/>
                <a:gd name="T39" fmla="*/ 176 h 190"/>
                <a:gd name="T40" fmla="*/ 59 w 95"/>
                <a:gd name="T41" fmla="*/ 185 h 190"/>
                <a:gd name="T42" fmla="*/ 26 w 95"/>
                <a:gd name="T43" fmla="*/ 189 h 190"/>
                <a:gd name="T44" fmla="*/ 30 w 95"/>
                <a:gd name="T45" fmla="*/ 183 h 190"/>
                <a:gd name="T46" fmla="*/ 25 w 95"/>
                <a:gd name="T47" fmla="*/ 175 h 190"/>
                <a:gd name="T48" fmla="*/ 25 w 95"/>
                <a:gd name="T49" fmla="*/ 169 h 190"/>
                <a:gd name="T50" fmla="*/ 26 w 95"/>
                <a:gd name="T51" fmla="*/ 154 h 190"/>
                <a:gd name="T52" fmla="*/ 26 w 95"/>
                <a:gd name="T53" fmla="*/ 127 h 190"/>
                <a:gd name="T54" fmla="*/ 26 w 95"/>
                <a:gd name="T55" fmla="*/ 103 h 190"/>
                <a:gd name="T56" fmla="*/ 19 w 95"/>
                <a:gd name="T57" fmla="*/ 93 h 190"/>
                <a:gd name="T58" fmla="*/ 18 w 95"/>
                <a:gd name="T59" fmla="*/ 82 h 190"/>
                <a:gd name="T60" fmla="*/ 13 w 95"/>
                <a:gd name="T61" fmla="*/ 71 h 190"/>
                <a:gd name="T62" fmla="*/ 1 w 95"/>
                <a:gd name="T63" fmla="*/ 63 h 190"/>
                <a:gd name="T64" fmla="*/ 2 w 95"/>
                <a:gd name="T65" fmla="*/ 51 h 190"/>
                <a:gd name="T66" fmla="*/ 5 w 95"/>
                <a:gd name="T67" fmla="*/ 44 h 190"/>
                <a:gd name="T68" fmla="*/ 8 w 95"/>
                <a:gd name="T69" fmla="*/ 41 h 190"/>
                <a:gd name="T70" fmla="*/ 10 w 95"/>
                <a:gd name="T71" fmla="*/ 39 h 190"/>
                <a:gd name="T72" fmla="*/ 12 w 95"/>
                <a:gd name="T73" fmla="*/ 37 h 190"/>
                <a:gd name="T74" fmla="*/ 15 w 95"/>
                <a:gd name="T75" fmla="*/ 35 h 190"/>
                <a:gd name="T76" fmla="*/ 18 w 95"/>
                <a:gd name="T77" fmla="*/ 31 h 190"/>
                <a:gd name="T78" fmla="*/ 20 w 95"/>
                <a:gd name="T79" fmla="*/ 30 h 190"/>
                <a:gd name="T80" fmla="*/ 26 w 95"/>
                <a:gd name="T81" fmla="*/ 31 h 190"/>
                <a:gd name="T82" fmla="*/ 45 w 95"/>
                <a:gd name="T83" fmla="*/ 24 h 190"/>
                <a:gd name="T84" fmla="*/ 49 w 95"/>
                <a:gd name="T85" fmla="*/ 16 h 190"/>
                <a:gd name="T86" fmla="*/ 49 w 95"/>
                <a:gd name="T87" fmla="*/ 6 h 190"/>
                <a:gd name="T88" fmla="*/ 58 w 95"/>
                <a:gd name="T89" fmla="*/ 3 h 190"/>
                <a:gd name="T90" fmla="*/ 62 w 95"/>
                <a:gd name="T91" fmla="*/ 0 h 190"/>
                <a:gd name="T92" fmla="*/ 73 w 95"/>
                <a:gd name="T93" fmla="*/ 9 h 190"/>
                <a:gd name="T94" fmla="*/ 79 w 95"/>
                <a:gd name="T95" fmla="*/ 16 h 190"/>
                <a:gd name="T96" fmla="*/ 86 w 95"/>
                <a:gd name="T97" fmla="*/ 2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5" h="190">
                  <a:moveTo>
                    <a:pt x="86" y="22"/>
                  </a:moveTo>
                  <a:lnTo>
                    <a:pt x="85" y="24"/>
                  </a:lnTo>
                  <a:lnTo>
                    <a:pt x="83" y="28"/>
                  </a:lnTo>
                  <a:lnTo>
                    <a:pt x="83" y="31"/>
                  </a:lnTo>
                  <a:lnTo>
                    <a:pt x="87" y="37"/>
                  </a:lnTo>
                  <a:lnTo>
                    <a:pt x="88" y="38"/>
                  </a:lnTo>
                  <a:lnTo>
                    <a:pt x="89" y="39"/>
                  </a:lnTo>
                  <a:lnTo>
                    <a:pt x="90" y="41"/>
                  </a:lnTo>
                  <a:lnTo>
                    <a:pt x="91" y="44"/>
                  </a:lnTo>
                  <a:lnTo>
                    <a:pt x="91" y="48"/>
                  </a:lnTo>
                  <a:lnTo>
                    <a:pt x="91" y="50"/>
                  </a:lnTo>
                  <a:lnTo>
                    <a:pt x="94" y="54"/>
                  </a:lnTo>
                  <a:lnTo>
                    <a:pt x="94" y="55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1" y="61"/>
                  </a:lnTo>
                  <a:lnTo>
                    <a:pt x="89" y="61"/>
                  </a:lnTo>
                  <a:lnTo>
                    <a:pt x="88" y="61"/>
                  </a:lnTo>
                  <a:lnTo>
                    <a:pt x="87" y="63"/>
                  </a:lnTo>
                  <a:lnTo>
                    <a:pt x="86" y="65"/>
                  </a:lnTo>
                  <a:lnTo>
                    <a:pt x="86" y="66"/>
                  </a:lnTo>
                  <a:lnTo>
                    <a:pt x="88" y="69"/>
                  </a:lnTo>
                  <a:lnTo>
                    <a:pt x="87" y="74"/>
                  </a:lnTo>
                  <a:lnTo>
                    <a:pt x="85" y="77"/>
                  </a:lnTo>
                  <a:lnTo>
                    <a:pt x="83" y="78"/>
                  </a:lnTo>
                  <a:lnTo>
                    <a:pt x="81" y="79"/>
                  </a:lnTo>
                  <a:lnTo>
                    <a:pt x="79" y="80"/>
                  </a:lnTo>
                  <a:lnTo>
                    <a:pt x="78" y="81"/>
                  </a:lnTo>
                  <a:lnTo>
                    <a:pt x="78" y="84"/>
                  </a:lnTo>
                  <a:lnTo>
                    <a:pt x="75" y="87"/>
                  </a:lnTo>
                  <a:lnTo>
                    <a:pt x="73" y="89"/>
                  </a:lnTo>
                  <a:lnTo>
                    <a:pt x="72" y="91"/>
                  </a:lnTo>
                  <a:lnTo>
                    <a:pt x="73" y="95"/>
                  </a:lnTo>
                  <a:lnTo>
                    <a:pt x="71" y="99"/>
                  </a:lnTo>
                  <a:lnTo>
                    <a:pt x="70" y="102"/>
                  </a:lnTo>
                  <a:lnTo>
                    <a:pt x="65" y="102"/>
                  </a:lnTo>
                  <a:lnTo>
                    <a:pt x="61" y="103"/>
                  </a:lnTo>
                  <a:lnTo>
                    <a:pt x="60" y="111"/>
                  </a:lnTo>
                  <a:lnTo>
                    <a:pt x="60" y="117"/>
                  </a:lnTo>
                  <a:lnTo>
                    <a:pt x="60" y="121"/>
                  </a:lnTo>
                  <a:lnTo>
                    <a:pt x="59" y="124"/>
                  </a:lnTo>
                  <a:lnTo>
                    <a:pt x="59" y="127"/>
                  </a:lnTo>
                  <a:lnTo>
                    <a:pt x="59" y="134"/>
                  </a:lnTo>
                  <a:lnTo>
                    <a:pt x="59" y="139"/>
                  </a:lnTo>
                  <a:lnTo>
                    <a:pt x="59" y="140"/>
                  </a:lnTo>
                  <a:lnTo>
                    <a:pt x="60" y="144"/>
                  </a:lnTo>
                  <a:lnTo>
                    <a:pt x="60" y="147"/>
                  </a:lnTo>
                  <a:lnTo>
                    <a:pt x="60" y="149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1" y="152"/>
                  </a:lnTo>
                  <a:lnTo>
                    <a:pt x="60" y="154"/>
                  </a:lnTo>
                  <a:lnTo>
                    <a:pt x="60" y="161"/>
                  </a:lnTo>
                  <a:lnTo>
                    <a:pt x="60" y="164"/>
                  </a:lnTo>
                  <a:lnTo>
                    <a:pt x="60" y="165"/>
                  </a:lnTo>
                  <a:lnTo>
                    <a:pt x="60" y="166"/>
                  </a:lnTo>
                  <a:lnTo>
                    <a:pt x="60" y="170"/>
                  </a:lnTo>
                  <a:lnTo>
                    <a:pt x="60" y="173"/>
                  </a:lnTo>
                  <a:lnTo>
                    <a:pt x="61" y="175"/>
                  </a:lnTo>
                  <a:lnTo>
                    <a:pt x="60" y="176"/>
                  </a:lnTo>
                  <a:lnTo>
                    <a:pt x="60" y="178"/>
                  </a:lnTo>
                  <a:lnTo>
                    <a:pt x="59" y="183"/>
                  </a:lnTo>
                  <a:lnTo>
                    <a:pt x="59" y="185"/>
                  </a:lnTo>
                  <a:lnTo>
                    <a:pt x="47" y="186"/>
                  </a:lnTo>
                  <a:lnTo>
                    <a:pt x="32" y="188"/>
                  </a:lnTo>
                  <a:lnTo>
                    <a:pt x="26" y="189"/>
                  </a:lnTo>
                  <a:lnTo>
                    <a:pt x="26" y="189"/>
                  </a:lnTo>
                  <a:lnTo>
                    <a:pt x="31" y="187"/>
                  </a:lnTo>
                  <a:lnTo>
                    <a:pt x="30" y="183"/>
                  </a:lnTo>
                  <a:lnTo>
                    <a:pt x="27" y="178"/>
                  </a:lnTo>
                  <a:lnTo>
                    <a:pt x="26" y="178"/>
                  </a:lnTo>
                  <a:lnTo>
                    <a:pt x="25" y="175"/>
                  </a:lnTo>
                  <a:lnTo>
                    <a:pt x="26" y="173"/>
                  </a:lnTo>
                  <a:lnTo>
                    <a:pt x="25" y="173"/>
                  </a:lnTo>
                  <a:lnTo>
                    <a:pt x="25" y="169"/>
                  </a:lnTo>
                  <a:lnTo>
                    <a:pt x="24" y="166"/>
                  </a:lnTo>
                  <a:lnTo>
                    <a:pt x="26" y="165"/>
                  </a:lnTo>
                  <a:lnTo>
                    <a:pt x="26" y="154"/>
                  </a:lnTo>
                  <a:lnTo>
                    <a:pt x="26" y="144"/>
                  </a:lnTo>
                  <a:lnTo>
                    <a:pt x="26" y="134"/>
                  </a:lnTo>
                  <a:lnTo>
                    <a:pt x="26" y="127"/>
                  </a:lnTo>
                  <a:lnTo>
                    <a:pt x="26" y="118"/>
                  </a:lnTo>
                  <a:lnTo>
                    <a:pt x="26" y="112"/>
                  </a:lnTo>
                  <a:lnTo>
                    <a:pt x="26" y="103"/>
                  </a:lnTo>
                  <a:lnTo>
                    <a:pt x="24" y="101"/>
                  </a:lnTo>
                  <a:lnTo>
                    <a:pt x="20" y="96"/>
                  </a:lnTo>
                  <a:lnTo>
                    <a:pt x="19" y="93"/>
                  </a:lnTo>
                  <a:lnTo>
                    <a:pt x="19" y="90"/>
                  </a:lnTo>
                  <a:lnTo>
                    <a:pt x="18" y="87"/>
                  </a:lnTo>
                  <a:lnTo>
                    <a:pt x="18" y="82"/>
                  </a:lnTo>
                  <a:lnTo>
                    <a:pt x="18" y="75"/>
                  </a:lnTo>
                  <a:lnTo>
                    <a:pt x="18" y="74"/>
                  </a:lnTo>
                  <a:lnTo>
                    <a:pt x="13" y="71"/>
                  </a:lnTo>
                  <a:lnTo>
                    <a:pt x="6" y="6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2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39"/>
                  </a:lnTo>
                  <a:lnTo>
                    <a:pt x="10" y="38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6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7" y="34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3" y="29"/>
                  </a:lnTo>
                  <a:lnTo>
                    <a:pt x="24" y="30"/>
                  </a:lnTo>
                  <a:lnTo>
                    <a:pt x="26" y="31"/>
                  </a:lnTo>
                  <a:lnTo>
                    <a:pt x="34" y="30"/>
                  </a:lnTo>
                  <a:lnTo>
                    <a:pt x="37" y="30"/>
                  </a:lnTo>
                  <a:lnTo>
                    <a:pt x="45" y="24"/>
                  </a:lnTo>
                  <a:lnTo>
                    <a:pt x="47" y="22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0" y="13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2" y="5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0" y="2"/>
                  </a:lnTo>
                  <a:lnTo>
                    <a:pt x="62" y="0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73" y="9"/>
                  </a:lnTo>
                  <a:lnTo>
                    <a:pt x="76" y="13"/>
                  </a:lnTo>
                  <a:lnTo>
                    <a:pt x="77" y="14"/>
                  </a:lnTo>
                  <a:lnTo>
                    <a:pt x="79" y="16"/>
                  </a:lnTo>
                  <a:lnTo>
                    <a:pt x="82" y="17"/>
                  </a:lnTo>
                  <a:lnTo>
                    <a:pt x="84" y="19"/>
                  </a:lnTo>
                  <a:lnTo>
                    <a:pt x="86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50" name="Freeform 1093">
              <a:extLst>
                <a:ext uri="{FF2B5EF4-FFF2-40B4-BE49-F238E27FC236}">
                  <a16:creationId xmlns:a16="http://schemas.microsoft.com/office/drawing/2014/main" id="{09712515-A85D-4529-9CB3-6B3C39813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9324" y="10534285"/>
              <a:ext cx="357189" cy="368176"/>
            </a:xfrm>
            <a:custGeom>
              <a:avLst/>
              <a:gdLst>
                <a:gd name="T0" fmla="*/ 160 w 286"/>
                <a:gd name="T1" fmla="*/ 6 h 297"/>
                <a:gd name="T2" fmla="*/ 165 w 286"/>
                <a:gd name="T3" fmla="*/ 14 h 297"/>
                <a:gd name="T4" fmla="*/ 176 w 286"/>
                <a:gd name="T5" fmla="*/ 30 h 297"/>
                <a:gd name="T6" fmla="*/ 181 w 286"/>
                <a:gd name="T7" fmla="*/ 41 h 297"/>
                <a:gd name="T8" fmla="*/ 197 w 286"/>
                <a:gd name="T9" fmla="*/ 63 h 297"/>
                <a:gd name="T10" fmla="*/ 219 w 286"/>
                <a:gd name="T11" fmla="*/ 74 h 297"/>
                <a:gd name="T12" fmla="*/ 222 w 286"/>
                <a:gd name="T13" fmla="*/ 86 h 297"/>
                <a:gd name="T14" fmla="*/ 234 w 286"/>
                <a:gd name="T15" fmla="*/ 88 h 297"/>
                <a:gd name="T16" fmla="*/ 234 w 286"/>
                <a:gd name="T17" fmla="*/ 98 h 297"/>
                <a:gd name="T18" fmla="*/ 239 w 286"/>
                <a:gd name="T19" fmla="*/ 111 h 297"/>
                <a:gd name="T20" fmla="*/ 245 w 286"/>
                <a:gd name="T21" fmla="*/ 122 h 297"/>
                <a:gd name="T22" fmla="*/ 271 w 286"/>
                <a:gd name="T23" fmla="*/ 128 h 297"/>
                <a:gd name="T24" fmla="*/ 274 w 286"/>
                <a:gd name="T25" fmla="*/ 133 h 297"/>
                <a:gd name="T26" fmla="*/ 277 w 286"/>
                <a:gd name="T27" fmla="*/ 137 h 297"/>
                <a:gd name="T28" fmla="*/ 278 w 286"/>
                <a:gd name="T29" fmla="*/ 142 h 297"/>
                <a:gd name="T30" fmla="*/ 265 w 286"/>
                <a:gd name="T31" fmla="*/ 153 h 297"/>
                <a:gd name="T32" fmla="*/ 244 w 286"/>
                <a:gd name="T33" fmla="*/ 164 h 297"/>
                <a:gd name="T34" fmla="*/ 238 w 286"/>
                <a:gd name="T35" fmla="*/ 172 h 297"/>
                <a:gd name="T36" fmla="*/ 233 w 286"/>
                <a:gd name="T37" fmla="*/ 175 h 297"/>
                <a:gd name="T38" fmla="*/ 225 w 286"/>
                <a:gd name="T39" fmla="*/ 181 h 297"/>
                <a:gd name="T40" fmla="*/ 217 w 286"/>
                <a:gd name="T41" fmla="*/ 185 h 297"/>
                <a:gd name="T42" fmla="*/ 208 w 286"/>
                <a:gd name="T43" fmla="*/ 209 h 297"/>
                <a:gd name="T44" fmla="*/ 197 w 286"/>
                <a:gd name="T45" fmla="*/ 221 h 297"/>
                <a:gd name="T46" fmla="*/ 180 w 286"/>
                <a:gd name="T47" fmla="*/ 226 h 297"/>
                <a:gd name="T48" fmla="*/ 173 w 286"/>
                <a:gd name="T49" fmla="*/ 244 h 297"/>
                <a:gd name="T50" fmla="*/ 166 w 286"/>
                <a:gd name="T51" fmla="*/ 258 h 297"/>
                <a:gd name="T52" fmla="*/ 152 w 286"/>
                <a:gd name="T53" fmla="*/ 260 h 297"/>
                <a:gd name="T54" fmla="*/ 134 w 286"/>
                <a:gd name="T55" fmla="*/ 259 h 297"/>
                <a:gd name="T56" fmla="*/ 121 w 286"/>
                <a:gd name="T57" fmla="*/ 255 h 297"/>
                <a:gd name="T58" fmla="*/ 107 w 286"/>
                <a:gd name="T59" fmla="*/ 245 h 297"/>
                <a:gd name="T60" fmla="*/ 93 w 286"/>
                <a:gd name="T61" fmla="*/ 244 h 297"/>
                <a:gd name="T62" fmla="*/ 86 w 286"/>
                <a:gd name="T63" fmla="*/ 254 h 297"/>
                <a:gd name="T64" fmla="*/ 79 w 286"/>
                <a:gd name="T65" fmla="*/ 273 h 297"/>
                <a:gd name="T66" fmla="*/ 64 w 286"/>
                <a:gd name="T67" fmla="*/ 287 h 297"/>
                <a:gd name="T68" fmla="*/ 55 w 286"/>
                <a:gd name="T69" fmla="*/ 291 h 297"/>
                <a:gd name="T70" fmla="*/ 46 w 286"/>
                <a:gd name="T71" fmla="*/ 296 h 297"/>
                <a:gd name="T72" fmla="*/ 26 w 286"/>
                <a:gd name="T73" fmla="*/ 295 h 297"/>
                <a:gd name="T74" fmla="*/ 19 w 286"/>
                <a:gd name="T75" fmla="*/ 287 h 297"/>
                <a:gd name="T76" fmla="*/ 25 w 286"/>
                <a:gd name="T77" fmla="*/ 273 h 297"/>
                <a:gd name="T78" fmla="*/ 24 w 286"/>
                <a:gd name="T79" fmla="*/ 265 h 297"/>
                <a:gd name="T80" fmla="*/ 13 w 286"/>
                <a:gd name="T81" fmla="*/ 239 h 297"/>
                <a:gd name="T82" fmla="*/ 0 w 286"/>
                <a:gd name="T83" fmla="*/ 226 h 297"/>
                <a:gd name="T84" fmla="*/ 0 w 286"/>
                <a:gd name="T85" fmla="*/ 191 h 297"/>
                <a:gd name="T86" fmla="*/ 0 w 286"/>
                <a:gd name="T87" fmla="*/ 153 h 297"/>
                <a:gd name="T88" fmla="*/ 15 w 286"/>
                <a:gd name="T89" fmla="*/ 135 h 297"/>
                <a:gd name="T90" fmla="*/ 30 w 286"/>
                <a:gd name="T91" fmla="*/ 128 h 297"/>
                <a:gd name="T92" fmla="*/ 30 w 286"/>
                <a:gd name="T93" fmla="*/ 76 h 297"/>
                <a:gd name="T94" fmla="*/ 30 w 286"/>
                <a:gd name="T95" fmla="*/ 23 h 297"/>
                <a:gd name="T96" fmla="*/ 61 w 286"/>
                <a:gd name="T97" fmla="*/ 13 h 297"/>
                <a:gd name="T98" fmla="*/ 98 w 286"/>
                <a:gd name="T99" fmla="*/ 7 h 297"/>
                <a:gd name="T100" fmla="*/ 109 w 286"/>
                <a:gd name="T101" fmla="*/ 19 h 297"/>
                <a:gd name="T102" fmla="*/ 113 w 286"/>
                <a:gd name="T103" fmla="*/ 20 h 297"/>
                <a:gd name="T104" fmla="*/ 126 w 286"/>
                <a:gd name="T105" fmla="*/ 9 h 297"/>
                <a:gd name="T106" fmla="*/ 136 w 286"/>
                <a:gd name="T107" fmla="*/ 8 h 297"/>
                <a:gd name="T108" fmla="*/ 159 w 286"/>
                <a:gd name="T10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6" h="297">
                  <a:moveTo>
                    <a:pt x="160" y="0"/>
                  </a:moveTo>
                  <a:lnTo>
                    <a:pt x="159" y="2"/>
                  </a:lnTo>
                  <a:lnTo>
                    <a:pt x="159" y="4"/>
                  </a:lnTo>
                  <a:lnTo>
                    <a:pt x="160" y="6"/>
                  </a:lnTo>
                  <a:lnTo>
                    <a:pt x="161" y="8"/>
                  </a:lnTo>
                  <a:lnTo>
                    <a:pt x="162" y="10"/>
                  </a:lnTo>
                  <a:lnTo>
                    <a:pt x="164" y="11"/>
                  </a:lnTo>
                  <a:lnTo>
                    <a:pt x="165" y="14"/>
                  </a:lnTo>
                  <a:lnTo>
                    <a:pt x="167" y="18"/>
                  </a:lnTo>
                  <a:lnTo>
                    <a:pt x="169" y="21"/>
                  </a:lnTo>
                  <a:lnTo>
                    <a:pt x="175" y="27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81" y="37"/>
                  </a:lnTo>
                  <a:lnTo>
                    <a:pt x="181" y="38"/>
                  </a:lnTo>
                  <a:lnTo>
                    <a:pt x="181" y="41"/>
                  </a:lnTo>
                  <a:lnTo>
                    <a:pt x="185" y="50"/>
                  </a:lnTo>
                  <a:lnTo>
                    <a:pt x="188" y="55"/>
                  </a:lnTo>
                  <a:lnTo>
                    <a:pt x="190" y="57"/>
                  </a:lnTo>
                  <a:lnTo>
                    <a:pt x="197" y="63"/>
                  </a:lnTo>
                  <a:lnTo>
                    <a:pt x="203" y="67"/>
                  </a:lnTo>
                  <a:lnTo>
                    <a:pt x="211" y="70"/>
                  </a:lnTo>
                  <a:lnTo>
                    <a:pt x="216" y="72"/>
                  </a:lnTo>
                  <a:lnTo>
                    <a:pt x="219" y="74"/>
                  </a:lnTo>
                  <a:lnTo>
                    <a:pt x="220" y="75"/>
                  </a:lnTo>
                  <a:lnTo>
                    <a:pt x="221" y="78"/>
                  </a:lnTo>
                  <a:lnTo>
                    <a:pt x="222" y="83"/>
                  </a:lnTo>
                  <a:lnTo>
                    <a:pt x="222" y="86"/>
                  </a:lnTo>
                  <a:lnTo>
                    <a:pt x="227" y="86"/>
                  </a:lnTo>
                  <a:lnTo>
                    <a:pt x="232" y="86"/>
                  </a:lnTo>
                  <a:lnTo>
                    <a:pt x="234" y="87"/>
                  </a:lnTo>
                  <a:lnTo>
                    <a:pt x="234" y="88"/>
                  </a:lnTo>
                  <a:lnTo>
                    <a:pt x="234" y="90"/>
                  </a:lnTo>
                  <a:lnTo>
                    <a:pt x="234" y="93"/>
                  </a:lnTo>
                  <a:lnTo>
                    <a:pt x="234" y="95"/>
                  </a:lnTo>
                  <a:lnTo>
                    <a:pt x="234" y="98"/>
                  </a:lnTo>
                  <a:lnTo>
                    <a:pt x="234" y="101"/>
                  </a:lnTo>
                  <a:lnTo>
                    <a:pt x="233" y="105"/>
                  </a:lnTo>
                  <a:lnTo>
                    <a:pt x="234" y="106"/>
                  </a:lnTo>
                  <a:lnTo>
                    <a:pt x="239" y="111"/>
                  </a:lnTo>
                  <a:lnTo>
                    <a:pt x="241" y="115"/>
                  </a:lnTo>
                  <a:lnTo>
                    <a:pt x="243" y="119"/>
                  </a:lnTo>
                  <a:lnTo>
                    <a:pt x="244" y="121"/>
                  </a:lnTo>
                  <a:lnTo>
                    <a:pt x="245" y="122"/>
                  </a:lnTo>
                  <a:lnTo>
                    <a:pt x="249" y="122"/>
                  </a:lnTo>
                  <a:lnTo>
                    <a:pt x="260" y="124"/>
                  </a:lnTo>
                  <a:lnTo>
                    <a:pt x="266" y="126"/>
                  </a:lnTo>
                  <a:lnTo>
                    <a:pt x="271" y="128"/>
                  </a:lnTo>
                  <a:lnTo>
                    <a:pt x="274" y="128"/>
                  </a:lnTo>
                  <a:lnTo>
                    <a:pt x="275" y="129"/>
                  </a:lnTo>
                  <a:lnTo>
                    <a:pt x="275" y="129"/>
                  </a:lnTo>
                  <a:lnTo>
                    <a:pt x="274" y="133"/>
                  </a:lnTo>
                  <a:lnTo>
                    <a:pt x="275" y="135"/>
                  </a:lnTo>
                  <a:lnTo>
                    <a:pt x="276" y="136"/>
                  </a:lnTo>
                  <a:lnTo>
                    <a:pt x="276" y="137"/>
                  </a:lnTo>
                  <a:lnTo>
                    <a:pt x="277" y="137"/>
                  </a:lnTo>
                  <a:lnTo>
                    <a:pt x="281" y="138"/>
                  </a:lnTo>
                  <a:lnTo>
                    <a:pt x="283" y="140"/>
                  </a:lnTo>
                  <a:lnTo>
                    <a:pt x="285" y="142"/>
                  </a:lnTo>
                  <a:lnTo>
                    <a:pt x="278" y="142"/>
                  </a:lnTo>
                  <a:lnTo>
                    <a:pt x="274" y="144"/>
                  </a:lnTo>
                  <a:lnTo>
                    <a:pt x="272" y="148"/>
                  </a:lnTo>
                  <a:lnTo>
                    <a:pt x="269" y="151"/>
                  </a:lnTo>
                  <a:lnTo>
                    <a:pt x="265" y="153"/>
                  </a:lnTo>
                  <a:lnTo>
                    <a:pt x="260" y="154"/>
                  </a:lnTo>
                  <a:lnTo>
                    <a:pt x="255" y="154"/>
                  </a:lnTo>
                  <a:lnTo>
                    <a:pt x="250" y="158"/>
                  </a:lnTo>
                  <a:lnTo>
                    <a:pt x="244" y="164"/>
                  </a:lnTo>
                  <a:lnTo>
                    <a:pt x="241" y="167"/>
                  </a:lnTo>
                  <a:lnTo>
                    <a:pt x="241" y="169"/>
                  </a:lnTo>
                  <a:lnTo>
                    <a:pt x="240" y="170"/>
                  </a:lnTo>
                  <a:lnTo>
                    <a:pt x="238" y="172"/>
                  </a:lnTo>
                  <a:lnTo>
                    <a:pt x="236" y="173"/>
                  </a:lnTo>
                  <a:lnTo>
                    <a:pt x="236" y="175"/>
                  </a:lnTo>
                  <a:lnTo>
                    <a:pt x="235" y="175"/>
                  </a:lnTo>
                  <a:lnTo>
                    <a:pt x="233" y="175"/>
                  </a:lnTo>
                  <a:lnTo>
                    <a:pt x="231" y="176"/>
                  </a:lnTo>
                  <a:lnTo>
                    <a:pt x="230" y="179"/>
                  </a:lnTo>
                  <a:lnTo>
                    <a:pt x="228" y="180"/>
                  </a:lnTo>
                  <a:lnTo>
                    <a:pt x="225" y="181"/>
                  </a:lnTo>
                  <a:lnTo>
                    <a:pt x="223" y="182"/>
                  </a:lnTo>
                  <a:lnTo>
                    <a:pt x="220" y="185"/>
                  </a:lnTo>
                  <a:lnTo>
                    <a:pt x="219" y="185"/>
                  </a:lnTo>
                  <a:lnTo>
                    <a:pt x="217" y="185"/>
                  </a:lnTo>
                  <a:lnTo>
                    <a:pt x="215" y="187"/>
                  </a:lnTo>
                  <a:lnTo>
                    <a:pt x="213" y="191"/>
                  </a:lnTo>
                  <a:lnTo>
                    <a:pt x="212" y="193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2" y="215"/>
                  </a:lnTo>
                  <a:lnTo>
                    <a:pt x="198" y="218"/>
                  </a:lnTo>
                  <a:lnTo>
                    <a:pt x="197" y="221"/>
                  </a:lnTo>
                  <a:lnTo>
                    <a:pt x="195" y="221"/>
                  </a:lnTo>
                  <a:lnTo>
                    <a:pt x="187" y="224"/>
                  </a:lnTo>
                  <a:lnTo>
                    <a:pt x="184" y="224"/>
                  </a:lnTo>
                  <a:lnTo>
                    <a:pt x="180" y="226"/>
                  </a:lnTo>
                  <a:lnTo>
                    <a:pt x="179" y="227"/>
                  </a:lnTo>
                  <a:lnTo>
                    <a:pt x="178" y="232"/>
                  </a:lnTo>
                  <a:lnTo>
                    <a:pt x="176" y="239"/>
                  </a:lnTo>
                  <a:lnTo>
                    <a:pt x="173" y="244"/>
                  </a:lnTo>
                  <a:lnTo>
                    <a:pt x="172" y="249"/>
                  </a:lnTo>
                  <a:lnTo>
                    <a:pt x="170" y="255"/>
                  </a:lnTo>
                  <a:lnTo>
                    <a:pt x="168" y="257"/>
                  </a:lnTo>
                  <a:lnTo>
                    <a:pt x="166" y="258"/>
                  </a:lnTo>
                  <a:lnTo>
                    <a:pt x="163" y="259"/>
                  </a:lnTo>
                  <a:lnTo>
                    <a:pt x="159" y="260"/>
                  </a:lnTo>
                  <a:lnTo>
                    <a:pt x="155" y="260"/>
                  </a:lnTo>
                  <a:lnTo>
                    <a:pt x="152" y="260"/>
                  </a:lnTo>
                  <a:lnTo>
                    <a:pt x="148" y="262"/>
                  </a:lnTo>
                  <a:lnTo>
                    <a:pt x="145" y="262"/>
                  </a:lnTo>
                  <a:lnTo>
                    <a:pt x="139" y="260"/>
                  </a:lnTo>
                  <a:lnTo>
                    <a:pt x="134" y="259"/>
                  </a:lnTo>
                  <a:lnTo>
                    <a:pt x="132" y="259"/>
                  </a:lnTo>
                  <a:lnTo>
                    <a:pt x="128" y="255"/>
                  </a:lnTo>
                  <a:lnTo>
                    <a:pt x="125" y="255"/>
                  </a:lnTo>
                  <a:lnTo>
                    <a:pt x="121" y="255"/>
                  </a:lnTo>
                  <a:lnTo>
                    <a:pt x="118" y="254"/>
                  </a:lnTo>
                  <a:lnTo>
                    <a:pt x="117" y="252"/>
                  </a:lnTo>
                  <a:lnTo>
                    <a:pt x="112" y="249"/>
                  </a:lnTo>
                  <a:lnTo>
                    <a:pt x="107" y="245"/>
                  </a:lnTo>
                  <a:lnTo>
                    <a:pt x="103" y="244"/>
                  </a:lnTo>
                  <a:lnTo>
                    <a:pt x="99" y="243"/>
                  </a:lnTo>
                  <a:lnTo>
                    <a:pt x="96" y="244"/>
                  </a:lnTo>
                  <a:lnTo>
                    <a:pt x="93" y="244"/>
                  </a:lnTo>
                  <a:lnTo>
                    <a:pt x="92" y="245"/>
                  </a:lnTo>
                  <a:lnTo>
                    <a:pt x="90" y="247"/>
                  </a:lnTo>
                  <a:lnTo>
                    <a:pt x="88" y="249"/>
                  </a:lnTo>
                  <a:lnTo>
                    <a:pt x="86" y="254"/>
                  </a:lnTo>
                  <a:lnTo>
                    <a:pt x="85" y="257"/>
                  </a:lnTo>
                  <a:lnTo>
                    <a:pt x="83" y="263"/>
                  </a:lnTo>
                  <a:lnTo>
                    <a:pt x="80" y="270"/>
                  </a:lnTo>
                  <a:lnTo>
                    <a:pt x="79" y="273"/>
                  </a:lnTo>
                  <a:lnTo>
                    <a:pt x="78" y="274"/>
                  </a:lnTo>
                  <a:lnTo>
                    <a:pt x="76" y="275"/>
                  </a:lnTo>
                  <a:lnTo>
                    <a:pt x="67" y="281"/>
                  </a:lnTo>
                  <a:lnTo>
                    <a:pt x="64" y="287"/>
                  </a:lnTo>
                  <a:lnTo>
                    <a:pt x="61" y="289"/>
                  </a:lnTo>
                  <a:lnTo>
                    <a:pt x="58" y="290"/>
                  </a:lnTo>
                  <a:lnTo>
                    <a:pt x="56" y="291"/>
                  </a:lnTo>
                  <a:lnTo>
                    <a:pt x="55" y="291"/>
                  </a:lnTo>
                  <a:lnTo>
                    <a:pt x="53" y="295"/>
                  </a:lnTo>
                  <a:lnTo>
                    <a:pt x="52" y="296"/>
                  </a:lnTo>
                  <a:lnTo>
                    <a:pt x="50" y="296"/>
                  </a:lnTo>
                  <a:lnTo>
                    <a:pt x="46" y="296"/>
                  </a:lnTo>
                  <a:lnTo>
                    <a:pt x="44" y="296"/>
                  </a:lnTo>
                  <a:lnTo>
                    <a:pt x="33" y="296"/>
                  </a:lnTo>
                  <a:lnTo>
                    <a:pt x="29" y="296"/>
                  </a:lnTo>
                  <a:lnTo>
                    <a:pt x="26" y="295"/>
                  </a:lnTo>
                  <a:lnTo>
                    <a:pt x="23" y="296"/>
                  </a:lnTo>
                  <a:lnTo>
                    <a:pt x="21" y="296"/>
                  </a:lnTo>
                  <a:lnTo>
                    <a:pt x="20" y="293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2" y="279"/>
                  </a:lnTo>
                  <a:lnTo>
                    <a:pt x="24" y="277"/>
                  </a:lnTo>
                  <a:lnTo>
                    <a:pt x="25" y="273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5" y="268"/>
                  </a:lnTo>
                  <a:lnTo>
                    <a:pt x="24" y="265"/>
                  </a:lnTo>
                  <a:lnTo>
                    <a:pt x="22" y="259"/>
                  </a:lnTo>
                  <a:lnTo>
                    <a:pt x="19" y="250"/>
                  </a:lnTo>
                  <a:lnTo>
                    <a:pt x="14" y="241"/>
                  </a:lnTo>
                  <a:lnTo>
                    <a:pt x="13" y="239"/>
                  </a:lnTo>
                  <a:lnTo>
                    <a:pt x="11" y="235"/>
                  </a:lnTo>
                  <a:lnTo>
                    <a:pt x="1" y="228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0" y="200"/>
                  </a:lnTo>
                  <a:lnTo>
                    <a:pt x="0" y="191"/>
                  </a:lnTo>
                  <a:lnTo>
                    <a:pt x="0" y="181"/>
                  </a:lnTo>
                  <a:lnTo>
                    <a:pt x="0" y="172"/>
                  </a:lnTo>
                  <a:lnTo>
                    <a:pt x="0" y="162"/>
                  </a:lnTo>
                  <a:lnTo>
                    <a:pt x="0" y="153"/>
                  </a:lnTo>
                  <a:lnTo>
                    <a:pt x="0" y="143"/>
                  </a:lnTo>
                  <a:lnTo>
                    <a:pt x="0" y="135"/>
                  </a:lnTo>
                  <a:lnTo>
                    <a:pt x="7" y="135"/>
                  </a:lnTo>
                  <a:lnTo>
                    <a:pt x="15" y="135"/>
                  </a:lnTo>
                  <a:lnTo>
                    <a:pt x="25" y="135"/>
                  </a:lnTo>
                  <a:lnTo>
                    <a:pt x="30" y="135"/>
                  </a:lnTo>
                  <a:lnTo>
                    <a:pt x="30" y="134"/>
                  </a:lnTo>
                  <a:lnTo>
                    <a:pt x="30" y="128"/>
                  </a:lnTo>
                  <a:lnTo>
                    <a:pt x="30" y="115"/>
                  </a:lnTo>
                  <a:lnTo>
                    <a:pt x="30" y="102"/>
                  </a:lnTo>
                  <a:lnTo>
                    <a:pt x="30" y="88"/>
                  </a:lnTo>
                  <a:lnTo>
                    <a:pt x="30" y="76"/>
                  </a:lnTo>
                  <a:lnTo>
                    <a:pt x="30" y="62"/>
                  </a:lnTo>
                  <a:lnTo>
                    <a:pt x="30" y="49"/>
                  </a:lnTo>
                  <a:lnTo>
                    <a:pt x="30" y="37"/>
                  </a:lnTo>
                  <a:lnTo>
                    <a:pt x="30" y="23"/>
                  </a:lnTo>
                  <a:lnTo>
                    <a:pt x="30" y="17"/>
                  </a:lnTo>
                  <a:lnTo>
                    <a:pt x="38" y="16"/>
                  </a:lnTo>
                  <a:lnTo>
                    <a:pt x="47" y="15"/>
                  </a:lnTo>
                  <a:lnTo>
                    <a:pt x="61" y="13"/>
                  </a:lnTo>
                  <a:lnTo>
                    <a:pt x="75" y="10"/>
                  </a:lnTo>
                  <a:lnTo>
                    <a:pt x="84" y="9"/>
                  </a:lnTo>
                  <a:lnTo>
                    <a:pt x="94" y="7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1" y="8"/>
                  </a:lnTo>
                  <a:lnTo>
                    <a:pt x="105" y="14"/>
                  </a:lnTo>
                  <a:lnTo>
                    <a:pt x="109" y="19"/>
                  </a:lnTo>
                  <a:lnTo>
                    <a:pt x="109" y="21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0"/>
                  </a:lnTo>
                  <a:lnTo>
                    <a:pt x="118" y="15"/>
                  </a:lnTo>
                  <a:lnTo>
                    <a:pt x="119" y="14"/>
                  </a:lnTo>
                  <a:lnTo>
                    <a:pt x="122" y="11"/>
                  </a:lnTo>
                  <a:lnTo>
                    <a:pt x="126" y="9"/>
                  </a:lnTo>
                  <a:lnTo>
                    <a:pt x="129" y="7"/>
                  </a:lnTo>
                  <a:lnTo>
                    <a:pt x="133" y="6"/>
                  </a:lnTo>
                  <a:lnTo>
                    <a:pt x="134" y="7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46" y="2"/>
                  </a:lnTo>
                  <a:lnTo>
                    <a:pt x="150" y="1"/>
                  </a:lnTo>
                  <a:lnTo>
                    <a:pt x="159" y="0"/>
                  </a:lnTo>
                  <a:lnTo>
                    <a:pt x="16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51" name="Freeform 1094">
              <a:extLst>
                <a:ext uri="{FF2B5EF4-FFF2-40B4-BE49-F238E27FC236}">
                  <a16:creationId xmlns:a16="http://schemas.microsoft.com/office/drawing/2014/main" id="{BB9E1C6E-E6A8-4778-BAEC-D23EAC53B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9324" y="10534285"/>
              <a:ext cx="357189" cy="368176"/>
            </a:xfrm>
            <a:custGeom>
              <a:avLst/>
              <a:gdLst>
                <a:gd name="T0" fmla="*/ 160 w 286"/>
                <a:gd name="T1" fmla="*/ 6 h 297"/>
                <a:gd name="T2" fmla="*/ 165 w 286"/>
                <a:gd name="T3" fmla="*/ 14 h 297"/>
                <a:gd name="T4" fmla="*/ 176 w 286"/>
                <a:gd name="T5" fmla="*/ 30 h 297"/>
                <a:gd name="T6" fmla="*/ 181 w 286"/>
                <a:gd name="T7" fmla="*/ 41 h 297"/>
                <a:gd name="T8" fmla="*/ 197 w 286"/>
                <a:gd name="T9" fmla="*/ 63 h 297"/>
                <a:gd name="T10" fmla="*/ 219 w 286"/>
                <a:gd name="T11" fmla="*/ 74 h 297"/>
                <a:gd name="T12" fmla="*/ 222 w 286"/>
                <a:gd name="T13" fmla="*/ 86 h 297"/>
                <a:gd name="T14" fmla="*/ 234 w 286"/>
                <a:gd name="T15" fmla="*/ 88 h 297"/>
                <a:gd name="T16" fmla="*/ 234 w 286"/>
                <a:gd name="T17" fmla="*/ 98 h 297"/>
                <a:gd name="T18" fmla="*/ 239 w 286"/>
                <a:gd name="T19" fmla="*/ 111 h 297"/>
                <a:gd name="T20" fmla="*/ 245 w 286"/>
                <a:gd name="T21" fmla="*/ 122 h 297"/>
                <a:gd name="T22" fmla="*/ 271 w 286"/>
                <a:gd name="T23" fmla="*/ 128 h 297"/>
                <a:gd name="T24" fmla="*/ 274 w 286"/>
                <a:gd name="T25" fmla="*/ 133 h 297"/>
                <a:gd name="T26" fmla="*/ 277 w 286"/>
                <a:gd name="T27" fmla="*/ 137 h 297"/>
                <a:gd name="T28" fmla="*/ 278 w 286"/>
                <a:gd name="T29" fmla="*/ 142 h 297"/>
                <a:gd name="T30" fmla="*/ 265 w 286"/>
                <a:gd name="T31" fmla="*/ 153 h 297"/>
                <a:gd name="T32" fmla="*/ 244 w 286"/>
                <a:gd name="T33" fmla="*/ 164 h 297"/>
                <a:gd name="T34" fmla="*/ 238 w 286"/>
                <a:gd name="T35" fmla="*/ 172 h 297"/>
                <a:gd name="T36" fmla="*/ 233 w 286"/>
                <a:gd name="T37" fmla="*/ 175 h 297"/>
                <a:gd name="T38" fmla="*/ 225 w 286"/>
                <a:gd name="T39" fmla="*/ 181 h 297"/>
                <a:gd name="T40" fmla="*/ 217 w 286"/>
                <a:gd name="T41" fmla="*/ 185 h 297"/>
                <a:gd name="T42" fmla="*/ 208 w 286"/>
                <a:gd name="T43" fmla="*/ 209 h 297"/>
                <a:gd name="T44" fmla="*/ 197 w 286"/>
                <a:gd name="T45" fmla="*/ 221 h 297"/>
                <a:gd name="T46" fmla="*/ 180 w 286"/>
                <a:gd name="T47" fmla="*/ 226 h 297"/>
                <a:gd name="T48" fmla="*/ 173 w 286"/>
                <a:gd name="T49" fmla="*/ 244 h 297"/>
                <a:gd name="T50" fmla="*/ 166 w 286"/>
                <a:gd name="T51" fmla="*/ 258 h 297"/>
                <a:gd name="T52" fmla="*/ 152 w 286"/>
                <a:gd name="T53" fmla="*/ 260 h 297"/>
                <a:gd name="T54" fmla="*/ 134 w 286"/>
                <a:gd name="T55" fmla="*/ 259 h 297"/>
                <a:gd name="T56" fmla="*/ 121 w 286"/>
                <a:gd name="T57" fmla="*/ 255 h 297"/>
                <a:gd name="T58" fmla="*/ 107 w 286"/>
                <a:gd name="T59" fmla="*/ 245 h 297"/>
                <a:gd name="T60" fmla="*/ 93 w 286"/>
                <a:gd name="T61" fmla="*/ 244 h 297"/>
                <a:gd name="T62" fmla="*/ 86 w 286"/>
                <a:gd name="T63" fmla="*/ 254 h 297"/>
                <a:gd name="T64" fmla="*/ 79 w 286"/>
                <a:gd name="T65" fmla="*/ 273 h 297"/>
                <a:gd name="T66" fmla="*/ 64 w 286"/>
                <a:gd name="T67" fmla="*/ 287 h 297"/>
                <a:gd name="T68" fmla="*/ 55 w 286"/>
                <a:gd name="T69" fmla="*/ 291 h 297"/>
                <a:gd name="T70" fmla="*/ 46 w 286"/>
                <a:gd name="T71" fmla="*/ 296 h 297"/>
                <a:gd name="T72" fmla="*/ 26 w 286"/>
                <a:gd name="T73" fmla="*/ 295 h 297"/>
                <a:gd name="T74" fmla="*/ 19 w 286"/>
                <a:gd name="T75" fmla="*/ 287 h 297"/>
                <a:gd name="T76" fmla="*/ 25 w 286"/>
                <a:gd name="T77" fmla="*/ 273 h 297"/>
                <a:gd name="T78" fmla="*/ 24 w 286"/>
                <a:gd name="T79" fmla="*/ 265 h 297"/>
                <a:gd name="T80" fmla="*/ 13 w 286"/>
                <a:gd name="T81" fmla="*/ 239 h 297"/>
                <a:gd name="T82" fmla="*/ 0 w 286"/>
                <a:gd name="T83" fmla="*/ 226 h 297"/>
                <a:gd name="T84" fmla="*/ 0 w 286"/>
                <a:gd name="T85" fmla="*/ 191 h 297"/>
                <a:gd name="T86" fmla="*/ 0 w 286"/>
                <a:gd name="T87" fmla="*/ 153 h 297"/>
                <a:gd name="T88" fmla="*/ 15 w 286"/>
                <a:gd name="T89" fmla="*/ 135 h 297"/>
                <a:gd name="T90" fmla="*/ 30 w 286"/>
                <a:gd name="T91" fmla="*/ 128 h 297"/>
                <a:gd name="T92" fmla="*/ 30 w 286"/>
                <a:gd name="T93" fmla="*/ 76 h 297"/>
                <a:gd name="T94" fmla="*/ 30 w 286"/>
                <a:gd name="T95" fmla="*/ 23 h 297"/>
                <a:gd name="T96" fmla="*/ 61 w 286"/>
                <a:gd name="T97" fmla="*/ 13 h 297"/>
                <a:gd name="T98" fmla="*/ 98 w 286"/>
                <a:gd name="T99" fmla="*/ 7 h 297"/>
                <a:gd name="T100" fmla="*/ 109 w 286"/>
                <a:gd name="T101" fmla="*/ 19 h 297"/>
                <a:gd name="T102" fmla="*/ 113 w 286"/>
                <a:gd name="T103" fmla="*/ 20 h 297"/>
                <a:gd name="T104" fmla="*/ 126 w 286"/>
                <a:gd name="T105" fmla="*/ 9 h 297"/>
                <a:gd name="T106" fmla="*/ 136 w 286"/>
                <a:gd name="T107" fmla="*/ 8 h 297"/>
                <a:gd name="T108" fmla="*/ 159 w 286"/>
                <a:gd name="T10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6" h="297">
                  <a:moveTo>
                    <a:pt x="160" y="0"/>
                  </a:moveTo>
                  <a:lnTo>
                    <a:pt x="159" y="2"/>
                  </a:lnTo>
                  <a:lnTo>
                    <a:pt x="159" y="4"/>
                  </a:lnTo>
                  <a:lnTo>
                    <a:pt x="160" y="6"/>
                  </a:lnTo>
                  <a:lnTo>
                    <a:pt x="161" y="8"/>
                  </a:lnTo>
                  <a:lnTo>
                    <a:pt x="162" y="10"/>
                  </a:lnTo>
                  <a:lnTo>
                    <a:pt x="164" y="11"/>
                  </a:lnTo>
                  <a:lnTo>
                    <a:pt x="165" y="14"/>
                  </a:lnTo>
                  <a:lnTo>
                    <a:pt x="167" y="18"/>
                  </a:lnTo>
                  <a:lnTo>
                    <a:pt x="169" y="21"/>
                  </a:lnTo>
                  <a:lnTo>
                    <a:pt x="175" y="27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81" y="37"/>
                  </a:lnTo>
                  <a:lnTo>
                    <a:pt x="181" y="38"/>
                  </a:lnTo>
                  <a:lnTo>
                    <a:pt x="181" y="41"/>
                  </a:lnTo>
                  <a:lnTo>
                    <a:pt x="185" y="50"/>
                  </a:lnTo>
                  <a:lnTo>
                    <a:pt x="188" y="55"/>
                  </a:lnTo>
                  <a:lnTo>
                    <a:pt x="190" y="57"/>
                  </a:lnTo>
                  <a:lnTo>
                    <a:pt x="197" y="63"/>
                  </a:lnTo>
                  <a:lnTo>
                    <a:pt x="203" y="67"/>
                  </a:lnTo>
                  <a:lnTo>
                    <a:pt x="211" y="70"/>
                  </a:lnTo>
                  <a:lnTo>
                    <a:pt x="216" y="72"/>
                  </a:lnTo>
                  <a:lnTo>
                    <a:pt x="219" y="74"/>
                  </a:lnTo>
                  <a:lnTo>
                    <a:pt x="220" y="75"/>
                  </a:lnTo>
                  <a:lnTo>
                    <a:pt x="221" y="78"/>
                  </a:lnTo>
                  <a:lnTo>
                    <a:pt x="222" y="83"/>
                  </a:lnTo>
                  <a:lnTo>
                    <a:pt x="222" y="86"/>
                  </a:lnTo>
                  <a:lnTo>
                    <a:pt x="227" y="86"/>
                  </a:lnTo>
                  <a:lnTo>
                    <a:pt x="232" y="86"/>
                  </a:lnTo>
                  <a:lnTo>
                    <a:pt x="234" y="87"/>
                  </a:lnTo>
                  <a:lnTo>
                    <a:pt x="234" y="88"/>
                  </a:lnTo>
                  <a:lnTo>
                    <a:pt x="234" y="90"/>
                  </a:lnTo>
                  <a:lnTo>
                    <a:pt x="234" y="93"/>
                  </a:lnTo>
                  <a:lnTo>
                    <a:pt x="234" y="95"/>
                  </a:lnTo>
                  <a:lnTo>
                    <a:pt x="234" y="98"/>
                  </a:lnTo>
                  <a:lnTo>
                    <a:pt x="234" y="101"/>
                  </a:lnTo>
                  <a:lnTo>
                    <a:pt x="233" y="105"/>
                  </a:lnTo>
                  <a:lnTo>
                    <a:pt x="234" y="106"/>
                  </a:lnTo>
                  <a:lnTo>
                    <a:pt x="239" y="111"/>
                  </a:lnTo>
                  <a:lnTo>
                    <a:pt x="241" y="115"/>
                  </a:lnTo>
                  <a:lnTo>
                    <a:pt x="243" y="119"/>
                  </a:lnTo>
                  <a:lnTo>
                    <a:pt x="244" y="121"/>
                  </a:lnTo>
                  <a:lnTo>
                    <a:pt x="245" y="122"/>
                  </a:lnTo>
                  <a:lnTo>
                    <a:pt x="249" y="122"/>
                  </a:lnTo>
                  <a:lnTo>
                    <a:pt x="260" y="124"/>
                  </a:lnTo>
                  <a:lnTo>
                    <a:pt x="266" y="126"/>
                  </a:lnTo>
                  <a:lnTo>
                    <a:pt x="271" y="128"/>
                  </a:lnTo>
                  <a:lnTo>
                    <a:pt x="274" y="128"/>
                  </a:lnTo>
                  <a:lnTo>
                    <a:pt x="275" y="129"/>
                  </a:lnTo>
                  <a:lnTo>
                    <a:pt x="275" y="129"/>
                  </a:lnTo>
                  <a:lnTo>
                    <a:pt x="274" y="133"/>
                  </a:lnTo>
                  <a:lnTo>
                    <a:pt x="275" y="135"/>
                  </a:lnTo>
                  <a:lnTo>
                    <a:pt x="276" y="136"/>
                  </a:lnTo>
                  <a:lnTo>
                    <a:pt x="276" y="137"/>
                  </a:lnTo>
                  <a:lnTo>
                    <a:pt x="277" y="137"/>
                  </a:lnTo>
                  <a:lnTo>
                    <a:pt x="281" y="138"/>
                  </a:lnTo>
                  <a:lnTo>
                    <a:pt x="283" y="140"/>
                  </a:lnTo>
                  <a:lnTo>
                    <a:pt x="285" y="142"/>
                  </a:lnTo>
                  <a:lnTo>
                    <a:pt x="278" y="142"/>
                  </a:lnTo>
                  <a:lnTo>
                    <a:pt x="274" y="144"/>
                  </a:lnTo>
                  <a:lnTo>
                    <a:pt x="272" y="148"/>
                  </a:lnTo>
                  <a:lnTo>
                    <a:pt x="269" y="151"/>
                  </a:lnTo>
                  <a:lnTo>
                    <a:pt x="265" y="153"/>
                  </a:lnTo>
                  <a:lnTo>
                    <a:pt x="260" y="154"/>
                  </a:lnTo>
                  <a:lnTo>
                    <a:pt x="255" y="154"/>
                  </a:lnTo>
                  <a:lnTo>
                    <a:pt x="250" y="158"/>
                  </a:lnTo>
                  <a:lnTo>
                    <a:pt x="244" y="164"/>
                  </a:lnTo>
                  <a:lnTo>
                    <a:pt x="241" y="167"/>
                  </a:lnTo>
                  <a:lnTo>
                    <a:pt x="241" y="169"/>
                  </a:lnTo>
                  <a:lnTo>
                    <a:pt x="240" y="170"/>
                  </a:lnTo>
                  <a:lnTo>
                    <a:pt x="238" y="172"/>
                  </a:lnTo>
                  <a:lnTo>
                    <a:pt x="236" y="173"/>
                  </a:lnTo>
                  <a:lnTo>
                    <a:pt x="236" y="175"/>
                  </a:lnTo>
                  <a:lnTo>
                    <a:pt x="235" y="175"/>
                  </a:lnTo>
                  <a:lnTo>
                    <a:pt x="233" y="175"/>
                  </a:lnTo>
                  <a:lnTo>
                    <a:pt x="231" y="176"/>
                  </a:lnTo>
                  <a:lnTo>
                    <a:pt x="230" y="179"/>
                  </a:lnTo>
                  <a:lnTo>
                    <a:pt x="228" y="180"/>
                  </a:lnTo>
                  <a:lnTo>
                    <a:pt x="225" y="181"/>
                  </a:lnTo>
                  <a:lnTo>
                    <a:pt x="223" y="182"/>
                  </a:lnTo>
                  <a:lnTo>
                    <a:pt x="220" y="185"/>
                  </a:lnTo>
                  <a:lnTo>
                    <a:pt x="219" y="185"/>
                  </a:lnTo>
                  <a:lnTo>
                    <a:pt x="217" y="185"/>
                  </a:lnTo>
                  <a:lnTo>
                    <a:pt x="215" y="187"/>
                  </a:lnTo>
                  <a:lnTo>
                    <a:pt x="213" y="191"/>
                  </a:lnTo>
                  <a:lnTo>
                    <a:pt x="212" y="193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2" y="215"/>
                  </a:lnTo>
                  <a:lnTo>
                    <a:pt x="198" y="218"/>
                  </a:lnTo>
                  <a:lnTo>
                    <a:pt x="197" y="221"/>
                  </a:lnTo>
                  <a:lnTo>
                    <a:pt x="195" y="221"/>
                  </a:lnTo>
                  <a:lnTo>
                    <a:pt x="187" y="224"/>
                  </a:lnTo>
                  <a:lnTo>
                    <a:pt x="184" y="224"/>
                  </a:lnTo>
                  <a:lnTo>
                    <a:pt x="180" y="226"/>
                  </a:lnTo>
                  <a:lnTo>
                    <a:pt x="179" y="227"/>
                  </a:lnTo>
                  <a:lnTo>
                    <a:pt x="178" y="232"/>
                  </a:lnTo>
                  <a:lnTo>
                    <a:pt x="176" y="239"/>
                  </a:lnTo>
                  <a:lnTo>
                    <a:pt x="173" y="244"/>
                  </a:lnTo>
                  <a:lnTo>
                    <a:pt x="172" y="249"/>
                  </a:lnTo>
                  <a:lnTo>
                    <a:pt x="170" y="255"/>
                  </a:lnTo>
                  <a:lnTo>
                    <a:pt x="168" y="257"/>
                  </a:lnTo>
                  <a:lnTo>
                    <a:pt x="166" y="258"/>
                  </a:lnTo>
                  <a:lnTo>
                    <a:pt x="163" y="259"/>
                  </a:lnTo>
                  <a:lnTo>
                    <a:pt x="159" y="260"/>
                  </a:lnTo>
                  <a:lnTo>
                    <a:pt x="155" y="260"/>
                  </a:lnTo>
                  <a:lnTo>
                    <a:pt x="152" y="260"/>
                  </a:lnTo>
                  <a:lnTo>
                    <a:pt x="148" y="262"/>
                  </a:lnTo>
                  <a:lnTo>
                    <a:pt x="145" y="262"/>
                  </a:lnTo>
                  <a:lnTo>
                    <a:pt x="139" y="260"/>
                  </a:lnTo>
                  <a:lnTo>
                    <a:pt x="134" y="259"/>
                  </a:lnTo>
                  <a:lnTo>
                    <a:pt x="132" y="259"/>
                  </a:lnTo>
                  <a:lnTo>
                    <a:pt x="128" y="255"/>
                  </a:lnTo>
                  <a:lnTo>
                    <a:pt x="125" y="255"/>
                  </a:lnTo>
                  <a:lnTo>
                    <a:pt x="121" y="255"/>
                  </a:lnTo>
                  <a:lnTo>
                    <a:pt x="118" y="254"/>
                  </a:lnTo>
                  <a:lnTo>
                    <a:pt x="117" y="252"/>
                  </a:lnTo>
                  <a:lnTo>
                    <a:pt x="112" y="249"/>
                  </a:lnTo>
                  <a:lnTo>
                    <a:pt x="107" y="245"/>
                  </a:lnTo>
                  <a:lnTo>
                    <a:pt x="103" y="244"/>
                  </a:lnTo>
                  <a:lnTo>
                    <a:pt x="99" y="243"/>
                  </a:lnTo>
                  <a:lnTo>
                    <a:pt x="96" y="244"/>
                  </a:lnTo>
                  <a:lnTo>
                    <a:pt x="93" y="244"/>
                  </a:lnTo>
                  <a:lnTo>
                    <a:pt x="92" y="245"/>
                  </a:lnTo>
                  <a:lnTo>
                    <a:pt x="90" y="247"/>
                  </a:lnTo>
                  <a:lnTo>
                    <a:pt x="88" y="249"/>
                  </a:lnTo>
                  <a:lnTo>
                    <a:pt x="86" y="254"/>
                  </a:lnTo>
                  <a:lnTo>
                    <a:pt x="85" y="257"/>
                  </a:lnTo>
                  <a:lnTo>
                    <a:pt x="83" y="263"/>
                  </a:lnTo>
                  <a:lnTo>
                    <a:pt x="80" y="270"/>
                  </a:lnTo>
                  <a:lnTo>
                    <a:pt x="79" y="273"/>
                  </a:lnTo>
                  <a:lnTo>
                    <a:pt x="78" y="274"/>
                  </a:lnTo>
                  <a:lnTo>
                    <a:pt x="76" y="275"/>
                  </a:lnTo>
                  <a:lnTo>
                    <a:pt x="67" y="281"/>
                  </a:lnTo>
                  <a:lnTo>
                    <a:pt x="64" y="287"/>
                  </a:lnTo>
                  <a:lnTo>
                    <a:pt x="61" y="289"/>
                  </a:lnTo>
                  <a:lnTo>
                    <a:pt x="58" y="290"/>
                  </a:lnTo>
                  <a:lnTo>
                    <a:pt x="56" y="291"/>
                  </a:lnTo>
                  <a:lnTo>
                    <a:pt x="55" y="291"/>
                  </a:lnTo>
                  <a:lnTo>
                    <a:pt x="53" y="295"/>
                  </a:lnTo>
                  <a:lnTo>
                    <a:pt x="52" y="296"/>
                  </a:lnTo>
                  <a:lnTo>
                    <a:pt x="50" y="296"/>
                  </a:lnTo>
                  <a:lnTo>
                    <a:pt x="46" y="296"/>
                  </a:lnTo>
                  <a:lnTo>
                    <a:pt x="44" y="296"/>
                  </a:lnTo>
                  <a:lnTo>
                    <a:pt x="33" y="296"/>
                  </a:lnTo>
                  <a:lnTo>
                    <a:pt x="29" y="296"/>
                  </a:lnTo>
                  <a:lnTo>
                    <a:pt x="26" y="295"/>
                  </a:lnTo>
                  <a:lnTo>
                    <a:pt x="23" y="296"/>
                  </a:lnTo>
                  <a:lnTo>
                    <a:pt x="21" y="296"/>
                  </a:lnTo>
                  <a:lnTo>
                    <a:pt x="20" y="293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2" y="279"/>
                  </a:lnTo>
                  <a:lnTo>
                    <a:pt x="24" y="277"/>
                  </a:lnTo>
                  <a:lnTo>
                    <a:pt x="25" y="273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5" y="268"/>
                  </a:lnTo>
                  <a:lnTo>
                    <a:pt x="24" y="265"/>
                  </a:lnTo>
                  <a:lnTo>
                    <a:pt x="22" y="259"/>
                  </a:lnTo>
                  <a:lnTo>
                    <a:pt x="19" y="250"/>
                  </a:lnTo>
                  <a:lnTo>
                    <a:pt x="14" y="241"/>
                  </a:lnTo>
                  <a:lnTo>
                    <a:pt x="13" y="239"/>
                  </a:lnTo>
                  <a:lnTo>
                    <a:pt x="11" y="235"/>
                  </a:lnTo>
                  <a:lnTo>
                    <a:pt x="1" y="228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19"/>
                  </a:lnTo>
                  <a:lnTo>
                    <a:pt x="0" y="210"/>
                  </a:lnTo>
                  <a:lnTo>
                    <a:pt x="0" y="200"/>
                  </a:lnTo>
                  <a:lnTo>
                    <a:pt x="0" y="191"/>
                  </a:lnTo>
                  <a:lnTo>
                    <a:pt x="0" y="181"/>
                  </a:lnTo>
                  <a:lnTo>
                    <a:pt x="0" y="172"/>
                  </a:lnTo>
                  <a:lnTo>
                    <a:pt x="0" y="162"/>
                  </a:lnTo>
                  <a:lnTo>
                    <a:pt x="0" y="153"/>
                  </a:lnTo>
                  <a:lnTo>
                    <a:pt x="0" y="143"/>
                  </a:lnTo>
                  <a:lnTo>
                    <a:pt x="0" y="135"/>
                  </a:lnTo>
                  <a:lnTo>
                    <a:pt x="7" y="135"/>
                  </a:lnTo>
                  <a:lnTo>
                    <a:pt x="15" y="135"/>
                  </a:lnTo>
                  <a:lnTo>
                    <a:pt x="25" y="135"/>
                  </a:lnTo>
                  <a:lnTo>
                    <a:pt x="30" y="135"/>
                  </a:lnTo>
                  <a:lnTo>
                    <a:pt x="30" y="134"/>
                  </a:lnTo>
                  <a:lnTo>
                    <a:pt x="30" y="128"/>
                  </a:lnTo>
                  <a:lnTo>
                    <a:pt x="30" y="115"/>
                  </a:lnTo>
                  <a:lnTo>
                    <a:pt x="30" y="102"/>
                  </a:lnTo>
                  <a:lnTo>
                    <a:pt x="30" y="88"/>
                  </a:lnTo>
                  <a:lnTo>
                    <a:pt x="30" y="76"/>
                  </a:lnTo>
                  <a:lnTo>
                    <a:pt x="30" y="62"/>
                  </a:lnTo>
                  <a:lnTo>
                    <a:pt x="30" y="49"/>
                  </a:lnTo>
                  <a:lnTo>
                    <a:pt x="30" y="37"/>
                  </a:lnTo>
                  <a:lnTo>
                    <a:pt x="30" y="23"/>
                  </a:lnTo>
                  <a:lnTo>
                    <a:pt x="30" y="17"/>
                  </a:lnTo>
                  <a:lnTo>
                    <a:pt x="38" y="16"/>
                  </a:lnTo>
                  <a:lnTo>
                    <a:pt x="47" y="15"/>
                  </a:lnTo>
                  <a:lnTo>
                    <a:pt x="61" y="13"/>
                  </a:lnTo>
                  <a:lnTo>
                    <a:pt x="75" y="10"/>
                  </a:lnTo>
                  <a:lnTo>
                    <a:pt x="84" y="9"/>
                  </a:lnTo>
                  <a:lnTo>
                    <a:pt x="94" y="7"/>
                  </a:lnTo>
                  <a:lnTo>
                    <a:pt x="98" y="7"/>
                  </a:lnTo>
                  <a:lnTo>
                    <a:pt x="99" y="7"/>
                  </a:lnTo>
                  <a:lnTo>
                    <a:pt x="101" y="8"/>
                  </a:lnTo>
                  <a:lnTo>
                    <a:pt x="105" y="14"/>
                  </a:lnTo>
                  <a:lnTo>
                    <a:pt x="109" y="19"/>
                  </a:lnTo>
                  <a:lnTo>
                    <a:pt x="109" y="21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0"/>
                  </a:lnTo>
                  <a:lnTo>
                    <a:pt x="118" y="15"/>
                  </a:lnTo>
                  <a:lnTo>
                    <a:pt x="119" y="14"/>
                  </a:lnTo>
                  <a:lnTo>
                    <a:pt x="122" y="11"/>
                  </a:lnTo>
                  <a:lnTo>
                    <a:pt x="126" y="9"/>
                  </a:lnTo>
                  <a:lnTo>
                    <a:pt x="129" y="7"/>
                  </a:lnTo>
                  <a:lnTo>
                    <a:pt x="133" y="6"/>
                  </a:lnTo>
                  <a:lnTo>
                    <a:pt x="134" y="7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46" y="2"/>
                  </a:lnTo>
                  <a:lnTo>
                    <a:pt x="150" y="1"/>
                  </a:lnTo>
                  <a:lnTo>
                    <a:pt x="159" y="0"/>
                  </a:lnTo>
                  <a:lnTo>
                    <a:pt x="16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52" name="Freeform 1095">
              <a:extLst>
                <a:ext uri="{FF2B5EF4-FFF2-40B4-BE49-F238E27FC236}">
                  <a16:creationId xmlns:a16="http://schemas.microsoft.com/office/drawing/2014/main" id="{2482C224-4C54-485A-8A28-BD44D37EB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8080" y="9649558"/>
              <a:ext cx="725365" cy="714375"/>
            </a:xfrm>
            <a:custGeom>
              <a:avLst/>
              <a:gdLst>
                <a:gd name="T0" fmla="*/ 479 w 580"/>
                <a:gd name="T1" fmla="*/ 24 h 572"/>
                <a:gd name="T2" fmla="*/ 502 w 580"/>
                <a:gd name="T3" fmla="*/ 24 h 572"/>
                <a:gd name="T4" fmla="*/ 537 w 580"/>
                <a:gd name="T5" fmla="*/ 30 h 572"/>
                <a:gd name="T6" fmla="*/ 560 w 580"/>
                <a:gd name="T7" fmla="*/ 50 h 572"/>
                <a:gd name="T8" fmla="*/ 564 w 580"/>
                <a:gd name="T9" fmla="*/ 65 h 572"/>
                <a:gd name="T10" fmla="*/ 565 w 580"/>
                <a:gd name="T11" fmla="*/ 88 h 572"/>
                <a:gd name="T12" fmla="*/ 579 w 580"/>
                <a:gd name="T13" fmla="*/ 98 h 572"/>
                <a:gd name="T14" fmla="*/ 538 w 580"/>
                <a:gd name="T15" fmla="*/ 136 h 572"/>
                <a:gd name="T16" fmla="*/ 531 w 580"/>
                <a:gd name="T17" fmla="*/ 164 h 572"/>
                <a:gd name="T18" fmla="*/ 526 w 580"/>
                <a:gd name="T19" fmla="*/ 204 h 572"/>
                <a:gd name="T20" fmla="*/ 514 w 580"/>
                <a:gd name="T21" fmla="*/ 227 h 572"/>
                <a:gd name="T22" fmla="*/ 510 w 580"/>
                <a:gd name="T23" fmla="*/ 244 h 572"/>
                <a:gd name="T24" fmla="*/ 516 w 580"/>
                <a:gd name="T25" fmla="*/ 276 h 572"/>
                <a:gd name="T26" fmla="*/ 523 w 580"/>
                <a:gd name="T27" fmla="*/ 317 h 572"/>
                <a:gd name="T28" fmla="*/ 526 w 580"/>
                <a:gd name="T29" fmla="*/ 352 h 572"/>
                <a:gd name="T30" fmla="*/ 553 w 580"/>
                <a:gd name="T31" fmla="*/ 386 h 572"/>
                <a:gd name="T32" fmla="*/ 524 w 580"/>
                <a:gd name="T33" fmla="*/ 415 h 572"/>
                <a:gd name="T34" fmla="*/ 498 w 580"/>
                <a:gd name="T35" fmla="*/ 436 h 572"/>
                <a:gd name="T36" fmla="*/ 498 w 580"/>
                <a:gd name="T37" fmla="*/ 476 h 572"/>
                <a:gd name="T38" fmla="*/ 492 w 580"/>
                <a:gd name="T39" fmla="*/ 516 h 572"/>
                <a:gd name="T40" fmla="*/ 523 w 580"/>
                <a:gd name="T41" fmla="*/ 539 h 572"/>
                <a:gd name="T42" fmla="*/ 534 w 580"/>
                <a:gd name="T43" fmla="*/ 536 h 572"/>
                <a:gd name="T44" fmla="*/ 530 w 580"/>
                <a:gd name="T45" fmla="*/ 570 h 572"/>
                <a:gd name="T46" fmla="*/ 510 w 580"/>
                <a:gd name="T47" fmla="*/ 568 h 572"/>
                <a:gd name="T48" fmla="*/ 494 w 580"/>
                <a:gd name="T49" fmla="*/ 545 h 572"/>
                <a:gd name="T50" fmla="*/ 465 w 580"/>
                <a:gd name="T51" fmla="*/ 532 h 572"/>
                <a:gd name="T52" fmla="*/ 447 w 580"/>
                <a:gd name="T53" fmla="*/ 523 h 572"/>
                <a:gd name="T54" fmla="*/ 417 w 580"/>
                <a:gd name="T55" fmla="*/ 521 h 572"/>
                <a:gd name="T56" fmla="*/ 398 w 580"/>
                <a:gd name="T57" fmla="*/ 503 h 572"/>
                <a:gd name="T58" fmla="*/ 372 w 580"/>
                <a:gd name="T59" fmla="*/ 509 h 572"/>
                <a:gd name="T60" fmla="*/ 360 w 580"/>
                <a:gd name="T61" fmla="*/ 491 h 572"/>
                <a:gd name="T62" fmla="*/ 340 w 580"/>
                <a:gd name="T63" fmla="*/ 494 h 572"/>
                <a:gd name="T64" fmla="*/ 305 w 580"/>
                <a:gd name="T65" fmla="*/ 500 h 572"/>
                <a:gd name="T66" fmla="*/ 306 w 580"/>
                <a:gd name="T67" fmla="*/ 472 h 572"/>
                <a:gd name="T68" fmla="*/ 291 w 580"/>
                <a:gd name="T69" fmla="*/ 406 h 572"/>
                <a:gd name="T70" fmla="*/ 255 w 580"/>
                <a:gd name="T71" fmla="*/ 381 h 572"/>
                <a:gd name="T72" fmla="*/ 226 w 580"/>
                <a:gd name="T73" fmla="*/ 373 h 572"/>
                <a:gd name="T74" fmla="*/ 204 w 580"/>
                <a:gd name="T75" fmla="*/ 403 h 572"/>
                <a:gd name="T76" fmla="*/ 168 w 580"/>
                <a:gd name="T77" fmla="*/ 405 h 572"/>
                <a:gd name="T78" fmla="*/ 143 w 580"/>
                <a:gd name="T79" fmla="*/ 377 h 572"/>
                <a:gd name="T80" fmla="*/ 133 w 580"/>
                <a:gd name="T81" fmla="*/ 343 h 572"/>
                <a:gd name="T82" fmla="*/ 73 w 580"/>
                <a:gd name="T83" fmla="*/ 339 h 572"/>
                <a:gd name="T84" fmla="*/ 29 w 580"/>
                <a:gd name="T85" fmla="*/ 338 h 572"/>
                <a:gd name="T86" fmla="*/ 0 w 580"/>
                <a:gd name="T87" fmla="*/ 336 h 572"/>
                <a:gd name="T88" fmla="*/ 7 w 580"/>
                <a:gd name="T89" fmla="*/ 314 h 572"/>
                <a:gd name="T90" fmla="*/ 28 w 580"/>
                <a:gd name="T91" fmla="*/ 300 h 572"/>
                <a:gd name="T92" fmla="*/ 44 w 580"/>
                <a:gd name="T93" fmla="*/ 302 h 572"/>
                <a:gd name="T94" fmla="*/ 55 w 580"/>
                <a:gd name="T95" fmla="*/ 294 h 572"/>
                <a:gd name="T96" fmla="*/ 66 w 580"/>
                <a:gd name="T97" fmla="*/ 302 h 572"/>
                <a:gd name="T98" fmla="*/ 82 w 580"/>
                <a:gd name="T99" fmla="*/ 303 h 572"/>
                <a:gd name="T100" fmla="*/ 119 w 580"/>
                <a:gd name="T101" fmla="*/ 265 h 572"/>
                <a:gd name="T102" fmla="*/ 139 w 580"/>
                <a:gd name="T103" fmla="*/ 202 h 572"/>
                <a:gd name="T104" fmla="*/ 172 w 580"/>
                <a:gd name="T105" fmla="*/ 153 h 572"/>
                <a:gd name="T106" fmla="*/ 191 w 580"/>
                <a:gd name="T107" fmla="*/ 72 h 572"/>
                <a:gd name="T108" fmla="*/ 201 w 580"/>
                <a:gd name="T109" fmla="*/ 24 h 572"/>
                <a:gd name="T110" fmla="*/ 251 w 580"/>
                <a:gd name="T111" fmla="*/ 23 h 572"/>
                <a:gd name="T112" fmla="*/ 288 w 580"/>
                <a:gd name="T113" fmla="*/ 31 h 572"/>
                <a:gd name="T114" fmla="*/ 327 w 580"/>
                <a:gd name="T115" fmla="*/ 17 h 572"/>
                <a:gd name="T116" fmla="*/ 368 w 580"/>
                <a:gd name="T117" fmla="*/ 10 h 572"/>
                <a:gd name="T118" fmla="*/ 413 w 580"/>
                <a:gd name="T119" fmla="*/ 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0" h="572">
                  <a:moveTo>
                    <a:pt x="461" y="6"/>
                  </a:moveTo>
                  <a:lnTo>
                    <a:pt x="463" y="8"/>
                  </a:lnTo>
                  <a:lnTo>
                    <a:pt x="464" y="10"/>
                  </a:lnTo>
                  <a:lnTo>
                    <a:pt x="469" y="14"/>
                  </a:lnTo>
                  <a:lnTo>
                    <a:pt x="471" y="16"/>
                  </a:lnTo>
                  <a:lnTo>
                    <a:pt x="472" y="18"/>
                  </a:lnTo>
                  <a:lnTo>
                    <a:pt x="473" y="20"/>
                  </a:lnTo>
                  <a:lnTo>
                    <a:pt x="475" y="22"/>
                  </a:lnTo>
                  <a:lnTo>
                    <a:pt x="477" y="22"/>
                  </a:lnTo>
                  <a:lnTo>
                    <a:pt x="479" y="24"/>
                  </a:lnTo>
                  <a:lnTo>
                    <a:pt x="480" y="25"/>
                  </a:lnTo>
                  <a:lnTo>
                    <a:pt x="482" y="27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9" y="29"/>
                  </a:lnTo>
                  <a:lnTo>
                    <a:pt x="491" y="30"/>
                  </a:lnTo>
                  <a:lnTo>
                    <a:pt x="492" y="30"/>
                  </a:lnTo>
                  <a:lnTo>
                    <a:pt x="496" y="28"/>
                  </a:lnTo>
                  <a:lnTo>
                    <a:pt x="499" y="26"/>
                  </a:lnTo>
                  <a:lnTo>
                    <a:pt x="502" y="24"/>
                  </a:lnTo>
                  <a:lnTo>
                    <a:pt x="508" y="25"/>
                  </a:lnTo>
                  <a:lnTo>
                    <a:pt x="512" y="26"/>
                  </a:lnTo>
                  <a:lnTo>
                    <a:pt x="514" y="28"/>
                  </a:lnTo>
                  <a:lnTo>
                    <a:pt x="517" y="28"/>
                  </a:lnTo>
                  <a:lnTo>
                    <a:pt x="522" y="25"/>
                  </a:lnTo>
                  <a:lnTo>
                    <a:pt x="524" y="21"/>
                  </a:lnTo>
                  <a:lnTo>
                    <a:pt x="527" y="21"/>
                  </a:lnTo>
                  <a:lnTo>
                    <a:pt x="531" y="22"/>
                  </a:lnTo>
                  <a:lnTo>
                    <a:pt x="533" y="25"/>
                  </a:lnTo>
                  <a:lnTo>
                    <a:pt x="537" y="30"/>
                  </a:lnTo>
                  <a:lnTo>
                    <a:pt x="538" y="32"/>
                  </a:lnTo>
                  <a:lnTo>
                    <a:pt x="541" y="34"/>
                  </a:lnTo>
                  <a:lnTo>
                    <a:pt x="546" y="40"/>
                  </a:lnTo>
                  <a:lnTo>
                    <a:pt x="553" y="43"/>
                  </a:lnTo>
                  <a:lnTo>
                    <a:pt x="555" y="44"/>
                  </a:lnTo>
                  <a:lnTo>
                    <a:pt x="557" y="46"/>
                  </a:lnTo>
                  <a:lnTo>
                    <a:pt x="557" y="48"/>
                  </a:lnTo>
                  <a:lnTo>
                    <a:pt x="557" y="50"/>
                  </a:lnTo>
                  <a:lnTo>
                    <a:pt x="558" y="51"/>
                  </a:lnTo>
                  <a:lnTo>
                    <a:pt x="560" y="50"/>
                  </a:lnTo>
                  <a:lnTo>
                    <a:pt x="562" y="50"/>
                  </a:lnTo>
                  <a:lnTo>
                    <a:pt x="564" y="51"/>
                  </a:lnTo>
                  <a:lnTo>
                    <a:pt x="565" y="52"/>
                  </a:lnTo>
                  <a:lnTo>
                    <a:pt x="565" y="54"/>
                  </a:lnTo>
                  <a:lnTo>
                    <a:pt x="566" y="55"/>
                  </a:lnTo>
                  <a:lnTo>
                    <a:pt x="568" y="56"/>
                  </a:lnTo>
                  <a:lnTo>
                    <a:pt x="568" y="57"/>
                  </a:lnTo>
                  <a:lnTo>
                    <a:pt x="566" y="60"/>
                  </a:lnTo>
                  <a:lnTo>
                    <a:pt x="565" y="61"/>
                  </a:lnTo>
                  <a:lnTo>
                    <a:pt x="564" y="65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6" y="73"/>
                  </a:lnTo>
                  <a:lnTo>
                    <a:pt x="566" y="74"/>
                  </a:lnTo>
                  <a:lnTo>
                    <a:pt x="564" y="80"/>
                  </a:lnTo>
                  <a:lnTo>
                    <a:pt x="562" y="84"/>
                  </a:lnTo>
                  <a:lnTo>
                    <a:pt x="562" y="87"/>
                  </a:lnTo>
                  <a:lnTo>
                    <a:pt x="565" y="88"/>
                  </a:lnTo>
                  <a:lnTo>
                    <a:pt x="570" y="88"/>
                  </a:lnTo>
                  <a:lnTo>
                    <a:pt x="571" y="89"/>
                  </a:lnTo>
                  <a:lnTo>
                    <a:pt x="572" y="91"/>
                  </a:lnTo>
                  <a:lnTo>
                    <a:pt x="573" y="91"/>
                  </a:lnTo>
                  <a:lnTo>
                    <a:pt x="575" y="91"/>
                  </a:lnTo>
                  <a:lnTo>
                    <a:pt x="576" y="92"/>
                  </a:lnTo>
                  <a:lnTo>
                    <a:pt x="576" y="94"/>
                  </a:lnTo>
                  <a:lnTo>
                    <a:pt x="578" y="95"/>
                  </a:lnTo>
                  <a:lnTo>
                    <a:pt x="579" y="96"/>
                  </a:lnTo>
                  <a:lnTo>
                    <a:pt x="579" y="98"/>
                  </a:lnTo>
                  <a:lnTo>
                    <a:pt x="578" y="99"/>
                  </a:lnTo>
                  <a:lnTo>
                    <a:pt x="576" y="102"/>
                  </a:lnTo>
                  <a:lnTo>
                    <a:pt x="569" y="110"/>
                  </a:lnTo>
                  <a:lnTo>
                    <a:pt x="555" y="123"/>
                  </a:lnTo>
                  <a:lnTo>
                    <a:pt x="555" y="123"/>
                  </a:lnTo>
                  <a:lnTo>
                    <a:pt x="550" y="124"/>
                  </a:lnTo>
                  <a:lnTo>
                    <a:pt x="548" y="127"/>
                  </a:lnTo>
                  <a:lnTo>
                    <a:pt x="546" y="131"/>
                  </a:lnTo>
                  <a:lnTo>
                    <a:pt x="542" y="134"/>
                  </a:lnTo>
                  <a:lnTo>
                    <a:pt x="538" y="136"/>
                  </a:lnTo>
                  <a:lnTo>
                    <a:pt x="538" y="137"/>
                  </a:lnTo>
                  <a:lnTo>
                    <a:pt x="538" y="141"/>
                  </a:lnTo>
                  <a:lnTo>
                    <a:pt x="538" y="145"/>
                  </a:lnTo>
                  <a:lnTo>
                    <a:pt x="537" y="148"/>
                  </a:lnTo>
                  <a:lnTo>
                    <a:pt x="535" y="153"/>
                  </a:lnTo>
                  <a:lnTo>
                    <a:pt x="533" y="156"/>
                  </a:lnTo>
                  <a:lnTo>
                    <a:pt x="533" y="156"/>
                  </a:lnTo>
                  <a:lnTo>
                    <a:pt x="532" y="158"/>
                  </a:lnTo>
                  <a:lnTo>
                    <a:pt x="531" y="163"/>
                  </a:lnTo>
                  <a:lnTo>
                    <a:pt x="531" y="164"/>
                  </a:lnTo>
                  <a:lnTo>
                    <a:pt x="529" y="174"/>
                  </a:lnTo>
                  <a:lnTo>
                    <a:pt x="530" y="176"/>
                  </a:lnTo>
                  <a:lnTo>
                    <a:pt x="529" y="181"/>
                  </a:lnTo>
                  <a:lnTo>
                    <a:pt x="529" y="185"/>
                  </a:lnTo>
                  <a:lnTo>
                    <a:pt x="528" y="187"/>
                  </a:lnTo>
                  <a:lnTo>
                    <a:pt x="527" y="190"/>
                  </a:lnTo>
                  <a:lnTo>
                    <a:pt x="527" y="194"/>
                  </a:lnTo>
                  <a:lnTo>
                    <a:pt x="527" y="202"/>
                  </a:lnTo>
                  <a:lnTo>
                    <a:pt x="527" y="203"/>
                  </a:lnTo>
                  <a:lnTo>
                    <a:pt x="526" y="204"/>
                  </a:lnTo>
                  <a:lnTo>
                    <a:pt x="524" y="205"/>
                  </a:lnTo>
                  <a:lnTo>
                    <a:pt x="522" y="206"/>
                  </a:lnTo>
                  <a:lnTo>
                    <a:pt x="521" y="206"/>
                  </a:lnTo>
                  <a:lnTo>
                    <a:pt x="518" y="210"/>
                  </a:lnTo>
                  <a:lnTo>
                    <a:pt x="516" y="213"/>
                  </a:lnTo>
                  <a:lnTo>
                    <a:pt x="514" y="216"/>
                  </a:lnTo>
                  <a:lnTo>
                    <a:pt x="514" y="217"/>
                  </a:lnTo>
                  <a:lnTo>
                    <a:pt x="514" y="221"/>
                  </a:lnTo>
                  <a:lnTo>
                    <a:pt x="514" y="225"/>
                  </a:lnTo>
                  <a:lnTo>
                    <a:pt x="514" y="227"/>
                  </a:lnTo>
                  <a:lnTo>
                    <a:pt x="513" y="228"/>
                  </a:lnTo>
                  <a:lnTo>
                    <a:pt x="510" y="230"/>
                  </a:lnTo>
                  <a:lnTo>
                    <a:pt x="507" y="232"/>
                  </a:lnTo>
                  <a:lnTo>
                    <a:pt x="506" y="233"/>
                  </a:lnTo>
                  <a:lnTo>
                    <a:pt x="505" y="234"/>
                  </a:lnTo>
                  <a:lnTo>
                    <a:pt x="507" y="238"/>
                  </a:lnTo>
                  <a:lnTo>
                    <a:pt x="507" y="240"/>
                  </a:lnTo>
                  <a:lnTo>
                    <a:pt x="508" y="241"/>
                  </a:lnTo>
                  <a:lnTo>
                    <a:pt x="510" y="243"/>
                  </a:lnTo>
                  <a:lnTo>
                    <a:pt x="510" y="244"/>
                  </a:lnTo>
                  <a:lnTo>
                    <a:pt x="510" y="245"/>
                  </a:lnTo>
                  <a:lnTo>
                    <a:pt x="512" y="247"/>
                  </a:lnTo>
                  <a:lnTo>
                    <a:pt x="514" y="250"/>
                  </a:lnTo>
                  <a:lnTo>
                    <a:pt x="517" y="253"/>
                  </a:lnTo>
                  <a:lnTo>
                    <a:pt x="517" y="255"/>
                  </a:lnTo>
                  <a:lnTo>
                    <a:pt x="516" y="260"/>
                  </a:lnTo>
                  <a:lnTo>
                    <a:pt x="516" y="262"/>
                  </a:lnTo>
                  <a:lnTo>
                    <a:pt x="516" y="266"/>
                  </a:lnTo>
                  <a:lnTo>
                    <a:pt x="516" y="272"/>
                  </a:lnTo>
                  <a:lnTo>
                    <a:pt x="516" y="276"/>
                  </a:lnTo>
                  <a:lnTo>
                    <a:pt x="516" y="279"/>
                  </a:lnTo>
                  <a:lnTo>
                    <a:pt x="520" y="284"/>
                  </a:lnTo>
                  <a:lnTo>
                    <a:pt x="521" y="291"/>
                  </a:lnTo>
                  <a:lnTo>
                    <a:pt x="522" y="295"/>
                  </a:lnTo>
                  <a:lnTo>
                    <a:pt x="522" y="296"/>
                  </a:lnTo>
                  <a:lnTo>
                    <a:pt x="521" y="302"/>
                  </a:lnTo>
                  <a:lnTo>
                    <a:pt x="520" y="307"/>
                  </a:lnTo>
                  <a:lnTo>
                    <a:pt x="519" y="309"/>
                  </a:lnTo>
                  <a:lnTo>
                    <a:pt x="520" y="311"/>
                  </a:lnTo>
                  <a:lnTo>
                    <a:pt x="523" y="317"/>
                  </a:lnTo>
                  <a:lnTo>
                    <a:pt x="524" y="321"/>
                  </a:lnTo>
                  <a:lnTo>
                    <a:pt x="525" y="324"/>
                  </a:lnTo>
                  <a:lnTo>
                    <a:pt x="526" y="327"/>
                  </a:lnTo>
                  <a:lnTo>
                    <a:pt x="528" y="332"/>
                  </a:lnTo>
                  <a:lnTo>
                    <a:pt x="529" y="334"/>
                  </a:lnTo>
                  <a:lnTo>
                    <a:pt x="528" y="336"/>
                  </a:lnTo>
                  <a:lnTo>
                    <a:pt x="525" y="341"/>
                  </a:lnTo>
                  <a:lnTo>
                    <a:pt x="524" y="343"/>
                  </a:lnTo>
                  <a:lnTo>
                    <a:pt x="526" y="347"/>
                  </a:lnTo>
                  <a:lnTo>
                    <a:pt x="526" y="352"/>
                  </a:lnTo>
                  <a:lnTo>
                    <a:pt x="528" y="354"/>
                  </a:lnTo>
                  <a:lnTo>
                    <a:pt x="532" y="361"/>
                  </a:lnTo>
                  <a:lnTo>
                    <a:pt x="534" y="363"/>
                  </a:lnTo>
                  <a:lnTo>
                    <a:pt x="539" y="367"/>
                  </a:lnTo>
                  <a:lnTo>
                    <a:pt x="543" y="370"/>
                  </a:lnTo>
                  <a:lnTo>
                    <a:pt x="545" y="372"/>
                  </a:lnTo>
                  <a:lnTo>
                    <a:pt x="547" y="373"/>
                  </a:lnTo>
                  <a:lnTo>
                    <a:pt x="550" y="379"/>
                  </a:lnTo>
                  <a:lnTo>
                    <a:pt x="552" y="383"/>
                  </a:lnTo>
                  <a:lnTo>
                    <a:pt x="553" y="386"/>
                  </a:lnTo>
                  <a:lnTo>
                    <a:pt x="555" y="392"/>
                  </a:lnTo>
                  <a:lnTo>
                    <a:pt x="557" y="397"/>
                  </a:lnTo>
                  <a:lnTo>
                    <a:pt x="560" y="402"/>
                  </a:lnTo>
                  <a:lnTo>
                    <a:pt x="562" y="406"/>
                  </a:lnTo>
                  <a:lnTo>
                    <a:pt x="563" y="409"/>
                  </a:lnTo>
                  <a:lnTo>
                    <a:pt x="558" y="410"/>
                  </a:lnTo>
                  <a:lnTo>
                    <a:pt x="550" y="411"/>
                  </a:lnTo>
                  <a:lnTo>
                    <a:pt x="542" y="412"/>
                  </a:lnTo>
                  <a:lnTo>
                    <a:pt x="533" y="414"/>
                  </a:lnTo>
                  <a:lnTo>
                    <a:pt x="524" y="415"/>
                  </a:lnTo>
                  <a:lnTo>
                    <a:pt x="516" y="416"/>
                  </a:lnTo>
                  <a:lnTo>
                    <a:pt x="509" y="417"/>
                  </a:lnTo>
                  <a:lnTo>
                    <a:pt x="507" y="418"/>
                  </a:lnTo>
                  <a:lnTo>
                    <a:pt x="508" y="421"/>
                  </a:lnTo>
                  <a:lnTo>
                    <a:pt x="507" y="424"/>
                  </a:lnTo>
                  <a:lnTo>
                    <a:pt x="506" y="427"/>
                  </a:lnTo>
                  <a:lnTo>
                    <a:pt x="503" y="430"/>
                  </a:lnTo>
                  <a:lnTo>
                    <a:pt x="502" y="432"/>
                  </a:lnTo>
                  <a:lnTo>
                    <a:pt x="501" y="434"/>
                  </a:lnTo>
                  <a:lnTo>
                    <a:pt x="498" y="436"/>
                  </a:lnTo>
                  <a:lnTo>
                    <a:pt x="494" y="439"/>
                  </a:lnTo>
                  <a:lnTo>
                    <a:pt x="492" y="441"/>
                  </a:lnTo>
                  <a:lnTo>
                    <a:pt x="492" y="442"/>
                  </a:lnTo>
                  <a:lnTo>
                    <a:pt x="496" y="449"/>
                  </a:lnTo>
                  <a:lnTo>
                    <a:pt x="498" y="454"/>
                  </a:lnTo>
                  <a:lnTo>
                    <a:pt x="499" y="459"/>
                  </a:lnTo>
                  <a:lnTo>
                    <a:pt x="499" y="462"/>
                  </a:lnTo>
                  <a:lnTo>
                    <a:pt x="499" y="467"/>
                  </a:lnTo>
                  <a:lnTo>
                    <a:pt x="498" y="474"/>
                  </a:lnTo>
                  <a:lnTo>
                    <a:pt x="498" y="476"/>
                  </a:lnTo>
                  <a:lnTo>
                    <a:pt x="499" y="481"/>
                  </a:lnTo>
                  <a:lnTo>
                    <a:pt x="499" y="485"/>
                  </a:lnTo>
                  <a:lnTo>
                    <a:pt x="496" y="489"/>
                  </a:lnTo>
                  <a:lnTo>
                    <a:pt x="495" y="493"/>
                  </a:lnTo>
                  <a:lnTo>
                    <a:pt x="494" y="498"/>
                  </a:lnTo>
                  <a:lnTo>
                    <a:pt x="492" y="506"/>
                  </a:lnTo>
                  <a:lnTo>
                    <a:pt x="490" y="510"/>
                  </a:lnTo>
                  <a:lnTo>
                    <a:pt x="491" y="512"/>
                  </a:lnTo>
                  <a:lnTo>
                    <a:pt x="492" y="514"/>
                  </a:lnTo>
                  <a:lnTo>
                    <a:pt x="492" y="516"/>
                  </a:lnTo>
                  <a:lnTo>
                    <a:pt x="494" y="520"/>
                  </a:lnTo>
                  <a:lnTo>
                    <a:pt x="496" y="522"/>
                  </a:lnTo>
                  <a:lnTo>
                    <a:pt x="497" y="523"/>
                  </a:lnTo>
                  <a:lnTo>
                    <a:pt x="503" y="527"/>
                  </a:lnTo>
                  <a:lnTo>
                    <a:pt x="505" y="529"/>
                  </a:lnTo>
                  <a:lnTo>
                    <a:pt x="509" y="534"/>
                  </a:lnTo>
                  <a:lnTo>
                    <a:pt x="512" y="537"/>
                  </a:lnTo>
                  <a:lnTo>
                    <a:pt x="516" y="537"/>
                  </a:lnTo>
                  <a:lnTo>
                    <a:pt x="520" y="538"/>
                  </a:lnTo>
                  <a:lnTo>
                    <a:pt x="523" y="539"/>
                  </a:lnTo>
                  <a:lnTo>
                    <a:pt x="525" y="538"/>
                  </a:lnTo>
                  <a:lnTo>
                    <a:pt x="526" y="538"/>
                  </a:lnTo>
                  <a:lnTo>
                    <a:pt x="525" y="536"/>
                  </a:lnTo>
                  <a:lnTo>
                    <a:pt x="525" y="534"/>
                  </a:lnTo>
                  <a:lnTo>
                    <a:pt x="526" y="533"/>
                  </a:lnTo>
                  <a:lnTo>
                    <a:pt x="527" y="532"/>
                  </a:lnTo>
                  <a:lnTo>
                    <a:pt x="531" y="532"/>
                  </a:lnTo>
                  <a:lnTo>
                    <a:pt x="533" y="531"/>
                  </a:lnTo>
                  <a:lnTo>
                    <a:pt x="534" y="531"/>
                  </a:lnTo>
                  <a:lnTo>
                    <a:pt x="534" y="536"/>
                  </a:lnTo>
                  <a:lnTo>
                    <a:pt x="534" y="540"/>
                  </a:lnTo>
                  <a:lnTo>
                    <a:pt x="534" y="545"/>
                  </a:lnTo>
                  <a:lnTo>
                    <a:pt x="534" y="551"/>
                  </a:lnTo>
                  <a:lnTo>
                    <a:pt x="534" y="556"/>
                  </a:lnTo>
                  <a:lnTo>
                    <a:pt x="534" y="562"/>
                  </a:lnTo>
                  <a:lnTo>
                    <a:pt x="534" y="568"/>
                  </a:lnTo>
                  <a:lnTo>
                    <a:pt x="534" y="569"/>
                  </a:lnTo>
                  <a:lnTo>
                    <a:pt x="533" y="571"/>
                  </a:lnTo>
                  <a:lnTo>
                    <a:pt x="532" y="571"/>
                  </a:lnTo>
                  <a:lnTo>
                    <a:pt x="530" y="570"/>
                  </a:lnTo>
                  <a:lnTo>
                    <a:pt x="530" y="568"/>
                  </a:lnTo>
                  <a:lnTo>
                    <a:pt x="529" y="566"/>
                  </a:lnTo>
                  <a:lnTo>
                    <a:pt x="528" y="565"/>
                  </a:lnTo>
                  <a:lnTo>
                    <a:pt x="527" y="564"/>
                  </a:lnTo>
                  <a:lnTo>
                    <a:pt x="524" y="565"/>
                  </a:lnTo>
                  <a:lnTo>
                    <a:pt x="521" y="567"/>
                  </a:lnTo>
                  <a:lnTo>
                    <a:pt x="518" y="568"/>
                  </a:lnTo>
                  <a:lnTo>
                    <a:pt x="516" y="569"/>
                  </a:lnTo>
                  <a:lnTo>
                    <a:pt x="513" y="569"/>
                  </a:lnTo>
                  <a:lnTo>
                    <a:pt x="510" y="568"/>
                  </a:lnTo>
                  <a:lnTo>
                    <a:pt x="508" y="566"/>
                  </a:lnTo>
                  <a:lnTo>
                    <a:pt x="508" y="564"/>
                  </a:lnTo>
                  <a:lnTo>
                    <a:pt x="505" y="561"/>
                  </a:lnTo>
                  <a:lnTo>
                    <a:pt x="503" y="556"/>
                  </a:lnTo>
                  <a:lnTo>
                    <a:pt x="502" y="555"/>
                  </a:lnTo>
                  <a:lnTo>
                    <a:pt x="500" y="553"/>
                  </a:lnTo>
                  <a:lnTo>
                    <a:pt x="498" y="552"/>
                  </a:lnTo>
                  <a:lnTo>
                    <a:pt x="496" y="551"/>
                  </a:lnTo>
                  <a:lnTo>
                    <a:pt x="495" y="549"/>
                  </a:lnTo>
                  <a:lnTo>
                    <a:pt x="494" y="545"/>
                  </a:lnTo>
                  <a:lnTo>
                    <a:pt x="493" y="543"/>
                  </a:lnTo>
                  <a:lnTo>
                    <a:pt x="492" y="542"/>
                  </a:lnTo>
                  <a:lnTo>
                    <a:pt x="490" y="540"/>
                  </a:lnTo>
                  <a:lnTo>
                    <a:pt x="486" y="539"/>
                  </a:lnTo>
                  <a:lnTo>
                    <a:pt x="481" y="537"/>
                  </a:lnTo>
                  <a:lnTo>
                    <a:pt x="475" y="534"/>
                  </a:lnTo>
                  <a:lnTo>
                    <a:pt x="472" y="534"/>
                  </a:lnTo>
                  <a:lnTo>
                    <a:pt x="469" y="534"/>
                  </a:lnTo>
                  <a:lnTo>
                    <a:pt x="466" y="533"/>
                  </a:lnTo>
                  <a:lnTo>
                    <a:pt x="465" y="532"/>
                  </a:lnTo>
                  <a:lnTo>
                    <a:pt x="464" y="528"/>
                  </a:lnTo>
                  <a:lnTo>
                    <a:pt x="462" y="524"/>
                  </a:lnTo>
                  <a:lnTo>
                    <a:pt x="456" y="519"/>
                  </a:lnTo>
                  <a:lnTo>
                    <a:pt x="455" y="514"/>
                  </a:lnTo>
                  <a:lnTo>
                    <a:pt x="454" y="513"/>
                  </a:lnTo>
                  <a:lnTo>
                    <a:pt x="452" y="514"/>
                  </a:lnTo>
                  <a:lnTo>
                    <a:pt x="450" y="514"/>
                  </a:lnTo>
                  <a:lnTo>
                    <a:pt x="450" y="515"/>
                  </a:lnTo>
                  <a:lnTo>
                    <a:pt x="449" y="520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5" y="524"/>
                  </a:lnTo>
                  <a:lnTo>
                    <a:pt x="444" y="525"/>
                  </a:lnTo>
                  <a:lnTo>
                    <a:pt x="441" y="525"/>
                  </a:lnTo>
                  <a:lnTo>
                    <a:pt x="437" y="525"/>
                  </a:lnTo>
                  <a:lnTo>
                    <a:pt x="432" y="524"/>
                  </a:lnTo>
                  <a:lnTo>
                    <a:pt x="429" y="524"/>
                  </a:lnTo>
                  <a:lnTo>
                    <a:pt x="422" y="523"/>
                  </a:lnTo>
                  <a:lnTo>
                    <a:pt x="420" y="523"/>
                  </a:lnTo>
                  <a:lnTo>
                    <a:pt x="417" y="521"/>
                  </a:lnTo>
                  <a:lnTo>
                    <a:pt x="414" y="520"/>
                  </a:lnTo>
                  <a:lnTo>
                    <a:pt x="407" y="518"/>
                  </a:lnTo>
                  <a:lnTo>
                    <a:pt x="404" y="519"/>
                  </a:lnTo>
                  <a:lnTo>
                    <a:pt x="402" y="516"/>
                  </a:lnTo>
                  <a:lnTo>
                    <a:pt x="401" y="516"/>
                  </a:lnTo>
                  <a:lnTo>
                    <a:pt x="399" y="514"/>
                  </a:lnTo>
                  <a:lnTo>
                    <a:pt x="398" y="512"/>
                  </a:lnTo>
                  <a:lnTo>
                    <a:pt x="397" y="508"/>
                  </a:lnTo>
                  <a:lnTo>
                    <a:pt x="397" y="505"/>
                  </a:lnTo>
                  <a:lnTo>
                    <a:pt x="398" y="503"/>
                  </a:lnTo>
                  <a:lnTo>
                    <a:pt x="397" y="501"/>
                  </a:lnTo>
                  <a:lnTo>
                    <a:pt x="396" y="501"/>
                  </a:lnTo>
                  <a:lnTo>
                    <a:pt x="394" y="503"/>
                  </a:lnTo>
                  <a:lnTo>
                    <a:pt x="390" y="503"/>
                  </a:lnTo>
                  <a:lnTo>
                    <a:pt x="384" y="504"/>
                  </a:lnTo>
                  <a:lnTo>
                    <a:pt x="382" y="505"/>
                  </a:lnTo>
                  <a:lnTo>
                    <a:pt x="380" y="506"/>
                  </a:lnTo>
                  <a:lnTo>
                    <a:pt x="378" y="506"/>
                  </a:lnTo>
                  <a:lnTo>
                    <a:pt x="374" y="509"/>
                  </a:lnTo>
                  <a:lnTo>
                    <a:pt x="372" y="509"/>
                  </a:lnTo>
                  <a:lnTo>
                    <a:pt x="370" y="508"/>
                  </a:lnTo>
                  <a:lnTo>
                    <a:pt x="368" y="506"/>
                  </a:lnTo>
                  <a:lnTo>
                    <a:pt x="370" y="505"/>
                  </a:lnTo>
                  <a:lnTo>
                    <a:pt x="370" y="503"/>
                  </a:lnTo>
                  <a:lnTo>
                    <a:pt x="369" y="499"/>
                  </a:lnTo>
                  <a:lnTo>
                    <a:pt x="368" y="497"/>
                  </a:lnTo>
                  <a:lnTo>
                    <a:pt x="364" y="496"/>
                  </a:lnTo>
                  <a:lnTo>
                    <a:pt x="362" y="496"/>
                  </a:lnTo>
                  <a:lnTo>
                    <a:pt x="361" y="493"/>
                  </a:lnTo>
                  <a:lnTo>
                    <a:pt x="360" y="491"/>
                  </a:lnTo>
                  <a:lnTo>
                    <a:pt x="358" y="491"/>
                  </a:lnTo>
                  <a:lnTo>
                    <a:pt x="357" y="491"/>
                  </a:lnTo>
                  <a:lnTo>
                    <a:pt x="355" y="491"/>
                  </a:lnTo>
                  <a:lnTo>
                    <a:pt x="355" y="493"/>
                  </a:lnTo>
                  <a:lnTo>
                    <a:pt x="355" y="495"/>
                  </a:lnTo>
                  <a:lnTo>
                    <a:pt x="353" y="495"/>
                  </a:lnTo>
                  <a:lnTo>
                    <a:pt x="349" y="495"/>
                  </a:lnTo>
                  <a:lnTo>
                    <a:pt x="345" y="495"/>
                  </a:lnTo>
                  <a:lnTo>
                    <a:pt x="341" y="494"/>
                  </a:lnTo>
                  <a:lnTo>
                    <a:pt x="340" y="494"/>
                  </a:lnTo>
                  <a:lnTo>
                    <a:pt x="332" y="497"/>
                  </a:lnTo>
                  <a:lnTo>
                    <a:pt x="330" y="498"/>
                  </a:lnTo>
                  <a:lnTo>
                    <a:pt x="322" y="498"/>
                  </a:lnTo>
                  <a:lnTo>
                    <a:pt x="317" y="497"/>
                  </a:lnTo>
                  <a:lnTo>
                    <a:pt x="314" y="496"/>
                  </a:lnTo>
                  <a:lnTo>
                    <a:pt x="312" y="498"/>
                  </a:lnTo>
                  <a:lnTo>
                    <a:pt x="309" y="500"/>
                  </a:lnTo>
                  <a:lnTo>
                    <a:pt x="307" y="501"/>
                  </a:lnTo>
                  <a:lnTo>
                    <a:pt x="306" y="501"/>
                  </a:lnTo>
                  <a:lnTo>
                    <a:pt x="305" y="500"/>
                  </a:lnTo>
                  <a:lnTo>
                    <a:pt x="304" y="499"/>
                  </a:lnTo>
                  <a:lnTo>
                    <a:pt x="303" y="495"/>
                  </a:lnTo>
                  <a:lnTo>
                    <a:pt x="302" y="491"/>
                  </a:lnTo>
                  <a:lnTo>
                    <a:pt x="303" y="490"/>
                  </a:lnTo>
                  <a:lnTo>
                    <a:pt x="306" y="488"/>
                  </a:lnTo>
                  <a:lnTo>
                    <a:pt x="307" y="485"/>
                  </a:lnTo>
                  <a:lnTo>
                    <a:pt x="306" y="481"/>
                  </a:lnTo>
                  <a:lnTo>
                    <a:pt x="306" y="478"/>
                  </a:lnTo>
                  <a:lnTo>
                    <a:pt x="306" y="476"/>
                  </a:lnTo>
                  <a:lnTo>
                    <a:pt x="306" y="472"/>
                  </a:lnTo>
                  <a:lnTo>
                    <a:pt x="303" y="465"/>
                  </a:lnTo>
                  <a:lnTo>
                    <a:pt x="300" y="460"/>
                  </a:lnTo>
                  <a:lnTo>
                    <a:pt x="296" y="456"/>
                  </a:lnTo>
                  <a:lnTo>
                    <a:pt x="293" y="452"/>
                  </a:lnTo>
                  <a:lnTo>
                    <a:pt x="291" y="448"/>
                  </a:lnTo>
                  <a:lnTo>
                    <a:pt x="292" y="439"/>
                  </a:lnTo>
                  <a:lnTo>
                    <a:pt x="293" y="431"/>
                  </a:lnTo>
                  <a:lnTo>
                    <a:pt x="294" y="424"/>
                  </a:lnTo>
                  <a:lnTo>
                    <a:pt x="294" y="413"/>
                  </a:lnTo>
                  <a:lnTo>
                    <a:pt x="291" y="406"/>
                  </a:lnTo>
                  <a:lnTo>
                    <a:pt x="290" y="399"/>
                  </a:lnTo>
                  <a:lnTo>
                    <a:pt x="292" y="391"/>
                  </a:lnTo>
                  <a:lnTo>
                    <a:pt x="292" y="386"/>
                  </a:lnTo>
                  <a:lnTo>
                    <a:pt x="291" y="383"/>
                  </a:lnTo>
                  <a:lnTo>
                    <a:pt x="290" y="382"/>
                  </a:lnTo>
                  <a:lnTo>
                    <a:pt x="290" y="382"/>
                  </a:lnTo>
                  <a:lnTo>
                    <a:pt x="282" y="381"/>
                  </a:lnTo>
                  <a:lnTo>
                    <a:pt x="272" y="381"/>
                  </a:lnTo>
                  <a:lnTo>
                    <a:pt x="264" y="381"/>
                  </a:lnTo>
                  <a:lnTo>
                    <a:pt x="255" y="381"/>
                  </a:lnTo>
                  <a:lnTo>
                    <a:pt x="254" y="380"/>
                  </a:lnTo>
                  <a:lnTo>
                    <a:pt x="253" y="378"/>
                  </a:lnTo>
                  <a:lnTo>
                    <a:pt x="253" y="377"/>
                  </a:lnTo>
                  <a:lnTo>
                    <a:pt x="255" y="370"/>
                  </a:lnTo>
                  <a:lnTo>
                    <a:pt x="254" y="370"/>
                  </a:lnTo>
                  <a:lnTo>
                    <a:pt x="251" y="370"/>
                  </a:lnTo>
                  <a:lnTo>
                    <a:pt x="242" y="371"/>
                  </a:lnTo>
                  <a:lnTo>
                    <a:pt x="236" y="372"/>
                  </a:lnTo>
                  <a:lnTo>
                    <a:pt x="233" y="372"/>
                  </a:lnTo>
                  <a:lnTo>
                    <a:pt x="226" y="373"/>
                  </a:lnTo>
                  <a:lnTo>
                    <a:pt x="222" y="377"/>
                  </a:lnTo>
                  <a:lnTo>
                    <a:pt x="220" y="381"/>
                  </a:lnTo>
                  <a:lnTo>
                    <a:pt x="220" y="384"/>
                  </a:lnTo>
                  <a:lnTo>
                    <a:pt x="220" y="387"/>
                  </a:lnTo>
                  <a:lnTo>
                    <a:pt x="219" y="389"/>
                  </a:lnTo>
                  <a:lnTo>
                    <a:pt x="217" y="393"/>
                  </a:lnTo>
                  <a:lnTo>
                    <a:pt x="217" y="394"/>
                  </a:lnTo>
                  <a:lnTo>
                    <a:pt x="216" y="402"/>
                  </a:lnTo>
                  <a:lnTo>
                    <a:pt x="210" y="403"/>
                  </a:lnTo>
                  <a:lnTo>
                    <a:pt x="204" y="403"/>
                  </a:lnTo>
                  <a:lnTo>
                    <a:pt x="203" y="403"/>
                  </a:lnTo>
                  <a:lnTo>
                    <a:pt x="195" y="401"/>
                  </a:lnTo>
                  <a:lnTo>
                    <a:pt x="192" y="401"/>
                  </a:lnTo>
                  <a:lnTo>
                    <a:pt x="191" y="402"/>
                  </a:lnTo>
                  <a:lnTo>
                    <a:pt x="186" y="403"/>
                  </a:lnTo>
                  <a:lnTo>
                    <a:pt x="181" y="404"/>
                  </a:lnTo>
                  <a:lnTo>
                    <a:pt x="177" y="406"/>
                  </a:lnTo>
                  <a:lnTo>
                    <a:pt x="176" y="406"/>
                  </a:lnTo>
                  <a:lnTo>
                    <a:pt x="173" y="405"/>
                  </a:lnTo>
                  <a:lnTo>
                    <a:pt x="168" y="405"/>
                  </a:lnTo>
                  <a:lnTo>
                    <a:pt x="165" y="406"/>
                  </a:lnTo>
                  <a:lnTo>
                    <a:pt x="163" y="406"/>
                  </a:lnTo>
                  <a:lnTo>
                    <a:pt x="161" y="405"/>
                  </a:lnTo>
                  <a:lnTo>
                    <a:pt x="157" y="399"/>
                  </a:lnTo>
                  <a:lnTo>
                    <a:pt x="152" y="392"/>
                  </a:lnTo>
                  <a:lnTo>
                    <a:pt x="149" y="387"/>
                  </a:lnTo>
                  <a:lnTo>
                    <a:pt x="149" y="385"/>
                  </a:lnTo>
                  <a:lnTo>
                    <a:pt x="147" y="384"/>
                  </a:lnTo>
                  <a:lnTo>
                    <a:pt x="145" y="380"/>
                  </a:lnTo>
                  <a:lnTo>
                    <a:pt x="143" y="377"/>
                  </a:lnTo>
                  <a:lnTo>
                    <a:pt x="144" y="375"/>
                  </a:lnTo>
                  <a:lnTo>
                    <a:pt x="143" y="370"/>
                  </a:lnTo>
                  <a:lnTo>
                    <a:pt x="139" y="365"/>
                  </a:lnTo>
                  <a:lnTo>
                    <a:pt x="137" y="361"/>
                  </a:lnTo>
                  <a:lnTo>
                    <a:pt x="136" y="356"/>
                  </a:lnTo>
                  <a:lnTo>
                    <a:pt x="136" y="353"/>
                  </a:lnTo>
                  <a:lnTo>
                    <a:pt x="136" y="349"/>
                  </a:lnTo>
                  <a:lnTo>
                    <a:pt x="136" y="347"/>
                  </a:lnTo>
                  <a:lnTo>
                    <a:pt x="134" y="346"/>
                  </a:lnTo>
                  <a:lnTo>
                    <a:pt x="133" y="343"/>
                  </a:lnTo>
                  <a:lnTo>
                    <a:pt x="132" y="343"/>
                  </a:lnTo>
                  <a:lnTo>
                    <a:pt x="131" y="341"/>
                  </a:lnTo>
                  <a:lnTo>
                    <a:pt x="128" y="339"/>
                  </a:lnTo>
                  <a:lnTo>
                    <a:pt x="124" y="338"/>
                  </a:lnTo>
                  <a:lnTo>
                    <a:pt x="117" y="338"/>
                  </a:lnTo>
                  <a:lnTo>
                    <a:pt x="106" y="338"/>
                  </a:lnTo>
                  <a:lnTo>
                    <a:pt x="97" y="338"/>
                  </a:lnTo>
                  <a:lnTo>
                    <a:pt x="87" y="339"/>
                  </a:lnTo>
                  <a:lnTo>
                    <a:pt x="77" y="339"/>
                  </a:lnTo>
                  <a:lnTo>
                    <a:pt x="73" y="339"/>
                  </a:lnTo>
                  <a:lnTo>
                    <a:pt x="66" y="339"/>
                  </a:lnTo>
                  <a:lnTo>
                    <a:pt x="60" y="339"/>
                  </a:lnTo>
                  <a:lnTo>
                    <a:pt x="57" y="338"/>
                  </a:lnTo>
                  <a:lnTo>
                    <a:pt x="53" y="338"/>
                  </a:lnTo>
                  <a:lnTo>
                    <a:pt x="47" y="338"/>
                  </a:lnTo>
                  <a:lnTo>
                    <a:pt x="43" y="338"/>
                  </a:lnTo>
                  <a:lnTo>
                    <a:pt x="34" y="338"/>
                  </a:lnTo>
                  <a:lnTo>
                    <a:pt x="34" y="338"/>
                  </a:lnTo>
                  <a:lnTo>
                    <a:pt x="33" y="339"/>
                  </a:lnTo>
                  <a:lnTo>
                    <a:pt x="29" y="338"/>
                  </a:lnTo>
                  <a:lnTo>
                    <a:pt x="25" y="338"/>
                  </a:lnTo>
                  <a:lnTo>
                    <a:pt x="24" y="337"/>
                  </a:lnTo>
                  <a:lnTo>
                    <a:pt x="19" y="338"/>
                  </a:lnTo>
                  <a:lnTo>
                    <a:pt x="17" y="339"/>
                  </a:lnTo>
                  <a:lnTo>
                    <a:pt x="14" y="341"/>
                  </a:lnTo>
                  <a:lnTo>
                    <a:pt x="9" y="342"/>
                  </a:lnTo>
                  <a:lnTo>
                    <a:pt x="7" y="342"/>
                  </a:lnTo>
                  <a:lnTo>
                    <a:pt x="6" y="342"/>
                  </a:lnTo>
                  <a:lnTo>
                    <a:pt x="3" y="339"/>
                  </a:lnTo>
                  <a:lnTo>
                    <a:pt x="0" y="336"/>
                  </a:lnTo>
                  <a:lnTo>
                    <a:pt x="0" y="335"/>
                  </a:lnTo>
                  <a:lnTo>
                    <a:pt x="1" y="334"/>
                  </a:lnTo>
                  <a:lnTo>
                    <a:pt x="4" y="334"/>
                  </a:lnTo>
                  <a:lnTo>
                    <a:pt x="8" y="334"/>
                  </a:lnTo>
                  <a:lnTo>
                    <a:pt x="8" y="333"/>
                  </a:lnTo>
                  <a:lnTo>
                    <a:pt x="9" y="325"/>
                  </a:lnTo>
                  <a:lnTo>
                    <a:pt x="9" y="317"/>
                  </a:lnTo>
                  <a:lnTo>
                    <a:pt x="8" y="315"/>
                  </a:lnTo>
                  <a:lnTo>
                    <a:pt x="7" y="315"/>
                  </a:lnTo>
                  <a:lnTo>
                    <a:pt x="7" y="314"/>
                  </a:lnTo>
                  <a:lnTo>
                    <a:pt x="8" y="313"/>
                  </a:lnTo>
                  <a:lnTo>
                    <a:pt x="11" y="312"/>
                  </a:lnTo>
                  <a:lnTo>
                    <a:pt x="11" y="311"/>
                  </a:lnTo>
                  <a:lnTo>
                    <a:pt x="14" y="309"/>
                  </a:lnTo>
                  <a:lnTo>
                    <a:pt x="18" y="304"/>
                  </a:lnTo>
                  <a:lnTo>
                    <a:pt x="21" y="302"/>
                  </a:lnTo>
                  <a:lnTo>
                    <a:pt x="25" y="301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8" y="300"/>
                  </a:lnTo>
                  <a:lnTo>
                    <a:pt x="28" y="300"/>
                  </a:lnTo>
                  <a:lnTo>
                    <a:pt x="29" y="301"/>
                  </a:lnTo>
                  <a:lnTo>
                    <a:pt x="30" y="303"/>
                  </a:lnTo>
                  <a:lnTo>
                    <a:pt x="33" y="305"/>
                  </a:lnTo>
                  <a:lnTo>
                    <a:pt x="35" y="307"/>
                  </a:lnTo>
                  <a:lnTo>
                    <a:pt x="36" y="307"/>
                  </a:lnTo>
                  <a:lnTo>
                    <a:pt x="38" y="306"/>
                  </a:lnTo>
                  <a:lnTo>
                    <a:pt x="40" y="304"/>
                  </a:lnTo>
                  <a:lnTo>
                    <a:pt x="44" y="303"/>
                  </a:lnTo>
                  <a:lnTo>
                    <a:pt x="44" y="302"/>
                  </a:lnTo>
                  <a:lnTo>
                    <a:pt x="45" y="300"/>
                  </a:lnTo>
                  <a:lnTo>
                    <a:pt x="45" y="298"/>
                  </a:lnTo>
                  <a:lnTo>
                    <a:pt x="45" y="295"/>
                  </a:lnTo>
                  <a:lnTo>
                    <a:pt x="46" y="295"/>
                  </a:lnTo>
                  <a:lnTo>
                    <a:pt x="47" y="295"/>
                  </a:lnTo>
                  <a:lnTo>
                    <a:pt x="49" y="295"/>
                  </a:lnTo>
                  <a:lnTo>
                    <a:pt x="50" y="296"/>
                  </a:lnTo>
                  <a:lnTo>
                    <a:pt x="52" y="296"/>
                  </a:lnTo>
                  <a:lnTo>
                    <a:pt x="53" y="296"/>
                  </a:lnTo>
                  <a:lnTo>
                    <a:pt x="55" y="294"/>
                  </a:lnTo>
                  <a:lnTo>
                    <a:pt x="58" y="293"/>
                  </a:lnTo>
                  <a:lnTo>
                    <a:pt x="61" y="292"/>
                  </a:lnTo>
                  <a:lnTo>
                    <a:pt x="63" y="291"/>
                  </a:lnTo>
                  <a:lnTo>
                    <a:pt x="65" y="291"/>
                  </a:lnTo>
                  <a:lnTo>
                    <a:pt x="66" y="293"/>
                  </a:lnTo>
                  <a:lnTo>
                    <a:pt x="67" y="294"/>
                  </a:lnTo>
                  <a:lnTo>
                    <a:pt x="67" y="295"/>
                  </a:lnTo>
                  <a:lnTo>
                    <a:pt x="66" y="297"/>
                  </a:lnTo>
                  <a:lnTo>
                    <a:pt x="65" y="300"/>
                  </a:lnTo>
                  <a:lnTo>
                    <a:pt x="66" y="302"/>
                  </a:lnTo>
                  <a:lnTo>
                    <a:pt x="66" y="305"/>
                  </a:lnTo>
                  <a:lnTo>
                    <a:pt x="66" y="307"/>
                  </a:lnTo>
                  <a:lnTo>
                    <a:pt x="67" y="307"/>
                  </a:lnTo>
                  <a:lnTo>
                    <a:pt x="67" y="308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3" y="309"/>
                  </a:lnTo>
                  <a:lnTo>
                    <a:pt x="76" y="308"/>
                  </a:lnTo>
                  <a:lnTo>
                    <a:pt x="77" y="307"/>
                  </a:lnTo>
                  <a:lnTo>
                    <a:pt x="82" y="303"/>
                  </a:lnTo>
                  <a:lnTo>
                    <a:pt x="88" y="296"/>
                  </a:lnTo>
                  <a:lnTo>
                    <a:pt x="93" y="291"/>
                  </a:lnTo>
                  <a:lnTo>
                    <a:pt x="96" y="289"/>
                  </a:lnTo>
                  <a:lnTo>
                    <a:pt x="99" y="287"/>
                  </a:lnTo>
                  <a:lnTo>
                    <a:pt x="100" y="284"/>
                  </a:lnTo>
                  <a:lnTo>
                    <a:pt x="102" y="282"/>
                  </a:lnTo>
                  <a:lnTo>
                    <a:pt x="107" y="281"/>
                  </a:lnTo>
                  <a:lnTo>
                    <a:pt x="111" y="279"/>
                  </a:lnTo>
                  <a:lnTo>
                    <a:pt x="114" y="274"/>
                  </a:lnTo>
                  <a:lnTo>
                    <a:pt x="119" y="265"/>
                  </a:lnTo>
                  <a:lnTo>
                    <a:pt x="120" y="257"/>
                  </a:lnTo>
                  <a:lnTo>
                    <a:pt x="121" y="252"/>
                  </a:lnTo>
                  <a:lnTo>
                    <a:pt x="121" y="235"/>
                  </a:lnTo>
                  <a:lnTo>
                    <a:pt x="121" y="230"/>
                  </a:lnTo>
                  <a:lnTo>
                    <a:pt x="121" y="227"/>
                  </a:lnTo>
                  <a:lnTo>
                    <a:pt x="123" y="224"/>
                  </a:lnTo>
                  <a:lnTo>
                    <a:pt x="128" y="220"/>
                  </a:lnTo>
                  <a:lnTo>
                    <a:pt x="131" y="216"/>
                  </a:lnTo>
                  <a:lnTo>
                    <a:pt x="134" y="212"/>
                  </a:lnTo>
                  <a:lnTo>
                    <a:pt x="139" y="202"/>
                  </a:lnTo>
                  <a:lnTo>
                    <a:pt x="140" y="199"/>
                  </a:lnTo>
                  <a:lnTo>
                    <a:pt x="141" y="198"/>
                  </a:lnTo>
                  <a:lnTo>
                    <a:pt x="144" y="195"/>
                  </a:lnTo>
                  <a:lnTo>
                    <a:pt x="148" y="193"/>
                  </a:lnTo>
                  <a:lnTo>
                    <a:pt x="154" y="191"/>
                  </a:lnTo>
                  <a:lnTo>
                    <a:pt x="162" y="184"/>
                  </a:lnTo>
                  <a:lnTo>
                    <a:pt x="168" y="177"/>
                  </a:lnTo>
                  <a:lnTo>
                    <a:pt x="167" y="169"/>
                  </a:lnTo>
                  <a:lnTo>
                    <a:pt x="168" y="163"/>
                  </a:lnTo>
                  <a:lnTo>
                    <a:pt x="172" y="153"/>
                  </a:lnTo>
                  <a:lnTo>
                    <a:pt x="173" y="144"/>
                  </a:lnTo>
                  <a:lnTo>
                    <a:pt x="172" y="135"/>
                  </a:lnTo>
                  <a:lnTo>
                    <a:pt x="173" y="127"/>
                  </a:lnTo>
                  <a:lnTo>
                    <a:pt x="176" y="118"/>
                  </a:lnTo>
                  <a:lnTo>
                    <a:pt x="177" y="114"/>
                  </a:lnTo>
                  <a:lnTo>
                    <a:pt x="178" y="109"/>
                  </a:lnTo>
                  <a:lnTo>
                    <a:pt x="178" y="100"/>
                  </a:lnTo>
                  <a:lnTo>
                    <a:pt x="182" y="88"/>
                  </a:lnTo>
                  <a:lnTo>
                    <a:pt x="186" y="81"/>
                  </a:lnTo>
                  <a:lnTo>
                    <a:pt x="191" y="72"/>
                  </a:lnTo>
                  <a:lnTo>
                    <a:pt x="192" y="67"/>
                  </a:lnTo>
                  <a:lnTo>
                    <a:pt x="194" y="61"/>
                  </a:lnTo>
                  <a:lnTo>
                    <a:pt x="194" y="55"/>
                  </a:lnTo>
                  <a:lnTo>
                    <a:pt x="193" y="49"/>
                  </a:lnTo>
                  <a:lnTo>
                    <a:pt x="195" y="41"/>
                  </a:lnTo>
                  <a:lnTo>
                    <a:pt x="194" y="36"/>
                  </a:lnTo>
                  <a:lnTo>
                    <a:pt x="193" y="32"/>
                  </a:lnTo>
                  <a:lnTo>
                    <a:pt x="193" y="29"/>
                  </a:lnTo>
                  <a:lnTo>
                    <a:pt x="197" y="28"/>
                  </a:lnTo>
                  <a:lnTo>
                    <a:pt x="201" y="24"/>
                  </a:lnTo>
                  <a:lnTo>
                    <a:pt x="208" y="13"/>
                  </a:lnTo>
                  <a:lnTo>
                    <a:pt x="215" y="7"/>
                  </a:lnTo>
                  <a:lnTo>
                    <a:pt x="221" y="5"/>
                  </a:lnTo>
                  <a:lnTo>
                    <a:pt x="227" y="6"/>
                  </a:lnTo>
                  <a:lnTo>
                    <a:pt x="230" y="7"/>
                  </a:lnTo>
                  <a:lnTo>
                    <a:pt x="232" y="8"/>
                  </a:lnTo>
                  <a:lnTo>
                    <a:pt x="236" y="11"/>
                  </a:lnTo>
                  <a:lnTo>
                    <a:pt x="243" y="14"/>
                  </a:lnTo>
                  <a:lnTo>
                    <a:pt x="248" y="19"/>
                  </a:lnTo>
                  <a:lnTo>
                    <a:pt x="251" y="23"/>
                  </a:lnTo>
                  <a:lnTo>
                    <a:pt x="254" y="26"/>
                  </a:lnTo>
                  <a:lnTo>
                    <a:pt x="256" y="27"/>
                  </a:lnTo>
                  <a:lnTo>
                    <a:pt x="260" y="26"/>
                  </a:lnTo>
                  <a:lnTo>
                    <a:pt x="265" y="27"/>
                  </a:lnTo>
                  <a:lnTo>
                    <a:pt x="271" y="30"/>
                  </a:lnTo>
                  <a:lnTo>
                    <a:pt x="274" y="31"/>
                  </a:lnTo>
                  <a:lnTo>
                    <a:pt x="275" y="30"/>
                  </a:lnTo>
                  <a:lnTo>
                    <a:pt x="277" y="31"/>
                  </a:lnTo>
                  <a:lnTo>
                    <a:pt x="283" y="32"/>
                  </a:lnTo>
                  <a:lnTo>
                    <a:pt x="288" y="31"/>
                  </a:lnTo>
                  <a:lnTo>
                    <a:pt x="294" y="32"/>
                  </a:lnTo>
                  <a:lnTo>
                    <a:pt x="310" y="36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2" y="33"/>
                  </a:lnTo>
                  <a:lnTo>
                    <a:pt x="316" y="26"/>
                  </a:lnTo>
                  <a:lnTo>
                    <a:pt x="319" y="22"/>
                  </a:lnTo>
                  <a:lnTo>
                    <a:pt x="320" y="20"/>
                  </a:lnTo>
                  <a:lnTo>
                    <a:pt x="323" y="18"/>
                  </a:lnTo>
                  <a:lnTo>
                    <a:pt x="327" y="17"/>
                  </a:lnTo>
                  <a:lnTo>
                    <a:pt x="331" y="18"/>
                  </a:lnTo>
                  <a:lnTo>
                    <a:pt x="334" y="18"/>
                  </a:lnTo>
                  <a:lnTo>
                    <a:pt x="337" y="19"/>
                  </a:lnTo>
                  <a:lnTo>
                    <a:pt x="340" y="19"/>
                  </a:lnTo>
                  <a:lnTo>
                    <a:pt x="343" y="18"/>
                  </a:lnTo>
                  <a:lnTo>
                    <a:pt x="348" y="16"/>
                  </a:lnTo>
                  <a:lnTo>
                    <a:pt x="353" y="15"/>
                  </a:lnTo>
                  <a:lnTo>
                    <a:pt x="358" y="13"/>
                  </a:lnTo>
                  <a:lnTo>
                    <a:pt x="365" y="11"/>
                  </a:lnTo>
                  <a:lnTo>
                    <a:pt x="368" y="10"/>
                  </a:lnTo>
                  <a:lnTo>
                    <a:pt x="371" y="9"/>
                  </a:lnTo>
                  <a:lnTo>
                    <a:pt x="381" y="11"/>
                  </a:lnTo>
                  <a:lnTo>
                    <a:pt x="387" y="10"/>
                  </a:lnTo>
                  <a:lnTo>
                    <a:pt x="390" y="10"/>
                  </a:lnTo>
                  <a:lnTo>
                    <a:pt x="396" y="8"/>
                  </a:lnTo>
                  <a:lnTo>
                    <a:pt x="397" y="8"/>
                  </a:lnTo>
                  <a:lnTo>
                    <a:pt x="400" y="2"/>
                  </a:lnTo>
                  <a:lnTo>
                    <a:pt x="404" y="0"/>
                  </a:lnTo>
                  <a:lnTo>
                    <a:pt x="410" y="1"/>
                  </a:lnTo>
                  <a:lnTo>
                    <a:pt x="413" y="2"/>
                  </a:lnTo>
                  <a:lnTo>
                    <a:pt x="424" y="4"/>
                  </a:lnTo>
                  <a:lnTo>
                    <a:pt x="438" y="7"/>
                  </a:lnTo>
                  <a:lnTo>
                    <a:pt x="442" y="7"/>
                  </a:lnTo>
                  <a:lnTo>
                    <a:pt x="444" y="8"/>
                  </a:lnTo>
                  <a:lnTo>
                    <a:pt x="445" y="7"/>
                  </a:lnTo>
                  <a:lnTo>
                    <a:pt x="450" y="4"/>
                  </a:lnTo>
                  <a:lnTo>
                    <a:pt x="451" y="3"/>
                  </a:lnTo>
                  <a:lnTo>
                    <a:pt x="453" y="3"/>
                  </a:lnTo>
                  <a:lnTo>
                    <a:pt x="461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53" name="Freeform 1096">
              <a:extLst>
                <a:ext uri="{FF2B5EF4-FFF2-40B4-BE49-F238E27FC236}">
                  <a16:creationId xmlns:a16="http://schemas.microsoft.com/office/drawing/2014/main" id="{A9E17D9A-9A90-4069-A7A4-9DEC9C309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8080" y="9649558"/>
              <a:ext cx="725365" cy="714375"/>
            </a:xfrm>
            <a:custGeom>
              <a:avLst/>
              <a:gdLst>
                <a:gd name="T0" fmla="*/ 479 w 580"/>
                <a:gd name="T1" fmla="*/ 24 h 572"/>
                <a:gd name="T2" fmla="*/ 502 w 580"/>
                <a:gd name="T3" fmla="*/ 24 h 572"/>
                <a:gd name="T4" fmla="*/ 537 w 580"/>
                <a:gd name="T5" fmla="*/ 30 h 572"/>
                <a:gd name="T6" fmla="*/ 560 w 580"/>
                <a:gd name="T7" fmla="*/ 50 h 572"/>
                <a:gd name="T8" fmla="*/ 564 w 580"/>
                <a:gd name="T9" fmla="*/ 65 h 572"/>
                <a:gd name="T10" fmla="*/ 565 w 580"/>
                <a:gd name="T11" fmla="*/ 88 h 572"/>
                <a:gd name="T12" fmla="*/ 579 w 580"/>
                <a:gd name="T13" fmla="*/ 98 h 572"/>
                <a:gd name="T14" fmla="*/ 538 w 580"/>
                <a:gd name="T15" fmla="*/ 136 h 572"/>
                <a:gd name="T16" fmla="*/ 531 w 580"/>
                <a:gd name="T17" fmla="*/ 164 h 572"/>
                <a:gd name="T18" fmla="*/ 526 w 580"/>
                <a:gd name="T19" fmla="*/ 204 h 572"/>
                <a:gd name="T20" fmla="*/ 514 w 580"/>
                <a:gd name="T21" fmla="*/ 227 h 572"/>
                <a:gd name="T22" fmla="*/ 510 w 580"/>
                <a:gd name="T23" fmla="*/ 244 h 572"/>
                <a:gd name="T24" fmla="*/ 516 w 580"/>
                <a:gd name="T25" fmla="*/ 276 h 572"/>
                <a:gd name="T26" fmla="*/ 523 w 580"/>
                <a:gd name="T27" fmla="*/ 317 h 572"/>
                <a:gd name="T28" fmla="*/ 526 w 580"/>
                <a:gd name="T29" fmla="*/ 352 h 572"/>
                <a:gd name="T30" fmla="*/ 553 w 580"/>
                <a:gd name="T31" fmla="*/ 386 h 572"/>
                <a:gd name="T32" fmla="*/ 524 w 580"/>
                <a:gd name="T33" fmla="*/ 415 h 572"/>
                <a:gd name="T34" fmla="*/ 498 w 580"/>
                <a:gd name="T35" fmla="*/ 436 h 572"/>
                <a:gd name="T36" fmla="*/ 498 w 580"/>
                <a:gd name="T37" fmla="*/ 476 h 572"/>
                <a:gd name="T38" fmla="*/ 492 w 580"/>
                <a:gd name="T39" fmla="*/ 516 h 572"/>
                <a:gd name="T40" fmla="*/ 523 w 580"/>
                <a:gd name="T41" fmla="*/ 539 h 572"/>
                <a:gd name="T42" fmla="*/ 534 w 580"/>
                <a:gd name="T43" fmla="*/ 536 h 572"/>
                <a:gd name="T44" fmla="*/ 530 w 580"/>
                <a:gd name="T45" fmla="*/ 570 h 572"/>
                <a:gd name="T46" fmla="*/ 510 w 580"/>
                <a:gd name="T47" fmla="*/ 568 h 572"/>
                <a:gd name="T48" fmla="*/ 494 w 580"/>
                <a:gd name="T49" fmla="*/ 545 h 572"/>
                <a:gd name="T50" fmla="*/ 465 w 580"/>
                <a:gd name="T51" fmla="*/ 532 h 572"/>
                <a:gd name="T52" fmla="*/ 447 w 580"/>
                <a:gd name="T53" fmla="*/ 523 h 572"/>
                <a:gd name="T54" fmla="*/ 417 w 580"/>
                <a:gd name="T55" fmla="*/ 521 h 572"/>
                <a:gd name="T56" fmla="*/ 398 w 580"/>
                <a:gd name="T57" fmla="*/ 503 h 572"/>
                <a:gd name="T58" fmla="*/ 372 w 580"/>
                <a:gd name="T59" fmla="*/ 509 h 572"/>
                <a:gd name="T60" fmla="*/ 360 w 580"/>
                <a:gd name="T61" fmla="*/ 491 h 572"/>
                <a:gd name="T62" fmla="*/ 340 w 580"/>
                <a:gd name="T63" fmla="*/ 494 h 572"/>
                <a:gd name="T64" fmla="*/ 305 w 580"/>
                <a:gd name="T65" fmla="*/ 500 h 572"/>
                <a:gd name="T66" fmla="*/ 306 w 580"/>
                <a:gd name="T67" fmla="*/ 472 h 572"/>
                <a:gd name="T68" fmla="*/ 291 w 580"/>
                <a:gd name="T69" fmla="*/ 406 h 572"/>
                <a:gd name="T70" fmla="*/ 255 w 580"/>
                <a:gd name="T71" fmla="*/ 381 h 572"/>
                <a:gd name="T72" fmla="*/ 226 w 580"/>
                <a:gd name="T73" fmla="*/ 373 h 572"/>
                <a:gd name="T74" fmla="*/ 204 w 580"/>
                <a:gd name="T75" fmla="*/ 403 h 572"/>
                <a:gd name="T76" fmla="*/ 168 w 580"/>
                <a:gd name="T77" fmla="*/ 405 h 572"/>
                <a:gd name="T78" fmla="*/ 143 w 580"/>
                <a:gd name="T79" fmla="*/ 377 h 572"/>
                <a:gd name="T80" fmla="*/ 133 w 580"/>
                <a:gd name="T81" fmla="*/ 343 h 572"/>
                <a:gd name="T82" fmla="*/ 73 w 580"/>
                <a:gd name="T83" fmla="*/ 339 h 572"/>
                <a:gd name="T84" fmla="*/ 29 w 580"/>
                <a:gd name="T85" fmla="*/ 338 h 572"/>
                <a:gd name="T86" fmla="*/ 0 w 580"/>
                <a:gd name="T87" fmla="*/ 336 h 572"/>
                <a:gd name="T88" fmla="*/ 7 w 580"/>
                <a:gd name="T89" fmla="*/ 314 h 572"/>
                <a:gd name="T90" fmla="*/ 28 w 580"/>
                <a:gd name="T91" fmla="*/ 300 h 572"/>
                <a:gd name="T92" fmla="*/ 44 w 580"/>
                <a:gd name="T93" fmla="*/ 302 h 572"/>
                <a:gd name="T94" fmla="*/ 55 w 580"/>
                <a:gd name="T95" fmla="*/ 294 h 572"/>
                <a:gd name="T96" fmla="*/ 66 w 580"/>
                <a:gd name="T97" fmla="*/ 302 h 572"/>
                <a:gd name="T98" fmla="*/ 82 w 580"/>
                <a:gd name="T99" fmla="*/ 303 h 572"/>
                <a:gd name="T100" fmla="*/ 119 w 580"/>
                <a:gd name="T101" fmla="*/ 265 h 572"/>
                <a:gd name="T102" fmla="*/ 139 w 580"/>
                <a:gd name="T103" fmla="*/ 202 h 572"/>
                <a:gd name="T104" fmla="*/ 172 w 580"/>
                <a:gd name="T105" fmla="*/ 153 h 572"/>
                <a:gd name="T106" fmla="*/ 191 w 580"/>
                <a:gd name="T107" fmla="*/ 72 h 572"/>
                <a:gd name="T108" fmla="*/ 201 w 580"/>
                <a:gd name="T109" fmla="*/ 24 h 572"/>
                <a:gd name="T110" fmla="*/ 251 w 580"/>
                <a:gd name="T111" fmla="*/ 23 h 572"/>
                <a:gd name="T112" fmla="*/ 288 w 580"/>
                <a:gd name="T113" fmla="*/ 31 h 572"/>
                <a:gd name="T114" fmla="*/ 327 w 580"/>
                <a:gd name="T115" fmla="*/ 17 h 572"/>
                <a:gd name="T116" fmla="*/ 368 w 580"/>
                <a:gd name="T117" fmla="*/ 10 h 572"/>
                <a:gd name="T118" fmla="*/ 413 w 580"/>
                <a:gd name="T119" fmla="*/ 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0" h="572">
                  <a:moveTo>
                    <a:pt x="461" y="6"/>
                  </a:moveTo>
                  <a:lnTo>
                    <a:pt x="463" y="8"/>
                  </a:lnTo>
                  <a:lnTo>
                    <a:pt x="464" y="10"/>
                  </a:lnTo>
                  <a:lnTo>
                    <a:pt x="469" y="14"/>
                  </a:lnTo>
                  <a:lnTo>
                    <a:pt x="471" y="16"/>
                  </a:lnTo>
                  <a:lnTo>
                    <a:pt x="472" y="18"/>
                  </a:lnTo>
                  <a:lnTo>
                    <a:pt x="473" y="20"/>
                  </a:lnTo>
                  <a:lnTo>
                    <a:pt x="475" y="22"/>
                  </a:lnTo>
                  <a:lnTo>
                    <a:pt x="477" y="22"/>
                  </a:lnTo>
                  <a:lnTo>
                    <a:pt x="479" y="24"/>
                  </a:lnTo>
                  <a:lnTo>
                    <a:pt x="480" y="25"/>
                  </a:lnTo>
                  <a:lnTo>
                    <a:pt x="482" y="27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9" y="29"/>
                  </a:lnTo>
                  <a:lnTo>
                    <a:pt x="491" y="30"/>
                  </a:lnTo>
                  <a:lnTo>
                    <a:pt x="492" y="30"/>
                  </a:lnTo>
                  <a:lnTo>
                    <a:pt x="496" y="28"/>
                  </a:lnTo>
                  <a:lnTo>
                    <a:pt x="499" y="26"/>
                  </a:lnTo>
                  <a:lnTo>
                    <a:pt x="502" y="24"/>
                  </a:lnTo>
                  <a:lnTo>
                    <a:pt x="508" y="25"/>
                  </a:lnTo>
                  <a:lnTo>
                    <a:pt x="512" y="26"/>
                  </a:lnTo>
                  <a:lnTo>
                    <a:pt x="514" y="28"/>
                  </a:lnTo>
                  <a:lnTo>
                    <a:pt x="517" y="28"/>
                  </a:lnTo>
                  <a:lnTo>
                    <a:pt x="522" y="25"/>
                  </a:lnTo>
                  <a:lnTo>
                    <a:pt x="524" y="21"/>
                  </a:lnTo>
                  <a:lnTo>
                    <a:pt x="527" y="21"/>
                  </a:lnTo>
                  <a:lnTo>
                    <a:pt x="531" y="22"/>
                  </a:lnTo>
                  <a:lnTo>
                    <a:pt x="533" y="25"/>
                  </a:lnTo>
                  <a:lnTo>
                    <a:pt x="537" y="30"/>
                  </a:lnTo>
                  <a:lnTo>
                    <a:pt x="538" y="32"/>
                  </a:lnTo>
                  <a:lnTo>
                    <a:pt x="541" y="34"/>
                  </a:lnTo>
                  <a:lnTo>
                    <a:pt x="546" y="40"/>
                  </a:lnTo>
                  <a:lnTo>
                    <a:pt x="553" y="43"/>
                  </a:lnTo>
                  <a:lnTo>
                    <a:pt x="555" y="44"/>
                  </a:lnTo>
                  <a:lnTo>
                    <a:pt x="557" y="46"/>
                  </a:lnTo>
                  <a:lnTo>
                    <a:pt x="557" y="48"/>
                  </a:lnTo>
                  <a:lnTo>
                    <a:pt x="557" y="50"/>
                  </a:lnTo>
                  <a:lnTo>
                    <a:pt x="558" y="51"/>
                  </a:lnTo>
                  <a:lnTo>
                    <a:pt x="560" y="50"/>
                  </a:lnTo>
                  <a:lnTo>
                    <a:pt x="562" y="50"/>
                  </a:lnTo>
                  <a:lnTo>
                    <a:pt x="564" y="51"/>
                  </a:lnTo>
                  <a:lnTo>
                    <a:pt x="565" y="52"/>
                  </a:lnTo>
                  <a:lnTo>
                    <a:pt x="565" y="54"/>
                  </a:lnTo>
                  <a:lnTo>
                    <a:pt x="566" y="55"/>
                  </a:lnTo>
                  <a:lnTo>
                    <a:pt x="568" y="56"/>
                  </a:lnTo>
                  <a:lnTo>
                    <a:pt x="568" y="57"/>
                  </a:lnTo>
                  <a:lnTo>
                    <a:pt x="566" y="60"/>
                  </a:lnTo>
                  <a:lnTo>
                    <a:pt x="565" y="61"/>
                  </a:lnTo>
                  <a:lnTo>
                    <a:pt x="564" y="65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6" y="73"/>
                  </a:lnTo>
                  <a:lnTo>
                    <a:pt x="566" y="74"/>
                  </a:lnTo>
                  <a:lnTo>
                    <a:pt x="564" y="80"/>
                  </a:lnTo>
                  <a:lnTo>
                    <a:pt x="562" y="84"/>
                  </a:lnTo>
                  <a:lnTo>
                    <a:pt x="562" y="87"/>
                  </a:lnTo>
                  <a:lnTo>
                    <a:pt x="565" y="88"/>
                  </a:lnTo>
                  <a:lnTo>
                    <a:pt x="570" y="88"/>
                  </a:lnTo>
                  <a:lnTo>
                    <a:pt x="571" y="89"/>
                  </a:lnTo>
                  <a:lnTo>
                    <a:pt x="572" y="91"/>
                  </a:lnTo>
                  <a:lnTo>
                    <a:pt x="573" y="91"/>
                  </a:lnTo>
                  <a:lnTo>
                    <a:pt x="575" y="91"/>
                  </a:lnTo>
                  <a:lnTo>
                    <a:pt x="576" y="92"/>
                  </a:lnTo>
                  <a:lnTo>
                    <a:pt x="576" y="94"/>
                  </a:lnTo>
                  <a:lnTo>
                    <a:pt x="578" y="95"/>
                  </a:lnTo>
                  <a:lnTo>
                    <a:pt x="579" y="96"/>
                  </a:lnTo>
                  <a:lnTo>
                    <a:pt x="579" y="98"/>
                  </a:lnTo>
                  <a:lnTo>
                    <a:pt x="578" y="99"/>
                  </a:lnTo>
                  <a:lnTo>
                    <a:pt x="576" y="102"/>
                  </a:lnTo>
                  <a:lnTo>
                    <a:pt x="569" y="110"/>
                  </a:lnTo>
                  <a:lnTo>
                    <a:pt x="555" y="123"/>
                  </a:lnTo>
                  <a:lnTo>
                    <a:pt x="555" y="123"/>
                  </a:lnTo>
                  <a:lnTo>
                    <a:pt x="550" y="124"/>
                  </a:lnTo>
                  <a:lnTo>
                    <a:pt x="548" y="127"/>
                  </a:lnTo>
                  <a:lnTo>
                    <a:pt x="546" y="131"/>
                  </a:lnTo>
                  <a:lnTo>
                    <a:pt x="542" y="134"/>
                  </a:lnTo>
                  <a:lnTo>
                    <a:pt x="538" y="136"/>
                  </a:lnTo>
                  <a:lnTo>
                    <a:pt x="538" y="137"/>
                  </a:lnTo>
                  <a:lnTo>
                    <a:pt x="538" y="141"/>
                  </a:lnTo>
                  <a:lnTo>
                    <a:pt x="538" y="145"/>
                  </a:lnTo>
                  <a:lnTo>
                    <a:pt x="537" y="148"/>
                  </a:lnTo>
                  <a:lnTo>
                    <a:pt x="535" y="153"/>
                  </a:lnTo>
                  <a:lnTo>
                    <a:pt x="533" y="156"/>
                  </a:lnTo>
                  <a:lnTo>
                    <a:pt x="533" y="156"/>
                  </a:lnTo>
                  <a:lnTo>
                    <a:pt x="532" y="158"/>
                  </a:lnTo>
                  <a:lnTo>
                    <a:pt x="531" y="163"/>
                  </a:lnTo>
                  <a:lnTo>
                    <a:pt x="531" y="164"/>
                  </a:lnTo>
                  <a:lnTo>
                    <a:pt x="529" y="174"/>
                  </a:lnTo>
                  <a:lnTo>
                    <a:pt x="530" y="176"/>
                  </a:lnTo>
                  <a:lnTo>
                    <a:pt x="529" y="181"/>
                  </a:lnTo>
                  <a:lnTo>
                    <a:pt x="529" y="185"/>
                  </a:lnTo>
                  <a:lnTo>
                    <a:pt x="528" y="187"/>
                  </a:lnTo>
                  <a:lnTo>
                    <a:pt x="527" y="190"/>
                  </a:lnTo>
                  <a:lnTo>
                    <a:pt x="527" y="194"/>
                  </a:lnTo>
                  <a:lnTo>
                    <a:pt x="527" y="202"/>
                  </a:lnTo>
                  <a:lnTo>
                    <a:pt x="527" y="203"/>
                  </a:lnTo>
                  <a:lnTo>
                    <a:pt x="526" y="204"/>
                  </a:lnTo>
                  <a:lnTo>
                    <a:pt x="524" y="205"/>
                  </a:lnTo>
                  <a:lnTo>
                    <a:pt x="522" y="206"/>
                  </a:lnTo>
                  <a:lnTo>
                    <a:pt x="521" y="206"/>
                  </a:lnTo>
                  <a:lnTo>
                    <a:pt x="518" y="210"/>
                  </a:lnTo>
                  <a:lnTo>
                    <a:pt x="516" y="213"/>
                  </a:lnTo>
                  <a:lnTo>
                    <a:pt x="514" y="216"/>
                  </a:lnTo>
                  <a:lnTo>
                    <a:pt x="514" y="217"/>
                  </a:lnTo>
                  <a:lnTo>
                    <a:pt x="514" y="221"/>
                  </a:lnTo>
                  <a:lnTo>
                    <a:pt x="514" y="225"/>
                  </a:lnTo>
                  <a:lnTo>
                    <a:pt x="514" y="227"/>
                  </a:lnTo>
                  <a:lnTo>
                    <a:pt x="513" y="228"/>
                  </a:lnTo>
                  <a:lnTo>
                    <a:pt x="510" y="230"/>
                  </a:lnTo>
                  <a:lnTo>
                    <a:pt x="507" y="232"/>
                  </a:lnTo>
                  <a:lnTo>
                    <a:pt x="506" y="233"/>
                  </a:lnTo>
                  <a:lnTo>
                    <a:pt x="505" y="234"/>
                  </a:lnTo>
                  <a:lnTo>
                    <a:pt x="507" y="238"/>
                  </a:lnTo>
                  <a:lnTo>
                    <a:pt x="507" y="240"/>
                  </a:lnTo>
                  <a:lnTo>
                    <a:pt x="508" y="241"/>
                  </a:lnTo>
                  <a:lnTo>
                    <a:pt x="510" y="243"/>
                  </a:lnTo>
                  <a:lnTo>
                    <a:pt x="510" y="244"/>
                  </a:lnTo>
                  <a:lnTo>
                    <a:pt x="510" y="245"/>
                  </a:lnTo>
                  <a:lnTo>
                    <a:pt x="512" y="247"/>
                  </a:lnTo>
                  <a:lnTo>
                    <a:pt x="514" y="250"/>
                  </a:lnTo>
                  <a:lnTo>
                    <a:pt x="517" y="253"/>
                  </a:lnTo>
                  <a:lnTo>
                    <a:pt x="517" y="255"/>
                  </a:lnTo>
                  <a:lnTo>
                    <a:pt x="516" y="260"/>
                  </a:lnTo>
                  <a:lnTo>
                    <a:pt x="516" y="262"/>
                  </a:lnTo>
                  <a:lnTo>
                    <a:pt x="516" y="266"/>
                  </a:lnTo>
                  <a:lnTo>
                    <a:pt x="516" y="272"/>
                  </a:lnTo>
                  <a:lnTo>
                    <a:pt x="516" y="276"/>
                  </a:lnTo>
                  <a:lnTo>
                    <a:pt x="516" y="279"/>
                  </a:lnTo>
                  <a:lnTo>
                    <a:pt x="520" y="284"/>
                  </a:lnTo>
                  <a:lnTo>
                    <a:pt x="521" y="291"/>
                  </a:lnTo>
                  <a:lnTo>
                    <a:pt x="522" y="295"/>
                  </a:lnTo>
                  <a:lnTo>
                    <a:pt x="522" y="296"/>
                  </a:lnTo>
                  <a:lnTo>
                    <a:pt x="521" y="302"/>
                  </a:lnTo>
                  <a:lnTo>
                    <a:pt x="520" y="307"/>
                  </a:lnTo>
                  <a:lnTo>
                    <a:pt x="519" y="309"/>
                  </a:lnTo>
                  <a:lnTo>
                    <a:pt x="520" y="311"/>
                  </a:lnTo>
                  <a:lnTo>
                    <a:pt x="523" y="317"/>
                  </a:lnTo>
                  <a:lnTo>
                    <a:pt x="524" y="321"/>
                  </a:lnTo>
                  <a:lnTo>
                    <a:pt x="525" y="324"/>
                  </a:lnTo>
                  <a:lnTo>
                    <a:pt x="526" y="327"/>
                  </a:lnTo>
                  <a:lnTo>
                    <a:pt x="528" y="332"/>
                  </a:lnTo>
                  <a:lnTo>
                    <a:pt x="529" y="334"/>
                  </a:lnTo>
                  <a:lnTo>
                    <a:pt x="528" y="336"/>
                  </a:lnTo>
                  <a:lnTo>
                    <a:pt x="525" y="341"/>
                  </a:lnTo>
                  <a:lnTo>
                    <a:pt x="524" y="343"/>
                  </a:lnTo>
                  <a:lnTo>
                    <a:pt x="526" y="347"/>
                  </a:lnTo>
                  <a:lnTo>
                    <a:pt x="526" y="352"/>
                  </a:lnTo>
                  <a:lnTo>
                    <a:pt x="528" y="354"/>
                  </a:lnTo>
                  <a:lnTo>
                    <a:pt x="532" y="361"/>
                  </a:lnTo>
                  <a:lnTo>
                    <a:pt x="534" y="363"/>
                  </a:lnTo>
                  <a:lnTo>
                    <a:pt x="539" y="367"/>
                  </a:lnTo>
                  <a:lnTo>
                    <a:pt x="543" y="370"/>
                  </a:lnTo>
                  <a:lnTo>
                    <a:pt x="545" y="372"/>
                  </a:lnTo>
                  <a:lnTo>
                    <a:pt x="547" y="373"/>
                  </a:lnTo>
                  <a:lnTo>
                    <a:pt x="550" y="379"/>
                  </a:lnTo>
                  <a:lnTo>
                    <a:pt x="552" y="383"/>
                  </a:lnTo>
                  <a:lnTo>
                    <a:pt x="553" y="386"/>
                  </a:lnTo>
                  <a:lnTo>
                    <a:pt x="555" y="392"/>
                  </a:lnTo>
                  <a:lnTo>
                    <a:pt x="557" y="397"/>
                  </a:lnTo>
                  <a:lnTo>
                    <a:pt x="560" y="402"/>
                  </a:lnTo>
                  <a:lnTo>
                    <a:pt x="562" y="406"/>
                  </a:lnTo>
                  <a:lnTo>
                    <a:pt x="563" y="409"/>
                  </a:lnTo>
                  <a:lnTo>
                    <a:pt x="558" y="410"/>
                  </a:lnTo>
                  <a:lnTo>
                    <a:pt x="550" y="411"/>
                  </a:lnTo>
                  <a:lnTo>
                    <a:pt x="542" y="412"/>
                  </a:lnTo>
                  <a:lnTo>
                    <a:pt x="533" y="414"/>
                  </a:lnTo>
                  <a:lnTo>
                    <a:pt x="524" y="415"/>
                  </a:lnTo>
                  <a:lnTo>
                    <a:pt x="516" y="416"/>
                  </a:lnTo>
                  <a:lnTo>
                    <a:pt x="509" y="417"/>
                  </a:lnTo>
                  <a:lnTo>
                    <a:pt x="507" y="418"/>
                  </a:lnTo>
                  <a:lnTo>
                    <a:pt x="508" y="421"/>
                  </a:lnTo>
                  <a:lnTo>
                    <a:pt x="507" y="424"/>
                  </a:lnTo>
                  <a:lnTo>
                    <a:pt x="506" y="427"/>
                  </a:lnTo>
                  <a:lnTo>
                    <a:pt x="503" y="430"/>
                  </a:lnTo>
                  <a:lnTo>
                    <a:pt x="502" y="432"/>
                  </a:lnTo>
                  <a:lnTo>
                    <a:pt x="501" y="434"/>
                  </a:lnTo>
                  <a:lnTo>
                    <a:pt x="498" y="436"/>
                  </a:lnTo>
                  <a:lnTo>
                    <a:pt x="494" y="439"/>
                  </a:lnTo>
                  <a:lnTo>
                    <a:pt x="492" y="441"/>
                  </a:lnTo>
                  <a:lnTo>
                    <a:pt x="492" y="442"/>
                  </a:lnTo>
                  <a:lnTo>
                    <a:pt x="496" y="449"/>
                  </a:lnTo>
                  <a:lnTo>
                    <a:pt x="498" y="454"/>
                  </a:lnTo>
                  <a:lnTo>
                    <a:pt x="499" y="459"/>
                  </a:lnTo>
                  <a:lnTo>
                    <a:pt x="499" y="462"/>
                  </a:lnTo>
                  <a:lnTo>
                    <a:pt x="499" y="467"/>
                  </a:lnTo>
                  <a:lnTo>
                    <a:pt x="498" y="474"/>
                  </a:lnTo>
                  <a:lnTo>
                    <a:pt x="498" y="476"/>
                  </a:lnTo>
                  <a:lnTo>
                    <a:pt x="499" y="481"/>
                  </a:lnTo>
                  <a:lnTo>
                    <a:pt x="499" y="485"/>
                  </a:lnTo>
                  <a:lnTo>
                    <a:pt x="496" y="489"/>
                  </a:lnTo>
                  <a:lnTo>
                    <a:pt x="495" y="493"/>
                  </a:lnTo>
                  <a:lnTo>
                    <a:pt x="494" y="498"/>
                  </a:lnTo>
                  <a:lnTo>
                    <a:pt x="492" y="506"/>
                  </a:lnTo>
                  <a:lnTo>
                    <a:pt x="490" y="510"/>
                  </a:lnTo>
                  <a:lnTo>
                    <a:pt x="491" y="512"/>
                  </a:lnTo>
                  <a:lnTo>
                    <a:pt x="492" y="514"/>
                  </a:lnTo>
                  <a:lnTo>
                    <a:pt x="492" y="516"/>
                  </a:lnTo>
                  <a:lnTo>
                    <a:pt x="494" y="520"/>
                  </a:lnTo>
                  <a:lnTo>
                    <a:pt x="496" y="522"/>
                  </a:lnTo>
                  <a:lnTo>
                    <a:pt x="497" y="523"/>
                  </a:lnTo>
                  <a:lnTo>
                    <a:pt x="503" y="527"/>
                  </a:lnTo>
                  <a:lnTo>
                    <a:pt x="505" y="529"/>
                  </a:lnTo>
                  <a:lnTo>
                    <a:pt x="509" y="534"/>
                  </a:lnTo>
                  <a:lnTo>
                    <a:pt x="512" y="537"/>
                  </a:lnTo>
                  <a:lnTo>
                    <a:pt x="516" y="537"/>
                  </a:lnTo>
                  <a:lnTo>
                    <a:pt x="520" y="538"/>
                  </a:lnTo>
                  <a:lnTo>
                    <a:pt x="523" y="539"/>
                  </a:lnTo>
                  <a:lnTo>
                    <a:pt x="525" y="538"/>
                  </a:lnTo>
                  <a:lnTo>
                    <a:pt x="526" y="538"/>
                  </a:lnTo>
                  <a:lnTo>
                    <a:pt x="525" y="536"/>
                  </a:lnTo>
                  <a:lnTo>
                    <a:pt x="525" y="534"/>
                  </a:lnTo>
                  <a:lnTo>
                    <a:pt x="526" y="533"/>
                  </a:lnTo>
                  <a:lnTo>
                    <a:pt x="527" y="532"/>
                  </a:lnTo>
                  <a:lnTo>
                    <a:pt x="531" y="532"/>
                  </a:lnTo>
                  <a:lnTo>
                    <a:pt x="533" y="531"/>
                  </a:lnTo>
                  <a:lnTo>
                    <a:pt x="534" y="531"/>
                  </a:lnTo>
                  <a:lnTo>
                    <a:pt x="534" y="536"/>
                  </a:lnTo>
                  <a:lnTo>
                    <a:pt x="534" y="540"/>
                  </a:lnTo>
                  <a:lnTo>
                    <a:pt x="534" y="545"/>
                  </a:lnTo>
                  <a:lnTo>
                    <a:pt x="534" y="551"/>
                  </a:lnTo>
                  <a:lnTo>
                    <a:pt x="534" y="556"/>
                  </a:lnTo>
                  <a:lnTo>
                    <a:pt x="534" y="562"/>
                  </a:lnTo>
                  <a:lnTo>
                    <a:pt x="534" y="568"/>
                  </a:lnTo>
                  <a:lnTo>
                    <a:pt x="534" y="569"/>
                  </a:lnTo>
                  <a:lnTo>
                    <a:pt x="533" y="571"/>
                  </a:lnTo>
                  <a:lnTo>
                    <a:pt x="532" y="571"/>
                  </a:lnTo>
                  <a:lnTo>
                    <a:pt x="530" y="570"/>
                  </a:lnTo>
                  <a:lnTo>
                    <a:pt x="530" y="568"/>
                  </a:lnTo>
                  <a:lnTo>
                    <a:pt x="529" y="566"/>
                  </a:lnTo>
                  <a:lnTo>
                    <a:pt x="528" y="565"/>
                  </a:lnTo>
                  <a:lnTo>
                    <a:pt x="527" y="564"/>
                  </a:lnTo>
                  <a:lnTo>
                    <a:pt x="524" y="565"/>
                  </a:lnTo>
                  <a:lnTo>
                    <a:pt x="521" y="567"/>
                  </a:lnTo>
                  <a:lnTo>
                    <a:pt x="518" y="568"/>
                  </a:lnTo>
                  <a:lnTo>
                    <a:pt x="516" y="569"/>
                  </a:lnTo>
                  <a:lnTo>
                    <a:pt x="513" y="569"/>
                  </a:lnTo>
                  <a:lnTo>
                    <a:pt x="510" y="568"/>
                  </a:lnTo>
                  <a:lnTo>
                    <a:pt x="508" y="566"/>
                  </a:lnTo>
                  <a:lnTo>
                    <a:pt x="508" y="564"/>
                  </a:lnTo>
                  <a:lnTo>
                    <a:pt x="505" y="561"/>
                  </a:lnTo>
                  <a:lnTo>
                    <a:pt x="503" y="556"/>
                  </a:lnTo>
                  <a:lnTo>
                    <a:pt x="502" y="555"/>
                  </a:lnTo>
                  <a:lnTo>
                    <a:pt x="500" y="553"/>
                  </a:lnTo>
                  <a:lnTo>
                    <a:pt x="498" y="552"/>
                  </a:lnTo>
                  <a:lnTo>
                    <a:pt x="496" y="551"/>
                  </a:lnTo>
                  <a:lnTo>
                    <a:pt x="495" y="549"/>
                  </a:lnTo>
                  <a:lnTo>
                    <a:pt x="494" y="545"/>
                  </a:lnTo>
                  <a:lnTo>
                    <a:pt x="493" y="543"/>
                  </a:lnTo>
                  <a:lnTo>
                    <a:pt x="492" y="542"/>
                  </a:lnTo>
                  <a:lnTo>
                    <a:pt x="490" y="540"/>
                  </a:lnTo>
                  <a:lnTo>
                    <a:pt x="486" y="539"/>
                  </a:lnTo>
                  <a:lnTo>
                    <a:pt x="481" y="537"/>
                  </a:lnTo>
                  <a:lnTo>
                    <a:pt x="475" y="534"/>
                  </a:lnTo>
                  <a:lnTo>
                    <a:pt x="472" y="534"/>
                  </a:lnTo>
                  <a:lnTo>
                    <a:pt x="469" y="534"/>
                  </a:lnTo>
                  <a:lnTo>
                    <a:pt x="466" y="533"/>
                  </a:lnTo>
                  <a:lnTo>
                    <a:pt x="465" y="532"/>
                  </a:lnTo>
                  <a:lnTo>
                    <a:pt x="464" y="528"/>
                  </a:lnTo>
                  <a:lnTo>
                    <a:pt x="462" y="524"/>
                  </a:lnTo>
                  <a:lnTo>
                    <a:pt x="456" y="519"/>
                  </a:lnTo>
                  <a:lnTo>
                    <a:pt x="455" y="514"/>
                  </a:lnTo>
                  <a:lnTo>
                    <a:pt x="454" y="513"/>
                  </a:lnTo>
                  <a:lnTo>
                    <a:pt x="452" y="514"/>
                  </a:lnTo>
                  <a:lnTo>
                    <a:pt x="450" y="514"/>
                  </a:lnTo>
                  <a:lnTo>
                    <a:pt x="450" y="515"/>
                  </a:lnTo>
                  <a:lnTo>
                    <a:pt x="449" y="520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5" y="524"/>
                  </a:lnTo>
                  <a:lnTo>
                    <a:pt x="444" y="525"/>
                  </a:lnTo>
                  <a:lnTo>
                    <a:pt x="441" y="525"/>
                  </a:lnTo>
                  <a:lnTo>
                    <a:pt x="437" y="525"/>
                  </a:lnTo>
                  <a:lnTo>
                    <a:pt x="432" y="524"/>
                  </a:lnTo>
                  <a:lnTo>
                    <a:pt x="429" y="524"/>
                  </a:lnTo>
                  <a:lnTo>
                    <a:pt x="422" y="523"/>
                  </a:lnTo>
                  <a:lnTo>
                    <a:pt x="420" y="523"/>
                  </a:lnTo>
                  <a:lnTo>
                    <a:pt x="417" y="521"/>
                  </a:lnTo>
                  <a:lnTo>
                    <a:pt x="414" y="520"/>
                  </a:lnTo>
                  <a:lnTo>
                    <a:pt x="407" y="518"/>
                  </a:lnTo>
                  <a:lnTo>
                    <a:pt x="404" y="519"/>
                  </a:lnTo>
                  <a:lnTo>
                    <a:pt x="402" y="516"/>
                  </a:lnTo>
                  <a:lnTo>
                    <a:pt x="401" y="516"/>
                  </a:lnTo>
                  <a:lnTo>
                    <a:pt x="399" y="514"/>
                  </a:lnTo>
                  <a:lnTo>
                    <a:pt x="398" y="512"/>
                  </a:lnTo>
                  <a:lnTo>
                    <a:pt x="397" y="508"/>
                  </a:lnTo>
                  <a:lnTo>
                    <a:pt x="397" y="505"/>
                  </a:lnTo>
                  <a:lnTo>
                    <a:pt x="398" y="503"/>
                  </a:lnTo>
                  <a:lnTo>
                    <a:pt x="397" y="501"/>
                  </a:lnTo>
                  <a:lnTo>
                    <a:pt x="396" y="501"/>
                  </a:lnTo>
                  <a:lnTo>
                    <a:pt x="394" y="503"/>
                  </a:lnTo>
                  <a:lnTo>
                    <a:pt x="390" y="503"/>
                  </a:lnTo>
                  <a:lnTo>
                    <a:pt x="384" y="504"/>
                  </a:lnTo>
                  <a:lnTo>
                    <a:pt x="382" y="505"/>
                  </a:lnTo>
                  <a:lnTo>
                    <a:pt x="380" y="506"/>
                  </a:lnTo>
                  <a:lnTo>
                    <a:pt x="378" y="506"/>
                  </a:lnTo>
                  <a:lnTo>
                    <a:pt x="374" y="509"/>
                  </a:lnTo>
                  <a:lnTo>
                    <a:pt x="372" y="509"/>
                  </a:lnTo>
                  <a:lnTo>
                    <a:pt x="370" y="508"/>
                  </a:lnTo>
                  <a:lnTo>
                    <a:pt x="368" y="506"/>
                  </a:lnTo>
                  <a:lnTo>
                    <a:pt x="370" y="505"/>
                  </a:lnTo>
                  <a:lnTo>
                    <a:pt x="370" y="503"/>
                  </a:lnTo>
                  <a:lnTo>
                    <a:pt x="369" y="499"/>
                  </a:lnTo>
                  <a:lnTo>
                    <a:pt x="368" y="497"/>
                  </a:lnTo>
                  <a:lnTo>
                    <a:pt x="364" y="496"/>
                  </a:lnTo>
                  <a:lnTo>
                    <a:pt x="362" y="496"/>
                  </a:lnTo>
                  <a:lnTo>
                    <a:pt x="361" y="493"/>
                  </a:lnTo>
                  <a:lnTo>
                    <a:pt x="360" y="491"/>
                  </a:lnTo>
                  <a:lnTo>
                    <a:pt x="358" y="491"/>
                  </a:lnTo>
                  <a:lnTo>
                    <a:pt x="357" y="491"/>
                  </a:lnTo>
                  <a:lnTo>
                    <a:pt x="355" y="491"/>
                  </a:lnTo>
                  <a:lnTo>
                    <a:pt x="355" y="493"/>
                  </a:lnTo>
                  <a:lnTo>
                    <a:pt x="355" y="495"/>
                  </a:lnTo>
                  <a:lnTo>
                    <a:pt x="353" y="495"/>
                  </a:lnTo>
                  <a:lnTo>
                    <a:pt x="349" y="495"/>
                  </a:lnTo>
                  <a:lnTo>
                    <a:pt x="345" y="495"/>
                  </a:lnTo>
                  <a:lnTo>
                    <a:pt x="341" y="494"/>
                  </a:lnTo>
                  <a:lnTo>
                    <a:pt x="340" y="494"/>
                  </a:lnTo>
                  <a:lnTo>
                    <a:pt x="332" y="497"/>
                  </a:lnTo>
                  <a:lnTo>
                    <a:pt x="330" y="498"/>
                  </a:lnTo>
                  <a:lnTo>
                    <a:pt x="322" y="498"/>
                  </a:lnTo>
                  <a:lnTo>
                    <a:pt x="317" y="497"/>
                  </a:lnTo>
                  <a:lnTo>
                    <a:pt x="314" y="496"/>
                  </a:lnTo>
                  <a:lnTo>
                    <a:pt x="312" y="498"/>
                  </a:lnTo>
                  <a:lnTo>
                    <a:pt x="309" y="500"/>
                  </a:lnTo>
                  <a:lnTo>
                    <a:pt x="307" y="501"/>
                  </a:lnTo>
                  <a:lnTo>
                    <a:pt x="306" y="501"/>
                  </a:lnTo>
                  <a:lnTo>
                    <a:pt x="305" y="500"/>
                  </a:lnTo>
                  <a:lnTo>
                    <a:pt x="304" y="499"/>
                  </a:lnTo>
                  <a:lnTo>
                    <a:pt x="303" y="495"/>
                  </a:lnTo>
                  <a:lnTo>
                    <a:pt x="302" y="491"/>
                  </a:lnTo>
                  <a:lnTo>
                    <a:pt x="303" y="490"/>
                  </a:lnTo>
                  <a:lnTo>
                    <a:pt x="306" y="488"/>
                  </a:lnTo>
                  <a:lnTo>
                    <a:pt x="307" y="485"/>
                  </a:lnTo>
                  <a:lnTo>
                    <a:pt x="306" y="481"/>
                  </a:lnTo>
                  <a:lnTo>
                    <a:pt x="306" y="478"/>
                  </a:lnTo>
                  <a:lnTo>
                    <a:pt x="306" y="476"/>
                  </a:lnTo>
                  <a:lnTo>
                    <a:pt x="306" y="472"/>
                  </a:lnTo>
                  <a:lnTo>
                    <a:pt x="303" y="465"/>
                  </a:lnTo>
                  <a:lnTo>
                    <a:pt x="300" y="460"/>
                  </a:lnTo>
                  <a:lnTo>
                    <a:pt x="296" y="456"/>
                  </a:lnTo>
                  <a:lnTo>
                    <a:pt x="293" y="452"/>
                  </a:lnTo>
                  <a:lnTo>
                    <a:pt x="291" y="448"/>
                  </a:lnTo>
                  <a:lnTo>
                    <a:pt x="292" y="439"/>
                  </a:lnTo>
                  <a:lnTo>
                    <a:pt x="293" y="431"/>
                  </a:lnTo>
                  <a:lnTo>
                    <a:pt x="294" y="424"/>
                  </a:lnTo>
                  <a:lnTo>
                    <a:pt x="294" y="413"/>
                  </a:lnTo>
                  <a:lnTo>
                    <a:pt x="291" y="406"/>
                  </a:lnTo>
                  <a:lnTo>
                    <a:pt x="290" y="399"/>
                  </a:lnTo>
                  <a:lnTo>
                    <a:pt x="292" y="391"/>
                  </a:lnTo>
                  <a:lnTo>
                    <a:pt x="292" y="386"/>
                  </a:lnTo>
                  <a:lnTo>
                    <a:pt x="291" y="383"/>
                  </a:lnTo>
                  <a:lnTo>
                    <a:pt x="290" y="382"/>
                  </a:lnTo>
                  <a:lnTo>
                    <a:pt x="290" y="382"/>
                  </a:lnTo>
                  <a:lnTo>
                    <a:pt x="282" y="381"/>
                  </a:lnTo>
                  <a:lnTo>
                    <a:pt x="272" y="381"/>
                  </a:lnTo>
                  <a:lnTo>
                    <a:pt x="264" y="381"/>
                  </a:lnTo>
                  <a:lnTo>
                    <a:pt x="255" y="381"/>
                  </a:lnTo>
                  <a:lnTo>
                    <a:pt x="254" y="380"/>
                  </a:lnTo>
                  <a:lnTo>
                    <a:pt x="253" y="378"/>
                  </a:lnTo>
                  <a:lnTo>
                    <a:pt x="253" y="377"/>
                  </a:lnTo>
                  <a:lnTo>
                    <a:pt x="255" y="370"/>
                  </a:lnTo>
                  <a:lnTo>
                    <a:pt x="254" y="370"/>
                  </a:lnTo>
                  <a:lnTo>
                    <a:pt x="251" y="370"/>
                  </a:lnTo>
                  <a:lnTo>
                    <a:pt x="242" y="371"/>
                  </a:lnTo>
                  <a:lnTo>
                    <a:pt x="236" y="372"/>
                  </a:lnTo>
                  <a:lnTo>
                    <a:pt x="233" y="372"/>
                  </a:lnTo>
                  <a:lnTo>
                    <a:pt x="226" y="373"/>
                  </a:lnTo>
                  <a:lnTo>
                    <a:pt x="222" y="377"/>
                  </a:lnTo>
                  <a:lnTo>
                    <a:pt x="220" y="381"/>
                  </a:lnTo>
                  <a:lnTo>
                    <a:pt x="220" y="384"/>
                  </a:lnTo>
                  <a:lnTo>
                    <a:pt x="220" y="387"/>
                  </a:lnTo>
                  <a:lnTo>
                    <a:pt x="219" y="389"/>
                  </a:lnTo>
                  <a:lnTo>
                    <a:pt x="217" y="393"/>
                  </a:lnTo>
                  <a:lnTo>
                    <a:pt x="217" y="394"/>
                  </a:lnTo>
                  <a:lnTo>
                    <a:pt x="216" y="402"/>
                  </a:lnTo>
                  <a:lnTo>
                    <a:pt x="210" y="403"/>
                  </a:lnTo>
                  <a:lnTo>
                    <a:pt x="204" y="403"/>
                  </a:lnTo>
                  <a:lnTo>
                    <a:pt x="203" y="403"/>
                  </a:lnTo>
                  <a:lnTo>
                    <a:pt x="195" y="401"/>
                  </a:lnTo>
                  <a:lnTo>
                    <a:pt x="192" y="401"/>
                  </a:lnTo>
                  <a:lnTo>
                    <a:pt x="191" y="402"/>
                  </a:lnTo>
                  <a:lnTo>
                    <a:pt x="186" y="403"/>
                  </a:lnTo>
                  <a:lnTo>
                    <a:pt x="181" y="404"/>
                  </a:lnTo>
                  <a:lnTo>
                    <a:pt x="177" y="406"/>
                  </a:lnTo>
                  <a:lnTo>
                    <a:pt x="176" y="406"/>
                  </a:lnTo>
                  <a:lnTo>
                    <a:pt x="173" y="405"/>
                  </a:lnTo>
                  <a:lnTo>
                    <a:pt x="168" y="405"/>
                  </a:lnTo>
                  <a:lnTo>
                    <a:pt x="165" y="406"/>
                  </a:lnTo>
                  <a:lnTo>
                    <a:pt x="163" y="406"/>
                  </a:lnTo>
                  <a:lnTo>
                    <a:pt x="161" y="405"/>
                  </a:lnTo>
                  <a:lnTo>
                    <a:pt x="157" y="399"/>
                  </a:lnTo>
                  <a:lnTo>
                    <a:pt x="152" y="392"/>
                  </a:lnTo>
                  <a:lnTo>
                    <a:pt x="149" y="387"/>
                  </a:lnTo>
                  <a:lnTo>
                    <a:pt x="149" y="385"/>
                  </a:lnTo>
                  <a:lnTo>
                    <a:pt x="147" y="384"/>
                  </a:lnTo>
                  <a:lnTo>
                    <a:pt x="145" y="380"/>
                  </a:lnTo>
                  <a:lnTo>
                    <a:pt x="143" y="377"/>
                  </a:lnTo>
                  <a:lnTo>
                    <a:pt x="144" y="375"/>
                  </a:lnTo>
                  <a:lnTo>
                    <a:pt x="143" y="370"/>
                  </a:lnTo>
                  <a:lnTo>
                    <a:pt x="139" y="365"/>
                  </a:lnTo>
                  <a:lnTo>
                    <a:pt x="137" y="361"/>
                  </a:lnTo>
                  <a:lnTo>
                    <a:pt x="136" y="356"/>
                  </a:lnTo>
                  <a:lnTo>
                    <a:pt x="136" y="353"/>
                  </a:lnTo>
                  <a:lnTo>
                    <a:pt x="136" y="349"/>
                  </a:lnTo>
                  <a:lnTo>
                    <a:pt x="136" y="347"/>
                  </a:lnTo>
                  <a:lnTo>
                    <a:pt x="134" y="346"/>
                  </a:lnTo>
                  <a:lnTo>
                    <a:pt x="133" y="343"/>
                  </a:lnTo>
                  <a:lnTo>
                    <a:pt x="132" y="343"/>
                  </a:lnTo>
                  <a:lnTo>
                    <a:pt x="131" y="341"/>
                  </a:lnTo>
                  <a:lnTo>
                    <a:pt x="128" y="339"/>
                  </a:lnTo>
                  <a:lnTo>
                    <a:pt x="124" y="338"/>
                  </a:lnTo>
                  <a:lnTo>
                    <a:pt x="117" y="338"/>
                  </a:lnTo>
                  <a:lnTo>
                    <a:pt x="106" y="338"/>
                  </a:lnTo>
                  <a:lnTo>
                    <a:pt x="97" y="338"/>
                  </a:lnTo>
                  <a:lnTo>
                    <a:pt x="87" y="339"/>
                  </a:lnTo>
                  <a:lnTo>
                    <a:pt x="77" y="339"/>
                  </a:lnTo>
                  <a:lnTo>
                    <a:pt x="73" y="339"/>
                  </a:lnTo>
                  <a:lnTo>
                    <a:pt x="66" y="339"/>
                  </a:lnTo>
                  <a:lnTo>
                    <a:pt x="60" y="339"/>
                  </a:lnTo>
                  <a:lnTo>
                    <a:pt x="57" y="338"/>
                  </a:lnTo>
                  <a:lnTo>
                    <a:pt x="53" y="338"/>
                  </a:lnTo>
                  <a:lnTo>
                    <a:pt x="47" y="338"/>
                  </a:lnTo>
                  <a:lnTo>
                    <a:pt x="43" y="338"/>
                  </a:lnTo>
                  <a:lnTo>
                    <a:pt x="34" y="338"/>
                  </a:lnTo>
                  <a:lnTo>
                    <a:pt x="34" y="338"/>
                  </a:lnTo>
                  <a:lnTo>
                    <a:pt x="33" y="339"/>
                  </a:lnTo>
                  <a:lnTo>
                    <a:pt x="29" y="338"/>
                  </a:lnTo>
                  <a:lnTo>
                    <a:pt x="25" y="338"/>
                  </a:lnTo>
                  <a:lnTo>
                    <a:pt x="24" y="337"/>
                  </a:lnTo>
                  <a:lnTo>
                    <a:pt x="19" y="338"/>
                  </a:lnTo>
                  <a:lnTo>
                    <a:pt x="17" y="339"/>
                  </a:lnTo>
                  <a:lnTo>
                    <a:pt x="14" y="341"/>
                  </a:lnTo>
                  <a:lnTo>
                    <a:pt x="9" y="342"/>
                  </a:lnTo>
                  <a:lnTo>
                    <a:pt x="7" y="342"/>
                  </a:lnTo>
                  <a:lnTo>
                    <a:pt x="6" y="342"/>
                  </a:lnTo>
                  <a:lnTo>
                    <a:pt x="3" y="339"/>
                  </a:lnTo>
                  <a:lnTo>
                    <a:pt x="0" y="336"/>
                  </a:lnTo>
                  <a:lnTo>
                    <a:pt x="0" y="335"/>
                  </a:lnTo>
                  <a:lnTo>
                    <a:pt x="1" y="334"/>
                  </a:lnTo>
                  <a:lnTo>
                    <a:pt x="4" y="334"/>
                  </a:lnTo>
                  <a:lnTo>
                    <a:pt x="8" y="334"/>
                  </a:lnTo>
                  <a:lnTo>
                    <a:pt x="8" y="333"/>
                  </a:lnTo>
                  <a:lnTo>
                    <a:pt x="9" y="325"/>
                  </a:lnTo>
                  <a:lnTo>
                    <a:pt x="9" y="317"/>
                  </a:lnTo>
                  <a:lnTo>
                    <a:pt x="8" y="315"/>
                  </a:lnTo>
                  <a:lnTo>
                    <a:pt x="7" y="315"/>
                  </a:lnTo>
                  <a:lnTo>
                    <a:pt x="7" y="314"/>
                  </a:lnTo>
                  <a:lnTo>
                    <a:pt x="8" y="313"/>
                  </a:lnTo>
                  <a:lnTo>
                    <a:pt x="11" y="312"/>
                  </a:lnTo>
                  <a:lnTo>
                    <a:pt x="11" y="311"/>
                  </a:lnTo>
                  <a:lnTo>
                    <a:pt x="14" y="309"/>
                  </a:lnTo>
                  <a:lnTo>
                    <a:pt x="18" y="304"/>
                  </a:lnTo>
                  <a:lnTo>
                    <a:pt x="21" y="302"/>
                  </a:lnTo>
                  <a:lnTo>
                    <a:pt x="25" y="301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8" y="300"/>
                  </a:lnTo>
                  <a:lnTo>
                    <a:pt x="28" y="300"/>
                  </a:lnTo>
                  <a:lnTo>
                    <a:pt x="29" y="301"/>
                  </a:lnTo>
                  <a:lnTo>
                    <a:pt x="30" y="303"/>
                  </a:lnTo>
                  <a:lnTo>
                    <a:pt x="33" y="305"/>
                  </a:lnTo>
                  <a:lnTo>
                    <a:pt x="35" y="307"/>
                  </a:lnTo>
                  <a:lnTo>
                    <a:pt x="36" y="307"/>
                  </a:lnTo>
                  <a:lnTo>
                    <a:pt x="38" y="306"/>
                  </a:lnTo>
                  <a:lnTo>
                    <a:pt x="40" y="304"/>
                  </a:lnTo>
                  <a:lnTo>
                    <a:pt x="44" y="303"/>
                  </a:lnTo>
                  <a:lnTo>
                    <a:pt x="44" y="302"/>
                  </a:lnTo>
                  <a:lnTo>
                    <a:pt x="45" y="300"/>
                  </a:lnTo>
                  <a:lnTo>
                    <a:pt x="45" y="298"/>
                  </a:lnTo>
                  <a:lnTo>
                    <a:pt x="45" y="295"/>
                  </a:lnTo>
                  <a:lnTo>
                    <a:pt x="46" y="295"/>
                  </a:lnTo>
                  <a:lnTo>
                    <a:pt x="47" y="295"/>
                  </a:lnTo>
                  <a:lnTo>
                    <a:pt x="49" y="295"/>
                  </a:lnTo>
                  <a:lnTo>
                    <a:pt x="50" y="296"/>
                  </a:lnTo>
                  <a:lnTo>
                    <a:pt x="52" y="296"/>
                  </a:lnTo>
                  <a:lnTo>
                    <a:pt x="53" y="296"/>
                  </a:lnTo>
                  <a:lnTo>
                    <a:pt x="55" y="294"/>
                  </a:lnTo>
                  <a:lnTo>
                    <a:pt x="58" y="293"/>
                  </a:lnTo>
                  <a:lnTo>
                    <a:pt x="61" y="292"/>
                  </a:lnTo>
                  <a:lnTo>
                    <a:pt x="63" y="291"/>
                  </a:lnTo>
                  <a:lnTo>
                    <a:pt x="65" y="291"/>
                  </a:lnTo>
                  <a:lnTo>
                    <a:pt x="66" y="293"/>
                  </a:lnTo>
                  <a:lnTo>
                    <a:pt x="67" y="294"/>
                  </a:lnTo>
                  <a:lnTo>
                    <a:pt x="67" y="295"/>
                  </a:lnTo>
                  <a:lnTo>
                    <a:pt x="66" y="297"/>
                  </a:lnTo>
                  <a:lnTo>
                    <a:pt x="65" y="300"/>
                  </a:lnTo>
                  <a:lnTo>
                    <a:pt x="66" y="302"/>
                  </a:lnTo>
                  <a:lnTo>
                    <a:pt x="66" y="305"/>
                  </a:lnTo>
                  <a:lnTo>
                    <a:pt x="66" y="307"/>
                  </a:lnTo>
                  <a:lnTo>
                    <a:pt x="67" y="307"/>
                  </a:lnTo>
                  <a:lnTo>
                    <a:pt x="67" y="308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3" y="309"/>
                  </a:lnTo>
                  <a:lnTo>
                    <a:pt x="76" y="308"/>
                  </a:lnTo>
                  <a:lnTo>
                    <a:pt x="77" y="307"/>
                  </a:lnTo>
                  <a:lnTo>
                    <a:pt x="82" y="303"/>
                  </a:lnTo>
                  <a:lnTo>
                    <a:pt x="88" y="296"/>
                  </a:lnTo>
                  <a:lnTo>
                    <a:pt x="93" y="291"/>
                  </a:lnTo>
                  <a:lnTo>
                    <a:pt x="96" y="289"/>
                  </a:lnTo>
                  <a:lnTo>
                    <a:pt x="99" y="287"/>
                  </a:lnTo>
                  <a:lnTo>
                    <a:pt x="100" y="284"/>
                  </a:lnTo>
                  <a:lnTo>
                    <a:pt x="102" y="282"/>
                  </a:lnTo>
                  <a:lnTo>
                    <a:pt x="107" y="281"/>
                  </a:lnTo>
                  <a:lnTo>
                    <a:pt x="111" y="279"/>
                  </a:lnTo>
                  <a:lnTo>
                    <a:pt x="114" y="274"/>
                  </a:lnTo>
                  <a:lnTo>
                    <a:pt x="119" y="265"/>
                  </a:lnTo>
                  <a:lnTo>
                    <a:pt x="120" y="257"/>
                  </a:lnTo>
                  <a:lnTo>
                    <a:pt x="121" y="252"/>
                  </a:lnTo>
                  <a:lnTo>
                    <a:pt x="121" y="235"/>
                  </a:lnTo>
                  <a:lnTo>
                    <a:pt x="121" y="230"/>
                  </a:lnTo>
                  <a:lnTo>
                    <a:pt x="121" y="227"/>
                  </a:lnTo>
                  <a:lnTo>
                    <a:pt x="123" y="224"/>
                  </a:lnTo>
                  <a:lnTo>
                    <a:pt x="128" y="220"/>
                  </a:lnTo>
                  <a:lnTo>
                    <a:pt x="131" y="216"/>
                  </a:lnTo>
                  <a:lnTo>
                    <a:pt x="134" y="212"/>
                  </a:lnTo>
                  <a:lnTo>
                    <a:pt x="139" y="202"/>
                  </a:lnTo>
                  <a:lnTo>
                    <a:pt x="140" y="199"/>
                  </a:lnTo>
                  <a:lnTo>
                    <a:pt x="141" y="198"/>
                  </a:lnTo>
                  <a:lnTo>
                    <a:pt x="144" y="195"/>
                  </a:lnTo>
                  <a:lnTo>
                    <a:pt x="148" y="193"/>
                  </a:lnTo>
                  <a:lnTo>
                    <a:pt x="154" y="191"/>
                  </a:lnTo>
                  <a:lnTo>
                    <a:pt x="162" y="184"/>
                  </a:lnTo>
                  <a:lnTo>
                    <a:pt x="168" y="177"/>
                  </a:lnTo>
                  <a:lnTo>
                    <a:pt x="167" y="169"/>
                  </a:lnTo>
                  <a:lnTo>
                    <a:pt x="168" y="163"/>
                  </a:lnTo>
                  <a:lnTo>
                    <a:pt x="172" y="153"/>
                  </a:lnTo>
                  <a:lnTo>
                    <a:pt x="173" y="144"/>
                  </a:lnTo>
                  <a:lnTo>
                    <a:pt x="172" y="135"/>
                  </a:lnTo>
                  <a:lnTo>
                    <a:pt x="173" y="127"/>
                  </a:lnTo>
                  <a:lnTo>
                    <a:pt x="176" y="118"/>
                  </a:lnTo>
                  <a:lnTo>
                    <a:pt x="177" y="114"/>
                  </a:lnTo>
                  <a:lnTo>
                    <a:pt x="178" y="109"/>
                  </a:lnTo>
                  <a:lnTo>
                    <a:pt x="178" y="100"/>
                  </a:lnTo>
                  <a:lnTo>
                    <a:pt x="182" y="88"/>
                  </a:lnTo>
                  <a:lnTo>
                    <a:pt x="186" y="81"/>
                  </a:lnTo>
                  <a:lnTo>
                    <a:pt x="191" y="72"/>
                  </a:lnTo>
                  <a:lnTo>
                    <a:pt x="192" y="67"/>
                  </a:lnTo>
                  <a:lnTo>
                    <a:pt x="194" y="61"/>
                  </a:lnTo>
                  <a:lnTo>
                    <a:pt x="194" y="55"/>
                  </a:lnTo>
                  <a:lnTo>
                    <a:pt x="193" y="49"/>
                  </a:lnTo>
                  <a:lnTo>
                    <a:pt x="195" y="41"/>
                  </a:lnTo>
                  <a:lnTo>
                    <a:pt x="194" y="36"/>
                  </a:lnTo>
                  <a:lnTo>
                    <a:pt x="193" y="32"/>
                  </a:lnTo>
                  <a:lnTo>
                    <a:pt x="193" y="29"/>
                  </a:lnTo>
                  <a:lnTo>
                    <a:pt x="197" y="28"/>
                  </a:lnTo>
                  <a:lnTo>
                    <a:pt x="201" y="24"/>
                  </a:lnTo>
                  <a:lnTo>
                    <a:pt x="208" y="13"/>
                  </a:lnTo>
                  <a:lnTo>
                    <a:pt x="215" y="7"/>
                  </a:lnTo>
                  <a:lnTo>
                    <a:pt x="221" y="5"/>
                  </a:lnTo>
                  <a:lnTo>
                    <a:pt x="227" y="6"/>
                  </a:lnTo>
                  <a:lnTo>
                    <a:pt x="230" y="7"/>
                  </a:lnTo>
                  <a:lnTo>
                    <a:pt x="232" y="8"/>
                  </a:lnTo>
                  <a:lnTo>
                    <a:pt x="236" y="11"/>
                  </a:lnTo>
                  <a:lnTo>
                    <a:pt x="243" y="14"/>
                  </a:lnTo>
                  <a:lnTo>
                    <a:pt x="248" y="19"/>
                  </a:lnTo>
                  <a:lnTo>
                    <a:pt x="251" y="23"/>
                  </a:lnTo>
                  <a:lnTo>
                    <a:pt x="254" y="26"/>
                  </a:lnTo>
                  <a:lnTo>
                    <a:pt x="256" y="27"/>
                  </a:lnTo>
                  <a:lnTo>
                    <a:pt x="260" y="26"/>
                  </a:lnTo>
                  <a:lnTo>
                    <a:pt x="265" y="27"/>
                  </a:lnTo>
                  <a:lnTo>
                    <a:pt x="271" y="30"/>
                  </a:lnTo>
                  <a:lnTo>
                    <a:pt x="274" y="31"/>
                  </a:lnTo>
                  <a:lnTo>
                    <a:pt x="275" y="30"/>
                  </a:lnTo>
                  <a:lnTo>
                    <a:pt x="277" y="31"/>
                  </a:lnTo>
                  <a:lnTo>
                    <a:pt x="283" y="32"/>
                  </a:lnTo>
                  <a:lnTo>
                    <a:pt x="288" y="31"/>
                  </a:lnTo>
                  <a:lnTo>
                    <a:pt x="294" y="32"/>
                  </a:lnTo>
                  <a:lnTo>
                    <a:pt x="310" y="36"/>
                  </a:lnTo>
                  <a:lnTo>
                    <a:pt x="311" y="35"/>
                  </a:lnTo>
                  <a:lnTo>
                    <a:pt x="311" y="35"/>
                  </a:lnTo>
                  <a:lnTo>
                    <a:pt x="312" y="33"/>
                  </a:lnTo>
                  <a:lnTo>
                    <a:pt x="316" y="26"/>
                  </a:lnTo>
                  <a:lnTo>
                    <a:pt x="319" y="22"/>
                  </a:lnTo>
                  <a:lnTo>
                    <a:pt x="320" y="20"/>
                  </a:lnTo>
                  <a:lnTo>
                    <a:pt x="323" y="18"/>
                  </a:lnTo>
                  <a:lnTo>
                    <a:pt x="327" y="17"/>
                  </a:lnTo>
                  <a:lnTo>
                    <a:pt x="331" y="18"/>
                  </a:lnTo>
                  <a:lnTo>
                    <a:pt x="334" y="18"/>
                  </a:lnTo>
                  <a:lnTo>
                    <a:pt x="337" y="19"/>
                  </a:lnTo>
                  <a:lnTo>
                    <a:pt x="340" y="19"/>
                  </a:lnTo>
                  <a:lnTo>
                    <a:pt x="343" y="18"/>
                  </a:lnTo>
                  <a:lnTo>
                    <a:pt x="348" y="16"/>
                  </a:lnTo>
                  <a:lnTo>
                    <a:pt x="353" y="15"/>
                  </a:lnTo>
                  <a:lnTo>
                    <a:pt x="358" y="13"/>
                  </a:lnTo>
                  <a:lnTo>
                    <a:pt x="365" y="11"/>
                  </a:lnTo>
                  <a:lnTo>
                    <a:pt x="368" y="10"/>
                  </a:lnTo>
                  <a:lnTo>
                    <a:pt x="371" y="9"/>
                  </a:lnTo>
                  <a:lnTo>
                    <a:pt x="381" y="11"/>
                  </a:lnTo>
                  <a:lnTo>
                    <a:pt x="387" y="10"/>
                  </a:lnTo>
                  <a:lnTo>
                    <a:pt x="390" y="10"/>
                  </a:lnTo>
                  <a:lnTo>
                    <a:pt x="396" y="8"/>
                  </a:lnTo>
                  <a:lnTo>
                    <a:pt x="397" y="8"/>
                  </a:lnTo>
                  <a:lnTo>
                    <a:pt x="400" y="2"/>
                  </a:lnTo>
                  <a:lnTo>
                    <a:pt x="404" y="0"/>
                  </a:lnTo>
                  <a:lnTo>
                    <a:pt x="410" y="1"/>
                  </a:lnTo>
                  <a:lnTo>
                    <a:pt x="413" y="2"/>
                  </a:lnTo>
                  <a:lnTo>
                    <a:pt x="424" y="4"/>
                  </a:lnTo>
                  <a:lnTo>
                    <a:pt x="438" y="7"/>
                  </a:lnTo>
                  <a:lnTo>
                    <a:pt x="442" y="7"/>
                  </a:lnTo>
                  <a:lnTo>
                    <a:pt x="444" y="8"/>
                  </a:lnTo>
                  <a:lnTo>
                    <a:pt x="445" y="7"/>
                  </a:lnTo>
                  <a:lnTo>
                    <a:pt x="450" y="4"/>
                  </a:lnTo>
                  <a:lnTo>
                    <a:pt x="451" y="3"/>
                  </a:lnTo>
                  <a:lnTo>
                    <a:pt x="453" y="3"/>
                  </a:lnTo>
                  <a:lnTo>
                    <a:pt x="461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54" name="Freeform 1097">
              <a:extLst>
                <a:ext uri="{FF2B5EF4-FFF2-40B4-BE49-F238E27FC236}">
                  <a16:creationId xmlns:a16="http://schemas.microsoft.com/office/drawing/2014/main" id="{CBCDAE06-DAE1-4F3F-87A5-29704FD04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0506" y="9435246"/>
              <a:ext cx="494567" cy="335205"/>
            </a:xfrm>
            <a:custGeom>
              <a:avLst/>
              <a:gdLst>
                <a:gd name="T0" fmla="*/ 274 w 395"/>
                <a:gd name="T1" fmla="*/ 26 h 267"/>
                <a:gd name="T2" fmla="*/ 279 w 395"/>
                <a:gd name="T3" fmla="*/ 53 h 267"/>
                <a:gd name="T4" fmla="*/ 277 w 395"/>
                <a:gd name="T5" fmla="*/ 67 h 267"/>
                <a:gd name="T6" fmla="*/ 297 w 395"/>
                <a:gd name="T7" fmla="*/ 72 h 267"/>
                <a:gd name="T8" fmla="*/ 304 w 395"/>
                <a:gd name="T9" fmla="*/ 85 h 267"/>
                <a:gd name="T10" fmla="*/ 328 w 395"/>
                <a:gd name="T11" fmla="*/ 103 h 267"/>
                <a:gd name="T12" fmla="*/ 349 w 395"/>
                <a:gd name="T13" fmla="*/ 121 h 267"/>
                <a:gd name="T14" fmla="*/ 361 w 395"/>
                <a:gd name="T15" fmla="*/ 139 h 267"/>
                <a:gd name="T16" fmla="*/ 370 w 395"/>
                <a:gd name="T17" fmla="*/ 153 h 267"/>
                <a:gd name="T18" fmla="*/ 388 w 395"/>
                <a:gd name="T19" fmla="*/ 163 h 267"/>
                <a:gd name="T20" fmla="*/ 394 w 395"/>
                <a:gd name="T21" fmla="*/ 180 h 267"/>
                <a:gd name="T22" fmla="*/ 375 w 395"/>
                <a:gd name="T23" fmla="*/ 181 h 267"/>
                <a:gd name="T24" fmla="*/ 333 w 395"/>
                <a:gd name="T25" fmla="*/ 176 h 267"/>
                <a:gd name="T26" fmla="*/ 304 w 395"/>
                <a:gd name="T27" fmla="*/ 183 h 267"/>
                <a:gd name="T28" fmla="*/ 276 w 395"/>
                <a:gd name="T29" fmla="*/ 192 h 267"/>
                <a:gd name="T30" fmla="*/ 256 w 395"/>
                <a:gd name="T31" fmla="*/ 192 h 267"/>
                <a:gd name="T32" fmla="*/ 244 w 395"/>
                <a:gd name="T33" fmla="*/ 209 h 267"/>
                <a:gd name="T34" fmla="*/ 208 w 395"/>
                <a:gd name="T35" fmla="*/ 204 h 267"/>
                <a:gd name="T36" fmla="*/ 187 w 395"/>
                <a:gd name="T37" fmla="*/ 200 h 267"/>
                <a:gd name="T38" fmla="*/ 163 w 395"/>
                <a:gd name="T39" fmla="*/ 181 h 267"/>
                <a:gd name="T40" fmla="*/ 130 w 395"/>
                <a:gd name="T41" fmla="*/ 202 h 267"/>
                <a:gd name="T42" fmla="*/ 127 w 395"/>
                <a:gd name="T43" fmla="*/ 229 h 267"/>
                <a:gd name="T44" fmla="*/ 114 w 395"/>
                <a:gd name="T45" fmla="*/ 229 h 267"/>
                <a:gd name="T46" fmla="*/ 106 w 395"/>
                <a:gd name="T47" fmla="*/ 227 h 267"/>
                <a:gd name="T48" fmla="*/ 87 w 395"/>
                <a:gd name="T49" fmla="*/ 225 h 267"/>
                <a:gd name="T50" fmla="*/ 65 w 395"/>
                <a:gd name="T51" fmla="*/ 230 h 267"/>
                <a:gd name="T52" fmla="*/ 62 w 395"/>
                <a:gd name="T53" fmla="*/ 247 h 267"/>
                <a:gd name="T54" fmla="*/ 52 w 395"/>
                <a:gd name="T55" fmla="*/ 263 h 267"/>
                <a:gd name="T56" fmla="*/ 50 w 395"/>
                <a:gd name="T57" fmla="*/ 251 h 267"/>
                <a:gd name="T58" fmla="*/ 45 w 395"/>
                <a:gd name="T59" fmla="*/ 241 h 267"/>
                <a:gd name="T60" fmla="*/ 28 w 395"/>
                <a:gd name="T61" fmla="*/ 227 h 267"/>
                <a:gd name="T62" fmla="*/ 21 w 395"/>
                <a:gd name="T63" fmla="*/ 213 h 267"/>
                <a:gd name="T64" fmla="*/ 14 w 395"/>
                <a:gd name="T65" fmla="*/ 200 h 267"/>
                <a:gd name="T66" fmla="*/ 5 w 395"/>
                <a:gd name="T67" fmla="*/ 176 h 267"/>
                <a:gd name="T68" fmla="*/ 5 w 395"/>
                <a:gd name="T69" fmla="*/ 168 h 267"/>
                <a:gd name="T70" fmla="*/ 1 w 395"/>
                <a:gd name="T71" fmla="*/ 154 h 267"/>
                <a:gd name="T72" fmla="*/ 8 w 395"/>
                <a:gd name="T73" fmla="*/ 146 h 267"/>
                <a:gd name="T74" fmla="*/ 18 w 395"/>
                <a:gd name="T75" fmla="*/ 129 h 267"/>
                <a:gd name="T76" fmla="*/ 29 w 395"/>
                <a:gd name="T77" fmla="*/ 112 h 267"/>
                <a:gd name="T78" fmla="*/ 49 w 395"/>
                <a:gd name="T79" fmla="*/ 105 h 267"/>
                <a:gd name="T80" fmla="*/ 64 w 395"/>
                <a:gd name="T81" fmla="*/ 96 h 267"/>
                <a:gd name="T82" fmla="*/ 74 w 395"/>
                <a:gd name="T83" fmla="*/ 103 h 267"/>
                <a:gd name="T84" fmla="*/ 93 w 395"/>
                <a:gd name="T85" fmla="*/ 95 h 267"/>
                <a:gd name="T86" fmla="*/ 125 w 395"/>
                <a:gd name="T87" fmla="*/ 91 h 267"/>
                <a:gd name="T88" fmla="*/ 139 w 395"/>
                <a:gd name="T89" fmla="*/ 75 h 267"/>
                <a:gd name="T90" fmla="*/ 135 w 395"/>
                <a:gd name="T91" fmla="*/ 67 h 267"/>
                <a:gd name="T92" fmla="*/ 143 w 395"/>
                <a:gd name="T93" fmla="*/ 61 h 267"/>
                <a:gd name="T94" fmla="*/ 171 w 395"/>
                <a:gd name="T95" fmla="*/ 58 h 267"/>
                <a:gd name="T96" fmla="*/ 193 w 395"/>
                <a:gd name="T97" fmla="*/ 49 h 267"/>
                <a:gd name="T98" fmla="*/ 211 w 395"/>
                <a:gd name="T99" fmla="*/ 31 h 267"/>
                <a:gd name="T100" fmla="*/ 222 w 395"/>
                <a:gd name="T101" fmla="*/ 20 h 267"/>
                <a:gd name="T102" fmla="*/ 229 w 395"/>
                <a:gd name="T103" fmla="*/ 8 h 267"/>
                <a:gd name="T104" fmla="*/ 237 w 395"/>
                <a:gd name="T105" fmla="*/ 4 h 267"/>
                <a:gd name="T106" fmla="*/ 256 w 395"/>
                <a:gd name="T107" fmla="*/ 3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5" h="267">
                  <a:moveTo>
                    <a:pt x="256" y="3"/>
                  </a:moveTo>
                  <a:lnTo>
                    <a:pt x="258" y="7"/>
                  </a:lnTo>
                  <a:lnTo>
                    <a:pt x="259" y="8"/>
                  </a:lnTo>
                  <a:lnTo>
                    <a:pt x="268" y="17"/>
                  </a:lnTo>
                  <a:lnTo>
                    <a:pt x="270" y="19"/>
                  </a:lnTo>
                  <a:lnTo>
                    <a:pt x="274" y="26"/>
                  </a:lnTo>
                  <a:lnTo>
                    <a:pt x="277" y="30"/>
                  </a:lnTo>
                  <a:lnTo>
                    <a:pt x="280" y="36"/>
                  </a:lnTo>
                  <a:lnTo>
                    <a:pt x="281" y="40"/>
                  </a:lnTo>
                  <a:lnTo>
                    <a:pt x="280" y="43"/>
                  </a:lnTo>
                  <a:lnTo>
                    <a:pt x="279" y="51"/>
                  </a:lnTo>
                  <a:lnTo>
                    <a:pt x="279" y="53"/>
                  </a:lnTo>
                  <a:lnTo>
                    <a:pt x="274" y="58"/>
                  </a:lnTo>
                  <a:lnTo>
                    <a:pt x="274" y="60"/>
                  </a:lnTo>
                  <a:lnTo>
                    <a:pt x="275" y="62"/>
                  </a:lnTo>
                  <a:lnTo>
                    <a:pt x="276" y="62"/>
                  </a:lnTo>
                  <a:lnTo>
                    <a:pt x="277" y="63"/>
                  </a:lnTo>
                  <a:lnTo>
                    <a:pt x="277" y="67"/>
                  </a:lnTo>
                  <a:lnTo>
                    <a:pt x="278" y="69"/>
                  </a:lnTo>
                  <a:lnTo>
                    <a:pt x="281" y="70"/>
                  </a:lnTo>
                  <a:lnTo>
                    <a:pt x="288" y="70"/>
                  </a:lnTo>
                  <a:lnTo>
                    <a:pt x="292" y="71"/>
                  </a:lnTo>
                  <a:lnTo>
                    <a:pt x="295" y="72"/>
                  </a:lnTo>
                  <a:lnTo>
                    <a:pt x="297" y="72"/>
                  </a:lnTo>
                  <a:lnTo>
                    <a:pt x="298" y="74"/>
                  </a:lnTo>
                  <a:lnTo>
                    <a:pt x="297" y="78"/>
                  </a:lnTo>
                  <a:lnTo>
                    <a:pt x="297" y="81"/>
                  </a:lnTo>
                  <a:lnTo>
                    <a:pt x="299" y="83"/>
                  </a:lnTo>
                  <a:lnTo>
                    <a:pt x="302" y="85"/>
                  </a:lnTo>
                  <a:lnTo>
                    <a:pt x="304" y="85"/>
                  </a:lnTo>
                  <a:lnTo>
                    <a:pt x="313" y="86"/>
                  </a:lnTo>
                  <a:lnTo>
                    <a:pt x="317" y="88"/>
                  </a:lnTo>
                  <a:lnTo>
                    <a:pt x="321" y="93"/>
                  </a:lnTo>
                  <a:lnTo>
                    <a:pt x="327" y="98"/>
                  </a:lnTo>
                  <a:lnTo>
                    <a:pt x="329" y="101"/>
                  </a:lnTo>
                  <a:lnTo>
                    <a:pt x="328" y="103"/>
                  </a:lnTo>
                  <a:lnTo>
                    <a:pt x="327" y="106"/>
                  </a:lnTo>
                  <a:lnTo>
                    <a:pt x="327" y="107"/>
                  </a:lnTo>
                  <a:lnTo>
                    <a:pt x="330" y="109"/>
                  </a:lnTo>
                  <a:lnTo>
                    <a:pt x="333" y="113"/>
                  </a:lnTo>
                  <a:lnTo>
                    <a:pt x="339" y="116"/>
                  </a:lnTo>
                  <a:lnTo>
                    <a:pt x="349" y="121"/>
                  </a:lnTo>
                  <a:lnTo>
                    <a:pt x="353" y="124"/>
                  </a:lnTo>
                  <a:lnTo>
                    <a:pt x="355" y="127"/>
                  </a:lnTo>
                  <a:lnTo>
                    <a:pt x="357" y="129"/>
                  </a:lnTo>
                  <a:lnTo>
                    <a:pt x="360" y="132"/>
                  </a:lnTo>
                  <a:lnTo>
                    <a:pt x="362" y="133"/>
                  </a:lnTo>
                  <a:lnTo>
                    <a:pt x="361" y="139"/>
                  </a:lnTo>
                  <a:lnTo>
                    <a:pt x="361" y="141"/>
                  </a:lnTo>
                  <a:lnTo>
                    <a:pt x="362" y="143"/>
                  </a:lnTo>
                  <a:lnTo>
                    <a:pt x="364" y="144"/>
                  </a:lnTo>
                  <a:lnTo>
                    <a:pt x="365" y="148"/>
                  </a:lnTo>
                  <a:lnTo>
                    <a:pt x="367" y="151"/>
                  </a:lnTo>
                  <a:lnTo>
                    <a:pt x="370" y="153"/>
                  </a:lnTo>
                  <a:lnTo>
                    <a:pt x="373" y="153"/>
                  </a:lnTo>
                  <a:lnTo>
                    <a:pt x="376" y="155"/>
                  </a:lnTo>
                  <a:lnTo>
                    <a:pt x="380" y="157"/>
                  </a:lnTo>
                  <a:lnTo>
                    <a:pt x="384" y="160"/>
                  </a:lnTo>
                  <a:lnTo>
                    <a:pt x="386" y="161"/>
                  </a:lnTo>
                  <a:lnTo>
                    <a:pt x="388" y="163"/>
                  </a:lnTo>
                  <a:lnTo>
                    <a:pt x="389" y="165"/>
                  </a:lnTo>
                  <a:lnTo>
                    <a:pt x="389" y="166"/>
                  </a:lnTo>
                  <a:lnTo>
                    <a:pt x="389" y="170"/>
                  </a:lnTo>
                  <a:lnTo>
                    <a:pt x="390" y="174"/>
                  </a:lnTo>
                  <a:lnTo>
                    <a:pt x="392" y="177"/>
                  </a:lnTo>
                  <a:lnTo>
                    <a:pt x="394" y="180"/>
                  </a:lnTo>
                  <a:lnTo>
                    <a:pt x="386" y="177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78" y="181"/>
                  </a:lnTo>
                  <a:lnTo>
                    <a:pt x="377" y="182"/>
                  </a:lnTo>
                  <a:lnTo>
                    <a:pt x="375" y="181"/>
                  </a:lnTo>
                  <a:lnTo>
                    <a:pt x="371" y="181"/>
                  </a:lnTo>
                  <a:lnTo>
                    <a:pt x="357" y="178"/>
                  </a:lnTo>
                  <a:lnTo>
                    <a:pt x="346" y="176"/>
                  </a:lnTo>
                  <a:lnTo>
                    <a:pt x="343" y="175"/>
                  </a:lnTo>
                  <a:lnTo>
                    <a:pt x="337" y="174"/>
                  </a:lnTo>
                  <a:lnTo>
                    <a:pt x="333" y="176"/>
                  </a:lnTo>
                  <a:lnTo>
                    <a:pt x="330" y="182"/>
                  </a:lnTo>
                  <a:lnTo>
                    <a:pt x="329" y="182"/>
                  </a:lnTo>
                  <a:lnTo>
                    <a:pt x="323" y="184"/>
                  </a:lnTo>
                  <a:lnTo>
                    <a:pt x="320" y="184"/>
                  </a:lnTo>
                  <a:lnTo>
                    <a:pt x="314" y="185"/>
                  </a:lnTo>
                  <a:lnTo>
                    <a:pt x="304" y="183"/>
                  </a:lnTo>
                  <a:lnTo>
                    <a:pt x="301" y="184"/>
                  </a:lnTo>
                  <a:lnTo>
                    <a:pt x="298" y="185"/>
                  </a:lnTo>
                  <a:lnTo>
                    <a:pt x="291" y="187"/>
                  </a:lnTo>
                  <a:lnTo>
                    <a:pt x="286" y="189"/>
                  </a:lnTo>
                  <a:lnTo>
                    <a:pt x="281" y="190"/>
                  </a:lnTo>
                  <a:lnTo>
                    <a:pt x="276" y="192"/>
                  </a:lnTo>
                  <a:lnTo>
                    <a:pt x="273" y="193"/>
                  </a:lnTo>
                  <a:lnTo>
                    <a:pt x="270" y="193"/>
                  </a:lnTo>
                  <a:lnTo>
                    <a:pt x="267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6" y="192"/>
                  </a:lnTo>
                  <a:lnTo>
                    <a:pt x="253" y="194"/>
                  </a:lnTo>
                  <a:lnTo>
                    <a:pt x="252" y="196"/>
                  </a:lnTo>
                  <a:lnTo>
                    <a:pt x="249" y="200"/>
                  </a:lnTo>
                  <a:lnTo>
                    <a:pt x="245" y="207"/>
                  </a:lnTo>
                  <a:lnTo>
                    <a:pt x="244" y="209"/>
                  </a:lnTo>
                  <a:lnTo>
                    <a:pt x="244" y="209"/>
                  </a:lnTo>
                  <a:lnTo>
                    <a:pt x="243" y="210"/>
                  </a:lnTo>
                  <a:lnTo>
                    <a:pt x="227" y="206"/>
                  </a:lnTo>
                  <a:lnTo>
                    <a:pt x="221" y="205"/>
                  </a:lnTo>
                  <a:lnTo>
                    <a:pt x="216" y="206"/>
                  </a:lnTo>
                  <a:lnTo>
                    <a:pt x="210" y="205"/>
                  </a:lnTo>
                  <a:lnTo>
                    <a:pt x="208" y="204"/>
                  </a:lnTo>
                  <a:lnTo>
                    <a:pt x="207" y="205"/>
                  </a:lnTo>
                  <a:lnTo>
                    <a:pt x="204" y="204"/>
                  </a:lnTo>
                  <a:lnTo>
                    <a:pt x="198" y="201"/>
                  </a:lnTo>
                  <a:lnTo>
                    <a:pt x="193" y="200"/>
                  </a:lnTo>
                  <a:lnTo>
                    <a:pt x="189" y="201"/>
                  </a:lnTo>
                  <a:lnTo>
                    <a:pt x="187" y="200"/>
                  </a:lnTo>
                  <a:lnTo>
                    <a:pt x="184" y="197"/>
                  </a:lnTo>
                  <a:lnTo>
                    <a:pt x="181" y="193"/>
                  </a:lnTo>
                  <a:lnTo>
                    <a:pt x="176" y="188"/>
                  </a:lnTo>
                  <a:lnTo>
                    <a:pt x="169" y="185"/>
                  </a:lnTo>
                  <a:lnTo>
                    <a:pt x="165" y="182"/>
                  </a:lnTo>
                  <a:lnTo>
                    <a:pt x="163" y="181"/>
                  </a:lnTo>
                  <a:lnTo>
                    <a:pt x="160" y="180"/>
                  </a:lnTo>
                  <a:lnTo>
                    <a:pt x="154" y="179"/>
                  </a:lnTo>
                  <a:lnTo>
                    <a:pt x="148" y="181"/>
                  </a:lnTo>
                  <a:lnTo>
                    <a:pt x="141" y="187"/>
                  </a:lnTo>
                  <a:lnTo>
                    <a:pt x="134" y="198"/>
                  </a:lnTo>
                  <a:lnTo>
                    <a:pt x="130" y="202"/>
                  </a:lnTo>
                  <a:lnTo>
                    <a:pt x="126" y="203"/>
                  </a:lnTo>
                  <a:lnTo>
                    <a:pt x="126" y="206"/>
                  </a:lnTo>
                  <a:lnTo>
                    <a:pt x="127" y="210"/>
                  </a:lnTo>
                  <a:lnTo>
                    <a:pt x="128" y="215"/>
                  </a:lnTo>
                  <a:lnTo>
                    <a:pt x="126" y="223"/>
                  </a:lnTo>
                  <a:lnTo>
                    <a:pt x="127" y="229"/>
                  </a:lnTo>
                  <a:lnTo>
                    <a:pt x="125" y="228"/>
                  </a:lnTo>
                  <a:lnTo>
                    <a:pt x="124" y="226"/>
                  </a:lnTo>
                  <a:lnTo>
                    <a:pt x="123" y="225"/>
                  </a:lnTo>
                  <a:lnTo>
                    <a:pt x="118" y="226"/>
                  </a:lnTo>
                  <a:lnTo>
                    <a:pt x="115" y="228"/>
                  </a:lnTo>
                  <a:lnTo>
                    <a:pt x="114" y="229"/>
                  </a:lnTo>
                  <a:lnTo>
                    <a:pt x="113" y="229"/>
                  </a:lnTo>
                  <a:lnTo>
                    <a:pt x="112" y="227"/>
                  </a:lnTo>
                  <a:lnTo>
                    <a:pt x="111" y="227"/>
                  </a:lnTo>
                  <a:lnTo>
                    <a:pt x="109" y="227"/>
                  </a:lnTo>
                  <a:lnTo>
                    <a:pt x="107" y="227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3" y="226"/>
                  </a:lnTo>
                  <a:lnTo>
                    <a:pt x="94" y="224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7" y="225"/>
                  </a:lnTo>
                  <a:lnTo>
                    <a:pt x="85" y="226"/>
                  </a:lnTo>
                  <a:lnTo>
                    <a:pt x="78" y="227"/>
                  </a:lnTo>
                  <a:lnTo>
                    <a:pt x="71" y="228"/>
                  </a:lnTo>
                  <a:lnTo>
                    <a:pt x="68" y="228"/>
                  </a:lnTo>
                  <a:lnTo>
                    <a:pt x="66" y="229"/>
                  </a:lnTo>
                  <a:lnTo>
                    <a:pt x="65" y="230"/>
                  </a:lnTo>
                  <a:lnTo>
                    <a:pt x="64" y="233"/>
                  </a:lnTo>
                  <a:lnTo>
                    <a:pt x="63" y="237"/>
                  </a:lnTo>
                  <a:lnTo>
                    <a:pt x="62" y="239"/>
                  </a:lnTo>
                  <a:lnTo>
                    <a:pt x="62" y="241"/>
                  </a:lnTo>
                  <a:lnTo>
                    <a:pt x="62" y="244"/>
                  </a:lnTo>
                  <a:lnTo>
                    <a:pt x="62" y="247"/>
                  </a:lnTo>
                  <a:lnTo>
                    <a:pt x="62" y="249"/>
                  </a:lnTo>
                  <a:lnTo>
                    <a:pt x="60" y="253"/>
                  </a:lnTo>
                  <a:lnTo>
                    <a:pt x="57" y="258"/>
                  </a:lnTo>
                  <a:lnTo>
                    <a:pt x="56" y="262"/>
                  </a:lnTo>
                  <a:lnTo>
                    <a:pt x="53" y="266"/>
                  </a:lnTo>
                  <a:lnTo>
                    <a:pt x="52" y="263"/>
                  </a:lnTo>
                  <a:lnTo>
                    <a:pt x="51" y="260"/>
                  </a:lnTo>
                  <a:lnTo>
                    <a:pt x="51" y="256"/>
                  </a:lnTo>
                  <a:lnTo>
                    <a:pt x="51" y="255"/>
                  </a:lnTo>
                  <a:lnTo>
                    <a:pt x="50" y="254"/>
                  </a:lnTo>
                  <a:lnTo>
                    <a:pt x="50" y="254"/>
                  </a:lnTo>
                  <a:lnTo>
                    <a:pt x="50" y="251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8" y="245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1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38" y="237"/>
                  </a:lnTo>
                  <a:lnTo>
                    <a:pt x="35" y="234"/>
                  </a:lnTo>
                  <a:lnTo>
                    <a:pt x="31" y="230"/>
                  </a:lnTo>
                  <a:lnTo>
                    <a:pt x="28" y="227"/>
                  </a:lnTo>
                  <a:lnTo>
                    <a:pt x="24" y="223"/>
                  </a:lnTo>
                  <a:lnTo>
                    <a:pt x="21" y="219"/>
                  </a:lnTo>
                  <a:lnTo>
                    <a:pt x="19" y="215"/>
                  </a:lnTo>
                  <a:lnTo>
                    <a:pt x="18" y="213"/>
                  </a:lnTo>
                  <a:lnTo>
                    <a:pt x="19" y="213"/>
                  </a:lnTo>
                  <a:lnTo>
                    <a:pt x="21" y="213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20" y="209"/>
                  </a:lnTo>
                  <a:lnTo>
                    <a:pt x="19" y="205"/>
                  </a:lnTo>
                  <a:lnTo>
                    <a:pt x="17" y="202"/>
                  </a:lnTo>
                  <a:lnTo>
                    <a:pt x="14" y="200"/>
                  </a:lnTo>
                  <a:lnTo>
                    <a:pt x="10" y="197"/>
                  </a:lnTo>
                  <a:lnTo>
                    <a:pt x="9" y="195"/>
                  </a:lnTo>
                  <a:lnTo>
                    <a:pt x="9" y="193"/>
                  </a:lnTo>
                  <a:lnTo>
                    <a:pt x="6" y="181"/>
                  </a:lnTo>
                  <a:lnTo>
                    <a:pt x="6" y="178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4" y="175"/>
                  </a:lnTo>
                  <a:lnTo>
                    <a:pt x="4" y="172"/>
                  </a:lnTo>
                  <a:lnTo>
                    <a:pt x="5" y="171"/>
                  </a:lnTo>
                  <a:lnTo>
                    <a:pt x="5" y="170"/>
                  </a:lnTo>
                  <a:lnTo>
                    <a:pt x="5" y="168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2" y="155"/>
                  </a:lnTo>
                  <a:lnTo>
                    <a:pt x="1" y="154"/>
                  </a:lnTo>
                  <a:lnTo>
                    <a:pt x="0" y="152"/>
                  </a:lnTo>
                  <a:lnTo>
                    <a:pt x="0" y="150"/>
                  </a:lnTo>
                  <a:lnTo>
                    <a:pt x="1" y="149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3" y="136"/>
                  </a:lnTo>
                  <a:lnTo>
                    <a:pt x="16" y="130"/>
                  </a:lnTo>
                  <a:lnTo>
                    <a:pt x="18" y="129"/>
                  </a:lnTo>
                  <a:lnTo>
                    <a:pt x="20" y="125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9" y="112"/>
                  </a:lnTo>
                  <a:lnTo>
                    <a:pt x="32" y="107"/>
                  </a:lnTo>
                  <a:lnTo>
                    <a:pt x="35" y="107"/>
                  </a:lnTo>
                  <a:lnTo>
                    <a:pt x="38" y="108"/>
                  </a:lnTo>
                  <a:lnTo>
                    <a:pt x="43" y="108"/>
                  </a:lnTo>
                  <a:lnTo>
                    <a:pt x="46" y="107"/>
                  </a:lnTo>
                  <a:lnTo>
                    <a:pt x="49" y="105"/>
                  </a:lnTo>
                  <a:lnTo>
                    <a:pt x="53" y="103"/>
                  </a:lnTo>
                  <a:lnTo>
                    <a:pt x="59" y="102"/>
                  </a:lnTo>
                  <a:lnTo>
                    <a:pt x="60" y="99"/>
                  </a:lnTo>
                  <a:lnTo>
                    <a:pt x="62" y="98"/>
                  </a:lnTo>
                  <a:lnTo>
                    <a:pt x="63" y="96"/>
                  </a:lnTo>
                  <a:lnTo>
                    <a:pt x="64" y="96"/>
                  </a:lnTo>
                  <a:lnTo>
                    <a:pt x="64" y="97"/>
                  </a:lnTo>
                  <a:lnTo>
                    <a:pt x="65" y="100"/>
                  </a:lnTo>
                  <a:lnTo>
                    <a:pt x="68" y="103"/>
                  </a:lnTo>
                  <a:lnTo>
                    <a:pt x="72" y="106"/>
                  </a:lnTo>
                  <a:lnTo>
                    <a:pt x="73" y="106"/>
                  </a:lnTo>
                  <a:lnTo>
                    <a:pt x="74" y="103"/>
                  </a:lnTo>
                  <a:lnTo>
                    <a:pt x="80" y="102"/>
                  </a:lnTo>
                  <a:lnTo>
                    <a:pt x="82" y="101"/>
                  </a:lnTo>
                  <a:lnTo>
                    <a:pt x="85" y="98"/>
                  </a:lnTo>
                  <a:lnTo>
                    <a:pt x="90" y="96"/>
                  </a:lnTo>
                  <a:lnTo>
                    <a:pt x="91" y="96"/>
                  </a:lnTo>
                  <a:lnTo>
                    <a:pt x="93" y="95"/>
                  </a:lnTo>
                  <a:lnTo>
                    <a:pt x="98" y="92"/>
                  </a:lnTo>
                  <a:lnTo>
                    <a:pt x="101" y="93"/>
                  </a:lnTo>
                  <a:lnTo>
                    <a:pt x="106" y="92"/>
                  </a:lnTo>
                  <a:lnTo>
                    <a:pt x="115" y="92"/>
                  </a:lnTo>
                  <a:lnTo>
                    <a:pt x="122" y="91"/>
                  </a:lnTo>
                  <a:lnTo>
                    <a:pt x="125" y="91"/>
                  </a:lnTo>
                  <a:lnTo>
                    <a:pt x="126" y="90"/>
                  </a:lnTo>
                  <a:lnTo>
                    <a:pt x="128" y="87"/>
                  </a:lnTo>
                  <a:lnTo>
                    <a:pt x="129" y="86"/>
                  </a:lnTo>
                  <a:lnTo>
                    <a:pt x="131" y="85"/>
                  </a:lnTo>
                  <a:lnTo>
                    <a:pt x="136" y="80"/>
                  </a:lnTo>
                  <a:lnTo>
                    <a:pt x="139" y="75"/>
                  </a:lnTo>
                  <a:lnTo>
                    <a:pt x="140" y="74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2" y="72"/>
                  </a:lnTo>
                  <a:lnTo>
                    <a:pt x="141" y="70"/>
                  </a:lnTo>
                  <a:lnTo>
                    <a:pt x="135" y="67"/>
                  </a:lnTo>
                  <a:lnTo>
                    <a:pt x="136" y="66"/>
                  </a:lnTo>
                  <a:lnTo>
                    <a:pt x="135" y="66"/>
                  </a:lnTo>
                  <a:lnTo>
                    <a:pt x="136" y="65"/>
                  </a:lnTo>
                  <a:lnTo>
                    <a:pt x="137" y="64"/>
                  </a:lnTo>
                  <a:lnTo>
                    <a:pt x="141" y="62"/>
                  </a:lnTo>
                  <a:lnTo>
                    <a:pt x="143" y="61"/>
                  </a:lnTo>
                  <a:lnTo>
                    <a:pt x="151" y="61"/>
                  </a:lnTo>
                  <a:lnTo>
                    <a:pt x="158" y="61"/>
                  </a:lnTo>
                  <a:lnTo>
                    <a:pt x="159" y="61"/>
                  </a:lnTo>
                  <a:lnTo>
                    <a:pt x="164" y="60"/>
                  </a:lnTo>
                  <a:lnTo>
                    <a:pt x="168" y="59"/>
                  </a:lnTo>
                  <a:lnTo>
                    <a:pt x="171" y="58"/>
                  </a:lnTo>
                  <a:lnTo>
                    <a:pt x="180" y="58"/>
                  </a:lnTo>
                  <a:lnTo>
                    <a:pt x="187" y="53"/>
                  </a:lnTo>
                  <a:lnTo>
                    <a:pt x="188" y="52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93" y="49"/>
                  </a:lnTo>
                  <a:lnTo>
                    <a:pt x="196" y="45"/>
                  </a:lnTo>
                  <a:lnTo>
                    <a:pt x="199" y="42"/>
                  </a:lnTo>
                  <a:lnTo>
                    <a:pt x="200" y="40"/>
                  </a:lnTo>
                  <a:lnTo>
                    <a:pt x="208" y="32"/>
                  </a:lnTo>
                  <a:lnTo>
                    <a:pt x="210" y="32"/>
                  </a:lnTo>
                  <a:lnTo>
                    <a:pt x="211" y="31"/>
                  </a:lnTo>
                  <a:lnTo>
                    <a:pt x="215" y="26"/>
                  </a:lnTo>
                  <a:lnTo>
                    <a:pt x="216" y="25"/>
                  </a:lnTo>
                  <a:lnTo>
                    <a:pt x="217" y="25"/>
                  </a:lnTo>
                  <a:lnTo>
                    <a:pt x="219" y="24"/>
                  </a:lnTo>
                  <a:lnTo>
                    <a:pt x="221" y="22"/>
                  </a:lnTo>
                  <a:lnTo>
                    <a:pt x="222" y="20"/>
                  </a:lnTo>
                  <a:lnTo>
                    <a:pt x="222" y="17"/>
                  </a:lnTo>
                  <a:lnTo>
                    <a:pt x="221" y="14"/>
                  </a:lnTo>
                  <a:lnTo>
                    <a:pt x="221" y="14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9" y="8"/>
                  </a:lnTo>
                  <a:lnTo>
                    <a:pt x="230" y="7"/>
                  </a:lnTo>
                  <a:lnTo>
                    <a:pt x="231" y="6"/>
                  </a:lnTo>
                  <a:lnTo>
                    <a:pt x="233" y="6"/>
                  </a:lnTo>
                  <a:lnTo>
                    <a:pt x="235" y="6"/>
                  </a:lnTo>
                  <a:lnTo>
                    <a:pt x="236" y="5"/>
                  </a:lnTo>
                  <a:lnTo>
                    <a:pt x="237" y="4"/>
                  </a:lnTo>
                  <a:lnTo>
                    <a:pt x="241" y="2"/>
                  </a:lnTo>
                  <a:lnTo>
                    <a:pt x="245" y="0"/>
                  </a:lnTo>
                  <a:lnTo>
                    <a:pt x="249" y="1"/>
                  </a:lnTo>
                  <a:lnTo>
                    <a:pt x="252" y="2"/>
                  </a:lnTo>
                  <a:lnTo>
                    <a:pt x="255" y="3"/>
                  </a:lnTo>
                  <a:lnTo>
                    <a:pt x="256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55" name="Freeform 1098">
              <a:extLst>
                <a:ext uri="{FF2B5EF4-FFF2-40B4-BE49-F238E27FC236}">
                  <a16:creationId xmlns:a16="http://schemas.microsoft.com/office/drawing/2014/main" id="{B729EDDF-44A2-4EAB-A28C-2B6EB20D9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0506" y="9435246"/>
              <a:ext cx="494567" cy="335205"/>
            </a:xfrm>
            <a:custGeom>
              <a:avLst/>
              <a:gdLst>
                <a:gd name="T0" fmla="*/ 274 w 395"/>
                <a:gd name="T1" fmla="*/ 26 h 267"/>
                <a:gd name="T2" fmla="*/ 279 w 395"/>
                <a:gd name="T3" fmla="*/ 53 h 267"/>
                <a:gd name="T4" fmla="*/ 277 w 395"/>
                <a:gd name="T5" fmla="*/ 67 h 267"/>
                <a:gd name="T6" fmla="*/ 297 w 395"/>
                <a:gd name="T7" fmla="*/ 72 h 267"/>
                <a:gd name="T8" fmla="*/ 304 w 395"/>
                <a:gd name="T9" fmla="*/ 85 h 267"/>
                <a:gd name="T10" fmla="*/ 328 w 395"/>
                <a:gd name="T11" fmla="*/ 103 h 267"/>
                <a:gd name="T12" fmla="*/ 349 w 395"/>
                <a:gd name="T13" fmla="*/ 121 h 267"/>
                <a:gd name="T14" fmla="*/ 361 w 395"/>
                <a:gd name="T15" fmla="*/ 139 h 267"/>
                <a:gd name="T16" fmla="*/ 370 w 395"/>
                <a:gd name="T17" fmla="*/ 153 h 267"/>
                <a:gd name="T18" fmla="*/ 388 w 395"/>
                <a:gd name="T19" fmla="*/ 163 h 267"/>
                <a:gd name="T20" fmla="*/ 394 w 395"/>
                <a:gd name="T21" fmla="*/ 180 h 267"/>
                <a:gd name="T22" fmla="*/ 375 w 395"/>
                <a:gd name="T23" fmla="*/ 181 h 267"/>
                <a:gd name="T24" fmla="*/ 333 w 395"/>
                <a:gd name="T25" fmla="*/ 176 h 267"/>
                <a:gd name="T26" fmla="*/ 304 w 395"/>
                <a:gd name="T27" fmla="*/ 183 h 267"/>
                <a:gd name="T28" fmla="*/ 276 w 395"/>
                <a:gd name="T29" fmla="*/ 192 h 267"/>
                <a:gd name="T30" fmla="*/ 256 w 395"/>
                <a:gd name="T31" fmla="*/ 192 h 267"/>
                <a:gd name="T32" fmla="*/ 244 w 395"/>
                <a:gd name="T33" fmla="*/ 209 h 267"/>
                <a:gd name="T34" fmla="*/ 208 w 395"/>
                <a:gd name="T35" fmla="*/ 204 h 267"/>
                <a:gd name="T36" fmla="*/ 187 w 395"/>
                <a:gd name="T37" fmla="*/ 200 h 267"/>
                <a:gd name="T38" fmla="*/ 163 w 395"/>
                <a:gd name="T39" fmla="*/ 181 h 267"/>
                <a:gd name="T40" fmla="*/ 130 w 395"/>
                <a:gd name="T41" fmla="*/ 202 h 267"/>
                <a:gd name="T42" fmla="*/ 127 w 395"/>
                <a:gd name="T43" fmla="*/ 229 h 267"/>
                <a:gd name="T44" fmla="*/ 114 w 395"/>
                <a:gd name="T45" fmla="*/ 229 h 267"/>
                <a:gd name="T46" fmla="*/ 106 w 395"/>
                <a:gd name="T47" fmla="*/ 227 h 267"/>
                <a:gd name="T48" fmla="*/ 87 w 395"/>
                <a:gd name="T49" fmla="*/ 225 h 267"/>
                <a:gd name="T50" fmla="*/ 65 w 395"/>
                <a:gd name="T51" fmla="*/ 230 h 267"/>
                <a:gd name="T52" fmla="*/ 62 w 395"/>
                <a:gd name="T53" fmla="*/ 247 h 267"/>
                <a:gd name="T54" fmla="*/ 52 w 395"/>
                <a:gd name="T55" fmla="*/ 263 h 267"/>
                <a:gd name="T56" fmla="*/ 50 w 395"/>
                <a:gd name="T57" fmla="*/ 251 h 267"/>
                <a:gd name="T58" fmla="*/ 45 w 395"/>
                <a:gd name="T59" fmla="*/ 241 h 267"/>
                <a:gd name="T60" fmla="*/ 28 w 395"/>
                <a:gd name="T61" fmla="*/ 227 h 267"/>
                <a:gd name="T62" fmla="*/ 21 w 395"/>
                <a:gd name="T63" fmla="*/ 213 h 267"/>
                <a:gd name="T64" fmla="*/ 14 w 395"/>
                <a:gd name="T65" fmla="*/ 200 h 267"/>
                <a:gd name="T66" fmla="*/ 5 w 395"/>
                <a:gd name="T67" fmla="*/ 176 h 267"/>
                <a:gd name="T68" fmla="*/ 5 w 395"/>
                <a:gd name="T69" fmla="*/ 168 h 267"/>
                <a:gd name="T70" fmla="*/ 1 w 395"/>
                <a:gd name="T71" fmla="*/ 154 h 267"/>
                <a:gd name="T72" fmla="*/ 8 w 395"/>
                <a:gd name="T73" fmla="*/ 146 h 267"/>
                <a:gd name="T74" fmla="*/ 18 w 395"/>
                <a:gd name="T75" fmla="*/ 129 h 267"/>
                <a:gd name="T76" fmla="*/ 29 w 395"/>
                <a:gd name="T77" fmla="*/ 112 h 267"/>
                <a:gd name="T78" fmla="*/ 49 w 395"/>
                <a:gd name="T79" fmla="*/ 105 h 267"/>
                <a:gd name="T80" fmla="*/ 64 w 395"/>
                <a:gd name="T81" fmla="*/ 96 h 267"/>
                <a:gd name="T82" fmla="*/ 74 w 395"/>
                <a:gd name="T83" fmla="*/ 103 h 267"/>
                <a:gd name="T84" fmla="*/ 93 w 395"/>
                <a:gd name="T85" fmla="*/ 95 h 267"/>
                <a:gd name="T86" fmla="*/ 125 w 395"/>
                <a:gd name="T87" fmla="*/ 91 h 267"/>
                <a:gd name="T88" fmla="*/ 139 w 395"/>
                <a:gd name="T89" fmla="*/ 75 h 267"/>
                <a:gd name="T90" fmla="*/ 135 w 395"/>
                <a:gd name="T91" fmla="*/ 67 h 267"/>
                <a:gd name="T92" fmla="*/ 143 w 395"/>
                <a:gd name="T93" fmla="*/ 61 h 267"/>
                <a:gd name="T94" fmla="*/ 171 w 395"/>
                <a:gd name="T95" fmla="*/ 58 h 267"/>
                <a:gd name="T96" fmla="*/ 193 w 395"/>
                <a:gd name="T97" fmla="*/ 49 h 267"/>
                <a:gd name="T98" fmla="*/ 211 w 395"/>
                <a:gd name="T99" fmla="*/ 31 h 267"/>
                <a:gd name="T100" fmla="*/ 222 w 395"/>
                <a:gd name="T101" fmla="*/ 20 h 267"/>
                <a:gd name="T102" fmla="*/ 229 w 395"/>
                <a:gd name="T103" fmla="*/ 8 h 267"/>
                <a:gd name="T104" fmla="*/ 237 w 395"/>
                <a:gd name="T105" fmla="*/ 4 h 267"/>
                <a:gd name="T106" fmla="*/ 256 w 395"/>
                <a:gd name="T107" fmla="*/ 3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5" h="267">
                  <a:moveTo>
                    <a:pt x="256" y="3"/>
                  </a:moveTo>
                  <a:lnTo>
                    <a:pt x="258" y="7"/>
                  </a:lnTo>
                  <a:lnTo>
                    <a:pt x="259" y="8"/>
                  </a:lnTo>
                  <a:lnTo>
                    <a:pt x="268" y="17"/>
                  </a:lnTo>
                  <a:lnTo>
                    <a:pt x="270" y="19"/>
                  </a:lnTo>
                  <a:lnTo>
                    <a:pt x="274" y="26"/>
                  </a:lnTo>
                  <a:lnTo>
                    <a:pt x="277" y="30"/>
                  </a:lnTo>
                  <a:lnTo>
                    <a:pt x="280" y="36"/>
                  </a:lnTo>
                  <a:lnTo>
                    <a:pt x="281" y="40"/>
                  </a:lnTo>
                  <a:lnTo>
                    <a:pt x="280" y="43"/>
                  </a:lnTo>
                  <a:lnTo>
                    <a:pt x="279" y="51"/>
                  </a:lnTo>
                  <a:lnTo>
                    <a:pt x="279" y="53"/>
                  </a:lnTo>
                  <a:lnTo>
                    <a:pt x="274" y="58"/>
                  </a:lnTo>
                  <a:lnTo>
                    <a:pt x="274" y="60"/>
                  </a:lnTo>
                  <a:lnTo>
                    <a:pt x="275" y="62"/>
                  </a:lnTo>
                  <a:lnTo>
                    <a:pt x="276" y="62"/>
                  </a:lnTo>
                  <a:lnTo>
                    <a:pt x="277" y="63"/>
                  </a:lnTo>
                  <a:lnTo>
                    <a:pt x="277" y="67"/>
                  </a:lnTo>
                  <a:lnTo>
                    <a:pt x="278" y="69"/>
                  </a:lnTo>
                  <a:lnTo>
                    <a:pt x="281" y="70"/>
                  </a:lnTo>
                  <a:lnTo>
                    <a:pt x="288" y="70"/>
                  </a:lnTo>
                  <a:lnTo>
                    <a:pt x="292" y="71"/>
                  </a:lnTo>
                  <a:lnTo>
                    <a:pt x="295" y="72"/>
                  </a:lnTo>
                  <a:lnTo>
                    <a:pt x="297" y="72"/>
                  </a:lnTo>
                  <a:lnTo>
                    <a:pt x="298" y="74"/>
                  </a:lnTo>
                  <a:lnTo>
                    <a:pt x="297" y="78"/>
                  </a:lnTo>
                  <a:lnTo>
                    <a:pt x="297" y="81"/>
                  </a:lnTo>
                  <a:lnTo>
                    <a:pt x="299" y="83"/>
                  </a:lnTo>
                  <a:lnTo>
                    <a:pt x="302" y="85"/>
                  </a:lnTo>
                  <a:lnTo>
                    <a:pt x="304" y="85"/>
                  </a:lnTo>
                  <a:lnTo>
                    <a:pt x="313" y="86"/>
                  </a:lnTo>
                  <a:lnTo>
                    <a:pt x="317" y="88"/>
                  </a:lnTo>
                  <a:lnTo>
                    <a:pt x="321" y="93"/>
                  </a:lnTo>
                  <a:lnTo>
                    <a:pt x="327" y="98"/>
                  </a:lnTo>
                  <a:lnTo>
                    <a:pt x="329" y="101"/>
                  </a:lnTo>
                  <a:lnTo>
                    <a:pt x="328" y="103"/>
                  </a:lnTo>
                  <a:lnTo>
                    <a:pt x="327" y="106"/>
                  </a:lnTo>
                  <a:lnTo>
                    <a:pt x="327" y="107"/>
                  </a:lnTo>
                  <a:lnTo>
                    <a:pt x="330" y="109"/>
                  </a:lnTo>
                  <a:lnTo>
                    <a:pt x="333" y="113"/>
                  </a:lnTo>
                  <a:lnTo>
                    <a:pt x="339" y="116"/>
                  </a:lnTo>
                  <a:lnTo>
                    <a:pt x="349" y="121"/>
                  </a:lnTo>
                  <a:lnTo>
                    <a:pt x="353" y="124"/>
                  </a:lnTo>
                  <a:lnTo>
                    <a:pt x="355" y="127"/>
                  </a:lnTo>
                  <a:lnTo>
                    <a:pt x="357" y="129"/>
                  </a:lnTo>
                  <a:lnTo>
                    <a:pt x="360" y="132"/>
                  </a:lnTo>
                  <a:lnTo>
                    <a:pt x="362" y="133"/>
                  </a:lnTo>
                  <a:lnTo>
                    <a:pt x="361" y="139"/>
                  </a:lnTo>
                  <a:lnTo>
                    <a:pt x="361" y="141"/>
                  </a:lnTo>
                  <a:lnTo>
                    <a:pt x="362" y="143"/>
                  </a:lnTo>
                  <a:lnTo>
                    <a:pt x="364" y="144"/>
                  </a:lnTo>
                  <a:lnTo>
                    <a:pt x="365" y="148"/>
                  </a:lnTo>
                  <a:lnTo>
                    <a:pt x="367" y="151"/>
                  </a:lnTo>
                  <a:lnTo>
                    <a:pt x="370" y="153"/>
                  </a:lnTo>
                  <a:lnTo>
                    <a:pt x="373" y="153"/>
                  </a:lnTo>
                  <a:lnTo>
                    <a:pt x="376" y="155"/>
                  </a:lnTo>
                  <a:lnTo>
                    <a:pt x="380" y="157"/>
                  </a:lnTo>
                  <a:lnTo>
                    <a:pt x="384" y="160"/>
                  </a:lnTo>
                  <a:lnTo>
                    <a:pt x="386" y="161"/>
                  </a:lnTo>
                  <a:lnTo>
                    <a:pt x="388" y="163"/>
                  </a:lnTo>
                  <a:lnTo>
                    <a:pt x="389" y="165"/>
                  </a:lnTo>
                  <a:lnTo>
                    <a:pt x="389" y="166"/>
                  </a:lnTo>
                  <a:lnTo>
                    <a:pt x="389" y="170"/>
                  </a:lnTo>
                  <a:lnTo>
                    <a:pt x="390" y="174"/>
                  </a:lnTo>
                  <a:lnTo>
                    <a:pt x="392" y="177"/>
                  </a:lnTo>
                  <a:lnTo>
                    <a:pt x="394" y="180"/>
                  </a:lnTo>
                  <a:lnTo>
                    <a:pt x="386" y="177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78" y="181"/>
                  </a:lnTo>
                  <a:lnTo>
                    <a:pt x="377" y="182"/>
                  </a:lnTo>
                  <a:lnTo>
                    <a:pt x="375" y="181"/>
                  </a:lnTo>
                  <a:lnTo>
                    <a:pt x="371" y="181"/>
                  </a:lnTo>
                  <a:lnTo>
                    <a:pt x="357" y="178"/>
                  </a:lnTo>
                  <a:lnTo>
                    <a:pt x="346" y="176"/>
                  </a:lnTo>
                  <a:lnTo>
                    <a:pt x="343" y="175"/>
                  </a:lnTo>
                  <a:lnTo>
                    <a:pt x="337" y="174"/>
                  </a:lnTo>
                  <a:lnTo>
                    <a:pt x="333" y="176"/>
                  </a:lnTo>
                  <a:lnTo>
                    <a:pt x="330" y="182"/>
                  </a:lnTo>
                  <a:lnTo>
                    <a:pt x="329" y="182"/>
                  </a:lnTo>
                  <a:lnTo>
                    <a:pt x="323" y="184"/>
                  </a:lnTo>
                  <a:lnTo>
                    <a:pt x="320" y="184"/>
                  </a:lnTo>
                  <a:lnTo>
                    <a:pt x="314" y="185"/>
                  </a:lnTo>
                  <a:lnTo>
                    <a:pt x="304" y="183"/>
                  </a:lnTo>
                  <a:lnTo>
                    <a:pt x="301" y="184"/>
                  </a:lnTo>
                  <a:lnTo>
                    <a:pt x="298" y="185"/>
                  </a:lnTo>
                  <a:lnTo>
                    <a:pt x="291" y="187"/>
                  </a:lnTo>
                  <a:lnTo>
                    <a:pt x="286" y="189"/>
                  </a:lnTo>
                  <a:lnTo>
                    <a:pt x="281" y="190"/>
                  </a:lnTo>
                  <a:lnTo>
                    <a:pt x="276" y="192"/>
                  </a:lnTo>
                  <a:lnTo>
                    <a:pt x="273" y="193"/>
                  </a:lnTo>
                  <a:lnTo>
                    <a:pt x="270" y="193"/>
                  </a:lnTo>
                  <a:lnTo>
                    <a:pt x="267" y="192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6" y="192"/>
                  </a:lnTo>
                  <a:lnTo>
                    <a:pt x="253" y="194"/>
                  </a:lnTo>
                  <a:lnTo>
                    <a:pt x="252" y="196"/>
                  </a:lnTo>
                  <a:lnTo>
                    <a:pt x="249" y="200"/>
                  </a:lnTo>
                  <a:lnTo>
                    <a:pt x="245" y="207"/>
                  </a:lnTo>
                  <a:lnTo>
                    <a:pt x="244" y="209"/>
                  </a:lnTo>
                  <a:lnTo>
                    <a:pt x="244" y="209"/>
                  </a:lnTo>
                  <a:lnTo>
                    <a:pt x="243" y="210"/>
                  </a:lnTo>
                  <a:lnTo>
                    <a:pt x="227" y="206"/>
                  </a:lnTo>
                  <a:lnTo>
                    <a:pt x="221" y="205"/>
                  </a:lnTo>
                  <a:lnTo>
                    <a:pt x="216" y="206"/>
                  </a:lnTo>
                  <a:lnTo>
                    <a:pt x="210" y="205"/>
                  </a:lnTo>
                  <a:lnTo>
                    <a:pt x="208" y="204"/>
                  </a:lnTo>
                  <a:lnTo>
                    <a:pt x="207" y="205"/>
                  </a:lnTo>
                  <a:lnTo>
                    <a:pt x="204" y="204"/>
                  </a:lnTo>
                  <a:lnTo>
                    <a:pt x="198" y="201"/>
                  </a:lnTo>
                  <a:lnTo>
                    <a:pt x="193" y="200"/>
                  </a:lnTo>
                  <a:lnTo>
                    <a:pt x="189" y="201"/>
                  </a:lnTo>
                  <a:lnTo>
                    <a:pt x="187" y="200"/>
                  </a:lnTo>
                  <a:lnTo>
                    <a:pt x="184" y="197"/>
                  </a:lnTo>
                  <a:lnTo>
                    <a:pt x="181" y="193"/>
                  </a:lnTo>
                  <a:lnTo>
                    <a:pt x="176" y="188"/>
                  </a:lnTo>
                  <a:lnTo>
                    <a:pt x="169" y="185"/>
                  </a:lnTo>
                  <a:lnTo>
                    <a:pt x="165" y="182"/>
                  </a:lnTo>
                  <a:lnTo>
                    <a:pt x="163" y="181"/>
                  </a:lnTo>
                  <a:lnTo>
                    <a:pt x="160" y="180"/>
                  </a:lnTo>
                  <a:lnTo>
                    <a:pt x="154" y="179"/>
                  </a:lnTo>
                  <a:lnTo>
                    <a:pt x="148" y="181"/>
                  </a:lnTo>
                  <a:lnTo>
                    <a:pt x="141" y="187"/>
                  </a:lnTo>
                  <a:lnTo>
                    <a:pt x="134" y="198"/>
                  </a:lnTo>
                  <a:lnTo>
                    <a:pt x="130" y="202"/>
                  </a:lnTo>
                  <a:lnTo>
                    <a:pt x="126" y="203"/>
                  </a:lnTo>
                  <a:lnTo>
                    <a:pt x="126" y="206"/>
                  </a:lnTo>
                  <a:lnTo>
                    <a:pt x="127" y="210"/>
                  </a:lnTo>
                  <a:lnTo>
                    <a:pt x="128" y="215"/>
                  </a:lnTo>
                  <a:lnTo>
                    <a:pt x="126" y="223"/>
                  </a:lnTo>
                  <a:lnTo>
                    <a:pt x="127" y="229"/>
                  </a:lnTo>
                  <a:lnTo>
                    <a:pt x="125" y="228"/>
                  </a:lnTo>
                  <a:lnTo>
                    <a:pt x="124" y="226"/>
                  </a:lnTo>
                  <a:lnTo>
                    <a:pt x="123" y="225"/>
                  </a:lnTo>
                  <a:lnTo>
                    <a:pt x="118" y="226"/>
                  </a:lnTo>
                  <a:lnTo>
                    <a:pt x="115" y="228"/>
                  </a:lnTo>
                  <a:lnTo>
                    <a:pt x="114" y="229"/>
                  </a:lnTo>
                  <a:lnTo>
                    <a:pt x="113" y="229"/>
                  </a:lnTo>
                  <a:lnTo>
                    <a:pt x="112" y="227"/>
                  </a:lnTo>
                  <a:lnTo>
                    <a:pt x="111" y="227"/>
                  </a:lnTo>
                  <a:lnTo>
                    <a:pt x="109" y="227"/>
                  </a:lnTo>
                  <a:lnTo>
                    <a:pt x="107" y="227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3" y="226"/>
                  </a:lnTo>
                  <a:lnTo>
                    <a:pt x="94" y="224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7" y="225"/>
                  </a:lnTo>
                  <a:lnTo>
                    <a:pt x="85" y="226"/>
                  </a:lnTo>
                  <a:lnTo>
                    <a:pt x="78" y="227"/>
                  </a:lnTo>
                  <a:lnTo>
                    <a:pt x="71" y="228"/>
                  </a:lnTo>
                  <a:lnTo>
                    <a:pt x="68" y="228"/>
                  </a:lnTo>
                  <a:lnTo>
                    <a:pt x="66" y="229"/>
                  </a:lnTo>
                  <a:lnTo>
                    <a:pt x="65" y="230"/>
                  </a:lnTo>
                  <a:lnTo>
                    <a:pt x="64" y="233"/>
                  </a:lnTo>
                  <a:lnTo>
                    <a:pt x="63" y="237"/>
                  </a:lnTo>
                  <a:lnTo>
                    <a:pt x="62" y="239"/>
                  </a:lnTo>
                  <a:lnTo>
                    <a:pt x="62" y="241"/>
                  </a:lnTo>
                  <a:lnTo>
                    <a:pt x="62" y="244"/>
                  </a:lnTo>
                  <a:lnTo>
                    <a:pt x="62" y="247"/>
                  </a:lnTo>
                  <a:lnTo>
                    <a:pt x="62" y="249"/>
                  </a:lnTo>
                  <a:lnTo>
                    <a:pt x="60" y="253"/>
                  </a:lnTo>
                  <a:lnTo>
                    <a:pt x="57" y="258"/>
                  </a:lnTo>
                  <a:lnTo>
                    <a:pt x="56" y="262"/>
                  </a:lnTo>
                  <a:lnTo>
                    <a:pt x="53" y="266"/>
                  </a:lnTo>
                  <a:lnTo>
                    <a:pt x="52" y="263"/>
                  </a:lnTo>
                  <a:lnTo>
                    <a:pt x="51" y="260"/>
                  </a:lnTo>
                  <a:lnTo>
                    <a:pt x="51" y="256"/>
                  </a:lnTo>
                  <a:lnTo>
                    <a:pt x="51" y="255"/>
                  </a:lnTo>
                  <a:lnTo>
                    <a:pt x="50" y="254"/>
                  </a:lnTo>
                  <a:lnTo>
                    <a:pt x="50" y="254"/>
                  </a:lnTo>
                  <a:lnTo>
                    <a:pt x="50" y="251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8" y="245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1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38" y="237"/>
                  </a:lnTo>
                  <a:lnTo>
                    <a:pt x="35" y="234"/>
                  </a:lnTo>
                  <a:lnTo>
                    <a:pt x="31" y="230"/>
                  </a:lnTo>
                  <a:lnTo>
                    <a:pt x="28" y="227"/>
                  </a:lnTo>
                  <a:lnTo>
                    <a:pt x="24" y="223"/>
                  </a:lnTo>
                  <a:lnTo>
                    <a:pt x="21" y="219"/>
                  </a:lnTo>
                  <a:lnTo>
                    <a:pt x="19" y="215"/>
                  </a:lnTo>
                  <a:lnTo>
                    <a:pt x="18" y="213"/>
                  </a:lnTo>
                  <a:lnTo>
                    <a:pt x="19" y="213"/>
                  </a:lnTo>
                  <a:lnTo>
                    <a:pt x="21" y="213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20" y="209"/>
                  </a:lnTo>
                  <a:lnTo>
                    <a:pt x="19" y="205"/>
                  </a:lnTo>
                  <a:lnTo>
                    <a:pt x="17" y="202"/>
                  </a:lnTo>
                  <a:lnTo>
                    <a:pt x="14" y="200"/>
                  </a:lnTo>
                  <a:lnTo>
                    <a:pt x="10" y="197"/>
                  </a:lnTo>
                  <a:lnTo>
                    <a:pt x="9" y="195"/>
                  </a:lnTo>
                  <a:lnTo>
                    <a:pt x="9" y="193"/>
                  </a:lnTo>
                  <a:lnTo>
                    <a:pt x="6" y="181"/>
                  </a:lnTo>
                  <a:lnTo>
                    <a:pt x="6" y="178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4" y="175"/>
                  </a:lnTo>
                  <a:lnTo>
                    <a:pt x="4" y="172"/>
                  </a:lnTo>
                  <a:lnTo>
                    <a:pt x="5" y="171"/>
                  </a:lnTo>
                  <a:lnTo>
                    <a:pt x="5" y="170"/>
                  </a:lnTo>
                  <a:lnTo>
                    <a:pt x="5" y="168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2" y="155"/>
                  </a:lnTo>
                  <a:lnTo>
                    <a:pt x="1" y="154"/>
                  </a:lnTo>
                  <a:lnTo>
                    <a:pt x="0" y="152"/>
                  </a:lnTo>
                  <a:lnTo>
                    <a:pt x="0" y="150"/>
                  </a:lnTo>
                  <a:lnTo>
                    <a:pt x="1" y="149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3" y="136"/>
                  </a:lnTo>
                  <a:lnTo>
                    <a:pt x="16" y="130"/>
                  </a:lnTo>
                  <a:lnTo>
                    <a:pt x="18" y="129"/>
                  </a:lnTo>
                  <a:lnTo>
                    <a:pt x="20" y="125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9" y="112"/>
                  </a:lnTo>
                  <a:lnTo>
                    <a:pt x="32" y="107"/>
                  </a:lnTo>
                  <a:lnTo>
                    <a:pt x="35" y="107"/>
                  </a:lnTo>
                  <a:lnTo>
                    <a:pt x="38" y="108"/>
                  </a:lnTo>
                  <a:lnTo>
                    <a:pt x="43" y="108"/>
                  </a:lnTo>
                  <a:lnTo>
                    <a:pt x="46" y="107"/>
                  </a:lnTo>
                  <a:lnTo>
                    <a:pt x="49" y="105"/>
                  </a:lnTo>
                  <a:lnTo>
                    <a:pt x="53" y="103"/>
                  </a:lnTo>
                  <a:lnTo>
                    <a:pt x="59" y="102"/>
                  </a:lnTo>
                  <a:lnTo>
                    <a:pt x="60" y="99"/>
                  </a:lnTo>
                  <a:lnTo>
                    <a:pt x="62" y="98"/>
                  </a:lnTo>
                  <a:lnTo>
                    <a:pt x="63" y="96"/>
                  </a:lnTo>
                  <a:lnTo>
                    <a:pt x="64" y="96"/>
                  </a:lnTo>
                  <a:lnTo>
                    <a:pt x="64" y="97"/>
                  </a:lnTo>
                  <a:lnTo>
                    <a:pt x="65" y="100"/>
                  </a:lnTo>
                  <a:lnTo>
                    <a:pt x="68" y="103"/>
                  </a:lnTo>
                  <a:lnTo>
                    <a:pt x="72" y="106"/>
                  </a:lnTo>
                  <a:lnTo>
                    <a:pt x="73" y="106"/>
                  </a:lnTo>
                  <a:lnTo>
                    <a:pt x="74" y="103"/>
                  </a:lnTo>
                  <a:lnTo>
                    <a:pt x="80" y="102"/>
                  </a:lnTo>
                  <a:lnTo>
                    <a:pt x="82" y="101"/>
                  </a:lnTo>
                  <a:lnTo>
                    <a:pt x="85" y="98"/>
                  </a:lnTo>
                  <a:lnTo>
                    <a:pt x="90" y="96"/>
                  </a:lnTo>
                  <a:lnTo>
                    <a:pt x="91" y="96"/>
                  </a:lnTo>
                  <a:lnTo>
                    <a:pt x="93" y="95"/>
                  </a:lnTo>
                  <a:lnTo>
                    <a:pt x="98" y="92"/>
                  </a:lnTo>
                  <a:lnTo>
                    <a:pt x="101" y="93"/>
                  </a:lnTo>
                  <a:lnTo>
                    <a:pt x="106" y="92"/>
                  </a:lnTo>
                  <a:lnTo>
                    <a:pt x="115" y="92"/>
                  </a:lnTo>
                  <a:lnTo>
                    <a:pt x="122" y="91"/>
                  </a:lnTo>
                  <a:lnTo>
                    <a:pt x="125" y="91"/>
                  </a:lnTo>
                  <a:lnTo>
                    <a:pt x="126" y="90"/>
                  </a:lnTo>
                  <a:lnTo>
                    <a:pt x="128" y="87"/>
                  </a:lnTo>
                  <a:lnTo>
                    <a:pt x="129" y="86"/>
                  </a:lnTo>
                  <a:lnTo>
                    <a:pt x="131" y="85"/>
                  </a:lnTo>
                  <a:lnTo>
                    <a:pt x="136" y="80"/>
                  </a:lnTo>
                  <a:lnTo>
                    <a:pt x="139" y="75"/>
                  </a:lnTo>
                  <a:lnTo>
                    <a:pt x="140" y="74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2" y="72"/>
                  </a:lnTo>
                  <a:lnTo>
                    <a:pt x="141" y="70"/>
                  </a:lnTo>
                  <a:lnTo>
                    <a:pt x="135" y="67"/>
                  </a:lnTo>
                  <a:lnTo>
                    <a:pt x="136" y="66"/>
                  </a:lnTo>
                  <a:lnTo>
                    <a:pt x="135" y="66"/>
                  </a:lnTo>
                  <a:lnTo>
                    <a:pt x="136" y="65"/>
                  </a:lnTo>
                  <a:lnTo>
                    <a:pt x="137" y="64"/>
                  </a:lnTo>
                  <a:lnTo>
                    <a:pt x="141" y="62"/>
                  </a:lnTo>
                  <a:lnTo>
                    <a:pt x="143" y="61"/>
                  </a:lnTo>
                  <a:lnTo>
                    <a:pt x="151" y="61"/>
                  </a:lnTo>
                  <a:lnTo>
                    <a:pt x="158" y="61"/>
                  </a:lnTo>
                  <a:lnTo>
                    <a:pt x="159" y="61"/>
                  </a:lnTo>
                  <a:lnTo>
                    <a:pt x="164" y="60"/>
                  </a:lnTo>
                  <a:lnTo>
                    <a:pt x="168" y="59"/>
                  </a:lnTo>
                  <a:lnTo>
                    <a:pt x="171" y="58"/>
                  </a:lnTo>
                  <a:lnTo>
                    <a:pt x="180" y="58"/>
                  </a:lnTo>
                  <a:lnTo>
                    <a:pt x="187" y="53"/>
                  </a:lnTo>
                  <a:lnTo>
                    <a:pt x="188" y="52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93" y="49"/>
                  </a:lnTo>
                  <a:lnTo>
                    <a:pt x="196" y="45"/>
                  </a:lnTo>
                  <a:lnTo>
                    <a:pt x="199" y="42"/>
                  </a:lnTo>
                  <a:lnTo>
                    <a:pt x="200" y="40"/>
                  </a:lnTo>
                  <a:lnTo>
                    <a:pt x="208" y="32"/>
                  </a:lnTo>
                  <a:lnTo>
                    <a:pt x="210" y="32"/>
                  </a:lnTo>
                  <a:lnTo>
                    <a:pt x="211" y="31"/>
                  </a:lnTo>
                  <a:lnTo>
                    <a:pt x="215" y="26"/>
                  </a:lnTo>
                  <a:lnTo>
                    <a:pt x="216" y="25"/>
                  </a:lnTo>
                  <a:lnTo>
                    <a:pt x="217" y="25"/>
                  </a:lnTo>
                  <a:lnTo>
                    <a:pt x="219" y="24"/>
                  </a:lnTo>
                  <a:lnTo>
                    <a:pt x="221" y="22"/>
                  </a:lnTo>
                  <a:lnTo>
                    <a:pt x="222" y="20"/>
                  </a:lnTo>
                  <a:lnTo>
                    <a:pt x="222" y="17"/>
                  </a:lnTo>
                  <a:lnTo>
                    <a:pt x="221" y="14"/>
                  </a:lnTo>
                  <a:lnTo>
                    <a:pt x="221" y="14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9" y="8"/>
                  </a:lnTo>
                  <a:lnTo>
                    <a:pt x="230" y="7"/>
                  </a:lnTo>
                  <a:lnTo>
                    <a:pt x="231" y="6"/>
                  </a:lnTo>
                  <a:lnTo>
                    <a:pt x="233" y="6"/>
                  </a:lnTo>
                  <a:lnTo>
                    <a:pt x="235" y="6"/>
                  </a:lnTo>
                  <a:lnTo>
                    <a:pt x="236" y="5"/>
                  </a:lnTo>
                  <a:lnTo>
                    <a:pt x="237" y="4"/>
                  </a:lnTo>
                  <a:lnTo>
                    <a:pt x="241" y="2"/>
                  </a:lnTo>
                  <a:lnTo>
                    <a:pt x="245" y="0"/>
                  </a:lnTo>
                  <a:lnTo>
                    <a:pt x="249" y="1"/>
                  </a:lnTo>
                  <a:lnTo>
                    <a:pt x="252" y="2"/>
                  </a:lnTo>
                  <a:lnTo>
                    <a:pt x="255" y="3"/>
                  </a:lnTo>
                  <a:lnTo>
                    <a:pt x="256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56" name="Freeform 1099">
              <a:extLst>
                <a:ext uri="{FF2B5EF4-FFF2-40B4-BE49-F238E27FC236}">
                  <a16:creationId xmlns:a16="http://schemas.microsoft.com/office/drawing/2014/main" id="{B179886E-F5BC-4F5B-8904-8AD8AEF9F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4118" y="9710007"/>
              <a:ext cx="285750" cy="329711"/>
            </a:xfrm>
            <a:custGeom>
              <a:avLst/>
              <a:gdLst>
                <a:gd name="T0" fmla="*/ 215 w 228"/>
                <a:gd name="T1" fmla="*/ 39 h 264"/>
                <a:gd name="T2" fmla="*/ 205 w 228"/>
                <a:gd name="T3" fmla="*/ 86 h 264"/>
                <a:gd name="T4" fmla="*/ 195 w 228"/>
                <a:gd name="T5" fmla="*/ 135 h 264"/>
                <a:gd name="T6" fmla="*/ 172 w 228"/>
                <a:gd name="T7" fmla="*/ 153 h 264"/>
                <a:gd name="T8" fmla="*/ 154 w 228"/>
                <a:gd name="T9" fmla="*/ 181 h 264"/>
                <a:gd name="T10" fmla="*/ 144 w 228"/>
                <a:gd name="T11" fmla="*/ 230 h 264"/>
                <a:gd name="T12" fmla="*/ 126 w 228"/>
                <a:gd name="T13" fmla="*/ 242 h 264"/>
                <a:gd name="T14" fmla="*/ 104 w 228"/>
                <a:gd name="T15" fmla="*/ 258 h 264"/>
                <a:gd name="T16" fmla="*/ 99 w 228"/>
                <a:gd name="T17" fmla="*/ 253 h 264"/>
                <a:gd name="T18" fmla="*/ 98 w 228"/>
                <a:gd name="T19" fmla="*/ 241 h 264"/>
                <a:gd name="T20" fmla="*/ 85 w 228"/>
                <a:gd name="T21" fmla="*/ 247 h 264"/>
                <a:gd name="T22" fmla="*/ 78 w 228"/>
                <a:gd name="T23" fmla="*/ 249 h 264"/>
                <a:gd name="T24" fmla="*/ 69 w 228"/>
                <a:gd name="T25" fmla="*/ 258 h 264"/>
                <a:gd name="T26" fmla="*/ 61 w 228"/>
                <a:gd name="T27" fmla="*/ 251 h 264"/>
                <a:gd name="T28" fmla="*/ 52 w 228"/>
                <a:gd name="T29" fmla="*/ 246 h 264"/>
                <a:gd name="T30" fmla="*/ 37 w 228"/>
                <a:gd name="T31" fmla="*/ 252 h 264"/>
                <a:gd name="T32" fmla="*/ 26 w 228"/>
                <a:gd name="T33" fmla="*/ 263 h 264"/>
                <a:gd name="T34" fmla="*/ 19 w 228"/>
                <a:gd name="T35" fmla="*/ 253 h 264"/>
                <a:gd name="T36" fmla="*/ 1 w 228"/>
                <a:gd name="T37" fmla="*/ 225 h 264"/>
                <a:gd name="T38" fmla="*/ 18 w 228"/>
                <a:gd name="T39" fmla="*/ 224 h 264"/>
                <a:gd name="T40" fmla="*/ 21 w 228"/>
                <a:gd name="T41" fmla="*/ 218 h 264"/>
                <a:gd name="T42" fmla="*/ 19 w 228"/>
                <a:gd name="T43" fmla="*/ 209 h 264"/>
                <a:gd name="T44" fmla="*/ 17 w 228"/>
                <a:gd name="T45" fmla="*/ 200 h 264"/>
                <a:gd name="T46" fmla="*/ 14 w 228"/>
                <a:gd name="T47" fmla="*/ 190 h 264"/>
                <a:gd name="T48" fmla="*/ 23 w 228"/>
                <a:gd name="T49" fmla="*/ 183 h 264"/>
                <a:gd name="T50" fmla="*/ 41 w 228"/>
                <a:gd name="T51" fmla="*/ 177 h 264"/>
                <a:gd name="T52" fmla="*/ 40 w 228"/>
                <a:gd name="T53" fmla="*/ 169 h 264"/>
                <a:gd name="T54" fmla="*/ 54 w 228"/>
                <a:gd name="T55" fmla="*/ 177 h 264"/>
                <a:gd name="T56" fmla="*/ 78 w 228"/>
                <a:gd name="T57" fmla="*/ 178 h 264"/>
                <a:gd name="T58" fmla="*/ 83 w 228"/>
                <a:gd name="T59" fmla="*/ 185 h 264"/>
                <a:gd name="T60" fmla="*/ 93 w 228"/>
                <a:gd name="T61" fmla="*/ 181 h 264"/>
                <a:gd name="T62" fmla="*/ 96 w 228"/>
                <a:gd name="T63" fmla="*/ 170 h 264"/>
                <a:gd name="T64" fmla="*/ 100 w 228"/>
                <a:gd name="T65" fmla="*/ 157 h 264"/>
                <a:gd name="T66" fmla="*/ 101 w 228"/>
                <a:gd name="T67" fmla="*/ 130 h 264"/>
                <a:gd name="T68" fmla="*/ 90 w 228"/>
                <a:gd name="T69" fmla="*/ 120 h 264"/>
                <a:gd name="T70" fmla="*/ 83 w 228"/>
                <a:gd name="T71" fmla="*/ 106 h 264"/>
                <a:gd name="T72" fmla="*/ 94 w 228"/>
                <a:gd name="T73" fmla="*/ 95 h 264"/>
                <a:gd name="T74" fmla="*/ 100 w 228"/>
                <a:gd name="T75" fmla="*/ 86 h 264"/>
                <a:gd name="T76" fmla="*/ 93 w 228"/>
                <a:gd name="T77" fmla="*/ 70 h 264"/>
                <a:gd name="T78" fmla="*/ 64 w 228"/>
                <a:gd name="T79" fmla="*/ 74 h 264"/>
                <a:gd name="T80" fmla="*/ 62 w 228"/>
                <a:gd name="T81" fmla="*/ 65 h 264"/>
                <a:gd name="T82" fmla="*/ 72 w 228"/>
                <a:gd name="T83" fmla="*/ 46 h 264"/>
                <a:gd name="T84" fmla="*/ 107 w 228"/>
                <a:gd name="T85" fmla="*/ 47 h 264"/>
                <a:gd name="T86" fmla="*/ 114 w 228"/>
                <a:gd name="T87" fmla="*/ 51 h 264"/>
                <a:gd name="T88" fmla="*/ 126 w 228"/>
                <a:gd name="T89" fmla="*/ 52 h 264"/>
                <a:gd name="T90" fmla="*/ 147 w 228"/>
                <a:gd name="T91" fmla="*/ 58 h 264"/>
                <a:gd name="T92" fmla="*/ 150 w 228"/>
                <a:gd name="T93" fmla="*/ 53 h 264"/>
                <a:gd name="T94" fmla="*/ 153 w 228"/>
                <a:gd name="T95" fmla="*/ 43 h 264"/>
                <a:gd name="T96" fmla="*/ 162 w 228"/>
                <a:gd name="T97" fmla="*/ 21 h 264"/>
                <a:gd name="T98" fmla="*/ 166 w 228"/>
                <a:gd name="T99" fmla="*/ 6 h 264"/>
                <a:gd name="T100" fmla="*/ 191 w 228"/>
                <a:gd name="T101" fmla="*/ 0 h 264"/>
                <a:gd name="T102" fmla="*/ 207 w 228"/>
                <a:gd name="T103" fmla="*/ 4 h 264"/>
                <a:gd name="T104" fmla="*/ 215 w 228"/>
                <a:gd name="T105" fmla="*/ 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8" h="264">
                  <a:moveTo>
                    <a:pt x="227" y="6"/>
                  </a:moveTo>
                  <a:lnTo>
                    <a:pt x="227" y="12"/>
                  </a:lnTo>
                  <a:lnTo>
                    <a:pt x="225" y="18"/>
                  </a:lnTo>
                  <a:lnTo>
                    <a:pt x="224" y="23"/>
                  </a:lnTo>
                  <a:lnTo>
                    <a:pt x="219" y="32"/>
                  </a:lnTo>
                  <a:lnTo>
                    <a:pt x="215" y="39"/>
                  </a:lnTo>
                  <a:lnTo>
                    <a:pt x="211" y="51"/>
                  </a:lnTo>
                  <a:lnTo>
                    <a:pt x="211" y="60"/>
                  </a:lnTo>
                  <a:lnTo>
                    <a:pt x="210" y="65"/>
                  </a:lnTo>
                  <a:lnTo>
                    <a:pt x="209" y="69"/>
                  </a:lnTo>
                  <a:lnTo>
                    <a:pt x="206" y="78"/>
                  </a:lnTo>
                  <a:lnTo>
                    <a:pt x="205" y="86"/>
                  </a:lnTo>
                  <a:lnTo>
                    <a:pt x="206" y="95"/>
                  </a:lnTo>
                  <a:lnTo>
                    <a:pt x="205" y="104"/>
                  </a:lnTo>
                  <a:lnTo>
                    <a:pt x="201" y="114"/>
                  </a:lnTo>
                  <a:lnTo>
                    <a:pt x="200" y="120"/>
                  </a:lnTo>
                  <a:lnTo>
                    <a:pt x="201" y="128"/>
                  </a:lnTo>
                  <a:lnTo>
                    <a:pt x="195" y="135"/>
                  </a:lnTo>
                  <a:lnTo>
                    <a:pt x="187" y="142"/>
                  </a:lnTo>
                  <a:lnTo>
                    <a:pt x="181" y="144"/>
                  </a:lnTo>
                  <a:lnTo>
                    <a:pt x="177" y="146"/>
                  </a:lnTo>
                  <a:lnTo>
                    <a:pt x="174" y="148"/>
                  </a:lnTo>
                  <a:lnTo>
                    <a:pt x="173" y="150"/>
                  </a:lnTo>
                  <a:lnTo>
                    <a:pt x="172" y="153"/>
                  </a:lnTo>
                  <a:lnTo>
                    <a:pt x="167" y="163"/>
                  </a:lnTo>
                  <a:lnTo>
                    <a:pt x="164" y="167"/>
                  </a:lnTo>
                  <a:lnTo>
                    <a:pt x="161" y="171"/>
                  </a:lnTo>
                  <a:lnTo>
                    <a:pt x="156" y="175"/>
                  </a:lnTo>
                  <a:lnTo>
                    <a:pt x="154" y="178"/>
                  </a:lnTo>
                  <a:lnTo>
                    <a:pt x="154" y="181"/>
                  </a:lnTo>
                  <a:lnTo>
                    <a:pt x="154" y="186"/>
                  </a:lnTo>
                  <a:lnTo>
                    <a:pt x="154" y="203"/>
                  </a:lnTo>
                  <a:lnTo>
                    <a:pt x="153" y="208"/>
                  </a:lnTo>
                  <a:lnTo>
                    <a:pt x="152" y="216"/>
                  </a:lnTo>
                  <a:lnTo>
                    <a:pt x="147" y="225"/>
                  </a:lnTo>
                  <a:lnTo>
                    <a:pt x="144" y="230"/>
                  </a:lnTo>
                  <a:lnTo>
                    <a:pt x="140" y="232"/>
                  </a:lnTo>
                  <a:lnTo>
                    <a:pt x="135" y="233"/>
                  </a:lnTo>
                  <a:lnTo>
                    <a:pt x="133" y="235"/>
                  </a:lnTo>
                  <a:lnTo>
                    <a:pt x="132" y="238"/>
                  </a:lnTo>
                  <a:lnTo>
                    <a:pt x="129" y="240"/>
                  </a:lnTo>
                  <a:lnTo>
                    <a:pt x="126" y="242"/>
                  </a:lnTo>
                  <a:lnTo>
                    <a:pt x="121" y="247"/>
                  </a:lnTo>
                  <a:lnTo>
                    <a:pt x="115" y="254"/>
                  </a:lnTo>
                  <a:lnTo>
                    <a:pt x="110" y="258"/>
                  </a:lnTo>
                  <a:lnTo>
                    <a:pt x="109" y="259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2" y="258"/>
                  </a:lnTo>
                  <a:lnTo>
                    <a:pt x="100" y="259"/>
                  </a:lnTo>
                  <a:lnTo>
                    <a:pt x="100" y="258"/>
                  </a:lnTo>
                  <a:lnTo>
                    <a:pt x="99" y="258"/>
                  </a:lnTo>
                  <a:lnTo>
                    <a:pt x="99" y="256"/>
                  </a:lnTo>
                  <a:lnTo>
                    <a:pt x="99" y="253"/>
                  </a:lnTo>
                  <a:lnTo>
                    <a:pt x="98" y="251"/>
                  </a:lnTo>
                  <a:lnTo>
                    <a:pt x="99" y="248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9" y="244"/>
                  </a:lnTo>
                  <a:lnTo>
                    <a:pt x="98" y="241"/>
                  </a:lnTo>
                  <a:lnTo>
                    <a:pt x="96" y="242"/>
                  </a:lnTo>
                  <a:lnTo>
                    <a:pt x="94" y="243"/>
                  </a:lnTo>
                  <a:lnTo>
                    <a:pt x="91" y="244"/>
                  </a:lnTo>
                  <a:lnTo>
                    <a:pt x="88" y="245"/>
                  </a:lnTo>
                  <a:lnTo>
                    <a:pt x="86" y="247"/>
                  </a:lnTo>
                  <a:lnTo>
                    <a:pt x="85" y="247"/>
                  </a:lnTo>
                  <a:lnTo>
                    <a:pt x="83" y="247"/>
                  </a:lnTo>
                  <a:lnTo>
                    <a:pt x="82" y="246"/>
                  </a:lnTo>
                  <a:lnTo>
                    <a:pt x="80" y="246"/>
                  </a:lnTo>
                  <a:lnTo>
                    <a:pt x="79" y="246"/>
                  </a:lnTo>
                  <a:lnTo>
                    <a:pt x="78" y="246"/>
                  </a:lnTo>
                  <a:lnTo>
                    <a:pt x="78" y="249"/>
                  </a:lnTo>
                  <a:lnTo>
                    <a:pt x="78" y="251"/>
                  </a:lnTo>
                  <a:lnTo>
                    <a:pt x="77" y="253"/>
                  </a:lnTo>
                  <a:lnTo>
                    <a:pt x="77" y="254"/>
                  </a:lnTo>
                  <a:lnTo>
                    <a:pt x="73" y="255"/>
                  </a:lnTo>
                  <a:lnTo>
                    <a:pt x="71" y="257"/>
                  </a:lnTo>
                  <a:lnTo>
                    <a:pt x="69" y="258"/>
                  </a:lnTo>
                  <a:lnTo>
                    <a:pt x="68" y="258"/>
                  </a:lnTo>
                  <a:lnTo>
                    <a:pt x="66" y="256"/>
                  </a:lnTo>
                  <a:lnTo>
                    <a:pt x="63" y="254"/>
                  </a:lnTo>
                  <a:lnTo>
                    <a:pt x="62" y="252"/>
                  </a:lnTo>
                  <a:lnTo>
                    <a:pt x="61" y="251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8" y="252"/>
                  </a:lnTo>
                  <a:lnTo>
                    <a:pt x="58" y="251"/>
                  </a:lnTo>
                  <a:lnTo>
                    <a:pt x="55" y="249"/>
                  </a:lnTo>
                  <a:lnTo>
                    <a:pt x="53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48" y="247"/>
                  </a:lnTo>
                  <a:lnTo>
                    <a:pt x="46" y="248"/>
                  </a:lnTo>
                  <a:lnTo>
                    <a:pt x="41" y="251"/>
                  </a:lnTo>
                  <a:lnTo>
                    <a:pt x="37" y="251"/>
                  </a:lnTo>
                  <a:lnTo>
                    <a:pt x="37" y="252"/>
                  </a:lnTo>
                  <a:lnTo>
                    <a:pt x="36" y="255"/>
                  </a:lnTo>
                  <a:lnTo>
                    <a:pt x="35" y="256"/>
                  </a:lnTo>
                  <a:lnTo>
                    <a:pt x="32" y="256"/>
                  </a:lnTo>
                  <a:lnTo>
                    <a:pt x="31" y="258"/>
                  </a:lnTo>
                  <a:lnTo>
                    <a:pt x="28" y="261"/>
                  </a:lnTo>
                  <a:lnTo>
                    <a:pt x="26" y="263"/>
                  </a:lnTo>
                  <a:lnTo>
                    <a:pt x="26" y="262"/>
                  </a:lnTo>
                  <a:lnTo>
                    <a:pt x="25" y="261"/>
                  </a:lnTo>
                  <a:lnTo>
                    <a:pt x="23" y="259"/>
                  </a:lnTo>
                  <a:lnTo>
                    <a:pt x="20" y="255"/>
                  </a:lnTo>
                  <a:lnTo>
                    <a:pt x="20" y="254"/>
                  </a:lnTo>
                  <a:lnTo>
                    <a:pt x="19" y="253"/>
                  </a:lnTo>
                  <a:lnTo>
                    <a:pt x="19" y="250"/>
                  </a:lnTo>
                  <a:lnTo>
                    <a:pt x="16" y="246"/>
                  </a:lnTo>
                  <a:lnTo>
                    <a:pt x="8" y="239"/>
                  </a:lnTo>
                  <a:lnTo>
                    <a:pt x="6" y="236"/>
                  </a:lnTo>
                  <a:lnTo>
                    <a:pt x="0" y="230"/>
                  </a:lnTo>
                  <a:lnTo>
                    <a:pt x="1" y="225"/>
                  </a:lnTo>
                  <a:lnTo>
                    <a:pt x="3" y="223"/>
                  </a:lnTo>
                  <a:lnTo>
                    <a:pt x="5" y="222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6" y="223"/>
                  </a:lnTo>
                  <a:lnTo>
                    <a:pt x="18" y="224"/>
                  </a:lnTo>
                  <a:lnTo>
                    <a:pt x="19" y="223"/>
                  </a:lnTo>
                  <a:lnTo>
                    <a:pt x="22" y="224"/>
                  </a:lnTo>
                  <a:lnTo>
                    <a:pt x="22" y="222"/>
                  </a:lnTo>
                  <a:lnTo>
                    <a:pt x="22" y="221"/>
                  </a:lnTo>
                  <a:lnTo>
                    <a:pt x="21" y="220"/>
                  </a:lnTo>
                  <a:lnTo>
                    <a:pt x="21" y="218"/>
                  </a:lnTo>
                  <a:lnTo>
                    <a:pt x="22" y="217"/>
                  </a:lnTo>
                  <a:lnTo>
                    <a:pt x="22" y="215"/>
                  </a:lnTo>
                  <a:lnTo>
                    <a:pt x="24" y="213"/>
                  </a:lnTo>
                  <a:lnTo>
                    <a:pt x="24" y="212"/>
                  </a:lnTo>
                  <a:lnTo>
                    <a:pt x="22" y="211"/>
                  </a:lnTo>
                  <a:lnTo>
                    <a:pt x="19" y="209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9" y="203"/>
                  </a:lnTo>
                  <a:lnTo>
                    <a:pt x="19" y="202"/>
                  </a:lnTo>
                  <a:lnTo>
                    <a:pt x="17" y="200"/>
                  </a:lnTo>
                  <a:lnTo>
                    <a:pt x="16" y="199"/>
                  </a:lnTo>
                  <a:lnTo>
                    <a:pt x="15" y="198"/>
                  </a:lnTo>
                  <a:lnTo>
                    <a:pt x="12" y="197"/>
                  </a:lnTo>
                  <a:lnTo>
                    <a:pt x="12" y="195"/>
                  </a:lnTo>
                  <a:lnTo>
                    <a:pt x="14" y="192"/>
                  </a:lnTo>
                  <a:lnTo>
                    <a:pt x="14" y="190"/>
                  </a:lnTo>
                  <a:lnTo>
                    <a:pt x="13" y="184"/>
                  </a:lnTo>
                  <a:lnTo>
                    <a:pt x="13" y="183"/>
                  </a:lnTo>
                  <a:lnTo>
                    <a:pt x="14" y="183"/>
                  </a:lnTo>
                  <a:lnTo>
                    <a:pt x="15" y="183"/>
                  </a:lnTo>
                  <a:lnTo>
                    <a:pt x="17" y="184"/>
                  </a:lnTo>
                  <a:lnTo>
                    <a:pt x="23" y="183"/>
                  </a:lnTo>
                  <a:lnTo>
                    <a:pt x="25" y="183"/>
                  </a:lnTo>
                  <a:lnTo>
                    <a:pt x="26" y="184"/>
                  </a:lnTo>
                  <a:lnTo>
                    <a:pt x="28" y="184"/>
                  </a:lnTo>
                  <a:lnTo>
                    <a:pt x="39" y="182"/>
                  </a:lnTo>
                  <a:lnTo>
                    <a:pt x="40" y="179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0" y="174"/>
                  </a:lnTo>
                  <a:lnTo>
                    <a:pt x="39" y="173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40" y="169"/>
                  </a:lnTo>
                  <a:lnTo>
                    <a:pt x="44" y="167"/>
                  </a:lnTo>
                  <a:lnTo>
                    <a:pt x="45" y="167"/>
                  </a:lnTo>
                  <a:lnTo>
                    <a:pt x="48" y="168"/>
                  </a:lnTo>
                  <a:lnTo>
                    <a:pt x="50" y="170"/>
                  </a:lnTo>
                  <a:lnTo>
                    <a:pt x="52" y="174"/>
                  </a:lnTo>
                  <a:lnTo>
                    <a:pt x="54" y="177"/>
                  </a:lnTo>
                  <a:lnTo>
                    <a:pt x="56" y="181"/>
                  </a:lnTo>
                  <a:lnTo>
                    <a:pt x="61" y="183"/>
                  </a:lnTo>
                  <a:lnTo>
                    <a:pt x="67" y="184"/>
                  </a:lnTo>
                  <a:lnTo>
                    <a:pt x="71" y="184"/>
                  </a:lnTo>
                  <a:lnTo>
                    <a:pt x="75" y="181"/>
                  </a:lnTo>
                  <a:lnTo>
                    <a:pt x="78" y="178"/>
                  </a:lnTo>
                  <a:lnTo>
                    <a:pt x="78" y="177"/>
                  </a:lnTo>
                  <a:lnTo>
                    <a:pt x="80" y="177"/>
                  </a:lnTo>
                  <a:lnTo>
                    <a:pt x="82" y="181"/>
                  </a:lnTo>
                  <a:lnTo>
                    <a:pt x="83" y="182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6"/>
                  </a:lnTo>
                  <a:lnTo>
                    <a:pt x="87" y="187"/>
                  </a:lnTo>
                  <a:lnTo>
                    <a:pt x="89" y="186"/>
                  </a:lnTo>
                  <a:lnTo>
                    <a:pt x="91" y="184"/>
                  </a:lnTo>
                  <a:lnTo>
                    <a:pt x="93" y="183"/>
                  </a:lnTo>
                  <a:lnTo>
                    <a:pt x="93" y="181"/>
                  </a:lnTo>
                  <a:lnTo>
                    <a:pt x="92" y="180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4" y="175"/>
                  </a:lnTo>
                  <a:lnTo>
                    <a:pt x="94" y="172"/>
                  </a:lnTo>
                  <a:lnTo>
                    <a:pt x="96" y="170"/>
                  </a:lnTo>
                  <a:lnTo>
                    <a:pt x="98" y="170"/>
                  </a:lnTo>
                  <a:lnTo>
                    <a:pt x="99" y="168"/>
                  </a:lnTo>
                  <a:lnTo>
                    <a:pt x="100" y="163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100" y="157"/>
                  </a:lnTo>
                  <a:lnTo>
                    <a:pt x="100" y="155"/>
                  </a:lnTo>
                  <a:lnTo>
                    <a:pt x="100" y="149"/>
                  </a:lnTo>
                  <a:lnTo>
                    <a:pt x="100" y="145"/>
                  </a:lnTo>
                  <a:lnTo>
                    <a:pt x="99" y="141"/>
                  </a:lnTo>
                  <a:lnTo>
                    <a:pt x="100" y="136"/>
                  </a:lnTo>
                  <a:lnTo>
                    <a:pt x="101" y="130"/>
                  </a:lnTo>
                  <a:lnTo>
                    <a:pt x="101" y="129"/>
                  </a:lnTo>
                  <a:lnTo>
                    <a:pt x="100" y="127"/>
                  </a:lnTo>
                  <a:lnTo>
                    <a:pt x="98" y="126"/>
                  </a:lnTo>
                  <a:lnTo>
                    <a:pt x="93" y="125"/>
                  </a:lnTo>
                  <a:lnTo>
                    <a:pt x="91" y="123"/>
                  </a:lnTo>
                  <a:lnTo>
                    <a:pt x="90" y="120"/>
                  </a:lnTo>
                  <a:lnTo>
                    <a:pt x="89" y="120"/>
                  </a:lnTo>
                  <a:lnTo>
                    <a:pt x="83" y="119"/>
                  </a:lnTo>
                  <a:lnTo>
                    <a:pt x="83" y="118"/>
                  </a:lnTo>
                  <a:lnTo>
                    <a:pt x="83" y="114"/>
                  </a:lnTo>
                  <a:lnTo>
                    <a:pt x="83" y="109"/>
                  </a:lnTo>
                  <a:lnTo>
                    <a:pt x="83" y="106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8" y="99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94" y="95"/>
                  </a:lnTo>
                  <a:lnTo>
                    <a:pt x="96" y="94"/>
                  </a:lnTo>
                  <a:lnTo>
                    <a:pt x="97" y="93"/>
                  </a:lnTo>
                  <a:lnTo>
                    <a:pt x="98" y="92"/>
                  </a:lnTo>
                  <a:lnTo>
                    <a:pt x="99" y="89"/>
                  </a:lnTo>
                  <a:lnTo>
                    <a:pt x="100" y="87"/>
                  </a:lnTo>
                  <a:lnTo>
                    <a:pt x="100" y="86"/>
                  </a:lnTo>
                  <a:lnTo>
                    <a:pt x="100" y="84"/>
                  </a:lnTo>
                  <a:lnTo>
                    <a:pt x="99" y="81"/>
                  </a:lnTo>
                  <a:lnTo>
                    <a:pt x="97" y="79"/>
                  </a:lnTo>
                  <a:lnTo>
                    <a:pt x="96" y="78"/>
                  </a:lnTo>
                  <a:lnTo>
                    <a:pt x="94" y="72"/>
                  </a:lnTo>
                  <a:lnTo>
                    <a:pt x="93" y="70"/>
                  </a:lnTo>
                  <a:lnTo>
                    <a:pt x="89" y="69"/>
                  </a:lnTo>
                  <a:lnTo>
                    <a:pt x="82" y="69"/>
                  </a:lnTo>
                  <a:lnTo>
                    <a:pt x="78" y="70"/>
                  </a:lnTo>
                  <a:lnTo>
                    <a:pt x="72" y="72"/>
                  </a:lnTo>
                  <a:lnTo>
                    <a:pt x="67" y="73"/>
                  </a:lnTo>
                  <a:lnTo>
                    <a:pt x="64" y="74"/>
                  </a:lnTo>
                  <a:lnTo>
                    <a:pt x="63" y="74"/>
                  </a:lnTo>
                  <a:lnTo>
                    <a:pt x="62" y="73"/>
                  </a:lnTo>
                  <a:lnTo>
                    <a:pt x="63" y="72"/>
                  </a:lnTo>
                  <a:lnTo>
                    <a:pt x="64" y="70"/>
                  </a:lnTo>
                  <a:lnTo>
                    <a:pt x="63" y="68"/>
                  </a:lnTo>
                  <a:lnTo>
                    <a:pt x="62" y="65"/>
                  </a:lnTo>
                  <a:lnTo>
                    <a:pt x="61" y="62"/>
                  </a:lnTo>
                  <a:lnTo>
                    <a:pt x="61" y="58"/>
                  </a:lnTo>
                  <a:lnTo>
                    <a:pt x="63" y="53"/>
                  </a:lnTo>
                  <a:lnTo>
                    <a:pt x="65" y="49"/>
                  </a:lnTo>
                  <a:lnTo>
                    <a:pt x="65" y="46"/>
                  </a:lnTo>
                  <a:lnTo>
                    <a:pt x="72" y="46"/>
                  </a:lnTo>
                  <a:lnTo>
                    <a:pt x="80" y="46"/>
                  </a:lnTo>
                  <a:lnTo>
                    <a:pt x="88" y="46"/>
                  </a:lnTo>
                  <a:lnTo>
                    <a:pt x="96" y="46"/>
                  </a:lnTo>
                  <a:lnTo>
                    <a:pt x="102" y="46"/>
                  </a:lnTo>
                  <a:lnTo>
                    <a:pt x="104" y="45"/>
                  </a:lnTo>
                  <a:lnTo>
                    <a:pt x="107" y="47"/>
                  </a:lnTo>
                  <a:lnTo>
                    <a:pt x="109" y="47"/>
                  </a:lnTo>
                  <a:lnTo>
                    <a:pt x="109" y="47"/>
                  </a:lnTo>
                  <a:lnTo>
                    <a:pt x="110" y="49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4" y="51"/>
                  </a:lnTo>
                  <a:lnTo>
                    <a:pt x="117" y="51"/>
                  </a:lnTo>
                  <a:lnTo>
                    <a:pt x="119" y="51"/>
                  </a:lnTo>
                  <a:lnTo>
                    <a:pt x="120" y="51"/>
                  </a:lnTo>
                  <a:lnTo>
                    <a:pt x="122" y="50"/>
                  </a:lnTo>
                  <a:lnTo>
                    <a:pt x="123" y="51"/>
                  </a:lnTo>
                  <a:lnTo>
                    <a:pt x="126" y="52"/>
                  </a:lnTo>
                  <a:lnTo>
                    <a:pt x="127" y="53"/>
                  </a:lnTo>
                  <a:lnTo>
                    <a:pt x="130" y="52"/>
                  </a:lnTo>
                  <a:lnTo>
                    <a:pt x="135" y="53"/>
                  </a:lnTo>
                  <a:lnTo>
                    <a:pt x="140" y="53"/>
                  </a:lnTo>
                  <a:lnTo>
                    <a:pt x="144" y="57"/>
                  </a:lnTo>
                  <a:lnTo>
                    <a:pt x="147" y="58"/>
                  </a:lnTo>
                  <a:lnTo>
                    <a:pt x="150" y="61"/>
                  </a:lnTo>
                  <a:lnTo>
                    <a:pt x="150" y="60"/>
                  </a:lnTo>
                  <a:lnTo>
                    <a:pt x="151" y="60"/>
                  </a:lnTo>
                  <a:lnTo>
                    <a:pt x="152" y="60"/>
                  </a:lnTo>
                  <a:lnTo>
                    <a:pt x="152" y="57"/>
                  </a:lnTo>
                  <a:lnTo>
                    <a:pt x="150" y="53"/>
                  </a:lnTo>
                  <a:lnTo>
                    <a:pt x="150" y="51"/>
                  </a:lnTo>
                  <a:lnTo>
                    <a:pt x="150" y="48"/>
                  </a:lnTo>
                  <a:lnTo>
                    <a:pt x="151" y="46"/>
                  </a:lnTo>
                  <a:lnTo>
                    <a:pt x="153" y="45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6" y="39"/>
                  </a:lnTo>
                  <a:lnTo>
                    <a:pt x="157" y="35"/>
                  </a:lnTo>
                  <a:lnTo>
                    <a:pt x="160" y="30"/>
                  </a:lnTo>
                  <a:lnTo>
                    <a:pt x="162" y="26"/>
                  </a:lnTo>
                  <a:lnTo>
                    <a:pt x="162" y="24"/>
                  </a:lnTo>
                  <a:lnTo>
                    <a:pt x="162" y="21"/>
                  </a:lnTo>
                  <a:lnTo>
                    <a:pt x="162" y="18"/>
                  </a:lnTo>
                  <a:lnTo>
                    <a:pt x="162" y="16"/>
                  </a:lnTo>
                  <a:lnTo>
                    <a:pt x="163" y="14"/>
                  </a:lnTo>
                  <a:lnTo>
                    <a:pt x="164" y="10"/>
                  </a:lnTo>
                  <a:lnTo>
                    <a:pt x="165" y="7"/>
                  </a:lnTo>
                  <a:lnTo>
                    <a:pt x="166" y="6"/>
                  </a:lnTo>
                  <a:lnTo>
                    <a:pt x="168" y="5"/>
                  </a:lnTo>
                  <a:lnTo>
                    <a:pt x="171" y="5"/>
                  </a:lnTo>
                  <a:lnTo>
                    <a:pt x="178" y="4"/>
                  </a:lnTo>
                  <a:lnTo>
                    <a:pt x="185" y="3"/>
                  </a:lnTo>
                  <a:lnTo>
                    <a:pt x="187" y="2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203" y="3"/>
                  </a:lnTo>
                  <a:lnTo>
                    <a:pt x="204" y="4"/>
                  </a:lnTo>
                  <a:lnTo>
                    <a:pt x="206" y="4"/>
                  </a:lnTo>
                  <a:lnTo>
                    <a:pt x="207" y="4"/>
                  </a:lnTo>
                  <a:lnTo>
                    <a:pt x="209" y="4"/>
                  </a:lnTo>
                  <a:lnTo>
                    <a:pt x="211" y="4"/>
                  </a:lnTo>
                  <a:lnTo>
                    <a:pt x="212" y="4"/>
                  </a:lnTo>
                  <a:lnTo>
                    <a:pt x="213" y="6"/>
                  </a:lnTo>
                  <a:lnTo>
                    <a:pt x="214" y="6"/>
                  </a:lnTo>
                  <a:lnTo>
                    <a:pt x="215" y="5"/>
                  </a:lnTo>
                  <a:lnTo>
                    <a:pt x="218" y="3"/>
                  </a:lnTo>
                  <a:lnTo>
                    <a:pt x="223" y="2"/>
                  </a:lnTo>
                  <a:lnTo>
                    <a:pt x="224" y="3"/>
                  </a:lnTo>
                  <a:lnTo>
                    <a:pt x="225" y="5"/>
                  </a:lnTo>
                  <a:lnTo>
                    <a:pt x="227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57" name="Freeform 1100">
              <a:extLst>
                <a:ext uri="{FF2B5EF4-FFF2-40B4-BE49-F238E27FC236}">
                  <a16:creationId xmlns:a16="http://schemas.microsoft.com/office/drawing/2014/main" id="{532DA86F-151C-4B8D-8734-6BD118A76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4118" y="9710007"/>
              <a:ext cx="285750" cy="329711"/>
            </a:xfrm>
            <a:custGeom>
              <a:avLst/>
              <a:gdLst>
                <a:gd name="T0" fmla="*/ 215 w 228"/>
                <a:gd name="T1" fmla="*/ 39 h 264"/>
                <a:gd name="T2" fmla="*/ 205 w 228"/>
                <a:gd name="T3" fmla="*/ 86 h 264"/>
                <a:gd name="T4" fmla="*/ 195 w 228"/>
                <a:gd name="T5" fmla="*/ 135 h 264"/>
                <a:gd name="T6" fmla="*/ 172 w 228"/>
                <a:gd name="T7" fmla="*/ 153 h 264"/>
                <a:gd name="T8" fmla="*/ 154 w 228"/>
                <a:gd name="T9" fmla="*/ 181 h 264"/>
                <a:gd name="T10" fmla="*/ 144 w 228"/>
                <a:gd name="T11" fmla="*/ 230 h 264"/>
                <a:gd name="T12" fmla="*/ 126 w 228"/>
                <a:gd name="T13" fmla="*/ 242 h 264"/>
                <a:gd name="T14" fmla="*/ 104 w 228"/>
                <a:gd name="T15" fmla="*/ 258 h 264"/>
                <a:gd name="T16" fmla="*/ 99 w 228"/>
                <a:gd name="T17" fmla="*/ 253 h 264"/>
                <a:gd name="T18" fmla="*/ 98 w 228"/>
                <a:gd name="T19" fmla="*/ 241 h 264"/>
                <a:gd name="T20" fmla="*/ 85 w 228"/>
                <a:gd name="T21" fmla="*/ 247 h 264"/>
                <a:gd name="T22" fmla="*/ 78 w 228"/>
                <a:gd name="T23" fmla="*/ 249 h 264"/>
                <a:gd name="T24" fmla="*/ 69 w 228"/>
                <a:gd name="T25" fmla="*/ 258 h 264"/>
                <a:gd name="T26" fmla="*/ 61 w 228"/>
                <a:gd name="T27" fmla="*/ 251 h 264"/>
                <a:gd name="T28" fmla="*/ 52 w 228"/>
                <a:gd name="T29" fmla="*/ 246 h 264"/>
                <a:gd name="T30" fmla="*/ 37 w 228"/>
                <a:gd name="T31" fmla="*/ 252 h 264"/>
                <a:gd name="T32" fmla="*/ 26 w 228"/>
                <a:gd name="T33" fmla="*/ 263 h 264"/>
                <a:gd name="T34" fmla="*/ 19 w 228"/>
                <a:gd name="T35" fmla="*/ 253 h 264"/>
                <a:gd name="T36" fmla="*/ 1 w 228"/>
                <a:gd name="T37" fmla="*/ 225 h 264"/>
                <a:gd name="T38" fmla="*/ 18 w 228"/>
                <a:gd name="T39" fmla="*/ 224 h 264"/>
                <a:gd name="T40" fmla="*/ 21 w 228"/>
                <a:gd name="T41" fmla="*/ 218 h 264"/>
                <a:gd name="T42" fmla="*/ 19 w 228"/>
                <a:gd name="T43" fmla="*/ 209 h 264"/>
                <a:gd name="T44" fmla="*/ 17 w 228"/>
                <a:gd name="T45" fmla="*/ 200 h 264"/>
                <a:gd name="T46" fmla="*/ 14 w 228"/>
                <a:gd name="T47" fmla="*/ 190 h 264"/>
                <a:gd name="T48" fmla="*/ 23 w 228"/>
                <a:gd name="T49" fmla="*/ 183 h 264"/>
                <a:gd name="T50" fmla="*/ 41 w 228"/>
                <a:gd name="T51" fmla="*/ 177 h 264"/>
                <a:gd name="T52" fmla="*/ 40 w 228"/>
                <a:gd name="T53" fmla="*/ 169 h 264"/>
                <a:gd name="T54" fmla="*/ 54 w 228"/>
                <a:gd name="T55" fmla="*/ 177 h 264"/>
                <a:gd name="T56" fmla="*/ 78 w 228"/>
                <a:gd name="T57" fmla="*/ 178 h 264"/>
                <a:gd name="T58" fmla="*/ 83 w 228"/>
                <a:gd name="T59" fmla="*/ 185 h 264"/>
                <a:gd name="T60" fmla="*/ 93 w 228"/>
                <a:gd name="T61" fmla="*/ 181 h 264"/>
                <a:gd name="T62" fmla="*/ 96 w 228"/>
                <a:gd name="T63" fmla="*/ 170 h 264"/>
                <a:gd name="T64" fmla="*/ 100 w 228"/>
                <a:gd name="T65" fmla="*/ 157 h 264"/>
                <a:gd name="T66" fmla="*/ 101 w 228"/>
                <a:gd name="T67" fmla="*/ 130 h 264"/>
                <a:gd name="T68" fmla="*/ 90 w 228"/>
                <a:gd name="T69" fmla="*/ 120 h 264"/>
                <a:gd name="T70" fmla="*/ 83 w 228"/>
                <a:gd name="T71" fmla="*/ 106 h 264"/>
                <a:gd name="T72" fmla="*/ 94 w 228"/>
                <a:gd name="T73" fmla="*/ 95 h 264"/>
                <a:gd name="T74" fmla="*/ 100 w 228"/>
                <a:gd name="T75" fmla="*/ 86 h 264"/>
                <a:gd name="T76" fmla="*/ 93 w 228"/>
                <a:gd name="T77" fmla="*/ 70 h 264"/>
                <a:gd name="T78" fmla="*/ 64 w 228"/>
                <a:gd name="T79" fmla="*/ 74 h 264"/>
                <a:gd name="T80" fmla="*/ 62 w 228"/>
                <a:gd name="T81" fmla="*/ 65 h 264"/>
                <a:gd name="T82" fmla="*/ 72 w 228"/>
                <a:gd name="T83" fmla="*/ 46 h 264"/>
                <a:gd name="T84" fmla="*/ 107 w 228"/>
                <a:gd name="T85" fmla="*/ 47 h 264"/>
                <a:gd name="T86" fmla="*/ 114 w 228"/>
                <a:gd name="T87" fmla="*/ 51 h 264"/>
                <a:gd name="T88" fmla="*/ 126 w 228"/>
                <a:gd name="T89" fmla="*/ 52 h 264"/>
                <a:gd name="T90" fmla="*/ 147 w 228"/>
                <a:gd name="T91" fmla="*/ 58 h 264"/>
                <a:gd name="T92" fmla="*/ 150 w 228"/>
                <a:gd name="T93" fmla="*/ 53 h 264"/>
                <a:gd name="T94" fmla="*/ 153 w 228"/>
                <a:gd name="T95" fmla="*/ 43 h 264"/>
                <a:gd name="T96" fmla="*/ 162 w 228"/>
                <a:gd name="T97" fmla="*/ 21 h 264"/>
                <a:gd name="T98" fmla="*/ 166 w 228"/>
                <a:gd name="T99" fmla="*/ 6 h 264"/>
                <a:gd name="T100" fmla="*/ 191 w 228"/>
                <a:gd name="T101" fmla="*/ 0 h 264"/>
                <a:gd name="T102" fmla="*/ 207 w 228"/>
                <a:gd name="T103" fmla="*/ 4 h 264"/>
                <a:gd name="T104" fmla="*/ 215 w 228"/>
                <a:gd name="T105" fmla="*/ 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8" h="264">
                  <a:moveTo>
                    <a:pt x="227" y="6"/>
                  </a:moveTo>
                  <a:lnTo>
                    <a:pt x="227" y="12"/>
                  </a:lnTo>
                  <a:lnTo>
                    <a:pt x="225" y="18"/>
                  </a:lnTo>
                  <a:lnTo>
                    <a:pt x="224" y="23"/>
                  </a:lnTo>
                  <a:lnTo>
                    <a:pt x="219" y="32"/>
                  </a:lnTo>
                  <a:lnTo>
                    <a:pt x="215" y="39"/>
                  </a:lnTo>
                  <a:lnTo>
                    <a:pt x="211" y="51"/>
                  </a:lnTo>
                  <a:lnTo>
                    <a:pt x="211" y="60"/>
                  </a:lnTo>
                  <a:lnTo>
                    <a:pt x="210" y="65"/>
                  </a:lnTo>
                  <a:lnTo>
                    <a:pt x="209" y="69"/>
                  </a:lnTo>
                  <a:lnTo>
                    <a:pt x="206" y="78"/>
                  </a:lnTo>
                  <a:lnTo>
                    <a:pt x="205" y="86"/>
                  </a:lnTo>
                  <a:lnTo>
                    <a:pt x="206" y="95"/>
                  </a:lnTo>
                  <a:lnTo>
                    <a:pt x="205" y="104"/>
                  </a:lnTo>
                  <a:lnTo>
                    <a:pt x="201" y="114"/>
                  </a:lnTo>
                  <a:lnTo>
                    <a:pt x="200" y="120"/>
                  </a:lnTo>
                  <a:lnTo>
                    <a:pt x="201" y="128"/>
                  </a:lnTo>
                  <a:lnTo>
                    <a:pt x="195" y="135"/>
                  </a:lnTo>
                  <a:lnTo>
                    <a:pt x="187" y="142"/>
                  </a:lnTo>
                  <a:lnTo>
                    <a:pt x="181" y="144"/>
                  </a:lnTo>
                  <a:lnTo>
                    <a:pt x="177" y="146"/>
                  </a:lnTo>
                  <a:lnTo>
                    <a:pt x="174" y="148"/>
                  </a:lnTo>
                  <a:lnTo>
                    <a:pt x="173" y="150"/>
                  </a:lnTo>
                  <a:lnTo>
                    <a:pt x="172" y="153"/>
                  </a:lnTo>
                  <a:lnTo>
                    <a:pt x="167" y="163"/>
                  </a:lnTo>
                  <a:lnTo>
                    <a:pt x="164" y="167"/>
                  </a:lnTo>
                  <a:lnTo>
                    <a:pt x="161" y="171"/>
                  </a:lnTo>
                  <a:lnTo>
                    <a:pt x="156" y="175"/>
                  </a:lnTo>
                  <a:lnTo>
                    <a:pt x="154" y="178"/>
                  </a:lnTo>
                  <a:lnTo>
                    <a:pt x="154" y="181"/>
                  </a:lnTo>
                  <a:lnTo>
                    <a:pt x="154" y="186"/>
                  </a:lnTo>
                  <a:lnTo>
                    <a:pt x="154" y="203"/>
                  </a:lnTo>
                  <a:lnTo>
                    <a:pt x="153" y="208"/>
                  </a:lnTo>
                  <a:lnTo>
                    <a:pt x="152" y="216"/>
                  </a:lnTo>
                  <a:lnTo>
                    <a:pt x="147" y="225"/>
                  </a:lnTo>
                  <a:lnTo>
                    <a:pt x="144" y="230"/>
                  </a:lnTo>
                  <a:lnTo>
                    <a:pt x="140" y="232"/>
                  </a:lnTo>
                  <a:lnTo>
                    <a:pt x="135" y="233"/>
                  </a:lnTo>
                  <a:lnTo>
                    <a:pt x="133" y="235"/>
                  </a:lnTo>
                  <a:lnTo>
                    <a:pt x="132" y="238"/>
                  </a:lnTo>
                  <a:lnTo>
                    <a:pt x="129" y="240"/>
                  </a:lnTo>
                  <a:lnTo>
                    <a:pt x="126" y="242"/>
                  </a:lnTo>
                  <a:lnTo>
                    <a:pt x="121" y="247"/>
                  </a:lnTo>
                  <a:lnTo>
                    <a:pt x="115" y="254"/>
                  </a:lnTo>
                  <a:lnTo>
                    <a:pt x="110" y="258"/>
                  </a:lnTo>
                  <a:lnTo>
                    <a:pt x="109" y="259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2" y="258"/>
                  </a:lnTo>
                  <a:lnTo>
                    <a:pt x="100" y="259"/>
                  </a:lnTo>
                  <a:lnTo>
                    <a:pt x="100" y="258"/>
                  </a:lnTo>
                  <a:lnTo>
                    <a:pt x="99" y="258"/>
                  </a:lnTo>
                  <a:lnTo>
                    <a:pt x="99" y="256"/>
                  </a:lnTo>
                  <a:lnTo>
                    <a:pt x="99" y="253"/>
                  </a:lnTo>
                  <a:lnTo>
                    <a:pt x="98" y="251"/>
                  </a:lnTo>
                  <a:lnTo>
                    <a:pt x="99" y="248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9" y="244"/>
                  </a:lnTo>
                  <a:lnTo>
                    <a:pt x="98" y="241"/>
                  </a:lnTo>
                  <a:lnTo>
                    <a:pt x="96" y="242"/>
                  </a:lnTo>
                  <a:lnTo>
                    <a:pt x="94" y="243"/>
                  </a:lnTo>
                  <a:lnTo>
                    <a:pt x="91" y="244"/>
                  </a:lnTo>
                  <a:lnTo>
                    <a:pt x="88" y="245"/>
                  </a:lnTo>
                  <a:lnTo>
                    <a:pt x="86" y="247"/>
                  </a:lnTo>
                  <a:lnTo>
                    <a:pt x="85" y="247"/>
                  </a:lnTo>
                  <a:lnTo>
                    <a:pt x="83" y="247"/>
                  </a:lnTo>
                  <a:lnTo>
                    <a:pt x="82" y="246"/>
                  </a:lnTo>
                  <a:lnTo>
                    <a:pt x="80" y="246"/>
                  </a:lnTo>
                  <a:lnTo>
                    <a:pt x="79" y="246"/>
                  </a:lnTo>
                  <a:lnTo>
                    <a:pt x="78" y="246"/>
                  </a:lnTo>
                  <a:lnTo>
                    <a:pt x="78" y="249"/>
                  </a:lnTo>
                  <a:lnTo>
                    <a:pt x="78" y="251"/>
                  </a:lnTo>
                  <a:lnTo>
                    <a:pt x="77" y="253"/>
                  </a:lnTo>
                  <a:lnTo>
                    <a:pt x="77" y="254"/>
                  </a:lnTo>
                  <a:lnTo>
                    <a:pt x="73" y="255"/>
                  </a:lnTo>
                  <a:lnTo>
                    <a:pt x="71" y="257"/>
                  </a:lnTo>
                  <a:lnTo>
                    <a:pt x="69" y="258"/>
                  </a:lnTo>
                  <a:lnTo>
                    <a:pt x="68" y="258"/>
                  </a:lnTo>
                  <a:lnTo>
                    <a:pt x="66" y="256"/>
                  </a:lnTo>
                  <a:lnTo>
                    <a:pt x="63" y="254"/>
                  </a:lnTo>
                  <a:lnTo>
                    <a:pt x="62" y="252"/>
                  </a:lnTo>
                  <a:lnTo>
                    <a:pt x="61" y="251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8" y="252"/>
                  </a:lnTo>
                  <a:lnTo>
                    <a:pt x="58" y="251"/>
                  </a:lnTo>
                  <a:lnTo>
                    <a:pt x="55" y="249"/>
                  </a:lnTo>
                  <a:lnTo>
                    <a:pt x="53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48" y="247"/>
                  </a:lnTo>
                  <a:lnTo>
                    <a:pt x="46" y="248"/>
                  </a:lnTo>
                  <a:lnTo>
                    <a:pt x="41" y="251"/>
                  </a:lnTo>
                  <a:lnTo>
                    <a:pt x="37" y="251"/>
                  </a:lnTo>
                  <a:lnTo>
                    <a:pt x="37" y="252"/>
                  </a:lnTo>
                  <a:lnTo>
                    <a:pt x="36" y="255"/>
                  </a:lnTo>
                  <a:lnTo>
                    <a:pt x="35" y="256"/>
                  </a:lnTo>
                  <a:lnTo>
                    <a:pt x="32" y="256"/>
                  </a:lnTo>
                  <a:lnTo>
                    <a:pt x="31" y="258"/>
                  </a:lnTo>
                  <a:lnTo>
                    <a:pt x="28" y="261"/>
                  </a:lnTo>
                  <a:lnTo>
                    <a:pt x="26" y="263"/>
                  </a:lnTo>
                  <a:lnTo>
                    <a:pt x="26" y="262"/>
                  </a:lnTo>
                  <a:lnTo>
                    <a:pt x="25" y="261"/>
                  </a:lnTo>
                  <a:lnTo>
                    <a:pt x="23" y="259"/>
                  </a:lnTo>
                  <a:lnTo>
                    <a:pt x="20" y="255"/>
                  </a:lnTo>
                  <a:lnTo>
                    <a:pt x="20" y="254"/>
                  </a:lnTo>
                  <a:lnTo>
                    <a:pt x="19" y="253"/>
                  </a:lnTo>
                  <a:lnTo>
                    <a:pt x="19" y="250"/>
                  </a:lnTo>
                  <a:lnTo>
                    <a:pt x="16" y="246"/>
                  </a:lnTo>
                  <a:lnTo>
                    <a:pt x="8" y="239"/>
                  </a:lnTo>
                  <a:lnTo>
                    <a:pt x="6" y="236"/>
                  </a:lnTo>
                  <a:lnTo>
                    <a:pt x="0" y="230"/>
                  </a:lnTo>
                  <a:lnTo>
                    <a:pt x="1" y="225"/>
                  </a:lnTo>
                  <a:lnTo>
                    <a:pt x="3" y="223"/>
                  </a:lnTo>
                  <a:lnTo>
                    <a:pt x="5" y="222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6" y="223"/>
                  </a:lnTo>
                  <a:lnTo>
                    <a:pt x="18" y="224"/>
                  </a:lnTo>
                  <a:lnTo>
                    <a:pt x="19" y="223"/>
                  </a:lnTo>
                  <a:lnTo>
                    <a:pt x="22" y="224"/>
                  </a:lnTo>
                  <a:lnTo>
                    <a:pt x="22" y="222"/>
                  </a:lnTo>
                  <a:lnTo>
                    <a:pt x="22" y="221"/>
                  </a:lnTo>
                  <a:lnTo>
                    <a:pt x="21" y="220"/>
                  </a:lnTo>
                  <a:lnTo>
                    <a:pt x="21" y="218"/>
                  </a:lnTo>
                  <a:lnTo>
                    <a:pt x="22" y="217"/>
                  </a:lnTo>
                  <a:lnTo>
                    <a:pt x="22" y="215"/>
                  </a:lnTo>
                  <a:lnTo>
                    <a:pt x="24" y="213"/>
                  </a:lnTo>
                  <a:lnTo>
                    <a:pt x="24" y="212"/>
                  </a:lnTo>
                  <a:lnTo>
                    <a:pt x="22" y="211"/>
                  </a:lnTo>
                  <a:lnTo>
                    <a:pt x="19" y="209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9" y="203"/>
                  </a:lnTo>
                  <a:lnTo>
                    <a:pt x="19" y="202"/>
                  </a:lnTo>
                  <a:lnTo>
                    <a:pt x="17" y="200"/>
                  </a:lnTo>
                  <a:lnTo>
                    <a:pt x="16" y="199"/>
                  </a:lnTo>
                  <a:lnTo>
                    <a:pt x="15" y="198"/>
                  </a:lnTo>
                  <a:lnTo>
                    <a:pt x="12" y="197"/>
                  </a:lnTo>
                  <a:lnTo>
                    <a:pt x="12" y="195"/>
                  </a:lnTo>
                  <a:lnTo>
                    <a:pt x="14" y="192"/>
                  </a:lnTo>
                  <a:lnTo>
                    <a:pt x="14" y="190"/>
                  </a:lnTo>
                  <a:lnTo>
                    <a:pt x="13" y="184"/>
                  </a:lnTo>
                  <a:lnTo>
                    <a:pt x="13" y="183"/>
                  </a:lnTo>
                  <a:lnTo>
                    <a:pt x="14" y="183"/>
                  </a:lnTo>
                  <a:lnTo>
                    <a:pt x="15" y="183"/>
                  </a:lnTo>
                  <a:lnTo>
                    <a:pt x="17" y="184"/>
                  </a:lnTo>
                  <a:lnTo>
                    <a:pt x="23" y="183"/>
                  </a:lnTo>
                  <a:lnTo>
                    <a:pt x="25" y="183"/>
                  </a:lnTo>
                  <a:lnTo>
                    <a:pt x="26" y="184"/>
                  </a:lnTo>
                  <a:lnTo>
                    <a:pt x="28" y="184"/>
                  </a:lnTo>
                  <a:lnTo>
                    <a:pt x="39" y="182"/>
                  </a:lnTo>
                  <a:lnTo>
                    <a:pt x="40" y="179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40" y="174"/>
                  </a:lnTo>
                  <a:lnTo>
                    <a:pt x="39" y="173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40" y="169"/>
                  </a:lnTo>
                  <a:lnTo>
                    <a:pt x="44" y="167"/>
                  </a:lnTo>
                  <a:lnTo>
                    <a:pt x="45" y="167"/>
                  </a:lnTo>
                  <a:lnTo>
                    <a:pt x="48" y="168"/>
                  </a:lnTo>
                  <a:lnTo>
                    <a:pt x="50" y="170"/>
                  </a:lnTo>
                  <a:lnTo>
                    <a:pt x="52" y="174"/>
                  </a:lnTo>
                  <a:lnTo>
                    <a:pt x="54" y="177"/>
                  </a:lnTo>
                  <a:lnTo>
                    <a:pt x="56" y="181"/>
                  </a:lnTo>
                  <a:lnTo>
                    <a:pt x="61" y="183"/>
                  </a:lnTo>
                  <a:lnTo>
                    <a:pt x="67" y="184"/>
                  </a:lnTo>
                  <a:lnTo>
                    <a:pt x="71" y="184"/>
                  </a:lnTo>
                  <a:lnTo>
                    <a:pt x="75" y="181"/>
                  </a:lnTo>
                  <a:lnTo>
                    <a:pt x="78" y="178"/>
                  </a:lnTo>
                  <a:lnTo>
                    <a:pt x="78" y="177"/>
                  </a:lnTo>
                  <a:lnTo>
                    <a:pt x="80" y="177"/>
                  </a:lnTo>
                  <a:lnTo>
                    <a:pt x="82" y="181"/>
                  </a:lnTo>
                  <a:lnTo>
                    <a:pt x="83" y="182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6"/>
                  </a:lnTo>
                  <a:lnTo>
                    <a:pt x="87" y="187"/>
                  </a:lnTo>
                  <a:lnTo>
                    <a:pt x="89" y="186"/>
                  </a:lnTo>
                  <a:lnTo>
                    <a:pt x="91" y="184"/>
                  </a:lnTo>
                  <a:lnTo>
                    <a:pt x="93" y="183"/>
                  </a:lnTo>
                  <a:lnTo>
                    <a:pt x="93" y="181"/>
                  </a:lnTo>
                  <a:lnTo>
                    <a:pt x="92" y="180"/>
                  </a:lnTo>
                  <a:lnTo>
                    <a:pt x="92" y="179"/>
                  </a:lnTo>
                  <a:lnTo>
                    <a:pt x="93" y="178"/>
                  </a:lnTo>
                  <a:lnTo>
                    <a:pt x="94" y="175"/>
                  </a:lnTo>
                  <a:lnTo>
                    <a:pt x="94" y="172"/>
                  </a:lnTo>
                  <a:lnTo>
                    <a:pt x="96" y="170"/>
                  </a:lnTo>
                  <a:lnTo>
                    <a:pt x="98" y="170"/>
                  </a:lnTo>
                  <a:lnTo>
                    <a:pt x="99" y="168"/>
                  </a:lnTo>
                  <a:lnTo>
                    <a:pt x="100" y="163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100" y="157"/>
                  </a:lnTo>
                  <a:lnTo>
                    <a:pt x="100" y="155"/>
                  </a:lnTo>
                  <a:lnTo>
                    <a:pt x="100" y="149"/>
                  </a:lnTo>
                  <a:lnTo>
                    <a:pt x="100" y="145"/>
                  </a:lnTo>
                  <a:lnTo>
                    <a:pt x="99" y="141"/>
                  </a:lnTo>
                  <a:lnTo>
                    <a:pt x="100" y="136"/>
                  </a:lnTo>
                  <a:lnTo>
                    <a:pt x="101" y="130"/>
                  </a:lnTo>
                  <a:lnTo>
                    <a:pt x="101" y="129"/>
                  </a:lnTo>
                  <a:lnTo>
                    <a:pt x="100" y="127"/>
                  </a:lnTo>
                  <a:lnTo>
                    <a:pt x="98" y="126"/>
                  </a:lnTo>
                  <a:lnTo>
                    <a:pt x="93" y="125"/>
                  </a:lnTo>
                  <a:lnTo>
                    <a:pt x="91" y="123"/>
                  </a:lnTo>
                  <a:lnTo>
                    <a:pt x="90" y="120"/>
                  </a:lnTo>
                  <a:lnTo>
                    <a:pt x="89" y="120"/>
                  </a:lnTo>
                  <a:lnTo>
                    <a:pt x="83" y="119"/>
                  </a:lnTo>
                  <a:lnTo>
                    <a:pt x="83" y="118"/>
                  </a:lnTo>
                  <a:lnTo>
                    <a:pt x="83" y="114"/>
                  </a:lnTo>
                  <a:lnTo>
                    <a:pt x="83" y="109"/>
                  </a:lnTo>
                  <a:lnTo>
                    <a:pt x="83" y="106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8" y="99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94" y="95"/>
                  </a:lnTo>
                  <a:lnTo>
                    <a:pt x="96" y="94"/>
                  </a:lnTo>
                  <a:lnTo>
                    <a:pt x="97" y="93"/>
                  </a:lnTo>
                  <a:lnTo>
                    <a:pt x="98" y="92"/>
                  </a:lnTo>
                  <a:lnTo>
                    <a:pt x="99" y="89"/>
                  </a:lnTo>
                  <a:lnTo>
                    <a:pt x="100" y="87"/>
                  </a:lnTo>
                  <a:lnTo>
                    <a:pt x="100" y="86"/>
                  </a:lnTo>
                  <a:lnTo>
                    <a:pt x="100" y="84"/>
                  </a:lnTo>
                  <a:lnTo>
                    <a:pt x="99" y="81"/>
                  </a:lnTo>
                  <a:lnTo>
                    <a:pt x="97" y="79"/>
                  </a:lnTo>
                  <a:lnTo>
                    <a:pt x="96" y="78"/>
                  </a:lnTo>
                  <a:lnTo>
                    <a:pt x="94" y="72"/>
                  </a:lnTo>
                  <a:lnTo>
                    <a:pt x="93" y="70"/>
                  </a:lnTo>
                  <a:lnTo>
                    <a:pt x="89" y="69"/>
                  </a:lnTo>
                  <a:lnTo>
                    <a:pt x="82" y="69"/>
                  </a:lnTo>
                  <a:lnTo>
                    <a:pt x="78" y="70"/>
                  </a:lnTo>
                  <a:lnTo>
                    <a:pt x="72" y="72"/>
                  </a:lnTo>
                  <a:lnTo>
                    <a:pt x="67" y="73"/>
                  </a:lnTo>
                  <a:lnTo>
                    <a:pt x="64" y="74"/>
                  </a:lnTo>
                  <a:lnTo>
                    <a:pt x="63" y="74"/>
                  </a:lnTo>
                  <a:lnTo>
                    <a:pt x="62" y="73"/>
                  </a:lnTo>
                  <a:lnTo>
                    <a:pt x="63" y="72"/>
                  </a:lnTo>
                  <a:lnTo>
                    <a:pt x="64" y="70"/>
                  </a:lnTo>
                  <a:lnTo>
                    <a:pt x="63" y="68"/>
                  </a:lnTo>
                  <a:lnTo>
                    <a:pt x="62" y="65"/>
                  </a:lnTo>
                  <a:lnTo>
                    <a:pt x="61" y="62"/>
                  </a:lnTo>
                  <a:lnTo>
                    <a:pt x="61" y="58"/>
                  </a:lnTo>
                  <a:lnTo>
                    <a:pt x="63" y="53"/>
                  </a:lnTo>
                  <a:lnTo>
                    <a:pt x="65" y="49"/>
                  </a:lnTo>
                  <a:lnTo>
                    <a:pt x="65" y="46"/>
                  </a:lnTo>
                  <a:lnTo>
                    <a:pt x="72" y="46"/>
                  </a:lnTo>
                  <a:lnTo>
                    <a:pt x="80" y="46"/>
                  </a:lnTo>
                  <a:lnTo>
                    <a:pt x="88" y="46"/>
                  </a:lnTo>
                  <a:lnTo>
                    <a:pt x="96" y="46"/>
                  </a:lnTo>
                  <a:lnTo>
                    <a:pt x="102" y="46"/>
                  </a:lnTo>
                  <a:lnTo>
                    <a:pt x="104" y="45"/>
                  </a:lnTo>
                  <a:lnTo>
                    <a:pt x="107" y="47"/>
                  </a:lnTo>
                  <a:lnTo>
                    <a:pt x="109" y="47"/>
                  </a:lnTo>
                  <a:lnTo>
                    <a:pt x="109" y="47"/>
                  </a:lnTo>
                  <a:lnTo>
                    <a:pt x="110" y="49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4" y="51"/>
                  </a:lnTo>
                  <a:lnTo>
                    <a:pt x="117" y="51"/>
                  </a:lnTo>
                  <a:lnTo>
                    <a:pt x="119" y="51"/>
                  </a:lnTo>
                  <a:lnTo>
                    <a:pt x="120" y="51"/>
                  </a:lnTo>
                  <a:lnTo>
                    <a:pt x="122" y="50"/>
                  </a:lnTo>
                  <a:lnTo>
                    <a:pt x="123" y="51"/>
                  </a:lnTo>
                  <a:lnTo>
                    <a:pt x="126" y="52"/>
                  </a:lnTo>
                  <a:lnTo>
                    <a:pt x="127" y="53"/>
                  </a:lnTo>
                  <a:lnTo>
                    <a:pt x="130" y="52"/>
                  </a:lnTo>
                  <a:lnTo>
                    <a:pt x="135" y="53"/>
                  </a:lnTo>
                  <a:lnTo>
                    <a:pt x="140" y="53"/>
                  </a:lnTo>
                  <a:lnTo>
                    <a:pt x="144" y="57"/>
                  </a:lnTo>
                  <a:lnTo>
                    <a:pt x="147" y="58"/>
                  </a:lnTo>
                  <a:lnTo>
                    <a:pt x="150" y="61"/>
                  </a:lnTo>
                  <a:lnTo>
                    <a:pt x="150" y="60"/>
                  </a:lnTo>
                  <a:lnTo>
                    <a:pt x="151" y="60"/>
                  </a:lnTo>
                  <a:lnTo>
                    <a:pt x="152" y="60"/>
                  </a:lnTo>
                  <a:lnTo>
                    <a:pt x="152" y="57"/>
                  </a:lnTo>
                  <a:lnTo>
                    <a:pt x="150" y="53"/>
                  </a:lnTo>
                  <a:lnTo>
                    <a:pt x="150" y="51"/>
                  </a:lnTo>
                  <a:lnTo>
                    <a:pt x="150" y="48"/>
                  </a:lnTo>
                  <a:lnTo>
                    <a:pt x="151" y="46"/>
                  </a:lnTo>
                  <a:lnTo>
                    <a:pt x="153" y="45"/>
                  </a:lnTo>
                  <a:lnTo>
                    <a:pt x="153" y="43"/>
                  </a:lnTo>
                  <a:lnTo>
                    <a:pt x="153" y="43"/>
                  </a:lnTo>
                  <a:lnTo>
                    <a:pt x="156" y="39"/>
                  </a:lnTo>
                  <a:lnTo>
                    <a:pt x="157" y="35"/>
                  </a:lnTo>
                  <a:lnTo>
                    <a:pt x="160" y="30"/>
                  </a:lnTo>
                  <a:lnTo>
                    <a:pt x="162" y="26"/>
                  </a:lnTo>
                  <a:lnTo>
                    <a:pt x="162" y="24"/>
                  </a:lnTo>
                  <a:lnTo>
                    <a:pt x="162" y="21"/>
                  </a:lnTo>
                  <a:lnTo>
                    <a:pt x="162" y="18"/>
                  </a:lnTo>
                  <a:lnTo>
                    <a:pt x="162" y="16"/>
                  </a:lnTo>
                  <a:lnTo>
                    <a:pt x="163" y="14"/>
                  </a:lnTo>
                  <a:lnTo>
                    <a:pt x="164" y="10"/>
                  </a:lnTo>
                  <a:lnTo>
                    <a:pt x="165" y="7"/>
                  </a:lnTo>
                  <a:lnTo>
                    <a:pt x="166" y="6"/>
                  </a:lnTo>
                  <a:lnTo>
                    <a:pt x="168" y="5"/>
                  </a:lnTo>
                  <a:lnTo>
                    <a:pt x="171" y="5"/>
                  </a:lnTo>
                  <a:lnTo>
                    <a:pt x="178" y="4"/>
                  </a:lnTo>
                  <a:lnTo>
                    <a:pt x="185" y="3"/>
                  </a:lnTo>
                  <a:lnTo>
                    <a:pt x="187" y="2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203" y="3"/>
                  </a:lnTo>
                  <a:lnTo>
                    <a:pt x="204" y="4"/>
                  </a:lnTo>
                  <a:lnTo>
                    <a:pt x="206" y="4"/>
                  </a:lnTo>
                  <a:lnTo>
                    <a:pt x="207" y="4"/>
                  </a:lnTo>
                  <a:lnTo>
                    <a:pt x="209" y="4"/>
                  </a:lnTo>
                  <a:lnTo>
                    <a:pt x="211" y="4"/>
                  </a:lnTo>
                  <a:lnTo>
                    <a:pt x="212" y="4"/>
                  </a:lnTo>
                  <a:lnTo>
                    <a:pt x="213" y="6"/>
                  </a:lnTo>
                  <a:lnTo>
                    <a:pt x="214" y="6"/>
                  </a:lnTo>
                  <a:lnTo>
                    <a:pt x="215" y="5"/>
                  </a:lnTo>
                  <a:lnTo>
                    <a:pt x="218" y="3"/>
                  </a:lnTo>
                  <a:lnTo>
                    <a:pt x="223" y="2"/>
                  </a:lnTo>
                  <a:lnTo>
                    <a:pt x="224" y="3"/>
                  </a:lnTo>
                  <a:lnTo>
                    <a:pt x="225" y="5"/>
                  </a:lnTo>
                  <a:lnTo>
                    <a:pt x="227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58" name="Freeform 1101">
              <a:extLst>
                <a:ext uri="{FF2B5EF4-FFF2-40B4-BE49-F238E27FC236}">
                  <a16:creationId xmlns:a16="http://schemas.microsoft.com/office/drawing/2014/main" id="{900AE077-D308-4C10-8268-0562C8A66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6772" y="9446237"/>
              <a:ext cx="230798" cy="241788"/>
            </a:xfrm>
            <a:custGeom>
              <a:avLst/>
              <a:gdLst>
                <a:gd name="T0" fmla="*/ 167 w 186"/>
                <a:gd name="T1" fmla="*/ 170 h 195"/>
                <a:gd name="T2" fmla="*/ 103 w 186"/>
                <a:gd name="T3" fmla="*/ 13 h 195"/>
                <a:gd name="T4" fmla="*/ 113 w 186"/>
                <a:gd name="T5" fmla="*/ 26 h 195"/>
                <a:gd name="T6" fmla="*/ 125 w 186"/>
                <a:gd name="T7" fmla="*/ 32 h 195"/>
                <a:gd name="T8" fmla="*/ 140 w 186"/>
                <a:gd name="T9" fmla="*/ 26 h 195"/>
                <a:gd name="T10" fmla="*/ 161 w 186"/>
                <a:gd name="T11" fmla="*/ 25 h 195"/>
                <a:gd name="T12" fmla="*/ 170 w 186"/>
                <a:gd name="T13" fmla="*/ 31 h 195"/>
                <a:gd name="T14" fmla="*/ 177 w 186"/>
                <a:gd name="T15" fmla="*/ 40 h 195"/>
                <a:gd name="T16" fmla="*/ 179 w 186"/>
                <a:gd name="T17" fmla="*/ 43 h 195"/>
                <a:gd name="T18" fmla="*/ 179 w 186"/>
                <a:gd name="T19" fmla="*/ 52 h 195"/>
                <a:gd name="T20" fmla="*/ 183 w 186"/>
                <a:gd name="T21" fmla="*/ 68 h 195"/>
                <a:gd name="T22" fmla="*/ 181 w 186"/>
                <a:gd name="T23" fmla="*/ 79 h 195"/>
                <a:gd name="T24" fmla="*/ 176 w 186"/>
                <a:gd name="T25" fmla="*/ 87 h 195"/>
                <a:gd name="T26" fmla="*/ 170 w 186"/>
                <a:gd name="T27" fmla="*/ 105 h 195"/>
                <a:gd name="T28" fmla="*/ 163 w 186"/>
                <a:gd name="T29" fmla="*/ 120 h 195"/>
                <a:gd name="T30" fmla="*/ 163 w 186"/>
                <a:gd name="T31" fmla="*/ 131 h 195"/>
                <a:gd name="T32" fmla="*/ 170 w 186"/>
                <a:gd name="T33" fmla="*/ 152 h 195"/>
                <a:gd name="T34" fmla="*/ 177 w 186"/>
                <a:gd name="T35" fmla="*/ 161 h 195"/>
                <a:gd name="T36" fmla="*/ 175 w 186"/>
                <a:gd name="T37" fmla="*/ 170 h 195"/>
                <a:gd name="T38" fmla="*/ 168 w 186"/>
                <a:gd name="T39" fmla="*/ 170 h 195"/>
                <a:gd name="T40" fmla="*/ 160 w 186"/>
                <a:gd name="T41" fmla="*/ 170 h 195"/>
                <a:gd name="T42" fmla="*/ 129 w 186"/>
                <a:gd name="T43" fmla="*/ 165 h 195"/>
                <a:gd name="T44" fmla="*/ 138 w 186"/>
                <a:gd name="T45" fmla="*/ 167 h 195"/>
                <a:gd name="T46" fmla="*/ 101 w 186"/>
                <a:gd name="T47" fmla="*/ 168 h 195"/>
                <a:gd name="T48" fmla="*/ 107 w 186"/>
                <a:gd name="T49" fmla="*/ 170 h 195"/>
                <a:gd name="T50" fmla="*/ 53 w 186"/>
                <a:gd name="T51" fmla="*/ 184 h 195"/>
                <a:gd name="T52" fmla="*/ 32 w 186"/>
                <a:gd name="T53" fmla="*/ 194 h 195"/>
                <a:gd name="T54" fmla="*/ 31 w 186"/>
                <a:gd name="T55" fmla="*/ 174 h 195"/>
                <a:gd name="T56" fmla="*/ 35 w 186"/>
                <a:gd name="T57" fmla="*/ 164 h 195"/>
                <a:gd name="T58" fmla="*/ 34 w 186"/>
                <a:gd name="T59" fmla="*/ 149 h 195"/>
                <a:gd name="T60" fmla="*/ 26 w 186"/>
                <a:gd name="T61" fmla="*/ 146 h 195"/>
                <a:gd name="T62" fmla="*/ 21 w 186"/>
                <a:gd name="T63" fmla="*/ 137 h 195"/>
                <a:gd name="T64" fmla="*/ 9 w 186"/>
                <a:gd name="T65" fmla="*/ 134 h 195"/>
                <a:gd name="T66" fmla="*/ 1 w 186"/>
                <a:gd name="T67" fmla="*/ 130 h 195"/>
                <a:gd name="T68" fmla="*/ 8 w 186"/>
                <a:gd name="T69" fmla="*/ 118 h 195"/>
                <a:gd name="T70" fmla="*/ 5 w 186"/>
                <a:gd name="T71" fmla="*/ 98 h 195"/>
                <a:gd name="T72" fmla="*/ 11 w 186"/>
                <a:gd name="T73" fmla="*/ 96 h 195"/>
                <a:gd name="T74" fmla="*/ 16 w 186"/>
                <a:gd name="T75" fmla="*/ 83 h 195"/>
                <a:gd name="T76" fmla="*/ 15 w 186"/>
                <a:gd name="T77" fmla="*/ 78 h 195"/>
                <a:gd name="T78" fmla="*/ 11 w 186"/>
                <a:gd name="T79" fmla="*/ 69 h 195"/>
                <a:gd name="T80" fmla="*/ 22 w 186"/>
                <a:gd name="T81" fmla="*/ 69 h 195"/>
                <a:gd name="T82" fmla="*/ 27 w 186"/>
                <a:gd name="T83" fmla="*/ 71 h 195"/>
                <a:gd name="T84" fmla="*/ 19 w 186"/>
                <a:gd name="T85" fmla="*/ 56 h 195"/>
                <a:gd name="T86" fmla="*/ 23 w 186"/>
                <a:gd name="T87" fmla="*/ 48 h 195"/>
                <a:gd name="T88" fmla="*/ 17 w 186"/>
                <a:gd name="T89" fmla="*/ 41 h 195"/>
                <a:gd name="T90" fmla="*/ 13 w 186"/>
                <a:gd name="T91" fmla="*/ 23 h 195"/>
                <a:gd name="T92" fmla="*/ 19 w 186"/>
                <a:gd name="T93" fmla="*/ 17 h 195"/>
                <a:gd name="T94" fmla="*/ 31 w 186"/>
                <a:gd name="T95" fmla="*/ 9 h 195"/>
                <a:gd name="T96" fmla="*/ 36 w 186"/>
                <a:gd name="T97" fmla="*/ 11 h 195"/>
                <a:gd name="T98" fmla="*/ 47 w 186"/>
                <a:gd name="T99" fmla="*/ 18 h 195"/>
                <a:gd name="T100" fmla="*/ 49 w 186"/>
                <a:gd name="T101" fmla="*/ 13 h 195"/>
                <a:gd name="T102" fmla="*/ 58 w 186"/>
                <a:gd name="T103" fmla="*/ 11 h 195"/>
                <a:gd name="T104" fmla="*/ 58 w 186"/>
                <a:gd name="T105" fmla="*/ 2 h 195"/>
                <a:gd name="T106" fmla="*/ 66 w 186"/>
                <a:gd name="T107" fmla="*/ 2 h 195"/>
                <a:gd name="T108" fmla="*/ 71 w 186"/>
                <a:gd name="T109" fmla="*/ 0 h 195"/>
                <a:gd name="T110" fmla="*/ 72 w 186"/>
                <a:gd name="T111" fmla="*/ 11 h 195"/>
                <a:gd name="T112" fmla="*/ 75 w 186"/>
                <a:gd name="T113" fmla="*/ 16 h 195"/>
                <a:gd name="T114" fmla="*/ 82 w 186"/>
                <a:gd name="T115" fmla="*/ 1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6" h="195">
                  <a:moveTo>
                    <a:pt x="167" y="170"/>
                  </a:moveTo>
                  <a:lnTo>
                    <a:pt x="166" y="172"/>
                  </a:lnTo>
                  <a:lnTo>
                    <a:pt x="162" y="171"/>
                  </a:lnTo>
                  <a:lnTo>
                    <a:pt x="164" y="170"/>
                  </a:lnTo>
                  <a:lnTo>
                    <a:pt x="167" y="170"/>
                  </a:lnTo>
                  <a:close/>
                  <a:moveTo>
                    <a:pt x="93" y="9"/>
                  </a:moveTo>
                  <a:lnTo>
                    <a:pt x="95" y="11"/>
                  </a:lnTo>
                  <a:lnTo>
                    <a:pt x="97" y="13"/>
                  </a:lnTo>
                  <a:lnTo>
                    <a:pt x="101" y="12"/>
                  </a:lnTo>
                  <a:lnTo>
                    <a:pt x="103" y="13"/>
                  </a:lnTo>
                  <a:lnTo>
                    <a:pt x="106" y="14"/>
                  </a:lnTo>
                  <a:lnTo>
                    <a:pt x="107" y="18"/>
                  </a:lnTo>
                  <a:lnTo>
                    <a:pt x="109" y="20"/>
                  </a:lnTo>
                  <a:lnTo>
                    <a:pt x="110" y="24"/>
                  </a:lnTo>
                  <a:lnTo>
                    <a:pt x="113" y="26"/>
                  </a:lnTo>
                  <a:lnTo>
                    <a:pt x="115" y="26"/>
                  </a:lnTo>
                  <a:lnTo>
                    <a:pt x="118" y="30"/>
                  </a:lnTo>
                  <a:lnTo>
                    <a:pt x="120" y="31"/>
                  </a:lnTo>
                  <a:lnTo>
                    <a:pt x="123" y="30"/>
                  </a:lnTo>
                  <a:lnTo>
                    <a:pt x="125" y="32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31" y="30"/>
                  </a:lnTo>
                  <a:lnTo>
                    <a:pt x="134" y="29"/>
                  </a:lnTo>
                  <a:lnTo>
                    <a:pt x="140" y="26"/>
                  </a:lnTo>
                  <a:lnTo>
                    <a:pt x="143" y="25"/>
                  </a:lnTo>
                  <a:lnTo>
                    <a:pt x="146" y="25"/>
                  </a:lnTo>
                  <a:lnTo>
                    <a:pt x="152" y="24"/>
                  </a:lnTo>
                  <a:lnTo>
                    <a:pt x="158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5" y="26"/>
                  </a:lnTo>
                  <a:lnTo>
                    <a:pt x="166" y="30"/>
                  </a:lnTo>
                  <a:lnTo>
                    <a:pt x="168" y="30"/>
                  </a:lnTo>
                  <a:lnTo>
                    <a:pt x="170" y="31"/>
                  </a:lnTo>
                  <a:lnTo>
                    <a:pt x="171" y="34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5" y="40"/>
                  </a:lnTo>
                  <a:lnTo>
                    <a:pt x="177" y="40"/>
                  </a:lnTo>
                  <a:lnTo>
                    <a:pt x="178" y="39"/>
                  </a:lnTo>
                  <a:lnTo>
                    <a:pt x="179" y="37"/>
                  </a:lnTo>
                  <a:lnTo>
                    <a:pt x="179" y="40"/>
                  </a:lnTo>
                  <a:lnTo>
                    <a:pt x="179" y="42"/>
                  </a:lnTo>
                  <a:lnTo>
                    <a:pt x="179" y="43"/>
                  </a:lnTo>
                  <a:lnTo>
                    <a:pt x="179" y="44"/>
                  </a:lnTo>
                  <a:lnTo>
                    <a:pt x="179" y="46"/>
                  </a:lnTo>
                  <a:lnTo>
                    <a:pt x="178" y="49"/>
                  </a:lnTo>
                  <a:lnTo>
                    <a:pt x="178" y="51"/>
                  </a:lnTo>
                  <a:lnTo>
                    <a:pt x="179" y="52"/>
                  </a:lnTo>
                  <a:lnTo>
                    <a:pt x="181" y="54"/>
                  </a:lnTo>
                  <a:lnTo>
                    <a:pt x="181" y="58"/>
                  </a:lnTo>
                  <a:lnTo>
                    <a:pt x="182" y="59"/>
                  </a:lnTo>
                  <a:lnTo>
                    <a:pt x="182" y="60"/>
                  </a:lnTo>
                  <a:lnTo>
                    <a:pt x="183" y="68"/>
                  </a:lnTo>
                  <a:lnTo>
                    <a:pt x="185" y="77"/>
                  </a:lnTo>
                  <a:lnTo>
                    <a:pt x="184" y="78"/>
                  </a:lnTo>
                  <a:lnTo>
                    <a:pt x="182" y="78"/>
                  </a:lnTo>
                  <a:lnTo>
                    <a:pt x="182" y="79"/>
                  </a:lnTo>
                  <a:lnTo>
                    <a:pt x="181" y="79"/>
                  </a:lnTo>
                  <a:lnTo>
                    <a:pt x="182" y="81"/>
                  </a:lnTo>
                  <a:lnTo>
                    <a:pt x="181" y="82"/>
                  </a:lnTo>
                  <a:lnTo>
                    <a:pt x="180" y="82"/>
                  </a:lnTo>
                  <a:lnTo>
                    <a:pt x="176" y="85"/>
                  </a:lnTo>
                  <a:lnTo>
                    <a:pt x="176" y="87"/>
                  </a:lnTo>
                  <a:lnTo>
                    <a:pt x="175" y="88"/>
                  </a:lnTo>
                  <a:lnTo>
                    <a:pt x="174" y="90"/>
                  </a:lnTo>
                  <a:lnTo>
                    <a:pt x="173" y="93"/>
                  </a:lnTo>
                  <a:lnTo>
                    <a:pt x="171" y="100"/>
                  </a:lnTo>
                  <a:lnTo>
                    <a:pt x="170" y="105"/>
                  </a:lnTo>
                  <a:lnTo>
                    <a:pt x="170" y="107"/>
                  </a:lnTo>
                  <a:lnTo>
                    <a:pt x="170" y="109"/>
                  </a:lnTo>
                  <a:lnTo>
                    <a:pt x="168" y="110"/>
                  </a:lnTo>
                  <a:lnTo>
                    <a:pt x="165" y="115"/>
                  </a:lnTo>
                  <a:lnTo>
                    <a:pt x="163" y="120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2" y="124"/>
                  </a:lnTo>
                  <a:lnTo>
                    <a:pt x="162" y="128"/>
                  </a:lnTo>
                  <a:lnTo>
                    <a:pt x="163" y="131"/>
                  </a:lnTo>
                  <a:lnTo>
                    <a:pt x="164" y="134"/>
                  </a:lnTo>
                  <a:lnTo>
                    <a:pt x="166" y="141"/>
                  </a:lnTo>
                  <a:lnTo>
                    <a:pt x="168" y="146"/>
                  </a:lnTo>
                  <a:lnTo>
                    <a:pt x="169" y="150"/>
                  </a:lnTo>
                  <a:lnTo>
                    <a:pt x="170" y="152"/>
                  </a:lnTo>
                  <a:lnTo>
                    <a:pt x="171" y="154"/>
                  </a:lnTo>
                  <a:lnTo>
                    <a:pt x="171" y="155"/>
                  </a:lnTo>
                  <a:lnTo>
                    <a:pt x="175" y="156"/>
                  </a:lnTo>
                  <a:lnTo>
                    <a:pt x="176" y="156"/>
                  </a:lnTo>
                  <a:lnTo>
                    <a:pt x="177" y="161"/>
                  </a:lnTo>
                  <a:lnTo>
                    <a:pt x="177" y="163"/>
                  </a:lnTo>
                  <a:lnTo>
                    <a:pt x="176" y="164"/>
                  </a:lnTo>
                  <a:lnTo>
                    <a:pt x="176" y="166"/>
                  </a:lnTo>
                  <a:lnTo>
                    <a:pt x="176" y="168"/>
                  </a:lnTo>
                  <a:lnTo>
                    <a:pt x="175" y="170"/>
                  </a:lnTo>
                  <a:lnTo>
                    <a:pt x="173" y="170"/>
                  </a:lnTo>
                  <a:lnTo>
                    <a:pt x="171" y="171"/>
                  </a:lnTo>
                  <a:lnTo>
                    <a:pt x="169" y="170"/>
                  </a:lnTo>
                  <a:lnTo>
                    <a:pt x="169" y="170"/>
                  </a:lnTo>
                  <a:lnTo>
                    <a:pt x="168" y="170"/>
                  </a:lnTo>
                  <a:lnTo>
                    <a:pt x="165" y="168"/>
                  </a:lnTo>
                  <a:lnTo>
                    <a:pt x="165" y="163"/>
                  </a:lnTo>
                  <a:lnTo>
                    <a:pt x="164" y="163"/>
                  </a:lnTo>
                  <a:lnTo>
                    <a:pt x="162" y="164"/>
                  </a:lnTo>
                  <a:lnTo>
                    <a:pt x="160" y="170"/>
                  </a:lnTo>
                  <a:lnTo>
                    <a:pt x="159" y="170"/>
                  </a:lnTo>
                  <a:lnTo>
                    <a:pt x="143" y="168"/>
                  </a:lnTo>
                  <a:lnTo>
                    <a:pt x="140" y="165"/>
                  </a:lnTo>
                  <a:lnTo>
                    <a:pt x="135" y="165"/>
                  </a:lnTo>
                  <a:lnTo>
                    <a:pt x="129" y="165"/>
                  </a:lnTo>
                  <a:lnTo>
                    <a:pt x="123" y="166"/>
                  </a:lnTo>
                  <a:lnTo>
                    <a:pt x="121" y="167"/>
                  </a:lnTo>
                  <a:lnTo>
                    <a:pt x="136" y="167"/>
                  </a:lnTo>
                  <a:lnTo>
                    <a:pt x="137" y="167"/>
                  </a:lnTo>
                  <a:lnTo>
                    <a:pt x="138" y="167"/>
                  </a:lnTo>
                  <a:lnTo>
                    <a:pt x="119" y="169"/>
                  </a:lnTo>
                  <a:lnTo>
                    <a:pt x="112" y="170"/>
                  </a:lnTo>
                  <a:lnTo>
                    <a:pt x="110" y="170"/>
                  </a:lnTo>
                  <a:lnTo>
                    <a:pt x="108" y="168"/>
                  </a:lnTo>
                  <a:lnTo>
                    <a:pt x="101" y="168"/>
                  </a:lnTo>
                  <a:lnTo>
                    <a:pt x="99" y="168"/>
                  </a:lnTo>
                  <a:lnTo>
                    <a:pt x="97" y="170"/>
                  </a:lnTo>
                  <a:lnTo>
                    <a:pt x="101" y="170"/>
                  </a:lnTo>
                  <a:lnTo>
                    <a:pt x="106" y="170"/>
                  </a:lnTo>
                  <a:lnTo>
                    <a:pt x="107" y="170"/>
                  </a:lnTo>
                  <a:lnTo>
                    <a:pt x="92" y="172"/>
                  </a:lnTo>
                  <a:lnTo>
                    <a:pt x="81" y="174"/>
                  </a:lnTo>
                  <a:lnTo>
                    <a:pt x="77" y="176"/>
                  </a:lnTo>
                  <a:lnTo>
                    <a:pt x="62" y="181"/>
                  </a:lnTo>
                  <a:lnTo>
                    <a:pt x="53" y="184"/>
                  </a:lnTo>
                  <a:lnTo>
                    <a:pt x="50" y="186"/>
                  </a:lnTo>
                  <a:lnTo>
                    <a:pt x="46" y="188"/>
                  </a:lnTo>
                  <a:lnTo>
                    <a:pt x="41" y="190"/>
                  </a:lnTo>
                  <a:lnTo>
                    <a:pt x="35" y="193"/>
                  </a:lnTo>
                  <a:lnTo>
                    <a:pt x="32" y="194"/>
                  </a:lnTo>
                  <a:lnTo>
                    <a:pt x="31" y="193"/>
                  </a:lnTo>
                  <a:lnTo>
                    <a:pt x="31" y="187"/>
                  </a:lnTo>
                  <a:lnTo>
                    <a:pt x="30" y="179"/>
                  </a:lnTo>
                  <a:lnTo>
                    <a:pt x="30" y="177"/>
                  </a:lnTo>
                  <a:lnTo>
                    <a:pt x="31" y="174"/>
                  </a:lnTo>
                  <a:lnTo>
                    <a:pt x="31" y="172"/>
                  </a:lnTo>
                  <a:lnTo>
                    <a:pt x="33" y="171"/>
                  </a:lnTo>
                  <a:lnTo>
                    <a:pt x="33" y="170"/>
                  </a:lnTo>
                  <a:lnTo>
                    <a:pt x="33" y="167"/>
                  </a:lnTo>
                  <a:lnTo>
                    <a:pt x="35" y="164"/>
                  </a:lnTo>
                  <a:lnTo>
                    <a:pt x="35" y="160"/>
                  </a:lnTo>
                  <a:lnTo>
                    <a:pt x="36" y="159"/>
                  </a:lnTo>
                  <a:lnTo>
                    <a:pt x="36" y="157"/>
                  </a:lnTo>
                  <a:lnTo>
                    <a:pt x="35" y="154"/>
                  </a:lnTo>
                  <a:lnTo>
                    <a:pt x="34" y="149"/>
                  </a:lnTo>
                  <a:lnTo>
                    <a:pt x="34" y="148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29" y="147"/>
                  </a:lnTo>
                  <a:lnTo>
                    <a:pt x="26" y="146"/>
                  </a:lnTo>
                  <a:lnTo>
                    <a:pt x="24" y="145"/>
                  </a:lnTo>
                  <a:lnTo>
                    <a:pt x="23" y="143"/>
                  </a:lnTo>
                  <a:lnTo>
                    <a:pt x="23" y="141"/>
                  </a:lnTo>
                  <a:lnTo>
                    <a:pt x="22" y="140"/>
                  </a:lnTo>
                  <a:lnTo>
                    <a:pt x="21" y="137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4" y="135"/>
                  </a:lnTo>
                  <a:lnTo>
                    <a:pt x="11" y="135"/>
                  </a:lnTo>
                  <a:lnTo>
                    <a:pt x="9" y="134"/>
                  </a:lnTo>
                  <a:lnTo>
                    <a:pt x="7" y="134"/>
                  </a:lnTo>
                  <a:lnTo>
                    <a:pt x="6" y="131"/>
                  </a:lnTo>
                  <a:lnTo>
                    <a:pt x="4" y="130"/>
                  </a:lnTo>
                  <a:lnTo>
                    <a:pt x="3" y="130"/>
                  </a:lnTo>
                  <a:lnTo>
                    <a:pt x="1" y="130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6" y="123"/>
                  </a:lnTo>
                  <a:lnTo>
                    <a:pt x="8" y="120"/>
                  </a:lnTo>
                  <a:lnTo>
                    <a:pt x="8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2"/>
                  </a:lnTo>
                  <a:lnTo>
                    <a:pt x="5" y="101"/>
                  </a:lnTo>
                  <a:lnTo>
                    <a:pt x="5" y="98"/>
                  </a:lnTo>
                  <a:lnTo>
                    <a:pt x="3" y="97"/>
                  </a:lnTo>
                  <a:lnTo>
                    <a:pt x="3" y="96"/>
                  </a:lnTo>
                  <a:lnTo>
                    <a:pt x="5" y="95"/>
                  </a:lnTo>
                  <a:lnTo>
                    <a:pt x="7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4" y="87"/>
                  </a:lnTo>
                  <a:lnTo>
                    <a:pt x="16" y="83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7" y="79"/>
                  </a:lnTo>
                  <a:lnTo>
                    <a:pt x="16" y="78"/>
                  </a:lnTo>
                  <a:lnTo>
                    <a:pt x="15" y="78"/>
                  </a:lnTo>
                  <a:lnTo>
                    <a:pt x="14" y="77"/>
                  </a:lnTo>
                  <a:lnTo>
                    <a:pt x="11" y="76"/>
                  </a:lnTo>
                  <a:lnTo>
                    <a:pt x="10" y="76"/>
                  </a:lnTo>
                  <a:lnTo>
                    <a:pt x="10" y="71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9" y="69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4" y="70"/>
                  </a:lnTo>
                  <a:lnTo>
                    <a:pt x="26" y="72"/>
                  </a:lnTo>
                  <a:lnTo>
                    <a:pt x="27" y="72"/>
                  </a:lnTo>
                  <a:lnTo>
                    <a:pt x="27" y="71"/>
                  </a:lnTo>
                  <a:lnTo>
                    <a:pt x="27" y="66"/>
                  </a:lnTo>
                  <a:lnTo>
                    <a:pt x="27" y="63"/>
                  </a:lnTo>
                  <a:lnTo>
                    <a:pt x="24" y="61"/>
                  </a:lnTo>
                  <a:lnTo>
                    <a:pt x="19" y="59"/>
                  </a:lnTo>
                  <a:lnTo>
                    <a:pt x="19" y="56"/>
                  </a:lnTo>
                  <a:lnTo>
                    <a:pt x="20" y="53"/>
                  </a:lnTo>
                  <a:lnTo>
                    <a:pt x="21" y="52"/>
                  </a:lnTo>
                  <a:lnTo>
                    <a:pt x="25" y="50"/>
                  </a:lnTo>
                  <a:lnTo>
                    <a:pt x="24" y="49"/>
                  </a:lnTo>
                  <a:lnTo>
                    <a:pt x="23" y="48"/>
                  </a:lnTo>
                  <a:lnTo>
                    <a:pt x="21" y="47"/>
                  </a:lnTo>
                  <a:lnTo>
                    <a:pt x="21" y="43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1"/>
                  </a:lnTo>
                  <a:lnTo>
                    <a:pt x="15" y="40"/>
                  </a:lnTo>
                  <a:lnTo>
                    <a:pt x="14" y="37"/>
                  </a:lnTo>
                  <a:lnTo>
                    <a:pt x="13" y="32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5" y="11"/>
                  </a:lnTo>
                  <a:lnTo>
                    <a:pt x="28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4" y="10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7" y="14"/>
                  </a:lnTo>
                  <a:lnTo>
                    <a:pt x="43" y="15"/>
                  </a:lnTo>
                  <a:lnTo>
                    <a:pt x="45" y="16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49" y="14"/>
                  </a:lnTo>
                  <a:lnTo>
                    <a:pt x="49" y="13"/>
                  </a:lnTo>
                  <a:lnTo>
                    <a:pt x="50" y="11"/>
                  </a:lnTo>
                  <a:lnTo>
                    <a:pt x="51" y="11"/>
                  </a:lnTo>
                  <a:lnTo>
                    <a:pt x="53" y="11"/>
                  </a:lnTo>
                  <a:lnTo>
                    <a:pt x="56" y="11"/>
                  </a:lnTo>
                  <a:lnTo>
                    <a:pt x="58" y="11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61" y="4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8" y="1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2" y="3"/>
                  </a:lnTo>
                  <a:lnTo>
                    <a:pt x="71" y="5"/>
                  </a:lnTo>
                  <a:lnTo>
                    <a:pt x="72" y="8"/>
                  </a:lnTo>
                  <a:lnTo>
                    <a:pt x="73" y="9"/>
                  </a:lnTo>
                  <a:lnTo>
                    <a:pt x="72" y="11"/>
                  </a:lnTo>
                  <a:lnTo>
                    <a:pt x="72" y="12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2" y="15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8" y="9"/>
                  </a:lnTo>
                  <a:lnTo>
                    <a:pt x="92" y="8"/>
                  </a:lnTo>
                  <a:lnTo>
                    <a:pt x="93" y="9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59" name="Freeform 1102">
              <a:extLst>
                <a:ext uri="{FF2B5EF4-FFF2-40B4-BE49-F238E27FC236}">
                  <a16:creationId xmlns:a16="http://schemas.microsoft.com/office/drawing/2014/main" id="{7FF6A9E3-6E17-40CC-B482-274258E0E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0093" y="9655055"/>
              <a:ext cx="5497" cy="5494"/>
            </a:xfrm>
            <a:custGeom>
              <a:avLst/>
              <a:gdLst>
                <a:gd name="T0" fmla="*/ 5 w 6"/>
                <a:gd name="T1" fmla="*/ 0 h 3"/>
                <a:gd name="T2" fmla="*/ 4 w 6"/>
                <a:gd name="T3" fmla="*/ 2 h 3"/>
                <a:gd name="T4" fmla="*/ 0 w 6"/>
                <a:gd name="T5" fmla="*/ 1 h 3"/>
                <a:gd name="T6" fmla="*/ 2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lnTo>
                    <a:pt x="4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60" name="Freeform 1103">
              <a:extLst>
                <a:ext uri="{FF2B5EF4-FFF2-40B4-BE49-F238E27FC236}">
                  <a16:creationId xmlns:a16="http://schemas.microsoft.com/office/drawing/2014/main" id="{4C9F145B-6FE3-455B-9CBC-B7716F650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6772" y="9446237"/>
              <a:ext cx="230798" cy="241788"/>
            </a:xfrm>
            <a:custGeom>
              <a:avLst/>
              <a:gdLst>
                <a:gd name="T0" fmla="*/ 103 w 186"/>
                <a:gd name="T1" fmla="*/ 13 h 195"/>
                <a:gd name="T2" fmla="*/ 113 w 186"/>
                <a:gd name="T3" fmla="*/ 26 h 195"/>
                <a:gd name="T4" fmla="*/ 125 w 186"/>
                <a:gd name="T5" fmla="*/ 32 h 195"/>
                <a:gd name="T6" fmla="*/ 140 w 186"/>
                <a:gd name="T7" fmla="*/ 26 h 195"/>
                <a:gd name="T8" fmla="*/ 161 w 186"/>
                <a:gd name="T9" fmla="*/ 25 h 195"/>
                <a:gd name="T10" fmla="*/ 170 w 186"/>
                <a:gd name="T11" fmla="*/ 31 h 195"/>
                <a:gd name="T12" fmla="*/ 177 w 186"/>
                <a:gd name="T13" fmla="*/ 40 h 195"/>
                <a:gd name="T14" fmla="*/ 179 w 186"/>
                <a:gd name="T15" fmla="*/ 43 h 195"/>
                <a:gd name="T16" fmla="*/ 179 w 186"/>
                <a:gd name="T17" fmla="*/ 52 h 195"/>
                <a:gd name="T18" fmla="*/ 183 w 186"/>
                <a:gd name="T19" fmla="*/ 68 h 195"/>
                <a:gd name="T20" fmla="*/ 181 w 186"/>
                <a:gd name="T21" fmla="*/ 79 h 195"/>
                <a:gd name="T22" fmla="*/ 176 w 186"/>
                <a:gd name="T23" fmla="*/ 87 h 195"/>
                <a:gd name="T24" fmla="*/ 170 w 186"/>
                <a:gd name="T25" fmla="*/ 105 h 195"/>
                <a:gd name="T26" fmla="*/ 163 w 186"/>
                <a:gd name="T27" fmla="*/ 120 h 195"/>
                <a:gd name="T28" fmla="*/ 163 w 186"/>
                <a:gd name="T29" fmla="*/ 131 h 195"/>
                <a:gd name="T30" fmla="*/ 170 w 186"/>
                <a:gd name="T31" fmla="*/ 152 h 195"/>
                <a:gd name="T32" fmla="*/ 177 w 186"/>
                <a:gd name="T33" fmla="*/ 161 h 195"/>
                <a:gd name="T34" fmla="*/ 175 w 186"/>
                <a:gd name="T35" fmla="*/ 170 h 195"/>
                <a:gd name="T36" fmla="*/ 168 w 186"/>
                <a:gd name="T37" fmla="*/ 170 h 195"/>
                <a:gd name="T38" fmla="*/ 160 w 186"/>
                <a:gd name="T39" fmla="*/ 170 h 195"/>
                <a:gd name="T40" fmla="*/ 129 w 186"/>
                <a:gd name="T41" fmla="*/ 165 h 195"/>
                <a:gd name="T42" fmla="*/ 138 w 186"/>
                <a:gd name="T43" fmla="*/ 167 h 195"/>
                <a:gd name="T44" fmla="*/ 101 w 186"/>
                <a:gd name="T45" fmla="*/ 168 h 195"/>
                <a:gd name="T46" fmla="*/ 107 w 186"/>
                <a:gd name="T47" fmla="*/ 170 h 195"/>
                <a:gd name="T48" fmla="*/ 53 w 186"/>
                <a:gd name="T49" fmla="*/ 184 h 195"/>
                <a:gd name="T50" fmla="*/ 32 w 186"/>
                <a:gd name="T51" fmla="*/ 194 h 195"/>
                <a:gd name="T52" fmla="*/ 31 w 186"/>
                <a:gd name="T53" fmla="*/ 174 h 195"/>
                <a:gd name="T54" fmla="*/ 35 w 186"/>
                <a:gd name="T55" fmla="*/ 164 h 195"/>
                <a:gd name="T56" fmla="*/ 34 w 186"/>
                <a:gd name="T57" fmla="*/ 149 h 195"/>
                <a:gd name="T58" fmla="*/ 26 w 186"/>
                <a:gd name="T59" fmla="*/ 146 h 195"/>
                <a:gd name="T60" fmla="*/ 21 w 186"/>
                <a:gd name="T61" fmla="*/ 137 h 195"/>
                <a:gd name="T62" fmla="*/ 9 w 186"/>
                <a:gd name="T63" fmla="*/ 134 h 195"/>
                <a:gd name="T64" fmla="*/ 1 w 186"/>
                <a:gd name="T65" fmla="*/ 130 h 195"/>
                <a:gd name="T66" fmla="*/ 8 w 186"/>
                <a:gd name="T67" fmla="*/ 118 h 195"/>
                <a:gd name="T68" fmla="*/ 5 w 186"/>
                <a:gd name="T69" fmla="*/ 98 h 195"/>
                <a:gd name="T70" fmla="*/ 11 w 186"/>
                <a:gd name="T71" fmla="*/ 96 h 195"/>
                <a:gd name="T72" fmla="*/ 16 w 186"/>
                <a:gd name="T73" fmla="*/ 83 h 195"/>
                <a:gd name="T74" fmla="*/ 15 w 186"/>
                <a:gd name="T75" fmla="*/ 78 h 195"/>
                <a:gd name="T76" fmla="*/ 11 w 186"/>
                <a:gd name="T77" fmla="*/ 69 h 195"/>
                <a:gd name="T78" fmla="*/ 22 w 186"/>
                <a:gd name="T79" fmla="*/ 69 h 195"/>
                <a:gd name="T80" fmla="*/ 27 w 186"/>
                <a:gd name="T81" fmla="*/ 71 h 195"/>
                <a:gd name="T82" fmla="*/ 19 w 186"/>
                <a:gd name="T83" fmla="*/ 56 h 195"/>
                <a:gd name="T84" fmla="*/ 23 w 186"/>
                <a:gd name="T85" fmla="*/ 48 h 195"/>
                <a:gd name="T86" fmla="*/ 17 w 186"/>
                <a:gd name="T87" fmla="*/ 41 h 195"/>
                <a:gd name="T88" fmla="*/ 13 w 186"/>
                <a:gd name="T89" fmla="*/ 23 h 195"/>
                <a:gd name="T90" fmla="*/ 19 w 186"/>
                <a:gd name="T91" fmla="*/ 17 h 195"/>
                <a:gd name="T92" fmla="*/ 31 w 186"/>
                <a:gd name="T93" fmla="*/ 9 h 195"/>
                <a:gd name="T94" fmla="*/ 36 w 186"/>
                <a:gd name="T95" fmla="*/ 11 h 195"/>
                <a:gd name="T96" fmla="*/ 47 w 186"/>
                <a:gd name="T97" fmla="*/ 18 h 195"/>
                <a:gd name="T98" fmla="*/ 49 w 186"/>
                <a:gd name="T99" fmla="*/ 13 h 195"/>
                <a:gd name="T100" fmla="*/ 58 w 186"/>
                <a:gd name="T101" fmla="*/ 11 h 195"/>
                <a:gd name="T102" fmla="*/ 58 w 186"/>
                <a:gd name="T103" fmla="*/ 2 h 195"/>
                <a:gd name="T104" fmla="*/ 66 w 186"/>
                <a:gd name="T105" fmla="*/ 2 h 195"/>
                <a:gd name="T106" fmla="*/ 71 w 186"/>
                <a:gd name="T107" fmla="*/ 0 h 195"/>
                <a:gd name="T108" fmla="*/ 72 w 186"/>
                <a:gd name="T109" fmla="*/ 11 h 195"/>
                <a:gd name="T110" fmla="*/ 75 w 186"/>
                <a:gd name="T111" fmla="*/ 16 h 195"/>
                <a:gd name="T112" fmla="*/ 82 w 186"/>
                <a:gd name="T113" fmla="*/ 1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6" h="195">
                  <a:moveTo>
                    <a:pt x="93" y="9"/>
                  </a:moveTo>
                  <a:lnTo>
                    <a:pt x="95" y="11"/>
                  </a:lnTo>
                  <a:lnTo>
                    <a:pt x="97" y="13"/>
                  </a:lnTo>
                  <a:lnTo>
                    <a:pt x="101" y="12"/>
                  </a:lnTo>
                  <a:lnTo>
                    <a:pt x="103" y="13"/>
                  </a:lnTo>
                  <a:lnTo>
                    <a:pt x="106" y="14"/>
                  </a:lnTo>
                  <a:lnTo>
                    <a:pt x="107" y="18"/>
                  </a:lnTo>
                  <a:lnTo>
                    <a:pt x="109" y="20"/>
                  </a:lnTo>
                  <a:lnTo>
                    <a:pt x="110" y="24"/>
                  </a:lnTo>
                  <a:lnTo>
                    <a:pt x="113" y="26"/>
                  </a:lnTo>
                  <a:lnTo>
                    <a:pt x="115" y="26"/>
                  </a:lnTo>
                  <a:lnTo>
                    <a:pt x="118" y="30"/>
                  </a:lnTo>
                  <a:lnTo>
                    <a:pt x="120" y="31"/>
                  </a:lnTo>
                  <a:lnTo>
                    <a:pt x="123" y="30"/>
                  </a:lnTo>
                  <a:lnTo>
                    <a:pt x="125" y="32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31" y="30"/>
                  </a:lnTo>
                  <a:lnTo>
                    <a:pt x="134" y="29"/>
                  </a:lnTo>
                  <a:lnTo>
                    <a:pt x="140" y="26"/>
                  </a:lnTo>
                  <a:lnTo>
                    <a:pt x="143" y="25"/>
                  </a:lnTo>
                  <a:lnTo>
                    <a:pt x="146" y="25"/>
                  </a:lnTo>
                  <a:lnTo>
                    <a:pt x="152" y="24"/>
                  </a:lnTo>
                  <a:lnTo>
                    <a:pt x="158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5" y="26"/>
                  </a:lnTo>
                  <a:lnTo>
                    <a:pt x="166" y="30"/>
                  </a:lnTo>
                  <a:lnTo>
                    <a:pt x="168" y="30"/>
                  </a:lnTo>
                  <a:lnTo>
                    <a:pt x="170" y="31"/>
                  </a:lnTo>
                  <a:lnTo>
                    <a:pt x="171" y="34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5" y="40"/>
                  </a:lnTo>
                  <a:lnTo>
                    <a:pt x="177" y="40"/>
                  </a:lnTo>
                  <a:lnTo>
                    <a:pt x="178" y="39"/>
                  </a:lnTo>
                  <a:lnTo>
                    <a:pt x="179" y="37"/>
                  </a:lnTo>
                  <a:lnTo>
                    <a:pt x="179" y="40"/>
                  </a:lnTo>
                  <a:lnTo>
                    <a:pt x="179" y="42"/>
                  </a:lnTo>
                  <a:lnTo>
                    <a:pt x="179" y="43"/>
                  </a:lnTo>
                  <a:lnTo>
                    <a:pt x="179" y="44"/>
                  </a:lnTo>
                  <a:lnTo>
                    <a:pt x="179" y="46"/>
                  </a:lnTo>
                  <a:lnTo>
                    <a:pt x="178" y="49"/>
                  </a:lnTo>
                  <a:lnTo>
                    <a:pt x="178" y="51"/>
                  </a:lnTo>
                  <a:lnTo>
                    <a:pt x="179" y="52"/>
                  </a:lnTo>
                  <a:lnTo>
                    <a:pt x="181" y="54"/>
                  </a:lnTo>
                  <a:lnTo>
                    <a:pt x="181" y="58"/>
                  </a:lnTo>
                  <a:lnTo>
                    <a:pt x="182" y="59"/>
                  </a:lnTo>
                  <a:lnTo>
                    <a:pt x="182" y="60"/>
                  </a:lnTo>
                  <a:lnTo>
                    <a:pt x="183" y="68"/>
                  </a:lnTo>
                  <a:lnTo>
                    <a:pt x="185" y="77"/>
                  </a:lnTo>
                  <a:lnTo>
                    <a:pt x="184" y="78"/>
                  </a:lnTo>
                  <a:lnTo>
                    <a:pt x="182" y="78"/>
                  </a:lnTo>
                  <a:lnTo>
                    <a:pt x="182" y="79"/>
                  </a:lnTo>
                  <a:lnTo>
                    <a:pt x="181" y="79"/>
                  </a:lnTo>
                  <a:lnTo>
                    <a:pt x="182" y="81"/>
                  </a:lnTo>
                  <a:lnTo>
                    <a:pt x="181" y="82"/>
                  </a:lnTo>
                  <a:lnTo>
                    <a:pt x="180" y="82"/>
                  </a:lnTo>
                  <a:lnTo>
                    <a:pt x="176" y="85"/>
                  </a:lnTo>
                  <a:lnTo>
                    <a:pt x="176" y="87"/>
                  </a:lnTo>
                  <a:lnTo>
                    <a:pt x="175" y="88"/>
                  </a:lnTo>
                  <a:lnTo>
                    <a:pt x="174" y="90"/>
                  </a:lnTo>
                  <a:lnTo>
                    <a:pt x="173" y="93"/>
                  </a:lnTo>
                  <a:lnTo>
                    <a:pt x="171" y="100"/>
                  </a:lnTo>
                  <a:lnTo>
                    <a:pt x="170" y="105"/>
                  </a:lnTo>
                  <a:lnTo>
                    <a:pt x="170" y="107"/>
                  </a:lnTo>
                  <a:lnTo>
                    <a:pt x="170" y="109"/>
                  </a:lnTo>
                  <a:lnTo>
                    <a:pt x="168" y="110"/>
                  </a:lnTo>
                  <a:lnTo>
                    <a:pt x="165" y="115"/>
                  </a:lnTo>
                  <a:lnTo>
                    <a:pt x="163" y="120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2" y="124"/>
                  </a:lnTo>
                  <a:lnTo>
                    <a:pt x="162" y="128"/>
                  </a:lnTo>
                  <a:lnTo>
                    <a:pt x="163" y="131"/>
                  </a:lnTo>
                  <a:lnTo>
                    <a:pt x="164" y="134"/>
                  </a:lnTo>
                  <a:lnTo>
                    <a:pt x="166" y="141"/>
                  </a:lnTo>
                  <a:lnTo>
                    <a:pt x="168" y="146"/>
                  </a:lnTo>
                  <a:lnTo>
                    <a:pt x="169" y="150"/>
                  </a:lnTo>
                  <a:lnTo>
                    <a:pt x="170" y="152"/>
                  </a:lnTo>
                  <a:lnTo>
                    <a:pt x="171" y="154"/>
                  </a:lnTo>
                  <a:lnTo>
                    <a:pt x="171" y="155"/>
                  </a:lnTo>
                  <a:lnTo>
                    <a:pt x="175" y="156"/>
                  </a:lnTo>
                  <a:lnTo>
                    <a:pt x="176" y="156"/>
                  </a:lnTo>
                  <a:lnTo>
                    <a:pt x="177" y="161"/>
                  </a:lnTo>
                  <a:lnTo>
                    <a:pt x="177" y="163"/>
                  </a:lnTo>
                  <a:lnTo>
                    <a:pt x="176" y="164"/>
                  </a:lnTo>
                  <a:lnTo>
                    <a:pt x="176" y="166"/>
                  </a:lnTo>
                  <a:lnTo>
                    <a:pt x="176" y="168"/>
                  </a:lnTo>
                  <a:lnTo>
                    <a:pt x="175" y="170"/>
                  </a:lnTo>
                  <a:lnTo>
                    <a:pt x="173" y="170"/>
                  </a:lnTo>
                  <a:lnTo>
                    <a:pt x="171" y="171"/>
                  </a:lnTo>
                  <a:lnTo>
                    <a:pt x="169" y="170"/>
                  </a:lnTo>
                  <a:lnTo>
                    <a:pt x="169" y="170"/>
                  </a:lnTo>
                  <a:lnTo>
                    <a:pt x="168" y="170"/>
                  </a:lnTo>
                  <a:lnTo>
                    <a:pt x="165" y="168"/>
                  </a:lnTo>
                  <a:lnTo>
                    <a:pt x="165" y="163"/>
                  </a:lnTo>
                  <a:lnTo>
                    <a:pt x="164" y="163"/>
                  </a:lnTo>
                  <a:lnTo>
                    <a:pt x="162" y="164"/>
                  </a:lnTo>
                  <a:lnTo>
                    <a:pt x="160" y="170"/>
                  </a:lnTo>
                  <a:lnTo>
                    <a:pt x="159" y="170"/>
                  </a:lnTo>
                  <a:lnTo>
                    <a:pt x="143" y="168"/>
                  </a:lnTo>
                  <a:lnTo>
                    <a:pt x="140" y="165"/>
                  </a:lnTo>
                  <a:lnTo>
                    <a:pt x="135" y="165"/>
                  </a:lnTo>
                  <a:lnTo>
                    <a:pt x="129" y="165"/>
                  </a:lnTo>
                  <a:lnTo>
                    <a:pt x="123" y="166"/>
                  </a:lnTo>
                  <a:lnTo>
                    <a:pt x="121" y="167"/>
                  </a:lnTo>
                  <a:lnTo>
                    <a:pt x="136" y="167"/>
                  </a:lnTo>
                  <a:lnTo>
                    <a:pt x="137" y="167"/>
                  </a:lnTo>
                  <a:lnTo>
                    <a:pt x="138" y="167"/>
                  </a:lnTo>
                  <a:lnTo>
                    <a:pt x="119" y="169"/>
                  </a:lnTo>
                  <a:lnTo>
                    <a:pt x="112" y="170"/>
                  </a:lnTo>
                  <a:lnTo>
                    <a:pt x="110" y="170"/>
                  </a:lnTo>
                  <a:lnTo>
                    <a:pt x="108" y="168"/>
                  </a:lnTo>
                  <a:lnTo>
                    <a:pt x="101" y="168"/>
                  </a:lnTo>
                  <a:lnTo>
                    <a:pt x="99" y="168"/>
                  </a:lnTo>
                  <a:lnTo>
                    <a:pt x="97" y="170"/>
                  </a:lnTo>
                  <a:lnTo>
                    <a:pt x="101" y="170"/>
                  </a:lnTo>
                  <a:lnTo>
                    <a:pt x="106" y="170"/>
                  </a:lnTo>
                  <a:lnTo>
                    <a:pt x="107" y="170"/>
                  </a:lnTo>
                  <a:lnTo>
                    <a:pt x="92" y="172"/>
                  </a:lnTo>
                  <a:lnTo>
                    <a:pt x="81" y="174"/>
                  </a:lnTo>
                  <a:lnTo>
                    <a:pt x="77" y="176"/>
                  </a:lnTo>
                  <a:lnTo>
                    <a:pt x="62" y="181"/>
                  </a:lnTo>
                  <a:lnTo>
                    <a:pt x="53" y="184"/>
                  </a:lnTo>
                  <a:lnTo>
                    <a:pt x="50" y="186"/>
                  </a:lnTo>
                  <a:lnTo>
                    <a:pt x="46" y="188"/>
                  </a:lnTo>
                  <a:lnTo>
                    <a:pt x="41" y="190"/>
                  </a:lnTo>
                  <a:lnTo>
                    <a:pt x="35" y="193"/>
                  </a:lnTo>
                  <a:lnTo>
                    <a:pt x="32" y="194"/>
                  </a:lnTo>
                  <a:lnTo>
                    <a:pt x="31" y="193"/>
                  </a:lnTo>
                  <a:lnTo>
                    <a:pt x="31" y="187"/>
                  </a:lnTo>
                  <a:lnTo>
                    <a:pt x="30" y="179"/>
                  </a:lnTo>
                  <a:lnTo>
                    <a:pt x="30" y="177"/>
                  </a:lnTo>
                  <a:lnTo>
                    <a:pt x="31" y="174"/>
                  </a:lnTo>
                  <a:lnTo>
                    <a:pt x="31" y="172"/>
                  </a:lnTo>
                  <a:lnTo>
                    <a:pt x="33" y="171"/>
                  </a:lnTo>
                  <a:lnTo>
                    <a:pt x="33" y="170"/>
                  </a:lnTo>
                  <a:lnTo>
                    <a:pt x="33" y="167"/>
                  </a:lnTo>
                  <a:lnTo>
                    <a:pt x="35" y="164"/>
                  </a:lnTo>
                  <a:lnTo>
                    <a:pt x="35" y="160"/>
                  </a:lnTo>
                  <a:lnTo>
                    <a:pt x="36" y="159"/>
                  </a:lnTo>
                  <a:lnTo>
                    <a:pt x="36" y="157"/>
                  </a:lnTo>
                  <a:lnTo>
                    <a:pt x="35" y="154"/>
                  </a:lnTo>
                  <a:lnTo>
                    <a:pt x="34" y="149"/>
                  </a:lnTo>
                  <a:lnTo>
                    <a:pt x="34" y="148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29" y="147"/>
                  </a:lnTo>
                  <a:lnTo>
                    <a:pt x="26" y="146"/>
                  </a:lnTo>
                  <a:lnTo>
                    <a:pt x="24" y="145"/>
                  </a:lnTo>
                  <a:lnTo>
                    <a:pt x="23" y="143"/>
                  </a:lnTo>
                  <a:lnTo>
                    <a:pt x="23" y="141"/>
                  </a:lnTo>
                  <a:lnTo>
                    <a:pt x="22" y="140"/>
                  </a:lnTo>
                  <a:lnTo>
                    <a:pt x="21" y="137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4" y="135"/>
                  </a:lnTo>
                  <a:lnTo>
                    <a:pt x="11" y="135"/>
                  </a:lnTo>
                  <a:lnTo>
                    <a:pt x="9" y="134"/>
                  </a:lnTo>
                  <a:lnTo>
                    <a:pt x="7" y="134"/>
                  </a:lnTo>
                  <a:lnTo>
                    <a:pt x="6" y="131"/>
                  </a:lnTo>
                  <a:lnTo>
                    <a:pt x="4" y="130"/>
                  </a:lnTo>
                  <a:lnTo>
                    <a:pt x="3" y="130"/>
                  </a:lnTo>
                  <a:lnTo>
                    <a:pt x="1" y="130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6" y="123"/>
                  </a:lnTo>
                  <a:lnTo>
                    <a:pt x="8" y="120"/>
                  </a:lnTo>
                  <a:lnTo>
                    <a:pt x="8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2"/>
                  </a:lnTo>
                  <a:lnTo>
                    <a:pt x="5" y="101"/>
                  </a:lnTo>
                  <a:lnTo>
                    <a:pt x="5" y="98"/>
                  </a:lnTo>
                  <a:lnTo>
                    <a:pt x="3" y="97"/>
                  </a:lnTo>
                  <a:lnTo>
                    <a:pt x="3" y="96"/>
                  </a:lnTo>
                  <a:lnTo>
                    <a:pt x="5" y="95"/>
                  </a:lnTo>
                  <a:lnTo>
                    <a:pt x="7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4" y="90"/>
                  </a:lnTo>
                  <a:lnTo>
                    <a:pt x="14" y="88"/>
                  </a:lnTo>
                  <a:lnTo>
                    <a:pt x="14" y="87"/>
                  </a:lnTo>
                  <a:lnTo>
                    <a:pt x="16" y="83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7" y="79"/>
                  </a:lnTo>
                  <a:lnTo>
                    <a:pt x="16" y="78"/>
                  </a:lnTo>
                  <a:lnTo>
                    <a:pt x="15" y="78"/>
                  </a:lnTo>
                  <a:lnTo>
                    <a:pt x="14" y="77"/>
                  </a:lnTo>
                  <a:lnTo>
                    <a:pt x="11" y="76"/>
                  </a:lnTo>
                  <a:lnTo>
                    <a:pt x="10" y="76"/>
                  </a:lnTo>
                  <a:lnTo>
                    <a:pt x="10" y="71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9" y="69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4" y="70"/>
                  </a:lnTo>
                  <a:lnTo>
                    <a:pt x="26" y="72"/>
                  </a:lnTo>
                  <a:lnTo>
                    <a:pt x="27" y="72"/>
                  </a:lnTo>
                  <a:lnTo>
                    <a:pt x="27" y="71"/>
                  </a:lnTo>
                  <a:lnTo>
                    <a:pt x="27" y="66"/>
                  </a:lnTo>
                  <a:lnTo>
                    <a:pt x="27" y="63"/>
                  </a:lnTo>
                  <a:lnTo>
                    <a:pt x="24" y="61"/>
                  </a:lnTo>
                  <a:lnTo>
                    <a:pt x="19" y="59"/>
                  </a:lnTo>
                  <a:lnTo>
                    <a:pt x="19" y="56"/>
                  </a:lnTo>
                  <a:lnTo>
                    <a:pt x="20" y="53"/>
                  </a:lnTo>
                  <a:lnTo>
                    <a:pt x="21" y="52"/>
                  </a:lnTo>
                  <a:lnTo>
                    <a:pt x="25" y="50"/>
                  </a:lnTo>
                  <a:lnTo>
                    <a:pt x="24" y="49"/>
                  </a:lnTo>
                  <a:lnTo>
                    <a:pt x="23" y="48"/>
                  </a:lnTo>
                  <a:lnTo>
                    <a:pt x="21" y="47"/>
                  </a:lnTo>
                  <a:lnTo>
                    <a:pt x="21" y="43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1"/>
                  </a:lnTo>
                  <a:lnTo>
                    <a:pt x="15" y="40"/>
                  </a:lnTo>
                  <a:lnTo>
                    <a:pt x="14" y="37"/>
                  </a:lnTo>
                  <a:lnTo>
                    <a:pt x="13" y="32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5" y="11"/>
                  </a:lnTo>
                  <a:lnTo>
                    <a:pt x="28" y="9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4" y="10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7" y="14"/>
                  </a:lnTo>
                  <a:lnTo>
                    <a:pt x="43" y="15"/>
                  </a:lnTo>
                  <a:lnTo>
                    <a:pt x="45" y="16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9" y="18"/>
                  </a:lnTo>
                  <a:lnTo>
                    <a:pt x="49" y="17"/>
                  </a:lnTo>
                  <a:lnTo>
                    <a:pt x="49" y="16"/>
                  </a:lnTo>
                  <a:lnTo>
                    <a:pt x="49" y="14"/>
                  </a:lnTo>
                  <a:lnTo>
                    <a:pt x="49" y="13"/>
                  </a:lnTo>
                  <a:lnTo>
                    <a:pt x="50" y="11"/>
                  </a:lnTo>
                  <a:lnTo>
                    <a:pt x="51" y="11"/>
                  </a:lnTo>
                  <a:lnTo>
                    <a:pt x="53" y="11"/>
                  </a:lnTo>
                  <a:lnTo>
                    <a:pt x="56" y="11"/>
                  </a:lnTo>
                  <a:lnTo>
                    <a:pt x="58" y="11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8" y="3"/>
                  </a:lnTo>
                  <a:lnTo>
                    <a:pt x="58" y="2"/>
                  </a:lnTo>
                  <a:lnTo>
                    <a:pt x="61" y="4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8" y="1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2" y="3"/>
                  </a:lnTo>
                  <a:lnTo>
                    <a:pt x="71" y="5"/>
                  </a:lnTo>
                  <a:lnTo>
                    <a:pt x="72" y="8"/>
                  </a:lnTo>
                  <a:lnTo>
                    <a:pt x="73" y="9"/>
                  </a:lnTo>
                  <a:lnTo>
                    <a:pt x="72" y="11"/>
                  </a:lnTo>
                  <a:lnTo>
                    <a:pt x="72" y="12"/>
                  </a:lnTo>
                  <a:lnTo>
                    <a:pt x="71" y="13"/>
                  </a:lnTo>
                  <a:lnTo>
                    <a:pt x="71" y="14"/>
                  </a:lnTo>
                  <a:lnTo>
                    <a:pt x="72" y="15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2" y="13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8" y="9"/>
                  </a:lnTo>
                  <a:lnTo>
                    <a:pt x="92" y="8"/>
                  </a:lnTo>
                  <a:lnTo>
                    <a:pt x="93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61" name="Freeform 1104">
              <a:extLst>
                <a:ext uri="{FF2B5EF4-FFF2-40B4-BE49-F238E27FC236}">
                  <a16:creationId xmlns:a16="http://schemas.microsoft.com/office/drawing/2014/main" id="{B633AE29-EC90-4A8A-B8FB-F366C4A91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5205" y="9352817"/>
              <a:ext cx="291244" cy="434122"/>
            </a:xfrm>
            <a:custGeom>
              <a:avLst/>
              <a:gdLst>
                <a:gd name="T0" fmla="*/ 201 w 233"/>
                <a:gd name="T1" fmla="*/ 185 h 349"/>
                <a:gd name="T2" fmla="*/ 189 w 233"/>
                <a:gd name="T3" fmla="*/ 207 h 349"/>
                <a:gd name="T4" fmla="*/ 179 w 233"/>
                <a:gd name="T5" fmla="*/ 214 h 349"/>
                <a:gd name="T6" fmla="*/ 184 w 233"/>
                <a:gd name="T7" fmla="*/ 221 h 349"/>
                <a:gd name="T8" fmla="*/ 183 w 233"/>
                <a:gd name="T9" fmla="*/ 239 h 349"/>
                <a:gd name="T10" fmla="*/ 188 w 233"/>
                <a:gd name="T11" fmla="*/ 259 h 349"/>
                <a:gd name="T12" fmla="*/ 200 w 233"/>
                <a:gd name="T13" fmla="*/ 276 h 349"/>
                <a:gd name="T14" fmla="*/ 200 w 233"/>
                <a:gd name="T15" fmla="*/ 283 h 349"/>
                <a:gd name="T16" fmla="*/ 220 w 233"/>
                <a:gd name="T17" fmla="*/ 304 h 349"/>
                <a:gd name="T18" fmla="*/ 229 w 233"/>
                <a:gd name="T19" fmla="*/ 311 h 349"/>
                <a:gd name="T20" fmla="*/ 230 w 233"/>
                <a:gd name="T21" fmla="*/ 320 h 349"/>
                <a:gd name="T22" fmla="*/ 230 w 233"/>
                <a:gd name="T23" fmla="*/ 333 h 349"/>
                <a:gd name="T24" fmla="*/ 230 w 233"/>
                <a:gd name="T25" fmla="*/ 347 h 349"/>
                <a:gd name="T26" fmla="*/ 214 w 233"/>
                <a:gd name="T27" fmla="*/ 340 h 349"/>
                <a:gd name="T28" fmla="*/ 199 w 233"/>
                <a:gd name="T29" fmla="*/ 338 h 349"/>
                <a:gd name="T30" fmla="*/ 189 w 233"/>
                <a:gd name="T31" fmla="*/ 336 h 349"/>
                <a:gd name="T32" fmla="*/ 175 w 233"/>
                <a:gd name="T33" fmla="*/ 333 h 349"/>
                <a:gd name="T34" fmla="*/ 142 w 233"/>
                <a:gd name="T35" fmla="*/ 330 h 349"/>
                <a:gd name="T36" fmla="*/ 116 w 233"/>
                <a:gd name="T37" fmla="*/ 329 h 349"/>
                <a:gd name="T38" fmla="*/ 85 w 233"/>
                <a:gd name="T39" fmla="*/ 330 h 349"/>
                <a:gd name="T40" fmla="*/ 53 w 233"/>
                <a:gd name="T41" fmla="*/ 333 h 349"/>
                <a:gd name="T42" fmla="*/ 38 w 233"/>
                <a:gd name="T43" fmla="*/ 329 h 349"/>
                <a:gd name="T44" fmla="*/ 40 w 233"/>
                <a:gd name="T45" fmla="*/ 298 h 349"/>
                <a:gd name="T46" fmla="*/ 31 w 233"/>
                <a:gd name="T47" fmla="*/ 283 h 349"/>
                <a:gd name="T48" fmla="*/ 35 w 233"/>
                <a:gd name="T49" fmla="*/ 276 h 349"/>
                <a:gd name="T50" fmla="*/ 29 w 233"/>
                <a:gd name="T51" fmla="*/ 277 h 349"/>
                <a:gd name="T52" fmla="*/ 21 w 233"/>
                <a:gd name="T53" fmla="*/ 277 h 349"/>
                <a:gd name="T54" fmla="*/ 11 w 233"/>
                <a:gd name="T55" fmla="*/ 265 h 349"/>
                <a:gd name="T56" fmla="*/ 5 w 233"/>
                <a:gd name="T57" fmla="*/ 258 h 349"/>
                <a:gd name="T58" fmla="*/ 0 w 233"/>
                <a:gd name="T59" fmla="*/ 259 h 349"/>
                <a:gd name="T60" fmla="*/ 8 w 233"/>
                <a:gd name="T61" fmla="*/ 241 h 349"/>
                <a:gd name="T62" fmla="*/ 21 w 233"/>
                <a:gd name="T63" fmla="*/ 212 h 349"/>
                <a:gd name="T64" fmla="*/ 36 w 233"/>
                <a:gd name="T65" fmla="*/ 197 h 349"/>
                <a:gd name="T66" fmla="*/ 49 w 233"/>
                <a:gd name="T67" fmla="*/ 188 h 349"/>
                <a:gd name="T68" fmla="*/ 60 w 233"/>
                <a:gd name="T69" fmla="*/ 189 h 349"/>
                <a:gd name="T70" fmla="*/ 73 w 233"/>
                <a:gd name="T71" fmla="*/ 193 h 349"/>
                <a:gd name="T72" fmla="*/ 82 w 233"/>
                <a:gd name="T73" fmla="*/ 204 h 349"/>
                <a:gd name="T74" fmla="*/ 91 w 233"/>
                <a:gd name="T75" fmla="*/ 191 h 349"/>
                <a:gd name="T76" fmla="*/ 99 w 233"/>
                <a:gd name="T77" fmla="*/ 180 h 349"/>
                <a:gd name="T78" fmla="*/ 105 w 233"/>
                <a:gd name="T79" fmla="*/ 165 h 349"/>
                <a:gd name="T80" fmla="*/ 123 w 233"/>
                <a:gd name="T81" fmla="*/ 137 h 349"/>
                <a:gd name="T82" fmla="*/ 131 w 233"/>
                <a:gd name="T83" fmla="*/ 120 h 349"/>
                <a:gd name="T84" fmla="*/ 142 w 233"/>
                <a:gd name="T85" fmla="*/ 106 h 349"/>
                <a:gd name="T86" fmla="*/ 150 w 233"/>
                <a:gd name="T87" fmla="*/ 83 h 349"/>
                <a:gd name="T88" fmla="*/ 170 w 233"/>
                <a:gd name="T89" fmla="*/ 57 h 349"/>
                <a:gd name="T90" fmla="*/ 183 w 233"/>
                <a:gd name="T91" fmla="*/ 46 h 349"/>
                <a:gd name="T92" fmla="*/ 184 w 233"/>
                <a:gd name="T93" fmla="*/ 27 h 349"/>
                <a:gd name="T94" fmla="*/ 172 w 233"/>
                <a:gd name="T95" fmla="*/ 19 h 349"/>
                <a:gd name="T96" fmla="*/ 179 w 233"/>
                <a:gd name="T97" fmla="*/ 2 h 349"/>
                <a:gd name="T98" fmla="*/ 192 w 233"/>
                <a:gd name="T99" fmla="*/ 25 h 349"/>
                <a:gd name="T100" fmla="*/ 198 w 233"/>
                <a:gd name="T101" fmla="*/ 45 h 349"/>
                <a:gd name="T102" fmla="*/ 200 w 233"/>
                <a:gd name="T103" fmla="*/ 75 h 349"/>
                <a:gd name="T104" fmla="*/ 213 w 233"/>
                <a:gd name="T105" fmla="*/ 96 h 349"/>
                <a:gd name="T106" fmla="*/ 184 w 233"/>
                <a:gd name="T107" fmla="*/ 97 h 349"/>
                <a:gd name="T108" fmla="*/ 166 w 233"/>
                <a:gd name="T109" fmla="*/ 108 h 349"/>
                <a:gd name="T110" fmla="*/ 188 w 233"/>
                <a:gd name="T111" fmla="*/ 130 h 349"/>
                <a:gd name="T112" fmla="*/ 204 w 233"/>
                <a:gd name="T113" fmla="*/ 146 h 349"/>
                <a:gd name="T114" fmla="*/ 213 w 233"/>
                <a:gd name="T115" fmla="*/ 16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" h="349">
                  <a:moveTo>
                    <a:pt x="211" y="171"/>
                  </a:moveTo>
                  <a:lnTo>
                    <a:pt x="208" y="176"/>
                  </a:lnTo>
                  <a:lnTo>
                    <a:pt x="203" y="178"/>
                  </a:lnTo>
                  <a:lnTo>
                    <a:pt x="203" y="180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199" y="189"/>
                  </a:lnTo>
                  <a:lnTo>
                    <a:pt x="197" y="193"/>
                  </a:lnTo>
                  <a:lnTo>
                    <a:pt x="195" y="194"/>
                  </a:lnTo>
                  <a:lnTo>
                    <a:pt x="192" y="200"/>
                  </a:lnTo>
                  <a:lnTo>
                    <a:pt x="189" y="206"/>
                  </a:lnTo>
                  <a:lnTo>
                    <a:pt x="189" y="207"/>
                  </a:lnTo>
                  <a:lnTo>
                    <a:pt x="188" y="208"/>
                  </a:lnTo>
                  <a:lnTo>
                    <a:pt x="187" y="210"/>
                  </a:lnTo>
                  <a:lnTo>
                    <a:pt x="183" y="212"/>
                  </a:lnTo>
                  <a:lnTo>
                    <a:pt x="181" y="212"/>
                  </a:lnTo>
                  <a:lnTo>
                    <a:pt x="180" y="213"/>
                  </a:lnTo>
                  <a:lnTo>
                    <a:pt x="179" y="214"/>
                  </a:lnTo>
                  <a:lnTo>
                    <a:pt x="179" y="216"/>
                  </a:lnTo>
                  <a:lnTo>
                    <a:pt x="180" y="218"/>
                  </a:lnTo>
                  <a:lnTo>
                    <a:pt x="181" y="219"/>
                  </a:lnTo>
                  <a:lnTo>
                    <a:pt x="183" y="219"/>
                  </a:lnTo>
                  <a:lnTo>
                    <a:pt x="183" y="219"/>
                  </a:lnTo>
                  <a:lnTo>
                    <a:pt x="184" y="221"/>
                  </a:lnTo>
                  <a:lnTo>
                    <a:pt x="184" y="221"/>
                  </a:lnTo>
                  <a:lnTo>
                    <a:pt x="184" y="232"/>
                  </a:lnTo>
                  <a:lnTo>
                    <a:pt x="184" y="234"/>
                  </a:lnTo>
                  <a:lnTo>
                    <a:pt x="184" y="235"/>
                  </a:lnTo>
                  <a:lnTo>
                    <a:pt x="183" y="236"/>
                  </a:lnTo>
                  <a:lnTo>
                    <a:pt x="183" y="239"/>
                  </a:lnTo>
                  <a:lnTo>
                    <a:pt x="183" y="240"/>
                  </a:lnTo>
                  <a:lnTo>
                    <a:pt x="184" y="240"/>
                  </a:lnTo>
                  <a:lnTo>
                    <a:pt x="185" y="242"/>
                  </a:lnTo>
                  <a:lnTo>
                    <a:pt x="185" y="245"/>
                  </a:lnTo>
                  <a:lnTo>
                    <a:pt x="188" y="257"/>
                  </a:lnTo>
                  <a:lnTo>
                    <a:pt x="188" y="259"/>
                  </a:lnTo>
                  <a:lnTo>
                    <a:pt x="189" y="261"/>
                  </a:lnTo>
                  <a:lnTo>
                    <a:pt x="193" y="264"/>
                  </a:lnTo>
                  <a:lnTo>
                    <a:pt x="196" y="266"/>
                  </a:lnTo>
                  <a:lnTo>
                    <a:pt x="198" y="269"/>
                  </a:lnTo>
                  <a:lnTo>
                    <a:pt x="199" y="273"/>
                  </a:lnTo>
                  <a:lnTo>
                    <a:pt x="200" y="276"/>
                  </a:lnTo>
                  <a:lnTo>
                    <a:pt x="200" y="276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7" y="277"/>
                  </a:lnTo>
                  <a:lnTo>
                    <a:pt x="198" y="279"/>
                  </a:lnTo>
                  <a:lnTo>
                    <a:pt x="200" y="283"/>
                  </a:lnTo>
                  <a:lnTo>
                    <a:pt x="203" y="287"/>
                  </a:lnTo>
                  <a:lnTo>
                    <a:pt x="207" y="291"/>
                  </a:lnTo>
                  <a:lnTo>
                    <a:pt x="210" y="294"/>
                  </a:lnTo>
                  <a:lnTo>
                    <a:pt x="214" y="298"/>
                  </a:lnTo>
                  <a:lnTo>
                    <a:pt x="217" y="301"/>
                  </a:lnTo>
                  <a:lnTo>
                    <a:pt x="220" y="304"/>
                  </a:lnTo>
                  <a:lnTo>
                    <a:pt x="222" y="305"/>
                  </a:lnTo>
                  <a:lnTo>
                    <a:pt x="224" y="305"/>
                  </a:lnTo>
                  <a:lnTo>
                    <a:pt x="224" y="306"/>
                  </a:lnTo>
                  <a:lnTo>
                    <a:pt x="225" y="307"/>
                  </a:lnTo>
                  <a:lnTo>
                    <a:pt x="227" y="309"/>
                  </a:lnTo>
                  <a:lnTo>
                    <a:pt x="229" y="311"/>
                  </a:lnTo>
                  <a:lnTo>
                    <a:pt x="229" y="313"/>
                  </a:lnTo>
                  <a:lnTo>
                    <a:pt x="229" y="315"/>
                  </a:lnTo>
                  <a:lnTo>
                    <a:pt x="229" y="318"/>
                  </a:lnTo>
                  <a:lnTo>
                    <a:pt x="229" y="318"/>
                  </a:lnTo>
                  <a:lnTo>
                    <a:pt x="230" y="319"/>
                  </a:lnTo>
                  <a:lnTo>
                    <a:pt x="230" y="320"/>
                  </a:lnTo>
                  <a:lnTo>
                    <a:pt x="230" y="324"/>
                  </a:lnTo>
                  <a:lnTo>
                    <a:pt x="231" y="327"/>
                  </a:lnTo>
                  <a:lnTo>
                    <a:pt x="232" y="330"/>
                  </a:lnTo>
                  <a:lnTo>
                    <a:pt x="232" y="330"/>
                  </a:lnTo>
                  <a:lnTo>
                    <a:pt x="232" y="332"/>
                  </a:lnTo>
                  <a:lnTo>
                    <a:pt x="230" y="333"/>
                  </a:lnTo>
                  <a:lnTo>
                    <a:pt x="229" y="335"/>
                  </a:lnTo>
                  <a:lnTo>
                    <a:pt x="229" y="338"/>
                  </a:lnTo>
                  <a:lnTo>
                    <a:pt x="229" y="340"/>
                  </a:lnTo>
                  <a:lnTo>
                    <a:pt x="231" y="344"/>
                  </a:lnTo>
                  <a:lnTo>
                    <a:pt x="231" y="347"/>
                  </a:lnTo>
                  <a:lnTo>
                    <a:pt x="230" y="347"/>
                  </a:lnTo>
                  <a:lnTo>
                    <a:pt x="229" y="347"/>
                  </a:lnTo>
                  <a:lnTo>
                    <a:pt x="229" y="348"/>
                  </a:lnTo>
                  <a:lnTo>
                    <a:pt x="226" y="345"/>
                  </a:lnTo>
                  <a:lnTo>
                    <a:pt x="223" y="344"/>
                  </a:lnTo>
                  <a:lnTo>
                    <a:pt x="219" y="340"/>
                  </a:lnTo>
                  <a:lnTo>
                    <a:pt x="214" y="340"/>
                  </a:lnTo>
                  <a:lnTo>
                    <a:pt x="209" y="339"/>
                  </a:lnTo>
                  <a:lnTo>
                    <a:pt x="206" y="340"/>
                  </a:lnTo>
                  <a:lnTo>
                    <a:pt x="205" y="339"/>
                  </a:lnTo>
                  <a:lnTo>
                    <a:pt x="202" y="338"/>
                  </a:lnTo>
                  <a:lnTo>
                    <a:pt x="201" y="337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8"/>
                  </a:lnTo>
                  <a:lnTo>
                    <a:pt x="193" y="338"/>
                  </a:lnTo>
                  <a:lnTo>
                    <a:pt x="193" y="336"/>
                  </a:lnTo>
                  <a:lnTo>
                    <a:pt x="192" y="336"/>
                  </a:lnTo>
                  <a:lnTo>
                    <a:pt x="189" y="336"/>
                  </a:lnTo>
                  <a:lnTo>
                    <a:pt x="188" y="334"/>
                  </a:lnTo>
                  <a:lnTo>
                    <a:pt x="188" y="334"/>
                  </a:lnTo>
                  <a:lnTo>
                    <a:pt x="186" y="334"/>
                  </a:lnTo>
                  <a:lnTo>
                    <a:pt x="183" y="332"/>
                  </a:lnTo>
                  <a:lnTo>
                    <a:pt x="181" y="333"/>
                  </a:lnTo>
                  <a:lnTo>
                    <a:pt x="175" y="333"/>
                  </a:lnTo>
                  <a:lnTo>
                    <a:pt x="167" y="333"/>
                  </a:lnTo>
                  <a:lnTo>
                    <a:pt x="159" y="333"/>
                  </a:lnTo>
                  <a:lnTo>
                    <a:pt x="151" y="333"/>
                  </a:lnTo>
                  <a:lnTo>
                    <a:pt x="144" y="333"/>
                  </a:lnTo>
                  <a:lnTo>
                    <a:pt x="143" y="332"/>
                  </a:lnTo>
                  <a:lnTo>
                    <a:pt x="142" y="330"/>
                  </a:lnTo>
                  <a:lnTo>
                    <a:pt x="139" y="330"/>
                  </a:lnTo>
                  <a:lnTo>
                    <a:pt x="131" y="331"/>
                  </a:lnTo>
                  <a:lnTo>
                    <a:pt x="125" y="330"/>
                  </a:lnTo>
                  <a:lnTo>
                    <a:pt x="123" y="330"/>
                  </a:lnTo>
                  <a:lnTo>
                    <a:pt x="121" y="329"/>
                  </a:lnTo>
                  <a:lnTo>
                    <a:pt x="116" y="329"/>
                  </a:lnTo>
                  <a:lnTo>
                    <a:pt x="110" y="329"/>
                  </a:lnTo>
                  <a:lnTo>
                    <a:pt x="108" y="329"/>
                  </a:lnTo>
                  <a:lnTo>
                    <a:pt x="103" y="329"/>
                  </a:lnTo>
                  <a:lnTo>
                    <a:pt x="91" y="329"/>
                  </a:lnTo>
                  <a:lnTo>
                    <a:pt x="85" y="329"/>
                  </a:lnTo>
                  <a:lnTo>
                    <a:pt x="85" y="330"/>
                  </a:lnTo>
                  <a:lnTo>
                    <a:pt x="85" y="332"/>
                  </a:lnTo>
                  <a:lnTo>
                    <a:pt x="85" y="333"/>
                  </a:lnTo>
                  <a:lnTo>
                    <a:pt x="77" y="333"/>
                  </a:lnTo>
                  <a:lnTo>
                    <a:pt x="68" y="333"/>
                  </a:lnTo>
                  <a:lnTo>
                    <a:pt x="60" y="333"/>
                  </a:lnTo>
                  <a:lnTo>
                    <a:pt x="53" y="333"/>
                  </a:lnTo>
                  <a:lnTo>
                    <a:pt x="44" y="333"/>
                  </a:lnTo>
                  <a:lnTo>
                    <a:pt x="40" y="332"/>
                  </a:lnTo>
                  <a:lnTo>
                    <a:pt x="40" y="331"/>
                  </a:lnTo>
                  <a:lnTo>
                    <a:pt x="39" y="330"/>
                  </a:lnTo>
                  <a:lnTo>
                    <a:pt x="39" y="329"/>
                  </a:lnTo>
                  <a:lnTo>
                    <a:pt x="38" y="329"/>
                  </a:lnTo>
                  <a:lnTo>
                    <a:pt x="39" y="322"/>
                  </a:lnTo>
                  <a:lnTo>
                    <a:pt x="40" y="316"/>
                  </a:lnTo>
                  <a:lnTo>
                    <a:pt x="41" y="311"/>
                  </a:lnTo>
                  <a:lnTo>
                    <a:pt x="42" y="306"/>
                  </a:lnTo>
                  <a:lnTo>
                    <a:pt x="41" y="301"/>
                  </a:lnTo>
                  <a:lnTo>
                    <a:pt x="40" y="298"/>
                  </a:lnTo>
                  <a:lnTo>
                    <a:pt x="34" y="292"/>
                  </a:lnTo>
                  <a:lnTo>
                    <a:pt x="37" y="289"/>
                  </a:lnTo>
                  <a:lnTo>
                    <a:pt x="33" y="289"/>
                  </a:lnTo>
                  <a:lnTo>
                    <a:pt x="33" y="287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2"/>
                  </a:lnTo>
                  <a:lnTo>
                    <a:pt x="36" y="282"/>
                  </a:lnTo>
                  <a:lnTo>
                    <a:pt x="36" y="281"/>
                  </a:lnTo>
                  <a:lnTo>
                    <a:pt x="33" y="279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4" y="275"/>
                  </a:lnTo>
                  <a:lnTo>
                    <a:pt x="32" y="277"/>
                  </a:lnTo>
                  <a:lnTo>
                    <a:pt x="30" y="277"/>
                  </a:lnTo>
                  <a:lnTo>
                    <a:pt x="29" y="276"/>
                  </a:lnTo>
                  <a:lnTo>
                    <a:pt x="28" y="276"/>
                  </a:lnTo>
                  <a:lnTo>
                    <a:pt x="29" y="277"/>
                  </a:lnTo>
                  <a:lnTo>
                    <a:pt x="28" y="279"/>
                  </a:lnTo>
                  <a:lnTo>
                    <a:pt x="27" y="280"/>
                  </a:lnTo>
                  <a:lnTo>
                    <a:pt x="25" y="280"/>
                  </a:lnTo>
                  <a:lnTo>
                    <a:pt x="23" y="279"/>
                  </a:lnTo>
                  <a:lnTo>
                    <a:pt x="23" y="279"/>
                  </a:lnTo>
                  <a:lnTo>
                    <a:pt x="21" y="277"/>
                  </a:lnTo>
                  <a:lnTo>
                    <a:pt x="17" y="276"/>
                  </a:lnTo>
                  <a:lnTo>
                    <a:pt x="14" y="275"/>
                  </a:lnTo>
                  <a:lnTo>
                    <a:pt x="13" y="271"/>
                  </a:lnTo>
                  <a:lnTo>
                    <a:pt x="12" y="269"/>
                  </a:lnTo>
                  <a:lnTo>
                    <a:pt x="11" y="267"/>
                  </a:lnTo>
                  <a:lnTo>
                    <a:pt x="11" y="265"/>
                  </a:lnTo>
                  <a:lnTo>
                    <a:pt x="11" y="261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8" y="260"/>
                  </a:lnTo>
                  <a:lnTo>
                    <a:pt x="6" y="260"/>
                  </a:lnTo>
                  <a:lnTo>
                    <a:pt x="5" y="258"/>
                  </a:lnTo>
                  <a:lnTo>
                    <a:pt x="3" y="257"/>
                  </a:lnTo>
                  <a:lnTo>
                    <a:pt x="4" y="261"/>
                  </a:lnTo>
                  <a:lnTo>
                    <a:pt x="3" y="262"/>
                  </a:lnTo>
                  <a:lnTo>
                    <a:pt x="1" y="262"/>
                  </a:lnTo>
                  <a:lnTo>
                    <a:pt x="0" y="260"/>
                  </a:lnTo>
                  <a:lnTo>
                    <a:pt x="0" y="259"/>
                  </a:lnTo>
                  <a:lnTo>
                    <a:pt x="1" y="255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3" y="249"/>
                  </a:lnTo>
                  <a:lnTo>
                    <a:pt x="5" y="246"/>
                  </a:lnTo>
                  <a:lnTo>
                    <a:pt x="8" y="241"/>
                  </a:lnTo>
                  <a:lnTo>
                    <a:pt x="10" y="234"/>
                  </a:lnTo>
                  <a:lnTo>
                    <a:pt x="11" y="228"/>
                  </a:lnTo>
                  <a:lnTo>
                    <a:pt x="12" y="224"/>
                  </a:lnTo>
                  <a:lnTo>
                    <a:pt x="14" y="219"/>
                  </a:lnTo>
                  <a:lnTo>
                    <a:pt x="16" y="217"/>
                  </a:lnTo>
                  <a:lnTo>
                    <a:pt x="21" y="212"/>
                  </a:lnTo>
                  <a:lnTo>
                    <a:pt x="25" y="207"/>
                  </a:lnTo>
                  <a:lnTo>
                    <a:pt x="27" y="206"/>
                  </a:lnTo>
                  <a:lnTo>
                    <a:pt x="28" y="204"/>
                  </a:lnTo>
                  <a:lnTo>
                    <a:pt x="31" y="203"/>
                  </a:lnTo>
                  <a:lnTo>
                    <a:pt x="34" y="201"/>
                  </a:lnTo>
                  <a:lnTo>
                    <a:pt x="36" y="197"/>
                  </a:lnTo>
                  <a:lnTo>
                    <a:pt x="38" y="194"/>
                  </a:lnTo>
                  <a:lnTo>
                    <a:pt x="39" y="193"/>
                  </a:lnTo>
                  <a:lnTo>
                    <a:pt x="40" y="193"/>
                  </a:lnTo>
                  <a:lnTo>
                    <a:pt x="46" y="189"/>
                  </a:lnTo>
                  <a:lnTo>
                    <a:pt x="49" y="187"/>
                  </a:lnTo>
                  <a:lnTo>
                    <a:pt x="49" y="188"/>
                  </a:lnTo>
                  <a:lnTo>
                    <a:pt x="50" y="189"/>
                  </a:lnTo>
                  <a:lnTo>
                    <a:pt x="51" y="190"/>
                  </a:lnTo>
                  <a:lnTo>
                    <a:pt x="53" y="190"/>
                  </a:lnTo>
                  <a:lnTo>
                    <a:pt x="57" y="190"/>
                  </a:lnTo>
                  <a:lnTo>
                    <a:pt x="59" y="190"/>
                  </a:lnTo>
                  <a:lnTo>
                    <a:pt x="60" y="189"/>
                  </a:lnTo>
                  <a:lnTo>
                    <a:pt x="61" y="185"/>
                  </a:lnTo>
                  <a:lnTo>
                    <a:pt x="62" y="185"/>
                  </a:lnTo>
                  <a:lnTo>
                    <a:pt x="63" y="185"/>
                  </a:lnTo>
                  <a:lnTo>
                    <a:pt x="66" y="187"/>
                  </a:lnTo>
                  <a:lnTo>
                    <a:pt x="70" y="190"/>
                  </a:lnTo>
                  <a:lnTo>
                    <a:pt x="73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7" y="202"/>
                  </a:lnTo>
                  <a:lnTo>
                    <a:pt x="78" y="203"/>
                  </a:lnTo>
                  <a:lnTo>
                    <a:pt x="79" y="204"/>
                  </a:lnTo>
                  <a:lnTo>
                    <a:pt x="82" y="204"/>
                  </a:lnTo>
                  <a:lnTo>
                    <a:pt x="85" y="202"/>
                  </a:lnTo>
                  <a:lnTo>
                    <a:pt x="87" y="201"/>
                  </a:lnTo>
                  <a:lnTo>
                    <a:pt x="89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1"/>
                  </a:lnTo>
                  <a:lnTo>
                    <a:pt x="92" y="190"/>
                  </a:lnTo>
                  <a:lnTo>
                    <a:pt x="94" y="188"/>
                  </a:lnTo>
                  <a:lnTo>
                    <a:pt x="99" y="185"/>
                  </a:lnTo>
                  <a:lnTo>
                    <a:pt x="101" y="183"/>
                  </a:lnTo>
                  <a:lnTo>
                    <a:pt x="101" y="182"/>
                  </a:lnTo>
                  <a:lnTo>
                    <a:pt x="99" y="180"/>
                  </a:lnTo>
                  <a:lnTo>
                    <a:pt x="98" y="178"/>
                  </a:lnTo>
                  <a:lnTo>
                    <a:pt x="99" y="176"/>
                  </a:lnTo>
                  <a:lnTo>
                    <a:pt x="101" y="174"/>
                  </a:lnTo>
                  <a:lnTo>
                    <a:pt x="105" y="169"/>
                  </a:lnTo>
                  <a:lnTo>
                    <a:pt x="105" y="167"/>
                  </a:lnTo>
                  <a:lnTo>
                    <a:pt x="105" y="165"/>
                  </a:lnTo>
                  <a:lnTo>
                    <a:pt x="110" y="158"/>
                  </a:lnTo>
                  <a:lnTo>
                    <a:pt x="112" y="149"/>
                  </a:lnTo>
                  <a:lnTo>
                    <a:pt x="112" y="147"/>
                  </a:lnTo>
                  <a:lnTo>
                    <a:pt x="115" y="144"/>
                  </a:lnTo>
                  <a:lnTo>
                    <a:pt x="117" y="138"/>
                  </a:lnTo>
                  <a:lnTo>
                    <a:pt x="123" y="137"/>
                  </a:lnTo>
                  <a:lnTo>
                    <a:pt x="125" y="136"/>
                  </a:lnTo>
                  <a:lnTo>
                    <a:pt x="127" y="133"/>
                  </a:lnTo>
                  <a:lnTo>
                    <a:pt x="129" y="131"/>
                  </a:lnTo>
                  <a:lnTo>
                    <a:pt x="129" y="129"/>
                  </a:lnTo>
                  <a:lnTo>
                    <a:pt x="130" y="125"/>
                  </a:lnTo>
                  <a:lnTo>
                    <a:pt x="131" y="120"/>
                  </a:lnTo>
                  <a:lnTo>
                    <a:pt x="132" y="116"/>
                  </a:lnTo>
                  <a:lnTo>
                    <a:pt x="133" y="113"/>
                  </a:lnTo>
                  <a:lnTo>
                    <a:pt x="136" y="110"/>
                  </a:lnTo>
                  <a:lnTo>
                    <a:pt x="141" y="109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6"/>
                  </a:lnTo>
                  <a:lnTo>
                    <a:pt x="143" y="94"/>
                  </a:lnTo>
                  <a:lnTo>
                    <a:pt x="148" y="90"/>
                  </a:lnTo>
                  <a:lnTo>
                    <a:pt x="150" y="83"/>
                  </a:lnTo>
                  <a:lnTo>
                    <a:pt x="151" y="76"/>
                  </a:lnTo>
                  <a:lnTo>
                    <a:pt x="157" y="68"/>
                  </a:lnTo>
                  <a:lnTo>
                    <a:pt x="162" y="60"/>
                  </a:lnTo>
                  <a:lnTo>
                    <a:pt x="166" y="58"/>
                  </a:lnTo>
                  <a:lnTo>
                    <a:pt x="167" y="57"/>
                  </a:lnTo>
                  <a:lnTo>
                    <a:pt x="170" y="57"/>
                  </a:lnTo>
                  <a:lnTo>
                    <a:pt x="172" y="56"/>
                  </a:lnTo>
                  <a:lnTo>
                    <a:pt x="178" y="52"/>
                  </a:lnTo>
                  <a:lnTo>
                    <a:pt x="181" y="51"/>
                  </a:lnTo>
                  <a:lnTo>
                    <a:pt x="183" y="49"/>
                  </a:lnTo>
                  <a:lnTo>
                    <a:pt x="183" y="47"/>
                  </a:lnTo>
                  <a:lnTo>
                    <a:pt x="183" y="46"/>
                  </a:lnTo>
                  <a:lnTo>
                    <a:pt x="183" y="42"/>
                  </a:lnTo>
                  <a:lnTo>
                    <a:pt x="184" y="39"/>
                  </a:lnTo>
                  <a:lnTo>
                    <a:pt x="184" y="34"/>
                  </a:lnTo>
                  <a:lnTo>
                    <a:pt x="185" y="30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3" y="27"/>
                  </a:lnTo>
                  <a:lnTo>
                    <a:pt x="181" y="24"/>
                  </a:lnTo>
                  <a:lnTo>
                    <a:pt x="178" y="23"/>
                  </a:lnTo>
                  <a:lnTo>
                    <a:pt x="174" y="23"/>
                  </a:lnTo>
                  <a:lnTo>
                    <a:pt x="172" y="21"/>
                  </a:lnTo>
                  <a:lnTo>
                    <a:pt x="172" y="19"/>
                  </a:lnTo>
                  <a:lnTo>
                    <a:pt x="171" y="18"/>
                  </a:lnTo>
                  <a:lnTo>
                    <a:pt x="171" y="17"/>
                  </a:lnTo>
                  <a:lnTo>
                    <a:pt x="170" y="15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2"/>
                  </a:lnTo>
                  <a:lnTo>
                    <a:pt x="181" y="3"/>
                  </a:lnTo>
                  <a:lnTo>
                    <a:pt x="183" y="8"/>
                  </a:lnTo>
                  <a:lnTo>
                    <a:pt x="185" y="11"/>
                  </a:lnTo>
                  <a:lnTo>
                    <a:pt x="189" y="13"/>
                  </a:lnTo>
                  <a:lnTo>
                    <a:pt x="192" y="18"/>
                  </a:lnTo>
                  <a:lnTo>
                    <a:pt x="192" y="25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8" y="37"/>
                  </a:lnTo>
                  <a:lnTo>
                    <a:pt x="198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200" y="47"/>
                  </a:lnTo>
                  <a:lnTo>
                    <a:pt x="198" y="53"/>
                  </a:lnTo>
                  <a:lnTo>
                    <a:pt x="197" y="56"/>
                  </a:lnTo>
                  <a:lnTo>
                    <a:pt x="197" y="61"/>
                  </a:lnTo>
                  <a:lnTo>
                    <a:pt x="198" y="69"/>
                  </a:lnTo>
                  <a:lnTo>
                    <a:pt x="200" y="75"/>
                  </a:lnTo>
                  <a:lnTo>
                    <a:pt x="202" y="80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13" y="92"/>
                  </a:lnTo>
                  <a:lnTo>
                    <a:pt x="216" y="95"/>
                  </a:lnTo>
                  <a:lnTo>
                    <a:pt x="213" y="96"/>
                  </a:lnTo>
                  <a:lnTo>
                    <a:pt x="206" y="97"/>
                  </a:lnTo>
                  <a:lnTo>
                    <a:pt x="202" y="95"/>
                  </a:lnTo>
                  <a:lnTo>
                    <a:pt x="200" y="95"/>
                  </a:lnTo>
                  <a:lnTo>
                    <a:pt x="198" y="96"/>
                  </a:lnTo>
                  <a:lnTo>
                    <a:pt x="191" y="97"/>
                  </a:lnTo>
                  <a:lnTo>
                    <a:pt x="184" y="97"/>
                  </a:lnTo>
                  <a:lnTo>
                    <a:pt x="177" y="95"/>
                  </a:lnTo>
                  <a:lnTo>
                    <a:pt x="173" y="95"/>
                  </a:lnTo>
                  <a:lnTo>
                    <a:pt x="170" y="98"/>
                  </a:lnTo>
                  <a:lnTo>
                    <a:pt x="167" y="102"/>
                  </a:lnTo>
                  <a:lnTo>
                    <a:pt x="165" y="104"/>
                  </a:lnTo>
                  <a:lnTo>
                    <a:pt x="166" y="108"/>
                  </a:lnTo>
                  <a:lnTo>
                    <a:pt x="168" y="109"/>
                  </a:lnTo>
                  <a:lnTo>
                    <a:pt x="171" y="113"/>
                  </a:lnTo>
                  <a:lnTo>
                    <a:pt x="174" y="117"/>
                  </a:lnTo>
                  <a:lnTo>
                    <a:pt x="176" y="119"/>
                  </a:lnTo>
                  <a:lnTo>
                    <a:pt x="182" y="125"/>
                  </a:lnTo>
                  <a:lnTo>
                    <a:pt x="188" y="130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2" y="132"/>
                  </a:lnTo>
                  <a:lnTo>
                    <a:pt x="195" y="134"/>
                  </a:lnTo>
                  <a:lnTo>
                    <a:pt x="200" y="139"/>
                  </a:lnTo>
                  <a:lnTo>
                    <a:pt x="204" y="146"/>
                  </a:lnTo>
                  <a:lnTo>
                    <a:pt x="207" y="154"/>
                  </a:lnTo>
                  <a:lnTo>
                    <a:pt x="209" y="161"/>
                  </a:lnTo>
                  <a:lnTo>
                    <a:pt x="211" y="162"/>
                  </a:lnTo>
                  <a:lnTo>
                    <a:pt x="213" y="162"/>
                  </a:lnTo>
                  <a:lnTo>
                    <a:pt x="213" y="165"/>
                  </a:lnTo>
                  <a:lnTo>
                    <a:pt x="213" y="166"/>
                  </a:lnTo>
                  <a:lnTo>
                    <a:pt x="213" y="168"/>
                  </a:lnTo>
                  <a:lnTo>
                    <a:pt x="211" y="17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62" name="Freeform 1105">
              <a:extLst>
                <a:ext uri="{FF2B5EF4-FFF2-40B4-BE49-F238E27FC236}">
                  <a16:creationId xmlns:a16="http://schemas.microsoft.com/office/drawing/2014/main" id="{D55CED60-8C4D-4C24-8734-12FA457A4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5205" y="9352817"/>
              <a:ext cx="291244" cy="434122"/>
            </a:xfrm>
            <a:custGeom>
              <a:avLst/>
              <a:gdLst>
                <a:gd name="T0" fmla="*/ 201 w 233"/>
                <a:gd name="T1" fmla="*/ 185 h 349"/>
                <a:gd name="T2" fmla="*/ 189 w 233"/>
                <a:gd name="T3" fmla="*/ 207 h 349"/>
                <a:gd name="T4" fmla="*/ 179 w 233"/>
                <a:gd name="T5" fmla="*/ 214 h 349"/>
                <a:gd name="T6" fmla="*/ 184 w 233"/>
                <a:gd name="T7" fmla="*/ 221 h 349"/>
                <a:gd name="T8" fmla="*/ 183 w 233"/>
                <a:gd name="T9" fmla="*/ 239 h 349"/>
                <a:gd name="T10" fmla="*/ 188 w 233"/>
                <a:gd name="T11" fmla="*/ 259 h 349"/>
                <a:gd name="T12" fmla="*/ 200 w 233"/>
                <a:gd name="T13" fmla="*/ 276 h 349"/>
                <a:gd name="T14" fmla="*/ 200 w 233"/>
                <a:gd name="T15" fmla="*/ 283 h 349"/>
                <a:gd name="T16" fmla="*/ 220 w 233"/>
                <a:gd name="T17" fmla="*/ 304 h 349"/>
                <a:gd name="T18" fmla="*/ 229 w 233"/>
                <a:gd name="T19" fmla="*/ 311 h 349"/>
                <a:gd name="T20" fmla="*/ 230 w 233"/>
                <a:gd name="T21" fmla="*/ 320 h 349"/>
                <a:gd name="T22" fmla="*/ 230 w 233"/>
                <a:gd name="T23" fmla="*/ 333 h 349"/>
                <a:gd name="T24" fmla="*/ 230 w 233"/>
                <a:gd name="T25" fmla="*/ 347 h 349"/>
                <a:gd name="T26" fmla="*/ 214 w 233"/>
                <a:gd name="T27" fmla="*/ 340 h 349"/>
                <a:gd name="T28" fmla="*/ 199 w 233"/>
                <a:gd name="T29" fmla="*/ 338 h 349"/>
                <a:gd name="T30" fmla="*/ 189 w 233"/>
                <a:gd name="T31" fmla="*/ 336 h 349"/>
                <a:gd name="T32" fmla="*/ 175 w 233"/>
                <a:gd name="T33" fmla="*/ 333 h 349"/>
                <a:gd name="T34" fmla="*/ 142 w 233"/>
                <a:gd name="T35" fmla="*/ 330 h 349"/>
                <a:gd name="T36" fmla="*/ 116 w 233"/>
                <a:gd name="T37" fmla="*/ 329 h 349"/>
                <a:gd name="T38" fmla="*/ 85 w 233"/>
                <a:gd name="T39" fmla="*/ 330 h 349"/>
                <a:gd name="T40" fmla="*/ 53 w 233"/>
                <a:gd name="T41" fmla="*/ 333 h 349"/>
                <a:gd name="T42" fmla="*/ 38 w 233"/>
                <a:gd name="T43" fmla="*/ 329 h 349"/>
                <a:gd name="T44" fmla="*/ 40 w 233"/>
                <a:gd name="T45" fmla="*/ 298 h 349"/>
                <a:gd name="T46" fmla="*/ 31 w 233"/>
                <a:gd name="T47" fmla="*/ 283 h 349"/>
                <a:gd name="T48" fmla="*/ 35 w 233"/>
                <a:gd name="T49" fmla="*/ 276 h 349"/>
                <a:gd name="T50" fmla="*/ 29 w 233"/>
                <a:gd name="T51" fmla="*/ 277 h 349"/>
                <a:gd name="T52" fmla="*/ 21 w 233"/>
                <a:gd name="T53" fmla="*/ 277 h 349"/>
                <a:gd name="T54" fmla="*/ 11 w 233"/>
                <a:gd name="T55" fmla="*/ 265 h 349"/>
                <a:gd name="T56" fmla="*/ 5 w 233"/>
                <a:gd name="T57" fmla="*/ 258 h 349"/>
                <a:gd name="T58" fmla="*/ 0 w 233"/>
                <a:gd name="T59" fmla="*/ 259 h 349"/>
                <a:gd name="T60" fmla="*/ 8 w 233"/>
                <a:gd name="T61" fmla="*/ 241 h 349"/>
                <a:gd name="T62" fmla="*/ 21 w 233"/>
                <a:gd name="T63" fmla="*/ 212 h 349"/>
                <a:gd name="T64" fmla="*/ 36 w 233"/>
                <a:gd name="T65" fmla="*/ 197 h 349"/>
                <a:gd name="T66" fmla="*/ 49 w 233"/>
                <a:gd name="T67" fmla="*/ 188 h 349"/>
                <a:gd name="T68" fmla="*/ 60 w 233"/>
                <a:gd name="T69" fmla="*/ 189 h 349"/>
                <a:gd name="T70" fmla="*/ 73 w 233"/>
                <a:gd name="T71" fmla="*/ 193 h 349"/>
                <a:gd name="T72" fmla="*/ 82 w 233"/>
                <a:gd name="T73" fmla="*/ 204 h 349"/>
                <a:gd name="T74" fmla="*/ 91 w 233"/>
                <a:gd name="T75" fmla="*/ 191 h 349"/>
                <a:gd name="T76" fmla="*/ 99 w 233"/>
                <a:gd name="T77" fmla="*/ 180 h 349"/>
                <a:gd name="T78" fmla="*/ 105 w 233"/>
                <a:gd name="T79" fmla="*/ 165 h 349"/>
                <a:gd name="T80" fmla="*/ 123 w 233"/>
                <a:gd name="T81" fmla="*/ 137 h 349"/>
                <a:gd name="T82" fmla="*/ 131 w 233"/>
                <a:gd name="T83" fmla="*/ 120 h 349"/>
                <a:gd name="T84" fmla="*/ 142 w 233"/>
                <a:gd name="T85" fmla="*/ 106 h 349"/>
                <a:gd name="T86" fmla="*/ 150 w 233"/>
                <a:gd name="T87" fmla="*/ 83 h 349"/>
                <a:gd name="T88" fmla="*/ 170 w 233"/>
                <a:gd name="T89" fmla="*/ 57 h 349"/>
                <a:gd name="T90" fmla="*/ 183 w 233"/>
                <a:gd name="T91" fmla="*/ 46 h 349"/>
                <a:gd name="T92" fmla="*/ 184 w 233"/>
                <a:gd name="T93" fmla="*/ 27 h 349"/>
                <a:gd name="T94" fmla="*/ 172 w 233"/>
                <a:gd name="T95" fmla="*/ 19 h 349"/>
                <a:gd name="T96" fmla="*/ 179 w 233"/>
                <a:gd name="T97" fmla="*/ 2 h 349"/>
                <a:gd name="T98" fmla="*/ 192 w 233"/>
                <a:gd name="T99" fmla="*/ 25 h 349"/>
                <a:gd name="T100" fmla="*/ 198 w 233"/>
                <a:gd name="T101" fmla="*/ 45 h 349"/>
                <a:gd name="T102" fmla="*/ 200 w 233"/>
                <a:gd name="T103" fmla="*/ 75 h 349"/>
                <a:gd name="T104" fmla="*/ 213 w 233"/>
                <a:gd name="T105" fmla="*/ 96 h 349"/>
                <a:gd name="T106" fmla="*/ 184 w 233"/>
                <a:gd name="T107" fmla="*/ 97 h 349"/>
                <a:gd name="T108" fmla="*/ 166 w 233"/>
                <a:gd name="T109" fmla="*/ 108 h 349"/>
                <a:gd name="T110" fmla="*/ 188 w 233"/>
                <a:gd name="T111" fmla="*/ 130 h 349"/>
                <a:gd name="T112" fmla="*/ 204 w 233"/>
                <a:gd name="T113" fmla="*/ 146 h 349"/>
                <a:gd name="T114" fmla="*/ 213 w 233"/>
                <a:gd name="T115" fmla="*/ 16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" h="349">
                  <a:moveTo>
                    <a:pt x="211" y="171"/>
                  </a:moveTo>
                  <a:lnTo>
                    <a:pt x="208" y="176"/>
                  </a:lnTo>
                  <a:lnTo>
                    <a:pt x="203" y="178"/>
                  </a:lnTo>
                  <a:lnTo>
                    <a:pt x="203" y="180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199" y="189"/>
                  </a:lnTo>
                  <a:lnTo>
                    <a:pt x="197" y="193"/>
                  </a:lnTo>
                  <a:lnTo>
                    <a:pt x="195" y="194"/>
                  </a:lnTo>
                  <a:lnTo>
                    <a:pt x="192" y="200"/>
                  </a:lnTo>
                  <a:lnTo>
                    <a:pt x="189" y="206"/>
                  </a:lnTo>
                  <a:lnTo>
                    <a:pt x="189" y="207"/>
                  </a:lnTo>
                  <a:lnTo>
                    <a:pt x="188" y="208"/>
                  </a:lnTo>
                  <a:lnTo>
                    <a:pt x="187" y="210"/>
                  </a:lnTo>
                  <a:lnTo>
                    <a:pt x="183" y="212"/>
                  </a:lnTo>
                  <a:lnTo>
                    <a:pt x="181" y="212"/>
                  </a:lnTo>
                  <a:lnTo>
                    <a:pt x="180" y="213"/>
                  </a:lnTo>
                  <a:lnTo>
                    <a:pt x="179" y="214"/>
                  </a:lnTo>
                  <a:lnTo>
                    <a:pt x="179" y="216"/>
                  </a:lnTo>
                  <a:lnTo>
                    <a:pt x="180" y="218"/>
                  </a:lnTo>
                  <a:lnTo>
                    <a:pt x="181" y="219"/>
                  </a:lnTo>
                  <a:lnTo>
                    <a:pt x="183" y="219"/>
                  </a:lnTo>
                  <a:lnTo>
                    <a:pt x="183" y="219"/>
                  </a:lnTo>
                  <a:lnTo>
                    <a:pt x="184" y="221"/>
                  </a:lnTo>
                  <a:lnTo>
                    <a:pt x="184" y="221"/>
                  </a:lnTo>
                  <a:lnTo>
                    <a:pt x="184" y="232"/>
                  </a:lnTo>
                  <a:lnTo>
                    <a:pt x="184" y="234"/>
                  </a:lnTo>
                  <a:lnTo>
                    <a:pt x="184" y="235"/>
                  </a:lnTo>
                  <a:lnTo>
                    <a:pt x="183" y="236"/>
                  </a:lnTo>
                  <a:lnTo>
                    <a:pt x="183" y="239"/>
                  </a:lnTo>
                  <a:lnTo>
                    <a:pt x="183" y="240"/>
                  </a:lnTo>
                  <a:lnTo>
                    <a:pt x="184" y="240"/>
                  </a:lnTo>
                  <a:lnTo>
                    <a:pt x="185" y="242"/>
                  </a:lnTo>
                  <a:lnTo>
                    <a:pt x="185" y="245"/>
                  </a:lnTo>
                  <a:lnTo>
                    <a:pt x="188" y="257"/>
                  </a:lnTo>
                  <a:lnTo>
                    <a:pt x="188" y="259"/>
                  </a:lnTo>
                  <a:lnTo>
                    <a:pt x="189" y="261"/>
                  </a:lnTo>
                  <a:lnTo>
                    <a:pt x="193" y="264"/>
                  </a:lnTo>
                  <a:lnTo>
                    <a:pt x="196" y="266"/>
                  </a:lnTo>
                  <a:lnTo>
                    <a:pt x="198" y="269"/>
                  </a:lnTo>
                  <a:lnTo>
                    <a:pt x="199" y="273"/>
                  </a:lnTo>
                  <a:lnTo>
                    <a:pt x="200" y="276"/>
                  </a:lnTo>
                  <a:lnTo>
                    <a:pt x="200" y="276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7" y="277"/>
                  </a:lnTo>
                  <a:lnTo>
                    <a:pt x="198" y="279"/>
                  </a:lnTo>
                  <a:lnTo>
                    <a:pt x="200" y="283"/>
                  </a:lnTo>
                  <a:lnTo>
                    <a:pt x="203" y="287"/>
                  </a:lnTo>
                  <a:lnTo>
                    <a:pt x="207" y="291"/>
                  </a:lnTo>
                  <a:lnTo>
                    <a:pt x="210" y="294"/>
                  </a:lnTo>
                  <a:lnTo>
                    <a:pt x="214" y="298"/>
                  </a:lnTo>
                  <a:lnTo>
                    <a:pt x="217" y="301"/>
                  </a:lnTo>
                  <a:lnTo>
                    <a:pt x="220" y="304"/>
                  </a:lnTo>
                  <a:lnTo>
                    <a:pt x="222" y="305"/>
                  </a:lnTo>
                  <a:lnTo>
                    <a:pt x="224" y="305"/>
                  </a:lnTo>
                  <a:lnTo>
                    <a:pt x="224" y="306"/>
                  </a:lnTo>
                  <a:lnTo>
                    <a:pt x="225" y="307"/>
                  </a:lnTo>
                  <a:lnTo>
                    <a:pt x="227" y="309"/>
                  </a:lnTo>
                  <a:lnTo>
                    <a:pt x="229" y="311"/>
                  </a:lnTo>
                  <a:lnTo>
                    <a:pt x="229" y="313"/>
                  </a:lnTo>
                  <a:lnTo>
                    <a:pt x="229" y="315"/>
                  </a:lnTo>
                  <a:lnTo>
                    <a:pt x="229" y="318"/>
                  </a:lnTo>
                  <a:lnTo>
                    <a:pt x="229" y="318"/>
                  </a:lnTo>
                  <a:lnTo>
                    <a:pt x="230" y="319"/>
                  </a:lnTo>
                  <a:lnTo>
                    <a:pt x="230" y="320"/>
                  </a:lnTo>
                  <a:lnTo>
                    <a:pt x="230" y="324"/>
                  </a:lnTo>
                  <a:lnTo>
                    <a:pt x="231" y="327"/>
                  </a:lnTo>
                  <a:lnTo>
                    <a:pt x="232" y="330"/>
                  </a:lnTo>
                  <a:lnTo>
                    <a:pt x="232" y="330"/>
                  </a:lnTo>
                  <a:lnTo>
                    <a:pt x="232" y="332"/>
                  </a:lnTo>
                  <a:lnTo>
                    <a:pt x="230" y="333"/>
                  </a:lnTo>
                  <a:lnTo>
                    <a:pt x="229" y="335"/>
                  </a:lnTo>
                  <a:lnTo>
                    <a:pt x="229" y="338"/>
                  </a:lnTo>
                  <a:lnTo>
                    <a:pt x="229" y="340"/>
                  </a:lnTo>
                  <a:lnTo>
                    <a:pt x="231" y="344"/>
                  </a:lnTo>
                  <a:lnTo>
                    <a:pt x="231" y="347"/>
                  </a:lnTo>
                  <a:lnTo>
                    <a:pt x="230" y="347"/>
                  </a:lnTo>
                  <a:lnTo>
                    <a:pt x="229" y="347"/>
                  </a:lnTo>
                  <a:lnTo>
                    <a:pt x="229" y="348"/>
                  </a:lnTo>
                  <a:lnTo>
                    <a:pt x="226" y="345"/>
                  </a:lnTo>
                  <a:lnTo>
                    <a:pt x="223" y="344"/>
                  </a:lnTo>
                  <a:lnTo>
                    <a:pt x="219" y="340"/>
                  </a:lnTo>
                  <a:lnTo>
                    <a:pt x="214" y="340"/>
                  </a:lnTo>
                  <a:lnTo>
                    <a:pt x="209" y="339"/>
                  </a:lnTo>
                  <a:lnTo>
                    <a:pt x="206" y="340"/>
                  </a:lnTo>
                  <a:lnTo>
                    <a:pt x="205" y="339"/>
                  </a:lnTo>
                  <a:lnTo>
                    <a:pt x="202" y="338"/>
                  </a:lnTo>
                  <a:lnTo>
                    <a:pt x="201" y="337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8"/>
                  </a:lnTo>
                  <a:lnTo>
                    <a:pt x="193" y="338"/>
                  </a:lnTo>
                  <a:lnTo>
                    <a:pt x="193" y="336"/>
                  </a:lnTo>
                  <a:lnTo>
                    <a:pt x="192" y="336"/>
                  </a:lnTo>
                  <a:lnTo>
                    <a:pt x="189" y="336"/>
                  </a:lnTo>
                  <a:lnTo>
                    <a:pt x="188" y="334"/>
                  </a:lnTo>
                  <a:lnTo>
                    <a:pt x="188" y="334"/>
                  </a:lnTo>
                  <a:lnTo>
                    <a:pt x="186" y="334"/>
                  </a:lnTo>
                  <a:lnTo>
                    <a:pt x="183" y="332"/>
                  </a:lnTo>
                  <a:lnTo>
                    <a:pt x="181" y="333"/>
                  </a:lnTo>
                  <a:lnTo>
                    <a:pt x="175" y="333"/>
                  </a:lnTo>
                  <a:lnTo>
                    <a:pt x="167" y="333"/>
                  </a:lnTo>
                  <a:lnTo>
                    <a:pt x="159" y="333"/>
                  </a:lnTo>
                  <a:lnTo>
                    <a:pt x="151" y="333"/>
                  </a:lnTo>
                  <a:lnTo>
                    <a:pt x="144" y="333"/>
                  </a:lnTo>
                  <a:lnTo>
                    <a:pt x="143" y="332"/>
                  </a:lnTo>
                  <a:lnTo>
                    <a:pt x="142" y="330"/>
                  </a:lnTo>
                  <a:lnTo>
                    <a:pt x="139" y="330"/>
                  </a:lnTo>
                  <a:lnTo>
                    <a:pt x="131" y="331"/>
                  </a:lnTo>
                  <a:lnTo>
                    <a:pt x="125" y="330"/>
                  </a:lnTo>
                  <a:lnTo>
                    <a:pt x="123" y="330"/>
                  </a:lnTo>
                  <a:lnTo>
                    <a:pt x="121" y="329"/>
                  </a:lnTo>
                  <a:lnTo>
                    <a:pt x="116" y="329"/>
                  </a:lnTo>
                  <a:lnTo>
                    <a:pt x="110" y="329"/>
                  </a:lnTo>
                  <a:lnTo>
                    <a:pt x="108" y="329"/>
                  </a:lnTo>
                  <a:lnTo>
                    <a:pt x="103" y="329"/>
                  </a:lnTo>
                  <a:lnTo>
                    <a:pt x="91" y="329"/>
                  </a:lnTo>
                  <a:lnTo>
                    <a:pt x="85" y="329"/>
                  </a:lnTo>
                  <a:lnTo>
                    <a:pt x="85" y="330"/>
                  </a:lnTo>
                  <a:lnTo>
                    <a:pt x="85" y="332"/>
                  </a:lnTo>
                  <a:lnTo>
                    <a:pt x="85" y="333"/>
                  </a:lnTo>
                  <a:lnTo>
                    <a:pt x="77" y="333"/>
                  </a:lnTo>
                  <a:lnTo>
                    <a:pt x="68" y="333"/>
                  </a:lnTo>
                  <a:lnTo>
                    <a:pt x="60" y="333"/>
                  </a:lnTo>
                  <a:lnTo>
                    <a:pt x="53" y="333"/>
                  </a:lnTo>
                  <a:lnTo>
                    <a:pt x="44" y="333"/>
                  </a:lnTo>
                  <a:lnTo>
                    <a:pt x="40" y="332"/>
                  </a:lnTo>
                  <a:lnTo>
                    <a:pt x="40" y="331"/>
                  </a:lnTo>
                  <a:lnTo>
                    <a:pt x="39" y="330"/>
                  </a:lnTo>
                  <a:lnTo>
                    <a:pt x="39" y="329"/>
                  </a:lnTo>
                  <a:lnTo>
                    <a:pt x="38" y="329"/>
                  </a:lnTo>
                  <a:lnTo>
                    <a:pt x="39" y="322"/>
                  </a:lnTo>
                  <a:lnTo>
                    <a:pt x="40" y="316"/>
                  </a:lnTo>
                  <a:lnTo>
                    <a:pt x="41" y="311"/>
                  </a:lnTo>
                  <a:lnTo>
                    <a:pt x="42" y="306"/>
                  </a:lnTo>
                  <a:lnTo>
                    <a:pt x="41" y="301"/>
                  </a:lnTo>
                  <a:lnTo>
                    <a:pt x="40" y="298"/>
                  </a:lnTo>
                  <a:lnTo>
                    <a:pt x="34" y="292"/>
                  </a:lnTo>
                  <a:lnTo>
                    <a:pt x="37" y="289"/>
                  </a:lnTo>
                  <a:lnTo>
                    <a:pt x="33" y="289"/>
                  </a:lnTo>
                  <a:lnTo>
                    <a:pt x="33" y="287"/>
                  </a:lnTo>
                  <a:lnTo>
                    <a:pt x="31" y="284"/>
                  </a:lnTo>
                  <a:lnTo>
                    <a:pt x="31" y="283"/>
                  </a:lnTo>
                  <a:lnTo>
                    <a:pt x="33" y="282"/>
                  </a:lnTo>
                  <a:lnTo>
                    <a:pt x="36" y="282"/>
                  </a:lnTo>
                  <a:lnTo>
                    <a:pt x="36" y="281"/>
                  </a:lnTo>
                  <a:lnTo>
                    <a:pt x="33" y="279"/>
                  </a:lnTo>
                  <a:lnTo>
                    <a:pt x="33" y="277"/>
                  </a:lnTo>
                  <a:lnTo>
                    <a:pt x="35" y="276"/>
                  </a:lnTo>
                  <a:lnTo>
                    <a:pt x="34" y="275"/>
                  </a:lnTo>
                  <a:lnTo>
                    <a:pt x="32" y="277"/>
                  </a:lnTo>
                  <a:lnTo>
                    <a:pt x="30" y="277"/>
                  </a:lnTo>
                  <a:lnTo>
                    <a:pt x="29" y="276"/>
                  </a:lnTo>
                  <a:lnTo>
                    <a:pt x="28" y="276"/>
                  </a:lnTo>
                  <a:lnTo>
                    <a:pt x="29" y="277"/>
                  </a:lnTo>
                  <a:lnTo>
                    <a:pt x="28" y="279"/>
                  </a:lnTo>
                  <a:lnTo>
                    <a:pt x="27" y="280"/>
                  </a:lnTo>
                  <a:lnTo>
                    <a:pt x="25" y="280"/>
                  </a:lnTo>
                  <a:lnTo>
                    <a:pt x="23" y="279"/>
                  </a:lnTo>
                  <a:lnTo>
                    <a:pt x="23" y="279"/>
                  </a:lnTo>
                  <a:lnTo>
                    <a:pt x="21" y="277"/>
                  </a:lnTo>
                  <a:lnTo>
                    <a:pt x="17" y="276"/>
                  </a:lnTo>
                  <a:lnTo>
                    <a:pt x="14" y="275"/>
                  </a:lnTo>
                  <a:lnTo>
                    <a:pt x="13" y="271"/>
                  </a:lnTo>
                  <a:lnTo>
                    <a:pt x="12" y="269"/>
                  </a:lnTo>
                  <a:lnTo>
                    <a:pt x="11" y="267"/>
                  </a:lnTo>
                  <a:lnTo>
                    <a:pt x="11" y="265"/>
                  </a:lnTo>
                  <a:lnTo>
                    <a:pt x="11" y="261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8" y="260"/>
                  </a:lnTo>
                  <a:lnTo>
                    <a:pt x="6" y="260"/>
                  </a:lnTo>
                  <a:lnTo>
                    <a:pt x="5" y="258"/>
                  </a:lnTo>
                  <a:lnTo>
                    <a:pt x="3" y="257"/>
                  </a:lnTo>
                  <a:lnTo>
                    <a:pt x="4" y="261"/>
                  </a:lnTo>
                  <a:lnTo>
                    <a:pt x="3" y="262"/>
                  </a:lnTo>
                  <a:lnTo>
                    <a:pt x="1" y="262"/>
                  </a:lnTo>
                  <a:lnTo>
                    <a:pt x="0" y="260"/>
                  </a:lnTo>
                  <a:lnTo>
                    <a:pt x="0" y="259"/>
                  </a:lnTo>
                  <a:lnTo>
                    <a:pt x="1" y="255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3" y="249"/>
                  </a:lnTo>
                  <a:lnTo>
                    <a:pt x="5" y="246"/>
                  </a:lnTo>
                  <a:lnTo>
                    <a:pt x="8" y="241"/>
                  </a:lnTo>
                  <a:lnTo>
                    <a:pt x="10" y="234"/>
                  </a:lnTo>
                  <a:lnTo>
                    <a:pt x="11" y="228"/>
                  </a:lnTo>
                  <a:lnTo>
                    <a:pt x="12" y="224"/>
                  </a:lnTo>
                  <a:lnTo>
                    <a:pt x="14" y="219"/>
                  </a:lnTo>
                  <a:lnTo>
                    <a:pt x="16" y="217"/>
                  </a:lnTo>
                  <a:lnTo>
                    <a:pt x="21" y="212"/>
                  </a:lnTo>
                  <a:lnTo>
                    <a:pt x="25" y="207"/>
                  </a:lnTo>
                  <a:lnTo>
                    <a:pt x="27" y="206"/>
                  </a:lnTo>
                  <a:lnTo>
                    <a:pt x="28" y="204"/>
                  </a:lnTo>
                  <a:lnTo>
                    <a:pt x="31" y="203"/>
                  </a:lnTo>
                  <a:lnTo>
                    <a:pt x="34" y="201"/>
                  </a:lnTo>
                  <a:lnTo>
                    <a:pt x="36" y="197"/>
                  </a:lnTo>
                  <a:lnTo>
                    <a:pt x="38" y="194"/>
                  </a:lnTo>
                  <a:lnTo>
                    <a:pt x="39" y="193"/>
                  </a:lnTo>
                  <a:lnTo>
                    <a:pt x="40" y="193"/>
                  </a:lnTo>
                  <a:lnTo>
                    <a:pt x="46" y="189"/>
                  </a:lnTo>
                  <a:lnTo>
                    <a:pt x="49" y="187"/>
                  </a:lnTo>
                  <a:lnTo>
                    <a:pt x="49" y="188"/>
                  </a:lnTo>
                  <a:lnTo>
                    <a:pt x="50" y="189"/>
                  </a:lnTo>
                  <a:lnTo>
                    <a:pt x="51" y="190"/>
                  </a:lnTo>
                  <a:lnTo>
                    <a:pt x="53" y="190"/>
                  </a:lnTo>
                  <a:lnTo>
                    <a:pt x="57" y="190"/>
                  </a:lnTo>
                  <a:lnTo>
                    <a:pt x="59" y="190"/>
                  </a:lnTo>
                  <a:lnTo>
                    <a:pt x="60" y="189"/>
                  </a:lnTo>
                  <a:lnTo>
                    <a:pt x="61" y="185"/>
                  </a:lnTo>
                  <a:lnTo>
                    <a:pt x="62" y="185"/>
                  </a:lnTo>
                  <a:lnTo>
                    <a:pt x="63" y="185"/>
                  </a:lnTo>
                  <a:lnTo>
                    <a:pt x="66" y="187"/>
                  </a:lnTo>
                  <a:lnTo>
                    <a:pt x="70" y="190"/>
                  </a:lnTo>
                  <a:lnTo>
                    <a:pt x="73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7" y="202"/>
                  </a:lnTo>
                  <a:lnTo>
                    <a:pt x="78" y="203"/>
                  </a:lnTo>
                  <a:lnTo>
                    <a:pt x="79" y="204"/>
                  </a:lnTo>
                  <a:lnTo>
                    <a:pt x="82" y="204"/>
                  </a:lnTo>
                  <a:lnTo>
                    <a:pt x="85" y="202"/>
                  </a:lnTo>
                  <a:lnTo>
                    <a:pt x="87" y="201"/>
                  </a:lnTo>
                  <a:lnTo>
                    <a:pt x="89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1"/>
                  </a:lnTo>
                  <a:lnTo>
                    <a:pt x="92" y="190"/>
                  </a:lnTo>
                  <a:lnTo>
                    <a:pt x="94" y="188"/>
                  </a:lnTo>
                  <a:lnTo>
                    <a:pt x="99" y="185"/>
                  </a:lnTo>
                  <a:lnTo>
                    <a:pt x="101" y="183"/>
                  </a:lnTo>
                  <a:lnTo>
                    <a:pt x="101" y="182"/>
                  </a:lnTo>
                  <a:lnTo>
                    <a:pt x="99" y="180"/>
                  </a:lnTo>
                  <a:lnTo>
                    <a:pt x="98" y="178"/>
                  </a:lnTo>
                  <a:lnTo>
                    <a:pt x="99" y="176"/>
                  </a:lnTo>
                  <a:lnTo>
                    <a:pt x="101" y="174"/>
                  </a:lnTo>
                  <a:lnTo>
                    <a:pt x="105" y="169"/>
                  </a:lnTo>
                  <a:lnTo>
                    <a:pt x="105" y="167"/>
                  </a:lnTo>
                  <a:lnTo>
                    <a:pt x="105" y="165"/>
                  </a:lnTo>
                  <a:lnTo>
                    <a:pt x="110" y="158"/>
                  </a:lnTo>
                  <a:lnTo>
                    <a:pt x="112" y="149"/>
                  </a:lnTo>
                  <a:lnTo>
                    <a:pt x="112" y="147"/>
                  </a:lnTo>
                  <a:lnTo>
                    <a:pt x="115" y="144"/>
                  </a:lnTo>
                  <a:lnTo>
                    <a:pt x="117" y="138"/>
                  </a:lnTo>
                  <a:lnTo>
                    <a:pt x="123" y="137"/>
                  </a:lnTo>
                  <a:lnTo>
                    <a:pt x="125" y="136"/>
                  </a:lnTo>
                  <a:lnTo>
                    <a:pt x="127" y="133"/>
                  </a:lnTo>
                  <a:lnTo>
                    <a:pt x="129" y="131"/>
                  </a:lnTo>
                  <a:lnTo>
                    <a:pt x="129" y="129"/>
                  </a:lnTo>
                  <a:lnTo>
                    <a:pt x="130" y="125"/>
                  </a:lnTo>
                  <a:lnTo>
                    <a:pt x="131" y="120"/>
                  </a:lnTo>
                  <a:lnTo>
                    <a:pt x="132" y="116"/>
                  </a:lnTo>
                  <a:lnTo>
                    <a:pt x="133" y="113"/>
                  </a:lnTo>
                  <a:lnTo>
                    <a:pt x="136" y="110"/>
                  </a:lnTo>
                  <a:lnTo>
                    <a:pt x="141" y="109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6"/>
                  </a:lnTo>
                  <a:lnTo>
                    <a:pt x="143" y="94"/>
                  </a:lnTo>
                  <a:lnTo>
                    <a:pt x="148" y="90"/>
                  </a:lnTo>
                  <a:lnTo>
                    <a:pt x="150" y="83"/>
                  </a:lnTo>
                  <a:lnTo>
                    <a:pt x="151" y="76"/>
                  </a:lnTo>
                  <a:lnTo>
                    <a:pt x="157" y="68"/>
                  </a:lnTo>
                  <a:lnTo>
                    <a:pt x="162" y="60"/>
                  </a:lnTo>
                  <a:lnTo>
                    <a:pt x="166" y="58"/>
                  </a:lnTo>
                  <a:lnTo>
                    <a:pt x="167" y="57"/>
                  </a:lnTo>
                  <a:lnTo>
                    <a:pt x="170" y="57"/>
                  </a:lnTo>
                  <a:lnTo>
                    <a:pt x="172" y="56"/>
                  </a:lnTo>
                  <a:lnTo>
                    <a:pt x="178" y="52"/>
                  </a:lnTo>
                  <a:lnTo>
                    <a:pt x="181" y="51"/>
                  </a:lnTo>
                  <a:lnTo>
                    <a:pt x="183" y="49"/>
                  </a:lnTo>
                  <a:lnTo>
                    <a:pt x="183" y="47"/>
                  </a:lnTo>
                  <a:lnTo>
                    <a:pt x="183" y="46"/>
                  </a:lnTo>
                  <a:lnTo>
                    <a:pt x="183" y="42"/>
                  </a:lnTo>
                  <a:lnTo>
                    <a:pt x="184" y="39"/>
                  </a:lnTo>
                  <a:lnTo>
                    <a:pt x="184" y="34"/>
                  </a:lnTo>
                  <a:lnTo>
                    <a:pt x="185" y="30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3" y="27"/>
                  </a:lnTo>
                  <a:lnTo>
                    <a:pt x="181" y="24"/>
                  </a:lnTo>
                  <a:lnTo>
                    <a:pt x="178" y="23"/>
                  </a:lnTo>
                  <a:lnTo>
                    <a:pt x="174" y="23"/>
                  </a:lnTo>
                  <a:lnTo>
                    <a:pt x="172" y="21"/>
                  </a:lnTo>
                  <a:lnTo>
                    <a:pt x="172" y="19"/>
                  </a:lnTo>
                  <a:lnTo>
                    <a:pt x="171" y="18"/>
                  </a:lnTo>
                  <a:lnTo>
                    <a:pt x="171" y="17"/>
                  </a:lnTo>
                  <a:lnTo>
                    <a:pt x="170" y="15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2"/>
                  </a:lnTo>
                  <a:lnTo>
                    <a:pt x="181" y="3"/>
                  </a:lnTo>
                  <a:lnTo>
                    <a:pt x="183" y="8"/>
                  </a:lnTo>
                  <a:lnTo>
                    <a:pt x="185" y="11"/>
                  </a:lnTo>
                  <a:lnTo>
                    <a:pt x="189" y="13"/>
                  </a:lnTo>
                  <a:lnTo>
                    <a:pt x="192" y="18"/>
                  </a:lnTo>
                  <a:lnTo>
                    <a:pt x="192" y="25"/>
                  </a:lnTo>
                  <a:lnTo>
                    <a:pt x="195" y="29"/>
                  </a:lnTo>
                  <a:lnTo>
                    <a:pt x="195" y="30"/>
                  </a:lnTo>
                  <a:lnTo>
                    <a:pt x="198" y="37"/>
                  </a:lnTo>
                  <a:lnTo>
                    <a:pt x="198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200" y="47"/>
                  </a:lnTo>
                  <a:lnTo>
                    <a:pt x="198" y="53"/>
                  </a:lnTo>
                  <a:lnTo>
                    <a:pt x="197" y="56"/>
                  </a:lnTo>
                  <a:lnTo>
                    <a:pt x="197" y="61"/>
                  </a:lnTo>
                  <a:lnTo>
                    <a:pt x="198" y="69"/>
                  </a:lnTo>
                  <a:lnTo>
                    <a:pt x="200" y="75"/>
                  </a:lnTo>
                  <a:lnTo>
                    <a:pt x="202" y="80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13" y="92"/>
                  </a:lnTo>
                  <a:lnTo>
                    <a:pt x="216" y="95"/>
                  </a:lnTo>
                  <a:lnTo>
                    <a:pt x="213" y="96"/>
                  </a:lnTo>
                  <a:lnTo>
                    <a:pt x="206" y="97"/>
                  </a:lnTo>
                  <a:lnTo>
                    <a:pt x="202" y="95"/>
                  </a:lnTo>
                  <a:lnTo>
                    <a:pt x="200" y="95"/>
                  </a:lnTo>
                  <a:lnTo>
                    <a:pt x="198" y="96"/>
                  </a:lnTo>
                  <a:lnTo>
                    <a:pt x="191" y="97"/>
                  </a:lnTo>
                  <a:lnTo>
                    <a:pt x="184" y="97"/>
                  </a:lnTo>
                  <a:lnTo>
                    <a:pt x="177" y="95"/>
                  </a:lnTo>
                  <a:lnTo>
                    <a:pt x="173" y="95"/>
                  </a:lnTo>
                  <a:lnTo>
                    <a:pt x="170" y="98"/>
                  </a:lnTo>
                  <a:lnTo>
                    <a:pt x="167" y="102"/>
                  </a:lnTo>
                  <a:lnTo>
                    <a:pt x="165" y="104"/>
                  </a:lnTo>
                  <a:lnTo>
                    <a:pt x="166" y="108"/>
                  </a:lnTo>
                  <a:lnTo>
                    <a:pt x="168" y="109"/>
                  </a:lnTo>
                  <a:lnTo>
                    <a:pt x="171" y="113"/>
                  </a:lnTo>
                  <a:lnTo>
                    <a:pt x="174" y="117"/>
                  </a:lnTo>
                  <a:lnTo>
                    <a:pt x="176" y="119"/>
                  </a:lnTo>
                  <a:lnTo>
                    <a:pt x="182" y="125"/>
                  </a:lnTo>
                  <a:lnTo>
                    <a:pt x="188" y="130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2" y="132"/>
                  </a:lnTo>
                  <a:lnTo>
                    <a:pt x="195" y="134"/>
                  </a:lnTo>
                  <a:lnTo>
                    <a:pt x="200" y="139"/>
                  </a:lnTo>
                  <a:lnTo>
                    <a:pt x="204" y="146"/>
                  </a:lnTo>
                  <a:lnTo>
                    <a:pt x="207" y="154"/>
                  </a:lnTo>
                  <a:lnTo>
                    <a:pt x="209" y="161"/>
                  </a:lnTo>
                  <a:lnTo>
                    <a:pt x="211" y="162"/>
                  </a:lnTo>
                  <a:lnTo>
                    <a:pt x="213" y="162"/>
                  </a:lnTo>
                  <a:lnTo>
                    <a:pt x="213" y="165"/>
                  </a:lnTo>
                  <a:lnTo>
                    <a:pt x="213" y="166"/>
                  </a:lnTo>
                  <a:lnTo>
                    <a:pt x="213" y="168"/>
                  </a:lnTo>
                  <a:lnTo>
                    <a:pt x="211" y="17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63" name="Freeform 1106">
              <a:extLst>
                <a:ext uri="{FF2B5EF4-FFF2-40B4-BE49-F238E27FC236}">
                  <a16:creationId xmlns:a16="http://schemas.microsoft.com/office/drawing/2014/main" id="{27839D94-D731-4942-B789-99B79307E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3602" y="9369305"/>
              <a:ext cx="65943" cy="65943"/>
            </a:xfrm>
            <a:custGeom>
              <a:avLst/>
              <a:gdLst>
                <a:gd name="T0" fmla="*/ 45 w 51"/>
                <a:gd name="T1" fmla="*/ 37 h 55"/>
                <a:gd name="T2" fmla="*/ 42 w 51"/>
                <a:gd name="T3" fmla="*/ 41 h 55"/>
                <a:gd name="T4" fmla="*/ 39 w 51"/>
                <a:gd name="T5" fmla="*/ 46 h 55"/>
                <a:gd name="T6" fmla="*/ 35 w 51"/>
                <a:gd name="T7" fmla="*/ 52 h 55"/>
                <a:gd name="T8" fmla="*/ 33 w 51"/>
                <a:gd name="T9" fmla="*/ 52 h 55"/>
                <a:gd name="T10" fmla="*/ 31 w 51"/>
                <a:gd name="T11" fmla="*/ 52 h 55"/>
                <a:gd name="T12" fmla="*/ 30 w 51"/>
                <a:gd name="T13" fmla="*/ 51 h 55"/>
                <a:gd name="T14" fmla="*/ 27 w 51"/>
                <a:gd name="T15" fmla="*/ 50 h 55"/>
                <a:gd name="T16" fmla="*/ 24 w 51"/>
                <a:gd name="T17" fmla="*/ 50 h 55"/>
                <a:gd name="T18" fmla="*/ 22 w 51"/>
                <a:gd name="T19" fmla="*/ 51 h 55"/>
                <a:gd name="T20" fmla="*/ 17 w 51"/>
                <a:gd name="T21" fmla="*/ 52 h 55"/>
                <a:gd name="T22" fmla="*/ 12 w 51"/>
                <a:gd name="T23" fmla="*/ 53 h 55"/>
                <a:gd name="T24" fmla="*/ 9 w 51"/>
                <a:gd name="T25" fmla="*/ 53 h 55"/>
                <a:gd name="T26" fmla="*/ 6 w 51"/>
                <a:gd name="T27" fmla="*/ 54 h 55"/>
                <a:gd name="T28" fmla="*/ 3 w 51"/>
                <a:gd name="T29" fmla="*/ 53 h 55"/>
                <a:gd name="T30" fmla="*/ 1 w 51"/>
                <a:gd name="T31" fmla="*/ 53 h 55"/>
                <a:gd name="T32" fmla="*/ 1 w 51"/>
                <a:gd name="T33" fmla="*/ 46 h 55"/>
                <a:gd name="T34" fmla="*/ 0 w 51"/>
                <a:gd name="T35" fmla="*/ 39 h 55"/>
                <a:gd name="T36" fmla="*/ 0 w 51"/>
                <a:gd name="T37" fmla="*/ 34 h 55"/>
                <a:gd name="T38" fmla="*/ 1 w 51"/>
                <a:gd name="T39" fmla="*/ 31 h 55"/>
                <a:gd name="T40" fmla="*/ 2 w 51"/>
                <a:gd name="T41" fmla="*/ 30 h 55"/>
                <a:gd name="T42" fmla="*/ 6 w 51"/>
                <a:gd name="T43" fmla="*/ 26 h 55"/>
                <a:gd name="T44" fmla="*/ 7 w 51"/>
                <a:gd name="T45" fmla="*/ 24 h 55"/>
                <a:gd name="T46" fmla="*/ 12 w 51"/>
                <a:gd name="T47" fmla="*/ 17 h 55"/>
                <a:gd name="T48" fmla="*/ 16 w 51"/>
                <a:gd name="T49" fmla="*/ 11 h 55"/>
                <a:gd name="T50" fmla="*/ 19 w 51"/>
                <a:gd name="T51" fmla="*/ 7 h 55"/>
                <a:gd name="T52" fmla="*/ 19 w 51"/>
                <a:gd name="T53" fmla="*/ 6 h 55"/>
                <a:gd name="T54" fmla="*/ 21 w 51"/>
                <a:gd name="T55" fmla="*/ 5 h 55"/>
                <a:gd name="T56" fmla="*/ 22 w 51"/>
                <a:gd name="T57" fmla="*/ 6 h 55"/>
                <a:gd name="T58" fmla="*/ 28 w 51"/>
                <a:gd name="T59" fmla="*/ 10 h 55"/>
                <a:gd name="T60" fmla="*/ 29 w 51"/>
                <a:gd name="T61" fmla="*/ 10 h 55"/>
                <a:gd name="T62" fmla="*/ 30 w 51"/>
                <a:gd name="T63" fmla="*/ 8 h 55"/>
                <a:gd name="T64" fmla="*/ 32 w 51"/>
                <a:gd name="T65" fmla="*/ 4 h 55"/>
                <a:gd name="T66" fmla="*/ 34 w 51"/>
                <a:gd name="T67" fmla="*/ 2 h 55"/>
                <a:gd name="T68" fmla="*/ 34 w 51"/>
                <a:gd name="T69" fmla="*/ 2 h 55"/>
                <a:gd name="T70" fmla="*/ 38 w 51"/>
                <a:gd name="T71" fmla="*/ 1 h 55"/>
                <a:gd name="T72" fmla="*/ 41 w 51"/>
                <a:gd name="T73" fmla="*/ 0 h 55"/>
                <a:gd name="T74" fmla="*/ 42 w 51"/>
                <a:gd name="T75" fmla="*/ 1 h 55"/>
                <a:gd name="T76" fmla="*/ 46 w 51"/>
                <a:gd name="T77" fmla="*/ 7 h 55"/>
                <a:gd name="T78" fmla="*/ 48 w 51"/>
                <a:gd name="T79" fmla="*/ 10 h 55"/>
                <a:gd name="T80" fmla="*/ 50 w 51"/>
                <a:gd name="T81" fmla="*/ 16 h 55"/>
                <a:gd name="T82" fmla="*/ 49 w 51"/>
                <a:gd name="T83" fmla="*/ 18 h 55"/>
                <a:gd name="T84" fmla="*/ 48 w 51"/>
                <a:gd name="T85" fmla="*/ 20 h 55"/>
                <a:gd name="T86" fmla="*/ 46 w 51"/>
                <a:gd name="T87" fmla="*/ 22 h 55"/>
                <a:gd name="T88" fmla="*/ 39 w 51"/>
                <a:gd name="T89" fmla="*/ 27 h 55"/>
                <a:gd name="T90" fmla="*/ 32 w 51"/>
                <a:gd name="T91" fmla="*/ 29 h 55"/>
                <a:gd name="T92" fmla="*/ 27 w 51"/>
                <a:gd name="T93" fmla="*/ 35 h 55"/>
                <a:gd name="T94" fmla="*/ 23 w 51"/>
                <a:gd name="T95" fmla="*/ 34 h 55"/>
                <a:gd name="T96" fmla="*/ 24 w 51"/>
                <a:gd name="T97" fmla="*/ 37 h 55"/>
                <a:gd name="T98" fmla="*/ 25 w 51"/>
                <a:gd name="T99" fmla="*/ 37 h 55"/>
                <a:gd name="T100" fmla="*/ 27 w 51"/>
                <a:gd name="T101" fmla="*/ 37 h 55"/>
                <a:gd name="T102" fmla="*/ 31 w 51"/>
                <a:gd name="T103" fmla="*/ 35 h 55"/>
                <a:gd name="T104" fmla="*/ 35 w 51"/>
                <a:gd name="T105" fmla="*/ 34 h 55"/>
                <a:gd name="T106" fmla="*/ 39 w 51"/>
                <a:gd name="T107" fmla="*/ 34 h 55"/>
                <a:gd name="T108" fmla="*/ 43 w 51"/>
                <a:gd name="T109" fmla="*/ 35 h 55"/>
                <a:gd name="T110" fmla="*/ 45 w 51"/>
                <a:gd name="T111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" h="55">
                  <a:moveTo>
                    <a:pt x="45" y="37"/>
                  </a:moveTo>
                  <a:lnTo>
                    <a:pt x="42" y="41"/>
                  </a:lnTo>
                  <a:lnTo>
                    <a:pt x="39" y="46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30" y="51"/>
                  </a:lnTo>
                  <a:lnTo>
                    <a:pt x="27" y="50"/>
                  </a:lnTo>
                  <a:lnTo>
                    <a:pt x="24" y="50"/>
                  </a:lnTo>
                  <a:lnTo>
                    <a:pt x="22" y="51"/>
                  </a:lnTo>
                  <a:lnTo>
                    <a:pt x="17" y="52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6" y="54"/>
                  </a:lnTo>
                  <a:lnTo>
                    <a:pt x="3" y="53"/>
                  </a:lnTo>
                  <a:lnTo>
                    <a:pt x="1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1" y="31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7" y="24"/>
                  </a:lnTo>
                  <a:lnTo>
                    <a:pt x="12" y="17"/>
                  </a:lnTo>
                  <a:lnTo>
                    <a:pt x="16" y="11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30" y="8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8" y="1"/>
                  </a:lnTo>
                  <a:lnTo>
                    <a:pt x="41" y="0"/>
                  </a:lnTo>
                  <a:lnTo>
                    <a:pt x="42" y="1"/>
                  </a:lnTo>
                  <a:lnTo>
                    <a:pt x="46" y="7"/>
                  </a:lnTo>
                  <a:lnTo>
                    <a:pt x="48" y="10"/>
                  </a:lnTo>
                  <a:lnTo>
                    <a:pt x="50" y="16"/>
                  </a:lnTo>
                  <a:lnTo>
                    <a:pt x="49" y="18"/>
                  </a:lnTo>
                  <a:lnTo>
                    <a:pt x="48" y="20"/>
                  </a:lnTo>
                  <a:lnTo>
                    <a:pt x="46" y="22"/>
                  </a:lnTo>
                  <a:lnTo>
                    <a:pt x="39" y="27"/>
                  </a:lnTo>
                  <a:lnTo>
                    <a:pt x="32" y="29"/>
                  </a:lnTo>
                  <a:lnTo>
                    <a:pt x="27" y="35"/>
                  </a:lnTo>
                  <a:lnTo>
                    <a:pt x="23" y="34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7" y="37"/>
                  </a:lnTo>
                  <a:lnTo>
                    <a:pt x="31" y="35"/>
                  </a:lnTo>
                  <a:lnTo>
                    <a:pt x="35" y="34"/>
                  </a:lnTo>
                  <a:lnTo>
                    <a:pt x="39" y="34"/>
                  </a:lnTo>
                  <a:lnTo>
                    <a:pt x="43" y="35"/>
                  </a:lnTo>
                  <a:lnTo>
                    <a:pt x="45" y="3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64" name="Freeform 1107">
              <a:extLst>
                <a:ext uri="{FF2B5EF4-FFF2-40B4-BE49-F238E27FC236}">
                  <a16:creationId xmlns:a16="http://schemas.microsoft.com/office/drawing/2014/main" id="{1FE370CD-04A5-49E7-B516-5B1BA5830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3602" y="9369305"/>
              <a:ext cx="65943" cy="65943"/>
            </a:xfrm>
            <a:custGeom>
              <a:avLst/>
              <a:gdLst>
                <a:gd name="T0" fmla="*/ 45 w 51"/>
                <a:gd name="T1" fmla="*/ 37 h 55"/>
                <a:gd name="T2" fmla="*/ 42 w 51"/>
                <a:gd name="T3" fmla="*/ 41 h 55"/>
                <a:gd name="T4" fmla="*/ 39 w 51"/>
                <a:gd name="T5" fmla="*/ 46 h 55"/>
                <a:gd name="T6" fmla="*/ 35 w 51"/>
                <a:gd name="T7" fmla="*/ 52 h 55"/>
                <a:gd name="T8" fmla="*/ 33 w 51"/>
                <a:gd name="T9" fmla="*/ 52 h 55"/>
                <a:gd name="T10" fmla="*/ 31 w 51"/>
                <a:gd name="T11" fmla="*/ 52 h 55"/>
                <a:gd name="T12" fmla="*/ 30 w 51"/>
                <a:gd name="T13" fmla="*/ 51 h 55"/>
                <a:gd name="T14" fmla="*/ 27 w 51"/>
                <a:gd name="T15" fmla="*/ 50 h 55"/>
                <a:gd name="T16" fmla="*/ 24 w 51"/>
                <a:gd name="T17" fmla="*/ 50 h 55"/>
                <a:gd name="T18" fmla="*/ 22 w 51"/>
                <a:gd name="T19" fmla="*/ 51 h 55"/>
                <a:gd name="T20" fmla="*/ 17 w 51"/>
                <a:gd name="T21" fmla="*/ 52 h 55"/>
                <a:gd name="T22" fmla="*/ 12 w 51"/>
                <a:gd name="T23" fmla="*/ 53 h 55"/>
                <a:gd name="T24" fmla="*/ 9 w 51"/>
                <a:gd name="T25" fmla="*/ 53 h 55"/>
                <a:gd name="T26" fmla="*/ 6 w 51"/>
                <a:gd name="T27" fmla="*/ 54 h 55"/>
                <a:gd name="T28" fmla="*/ 3 w 51"/>
                <a:gd name="T29" fmla="*/ 53 h 55"/>
                <a:gd name="T30" fmla="*/ 1 w 51"/>
                <a:gd name="T31" fmla="*/ 53 h 55"/>
                <a:gd name="T32" fmla="*/ 1 w 51"/>
                <a:gd name="T33" fmla="*/ 46 h 55"/>
                <a:gd name="T34" fmla="*/ 0 w 51"/>
                <a:gd name="T35" fmla="*/ 39 h 55"/>
                <a:gd name="T36" fmla="*/ 0 w 51"/>
                <a:gd name="T37" fmla="*/ 34 h 55"/>
                <a:gd name="T38" fmla="*/ 1 w 51"/>
                <a:gd name="T39" fmla="*/ 31 h 55"/>
                <a:gd name="T40" fmla="*/ 2 w 51"/>
                <a:gd name="T41" fmla="*/ 30 h 55"/>
                <a:gd name="T42" fmla="*/ 6 w 51"/>
                <a:gd name="T43" fmla="*/ 26 h 55"/>
                <a:gd name="T44" fmla="*/ 7 w 51"/>
                <a:gd name="T45" fmla="*/ 24 h 55"/>
                <a:gd name="T46" fmla="*/ 12 w 51"/>
                <a:gd name="T47" fmla="*/ 17 h 55"/>
                <a:gd name="T48" fmla="*/ 16 w 51"/>
                <a:gd name="T49" fmla="*/ 11 h 55"/>
                <a:gd name="T50" fmla="*/ 19 w 51"/>
                <a:gd name="T51" fmla="*/ 7 h 55"/>
                <a:gd name="T52" fmla="*/ 19 w 51"/>
                <a:gd name="T53" fmla="*/ 6 h 55"/>
                <a:gd name="T54" fmla="*/ 21 w 51"/>
                <a:gd name="T55" fmla="*/ 5 h 55"/>
                <a:gd name="T56" fmla="*/ 22 w 51"/>
                <a:gd name="T57" fmla="*/ 6 h 55"/>
                <a:gd name="T58" fmla="*/ 28 w 51"/>
                <a:gd name="T59" fmla="*/ 10 h 55"/>
                <a:gd name="T60" fmla="*/ 29 w 51"/>
                <a:gd name="T61" fmla="*/ 10 h 55"/>
                <a:gd name="T62" fmla="*/ 30 w 51"/>
                <a:gd name="T63" fmla="*/ 8 h 55"/>
                <a:gd name="T64" fmla="*/ 32 w 51"/>
                <a:gd name="T65" fmla="*/ 4 h 55"/>
                <a:gd name="T66" fmla="*/ 34 w 51"/>
                <a:gd name="T67" fmla="*/ 2 h 55"/>
                <a:gd name="T68" fmla="*/ 34 w 51"/>
                <a:gd name="T69" fmla="*/ 2 h 55"/>
                <a:gd name="T70" fmla="*/ 38 w 51"/>
                <a:gd name="T71" fmla="*/ 1 h 55"/>
                <a:gd name="T72" fmla="*/ 41 w 51"/>
                <a:gd name="T73" fmla="*/ 0 h 55"/>
                <a:gd name="T74" fmla="*/ 42 w 51"/>
                <a:gd name="T75" fmla="*/ 1 h 55"/>
                <a:gd name="T76" fmla="*/ 46 w 51"/>
                <a:gd name="T77" fmla="*/ 7 h 55"/>
                <a:gd name="T78" fmla="*/ 48 w 51"/>
                <a:gd name="T79" fmla="*/ 10 h 55"/>
                <a:gd name="T80" fmla="*/ 50 w 51"/>
                <a:gd name="T81" fmla="*/ 16 h 55"/>
                <a:gd name="T82" fmla="*/ 49 w 51"/>
                <a:gd name="T83" fmla="*/ 18 h 55"/>
                <a:gd name="T84" fmla="*/ 48 w 51"/>
                <a:gd name="T85" fmla="*/ 20 h 55"/>
                <a:gd name="T86" fmla="*/ 46 w 51"/>
                <a:gd name="T87" fmla="*/ 22 h 55"/>
                <a:gd name="T88" fmla="*/ 39 w 51"/>
                <a:gd name="T89" fmla="*/ 27 h 55"/>
                <a:gd name="T90" fmla="*/ 32 w 51"/>
                <a:gd name="T91" fmla="*/ 29 h 55"/>
                <a:gd name="T92" fmla="*/ 27 w 51"/>
                <a:gd name="T93" fmla="*/ 35 h 55"/>
                <a:gd name="T94" fmla="*/ 23 w 51"/>
                <a:gd name="T95" fmla="*/ 34 h 55"/>
                <a:gd name="T96" fmla="*/ 24 w 51"/>
                <a:gd name="T97" fmla="*/ 37 h 55"/>
                <a:gd name="T98" fmla="*/ 25 w 51"/>
                <a:gd name="T99" fmla="*/ 37 h 55"/>
                <a:gd name="T100" fmla="*/ 27 w 51"/>
                <a:gd name="T101" fmla="*/ 37 h 55"/>
                <a:gd name="T102" fmla="*/ 31 w 51"/>
                <a:gd name="T103" fmla="*/ 35 h 55"/>
                <a:gd name="T104" fmla="*/ 35 w 51"/>
                <a:gd name="T105" fmla="*/ 34 h 55"/>
                <a:gd name="T106" fmla="*/ 39 w 51"/>
                <a:gd name="T107" fmla="*/ 34 h 55"/>
                <a:gd name="T108" fmla="*/ 43 w 51"/>
                <a:gd name="T109" fmla="*/ 35 h 55"/>
                <a:gd name="T110" fmla="*/ 45 w 51"/>
                <a:gd name="T111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" h="55">
                  <a:moveTo>
                    <a:pt x="45" y="37"/>
                  </a:moveTo>
                  <a:lnTo>
                    <a:pt x="42" y="41"/>
                  </a:lnTo>
                  <a:lnTo>
                    <a:pt x="39" y="46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30" y="51"/>
                  </a:lnTo>
                  <a:lnTo>
                    <a:pt x="27" y="50"/>
                  </a:lnTo>
                  <a:lnTo>
                    <a:pt x="24" y="50"/>
                  </a:lnTo>
                  <a:lnTo>
                    <a:pt x="22" y="51"/>
                  </a:lnTo>
                  <a:lnTo>
                    <a:pt x="17" y="52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6" y="54"/>
                  </a:lnTo>
                  <a:lnTo>
                    <a:pt x="3" y="53"/>
                  </a:lnTo>
                  <a:lnTo>
                    <a:pt x="1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1" y="31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7" y="24"/>
                  </a:lnTo>
                  <a:lnTo>
                    <a:pt x="12" y="17"/>
                  </a:lnTo>
                  <a:lnTo>
                    <a:pt x="16" y="11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30" y="8"/>
                  </a:lnTo>
                  <a:lnTo>
                    <a:pt x="32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8" y="1"/>
                  </a:lnTo>
                  <a:lnTo>
                    <a:pt x="41" y="0"/>
                  </a:lnTo>
                  <a:lnTo>
                    <a:pt x="42" y="1"/>
                  </a:lnTo>
                  <a:lnTo>
                    <a:pt x="46" y="7"/>
                  </a:lnTo>
                  <a:lnTo>
                    <a:pt x="48" y="10"/>
                  </a:lnTo>
                  <a:lnTo>
                    <a:pt x="50" y="16"/>
                  </a:lnTo>
                  <a:lnTo>
                    <a:pt x="49" y="18"/>
                  </a:lnTo>
                  <a:lnTo>
                    <a:pt x="48" y="20"/>
                  </a:lnTo>
                  <a:lnTo>
                    <a:pt x="46" y="22"/>
                  </a:lnTo>
                  <a:lnTo>
                    <a:pt x="39" y="27"/>
                  </a:lnTo>
                  <a:lnTo>
                    <a:pt x="32" y="29"/>
                  </a:lnTo>
                  <a:lnTo>
                    <a:pt x="27" y="35"/>
                  </a:lnTo>
                  <a:lnTo>
                    <a:pt x="23" y="34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7" y="37"/>
                  </a:lnTo>
                  <a:lnTo>
                    <a:pt x="31" y="35"/>
                  </a:lnTo>
                  <a:lnTo>
                    <a:pt x="35" y="34"/>
                  </a:lnTo>
                  <a:lnTo>
                    <a:pt x="39" y="34"/>
                  </a:lnTo>
                  <a:lnTo>
                    <a:pt x="43" y="35"/>
                  </a:lnTo>
                  <a:lnTo>
                    <a:pt x="45" y="3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65" name="Freeform 1108">
              <a:extLst>
                <a:ext uri="{FF2B5EF4-FFF2-40B4-BE49-F238E27FC236}">
                  <a16:creationId xmlns:a16="http://schemas.microsoft.com/office/drawing/2014/main" id="{F130B518-4B6A-42FD-9D43-D26AA2934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6772" y="8347199"/>
              <a:ext cx="785811" cy="780317"/>
            </a:xfrm>
            <a:custGeom>
              <a:avLst/>
              <a:gdLst>
                <a:gd name="T0" fmla="*/ 519 w 629"/>
                <a:gd name="T1" fmla="*/ 17 h 625"/>
                <a:gd name="T2" fmla="*/ 518 w 629"/>
                <a:gd name="T3" fmla="*/ 27 h 625"/>
                <a:gd name="T4" fmla="*/ 517 w 629"/>
                <a:gd name="T5" fmla="*/ 53 h 625"/>
                <a:gd name="T6" fmla="*/ 516 w 629"/>
                <a:gd name="T7" fmla="*/ 79 h 625"/>
                <a:gd name="T8" fmla="*/ 506 w 629"/>
                <a:gd name="T9" fmla="*/ 97 h 625"/>
                <a:gd name="T10" fmla="*/ 492 w 629"/>
                <a:gd name="T11" fmla="*/ 121 h 625"/>
                <a:gd name="T12" fmla="*/ 503 w 629"/>
                <a:gd name="T13" fmla="*/ 144 h 625"/>
                <a:gd name="T14" fmla="*/ 523 w 629"/>
                <a:gd name="T15" fmla="*/ 171 h 625"/>
                <a:gd name="T16" fmla="*/ 543 w 629"/>
                <a:gd name="T17" fmla="*/ 200 h 625"/>
                <a:gd name="T18" fmla="*/ 554 w 629"/>
                <a:gd name="T19" fmla="*/ 249 h 625"/>
                <a:gd name="T20" fmla="*/ 558 w 629"/>
                <a:gd name="T21" fmla="*/ 272 h 625"/>
                <a:gd name="T22" fmla="*/ 564 w 629"/>
                <a:gd name="T23" fmla="*/ 325 h 625"/>
                <a:gd name="T24" fmla="*/ 564 w 629"/>
                <a:gd name="T25" fmla="*/ 363 h 625"/>
                <a:gd name="T26" fmla="*/ 551 w 629"/>
                <a:gd name="T27" fmla="*/ 386 h 625"/>
                <a:gd name="T28" fmla="*/ 569 w 629"/>
                <a:gd name="T29" fmla="*/ 419 h 625"/>
                <a:gd name="T30" fmla="*/ 580 w 629"/>
                <a:gd name="T31" fmla="*/ 445 h 625"/>
                <a:gd name="T32" fmla="*/ 617 w 629"/>
                <a:gd name="T33" fmla="*/ 456 h 625"/>
                <a:gd name="T34" fmla="*/ 581 w 629"/>
                <a:gd name="T35" fmla="*/ 507 h 625"/>
                <a:gd name="T36" fmla="*/ 491 w 629"/>
                <a:gd name="T37" fmla="*/ 563 h 625"/>
                <a:gd name="T38" fmla="*/ 450 w 629"/>
                <a:gd name="T39" fmla="*/ 600 h 625"/>
                <a:gd name="T40" fmla="*/ 399 w 629"/>
                <a:gd name="T41" fmla="*/ 618 h 625"/>
                <a:gd name="T42" fmla="*/ 366 w 629"/>
                <a:gd name="T43" fmla="*/ 624 h 625"/>
                <a:gd name="T44" fmla="*/ 359 w 629"/>
                <a:gd name="T45" fmla="*/ 617 h 625"/>
                <a:gd name="T46" fmla="*/ 362 w 629"/>
                <a:gd name="T47" fmla="*/ 609 h 625"/>
                <a:gd name="T48" fmla="*/ 355 w 629"/>
                <a:gd name="T49" fmla="*/ 595 h 625"/>
                <a:gd name="T50" fmla="*/ 334 w 629"/>
                <a:gd name="T51" fmla="*/ 585 h 625"/>
                <a:gd name="T52" fmla="*/ 314 w 629"/>
                <a:gd name="T53" fmla="*/ 577 h 625"/>
                <a:gd name="T54" fmla="*/ 299 w 629"/>
                <a:gd name="T55" fmla="*/ 563 h 625"/>
                <a:gd name="T56" fmla="*/ 275 w 629"/>
                <a:gd name="T57" fmla="*/ 539 h 625"/>
                <a:gd name="T58" fmla="*/ 215 w 629"/>
                <a:gd name="T59" fmla="*/ 497 h 625"/>
                <a:gd name="T60" fmla="*/ 155 w 629"/>
                <a:gd name="T61" fmla="*/ 454 h 625"/>
                <a:gd name="T62" fmla="*/ 104 w 629"/>
                <a:gd name="T63" fmla="*/ 419 h 625"/>
                <a:gd name="T64" fmla="*/ 69 w 629"/>
                <a:gd name="T65" fmla="*/ 396 h 625"/>
                <a:gd name="T66" fmla="*/ 35 w 629"/>
                <a:gd name="T67" fmla="*/ 373 h 625"/>
                <a:gd name="T68" fmla="*/ 0 w 629"/>
                <a:gd name="T69" fmla="*/ 351 h 625"/>
                <a:gd name="T70" fmla="*/ 0 w 629"/>
                <a:gd name="T71" fmla="*/ 310 h 625"/>
                <a:gd name="T72" fmla="*/ 11 w 629"/>
                <a:gd name="T73" fmla="*/ 294 h 625"/>
                <a:gd name="T74" fmla="*/ 36 w 629"/>
                <a:gd name="T75" fmla="*/ 278 h 625"/>
                <a:gd name="T76" fmla="*/ 48 w 629"/>
                <a:gd name="T77" fmla="*/ 270 h 625"/>
                <a:gd name="T78" fmla="*/ 66 w 629"/>
                <a:gd name="T79" fmla="*/ 269 h 625"/>
                <a:gd name="T80" fmla="*/ 71 w 629"/>
                <a:gd name="T81" fmla="*/ 264 h 625"/>
                <a:gd name="T82" fmla="*/ 98 w 629"/>
                <a:gd name="T83" fmla="*/ 259 h 625"/>
                <a:gd name="T84" fmla="*/ 124 w 629"/>
                <a:gd name="T85" fmla="*/ 236 h 625"/>
                <a:gd name="T86" fmla="*/ 151 w 629"/>
                <a:gd name="T87" fmla="*/ 224 h 625"/>
                <a:gd name="T88" fmla="*/ 150 w 629"/>
                <a:gd name="T89" fmla="*/ 217 h 625"/>
                <a:gd name="T90" fmla="*/ 149 w 629"/>
                <a:gd name="T91" fmla="*/ 207 h 625"/>
                <a:gd name="T92" fmla="*/ 151 w 629"/>
                <a:gd name="T93" fmla="*/ 198 h 625"/>
                <a:gd name="T94" fmla="*/ 175 w 629"/>
                <a:gd name="T95" fmla="*/ 185 h 625"/>
                <a:gd name="T96" fmla="*/ 196 w 629"/>
                <a:gd name="T97" fmla="*/ 183 h 625"/>
                <a:gd name="T98" fmla="*/ 226 w 629"/>
                <a:gd name="T99" fmla="*/ 183 h 625"/>
                <a:gd name="T100" fmla="*/ 230 w 629"/>
                <a:gd name="T101" fmla="*/ 167 h 625"/>
                <a:gd name="T102" fmla="*/ 217 w 629"/>
                <a:gd name="T103" fmla="*/ 148 h 625"/>
                <a:gd name="T104" fmla="*/ 212 w 629"/>
                <a:gd name="T105" fmla="*/ 120 h 625"/>
                <a:gd name="T106" fmla="*/ 211 w 629"/>
                <a:gd name="T107" fmla="*/ 96 h 625"/>
                <a:gd name="T108" fmla="*/ 206 w 629"/>
                <a:gd name="T109" fmla="*/ 84 h 625"/>
                <a:gd name="T110" fmla="*/ 213 w 629"/>
                <a:gd name="T111" fmla="*/ 71 h 625"/>
                <a:gd name="T112" fmla="*/ 251 w 629"/>
                <a:gd name="T113" fmla="*/ 46 h 625"/>
                <a:gd name="T114" fmla="*/ 273 w 629"/>
                <a:gd name="T115" fmla="*/ 34 h 625"/>
                <a:gd name="T116" fmla="*/ 335 w 629"/>
                <a:gd name="T117" fmla="*/ 18 h 625"/>
                <a:gd name="T118" fmla="*/ 409 w 629"/>
                <a:gd name="T119" fmla="*/ 7 h 625"/>
                <a:gd name="T120" fmla="*/ 438 w 629"/>
                <a:gd name="T121" fmla="*/ 11 h 625"/>
                <a:gd name="T122" fmla="*/ 475 w 629"/>
                <a:gd name="T123" fmla="*/ 6 h 625"/>
                <a:gd name="T124" fmla="*/ 501 w 629"/>
                <a:gd name="T125" fmla="*/ 7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9" h="625">
                  <a:moveTo>
                    <a:pt x="525" y="5"/>
                  </a:moveTo>
                  <a:lnTo>
                    <a:pt x="525" y="7"/>
                  </a:lnTo>
                  <a:lnTo>
                    <a:pt x="525" y="10"/>
                  </a:lnTo>
                  <a:lnTo>
                    <a:pt x="523" y="11"/>
                  </a:lnTo>
                  <a:lnTo>
                    <a:pt x="521" y="12"/>
                  </a:lnTo>
                  <a:lnTo>
                    <a:pt x="519" y="17"/>
                  </a:lnTo>
                  <a:lnTo>
                    <a:pt x="514" y="20"/>
                  </a:lnTo>
                  <a:lnTo>
                    <a:pt x="514" y="21"/>
                  </a:lnTo>
                  <a:lnTo>
                    <a:pt x="514" y="22"/>
                  </a:lnTo>
                  <a:lnTo>
                    <a:pt x="516" y="23"/>
                  </a:lnTo>
                  <a:lnTo>
                    <a:pt x="518" y="25"/>
                  </a:lnTo>
                  <a:lnTo>
                    <a:pt x="518" y="27"/>
                  </a:lnTo>
                  <a:lnTo>
                    <a:pt x="516" y="34"/>
                  </a:lnTo>
                  <a:lnTo>
                    <a:pt x="516" y="39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6" y="51"/>
                  </a:lnTo>
                  <a:lnTo>
                    <a:pt x="517" y="53"/>
                  </a:lnTo>
                  <a:lnTo>
                    <a:pt x="518" y="57"/>
                  </a:lnTo>
                  <a:lnTo>
                    <a:pt x="517" y="63"/>
                  </a:lnTo>
                  <a:lnTo>
                    <a:pt x="518" y="67"/>
                  </a:lnTo>
                  <a:lnTo>
                    <a:pt x="519" y="70"/>
                  </a:lnTo>
                  <a:lnTo>
                    <a:pt x="517" y="75"/>
                  </a:lnTo>
                  <a:lnTo>
                    <a:pt x="516" y="79"/>
                  </a:lnTo>
                  <a:lnTo>
                    <a:pt x="515" y="84"/>
                  </a:lnTo>
                  <a:lnTo>
                    <a:pt x="514" y="88"/>
                  </a:lnTo>
                  <a:lnTo>
                    <a:pt x="513" y="91"/>
                  </a:lnTo>
                  <a:lnTo>
                    <a:pt x="511" y="94"/>
                  </a:lnTo>
                  <a:lnTo>
                    <a:pt x="508" y="96"/>
                  </a:lnTo>
                  <a:lnTo>
                    <a:pt x="506" y="97"/>
                  </a:lnTo>
                  <a:lnTo>
                    <a:pt x="502" y="99"/>
                  </a:lnTo>
                  <a:lnTo>
                    <a:pt x="500" y="105"/>
                  </a:lnTo>
                  <a:lnTo>
                    <a:pt x="494" y="110"/>
                  </a:lnTo>
                  <a:lnTo>
                    <a:pt x="493" y="111"/>
                  </a:lnTo>
                  <a:lnTo>
                    <a:pt x="492" y="115"/>
                  </a:lnTo>
                  <a:lnTo>
                    <a:pt x="492" y="121"/>
                  </a:lnTo>
                  <a:lnTo>
                    <a:pt x="493" y="125"/>
                  </a:lnTo>
                  <a:lnTo>
                    <a:pt x="496" y="131"/>
                  </a:lnTo>
                  <a:lnTo>
                    <a:pt x="499" y="138"/>
                  </a:lnTo>
                  <a:lnTo>
                    <a:pt x="499" y="142"/>
                  </a:lnTo>
                  <a:lnTo>
                    <a:pt x="500" y="143"/>
                  </a:lnTo>
                  <a:lnTo>
                    <a:pt x="503" y="144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4" y="154"/>
                  </a:lnTo>
                  <a:lnTo>
                    <a:pt x="516" y="162"/>
                  </a:lnTo>
                  <a:lnTo>
                    <a:pt x="518" y="167"/>
                  </a:lnTo>
                  <a:lnTo>
                    <a:pt x="523" y="171"/>
                  </a:lnTo>
                  <a:lnTo>
                    <a:pt x="528" y="176"/>
                  </a:lnTo>
                  <a:lnTo>
                    <a:pt x="533" y="179"/>
                  </a:lnTo>
                  <a:lnTo>
                    <a:pt x="538" y="183"/>
                  </a:lnTo>
                  <a:lnTo>
                    <a:pt x="539" y="184"/>
                  </a:lnTo>
                  <a:lnTo>
                    <a:pt x="541" y="192"/>
                  </a:lnTo>
                  <a:lnTo>
                    <a:pt x="543" y="200"/>
                  </a:lnTo>
                  <a:lnTo>
                    <a:pt x="545" y="209"/>
                  </a:lnTo>
                  <a:lnTo>
                    <a:pt x="546" y="218"/>
                  </a:lnTo>
                  <a:lnTo>
                    <a:pt x="549" y="228"/>
                  </a:lnTo>
                  <a:lnTo>
                    <a:pt x="550" y="234"/>
                  </a:lnTo>
                  <a:lnTo>
                    <a:pt x="552" y="241"/>
                  </a:lnTo>
                  <a:lnTo>
                    <a:pt x="554" y="249"/>
                  </a:lnTo>
                  <a:lnTo>
                    <a:pt x="551" y="251"/>
                  </a:lnTo>
                  <a:lnTo>
                    <a:pt x="547" y="253"/>
                  </a:lnTo>
                  <a:lnTo>
                    <a:pt x="549" y="258"/>
                  </a:lnTo>
                  <a:lnTo>
                    <a:pt x="554" y="264"/>
                  </a:lnTo>
                  <a:lnTo>
                    <a:pt x="557" y="270"/>
                  </a:lnTo>
                  <a:lnTo>
                    <a:pt x="558" y="272"/>
                  </a:lnTo>
                  <a:lnTo>
                    <a:pt x="560" y="279"/>
                  </a:lnTo>
                  <a:lnTo>
                    <a:pt x="562" y="286"/>
                  </a:lnTo>
                  <a:lnTo>
                    <a:pt x="563" y="288"/>
                  </a:lnTo>
                  <a:lnTo>
                    <a:pt x="564" y="293"/>
                  </a:lnTo>
                  <a:lnTo>
                    <a:pt x="562" y="307"/>
                  </a:lnTo>
                  <a:lnTo>
                    <a:pt x="564" y="325"/>
                  </a:lnTo>
                  <a:lnTo>
                    <a:pt x="565" y="334"/>
                  </a:lnTo>
                  <a:lnTo>
                    <a:pt x="563" y="342"/>
                  </a:lnTo>
                  <a:lnTo>
                    <a:pt x="560" y="349"/>
                  </a:lnTo>
                  <a:lnTo>
                    <a:pt x="560" y="353"/>
                  </a:lnTo>
                  <a:lnTo>
                    <a:pt x="562" y="359"/>
                  </a:lnTo>
                  <a:lnTo>
                    <a:pt x="564" y="363"/>
                  </a:lnTo>
                  <a:lnTo>
                    <a:pt x="565" y="366"/>
                  </a:lnTo>
                  <a:lnTo>
                    <a:pt x="565" y="373"/>
                  </a:lnTo>
                  <a:lnTo>
                    <a:pt x="564" y="376"/>
                  </a:lnTo>
                  <a:lnTo>
                    <a:pt x="559" y="380"/>
                  </a:lnTo>
                  <a:lnTo>
                    <a:pt x="552" y="383"/>
                  </a:lnTo>
                  <a:lnTo>
                    <a:pt x="551" y="386"/>
                  </a:lnTo>
                  <a:lnTo>
                    <a:pt x="551" y="390"/>
                  </a:lnTo>
                  <a:lnTo>
                    <a:pt x="551" y="392"/>
                  </a:lnTo>
                  <a:lnTo>
                    <a:pt x="555" y="398"/>
                  </a:lnTo>
                  <a:lnTo>
                    <a:pt x="562" y="407"/>
                  </a:lnTo>
                  <a:lnTo>
                    <a:pt x="568" y="417"/>
                  </a:lnTo>
                  <a:lnTo>
                    <a:pt x="569" y="419"/>
                  </a:lnTo>
                  <a:lnTo>
                    <a:pt x="569" y="426"/>
                  </a:lnTo>
                  <a:lnTo>
                    <a:pt x="572" y="435"/>
                  </a:lnTo>
                  <a:lnTo>
                    <a:pt x="575" y="439"/>
                  </a:lnTo>
                  <a:lnTo>
                    <a:pt x="576" y="442"/>
                  </a:lnTo>
                  <a:lnTo>
                    <a:pt x="578" y="443"/>
                  </a:lnTo>
                  <a:lnTo>
                    <a:pt x="580" y="445"/>
                  </a:lnTo>
                  <a:lnTo>
                    <a:pt x="581" y="445"/>
                  </a:lnTo>
                  <a:lnTo>
                    <a:pt x="589" y="443"/>
                  </a:lnTo>
                  <a:lnTo>
                    <a:pt x="602" y="447"/>
                  </a:lnTo>
                  <a:lnTo>
                    <a:pt x="614" y="451"/>
                  </a:lnTo>
                  <a:lnTo>
                    <a:pt x="615" y="452"/>
                  </a:lnTo>
                  <a:lnTo>
                    <a:pt x="617" y="456"/>
                  </a:lnTo>
                  <a:lnTo>
                    <a:pt x="622" y="465"/>
                  </a:lnTo>
                  <a:lnTo>
                    <a:pt x="625" y="471"/>
                  </a:lnTo>
                  <a:lnTo>
                    <a:pt x="628" y="477"/>
                  </a:lnTo>
                  <a:lnTo>
                    <a:pt x="612" y="487"/>
                  </a:lnTo>
                  <a:lnTo>
                    <a:pt x="597" y="497"/>
                  </a:lnTo>
                  <a:lnTo>
                    <a:pt x="581" y="507"/>
                  </a:lnTo>
                  <a:lnTo>
                    <a:pt x="565" y="517"/>
                  </a:lnTo>
                  <a:lnTo>
                    <a:pt x="549" y="527"/>
                  </a:lnTo>
                  <a:lnTo>
                    <a:pt x="534" y="537"/>
                  </a:lnTo>
                  <a:lnTo>
                    <a:pt x="518" y="547"/>
                  </a:lnTo>
                  <a:lnTo>
                    <a:pt x="502" y="557"/>
                  </a:lnTo>
                  <a:lnTo>
                    <a:pt x="491" y="563"/>
                  </a:lnTo>
                  <a:lnTo>
                    <a:pt x="485" y="569"/>
                  </a:lnTo>
                  <a:lnTo>
                    <a:pt x="477" y="576"/>
                  </a:lnTo>
                  <a:lnTo>
                    <a:pt x="469" y="584"/>
                  </a:lnTo>
                  <a:lnTo>
                    <a:pt x="462" y="589"/>
                  </a:lnTo>
                  <a:lnTo>
                    <a:pt x="455" y="597"/>
                  </a:lnTo>
                  <a:lnTo>
                    <a:pt x="450" y="600"/>
                  </a:lnTo>
                  <a:lnTo>
                    <a:pt x="442" y="609"/>
                  </a:lnTo>
                  <a:lnTo>
                    <a:pt x="439" y="610"/>
                  </a:lnTo>
                  <a:lnTo>
                    <a:pt x="427" y="612"/>
                  </a:lnTo>
                  <a:lnTo>
                    <a:pt x="416" y="614"/>
                  </a:lnTo>
                  <a:lnTo>
                    <a:pt x="406" y="617"/>
                  </a:lnTo>
                  <a:lnTo>
                    <a:pt x="399" y="618"/>
                  </a:lnTo>
                  <a:lnTo>
                    <a:pt x="393" y="619"/>
                  </a:lnTo>
                  <a:lnTo>
                    <a:pt x="383" y="621"/>
                  </a:lnTo>
                  <a:lnTo>
                    <a:pt x="376" y="622"/>
                  </a:lnTo>
                  <a:lnTo>
                    <a:pt x="368" y="624"/>
                  </a:lnTo>
                  <a:lnTo>
                    <a:pt x="368" y="624"/>
                  </a:lnTo>
                  <a:lnTo>
                    <a:pt x="366" y="624"/>
                  </a:lnTo>
                  <a:lnTo>
                    <a:pt x="365" y="624"/>
                  </a:lnTo>
                  <a:lnTo>
                    <a:pt x="363" y="623"/>
                  </a:lnTo>
                  <a:lnTo>
                    <a:pt x="360" y="621"/>
                  </a:lnTo>
                  <a:lnTo>
                    <a:pt x="359" y="620"/>
                  </a:lnTo>
                  <a:lnTo>
                    <a:pt x="358" y="619"/>
                  </a:lnTo>
                  <a:lnTo>
                    <a:pt x="359" y="617"/>
                  </a:lnTo>
                  <a:lnTo>
                    <a:pt x="360" y="615"/>
                  </a:lnTo>
                  <a:lnTo>
                    <a:pt x="361" y="614"/>
                  </a:lnTo>
                  <a:lnTo>
                    <a:pt x="362" y="613"/>
                  </a:lnTo>
                  <a:lnTo>
                    <a:pt x="363" y="612"/>
                  </a:lnTo>
                  <a:lnTo>
                    <a:pt x="363" y="610"/>
                  </a:lnTo>
                  <a:lnTo>
                    <a:pt x="362" y="609"/>
                  </a:lnTo>
                  <a:lnTo>
                    <a:pt x="362" y="606"/>
                  </a:lnTo>
                  <a:lnTo>
                    <a:pt x="362" y="601"/>
                  </a:lnTo>
                  <a:lnTo>
                    <a:pt x="362" y="599"/>
                  </a:lnTo>
                  <a:lnTo>
                    <a:pt x="362" y="598"/>
                  </a:lnTo>
                  <a:lnTo>
                    <a:pt x="359" y="597"/>
                  </a:lnTo>
                  <a:lnTo>
                    <a:pt x="355" y="595"/>
                  </a:lnTo>
                  <a:lnTo>
                    <a:pt x="351" y="593"/>
                  </a:lnTo>
                  <a:lnTo>
                    <a:pt x="349" y="593"/>
                  </a:lnTo>
                  <a:lnTo>
                    <a:pt x="345" y="592"/>
                  </a:lnTo>
                  <a:lnTo>
                    <a:pt x="339" y="590"/>
                  </a:lnTo>
                  <a:lnTo>
                    <a:pt x="337" y="590"/>
                  </a:lnTo>
                  <a:lnTo>
                    <a:pt x="334" y="585"/>
                  </a:lnTo>
                  <a:lnTo>
                    <a:pt x="332" y="584"/>
                  </a:lnTo>
                  <a:lnTo>
                    <a:pt x="323" y="583"/>
                  </a:lnTo>
                  <a:lnTo>
                    <a:pt x="320" y="582"/>
                  </a:lnTo>
                  <a:lnTo>
                    <a:pt x="318" y="581"/>
                  </a:lnTo>
                  <a:lnTo>
                    <a:pt x="315" y="579"/>
                  </a:lnTo>
                  <a:lnTo>
                    <a:pt x="314" y="577"/>
                  </a:lnTo>
                  <a:lnTo>
                    <a:pt x="314" y="575"/>
                  </a:lnTo>
                  <a:lnTo>
                    <a:pt x="313" y="574"/>
                  </a:lnTo>
                  <a:lnTo>
                    <a:pt x="304" y="569"/>
                  </a:lnTo>
                  <a:lnTo>
                    <a:pt x="301" y="567"/>
                  </a:lnTo>
                  <a:lnTo>
                    <a:pt x="299" y="565"/>
                  </a:lnTo>
                  <a:lnTo>
                    <a:pt x="299" y="563"/>
                  </a:lnTo>
                  <a:lnTo>
                    <a:pt x="300" y="560"/>
                  </a:lnTo>
                  <a:lnTo>
                    <a:pt x="299" y="557"/>
                  </a:lnTo>
                  <a:lnTo>
                    <a:pt x="299" y="556"/>
                  </a:lnTo>
                  <a:lnTo>
                    <a:pt x="294" y="553"/>
                  </a:lnTo>
                  <a:lnTo>
                    <a:pt x="284" y="546"/>
                  </a:lnTo>
                  <a:lnTo>
                    <a:pt x="275" y="539"/>
                  </a:lnTo>
                  <a:lnTo>
                    <a:pt x="265" y="532"/>
                  </a:lnTo>
                  <a:lnTo>
                    <a:pt x="255" y="525"/>
                  </a:lnTo>
                  <a:lnTo>
                    <a:pt x="245" y="518"/>
                  </a:lnTo>
                  <a:lnTo>
                    <a:pt x="234" y="511"/>
                  </a:lnTo>
                  <a:lnTo>
                    <a:pt x="225" y="504"/>
                  </a:lnTo>
                  <a:lnTo>
                    <a:pt x="215" y="497"/>
                  </a:lnTo>
                  <a:lnTo>
                    <a:pt x="205" y="490"/>
                  </a:lnTo>
                  <a:lnTo>
                    <a:pt x="195" y="483"/>
                  </a:lnTo>
                  <a:lnTo>
                    <a:pt x="185" y="476"/>
                  </a:lnTo>
                  <a:lnTo>
                    <a:pt x="175" y="469"/>
                  </a:lnTo>
                  <a:lnTo>
                    <a:pt x="165" y="462"/>
                  </a:lnTo>
                  <a:lnTo>
                    <a:pt x="155" y="454"/>
                  </a:lnTo>
                  <a:lnTo>
                    <a:pt x="145" y="448"/>
                  </a:lnTo>
                  <a:lnTo>
                    <a:pt x="135" y="441"/>
                  </a:lnTo>
                  <a:lnTo>
                    <a:pt x="127" y="435"/>
                  </a:lnTo>
                  <a:lnTo>
                    <a:pt x="118" y="428"/>
                  </a:lnTo>
                  <a:lnTo>
                    <a:pt x="110" y="424"/>
                  </a:lnTo>
                  <a:lnTo>
                    <a:pt x="104" y="419"/>
                  </a:lnTo>
                  <a:lnTo>
                    <a:pt x="96" y="414"/>
                  </a:lnTo>
                  <a:lnTo>
                    <a:pt x="91" y="411"/>
                  </a:lnTo>
                  <a:lnTo>
                    <a:pt x="86" y="407"/>
                  </a:lnTo>
                  <a:lnTo>
                    <a:pt x="80" y="403"/>
                  </a:lnTo>
                  <a:lnTo>
                    <a:pt x="74" y="400"/>
                  </a:lnTo>
                  <a:lnTo>
                    <a:pt x="69" y="396"/>
                  </a:lnTo>
                  <a:lnTo>
                    <a:pt x="63" y="392"/>
                  </a:lnTo>
                  <a:lnTo>
                    <a:pt x="57" y="389"/>
                  </a:lnTo>
                  <a:lnTo>
                    <a:pt x="52" y="385"/>
                  </a:lnTo>
                  <a:lnTo>
                    <a:pt x="46" y="381"/>
                  </a:lnTo>
                  <a:lnTo>
                    <a:pt x="40" y="377"/>
                  </a:lnTo>
                  <a:lnTo>
                    <a:pt x="35" y="373"/>
                  </a:lnTo>
                  <a:lnTo>
                    <a:pt x="28" y="370"/>
                  </a:lnTo>
                  <a:lnTo>
                    <a:pt x="23" y="366"/>
                  </a:lnTo>
                  <a:lnTo>
                    <a:pt x="17" y="362"/>
                  </a:lnTo>
                  <a:lnTo>
                    <a:pt x="11" y="359"/>
                  </a:lnTo>
                  <a:lnTo>
                    <a:pt x="6" y="355"/>
                  </a:lnTo>
                  <a:lnTo>
                    <a:pt x="0" y="351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0" y="330"/>
                  </a:lnTo>
                  <a:lnTo>
                    <a:pt x="0" y="322"/>
                  </a:lnTo>
                  <a:lnTo>
                    <a:pt x="0" y="316"/>
                  </a:lnTo>
                  <a:lnTo>
                    <a:pt x="0" y="310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1" y="302"/>
                  </a:lnTo>
                  <a:lnTo>
                    <a:pt x="4" y="300"/>
                  </a:lnTo>
                  <a:lnTo>
                    <a:pt x="9" y="296"/>
                  </a:lnTo>
                  <a:lnTo>
                    <a:pt x="11" y="294"/>
                  </a:lnTo>
                  <a:lnTo>
                    <a:pt x="12" y="293"/>
                  </a:lnTo>
                  <a:lnTo>
                    <a:pt x="21" y="288"/>
                  </a:lnTo>
                  <a:lnTo>
                    <a:pt x="22" y="286"/>
                  </a:lnTo>
                  <a:lnTo>
                    <a:pt x="30" y="280"/>
                  </a:lnTo>
                  <a:lnTo>
                    <a:pt x="32" y="279"/>
                  </a:lnTo>
                  <a:lnTo>
                    <a:pt x="36" y="278"/>
                  </a:lnTo>
                  <a:lnTo>
                    <a:pt x="38" y="277"/>
                  </a:lnTo>
                  <a:lnTo>
                    <a:pt x="41" y="275"/>
                  </a:lnTo>
                  <a:lnTo>
                    <a:pt x="44" y="272"/>
                  </a:lnTo>
                  <a:lnTo>
                    <a:pt x="46" y="271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6" y="271"/>
                  </a:lnTo>
                  <a:lnTo>
                    <a:pt x="59" y="272"/>
                  </a:lnTo>
                  <a:lnTo>
                    <a:pt x="62" y="272"/>
                  </a:lnTo>
                  <a:lnTo>
                    <a:pt x="63" y="272"/>
                  </a:lnTo>
                  <a:lnTo>
                    <a:pt x="64" y="271"/>
                  </a:lnTo>
                  <a:lnTo>
                    <a:pt x="66" y="269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6" y="264"/>
                  </a:lnTo>
                  <a:lnTo>
                    <a:pt x="67" y="264"/>
                  </a:lnTo>
                  <a:lnTo>
                    <a:pt x="69" y="264"/>
                  </a:lnTo>
                  <a:lnTo>
                    <a:pt x="71" y="264"/>
                  </a:lnTo>
                  <a:lnTo>
                    <a:pt x="75" y="264"/>
                  </a:lnTo>
                  <a:lnTo>
                    <a:pt x="77" y="264"/>
                  </a:lnTo>
                  <a:lnTo>
                    <a:pt x="82" y="263"/>
                  </a:lnTo>
                  <a:lnTo>
                    <a:pt x="88" y="262"/>
                  </a:lnTo>
                  <a:lnTo>
                    <a:pt x="94" y="260"/>
                  </a:lnTo>
                  <a:lnTo>
                    <a:pt x="98" y="259"/>
                  </a:lnTo>
                  <a:lnTo>
                    <a:pt x="103" y="255"/>
                  </a:lnTo>
                  <a:lnTo>
                    <a:pt x="106" y="252"/>
                  </a:lnTo>
                  <a:lnTo>
                    <a:pt x="110" y="246"/>
                  </a:lnTo>
                  <a:lnTo>
                    <a:pt x="113" y="241"/>
                  </a:lnTo>
                  <a:lnTo>
                    <a:pt x="119" y="238"/>
                  </a:lnTo>
                  <a:lnTo>
                    <a:pt x="124" y="236"/>
                  </a:lnTo>
                  <a:lnTo>
                    <a:pt x="126" y="236"/>
                  </a:lnTo>
                  <a:lnTo>
                    <a:pt x="132" y="233"/>
                  </a:lnTo>
                  <a:lnTo>
                    <a:pt x="138" y="229"/>
                  </a:lnTo>
                  <a:lnTo>
                    <a:pt x="143" y="225"/>
                  </a:lnTo>
                  <a:lnTo>
                    <a:pt x="146" y="225"/>
                  </a:lnTo>
                  <a:lnTo>
                    <a:pt x="151" y="224"/>
                  </a:lnTo>
                  <a:lnTo>
                    <a:pt x="152" y="223"/>
                  </a:lnTo>
                  <a:lnTo>
                    <a:pt x="154" y="222"/>
                  </a:lnTo>
                  <a:lnTo>
                    <a:pt x="154" y="220"/>
                  </a:lnTo>
                  <a:lnTo>
                    <a:pt x="152" y="218"/>
                  </a:lnTo>
                  <a:lnTo>
                    <a:pt x="151" y="217"/>
                  </a:lnTo>
                  <a:lnTo>
                    <a:pt x="150" y="217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8" y="213"/>
                  </a:lnTo>
                  <a:lnTo>
                    <a:pt x="148" y="211"/>
                  </a:lnTo>
                  <a:lnTo>
                    <a:pt x="149" y="209"/>
                  </a:lnTo>
                  <a:lnTo>
                    <a:pt x="149" y="207"/>
                  </a:lnTo>
                  <a:lnTo>
                    <a:pt x="148" y="204"/>
                  </a:lnTo>
                  <a:lnTo>
                    <a:pt x="147" y="202"/>
                  </a:lnTo>
                  <a:lnTo>
                    <a:pt x="147" y="200"/>
                  </a:lnTo>
                  <a:lnTo>
                    <a:pt x="148" y="199"/>
                  </a:lnTo>
                  <a:lnTo>
                    <a:pt x="150" y="198"/>
                  </a:lnTo>
                  <a:lnTo>
                    <a:pt x="151" y="198"/>
                  </a:lnTo>
                  <a:lnTo>
                    <a:pt x="154" y="198"/>
                  </a:lnTo>
                  <a:lnTo>
                    <a:pt x="159" y="197"/>
                  </a:lnTo>
                  <a:lnTo>
                    <a:pt x="172" y="193"/>
                  </a:lnTo>
                  <a:lnTo>
                    <a:pt x="173" y="191"/>
                  </a:lnTo>
                  <a:lnTo>
                    <a:pt x="174" y="188"/>
                  </a:lnTo>
                  <a:lnTo>
                    <a:pt x="175" y="185"/>
                  </a:lnTo>
                  <a:lnTo>
                    <a:pt x="176" y="184"/>
                  </a:lnTo>
                  <a:lnTo>
                    <a:pt x="177" y="184"/>
                  </a:lnTo>
                  <a:lnTo>
                    <a:pt x="181" y="183"/>
                  </a:lnTo>
                  <a:lnTo>
                    <a:pt x="187" y="183"/>
                  </a:lnTo>
                  <a:lnTo>
                    <a:pt x="190" y="182"/>
                  </a:lnTo>
                  <a:lnTo>
                    <a:pt x="196" y="183"/>
                  </a:lnTo>
                  <a:lnTo>
                    <a:pt x="201" y="183"/>
                  </a:lnTo>
                  <a:lnTo>
                    <a:pt x="209" y="183"/>
                  </a:lnTo>
                  <a:lnTo>
                    <a:pt x="214" y="183"/>
                  </a:lnTo>
                  <a:lnTo>
                    <a:pt x="219" y="184"/>
                  </a:lnTo>
                  <a:lnTo>
                    <a:pt x="225" y="184"/>
                  </a:lnTo>
                  <a:lnTo>
                    <a:pt x="226" y="183"/>
                  </a:lnTo>
                  <a:lnTo>
                    <a:pt x="226" y="181"/>
                  </a:lnTo>
                  <a:lnTo>
                    <a:pt x="226" y="177"/>
                  </a:lnTo>
                  <a:lnTo>
                    <a:pt x="226" y="174"/>
                  </a:lnTo>
                  <a:lnTo>
                    <a:pt x="229" y="173"/>
                  </a:lnTo>
                  <a:lnTo>
                    <a:pt x="231" y="170"/>
                  </a:lnTo>
                  <a:lnTo>
                    <a:pt x="230" y="167"/>
                  </a:lnTo>
                  <a:lnTo>
                    <a:pt x="228" y="165"/>
                  </a:lnTo>
                  <a:lnTo>
                    <a:pt x="225" y="163"/>
                  </a:lnTo>
                  <a:lnTo>
                    <a:pt x="223" y="162"/>
                  </a:lnTo>
                  <a:lnTo>
                    <a:pt x="220" y="159"/>
                  </a:lnTo>
                  <a:lnTo>
                    <a:pt x="218" y="155"/>
                  </a:lnTo>
                  <a:lnTo>
                    <a:pt x="217" y="148"/>
                  </a:lnTo>
                  <a:lnTo>
                    <a:pt x="215" y="144"/>
                  </a:lnTo>
                  <a:lnTo>
                    <a:pt x="213" y="140"/>
                  </a:lnTo>
                  <a:lnTo>
                    <a:pt x="214" y="131"/>
                  </a:lnTo>
                  <a:lnTo>
                    <a:pt x="213" y="125"/>
                  </a:lnTo>
                  <a:lnTo>
                    <a:pt x="212" y="122"/>
                  </a:lnTo>
                  <a:lnTo>
                    <a:pt x="212" y="120"/>
                  </a:lnTo>
                  <a:lnTo>
                    <a:pt x="213" y="115"/>
                  </a:lnTo>
                  <a:lnTo>
                    <a:pt x="213" y="108"/>
                  </a:lnTo>
                  <a:lnTo>
                    <a:pt x="209" y="101"/>
                  </a:lnTo>
                  <a:lnTo>
                    <a:pt x="210" y="99"/>
                  </a:lnTo>
                  <a:lnTo>
                    <a:pt x="211" y="97"/>
                  </a:lnTo>
                  <a:lnTo>
                    <a:pt x="211" y="96"/>
                  </a:lnTo>
                  <a:lnTo>
                    <a:pt x="209" y="94"/>
                  </a:lnTo>
                  <a:lnTo>
                    <a:pt x="208" y="92"/>
                  </a:lnTo>
                  <a:lnTo>
                    <a:pt x="208" y="91"/>
                  </a:lnTo>
                  <a:lnTo>
                    <a:pt x="209" y="88"/>
                  </a:lnTo>
                  <a:lnTo>
                    <a:pt x="209" y="87"/>
                  </a:lnTo>
                  <a:lnTo>
                    <a:pt x="206" y="84"/>
                  </a:lnTo>
                  <a:lnTo>
                    <a:pt x="199" y="79"/>
                  </a:lnTo>
                  <a:lnTo>
                    <a:pt x="197" y="77"/>
                  </a:lnTo>
                  <a:lnTo>
                    <a:pt x="197" y="74"/>
                  </a:lnTo>
                  <a:lnTo>
                    <a:pt x="203" y="75"/>
                  </a:lnTo>
                  <a:lnTo>
                    <a:pt x="206" y="74"/>
                  </a:lnTo>
                  <a:lnTo>
                    <a:pt x="213" y="71"/>
                  </a:lnTo>
                  <a:lnTo>
                    <a:pt x="219" y="67"/>
                  </a:lnTo>
                  <a:lnTo>
                    <a:pt x="224" y="64"/>
                  </a:lnTo>
                  <a:lnTo>
                    <a:pt x="227" y="59"/>
                  </a:lnTo>
                  <a:lnTo>
                    <a:pt x="231" y="57"/>
                  </a:lnTo>
                  <a:lnTo>
                    <a:pt x="236" y="53"/>
                  </a:lnTo>
                  <a:lnTo>
                    <a:pt x="251" y="46"/>
                  </a:lnTo>
                  <a:lnTo>
                    <a:pt x="253" y="46"/>
                  </a:lnTo>
                  <a:lnTo>
                    <a:pt x="258" y="47"/>
                  </a:lnTo>
                  <a:lnTo>
                    <a:pt x="263" y="47"/>
                  </a:lnTo>
                  <a:lnTo>
                    <a:pt x="266" y="44"/>
                  </a:lnTo>
                  <a:lnTo>
                    <a:pt x="269" y="38"/>
                  </a:lnTo>
                  <a:lnTo>
                    <a:pt x="273" y="34"/>
                  </a:lnTo>
                  <a:lnTo>
                    <a:pt x="280" y="31"/>
                  </a:lnTo>
                  <a:lnTo>
                    <a:pt x="288" y="27"/>
                  </a:lnTo>
                  <a:lnTo>
                    <a:pt x="294" y="24"/>
                  </a:lnTo>
                  <a:lnTo>
                    <a:pt x="302" y="21"/>
                  </a:lnTo>
                  <a:lnTo>
                    <a:pt x="324" y="19"/>
                  </a:lnTo>
                  <a:lnTo>
                    <a:pt x="335" y="18"/>
                  </a:lnTo>
                  <a:lnTo>
                    <a:pt x="343" y="18"/>
                  </a:lnTo>
                  <a:lnTo>
                    <a:pt x="351" y="13"/>
                  </a:lnTo>
                  <a:lnTo>
                    <a:pt x="354" y="11"/>
                  </a:lnTo>
                  <a:lnTo>
                    <a:pt x="371" y="11"/>
                  </a:lnTo>
                  <a:lnTo>
                    <a:pt x="379" y="7"/>
                  </a:lnTo>
                  <a:lnTo>
                    <a:pt x="409" y="7"/>
                  </a:lnTo>
                  <a:lnTo>
                    <a:pt x="412" y="8"/>
                  </a:lnTo>
                  <a:lnTo>
                    <a:pt x="416" y="10"/>
                  </a:lnTo>
                  <a:lnTo>
                    <a:pt x="422" y="16"/>
                  </a:lnTo>
                  <a:lnTo>
                    <a:pt x="425" y="16"/>
                  </a:lnTo>
                  <a:lnTo>
                    <a:pt x="429" y="16"/>
                  </a:lnTo>
                  <a:lnTo>
                    <a:pt x="438" y="11"/>
                  </a:lnTo>
                  <a:lnTo>
                    <a:pt x="449" y="8"/>
                  </a:lnTo>
                  <a:lnTo>
                    <a:pt x="454" y="5"/>
                  </a:lnTo>
                  <a:lnTo>
                    <a:pt x="456" y="1"/>
                  </a:lnTo>
                  <a:lnTo>
                    <a:pt x="461" y="0"/>
                  </a:lnTo>
                  <a:lnTo>
                    <a:pt x="464" y="3"/>
                  </a:lnTo>
                  <a:lnTo>
                    <a:pt x="475" y="6"/>
                  </a:lnTo>
                  <a:lnTo>
                    <a:pt x="482" y="5"/>
                  </a:lnTo>
                  <a:lnTo>
                    <a:pt x="484" y="5"/>
                  </a:lnTo>
                  <a:lnTo>
                    <a:pt x="483" y="0"/>
                  </a:lnTo>
                  <a:lnTo>
                    <a:pt x="490" y="1"/>
                  </a:lnTo>
                  <a:lnTo>
                    <a:pt x="496" y="3"/>
                  </a:lnTo>
                  <a:lnTo>
                    <a:pt x="501" y="7"/>
                  </a:lnTo>
                  <a:lnTo>
                    <a:pt x="505" y="8"/>
                  </a:lnTo>
                  <a:lnTo>
                    <a:pt x="512" y="6"/>
                  </a:lnTo>
                  <a:lnTo>
                    <a:pt x="52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66" name="Freeform 1109">
              <a:extLst>
                <a:ext uri="{FF2B5EF4-FFF2-40B4-BE49-F238E27FC236}">
                  <a16:creationId xmlns:a16="http://schemas.microsoft.com/office/drawing/2014/main" id="{08B4F84D-1BBB-474F-B13E-A46E35B0D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6772" y="8347199"/>
              <a:ext cx="785811" cy="780317"/>
            </a:xfrm>
            <a:custGeom>
              <a:avLst/>
              <a:gdLst>
                <a:gd name="T0" fmla="*/ 519 w 629"/>
                <a:gd name="T1" fmla="*/ 17 h 625"/>
                <a:gd name="T2" fmla="*/ 518 w 629"/>
                <a:gd name="T3" fmla="*/ 27 h 625"/>
                <a:gd name="T4" fmla="*/ 517 w 629"/>
                <a:gd name="T5" fmla="*/ 53 h 625"/>
                <a:gd name="T6" fmla="*/ 516 w 629"/>
                <a:gd name="T7" fmla="*/ 79 h 625"/>
                <a:gd name="T8" fmla="*/ 506 w 629"/>
                <a:gd name="T9" fmla="*/ 97 h 625"/>
                <a:gd name="T10" fmla="*/ 492 w 629"/>
                <a:gd name="T11" fmla="*/ 121 h 625"/>
                <a:gd name="T12" fmla="*/ 503 w 629"/>
                <a:gd name="T13" fmla="*/ 144 h 625"/>
                <a:gd name="T14" fmla="*/ 523 w 629"/>
                <a:gd name="T15" fmla="*/ 171 h 625"/>
                <a:gd name="T16" fmla="*/ 543 w 629"/>
                <a:gd name="T17" fmla="*/ 200 h 625"/>
                <a:gd name="T18" fmla="*/ 554 w 629"/>
                <a:gd name="T19" fmla="*/ 249 h 625"/>
                <a:gd name="T20" fmla="*/ 558 w 629"/>
                <a:gd name="T21" fmla="*/ 272 h 625"/>
                <a:gd name="T22" fmla="*/ 564 w 629"/>
                <a:gd name="T23" fmla="*/ 325 h 625"/>
                <a:gd name="T24" fmla="*/ 564 w 629"/>
                <a:gd name="T25" fmla="*/ 363 h 625"/>
                <a:gd name="T26" fmla="*/ 551 w 629"/>
                <a:gd name="T27" fmla="*/ 386 h 625"/>
                <a:gd name="T28" fmla="*/ 569 w 629"/>
                <a:gd name="T29" fmla="*/ 419 h 625"/>
                <a:gd name="T30" fmla="*/ 580 w 629"/>
                <a:gd name="T31" fmla="*/ 445 h 625"/>
                <a:gd name="T32" fmla="*/ 617 w 629"/>
                <a:gd name="T33" fmla="*/ 456 h 625"/>
                <a:gd name="T34" fmla="*/ 581 w 629"/>
                <a:gd name="T35" fmla="*/ 507 h 625"/>
                <a:gd name="T36" fmla="*/ 491 w 629"/>
                <a:gd name="T37" fmla="*/ 563 h 625"/>
                <a:gd name="T38" fmla="*/ 450 w 629"/>
                <a:gd name="T39" fmla="*/ 600 h 625"/>
                <a:gd name="T40" fmla="*/ 399 w 629"/>
                <a:gd name="T41" fmla="*/ 618 h 625"/>
                <a:gd name="T42" fmla="*/ 366 w 629"/>
                <a:gd name="T43" fmla="*/ 624 h 625"/>
                <a:gd name="T44" fmla="*/ 359 w 629"/>
                <a:gd name="T45" fmla="*/ 617 h 625"/>
                <a:gd name="T46" fmla="*/ 362 w 629"/>
                <a:gd name="T47" fmla="*/ 609 h 625"/>
                <a:gd name="T48" fmla="*/ 355 w 629"/>
                <a:gd name="T49" fmla="*/ 595 h 625"/>
                <a:gd name="T50" fmla="*/ 334 w 629"/>
                <a:gd name="T51" fmla="*/ 585 h 625"/>
                <a:gd name="T52" fmla="*/ 314 w 629"/>
                <a:gd name="T53" fmla="*/ 577 h 625"/>
                <a:gd name="T54" fmla="*/ 299 w 629"/>
                <a:gd name="T55" fmla="*/ 563 h 625"/>
                <a:gd name="T56" fmla="*/ 275 w 629"/>
                <a:gd name="T57" fmla="*/ 539 h 625"/>
                <a:gd name="T58" fmla="*/ 215 w 629"/>
                <a:gd name="T59" fmla="*/ 497 h 625"/>
                <a:gd name="T60" fmla="*/ 155 w 629"/>
                <a:gd name="T61" fmla="*/ 454 h 625"/>
                <a:gd name="T62" fmla="*/ 104 w 629"/>
                <a:gd name="T63" fmla="*/ 419 h 625"/>
                <a:gd name="T64" fmla="*/ 69 w 629"/>
                <a:gd name="T65" fmla="*/ 396 h 625"/>
                <a:gd name="T66" fmla="*/ 35 w 629"/>
                <a:gd name="T67" fmla="*/ 373 h 625"/>
                <a:gd name="T68" fmla="*/ 0 w 629"/>
                <a:gd name="T69" fmla="*/ 351 h 625"/>
                <a:gd name="T70" fmla="*/ 0 w 629"/>
                <a:gd name="T71" fmla="*/ 310 h 625"/>
                <a:gd name="T72" fmla="*/ 11 w 629"/>
                <a:gd name="T73" fmla="*/ 294 h 625"/>
                <a:gd name="T74" fmla="*/ 36 w 629"/>
                <a:gd name="T75" fmla="*/ 278 h 625"/>
                <a:gd name="T76" fmla="*/ 48 w 629"/>
                <a:gd name="T77" fmla="*/ 270 h 625"/>
                <a:gd name="T78" fmla="*/ 66 w 629"/>
                <a:gd name="T79" fmla="*/ 269 h 625"/>
                <a:gd name="T80" fmla="*/ 71 w 629"/>
                <a:gd name="T81" fmla="*/ 264 h 625"/>
                <a:gd name="T82" fmla="*/ 98 w 629"/>
                <a:gd name="T83" fmla="*/ 259 h 625"/>
                <a:gd name="T84" fmla="*/ 124 w 629"/>
                <a:gd name="T85" fmla="*/ 236 h 625"/>
                <a:gd name="T86" fmla="*/ 151 w 629"/>
                <a:gd name="T87" fmla="*/ 224 h 625"/>
                <a:gd name="T88" fmla="*/ 150 w 629"/>
                <a:gd name="T89" fmla="*/ 217 h 625"/>
                <a:gd name="T90" fmla="*/ 149 w 629"/>
                <a:gd name="T91" fmla="*/ 207 h 625"/>
                <a:gd name="T92" fmla="*/ 151 w 629"/>
                <a:gd name="T93" fmla="*/ 198 h 625"/>
                <a:gd name="T94" fmla="*/ 175 w 629"/>
                <a:gd name="T95" fmla="*/ 185 h 625"/>
                <a:gd name="T96" fmla="*/ 196 w 629"/>
                <a:gd name="T97" fmla="*/ 183 h 625"/>
                <a:gd name="T98" fmla="*/ 226 w 629"/>
                <a:gd name="T99" fmla="*/ 183 h 625"/>
                <a:gd name="T100" fmla="*/ 230 w 629"/>
                <a:gd name="T101" fmla="*/ 167 h 625"/>
                <a:gd name="T102" fmla="*/ 217 w 629"/>
                <a:gd name="T103" fmla="*/ 148 h 625"/>
                <a:gd name="T104" fmla="*/ 212 w 629"/>
                <a:gd name="T105" fmla="*/ 120 h 625"/>
                <a:gd name="T106" fmla="*/ 211 w 629"/>
                <a:gd name="T107" fmla="*/ 96 h 625"/>
                <a:gd name="T108" fmla="*/ 206 w 629"/>
                <a:gd name="T109" fmla="*/ 84 h 625"/>
                <a:gd name="T110" fmla="*/ 213 w 629"/>
                <a:gd name="T111" fmla="*/ 71 h 625"/>
                <a:gd name="T112" fmla="*/ 251 w 629"/>
                <a:gd name="T113" fmla="*/ 46 h 625"/>
                <a:gd name="T114" fmla="*/ 273 w 629"/>
                <a:gd name="T115" fmla="*/ 34 h 625"/>
                <a:gd name="T116" fmla="*/ 335 w 629"/>
                <a:gd name="T117" fmla="*/ 18 h 625"/>
                <a:gd name="T118" fmla="*/ 409 w 629"/>
                <a:gd name="T119" fmla="*/ 7 h 625"/>
                <a:gd name="T120" fmla="*/ 438 w 629"/>
                <a:gd name="T121" fmla="*/ 11 h 625"/>
                <a:gd name="T122" fmla="*/ 475 w 629"/>
                <a:gd name="T123" fmla="*/ 6 h 625"/>
                <a:gd name="T124" fmla="*/ 501 w 629"/>
                <a:gd name="T125" fmla="*/ 7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9" h="625">
                  <a:moveTo>
                    <a:pt x="525" y="5"/>
                  </a:moveTo>
                  <a:lnTo>
                    <a:pt x="525" y="7"/>
                  </a:lnTo>
                  <a:lnTo>
                    <a:pt x="525" y="10"/>
                  </a:lnTo>
                  <a:lnTo>
                    <a:pt x="523" y="11"/>
                  </a:lnTo>
                  <a:lnTo>
                    <a:pt x="521" y="12"/>
                  </a:lnTo>
                  <a:lnTo>
                    <a:pt x="519" y="17"/>
                  </a:lnTo>
                  <a:lnTo>
                    <a:pt x="514" y="20"/>
                  </a:lnTo>
                  <a:lnTo>
                    <a:pt x="514" y="21"/>
                  </a:lnTo>
                  <a:lnTo>
                    <a:pt x="514" y="22"/>
                  </a:lnTo>
                  <a:lnTo>
                    <a:pt x="516" y="23"/>
                  </a:lnTo>
                  <a:lnTo>
                    <a:pt x="518" y="25"/>
                  </a:lnTo>
                  <a:lnTo>
                    <a:pt x="518" y="27"/>
                  </a:lnTo>
                  <a:lnTo>
                    <a:pt x="516" y="34"/>
                  </a:lnTo>
                  <a:lnTo>
                    <a:pt x="516" y="39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6" y="51"/>
                  </a:lnTo>
                  <a:lnTo>
                    <a:pt x="517" y="53"/>
                  </a:lnTo>
                  <a:lnTo>
                    <a:pt x="518" y="57"/>
                  </a:lnTo>
                  <a:lnTo>
                    <a:pt x="517" y="63"/>
                  </a:lnTo>
                  <a:lnTo>
                    <a:pt x="518" y="67"/>
                  </a:lnTo>
                  <a:lnTo>
                    <a:pt x="519" y="70"/>
                  </a:lnTo>
                  <a:lnTo>
                    <a:pt x="517" y="75"/>
                  </a:lnTo>
                  <a:lnTo>
                    <a:pt x="516" y="79"/>
                  </a:lnTo>
                  <a:lnTo>
                    <a:pt x="515" y="84"/>
                  </a:lnTo>
                  <a:lnTo>
                    <a:pt x="514" y="88"/>
                  </a:lnTo>
                  <a:lnTo>
                    <a:pt x="513" y="91"/>
                  </a:lnTo>
                  <a:lnTo>
                    <a:pt x="511" y="94"/>
                  </a:lnTo>
                  <a:lnTo>
                    <a:pt x="508" y="96"/>
                  </a:lnTo>
                  <a:lnTo>
                    <a:pt x="506" y="97"/>
                  </a:lnTo>
                  <a:lnTo>
                    <a:pt x="502" y="99"/>
                  </a:lnTo>
                  <a:lnTo>
                    <a:pt x="500" y="105"/>
                  </a:lnTo>
                  <a:lnTo>
                    <a:pt x="494" y="110"/>
                  </a:lnTo>
                  <a:lnTo>
                    <a:pt x="493" y="111"/>
                  </a:lnTo>
                  <a:lnTo>
                    <a:pt x="492" y="115"/>
                  </a:lnTo>
                  <a:lnTo>
                    <a:pt x="492" y="121"/>
                  </a:lnTo>
                  <a:lnTo>
                    <a:pt x="493" y="125"/>
                  </a:lnTo>
                  <a:lnTo>
                    <a:pt x="496" y="131"/>
                  </a:lnTo>
                  <a:lnTo>
                    <a:pt x="499" y="138"/>
                  </a:lnTo>
                  <a:lnTo>
                    <a:pt x="499" y="142"/>
                  </a:lnTo>
                  <a:lnTo>
                    <a:pt x="500" y="143"/>
                  </a:lnTo>
                  <a:lnTo>
                    <a:pt x="503" y="144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4" y="154"/>
                  </a:lnTo>
                  <a:lnTo>
                    <a:pt x="516" y="162"/>
                  </a:lnTo>
                  <a:lnTo>
                    <a:pt x="518" y="167"/>
                  </a:lnTo>
                  <a:lnTo>
                    <a:pt x="523" y="171"/>
                  </a:lnTo>
                  <a:lnTo>
                    <a:pt x="528" y="176"/>
                  </a:lnTo>
                  <a:lnTo>
                    <a:pt x="533" y="179"/>
                  </a:lnTo>
                  <a:lnTo>
                    <a:pt x="538" y="183"/>
                  </a:lnTo>
                  <a:lnTo>
                    <a:pt x="539" y="184"/>
                  </a:lnTo>
                  <a:lnTo>
                    <a:pt x="541" y="192"/>
                  </a:lnTo>
                  <a:lnTo>
                    <a:pt x="543" y="200"/>
                  </a:lnTo>
                  <a:lnTo>
                    <a:pt x="545" y="209"/>
                  </a:lnTo>
                  <a:lnTo>
                    <a:pt x="546" y="218"/>
                  </a:lnTo>
                  <a:lnTo>
                    <a:pt x="549" y="228"/>
                  </a:lnTo>
                  <a:lnTo>
                    <a:pt x="550" y="234"/>
                  </a:lnTo>
                  <a:lnTo>
                    <a:pt x="552" y="241"/>
                  </a:lnTo>
                  <a:lnTo>
                    <a:pt x="554" y="249"/>
                  </a:lnTo>
                  <a:lnTo>
                    <a:pt x="551" y="251"/>
                  </a:lnTo>
                  <a:lnTo>
                    <a:pt x="547" y="253"/>
                  </a:lnTo>
                  <a:lnTo>
                    <a:pt x="549" y="258"/>
                  </a:lnTo>
                  <a:lnTo>
                    <a:pt x="554" y="264"/>
                  </a:lnTo>
                  <a:lnTo>
                    <a:pt x="557" y="270"/>
                  </a:lnTo>
                  <a:lnTo>
                    <a:pt x="558" y="272"/>
                  </a:lnTo>
                  <a:lnTo>
                    <a:pt x="560" y="279"/>
                  </a:lnTo>
                  <a:lnTo>
                    <a:pt x="562" y="286"/>
                  </a:lnTo>
                  <a:lnTo>
                    <a:pt x="563" y="288"/>
                  </a:lnTo>
                  <a:lnTo>
                    <a:pt x="564" y="293"/>
                  </a:lnTo>
                  <a:lnTo>
                    <a:pt x="562" y="307"/>
                  </a:lnTo>
                  <a:lnTo>
                    <a:pt x="564" y="325"/>
                  </a:lnTo>
                  <a:lnTo>
                    <a:pt x="565" y="334"/>
                  </a:lnTo>
                  <a:lnTo>
                    <a:pt x="563" y="342"/>
                  </a:lnTo>
                  <a:lnTo>
                    <a:pt x="560" y="349"/>
                  </a:lnTo>
                  <a:lnTo>
                    <a:pt x="560" y="353"/>
                  </a:lnTo>
                  <a:lnTo>
                    <a:pt x="562" y="359"/>
                  </a:lnTo>
                  <a:lnTo>
                    <a:pt x="564" y="363"/>
                  </a:lnTo>
                  <a:lnTo>
                    <a:pt x="565" y="366"/>
                  </a:lnTo>
                  <a:lnTo>
                    <a:pt x="565" y="373"/>
                  </a:lnTo>
                  <a:lnTo>
                    <a:pt x="564" y="376"/>
                  </a:lnTo>
                  <a:lnTo>
                    <a:pt x="559" y="380"/>
                  </a:lnTo>
                  <a:lnTo>
                    <a:pt x="552" y="383"/>
                  </a:lnTo>
                  <a:lnTo>
                    <a:pt x="551" y="386"/>
                  </a:lnTo>
                  <a:lnTo>
                    <a:pt x="551" y="390"/>
                  </a:lnTo>
                  <a:lnTo>
                    <a:pt x="551" y="392"/>
                  </a:lnTo>
                  <a:lnTo>
                    <a:pt x="555" y="398"/>
                  </a:lnTo>
                  <a:lnTo>
                    <a:pt x="562" y="407"/>
                  </a:lnTo>
                  <a:lnTo>
                    <a:pt x="568" y="417"/>
                  </a:lnTo>
                  <a:lnTo>
                    <a:pt x="569" y="419"/>
                  </a:lnTo>
                  <a:lnTo>
                    <a:pt x="569" y="426"/>
                  </a:lnTo>
                  <a:lnTo>
                    <a:pt x="572" y="435"/>
                  </a:lnTo>
                  <a:lnTo>
                    <a:pt x="575" y="439"/>
                  </a:lnTo>
                  <a:lnTo>
                    <a:pt x="576" y="442"/>
                  </a:lnTo>
                  <a:lnTo>
                    <a:pt x="578" y="443"/>
                  </a:lnTo>
                  <a:lnTo>
                    <a:pt x="580" y="445"/>
                  </a:lnTo>
                  <a:lnTo>
                    <a:pt x="581" y="445"/>
                  </a:lnTo>
                  <a:lnTo>
                    <a:pt x="589" y="443"/>
                  </a:lnTo>
                  <a:lnTo>
                    <a:pt x="602" y="447"/>
                  </a:lnTo>
                  <a:lnTo>
                    <a:pt x="614" y="451"/>
                  </a:lnTo>
                  <a:lnTo>
                    <a:pt x="615" y="452"/>
                  </a:lnTo>
                  <a:lnTo>
                    <a:pt x="617" y="456"/>
                  </a:lnTo>
                  <a:lnTo>
                    <a:pt x="622" y="465"/>
                  </a:lnTo>
                  <a:lnTo>
                    <a:pt x="625" y="471"/>
                  </a:lnTo>
                  <a:lnTo>
                    <a:pt x="628" y="477"/>
                  </a:lnTo>
                  <a:lnTo>
                    <a:pt x="612" y="487"/>
                  </a:lnTo>
                  <a:lnTo>
                    <a:pt x="597" y="497"/>
                  </a:lnTo>
                  <a:lnTo>
                    <a:pt x="581" y="507"/>
                  </a:lnTo>
                  <a:lnTo>
                    <a:pt x="565" y="517"/>
                  </a:lnTo>
                  <a:lnTo>
                    <a:pt x="549" y="527"/>
                  </a:lnTo>
                  <a:lnTo>
                    <a:pt x="534" y="537"/>
                  </a:lnTo>
                  <a:lnTo>
                    <a:pt x="518" y="547"/>
                  </a:lnTo>
                  <a:lnTo>
                    <a:pt x="502" y="557"/>
                  </a:lnTo>
                  <a:lnTo>
                    <a:pt x="491" y="563"/>
                  </a:lnTo>
                  <a:lnTo>
                    <a:pt x="485" y="569"/>
                  </a:lnTo>
                  <a:lnTo>
                    <a:pt x="477" y="576"/>
                  </a:lnTo>
                  <a:lnTo>
                    <a:pt x="469" y="584"/>
                  </a:lnTo>
                  <a:lnTo>
                    <a:pt x="462" y="589"/>
                  </a:lnTo>
                  <a:lnTo>
                    <a:pt x="455" y="597"/>
                  </a:lnTo>
                  <a:lnTo>
                    <a:pt x="450" y="600"/>
                  </a:lnTo>
                  <a:lnTo>
                    <a:pt x="442" y="609"/>
                  </a:lnTo>
                  <a:lnTo>
                    <a:pt x="439" y="610"/>
                  </a:lnTo>
                  <a:lnTo>
                    <a:pt x="427" y="612"/>
                  </a:lnTo>
                  <a:lnTo>
                    <a:pt x="416" y="614"/>
                  </a:lnTo>
                  <a:lnTo>
                    <a:pt x="406" y="617"/>
                  </a:lnTo>
                  <a:lnTo>
                    <a:pt x="399" y="618"/>
                  </a:lnTo>
                  <a:lnTo>
                    <a:pt x="393" y="619"/>
                  </a:lnTo>
                  <a:lnTo>
                    <a:pt x="383" y="621"/>
                  </a:lnTo>
                  <a:lnTo>
                    <a:pt x="376" y="622"/>
                  </a:lnTo>
                  <a:lnTo>
                    <a:pt x="368" y="624"/>
                  </a:lnTo>
                  <a:lnTo>
                    <a:pt x="368" y="624"/>
                  </a:lnTo>
                  <a:lnTo>
                    <a:pt x="366" y="624"/>
                  </a:lnTo>
                  <a:lnTo>
                    <a:pt x="365" y="624"/>
                  </a:lnTo>
                  <a:lnTo>
                    <a:pt x="363" y="623"/>
                  </a:lnTo>
                  <a:lnTo>
                    <a:pt x="360" y="621"/>
                  </a:lnTo>
                  <a:lnTo>
                    <a:pt x="359" y="620"/>
                  </a:lnTo>
                  <a:lnTo>
                    <a:pt x="358" y="619"/>
                  </a:lnTo>
                  <a:lnTo>
                    <a:pt x="359" y="617"/>
                  </a:lnTo>
                  <a:lnTo>
                    <a:pt x="360" y="615"/>
                  </a:lnTo>
                  <a:lnTo>
                    <a:pt x="361" y="614"/>
                  </a:lnTo>
                  <a:lnTo>
                    <a:pt x="362" y="613"/>
                  </a:lnTo>
                  <a:lnTo>
                    <a:pt x="363" y="612"/>
                  </a:lnTo>
                  <a:lnTo>
                    <a:pt x="363" y="610"/>
                  </a:lnTo>
                  <a:lnTo>
                    <a:pt x="362" y="609"/>
                  </a:lnTo>
                  <a:lnTo>
                    <a:pt x="362" y="606"/>
                  </a:lnTo>
                  <a:lnTo>
                    <a:pt x="362" y="601"/>
                  </a:lnTo>
                  <a:lnTo>
                    <a:pt x="362" y="599"/>
                  </a:lnTo>
                  <a:lnTo>
                    <a:pt x="362" y="598"/>
                  </a:lnTo>
                  <a:lnTo>
                    <a:pt x="359" y="597"/>
                  </a:lnTo>
                  <a:lnTo>
                    <a:pt x="355" y="595"/>
                  </a:lnTo>
                  <a:lnTo>
                    <a:pt x="351" y="593"/>
                  </a:lnTo>
                  <a:lnTo>
                    <a:pt x="349" y="593"/>
                  </a:lnTo>
                  <a:lnTo>
                    <a:pt x="345" y="592"/>
                  </a:lnTo>
                  <a:lnTo>
                    <a:pt x="339" y="590"/>
                  </a:lnTo>
                  <a:lnTo>
                    <a:pt x="337" y="590"/>
                  </a:lnTo>
                  <a:lnTo>
                    <a:pt x="334" y="585"/>
                  </a:lnTo>
                  <a:lnTo>
                    <a:pt x="332" y="584"/>
                  </a:lnTo>
                  <a:lnTo>
                    <a:pt x="323" y="583"/>
                  </a:lnTo>
                  <a:lnTo>
                    <a:pt x="320" y="582"/>
                  </a:lnTo>
                  <a:lnTo>
                    <a:pt x="318" y="581"/>
                  </a:lnTo>
                  <a:lnTo>
                    <a:pt x="315" y="579"/>
                  </a:lnTo>
                  <a:lnTo>
                    <a:pt x="314" y="577"/>
                  </a:lnTo>
                  <a:lnTo>
                    <a:pt x="314" y="575"/>
                  </a:lnTo>
                  <a:lnTo>
                    <a:pt x="313" y="574"/>
                  </a:lnTo>
                  <a:lnTo>
                    <a:pt x="304" y="569"/>
                  </a:lnTo>
                  <a:lnTo>
                    <a:pt x="301" y="567"/>
                  </a:lnTo>
                  <a:lnTo>
                    <a:pt x="299" y="565"/>
                  </a:lnTo>
                  <a:lnTo>
                    <a:pt x="299" y="563"/>
                  </a:lnTo>
                  <a:lnTo>
                    <a:pt x="300" y="560"/>
                  </a:lnTo>
                  <a:lnTo>
                    <a:pt x="299" y="557"/>
                  </a:lnTo>
                  <a:lnTo>
                    <a:pt x="299" y="556"/>
                  </a:lnTo>
                  <a:lnTo>
                    <a:pt x="294" y="553"/>
                  </a:lnTo>
                  <a:lnTo>
                    <a:pt x="284" y="546"/>
                  </a:lnTo>
                  <a:lnTo>
                    <a:pt x="275" y="539"/>
                  </a:lnTo>
                  <a:lnTo>
                    <a:pt x="265" y="532"/>
                  </a:lnTo>
                  <a:lnTo>
                    <a:pt x="255" y="525"/>
                  </a:lnTo>
                  <a:lnTo>
                    <a:pt x="245" y="518"/>
                  </a:lnTo>
                  <a:lnTo>
                    <a:pt x="234" y="511"/>
                  </a:lnTo>
                  <a:lnTo>
                    <a:pt x="225" y="504"/>
                  </a:lnTo>
                  <a:lnTo>
                    <a:pt x="215" y="497"/>
                  </a:lnTo>
                  <a:lnTo>
                    <a:pt x="205" y="490"/>
                  </a:lnTo>
                  <a:lnTo>
                    <a:pt x="195" y="483"/>
                  </a:lnTo>
                  <a:lnTo>
                    <a:pt x="185" y="476"/>
                  </a:lnTo>
                  <a:lnTo>
                    <a:pt x="175" y="469"/>
                  </a:lnTo>
                  <a:lnTo>
                    <a:pt x="165" y="462"/>
                  </a:lnTo>
                  <a:lnTo>
                    <a:pt x="155" y="454"/>
                  </a:lnTo>
                  <a:lnTo>
                    <a:pt x="145" y="448"/>
                  </a:lnTo>
                  <a:lnTo>
                    <a:pt x="135" y="441"/>
                  </a:lnTo>
                  <a:lnTo>
                    <a:pt x="127" y="435"/>
                  </a:lnTo>
                  <a:lnTo>
                    <a:pt x="118" y="428"/>
                  </a:lnTo>
                  <a:lnTo>
                    <a:pt x="110" y="424"/>
                  </a:lnTo>
                  <a:lnTo>
                    <a:pt x="104" y="419"/>
                  </a:lnTo>
                  <a:lnTo>
                    <a:pt x="96" y="414"/>
                  </a:lnTo>
                  <a:lnTo>
                    <a:pt x="91" y="411"/>
                  </a:lnTo>
                  <a:lnTo>
                    <a:pt x="86" y="407"/>
                  </a:lnTo>
                  <a:lnTo>
                    <a:pt x="80" y="403"/>
                  </a:lnTo>
                  <a:lnTo>
                    <a:pt x="74" y="400"/>
                  </a:lnTo>
                  <a:lnTo>
                    <a:pt x="69" y="396"/>
                  </a:lnTo>
                  <a:lnTo>
                    <a:pt x="63" y="392"/>
                  </a:lnTo>
                  <a:lnTo>
                    <a:pt x="57" y="389"/>
                  </a:lnTo>
                  <a:lnTo>
                    <a:pt x="52" y="385"/>
                  </a:lnTo>
                  <a:lnTo>
                    <a:pt x="46" y="381"/>
                  </a:lnTo>
                  <a:lnTo>
                    <a:pt x="40" y="377"/>
                  </a:lnTo>
                  <a:lnTo>
                    <a:pt x="35" y="373"/>
                  </a:lnTo>
                  <a:lnTo>
                    <a:pt x="28" y="370"/>
                  </a:lnTo>
                  <a:lnTo>
                    <a:pt x="23" y="366"/>
                  </a:lnTo>
                  <a:lnTo>
                    <a:pt x="17" y="362"/>
                  </a:lnTo>
                  <a:lnTo>
                    <a:pt x="11" y="359"/>
                  </a:lnTo>
                  <a:lnTo>
                    <a:pt x="6" y="355"/>
                  </a:lnTo>
                  <a:lnTo>
                    <a:pt x="0" y="351"/>
                  </a:lnTo>
                  <a:lnTo>
                    <a:pt x="0" y="344"/>
                  </a:lnTo>
                  <a:lnTo>
                    <a:pt x="0" y="338"/>
                  </a:lnTo>
                  <a:lnTo>
                    <a:pt x="0" y="330"/>
                  </a:lnTo>
                  <a:lnTo>
                    <a:pt x="0" y="322"/>
                  </a:lnTo>
                  <a:lnTo>
                    <a:pt x="0" y="316"/>
                  </a:lnTo>
                  <a:lnTo>
                    <a:pt x="0" y="310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1" y="302"/>
                  </a:lnTo>
                  <a:lnTo>
                    <a:pt x="4" y="300"/>
                  </a:lnTo>
                  <a:lnTo>
                    <a:pt x="9" y="296"/>
                  </a:lnTo>
                  <a:lnTo>
                    <a:pt x="11" y="294"/>
                  </a:lnTo>
                  <a:lnTo>
                    <a:pt x="12" y="293"/>
                  </a:lnTo>
                  <a:lnTo>
                    <a:pt x="21" y="288"/>
                  </a:lnTo>
                  <a:lnTo>
                    <a:pt x="22" y="286"/>
                  </a:lnTo>
                  <a:lnTo>
                    <a:pt x="30" y="280"/>
                  </a:lnTo>
                  <a:lnTo>
                    <a:pt x="32" y="279"/>
                  </a:lnTo>
                  <a:lnTo>
                    <a:pt x="36" y="278"/>
                  </a:lnTo>
                  <a:lnTo>
                    <a:pt x="38" y="277"/>
                  </a:lnTo>
                  <a:lnTo>
                    <a:pt x="41" y="275"/>
                  </a:lnTo>
                  <a:lnTo>
                    <a:pt x="44" y="272"/>
                  </a:lnTo>
                  <a:lnTo>
                    <a:pt x="46" y="271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6" y="271"/>
                  </a:lnTo>
                  <a:lnTo>
                    <a:pt x="59" y="272"/>
                  </a:lnTo>
                  <a:lnTo>
                    <a:pt x="62" y="272"/>
                  </a:lnTo>
                  <a:lnTo>
                    <a:pt x="63" y="272"/>
                  </a:lnTo>
                  <a:lnTo>
                    <a:pt x="64" y="271"/>
                  </a:lnTo>
                  <a:lnTo>
                    <a:pt x="66" y="269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6" y="264"/>
                  </a:lnTo>
                  <a:lnTo>
                    <a:pt x="67" y="264"/>
                  </a:lnTo>
                  <a:lnTo>
                    <a:pt x="69" y="264"/>
                  </a:lnTo>
                  <a:lnTo>
                    <a:pt x="71" y="264"/>
                  </a:lnTo>
                  <a:lnTo>
                    <a:pt x="75" y="264"/>
                  </a:lnTo>
                  <a:lnTo>
                    <a:pt x="77" y="264"/>
                  </a:lnTo>
                  <a:lnTo>
                    <a:pt x="82" y="263"/>
                  </a:lnTo>
                  <a:lnTo>
                    <a:pt x="88" y="262"/>
                  </a:lnTo>
                  <a:lnTo>
                    <a:pt x="94" y="260"/>
                  </a:lnTo>
                  <a:lnTo>
                    <a:pt x="98" y="259"/>
                  </a:lnTo>
                  <a:lnTo>
                    <a:pt x="103" y="255"/>
                  </a:lnTo>
                  <a:lnTo>
                    <a:pt x="106" y="252"/>
                  </a:lnTo>
                  <a:lnTo>
                    <a:pt x="110" y="246"/>
                  </a:lnTo>
                  <a:lnTo>
                    <a:pt x="113" y="241"/>
                  </a:lnTo>
                  <a:lnTo>
                    <a:pt x="119" y="238"/>
                  </a:lnTo>
                  <a:lnTo>
                    <a:pt x="124" y="236"/>
                  </a:lnTo>
                  <a:lnTo>
                    <a:pt x="126" y="236"/>
                  </a:lnTo>
                  <a:lnTo>
                    <a:pt x="132" y="233"/>
                  </a:lnTo>
                  <a:lnTo>
                    <a:pt x="138" y="229"/>
                  </a:lnTo>
                  <a:lnTo>
                    <a:pt x="143" y="225"/>
                  </a:lnTo>
                  <a:lnTo>
                    <a:pt x="146" y="225"/>
                  </a:lnTo>
                  <a:lnTo>
                    <a:pt x="151" y="224"/>
                  </a:lnTo>
                  <a:lnTo>
                    <a:pt x="152" y="223"/>
                  </a:lnTo>
                  <a:lnTo>
                    <a:pt x="154" y="222"/>
                  </a:lnTo>
                  <a:lnTo>
                    <a:pt x="154" y="220"/>
                  </a:lnTo>
                  <a:lnTo>
                    <a:pt x="152" y="218"/>
                  </a:lnTo>
                  <a:lnTo>
                    <a:pt x="151" y="217"/>
                  </a:lnTo>
                  <a:lnTo>
                    <a:pt x="150" y="217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8" y="213"/>
                  </a:lnTo>
                  <a:lnTo>
                    <a:pt x="148" y="211"/>
                  </a:lnTo>
                  <a:lnTo>
                    <a:pt x="149" y="209"/>
                  </a:lnTo>
                  <a:lnTo>
                    <a:pt x="149" y="207"/>
                  </a:lnTo>
                  <a:lnTo>
                    <a:pt x="148" y="204"/>
                  </a:lnTo>
                  <a:lnTo>
                    <a:pt x="147" y="202"/>
                  </a:lnTo>
                  <a:lnTo>
                    <a:pt x="147" y="200"/>
                  </a:lnTo>
                  <a:lnTo>
                    <a:pt x="148" y="199"/>
                  </a:lnTo>
                  <a:lnTo>
                    <a:pt x="150" y="198"/>
                  </a:lnTo>
                  <a:lnTo>
                    <a:pt x="151" y="198"/>
                  </a:lnTo>
                  <a:lnTo>
                    <a:pt x="154" y="198"/>
                  </a:lnTo>
                  <a:lnTo>
                    <a:pt x="159" y="197"/>
                  </a:lnTo>
                  <a:lnTo>
                    <a:pt x="172" y="193"/>
                  </a:lnTo>
                  <a:lnTo>
                    <a:pt x="173" y="191"/>
                  </a:lnTo>
                  <a:lnTo>
                    <a:pt x="174" y="188"/>
                  </a:lnTo>
                  <a:lnTo>
                    <a:pt x="175" y="185"/>
                  </a:lnTo>
                  <a:lnTo>
                    <a:pt x="176" y="184"/>
                  </a:lnTo>
                  <a:lnTo>
                    <a:pt x="177" y="184"/>
                  </a:lnTo>
                  <a:lnTo>
                    <a:pt x="181" y="183"/>
                  </a:lnTo>
                  <a:lnTo>
                    <a:pt x="187" y="183"/>
                  </a:lnTo>
                  <a:lnTo>
                    <a:pt x="190" y="182"/>
                  </a:lnTo>
                  <a:lnTo>
                    <a:pt x="196" y="183"/>
                  </a:lnTo>
                  <a:lnTo>
                    <a:pt x="201" y="183"/>
                  </a:lnTo>
                  <a:lnTo>
                    <a:pt x="209" y="183"/>
                  </a:lnTo>
                  <a:lnTo>
                    <a:pt x="214" y="183"/>
                  </a:lnTo>
                  <a:lnTo>
                    <a:pt x="219" y="184"/>
                  </a:lnTo>
                  <a:lnTo>
                    <a:pt x="225" y="184"/>
                  </a:lnTo>
                  <a:lnTo>
                    <a:pt x="226" y="183"/>
                  </a:lnTo>
                  <a:lnTo>
                    <a:pt x="226" y="181"/>
                  </a:lnTo>
                  <a:lnTo>
                    <a:pt x="226" y="177"/>
                  </a:lnTo>
                  <a:lnTo>
                    <a:pt x="226" y="174"/>
                  </a:lnTo>
                  <a:lnTo>
                    <a:pt x="229" y="173"/>
                  </a:lnTo>
                  <a:lnTo>
                    <a:pt x="231" y="170"/>
                  </a:lnTo>
                  <a:lnTo>
                    <a:pt x="230" y="167"/>
                  </a:lnTo>
                  <a:lnTo>
                    <a:pt x="228" y="165"/>
                  </a:lnTo>
                  <a:lnTo>
                    <a:pt x="225" y="163"/>
                  </a:lnTo>
                  <a:lnTo>
                    <a:pt x="223" y="162"/>
                  </a:lnTo>
                  <a:lnTo>
                    <a:pt x="220" y="159"/>
                  </a:lnTo>
                  <a:lnTo>
                    <a:pt x="218" y="155"/>
                  </a:lnTo>
                  <a:lnTo>
                    <a:pt x="217" y="148"/>
                  </a:lnTo>
                  <a:lnTo>
                    <a:pt x="215" y="144"/>
                  </a:lnTo>
                  <a:lnTo>
                    <a:pt x="213" y="140"/>
                  </a:lnTo>
                  <a:lnTo>
                    <a:pt x="214" y="131"/>
                  </a:lnTo>
                  <a:lnTo>
                    <a:pt x="213" y="125"/>
                  </a:lnTo>
                  <a:lnTo>
                    <a:pt x="212" y="122"/>
                  </a:lnTo>
                  <a:lnTo>
                    <a:pt x="212" y="120"/>
                  </a:lnTo>
                  <a:lnTo>
                    <a:pt x="213" y="115"/>
                  </a:lnTo>
                  <a:lnTo>
                    <a:pt x="213" y="108"/>
                  </a:lnTo>
                  <a:lnTo>
                    <a:pt x="209" y="101"/>
                  </a:lnTo>
                  <a:lnTo>
                    <a:pt x="210" y="99"/>
                  </a:lnTo>
                  <a:lnTo>
                    <a:pt x="211" y="97"/>
                  </a:lnTo>
                  <a:lnTo>
                    <a:pt x="211" y="96"/>
                  </a:lnTo>
                  <a:lnTo>
                    <a:pt x="209" y="94"/>
                  </a:lnTo>
                  <a:lnTo>
                    <a:pt x="208" y="92"/>
                  </a:lnTo>
                  <a:lnTo>
                    <a:pt x="208" y="91"/>
                  </a:lnTo>
                  <a:lnTo>
                    <a:pt x="209" y="88"/>
                  </a:lnTo>
                  <a:lnTo>
                    <a:pt x="209" y="87"/>
                  </a:lnTo>
                  <a:lnTo>
                    <a:pt x="206" y="84"/>
                  </a:lnTo>
                  <a:lnTo>
                    <a:pt x="199" y="79"/>
                  </a:lnTo>
                  <a:lnTo>
                    <a:pt x="197" y="77"/>
                  </a:lnTo>
                  <a:lnTo>
                    <a:pt x="197" y="74"/>
                  </a:lnTo>
                  <a:lnTo>
                    <a:pt x="203" y="75"/>
                  </a:lnTo>
                  <a:lnTo>
                    <a:pt x="206" y="74"/>
                  </a:lnTo>
                  <a:lnTo>
                    <a:pt x="213" y="71"/>
                  </a:lnTo>
                  <a:lnTo>
                    <a:pt x="219" y="67"/>
                  </a:lnTo>
                  <a:lnTo>
                    <a:pt x="224" y="64"/>
                  </a:lnTo>
                  <a:lnTo>
                    <a:pt x="227" y="59"/>
                  </a:lnTo>
                  <a:lnTo>
                    <a:pt x="231" y="57"/>
                  </a:lnTo>
                  <a:lnTo>
                    <a:pt x="236" y="53"/>
                  </a:lnTo>
                  <a:lnTo>
                    <a:pt x="251" y="46"/>
                  </a:lnTo>
                  <a:lnTo>
                    <a:pt x="253" y="46"/>
                  </a:lnTo>
                  <a:lnTo>
                    <a:pt x="258" y="47"/>
                  </a:lnTo>
                  <a:lnTo>
                    <a:pt x="263" y="47"/>
                  </a:lnTo>
                  <a:lnTo>
                    <a:pt x="266" y="44"/>
                  </a:lnTo>
                  <a:lnTo>
                    <a:pt x="269" y="38"/>
                  </a:lnTo>
                  <a:lnTo>
                    <a:pt x="273" y="34"/>
                  </a:lnTo>
                  <a:lnTo>
                    <a:pt x="280" y="31"/>
                  </a:lnTo>
                  <a:lnTo>
                    <a:pt x="288" y="27"/>
                  </a:lnTo>
                  <a:lnTo>
                    <a:pt x="294" y="24"/>
                  </a:lnTo>
                  <a:lnTo>
                    <a:pt x="302" y="21"/>
                  </a:lnTo>
                  <a:lnTo>
                    <a:pt x="324" y="19"/>
                  </a:lnTo>
                  <a:lnTo>
                    <a:pt x="335" y="18"/>
                  </a:lnTo>
                  <a:lnTo>
                    <a:pt x="343" y="18"/>
                  </a:lnTo>
                  <a:lnTo>
                    <a:pt x="351" y="13"/>
                  </a:lnTo>
                  <a:lnTo>
                    <a:pt x="354" y="11"/>
                  </a:lnTo>
                  <a:lnTo>
                    <a:pt x="371" y="11"/>
                  </a:lnTo>
                  <a:lnTo>
                    <a:pt x="379" y="7"/>
                  </a:lnTo>
                  <a:lnTo>
                    <a:pt x="409" y="7"/>
                  </a:lnTo>
                  <a:lnTo>
                    <a:pt x="412" y="8"/>
                  </a:lnTo>
                  <a:lnTo>
                    <a:pt x="416" y="10"/>
                  </a:lnTo>
                  <a:lnTo>
                    <a:pt x="422" y="16"/>
                  </a:lnTo>
                  <a:lnTo>
                    <a:pt x="425" y="16"/>
                  </a:lnTo>
                  <a:lnTo>
                    <a:pt x="429" y="16"/>
                  </a:lnTo>
                  <a:lnTo>
                    <a:pt x="438" y="11"/>
                  </a:lnTo>
                  <a:lnTo>
                    <a:pt x="449" y="8"/>
                  </a:lnTo>
                  <a:lnTo>
                    <a:pt x="454" y="5"/>
                  </a:lnTo>
                  <a:lnTo>
                    <a:pt x="456" y="1"/>
                  </a:lnTo>
                  <a:lnTo>
                    <a:pt x="461" y="0"/>
                  </a:lnTo>
                  <a:lnTo>
                    <a:pt x="464" y="3"/>
                  </a:lnTo>
                  <a:lnTo>
                    <a:pt x="475" y="6"/>
                  </a:lnTo>
                  <a:lnTo>
                    <a:pt x="482" y="5"/>
                  </a:lnTo>
                  <a:lnTo>
                    <a:pt x="484" y="5"/>
                  </a:lnTo>
                  <a:lnTo>
                    <a:pt x="483" y="0"/>
                  </a:lnTo>
                  <a:lnTo>
                    <a:pt x="490" y="1"/>
                  </a:lnTo>
                  <a:lnTo>
                    <a:pt x="496" y="3"/>
                  </a:lnTo>
                  <a:lnTo>
                    <a:pt x="501" y="7"/>
                  </a:lnTo>
                  <a:lnTo>
                    <a:pt x="505" y="8"/>
                  </a:lnTo>
                  <a:lnTo>
                    <a:pt x="512" y="6"/>
                  </a:lnTo>
                  <a:lnTo>
                    <a:pt x="52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67" name="Freeform 1110">
              <a:extLst>
                <a:ext uri="{FF2B5EF4-FFF2-40B4-BE49-F238E27FC236}">
                  <a16:creationId xmlns:a16="http://schemas.microsoft.com/office/drawing/2014/main" id="{9D84E3E9-AD7B-481A-AD82-3C3E5DC1A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0667" y="8594481"/>
              <a:ext cx="461597" cy="412141"/>
            </a:xfrm>
            <a:custGeom>
              <a:avLst/>
              <a:gdLst>
                <a:gd name="T0" fmla="*/ 293 w 371"/>
                <a:gd name="T1" fmla="*/ 23 h 329"/>
                <a:gd name="T2" fmla="*/ 299 w 371"/>
                <a:gd name="T3" fmla="*/ 43 h 329"/>
                <a:gd name="T4" fmla="*/ 309 w 371"/>
                <a:gd name="T5" fmla="*/ 73 h 329"/>
                <a:gd name="T6" fmla="*/ 302 w 371"/>
                <a:gd name="T7" fmla="*/ 101 h 329"/>
                <a:gd name="T8" fmla="*/ 293 w 371"/>
                <a:gd name="T9" fmla="*/ 131 h 329"/>
                <a:gd name="T10" fmla="*/ 271 w 371"/>
                <a:gd name="T11" fmla="*/ 118 h 329"/>
                <a:gd name="T12" fmla="*/ 259 w 371"/>
                <a:gd name="T13" fmla="*/ 101 h 329"/>
                <a:gd name="T14" fmla="*/ 247 w 371"/>
                <a:gd name="T15" fmla="*/ 79 h 329"/>
                <a:gd name="T16" fmla="*/ 239 w 371"/>
                <a:gd name="T17" fmla="*/ 59 h 329"/>
                <a:gd name="T18" fmla="*/ 233 w 371"/>
                <a:gd name="T19" fmla="*/ 71 h 329"/>
                <a:gd name="T20" fmla="*/ 241 w 371"/>
                <a:gd name="T21" fmla="*/ 87 h 329"/>
                <a:gd name="T22" fmla="*/ 248 w 371"/>
                <a:gd name="T23" fmla="*/ 103 h 329"/>
                <a:gd name="T24" fmla="*/ 259 w 371"/>
                <a:gd name="T25" fmla="*/ 121 h 329"/>
                <a:gd name="T26" fmla="*/ 269 w 371"/>
                <a:gd name="T27" fmla="*/ 138 h 329"/>
                <a:gd name="T28" fmla="*/ 277 w 371"/>
                <a:gd name="T29" fmla="*/ 153 h 329"/>
                <a:gd name="T30" fmla="*/ 284 w 371"/>
                <a:gd name="T31" fmla="*/ 177 h 329"/>
                <a:gd name="T32" fmla="*/ 308 w 371"/>
                <a:gd name="T33" fmla="*/ 225 h 329"/>
                <a:gd name="T34" fmla="*/ 332 w 371"/>
                <a:gd name="T35" fmla="*/ 260 h 329"/>
                <a:gd name="T36" fmla="*/ 330 w 371"/>
                <a:gd name="T37" fmla="*/ 265 h 329"/>
                <a:gd name="T38" fmla="*/ 331 w 371"/>
                <a:gd name="T39" fmla="*/ 286 h 329"/>
                <a:gd name="T40" fmla="*/ 341 w 371"/>
                <a:gd name="T41" fmla="*/ 304 h 329"/>
                <a:gd name="T42" fmla="*/ 370 w 371"/>
                <a:gd name="T43" fmla="*/ 327 h 329"/>
                <a:gd name="T44" fmla="*/ 341 w 371"/>
                <a:gd name="T45" fmla="*/ 328 h 329"/>
                <a:gd name="T46" fmla="*/ 301 w 371"/>
                <a:gd name="T47" fmla="*/ 328 h 329"/>
                <a:gd name="T48" fmla="*/ 260 w 371"/>
                <a:gd name="T49" fmla="*/ 328 h 329"/>
                <a:gd name="T50" fmla="*/ 221 w 371"/>
                <a:gd name="T51" fmla="*/ 328 h 329"/>
                <a:gd name="T52" fmla="*/ 206 w 371"/>
                <a:gd name="T53" fmla="*/ 323 h 329"/>
                <a:gd name="T54" fmla="*/ 200 w 371"/>
                <a:gd name="T55" fmla="*/ 328 h 329"/>
                <a:gd name="T56" fmla="*/ 171 w 371"/>
                <a:gd name="T57" fmla="*/ 328 h 329"/>
                <a:gd name="T58" fmla="*/ 124 w 371"/>
                <a:gd name="T59" fmla="*/ 328 h 329"/>
                <a:gd name="T60" fmla="*/ 78 w 371"/>
                <a:gd name="T61" fmla="*/ 328 h 329"/>
                <a:gd name="T62" fmla="*/ 32 w 371"/>
                <a:gd name="T63" fmla="*/ 328 h 329"/>
                <a:gd name="T64" fmla="*/ 9 w 371"/>
                <a:gd name="T65" fmla="*/ 313 h 329"/>
                <a:gd name="T66" fmla="*/ 9 w 371"/>
                <a:gd name="T67" fmla="*/ 284 h 329"/>
                <a:gd name="T68" fmla="*/ 9 w 371"/>
                <a:gd name="T69" fmla="*/ 254 h 329"/>
                <a:gd name="T70" fmla="*/ 9 w 371"/>
                <a:gd name="T71" fmla="*/ 225 h 329"/>
                <a:gd name="T72" fmla="*/ 9 w 371"/>
                <a:gd name="T73" fmla="*/ 194 h 329"/>
                <a:gd name="T74" fmla="*/ 9 w 371"/>
                <a:gd name="T75" fmla="*/ 164 h 329"/>
                <a:gd name="T76" fmla="*/ 9 w 371"/>
                <a:gd name="T77" fmla="*/ 133 h 329"/>
                <a:gd name="T78" fmla="*/ 9 w 371"/>
                <a:gd name="T79" fmla="*/ 102 h 329"/>
                <a:gd name="T80" fmla="*/ 7 w 371"/>
                <a:gd name="T81" fmla="*/ 80 h 329"/>
                <a:gd name="T82" fmla="*/ 0 w 371"/>
                <a:gd name="T83" fmla="*/ 54 h 329"/>
                <a:gd name="T84" fmla="*/ 7 w 371"/>
                <a:gd name="T85" fmla="*/ 39 h 329"/>
                <a:gd name="T86" fmla="*/ 5 w 371"/>
                <a:gd name="T87" fmla="*/ 21 h 329"/>
                <a:gd name="T88" fmla="*/ 10 w 371"/>
                <a:gd name="T89" fmla="*/ 5 h 329"/>
                <a:gd name="T90" fmla="*/ 16 w 371"/>
                <a:gd name="T91" fmla="*/ 4 h 329"/>
                <a:gd name="T92" fmla="*/ 63 w 371"/>
                <a:gd name="T93" fmla="*/ 7 h 329"/>
                <a:gd name="T94" fmla="*/ 95 w 371"/>
                <a:gd name="T95" fmla="*/ 17 h 329"/>
                <a:gd name="T96" fmla="*/ 130 w 371"/>
                <a:gd name="T97" fmla="*/ 28 h 329"/>
                <a:gd name="T98" fmla="*/ 144 w 371"/>
                <a:gd name="T99" fmla="*/ 26 h 329"/>
                <a:gd name="T100" fmla="*/ 165 w 371"/>
                <a:gd name="T101" fmla="*/ 14 h 329"/>
                <a:gd name="T102" fmla="*/ 172 w 371"/>
                <a:gd name="T103" fmla="*/ 9 h 329"/>
                <a:gd name="T104" fmla="*/ 188 w 371"/>
                <a:gd name="T105" fmla="*/ 5 h 329"/>
                <a:gd name="T106" fmla="*/ 192 w 371"/>
                <a:gd name="T107" fmla="*/ 7 h 329"/>
                <a:gd name="T108" fmla="*/ 197 w 371"/>
                <a:gd name="T109" fmla="*/ 2 h 329"/>
                <a:gd name="T110" fmla="*/ 219 w 371"/>
                <a:gd name="T111" fmla="*/ 4 h 329"/>
                <a:gd name="T112" fmla="*/ 219 w 371"/>
                <a:gd name="T113" fmla="*/ 6 h 329"/>
                <a:gd name="T114" fmla="*/ 222 w 371"/>
                <a:gd name="T115" fmla="*/ 15 h 329"/>
                <a:gd name="T116" fmla="*/ 231 w 371"/>
                <a:gd name="T117" fmla="*/ 16 h 329"/>
                <a:gd name="T118" fmla="*/ 232 w 371"/>
                <a:gd name="T119" fmla="*/ 14 h 329"/>
                <a:gd name="T120" fmla="*/ 248 w 371"/>
                <a:gd name="T121" fmla="*/ 19 h 329"/>
                <a:gd name="T122" fmla="*/ 259 w 371"/>
                <a:gd name="T123" fmla="*/ 20 h 329"/>
                <a:gd name="T124" fmla="*/ 289 w 371"/>
                <a:gd name="T125" fmla="*/ 1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1" h="329">
                  <a:moveTo>
                    <a:pt x="289" y="12"/>
                  </a:moveTo>
                  <a:lnTo>
                    <a:pt x="290" y="13"/>
                  </a:lnTo>
                  <a:lnTo>
                    <a:pt x="290" y="16"/>
                  </a:lnTo>
                  <a:lnTo>
                    <a:pt x="293" y="23"/>
                  </a:lnTo>
                  <a:lnTo>
                    <a:pt x="295" y="29"/>
                  </a:lnTo>
                  <a:lnTo>
                    <a:pt x="298" y="37"/>
                  </a:lnTo>
                  <a:lnTo>
                    <a:pt x="299" y="40"/>
                  </a:lnTo>
                  <a:lnTo>
                    <a:pt x="299" y="43"/>
                  </a:lnTo>
                  <a:lnTo>
                    <a:pt x="303" y="52"/>
                  </a:lnTo>
                  <a:lnTo>
                    <a:pt x="306" y="59"/>
                  </a:lnTo>
                  <a:lnTo>
                    <a:pt x="307" y="65"/>
                  </a:lnTo>
                  <a:lnTo>
                    <a:pt x="309" y="73"/>
                  </a:lnTo>
                  <a:lnTo>
                    <a:pt x="311" y="76"/>
                  </a:lnTo>
                  <a:lnTo>
                    <a:pt x="308" y="78"/>
                  </a:lnTo>
                  <a:lnTo>
                    <a:pt x="306" y="84"/>
                  </a:lnTo>
                  <a:lnTo>
                    <a:pt x="302" y="101"/>
                  </a:lnTo>
                  <a:lnTo>
                    <a:pt x="296" y="116"/>
                  </a:lnTo>
                  <a:lnTo>
                    <a:pt x="296" y="124"/>
                  </a:lnTo>
                  <a:lnTo>
                    <a:pt x="295" y="127"/>
                  </a:lnTo>
                  <a:lnTo>
                    <a:pt x="293" y="131"/>
                  </a:lnTo>
                  <a:lnTo>
                    <a:pt x="290" y="136"/>
                  </a:lnTo>
                  <a:lnTo>
                    <a:pt x="284" y="133"/>
                  </a:lnTo>
                  <a:lnTo>
                    <a:pt x="276" y="126"/>
                  </a:lnTo>
                  <a:lnTo>
                    <a:pt x="271" y="118"/>
                  </a:lnTo>
                  <a:lnTo>
                    <a:pt x="265" y="114"/>
                  </a:lnTo>
                  <a:lnTo>
                    <a:pt x="260" y="108"/>
                  </a:lnTo>
                  <a:lnTo>
                    <a:pt x="259" y="104"/>
                  </a:lnTo>
                  <a:lnTo>
                    <a:pt x="259" y="101"/>
                  </a:lnTo>
                  <a:lnTo>
                    <a:pt x="257" y="94"/>
                  </a:lnTo>
                  <a:lnTo>
                    <a:pt x="255" y="90"/>
                  </a:lnTo>
                  <a:lnTo>
                    <a:pt x="249" y="83"/>
                  </a:lnTo>
                  <a:lnTo>
                    <a:pt x="247" y="79"/>
                  </a:lnTo>
                  <a:lnTo>
                    <a:pt x="246" y="78"/>
                  </a:lnTo>
                  <a:lnTo>
                    <a:pt x="244" y="75"/>
                  </a:lnTo>
                  <a:lnTo>
                    <a:pt x="242" y="65"/>
                  </a:lnTo>
                  <a:lnTo>
                    <a:pt x="239" y="59"/>
                  </a:lnTo>
                  <a:lnTo>
                    <a:pt x="237" y="61"/>
                  </a:lnTo>
                  <a:lnTo>
                    <a:pt x="237" y="64"/>
                  </a:lnTo>
                  <a:lnTo>
                    <a:pt x="235" y="67"/>
                  </a:lnTo>
                  <a:lnTo>
                    <a:pt x="233" y="71"/>
                  </a:lnTo>
                  <a:lnTo>
                    <a:pt x="234" y="75"/>
                  </a:lnTo>
                  <a:lnTo>
                    <a:pt x="239" y="79"/>
                  </a:lnTo>
                  <a:lnTo>
                    <a:pt x="240" y="82"/>
                  </a:lnTo>
                  <a:lnTo>
                    <a:pt x="241" y="87"/>
                  </a:lnTo>
                  <a:lnTo>
                    <a:pt x="241" y="94"/>
                  </a:lnTo>
                  <a:lnTo>
                    <a:pt x="242" y="95"/>
                  </a:lnTo>
                  <a:lnTo>
                    <a:pt x="246" y="100"/>
                  </a:lnTo>
                  <a:lnTo>
                    <a:pt x="248" y="103"/>
                  </a:lnTo>
                  <a:lnTo>
                    <a:pt x="248" y="106"/>
                  </a:lnTo>
                  <a:lnTo>
                    <a:pt x="249" y="108"/>
                  </a:lnTo>
                  <a:lnTo>
                    <a:pt x="253" y="112"/>
                  </a:lnTo>
                  <a:lnTo>
                    <a:pt x="259" y="121"/>
                  </a:lnTo>
                  <a:lnTo>
                    <a:pt x="264" y="126"/>
                  </a:lnTo>
                  <a:lnTo>
                    <a:pt x="268" y="128"/>
                  </a:lnTo>
                  <a:lnTo>
                    <a:pt x="269" y="131"/>
                  </a:lnTo>
                  <a:lnTo>
                    <a:pt x="269" y="138"/>
                  </a:lnTo>
                  <a:lnTo>
                    <a:pt x="269" y="141"/>
                  </a:lnTo>
                  <a:lnTo>
                    <a:pt x="273" y="147"/>
                  </a:lnTo>
                  <a:lnTo>
                    <a:pt x="274" y="150"/>
                  </a:lnTo>
                  <a:lnTo>
                    <a:pt x="277" y="153"/>
                  </a:lnTo>
                  <a:lnTo>
                    <a:pt x="279" y="155"/>
                  </a:lnTo>
                  <a:lnTo>
                    <a:pt x="280" y="160"/>
                  </a:lnTo>
                  <a:lnTo>
                    <a:pt x="282" y="174"/>
                  </a:lnTo>
                  <a:lnTo>
                    <a:pt x="284" y="177"/>
                  </a:lnTo>
                  <a:lnTo>
                    <a:pt x="293" y="194"/>
                  </a:lnTo>
                  <a:lnTo>
                    <a:pt x="300" y="206"/>
                  </a:lnTo>
                  <a:lnTo>
                    <a:pt x="304" y="214"/>
                  </a:lnTo>
                  <a:lnTo>
                    <a:pt x="308" y="225"/>
                  </a:lnTo>
                  <a:lnTo>
                    <a:pt x="319" y="246"/>
                  </a:lnTo>
                  <a:lnTo>
                    <a:pt x="325" y="253"/>
                  </a:lnTo>
                  <a:lnTo>
                    <a:pt x="328" y="257"/>
                  </a:lnTo>
                  <a:lnTo>
                    <a:pt x="332" y="260"/>
                  </a:lnTo>
                  <a:lnTo>
                    <a:pt x="337" y="264"/>
                  </a:lnTo>
                  <a:lnTo>
                    <a:pt x="332" y="264"/>
                  </a:lnTo>
                  <a:lnTo>
                    <a:pt x="331" y="264"/>
                  </a:lnTo>
                  <a:lnTo>
                    <a:pt x="330" y="265"/>
                  </a:lnTo>
                  <a:lnTo>
                    <a:pt x="329" y="267"/>
                  </a:lnTo>
                  <a:lnTo>
                    <a:pt x="329" y="270"/>
                  </a:lnTo>
                  <a:lnTo>
                    <a:pt x="329" y="281"/>
                  </a:lnTo>
                  <a:lnTo>
                    <a:pt x="331" y="286"/>
                  </a:lnTo>
                  <a:lnTo>
                    <a:pt x="334" y="297"/>
                  </a:lnTo>
                  <a:lnTo>
                    <a:pt x="337" y="300"/>
                  </a:lnTo>
                  <a:lnTo>
                    <a:pt x="339" y="302"/>
                  </a:lnTo>
                  <a:lnTo>
                    <a:pt x="341" y="304"/>
                  </a:lnTo>
                  <a:lnTo>
                    <a:pt x="351" y="307"/>
                  </a:lnTo>
                  <a:lnTo>
                    <a:pt x="356" y="315"/>
                  </a:lnTo>
                  <a:lnTo>
                    <a:pt x="369" y="325"/>
                  </a:lnTo>
                  <a:lnTo>
                    <a:pt x="370" y="327"/>
                  </a:lnTo>
                  <a:lnTo>
                    <a:pt x="370" y="328"/>
                  </a:lnTo>
                  <a:lnTo>
                    <a:pt x="360" y="328"/>
                  </a:lnTo>
                  <a:lnTo>
                    <a:pt x="350" y="328"/>
                  </a:lnTo>
                  <a:lnTo>
                    <a:pt x="341" y="328"/>
                  </a:lnTo>
                  <a:lnTo>
                    <a:pt x="331" y="328"/>
                  </a:lnTo>
                  <a:lnTo>
                    <a:pt x="320" y="328"/>
                  </a:lnTo>
                  <a:lnTo>
                    <a:pt x="311" y="328"/>
                  </a:lnTo>
                  <a:lnTo>
                    <a:pt x="301" y="328"/>
                  </a:lnTo>
                  <a:lnTo>
                    <a:pt x="290" y="328"/>
                  </a:lnTo>
                  <a:lnTo>
                    <a:pt x="280" y="328"/>
                  </a:lnTo>
                  <a:lnTo>
                    <a:pt x="271" y="328"/>
                  </a:lnTo>
                  <a:lnTo>
                    <a:pt x="260" y="328"/>
                  </a:lnTo>
                  <a:lnTo>
                    <a:pt x="250" y="328"/>
                  </a:lnTo>
                  <a:lnTo>
                    <a:pt x="241" y="328"/>
                  </a:lnTo>
                  <a:lnTo>
                    <a:pt x="230" y="328"/>
                  </a:lnTo>
                  <a:lnTo>
                    <a:pt x="221" y="328"/>
                  </a:lnTo>
                  <a:lnTo>
                    <a:pt x="211" y="328"/>
                  </a:lnTo>
                  <a:lnTo>
                    <a:pt x="205" y="328"/>
                  </a:lnTo>
                  <a:lnTo>
                    <a:pt x="206" y="325"/>
                  </a:lnTo>
                  <a:lnTo>
                    <a:pt x="206" y="323"/>
                  </a:lnTo>
                  <a:lnTo>
                    <a:pt x="206" y="322"/>
                  </a:lnTo>
                  <a:lnTo>
                    <a:pt x="204" y="321"/>
                  </a:lnTo>
                  <a:lnTo>
                    <a:pt x="203" y="322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194" y="328"/>
                  </a:lnTo>
                  <a:lnTo>
                    <a:pt x="183" y="328"/>
                  </a:lnTo>
                  <a:lnTo>
                    <a:pt x="171" y="328"/>
                  </a:lnTo>
                  <a:lnTo>
                    <a:pt x="159" y="328"/>
                  </a:lnTo>
                  <a:lnTo>
                    <a:pt x="148" y="328"/>
                  </a:lnTo>
                  <a:lnTo>
                    <a:pt x="136" y="328"/>
                  </a:lnTo>
                  <a:lnTo>
                    <a:pt x="124" y="328"/>
                  </a:lnTo>
                  <a:lnTo>
                    <a:pt x="113" y="328"/>
                  </a:lnTo>
                  <a:lnTo>
                    <a:pt x="101" y="328"/>
                  </a:lnTo>
                  <a:lnTo>
                    <a:pt x="90" y="328"/>
                  </a:lnTo>
                  <a:lnTo>
                    <a:pt x="78" y="328"/>
                  </a:lnTo>
                  <a:lnTo>
                    <a:pt x="66" y="328"/>
                  </a:lnTo>
                  <a:lnTo>
                    <a:pt x="55" y="328"/>
                  </a:lnTo>
                  <a:lnTo>
                    <a:pt x="44" y="328"/>
                  </a:lnTo>
                  <a:lnTo>
                    <a:pt x="32" y="328"/>
                  </a:lnTo>
                  <a:lnTo>
                    <a:pt x="21" y="328"/>
                  </a:lnTo>
                  <a:lnTo>
                    <a:pt x="9" y="328"/>
                  </a:lnTo>
                  <a:lnTo>
                    <a:pt x="9" y="320"/>
                  </a:lnTo>
                  <a:lnTo>
                    <a:pt x="9" y="313"/>
                  </a:lnTo>
                  <a:lnTo>
                    <a:pt x="9" y="306"/>
                  </a:lnTo>
                  <a:lnTo>
                    <a:pt x="9" y="298"/>
                  </a:lnTo>
                  <a:lnTo>
                    <a:pt x="9" y="291"/>
                  </a:lnTo>
                  <a:lnTo>
                    <a:pt x="9" y="284"/>
                  </a:lnTo>
                  <a:lnTo>
                    <a:pt x="9" y="276"/>
                  </a:lnTo>
                  <a:lnTo>
                    <a:pt x="9" y="269"/>
                  </a:lnTo>
                  <a:lnTo>
                    <a:pt x="9" y="262"/>
                  </a:lnTo>
                  <a:lnTo>
                    <a:pt x="9" y="254"/>
                  </a:lnTo>
                  <a:lnTo>
                    <a:pt x="9" y="247"/>
                  </a:lnTo>
                  <a:lnTo>
                    <a:pt x="9" y="239"/>
                  </a:lnTo>
                  <a:lnTo>
                    <a:pt x="9" y="232"/>
                  </a:lnTo>
                  <a:lnTo>
                    <a:pt x="9" y="225"/>
                  </a:lnTo>
                  <a:lnTo>
                    <a:pt x="9" y="217"/>
                  </a:lnTo>
                  <a:lnTo>
                    <a:pt x="9" y="209"/>
                  </a:lnTo>
                  <a:lnTo>
                    <a:pt x="9" y="202"/>
                  </a:lnTo>
                  <a:lnTo>
                    <a:pt x="9" y="194"/>
                  </a:lnTo>
                  <a:lnTo>
                    <a:pt x="9" y="186"/>
                  </a:lnTo>
                  <a:lnTo>
                    <a:pt x="9" y="179"/>
                  </a:lnTo>
                  <a:lnTo>
                    <a:pt x="9" y="171"/>
                  </a:lnTo>
                  <a:lnTo>
                    <a:pt x="9" y="164"/>
                  </a:lnTo>
                  <a:lnTo>
                    <a:pt x="9" y="156"/>
                  </a:lnTo>
                  <a:lnTo>
                    <a:pt x="9" y="149"/>
                  </a:lnTo>
                  <a:lnTo>
                    <a:pt x="9" y="141"/>
                  </a:lnTo>
                  <a:lnTo>
                    <a:pt x="9" y="133"/>
                  </a:lnTo>
                  <a:lnTo>
                    <a:pt x="9" y="125"/>
                  </a:lnTo>
                  <a:lnTo>
                    <a:pt x="9" y="118"/>
                  </a:lnTo>
                  <a:lnTo>
                    <a:pt x="9" y="110"/>
                  </a:lnTo>
                  <a:lnTo>
                    <a:pt x="9" y="102"/>
                  </a:lnTo>
                  <a:lnTo>
                    <a:pt x="9" y="95"/>
                  </a:lnTo>
                  <a:lnTo>
                    <a:pt x="9" y="87"/>
                  </a:lnTo>
                  <a:lnTo>
                    <a:pt x="8" y="86"/>
                  </a:lnTo>
                  <a:lnTo>
                    <a:pt x="7" y="80"/>
                  </a:lnTo>
                  <a:lnTo>
                    <a:pt x="5" y="73"/>
                  </a:lnTo>
                  <a:lnTo>
                    <a:pt x="3" y="65"/>
                  </a:lnTo>
                  <a:lnTo>
                    <a:pt x="3" y="62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1" y="49"/>
                  </a:lnTo>
                  <a:lnTo>
                    <a:pt x="5" y="42"/>
                  </a:lnTo>
                  <a:lnTo>
                    <a:pt x="7" y="39"/>
                  </a:lnTo>
                  <a:lnTo>
                    <a:pt x="8" y="35"/>
                  </a:lnTo>
                  <a:lnTo>
                    <a:pt x="8" y="31"/>
                  </a:lnTo>
                  <a:lnTo>
                    <a:pt x="7" y="26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5" y="12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4"/>
                  </a:lnTo>
                  <a:lnTo>
                    <a:pt x="21" y="5"/>
                  </a:lnTo>
                  <a:lnTo>
                    <a:pt x="37" y="1"/>
                  </a:lnTo>
                  <a:lnTo>
                    <a:pt x="54" y="5"/>
                  </a:lnTo>
                  <a:lnTo>
                    <a:pt x="63" y="7"/>
                  </a:lnTo>
                  <a:lnTo>
                    <a:pt x="77" y="10"/>
                  </a:lnTo>
                  <a:lnTo>
                    <a:pt x="87" y="16"/>
                  </a:lnTo>
                  <a:lnTo>
                    <a:pt x="89" y="17"/>
                  </a:lnTo>
                  <a:lnTo>
                    <a:pt x="95" y="17"/>
                  </a:lnTo>
                  <a:lnTo>
                    <a:pt x="100" y="19"/>
                  </a:lnTo>
                  <a:lnTo>
                    <a:pt x="116" y="21"/>
                  </a:lnTo>
                  <a:lnTo>
                    <a:pt x="125" y="25"/>
                  </a:lnTo>
                  <a:lnTo>
                    <a:pt x="130" y="28"/>
                  </a:lnTo>
                  <a:lnTo>
                    <a:pt x="133" y="29"/>
                  </a:lnTo>
                  <a:lnTo>
                    <a:pt x="135" y="29"/>
                  </a:lnTo>
                  <a:lnTo>
                    <a:pt x="139" y="28"/>
                  </a:lnTo>
                  <a:lnTo>
                    <a:pt x="144" y="26"/>
                  </a:lnTo>
                  <a:lnTo>
                    <a:pt x="149" y="23"/>
                  </a:lnTo>
                  <a:lnTo>
                    <a:pt x="159" y="15"/>
                  </a:lnTo>
                  <a:lnTo>
                    <a:pt x="163" y="14"/>
                  </a:lnTo>
                  <a:lnTo>
                    <a:pt x="165" y="14"/>
                  </a:lnTo>
                  <a:lnTo>
                    <a:pt x="168" y="14"/>
                  </a:lnTo>
                  <a:lnTo>
                    <a:pt x="169" y="12"/>
                  </a:lnTo>
                  <a:lnTo>
                    <a:pt x="171" y="10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9" y="7"/>
                  </a:lnTo>
                  <a:lnTo>
                    <a:pt x="189" y="3"/>
                  </a:lnTo>
                  <a:lnTo>
                    <a:pt x="188" y="5"/>
                  </a:lnTo>
                  <a:lnTo>
                    <a:pt x="178" y="8"/>
                  </a:lnTo>
                  <a:lnTo>
                    <a:pt x="183" y="9"/>
                  </a:lnTo>
                  <a:lnTo>
                    <a:pt x="187" y="8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7" y="2"/>
                  </a:lnTo>
                  <a:lnTo>
                    <a:pt x="208" y="7"/>
                  </a:lnTo>
                  <a:lnTo>
                    <a:pt x="210" y="7"/>
                  </a:lnTo>
                  <a:lnTo>
                    <a:pt x="217" y="5"/>
                  </a:lnTo>
                  <a:lnTo>
                    <a:pt x="219" y="4"/>
                  </a:lnTo>
                  <a:lnTo>
                    <a:pt x="221" y="6"/>
                  </a:lnTo>
                  <a:lnTo>
                    <a:pt x="226" y="11"/>
                  </a:lnTo>
                  <a:lnTo>
                    <a:pt x="224" y="11"/>
                  </a:lnTo>
                  <a:lnTo>
                    <a:pt x="219" y="6"/>
                  </a:lnTo>
                  <a:lnTo>
                    <a:pt x="218" y="8"/>
                  </a:lnTo>
                  <a:lnTo>
                    <a:pt x="215" y="13"/>
                  </a:lnTo>
                  <a:lnTo>
                    <a:pt x="219" y="15"/>
                  </a:lnTo>
                  <a:lnTo>
                    <a:pt x="222" y="15"/>
                  </a:lnTo>
                  <a:lnTo>
                    <a:pt x="224" y="18"/>
                  </a:lnTo>
                  <a:lnTo>
                    <a:pt x="226" y="20"/>
                  </a:lnTo>
                  <a:lnTo>
                    <a:pt x="228" y="19"/>
                  </a:lnTo>
                  <a:lnTo>
                    <a:pt x="231" y="16"/>
                  </a:lnTo>
                  <a:lnTo>
                    <a:pt x="230" y="15"/>
                  </a:lnTo>
                  <a:lnTo>
                    <a:pt x="228" y="13"/>
                  </a:lnTo>
                  <a:lnTo>
                    <a:pt x="230" y="13"/>
                  </a:lnTo>
                  <a:lnTo>
                    <a:pt x="232" y="14"/>
                  </a:lnTo>
                  <a:lnTo>
                    <a:pt x="238" y="19"/>
                  </a:lnTo>
                  <a:lnTo>
                    <a:pt x="241" y="21"/>
                  </a:lnTo>
                  <a:lnTo>
                    <a:pt x="243" y="21"/>
                  </a:lnTo>
                  <a:lnTo>
                    <a:pt x="248" y="19"/>
                  </a:lnTo>
                  <a:lnTo>
                    <a:pt x="249" y="19"/>
                  </a:lnTo>
                  <a:lnTo>
                    <a:pt x="257" y="17"/>
                  </a:lnTo>
                  <a:lnTo>
                    <a:pt x="257" y="19"/>
                  </a:lnTo>
                  <a:lnTo>
                    <a:pt x="259" y="20"/>
                  </a:lnTo>
                  <a:lnTo>
                    <a:pt x="264" y="19"/>
                  </a:lnTo>
                  <a:lnTo>
                    <a:pt x="273" y="19"/>
                  </a:lnTo>
                  <a:lnTo>
                    <a:pt x="280" y="17"/>
                  </a:lnTo>
                  <a:lnTo>
                    <a:pt x="289" y="13"/>
                  </a:lnTo>
                  <a:lnTo>
                    <a:pt x="289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68" name="Freeform 1111">
              <a:extLst>
                <a:ext uri="{FF2B5EF4-FFF2-40B4-BE49-F238E27FC236}">
                  <a16:creationId xmlns:a16="http://schemas.microsoft.com/office/drawing/2014/main" id="{16A40F81-9004-46CA-973F-12461393F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0667" y="8594481"/>
              <a:ext cx="461597" cy="412141"/>
            </a:xfrm>
            <a:custGeom>
              <a:avLst/>
              <a:gdLst>
                <a:gd name="T0" fmla="*/ 293 w 371"/>
                <a:gd name="T1" fmla="*/ 23 h 329"/>
                <a:gd name="T2" fmla="*/ 299 w 371"/>
                <a:gd name="T3" fmla="*/ 43 h 329"/>
                <a:gd name="T4" fmla="*/ 309 w 371"/>
                <a:gd name="T5" fmla="*/ 73 h 329"/>
                <a:gd name="T6" fmla="*/ 302 w 371"/>
                <a:gd name="T7" fmla="*/ 101 h 329"/>
                <a:gd name="T8" fmla="*/ 293 w 371"/>
                <a:gd name="T9" fmla="*/ 131 h 329"/>
                <a:gd name="T10" fmla="*/ 271 w 371"/>
                <a:gd name="T11" fmla="*/ 118 h 329"/>
                <a:gd name="T12" fmla="*/ 259 w 371"/>
                <a:gd name="T13" fmla="*/ 101 h 329"/>
                <a:gd name="T14" fmla="*/ 247 w 371"/>
                <a:gd name="T15" fmla="*/ 79 h 329"/>
                <a:gd name="T16" fmla="*/ 239 w 371"/>
                <a:gd name="T17" fmla="*/ 59 h 329"/>
                <a:gd name="T18" fmla="*/ 233 w 371"/>
                <a:gd name="T19" fmla="*/ 71 h 329"/>
                <a:gd name="T20" fmla="*/ 241 w 371"/>
                <a:gd name="T21" fmla="*/ 87 h 329"/>
                <a:gd name="T22" fmla="*/ 248 w 371"/>
                <a:gd name="T23" fmla="*/ 103 h 329"/>
                <a:gd name="T24" fmla="*/ 259 w 371"/>
                <a:gd name="T25" fmla="*/ 121 h 329"/>
                <a:gd name="T26" fmla="*/ 269 w 371"/>
                <a:gd name="T27" fmla="*/ 138 h 329"/>
                <a:gd name="T28" fmla="*/ 277 w 371"/>
                <a:gd name="T29" fmla="*/ 153 h 329"/>
                <a:gd name="T30" fmla="*/ 284 w 371"/>
                <a:gd name="T31" fmla="*/ 177 h 329"/>
                <a:gd name="T32" fmla="*/ 308 w 371"/>
                <a:gd name="T33" fmla="*/ 225 h 329"/>
                <a:gd name="T34" fmla="*/ 332 w 371"/>
                <a:gd name="T35" fmla="*/ 260 h 329"/>
                <a:gd name="T36" fmla="*/ 330 w 371"/>
                <a:gd name="T37" fmla="*/ 265 h 329"/>
                <a:gd name="T38" fmla="*/ 331 w 371"/>
                <a:gd name="T39" fmla="*/ 286 h 329"/>
                <a:gd name="T40" fmla="*/ 341 w 371"/>
                <a:gd name="T41" fmla="*/ 304 h 329"/>
                <a:gd name="T42" fmla="*/ 370 w 371"/>
                <a:gd name="T43" fmla="*/ 327 h 329"/>
                <a:gd name="T44" fmla="*/ 341 w 371"/>
                <a:gd name="T45" fmla="*/ 328 h 329"/>
                <a:gd name="T46" fmla="*/ 301 w 371"/>
                <a:gd name="T47" fmla="*/ 328 h 329"/>
                <a:gd name="T48" fmla="*/ 260 w 371"/>
                <a:gd name="T49" fmla="*/ 328 h 329"/>
                <a:gd name="T50" fmla="*/ 221 w 371"/>
                <a:gd name="T51" fmla="*/ 328 h 329"/>
                <a:gd name="T52" fmla="*/ 206 w 371"/>
                <a:gd name="T53" fmla="*/ 323 h 329"/>
                <a:gd name="T54" fmla="*/ 200 w 371"/>
                <a:gd name="T55" fmla="*/ 328 h 329"/>
                <a:gd name="T56" fmla="*/ 171 w 371"/>
                <a:gd name="T57" fmla="*/ 328 h 329"/>
                <a:gd name="T58" fmla="*/ 124 w 371"/>
                <a:gd name="T59" fmla="*/ 328 h 329"/>
                <a:gd name="T60" fmla="*/ 78 w 371"/>
                <a:gd name="T61" fmla="*/ 328 h 329"/>
                <a:gd name="T62" fmla="*/ 32 w 371"/>
                <a:gd name="T63" fmla="*/ 328 h 329"/>
                <a:gd name="T64" fmla="*/ 9 w 371"/>
                <a:gd name="T65" fmla="*/ 313 h 329"/>
                <a:gd name="T66" fmla="*/ 9 w 371"/>
                <a:gd name="T67" fmla="*/ 284 h 329"/>
                <a:gd name="T68" fmla="*/ 9 w 371"/>
                <a:gd name="T69" fmla="*/ 254 h 329"/>
                <a:gd name="T70" fmla="*/ 9 w 371"/>
                <a:gd name="T71" fmla="*/ 225 h 329"/>
                <a:gd name="T72" fmla="*/ 9 w 371"/>
                <a:gd name="T73" fmla="*/ 194 h 329"/>
                <a:gd name="T74" fmla="*/ 9 w 371"/>
                <a:gd name="T75" fmla="*/ 164 h 329"/>
                <a:gd name="T76" fmla="*/ 9 w 371"/>
                <a:gd name="T77" fmla="*/ 133 h 329"/>
                <a:gd name="T78" fmla="*/ 9 w 371"/>
                <a:gd name="T79" fmla="*/ 102 h 329"/>
                <a:gd name="T80" fmla="*/ 7 w 371"/>
                <a:gd name="T81" fmla="*/ 80 h 329"/>
                <a:gd name="T82" fmla="*/ 0 w 371"/>
                <a:gd name="T83" fmla="*/ 54 h 329"/>
                <a:gd name="T84" fmla="*/ 7 w 371"/>
                <a:gd name="T85" fmla="*/ 39 h 329"/>
                <a:gd name="T86" fmla="*/ 5 w 371"/>
                <a:gd name="T87" fmla="*/ 21 h 329"/>
                <a:gd name="T88" fmla="*/ 10 w 371"/>
                <a:gd name="T89" fmla="*/ 5 h 329"/>
                <a:gd name="T90" fmla="*/ 16 w 371"/>
                <a:gd name="T91" fmla="*/ 4 h 329"/>
                <a:gd name="T92" fmla="*/ 63 w 371"/>
                <a:gd name="T93" fmla="*/ 7 h 329"/>
                <a:gd name="T94" fmla="*/ 95 w 371"/>
                <a:gd name="T95" fmla="*/ 17 h 329"/>
                <a:gd name="T96" fmla="*/ 130 w 371"/>
                <a:gd name="T97" fmla="*/ 28 h 329"/>
                <a:gd name="T98" fmla="*/ 144 w 371"/>
                <a:gd name="T99" fmla="*/ 26 h 329"/>
                <a:gd name="T100" fmla="*/ 165 w 371"/>
                <a:gd name="T101" fmla="*/ 14 h 329"/>
                <a:gd name="T102" fmla="*/ 172 w 371"/>
                <a:gd name="T103" fmla="*/ 9 h 329"/>
                <a:gd name="T104" fmla="*/ 188 w 371"/>
                <a:gd name="T105" fmla="*/ 5 h 329"/>
                <a:gd name="T106" fmla="*/ 192 w 371"/>
                <a:gd name="T107" fmla="*/ 7 h 329"/>
                <a:gd name="T108" fmla="*/ 197 w 371"/>
                <a:gd name="T109" fmla="*/ 2 h 329"/>
                <a:gd name="T110" fmla="*/ 219 w 371"/>
                <a:gd name="T111" fmla="*/ 4 h 329"/>
                <a:gd name="T112" fmla="*/ 219 w 371"/>
                <a:gd name="T113" fmla="*/ 6 h 329"/>
                <a:gd name="T114" fmla="*/ 222 w 371"/>
                <a:gd name="T115" fmla="*/ 15 h 329"/>
                <a:gd name="T116" fmla="*/ 231 w 371"/>
                <a:gd name="T117" fmla="*/ 16 h 329"/>
                <a:gd name="T118" fmla="*/ 232 w 371"/>
                <a:gd name="T119" fmla="*/ 14 h 329"/>
                <a:gd name="T120" fmla="*/ 248 w 371"/>
                <a:gd name="T121" fmla="*/ 19 h 329"/>
                <a:gd name="T122" fmla="*/ 259 w 371"/>
                <a:gd name="T123" fmla="*/ 20 h 329"/>
                <a:gd name="T124" fmla="*/ 289 w 371"/>
                <a:gd name="T125" fmla="*/ 1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1" h="329">
                  <a:moveTo>
                    <a:pt x="289" y="12"/>
                  </a:moveTo>
                  <a:lnTo>
                    <a:pt x="290" y="13"/>
                  </a:lnTo>
                  <a:lnTo>
                    <a:pt x="290" y="16"/>
                  </a:lnTo>
                  <a:lnTo>
                    <a:pt x="293" y="23"/>
                  </a:lnTo>
                  <a:lnTo>
                    <a:pt x="295" y="29"/>
                  </a:lnTo>
                  <a:lnTo>
                    <a:pt x="298" y="37"/>
                  </a:lnTo>
                  <a:lnTo>
                    <a:pt x="299" y="40"/>
                  </a:lnTo>
                  <a:lnTo>
                    <a:pt x="299" y="43"/>
                  </a:lnTo>
                  <a:lnTo>
                    <a:pt x="303" y="52"/>
                  </a:lnTo>
                  <a:lnTo>
                    <a:pt x="306" y="59"/>
                  </a:lnTo>
                  <a:lnTo>
                    <a:pt x="307" y="65"/>
                  </a:lnTo>
                  <a:lnTo>
                    <a:pt x="309" y="73"/>
                  </a:lnTo>
                  <a:lnTo>
                    <a:pt x="311" y="76"/>
                  </a:lnTo>
                  <a:lnTo>
                    <a:pt x="308" y="78"/>
                  </a:lnTo>
                  <a:lnTo>
                    <a:pt x="306" y="84"/>
                  </a:lnTo>
                  <a:lnTo>
                    <a:pt x="302" y="101"/>
                  </a:lnTo>
                  <a:lnTo>
                    <a:pt x="296" y="116"/>
                  </a:lnTo>
                  <a:lnTo>
                    <a:pt x="296" y="124"/>
                  </a:lnTo>
                  <a:lnTo>
                    <a:pt x="295" y="127"/>
                  </a:lnTo>
                  <a:lnTo>
                    <a:pt x="293" y="131"/>
                  </a:lnTo>
                  <a:lnTo>
                    <a:pt x="290" y="136"/>
                  </a:lnTo>
                  <a:lnTo>
                    <a:pt x="284" y="133"/>
                  </a:lnTo>
                  <a:lnTo>
                    <a:pt x="276" y="126"/>
                  </a:lnTo>
                  <a:lnTo>
                    <a:pt x="271" y="118"/>
                  </a:lnTo>
                  <a:lnTo>
                    <a:pt x="265" y="114"/>
                  </a:lnTo>
                  <a:lnTo>
                    <a:pt x="260" y="108"/>
                  </a:lnTo>
                  <a:lnTo>
                    <a:pt x="259" y="104"/>
                  </a:lnTo>
                  <a:lnTo>
                    <a:pt x="259" y="101"/>
                  </a:lnTo>
                  <a:lnTo>
                    <a:pt x="257" y="94"/>
                  </a:lnTo>
                  <a:lnTo>
                    <a:pt x="255" y="90"/>
                  </a:lnTo>
                  <a:lnTo>
                    <a:pt x="249" y="83"/>
                  </a:lnTo>
                  <a:lnTo>
                    <a:pt x="247" y="79"/>
                  </a:lnTo>
                  <a:lnTo>
                    <a:pt x="246" y="78"/>
                  </a:lnTo>
                  <a:lnTo>
                    <a:pt x="244" y="75"/>
                  </a:lnTo>
                  <a:lnTo>
                    <a:pt x="242" y="65"/>
                  </a:lnTo>
                  <a:lnTo>
                    <a:pt x="239" y="59"/>
                  </a:lnTo>
                  <a:lnTo>
                    <a:pt x="237" y="61"/>
                  </a:lnTo>
                  <a:lnTo>
                    <a:pt x="237" y="64"/>
                  </a:lnTo>
                  <a:lnTo>
                    <a:pt x="235" y="67"/>
                  </a:lnTo>
                  <a:lnTo>
                    <a:pt x="233" y="71"/>
                  </a:lnTo>
                  <a:lnTo>
                    <a:pt x="234" y="75"/>
                  </a:lnTo>
                  <a:lnTo>
                    <a:pt x="239" y="79"/>
                  </a:lnTo>
                  <a:lnTo>
                    <a:pt x="240" y="82"/>
                  </a:lnTo>
                  <a:lnTo>
                    <a:pt x="241" y="87"/>
                  </a:lnTo>
                  <a:lnTo>
                    <a:pt x="241" y="94"/>
                  </a:lnTo>
                  <a:lnTo>
                    <a:pt x="242" y="95"/>
                  </a:lnTo>
                  <a:lnTo>
                    <a:pt x="246" y="100"/>
                  </a:lnTo>
                  <a:lnTo>
                    <a:pt x="248" y="103"/>
                  </a:lnTo>
                  <a:lnTo>
                    <a:pt x="248" y="106"/>
                  </a:lnTo>
                  <a:lnTo>
                    <a:pt x="249" y="108"/>
                  </a:lnTo>
                  <a:lnTo>
                    <a:pt x="253" y="112"/>
                  </a:lnTo>
                  <a:lnTo>
                    <a:pt x="259" y="121"/>
                  </a:lnTo>
                  <a:lnTo>
                    <a:pt x="264" y="126"/>
                  </a:lnTo>
                  <a:lnTo>
                    <a:pt x="268" y="128"/>
                  </a:lnTo>
                  <a:lnTo>
                    <a:pt x="269" y="131"/>
                  </a:lnTo>
                  <a:lnTo>
                    <a:pt x="269" y="138"/>
                  </a:lnTo>
                  <a:lnTo>
                    <a:pt x="269" y="141"/>
                  </a:lnTo>
                  <a:lnTo>
                    <a:pt x="273" y="147"/>
                  </a:lnTo>
                  <a:lnTo>
                    <a:pt x="274" y="150"/>
                  </a:lnTo>
                  <a:lnTo>
                    <a:pt x="277" y="153"/>
                  </a:lnTo>
                  <a:lnTo>
                    <a:pt x="279" y="155"/>
                  </a:lnTo>
                  <a:lnTo>
                    <a:pt x="280" y="160"/>
                  </a:lnTo>
                  <a:lnTo>
                    <a:pt x="282" y="174"/>
                  </a:lnTo>
                  <a:lnTo>
                    <a:pt x="284" y="177"/>
                  </a:lnTo>
                  <a:lnTo>
                    <a:pt x="293" y="194"/>
                  </a:lnTo>
                  <a:lnTo>
                    <a:pt x="300" y="206"/>
                  </a:lnTo>
                  <a:lnTo>
                    <a:pt x="304" y="214"/>
                  </a:lnTo>
                  <a:lnTo>
                    <a:pt x="308" y="225"/>
                  </a:lnTo>
                  <a:lnTo>
                    <a:pt x="319" y="246"/>
                  </a:lnTo>
                  <a:lnTo>
                    <a:pt x="325" y="253"/>
                  </a:lnTo>
                  <a:lnTo>
                    <a:pt x="328" y="257"/>
                  </a:lnTo>
                  <a:lnTo>
                    <a:pt x="332" y="260"/>
                  </a:lnTo>
                  <a:lnTo>
                    <a:pt x="337" y="264"/>
                  </a:lnTo>
                  <a:lnTo>
                    <a:pt x="332" y="264"/>
                  </a:lnTo>
                  <a:lnTo>
                    <a:pt x="331" y="264"/>
                  </a:lnTo>
                  <a:lnTo>
                    <a:pt x="330" y="265"/>
                  </a:lnTo>
                  <a:lnTo>
                    <a:pt x="329" y="267"/>
                  </a:lnTo>
                  <a:lnTo>
                    <a:pt x="329" y="270"/>
                  </a:lnTo>
                  <a:lnTo>
                    <a:pt x="329" y="281"/>
                  </a:lnTo>
                  <a:lnTo>
                    <a:pt x="331" y="286"/>
                  </a:lnTo>
                  <a:lnTo>
                    <a:pt x="334" y="297"/>
                  </a:lnTo>
                  <a:lnTo>
                    <a:pt x="337" y="300"/>
                  </a:lnTo>
                  <a:lnTo>
                    <a:pt x="339" y="302"/>
                  </a:lnTo>
                  <a:lnTo>
                    <a:pt x="341" y="304"/>
                  </a:lnTo>
                  <a:lnTo>
                    <a:pt x="351" y="307"/>
                  </a:lnTo>
                  <a:lnTo>
                    <a:pt x="356" y="315"/>
                  </a:lnTo>
                  <a:lnTo>
                    <a:pt x="369" y="325"/>
                  </a:lnTo>
                  <a:lnTo>
                    <a:pt x="370" y="327"/>
                  </a:lnTo>
                  <a:lnTo>
                    <a:pt x="370" y="328"/>
                  </a:lnTo>
                  <a:lnTo>
                    <a:pt x="360" y="328"/>
                  </a:lnTo>
                  <a:lnTo>
                    <a:pt x="350" y="328"/>
                  </a:lnTo>
                  <a:lnTo>
                    <a:pt x="341" y="328"/>
                  </a:lnTo>
                  <a:lnTo>
                    <a:pt x="331" y="328"/>
                  </a:lnTo>
                  <a:lnTo>
                    <a:pt x="320" y="328"/>
                  </a:lnTo>
                  <a:lnTo>
                    <a:pt x="311" y="328"/>
                  </a:lnTo>
                  <a:lnTo>
                    <a:pt x="301" y="328"/>
                  </a:lnTo>
                  <a:lnTo>
                    <a:pt x="290" y="328"/>
                  </a:lnTo>
                  <a:lnTo>
                    <a:pt x="280" y="328"/>
                  </a:lnTo>
                  <a:lnTo>
                    <a:pt x="271" y="328"/>
                  </a:lnTo>
                  <a:lnTo>
                    <a:pt x="260" y="328"/>
                  </a:lnTo>
                  <a:lnTo>
                    <a:pt x="250" y="328"/>
                  </a:lnTo>
                  <a:lnTo>
                    <a:pt x="241" y="328"/>
                  </a:lnTo>
                  <a:lnTo>
                    <a:pt x="230" y="328"/>
                  </a:lnTo>
                  <a:lnTo>
                    <a:pt x="221" y="328"/>
                  </a:lnTo>
                  <a:lnTo>
                    <a:pt x="211" y="328"/>
                  </a:lnTo>
                  <a:lnTo>
                    <a:pt x="205" y="328"/>
                  </a:lnTo>
                  <a:lnTo>
                    <a:pt x="206" y="325"/>
                  </a:lnTo>
                  <a:lnTo>
                    <a:pt x="206" y="323"/>
                  </a:lnTo>
                  <a:lnTo>
                    <a:pt x="206" y="322"/>
                  </a:lnTo>
                  <a:lnTo>
                    <a:pt x="204" y="321"/>
                  </a:lnTo>
                  <a:lnTo>
                    <a:pt x="203" y="322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194" y="328"/>
                  </a:lnTo>
                  <a:lnTo>
                    <a:pt x="183" y="328"/>
                  </a:lnTo>
                  <a:lnTo>
                    <a:pt x="171" y="328"/>
                  </a:lnTo>
                  <a:lnTo>
                    <a:pt x="159" y="328"/>
                  </a:lnTo>
                  <a:lnTo>
                    <a:pt x="148" y="328"/>
                  </a:lnTo>
                  <a:lnTo>
                    <a:pt x="136" y="328"/>
                  </a:lnTo>
                  <a:lnTo>
                    <a:pt x="124" y="328"/>
                  </a:lnTo>
                  <a:lnTo>
                    <a:pt x="113" y="328"/>
                  </a:lnTo>
                  <a:lnTo>
                    <a:pt x="101" y="328"/>
                  </a:lnTo>
                  <a:lnTo>
                    <a:pt x="90" y="328"/>
                  </a:lnTo>
                  <a:lnTo>
                    <a:pt x="78" y="328"/>
                  </a:lnTo>
                  <a:lnTo>
                    <a:pt x="66" y="328"/>
                  </a:lnTo>
                  <a:lnTo>
                    <a:pt x="55" y="328"/>
                  </a:lnTo>
                  <a:lnTo>
                    <a:pt x="44" y="328"/>
                  </a:lnTo>
                  <a:lnTo>
                    <a:pt x="32" y="328"/>
                  </a:lnTo>
                  <a:lnTo>
                    <a:pt x="21" y="328"/>
                  </a:lnTo>
                  <a:lnTo>
                    <a:pt x="9" y="328"/>
                  </a:lnTo>
                  <a:lnTo>
                    <a:pt x="9" y="320"/>
                  </a:lnTo>
                  <a:lnTo>
                    <a:pt x="9" y="313"/>
                  </a:lnTo>
                  <a:lnTo>
                    <a:pt x="9" y="306"/>
                  </a:lnTo>
                  <a:lnTo>
                    <a:pt x="9" y="298"/>
                  </a:lnTo>
                  <a:lnTo>
                    <a:pt x="9" y="291"/>
                  </a:lnTo>
                  <a:lnTo>
                    <a:pt x="9" y="284"/>
                  </a:lnTo>
                  <a:lnTo>
                    <a:pt x="9" y="276"/>
                  </a:lnTo>
                  <a:lnTo>
                    <a:pt x="9" y="269"/>
                  </a:lnTo>
                  <a:lnTo>
                    <a:pt x="9" y="262"/>
                  </a:lnTo>
                  <a:lnTo>
                    <a:pt x="9" y="254"/>
                  </a:lnTo>
                  <a:lnTo>
                    <a:pt x="9" y="247"/>
                  </a:lnTo>
                  <a:lnTo>
                    <a:pt x="9" y="239"/>
                  </a:lnTo>
                  <a:lnTo>
                    <a:pt x="9" y="232"/>
                  </a:lnTo>
                  <a:lnTo>
                    <a:pt x="9" y="225"/>
                  </a:lnTo>
                  <a:lnTo>
                    <a:pt x="9" y="217"/>
                  </a:lnTo>
                  <a:lnTo>
                    <a:pt x="9" y="209"/>
                  </a:lnTo>
                  <a:lnTo>
                    <a:pt x="9" y="202"/>
                  </a:lnTo>
                  <a:lnTo>
                    <a:pt x="9" y="194"/>
                  </a:lnTo>
                  <a:lnTo>
                    <a:pt x="9" y="186"/>
                  </a:lnTo>
                  <a:lnTo>
                    <a:pt x="9" y="179"/>
                  </a:lnTo>
                  <a:lnTo>
                    <a:pt x="9" y="171"/>
                  </a:lnTo>
                  <a:lnTo>
                    <a:pt x="9" y="164"/>
                  </a:lnTo>
                  <a:lnTo>
                    <a:pt x="9" y="156"/>
                  </a:lnTo>
                  <a:lnTo>
                    <a:pt x="9" y="149"/>
                  </a:lnTo>
                  <a:lnTo>
                    <a:pt x="9" y="141"/>
                  </a:lnTo>
                  <a:lnTo>
                    <a:pt x="9" y="133"/>
                  </a:lnTo>
                  <a:lnTo>
                    <a:pt x="9" y="125"/>
                  </a:lnTo>
                  <a:lnTo>
                    <a:pt x="9" y="118"/>
                  </a:lnTo>
                  <a:lnTo>
                    <a:pt x="9" y="110"/>
                  </a:lnTo>
                  <a:lnTo>
                    <a:pt x="9" y="102"/>
                  </a:lnTo>
                  <a:lnTo>
                    <a:pt x="9" y="95"/>
                  </a:lnTo>
                  <a:lnTo>
                    <a:pt x="9" y="87"/>
                  </a:lnTo>
                  <a:lnTo>
                    <a:pt x="8" y="86"/>
                  </a:lnTo>
                  <a:lnTo>
                    <a:pt x="7" y="80"/>
                  </a:lnTo>
                  <a:lnTo>
                    <a:pt x="5" y="73"/>
                  </a:lnTo>
                  <a:lnTo>
                    <a:pt x="3" y="65"/>
                  </a:lnTo>
                  <a:lnTo>
                    <a:pt x="3" y="62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1" y="49"/>
                  </a:lnTo>
                  <a:lnTo>
                    <a:pt x="5" y="42"/>
                  </a:lnTo>
                  <a:lnTo>
                    <a:pt x="7" y="39"/>
                  </a:lnTo>
                  <a:lnTo>
                    <a:pt x="8" y="35"/>
                  </a:lnTo>
                  <a:lnTo>
                    <a:pt x="8" y="31"/>
                  </a:lnTo>
                  <a:lnTo>
                    <a:pt x="7" y="26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5" y="12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4"/>
                  </a:lnTo>
                  <a:lnTo>
                    <a:pt x="21" y="5"/>
                  </a:lnTo>
                  <a:lnTo>
                    <a:pt x="37" y="1"/>
                  </a:lnTo>
                  <a:lnTo>
                    <a:pt x="54" y="5"/>
                  </a:lnTo>
                  <a:lnTo>
                    <a:pt x="63" y="7"/>
                  </a:lnTo>
                  <a:lnTo>
                    <a:pt x="77" y="10"/>
                  </a:lnTo>
                  <a:lnTo>
                    <a:pt x="87" y="16"/>
                  </a:lnTo>
                  <a:lnTo>
                    <a:pt x="89" y="17"/>
                  </a:lnTo>
                  <a:lnTo>
                    <a:pt x="95" y="17"/>
                  </a:lnTo>
                  <a:lnTo>
                    <a:pt x="100" y="19"/>
                  </a:lnTo>
                  <a:lnTo>
                    <a:pt x="116" y="21"/>
                  </a:lnTo>
                  <a:lnTo>
                    <a:pt x="125" y="25"/>
                  </a:lnTo>
                  <a:lnTo>
                    <a:pt x="130" y="28"/>
                  </a:lnTo>
                  <a:lnTo>
                    <a:pt x="133" y="29"/>
                  </a:lnTo>
                  <a:lnTo>
                    <a:pt x="135" y="29"/>
                  </a:lnTo>
                  <a:lnTo>
                    <a:pt x="139" y="28"/>
                  </a:lnTo>
                  <a:lnTo>
                    <a:pt x="144" y="26"/>
                  </a:lnTo>
                  <a:lnTo>
                    <a:pt x="149" y="23"/>
                  </a:lnTo>
                  <a:lnTo>
                    <a:pt x="159" y="15"/>
                  </a:lnTo>
                  <a:lnTo>
                    <a:pt x="163" y="14"/>
                  </a:lnTo>
                  <a:lnTo>
                    <a:pt x="165" y="14"/>
                  </a:lnTo>
                  <a:lnTo>
                    <a:pt x="168" y="14"/>
                  </a:lnTo>
                  <a:lnTo>
                    <a:pt x="169" y="12"/>
                  </a:lnTo>
                  <a:lnTo>
                    <a:pt x="171" y="10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9" y="7"/>
                  </a:lnTo>
                  <a:lnTo>
                    <a:pt x="189" y="3"/>
                  </a:lnTo>
                  <a:lnTo>
                    <a:pt x="188" y="5"/>
                  </a:lnTo>
                  <a:lnTo>
                    <a:pt x="178" y="8"/>
                  </a:lnTo>
                  <a:lnTo>
                    <a:pt x="183" y="9"/>
                  </a:lnTo>
                  <a:lnTo>
                    <a:pt x="187" y="8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7" y="2"/>
                  </a:lnTo>
                  <a:lnTo>
                    <a:pt x="208" y="7"/>
                  </a:lnTo>
                  <a:lnTo>
                    <a:pt x="210" y="7"/>
                  </a:lnTo>
                  <a:lnTo>
                    <a:pt x="217" y="5"/>
                  </a:lnTo>
                  <a:lnTo>
                    <a:pt x="219" y="4"/>
                  </a:lnTo>
                  <a:lnTo>
                    <a:pt x="221" y="6"/>
                  </a:lnTo>
                  <a:lnTo>
                    <a:pt x="226" y="11"/>
                  </a:lnTo>
                  <a:lnTo>
                    <a:pt x="224" y="11"/>
                  </a:lnTo>
                  <a:lnTo>
                    <a:pt x="219" y="6"/>
                  </a:lnTo>
                  <a:lnTo>
                    <a:pt x="218" y="8"/>
                  </a:lnTo>
                  <a:lnTo>
                    <a:pt x="215" y="13"/>
                  </a:lnTo>
                  <a:lnTo>
                    <a:pt x="219" y="15"/>
                  </a:lnTo>
                  <a:lnTo>
                    <a:pt x="222" y="15"/>
                  </a:lnTo>
                  <a:lnTo>
                    <a:pt x="224" y="18"/>
                  </a:lnTo>
                  <a:lnTo>
                    <a:pt x="226" y="20"/>
                  </a:lnTo>
                  <a:lnTo>
                    <a:pt x="228" y="19"/>
                  </a:lnTo>
                  <a:lnTo>
                    <a:pt x="231" y="16"/>
                  </a:lnTo>
                  <a:lnTo>
                    <a:pt x="230" y="15"/>
                  </a:lnTo>
                  <a:lnTo>
                    <a:pt x="228" y="13"/>
                  </a:lnTo>
                  <a:lnTo>
                    <a:pt x="230" y="13"/>
                  </a:lnTo>
                  <a:lnTo>
                    <a:pt x="232" y="14"/>
                  </a:lnTo>
                  <a:lnTo>
                    <a:pt x="238" y="19"/>
                  </a:lnTo>
                  <a:lnTo>
                    <a:pt x="241" y="21"/>
                  </a:lnTo>
                  <a:lnTo>
                    <a:pt x="243" y="21"/>
                  </a:lnTo>
                  <a:lnTo>
                    <a:pt x="248" y="19"/>
                  </a:lnTo>
                  <a:lnTo>
                    <a:pt x="249" y="19"/>
                  </a:lnTo>
                  <a:lnTo>
                    <a:pt x="257" y="17"/>
                  </a:lnTo>
                  <a:lnTo>
                    <a:pt x="257" y="19"/>
                  </a:lnTo>
                  <a:lnTo>
                    <a:pt x="259" y="20"/>
                  </a:lnTo>
                  <a:lnTo>
                    <a:pt x="264" y="19"/>
                  </a:lnTo>
                  <a:lnTo>
                    <a:pt x="273" y="19"/>
                  </a:lnTo>
                  <a:lnTo>
                    <a:pt x="280" y="17"/>
                  </a:lnTo>
                  <a:lnTo>
                    <a:pt x="289" y="13"/>
                  </a:lnTo>
                  <a:lnTo>
                    <a:pt x="289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69" name="Freeform 1112">
              <a:extLst>
                <a:ext uri="{FF2B5EF4-FFF2-40B4-BE49-F238E27FC236}">
                  <a16:creationId xmlns:a16="http://schemas.microsoft.com/office/drawing/2014/main" id="{FFD3BADF-F57E-48B9-ADAD-FE1C68FAE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8051" y="8764833"/>
              <a:ext cx="318722" cy="285750"/>
            </a:xfrm>
            <a:custGeom>
              <a:avLst/>
              <a:gdLst>
                <a:gd name="T0" fmla="*/ 256 w 257"/>
                <a:gd name="T1" fmla="*/ 25 h 229"/>
                <a:gd name="T2" fmla="*/ 256 w 257"/>
                <a:gd name="T3" fmla="*/ 47 h 229"/>
                <a:gd name="T4" fmla="*/ 250 w 257"/>
                <a:gd name="T5" fmla="*/ 57 h 229"/>
                <a:gd name="T6" fmla="*/ 233 w 257"/>
                <a:gd name="T7" fmla="*/ 57 h 229"/>
                <a:gd name="T8" fmla="*/ 216 w 257"/>
                <a:gd name="T9" fmla="*/ 57 h 229"/>
                <a:gd name="T10" fmla="*/ 199 w 257"/>
                <a:gd name="T11" fmla="*/ 57 h 229"/>
                <a:gd name="T12" fmla="*/ 182 w 257"/>
                <a:gd name="T13" fmla="*/ 57 h 229"/>
                <a:gd name="T14" fmla="*/ 165 w 257"/>
                <a:gd name="T15" fmla="*/ 57 h 229"/>
                <a:gd name="T16" fmla="*/ 155 w 257"/>
                <a:gd name="T17" fmla="*/ 60 h 229"/>
                <a:gd name="T18" fmla="*/ 155 w 257"/>
                <a:gd name="T19" fmla="*/ 74 h 229"/>
                <a:gd name="T20" fmla="*/ 155 w 257"/>
                <a:gd name="T21" fmla="*/ 88 h 229"/>
                <a:gd name="T22" fmla="*/ 155 w 257"/>
                <a:gd name="T23" fmla="*/ 101 h 229"/>
                <a:gd name="T24" fmla="*/ 155 w 257"/>
                <a:gd name="T25" fmla="*/ 115 h 229"/>
                <a:gd name="T26" fmla="*/ 155 w 257"/>
                <a:gd name="T27" fmla="*/ 129 h 229"/>
                <a:gd name="T28" fmla="*/ 155 w 257"/>
                <a:gd name="T29" fmla="*/ 141 h 229"/>
                <a:gd name="T30" fmla="*/ 144 w 257"/>
                <a:gd name="T31" fmla="*/ 146 h 229"/>
                <a:gd name="T32" fmla="*/ 133 w 257"/>
                <a:gd name="T33" fmla="*/ 150 h 229"/>
                <a:gd name="T34" fmla="*/ 121 w 257"/>
                <a:gd name="T35" fmla="*/ 160 h 229"/>
                <a:gd name="T36" fmla="*/ 120 w 257"/>
                <a:gd name="T37" fmla="*/ 166 h 229"/>
                <a:gd name="T38" fmla="*/ 122 w 257"/>
                <a:gd name="T39" fmla="*/ 177 h 229"/>
                <a:gd name="T40" fmla="*/ 123 w 257"/>
                <a:gd name="T41" fmla="*/ 189 h 229"/>
                <a:gd name="T42" fmla="*/ 124 w 257"/>
                <a:gd name="T43" fmla="*/ 203 h 229"/>
                <a:gd name="T44" fmla="*/ 120 w 257"/>
                <a:gd name="T45" fmla="*/ 211 h 229"/>
                <a:gd name="T46" fmla="*/ 98 w 257"/>
                <a:gd name="T47" fmla="*/ 211 h 229"/>
                <a:gd name="T48" fmla="*/ 78 w 257"/>
                <a:gd name="T49" fmla="*/ 211 h 229"/>
                <a:gd name="T50" fmla="*/ 57 w 257"/>
                <a:gd name="T51" fmla="*/ 211 h 229"/>
                <a:gd name="T52" fmla="*/ 36 w 257"/>
                <a:gd name="T53" fmla="*/ 211 h 229"/>
                <a:gd name="T54" fmla="*/ 15 w 257"/>
                <a:gd name="T55" fmla="*/ 211 h 229"/>
                <a:gd name="T56" fmla="*/ 3 w 257"/>
                <a:gd name="T57" fmla="*/ 217 h 229"/>
                <a:gd name="T58" fmla="*/ 2 w 257"/>
                <a:gd name="T59" fmla="*/ 228 h 229"/>
                <a:gd name="T60" fmla="*/ 3 w 257"/>
                <a:gd name="T61" fmla="*/ 208 h 229"/>
                <a:gd name="T62" fmla="*/ 13 w 257"/>
                <a:gd name="T63" fmla="*/ 180 h 229"/>
                <a:gd name="T64" fmla="*/ 24 w 257"/>
                <a:gd name="T65" fmla="*/ 162 h 229"/>
                <a:gd name="T66" fmla="*/ 27 w 257"/>
                <a:gd name="T67" fmla="*/ 153 h 229"/>
                <a:gd name="T68" fmla="*/ 35 w 257"/>
                <a:gd name="T69" fmla="*/ 138 h 229"/>
                <a:gd name="T70" fmla="*/ 40 w 257"/>
                <a:gd name="T71" fmla="*/ 128 h 229"/>
                <a:gd name="T72" fmla="*/ 34 w 257"/>
                <a:gd name="T73" fmla="*/ 134 h 229"/>
                <a:gd name="T74" fmla="*/ 40 w 257"/>
                <a:gd name="T75" fmla="*/ 125 h 229"/>
                <a:gd name="T76" fmla="*/ 63 w 257"/>
                <a:gd name="T77" fmla="*/ 105 h 229"/>
                <a:gd name="T78" fmla="*/ 68 w 257"/>
                <a:gd name="T79" fmla="*/ 82 h 229"/>
                <a:gd name="T80" fmla="*/ 76 w 257"/>
                <a:gd name="T81" fmla="*/ 63 h 229"/>
                <a:gd name="T82" fmla="*/ 82 w 257"/>
                <a:gd name="T83" fmla="*/ 48 h 229"/>
                <a:gd name="T84" fmla="*/ 96 w 257"/>
                <a:gd name="T85" fmla="*/ 40 h 229"/>
                <a:gd name="T86" fmla="*/ 109 w 257"/>
                <a:gd name="T87" fmla="*/ 27 h 229"/>
                <a:gd name="T88" fmla="*/ 119 w 257"/>
                <a:gd name="T89" fmla="*/ 0 h 229"/>
                <a:gd name="T90" fmla="*/ 252 w 257"/>
                <a:gd name="T91" fmla="*/ 0 h 229"/>
                <a:gd name="T92" fmla="*/ 256 w 257"/>
                <a:gd name="T93" fmla="*/ 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7" h="229">
                  <a:moveTo>
                    <a:pt x="256" y="13"/>
                  </a:moveTo>
                  <a:lnTo>
                    <a:pt x="256" y="19"/>
                  </a:lnTo>
                  <a:lnTo>
                    <a:pt x="256" y="25"/>
                  </a:lnTo>
                  <a:lnTo>
                    <a:pt x="256" y="32"/>
                  </a:lnTo>
                  <a:lnTo>
                    <a:pt x="256" y="40"/>
                  </a:lnTo>
                  <a:lnTo>
                    <a:pt x="256" y="47"/>
                  </a:lnTo>
                  <a:lnTo>
                    <a:pt x="256" y="53"/>
                  </a:lnTo>
                  <a:lnTo>
                    <a:pt x="256" y="57"/>
                  </a:lnTo>
                  <a:lnTo>
                    <a:pt x="250" y="57"/>
                  </a:lnTo>
                  <a:lnTo>
                    <a:pt x="244" y="57"/>
                  </a:lnTo>
                  <a:lnTo>
                    <a:pt x="239" y="57"/>
                  </a:lnTo>
                  <a:lnTo>
                    <a:pt x="233" y="57"/>
                  </a:lnTo>
                  <a:lnTo>
                    <a:pt x="228" y="57"/>
                  </a:lnTo>
                  <a:lnTo>
                    <a:pt x="221" y="57"/>
                  </a:lnTo>
                  <a:lnTo>
                    <a:pt x="216" y="57"/>
                  </a:lnTo>
                  <a:lnTo>
                    <a:pt x="210" y="57"/>
                  </a:lnTo>
                  <a:lnTo>
                    <a:pt x="204" y="57"/>
                  </a:lnTo>
                  <a:lnTo>
                    <a:pt x="199" y="57"/>
                  </a:lnTo>
                  <a:lnTo>
                    <a:pt x="193" y="57"/>
                  </a:lnTo>
                  <a:lnTo>
                    <a:pt x="188" y="57"/>
                  </a:lnTo>
                  <a:lnTo>
                    <a:pt x="182" y="57"/>
                  </a:lnTo>
                  <a:lnTo>
                    <a:pt x="176" y="57"/>
                  </a:lnTo>
                  <a:lnTo>
                    <a:pt x="171" y="57"/>
                  </a:lnTo>
                  <a:lnTo>
                    <a:pt x="165" y="57"/>
                  </a:lnTo>
                  <a:lnTo>
                    <a:pt x="159" y="57"/>
                  </a:lnTo>
                  <a:lnTo>
                    <a:pt x="155" y="57"/>
                  </a:lnTo>
                  <a:lnTo>
                    <a:pt x="155" y="60"/>
                  </a:lnTo>
                  <a:lnTo>
                    <a:pt x="155" y="65"/>
                  </a:lnTo>
                  <a:lnTo>
                    <a:pt x="155" y="70"/>
                  </a:lnTo>
                  <a:lnTo>
                    <a:pt x="155" y="74"/>
                  </a:lnTo>
                  <a:lnTo>
                    <a:pt x="155" y="79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5" y="93"/>
                  </a:lnTo>
                  <a:lnTo>
                    <a:pt x="155" y="97"/>
                  </a:lnTo>
                  <a:lnTo>
                    <a:pt x="155" y="101"/>
                  </a:lnTo>
                  <a:lnTo>
                    <a:pt x="155" y="106"/>
                  </a:lnTo>
                  <a:lnTo>
                    <a:pt x="155" y="110"/>
                  </a:lnTo>
                  <a:lnTo>
                    <a:pt x="155" y="115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5" y="129"/>
                  </a:lnTo>
                  <a:lnTo>
                    <a:pt x="155" y="133"/>
                  </a:lnTo>
                  <a:lnTo>
                    <a:pt x="155" y="137"/>
                  </a:lnTo>
                  <a:lnTo>
                    <a:pt x="155" y="141"/>
                  </a:lnTo>
                  <a:lnTo>
                    <a:pt x="153" y="142"/>
                  </a:lnTo>
                  <a:lnTo>
                    <a:pt x="148" y="144"/>
                  </a:lnTo>
                  <a:lnTo>
                    <a:pt x="144" y="146"/>
                  </a:lnTo>
                  <a:lnTo>
                    <a:pt x="138" y="146"/>
                  </a:lnTo>
                  <a:lnTo>
                    <a:pt x="136" y="147"/>
                  </a:lnTo>
                  <a:lnTo>
                    <a:pt x="133" y="150"/>
                  </a:lnTo>
                  <a:lnTo>
                    <a:pt x="128" y="153"/>
                  </a:lnTo>
                  <a:lnTo>
                    <a:pt x="124" y="156"/>
                  </a:lnTo>
                  <a:lnTo>
                    <a:pt x="121" y="160"/>
                  </a:lnTo>
                  <a:lnTo>
                    <a:pt x="120" y="162"/>
                  </a:lnTo>
                  <a:lnTo>
                    <a:pt x="120" y="164"/>
                  </a:lnTo>
                  <a:lnTo>
                    <a:pt x="120" y="166"/>
                  </a:lnTo>
                  <a:lnTo>
                    <a:pt x="122" y="170"/>
                  </a:lnTo>
                  <a:lnTo>
                    <a:pt x="122" y="173"/>
                  </a:lnTo>
                  <a:lnTo>
                    <a:pt x="122" y="177"/>
                  </a:lnTo>
                  <a:lnTo>
                    <a:pt x="122" y="180"/>
                  </a:lnTo>
                  <a:lnTo>
                    <a:pt x="123" y="184"/>
                  </a:lnTo>
                  <a:lnTo>
                    <a:pt x="123" y="189"/>
                  </a:lnTo>
                  <a:lnTo>
                    <a:pt x="123" y="194"/>
                  </a:lnTo>
                  <a:lnTo>
                    <a:pt x="124" y="198"/>
                  </a:lnTo>
                  <a:lnTo>
                    <a:pt x="124" y="203"/>
                  </a:lnTo>
                  <a:lnTo>
                    <a:pt x="124" y="207"/>
                  </a:lnTo>
                  <a:lnTo>
                    <a:pt x="124" y="211"/>
                  </a:lnTo>
                  <a:lnTo>
                    <a:pt x="120" y="211"/>
                  </a:lnTo>
                  <a:lnTo>
                    <a:pt x="113" y="211"/>
                  </a:lnTo>
                  <a:lnTo>
                    <a:pt x="106" y="211"/>
                  </a:lnTo>
                  <a:lnTo>
                    <a:pt x="98" y="211"/>
                  </a:lnTo>
                  <a:lnTo>
                    <a:pt x="92" y="211"/>
                  </a:lnTo>
                  <a:lnTo>
                    <a:pt x="85" y="211"/>
                  </a:lnTo>
                  <a:lnTo>
                    <a:pt x="78" y="211"/>
                  </a:lnTo>
                  <a:lnTo>
                    <a:pt x="71" y="211"/>
                  </a:lnTo>
                  <a:lnTo>
                    <a:pt x="63" y="211"/>
                  </a:lnTo>
                  <a:lnTo>
                    <a:pt x="57" y="211"/>
                  </a:lnTo>
                  <a:lnTo>
                    <a:pt x="50" y="211"/>
                  </a:lnTo>
                  <a:lnTo>
                    <a:pt x="43" y="211"/>
                  </a:lnTo>
                  <a:lnTo>
                    <a:pt x="36" y="211"/>
                  </a:lnTo>
                  <a:lnTo>
                    <a:pt x="29" y="211"/>
                  </a:lnTo>
                  <a:lnTo>
                    <a:pt x="22" y="211"/>
                  </a:lnTo>
                  <a:lnTo>
                    <a:pt x="15" y="211"/>
                  </a:lnTo>
                  <a:lnTo>
                    <a:pt x="8" y="211"/>
                  </a:lnTo>
                  <a:lnTo>
                    <a:pt x="4" y="211"/>
                  </a:lnTo>
                  <a:lnTo>
                    <a:pt x="3" y="217"/>
                  </a:lnTo>
                  <a:lnTo>
                    <a:pt x="2" y="221"/>
                  </a:lnTo>
                  <a:lnTo>
                    <a:pt x="1" y="225"/>
                  </a:lnTo>
                  <a:lnTo>
                    <a:pt x="2" y="228"/>
                  </a:lnTo>
                  <a:lnTo>
                    <a:pt x="0" y="226"/>
                  </a:lnTo>
                  <a:lnTo>
                    <a:pt x="3" y="209"/>
                  </a:lnTo>
                  <a:lnTo>
                    <a:pt x="3" y="208"/>
                  </a:lnTo>
                  <a:lnTo>
                    <a:pt x="5" y="192"/>
                  </a:lnTo>
                  <a:lnTo>
                    <a:pt x="9" y="184"/>
                  </a:lnTo>
                  <a:lnTo>
                    <a:pt x="13" y="180"/>
                  </a:lnTo>
                  <a:lnTo>
                    <a:pt x="18" y="178"/>
                  </a:lnTo>
                  <a:lnTo>
                    <a:pt x="23" y="169"/>
                  </a:lnTo>
                  <a:lnTo>
                    <a:pt x="24" y="162"/>
                  </a:lnTo>
                  <a:lnTo>
                    <a:pt x="28" y="158"/>
                  </a:lnTo>
                  <a:lnTo>
                    <a:pt x="28" y="155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4" y="142"/>
                  </a:lnTo>
                  <a:lnTo>
                    <a:pt x="35" y="138"/>
                  </a:lnTo>
                  <a:lnTo>
                    <a:pt x="39" y="131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6" y="133"/>
                  </a:lnTo>
                  <a:lnTo>
                    <a:pt x="34" y="134"/>
                  </a:lnTo>
                  <a:lnTo>
                    <a:pt x="35" y="132"/>
                  </a:lnTo>
                  <a:lnTo>
                    <a:pt x="37" y="128"/>
                  </a:lnTo>
                  <a:lnTo>
                    <a:pt x="40" y="125"/>
                  </a:lnTo>
                  <a:lnTo>
                    <a:pt x="46" y="121"/>
                  </a:lnTo>
                  <a:lnTo>
                    <a:pt x="58" y="107"/>
                  </a:lnTo>
                  <a:lnTo>
                    <a:pt x="63" y="105"/>
                  </a:lnTo>
                  <a:lnTo>
                    <a:pt x="67" y="99"/>
                  </a:lnTo>
                  <a:lnTo>
                    <a:pt x="68" y="94"/>
                  </a:lnTo>
                  <a:lnTo>
                    <a:pt x="68" y="82"/>
                  </a:lnTo>
                  <a:lnTo>
                    <a:pt x="70" y="76"/>
                  </a:lnTo>
                  <a:lnTo>
                    <a:pt x="73" y="72"/>
                  </a:lnTo>
                  <a:lnTo>
                    <a:pt x="76" y="63"/>
                  </a:lnTo>
                  <a:lnTo>
                    <a:pt x="78" y="59"/>
                  </a:lnTo>
                  <a:lnTo>
                    <a:pt x="80" y="51"/>
                  </a:lnTo>
                  <a:lnTo>
                    <a:pt x="82" y="48"/>
                  </a:lnTo>
                  <a:lnTo>
                    <a:pt x="85" y="46"/>
                  </a:lnTo>
                  <a:lnTo>
                    <a:pt x="89" y="42"/>
                  </a:lnTo>
                  <a:lnTo>
                    <a:pt x="96" y="40"/>
                  </a:lnTo>
                  <a:lnTo>
                    <a:pt x="103" y="35"/>
                  </a:lnTo>
                  <a:lnTo>
                    <a:pt x="107" y="32"/>
                  </a:lnTo>
                  <a:lnTo>
                    <a:pt x="109" y="27"/>
                  </a:lnTo>
                  <a:lnTo>
                    <a:pt x="113" y="18"/>
                  </a:lnTo>
                  <a:lnTo>
                    <a:pt x="117" y="8"/>
                  </a:lnTo>
                  <a:lnTo>
                    <a:pt x="119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6" y="0"/>
                  </a:lnTo>
                  <a:lnTo>
                    <a:pt x="256" y="6"/>
                  </a:lnTo>
                  <a:lnTo>
                    <a:pt x="256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70" name="Freeform 1113">
              <a:extLst>
                <a:ext uri="{FF2B5EF4-FFF2-40B4-BE49-F238E27FC236}">
                  <a16:creationId xmlns:a16="http://schemas.microsoft.com/office/drawing/2014/main" id="{BF9FC1CE-F104-42A9-BCEA-7973D1860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8051" y="8764833"/>
              <a:ext cx="318722" cy="285750"/>
            </a:xfrm>
            <a:custGeom>
              <a:avLst/>
              <a:gdLst>
                <a:gd name="T0" fmla="*/ 256 w 257"/>
                <a:gd name="T1" fmla="*/ 25 h 229"/>
                <a:gd name="T2" fmla="*/ 256 w 257"/>
                <a:gd name="T3" fmla="*/ 47 h 229"/>
                <a:gd name="T4" fmla="*/ 250 w 257"/>
                <a:gd name="T5" fmla="*/ 57 h 229"/>
                <a:gd name="T6" fmla="*/ 233 w 257"/>
                <a:gd name="T7" fmla="*/ 57 h 229"/>
                <a:gd name="T8" fmla="*/ 216 w 257"/>
                <a:gd name="T9" fmla="*/ 57 h 229"/>
                <a:gd name="T10" fmla="*/ 199 w 257"/>
                <a:gd name="T11" fmla="*/ 57 h 229"/>
                <a:gd name="T12" fmla="*/ 182 w 257"/>
                <a:gd name="T13" fmla="*/ 57 h 229"/>
                <a:gd name="T14" fmla="*/ 165 w 257"/>
                <a:gd name="T15" fmla="*/ 57 h 229"/>
                <a:gd name="T16" fmla="*/ 155 w 257"/>
                <a:gd name="T17" fmla="*/ 60 h 229"/>
                <a:gd name="T18" fmla="*/ 155 w 257"/>
                <a:gd name="T19" fmla="*/ 74 h 229"/>
                <a:gd name="T20" fmla="*/ 155 w 257"/>
                <a:gd name="T21" fmla="*/ 88 h 229"/>
                <a:gd name="T22" fmla="*/ 155 w 257"/>
                <a:gd name="T23" fmla="*/ 101 h 229"/>
                <a:gd name="T24" fmla="*/ 155 w 257"/>
                <a:gd name="T25" fmla="*/ 115 h 229"/>
                <a:gd name="T26" fmla="*/ 155 w 257"/>
                <a:gd name="T27" fmla="*/ 129 h 229"/>
                <a:gd name="T28" fmla="*/ 155 w 257"/>
                <a:gd name="T29" fmla="*/ 141 h 229"/>
                <a:gd name="T30" fmla="*/ 144 w 257"/>
                <a:gd name="T31" fmla="*/ 146 h 229"/>
                <a:gd name="T32" fmla="*/ 133 w 257"/>
                <a:gd name="T33" fmla="*/ 150 h 229"/>
                <a:gd name="T34" fmla="*/ 121 w 257"/>
                <a:gd name="T35" fmla="*/ 160 h 229"/>
                <a:gd name="T36" fmla="*/ 120 w 257"/>
                <a:gd name="T37" fmla="*/ 166 h 229"/>
                <a:gd name="T38" fmla="*/ 122 w 257"/>
                <a:gd name="T39" fmla="*/ 177 h 229"/>
                <a:gd name="T40" fmla="*/ 123 w 257"/>
                <a:gd name="T41" fmla="*/ 189 h 229"/>
                <a:gd name="T42" fmla="*/ 124 w 257"/>
                <a:gd name="T43" fmla="*/ 203 h 229"/>
                <a:gd name="T44" fmla="*/ 120 w 257"/>
                <a:gd name="T45" fmla="*/ 211 h 229"/>
                <a:gd name="T46" fmla="*/ 98 w 257"/>
                <a:gd name="T47" fmla="*/ 211 h 229"/>
                <a:gd name="T48" fmla="*/ 78 w 257"/>
                <a:gd name="T49" fmla="*/ 211 h 229"/>
                <a:gd name="T50" fmla="*/ 57 w 257"/>
                <a:gd name="T51" fmla="*/ 211 h 229"/>
                <a:gd name="T52" fmla="*/ 36 w 257"/>
                <a:gd name="T53" fmla="*/ 211 h 229"/>
                <a:gd name="T54" fmla="*/ 15 w 257"/>
                <a:gd name="T55" fmla="*/ 211 h 229"/>
                <a:gd name="T56" fmla="*/ 3 w 257"/>
                <a:gd name="T57" fmla="*/ 217 h 229"/>
                <a:gd name="T58" fmla="*/ 2 w 257"/>
                <a:gd name="T59" fmla="*/ 228 h 229"/>
                <a:gd name="T60" fmla="*/ 3 w 257"/>
                <a:gd name="T61" fmla="*/ 208 h 229"/>
                <a:gd name="T62" fmla="*/ 13 w 257"/>
                <a:gd name="T63" fmla="*/ 180 h 229"/>
                <a:gd name="T64" fmla="*/ 24 w 257"/>
                <a:gd name="T65" fmla="*/ 162 h 229"/>
                <a:gd name="T66" fmla="*/ 27 w 257"/>
                <a:gd name="T67" fmla="*/ 153 h 229"/>
                <a:gd name="T68" fmla="*/ 35 w 257"/>
                <a:gd name="T69" fmla="*/ 138 h 229"/>
                <a:gd name="T70" fmla="*/ 40 w 257"/>
                <a:gd name="T71" fmla="*/ 128 h 229"/>
                <a:gd name="T72" fmla="*/ 34 w 257"/>
                <a:gd name="T73" fmla="*/ 134 h 229"/>
                <a:gd name="T74" fmla="*/ 40 w 257"/>
                <a:gd name="T75" fmla="*/ 125 h 229"/>
                <a:gd name="T76" fmla="*/ 63 w 257"/>
                <a:gd name="T77" fmla="*/ 105 h 229"/>
                <a:gd name="T78" fmla="*/ 68 w 257"/>
                <a:gd name="T79" fmla="*/ 82 h 229"/>
                <a:gd name="T80" fmla="*/ 76 w 257"/>
                <a:gd name="T81" fmla="*/ 63 h 229"/>
                <a:gd name="T82" fmla="*/ 82 w 257"/>
                <a:gd name="T83" fmla="*/ 48 h 229"/>
                <a:gd name="T84" fmla="*/ 96 w 257"/>
                <a:gd name="T85" fmla="*/ 40 h 229"/>
                <a:gd name="T86" fmla="*/ 109 w 257"/>
                <a:gd name="T87" fmla="*/ 27 h 229"/>
                <a:gd name="T88" fmla="*/ 119 w 257"/>
                <a:gd name="T89" fmla="*/ 0 h 229"/>
                <a:gd name="T90" fmla="*/ 252 w 257"/>
                <a:gd name="T91" fmla="*/ 0 h 229"/>
                <a:gd name="T92" fmla="*/ 256 w 257"/>
                <a:gd name="T93" fmla="*/ 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7" h="229">
                  <a:moveTo>
                    <a:pt x="256" y="13"/>
                  </a:moveTo>
                  <a:lnTo>
                    <a:pt x="256" y="19"/>
                  </a:lnTo>
                  <a:lnTo>
                    <a:pt x="256" y="25"/>
                  </a:lnTo>
                  <a:lnTo>
                    <a:pt x="256" y="32"/>
                  </a:lnTo>
                  <a:lnTo>
                    <a:pt x="256" y="40"/>
                  </a:lnTo>
                  <a:lnTo>
                    <a:pt x="256" y="47"/>
                  </a:lnTo>
                  <a:lnTo>
                    <a:pt x="256" y="53"/>
                  </a:lnTo>
                  <a:lnTo>
                    <a:pt x="256" y="57"/>
                  </a:lnTo>
                  <a:lnTo>
                    <a:pt x="250" y="57"/>
                  </a:lnTo>
                  <a:lnTo>
                    <a:pt x="244" y="57"/>
                  </a:lnTo>
                  <a:lnTo>
                    <a:pt x="239" y="57"/>
                  </a:lnTo>
                  <a:lnTo>
                    <a:pt x="233" y="57"/>
                  </a:lnTo>
                  <a:lnTo>
                    <a:pt x="228" y="57"/>
                  </a:lnTo>
                  <a:lnTo>
                    <a:pt x="221" y="57"/>
                  </a:lnTo>
                  <a:lnTo>
                    <a:pt x="216" y="57"/>
                  </a:lnTo>
                  <a:lnTo>
                    <a:pt x="210" y="57"/>
                  </a:lnTo>
                  <a:lnTo>
                    <a:pt x="204" y="57"/>
                  </a:lnTo>
                  <a:lnTo>
                    <a:pt x="199" y="57"/>
                  </a:lnTo>
                  <a:lnTo>
                    <a:pt x="193" y="57"/>
                  </a:lnTo>
                  <a:lnTo>
                    <a:pt x="188" y="57"/>
                  </a:lnTo>
                  <a:lnTo>
                    <a:pt x="182" y="57"/>
                  </a:lnTo>
                  <a:lnTo>
                    <a:pt x="176" y="57"/>
                  </a:lnTo>
                  <a:lnTo>
                    <a:pt x="171" y="57"/>
                  </a:lnTo>
                  <a:lnTo>
                    <a:pt x="165" y="57"/>
                  </a:lnTo>
                  <a:lnTo>
                    <a:pt x="159" y="57"/>
                  </a:lnTo>
                  <a:lnTo>
                    <a:pt x="155" y="57"/>
                  </a:lnTo>
                  <a:lnTo>
                    <a:pt x="155" y="60"/>
                  </a:lnTo>
                  <a:lnTo>
                    <a:pt x="155" y="65"/>
                  </a:lnTo>
                  <a:lnTo>
                    <a:pt x="155" y="70"/>
                  </a:lnTo>
                  <a:lnTo>
                    <a:pt x="155" y="74"/>
                  </a:lnTo>
                  <a:lnTo>
                    <a:pt x="155" y="79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5" y="93"/>
                  </a:lnTo>
                  <a:lnTo>
                    <a:pt x="155" y="97"/>
                  </a:lnTo>
                  <a:lnTo>
                    <a:pt x="155" y="101"/>
                  </a:lnTo>
                  <a:lnTo>
                    <a:pt x="155" y="106"/>
                  </a:lnTo>
                  <a:lnTo>
                    <a:pt x="155" y="110"/>
                  </a:lnTo>
                  <a:lnTo>
                    <a:pt x="155" y="115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5" y="129"/>
                  </a:lnTo>
                  <a:lnTo>
                    <a:pt x="155" y="133"/>
                  </a:lnTo>
                  <a:lnTo>
                    <a:pt x="155" y="137"/>
                  </a:lnTo>
                  <a:lnTo>
                    <a:pt x="155" y="141"/>
                  </a:lnTo>
                  <a:lnTo>
                    <a:pt x="153" y="142"/>
                  </a:lnTo>
                  <a:lnTo>
                    <a:pt x="148" y="144"/>
                  </a:lnTo>
                  <a:lnTo>
                    <a:pt x="144" y="146"/>
                  </a:lnTo>
                  <a:lnTo>
                    <a:pt x="138" y="146"/>
                  </a:lnTo>
                  <a:lnTo>
                    <a:pt x="136" y="147"/>
                  </a:lnTo>
                  <a:lnTo>
                    <a:pt x="133" y="150"/>
                  </a:lnTo>
                  <a:lnTo>
                    <a:pt x="128" y="153"/>
                  </a:lnTo>
                  <a:lnTo>
                    <a:pt x="124" y="156"/>
                  </a:lnTo>
                  <a:lnTo>
                    <a:pt x="121" y="160"/>
                  </a:lnTo>
                  <a:lnTo>
                    <a:pt x="120" y="162"/>
                  </a:lnTo>
                  <a:lnTo>
                    <a:pt x="120" y="164"/>
                  </a:lnTo>
                  <a:lnTo>
                    <a:pt x="120" y="166"/>
                  </a:lnTo>
                  <a:lnTo>
                    <a:pt x="122" y="170"/>
                  </a:lnTo>
                  <a:lnTo>
                    <a:pt x="122" y="173"/>
                  </a:lnTo>
                  <a:lnTo>
                    <a:pt x="122" y="177"/>
                  </a:lnTo>
                  <a:lnTo>
                    <a:pt x="122" y="180"/>
                  </a:lnTo>
                  <a:lnTo>
                    <a:pt x="123" y="184"/>
                  </a:lnTo>
                  <a:lnTo>
                    <a:pt x="123" y="189"/>
                  </a:lnTo>
                  <a:lnTo>
                    <a:pt x="123" y="194"/>
                  </a:lnTo>
                  <a:lnTo>
                    <a:pt x="124" y="198"/>
                  </a:lnTo>
                  <a:lnTo>
                    <a:pt x="124" y="203"/>
                  </a:lnTo>
                  <a:lnTo>
                    <a:pt x="124" y="207"/>
                  </a:lnTo>
                  <a:lnTo>
                    <a:pt x="124" y="211"/>
                  </a:lnTo>
                  <a:lnTo>
                    <a:pt x="120" y="211"/>
                  </a:lnTo>
                  <a:lnTo>
                    <a:pt x="113" y="211"/>
                  </a:lnTo>
                  <a:lnTo>
                    <a:pt x="106" y="211"/>
                  </a:lnTo>
                  <a:lnTo>
                    <a:pt x="98" y="211"/>
                  </a:lnTo>
                  <a:lnTo>
                    <a:pt x="92" y="211"/>
                  </a:lnTo>
                  <a:lnTo>
                    <a:pt x="85" y="211"/>
                  </a:lnTo>
                  <a:lnTo>
                    <a:pt x="78" y="211"/>
                  </a:lnTo>
                  <a:lnTo>
                    <a:pt x="71" y="211"/>
                  </a:lnTo>
                  <a:lnTo>
                    <a:pt x="63" y="211"/>
                  </a:lnTo>
                  <a:lnTo>
                    <a:pt x="57" y="211"/>
                  </a:lnTo>
                  <a:lnTo>
                    <a:pt x="50" y="211"/>
                  </a:lnTo>
                  <a:lnTo>
                    <a:pt x="43" y="211"/>
                  </a:lnTo>
                  <a:lnTo>
                    <a:pt x="36" y="211"/>
                  </a:lnTo>
                  <a:lnTo>
                    <a:pt x="29" y="211"/>
                  </a:lnTo>
                  <a:lnTo>
                    <a:pt x="22" y="211"/>
                  </a:lnTo>
                  <a:lnTo>
                    <a:pt x="15" y="211"/>
                  </a:lnTo>
                  <a:lnTo>
                    <a:pt x="8" y="211"/>
                  </a:lnTo>
                  <a:lnTo>
                    <a:pt x="4" y="211"/>
                  </a:lnTo>
                  <a:lnTo>
                    <a:pt x="3" y="217"/>
                  </a:lnTo>
                  <a:lnTo>
                    <a:pt x="2" y="221"/>
                  </a:lnTo>
                  <a:lnTo>
                    <a:pt x="1" y="225"/>
                  </a:lnTo>
                  <a:lnTo>
                    <a:pt x="2" y="228"/>
                  </a:lnTo>
                  <a:lnTo>
                    <a:pt x="0" y="226"/>
                  </a:lnTo>
                  <a:lnTo>
                    <a:pt x="3" y="209"/>
                  </a:lnTo>
                  <a:lnTo>
                    <a:pt x="3" y="208"/>
                  </a:lnTo>
                  <a:lnTo>
                    <a:pt x="5" y="192"/>
                  </a:lnTo>
                  <a:lnTo>
                    <a:pt x="9" y="184"/>
                  </a:lnTo>
                  <a:lnTo>
                    <a:pt x="13" y="180"/>
                  </a:lnTo>
                  <a:lnTo>
                    <a:pt x="18" y="178"/>
                  </a:lnTo>
                  <a:lnTo>
                    <a:pt x="23" y="169"/>
                  </a:lnTo>
                  <a:lnTo>
                    <a:pt x="24" y="162"/>
                  </a:lnTo>
                  <a:lnTo>
                    <a:pt x="28" y="158"/>
                  </a:lnTo>
                  <a:lnTo>
                    <a:pt x="28" y="155"/>
                  </a:lnTo>
                  <a:lnTo>
                    <a:pt x="27" y="153"/>
                  </a:lnTo>
                  <a:lnTo>
                    <a:pt x="30" y="149"/>
                  </a:lnTo>
                  <a:lnTo>
                    <a:pt x="34" y="142"/>
                  </a:lnTo>
                  <a:lnTo>
                    <a:pt x="35" y="138"/>
                  </a:lnTo>
                  <a:lnTo>
                    <a:pt x="39" y="131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6" y="133"/>
                  </a:lnTo>
                  <a:lnTo>
                    <a:pt x="34" y="134"/>
                  </a:lnTo>
                  <a:lnTo>
                    <a:pt x="35" y="132"/>
                  </a:lnTo>
                  <a:lnTo>
                    <a:pt x="37" y="128"/>
                  </a:lnTo>
                  <a:lnTo>
                    <a:pt x="40" y="125"/>
                  </a:lnTo>
                  <a:lnTo>
                    <a:pt x="46" y="121"/>
                  </a:lnTo>
                  <a:lnTo>
                    <a:pt x="58" y="107"/>
                  </a:lnTo>
                  <a:lnTo>
                    <a:pt x="63" y="105"/>
                  </a:lnTo>
                  <a:lnTo>
                    <a:pt x="67" y="99"/>
                  </a:lnTo>
                  <a:lnTo>
                    <a:pt x="68" y="94"/>
                  </a:lnTo>
                  <a:lnTo>
                    <a:pt x="68" y="82"/>
                  </a:lnTo>
                  <a:lnTo>
                    <a:pt x="70" y="76"/>
                  </a:lnTo>
                  <a:lnTo>
                    <a:pt x="73" y="72"/>
                  </a:lnTo>
                  <a:lnTo>
                    <a:pt x="76" y="63"/>
                  </a:lnTo>
                  <a:lnTo>
                    <a:pt x="78" y="59"/>
                  </a:lnTo>
                  <a:lnTo>
                    <a:pt x="80" y="51"/>
                  </a:lnTo>
                  <a:lnTo>
                    <a:pt x="82" y="48"/>
                  </a:lnTo>
                  <a:lnTo>
                    <a:pt x="85" y="46"/>
                  </a:lnTo>
                  <a:lnTo>
                    <a:pt x="89" y="42"/>
                  </a:lnTo>
                  <a:lnTo>
                    <a:pt x="96" y="40"/>
                  </a:lnTo>
                  <a:lnTo>
                    <a:pt x="103" y="35"/>
                  </a:lnTo>
                  <a:lnTo>
                    <a:pt x="107" y="32"/>
                  </a:lnTo>
                  <a:lnTo>
                    <a:pt x="109" y="27"/>
                  </a:lnTo>
                  <a:lnTo>
                    <a:pt x="113" y="18"/>
                  </a:lnTo>
                  <a:lnTo>
                    <a:pt x="117" y="8"/>
                  </a:lnTo>
                  <a:lnTo>
                    <a:pt x="119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6" y="0"/>
                  </a:lnTo>
                  <a:lnTo>
                    <a:pt x="256" y="6"/>
                  </a:lnTo>
                  <a:lnTo>
                    <a:pt x="256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71" name="Freeform 1114">
              <a:extLst>
                <a:ext uri="{FF2B5EF4-FFF2-40B4-BE49-F238E27FC236}">
                  <a16:creationId xmlns:a16="http://schemas.microsoft.com/office/drawing/2014/main" id="{ABC338A5-1C89-409F-95EF-79624FC84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5775" y="9160487"/>
              <a:ext cx="252779" cy="219807"/>
            </a:xfrm>
            <a:custGeom>
              <a:avLst/>
              <a:gdLst>
                <a:gd name="T0" fmla="*/ 116 w 204"/>
                <a:gd name="T1" fmla="*/ 74 h 178"/>
                <a:gd name="T2" fmla="*/ 118 w 204"/>
                <a:gd name="T3" fmla="*/ 77 h 178"/>
                <a:gd name="T4" fmla="*/ 107 w 204"/>
                <a:gd name="T5" fmla="*/ 74 h 178"/>
                <a:gd name="T6" fmla="*/ 109 w 204"/>
                <a:gd name="T7" fmla="*/ 72 h 178"/>
                <a:gd name="T8" fmla="*/ 108 w 204"/>
                <a:gd name="T9" fmla="*/ 69 h 178"/>
                <a:gd name="T10" fmla="*/ 112 w 204"/>
                <a:gd name="T11" fmla="*/ 70 h 178"/>
                <a:gd name="T12" fmla="*/ 109 w 204"/>
                <a:gd name="T13" fmla="*/ 63 h 178"/>
                <a:gd name="T14" fmla="*/ 111 w 204"/>
                <a:gd name="T15" fmla="*/ 61 h 178"/>
                <a:gd name="T16" fmla="*/ 196 w 204"/>
                <a:gd name="T17" fmla="*/ 169 h 178"/>
                <a:gd name="T18" fmla="*/ 190 w 204"/>
                <a:gd name="T19" fmla="*/ 177 h 178"/>
                <a:gd name="T20" fmla="*/ 181 w 204"/>
                <a:gd name="T21" fmla="*/ 174 h 178"/>
                <a:gd name="T22" fmla="*/ 171 w 204"/>
                <a:gd name="T23" fmla="*/ 163 h 178"/>
                <a:gd name="T24" fmla="*/ 158 w 204"/>
                <a:gd name="T25" fmla="*/ 148 h 178"/>
                <a:gd name="T26" fmla="*/ 133 w 204"/>
                <a:gd name="T27" fmla="*/ 123 h 178"/>
                <a:gd name="T28" fmla="*/ 115 w 204"/>
                <a:gd name="T29" fmla="*/ 113 h 178"/>
                <a:gd name="T30" fmla="*/ 101 w 204"/>
                <a:gd name="T31" fmla="*/ 111 h 178"/>
                <a:gd name="T32" fmla="*/ 92 w 204"/>
                <a:gd name="T33" fmla="*/ 110 h 178"/>
                <a:gd name="T34" fmla="*/ 82 w 204"/>
                <a:gd name="T35" fmla="*/ 108 h 178"/>
                <a:gd name="T36" fmla="*/ 72 w 204"/>
                <a:gd name="T37" fmla="*/ 111 h 178"/>
                <a:gd name="T38" fmla="*/ 54 w 204"/>
                <a:gd name="T39" fmla="*/ 106 h 178"/>
                <a:gd name="T40" fmla="*/ 48 w 204"/>
                <a:gd name="T41" fmla="*/ 103 h 178"/>
                <a:gd name="T42" fmla="*/ 38 w 204"/>
                <a:gd name="T43" fmla="*/ 112 h 178"/>
                <a:gd name="T44" fmla="*/ 32 w 204"/>
                <a:gd name="T45" fmla="*/ 121 h 178"/>
                <a:gd name="T46" fmla="*/ 21 w 204"/>
                <a:gd name="T47" fmla="*/ 114 h 178"/>
                <a:gd name="T48" fmla="*/ 15 w 204"/>
                <a:gd name="T49" fmla="*/ 118 h 178"/>
                <a:gd name="T50" fmla="*/ 2 w 204"/>
                <a:gd name="T51" fmla="*/ 118 h 178"/>
                <a:gd name="T52" fmla="*/ 0 w 204"/>
                <a:gd name="T53" fmla="*/ 91 h 178"/>
                <a:gd name="T54" fmla="*/ 8 w 204"/>
                <a:gd name="T55" fmla="*/ 70 h 178"/>
                <a:gd name="T56" fmla="*/ 14 w 204"/>
                <a:gd name="T57" fmla="*/ 49 h 178"/>
                <a:gd name="T58" fmla="*/ 16 w 204"/>
                <a:gd name="T59" fmla="*/ 36 h 178"/>
                <a:gd name="T60" fmla="*/ 23 w 204"/>
                <a:gd name="T61" fmla="*/ 31 h 178"/>
                <a:gd name="T62" fmla="*/ 31 w 204"/>
                <a:gd name="T63" fmla="*/ 29 h 178"/>
                <a:gd name="T64" fmla="*/ 37 w 204"/>
                <a:gd name="T65" fmla="*/ 20 h 178"/>
                <a:gd name="T66" fmla="*/ 43 w 204"/>
                <a:gd name="T67" fmla="*/ 17 h 178"/>
                <a:gd name="T68" fmla="*/ 51 w 204"/>
                <a:gd name="T69" fmla="*/ 16 h 178"/>
                <a:gd name="T70" fmla="*/ 55 w 204"/>
                <a:gd name="T71" fmla="*/ 14 h 178"/>
                <a:gd name="T72" fmla="*/ 59 w 204"/>
                <a:gd name="T73" fmla="*/ 9 h 178"/>
                <a:gd name="T74" fmla="*/ 64 w 204"/>
                <a:gd name="T75" fmla="*/ 3 h 178"/>
                <a:gd name="T76" fmla="*/ 82 w 204"/>
                <a:gd name="T77" fmla="*/ 40 h 178"/>
                <a:gd name="T78" fmla="*/ 94 w 204"/>
                <a:gd name="T79" fmla="*/ 79 h 178"/>
                <a:gd name="T80" fmla="*/ 102 w 204"/>
                <a:gd name="T81" fmla="*/ 91 h 178"/>
                <a:gd name="T82" fmla="*/ 103 w 204"/>
                <a:gd name="T83" fmla="*/ 82 h 178"/>
                <a:gd name="T84" fmla="*/ 110 w 204"/>
                <a:gd name="T85" fmla="*/ 88 h 178"/>
                <a:gd name="T86" fmla="*/ 122 w 204"/>
                <a:gd name="T87" fmla="*/ 96 h 178"/>
                <a:gd name="T88" fmla="*/ 144 w 204"/>
                <a:gd name="T89" fmla="*/ 107 h 178"/>
                <a:gd name="T90" fmla="*/ 180 w 204"/>
                <a:gd name="T91" fmla="*/ 145 h 178"/>
                <a:gd name="T92" fmla="*/ 193 w 204"/>
                <a:gd name="T93" fmla="*/ 162 h 178"/>
                <a:gd name="T94" fmla="*/ 203 w 204"/>
                <a:gd name="T95" fmla="*/ 16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" h="178">
                  <a:moveTo>
                    <a:pt x="112" y="74"/>
                  </a:moveTo>
                  <a:lnTo>
                    <a:pt x="114" y="75"/>
                  </a:lnTo>
                  <a:lnTo>
                    <a:pt x="115" y="75"/>
                  </a:lnTo>
                  <a:lnTo>
                    <a:pt x="116" y="74"/>
                  </a:lnTo>
                  <a:lnTo>
                    <a:pt x="116" y="73"/>
                  </a:lnTo>
                  <a:lnTo>
                    <a:pt x="121" y="75"/>
                  </a:lnTo>
                  <a:lnTo>
                    <a:pt x="121" y="77"/>
                  </a:lnTo>
                  <a:lnTo>
                    <a:pt x="118" y="77"/>
                  </a:lnTo>
                  <a:lnTo>
                    <a:pt x="114" y="77"/>
                  </a:lnTo>
                  <a:lnTo>
                    <a:pt x="111" y="77"/>
                  </a:lnTo>
                  <a:lnTo>
                    <a:pt x="108" y="76"/>
                  </a:lnTo>
                  <a:lnTo>
                    <a:pt x="107" y="74"/>
                  </a:lnTo>
                  <a:lnTo>
                    <a:pt x="110" y="75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09" y="72"/>
                  </a:lnTo>
                  <a:lnTo>
                    <a:pt x="106" y="72"/>
                  </a:lnTo>
                  <a:lnTo>
                    <a:pt x="107" y="70"/>
                  </a:lnTo>
                  <a:lnTo>
                    <a:pt x="108" y="70"/>
                  </a:lnTo>
                  <a:lnTo>
                    <a:pt x="108" y="69"/>
                  </a:lnTo>
                  <a:lnTo>
                    <a:pt x="107" y="68"/>
                  </a:lnTo>
                  <a:lnTo>
                    <a:pt x="110" y="68"/>
                  </a:lnTo>
                  <a:lnTo>
                    <a:pt x="111" y="69"/>
                  </a:lnTo>
                  <a:lnTo>
                    <a:pt x="112" y="70"/>
                  </a:lnTo>
                  <a:lnTo>
                    <a:pt x="112" y="74"/>
                  </a:lnTo>
                  <a:close/>
                  <a:moveTo>
                    <a:pt x="111" y="61"/>
                  </a:moveTo>
                  <a:lnTo>
                    <a:pt x="112" y="64"/>
                  </a:lnTo>
                  <a:lnTo>
                    <a:pt x="109" y="63"/>
                  </a:lnTo>
                  <a:lnTo>
                    <a:pt x="108" y="63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1" y="61"/>
                  </a:lnTo>
                  <a:close/>
                  <a:moveTo>
                    <a:pt x="203" y="167"/>
                  </a:moveTo>
                  <a:lnTo>
                    <a:pt x="200" y="168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2" y="175"/>
                  </a:lnTo>
                  <a:lnTo>
                    <a:pt x="191" y="177"/>
                  </a:lnTo>
                  <a:lnTo>
                    <a:pt x="190" y="177"/>
                  </a:lnTo>
                  <a:lnTo>
                    <a:pt x="184" y="173"/>
                  </a:lnTo>
                  <a:lnTo>
                    <a:pt x="183" y="172"/>
                  </a:lnTo>
                  <a:lnTo>
                    <a:pt x="181" y="173"/>
                  </a:lnTo>
                  <a:lnTo>
                    <a:pt x="181" y="174"/>
                  </a:lnTo>
                  <a:lnTo>
                    <a:pt x="178" y="171"/>
                  </a:lnTo>
                  <a:lnTo>
                    <a:pt x="176" y="168"/>
                  </a:lnTo>
                  <a:lnTo>
                    <a:pt x="173" y="165"/>
                  </a:lnTo>
                  <a:lnTo>
                    <a:pt x="171" y="163"/>
                  </a:lnTo>
                  <a:lnTo>
                    <a:pt x="168" y="161"/>
                  </a:lnTo>
                  <a:lnTo>
                    <a:pt x="165" y="157"/>
                  </a:lnTo>
                  <a:lnTo>
                    <a:pt x="162" y="152"/>
                  </a:lnTo>
                  <a:lnTo>
                    <a:pt x="158" y="148"/>
                  </a:lnTo>
                  <a:lnTo>
                    <a:pt x="150" y="142"/>
                  </a:lnTo>
                  <a:lnTo>
                    <a:pt x="142" y="135"/>
                  </a:lnTo>
                  <a:lnTo>
                    <a:pt x="137" y="127"/>
                  </a:lnTo>
                  <a:lnTo>
                    <a:pt x="133" y="123"/>
                  </a:lnTo>
                  <a:lnTo>
                    <a:pt x="132" y="122"/>
                  </a:lnTo>
                  <a:lnTo>
                    <a:pt x="124" y="120"/>
                  </a:lnTo>
                  <a:lnTo>
                    <a:pt x="119" y="116"/>
                  </a:lnTo>
                  <a:lnTo>
                    <a:pt x="115" y="113"/>
                  </a:lnTo>
                  <a:lnTo>
                    <a:pt x="112" y="112"/>
                  </a:lnTo>
                  <a:lnTo>
                    <a:pt x="110" y="112"/>
                  </a:lnTo>
                  <a:lnTo>
                    <a:pt x="105" y="113"/>
                  </a:lnTo>
                  <a:lnTo>
                    <a:pt x="101" y="111"/>
                  </a:lnTo>
                  <a:lnTo>
                    <a:pt x="99" y="111"/>
                  </a:lnTo>
                  <a:lnTo>
                    <a:pt x="97" y="110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0" y="107"/>
                  </a:lnTo>
                  <a:lnTo>
                    <a:pt x="79" y="107"/>
                  </a:lnTo>
                  <a:lnTo>
                    <a:pt x="77" y="108"/>
                  </a:lnTo>
                  <a:lnTo>
                    <a:pt x="72" y="111"/>
                  </a:lnTo>
                  <a:lnTo>
                    <a:pt x="63" y="113"/>
                  </a:lnTo>
                  <a:lnTo>
                    <a:pt x="60" y="113"/>
                  </a:lnTo>
                  <a:lnTo>
                    <a:pt x="59" y="111"/>
                  </a:lnTo>
                  <a:lnTo>
                    <a:pt x="54" y="106"/>
                  </a:lnTo>
                  <a:lnTo>
                    <a:pt x="53" y="105"/>
                  </a:lnTo>
                  <a:lnTo>
                    <a:pt x="52" y="105"/>
                  </a:lnTo>
                  <a:lnTo>
                    <a:pt x="49" y="105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4" y="100"/>
                  </a:lnTo>
                  <a:lnTo>
                    <a:pt x="42" y="104"/>
                  </a:lnTo>
                  <a:lnTo>
                    <a:pt x="38" y="112"/>
                  </a:lnTo>
                  <a:lnTo>
                    <a:pt x="37" y="116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2" y="121"/>
                  </a:lnTo>
                  <a:lnTo>
                    <a:pt x="28" y="115"/>
                  </a:lnTo>
                  <a:lnTo>
                    <a:pt x="25" y="112"/>
                  </a:lnTo>
                  <a:lnTo>
                    <a:pt x="23" y="113"/>
                  </a:lnTo>
                  <a:lnTo>
                    <a:pt x="21" y="114"/>
                  </a:lnTo>
                  <a:lnTo>
                    <a:pt x="20" y="116"/>
                  </a:lnTo>
                  <a:lnTo>
                    <a:pt x="19" y="118"/>
                  </a:lnTo>
                  <a:lnTo>
                    <a:pt x="18" y="118"/>
                  </a:lnTo>
                  <a:lnTo>
                    <a:pt x="15" y="118"/>
                  </a:lnTo>
                  <a:lnTo>
                    <a:pt x="12" y="116"/>
                  </a:lnTo>
                  <a:lnTo>
                    <a:pt x="7" y="117"/>
                  </a:lnTo>
                  <a:lnTo>
                    <a:pt x="3" y="118"/>
                  </a:lnTo>
                  <a:lnTo>
                    <a:pt x="2" y="118"/>
                  </a:lnTo>
                  <a:lnTo>
                    <a:pt x="2" y="110"/>
                  </a:lnTo>
                  <a:lnTo>
                    <a:pt x="1" y="103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2" y="87"/>
                  </a:lnTo>
                  <a:lnTo>
                    <a:pt x="4" y="84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4" y="55"/>
                  </a:lnTo>
                  <a:lnTo>
                    <a:pt x="14" y="49"/>
                  </a:lnTo>
                  <a:lnTo>
                    <a:pt x="14" y="44"/>
                  </a:lnTo>
                  <a:lnTo>
                    <a:pt x="15" y="41"/>
                  </a:lnTo>
                  <a:lnTo>
                    <a:pt x="16" y="39"/>
                  </a:lnTo>
                  <a:lnTo>
                    <a:pt x="16" y="36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30" y="30"/>
                  </a:lnTo>
                  <a:lnTo>
                    <a:pt x="31" y="29"/>
                  </a:lnTo>
                  <a:lnTo>
                    <a:pt x="32" y="23"/>
                  </a:lnTo>
                  <a:lnTo>
                    <a:pt x="34" y="22"/>
                  </a:lnTo>
                  <a:lnTo>
                    <a:pt x="35" y="22"/>
                  </a:lnTo>
                  <a:lnTo>
                    <a:pt x="37" y="20"/>
                  </a:lnTo>
                  <a:lnTo>
                    <a:pt x="39" y="19"/>
                  </a:lnTo>
                  <a:lnTo>
                    <a:pt x="41" y="18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6" y="16"/>
                  </a:lnTo>
                  <a:lnTo>
                    <a:pt x="48" y="16"/>
                  </a:lnTo>
                  <a:lnTo>
                    <a:pt x="51" y="16"/>
                  </a:lnTo>
                  <a:lnTo>
                    <a:pt x="52" y="15"/>
                  </a:lnTo>
                  <a:lnTo>
                    <a:pt x="53" y="14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6" y="13"/>
                  </a:lnTo>
                  <a:lnTo>
                    <a:pt x="56" y="12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60" y="6"/>
                  </a:lnTo>
                  <a:lnTo>
                    <a:pt x="64" y="3"/>
                  </a:lnTo>
                  <a:lnTo>
                    <a:pt x="66" y="0"/>
                  </a:lnTo>
                  <a:lnTo>
                    <a:pt x="75" y="18"/>
                  </a:lnTo>
                  <a:lnTo>
                    <a:pt x="79" y="29"/>
                  </a:lnTo>
                  <a:lnTo>
                    <a:pt x="82" y="40"/>
                  </a:lnTo>
                  <a:lnTo>
                    <a:pt x="85" y="58"/>
                  </a:lnTo>
                  <a:lnTo>
                    <a:pt x="87" y="66"/>
                  </a:lnTo>
                  <a:lnTo>
                    <a:pt x="91" y="70"/>
                  </a:lnTo>
                  <a:lnTo>
                    <a:pt x="94" y="79"/>
                  </a:lnTo>
                  <a:lnTo>
                    <a:pt x="95" y="79"/>
                  </a:lnTo>
                  <a:lnTo>
                    <a:pt x="97" y="81"/>
                  </a:lnTo>
                  <a:lnTo>
                    <a:pt x="100" y="88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3" y="88"/>
                  </a:lnTo>
                  <a:lnTo>
                    <a:pt x="102" y="85"/>
                  </a:lnTo>
                  <a:lnTo>
                    <a:pt x="103" y="82"/>
                  </a:lnTo>
                  <a:lnTo>
                    <a:pt x="105" y="80"/>
                  </a:lnTo>
                  <a:lnTo>
                    <a:pt x="108" y="83"/>
                  </a:lnTo>
                  <a:lnTo>
                    <a:pt x="110" y="85"/>
                  </a:lnTo>
                  <a:lnTo>
                    <a:pt x="110" y="88"/>
                  </a:lnTo>
                  <a:lnTo>
                    <a:pt x="111" y="91"/>
                  </a:lnTo>
                  <a:lnTo>
                    <a:pt x="114" y="95"/>
                  </a:lnTo>
                  <a:lnTo>
                    <a:pt x="117" y="96"/>
                  </a:lnTo>
                  <a:lnTo>
                    <a:pt x="122" y="96"/>
                  </a:lnTo>
                  <a:lnTo>
                    <a:pt x="125" y="97"/>
                  </a:lnTo>
                  <a:lnTo>
                    <a:pt x="128" y="99"/>
                  </a:lnTo>
                  <a:lnTo>
                    <a:pt x="133" y="103"/>
                  </a:lnTo>
                  <a:lnTo>
                    <a:pt x="144" y="107"/>
                  </a:lnTo>
                  <a:lnTo>
                    <a:pt x="153" y="119"/>
                  </a:lnTo>
                  <a:lnTo>
                    <a:pt x="159" y="127"/>
                  </a:lnTo>
                  <a:lnTo>
                    <a:pt x="177" y="139"/>
                  </a:lnTo>
                  <a:lnTo>
                    <a:pt x="180" y="145"/>
                  </a:lnTo>
                  <a:lnTo>
                    <a:pt x="181" y="150"/>
                  </a:lnTo>
                  <a:lnTo>
                    <a:pt x="185" y="150"/>
                  </a:lnTo>
                  <a:lnTo>
                    <a:pt x="191" y="157"/>
                  </a:lnTo>
                  <a:lnTo>
                    <a:pt x="193" y="162"/>
                  </a:lnTo>
                  <a:lnTo>
                    <a:pt x="199" y="163"/>
                  </a:lnTo>
                  <a:lnTo>
                    <a:pt x="199" y="160"/>
                  </a:lnTo>
                  <a:lnTo>
                    <a:pt x="202" y="163"/>
                  </a:lnTo>
                  <a:lnTo>
                    <a:pt x="203" y="167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72" name="Freeform 1115">
              <a:extLst>
                <a:ext uri="{FF2B5EF4-FFF2-40B4-BE49-F238E27FC236}">
                  <a16:creationId xmlns:a16="http://schemas.microsoft.com/office/drawing/2014/main" id="{105B6573-116F-44C2-AB14-E796F2DA5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47661" y="9242913"/>
              <a:ext cx="21981" cy="10991"/>
            </a:xfrm>
            <a:custGeom>
              <a:avLst/>
              <a:gdLst>
                <a:gd name="T0" fmla="*/ 6 w 16"/>
                <a:gd name="T1" fmla="*/ 6 h 10"/>
                <a:gd name="T2" fmla="*/ 8 w 16"/>
                <a:gd name="T3" fmla="*/ 7 h 10"/>
                <a:gd name="T4" fmla="*/ 9 w 16"/>
                <a:gd name="T5" fmla="*/ 7 h 10"/>
                <a:gd name="T6" fmla="*/ 10 w 16"/>
                <a:gd name="T7" fmla="*/ 6 h 10"/>
                <a:gd name="T8" fmla="*/ 10 w 16"/>
                <a:gd name="T9" fmla="*/ 5 h 10"/>
                <a:gd name="T10" fmla="*/ 15 w 16"/>
                <a:gd name="T11" fmla="*/ 7 h 10"/>
                <a:gd name="T12" fmla="*/ 15 w 16"/>
                <a:gd name="T13" fmla="*/ 9 h 10"/>
                <a:gd name="T14" fmla="*/ 12 w 16"/>
                <a:gd name="T15" fmla="*/ 9 h 10"/>
                <a:gd name="T16" fmla="*/ 8 w 16"/>
                <a:gd name="T17" fmla="*/ 9 h 10"/>
                <a:gd name="T18" fmla="*/ 5 w 16"/>
                <a:gd name="T19" fmla="*/ 9 h 10"/>
                <a:gd name="T20" fmla="*/ 2 w 16"/>
                <a:gd name="T21" fmla="*/ 8 h 10"/>
                <a:gd name="T22" fmla="*/ 1 w 16"/>
                <a:gd name="T23" fmla="*/ 6 h 10"/>
                <a:gd name="T24" fmla="*/ 4 w 16"/>
                <a:gd name="T25" fmla="*/ 7 h 10"/>
                <a:gd name="T26" fmla="*/ 5 w 16"/>
                <a:gd name="T27" fmla="*/ 6 h 10"/>
                <a:gd name="T28" fmla="*/ 5 w 16"/>
                <a:gd name="T29" fmla="*/ 6 h 10"/>
                <a:gd name="T30" fmla="*/ 3 w 16"/>
                <a:gd name="T31" fmla="*/ 4 h 10"/>
                <a:gd name="T32" fmla="*/ 0 w 16"/>
                <a:gd name="T33" fmla="*/ 4 h 10"/>
                <a:gd name="T34" fmla="*/ 1 w 16"/>
                <a:gd name="T35" fmla="*/ 2 h 10"/>
                <a:gd name="T36" fmla="*/ 2 w 16"/>
                <a:gd name="T37" fmla="*/ 2 h 10"/>
                <a:gd name="T38" fmla="*/ 2 w 16"/>
                <a:gd name="T39" fmla="*/ 1 h 10"/>
                <a:gd name="T40" fmla="*/ 1 w 16"/>
                <a:gd name="T41" fmla="*/ 0 h 10"/>
                <a:gd name="T42" fmla="*/ 4 w 16"/>
                <a:gd name="T43" fmla="*/ 0 h 10"/>
                <a:gd name="T44" fmla="*/ 5 w 16"/>
                <a:gd name="T45" fmla="*/ 1 h 10"/>
                <a:gd name="T46" fmla="*/ 6 w 16"/>
                <a:gd name="T47" fmla="*/ 2 h 10"/>
                <a:gd name="T48" fmla="*/ 6 w 16"/>
                <a:gd name="T4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10">
                  <a:moveTo>
                    <a:pt x="6" y="6"/>
                  </a:moveTo>
                  <a:lnTo>
                    <a:pt x="8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8" y="9"/>
                  </a:lnTo>
                  <a:lnTo>
                    <a:pt x="5" y="9"/>
                  </a:lnTo>
                  <a:lnTo>
                    <a:pt x="2" y="8"/>
                  </a:lnTo>
                  <a:lnTo>
                    <a:pt x="1" y="6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73" name="Freeform 1116">
              <a:extLst>
                <a:ext uri="{FF2B5EF4-FFF2-40B4-BE49-F238E27FC236}">
                  <a16:creationId xmlns:a16="http://schemas.microsoft.com/office/drawing/2014/main" id="{0A26340B-FC30-406F-9BE8-7BD711D28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47661" y="9237420"/>
              <a:ext cx="5497" cy="5494"/>
            </a:xfrm>
            <a:custGeom>
              <a:avLst/>
              <a:gdLst>
                <a:gd name="T0" fmla="*/ 3 w 5"/>
                <a:gd name="T1" fmla="*/ 0 h 4"/>
                <a:gd name="T2" fmla="*/ 4 w 5"/>
                <a:gd name="T3" fmla="*/ 3 h 4"/>
                <a:gd name="T4" fmla="*/ 1 w 5"/>
                <a:gd name="T5" fmla="*/ 2 h 4"/>
                <a:gd name="T6" fmla="*/ 0 w 5"/>
                <a:gd name="T7" fmla="*/ 2 h 4"/>
                <a:gd name="T8" fmla="*/ 2 w 5"/>
                <a:gd name="T9" fmla="*/ 0 h 4"/>
                <a:gd name="T10" fmla="*/ 2 w 5"/>
                <a:gd name="T11" fmla="*/ 0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4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74" name="Freeform 1117">
              <a:extLst>
                <a:ext uri="{FF2B5EF4-FFF2-40B4-BE49-F238E27FC236}">
                  <a16:creationId xmlns:a16="http://schemas.microsoft.com/office/drawing/2014/main" id="{97F1BB9E-E709-4C58-B996-C11D5F4B3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5775" y="9160487"/>
              <a:ext cx="252779" cy="219807"/>
            </a:xfrm>
            <a:custGeom>
              <a:avLst/>
              <a:gdLst>
                <a:gd name="T0" fmla="*/ 196 w 204"/>
                <a:gd name="T1" fmla="*/ 169 h 178"/>
                <a:gd name="T2" fmla="*/ 192 w 204"/>
                <a:gd name="T3" fmla="*/ 175 h 178"/>
                <a:gd name="T4" fmla="*/ 184 w 204"/>
                <a:gd name="T5" fmla="*/ 173 h 178"/>
                <a:gd name="T6" fmla="*/ 181 w 204"/>
                <a:gd name="T7" fmla="*/ 174 h 178"/>
                <a:gd name="T8" fmla="*/ 173 w 204"/>
                <a:gd name="T9" fmla="*/ 165 h 178"/>
                <a:gd name="T10" fmla="*/ 165 w 204"/>
                <a:gd name="T11" fmla="*/ 157 h 178"/>
                <a:gd name="T12" fmla="*/ 150 w 204"/>
                <a:gd name="T13" fmla="*/ 142 h 178"/>
                <a:gd name="T14" fmla="*/ 133 w 204"/>
                <a:gd name="T15" fmla="*/ 123 h 178"/>
                <a:gd name="T16" fmla="*/ 119 w 204"/>
                <a:gd name="T17" fmla="*/ 116 h 178"/>
                <a:gd name="T18" fmla="*/ 110 w 204"/>
                <a:gd name="T19" fmla="*/ 112 h 178"/>
                <a:gd name="T20" fmla="*/ 99 w 204"/>
                <a:gd name="T21" fmla="*/ 111 h 178"/>
                <a:gd name="T22" fmla="*/ 92 w 204"/>
                <a:gd name="T23" fmla="*/ 110 h 178"/>
                <a:gd name="T24" fmla="*/ 82 w 204"/>
                <a:gd name="T25" fmla="*/ 110 h 178"/>
                <a:gd name="T26" fmla="*/ 79 w 204"/>
                <a:gd name="T27" fmla="*/ 107 h 178"/>
                <a:gd name="T28" fmla="*/ 63 w 204"/>
                <a:gd name="T29" fmla="*/ 113 h 178"/>
                <a:gd name="T30" fmla="*/ 54 w 204"/>
                <a:gd name="T31" fmla="*/ 106 h 178"/>
                <a:gd name="T32" fmla="*/ 49 w 204"/>
                <a:gd name="T33" fmla="*/ 105 h 178"/>
                <a:gd name="T34" fmla="*/ 44 w 204"/>
                <a:gd name="T35" fmla="*/ 100 h 178"/>
                <a:gd name="T36" fmla="*/ 37 w 204"/>
                <a:gd name="T37" fmla="*/ 116 h 178"/>
                <a:gd name="T38" fmla="*/ 32 w 204"/>
                <a:gd name="T39" fmla="*/ 121 h 178"/>
                <a:gd name="T40" fmla="*/ 23 w 204"/>
                <a:gd name="T41" fmla="*/ 113 h 178"/>
                <a:gd name="T42" fmla="*/ 19 w 204"/>
                <a:gd name="T43" fmla="*/ 118 h 178"/>
                <a:gd name="T44" fmla="*/ 12 w 204"/>
                <a:gd name="T45" fmla="*/ 116 h 178"/>
                <a:gd name="T46" fmla="*/ 2 w 204"/>
                <a:gd name="T47" fmla="*/ 118 h 178"/>
                <a:gd name="T48" fmla="*/ 1 w 204"/>
                <a:gd name="T49" fmla="*/ 97 h 178"/>
                <a:gd name="T50" fmla="*/ 4 w 204"/>
                <a:gd name="T51" fmla="*/ 84 h 178"/>
                <a:gd name="T52" fmla="*/ 12 w 204"/>
                <a:gd name="T53" fmla="*/ 64 h 178"/>
                <a:gd name="T54" fmla="*/ 14 w 204"/>
                <a:gd name="T55" fmla="*/ 49 h 178"/>
                <a:gd name="T56" fmla="*/ 16 w 204"/>
                <a:gd name="T57" fmla="*/ 39 h 178"/>
                <a:gd name="T58" fmla="*/ 18 w 204"/>
                <a:gd name="T59" fmla="*/ 30 h 178"/>
                <a:gd name="T60" fmla="*/ 25 w 204"/>
                <a:gd name="T61" fmla="*/ 31 h 178"/>
                <a:gd name="T62" fmla="*/ 31 w 204"/>
                <a:gd name="T63" fmla="*/ 29 h 178"/>
                <a:gd name="T64" fmla="*/ 35 w 204"/>
                <a:gd name="T65" fmla="*/ 22 h 178"/>
                <a:gd name="T66" fmla="*/ 41 w 204"/>
                <a:gd name="T67" fmla="*/ 18 h 178"/>
                <a:gd name="T68" fmla="*/ 45 w 204"/>
                <a:gd name="T69" fmla="*/ 17 h 178"/>
                <a:gd name="T70" fmla="*/ 51 w 204"/>
                <a:gd name="T71" fmla="*/ 16 h 178"/>
                <a:gd name="T72" fmla="*/ 54 w 204"/>
                <a:gd name="T73" fmla="*/ 14 h 178"/>
                <a:gd name="T74" fmla="*/ 56 w 204"/>
                <a:gd name="T75" fmla="*/ 12 h 178"/>
                <a:gd name="T76" fmla="*/ 59 w 204"/>
                <a:gd name="T77" fmla="*/ 9 h 178"/>
                <a:gd name="T78" fmla="*/ 64 w 204"/>
                <a:gd name="T79" fmla="*/ 3 h 178"/>
                <a:gd name="T80" fmla="*/ 79 w 204"/>
                <a:gd name="T81" fmla="*/ 29 h 178"/>
                <a:gd name="T82" fmla="*/ 87 w 204"/>
                <a:gd name="T83" fmla="*/ 66 h 178"/>
                <a:gd name="T84" fmla="*/ 95 w 204"/>
                <a:gd name="T85" fmla="*/ 79 h 178"/>
                <a:gd name="T86" fmla="*/ 102 w 204"/>
                <a:gd name="T87" fmla="*/ 91 h 178"/>
                <a:gd name="T88" fmla="*/ 102 w 204"/>
                <a:gd name="T89" fmla="*/ 85 h 178"/>
                <a:gd name="T90" fmla="*/ 108 w 204"/>
                <a:gd name="T91" fmla="*/ 83 h 178"/>
                <a:gd name="T92" fmla="*/ 111 w 204"/>
                <a:gd name="T93" fmla="*/ 91 h 178"/>
                <a:gd name="T94" fmla="*/ 122 w 204"/>
                <a:gd name="T95" fmla="*/ 96 h 178"/>
                <a:gd name="T96" fmla="*/ 133 w 204"/>
                <a:gd name="T97" fmla="*/ 103 h 178"/>
                <a:gd name="T98" fmla="*/ 159 w 204"/>
                <a:gd name="T99" fmla="*/ 127 h 178"/>
                <a:gd name="T100" fmla="*/ 181 w 204"/>
                <a:gd name="T101" fmla="*/ 150 h 178"/>
                <a:gd name="T102" fmla="*/ 193 w 204"/>
                <a:gd name="T103" fmla="*/ 162 h 178"/>
                <a:gd name="T104" fmla="*/ 202 w 204"/>
                <a:gd name="T105" fmla="*/ 16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4" h="178">
                  <a:moveTo>
                    <a:pt x="203" y="167"/>
                  </a:moveTo>
                  <a:lnTo>
                    <a:pt x="200" y="168"/>
                  </a:lnTo>
                  <a:lnTo>
                    <a:pt x="196" y="169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2" y="175"/>
                  </a:lnTo>
                  <a:lnTo>
                    <a:pt x="191" y="177"/>
                  </a:lnTo>
                  <a:lnTo>
                    <a:pt x="190" y="177"/>
                  </a:lnTo>
                  <a:lnTo>
                    <a:pt x="184" y="173"/>
                  </a:lnTo>
                  <a:lnTo>
                    <a:pt x="183" y="172"/>
                  </a:lnTo>
                  <a:lnTo>
                    <a:pt x="181" y="173"/>
                  </a:lnTo>
                  <a:lnTo>
                    <a:pt x="181" y="174"/>
                  </a:lnTo>
                  <a:lnTo>
                    <a:pt x="178" y="171"/>
                  </a:lnTo>
                  <a:lnTo>
                    <a:pt x="176" y="168"/>
                  </a:lnTo>
                  <a:lnTo>
                    <a:pt x="173" y="165"/>
                  </a:lnTo>
                  <a:lnTo>
                    <a:pt x="171" y="163"/>
                  </a:lnTo>
                  <a:lnTo>
                    <a:pt x="168" y="161"/>
                  </a:lnTo>
                  <a:lnTo>
                    <a:pt x="165" y="157"/>
                  </a:lnTo>
                  <a:lnTo>
                    <a:pt x="162" y="152"/>
                  </a:lnTo>
                  <a:lnTo>
                    <a:pt x="158" y="148"/>
                  </a:lnTo>
                  <a:lnTo>
                    <a:pt x="150" y="142"/>
                  </a:lnTo>
                  <a:lnTo>
                    <a:pt x="142" y="135"/>
                  </a:lnTo>
                  <a:lnTo>
                    <a:pt x="137" y="127"/>
                  </a:lnTo>
                  <a:lnTo>
                    <a:pt x="133" y="123"/>
                  </a:lnTo>
                  <a:lnTo>
                    <a:pt x="132" y="122"/>
                  </a:lnTo>
                  <a:lnTo>
                    <a:pt x="124" y="120"/>
                  </a:lnTo>
                  <a:lnTo>
                    <a:pt x="119" y="116"/>
                  </a:lnTo>
                  <a:lnTo>
                    <a:pt x="115" y="113"/>
                  </a:lnTo>
                  <a:lnTo>
                    <a:pt x="112" y="112"/>
                  </a:lnTo>
                  <a:lnTo>
                    <a:pt x="110" y="112"/>
                  </a:lnTo>
                  <a:lnTo>
                    <a:pt x="105" y="113"/>
                  </a:lnTo>
                  <a:lnTo>
                    <a:pt x="101" y="111"/>
                  </a:lnTo>
                  <a:lnTo>
                    <a:pt x="99" y="111"/>
                  </a:lnTo>
                  <a:lnTo>
                    <a:pt x="97" y="110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0" y="107"/>
                  </a:lnTo>
                  <a:lnTo>
                    <a:pt x="79" y="107"/>
                  </a:lnTo>
                  <a:lnTo>
                    <a:pt x="77" y="108"/>
                  </a:lnTo>
                  <a:lnTo>
                    <a:pt x="72" y="111"/>
                  </a:lnTo>
                  <a:lnTo>
                    <a:pt x="63" y="113"/>
                  </a:lnTo>
                  <a:lnTo>
                    <a:pt x="60" y="113"/>
                  </a:lnTo>
                  <a:lnTo>
                    <a:pt x="59" y="111"/>
                  </a:lnTo>
                  <a:lnTo>
                    <a:pt x="54" y="106"/>
                  </a:lnTo>
                  <a:lnTo>
                    <a:pt x="53" y="105"/>
                  </a:lnTo>
                  <a:lnTo>
                    <a:pt x="52" y="105"/>
                  </a:lnTo>
                  <a:lnTo>
                    <a:pt x="49" y="105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4" y="100"/>
                  </a:lnTo>
                  <a:lnTo>
                    <a:pt x="42" y="104"/>
                  </a:lnTo>
                  <a:lnTo>
                    <a:pt x="38" y="112"/>
                  </a:lnTo>
                  <a:lnTo>
                    <a:pt x="37" y="116"/>
                  </a:lnTo>
                  <a:lnTo>
                    <a:pt x="35" y="122"/>
                  </a:lnTo>
                  <a:lnTo>
                    <a:pt x="34" y="122"/>
                  </a:lnTo>
                  <a:lnTo>
                    <a:pt x="32" y="121"/>
                  </a:lnTo>
                  <a:lnTo>
                    <a:pt x="28" y="115"/>
                  </a:lnTo>
                  <a:lnTo>
                    <a:pt x="25" y="112"/>
                  </a:lnTo>
                  <a:lnTo>
                    <a:pt x="23" y="113"/>
                  </a:lnTo>
                  <a:lnTo>
                    <a:pt x="21" y="114"/>
                  </a:lnTo>
                  <a:lnTo>
                    <a:pt x="20" y="116"/>
                  </a:lnTo>
                  <a:lnTo>
                    <a:pt x="19" y="118"/>
                  </a:lnTo>
                  <a:lnTo>
                    <a:pt x="18" y="118"/>
                  </a:lnTo>
                  <a:lnTo>
                    <a:pt x="15" y="118"/>
                  </a:lnTo>
                  <a:lnTo>
                    <a:pt x="12" y="116"/>
                  </a:lnTo>
                  <a:lnTo>
                    <a:pt x="7" y="117"/>
                  </a:lnTo>
                  <a:lnTo>
                    <a:pt x="3" y="118"/>
                  </a:lnTo>
                  <a:lnTo>
                    <a:pt x="2" y="118"/>
                  </a:lnTo>
                  <a:lnTo>
                    <a:pt x="2" y="110"/>
                  </a:lnTo>
                  <a:lnTo>
                    <a:pt x="1" y="103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2" y="87"/>
                  </a:lnTo>
                  <a:lnTo>
                    <a:pt x="4" y="84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4" y="55"/>
                  </a:lnTo>
                  <a:lnTo>
                    <a:pt x="14" y="49"/>
                  </a:lnTo>
                  <a:lnTo>
                    <a:pt x="14" y="44"/>
                  </a:lnTo>
                  <a:lnTo>
                    <a:pt x="15" y="41"/>
                  </a:lnTo>
                  <a:lnTo>
                    <a:pt x="16" y="39"/>
                  </a:lnTo>
                  <a:lnTo>
                    <a:pt x="16" y="36"/>
                  </a:lnTo>
                  <a:lnTo>
                    <a:pt x="17" y="31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30" y="30"/>
                  </a:lnTo>
                  <a:lnTo>
                    <a:pt x="31" y="29"/>
                  </a:lnTo>
                  <a:lnTo>
                    <a:pt x="32" y="23"/>
                  </a:lnTo>
                  <a:lnTo>
                    <a:pt x="34" y="22"/>
                  </a:lnTo>
                  <a:lnTo>
                    <a:pt x="35" y="22"/>
                  </a:lnTo>
                  <a:lnTo>
                    <a:pt x="37" y="20"/>
                  </a:lnTo>
                  <a:lnTo>
                    <a:pt x="39" y="19"/>
                  </a:lnTo>
                  <a:lnTo>
                    <a:pt x="41" y="18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6" y="16"/>
                  </a:lnTo>
                  <a:lnTo>
                    <a:pt x="48" y="16"/>
                  </a:lnTo>
                  <a:lnTo>
                    <a:pt x="51" y="16"/>
                  </a:lnTo>
                  <a:lnTo>
                    <a:pt x="52" y="15"/>
                  </a:lnTo>
                  <a:lnTo>
                    <a:pt x="53" y="14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6" y="13"/>
                  </a:lnTo>
                  <a:lnTo>
                    <a:pt x="56" y="12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60" y="6"/>
                  </a:lnTo>
                  <a:lnTo>
                    <a:pt x="64" y="3"/>
                  </a:lnTo>
                  <a:lnTo>
                    <a:pt x="66" y="0"/>
                  </a:lnTo>
                  <a:lnTo>
                    <a:pt x="75" y="18"/>
                  </a:lnTo>
                  <a:lnTo>
                    <a:pt x="79" y="29"/>
                  </a:lnTo>
                  <a:lnTo>
                    <a:pt x="82" y="40"/>
                  </a:lnTo>
                  <a:lnTo>
                    <a:pt x="85" y="58"/>
                  </a:lnTo>
                  <a:lnTo>
                    <a:pt x="87" y="66"/>
                  </a:lnTo>
                  <a:lnTo>
                    <a:pt x="91" y="70"/>
                  </a:lnTo>
                  <a:lnTo>
                    <a:pt x="94" y="79"/>
                  </a:lnTo>
                  <a:lnTo>
                    <a:pt x="95" y="79"/>
                  </a:lnTo>
                  <a:lnTo>
                    <a:pt x="97" y="81"/>
                  </a:lnTo>
                  <a:lnTo>
                    <a:pt x="100" y="88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3" y="88"/>
                  </a:lnTo>
                  <a:lnTo>
                    <a:pt x="102" y="85"/>
                  </a:lnTo>
                  <a:lnTo>
                    <a:pt x="103" y="82"/>
                  </a:lnTo>
                  <a:lnTo>
                    <a:pt x="105" y="80"/>
                  </a:lnTo>
                  <a:lnTo>
                    <a:pt x="108" y="83"/>
                  </a:lnTo>
                  <a:lnTo>
                    <a:pt x="110" y="85"/>
                  </a:lnTo>
                  <a:lnTo>
                    <a:pt x="110" y="88"/>
                  </a:lnTo>
                  <a:lnTo>
                    <a:pt x="111" y="91"/>
                  </a:lnTo>
                  <a:lnTo>
                    <a:pt x="114" y="95"/>
                  </a:lnTo>
                  <a:lnTo>
                    <a:pt x="117" y="96"/>
                  </a:lnTo>
                  <a:lnTo>
                    <a:pt x="122" y="96"/>
                  </a:lnTo>
                  <a:lnTo>
                    <a:pt x="125" y="97"/>
                  </a:lnTo>
                  <a:lnTo>
                    <a:pt x="128" y="99"/>
                  </a:lnTo>
                  <a:lnTo>
                    <a:pt x="133" y="103"/>
                  </a:lnTo>
                  <a:lnTo>
                    <a:pt x="144" y="107"/>
                  </a:lnTo>
                  <a:lnTo>
                    <a:pt x="153" y="119"/>
                  </a:lnTo>
                  <a:lnTo>
                    <a:pt x="159" y="127"/>
                  </a:lnTo>
                  <a:lnTo>
                    <a:pt x="177" y="139"/>
                  </a:lnTo>
                  <a:lnTo>
                    <a:pt x="180" y="145"/>
                  </a:lnTo>
                  <a:lnTo>
                    <a:pt x="181" y="150"/>
                  </a:lnTo>
                  <a:lnTo>
                    <a:pt x="185" y="150"/>
                  </a:lnTo>
                  <a:lnTo>
                    <a:pt x="191" y="157"/>
                  </a:lnTo>
                  <a:lnTo>
                    <a:pt x="193" y="162"/>
                  </a:lnTo>
                  <a:lnTo>
                    <a:pt x="199" y="163"/>
                  </a:lnTo>
                  <a:lnTo>
                    <a:pt x="199" y="160"/>
                  </a:lnTo>
                  <a:lnTo>
                    <a:pt x="202" y="163"/>
                  </a:lnTo>
                  <a:lnTo>
                    <a:pt x="203" y="16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75" name="Freeform 1118">
              <a:extLst>
                <a:ext uri="{FF2B5EF4-FFF2-40B4-BE49-F238E27FC236}">
                  <a16:creationId xmlns:a16="http://schemas.microsoft.com/office/drawing/2014/main" id="{14341DED-1D98-48AE-BD35-FD1F57B0B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3891" y="9286875"/>
              <a:ext cx="571500" cy="434122"/>
            </a:xfrm>
            <a:custGeom>
              <a:avLst/>
              <a:gdLst>
                <a:gd name="T0" fmla="*/ 184 w 457"/>
                <a:gd name="T1" fmla="*/ 7 h 350"/>
                <a:gd name="T2" fmla="*/ 191 w 457"/>
                <a:gd name="T3" fmla="*/ 11 h 350"/>
                <a:gd name="T4" fmla="*/ 206 w 457"/>
                <a:gd name="T5" fmla="*/ 11 h 350"/>
                <a:gd name="T6" fmla="*/ 224 w 457"/>
                <a:gd name="T7" fmla="*/ 16 h 350"/>
                <a:gd name="T8" fmla="*/ 247 w 457"/>
                <a:gd name="T9" fmla="*/ 35 h 350"/>
                <a:gd name="T10" fmla="*/ 273 w 457"/>
                <a:gd name="T11" fmla="*/ 61 h 350"/>
                <a:gd name="T12" fmla="*/ 286 w 457"/>
                <a:gd name="T13" fmla="*/ 74 h 350"/>
                <a:gd name="T14" fmla="*/ 269 w 457"/>
                <a:gd name="T15" fmla="*/ 97 h 350"/>
                <a:gd name="T16" fmla="*/ 268 w 457"/>
                <a:gd name="T17" fmla="*/ 120 h 350"/>
                <a:gd name="T18" fmla="*/ 284 w 457"/>
                <a:gd name="T19" fmla="*/ 119 h 350"/>
                <a:gd name="T20" fmla="*/ 298 w 457"/>
                <a:gd name="T21" fmla="*/ 119 h 350"/>
                <a:gd name="T22" fmla="*/ 299 w 457"/>
                <a:gd name="T23" fmla="*/ 124 h 350"/>
                <a:gd name="T24" fmla="*/ 296 w 457"/>
                <a:gd name="T25" fmla="*/ 135 h 350"/>
                <a:gd name="T26" fmla="*/ 305 w 457"/>
                <a:gd name="T27" fmla="*/ 150 h 350"/>
                <a:gd name="T28" fmla="*/ 317 w 457"/>
                <a:gd name="T29" fmla="*/ 166 h 350"/>
                <a:gd name="T30" fmla="*/ 334 w 457"/>
                <a:gd name="T31" fmla="*/ 180 h 350"/>
                <a:gd name="T32" fmla="*/ 372 w 457"/>
                <a:gd name="T33" fmla="*/ 193 h 350"/>
                <a:gd name="T34" fmla="*/ 423 w 457"/>
                <a:gd name="T35" fmla="*/ 210 h 350"/>
                <a:gd name="T36" fmla="*/ 449 w 457"/>
                <a:gd name="T37" fmla="*/ 219 h 350"/>
                <a:gd name="T38" fmla="*/ 409 w 457"/>
                <a:gd name="T39" fmla="*/ 257 h 350"/>
                <a:gd name="T40" fmla="*/ 370 w 457"/>
                <a:gd name="T41" fmla="*/ 299 h 350"/>
                <a:gd name="T42" fmla="*/ 336 w 457"/>
                <a:gd name="T43" fmla="*/ 304 h 350"/>
                <a:gd name="T44" fmla="*/ 321 w 457"/>
                <a:gd name="T45" fmla="*/ 307 h 350"/>
                <a:gd name="T46" fmla="*/ 301 w 457"/>
                <a:gd name="T47" fmla="*/ 321 h 350"/>
                <a:gd name="T48" fmla="*/ 275 w 457"/>
                <a:gd name="T49" fmla="*/ 328 h 350"/>
                <a:gd name="T50" fmla="*/ 255 w 457"/>
                <a:gd name="T51" fmla="*/ 334 h 350"/>
                <a:gd name="T52" fmla="*/ 244 w 457"/>
                <a:gd name="T53" fmla="*/ 331 h 350"/>
                <a:gd name="T54" fmla="*/ 214 w 457"/>
                <a:gd name="T55" fmla="*/ 334 h 350"/>
                <a:gd name="T56" fmla="*/ 198 w 457"/>
                <a:gd name="T57" fmla="*/ 349 h 350"/>
                <a:gd name="T58" fmla="*/ 171 w 457"/>
                <a:gd name="T59" fmla="*/ 345 h 350"/>
                <a:gd name="T60" fmla="*/ 145 w 457"/>
                <a:gd name="T61" fmla="*/ 337 h 350"/>
                <a:gd name="T62" fmla="*/ 118 w 457"/>
                <a:gd name="T63" fmla="*/ 320 h 350"/>
                <a:gd name="T64" fmla="*/ 93 w 457"/>
                <a:gd name="T65" fmla="*/ 319 h 350"/>
                <a:gd name="T66" fmla="*/ 84 w 457"/>
                <a:gd name="T67" fmla="*/ 304 h 350"/>
                <a:gd name="T68" fmla="*/ 84 w 457"/>
                <a:gd name="T69" fmla="*/ 292 h 350"/>
                <a:gd name="T70" fmla="*/ 70 w 457"/>
                <a:gd name="T71" fmla="*/ 291 h 350"/>
                <a:gd name="T72" fmla="*/ 66 w 457"/>
                <a:gd name="T73" fmla="*/ 285 h 350"/>
                <a:gd name="T74" fmla="*/ 59 w 457"/>
                <a:gd name="T75" fmla="*/ 267 h 350"/>
                <a:gd name="T76" fmla="*/ 48 w 457"/>
                <a:gd name="T77" fmla="*/ 248 h 350"/>
                <a:gd name="T78" fmla="*/ 32 w 457"/>
                <a:gd name="T79" fmla="*/ 233 h 350"/>
                <a:gd name="T80" fmla="*/ 19 w 457"/>
                <a:gd name="T81" fmla="*/ 221 h 350"/>
                <a:gd name="T82" fmla="*/ 1 w 457"/>
                <a:gd name="T83" fmla="*/ 215 h 350"/>
                <a:gd name="T84" fmla="*/ 8 w 457"/>
                <a:gd name="T85" fmla="*/ 199 h 350"/>
                <a:gd name="T86" fmla="*/ 24 w 457"/>
                <a:gd name="T87" fmla="*/ 198 h 350"/>
                <a:gd name="T88" fmla="*/ 34 w 457"/>
                <a:gd name="T89" fmla="*/ 191 h 350"/>
                <a:gd name="T90" fmla="*/ 33 w 457"/>
                <a:gd name="T91" fmla="*/ 166 h 350"/>
                <a:gd name="T92" fmla="*/ 39 w 457"/>
                <a:gd name="T93" fmla="*/ 146 h 350"/>
                <a:gd name="T94" fmla="*/ 44 w 457"/>
                <a:gd name="T95" fmla="*/ 126 h 350"/>
                <a:gd name="T96" fmla="*/ 54 w 457"/>
                <a:gd name="T97" fmla="*/ 127 h 350"/>
                <a:gd name="T98" fmla="*/ 60 w 457"/>
                <a:gd name="T99" fmla="*/ 114 h 350"/>
                <a:gd name="T100" fmla="*/ 65 w 457"/>
                <a:gd name="T101" fmla="*/ 94 h 350"/>
                <a:gd name="T102" fmla="*/ 82 w 457"/>
                <a:gd name="T103" fmla="*/ 69 h 350"/>
                <a:gd name="T104" fmla="*/ 96 w 457"/>
                <a:gd name="T105" fmla="*/ 65 h 350"/>
                <a:gd name="T106" fmla="*/ 100 w 457"/>
                <a:gd name="T107" fmla="*/ 45 h 350"/>
                <a:gd name="T108" fmla="*/ 106 w 457"/>
                <a:gd name="T109" fmla="*/ 27 h 350"/>
                <a:gd name="T110" fmla="*/ 120 w 457"/>
                <a:gd name="T111" fmla="*/ 18 h 350"/>
                <a:gd name="T112" fmla="*/ 128 w 457"/>
                <a:gd name="T113" fmla="*/ 13 h 350"/>
                <a:gd name="T114" fmla="*/ 140 w 457"/>
                <a:gd name="T115" fmla="*/ 22 h 350"/>
                <a:gd name="T116" fmla="*/ 151 w 457"/>
                <a:gd name="T117" fmla="*/ 1 h 350"/>
                <a:gd name="T118" fmla="*/ 159 w 457"/>
                <a:gd name="T119" fmla="*/ 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7" h="350">
                  <a:moveTo>
                    <a:pt x="165" y="13"/>
                  </a:moveTo>
                  <a:lnTo>
                    <a:pt x="168" y="13"/>
                  </a:lnTo>
                  <a:lnTo>
                    <a:pt x="177" y="11"/>
                  </a:lnTo>
                  <a:lnTo>
                    <a:pt x="182" y="8"/>
                  </a:lnTo>
                  <a:lnTo>
                    <a:pt x="184" y="7"/>
                  </a:lnTo>
                  <a:lnTo>
                    <a:pt x="185" y="7"/>
                  </a:lnTo>
                  <a:lnTo>
                    <a:pt x="187" y="8"/>
                  </a:lnTo>
                  <a:lnTo>
                    <a:pt x="188" y="10"/>
                  </a:lnTo>
                  <a:lnTo>
                    <a:pt x="189" y="11"/>
                  </a:lnTo>
                  <a:lnTo>
                    <a:pt x="191" y="11"/>
                  </a:lnTo>
                  <a:lnTo>
                    <a:pt x="197" y="10"/>
                  </a:lnTo>
                  <a:lnTo>
                    <a:pt x="199" y="10"/>
                  </a:lnTo>
                  <a:lnTo>
                    <a:pt x="202" y="10"/>
                  </a:lnTo>
                  <a:lnTo>
                    <a:pt x="204" y="11"/>
                  </a:lnTo>
                  <a:lnTo>
                    <a:pt x="206" y="11"/>
                  </a:lnTo>
                  <a:lnTo>
                    <a:pt x="210" y="13"/>
                  </a:lnTo>
                  <a:lnTo>
                    <a:pt x="215" y="12"/>
                  </a:lnTo>
                  <a:lnTo>
                    <a:pt x="217" y="12"/>
                  </a:lnTo>
                  <a:lnTo>
                    <a:pt x="220" y="13"/>
                  </a:lnTo>
                  <a:lnTo>
                    <a:pt x="224" y="16"/>
                  </a:lnTo>
                  <a:lnTo>
                    <a:pt x="229" y="20"/>
                  </a:lnTo>
                  <a:lnTo>
                    <a:pt x="237" y="22"/>
                  </a:lnTo>
                  <a:lnTo>
                    <a:pt x="238" y="23"/>
                  </a:lnTo>
                  <a:lnTo>
                    <a:pt x="242" y="27"/>
                  </a:lnTo>
                  <a:lnTo>
                    <a:pt x="247" y="35"/>
                  </a:lnTo>
                  <a:lnTo>
                    <a:pt x="255" y="42"/>
                  </a:lnTo>
                  <a:lnTo>
                    <a:pt x="263" y="48"/>
                  </a:lnTo>
                  <a:lnTo>
                    <a:pt x="267" y="52"/>
                  </a:lnTo>
                  <a:lnTo>
                    <a:pt x="270" y="57"/>
                  </a:lnTo>
                  <a:lnTo>
                    <a:pt x="273" y="61"/>
                  </a:lnTo>
                  <a:lnTo>
                    <a:pt x="276" y="63"/>
                  </a:lnTo>
                  <a:lnTo>
                    <a:pt x="278" y="65"/>
                  </a:lnTo>
                  <a:lnTo>
                    <a:pt x="281" y="68"/>
                  </a:lnTo>
                  <a:lnTo>
                    <a:pt x="283" y="71"/>
                  </a:lnTo>
                  <a:lnTo>
                    <a:pt x="286" y="74"/>
                  </a:lnTo>
                  <a:lnTo>
                    <a:pt x="283" y="78"/>
                  </a:lnTo>
                  <a:lnTo>
                    <a:pt x="279" y="84"/>
                  </a:lnTo>
                  <a:lnTo>
                    <a:pt x="274" y="91"/>
                  </a:lnTo>
                  <a:lnTo>
                    <a:pt x="273" y="93"/>
                  </a:lnTo>
                  <a:lnTo>
                    <a:pt x="269" y="97"/>
                  </a:lnTo>
                  <a:lnTo>
                    <a:pt x="268" y="98"/>
                  </a:lnTo>
                  <a:lnTo>
                    <a:pt x="267" y="101"/>
                  </a:lnTo>
                  <a:lnTo>
                    <a:pt x="267" y="106"/>
                  </a:lnTo>
                  <a:lnTo>
                    <a:pt x="268" y="113"/>
                  </a:lnTo>
                  <a:lnTo>
                    <a:pt x="268" y="120"/>
                  </a:lnTo>
                  <a:lnTo>
                    <a:pt x="270" y="120"/>
                  </a:lnTo>
                  <a:lnTo>
                    <a:pt x="273" y="121"/>
                  </a:lnTo>
                  <a:lnTo>
                    <a:pt x="276" y="120"/>
                  </a:lnTo>
                  <a:lnTo>
                    <a:pt x="279" y="120"/>
                  </a:lnTo>
                  <a:lnTo>
                    <a:pt x="284" y="119"/>
                  </a:lnTo>
                  <a:lnTo>
                    <a:pt x="289" y="118"/>
                  </a:lnTo>
                  <a:lnTo>
                    <a:pt x="291" y="117"/>
                  </a:lnTo>
                  <a:lnTo>
                    <a:pt x="294" y="117"/>
                  </a:lnTo>
                  <a:lnTo>
                    <a:pt x="297" y="118"/>
                  </a:lnTo>
                  <a:lnTo>
                    <a:pt x="298" y="119"/>
                  </a:lnTo>
                  <a:lnTo>
                    <a:pt x="300" y="119"/>
                  </a:lnTo>
                  <a:lnTo>
                    <a:pt x="302" y="119"/>
                  </a:lnTo>
                  <a:lnTo>
                    <a:pt x="302" y="120"/>
                  </a:lnTo>
                  <a:lnTo>
                    <a:pt x="301" y="122"/>
                  </a:lnTo>
                  <a:lnTo>
                    <a:pt x="299" y="124"/>
                  </a:lnTo>
                  <a:lnTo>
                    <a:pt x="297" y="126"/>
                  </a:lnTo>
                  <a:lnTo>
                    <a:pt x="295" y="131"/>
                  </a:lnTo>
                  <a:lnTo>
                    <a:pt x="294" y="131"/>
                  </a:lnTo>
                  <a:lnTo>
                    <a:pt x="295" y="133"/>
                  </a:lnTo>
                  <a:lnTo>
                    <a:pt x="296" y="135"/>
                  </a:lnTo>
                  <a:lnTo>
                    <a:pt x="298" y="139"/>
                  </a:lnTo>
                  <a:lnTo>
                    <a:pt x="299" y="142"/>
                  </a:lnTo>
                  <a:lnTo>
                    <a:pt x="300" y="144"/>
                  </a:lnTo>
                  <a:lnTo>
                    <a:pt x="302" y="146"/>
                  </a:lnTo>
                  <a:lnTo>
                    <a:pt x="305" y="150"/>
                  </a:lnTo>
                  <a:lnTo>
                    <a:pt x="307" y="152"/>
                  </a:lnTo>
                  <a:lnTo>
                    <a:pt x="310" y="153"/>
                  </a:lnTo>
                  <a:lnTo>
                    <a:pt x="311" y="157"/>
                  </a:lnTo>
                  <a:lnTo>
                    <a:pt x="314" y="162"/>
                  </a:lnTo>
                  <a:lnTo>
                    <a:pt x="317" y="166"/>
                  </a:lnTo>
                  <a:lnTo>
                    <a:pt x="320" y="169"/>
                  </a:lnTo>
                  <a:lnTo>
                    <a:pt x="322" y="170"/>
                  </a:lnTo>
                  <a:lnTo>
                    <a:pt x="323" y="170"/>
                  </a:lnTo>
                  <a:lnTo>
                    <a:pt x="330" y="176"/>
                  </a:lnTo>
                  <a:lnTo>
                    <a:pt x="334" y="180"/>
                  </a:lnTo>
                  <a:lnTo>
                    <a:pt x="336" y="181"/>
                  </a:lnTo>
                  <a:lnTo>
                    <a:pt x="344" y="184"/>
                  </a:lnTo>
                  <a:lnTo>
                    <a:pt x="354" y="187"/>
                  </a:lnTo>
                  <a:lnTo>
                    <a:pt x="362" y="190"/>
                  </a:lnTo>
                  <a:lnTo>
                    <a:pt x="372" y="193"/>
                  </a:lnTo>
                  <a:lnTo>
                    <a:pt x="383" y="196"/>
                  </a:lnTo>
                  <a:lnTo>
                    <a:pt x="392" y="200"/>
                  </a:lnTo>
                  <a:lnTo>
                    <a:pt x="405" y="204"/>
                  </a:lnTo>
                  <a:lnTo>
                    <a:pt x="416" y="208"/>
                  </a:lnTo>
                  <a:lnTo>
                    <a:pt x="423" y="210"/>
                  </a:lnTo>
                  <a:lnTo>
                    <a:pt x="425" y="211"/>
                  </a:lnTo>
                  <a:lnTo>
                    <a:pt x="436" y="211"/>
                  </a:lnTo>
                  <a:lnTo>
                    <a:pt x="446" y="211"/>
                  </a:lnTo>
                  <a:lnTo>
                    <a:pt x="456" y="211"/>
                  </a:lnTo>
                  <a:lnTo>
                    <a:pt x="449" y="219"/>
                  </a:lnTo>
                  <a:lnTo>
                    <a:pt x="440" y="227"/>
                  </a:lnTo>
                  <a:lnTo>
                    <a:pt x="431" y="235"/>
                  </a:lnTo>
                  <a:lnTo>
                    <a:pt x="425" y="241"/>
                  </a:lnTo>
                  <a:lnTo>
                    <a:pt x="416" y="249"/>
                  </a:lnTo>
                  <a:lnTo>
                    <a:pt x="409" y="257"/>
                  </a:lnTo>
                  <a:lnTo>
                    <a:pt x="401" y="265"/>
                  </a:lnTo>
                  <a:lnTo>
                    <a:pt x="394" y="272"/>
                  </a:lnTo>
                  <a:lnTo>
                    <a:pt x="384" y="282"/>
                  </a:lnTo>
                  <a:lnTo>
                    <a:pt x="379" y="289"/>
                  </a:lnTo>
                  <a:lnTo>
                    <a:pt x="370" y="299"/>
                  </a:lnTo>
                  <a:lnTo>
                    <a:pt x="364" y="305"/>
                  </a:lnTo>
                  <a:lnTo>
                    <a:pt x="363" y="306"/>
                  </a:lnTo>
                  <a:lnTo>
                    <a:pt x="354" y="305"/>
                  </a:lnTo>
                  <a:lnTo>
                    <a:pt x="347" y="304"/>
                  </a:lnTo>
                  <a:lnTo>
                    <a:pt x="336" y="304"/>
                  </a:lnTo>
                  <a:lnTo>
                    <a:pt x="335" y="304"/>
                  </a:lnTo>
                  <a:lnTo>
                    <a:pt x="332" y="304"/>
                  </a:lnTo>
                  <a:lnTo>
                    <a:pt x="330" y="305"/>
                  </a:lnTo>
                  <a:lnTo>
                    <a:pt x="323" y="307"/>
                  </a:lnTo>
                  <a:lnTo>
                    <a:pt x="321" y="307"/>
                  </a:lnTo>
                  <a:lnTo>
                    <a:pt x="315" y="310"/>
                  </a:lnTo>
                  <a:lnTo>
                    <a:pt x="309" y="313"/>
                  </a:lnTo>
                  <a:lnTo>
                    <a:pt x="305" y="315"/>
                  </a:lnTo>
                  <a:lnTo>
                    <a:pt x="302" y="319"/>
                  </a:lnTo>
                  <a:lnTo>
                    <a:pt x="301" y="321"/>
                  </a:lnTo>
                  <a:lnTo>
                    <a:pt x="300" y="323"/>
                  </a:lnTo>
                  <a:lnTo>
                    <a:pt x="298" y="324"/>
                  </a:lnTo>
                  <a:lnTo>
                    <a:pt x="285" y="326"/>
                  </a:lnTo>
                  <a:lnTo>
                    <a:pt x="281" y="326"/>
                  </a:lnTo>
                  <a:lnTo>
                    <a:pt x="275" y="328"/>
                  </a:lnTo>
                  <a:lnTo>
                    <a:pt x="272" y="332"/>
                  </a:lnTo>
                  <a:lnTo>
                    <a:pt x="271" y="333"/>
                  </a:lnTo>
                  <a:lnTo>
                    <a:pt x="266" y="333"/>
                  </a:lnTo>
                  <a:lnTo>
                    <a:pt x="258" y="334"/>
                  </a:lnTo>
                  <a:lnTo>
                    <a:pt x="255" y="334"/>
                  </a:lnTo>
                  <a:lnTo>
                    <a:pt x="254" y="334"/>
                  </a:lnTo>
                  <a:lnTo>
                    <a:pt x="250" y="334"/>
                  </a:lnTo>
                  <a:lnTo>
                    <a:pt x="248" y="334"/>
                  </a:lnTo>
                  <a:lnTo>
                    <a:pt x="246" y="333"/>
                  </a:lnTo>
                  <a:lnTo>
                    <a:pt x="244" y="331"/>
                  </a:lnTo>
                  <a:lnTo>
                    <a:pt x="240" y="327"/>
                  </a:lnTo>
                  <a:lnTo>
                    <a:pt x="236" y="325"/>
                  </a:lnTo>
                  <a:lnTo>
                    <a:pt x="230" y="327"/>
                  </a:lnTo>
                  <a:lnTo>
                    <a:pt x="223" y="330"/>
                  </a:lnTo>
                  <a:lnTo>
                    <a:pt x="214" y="334"/>
                  </a:lnTo>
                  <a:lnTo>
                    <a:pt x="209" y="337"/>
                  </a:lnTo>
                  <a:lnTo>
                    <a:pt x="207" y="340"/>
                  </a:lnTo>
                  <a:lnTo>
                    <a:pt x="203" y="345"/>
                  </a:lnTo>
                  <a:lnTo>
                    <a:pt x="199" y="348"/>
                  </a:lnTo>
                  <a:lnTo>
                    <a:pt x="198" y="349"/>
                  </a:lnTo>
                  <a:lnTo>
                    <a:pt x="190" y="348"/>
                  </a:lnTo>
                  <a:lnTo>
                    <a:pt x="187" y="348"/>
                  </a:lnTo>
                  <a:lnTo>
                    <a:pt x="182" y="347"/>
                  </a:lnTo>
                  <a:lnTo>
                    <a:pt x="175" y="346"/>
                  </a:lnTo>
                  <a:lnTo>
                    <a:pt x="171" y="345"/>
                  </a:lnTo>
                  <a:lnTo>
                    <a:pt x="166" y="345"/>
                  </a:lnTo>
                  <a:lnTo>
                    <a:pt x="159" y="344"/>
                  </a:lnTo>
                  <a:lnTo>
                    <a:pt x="155" y="343"/>
                  </a:lnTo>
                  <a:lnTo>
                    <a:pt x="151" y="341"/>
                  </a:lnTo>
                  <a:lnTo>
                    <a:pt x="145" y="337"/>
                  </a:lnTo>
                  <a:lnTo>
                    <a:pt x="140" y="333"/>
                  </a:lnTo>
                  <a:lnTo>
                    <a:pt x="134" y="330"/>
                  </a:lnTo>
                  <a:lnTo>
                    <a:pt x="127" y="325"/>
                  </a:lnTo>
                  <a:lnTo>
                    <a:pt x="119" y="320"/>
                  </a:lnTo>
                  <a:lnTo>
                    <a:pt x="118" y="320"/>
                  </a:lnTo>
                  <a:lnTo>
                    <a:pt x="117" y="320"/>
                  </a:lnTo>
                  <a:lnTo>
                    <a:pt x="108" y="320"/>
                  </a:lnTo>
                  <a:lnTo>
                    <a:pt x="100" y="319"/>
                  </a:lnTo>
                  <a:lnTo>
                    <a:pt x="95" y="319"/>
                  </a:lnTo>
                  <a:lnTo>
                    <a:pt x="93" y="319"/>
                  </a:lnTo>
                  <a:lnTo>
                    <a:pt x="91" y="317"/>
                  </a:lnTo>
                  <a:lnTo>
                    <a:pt x="89" y="314"/>
                  </a:lnTo>
                  <a:lnTo>
                    <a:pt x="87" y="311"/>
                  </a:lnTo>
                  <a:lnTo>
                    <a:pt x="85" y="308"/>
                  </a:lnTo>
                  <a:lnTo>
                    <a:pt x="84" y="304"/>
                  </a:lnTo>
                  <a:lnTo>
                    <a:pt x="85" y="299"/>
                  </a:lnTo>
                  <a:lnTo>
                    <a:pt x="86" y="298"/>
                  </a:lnTo>
                  <a:lnTo>
                    <a:pt x="85" y="296"/>
                  </a:lnTo>
                  <a:lnTo>
                    <a:pt x="85" y="294"/>
                  </a:lnTo>
                  <a:lnTo>
                    <a:pt x="84" y="292"/>
                  </a:lnTo>
                  <a:lnTo>
                    <a:pt x="76" y="290"/>
                  </a:lnTo>
                  <a:lnTo>
                    <a:pt x="74" y="290"/>
                  </a:lnTo>
                  <a:lnTo>
                    <a:pt x="73" y="291"/>
                  </a:lnTo>
                  <a:lnTo>
                    <a:pt x="71" y="291"/>
                  </a:lnTo>
                  <a:lnTo>
                    <a:pt x="70" y="291"/>
                  </a:lnTo>
                  <a:lnTo>
                    <a:pt x="69" y="290"/>
                  </a:lnTo>
                  <a:lnTo>
                    <a:pt x="69" y="289"/>
                  </a:lnTo>
                  <a:lnTo>
                    <a:pt x="69" y="287"/>
                  </a:lnTo>
                  <a:lnTo>
                    <a:pt x="69" y="287"/>
                  </a:lnTo>
                  <a:lnTo>
                    <a:pt x="66" y="285"/>
                  </a:lnTo>
                  <a:lnTo>
                    <a:pt x="64" y="282"/>
                  </a:lnTo>
                  <a:lnTo>
                    <a:pt x="62" y="279"/>
                  </a:lnTo>
                  <a:lnTo>
                    <a:pt x="61" y="276"/>
                  </a:lnTo>
                  <a:lnTo>
                    <a:pt x="60" y="271"/>
                  </a:lnTo>
                  <a:lnTo>
                    <a:pt x="59" y="267"/>
                  </a:lnTo>
                  <a:lnTo>
                    <a:pt x="56" y="263"/>
                  </a:lnTo>
                  <a:lnTo>
                    <a:pt x="54" y="255"/>
                  </a:lnTo>
                  <a:lnTo>
                    <a:pt x="52" y="252"/>
                  </a:lnTo>
                  <a:lnTo>
                    <a:pt x="50" y="250"/>
                  </a:lnTo>
                  <a:lnTo>
                    <a:pt x="48" y="248"/>
                  </a:lnTo>
                  <a:lnTo>
                    <a:pt x="46" y="244"/>
                  </a:lnTo>
                  <a:lnTo>
                    <a:pt x="39" y="241"/>
                  </a:lnTo>
                  <a:lnTo>
                    <a:pt x="37" y="239"/>
                  </a:lnTo>
                  <a:lnTo>
                    <a:pt x="33" y="235"/>
                  </a:lnTo>
                  <a:lnTo>
                    <a:pt x="32" y="233"/>
                  </a:lnTo>
                  <a:lnTo>
                    <a:pt x="32" y="230"/>
                  </a:lnTo>
                  <a:lnTo>
                    <a:pt x="30" y="228"/>
                  </a:lnTo>
                  <a:lnTo>
                    <a:pt x="28" y="226"/>
                  </a:lnTo>
                  <a:lnTo>
                    <a:pt x="21" y="221"/>
                  </a:lnTo>
                  <a:lnTo>
                    <a:pt x="19" y="221"/>
                  </a:lnTo>
                  <a:lnTo>
                    <a:pt x="16" y="220"/>
                  </a:lnTo>
                  <a:lnTo>
                    <a:pt x="13" y="220"/>
                  </a:lnTo>
                  <a:lnTo>
                    <a:pt x="8" y="218"/>
                  </a:lnTo>
                  <a:lnTo>
                    <a:pt x="3" y="216"/>
                  </a:lnTo>
                  <a:lnTo>
                    <a:pt x="1" y="215"/>
                  </a:lnTo>
                  <a:lnTo>
                    <a:pt x="0" y="215"/>
                  </a:lnTo>
                  <a:lnTo>
                    <a:pt x="1" y="213"/>
                  </a:lnTo>
                  <a:lnTo>
                    <a:pt x="3" y="210"/>
                  </a:lnTo>
                  <a:lnTo>
                    <a:pt x="5" y="204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3" y="197"/>
                  </a:lnTo>
                  <a:lnTo>
                    <a:pt x="17" y="197"/>
                  </a:lnTo>
                  <a:lnTo>
                    <a:pt x="20" y="198"/>
                  </a:lnTo>
                  <a:lnTo>
                    <a:pt x="24" y="198"/>
                  </a:lnTo>
                  <a:lnTo>
                    <a:pt x="30" y="197"/>
                  </a:lnTo>
                  <a:lnTo>
                    <a:pt x="32" y="196"/>
                  </a:lnTo>
                  <a:lnTo>
                    <a:pt x="33" y="194"/>
                  </a:lnTo>
                  <a:lnTo>
                    <a:pt x="34" y="193"/>
                  </a:lnTo>
                  <a:lnTo>
                    <a:pt x="34" y="191"/>
                  </a:lnTo>
                  <a:lnTo>
                    <a:pt x="34" y="188"/>
                  </a:lnTo>
                  <a:lnTo>
                    <a:pt x="34" y="179"/>
                  </a:lnTo>
                  <a:lnTo>
                    <a:pt x="33" y="174"/>
                  </a:lnTo>
                  <a:lnTo>
                    <a:pt x="33" y="168"/>
                  </a:lnTo>
                  <a:lnTo>
                    <a:pt x="33" y="166"/>
                  </a:lnTo>
                  <a:lnTo>
                    <a:pt x="33" y="165"/>
                  </a:lnTo>
                  <a:lnTo>
                    <a:pt x="35" y="158"/>
                  </a:lnTo>
                  <a:lnTo>
                    <a:pt x="36" y="154"/>
                  </a:lnTo>
                  <a:lnTo>
                    <a:pt x="37" y="153"/>
                  </a:lnTo>
                  <a:lnTo>
                    <a:pt x="39" y="146"/>
                  </a:lnTo>
                  <a:lnTo>
                    <a:pt x="40" y="144"/>
                  </a:lnTo>
                  <a:lnTo>
                    <a:pt x="41" y="142"/>
                  </a:lnTo>
                  <a:lnTo>
                    <a:pt x="39" y="134"/>
                  </a:lnTo>
                  <a:lnTo>
                    <a:pt x="41" y="130"/>
                  </a:lnTo>
                  <a:lnTo>
                    <a:pt x="44" y="126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49" y="123"/>
                  </a:lnTo>
                  <a:lnTo>
                    <a:pt x="52" y="125"/>
                  </a:lnTo>
                  <a:lnTo>
                    <a:pt x="54" y="127"/>
                  </a:lnTo>
                  <a:lnTo>
                    <a:pt x="56" y="126"/>
                  </a:lnTo>
                  <a:lnTo>
                    <a:pt x="58" y="125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60" y="114"/>
                  </a:lnTo>
                  <a:lnTo>
                    <a:pt x="60" y="111"/>
                  </a:lnTo>
                  <a:lnTo>
                    <a:pt x="61" y="106"/>
                  </a:lnTo>
                  <a:lnTo>
                    <a:pt x="63" y="100"/>
                  </a:lnTo>
                  <a:lnTo>
                    <a:pt x="64" y="96"/>
                  </a:lnTo>
                  <a:lnTo>
                    <a:pt x="65" y="94"/>
                  </a:lnTo>
                  <a:lnTo>
                    <a:pt x="69" y="90"/>
                  </a:lnTo>
                  <a:lnTo>
                    <a:pt x="73" y="84"/>
                  </a:lnTo>
                  <a:lnTo>
                    <a:pt x="75" y="79"/>
                  </a:lnTo>
                  <a:lnTo>
                    <a:pt x="79" y="72"/>
                  </a:lnTo>
                  <a:lnTo>
                    <a:pt x="82" y="69"/>
                  </a:lnTo>
                  <a:lnTo>
                    <a:pt x="84" y="68"/>
                  </a:lnTo>
                  <a:lnTo>
                    <a:pt x="87" y="67"/>
                  </a:lnTo>
                  <a:lnTo>
                    <a:pt x="91" y="67"/>
                  </a:lnTo>
                  <a:lnTo>
                    <a:pt x="95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0"/>
                  </a:lnTo>
                  <a:lnTo>
                    <a:pt x="96" y="54"/>
                  </a:lnTo>
                  <a:lnTo>
                    <a:pt x="98" y="49"/>
                  </a:lnTo>
                  <a:lnTo>
                    <a:pt x="100" y="45"/>
                  </a:lnTo>
                  <a:lnTo>
                    <a:pt x="101" y="43"/>
                  </a:lnTo>
                  <a:lnTo>
                    <a:pt x="102" y="42"/>
                  </a:lnTo>
                  <a:lnTo>
                    <a:pt x="104" y="38"/>
                  </a:lnTo>
                  <a:lnTo>
                    <a:pt x="106" y="31"/>
                  </a:lnTo>
                  <a:lnTo>
                    <a:pt x="106" y="27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12" y="17"/>
                  </a:lnTo>
                  <a:lnTo>
                    <a:pt x="117" y="16"/>
                  </a:lnTo>
                  <a:lnTo>
                    <a:pt x="120" y="18"/>
                  </a:lnTo>
                  <a:lnTo>
                    <a:pt x="123" y="18"/>
                  </a:lnTo>
                  <a:lnTo>
                    <a:pt x="124" y="18"/>
                  </a:lnTo>
                  <a:lnTo>
                    <a:pt x="125" y="16"/>
                  </a:lnTo>
                  <a:lnTo>
                    <a:pt x="126" y="14"/>
                  </a:lnTo>
                  <a:lnTo>
                    <a:pt x="128" y="13"/>
                  </a:lnTo>
                  <a:lnTo>
                    <a:pt x="130" y="12"/>
                  </a:lnTo>
                  <a:lnTo>
                    <a:pt x="133" y="15"/>
                  </a:lnTo>
                  <a:lnTo>
                    <a:pt x="137" y="21"/>
                  </a:lnTo>
                  <a:lnTo>
                    <a:pt x="139" y="22"/>
                  </a:lnTo>
                  <a:lnTo>
                    <a:pt x="140" y="22"/>
                  </a:lnTo>
                  <a:lnTo>
                    <a:pt x="142" y="16"/>
                  </a:lnTo>
                  <a:lnTo>
                    <a:pt x="143" y="12"/>
                  </a:lnTo>
                  <a:lnTo>
                    <a:pt x="147" y="4"/>
                  </a:lnTo>
                  <a:lnTo>
                    <a:pt x="149" y="0"/>
                  </a:lnTo>
                  <a:lnTo>
                    <a:pt x="151" y="1"/>
                  </a:lnTo>
                  <a:lnTo>
                    <a:pt x="153" y="3"/>
                  </a:lnTo>
                  <a:lnTo>
                    <a:pt x="154" y="5"/>
                  </a:lnTo>
                  <a:lnTo>
                    <a:pt x="157" y="5"/>
                  </a:lnTo>
                  <a:lnTo>
                    <a:pt x="158" y="5"/>
                  </a:lnTo>
                  <a:lnTo>
                    <a:pt x="159" y="6"/>
                  </a:lnTo>
                  <a:lnTo>
                    <a:pt x="164" y="11"/>
                  </a:lnTo>
                  <a:lnTo>
                    <a:pt x="165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76" name="Freeform 1119">
              <a:extLst>
                <a:ext uri="{FF2B5EF4-FFF2-40B4-BE49-F238E27FC236}">
                  <a16:creationId xmlns:a16="http://schemas.microsoft.com/office/drawing/2014/main" id="{4BEA4B0C-B635-485C-92A5-A711EC03B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3891" y="9286875"/>
              <a:ext cx="571500" cy="434122"/>
            </a:xfrm>
            <a:custGeom>
              <a:avLst/>
              <a:gdLst>
                <a:gd name="T0" fmla="*/ 184 w 457"/>
                <a:gd name="T1" fmla="*/ 7 h 350"/>
                <a:gd name="T2" fmla="*/ 191 w 457"/>
                <a:gd name="T3" fmla="*/ 11 h 350"/>
                <a:gd name="T4" fmla="*/ 206 w 457"/>
                <a:gd name="T5" fmla="*/ 11 h 350"/>
                <a:gd name="T6" fmla="*/ 224 w 457"/>
                <a:gd name="T7" fmla="*/ 16 h 350"/>
                <a:gd name="T8" fmla="*/ 247 w 457"/>
                <a:gd name="T9" fmla="*/ 35 h 350"/>
                <a:gd name="T10" fmla="*/ 273 w 457"/>
                <a:gd name="T11" fmla="*/ 61 h 350"/>
                <a:gd name="T12" fmla="*/ 286 w 457"/>
                <a:gd name="T13" fmla="*/ 74 h 350"/>
                <a:gd name="T14" fmla="*/ 269 w 457"/>
                <a:gd name="T15" fmla="*/ 97 h 350"/>
                <a:gd name="T16" fmla="*/ 268 w 457"/>
                <a:gd name="T17" fmla="*/ 120 h 350"/>
                <a:gd name="T18" fmla="*/ 284 w 457"/>
                <a:gd name="T19" fmla="*/ 119 h 350"/>
                <a:gd name="T20" fmla="*/ 298 w 457"/>
                <a:gd name="T21" fmla="*/ 119 h 350"/>
                <a:gd name="T22" fmla="*/ 299 w 457"/>
                <a:gd name="T23" fmla="*/ 124 h 350"/>
                <a:gd name="T24" fmla="*/ 296 w 457"/>
                <a:gd name="T25" fmla="*/ 135 h 350"/>
                <a:gd name="T26" fmla="*/ 305 w 457"/>
                <a:gd name="T27" fmla="*/ 150 h 350"/>
                <a:gd name="T28" fmla="*/ 317 w 457"/>
                <a:gd name="T29" fmla="*/ 166 h 350"/>
                <a:gd name="T30" fmla="*/ 334 w 457"/>
                <a:gd name="T31" fmla="*/ 180 h 350"/>
                <a:gd name="T32" fmla="*/ 372 w 457"/>
                <a:gd name="T33" fmla="*/ 193 h 350"/>
                <a:gd name="T34" fmla="*/ 423 w 457"/>
                <a:gd name="T35" fmla="*/ 210 h 350"/>
                <a:gd name="T36" fmla="*/ 449 w 457"/>
                <a:gd name="T37" fmla="*/ 219 h 350"/>
                <a:gd name="T38" fmla="*/ 409 w 457"/>
                <a:gd name="T39" fmla="*/ 257 h 350"/>
                <a:gd name="T40" fmla="*/ 370 w 457"/>
                <a:gd name="T41" fmla="*/ 299 h 350"/>
                <a:gd name="T42" fmla="*/ 336 w 457"/>
                <a:gd name="T43" fmla="*/ 304 h 350"/>
                <a:gd name="T44" fmla="*/ 321 w 457"/>
                <a:gd name="T45" fmla="*/ 307 h 350"/>
                <a:gd name="T46" fmla="*/ 301 w 457"/>
                <a:gd name="T47" fmla="*/ 321 h 350"/>
                <a:gd name="T48" fmla="*/ 275 w 457"/>
                <a:gd name="T49" fmla="*/ 328 h 350"/>
                <a:gd name="T50" fmla="*/ 255 w 457"/>
                <a:gd name="T51" fmla="*/ 334 h 350"/>
                <a:gd name="T52" fmla="*/ 244 w 457"/>
                <a:gd name="T53" fmla="*/ 331 h 350"/>
                <a:gd name="T54" fmla="*/ 214 w 457"/>
                <a:gd name="T55" fmla="*/ 334 h 350"/>
                <a:gd name="T56" fmla="*/ 198 w 457"/>
                <a:gd name="T57" fmla="*/ 349 h 350"/>
                <a:gd name="T58" fmla="*/ 171 w 457"/>
                <a:gd name="T59" fmla="*/ 345 h 350"/>
                <a:gd name="T60" fmla="*/ 145 w 457"/>
                <a:gd name="T61" fmla="*/ 337 h 350"/>
                <a:gd name="T62" fmla="*/ 118 w 457"/>
                <a:gd name="T63" fmla="*/ 320 h 350"/>
                <a:gd name="T64" fmla="*/ 93 w 457"/>
                <a:gd name="T65" fmla="*/ 319 h 350"/>
                <a:gd name="T66" fmla="*/ 84 w 457"/>
                <a:gd name="T67" fmla="*/ 304 h 350"/>
                <a:gd name="T68" fmla="*/ 84 w 457"/>
                <a:gd name="T69" fmla="*/ 292 h 350"/>
                <a:gd name="T70" fmla="*/ 70 w 457"/>
                <a:gd name="T71" fmla="*/ 291 h 350"/>
                <a:gd name="T72" fmla="*/ 66 w 457"/>
                <a:gd name="T73" fmla="*/ 285 h 350"/>
                <a:gd name="T74" fmla="*/ 59 w 457"/>
                <a:gd name="T75" fmla="*/ 267 h 350"/>
                <a:gd name="T76" fmla="*/ 48 w 457"/>
                <a:gd name="T77" fmla="*/ 248 h 350"/>
                <a:gd name="T78" fmla="*/ 32 w 457"/>
                <a:gd name="T79" fmla="*/ 233 h 350"/>
                <a:gd name="T80" fmla="*/ 19 w 457"/>
                <a:gd name="T81" fmla="*/ 221 h 350"/>
                <a:gd name="T82" fmla="*/ 1 w 457"/>
                <a:gd name="T83" fmla="*/ 215 h 350"/>
                <a:gd name="T84" fmla="*/ 8 w 457"/>
                <a:gd name="T85" fmla="*/ 199 h 350"/>
                <a:gd name="T86" fmla="*/ 24 w 457"/>
                <a:gd name="T87" fmla="*/ 198 h 350"/>
                <a:gd name="T88" fmla="*/ 34 w 457"/>
                <a:gd name="T89" fmla="*/ 191 h 350"/>
                <a:gd name="T90" fmla="*/ 33 w 457"/>
                <a:gd name="T91" fmla="*/ 166 h 350"/>
                <a:gd name="T92" fmla="*/ 39 w 457"/>
                <a:gd name="T93" fmla="*/ 146 h 350"/>
                <a:gd name="T94" fmla="*/ 44 w 457"/>
                <a:gd name="T95" fmla="*/ 126 h 350"/>
                <a:gd name="T96" fmla="*/ 54 w 457"/>
                <a:gd name="T97" fmla="*/ 127 h 350"/>
                <a:gd name="T98" fmla="*/ 60 w 457"/>
                <a:gd name="T99" fmla="*/ 114 h 350"/>
                <a:gd name="T100" fmla="*/ 65 w 457"/>
                <a:gd name="T101" fmla="*/ 94 h 350"/>
                <a:gd name="T102" fmla="*/ 82 w 457"/>
                <a:gd name="T103" fmla="*/ 69 h 350"/>
                <a:gd name="T104" fmla="*/ 96 w 457"/>
                <a:gd name="T105" fmla="*/ 65 h 350"/>
                <a:gd name="T106" fmla="*/ 100 w 457"/>
                <a:gd name="T107" fmla="*/ 45 h 350"/>
                <a:gd name="T108" fmla="*/ 106 w 457"/>
                <a:gd name="T109" fmla="*/ 27 h 350"/>
                <a:gd name="T110" fmla="*/ 120 w 457"/>
                <a:gd name="T111" fmla="*/ 18 h 350"/>
                <a:gd name="T112" fmla="*/ 128 w 457"/>
                <a:gd name="T113" fmla="*/ 13 h 350"/>
                <a:gd name="T114" fmla="*/ 140 w 457"/>
                <a:gd name="T115" fmla="*/ 22 h 350"/>
                <a:gd name="T116" fmla="*/ 151 w 457"/>
                <a:gd name="T117" fmla="*/ 1 h 350"/>
                <a:gd name="T118" fmla="*/ 159 w 457"/>
                <a:gd name="T119" fmla="*/ 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7" h="350">
                  <a:moveTo>
                    <a:pt x="165" y="13"/>
                  </a:moveTo>
                  <a:lnTo>
                    <a:pt x="168" y="13"/>
                  </a:lnTo>
                  <a:lnTo>
                    <a:pt x="177" y="11"/>
                  </a:lnTo>
                  <a:lnTo>
                    <a:pt x="182" y="8"/>
                  </a:lnTo>
                  <a:lnTo>
                    <a:pt x="184" y="7"/>
                  </a:lnTo>
                  <a:lnTo>
                    <a:pt x="185" y="7"/>
                  </a:lnTo>
                  <a:lnTo>
                    <a:pt x="187" y="8"/>
                  </a:lnTo>
                  <a:lnTo>
                    <a:pt x="188" y="10"/>
                  </a:lnTo>
                  <a:lnTo>
                    <a:pt x="189" y="11"/>
                  </a:lnTo>
                  <a:lnTo>
                    <a:pt x="191" y="11"/>
                  </a:lnTo>
                  <a:lnTo>
                    <a:pt x="197" y="10"/>
                  </a:lnTo>
                  <a:lnTo>
                    <a:pt x="199" y="10"/>
                  </a:lnTo>
                  <a:lnTo>
                    <a:pt x="202" y="10"/>
                  </a:lnTo>
                  <a:lnTo>
                    <a:pt x="204" y="11"/>
                  </a:lnTo>
                  <a:lnTo>
                    <a:pt x="206" y="11"/>
                  </a:lnTo>
                  <a:lnTo>
                    <a:pt x="210" y="13"/>
                  </a:lnTo>
                  <a:lnTo>
                    <a:pt x="215" y="12"/>
                  </a:lnTo>
                  <a:lnTo>
                    <a:pt x="217" y="12"/>
                  </a:lnTo>
                  <a:lnTo>
                    <a:pt x="220" y="13"/>
                  </a:lnTo>
                  <a:lnTo>
                    <a:pt x="224" y="16"/>
                  </a:lnTo>
                  <a:lnTo>
                    <a:pt x="229" y="20"/>
                  </a:lnTo>
                  <a:lnTo>
                    <a:pt x="237" y="22"/>
                  </a:lnTo>
                  <a:lnTo>
                    <a:pt x="238" y="23"/>
                  </a:lnTo>
                  <a:lnTo>
                    <a:pt x="242" y="27"/>
                  </a:lnTo>
                  <a:lnTo>
                    <a:pt x="247" y="35"/>
                  </a:lnTo>
                  <a:lnTo>
                    <a:pt x="255" y="42"/>
                  </a:lnTo>
                  <a:lnTo>
                    <a:pt x="263" y="48"/>
                  </a:lnTo>
                  <a:lnTo>
                    <a:pt x="267" y="52"/>
                  </a:lnTo>
                  <a:lnTo>
                    <a:pt x="270" y="57"/>
                  </a:lnTo>
                  <a:lnTo>
                    <a:pt x="273" y="61"/>
                  </a:lnTo>
                  <a:lnTo>
                    <a:pt x="276" y="63"/>
                  </a:lnTo>
                  <a:lnTo>
                    <a:pt x="278" y="65"/>
                  </a:lnTo>
                  <a:lnTo>
                    <a:pt x="281" y="68"/>
                  </a:lnTo>
                  <a:lnTo>
                    <a:pt x="283" y="71"/>
                  </a:lnTo>
                  <a:lnTo>
                    <a:pt x="286" y="74"/>
                  </a:lnTo>
                  <a:lnTo>
                    <a:pt x="283" y="78"/>
                  </a:lnTo>
                  <a:lnTo>
                    <a:pt x="279" y="84"/>
                  </a:lnTo>
                  <a:lnTo>
                    <a:pt x="274" y="91"/>
                  </a:lnTo>
                  <a:lnTo>
                    <a:pt x="273" y="93"/>
                  </a:lnTo>
                  <a:lnTo>
                    <a:pt x="269" y="97"/>
                  </a:lnTo>
                  <a:lnTo>
                    <a:pt x="268" y="98"/>
                  </a:lnTo>
                  <a:lnTo>
                    <a:pt x="267" y="101"/>
                  </a:lnTo>
                  <a:lnTo>
                    <a:pt x="267" y="106"/>
                  </a:lnTo>
                  <a:lnTo>
                    <a:pt x="268" y="113"/>
                  </a:lnTo>
                  <a:lnTo>
                    <a:pt x="268" y="120"/>
                  </a:lnTo>
                  <a:lnTo>
                    <a:pt x="270" y="120"/>
                  </a:lnTo>
                  <a:lnTo>
                    <a:pt x="273" y="121"/>
                  </a:lnTo>
                  <a:lnTo>
                    <a:pt x="276" y="120"/>
                  </a:lnTo>
                  <a:lnTo>
                    <a:pt x="279" y="120"/>
                  </a:lnTo>
                  <a:lnTo>
                    <a:pt x="284" y="119"/>
                  </a:lnTo>
                  <a:lnTo>
                    <a:pt x="289" y="118"/>
                  </a:lnTo>
                  <a:lnTo>
                    <a:pt x="291" y="117"/>
                  </a:lnTo>
                  <a:lnTo>
                    <a:pt x="294" y="117"/>
                  </a:lnTo>
                  <a:lnTo>
                    <a:pt x="297" y="118"/>
                  </a:lnTo>
                  <a:lnTo>
                    <a:pt x="298" y="119"/>
                  </a:lnTo>
                  <a:lnTo>
                    <a:pt x="300" y="119"/>
                  </a:lnTo>
                  <a:lnTo>
                    <a:pt x="302" y="119"/>
                  </a:lnTo>
                  <a:lnTo>
                    <a:pt x="302" y="120"/>
                  </a:lnTo>
                  <a:lnTo>
                    <a:pt x="301" y="122"/>
                  </a:lnTo>
                  <a:lnTo>
                    <a:pt x="299" y="124"/>
                  </a:lnTo>
                  <a:lnTo>
                    <a:pt x="297" y="126"/>
                  </a:lnTo>
                  <a:lnTo>
                    <a:pt x="295" y="131"/>
                  </a:lnTo>
                  <a:lnTo>
                    <a:pt x="294" y="131"/>
                  </a:lnTo>
                  <a:lnTo>
                    <a:pt x="295" y="133"/>
                  </a:lnTo>
                  <a:lnTo>
                    <a:pt x="296" y="135"/>
                  </a:lnTo>
                  <a:lnTo>
                    <a:pt x="298" y="139"/>
                  </a:lnTo>
                  <a:lnTo>
                    <a:pt x="299" y="142"/>
                  </a:lnTo>
                  <a:lnTo>
                    <a:pt x="300" y="144"/>
                  </a:lnTo>
                  <a:lnTo>
                    <a:pt x="302" y="146"/>
                  </a:lnTo>
                  <a:lnTo>
                    <a:pt x="305" y="150"/>
                  </a:lnTo>
                  <a:lnTo>
                    <a:pt x="307" y="152"/>
                  </a:lnTo>
                  <a:lnTo>
                    <a:pt x="310" y="153"/>
                  </a:lnTo>
                  <a:lnTo>
                    <a:pt x="311" y="157"/>
                  </a:lnTo>
                  <a:lnTo>
                    <a:pt x="314" y="162"/>
                  </a:lnTo>
                  <a:lnTo>
                    <a:pt x="317" y="166"/>
                  </a:lnTo>
                  <a:lnTo>
                    <a:pt x="320" y="169"/>
                  </a:lnTo>
                  <a:lnTo>
                    <a:pt x="322" y="170"/>
                  </a:lnTo>
                  <a:lnTo>
                    <a:pt x="323" y="170"/>
                  </a:lnTo>
                  <a:lnTo>
                    <a:pt x="330" y="176"/>
                  </a:lnTo>
                  <a:lnTo>
                    <a:pt x="334" y="180"/>
                  </a:lnTo>
                  <a:lnTo>
                    <a:pt x="336" y="181"/>
                  </a:lnTo>
                  <a:lnTo>
                    <a:pt x="344" y="184"/>
                  </a:lnTo>
                  <a:lnTo>
                    <a:pt x="354" y="187"/>
                  </a:lnTo>
                  <a:lnTo>
                    <a:pt x="362" y="190"/>
                  </a:lnTo>
                  <a:lnTo>
                    <a:pt x="372" y="193"/>
                  </a:lnTo>
                  <a:lnTo>
                    <a:pt x="383" y="196"/>
                  </a:lnTo>
                  <a:lnTo>
                    <a:pt x="392" y="200"/>
                  </a:lnTo>
                  <a:lnTo>
                    <a:pt x="405" y="204"/>
                  </a:lnTo>
                  <a:lnTo>
                    <a:pt x="416" y="208"/>
                  </a:lnTo>
                  <a:lnTo>
                    <a:pt x="423" y="210"/>
                  </a:lnTo>
                  <a:lnTo>
                    <a:pt x="425" y="211"/>
                  </a:lnTo>
                  <a:lnTo>
                    <a:pt x="436" y="211"/>
                  </a:lnTo>
                  <a:lnTo>
                    <a:pt x="446" y="211"/>
                  </a:lnTo>
                  <a:lnTo>
                    <a:pt x="456" y="211"/>
                  </a:lnTo>
                  <a:lnTo>
                    <a:pt x="449" y="219"/>
                  </a:lnTo>
                  <a:lnTo>
                    <a:pt x="440" y="227"/>
                  </a:lnTo>
                  <a:lnTo>
                    <a:pt x="431" y="235"/>
                  </a:lnTo>
                  <a:lnTo>
                    <a:pt x="425" y="241"/>
                  </a:lnTo>
                  <a:lnTo>
                    <a:pt x="416" y="249"/>
                  </a:lnTo>
                  <a:lnTo>
                    <a:pt x="409" y="257"/>
                  </a:lnTo>
                  <a:lnTo>
                    <a:pt x="401" y="265"/>
                  </a:lnTo>
                  <a:lnTo>
                    <a:pt x="394" y="272"/>
                  </a:lnTo>
                  <a:lnTo>
                    <a:pt x="384" y="282"/>
                  </a:lnTo>
                  <a:lnTo>
                    <a:pt x="379" y="289"/>
                  </a:lnTo>
                  <a:lnTo>
                    <a:pt x="370" y="299"/>
                  </a:lnTo>
                  <a:lnTo>
                    <a:pt x="364" y="305"/>
                  </a:lnTo>
                  <a:lnTo>
                    <a:pt x="363" y="306"/>
                  </a:lnTo>
                  <a:lnTo>
                    <a:pt x="354" y="305"/>
                  </a:lnTo>
                  <a:lnTo>
                    <a:pt x="347" y="304"/>
                  </a:lnTo>
                  <a:lnTo>
                    <a:pt x="336" y="304"/>
                  </a:lnTo>
                  <a:lnTo>
                    <a:pt x="335" y="304"/>
                  </a:lnTo>
                  <a:lnTo>
                    <a:pt x="332" y="304"/>
                  </a:lnTo>
                  <a:lnTo>
                    <a:pt x="330" y="305"/>
                  </a:lnTo>
                  <a:lnTo>
                    <a:pt x="323" y="307"/>
                  </a:lnTo>
                  <a:lnTo>
                    <a:pt x="321" y="307"/>
                  </a:lnTo>
                  <a:lnTo>
                    <a:pt x="315" y="310"/>
                  </a:lnTo>
                  <a:lnTo>
                    <a:pt x="309" y="313"/>
                  </a:lnTo>
                  <a:lnTo>
                    <a:pt x="305" y="315"/>
                  </a:lnTo>
                  <a:lnTo>
                    <a:pt x="302" y="319"/>
                  </a:lnTo>
                  <a:lnTo>
                    <a:pt x="301" y="321"/>
                  </a:lnTo>
                  <a:lnTo>
                    <a:pt x="300" y="323"/>
                  </a:lnTo>
                  <a:lnTo>
                    <a:pt x="298" y="324"/>
                  </a:lnTo>
                  <a:lnTo>
                    <a:pt x="285" y="326"/>
                  </a:lnTo>
                  <a:lnTo>
                    <a:pt x="281" y="326"/>
                  </a:lnTo>
                  <a:lnTo>
                    <a:pt x="275" y="328"/>
                  </a:lnTo>
                  <a:lnTo>
                    <a:pt x="272" y="332"/>
                  </a:lnTo>
                  <a:lnTo>
                    <a:pt x="271" y="333"/>
                  </a:lnTo>
                  <a:lnTo>
                    <a:pt x="266" y="333"/>
                  </a:lnTo>
                  <a:lnTo>
                    <a:pt x="258" y="334"/>
                  </a:lnTo>
                  <a:lnTo>
                    <a:pt x="255" y="334"/>
                  </a:lnTo>
                  <a:lnTo>
                    <a:pt x="254" y="334"/>
                  </a:lnTo>
                  <a:lnTo>
                    <a:pt x="250" y="334"/>
                  </a:lnTo>
                  <a:lnTo>
                    <a:pt x="248" y="334"/>
                  </a:lnTo>
                  <a:lnTo>
                    <a:pt x="246" y="333"/>
                  </a:lnTo>
                  <a:lnTo>
                    <a:pt x="244" y="331"/>
                  </a:lnTo>
                  <a:lnTo>
                    <a:pt x="240" y="327"/>
                  </a:lnTo>
                  <a:lnTo>
                    <a:pt x="236" y="325"/>
                  </a:lnTo>
                  <a:lnTo>
                    <a:pt x="230" y="327"/>
                  </a:lnTo>
                  <a:lnTo>
                    <a:pt x="223" y="330"/>
                  </a:lnTo>
                  <a:lnTo>
                    <a:pt x="214" y="334"/>
                  </a:lnTo>
                  <a:lnTo>
                    <a:pt x="209" y="337"/>
                  </a:lnTo>
                  <a:lnTo>
                    <a:pt x="207" y="340"/>
                  </a:lnTo>
                  <a:lnTo>
                    <a:pt x="203" y="345"/>
                  </a:lnTo>
                  <a:lnTo>
                    <a:pt x="199" y="348"/>
                  </a:lnTo>
                  <a:lnTo>
                    <a:pt x="198" y="349"/>
                  </a:lnTo>
                  <a:lnTo>
                    <a:pt x="190" y="348"/>
                  </a:lnTo>
                  <a:lnTo>
                    <a:pt x="187" y="348"/>
                  </a:lnTo>
                  <a:lnTo>
                    <a:pt x="182" y="347"/>
                  </a:lnTo>
                  <a:lnTo>
                    <a:pt x="175" y="346"/>
                  </a:lnTo>
                  <a:lnTo>
                    <a:pt x="171" y="345"/>
                  </a:lnTo>
                  <a:lnTo>
                    <a:pt x="166" y="345"/>
                  </a:lnTo>
                  <a:lnTo>
                    <a:pt x="159" y="344"/>
                  </a:lnTo>
                  <a:lnTo>
                    <a:pt x="155" y="343"/>
                  </a:lnTo>
                  <a:lnTo>
                    <a:pt x="151" y="341"/>
                  </a:lnTo>
                  <a:lnTo>
                    <a:pt x="145" y="337"/>
                  </a:lnTo>
                  <a:lnTo>
                    <a:pt x="140" y="333"/>
                  </a:lnTo>
                  <a:lnTo>
                    <a:pt x="134" y="330"/>
                  </a:lnTo>
                  <a:lnTo>
                    <a:pt x="127" y="325"/>
                  </a:lnTo>
                  <a:lnTo>
                    <a:pt x="119" y="320"/>
                  </a:lnTo>
                  <a:lnTo>
                    <a:pt x="118" y="320"/>
                  </a:lnTo>
                  <a:lnTo>
                    <a:pt x="117" y="320"/>
                  </a:lnTo>
                  <a:lnTo>
                    <a:pt x="108" y="320"/>
                  </a:lnTo>
                  <a:lnTo>
                    <a:pt x="100" y="319"/>
                  </a:lnTo>
                  <a:lnTo>
                    <a:pt x="95" y="319"/>
                  </a:lnTo>
                  <a:lnTo>
                    <a:pt x="93" y="319"/>
                  </a:lnTo>
                  <a:lnTo>
                    <a:pt x="91" y="317"/>
                  </a:lnTo>
                  <a:lnTo>
                    <a:pt x="89" y="314"/>
                  </a:lnTo>
                  <a:lnTo>
                    <a:pt x="87" y="311"/>
                  </a:lnTo>
                  <a:lnTo>
                    <a:pt x="85" y="308"/>
                  </a:lnTo>
                  <a:lnTo>
                    <a:pt x="84" y="304"/>
                  </a:lnTo>
                  <a:lnTo>
                    <a:pt x="85" y="299"/>
                  </a:lnTo>
                  <a:lnTo>
                    <a:pt x="86" y="298"/>
                  </a:lnTo>
                  <a:lnTo>
                    <a:pt x="85" y="296"/>
                  </a:lnTo>
                  <a:lnTo>
                    <a:pt x="85" y="294"/>
                  </a:lnTo>
                  <a:lnTo>
                    <a:pt x="84" y="292"/>
                  </a:lnTo>
                  <a:lnTo>
                    <a:pt x="76" y="290"/>
                  </a:lnTo>
                  <a:lnTo>
                    <a:pt x="74" y="290"/>
                  </a:lnTo>
                  <a:lnTo>
                    <a:pt x="73" y="291"/>
                  </a:lnTo>
                  <a:lnTo>
                    <a:pt x="71" y="291"/>
                  </a:lnTo>
                  <a:lnTo>
                    <a:pt x="70" y="291"/>
                  </a:lnTo>
                  <a:lnTo>
                    <a:pt x="69" y="290"/>
                  </a:lnTo>
                  <a:lnTo>
                    <a:pt x="69" y="289"/>
                  </a:lnTo>
                  <a:lnTo>
                    <a:pt x="69" y="287"/>
                  </a:lnTo>
                  <a:lnTo>
                    <a:pt x="69" y="287"/>
                  </a:lnTo>
                  <a:lnTo>
                    <a:pt x="66" y="285"/>
                  </a:lnTo>
                  <a:lnTo>
                    <a:pt x="64" y="282"/>
                  </a:lnTo>
                  <a:lnTo>
                    <a:pt x="62" y="279"/>
                  </a:lnTo>
                  <a:lnTo>
                    <a:pt x="61" y="276"/>
                  </a:lnTo>
                  <a:lnTo>
                    <a:pt x="60" y="271"/>
                  </a:lnTo>
                  <a:lnTo>
                    <a:pt x="59" y="267"/>
                  </a:lnTo>
                  <a:lnTo>
                    <a:pt x="56" y="263"/>
                  </a:lnTo>
                  <a:lnTo>
                    <a:pt x="54" y="255"/>
                  </a:lnTo>
                  <a:lnTo>
                    <a:pt x="52" y="252"/>
                  </a:lnTo>
                  <a:lnTo>
                    <a:pt x="50" y="250"/>
                  </a:lnTo>
                  <a:lnTo>
                    <a:pt x="48" y="248"/>
                  </a:lnTo>
                  <a:lnTo>
                    <a:pt x="46" y="244"/>
                  </a:lnTo>
                  <a:lnTo>
                    <a:pt x="39" y="241"/>
                  </a:lnTo>
                  <a:lnTo>
                    <a:pt x="37" y="239"/>
                  </a:lnTo>
                  <a:lnTo>
                    <a:pt x="33" y="235"/>
                  </a:lnTo>
                  <a:lnTo>
                    <a:pt x="32" y="233"/>
                  </a:lnTo>
                  <a:lnTo>
                    <a:pt x="32" y="230"/>
                  </a:lnTo>
                  <a:lnTo>
                    <a:pt x="30" y="228"/>
                  </a:lnTo>
                  <a:lnTo>
                    <a:pt x="28" y="226"/>
                  </a:lnTo>
                  <a:lnTo>
                    <a:pt x="21" y="221"/>
                  </a:lnTo>
                  <a:lnTo>
                    <a:pt x="19" y="221"/>
                  </a:lnTo>
                  <a:lnTo>
                    <a:pt x="16" y="220"/>
                  </a:lnTo>
                  <a:lnTo>
                    <a:pt x="13" y="220"/>
                  </a:lnTo>
                  <a:lnTo>
                    <a:pt x="8" y="218"/>
                  </a:lnTo>
                  <a:lnTo>
                    <a:pt x="3" y="216"/>
                  </a:lnTo>
                  <a:lnTo>
                    <a:pt x="1" y="215"/>
                  </a:lnTo>
                  <a:lnTo>
                    <a:pt x="0" y="215"/>
                  </a:lnTo>
                  <a:lnTo>
                    <a:pt x="1" y="213"/>
                  </a:lnTo>
                  <a:lnTo>
                    <a:pt x="3" y="210"/>
                  </a:lnTo>
                  <a:lnTo>
                    <a:pt x="5" y="204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3" y="197"/>
                  </a:lnTo>
                  <a:lnTo>
                    <a:pt x="17" y="197"/>
                  </a:lnTo>
                  <a:lnTo>
                    <a:pt x="20" y="198"/>
                  </a:lnTo>
                  <a:lnTo>
                    <a:pt x="24" y="198"/>
                  </a:lnTo>
                  <a:lnTo>
                    <a:pt x="30" y="197"/>
                  </a:lnTo>
                  <a:lnTo>
                    <a:pt x="32" y="196"/>
                  </a:lnTo>
                  <a:lnTo>
                    <a:pt x="33" y="194"/>
                  </a:lnTo>
                  <a:lnTo>
                    <a:pt x="34" y="193"/>
                  </a:lnTo>
                  <a:lnTo>
                    <a:pt x="34" y="191"/>
                  </a:lnTo>
                  <a:lnTo>
                    <a:pt x="34" y="188"/>
                  </a:lnTo>
                  <a:lnTo>
                    <a:pt x="34" y="179"/>
                  </a:lnTo>
                  <a:lnTo>
                    <a:pt x="33" y="174"/>
                  </a:lnTo>
                  <a:lnTo>
                    <a:pt x="33" y="168"/>
                  </a:lnTo>
                  <a:lnTo>
                    <a:pt x="33" y="166"/>
                  </a:lnTo>
                  <a:lnTo>
                    <a:pt x="33" y="165"/>
                  </a:lnTo>
                  <a:lnTo>
                    <a:pt x="35" y="158"/>
                  </a:lnTo>
                  <a:lnTo>
                    <a:pt x="36" y="154"/>
                  </a:lnTo>
                  <a:lnTo>
                    <a:pt x="37" y="153"/>
                  </a:lnTo>
                  <a:lnTo>
                    <a:pt x="39" y="146"/>
                  </a:lnTo>
                  <a:lnTo>
                    <a:pt x="40" y="144"/>
                  </a:lnTo>
                  <a:lnTo>
                    <a:pt x="41" y="142"/>
                  </a:lnTo>
                  <a:lnTo>
                    <a:pt x="39" y="134"/>
                  </a:lnTo>
                  <a:lnTo>
                    <a:pt x="41" y="130"/>
                  </a:lnTo>
                  <a:lnTo>
                    <a:pt x="44" y="126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49" y="123"/>
                  </a:lnTo>
                  <a:lnTo>
                    <a:pt x="52" y="125"/>
                  </a:lnTo>
                  <a:lnTo>
                    <a:pt x="54" y="127"/>
                  </a:lnTo>
                  <a:lnTo>
                    <a:pt x="56" y="126"/>
                  </a:lnTo>
                  <a:lnTo>
                    <a:pt x="58" y="125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60" y="114"/>
                  </a:lnTo>
                  <a:lnTo>
                    <a:pt x="60" y="111"/>
                  </a:lnTo>
                  <a:lnTo>
                    <a:pt x="61" y="106"/>
                  </a:lnTo>
                  <a:lnTo>
                    <a:pt x="63" y="100"/>
                  </a:lnTo>
                  <a:lnTo>
                    <a:pt x="64" y="96"/>
                  </a:lnTo>
                  <a:lnTo>
                    <a:pt x="65" y="94"/>
                  </a:lnTo>
                  <a:lnTo>
                    <a:pt x="69" y="90"/>
                  </a:lnTo>
                  <a:lnTo>
                    <a:pt x="73" y="84"/>
                  </a:lnTo>
                  <a:lnTo>
                    <a:pt x="75" y="79"/>
                  </a:lnTo>
                  <a:lnTo>
                    <a:pt x="79" y="72"/>
                  </a:lnTo>
                  <a:lnTo>
                    <a:pt x="82" y="69"/>
                  </a:lnTo>
                  <a:lnTo>
                    <a:pt x="84" y="68"/>
                  </a:lnTo>
                  <a:lnTo>
                    <a:pt x="87" y="67"/>
                  </a:lnTo>
                  <a:lnTo>
                    <a:pt x="91" y="67"/>
                  </a:lnTo>
                  <a:lnTo>
                    <a:pt x="95" y="66"/>
                  </a:lnTo>
                  <a:lnTo>
                    <a:pt x="96" y="65"/>
                  </a:lnTo>
                  <a:lnTo>
                    <a:pt x="96" y="63"/>
                  </a:lnTo>
                  <a:lnTo>
                    <a:pt x="96" y="60"/>
                  </a:lnTo>
                  <a:lnTo>
                    <a:pt x="96" y="54"/>
                  </a:lnTo>
                  <a:lnTo>
                    <a:pt x="98" y="49"/>
                  </a:lnTo>
                  <a:lnTo>
                    <a:pt x="100" y="45"/>
                  </a:lnTo>
                  <a:lnTo>
                    <a:pt x="101" y="43"/>
                  </a:lnTo>
                  <a:lnTo>
                    <a:pt x="102" y="42"/>
                  </a:lnTo>
                  <a:lnTo>
                    <a:pt x="104" y="38"/>
                  </a:lnTo>
                  <a:lnTo>
                    <a:pt x="106" y="31"/>
                  </a:lnTo>
                  <a:lnTo>
                    <a:pt x="106" y="27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12" y="17"/>
                  </a:lnTo>
                  <a:lnTo>
                    <a:pt x="117" y="16"/>
                  </a:lnTo>
                  <a:lnTo>
                    <a:pt x="120" y="18"/>
                  </a:lnTo>
                  <a:lnTo>
                    <a:pt x="123" y="18"/>
                  </a:lnTo>
                  <a:lnTo>
                    <a:pt x="124" y="18"/>
                  </a:lnTo>
                  <a:lnTo>
                    <a:pt x="125" y="16"/>
                  </a:lnTo>
                  <a:lnTo>
                    <a:pt x="126" y="14"/>
                  </a:lnTo>
                  <a:lnTo>
                    <a:pt x="128" y="13"/>
                  </a:lnTo>
                  <a:lnTo>
                    <a:pt x="130" y="12"/>
                  </a:lnTo>
                  <a:lnTo>
                    <a:pt x="133" y="15"/>
                  </a:lnTo>
                  <a:lnTo>
                    <a:pt x="137" y="21"/>
                  </a:lnTo>
                  <a:lnTo>
                    <a:pt x="139" y="22"/>
                  </a:lnTo>
                  <a:lnTo>
                    <a:pt x="140" y="22"/>
                  </a:lnTo>
                  <a:lnTo>
                    <a:pt x="142" y="16"/>
                  </a:lnTo>
                  <a:lnTo>
                    <a:pt x="143" y="12"/>
                  </a:lnTo>
                  <a:lnTo>
                    <a:pt x="147" y="4"/>
                  </a:lnTo>
                  <a:lnTo>
                    <a:pt x="149" y="0"/>
                  </a:lnTo>
                  <a:lnTo>
                    <a:pt x="151" y="1"/>
                  </a:lnTo>
                  <a:lnTo>
                    <a:pt x="153" y="3"/>
                  </a:lnTo>
                  <a:lnTo>
                    <a:pt x="154" y="5"/>
                  </a:lnTo>
                  <a:lnTo>
                    <a:pt x="157" y="5"/>
                  </a:lnTo>
                  <a:lnTo>
                    <a:pt x="158" y="5"/>
                  </a:lnTo>
                  <a:lnTo>
                    <a:pt x="159" y="6"/>
                  </a:lnTo>
                  <a:lnTo>
                    <a:pt x="164" y="11"/>
                  </a:lnTo>
                  <a:lnTo>
                    <a:pt x="165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77" name="Freeform 1120">
              <a:extLst>
                <a:ext uri="{FF2B5EF4-FFF2-40B4-BE49-F238E27FC236}">
                  <a16:creationId xmlns:a16="http://schemas.microsoft.com/office/drawing/2014/main" id="{1429F14A-1615-4A36-B471-15389DC46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6196" y="9764959"/>
              <a:ext cx="219807" cy="236292"/>
            </a:xfrm>
            <a:custGeom>
              <a:avLst/>
              <a:gdLst>
                <a:gd name="T0" fmla="*/ 135 w 176"/>
                <a:gd name="T1" fmla="*/ 20 h 189"/>
                <a:gd name="T2" fmla="*/ 136 w 176"/>
                <a:gd name="T3" fmla="*/ 31 h 189"/>
                <a:gd name="T4" fmla="*/ 152 w 176"/>
                <a:gd name="T5" fmla="*/ 28 h 189"/>
                <a:gd name="T6" fmla="*/ 170 w 176"/>
                <a:gd name="T7" fmla="*/ 36 h 189"/>
                <a:gd name="T8" fmla="*/ 174 w 176"/>
                <a:gd name="T9" fmla="*/ 45 h 189"/>
                <a:gd name="T10" fmla="*/ 168 w 176"/>
                <a:gd name="T11" fmla="*/ 53 h 189"/>
                <a:gd name="T12" fmla="*/ 158 w 176"/>
                <a:gd name="T13" fmla="*/ 61 h 189"/>
                <a:gd name="T14" fmla="*/ 157 w 176"/>
                <a:gd name="T15" fmla="*/ 77 h 189"/>
                <a:gd name="T16" fmla="*/ 172 w 176"/>
                <a:gd name="T17" fmla="*/ 84 h 189"/>
                <a:gd name="T18" fmla="*/ 173 w 176"/>
                <a:gd name="T19" fmla="*/ 99 h 189"/>
                <a:gd name="T20" fmla="*/ 173 w 176"/>
                <a:gd name="T21" fmla="*/ 118 h 189"/>
                <a:gd name="T22" fmla="*/ 170 w 176"/>
                <a:gd name="T23" fmla="*/ 128 h 189"/>
                <a:gd name="T24" fmla="*/ 166 w 176"/>
                <a:gd name="T25" fmla="*/ 138 h 189"/>
                <a:gd name="T26" fmla="*/ 161 w 176"/>
                <a:gd name="T27" fmla="*/ 145 h 189"/>
                <a:gd name="T28" fmla="*/ 156 w 176"/>
                <a:gd name="T29" fmla="*/ 139 h 189"/>
                <a:gd name="T30" fmla="*/ 145 w 176"/>
                <a:gd name="T31" fmla="*/ 142 h 189"/>
                <a:gd name="T32" fmla="*/ 126 w 176"/>
                <a:gd name="T33" fmla="*/ 132 h 189"/>
                <a:gd name="T34" fmla="*/ 114 w 176"/>
                <a:gd name="T35" fmla="*/ 127 h 189"/>
                <a:gd name="T36" fmla="*/ 115 w 176"/>
                <a:gd name="T37" fmla="*/ 133 h 189"/>
                <a:gd name="T38" fmla="*/ 100 w 176"/>
                <a:gd name="T39" fmla="*/ 142 h 189"/>
                <a:gd name="T40" fmla="*/ 88 w 176"/>
                <a:gd name="T41" fmla="*/ 141 h 189"/>
                <a:gd name="T42" fmla="*/ 86 w 176"/>
                <a:gd name="T43" fmla="*/ 153 h 189"/>
                <a:gd name="T44" fmla="*/ 93 w 176"/>
                <a:gd name="T45" fmla="*/ 160 h 189"/>
                <a:gd name="T46" fmla="*/ 93 w 176"/>
                <a:gd name="T47" fmla="*/ 167 h 189"/>
                <a:gd name="T48" fmla="*/ 96 w 176"/>
                <a:gd name="T49" fmla="*/ 175 h 189"/>
                <a:gd name="T50" fmla="*/ 96 w 176"/>
                <a:gd name="T51" fmla="*/ 182 h 189"/>
                <a:gd name="T52" fmla="*/ 85 w 176"/>
                <a:gd name="T53" fmla="*/ 176 h 189"/>
                <a:gd name="T54" fmla="*/ 70 w 176"/>
                <a:gd name="T55" fmla="*/ 185 h 189"/>
                <a:gd name="T56" fmla="*/ 50 w 176"/>
                <a:gd name="T57" fmla="*/ 161 h 189"/>
                <a:gd name="T58" fmla="*/ 39 w 176"/>
                <a:gd name="T59" fmla="*/ 148 h 189"/>
                <a:gd name="T60" fmla="*/ 32 w 176"/>
                <a:gd name="T61" fmla="*/ 142 h 189"/>
                <a:gd name="T62" fmla="*/ 25 w 176"/>
                <a:gd name="T63" fmla="*/ 135 h 189"/>
                <a:gd name="T64" fmla="*/ 23 w 176"/>
                <a:gd name="T65" fmla="*/ 129 h 189"/>
                <a:gd name="T66" fmla="*/ 16 w 176"/>
                <a:gd name="T67" fmla="*/ 124 h 189"/>
                <a:gd name="T68" fmla="*/ 18 w 176"/>
                <a:gd name="T69" fmla="*/ 119 h 189"/>
                <a:gd name="T70" fmla="*/ 22 w 176"/>
                <a:gd name="T71" fmla="*/ 115 h 189"/>
                <a:gd name="T72" fmla="*/ 19 w 176"/>
                <a:gd name="T73" fmla="*/ 109 h 189"/>
                <a:gd name="T74" fmla="*/ 11 w 176"/>
                <a:gd name="T75" fmla="*/ 109 h 189"/>
                <a:gd name="T76" fmla="*/ 0 w 176"/>
                <a:gd name="T77" fmla="*/ 87 h 189"/>
                <a:gd name="T78" fmla="*/ 10 w 176"/>
                <a:gd name="T79" fmla="*/ 89 h 189"/>
                <a:gd name="T80" fmla="*/ 18 w 176"/>
                <a:gd name="T81" fmla="*/ 66 h 189"/>
                <a:gd name="T82" fmla="*/ 21 w 176"/>
                <a:gd name="T83" fmla="*/ 63 h 189"/>
                <a:gd name="T84" fmla="*/ 33 w 176"/>
                <a:gd name="T85" fmla="*/ 66 h 189"/>
                <a:gd name="T86" fmla="*/ 23 w 176"/>
                <a:gd name="T87" fmla="*/ 59 h 189"/>
                <a:gd name="T88" fmla="*/ 25 w 176"/>
                <a:gd name="T89" fmla="*/ 50 h 189"/>
                <a:gd name="T90" fmla="*/ 28 w 176"/>
                <a:gd name="T91" fmla="*/ 46 h 189"/>
                <a:gd name="T92" fmla="*/ 30 w 176"/>
                <a:gd name="T93" fmla="*/ 37 h 189"/>
                <a:gd name="T94" fmla="*/ 36 w 176"/>
                <a:gd name="T95" fmla="*/ 41 h 189"/>
                <a:gd name="T96" fmla="*/ 48 w 176"/>
                <a:gd name="T97" fmla="*/ 39 h 189"/>
                <a:gd name="T98" fmla="*/ 80 w 176"/>
                <a:gd name="T99" fmla="*/ 36 h 189"/>
                <a:gd name="T100" fmla="*/ 80 w 176"/>
                <a:gd name="T101" fmla="*/ 4 h 189"/>
                <a:gd name="T102" fmla="*/ 98 w 176"/>
                <a:gd name="T103" fmla="*/ 0 h 189"/>
                <a:gd name="T104" fmla="*/ 118 w 176"/>
                <a:gd name="T105" fmla="*/ 1 h 189"/>
                <a:gd name="T106" fmla="*/ 138 w 176"/>
                <a:gd name="T107" fmla="*/ 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6" h="189">
                  <a:moveTo>
                    <a:pt x="139" y="4"/>
                  </a:moveTo>
                  <a:lnTo>
                    <a:pt x="139" y="7"/>
                  </a:lnTo>
                  <a:lnTo>
                    <a:pt x="137" y="11"/>
                  </a:lnTo>
                  <a:lnTo>
                    <a:pt x="135" y="16"/>
                  </a:lnTo>
                  <a:lnTo>
                    <a:pt x="135" y="20"/>
                  </a:lnTo>
                  <a:lnTo>
                    <a:pt x="136" y="23"/>
                  </a:lnTo>
                  <a:lnTo>
                    <a:pt x="137" y="26"/>
                  </a:lnTo>
                  <a:lnTo>
                    <a:pt x="138" y="28"/>
                  </a:lnTo>
                  <a:lnTo>
                    <a:pt x="137" y="30"/>
                  </a:lnTo>
                  <a:lnTo>
                    <a:pt x="136" y="31"/>
                  </a:lnTo>
                  <a:lnTo>
                    <a:pt x="137" y="32"/>
                  </a:lnTo>
                  <a:lnTo>
                    <a:pt x="138" y="32"/>
                  </a:lnTo>
                  <a:lnTo>
                    <a:pt x="141" y="31"/>
                  </a:lnTo>
                  <a:lnTo>
                    <a:pt x="146" y="30"/>
                  </a:lnTo>
                  <a:lnTo>
                    <a:pt x="152" y="28"/>
                  </a:lnTo>
                  <a:lnTo>
                    <a:pt x="156" y="27"/>
                  </a:lnTo>
                  <a:lnTo>
                    <a:pt x="163" y="27"/>
                  </a:lnTo>
                  <a:lnTo>
                    <a:pt x="167" y="28"/>
                  </a:lnTo>
                  <a:lnTo>
                    <a:pt x="168" y="30"/>
                  </a:lnTo>
                  <a:lnTo>
                    <a:pt x="170" y="36"/>
                  </a:lnTo>
                  <a:lnTo>
                    <a:pt x="171" y="37"/>
                  </a:lnTo>
                  <a:lnTo>
                    <a:pt x="173" y="39"/>
                  </a:lnTo>
                  <a:lnTo>
                    <a:pt x="174" y="42"/>
                  </a:lnTo>
                  <a:lnTo>
                    <a:pt x="174" y="44"/>
                  </a:lnTo>
                  <a:lnTo>
                    <a:pt x="174" y="45"/>
                  </a:lnTo>
                  <a:lnTo>
                    <a:pt x="173" y="47"/>
                  </a:lnTo>
                  <a:lnTo>
                    <a:pt x="172" y="50"/>
                  </a:lnTo>
                  <a:lnTo>
                    <a:pt x="171" y="51"/>
                  </a:lnTo>
                  <a:lnTo>
                    <a:pt x="170" y="52"/>
                  </a:lnTo>
                  <a:lnTo>
                    <a:pt x="168" y="53"/>
                  </a:lnTo>
                  <a:lnTo>
                    <a:pt x="163" y="53"/>
                  </a:lnTo>
                  <a:lnTo>
                    <a:pt x="163" y="54"/>
                  </a:lnTo>
                  <a:lnTo>
                    <a:pt x="162" y="57"/>
                  </a:lnTo>
                  <a:lnTo>
                    <a:pt x="159" y="59"/>
                  </a:lnTo>
                  <a:lnTo>
                    <a:pt x="158" y="61"/>
                  </a:lnTo>
                  <a:lnTo>
                    <a:pt x="157" y="64"/>
                  </a:lnTo>
                  <a:lnTo>
                    <a:pt x="157" y="67"/>
                  </a:lnTo>
                  <a:lnTo>
                    <a:pt x="157" y="72"/>
                  </a:lnTo>
                  <a:lnTo>
                    <a:pt x="157" y="76"/>
                  </a:lnTo>
                  <a:lnTo>
                    <a:pt x="157" y="77"/>
                  </a:lnTo>
                  <a:lnTo>
                    <a:pt x="163" y="78"/>
                  </a:lnTo>
                  <a:lnTo>
                    <a:pt x="164" y="78"/>
                  </a:lnTo>
                  <a:lnTo>
                    <a:pt x="165" y="81"/>
                  </a:lnTo>
                  <a:lnTo>
                    <a:pt x="167" y="83"/>
                  </a:lnTo>
                  <a:lnTo>
                    <a:pt x="172" y="84"/>
                  </a:lnTo>
                  <a:lnTo>
                    <a:pt x="174" y="85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4" y="94"/>
                  </a:lnTo>
                  <a:lnTo>
                    <a:pt x="173" y="99"/>
                  </a:lnTo>
                  <a:lnTo>
                    <a:pt x="174" y="103"/>
                  </a:lnTo>
                  <a:lnTo>
                    <a:pt x="174" y="107"/>
                  </a:lnTo>
                  <a:lnTo>
                    <a:pt x="174" y="113"/>
                  </a:lnTo>
                  <a:lnTo>
                    <a:pt x="174" y="115"/>
                  </a:lnTo>
                  <a:lnTo>
                    <a:pt x="173" y="118"/>
                  </a:lnTo>
                  <a:lnTo>
                    <a:pt x="173" y="119"/>
                  </a:lnTo>
                  <a:lnTo>
                    <a:pt x="174" y="121"/>
                  </a:lnTo>
                  <a:lnTo>
                    <a:pt x="173" y="126"/>
                  </a:lnTo>
                  <a:lnTo>
                    <a:pt x="172" y="128"/>
                  </a:lnTo>
                  <a:lnTo>
                    <a:pt x="170" y="128"/>
                  </a:lnTo>
                  <a:lnTo>
                    <a:pt x="168" y="130"/>
                  </a:lnTo>
                  <a:lnTo>
                    <a:pt x="168" y="133"/>
                  </a:lnTo>
                  <a:lnTo>
                    <a:pt x="167" y="136"/>
                  </a:lnTo>
                  <a:lnTo>
                    <a:pt x="166" y="137"/>
                  </a:lnTo>
                  <a:lnTo>
                    <a:pt x="166" y="138"/>
                  </a:lnTo>
                  <a:lnTo>
                    <a:pt x="167" y="139"/>
                  </a:lnTo>
                  <a:lnTo>
                    <a:pt x="167" y="141"/>
                  </a:lnTo>
                  <a:lnTo>
                    <a:pt x="165" y="142"/>
                  </a:lnTo>
                  <a:lnTo>
                    <a:pt x="163" y="144"/>
                  </a:lnTo>
                  <a:lnTo>
                    <a:pt x="161" y="145"/>
                  </a:lnTo>
                  <a:lnTo>
                    <a:pt x="157" y="144"/>
                  </a:lnTo>
                  <a:lnTo>
                    <a:pt x="157" y="143"/>
                  </a:lnTo>
                  <a:lnTo>
                    <a:pt x="157" y="141"/>
                  </a:lnTo>
                  <a:lnTo>
                    <a:pt x="157" y="140"/>
                  </a:lnTo>
                  <a:lnTo>
                    <a:pt x="156" y="139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52" y="136"/>
                  </a:lnTo>
                  <a:lnTo>
                    <a:pt x="149" y="139"/>
                  </a:lnTo>
                  <a:lnTo>
                    <a:pt x="145" y="142"/>
                  </a:lnTo>
                  <a:lnTo>
                    <a:pt x="141" y="142"/>
                  </a:lnTo>
                  <a:lnTo>
                    <a:pt x="135" y="141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24" y="128"/>
                  </a:lnTo>
                  <a:lnTo>
                    <a:pt x="122" y="126"/>
                  </a:lnTo>
                  <a:lnTo>
                    <a:pt x="119" y="125"/>
                  </a:lnTo>
                  <a:lnTo>
                    <a:pt x="118" y="125"/>
                  </a:lnTo>
                  <a:lnTo>
                    <a:pt x="114" y="127"/>
                  </a:lnTo>
                  <a:lnTo>
                    <a:pt x="113" y="128"/>
                  </a:lnTo>
                  <a:lnTo>
                    <a:pt x="113" y="130"/>
                  </a:lnTo>
                  <a:lnTo>
                    <a:pt x="113" y="131"/>
                  </a:lnTo>
                  <a:lnTo>
                    <a:pt x="114" y="132"/>
                  </a:lnTo>
                  <a:lnTo>
                    <a:pt x="115" y="133"/>
                  </a:lnTo>
                  <a:lnTo>
                    <a:pt x="115" y="135"/>
                  </a:lnTo>
                  <a:lnTo>
                    <a:pt x="114" y="137"/>
                  </a:lnTo>
                  <a:lnTo>
                    <a:pt x="113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99" y="141"/>
                  </a:lnTo>
                  <a:lnTo>
                    <a:pt x="97" y="141"/>
                  </a:lnTo>
                  <a:lnTo>
                    <a:pt x="92" y="142"/>
                  </a:lnTo>
                  <a:lnTo>
                    <a:pt x="89" y="141"/>
                  </a:lnTo>
                  <a:lnTo>
                    <a:pt x="88" y="141"/>
                  </a:lnTo>
                  <a:lnTo>
                    <a:pt x="87" y="141"/>
                  </a:lnTo>
                  <a:lnTo>
                    <a:pt x="87" y="142"/>
                  </a:lnTo>
                  <a:lnTo>
                    <a:pt x="88" y="148"/>
                  </a:lnTo>
                  <a:lnTo>
                    <a:pt x="88" y="150"/>
                  </a:lnTo>
                  <a:lnTo>
                    <a:pt x="86" y="153"/>
                  </a:lnTo>
                  <a:lnTo>
                    <a:pt x="86" y="155"/>
                  </a:lnTo>
                  <a:lnTo>
                    <a:pt x="89" y="156"/>
                  </a:lnTo>
                  <a:lnTo>
                    <a:pt x="90" y="157"/>
                  </a:lnTo>
                  <a:lnTo>
                    <a:pt x="91" y="158"/>
                  </a:lnTo>
                  <a:lnTo>
                    <a:pt x="93" y="160"/>
                  </a:lnTo>
                  <a:lnTo>
                    <a:pt x="93" y="161"/>
                  </a:lnTo>
                  <a:lnTo>
                    <a:pt x="91" y="162"/>
                  </a:lnTo>
                  <a:lnTo>
                    <a:pt x="91" y="164"/>
                  </a:lnTo>
                  <a:lnTo>
                    <a:pt x="91" y="166"/>
                  </a:lnTo>
                  <a:lnTo>
                    <a:pt x="93" y="167"/>
                  </a:lnTo>
                  <a:lnTo>
                    <a:pt x="96" y="169"/>
                  </a:lnTo>
                  <a:lnTo>
                    <a:pt x="98" y="170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6" y="175"/>
                  </a:lnTo>
                  <a:lnTo>
                    <a:pt x="95" y="176"/>
                  </a:lnTo>
                  <a:lnTo>
                    <a:pt x="95" y="178"/>
                  </a:lnTo>
                  <a:lnTo>
                    <a:pt x="96" y="179"/>
                  </a:lnTo>
                  <a:lnTo>
                    <a:pt x="96" y="180"/>
                  </a:lnTo>
                  <a:lnTo>
                    <a:pt x="96" y="182"/>
                  </a:lnTo>
                  <a:lnTo>
                    <a:pt x="93" y="181"/>
                  </a:lnTo>
                  <a:lnTo>
                    <a:pt x="92" y="182"/>
                  </a:lnTo>
                  <a:lnTo>
                    <a:pt x="90" y="181"/>
                  </a:lnTo>
                  <a:lnTo>
                    <a:pt x="86" y="176"/>
                  </a:lnTo>
                  <a:lnTo>
                    <a:pt x="85" y="176"/>
                  </a:lnTo>
                  <a:lnTo>
                    <a:pt x="79" y="180"/>
                  </a:lnTo>
                  <a:lnTo>
                    <a:pt x="77" y="181"/>
                  </a:lnTo>
                  <a:lnTo>
                    <a:pt x="75" y="183"/>
                  </a:lnTo>
                  <a:lnTo>
                    <a:pt x="74" y="188"/>
                  </a:lnTo>
                  <a:lnTo>
                    <a:pt x="70" y="185"/>
                  </a:lnTo>
                  <a:lnTo>
                    <a:pt x="68" y="180"/>
                  </a:lnTo>
                  <a:lnTo>
                    <a:pt x="65" y="177"/>
                  </a:lnTo>
                  <a:lnTo>
                    <a:pt x="59" y="172"/>
                  </a:lnTo>
                  <a:lnTo>
                    <a:pt x="57" y="169"/>
                  </a:lnTo>
                  <a:lnTo>
                    <a:pt x="50" y="161"/>
                  </a:lnTo>
                  <a:lnTo>
                    <a:pt x="39" y="153"/>
                  </a:lnTo>
                  <a:lnTo>
                    <a:pt x="32" y="146"/>
                  </a:lnTo>
                  <a:lnTo>
                    <a:pt x="31" y="144"/>
                  </a:lnTo>
                  <a:lnTo>
                    <a:pt x="32" y="144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1" y="147"/>
                  </a:lnTo>
                  <a:lnTo>
                    <a:pt x="38" y="145"/>
                  </a:lnTo>
                  <a:lnTo>
                    <a:pt x="35" y="143"/>
                  </a:lnTo>
                  <a:lnTo>
                    <a:pt x="32" y="142"/>
                  </a:lnTo>
                  <a:lnTo>
                    <a:pt x="30" y="142"/>
                  </a:lnTo>
                  <a:lnTo>
                    <a:pt x="28" y="141"/>
                  </a:lnTo>
                  <a:lnTo>
                    <a:pt x="26" y="139"/>
                  </a:lnTo>
                  <a:lnTo>
                    <a:pt x="26" y="137"/>
                  </a:lnTo>
                  <a:lnTo>
                    <a:pt x="25" y="135"/>
                  </a:lnTo>
                  <a:lnTo>
                    <a:pt x="21" y="131"/>
                  </a:lnTo>
                  <a:lnTo>
                    <a:pt x="20" y="130"/>
                  </a:lnTo>
                  <a:lnTo>
                    <a:pt x="18" y="127"/>
                  </a:lnTo>
                  <a:lnTo>
                    <a:pt x="19" y="126"/>
                  </a:lnTo>
                  <a:lnTo>
                    <a:pt x="23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9" y="125"/>
                  </a:lnTo>
                  <a:lnTo>
                    <a:pt x="17" y="125"/>
                  </a:lnTo>
                  <a:lnTo>
                    <a:pt x="16" y="124"/>
                  </a:lnTo>
                  <a:lnTo>
                    <a:pt x="17" y="122"/>
                  </a:lnTo>
                  <a:lnTo>
                    <a:pt x="14" y="115"/>
                  </a:lnTo>
                  <a:lnTo>
                    <a:pt x="11" y="111"/>
                  </a:lnTo>
                  <a:lnTo>
                    <a:pt x="10" y="109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9"/>
                  </a:lnTo>
                  <a:lnTo>
                    <a:pt x="25" y="118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21" y="116"/>
                  </a:lnTo>
                  <a:lnTo>
                    <a:pt x="18" y="116"/>
                  </a:lnTo>
                  <a:lnTo>
                    <a:pt x="18" y="115"/>
                  </a:lnTo>
                  <a:lnTo>
                    <a:pt x="17" y="114"/>
                  </a:lnTo>
                  <a:lnTo>
                    <a:pt x="19" y="109"/>
                  </a:lnTo>
                  <a:lnTo>
                    <a:pt x="18" y="110"/>
                  </a:lnTo>
                  <a:lnTo>
                    <a:pt x="18" y="111"/>
                  </a:lnTo>
                  <a:lnTo>
                    <a:pt x="17" y="111"/>
                  </a:lnTo>
                  <a:lnTo>
                    <a:pt x="15" y="111"/>
                  </a:lnTo>
                  <a:lnTo>
                    <a:pt x="11" y="109"/>
                  </a:lnTo>
                  <a:lnTo>
                    <a:pt x="7" y="102"/>
                  </a:lnTo>
                  <a:lnTo>
                    <a:pt x="6" y="101"/>
                  </a:lnTo>
                  <a:lnTo>
                    <a:pt x="5" y="98"/>
                  </a:lnTo>
                  <a:lnTo>
                    <a:pt x="4" y="9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91"/>
                  </a:lnTo>
                  <a:lnTo>
                    <a:pt x="7" y="90"/>
                  </a:lnTo>
                  <a:lnTo>
                    <a:pt x="9" y="89"/>
                  </a:lnTo>
                  <a:lnTo>
                    <a:pt x="10" y="89"/>
                  </a:lnTo>
                  <a:lnTo>
                    <a:pt x="11" y="89"/>
                  </a:lnTo>
                  <a:lnTo>
                    <a:pt x="13" y="87"/>
                  </a:lnTo>
                  <a:lnTo>
                    <a:pt x="18" y="80"/>
                  </a:lnTo>
                  <a:lnTo>
                    <a:pt x="19" y="72"/>
                  </a:lnTo>
                  <a:lnTo>
                    <a:pt x="18" y="66"/>
                  </a:lnTo>
                  <a:lnTo>
                    <a:pt x="18" y="61"/>
                  </a:lnTo>
                  <a:lnTo>
                    <a:pt x="20" y="59"/>
                  </a:lnTo>
                  <a:lnTo>
                    <a:pt x="20" y="61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5"/>
                  </a:lnTo>
                  <a:lnTo>
                    <a:pt x="26" y="65"/>
                  </a:lnTo>
                  <a:lnTo>
                    <a:pt x="31" y="67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3" y="63"/>
                  </a:lnTo>
                  <a:lnTo>
                    <a:pt x="25" y="61"/>
                  </a:lnTo>
                  <a:lnTo>
                    <a:pt x="23" y="59"/>
                  </a:lnTo>
                  <a:lnTo>
                    <a:pt x="21" y="55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4" y="50"/>
                  </a:lnTo>
                  <a:lnTo>
                    <a:pt x="25" y="50"/>
                  </a:lnTo>
                  <a:lnTo>
                    <a:pt x="26" y="52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46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40" y="39"/>
                  </a:lnTo>
                  <a:lnTo>
                    <a:pt x="45" y="39"/>
                  </a:lnTo>
                  <a:lnTo>
                    <a:pt x="48" y="39"/>
                  </a:lnTo>
                  <a:lnTo>
                    <a:pt x="57" y="39"/>
                  </a:lnTo>
                  <a:lnTo>
                    <a:pt x="65" y="39"/>
                  </a:lnTo>
                  <a:lnTo>
                    <a:pt x="74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0"/>
                  </a:lnTo>
                  <a:lnTo>
                    <a:pt x="80" y="23"/>
                  </a:lnTo>
                  <a:lnTo>
                    <a:pt x="80" y="17"/>
                  </a:lnTo>
                  <a:lnTo>
                    <a:pt x="80" y="11"/>
                  </a:lnTo>
                  <a:lnTo>
                    <a:pt x="80" y="4"/>
                  </a:lnTo>
                  <a:lnTo>
                    <a:pt x="80" y="3"/>
                  </a:lnTo>
                  <a:lnTo>
                    <a:pt x="80" y="1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98" y="0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18" y="1"/>
                  </a:lnTo>
                  <a:lnTo>
                    <a:pt x="120" y="1"/>
                  </a:lnTo>
                  <a:lnTo>
                    <a:pt x="126" y="2"/>
                  </a:lnTo>
                  <a:lnTo>
                    <a:pt x="134" y="1"/>
                  </a:lnTo>
                  <a:lnTo>
                    <a:pt x="137" y="1"/>
                  </a:lnTo>
                  <a:lnTo>
                    <a:pt x="138" y="3"/>
                  </a:lnTo>
                  <a:lnTo>
                    <a:pt x="139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78" name="Freeform 1121">
              <a:extLst>
                <a:ext uri="{FF2B5EF4-FFF2-40B4-BE49-F238E27FC236}">
                  <a16:creationId xmlns:a16="http://schemas.microsoft.com/office/drawing/2014/main" id="{127683D6-BF44-4168-8132-AD1E611D3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6196" y="9764959"/>
              <a:ext cx="219807" cy="236292"/>
            </a:xfrm>
            <a:custGeom>
              <a:avLst/>
              <a:gdLst>
                <a:gd name="T0" fmla="*/ 135 w 176"/>
                <a:gd name="T1" fmla="*/ 20 h 189"/>
                <a:gd name="T2" fmla="*/ 136 w 176"/>
                <a:gd name="T3" fmla="*/ 31 h 189"/>
                <a:gd name="T4" fmla="*/ 152 w 176"/>
                <a:gd name="T5" fmla="*/ 28 h 189"/>
                <a:gd name="T6" fmla="*/ 170 w 176"/>
                <a:gd name="T7" fmla="*/ 36 h 189"/>
                <a:gd name="T8" fmla="*/ 174 w 176"/>
                <a:gd name="T9" fmla="*/ 45 h 189"/>
                <a:gd name="T10" fmla="*/ 168 w 176"/>
                <a:gd name="T11" fmla="*/ 53 h 189"/>
                <a:gd name="T12" fmla="*/ 158 w 176"/>
                <a:gd name="T13" fmla="*/ 61 h 189"/>
                <a:gd name="T14" fmla="*/ 157 w 176"/>
                <a:gd name="T15" fmla="*/ 77 h 189"/>
                <a:gd name="T16" fmla="*/ 172 w 176"/>
                <a:gd name="T17" fmla="*/ 84 h 189"/>
                <a:gd name="T18" fmla="*/ 173 w 176"/>
                <a:gd name="T19" fmla="*/ 99 h 189"/>
                <a:gd name="T20" fmla="*/ 173 w 176"/>
                <a:gd name="T21" fmla="*/ 118 h 189"/>
                <a:gd name="T22" fmla="*/ 170 w 176"/>
                <a:gd name="T23" fmla="*/ 128 h 189"/>
                <a:gd name="T24" fmla="*/ 166 w 176"/>
                <a:gd name="T25" fmla="*/ 138 h 189"/>
                <a:gd name="T26" fmla="*/ 161 w 176"/>
                <a:gd name="T27" fmla="*/ 145 h 189"/>
                <a:gd name="T28" fmla="*/ 156 w 176"/>
                <a:gd name="T29" fmla="*/ 139 h 189"/>
                <a:gd name="T30" fmla="*/ 145 w 176"/>
                <a:gd name="T31" fmla="*/ 142 h 189"/>
                <a:gd name="T32" fmla="*/ 126 w 176"/>
                <a:gd name="T33" fmla="*/ 132 h 189"/>
                <a:gd name="T34" fmla="*/ 114 w 176"/>
                <a:gd name="T35" fmla="*/ 127 h 189"/>
                <a:gd name="T36" fmla="*/ 115 w 176"/>
                <a:gd name="T37" fmla="*/ 133 h 189"/>
                <a:gd name="T38" fmla="*/ 100 w 176"/>
                <a:gd name="T39" fmla="*/ 142 h 189"/>
                <a:gd name="T40" fmla="*/ 88 w 176"/>
                <a:gd name="T41" fmla="*/ 141 h 189"/>
                <a:gd name="T42" fmla="*/ 86 w 176"/>
                <a:gd name="T43" fmla="*/ 153 h 189"/>
                <a:gd name="T44" fmla="*/ 93 w 176"/>
                <a:gd name="T45" fmla="*/ 160 h 189"/>
                <a:gd name="T46" fmla="*/ 93 w 176"/>
                <a:gd name="T47" fmla="*/ 167 h 189"/>
                <a:gd name="T48" fmla="*/ 96 w 176"/>
                <a:gd name="T49" fmla="*/ 175 h 189"/>
                <a:gd name="T50" fmla="*/ 96 w 176"/>
                <a:gd name="T51" fmla="*/ 182 h 189"/>
                <a:gd name="T52" fmla="*/ 85 w 176"/>
                <a:gd name="T53" fmla="*/ 176 h 189"/>
                <a:gd name="T54" fmla="*/ 70 w 176"/>
                <a:gd name="T55" fmla="*/ 185 h 189"/>
                <a:gd name="T56" fmla="*/ 50 w 176"/>
                <a:gd name="T57" fmla="*/ 161 h 189"/>
                <a:gd name="T58" fmla="*/ 39 w 176"/>
                <a:gd name="T59" fmla="*/ 148 h 189"/>
                <a:gd name="T60" fmla="*/ 32 w 176"/>
                <a:gd name="T61" fmla="*/ 142 h 189"/>
                <a:gd name="T62" fmla="*/ 25 w 176"/>
                <a:gd name="T63" fmla="*/ 135 h 189"/>
                <a:gd name="T64" fmla="*/ 23 w 176"/>
                <a:gd name="T65" fmla="*/ 129 h 189"/>
                <a:gd name="T66" fmla="*/ 16 w 176"/>
                <a:gd name="T67" fmla="*/ 124 h 189"/>
                <a:gd name="T68" fmla="*/ 18 w 176"/>
                <a:gd name="T69" fmla="*/ 119 h 189"/>
                <a:gd name="T70" fmla="*/ 22 w 176"/>
                <a:gd name="T71" fmla="*/ 115 h 189"/>
                <a:gd name="T72" fmla="*/ 19 w 176"/>
                <a:gd name="T73" fmla="*/ 109 h 189"/>
                <a:gd name="T74" fmla="*/ 11 w 176"/>
                <a:gd name="T75" fmla="*/ 109 h 189"/>
                <a:gd name="T76" fmla="*/ 0 w 176"/>
                <a:gd name="T77" fmla="*/ 87 h 189"/>
                <a:gd name="T78" fmla="*/ 10 w 176"/>
                <a:gd name="T79" fmla="*/ 89 h 189"/>
                <a:gd name="T80" fmla="*/ 18 w 176"/>
                <a:gd name="T81" fmla="*/ 66 h 189"/>
                <a:gd name="T82" fmla="*/ 21 w 176"/>
                <a:gd name="T83" fmla="*/ 63 h 189"/>
                <a:gd name="T84" fmla="*/ 33 w 176"/>
                <a:gd name="T85" fmla="*/ 66 h 189"/>
                <a:gd name="T86" fmla="*/ 23 w 176"/>
                <a:gd name="T87" fmla="*/ 59 h 189"/>
                <a:gd name="T88" fmla="*/ 25 w 176"/>
                <a:gd name="T89" fmla="*/ 50 h 189"/>
                <a:gd name="T90" fmla="*/ 28 w 176"/>
                <a:gd name="T91" fmla="*/ 46 h 189"/>
                <a:gd name="T92" fmla="*/ 30 w 176"/>
                <a:gd name="T93" fmla="*/ 37 h 189"/>
                <a:gd name="T94" fmla="*/ 36 w 176"/>
                <a:gd name="T95" fmla="*/ 41 h 189"/>
                <a:gd name="T96" fmla="*/ 48 w 176"/>
                <a:gd name="T97" fmla="*/ 39 h 189"/>
                <a:gd name="T98" fmla="*/ 80 w 176"/>
                <a:gd name="T99" fmla="*/ 36 h 189"/>
                <a:gd name="T100" fmla="*/ 80 w 176"/>
                <a:gd name="T101" fmla="*/ 4 h 189"/>
                <a:gd name="T102" fmla="*/ 98 w 176"/>
                <a:gd name="T103" fmla="*/ 0 h 189"/>
                <a:gd name="T104" fmla="*/ 118 w 176"/>
                <a:gd name="T105" fmla="*/ 1 h 189"/>
                <a:gd name="T106" fmla="*/ 138 w 176"/>
                <a:gd name="T107" fmla="*/ 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6" h="189">
                  <a:moveTo>
                    <a:pt x="139" y="4"/>
                  </a:moveTo>
                  <a:lnTo>
                    <a:pt x="139" y="7"/>
                  </a:lnTo>
                  <a:lnTo>
                    <a:pt x="137" y="11"/>
                  </a:lnTo>
                  <a:lnTo>
                    <a:pt x="135" y="16"/>
                  </a:lnTo>
                  <a:lnTo>
                    <a:pt x="135" y="20"/>
                  </a:lnTo>
                  <a:lnTo>
                    <a:pt x="136" y="23"/>
                  </a:lnTo>
                  <a:lnTo>
                    <a:pt x="137" y="26"/>
                  </a:lnTo>
                  <a:lnTo>
                    <a:pt x="138" y="28"/>
                  </a:lnTo>
                  <a:lnTo>
                    <a:pt x="137" y="30"/>
                  </a:lnTo>
                  <a:lnTo>
                    <a:pt x="136" y="31"/>
                  </a:lnTo>
                  <a:lnTo>
                    <a:pt x="137" y="32"/>
                  </a:lnTo>
                  <a:lnTo>
                    <a:pt x="138" y="32"/>
                  </a:lnTo>
                  <a:lnTo>
                    <a:pt x="141" y="31"/>
                  </a:lnTo>
                  <a:lnTo>
                    <a:pt x="146" y="30"/>
                  </a:lnTo>
                  <a:lnTo>
                    <a:pt x="152" y="28"/>
                  </a:lnTo>
                  <a:lnTo>
                    <a:pt x="156" y="27"/>
                  </a:lnTo>
                  <a:lnTo>
                    <a:pt x="163" y="27"/>
                  </a:lnTo>
                  <a:lnTo>
                    <a:pt x="167" y="28"/>
                  </a:lnTo>
                  <a:lnTo>
                    <a:pt x="168" y="30"/>
                  </a:lnTo>
                  <a:lnTo>
                    <a:pt x="170" y="36"/>
                  </a:lnTo>
                  <a:lnTo>
                    <a:pt x="171" y="37"/>
                  </a:lnTo>
                  <a:lnTo>
                    <a:pt x="173" y="39"/>
                  </a:lnTo>
                  <a:lnTo>
                    <a:pt x="174" y="42"/>
                  </a:lnTo>
                  <a:lnTo>
                    <a:pt x="174" y="44"/>
                  </a:lnTo>
                  <a:lnTo>
                    <a:pt x="174" y="45"/>
                  </a:lnTo>
                  <a:lnTo>
                    <a:pt x="173" y="47"/>
                  </a:lnTo>
                  <a:lnTo>
                    <a:pt x="172" y="50"/>
                  </a:lnTo>
                  <a:lnTo>
                    <a:pt x="171" y="51"/>
                  </a:lnTo>
                  <a:lnTo>
                    <a:pt x="170" y="52"/>
                  </a:lnTo>
                  <a:lnTo>
                    <a:pt x="168" y="53"/>
                  </a:lnTo>
                  <a:lnTo>
                    <a:pt x="163" y="53"/>
                  </a:lnTo>
                  <a:lnTo>
                    <a:pt x="163" y="54"/>
                  </a:lnTo>
                  <a:lnTo>
                    <a:pt x="162" y="57"/>
                  </a:lnTo>
                  <a:lnTo>
                    <a:pt x="159" y="59"/>
                  </a:lnTo>
                  <a:lnTo>
                    <a:pt x="158" y="61"/>
                  </a:lnTo>
                  <a:lnTo>
                    <a:pt x="157" y="64"/>
                  </a:lnTo>
                  <a:lnTo>
                    <a:pt x="157" y="67"/>
                  </a:lnTo>
                  <a:lnTo>
                    <a:pt x="157" y="72"/>
                  </a:lnTo>
                  <a:lnTo>
                    <a:pt x="157" y="76"/>
                  </a:lnTo>
                  <a:lnTo>
                    <a:pt x="157" y="77"/>
                  </a:lnTo>
                  <a:lnTo>
                    <a:pt x="163" y="78"/>
                  </a:lnTo>
                  <a:lnTo>
                    <a:pt x="164" y="78"/>
                  </a:lnTo>
                  <a:lnTo>
                    <a:pt x="165" y="81"/>
                  </a:lnTo>
                  <a:lnTo>
                    <a:pt x="167" y="83"/>
                  </a:lnTo>
                  <a:lnTo>
                    <a:pt x="172" y="84"/>
                  </a:lnTo>
                  <a:lnTo>
                    <a:pt x="174" y="85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4" y="94"/>
                  </a:lnTo>
                  <a:lnTo>
                    <a:pt x="173" y="99"/>
                  </a:lnTo>
                  <a:lnTo>
                    <a:pt x="174" y="103"/>
                  </a:lnTo>
                  <a:lnTo>
                    <a:pt x="174" y="107"/>
                  </a:lnTo>
                  <a:lnTo>
                    <a:pt x="174" y="113"/>
                  </a:lnTo>
                  <a:lnTo>
                    <a:pt x="174" y="115"/>
                  </a:lnTo>
                  <a:lnTo>
                    <a:pt x="173" y="118"/>
                  </a:lnTo>
                  <a:lnTo>
                    <a:pt x="173" y="119"/>
                  </a:lnTo>
                  <a:lnTo>
                    <a:pt x="174" y="121"/>
                  </a:lnTo>
                  <a:lnTo>
                    <a:pt x="173" y="126"/>
                  </a:lnTo>
                  <a:lnTo>
                    <a:pt x="172" y="128"/>
                  </a:lnTo>
                  <a:lnTo>
                    <a:pt x="170" y="128"/>
                  </a:lnTo>
                  <a:lnTo>
                    <a:pt x="168" y="130"/>
                  </a:lnTo>
                  <a:lnTo>
                    <a:pt x="168" y="133"/>
                  </a:lnTo>
                  <a:lnTo>
                    <a:pt x="167" y="136"/>
                  </a:lnTo>
                  <a:lnTo>
                    <a:pt x="166" y="137"/>
                  </a:lnTo>
                  <a:lnTo>
                    <a:pt x="166" y="138"/>
                  </a:lnTo>
                  <a:lnTo>
                    <a:pt x="167" y="139"/>
                  </a:lnTo>
                  <a:lnTo>
                    <a:pt x="167" y="141"/>
                  </a:lnTo>
                  <a:lnTo>
                    <a:pt x="165" y="142"/>
                  </a:lnTo>
                  <a:lnTo>
                    <a:pt x="163" y="144"/>
                  </a:lnTo>
                  <a:lnTo>
                    <a:pt x="161" y="145"/>
                  </a:lnTo>
                  <a:lnTo>
                    <a:pt x="157" y="144"/>
                  </a:lnTo>
                  <a:lnTo>
                    <a:pt x="157" y="143"/>
                  </a:lnTo>
                  <a:lnTo>
                    <a:pt x="157" y="141"/>
                  </a:lnTo>
                  <a:lnTo>
                    <a:pt x="157" y="140"/>
                  </a:lnTo>
                  <a:lnTo>
                    <a:pt x="156" y="139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52" y="136"/>
                  </a:lnTo>
                  <a:lnTo>
                    <a:pt x="149" y="139"/>
                  </a:lnTo>
                  <a:lnTo>
                    <a:pt x="145" y="142"/>
                  </a:lnTo>
                  <a:lnTo>
                    <a:pt x="141" y="142"/>
                  </a:lnTo>
                  <a:lnTo>
                    <a:pt x="135" y="141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24" y="128"/>
                  </a:lnTo>
                  <a:lnTo>
                    <a:pt x="122" y="126"/>
                  </a:lnTo>
                  <a:lnTo>
                    <a:pt x="119" y="125"/>
                  </a:lnTo>
                  <a:lnTo>
                    <a:pt x="118" y="125"/>
                  </a:lnTo>
                  <a:lnTo>
                    <a:pt x="114" y="127"/>
                  </a:lnTo>
                  <a:lnTo>
                    <a:pt x="113" y="128"/>
                  </a:lnTo>
                  <a:lnTo>
                    <a:pt x="113" y="130"/>
                  </a:lnTo>
                  <a:lnTo>
                    <a:pt x="113" y="131"/>
                  </a:lnTo>
                  <a:lnTo>
                    <a:pt x="114" y="132"/>
                  </a:lnTo>
                  <a:lnTo>
                    <a:pt x="115" y="133"/>
                  </a:lnTo>
                  <a:lnTo>
                    <a:pt x="115" y="135"/>
                  </a:lnTo>
                  <a:lnTo>
                    <a:pt x="114" y="137"/>
                  </a:lnTo>
                  <a:lnTo>
                    <a:pt x="113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99" y="141"/>
                  </a:lnTo>
                  <a:lnTo>
                    <a:pt x="97" y="141"/>
                  </a:lnTo>
                  <a:lnTo>
                    <a:pt x="92" y="142"/>
                  </a:lnTo>
                  <a:lnTo>
                    <a:pt x="89" y="141"/>
                  </a:lnTo>
                  <a:lnTo>
                    <a:pt x="88" y="141"/>
                  </a:lnTo>
                  <a:lnTo>
                    <a:pt x="87" y="141"/>
                  </a:lnTo>
                  <a:lnTo>
                    <a:pt x="87" y="142"/>
                  </a:lnTo>
                  <a:lnTo>
                    <a:pt x="88" y="148"/>
                  </a:lnTo>
                  <a:lnTo>
                    <a:pt x="88" y="150"/>
                  </a:lnTo>
                  <a:lnTo>
                    <a:pt x="86" y="153"/>
                  </a:lnTo>
                  <a:lnTo>
                    <a:pt x="86" y="155"/>
                  </a:lnTo>
                  <a:lnTo>
                    <a:pt x="89" y="156"/>
                  </a:lnTo>
                  <a:lnTo>
                    <a:pt x="90" y="157"/>
                  </a:lnTo>
                  <a:lnTo>
                    <a:pt x="91" y="158"/>
                  </a:lnTo>
                  <a:lnTo>
                    <a:pt x="93" y="160"/>
                  </a:lnTo>
                  <a:lnTo>
                    <a:pt x="93" y="161"/>
                  </a:lnTo>
                  <a:lnTo>
                    <a:pt x="91" y="162"/>
                  </a:lnTo>
                  <a:lnTo>
                    <a:pt x="91" y="164"/>
                  </a:lnTo>
                  <a:lnTo>
                    <a:pt x="91" y="166"/>
                  </a:lnTo>
                  <a:lnTo>
                    <a:pt x="93" y="167"/>
                  </a:lnTo>
                  <a:lnTo>
                    <a:pt x="96" y="169"/>
                  </a:lnTo>
                  <a:lnTo>
                    <a:pt x="98" y="170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6" y="175"/>
                  </a:lnTo>
                  <a:lnTo>
                    <a:pt x="95" y="176"/>
                  </a:lnTo>
                  <a:lnTo>
                    <a:pt x="95" y="178"/>
                  </a:lnTo>
                  <a:lnTo>
                    <a:pt x="96" y="179"/>
                  </a:lnTo>
                  <a:lnTo>
                    <a:pt x="96" y="180"/>
                  </a:lnTo>
                  <a:lnTo>
                    <a:pt x="96" y="182"/>
                  </a:lnTo>
                  <a:lnTo>
                    <a:pt x="93" y="181"/>
                  </a:lnTo>
                  <a:lnTo>
                    <a:pt x="92" y="182"/>
                  </a:lnTo>
                  <a:lnTo>
                    <a:pt x="90" y="181"/>
                  </a:lnTo>
                  <a:lnTo>
                    <a:pt x="86" y="176"/>
                  </a:lnTo>
                  <a:lnTo>
                    <a:pt x="85" y="176"/>
                  </a:lnTo>
                  <a:lnTo>
                    <a:pt x="79" y="180"/>
                  </a:lnTo>
                  <a:lnTo>
                    <a:pt x="77" y="181"/>
                  </a:lnTo>
                  <a:lnTo>
                    <a:pt x="75" y="183"/>
                  </a:lnTo>
                  <a:lnTo>
                    <a:pt x="74" y="188"/>
                  </a:lnTo>
                  <a:lnTo>
                    <a:pt x="70" y="185"/>
                  </a:lnTo>
                  <a:lnTo>
                    <a:pt x="68" y="180"/>
                  </a:lnTo>
                  <a:lnTo>
                    <a:pt x="65" y="177"/>
                  </a:lnTo>
                  <a:lnTo>
                    <a:pt x="59" y="172"/>
                  </a:lnTo>
                  <a:lnTo>
                    <a:pt x="57" y="169"/>
                  </a:lnTo>
                  <a:lnTo>
                    <a:pt x="50" y="161"/>
                  </a:lnTo>
                  <a:lnTo>
                    <a:pt x="39" y="153"/>
                  </a:lnTo>
                  <a:lnTo>
                    <a:pt x="32" y="146"/>
                  </a:lnTo>
                  <a:lnTo>
                    <a:pt x="31" y="144"/>
                  </a:lnTo>
                  <a:lnTo>
                    <a:pt x="32" y="144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1" y="147"/>
                  </a:lnTo>
                  <a:lnTo>
                    <a:pt x="38" y="145"/>
                  </a:lnTo>
                  <a:lnTo>
                    <a:pt x="35" y="143"/>
                  </a:lnTo>
                  <a:lnTo>
                    <a:pt x="32" y="142"/>
                  </a:lnTo>
                  <a:lnTo>
                    <a:pt x="30" y="142"/>
                  </a:lnTo>
                  <a:lnTo>
                    <a:pt x="28" y="141"/>
                  </a:lnTo>
                  <a:lnTo>
                    <a:pt x="26" y="139"/>
                  </a:lnTo>
                  <a:lnTo>
                    <a:pt x="26" y="137"/>
                  </a:lnTo>
                  <a:lnTo>
                    <a:pt x="25" y="135"/>
                  </a:lnTo>
                  <a:lnTo>
                    <a:pt x="21" y="131"/>
                  </a:lnTo>
                  <a:lnTo>
                    <a:pt x="20" y="130"/>
                  </a:lnTo>
                  <a:lnTo>
                    <a:pt x="18" y="127"/>
                  </a:lnTo>
                  <a:lnTo>
                    <a:pt x="19" y="126"/>
                  </a:lnTo>
                  <a:lnTo>
                    <a:pt x="23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9" y="125"/>
                  </a:lnTo>
                  <a:lnTo>
                    <a:pt x="17" y="125"/>
                  </a:lnTo>
                  <a:lnTo>
                    <a:pt x="16" y="124"/>
                  </a:lnTo>
                  <a:lnTo>
                    <a:pt x="17" y="122"/>
                  </a:lnTo>
                  <a:lnTo>
                    <a:pt x="14" y="115"/>
                  </a:lnTo>
                  <a:lnTo>
                    <a:pt x="11" y="111"/>
                  </a:lnTo>
                  <a:lnTo>
                    <a:pt x="10" y="109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9"/>
                  </a:lnTo>
                  <a:lnTo>
                    <a:pt x="25" y="118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21" y="116"/>
                  </a:lnTo>
                  <a:lnTo>
                    <a:pt x="18" y="116"/>
                  </a:lnTo>
                  <a:lnTo>
                    <a:pt x="18" y="115"/>
                  </a:lnTo>
                  <a:lnTo>
                    <a:pt x="17" y="114"/>
                  </a:lnTo>
                  <a:lnTo>
                    <a:pt x="19" y="109"/>
                  </a:lnTo>
                  <a:lnTo>
                    <a:pt x="18" y="110"/>
                  </a:lnTo>
                  <a:lnTo>
                    <a:pt x="18" y="111"/>
                  </a:lnTo>
                  <a:lnTo>
                    <a:pt x="17" y="111"/>
                  </a:lnTo>
                  <a:lnTo>
                    <a:pt x="15" y="111"/>
                  </a:lnTo>
                  <a:lnTo>
                    <a:pt x="11" y="109"/>
                  </a:lnTo>
                  <a:lnTo>
                    <a:pt x="7" y="102"/>
                  </a:lnTo>
                  <a:lnTo>
                    <a:pt x="6" y="101"/>
                  </a:lnTo>
                  <a:lnTo>
                    <a:pt x="5" y="98"/>
                  </a:lnTo>
                  <a:lnTo>
                    <a:pt x="4" y="9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91"/>
                  </a:lnTo>
                  <a:lnTo>
                    <a:pt x="7" y="90"/>
                  </a:lnTo>
                  <a:lnTo>
                    <a:pt x="9" y="89"/>
                  </a:lnTo>
                  <a:lnTo>
                    <a:pt x="10" y="89"/>
                  </a:lnTo>
                  <a:lnTo>
                    <a:pt x="11" y="89"/>
                  </a:lnTo>
                  <a:lnTo>
                    <a:pt x="13" y="87"/>
                  </a:lnTo>
                  <a:lnTo>
                    <a:pt x="18" y="80"/>
                  </a:lnTo>
                  <a:lnTo>
                    <a:pt x="19" y="72"/>
                  </a:lnTo>
                  <a:lnTo>
                    <a:pt x="18" y="66"/>
                  </a:lnTo>
                  <a:lnTo>
                    <a:pt x="18" y="61"/>
                  </a:lnTo>
                  <a:lnTo>
                    <a:pt x="20" y="59"/>
                  </a:lnTo>
                  <a:lnTo>
                    <a:pt x="20" y="61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5"/>
                  </a:lnTo>
                  <a:lnTo>
                    <a:pt x="26" y="65"/>
                  </a:lnTo>
                  <a:lnTo>
                    <a:pt x="31" y="67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3" y="63"/>
                  </a:lnTo>
                  <a:lnTo>
                    <a:pt x="25" y="61"/>
                  </a:lnTo>
                  <a:lnTo>
                    <a:pt x="23" y="59"/>
                  </a:lnTo>
                  <a:lnTo>
                    <a:pt x="21" y="55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4" y="50"/>
                  </a:lnTo>
                  <a:lnTo>
                    <a:pt x="25" y="50"/>
                  </a:lnTo>
                  <a:lnTo>
                    <a:pt x="26" y="52"/>
                  </a:lnTo>
                  <a:lnTo>
                    <a:pt x="27" y="52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46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40" y="39"/>
                  </a:lnTo>
                  <a:lnTo>
                    <a:pt x="45" y="39"/>
                  </a:lnTo>
                  <a:lnTo>
                    <a:pt x="48" y="39"/>
                  </a:lnTo>
                  <a:lnTo>
                    <a:pt x="57" y="39"/>
                  </a:lnTo>
                  <a:lnTo>
                    <a:pt x="65" y="39"/>
                  </a:lnTo>
                  <a:lnTo>
                    <a:pt x="74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0"/>
                  </a:lnTo>
                  <a:lnTo>
                    <a:pt x="80" y="23"/>
                  </a:lnTo>
                  <a:lnTo>
                    <a:pt x="80" y="17"/>
                  </a:lnTo>
                  <a:lnTo>
                    <a:pt x="80" y="11"/>
                  </a:lnTo>
                  <a:lnTo>
                    <a:pt x="80" y="4"/>
                  </a:lnTo>
                  <a:lnTo>
                    <a:pt x="80" y="3"/>
                  </a:lnTo>
                  <a:lnTo>
                    <a:pt x="80" y="1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98" y="0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18" y="1"/>
                  </a:lnTo>
                  <a:lnTo>
                    <a:pt x="120" y="1"/>
                  </a:lnTo>
                  <a:lnTo>
                    <a:pt x="126" y="2"/>
                  </a:lnTo>
                  <a:lnTo>
                    <a:pt x="134" y="1"/>
                  </a:lnTo>
                  <a:lnTo>
                    <a:pt x="137" y="1"/>
                  </a:lnTo>
                  <a:lnTo>
                    <a:pt x="138" y="3"/>
                  </a:lnTo>
                  <a:lnTo>
                    <a:pt x="139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79" name="Freeform 1122">
              <a:extLst>
                <a:ext uri="{FF2B5EF4-FFF2-40B4-BE49-F238E27FC236}">
                  <a16:creationId xmlns:a16="http://schemas.microsoft.com/office/drawing/2014/main" id="{C1580A31-8F53-432A-9A14-6E4EB64C7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0093" y="9429751"/>
              <a:ext cx="170353" cy="241788"/>
            </a:xfrm>
            <a:custGeom>
              <a:avLst/>
              <a:gdLst>
                <a:gd name="T0" fmla="*/ 99 w 136"/>
                <a:gd name="T1" fmla="*/ 9 h 196"/>
                <a:gd name="T2" fmla="*/ 98 w 136"/>
                <a:gd name="T3" fmla="*/ 17 h 196"/>
                <a:gd name="T4" fmla="*/ 106 w 136"/>
                <a:gd name="T5" fmla="*/ 24 h 196"/>
                <a:gd name="T6" fmla="*/ 110 w 136"/>
                <a:gd name="T7" fmla="*/ 29 h 196"/>
                <a:gd name="T8" fmla="*/ 108 w 136"/>
                <a:gd name="T9" fmla="*/ 45 h 196"/>
                <a:gd name="T10" fmla="*/ 107 w 136"/>
                <a:gd name="T11" fmla="*/ 47 h 196"/>
                <a:gd name="T12" fmla="*/ 107 w 136"/>
                <a:gd name="T13" fmla="*/ 49 h 196"/>
                <a:gd name="T14" fmla="*/ 106 w 136"/>
                <a:gd name="T15" fmla="*/ 53 h 196"/>
                <a:gd name="T16" fmla="*/ 112 w 136"/>
                <a:gd name="T17" fmla="*/ 51 h 196"/>
                <a:gd name="T18" fmla="*/ 114 w 136"/>
                <a:gd name="T19" fmla="*/ 60 h 196"/>
                <a:gd name="T20" fmla="*/ 114 w 136"/>
                <a:gd name="T21" fmla="*/ 71 h 196"/>
                <a:gd name="T22" fmla="*/ 112 w 136"/>
                <a:gd name="T23" fmla="*/ 77 h 196"/>
                <a:gd name="T24" fmla="*/ 120 w 136"/>
                <a:gd name="T25" fmla="*/ 88 h 196"/>
                <a:gd name="T26" fmla="*/ 117 w 136"/>
                <a:gd name="T27" fmla="*/ 106 h 196"/>
                <a:gd name="T28" fmla="*/ 115 w 136"/>
                <a:gd name="T29" fmla="*/ 115 h 196"/>
                <a:gd name="T30" fmla="*/ 117 w 136"/>
                <a:gd name="T31" fmla="*/ 125 h 196"/>
                <a:gd name="T32" fmla="*/ 115 w 136"/>
                <a:gd name="T33" fmla="*/ 129 h 196"/>
                <a:gd name="T34" fmla="*/ 117 w 136"/>
                <a:gd name="T35" fmla="*/ 135 h 196"/>
                <a:gd name="T36" fmla="*/ 121 w 136"/>
                <a:gd name="T37" fmla="*/ 142 h 196"/>
                <a:gd name="T38" fmla="*/ 129 w 136"/>
                <a:gd name="T39" fmla="*/ 148 h 196"/>
                <a:gd name="T40" fmla="*/ 134 w 136"/>
                <a:gd name="T41" fmla="*/ 153 h 196"/>
                <a:gd name="T42" fmla="*/ 131 w 136"/>
                <a:gd name="T43" fmla="*/ 158 h 196"/>
                <a:gd name="T44" fmla="*/ 119 w 136"/>
                <a:gd name="T45" fmla="*/ 165 h 196"/>
                <a:gd name="T46" fmla="*/ 84 w 136"/>
                <a:gd name="T47" fmla="*/ 176 h 196"/>
                <a:gd name="T48" fmla="*/ 54 w 136"/>
                <a:gd name="T49" fmla="*/ 187 h 196"/>
                <a:gd name="T50" fmla="*/ 35 w 136"/>
                <a:gd name="T51" fmla="*/ 195 h 196"/>
                <a:gd name="T52" fmla="*/ 9 w 136"/>
                <a:gd name="T53" fmla="*/ 187 h 196"/>
                <a:gd name="T54" fmla="*/ 7 w 136"/>
                <a:gd name="T55" fmla="*/ 184 h 196"/>
                <a:gd name="T56" fmla="*/ 14 w 136"/>
                <a:gd name="T57" fmla="*/ 183 h 196"/>
                <a:gd name="T58" fmla="*/ 15 w 136"/>
                <a:gd name="T59" fmla="*/ 175 h 196"/>
                <a:gd name="T60" fmla="*/ 9 w 136"/>
                <a:gd name="T61" fmla="*/ 168 h 196"/>
                <a:gd name="T62" fmla="*/ 4 w 136"/>
                <a:gd name="T63" fmla="*/ 155 h 196"/>
                <a:gd name="T64" fmla="*/ 0 w 136"/>
                <a:gd name="T65" fmla="*/ 138 h 196"/>
                <a:gd name="T66" fmla="*/ 3 w 136"/>
                <a:gd name="T67" fmla="*/ 129 h 196"/>
                <a:gd name="T68" fmla="*/ 8 w 136"/>
                <a:gd name="T69" fmla="*/ 119 h 196"/>
                <a:gd name="T70" fmla="*/ 13 w 136"/>
                <a:gd name="T71" fmla="*/ 103 h 196"/>
                <a:gd name="T72" fmla="*/ 19 w 136"/>
                <a:gd name="T73" fmla="*/ 96 h 196"/>
                <a:gd name="T74" fmla="*/ 20 w 136"/>
                <a:gd name="T75" fmla="*/ 92 h 196"/>
                <a:gd name="T76" fmla="*/ 20 w 136"/>
                <a:gd name="T77" fmla="*/ 74 h 196"/>
                <a:gd name="T78" fmla="*/ 17 w 136"/>
                <a:gd name="T79" fmla="*/ 66 h 196"/>
                <a:gd name="T80" fmla="*/ 17 w 136"/>
                <a:gd name="T81" fmla="*/ 58 h 196"/>
                <a:gd name="T82" fmla="*/ 17 w 136"/>
                <a:gd name="T83" fmla="*/ 51 h 196"/>
                <a:gd name="T84" fmla="*/ 16 w 136"/>
                <a:gd name="T85" fmla="*/ 43 h 196"/>
                <a:gd name="T86" fmla="*/ 15 w 136"/>
                <a:gd name="T87" fmla="*/ 29 h 196"/>
                <a:gd name="T88" fmla="*/ 14 w 136"/>
                <a:gd name="T89" fmla="*/ 23 h 196"/>
                <a:gd name="T90" fmla="*/ 10 w 136"/>
                <a:gd name="T91" fmla="*/ 18 h 196"/>
                <a:gd name="T92" fmla="*/ 16 w 136"/>
                <a:gd name="T93" fmla="*/ 5 h 196"/>
                <a:gd name="T94" fmla="*/ 41 w 136"/>
                <a:gd name="T95" fmla="*/ 6 h 196"/>
                <a:gd name="T96" fmla="*/ 61 w 136"/>
                <a:gd name="T97" fmla="*/ 5 h 196"/>
                <a:gd name="T98" fmla="*/ 76 w 136"/>
                <a:gd name="T99" fmla="*/ 5 h 196"/>
                <a:gd name="T100" fmla="*/ 81 w 136"/>
                <a:gd name="T101" fmla="*/ 7 h 196"/>
                <a:gd name="T102" fmla="*/ 86 w 136"/>
                <a:gd name="T103" fmla="*/ 3 h 196"/>
                <a:gd name="T104" fmla="*/ 90 w 136"/>
                <a:gd name="T10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6" h="196">
                  <a:moveTo>
                    <a:pt x="97" y="1"/>
                  </a:moveTo>
                  <a:lnTo>
                    <a:pt x="99" y="3"/>
                  </a:lnTo>
                  <a:lnTo>
                    <a:pt x="100" y="4"/>
                  </a:lnTo>
                  <a:lnTo>
                    <a:pt x="99" y="9"/>
                  </a:lnTo>
                  <a:lnTo>
                    <a:pt x="97" y="11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7"/>
                  </a:lnTo>
                  <a:lnTo>
                    <a:pt x="100" y="19"/>
                  </a:lnTo>
                  <a:lnTo>
                    <a:pt x="102" y="20"/>
                  </a:lnTo>
                  <a:lnTo>
                    <a:pt x="104" y="22"/>
                  </a:lnTo>
                  <a:lnTo>
                    <a:pt x="106" y="24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8"/>
                  </a:lnTo>
                  <a:lnTo>
                    <a:pt x="110" y="29"/>
                  </a:lnTo>
                  <a:lnTo>
                    <a:pt x="110" y="38"/>
                  </a:lnTo>
                  <a:lnTo>
                    <a:pt x="109" y="40"/>
                  </a:lnTo>
                  <a:lnTo>
                    <a:pt x="109" y="42"/>
                  </a:lnTo>
                  <a:lnTo>
                    <a:pt x="108" y="4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07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9" y="48"/>
                  </a:lnTo>
                  <a:lnTo>
                    <a:pt x="109" y="49"/>
                  </a:lnTo>
                  <a:lnTo>
                    <a:pt x="107" y="49"/>
                  </a:lnTo>
                  <a:lnTo>
                    <a:pt x="107" y="50"/>
                  </a:lnTo>
                  <a:lnTo>
                    <a:pt x="107" y="51"/>
                  </a:lnTo>
                  <a:lnTo>
                    <a:pt x="106" y="52"/>
                  </a:lnTo>
                  <a:lnTo>
                    <a:pt x="106" y="53"/>
                  </a:lnTo>
                  <a:lnTo>
                    <a:pt x="107" y="54"/>
                  </a:lnTo>
                  <a:lnTo>
                    <a:pt x="108" y="54"/>
                  </a:lnTo>
                  <a:lnTo>
                    <a:pt x="111" y="51"/>
                  </a:lnTo>
                  <a:lnTo>
                    <a:pt x="112" y="51"/>
                  </a:lnTo>
                  <a:lnTo>
                    <a:pt x="113" y="52"/>
                  </a:lnTo>
                  <a:lnTo>
                    <a:pt x="115" y="55"/>
                  </a:lnTo>
                  <a:lnTo>
                    <a:pt x="115" y="56"/>
                  </a:lnTo>
                  <a:lnTo>
                    <a:pt x="114" y="60"/>
                  </a:lnTo>
                  <a:lnTo>
                    <a:pt x="113" y="63"/>
                  </a:lnTo>
                  <a:lnTo>
                    <a:pt x="113" y="67"/>
                  </a:lnTo>
                  <a:lnTo>
                    <a:pt x="114" y="70"/>
                  </a:lnTo>
                  <a:lnTo>
                    <a:pt x="114" y="71"/>
                  </a:lnTo>
                  <a:lnTo>
                    <a:pt x="113" y="72"/>
                  </a:lnTo>
                  <a:lnTo>
                    <a:pt x="111" y="74"/>
                  </a:lnTo>
                  <a:lnTo>
                    <a:pt x="111" y="75"/>
                  </a:lnTo>
                  <a:lnTo>
                    <a:pt x="112" y="77"/>
                  </a:lnTo>
                  <a:lnTo>
                    <a:pt x="113" y="80"/>
                  </a:lnTo>
                  <a:lnTo>
                    <a:pt x="118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19" y="90"/>
                  </a:lnTo>
                  <a:lnTo>
                    <a:pt x="117" y="91"/>
                  </a:lnTo>
                  <a:lnTo>
                    <a:pt x="117" y="93"/>
                  </a:lnTo>
                  <a:lnTo>
                    <a:pt x="117" y="106"/>
                  </a:lnTo>
                  <a:lnTo>
                    <a:pt x="114" y="111"/>
                  </a:lnTo>
                  <a:lnTo>
                    <a:pt x="114" y="113"/>
                  </a:lnTo>
                  <a:lnTo>
                    <a:pt x="115" y="114"/>
                  </a:lnTo>
                  <a:lnTo>
                    <a:pt x="115" y="115"/>
                  </a:lnTo>
                  <a:lnTo>
                    <a:pt x="117" y="116"/>
                  </a:lnTo>
                  <a:lnTo>
                    <a:pt x="118" y="117"/>
                  </a:lnTo>
                  <a:lnTo>
                    <a:pt x="118" y="121"/>
                  </a:lnTo>
                  <a:lnTo>
                    <a:pt x="117" y="125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5" y="128"/>
                  </a:lnTo>
                  <a:lnTo>
                    <a:pt x="115" y="129"/>
                  </a:lnTo>
                  <a:lnTo>
                    <a:pt x="115" y="131"/>
                  </a:lnTo>
                  <a:lnTo>
                    <a:pt x="115" y="132"/>
                  </a:lnTo>
                  <a:lnTo>
                    <a:pt x="116" y="134"/>
                  </a:lnTo>
                  <a:lnTo>
                    <a:pt x="117" y="135"/>
                  </a:lnTo>
                  <a:lnTo>
                    <a:pt x="119" y="140"/>
                  </a:lnTo>
                  <a:lnTo>
                    <a:pt x="120" y="140"/>
                  </a:lnTo>
                  <a:lnTo>
                    <a:pt x="121" y="142"/>
                  </a:lnTo>
                  <a:lnTo>
                    <a:pt x="121" y="142"/>
                  </a:lnTo>
                  <a:lnTo>
                    <a:pt x="121" y="145"/>
                  </a:lnTo>
                  <a:lnTo>
                    <a:pt x="124" y="146"/>
                  </a:lnTo>
                  <a:lnTo>
                    <a:pt x="127" y="148"/>
                  </a:lnTo>
                  <a:lnTo>
                    <a:pt x="129" y="148"/>
                  </a:lnTo>
                  <a:lnTo>
                    <a:pt x="129" y="150"/>
                  </a:lnTo>
                  <a:lnTo>
                    <a:pt x="131" y="152"/>
                  </a:lnTo>
                  <a:lnTo>
                    <a:pt x="132" y="153"/>
                  </a:lnTo>
                  <a:lnTo>
                    <a:pt x="134" y="153"/>
                  </a:lnTo>
                  <a:lnTo>
                    <a:pt x="135" y="154"/>
                  </a:lnTo>
                  <a:lnTo>
                    <a:pt x="135" y="155"/>
                  </a:lnTo>
                  <a:lnTo>
                    <a:pt x="132" y="157"/>
                  </a:lnTo>
                  <a:lnTo>
                    <a:pt x="131" y="158"/>
                  </a:lnTo>
                  <a:lnTo>
                    <a:pt x="130" y="161"/>
                  </a:lnTo>
                  <a:lnTo>
                    <a:pt x="128" y="164"/>
                  </a:lnTo>
                  <a:lnTo>
                    <a:pt x="122" y="165"/>
                  </a:lnTo>
                  <a:lnTo>
                    <a:pt x="119" y="165"/>
                  </a:lnTo>
                  <a:lnTo>
                    <a:pt x="107" y="165"/>
                  </a:lnTo>
                  <a:lnTo>
                    <a:pt x="95" y="171"/>
                  </a:lnTo>
                  <a:lnTo>
                    <a:pt x="88" y="173"/>
                  </a:lnTo>
                  <a:lnTo>
                    <a:pt x="84" y="176"/>
                  </a:lnTo>
                  <a:lnTo>
                    <a:pt x="79" y="179"/>
                  </a:lnTo>
                  <a:lnTo>
                    <a:pt x="75" y="181"/>
                  </a:lnTo>
                  <a:lnTo>
                    <a:pt x="66" y="183"/>
                  </a:lnTo>
                  <a:lnTo>
                    <a:pt x="54" y="187"/>
                  </a:lnTo>
                  <a:lnTo>
                    <a:pt x="49" y="189"/>
                  </a:lnTo>
                  <a:lnTo>
                    <a:pt x="45" y="192"/>
                  </a:lnTo>
                  <a:lnTo>
                    <a:pt x="38" y="195"/>
                  </a:lnTo>
                  <a:lnTo>
                    <a:pt x="35" y="195"/>
                  </a:lnTo>
                  <a:lnTo>
                    <a:pt x="30" y="192"/>
                  </a:lnTo>
                  <a:lnTo>
                    <a:pt x="26" y="190"/>
                  </a:lnTo>
                  <a:lnTo>
                    <a:pt x="16" y="188"/>
                  </a:lnTo>
                  <a:lnTo>
                    <a:pt x="9" y="187"/>
                  </a:lnTo>
                  <a:lnTo>
                    <a:pt x="5" y="186"/>
                  </a:lnTo>
                  <a:lnTo>
                    <a:pt x="4" y="186"/>
                  </a:lnTo>
                  <a:lnTo>
                    <a:pt x="5" y="184"/>
                  </a:lnTo>
                  <a:lnTo>
                    <a:pt x="7" y="184"/>
                  </a:lnTo>
                  <a:lnTo>
                    <a:pt x="9" y="185"/>
                  </a:lnTo>
                  <a:lnTo>
                    <a:pt x="11" y="184"/>
                  </a:lnTo>
                  <a:lnTo>
                    <a:pt x="13" y="184"/>
                  </a:lnTo>
                  <a:lnTo>
                    <a:pt x="14" y="183"/>
                  </a:lnTo>
                  <a:lnTo>
                    <a:pt x="14" y="181"/>
                  </a:lnTo>
                  <a:lnTo>
                    <a:pt x="14" y="178"/>
                  </a:lnTo>
                  <a:lnTo>
                    <a:pt x="15" y="177"/>
                  </a:lnTo>
                  <a:lnTo>
                    <a:pt x="15" y="175"/>
                  </a:lnTo>
                  <a:lnTo>
                    <a:pt x="14" y="170"/>
                  </a:lnTo>
                  <a:lnTo>
                    <a:pt x="13" y="170"/>
                  </a:lnTo>
                  <a:lnTo>
                    <a:pt x="9" y="169"/>
                  </a:lnTo>
                  <a:lnTo>
                    <a:pt x="9" y="168"/>
                  </a:lnTo>
                  <a:lnTo>
                    <a:pt x="8" y="166"/>
                  </a:lnTo>
                  <a:lnTo>
                    <a:pt x="7" y="164"/>
                  </a:lnTo>
                  <a:lnTo>
                    <a:pt x="6" y="160"/>
                  </a:lnTo>
                  <a:lnTo>
                    <a:pt x="4" y="155"/>
                  </a:lnTo>
                  <a:lnTo>
                    <a:pt x="2" y="148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4"/>
                  </a:lnTo>
                  <a:lnTo>
                    <a:pt x="3" y="129"/>
                  </a:lnTo>
                  <a:lnTo>
                    <a:pt x="6" y="124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9" y="114"/>
                  </a:lnTo>
                  <a:lnTo>
                    <a:pt x="11" y="107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4" y="101"/>
                  </a:lnTo>
                  <a:lnTo>
                    <a:pt x="14" y="99"/>
                  </a:lnTo>
                  <a:lnTo>
                    <a:pt x="18" y="96"/>
                  </a:lnTo>
                  <a:lnTo>
                    <a:pt x="19" y="96"/>
                  </a:lnTo>
                  <a:lnTo>
                    <a:pt x="20" y="95"/>
                  </a:lnTo>
                  <a:lnTo>
                    <a:pt x="19" y="93"/>
                  </a:lnTo>
                  <a:lnTo>
                    <a:pt x="20" y="93"/>
                  </a:lnTo>
                  <a:lnTo>
                    <a:pt x="20" y="92"/>
                  </a:lnTo>
                  <a:lnTo>
                    <a:pt x="22" y="92"/>
                  </a:lnTo>
                  <a:lnTo>
                    <a:pt x="23" y="91"/>
                  </a:lnTo>
                  <a:lnTo>
                    <a:pt x="21" y="82"/>
                  </a:lnTo>
                  <a:lnTo>
                    <a:pt x="20" y="74"/>
                  </a:lnTo>
                  <a:lnTo>
                    <a:pt x="20" y="73"/>
                  </a:lnTo>
                  <a:lnTo>
                    <a:pt x="19" y="72"/>
                  </a:lnTo>
                  <a:lnTo>
                    <a:pt x="19" y="68"/>
                  </a:lnTo>
                  <a:lnTo>
                    <a:pt x="17" y="66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4" y="44"/>
                  </a:lnTo>
                  <a:lnTo>
                    <a:pt x="16" y="43"/>
                  </a:lnTo>
                  <a:lnTo>
                    <a:pt x="16" y="39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5" y="29"/>
                  </a:lnTo>
                  <a:lnTo>
                    <a:pt x="14" y="27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3" y="22"/>
                  </a:lnTo>
                  <a:lnTo>
                    <a:pt x="11" y="20"/>
                  </a:lnTo>
                  <a:lnTo>
                    <a:pt x="10" y="18"/>
                  </a:lnTo>
                  <a:lnTo>
                    <a:pt x="11" y="14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23" y="6"/>
                  </a:lnTo>
                  <a:lnTo>
                    <a:pt x="31" y="6"/>
                  </a:lnTo>
                  <a:lnTo>
                    <a:pt x="41" y="6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4"/>
                  </a:lnTo>
                  <a:lnTo>
                    <a:pt x="61" y="5"/>
                  </a:lnTo>
                  <a:lnTo>
                    <a:pt x="67" y="5"/>
                  </a:lnTo>
                  <a:lnTo>
                    <a:pt x="70" y="5"/>
                  </a:lnTo>
                  <a:lnTo>
                    <a:pt x="72" y="6"/>
                  </a:lnTo>
                  <a:lnTo>
                    <a:pt x="76" y="5"/>
                  </a:lnTo>
                  <a:lnTo>
                    <a:pt x="78" y="6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4" y="5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8" y="3"/>
                  </a:lnTo>
                  <a:lnTo>
                    <a:pt x="90" y="1"/>
                  </a:lnTo>
                  <a:lnTo>
                    <a:pt x="90" y="0"/>
                  </a:lnTo>
                  <a:lnTo>
                    <a:pt x="97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80" name="Freeform 1123">
              <a:extLst>
                <a:ext uri="{FF2B5EF4-FFF2-40B4-BE49-F238E27FC236}">
                  <a16:creationId xmlns:a16="http://schemas.microsoft.com/office/drawing/2014/main" id="{8FF92787-F7BD-44B7-B9D4-9D56A9311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0093" y="9429751"/>
              <a:ext cx="170353" cy="241788"/>
            </a:xfrm>
            <a:custGeom>
              <a:avLst/>
              <a:gdLst>
                <a:gd name="T0" fmla="*/ 99 w 136"/>
                <a:gd name="T1" fmla="*/ 9 h 196"/>
                <a:gd name="T2" fmla="*/ 98 w 136"/>
                <a:gd name="T3" fmla="*/ 17 h 196"/>
                <a:gd name="T4" fmla="*/ 106 w 136"/>
                <a:gd name="T5" fmla="*/ 24 h 196"/>
                <a:gd name="T6" fmla="*/ 110 w 136"/>
                <a:gd name="T7" fmla="*/ 29 h 196"/>
                <a:gd name="T8" fmla="*/ 108 w 136"/>
                <a:gd name="T9" fmla="*/ 45 h 196"/>
                <a:gd name="T10" fmla="*/ 107 w 136"/>
                <a:gd name="T11" fmla="*/ 47 h 196"/>
                <a:gd name="T12" fmla="*/ 107 w 136"/>
                <a:gd name="T13" fmla="*/ 49 h 196"/>
                <a:gd name="T14" fmla="*/ 106 w 136"/>
                <a:gd name="T15" fmla="*/ 53 h 196"/>
                <a:gd name="T16" fmla="*/ 112 w 136"/>
                <a:gd name="T17" fmla="*/ 51 h 196"/>
                <a:gd name="T18" fmla="*/ 114 w 136"/>
                <a:gd name="T19" fmla="*/ 60 h 196"/>
                <a:gd name="T20" fmla="*/ 114 w 136"/>
                <a:gd name="T21" fmla="*/ 71 h 196"/>
                <a:gd name="T22" fmla="*/ 112 w 136"/>
                <a:gd name="T23" fmla="*/ 77 h 196"/>
                <a:gd name="T24" fmla="*/ 120 w 136"/>
                <a:gd name="T25" fmla="*/ 88 h 196"/>
                <a:gd name="T26" fmla="*/ 117 w 136"/>
                <a:gd name="T27" fmla="*/ 106 h 196"/>
                <a:gd name="T28" fmla="*/ 115 w 136"/>
                <a:gd name="T29" fmla="*/ 115 h 196"/>
                <a:gd name="T30" fmla="*/ 117 w 136"/>
                <a:gd name="T31" fmla="*/ 125 h 196"/>
                <a:gd name="T32" fmla="*/ 115 w 136"/>
                <a:gd name="T33" fmla="*/ 129 h 196"/>
                <a:gd name="T34" fmla="*/ 117 w 136"/>
                <a:gd name="T35" fmla="*/ 135 h 196"/>
                <a:gd name="T36" fmla="*/ 121 w 136"/>
                <a:gd name="T37" fmla="*/ 142 h 196"/>
                <a:gd name="T38" fmla="*/ 129 w 136"/>
                <a:gd name="T39" fmla="*/ 148 h 196"/>
                <a:gd name="T40" fmla="*/ 134 w 136"/>
                <a:gd name="T41" fmla="*/ 153 h 196"/>
                <a:gd name="T42" fmla="*/ 131 w 136"/>
                <a:gd name="T43" fmla="*/ 158 h 196"/>
                <a:gd name="T44" fmla="*/ 119 w 136"/>
                <a:gd name="T45" fmla="*/ 165 h 196"/>
                <a:gd name="T46" fmla="*/ 84 w 136"/>
                <a:gd name="T47" fmla="*/ 176 h 196"/>
                <a:gd name="T48" fmla="*/ 54 w 136"/>
                <a:gd name="T49" fmla="*/ 187 h 196"/>
                <a:gd name="T50" fmla="*/ 35 w 136"/>
                <a:gd name="T51" fmla="*/ 195 h 196"/>
                <a:gd name="T52" fmla="*/ 9 w 136"/>
                <a:gd name="T53" fmla="*/ 187 h 196"/>
                <a:gd name="T54" fmla="*/ 7 w 136"/>
                <a:gd name="T55" fmla="*/ 184 h 196"/>
                <a:gd name="T56" fmla="*/ 14 w 136"/>
                <a:gd name="T57" fmla="*/ 183 h 196"/>
                <a:gd name="T58" fmla="*/ 15 w 136"/>
                <a:gd name="T59" fmla="*/ 175 h 196"/>
                <a:gd name="T60" fmla="*/ 9 w 136"/>
                <a:gd name="T61" fmla="*/ 168 h 196"/>
                <a:gd name="T62" fmla="*/ 4 w 136"/>
                <a:gd name="T63" fmla="*/ 155 h 196"/>
                <a:gd name="T64" fmla="*/ 0 w 136"/>
                <a:gd name="T65" fmla="*/ 138 h 196"/>
                <a:gd name="T66" fmla="*/ 3 w 136"/>
                <a:gd name="T67" fmla="*/ 129 h 196"/>
                <a:gd name="T68" fmla="*/ 8 w 136"/>
                <a:gd name="T69" fmla="*/ 119 h 196"/>
                <a:gd name="T70" fmla="*/ 13 w 136"/>
                <a:gd name="T71" fmla="*/ 103 h 196"/>
                <a:gd name="T72" fmla="*/ 19 w 136"/>
                <a:gd name="T73" fmla="*/ 96 h 196"/>
                <a:gd name="T74" fmla="*/ 20 w 136"/>
                <a:gd name="T75" fmla="*/ 92 h 196"/>
                <a:gd name="T76" fmla="*/ 20 w 136"/>
                <a:gd name="T77" fmla="*/ 74 h 196"/>
                <a:gd name="T78" fmla="*/ 17 w 136"/>
                <a:gd name="T79" fmla="*/ 66 h 196"/>
                <a:gd name="T80" fmla="*/ 17 w 136"/>
                <a:gd name="T81" fmla="*/ 58 h 196"/>
                <a:gd name="T82" fmla="*/ 17 w 136"/>
                <a:gd name="T83" fmla="*/ 51 h 196"/>
                <a:gd name="T84" fmla="*/ 16 w 136"/>
                <a:gd name="T85" fmla="*/ 43 h 196"/>
                <a:gd name="T86" fmla="*/ 15 w 136"/>
                <a:gd name="T87" fmla="*/ 29 h 196"/>
                <a:gd name="T88" fmla="*/ 14 w 136"/>
                <a:gd name="T89" fmla="*/ 23 h 196"/>
                <a:gd name="T90" fmla="*/ 10 w 136"/>
                <a:gd name="T91" fmla="*/ 18 h 196"/>
                <a:gd name="T92" fmla="*/ 16 w 136"/>
                <a:gd name="T93" fmla="*/ 5 h 196"/>
                <a:gd name="T94" fmla="*/ 41 w 136"/>
                <a:gd name="T95" fmla="*/ 6 h 196"/>
                <a:gd name="T96" fmla="*/ 61 w 136"/>
                <a:gd name="T97" fmla="*/ 5 h 196"/>
                <a:gd name="T98" fmla="*/ 76 w 136"/>
                <a:gd name="T99" fmla="*/ 5 h 196"/>
                <a:gd name="T100" fmla="*/ 81 w 136"/>
                <a:gd name="T101" fmla="*/ 7 h 196"/>
                <a:gd name="T102" fmla="*/ 86 w 136"/>
                <a:gd name="T103" fmla="*/ 3 h 196"/>
                <a:gd name="T104" fmla="*/ 90 w 136"/>
                <a:gd name="T10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6" h="196">
                  <a:moveTo>
                    <a:pt x="97" y="1"/>
                  </a:moveTo>
                  <a:lnTo>
                    <a:pt x="99" y="3"/>
                  </a:lnTo>
                  <a:lnTo>
                    <a:pt x="100" y="4"/>
                  </a:lnTo>
                  <a:lnTo>
                    <a:pt x="99" y="9"/>
                  </a:lnTo>
                  <a:lnTo>
                    <a:pt x="97" y="11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7"/>
                  </a:lnTo>
                  <a:lnTo>
                    <a:pt x="100" y="19"/>
                  </a:lnTo>
                  <a:lnTo>
                    <a:pt x="102" y="20"/>
                  </a:lnTo>
                  <a:lnTo>
                    <a:pt x="104" y="22"/>
                  </a:lnTo>
                  <a:lnTo>
                    <a:pt x="106" y="24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8"/>
                  </a:lnTo>
                  <a:lnTo>
                    <a:pt x="110" y="29"/>
                  </a:lnTo>
                  <a:lnTo>
                    <a:pt x="110" y="38"/>
                  </a:lnTo>
                  <a:lnTo>
                    <a:pt x="109" y="40"/>
                  </a:lnTo>
                  <a:lnTo>
                    <a:pt x="109" y="42"/>
                  </a:lnTo>
                  <a:lnTo>
                    <a:pt x="108" y="4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07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9" y="48"/>
                  </a:lnTo>
                  <a:lnTo>
                    <a:pt x="109" y="49"/>
                  </a:lnTo>
                  <a:lnTo>
                    <a:pt x="107" y="49"/>
                  </a:lnTo>
                  <a:lnTo>
                    <a:pt x="107" y="50"/>
                  </a:lnTo>
                  <a:lnTo>
                    <a:pt x="107" y="51"/>
                  </a:lnTo>
                  <a:lnTo>
                    <a:pt x="106" y="52"/>
                  </a:lnTo>
                  <a:lnTo>
                    <a:pt x="106" y="53"/>
                  </a:lnTo>
                  <a:lnTo>
                    <a:pt x="107" y="54"/>
                  </a:lnTo>
                  <a:lnTo>
                    <a:pt x="108" y="54"/>
                  </a:lnTo>
                  <a:lnTo>
                    <a:pt x="111" y="51"/>
                  </a:lnTo>
                  <a:lnTo>
                    <a:pt x="112" y="51"/>
                  </a:lnTo>
                  <a:lnTo>
                    <a:pt x="113" y="52"/>
                  </a:lnTo>
                  <a:lnTo>
                    <a:pt x="115" y="55"/>
                  </a:lnTo>
                  <a:lnTo>
                    <a:pt x="115" y="56"/>
                  </a:lnTo>
                  <a:lnTo>
                    <a:pt x="114" y="60"/>
                  </a:lnTo>
                  <a:lnTo>
                    <a:pt x="113" y="63"/>
                  </a:lnTo>
                  <a:lnTo>
                    <a:pt x="113" y="67"/>
                  </a:lnTo>
                  <a:lnTo>
                    <a:pt x="114" y="70"/>
                  </a:lnTo>
                  <a:lnTo>
                    <a:pt x="114" y="71"/>
                  </a:lnTo>
                  <a:lnTo>
                    <a:pt x="113" y="72"/>
                  </a:lnTo>
                  <a:lnTo>
                    <a:pt x="111" y="74"/>
                  </a:lnTo>
                  <a:lnTo>
                    <a:pt x="111" y="75"/>
                  </a:lnTo>
                  <a:lnTo>
                    <a:pt x="112" y="77"/>
                  </a:lnTo>
                  <a:lnTo>
                    <a:pt x="113" y="80"/>
                  </a:lnTo>
                  <a:lnTo>
                    <a:pt x="118" y="83"/>
                  </a:lnTo>
                  <a:lnTo>
                    <a:pt x="120" y="86"/>
                  </a:lnTo>
                  <a:lnTo>
                    <a:pt x="120" y="88"/>
                  </a:lnTo>
                  <a:lnTo>
                    <a:pt x="119" y="90"/>
                  </a:lnTo>
                  <a:lnTo>
                    <a:pt x="117" y="91"/>
                  </a:lnTo>
                  <a:lnTo>
                    <a:pt x="117" y="93"/>
                  </a:lnTo>
                  <a:lnTo>
                    <a:pt x="117" y="106"/>
                  </a:lnTo>
                  <a:lnTo>
                    <a:pt x="114" y="111"/>
                  </a:lnTo>
                  <a:lnTo>
                    <a:pt x="114" y="113"/>
                  </a:lnTo>
                  <a:lnTo>
                    <a:pt x="115" y="114"/>
                  </a:lnTo>
                  <a:lnTo>
                    <a:pt x="115" y="115"/>
                  </a:lnTo>
                  <a:lnTo>
                    <a:pt x="117" y="116"/>
                  </a:lnTo>
                  <a:lnTo>
                    <a:pt x="118" y="117"/>
                  </a:lnTo>
                  <a:lnTo>
                    <a:pt x="118" y="121"/>
                  </a:lnTo>
                  <a:lnTo>
                    <a:pt x="117" y="125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5" y="128"/>
                  </a:lnTo>
                  <a:lnTo>
                    <a:pt x="115" y="129"/>
                  </a:lnTo>
                  <a:lnTo>
                    <a:pt x="115" y="131"/>
                  </a:lnTo>
                  <a:lnTo>
                    <a:pt x="115" y="132"/>
                  </a:lnTo>
                  <a:lnTo>
                    <a:pt x="116" y="134"/>
                  </a:lnTo>
                  <a:lnTo>
                    <a:pt x="117" y="135"/>
                  </a:lnTo>
                  <a:lnTo>
                    <a:pt x="119" y="140"/>
                  </a:lnTo>
                  <a:lnTo>
                    <a:pt x="120" y="140"/>
                  </a:lnTo>
                  <a:lnTo>
                    <a:pt x="121" y="142"/>
                  </a:lnTo>
                  <a:lnTo>
                    <a:pt x="121" y="142"/>
                  </a:lnTo>
                  <a:lnTo>
                    <a:pt x="121" y="145"/>
                  </a:lnTo>
                  <a:lnTo>
                    <a:pt x="124" y="146"/>
                  </a:lnTo>
                  <a:lnTo>
                    <a:pt x="127" y="148"/>
                  </a:lnTo>
                  <a:lnTo>
                    <a:pt x="129" y="148"/>
                  </a:lnTo>
                  <a:lnTo>
                    <a:pt x="129" y="150"/>
                  </a:lnTo>
                  <a:lnTo>
                    <a:pt x="131" y="152"/>
                  </a:lnTo>
                  <a:lnTo>
                    <a:pt x="132" y="153"/>
                  </a:lnTo>
                  <a:lnTo>
                    <a:pt x="134" y="153"/>
                  </a:lnTo>
                  <a:lnTo>
                    <a:pt x="135" y="154"/>
                  </a:lnTo>
                  <a:lnTo>
                    <a:pt x="135" y="155"/>
                  </a:lnTo>
                  <a:lnTo>
                    <a:pt x="132" y="157"/>
                  </a:lnTo>
                  <a:lnTo>
                    <a:pt x="131" y="158"/>
                  </a:lnTo>
                  <a:lnTo>
                    <a:pt x="130" y="161"/>
                  </a:lnTo>
                  <a:lnTo>
                    <a:pt x="128" y="164"/>
                  </a:lnTo>
                  <a:lnTo>
                    <a:pt x="122" y="165"/>
                  </a:lnTo>
                  <a:lnTo>
                    <a:pt x="119" y="165"/>
                  </a:lnTo>
                  <a:lnTo>
                    <a:pt x="107" y="165"/>
                  </a:lnTo>
                  <a:lnTo>
                    <a:pt x="95" y="171"/>
                  </a:lnTo>
                  <a:lnTo>
                    <a:pt x="88" y="173"/>
                  </a:lnTo>
                  <a:lnTo>
                    <a:pt x="84" y="176"/>
                  </a:lnTo>
                  <a:lnTo>
                    <a:pt x="79" y="179"/>
                  </a:lnTo>
                  <a:lnTo>
                    <a:pt x="75" y="181"/>
                  </a:lnTo>
                  <a:lnTo>
                    <a:pt x="66" y="183"/>
                  </a:lnTo>
                  <a:lnTo>
                    <a:pt x="54" y="187"/>
                  </a:lnTo>
                  <a:lnTo>
                    <a:pt x="49" y="189"/>
                  </a:lnTo>
                  <a:lnTo>
                    <a:pt x="45" y="192"/>
                  </a:lnTo>
                  <a:lnTo>
                    <a:pt x="38" y="195"/>
                  </a:lnTo>
                  <a:lnTo>
                    <a:pt x="35" y="195"/>
                  </a:lnTo>
                  <a:lnTo>
                    <a:pt x="30" y="192"/>
                  </a:lnTo>
                  <a:lnTo>
                    <a:pt x="26" y="190"/>
                  </a:lnTo>
                  <a:lnTo>
                    <a:pt x="16" y="188"/>
                  </a:lnTo>
                  <a:lnTo>
                    <a:pt x="9" y="187"/>
                  </a:lnTo>
                  <a:lnTo>
                    <a:pt x="5" y="186"/>
                  </a:lnTo>
                  <a:lnTo>
                    <a:pt x="4" y="186"/>
                  </a:lnTo>
                  <a:lnTo>
                    <a:pt x="5" y="184"/>
                  </a:lnTo>
                  <a:lnTo>
                    <a:pt x="7" y="184"/>
                  </a:lnTo>
                  <a:lnTo>
                    <a:pt x="9" y="185"/>
                  </a:lnTo>
                  <a:lnTo>
                    <a:pt x="11" y="184"/>
                  </a:lnTo>
                  <a:lnTo>
                    <a:pt x="13" y="184"/>
                  </a:lnTo>
                  <a:lnTo>
                    <a:pt x="14" y="183"/>
                  </a:lnTo>
                  <a:lnTo>
                    <a:pt x="14" y="181"/>
                  </a:lnTo>
                  <a:lnTo>
                    <a:pt x="14" y="178"/>
                  </a:lnTo>
                  <a:lnTo>
                    <a:pt x="15" y="177"/>
                  </a:lnTo>
                  <a:lnTo>
                    <a:pt x="15" y="175"/>
                  </a:lnTo>
                  <a:lnTo>
                    <a:pt x="14" y="170"/>
                  </a:lnTo>
                  <a:lnTo>
                    <a:pt x="13" y="170"/>
                  </a:lnTo>
                  <a:lnTo>
                    <a:pt x="9" y="169"/>
                  </a:lnTo>
                  <a:lnTo>
                    <a:pt x="9" y="168"/>
                  </a:lnTo>
                  <a:lnTo>
                    <a:pt x="8" y="166"/>
                  </a:lnTo>
                  <a:lnTo>
                    <a:pt x="7" y="164"/>
                  </a:lnTo>
                  <a:lnTo>
                    <a:pt x="6" y="160"/>
                  </a:lnTo>
                  <a:lnTo>
                    <a:pt x="4" y="155"/>
                  </a:lnTo>
                  <a:lnTo>
                    <a:pt x="2" y="148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4"/>
                  </a:lnTo>
                  <a:lnTo>
                    <a:pt x="3" y="129"/>
                  </a:lnTo>
                  <a:lnTo>
                    <a:pt x="6" y="124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9" y="114"/>
                  </a:lnTo>
                  <a:lnTo>
                    <a:pt x="11" y="107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4" y="101"/>
                  </a:lnTo>
                  <a:lnTo>
                    <a:pt x="14" y="99"/>
                  </a:lnTo>
                  <a:lnTo>
                    <a:pt x="18" y="96"/>
                  </a:lnTo>
                  <a:lnTo>
                    <a:pt x="19" y="96"/>
                  </a:lnTo>
                  <a:lnTo>
                    <a:pt x="20" y="95"/>
                  </a:lnTo>
                  <a:lnTo>
                    <a:pt x="19" y="93"/>
                  </a:lnTo>
                  <a:lnTo>
                    <a:pt x="20" y="93"/>
                  </a:lnTo>
                  <a:lnTo>
                    <a:pt x="20" y="92"/>
                  </a:lnTo>
                  <a:lnTo>
                    <a:pt x="22" y="92"/>
                  </a:lnTo>
                  <a:lnTo>
                    <a:pt x="23" y="91"/>
                  </a:lnTo>
                  <a:lnTo>
                    <a:pt x="21" y="82"/>
                  </a:lnTo>
                  <a:lnTo>
                    <a:pt x="20" y="74"/>
                  </a:lnTo>
                  <a:lnTo>
                    <a:pt x="20" y="73"/>
                  </a:lnTo>
                  <a:lnTo>
                    <a:pt x="19" y="72"/>
                  </a:lnTo>
                  <a:lnTo>
                    <a:pt x="19" y="68"/>
                  </a:lnTo>
                  <a:lnTo>
                    <a:pt x="17" y="66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4" y="44"/>
                  </a:lnTo>
                  <a:lnTo>
                    <a:pt x="16" y="43"/>
                  </a:lnTo>
                  <a:lnTo>
                    <a:pt x="16" y="39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5" y="29"/>
                  </a:lnTo>
                  <a:lnTo>
                    <a:pt x="14" y="27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3" y="22"/>
                  </a:lnTo>
                  <a:lnTo>
                    <a:pt x="11" y="20"/>
                  </a:lnTo>
                  <a:lnTo>
                    <a:pt x="10" y="18"/>
                  </a:lnTo>
                  <a:lnTo>
                    <a:pt x="11" y="14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23" y="6"/>
                  </a:lnTo>
                  <a:lnTo>
                    <a:pt x="31" y="6"/>
                  </a:lnTo>
                  <a:lnTo>
                    <a:pt x="41" y="6"/>
                  </a:lnTo>
                  <a:lnTo>
                    <a:pt x="50" y="5"/>
                  </a:lnTo>
                  <a:lnTo>
                    <a:pt x="51" y="5"/>
                  </a:lnTo>
                  <a:lnTo>
                    <a:pt x="52" y="4"/>
                  </a:lnTo>
                  <a:lnTo>
                    <a:pt x="61" y="5"/>
                  </a:lnTo>
                  <a:lnTo>
                    <a:pt x="67" y="5"/>
                  </a:lnTo>
                  <a:lnTo>
                    <a:pt x="70" y="5"/>
                  </a:lnTo>
                  <a:lnTo>
                    <a:pt x="72" y="6"/>
                  </a:lnTo>
                  <a:lnTo>
                    <a:pt x="76" y="5"/>
                  </a:lnTo>
                  <a:lnTo>
                    <a:pt x="78" y="6"/>
                  </a:lnTo>
                  <a:lnTo>
                    <a:pt x="79" y="8"/>
                  </a:lnTo>
                  <a:lnTo>
                    <a:pt x="80" y="8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4" y="5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7" y="3"/>
                  </a:lnTo>
                  <a:lnTo>
                    <a:pt x="88" y="3"/>
                  </a:lnTo>
                  <a:lnTo>
                    <a:pt x="90" y="1"/>
                  </a:lnTo>
                  <a:lnTo>
                    <a:pt x="90" y="0"/>
                  </a:lnTo>
                  <a:lnTo>
                    <a:pt x="97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81" name="Freeform 1124">
              <a:extLst>
                <a:ext uri="{FF2B5EF4-FFF2-40B4-BE49-F238E27FC236}">
                  <a16:creationId xmlns:a16="http://schemas.microsoft.com/office/drawing/2014/main" id="{5DDED5E6-5A9C-4B12-AE99-37ED090E8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9042" y="9325343"/>
              <a:ext cx="115398" cy="27474"/>
            </a:xfrm>
            <a:custGeom>
              <a:avLst/>
              <a:gdLst>
                <a:gd name="T0" fmla="*/ 1 w 92"/>
                <a:gd name="T1" fmla="*/ 21 h 24"/>
                <a:gd name="T2" fmla="*/ 2 w 92"/>
                <a:gd name="T3" fmla="*/ 12 h 24"/>
                <a:gd name="T4" fmla="*/ 6 w 92"/>
                <a:gd name="T5" fmla="*/ 12 h 24"/>
                <a:gd name="T6" fmla="*/ 7 w 92"/>
                <a:gd name="T7" fmla="*/ 16 h 24"/>
                <a:gd name="T8" fmla="*/ 16 w 92"/>
                <a:gd name="T9" fmla="*/ 16 h 24"/>
                <a:gd name="T10" fmla="*/ 19 w 92"/>
                <a:gd name="T11" fmla="*/ 16 h 24"/>
                <a:gd name="T12" fmla="*/ 25 w 92"/>
                <a:gd name="T13" fmla="*/ 12 h 24"/>
                <a:gd name="T14" fmla="*/ 36 w 92"/>
                <a:gd name="T15" fmla="*/ 11 h 24"/>
                <a:gd name="T16" fmla="*/ 42 w 92"/>
                <a:gd name="T17" fmla="*/ 11 h 24"/>
                <a:gd name="T18" fmla="*/ 37 w 92"/>
                <a:gd name="T19" fmla="*/ 10 h 24"/>
                <a:gd name="T20" fmla="*/ 20 w 92"/>
                <a:gd name="T21" fmla="*/ 11 h 24"/>
                <a:gd name="T22" fmla="*/ 11 w 92"/>
                <a:gd name="T23" fmla="*/ 14 h 24"/>
                <a:gd name="T24" fmla="*/ 7 w 92"/>
                <a:gd name="T25" fmla="*/ 7 h 24"/>
                <a:gd name="T26" fmla="*/ 25 w 92"/>
                <a:gd name="T27" fmla="*/ 7 h 24"/>
                <a:gd name="T28" fmla="*/ 39 w 92"/>
                <a:gd name="T29" fmla="*/ 7 h 24"/>
                <a:gd name="T30" fmla="*/ 47 w 92"/>
                <a:gd name="T31" fmla="*/ 1 h 24"/>
                <a:gd name="T32" fmla="*/ 54 w 92"/>
                <a:gd name="T33" fmla="*/ 0 h 24"/>
                <a:gd name="T34" fmla="*/ 62 w 92"/>
                <a:gd name="T35" fmla="*/ 5 h 24"/>
                <a:gd name="T36" fmla="*/ 68 w 92"/>
                <a:gd name="T37" fmla="*/ 6 h 24"/>
                <a:gd name="T38" fmla="*/ 73 w 92"/>
                <a:gd name="T39" fmla="*/ 10 h 24"/>
                <a:gd name="T40" fmla="*/ 77 w 92"/>
                <a:gd name="T41" fmla="*/ 10 h 24"/>
                <a:gd name="T42" fmla="*/ 81 w 92"/>
                <a:gd name="T43" fmla="*/ 9 h 24"/>
                <a:gd name="T44" fmla="*/ 90 w 92"/>
                <a:gd name="T45" fmla="*/ 11 h 24"/>
                <a:gd name="T46" fmla="*/ 90 w 92"/>
                <a:gd name="T47" fmla="*/ 15 h 24"/>
                <a:gd name="T48" fmla="*/ 78 w 92"/>
                <a:gd name="T49" fmla="*/ 18 h 24"/>
                <a:gd name="T50" fmla="*/ 65 w 92"/>
                <a:gd name="T51" fmla="*/ 14 h 24"/>
                <a:gd name="T52" fmla="*/ 59 w 92"/>
                <a:gd name="T53" fmla="*/ 12 h 24"/>
                <a:gd name="T54" fmla="*/ 54 w 92"/>
                <a:gd name="T55" fmla="*/ 10 h 24"/>
                <a:gd name="T56" fmla="*/ 50 w 92"/>
                <a:gd name="T57" fmla="*/ 8 h 24"/>
                <a:gd name="T58" fmla="*/ 48 w 92"/>
                <a:gd name="T59" fmla="*/ 11 h 24"/>
                <a:gd name="T60" fmla="*/ 46 w 92"/>
                <a:gd name="T61" fmla="*/ 13 h 24"/>
                <a:gd name="T62" fmla="*/ 35 w 92"/>
                <a:gd name="T63" fmla="*/ 14 h 24"/>
                <a:gd name="T64" fmla="*/ 30 w 92"/>
                <a:gd name="T65" fmla="*/ 16 h 24"/>
                <a:gd name="T66" fmla="*/ 23 w 92"/>
                <a:gd name="T67" fmla="*/ 21 h 24"/>
                <a:gd name="T68" fmla="*/ 11 w 92"/>
                <a:gd name="T69" fmla="*/ 21 h 24"/>
                <a:gd name="T70" fmla="*/ 3 w 92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2" h="24">
                  <a:moveTo>
                    <a:pt x="1" y="23"/>
                  </a:moveTo>
                  <a:lnTo>
                    <a:pt x="1" y="21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20" y="14"/>
                  </a:lnTo>
                  <a:lnTo>
                    <a:pt x="25" y="12"/>
                  </a:lnTo>
                  <a:lnTo>
                    <a:pt x="31" y="12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37" y="10"/>
                  </a:lnTo>
                  <a:lnTo>
                    <a:pt x="29" y="11"/>
                  </a:lnTo>
                  <a:lnTo>
                    <a:pt x="20" y="11"/>
                  </a:lnTo>
                  <a:lnTo>
                    <a:pt x="14" y="15"/>
                  </a:lnTo>
                  <a:lnTo>
                    <a:pt x="11" y="14"/>
                  </a:lnTo>
                  <a:lnTo>
                    <a:pt x="8" y="11"/>
                  </a:lnTo>
                  <a:lnTo>
                    <a:pt x="7" y="7"/>
                  </a:lnTo>
                  <a:lnTo>
                    <a:pt x="15" y="7"/>
                  </a:lnTo>
                  <a:lnTo>
                    <a:pt x="25" y="7"/>
                  </a:lnTo>
                  <a:lnTo>
                    <a:pt x="34" y="7"/>
                  </a:lnTo>
                  <a:lnTo>
                    <a:pt x="39" y="7"/>
                  </a:lnTo>
                  <a:lnTo>
                    <a:pt x="42" y="3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7" y="1"/>
                  </a:lnTo>
                  <a:lnTo>
                    <a:pt x="62" y="5"/>
                  </a:lnTo>
                  <a:lnTo>
                    <a:pt x="65" y="6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3" y="10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0"/>
                  </a:lnTo>
                  <a:lnTo>
                    <a:pt x="81" y="9"/>
                  </a:lnTo>
                  <a:lnTo>
                    <a:pt x="86" y="9"/>
                  </a:lnTo>
                  <a:lnTo>
                    <a:pt x="90" y="11"/>
                  </a:lnTo>
                  <a:lnTo>
                    <a:pt x="91" y="13"/>
                  </a:lnTo>
                  <a:lnTo>
                    <a:pt x="90" y="15"/>
                  </a:lnTo>
                  <a:lnTo>
                    <a:pt x="85" y="16"/>
                  </a:lnTo>
                  <a:lnTo>
                    <a:pt x="78" y="18"/>
                  </a:lnTo>
                  <a:lnTo>
                    <a:pt x="72" y="17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9" y="12"/>
                  </a:lnTo>
                  <a:lnTo>
                    <a:pt x="56" y="11"/>
                  </a:lnTo>
                  <a:lnTo>
                    <a:pt x="54" y="10"/>
                  </a:lnTo>
                  <a:lnTo>
                    <a:pt x="52" y="9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8" y="11"/>
                  </a:lnTo>
                  <a:lnTo>
                    <a:pt x="47" y="12"/>
                  </a:lnTo>
                  <a:lnTo>
                    <a:pt x="46" y="13"/>
                  </a:lnTo>
                  <a:lnTo>
                    <a:pt x="41" y="14"/>
                  </a:lnTo>
                  <a:lnTo>
                    <a:pt x="35" y="14"/>
                  </a:lnTo>
                  <a:lnTo>
                    <a:pt x="32" y="15"/>
                  </a:lnTo>
                  <a:lnTo>
                    <a:pt x="30" y="16"/>
                  </a:lnTo>
                  <a:lnTo>
                    <a:pt x="30" y="21"/>
                  </a:lnTo>
                  <a:lnTo>
                    <a:pt x="23" y="21"/>
                  </a:lnTo>
                  <a:lnTo>
                    <a:pt x="17" y="21"/>
                  </a:lnTo>
                  <a:lnTo>
                    <a:pt x="11" y="21"/>
                  </a:lnTo>
                  <a:lnTo>
                    <a:pt x="5" y="21"/>
                  </a:lnTo>
                  <a:lnTo>
                    <a:pt x="3" y="22"/>
                  </a:lnTo>
                  <a:lnTo>
                    <a:pt x="1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82" name="Freeform 1125">
              <a:extLst>
                <a:ext uri="{FF2B5EF4-FFF2-40B4-BE49-F238E27FC236}">
                  <a16:creationId xmlns:a16="http://schemas.microsoft.com/office/drawing/2014/main" id="{E8F0E4C0-700F-4FDE-9C24-448F4CB8C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9042" y="9325343"/>
              <a:ext cx="115398" cy="27474"/>
            </a:xfrm>
            <a:custGeom>
              <a:avLst/>
              <a:gdLst>
                <a:gd name="T0" fmla="*/ 1 w 92"/>
                <a:gd name="T1" fmla="*/ 21 h 24"/>
                <a:gd name="T2" fmla="*/ 2 w 92"/>
                <a:gd name="T3" fmla="*/ 12 h 24"/>
                <a:gd name="T4" fmla="*/ 6 w 92"/>
                <a:gd name="T5" fmla="*/ 12 h 24"/>
                <a:gd name="T6" fmla="*/ 7 w 92"/>
                <a:gd name="T7" fmla="*/ 16 h 24"/>
                <a:gd name="T8" fmla="*/ 16 w 92"/>
                <a:gd name="T9" fmla="*/ 16 h 24"/>
                <a:gd name="T10" fmla="*/ 19 w 92"/>
                <a:gd name="T11" fmla="*/ 16 h 24"/>
                <a:gd name="T12" fmla="*/ 25 w 92"/>
                <a:gd name="T13" fmla="*/ 12 h 24"/>
                <a:gd name="T14" fmla="*/ 36 w 92"/>
                <a:gd name="T15" fmla="*/ 11 h 24"/>
                <a:gd name="T16" fmla="*/ 42 w 92"/>
                <a:gd name="T17" fmla="*/ 11 h 24"/>
                <a:gd name="T18" fmla="*/ 37 w 92"/>
                <a:gd name="T19" fmla="*/ 10 h 24"/>
                <a:gd name="T20" fmla="*/ 20 w 92"/>
                <a:gd name="T21" fmla="*/ 11 h 24"/>
                <a:gd name="T22" fmla="*/ 11 w 92"/>
                <a:gd name="T23" fmla="*/ 14 h 24"/>
                <a:gd name="T24" fmla="*/ 7 w 92"/>
                <a:gd name="T25" fmla="*/ 7 h 24"/>
                <a:gd name="T26" fmla="*/ 25 w 92"/>
                <a:gd name="T27" fmla="*/ 7 h 24"/>
                <a:gd name="T28" fmla="*/ 39 w 92"/>
                <a:gd name="T29" fmla="*/ 7 h 24"/>
                <a:gd name="T30" fmla="*/ 47 w 92"/>
                <a:gd name="T31" fmla="*/ 1 h 24"/>
                <a:gd name="T32" fmla="*/ 54 w 92"/>
                <a:gd name="T33" fmla="*/ 0 h 24"/>
                <a:gd name="T34" fmla="*/ 62 w 92"/>
                <a:gd name="T35" fmla="*/ 5 h 24"/>
                <a:gd name="T36" fmla="*/ 68 w 92"/>
                <a:gd name="T37" fmla="*/ 6 h 24"/>
                <a:gd name="T38" fmla="*/ 73 w 92"/>
                <a:gd name="T39" fmla="*/ 10 h 24"/>
                <a:gd name="T40" fmla="*/ 77 w 92"/>
                <a:gd name="T41" fmla="*/ 10 h 24"/>
                <a:gd name="T42" fmla="*/ 81 w 92"/>
                <a:gd name="T43" fmla="*/ 9 h 24"/>
                <a:gd name="T44" fmla="*/ 90 w 92"/>
                <a:gd name="T45" fmla="*/ 11 h 24"/>
                <a:gd name="T46" fmla="*/ 90 w 92"/>
                <a:gd name="T47" fmla="*/ 15 h 24"/>
                <a:gd name="T48" fmla="*/ 78 w 92"/>
                <a:gd name="T49" fmla="*/ 18 h 24"/>
                <a:gd name="T50" fmla="*/ 65 w 92"/>
                <a:gd name="T51" fmla="*/ 14 h 24"/>
                <a:gd name="T52" fmla="*/ 59 w 92"/>
                <a:gd name="T53" fmla="*/ 12 h 24"/>
                <a:gd name="T54" fmla="*/ 54 w 92"/>
                <a:gd name="T55" fmla="*/ 10 h 24"/>
                <a:gd name="T56" fmla="*/ 50 w 92"/>
                <a:gd name="T57" fmla="*/ 8 h 24"/>
                <a:gd name="T58" fmla="*/ 48 w 92"/>
                <a:gd name="T59" fmla="*/ 11 h 24"/>
                <a:gd name="T60" fmla="*/ 46 w 92"/>
                <a:gd name="T61" fmla="*/ 13 h 24"/>
                <a:gd name="T62" fmla="*/ 35 w 92"/>
                <a:gd name="T63" fmla="*/ 14 h 24"/>
                <a:gd name="T64" fmla="*/ 30 w 92"/>
                <a:gd name="T65" fmla="*/ 16 h 24"/>
                <a:gd name="T66" fmla="*/ 23 w 92"/>
                <a:gd name="T67" fmla="*/ 21 h 24"/>
                <a:gd name="T68" fmla="*/ 11 w 92"/>
                <a:gd name="T69" fmla="*/ 21 h 24"/>
                <a:gd name="T70" fmla="*/ 3 w 92"/>
                <a:gd name="T7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2" h="24">
                  <a:moveTo>
                    <a:pt x="1" y="23"/>
                  </a:moveTo>
                  <a:lnTo>
                    <a:pt x="1" y="21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20" y="14"/>
                  </a:lnTo>
                  <a:lnTo>
                    <a:pt x="25" y="12"/>
                  </a:lnTo>
                  <a:lnTo>
                    <a:pt x="31" y="12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37" y="10"/>
                  </a:lnTo>
                  <a:lnTo>
                    <a:pt x="29" y="11"/>
                  </a:lnTo>
                  <a:lnTo>
                    <a:pt x="20" y="11"/>
                  </a:lnTo>
                  <a:lnTo>
                    <a:pt x="14" y="15"/>
                  </a:lnTo>
                  <a:lnTo>
                    <a:pt x="11" y="14"/>
                  </a:lnTo>
                  <a:lnTo>
                    <a:pt x="8" y="11"/>
                  </a:lnTo>
                  <a:lnTo>
                    <a:pt x="7" y="7"/>
                  </a:lnTo>
                  <a:lnTo>
                    <a:pt x="15" y="7"/>
                  </a:lnTo>
                  <a:lnTo>
                    <a:pt x="25" y="7"/>
                  </a:lnTo>
                  <a:lnTo>
                    <a:pt x="34" y="7"/>
                  </a:lnTo>
                  <a:lnTo>
                    <a:pt x="39" y="7"/>
                  </a:lnTo>
                  <a:lnTo>
                    <a:pt x="42" y="3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7" y="1"/>
                  </a:lnTo>
                  <a:lnTo>
                    <a:pt x="62" y="5"/>
                  </a:lnTo>
                  <a:lnTo>
                    <a:pt x="65" y="6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3" y="10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0"/>
                  </a:lnTo>
                  <a:lnTo>
                    <a:pt x="81" y="9"/>
                  </a:lnTo>
                  <a:lnTo>
                    <a:pt x="86" y="9"/>
                  </a:lnTo>
                  <a:lnTo>
                    <a:pt x="90" y="11"/>
                  </a:lnTo>
                  <a:lnTo>
                    <a:pt x="91" y="13"/>
                  </a:lnTo>
                  <a:lnTo>
                    <a:pt x="90" y="15"/>
                  </a:lnTo>
                  <a:lnTo>
                    <a:pt x="85" y="16"/>
                  </a:lnTo>
                  <a:lnTo>
                    <a:pt x="78" y="18"/>
                  </a:lnTo>
                  <a:lnTo>
                    <a:pt x="72" y="17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9" y="12"/>
                  </a:lnTo>
                  <a:lnTo>
                    <a:pt x="56" y="11"/>
                  </a:lnTo>
                  <a:lnTo>
                    <a:pt x="54" y="10"/>
                  </a:lnTo>
                  <a:lnTo>
                    <a:pt x="52" y="9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8" y="11"/>
                  </a:lnTo>
                  <a:lnTo>
                    <a:pt x="47" y="12"/>
                  </a:lnTo>
                  <a:lnTo>
                    <a:pt x="46" y="13"/>
                  </a:lnTo>
                  <a:lnTo>
                    <a:pt x="41" y="14"/>
                  </a:lnTo>
                  <a:lnTo>
                    <a:pt x="35" y="14"/>
                  </a:lnTo>
                  <a:lnTo>
                    <a:pt x="32" y="15"/>
                  </a:lnTo>
                  <a:lnTo>
                    <a:pt x="30" y="16"/>
                  </a:lnTo>
                  <a:lnTo>
                    <a:pt x="30" y="21"/>
                  </a:lnTo>
                  <a:lnTo>
                    <a:pt x="23" y="21"/>
                  </a:lnTo>
                  <a:lnTo>
                    <a:pt x="17" y="21"/>
                  </a:lnTo>
                  <a:lnTo>
                    <a:pt x="11" y="21"/>
                  </a:lnTo>
                  <a:lnTo>
                    <a:pt x="5" y="21"/>
                  </a:lnTo>
                  <a:lnTo>
                    <a:pt x="3" y="22"/>
                  </a:lnTo>
                  <a:lnTo>
                    <a:pt x="1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83" name="Freeform 1126">
              <a:extLst>
                <a:ext uri="{FF2B5EF4-FFF2-40B4-BE49-F238E27FC236}">
                  <a16:creationId xmlns:a16="http://schemas.microsoft.com/office/drawing/2014/main" id="{6C6ECFB5-1F22-4D60-A6EE-BAC1761C1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4984" y="9369305"/>
              <a:ext cx="280253" cy="208818"/>
            </a:xfrm>
            <a:custGeom>
              <a:avLst/>
              <a:gdLst>
                <a:gd name="T0" fmla="*/ 109 w 225"/>
                <a:gd name="T1" fmla="*/ 15 h 168"/>
                <a:gd name="T2" fmla="*/ 121 w 225"/>
                <a:gd name="T3" fmla="*/ 15 h 168"/>
                <a:gd name="T4" fmla="*/ 132 w 225"/>
                <a:gd name="T5" fmla="*/ 23 h 168"/>
                <a:gd name="T6" fmla="*/ 140 w 225"/>
                <a:gd name="T7" fmla="*/ 16 h 168"/>
                <a:gd name="T8" fmla="*/ 159 w 225"/>
                <a:gd name="T9" fmla="*/ 19 h 168"/>
                <a:gd name="T10" fmla="*/ 172 w 225"/>
                <a:gd name="T11" fmla="*/ 13 h 168"/>
                <a:gd name="T12" fmla="*/ 172 w 225"/>
                <a:gd name="T13" fmla="*/ 6 h 168"/>
                <a:gd name="T14" fmla="*/ 184 w 225"/>
                <a:gd name="T15" fmla="*/ 10 h 168"/>
                <a:gd name="T16" fmla="*/ 191 w 225"/>
                <a:gd name="T17" fmla="*/ 32 h 168"/>
                <a:gd name="T18" fmla="*/ 200 w 225"/>
                <a:gd name="T19" fmla="*/ 38 h 168"/>
                <a:gd name="T20" fmla="*/ 199 w 225"/>
                <a:gd name="T21" fmla="*/ 44 h 168"/>
                <a:gd name="T22" fmla="*/ 198 w 225"/>
                <a:gd name="T23" fmla="*/ 51 h 168"/>
                <a:gd name="T24" fmla="*/ 205 w 225"/>
                <a:gd name="T25" fmla="*/ 57 h 168"/>
                <a:gd name="T26" fmla="*/ 215 w 225"/>
                <a:gd name="T27" fmla="*/ 73 h 168"/>
                <a:gd name="T28" fmla="*/ 210 w 225"/>
                <a:gd name="T29" fmla="*/ 83 h 168"/>
                <a:gd name="T30" fmla="*/ 216 w 225"/>
                <a:gd name="T31" fmla="*/ 100 h 168"/>
                <a:gd name="T32" fmla="*/ 222 w 225"/>
                <a:gd name="T33" fmla="*/ 110 h 168"/>
                <a:gd name="T34" fmla="*/ 224 w 225"/>
                <a:gd name="T35" fmla="*/ 123 h 168"/>
                <a:gd name="T36" fmla="*/ 220 w 225"/>
                <a:gd name="T37" fmla="*/ 129 h 168"/>
                <a:gd name="T38" fmla="*/ 208 w 225"/>
                <a:gd name="T39" fmla="*/ 129 h 168"/>
                <a:gd name="T40" fmla="*/ 213 w 225"/>
                <a:gd name="T41" fmla="*/ 138 h 168"/>
                <a:gd name="T42" fmla="*/ 211 w 225"/>
                <a:gd name="T43" fmla="*/ 148 h 168"/>
                <a:gd name="T44" fmla="*/ 200 w 225"/>
                <a:gd name="T45" fmla="*/ 157 h 168"/>
                <a:gd name="T46" fmla="*/ 193 w 225"/>
                <a:gd name="T47" fmla="*/ 154 h 168"/>
                <a:gd name="T48" fmla="*/ 189 w 225"/>
                <a:gd name="T49" fmla="*/ 164 h 168"/>
                <a:gd name="T50" fmla="*/ 181 w 225"/>
                <a:gd name="T51" fmla="*/ 167 h 168"/>
                <a:gd name="T52" fmla="*/ 172 w 225"/>
                <a:gd name="T53" fmla="*/ 162 h 168"/>
                <a:gd name="T54" fmla="*/ 173 w 225"/>
                <a:gd name="T55" fmla="*/ 154 h 168"/>
                <a:gd name="T56" fmla="*/ 170 w 225"/>
                <a:gd name="T57" fmla="*/ 142 h 168"/>
                <a:gd name="T58" fmla="*/ 168 w 225"/>
                <a:gd name="T59" fmla="*/ 132 h 168"/>
                <a:gd name="T60" fmla="*/ 163 w 225"/>
                <a:gd name="T61" fmla="*/ 128 h 168"/>
                <a:gd name="T62" fmla="*/ 152 w 225"/>
                <a:gd name="T63" fmla="*/ 130 h 168"/>
                <a:gd name="T64" fmla="*/ 143 w 225"/>
                <a:gd name="T65" fmla="*/ 128 h 168"/>
                <a:gd name="T66" fmla="*/ 133 w 225"/>
                <a:gd name="T67" fmla="*/ 133 h 168"/>
                <a:gd name="T68" fmla="*/ 139 w 225"/>
                <a:gd name="T69" fmla="*/ 122 h 168"/>
                <a:gd name="T70" fmla="*/ 131 w 225"/>
                <a:gd name="T71" fmla="*/ 110 h 168"/>
                <a:gd name="T72" fmla="*/ 131 w 225"/>
                <a:gd name="T73" fmla="*/ 101 h 168"/>
                <a:gd name="T74" fmla="*/ 117 w 225"/>
                <a:gd name="T75" fmla="*/ 83 h 168"/>
                <a:gd name="T76" fmla="*/ 89 w 225"/>
                <a:gd name="T77" fmla="*/ 86 h 168"/>
                <a:gd name="T78" fmla="*/ 75 w 225"/>
                <a:gd name="T79" fmla="*/ 92 h 168"/>
                <a:gd name="T80" fmla="*/ 68 w 225"/>
                <a:gd name="T81" fmla="*/ 103 h 168"/>
                <a:gd name="T82" fmla="*/ 57 w 225"/>
                <a:gd name="T83" fmla="*/ 111 h 168"/>
                <a:gd name="T84" fmla="*/ 51 w 225"/>
                <a:gd name="T85" fmla="*/ 103 h 168"/>
                <a:gd name="T86" fmla="*/ 42 w 225"/>
                <a:gd name="T87" fmla="*/ 89 h 168"/>
                <a:gd name="T88" fmla="*/ 34 w 225"/>
                <a:gd name="T89" fmla="*/ 83 h 168"/>
                <a:gd name="T90" fmla="*/ 19 w 225"/>
                <a:gd name="T91" fmla="*/ 74 h 168"/>
                <a:gd name="T92" fmla="*/ 11 w 225"/>
                <a:gd name="T93" fmla="*/ 59 h 168"/>
                <a:gd name="T94" fmla="*/ 3 w 225"/>
                <a:gd name="T95" fmla="*/ 57 h 168"/>
                <a:gd name="T96" fmla="*/ 9 w 225"/>
                <a:gd name="T97" fmla="*/ 39 h 168"/>
                <a:gd name="T98" fmla="*/ 24 w 225"/>
                <a:gd name="T99" fmla="*/ 31 h 168"/>
                <a:gd name="T100" fmla="*/ 40 w 225"/>
                <a:gd name="T101" fmla="*/ 20 h 168"/>
                <a:gd name="T102" fmla="*/ 36 w 225"/>
                <a:gd name="T103" fmla="*/ 13 h 168"/>
                <a:gd name="T104" fmla="*/ 42 w 225"/>
                <a:gd name="T105" fmla="*/ 6 h 168"/>
                <a:gd name="T106" fmla="*/ 58 w 225"/>
                <a:gd name="T107" fmla="*/ 0 h 168"/>
                <a:gd name="T108" fmla="*/ 62 w 225"/>
                <a:gd name="T109" fmla="*/ 6 h 168"/>
                <a:gd name="T110" fmla="*/ 71 w 225"/>
                <a:gd name="T111" fmla="*/ 7 h 168"/>
                <a:gd name="T112" fmla="*/ 88 w 225"/>
                <a:gd name="T113" fmla="*/ 9 h 168"/>
                <a:gd name="T114" fmla="*/ 112 w 225"/>
                <a:gd name="T115" fmla="*/ 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5" h="168">
                  <a:moveTo>
                    <a:pt x="112" y="8"/>
                  </a:moveTo>
                  <a:lnTo>
                    <a:pt x="111" y="9"/>
                  </a:lnTo>
                  <a:lnTo>
                    <a:pt x="110" y="11"/>
                  </a:lnTo>
                  <a:lnTo>
                    <a:pt x="109" y="13"/>
                  </a:lnTo>
                  <a:lnTo>
                    <a:pt x="108" y="15"/>
                  </a:lnTo>
                  <a:lnTo>
                    <a:pt x="109" y="15"/>
                  </a:lnTo>
                  <a:lnTo>
                    <a:pt x="111" y="17"/>
                  </a:lnTo>
                  <a:lnTo>
                    <a:pt x="114" y="20"/>
                  </a:lnTo>
                  <a:lnTo>
                    <a:pt x="115" y="21"/>
                  </a:lnTo>
                  <a:lnTo>
                    <a:pt x="117" y="20"/>
                  </a:lnTo>
                  <a:lnTo>
                    <a:pt x="120" y="17"/>
                  </a:lnTo>
                  <a:lnTo>
                    <a:pt x="121" y="15"/>
                  </a:lnTo>
                  <a:lnTo>
                    <a:pt x="123" y="14"/>
                  </a:lnTo>
                  <a:lnTo>
                    <a:pt x="126" y="14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1" y="22"/>
                  </a:lnTo>
                  <a:lnTo>
                    <a:pt x="132" y="23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4" y="23"/>
                  </a:lnTo>
                  <a:lnTo>
                    <a:pt x="135" y="22"/>
                  </a:lnTo>
                  <a:lnTo>
                    <a:pt x="136" y="21"/>
                  </a:lnTo>
                  <a:lnTo>
                    <a:pt x="140" y="16"/>
                  </a:lnTo>
                  <a:lnTo>
                    <a:pt x="143" y="15"/>
                  </a:lnTo>
                  <a:lnTo>
                    <a:pt x="143" y="15"/>
                  </a:lnTo>
                  <a:lnTo>
                    <a:pt x="145" y="14"/>
                  </a:lnTo>
                  <a:lnTo>
                    <a:pt x="149" y="15"/>
                  </a:lnTo>
                  <a:lnTo>
                    <a:pt x="154" y="17"/>
                  </a:lnTo>
                  <a:lnTo>
                    <a:pt x="159" y="19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4" y="16"/>
                  </a:lnTo>
                  <a:lnTo>
                    <a:pt x="167" y="15"/>
                  </a:lnTo>
                  <a:lnTo>
                    <a:pt x="170" y="13"/>
                  </a:lnTo>
                  <a:lnTo>
                    <a:pt x="172" y="13"/>
                  </a:lnTo>
                  <a:lnTo>
                    <a:pt x="173" y="13"/>
                  </a:lnTo>
                  <a:lnTo>
                    <a:pt x="174" y="12"/>
                  </a:lnTo>
                  <a:lnTo>
                    <a:pt x="174" y="10"/>
                  </a:lnTo>
                  <a:lnTo>
                    <a:pt x="174" y="9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73" y="6"/>
                  </a:lnTo>
                  <a:lnTo>
                    <a:pt x="175" y="5"/>
                  </a:lnTo>
                  <a:lnTo>
                    <a:pt x="178" y="5"/>
                  </a:lnTo>
                  <a:lnTo>
                    <a:pt x="181" y="6"/>
                  </a:lnTo>
                  <a:lnTo>
                    <a:pt x="183" y="8"/>
                  </a:lnTo>
                  <a:lnTo>
                    <a:pt x="184" y="10"/>
                  </a:lnTo>
                  <a:lnTo>
                    <a:pt x="186" y="13"/>
                  </a:lnTo>
                  <a:lnTo>
                    <a:pt x="187" y="17"/>
                  </a:lnTo>
                  <a:lnTo>
                    <a:pt x="190" y="23"/>
                  </a:lnTo>
                  <a:lnTo>
                    <a:pt x="190" y="27"/>
                  </a:lnTo>
                  <a:lnTo>
                    <a:pt x="190" y="30"/>
                  </a:lnTo>
                  <a:lnTo>
                    <a:pt x="191" y="32"/>
                  </a:lnTo>
                  <a:lnTo>
                    <a:pt x="192" y="32"/>
                  </a:lnTo>
                  <a:lnTo>
                    <a:pt x="193" y="32"/>
                  </a:lnTo>
                  <a:lnTo>
                    <a:pt x="195" y="35"/>
                  </a:lnTo>
                  <a:lnTo>
                    <a:pt x="196" y="37"/>
                  </a:lnTo>
                  <a:lnTo>
                    <a:pt x="197" y="37"/>
                  </a:lnTo>
                  <a:lnTo>
                    <a:pt x="200" y="38"/>
                  </a:lnTo>
                  <a:lnTo>
                    <a:pt x="202" y="39"/>
                  </a:lnTo>
                  <a:lnTo>
                    <a:pt x="203" y="40"/>
                  </a:lnTo>
                  <a:lnTo>
                    <a:pt x="203" y="41"/>
                  </a:lnTo>
                  <a:lnTo>
                    <a:pt x="202" y="42"/>
                  </a:lnTo>
                  <a:lnTo>
                    <a:pt x="201" y="43"/>
                  </a:lnTo>
                  <a:lnTo>
                    <a:pt x="199" y="44"/>
                  </a:lnTo>
                  <a:lnTo>
                    <a:pt x="197" y="45"/>
                  </a:lnTo>
                  <a:lnTo>
                    <a:pt x="195" y="50"/>
                  </a:lnTo>
                  <a:lnTo>
                    <a:pt x="194" y="51"/>
                  </a:lnTo>
                  <a:lnTo>
                    <a:pt x="195" y="52"/>
                  </a:lnTo>
                  <a:lnTo>
                    <a:pt x="196" y="52"/>
                  </a:lnTo>
                  <a:lnTo>
                    <a:pt x="198" y="51"/>
                  </a:lnTo>
                  <a:lnTo>
                    <a:pt x="200" y="50"/>
                  </a:lnTo>
                  <a:lnTo>
                    <a:pt x="202" y="50"/>
                  </a:lnTo>
                  <a:lnTo>
                    <a:pt x="205" y="52"/>
                  </a:lnTo>
                  <a:lnTo>
                    <a:pt x="205" y="53"/>
                  </a:lnTo>
                  <a:lnTo>
                    <a:pt x="205" y="54"/>
                  </a:lnTo>
                  <a:lnTo>
                    <a:pt x="205" y="57"/>
                  </a:lnTo>
                  <a:lnTo>
                    <a:pt x="205" y="59"/>
                  </a:lnTo>
                  <a:lnTo>
                    <a:pt x="206" y="63"/>
                  </a:lnTo>
                  <a:lnTo>
                    <a:pt x="206" y="67"/>
                  </a:lnTo>
                  <a:lnTo>
                    <a:pt x="208" y="68"/>
                  </a:lnTo>
                  <a:lnTo>
                    <a:pt x="214" y="72"/>
                  </a:lnTo>
                  <a:lnTo>
                    <a:pt x="215" y="73"/>
                  </a:lnTo>
                  <a:lnTo>
                    <a:pt x="216" y="75"/>
                  </a:lnTo>
                  <a:lnTo>
                    <a:pt x="215" y="77"/>
                  </a:lnTo>
                  <a:lnTo>
                    <a:pt x="214" y="78"/>
                  </a:lnTo>
                  <a:lnTo>
                    <a:pt x="213" y="80"/>
                  </a:lnTo>
                  <a:lnTo>
                    <a:pt x="211" y="81"/>
                  </a:lnTo>
                  <a:lnTo>
                    <a:pt x="210" y="83"/>
                  </a:lnTo>
                  <a:lnTo>
                    <a:pt x="210" y="85"/>
                  </a:lnTo>
                  <a:lnTo>
                    <a:pt x="210" y="92"/>
                  </a:lnTo>
                  <a:lnTo>
                    <a:pt x="211" y="97"/>
                  </a:lnTo>
                  <a:lnTo>
                    <a:pt x="212" y="100"/>
                  </a:lnTo>
                  <a:lnTo>
                    <a:pt x="214" y="101"/>
                  </a:lnTo>
                  <a:lnTo>
                    <a:pt x="216" y="100"/>
                  </a:lnTo>
                  <a:lnTo>
                    <a:pt x="218" y="100"/>
                  </a:lnTo>
                  <a:lnTo>
                    <a:pt x="218" y="103"/>
                  </a:lnTo>
                  <a:lnTo>
                    <a:pt x="218" y="107"/>
                  </a:lnTo>
                  <a:lnTo>
                    <a:pt x="220" y="108"/>
                  </a:lnTo>
                  <a:lnTo>
                    <a:pt x="221" y="109"/>
                  </a:lnTo>
                  <a:lnTo>
                    <a:pt x="222" y="110"/>
                  </a:lnTo>
                  <a:lnTo>
                    <a:pt x="218" y="112"/>
                  </a:lnTo>
                  <a:lnTo>
                    <a:pt x="217" y="113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21" y="121"/>
                  </a:lnTo>
                  <a:lnTo>
                    <a:pt x="224" y="123"/>
                  </a:lnTo>
                  <a:lnTo>
                    <a:pt x="224" y="126"/>
                  </a:lnTo>
                  <a:lnTo>
                    <a:pt x="224" y="131"/>
                  </a:lnTo>
                  <a:lnTo>
                    <a:pt x="224" y="132"/>
                  </a:lnTo>
                  <a:lnTo>
                    <a:pt x="223" y="132"/>
                  </a:lnTo>
                  <a:lnTo>
                    <a:pt x="221" y="130"/>
                  </a:lnTo>
                  <a:lnTo>
                    <a:pt x="220" y="129"/>
                  </a:lnTo>
                  <a:lnTo>
                    <a:pt x="219" y="129"/>
                  </a:lnTo>
                  <a:lnTo>
                    <a:pt x="216" y="129"/>
                  </a:lnTo>
                  <a:lnTo>
                    <a:pt x="213" y="128"/>
                  </a:lnTo>
                  <a:lnTo>
                    <a:pt x="209" y="128"/>
                  </a:lnTo>
                  <a:lnTo>
                    <a:pt x="208" y="128"/>
                  </a:lnTo>
                  <a:lnTo>
                    <a:pt x="208" y="129"/>
                  </a:lnTo>
                  <a:lnTo>
                    <a:pt x="207" y="131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1" y="137"/>
                  </a:lnTo>
                  <a:lnTo>
                    <a:pt x="212" y="138"/>
                  </a:lnTo>
                  <a:lnTo>
                    <a:pt x="213" y="138"/>
                  </a:lnTo>
                  <a:lnTo>
                    <a:pt x="214" y="139"/>
                  </a:lnTo>
                  <a:lnTo>
                    <a:pt x="214" y="141"/>
                  </a:lnTo>
                  <a:lnTo>
                    <a:pt x="214" y="142"/>
                  </a:lnTo>
                  <a:lnTo>
                    <a:pt x="213" y="143"/>
                  </a:lnTo>
                  <a:lnTo>
                    <a:pt x="211" y="147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08" y="156"/>
                  </a:lnTo>
                  <a:lnTo>
                    <a:pt x="208" y="157"/>
                  </a:lnTo>
                  <a:lnTo>
                    <a:pt x="204" y="156"/>
                  </a:lnTo>
                  <a:lnTo>
                    <a:pt x="202" y="155"/>
                  </a:lnTo>
                  <a:lnTo>
                    <a:pt x="200" y="157"/>
                  </a:lnTo>
                  <a:lnTo>
                    <a:pt x="199" y="156"/>
                  </a:lnTo>
                  <a:lnTo>
                    <a:pt x="198" y="154"/>
                  </a:lnTo>
                  <a:lnTo>
                    <a:pt x="197" y="153"/>
                  </a:lnTo>
                  <a:lnTo>
                    <a:pt x="196" y="153"/>
                  </a:lnTo>
                  <a:lnTo>
                    <a:pt x="195" y="153"/>
                  </a:lnTo>
                  <a:lnTo>
                    <a:pt x="193" y="154"/>
                  </a:lnTo>
                  <a:lnTo>
                    <a:pt x="192" y="155"/>
                  </a:lnTo>
                  <a:lnTo>
                    <a:pt x="192" y="157"/>
                  </a:lnTo>
                  <a:lnTo>
                    <a:pt x="192" y="159"/>
                  </a:lnTo>
                  <a:lnTo>
                    <a:pt x="191" y="159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8" y="165"/>
                  </a:lnTo>
                  <a:lnTo>
                    <a:pt x="186" y="165"/>
                  </a:lnTo>
                  <a:lnTo>
                    <a:pt x="186" y="165"/>
                  </a:lnTo>
                  <a:lnTo>
                    <a:pt x="185" y="165"/>
                  </a:lnTo>
                  <a:lnTo>
                    <a:pt x="183" y="167"/>
                  </a:lnTo>
                  <a:lnTo>
                    <a:pt x="181" y="167"/>
                  </a:lnTo>
                  <a:lnTo>
                    <a:pt x="180" y="166"/>
                  </a:lnTo>
                  <a:lnTo>
                    <a:pt x="179" y="165"/>
                  </a:lnTo>
                  <a:lnTo>
                    <a:pt x="178" y="164"/>
                  </a:lnTo>
                  <a:lnTo>
                    <a:pt x="177" y="162"/>
                  </a:lnTo>
                  <a:lnTo>
                    <a:pt x="173" y="161"/>
                  </a:lnTo>
                  <a:lnTo>
                    <a:pt x="172" y="162"/>
                  </a:lnTo>
                  <a:lnTo>
                    <a:pt x="171" y="161"/>
                  </a:lnTo>
                  <a:lnTo>
                    <a:pt x="170" y="161"/>
                  </a:lnTo>
                  <a:lnTo>
                    <a:pt x="170" y="160"/>
                  </a:lnTo>
                  <a:lnTo>
                    <a:pt x="172" y="158"/>
                  </a:lnTo>
                  <a:lnTo>
                    <a:pt x="173" y="156"/>
                  </a:lnTo>
                  <a:lnTo>
                    <a:pt x="173" y="154"/>
                  </a:lnTo>
                  <a:lnTo>
                    <a:pt x="173" y="152"/>
                  </a:lnTo>
                  <a:lnTo>
                    <a:pt x="172" y="149"/>
                  </a:lnTo>
                  <a:lnTo>
                    <a:pt x="171" y="147"/>
                  </a:lnTo>
                  <a:lnTo>
                    <a:pt x="171" y="146"/>
                  </a:lnTo>
                  <a:lnTo>
                    <a:pt x="171" y="144"/>
                  </a:lnTo>
                  <a:lnTo>
                    <a:pt x="170" y="142"/>
                  </a:lnTo>
                  <a:lnTo>
                    <a:pt x="170" y="142"/>
                  </a:lnTo>
                  <a:lnTo>
                    <a:pt x="170" y="140"/>
                  </a:lnTo>
                  <a:lnTo>
                    <a:pt x="170" y="139"/>
                  </a:lnTo>
                  <a:lnTo>
                    <a:pt x="169" y="138"/>
                  </a:lnTo>
                  <a:lnTo>
                    <a:pt x="168" y="136"/>
                  </a:lnTo>
                  <a:lnTo>
                    <a:pt x="168" y="132"/>
                  </a:lnTo>
                  <a:lnTo>
                    <a:pt x="167" y="132"/>
                  </a:lnTo>
                  <a:lnTo>
                    <a:pt x="166" y="131"/>
                  </a:lnTo>
                  <a:lnTo>
                    <a:pt x="165" y="130"/>
                  </a:lnTo>
                  <a:lnTo>
                    <a:pt x="164" y="129"/>
                  </a:lnTo>
                  <a:lnTo>
                    <a:pt x="164" y="128"/>
                  </a:lnTo>
                  <a:lnTo>
                    <a:pt x="163" y="128"/>
                  </a:lnTo>
                  <a:lnTo>
                    <a:pt x="162" y="129"/>
                  </a:lnTo>
                  <a:lnTo>
                    <a:pt x="162" y="129"/>
                  </a:lnTo>
                  <a:lnTo>
                    <a:pt x="161" y="127"/>
                  </a:lnTo>
                  <a:lnTo>
                    <a:pt x="161" y="127"/>
                  </a:lnTo>
                  <a:lnTo>
                    <a:pt x="160" y="128"/>
                  </a:lnTo>
                  <a:lnTo>
                    <a:pt x="152" y="130"/>
                  </a:lnTo>
                  <a:lnTo>
                    <a:pt x="151" y="129"/>
                  </a:lnTo>
                  <a:lnTo>
                    <a:pt x="151" y="128"/>
                  </a:lnTo>
                  <a:lnTo>
                    <a:pt x="150" y="128"/>
                  </a:lnTo>
                  <a:lnTo>
                    <a:pt x="147" y="128"/>
                  </a:lnTo>
                  <a:lnTo>
                    <a:pt x="145" y="128"/>
                  </a:lnTo>
                  <a:lnTo>
                    <a:pt x="143" y="128"/>
                  </a:lnTo>
                  <a:lnTo>
                    <a:pt x="142" y="129"/>
                  </a:lnTo>
                  <a:lnTo>
                    <a:pt x="139" y="132"/>
                  </a:lnTo>
                  <a:lnTo>
                    <a:pt x="137" y="134"/>
                  </a:lnTo>
                  <a:lnTo>
                    <a:pt x="135" y="134"/>
                  </a:lnTo>
                  <a:lnTo>
                    <a:pt x="134" y="133"/>
                  </a:lnTo>
                  <a:lnTo>
                    <a:pt x="133" y="133"/>
                  </a:lnTo>
                  <a:lnTo>
                    <a:pt x="132" y="133"/>
                  </a:lnTo>
                  <a:lnTo>
                    <a:pt x="132" y="132"/>
                  </a:lnTo>
                  <a:lnTo>
                    <a:pt x="133" y="131"/>
                  </a:lnTo>
                  <a:lnTo>
                    <a:pt x="135" y="127"/>
                  </a:lnTo>
                  <a:lnTo>
                    <a:pt x="139" y="123"/>
                  </a:lnTo>
                  <a:lnTo>
                    <a:pt x="139" y="122"/>
                  </a:lnTo>
                  <a:lnTo>
                    <a:pt x="137" y="120"/>
                  </a:lnTo>
                  <a:lnTo>
                    <a:pt x="135" y="117"/>
                  </a:lnTo>
                  <a:lnTo>
                    <a:pt x="135" y="113"/>
                  </a:lnTo>
                  <a:lnTo>
                    <a:pt x="135" y="111"/>
                  </a:lnTo>
                  <a:lnTo>
                    <a:pt x="132" y="110"/>
                  </a:lnTo>
                  <a:lnTo>
                    <a:pt x="131" y="110"/>
                  </a:lnTo>
                  <a:lnTo>
                    <a:pt x="131" y="109"/>
                  </a:lnTo>
                  <a:lnTo>
                    <a:pt x="132" y="107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1" y="101"/>
                  </a:lnTo>
                  <a:lnTo>
                    <a:pt x="127" y="97"/>
                  </a:lnTo>
                  <a:lnTo>
                    <a:pt x="125" y="92"/>
                  </a:lnTo>
                  <a:lnTo>
                    <a:pt x="122" y="89"/>
                  </a:lnTo>
                  <a:lnTo>
                    <a:pt x="120" y="86"/>
                  </a:lnTo>
                  <a:lnTo>
                    <a:pt x="118" y="84"/>
                  </a:lnTo>
                  <a:lnTo>
                    <a:pt x="117" y="83"/>
                  </a:lnTo>
                  <a:lnTo>
                    <a:pt x="115" y="82"/>
                  </a:lnTo>
                  <a:lnTo>
                    <a:pt x="109" y="82"/>
                  </a:lnTo>
                  <a:lnTo>
                    <a:pt x="102" y="82"/>
                  </a:lnTo>
                  <a:lnTo>
                    <a:pt x="96" y="82"/>
                  </a:lnTo>
                  <a:lnTo>
                    <a:pt x="96" y="84"/>
                  </a:lnTo>
                  <a:lnTo>
                    <a:pt x="89" y="86"/>
                  </a:lnTo>
                  <a:lnTo>
                    <a:pt x="85" y="84"/>
                  </a:lnTo>
                  <a:lnTo>
                    <a:pt x="80" y="85"/>
                  </a:lnTo>
                  <a:lnTo>
                    <a:pt x="78" y="86"/>
                  </a:lnTo>
                  <a:lnTo>
                    <a:pt x="77" y="89"/>
                  </a:lnTo>
                  <a:lnTo>
                    <a:pt x="76" y="91"/>
                  </a:lnTo>
                  <a:lnTo>
                    <a:pt x="75" y="92"/>
                  </a:lnTo>
                  <a:lnTo>
                    <a:pt x="75" y="93"/>
                  </a:lnTo>
                  <a:lnTo>
                    <a:pt x="74" y="94"/>
                  </a:lnTo>
                  <a:lnTo>
                    <a:pt x="73" y="95"/>
                  </a:lnTo>
                  <a:lnTo>
                    <a:pt x="73" y="97"/>
                  </a:lnTo>
                  <a:lnTo>
                    <a:pt x="70" y="101"/>
                  </a:lnTo>
                  <a:lnTo>
                    <a:pt x="68" y="103"/>
                  </a:lnTo>
                  <a:lnTo>
                    <a:pt x="64" y="104"/>
                  </a:lnTo>
                  <a:lnTo>
                    <a:pt x="63" y="108"/>
                  </a:lnTo>
                  <a:lnTo>
                    <a:pt x="62" y="109"/>
                  </a:lnTo>
                  <a:lnTo>
                    <a:pt x="60" y="110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5" y="110"/>
                  </a:lnTo>
                  <a:lnTo>
                    <a:pt x="53" y="111"/>
                  </a:lnTo>
                  <a:lnTo>
                    <a:pt x="53" y="110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1" y="103"/>
                  </a:lnTo>
                  <a:lnTo>
                    <a:pt x="51" y="102"/>
                  </a:lnTo>
                  <a:lnTo>
                    <a:pt x="49" y="100"/>
                  </a:lnTo>
                  <a:lnTo>
                    <a:pt x="46" y="96"/>
                  </a:lnTo>
                  <a:lnTo>
                    <a:pt x="42" y="96"/>
                  </a:lnTo>
                  <a:lnTo>
                    <a:pt x="42" y="93"/>
                  </a:lnTo>
                  <a:lnTo>
                    <a:pt x="42" y="89"/>
                  </a:lnTo>
                  <a:lnTo>
                    <a:pt x="41" y="86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0" y="86"/>
                  </a:lnTo>
                  <a:lnTo>
                    <a:pt x="38" y="85"/>
                  </a:lnTo>
                  <a:lnTo>
                    <a:pt x="34" y="83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1" y="78"/>
                  </a:lnTo>
                  <a:lnTo>
                    <a:pt x="30" y="78"/>
                  </a:lnTo>
                  <a:lnTo>
                    <a:pt x="27" y="78"/>
                  </a:lnTo>
                  <a:lnTo>
                    <a:pt x="19" y="74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14" y="58"/>
                  </a:lnTo>
                  <a:lnTo>
                    <a:pt x="12" y="61"/>
                  </a:lnTo>
                  <a:lnTo>
                    <a:pt x="11" y="59"/>
                  </a:lnTo>
                  <a:lnTo>
                    <a:pt x="10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4" y="53"/>
                  </a:lnTo>
                  <a:lnTo>
                    <a:pt x="3" y="57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3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9" y="39"/>
                  </a:lnTo>
                  <a:lnTo>
                    <a:pt x="10" y="37"/>
                  </a:lnTo>
                  <a:lnTo>
                    <a:pt x="11" y="36"/>
                  </a:lnTo>
                  <a:lnTo>
                    <a:pt x="14" y="35"/>
                  </a:lnTo>
                  <a:lnTo>
                    <a:pt x="19" y="34"/>
                  </a:lnTo>
                  <a:lnTo>
                    <a:pt x="22" y="32"/>
                  </a:lnTo>
                  <a:lnTo>
                    <a:pt x="24" y="31"/>
                  </a:lnTo>
                  <a:lnTo>
                    <a:pt x="29" y="31"/>
                  </a:lnTo>
                  <a:lnTo>
                    <a:pt x="34" y="31"/>
                  </a:lnTo>
                  <a:lnTo>
                    <a:pt x="41" y="28"/>
                  </a:lnTo>
                  <a:lnTo>
                    <a:pt x="41" y="26"/>
                  </a:lnTo>
                  <a:lnTo>
                    <a:pt x="41" y="22"/>
                  </a:lnTo>
                  <a:lnTo>
                    <a:pt x="40" y="20"/>
                  </a:lnTo>
                  <a:lnTo>
                    <a:pt x="38" y="19"/>
                  </a:lnTo>
                  <a:lnTo>
                    <a:pt x="36" y="17"/>
                  </a:lnTo>
                  <a:lnTo>
                    <a:pt x="35" y="16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2" y="8"/>
                  </a:lnTo>
                  <a:lnTo>
                    <a:pt x="42" y="6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4"/>
                  </a:lnTo>
                  <a:lnTo>
                    <a:pt x="61" y="5"/>
                  </a:lnTo>
                  <a:lnTo>
                    <a:pt x="62" y="6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4" y="4"/>
                  </a:lnTo>
                  <a:lnTo>
                    <a:pt x="66" y="5"/>
                  </a:lnTo>
                  <a:lnTo>
                    <a:pt x="69" y="6"/>
                  </a:lnTo>
                  <a:lnTo>
                    <a:pt x="71" y="7"/>
                  </a:lnTo>
                  <a:lnTo>
                    <a:pt x="74" y="8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81" y="10"/>
                  </a:lnTo>
                  <a:lnTo>
                    <a:pt x="84" y="10"/>
                  </a:lnTo>
                  <a:lnTo>
                    <a:pt x="88" y="9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9" y="8"/>
                  </a:lnTo>
                  <a:lnTo>
                    <a:pt x="106" y="7"/>
                  </a:lnTo>
                  <a:lnTo>
                    <a:pt x="110" y="8"/>
                  </a:lnTo>
                  <a:lnTo>
                    <a:pt x="112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84" name="Freeform 1127">
              <a:extLst>
                <a:ext uri="{FF2B5EF4-FFF2-40B4-BE49-F238E27FC236}">
                  <a16:creationId xmlns:a16="http://schemas.microsoft.com/office/drawing/2014/main" id="{7DBC962C-7EFB-4867-BF0F-FEC26B48E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4984" y="9369305"/>
              <a:ext cx="280253" cy="208818"/>
            </a:xfrm>
            <a:custGeom>
              <a:avLst/>
              <a:gdLst>
                <a:gd name="T0" fmla="*/ 109 w 225"/>
                <a:gd name="T1" fmla="*/ 15 h 168"/>
                <a:gd name="T2" fmla="*/ 121 w 225"/>
                <a:gd name="T3" fmla="*/ 15 h 168"/>
                <a:gd name="T4" fmla="*/ 132 w 225"/>
                <a:gd name="T5" fmla="*/ 23 h 168"/>
                <a:gd name="T6" fmla="*/ 140 w 225"/>
                <a:gd name="T7" fmla="*/ 16 h 168"/>
                <a:gd name="T8" fmla="*/ 159 w 225"/>
                <a:gd name="T9" fmla="*/ 19 h 168"/>
                <a:gd name="T10" fmla="*/ 172 w 225"/>
                <a:gd name="T11" fmla="*/ 13 h 168"/>
                <a:gd name="T12" fmla="*/ 172 w 225"/>
                <a:gd name="T13" fmla="*/ 6 h 168"/>
                <a:gd name="T14" fmla="*/ 184 w 225"/>
                <a:gd name="T15" fmla="*/ 10 h 168"/>
                <a:gd name="T16" fmla="*/ 191 w 225"/>
                <a:gd name="T17" fmla="*/ 32 h 168"/>
                <a:gd name="T18" fmla="*/ 200 w 225"/>
                <a:gd name="T19" fmla="*/ 38 h 168"/>
                <a:gd name="T20" fmla="*/ 199 w 225"/>
                <a:gd name="T21" fmla="*/ 44 h 168"/>
                <a:gd name="T22" fmla="*/ 198 w 225"/>
                <a:gd name="T23" fmla="*/ 51 h 168"/>
                <a:gd name="T24" fmla="*/ 205 w 225"/>
                <a:gd name="T25" fmla="*/ 57 h 168"/>
                <a:gd name="T26" fmla="*/ 215 w 225"/>
                <a:gd name="T27" fmla="*/ 73 h 168"/>
                <a:gd name="T28" fmla="*/ 210 w 225"/>
                <a:gd name="T29" fmla="*/ 83 h 168"/>
                <a:gd name="T30" fmla="*/ 216 w 225"/>
                <a:gd name="T31" fmla="*/ 100 h 168"/>
                <a:gd name="T32" fmla="*/ 222 w 225"/>
                <a:gd name="T33" fmla="*/ 110 h 168"/>
                <a:gd name="T34" fmla="*/ 224 w 225"/>
                <a:gd name="T35" fmla="*/ 123 h 168"/>
                <a:gd name="T36" fmla="*/ 220 w 225"/>
                <a:gd name="T37" fmla="*/ 129 h 168"/>
                <a:gd name="T38" fmla="*/ 208 w 225"/>
                <a:gd name="T39" fmla="*/ 129 h 168"/>
                <a:gd name="T40" fmla="*/ 213 w 225"/>
                <a:gd name="T41" fmla="*/ 138 h 168"/>
                <a:gd name="T42" fmla="*/ 211 w 225"/>
                <a:gd name="T43" fmla="*/ 148 h 168"/>
                <a:gd name="T44" fmla="*/ 200 w 225"/>
                <a:gd name="T45" fmla="*/ 157 h 168"/>
                <a:gd name="T46" fmla="*/ 193 w 225"/>
                <a:gd name="T47" fmla="*/ 154 h 168"/>
                <a:gd name="T48" fmla="*/ 189 w 225"/>
                <a:gd name="T49" fmla="*/ 164 h 168"/>
                <a:gd name="T50" fmla="*/ 181 w 225"/>
                <a:gd name="T51" fmla="*/ 167 h 168"/>
                <a:gd name="T52" fmla="*/ 172 w 225"/>
                <a:gd name="T53" fmla="*/ 162 h 168"/>
                <a:gd name="T54" fmla="*/ 173 w 225"/>
                <a:gd name="T55" fmla="*/ 154 h 168"/>
                <a:gd name="T56" fmla="*/ 170 w 225"/>
                <a:gd name="T57" fmla="*/ 142 h 168"/>
                <a:gd name="T58" fmla="*/ 168 w 225"/>
                <a:gd name="T59" fmla="*/ 132 h 168"/>
                <a:gd name="T60" fmla="*/ 163 w 225"/>
                <a:gd name="T61" fmla="*/ 128 h 168"/>
                <a:gd name="T62" fmla="*/ 152 w 225"/>
                <a:gd name="T63" fmla="*/ 130 h 168"/>
                <a:gd name="T64" fmla="*/ 143 w 225"/>
                <a:gd name="T65" fmla="*/ 128 h 168"/>
                <a:gd name="T66" fmla="*/ 133 w 225"/>
                <a:gd name="T67" fmla="*/ 133 h 168"/>
                <a:gd name="T68" fmla="*/ 139 w 225"/>
                <a:gd name="T69" fmla="*/ 122 h 168"/>
                <a:gd name="T70" fmla="*/ 131 w 225"/>
                <a:gd name="T71" fmla="*/ 110 h 168"/>
                <a:gd name="T72" fmla="*/ 131 w 225"/>
                <a:gd name="T73" fmla="*/ 101 h 168"/>
                <a:gd name="T74" fmla="*/ 117 w 225"/>
                <a:gd name="T75" fmla="*/ 83 h 168"/>
                <a:gd name="T76" fmla="*/ 89 w 225"/>
                <a:gd name="T77" fmla="*/ 86 h 168"/>
                <a:gd name="T78" fmla="*/ 75 w 225"/>
                <a:gd name="T79" fmla="*/ 92 h 168"/>
                <a:gd name="T80" fmla="*/ 68 w 225"/>
                <a:gd name="T81" fmla="*/ 103 h 168"/>
                <a:gd name="T82" fmla="*/ 57 w 225"/>
                <a:gd name="T83" fmla="*/ 111 h 168"/>
                <a:gd name="T84" fmla="*/ 51 w 225"/>
                <a:gd name="T85" fmla="*/ 103 h 168"/>
                <a:gd name="T86" fmla="*/ 42 w 225"/>
                <a:gd name="T87" fmla="*/ 89 h 168"/>
                <a:gd name="T88" fmla="*/ 34 w 225"/>
                <a:gd name="T89" fmla="*/ 83 h 168"/>
                <a:gd name="T90" fmla="*/ 19 w 225"/>
                <a:gd name="T91" fmla="*/ 74 h 168"/>
                <a:gd name="T92" fmla="*/ 11 w 225"/>
                <a:gd name="T93" fmla="*/ 59 h 168"/>
                <a:gd name="T94" fmla="*/ 3 w 225"/>
                <a:gd name="T95" fmla="*/ 57 h 168"/>
                <a:gd name="T96" fmla="*/ 9 w 225"/>
                <a:gd name="T97" fmla="*/ 39 h 168"/>
                <a:gd name="T98" fmla="*/ 24 w 225"/>
                <a:gd name="T99" fmla="*/ 31 h 168"/>
                <a:gd name="T100" fmla="*/ 40 w 225"/>
                <a:gd name="T101" fmla="*/ 20 h 168"/>
                <a:gd name="T102" fmla="*/ 36 w 225"/>
                <a:gd name="T103" fmla="*/ 13 h 168"/>
                <a:gd name="T104" fmla="*/ 42 w 225"/>
                <a:gd name="T105" fmla="*/ 6 h 168"/>
                <a:gd name="T106" fmla="*/ 58 w 225"/>
                <a:gd name="T107" fmla="*/ 0 h 168"/>
                <a:gd name="T108" fmla="*/ 62 w 225"/>
                <a:gd name="T109" fmla="*/ 6 h 168"/>
                <a:gd name="T110" fmla="*/ 71 w 225"/>
                <a:gd name="T111" fmla="*/ 7 h 168"/>
                <a:gd name="T112" fmla="*/ 88 w 225"/>
                <a:gd name="T113" fmla="*/ 9 h 168"/>
                <a:gd name="T114" fmla="*/ 112 w 225"/>
                <a:gd name="T115" fmla="*/ 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5" h="168">
                  <a:moveTo>
                    <a:pt x="112" y="8"/>
                  </a:moveTo>
                  <a:lnTo>
                    <a:pt x="111" y="9"/>
                  </a:lnTo>
                  <a:lnTo>
                    <a:pt x="110" y="11"/>
                  </a:lnTo>
                  <a:lnTo>
                    <a:pt x="109" y="13"/>
                  </a:lnTo>
                  <a:lnTo>
                    <a:pt x="108" y="15"/>
                  </a:lnTo>
                  <a:lnTo>
                    <a:pt x="109" y="15"/>
                  </a:lnTo>
                  <a:lnTo>
                    <a:pt x="111" y="17"/>
                  </a:lnTo>
                  <a:lnTo>
                    <a:pt x="114" y="20"/>
                  </a:lnTo>
                  <a:lnTo>
                    <a:pt x="115" y="21"/>
                  </a:lnTo>
                  <a:lnTo>
                    <a:pt x="117" y="20"/>
                  </a:lnTo>
                  <a:lnTo>
                    <a:pt x="120" y="17"/>
                  </a:lnTo>
                  <a:lnTo>
                    <a:pt x="121" y="15"/>
                  </a:lnTo>
                  <a:lnTo>
                    <a:pt x="123" y="14"/>
                  </a:lnTo>
                  <a:lnTo>
                    <a:pt x="126" y="14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1" y="22"/>
                  </a:lnTo>
                  <a:lnTo>
                    <a:pt x="132" y="23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4" y="23"/>
                  </a:lnTo>
                  <a:lnTo>
                    <a:pt x="135" y="22"/>
                  </a:lnTo>
                  <a:lnTo>
                    <a:pt x="136" y="21"/>
                  </a:lnTo>
                  <a:lnTo>
                    <a:pt x="140" y="16"/>
                  </a:lnTo>
                  <a:lnTo>
                    <a:pt x="143" y="15"/>
                  </a:lnTo>
                  <a:lnTo>
                    <a:pt x="143" y="15"/>
                  </a:lnTo>
                  <a:lnTo>
                    <a:pt x="145" y="14"/>
                  </a:lnTo>
                  <a:lnTo>
                    <a:pt x="149" y="15"/>
                  </a:lnTo>
                  <a:lnTo>
                    <a:pt x="154" y="17"/>
                  </a:lnTo>
                  <a:lnTo>
                    <a:pt x="159" y="19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4" y="16"/>
                  </a:lnTo>
                  <a:lnTo>
                    <a:pt x="167" y="15"/>
                  </a:lnTo>
                  <a:lnTo>
                    <a:pt x="170" y="13"/>
                  </a:lnTo>
                  <a:lnTo>
                    <a:pt x="172" y="13"/>
                  </a:lnTo>
                  <a:lnTo>
                    <a:pt x="173" y="13"/>
                  </a:lnTo>
                  <a:lnTo>
                    <a:pt x="174" y="12"/>
                  </a:lnTo>
                  <a:lnTo>
                    <a:pt x="174" y="10"/>
                  </a:lnTo>
                  <a:lnTo>
                    <a:pt x="174" y="9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73" y="6"/>
                  </a:lnTo>
                  <a:lnTo>
                    <a:pt x="175" y="5"/>
                  </a:lnTo>
                  <a:lnTo>
                    <a:pt x="178" y="5"/>
                  </a:lnTo>
                  <a:lnTo>
                    <a:pt x="181" y="6"/>
                  </a:lnTo>
                  <a:lnTo>
                    <a:pt x="183" y="8"/>
                  </a:lnTo>
                  <a:lnTo>
                    <a:pt x="184" y="10"/>
                  </a:lnTo>
                  <a:lnTo>
                    <a:pt x="186" y="13"/>
                  </a:lnTo>
                  <a:lnTo>
                    <a:pt x="187" y="17"/>
                  </a:lnTo>
                  <a:lnTo>
                    <a:pt x="190" y="23"/>
                  </a:lnTo>
                  <a:lnTo>
                    <a:pt x="190" y="27"/>
                  </a:lnTo>
                  <a:lnTo>
                    <a:pt x="190" y="30"/>
                  </a:lnTo>
                  <a:lnTo>
                    <a:pt x="191" y="32"/>
                  </a:lnTo>
                  <a:lnTo>
                    <a:pt x="192" y="32"/>
                  </a:lnTo>
                  <a:lnTo>
                    <a:pt x="193" y="32"/>
                  </a:lnTo>
                  <a:lnTo>
                    <a:pt x="195" y="35"/>
                  </a:lnTo>
                  <a:lnTo>
                    <a:pt x="196" y="37"/>
                  </a:lnTo>
                  <a:lnTo>
                    <a:pt x="197" y="37"/>
                  </a:lnTo>
                  <a:lnTo>
                    <a:pt x="200" y="38"/>
                  </a:lnTo>
                  <a:lnTo>
                    <a:pt x="202" y="39"/>
                  </a:lnTo>
                  <a:lnTo>
                    <a:pt x="203" y="40"/>
                  </a:lnTo>
                  <a:lnTo>
                    <a:pt x="203" y="41"/>
                  </a:lnTo>
                  <a:lnTo>
                    <a:pt x="202" y="42"/>
                  </a:lnTo>
                  <a:lnTo>
                    <a:pt x="201" y="43"/>
                  </a:lnTo>
                  <a:lnTo>
                    <a:pt x="199" y="44"/>
                  </a:lnTo>
                  <a:lnTo>
                    <a:pt x="197" y="45"/>
                  </a:lnTo>
                  <a:lnTo>
                    <a:pt x="195" y="50"/>
                  </a:lnTo>
                  <a:lnTo>
                    <a:pt x="194" y="51"/>
                  </a:lnTo>
                  <a:lnTo>
                    <a:pt x="195" y="52"/>
                  </a:lnTo>
                  <a:lnTo>
                    <a:pt x="196" y="52"/>
                  </a:lnTo>
                  <a:lnTo>
                    <a:pt x="198" y="51"/>
                  </a:lnTo>
                  <a:lnTo>
                    <a:pt x="200" y="50"/>
                  </a:lnTo>
                  <a:lnTo>
                    <a:pt x="202" y="50"/>
                  </a:lnTo>
                  <a:lnTo>
                    <a:pt x="205" y="52"/>
                  </a:lnTo>
                  <a:lnTo>
                    <a:pt x="205" y="53"/>
                  </a:lnTo>
                  <a:lnTo>
                    <a:pt x="205" y="54"/>
                  </a:lnTo>
                  <a:lnTo>
                    <a:pt x="205" y="57"/>
                  </a:lnTo>
                  <a:lnTo>
                    <a:pt x="205" y="59"/>
                  </a:lnTo>
                  <a:lnTo>
                    <a:pt x="206" y="63"/>
                  </a:lnTo>
                  <a:lnTo>
                    <a:pt x="206" y="67"/>
                  </a:lnTo>
                  <a:lnTo>
                    <a:pt x="208" y="68"/>
                  </a:lnTo>
                  <a:lnTo>
                    <a:pt x="214" y="72"/>
                  </a:lnTo>
                  <a:lnTo>
                    <a:pt x="215" y="73"/>
                  </a:lnTo>
                  <a:lnTo>
                    <a:pt x="216" y="75"/>
                  </a:lnTo>
                  <a:lnTo>
                    <a:pt x="215" y="77"/>
                  </a:lnTo>
                  <a:lnTo>
                    <a:pt x="214" y="78"/>
                  </a:lnTo>
                  <a:lnTo>
                    <a:pt x="213" y="80"/>
                  </a:lnTo>
                  <a:lnTo>
                    <a:pt x="211" y="81"/>
                  </a:lnTo>
                  <a:lnTo>
                    <a:pt x="210" y="83"/>
                  </a:lnTo>
                  <a:lnTo>
                    <a:pt x="210" y="85"/>
                  </a:lnTo>
                  <a:lnTo>
                    <a:pt x="210" y="92"/>
                  </a:lnTo>
                  <a:lnTo>
                    <a:pt x="211" y="97"/>
                  </a:lnTo>
                  <a:lnTo>
                    <a:pt x="212" y="100"/>
                  </a:lnTo>
                  <a:lnTo>
                    <a:pt x="214" y="101"/>
                  </a:lnTo>
                  <a:lnTo>
                    <a:pt x="216" y="100"/>
                  </a:lnTo>
                  <a:lnTo>
                    <a:pt x="218" y="100"/>
                  </a:lnTo>
                  <a:lnTo>
                    <a:pt x="218" y="103"/>
                  </a:lnTo>
                  <a:lnTo>
                    <a:pt x="218" y="107"/>
                  </a:lnTo>
                  <a:lnTo>
                    <a:pt x="220" y="108"/>
                  </a:lnTo>
                  <a:lnTo>
                    <a:pt x="221" y="109"/>
                  </a:lnTo>
                  <a:lnTo>
                    <a:pt x="222" y="110"/>
                  </a:lnTo>
                  <a:lnTo>
                    <a:pt x="218" y="112"/>
                  </a:lnTo>
                  <a:lnTo>
                    <a:pt x="217" y="113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21" y="121"/>
                  </a:lnTo>
                  <a:lnTo>
                    <a:pt x="224" y="123"/>
                  </a:lnTo>
                  <a:lnTo>
                    <a:pt x="224" y="126"/>
                  </a:lnTo>
                  <a:lnTo>
                    <a:pt x="224" y="131"/>
                  </a:lnTo>
                  <a:lnTo>
                    <a:pt x="224" y="132"/>
                  </a:lnTo>
                  <a:lnTo>
                    <a:pt x="223" y="132"/>
                  </a:lnTo>
                  <a:lnTo>
                    <a:pt x="221" y="130"/>
                  </a:lnTo>
                  <a:lnTo>
                    <a:pt x="220" y="129"/>
                  </a:lnTo>
                  <a:lnTo>
                    <a:pt x="219" y="129"/>
                  </a:lnTo>
                  <a:lnTo>
                    <a:pt x="216" y="129"/>
                  </a:lnTo>
                  <a:lnTo>
                    <a:pt x="213" y="128"/>
                  </a:lnTo>
                  <a:lnTo>
                    <a:pt x="209" y="128"/>
                  </a:lnTo>
                  <a:lnTo>
                    <a:pt x="208" y="128"/>
                  </a:lnTo>
                  <a:lnTo>
                    <a:pt x="208" y="129"/>
                  </a:lnTo>
                  <a:lnTo>
                    <a:pt x="207" y="131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1" y="137"/>
                  </a:lnTo>
                  <a:lnTo>
                    <a:pt x="212" y="138"/>
                  </a:lnTo>
                  <a:lnTo>
                    <a:pt x="213" y="138"/>
                  </a:lnTo>
                  <a:lnTo>
                    <a:pt x="214" y="139"/>
                  </a:lnTo>
                  <a:lnTo>
                    <a:pt x="214" y="141"/>
                  </a:lnTo>
                  <a:lnTo>
                    <a:pt x="214" y="142"/>
                  </a:lnTo>
                  <a:lnTo>
                    <a:pt x="213" y="143"/>
                  </a:lnTo>
                  <a:lnTo>
                    <a:pt x="211" y="147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08" y="156"/>
                  </a:lnTo>
                  <a:lnTo>
                    <a:pt x="208" y="157"/>
                  </a:lnTo>
                  <a:lnTo>
                    <a:pt x="204" y="156"/>
                  </a:lnTo>
                  <a:lnTo>
                    <a:pt x="202" y="155"/>
                  </a:lnTo>
                  <a:lnTo>
                    <a:pt x="200" y="157"/>
                  </a:lnTo>
                  <a:lnTo>
                    <a:pt x="199" y="156"/>
                  </a:lnTo>
                  <a:lnTo>
                    <a:pt x="198" y="154"/>
                  </a:lnTo>
                  <a:lnTo>
                    <a:pt x="197" y="153"/>
                  </a:lnTo>
                  <a:lnTo>
                    <a:pt x="196" y="153"/>
                  </a:lnTo>
                  <a:lnTo>
                    <a:pt x="195" y="153"/>
                  </a:lnTo>
                  <a:lnTo>
                    <a:pt x="193" y="154"/>
                  </a:lnTo>
                  <a:lnTo>
                    <a:pt x="192" y="155"/>
                  </a:lnTo>
                  <a:lnTo>
                    <a:pt x="192" y="157"/>
                  </a:lnTo>
                  <a:lnTo>
                    <a:pt x="192" y="159"/>
                  </a:lnTo>
                  <a:lnTo>
                    <a:pt x="191" y="159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8" y="165"/>
                  </a:lnTo>
                  <a:lnTo>
                    <a:pt x="186" y="165"/>
                  </a:lnTo>
                  <a:lnTo>
                    <a:pt x="186" y="165"/>
                  </a:lnTo>
                  <a:lnTo>
                    <a:pt x="185" y="165"/>
                  </a:lnTo>
                  <a:lnTo>
                    <a:pt x="183" y="167"/>
                  </a:lnTo>
                  <a:lnTo>
                    <a:pt x="181" y="167"/>
                  </a:lnTo>
                  <a:lnTo>
                    <a:pt x="180" y="166"/>
                  </a:lnTo>
                  <a:lnTo>
                    <a:pt x="179" y="165"/>
                  </a:lnTo>
                  <a:lnTo>
                    <a:pt x="178" y="164"/>
                  </a:lnTo>
                  <a:lnTo>
                    <a:pt x="177" y="162"/>
                  </a:lnTo>
                  <a:lnTo>
                    <a:pt x="173" y="161"/>
                  </a:lnTo>
                  <a:lnTo>
                    <a:pt x="172" y="162"/>
                  </a:lnTo>
                  <a:lnTo>
                    <a:pt x="171" y="161"/>
                  </a:lnTo>
                  <a:lnTo>
                    <a:pt x="170" y="161"/>
                  </a:lnTo>
                  <a:lnTo>
                    <a:pt x="170" y="160"/>
                  </a:lnTo>
                  <a:lnTo>
                    <a:pt x="172" y="158"/>
                  </a:lnTo>
                  <a:lnTo>
                    <a:pt x="173" y="156"/>
                  </a:lnTo>
                  <a:lnTo>
                    <a:pt x="173" y="154"/>
                  </a:lnTo>
                  <a:lnTo>
                    <a:pt x="173" y="152"/>
                  </a:lnTo>
                  <a:lnTo>
                    <a:pt x="172" y="149"/>
                  </a:lnTo>
                  <a:lnTo>
                    <a:pt x="171" y="147"/>
                  </a:lnTo>
                  <a:lnTo>
                    <a:pt x="171" y="146"/>
                  </a:lnTo>
                  <a:lnTo>
                    <a:pt x="171" y="144"/>
                  </a:lnTo>
                  <a:lnTo>
                    <a:pt x="170" y="142"/>
                  </a:lnTo>
                  <a:lnTo>
                    <a:pt x="170" y="142"/>
                  </a:lnTo>
                  <a:lnTo>
                    <a:pt x="170" y="140"/>
                  </a:lnTo>
                  <a:lnTo>
                    <a:pt x="170" y="139"/>
                  </a:lnTo>
                  <a:lnTo>
                    <a:pt x="169" y="138"/>
                  </a:lnTo>
                  <a:lnTo>
                    <a:pt x="168" y="136"/>
                  </a:lnTo>
                  <a:lnTo>
                    <a:pt x="168" y="132"/>
                  </a:lnTo>
                  <a:lnTo>
                    <a:pt x="167" y="132"/>
                  </a:lnTo>
                  <a:lnTo>
                    <a:pt x="166" y="131"/>
                  </a:lnTo>
                  <a:lnTo>
                    <a:pt x="165" y="130"/>
                  </a:lnTo>
                  <a:lnTo>
                    <a:pt x="164" y="129"/>
                  </a:lnTo>
                  <a:lnTo>
                    <a:pt x="164" y="128"/>
                  </a:lnTo>
                  <a:lnTo>
                    <a:pt x="163" y="128"/>
                  </a:lnTo>
                  <a:lnTo>
                    <a:pt x="162" y="129"/>
                  </a:lnTo>
                  <a:lnTo>
                    <a:pt x="162" y="129"/>
                  </a:lnTo>
                  <a:lnTo>
                    <a:pt x="161" y="127"/>
                  </a:lnTo>
                  <a:lnTo>
                    <a:pt x="161" y="127"/>
                  </a:lnTo>
                  <a:lnTo>
                    <a:pt x="160" y="128"/>
                  </a:lnTo>
                  <a:lnTo>
                    <a:pt x="152" y="130"/>
                  </a:lnTo>
                  <a:lnTo>
                    <a:pt x="151" y="129"/>
                  </a:lnTo>
                  <a:lnTo>
                    <a:pt x="151" y="128"/>
                  </a:lnTo>
                  <a:lnTo>
                    <a:pt x="150" y="128"/>
                  </a:lnTo>
                  <a:lnTo>
                    <a:pt x="147" y="128"/>
                  </a:lnTo>
                  <a:lnTo>
                    <a:pt x="145" y="128"/>
                  </a:lnTo>
                  <a:lnTo>
                    <a:pt x="143" y="128"/>
                  </a:lnTo>
                  <a:lnTo>
                    <a:pt x="142" y="129"/>
                  </a:lnTo>
                  <a:lnTo>
                    <a:pt x="139" y="132"/>
                  </a:lnTo>
                  <a:lnTo>
                    <a:pt x="137" y="134"/>
                  </a:lnTo>
                  <a:lnTo>
                    <a:pt x="135" y="134"/>
                  </a:lnTo>
                  <a:lnTo>
                    <a:pt x="134" y="133"/>
                  </a:lnTo>
                  <a:lnTo>
                    <a:pt x="133" y="133"/>
                  </a:lnTo>
                  <a:lnTo>
                    <a:pt x="132" y="133"/>
                  </a:lnTo>
                  <a:lnTo>
                    <a:pt x="132" y="132"/>
                  </a:lnTo>
                  <a:lnTo>
                    <a:pt x="133" y="131"/>
                  </a:lnTo>
                  <a:lnTo>
                    <a:pt x="135" y="127"/>
                  </a:lnTo>
                  <a:lnTo>
                    <a:pt x="139" y="123"/>
                  </a:lnTo>
                  <a:lnTo>
                    <a:pt x="139" y="122"/>
                  </a:lnTo>
                  <a:lnTo>
                    <a:pt x="137" y="120"/>
                  </a:lnTo>
                  <a:lnTo>
                    <a:pt x="135" y="117"/>
                  </a:lnTo>
                  <a:lnTo>
                    <a:pt x="135" y="113"/>
                  </a:lnTo>
                  <a:lnTo>
                    <a:pt x="135" y="111"/>
                  </a:lnTo>
                  <a:lnTo>
                    <a:pt x="132" y="110"/>
                  </a:lnTo>
                  <a:lnTo>
                    <a:pt x="131" y="110"/>
                  </a:lnTo>
                  <a:lnTo>
                    <a:pt x="131" y="109"/>
                  </a:lnTo>
                  <a:lnTo>
                    <a:pt x="132" y="107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1" y="101"/>
                  </a:lnTo>
                  <a:lnTo>
                    <a:pt x="127" y="97"/>
                  </a:lnTo>
                  <a:lnTo>
                    <a:pt x="125" y="92"/>
                  </a:lnTo>
                  <a:lnTo>
                    <a:pt x="122" y="89"/>
                  </a:lnTo>
                  <a:lnTo>
                    <a:pt x="120" y="86"/>
                  </a:lnTo>
                  <a:lnTo>
                    <a:pt x="118" y="84"/>
                  </a:lnTo>
                  <a:lnTo>
                    <a:pt x="117" y="83"/>
                  </a:lnTo>
                  <a:lnTo>
                    <a:pt x="115" y="82"/>
                  </a:lnTo>
                  <a:lnTo>
                    <a:pt x="109" y="82"/>
                  </a:lnTo>
                  <a:lnTo>
                    <a:pt x="102" y="82"/>
                  </a:lnTo>
                  <a:lnTo>
                    <a:pt x="96" y="82"/>
                  </a:lnTo>
                  <a:lnTo>
                    <a:pt x="96" y="84"/>
                  </a:lnTo>
                  <a:lnTo>
                    <a:pt x="89" y="86"/>
                  </a:lnTo>
                  <a:lnTo>
                    <a:pt x="85" y="84"/>
                  </a:lnTo>
                  <a:lnTo>
                    <a:pt x="80" y="85"/>
                  </a:lnTo>
                  <a:lnTo>
                    <a:pt x="78" y="86"/>
                  </a:lnTo>
                  <a:lnTo>
                    <a:pt x="77" y="89"/>
                  </a:lnTo>
                  <a:lnTo>
                    <a:pt x="76" y="91"/>
                  </a:lnTo>
                  <a:lnTo>
                    <a:pt x="75" y="92"/>
                  </a:lnTo>
                  <a:lnTo>
                    <a:pt x="75" y="93"/>
                  </a:lnTo>
                  <a:lnTo>
                    <a:pt x="74" y="94"/>
                  </a:lnTo>
                  <a:lnTo>
                    <a:pt x="73" y="95"/>
                  </a:lnTo>
                  <a:lnTo>
                    <a:pt x="73" y="97"/>
                  </a:lnTo>
                  <a:lnTo>
                    <a:pt x="70" y="101"/>
                  </a:lnTo>
                  <a:lnTo>
                    <a:pt x="68" y="103"/>
                  </a:lnTo>
                  <a:lnTo>
                    <a:pt x="64" y="104"/>
                  </a:lnTo>
                  <a:lnTo>
                    <a:pt x="63" y="108"/>
                  </a:lnTo>
                  <a:lnTo>
                    <a:pt x="62" y="109"/>
                  </a:lnTo>
                  <a:lnTo>
                    <a:pt x="60" y="110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5" y="110"/>
                  </a:lnTo>
                  <a:lnTo>
                    <a:pt x="53" y="111"/>
                  </a:lnTo>
                  <a:lnTo>
                    <a:pt x="53" y="110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1" y="103"/>
                  </a:lnTo>
                  <a:lnTo>
                    <a:pt x="51" y="102"/>
                  </a:lnTo>
                  <a:lnTo>
                    <a:pt x="49" y="100"/>
                  </a:lnTo>
                  <a:lnTo>
                    <a:pt x="46" y="96"/>
                  </a:lnTo>
                  <a:lnTo>
                    <a:pt x="42" y="96"/>
                  </a:lnTo>
                  <a:lnTo>
                    <a:pt x="42" y="93"/>
                  </a:lnTo>
                  <a:lnTo>
                    <a:pt x="42" y="89"/>
                  </a:lnTo>
                  <a:lnTo>
                    <a:pt x="41" y="86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0" y="86"/>
                  </a:lnTo>
                  <a:lnTo>
                    <a:pt x="38" y="85"/>
                  </a:lnTo>
                  <a:lnTo>
                    <a:pt x="34" y="83"/>
                  </a:lnTo>
                  <a:lnTo>
                    <a:pt x="31" y="80"/>
                  </a:lnTo>
                  <a:lnTo>
                    <a:pt x="31" y="79"/>
                  </a:lnTo>
                  <a:lnTo>
                    <a:pt x="31" y="78"/>
                  </a:lnTo>
                  <a:lnTo>
                    <a:pt x="30" y="78"/>
                  </a:lnTo>
                  <a:lnTo>
                    <a:pt x="27" y="78"/>
                  </a:lnTo>
                  <a:lnTo>
                    <a:pt x="19" y="74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14" y="58"/>
                  </a:lnTo>
                  <a:lnTo>
                    <a:pt x="12" y="61"/>
                  </a:lnTo>
                  <a:lnTo>
                    <a:pt x="11" y="59"/>
                  </a:lnTo>
                  <a:lnTo>
                    <a:pt x="10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4" y="53"/>
                  </a:lnTo>
                  <a:lnTo>
                    <a:pt x="3" y="57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3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9" y="39"/>
                  </a:lnTo>
                  <a:lnTo>
                    <a:pt x="10" y="37"/>
                  </a:lnTo>
                  <a:lnTo>
                    <a:pt x="11" y="36"/>
                  </a:lnTo>
                  <a:lnTo>
                    <a:pt x="14" y="35"/>
                  </a:lnTo>
                  <a:lnTo>
                    <a:pt x="19" y="34"/>
                  </a:lnTo>
                  <a:lnTo>
                    <a:pt x="22" y="32"/>
                  </a:lnTo>
                  <a:lnTo>
                    <a:pt x="24" y="31"/>
                  </a:lnTo>
                  <a:lnTo>
                    <a:pt x="29" y="31"/>
                  </a:lnTo>
                  <a:lnTo>
                    <a:pt x="34" y="31"/>
                  </a:lnTo>
                  <a:lnTo>
                    <a:pt x="41" y="28"/>
                  </a:lnTo>
                  <a:lnTo>
                    <a:pt x="41" y="26"/>
                  </a:lnTo>
                  <a:lnTo>
                    <a:pt x="41" y="22"/>
                  </a:lnTo>
                  <a:lnTo>
                    <a:pt x="40" y="20"/>
                  </a:lnTo>
                  <a:lnTo>
                    <a:pt x="38" y="19"/>
                  </a:lnTo>
                  <a:lnTo>
                    <a:pt x="36" y="17"/>
                  </a:lnTo>
                  <a:lnTo>
                    <a:pt x="35" y="16"/>
                  </a:lnTo>
                  <a:lnTo>
                    <a:pt x="34" y="15"/>
                  </a:lnTo>
                  <a:lnTo>
                    <a:pt x="34" y="14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2" y="8"/>
                  </a:lnTo>
                  <a:lnTo>
                    <a:pt x="42" y="6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4"/>
                  </a:lnTo>
                  <a:lnTo>
                    <a:pt x="61" y="5"/>
                  </a:lnTo>
                  <a:lnTo>
                    <a:pt x="62" y="6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4" y="4"/>
                  </a:lnTo>
                  <a:lnTo>
                    <a:pt x="66" y="5"/>
                  </a:lnTo>
                  <a:lnTo>
                    <a:pt x="69" y="6"/>
                  </a:lnTo>
                  <a:lnTo>
                    <a:pt x="71" y="7"/>
                  </a:lnTo>
                  <a:lnTo>
                    <a:pt x="74" y="8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81" y="10"/>
                  </a:lnTo>
                  <a:lnTo>
                    <a:pt x="84" y="10"/>
                  </a:lnTo>
                  <a:lnTo>
                    <a:pt x="88" y="9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9" y="8"/>
                  </a:lnTo>
                  <a:lnTo>
                    <a:pt x="106" y="7"/>
                  </a:lnTo>
                  <a:lnTo>
                    <a:pt x="110" y="8"/>
                  </a:lnTo>
                  <a:lnTo>
                    <a:pt x="112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85" name="Freeform 1128">
              <a:extLst>
                <a:ext uri="{FF2B5EF4-FFF2-40B4-BE49-F238E27FC236}">
                  <a16:creationId xmlns:a16="http://schemas.microsoft.com/office/drawing/2014/main" id="{BC8754F4-07C6-464F-BE78-56FE86242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5205" y="9710007"/>
              <a:ext cx="109904" cy="109904"/>
            </a:xfrm>
            <a:custGeom>
              <a:avLst/>
              <a:gdLst>
                <a:gd name="T0" fmla="*/ 88 w 89"/>
                <a:gd name="T1" fmla="*/ 55 h 86"/>
                <a:gd name="T2" fmla="*/ 88 w 89"/>
                <a:gd name="T3" fmla="*/ 67 h 86"/>
                <a:gd name="T4" fmla="*/ 88 w 89"/>
                <a:gd name="T5" fmla="*/ 80 h 86"/>
                <a:gd name="T6" fmla="*/ 82 w 89"/>
                <a:gd name="T7" fmla="*/ 84 h 86"/>
                <a:gd name="T8" fmla="*/ 65 w 89"/>
                <a:gd name="T9" fmla="*/ 83 h 86"/>
                <a:gd name="T10" fmla="*/ 53 w 89"/>
                <a:gd name="T11" fmla="*/ 83 h 86"/>
                <a:gd name="T12" fmla="*/ 47 w 89"/>
                <a:gd name="T13" fmla="*/ 84 h 86"/>
                <a:gd name="T14" fmla="*/ 44 w 89"/>
                <a:gd name="T15" fmla="*/ 85 h 86"/>
                <a:gd name="T16" fmla="*/ 41 w 89"/>
                <a:gd name="T17" fmla="*/ 84 h 86"/>
                <a:gd name="T18" fmla="*/ 40 w 89"/>
                <a:gd name="T19" fmla="*/ 81 h 86"/>
                <a:gd name="T20" fmla="*/ 38 w 89"/>
                <a:gd name="T21" fmla="*/ 81 h 86"/>
                <a:gd name="T22" fmla="*/ 34 w 89"/>
                <a:gd name="T23" fmla="*/ 82 h 86"/>
                <a:gd name="T24" fmla="*/ 32 w 89"/>
                <a:gd name="T25" fmla="*/ 80 h 86"/>
                <a:gd name="T26" fmla="*/ 28 w 89"/>
                <a:gd name="T27" fmla="*/ 79 h 86"/>
                <a:gd name="T28" fmla="*/ 31 w 89"/>
                <a:gd name="T29" fmla="*/ 70 h 86"/>
                <a:gd name="T30" fmla="*/ 36 w 89"/>
                <a:gd name="T31" fmla="*/ 66 h 86"/>
                <a:gd name="T32" fmla="*/ 39 w 89"/>
                <a:gd name="T33" fmla="*/ 60 h 86"/>
                <a:gd name="T34" fmla="*/ 41 w 89"/>
                <a:gd name="T35" fmla="*/ 51 h 86"/>
                <a:gd name="T36" fmla="*/ 42 w 89"/>
                <a:gd name="T37" fmla="*/ 44 h 86"/>
                <a:gd name="T38" fmla="*/ 43 w 89"/>
                <a:gd name="T39" fmla="*/ 46 h 86"/>
                <a:gd name="T40" fmla="*/ 47 w 89"/>
                <a:gd name="T41" fmla="*/ 48 h 86"/>
                <a:gd name="T42" fmla="*/ 63 w 89"/>
                <a:gd name="T43" fmla="*/ 48 h 86"/>
                <a:gd name="T44" fmla="*/ 80 w 89"/>
                <a:gd name="T45" fmla="*/ 48 h 86"/>
                <a:gd name="T46" fmla="*/ 9 w 89"/>
                <a:gd name="T47" fmla="*/ 0 h 86"/>
                <a:gd name="T48" fmla="*/ 14 w 89"/>
                <a:gd name="T49" fmla="*/ 0 h 86"/>
                <a:gd name="T50" fmla="*/ 15 w 89"/>
                <a:gd name="T51" fmla="*/ 4 h 86"/>
                <a:gd name="T52" fmla="*/ 9 w 89"/>
                <a:gd name="T53" fmla="*/ 14 h 86"/>
                <a:gd name="T54" fmla="*/ 6 w 89"/>
                <a:gd name="T55" fmla="*/ 16 h 86"/>
                <a:gd name="T56" fmla="*/ 0 w 89"/>
                <a:gd name="T57" fmla="*/ 14 h 86"/>
                <a:gd name="T58" fmla="*/ 0 w 89"/>
                <a:gd name="T59" fmla="*/ 10 h 86"/>
                <a:gd name="T60" fmla="*/ 3 w 89"/>
                <a:gd name="T61" fmla="*/ 9 h 86"/>
                <a:gd name="T62" fmla="*/ 5 w 89"/>
                <a:gd name="T63" fmla="*/ 5 h 86"/>
                <a:gd name="T64" fmla="*/ 7 w 89"/>
                <a:gd name="T65" fmla="*/ 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" h="86">
                  <a:moveTo>
                    <a:pt x="88" y="48"/>
                  </a:moveTo>
                  <a:lnTo>
                    <a:pt x="88" y="55"/>
                  </a:lnTo>
                  <a:lnTo>
                    <a:pt x="88" y="61"/>
                  </a:lnTo>
                  <a:lnTo>
                    <a:pt x="88" y="67"/>
                  </a:lnTo>
                  <a:lnTo>
                    <a:pt x="88" y="74"/>
                  </a:lnTo>
                  <a:lnTo>
                    <a:pt x="88" y="80"/>
                  </a:lnTo>
                  <a:lnTo>
                    <a:pt x="88" y="84"/>
                  </a:lnTo>
                  <a:lnTo>
                    <a:pt x="82" y="84"/>
                  </a:lnTo>
                  <a:lnTo>
                    <a:pt x="73" y="84"/>
                  </a:lnTo>
                  <a:lnTo>
                    <a:pt x="65" y="83"/>
                  </a:lnTo>
                  <a:lnTo>
                    <a:pt x="56" y="83"/>
                  </a:lnTo>
                  <a:lnTo>
                    <a:pt x="53" y="83"/>
                  </a:lnTo>
                  <a:lnTo>
                    <a:pt x="48" y="83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4" y="85"/>
                  </a:lnTo>
                  <a:lnTo>
                    <a:pt x="43" y="84"/>
                  </a:lnTo>
                  <a:lnTo>
                    <a:pt x="41" y="84"/>
                  </a:lnTo>
                  <a:lnTo>
                    <a:pt x="41" y="8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82"/>
                  </a:lnTo>
                  <a:lnTo>
                    <a:pt x="34" y="82"/>
                  </a:lnTo>
                  <a:lnTo>
                    <a:pt x="35" y="82"/>
                  </a:lnTo>
                  <a:lnTo>
                    <a:pt x="32" y="80"/>
                  </a:lnTo>
                  <a:lnTo>
                    <a:pt x="30" y="80"/>
                  </a:lnTo>
                  <a:lnTo>
                    <a:pt x="28" y="79"/>
                  </a:lnTo>
                  <a:lnTo>
                    <a:pt x="30" y="75"/>
                  </a:lnTo>
                  <a:lnTo>
                    <a:pt x="31" y="70"/>
                  </a:lnTo>
                  <a:lnTo>
                    <a:pt x="34" y="67"/>
                  </a:lnTo>
                  <a:lnTo>
                    <a:pt x="36" y="66"/>
                  </a:lnTo>
                  <a:lnTo>
                    <a:pt x="36" y="65"/>
                  </a:lnTo>
                  <a:lnTo>
                    <a:pt x="39" y="60"/>
                  </a:lnTo>
                  <a:lnTo>
                    <a:pt x="41" y="55"/>
                  </a:lnTo>
                  <a:lnTo>
                    <a:pt x="41" y="51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3" y="46"/>
                  </a:lnTo>
                  <a:lnTo>
                    <a:pt x="43" y="47"/>
                  </a:lnTo>
                  <a:lnTo>
                    <a:pt x="47" y="48"/>
                  </a:lnTo>
                  <a:lnTo>
                    <a:pt x="56" y="48"/>
                  </a:lnTo>
                  <a:lnTo>
                    <a:pt x="63" y="48"/>
                  </a:lnTo>
                  <a:lnTo>
                    <a:pt x="71" y="48"/>
                  </a:lnTo>
                  <a:lnTo>
                    <a:pt x="80" y="48"/>
                  </a:lnTo>
                  <a:lnTo>
                    <a:pt x="88" y="48"/>
                  </a:lnTo>
                  <a:close/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86" name="Freeform 1129">
              <a:extLst>
                <a:ext uri="{FF2B5EF4-FFF2-40B4-BE49-F238E27FC236}">
                  <a16:creationId xmlns:a16="http://schemas.microsoft.com/office/drawing/2014/main" id="{8F39367D-6AE3-4D82-87EB-E23CFA6AA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8177" y="9764959"/>
              <a:ext cx="76932" cy="54952"/>
            </a:xfrm>
            <a:custGeom>
              <a:avLst/>
              <a:gdLst>
                <a:gd name="T0" fmla="*/ 60 w 61"/>
                <a:gd name="T1" fmla="*/ 4 h 42"/>
                <a:gd name="T2" fmla="*/ 60 w 61"/>
                <a:gd name="T3" fmla="*/ 11 h 42"/>
                <a:gd name="T4" fmla="*/ 60 w 61"/>
                <a:gd name="T5" fmla="*/ 17 h 42"/>
                <a:gd name="T6" fmla="*/ 60 w 61"/>
                <a:gd name="T7" fmla="*/ 23 h 42"/>
                <a:gd name="T8" fmla="*/ 60 w 61"/>
                <a:gd name="T9" fmla="*/ 30 h 42"/>
                <a:gd name="T10" fmla="*/ 60 w 61"/>
                <a:gd name="T11" fmla="*/ 36 h 42"/>
                <a:gd name="T12" fmla="*/ 60 w 61"/>
                <a:gd name="T13" fmla="*/ 40 h 42"/>
                <a:gd name="T14" fmla="*/ 54 w 61"/>
                <a:gd name="T15" fmla="*/ 40 h 42"/>
                <a:gd name="T16" fmla="*/ 45 w 61"/>
                <a:gd name="T17" fmla="*/ 40 h 42"/>
                <a:gd name="T18" fmla="*/ 37 w 61"/>
                <a:gd name="T19" fmla="*/ 39 h 42"/>
                <a:gd name="T20" fmla="*/ 28 w 61"/>
                <a:gd name="T21" fmla="*/ 39 h 42"/>
                <a:gd name="T22" fmla="*/ 25 w 61"/>
                <a:gd name="T23" fmla="*/ 39 h 42"/>
                <a:gd name="T24" fmla="*/ 20 w 61"/>
                <a:gd name="T25" fmla="*/ 39 h 42"/>
                <a:gd name="T26" fmla="*/ 19 w 61"/>
                <a:gd name="T27" fmla="*/ 40 h 42"/>
                <a:gd name="T28" fmla="*/ 17 w 61"/>
                <a:gd name="T29" fmla="*/ 40 h 42"/>
                <a:gd name="T30" fmla="*/ 16 w 61"/>
                <a:gd name="T31" fmla="*/ 41 h 42"/>
                <a:gd name="T32" fmla="*/ 15 w 61"/>
                <a:gd name="T33" fmla="*/ 40 h 42"/>
                <a:gd name="T34" fmla="*/ 13 w 61"/>
                <a:gd name="T35" fmla="*/ 40 h 42"/>
                <a:gd name="T36" fmla="*/ 13 w 61"/>
                <a:gd name="T37" fmla="*/ 38 h 42"/>
                <a:gd name="T38" fmla="*/ 12 w 61"/>
                <a:gd name="T39" fmla="*/ 37 h 42"/>
                <a:gd name="T40" fmla="*/ 10 w 61"/>
                <a:gd name="T41" fmla="*/ 37 h 42"/>
                <a:gd name="T42" fmla="*/ 10 w 61"/>
                <a:gd name="T43" fmla="*/ 37 h 42"/>
                <a:gd name="T44" fmla="*/ 8 w 61"/>
                <a:gd name="T45" fmla="*/ 38 h 42"/>
                <a:gd name="T46" fmla="*/ 6 w 61"/>
                <a:gd name="T47" fmla="*/ 38 h 42"/>
                <a:gd name="T48" fmla="*/ 7 w 61"/>
                <a:gd name="T49" fmla="*/ 38 h 42"/>
                <a:gd name="T50" fmla="*/ 4 w 61"/>
                <a:gd name="T51" fmla="*/ 36 h 42"/>
                <a:gd name="T52" fmla="*/ 2 w 61"/>
                <a:gd name="T53" fmla="*/ 36 h 42"/>
                <a:gd name="T54" fmla="*/ 0 w 61"/>
                <a:gd name="T55" fmla="*/ 35 h 42"/>
                <a:gd name="T56" fmla="*/ 2 w 61"/>
                <a:gd name="T57" fmla="*/ 31 h 42"/>
                <a:gd name="T58" fmla="*/ 3 w 61"/>
                <a:gd name="T59" fmla="*/ 26 h 42"/>
                <a:gd name="T60" fmla="*/ 6 w 61"/>
                <a:gd name="T61" fmla="*/ 23 h 42"/>
                <a:gd name="T62" fmla="*/ 8 w 61"/>
                <a:gd name="T63" fmla="*/ 22 h 42"/>
                <a:gd name="T64" fmla="*/ 8 w 61"/>
                <a:gd name="T65" fmla="*/ 21 h 42"/>
                <a:gd name="T66" fmla="*/ 11 w 61"/>
                <a:gd name="T67" fmla="*/ 16 h 42"/>
                <a:gd name="T68" fmla="*/ 13 w 61"/>
                <a:gd name="T69" fmla="*/ 11 h 42"/>
                <a:gd name="T70" fmla="*/ 13 w 61"/>
                <a:gd name="T71" fmla="*/ 7 h 42"/>
                <a:gd name="T72" fmla="*/ 13 w 61"/>
                <a:gd name="T73" fmla="*/ 0 h 42"/>
                <a:gd name="T74" fmla="*/ 14 w 61"/>
                <a:gd name="T75" fmla="*/ 0 h 42"/>
                <a:gd name="T76" fmla="*/ 14 w 61"/>
                <a:gd name="T77" fmla="*/ 1 h 42"/>
                <a:gd name="T78" fmla="*/ 15 w 61"/>
                <a:gd name="T79" fmla="*/ 2 h 42"/>
                <a:gd name="T80" fmla="*/ 15 w 61"/>
                <a:gd name="T81" fmla="*/ 3 h 42"/>
                <a:gd name="T82" fmla="*/ 19 w 61"/>
                <a:gd name="T83" fmla="*/ 4 h 42"/>
                <a:gd name="T84" fmla="*/ 28 w 61"/>
                <a:gd name="T85" fmla="*/ 4 h 42"/>
                <a:gd name="T86" fmla="*/ 35 w 61"/>
                <a:gd name="T87" fmla="*/ 4 h 42"/>
                <a:gd name="T88" fmla="*/ 43 w 61"/>
                <a:gd name="T89" fmla="*/ 4 h 42"/>
                <a:gd name="T90" fmla="*/ 52 w 61"/>
                <a:gd name="T91" fmla="*/ 4 h 42"/>
                <a:gd name="T92" fmla="*/ 60 w 61"/>
                <a:gd name="T93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" h="42">
                  <a:moveTo>
                    <a:pt x="60" y="4"/>
                  </a:moveTo>
                  <a:lnTo>
                    <a:pt x="60" y="11"/>
                  </a:lnTo>
                  <a:lnTo>
                    <a:pt x="60" y="17"/>
                  </a:lnTo>
                  <a:lnTo>
                    <a:pt x="60" y="23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54" y="40"/>
                  </a:lnTo>
                  <a:lnTo>
                    <a:pt x="45" y="40"/>
                  </a:lnTo>
                  <a:lnTo>
                    <a:pt x="37" y="39"/>
                  </a:lnTo>
                  <a:lnTo>
                    <a:pt x="28" y="39"/>
                  </a:lnTo>
                  <a:lnTo>
                    <a:pt x="25" y="39"/>
                  </a:lnTo>
                  <a:lnTo>
                    <a:pt x="20" y="39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2" y="37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0" y="35"/>
                  </a:lnTo>
                  <a:lnTo>
                    <a:pt x="2" y="31"/>
                  </a:lnTo>
                  <a:lnTo>
                    <a:pt x="3" y="26"/>
                  </a:lnTo>
                  <a:lnTo>
                    <a:pt x="6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11" y="16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9" y="4"/>
                  </a:lnTo>
                  <a:lnTo>
                    <a:pt x="28" y="4"/>
                  </a:lnTo>
                  <a:lnTo>
                    <a:pt x="35" y="4"/>
                  </a:lnTo>
                  <a:lnTo>
                    <a:pt x="43" y="4"/>
                  </a:lnTo>
                  <a:lnTo>
                    <a:pt x="52" y="4"/>
                  </a:lnTo>
                  <a:lnTo>
                    <a:pt x="60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87" name="Freeform 1130">
              <a:extLst>
                <a:ext uri="{FF2B5EF4-FFF2-40B4-BE49-F238E27FC236}">
                  <a16:creationId xmlns:a16="http://schemas.microsoft.com/office/drawing/2014/main" id="{3777854C-4CBC-4EF4-B74F-85F968DFC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5205" y="9710007"/>
              <a:ext cx="21981" cy="21981"/>
            </a:xfrm>
            <a:custGeom>
              <a:avLst/>
              <a:gdLst>
                <a:gd name="T0" fmla="*/ 9 w 16"/>
                <a:gd name="T1" fmla="*/ 0 h 17"/>
                <a:gd name="T2" fmla="*/ 9 w 16"/>
                <a:gd name="T3" fmla="*/ 0 h 17"/>
                <a:gd name="T4" fmla="*/ 14 w 16"/>
                <a:gd name="T5" fmla="*/ 0 h 17"/>
                <a:gd name="T6" fmla="*/ 15 w 16"/>
                <a:gd name="T7" fmla="*/ 2 h 17"/>
                <a:gd name="T8" fmla="*/ 15 w 16"/>
                <a:gd name="T9" fmla="*/ 4 h 17"/>
                <a:gd name="T10" fmla="*/ 11 w 16"/>
                <a:gd name="T11" fmla="*/ 11 h 17"/>
                <a:gd name="T12" fmla="*/ 9 w 16"/>
                <a:gd name="T13" fmla="*/ 14 h 17"/>
                <a:gd name="T14" fmla="*/ 8 w 16"/>
                <a:gd name="T15" fmla="*/ 16 h 17"/>
                <a:gd name="T16" fmla="*/ 6 w 16"/>
                <a:gd name="T17" fmla="*/ 16 h 17"/>
                <a:gd name="T18" fmla="*/ 1 w 16"/>
                <a:gd name="T19" fmla="*/ 15 h 17"/>
                <a:gd name="T20" fmla="*/ 0 w 16"/>
                <a:gd name="T21" fmla="*/ 14 h 17"/>
                <a:gd name="T22" fmla="*/ 0 w 16"/>
                <a:gd name="T23" fmla="*/ 13 h 17"/>
                <a:gd name="T24" fmla="*/ 0 w 16"/>
                <a:gd name="T25" fmla="*/ 10 h 17"/>
                <a:gd name="T26" fmla="*/ 0 w 16"/>
                <a:gd name="T27" fmla="*/ 9 h 17"/>
                <a:gd name="T28" fmla="*/ 3 w 16"/>
                <a:gd name="T29" fmla="*/ 9 h 17"/>
                <a:gd name="T30" fmla="*/ 4 w 16"/>
                <a:gd name="T31" fmla="*/ 8 h 17"/>
                <a:gd name="T32" fmla="*/ 5 w 16"/>
                <a:gd name="T33" fmla="*/ 5 h 17"/>
                <a:gd name="T34" fmla="*/ 6 w 16"/>
                <a:gd name="T35" fmla="*/ 3 h 17"/>
                <a:gd name="T36" fmla="*/ 7 w 16"/>
                <a:gd name="T37" fmla="*/ 1 h 17"/>
                <a:gd name="T38" fmla="*/ 9 w 16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7">
                  <a:moveTo>
                    <a:pt x="9" y="0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1" y="11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1"/>
                  </a:lnTo>
                  <a:lnTo>
                    <a:pt x="9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88" name="Freeform 1131">
              <a:extLst>
                <a:ext uri="{FF2B5EF4-FFF2-40B4-BE49-F238E27FC236}">
                  <a16:creationId xmlns:a16="http://schemas.microsoft.com/office/drawing/2014/main" id="{0CFA98A2-9BF2-41D3-ABFA-EB574324B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9042" y="9369305"/>
              <a:ext cx="115398" cy="65943"/>
            </a:xfrm>
            <a:custGeom>
              <a:avLst/>
              <a:gdLst>
                <a:gd name="T0" fmla="*/ 24 w 94"/>
                <a:gd name="T1" fmla="*/ 50 h 55"/>
                <a:gd name="T2" fmla="*/ 24 w 94"/>
                <a:gd name="T3" fmla="*/ 46 h 55"/>
                <a:gd name="T4" fmla="*/ 26 w 94"/>
                <a:gd name="T5" fmla="*/ 48 h 55"/>
                <a:gd name="T6" fmla="*/ 17 w 94"/>
                <a:gd name="T7" fmla="*/ 51 h 55"/>
                <a:gd name="T8" fmla="*/ 17 w 94"/>
                <a:gd name="T9" fmla="*/ 48 h 55"/>
                <a:gd name="T10" fmla="*/ 19 w 94"/>
                <a:gd name="T11" fmla="*/ 46 h 55"/>
                <a:gd name="T12" fmla="*/ 21 w 94"/>
                <a:gd name="T13" fmla="*/ 48 h 55"/>
                <a:gd name="T14" fmla="*/ 30 w 94"/>
                <a:gd name="T15" fmla="*/ 45 h 55"/>
                <a:gd name="T16" fmla="*/ 29 w 94"/>
                <a:gd name="T17" fmla="*/ 46 h 55"/>
                <a:gd name="T18" fmla="*/ 32 w 94"/>
                <a:gd name="T19" fmla="*/ 43 h 55"/>
                <a:gd name="T20" fmla="*/ 32 w 94"/>
                <a:gd name="T21" fmla="*/ 45 h 55"/>
                <a:gd name="T22" fmla="*/ 24 w 94"/>
                <a:gd name="T23" fmla="*/ 39 h 55"/>
                <a:gd name="T24" fmla="*/ 22 w 94"/>
                <a:gd name="T25" fmla="*/ 36 h 55"/>
                <a:gd name="T26" fmla="*/ 26 w 94"/>
                <a:gd name="T27" fmla="*/ 38 h 55"/>
                <a:gd name="T28" fmla="*/ 34 w 94"/>
                <a:gd name="T29" fmla="*/ 35 h 55"/>
                <a:gd name="T30" fmla="*/ 38 w 94"/>
                <a:gd name="T31" fmla="*/ 35 h 55"/>
                <a:gd name="T32" fmla="*/ 23 w 94"/>
                <a:gd name="T33" fmla="*/ 25 h 55"/>
                <a:gd name="T34" fmla="*/ 18 w 94"/>
                <a:gd name="T35" fmla="*/ 27 h 55"/>
                <a:gd name="T36" fmla="*/ 23 w 94"/>
                <a:gd name="T37" fmla="*/ 25 h 55"/>
                <a:gd name="T38" fmla="*/ 93 w 94"/>
                <a:gd name="T39" fmla="*/ 7 h 55"/>
                <a:gd name="T40" fmla="*/ 92 w 94"/>
                <a:gd name="T41" fmla="*/ 13 h 55"/>
                <a:gd name="T42" fmla="*/ 87 w 94"/>
                <a:gd name="T43" fmla="*/ 14 h 55"/>
                <a:gd name="T44" fmla="*/ 86 w 94"/>
                <a:gd name="T45" fmla="*/ 17 h 55"/>
                <a:gd name="T46" fmla="*/ 91 w 94"/>
                <a:gd name="T47" fmla="*/ 21 h 55"/>
                <a:gd name="T48" fmla="*/ 92 w 94"/>
                <a:gd name="T49" fmla="*/ 29 h 55"/>
                <a:gd name="T50" fmla="*/ 75 w 94"/>
                <a:gd name="T51" fmla="*/ 32 h 55"/>
                <a:gd name="T52" fmla="*/ 65 w 94"/>
                <a:gd name="T53" fmla="*/ 36 h 55"/>
                <a:gd name="T54" fmla="*/ 60 w 94"/>
                <a:gd name="T55" fmla="*/ 40 h 55"/>
                <a:gd name="T56" fmla="*/ 51 w 94"/>
                <a:gd name="T57" fmla="*/ 54 h 55"/>
                <a:gd name="T58" fmla="*/ 50 w 94"/>
                <a:gd name="T59" fmla="*/ 48 h 55"/>
                <a:gd name="T60" fmla="*/ 46 w 94"/>
                <a:gd name="T61" fmla="*/ 47 h 55"/>
                <a:gd name="T62" fmla="*/ 41 w 94"/>
                <a:gd name="T63" fmla="*/ 45 h 55"/>
                <a:gd name="T64" fmla="*/ 42 w 94"/>
                <a:gd name="T65" fmla="*/ 40 h 55"/>
                <a:gd name="T66" fmla="*/ 39 w 94"/>
                <a:gd name="T67" fmla="*/ 40 h 55"/>
                <a:gd name="T68" fmla="*/ 45 w 94"/>
                <a:gd name="T69" fmla="*/ 34 h 55"/>
                <a:gd name="T70" fmla="*/ 49 w 94"/>
                <a:gd name="T71" fmla="*/ 32 h 55"/>
                <a:gd name="T72" fmla="*/ 42 w 94"/>
                <a:gd name="T73" fmla="*/ 33 h 55"/>
                <a:gd name="T74" fmla="*/ 38 w 94"/>
                <a:gd name="T75" fmla="*/ 28 h 55"/>
                <a:gd name="T76" fmla="*/ 46 w 94"/>
                <a:gd name="T77" fmla="*/ 25 h 55"/>
                <a:gd name="T78" fmla="*/ 51 w 94"/>
                <a:gd name="T79" fmla="*/ 23 h 55"/>
                <a:gd name="T80" fmla="*/ 47 w 94"/>
                <a:gd name="T81" fmla="*/ 23 h 55"/>
                <a:gd name="T82" fmla="*/ 33 w 94"/>
                <a:gd name="T83" fmla="*/ 27 h 55"/>
                <a:gd name="T84" fmla="*/ 26 w 94"/>
                <a:gd name="T85" fmla="*/ 24 h 55"/>
                <a:gd name="T86" fmla="*/ 18 w 94"/>
                <a:gd name="T87" fmla="*/ 24 h 55"/>
                <a:gd name="T88" fmla="*/ 13 w 94"/>
                <a:gd name="T89" fmla="*/ 17 h 55"/>
                <a:gd name="T90" fmla="*/ 13 w 94"/>
                <a:gd name="T91" fmla="*/ 14 h 55"/>
                <a:gd name="T92" fmla="*/ 2 w 94"/>
                <a:gd name="T93" fmla="*/ 10 h 55"/>
                <a:gd name="T94" fmla="*/ 12 w 94"/>
                <a:gd name="T95" fmla="*/ 9 h 55"/>
                <a:gd name="T96" fmla="*/ 28 w 94"/>
                <a:gd name="T97" fmla="*/ 8 h 55"/>
                <a:gd name="T98" fmla="*/ 47 w 94"/>
                <a:gd name="T99" fmla="*/ 0 h 55"/>
                <a:gd name="T100" fmla="*/ 73 w 94"/>
                <a:gd name="T10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55">
                  <a:moveTo>
                    <a:pt x="26" y="50"/>
                  </a:moveTo>
                  <a:lnTo>
                    <a:pt x="26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5" y="47"/>
                  </a:lnTo>
                  <a:lnTo>
                    <a:pt x="26" y="48"/>
                  </a:lnTo>
                  <a:lnTo>
                    <a:pt x="26" y="50"/>
                  </a:lnTo>
                  <a:close/>
                  <a:moveTo>
                    <a:pt x="19" y="50"/>
                  </a:moveTo>
                  <a:lnTo>
                    <a:pt x="17" y="51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8" y="47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21" y="48"/>
                  </a:lnTo>
                  <a:lnTo>
                    <a:pt x="20" y="50"/>
                  </a:lnTo>
                  <a:lnTo>
                    <a:pt x="19" y="50"/>
                  </a:lnTo>
                  <a:close/>
                  <a:moveTo>
                    <a:pt x="30" y="45"/>
                  </a:moveTo>
                  <a:lnTo>
                    <a:pt x="30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2" y="45"/>
                  </a:lnTo>
                  <a:lnTo>
                    <a:pt x="30" y="45"/>
                  </a:lnTo>
                  <a:close/>
                  <a:moveTo>
                    <a:pt x="26" y="38"/>
                  </a:moveTo>
                  <a:lnTo>
                    <a:pt x="24" y="39"/>
                  </a:lnTo>
                  <a:lnTo>
                    <a:pt x="23" y="39"/>
                  </a:lnTo>
                  <a:lnTo>
                    <a:pt x="22" y="38"/>
                  </a:lnTo>
                  <a:lnTo>
                    <a:pt x="22" y="36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8"/>
                  </a:lnTo>
                  <a:close/>
                  <a:moveTo>
                    <a:pt x="36" y="35"/>
                  </a:moveTo>
                  <a:lnTo>
                    <a:pt x="36" y="36"/>
                  </a:lnTo>
                  <a:lnTo>
                    <a:pt x="34" y="35"/>
                  </a:lnTo>
                  <a:lnTo>
                    <a:pt x="37" y="33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6" y="35"/>
                  </a:lnTo>
                  <a:close/>
                  <a:moveTo>
                    <a:pt x="23" y="25"/>
                  </a:moveTo>
                  <a:lnTo>
                    <a:pt x="21" y="29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3" y="25"/>
                  </a:lnTo>
                  <a:close/>
                  <a:moveTo>
                    <a:pt x="92" y="1"/>
                  </a:moveTo>
                  <a:lnTo>
                    <a:pt x="92" y="3"/>
                  </a:lnTo>
                  <a:lnTo>
                    <a:pt x="93" y="7"/>
                  </a:lnTo>
                  <a:lnTo>
                    <a:pt x="93" y="9"/>
                  </a:lnTo>
                  <a:lnTo>
                    <a:pt x="92" y="12"/>
                  </a:lnTo>
                  <a:lnTo>
                    <a:pt x="92" y="13"/>
                  </a:lnTo>
                  <a:lnTo>
                    <a:pt x="91" y="14"/>
                  </a:lnTo>
                  <a:lnTo>
                    <a:pt x="88" y="14"/>
                  </a:lnTo>
                  <a:lnTo>
                    <a:pt x="87" y="14"/>
                  </a:lnTo>
                  <a:lnTo>
                    <a:pt x="85" y="15"/>
                  </a:lnTo>
                  <a:lnTo>
                    <a:pt x="85" y="16"/>
                  </a:lnTo>
                  <a:lnTo>
                    <a:pt x="86" y="17"/>
                  </a:lnTo>
                  <a:lnTo>
                    <a:pt x="87" y="18"/>
                  </a:lnTo>
                  <a:lnTo>
                    <a:pt x="89" y="20"/>
                  </a:lnTo>
                  <a:lnTo>
                    <a:pt x="91" y="21"/>
                  </a:lnTo>
                  <a:lnTo>
                    <a:pt x="92" y="23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5" y="32"/>
                  </a:lnTo>
                  <a:lnTo>
                    <a:pt x="73" y="33"/>
                  </a:lnTo>
                  <a:lnTo>
                    <a:pt x="70" y="35"/>
                  </a:lnTo>
                  <a:lnTo>
                    <a:pt x="65" y="36"/>
                  </a:lnTo>
                  <a:lnTo>
                    <a:pt x="62" y="37"/>
                  </a:lnTo>
                  <a:lnTo>
                    <a:pt x="61" y="38"/>
                  </a:lnTo>
                  <a:lnTo>
                    <a:pt x="60" y="40"/>
                  </a:lnTo>
                  <a:lnTo>
                    <a:pt x="54" y="50"/>
                  </a:lnTo>
                  <a:lnTo>
                    <a:pt x="53" y="53"/>
                  </a:lnTo>
                  <a:lnTo>
                    <a:pt x="51" y="54"/>
                  </a:lnTo>
                  <a:lnTo>
                    <a:pt x="50" y="52"/>
                  </a:lnTo>
                  <a:lnTo>
                    <a:pt x="51" y="48"/>
                  </a:lnTo>
                  <a:lnTo>
                    <a:pt x="50" y="48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47"/>
                  </a:lnTo>
                  <a:lnTo>
                    <a:pt x="45" y="47"/>
                  </a:lnTo>
                  <a:lnTo>
                    <a:pt x="43" y="48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0" y="37"/>
                  </a:lnTo>
                  <a:lnTo>
                    <a:pt x="45" y="34"/>
                  </a:lnTo>
                  <a:lnTo>
                    <a:pt x="48" y="34"/>
                  </a:lnTo>
                  <a:lnTo>
                    <a:pt x="51" y="34"/>
                  </a:lnTo>
                  <a:lnTo>
                    <a:pt x="49" y="32"/>
                  </a:lnTo>
                  <a:lnTo>
                    <a:pt x="46" y="31"/>
                  </a:lnTo>
                  <a:lnTo>
                    <a:pt x="43" y="31"/>
                  </a:lnTo>
                  <a:lnTo>
                    <a:pt x="42" y="33"/>
                  </a:lnTo>
                  <a:lnTo>
                    <a:pt x="40" y="33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39" y="27"/>
                  </a:lnTo>
                  <a:lnTo>
                    <a:pt x="40" y="25"/>
                  </a:lnTo>
                  <a:lnTo>
                    <a:pt x="46" y="25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47" y="23"/>
                  </a:lnTo>
                  <a:lnTo>
                    <a:pt x="40" y="23"/>
                  </a:lnTo>
                  <a:lnTo>
                    <a:pt x="37" y="24"/>
                  </a:lnTo>
                  <a:lnTo>
                    <a:pt x="33" y="27"/>
                  </a:lnTo>
                  <a:lnTo>
                    <a:pt x="28" y="29"/>
                  </a:lnTo>
                  <a:lnTo>
                    <a:pt x="24" y="28"/>
                  </a:lnTo>
                  <a:lnTo>
                    <a:pt x="26" y="24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18" y="24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3" y="17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9" y="15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7" y="11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28" y="8"/>
                  </a:lnTo>
                  <a:lnTo>
                    <a:pt x="35" y="6"/>
                  </a:lnTo>
                  <a:lnTo>
                    <a:pt x="41" y="3"/>
                  </a:lnTo>
                  <a:lnTo>
                    <a:pt x="47" y="0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3" y="1"/>
                  </a:lnTo>
                  <a:lnTo>
                    <a:pt x="81" y="1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89" name="Freeform 1132">
              <a:extLst>
                <a:ext uri="{FF2B5EF4-FFF2-40B4-BE49-F238E27FC236}">
                  <a16:creationId xmlns:a16="http://schemas.microsoft.com/office/drawing/2014/main" id="{B3AB43D5-176D-4E34-B7CD-18A251ED7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6516" y="9424257"/>
              <a:ext cx="5497" cy="5494"/>
            </a:xfrm>
            <a:custGeom>
              <a:avLst/>
              <a:gdLst>
                <a:gd name="T0" fmla="*/ 2 w 3"/>
                <a:gd name="T1" fmla="*/ 4 h 5"/>
                <a:gd name="T2" fmla="*/ 2 w 3"/>
                <a:gd name="T3" fmla="*/ 4 h 5"/>
                <a:gd name="T4" fmla="*/ 0 w 3"/>
                <a:gd name="T5" fmla="*/ 4 h 5"/>
                <a:gd name="T6" fmla="*/ 0 w 3"/>
                <a:gd name="T7" fmla="*/ 4 h 5"/>
                <a:gd name="T8" fmla="*/ 0 w 3"/>
                <a:gd name="T9" fmla="*/ 3 h 5"/>
                <a:gd name="T10" fmla="*/ 0 w 3"/>
                <a:gd name="T11" fmla="*/ 0 h 5"/>
                <a:gd name="T12" fmla="*/ 0 w 3"/>
                <a:gd name="T13" fmla="*/ 0 h 5"/>
                <a:gd name="T14" fmla="*/ 1 w 3"/>
                <a:gd name="T15" fmla="*/ 1 h 5"/>
                <a:gd name="T16" fmla="*/ 2 w 3"/>
                <a:gd name="T17" fmla="*/ 2 h 5"/>
                <a:gd name="T18" fmla="*/ 2 w 3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90" name="Freeform 1133">
              <a:extLst>
                <a:ext uri="{FF2B5EF4-FFF2-40B4-BE49-F238E27FC236}">
                  <a16:creationId xmlns:a16="http://schemas.microsoft.com/office/drawing/2014/main" id="{439262AC-9435-4AEA-AE82-C81E3D98A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5525" y="9424257"/>
              <a:ext cx="10991" cy="5494"/>
            </a:xfrm>
            <a:custGeom>
              <a:avLst/>
              <a:gdLst>
                <a:gd name="T0" fmla="*/ 4 w 7"/>
                <a:gd name="T1" fmla="*/ 4 h 6"/>
                <a:gd name="T2" fmla="*/ 2 w 7"/>
                <a:gd name="T3" fmla="*/ 5 h 6"/>
                <a:gd name="T4" fmla="*/ 0 w 7"/>
                <a:gd name="T5" fmla="*/ 4 h 6"/>
                <a:gd name="T6" fmla="*/ 0 w 7"/>
                <a:gd name="T7" fmla="*/ 3 h 6"/>
                <a:gd name="T8" fmla="*/ 2 w 7"/>
                <a:gd name="T9" fmla="*/ 2 h 6"/>
                <a:gd name="T10" fmla="*/ 2 w 7"/>
                <a:gd name="T11" fmla="*/ 2 h 6"/>
                <a:gd name="T12" fmla="*/ 3 w 7"/>
                <a:gd name="T13" fmla="*/ 1 h 6"/>
                <a:gd name="T14" fmla="*/ 4 w 7"/>
                <a:gd name="T15" fmla="*/ 0 h 6"/>
                <a:gd name="T16" fmla="*/ 4 w 7"/>
                <a:gd name="T17" fmla="*/ 0 h 6"/>
                <a:gd name="T18" fmla="*/ 6 w 7"/>
                <a:gd name="T19" fmla="*/ 0 h 6"/>
                <a:gd name="T20" fmla="*/ 6 w 7"/>
                <a:gd name="T21" fmla="*/ 2 h 6"/>
                <a:gd name="T22" fmla="*/ 5 w 7"/>
                <a:gd name="T23" fmla="*/ 4 h 6"/>
                <a:gd name="T24" fmla="*/ 4 w 7"/>
                <a:gd name="T2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4"/>
                  </a:move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5" y="4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91" name="Freeform 1134">
              <a:extLst>
                <a:ext uri="{FF2B5EF4-FFF2-40B4-BE49-F238E27FC236}">
                  <a16:creationId xmlns:a16="http://schemas.microsoft.com/office/drawing/2014/main" id="{614ADC28-D32A-4386-BCF5-EA8D5EEB9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7506" y="9424257"/>
              <a:ext cx="5497" cy="5494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3 h 4"/>
                <a:gd name="T4" fmla="*/ 0 w 5"/>
                <a:gd name="T5" fmla="*/ 3 h 4"/>
                <a:gd name="T6" fmla="*/ 0 w 5"/>
                <a:gd name="T7" fmla="*/ 3 h 4"/>
                <a:gd name="T8" fmla="*/ 1 w 5"/>
                <a:gd name="T9" fmla="*/ 1 h 4"/>
                <a:gd name="T10" fmla="*/ 2 w 5"/>
                <a:gd name="T11" fmla="*/ 0 h 4"/>
                <a:gd name="T12" fmla="*/ 3 w 5"/>
                <a:gd name="T13" fmla="*/ 0 h 4"/>
                <a:gd name="T14" fmla="*/ 4 w 5"/>
                <a:gd name="T15" fmla="*/ 1 h 4"/>
                <a:gd name="T16" fmla="*/ 3 w 5"/>
                <a:gd name="T17" fmla="*/ 1 h 4"/>
                <a:gd name="T18" fmla="*/ 3 w 5"/>
                <a:gd name="T19" fmla="*/ 2 h 4"/>
                <a:gd name="T20" fmla="*/ 1 w 5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92" name="Freeform 1135">
              <a:extLst>
                <a:ext uri="{FF2B5EF4-FFF2-40B4-BE49-F238E27FC236}">
                  <a16:creationId xmlns:a16="http://schemas.microsoft.com/office/drawing/2014/main" id="{53750B7B-DB78-46F4-B6BC-E685D29DC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6516" y="9413266"/>
              <a:ext cx="5497" cy="5494"/>
            </a:xfrm>
            <a:custGeom>
              <a:avLst/>
              <a:gdLst>
                <a:gd name="T0" fmla="*/ 4 w 5"/>
                <a:gd name="T1" fmla="*/ 4 h 6"/>
                <a:gd name="T2" fmla="*/ 2 w 5"/>
                <a:gd name="T3" fmla="*/ 5 h 6"/>
                <a:gd name="T4" fmla="*/ 1 w 5"/>
                <a:gd name="T5" fmla="*/ 5 h 6"/>
                <a:gd name="T6" fmla="*/ 0 w 5"/>
                <a:gd name="T7" fmla="*/ 4 h 6"/>
                <a:gd name="T8" fmla="*/ 0 w 5"/>
                <a:gd name="T9" fmla="*/ 2 h 6"/>
                <a:gd name="T10" fmla="*/ 2 w 5"/>
                <a:gd name="T11" fmla="*/ 0 h 6"/>
                <a:gd name="T12" fmla="*/ 3 w 5"/>
                <a:gd name="T13" fmla="*/ 0 h 6"/>
                <a:gd name="T14" fmla="*/ 4 w 5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93" name="Freeform 1136">
              <a:extLst>
                <a:ext uri="{FF2B5EF4-FFF2-40B4-BE49-F238E27FC236}">
                  <a16:creationId xmlns:a16="http://schemas.microsoft.com/office/drawing/2014/main" id="{4E8A7C2A-2FF9-4A67-BC44-6AE814730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3003" y="9407769"/>
              <a:ext cx="5494" cy="5497"/>
            </a:xfrm>
            <a:custGeom>
              <a:avLst/>
              <a:gdLst>
                <a:gd name="T0" fmla="*/ 2 w 6"/>
                <a:gd name="T1" fmla="*/ 2 h 4"/>
                <a:gd name="T2" fmla="*/ 2 w 6"/>
                <a:gd name="T3" fmla="*/ 3 h 4"/>
                <a:gd name="T4" fmla="*/ 0 w 6"/>
                <a:gd name="T5" fmla="*/ 2 h 4"/>
                <a:gd name="T6" fmla="*/ 3 w 6"/>
                <a:gd name="T7" fmla="*/ 0 h 4"/>
                <a:gd name="T8" fmla="*/ 5 w 6"/>
                <a:gd name="T9" fmla="*/ 0 h 4"/>
                <a:gd name="T10" fmla="*/ 4 w 6"/>
                <a:gd name="T11" fmla="*/ 2 h 4"/>
                <a:gd name="T12" fmla="*/ 3 w 6"/>
                <a:gd name="T13" fmla="*/ 2 h 4"/>
                <a:gd name="T14" fmla="*/ 2 w 6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2" y="2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94" name="Freeform 1137">
              <a:extLst>
                <a:ext uri="{FF2B5EF4-FFF2-40B4-BE49-F238E27FC236}">
                  <a16:creationId xmlns:a16="http://schemas.microsoft.com/office/drawing/2014/main" id="{7E600996-1D28-45A4-B252-AD5C8E57E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1022" y="9402276"/>
              <a:ext cx="5494" cy="5494"/>
            </a:xfrm>
            <a:custGeom>
              <a:avLst/>
              <a:gdLst>
                <a:gd name="T0" fmla="*/ 5 w 6"/>
                <a:gd name="T1" fmla="*/ 0 h 5"/>
                <a:gd name="T2" fmla="*/ 3 w 6"/>
                <a:gd name="T3" fmla="*/ 4 h 5"/>
                <a:gd name="T4" fmla="*/ 1 w 6"/>
                <a:gd name="T5" fmla="*/ 3 h 5"/>
                <a:gd name="T6" fmla="*/ 0 w 6"/>
                <a:gd name="T7" fmla="*/ 2 h 5"/>
                <a:gd name="T8" fmla="*/ 0 w 6"/>
                <a:gd name="T9" fmla="*/ 0 h 5"/>
                <a:gd name="T10" fmla="*/ 4 w 6"/>
                <a:gd name="T11" fmla="*/ 0 h 5"/>
                <a:gd name="T12" fmla="*/ 5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lnTo>
                    <a:pt x="3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95" name="Freeform 1138">
              <a:extLst>
                <a:ext uri="{FF2B5EF4-FFF2-40B4-BE49-F238E27FC236}">
                  <a16:creationId xmlns:a16="http://schemas.microsoft.com/office/drawing/2014/main" id="{D740D846-B7ED-4AB7-B21E-B0ECE6F76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9042" y="9369305"/>
              <a:ext cx="115398" cy="65943"/>
            </a:xfrm>
            <a:custGeom>
              <a:avLst/>
              <a:gdLst>
                <a:gd name="T0" fmla="*/ 92 w 94"/>
                <a:gd name="T1" fmla="*/ 3 h 55"/>
                <a:gd name="T2" fmla="*/ 93 w 94"/>
                <a:gd name="T3" fmla="*/ 9 h 55"/>
                <a:gd name="T4" fmla="*/ 92 w 94"/>
                <a:gd name="T5" fmla="*/ 13 h 55"/>
                <a:gd name="T6" fmla="*/ 88 w 94"/>
                <a:gd name="T7" fmla="*/ 14 h 55"/>
                <a:gd name="T8" fmla="*/ 85 w 94"/>
                <a:gd name="T9" fmla="*/ 15 h 55"/>
                <a:gd name="T10" fmla="*/ 86 w 94"/>
                <a:gd name="T11" fmla="*/ 17 h 55"/>
                <a:gd name="T12" fmla="*/ 89 w 94"/>
                <a:gd name="T13" fmla="*/ 20 h 55"/>
                <a:gd name="T14" fmla="*/ 92 w 94"/>
                <a:gd name="T15" fmla="*/ 23 h 55"/>
                <a:gd name="T16" fmla="*/ 92 w 94"/>
                <a:gd name="T17" fmla="*/ 29 h 55"/>
                <a:gd name="T18" fmla="*/ 80 w 94"/>
                <a:gd name="T19" fmla="*/ 32 h 55"/>
                <a:gd name="T20" fmla="*/ 73 w 94"/>
                <a:gd name="T21" fmla="*/ 33 h 55"/>
                <a:gd name="T22" fmla="*/ 65 w 94"/>
                <a:gd name="T23" fmla="*/ 36 h 55"/>
                <a:gd name="T24" fmla="*/ 61 w 94"/>
                <a:gd name="T25" fmla="*/ 38 h 55"/>
                <a:gd name="T26" fmla="*/ 54 w 94"/>
                <a:gd name="T27" fmla="*/ 50 h 55"/>
                <a:gd name="T28" fmla="*/ 51 w 94"/>
                <a:gd name="T29" fmla="*/ 54 h 55"/>
                <a:gd name="T30" fmla="*/ 51 w 94"/>
                <a:gd name="T31" fmla="*/ 48 h 55"/>
                <a:gd name="T32" fmla="*/ 48 w 94"/>
                <a:gd name="T33" fmla="*/ 51 h 55"/>
                <a:gd name="T34" fmla="*/ 46 w 94"/>
                <a:gd name="T35" fmla="*/ 47 h 55"/>
                <a:gd name="T36" fmla="*/ 43 w 94"/>
                <a:gd name="T37" fmla="*/ 48 h 55"/>
                <a:gd name="T38" fmla="*/ 41 w 94"/>
                <a:gd name="T39" fmla="*/ 44 h 55"/>
                <a:gd name="T40" fmla="*/ 42 w 94"/>
                <a:gd name="T41" fmla="*/ 40 h 55"/>
                <a:gd name="T42" fmla="*/ 41 w 94"/>
                <a:gd name="T43" fmla="*/ 40 h 55"/>
                <a:gd name="T44" fmla="*/ 39 w 94"/>
                <a:gd name="T45" fmla="*/ 40 h 55"/>
                <a:gd name="T46" fmla="*/ 45 w 94"/>
                <a:gd name="T47" fmla="*/ 34 h 55"/>
                <a:gd name="T48" fmla="*/ 51 w 94"/>
                <a:gd name="T49" fmla="*/ 34 h 55"/>
                <a:gd name="T50" fmla="*/ 46 w 94"/>
                <a:gd name="T51" fmla="*/ 31 h 55"/>
                <a:gd name="T52" fmla="*/ 42 w 94"/>
                <a:gd name="T53" fmla="*/ 33 h 55"/>
                <a:gd name="T54" fmla="*/ 38 w 94"/>
                <a:gd name="T55" fmla="*/ 30 h 55"/>
                <a:gd name="T56" fmla="*/ 39 w 94"/>
                <a:gd name="T57" fmla="*/ 27 h 55"/>
                <a:gd name="T58" fmla="*/ 46 w 94"/>
                <a:gd name="T59" fmla="*/ 25 h 55"/>
                <a:gd name="T60" fmla="*/ 50 w 94"/>
                <a:gd name="T61" fmla="*/ 24 h 55"/>
                <a:gd name="T62" fmla="*/ 51 w 94"/>
                <a:gd name="T63" fmla="*/ 22 h 55"/>
                <a:gd name="T64" fmla="*/ 47 w 94"/>
                <a:gd name="T65" fmla="*/ 23 h 55"/>
                <a:gd name="T66" fmla="*/ 37 w 94"/>
                <a:gd name="T67" fmla="*/ 24 h 55"/>
                <a:gd name="T68" fmla="*/ 28 w 94"/>
                <a:gd name="T69" fmla="*/ 29 h 55"/>
                <a:gd name="T70" fmla="*/ 26 w 94"/>
                <a:gd name="T71" fmla="*/ 24 h 55"/>
                <a:gd name="T72" fmla="*/ 24 w 94"/>
                <a:gd name="T73" fmla="*/ 23 h 55"/>
                <a:gd name="T74" fmla="*/ 14 w 94"/>
                <a:gd name="T75" fmla="*/ 22 h 55"/>
                <a:gd name="T76" fmla="*/ 13 w 94"/>
                <a:gd name="T77" fmla="*/ 17 h 55"/>
                <a:gd name="T78" fmla="*/ 15 w 94"/>
                <a:gd name="T79" fmla="*/ 14 h 55"/>
                <a:gd name="T80" fmla="*/ 9 w 94"/>
                <a:gd name="T81" fmla="*/ 15 h 55"/>
                <a:gd name="T82" fmla="*/ 2 w 94"/>
                <a:gd name="T83" fmla="*/ 10 h 55"/>
                <a:gd name="T84" fmla="*/ 10 w 94"/>
                <a:gd name="T85" fmla="*/ 10 h 55"/>
                <a:gd name="T86" fmla="*/ 15 w 94"/>
                <a:gd name="T87" fmla="*/ 7 h 55"/>
                <a:gd name="T88" fmla="*/ 28 w 94"/>
                <a:gd name="T89" fmla="*/ 8 h 55"/>
                <a:gd name="T90" fmla="*/ 41 w 94"/>
                <a:gd name="T91" fmla="*/ 3 h 55"/>
                <a:gd name="T92" fmla="*/ 54 w 94"/>
                <a:gd name="T93" fmla="*/ 0 h 55"/>
                <a:gd name="T94" fmla="*/ 73 w 94"/>
                <a:gd name="T95" fmla="*/ 1 h 55"/>
                <a:gd name="T96" fmla="*/ 92 w 94"/>
                <a:gd name="T97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" h="55">
                  <a:moveTo>
                    <a:pt x="92" y="1"/>
                  </a:moveTo>
                  <a:lnTo>
                    <a:pt x="92" y="3"/>
                  </a:lnTo>
                  <a:lnTo>
                    <a:pt x="93" y="7"/>
                  </a:lnTo>
                  <a:lnTo>
                    <a:pt x="93" y="9"/>
                  </a:lnTo>
                  <a:lnTo>
                    <a:pt x="92" y="12"/>
                  </a:lnTo>
                  <a:lnTo>
                    <a:pt x="92" y="13"/>
                  </a:lnTo>
                  <a:lnTo>
                    <a:pt x="91" y="14"/>
                  </a:lnTo>
                  <a:lnTo>
                    <a:pt x="88" y="14"/>
                  </a:lnTo>
                  <a:lnTo>
                    <a:pt x="87" y="14"/>
                  </a:lnTo>
                  <a:lnTo>
                    <a:pt x="85" y="15"/>
                  </a:lnTo>
                  <a:lnTo>
                    <a:pt x="85" y="16"/>
                  </a:lnTo>
                  <a:lnTo>
                    <a:pt x="86" y="17"/>
                  </a:lnTo>
                  <a:lnTo>
                    <a:pt x="87" y="18"/>
                  </a:lnTo>
                  <a:lnTo>
                    <a:pt x="89" y="20"/>
                  </a:lnTo>
                  <a:lnTo>
                    <a:pt x="91" y="21"/>
                  </a:lnTo>
                  <a:lnTo>
                    <a:pt x="92" y="23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5" y="32"/>
                  </a:lnTo>
                  <a:lnTo>
                    <a:pt x="73" y="33"/>
                  </a:lnTo>
                  <a:lnTo>
                    <a:pt x="70" y="35"/>
                  </a:lnTo>
                  <a:lnTo>
                    <a:pt x="65" y="36"/>
                  </a:lnTo>
                  <a:lnTo>
                    <a:pt x="62" y="37"/>
                  </a:lnTo>
                  <a:lnTo>
                    <a:pt x="61" y="38"/>
                  </a:lnTo>
                  <a:lnTo>
                    <a:pt x="60" y="40"/>
                  </a:lnTo>
                  <a:lnTo>
                    <a:pt x="54" y="50"/>
                  </a:lnTo>
                  <a:lnTo>
                    <a:pt x="53" y="53"/>
                  </a:lnTo>
                  <a:lnTo>
                    <a:pt x="51" y="54"/>
                  </a:lnTo>
                  <a:lnTo>
                    <a:pt x="50" y="52"/>
                  </a:lnTo>
                  <a:lnTo>
                    <a:pt x="51" y="48"/>
                  </a:lnTo>
                  <a:lnTo>
                    <a:pt x="50" y="48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47"/>
                  </a:lnTo>
                  <a:lnTo>
                    <a:pt x="45" y="47"/>
                  </a:lnTo>
                  <a:lnTo>
                    <a:pt x="43" y="48"/>
                  </a:lnTo>
                  <a:lnTo>
                    <a:pt x="41" y="45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0" y="37"/>
                  </a:lnTo>
                  <a:lnTo>
                    <a:pt x="45" y="34"/>
                  </a:lnTo>
                  <a:lnTo>
                    <a:pt x="48" y="34"/>
                  </a:lnTo>
                  <a:lnTo>
                    <a:pt x="51" y="34"/>
                  </a:lnTo>
                  <a:lnTo>
                    <a:pt x="49" y="32"/>
                  </a:lnTo>
                  <a:lnTo>
                    <a:pt x="46" y="31"/>
                  </a:lnTo>
                  <a:lnTo>
                    <a:pt x="43" y="31"/>
                  </a:lnTo>
                  <a:lnTo>
                    <a:pt x="42" y="33"/>
                  </a:lnTo>
                  <a:lnTo>
                    <a:pt x="40" y="33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39" y="27"/>
                  </a:lnTo>
                  <a:lnTo>
                    <a:pt x="40" y="25"/>
                  </a:lnTo>
                  <a:lnTo>
                    <a:pt x="46" y="25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1" y="23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47" y="23"/>
                  </a:lnTo>
                  <a:lnTo>
                    <a:pt x="40" y="23"/>
                  </a:lnTo>
                  <a:lnTo>
                    <a:pt x="37" y="24"/>
                  </a:lnTo>
                  <a:lnTo>
                    <a:pt x="33" y="27"/>
                  </a:lnTo>
                  <a:lnTo>
                    <a:pt x="28" y="29"/>
                  </a:lnTo>
                  <a:lnTo>
                    <a:pt x="24" y="28"/>
                  </a:lnTo>
                  <a:lnTo>
                    <a:pt x="26" y="24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18" y="24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3" y="17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9" y="15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7" y="11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28" y="8"/>
                  </a:lnTo>
                  <a:lnTo>
                    <a:pt x="35" y="6"/>
                  </a:lnTo>
                  <a:lnTo>
                    <a:pt x="41" y="3"/>
                  </a:lnTo>
                  <a:lnTo>
                    <a:pt x="47" y="0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73" y="1"/>
                  </a:lnTo>
                  <a:lnTo>
                    <a:pt x="81" y="1"/>
                  </a:lnTo>
                  <a:lnTo>
                    <a:pt x="9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96" name="Freeform 1139">
              <a:extLst>
                <a:ext uri="{FF2B5EF4-FFF2-40B4-BE49-F238E27FC236}">
                  <a16:creationId xmlns:a16="http://schemas.microsoft.com/office/drawing/2014/main" id="{A12C8FA3-DFAC-4BA7-8133-E18DCF2F9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6862" y="9644064"/>
              <a:ext cx="302237" cy="384663"/>
            </a:xfrm>
            <a:custGeom>
              <a:avLst/>
              <a:gdLst>
                <a:gd name="T0" fmla="*/ 218 w 244"/>
                <a:gd name="T1" fmla="*/ 228 h 309"/>
                <a:gd name="T2" fmla="*/ 219 w 244"/>
                <a:gd name="T3" fmla="*/ 230 h 309"/>
                <a:gd name="T4" fmla="*/ 235 w 244"/>
                <a:gd name="T5" fmla="*/ 58 h 309"/>
                <a:gd name="T6" fmla="*/ 215 w 244"/>
                <a:gd name="T7" fmla="*/ 82 h 309"/>
                <a:gd name="T8" fmla="*/ 215 w 244"/>
                <a:gd name="T9" fmla="*/ 151 h 309"/>
                <a:gd name="T10" fmla="*/ 219 w 244"/>
                <a:gd name="T11" fmla="*/ 198 h 309"/>
                <a:gd name="T12" fmla="*/ 232 w 244"/>
                <a:gd name="T13" fmla="*/ 216 h 309"/>
                <a:gd name="T14" fmla="*/ 219 w 244"/>
                <a:gd name="T15" fmla="*/ 227 h 309"/>
                <a:gd name="T16" fmla="*/ 215 w 244"/>
                <a:gd name="T17" fmla="*/ 229 h 309"/>
                <a:gd name="T18" fmla="*/ 213 w 244"/>
                <a:gd name="T19" fmla="*/ 233 h 309"/>
                <a:gd name="T20" fmla="*/ 205 w 244"/>
                <a:gd name="T21" fmla="*/ 243 h 309"/>
                <a:gd name="T22" fmla="*/ 191 w 244"/>
                <a:gd name="T23" fmla="*/ 252 h 309"/>
                <a:gd name="T24" fmla="*/ 185 w 244"/>
                <a:gd name="T25" fmla="*/ 268 h 309"/>
                <a:gd name="T26" fmla="*/ 180 w 244"/>
                <a:gd name="T27" fmla="*/ 281 h 309"/>
                <a:gd name="T28" fmla="*/ 176 w 244"/>
                <a:gd name="T29" fmla="*/ 290 h 309"/>
                <a:gd name="T30" fmla="*/ 166 w 244"/>
                <a:gd name="T31" fmla="*/ 307 h 309"/>
                <a:gd name="T32" fmla="*/ 161 w 244"/>
                <a:gd name="T33" fmla="*/ 308 h 309"/>
                <a:gd name="T34" fmla="*/ 144 w 244"/>
                <a:gd name="T35" fmla="*/ 296 h 309"/>
                <a:gd name="T36" fmla="*/ 126 w 244"/>
                <a:gd name="T37" fmla="*/ 283 h 309"/>
                <a:gd name="T38" fmla="*/ 116 w 244"/>
                <a:gd name="T39" fmla="*/ 274 h 309"/>
                <a:gd name="T40" fmla="*/ 112 w 244"/>
                <a:gd name="T41" fmla="*/ 273 h 309"/>
                <a:gd name="T42" fmla="*/ 115 w 244"/>
                <a:gd name="T43" fmla="*/ 264 h 309"/>
                <a:gd name="T44" fmla="*/ 111 w 244"/>
                <a:gd name="T45" fmla="*/ 257 h 309"/>
                <a:gd name="T46" fmla="*/ 85 w 244"/>
                <a:gd name="T47" fmla="*/ 243 h 309"/>
                <a:gd name="T48" fmla="*/ 59 w 244"/>
                <a:gd name="T49" fmla="*/ 228 h 309"/>
                <a:gd name="T50" fmla="*/ 33 w 244"/>
                <a:gd name="T51" fmla="*/ 214 h 309"/>
                <a:gd name="T52" fmla="*/ 7 w 244"/>
                <a:gd name="T53" fmla="*/ 199 h 309"/>
                <a:gd name="T54" fmla="*/ 0 w 244"/>
                <a:gd name="T55" fmla="*/ 192 h 309"/>
                <a:gd name="T56" fmla="*/ 4 w 244"/>
                <a:gd name="T57" fmla="*/ 158 h 309"/>
                <a:gd name="T58" fmla="*/ 11 w 244"/>
                <a:gd name="T59" fmla="*/ 146 h 309"/>
                <a:gd name="T60" fmla="*/ 20 w 244"/>
                <a:gd name="T61" fmla="*/ 133 h 309"/>
                <a:gd name="T62" fmla="*/ 27 w 244"/>
                <a:gd name="T63" fmla="*/ 129 h 309"/>
                <a:gd name="T64" fmla="*/ 27 w 244"/>
                <a:gd name="T65" fmla="*/ 124 h 309"/>
                <a:gd name="T66" fmla="*/ 32 w 244"/>
                <a:gd name="T67" fmla="*/ 117 h 309"/>
                <a:gd name="T68" fmla="*/ 32 w 244"/>
                <a:gd name="T69" fmla="*/ 104 h 309"/>
                <a:gd name="T70" fmla="*/ 29 w 244"/>
                <a:gd name="T71" fmla="*/ 88 h 309"/>
                <a:gd name="T72" fmla="*/ 26 w 244"/>
                <a:gd name="T73" fmla="*/ 82 h 309"/>
                <a:gd name="T74" fmla="*/ 16 w 244"/>
                <a:gd name="T75" fmla="*/ 71 h 309"/>
                <a:gd name="T76" fmla="*/ 16 w 244"/>
                <a:gd name="T77" fmla="*/ 56 h 309"/>
                <a:gd name="T78" fmla="*/ 9 w 244"/>
                <a:gd name="T79" fmla="*/ 50 h 309"/>
                <a:gd name="T80" fmla="*/ 9 w 244"/>
                <a:gd name="T81" fmla="*/ 33 h 309"/>
                <a:gd name="T82" fmla="*/ 36 w 244"/>
                <a:gd name="T83" fmla="*/ 6 h 309"/>
                <a:gd name="T84" fmla="*/ 42 w 244"/>
                <a:gd name="T85" fmla="*/ 4 h 309"/>
                <a:gd name="T86" fmla="*/ 48 w 244"/>
                <a:gd name="T87" fmla="*/ 3 h 309"/>
                <a:gd name="T88" fmla="*/ 57 w 244"/>
                <a:gd name="T89" fmla="*/ 11 h 309"/>
                <a:gd name="T90" fmla="*/ 59 w 244"/>
                <a:gd name="T91" fmla="*/ 24 h 309"/>
                <a:gd name="T92" fmla="*/ 66 w 244"/>
                <a:gd name="T93" fmla="*/ 32 h 309"/>
                <a:gd name="T94" fmla="*/ 89 w 244"/>
                <a:gd name="T95" fmla="*/ 33 h 309"/>
                <a:gd name="T96" fmla="*/ 112 w 244"/>
                <a:gd name="T97" fmla="*/ 46 h 309"/>
                <a:gd name="T98" fmla="*/ 131 w 244"/>
                <a:gd name="T99" fmla="*/ 57 h 309"/>
                <a:gd name="T100" fmla="*/ 154 w 244"/>
                <a:gd name="T101" fmla="*/ 60 h 309"/>
                <a:gd name="T102" fmla="*/ 171 w 244"/>
                <a:gd name="T103" fmla="*/ 61 h 309"/>
                <a:gd name="T104" fmla="*/ 186 w 244"/>
                <a:gd name="T105" fmla="*/ 47 h 309"/>
                <a:gd name="T106" fmla="*/ 212 w 244"/>
                <a:gd name="T107" fmla="*/ 40 h 309"/>
                <a:gd name="T108" fmla="*/ 222 w 244"/>
                <a:gd name="T109" fmla="*/ 47 h 309"/>
                <a:gd name="T110" fmla="*/ 238 w 244"/>
                <a:gd name="T111" fmla="*/ 4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4" h="309">
                  <a:moveTo>
                    <a:pt x="216" y="232"/>
                  </a:moveTo>
                  <a:lnTo>
                    <a:pt x="215" y="232"/>
                  </a:lnTo>
                  <a:lnTo>
                    <a:pt x="215" y="230"/>
                  </a:lnTo>
                  <a:lnTo>
                    <a:pt x="218" y="228"/>
                  </a:lnTo>
                  <a:lnTo>
                    <a:pt x="220" y="228"/>
                  </a:lnTo>
                  <a:lnTo>
                    <a:pt x="220" y="229"/>
                  </a:lnTo>
                  <a:lnTo>
                    <a:pt x="220" y="230"/>
                  </a:lnTo>
                  <a:lnTo>
                    <a:pt x="219" y="230"/>
                  </a:lnTo>
                  <a:lnTo>
                    <a:pt x="216" y="232"/>
                  </a:lnTo>
                  <a:close/>
                  <a:moveTo>
                    <a:pt x="243" y="46"/>
                  </a:moveTo>
                  <a:lnTo>
                    <a:pt x="239" y="52"/>
                  </a:lnTo>
                  <a:lnTo>
                    <a:pt x="235" y="58"/>
                  </a:lnTo>
                  <a:lnTo>
                    <a:pt x="226" y="70"/>
                  </a:lnTo>
                  <a:lnTo>
                    <a:pt x="220" y="76"/>
                  </a:lnTo>
                  <a:lnTo>
                    <a:pt x="215" y="80"/>
                  </a:lnTo>
                  <a:lnTo>
                    <a:pt x="215" y="82"/>
                  </a:lnTo>
                  <a:lnTo>
                    <a:pt x="215" y="87"/>
                  </a:lnTo>
                  <a:lnTo>
                    <a:pt x="215" y="100"/>
                  </a:lnTo>
                  <a:lnTo>
                    <a:pt x="215" y="125"/>
                  </a:lnTo>
                  <a:lnTo>
                    <a:pt x="215" y="151"/>
                  </a:lnTo>
                  <a:lnTo>
                    <a:pt x="215" y="176"/>
                  </a:lnTo>
                  <a:lnTo>
                    <a:pt x="215" y="189"/>
                  </a:lnTo>
                  <a:lnTo>
                    <a:pt x="215" y="193"/>
                  </a:lnTo>
                  <a:lnTo>
                    <a:pt x="219" y="198"/>
                  </a:lnTo>
                  <a:lnTo>
                    <a:pt x="224" y="203"/>
                  </a:lnTo>
                  <a:lnTo>
                    <a:pt x="229" y="211"/>
                  </a:lnTo>
                  <a:lnTo>
                    <a:pt x="232" y="214"/>
                  </a:lnTo>
                  <a:lnTo>
                    <a:pt x="232" y="216"/>
                  </a:lnTo>
                  <a:lnTo>
                    <a:pt x="232" y="218"/>
                  </a:lnTo>
                  <a:lnTo>
                    <a:pt x="227" y="223"/>
                  </a:lnTo>
                  <a:lnTo>
                    <a:pt x="224" y="225"/>
                  </a:lnTo>
                  <a:lnTo>
                    <a:pt x="219" y="227"/>
                  </a:lnTo>
                  <a:lnTo>
                    <a:pt x="218" y="227"/>
                  </a:lnTo>
                  <a:lnTo>
                    <a:pt x="216" y="225"/>
                  </a:lnTo>
                  <a:lnTo>
                    <a:pt x="215" y="227"/>
                  </a:lnTo>
                  <a:lnTo>
                    <a:pt x="215" y="229"/>
                  </a:lnTo>
                  <a:lnTo>
                    <a:pt x="213" y="228"/>
                  </a:lnTo>
                  <a:lnTo>
                    <a:pt x="213" y="228"/>
                  </a:lnTo>
                  <a:lnTo>
                    <a:pt x="213" y="232"/>
                  </a:lnTo>
                  <a:lnTo>
                    <a:pt x="213" y="233"/>
                  </a:lnTo>
                  <a:lnTo>
                    <a:pt x="213" y="235"/>
                  </a:lnTo>
                  <a:lnTo>
                    <a:pt x="210" y="237"/>
                  </a:lnTo>
                  <a:lnTo>
                    <a:pt x="210" y="239"/>
                  </a:lnTo>
                  <a:lnTo>
                    <a:pt x="205" y="243"/>
                  </a:lnTo>
                  <a:lnTo>
                    <a:pt x="198" y="244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1" y="252"/>
                  </a:lnTo>
                  <a:lnTo>
                    <a:pt x="191" y="258"/>
                  </a:lnTo>
                  <a:lnTo>
                    <a:pt x="189" y="263"/>
                  </a:lnTo>
                  <a:lnTo>
                    <a:pt x="189" y="265"/>
                  </a:lnTo>
                  <a:lnTo>
                    <a:pt x="185" y="268"/>
                  </a:lnTo>
                  <a:lnTo>
                    <a:pt x="183" y="271"/>
                  </a:lnTo>
                  <a:lnTo>
                    <a:pt x="182" y="274"/>
                  </a:lnTo>
                  <a:lnTo>
                    <a:pt x="181" y="275"/>
                  </a:lnTo>
                  <a:lnTo>
                    <a:pt x="180" y="281"/>
                  </a:lnTo>
                  <a:lnTo>
                    <a:pt x="178" y="285"/>
                  </a:lnTo>
                  <a:lnTo>
                    <a:pt x="178" y="286"/>
                  </a:lnTo>
                  <a:lnTo>
                    <a:pt x="177" y="287"/>
                  </a:lnTo>
                  <a:lnTo>
                    <a:pt x="176" y="290"/>
                  </a:lnTo>
                  <a:lnTo>
                    <a:pt x="175" y="291"/>
                  </a:lnTo>
                  <a:lnTo>
                    <a:pt x="174" y="292"/>
                  </a:lnTo>
                  <a:lnTo>
                    <a:pt x="170" y="302"/>
                  </a:lnTo>
                  <a:lnTo>
                    <a:pt x="166" y="307"/>
                  </a:lnTo>
                  <a:lnTo>
                    <a:pt x="164" y="306"/>
                  </a:lnTo>
                  <a:lnTo>
                    <a:pt x="162" y="308"/>
                  </a:lnTo>
                  <a:lnTo>
                    <a:pt x="162" y="308"/>
                  </a:lnTo>
                  <a:lnTo>
                    <a:pt x="161" y="308"/>
                  </a:lnTo>
                  <a:lnTo>
                    <a:pt x="158" y="307"/>
                  </a:lnTo>
                  <a:lnTo>
                    <a:pt x="154" y="303"/>
                  </a:lnTo>
                  <a:lnTo>
                    <a:pt x="149" y="300"/>
                  </a:lnTo>
                  <a:lnTo>
                    <a:pt x="144" y="296"/>
                  </a:lnTo>
                  <a:lnTo>
                    <a:pt x="140" y="293"/>
                  </a:lnTo>
                  <a:lnTo>
                    <a:pt x="135" y="290"/>
                  </a:lnTo>
                  <a:lnTo>
                    <a:pt x="130" y="286"/>
                  </a:lnTo>
                  <a:lnTo>
                    <a:pt x="126" y="283"/>
                  </a:lnTo>
                  <a:lnTo>
                    <a:pt x="121" y="280"/>
                  </a:lnTo>
                  <a:lnTo>
                    <a:pt x="119" y="278"/>
                  </a:lnTo>
                  <a:lnTo>
                    <a:pt x="117" y="277"/>
                  </a:lnTo>
                  <a:lnTo>
                    <a:pt x="116" y="274"/>
                  </a:lnTo>
                  <a:lnTo>
                    <a:pt x="115" y="274"/>
                  </a:lnTo>
                  <a:lnTo>
                    <a:pt x="114" y="273"/>
                  </a:lnTo>
                  <a:lnTo>
                    <a:pt x="113" y="273"/>
                  </a:lnTo>
                  <a:lnTo>
                    <a:pt x="112" y="273"/>
                  </a:lnTo>
                  <a:lnTo>
                    <a:pt x="112" y="271"/>
                  </a:lnTo>
                  <a:lnTo>
                    <a:pt x="113" y="269"/>
                  </a:lnTo>
                  <a:lnTo>
                    <a:pt x="115" y="266"/>
                  </a:lnTo>
                  <a:lnTo>
                    <a:pt x="115" y="264"/>
                  </a:lnTo>
                  <a:lnTo>
                    <a:pt x="115" y="263"/>
                  </a:lnTo>
                  <a:lnTo>
                    <a:pt x="114" y="260"/>
                  </a:lnTo>
                  <a:lnTo>
                    <a:pt x="114" y="258"/>
                  </a:lnTo>
                  <a:lnTo>
                    <a:pt x="111" y="257"/>
                  </a:lnTo>
                  <a:lnTo>
                    <a:pt x="104" y="254"/>
                  </a:lnTo>
                  <a:lnTo>
                    <a:pt x="98" y="250"/>
                  </a:lnTo>
                  <a:lnTo>
                    <a:pt x="91" y="246"/>
                  </a:lnTo>
                  <a:lnTo>
                    <a:pt x="85" y="243"/>
                  </a:lnTo>
                  <a:lnTo>
                    <a:pt x="78" y="239"/>
                  </a:lnTo>
                  <a:lnTo>
                    <a:pt x="72" y="235"/>
                  </a:lnTo>
                  <a:lnTo>
                    <a:pt x="65" y="232"/>
                  </a:lnTo>
                  <a:lnTo>
                    <a:pt x="59" y="228"/>
                  </a:lnTo>
                  <a:lnTo>
                    <a:pt x="52" y="225"/>
                  </a:lnTo>
                  <a:lnTo>
                    <a:pt x="46" y="221"/>
                  </a:lnTo>
                  <a:lnTo>
                    <a:pt x="39" y="217"/>
                  </a:lnTo>
                  <a:lnTo>
                    <a:pt x="33" y="214"/>
                  </a:lnTo>
                  <a:lnTo>
                    <a:pt x="26" y="210"/>
                  </a:lnTo>
                  <a:lnTo>
                    <a:pt x="20" y="206"/>
                  </a:lnTo>
                  <a:lnTo>
                    <a:pt x="13" y="203"/>
                  </a:lnTo>
                  <a:lnTo>
                    <a:pt x="7" y="199"/>
                  </a:lnTo>
                  <a:lnTo>
                    <a:pt x="4" y="198"/>
                  </a:lnTo>
                  <a:lnTo>
                    <a:pt x="2" y="197"/>
                  </a:lnTo>
                  <a:lnTo>
                    <a:pt x="0" y="197"/>
                  </a:lnTo>
                  <a:lnTo>
                    <a:pt x="0" y="192"/>
                  </a:lnTo>
                  <a:lnTo>
                    <a:pt x="0" y="179"/>
                  </a:lnTo>
                  <a:lnTo>
                    <a:pt x="0" y="167"/>
                  </a:lnTo>
                  <a:lnTo>
                    <a:pt x="1" y="161"/>
                  </a:lnTo>
                  <a:lnTo>
                    <a:pt x="4" y="158"/>
                  </a:lnTo>
                  <a:lnTo>
                    <a:pt x="5" y="155"/>
                  </a:lnTo>
                  <a:lnTo>
                    <a:pt x="6" y="151"/>
                  </a:lnTo>
                  <a:lnTo>
                    <a:pt x="8" y="148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5" y="140"/>
                  </a:lnTo>
                  <a:lnTo>
                    <a:pt x="18" y="135"/>
                  </a:lnTo>
                  <a:lnTo>
                    <a:pt x="20" y="133"/>
                  </a:lnTo>
                  <a:lnTo>
                    <a:pt x="21" y="132"/>
                  </a:lnTo>
                  <a:lnTo>
                    <a:pt x="22" y="130"/>
                  </a:lnTo>
                  <a:lnTo>
                    <a:pt x="25" y="130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7" y="125"/>
                  </a:lnTo>
                  <a:lnTo>
                    <a:pt x="27" y="124"/>
                  </a:lnTo>
                  <a:lnTo>
                    <a:pt x="28" y="121"/>
                  </a:lnTo>
                  <a:lnTo>
                    <a:pt x="31" y="119"/>
                  </a:lnTo>
                  <a:lnTo>
                    <a:pt x="32" y="118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3" y="113"/>
                  </a:lnTo>
                  <a:lnTo>
                    <a:pt x="33" y="110"/>
                  </a:lnTo>
                  <a:lnTo>
                    <a:pt x="32" y="104"/>
                  </a:lnTo>
                  <a:lnTo>
                    <a:pt x="31" y="100"/>
                  </a:lnTo>
                  <a:lnTo>
                    <a:pt x="30" y="93"/>
                  </a:lnTo>
                  <a:lnTo>
                    <a:pt x="31" y="91"/>
                  </a:lnTo>
                  <a:lnTo>
                    <a:pt x="29" y="88"/>
                  </a:lnTo>
                  <a:lnTo>
                    <a:pt x="28" y="88"/>
                  </a:lnTo>
                  <a:lnTo>
                    <a:pt x="27" y="87"/>
                  </a:lnTo>
                  <a:lnTo>
                    <a:pt x="26" y="84"/>
                  </a:lnTo>
                  <a:lnTo>
                    <a:pt x="26" y="82"/>
                  </a:lnTo>
                  <a:lnTo>
                    <a:pt x="25" y="80"/>
                  </a:lnTo>
                  <a:lnTo>
                    <a:pt x="21" y="78"/>
                  </a:lnTo>
                  <a:lnTo>
                    <a:pt x="19" y="72"/>
                  </a:lnTo>
                  <a:lnTo>
                    <a:pt x="16" y="71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5" y="55"/>
                  </a:lnTo>
                  <a:lnTo>
                    <a:pt x="11" y="54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7" y="49"/>
                  </a:lnTo>
                  <a:lnTo>
                    <a:pt x="2" y="39"/>
                  </a:lnTo>
                  <a:lnTo>
                    <a:pt x="9" y="33"/>
                  </a:lnTo>
                  <a:lnTo>
                    <a:pt x="15" y="27"/>
                  </a:lnTo>
                  <a:lnTo>
                    <a:pt x="22" y="19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56" y="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6" y="17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61" y="27"/>
                  </a:lnTo>
                  <a:lnTo>
                    <a:pt x="63" y="30"/>
                  </a:lnTo>
                  <a:lnTo>
                    <a:pt x="64" y="32"/>
                  </a:lnTo>
                  <a:lnTo>
                    <a:pt x="66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9" y="38"/>
                  </a:lnTo>
                  <a:lnTo>
                    <a:pt x="106" y="43"/>
                  </a:lnTo>
                  <a:lnTo>
                    <a:pt x="112" y="46"/>
                  </a:lnTo>
                  <a:lnTo>
                    <a:pt x="117" y="50"/>
                  </a:lnTo>
                  <a:lnTo>
                    <a:pt x="123" y="54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8" y="58"/>
                  </a:lnTo>
                  <a:lnTo>
                    <a:pt x="143" y="58"/>
                  </a:lnTo>
                  <a:lnTo>
                    <a:pt x="147" y="59"/>
                  </a:lnTo>
                  <a:lnTo>
                    <a:pt x="154" y="60"/>
                  </a:lnTo>
                  <a:lnTo>
                    <a:pt x="159" y="61"/>
                  </a:lnTo>
                  <a:lnTo>
                    <a:pt x="162" y="61"/>
                  </a:lnTo>
                  <a:lnTo>
                    <a:pt x="170" y="62"/>
                  </a:lnTo>
                  <a:lnTo>
                    <a:pt x="171" y="61"/>
                  </a:lnTo>
                  <a:lnTo>
                    <a:pt x="175" y="58"/>
                  </a:lnTo>
                  <a:lnTo>
                    <a:pt x="179" y="53"/>
                  </a:lnTo>
                  <a:lnTo>
                    <a:pt x="180" y="50"/>
                  </a:lnTo>
                  <a:lnTo>
                    <a:pt x="186" y="47"/>
                  </a:lnTo>
                  <a:lnTo>
                    <a:pt x="195" y="43"/>
                  </a:lnTo>
                  <a:lnTo>
                    <a:pt x="201" y="40"/>
                  </a:lnTo>
                  <a:lnTo>
                    <a:pt x="208" y="38"/>
                  </a:lnTo>
                  <a:lnTo>
                    <a:pt x="212" y="40"/>
                  </a:lnTo>
                  <a:lnTo>
                    <a:pt x="216" y="44"/>
                  </a:lnTo>
                  <a:lnTo>
                    <a:pt x="218" y="45"/>
                  </a:lnTo>
                  <a:lnTo>
                    <a:pt x="220" y="47"/>
                  </a:lnTo>
                  <a:lnTo>
                    <a:pt x="222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30" y="47"/>
                  </a:lnTo>
                  <a:lnTo>
                    <a:pt x="238" y="46"/>
                  </a:lnTo>
                  <a:lnTo>
                    <a:pt x="243" y="46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97" name="Freeform 1140">
              <a:extLst>
                <a:ext uri="{FF2B5EF4-FFF2-40B4-BE49-F238E27FC236}">
                  <a16:creationId xmlns:a16="http://schemas.microsoft.com/office/drawing/2014/main" id="{4F52461B-A70D-466E-AD58-5C9E1A05E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128" y="9929814"/>
              <a:ext cx="5494" cy="5494"/>
            </a:xfrm>
            <a:custGeom>
              <a:avLst/>
              <a:gdLst>
                <a:gd name="T0" fmla="*/ 1 w 6"/>
                <a:gd name="T1" fmla="*/ 4 h 5"/>
                <a:gd name="T2" fmla="*/ 0 w 6"/>
                <a:gd name="T3" fmla="*/ 4 h 5"/>
                <a:gd name="T4" fmla="*/ 0 w 6"/>
                <a:gd name="T5" fmla="*/ 2 h 5"/>
                <a:gd name="T6" fmla="*/ 3 w 6"/>
                <a:gd name="T7" fmla="*/ 0 h 5"/>
                <a:gd name="T8" fmla="*/ 5 w 6"/>
                <a:gd name="T9" fmla="*/ 0 h 5"/>
                <a:gd name="T10" fmla="*/ 5 w 6"/>
                <a:gd name="T11" fmla="*/ 1 h 5"/>
                <a:gd name="T12" fmla="*/ 5 w 6"/>
                <a:gd name="T13" fmla="*/ 2 h 5"/>
                <a:gd name="T14" fmla="*/ 4 w 6"/>
                <a:gd name="T15" fmla="*/ 2 h 5"/>
                <a:gd name="T16" fmla="*/ 1 w 6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98" name="Freeform 1141">
              <a:extLst>
                <a:ext uri="{FF2B5EF4-FFF2-40B4-BE49-F238E27FC236}">
                  <a16:creationId xmlns:a16="http://schemas.microsoft.com/office/drawing/2014/main" id="{2EC4A029-DC85-4705-AA20-A1B5A6A5C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6862" y="9644064"/>
              <a:ext cx="302237" cy="384663"/>
            </a:xfrm>
            <a:custGeom>
              <a:avLst/>
              <a:gdLst>
                <a:gd name="T0" fmla="*/ 226 w 244"/>
                <a:gd name="T1" fmla="*/ 70 h 309"/>
                <a:gd name="T2" fmla="*/ 215 w 244"/>
                <a:gd name="T3" fmla="*/ 87 h 309"/>
                <a:gd name="T4" fmla="*/ 215 w 244"/>
                <a:gd name="T5" fmla="*/ 176 h 309"/>
                <a:gd name="T6" fmla="*/ 224 w 244"/>
                <a:gd name="T7" fmla="*/ 203 h 309"/>
                <a:gd name="T8" fmla="*/ 232 w 244"/>
                <a:gd name="T9" fmla="*/ 218 h 309"/>
                <a:gd name="T10" fmla="*/ 218 w 244"/>
                <a:gd name="T11" fmla="*/ 227 h 309"/>
                <a:gd name="T12" fmla="*/ 213 w 244"/>
                <a:gd name="T13" fmla="*/ 228 h 309"/>
                <a:gd name="T14" fmla="*/ 213 w 244"/>
                <a:gd name="T15" fmla="*/ 235 h 309"/>
                <a:gd name="T16" fmla="*/ 198 w 244"/>
                <a:gd name="T17" fmla="*/ 244 h 309"/>
                <a:gd name="T18" fmla="*/ 191 w 244"/>
                <a:gd name="T19" fmla="*/ 258 h 309"/>
                <a:gd name="T20" fmla="*/ 183 w 244"/>
                <a:gd name="T21" fmla="*/ 271 h 309"/>
                <a:gd name="T22" fmla="*/ 178 w 244"/>
                <a:gd name="T23" fmla="*/ 285 h 309"/>
                <a:gd name="T24" fmla="*/ 175 w 244"/>
                <a:gd name="T25" fmla="*/ 291 h 309"/>
                <a:gd name="T26" fmla="*/ 164 w 244"/>
                <a:gd name="T27" fmla="*/ 306 h 309"/>
                <a:gd name="T28" fmla="*/ 158 w 244"/>
                <a:gd name="T29" fmla="*/ 307 h 309"/>
                <a:gd name="T30" fmla="*/ 140 w 244"/>
                <a:gd name="T31" fmla="*/ 293 h 309"/>
                <a:gd name="T32" fmla="*/ 121 w 244"/>
                <a:gd name="T33" fmla="*/ 280 h 309"/>
                <a:gd name="T34" fmla="*/ 115 w 244"/>
                <a:gd name="T35" fmla="*/ 274 h 309"/>
                <a:gd name="T36" fmla="*/ 112 w 244"/>
                <a:gd name="T37" fmla="*/ 271 h 309"/>
                <a:gd name="T38" fmla="*/ 115 w 244"/>
                <a:gd name="T39" fmla="*/ 263 h 309"/>
                <a:gd name="T40" fmla="*/ 104 w 244"/>
                <a:gd name="T41" fmla="*/ 254 h 309"/>
                <a:gd name="T42" fmla="*/ 78 w 244"/>
                <a:gd name="T43" fmla="*/ 239 h 309"/>
                <a:gd name="T44" fmla="*/ 52 w 244"/>
                <a:gd name="T45" fmla="*/ 225 h 309"/>
                <a:gd name="T46" fmla="*/ 26 w 244"/>
                <a:gd name="T47" fmla="*/ 210 h 309"/>
                <a:gd name="T48" fmla="*/ 4 w 244"/>
                <a:gd name="T49" fmla="*/ 198 h 309"/>
                <a:gd name="T50" fmla="*/ 0 w 244"/>
                <a:gd name="T51" fmla="*/ 179 h 309"/>
                <a:gd name="T52" fmla="*/ 5 w 244"/>
                <a:gd name="T53" fmla="*/ 155 h 309"/>
                <a:gd name="T54" fmla="*/ 11 w 244"/>
                <a:gd name="T55" fmla="*/ 145 h 309"/>
                <a:gd name="T56" fmla="*/ 21 w 244"/>
                <a:gd name="T57" fmla="*/ 132 h 309"/>
                <a:gd name="T58" fmla="*/ 27 w 244"/>
                <a:gd name="T59" fmla="*/ 129 h 309"/>
                <a:gd name="T60" fmla="*/ 28 w 244"/>
                <a:gd name="T61" fmla="*/ 121 h 309"/>
                <a:gd name="T62" fmla="*/ 32 w 244"/>
                <a:gd name="T63" fmla="*/ 115 h 309"/>
                <a:gd name="T64" fmla="*/ 31 w 244"/>
                <a:gd name="T65" fmla="*/ 100 h 309"/>
                <a:gd name="T66" fmla="*/ 28 w 244"/>
                <a:gd name="T67" fmla="*/ 88 h 309"/>
                <a:gd name="T68" fmla="*/ 25 w 244"/>
                <a:gd name="T69" fmla="*/ 80 h 309"/>
                <a:gd name="T70" fmla="*/ 15 w 244"/>
                <a:gd name="T71" fmla="*/ 65 h 309"/>
                <a:gd name="T72" fmla="*/ 15 w 244"/>
                <a:gd name="T73" fmla="*/ 55 h 309"/>
                <a:gd name="T74" fmla="*/ 9 w 244"/>
                <a:gd name="T75" fmla="*/ 50 h 309"/>
                <a:gd name="T76" fmla="*/ 15 w 244"/>
                <a:gd name="T77" fmla="*/ 27 h 309"/>
                <a:gd name="T78" fmla="*/ 41 w 244"/>
                <a:gd name="T79" fmla="*/ 0 h 309"/>
                <a:gd name="T80" fmla="*/ 43 w 244"/>
                <a:gd name="T81" fmla="*/ 4 h 309"/>
                <a:gd name="T82" fmla="*/ 56 w 244"/>
                <a:gd name="T83" fmla="*/ 4 h 309"/>
                <a:gd name="T84" fmla="*/ 57 w 244"/>
                <a:gd name="T85" fmla="*/ 12 h 309"/>
                <a:gd name="T86" fmla="*/ 61 w 244"/>
                <a:gd name="T87" fmla="*/ 27 h 309"/>
                <a:gd name="T88" fmla="*/ 72 w 244"/>
                <a:gd name="T89" fmla="*/ 32 h 309"/>
                <a:gd name="T90" fmla="*/ 91 w 244"/>
                <a:gd name="T91" fmla="*/ 33 h 309"/>
                <a:gd name="T92" fmla="*/ 117 w 244"/>
                <a:gd name="T93" fmla="*/ 50 h 309"/>
                <a:gd name="T94" fmla="*/ 138 w 244"/>
                <a:gd name="T95" fmla="*/ 58 h 309"/>
                <a:gd name="T96" fmla="*/ 159 w 244"/>
                <a:gd name="T97" fmla="*/ 61 h 309"/>
                <a:gd name="T98" fmla="*/ 175 w 244"/>
                <a:gd name="T99" fmla="*/ 58 h 309"/>
                <a:gd name="T100" fmla="*/ 195 w 244"/>
                <a:gd name="T101" fmla="*/ 43 h 309"/>
                <a:gd name="T102" fmla="*/ 216 w 244"/>
                <a:gd name="T103" fmla="*/ 44 h 309"/>
                <a:gd name="T104" fmla="*/ 226 w 244"/>
                <a:gd name="T105" fmla="*/ 47 h 309"/>
                <a:gd name="T106" fmla="*/ 243 w 244"/>
                <a:gd name="T107" fmla="*/ 4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" h="309">
                  <a:moveTo>
                    <a:pt x="243" y="46"/>
                  </a:moveTo>
                  <a:lnTo>
                    <a:pt x="239" y="52"/>
                  </a:lnTo>
                  <a:lnTo>
                    <a:pt x="235" y="58"/>
                  </a:lnTo>
                  <a:lnTo>
                    <a:pt x="226" y="70"/>
                  </a:lnTo>
                  <a:lnTo>
                    <a:pt x="220" y="76"/>
                  </a:lnTo>
                  <a:lnTo>
                    <a:pt x="215" y="80"/>
                  </a:lnTo>
                  <a:lnTo>
                    <a:pt x="215" y="82"/>
                  </a:lnTo>
                  <a:lnTo>
                    <a:pt x="215" y="87"/>
                  </a:lnTo>
                  <a:lnTo>
                    <a:pt x="215" y="100"/>
                  </a:lnTo>
                  <a:lnTo>
                    <a:pt x="215" y="125"/>
                  </a:lnTo>
                  <a:lnTo>
                    <a:pt x="215" y="151"/>
                  </a:lnTo>
                  <a:lnTo>
                    <a:pt x="215" y="176"/>
                  </a:lnTo>
                  <a:lnTo>
                    <a:pt x="215" y="189"/>
                  </a:lnTo>
                  <a:lnTo>
                    <a:pt x="215" y="193"/>
                  </a:lnTo>
                  <a:lnTo>
                    <a:pt x="219" y="198"/>
                  </a:lnTo>
                  <a:lnTo>
                    <a:pt x="224" y="203"/>
                  </a:lnTo>
                  <a:lnTo>
                    <a:pt x="229" y="211"/>
                  </a:lnTo>
                  <a:lnTo>
                    <a:pt x="232" y="214"/>
                  </a:lnTo>
                  <a:lnTo>
                    <a:pt x="232" y="216"/>
                  </a:lnTo>
                  <a:lnTo>
                    <a:pt x="232" y="218"/>
                  </a:lnTo>
                  <a:lnTo>
                    <a:pt x="227" y="223"/>
                  </a:lnTo>
                  <a:lnTo>
                    <a:pt x="224" y="225"/>
                  </a:lnTo>
                  <a:lnTo>
                    <a:pt x="219" y="227"/>
                  </a:lnTo>
                  <a:lnTo>
                    <a:pt x="218" y="227"/>
                  </a:lnTo>
                  <a:lnTo>
                    <a:pt x="216" y="225"/>
                  </a:lnTo>
                  <a:lnTo>
                    <a:pt x="215" y="227"/>
                  </a:lnTo>
                  <a:lnTo>
                    <a:pt x="215" y="229"/>
                  </a:lnTo>
                  <a:lnTo>
                    <a:pt x="213" y="228"/>
                  </a:lnTo>
                  <a:lnTo>
                    <a:pt x="213" y="228"/>
                  </a:lnTo>
                  <a:lnTo>
                    <a:pt x="213" y="232"/>
                  </a:lnTo>
                  <a:lnTo>
                    <a:pt x="213" y="233"/>
                  </a:lnTo>
                  <a:lnTo>
                    <a:pt x="213" y="235"/>
                  </a:lnTo>
                  <a:lnTo>
                    <a:pt x="210" y="237"/>
                  </a:lnTo>
                  <a:lnTo>
                    <a:pt x="210" y="239"/>
                  </a:lnTo>
                  <a:lnTo>
                    <a:pt x="205" y="243"/>
                  </a:lnTo>
                  <a:lnTo>
                    <a:pt x="198" y="244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1" y="252"/>
                  </a:lnTo>
                  <a:lnTo>
                    <a:pt x="191" y="258"/>
                  </a:lnTo>
                  <a:lnTo>
                    <a:pt x="189" y="263"/>
                  </a:lnTo>
                  <a:lnTo>
                    <a:pt x="189" y="265"/>
                  </a:lnTo>
                  <a:lnTo>
                    <a:pt x="185" y="268"/>
                  </a:lnTo>
                  <a:lnTo>
                    <a:pt x="183" y="271"/>
                  </a:lnTo>
                  <a:lnTo>
                    <a:pt x="182" y="274"/>
                  </a:lnTo>
                  <a:lnTo>
                    <a:pt x="181" y="275"/>
                  </a:lnTo>
                  <a:lnTo>
                    <a:pt x="180" y="281"/>
                  </a:lnTo>
                  <a:lnTo>
                    <a:pt x="178" y="285"/>
                  </a:lnTo>
                  <a:lnTo>
                    <a:pt x="178" y="286"/>
                  </a:lnTo>
                  <a:lnTo>
                    <a:pt x="177" y="287"/>
                  </a:lnTo>
                  <a:lnTo>
                    <a:pt x="176" y="290"/>
                  </a:lnTo>
                  <a:lnTo>
                    <a:pt x="175" y="291"/>
                  </a:lnTo>
                  <a:lnTo>
                    <a:pt x="174" y="292"/>
                  </a:lnTo>
                  <a:lnTo>
                    <a:pt x="170" y="302"/>
                  </a:lnTo>
                  <a:lnTo>
                    <a:pt x="166" y="307"/>
                  </a:lnTo>
                  <a:lnTo>
                    <a:pt x="164" y="306"/>
                  </a:lnTo>
                  <a:lnTo>
                    <a:pt x="162" y="308"/>
                  </a:lnTo>
                  <a:lnTo>
                    <a:pt x="162" y="308"/>
                  </a:lnTo>
                  <a:lnTo>
                    <a:pt x="161" y="308"/>
                  </a:lnTo>
                  <a:lnTo>
                    <a:pt x="158" y="307"/>
                  </a:lnTo>
                  <a:lnTo>
                    <a:pt x="154" y="303"/>
                  </a:lnTo>
                  <a:lnTo>
                    <a:pt x="149" y="300"/>
                  </a:lnTo>
                  <a:lnTo>
                    <a:pt x="144" y="296"/>
                  </a:lnTo>
                  <a:lnTo>
                    <a:pt x="140" y="293"/>
                  </a:lnTo>
                  <a:lnTo>
                    <a:pt x="135" y="290"/>
                  </a:lnTo>
                  <a:lnTo>
                    <a:pt x="130" y="286"/>
                  </a:lnTo>
                  <a:lnTo>
                    <a:pt x="126" y="283"/>
                  </a:lnTo>
                  <a:lnTo>
                    <a:pt x="121" y="280"/>
                  </a:lnTo>
                  <a:lnTo>
                    <a:pt x="119" y="278"/>
                  </a:lnTo>
                  <a:lnTo>
                    <a:pt x="117" y="277"/>
                  </a:lnTo>
                  <a:lnTo>
                    <a:pt x="116" y="274"/>
                  </a:lnTo>
                  <a:lnTo>
                    <a:pt x="115" y="274"/>
                  </a:lnTo>
                  <a:lnTo>
                    <a:pt x="114" y="273"/>
                  </a:lnTo>
                  <a:lnTo>
                    <a:pt x="113" y="273"/>
                  </a:lnTo>
                  <a:lnTo>
                    <a:pt x="112" y="273"/>
                  </a:lnTo>
                  <a:lnTo>
                    <a:pt x="112" y="271"/>
                  </a:lnTo>
                  <a:lnTo>
                    <a:pt x="113" y="269"/>
                  </a:lnTo>
                  <a:lnTo>
                    <a:pt x="115" y="266"/>
                  </a:lnTo>
                  <a:lnTo>
                    <a:pt x="115" y="264"/>
                  </a:lnTo>
                  <a:lnTo>
                    <a:pt x="115" y="263"/>
                  </a:lnTo>
                  <a:lnTo>
                    <a:pt x="114" y="260"/>
                  </a:lnTo>
                  <a:lnTo>
                    <a:pt x="114" y="258"/>
                  </a:lnTo>
                  <a:lnTo>
                    <a:pt x="111" y="257"/>
                  </a:lnTo>
                  <a:lnTo>
                    <a:pt x="104" y="254"/>
                  </a:lnTo>
                  <a:lnTo>
                    <a:pt x="98" y="250"/>
                  </a:lnTo>
                  <a:lnTo>
                    <a:pt x="91" y="246"/>
                  </a:lnTo>
                  <a:lnTo>
                    <a:pt x="85" y="243"/>
                  </a:lnTo>
                  <a:lnTo>
                    <a:pt x="78" y="239"/>
                  </a:lnTo>
                  <a:lnTo>
                    <a:pt x="72" y="235"/>
                  </a:lnTo>
                  <a:lnTo>
                    <a:pt x="65" y="232"/>
                  </a:lnTo>
                  <a:lnTo>
                    <a:pt x="59" y="228"/>
                  </a:lnTo>
                  <a:lnTo>
                    <a:pt x="52" y="225"/>
                  </a:lnTo>
                  <a:lnTo>
                    <a:pt x="46" y="221"/>
                  </a:lnTo>
                  <a:lnTo>
                    <a:pt x="39" y="217"/>
                  </a:lnTo>
                  <a:lnTo>
                    <a:pt x="33" y="214"/>
                  </a:lnTo>
                  <a:lnTo>
                    <a:pt x="26" y="210"/>
                  </a:lnTo>
                  <a:lnTo>
                    <a:pt x="20" y="206"/>
                  </a:lnTo>
                  <a:lnTo>
                    <a:pt x="13" y="203"/>
                  </a:lnTo>
                  <a:lnTo>
                    <a:pt x="7" y="199"/>
                  </a:lnTo>
                  <a:lnTo>
                    <a:pt x="4" y="198"/>
                  </a:lnTo>
                  <a:lnTo>
                    <a:pt x="2" y="197"/>
                  </a:lnTo>
                  <a:lnTo>
                    <a:pt x="0" y="197"/>
                  </a:lnTo>
                  <a:lnTo>
                    <a:pt x="0" y="192"/>
                  </a:lnTo>
                  <a:lnTo>
                    <a:pt x="0" y="179"/>
                  </a:lnTo>
                  <a:lnTo>
                    <a:pt x="0" y="167"/>
                  </a:lnTo>
                  <a:lnTo>
                    <a:pt x="1" y="161"/>
                  </a:lnTo>
                  <a:lnTo>
                    <a:pt x="4" y="158"/>
                  </a:lnTo>
                  <a:lnTo>
                    <a:pt x="5" y="155"/>
                  </a:lnTo>
                  <a:lnTo>
                    <a:pt x="6" y="151"/>
                  </a:lnTo>
                  <a:lnTo>
                    <a:pt x="8" y="148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5" y="140"/>
                  </a:lnTo>
                  <a:lnTo>
                    <a:pt x="18" y="135"/>
                  </a:lnTo>
                  <a:lnTo>
                    <a:pt x="20" y="133"/>
                  </a:lnTo>
                  <a:lnTo>
                    <a:pt x="21" y="132"/>
                  </a:lnTo>
                  <a:lnTo>
                    <a:pt x="22" y="130"/>
                  </a:lnTo>
                  <a:lnTo>
                    <a:pt x="25" y="130"/>
                  </a:lnTo>
                  <a:lnTo>
                    <a:pt x="27" y="129"/>
                  </a:lnTo>
                  <a:lnTo>
                    <a:pt x="27" y="129"/>
                  </a:lnTo>
                  <a:lnTo>
                    <a:pt x="27" y="128"/>
                  </a:lnTo>
                  <a:lnTo>
                    <a:pt x="27" y="125"/>
                  </a:lnTo>
                  <a:lnTo>
                    <a:pt x="27" y="124"/>
                  </a:lnTo>
                  <a:lnTo>
                    <a:pt x="28" y="121"/>
                  </a:lnTo>
                  <a:lnTo>
                    <a:pt x="31" y="119"/>
                  </a:lnTo>
                  <a:lnTo>
                    <a:pt x="32" y="118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3" y="113"/>
                  </a:lnTo>
                  <a:lnTo>
                    <a:pt x="33" y="110"/>
                  </a:lnTo>
                  <a:lnTo>
                    <a:pt x="32" y="104"/>
                  </a:lnTo>
                  <a:lnTo>
                    <a:pt x="31" y="100"/>
                  </a:lnTo>
                  <a:lnTo>
                    <a:pt x="30" y="93"/>
                  </a:lnTo>
                  <a:lnTo>
                    <a:pt x="31" y="91"/>
                  </a:lnTo>
                  <a:lnTo>
                    <a:pt x="29" y="88"/>
                  </a:lnTo>
                  <a:lnTo>
                    <a:pt x="28" y="88"/>
                  </a:lnTo>
                  <a:lnTo>
                    <a:pt x="27" y="87"/>
                  </a:lnTo>
                  <a:lnTo>
                    <a:pt x="26" y="84"/>
                  </a:lnTo>
                  <a:lnTo>
                    <a:pt x="26" y="82"/>
                  </a:lnTo>
                  <a:lnTo>
                    <a:pt x="25" y="80"/>
                  </a:lnTo>
                  <a:lnTo>
                    <a:pt x="21" y="78"/>
                  </a:lnTo>
                  <a:lnTo>
                    <a:pt x="19" y="72"/>
                  </a:lnTo>
                  <a:lnTo>
                    <a:pt x="16" y="71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5" y="55"/>
                  </a:lnTo>
                  <a:lnTo>
                    <a:pt x="11" y="54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7" y="49"/>
                  </a:lnTo>
                  <a:lnTo>
                    <a:pt x="2" y="39"/>
                  </a:lnTo>
                  <a:lnTo>
                    <a:pt x="9" y="33"/>
                  </a:lnTo>
                  <a:lnTo>
                    <a:pt x="15" y="27"/>
                  </a:lnTo>
                  <a:lnTo>
                    <a:pt x="22" y="19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56" y="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6" y="17"/>
                  </a:lnTo>
                  <a:lnTo>
                    <a:pt x="56" y="21"/>
                  </a:lnTo>
                  <a:lnTo>
                    <a:pt x="59" y="24"/>
                  </a:lnTo>
                  <a:lnTo>
                    <a:pt x="61" y="27"/>
                  </a:lnTo>
                  <a:lnTo>
                    <a:pt x="63" y="30"/>
                  </a:lnTo>
                  <a:lnTo>
                    <a:pt x="64" y="32"/>
                  </a:lnTo>
                  <a:lnTo>
                    <a:pt x="66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9" y="38"/>
                  </a:lnTo>
                  <a:lnTo>
                    <a:pt x="106" y="43"/>
                  </a:lnTo>
                  <a:lnTo>
                    <a:pt x="112" y="46"/>
                  </a:lnTo>
                  <a:lnTo>
                    <a:pt x="117" y="50"/>
                  </a:lnTo>
                  <a:lnTo>
                    <a:pt x="123" y="54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8" y="58"/>
                  </a:lnTo>
                  <a:lnTo>
                    <a:pt x="143" y="58"/>
                  </a:lnTo>
                  <a:lnTo>
                    <a:pt x="147" y="59"/>
                  </a:lnTo>
                  <a:lnTo>
                    <a:pt x="154" y="60"/>
                  </a:lnTo>
                  <a:lnTo>
                    <a:pt x="159" y="61"/>
                  </a:lnTo>
                  <a:lnTo>
                    <a:pt x="162" y="61"/>
                  </a:lnTo>
                  <a:lnTo>
                    <a:pt x="170" y="62"/>
                  </a:lnTo>
                  <a:lnTo>
                    <a:pt x="171" y="61"/>
                  </a:lnTo>
                  <a:lnTo>
                    <a:pt x="175" y="58"/>
                  </a:lnTo>
                  <a:lnTo>
                    <a:pt x="179" y="53"/>
                  </a:lnTo>
                  <a:lnTo>
                    <a:pt x="180" y="50"/>
                  </a:lnTo>
                  <a:lnTo>
                    <a:pt x="186" y="47"/>
                  </a:lnTo>
                  <a:lnTo>
                    <a:pt x="195" y="43"/>
                  </a:lnTo>
                  <a:lnTo>
                    <a:pt x="201" y="40"/>
                  </a:lnTo>
                  <a:lnTo>
                    <a:pt x="208" y="38"/>
                  </a:lnTo>
                  <a:lnTo>
                    <a:pt x="212" y="40"/>
                  </a:lnTo>
                  <a:lnTo>
                    <a:pt x="216" y="44"/>
                  </a:lnTo>
                  <a:lnTo>
                    <a:pt x="218" y="45"/>
                  </a:lnTo>
                  <a:lnTo>
                    <a:pt x="220" y="47"/>
                  </a:lnTo>
                  <a:lnTo>
                    <a:pt x="222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30" y="47"/>
                  </a:lnTo>
                  <a:lnTo>
                    <a:pt x="238" y="46"/>
                  </a:lnTo>
                  <a:lnTo>
                    <a:pt x="243" y="4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99" name="Freeform 1142">
              <a:extLst>
                <a:ext uri="{FF2B5EF4-FFF2-40B4-BE49-F238E27FC236}">
                  <a16:creationId xmlns:a16="http://schemas.microsoft.com/office/drawing/2014/main" id="{F419D0AF-6602-45E7-B3EE-99E93117A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4051" y="10281506"/>
              <a:ext cx="49455" cy="38465"/>
            </a:xfrm>
            <a:custGeom>
              <a:avLst/>
              <a:gdLst>
                <a:gd name="T0" fmla="*/ 17 w 40"/>
                <a:gd name="T1" fmla="*/ 30 h 32"/>
                <a:gd name="T2" fmla="*/ 19 w 40"/>
                <a:gd name="T3" fmla="*/ 31 h 32"/>
                <a:gd name="T4" fmla="*/ 13 w 40"/>
                <a:gd name="T5" fmla="*/ 30 h 32"/>
                <a:gd name="T6" fmla="*/ 12 w 40"/>
                <a:gd name="T7" fmla="*/ 29 h 32"/>
                <a:gd name="T8" fmla="*/ 12 w 40"/>
                <a:gd name="T9" fmla="*/ 28 h 32"/>
                <a:gd name="T10" fmla="*/ 14 w 40"/>
                <a:gd name="T11" fmla="*/ 28 h 32"/>
                <a:gd name="T12" fmla="*/ 17 w 40"/>
                <a:gd name="T13" fmla="*/ 30 h 32"/>
                <a:gd name="T14" fmla="*/ 37 w 40"/>
                <a:gd name="T15" fmla="*/ 22 h 32"/>
                <a:gd name="T16" fmla="*/ 39 w 40"/>
                <a:gd name="T17" fmla="*/ 26 h 32"/>
                <a:gd name="T18" fmla="*/ 39 w 40"/>
                <a:gd name="T19" fmla="*/ 30 h 32"/>
                <a:gd name="T20" fmla="*/ 38 w 40"/>
                <a:gd name="T21" fmla="*/ 31 h 32"/>
                <a:gd name="T22" fmla="*/ 37 w 40"/>
                <a:gd name="T23" fmla="*/ 30 h 32"/>
                <a:gd name="T24" fmla="*/ 35 w 40"/>
                <a:gd name="T25" fmla="*/ 28 h 32"/>
                <a:gd name="T26" fmla="*/ 30 w 40"/>
                <a:gd name="T27" fmla="*/ 25 h 32"/>
                <a:gd name="T28" fmla="*/ 32 w 40"/>
                <a:gd name="T29" fmla="*/ 25 h 32"/>
                <a:gd name="T30" fmla="*/ 33 w 40"/>
                <a:gd name="T31" fmla="*/ 25 h 32"/>
                <a:gd name="T32" fmla="*/ 35 w 40"/>
                <a:gd name="T33" fmla="*/ 25 h 32"/>
                <a:gd name="T34" fmla="*/ 35 w 40"/>
                <a:gd name="T35" fmla="*/ 23 h 32"/>
                <a:gd name="T36" fmla="*/ 36 w 40"/>
                <a:gd name="T37" fmla="*/ 23 h 32"/>
                <a:gd name="T38" fmla="*/ 37 w 40"/>
                <a:gd name="T39" fmla="*/ 22 h 32"/>
                <a:gd name="T40" fmla="*/ 7 w 40"/>
                <a:gd name="T41" fmla="*/ 17 h 32"/>
                <a:gd name="T42" fmla="*/ 6 w 40"/>
                <a:gd name="T43" fmla="*/ 17 h 32"/>
                <a:gd name="T44" fmla="*/ 3 w 40"/>
                <a:gd name="T45" fmla="*/ 15 h 32"/>
                <a:gd name="T46" fmla="*/ 2 w 40"/>
                <a:gd name="T47" fmla="*/ 15 h 32"/>
                <a:gd name="T48" fmla="*/ 0 w 40"/>
                <a:gd name="T49" fmla="*/ 13 h 32"/>
                <a:gd name="T50" fmla="*/ 0 w 40"/>
                <a:gd name="T51" fmla="*/ 2 h 32"/>
                <a:gd name="T52" fmla="*/ 1 w 40"/>
                <a:gd name="T53" fmla="*/ 1 h 32"/>
                <a:gd name="T54" fmla="*/ 1 w 40"/>
                <a:gd name="T55" fmla="*/ 1 h 32"/>
                <a:gd name="T56" fmla="*/ 3 w 40"/>
                <a:gd name="T57" fmla="*/ 0 h 32"/>
                <a:gd name="T58" fmla="*/ 5 w 40"/>
                <a:gd name="T59" fmla="*/ 2 h 32"/>
                <a:gd name="T60" fmla="*/ 4 w 40"/>
                <a:gd name="T61" fmla="*/ 8 h 32"/>
                <a:gd name="T62" fmla="*/ 6 w 40"/>
                <a:gd name="T63" fmla="*/ 13 h 32"/>
                <a:gd name="T64" fmla="*/ 8 w 40"/>
                <a:gd name="T65" fmla="*/ 15 h 32"/>
                <a:gd name="T66" fmla="*/ 7 w 40"/>
                <a:gd name="T67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32">
                  <a:moveTo>
                    <a:pt x="17" y="30"/>
                  </a:moveTo>
                  <a:lnTo>
                    <a:pt x="19" y="31"/>
                  </a:lnTo>
                  <a:lnTo>
                    <a:pt x="13" y="30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7" y="30"/>
                  </a:lnTo>
                  <a:close/>
                  <a:moveTo>
                    <a:pt x="37" y="22"/>
                  </a:moveTo>
                  <a:lnTo>
                    <a:pt x="39" y="26"/>
                  </a:lnTo>
                  <a:lnTo>
                    <a:pt x="39" y="30"/>
                  </a:lnTo>
                  <a:lnTo>
                    <a:pt x="38" y="31"/>
                  </a:lnTo>
                  <a:lnTo>
                    <a:pt x="37" y="30"/>
                  </a:lnTo>
                  <a:lnTo>
                    <a:pt x="35" y="28"/>
                  </a:lnTo>
                  <a:lnTo>
                    <a:pt x="30" y="25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7" y="22"/>
                  </a:lnTo>
                  <a:close/>
                  <a:moveTo>
                    <a:pt x="7" y="17"/>
                  </a:moveTo>
                  <a:lnTo>
                    <a:pt x="6" y="17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2"/>
                  </a:lnTo>
                  <a:lnTo>
                    <a:pt x="4" y="8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7" y="17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00" name="Freeform 1143">
              <a:extLst>
                <a:ext uri="{FF2B5EF4-FFF2-40B4-BE49-F238E27FC236}">
                  <a16:creationId xmlns:a16="http://schemas.microsoft.com/office/drawing/2014/main" id="{D5B2CC6B-9796-47AA-932F-D71D6DF33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5042" y="10314478"/>
              <a:ext cx="10991" cy="5494"/>
            </a:xfrm>
            <a:custGeom>
              <a:avLst/>
              <a:gdLst>
                <a:gd name="T0" fmla="*/ 5 w 8"/>
                <a:gd name="T1" fmla="*/ 2 h 4"/>
                <a:gd name="T2" fmla="*/ 7 w 8"/>
                <a:gd name="T3" fmla="*/ 3 h 4"/>
                <a:gd name="T4" fmla="*/ 1 w 8"/>
                <a:gd name="T5" fmla="*/ 2 h 4"/>
                <a:gd name="T6" fmla="*/ 0 w 8"/>
                <a:gd name="T7" fmla="*/ 1 h 4"/>
                <a:gd name="T8" fmla="*/ 0 w 8"/>
                <a:gd name="T9" fmla="*/ 0 h 4"/>
                <a:gd name="T10" fmla="*/ 2 w 8"/>
                <a:gd name="T11" fmla="*/ 0 h 4"/>
                <a:gd name="T12" fmla="*/ 5 w 8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5" y="2"/>
                  </a:moveTo>
                  <a:lnTo>
                    <a:pt x="7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01" name="Freeform 1144">
              <a:extLst>
                <a:ext uri="{FF2B5EF4-FFF2-40B4-BE49-F238E27FC236}">
                  <a16:creationId xmlns:a16="http://schemas.microsoft.com/office/drawing/2014/main" id="{21955D76-7055-4935-84E2-E52D14661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7023" y="10308981"/>
              <a:ext cx="10991" cy="10991"/>
            </a:xfrm>
            <a:custGeom>
              <a:avLst/>
              <a:gdLst>
                <a:gd name="T0" fmla="*/ 7 w 10"/>
                <a:gd name="T1" fmla="*/ 0 h 10"/>
                <a:gd name="T2" fmla="*/ 9 w 10"/>
                <a:gd name="T3" fmla="*/ 4 h 10"/>
                <a:gd name="T4" fmla="*/ 9 w 10"/>
                <a:gd name="T5" fmla="*/ 8 h 10"/>
                <a:gd name="T6" fmla="*/ 8 w 10"/>
                <a:gd name="T7" fmla="*/ 9 h 10"/>
                <a:gd name="T8" fmla="*/ 7 w 10"/>
                <a:gd name="T9" fmla="*/ 8 h 10"/>
                <a:gd name="T10" fmla="*/ 5 w 10"/>
                <a:gd name="T11" fmla="*/ 6 h 10"/>
                <a:gd name="T12" fmla="*/ 0 w 10"/>
                <a:gd name="T13" fmla="*/ 3 h 10"/>
                <a:gd name="T14" fmla="*/ 2 w 10"/>
                <a:gd name="T15" fmla="*/ 3 h 10"/>
                <a:gd name="T16" fmla="*/ 3 w 10"/>
                <a:gd name="T17" fmla="*/ 3 h 10"/>
                <a:gd name="T18" fmla="*/ 5 w 10"/>
                <a:gd name="T19" fmla="*/ 3 h 10"/>
                <a:gd name="T20" fmla="*/ 5 w 10"/>
                <a:gd name="T21" fmla="*/ 1 h 10"/>
                <a:gd name="T22" fmla="*/ 6 w 10"/>
                <a:gd name="T23" fmla="*/ 1 h 10"/>
                <a:gd name="T24" fmla="*/ 7 w 10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7" y="0"/>
                  </a:moveTo>
                  <a:lnTo>
                    <a:pt x="9" y="4"/>
                  </a:lnTo>
                  <a:lnTo>
                    <a:pt x="9" y="8"/>
                  </a:lnTo>
                  <a:lnTo>
                    <a:pt x="8" y="9"/>
                  </a:lnTo>
                  <a:lnTo>
                    <a:pt x="7" y="8"/>
                  </a:lnTo>
                  <a:lnTo>
                    <a:pt x="5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02" name="Freeform 1145">
              <a:extLst>
                <a:ext uri="{FF2B5EF4-FFF2-40B4-BE49-F238E27FC236}">
                  <a16:creationId xmlns:a16="http://schemas.microsoft.com/office/drawing/2014/main" id="{07EC8A7B-3E6B-424B-AD1E-3A0ED9F65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4051" y="10281506"/>
              <a:ext cx="10991" cy="21981"/>
            </a:xfrm>
            <a:custGeom>
              <a:avLst/>
              <a:gdLst>
                <a:gd name="T0" fmla="*/ 7 w 9"/>
                <a:gd name="T1" fmla="*/ 17 h 18"/>
                <a:gd name="T2" fmla="*/ 6 w 9"/>
                <a:gd name="T3" fmla="*/ 17 h 18"/>
                <a:gd name="T4" fmla="*/ 3 w 9"/>
                <a:gd name="T5" fmla="*/ 15 h 18"/>
                <a:gd name="T6" fmla="*/ 2 w 9"/>
                <a:gd name="T7" fmla="*/ 15 h 18"/>
                <a:gd name="T8" fmla="*/ 0 w 9"/>
                <a:gd name="T9" fmla="*/ 13 h 18"/>
                <a:gd name="T10" fmla="*/ 0 w 9"/>
                <a:gd name="T11" fmla="*/ 2 h 18"/>
                <a:gd name="T12" fmla="*/ 1 w 9"/>
                <a:gd name="T13" fmla="*/ 1 h 18"/>
                <a:gd name="T14" fmla="*/ 1 w 9"/>
                <a:gd name="T15" fmla="*/ 1 h 18"/>
                <a:gd name="T16" fmla="*/ 3 w 9"/>
                <a:gd name="T17" fmla="*/ 0 h 18"/>
                <a:gd name="T18" fmla="*/ 5 w 9"/>
                <a:gd name="T19" fmla="*/ 2 h 18"/>
                <a:gd name="T20" fmla="*/ 4 w 9"/>
                <a:gd name="T21" fmla="*/ 8 h 18"/>
                <a:gd name="T22" fmla="*/ 6 w 9"/>
                <a:gd name="T23" fmla="*/ 13 h 18"/>
                <a:gd name="T24" fmla="*/ 8 w 9"/>
                <a:gd name="T25" fmla="*/ 15 h 18"/>
                <a:gd name="T26" fmla="*/ 7 w 9"/>
                <a:gd name="T2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8">
                  <a:moveTo>
                    <a:pt x="7" y="17"/>
                  </a:moveTo>
                  <a:lnTo>
                    <a:pt x="6" y="17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2"/>
                  </a:lnTo>
                  <a:lnTo>
                    <a:pt x="4" y="8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7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03" name="Freeform 1146">
              <a:extLst>
                <a:ext uri="{FF2B5EF4-FFF2-40B4-BE49-F238E27FC236}">
                  <a16:creationId xmlns:a16="http://schemas.microsoft.com/office/drawing/2014/main" id="{9F487A8A-15C6-4580-A514-BC7F34CB2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6869" y="9528663"/>
              <a:ext cx="159359" cy="159362"/>
            </a:xfrm>
            <a:custGeom>
              <a:avLst/>
              <a:gdLst>
                <a:gd name="T0" fmla="*/ 94 w 126"/>
                <a:gd name="T1" fmla="*/ 31 h 128"/>
                <a:gd name="T2" fmla="*/ 98 w 126"/>
                <a:gd name="T3" fmla="*/ 47 h 128"/>
                <a:gd name="T4" fmla="*/ 97 w 126"/>
                <a:gd name="T5" fmla="*/ 53 h 128"/>
                <a:gd name="T6" fmla="*/ 89 w 126"/>
                <a:gd name="T7" fmla="*/ 62 h 128"/>
                <a:gd name="T8" fmla="*/ 93 w 126"/>
                <a:gd name="T9" fmla="*/ 63 h 128"/>
                <a:gd name="T10" fmla="*/ 98 w 126"/>
                <a:gd name="T11" fmla="*/ 67 h 128"/>
                <a:gd name="T12" fmla="*/ 105 w 126"/>
                <a:gd name="T13" fmla="*/ 68 h 128"/>
                <a:gd name="T14" fmla="*/ 111 w 126"/>
                <a:gd name="T15" fmla="*/ 73 h 128"/>
                <a:gd name="T16" fmla="*/ 113 w 126"/>
                <a:gd name="T17" fmla="*/ 78 h 128"/>
                <a:gd name="T18" fmla="*/ 122 w 126"/>
                <a:gd name="T19" fmla="*/ 82 h 128"/>
                <a:gd name="T20" fmla="*/ 123 w 126"/>
                <a:gd name="T21" fmla="*/ 82 h 128"/>
                <a:gd name="T22" fmla="*/ 125 w 126"/>
                <a:gd name="T23" fmla="*/ 92 h 128"/>
                <a:gd name="T24" fmla="*/ 122 w 126"/>
                <a:gd name="T25" fmla="*/ 100 h 128"/>
                <a:gd name="T26" fmla="*/ 120 w 126"/>
                <a:gd name="T27" fmla="*/ 105 h 128"/>
                <a:gd name="T28" fmla="*/ 119 w 126"/>
                <a:gd name="T29" fmla="*/ 113 h 128"/>
                <a:gd name="T30" fmla="*/ 121 w 126"/>
                <a:gd name="T31" fmla="*/ 127 h 128"/>
                <a:gd name="T32" fmla="*/ 99 w 126"/>
                <a:gd name="T33" fmla="*/ 120 h 128"/>
                <a:gd name="T34" fmla="*/ 56 w 126"/>
                <a:gd name="T35" fmla="*/ 92 h 128"/>
                <a:gd name="T36" fmla="*/ 27 w 126"/>
                <a:gd name="T37" fmla="*/ 71 h 128"/>
                <a:gd name="T38" fmla="*/ 20 w 126"/>
                <a:gd name="T39" fmla="*/ 63 h 128"/>
                <a:gd name="T40" fmla="*/ 0 w 126"/>
                <a:gd name="T41" fmla="*/ 49 h 128"/>
                <a:gd name="T42" fmla="*/ 7 w 126"/>
                <a:gd name="T43" fmla="*/ 40 h 128"/>
                <a:gd name="T44" fmla="*/ 15 w 126"/>
                <a:gd name="T45" fmla="*/ 32 h 128"/>
                <a:gd name="T46" fmla="*/ 26 w 126"/>
                <a:gd name="T47" fmla="*/ 23 h 128"/>
                <a:gd name="T48" fmla="*/ 30 w 126"/>
                <a:gd name="T49" fmla="*/ 12 h 128"/>
                <a:gd name="T50" fmla="*/ 37 w 126"/>
                <a:gd name="T51" fmla="*/ 7 h 128"/>
                <a:gd name="T52" fmla="*/ 39 w 126"/>
                <a:gd name="T53" fmla="*/ 1 h 128"/>
                <a:gd name="T54" fmla="*/ 43 w 126"/>
                <a:gd name="T55" fmla="*/ 2 h 128"/>
                <a:gd name="T56" fmla="*/ 53 w 126"/>
                <a:gd name="T57" fmla="*/ 0 h 128"/>
                <a:gd name="T58" fmla="*/ 54 w 126"/>
                <a:gd name="T59" fmla="*/ 2 h 128"/>
                <a:gd name="T60" fmla="*/ 56 w 126"/>
                <a:gd name="T61" fmla="*/ 2 h 128"/>
                <a:gd name="T62" fmla="*/ 59 w 126"/>
                <a:gd name="T63" fmla="*/ 5 h 128"/>
                <a:gd name="T64" fmla="*/ 61 w 126"/>
                <a:gd name="T65" fmla="*/ 11 h 128"/>
                <a:gd name="T66" fmla="*/ 62 w 126"/>
                <a:gd name="T67" fmla="*/ 15 h 128"/>
                <a:gd name="T68" fmla="*/ 63 w 126"/>
                <a:gd name="T69" fmla="*/ 19 h 128"/>
                <a:gd name="T70" fmla="*/ 65 w 126"/>
                <a:gd name="T71" fmla="*/ 25 h 128"/>
                <a:gd name="T72" fmla="*/ 64 w 126"/>
                <a:gd name="T73" fmla="*/ 31 h 128"/>
                <a:gd name="T74" fmla="*/ 63 w 126"/>
                <a:gd name="T75" fmla="*/ 34 h 128"/>
                <a:gd name="T76" fmla="*/ 69 w 126"/>
                <a:gd name="T77" fmla="*/ 35 h 128"/>
                <a:gd name="T78" fmla="*/ 72 w 126"/>
                <a:gd name="T79" fmla="*/ 39 h 128"/>
                <a:gd name="T80" fmla="*/ 77 w 126"/>
                <a:gd name="T81" fmla="*/ 38 h 128"/>
                <a:gd name="T82" fmla="*/ 80 w 126"/>
                <a:gd name="T83" fmla="*/ 38 h 128"/>
                <a:gd name="T84" fmla="*/ 83 w 126"/>
                <a:gd name="T85" fmla="*/ 32 h 128"/>
                <a:gd name="T86" fmla="*/ 84 w 126"/>
                <a:gd name="T87" fmla="*/ 28 h 128"/>
                <a:gd name="T88" fmla="*/ 88 w 126"/>
                <a:gd name="T89" fmla="*/ 26 h 128"/>
                <a:gd name="T90" fmla="*/ 91 w 126"/>
                <a:gd name="T91" fmla="*/ 2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6" h="128">
                  <a:moveTo>
                    <a:pt x="92" y="30"/>
                  </a:moveTo>
                  <a:lnTo>
                    <a:pt x="92" y="30"/>
                  </a:lnTo>
                  <a:lnTo>
                    <a:pt x="94" y="31"/>
                  </a:lnTo>
                  <a:lnTo>
                    <a:pt x="94" y="34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7" y="49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5" y="56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90" y="63"/>
                  </a:lnTo>
                  <a:lnTo>
                    <a:pt x="92" y="63"/>
                  </a:lnTo>
                  <a:lnTo>
                    <a:pt x="93" y="63"/>
                  </a:lnTo>
                  <a:lnTo>
                    <a:pt x="95" y="65"/>
                  </a:lnTo>
                  <a:lnTo>
                    <a:pt x="96" y="67"/>
                  </a:lnTo>
                  <a:lnTo>
                    <a:pt x="98" y="67"/>
                  </a:lnTo>
                  <a:lnTo>
                    <a:pt x="100" y="68"/>
                  </a:lnTo>
                  <a:lnTo>
                    <a:pt x="103" y="68"/>
                  </a:lnTo>
                  <a:lnTo>
                    <a:pt x="105" y="68"/>
                  </a:lnTo>
                  <a:lnTo>
                    <a:pt x="108" y="68"/>
                  </a:lnTo>
                  <a:lnTo>
                    <a:pt x="110" y="70"/>
                  </a:lnTo>
                  <a:lnTo>
                    <a:pt x="111" y="73"/>
                  </a:lnTo>
                  <a:lnTo>
                    <a:pt x="112" y="74"/>
                  </a:lnTo>
                  <a:lnTo>
                    <a:pt x="113" y="76"/>
                  </a:lnTo>
                  <a:lnTo>
                    <a:pt x="113" y="78"/>
                  </a:lnTo>
                  <a:lnTo>
                    <a:pt x="115" y="79"/>
                  </a:lnTo>
                  <a:lnTo>
                    <a:pt x="118" y="80"/>
                  </a:lnTo>
                  <a:lnTo>
                    <a:pt x="122" y="82"/>
                  </a:lnTo>
                  <a:lnTo>
                    <a:pt x="122" y="82"/>
                  </a:lnTo>
                  <a:lnTo>
                    <a:pt x="123" y="81"/>
                  </a:lnTo>
                  <a:lnTo>
                    <a:pt x="123" y="82"/>
                  </a:lnTo>
                  <a:lnTo>
                    <a:pt x="124" y="87"/>
                  </a:lnTo>
                  <a:lnTo>
                    <a:pt x="125" y="90"/>
                  </a:lnTo>
                  <a:lnTo>
                    <a:pt x="125" y="92"/>
                  </a:lnTo>
                  <a:lnTo>
                    <a:pt x="124" y="93"/>
                  </a:lnTo>
                  <a:lnTo>
                    <a:pt x="124" y="98"/>
                  </a:lnTo>
                  <a:lnTo>
                    <a:pt x="122" y="100"/>
                  </a:lnTo>
                  <a:lnTo>
                    <a:pt x="122" y="103"/>
                  </a:lnTo>
                  <a:lnTo>
                    <a:pt x="122" y="104"/>
                  </a:lnTo>
                  <a:lnTo>
                    <a:pt x="120" y="105"/>
                  </a:lnTo>
                  <a:lnTo>
                    <a:pt x="120" y="107"/>
                  </a:lnTo>
                  <a:lnTo>
                    <a:pt x="119" y="110"/>
                  </a:lnTo>
                  <a:lnTo>
                    <a:pt x="119" y="113"/>
                  </a:lnTo>
                  <a:lnTo>
                    <a:pt x="120" y="120"/>
                  </a:lnTo>
                  <a:lnTo>
                    <a:pt x="120" y="126"/>
                  </a:lnTo>
                  <a:lnTo>
                    <a:pt x="121" y="127"/>
                  </a:lnTo>
                  <a:lnTo>
                    <a:pt x="117" y="126"/>
                  </a:lnTo>
                  <a:lnTo>
                    <a:pt x="107" y="122"/>
                  </a:lnTo>
                  <a:lnTo>
                    <a:pt x="99" y="120"/>
                  </a:lnTo>
                  <a:lnTo>
                    <a:pt x="72" y="106"/>
                  </a:lnTo>
                  <a:lnTo>
                    <a:pt x="65" y="100"/>
                  </a:lnTo>
                  <a:lnTo>
                    <a:pt x="56" y="92"/>
                  </a:lnTo>
                  <a:lnTo>
                    <a:pt x="37" y="74"/>
                  </a:lnTo>
                  <a:lnTo>
                    <a:pt x="33" y="72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2" y="68"/>
                  </a:lnTo>
                  <a:lnTo>
                    <a:pt x="20" y="63"/>
                  </a:lnTo>
                  <a:lnTo>
                    <a:pt x="15" y="60"/>
                  </a:lnTo>
                  <a:lnTo>
                    <a:pt x="7" y="56"/>
                  </a:lnTo>
                  <a:lnTo>
                    <a:pt x="0" y="49"/>
                  </a:lnTo>
                  <a:lnTo>
                    <a:pt x="2" y="48"/>
                  </a:lnTo>
                  <a:lnTo>
                    <a:pt x="4" y="44"/>
                  </a:lnTo>
                  <a:lnTo>
                    <a:pt x="7" y="40"/>
                  </a:lnTo>
                  <a:lnTo>
                    <a:pt x="10" y="37"/>
                  </a:lnTo>
                  <a:lnTo>
                    <a:pt x="13" y="34"/>
                  </a:lnTo>
                  <a:lnTo>
                    <a:pt x="15" y="32"/>
                  </a:lnTo>
                  <a:lnTo>
                    <a:pt x="19" y="31"/>
                  </a:lnTo>
                  <a:lnTo>
                    <a:pt x="25" y="25"/>
                  </a:lnTo>
                  <a:lnTo>
                    <a:pt x="26" y="23"/>
                  </a:lnTo>
                  <a:lnTo>
                    <a:pt x="27" y="20"/>
                  </a:lnTo>
                  <a:lnTo>
                    <a:pt x="29" y="14"/>
                  </a:lnTo>
                  <a:lnTo>
                    <a:pt x="30" y="12"/>
                  </a:lnTo>
                  <a:lnTo>
                    <a:pt x="34" y="12"/>
                  </a:lnTo>
                  <a:lnTo>
                    <a:pt x="35" y="10"/>
                  </a:lnTo>
                  <a:lnTo>
                    <a:pt x="37" y="7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5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0" y="9"/>
                  </a:lnTo>
                  <a:lnTo>
                    <a:pt x="61" y="11"/>
                  </a:lnTo>
                  <a:lnTo>
                    <a:pt x="62" y="12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5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2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4" y="31"/>
                  </a:lnTo>
                  <a:lnTo>
                    <a:pt x="62" y="33"/>
                  </a:lnTo>
                  <a:lnTo>
                    <a:pt x="62" y="34"/>
                  </a:lnTo>
                  <a:lnTo>
                    <a:pt x="63" y="34"/>
                  </a:lnTo>
                  <a:lnTo>
                    <a:pt x="64" y="35"/>
                  </a:lnTo>
                  <a:lnTo>
                    <a:pt x="65" y="34"/>
                  </a:lnTo>
                  <a:lnTo>
                    <a:pt x="69" y="35"/>
                  </a:lnTo>
                  <a:lnTo>
                    <a:pt x="70" y="37"/>
                  </a:lnTo>
                  <a:lnTo>
                    <a:pt x="71" y="38"/>
                  </a:lnTo>
                  <a:lnTo>
                    <a:pt x="72" y="39"/>
                  </a:lnTo>
                  <a:lnTo>
                    <a:pt x="73" y="40"/>
                  </a:lnTo>
                  <a:lnTo>
                    <a:pt x="75" y="40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1" y="37"/>
                  </a:lnTo>
                  <a:lnTo>
                    <a:pt x="81" y="35"/>
                  </a:lnTo>
                  <a:lnTo>
                    <a:pt x="83" y="32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5" y="27"/>
                  </a:lnTo>
                  <a:lnTo>
                    <a:pt x="87" y="26"/>
                  </a:lnTo>
                  <a:lnTo>
                    <a:pt x="88" y="26"/>
                  </a:lnTo>
                  <a:lnTo>
                    <a:pt x="89" y="26"/>
                  </a:lnTo>
                  <a:lnTo>
                    <a:pt x="90" y="27"/>
                  </a:lnTo>
                  <a:lnTo>
                    <a:pt x="91" y="29"/>
                  </a:lnTo>
                  <a:lnTo>
                    <a:pt x="92" y="3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04" name="Freeform 1147">
              <a:extLst>
                <a:ext uri="{FF2B5EF4-FFF2-40B4-BE49-F238E27FC236}">
                  <a16:creationId xmlns:a16="http://schemas.microsoft.com/office/drawing/2014/main" id="{A57AD25A-62DF-4EF6-934B-521A81859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6869" y="9528663"/>
              <a:ext cx="159359" cy="159362"/>
            </a:xfrm>
            <a:custGeom>
              <a:avLst/>
              <a:gdLst>
                <a:gd name="T0" fmla="*/ 94 w 126"/>
                <a:gd name="T1" fmla="*/ 31 h 128"/>
                <a:gd name="T2" fmla="*/ 98 w 126"/>
                <a:gd name="T3" fmla="*/ 47 h 128"/>
                <a:gd name="T4" fmla="*/ 97 w 126"/>
                <a:gd name="T5" fmla="*/ 53 h 128"/>
                <a:gd name="T6" fmla="*/ 89 w 126"/>
                <a:gd name="T7" fmla="*/ 62 h 128"/>
                <a:gd name="T8" fmla="*/ 93 w 126"/>
                <a:gd name="T9" fmla="*/ 63 h 128"/>
                <a:gd name="T10" fmla="*/ 98 w 126"/>
                <a:gd name="T11" fmla="*/ 67 h 128"/>
                <a:gd name="T12" fmla="*/ 105 w 126"/>
                <a:gd name="T13" fmla="*/ 68 h 128"/>
                <a:gd name="T14" fmla="*/ 111 w 126"/>
                <a:gd name="T15" fmla="*/ 73 h 128"/>
                <a:gd name="T16" fmla="*/ 113 w 126"/>
                <a:gd name="T17" fmla="*/ 78 h 128"/>
                <a:gd name="T18" fmla="*/ 122 w 126"/>
                <a:gd name="T19" fmla="*/ 82 h 128"/>
                <a:gd name="T20" fmla="*/ 123 w 126"/>
                <a:gd name="T21" fmla="*/ 82 h 128"/>
                <a:gd name="T22" fmla="*/ 125 w 126"/>
                <a:gd name="T23" fmla="*/ 92 h 128"/>
                <a:gd name="T24" fmla="*/ 122 w 126"/>
                <a:gd name="T25" fmla="*/ 100 h 128"/>
                <a:gd name="T26" fmla="*/ 120 w 126"/>
                <a:gd name="T27" fmla="*/ 105 h 128"/>
                <a:gd name="T28" fmla="*/ 119 w 126"/>
                <a:gd name="T29" fmla="*/ 113 h 128"/>
                <a:gd name="T30" fmla="*/ 121 w 126"/>
                <a:gd name="T31" fmla="*/ 127 h 128"/>
                <a:gd name="T32" fmla="*/ 99 w 126"/>
                <a:gd name="T33" fmla="*/ 120 h 128"/>
                <a:gd name="T34" fmla="*/ 56 w 126"/>
                <a:gd name="T35" fmla="*/ 92 h 128"/>
                <a:gd name="T36" fmla="*/ 27 w 126"/>
                <a:gd name="T37" fmla="*/ 71 h 128"/>
                <a:gd name="T38" fmla="*/ 20 w 126"/>
                <a:gd name="T39" fmla="*/ 63 h 128"/>
                <a:gd name="T40" fmla="*/ 0 w 126"/>
                <a:gd name="T41" fmla="*/ 49 h 128"/>
                <a:gd name="T42" fmla="*/ 7 w 126"/>
                <a:gd name="T43" fmla="*/ 40 h 128"/>
                <a:gd name="T44" fmla="*/ 15 w 126"/>
                <a:gd name="T45" fmla="*/ 32 h 128"/>
                <a:gd name="T46" fmla="*/ 26 w 126"/>
                <a:gd name="T47" fmla="*/ 23 h 128"/>
                <a:gd name="T48" fmla="*/ 30 w 126"/>
                <a:gd name="T49" fmla="*/ 12 h 128"/>
                <a:gd name="T50" fmla="*/ 37 w 126"/>
                <a:gd name="T51" fmla="*/ 7 h 128"/>
                <a:gd name="T52" fmla="*/ 39 w 126"/>
                <a:gd name="T53" fmla="*/ 1 h 128"/>
                <a:gd name="T54" fmla="*/ 43 w 126"/>
                <a:gd name="T55" fmla="*/ 2 h 128"/>
                <a:gd name="T56" fmla="*/ 53 w 126"/>
                <a:gd name="T57" fmla="*/ 0 h 128"/>
                <a:gd name="T58" fmla="*/ 54 w 126"/>
                <a:gd name="T59" fmla="*/ 2 h 128"/>
                <a:gd name="T60" fmla="*/ 56 w 126"/>
                <a:gd name="T61" fmla="*/ 2 h 128"/>
                <a:gd name="T62" fmla="*/ 59 w 126"/>
                <a:gd name="T63" fmla="*/ 5 h 128"/>
                <a:gd name="T64" fmla="*/ 61 w 126"/>
                <a:gd name="T65" fmla="*/ 11 h 128"/>
                <a:gd name="T66" fmla="*/ 62 w 126"/>
                <a:gd name="T67" fmla="*/ 15 h 128"/>
                <a:gd name="T68" fmla="*/ 63 w 126"/>
                <a:gd name="T69" fmla="*/ 19 h 128"/>
                <a:gd name="T70" fmla="*/ 65 w 126"/>
                <a:gd name="T71" fmla="*/ 25 h 128"/>
                <a:gd name="T72" fmla="*/ 64 w 126"/>
                <a:gd name="T73" fmla="*/ 31 h 128"/>
                <a:gd name="T74" fmla="*/ 63 w 126"/>
                <a:gd name="T75" fmla="*/ 34 h 128"/>
                <a:gd name="T76" fmla="*/ 69 w 126"/>
                <a:gd name="T77" fmla="*/ 35 h 128"/>
                <a:gd name="T78" fmla="*/ 72 w 126"/>
                <a:gd name="T79" fmla="*/ 39 h 128"/>
                <a:gd name="T80" fmla="*/ 77 w 126"/>
                <a:gd name="T81" fmla="*/ 38 h 128"/>
                <a:gd name="T82" fmla="*/ 80 w 126"/>
                <a:gd name="T83" fmla="*/ 38 h 128"/>
                <a:gd name="T84" fmla="*/ 83 w 126"/>
                <a:gd name="T85" fmla="*/ 32 h 128"/>
                <a:gd name="T86" fmla="*/ 84 w 126"/>
                <a:gd name="T87" fmla="*/ 28 h 128"/>
                <a:gd name="T88" fmla="*/ 88 w 126"/>
                <a:gd name="T89" fmla="*/ 26 h 128"/>
                <a:gd name="T90" fmla="*/ 91 w 126"/>
                <a:gd name="T91" fmla="*/ 2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6" h="128">
                  <a:moveTo>
                    <a:pt x="92" y="30"/>
                  </a:moveTo>
                  <a:lnTo>
                    <a:pt x="92" y="30"/>
                  </a:lnTo>
                  <a:lnTo>
                    <a:pt x="94" y="31"/>
                  </a:lnTo>
                  <a:lnTo>
                    <a:pt x="94" y="34"/>
                  </a:lnTo>
                  <a:lnTo>
                    <a:pt x="98" y="45"/>
                  </a:lnTo>
                  <a:lnTo>
                    <a:pt x="98" y="47"/>
                  </a:lnTo>
                  <a:lnTo>
                    <a:pt x="97" y="49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5" y="56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90" y="63"/>
                  </a:lnTo>
                  <a:lnTo>
                    <a:pt x="92" y="63"/>
                  </a:lnTo>
                  <a:lnTo>
                    <a:pt x="93" y="63"/>
                  </a:lnTo>
                  <a:lnTo>
                    <a:pt x="95" y="65"/>
                  </a:lnTo>
                  <a:lnTo>
                    <a:pt x="96" y="67"/>
                  </a:lnTo>
                  <a:lnTo>
                    <a:pt x="98" y="67"/>
                  </a:lnTo>
                  <a:lnTo>
                    <a:pt x="100" y="68"/>
                  </a:lnTo>
                  <a:lnTo>
                    <a:pt x="103" y="68"/>
                  </a:lnTo>
                  <a:lnTo>
                    <a:pt x="105" y="68"/>
                  </a:lnTo>
                  <a:lnTo>
                    <a:pt x="108" y="68"/>
                  </a:lnTo>
                  <a:lnTo>
                    <a:pt x="110" y="70"/>
                  </a:lnTo>
                  <a:lnTo>
                    <a:pt x="111" y="73"/>
                  </a:lnTo>
                  <a:lnTo>
                    <a:pt x="112" y="74"/>
                  </a:lnTo>
                  <a:lnTo>
                    <a:pt x="113" y="76"/>
                  </a:lnTo>
                  <a:lnTo>
                    <a:pt x="113" y="78"/>
                  </a:lnTo>
                  <a:lnTo>
                    <a:pt x="115" y="79"/>
                  </a:lnTo>
                  <a:lnTo>
                    <a:pt x="118" y="80"/>
                  </a:lnTo>
                  <a:lnTo>
                    <a:pt x="122" y="82"/>
                  </a:lnTo>
                  <a:lnTo>
                    <a:pt x="122" y="82"/>
                  </a:lnTo>
                  <a:lnTo>
                    <a:pt x="123" y="81"/>
                  </a:lnTo>
                  <a:lnTo>
                    <a:pt x="123" y="82"/>
                  </a:lnTo>
                  <a:lnTo>
                    <a:pt x="124" y="87"/>
                  </a:lnTo>
                  <a:lnTo>
                    <a:pt x="125" y="90"/>
                  </a:lnTo>
                  <a:lnTo>
                    <a:pt x="125" y="92"/>
                  </a:lnTo>
                  <a:lnTo>
                    <a:pt x="124" y="93"/>
                  </a:lnTo>
                  <a:lnTo>
                    <a:pt x="124" y="98"/>
                  </a:lnTo>
                  <a:lnTo>
                    <a:pt x="122" y="100"/>
                  </a:lnTo>
                  <a:lnTo>
                    <a:pt x="122" y="103"/>
                  </a:lnTo>
                  <a:lnTo>
                    <a:pt x="122" y="104"/>
                  </a:lnTo>
                  <a:lnTo>
                    <a:pt x="120" y="105"/>
                  </a:lnTo>
                  <a:lnTo>
                    <a:pt x="120" y="107"/>
                  </a:lnTo>
                  <a:lnTo>
                    <a:pt x="119" y="110"/>
                  </a:lnTo>
                  <a:lnTo>
                    <a:pt x="119" y="113"/>
                  </a:lnTo>
                  <a:lnTo>
                    <a:pt x="120" y="120"/>
                  </a:lnTo>
                  <a:lnTo>
                    <a:pt x="120" y="126"/>
                  </a:lnTo>
                  <a:lnTo>
                    <a:pt x="121" y="127"/>
                  </a:lnTo>
                  <a:lnTo>
                    <a:pt x="117" y="126"/>
                  </a:lnTo>
                  <a:lnTo>
                    <a:pt x="107" y="122"/>
                  </a:lnTo>
                  <a:lnTo>
                    <a:pt x="99" y="120"/>
                  </a:lnTo>
                  <a:lnTo>
                    <a:pt x="72" y="106"/>
                  </a:lnTo>
                  <a:lnTo>
                    <a:pt x="65" y="100"/>
                  </a:lnTo>
                  <a:lnTo>
                    <a:pt x="56" y="92"/>
                  </a:lnTo>
                  <a:lnTo>
                    <a:pt x="37" y="74"/>
                  </a:lnTo>
                  <a:lnTo>
                    <a:pt x="33" y="72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2" y="68"/>
                  </a:lnTo>
                  <a:lnTo>
                    <a:pt x="20" y="63"/>
                  </a:lnTo>
                  <a:lnTo>
                    <a:pt x="15" y="60"/>
                  </a:lnTo>
                  <a:lnTo>
                    <a:pt x="7" y="56"/>
                  </a:lnTo>
                  <a:lnTo>
                    <a:pt x="0" y="49"/>
                  </a:lnTo>
                  <a:lnTo>
                    <a:pt x="2" y="48"/>
                  </a:lnTo>
                  <a:lnTo>
                    <a:pt x="4" y="44"/>
                  </a:lnTo>
                  <a:lnTo>
                    <a:pt x="7" y="40"/>
                  </a:lnTo>
                  <a:lnTo>
                    <a:pt x="10" y="37"/>
                  </a:lnTo>
                  <a:lnTo>
                    <a:pt x="13" y="34"/>
                  </a:lnTo>
                  <a:lnTo>
                    <a:pt x="15" y="32"/>
                  </a:lnTo>
                  <a:lnTo>
                    <a:pt x="19" y="31"/>
                  </a:lnTo>
                  <a:lnTo>
                    <a:pt x="25" y="25"/>
                  </a:lnTo>
                  <a:lnTo>
                    <a:pt x="26" y="23"/>
                  </a:lnTo>
                  <a:lnTo>
                    <a:pt x="27" y="20"/>
                  </a:lnTo>
                  <a:lnTo>
                    <a:pt x="29" y="14"/>
                  </a:lnTo>
                  <a:lnTo>
                    <a:pt x="30" y="12"/>
                  </a:lnTo>
                  <a:lnTo>
                    <a:pt x="34" y="12"/>
                  </a:lnTo>
                  <a:lnTo>
                    <a:pt x="35" y="10"/>
                  </a:lnTo>
                  <a:lnTo>
                    <a:pt x="37" y="7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5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0" y="9"/>
                  </a:lnTo>
                  <a:lnTo>
                    <a:pt x="61" y="11"/>
                  </a:lnTo>
                  <a:lnTo>
                    <a:pt x="62" y="12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5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3" y="20"/>
                  </a:lnTo>
                  <a:lnTo>
                    <a:pt x="64" y="22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4" y="31"/>
                  </a:lnTo>
                  <a:lnTo>
                    <a:pt x="62" y="33"/>
                  </a:lnTo>
                  <a:lnTo>
                    <a:pt x="62" y="34"/>
                  </a:lnTo>
                  <a:lnTo>
                    <a:pt x="63" y="34"/>
                  </a:lnTo>
                  <a:lnTo>
                    <a:pt x="64" y="35"/>
                  </a:lnTo>
                  <a:lnTo>
                    <a:pt x="65" y="34"/>
                  </a:lnTo>
                  <a:lnTo>
                    <a:pt x="69" y="35"/>
                  </a:lnTo>
                  <a:lnTo>
                    <a:pt x="70" y="37"/>
                  </a:lnTo>
                  <a:lnTo>
                    <a:pt x="71" y="38"/>
                  </a:lnTo>
                  <a:lnTo>
                    <a:pt x="72" y="39"/>
                  </a:lnTo>
                  <a:lnTo>
                    <a:pt x="73" y="40"/>
                  </a:lnTo>
                  <a:lnTo>
                    <a:pt x="75" y="40"/>
                  </a:lnTo>
                  <a:lnTo>
                    <a:pt x="77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1" y="37"/>
                  </a:lnTo>
                  <a:lnTo>
                    <a:pt x="81" y="35"/>
                  </a:lnTo>
                  <a:lnTo>
                    <a:pt x="83" y="32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5" y="27"/>
                  </a:lnTo>
                  <a:lnTo>
                    <a:pt x="87" y="26"/>
                  </a:lnTo>
                  <a:lnTo>
                    <a:pt x="88" y="26"/>
                  </a:lnTo>
                  <a:lnTo>
                    <a:pt x="89" y="26"/>
                  </a:lnTo>
                  <a:lnTo>
                    <a:pt x="90" y="27"/>
                  </a:lnTo>
                  <a:lnTo>
                    <a:pt x="91" y="29"/>
                  </a:lnTo>
                  <a:lnTo>
                    <a:pt x="92" y="3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05" name="Freeform 1148">
              <a:extLst>
                <a:ext uri="{FF2B5EF4-FFF2-40B4-BE49-F238E27FC236}">
                  <a16:creationId xmlns:a16="http://schemas.microsoft.com/office/drawing/2014/main" id="{08BE89D1-DD13-49D1-B15A-771076792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58590" y="10973901"/>
              <a:ext cx="87923" cy="87923"/>
            </a:xfrm>
            <a:custGeom>
              <a:avLst/>
              <a:gdLst>
                <a:gd name="T0" fmla="*/ 48 w 72"/>
                <a:gd name="T1" fmla="*/ 54 h 72"/>
                <a:gd name="T2" fmla="*/ 46 w 72"/>
                <a:gd name="T3" fmla="*/ 53 h 72"/>
                <a:gd name="T4" fmla="*/ 42 w 72"/>
                <a:gd name="T5" fmla="*/ 54 h 72"/>
                <a:gd name="T6" fmla="*/ 38 w 72"/>
                <a:gd name="T7" fmla="*/ 56 h 72"/>
                <a:gd name="T8" fmla="*/ 33 w 72"/>
                <a:gd name="T9" fmla="*/ 65 h 72"/>
                <a:gd name="T10" fmla="*/ 31 w 72"/>
                <a:gd name="T11" fmla="*/ 69 h 72"/>
                <a:gd name="T12" fmla="*/ 29 w 72"/>
                <a:gd name="T13" fmla="*/ 71 h 72"/>
                <a:gd name="T14" fmla="*/ 21 w 72"/>
                <a:gd name="T15" fmla="*/ 70 h 72"/>
                <a:gd name="T16" fmla="*/ 16 w 72"/>
                <a:gd name="T17" fmla="*/ 65 h 72"/>
                <a:gd name="T18" fmla="*/ 13 w 72"/>
                <a:gd name="T19" fmla="*/ 62 h 72"/>
                <a:gd name="T20" fmla="*/ 11 w 72"/>
                <a:gd name="T21" fmla="*/ 61 h 72"/>
                <a:gd name="T22" fmla="*/ 10 w 72"/>
                <a:gd name="T23" fmla="*/ 60 h 72"/>
                <a:gd name="T24" fmla="*/ 9 w 72"/>
                <a:gd name="T25" fmla="*/ 58 h 72"/>
                <a:gd name="T26" fmla="*/ 7 w 72"/>
                <a:gd name="T27" fmla="*/ 52 h 72"/>
                <a:gd name="T28" fmla="*/ 4 w 72"/>
                <a:gd name="T29" fmla="*/ 47 h 72"/>
                <a:gd name="T30" fmla="*/ 1 w 72"/>
                <a:gd name="T31" fmla="*/ 40 h 72"/>
                <a:gd name="T32" fmla="*/ 0 w 72"/>
                <a:gd name="T33" fmla="*/ 36 h 72"/>
                <a:gd name="T34" fmla="*/ 4 w 72"/>
                <a:gd name="T35" fmla="*/ 33 h 72"/>
                <a:gd name="T36" fmla="*/ 9 w 72"/>
                <a:gd name="T37" fmla="*/ 30 h 72"/>
                <a:gd name="T38" fmla="*/ 12 w 72"/>
                <a:gd name="T39" fmla="*/ 25 h 72"/>
                <a:gd name="T40" fmla="*/ 14 w 72"/>
                <a:gd name="T41" fmla="*/ 22 h 72"/>
                <a:gd name="T42" fmla="*/ 18 w 72"/>
                <a:gd name="T43" fmla="*/ 16 h 72"/>
                <a:gd name="T44" fmla="*/ 23 w 72"/>
                <a:gd name="T45" fmla="*/ 11 h 72"/>
                <a:gd name="T46" fmla="*/ 31 w 72"/>
                <a:gd name="T47" fmla="*/ 6 h 72"/>
                <a:gd name="T48" fmla="*/ 43 w 72"/>
                <a:gd name="T49" fmla="*/ 1 h 72"/>
                <a:gd name="T50" fmla="*/ 48 w 72"/>
                <a:gd name="T51" fmla="*/ 0 h 72"/>
                <a:gd name="T52" fmla="*/ 50 w 72"/>
                <a:gd name="T53" fmla="*/ 2 h 72"/>
                <a:gd name="T54" fmla="*/ 53 w 72"/>
                <a:gd name="T55" fmla="*/ 6 h 72"/>
                <a:gd name="T56" fmla="*/ 57 w 72"/>
                <a:gd name="T57" fmla="*/ 10 h 72"/>
                <a:gd name="T58" fmla="*/ 64 w 72"/>
                <a:gd name="T59" fmla="*/ 16 h 72"/>
                <a:gd name="T60" fmla="*/ 68 w 72"/>
                <a:gd name="T61" fmla="*/ 17 h 72"/>
                <a:gd name="T62" fmla="*/ 70 w 72"/>
                <a:gd name="T63" fmla="*/ 22 h 72"/>
                <a:gd name="T64" fmla="*/ 71 w 72"/>
                <a:gd name="T65" fmla="*/ 25 h 72"/>
                <a:gd name="T66" fmla="*/ 68 w 72"/>
                <a:gd name="T67" fmla="*/ 34 h 72"/>
                <a:gd name="T68" fmla="*/ 65 w 72"/>
                <a:gd name="T69" fmla="*/ 37 h 72"/>
                <a:gd name="T70" fmla="*/ 62 w 72"/>
                <a:gd name="T71" fmla="*/ 42 h 72"/>
                <a:gd name="T72" fmla="*/ 60 w 72"/>
                <a:gd name="T73" fmla="*/ 48 h 72"/>
                <a:gd name="T74" fmla="*/ 56 w 72"/>
                <a:gd name="T75" fmla="*/ 5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" h="72">
                  <a:moveTo>
                    <a:pt x="51" y="52"/>
                  </a:moveTo>
                  <a:lnTo>
                    <a:pt x="48" y="54"/>
                  </a:lnTo>
                  <a:lnTo>
                    <a:pt x="48" y="54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40" y="54"/>
                  </a:lnTo>
                  <a:lnTo>
                    <a:pt x="38" y="56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32" y="67"/>
                  </a:lnTo>
                  <a:lnTo>
                    <a:pt x="31" y="69"/>
                  </a:lnTo>
                  <a:lnTo>
                    <a:pt x="30" y="71"/>
                  </a:lnTo>
                  <a:lnTo>
                    <a:pt x="29" y="71"/>
                  </a:lnTo>
                  <a:lnTo>
                    <a:pt x="26" y="71"/>
                  </a:lnTo>
                  <a:lnTo>
                    <a:pt x="21" y="70"/>
                  </a:lnTo>
                  <a:lnTo>
                    <a:pt x="18" y="67"/>
                  </a:lnTo>
                  <a:lnTo>
                    <a:pt x="16" y="65"/>
                  </a:lnTo>
                  <a:lnTo>
                    <a:pt x="15" y="63"/>
                  </a:lnTo>
                  <a:lnTo>
                    <a:pt x="13" y="62"/>
                  </a:lnTo>
                  <a:lnTo>
                    <a:pt x="13" y="61"/>
                  </a:lnTo>
                  <a:lnTo>
                    <a:pt x="11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5" y="49"/>
                  </a:lnTo>
                  <a:lnTo>
                    <a:pt x="4" y="47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1" y="35"/>
                  </a:lnTo>
                  <a:lnTo>
                    <a:pt x="4" y="33"/>
                  </a:lnTo>
                  <a:lnTo>
                    <a:pt x="7" y="32"/>
                  </a:lnTo>
                  <a:lnTo>
                    <a:pt x="9" y="30"/>
                  </a:lnTo>
                  <a:lnTo>
                    <a:pt x="11" y="27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4" y="22"/>
                  </a:lnTo>
                  <a:lnTo>
                    <a:pt x="16" y="19"/>
                  </a:lnTo>
                  <a:lnTo>
                    <a:pt x="18" y="16"/>
                  </a:lnTo>
                  <a:lnTo>
                    <a:pt x="21" y="12"/>
                  </a:lnTo>
                  <a:lnTo>
                    <a:pt x="23" y="11"/>
                  </a:lnTo>
                  <a:lnTo>
                    <a:pt x="28" y="9"/>
                  </a:lnTo>
                  <a:lnTo>
                    <a:pt x="31" y="6"/>
                  </a:lnTo>
                  <a:lnTo>
                    <a:pt x="35" y="4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7" y="10"/>
                  </a:lnTo>
                  <a:lnTo>
                    <a:pt x="61" y="13"/>
                  </a:lnTo>
                  <a:lnTo>
                    <a:pt x="64" y="16"/>
                  </a:lnTo>
                  <a:lnTo>
                    <a:pt x="67" y="17"/>
                  </a:lnTo>
                  <a:lnTo>
                    <a:pt x="68" y="17"/>
                  </a:lnTo>
                  <a:lnTo>
                    <a:pt x="69" y="20"/>
                  </a:lnTo>
                  <a:lnTo>
                    <a:pt x="70" y="22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0" y="30"/>
                  </a:lnTo>
                  <a:lnTo>
                    <a:pt x="68" y="34"/>
                  </a:lnTo>
                  <a:lnTo>
                    <a:pt x="67" y="36"/>
                  </a:lnTo>
                  <a:lnTo>
                    <a:pt x="65" y="37"/>
                  </a:lnTo>
                  <a:lnTo>
                    <a:pt x="63" y="38"/>
                  </a:lnTo>
                  <a:lnTo>
                    <a:pt x="62" y="42"/>
                  </a:lnTo>
                  <a:lnTo>
                    <a:pt x="62" y="46"/>
                  </a:lnTo>
                  <a:lnTo>
                    <a:pt x="60" y="48"/>
                  </a:lnTo>
                  <a:lnTo>
                    <a:pt x="58" y="49"/>
                  </a:lnTo>
                  <a:lnTo>
                    <a:pt x="56" y="50"/>
                  </a:lnTo>
                  <a:lnTo>
                    <a:pt x="51" y="5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06" name="Freeform 1149">
              <a:extLst>
                <a:ext uri="{FF2B5EF4-FFF2-40B4-BE49-F238E27FC236}">
                  <a16:creationId xmlns:a16="http://schemas.microsoft.com/office/drawing/2014/main" id="{EA1B8FF2-724C-4356-9D14-7F6FB86C2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58590" y="10973901"/>
              <a:ext cx="87923" cy="87923"/>
            </a:xfrm>
            <a:custGeom>
              <a:avLst/>
              <a:gdLst>
                <a:gd name="T0" fmla="*/ 48 w 72"/>
                <a:gd name="T1" fmla="*/ 54 h 72"/>
                <a:gd name="T2" fmla="*/ 46 w 72"/>
                <a:gd name="T3" fmla="*/ 53 h 72"/>
                <a:gd name="T4" fmla="*/ 42 w 72"/>
                <a:gd name="T5" fmla="*/ 54 h 72"/>
                <a:gd name="T6" fmla="*/ 38 w 72"/>
                <a:gd name="T7" fmla="*/ 56 h 72"/>
                <a:gd name="T8" fmla="*/ 33 w 72"/>
                <a:gd name="T9" fmla="*/ 65 h 72"/>
                <a:gd name="T10" fmla="*/ 31 w 72"/>
                <a:gd name="T11" fmla="*/ 69 h 72"/>
                <a:gd name="T12" fmla="*/ 29 w 72"/>
                <a:gd name="T13" fmla="*/ 71 h 72"/>
                <a:gd name="T14" fmla="*/ 21 w 72"/>
                <a:gd name="T15" fmla="*/ 70 h 72"/>
                <a:gd name="T16" fmla="*/ 16 w 72"/>
                <a:gd name="T17" fmla="*/ 65 h 72"/>
                <a:gd name="T18" fmla="*/ 13 w 72"/>
                <a:gd name="T19" fmla="*/ 62 h 72"/>
                <a:gd name="T20" fmla="*/ 11 w 72"/>
                <a:gd name="T21" fmla="*/ 61 h 72"/>
                <a:gd name="T22" fmla="*/ 10 w 72"/>
                <a:gd name="T23" fmla="*/ 60 h 72"/>
                <a:gd name="T24" fmla="*/ 9 w 72"/>
                <a:gd name="T25" fmla="*/ 58 h 72"/>
                <a:gd name="T26" fmla="*/ 7 w 72"/>
                <a:gd name="T27" fmla="*/ 52 h 72"/>
                <a:gd name="T28" fmla="*/ 4 w 72"/>
                <a:gd name="T29" fmla="*/ 47 h 72"/>
                <a:gd name="T30" fmla="*/ 1 w 72"/>
                <a:gd name="T31" fmla="*/ 40 h 72"/>
                <a:gd name="T32" fmla="*/ 0 w 72"/>
                <a:gd name="T33" fmla="*/ 36 h 72"/>
                <a:gd name="T34" fmla="*/ 4 w 72"/>
                <a:gd name="T35" fmla="*/ 33 h 72"/>
                <a:gd name="T36" fmla="*/ 9 w 72"/>
                <a:gd name="T37" fmla="*/ 30 h 72"/>
                <a:gd name="T38" fmla="*/ 12 w 72"/>
                <a:gd name="T39" fmla="*/ 25 h 72"/>
                <a:gd name="T40" fmla="*/ 14 w 72"/>
                <a:gd name="T41" fmla="*/ 22 h 72"/>
                <a:gd name="T42" fmla="*/ 18 w 72"/>
                <a:gd name="T43" fmla="*/ 16 h 72"/>
                <a:gd name="T44" fmla="*/ 23 w 72"/>
                <a:gd name="T45" fmla="*/ 11 h 72"/>
                <a:gd name="T46" fmla="*/ 31 w 72"/>
                <a:gd name="T47" fmla="*/ 6 h 72"/>
                <a:gd name="T48" fmla="*/ 43 w 72"/>
                <a:gd name="T49" fmla="*/ 1 h 72"/>
                <a:gd name="T50" fmla="*/ 48 w 72"/>
                <a:gd name="T51" fmla="*/ 0 h 72"/>
                <a:gd name="T52" fmla="*/ 50 w 72"/>
                <a:gd name="T53" fmla="*/ 2 h 72"/>
                <a:gd name="T54" fmla="*/ 53 w 72"/>
                <a:gd name="T55" fmla="*/ 6 h 72"/>
                <a:gd name="T56" fmla="*/ 57 w 72"/>
                <a:gd name="T57" fmla="*/ 10 h 72"/>
                <a:gd name="T58" fmla="*/ 64 w 72"/>
                <a:gd name="T59" fmla="*/ 16 h 72"/>
                <a:gd name="T60" fmla="*/ 68 w 72"/>
                <a:gd name="T61" fmla="*/ 17 h 72"/>
                <a:gd name="T62" fmla="*/ 70 w 72"/>
                <a:gd name="T63" fmla="*/ 22 h 72"/>
                <a:gd name="T64" fmla="*/ 71 w 72"/>
                <a:gd name="T65" fmla="*/ 25 h 72"/>
                <a:gd name="T66" fmla="*/ 68 w 72"/>
                <a:gd name="T67" fmla="*/ 34 h 72"/>
                <a:gd name="T68" fmla="*/ 65 w 72"/>
                <a:gd name="T69" fmla="*/ 37 h 72"/>
                <a:gd name="T70" fmla="*/ 62 w 72"/>
                <a:gd name="T71" fmla="*/ 42 h 72"/>
                <a:gd name="T72" fmla="*/ 60 w 72"/>
                <a:gd name="T73" fmla="*/ 48 h 72"/>
                <a:gd name="T74" fmla="*/ 56 w 72"/>
                <a:gd name="T75" fmla="*/ 5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" h="72">
                  <a:moveTo>
                    <a:pt x="51" y="52"/>
                  </a:moveTo>
                  <a:lnTo>
                    <a:pt x="48" y="54"/>
                  </a:lnTo>
                  <a:lnTo>
                    <a:pt x="48" y="54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2" y="54"/>
                  </a:lnTo>
                  <a:lnTo>
                    <a:pt x="40" y="54"/>
                  </a:lnTo>
                  <a:lnTo>
                    <a:pt x="38" y="56"/>
                  </a:lnTo>
                  <a:lnTo>
                    <a:pt x="34" y="63"/>
                  </a:lnTo>
                  <a:lnTo>
                    <a:pt x="33" y="65"/>
                  </a:lnTo>
                  <a:lnTo>
                    <a:pt x="32" y="67"/>
                  </a:lnTo>
                  <a:lnTo>
                    <a:pt x="31" y="69"/>
                  </a:lnTo>
                  <a:lnTo>
                    <a:pt x="30" y="71"/>
                  </a:lnTo>
                  <a:lnTo>
                    <a:pt x="29" y="71"/>
                  </a:lnTo>
                  <a:lnTo>
                    <a:pt x="26" y="71"/>
                  </a:lnTo>
                  <a:lnTo>
                    <a:pt x="21" y="70"/>
                  </a:lnTo>
                  <a:lnTo>
                    <a:pt x="18" y="67"/>
                  </a:lnTo>
                  <a:lnTo>
                    <a:pt x="16" y="65"/>
                  </a:lnTo>
                  <a:lnTo>
                    <a:pt x="15" y="63"/>
                  </a:lnTo>
                  <a:lnTo>
                    <a:pt x="13" y="62"/>
                  </a:lnTo>
                  <a:lnTo>
                    <a:pt x="13" y="61"/>
                  </a:lnTo>
                  <a:lnTo>
                    <a:pt x="11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5" y="49"/>
                  </a:lnTo>
                  <a:lnTo>
                    <a:pt x="4" y="47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1" y="35"/>
                  </a:lnTo>
                  <a:lnTo>
                    <a:pt x="4" y="33"/>
                  </a:lnTo>
                  <a:lnTo>
                    <a:pt x="7" y="32"/>
                  </a:lnTo>
                  <a:lnTo>
                    <a:pt x="9" y="30"/>
                  </a:lnTo>
                  <a:lnTo>
                    <a:pt x="11" y="27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4" y="22"/>
                  </a:lnTo>
                  <a:lnTo>
                    <a:pt x="16" y="19"/>
                  </a:lnTo>
                  <a:lnTo>
                    <a:pt x="18" y="16"/>
                  </a:lnTo>
                  <a:lnTo>
                    <a:pt x="21" y="12"/>
                  </a:lnTo>
                  <a:lnTo>
                    <a:pt x="23" y="11"/>
                  </a:lnTo>
                  <a:lnTo>
                    <a:pt x="28" y="9"/>
                  </a:lnTo>
                  <a:lnTo>
                    <a:pt x="31" y="6"/>
                  </a:lnTo>
                  <a:lnTo>
                    <a:pt x="35" y="4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7" y="10"/>
                  </a:lnTo>
                  <a:lnTo>
                    <a:pt x="61" y="13"/>
                  </a:lnTo>
                  <a:lnTo>
                    <a:pt x="64" y="16"/>
                  </a:lnTo>
                  <a:lnTo>
                    <a:pt x="67" y="17"/>
                  </a:lnTo>
                  <a:lnTo>
                    <a:pt x="68" y="17"/>
                  </a:lnTo>
                  <a:lnTo>
                    <a:pt x="69" y="20"/>
                  </a:lnTo>
                  <a:lnTo>
                    <a:pt x="70" y="22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0" y="30"/>
                  </a:lnTo>
                  <a:lnTo>
                    <a:pt x="68" y="34"/>
                  </a:lnTo>
                  <a:lnTo>
                    <a:pt x="67" y="36"/>
                  </a:lnTo>
                  <a:lnTo>
                    <a:pt x="65" y="37"/>
                  </a:lnTo>
                  <a:lnTo>
                    <a:pt x="63" y="38"/>
                  </a:lnTo>
                  <a:lnTo>
                    <a:pt x="62" y="42"/>
                  </a:lnTo>
                  <a:lnTo>
                    <a:pt x="62" y="46"/>
                  </a:lnTo>
                  <a:lnTo>
                    <a:pt x="60" y="48"/>
                  </a:lnTo>
                  <a:lnTo>
                    <a:pt x="58" y="49"/>
                  </a:lnTo>
                  <a:lnTo>
                    <a:pt x="56" y="50"/>
                  </a:lnTo>
                  <a:lnTo>
                    <a:pt x="51" y="5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07" name="Freeform 1150">
              <a:extLst>
                <a:ext uri="{FF2B5EF4-FFF2-40B4-BE49-F238E27FC236}">
                  <a16:creationId xmlns:a16="http://schemas.microsoft.com/office/drawing/2014/main" id="{6379B3E0-4E15-4FFE-854E-C82B1E747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8177" y="8523045"/>
              <a:ext cx="604472" cy="576993"/>
            </a:xfrm>
            <a:custGeom>
              <a:avLst/>
              <a:gdLst>
                <a:gd name="T0" fmla="*/ 475 w 483"/>
                <a:gd name="T1" fmla="*/ 63 h 465"/>
                <a:gd name="T2" fmla="*/ 476 w 483"/>
                <a:gd name="T3" fmla="*/ 86 h 465"/>
                <a:gd name="T4" fmla="*/ 468 w 483"/>
                <a:gd name="T5" fmla="*/ 106 h 465"/>
                <a:gd name="T6" fmla="*/ 475 w 483"/>
                <a:gd name="T7" fmla="*/ 135 h 465"/>
                <a:gd name="T8" fmla="*/ 477 w 483"/>
                <a:gd name="T9" fmla="*/ 165 h 465"/>
                <a:gd name="T10" fmla="*/ 477 w 483"/>
                <a:gd name="T11" fmla="*/ 204 h 465"/>
                <a:gd name="T12" fmla="*/ 477 w 483"/>
                <a:gd name="T13" fmla="*/ 241 h 465"/>
                <a:gd name="T14" fmla="*/ 477 w 483"/>
                <a:gd name="T15" fmla="*/ 280 h 465"/>
                <a:gd name="T16" fmla="*/ 477 w 483"/>
                <a:gd name="T17" fmla="*/ 317 h 465"/>
                <a:gd name="T18" fmla="*/ 477 w 483"/>
                <a:gd name="T19" fmla="*/ 353 h 465"/>
                <a:gd name="T20" fmla="*/ 477 w 483"/>
                <a:gd name="T21" fmla="*/ 399 h 465"/>
                <a:gd name="T22" fmla="*/ 476 w 483"/>
                <a:gd name="T23" fmla="*/ 448 h 465"/>
                <a:gd name="T24" fmla="*/ 454 w 483"/>
                <a:gd name="T25" fmla="*/ 448 h 465"/>
                <a:gd name="T26" fmla="*/ 447 w 483"/>
                <a:gd name="T27" fmla="*/ 464 h 465"/>
                <a:gd name="T28" fmla="*/ 374 w 483"/>
                <a:gd name="T29" fmla="*/ 425 h 465"/>
                <a:gd name="T30" fmla="*/ 301 w 483"/>
                <a:gd name="T31" fmla="*/ 388 h 465"/>
                <a:gd name="T32" fmla="*/ 228 w 483"/>
                <a:gd name="T33" fmla="*/ 349 h 465"/>
                <a:gd name="T34" fmla="*/ 172 w 483"/>
                <a:gd name="T35" fmla="*/ 350 h 465"/>
                <a:gd name="T36" fmla="*/ 139 w 483"/>
                <a:gd name="T37" fmla="*/ 353 h 465"/>
                <a:gd name="T38" fmla="*/ 81 w 483"/>
                <a:gd name="T39" fmla="*/ 333 h 465"/>
                <a:gd name="T40" fmla="*/ 67 w 483"/>
                <a:gd name="T41" fmla="*/ 307 h 465"/>
                <a:gd name="T42" fmla="*/ 31 w 483"/>
                <a:gd name="T43" fmla="*/ 299 h 465"/>
                <a:gd name="T44" fmla="*/ 22 w 483"/>
                <a:gd name="T45" fmla="*/ 275 h 465"/>
                <a:gd name="T46" fmla="*/ 4 w 483"/>
                <a:gd name="T47" fmla="*/ 246 h 465"/>
                <a:gd name="T48" fmla="*/ 18 w 483"/>
                <a:gd name="T49" fmla="*/ 229 h 465"/>
                <a:gd name="T50" fmla="*/ 13 w 483"/>
                <a:gd name="T51" fmla="*/ 205 h 465"/>
                <a:gd name="T52" fmla="*/ 17 w 483"/>
                <a:gd name="T53" fmla="*/ 149 h 465"/>
                <a:gd name="T54" fmla="*/ 10 w 483"/>
                <a:gd name="T55" fmla="*/ 126 h 465"/>
                <a:gd name="T56" fmla="*/ 7 w 483"/>
                <a:gd name="T57" fmla="*/ 105 h 465"/>
                <a:gd name="T58" fmla="*/ 23 w 483"/>
                <a:gd name="T59" fmla="*/ 93 h 465"/>
                <a:gd name="T60" fmla="*/ 29 w 483"/>
                <a:gd name="T61" fmla="*/ 77 h 465"/>
                <a:gd name="T62" fmla="*/ 29 w 483"/>
                <a:gd name="T63" fmla="*/ 54 h 465"/>
                <a:gd name="T64" fmla="*/ 40 w 483"/>
                <a:gd name="T65" fmla="*/ 45 h 465"/>
                <a:gd name="T66" fmla="*/ 57 w 483"/>
                <a:gd name="T67" fmla="*/ 34 h 465"/>
                <a:gd name="T68" fmla="*/ 65 w 483"/>
                <a:gd name="T69" fmla="*/ 19 h 465"/>
                <a:gd name="T70" fmla="*/ 67 w 483"/>
                <a:gd name="T71" fmla="*/ 0 h 465"/>
                <a:gd name="T72" fmla="*/ 105 w 483"/>
                <a:gd name="T73" fmla="*/ 14 h 465"/>
                <a:gd name="T74" fmla="*/ 138 w 483"/>
                <a:gd name="T75" fmla="*/ 15 h 465"/>
                <a:gd name="T76" fmla="*/ 178 w 483"/>
                <a:gd name="T77" fmla="*/ 29 h 465"/>
                <a:gd name="T78" fmla="*/ 188 w 483"/>
                <a:gd name="T79" fmla="*/ 55 h 465"/>
                <a:gd name="T80" fmla="*/ 217 w 483"/>
                <a:gd name="T81" fmla="*/ 70 h 465"/>
                <a:gd name="T82" fmla="*/ 270 w 483"/>
                <a:gd name="T83" fmla="*/ 86 h 465"/>
                <a:gd name="T84" fmla="*/ 312 w 483"/>
                <a:gd name="T85" fmla="*/ 99 h 465"/>
                <a:gd name="T86" fmla="*/ 330 w 483"/>
                <a:gd name="T87" fmla="*/ 72 h 465"/>
                <a:gd name="T88" fmla="*/ 325 w 483"/>
                <a:gd name="T89" fmla="*/ 43 h 465"/>
                <a:gd name="T90" fmla="*/ 358 w 483"/>
                <a:gd name="T91" fmla="*/ 15 h 465"/>
                <a:gd name="T92" fmla="*/ 381 w 483"/>
                <a:gd name="T93" fmla="*/ 10 h 465"/>
                <a:gd name="T94" fmla="*/ 414 w 483"/>
                <a:gd name="T95" fmla="*/ 18 h 465"/>
                <a:gd name="T96" fmla="*/ 425 w 483"/>
                <a:gd name="T97" fmla="*/ 35 h 465"/>
                <a:gd name="T98" fmla="*/ 462 w 483"/>
                <a:gd name="T99" fmla="*/ 43 h 465"/>
                <a:gd name="T100" fmla="*/ 481 w 483"/>
                <a:gd name="T101" fmla="*/ 5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3" h="465">
                  <a:moveTo>
                    <a:pt x="482" y="55"/>
                  </a:moveTo>
                  <a:lnTo>
                    <a:pt x="481" y="56"/>
                  </a:lnTo>
                  <a:lnTo>
                    <a:pt x="479" y="58"/>
                  </a:lnTo>
                  <a:lnTo>
                    <a:pt x="478" y="60"/>
                  </a:lnTo>
                  <a:lnTo>
                    <a:pt x="475" y="63"/>
                  </a:lnTo>
                  <a:lnTo>
                    <a:pt x="473" y="67"/>
                  </a:lnTo>
                  <a:lnTo>
                    <a:pt x="473" y="72"/>
                  </a:lnTo>
                  <a:lnTo>
                    <a:pt x="473" y="76"/>
                  </a:lnTo>
                  <a:lnTo>
                    <a:pt x="475" y="81"/>
                  </a:lnTo>
                  <a:lnTo>
                    <a:pt x="476" y="86"/>
                  </a:lnTo>
                  <a:lnTo>
                    <a:pt x="476" y="90"/>
                  </a:lnTo>
                  <a:lnTo>
                    <a:pt x="475" y="94"/>
                  </a:lnTo>
                  <a:lnTo>
                    <a:pt x="473" y="97"/>
                  </a:lnTo>
                  <a:lnTo>
                    <a:pt x="469" y="104"/>
                  </a:lnTo>
                  <a:lnTo>
                    <a:pt x="468" y="106"/>
                  </a:lnTo>
                  <a:lnTo>
                    <a:pt x="468" y="109"/>
                  </a:lnTo>
                  <a:lnTo>
                    <a:pt x="471" y="117"/>
                  </a:lnTo>
                  <a:lnTo>
                    <a:pt x="471" y="120"/>
                  </a:lnTo>
                  <a:lnTo>
                    <a:pt x="473" y="128"/>
                  </a:lnTo>
                  <a:lnTo>
                    <a:pt x="475" y="135"/>
                  </a:lnTo>
                  <a:lnTo>
                    <a:pt x="476" y="141"/>
                  </a:lnTo>
                  <a:lnTo>
                    <a:pt x="477" y="142"/>
                  </a:lnTo>
                  <a:lnTo>
                    <a:pt x="477" y="150"/>
                  </a:lnTo>
                  <a:lnTo>
                    <a:pt x="477" y="157"/>
                  </a:lnTo>
                  <a:lnTo>
                    <a:pt x="477" y="165"/>
                  </a:lnTo>
                  <a:lnTo>
                    <a:pt x="477" y="173"/>
                  </a:lnTo>
                  <a:lnTo>
                    <a:pt x="477" y="180"/>
                  </a:lnTo>
                  <a:lnTo>
                    <a:pt x="477" y="188"/>
                  </a:lnTo>
                  <a:lnTo>
                    <a:pt x="477" y="196"/>
                  </a:lnTo>
                  <a:lnTo>
                    <a:pt x="477" y="204"/>
                  </a:lnTo>
                  <a:lnTo>
                    <a:pt x="477" y="211"/>
                  </a:lnTo>
                  <a:lnTo>
                    <a:pt x="477" y="219"/>
                  </a:lnTo>
                  <a:lnTo>
                    <a:pt x="477" y="226"/>
                  </a:lnTo>
                  <a:lnTo>
                    <a:pt x="477" y="234"/>
                  </a:lnTo>
                  <a:lnTo>
                    <a:pt x="477" y="241"/>
                  </a:lnTo>
                  <a:lnTo>
                    <a:pt x="477" y="249"/>
                  </a:lnTo>
                  <a:lnTo>
                    <a:pt x="477" y="257"/>
                  </a:lnTo>
                  <a:lnTo>
                    <a:pt x="477" y="264"/>
                  </a:lnTo>
                  <a:lnTo>
                    <a:pt x="477" y="272"/>
                  </a:lnTo>
                  <a:lnTo>
                    <a:pt x="477" y="280"/>
                  </a:lnTo>
                  <a:lnTo>
                    <a:pt x="477" y="287"/>
                  </a:lnTo>
                  <a:lnTo>
                    <a:pt x="477" y="294"/>
                  </a:lnTo>
                  <a:lnTo>
                    <a:pt x="477" y="302"/>
                  </a:lnTo>
                  <a:lnTo>
                    <a:pt x="477" y="309"/>
                  </a:lnTo>
                  <a:lnTo>
                    <a:pt x="477" y="317"/>
                  </a:lnTo>
                  <a:lnTo>
                    <a:pt x="477" y="324"/>
                  </a:lnTo>
                  <a:lnTo>
                    <a:pt x="477" y="331"/>
                  </a:lnTo>
                  <a:lnTo>
                    <a:pt x="477" y="339"/>
                  </a:lnTo>
                  <a:lnTo>
                    <a:pt x="477" y="346"/>
                  </a:lnTo>
                  <a:lnTo>
                    <a:pt x="477" y="353"/>
                  </a:lnTo>
                  <a:lnTo>
                    <a:pt x="477" y="361"/>
                  </a:lnTo>
                  <a:lnTo>
                    <a:pt x="477" y="368"/>
                  </a:lnTo>
                  <a:lnTo>
                    <a:pt x="477" y="375"/>
                  </a:lnTo>
                  <a:lnTo>
                    <a:pt x="477" y="383"/>
                  </a:lnTo>
                  <a:lnTo>
                    <a:pt x="477" y="399"/>
                  </a:lnTo>
                  <a:lnTo>
                    <a:pt x="477" y="415"/>
                  </a:lnTo>
                  <a:lnTo>
                    <a:pt x="477" y="432"/>
                  </a:lnTo>
                  <a:lnTo>
                    <a:pt x="476" y="448"/>
                  </a:lnTo>
                  <a:lnTo>
                    <a:pt x="476" y="448"/>
                  </a:lnTo>
                  <a:lnTo>
                    <a:pt x="476" y="448"/>
                  </a:lnTo>
                  <a:lnTo>
                    <a:pt x="476" y="448"/>
                  </a:lnTo>
                  <a:lnTo>
                    <a:pt x="476" y="448"/>
                  </a:lnTo>
                  <a:lnTo>
                    <a:pt x="469" y="448"/>
                  </a:lnTo>
                  <a:lnTo>
                    <a:pt x="461" y="448"/>
                  </a:lnTo>
                  <a:lnTo>
                    <a:pt x="454" y="448"/>
                  </a:lnTo>
                  <a:lnTo>
                    <a:pt x="447" y="448"/>
                  </a:lnTo>
                  <a:lnTo>
                    <a:pt x="447" y="452"/>
                  </a:lnTo>
                  <a:lnTo>
                    <a:pt x="447" y="455"/>
                  </a:lnTo>
                  <a:lnTo>
                    <a:pt x="447" y="460"/>
                  </a:lnTo>
                  <a:lnTo>
                    <a:pt x="447" y="464"/>
                  </a:lnTo>
                  <a:lnTo>
                    <a:pt x="432" y="456"/>
                  </a:lnTo>
                  <a:lnTo>
                    <a:pt x="417" y="449"/>
                  </a:lnTo>
                  <a:lnTo>
                    <a:pt x="402" y="441"/>
                  </a:lnTo>
                  <a:lnTo>
                    <a:pt x="388" y="434"/>
                  </a:lnTo>
                  <a:lnTo>
                    <a:pt x="374" y="425"/>
                  </a:lnTo>
                  <a:lnTo>
                    <a:pt x="359" y="418"/>
                  </a:lnTo>
                  <a:lnTo>
                    <a:pt x="344" y="410"/>
                  </a:lnTo>
                  <a:lnTo>
                    <a:pt x="330" y="403"/>
                  </a:lnTo>
                  <a:lnTo>
                    <a:pt x="315" y="395"/>
                  </a:lnTo>
                  <a:lnTo>
                    <a:pt x="301" y="388"/>
                  </a:lnTo>
                  <a:lnTo>
                    <a:pt x="286" y="380"/>
                  </a:lnTo>
                  <a:lnTo>
                    <a:pt x="271" y="372"/>
                  </a:lnTo>
                  <a:lnTo>
                    <a:pt x="257" y="364"/>
                  </a:lnTo>
                  <a:lnTo>
                    <a:pt x="242" y="356"/>
                  </a:lnTo>
                  <a:lnTo>
                    <a:pt x="228" y="349"/>
                  </a:lnTo>
                  <a:lnTo>
                    <a:pt x="213" y="341"/>
                  </a:lnTo>
                  <a:lnTo>
                    <a:pt x="203" y="336"/>
                  </a:lnTo>
                  <a:lnTo>
                    <a:pt x="192" y="340"/>
                  </a:lnTo>
                  <a:lnTo>
                    <a:pt x="184" y="345"/>
                  </a:lnTo>
                  <a:lnTo>
                    <a:pt x="172" y="350"/>
                  </a:lnTo>
                  <a:lnTo>
                    <a:pt x="160" y="357"/>
                  </a:lnTo>
                  <a:lnTo>
                    <a:pt x="150" y="362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39" y="353"/>
                  </a:lnTo>
                  <a:lnTo>
                    <a:pt x="131" y="346"/>
                  </a:lnTo>
                  <a:lnTo>
                    <a:pt x="127" y="344"/>
                  </a:lnTo>
                  <a:lnTo>
                    <a:pt x="112" y="340"/>
                  </a:lnTo>
                  <a:lnTo>
                    <a:pt x="97" y="337"/>
                  </a:lnTo>
                  <a:lnTo>
                    <a:pt x="81" y="333"/>
                  </a:lnTo>
                  <a:lnTo>
                    <a:pt x="78" y="327"/>
                  </a:lnTo>
                  <a:lnTo>
                    <a:pt x="75" y="321"/>
                  </a:lnTo>
                  <a:lnTo>
                    <a:pt x="70" y="312"/>
                  </a:lnTo>
                  <a:lnTo>
                    <a:pt x="68" y="308"/>
                  </a:lnTo>
                  <a:lnTo>
                    <a:pt x="67" y="307"/>
                  </a:lnTo>
                  <a:lnTo>
                    <a:pt x="55" y="303"/>
                  </a:lnTo>
                  <a:lnTo>
                    <a:pt x="42" y="299"/>
                  </a:lnTo>
                  <a:lnTo>
                    <a:pt x="34" y="301"/>
                  </a:lnTo>
                  <a:lnTo>
                    <a:pt x="33" y="301"/>
                  </a:lnTo>
                  <a:lnTo>
                    <a:pt x="31" y="299"/>
                  </a:lnTo>
                  <a:lnTo>
                    <a:pt x="29" y="298"/>
                  </a:lnTo>
                  <a:lnTo>
                    <a:pt x="28" y="295"/>
                  </a:lnTo>
                  <a:lnTo>
                    <a:pt x="25" y="291"/>
                  </a:lnTo>
                  <a:lnTo>
                    <a:pt x="22" y="282"/>
                  </a:lnTo>
                  <a:lnTo>
                    <a:pt x="22" y="275"/>
                  </a:lnTo>
                  <a:lnTo>
                    <a:pt x="21" y="273"/>
                  </a:lnTo>
                  <a:lnTo>
                    <a:pt x="15" y="263"/>
                  </a:lnTo>
                  <a:lnTo>
                    <a:pt x="8" y="254"/>
                  </a:lnTo>
                  <a:lnTo>
                    <a:pt x="4" y="248"/>
                  </a:lnTo>
                  <a:lnTo>
                    <a:pt x="4" y="246"/>
                  </a:lnTo>
                  <a:lnTo>
                    <a:pt x="4" y="242"/>
                  </a:lnTo>
                  <a:lnTo>
                    <a:pt x="5" y="239"/>
                  </a:lnTo>
                  <a:lnTo>
                    <a:pt x="12" y="236"/>
                  </a:lnTo>
                  <a:lnTo>
                    <a:pt x="17" y="232"/>
                  </a:lnTo>
                  <a:lnTo>
                    <a:pt x="18" y="229"/>
                  </a:lnTo>
                  <a:lnTo>
                    <a:pt x="18" y="222"/>
                  </a:lnTo>
                  <a:lnTo>
                    <a:pt x="17" y="219"/>
                  </a:lnTo>
                  <a:lnTo>
                    <a:pt x="15" y="215"/>
                  </a:lnTo>
                  <a:lnTo>
                    <a:pt x="13" y="209"/>
                  </a:lnTo>
                  <a:lnTo>
                    <a:pt x="13" y="205"/>
                  </a:lnTo>
                  <a:lnTo>
                    <a:pt x="16" y="198"/>
                  </a:lnTo>
                  <a:lnTo>
                    <a:pt x="18" y="190"/>
                  </a:lnTo>
                  <a:lnTo>
                    <a:pt x="17" y="181"/>
                  </a:lnTo>
                  <a:lnTo>
                    <a:pt x="15" y="163"/>
                  </a:lnTo>
                  <a:lnTo>
                    <a:pt x="17" y="149"/>
                  </a:lnTo>
                  <a:lnTo>
                    <a:pt x="16" y="144"/>
                  </a:lnTo>
                  <a:lnTo>
                    <a:pt x="15" y="142"/>
                  </a:lnTo>
                  <a:lnTo>
                    <a:pt x="13" y="135"/>
                  </a:lnTo>
                  <a:lnTo>
                    <a:pt x="11" y="128"/>
                  </a:lnTo>
                  <a:lnTo>
                    <a:pt x="10" y="126"/>
                  </a:lnTo>
                  <a:lnTo>
                    <a:pt x="7" y="120"/>
                  </a:lnTo>
                  <a:lnTo>
                    <a:pt x="2" y="114"/>
                  </a:lnTo>
                  <a:lnTo>
                    <a:pt x="0" y="109"/>
                  </a:lnTo>
                  <a:lnTo>
                    <a:pt x="4" y="107"/>
                  </a:lnTo>
                  <a:lnTo>
                    <a:pt x="7" y="105"/>
                  </a:lnTo>
                  <a:lnTo>
                    <a:pt x="10" y="103"/>
                  </a:lnTo>
                  <a:lnTo>
                    <a:pt x="15" y="102"/>
                  </a:lnTo>
                  <a:lnTo>
                    <a:pt x="18" y="100"/>
                  </a:lnTo>
                  <a:lnTo>
                    <a:pt x="19" y="98"/>
                  </a:lnTo>
                  <a:lnTo>
                    <a:pt x="23" y="93"/>
                  </a:lnTo>
                  <a:lnTo>
                    <a:pt x="25" y="90"/>
                  </a:lnTo>
                  <a:lnTo>
                    <a:pt x="28" y="86"/>
                  </a:lnTo>
                  <a:lnTo>
                    <a:pt x="29" y="83"/>
                  </a:lnTo>
                  <a:lnTo>
                    <a:pt x="29" y="81"/>
                  </a:lnTo>
                  <a:lnTo>
                    <a:pt x="29" y="77"/>
                  </a:lnTo>
                  <a:lnTo>
                    <a:pt x="26" y="70"/>
                  </a:lnTo>
                  <a:lnTo>
                    <a:pt x="24" y="62"/>
                  </a:lnTo>
                  <a:lnTo>
                    <a:pt x="26" y="59"/>
                  </a:lnTo>
                  <a:lnTo>
                    <a:pt x="27" y="57"/>
                  </a:lnTo>
                  <a:lnTo>
                    <a:pt x="29" y="54"/>
                  </a:lnTo>
                  <a:lnTo>
                    <a:pt x="30" y="53"/>
                  </a:lnTo>
                  <a:lnTo>
                    <a:pt x="35" y="52"/>
                  </a:lnTo>
                  <a:lnTo>
                    <a:pt x="38" y="50"/>
                  </a:lnTo>
                  <a:lnTo>
                    <a:pt x="39" y="47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5" y="42"/>
                  </a:lnTo>
                  <a:lnTo>
                    <a:pt x="46" y="40"/>
                  </a:lnTo>
                  <a:lnTo>
                    <a:pt x="52" y="37"/>
                  </a:lnTo>
                  <a:lnTo>
                    <a:pt x="57" y="34"/>
                  </a:lnTo>
                  <a:lnTo>
                    <a:pt x="62" y="30"/>
                  </a:lnTo>
                  <a:lnTo>
                    <a:pt x="67" y="28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5" y="19"/>
                  </a:lnTo>
                  <a:lnTo>
                    <a:pt x="65" y="15"/>
                  </a:lnTo>
                  <a:lnTo>
                    <a:pt x="65" y="10"/>
                  </a:lnTo>
                  <a:lnTo>
                    <a:pt x="66" y="8"/>
                  </a:lnTo>
                  <a:lnTo>
                    <a:pt x="67" y="1"/>
                  </a:lnTo>
                  <a:lnTo>
                    <a:pt x="67" y="0"/>
                  </a:lnTo>
                  <a:lnTo>
                    <a:pt x="71" y="2"/>
                  </a:lnTo>
                  <a:lnTo>
                    <a:pt x="76" y="4"/>
                  </a:lnTo>
                  <a:lnTo>
                    <a:pt x="91" y="12"/>
                  </a:lnTo>
                  <a:lnTo>
                    <a:pt x="95" y="13"/>
                  </a:lnTo>
                  <a:lnTo>
                    <a:pt x="105" y="14"/>
                  </a:lnTo>
                  <a:lnTo>
                    <a:pt x="117" y="10"/>
                  </a:lnTo>
                  <a:lnTo>
                    <a:pt x="121" y="10"/>
                  </a:lnTo>
                  <a:lnTo>
                    <a:pt x="128" y="13"/>
                  </a:lnTo>
                  <a:lnTo>
                    <a:pt x="132" y="14"/>
                  </a:lnTo>
                  <a:lnTo>
                    <a:pt x="138" y="15"/>
                  </a:lnTo>
                  <a:lnTo>
                    <a:pt x="147" y="17"/>
                  </a:lnTo>
                  <a:lnTo>
                    <a:pt x="150" y="18"/>
                  </a:lnTo>
                  <a:lnTo>
                    <a:pt x="156" y="23"/>
                  </a:lnTo>
                  <a:lnTo>
                    <a:pt x="158" y="24"/>
                  </a:lnTo>
                  <a:lnTo>
                    <a:pt x="178" y="29"/>
                  </a:lnTo>
                  <a:lnTo>
                    <a:pt x="182" y="32"/>
                  </a:lnTo>
                  <a:lnTo>
                    <a:pt x="184" y="37"/>
                  </a:lnTo>
                  <a:lnTo>
                    <a:pt x="184" y="44"/>
                  </a:lnTo>
                  <a:lnTo>
                    <a:pt x="186" y="49"/>
                  </a:lnTo>
                  <a:lnTo>
                    <a:pt x="188" y="55"/>
                  </a:lnTo>
                  <a:lnTo>
                    <a:pt x="191" y="59"/>
                  </a:lnTo>
                  <a:lnTo>
                    <a:pt x="194" y="63"/>
                  </a:lnTo>
                  <a:lnTo>
                    <a:pt x="199" y="65"/>
                  </a:lnTo>
                  <a:lnTo>
                    <a:pt x="207" y="69"/>
                  </a:lnTo>
                  <a:lnTo>
                    <a:pt x="217" y="70"/>
                  </a:lnTo>
                  <a:lnTo>
                    <a:pt x="228" y="71"/>
                  </a:lnTo>
                  <a:lnTo>
                    <a:pt x="245" y="75"/>
                  </a:lnTo>
                  <a:lnTo>
                    <a:pt x="259" y="81"/>
                  </a:lnTo>
                  <a:lnTo>
                    <a:pt x="263" y="84"/>
                  </a:lnTo>
                  <a:lnTo>
                    <a:pt x="270" y="86"/>
                  </a:lnTo>
                  <a:lnTo>
                    <a:pt x="285" y="99"/>
                  </a:lnTo>
                  <a:lnTo>
                    <a:pt x="293" y="103"/>
                  </a:lnTo>
                  <a:lnTo>
                    <a:pt x="298" y="104"/>
                  </a:lnTo>
                  <a:lnTo>
                    <a:pt x="304" y="103"/>
                  </a:lnTo>
                  <a:lnTo>
                    <a:pt x="312" y="99"/>
                  </a:lnTo>
                  <a:lnTo>
                    <a:pt x="317" y="97"/>
                  </a:lnTo>
                  <a:lnTo>
                    <a:pt x="326" y="86"/>
                  </a:lnTo>
                  <a:lnTo>
                    <a:pt x="328" y="79"/>
                  </a:lnTo>
                  <a:lnTo>
                    <a:pt x="330" y="76"/>
                  </a:lnTo>
                  <a:lnTo>
                    <a:pt x="330" y="72"/>
                  </a:lnTo>
                  <a:lnTo>
                    <a:pt x="328" y="68"/>
                  </a:lnTo>
                  <a:lnTo>
                    <a:pt x="326" y="63"/>
                  </a:lnTo>
                  <a:lnTo>
                    <a:pt x="324" y="59"/>
                  </a:lnTo>
                  <a:lnTo>
                    <a:pt x="323" y="50"/>
                  </a:lnTo>
                  <a:lnTo>
                    <a:pt x="325" y="43"/>
                  </a:lnTo>
                  <a:lnTo>
                    <a:pt x="326" y="39"/>
                  </a:lnTo>
                  <a:lnTo>
                    <a:pt x="329" y="35"/>
                  </a:lnTo>
                  <a:lnTo>
                    <a:pt x="336" y="27"/>
                  </a:lnTo>
                  <a:lnTo>
                    <a:pt x="344" y="22"/>
                  </a:lnTo>
                  <a:lnTo>
                    <a:pt x="358" y="15"/>
                  </a:lnTo>
                  <a:lnTo>
                    <a:pt x="365" y="15"/>
                  </a:lnTo>
                  <a:lnTo>
                    <a:pt x="369" y="14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1" y="10"/>
                  </a:lnTo>
                  <a:lnTo>
                    <a:pt x="392" y="10"/>
                  </a:lnTo>
                  <a:lnTo>
                    <a:pt x="396" y="11"/>
                  </a:lnTo>
                  <a:lnTo>
                    <a:pt x="402" y="15"/>
                  </a:lnTo>
                  <a:lnTo>
                    <a:pt x="409" y="16"/>
                  </a:lnTo>
                  <a:lnTo>
                    <a:pt x="414" y="18"/>
                  </a:lnTo>
                  <a:lnTo>
                    <a:pt x="419" y="21"/>
                  </a:lnTo>
                  <a:lnTo>
                    <a:pt x="421" y="27"/>
                  </a:lnTo>
                  <a:lnTo>
                    <a:pt x="420" y="29"/>
                  </a:lnTo>
                  <a:lnTo>
                    <a:pt x="419" y="31"/>
                  </a:lnTo>
                  <a:lnTo>
                    <a:pt x="425" y="35"/>
                  </a:lnTo>
                  <a:lnTo>
                    <a:pt x="441" y="37"/>
                  </a:lnTo>
                  <a:lnTo>
                    <a:pt x="444" y="39"/>
                  </a:lnTo>
                  <a:lnTo>
                    <a:pt x="448" y="41"/>
                  </a:lnTo>
                  <a:lnTo>
                    <a:pt x="451" y="43"/>
                  </a:lnTo>
                  <a:lnTo>
                    <a:pt x="462" y="43"/>
                  </a:lnTo>
                  <a:lnTo>
                    <a:pt x="468" y="42"/>
                  </a:lnTo>
                  <a:lnTo>
                    <a:pt x="473" y="43"/>
                  </a:lnTo>
                  <a:lnTo>
                    <a:pt x="476" y="45"/>
                  </a:lnTo>
                  <a:lnTo>
                    <a:pt x="478" y="47"/>
                  </a:lnTo>
                  <a:lnTo>
                    <a:pt x="481" y="53"/>
                  </a:lnTo>
                  <a:lnTo>
                    <a:pt x="482" y="5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08" name="Freeform 1151">
              <a:extLst>
                <a:ext uri="{FF2B5EF4-FFF2-40B4-BE49-F238E27FC236}">
                  <a16:creationId xmlns:a16="http://schemas.microsoft.com/office/drawing/2014/main" id="{10771FD8-230F-4F88-AA7E-176348D46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8177" y="8523045"/>
              <a:ext cx="604472" cy="576993"/>
            </a:xfrm>
            <a:custGeom>
              <a:avLst/>
              <a:gdLst>
                <a:gd name="T0" fmla="*/ 475 w 483"/>
                <a:gd name="T1" fmla="*/ 63 h 465"/>
                <a:gd name="T2" fmla="*/ 476 w 483"/>
                <a:gd name="T3" fmla="*/ 86 h 465"/>
                <a:gd name="T4" fmla="*/ 468 w 483"/>
                <a:gd name="T5" fmla="*/ 106 h 465"/>
                <a:gd name="T6" fmla="*/ 475 w 483"/>
                <a:gd name="T7" fmla="*/ 135 h 465"/>
                <a:gd name="T8" fmla="*/ 477 w 483"/>
                <a:gd name="T9" fmla="*/ 165 h 465"/>
                <a:gd name="T10" fmla="*/ 477 w 483"/>
                <a:gd name="T11" fmla="*/ 204 h 465"/>
                <a:gd name="T12" fmla="*/ 477 w 483"/>
                <a:gd name="T13" fmla="*/ 241 h 465"/>
                <a:gd name="T14" fmla="*/ 477 w 483"/>
                <a:gd name="T15" fmla="*/ 280 h 465"/>
                <a:gd name="T16" fmla="*/ 477 w 483"/>
                <a:gd name="T17" fmla="*/ 317 h 465"/>
                <a:gd name="T18" fmla="*/ 477 w 483"/>
                <a:gd name="T19" fmla="*/ 353 h 465"/>
                <a:gd name="T20" fmla="*/ 477 w 483"/>
                <a:gd name="T21" fmla="*/ 399 h 465"/>
                <a:gd name="T22" fmla="*/ 476 w 483"/>
                <a:gd name="T23" fmla="*/ 448 h 465"/>
                <a:gd name="T24" fmla="*/ 454 w 483"/>
                <a:gd name="T25" fmla="*/ 448 h 465"/>
                <a:gd name="T26" fmla="*/ 447 w 483"/>
                <a:gd name="T27" fmla="*/ 464 h 465"/>
                <a:gd name="T28" fmla="*/ 374 w 483"/>
                <a:gd name="T29" fmla="*/ 425 h 465"/>
                <a:gd name="T30" fmla="*/ 301 w 483"/>
                <a:gd name="T31" fmla="*/ 388 h 465"/>
                <a:gd name="T32" fmla="*/ 228 w 483"/>
                <a:gd name="T33" fmla="*/ 349 h 465"/>
                <a:gd name="T34" fmla="*/ 172 w 483"/>
                <a:gd name="T35" fmla="*/ 350 h 465"/>
                <a:gd name="T36" fmla="*/ 139 w 483"/>
                <a:gd name="T37" fmla="*/ 353 h 465"/>
                <a:gd name="T38" fmla="*/ 81 w 483"/>
                <a:gd name="T39" fmla="*/ 333 h 465"/>
                <a:gd name="T40" fmla="*/ 67 w 483"/>
                <a:gd name="T41" fmla="*/ 307 h 465"/>
                <a:gd name="T42" fmla="*/ 31 w 483"/>
                <a:gd name="T43" fmla="*/ 299 h 465"/>
                <a:gd name="T44" fmla="*/ 22 w 483"/>
                <a:gd name="T45" fmla="*/ 275 h 465"/>
                <a:gd name="T46" fmla="*/ 4 w 483"/>
                <a:gd name="T47" fmla="*/ 246 h 465"/>
                <a:gd name="T48" fmla="*/ 18 w 483"/>
                <a:gd name="T49" fmla="*/ 229 h 465"/>
                <a:gd name="T50" fmla="*/ 13 w 483"/>
                <a:gd name="T51" fmla="*/ 205 h 465"/>
                <a:gd name="T52" fmla="*/ 17 w 483"/>
                <a:gd name="T53" fmla="*/ 149 h 465"/>
                <a:gd name="T54" fmla="*/ 10 w 483"/>
                <a:gd name="T55" fmla="*/ 126 h 465"/>
                <a:gd name="T56" fmla="*/ 7 w 483"/>
                <a:gd name="T57" fmla="*/ 105 h 465"/>
                <a:gd name="T58" fmla="*/ 23 w 483"/>
                <a:gd name="T59" fmla="*/ 93 h 465"/>
                <a:gd name="T60" fmla="*/ 29 w 483"/>
                <a:gd name="T61" fmla="*/ 77 h 465"/>
                <a:gd name="T62" fmla="*/ 29 w 483"/>
                <a:gd name="T63" fmla="*/ 54 h 465"/>
                <a:gd name="T64" fmla="*/ 40 w 483"/>
                <a:gd name="T65" fmla="*/ 45 h 465"/>
                <a:gd name="T66" fmla="*/ 57 w 483"/>
                <a:gd name="T67" fmla="*/ 34 h 465"/>
                <a:gd name="T68" fmla="*/ 65 w 483"/>
                <a:gd name="T69" fmla="*/ 19 h 465"/>
                <a:gd name="T70" fmla="*/ 67 w 483"/>
                <a:gd name="T71" fmla="*/ 0 h 465"/>
                <a:gd name="T72" fmla="*/ 105 w 483"/>
                <a:gd name="T73" fmla="*/ 14 h 465"/>
                <a:gd name="T74" fmla="*/ 138 w 483"/>
                <a:gd name="T75" fmla="*/ 15 h 465"/>
                <a:gd name="T76" fmla="*/ 178 w 483"/>
                <a:gd name="T77" fmla="*/ 29 h 465"/>
                <a:gd name="T78" fmla="*/ 188 w 483"/>
                <a:gd name="T79" fmla="*/ 55 h 465"/>
                <a:gd name="T80" fmla="*/ 217 w 483"/>
                <a:gd name="T81" fmla="*/ 70 h 465"/>
                <a:gd name="T82" fmla="*/ 270 w 483"/>
                <a:gd name="T83" fmla="*/ 86 h 465"/>
                <a:gd name="T84" fmla="*/ 312 w 483"/>
                <a:gd name="T85" fmla="*/ 99 h 465"/>
                <a:gd name="T86" fmla="*/ 330 w 483"/>
                <a:gd name="T87" fmla="*/ 72 h 465"/>
                <a:gd name="T88" fmla="*/ 325 w 483"/>
                <a:gd name="T89" fmla="*/ 43 h 465"/>
                <a:gd name="T90" fmla="*/ 358 w 483"/>
                <a:gd name="T91" fmla="*/ 15 h 465"/>
                <a:gd name="T92" fmla="*/ 381 w 483"/>
                <a:gd name="T93" fmla="*/ 10 h 465"/>
                <a:gd name="T94" fmla="*/ 414 w 483"/>
                <a:gd name="T95" fmla="*/ 18 h 465"/>
                <a:gd name="T96" fmla="*/ 425 w 483"/>
                <a:gd name="T97" fmla="*/ 35 h 465"/>
                <a:gd name="T98" fmla="*/ 462 w 483"/>
                <a:gd name="T99" fmla="*/ 43 h 465"/>
                <a:gd name="T100" fmla="*/ 481 w 483"/>
                <a:gd name="T101" fmla="*/ 5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3" h="465">
                  <a:moveTo>
                    <a:pt x="482" y="55"/>
                  </a:moveTo>
                  <a:lnTo>
                    <a:pt x="481" y="56"/>
                  </a:lnTo>
                  <a:lnTo>
                    <a:pt x="479" y="58"/>
                  </a:lnTo>
                  <a:lnTo>
                    <a:pt x="478" y="60"/>
                  </a:lnTo>
                  <a:lnTo>
                    <a:pt x="475" y="63"/>
                  </a:lnTo>
                  <a:lnTo>
                    <a:pt x="473" y="67"/>
                  </a:lnTo>
                  <a:lnTo>
                    <a:pt x="473" y="72"/>
                  </a:lnTo>
                  <a:lnTo>
                    <a:pt x="473" y="76"/>
                  </a:lnTo>
                  <a:lnTo>
                    <a:pt x="475" y="81"/>
                  </a:lnTo>
                  <a:lnTo>
                    <a:pt x="476" y="86"/>
                  </a:lnTo>
                  <a:lnTo>
                    <a:pt x="476" y="90"/>
                  </a:lnTo>
                  <a:lnTo>
                    <a:pt x="475" y="94"/>
                  </a:lnTo>
                  <a:lnTo>
                    <a:pt x="473" y="97"/>
                  </a:lnTo>
                  <a:lnTo>
                    <a:pt x="469" y="104"/>
                  </a:lnTo>
                  <a:lnTo>
                    <a:pt x="468" y="106"/>
                  </a:lnTo>
                  <a:lnTo>
                    <a:pt x="468" y="109"/>
                  </a:lnTo>
                  <a:lnTo>
                    <a:pt x="471" y="117"/>
                  </a:lnTo>
                  <a:lnTo>
                    <a:pt x="471" y="120"/>
                  </a:lnTo>
                  <a:lnTo>
                    <a:pt x="473" y="128"/>
                  </a:lnTo>
                  <a:lnTo>
                    <a:pt x="475" y="135"/>
                  </a:lnTo>
                  <a:lnTo>
                    <a:pt x="476" y="141"/>
                  </a:lnTo>
                  <a:lnTo>
                    <a:pt x="477" y="142"/>
                  </a:lnTo>
                  <a:lnTo>
                    <a:pt x="477" y="150"/>
                  </a:lnTo>
                  <a:lnTo>
                    <a:pt x="477" y="157"/>
                  </a:lnTo>
                  <a:lnTo>
                    <a:pt x="477" y="165"/>
                  </a:lnTo>
                  <a:lnTo>
                    <a:pt x="477" y="173"/>
                  </a:lnTo>
                  <a:lnTo>
                    <a:pt x="477" y="180"/>
                  </a:lnTo>
                  <a:lnTo>
                    <a:pt x="477" y="188"/>
                  </a:lnTo>
                  <a:lnTo>
                    <a:pt x="477" y="196"/>
                  </a:lnTo>
                  <a:lnTo>
                    <a:pt x="477" y="204"/>
                  </a:lnTo>
                  <a:lnTo>
                    <a:pt x="477" y="211"/>
                  </a:lnTo>
                  <a:lnTo>
                    <a:pt x="477" y="219"/>
                  </a:lnTo>
                  <a:lnTo>
                    <a:pt x="477" y="226"/>
                  </a:lnTo>
                  <a:lnTo>
                    <a:pt x="477" y="234"/>
                  </a:lnTo>
                  <a:lnTo>
                    <a:pt x="477" y="241"/>
                  </a:lnTo>
                  <a:lnTo>
                    <a:pt x="477" y="249"/>
                  </a:lnTo>
                  <a:lnTo>
                    <a:pt x="477" y="257"/>
                  </a:lnTo>
                  <a:lnTo>
                    <a:pt x="477" y="264"/>
                  </a:lnTo>
                  <a:lnTo>
                    <a:pt x="477" y="272"/>
                  </a:lnTo>
                  <a:lnTo>
                    <a:pt x="477" y="280"/>
                  </a:lnTo>
                  <a:lnTo>
                    <a:pt x="477" y="287"/>
                  </a:lnTo>
                  <a:lnTo>
                    <a:pt x="477" y="294"/>
                  </a:lnTo>
                  <a:lnTo>
                    <a:pt x="477" y="302"/>
                  </a:lnTo>
                  <a:lnTo>
                    <a:pt x="477" y="309"/>
                  </a:lnTo>
                  <a:lnTo>
                    <a:pt x="477" y="317"/>
                  </a:lnTo>
                  <a:lnTo>
                    <a:pt x="477" y="324"/>
                  </a:lnTo>
                  <a:lnTo>
                    <a:pt x="477" y="331"/>
                  </a:lnTo>
                  <a:lnTo>
                    <a:pt x="477" y="339"/>
                  </a:lnTo>
                  <a:lnTo>
                    <a:pt x="477" y="346"/>
                  </a:lnTo>
                  <a:lnTo>
                    <a:pt x="477" y="353"/>
                  </a:lnTo>
                  <a:lnTo>
                    <a:pt x="477" y="361"/>
                  </a:lnTo>
                  <a:lnTo>
                    <a:pt x="477" y="368"/>
                  </a:lnTo>
                  <a:lnTo>
                    <a:pt x="477" y="375"/>
                  </a:lnTo>
                  <a:lnTo>
                    <a:pt x="477" y="383"/>
                  </a:lnTo>
                  <a:lnTo>
                    <a:pt x="477" y="399"/>
                  </a:lnTo>
                  <a:lnTo>
                    <a:pt x="477" y="415"/>
                  </a:lnTo>
                  <a:lnTo>
                    <a:pt x="477" y="432"/>
                  </a:lnTo>
                  <a:lnTo>
                    <a:pt x="476" y="448"/>
                  </a:lnTo>
                  <a:lnTo>
                    <a:pt x="476" y="448"/>
                  </a:lnTo>
                  <a:lnTo>
                    <a:pt x="476" y="448"/>
                  </a:lnTo>
                  <a:lnTo>
                    <a:pt x="476" y="448"/>
                  </a:lnTo>
                  <a:lnTo>
                    <a:pt x="476" y="448"/>
                  </a:lnTo>
                  <a:lnTo>
                    <a:pt x="469" y="448"/>
                  </a:lnTo>
                  <a:lnTo>
                    <a:pt x="461" y="448"/>
                  </a:lnTo>
                  <a:lnTo>
                    <a:pt x="454" y="448"/>
                  </a:lnTo>
                  <a:lnTo>
                    <a:pt x="447" y="448"/>
                  </a:lnTo>
                  <a:lnTo>
                    <a:pt x="447" y="452"/>
                  </a:lnTo>
                  <a:lnTo>
                    <a:pt x="447" y="455"/>
                  </a:lnTo>
                  <a:lnTo>
                    <a:pt x="447" y="460"/>
                  </a:lnTo>
                  <a:lnTo>
                    <a:pt x="447" y="464"/>
                  </a:lnTo>
                  <a:lnTo>
                    <a:pt x="432" y="456"/>
                  </a:lnTo>
                  <a:lnTo>
                    <a:pt x="417" y="449"/>
                  </a:lnTo>
                  <a:lnTo>
                    <a:pt x="402" y="441"/>
                  </a:lnTo>
                  <a:lnTo>
                    <a:pt x="388" y="434"/>
                  </a:lnTo>
                  <a:lnTo>
                    <a:pt x="374" y="425"/>
                  </a:lnTo>
                  <a:lnTo>
                    <a:pt x="359" y="418"/>
                  </a:lnTo>
                  <a:lnTo>
                    <a:pt x="344" y="410"/>
                  </a:lnTo>
                  <a:lnTo>
                    <a:pt x="330" y="403"/>
                  </a:lnTo>
                  <a:lnTo>
                    <a:pt x="315" y="395"/>
                  </a:lnTo>
                  <a:lnTo>
                    <a:pt x="301" y="388"/>
                  </a:lnTo>
                  <a:lnTo>
                    <a:pt x="286" y="380"/>
                  </a:lnTo>
                  <a:lnTo>
                    <a:pt x="271" y="372"/>
                  </a:lnTo>
                  <a:lnTo>
                    <a:pt x="257" y="364"/>
                  </a:lnTo>
                  <a:lnTo>
                    <a:pt x="242" y="356"/>
                  </a:lnTo>
                  <a:lnTo>
                    <a:pt x="228" y="349"/>
                  </a:lnTo>
                  <a:lnTo>
                    <a:pt x="213" y="341"/>
                  </a:lnTo>
                  <a:lnTo>
                    <a:pt x="203" y="336"/>
                  </a:lnTo>
                  <a:lnTo>
                    <a:pt x="192" y="340"/>
                  </a:lnTo>
                  <a:lnTo>
                    <a:pt x="184" y="345"/>
                  </a:lnTo>
                  <a:lnTo>
                    <a:pt x="172" y="350"/>
                  </a:lnTo>
                  <a:lnTo>
                    <a:pt x="160" y="357"/>
                  </a:lnTo>
                  <a:lnTo>
                    <a:pt x="150" y="362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39" y="353"/>
                  </a:lnTo>
                  <a:lnTo>
                    <a:pt x="131" y="346"/>
                  </a:lnTo>
                  <a:lnTo>
                    <a:pt x="127" y="344"/>
                  </a:lnTo>
                  <a:lnTo>
                    <a:pt x="112" y="340"/>
                  </a:lnTo>
                  <a:lnTo>
                    <a:pt x="97" y="337"/>
                  </a:lnTo>
                  <a:lnTo>
                    <a:pt x="81" y="333"/>
                  </a:lnTo>
                  <a:lnTo>
                    <a:pt x="78" y="327"/>
                  </a:lnTo>
                  <a:lnTo>
                    <a:pt x="75" y="321"/>
                  </a:lnTo>
                  <a:lnTo>
                    <a:pt x="70" y="312"/>
                  </a:lnTo>
                  <a:lnTo>
                    <a:pt x="68" y="308"/>
                  </a:lnTo>
                  <a:lnTo>
                    <a:pt x="67" y="307"/>
                  </a:lnTo>
                  <a:lnTo>
                    <a:pt x="55" y="303"/>
                  </a:lnTo>
                  <a:lnTo>
                    <a:pt x="42" y="299"/>
                  </a:lnTo>
                  <a:lnTo>
                    <a:pt x="34" y="301"/>
                  </a:lnTo>
                  <a:lnTo>
                    <a:pt x="33" y="301"/>
                  </a:lnTo>
                  <a:lnTo>
                    <a:pt x="31" y="299"/>
                  </a:lnTo>
                  <a:lnTo>
                    <a:pt x="29" y="298"/>
                  </a:lnTo>
                  <a:lnTo>
                    <a:pt x="28" y="295"/>
                  </a:lnTo>
                  <a:lnTo>
                    <a:pt x="25" y="291"/>
                  </a:lnTo>
                  <a:lnTo>
                    <a:pt x="22" y="282"/>
                  </a:lnTo>
                  <a:lnTo>
                    <a:pt x="22" y="275"/>
                  </a:lnTo>
                  <a:lnTo>
                    <a:pt x="21" y="273"/>
                  </a:lnTo>
                  <a:lnTo>
                    <a:pt x="15" y="263"/>
                  </a:lnTo>
                  <a:lnTo>
                    <a:pt x="8" y="254"/>
                  </a:lnTo>
                  <a:lnTo>
                    <a:pt x="4" y="248"/>
                  </a:lnTo>
                  <a:lnTo>
                    <a:pt x="4" y="246"/>
                  </a:lnTo>
                  <a:lnTo>
                    <a:pt x="4" y="242"/>
                  </a:lnTo>
                  <a:lnTo>
                    <a:pt x="5" y="239"/>
                  </a:lnTo>
                  <a:lnTo>
                    <a:pt x="12" y="236"/>
                  </a:lnTo>
                  <a:lnTo>
                    <a:pt x="17" y="232"/>
                  </a:lnTo>
                  <a:lnTo>
                    <a:pt x="18" y="229"/>
                  </a:lnTo>
                  <a:lnTo>
                    <a:pt x="18" y="222"/>
                  </a:lnTo>
                  <a:lnTo>
                    <a:pt x="17" y="219"/>
                  </a:lnTo>
                  <a:lnTo>
                    <a:pt x="15" y="215"/>
                  </a:lnTo>
                  <a:lnTo>
                    <a:pt x="13" y="209"/>
                  </a:lnTo>
                  <a:lnTo>
                    <a:pt x="13" y="205"/>
                  </a:lnTo>
                  <a:lnTo>
                    <a:pt x="16" y="198"/>
                  </a:lnTo>
                  <a:lnTo>
                    <a:pt x="18" y="190"/>
                  </a:lnTo>
                  <a:lnTo>
                    <a:pt x="17" y="181"/>
                  </a:lnTo>
                  <a:lnTo>
                    <a:pt x="15" y="163"/>
                  </a:lnTo>
                  <a:lnTo>
                    <a:pt x="17" y="149"/>
                  </a:lnTo>
                  <a:lnTo>
                    <a:pt x="16" y="144"/>
                  </a:lnTo>
                  <a:lnTo>
                    <a:pt x="15" y="142"/>
                  </a:lnTo>
                  <a:lnTo>
                    <a:pt x="13" y="135"/>
                  </a:lnTo>
                  <a:lnTo>
                    <a:pt x="11" y="128"/>
                  </a:lnTo>
                  <a:lnTo>
                    <a:pt x="10" y="126"/>
                  </a:lnTo>
                  <a:lnTo>
                    <a:pt x="7" y="120"/>
                  </a:lnTo>
                  <a:lnTo>
                    <a:pt x="2" y="114"/>
                  </a:lnTo>
                  <a:lnTo>
                    <a:pt x="0" y="109"/>
                  </a:lnTo>
                  <a:lnTo>
                    <a:pt x="4" y="107"/>
                  </a:lnTo>
                  <a:lnTo>
                    <a:pt x="7" y="105"/>
                  </a:lnTo>
                  <a:lnTo>
                    <a:pt x="10" y="103"/>
                  </a:lnTo>
                  <a:lnTo>
                    <a:pt x="15" y="102"/>
                  </a:lnTo>
                  <a:lnTo>
                    <a:pt x="18" y="100"/>
                  </a:lnTo>
                  <a:lnTo>
                    <a:pt x="19" y="98"/>
                  </a:lnTo>
                  <a:lnTo>
                    <a:pt x="23" y="93"/>
                  </a:lnTo>
                  <a:lnTo>
                    <a:pt x="25" y="90"/>
                  </a:lnTo>
                  <a:lnTo>
                    <a:pt x="28" y="86"/>
                  </a:lnTo>
                  <a:lnTo>
                    <a:pt x="29" y="83"/>
                  </a:lnTo>
                  <a:lnTo>
                    <a:pt x="29" y="81"/>
                  </a:lnTo>
                  <a:lnTo>
                    <a:pt x="29" y="77"/>
                  </a:lnTo>
                  <a:lnTo>
                    <a:pt x="26" y="70"/>
                  </a:lnTo>
                  <a:lnTo>
                    <a:pt x="24" y="62"/>
                  </a:lnTo>
                  <a:lnTo>
                    <a:pt x="26" y="59"/>
                  </a:lnTo>
                  <a:lnTo>
                    <a:pt x="27" y="57"/>
                  </a:lnTo>
                  <a:lnTo>
                    <a:pt x="29" y="54"/>
                  </a:lnTo>
                  <a:lnTo>
                    <a:pt x="30" y="53"/>
                  </a:lnTo>
                  <a:lnTo>
                    <a:pt x="35" y="52"/>
                  </a:lnTo>
                  <a:lnTo>
                    <a:pt x="38" y="50"/>
                  </a:lnTo>
                  <a:lnTo>
                    <a:pt x="39" y="47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5" y="42"/>
                  </a:lnTo>
                  <a:lnTo>
                    <a:pt x="46" y="40"/>
                  </a:lnTo>
                  <a:lnTo>
                    <a:pt x="52" y="37"/>
                  </a:lnTo>
                  <a:lnTo>
                    <a:pt x="57" y="34"/>
                  </a:lnTo>
                  <a:lnTo>
                    <a:pt x="62" y="30"/>
                  </a:lnTo>
                  <a:lnTo>
                    <a:pt x="67" y="28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5" y="19"/>
                  </a:lnTo>
                  <a:lnTo>
                    <a:pt x="65" y="15"/>
                  </a:lnTo>
                  <a:lnTo>
                    <a:pt x="65" y="10"/>
                  </a:lnTo>
                  <a:lnTo>
                    <a:pt x="66" y="8"/>
                  </a:lnTo>
                  <a:lnTo>
                    <a:pt x="67" y="1"/>
                  </a:lnTo>
                  <a:lnTo>
                    <a:pt x="67" y="0"/>
                  </a:lnTo>
                  <a:lnTo>
                    <a:pt x="71" y="2"/>
                  </a:lnTo>
                  <a:lnTo>
                    <a:pt x="76" y="4"/>
                  </a:lnTo>
                  <a:lnTo>
                    <a:pt x="91" y="12"/>
                  </a:lnTo>
                  <a:lnTo>
                    <a:pt x="95" y="13"/>
                  </a:lnTo>
                  <a:lnTo>
                    <a:pt x="105" y="14"/>
                  </a:lnTo>
                  <a:lnTo>
                    <a:pt x="117" y="10"/>
                  </a:lnTo>
                  <a:lnTo>
                    <a:pt x="121" y="10"/>
                  </a:lnTo>
                  <a:lnTo>
                    <a:pt x="128" y="13"/>
                  </a:lnTo>
                  <a:lnTo>
                    <a:pt x="132" y="14"/>
                  </a:lnTo>
                  <a:lnTo>
                    <a:pt x="138" y="15"/>
                  </a:lnTo>
                  <a:lnTo>
                    <a:pt x="147" y="17"/>
                  </a:lnTo>
                  <a:lnTo>
                    <a:pt x="150" y="18"/>
                  </a:lnTo>
                  <a:lnTo>
                    <a:pt x="156" y="23"/>
                  </a:lnTo>
                  <a:lnTo>
                    <a:pt x="158" y="24"/>
                  </a:lnTo>
                  <a:lnTo>
                    <a:pt x="178" y="29"/>
                  </a:lnTo>
                  <a:lnTo>
                    <a:pt x="182" y="32"/>
                  </a:lnTo>
                  <a:lnTo>
                    <a:pt x="184" y="37"/>
                  </a:lnTo>
                  <a:lnTo>
                    <a:pt x="184" y="44"/>
                  </a:lnTo>
                  <a:lnTo>
                    <a:pt x="186" y="49"/>
                  </a:lnTo>
                  <a:lnTo>
                    <a:pt x="188" y="55"/>
                  </a:lnTo>
                  <a:lnTo>
                    <a:pt x="191" y="59"/>
                  </a:lnTo>
                  <a:lnTo>
                    <a:pt x="194" y="63"/>
                  </a:lnTo>
                  <a:lnTo>
                    <a:pt x="199" y="65"/>
                  </a:lnTo>
                  <a:lnTo>
                    <a:pt x="207" y="69"/>
                  </a:lnTo>
                  <a:lnTo>
                    <a:pt x="217" y="70"/>
                  </a:lnTo>
                  <a:lnTo>
                    <a:pt x="228" y="71"/>
                  </a:lnTo>
                  <a:lnTo>
                    <a:pt x="245" y="75"/>
                  </a:lnTo>
                  <a:lnTo>
                    <a:pt x="259" y="81"/>
                  </a:lnTo>
                  <a:lnTo>
                    <a:pt x="263" y="84"/>
                  </a:lnTo>
                  <a:lnTo>
                    <a:pt x="270" y="86"/>
                  </a:lnTo>
                  <a:lnTo>
                    <a:pt x="285" y="99"/>
                  </a:lnTo>
                  <a:lnTo>
                    <a:pt x="293" y="103"/>
                  </a:lnTo>
                  <a:lnTo>
                    <a:pt x="298" y="104"/>
                  </a:lnTo>
                  <a:lnTo>
                    <a:pt x="304" y="103"/>
                  </a:lnTo>
                  <a:lnTo>
                    <a:pt x="312" y="99"/>
                  </a:lnTo>
                  <a:lnTo>
                    <a:pt x="317" y="97"/>
                  </a:lnTo>
                  <a:lnTo>
                    <a:pt x="326" y="86"/>
                  </a:lnTo>
                  <a:lnTo>
                    <a:pt x="328" y="79"/>
                  </a:lnTo>
                  <a:lnTo>
                    <a:pt x="330" y="76"/>
                  </a:lnTo>
                  <a:lnTo>
                    <a:pt x="330" y="72"/>
                  </a:lnTo>
                  <a:lnTo>
                    <a:pt x="328" y="68"/>
                  </a:lnTo>
                  <a:lnTo>
                    <a:pt x="326" y="63"/>
                  </a:lnTo>
                  <a:lnTo>
                    <a:pt x="324" y="59"/>
                  </a:lnTo>
                  <a:lnTo>
                    <a:pt x="323" y="50"/>
                  </a:lnTo>
                  <a:lnTo>
                    <a:pt x="325" y="43"/>
                  </a:lnTo>
                  <a:lnTo>
                    <a:pt x="326" y="39"/>
                  </a:lnTo>
                  <a:lnTo>
                    <a:pt x="329" y="35"/>
                  </a:lnTo>
                  <a:lnTo>
                    <a:pt x="336" y="27"/>
                  </a:lnTo>
                  <a:lnTo>
                    <a:pt x="344" y="22"/>
                  </a:lnTo>
                  <a:lnTo>
                    <a:pt x="358" y="15"/>
                  </a:lnTo>
                  <a:lnTo>
                    <a:pt x="365" y="15"/>
                  </a:lnTo>
                  <a:lnTo>
                    <a:pt x="369" y="14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1" y="10"/>
                  </a:lnTo>
                  <a:lnTo>
                    <a:pt x="392" y="10"/>
                  </a:lnTo>
                  <a:lnTo>
                    <a:pt x="396" y="11"/>
                  </a:lnTo>
                  <a:lnTo>
                    <a:pt x="402" y="15"/>
                  </a:lnTo>
                  <a:lnTo>
                    <a:pt x="409" y="16"/>
                  </a:lnTo>
                  <a:lnTo>
                    <a:pt x="414" y="18"/>
                  </a:lnTo>
                  <a:lnTo>
                    <a:pt x="419" y="21"/>
                  </a:lnTo>
                  <a:lnTo>
                    <a:pt x="421" y="27"/>
                  </a:lnTo>
                  <a:lnTo>
                    <a:pt x="420" y="29"/>
                  </a:lnTo>
                  <a:lnTo>
                    <a:pt x="419" y="31"/>
                  </a:lnTo>
                  <a:lnTo>
                    <a:pt x="425" y="35"/>
                  </a:lnTo>
                  <a:lnTo>
                    <a:pt x="441" y="37"/>
                  </a:lnTo>
                  <a:lnTo>
                    <a:pt x="444" y="39"/>
                  </a:lnTo>
                  <a:lnTo>
                    <a:pt x="448" y="41"/>
                  </a:lnTo>
                  <a:lnTo>
                    <a:pt x="451" y="43"/>
                  </a:lnTo>
                  <a:lnTo>
                    <a:pt x="462" y="43"/>
                  </a:lnTo>
                  <a:lnTo>
                    <a:pt x="468" y="42"/>
                  </a:lnTo>
                  <a:lnTo>
                    <a:pt x="473" y="43"/>
                  </a:lnTo>
                  <a:lnTo>
                    <a:pt x="476" y="45"/>
                  </a:lnTo>
                  <a:lnTo>
                    <a:pt x="478" y="47"/>
                  </a:lnTo>
                  <a:lnTo>
                    <a:pt x="481" y="53"/>
                  </a:lnTo>
                  <a:lnTo>
                    <a:pt x="482" y="5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09" name="Freeform 1152">
              <a:extLst>
                <a:ext uri="{FF2B5EF4-FFF2-40B4-BE49-F238E27FC236}">
                  <a16:creationId xmlns:a16="http://schemas.microsoft.com/office/drawing/2014/main" id="{F23EAB95-117C-4EA8-8249-6A8475035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6420" y="8396654"/>
              <a:ext cx="461597" cy="368180"/>
            </a:xfrm>
            <a:custGeom>
              <a:avLst/>
              <a:gdLst>
                <a:gd name="T0" fmla="*/ 343 w 369"/>
                <a:gd name="T1" fmla="*/ 41 h 296"/>
                <a:gd name="T2" fmla="*/ 345 w 369"/>
                <a:gd name="T3" fmla="*/ 49 h 296"/>
                <a:gd name="T4" fmla="*/ 347 w 369"/>
                <a:gd name="T5" fmla="*/ 56 h 296"/>
                <a:gd name="T6" fmla="*/ 349 w 369"/>
                <a:gd name="T7" fmla="*/ 77 h 296"/>
                <a:gd name="T8" fmla="*/ 350 w 369"/>
                <a:gd name="T9" fmla="*/ 97 h 296"/>
                <a:gd name="T10" fmla="*/ 357 w 369"/>
                <a:gd name="T11" fmla="*/ 116 h 296"/>
                <a:gd name="T12" fmla="*/ 367 w 369"/>
                <a:gd name="T13" fmla="*/ 124 h 296"/>
                <a:gd name="T14" fmla="*/ 363 w 369"/>
                <a:gd name="T15" fmla="*/ 134 h 296"/>
                <a:gd name="T16" fmla="*/ 356 w 369"/>
                <a:gd name="T17" fmla="*/ 141 h 296"/>
                <a:gd name="T18" fmla="*/ 333 w 369"/>
                <a:gd name="T19" fmla="*/ 140 h 296"/>
                <a:gd name="T20" fmla="*/ 314 w 369"/>
                <a:gd name="T21" fmla="*/ 141 h 296"/>
                <a:gd name="T22" fmla="*/ 310 w 369"/>
                <a:gd name="T23" fmla="*/ 148 h 296"/>
                <a:gd name="T24" fmla="*/ 288 w 369"/>
                <a:gd name="T25" fmla="*/ 155 h 296"/>
                <a:gd name="T26" fmla="*/ 284 w 369"/>
                <a:gd name="T27" fmla="*/ 159 h 296"/>
                <a:gd name="T28" fmla="*/ 285 w 369"/>
                <a:gd name="T29" fmla="*/ 168 h 296"/>
                <a:gd name="T30" fmla="*/ 287 w 369"/>
                <a:gd name="T31" fmla="*/ 174 h 296"/>
                <a:gd name="T32" fmla="*/ 291 w 369"/>
                <a:gd name="T33" fmla="*/ 179 h 296"/>
                <a:gd name="T34" fmla="*/ 280 w 369"/>
                <a:gd name="T35" fmla="*/ 182 h 296"/>
                <a:gd name="T36" fmla="*/ 261 w 369"/>
                <a:gd name="T37" fmla="*/ 193 h 296"/>
                <a:gd name="T38" fmla="*/ 243 w 369"/>
                <a:gd name="T39" fmla="*/ 209 h 296"/>
                <a:gd name="T40" fmla="*/ 225 w 369"/>
                <a:gd name="T41" fmla="*/ 219 h 296"/>
                <a:gd name="T42" fmla="*/ 208 w 369"/>
                <a:gd name="T43" fmla="*/ 221 h 296"/>
                <a:gd name="T44" fmla="*/ 203 w 369"/>
                <a:gd name="T45" fmla="*/ 222 h 296"/>
                <a:gd name="T46" fmla="*/ 200 w 369"/>
                <a:gd name="T47" fmla="*/ 229 h 296"/>
                <a:gd name="T48" fmla="*/ 185 w 369"/>
                <a:gd name="T49" fmla="*/ 227 h 296"/>
                <a:gd name="T50" fmla="*/ 178 w 369"/>
                <a:gd name="T51" fmla="*/ 232 h 296"/>
                <a:gd name="T52" fmla="*/ 167 w 369"/>
                <a:gd name="T53" fmla="*/ 237 h 296"/>
                <a:gd name="T54" fmla="*/ 148 w 369"/>
                <a:gd name="T55" fmla="*/ 251 h 296"/>
                <a:gd name="T56" fmla="*/ 137 w 369"/>
                <a:gd name="T57" fmla="*/ 260 h 296"/>
                <a:gd name="T58" fmla="*/ 137 w 369"/>
                <a:gd name="T59" fmla="*/ 279 h 296"/>
                <a:gd name="T60" fmla="*/ 133 w 369"/>
                <a:gd name="T61" fmla="*/ 295 h 296"/>
                <a:gd name="T62" fmla="*/ 5 w 369"/>
                <a:gd name="T63" fmla="*/ 292 h 296"/>
                <a:gd name="T64" fmla="*/ 36 w 369"/>
                <a:gd name="T65" fmla="*/ 279 h 296"/>
                <a:gd name="T66" fmla="*/ 64 w 369"/>
                <a:gd name="T67" fmla="*/ 259 h 296"/>
                <a:gd name="T68" fmla="*/ 97 w 369"/>
                <a:gd name="T69" fmla="*/ 227 h 296"/>
                <a:gd name="T70" fmla="*/ 109 w 369"/>
                <a:gd name="T71" fmla="*/ 202 h 296"/>
                <a:gd name="T72" fmla="*/ 100 w 369"/>
                <a:gd name="T73" fmla="*/ 189 h 296"/>
                <a:gd name="T74" fmla="*/ 107 w 369"/>
                <a:gd name="T75" fmla="*/ 154 h 296"/>
                <a:gd name="T76" fmla="*/ 120 w 369"/>
                <a:gd name="T77" fmla="*/ 124 h 296"/>
                <a:gd name="T78" fmla="*/ 149 w 369"/>
                <a:gd name="T79" fmla="*/ 94 h 296"/>
                <a:gd name="T80" fmla="*/ 195 w 369"/>
                <a:gd name="T81" fmla="*/ 67 h 296"/>
                <a:gd name="T82" fmla="*/ 226 w 369"/>
                <a:gd name="T83" fmla="*/ 4 h 296"/>
                <a:gd name="T84" fmla="*/ 241 w 369"/>
                <a:gd name="T85" fmla="*/ 1 h 296"/>
                <a:gd name="T86" fmla="*/ 246 w 369"/>
                <a:gd name="T87" fmla="*/ 18 h 296"/>
                <a:gd name="T88" fmla="*/ 280 w 369"/>
                <a:gd name="T89" fmla="*/ 26 h 296"/>
                <a:gd name="T90" fmla="*/ 298 w 369"/>
                <a:gd name="T91" fmla="*/ 27 h 296"/>
                <a:gd name="T92" fmla="*/ 311 w 369"/>
                <a:gd name="T93" fmla="*/ 21 h 296"/>
                <a:gd name="T94" fmla="*/ 315 w 369"/>
                <a:gd name="T95" fmla="*/ 30 h 296"/>
                <a:gd name="T96" fmla="*/ 334 w 369"/>
                <a:gd name="T97" fmla="*/ 3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9" h="296">
                  <a:moveTo>
                    <a:pt x="334" y="31"/>
                  </a:moveTo>
                  <a:lnTo>
                    <a:pt x="334" y="34"/>
                  </a:lnTo>
                  <a:lnTo>
                    <a:pt x="336" y="36"/>
                  </a:lnTo>
                  <a:lnTo>
                    <a:pt x="343" y="41"/>
                  </a:lnTo>
                  <a:lnTo>
                    <a:pt x="346" y="44"/>
                  </a:lnTo>
                  <a:lnTo>
                    <a:pt x="346" y="45"/>
                  </a:lnTo>
                  <a:lnTo>
                    <a:pt x="345" y="48"/>
                  </a:lnTo>
                  <a:lnTo>
                    <a:pt x="345" y="49"/>
                  </a:lnTo>
                  <a:lnTo>
                    <a:pt x="346" y="51"/>
                  </a:lnTo>
                  <a:lnTo>
                    <a:pt x="348" y="53"/>
                  </a:lnTo>
                  <a:lnTo>
                    <a:pt x="348" y="54"/>
                  </a:lnTo>
                  <a:lnTo>
                    <a:pt x="347" y="56"/>
                  </a:lnTo>
                  <a:lnTo>
                    <a:pt x="346" y="58"/>
                  </a:lnTo>
                  <a:lnTo>
                    <a:pt x="350" y="65"/>
                  </a:lnTo>
                  <a:lnTo>
                    <a:pt x="350" y="72"/>
                  </a:lnTo>
                  <a:lnTo>
                    <a:pt x="349" y="77"/>
                  </a:lnTo>
                  <a:lnTo>
                    <a:pt x="349" y="79"/>
                  </a:lnTo>
                  <a:lnTo>
                    <a:pt x="350" y="82"/>
                  </a:lnTo>
                  <a:lnTo>
                    <a:pt x="351" y="88"/>
                  </a:lnTo>
                  <a:lnTo>
                    <a:pt x="350" y="97"/>
                  </a:lnTo>
                  <a:lnTo>
                    <a:pt x="352" y="101"/>
                  </a:lnTo>
                  <a:lnTo>
                    <a:pt x="354" y="105"/>
                  </a:lnTo>
                  <a:lnTo>
                    <a:pt x="355" y="112"/>
                  </a:lnTo>
                  <a:lnTo>
                    <a:pt x="357" y="116"/>
                  </a:lnTo>
                  <a:lnTo>
                    <a:pt x="360" y="119"/>
                  </a:lnTo>
                  <a:lnTo>
                    <a:pt x="362" y="119"/>
                  </a:lnTo>
                  <a:lnTo>
                    <a:pt x="365" y="122"/>
                  </a:lnTo>
                  <a:lnTo>
                    <a:pt x="367" y="124"/>
                  </a:lnTo>
                  <a:lnTo>
                    <a:pt x="368" y="127"/>
                  </a:lnTo>
                  <a:lnTo>
                    <a:pt x="366" y="130"/>
                  </a:lnTo>
                  <a:lnTo>
                    <a:pt x="363" y="131"/>
                  </a:lnTo>
                  <a:lnTo>
                    <a:pt x="363" y="134"/>
                  </a:lnTo>
                  <a:lnTo>
                    <a:pt x="363" y="138"/>
                  </a:lnTo>
                  <a:lnTo>
                    <a:pt x="363" y="140"/>
                  </a:lnTo>
                  <a:lnTo>
                    <a:pt x="362" y="141"/>
                  </a:lnTo>
                  <a:lnTo>
                    <a:pt x="356" y="141"/>
                  </a:lnTo>
                  <a:lnTo>
                    <a:pt x="351" y="140"/>
                  </a:lnTo>
                  <a:lnTo>
                    <a:pt x="346" y="140"/>
                  </a:lnTo>
                  <a:lnTo>
                    <a:pt x="338" y="140"/>
                  </a:lnTo>
                  <a:lnTo>
                    <a:pt x="333" y="140"/>
                  </a:lnTo>
                  <a:lnTo>
                    <a:pt x="327" y="139"/>
                  </a:lnTo>
                  <a:lnTo>
                    <a:pt x="324" y="140"/>
                  </a:lnTo>
                  <a:lnTo>
                    <a:pt x="318" y="140"/>
                  </a:lnTo>
                  <a:lnTo>
                    <a:pt x="314" y="141"/>
                  </a:lnTo>
                  <a:lnTo>
                    <a:pt x="313" y="141"/>
                  </a:lnTo>
                  <a:lnTo>
                    <a:pt x="312" y="142"/>
                  </a:lnTo>
                  <a:lnTo>
                    <a:pt x="311" y="145"/>
                  </a:lnTo>
                  <a:lnTo>
                    <a:pt x="310" y="148"/>
                  </a:lnTo>
                  <a:lnTo>
                    <a:pt x="309" y="150"/>
                  </a:lnTo>
                  <a:lnTo>
                    <a:pt x="296" y="154"/>
                  </a:lnTo>
                  <a:lnTo>
                    <a:pt x="291" y="155"/>
                  </a:lnTo>
                  <a:lnTo>
                    <a:pt x="288" y="155"/>
                  </a:lnTo>
                  <a:lnTo>
                    <a:pt x="287" y="155"/>
                  </a:lnTo>
                  <a:lnTo>
                    <a:pt x="285" y="156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5" y="161"/>
                  </a:lnTo>
                  <a:lnTo>
                    <a:pt x="286" y="164"/>
                  </a:lnTo>
                  <a:lnTo>
                    <a:pt x="286" y="166"/>
                  </a:lnTo>
                  <a:lnTo>
                    <a:pt x="285" y="168"/>
                  </a:lnTo>
                  <a:lnTo>
                    <a:pt x="285" y="170"/>
                  </a:lnTo>
                  <a:lnTo>
                    <a:pt x="285" y="173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8" y="174"/>
                  </a:lnTo>
                  <a:lnTo>
                    <a:pt x="289" y="175"/>
                  </a:lnTo>
                  <a:lnTo>
                    <a:pt x="291" y="177"/>
                  </a:lnTo>
                  <a:lnTo>
                    <a:pt x="291" y="179"/>
                  </a:lnTo>
                  <a:lnTo>
                    <a:pt x="289" y="180"/>
                  </a:lnTo>
                  <a:lnTo>
                    <a:pt x="288" y="181"/>
                  </a:lnTo>
                  <a:lnTo>
                    <a:pt x="283" y="182"/>
                  </a:lnTo>
                  <a:lnTo>
                    <a:pt x="280" y="182"/>
                  </a:lnTo>
                  <a:lnTo>
                    <a:pt x="275" y="186"/>
                  </a:lnTo>
                  <a:lnTo>
                    <a:pt x="269" y="190"/>
                  </a:lnTo>
                  <a:lnTo>
                    <a:pt x="263" y="193"/>
                  </a:lnTo>
                  <a:lnTo>
                    <a:pt x="261" y="193"/>
                  </a:lnTo>
                  <a:lnTo>
                    <a:pt x="256" y="195"/>
                  </a:lnTo>
                  <a:lnTo>
                    <a:pt x="250" y="198"/>
                  </a:lnTo>
                  <a:lnTo>
                    <a:pt x="247" y="203"/>
                  </a:lnTo>
                  <a:lnTo>
                    <a:pt x="243" y="209"/>
                  </a:lnTo>
                  <a:lnTo>
                    <a:pt x="240" y="212"/>
                  </a:lnTo>
                  <a:lnTo>
                    <a:pt x="235" y="216"/>
                  </a:lnTo>
                  <a:lnTo>
                    <a:pt x="231" y="217"/>
                  </a:lnTo>
                  <a:lnTo>
                    <a:pt x="225" y="219"/>
                  </a:lnTo>
                  <a:lnTo>
                    <a:pt x="219" y="220"/>
                  </a:lnTo>
                  <a:lnTo>
                    <a:pt x="214" y="221"/>
                  </a:lnTo>
                  <a:lnTo>
                    <a:pt x="212" y="221"/>
                  </a:lnTo>
                  <a:lnTo>
                    <a:pt x="208" y="221"/>
                  </a:lnTo>
                  <a:lnTo>
                    <a:pt x="206" y="221"/>
                  </a:lnTo>
                  <a:lnTo>
                    <a:pt x="204" y="221"/>
                  </a:lnTo>
                  <a:lnTo>
                    <a:pt x="203" y="221"/>
                  </a:lnTo>
                  <a:lnTo>
                    <a:pt x="203" y="222"/>
                  </a:lnTo>
                  <a:lnTo>
                    <a:pt x="203" y="224"/>
                  </a:lnTo>
                  <a:lnTo>
                    <a:pt x="203" y="226"/>
                  </a:lnTo>
                  <a:lnTo>
                    <a:pt x="201" y="228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6" y="229"/>
                  </a:lnTo>
                  <a:lnTo>
                    <a:pt x="193" y="228"/>
                  </a:lnTo>
                  <a:lnTo>
                    <a:pt x="185" y="227"/>
                  </a:lnTo>
                  <a:lnTo>
                    <a:pt x="184" y="227"/>
                  </a:lnTo>
                  <a:lnTo>
                    <a:pt x="183" y="228"/>
                  </a:lnTo>
                  <a:lnTo>
                    <a:pt x="181" y="229"/>
                  </a:lnTo>
                  <a:lnTo>
                    <a:pt x="178" y="232"/>
                  </a:lnTo>
                  <a:lnTo>
                    <a:pt x="175" y="234"/>
                  </a:lnTo>
                  <a:lnTo>
                    <a:pt x="173" y="235"/>
                  </a:lnTo>
                  <a:lnTo>
                    <a:pt x="169" y="236"/>
                  </a:lnTo>
                  <a:lnTo>
                    <a:pt x="167" y="237"/>
                  </a:lnTo>
                  <a:lnTo>
                    <a:pt x="159" y="243"/>
                  </a:lnTo>
                  <a:lnTo>
                    <a:pt x="158" y="245"/>
                  </a:lnTo>
                  <a:lnTo>
                    <a:pt x="149" y="250"/>
                  </a:lnTo>
                  <a:lnTo>
                    <a:pt x="148" y="251"/>
                  </a:lnTo>
                  <a:lnTo>
                    <a:pt x="146" y="253"/>
                  </a:lnTo>
                  <a:lnTo>
                    <a:pt x="141" y="257"/>
                  </a:lnTo>
                  <a:lnTo>
                    <a:pt x="138" y="259"/>
                  </a:lnTo>
                  <a:lnTo>
                    <a:pt x="137" y="260"/>
                  </a:lnTo>
                  <a:lnTo>
                    <a:pt x="137" y="262"/>
                  </a:lnTo>
                  <a:lnTo>
                    <a:pt x="137" y="267"/>
                  </a:lnTo>
                  <a:lnTo>
                    <a:pt x="137" y="273"/>
                  </a:lnTo>
                  <a:lnTo>
                    <a:pt x="137" y="279"/>
                  </a:lnTo>
                  <a:lnTo>
                    <a:pt x="137" y="287"/>
                  </a:lnTo>
                  <a:lnTo>
                    <a:pt x="137" y="295"/>
                  </a:lnTo>
                  <a:lnTo>
                    <a:pt x="133" y="295"/>
                  </a:lnTo>
                  <a:lnTo>
                    <a:pt x="133" y="295"/>
                  </a:lnTo>
                  <a:lnTo>
                    <a:pt x="133" y="295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5" y="292"/>
                  </a:lnTo>
                  <a:lnTo>
                    <a:pt x="7" y="286"/>
                  </a:lnTo>
                  <a:lnTo>
                    <a:pt x="12" y="284"/>
                  </a:lnTo>
                  <a:lnTo>
                    <a:pt x="22" y="283"/>
                  </a:lnTo>
                  <a:lnTo>
                    <a:pt x="36" y="279"/>
                  </a:lnTo>
                  <a:lnTo>
                    <a:pt x="50" y="273"/>
                  </a:lnTo>
                  <a:lnTo>
                    <a:pt x="53" y="270"/>
                  </a:lnTo>
                  <a:lnTo>
                    <a:pt x="58" y="266"/>
                  </a:lnTo>
                  <a:lnTo>
                    <a:pt x="64" y="259"/>
                  </a:lnTo>
                  <a:lnTo>
                    <a:pt x="77" y="251"/>
                  </a:lnTo>
                  <a:lnTo>
                    <a:pt x="82" y="247"/>
                  </a:lnTo>
                  <a:lnTo>
                    <a:pt x="91" y="236"/>
                  </a:lnTo>
                  <a:lnTo>
                    <a:pt x="97" y="227"/>
                  </a:lnTo>
                  <a:lnTo>
                    <a:pt x="101" y="221"/>
                  </a:lnTo>
                  <a:lnTo>
                    <a:pt x="105" y="216"/>
                  </a:lnTo>
                  <a:lnTo>
                    <a:pt x="107" y="210"/>
                  </a:lnTo>
                  <a:lnTo>
                    <a:pt x="109" y="202"/>
                  </a:lnTo>
                  <a:lnTo>
                    <a:pt x="107" y="199"/>
                  </a:lnTo>
                  <a:lnTo>
                    <a:pt x="104" y="193"/>
                  </a:lnTo>
                  <a:lnTo>
                    <a:pt x="101" y="192"/>
                  </a:lnTo>
                  <a:lnTo>
                    <a:pt x="100" y="189"/>
                  </a:lnTo>
                  <a:lnTo>
                    <a:pt x="102" y="185"/>
                  </a:lnTo>
                  <a:lnTo>
                    <a:pt x="102" y="177"/>
                  </a:lnTo>
                  <a:lnTo>
                    <a:pt x="103" y="164"/>
                  </a:lnTo>
                  <a:lnTo>
                    <a:pt x="107" y="154"/>
                  </a:lnTo>
                  <a:lnTo>
                    <a:pt x="117" y="141"/>
                  </a:lnTo>
                  <a:lnTo>
                    <a:pt x="119" y="135"/>
                  </a:lnTo>
                  <a:lnTo>
                    <a:pt x="120" y="127"/>
                  </a:lnTo>
                  <a:lnTo>
                    <a:pt x="120" y="124"/>
                  </a:lnTo>
                  <a:lnTo>
                    <a:pt x="132" y="111"/>
                  </a:lnTo>
                  <a:lnTo>
                    <a:pt x="140" y="101"/>
                  </a:lnTo>
                  <a:lnTo>
                    <a:pt x="142" y="99"/>
                  </a:lnTo>
                  <a:lnTo>
                    <a:pt x="149" y="94"/>
                  </a:lnTo>
                  <a:lnTo>
                    <a:pt x="171" y="84"/>
                  </a:lnTo>
                  <a:lnTo>
                    <a:pt x="184" y="78"/>
                  </a:lnTo>
                  <a:lnTo>
                    <a:pt x="191" y="73"/>
                  </a:lnTo>
                  <a:lnTo>
                    <a:pt x="195" y="67"/>
                  </a:lnTo>
                  <a:lnTo>
                    <a:pt x="208" y="43"/>
                  </a:lnTo>
                  <a:lnTo>
                    <a:pt x="220" y="10"/>
                  </a:lnTo>
                  <a:lnTo>
                    <a:pt x="221" y="6"/>
                  </a:lnTo>
                  <a:lnTo>
                    <a:pt x="226" y="4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7" y="0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9" y="7"/>
                  </a:lnTo>
                  <a:lnTo>
                    <a:pt x="241" y="12"/>
                  </a:lnTo>
                  <a:lnTo>
                    <a:pt x="246" y="18"/>
                  </a:lnTo>
                  <a:lnTo>
                    <a:pt x="254" y="25"/>
                  </a:lnTo>
                  <a:lnTo>
                    <a:pt x="260" y="27"/>
                  </a:lnTo>
                  <a:lnTo>
                    <a:pt x="269" y="29"/>
                  </a:lnTo>
                  <a:lnTo>
                    <a:pt x="280" y="26"/>
                  </a:lnTo>
                  <a:lnTo>
                    <a:pt x="286" y="26"/>
                  </a:lnTo>
                  <a:lnTo>
                    <a:pt x="289" y="25"/>
                  </a:lnTo>
                  <a:lnTo>
                    <a:pt x="292" y="26"/>
                  </a:lnTo>
                  <a:lnTo>
                    <a:pt x="298" y="27"/>
                  </a:lnTo>
                  <a:lnTo>
                    <a:pt x="304" y="26"/>
                  </a:lnTo>
                  <a:lnTo>
                    <a:pt x="308" y="23"/>
                  </a:lnTo>
                  <a:lnTo>
                    <a:pt x="311" y="20"/>
                  </a:lnTo>
                  <a:lnTo>
                    <a:pt x="311" y="21"/>
                  </a:lnTo>
                  <a:lnTo>
                    <a:pt x="311" y="23"/>
                  </a:lnTo>
                  <a:lnTo>
                    <a:pt x="312" y="25"/>
                  </a:lnTo>
                  <a:lnTo>
                    <a:pt x="314" y="29"/>
                  </a:lnTo>
                  <a:lnTo>
                    <a:pt x="315" y="30"/>
                  </a:lnTo>
                  <a:lnTo>
                    <a:pt x="318" y="30"/>
                  </a:lnTo>
                  <a:lnTo>
                    <a:pt x="321" y="31"/>
                  </a:lnTo>
                  <a:lnTo>
                    <a:pt x="327" y="31"/>
                  </a:lnTo>
                  <a:lnTo>
                    <a:pt x="334" y="3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10" name="Freeform 1153">
              <a:extLst>
                <a:ext uri="{FF2B5EF4-FFF2-40B4-BE49-F238E27FC236}">
                  <a16:creationId xmlns:a16="http://schemas.microsoft.com/office/drawing/2014/main" id="{A92B1FB4-A0E4-48B9-9980-1B88A2621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6420" y="8396654"/>
              <a:ext cx="461597" cy="368180"/>
            </a:xfrm>
            <a:custGeom>
              <a:avLst/>
              <a:gdLst>
                <a:gd name="T0" fmla="*/ 343 w 369"/>
                <a:gd name="T1" fmla="*/ 41 h 296"/>
                <a:gd name="T2" fmla="*/ 345 w 369"/>
                <a:gd name="T3" fmla="*/ 49 h 296"/>
                <a:gd name="T4" fmla="*/ 347 w 369"/>
                <a:gd name="T5" fmla="*/ 56 h 296"/>
                <a:gd name="T6" fmla="*/ 349 w 369"/>
                <a:gd name="T7" fmla="*/ 77 h 296"/>
                <a:gd name="T8" fmla="*/ 350 w 369"/>
                <a:gd name="T9" fmla="*/ 97 h 296"/>
                <a:gd name="T10" fmla="*/ 357 w 369"/>
                <a:gd name="T11" fmla="*/ 116 h 296"/>
                <a:gd name="T12" fmla="*/ 367 w 369"/>
                <a:gd name="T13" fmla="*/ 124 h 296"/>
                <a:gd name="T14" fmla="*/ 363 w 369"/>
                <a:gd name="T15" fmla="*/ 134 h 296"/>
                <a:gd name="T16" fmla="*/ 356 w 369"/>
                <a:gd name="T17" fmla="*/ 141 h 296"/>
                <a:gd name="T18" fmla="*/ 333 w 369"/>
                <a:gd name="T19" fmla="*/ 140 h 296"/>
                <a:gd name="T20" fmla="*/ 314 w 369"/>
                <a:gd name="T21" fmla="*/ 141 h 296"/>
                <a:gd name="T22" fmla="*/ 310 w 369"/>
                <a:gd name="T23" fmla="*/ 148 h 296"/>
                <a:gd name="T24" fmla="*/ 288 w 369"/>
                <a:gd name="T25" fmla="*/ 155 h 296"/>
                <a:gd name="T26" fmla="*/ 284 w 369"/>
                <a:gd name="T27" fmla="*/ 159 h 296"/>
                <a:gd name="T28" fmla="*/ 285 w 369"/>
                <a:gd name="T29" fmla="*/ 168 h 296"/>
                <a:gd name="T30" fmla="*/ 287 w 369"/>
                <a:gd name="T31" fmla="*/ 174 h 296"/>
                <a:gd name="T32" fmla="*/ 291 w 369"/>
                <a:gd name="T33" fmla="*/ 179 h 296"/>
                <a:gd name="T34" fmla="*/ 280 w 369"/>
                <a:gd name="T35" fmla="*/ 182 h 296"/>
                <a:gd name="T36" fmla="*/ 261 w 369"/>
                <a:gd name="T37" fmla="*/ 193 h 296"/>
                <a:gd name="T38" fmla="*/ 243 w 369"/>
                <a:gd name="T39" fmla="*/ 209 h 296"/>
                <a:gd name="T40" fmla="*/ 225 w 369"/>
                <a:gd name="T41" fmla="*/ 219 h 296"/>
                <a:gd name="T42" fmla="*/ 208 w 369"/>
                <a:gd name="T43" fmla="*/ 221 h 296"/>
                <a:gd name="T44" fmla="*/ 203 w 369"/>
                <a:gd name="T45" fmla="*/ 222 h 296"/>
                <a:gd name="T46" fmla="*/ 200 w 369"/>
                <a:gd name="T47" fmla="*/ 229 h 296"/>
                <a:gd name="T48" fmla="*/ 185 w 369"/>
                <a:gd name="T49" fmla="*/ 227 h 296"/>
                <a:gd name="T50" fmla="*/ 178 w 369"/>
                <a:gd name="T51" fmla="*/ 232 h 296"/>
                <a:gd name="T52" fmla="*/ 167 w 369"/>
                <a:gd name="T53" fmla="*/ 237 h 296"/>
                <a:gd name="T54" fmla="*/ 148 w 369"/>
                <a:gd name="T55" fmla="*/ 251 h 296"/>
                <a:gd name="T56" fmla="*/ 137 w 369"/>
                <a:gd name="T57" fmla="*/ 260 h 296"/>
                <a:gd name="T58" fmla="*/ 137 w 369"/>
                <a:gd name="T59" fmla="*/ 279 h 296"/>
                <a:gd name="T60" fmla="*/ 133 w 369"/>
                <a:gd name="T61" fmla="*/ 295 h 296"/>
                <a:gd name="T62" fmla="*/ 5 w 369"/>
                <a:gd name="T63" fmla="*/ 292 h 296"/>
                <a:gd name="T64" fmla="*/ 36 w 369"/>
                <a:gd name="T65" fmla="*/ 279 h 296"/>
                <a:gd name="T66" fmla="*/ 64 w 369"/>
                <a:gd name="T67" fmla="*/ 259 h 296"/>
                <a:gd name="T68" fmla="*/ 97 w 369"/>
                <a:gd name="T69" fmla="*/ 227 h 296"/>
                <a:gd name="T70" fmla="*/ 109 w 369"/>
                <a:gd name="T71" fmla="*/ 202 h 296"/>
                <a:gd name="T72" fmla="*/ 100 w 369"/>
                <a:gd name="T73" fmla="*/ 189 h 296"/>
                <a:gd name="T74" fmla="*/ 107 w 369"/>
                <a:gd name="T75" fmla="*/ 154 h 296"/>
                <a:gd name="T76" fmla="*/ 120 w 369"/>
                <a:gd name="T77" fmla="*/ 124 h 296"/>
                <a:gd name="T78" fmla="*/ 149 w 369"/>
                <a:gd name="T79" fmla="*/ 94 h 296"/>
                <a:gd name="T80" fmla="*/ 195 w 369"/>
                <a:gd name="T81" fmla="*/ 67 h 296"/>
                <a:gd name="T82" fmla="*/ 226 w 369"/>
                <a:gd name="T83" fmla="*/ 4 h 296"/>
                <a:gd name="T84" fmla="*/ 241 w 369"/>
                <a:gd name="T85" fmla="*/ 1 h 296"/>
                <a:gd name="T86" fmla="*/ 246 w 369"/>
                <a:gd name="T87" fmla="*/ 18 h 296"/>
                <a:gd name="T88" fmla="*/ 280 w 369"/>
                <a:gd name="T89" fmla="*/ 26 h 296"/>
                <a:gd name="T90" fmla="*/ 298 w 369"/>
                <a:gd name="T91" fmla="*/ 27 h 296"/>
                <a:gd name="T92" fmla="*/ 311 w 369"/>
                <a:gd name="T93" fmla="*/ 21 h 296"/>
                <a:gd name="T94" fmla="*/ 315 w 369"/>
                <a:gd name="T95" fmla="*/ 30 h 296"/>
                <a:gd name="T96" fmla="*/ 334 w 369"/>
                <a:gd name="T97" fmla="*/ 3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9" h="296">
                  <a:moveTo>
                    <a:pt x="334" y="31"/>
                  </a:moveTo>
                  <a:lnTo>
                    <a:pt x="334" y="34"/>
                  </a:lnTo>
                  <a:lnTo>
                    <a:pt x="336" y="36"/>
                  </a:lnTo>
                  <a:lnTo>
                    <a:pt x="343" y="41"/>
                  </a:lnTo>
                  <a:lnTo>
                    <a:pt x="346" y="44"/>
                  </a:lnTo>
                  <a:lnTo>
                    <a:pt x="346" y="45"/>
                  </a:lnTo>
                  <a:lnTo>
                    <a:pt x="345" y="48"/>
                  </a:lnTo>
                  <a:lnTo>
                    <a:pt x="345" y="49"/>
                  </a:lnTo>
                  <a:lnTo>
                    <a:pt x="346" y="51"/>
                  </a:lnTo>
                  <a:lnTo>
                    <a:pt x="348" y="53"/>
                  </a:lnTo>
                  <a:lnTo>
                    <a:pt x="348" y="54"/>
                  </a:lnTo>
                  <a:lnTo>
                    <a:pt x="347" y="56"/>
                  </a:lnTo>
                  <a:lnTo>
                    <a:pt x="346" y="58"/>
                  </a:lnTo>
                  <a:lnTo>
                    <a:pt x="350" y="65"/>
                  </a:lnTo>
                  <a:lnTo>
                    <a:pt x="350" y="72"/>
                  </a:lnTo>
                  <a:lnTo>
                    <a:pt x="349" y="77"/>
                  </a:lnTo>
                  <a:lnTo>
                    <a:pt x="349" y="79"/>
                  </a:lnTo>
                  <a:lnTo>
                    <a:pt x="350" y="82"/>
                  </a:lnTo>
                  <a:lnTo>
                    <a:pt x="351" y="88"/>
                  </a:lnTo>
                  <a:lnTo>
                    <a:pt x="350" y="97"/>
                  </a:lnTo>
                  <a:lnTo>
                    <a:pt x="352" y="101"/>
                  </a:lnTo>
                  <a:lnTo>
                    <a:pt x="354" y="105"/>
                  </a:lnTo>
                  <a:lnTo>
                    <a:pt x="355" y="112"/>
                  </a:lnTo>
                  <a:lnTo>
                    <a:pt x="357" y="116"/>
                  </a:lnTo>
                  <a:lnTo>
                    <a:pt x="360" y="119"/>
                  </a:lnTo>
                  <a:lnTo>
                    <a:pt x="362" y="119"/>
                  </a:lnTo>
                  <a:lnTo>
                    <a:pt x="365" y="122"/>
                  </a:lnTo>
                  <a:lnTo>
                    <a:pt x="367" y="124"/>
                  </a:lnTo>
                  <a:lnTo>
                    <a:pt x="368" y="127"/>
                  </a:lnTo>
                  <a:lnTo>
                    <a:pt x="366" y="130"/>
                  </a:lnTo>
                  <a:lnTo>
                    <a:pt x="363" y="131"/>
                  </a:lnTo>
                  <a:lnTo>
                    <a:pt x="363" y="134"/>
                  </a:lnTo>
                  <a:lnTo>
                    <a:pt x="363" y="138"/>
                  </a:lnTo>
                  <a:lnTo>
                    <a:pt x="363" y="140"/>
                  </a:lnTo>
                  <a:lnTo>
                    <a:pt x="362" y="141"/>
                  </a:lnTo>
                  <a:lnTo>
                    <a:pt x="356" y="141"/>
                  </a:lnTo>
                  <a:lnTo>
                    <a:pt x="351" y="140"/>
                  </a:lnTo>
                  <a:lnTo>
                    <a:pt x="346" y="140"/>
                  </a:lnTo>
                  <a:lnTo>
                    <a:pt x="338" y="140"/>
                  </a:lnTo>
                  <a:lnTo>
                    <a:pt x="333" y="140"/>
                  </a:lnTo>
                  <a:lnTo>
                    <a:pt x="327" y="139"/>
                  </a:lnTo>
                  <a:lnTo>
                    <a:pt x="324" y="140"/>
                  </a:lnTo>
                  <a:lnTo>
                    <a:pt x="318" y="140"/>
                  </a:lnTo>
                  <a:lnTo>
                    <a:pt x="314" y="141"/>
                  </a:lnTo>
                  <a:lnTo>
                    <a:pt x="313" y="141"/>
                  </a:lnTo>
                  <a:lnTo>
                    <a:pt x="312" y="142"/>
                  </a:lnTo>
                  <a:lnTo>
                    <a:pt x="311" y="145"/>
                  </a:lnTo>
                  <a:lnTo>
                    <a:pt x="310" y="148"/>
                  </a:lnTo>
                  <a:lnTo>
                    <a:pt x="309" y="150"/>
                  </a:lnTo>
                  <a:lnTo>
                    <a:pt x="296" y="154"/>
                  </a:lnTo>
                  <a:lnTo>
                    <a:pt x="291" y="155"/>
                  </a:lnTo>
                  <a:lnTo>
                    <a:pt x="288" y="155"/>
                  </a:lnTo>
                  <a:lnTo>
                    <a:pt x="287" y="155"/>
                  </a:lnTo>
                  <a:lnTo>
                    <a:pt x="285" y="156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5" y="161"/>
                  </a:lnTo>
                  <a:lnTo>
                    <a:pt x="286" y="164"/>
                  </a:lnTo>
                  <a:lnTo>
                    <a:pt x="286" y="166"/>
                  </a:lnTo>
                  <a:lnTo>
                    <a:pt x="285" y="168"/>
                  </a:lnTo>
                  <a:lnTo>
                    <a:pt x="285" y="170"/>
                  </a:lnTo>
                  <a:lnTo>
                    <a:pt x="285" y="173"/>
                  </a:lnTo>
                  <a:lnTo>
                    <a:pt x="285" y="173"/>
                  </a:lnTo>
                  <a:lnTo>
                    <a:pt x="287" y="174"/>
                  </a:lnTo>
                  <a:lnTo>
                    <a:pt x="288" y="174"/>
                  </a:lnTo>
                  <a:lnTo>
                    <a:pt x="289" y="175"/>
                  </a:lnTo>
                  <a:lnTo>
                    <a:pt x="291" y="177"/>
                  </a:lnTo>
                  <a:lnTo>
                    <a:pt x="291" y="179"/>
                  </a:lnTo>
                  <a:lnTo>
                    <a:pt x="289" y="180"/>
                  </a:lnTo>
                  <a:lnTo>
                    <a:pt x="288" y="181"/>
                  </a:lnTo>
                  <a:lnTo>
                    <a:pt x="283" y="182"/>
                  </a:lnTo>
                  <a:lnTo>
                    <a:pt x="280" y="182"/>
                  </a:lnTo>
                  <a:lnTo>
                    <a:pt x="275" y="186"/>
                  </a:lnTo>
                  <a:lnTo>
                    <a:pt x="269" y="190"/>
                  </a:lnTo>
                  <a:lnTo>
                    <a:pt x="263" y="193"/>
                  </a:lnTo>
                  <a:lnTo>
                    <a:pt x="261" y="193"/>
                  </a:lnTo>
                  <a:lnTo>
                    <a:pt x="256" y="195"/>
                  </a:lnTo>
                  <a:lnTo>
                    <a:pt x="250" y="198"/>
                  </a:lnTo>
                  <a:lnTo>
                    <a:pt x="247" y="203"/>
                  </a:lnTo>
                  <a:lnTo>
                    <a:pt x="243" y="209"/>
                  </a:lnTo>
                  <a:lnTo>
                    <a:pt x="240" y="212"/>
                  </a:lnTo>
                  <a:lnTo>
                    <a:pt x="235" y="216"/>
                  </a:lnTo>
                  <a:lnTo>
                    <a:pt x="231" y="217"/>
                  </a:lnTo>
                  <a:lnTo>
                    <a:pt x="225" y="219"/>
                  </a:lnTo>
                  <a:lnTo>
                    <a:pt x="219" y="220"/>
                  </a:lnTo>
                  <a:lnTo>
                    <a:pt x="214" y="221"/>
                  </a:lnTo>
                  <a:lnTo>
                    <a:pt x="212" y="221"/>
                  </a:lnTo>
                  <a:lnTo>
                    <a:pt x="208" y="221"/>
                  </a:lnTo>
                  <a:lnTo>
                    <a:pt x="206" y="221"/>
                  </a:lnTo>
                  <a:lnTo>
                    <a:pt x="204" y="221"/>
                  </a:lnTo>
                  <a:lnTo>
                    <a:pt x="203" y="221"/>
                  </a:lnTo>
                  <a:lnTo>
                    <a:pt x="203" y="222"/>
                  </a:lnTo>
                  <a:lnTo>
                    <a:pt x="203" y="224"/>
                  </a:lnTo>
                  <a:lnTo>
                    <a:pt x="203" y="226"/>
                  </a:lnTo>
                  <a:lnTo>
                    <a:pt x="201" y="228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6" y="229"/>
                  </a:lnTo>
                  <a:lnTo>
                    <a:pt x="193" y="228"/>
                  </a:lnTo>
                  <a:lnTo>
                    <a:pt x="185" y="227"/>
                  </a:lnTo>
                  <a:lnTo>
                    <a:pt x="184" y="227"/>
                  </a:lnTo>
                  <a:lnTo>
                    <a:pt x="183" y="228"/>
                  </a:lnTo>
                  <a:lnTo>
                    <a:pt x="181" y="229"/>
                  </a:lnTo>
                  <a:lnTo>
                    <a:pt x="178" y="232"/>
                  </a:lnTo>
                  <a:lnTo>
                    <a:pt x="175" y="234"/>
                  </a:lnTo>
                  <a:lnTo>
                    <a:pt x="173" y="235"/>
                  </a:lnTo>
                  <a:lnTo>
                    <a:pt x="169" y="236"/>
                  </a:lnTo>
                  <a:lnTo>
                    <a:pt x="167" y="237"/>
                  </a:lnTo>
                  <a:lnTo>
                    <a:pt x="159" y="243"/>
                  </a:lnTo>
                  <a:lnTo>
                    <a:pt x="158" y="245"/>
                  </a:lnTo>
                  <a:lnTo>
                    <a:pt x="149" y="250"/>
                  </a:lnTo>
                  <a:lnTo>
                    <a:pt x="148" y="251"/>
                  </a:lnTo>
                  <a:lnTo>
                    <a:pt x="146" y="253"/>
                  </a:lnTo>
                  <a:lnTo>
                    <a:pt x="141" y="257"/>
                  </a:lnTo>
                  <a:lnTo>
                    <a:pt x="138" y="259"/>
                  </a:lnTo>
                  <a:lnTo>
                    <a:pt x="137" y="260"/>
                  </a:lnTo>
                  <a:lnTo>
                    <a:pt x="137" y="262"/>
                  </a:lnTo>
                  <a:lnTo>
                    <a:pt x="137" y="267"/>
                  </a:lnTo>
                  <a:lnTo>
                    <a:pt x="137" y="273"/>
                  </a:lnTo>
                  <a:lnTo>
                    <a:pt x="137" y="279"/>
                  </a:lnTo>
                  <a:lnTo>
                    <a:pt x="137" y="287"/>
                  </a:lnTo>
                  <a:lnTo>
                    <a:pt x="137" y="295"/>
                  </a:lnTo>
                  <a:lnTo>
                    <a:pt x="133" y="295"/>
                  </a:lnTo>
                  <a:lnTo>
                    <a:pt x="133" y="295"/>
                  </a:lnTo>
                  <a:lnTo>
                    <a:pt x="133" y="295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5" y="292"/>
                  </a:lnTo>
                  <a:lnTo>
                    <a:pt x="7" y="286"/>
                  </a:lnTo>
                  <a:lnTo>
                    <a:pt x="12" y="284"/>
                  </a:lnTo>
                  <a:lnTo>
                    <a:pt x="22" y="283"/>
                  </a:lnTo>
                  <a:lnTo>
                    <a:pt x="36" y="279"/>
                  </a:lnTo>
                  <a:lnTo>
                    <a:pt x="50" y="273"/>
                  </a:lnTo>
                  <a:lnTo>
                    <a:pt x="53" y="270"/>
                  </a:lnTo>
                  <a:lnTo>
                    <a:pt x="58" y="266"/>
                  </a:lnTo>
                  <a:lnTo>
                    <a:pt x="64" y="259"/>
                  </a:lnTo>
                  <a:lnTo>
                    <a:pt x="77" y="251"/>
                  </a:lnTo>
                  <a:lnTo>
                    <a:pt x="82" y="247"/>
                  </a:lnTo>
                  <a:lnTo>
                    <a:pt x="91" y="236"/>
                  </a:lnTo>
                  <a:lnTo>
                    <a:pt x="97" y="227"/>
                  </a:lnTo>
                  <a:lnTo>
                    <a:pt x="101" y="221"/>
                  </a:lnTo>
                  <a:lnTo>
                    <a:pt x="105" y="216"/>
                  </a:lnTo>
                  <a:lnTo>
                    <a:pt x="107" y="210"/>
                  </a:lnTo>
                  <a:lnTo>
                    <a:pt x="109" y="202"/>
                  </a:lnTo>
                  <a:lnTo>
                    <a:pt x="107" y="199"/>
                  </a:lnTo>
                  <a:lnTo>
                    <a:pt x="104" y="193"/>
                  </a:lnTo>
                  <a:lnTo>
                    <a:pt x="101" y="192"/>
                  </a:lnTo>
                  <a:lnTo>
                    <a:pt x="100" y="189"/>
                  </a:lnTo>
                  <a:lnTo>
                    <a:pt x="102" y="185"/>
                  </a:lnTo>
                  <a:lnTo>
                    <a:pt x="102" y="177"/>
                  </a:lnTo>
                  <a:lnTo>
                    <a:pt x="103" y="164"/>
                  </a:lnTo>
                  <a:lnTo>
                    <a:pt x="107" y="154"/>
                  </a:lnTo>
                  <a:lnTo>
                    <a:pt x="117" y="141"/>
                  </a:lnTo>
                  <a:lnTo>
                    <a:pt x="119" y="135"/>
                  </a:lnTo>
                  <a:lnTo>
                    <a:pt x="120" y="127"/>
                  </a:lnTo>
                  <a:lnTo>
                    <a:pt x="120" y="124"/>
                  </a:lnTo>
                  <a:lnTo>
                    <a:pt x="132" y="111"/>
                  </a:lnTo>
                  <a:lnTo>
                    <a:pt x="140" y="101"/>
                  </a:lnTo>
                  <a:lnTo>
                    <a:pt x="142" y="99"/>
                  </a:lnTo>
                  <a:lnTo>
                    <a:pt x="149" y="94"/>
                  </a:lnTo>
                  <a:lnTo>
                    <a:pt x="171" y="84"/>
                  </a:lnTo>
                  <a:lnTo>
                    <a:pt x="184" y="78"/>
                  </a:lnTo>
                  <a:lnTo>
                    <a:pt x="191" y="73"/>
                  </a:lnTo>
                  <a:lnTo>
                    <a:pt x="195" y="67"/>
                  </a:lnTo>
                  <a:lnTo>
                    <a:pt x="208" y="43"/>
                  </a:lnTo>
                  <a:lnTo>
                    <a:pt x="220" y="10"/>
                  </a:lnTo>
                  <a:lnTo>
                    <a:pt x="221" y="6"/>
                  </a:lnTo>
                  <a:lnTo>
                    <a:pt x="226" y="4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7" y="0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9" y="7"/>
                  </a:lnTo>
                  <a:lnTo>
                    <a:pt x="241" y="12"/>
                  </a:lnTo>
                  <a:lnTo>
                    <a:pt x="246" y="18"/>
                  </a:lnTo>
                  <a:lnTo>
                    <a:pt x="254" y="25"/>
                  </a:lnTo>
                  <a:lnTo>
                    <a:pt x="260" y="27"/>
                  </a:lnTo>
                  <a:lnTo>
                    <a:pt x="269" y="29"/>
                  </a:lnTo>
                  <a:lnTo>
                    <a:pt x="280" y="26"/>
                  </a:lnTo>
                  <a:lnTo>
                    <a:pt x="286" y="26"/>
                  </a:lnTo>
                  <a:lnTo>
                    <a:pt x="289" y="25"/>
                  </a:lnTo>
                  <a:lnTo>
                    <a:pt x="292" y="26"/>
                  </a:lnTo>
                  <a:lnTo>
                    <a:pt x="298" y="27"/>
                  </a:lnTo>
                  <a:lnTo>
                    <a:pt x="304" y="26"/>
                  </a:lnTo>
                  <a:lnTo>
                    <a:pt x="308" y="23"/>
                  </a:lnTo>
                  <a:lnTo>
                    <a:pt x="311" y="20"/>
                  </a:lnTo>
                  <a:lnTo>
                    <a:pt x="311" y="21"/>
                  </a:lnTo>
                  <a:lnTo>
                    <a:pt x="311" y="23"/>
                  </a:lnTo>
                  <a:lnTo>
                    <a:pt x="312" y="25"/>
                  </a:lnTo>
                  <a:lnTo>
                    <a:pt x="314" y="29"/>
                  </a:lnTo>
                  <a:lnTo>
                    <a:pt x="315" y="30"/>
                  </a:lnTo>
                  <a:lnTo>
                    <a:pt x="318" y="30"/>
                  </a:lnTo>
                  <a:lnTo>
                    <a:pt x="321" y="31"/>
                  </a:lnTo>
                  <a:lnTo>
                    <a:pt x="327" y="31"/>
                  </a:lnTo>
                  <a:lnTo>
                    <a:pt x="334" y="3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11" name="Freeform 1154">
              <a:extLst>
                <a:ext uri="{FF2B5EF4-FFF2-40B4-BE49-F238E27FC236}">
                  <a16:creationId xmlns:a16="http://schemas.microsoft.com/office/drawing/2014/main" id="{997D1975-B97E-4FBC-AB60-E910D4F9D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4051" y="10308981"/>
              <a:ext cx="274759" cy="538529"/>
            </a:xfrm>
            <a:custGeom>
              <a:avLst/>
              <a:gdLst>
                <a:gd name="T0" fmla="*/ 207 w 221"/>
                <a:gd name="T1" fmla="*/ 145 h 434"/>
                <a:gd name="T2" fmla="*/ 151 w 221"/>
                <a:gd name="T3" fmla="*/ 37 h 434"/>
                <a:gd name="T4" fmla="*/ 155 w 221"/>
                <a:gd name="T5" fmla="*/ 40 h 434"/>
                <a:gd name="T6" fmla="*/ 202 w 221"/>
                <a:gd name="T7" fmla="*/ 28 h 434"/>
                <a:gd name="T8" fmla="*/ 212 w 221"/>
                <a:gd name="T9" fmla="*/ 76 h 434"/>
                <a:gd name="T10" fmla="*/ 218 w 221"/>
                <a:gd name="T11" fmla="*/ 111 h 434"/>
                <a:gd name="T12" fmla="*/ 208 w 221"/>
                <a:gd name="T13" fmla="*/ 119 h 434"/>
                <a:gd name="T14" fmla="*/ 198 w 221"/>
                <a:gd name="T15" fmla="*/ 106 h 434"/>
                <a:gd name="T16" fmla="*/ 197 w 221"/>
                <a:gd name="T17" fmla="*/ 120 h 434"/>
                <a:gd name="T18" fmla="*/ 201 w 221"/>
                <a:gd name="T19" fmla="*/ 138 h 434"/>
                <a:gd name="T20" fmla="*/ 198 w 221"/>
                <a:gd name="T21" fmla="*/ 149 h 434"/>
                <a:gd name="T22" fmla="*/ 189 w 221"/>
                <a:gd name="T23" fmla="*/ 165 h 434"/>
                <a:gd name="T24" fmla="*/ 181 w 221"/>
                <a:gd name="T25" fmla="*/ 211 h 434"/>
                <a:gd name="T26" fmla="*/ 163 w 221"/>
                <a:gd name="T27" fmla="*/ 264 h 434"/>
                <a:gd name="T28" fmla="*/ 142 w 221"/>
                <a:gd name="T29" fmla="*/ 330 h 434"/>
                <a:gd name="T30" fmla="*/ 132 w 221"/>
                <a:gd name="T31" fmla="*/ 372 h 434"/>
                <a:gd name="T32" fmla="*/ 124 w 221"/>
                <a:gd name="T33" fmla="*/ 395 h 434"/>
                <a:gd name="T34" fmla="*/ 106 w 221"/>
                <a:gd name="T35" fmla="*/ 418 h 434"/>
                <a:gd name="T36" fmla="*/ 74 w 221"/>
                <a:gd name="T37" fmla="*/ 429 h 434"/>
                <a:gd name="T38" fmla="*/ 48 w 221"/>
                <a:gd name="T39" fmla="*/ 424 h 434"/>
                <a:gd name="T40" fmla="*/ 31 w 221"/>
                <a:gd name="T41" fmla="*/ 417 h 434"/>
                <a:gd name="T42" fmla="*/ 21 w 221"/>
                <a:gd name="T43" fmla="*/ 406 h 434"/>
                <a:gd name="T44" fmla="*/ 13 w 221"/>
                <a:gd name="T45" fmla="*/ 384 h 434"/>
                <a:gd name="T46" fmla="*/ 14 w 221"/>
                <a:gd name="T47" fmla="*/ 361 h 434"/>
                <a:gd name="T48" fmla="*/ 3 w 221"/>
                <a:gd name="T49" fmla="*/ 340 h 434"/>
                <a:gd name="T50" fmla="*/ 1 w 221"/>
                <a:gd name="T51" fmla="*/ 312 h 434"/>
                <a:gd name="T52" fmla="*/ 6 w 221"/>
                <a:gd name="T53" fmla="*/ 303 h 434"/>
                <a:gd name="T54" fmla="*/ 19 w 221"/>
                <a:gd name="T55" fmla="*/ 285 h 434"/>
                <a:gd name="T56" fmla="*/ 34 w 221"/>
                <a:gd name="T57" fmla="*/ 254 h 434"/>
                <a:gd name="T58" fmla="*/ 37 w 221"/>
                <a:gd name="T59" fmla="*/ 231 h 434"/>
                <a:gd name="T60" fmla="*/ 30 w 221"/>
                <a:gd name="T61" fmla="*/ 209 h 434"/>
                <a:gd name="T62" fmla="*/ 24 w 221"/>
                <a:gd name="T63" fmla="*/ 179 h 434"/>
                <a:gd name="T64" fmla="*/ 36 w 221"/>
                <a:gd name="T65" fmla="*/ 142 h 434"/>
                <a:gd name="T66" fmla="*/ 40 w 221"/>
                <a:gd name="T67" fmla="*/ 129 h 434"/>
                <a:gd name="T68" fmla="*/ 60 w 221"/>
                <a:gd name="T69" fmla="*/ 121 h 434"/>
                <a:gd name="T70" fmla="*/ 70 w 221"/>
                <a:gd name="T71" fmla="*/ 122 h 434"/>
                <a:gd name="T72" fmla="*/ 75 w 221"/>
                <a:gd name="T73" fmla="*/ 116 h 434"/>
                <a:gd name="T74" fmla="*/ 93 w 221"/>
                <a:gd name="T75" fmla="*/ 119 h 434"/>
                <a:gd name="T76" fmla="*/ 94 w 221"/>
                <a:gd name="T77" fmla="*/ 115 h 434"/>
                <a:gd name="T78" fmla="*/ 111 w 221"/>
                <a:gd name="T79" fmla="*/ 98 h 434"/>
                <a:gd name="T80" fmla="*/ 116 w 221"/>
                <a:gd name="T81" fmla="*/ 106 h 434"/>
                <a:gd name="T82" fmla="*/ 117 w 221"/>
                <a:gd name="T83" fmla="*/ 97 h 434"/>
                <a:gd name="T84" fmla="*/ 125 w 221"/>
                <a:gd name="T85" fmla="*/ 84 h 434"/>
                <a:gd name="T86" fmla="*/ 129 w 221"/>
                <a:gd name="T87" fmla="*/ 87 h 434"/>
                <a:gd name="T88" fmla="*/ 132 w 221"/>
                <a:gd name="T89" fmla="*/ 87 h 434"/>
                <a:gd name="T90" fmla="*/ 144 w 221"/>
                <a:gd name="T91" fmla="*/ 81 h 434"/>
                <a:gd name="T92" fmla="*/ 144 w 221"/>
                <a:gd name="T93" fmla="*/ 60 h 434"/>
                <a:gd name="T94" fmla="*/ 143 w 221"/>
                <a:gd name="T95" fmla="*/ 49 h 434"/>
                <a:gd name="T96" fmla="*/ 152 w 221"/>
                <a:gd name="T97" fmla="*/ 51 h 434"/>
                <a:gd name="T98" fmla="*/ 169 w 221"/>
                <a:gd name="T99" fmla="*/ 37 h 434"/>
                <a:gd name="T100" fmla="*/ 168 w 221"/>
                <a:gd name="T101" fmla="*/ 12 h 434"/>
                <a:gd name="T102" fmla="*/ 181 w 221"/>
                <a:gd name="T103" fmla="*/ 0 h 434"/>
                <a:gd name="T104" fmla="*/ 190 w 221"/>
                <a:gd name="T105" fmla="*/ 9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1" h="434">
                  <a:moveTo>
                    <a:pt x="203" y="151"/>
                  </a:moveTo>
                  <a:lnTo>
                    <a:pt x="200" y="157"/>
                  </a:lnTo>
                  <a:lnTo>
                    <a:pt x="201" y="152"/>
                  </a:lnTo>
                  <a:lnTo>
                    <a:pt x="205" y="145"/>
                  </a:lnTo>
                  <a:lnTo>
                    <a:pt x="207" y="145"/>
                  </a:lnTo>
                  <a:lnTo>
                    <a:pt x="203" y="151"/>
                  </a:lnTo>
                  <a:close/>
                  <a:moveTo>
                    <a:pt x="155" y="40"/>
                  </a:moveTo>
                  <a:lnTo>
                    <a:pt x="155" y="41"/>
                  </a:lnTo>
                  <a:lnTo>
                    <a:pt x="151" y="40"/>
                  </a:lnTo>
                  <a:lnTo>
                    <a:pt x="151" y="37"/>
                  </a:lnTo>
                  <a:lnTo>
                    <a:pt x="152" y="37"/>
                  </a:lnTo>
                  <a:lnTo>
                    <a:pt x="153" y="35"/>
                  </a:lnTo>
                  <a:lnTo>
                    <a:pt x="154" y="35"/>
                  </a:lnTo>
                  <a:lnTo>
                    <a:pt x="156" y="38"/>
                  </a:lnTo>
                  <a:lnTo>
                    <a:pt x="155" y="40"/>
                  </a:lnTo>
                  <a:close/>
                  <a:moveTo>
                    <a:pt x="192" y="11"/>
                  </a:moveTo>
                  <a:lnTo>
                    <a:pt x="193" y="14"/>
                  </a:lnTo>
                  <a:lnTo>
                    <a:pt x="195" y="17"/>
                  </a:lnTo>
                  <a:lnTo>
                    <a:pt x="200" y="25"/>
                  </a:lnTo>
                  <a:lnTo>
                    <a:pt x="202" y="28"/>
                  </a:lnTo>
                  <a:lnTo>
                    <a:pt x="203" y="31"/>
                  </a:lnTo>
                  <a:lnTo>
                    <a:pt x="204" y="37"/>
                  </a:lnTo>
                  <a:lnTo>
                    <a:pt x="208" y="47"/>
                  </a:lnTo>
                  <a:lnTo>
                    <a:pt x="211" y="61"/>
                  </a:lnTo>
                  <a:lnTo>
                    <a:pt x="212" y="76"/>
                  </a:lnTo>
                  <a:lnTo>
                    <a:pt x="213" y="83"/>
                  </a:lnTo>
                  <a:lnTo>
                    <a:pt x="215" y="89"/>
                  </a:lnTo>
                  <a:lnTo>
                    <a:pt x="219" y="96"/>
                  </a:lnTo>
                  <a:lnTo>
                    <a:pt x="220" y="103"/>
                  </a:lnTo>
                  <a:lnTo>
                    <a:pt x="218" y="111"/>
                  </a:lnTo>
                  <a:lnTo>
                    <a:pt x="214" y="118"/>
                  </a:lnTo>
                  <a:lnTo>
                    <a:pt x="214" y="119"/>
                  </a:lnTo>
                  <a:lnTo>
                    <a:pt x="212" y="121"/>
                  </a:lnTo>
                  <a:lnTo>
                    <a:pt x="211" y="121"/>
                  </a:lnTo>
                  <a:lnTo>
                    <a:pt x="208" y="119"/>
                  </a:lnTo>
                  <a:lnTo>
                    <a:pt x="207" y="116"/>
                  </a:lnTo>
                  <a:lnTo>
                    <a:pt x="203" y="109"/>
                  </a:lnTo>
                  <a:lnTo>
                    <a:pt x="202" y="106"/>
                  </a:lnTo>
                  <a:lnTo>
                    <a:pt x="201" y="105"/>
                  </a:lnTo>
                  <a:lnTo>
                    <a:pt x="198" y="106"/>
                  </a:lnTo>
                  <a:lnTo>
                    <a:pt x="195" y="107"/>
                  </a:lnTo>
                  <a:lnTo>
                    <a:pt x="195" y="109"/>
                  </a:lnTo>
                  <a:lnTo>
                    <a:pt x="195" y="113"/>
                  </a:lnTo>
                  <a:lnTo>
                    <a:pt x="197" y="116"/>
                  </a:lnTo>
                  <a:lnTo>
                    <a:pt x="197" y="120"/>
                  </a:lnTo>
                  <a:lnTo>
                    <a:pt x="197" y="125"/>
                  </a:lnTo>
                  <a:lnTo>
                    <a:pt x="198" y="126"/>
                  </a:lnTo>
                  <a:lnTo>
                    <a:pt x="199" y="127"/>
                  </a:lnTo>
                  <a:lnTo>
                    <a:pt x="200" y="130"/>
                  </a:lnTo>
                  <a:lnTo>
                    <a:pt x="201" y="138"/>
                  </a:lnTo>
                  <a:lnTo>
                    <a:pt x="200" y="141"/>
                  </a:lnTo>
                  <a:lnTo>
                    <a:pt x="197" y="145"/>
                  </a:lnTo>
                  <a:lnTo>
                    <a:pt x="198" y="146"/>
                  </a:lnTo>
                  <a:lnTo>
                    <a:pt x="198" y="148"/>
                  </a:lnTo>
                  <a:lnTo>
                    <a:pt x="198" y="149"/>
                  </a:lnTo>
                  <a:lnTo>
                    <a:pt x="195" y="151"/>
                  </a:lnTo>
                  <a:lnTo>
                    <a:pt x="193" y="152"/>
                  </a:lnTo>
                  <a:lnTo>
                    <a:pt x="192" y="155"/>
                  </a:lnTo>
                  <a:lnTo>
                    <a:pt x="189" y="162"/>
                  </a:lnTo>
                  <a:lnTo>
                    <a:pt x="189" y="165"/>
                  </a:lnTo>
                  <a:lnTo>
                    <a:pt x="190" y="175"/>
                  </a:lnTo>
                  <a:lnTo>
                    <a:pt x="190" y="182"/>
                  </a:lnTo>
                  <a:lnTo>
                    <a:pt x="186" y="197"/>
                  </a:lnTo>
                  <a:lnTo>
                    <a:pt x="184" y="203"/>
                  </a:lnTo>
                  <a:lnTo>
                    <a:pt x="181" y="211"/>
                  </a:lnTo>
                  <a:lnTo>
                    <a:pt x="177" y="222"/>
                  </a:lnTo>
                  <a:lnTo>
                    <a:pt x="173" y="234"/>
                  </a:lnTo>
                  <a:lnTo>
                    <a:pt x="169" y="248"/>
                  </a:lnTo>
                  <a:lnTo>
                    <a:pt x="166" y="256"/>
                  </a:lnTo>
                  <a:lnTo>
                    <a:pt x="163" y="264"/>
                  </a:lnTo>
                  <a:lnTo>
                    <a:pt x="159" y="279"/>
                  </a:lnTo>
                  <a:lnTo>
                    <a:pt x="156" y="293"/>
                  </a:lnTo>
                  <a:lnTo>
                    <a:pt x="150" y="309"/>
                  </a:lnTo>
                  <a:lnTo>
                    <a:pt x="143" y="327"/>
                  </a:lnTo>
                  <a:lnTo>
                    <a:pt x="142" y="330"/>
                  </a:lnTo>
                  <a:lnTo>
                    <a:pt x="140" y="339"/>
                  </a:lnTo>
                  <a:lnTo>
                    <a:pt x="139" y="347"/>
                  </a:lnTo>
                  <a:lnTo>
                    <a:pt x="137" y="355"/>
                  </a:lnTo>
                  <a:lnTo>
                    <a:pt x="132" y="368"/>
                  </a:lnTo>
                  <a:lnTo>
                    <a:pt x="132" y="372"/>
                  </a:lnTo>
                  <a:lnTo>
                    <a:pt x="131" y="376"/>
                  </a:lnTo>
                  <a:lnTo>
                    <a:pt x="127" y="384"/>
                  </a:lnTo>
                  <a:lnTo>
                    <a:pt x="126" y="387"/>
                  </a:lnTo>
                  <a:lnTo>
                    <a:pt x="124" y="390"/>
                  </a:lnTo>
                  <a:lnTo>
                    <a:pt x="124" y="395"/>
                  </a:lnTo>
                  <a:lnTo>
                    <a:pt x="123" y="399"/>
                  </a:lnTo>
                  <a:lnTo>
                    <a:pt x="120" y="406"/>
                  </a:lnTo>
                  <a:lnTo>
                    <a:pt x="115" y="412"/>
                  </a:lnTo>
                  <a:lnTo>
                    <a:pt x="112" y="415"/>
                  </a:lnTo>
                  <a:lnTo>
                    <a:pt x="106" y="418"/>
                  </a:lnTo>
                  <a:lnTo>
                    <a:pt x="103" y="419"/>
                  </a:lnTo>
                  <a:lnTo>
                    <a:pt x="96" y="419"/>
                  </a:lnTo>
                  <a:lnTo>
                    <a:pt x="89" y="421"/>
                  </a:lnTo>
                  <a:lnTo>
                    <a:pt x="82" y="424"/>
                  </a:lnTo>
                  <a:lnTo>
                    <a:pt x="74" y="429"/>
                  </a:lnTo>
                  <a:lnTo>
                    <a:pt x="72" y="431"/>
                  </a:lnTo>
                  <a:lnTo>
                    <a:pt x="69" y="432"/>
                  </a:lnTo>
                  <a:lnTo>
                    <a:pt x="60" y="433"/>
                  </a:lnTo>
                  <a:lnTo>
                    <a:pt x="57" y="431"/>
                  </a:lnTo>
                  <a:lnTo>
                    <a:pt x="48" y="424"/>
                  </a:lnTo>
                  <a:lnTo>
                    <a:pt x="44" y="423"/>
                  </a:lnTo>
                  <a:lnTo>
                    <a:pt x="37" y="422"/>
                  </a:lnTo>
                  <a:lnTo>
                    <a:pt x="35" y="422"/>
                  </a:lnTo>
                  <a:lnTo>
                    <a:pt x="33" y="421"/>
                  </a:lnTo>
                  <a:lnTo>
                    <a:pt x="31" y="417"/>
                  </a:lnTo>
                  <a:lnTo>
                    <a:pt x="25" y="414"/>
                  </a:lnTo>
                  <a:lnTo>
                    <a:pt x="24" y="413"/>
                  </a:lnTo>
                  <a:lnTo>
                    <a:pt x="24" y="411"/>
                  </a:lnTo>
                  <a:lnTo>
                    <a:pt x="23" y="409"/>
                  </a:lnTo>
                  <a:lnTo>
                    <a:pt x="21" y="406"/>
                  </a:lnTo>
                  <a:lnTo>
                    <a:pt x="20" y="401"/>
                  </a:lnTo>
                  <a:lnTo>
                    <a:pt x="19" y="398"/>
                  </a:lnTo>
                  <a:lnTo>
                    <a:pt x="14" y="392"/>
                  </a:lnTo>
                  <a:lnTo>
                    <a:pt x="13" y="390"/>
                  </a:lnTo>
                  <a:lnTo>
                    <a:pt x="13" y="384"/>
                  </a:lnTo>
                  <a:lnTo>
                    <a:pt x="13" y="379"/>
                  </a:lnTo>
                  <a:lnTo>
                    <a:pt x="13" y="371"/>
                  </a:lnTo>
                  <a:lnTo>
                    <a:pt x="13" y="368"/>
                  </a:lnTo>
                  <a:lnTo>
                    <a:pt x="14" y="365"/>
                  </a:lnTo>
                  <a:lnTo>
                    <a:pt x="14" y="361"/>
                  </a:lnTo>
                  <a:lnTo>
                    <a:pt x="12" y="357"/>
                  </a:lnTo>
                  <a:lnTo>
                    <a:pt x="11" y="353"/>
                  </a:lnTo>
                  <a:lnTo>
                    <a:pt x="10" y="350"/>
                  </a:lnTo>
                  <a:lnTo>
                    <a:pt x="5" y="343"/>
                  </a:lnTo>
                  <a:lnTo>
                    <a:pt x="3" y="340"/>
                  </a:lnTo>
                  <a:lnTo>
                    <a:pt x="3" y="337"/>
                  </a:lnTo>
                  <a:lnTo>
                    <a:pt x="1" y="327"/>
                  </a:lnTo>
                  <a:lnTo>
                    <a:pt x="0" y="323"/>
                  </a:lnTo>
                  <a:lnTo>
                    <a:pt x="1" y="316"/>
                  </a:lnTo>
                  <a:lnTo>
                    <a:pt x="1" y="312"/>
                  </a:lnTo>
                  <a:lnTo>
                    <a:pt x="3" y="310"/>
                  </a:lnTo>
                  <a:lnTo>
                    <a:pt x="3" y="308"/>
                  </a:lnTo>
                  <a:lnTo>
                    <a:pt x="4" y="306"/>
                  </a:lnTo>
                  <a:lnTo>
                    <a:pt x="5" y="305"/>
                  </a:lnTo>
                  <a:lnTo>
                    <a:pt x="6" y="303"/>
                  </a:lnTo>
                  <a:lnTo>
                    <a:pt x="8" y="293"/>
                  </a:lnTo>
                  <a:lnTo>
                    <a:pt x="11" y="291"/>
                  </a:lnTo>
                  <a:lnTo>
                    <a:pt x="14" y="290"/>
                  </a:lnTo>
                  <a:lnTo>
                    <a:pt x="17" y="288"/>
                  </a:lnTo>
                  <a:lnTo>
                    <a:pt x="19" y="285"/>
                  </a:lnTo>
                  <a:lnTo>
                    <a:pt x="20" y="277"/>
                  </a:lnTo>
                  <a:lnTo>
                    <a:pt x="25" y="270"/>
                  </a:lnTo>
                  <a:lnTo>
                    <a:pt x="26" y="267"/>
                  </a:lnTo>
                  <a:lnTo>
                    <a:pt x="30" y="262"/>
                  </a:lnTo>
                  <a:lnTo>
                    <a:pt x="34" y="254"/>
                  </a:lnTo>
                  <a:lnTo>
                    <a:pt x="35" y="251"/>
                  </a:lnTo>
                  <a:lnTo>
                    <a:pt x="35" y="247"/>
                  </a:lnTo>
                  <a:lnTo>
                    <a:pt x="36" y="239"/>
                  </a:lnTo>
                  <a:lnTo>
                    <a:pt x="37" y="235"/>
                  </a:lnTo>
                  <a:lnTo>
                    <a:pt x="37" y="231"/>
                  </a:lnTo>
                  <a:lnTo>
                    <a:pt x="35" y="227"/>
                  </a:lnTo>
                  <a:lnTo>
                    <a:pt x="30" y="220"/>
                  </a:lnTo>
                  <a:lnTo>
                    <a:pt x="30" y="218"/>
                  </a:lnTo>
                  <a:lnTo>
                    <a:pt x="30" y="213"/>
                  </a:lnTo>
                  <a:lnTo>
                    <a:pt x="30" y="209"/>
                  </a:lnTo>
                  <a:lnTo>
                    <a:pt x="29" y="205"/>
                  </a:lnTo>
                  <a:lnTo>
                    <a:pt x="26" y="201"/>
                  </a:lnTo>
                  <a:lnTo>
                    <a:pt x="24" y="195"/>
                  </a:lnTo>
                  <a:lnTo>
                    <a:pt x="24" y="184"/>
                  </a:lnTo>
                  <a:lnTo>
                    <a:pt x="24" y="179"/>
                  </a:lnTo>
                  <a:lnTo>
                    <a:pt x="23" y="176"/>
                  </a:lnTo>
                  <a:lnTo>
                    <a:pt x="21" y="173"/>
                  </a:lnTo>
                  <a:lnTo>
                    <a:pt x="22" y="166"/>
                  </a:lnTo>
                  <a:lnTo>
                    <a:pt x="36" y="145"/>
                  </a:lnTo>
                  <a:lnTo>
                    <a:pt x="36" y="142"/>
                  </a:lnTo>
                  <a:lnTo>
                    <a:pt x="36" y="135"/>
                  </a:lnTo>
                  <a:lnTo>
                    <a:pt x="36" y="132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40" y="129"/>
                  </a:lnTo>
                  <a:lnTo>
                    <a:pt x="50" y="128"/>
                  </a:lnTo>
                  <a:lnTo>
                    <a:pt x="52" y="127"/>
                  </a:lnTo>
                  <a:lnTo>
                    <a:pt x="55" y="125"/>
                  </a:lnTo>
                  <a:lnTo>
                    <a:pt x="58" y="122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3" y="123"/>
                  </a:lnTo>
                  <a:lnTo>
                    <a:pt x="64" y="124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2" y="123"/>
                  </a:lnTo>
                  <a:lnTo>
                    <a:pt x="72" y="121"/>
                  </a:lnTo>
                  <a:lnTo>
                    <a:pt x="73" y="119"/>
                  </a:lnTo>
                  <a:lnTo>
                    <a:pt x="74" y="118"/>
                  </a:lnTo>
                  <a:lnTo>
                    <a:pt x="75" y="116"/>
                  </a:lnTo>
                  <a:lnTo>
                    <a:pt x="80" y="116"/>
                  </a:lnTo>
                  <a:lnTo>
                    <a:pt x="84" y="116"/>
                  </a:lnTo>
                  <a:lnTo>
                    <a:pt x="89" y="114"/>
                  </a:lnTo>
                  <a:lnTo>
                    <a:pt x="89" y="114"/>
                  </a:lnTo>
                  <a:lnTo>
                    <a:pt x="93" y="119"/>
                  </a:lnTo>
                  <a:lnTo>
                    <a:pt x="94" y="120"/>
                  </a:lnTo>
                  <a:lnTo>
                    <a:pt x="96" y="120"/>
                  </a:lnTo>
                  <a:lnTo>
                    <a:pt x="98" y="119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3"/>
                  </a:lnTo>
                  <a:lnTo>
                    <a:pt x="96" y="110"/>
                  </a:lnTo>
                  <a:lnTo>
                    <a:pt x="98" y="107"/>
                  </a:lnTo>
                  <a:lnTo>
                    <a:pt x="104" y="103"/>
                  </a:lnTo>
                  <a:lnTo>
                    <a:pt x="111" y="98"/>
                  </a:lnTo>
                  <a:lnTo>
                    <a:pt x="113" y="98"/>
                  </a:lnTo>
                  <a:lnTo>
                    <a:pt x="114" y="99"/>
                  </a:lnTo>
                  <a:lnTo>
                    <a:pt x="115" y="104"/>
                  </a:lnTo>
                  <a:lnTo>
                    <a:pt x="115" y="106"/>
                  </a:lnTo>
                  <a:lnTo>
                    <a:pt x="116" y="106"/>
                  </a:lnTo>
                  <a:lnTo>
                    <a:pt x="117" y="105"/>
                  </a:lnTo>
                  <a:lnTo>
                    <a:pt x="118" y="102"/>
                  </a:lnTo>
                  <a:lnTo>
                    <a:pt x="118" y="101"/>
                  </a:lnTo>
                  <a:lnTo>
                    <a:pt x="118" y="99"/>
                  </a:lnTo>
                  <a:lnTo>
                    <a:pt x="117" y="97"/>
                  </a:lnTo>
                  <a:lnTo>
                    <a:pt x="117" y="96"/>
                  </a:lnTo>
                  <a:lnTo>
                    <a:pt x="120" y="93"/>
                  </a:lnTo>
                  <a:lnTo>
                    <a:pt x="123" y="90"/>
                  </a:lnTo>
                  <a:lnTo>
                    <a:pt x="124" y="86"/>
                  </a:lnTo>
                  <a:lnTo>
                    <a:pt x="125" y="84"/>
                  </a:lnTo>
                  <a:lnTo>
                    <a:pt x="127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9" y="85"/>
                  </a:lnTo>
                  <a:lnTo>
                    <a:pt x="129" y="87"/>
                  </a:lnTo>
                  <a:lnTo>
                    <a:pt x="127" y="89"/>
                  </a:lnTo>
                  <a:lnTo>
                    <a:pt x="127" y="91"/>
                  </a:lnTo>
                  <a:lnTo>
                    <a:pt x="129" y="91"/>
                  </a:lnTo>
                  <a:lnTo>
                    <a:pt x="131" y="91"/>
                  </a:lnTo>
                  <a:lnTo>
                    <a:pt x="132" y="87"/>
                  </a:lnTo>
                  <a:lnTo>
                    <a:pt x="135" y="83"/>
                  </a:lnTo>
                  <a:lnTo>
                    <a:pt x="136" y="81"/>
                  </a:lnTo>
                  <a:lnTo>
                    <a:pt x="138" y="80"/>
                  </a:lnTo>
                  <a:lnTo>
                    <a:pt x="141" y="80"/>
                  </a:lnTo>
                  <a:lnTo>
                    <a:pt x="144" y="81"/>
                  </a:lnTo>
                  <a:lnTo>
                    <a:pt x="139" y="77"/>
                  </a:lnTo>
                  <a:lnTo>
                    <a:pt x="138" y="72"/>
                  </a:lnTo>
                  <a:lnTo>
                    <a:pt x="144" y="62"/>
                  </a:lnTo>
                  <a:lnTo>
                    <a:pt x="144" y="60"/>
                  </a:lnTo>
                  <a:lnTo>
                    <a:pt x="144" y="60"/>
                  </a:lnTo>
                  <a:lnTo>
                    <a:pt x="145" y="59"/>
                  </a:lnTo>
                  <a:lnTo>
                    <a:pt x="141" y="55"/>
                  </a:lnTo>
                  <a:lnTo>
                    <a:pt x="141" y="54"/>
                  </a:lnTo>
                  <a:lnTo>
                    <a:pt x="141" y="51"/>
                  </a:lnTo>
                  <a:lnTo>
                    <a:pt x="143" y="49"/>
                  </a:lnTo>
                  <a:lnTo>
                    <a:pt x="144" y="48"/>
                  </a:lnTo>
                  <a:lnTo>
                    <a:pt x="146" y="47"/>
                  </a:lnTo>
                  <a:lnTo>
                    <a:pt x="147" y="48"/>
                  </a:lnTo>
                  <a:lnTo>
                    <a:pt x="150" y="51"/>
                  </a:lnTo>
                  <a:lnTo>
                    <a:pt x="152" y="51"/>
                  </a:lnTo>
                  <a:lnTo>
                    <a:pt x="155" y="49"/>
                  </a:lnTo>
                  <a:lnTo>
                    <a:pt x="157" y="45"/>
                  </a:lnTo>
                  <a:lnTo>
                    <a:pt x="160" y="44"/>
                  </a:lnTo>
                  <a:lnTo>
                    <a:pt x="163" y="42"/>
                  </a:lnTo>
                  <a:lnTo>
                    <a:pt x="169" y="37"/>
                  </a:lnTo>
                  <a:lnTo>
                    <a:pt x="172" y="27"/>
                  </a:lnTo>
                  <a:lnTo>
                    <a:pt x="173" y="24"/>
                  </a:lnTo>
                  <a:lnTo>
                    <a:pt x="172" y="20"/>
                  </a:lnTo>
                  <a:lnTo>
                    <a:pt x="171" y="17"/>
                  </a:lnTo>
                  <a:lnTo>
                    <a:pt x="168" y="12"/>
                  </a:lnTo>
                  <a:lnTo>
                    <a:pt x="169" y="11"/>
                  </a:lnTo>
                  <a:lnTo>
                    <a:pt x="172" y="12"/>
                  </a:lnTo>
                  <a:lnTo>
                    <a:pt x="173" y="11"/>
                  </a:lnTo>
                  <a:lnTo>
                    <a:pt x="176" y="8"/>
                  </a:lnTo>
                  <a:lnTo>
                    <a:pt x="181" y="0"/>
                  </a:lnTo>
                  <a:lnTo>
                    <a:pt x="183" y="0"/>
                  </a:lnTo>
                  <a:lnTo>
                    <a:pt x="184" y="1"/>
                  </a:lnTo>
                  <a:lnTo>
                    <a:pt x="185" y="4"/>
                  </a:lnTo>
                  <a:lnTo>
                    <a:pt x="186" y="5"/>
                  </a:lnTo>
                  <a:lnTo>
                    <a:pt x="190" y="9"/>
                  </a:lnTo>
                  <a:lnTo>
                    <a:pt x="192" y="1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12" name="Freeform 1155">
              <a:extLst>
                <a:ext uri="{FF2B5EF4-FFF2-40B4-BE49-F238E27FC236}">
                  <a16:creationId xmlns:a16="http://schemas.microsoft.com/office/drawing/2014/main" id="{EAB437F9-3701-4993-9118-44DE20DB2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1333" y="10490324"/>
              <a:ext cx="10991" cy="16483"/>
            </a:xfrm>
            <a:custGeom>
              <a:avLst/>
              <a:gdLst>
                <a:gd name="T0" fmla="*/ 3 w 8"/>
                <a:gd name="T1" fmla="*/ 6 h 13"/>
                <a:gd name="T2" fmla="*/ 0 w 8"/>
                <a:gd name="T3" fmla="*/ 12 h 13"/>
                <a:gd name="T4" fmla="*/ 1 w 8"/>
                <a:gd name="T5" fmla="*/ 7 h 13"/>
                <a:gd name="T6" fmla="*/ 5 w 8"/>
                <a:gd name="T7" fmla="*/ 0 h 13"/>
                <a:gd name="T8" fmla="*/ 7 w 8"/>
                <a:gd name="T9" fmla="*/ 0 h 13"/>
                <a:gd name="T10" fmla="*/ 3 w 8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3" y="6"/>
                  </a:moveTo>
                  <a:lnTo>
                    <a:pt x="0" y="12"/>
                  </a:lnTo>
                  <a:lnTo>
                    <a:pt x="1" y="7"/>
                  </a:lnTo>
                  <a:lnTo>
                    <a:pt x="5" y="0"/>
                  </a:lnTo>
                  <a:lnTo>
                    <a:pt x="7" y="0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13" name="Freeform 1156">
              <a:extLst>
                <a:ext uri="{FF2B5EF4-FFF2-40B4-BE49-F238E27FC236}">
                  <a16:creationId xmlns:a16="http://schemas.microsoft.com/office/drawing/2014/main" id="{A1449B4A-2908-4331-8349-F477913CE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0888" y="10352943"/>
              <a:ext cx="5494" cy="10991"/>
            </a:xfrm>
            <a:custGeom>
              <a:avLst/>
              <a:gdLst>
                <a:gd name="T0" fmla="*/ 4 w 6"/>
                <a:gd name="T1" fmla="*/ 5 h 7"/>
                <a:gd name="T2" fmla="*/ 4 w 6"/>
                <a:gd name="T3" fmla="*/ 6 h 7"/>
                <a:gd name="T4" fmla="*/ 0 w 6"/>
                <a:gd name="T5" fmla="*/ 5 h 7"/>
                <a:gd name="T6" fmla="*/ 0 w 6"/>
                <a:gd name="T7" fmla="*/ 2 h 7"/>
                <a:gd name="T8" fmla="*/ 1 w 6"/>
                <a:gd name="T9" fmla="*/ 2 h 7"/>
                <a:gd name="T10" fmla="*/ 2 w 6"/>
                <a:gd name="T11" fmla="*/ 0 h 7"/>
                <a:gd name="T12" fmla="*/ 3 w 6"/>
                <a:gd name="T13" fmla="*/ 0 h 7"/>
                <a:gd name="T14" fmla="*/ 5 w 6"/>
                <a:gd name="T15" fmla="*/ 3 h 7"/>
                <a:gd name="T16" fmla="*/ 4 w 6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4" y="5"/>
                  </a:moveTo>
                  <a:lnTo>
                    <a:pt x="4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14" name="Freeform 1157">
              <a:extLst>
                <a:ext uri="{FF2B5EF4-FFF2-40B4-BE49-F238E27FC236}">
                  <a16:creationId xmlns:a16="http://schemas.microsoft.com/office/drawing/2014/main" id="{CC593C50-1968-42B0-BA1F-58EB67A68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4051" y="10308981"/>
              <a:ext cx="274759" cy="538529"/>
            </a:xfrm>
            <a:custGeom>
              <a:avLst/>
              <a:gdLst>
                <a:gd name="T0" fmla="*/ 200 w 221"/>
                <a:gd name="T1" fmla="*/ 25 h 434"/>
                <a:gd name="T2" fmla="*/ 208 w 221"/>
                <a:gd name="T3" fmla="*/ 47 h 434"/>
                <a:gd name="T4" fmla="*/ 215 w 221"/>
                <a:gd name="T5" fmla="*/ 89 h 434"/>
                <a:gd name="T6" fmla="*/ 214 w 221"/>
                <a:gd name="T7" fmla="*/ 118 h 434"/>
                <a:gd name="T8" fmla="*/ 208 w 221"/>
                <a:gd name="T9" fmla="*/ 119 h 434"/>
                <a:gd name="T10" fmla="*/ 201 w 221"/>
                <a:gd name="T11" fmla="*/ 105 h 434"/>
                <a:gd name="T12" fmla="*/ 195 w 221"/>
                <a:gd name="T13" fmla="*/ 113 h 434"/>
                <a:gd name="T14" fmla="*/ 198 w 221"/>
                <a:gd name="T15" fmla="*/ 126 h 434"/>
                <a:gd name="T16" fmla="*/ 200 w 221"/>
                <a:gd name="T17" fmla="*/ 141 h 434"/>
                <a:gd name="T18" fmla="*/ 198 w 221"/>
                <a:gd name="T19" fmla="*/ 149 h 434"/>
                <a:gd name="T20" fmla="*/ 189 w 221"/>
                <a:gd name="T21" fmla="*/ 162 h 434"/>
                <a:gd name="T22" fmla="*/ 186 w 221"/>
                <a:gd name="T23" fmla="*/ 197 h 434"/>
                <a:gd name="T24" fmla="*/ 173 w 221"/>
                <a:gd name="T25" fmla="*/ 234 h 434"/>
                <a:gd name="T26" fmla="*/ 159 w 221"/>
                <a:gd name="T27" fmla="*/ 279 h 434"/>
                <a:gd name="T28" fmla="*/ 142 w 221"/>
                <a:gd name="T29" fmla="*/ 330 h 434"/>
                <a:gd name="T30" fmla="*/ 132 w 221"/>
                <a:gd name="T31" fmla="*/ 368 h 434"/>
                <a:gd name="T32" fmla="*/ 126 w 221"/>
                <a:gd name="T33" fmla="*/ 387 h 434"/>
                <a:gd name="T34" fmla="*/ 120 w 221"/>
                <a:gd name="T35" fmla="*/ 406 h 434"/>
                <a:gd name="T36" fmla="*/ 103 w 221"/>
                <a:gd name="T37" fmla="*/ 419 h 434"/>
                <a:gd name="T38" fmla="*/ 74 w 221"/>
                <a:gd name="T39" fmla="*/ 429 h 434"/>
                <a:gd name="T40" fmla="*/ 57 w 221"/>
                <a:gd name="T41" fmla="*/ 431 h 434"/>
                <a:gd name="T42" fmla="*/ 35 w 221"/>
                <a:gd name="T43" fmla="*/ 422 h 434"/>
                <a:gd name="T44" fmla="*/ 24 w 221"/>
                <a:gd name="T45" fmla="*/ 413 h 434"/>
                <a:gd name="T46" fmla="*/ 20 w 221"/>
                <a:gd name="T47" fmla="*/ 401 h 434"/>
                <a:gd name="T48" fmla="*/ 13 w 221"/>
                <a:gd name="T49" fmla="*/ 384 h 434"/>
                <a:gd name="T50" fmla="*/ 14 w 221"/>
                <a:gd name="T51" fmla="*/ 365 h 434"/>
                <a:gd name="T52" fmla="*/ 10 w 221"/>
                <a:gd name="T53" fmla="*/ 350 h 434"/>
                <a:gd name="T54" fmla="*/ 1 w 221"/>
                <a:gd name="T55" fmla="*/ 327 h 434"/>
                <a:gd name="T56" fmla="*/ 3 w 221"/>
                <a:gd name="T57" fmla="*/ 310 h 434"/>
                <a:gd name="T58" fmla="*/ 6 w 221"/>
                <a:gd name="T59" fmla="*/ 303 h 434"/>
                <a:gd name="T60" fmla="*/ 17 w 221"/>
                <a:gd name="T61" fmla="*/ 288 h 434"/>
                <a:gd name="T62" fmla="*/ 26 w 221"/>
                <a:gd name="T63" fmla="*/ 267 h 434"/>
                <a:gd name="T64" fmla="*/ 35 w 221"/>
                <a:gd name="T65" fmla="*/ 247 h 434"/>
                <a:gd name="T66" fmla="*/ 35 w 221"/>
                <a:gd name="T67" fmla="*/ 227 h 434"/>
                <a:gd name="T68" fmla="*/ 30 w 221"/>
                <a:gd name="T69" fmla="*/ 209 h 434"/>
                <a:gd name="T70" fmla="*/ 24 w 221"/>
                <a:gd name="T71" fmla="*/ 184 h 434"/>
                <a:gd name="T72" fmla="*/ 22 w 221"/>
                <a:gd name="T73" fmla="*/ 166 h 434"/>
                <a:gd name="T74" fmla="*/ 36 w 221"/>
                <a:gd name="T75" fmla="*/ 132 h 434"/>
                <a:gd name="T76" fmla="*/ 50 w 221"/>
                <a:gd name="T77" fmla="*/ 128 h 434"/>
                <a:gd name="T78" fmla="*/ 60 w 221"/>
                <a:gd name="T79" fmla="*/ 121 h 434"/>
                <a:gd name="T80" fmla="*/ 68 w 221"/>
                <a:gd name="T81" fmla="*/ 122 h 434"/>
                <a:gd name="T82" fmla="*/ 73 w 221"/>
                <a:gd name="T83" fmla="*/ 119 h 434"/>
                <a:gd name="T84" fmla="*/ 84 w 221"/>
                <a:gd name="T85" fmla="*/ 116 h 434"/>
                <a:gd name="T86" fmla="*/ 94 w 221"/>
                <a:gd name="T87" fmla="*/ 120 h 434"/>
                <a:gd name="T88" fmla="*/ 94 w 221"/>
                <a:gd name="T89" fmla="*/ 115 h 434"/>
                <a:gd name="T90" fmla="*/ 104 w 221"/>
                <a:gd name="T91" fmla="*/ 103 h 434"/>
                <a:gd name="T92" fmla="*/ 115 w 221"/>
                <a:gd name="T93" fmla="*/ 104 h 434"/>
                <a:gd name="T94" fmla="*/ 118 w 221"/>
                <a:gd name="T95" fmla="*/ 102 h 434"/>
                <a:gd name="T96" fmla="*/ 117 w 221"/>
                <a:gd name="T97" fmla="*/ 96 h 434"/>
                <a:gd name="T98" fmla="*/ 125 w 221"/>
                <a:gd name="T99" fmla="*/ 84 h 434"/>
                <a:gd name="T100" fmla="*/ 129 w 221"/>
                <a:gd name="T101" fmla="*/ 85 h 434"/>
                <a:gd name="T102" fmla="*/ 129 w 221"/>
                <a:gd name="T103" fmla="*/ 91 h 434"/>
                <a:gd name="T104" fmla="*/ 136 w 221"/>
                <a:gd name="T105" fmla="*/ 81 h 434"/>
                <a:gd name="T106" fmla="*/ 139 w 221"/>
                <a:gd name="T107" fmla="*/ 77 h 434"/>
                <a:gd name="T108" fmla="*/ 144 w 221"/>
                <a:gd name="T109" fmla="*/ 60 h 434"/>
                <a:gd name="T110" fmla="*/ 141 w 221"/>
                <a:gd name="T111" fmla="*/ 51 h 434"/>
                <a:gd name="T112" fmla="*/ 147 w 221"/>
                <a:gd name="T113" fmla="*/ 48 h 434"/>
                <a:gd name="T114" fmla="*/ 157 w 221"/>
                <a:gd name="T115" fmla="*/ 45 h 434"/>
                <a:gd name="T116" fmla="*/ 172 w 221"/>
                <a:gd name="T117" fmla="*/ 27 h 434"/>
                <a:gd name="T118" fmla="*/ 168 w 221"/>
                <a:gd name="T119" fmla="*/ 12 h 434"/>
                <a:gd name="T120" fmla="*/ 176 w 221"/>
                <a:gd name="T121" fmla="*/ 8 h 434"/>
                <a:gd name="T122" fmla="*/ 185 w 221"/>
                <a:gd name="T123" fmla="*/ 4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" h="434">
                  <a:moveTo>
                    <a:pt x="192" y="11"/>
                  </a:moveTo>
                  <a:lnTo>
                    <a:pt x="193" y="14"/>
                  </a:lnTo>
                  <a:lnTo>
                    <a:pt x="195" y="17"/>
                  </a:lnTo>
                  <a:lnTo>
                    <a:pt x="200" y="25"/>
                  </a:lnTo>
                  <a:lnTo>
                    <a:pt x="202" y="28"/>
                  </a:lnTo>
                  <a:lnTo>
                    <a:pt x="203" y="31"/>
                  </a:lnTo>
                  <a:lnTo>
                    <a:pt x="204" y="37"/>
                  </a:lnTo>
                  <a:lnTo>
                    <a:pt x="208" y="47"/>
                  </a:lnTo>
                  <a:lnTo>
                    <a:pt x="211" y="61"/>
                  </a:lnTo>
                  <a:lnTo>
                    <a:pt x="212" y="76"/>
                  </a:lnTo>
                  <a:lnTo>
                    <a:pt x="213" y="83"/>
                  </a:lnTo>
                  <a:lnTo>
                    <a:pt x="215" y="89"/>
                  </a:lnTo>
                  <a:lnTo>
                    <a:pt x="219" y="96"/>
                  </a:lnTo>
                  <a:lnTo>
                    <a:pt x="220" y="103"/>
                  </a:lnTo>
                  <a:lnTo>
                    <a:pt x="218" y="111"/>
                  </a:lnTo>
                  <a:lnTo>
                    <a:pt x="214" y="118"/>
                  </a:lnTo>
                  <a:lnTo>
                    <a:pt x="214" y="119"/>
                  </a:lnTo>
                  <a:lnTo>
                    <a:pt x="212" y="121"/>
                  </a:lnTo>
                  <a:lnTo>
                    <a:pt x="211" y="121"/>
                  </a:lnTo>
                  <a:lnTo>
                    <a:pt x="208" y="119"/>
                  </a:lnTo>
                  <a:lnTo>
                    <a:pt x="207" y="116"/>
                  </a:lnTo>
                  <a:lnTo>
                    <a:pt x="203" y="109"/>
                  </a:lnTo>
                  <a:lnTo>
                    <a:pt x="202" y="106"/>
                  </a:lnTo>
                  <a:lnTo>
                    <a:pt x="201" y="105"/>
                  </a:lnTo>
                  <a:lnTo>
                    <a:pt x="198" y="106"/>
                  </a:lnTo>
                  <a:lnTo>
                    <a:pt x="195" y="107"/>
                  </a:lnTo>
                  <a:lnTo>
                    <a:pt x="195" y="109"/>
                  </a:lnTo>
                  <a:lnTo>
                    <a:pt x="195" y="113"/>
                  </a:lnTo>
                  <a:lnTo>
                    <a:pt x="197" y="116"/>
                  </a:lnTo>
                  <a:lnTo>
                    <a:pt x="197" y="120"/>
                  </a:lnTo>
                  <a:lnTo>
                    <a:pt x="197" y="125"/>
                  </a:lnTo>
                  <a:lnTo>
                    <a:pt x="198" y="126"/>
                  </a:lnTo>
                  <a:lnTo>
                    <a:pt x="199" y="127"/>
                  </a:lnTo>
                  <a:lnTo>
                    <a:pt x="200" y="130"/>
                  </a:lnTo>
                  <a:lnTo>
                    <a:pt x="201" y="138"/>
                  </a:lnTo>
                  <a:lnTo>
                    <a:pt x="200" y="141"/>
                  </a:lnTo>
                  <a:lnTo>
                    <a:pt x="197" y="145"/>
                  </a:lnTo>
                  <a:lnTo>
                    <a:pt x="198" y="146"/>
                  </a:lnTo>
                  <a:lnTo>
                    <a:pt x="198" y="148"/>
                  </a:lnTo>
                  <a:lnTo>
                    <a:pt x="198" y="149"/>
                  </a:lnTo>
                  <a:lnTo>
                    <a:pt x="195" y="151"/>
                  </a:lnTo>
                  <a:lnTo>
                    <a:pt x="193" y="152"/>
                  </a:lnTo>
                  <a:lnTo>
                    <a:pt x="192" y="155"/>
                  </a:lnTo>
                  <a:lnTo>
                    <a:pt x="189" y="162"/>
                  </a:lnTo>
                  <a:lnTo>
                    <a:pt x="189" y="165"/>
                  </a:lnTo>
                  <a:lnTo>
                    <a:pt x="190" y="175"/>
                  </a:lnTo>
                  <a:lnTo>
                    <a:pt x="190" y="182"/>
                  </a:lnTo>
                  <a:lnTo>
                    <a:pt x="186" y="197"/>
                  </a:lnTo>
                  <a:lnTo>
                    <a:pt x="184" y="203"/>
                  </a:lnTo>
                  <a:lnTo>
                    <a:pt x="181" y="211"/>
                  </a:lnTo>
                  <a:lnTo>
                    <a:pt x="177" y="222"/>
                  </a:lnTo>
                  <a:lnTo>
                    <a:pt x="173" y="234"/>
                  </a:lnTo>
                  <a:lnTo>
                    <a:pt x="169" y="248"/>
                  </a:lnTo>
                  <a:lnTo>
                    <a:pt x="166" y="256"/>
                  </a:lnTo>
                  <a:lnTo>
                    <a:pt x="163" y="264"/>
                  </a:lnTo>
                  <a:lnTo>
                    <a:pt x="159" y="279"/>
                  </a:lnTo>
                  <a:lnTo>
                    <a:pt x="156" y="293"/>
                  </a:lnTo>
                  <a:lnTo>
                    <a:pt x="150" y="309"/>
                  </a:lnTo>
                  <a:lnTo>
                    <a:pt x="143" y="327"/>
                  </a:lnTo>
                  <a:lnTo>
                    <a:pt x="142" y="330"/>
                  </a:lnTo>
                  <a:lnTo>
                    <a:pt x="140" y="339"/>
                  </a:lnTo>
                  <a:lnTo>
                    <a:pt x="139" y="347"/>
                  </a:lnTo>
                  <a:lnTo>
                    <a:pt x="137" y="355"/>
                  </a:lnTo>
                  <a:lnTo>
                    <a:pt x="132" y="368"/>
                  </a:lnTo>
                  <a:lnTo>
                    <a:pt x="132" y="372"/>
                  </a:lnTo>
                  <a:lnTo>
                    <a:pt x="131" y="376"/>
                  </a:lnTo>
                  <a:lnTo>
                    <a:pt x="127" y="384"/>
                  </a:lnTo>
                  <a:lnTo>
                    <a:pt x="126" y="387"/>
                  </a:lnTo>
                  <a:lnTo>
                    <a:pt x="124" y="390"/>
                  </a:lnTo>
                  <a:lnTo>
                    <a:pt x="124" y="395"/>
                  </a:lnTo>
                  <a:lnTo>
                    <a:pt x="123" y="399"/>
                  </a:lnTo>
                  <a:lnTo>
                    <a:pt x="120" y="406"/>
                  </a:lnTo>
                  <a:lnTo>
                    <a:pt x="115" y="412"/>
                  </a:lnTo>
                  <a:lnTo>
                    <a:pt x="112" y="415"/>
                  </a:lnTo>
                  <a:lnTo>
                    <a:pt x="106" y="418"/>
                  </a:lnTo>
                  <a:lnTo>
                    <a:pt x="103" y="419"/>
                  </a:lnTo>
                  <a:lnTo>
                    <a:pt x="96" y="419"/>
                  </a:lnTo>
                  <a:lnTo>
                    <a:pt x="89" y="421"/>
                  </a:lnTo>
                  <a:lnTo>
                    <a:pt x="82" y="424"/>
                  </a:lnTo>
                  <a:lnTo>
                    <a:pt x="74" y="429"/>
                  </a:lnTo>
                  <a:lnTo>
                    <a:pt x="72" y="431"/>
                  </a:lnTo>
                  <a:lnTo>
                    <a:pt x="69" y="432"/>
                  </a:lnTo>
                  <a:lnTo>
                    <a:pt x="60" y="433"/>
                  </a:lnTo>
                  <a:lnTo>
                    <a:pt x="57" y="431"/>
                  </a:lnTo>
                  <a:lnTo>
                    <a:pt x="48" y="424"/>
                  </a:lnTo>
                  <a:lnTo>
                    <a:pt x="44" y="423"/>
                  </a:lnTo>
                  <a:lnTo>
                    <a:pt x="37" y="422"/>
                  </a:lnTo>
                  <a:lnTo>
                    <a:pt x="35" y="422"/>
                  </a:lnTo>
                  <a:lnTo>
                    <a:pt x="33" y="421"/>
                  </a:lnTo>
                  <a:lnTo>
                    <a:pt x="31" y="417"/>
                  </a:lnTo>
                  <a:lnTo>
                    <a:pt x="25" y="414"/>
                  </a:lnTo>
                  <a:lnTo>
                    <a:pt x="24" y="413"/>
                  </a:lnTo>
                  <a:lnTo>
                    <a:pt x="24" y="411"/>
                  </a:lnTo>
                  <a:lnTo>
                    <a:pt x="23" y="409"/>
                  </a:lnTo>
                  <a:lnTo>
                    <a:pt x="21" y="406"/>
                  </a:lnTo>
                  <a:lnTo>
                    <a:pt x="20" y="401"/>
                  </a:lnTo>
                  <a:lnTo>
                    <a:pt x="19" y="398"/>
                  </a:lnTo>
                  <a:lnTo>
                    <a:pt x="14" y="392"/>
                  </a:lnTo>
                  <a:lnTo>
                    <a:pt x="13" y="390"/>
                  </a:lnTo>
                  <a:lnTo>
                    <a:pt x="13" y="384"/>
                  </a:lnTo>
                  <a:lnTo>
                    <a:pt x="13" y="379"/>
                  </a:lnTo>
                  <a:lnTo>
                    <a:pt x="13" y="371"/>
                  </a:lnTo>
                  <a:lnTo>
                    <a:pt x="13" y="368"/>
                  </a:lnTo>
                  <a:lnTo>
                    <a:pt x="14" y="365"/>
                  </a:lnTo>
                  <a:lnTo>
                    <a:pt x="14" y="361"/>
                  </a:lnTo>
                  <a:lnTo>
                    <a:pt x="12" y="357"/>
                  </a:lnTo>
                  <a:lnTo>
                    <a:pt x="11" y="353"/>
                  </a:lnTo>
                  <a:lnTo>
                    <a:pt x="10" y="350"/>
                  </a:lnTo>
                  <a:lnTo>
                    <a:pt x="5" y="343"/>
                  </a:lnTo>
                  <a:lnTo>
                    <a:pt x="3" y="340"/>
                  </a:lnTo>
                  <a:lnTo>
                    <a:pt x="3" y="337"/>
                  </a:lnTo>
                  <a:lnTo>
                    <a:pt x="1" y="327"/>
                  </a:lnTo>
                  <a:lnTo>
                    <a:pt x="0" y="323"/>
                  </a:lnTo>
                  <a:lnTo>
                    <a:pt x="1" y="316"/>
                  </a:lnTo>
                  <a:lnTo>
                    <a:pt x="1" y="312"/>
                  </a:lnTo>
                  <a:lnTo>
                    <a:pt x="3" y="310"/>
                  </a:lnTo>
                  <a:lnTo>
                    <a:pt x="3" y="308"/>
                  </a:lnTo>
                  <a:lnTo>
                    <a:pt x="4" y="306"/>
                  </a:lnTo>
                  <a:lnTo>
                    <a:pt x="5" y="305"/>
                  </a:lnTo>
                  <a:lnTo>
                    <a:pt x="6" y="303"/>
                  </a:lnTo>
                  <a:lnTo>
                    <a:pt x="8" y="293"/>
                  </a:lnTo>
                  <a:lnTo>
                    <a:pt x="11" y="291"/>
                  </a:lnTo>
                  <a:lnTo>
                    <a:pt x="14" y="290"/>
                  </a:lnTo>
                  <a:lnTo>
                    <a:pt x="17" y="288"/>
                  </a:lnTo>
                  <a:lnTo>
                    <a:pt x="19" y="285"/>
                  </a:lnTo>
                  <a:lnTo>
                    <a:pt x="20" y="277"/>
                  </a:lnTo>
                  <a:lnTo>
                    <a:pt x="25" y="270"/>
                  </a:lnTo>
                  <a:lnTo>
                    <a:pt x="26" y="267"/>
                  </a:lnTo>
                  <a:lnTo>
                    <a:pt x="30" y="262"/>
                  </a:lnTo>
                  <a:lnTo>
                    <a:pt x="34" y="254"/>
                  </a:lnTo>
                  <a:lnTo>
                    <a:pt x="35" y="251"/>
                  </a:lnTo>
                  <a:lnTo>
                    <a:pt x="35" y="247"/>
                  </a:lnTo>
                  <a:lnTo>
                    <a:pt x="36" y="239"/>
                  </a:lnTo>
                  <a:lnTo>
                    <a:pt x="37" y="235"/>
                  </a:lnTo>
                  <a:lnTo>
                    <a:pt x="37" y="231"/>
                  </a:lnTo>
                  <a:lnTo>
                    <a:pt x="35" y="227"/>
                  </a:lnTo>
                  <a:lnTo>
                    <a:pt x="30" y="220"/>
                  </a:lnTo>
                  <a:lnTo>
                    <a:pt x="30" y="218"/>
                  </a:lnTo>
                  <a:lnTo>
                    <a:pt x="30" y="213"/>
                  </a:lnTo>
                  <a:lnTo>
                    <a:pt x="30" y="209"/>
                  </a:lnTo>
                  <a:lnTo>
                    <a:pt x="29" y="205"/>
                  </a:lnTo>
                  <a:lnTo>
                    <a:pt x="26" y="201"/>
                  </a:lnTo>
                  <a:lnTo>
                    <a:pt x="24" y="195"/>
                  </a:lnTo>
                  <a:lnTo>
                    <a:pt x="24" y="184"/>
                  </a:lnTo>
                  <a:lnTo>
                    <a:pt x="24" y="179"/>
                  </a:lnTo>
                  <a:lnTo>
                    <a:pt x="23" y="176"/>
                  </a:lnTo>
                  <a:lnTo>
                    <a:pt x="21" y="173"/>
                  </a:lnTo>
                  <a:lnTo>
                    <a:pt x="22" y="166"/>
                  </a:lnTo>
                  <a:lnTo>
                    <a:pt x="36" y="145"/>
                  </a:lnTo>
                  <a:lnTo>
                    <a:pt x="36" y="142"/>
                  </a:lnTo>
                  <a:lnTo>
                    <a:pt x="36" y="135"/>
                  </a:lnTo>
                  <a:lnTo>
                    <a:pt x="36" y="132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40" y="129"/>
                  </a:lnTo>
                  <a:lnTo>
                    <a:pt x="50" y="128"/>
                  </a:lnTo>
                  <a:lnTo>
                    <a:pt x="52" y="127"/>
                  </a:lnTo>
                  <a:lnTo>
                    <a:pt x="55" y="125"/>
                  </a:lnTo>
                  <a:lnTo>
                    <a:pt x="58" y="122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3" y="123"/>
                  </a:lnTo>
                  <a:lnTo>
                    <a:pt x="64" y="124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2" y="123"/>
                  </a:lnTo>
                  <a:lnTo>
                    <a:pt x="72" y="121"/>
                  </a:lnTo>
                  <a:lnTo>
                    <a:pt x="73" y="119"/>
                  </a:lnTo>
                  <a:lnTo>
                    <a:pt x="74" y="118"/>
                  </a:lnTo>
                  <a:lnTo>
                    <a:pt x="75" y="116"/>
                  </a:lnTo>
                  <a:lnTo>
                    <a:pt x="80" y="116"/>
                  </a:lnTo>
                  <a:lnTo>
                    <a:pt x="84" y="116"/>
                  </a:lnTo>
                  <a:lnTo>
                    <a:pt x="89" y="114"/>
                  </a:lnTo>
                  <a:lnTo>
                    <a:pt x="89" y="114"/>
                  </a:lnTo>
                  <a:lnTo>
                    <a:pt x="93" y="119"/>
                  </a:lnTo>
                  <a:lnTo>
                    <a:pt x="94" y="120"/>
                  </a:lnTo>
                  <a:lnTo>
                    <a:pt x="96" y="120"/>
                  </a:lnTo>
                  <a:lnTo>
                    <a:pt x="98" y="119"/>
                  </a:lnTo>
                  <a:lnTo>
                    <a:pt x="94" y="116"/>
                  </a:lnTo>
                  <a:lnTo>
                    <a:pt x="94" y="115"/>
                  </a:lnTo>
                  <a:lnTo>
                    <a:pt x="94" y="113"/>
                  </a:lnTo>
                  <a:lnTo>
                    <a:pt x="96" y="110"/>
                  </a:lnTo>
                  <a:lnTo>
                    <a:pt x="98" y="107"/>
                  </a:lnTo>
                  <a:lnTo>
                    <a:pt x="104" y="103"/>
                  </a:lnTo>
                  <a:lnTo>
                    <a:pt x="111" y="98"/>
                  </a:lnTo>
                  <a:lnTo>
                    <a:pt x="113" y="98"/>
                  </a:lnTo>
                  <a:lnTo>
                    <a:pt x="114" y="99"/>
                  </a:lnTo>
                  <a:lnTo>
                    <a:pt x="115" y="104"/>
                  </a:lnTo>
                  <a:lnTo>
                    <a:pt x="115" y="106"/>
                  </a:lnTo>
                  <a:lnTo>
                    <a:pt x="116" y="106"/>
                  </a:lnTo>
                  <a:lnTo>
                    <a:pt x="117" y="105"/>
                  </a:lnTo>
                  <a:lnTo>
                    <a:pt x="118" y="102"/>
                  </a:lnTo>
                  <a:lnTo>
                    <a:pt x="118" y="101"/>
                  </a:lnTo>
                  <a:lnTo>
                    <a:pt x="118" y="99"/>
                  </a:lnTo>
                  <a:lnTo>
                    <a:pt x="117" y="97"/>
                  </a:lnTo>
                  <a:lnTo>
                    <a:pt x="117" y="96"/>
                  </a:lnTo>
                  <a:lnTo>
                    <a:pt x="120" y="93"/>
                  </a:lnTo>
                  <a:lnTo>
                    <a:pt x="123" y="90"/>
                  </a:lnTo>
                  <a:lnTo>
                    <a:pt x="124" y="86"/>
                  </a:lnTo>
                  <a:lnTo>
                    <a:pt x="125" y="84"/>
                  </a:lnTo>
                  <a:lnTo>
                    <a:pt x="127" y="82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29" y="85"/>
                  </a:lnTo>
                  <a:lnTo>
                    <a:pt x="129" y="87"/>
                  </a:lnTo>
                  <a:lnTo>
                    <a:pt x="127" y="89"/>
                  </a:lnTo>
                  <a:lnTo>
                    <a:pt x="127" y="91"/>
                  </a:lnTo>
                  <a:lnTo>
                    <a:pt x="129" y="91"/>
                  </a:lnTo>
                  <a:lnTo>
                    <a:pt x="131" y="91"/>
                  </a:lnTo>
                  <a:lnTo>
                    <a:pt x="132" y="87"/>
                  </a:lnTo>
                  <a:lnTo>
                    <a:pt x="135" y="83"/>
                  </a:lnTo>
                  <a:lnTo>
                    <a:pt x="136" y="81"/>
                  </a:lnTo>
                  <a:lnTo>
                    <a:pt x="138" y="80"/>
                  </a:lnTo>
                  <a:lnTo>
                    <a:pt x="141" y="80"/>
                  </a:lnTo>
                  <a:lnTo>
                    <a:pt x="144" y="81"/>
                  </a:lnTo>
                  <a:lnTo>
                    <a:pt x="139" y="77"/>
                  </a:lnTo>
                  <a:lnTo>
                    <a:pt x="138" y="72"/>
                  </a:lnTo>
                  <a:lnTo>
                    <a:pt x="144" y="62"/>
                  </a:lnTo>
                  <a:lnTo>
                    <a:pt x="144" y="60"/>
                  </a:lnTo>
                  <a:lnTo>
                    <a:pt x="144" y="60"/>
                  </a:lnTo>
                  <a:lnTo>
                    <a:pt x="145" y="59"/>
                  </a:lnTo>
                  <a:lnTo>
                    <a:pt x="141" y="55"/>
                  </a:lnTo>
                  <a:lnTo>
                    <a:pt x="141" y="54"/>
                  </a:lnTo>
                  <a:lnTo>
                    <a:pt x="141" y="51"/>
                  </a:lnTo>
                  <a:lnTo>
                    <a:pt x="143" y="49"/>
                  </a:lnTo>
                  <a:lnTo>
                    <a:pt x="144" y="48"/>
                  </a:lnTo>
                  <a:lnTo>
                    <a:pt x="146" y="47"/>
                  </a:lnTo>
                  <a:lnTo>
                    <a:pt x="147" y="48"/>
                  </a:lnTo>
                  <a:lnTo>
                    <a:pt x="150" y="51"/>
                  </a:lnTo>
                  <a:lnTo>
                    <a:pt x="152" y="51"/>
                  </a:lnTo>
                  <a:lnTo>
                    <a:pt x="155" y="49"/>
                  </a:lnTo>
                  <a:lnTo>
                    <a:pt x="157" y="45"/>
                  </a:lnTo>
                  <a:lnTo>
                    <a:pt x="160" y="44"/>
                  </a:lnTo>
                  <a:lnTo>
                    <a:pt x="163" y="42"/>
                  </a:lnTo>
                  <a:lnTo>
                    <a:pt x="169" y="37"/>
                  </a:lnTo>
                  <a:lnTo>
                    <a:pt x="172" y="27"/>
                  </a:lnTo>
                  <a:lnTo>
                    <a:pt x="173" y="24"/>
                  </a:lnTo>
                  <a:lnTo>
                    <a:pt x="172" y="20"/>
                  </a:lnTo>
                  <a:lnTo>
                    <a:pt x="171" y="17"/>
                  </a:lnTo>
                  <a:lnTo>
                    <a:pt x="168" y="12"/>
                  </a:lnTo>
                  <a:lnTo>
                    <a:pt x="169" y="11"/>
                  </a:lnTo>
                  <a:lnTo>
                    <a:pt x="172" y="12"/>
                  </a:lnTo>
                  <a:lnTo>
                    <a:pt x="173" y="11"/>
                  </a:lnTo>
                  <a:lnTo>
                    <a:pt x="176" y="8"/>
                  </a:lnTo>
                  <a:lnTo>
                    <a:pt x="181" y="0"/>
                  </a:lnTo>
                  <a:lnTo>
                    <a:pt x="183" y="0"/>
                  </a:lnTo>
                  <a:lnTo>
                    <a:pt x="184" y="1"/>
                  </a:lnTo>
                  <a:lnTo>
                    <a:pt x="185" y="4"/>
                  </a:lnTo>
                  <a:lnTo>
                    <a:pt x="186" y="5"/>
                  </a:lnTo>
                  <a:lnTo>
                    <a:pt x="190" y="9"/>
                  </a:lnTo>
                  <a:lnTo>
                    <a:pt x="192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15" name="Freeform 1158">
              <a:extLst>
                <a:ext uri="{FF2B5EF4-FFF2-40B4-BE49-F238E27FC236}">
                  <a16:creationId xmlns:a16="http://schemas.microsoft.com/office/drawing/2014/main" id="{BFFE8453-8150-4824-8DF3-DBBC992C1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9391" y="8880231"/>
              <a:ext cx="626452" cy="587987"/>
            </a:xfrm>
            <a:custGeom>
              <a:avLst/>
              <a:gdLst>
                <a:gd name="T0" fmla="*/ 502 w 503"/>
                <a:gd name="T1" fmla="*/ 250 h 474"/>
                <a:gd name="T2" fmla="*/ 493 w 503"/>
                <a:gd name="T3" fmla="*/ 293 h 474"/>
                <a:gd name="T4" fmla="*/ 480 w 503"/>
                <a:gd name="T5" fmla="*/ 311 h 474"/>
                <a:gd name="T6" fmla="*/ 437 w 503"/>
                <a:gd name="T7" fmla="*/ 313 h 474"/>
                <a:gd name="T8" fmla="*/ 386 w 503"/>
                <a:gd name="T9" fmla="*/ 323 h 474"/>
                <a:gd name="T10" fmla="*/ 359 w 503"/>
                <a:gd name="T11" fmla="*/ 320 h 474"/>
                <a:gd name="T12" fmla="*/ 328 w 503"/>
                <a:gd name="T13" fmla="*/ 334 h 474"/>
                <a:gd name="T14" fmla="*/ 298 w 503"/>
                <a:gd name="T15" fmla="*/ 345 h 474"/>
                <a:gd name="T16" fmla="*/ 283 w 503"/>
                <a:gd name="T17" fmla="*/ 364 h 474"/>
                <a:gd name="T18" fmla="*/ 270 w 503"/>
                <a:gd name="T19" fmla="*/ 377 h 474"/>
                <a:gd name="T20" fmla="*/ 246 w 503"/>
                <a:gd name="T21" fmla="*/ 376 h 474"/>
                <a:gd name="T22" fmla="*/ 238 w 503"/>
                <a:gd name="T23" fmla="*/ 396 h 474"/>
                <a:gd name="T24" fmla="*/ 230 w 503"/>
                <a:gd name="T25" fmla="*/ 413 h 474"/>
                <a:gd name="T26" fmla="*/ 212 w 503"/>
                <a:gd name="T27" fmla="*/ 425 h 474"/>
                <a:gd name="T28" fmla="*/ 206 w 503"/>
                <a:gd name="T29" fmla="*/ 445 h 474"/>
                <a:gd name="T30" fmla="*/ 200 w 503"/>
                <a:gd name="T31" fmla="*/ 464 h 474"/>
                <a:gd name="T32" fmla="*/ 184 w 503"/>
                <a:gd name="T33" fmla="*/ 470 h 474"/>
                <a:gd name="T34" fmla="*/ 184 w 503"/>
                <a:gd name="T35" fmla="*/ 458 h 474"/>
                <a:gd name="T36" fmla="*/ 178 w 503"/>
                <a:gd name="T37" fmla="*/ 460 h 474"/>
                <a:gd name="T38" fmla="*/ 170 w 503"/>
                <a:gd name="T39" fmla="*/ 466 h 474"/>
                <a:gd name="T40" fmla="*/ 161 w 503"/>
                <a:gd name="T41" fmla="*/ 472 h 474"/>
                <a:gd name="T42" fmla="*/ 148 w 503"/>
                <a:gd name="T43" fmla="*/ 466 h 474"/>
                <a:gd name="T44" fmla="*/ 133 w 503"/>
                <a:gd name="T45" fmla="*/ 471 h 474"/>
                <a:gd name="T46" fmla="*/ 121 w 503"/>
                <a:gd name="T47" fmla="*/ 458 h 474"/>
                <a:gd name="T48" fmla="*/ 113 w 503"/>
                <a:gd name="T49" fmla="*/ 446 h 474"/>
                <a:gd name="T50" fmla="*/ 117 w 503"/>
                <a:gd name="T51" fmla="*/ 437 h 474"/>
                <a:gd name="T52" fmla="*/ 108 w 503"/>
                <a:gd name="T53" fmla="*/ 427 h 474"/>
                <a:gd name="T54" fmla="*/ 99 w 503"/>
                <a:gd name="T55" fmla="*/ 405 h 474"/>
                <a:gd name="T56" fmla="*/ 89 w 503"/>
                <a:gd name="T57" fmla="*/ 404 h 474"/>
                <a:gd name="T58" fmla="*/ 77 w 503"/>
                <a:gd name="T59" fmla="*/ 414 h 474"/>
                <a:gd name="T60" fmla="*/ 55 w 503"/>
                <a:gd name="T61" fmla="*/ 411 h 474"/>
                <a:gd name="T62" fmla="*/ 44 w 503"/>
                <a:gd name="T63" fmla="*/ 414 h 474"/>
                <a:gd name="T64" fmla="*/ 29 w 503"/>
                <a:gd name="T65" fmla="*/ 415 h 474"/>
                <a:gd name="T66" fmla="*/ 27 w 503"/>
                <a:gd name="T67" fmla="*/ 401 h 474"/>
                <a:gd name="T68" fmla="*/ 25 w 503"/>
                <a:gd name="T69" fmla="*/ 384 h 474"/>
                <a:gd name="T70" fmla="*/ 15 w 503"/>
                <a:gd name="T71" fmla="*/ 373 h 474"/>
                <a:gd name="T72" fmla="*/ 7 w 503"/>
                <a:gd name="T73" fmla="*/ 362 h 474"/>
                <a:gd name="T74" fmla="*/ 6 w 503"/>
                <a:gd name="T75" fmla="*/ 345 h 474"/>
                <a:gd name="T76" fmla="*/ 6 w 503"/>
                <a:gd name="T77" fmla="*/ 329 h 474"/>
                <a:gd name="T78" fmla="*/ 18 w 503"/>
                <a:gd name="T79" fmla="*/ 306 h 474"/>
                <a:gd name="T80" fmla="*/ 42 w 503"/>
                <a:gd name="T81" fmla="*/ 318 h 474"/>
                <a:gd name="T82" fmla="*/ 63 w 503"/>
                <a:gd name="T83" fmla="*/ 310 h 474"/>
                <a:gd name="T84" fmla="*/ 87 w 503"/>
                <a:gd name="T85" fmla="*/ 302 h 474"/>
                <a:gd name="T86" fmla="*/ 112 w 503"/>
                <a:gd name="T87" fmla="*/ 307 h 474"/>
                <a:gd name="T88" fmla="*/ 162 w 503"/>
                <a:gd name="T89" fmla="*/ 307 h 474"/>
                <a:gd name="T90" fmla="*/ 207 w 503"/>
                <a:gd name="T91" fmla="*/ 297 h 474"/>
                <a:gd name="T92" fmla="*/ 198 w 503"/>
                <a:gd name="T93" fmla="*/ 242 h 474"/>
                <a:gd name="T94" fmla="*/ 192 w 503"/>
                <a:gd name="T95" fmla="*/ 178 h 474"/>
                <a:gd name="T96" fmla="*/ 184 w 503"/>
                <a:gd name="T97" fmla="*/ 114 h 474"/>
                <a:gd name="T98" fmla="*/ 178 w 503"/>
                <a:gd name="T99" fmla="*/ 49 h 474"/>
                <a:gd name="T100" fmla="*/ 192 w 503"/>
                <a:gd name="T101" fmla="*/ 0 h 474"/>
                <a:gd name="T102" fmla="*/ 274 w 503"/>
                <a:gd name="T103" fmla="*/ 34 h 474"/>
                <a:gd name="T104" fmla="*/ 354 w 503"/>
                <a:gd name="T105" fmla="*/ 90 h 474"/>
                <a:gd name="T106" fmla="*/ 409 w 503"/>
                <a:gd name="T107" fmla="*/ 132 h 474"/>
                <a:gd name="T108" fmla="*/ 424 w 503"/>
                <a:gd name="T109" fmla="*/ 151 h 474"/>
                <a:gd name="T110" fmla="*/ 454 w 503"/>
                <a:gd name="T111" fmla="*/ 164 h 474"/>
                <a:gd name="T112" fmla="*/ 471 w 503"/>
                <a:gd name="T113" fmla="*/ 178 h 474"/>
                <a:gd name="T114" fmla="*/ 467 w 503"/>
                <a:gd name="T115" fmla="*/ 191 h 474"/>
                <a:gd name="T116" fmla="*/ 485 w 503"/>
                <a:gd name="T117" fmla="*/ 19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3" h="474">
                  <a:moveTo>
                    <a:pt x="502" y="191"/>
                  </a:moveTo>
                  <a:lnTo>
                    <a:pt x="502" y="197"/>
                  </a:lnTo>
                  <a:lnTo>
                    <a:pt x="502" y="205"/>
                  </a:lnTo>
                  <a:lnTo>
                    <a:pt x="502" y="214"/>
                  </a:lnTo>
                  <a:lnTo>
                    <a:pt x="502" y="223"/>
                  </a:lnTo>
                  <a:lnTo>
                    <a:pt x="502" y="233"/>
                  </a:lnTo>
                  <a:lnTo>
                    <a:pt x="502" y="241"/>
                  </a:lnTo>
                  <a:lnTo>
                    <a:pt x="502" y="250"/>
                  </a:lnTo>
                  <a:lnTo>
                    <a:pt x="502" y="260"/>
                  </a:lnTo>
                  <a:lnTo>
                    <a:pt x="501" y="260"/>
                  </a:lnTo>
                  <a:lnTo>
                    <a:pt x="501" y="266"/>
                  </a:lnTo>
                  <a:lnTo>
                    <a:pt x="500" y="272"/>
                  </a:lnTo>
                  <a:lnTo>
                    <a:pt x="498" y="280"/>
                  </a:lnTo>
                  <a:lnTo>
                    <a:pt x="495" y="285"/>
                  </a:lnTo>
                  <a:lnTo>
                    <a:pt x="494" y="290"/>
                  </a:lnTo>
                  <a:lnTo>
                    <a:pt x="493" y="293"/>
                  </a:lnTo>
                  <a:lnTo>
                    <a:pt x="492" y="294"/>
                  </a:lnTo>
                  <a:lnTo>
                    <a:pt x="491" y="296"/>
                  </a:lnTo>
                  <a:lnTo>
                    <a:pt x="491" y="299"/>
                  </a:lnTo>
                  <a:lnTo>
                    <a:pt x="490" y="300"/>
                  </a:lnTo>
                  <a:lnTo>
                    <a:pt x="489" y="301"/>
                  </a:lnTo>
                  <a:lnTo>
                    <a:pt x="486" y="302"/>
                  </a:lnTo>
                  <a:lnTo>
                    <a:pt x="480" y="307"/>
                  </a:lnTo>
                  <a:lnTo>
                    <a:pt x="480" y="311"/>
                  </a:lnTo>
                  <a:lnTo>
                    <a:pt x="473" y="310"/>
                  </a:lnTo>
                  <a:lnTo>
                    <a:pt x="466" y="308"/>
                  </a:lnTo>
                  <a:lnTo>
                    <a:pt x="465" y="309"/>
                  </a:lnTo>
                  <a:lnTo>
                    <a:pt x="465" y="309"/>
                  </a:lnTo>
                  <a:lnTo>
                    <a:pt x="465" y="312"/>
                  </a:lnTo>
                  <a:lnTo>
                    <a:pt x="455" y="312"/>
                  </a:lnTo>
                  <a:lnTo>
                    <a:pt x="447" y="312"/>
                  </a:lnTo>
                  <a:lnTo>
                    <a:pt x="437" y="313"/>
                  </a:lnTo>
                  <a:lnTo>
                    <a:pt x="430" y="313"/>
                  </a:lnTo>
                  <a:lnTo>
                    <a:pt x="420" y="313"/>
                  </a:lnTo>
                  <a:lnTo>
                    <a:pt x="413" y="313"/>
                  </a:lnTo>
                  <a:lnTo>
                    <a:pt x="407" y="318"/>
                  </a:lnTo>
                  <a:lnTo>
                    <a:pt x="402" y="323"/>
                  </a:lnTo>
                  <a:lnTo>
                    <a:pt x="402" y="323"/>
                  </a:lnTo>
                  <a:lnTo>
                    <a:pt x="395" y="324"/>
                  </a:lnTo>
                  <a:lnTo>
                    <a:pt x="386" y="323"/>
                  </a:lnTo>
                  <a:lnTo>
                    <a:pt x="382" y="323"/>
                  </a:lnTo>
                  <a:lnTo>
                    <a:pt x="380" y="323"/>
                  </a:lnTo>
                  <a:lnTo>
                    <a:pt x="380" y="325"/>
                  </a:lnTo>
                  <a:lnTo>
                    <a:pt x="374" y="323"/>
                  </a:lnTo>
                  <a:lnTo>
                    <a:pt x="366" y="320"/>
                  </a:lnTo>
                  <a:lnTo>
                    <a:pt x="361" y="322"/>
                  </a:lnTo>
                  <a:lnTo>
                    <a:pt x="360" y="321"/>
                  </a:lnTo>
                  <a:lnTo>
                    <a:pt x="359" y="320"/>
                  </a:lnTo>
                  <a:lnTo>
                    <a:pt x="357" y="319"/>
                  </a:lnTo>
                  <a:lnTo>
                    <a:pt x="353" y="320"/>
                  </a:lnTo>
                  <a:lnTo>
                    <a:pt x="350" y="321"/>
                  </a:lnTo>
                  <a:lnTo>
                    <a:pt x="345" y="324"/>
                  </a:lnTo>
                  <a:lnTo>
                    <a:pt x="342" y="327"/>
                  </a:lnTo>
                  <a:lnTo>
                    <a:pt x="341" y="328"/>
                  </a:lnTo>
                  <a:lnTo>
                    <a:pt x="336" y="330"/>
                  </a:lnTo>
                  <a:lnTo>
                    <a:pt x="328" y="334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19" y="338"/>
                  </a:lnTo>
                  <a:lnTo>
                    <a:pt x="316" y="338"/>
                  </a:lnTo>
                  <a:lnTo>
                    <a:pt x="313" y="339"/>
                  </a:lnTo>
                  <a:lnTo>
                    <a:pt x="310" y="347"/>
                  </a:lnTo>
                  <a:lnTo>
                    <a:pt x="309" y="348"/>
                  </a:lnTo>
                  <a:lnTo>
                    <a:pt x="298" y="345"/>
                  </a:lnTo>
                  <a:lnTo>
                    <a:pt x="296" y="345"/>
                  </a:lnTo>
                  <a:lnTo>
                    <a:pt x="294" y="347"/>
                  </a:lnTo>
                  <a:lnTo>
                    <a:pt x="288" y="351"/>
                  </a:lnTo>
                  <a:lnTo>
                    <a:pt x="285" y="355"/>
                  </a:lnTo>
                  <a:lnTo>
                    <a:pt x="284" y="360"/>
                  </a:lnTo>
                  <a:lnTo>
                    <a:pt x="284" y="362"/>
                  </a:lnTo>
                  <a:lnTo>
                    <a:pt x="284" y="364"/>
                  </a:lnTo>
                  <a:lnTo>
                    <a:pt x="283" y="364"/>
                  </a:lnTo>
                  <a:lnTo>
                    <a:pt x="282" y="365"/>
                  </a:lnTo>
                  <a:lnTo>
                    <a:pt x="280" y="365"/>
                  </a:lnTo>
                  <a:lnTo>
                    <a:pt x="276" y="364"/>
                  </a:lnTo>
                  <a:lnTo>
                    <a:pt x="274" y="364"/>
                  </a:lnTo>
                  <a:lnTo>
                    <a:pt x="274" y="367"/>
                  </a:lnTo>
                  <a:lnTo>
                    <a:pt x="274" y="372"/>
                  </a:lnTo>
                  <a:lnTo>
                    <a:pt x="272" y="376"/>
                  </a:lnTo>
                  <a:lnTo>
                    <a:pt x="270" y="377"/>
                  </a:lnTo>
                  <a:lnTo>
                    <a:pt x="267" y="378"/>
                  </a:lnTo>
                  <a:lnTo>
                    <a:pt x="266" y="379"/>
                  </a:lnTo>
                  <a:lnTo>
                    <a:pt x="265" y="378"/>
                  </a:lnTo>
                  <a:lnTo>
                    <a:pt x="256" y="373"/>
                  </a:lnTo>
                  <a:lnTo>
                    <a:pt x="253" y="372"/>
                  </a:lnTo>
                  <a:lnTo>
                    <a:pt x="250" y="373"/>
                  </a:lnTo>
                  <a:lnTo>
                    <a:pt x="247" y="375"/>
                  </a:lnTo>
                  <a:lnTo>
                    <a:pt x="246" y="376"/>
                  </a:lnTo>
                  <a:lnTo>
                    <a:pt x="244" y="378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4" y="385"/>
                  </a:lnTo>
                  <a:lnTo>
                    <a:pt x="244" y="388"/>
                  </a:lnTo>
                  <a:lnTo>
                    <a:pt x="244" y="391"/>
                  </a:lnTo>
                  <a:lnTo>
                    <a:pt x="237" y="395"/>
                  </a:lnTo>
                  <a:lnTo>
                    <a:pt x="238" y="396"/>
                  </a:lnTo>
                  <a:lnTo>
                    <a:pt x="239" y="397"/>
                  </a:lnTo>
                  <a:lnTo>
                    <a:pt x="239" y="400"/>
                  </a:lnTo>
                  <a:lnTo>
                    <a:pt x="238" y="405"/>
                  </a:lnTo>
                  <a:lnTo>
                    <a:pt x="237" y="407"/>
                  </a:lnTo>
                  <a:lnTo>
                    <a:pt x="235" y="408"/>
                  </a:lnTo>
                  <a:lnTo>
                    <a:pt x="233" y="411"/>
                  </a:lnTo>
                  <a:lnTo>
                    <a:pt x="232" y="412"/>
                  </a:lnTo>
                  <a:lnTo>
                    <a:pt x="230" y="413"/>
                  </a:lnTo>
                  <a:lnTo>
                    <a:pt x="227" y="414"/>
                  </a:lnTo>
                  <a:lnTo>
                    <a:pt x="222" y="416"/>
                  </a:lnTo>
                  <a:lnTo>
                    <a:pt x="218" y="416"/>
                  </a:lnTo>
                  <a:lnTo>
                    <a:pt x="216" y="417"/>
                  </a:lnTo>
                  <a:lnTo>
                    <a:pt x="214" y="419"/>
                  </a:lnTo>
                  <a:lnTo>
                    <a:pt x="212" y="421"/>
                  </a:lnTo>
                  <a:lnTo>
                    <a:pt x="212" y="423"/>
                  </a:lnTo>
                  <a:lnTo>
                    <a:pt x="212" y="425"/>
                  </a:lnTo>
                  <a:lnTo>
                    <a:pt x="213" y="427"/>
                  </a:lnTo>
                  <a:lnTo>
                    <a:pt x="214" y="428"/>
                  </a:lnTo>
                  <a:lnTo>
                    <a:pt x="214" y="430"/>
                  </a:lnTo>
                  <a:lnTo>
                    <a:pt x="213" y="434"/>
                  </a:lnTo>
                  <a:lnTo>
                    <a:pt x="212" y="440"/>
                  </a:lnTo>
                  <a:lnTo>
                    <a:pt x="211" y="442"/>
                  </a:lnTo>
                  <a:lnTo>
                    <a:pt x="208" y="444"/>
                  </a:lnTo>
                  <a:lnTo>
                    <a:pt x="206" y="445"/>
                  </a:lnTo>
                  <a:lnTo>
                    <a:pt x="207" y="449"/>
                  </a:lnTo>
                  <a:lnTo>
                    <a:pt x="207" y="453"/>
                  </a:lnTo>
                  <a:lnTo>
                    <a:pt x="207" y="457"/>
                  </a:lnTo>
                  <a:lnTo>
                    <a:pt x="207" y="460"/>
                  </a:lnTo>
                  <a:lnTo>
                    <a:pt x="206" y="462"/>
                  </a:lnTo>
                  <a:lnTo>
                    <a:pt x="205" y="464"/>
                  </a:lnTo>
                  <a:lnTo>
                    <a:pt x="204" y="463"/>
                  </a:lnTo>
                  <a:lnTo>
                    <a:pt x="200" y="464"/>
                  </a:lnTo>
                  <a:lnTo>
                    <a:pt x="196" y="465"/>
                  </a:lnTo>
                  <a:lnTo>
                    <a:pt x="194" y="466"/>
                  </a:lnTo>
                  <a:lnTo>
                    <a:pt x="194" y="468"/>
                  </a:lnTo>
                  <a:lnTo>
                    <a:pt x="192" y="469"/>
                  </a:lnTo>
                  <a:lnTo>
                    <a:pt x="191" y="469"/>
                  </a:lnTo>
                  <a:lnTo>
                    <a:pt x="189" y="471"/>
                  </a:lnTo>
                  <a:lnTo>
                    <a:pt x="187" y="471"/>
                  </a:lnTo>
                  <a:lnTo>
                    <a:pt x="184" y="470"/>
                  </a:lnTo>
                  <a:lnTo>
                    <a:pt x="183" y="469"/>
                  </a:lnTo>
                  <a:lnTo>
                    <a:pt x="183" y="468"/>
                  </a:lnTo>
                  <a:lnTo>
                    <a:pt x="184" y="467"/>
                  </a:lnTo>
                  <a:lnTo>
                    <a:pt x="184" y="466"/>
                  </a:lnTo>
                  <a:lnTo>
                    <a:pt x="185" y="464"/>
                  </a:lnTo>
                  <a:lnTo>
                    <a:pt x="184" y="463"/>
                  </a:lnTo>
                  <a:lnTo>
                    <a:pt x="183" y="460"/>
                  </a:lnTo>
                  <a:lnTo>
                    <a:pt x="184" y="458"/>
                  </a:lnTo>
                  <a:lnTo>
                    <a:pt x="183" y="455"/>
                  </a:lnTo>
                  <a:lnTo>
                    <a:pt x="183" y="455"/>
                  </a:lnTo>
                  <a:lnTo>
                    <a:pt x="180" y="456"/>
                  </a:lnTo>
                  <a:lnTo>
                    <a:pt x="178" y="456"/>
                  </a:lnTo>
                  <a:lnTo>
                    <a:pt x="178" y="457"/>
                  </a:lnTo>
                  <a:lnTo>
                    <a:pt x="178" y="457"/>
                  </a:lnTo>
                  <a:lnTo>
                    <a:pt x="178" y="460"/>
                  </a:lnTo>
                  <a:lnTo>
                    <a:pt x="178" y="460"/>
                  </a:lnTo>
                  <a:lnTo>
                    <a:pt x="176" y="460"/>
                  </a:lnTo>
                  <a:lnTo>
                    <a:pt x="173" y="459"/>
                  </a:lnTo>
                  <a:lnTo>
                    <a:pt x="171" y="457"/>
                  </a:lnTo>
                  <a:lnTo>
                    <a:pt x="170" y="458"/>
                  </a:lnTo>
                  <a:lnTo>
                    <a:pt x="170" y="459"/>
                  </a:lnTo>
                  <a:lnTo>
                    <a:pt x="170" y="461"/>
                  </a:lnTo>
                  <a:lnTo>
                    <a:pt x="170" y="465"/>
                  </a:lnTo>
                  <a:lnTo>
                    <a:pt x="170" y="466"/>
                  </a:lnTo>
                  <a:lnTo>
                    <a:pt x="168" y="466"/>
                  </a:lnTo>
                  <a:lnTo>
                    <a:pt x="165" y="466"/>
                  </a:lnTo>
                  <a:lnTo>
                    <a:pt x="163" y="466"/>
                  </a:lnTo>
                  <a:lnTo>
                    <a:pt x="162" y="466"/>
                  </a:lnTo>
                  <a:lnTo>
                    <a:pt x="161" y="468"/>
                  </a:lnTo>
                  <a:lnTo>
                    <a:pt x="161" y="469"/>
                  </a:lnTo>
                  <a:lnTo>
                    <a:pt x="161" y="471"/>
                  </a:lnTo>
                  <a:lnTo>
                    <a:pt x="161" y="472"/>
                  </a:lnTo>
                  <a:lnTo>
                    <a:pt x="161" y="473"/>
                  </a:lnTo>
                  <a:lnTo>
                    <a:pt x="159" y="473"/>
                  </a:lnTo>
                  <a:lnTo>
                    <a:pt x="159" y="473"/>
                  </a:lnTo>
                  <a:lnTo>
                    <a:pt x="157" y="471"/>
                  </a:lnTo>
                  <a:lnTo>
                    <a:pt x="155" y="470"/>
                  </a:lnTo>
                  <a:lnTo>
                    <a:pt x="149" y="469"/>
                  </a:lnTo>
                  <a:lnTo>
                    <a:pt x="148" y="466"/>
                  </a:lnTo>
                  <a:lnTo>
                    <a:pt x="148" y="466"/>
                  </a:lnTo>
                  <a:lnTo>
                    <a:pt x="146" y="465"/>
                  </a:lnTo>
                  <a:lnTo>
                    <a:pt x="145" y="463"/>
                  </a:lnTo>
                  <a:lnTo>
                    <a:pt x="144" y="464"/>
                  </a:lnTo>
                  <a:lnTo>
                    <a:pt x="143" y="464"/>
                  </a:lnTo>
                  <a:lnTo>
                    <a:pt x="140" y="464"/>
                  </a:lnTo>
                  <a:lnTo>
                    <a:pt x="137" y="466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1" y="472"/>
                  </a:lnTo>
                  <a:lnTo>
                    <a:pt x="130" y="472"/>
                  </a:lnTo>
                  <a:lnTo>
                    <a:pt x="131" y="470"/>
                  </a:lnTo>
                  <a:lnTo>
                    <a:pt x="130" y="468"/>
                  </a:lnTo>
                  <a:lnTo>
                    <a:pt x="129" y="467"/>
                  </a:lnTo>
                  <a:lnTo>
                    <a:pt x="123" y="463"/>
                  </a:lnTo>
                  <a:lnTo>
                    <a:pt x="121" y="462"/>
                  </a:lnTo>
                  <a:lnTo>
                    <a:pt x="121" y="458"/>
                  </a:lnTo>
                  <a:lnTo>
                    <a:pt x="120" y="454"/>
                  </a:lnTo>
                  <a:lnTo>
                    <a:pt x="120" y="452"/>
                  </a:lnTo>
                  <a:lnTo>
                    <a:pt x="120" y="449"/>
                  </a:lnTo>
                  <a:lnTo>
                    <a:pt x="120" y="448"/>
                  </a:lnTo>
                  <a:lnTo>
                    <a:pt x="120" y="447"/>
                  </a:lnTo>
                  <a:lnTo>
                    <a:pt x="117" y="445"/>
                  </a:lnTo>
                  <a:lnTo>
                    <a:pt x="115" y="445"/>
                  </a:lnTo>
                  <a:lnTo>
                    <a:pt x="113" y="446"/>
                  </a:lnTo>
                  <a:lnTo>
                    <a:pt x="111" y="447"/>
                  </a:lnTo>
                  <a:lnTo>
                    <a:pt x="110" y="447"/>
                  </a:lnTo>
                  <a:lnTo>
                    <a:pt x="109" y="446"/>
                  </a:lnTo>
                  <a:lnTo>
                    <a:pt x="110" y="445"/>
                  </a:lnTo>
                  <a:lnTo>
                    <a:pt x="112" y="440"/>
                  </a:lnTo>
                  <a:lnTo>
                    <a:pt x="114" y="439"/>
                  </a:lnTo>
                  <a:lnTo>
                    <a:pt x="116" y="438"/>
                  </a:lnTo>
                  <a:lnTo>
                    <a:pt x="117" y="437"/>
                  </a:lnTo>
                  <a:lnTo>
                    <a:pt x="118" y="436"/>
                  </a:lnTo>
                  <a:lnTo>
                    <a:pt x="118" y="435"/>
                  </a:lnTo>
                  <a:lnTo>
                    <a:pt x="117" y="434"/>
                  </a:lnTo>
                  <a:lnTo>
                    <a:pt x="115" y="433"/>
                  </a:lnTo>
                  <a:lnTo>
                    <a:pt x="112" y="432"/>
                  </a:lnTo>
                  <a:lnTo>
                    <a:pt x="111" y="432"/>
                  </a:lnTo>
                  <a:lnTo>
                    <a:pt x="110" y="430"/>
                  </a:lnTo>
                  <a:lnTo>
                    <a:pt x="108" y="427"/>
                  </a:lnTo>
                  <a:lnTo>
                    <a:pt x="107" y="427"/>
                  </a:lnTo>
                  <a:lnTo>
                    <a:pt x="106" y="427"/>
                  </a:lnTo>
                  <a:lnTo>
                    <a:pt x="105" y="425"/>
                  </a:lnTo>
                  <a:lnTo>
                    <a:pt x="105" y="422"/>
                  </a:lnTo>
                  <a:lnTo>
                    <a:pt x="105" y="418"/>
                  </a:lnTo>
                  <a:lnTo>
                    <a:pt x="102" y="412"/>
                  </a:lnTo>
                  <a:lnTo>
                    <a:pt x="101" y="408"/>
                  </a:lnTo>
                  <a:lnTo>
                    <a:pt x="99" y="405"/>
                  </a:lnTo>
                  <a:lnTo>
                    <a:pt x="98" y="403"/>
                  </a:lnTo>
                  <a:lnTo>
                    <a:pt x="96" y="401"/>
                  </a:lnTo>
                  <a:lnTo>
                    <a:pt x="93" y="400"/>
                  </a:lnTo>
                  <a:lnTo>
                    <a:pt x="90" y="400"/>
                  </a:lnTo>
                  <a:lnTo>
                    <a:pt x="88" y="401"/>
                  </a:lnTo>
                  <a:lnTo>
                    <a:pt x="87" y="401"/>
                  </a:lnTo>
                  <a:lnTo>
                    <a:pt x="87" y="401"/>
                  </a:lnTo>
                  <a:lnTo>
                    <a:pt x="89" y="404"/>
                  </a:lnTo>
                  <a:lnTo>
                    <a:pt x="89" y="405"/>
                  </a:lnTo>
                  <a:lnTo>
                    <a:pt x="89" y="407"/>
                  </a:lnTo>
                  <a:lnTo>
                    <a:pt x="88" y="408"/>
                  </a:lnTo>
                  <a:lnTo>
                    <a:pt x="87" y="408"/>
                  </a:lnTo>
                  <a:lnTo>
                    <a:pt x="85" y="408"/>
                  </a:lnTo>
                  <a:lnTo>
                    <a:pt x="82" y="410"/>
                  </a:lnTo>
                  <a:lnTo>
                    <a:pt x="79" y="411"/>
                  </a:lnTo>
                  <a:lnTo>
                    <a:pt x="77" y="414"/>
                  </a:lnTo>
                  <a:lnTo>
                    <a:pt x="76" y="414"/>
                  </a:lnTo>
                  <a:lnTo>
                    <a:pt x="74" y="414"/>
                  </a:lnTo>
                  <a:lnTo>
                    <a:pt x="69" y="412"/>
                  </a:lnTo>
                  <a:lnTo>
                    <a:pt x="64" y="410"/>
                  </a:lnTo>
                  <a:lnTo>
                    <a:pt x="60" y="409"/>
                  </a:lnTo>
                  <a:lnTo>
                    <a:pt x="58" y="410"/>
                  </a:lnTo>
                  <a:lnTo>
                    <a:pt x="58" y="410"/>
                  </a:lnTo>
                  <a:lnTo>
                    <a:pt x="55" y="411"/>
                  </a:lnTo>
                  <a:lnTo>
                    <a:pt x="51" y="416"/>
                  </a:lnTo>
                  <a:lnTo>
                    <a:pt x="50" y="417"/>
                  </a:lnTo>
                  <a:lnTo>
                    <a:pt x="49" y="418"/>
                  </a:lnTo>
                  <a:lnTo>
                    <a:pt x="48" y="419"/>
                  </a:lnTo>
                  <a:lnTo>
                    <a:pt x="47" y="419"/>
                  </a:lnTo>
                  <a:lnTo>
                    <a:pt x="47" y="418"/>
                  </a:lnTo>
                  <a:lnTo>
                    <a:pt x="46" y="417"/>
                  </a:lnTo>
                  <a:lnTo>
                    <a:pt x="44" y="414"/>
                  </a:lnTo>
                  <a:lnTo>
                    <a:pt x="42" y="411"/>
                  </a:lnTo>
                  <a:lnTo>
                    <a:pt x="41" y="409"/>
                  </a:lnTo>
                  <a:lnTo>
                    <a:pt x="38" y="409"/>
                  </a:lnTo>
                  <a:lnTo>
                    <a:pt x="36" y="410"/>
                  </a:lnTo>
                  <a:lnTo>
                    <a:pt x="35" y="412"/>
                  </a:lnTo>
                  <a:lnTo>
                    <a:pt x="32" y="415"/>
                  </a:lnTo>
                  <a:lnTo>
                    <a:pt x="30" y="416"/>
                  </a:lnTo>
                  <a:lnTo>
                    <a:pt x="29" y="415"/>
                  </a:lnTo>
                  <a:lnTo>
                    <a:pt x="26" y="412"/>
                  </a:lnTo>
                  <a:lnTo>
                    <a:pt x="24" y="410"/>
                  </a:lnTo>
                  <a:lnTo>
                    <a:pt x="23" y="410"/>
                  </a:lnTo>
                  <a:lnTo>
                    <a:pt x="24" y="408"/>
                  </a:lnTo>
                  <a:lnTo>
                    <a:pt x="25" y="406"/>
                  </a:lnTo>
                  <a:lnTo>
                    <a:pt x="26" y="404"/>
                  </a:lnTo>
                  <a:lnTo>
                    <a:pt x="27" y="403"/>
                  </a:lnTo>
                  <a:lnTo>
                    <a:pt x="27" y="401"/>
                  </a:lnTo>
                  <a:lnTo>
                    <a:pt x="25" y="399"/>
                  </a:lnTo>
                  <a:lnTo>
                    <a:pt x="25" y="398"/>
                  </a:lnTo>
                  <a:lnTo>
                    <a:pt x="25" y="396"/>
                  </a:lnTo>
                  <a:lnTo>
                    <a:pt x="26" y="392"/>
                  </a:lnTo>
                  <a:lnTo>
                    <a:pt x="26" y="390"/>
                  </a:lnTo>
                  <a:lnTo>
                    <a:pt x="27" y="386"/>
                  </a:lnTo>
                  <a:lnTo>
                    <a:pt x="25" y="385"/>
                  </a:lnTo>
                  <a:lnTo>
                    <a:pt x="25" y="384"/>
                  </a:lnTo>
                  <a:lnTo>
                    <a:pt x="24" y="382"/>
                  </a:lnTo>
                  <a:lnTo>
                    <a:pt x="22" y="380"/>
                  </a:lnTo>
                  <a:lnTo>
                    <a:pt x="22" y="377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8" y="373"/>
                  </a:lnTo>
                  <a:lnTo>
                    <a:pt x="16" y="372"/>
                  </a:lnTo>
                  <a:lnTo>
                    <a:pt x="15" y="373"/>
                  </a:lnTo>
                  <a:lnTo>
                    <a:pt x="14" y="375"/>
                  </a:lnTo>
                  <a:lnTo>
                    <a:pt x="13" y="375"/>
                  </a:lnTo>
                  <a:lnTo>
                    <a:pt x="12" y="373"/>
                  </a:lnTo>
                  <a:lnTo>
                    <a:pt x="11" y="372"/>
                  </a:lnTo>
                  <a:lnTo>
                    <a:pt x="11" y="371"/>
                  </a:lnTo>
                  <a:lnTo>
                    <a:pt x="9" y="369"/>
                  </a:lnTo>
                  <a:lnTo>
                    <a:pt x="7" y="365"/>
                  </a:lnTo>
                  <a:lnTo>
                    <a:pt x="7" y="362"/>
                  </a:lnTo>
                  <a:lnTo>
                    <a:pt x="8" y="360"/>
                  </a:lnTo>
                  <a:lnTo>
                    <a:pt x="9" y="359"/>
                  </a:lnTo>
                  <a:lnTo>
                    <a:pt x="9" y="358"/>
                  </a:lnTo>
                  <a:lnTo>
                    <a:pt x="8" y="356"/>
                  </a:lnTo>
                  <a:lnTo>
                    <a:pt x="8" y="354"/>
                  </a:lnTo>
                  <a:lnTo>
                    <a:pt x="8" y="351"/>
                  </a:lnTo>
                  <a:lnTo>
                    <a:pt x="8" y="347"/>
                  </a:lnTo>
                  <a:lnTo>
                    <a:pt x="6" y="345"/>
                  </a:lnTo>
                  <a:lnTo>
                    <a:pt x="5" y="343"/>
                  </a:lnTo>
                  <a:lnTo>
                    <a:pt x="3" y="342"/>
                  </a:lnTo>
                  <a:lnTo>
                    <a:pt x="1" y="339"/>
                  </a:lnTo>
                  <a:lnTo>
                    <a:pt x="2" y="335"/>
                  </a:lnTo>
                  <a:lnTo>
                    <a:pt x="2" y="333"/>
                  </a:lnTo>
                  <a:lnTo>
                    <a:pt x="0" y="328"/>
                  </a:lnTo>
                  <a:lnTo>
                    <a:pt x="5" y="330"/>
                  </a:lnTo>
                  <a:lnTo>
                    <a:pt x="6" y="329"/>
                  </a:lnTo>
                  <a:lnTo>
                    <a:pt x="8" y="328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18"/>
                  </a:lnTo>
                  <a:lnTo>
                    <a:pt x="13" y="315"/>
                  </a:lnTo>
                  <a:lnTo>
                    <a:pt x="14" y="312"/>
                  </a:lnTo>
                  <a:lnTo>
                    <a:pt x="16" y="309"/>
                  </a:lnTo>
                  <a:lnTo>
                    <a:pt x="18" y="306"/>
                  </a:lnTo>
                  <a:lnTo>
                    <a:pt x="20" y="304"/>
                  </a:lnTo>
                  <a:lnTo>
                    <a:pt x="23" y="302"/>
                  </a:lnTo>
                  <a:lnTo>
                    <a:pt x="25" y="302"/>
                  </a:lnTo>
                  <a:lnTo>
                    <a:pt x="27" y="306"/>
                  </a:lnTo>
                  <a:lnTo>
                    <a:pt x="33" y="311"/>
                  </a:lnTo>
                  <a:lnTo>
                    <a:pt x="38" y="315"/>
                  </a:lnTo>
                  <a:lnTo>
                    <a:pt x="40" y="318"/>
                  </a:lnTo>
                  <a:lnTo>
                    <a:pt x="42" y="318"/>
                  </a:lnTo>
                  <a:lnTo>
                    <a:pt x="44" y="313"/>
                  </a:lnTo>
                  <a:lnTo>
                    <a:pt x="47" y="310"/>
                  </a:lnTo>
                  <a:lnTo>
                    <a:pt x="48" y="309"/>
                  </a:lnTo>
                  <a:lnTo>
                    <a:pt x="51" y="308"/>
                  </a:lnTo>
                  <a:lnTo>
                    <a:pt x="54" y="308"/>
                  </a:lnTo>
                  <a:lnTo>
                    <a:pt x="57" y="308"/>
                  </a:lnTo>
                  <a:lnTo>
                    <a:pt x="61" y="309"/>
                  </a:lnTo>
                  <a:lnTo>
                    <a:pt x="63" y="310"/>
                  </a:lnTo>
                  <a:lnTo>
                    <a:pt x="65" y="310"/>
                  </a:lnTo>
                  <a:lnTo>
                    <a:pt x="71" y="310"/>
                  </a:lnTo>
                  <a:lnTo>
                    <a:pt x="76" y="310"/>
                  </a:lnTo>
                  <a:lnTo>
                    <a:pt x="82" y="308"/>
                  </a:lnTo>
                  <a:lnTo>
                    <a:pt x="86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7" y="302"/>
                  </a:lnTo>
                  <a:lnTo>
                    <a:pt x="88" y="301"/>
                  </a:lnTo>
                  <a:lnTo>
                    <a:pt x="88" y="301"/>
                  </a:lnTo>
                  <a:lnTo>
                    <a:pt x="89" y="306"/>
                  </a:lnTo>
                  <a:lnTo>
                    <a:pt x="90" y="307"/>
                  </a:lnTo>
                  <a:lnTo>
                    <a:pt x="94" y="307"/>
                  </a:lnTo>
                  <a:lnTo>
                    <a:pt x="100" y="307"/>
                  </a:lnTo>
                  <a:lnTo>
                    <a:pt x="106" y="307"/>
                  </a:lnTo>
                  <a:lnTo>
                    <a:pt x="112" y="307"/>
                  </a:lnTo>
                  <a:lnTo>
                    <a:pt x="118" y="307"/>
                  </a:lnTo>
                  <a:lnTo>
                    <a:pt x="124" y="307"/>
                  </a:lnTo>
                  <a:lnTo>
                    <a:pt x="131" y="307"/>
                  </a:lnTo>
                  <a:lnTo>
                    <a:pt x="137" y="307"/>
                  </a:lnTo>
                  <a:lnTo>
                    <a:pt x="144" y="307"/>
                  </a:lnTo>
                  <a:lnTo>
                    <a:pt x="150" y="307"/>
                  </a:lnTo>
                  <a:lnTo>
                    <a:pt x="156" y="307"/>
                  </a:lnTo>
                  <a:lnTo>
                    <a:pt x="162" y="307"/>
                  </a:lnTo>
                  <a:lnTo>
                    <a:pt x="168" y="307"/>
                  </a:lnTo>
                  <a:lnTo>
                    <a:pt x="174" y="307"/>
                  </a:lnTo>
                  <a:lnTo>
                    <a:pt x="180" y="307"/>
                  </a:lnTo>
                  <a:lnTo>
                    <a:pt x="187" y="307"/>
                  </a:lnTo>
                  <a:lnTo>
                    <a:pt x="193" y="307"/>
                  </a:lnTo>
                  <a:lnTo>
                    <a:pt x="199" y="307"/>
                  </a:lnTo>
                  <a:lnTo>
                    <a:pt x="205" y="307"/>
                  </a:lnTo>
                  <a:lnTo>
                    <a:pt x="207" y="297"/>
                  </a:lnTo>
                  <a:lnTo>
                    <a:pt x="209" y="289"/>
                  </a:lnTo>
                  <a:lnTo>
                    <a:pt x="210" y="282"/>
                  </a:lnTo>
                  <a:lnTo>
                    <a:pt x="205" y="277"/>
                  </a:lnTo>
                  <a:lnTo>
                    <a:pt x="202" y="273"/>
                  </a:lnTo>
                  <a:lnTo>
                    <a:pt x="201" y="265"/>
                  </a:lnTo>
                  <a:lnTo>
                    <a:pt x="200" y="258"/>
                  </a:lnTo>
                  <a:lnTo>
                    <a:pt x="199" y="250"/>
                  </a:lnTo>
                  <a:lnTo>
                    <a:pt x="198" y="242"/>
                  </a:lnTo>
                  <a:lnTo>
                    <a:pt x="197" y="234"/>
                  </a:lnTo>
                  <a:lnTo>
                    <a:pt x="197" y="226"/>
                  </a:lnTo>
                  <a:lnTo>
                    <a:pt x="196" y="218"/>
                  </a:lnTo>
                  <a:lnTo>
                    <a:pt x="195" y="210"/>
                  </a:lnTo>
                  <a:lnTo>
                    <a:pt x="194" y="202"/>
                  </a:lnTo>
                  <a:lnTo>
                    <a:pt x="193" y="194"/>
                  </a:lnTo>
                  <a:lnTo>
                    <a:pt x="192" y="186"/>
                  </a:lnTo>
                  <a:lnTo>
                    <a:pt x="192" y="178"/>
                  </a:lnTo>
                  <a:lnTo>
                    <a:pt x="191" y="170"/>
                  </a:lnTo>
                  <a:lnTo>
                    <a:pt x="190" y="162"/>
                  </a:lnTo>
                  <a:lnTo>
                    <a:pt x="189" y="154"/>
                  </a:lnTo>
                  <a:lnTo>
                    <a:pt x="188" y="146"/>
                  </a:lnTo>
                  <a:lnTo>
                    <a:pt x="187" y="139"/>
                  </a:lnTo>
                  <a:lnTo>
                    <a:pt x="186" y="130"/>
                  </a:lnTo>
                  <a:lnTo>
                    <a:pt x="186" y="122"/>
                  </a:lnTo>
                  <a:lnTo>
                    <a:pt x="184" y="114"/>
                  </a:lnTo>
                  <a:lnTo>
                    <a:pt x="184" y="106"/>
                  </a:lnTo>
                  <a:lnTo>
                    <a:pt x="183" y="98"/>
                  </a:lnTo>
                  <a:lnTo>
                    <a:pt x="182" y="90"/>
                  </a:lnTo>
                  <a:lnTo>
                    <a:pt x="181" y="82"/>
                  </a:lnTo>
                  <a:lnTo>
                    <a:pt x="180" y="74"/>
                  </a:lnTo>
                  <a:lnTo>
                    <a:pt x="180" y="65"/>
                  </a:lnTo>
                  <a:lnTo>
                    <a:pt x="178" y="57"/>
                  </a:lnTo>
                  <a:lnTo>
                    <a:pt x="178" y="49"/>
                  </a:lnTo>
                  <a:lnTo>
                    <a:pt x="177" y="41"/>
                  </a:lnTo>
                  <a:lnTo>
                    <a:pt x="176" y="33"/>
                  </a:lnTo>
                  <a:lnTo>
                    <a:pt x="175" y="24"/>
                  </a:lnTo>
                  <a:lnTo>
                    <a:pt x="174" y="16"/>
                  </a:lnTo>
                  <a:lnTo>
                    <a:pt x="173" y="8"/>
                  </a:lnTo>
                  <a:lnTo>
                    <a:pt x="173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202" y="0"/>
                  </a:lnTo>
                  <a:lnTo>
                    <a:pt x="215" y="0"/>
                  </a:lnTo>
                  <a:lnTo>
                    <a:pt x="227" y="0"/>
                  </a:lnTo>
                  <a:lnTo>
                    <a:pt x="236" y="7"/>
                  </a:lnTo>
                  <a:lnTo>
                    <a:pt x="244" y="13"/>
                  </a:lnTo>
                  <a:lnTo>
                    <a:pt x="254" y="20"/>
                  </a:lnTo>
                  <a:lnTo>
                    <a:pt x="264" y="26"/>
                  </a:lnTo>
                  <a:lnTo>
                    <a:pt x="274" y="34"/>
                  </a:lnTo>
                  <a:lnTo>
                    <a:pt x="284" y="41"/>
                  </a:lnTo>
                  <a:lnTo>
                    <a:pt x="294" y="48"/>
                  </a:lnTo>
                  <a:lnTo>
                    <a:pt x="304" y="55"/>
                  </a:lnTo>
                  <a:lnTo>
                    <a:pt x="314" y="62"/>
                  </a:lnTo>
                  <a:lnTo>
                    <a:pt x="324" y="69"/>
                  </a:lnTo>
                  <a:lnTo>
                    <a:pt x="334" y="76"/>
                  </a:lnTo>
                  <a:lnTo>
                    <a:pt x="343" y="83"/>
                  </a:lnTo>
                  <a:lnTo>
                    <a:pt x="354" y="90"/>
                  </a:lnTo>
                  <a:lnTo>
                    <a:pt x="364" y="97"/>
                  </a:lnTo>
                  <a:lnTo>
                    <a:pt x="374" y="104"/>
                  </a:lnTo>
                  <a:lnTo>
                    <a:pt x="384" y="111"/>
                  </a:lnTo>
                  <a:lnTo>
                    <a:pt x="393" y="118"/>
                  </a:lnTo>
                  <a:lnTo>
                    <a:pt x="403" y="125"/>
                  </a:lnTo>
                  <a:lnTo>
                    <a:pt x="408" y="128"/>
                  </a:lnTo>
                  <a:lnTo>
                    <a:pt x="408" y="129"/>
                  </a:lnTo>
                  <a:lnTo>
                    <a:pt x="409" y="132"/>
                  </a:lnTo>
                  <a:lnTo>
                    <a:pt x="408" y="135"/>
                  </a:lnTo>
                  <a:lnTo>
                    <a:pt x="408" y="137"/>
                  </a:lnTo>
                  <a:lnTo>
                    <a:pt x="410" y="139"/>
                  </a:lnTo>
                  <a:lnTo>
                    <a:pt x="413" y="141"/>
                  </a:lnTo>
                  <a:lnTo>
                    <a:pt x="422" y="146"/>
                  </a:lnTo>
                  <a:lnTo>
                    <a:pt x="423" y="147"/>
                  </a:lnTo>
                  <a:lnTo>
                    <a:pt x="423" y="149"/>
                  </a:lnTo>
                  <a:lnTo>
                    <a:pt x="424" y="151"/>
                  </a:lnTo>
                  <a:lnTo>
                    <a:pt x="427" y="153"/>
                  </a:lnTo>
                  <a:lnTo>
                    <a:pt x="429" y="154"/>
                  </a:lnTo>
                  <a:lnTo>
                    <a:pt x="432" y="155"/>
                  </a:lnTo>
                  <a:lnTo>
                    <a:pt x="441" y="156"/>
                  </a:lnTo>
                  <a:lnTo>
                    <a:pt x="443" y="157"/>
                  </a:lnTo>
                  <a:lnTo>
                    <a:pt x="446" y="162"/>
                  </a:lnTo>
                  <a:lnTo>
                    <a:pt x="448" y="162"/>
                  </a:lnTo>
                  <a:lnTo>
                    <a:pt x="454" y="164"/>
                  </a:lnTo>
                  <a:lnTo>
                    <a:pt x="458" y="165"/>
                  </a:lnTo>
                  <a:lnTo>
                    <a:pt x="460" y="165"/>
                  </a:lnTo>
                  <a:lnTo>
                    <a:pt x="464" y="167"/>
                  </a:lnTo>
                  <a:lnTo>
                    <a:pt x="468" y="169"/>
                  </a:lnTo>
                  <a:lnTo>
                    <a:pt x="471" y="170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1" y="178"/>
                  </a:lnTo>
                  <a:lnTo>
                    <a:pt x="471" y="181"/>
                  </a:lnTo>
                  <a:lnTo>
                    <a:pt x="472" y="182"/>
                  </a:lnTo>
                  <a:lnTo>
                    <a:pt x="472" y="184"/>
                  </a:lnTo>
                  <a:lnTo>
                    <a:pt x="471" y="185"/>
                  </a:lnTo>
                  <a:lnTo>
                    <a:pt x="470" y="186"/>
                  </a:lnTo>
                  <a:lnTo>
                    <a:pt x="469" y="187"/>
                  </a:lnTo>
                  <a:lnTo>
                    <a:pt x="468" y="189"/>
                  </a:lnTo>
                  <a:lnTo>
                    <a:pt x="467" y="191"/>
                  </a:lnTo>
                  <a:lnTo>
                    <a:pt x="468" y="192"/>
                  </a:lnTo>
                  <a:lnTo>
                    <a:pt x="469" y="193"/>
                  </a:lnTo>
                  <a:lnTo>
                    <a:pt x="472" y="195"/>
                  </a:lnTo>
                  <a:lnTo>
                    <a:pt x="474" y="196"/>
                  </a:lnTo>
                  <a:lnTo>
                    <a:pt x="475" y="196"/>
                  </a:lnTo>
                  <a:lnTo>
                    <a:pt x="477" y="196"/>
                  </a:lnTo>
                  <a:lnTo>
                    <a:pt x="477" y="196"/>
                  </a:lnTo>
                  <a:lnTo>
                    <a:pt x="485" y="194"/>
                  </a:lnTo>
                  <a:lnTo>
                    <a:pt x="492" y="193"/>
                  </a:lnTo>
                  <a:lnTo>
                    <a:pt x="502" y="19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16" name="Freeform 1159">
              <a:extLst>
                <a:ext uri="{FF2B5EF4-FFF2-40B4-BE49-F238E27FC236}">
                  <a16:creationId xmlns:a16="http://schemas.microsoft.com/office/drawing/2014/main" id="{339FC841-65E8-4A4C-BE58-B2FA6EEE6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9391" y="8880231"/>
              <a:ext cx="626452" cy="587987"/>
            </a:xfrm>
            <a:custGeom>
              <a:avLst/>
              <a:gdLst>
                <a:gd name="T0" fmla="*/ 502 w 503"/>
                <a:gd name="T1" fmla="*/ 250 h 474"/>
                <a:gd name="T2" fmla="*/ 493 w 503"/>
                <a:gd name="T3" fmla="*/ 293 h 474"/>
                <a:gd name="T4" fmla="*/ 480 w 503"/>
                <a:gd name="T5" fmla="*/ 311 h 474"/>
                <a:gd name="T6" fmla="*/ 437 w 503"/>
                <a:gd name="T7" fmla="*/ 313 h 474"/>
                <a:gd name="T8" fmla="*/ 386 w 503"/>
                <a:gd name="T9" fmla="*/ 323 h 474"/>
                <a:gd name="T10" fmla="*/ 359 w 503"/>
                <a:gd name="T11" fmla="*/ 320 h 474"/>
                <a:gd name="T12" fmla="*/ 328 w 503"/>
                <a:gd name="T13" fmla="*/ 334 h 474"/>
                <a:gd name="T14" fmla="*/ 298 w 503"/>
                <a:gd name="T15" fmla="*/ 345 h 474"/>
                <a:gd name="T16" fmla="*/ 283 w 503"/>
                <a:gd name="T17" fmla="*/ 364 h 474"/>
                <a:gd name="T18" fmla="*/ 270 w 503"/>
                <a:gd name="T19" fmla="*/ 377 h 474"/>
                <a:gd name="T20" fmla="*/ 246 w 503"/>
                <a:gd name="T21" fmla="*/ 376 h 474"/>
                <a:gd name="T22" fmla="*/ 238 w 503"/>
                <a:gd name="T23" fmla="*/ 396 h 474"/>
                <a:gd name="T24" fmla="*/ 230 w 503"/>
                <a:gd name="T25" fmla="*/ 413 h 474"/>
                <a:gd name="T26" fmla="*/ 212 w 503"/>
                <a:gd name="T27" fmla="*/ 425 h 474"/>
                <a:gd name="T28" fmla="*/ 206 w 503"/>
                <a:gd name="T29" fmla="*/ 445 h 474"/>
                <a:gd name="T30" fmla="*/ 200 w 503"/>
                <a:gd name="T31" fmla="*/ 464 h 474"/>
                <a:gd name="T32" fmla="*/ 184 w 503"/>
                <a:gd name="T33" fmla="*/ 470 h 474"/>
                <a:gd name="T34" fmla="*/ 184 w 503"/>
                <a:gd name="T35" fmla="*/ 458 h 474"/>
                <a:gd name="T36" fmla="*/ 178 w 503"/>
                <a:gd name="T37" fmla="*/ 460 h 474"/>
                <a:gd name="T38" fmla="*/ 170 w 503"/>
                <a:gd name="T39" fmla="*/ 466 h 474"/>
                <a:gd name="T40" fmla="*/ 161 w 503"/>
                <a:gd name="T41" fmla="*/ 472 h 474"/>
                <a:gd name="T42" fmla="*/ 148 w 503"/>
                <a:gd name="T43" fmla="*/ 466 h 474"/>
                <a:gd name="T44" fmla="*/ 133 w 503"/>
                <a:gd name="T45" fmla="*/ 471 h 474"/>
                <a:gd name="T46" fmla="*/ 121 w 503"/>
                <a:gd name="T47" fmla="*/ 458 h 474"/>
                <a:gd name="T48" fmla="*/ 113 w 503"/>
                <a:gd name="T49" fmla="*/ 446 h 474"/>
                <a:gd name="T50" fmla="*/ 117 w 503"/>
                <a:gd name="T51" fmla="*/ 437 h 474"/>
                <a:gd name="T52" fmla="*/ 108 w 503"/>
                <a:gd name="T53" fmla="*/ 427 h 474"/>
                <a:gd name="T54" fmla="*/ 99 w 503"/>
                <a:gd name="T55" fmla="*/ 405 h 474"/>
                <a:gd name="T56" fmla="*/ 89 w 503"/>
                <a:gd name="T57" fmla="*/ 404 h 474"/>
                <a:gd name="T58" fmla="*/ 77 w 503"/>
                <a:gd name="T59" fmla="*/ 414 h 474"/>
                <a:gd name="T60" fmla="*/ 55 w 503"/>
                <a:gd name="T61" fmla="*/ 411 h 474"/>
                <a:gd name="T62" fmla="*/ 44 w 503"/>
                <a:gd name="T63" fmla="*/ 414 h 474"/>
                <a:gd name="T64" fmla="*/ 29 w 503"/>
                <a:gd name="T65" fmla="*/ 415 h 474"/>
                <a:gd name="T66" fmla="*/ 27 w 503"/>
                <a:gd name="T67" fmla="*/ 401 h 474"/>
                <a:gd name="T68" fmla="*/ 25 w 503"/>
                <a:gd name="T69" fmla="*/ 384 h 474"/>
                <a:gd name="T70" fmla="*/ 15 w 503"/>
                <a:gd name="T71" fmla="*/ 373 h 474"/>
                <a:gd name="T72" fmla="*/ 7 w 503"/>
                <a:gd name="T73" fmla="*/ 362 h 474"/>
                <a:gd name="T74" fmla="*/ 6 w 503"/>
                <a:gd name="T75" fmla="*/ 345 h 474"/>
                <a:gd name="T76" fmla="*/ 6 w 503"/>
                <a:gd name="T77" fmla="*/ 329 h 474"/>
                <a:gd name="T78" fmla="*/ 18 w 503"/>
                <a:gd name="T79" fmla="*/ 306 h 474"/>
                <a:gd name="T80" fmla="*/ 42 w 503"/>
                <a:gd name="T81" fmla="*/ 318 h 474"/>
                <a:gd name="T82" fmla="*/ 63 w 503"/>
                <a:gd name="T83" fmla="*/ 310 h 474"/>
                <a:gd name="T84" fmla="*/ 87 w 503"/>
                <a:gd name="T85" fmla="*/ 302 h 474"/>
                <a:gd name="T86" fmla="*/ 112 w 503"/>
                <a:gd name="T87" fmla="*/ 307 h 474"/>
                <a:gd name="T88" fmla="*/ 162 w 503"/>
                <a:gd name="T89" fmla="*/ 307 h 474"/>
                <a:gd name="T90" fmla="*/ 207 w 503"/>
                <a:gd name="T91" fmla="*/ 297 h 474"/>
                <a:gd name="T92" fmla="*/ 198 w 503"/>
                <a:gd name="T93" fmla="*/ 242 h 474"/>
                <a:gd name="T94" fmla="*/ 192 w 503"/>
                <a:gd name="T95" fmla="*/ 178 h 474"/>
                <a:gd name="T96" fmla="*/ 184 w 503"/>
                <a:gd name="T97" fmla="*/ 114 h 474"/>
                <a:gd name="T98" fmla="*/ 178 w 503"/>
                <a:gd name="T99" fmla="*/ 49 h 474"/>
                <a:gd name="T100" fmla="*/ 192 w 503"/>
                <a:gd name="T101" fmla="*/ 0 h 474"/>
                <a:gd name="T102" fmla="*/ 274 w 503"/>
                <a:gd name="T103" fmla="*/ 34 h 474"/>
                <a:gd name="T104" fmla="*/ 354 w 503"/>
                <a:gd name="T105" fmla="*/ 90 h 474"/>
                <a:gd name="T106" fmla="*/ 409 w 503"/>
                <a:gd name="T107" fmla="*/ 132 h 474"/>
                <a:gd name="T108" fmla="*/ 424 w 503"/>
                <a:gd name="T109" fmla="*/ 151 h 474"/>
                <a:gd name="T110" fmla="*/ 454 w 503"/>
                <a:gd name="T111" fmla="*/ 164 h 474"/>
                <a:gd name="T112" fmla="*/ 471 w 503"/>
                <a:gd name="T113" fmla="*/ 178 h 474"/>
                <a:gd name="T114" fmla="*/ 467 w 503"/>
                <a:gd name="T115" fmla="*/ 191 h 474"/>
                <a:gd name="T116" fmla="*/ 485 w 503"/>
                <a:gd name="T117" fmla="*/ 194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3" h="474">
                  <a:moveTo>
                    <a:pt x="502" y="191"/>
                  </a:moveTo>
                  <a:lnTo>
                    <a:pt x="502" y="197"/>
                  </a:lnTo>
                  <a:lnTo>
                    <a:pt x="502" y="205"/>
                  </a:lnTo>
                  <a:lnTo>
                    <a:pt x="502" y="214"/>
                  </a:lnTo>
                  <a:lnTo>
                    <a:pt x="502" y="223"/>
                  </a:lnTo>
                  <a:lnTo>
                    <a:pt x="502" y="233"/>
                  </a:lnTo>
                  <a:lnTo>
                    <a:pt x="502" y="241"/>
                  </a:lnTo>
                  <a:lnTo>
                    <a:pt x="502" y="250"/>
                  </a:lnTo>
                  <a:lnTo>
                    <a:pt x="502" y="260"/>
                  </a:lnTo>
                  <a:lnTo>
                    <a:pt x="501" y="260"/>
                  </a:lnTo>
                  <a:lnTo>
                    <a:pt x="501" y="266"/>
                  </a:lnTo>
                  <a:lnTo>
                    <a:pt x="500" y="272"/>
                  </a:lnTo>
                  <a:lnTo>
                    <a:pt x="498" y="280"/>
                  </a:lnTo>
                  <a:lnTo>
                    <a:pt x="495" y="285"/>
                  </a:lnTo>
                  <a:lnTo>
                    <a:pt x="494" y="290"/>
                  </a:lnTo>
                  <a:lnTo>
                    <a:pt x="493" y="293"/>
                  </a:lnTo>
                  <a:lnTo>
                    <a:pt x="492" y="294"/>
                  </a:lnTo>
                  <a:lnTo>
                    <a:pt x="491" y="296"/>
                  </a:lnTo>
                  <a:lnTo>
                    <a:pt x="491" y="299"/>
                  </a:lnTo>
                  <a:lnTo>
                    <a:pt x="490" y="300"/>
                  </a:lnTo>
                  <a:lnTo>
                    <a:pt x="489" y="301"/>
                  </a:lnTo>
                  <a:lnTo>
                    <a:pt x="486" y="302"/>
                  </a:lnTo>
                  <a:lnTo>
                    <a:pt x="480" y="307"/>
                  </a:lnTo>
                  <a:lnTo>
                    <a:pt x="480" y="311"/>
                  </a:lnTo>
                  <a:lnTo>
                    <a:pt x="473" y="310"/>
                  </a:lnTo>
                  <a:lnTo>
                    <a:pt x="466" y="308"/>
                  </a:lnTo>
                  <a:lnTo>
                    <a:pt x="465" y="309"/>
                  </a:lnTo>
                  <a:lnTo>
                    <a:pt x="465" y="309"/>
                  </a:lnTo>
                  <a:lnTo>
                    <a:pt x="465" y="312"/>
                  </a:lnTo>
                  <a:lnTo>
                    <a:pt x="455" y="312"/>
                  </a:lnTo>
                  <a:lnTo>
                    <a:pt x="447" y="312"/>
                  </a:lnTo>
                  <a:lnTo>
                    <a:pt x="437" y="313"/>
                  </a:lnTo>
                  <a:lnTo>
                    <a:pt x="430" y="313"/>
                  </a:lnTo>
                  <a:lnTo>
                    <a:pt x="420" y="313"/>
                  </a:lnTo>
                  <a:lnTo>
                    <a:pt x="413" y="313"/>
                  </a:lnTo>
                  <a:lnTo>
                    <a:pt x="407" y="318"/>
                  </a:lnTo>
                  <a:lnTo>
                    <a:pt x="402" y="323"/>
                  </a:lnTo>
                  <a:lnTo>
                    <a:pt x="402" y="323"/>
                  </a:lnTo>
                  <a:lnTo>
                    <a:pt x="395" y="324"/>
                  </a:lnTo>
                  <a:lnTo>
                    <a:pt x="386" y="323"/>
                  </a:lnTo>
                  <a:lnTo>
                    <a:pt x="382" y="323"/>
                  </a:lnTo>
                  <a:lnTo>
                    <a:pt x="380" y="323"/>
                  </a:lnTo>
                  <a:lnTo>
                    <a:pt x="380" y="325"/>
                  </a:lnTo>
                  <a:lnTo>
                    <a:pt x="374" y="323"/>
                  </a:lnTo>
                  <a:lnTo>
                    <a:pt x="366" y="320"/>
                  </a:lnTo>
                  <a:lnTo>
                    <a:pt x="361" y="322"/>
                  </a:lnTo>
                  <a:lnTo>
                    <a:pt x="360" y="321"/>
                  </a:lnTo>
                  <a:lnTo>
                    <a:pt x="359" y="320"/>
                  </a:lnTo>
                  <a:lnTo>
                    <a:pt x="357" y="319"/>
                  </a:lnTo>
                  <a:lnTo>
                    <a:pt x="353" y="320"/>
                  </a:lnTo>
                  <a:lnTo>
                    <a:pt x="350" y="321"/>
                  </a:lnTo>
                  <a:lnTo>
                    <a:pt x="345" y="324"/>
                  </a:lnTo>
                  <a:lnTo>
                    <a:pt x="342" y="327"/>
                  </a:lnTo>
                  <a:lnTo>
                    <a:pt x="341" y="328"/>
                  </a:lnTo>
                  <a:lnTo>
                    <a:pt x="336" y="330"/>
                  </a:lnTo>
                  <a:lnTo>
                    <a:pt x="328" y="334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19" y="338"/>
                  </a:lnTo>
                  <a:lnTo>
                    <a:pt x="316" y="338"/>
                  </a:lnTo>
                  <a:lnTo>
                    <a:pt x="313" y="339"/>
                  </a:lnTo>
                  <a:lnTo>
                    <a:pt x="310" y="347"/>
                  </a:lnTo>
                  <a:lnTo>
                    <a:pt x="309" y="348"/>
                  </a:lnTo>
                  <a:lnTo>
                    <a:pt x="298" y="345"/>
                  </a:lnTo>
                  <a:lnTo>
                    <a:pt x="296" y="345"/>
                  </a:lnTo>
                  <a:lnTo>
                    <a:pt x="294" y="347"/>
                  </a:lnTo>
                  <a:lnTo>
                    <a:pt x="288" y="351"/>
                  </a:lnTo>
                  <a:lnTo>
                    <a:pt x="285" y="355"/>
                  </a:lnTo>
                  <a:lnTo>
                    <a:pt x="284" y="360"/>
                  </a:lnTo>
                  <a:lnTo>
                    <a:pt x="284" y="362"/>
                  </a:lnTo>
                  <a:lnTo>
                    <a:pt x="284" y="364"/>
                  </a:lnTo>
                  <a:lnTo>
                    <a:pt x="283" y="364"/>
                  </a:lnTo>
                  <a:lnTo>
                    <a:pt x="282" y="365"/>
                  </a:lnTo>
                  <a:lnTo>
                    <a:pt x="280" y="365"/>
                  </a:lnTo>
                  <a:lnTo>
                    <a:pt x="276" y="364"/>
                  </a:lnTo>
                  <a:lnTo>
                    <a:pt x="274" y="364"/>
                  </a:lnTo>
                  <a:lnTo>
                    <a:pt x="274" y="367"/>
                  </a:lnTo>
                  <a:lnTo>
                    <a:pt x="274" y="372"/>
                  </a:lnTo>
                  <a:lnTo>
                    <a:pt x="272" y="376"/>
                  </a:lnTo>
                  <a:lnTo>
                    <a:pt x="270" y="377"/>
                  </a:lnTo>
                  <a:lnTo>
                    <a:pt x="267" y="378"/>
                  </a:lnTo>
                  <a:lnTo>
                    <a:pt x="266" y="379"/>
                  </a:lnTo>
                  <a:lnTo>
                    <a:pt x="265" y="378"/>
                  </a:lnTo>
                  <a:lnTo>
                    <a:pt x="256" y="373"/>
                  </a:lnTo>
                  <a:lnTo>
                    <a:pt x="253" y="372"/>
                  </a:lnTo>
                  <a:lnTo>
                    <a:pt x="250" y="373"/>
                  </a:lnTo>
                  <a:lnTo>
                    <a:pt x="247" y="375"/>
                  </a:lnTo>
                  <a:lnTo>
                    <a:pt x="246" y="376"/>
                  </a:lnTo>
                  <a:lnTo>
                    <a:pt x="244" y="378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4" y="385"/>
                  </a:lnTo>
                  <a:lnTo>
                    <a:pt x="244" y="388"/>
                  </a:lnTo>
                  <a:lnTo>
                    <a:pt x="244" y="391"/>
                  </a:lnTo>
                  <a:lnTo>
                    <a:pt x="237" y="395"/>
                  </a:lnTo>
                  <a:lnTo>
                    <a:pt x="238" y="396"/>
                  </a:lnTo>
                  <a:lnTo>
                    <a:pt x="239" y="397"/>
                  </a:lnTo>
                  <a:lnTo>
                    <a:pt x="239" y="400"/>
                  </a:lnTo>
                  <a:lnTo>
                    <a:pt x="238" y="405"/>
                  </a:lnTo>
                  <a:lnTo>
                    <a:pt x="237" y="407"/>
                  </a:lnTo>
                  <a:lnTo>
                    <a:pt x="235" y="408"/>
                  </a:lnTo>
                  <a:lnTo>
                    <a:pt x="233" y="411"/>
                  </a:lnTo>
                  <a:lnTo>
                    <a:pt x="232" y="412"/>
                  </a:lnTo>
                  <a:lnTo>
                    <a:pt x="230" y="413"/>
                  </a:lnTo>
                  <a:lnTo>
                    <a:pt x="227" y="414"/>
                  </a:lnTo>
                  <a:lnTo>
                    <a:pt x="222" y="416"/>
                  </a:lnTo>
                  <a:lnTo>
                    <a:pt x="218" y="416"/>
                  </a:lnTo>
                  <a:lnTo>
                    <a:pt x="216" y="417"/>
                  </a:lnTo>
                  <a:lnTo>
                    <a:pt x="214" y="419"/>
                  </a:lnTo>
                  <a:lnTo>
                    <a:pt x="212" y="421"/>
                  </a:lnTo>
                  <a:lnTo>
                    <a:pt x="212" y="423"/>
                  </a:lnTo>
                  <a:lnTo>
                    <a:pt x="212" y="425"/>
                  </a:lnTo>
                  <a:lnTo>
                    <a:pt x="213" y="427"/>
                  </a:lnTo>
                  <a:lnTo>
                    <a:pt x="214" y="428"/>
                  </a:lnTo>
                  <a:lnTo>
                    <a:pt x="214" y="430"/>
                  </a:lnTo>
                  <a:lnTo>
                    <a:pt x="213" y="434"/>
                  </a:lnTo>
                  <a:lnTo>
                    <a:pt x="212" y="440"/>
                  </a:lnTo>
                  <a:lnTo>
                    <a:pt x="211" y="442"/>
                  </a:lnTo>
                  <a:lnTo>
                    <a:pt x="208" y="444"/>
                  </a:lnTo>
                  <a:lnTo>
                    <a:pt x="206" y="445"/>
                  </a:lnTo>
                  <a:lnTo>
                    <a:pt x="207" y="449"/>
                  </a:lnTo>
                  <a:lnTo>
                    <a:pt x="207" y="453"/>
                  </a:lnTo>
                  <a:lnTo>
                    <a:pt x="207" y="457"/>
                  </a:lnTo>
                  <a:lnTo>
                    <a:pt x="207" y="460"/>
                  </a:lnTo>
                  <a:lnTo>
                    <a:pt x="206" y="462"/>
                  </a:lnTo>
                  <a:lnTo>
                    <a:pt x="205" y="464"/>
                  </a:lnTo>
                  <a:lnTo>
                    <a:pt x="204" y="463"/>
                  </a:lnTo>
                  <a:lnTo>
                    <a:pt x="200" y="464"/>
                  </a:lnTo>
                  <a:lnTo>
                    <a:pt x="196" y="465"/>
                  </a:lnTo>
                  <a:lnTo>
                    <a:pt x="194" y="466"/>
                  </a:lnTo>
                  <a:lnTo>
                    <a:pt x="194" y="468"/>
                  </a:lnTo>
                  <a:lnTo>
                    <a:pt x="192" y="469"/>
                  </a:lnTo>
                  <a:lnTo>
                    <a:pt x="191" y="469"/>
                  </a:lnTo>
                  <a:lnTo>
                    <a:pt x="189" y="471"/>
                  </a:lnTo>
                  <a:lnTo>
                    <a:pt x="187" y="471"/>
                  </a:lnTo>
                  <a:lnTo>
                    <a:pt x="184" y="470"/>
                  </a:lnTo>
                  <a:lnTo>
                    <a:pt x="183" y="469"/>
                  </a:lnTo>
                  <a:lnTo>
                    <a:pt x="183" y="468"/>
                  </a:lnTo>
                  <a:lnTo>
                    <a:pt x="184" y="467"/>
                  </a:lnTo>
                  <a:lnTo>
                    <a:pt x="184" y="466"/>
                  </a:lnTo>
                  <a:lnTo>
                    <a:pt x="185" y="464"/>
                  </a:lnTo>
                  <a:lnTo>
                    <a:pt x="184" y="463"/>
                  </a:lnTo>
                  <a:lnTo>
                    <a:pt x="183" y="460"/>
                  </a:lnTo>
                  <a:lnTo>
                    <a:pt x="184" y="458"/>
                  </a:lnTo>
                  <a:lnTo>
                    <a:pt x="183" y="455"/>
                  </a:lnTo>
                  <a:lnTo>
                    <a:pt x="183" y="455"/>
                  </a:lnTo>
                  <a:lnTo>
                    <a:pt x="180" y="456"/>
                  </a:lnTo>
                  <a:lnTo>
                    <a:pt x="178" y="456"/>
                  </a:lnTo>
                  <a:lnTo>
                    <a:pt x="178" y="457"/>
                  </a:lnTo>
                  <a:lnTo>
                    <a:pt x="178" y="457"/>
                  </a:lnTo>
                  <a:lnTo>
                    <a:pt x="178" y="460"/>
                  </a:lnTo>
                  <a:lnTo>
                    <a:pt x="178" y="460"/>
                  </a:lnTo>
                  <a:lnTo>
                    <a:pt x="176" y="460"/>
                  </a:lnTo>
                  <a:lnTo>
                    <a:pt x="173" y="459"/>
                  </a:lnTo>
                  <a:lnTo>
                    <a:pt x="171" y="457"/>
                  </a:lnTo>
                  <a:lnTo>
                    <a:pt x="170" y="458"/>
                  </a:lnTo>
                  <a:lnTo>
                    <a:pt x="170" y="459"/>
                  </a:lnTo>
                  <a:lnTo>
                    <a:pt x="170" y="461"/>
                  </a:lnTo>
                  <a:lnTo>
                    <a:pt x="170" y="465"/>
                  </a:lnTo>
                  <a:lnTo>
                    <a:pt x="170" y="466"/>
                  </a:lnTo>
                  <a:lnTo>
                    <a:pt x="168" y="466"/>
                  </a:lnTo>
                  <a:lnTo>
                    <a:pt x="165" y="466"/>
                  </a:lnTo>
                  <a:lnTo>
                    <a:pt x="163" y="466"/>
                  </a:lnTo>
                  <a:lnTo>
                    <a:pt x="162" y="466"/>
                  </a:lnTo>
                  <a:lnTo>
                    <a:pt x="161" y="468"/>
                  </a:lnTo>
                  <a:lnTo>
                    <a:pt x="161" y="469"/>
                  </a:lnTo>
                  <a:lnTo>
                    <a:pt x="161" y="471"/>
                  </a:lnTo>
                  <a:lnTo>
                    <a:pt x="161" y="472"/>
                  </a:lnTo>
                  <a:lnTo>
                    <a:pt x="161" y="473"/>
                  </a:lnTo>
                  <a:lnTo>
                    <a:pt x="159" y="473"/>
                  </a:lnTo>
                  <a:lnTo>
                    <a:pt x="159" y="473"/>
                  </a:lnTo>
                  <a:lnTo>
                    <a:pt x="157" y="471"/>
                  </a:lnTo>
                  <a:lnTo>
                    <a:pt x="155" y="470"/>
                  </a:lnTo>
                  <a:lnTo>
                    <a:pt x="149" y="469"/>
                  </a:lnTo>
                  <a:lnTo>
                    <a:pt x="148" y="466"/>
                  </a:lnTo>
                  <a:lnTo>
                    <a:pt x="148" y="466"/>
                  </a:lnTo>
                  <a:lnTo>
                    <a:pt x="146" y="465"/>
                  </a:lnTo>
                  <a:lnTo>
                    <a:pt x="145" y="463"/>
                  </a:lnTo>
                  <a:lnTo>
                    <a:pt x="144" y="464"/>
                  </a:lnTo>
                  <a:lnTo>
                    <a:pt x="143" y="464"/>
                  </a:lnTo>
                  <a:lnTo>
                    <a:pt x="140" y="464"/>
                  </a:lnTo>
                  <a:lnTo>
                    <a:pt x="137" y="466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1" y="472"/>
                  </a:lnTo>
                  <a:lnTo>
                    <a:pt x="130" y="472"/>
                  </a:lnTo>
                  <a:lnTo>
                    <a:pt x="131" y="470"/>
                  </a:lnTo>
                  <a:lnTo>
                    <a:pt x="130" y="468"/>
                  </a:lnTo>
                  <a:lnTo>
                    <a:pt x="129" y="467"/>
                  </a:lnTo>
                  <a:lnTo>
                    <a:pt x="123" y="463"/>
                  </a:lnTo>
                  <a:lnTo>
                    <a:pt x="121" y="462"/>
                  </a:lnTo>
                  <a:lnTo>
                    <a:pt x="121" y="458"/>
                  </a:lnTo>
                  <a:lnTo>
                    <a:pt x="120" y="454"/>
                  </a:lnTo>
                  <a:lnTo>
                    <a:pt x="120" y="452"/>
                  </a:lnTo>
                  <a:lnTo>
                    <a:pt x="120" y="449"/>
                  </a:lnTo>
                  <a:lnTo>
                    <a:pt x="120" y="448"/>
                  </a:lnTo>
                  <a:lnTo>
                    <a:pt x="120" y="447"/>
                  </a:lnTo>
                  <a:lnTo>
                    <a:pt x="117" y="445"/>
                  </a:lnTo>
                  <a:lnTo>
                    <a:pt x="115" y="445"/>
                  </a:lnTo>
                  <a:lnTo>
                    <a:pt x="113" y="446"/>
                  </a:lnTo>
                  <a:lnTo>
                    <a:pt x="111" y="447"/>
                  </a:lnTo>
                  <a:lnTo>
                    <a:pt x="110" y="447"/>
                  </a:lnTo>
                  <a:lnTo>
                    <a:pt x="109" y="446"/>
                  </a:lnTo>
                  <a:lnTo>
                    <a:pt x="110" y="445"/>
                  </a:lnTo>
                  <a:lnTo>
                    <a:pt x="112" y="440"/>
                  </a:lnTo>
                  <a:lnTo>
                    <a:pt x="114" y="439"/>
                  </a:lnTo>
                  <a:lnTo>
                    <a:pt x="116" y="438"/>
                  </a:lnTo>
                  <a:lnTo>
                    <a:pt x="117" y="437"/>
                  </a:lnTo>
                  <a:lnTo>
                    <a:pt x="118" y="436"/>
                  </a:lnTo>
                  <a:lnTo>
                    <a:pt x="118" y="435"/>
                  </a:lnTo>
                  <a:lnTo>
                    <a:pt x="117" y="434"/>
                  </a:lnTo>
                  <a:lnTo>
                    <a:pt x="115" y="433"/>
                  </a:lnTo>
                  <a:lnTo>
                    <a:pt x="112" y="432"/>
                  </a:lnTo>
                  <a:lnTo>
                    <a:pt x="111" y="432"/>
                  </a:lnTo>
                  <a:lnTo>
                    <a:pt x="110" y="430"/>
                  </a:lnTo>
                  <a:lnTo>
                    <a:pt x="108" y="427"/>
                  </a:lnTo>
                  <a:lnTo>
                    <a:pt x="107" y="427"/>
                  </a:lnTo>
                  <a:lnTo>
                    <a:pt x="106" y="427"/>
                  </a:lnTo>
                  <a:lnTo>
                    <a:pt x="105" y="425"/>
                  </a:lnTo>
                  <a:lnTo>
                    <a:pt x="105" y="422"/>
                  </a:lnTo>
                  <a:lnTo>
                    <a:pt x="105" y="418"/>
                  </a:lnTo>
                  <a:lnTo>
                    <a:pt x="102" y="412"/>
                  </a:lnTo>
                  <a:lnTo>
                    <a:pt x="101" y="408"/>
                  </a:lnTo>
                  <a:lnTo>
                    <a:pt x="99" y="405"/>
                  </a:lnTo>
                  <a:lnTo>
                    <a:pt x="98" y="403"/>
                  </a:lnTo>
                  <a:lnTo>
                    <a:pt x="96" y="401"/>
                  </a:lnTo>
                  <a:lnTo>
                    <a:pt x="93" y="400"/>
                  </a:lnTo>
                  <a:lnTo>
                    <a:pt x="90" y="400"/>
                  </a:lnTo>
                  <a:lnTo>
                    <a:pt x="88" y="401"/>
                  </a:lnTo>
                  <a:lnTo>
                    <a:pt x="87" y="401"/>
                  </a:lnTo>
                  <a:lnTo>
                    <a:pt x="87" y="401"/>
                  </a:lnTo>
                  <a:lnTo>
                    <a:pt x="89" y="404"/>
                  </a:lnTo>
                  <a:lnTo>
                    <a:pt x="89" y="405"/>
                  </a:lnTo>
                  <a:lnTo>
                    <a:pt x="89" y="407"/>
                  </a:lnTo>
                  <a:lnTo>
                    <a:pt x="88" y="408"/>
                  </a:lnTo>
                  <a:lnTo>
                    <a:pt x="87" y="408"/>
                  </a:lnTo>
                  <a:lnTo>
                    <a:pt x="85" y="408"/>
                  </a:lnTo>
                  <a:lnTo>
                    <a:pt x="82" y="410"/>
                  </a:lnTo>
                  <a:lnTo>
                    <a:pt x="79" y="411"/>
                  </a:lnTo>
                  <a:lnTo>
                    <a:pt x="77" y="414"/>
                  </a:lnTo>
                  <a:lnTo>
                    <a:pt x="76" y="414"/>
                  </a:lnTo>
                  <a:lnTo>
                    <a:pt x="74" y="414"/>
                  </a:lnTo>
                  <a:lnTo>
                    <a:pt x="69" y="412"/>
                  </a:lnTo>
                  <a:lnTo>
                    <a:pt x="64" y="410"/>
                  </a:lnTo>
                  <a:lnTo>
                    <a:pt x="60" y="409"/>
                  </a:lnTo>
                  <a:lnTo>
                    <a:pt x="58" y="410"/>
                  </a:lnTo>
                  <a:lnTo>
                    <a:pt x="58" y="410"/>
                  </a:lnTo>
                  <a:lnTo>
                    <a:pt x="55" y="411"/>
                  </a:lnTo>
                  <a:lnTo>
                    <a:pt x="51" y="416"/>
                  </a:lnTo>
                  <a:lnTo>
                    <a:pt x="50" y="417"/>
                  </a:lnTo>
                  <a:lnTo>
                    <a:pt x="49" y="418"/>
                  </a:lnTo>
                  <a:lnTo>
                    <a:pt x="48" y="419"/>
                  </a:lnTo>
                  <a:lnTo>
                    <a:pt x="47" y="419"/>
                  </a:lnTo>
                  <a:lnTo>
                    <a:pt x="47" y="418"/>
                  </a:lnTo>
                  <a:lnTo>
                    <a:pt x="46" y="417"/>
                  </a:lnTo>
                  <a:lnTo>
                    <a:pt x="44" y="414"/>
                  </a:lnTo>
                  <a:lnTo>
                    <a:pt x="42" y="411"/>
                  </a:lnTo>
                  <a:lnTo>
                    <a:pt x="41" y="409"/>
                  </a:lnTo>
                  <a:lnTo>
                    <a:pt x="38" y="409"/>
                  </a:lnTo>
                  <a:lnTo>
                    <a:pt x="36" y="410"/>
                  </a:lnTo>
                  <a:lnTo>
                    <a:pt x="35" y="412"/>
                  </a:lnTo>
                  <a:lnTo>
                    <a:pt x="32" y="415"/>
                  </a:lnTo>
                  <a:lnTo>
                    <a:pt x="30" y="416"/>
                  </a:lnTo>
                  <a:lnTo>
                    <a:pt x="29" y="415"/>
                  </a:lnTo>
                  <a:lnTo>
                    <a:pt x="26" y="412"/>
                  </a:lnTo>
                  <a:lnTo>
                    <a:pt x="24" y="410"/>
                  </a:lnTo>
                  <a:lnTo>
                    <a:pt x="23" y="410"/>
                  </a:lnTo>
                  <a:lnTo>
                    <a:pt x="24" y="408"/>
                  </a:lnTo>
                  <a:lnTo>
                    <a:pt x="25" y="406"/>
                  </a:lnTo>
                  <a:lnTo>
                    <a:pt x="26" y="404"/>
                  </a:lnTo>
                  <a:lnTo>
                    <a:pt x="27" y="403"/>
                  </a:lnTo>
                  <a:lnTo>
                    <a:pt x="27" y="401"/>
                  </a:lnTo>
                  <a:lnTo>
                    <a:pt x="25" y="399"/>
                  </a:lnTo>
                  <a:lnTo>
                    <a:pt x="25" y="398"/>
                  </a:lnTo>
                  <a:lnTo>
                    <a:pt x="25" y="396"/>
                  </a:lnTo>
                  <a:lnTo>
                    <a:pt x="26" y="392"/>
                  </a:lnTo>
                  <a:lnTo>
                    <a:pt x="26" y="390"/>
                  </a:lnTo>
                  <a:lnTo>
                    <a:pt x="27" y="386"/>
                  </a:lnTo>
                  <a:lnTo>
                    <a:pt x="25" y="385"/>
                  </a:lnTo>
                  <a:lnTo>
                    <a:pt x="25" y="384"/>
                  </a:lnTo>
                  <a:lnTo>
                    <a:pt x="24" y="382"/>
                  </a:lnTo>
                  <a:lnTo>
                    <a:pt x="22" y="380"/>
                  </a:lnTo>
                  <a:lnTo>
                    <a:pt x="22" y="377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8" y="373"/>
                  </a:lnTo>
                  <a:lnTo>
                    <a:pt x="16" y="372"/>
                  </a:lnTo>
                  <a:lnTo>
                    <a:pt x="15" y="373"/>
                  </a:lnTo>
                  <a:lnTo>
                    <a:pt x="14" y="375"/>
                  </a:lnTo>
                  <a:lnTo>
                    <a:pt x="13" y="375"/>
                  </a:lnTo>
                  <a:lnTo>
                    <a:pt x="12" y="373"/>
                  </a:lnTo>
                  <a:lnTo>
                    <a:pt x="11" y="372"/>
                  </a:lnTo>
                  <a:lnTo>
                    <a:pt x="11" y="371"/>
                  </a:lnTo>
                  <a:lnTo>
                    <a:pt x="9" y="369"/>
                  </a:lnTo>
                  <a:lnTo>
                    <a:pt x="7" y="365"/>
                  </a:lnTo>
                  <a:lnTo>
                    <a:pt x="7" y="362"/>
                  </a:lnTo>
                  <a:lnTo>
                    <a:pt x="8" y="360"/>
                  </a:lnTo>
                  <a:lnTo>
                    <a:pt x="9" y="359"/>
                  </a:lnTo>
                  <a:lnTo>
                    <a:pt x="9" y="358"/>
                  </a:lnTo>
                  <a:lnTo>
                    <a:pt x="8" y="356"/>
                  </a:lnTo>
                  <a:lnTo>
                    <a:pt x="8" y="354"/>
                  </a:lnTo>
                  <a:lnTo>
                    <a:pt x="8" y="351"/>
                  </a:lnTo>
                  <a:lnTo>
                    <a:pt x="8" y="347"/>
                  </a:lnTo>
                  <a:lnTo>
                    <a:pt x="6" y="345"/>
                  </a:lnTo>
                  <a:lnTo>
                    <a:pt x="5" y="343"/>
                  </a:lnTo>
                  <a:lnTo>
                    <a:pt x="3" y="342"/>
                  </a:lnTo>
                  <a:lnTo>
                    <a:pt x="1" y="339"/>
                  </a:lnTo>
                  <a:lnTo>
                    <a:pt x="2" y="335"/>
                  </a:lnTo>
                  <a:lnTo>
                    <a:pt x="2" y="333"/>
                  </a:lnTo>
                  <a:lnTo>
                    <a:pt x="0" y="328"/>
                  </a:lnTo>
                  <a:lnTo>
                    <a:pt x="5" y="330"/>
                  </a:lnTo>
                  <a:lnTo>
                    <a:pt x="6" y="329"/>
                  </a:lnTo>
                  <a:lnTo>
                    <a:pt x="8" y="328"/>
                  </a:lnTo>
                  <a:lnTo>
                    <a:pt x="10" y="326"/>
                  </a:lnTo>
                  <a:lnTo>
                    <a:pt x="12" y="323"/>
                  </a:lnTo>
                  <a:lnTo>
                    <a:pt x="13" y="318"/>
                  </a:lnTo>
                  <a:lnTo>
                    <a:pt x="13" y="315"/>
                  </a:lnTo>
                  <a:lnTo>
                    <a:pt x="14" y="312"/>
                  </a:lnTo>
                  <a:lnTo>
                    <a:pt x="16" y="309"/>
                  </a:lnTo>
                  <a:lnTo>
                    <a:pt x="18" y="306"/>
                  </a:lnTo>
                  <a:lnTo>
                    <a:pt x="20" y="304"/>
                  </a:lnTo>
                  <a:lnTo>
                    <a:pt x="23" y="302"/>
                  </a:lnTo>
                  <a:lnTo>
                    <a:pt x="25" y="302"/>
                  </a:lnTo>
                  <a:lnTo>
                    <a:pt x="27" y="306"/>
                  </a:lnTo>
                  <a:lnTo>
                    <a:pt x="33" y="311"/>
                  </a:lnTo>
                  <a:lnTo>
                    <a:pt x="38" y="315"/>
                  </a:lnTo>
                  <a:lnTo>
                    <a:pt x="40" y="318"/>
                  </a:lnTo>
                  <a:lnTo>
                    <a:pt x="42" y="318"/>
                  </a:lnTo>
                  <a:lnTo>
                    <a:pt x="44" y="313"/>
                  </a:lnTo>
                  <a:lnTo>
                    <a:pt x="47" y="310"/>
                  </a:lnTo>
                  <a:lnTo>
                    <a:pt x="48" y="309"/>
                  </a:lnTo>
                  <a:lnTo>
                    <a:pt x="51" y="308"/>
                  </a:lnTo>
                  <a:lnTo>
                    <a:pt x="54" y="308"/>
                  </a:lnTo>
                  <a:lnTo>
                    <a:pt x="57" y="308"/>
                  </a:lnTo>
                  <a:lnTo>
                    <a:pt x="61" y="309"/>
                  </a:lnTo>
                  <a:lnTo>
                    <a:pt x="63" y="310"/>
                  </a:lnTo>
                  <a:lnTo>
                    <a:pt x="65" y="310"/>
                  </a:lnTo>
                  <a:lnTo>
                    <a:pt x="71" y="310"/>
                  </a:lnTo>
                  <a:lnTo>
                    <a:pt x="76" y="310"/>
                  </a:lnTo>
                  <a:lnTo>
                    <a:pt x="82" y="308"/>
                  </a:lnTo>
                  <a:lnTo>
                    <a:pt x="86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7" y="302"/>
                  </a:lnTo>
                  <a:lnTo>
                    <a:pt x="88" y="301"/>
                  </a:lnTo>
                  <a:lnTo>
                    <a:pt x="88" y="301"/>
                  </a:lnTo>
                  <a:lnTo>
                    <a:pt x="89" y="306"/>
                  </a:lnTo>
                  <a:lnTo>
                    <a:pt x="90" y="307"/>
                  </a:lnTo>
                  <a:lnTo>
                    <a:pt x="94" y="307"/>
                  </a:lnTo>
                  <a:lnTo>
                    <a:pt x="100" y="307"/>
                  </a:lnTo>
                  <a:lnTo>
                    <a:pt x="106" y="307"/>
                  </a:lnTo>
                  <a:lnTo>
                    <a:pt x="112" y="307"/>
                  </a:lnTo>
                  <a:lnTo>
                    <a:pt x="118" y="307"/>
                  </a:lnTo>
                  <a:lnTo>
                    <a:pt x="124" y="307"/>
                  </a:lnTo>
                  <a:lnTo>
                    <a:pt x="131" y="307"/>
                  </a:lnTo>
                  <a:lnTo>
                    <a:pt x="137" y="307"/>
                  </a:lnTo>
                  <a:lnTo>
                    <a:pt x="144" y="307"/>
                  </a:lnTo>
                  <a:lnTo>
                    <a:pt x="150" y="307"/>
                  </a:lnTo>
                  <a:lnTo>
                    <a:pt x="156" y="307"/>
                  </a:lnTo>
                  <a:lnTo>
                    <a:pt x="162" y="307"/>
                  </a:lnTo>
                  <a:lnTo>
                    <a:pt x="168" y="307"/>
                  </a:lnTo>
                  <a:lnTo>
                    <a:pt x="174" y="307"/>
                  </a:lnTo>
                  <a:lnTo>
                    <a:pt x="180" y="307"/>
                  </a:lnTo>
                  <a:lnTo>
                    <a:pt x="187" y="307"/>
                  </a:lnTo>
                  <a:lnTo>
                    <a:pt x="193" y="307"/>
                  </a:lnTo>
                  <a:lnTo>
                    <a:pt x="199" y="307"/>
                  </a:lnTo>
                  <a:lnTo>
                    <a:pt x="205" y="307"/>
                  </a:lnTo>
                  <a:lnTo>
                    <a:pt x="207" y="297"/>
                  </a:lnTo>
                  <a:lnTo>
                    <a:pt x="209" y="289"/>
                  </a:lnTo>
                  <a:lnTo>
                    <a:pt x="210" y="282"/>
                  </a:lnTo>
                  <a:lnTo>
                    <a:pt x="205" y="277"/>
                  </a:lnTo>
                  <a:lnTo>
                    <a:pt x="202" y="273"/>
                  </a:lnTo>
                  <a:lnTo>
                    <a:pt x="201" y="265"/>
                  </a:lnTo>
                  <a:lnTo>
                    <a:pt x="200" y="258"/>
                  </a:lnTo>
                  <a:lnTo>
                    <a:pt x="199" y="250"/>
                  </a:lnTo>
                  <a:lnTo>
                    <a:pt x="198" y="242"/>
                  </a:lnTo>
                  <a:lnTo>
                    <a:pt x="197" y="234"/>
                  </a:lnTo>
                  <a:lnTo>
                    <a:pt x="197" y="226"/>
                  </a:lnTo>
                  <a:lnTo>
                    <a:pt x="196" y="218"/>
                  </a:lnTo>
                  <a:lnTo>
                    <a:pt x="195" y="210"/>
                  </a:lnTo>
                  <a:lnTo>
                    <a:pt x="194" y="202"/>
                  </a:lnTo>
                  <a:lnTo>
                    <a:pt x="193" y="194"/>
                  </a:lnTo>
                  <a:lnTo>
                    <a:pt x="192" y="186"/>
                  </a:lnTo>
                  <a:lnTo>
                    <a:pt x="192" y="178"/>
                  </a:lnTo>
                  <a:lnTo>
                    <a:pt x="191" y="170"/>
                  </a:lnTo>
                  <a:lnTo>
                    <a:pt x="190" y="162"/>
                  </a:lnTo>
                  <a:lnTo>
                    <a:pt x="189" y="154"/>
                  </a:lnTo>
                  <a:lnTo>
                    <a:pt x="188" y="146"/>
                  </a:lnTo>
                  <a:lnTo>
                    <a:pt x="187" y="139"/>
                  </a:lnTo>
                  <a:lnTo>
                    <a:pt x="186" y="130"/>
                  </a:lnTo>
                  <a:lnTo>
                    <a:pt x="186" y="122"/>
                  </a:lnTo>
                  <a:lnTo>
                    <a:pt x="184" y="114"/>
                  </a:lnTo>
                  <a:lnTo>
                    <a:pt x="184" y="106"/>
                  </a:lnTo>
                  <a:lnTo>
                    <a:pt x="183" y="98"/>
                  </a:lnTo>
                  <a:lnTo>
                    <a:pt x="182" y="90"/>
                  </a:lnTo>
                  <a:lnTo>
                    <a:pt x="181" y="82"/>
                  </a:lnTo>
                  <a:lnTo>
                    <a:pt x="180" y="74"/>
                  </a:lnTo>
                  <a:lnTo>
                    <a:pt x="180" y="65"/>
                  </a:lnTo>
                  <a:lnTo>
                    <a:pt x="178" y="57"/>
                  </a:lnTo>
                  <a:lnTo>
                    <a:pt x="178" y="49"/>
                  </a:lnTo>
                  <a:lnTo>
                    <a:pt x="177" y="41"/>
                  </a:lnTo>
                  <a:lnTo>
                    <a:pt x="176" y="33"/>
                  </a:lnTo>
                  <a:lnTo>
                    <a:pt x="175" y="24"/>
                  </a:lnTo>
                  <a:lnTo>
                    <a:pt x="174" y="16"/>
                  </a:lnTo>
                  <a:lnTo>
                    <a:pt x="173" y="8"/>
                  </a:lnTo>
                  <a:lnTo>
                    <a:pt x="173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202" y="0"/>
                  </a:lnTo>
                  <a:lnTo>
                    <a:pt x="215" y="0"/>
                  </a:lnTo>
                  <a:lnTo>
                    <a:pt x="227" y="0"/>
                  </a:lnTo>
                  <a:lnTo>
                    <a:pt x="236" y="7"/>
                  </a:lnTo>
                  <a:lnTo>
                    <a:pt x="244" y="13"/>
                  </a:lnTo>
                  <a:lnTo>
                    <a:pt x="254" y="20"/>
                  </a:lnTo>
                  <a:lnTo>
                    <a:pt x="264" y="26"/>
                  </a:lnTo>
                  <a:lnTo>
                    <a:pt x="274" y="34"/>
                  </a:lnTo>
                  <a:lnTo>
                    <a:pt x="284" y="41"/>
                  </a:lnTo>
                  <a:lnTo>
                    <a:pt x="294" y="48"/>
                  </a:lnTo>
                  <a:lnTo>
                    <a:pt x="304" y="55"/>
                  </a:lnTo>
                  <a:lnTo>
                    <a:pt x="314" y="62"/>
                  </a:lnTo>
                  <a:lnTo>
                    <a:pt x="324" y="69"/>
                  </a:lnTo>
                  <a:lnTo>
                    <a:pt x="334" y="76"/>
                  </a:lnTo>
                  <a:lnTo>
                    <a:pt x="343" y="83"/>
                  </a:lnTo>
                  <a:lnTo>
                    <a:pt x="354" y="90"/>
                  </a:lnTo>
                  <a:lnTo>
                    <a:pt x="364" y="97"/>
                  </a:lnTo>
                  <a:lnTo>
                    <a:pt x="374" y="104"/>
                  </a:lnTo>
                  <a:lnTo>
                    <a:pt x="384" y="111"/>
                  </a:lnTo>
                  <a:lnTo>
                    <a:pt x="393" y="118"/>
                  </a:lnTo>
                  <a:lnTo>
                    <a:pt x="403" y="125"/>
                  </a:lnTo>
                  <a:lnTo>
                    <a:pt x="408" y="128"/>
                  </a:lnTo>
                  <a:lnTo>
                    <a:pt x="408" y="129"/>
                  </a:lnTo>
                  <a:lnTo>
                    <a:pt x="409" y="132"/>
                  </a:lnTo>
                  <a:lnTo>
                    <a:pt x="408" y="135"/>
                  </a:lnTo>
                  <a:lnTo>
                    <a:pt x="408" y="137"/>
                  </a:lnTo>
                  <a:lnTo>
                    <a:pt x="410" y="139"/>
                  </a:lnTo>
                  <a:lnTo>
                    <a:pt x="413" y="141"/>
                  </a:lnTo>
                  <a:lnTo>
                    <a:pt x="422" y="146"/>
                  </a:lnTo>
                  <a:lnTo>
                    <a:pt x="423" y="147"/>
                  </a:lnTo>
                  <a:lnTo>
                    <a:pt x="423" y="149"/>
                  </a:lnTo>
                  <a:lnTo>
                    <a:pt x="424" y="151"/>
                  </a:lnTo>
                  <a:lnTo>
                    <a:pt x="427" y="153"/>
                  </a:lnTo>
                  <a:lnTo>
                    <a:pt x="429" y="154"/>
                  </a:lnTo>
                  <a:lnTo>
                    <a:pt x="432" y="155"/>
                  </a:lnTo>
                  <a:lnTo>
                    <a:pt x="441" y="156"/>
                  </a:lnTo>
                  <a:lnTo>
                    <a:pt x="443" y="157"/>
                  </a:lnTo>
                  <a:lnTo>
                    <a:pt x="446" y="162"/>
                  </a:lnTo>
                  <a:lnTo>
                    <a:pt x="448" y="162"/>
                  </a:lnTo>
                  <a:lnTo>
                    <a:pt x="454" y="164"/>
                  </a:lnTo>
                  <a:lnTo>
                    <a:pt x="458" y="165"/>
                  </a:lnTo>
                  <a:lnTo>
                    <a:pt x="460" y="165"/>
                  </a:lnTo>
                  <a:lnTo>
                    <a:pt x="464" y="167"/>
                  </a:lnTo>
                  <a:lnTo>
                    <a:pt x="468" y="169"/>
                  </a:lnTo>
                  <a:lnTo>
                    <a:pt x="471" y="170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1" y="178"/>
                  </a:lnTo>
                  <a:lnTo>
                    <a:pt x="471" y="181"/>
                  </a:lnTo>
                  <a:lnTo>
                    <a:pt x="472" y="182"/>
                  </a:lnTo>
                  <a:lnTo>
                    <a:pt x="472" y="184"/>
                  </a:lnTo>
                  <a:lnTo>
                    <a:pt x="471" y="185"/>
                  </a:lnTo>
                  <a:lnTo>
                    <a:pt x="470" y="186"/>
                  </a:lnTo>
                  <a:lnTo>
                    <a:pt x="469" y="187"/>
                  </a:lnTo>
                  <a:lnTo>
                    <a:pt x="468" y="189"/>
                  </a:lnTo>
                  <a:lnTo>
                    <a:pt x="467" y="191"/>
                  </a:lnTo>
                  <a:lnTo>
                    <a:pt x="468" y="192"/>
                  </a:lnTo>
                  <a:lnTo>
                    <a:pt x="469" y="193"/>
                  </a:lnTo>
                  <a:lnTo>
                    <a:pt x="472" y="195"/>
                  </a:lnTo>
                  <a:lnTo>
                    <a:pt x="474" y="196"/>
                  </a:lnTo>
                  <a:lnTo>
                    <a:pt x="475" y="196"/>
                  </a:lnTo>
                  <a:lnTo>
                    <a:pt x="477" y="196"/>
                  </a:lnTo>
                  <a:lnTo>
                    <a:pt x="477" y="196"/>
                  </a:lnTo>
                  <a:lnTo>
                    <a:pt x="485" y="194"/>
                  </a:lnTo>
                  <a:lnTo>
                    <a:pt x="492" y="193"/>
                  </a:lnTo>
                  <a:lnTo>
                    <a:pt x="502" y="19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17" name="Freeform 1160">
              <a:extLst>
                <a:ext uri="{FF2B5EF4-FFF2-40B4-BE49-F238E27FC236}">
                  <a16:creationId xmlns:a16="http://schemas.microsoft.com/office/drawing/2014/main" id="{4C97F5B7-461B-4D97-B9B1-FCDD6E228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8051" y="8781318"/>
              <a:ext cx="467089" cy="511055"/>
            </a:xfrm>
            <a:custGeom>
              <a:avLst/>
              <a:gdLst>
                <a:gd name="T0" fmla="*/ 20 w 374"/>
                <a:gd name="T1" fmla="*/ 246 h 408"/>
                <a:gd name="T2" fmla="*/ 338 w 374"/>
                <a:gd name="T3" fmla="*/ 77 h 408"/>
                <a:gd name="T4" fmla="*/ 322 w 374"/>
                <a:gd name="T5" fmla="*/ 110 h 408"/>
                <a:gd name="T6" fmla="*/ 327 w 374"/>
                <a:gd name="T7" fmla="*/ 159 h 408"/>
                <a:gd name="T8" fmla="*/ 332 w 374"/>
                <a:gd name="T9" fmla="*/ 207 h 408"/>
                <a:gd name="T10" fmla="*/ 338 w 374"/>
                <a:gd name="T11" fmla="*/ 255 h 408"/>
                <a:gd name="T12" fmla="*/ 343 w 374"/>
                <a:gd name="T13" fmla="*/ 303 h 408"/>
                <a:gd name="T14" fmla="*/ 348 w 374"/>
                <a:gd name="T15" fmla="*/ 350 h 408"/>
                <a:gd name="T16" fmla="*/ 345 w 374"/>
                <a:gd name="T17" fmla="*/ 384 h 408"/>
                <a:gd name="T18" fmla="*/ 308 w 374"/>
                <a:gd name="T19" fmla="*/ 384 h 408"/>
                <a:gd name="T20" fmla="*/ 270 w 374"/>
                <a:gd name="T21" fmla="*/ 384 h 408"/>
                <a:gd name="T22" fmla="*/ 236 w 374"/>
                <a:gd name="T23" fmla="*/ 384 h 408"/>
                <a:gd name="T24" fmla="*/ 232 w 374"/>
                <a:gd name="T25" fmla="*/ 383 h 408"/>
                <a:gd name="T26" fmla="*/ 209 w 374"/>
                <a:gd name="T27" fmla="*/ 387 h 408"/>
                <a:gd name="T28" fmla="*/ 193 w 374"/>
                <a:gd name="T29" fmla="*/ 387 h 408"/>
                <a:gd name="T30" fmla="*/ 173 w 374"/>
                <a:gd name="T31" fmla="*/ 383 h 408"/>
                <a:gd name="T32" fmla="*/ 160 w 374"/>
                <a:gd name="T33" fmla="*/ 389 h 408"/>
                <a:gd name="T34" fmla="*/ 152 w 374"/>
                <a:gd name="T35" fmla="*/ 406 h 408"/>
                <a:gd name="T36" fmla="*/ 138 w 374"/>
                <a:gd name="T37" fmla="*/ 398 h 408"/>
                <a:gd name="T38" fmla="*/ 128 w 374"/>
                <a:gd name="T39" fmla="*/ 391 h 408"/>
                <a:gd name="T40" fmla="*/ 121 w 374"/>
                <a:gd name="T41" fmla="*/ 383 h 408"/>
                <a:gd name="T42" fmla="*/ 114 w 374"/>
                <a:gd name="T43" fmla="*/ 373 h 408"/>
                <a:gd name="T44" fmla="*/ 108 w 374"/>
                <a:gd name="T45" fmla="*/ 363 h 408"/>
                <a:gd name="T46" fmla="*/ 99 w 374"/>
                <a:gd name="T47" fmla="*/ 363 h 408"/>
                <a:gd name="T48" fmla="*/ 84 w 374"/>
                <a:gd name="T49" fmla="*/ 349 h 408"/>
                <a:gd name="T50" fmla="*/ 62 w 374"/>
                <a:gd name="T51" fmla="*/ 348 h 408"/>
                <a:gd name="T52" fmla="*/ 51 w 374"/>
                <a:gd name="T53" fmla="*/ 349 h 408"/>
                <a:gd name="T54" fmla="*/ 29 w 374"/>
                <a:gd name="T55" fmla="*/ 351 h 408"/>
                <a:gd name="T56" fmla="*/ 19 w 374"/>
                <a:gd name="T57" fmla="*/ 362 h 408"/>
                <a:gd name="T58" fmla="*/ 19 w 374"/>
                <a:gd name="T59" fmla="*/ 349 h 408"/>
                <a:gd name="T60" fmla="*/ 30 w 374"/>
                <a:gd name="T61" fmla="*/ 288 h 408"/>
                <a:gd name="T62" fmla="*/ 18 w 374"/>
                <a:gd name="T63" fmla="*/ 260 h 408"/>
                <a:gd name="T64" fmla="*/ 25 w 374"/>
                <a:gd name="T65" fmla="*/ 236 h 408"/>
                <a:gd name="T66" fmla="*/ 16 w 374"/>
                <a:gd name="T67" fmla="*/ 220 h 408"/>
                <a:gd name="T68" fmla="*/ 3 w 374"/>
                <a:gd name="T69" fmla="*/ 206 h 408"/>
                <a:gd name="T70" fmla="*/ 3 w 374"/>
                <a:gd name="T71" fmla="*/ 198 h 408"/>
                <a:gd name="T72" fmla="*/ 42 w 374"/>
                <a:gd name="T73" fmla="*/ 198 h 408"/>
                <a:gd name="T74" fmla="*/ 84 w 374"/>
                <a:gd name="T75" fmla="*/ 198 h 408"/>
                <a:gd name="T76" fmla="*/ 123 w 374"/>
                <a:gd name="T77" fmla="*/ 198 h 408"/>
                <a:gd name="T78" fmla="*/ 122 w 374"/>
                <a:gd name="T79" fmla="*/ 171 h 408"/>
                <a:gd name="T80" fmla="*/ 119 w 374"/>
                <a:gd name="T81" fmla="*/ 151 h 408"/>
                <a:gd name="T82" fmla="*/ 135 w 374"/>
                <a:gd name="T83" fmla="*/ 134 h 408"/>
                <a:gd name="T84" fmla="*/ 154 w 374"/>
                <a:gd name="T85" fmla="*/ 124 h 408"/>
                <a:gd name="T86" fmla="*/ 154 w 374"/>
                <a:gd name="T87" fmla="*/ 97 h 408"/>
                <a:gd name="T88" fmla="*/ 154 w 374"/>
                <a:gd name="T89" fmla="*/ 71 h 408"/>
                <a:gd name="T90" fmla="*/ 154 w 374"/>
                <a:gd name="T91" fmla="*/ 44 h 408"/>
                <a:gd name="T92" fmla="*/ 187 w 374"/>
                <a:gd name="T93" fmla="*/ 44 h 408"/>
                <a:gd name="T94" fmla="*/ 220 w 374"/>
                <a:gd name="T95" fmla="*/ 44 h 408"/>
                <a:gd name="T96" fmla="*/ 255 w 374"/>
                <a:gd name="T97" fmla="*/ 44 h 408"/>
                <a:gd name="T98" fmla="*/ 255 w 374"/>
                <a:gd name="T99" fmla="*/ 6 h 408"/>
                <a:gd name="T100" fmla="*/ 284 w 374"/>
                <a:gd name="T101" fmla="*/ 19 h 408"/>
                <a:gd name="T102" fmla="*/ 318 w 374"/>
                <a:gd name="T103" fmla="*/ 41 h 408"/>
                <a:gd name="T104" fmla="*/ 351 w 374"/>
                <a:gd name="T105" fmla="*/ 6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4" h="408">
                  <a:moveTo>
                    <a:pt x="21" y="250"/>
                  </a:moveTo>
                  <a:lnTo>
                    <a:pt x="19" y="253"/>
                  </a:lnTo>
                  <a:lnTo>
                    <a:pt x="19" y="252"/>
                  </a:lnTo>
                  <a:lnTo>
                    <a:pt x="18" y="250"/>
                  </a:lnTo>
                  <a:lnTo>
                    <a:pt x="20" y="247"/>
                  </a:lnTo>
                  <a:lnTo>
                    <a:pt x="20" y="246"/>
                  </a:lnTo>
                  <a:lnTo>
                    <a:pt x="22" y="245"/>
                  </a:lnTo>
                  <a:lnTo>
                    <a:pt x="21" y="250"/>
                  </a:lnTo>
                  <a:close/>
                  <a:moveTo>
                    <a:pt x="373" y="77"/>
                  </a:moveTo>
                  <a:lnTo>
                    <a:pt x="361" y="77"/>
                  </a:lnTo>
                  <a:lnTo>
                    <a:pt x="348" y="77"/>
                  </a:lnTo>
                  <a:lnTo>
                    <a:pt x="338" y="77"/>
                  </a:lnTo>
                  <a:lnTo>
                    <a:pt x="328" y="77"/>
                  </a:lnTo>
                  <a:lnTo>
                    <a:pt x="319" y="77"/>
                  </a:lnTo>
                  <a:lnTo>
                    <a:pt x="319" y="85"/>
                  </a:lnTo>
                  <a:lnTo>
                    <a:pt x="320" y="93"/>
                  </a:lnTo>
                  <a:lnTo>
                    <a:pt x="321" y="101"/>
                  </a:lnTo>
                  <a:lnTo>
                    <a:pt x="322" y="110"/>
                  </a:lnTo>
                  <a:lnTo>
                    <a:pt x="323" y="118"/>
                  </a:lnTo>
                  <a:lnTo>
                    <a:pt x="324" y="126"/>
                  </a:lnTo>
                  <a:lnTo>
                    <a:pt x="324" y="134"/>
                  </a:lnTo>
                  <a:lnTo>
                    <a:pt x="326" y="142"/>
                  </a:lnTo>
                  <a:lnTo>
                    <a:pt x="326" y="151"/>
                  </a:lnTo>
                  <a:lnTo>
                    <a:pt x="327" y="159"/>
                  </a:lnTo>
                  <a:lnTo>
                    <a:pt x="328" y="167"/>
                  </a:lnTo>
                  <a:lnTo>
                    <a:pt x="329" y="175"/>
                  </a:lnTo>
                  <a:lnTo>
                    <a:pt x="330" y="183"/>
                  </a:lnTo>
                  <a:lnTo>
                    <a:pt x="330" y="191"/>
                  </a:lnTo>
                  <a:lnTo>
                    <a:pt x="332" y="199"/>
                  </a:lnTo>
                  <a:lnTo>
                    <a:pt x="332" y="207"/>
                  </a:lnTo>
                  <a:lnTo>
                    <a:pt x="333" y="216"/>
                  </a:lnTo>
                  <a:lnTo>
                    <a:pt x="334" y="223"/>
                  </a:lnTo>
                  <a:lnTo>
                    <a:pt x="335" y="231"/>
                  </a:lnTo>
                  <a:lnTo>
                    <a:pt x="336" y="239"/>
                  </a:lnTo>
                  <a:lnTo>
                    <a:pt x="337" y="247"/>
                  </a:lnTo>
                  <a:lnTo>
                    <a:pt x="338" y="255"/>
                  </a:lnTo>
                  <a:lnTo>
                    <a:pt x="338" y="263"/>
                  </a:lnTo>
                  <a:lnTo>
                    <a:pt x="339" y="271"/>
                  </a:lnTo>
                  <a:lnTo>
                    <a:pt x="340" y="279"/>
                  </a:lnTo>
                  <a:lnTo>
                    <a:pt x="341" y="287"/>
                  </a:lnTo>
                  <a:lnTo>
                    <a:pt x="342" y="295"/>
                  </a:lnTo>
                  <a:lnTo>
                    <a:pt x="343" y="303"/>
                  </a:lnTo>
                  <a:lnTo>
                    <a:pt x="344" y="311"/>
                  </a:lnTo>
                  <a:lnTo>
                    <a:pt x="344" y="319"/>
                  </a:lnTo>
                  <a:lnTo>
                    <a:pt x="345" y="327"/>
                  </a:lnTo>
                  <a:lnTo>
                    <a:pt x="346" y="335"/>
                  </a:lnTo>
                  <a:lnTo>
                    <a:pt x="347" y="342"/>
                  </a:lnTo>
                  <a:lnTo>
                    <a:pt x="348" y="350"/>
                  </a:lnTo>
                  <a:lnTo>
                    <a:pt x="352" y="354"/>
                  </a:lnTo>
                  <a:lnTo>
                    <a:pt x="356" y="359"/>
                  </a:lnTo>
                  <a:lnTo>
                    <a:pt x="355" y="366"/>
                  </a:lnTo>
                  <a:lnTo>
                    <a:pt x="353" y="374"/>
                  </a:lnTo>
                  <a:lnTo>
                    <a:pt x="351" y="384"/>
                  </a:lnTo>
                  <a:lnTo>
                    <a:pt x="345" y="384"/>
                  </a:lnTo>
                  <a:lnTo>
                    <a:pt x="339" y="384"/>
                  </a:lnTo>
                  <a:lnTo>
                    <a:pt x="333" y="384"/>
                  </a:lnTo>
                  <a:lnTo>
                    <a:pt x="326" y="384"/>
                  </a:lnTo>
                  <a:lnTo>
                    <a:pt x="320" y="384"/>
                  </a:lnTo>
                  <a:lnTo>
                    <a:pt x="314" y="384"/>
                  </a:lnTo>
                  <a:lnTo>
                    <a:pt x="308" y="384"/>
                  </a:lnTo>
                  <a:lnTo>
                    <a:pt x="302" y="384"/>
                  </a:lnTo>
                  <a:lnTo>
                    <a:pt x="296" y="384"/>
                  </a:lnTo>
                  <a:lnTo>
                    <a:pt x="290" y="384"/>
                  </a:lnTo>
                  <a:lnTo>
                    <a:pt x="283" y="384"/>
                  </a:lnTo>
                  <a:lnTo>
                    <a:pt x="277" y="384"/>
                  </a:lnTo>
                  <a:lnTo>
                    <a:pt x="270" y="384"/>
                  </a:lnTo>
                  <a:lnTo>
                    <a:pt x="264" y="384"/>
                  </a:lnTo>
                  <a:lnTo>
                    <a:pt x="258" y="384"/>
                  </a:lnTo>
                  <a:lnTo>
                    <a:pt x="252" y="384"/>
                  </a:lnTo>
                  <a:lnTo>
                    <a:pt x="246" y="384"/>
                  </a:lnTo>
                  <a:lnTo>
                    <a:pt x="240" y="384"/>
                  </a:lnTo>
                  <a:lnTo>
                    <a:pt x="236" y="384"/>
                  </a:lnTo>
                  <a:lnTo>
                    <a:pt x="235" y="383"/>
                  </a:lnTo>
                  <a:lnTo>
                    <a:pt x="235" y="378"/>
                  </a:lnTo>
                  <a:lnTo>
                    <a:pt x="234" y="378"/>
                  </a:lnTo>
                  <a:lnTo>
                    <a:pt x="233" y="379"/>
                  </a:lnTo>
                  <a:lnTo>
                    <a:pt x="232" y="381"/>
                  </a:lnTo>
                  <a:lnTo>
                    <a:pt x="232" y="383"/>
                  </a:lnTo>
                  <a:lnTo>
                    <a:pt x="232" y="385"/>
                  </a:lnTo>
                  <a:lnTo>
                    <a:pt x="228" y="385"/>
                  </a:lnTo>
                  <a:lnTo>
                    <a:pt x="222" y="387"/>
                  </a:lnTo>
                  <a:lnTo>
                    <a:pt x="217" y="387"/>
                  </a:lnTo>
                  <a:lnTo>
                    <a:pt x="211" y="387"/>
                  </a:lnTo>
                  <a:lnTo>
                    <a:pt x="209" y="387"/>
                  </a:lnTo>
                  <a:lnTo>
                    <a:pt x="207" y="386"/>
                  </a:lnTo>
                  <a:lnTo>
                    <a:pt x="203" y="385"/>
                  </a:lnTo>
                  <a:lnTo>
                    <a:pt x="200" y="385"/>
                  </a:lnTo>
                  <a:lnTo>
                    <a:pt x="197" y="385"/>
                  </a:lnTo>
                  <a:lnTo>
                    <a:pt x="194" y="386"/>
                  </a:lnTo>
                  <a:lnTo>
                    <a:pt x="193" y="387"/>
                  </a:lnTo>
                  <a:lnTo>
                    <a:pt x="190" y="390"/>
                  </a:lnTo>
                  <a:lnTo>
                    <a:pt x="188" y="395"/>
                  </a:lnTo>
                  <a:lnTo>
                    <a:pt x="186" y="395"/>
                  </a:lnTo>
                  <a:lnTo>
                    <a:pt x="184" y="392"/>
                  </a:lnTo>
                  <a:lnTo>
                    <a:pt x="179" y="388"/>
                  </a:lnTo>
                  <a:lnTo>
                    <a:pt x="173" y="383"/>
                  </a:lnTo>
                  <a:lnTo>
                    <a:pt x="171" y="379"/>
                  </a:lnTo>
                  <a:lnTo>
                    <a:pt x="170" y="379"/>
                  </a:lnTo>
                  <a:lnTo>
                    <a:pt x="166" y="381"/>
                  </a:lnTo>
                  <a:lnTo>
                    <a:pt x="164" y="383"/>
                  </a:lnTo>
                  <a:lnTo>
                    <a:pt x="162" y="386"/>
                  </a:lnTo>
                  <a:lnTo>
                    <a:pt x="160" y="389"/>
                  </a:lnTo>
                  <a:lnTo>
                    <a:pt x="159" y="392"/>
                  </a:lnTo>
                  <a:lnTo>
                    <a:pt x="159" y="395"/>
                  </a:lnTo>
                  <a:lnTo>
                    <a:pt x="158" y="400"/>
                  </a:lnTo>
                  <a:lnTo>
                    <a:pt x="156" y="403"/>
                  </a:lnTo>
                  <a:lnTo>
                    <a:pt x="154" y="405"/>
                  </a:lnTo>
                  <a:lnTo>
                    <a:pt x="152" y="406"/>
                  </a:lnTo>
                  <a:lnTo>
                    <a:pt x="151" y="407"/>
                  </a:lnTo>
                  <a:lnTo>
                    <a:pt x="146" y="405"/>
                  </a:lnTo>
                  <a:lnTo>
                    <a:pt x="145" y="405"/>
                  </a:lnTo>
                  <a:lnTo>
                    <a:pt x="142" y="403"/>
                  </a:lnTo>
                  <a:lnTo>
                    <a:pt x="140" y="400"/>
                  </a:lnTo>
                  <a:lnTo>
                    <a:pt x="138" y="398"/>
                  </a:lnTo>
                  <a:lnTo>
                    <a:pt x="134" y="396"/>
                  </a:lnTo>
                  <a:lnTo>
                    <a:pt x="132" y="395"/>
                  </a:lnTo>
                  <a:lnTo>
                    <a:pt x="131" y="394"/>
                  </a:lnTo>
                  <a:lnTo>
                    <a:pt x="129" y="392"/>
                  </a:lnTo>
                  <a:lnTo>
                    <a:pt x="128" y="392"/>
                  </a:lnTo>
                  <a:lnTo>
                    <a:pt x="128" y="391"/>
                  </a:lnTo>
                  <a:lnTo>
                    <a:pt x="128" y="390"/>
                  </a:lnTo>
                  <a:lnTo>
                    <a:pt x="128" y="389"/>
                  </a:lnTo>
                  <a:lnTo>
                    <a:pt x="126" y="385"/>
                  </a:lnTo>
                  <a:lnTo>
                    <a:pt x="124" y="383"/>
                  </a:lnTo>
                  <a:lnTo>
                    <a:pt x="123" y="384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1" y="381"/>
                  </a:lnTo>
                  <a:lnTo>
                    <a:pt x="119" y="380"/>
                  </a:lnTo>
                  <a:lnTo>
                    <a:pt x="118" y="380"/>
                  </a:lnTo>
                  <a:lnTo>
                    <a:pt x="116" y="377"/>
                  </a:lnTo>
                  <a:lnTo>
                    <a:pt x="114" y="373"/>
                  </a:lnTo>
                  <a:lnTo>
                    <a:pt x="113" y="368"/>
                  </a:lnTo>
                  <a:lnTo>
                    <a:pt x="112" y="366"/>
                  </a:lnTo>
                  <a:lnTo>
                    <a:pt x="110" y="365"/>
                  </a:lnTo>
                  <a:lnTo>
                    <a:pt x="109" y="365"/>
                  </a:lnTo>
                  <a:lnTo>
                    <a:pt x="108" y="364"/>
                  </a:lnTo>
                  <a:lnTo>
                    <a:pt x="108" y="363"/>
                  </a:lnTo>
                  <a:lnTo>
                    <a:pt x="107" y="363"/>
                  </a:lnTo>
                  <a:lnTo>
                    <a:pt x="105" y="364"/>
                  </a:lnTo>
                  <a:lnTo>
                    <a:pt x="103" y="364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99" y="363"/>
                  </a:lnTo>
                  <a:lnTo>
                    <a:pt x="97" y="363"/>
                  </a:lnTo>
                  <a:lnTo>
                    <a:pt x="96" y="362"/>
                  </a:lnTo>
                  <a:lnTo>
                    <a:pt x="94" y="360"/>
                  </a:lnTo>
                  <a:lnTo>
                    <a:pt x="94" y="358"/>
                  </a:lnTo>
                  <a:lnTo>
                    <a:pt x="91" y="354"/>
                  </a:lnTo>
                  <a:lnTo>
                    <a:pt x="84" y="349"/>
                  </a:lnTo>
                  <a:lnTo>
                    <a:pt x="77" y="347"/>
                  </a:lnTo>
                  <a:lnTo>
                    <a:pt x="69" y="348"/>
                  </a:lnTo>
                  <a:lnTo>
                    <a:pt x="65" y="347"/>
                  </a:lnTo>
                  <a:lnTo>
                    <a:pt x="64" y="346"/>
                  </a:lnTo>
                  <a:lnTo>
                    <a:pt x="63" y="346"/>
                  </a:lnTo>
                  <a:lnTo>
                    <a:pt x="62" y="348"/>
                  </a:lnTo>
                  <a:lnTo>
                    <a:pt x="61" y="348"/>
                  </a:lnTo>
                  <a:lnTo>
                    <a:pt x="60" y="347"/>
                  </a:lnTo>
                  <a:lnTo>
                    <a:pt x="60" y="348"/>
                  </a:lnTo>
                  <a:lnTo>
                    <a:pt x="60" y="349"/>
                  </a:lnTo>
                  <a:lnTo>
                    <a:pt x="56" y="349"/>
                  </a:lnTo>
                  <a:lnTo>
                    <a:pt x="51" y="349"/>
                  </a:lnTo>
                  <a:lnTo>
                    <a:pt x="47" y="350"/>
                  </a:lnTo>
                  <a:lnTo>
                    <a:pt x="44" y="352"/>
                  </a:lnTo>
                  <a:lnTo>
                    <a:pt x="39" y="352"/>
                  </a:lnTo>
                  <a:lnTo>
                    <a:pt x="34" y="352"/>
                  </a:lnTo>
                  <a:lnTo>
                    <a:pt x="30" y="352"/>
                  </a:lnTo>
                  <a:lnTo>
                    <a:pt x="29" y="351"/>
                  </a:lnTo>
                  <a:lnTo>
                    <a:pt x="28" y="351"/>
                  </a:lnTo>
                  <a:lnTo>
                    <a:pt x="25" y="351"/>
                  </a:lnTo>
                  <a:lnTo>
                    <a:pt x="23" y="354"/>
                  </a:lnTo>
                  <a:lnTo>
                    <a:pt x="22" y="358"/>
                  </a:lnTo>
                  <a:lnTo>
                    <a:pt x="20" y="360"/>
                  </a:lnTo>
                  <a:lnTo>
                    <a:pt x="19" y="362"/>
                  </a:lnTo>
                  <a:lnTo>
                    <a:pt x="18" y="365"/>
                  </a:lnTo>
                  <a:lnTo>
                    <a:pt x="17" y="370"/>
                  </a:lnTo>
                  <a:lnTo>
                    <a:pt x="16" y="373"/>
                  </a:lnTo>
                  <a:lnTo>
                    <a:pt x="16" y="359"/>
                  </a:lnTo>
                  <a:lnTo>
                    <a:pt x="18" y="354"/>
                  </a:lnTo>
                  <a:lnTo>
                    <a:pt x="19" y="349"/>
                  </a:lnTo>
                  <a:lnTo>
                    <a:pt x="22" y="338"/>
                  </a:lnTo>
                  <a:lnTo>
                    <a:pt x="27" y="331"/>
                  </a:lnTo>
                  <a:lnTo>
                    <a:pt x="30" y="319"/>
                  </a:lnTo>
                  <a:lnTo>
                    <a:pt x="31" y="309"/>
                  </a:lnTo>
                  <a:lnTo>
                    <a:pt x="31" y="297"/>
                  </a:lnTo>
                  <a:lnTo>
                    <a:pt x="30" y="288"/>
                  </a:lnTo>
                  <a:lnTo>
                    <a:pt x="28" y="281"/>
                  </a:lnTo>
                  <a:lnTo>
                    <a:pt x="26" y="272"/>
                  </a:lnTo>
                  <a:lnTo>
                    <a:pt x="23" y="268"/>
                  </a:lnTo>
                  <a:lnTo>
                    <a:pt x="18" y="264"/>
                  </a:lnTo>
                  <a:lnTo>
                    <a:pt x="17" y="261"/>
                  </a:lnTo>
                  <a:lnTo>
                    <a:pt x="18" y="260"/>
                  </a:lnTo>
                  <a:lnTo>
                    <a:pt x="22" y="259"/>
                  </a:lnTo>
                  <a:lnTo>
                    <a:pt x="23" y="257"/>
                  </a:lnTo>
                  <a:lnTo>
                    <a:pt x="19" y="258"/>
                  </a:lnTo>
                  <a:lnTo>
                    <a:pt x="24" y="247"/>
                  </a:lnTo>
                  <a:lnTo>
                    <a:pt x="25" y="241"/>
                  </a:lnTo>
                  <a:lnTo>
                    <a:pt x="25" y="236"/>
                  </a:lnTo>
                  <a:lnTo>
                    <a:pt x="26" y="233"/>
                  </a:lnTo>
                  <a:lnTo>
                    <a:pt x="22" y="227"/>
                  </a:lnTo>
                  <a:lnTo>
                    <a:pt x="20" y="220"/>
                  </a:lnTo>
                  <a:lnTo>
                    <a:pt x="18" y="218"/>
                  </a:lnTo>
                  <a:lnTo>
                    <a:pt x="17" y="218"/>
                  </a:lnTo>
                  <a:lnTo>
                    <a:pt x="16" y="220"/>
                  </a:lnTo>
                  <a:lnTo>
                    <a:pt x="15" y="221"/>
                  </a:lnTo>
                  <a:lnTo>
                    <a:pt x="14" y="220"/>
                  </a:lnTo>
                  <a:lnTo>
                    <a:pt x="10" y="215"/>
                  </a:lnTo>
                  <a:lnTo>
                    <a:pt x="6" y="206"/>
                  </a:lnTo>
                  <a:lnTo>
                    <a:pt x="4" y="205"/>
                  </a:lnTo>
                  <a:lnTo>
                    <a:pt x="3" y="206"/>
                  </a:lnTo>
                  <a:lnTo>
                    <a:pt x="2" y="207"/>
                  </a:lnTo>
                  <a:lnTo>
                    <a:pt x="1" y="215"/>
                  </a:lnTo>
                  <a:lnTo>
                    <a:pt x="0" y="212"/>
                  </a:lnTo>
                  <a:lnTo>
                    <a:pt x="1" y="208"/>
                  </a:lnTo>
                  <a:lnTo>
                    <a:pt x="2" y="204"/>
                  </a:lnTo>
                  <a:lnTo>
                    <a:pt x="3" y="198"/>
                  </a:lnTo>
                  <a:lnTo>
                    <a:pt x="7" y="198"/>
                  </a:lnTo>
                  <a:lnTo>
                    <a:pt x="14" y="198"/>
                  </a:lnTo>
                  <a:lnTo>
                    <a:pt x="21" y="198"/>
                  </a:lnTo>
                  <a:lnTo>
                    <a:pt x="28" y="198"/>
                  </a:lnTo>
                  <a:lnTo>
                    <a:pt x="35" y="198"/>
                  </a:lnTo>
                  <a:lnTo>
                    <a:pt x="42" y="198"/>
                  </a:lnTo>
                  <a:lnTo>
                    <a:pt x="49" y="198"/>
                  </a:lnTo>
                  <a:lnTo>
                    <a:pt x="56" y="198"/>
                  </a:lnTo>
                  <a:lnTo>
                    <a:pt x="63" y="198"/>
                  </a:lnTo>
                  <a:lnTo>
                    <a:pt x="70" y="198"/>
                  </a:lnTo>
                  <a:lnTo>
                    <a:pt x="77" y="198"/>
                  </a:lnTo>
                  <a:lnTo>
                    <a:pt x="84" y="198"/>
                  </a:lnTo>
                  <a:lnTo>
                    <a:pt x="91" y="198"/>
                  </a:lnTo>
                  <a:lnTo>
                    <a:pt x="98" y="198"/>
                  </a:lnTo>
                  <a:lnTo>
                    <a:pt x="105" y="198"/>
                  </a:lnTo>
                  <a:lnTo>
                    <a:pt x="112" y="198"/>
                  </a:lnTo>
                  <a:lnTo>
                    <a:pt x="119" y="198"/>
                  </a:lnTo>
                  <a:lnTo>
                    <a:pt x="123" y="198"/>
                  </a:lnTo>
                  <a:lnTo>
                    <a:pt x="123" y="194"/>
                  </a:lnTo>
                  <a:lnTo>
                    <a:pt x="123" y="190"/>
                  </a:lnTo>
                  <a:lnTo>
                    <a:pt x="123" y="185"/>
                  </a:lnTo>
                  <a:lnTo>
                    <a:pt x="123" y="181"/>
                  </a:lnTo>
                  <a:lnTo>
                    <a:pt x="122" y="176"/>
                  </a:lnTo>
                  <a:lnTo>
                    <a:pt x="122" y="171"/>
                  </a:lnTo>
                  <a:lnTo>
                    <a:pt x="121" y="167"/>
                  </a:lnTo>
                  <a:lnTo>
                    <a:pt x="121" y="164"/>
                  </a:lnTo>
                  <a:lnTo>
                    <a:pt x="121" y="160"/>
                  </a:lnTo>
                  <a:lnTo>
                    <a:pt x="121" y="157"/>
                  </a:lnTo>
                  <a:lnTo>
                    <a:pt x="119" y="153"/>
                  </a:lnTo>
                  <a:lnTo>
                    <a:pt x="119" y="151"/>
                  </a:lnTo>
                  <a:lnTo>
                    <a:pt x="119" y="149"/>
                  </a:lnTo>
                  <a:lnTo>
                    <a:pt x="120" y="147"/>
                  </a:lnTo>
                  <a:lnTo>
                    <a:pt x="123" y="143"/>
                  </a:lnTo>
                  <a:lnTo>
                    <a:pt x="127" y="140"/>
                  </a:lnTo>
                  <a:lnTo>
                    <a:pt x="132" y="137"/>
                  </a:lnTo>
                  <a:lnTo>
                    <a:pt x="135" y="134"/>
                  </a:lnTo>
                  <a:lnTo>
                    <a:pt x="137" y="133"/>
                  </a:lnTo>
                  <a:lnTo>
                    <a:pt x="143" y="133"/>
                  </a:lnTo>
                  <a:lnTo>
                    <a:pt x="148" y="131"/>
                  </a:lnTo>
                  <a:lnTo>
                    <a:pt x="152" y="129"/>
                  </a:lnTo>
                  <a:lnTo>
                    <a:pt x="154" y="128"/>
                  </a:lnTo>
                  <a:lnTo>
                    <a:pt x="154" y="124"/>
                  </a:lnTo>
                  <a:lnTo>
                    <a:pt x="154" y="120"/>
                  </a:lnTo>
                  <a:lnTo>
                    <a:pt x="154" y="116"/>
                  </a:lnTo>
                  <a:lnTo>
                    <a:pt x="154" y="111"/>
                  </a:lnTo>
                  <a:lnTo>
                    <a:pt x="154" y="107"/>
                  </a:lnTo>
                  <a:lnTo>
                    <a:pt x="154" y="102"/>
                  </a:lnTo>
                  <a:lnTo>
                    <a:pt x="154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54" y="75"/>
                  </a:lnTo>
                  <a:lnTo>
                    <a:pt x="154" y="71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4" y="57"/>
                  </a:lnTo>
                  <a:lnTo>
                    <a:pt x="154" y="52"/>
                  </a:lnTo>
                  <a:lnTo>
                    <a:pt x="154" y="48"/>
                  </a:lnTo>
                  <a:lnTo>
                    <a:pt x="154" y="44"/>
                  </a:lnTo>
                  <a:lnTo>
                    <a:pt x="159" y="44"/>
                  </a:lnTo>
                  <a:lnTo>
                    <a:pt x="164" y="44"/>
                  </a:lnTo>
                  <a:lnTo>
                    <a:pt x="170" y="44"/>
                  </a:lnTo>
                  <a:lnTo>
                    <a:pt x="175" y="44"/>
                  </a:lnTo>
                  <a:lnTo>
                    <a:pt x="181" y="44"/>
                  </a:lnTo>
                  <a:lnTo>
                    <a:pt x="187" y="44"/>
                  </a:lnTo>
                  <a:lnTo>
                    <a:pt x="192" y="44"/>
                  </a:lnTo>
                  <a:lnTo>
                    <a:pt x="198" y="44"/>
                  </a:lnTo>
                  <a:lnTo>
                    <a:pt x="204" y="44"/>
                  </a:lnTo>
                  <a:lnTo>
                    <a:pt x="209" y="44"/>
                  </a:lnTo>
                  <a:lnTo>
                    <a:pt x="215" y="44"/>
                  </a:lnTo>
                  <a:lnTo>
                    <a:pt x="220" y="44"/>
                  </a:lnTo>
                  <a:lnTo>
                    <a:pt x="227" y="44"/>
                  </a:lnTo>
                  <a:lnTo>
                    <a:pt x="232" y="44"/>
                  </a:lnTo>
                  <a:lnTo>
                    <a:pt x="238" y="44"/>
                  </a:lnTo>
                  <a:lnTo>
                    <a:pt x="243" y="44"/>
                  </a:lnTo>
                  <a:lnTo>
                    <a:pt x="249" y="44"/>
                  </a:lnTo>
                  <a:lnTo>
                    <a:pt x="255" y="44"/>
                  </a:lnTo>
                  <a:lnTo>
                    <a:pt x="255" y="40"/>
                  </a:lnTo>
                  <a:lnTo>
                    <a:pt x="255" y="34"/>
                  </a:lnTo>
                  <a:lnTo>
                    <a:pt x="255" y="27"/>
                  </a:lnTo>
                  <a:lnTo>
                    <a:pt x="255" y="19"/>
                  </a:lnTo>
                  <a:lnTo>
                    <a:pt x="255" y="12"/>
                  </a:lnTo>
                  <a:lnTo>
                    <a:pt x="255" y="6"/>
                  </a:lnTo>
                  <a:lnTo>
                    <a:pt x="255" y="0"/>
                  </a:lnTo>
                  <a:lnTo>
                    <a:pt x="261" y="4"/>
                  </a:lnTo>
                  <a:lnTo>
                    <a:pt x="267" y="8"/>
                  </a:lnTo>
                  <a:lnTo>
                    <a:pt x="272" y="11"/>
                  </a:lnTo>
                  <a:lnTo>
                    <a:pt x="278" y="15"/>
                  </a:lnTo>
                  <a:lnTo>
                    <a:pt x="284" y="19"/>
                  </a:lnTo>
                  <a:lnTo>
                    <a:pt x="290" y="22"/>
                  </a:lnTo>
                  <a:lnTo>
                    <a:pt x="295" y="27"/>
                  </a:lnTo>
                  <a:lnTo>
                    <a:pt x="301" y="30"/>
                  </a:lnTo>
                  <a:lnTo>
                    <a:pt x="307" y="34"/>
                  </a:lnTo>
                  <a:lnTo>
                    <a:pt x="312" y="38"/>
                  </a:lnTo>
                  <a:lnTo>
                    <a:pt x="318" y="41"/>
                  </a:lnTo>
                  <a:lnTo>
                    <a:pt x="324" y="45"/>
                  </a:lnTo>
                  <a:lnTo>
                    <a:pt x="329" y="49"/>
                  </a:lnTo>
                  <a:lnTo>
                    <a:pt x="335" y="52"/>
                  </a:lnTo>
                  <a:lnTo>
                    <a:pt x="341" y="56"/>
                  </a:lnTo>
                  <a:lnTo>
                    <a:pt x="346" y="60"/>
                  </a:lnTo>
                  <a:lnTo>
                    <a:pt x="351" y="63"/>
                  </a:lnTo>
                  <a:lnTo>
                    <a:pt x="359" y="68"/>
                  </a:lnTo>
                  <a:lnTo>
                    <a:pt x="366" y="73"/>
                  </a:lnTo>
                  <a:lnTo>
                    <a:pt x="373" y="77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18" name="Freeform 1161">
              <a:extLst>
                <a:ext uri="{FF2B5EF4-FFF2-40B4-BE49-F238E27FC236}">
                  <a16:creationId xmlns:a16="http://schemas.microsoft.com/office/drawing/2014/main" id="{4A68BED0-0F67-4235-8431-BA320AE0C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0033" y="9089048"/>
              <a:ext cx="5494" cy="10991"/>
            </a:xfrm>
            <a:custGeom>
              <a:avLst/>
              <a:gdLst>
                <a:gd name="T0" fmla="*/ 3 w 5"/>
                <a:gd name="T1" fmla="*/ 5 h 9"/>
                <a:gd name="T2" fmla="*/ 1 w 5"/>
                <a:gd name="T3" fmla="*/ 8 h 9"/>
                <a:gd name="T4" fmla="*/ 1 w 5"/>
                <a:gd name="T5" fmla="*/ 7 h 9"/>
                <a:gd name="T6" fmla="*/ 0 w 5"/>
                <a:gd name="T7" fmla="*/ 5 h 9"/>
                <a:gd name="T8" fmla="*/ 2 w 5"/>
                <a:gd name="T9" fmla="*/ 2 h 9"/>
                <a:gd name="T10" fmla="*/ 2 w 5"/>
                <a:gd name="T11" fmla="*/ 1 h 9"/>
                <a:gd name="T12" fmla="*/ 4 w 5"/>
                <a:gd name="T13" fmla="*/ 0 h 9"/>
                <a:gd name="T14" fmla="*/ 3 w 5"/>
                <a:gd name="T1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9">
                  <a:moveTo>
                    <a:pt x="3" y="5"/>
                  </a:moveTo>
                  <a:lnTo>
                    <a:pt x="1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3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19" name="Freeform 1162">
              <a:extLst>
                <a:ext uri="{FF2B5EF4-FFF2-40B4-BE49-F238E27FC236}">
                  <a16:creationId xmlns:a16="http://schemas.microsoft.com/office/drawing/2014/main" id="{986E8ABD-158A-477A-BA23-17846299D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8051" y="8781318"/>
              <a:ext cx="467089" cy="511055"/>
            </a:xfrm>
            <a:custGeom>
              <a:avLst/>
              <a:gdLst>
                <a:gd name="T0" fmla="*/ 328 w 374"/>
                <a:gd name="T1" fmla="*/ 77 h 408"/>
                <a:gd name="T2" fmla="*/ 322 w 374"/>
                <a:gd name="T3" fmla="*/ 110 h 408"/>
                <a:gd name="T4" fmla="*/ 326 w 374"/>
                <a:gd name="T5" fmla="*/ 151 h 408"/>
                <a:gd name="T6" fmla="*/ 330 w 374"/>
                <a:gd name="T7" fmla="*/ 191 h 408"/>
                <a:gd name="T8" fmla="*/ 335 w 374"/>
                <a:gd name="T9" fmla="*/ 231 h 408"/>
                <a:gd name="T10" fmla="*/ 339 w 374"/>
                <a:gd name="T11" fmla="*/ 271 h 408"/>
                <a:gd name="T12" fmla="*/ 344 w 374"/>
                <a:gd name="T13" fmla="*/ 311 h 408"/>
                <a:gd name="T14" fmla="*/ 348 w 374"/>
                <a:gd name="T15" fmla="*/ 350 h 408"/>
                <a:gd name="T16" fmla="*/ 351 w 374"/>
                <a:gd name="T17" fmla="*/ 384 h 408"/>
                <a:gd name="T18" fmla="*/ 320 w 374"/>
                <a:gd name="T19" fmla="*/ 384 h 408"/>
                <a:gd name="T20" fmla="*/ 290 w 374"/>
                <a:gd name="T21" fmla="*/ 384 h 408"/>
                <a:gd name="T22" fmla="*/ 258 w 374"/>
                <a:gd name="T23" fmla="*/ 384 h 408"/>
                <a:gd name="T24" fmla="*/ 235 w 374"/>
                <a:gd name="T25" fmla="*/ 383 h 408"/>
                <a:gd name="T26" fmla="*/ 232 w 374"/>
                <a:gd name="T27" fmla="*/ 383 h 408"/>
                <a:gd name="T28" fmla="*/ 211 w 374"/>
                <a:gd name="T29" fmla="*/ 387 h 408"/>
                <a:gd name="T30" fmla="*/ 197 w 374"/>
                <a:gd name="T31" fmla="*/ 385 h 408"/>
                <a:gd name="T32" fmla="*/ 186 w 374"/>
                <a:gd name="T33" fmla="*/ 395 h 408"/>
                <a:gd name="T34" fmla="*/ 170 w 374"/>
                <a:gd name="T35" fmla="*/ 379 h 408"/>
                <a:gd name="T36" fmla="*/ 159 w 374"/>
                <a:gd name="T37" fmla="*/ 392 h 408"/>
                <a:gd name="T38" fmla="*/ 152 w 374"/>
                <a:gd name="T39" fmla="*/ 406 h 408"/>
                <a:gd name="T40" fmla="*/ 140 w 374"/>
                <a:gd name="T41" fmla="*/ 400 h 408"/>
                <a:gd name="T42" fmla="*/ 129 w 374"/>
                <a:gd name="T43" fmla="*/ 392 h 408"/>
                <a:gd name="T44" fmla="*/ 126 w 374"/>
                <a:gd name="T45" fmla="*/ 385 h 408"/>
                <a:gd name="T46" fmla="*/ 121 w 374"/>
                <a:gd name="T47" fmla="*/ 381 h 408"/>
                <a:gd name="T48" fmla="*/ 113 w 374"/>
                <a:gd name="T49" fmla="*/ 368 h 408"/>
                <a:gd name="T50" fmla="*/ 108 w 374"/>
                <a:gd name="T51" fmla="*/ 363 h 408"/>
                <a:gd name="T52" fmla="*/ 101 w 374"/>
                <a:gd name="T53" fmla="*/ 362 h 408"/>
                <a:gd name="T54" fmla="*/ 94 w 374"/>
                <a:gd name="T55" fmla="*/ 358 h 408"/>
                <a:gd name="T56" fmla="*/ 65 w 374"/>
                <a:gd name="T57" fmla="*/ 347 h 408"/>
                <a:gd name="T58" fmla="*/ 60 w 374"/>
                <a:gd name="T59" fmla="*/ 347 h 408"/>
                <a:gd name="T60" fmla="*/ 47 w 374"/>
                <a:gd name="T61" fmla="*/ 350 h 408"/>
                <a:gd name="T62" fmla="*/ 29 w 374"/>
                <a:gd name="T63" fmla="*/ 351 h 408"/>
                <a:gd name="T64" fmla="*/ 20 w 374"/>
                <a:gd name="T65" fmla="*/ 360 h 408"/>
                <a:gd name="T66" fmla="*/ 16 w 374"/>
                <a:gd name="T67" fmla="*/ 359 h 408"/>
                <a:gd name="T68" fmla="*/ 30 w 374"/>
                <a:gd name="T69" fmla="*/ 319 h 408"/>
                <a:gd name="T70" fmla="*/ 26 w 374"/>
                <a:gd name="T71" fmla="*/ 272 h 408"/>
                <a:gd name="T72" fmla="*/ 22 w 374"/>
                <a:gd name="T73" fmla="*/ 259 h 408"/>
                <a:gd name="T74" fmla="*/ 25 w 374"/>
                <a:gd name="T75" fmla="*/ 236 h 408"/>
                <a:gd name="T76" fmla="*/ 17 w 374"/>
                <a:gd name="T77" fmla="*/ 218 h 408"/>
                <a:gd name="T78" fmla="*/ 6 w 374"/>
                <a:gd name="T79" fmla="*/ 206 h 408"/>
                <a:gd name="T80" fmla="*/ 0 w 374"/>
                <a:gd name="T81" fmla="*/ 212 h 408"/>
                <a:gd name="T82" fmla="*/ 14 w 374"/>
                <a:gd name="T83" fmla="*/ 198 h 408"/>
                <a:gd name="T84" fmla="*/ 49 w 374"/>
                <a:gd name="T85" fmla="*/ 198 h 408"/>
                <a:gd name="T86" fmla="*/ 84 w 374"/>
                <a:gd name="T87" fmla="*/ 198 h 408"/>
                <a:gd name="T88" fmla="*/ 119 w 374"/>
                <a:gd name="T89" fmla="*/ 198 h 408"/>
                <a:gd name="T90" fmla="*/ 123 w 374"/>
                <a:gd name="T91" fmla="*/ 181 h 408"/>
                <a:gd name="T92" fmla="*/ 121 w 374"/>
                <a:gd name="T93" fmla="*/ 160 h 408"/>
                <a:gd name="T94" fmla="*/ 120 w 374"/>
                <a:gd name="T95" fmla="*/ 147 h 408"/>
                <a:gd name="T96" fmla="*/ 137 w 374"/>
                <a:gd name="T97" fmla="*/ 133 h 408"/>
                <a:gd name="T98" fmla="*/ 154 w 374"/>
                <a:gd name="T99" fmla="*/ 124 h 408"/>
                <a:gd name="T100" fmla="*/ 154 w 374"/>
                <a:gd name="T101" fmla="*/ 102 h 408"/>
                <a:gd name="T102" fmla="*/ 154 w 374"/>
                <a:gd name="T103" fmla="*/ 80 h 408"/>
                <a:gd name="T104" fmla="*/ 154 w 374"/>
                <a:gd name="T105" fmla="*/ 57 h 408"/>
                <a:gd name="T106" fmla="*/ 164 w 374"/>
                <a:gd name="T107" fmla="*/ 44 h 408"/>
                <a:gd name="T108" fmla="*/ 192 w 374"/>
                <a:gd name="T109" fmla="*/ 44 h 408"/>
                <a:gd name="T110" fmla="*/ 220 w 374"/>
                <a:gd name="T111" fmla="*/ 44 h 408"/>
                <a:gd name="T112" fmla="*/ 249 w 374"/>
                <a:gd name="T113" fmla="*/ 44 h 408"/>
                <a:gd name="T114" fmla="*/ 255 w 374"/>
                <a:gd name="T115" fmla="*/ 19 h 408"/>
                <a:gd name="T116" fmla="*/ 267 w 374"/>
                <a:gd name="T117" fmla="*/ 8 h 408"/>
                <a:gd name="T118" fmla="*/ 295 w 374"/>
                <a:gd name="T119" fmla="*/ 27 h 408"/>
                <a:gd name="T120" fmla="*/ 324 w 374"/>
                <a:gd name="T121" fmla="*/ 45 h 408"/>
                <a:gd name="T122" fmla="*/ 351 w 374"/>
                <a:gd name="T123" fmla="*/ 6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4" h="408">
                  <a:moveTo>
                    <a:pt x="373" y="77"/>
                  </a:moveTo>
                  <a:lnTo>
                    <a:pt x="361" y="77"/>
                  </a:lnTo>
                  <a:lnTo>
                    <a:pt x="348" y="77"/>
                  </a:lnTo>
                  <a:lnTo>
                    <a:pt x="338" y="77"/>
                  </a:lnTo>
                  <a:lnTo>
                    <a:pt x="328" y="77"/>
                  </a:lnTo>
                  <a:lnTo>
                    <a:pt x="319" y="77"/>
                  </a:lnTo>
                  <a:lnTo>
                    <a:pt x="319" y="85"/>
                  </a:lnTo>
                  <a:lnTo>
                    <a:pt x="320" y="93"/>
                  </a:lnTo>
                  <a:lnTo>
                    <a:pt x="321" y="101"/>
                  </a:lnTo>
                  <a:lnTo>
                    <a:pt x="322" y="110"/>
                  </a:lnTo>
                  <a:lnTo>
                    <a:pt x="323" y="118"/>
                  </a:lnTo>
                  <a:lnTo>
                    <a:pt x="324" y="126"/>
                  </a:lnTo>
                  <a:lnTo>
                    <a:pt x="324" y="134"/>
                  </a:lnTo>
                  <a:lnTo>
                    <a:pt x="326" y="142"/>
                  </a:lnTo>
                  <a:lnTo>
                    <a:pt x="326" y="151"/>
                  </a:lnTo>
                  <a:lnTo>
                    <a:pt x="327" y="159"/>
                  </a:lnTo>
                  <a:lnTo>
                    <a:pt x="328" y="167"/>
                  </a:lnTo>
                  <a:lnTo>
                    <a:pt x="329" y="175"/>
                  </a:lnTo>
                  <a:lnTo>
                    <a:pt x="330" y="183"/>
                  </a:lnTo>
                  <a:lnTo>
                    <a:pt x="330" y="191"/>
                  </a:lnTo>
                  <a:lnTo>
                    <a:pt x="332" y="199"/>
                  </a:lnTo>
                  <a:lnTo>
                    <a:pt x="332" y="207"/>
                  </a:lnTo>
                  <a:lnTo>
                    <a:pt x="333" y="216"/>
                  </a:lnTo>
                  <a:lnTo>
                    <a:pt x="334" y="223"/>
                  </a:lnTo>
                  <a:lnTo>
                    <a:pt x="335" y="231"/>
                  </a:lnTo>
                  <a:lnTo>
                    <a:pt x="336" y="239"/>
                  </a:lnTo>
                  <a:lnTo>
                    <a:pt x="337" y="247"/>
                  </a:lnTo>
                  <a:lnTo>
                    <a:pt x="338" y="255"/>
                  </a:lnTo>
                  <a:lnTo>
                    <a:pt x="338" y="263"/>
                  </a:lnTo>
                  <a:lnTo>
                    <a:pt x="339" y="271"/>
                  </a:lnTo>
                  <a:lnTo>
                    <a:pt x="340" y="279"/>
                  </a:lnTo>
                  <a:lnTo>
                    <a:pt x="341" y="287"/>
                  </a:lnTo>
                  <a:lnTo>
                    <a:pt x="342" y="295"/>
                  </a:lnTo>
                  <a:lnTo>
                    <a:pt x="343" y="303"/>
                  </a:lnTo>
                  <a:lnTo>
                    <a:pt x="344" y="311"/>
                  </a:lnTo>
                  <a:lnTo>
                    <a:pt x="344" y="319"/>
                  </a:lnTo>
                  <a:lnTo>
                    <a:pt x="345" y="327"/>
                  </a:lnTo>
                  <a:lnTo>
                    <a:pt x="346" y="335"/>
                  </a:lnTo>
                  <a:lnTo>
                    <a:pt x="347" y="342"/>
                  </a:lnTo>
                  <a:lnTo>
                    <a:pt x="348" y="350"/>
                  </a:lnTo>
                  <a:lnTo>
                    <a:pt x="352" y="354"/>
                  </a:lnTo>
                  <a:lnTo>
                    <a:pt x="356" y="359"/>
                  </a:lnTo>
                  <a:lnTo>
                    <a:pt x="355" y="366"/>
                  </a:lnTo>
                  <a:lnTo>
                    <a:pt x="353" y="374"/>
                  </a:lnTo>
                  <a:lnTo>
                    <a:pt x="351" y="384"/>
                  </a:lnTo>
                  <a:lnTo>
                    <a:pt x="345" y="384"/>
                  </a:lnTo>
                  <a:lnTo>
                    <a:pt x="339" y="384"/>
                  </a:lnTo>
                  <a:lnTo>
                    <a:pt x="333" y="384"/>
                  </a:lnTo>
                  <a:lnTo>
                    <a:pt x="326" y="384"/>
                  </a:lnTo>
                  <a:lnTo>
                    <a:pt x="320" y="384"/>
                  </a:lnTo>
                  <a:lnTo>
                    <a:pt x="314" y="384"/>
                  </a:lnTo>
                  <a:lnTo>
                    <a:pt x="308" y="384"/>
                  </a:lnTo>
                  <a:lnTo>
                    <a:pt x="302" y="384"/>
                  </a:lnTo>
                  <a:lnTo>
                    <a:pt x="296" y="384"/>
                  </a:lnTo>
                  <a:lnTo>
                    <a:pt x="290" y="384"/>
                  </a:lnTo>
                  <a:lnTo>
                    <a:pt x="283" y="384"/>
                  </a:lnTo>
                  <a:lnTo>
                    <a:pt x="277" y="384"/>
                  </a:lnTo>
                  <a:lnTo>
                    <a:pt x="270" y="384"/>
                  </a:lnTo>
                  <a:lnTo>
                    <a:pt x="264" y="384"/>
                  </a:lnTo>
                  <a:lnTo>
                    <a:pt x="258" y="384"/>
                  </a:lnTo>
                  <a:lnTo>
                    <a:pt x="252" y="384"/>
                  </a:lnTo>
                  <a:lnTo>
                    <a:pt x="246" y="384"/>
                  </a:lnTo>
                  <a:lnTo>
                    <a:pt x="240" y="384"/>
                  </a:lnTo>
                  <a:lnTo>
                    <a:pt x="236" y="384"/>
                  </a:lnTo>
                  <a:lnTo>
                    <a:pt x="235" y="383"/>
                  </a:lnTo>
                  <a:lnTo>
                    <a:pt x="235" y="378"/>
                  </a:lnTo>
                  <a:lnTo>
                    <a:pt x="234" y="378"/>
                  </a:lnTo>
                  <a:lnTo>
                    <a:pt x="233" y="379"/>
                  </a:lnTo>
                  <a:lnTo>
                    <a:pt x="232" y="381"/>
                  </a:lnTo>
                  <a:lnTo>
                    <a:pt x="232" y="383"/>
                  </a:lnTo>
                  <a:lnTo>
                    <a:pt x="232" y="385"/>
                  </a:lnTo>
                  <a:lnTo>
                    <a:pt x="228" y="385"/>
                  </a:lnTo>
                  <a:lnTo>
                    <a:pt x="222" y="387"/>
                  </a:lnTo>
                  <a:lnTo>
                    <a:pt x="217" y="387"/>
                  </a:lnTo>
                  <a:lnTo>
                    <a:pt x="211" y="387"/>
                  </a:lnTo>
                  <a:lnTo>
                    <a:pt x="209" y="387"/>
                  </a:lnTo>
                  <a:lnTo>
                    <a:pt x="207" y="386"/>
                  </a:lnTo>
                  <a:lnTo>
                    <a:pt x="203" y="385"/>
                  </a:lnTo>
                  <a:lnTo>
                    <a:pt x="200" y="385"/>
                  </a:lnTo>
                  <a:lnTo>
                    <a:pt x="197" y="385"/>
                  </a:lnTo>
                  <a:lnTo>
                    <a:pt x="194" y="386"/>
                  </a:lnTo>
                  <a:lnTo>
                    <a:pt x="193" y="387"/>
                  </a:lnTo>
                  <a:lnTo>
                    <a:pt x="190" y="390"/>
                  </a:lnTo>
                  <a:lnTo>
                    <a:pt x="188" y="395"/>
                  </a:lnTo>
                  <a:lnTo>
                    <a:pt x="186" y="395"/>
                  </a:lnTo>
                  <a:lnTo>
                    <a:pt x="184" y="392"/>
                  </a:lnTo>
                  <a:lnTo>
                    <a:pt x="179" y="388"/>
                  </a:lnTo>
                  <a:lnTo>
                    <a:pt x="173" y="383"/>
                  </a:lnTo>
                  <a:lnTo>
                    <a:pt x="171" y="379"/>
                  </a:lnTo>
                  <a:lnTo>
                    <a:pt x="170" y="379"/>
                  </a:lnTo>
                  <a:lnTo>
                    <a:pt x="166" y="381"/>
                  </a:lnTo>
                  <a:lnTo>
                    <a:pt x="164" y="383"/>
                  </a:lnTo>
                  <a:lnTo>
                    <a:pt x="162" y="386"/>
                  </a:lnTo>
                  <a:lnTo>
                    <a:pt x="160" y="389"/>
                  </a:lnTo>
                  <a:lnTo>
                    <a:pt x="159" y="392"/>
                  </a:lnTo>
                  <a:lnTo>
                    <a:pt x="159" y="395"/>
                  </a:lnTo>
                  <a:lnTo>
                    <a:pt x="158" y="400"/>
                  </a:lnTo>
                  <a:lnTo>
                    <a:pt x="156" y="403"/>
                  </a:lnTo>
                  <a:lnTo>
                    <a:pt x="154" y="405"/>
                  </a:lnTo>
                  <a:lnTo>
                    <a:pt x="152" y="406"/>
                  </a:lnTo>
                  <a:lnTo>
                    <a:pt x="151" y="407"/>
                  </a:lnTo>
                  <a:lnTo>
                    <a:pt x="146" y="405"/>
                  </a:lnTo>
                  <a:lnTo>
                    <a:pt x="145" y="405"/>
                  </a:lnTo>
                  <a:lnTo>
                    <a:pt x="142" y="403"/>
                  </a:lnTo>
                  <a:lnTo>
                    <a:pt x="140" y="400"/>
                  </a:lnTo>
                  <a:lnTo>
                    <a:pt x="138" y="398"/>
                  </a:lnTo>
                  <a:lnTo>
                    <a:pt x="134" y="396"/>
                  </a:lnTo>
                  <a:lnTo>
                    <a:pt x="132" y="395"/>
                  </a:lnTo>
                  <a:lnTo>
                    <a:pt x="131" y="394"/>
                  </a:lnTo>
                  <a:lnTo>
                    <a:pt x="129" y="392"/>
                  </a:lnTo>
                  <a:lnTo>
                    <a:pt x="128" y="392"/>
                  </a:lnTo>
                  <a:lnTo>
                    <a:pt x="128" y="391"/>
                  </a:lnTo>
                  <a:lnTo>
                    <a:pt x="128" y="390"/>
                  </a:lnTo>
                  <a:lnTo>
                    <a:pt x="128" y="389"/>
                  </a:lnTo>
                  <a:lnTo>
                    <a:pt x="126" y="385"/>
                  </a:lnTo>
                  <a:lnTo>
                    <a:pt x="124" y="383"/>
                  </a:lnTo>
                  <a:lnTo>
                    <a:pt x="123" y="384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1" y="381"/>
                  </a:lnTo>
                  <a:lnTo>
                    <a:pt x="119" y="380"/>
                  </a:lnTo>
                  <a:lnTo>
                    <a:pt x="118" y="380"/>
                  </a:lnTo>
                  <a:lnTo>
                    <a:pt x="116" y="377"/>
                  </a:lnTo>
                  <a:lnTo>
                    <a:pt x="114" y="373"/>
                  </a:lnTo>
                  <a:lnTo>
                    <a:pt x="113" y="368"/>
                  </a:lnTo>
                  <a:lnTo>
                    <a:pt x="112" y="366"/>
                  </a:lnTo>
                  <a:lnTo>
                    <a:pt x="110" y="365"/>
                  </a:lnTo>
                  <a:lnTo>
                    <a:pt x="109" y="365"/>
                  </a:lnTo>
                  <a:lnTo>
                    <a:pt x="108" y="364"/>
                  </a:lnTo>
                  <a:lnTo>
                    <a:pt x="108" y="363"/>
                  </a:lnTo>
                  <a:lnTo>
                    <a:pt x="107" y="363"/>
                  </a:lnTo>
                  <a:lnTo>
                    <a:pt x="105" y="364"/>
                  </a:lnTo>
                  <a:lnTo>
                    <a:pt x="103" y="364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99" y="363"/>
                  </a:lnTo>
                  <a:lnTo>
                    <a:pt x="97" y="363"/>
                  </a:lnTo>
                  <a:lnTo>
                    <a:pt x="96" y="362"/>
                  </a:lnTo>
                  <a:lnTo>
                    <a:pt x="94" y="360"/>
                  </a:lnTo>
                  <a:lnTo>
                    <a:pt x="94" y="358"/>
                  </a:lnTo>
                  <a:lnTo>
                    <a:pt x="91" y="354"/>
                  </a:lnTo>
                  <a:lnTo>
                    <a:pt x="84" y="349"/>
                  </a:lnTo>
                  <a:lnTo>
                    <a:pt x="77" y="347"/>
                  </a:lnTo>
                  <a:lnTo>
                    <a:pt x="69" y="348"/>
                  </a:lnTo>
                  <a:lnTo>
                    <a:pt x="65" y="347"/>
                  </a:lnTo>
                  <a:lnTo>
                    <a:pt x="64" y="346"/>
                  </a:lnTo>
                  <a:lnTo>
                    <a:pt x="63" y="346"/>
                  </a:lnTo>
                  <a:lnTo>
                    <a:pt x="62" y="348"/>
                  </a:lnTo>
                  <a:lnTo>
                    <a:pt x="61" y="348"/>
                  </a:lnTo>
                  <a:lnTo>
                    <a:pt x="60" y="347"/>
                  </a:lnTo>
                  <a:lnTo>
                    <a:pt x="60" y="348"/>
                  </a:lnTo>
                  <a:lnTo>
                    <a:pt x="60" y="349"/>
                  </a:lnTo>
                  <a:lnTo>
                    <a:pt x="56" y="349"/>
                  </a:lnTo>
                  <a:lnTo>
                    <a:pt x="51" y="349"/>
                  </a:lnTo>
                  <a:lnTo>
                    <a:pt x="47" y="350"/>
                  </a:lnTo>
                  <a:lnTo>
                    <a:pt x="44" y="352"/>
                  </a:lnTo>
                  <a:lnTo>
                    <a:pt x="39" y="352"/>
                  </a:lnTo>
                  <a:lnTo>
                    <a:pt x="34" y="352"/>
                  </a:lnTo>
                  <a:lnTo>
                    <a:pt x="30" y="352"/>
                  </a:lnTo>
                  <a:lnTo>
                    <a:pt x="29" y="351"/>
                  </a:lnTo>
                  <a:lnTo>
                    <a:pt x="28" y="351"/>
                  </a:lnTo>
                  <a:lnTo>
                    <a:pt x="25" y="351"/>
                  </a:lnTo>
                  <a:lnTo>
                    <a:pt x="23" y="354"/>
                  </a:lnTo>
                  <a:lnTo>
                    <a:pt x="22" y="358"/>
                  </a:lnTo>
                  <a:lnTo>
                    <a:pt x="20" y="360"/>
                  </a:lnTo>
                  <a:lnTo>
                    <a:pt x="19" y="362"/>
                  </a:lnTo>
                  <a:lnTo>
                    <a:pt x="18" y="365"/>
                  </a:lnTo>
                  <a:lnTo>
                    <a:pt x="17" y="370"/>
                  </a:lnTo>
                  <a:lnTo>
                    <a:pt x="16" y="373"/>
                  </a:lnTo>
                  <a:lnTo>
                    <a:pt x="16" y="359"/>
                  </a:lnTo>
                  <a:lnTo>
                    <a:pt x="18" y="354"/>
                  </a:lnTo>
                  <a:lnTo>
                    <a:pt x="19" y="349"/>
                  </a:lnTo>
                  <a:lnTo>
                    <a:pt x="22" y="338"/>
                  </a:lnTo>
                  <a:lnTo>
                    <a:pt x="27" y="331"/>
                  </a:lnTo>
                  <a:lnTo>
                    <a:pt x="30" y="319"/>
                  </a:lnTo>
                  <a:lnTo>
                    <a:pt x="31" y="309"/>
                  </a:lnTo>
                  <a:lnTo>
                    <a:pt x="31" y="297"/>
                  </a:lnTo>
                  <a:lnTo>
                    <a:pt x="30" y="288"/>
                  </a:lnTo>
                  <a:lnTo>
                    <a:pt x="28" y="281"/>
                  </a:lnTo>
                  <a:lnTo>
                    <a:pt x="26" y="272"/>
                  </a:lnTo>
                  <a:lnTo>
                    <a:pt x="23" y="268"/>
                  </a:lnTo>
                  <a:lnTo>
                    <a:pt x="18" y="264"/>
                  </a:lnTo>
                  <a:lnTo>
                    <a:pt x="17" y="261"/>
                  </a:lnTo>
                  <a:lnTo>
                    <a:pt x="18" y="260"/>
                  </a:lnTo>
                  <a:lnTo>
                    <a:pt x="22" y="259"/>
                  </a:lnTo>
                  <a:lnTo>
                    <a:pt x="23" y="257"/>
                  </a:lnTo>
                  <a:lnTo>
                    <a:pt x="19" y="258"/>
                  </a:lnTo>
                  <a:lnTo>
                    <a:pt x="24" y="247"/>
                  </a:lnTo>
                  <a:lnTo>
                    <a:pt x="25" y="241"/>
                  </a:lnTo>
                  <a:lnTo>
                    <a:pt x="25" y="236"/>
                  </a:lnTo>
                  <a:lnTo>
                    <a:pt x="26" y="233"/>
                  </a:lnTo>
                  <a:lnTo>
                    <a:pt x="22" y="227"/>
                  </a:lnTo>
                  <a:lnTo>
                    <a:pt x="20" y="220"/>
                  </a:lnTo>
                  <a:lnTo>
                    <a:pt x="18" y="218"/>
                  </a:lnTo>
                  <a:lnTo>
                    <a:pt x="17" y="218"/>
                  </a:lnTo>
                  <a:lnTo>
                    <a:pt x="16" y="220"/>
                  </a:lnTo>
                  <a:lnTo>
                    <a:pt x="15" y="221"/>
                  </a:lnTo>
                  <a:lnTo>
                    <a:pt x="14" y="220"/>
                  </a:lnTo>
                  <a:lnTo>
                    <a:pt x="10" y="215"/>
                  </a:lnTo>
                  <a:lnTo>
                    <a:pt x="6" y="206"/>
                  </a:lnTo>
                  <a:lnTo>
                    <a:pt x="4" y="205"/>
                  </a:lnTo>
                  <a:lnTo>
                    <a:pt x="3" y="206"/>
                  </a:lnTo>
                  <a:lnTo>
                    <a:pt x="2" y="207"/>
                  </a:lnTo>
                  <a:lnTo>
                    <a:pt x="1" y="215"/>
                  </a:lnTo>
                  <a:lnTo>
                    <a:pt x="0" y="212"/>
                  </a:lnTo>
                  <a:lnTo>
                    <a:pt x="1" y="208"/>
                  </a:lnTo>
                  <a:lnTo>
                    <a:pt x="2" y="204"/>
                  </a:lnTo>
                  <a:lnTo>
                    <a:pt x="3" y="198"/>
                  </a:lnTo>
                  <a:lnTo>
                    <a:pt x="7" y="198"/>
                  </a:lnTo>
                  <a:lnTo>
                    <a:pt x="14" y="198"/>
                  </a:lnTo>
                  <a:lnTo>
                    <a:pt x="21" y="198"/>
                  </a:lnTo>
                  <a:lnTo>
                    <a:pt x="28" y="198"/>
                  </a:lnTo>
                  <a:lnTo>
                    <a:pt x="35" y="198"/>
                  </a:lnTo>
                  <a:lnTo>
                    <a:pt x="42" y="198"/>
                  </a:lnTo>
                  <a:lnTo>
                    <a:pt x="49" y="198"/>
                  </a:lnTo>
                  <a:lnTo>
                    <a:pt x="56" y="198"/>
                  </a:lnTo>
                  <a:lnTo>
                    <a:pt x="63" y="198"/>
                  </a:lnTo>
                  <a:lnTo>
                    <a:pt x="70" y="198"/>
                  </a:lnTo>
                  <a:lnTo>
                    <a:pt x="77" y="198"/>
                  </a:lnTo>
                  <a:lnTo>
                    <a:pt x="84" y="198"/>
                  </a:lnTo>
                  <a:lnTo>
                    <a:pt x="91" y="198"/>
                  </a:lnTo>
                  <a:lnTo>
                    <a:pt x="98" y="198"/>
                  </a:lnTo>
                  <a:lnTo>
                    <a:pt x="105" y="198"/>
                  </a:lnTo>
                  <a:lnTo>
                    <a:pt x="112" y="198"/>
                  </a:lnTo>
                  <a:lnTo>
                    <a:pt x="119" y="198"/>
                  </a:lnTo>
                  <a:lnTo>
                    <a:pt x="123" y="198"/>
                  </a:lnTo>
                  <a:lnTo>
                    <a:pt x="123" y="194"/>
                  </a:lnTo>
                  <a:lnTo>
                    <a:pt x="123" y="190"/>
                  </a:lnTo>
                  <a:lnTo>
                    <a:pt x="123" y="185"/>
                  </a:lnTo>
                  <a:lnTo>
                    <a:pt x="123" y="181"/>
                  </a:lnTo>
                  <a:lnTo>
                    <a:pt x="122" y="176"/>
                  </a:lnTo>
                  <a:lnTo>
                    <a:pt x="122" y="171"/>
                  </a:lnTo>
                  <a:lnTo>
                    <a:pt x="121" y="167"/>
                  </a:lnTo>
                  <a:lnTo>
                    <a:pt x="121" y="164"/>
                  </a:lnTo>
                  <a:lnTo>
                    <a:pt x="121" y="160"/>
                  </a:lnTo>
                  <a:lnTo>
                    <a:pt x="121" y="157"/>
                  </a:lnTo>
                  <a:lnTo>
                    <a:pt x="119" y="153"/>
                  </a:lnTo>
                  <a:lnTo>
                    <a:pt x="119" y="151"/>
                  </a:lnTo>
                  <a:lnTo>
                    <a:pt x="119" y="149"/>
                  </a:lnTo>
                  <a:lnTo>
                    <a:pt x="120" y="147"/>
                  </a:lnTo>
                  <a:lnTo>
                    <a:pt x="123" y="143"/>
                  </a:lnTo>
                  <a:lnTo>
                    <a:pt x="127" y="140"/>
                  </a:lnTo>
                  <a:lnTo>
                    <a:pt x="132" y="137"/>
                  </a:lnTo>
                  <a:lnTo>
                    <a:pt x="135" y="134"/>
                  </a:lnTo>
                  <a:lnTo>
                    <a:pt x="137" y="133"/>
                  </a:lnTo>
                  <a:lnTo>
                    <a:pt x="143" y="133"/>
                  </a:lnTo>
                  <a:lnTo>
                    <a:pt x="148" y="131"/>
                  </a:lnTo>
                  <a:lnTo>
                    <a:pt x="152" y="129"/>
                  </a:lnTo>
                  <a:lnTo>
                    <a:pt x="154" y="128"/>
                  </a:lnTo>
                  <a:lnTo>
                    <a:pt x="154" y="124"/>
                  </a:lnTo>
                  <a:lnTo>
                    <a:pt x="154" y="120"/>
                  </a:lnTo>
                  <a:lnTo>
                    <a:pt x="154" y="116"/>
                  </a:lnTo>
                  <a:lnTo>
                    <a:pt x="154" y="111"/>
                  </a:lnTo>
                  <a:lnTo>
                    <a:pt x="154" y="107"/>
                  </a:lnTo>
                  <a:lnTo>
                    <a:pt x="154" y="102"/>
                  </a:lnTo>
                  <a:lnTo>
                    <a:pt x="154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4"/>
                  </a:lnTo>
                  <a:lnTo>
                    <a:pt x="154" y="80"/>
                  </a:lnTo>
                  <a:lnTo>
                    <a:pt x="154" y="75"/>
                  </a:lnTo>
                  <a:lnTo>
                    <a:pt x="154" y="71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4" y="57"/>
                  </a:lnTo>
                  <a:lnTo>
                    <a:pt x="154" y="52"/>
                  </a:lnTo>
                  <a:lnTo>
                    <a:pt x="154" y="48"/>
                  </a:lnTo>
                  <a:lnTo>
                    <a:pt x="154" y="44"/>
                  </a:lnTo>
                  <a:lnTo>
                    <a:pt x="159" y="44"/>
                  </a:lnTo>
                  <a:lnTo>
                    <a:pt x="164" y="44"/>
                  </a:lnTo>
                  <a:lnTo>
                    <a:pt x="170" y="44"/>
                  </a:lnTo>
                  <a:lnTo>
                    <a:pt x="175" y="44"/>
                  </a:lnTo>
                  <a:lnTo>
                    <a:pt x="181" y="44"/>
                  </a:lnTo>
                  <a:lnTo>
                    <a:pt x="187" y="44"/>
                  </a:lnTo>
                  <a:lnTo>
                    <a:pt x="192" y="44"/>
                  </a:lnTo>
                  <a:lnTo>
                    <a:pt x="198" y="44"/>
                  </a:lnTo>
                  <a:lnTo>
                    <a:pt x="204" y="44"/>
                  </a:lnTo>
                  <a:lnTo>
                    <a:pt x="209" y="44"/>
                  </a:lnTo>
                  <a:lnTo>
                    <a:pt x="215" y="44"/>
                  </a:lnTo>
                  <a:lnTo>
                    <a:pt x="220" y="44"/>
                  </a:lnTo>
                  <a:lnTo>
                    <a:pt x="227" y="44"/>
                  </a:lnTo>
                  <a:lnTo>
                    <a:pt x="232" y="44"/>
                  </a:lnTo>
                  <a:lnTo>
                    <a:pt x="238" y="44"/>
                  </a:lnTo>
                  <a:lnTo>
                    <a:pt x="243" y="44"/>
                  </a:lnTo>
                  <a:lnTo>
                    <a:pt x="249" y="44"/>
                  </a:lnTo>
                  <a:lnTo>
                    <a:pt x="255" y="44"/>
                  </a:lnTo>
                  <a:lnTo>
                    <a:pt x="255" y="40"/>
                  </a:lnTo>
                  <a:lnTo>
                    <a:pt x="255" y="34"/>
                  </a:lnTo>
                  <a:lnTo>
                    <a:pt x="255" y="27"/>
                  </a:lnTo>
                  <a:lnTo>
                    <a:pt x="255" y="19"/>
                  </a:lnTo>
                  <a:lnTo>
                    <a:pt x="255" y="12"/>
                  </a:lnTo>
                  <a:lnTo>
                    <a:pt x="255" y="6"/>
                  </a:lnTo>
                  <a:lnTo>
                    <a:pt x="255" y="0"/>
                  </a:lnTo>
                  <a:lnTo>
                    <a:pt x="261" y="4"/>
                  </a:lnTo>
                  <a:lnTo>
                    <a:pt x="267" y="8"/>
                  </a:lnTo>
                  <a:lnTo>
                    <a:pt x="272" y="11"/>
                  </a:lnTo>
                  <a:lnTo>
                    <a:pt x="278" y="15"/>
                  </a:lnTo>
                  <a:lnTo>
                    <a:pt x="284" y="19"/>
                  </a:lnTo>
                  <a:lnTo>
                    <a:pt x="290" y="22"/>
                  </a:lnTo>
                  <a:lnTo>
                    <a:pt x="295" y="27"/>
                  </a:lnTo>
                  <a:lnTo>
                    <a:pt x="301" y="30"/>
                  </a:lnTo>
                  <a:lnTo>
                    <a:pt x="307" y="34"/>
                  </a:lnTo>
                  <a:lnTo>
                    <a:pt x="312" y="38"/>
                  </a:lnTo>
                  <a:lnTo>
                    <a:pt x="318" y="41"/>
                  </a:lnTo>
                  <a:lnTo>
                    <a:pt x="324" y="45"/>
                  </a:lnTo>
                  <a:lnTo>
                    <a:pt x="329" y="49"/>
                  </a:lnTo>
                  <a:lnTo>
                    <a:pt x="335" y="52"/>
                  </a:lnTo>
                  <a:lnTo>
                    <a:pt x="341" y="56"/>
                  </a:lnTo>
                  <a:lnTo>
                    <a:pt x="346" y="60"/>
                  </a:lnTo>
                  <a:lnTo>
                    <a:pt x="351" y="63"/>
                  </a:lnTo>
                  <a:lnTo>
                    <a:pt x="359" y="68"/>
                  </a:lnTo>
                  <a:lnTo>
                    <a:pt x="366" y="73"/>
                  </a:lnTo>
                  <a:lnTo>
                    <a:pt x="373" y="7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20" name="Freeform 1163">
              <a:extLst>
                <a:ext uri="{FF2B5EF4-FFF2-40B4-BE49-F238E27FC236}">
                  <a16:creationId xmlns:a16="http://schemas.microsoft.com/office/drawing/2014/main" id="{77BCBB83-07FE-4EB0-879B-A1320860B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2900" y="10204574"/>
              <a:ext cx="120895" cy="302234"/>
            </a:xfrm>
            <a:custGeom>
              <a:avLst/>
              <a:gdLst>
                <a:gd name="T0" fmla="*/ 60 w 99"/>
                <a:gd name="T1" fmla="*/ 81 h 241"/>
                <a:gd name="T2" fmla="*/ 63 w 99"/>
                <a:gd name="T3" fmla="*/ 81 h 241"/>
                <a:gd name="T4" fmla="*/ 59 w 99"/>
                <a:gd name="T5" fmla="*/ 80 h 241"/>
                <a:gd name="T6" fmla="*/ 57 w 99"/>
                <a:gd name="T7" fmla="*/ 79 h 241"/>
                <a:gd name="T8" fmla="*/ 69 w 99"/>
                <a:gd name="T9" fmla="*/ 67 h 241"/>
                <a:gd name="T10" fmla="*/ 58 w 99"/>
                <a:gd name="T11" fmla="*/ 70 h 241"/>
                <a:gd name="T12" fmla="*/ 52 w 99"/>
                <a:gd name="T13" fmla="*/ 83 h 241"/>
                <a:gd name="T14" fmla="*/ 54 w 99"/>
                <a:gd name="T15" fmla="*/ 98 h 241"/>
                <a:gd name="T16" fmla="*/ 57 w 99"/>
                <a:gd name="T17" fmla="*/ 118 h 241"/>
                <a:gd name="T18" fmla="*/ 65 w 99"/>
                <a:gd name="T19" fmla="*/ 127 h 241"/>
                <a:gd name="T20" fmla="*/ 82 w 99"/>
                <a:gd name="T21" fmla="*/ 144 h 241"/>
                <a:gd name="T22" fmla="*/ 97 w 99"/>
                <a:gd name="T23" fmla="*/ 169 h 241"/>
                <a:gd name="T24" fmla="*/ 96 w 99"/>
                <a:gd name="T25" fmla="*/ 186 h 241"/>
                <a:gd name="T26" fmla="*/ 92 w 99"/>
                <a:gd name="T27" fmla="*/ 207 h 241"/>
                <a:gd name="T28" fmla="*/ 79 w 99"/>
                <a:gd name="T29" fmla="*/ 212 h 241"/>
                <a:gd name="T30" fmla="*/ 76 w 99"/>
                <a:gd name="T31" fmla="*/ 222 h 241"/>
                <a:gd name="T32" fmla="*/ 78 w 99"/>
                <a:gd name="T33" fmla="*/ 239 h 241"/>
                <a:gd name="T34" fmla="*/ 72 w 99"/>
                <a:gd name="T35" fmla="*/ 238 h 241"/>
                <a:gd name="T36" fmla="*/ 73 w 99"/>
                <a:gd name="T37" fmla="*/ 231 h 241"/>
                <a:gd name="T38" fmla="*/ 58 w 99"/>
                <a:gd name="T39" fmla="*/ 218 h 241"/>
                <a:gd name="T40" fmla="*/ 52 w 99"/>
                <a:gd name="T41" fmla="*/ 211 h 241"/>
                <a:gd name="T42" fmla="*/ 48 w 99"/>
                <a:gd name="T43" fmla="*/ 203 h 241"/>
                <a:gd name="T44" fmla="*/ 51 w 99"/>
                <a:gd name="T45" fmla="*/ 195 h 241"/>
                <a:gd name="T46" fmla="*/ 57 w 99"/>
                <a:gd name="T47" fmla="*/ 178 h 241"/>
                <a:gd name="T48" fmla="*/ 55 w 99"/>
                <a:gd name="T49" fmla="*/ 160 h 241"/>
                <a:gd name="T50" fmla="*/ 43 w 99"/>
                <a:gd name="T51" fmla="*/ 155 h 241"/>
                <a:gd name="T52" fmla="*/ 31 w 99"/>
                <a:gd name="T53" fmla="*/ 159 h 241"/>
                <a:gd name="T54" fmla="*/ 22 w 99"/>
                <a:gd name="T55" fmla="*/ 151 h 241"/>
                <a:gd name="T56" fmla="*/ 12 w 99"/>
                <a:gd name="T57" fmla="*/ 140 h 241"/>
                <a:gd name="T58" fmla="*/ 9 w 99"/>
                <a:gd name="T59" fmla="*/ 142 h 241"/>
                <a:gd name="T60" fmla="*/ 4 w 99"/>
                <a:gd name="T61" fmla="*/ 135 h 241"/>
                <a:gd name="T62" fmla="*/ 3 w 99"/>
                <a:gd name="T63" fmla="*/ 132 h 241"/>
                <a:gd name="T64" fmla="*/ 2 w 99"/>
                <a:gd name="T65" fmla="*/ 128 h 241"/>
                <a:gd name="T66" fmla="*/ 7 w 99"/>
                <a:gd name="T67" fmla="*/ 119 h 241"/>
                <a:gd name="T68" fmla="*/ 9 w 99"/>
                <a:gd name="T69" fmla="*/ 110 h 241"/>
                <a:gd name="T70" fmla="*/ 9 w 99"/>
                <a:gd name="T71" fmla="*/ 102 h 241"/>
                <a:gd name="T72" fmla="*/ 23 w 99"/>
                <a:gd name="T73" fmla="*/ 94 h 241"/>
                <a:gd name="T74" fmla="*/ 21 w 99"/>
                <a:gd name="T75" fmla="*/ 90 h 241"/>
                <a:gd name="T76" fmla="*/ 18 w 99"/>
                <a:gd name="T77" fmla="*/ 74 h 241"/>
                <a:gd name="T78" fmla="*/ 17 w 99"/>
                <a:gd name="T79" fmla="*/ 66 h 241"/>
                <a:gd name="T80" fmla="*/ 21 w 99"/>
                <a:gd name="T81" fmla="*/ 54 h 241"/>
                <a:gd name="T82" fmla="*/ 17 w 99"/>
                <a:gd name="T83" fmla="*/ 45 h 241"/>
                <a:gd name="T84" fmla="*/ 23 w 99"/>
                <a:gd name="T85" fmla="*/ 42 h 241"/>
                <a:gd name="T86" fmla="*/ 26 w 99"/>
                <a:gd name="T87" fmla="*/ 30 h 241"/>
                <a:gd name="T88" fmla="*/ 22 w 99"/>
                <a:gd name="T89" fmla="*/ 22 h 241"/>
                <a:gd name="T90" fmla="*/ 19 w 99"/>
                <a:gd name="T91" fmla="*/ 12 h 241"/>
                <a:gd name="T92" fmla="*/ 14 w 99"/>
                <a:gd name="T93" fmla="*/ 6 h 241"/>
                <a:gd name="T94" fmla="*/ 9 w 99"/>
                <a:gd name="T95" fmla="*/ 6 h 241"/>
                <a:gd name="T96" fmla="*/ 7 w 99"/>
                <a:gd name="T97" fmla="*/ 1 h 241"/>
                <a:gd name="T98" fmla="*/ 14 w 99"/>
                <a:gd name="T99" fmla="*/ 3 h 241"/>
                <a:gd name="T100" fmla="*/ 23 w 99"/>
                <a:gd name="T101" fmla="*/ 6 h 241"/>
                <a:gd name="T102" fmla="*/ 36 w 99"/>
                <a:gd name="T103" fmla="*/ 8 h 241"/>
                <a:gd name="T104" fmla="*/ 39 w 99"/>
                <a:gd name="T105" fmla="*/ 7 h 241"/>
                <a:gd name="T106" fmla="*/ 42 w 99"/>
                <a:gd name="T107" fmla="*/ 4 h 241"/>
                <a:gd name="T108" fmla="*/ 56 w 99"/>
                <a:gd name="T109" fmla="*/ 19 h 241"/>
                <a:gd name="T110" fmla="*/ 57 w 99"/>
                <a:gd name="T111" fmla="*/ 29 h 241"/>
                <a:gd name="T112" fmla="*/ 59 w 99"/>
                <a:gd name="T113" fmla="*/ 38 h 241"/>
                <a:gd name="T114" fmla="*/ 58 w 99"/>
                <a:gd name="T115" fmla="*/ 49 h 241"/>
                <a:gd name="T116" fmla="*/ 61 w 99"/>
                <a:gd name="T117" fmla="*/ 55 h 241"/>
                <a:gd name="T118" fmla="*/ 64 w 99"/>
                <a:gd name="T119" fmla="*/ 60 h 241"/>
                <a:gd name="T120" fmla="*/ 69 w 99"/>
                <a:gd name="T121" fmla="*/ 6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" h="241">
                  <a:moveTo>
                    <a:pt x="62" y="83"/>
                  </a:moveTo>
                  <a:lnTo>
                    <a:pt x="61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1" y="80"/>
                  </a:lnTo>
                  <a:lnTo>
                    <a:pt x="62" y="80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3"/>
                  </a:lnTo>
                  <a:lnTo>
                    <a:pt x="62" y="83"/>
                  </a:lnTo>
                  <a:close/>
                  <a:moveTo>
                    <a:pt x="59" y="80"/>
                  </a:moveTo>
                  <a:lnTo>
                    <a:pt x="59" y="81"/>
                  </a:lnTo>
                  <a:lnTo>
                    <a:pt x="58" y="81"/>
                  </a:lnTo>
                  <a:lnTo>
                    <a:pt x="57" y="80"/>
                  </a:lnTo>
                  <a:lnTo>
                    <a:pt x="57" y="79"/>
                  </a:lnTo>
                  <a:lnTo>
                    <a:pt x="58" y="79"/>
                  </a:lnTo>
                  <a:lnTo>
                    <a:pt x="59" y="79"/>
                  </a:lnTo>
                  <a:lnTo>
                    <a:pt x="59" y="80"/>
                  </a:lnTo>
                  <a:close/>
                  <a:moveTo>
                    <a:pt x="69" y="67"/>
                  </a:moveTo>
                  <a:lnTo>
                    <a:pt x="65" y="67"/>
                  </a:lnTo>
                  <a:lnTo>
                    <a:pt x="60" y="67"/>
                  </a:lnTo>
                  <a:lnTo>
                    <a:pt x="59" y="68"/>
                  </a:lnTo>
                  <a:lnTo>
                    <a:pt x="58" y="70"/>
                  </a:lnTo>
                  <a:lnTo>
                    <a:pt x="57" y="75"/>
                  </a:lnTo>
                  <a:lnTo>
                    <a:pt x="56" y="76"/>
                  </a:lnTo>
                  <a:lnTo>
                    <a:pt x="54" y="79"/>
                  </a:lnTo>
                  <a:lnTo>
                    <a:pt x="52" y="83"/>
                  </a:lnTo>
                  <a:lnTo>
                    <a:pt x="51" y="85"/>
                  </a:lnTo>
                  <a:lnTo>
                    <a:pt x="51" y="86"/>
                  </a:lnTo>
                  <a:lnTo>
                    <a:pt x="53" y="92"/>
                  </a:lnTo>
                  <a:lnTo>
                    <a:pt x="54" y="98"/>
                  </a:lnTo>
                  <a:lnTo>
                    <a:pt x="55" y="101"/>
                  </a:lnTo>
                  <a:lnTo>
                    <a:pt x="56" y="109"/>
                  </a:lnTo>
                  <a:lnTo>
                    <a:pt x="57" y="114"/>
                  </a:lnTo>
                  <a:lnTo>
                    <a:pt x="57" y="118"/>
                  </a:lnTo>
                  <a:lnTo>
                    <a:pt x="57" y="122"/>
                  </a:lnTo>
                  <a:lnTo>
                    <a:pt x="58" y="125"/>
                  </a:lnTo>
                  <a:lnTo>
                    <a:pt x="60" y="126"/>
                  </a:lnTo>
                  <a:lnTo>
                    <a:pt x="65" y="127"/>
                  </a:lnTo>
                  <a:lnTo>
                    <a:pt x="68" y="128"/>
                  </a:lnTo>
                  <a:lnTo>
                    <a:pt x="70" y="131"/>
                  </a:lnTo>
                  <a:lnTo>
                    <a:pt x="78" y="138"/>
                  </a:lnTo>
                  <a:lnTo>
                    <a:pt x="82" y="144"/>
                  </a:lnTo>
                  <a:lnTo>
                    <a:pt x="85" y="148"/>
                  </a:lnTo>
                  <a:lnTo>
                    <a:pt x="91" y="156"/>
                  </a:lnTo>
                  <a:lnTo>
                    <a:pt x="96" y="163"/>
                  </a:lnTo>
                  <a:lnTo>
                    <a:pt x="97" y="169"/>
                  </a:lnTo>
                  <a:lnTo>
                    <a:pt x="98" y="170"/>
                  </a:lnTo>
                  <a:lnTo>
                    <a:pt x="96" y="174"/>
                  </a:lnTo>
                  <a:lnTo>
                    <a:pt x="95" y="181"/>
                  </a:lnTo>
                  <a:lnTo>
                    <a:pt x="96" y="186"/>
                  </a:lnTo>
                  <a:lnTo>
                    <a:pt x="96" y="194"/>
                  </a:lnTo>
                  <a:lnTo>
                    <a:pt x="94" y="203"/>
                  </a:lnTo>
                  <a:lnTo>
                    <a:pt x="93" y="206"/>
                  </a:lnTo>
                  <a:lnTo>
                    <a:pt x="92" y="207"/>
                  </a:lnTo>
                  <a:lnTo>
                    <a:pt x="89" y="208"/>
                  </a:lnTo>
                  <a:lnTo>
                    <a:pt x="82" y="209"/>
                  </a:lnTo>
                  <a:lnTo>
                    <a:pt x="80" y="211"/>
                  </a:lnTo>
                  <a:lnTo>
                    <a:pt x="79" y="212"/>
                  </a:lnTo>
                  <a:lnTo>
                    <a:pt x="78" y="216"/>
                  </a:lnTo>
                  <a:lnTo>
                    <a:pt x="76" y="220"/>
                  </a:lnTo>
                  <a:lnTo>
                    <a:pt x="75" y="222"/>
                  </a:lnTo>
                  <a:lnTo>
                    <a:pt x="76" y="222"/>
                  </a:lnTo>
                  <a:lnTo>
                    <a:pt x="77" y="225"/>
                  </a:lnTo>
                  <a:lnTo>
                    <a:pt x="79" y="230"/>
                  </a:lnTo>
                  <a:lnTo>
                    <a:pt x="79" y="239"/>
                  </a:lnTo>
                  <a:lnTo>
                    <a:pt x="78" y="239"/>
                  </a:lnTo>
                  <a:lnTo>
                    <a:pt x="77" y="240"/>
                  </a:lnTo>
                  <a:lnTo>
                    <a:pt x="74" y="240"/>
                  </a:lnTo>
                  <a:lnTo>
                    <a:pt x="73" y="239"/>
                  </a:lnTo>
                  <a:lnTo>
                    <a:pt x="72" y="238"/>
                  </a:lnTo>
                  <a:lnTo>
                    <a:pt x="72" y="236"/>
                  </a:lnTo>
                  <a:lnTo>
                    <a:pt x="73" y="235"/>
                  </a:lnTo>
                  <a:lnTo>
                    <a:pt x="74" y="233"/>
                  </a:lnTo>
                  <a:lnTo>
                    <a:pt x="73" y="231"/>
                  </a:lnTo>
                  <a:lnTo>
                    <a:pt x="70" y="230"/>
                  </a:lnTo>
                  <a:lnTo>
                    <a:pt x="68" y="228"/>
                  </a:lnTo>
                  <a:lnTo>
                    <a:pt x="63" y="222"/>
                  </a:lnTo>
                  <a:lnTo>
                    <a:pt x="58" y="218"/>
                  </a:lnTo>
                  <a:lnTo>
                    <a:pt x="56" y="214"/>
                  </a:lnTo>
                  <a:lnTo>
                    <a:pt x="53" y="213"/>
                  </a:lnTo>
                  <a:lnTo>
                    <a:pt x="53" y="212"/>
                  </a:lnTo>
                  <a:lnTo>
                    <a:pt x="52" y="211"/>
                  </a:lnTo>
                  <a:lnTo>
                    <a:pt x="52" y="209"/>
                  </a:lnTo>
                  <a:lnTo>
                    <a:pt x="52" y="207"/>
                  </a:lnTo>
                  <a:lnTo>
                    <a:pt x="52" y="205"/>
                  </a:lnTo>
                  <a:lnTo>
                    <a:pt x="48" y="203"/>
                  </a:lnTo>
                  <a:lnTo>
                    <a:pt x="47" y="201"/>
                  </a:lnTo>
                  <a:lnTo>
                    <a:pt x="47" y="199"/>
                  </a:lnTo>
                  <a:lnTo>
                    <a:pt x="48" y="197"/>
                  </a:lnTo>
                  <a:lnTo>
                    <a:pt x="51" y="195"/>
                  </a:lnTo>
                  <a:lnTo>
                    <a:pt x="53" y="191"/>
                  </a:lnTo>
                  <a:lnTo>
                    <a:pt x="53" y="188"/>
                  </a:lnTo>
                  <a:lnTo>
                    <a:pt x="57" y="183"/>
                  </a:lnTo>
                  <a:lnTo>
                    <a:pt x="57" y="178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6" y="165"/>
                  </a:lnTo>
                  <a:lnTo>
                    <a:pt x="55" y="160"/>
                  </a:lnTo>
                  <a:lnTo>
                    <a:pt x="52" y="155"/>
                  </a:lnTo>
                  <a:lnTo>
                    <a:pt x="50" y="154"/>
                  </a:lnTo>
                  <a:lnTo>
                    <a:pt x="46" y="155"/>
                  </a:lnTo>
                  <a:lnTo>
                    <a:pt x="43" y="155"/>
                  </a:lnTo>
                  <a:lnTo>
                    <a:pt x="41" y="157"/>
                  </a:lnTo>
                  <a:lnTo>
                    <a:pt x="39" y="157"/>
                  </a:lnTo>
                  <a:lnTo>
                    <a:pt x="33" y="158"/>
                  </a:lnTo>
                  <a:lnTo>
                    <a:pt x="31" y="159"/>
                  </a:lnTo>
                  <a:lnTo>
                    <a:pt x="30" y="159"/>
                  </a:lnTo>
                  <a:lnTo>
                    <a:pt x="29" y="159"/>
                  </a:lnTo>
                  <a:lnTo>
                    <a:pt x="25" y="155"/>
                  </a:lnTo>
                  <a:lnTo>
                    <a:pt x="22" y="151"/>
                  </a:lnTo>
                  <a:lnTo>
                    <a:pt x="17" y="143"/>
                  </a:lnTo>
                  <a:lnTo>
                    <a:pt x="16" y="142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1" y="142"/>
                  </a:lnTo>
                  <a:lnTo>
                    <a:pt x="10" y="143"/>
                  </a:lnTo>
                  <a:lnTo>
                    <a:pt x="9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7" y="138"/>
                  </a:lnTo>
                  <a:lnTo>
                    <a:pt x="6" y="136"/>
                  </a:lnTo>
                  <a:lnTo>
                    <a:pt x="4" y="135"/>
                  </a:lnTo>
                  <a:lnTo>
                    <a:pt x="3" y="134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2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9" y="107"/>
                  </a:lnTo>
                  <a:lnTo>
                    <a:pt x="8" y="105"/>
                  </a:lnTo>
                  <a:lnTo>
                    <a:pt x="9" y="102"/>
                  </a:lnTo>
                  <a:lnTo>
                    <a:pt x="10" y="99"/>
                  </a:lnTo>
                  <a:lnTo>
                    <a:pt x="17" y="97"/>
                  </a:lnTo>
                  <a:lnTo>
                    <a:pt x="22" y="95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17" y="83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20" y="57"/>
                  </a:lnTo>
                  <a:lnTo>
                    <a:pt x="21" y="54"/>
                  </a:lnTo>
                  <a:lnTo>
                    <a:pt x="20" y="52"/>
                  </a:lnTo>
                  <a:lnTo>
                    <a:pt x="18" y="49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8" y="44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3" y="42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28" y="33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5"/>
                  </a:lnTo>
                  <a:lnTo>
                    <a:pt x="25" y="24"/>
                  </a:lnTo>
                  <a:lnTo>
                    <a:pt x="22" y="22"/>
                  </a:lnTo>
                  <a:lnTo>
                    <a:pt x="19" y="19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19" y="12"/>
                  </a:lnTo>
                  <a:lnTo>
                    <a:pt x="17" y="11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8" y="5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50" y="10"/>
                  </a:lnTo>
                  <a:lnTo>
                    <a:pt x="50" y="11"/>
                  </a:lnTo>
                  <a:lnTo>
                    <a:pt x="55" y="17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7" y="25"/>
                  </a:lnTo>
                  <a:lnTo>
                    <a:pt x="58" y="28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9" y="38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59" y="45"/>
                  </a:lnTo>
                  <a:lnTo>
                    <a:pt x="58" y="49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59" y="53"/>
                  </a:lnTo>
                  <a:lnTo>
                    <a:pt x="61" y="55"/>
                  </a:lnTo>
                  <a:lnTo>
                    <a:pt x="62" y="57"/>
                  </a:lnTo>
                  <a:lnTo>
                    <a:pt x="63" y="58"/>
                  </a:lnTo>
                  <a:lnTo>
                    <a:pt x="63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7" y="61"/>
                  </a:lnTo>
                  <a:lnTo>
                    <a:pt x="69" y="63"/>
                  </a:lnTo>
                  <a:lnTo>
                    <a:pt x="69" y="66"/>
                  </a:lnTo>
                  <a:lnTo>
                    <a:pt x="69" y="67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21" name="Freeform 1164">
              <a:extLst>
                <a:ext uri="{FF2B5EF4-FFF2-40B4-BE49-F238E27FC236}">
                  <a16:creationId xmlns:a16="http://schemas.microsoft.com/office/drawing/2014/main" id="{9586B360-68AC-4DEF-844C-927F8CF31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44340" y="10303488"/>
              <a:ext cx="5494" cy="5494"/>
            </a:xfrm>
            <a:custGeom>
              <a:avLst/>
              <a:gdLst>
                <a:gd name="T0" fmla="*/ 2 w 4"/>
                <a:gd name="T1" fmla="*/ 3 h 4"/>
                <a:gd name="T2" fmla="*/ 1 w 4"/>
                <a:gd name="T3" fmla="*/ 3 h 4"/>
                <a:gd name="T4" fmla="*/ 0 w 4"/>
                <a:gd name="T5" fmla="*/ 3 h 4"/>
                <a:gd name="T6" fmla="*/ 0 w 4"/>
                <a:gd name="T7" fmla="*/ 1 h 4"/>
                <a:gd name="T8" fmla="*/ 1 w 4"/>
                <a:gd name="T9" fmla="*/ 0 h 4"/>
                <a:gd name="T10" fmla="*/ 2 w 4"/>
                <a:gd name="T11" fmla="*/ 0 h 4"/>
                <a:gd name="T12" fmla="*/ 3 w 4"/>
                <a:gd name="T13" fmla="*/ 0 h 4"/>
                <a:gd name="T14" fmla="*/ 3 w 4"/>
                <a:gd name="T15" fmla="*/ 1 h 4"/>
                <a:gd name="T16" fmla="*/ 3 w 4"/>
                <a:gd name="T17" fmla="*/ 1 h 4"/>
                <a:gd name="T18" fmla="*/ 3 w 4"/>
                <a:gd name="T19" fmla="*/ 3 h 4"/>
                <a:gd name="T20" fmla="*/ 2 w 4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22" name="Freeform 1165">
              <a:extLst>
                <a:ext uri="{FF2B5EF4-FFF2-40B4-BE49-F238E27FC236}">
                  <a16:creationId xmlns:a16="http://schemas.microsoft.com/office/drawing/2014/main" id="{1E8521D0-1017-4F75-B3D3-D5C762F91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44340" y="10303488"/>
              <a:ext cx="5494" cy="5494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2 h 3"/>
                <a:gd name="T4" fmla="*/ 1 w 3"/>
                <a:gd name="T5" fmla="*/ 2 h 3"/>
                <a:gd name="T6" fmla="*/ 0 w 3"/>
                <a:gd name="T7" fmla="*/ 1 h 3"/>
                <a:gd name="T8" fmla="*/ 0 w 3"/>
                <a:gd name="T9" fmla="*/ 0 h 3"/>
                <a:gd name="T10" fmla="*/ 1 w 3"/>
                <a:gd name="T11" fmla="*/ 0 h 3"/>
                <a:gd name="T12" fmla="*/ 2 w 3"/>
                <a:gd name="T13" fmla="*/ 0 h 3"/>
                <a:gd name="T14" fmla="*/ 2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23" name="Freeform 1166">
              <a:extLst>
                <a:ext uri="{FF2B5EF4-FFF2-40B4-BE49-F238E27FC236}">
                  <a16:creationId xmlns:a16="http://schemas.microsoft.com/office/drawing/2014/main" id="{F3E978FA-826B-425C-AD5B-8DAFDAB1A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72900" y="10204574"/>
              <a:ext cx="120895" cy="302234"/>
            </a:xfrm>
            <a:custGeom>
              <a:avLst/>
              <a:gdLst>
                <a:gd name="T0" fmla="*/ 59 w 99"/>
                <a:gd name="T1" fmla="*/ 68 h 241"/>
                <a:gd name="T2" fmla="*/ 54 w 99"/>
                <a:gd name="T3" fmla="*/ 79 h 241"/>
                <a:gd name="T4" fmla="*/ 53 w 99"/>
                <a:gd name="T5" fmla="*/ 92 h 241"/>
                <a:gd name="T6" fmla="*/ 57 w 99"/>
                <a:gd name="T7" fmla="*/ 114 h 241"/>
                <a:gd name="T8" fmla="*/ 60 w 99"/>
                <a:gd name="T9" fmla="*/ 126 h 241"/>
                <a:gd name="T10" fmla="*/ 78 w 99"/>
                <a:gd name="T11" fmla="*/ 138 h 241"/>
                <a:gd name="T12" fmla="*/ 96 w 99"/>
                <a:gd name="T13" fmla="*/ 163 h 241"/>
                <a:gd name="T14" fmla="*/ 95 w 99"/>
                <a:gd name="T15" fmla="*/ 181 h 241"/>
                <a:gd name="T16" fmla="*/ 93 w 99"/>
                <a:gd name="T17" fmla="*/ 206 h 241"/>
                <a:gd name="T18" fmla="*/ 80 w 99"/>
                <a:gd name="T19" fmla="*/ 211 h 241"/>
                <a:gd name="T20" fmla="*/ 75 w 99"/>
                <a:gd name="T21" fmla="*/ 222 h 241"/>
                <a:gd name="T22" fmla="*/ 79 w 99"/>
                <a:gd name="T23" fmla="*/ 239 h 241"/>
                <a:gd name="T24" fmla="*/ 73 w 99"/>
                <a:gd name="T25" fmla="*/ 239 h 241"/>
                <a:gd name="T26" fmla="*/ 74 w 99"/>
                <a:gd name="T27" fmla="*/ 233 h 241"/>
                <a:gd name="T28" fmla="*/ 63 w 99"/>
                <a:gd name="T29" fmla="*/ 222 h 241"/>
                <a:gd name="T30" fmla="*/ 53 w 99"/>
                <a:gd name="T31" fmla="*/ 212 h 241"/>
                <a:gd name="T32" fmla="*/ 52 w 99"/>
                <a:gd name="T33" fmla="*/ 205 h 241"/>
                <a:gd name="T34" fmla="*/ 48 w 99"/>
                <a:gd name="T35" fmla="*/ 197 h 241"/>
                <a:gd name="T36" fmla="*/ 57 w 99"/>
                <a:gd name="T37" fmla="*/ 183 h 241"/>
                <a:gd name="T38" fmla="*/ 56 w 99"/>
                <a:gd name="T39" fmla="*/ 165 h 241"/>
                <a:gd name="T40" fmla="*/ 46 w 99"/>
                <a:gd name="T41" fmla="*/ 155 h 241"/>
                <a:gd name="T42" fmla="*/ 33 w 99"/>
                <a:gd name="T43" fmla="*/ 158 h 241"/>
                <a:gd name="T44" fmla="*/ 25 w 99"/>
                <a:gd name="T45" fmla="*/ 155 h 241"/>
                <a:gd name="T46" fmla="*/ 14 w 99"/>
                <a:gd name="T47" fmla="*/ 140 h 241"/>
                <a:gd name="T48" fmla="*/ 9 w 99"/>
                <a:gd name="T49" fmla="*/ 143 h 241"/>
                <a:gd name="T50" fmla="*/ 6 w 99"/>
                <a:gd name="T51" fmla="*/ 136 h 241"/>
                <a:gd name="T52" fmla="*/ 4 w 99"/>
                <a:gd name="T53" fmla="*/ 133 h 241"/>
                <a:gd name="T54" fmla="*/ 0 w 99"/>
                <a:gd name="T55" fmla="*/ 129 h 241"/>
                <a:gd name="T56" fmla="*/ 6 w 99"/>
                <a:gd name="T57" fmla="*/ 122 h 241"/>
                <a:gd name="T58" fmla="*/ 9 w 99"/>
                <a:gd name="T59" fmla="*/ 113 h 241"/>
                <a:gd name="T60" fmla="*/ 8 w 99"/>
                <a:gd name="T61" fmla="*/ 105 h 241"/>
                <a:gd name="T62" fmla="*/ 22 w 99"/>
                <a:gd name="T63" fmla="*/ 95 h 241"/>
                <a:gd name="T64" fmla="*/ 25 w 99"/>
                <a:gd name="T65" fmla="*/ 90 h 241"/>
                <a:gd name="T66" fmla="*/ 18 w 99"/>
                <a:gd name="T67" fmla="*/ 76 h 241"/>
                <a:gd name="T68" fmla="*/ 17 w 99"/>
                <a:gd name="T69" fmla="*/ 67 h 241"/>
                <a:gd name="T70" fmla="*/ 20 w 99"/>
                <a:gd name="T71" fmla="*/ 57 h 241"/>
                <a:gd name="T72" fmla="*/ 18 w 99"/>
                <a:gd name="T73" fmla="*/ 46 h 241"/>
                <a:gd name="T74" fmla="*/ 22 w 99"/>
                <a:gd name="T75" fmla="*/ 43 h 241"/>
                <a:gd name="T76" fmla="*/ 28 w 99"/>
                <a:gd name="T77" fmla="*/ 33 h 241"/>
                <a:gd name="T78" fmla="*/ 25 w 99"/>
                <a:gd name="T79" fmla="*/ 24 h 241"/>
                <a:gd name="T80" fmla="*/ 20 w 99"/>
                <a:gd name="T81" fmla="*/ 14 h 241"/>
                <a:gd name="T82" fmla="*/ 16 w 99"/>
                <a:gd name="T83" fmla="*/ 7 h 241"/>
                <a:gd name="T84" fmla="*/ 11 w 99"/>
                <a:gd name="T85" fmla="*/ 7 h 241"/>
                <a:gd name="T86" fmla="*/ 8 w 99"/>
                <a:gd name="T87" fmla="*/ 3 h 241"/>
                <a:gd name="T88" fmla="*/ 9 w 99"/>
                <a:gd name="T89" fmla="*/ 0 h 241"/>
                <a:gd name="T90" fmla="*/ 22 w 99"/>
                <a:gd name="T91" fmla="*/ 6 h 241"/>
                <a:gd name="T92" fmla="*/ 33 w 99"/>
                <a:gd name="T93" fmla="*/ 6 h 241"/>
                <a:gd name="T94" fmla="*/ 39 w 99"/>
                <a:gd name="T95" fmla="*/ 8 h 241"/>
                <a:gd name="T96" fmla="*/ 40 w 99"/>
                <a:gd name="T97" fmla="*/ 3 h 241"/>
                <a:gd name="T98" fmla="*/ 55 w 99"/>
                <a:gd name="T99" fmla="*/ 17 h 241"/>
                <a:gd name="T100" fmla="*/ 58 w 99"/>
                <a:gd name="T101" fmla="*/ 28 h 241"/>
                <a:gd name="T102" fmla="*/ 58 w 99"/>
                <a:gd name="T103" fmla="*/ 34 h 241"/>
                <a:gd name="T104" fmla="*/ 59 w 99"/>
                <a:gd name="T105" fmla="*/ 45 h 241"/>
                <a:gd name="T106" fmla="*/ 59 w 99"/>
                <a:gd name="T107" fmla="*/ 53 h 241"/>
                <a:gd name="T108" fmla="*/ 63 w 99"/>
                <a:gd name="T109" fmla="*/ 60 h 241"/>
                <a:gd name="T110" fmla="*/ 69 w 99"/>
                <a:gd name="T111" fmla="*/ 63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241">
                  <a:moveTo>
                    <a:pt x="69" y="67"/>
                  </a:moveTo>
                  <a:lnTo>
                    <a:pt x="65" y="67"/>
                  </a:lnTo>
                  <a:lnTo>
                    <a:pt x="60" y="67"/>
                  </a:lnTo>
                  <a:lnTo>
                    <a:pt x="59" y="68"/>
                  </a:lnTo>
                  <a:lnTo>
                    <a:pt x="58" y="70"/>
                  </a:lnTo>
                  <a:lnTo>
                    <a:pt x="57" y="75"/>
                  </a:lnTo>
                  <a:lnTo>
                    <a:pt x="56" y="76"/>
                  </a:lnTo>
                  <a:lnTo>
                    <a:pt x="54" y="79"/>
                  </a:lnTo>
                  <a:lnTo>
                    <a:pt x="52" y="83"/>
                  </a:lnTo>
                  <a:lnTo>
                    <a:pt x="51" y="85"/>
                  </a:lnTo>
                  <a:lnTo>
                    <a:pt x="51" y="86"/>
                  </a:lnTo>
                  <a:lnTo>
                    <a:pt x="53" y="92"/>
                  </a:lnTo>
                  <a:lnTo>
                    <a:pt x="54" y="98"/>
                  </a:lnTo>
                  <a:lnTo>
                    <a:pt x="55" y="101"/>
                  </a:lnTo>
                  <a:lnTo>
                    <a:pt x="56" y="109"/>
                  </a:lnTo>
                  <a:lnTo>
                    <a:pt x="57" y="114"/>
                  </a:lnTo>
                  <a:lnTo>
                    <a:pt x="57" y="118"/>
                  </a:lnTo>
                  <a:lnTo>
                    <a:pt x="57" y="122"/>
                  </a:lnTo>
                  <a:lnTo>
                    <a:pt x="58" y="125"/>
                  </a:lnTo>
                  <a:lnTo>
                    <a:pt x="60" y="126"/>
                  </a:lnTo>
                  <a:lnTo>
                    <a:pt x="65" y="127"/>
                  </a:lnTo>
                  <a:lnTo>
                    <a:pt x="68" y="128"/>
                  </a:lnTo>
                  <a:lnTo>
                    <a:pt x="70" y="131"/>
                  </a:lnTo>
                  <a:lnTo>
                    <a:pt x="78" y="138"/>
                  </a:lnTo>
                  <a:lnTo>
                    <a:pt x="82" y="144"/>
                  </a:lnTo>
                  <a:lnTo>
                    <a:pt x="85" y="148"/>
                  </a:lnTo>
                  <a:lnTo>
                    <a:pt x="91" y="156"/>
                  </a:lnTo>
                  <a:lnTo>
                    <a:pt x="96" y="163"/>
                  </a:lnTo>
                  <a:lnTo>
                    <a:pt x="97" y="169"/>
                  </a:lnTo>
                  <a:lnTo>
                    <a:pt x="98" y="170"/>
                  </a:lnTo>
                  <a:lnTo>
                    <a:pt x="96" y="174"/>
                  </a:lnTo>
                  <a:lnTo>
                    <a:pt x="95" y="181"/>
                  </a:lnTo>
                  <a:lnTo>
                    <a:pt x="96" y="186"/>
                  </a:lnTo>
                  <a:lnTo>
                    <a:pt x="96" y="194"/>
                  </a:lnTo>
                  <a:lnTo>
                    <a:pt x="94" y="203"/>
                  </a:lnTo>
                  <a:lnTo>
                    <a:pt x="93" y="206"/>
                  </a:lnTo>
                  <a:lnTo>
                    <a:pt x="92" y="207"/>
                  </a:lnTo>
                  <a:lnTo>
                    <a:pt x="89" y="208"/>
                  </a:lnTo>
                  <a:lnTo>
                    <a:pt x="82" y="209"/>
                  </a:lnTo>
                  <a:lnTo>
                    <a:pt x="80" y="211"/>
                  </a:lnTo>
                  <a:lnTo>
                    <a:pt x="79" y="212"/>
                  </a:lnTo>
                  <a:lnTo>
                    <a:pt x="78" y="216"/>
                  </a:lnTo>
                  <a:lnTo>
                    <a:pt x="76" y="220"/>
                  </a:lnTo>
                  <a:lnTo>
                    <a:pt x="75" y="222"/>
                  </a:lnTo>
                  <a:lnTo>
                    <a:pt x="76" y="222"/>
                  </a:lnTo>
                  <a:lnTo>
                    <a:pt x="77" y="225"/>
                  </a:lnTo>
                  <a:lnTo>
                    <a:pt x="79" y="230"/>
                  </a:lnTo>
                  <a:lnTo>
                    <a:pt x="79" y="239"/>
                  </a:lnTo>
                  <a:lnTo>
                    <a:pt x="78" y="239"/>
                  </a:lnTo>
                  <a:lnTo>
                    <a:pt x="77" y="240"/>
                  </a:lnTo>
                  <a:lnTo>
                    <a:pt x="74" y="240"/>
                  </a:lnTo>
                  <a:lnTo>
                    <a:pt x="73" y="239"/>
                  </a:lnTo>
                  <a:lnTo>
                    <a:pt x="72" y="238"/>
                  </a:lnTo>
                  <a:lnTo>
                    <a:pt x="72" y="236"/>
                  </a:lnTo>
                  <a:lnTo>
                    <a:pt x="73" y="235"/>
                  </a:lnTo>
                  <a:lnTo>
                    <a:pt x="74" y="233"/>
                  </a:lnTo>
                  <a:lnTo>
                    <a:pt x="73" y="231"/>
                  </a:lnTo>
                  <a:lnTo>
                    <a:pt x="70" y="230"/>
                  </a:lnTo>
                  <a:lnTo>
                    <a:pt x="68" y="228"/>
                  </a:lnTo>
                  <a:lnTo>
                    <a:pt x="63" y="222"/>
                  </a:lnTo>
                  <a:lnTo>
                    <a:pt x="58" y="218"/>
                  </a:lnTo>
                  <a:lnTo>
                    <a:pt x="56" y="214"/>
                  </a:lnTo>
                  <a:lnTo>
                    <a:pt x="53" y="213"/>
                  </a:lnTo>
                  <a:lnTo>
                    <a:pt x="53" y="212"/>
                  </a:lnTo>
                  <a:lnTo>
                    <a:pt x="52" y="211"/>
                  </a:lnTo>
                  <a:lnTo>
                    <a:pt x="52" y="209"/>
                  </a:lnTo>
                  <a:lnTo>
                    <a:pt x="52" y="207"/>
                  </a:lnTo>
                  <a:lnTo>
                    <a:pt x="52" y="205"/>
                  </a:lnTo>
                  <a:lnTo>
                    <a:pt x="48" y="203"/>
                  </a:lnTo>
                  <a:lnTo>
                    <a:pt x="47" y="201"/>
                  </a:lnTo>
                  <a:lnTo>
                    <a:pt x="47" y="199"/>
                  </a:lnTo>
                  <a:lnTo>
                    <a:pt x="48" y="197"/>
                  </a:lnTo>
                  <a:lnTo>
                    <a:pt x="51" y="195"/>
                  </a:lnTo>
                  <a:lnTo>
                    <a:pt x="53" y="191"/>
                  </a:lnTo>
                  <a:lnTo>
                    <a:pt x="53" y="188"/>
                  </a:lnTo>
                  <a:lnTo>
                    <a:pt x="57" y="183"/>
                  </a:lnTo>
                  <a:lnTo>
                    <a:pt x="57" y="178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6" y="165"/>
                  </a:lnTo>
                  <a:lnTo>
                    <a:pt x="55" y="160"/>
                  </a:lnTo>
                  <a:lnTo>
                    <a:pt x="52" y="155"/>
                  </a:lnTo>
                  <a:lnTo>
                    <a:pt x="50" y="154"/>
                  </a:lnTo>
                  <a:lnTo>
                    <a:pt x="46" y="155"/>
                  </a:lnTo>
                  <a:lnTo>
                    <a:pt x="43" y="155"/>
                  </a:lnTo>
                  <a:lnTo>
                    <a:pt x="41" y="157"/>
                  </a:lnTo>
                  <a:lnTo>
                    <a:pt x="39" y="157"/>
                  </a:lnTo>
                  <a:lnTo>
                    <a:pt x="33" y="158"/>
                  </a:lnTo>
                  <a:lnTo>
                    <a:pt x="31" y="159"/>
                  </a:lnTo>
                  <a:lnTo>
                    <a:pt x="30" y="159"/>
                  </a:lnTo>
                  <a:lnTo>
                    <a:pt x="29" y="159"/>
                  </a:lnTo>
                  <a:lnTo>
                    <a:pt x="25" y="155"/>
                  </a:lnTo>
                  <a:lnTo>
                    <a:pt x="22" y="151"/>
                  </a:lnTo>
                  <a:lnTo>
                    <a:pt x="17" y="143"/>
                  </a:lnTo>
                  <a:lnTo>
                    <a:pt x="16" y="142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1" y="142"/>
                  </a:lnTo>
                  <a:lnTo>
                    <a:pt x="10" y="143"/>
                  </a:lnTo>
                  <a:lnTo>
                    <a:pt x="9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7" y="138"/>
                  </a:lnTo>
                  <a:lnTo>
                    <a:pt x="6" y="136"/>
                  </a:lnTo>
                  <a:lnTo>
                    <a:pt x="4" y="135"/>
                  </a:lnTo>
                  <a:lnTo>
                    <a:pt x="3" y="134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2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9" y="107"/>
                  </a:lnTo>
                  <a:lnTo>
                    <a:pt x="8" y="105"/>
                  </a:lnTo>
                  <a:lnTo>
                    <a:pt x="9" y="102"/>
                  </a:lnTo>
                  <a:lnTo>
                    <a:pt x="10" y="99"/>
                  </a:lnTo>
                  <a:lnTo>
                    <a:pt x="17" y="97"/>
                  </a:lnTo>
                  <a:lnTo>
                    <a:pt x="22" y="95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5" y="91"/>
                  </a:lnTo>
                  <a:lnTo>
                    <a:pt x="25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17" y="83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20" y="57"/>
                  </a:lnTo>
                  <a:lnTo>
                    <a:pt x="21" y="54"/>
                  </a:lnTo>
                  <a:lnTo>
                    <a:pt x="20" y="52"/>
                  </a:lnTo>
                  <a:lnTo>
                    <a:pt x="18" y="49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8" y="44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3" y="42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28" y="33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6" y="25"/>
                  </a:lnTo>
                  <a:lnTo>
                    <a:pt x="25" y="24"/>
                  </a:lnTo>
                  <a:lnTo>
                    <a:pt x="22" y="22"/>
                  </a:lnTo>
                  <a:lnTo>
                    <a:pt x="19" y="19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19" y="12"/>
                  </a:lnTo>
                  <a:lnTo>
                    <a:pt x="17" y="11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8" y="5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2" y="4"/>
                  </a:lnTo>
                  <a:lnTo>
                    <a:pt x="50" y="10"/>
                  </a:lnTo>
                  <a:lnTo>
                    <a:pt x="50" y="11"/>
                  </a:lnTo>
                  <a:lnTo>
                    <a:pt x="55" y="17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7" y="25"/>
                  </a:lnTo>
                  <a:lnTo>
                    <a:pt x="58" y="28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9" y="38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59" y="45"/>
                  </a:lnTo>
                  <a:lnTo>
                    <a:pt x="58" y="49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59" y="53"/>
                  </a:lnTo>
                  <a:lnTo>
                    <a:pt x="61" y="55"/>
                  </a:lnTo>
                  <a:lnTo>
                    <a:pt x="62" y="57"/>
                  </a:lnTo>
                  <a:lnTo>
                    <a:pt x="63" y="58"/>
                  </a:lnTo>
                  <a:lnTo>
                    <a:pt x="63" y="60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7" y="61"/>
                  </a:lnTo>
                  <a:lnTo>
                    <a:pt x="69" y="63"/>
                  </a:lnTo>
                  <a:lnTo>
                    <a:pt x="69" y="66"/>
                  </a:lnTo>
                  <a:lnTo>
                    <a:pt x="69" y="6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24" name="Freeform 1167">
              <a:extLst>
                <a:ext uri="{FF2B5EF4-FFF2-40B4-BE49-F238E27FC236}">
                  <a16:creationId xmlns:a16="http://schemas.microsoft.com/office/drawing/2014/main" id="{7055ACD4-FB97-4F9F-A399-63AD85C65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9484" y="10248535"/>
              <a:ext cx="401148" cy="653927"/>
            </a:xfrm>
            <a:custGeom>
              <a:avLst/>
              <a:gdLst>
                <a:gd name="T0" fmla="*/ 134 w 324"/>
                <a:gd name="T1" fmla="*/ 47 h 526"/>
                <a:gd name="T2" fmla="*/ 135 w 324"/>
                <a:gd name="T3" fmla="*/ 48 h 526"/>
                <a:gd name="T4" fmla="*/ 65 w 324"/>
                <a:gd name="T5" fmla="*/ 525 h 526"/>
                <a:gd name="T6" fmla="*/ 56 w 324"/>
                <a:gd name="T7" fmla="*/ 499 h 526"/>
                <a:gd name="T8" fmla="*/ 54 w 324"/>
                <a:gd name="T9" fmla="*/ 471 h 526"/>
                <a:gd name="T10" fmla="*/ 49 w 324"/>
                <a:gd name="T11" fmla="*/ 430 h 526"/>
                <a:gd name="T12" fmla="*/ 40 w 324"/>
                <a:gd name="T13" fmla="*/ 405 h 526"/>
                <a:gd name="T14" fmla="*/ 41 w 324"/>
                <a:gd name="T15" fmla="*/ 368 h 526"/>
                <a:gd name="T16" fmla="*/ 65 w 324"/>
                <a:gd name="T17" fmla="*/ 335 h 526"/>
                <a:gd name="T18" fmla="*/ 81 w 324"/>
                <a:gd name="T19" fmla="*/ 305 h 526"/>
                <a:gd name="T20" fmla="*/ 80 w 324"/>
                <a:gd name="T21" fmla="*/ 274 h 526"/>
                <a:gd name="T22" fmla="*/ 76 w 324"/>
                <a:gd name="T23" fmla="*/ 261 h 526"/>
                <a:gd name="T24" fmla="*/ 84 w 324"/>
                <a:gd name="T25" fmla="*/ 243 h 526"/>
                <a:gd name="T26" fmla="*/ 82 w 324"/>
                <a:gd name="T27" fmla="*/ 196 h 526"/>
                <a:gd name="T28" fmla="*/ 53 w 324"/>
                <a:gd name="T29" fmla="*/ 185 h 526"/>
                <a:gd name="T30" fmla="*/ 6 w 324"/>
                <a:gd name="T31" fmla="*/ 171 h 526"/>
                <a:gd name="T32" fmla="*/ 0 w 324"/>
                <a:gd name="T33" fmla="*/ 140 h 526"/>
                <a:gd name="T34" fmla="*/ 40 w 324"/>
                <a:gd name="T35" fmla="*/ 127 h 526"/>
                <a:gd name="T36" fmla="*/ 81 w 324"/>
                <a:gd name="T37" fmla="*/ 113 h 526"/>
                <a:gd name="T38" fmla="*/ 106 w 324"/>
                <a:gd name="T39" fmla="*/ 125 h 526"/>
                <a:gd name="T40" fmla="*/ 130 w 324"/>
                <a:gd name="T41" fmla="*/ 127 h 526"/>
                <a:gd name="T42" fmla="*/ 126 w 324"/>
                <a:gd name="T43" fmla="*/ 162 h 526"/>
                <a:gd name="T44" fmla="*/ 127 w 324"/>
                <a:gd name="T45" fmla="*/ 178 h 526"/>
                <a:gd name="T46" fmla="*/ 148 w 324"/>
                <a:gd name="T47" fmla="*/ 198 h 526"/>
                <a:gd name="T48" fmla="*/ 153 w 324"/>
                <a:gd name="T49" fmla="*/ 206 h 526"/>
                <a:gd name="T50" fmla="*/ 154 w 324"/>
                <a:gd name="T51" fmla="*/ 179 h 526"/>
                <a:gd name="T52" fmla="*/ 171 w 324"/>
                <a:gd name="T53" fmla="*/ 153 h 526"/>
                <a:gd name="T54" fmla="*/ 157 w 324"/>
                <a:gd name="T55" fmla="*/ 110 h 526"/>
                <a:gd name="T56" fmla="*/ 132 w 324"/>
                <a:gd name="T57" fmla="*/ 85 h 526"/>
                <a:gd name="T58" fmla="*/ 127 w 324"/>
                <a:gd name="T59" fmla="*/ 50 h 526"/>
                <a:gd name="T60" fmla="*/ 144 w 324"/>
                <a:gd name="T61" fmla="*/ 34 h 526"/>
                <a:gd name="T62" fmla="*/ 169 w 324"/>
                <a:gd name="T63" fmla="*/ 30 h 526"/>
                <a:gd name="T64" fmla="*/ 199 w 324"/>
                <a:gd name="T65" fmla="*/ 35 h 526"/>
                <a:gd name="T66" fmla="*/ 228 w 324"/>
                <a:gd name="T67" fmla="*/ 34 h 526"/>
                <a:gd name="T68" fmla="*/ 251 w 324"/>
                <a:gd name="T69" fmla="*/ 29 h 526"/>
                <a:gd name="T70" fmla="*/ 288 w 324"/>
                <a:gd name="T71" fmla="*/ 14 h 526"/>
                <a:gd name="T72" fmla="*/ 314 w 324"/>
                <a:gd name="T73" fmla="*/ 7 h 526"/>
                <a:gd name="T74" fmla="*/ 310 w 324"/>
                <a:gd name="T75" fmla="*/ 24 h 526"/>
                <a:gd name="T76" fmla="*/ 313 w 324"/>
                <a:gd name="T77" fmla="*/ 57 h 526"/>
                <a:gd name="T78" fmla="*/ 311 w 324"/>
                <a:gd name="T79" fmla="*/ 76 h 526"/>
                <a:gd name="T80" fmla="*/ 314 w 324"/>
                <a:gd name="T81" fmla="*/ 92 h 526"/>
                <a:gd name="T82" fmla="*/ 319 w 324"/>
                <a:gd name="T83" fmla="*/ 118 h 526"/>
                <a:gd name="T84" fmla="*/ 323 w 324"/>
                <a:gd name="T85" fmla="*/ 126 h 526"/>
                <a:gd name="T86" fmla="*/ 317 w 324"/>
                <a:gd name="T87" fmla="*/ 143 h 526"/>
                <a:gd name="T88" fmla="*/ 301 w 324"/>
                <a:gd name="T89" fmla="*/ 172 h 526"/>
                <a:gd name="T90" fmla="*/ 275 w 324"/>
                <a:gd name="T91" fmla="*/ 196 h 526"/>
                <a:gd name="T92" fmla="*/ 256 w 324"/>
                <a:gd name="T93" fmla="*/ 205 h 526"/>
                <a:gd name="T94" fmla="*/ 208 w 324"/>
                <a:gd name="T95" fmla="*/ 231 h 526"/>
                <a:gd name="T96" fmla="*/ 188 w 324"/>
                <a:gd name="T97" fmla="*/ 256 h 526"/>
                <a:gd name="T98" fmla="*/ 171 w 324"/>
                <a:gd name="T99" fmla="*/ 266 h 526"/>
                <a:gd name="T100" fmla="*/ 137 w 324"/>
                <a:gd name="T101" fmla="*/ 291 h 526"/>
                <a:gd name="T102" fmla="*/ 145 w 324"/>
                <a:gd name="T103" fmla="*/ 324 h 526"/>
                <a:gd name="T104" fmla="*/ 157 w 324"/>
                <a:gd name="T105" fmla="*/ 378 h 526"/>
                <a:gd name="T106" fmla="*/ 162 w 324"/>
                <a:gd name="T107" fmla="*/ 373 h 526"/>
                <a:gd name="T108" fmla="*/ 158 w 324"/>
                <a:gd name="T109" fmla="*/ 423 h 526"/>
                <a:gd name="T110" fmla="*/ 150 w 324"/>
                <a:gd name="T111" fmla="*/ 447 h 526"/>
                <a:gd name="T112" fmla="*/ 76 w 324"/>
                <a:gd name="T113" fmla="*/ 490 h 526"/>
                <a:gd name="T114" fmla="*/ 81 w 324"/>
                <a:gd name="T115" fmla="*/ 500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4" h="526">
                  <a:moveTo>
                    <a:pt x="134" y="47"/>
                  </a:moveTo>
                  <a:lnTo>
                    <a:pt x="134" y="46"/>
                  </a:lnTo>
                  <a:lnTo>
                    <a:pt x="133" y="46"/>
                  </a:lnTo>
                  <a:lnTo>
                    <a:pt x="132" y="46"/>
                  </a:lnTo>
                  <a:lnTo>
                    <a:pt x="132" y="47"/>
                  </a:lnTo>
                  <a:lnTo>
                    <a:pt x="133" y="48"/>
                  </a:lnTo>
                  <a:lnTo>
                    <a:pt x="134" y="48"/>
                  </a:lnTo>
                  <a:lnTo>
                    <a:pt x="134" y="47"/>
                  </a:lnTo>
                  <a:close/>
                  <a:moveTo>
                    <a:pt x="137" y="50"/>
                  </a:moveTo>
                  <a:lnTo>
                    <a:pt x="138" y="50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7"/>
                  </a:lnTo>
                  <a:lnTo>
                    <a:pt x="137" y="47"/>
                  </a:lnTo>
                  <a:lnTo>
                    <a:pt x="136" y="47"/>
                  </a:lnTo>
                  <a:lnTo>
                    <a:pt x="135" y="48"/>
                  </a:lnTo>
                  <a:lnTo>
                    <a:pt x="135" y="50"/>
                  </a:lnTo>
                  <a:lnTo>
                    <a:pt x="136" y="50"/>
                  </a:lnTo>
                  <a:lnTo>
                    <a:pt x="137" y="50"/>
                  </a:lnTo>
                  <a:close/>
                  <a:moveTo>
                    <a:pt x="81" y="524"/>
                  </a:moveTo>
                  <a:lnTo>
                    <a:pt x="78" y="524"/>
                  </a:lnTo>
                  <a:lnTo>
                    <a:pt x="72" y="524"/>
                  </a:lnTo>
                  <a:lnTo>
                    <a:pt x="69" y="525"/>
                  </a:lnTo>
                  <a:lnTo>
                    <a:pt x="65" y="525"/>
                  </a:lnTo>
                  <a:lnTo>
                    <a:pt x="60" y="524"/>
                  </a:lnTo>
                  <a:lnTo>
                    <a:pt x="58" y="524"/>
                  </a:lnTo>
                  <a:lnTo>
                    <a:pt x="58" y="513"/>
                  </a:lnTo>
                  <a:lnTo>
                    <a:pt x="56" y="511"/>
                  </a:lnTo>
                  <a:lnTo>
                    <a:pt x="56" y="507"/>
                  </a:lnTo>
                  <a:lnTo>
                    <a:pt x="56" y="506"/>
                  </a:lnTo>
                  <a:lnTo>
                    <a:pt x="56" y="503"/>
                  </a:lnTo>
                  <a:lnTo>
                    <a:pt x="56" y="499"/>
                  </a:lnTo>
                  <a:lnTo>
                    <a:pt x="56" y="496"/>
                  </a:lnTo>
                  <a:lnTo>
                    <a:pt x="53" y="495"/>
                  </a:lnTo>
                  <a:lnTo>
                    <a:pt x="53" y="494"/>
                  </a:lnTo>
                  <a:lnTo>
                    <a:pt x="52" y="492"/>
                  </a:lnTo>
                  <a:lnTo>
                    <a:pt x="52" y="488"/>
                  </a:lnTo>
                  <a:lnTo>
                    <a:pt x="54" y="483"/>
                  </a:lnTo>
                  <a:lnTo>
                    <a:pt x="54" y="474"/>
                  </a:lnTo>
                  <a:lnTo>
                    <a:pt x="54" y="471"/>
                  </a:lnTo>
                  <a:lnTo>
                    <a:pt x="54" y="465"/>
                  </a:lnTo>
                  <a:lnTo>
                    <a:pt x="54" y="457"/>
                  </a:lnTo>
                  <a:lnTo>
                    <a:pt x="54" y="450"/>
                  </a:lnTo>
                  <a:lnTo>
                    <a:pt x="54" y="444"/>
                  </a:lnTo>
                  <a:lnTo>
                    <a:pt x="53" y="441"/>
                  </a:lnTo>
                  <a:lnTo>
                    <a:pt x="53" y="440"/>
                  </a:lnTo>
                  <a:lnTo>
                    <a:pt x="51" y="437"/>
                  </a:lnTo>
                  <a:lnTo>
                    <a:pt x="49" y="430"/>
                  </a:lnTo>
                  <a:lnTo>
                    <a:pt x="48" y="425"/>
                  </a:lnTo>
                  <a:lnTo>
                    <a:pt x="46" y="422"/>
                  </a:lnTo>
                  <a:lnTo>
                    <a:pt x="45" y="420"/>
                  </a:lnTo>
                  <a:lnTo>
                    <a:pt x="44" y="418"/>
                  </a:lnTo>
                  <a:lnTo>
                    <a:pt x="42" y="414"/>
                  </a:lnTo>
                  <a:lnTo>
                    <a:pt x="40" y="412"/>
                  </a:lnTo>
                  <a:lnTo>
                    <a:pt x="40" y="410"/>
                  </a:lnTo>
                  <a:lnTo>
                    <a:pt x="40" y="405"/>
                  </a:lnTo>
                  <a:lnTo>
                    <a:pt x="38" y="397"/>
                  </a:lnTo>
                  <a:lnTo>
                    <a:pt x="37" y="391"/>
                  </a:lnTo>
                  <a:lnTo>
                    <a:pt x="34" y="384"/>
                  </a:lnTo>
                  <a:lnTo>
                    <a:pt x="33" y="379"/>
                  </a:lnTo>
                  <a:lnTo>
                    <a:pt x="32" y="378"/>
                  </a:lnTo>
                  <a:lnTo>
                    <a:pt x="32" y="376"/>
                  </a:lnTo>
                  <a:lnTo>
                    <a:pt x="37" y="373"/>
                  </a:lnTo>
                  <a:lnTo>
                    <a:pt x="41" y="368"/>
                  </a:lnTo>
                  <a:lnTo>
                    <a:pt x="46" y="363"/>
                  </a:lnTo>
                  <a:lnTo>
                    <a:pt x="51" y="358"/>
                  </a:lnTo>
                  <a:lnTo>
                    <a:pt x="54" y="354"/>
                  </a:lnTo>
                  <a:lnTo>
                    <a:pt x="60" y="348"/>
                  </a:lnTo>
                  <a:lnTo>
                    <a:pt x="65" y="341"/>
                  </a:lnTo>
                  <a:lnTo>
                    <a:pt x="67" y="341"/>
                  </a:lnTo>
                  <a:lnTo>
                    <a:pt x="67" y="340"/>
                  </a:lnTo>
                  <a:lnTo>
                    <a:pt x="65" y="335"/>
                  </a:lnTo>
                  <a:lnTo>
                    <a:pt x="69" y="329"/>
                  </a:lnTo>
                  <a:lnTo>
                    <a:pt x="69" y="325"/>
                  </a:lnTo>
                  <a:lnTo>
                    <a:pt x="69" y="321"/>
                  </a:lnTo>
                  <a:lnTo>
                    <a:pt x="69" y="320"/>
                  </a:lnTo>
                  <a:lnTo>
                    <a:pt x="70" y="318"/>
                  </a:lnTo>
                  <a:lnTo>
                    <a:pt x="75" y="315"/>
                  </a:lnTo>
                  <a:lnTo>
                    <a:pt x="78" y="310"/>
                  </a:lnTo>
                  <a:lnTo>
                    <a:pt x="81" y="305"/>
                  </a:lnTo>
                  <a:lnTo>
                    <a:pt x="84" y="298"/>
                  </a:lnTo>
                  <a:lnTo>
                    <a:pt x="85" y="296"/>
                  </a:lnTo>
                  <a:lnTo>
                    <a:pt x="85" y="294"/>
                  </a:lnTo>
                  <a:lnTo>
                    <a:pt x="84" y="292"/>
                  </a:lnTo>
                  <a:lnTo>
                    <a:pt x="81" y="288"/>
                  </a:lnTo>
                  <a:lnTo>
                    <a:pt x="80" y="285"/>
                  </a:lnTo>
                  <a:lnTo>
                    <a:pt x="78" y="279"/>
                  </a:lnTo>
                  <a:lnTo>
                    <a:pt x="80" y="274"/>
                  </a:lnTo>
                  <a:lnTo>
                    <a:pt x="80" y="271"/>
                  </a:lnTo>
                  <a:lnTo>
                    <a:pt x="80" y="270"/>
                  </a:lnTo>
                  <a:lnTo>
                    <a:pt x="80" y="268"/>
                  </a:lnTo>
                  <a:lnTo>
                    <a:pt x="78" y="267"/>
                  </a:lnTo>
                  <a:lnTo>
                    <a:pt x="76" y="266"/>
                  </a:lnTo>
                  <a:lnTo>
                    <a:pt x="75" y="265"/>
                  </a:lnTo>
                  <a:lnTo>
                    <a:pt x="75" y="262"/>
                  </a:lnTo>
                  <a:lnTo>
                    <a:pt x="76" y="261"/>
                  </a:lnTo>
                  <a:lnTo>
                    <a:pt x="80" y="259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82" y="250"/>
                  </a:lnTo>
                  <a:lnTo>
                    <a:pt x="84" y="246"/>
                  </a:lnTo>
                  <a:lnTo>
                    <a:pt x="84" y="244"/>
                  </a:lnTo>
                  <a:lnTo>
                    <a:pt x="84" y="243"/>
                  </a:lnTo>
                  <a:lnTo>
                    <a:pt x="84" y="241"/>
                  </a:lnTo>
                  <a:lnTo>
                    <a:pt x="83" y="237"/>
                  </a:lnTo>
                  <a:lnTo>
                    <a:pt x="83" y="227"/>
                  </a:lnTo>
                  <a:lnTo>
                    <a:pt x="84" y="217"/>
                  </a:lnTo>
                  <a:lnTo>
                    <a:pt x="84" y="211"/>
                  </a:lnTo>
                  <a:lnTo>
                    <a:pt x="81" y="204"/>
                  </a:lnTo>
                  <a:lnTo>
                    <a:pt x="81" y="199"/>
                  </a:lnTo>
                  <a:lnTo>
                    <a:pt x="82" y="196"/>
                  </a:lnTo>
                  <a:lnTo>
                    <a:pt x="83" y="194"/>
                  </a:lnTo>
                  <a:lnTo>
                    <a:pt x="82" y="194"/>
                  </a:lnTo>
                  <a:lnTo>
                    <a:pt x="79" y="194"/>
                  </a:lnTo>
                  <a:lnTo>
                    <a:pt x="77" y="193"/>
                  </a:lnTo>
                  <a:lnTo>
                    <a:pt x="73" y="190"/>
                  </a:lnTo>
                  <a:lnTo>
                    <a:pt x="68" y="187"/>
                  </a:lnTo>
                  <a:lnTo>
                    <a:pt x="62" y="186"/>
                  </a:lnTo>
                  <a:lnTo>
                    <a:pt x="53" y="185"/>
                  </a:lnTo>
                  <a:lnTo>
                    <a:pt x="45" y="178"/>
                  </a:lnTo>
                  <a:lnTo>
                    <a:pt x="38" y="177"/>
                  </a:lnTo>
                  <a:lnTo>
                    <a:pt x="37" y="176"/>
                  </a:lnTo>
                  <a:lnTo>
                    <a:pt x="31" y="172"/>
                  </a:lnTo>
                  <a:lnTo>
                    <a:pt x="22" y="172"/>
                  </a:lnTo>
                  <a:lnTo>
                    <a:pt x="13" y="172"/>
                  </a:lnTo>
                  <a:lnTo>
                    <a:pt x="7" y="172"/>
                  </a:lnTo>
                  <a:lnTo>
                    <a:pt x="6" y="171"/>
                  </a:lnTo>
                  <a:lnTo>
                    <a:pt x="6" y="165"/>
                  </a:lnTo>
                  <a:lnTo>
                    <a:pt x="6" y="160"/>
                  </a:lnTo>
                  <a:lnTo>
                    <a:pt x="5" y="156"/>
                  </a:lnTo>
                  <a:lnTo>
                    <a:pt x="4" y="151"/>
                  </a:lnTo>
                  <a:lnTo>
                    <a:pt x="2" y="149"/>
                  </a:lnTo>
                  <a:lnTo>
                    <a:pt x="1" y="146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4" y="134"/>
                  </a:lnTo>
                  <a:lnTo>
                    <a:pt x="21" y="132"/>
                  </a:lnTo>
                  <a:lnTo>
                    <a:pt x="28" y="131"/>
                  </a:lnTo>
                  <a:lnTo>
                    <a:pt x="34" y="129"/>
                  </a:lnTo>
                  <a:lnTo>
                    <a:pt x="40" y="127"/>
                  </a:lnTo>
                  <a:lnTo>
                    <a:pt x="43" y="126"/>
                  </a:lnTo>
                  <a:lnTo>
                    <a:pt x="46" y="124"/>
                  </a:lnTo>
                  <a:lnTo>
                    <a:pt x="54" y="122"/>
                  </a:lnTo>
                  <a:lnTo>
                    <a:pt x="56" y="121"/>
                  </a:lnTo>
                  <a:lnTo>
                    <a:pt x="60" y="120"/>
                  </a:lnTo>
                  <a:lnTo>
                    <a:pt x="62" y="119"/>
                  </a:lnTo>
                  <a:lnTo>
                    <a:pt x="71" y="116"/>
                  </a:lnTo>
                  <a:lnTo>
                    <a:pt x="81" y="113"/>
                  </a:lnTo>
                  <a:lnTo>
                    <a:pt x="84" y="111"/>
                  </a:lnTo>
                  <a:lnTo>
                    <a:pt x="91" y="109"/>
                  </a:lnTo>
                  <a:lnTo>
                    <a:pt x="92" y="110"/>
                  </a:lnTo>
                  <a:lnTo>
                    <a:pt x="97" y="118"/>
                  </a:lnTo>
                  <a:lnTo>
                    <a:pt x="100" y="122"/>
                  </a:lnTo>
                  <a:lnTo>
                    <a:pt x="104" y="126"/>
                  </a:lnTo>
                  <a:lnTo>
                    <a:pt x="105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4" y="124"/>
                  </a:lnTo>
                  <a:lnTo>
                    <a:pt x="117" y="124"/>
                  </a:lnTo>
                  <a:lnTo>
                    <a:pt x="118" y="122"/>
                  </a:lnTo>
                  <a:lnTo>
                    <a:pt x="121" y="122"/>
                  </a:lnTo>
                  <a:lnTo>
                    <a:pt x="125" y="121"/>
                  </a:lnTo>
                  <a:lnTo>
                    <a:pt x="127" y="122"/>
                  </a:lnTo>
                  <a:lnTo>
                    <a:pt x="130" y="127"/>
                  </a:lnTo>
                  <a:lnTo>
                    <a:pt x="131" y="132"/>
                  </a:lnTo>
                  <a:lnTo>
                    <a:pt x="132" y="138"/>
                  </a:lnTo>
                  <a:lnTo>
                    <a:pt x="132" y="140"/>
                  </a:lnTo>
                  <a:lnTo>
                    <a:pt x="132" y="145"/>
                  </a:lnTo>
                  <a:lnTo>
                    <a:pt x="132" y="150"/>
                  </a:lnTo>
                  <a:lnTo>
                    <a:pt x="128" y="155"/>
                  </a:lnTo>
                  <a:lnTo>
                    <a:pt x="128" y="158"/>
                  </a:lnTo>
                  <a:lnTo>
                    <a:pt x="126" y="162"/>
                  </a:lnTo>
                  <a:lnTo>
                    <a:pt x="123" y="164"/>
                  </a:lnTo>
                  <a:lnTo>
                    <a:pt x="122" y="166"/>
                  </a:lnTo>
                  <a:lnTo>
                    <a:pt x="122" y="168"/>
                  </a:lnTo>
                  <a:lnTo>
                    <a:pt x="123" y="170"/>
                  </a:lnTo>
                  <a:lnTo>
                    <a:pt x="127" y="172"/>
                  </a:lnTo>
                  <a:lnTo>
                    <a:pt x="127" y="174"/>
                  </a:lnTo>
                  <a:lnTo>
                    <a:pt x="127" y="176"/>
                  </a:lnTo>
                  <a:lnTo>
                    <a:pt x="127" y="178"/>
                  </a:lnTo>
                  <a:lnTo>
                    <a:pt x="128" y="179"/>
                  </a:lnTo>
                  <a:lnTo>
                    <a:pt x="128" y="180"/>
                  </a:lnTo>
                  <a:lnTo>
                    <a:pt x="131" y="181"/>
                  </a:lnTo>
                  <a:lnTo>
                    <a:pt x="134" y="185"/>
                  </a:lnTo>
                  <a:lnTo>
                    <a:pt x="138" y="189"/>
                  </a:lnTo>
                  <a:lnTo>
                    <a:pt x="144" y="195"/>
                  </a:lnTo>
                  <a:lnTo>
                    <a:pt x="146" y="197"/>
                  </a:lnTo>
                  <a:lnTo>
                    <a:pt x="148" y="198"/>
                  </a:lnTo>
                  <a:lnTo>
                    <a:pt x="149" y="200"/>
                  </a:lnTo>
                  <a:lnTo>
                    <a:pt x="148" y="202"/>
                  </a:lnTo>
                  <a:lnTo>
                    <a:pt x="147" y="203"/>
                  </a:lnTo>
                  <a:lnTo>
                    <a:pt x="147" y="205"/>
                  </a:lnTo>
                  <a:lnTo>
                    <a:pt x="148" y="206"/>
                  </a:lnTo>
                  <a:lnTo>
                    <a:pt x="149" y="207"/>
                  </a:lnTo>
                  <a:lnTo>
                    <a:pt x="152" y="207"/>
                  </a:lnTo>
                  <a:lnTo>
                    <a:pt x="153" y="206"/>
                  </a:lnTo>
                  <a:lnTo>
                    <a:pt x="154" y="206"/>
                  </a:lnTo>
                  <a:lnTo>
                    <a:pt x="154" y="197"/>
                  </a:lnTo>
                  <a:lnTo>
                    <a:pt x="152" y="192"/>
                  </a:lnTo>
                  <a:lnTo>
                    <a:pt x="151" y="189"/>
                  </a:lnTo>
                  <a:lnTo>
                    <a:pt x="150" y="189"/>
                  </a:lnTo>
                  <a:lnTo>
                    <a:pt x="151" y="187"/>
                  </a:lnTo>
                  <a:lnTo>
                    <a:pt x="153" y="183"/>
                  </a:lnTo>
                  <a:lnTo>
                    <a:pt x="154" y="179"/>
                  </a:lnTo>
                  <a:lnTo>
                    <a:pt x="155" y="178"/>
                  </a:lnTo>
                  <a:lnTo>
                    <a:pt x="157" y="176"/>
                  </a:lnTo>
                  <a:lnTo>
                    <a:pt x="164" y="175"/>
                  </a:lnTo>
                  <a:lnTo>
                    <a:pt x="167" y="174"/>
                  </a:lnTo>
                  <a:lnTo>
                    <a:pt x="168" y="173"/>
                  </a:lnTo>
                  <a:lnTo>
                    <a:pt x="169" y="170"/>
                  </a:lnTo>
                  <a:lnTo>
                    <a:pt x="171" y="161"/>
                  </a:lnTo>
                  <a:lnTo>
                    <a:pt x="171" y="153"/>
                  </a:lnTo>
                  <a:lnTo>
                    <a:pt x="170" y="148"/>
                  </a:lnTo>
                  <a:lnTo>
                    <a:pt x="171" y="141"/>
                  </a:lnTo>
                  <a:lnTo>
                    <a:pt x="173" y="137"/>
                  </a:lnTo>
                  <a:lnTo>
                    <a:pt x="172" y="136"/>
                  </a:lnTo>
                  <a:lnTo>
                    <a:pt x="171" y="130"/>
                  </a:lnTo>
                  <a:lnTo>
                    <a:pt x="166" y="123"/>
                  </a:lnTo>
                  <a:lnTo>
                    <a:pt x="160" y="115"/>
                  </a:lnTo>
                  <a:lnTo>
                    <a:pt x="157" y="110"/>
                  </a:lnTo>
                  <a:lnTo>
                    <a:pt x="153" y="105"/>
                  </a:lnTo>
                  <a:lnTo>
                    <a:pt x="146" y="98"/>
                  </a:lnTo>
                  <a:lnTo>
                    <a:pt x="143" y="95"/>
                  </a:lnTo>
                  <a:lnTo>
                    <a:pt x="140" y="94"/>
                  </a:lnTo>
                  <a:lnTo>
                    <a:pt x="135" y="93"/>
                  </a:lnTo>
                  <a:lnTo>
                    <a:pt x="134" y="92"/>
                  </a:lnTo>
                  <a:lnTo>
                    <a:pt x="132" y="89"/>
                  </a:lnTo>
                  <a:lnTo>
                    <a:pt x="132" y="85"/>
                  </a:lnTo>
                  <a:lnTo>
                    <a:pt x="132" y="81"/>
                  </a:lnTo>
                  <a:lnTo>
                    <a:pt x="131" y="76"/>
                  </a:lnTo>
                  <a:lnTo>
                    <a:pt x="130" y="68"/>
                  </a:lnTo>
                  <a:lnTo>
                    <a:pt x="129" y="65"/>
                  </a:lnTo>
                  <a:lnTo>
                    <a:pt x="128" y="59"/>
                  </a:lnTo>
                  <a:lnTo>
                    <a:pt x="126" y="53"/>
                  </a:lnTo>
                  <a:lnTo>
                    <a:pt x="126" y="52"/>
                  </a:lnTo>
                  <a:lnTo>
                    <a:pt x="127" y="50"/>
                  </a:lnTo>
                  <a:lnTo>
                    <a:pt x="129" y="46"/>
                  </a:lnTo>
                  <a:lnTo>
                    <a:pt x="131" y="43"/>
                  </a:lnTo>
                  <a:lnTo>
                    <a:pt x="132" y="42"/>
                  </a:lnTo>
                  <a:lnTo>
                    <a:pt x="133" y="37"/>
                  </a:lnTo>
                  <a:lnTo>
                    <a:pt x="134" y="35"/>
                  </a:lnTo>
                  <a:lnTo>
                    <a:pt x="135" y="34"/>
                  </a:lnTo>
                  <a:lnTo>
                    <a:pt x="140" y="34"/>
                  </a:lnTo>
                  <a:lnTo>
                    <a:pt x="144" y="34"/>
                  </a:lnTo>
                  <a:lnTo>
                    <a:pt x="151" y="34"/>
                  </a:lnTo>
                  <a:lnTo>
                    <a:pt x="158" y="34"/>
                  </a:lnTo>
                  <a:lnTo>
                    <a:pt x="159" y="34"/>
                  </a:lnTo>
                  <a:lnTo>
                    <a:pt x="161" y="35"/>
                  </a:lnTo>
                  <a:lnTo>
                    <a:pt x="163" y="35"/>
                  </a:lnTo>
                  <a:lnTo>
                    <a:pt x="164" y="34"/>
                  </a:lnTo>
                  <a:lnTo>
                    <a:pt x="167" y="32"/>
                  </a:lnTo>
                  <a:lnTo>
                    <a:pt x="169" y="30"/>
                  </a:lnTo>
                  <a:lnTo>
                    <a:pt x="173" y="30"/>
                  </a:lnTo>
                  <a:lnTo>
                    <a:pt x="179" y="33"/>
                  </a:lnTo>
                  <a:lnTo>
                    <a:pt x="181" y="35"/>
                  </a:lnTo>
                  <a:lnTo>
                    <a:pt x="182" y="36"/>
                  </a:lnTo>
                  <a:lnTo>
                    <a:pt x="185" y="37"/>
                  </a:lnTo>
                  <a:lnTo>
                    <a:pt x="191" y="38"/>
                  </a:lnTo>
                  <a:lnTo>
                    <a:pt x="196" y="37"/>
                  </a:lnTo>
                  <a:lnTo>
                    <a:pt x="199" y="35"/>
                  </a:lnTo>
                  <a:lnTo>
                    <a:pt x="202" y="33"/>
                  </a:lnTo>
                  <a:lnTo>
                    <a:pt x="205" y="33"/>
                  </a:lnTo>
                  <a:lnTo>
                    <a:pt x="208" y="34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8" y="37"/>
                  </a:lnTo>
                  <a:lnTo>
                    <a:pt x="223" y="37"/>
                  </a:lnTo>
                  <a:lnTo>
                    <a:pt x="228" y="34"/>
                  </a:lnTo>
                  <a:lnTo>
                    <a:pt x="232" y="31"/>
                  </a:lnTo>
                  <a:lnTo>
                    <a:pt x="232" y="28"/>
                  </a:lnTo>
                  <a:lnTo>
                    <a:pt x="233" y="26"/>
                  </a:lnTo>
                  <a:lnTo>
                    <a:pt x="234" y="25"/>
                  </a:lnTo>
                  <a:lnTo>
                    <a:pt x="237" y="25"/>
                  </a:lnTo>
                  <a:lnTo>
                    <a:pt x="242" y="25"/>
                  </a:lnTo>
                  <a:lnTo>
                    <a:pt x="247" y="25"/>
                  </a:lnTo>
                  <a:lnTo>
                    <a:pt x="251" y="29"/>
                  </a:lnTo>
                  <a:lnTo>
                    <a:pt x="255" y="27"/>
                  </a:lnTo>
                  <a:lnTo>
                    <a:pt x="261" y="23"/>
                  </a:lnTo>
                  <a:lnTo>
                    <a:pt x="266" y="21"/>
                  </a:lnTo>
                  <a:lnTo>
                    <a:pt x="272" y="21"/>
                  </a:lnTo>
                  <a:lnTo>
                    <a:pt x="277" y="20"/>
                  </a:lnTo>
                  <a:lnTo>
                    <a:pt x="281" y="17"/>
                  </a:lnTo>
                  <a:lnTo>
                    <a:pt x="284" y="16"/>
                  </a:lnTo>
                  <a:lnTo>
                    <a:pt x="288" y="14"/>
                  </a:lnTo>
                  <a:lnTo>
                    <a:pt x="292" y="13"/>
                  </a:lnTo>
                  <a:lnTo>
                    <a:pt x="297" y="11"/>
                  </a:lnTo>
                  <a:lnTo>
                    <a:pt x="303" y="6"/>
                  </a:lnTo>
                  <a:lnTo>
                    <a:pt x="308" y="2"/>
                  </a:lnTo>
                  <a:lnTo>
                    <a:pt x="312" y="0"/>
                  </a:lnTo>
                  <a:lnTo>
                    <a:pt x="313" y="3"/>
                  </a:lnTo>
                  <a:lnTo>
                    <a:pt x="316" y="6"/>
                  </a:lnTo>
                  <a:lnTo>
                    <a:pt x="314" y="7"/>
                  </a:lnTo>
                  <a:lnTo>
                    <a:pt x="312" y="9"/>
                  </a:lnTo>
                  <a:lnTo>
                    <a:pt x="316" y="11"/>
                  </a:lnTo>
                  <a:lnTo>
                    <a:pt x="313" y="14"/>
                  </a:lnTo>
                  <a:lnTo>
                    <a:pt x="313" y="16"/>
                  </a:lnTo>
                  <a:lnTo>
                    <a:pt x="314" y="17"/>
                  </a:lnTo>
                  <a:lnTo>
                    <a:pt x="314" y="18"/>
                  </a:lnTo>
                  <a:lnTo>
                    <a:pt x="312" y="22"/>
                  </a:lnTo>
                  <a:lnTo>
                    <a:pt x="310" y="24"/>
                  </a:lnTo>
                  <a:lnTo>
                    <a:pt x="310" y="26"/>
                  </a:lnTo>
                  <a:lnTo>
                    <a:pt x="312" y="30"/>
                  </a:lnTo>
                  <a:lnTo>
                    <a:pt x="311" y="36"/>
                  </a:lnTo>
                  <a:lnTo>
                    <a:pt x="312" y="42"/>
                  </a:lnTo>
                  <a:lnTo>
                    <a:pt x="313" y="45"/>
                  </a:lnTo>
                  <a:lnTo>
                    <a:pt x="314" y="47"/>
                  </a:lnTo>
                  <a:lnTo>
                    <a:pt x="312" y="50"/>
                  </a:lnTo>
                  <a:lnTo>
                    <a:pt x="313" y="57"/>
                  </a:lnTo>
                  <a:lnTo>
                    <a:pt x="313" y="59"/>
                  </a:lnTo>
                  <a:lnTo>
                    <a:pt x="312" y="62"/>
                  </a:lnTo>
                  <a:lnTo>
                    <a:pt x="314" y="63"/>
                  </a:lnTo>
                  <a:lnTo>
                    <a:pt x="315" y="66"/>
                  </a:lnTo>
                  <a:lnTo>
                    <a:pt x="315" y="70"/>
                  </a:lnTo>
                  <a:lnTo>
                    <a:pt x="314" y="72"/>
                  </a:lnTo>
                  <a:lnTo>
                    <a:pt x="311" y="75"/>
                  </a:lnTo>
                  <a:lnTo>
                    <a:pt x="311" y="76"/>
                  </a:lnTo>
                  <a:lnTo>
                    <a:pt x="311" y="77"/>
                  </a:lnTo>
                  <a:lnTo>
                    <a:pt x="315" y="77"/>
                  </a:lnTo>
                  <a:lnTo>
                    <a:pt x="315" y="80"/>
                  </a:lnTo>
                  <a:lnTo>
                    <a:pt x="315" y="81"/>
                  </a:lnTo>
                  <a:lnTo>
                    <a:pt x="315" y="85"/>
                  </a:lnTo>
                  <a:lnTo>
                    <a:pt x="314" y="87"/>
                  </a:lnTo>
                  <a:lnTo>
                    <a:pt x="315" y="89"/>
                  </a:lnTo>
                  <a:lnTo>
                    <a:pt x="314" y="92"/>
                  </a:lnTo>
                  <a:lnTo>
                    <a:pt x="314" y="94"/>
                  </a:lnTo>
                  <a:lnTo>
                    <a:pt x="314" y="97"/>
                  </a:lnTo>
                  <a:lnTo>
                    <a:pt x="316" y="104"/>
                  </a:lnTo>
                  <a:lnTo>
                    <a:pt x="316" y="113"/>
                  </a:lnTo>
                  <a:lnTo>
                    <a:pt x="316" y="114"/>
                  </a:lnTo>
                  <a:lnTo>
                    <a:pt x="317" y="115"/>
                  </a:lnTo>
                  <a:lnTo>
                    <a:pt x="319" y="115"/>
                  </a:lnTo>
                  <a:lnTo>
                    <a:pt x="319" y="118"/>
                  </a:lnTo>
                  <a:lnTo>
                    <a:pt x="317" y="121"/>
                  </a:lnTo>
                  <a:lnTo>
                    <a:pt x="317" y="122"/>
                  </a:lnTo>
                  <a:lnTo>
                    <a:pt x="317" y="126"/>
                  </a:lnTo>
                  <a:lnTo>
                    <a:pt x="320" y="122"/>
                  </a:lnTo>
                  <a:lnTo>
                    <a:pt x="321" y="122"/>
                  </a:lnTo>
                  <a:lnTo>
                    <a:pt x="322" y="123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2" y="129"/>
                  </a:lnTo>
                  <a:lnTo>
                    <a:pt x="323" y="131"/>
                  </a:lnTo>
                  <a:lnTo>
                    <a:pt x="323" y="134"/>
                  </a:lnTo>
                  <a:lnTo>
                    <a:pt x="321" y="135"/>
                  </a:lnTo>
                  <a:lnTo>
                    <a:pt x="318" y="138"/>
                  </a:lnTo>
                  <a:lnTo>
                    <a:pt x="318" y="140"/>
                  </a:lnTo>
                  <a:lnTo>
                    <a:pt x="318" y="142"/>
                  </a:lnTo>
                  <a:lnTo>
                    <a:pt x="317" y="143"/>
                  </a:lnTo>
                  <a:lnTo>
                    <a:pt x="316" y="143"/>
                  </a:lnTo>
                  <a:lnTo>
                    <a:pt x="317" y="146"/>
                  </a:lnTo>
                  <a:lnTo>
                    <a:pt x="317" y="148"/>
                  </a:lnTo>
                  <a:lnTo>
                    <a:pt x="314" y="155"/>
                  </a:lnTo>
                  <a:lnTo>
                    <a:pt x="307" y="164"/>
                  </a:lnTo>
                  <a:lnTo>
                    <a:pt x="304" y="167"/>
                  </a:lnTo>
                  <a:lnTo>
                    <a:pt x="301" y="171"/>
                  </a:lnTo>
                  <a:lnTo>
                    <a:pt x="301" y="172"/>
                  </a:lnTo>
                  <a:lnTo>
                    <a:pt x="300" y="173"/>
                  </a:lnTo>
                  <a:lnTo>
                    <a:pt x="297" y="178"/>
                  </a:lnTo>
                  <a:lnTo>
                    <a:pt x="294" y="179"/>
                  </a:lnTo>
                  <a:lnTo>
                    <a:pt x="291" y="181"/>
                  </a:lnTo>
                  <a:lnTo>
                    <a:pt x="293" y="185"/>
                  </a:lnTo>
                  <a:lnTo>
                    <a:pt x="290" y="186"/>
                  </a:lnTo>
                  <a:lnTo>
                    <a:pt x="286" y="189"/>
                  </a:lnTo>
                  <a:lnTo>
                    <a:pt x="275" y="196"/>
                  </a:lnTo>
                  <a:lnTo>
                    <a:pt x="273" y="198"/>
                  </a:lnTo>
                  <a:lnTo>
                    <a:pt x="270" y="202"/>
                  </a:lnTo>
                  <a:lnTo>
                    <a:pt x="266" y="203"/>
                  </a:lnTo>
                  <a:lnTo>
                    <a:pt x="264" y="204"/>
                  </a:lnTo>
                  <a:lnTo>
                    <a:pt x="260" y="204"/>
                  </a:lnTo>
                  <a:lnTo>
                    <a:pt x="259" y="204"/>
                  </a:lnTo>
                  <a:lnTo>
                    <a:pt x="257" y="204"/>
                  </a:lnTo>
                  <a:lnTo>
                    <a:pt x="256" y="205"/>
                  </a:lnTo>
                  <a:lnTo>
                    <a:pt x="248" y="208"/>
                  </a:lnTo>
                  <a:lnTo>
                    <a:pt x="241" y="211"/>
                  </a:lnTo>
                  <a:lnTo>
                    <a:pt x="239" y="211"/>
                  </a:lnTo>
                  <a:lnTo>
                    <a:pt x="238" y="213"/>
                  </a:lnTo>
                  <a:lnTo>
                    <a:pt x="232" y="215"/>
                  </a:lnTo>
                  <a:lnTo>
                    <a:pt x="222" y="221"/>
                  </a:lnTo>
                  <a:lnTo>
                    <a:pt x="213" y="226"/>
                  </a:lnTo>
                  <a:lnTo>
                    <a:pt x="208" y="231"/>
                  </a:lnTo>
                  <a:lnTo>
                    <a:pt x="206" y="233"/>
                  </a:lnTo>
                  <a:lnTo>
                    <a:pt x="204" y="235"/>
                  </a:lnTo>
                  <a:lnTo>
                    <a:pt x="203" y="237"/>
                  </a:lnTo>
                  <a:lnTo>
                    <a:pt x="203" y="239"/>
                  </a:lnTo>
                  <a:lnTo>
                    <a:pt x="199" y="244"/>
                  </a:lnTo>
                  <a:lnTo>
                    <a:pt x="192" y="251"/>
                  </a:lnTo>
                  <a:lnTo>
                    <a:pt x="191" y="253"/>
                  </a:lnTo>
                  <a:lnTo>
                    <a:pt x="188" y="256"/>
                  </a:lnTo>
                  <a:lnTo>
                    <a:pt x="188" y="259"/>
                  </a:lnTo>
                  <a:lnTo>
                    <a:pt x="186" y="260"/>
                  </a:lnTo>
                  <a:lnTo>
                    <a:pt x="184" y="258"/>
                  </a:lnTo>
                  <a:lnTo>
                    <a:pt x="183" y="262"/>
                  </a:lnTo>
                  <a:lnTo>
                    <a:pt x="182" y="262"/>
                  </a:lnTo>
                  <a:lnTo>
                    <a:pt x="180" y="261"/>
                  </a:lnTo>
                  <a:lnTo>
                    <a:pt x="175" y="264"/>
                  </a:lnTo>
                  <a:lnTo>
                    <a:pt x="171" y="266"/>
                  </a:lnTo>
                  <a:lnTo>
                    <a:pt x="165" y="272"/>
                  </a:lnTo>
                  <a:lnTo>
                    <a:pt x="157" y="282"/>
                  </a:lnTo>
                  <a:lnTo>
                    <a:pt x="144" y="293"/>
                  </a:lnTo>
                  <a:lnTo>
                    <a:pt x="142" y="293"/>
                  </a:lnTo>
                  <a:lnTo>
                    <a:pt x="141" y="293"/>
                  </a:lnTo>
                  <a:lnTo>
                    <a:pt x="137" y="289"/>
                  </a:lnTo>
                  <a:lnTo>
                    <a:pt x="134" y="289"/>
                  </a:lnTo>
                  <a:lnTo>
                    <a:pt x="137" y="291"/>
                  </a:lnTo>
                  <a:lnTo>
                    <a:pt x="138" y="293"/>
                  </a:lnTo>
                  <a:lnTo>
                    <a:pt x="138" y="296"/>
                  </a:lnTo>
                  <a:lnTo>
                    <a:pt x="138" y="301"/>
                  </a:lnTo>
                  <a:lnTo>
                    <a:pt x="136" y="312"/>
                  </a:lnTo>
                  <a:lnTo>
                    <a:pt x="136" y="314"/>
                  </a:lnTo>
                  <a:lnTo>
                    <a:pt x="138" y="316"/>
                  </a:lnTo>
                  <a:lnTo>
                    <a:pt x="142" y="320"/>
                  </a:lnTo>
                  <a:lnTo>
                    <a:pt x="145" y="324"/>
                  </a:lnTo>
                  <a:lnTo>
                    <a:pt x="149" y="337"/>
                  </a:lnTo>
                  <a:lnTo>
                    <a:pt x="149" y="343"/>
                  </a:lnTo>
                  <a:lnTo>
                    <a:pt x="153" y="352"/>
                  </a:lnTo>
                  <a:lnTo>
                    <a:pt x="153" y="356"/>
                  </a:lnTo>
                  <a:lnTo>
                    <a:pt x="155" y="365"/>
                  </a:lnTo>
                  <a:lnTo>
                    <a:pt x="155" y="371"/>
                  </a:lnTo>
                  <a:lnTo>
                    <a:pt x="155" y="376"/>
                  </a:lnTo>
                  <a:lnTo>
                    <a:pt x="157" y="378"/>
                  </a:lnTo>
                  <a:lnTo>
                    <a:pt x="158" y="376"/>
                  </a:lnTo>
                  <a:lnTo>
                    <a:pt x="158" y="373"/>
                  </a:lnTo>
                  <a:lnTo>
                    <a:pt x="158" y="369"/>
                  </a:lnTo>
                  <a:lnTo>
                    <a:pt x="160" y="367"/>
                  </a:lnTo>
                  <a:lnTo>
                    <a:pt x="160" y="367"/>
                  </a:lnTo>
                  <a:lnTo>
                    <a:pt x="161" y="370"/>
                  </a:lnTo>
                  <a:lnTo>
                    <a:pt x="161" y="371"/>
                  </a:lnTo>
                  <a:lnTo>
                    <a:pt x="162" y="373"/>
                  </a:lnTo>
                  <a:lnTo>
                    <a:pt x="162" y="376"/>
                  </a:lnTo>
                  <a:lnTo>
                    <a:pt x="160" y="385"/>
                  </a:lnTo>
                  <a:lnTo>
                    <a:pt x="161" y="389"/>
                  </a:lnTo>
                  <a:lnTo>
                    <a:pt x="163" y="395"/>
                  </a:lnTo>
                  <a:lnTo>
                    <a:pt x="160" y="402"/>
                  </a:lnTo>
                  <a:lnTo>
                    <a:pt x="157" y="419"/>
                  </a:lnTo>
                  <a:lnTo>
                    <a:pt x="157" y="422"/>
                  </a:lnTo>
                  <a:lnTo>
                    <a:pt x="158" y="423"/>
                  </a:lnTo>
                  <a:lnTo>
                    <a:pt x="160" y="424"/>
                  </a:lnTo>
                  <a:lnTo>
                    <a:pt x="160" y="422"/>
                  </a:lnTo>
                  <a:lnTo>
                    <a:pt x="161" y="422"/>
                  </a:lnTo>
                  <a:lnTo>
                    <a:pt x="162" y="423"/>
                  </a:lnTo>
                  <a:lnTo>
                    <a:pt x="160" y="431"/>
                  </a:lnTo>
                  <a:lnTo>
                    <a:pt x="159" y="434"/>
                  </a:lnTo>
                  <a:lnTo>
                    <a:pt x="153" y="443"/>
                  </a:lnTo>
                  <a:lnTo>
                    <a:pt x="150" y="447"/>
                  </a:lnTo>
                  <a:lnTo>
                    <a:pt x="145" y="450"/>
                  </a:lnTo>
                  <a:lnTo>
                    <a:pt x="133" y="456"/>
                  </a:lnTo>
                  <a:lnTo>
                    <a:pt x="110" y="465"/>
                  </a:lnTo>
                  <a:lnTo>
                    <a:pt x="101" y="469"/>
                  </a:lnTo>
                  <a:lnTo>
                    <a:pt x="95" y="471"/>
                  </a:lnTo>
                  <a:lnTo>
                    <a:pt x="83" y="478"/>
                  </a:lnTo>
                  <a:lnTo>
                    <a:pt x="78" y="483"/>
                  </a:lnTo>
                  <a:lnTo>
                    <a:pt x="76" y="490"/>
                  </a:lnTo>
                  <a:lnTo>
                    <a:pt x="74" y="493"/>
                  </a:lnTo>
                  <a:lnTo>
                    <a:pt x="72" y="496"/>
                  </a:lnTo>
                  <a:lnTo>
                    <a:pt x="74" y="499"/>
                  </a:lnTo>
                  <a:lnTo>
                    <a:pt x="76" y="501"/>
                  </a:lnTo>
                  <a:lnTo>
                    <a:pt x="78" y="502"/>
                  </a:lnTo>
                  <a:lnTo>
                    <a:pt x="79" y="504"/>
                  </a:lnTo>
                  <a:lnTo>
                    <a:pt x="80" y="505"/>
                  </a:lnTo>
                  <a:lnTo>
                    <a:pt x="81" y="500"/>
                  </a:lnTo>
                  <a:lnTo>
                    <a:pt x="82" y="499"/>
                  </a:lnTo>
                  <a:lnTo>
                    <a:pt x="83" y="499"/>
                  </a:lnTo>
                  <a:lnTo>
                    <a:pt x="82" y="504"/>
                  </a:lnTo>
                  <a:lnTo>
                    <a:pt x="81" y="52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25" name="Freeform 1168">
              <a:extLst>
                <a:ext uri="{FF2B5EF4-FFF2-40B4-BE49-F238E27FC236}">
                  <a16:creationId xmlns:a16="http://schemas.microsoft.com/office/drawing/2014/main" id="{8A661ACB-1722-4CD4-8102-D28196B6D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44340" y="10303488"/>
              <a:ext cx="5494" cy="5494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0 h 3"/>
                <a:gd name="T4" fmla="*/ 1 w 3"/>
                <a:gd name="T5" fmla="*/ 0 h 3"/>
                <a:gd name="T6" fmla="*/ 0 w 3"/>
                <a:gd name="T7" fmla="*/ 0 h 3"/>
                <a:gd name="T8" fmla="*/ 0 w 3"/>
                <a:gd name="T9" fmla="*/ 1 h 3"/>
                <a:gd name="T10" fmla="*/ 1 w 3"/>
                <a:gd name="T11" fmla="*/ 2 h 3"/>
                <a:gd name="T12" fmla="*/ 2 w 3"/>
                <a:gd name="T13" fmla="*/ 2 h 3"/>
                <a:gd name="T14" fmla="*/ 2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26" name="Freeform 1169">
              <a:extLst>
                <a:ext uri="{FF2B5EF4-FFF2-40B4-BE49-F238E27FC236}">
                  <a16:creationId xmlns:a16="http://schemas.microsoft.com/office/drawing/2014/main" id="{71853423-8374-4A7F-B0DA-84FE88155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44340" y="10303488"/>
              <a:ext cx="5494" cy="5494"/>
            </a:xfrm>
            <a:custGeom>
              <a:avLst/>
              <a:gdLst>
                <a:gd name="T0" fmla="*/ 2 w 4"/>
                <a:gd name="T1" fmla="*/ 3 h 4"/>
                <a:gd name="T2" fmla="*/ 3 w 4"/>
                <a:gd name="T3" fmla="*/ 3 h 4"/>
                <a:gd name="T4" fmla="*/ 3 w 4"/>
                <a:gd name="T5" fmla="*/ 1 h 4"/>
                <a:gd name="T6" fmla="*/ 3 w 4"/>
                <a:gd name="T7" fmla="*/ 1 h 4"/>
                <a:gd name="T8" fmla="*/ 3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0 w 4"/>
                <a:gd name="T15" fmla="*/ 1 h 4"/>
                <a:gd name="T16" fmla="*/ 0 w 4"/>
                <a:gd name="T17" fmla="*/ 3 h 4"/>
                <a:gd name="T18" fmla="*/ 1 w 4"/>
                <a:gd name="T19" fmla="*/ 3 h 4"/>
                <a:gd name="T20" fmla="*/ 2 w 4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27" name="Freeform 1170">
              <a:extLst>
                <a:ext uri="{FF2B5EF4-FFF2-40B4-BE49-F238E27FC236}">
                  <a16:creationId xmlns:a16="http://schemas.microsoft.com/office/drawing/2014/main" id="{37A4DF3B-3D38-4CB3-BA92-257605E2C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9484" y="10248535"/>
              <a:ext cx="401148" cy="653927"/>
            </a:xfrm>
            <a:custGeom>
              <a:avLst/>
              <a:gdLst>
                <a:gd name="T0" fmla="*/ 58 w 324"/>
                <a:gd name="T1" fmla="*/ 513 h 526"/>
                <a:gd name="T2" fmla="*/ 53 w 324"/>
                <a:gd name="T3" fmla="*/ 494 h 526"/>
                <a:gd name="T4" fmla="*/ 54 w 324"/>
                <a:gd name="T5" fmla="*/ 450 h 526"/>
                <a:gd name="T6" fmla="*/ 45 w 324"/>
                <a:gd name="T7" fmla="*/ 420 h 526"/>
                <a:gd name="T8" fmla="*/ 34 w 324"/>
                <a:gd name="T9" fmla="*/ 384 h 526"/>
                <a:gd name="T10" fmla="*/ 54 w 324"/>
                <a:gd name="T11" fmla="*/ 354 h 526"/>
                <a:gd name="T12" fmla="*/ 69 w 324"/>
                <a:gd name="T13" fmla="*/ 321 h 526"/>
                <a:gd name="T14" fmla="*/ 85 w 324"/>
                <a:gd name="T15" fmla="*/ 294 h 526"/>
                <a:gd name="T16" fmla="*/ 80 w 324"/>
                <a:gd name="T17" fmla="*/ 268 h 526"/>
                <a:gd name="T18" fmla="*/ 81 w 324"/>
                <a:gd name="T19" fmla="*/ 256 h 526"/>
                <a:gd name="T20" fmla="*/ 83 w 324"/>
                <a:gd name="T21" fmla="*/ 227 h 526"/>
                <a:gd name="T22" fmla="*/ 79 w 324"/>
                <a:gd name="T23" fmla="*/ 194 h 526"/>
                <a:gd name="T24" fmla="*/ 37 w 324"/>
                <a:gd name="T25" fmla="*/ 176 h 526"/>
                <a:gd name="T26" fmla="*/ 5 w 324"/>
                <a:gd name="T27" fmla="*/ 156 h 526"/>
                <a:gd name="T28" fmla="*/ 10 w 324"/>
                <a:gd name="T29" fmla="*/ 136 h 526"/>
                <a:gd name="T30" fmla="*/ 54 w 324"/>
                <a:gd name="T31" fmla="*/ 122 h 526"/>
                <a:gd name="T32" fmla="*/ 92 w 324"/>
                <a:gd name="T33" fmla="*/ 110 h 526"/>
                <a:gd name="T34" fmla="*/ 117 w 324"/>
                <a:gd name="T35" fmla="*/ 124 h 526"/>
                <a:gd name="T36" fmla="*/ 132 w 324"/>
                <a:gd name="T37" fmla="*/ 140 h 526"/>
                <a:gd name="T38" fmla="*/ 122 w 324"/>
                <a:gd name="T39" fmla="*/ 168 h 526"/>
                <a:gd name="T40" fmla="*/ 131 w 324"/>
                <a:gd name="T41" fmla="*/ 181 h 526"/>
                <a:gd name="T42" fmla="*/ 147 w 324"/>
                <a:gd name="T43" fmla="*/ 203 h 526"/>
                <a:gd name="T44" fmla="*/ 152 w 324"/>
                <a:gd name="T45" fmla="*/ 192 h 526"/>
                <a:gd name="T46" fmla="*/ 164 w 324"/>
                <a:gd name="T47" fmla="*/ 175 h 526"/>
                <a:gd name="T48" fmla="*/ 173 w 324"/>
                <a:gd name="T49" fmla="*/ 137 h 526"/>
                <a:gd name="T50" fmla="*/ 143 w 324"/>
                <a:gd name="T51" fmla="*/ 95 h 526"/>
                <a:gd name="T52" fmla="*/ 130 w 324"/>
                <a:gd name="T53" fmla="*/ 68 h 526"/>
                <a:gd name="T54" fmla="*/ 132 w 324"/>
                <a:gd name="T55" fmla="*/ 42 h 526"/>
                <a:gd name="T56" fmla="*/ 159 w 324"/>
                <a:gd name="T57" fmla="*/ 34 h 526"/>
                <a:gd name="T58" fmla="*/ 181 w 324"/>
                <a:gd name="T59" fmla="*/ 35 h 526"/>
                <a:gd name="T60" fmla="*/ 208 w 324"/>
                <a:gd name="T61" fmla="*/ 34 h 526"/>
                <a:gd name="T62" fmla="*/ 233 w 324"/>
                <a:gd name="T63" fmla="*/ 26 h 526"/>
                <a:gd name="T64" fmla="*/ 266 w 324"/>
                <a:gd name="T65" fmla="*/ 21 h 526"/>
                <a:gd name="T66" fmla="*/ 303 w 324"/>
                <a:gd name="T67" fmla="*/ 6 h 526"/>
                <a:gd name="T68" fmla="*/ 313 w 324"/>
                <a:gd name="T69" fmla="*/ 14 h 526"/>
                <a:gd name="T70" fmla="*/ 311 w 324"/>
                <a:gd name="T71" fmla="*/ 36 h 526"/>
                <a:gd name="T72" fmla="*/ 314 w 324"/>
                <a:gd name="T73" fmla="*/ 63 h 526"/>
                <a:gd name="T74" fmla="*/ 315 w 324"/>
                <a:gd name="T75" fmla="*/ 80 h 526"/>
                <a:gd name="T76" fmla="*/ 316 w 324"/>
                <a:gd name="T77" fmla="*/ 104 h 526"/>
                <a:gd name="T78" fmla="*/ 317 w 324"/>
                <a:gd name="T79" fmla="*/ 126 h 526"/>
                <a:gd name="T80" fmla="*/ 323 w 324"/>
                <a:gd name="T81" fmla="*/ 134 h 526"/>
                <a:gd name="T82" fmla="*/ 317 w 324"/>
                <a:gd name="T83" fmla="*/ 148 h 526"/>
                <a:gd name="T84" fmla="*/ 294 w 324"/>
                <a:gd name="T85" fmla="*/ 179 h 526"/>
                <a:gd name="T86" fmla="*/ 266 w 324"/>
                <a:gd name="T87" fmla="*/ 203 h 526"/>
                <a:gd name="T88" fmla="*/ 239 w 324"/>
                <a:gd name="T89" fmla="*/ 211 h 526"/>
                <a:gd name="T90" fmla="*/ 203 w 324"/>
                <a:gd name="T91" fmla="*/ 237 h 526"/>
                <a:gd name="T92" fmla="*/ 184 w 324"/>
                <a:gd name="T93" fmla="*/ 258 h 526"/>
                <a:gd name="T94" fmla="*/ 144 w 324"/>
                <a:gd name="T95" fmla="*/ 293 h 526"/>
                <a:gd name="T96" fmla="*/ 138 w 324"/>
                <a:gd name="T97" fmla="*/ 301 h 526"/>
                <a:gd name="T98" fmla="*/ 153 w 324"/>
                <a:gd name="T99" fmla="*/ 352 h 526"/>
                <a:gd name="T100" fmla="*/ 158 w 324"/>
                <a:gd name="T101" fmla="*/ 369 h 526"/>
                <a:gd name="T102" fmla="*/ 161 w 324"/>
                <a:gd name="T103" fmla="*/ 389 h 526"/>
                <a:gd name="T104" fmla="*/ 161 w 324"/>
                <a:gd name="T105" fmla="*/ 422 h 526"/>
                <a:gd name="T106" fmla="*/ 110 w 324"/>
                <a:gd name="T107" fmla="*/ 465 h 526"/>
                <a:gd name="T108" fmla="*/ 74 w 324"/>
                <a:gd name="T109" fmla="*/ 499 h 526"/>
                <a:gd name="T110" fmla="*/ 82 w 324"/>
                <a:gd name="T111" fmla="*/ 504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4" h="526">
                  <a:moveTo>
                    <a:pt x="81" y="524"/>
                  </a:moveTo>
                  <a:lnTo>
                    <a:pt x="78" y="524"/>
                  </a:lnTo>
                  <a:lnTo>
                    <a:pt x="72" y="524"/>
                  </a:lnTo>
                  <a:lnTo>
                    <a:pt x="69" y="525"/>
                  </a:lnTo>
                  <a:lnTo>
                    <a:pt x="65" y="525"/>
                  </a:lnTo>
                  <a:lnTo>
                    <a:pt x="60" y="524"/>
                  </a:lnTo>
                  <a:lnTo>
                    <a:pt x="58" y="524"/>
                  </a:lnTo>
                  <a:lnTo>
                    <a:pt x="58" y="513"/>
                  </a:lnTo>
                  <a:lnTo>
                    <a:pt x="56" y="511"/>
                  </a:lnTo>
                  <a:lnTo>
                    <a:pt x="56" y="507"/>
                  </a:lnTo>
                  <a:lnTo>
                    <a:pt x="56" y="506"/>
                  </a:lnTo>
                  <a:lnTo>
                    <a:pt x="56" y="503"/>
                  </a:lnTo>
                  <a:lnTo>
                    <a:pt x="56" y="499"/>
                  </a:lnTo>
                  <a:lnTo>
                    <a:pt x="56" y="496"/>
                  </a:lnTo>
                  <a:lnTo>
                    <a:pt x="53" y="495"/>
                  </a:lnTo>
                  <a:lnTo>
                    <a:pt x="53" y="494"/>
                  </a:lnTo>
                  <a:lnTo>
                    <a:pt x="52" y="492"/>
                  </a:lnTo>
                  <a:lnTo>
                    <a:pt x="52" y="488"/>
                  </a:lnTo>
                  <a:lnTo>
                    <a:pt x="54" y="483"/>
                  </a:lnTo>
                  <a:lnTo>
                    <a:pt x="54" y="474"/>
                  </a:lnTo>
                  <a:lnTo>
                    <a:pt x="54" y="471"/>
                  </a:lnTo>
                  <a:lnTo>
                    <a:pt x="54" y="465"/>
                  </a:lnTo>
                  <a:lnTo>
                    <a:pt x="54" y="457"/>
                  </a:lnTo>
                  <a:lnTo>
                    <a:pt x="54" y="450"/>
                  </a:lnTo>
                  <a:lnTo>
                    <a:pt x="54" y="444"/>
                  </a:lnTo>
                  <a:lnTo>
                    <a:pt x="53" y="441"/>
                  </a:lnTo>
                  <a:lnTo>
                    <a:pt x="53" y="440"/>
                  </a:lnTo>
                  <a:lnTo>
                    <a:pt x="51" y="437"/>
                  </a:lnTo>
                  <a:lnTo>
                    <a:pt x="49" y="430"/>
                  </a:lnTo>
                  <a:lnTo>
                    <a:pt x="48" y="425"/>
                  </a:lnTo>
                  <a:lnTo>
                    <a:pt x="46" y="422"/>
                  </a:lnTo>
                  <a:lnTo>
                    <a:pt x="45" y="420"/>
                  </a:lnTo>
                  <a:lnTo>
                    <a:pt x="44" y="418"/>
                  </a:lnTo>
                  <a:lnTo>
                    <a:pt x="42" y="414"/>
                  </a:lnTo>
                  <a:lnTo>
                    <a:pt x="40" y="412"/>
                  </a:lnTo>
                  <a:lnTo>
                    <a:pt x="40" y="410"/>
                  </a:lnTo>
                  <a:lnTo>
                    <a:pt x="40" y="405"/>
                  </a:lnTo>
                  <a:lnTo>
                    <a:pt x="38" y="397"/>
                  </a:lnTo>
                  <a:lnTo>
                    <a:pt x="37" y="391"/>
                  </a:lnTo>
                  <a:lnTo>
                    <a:pt x="34" y="384"/>
                  </a:lnTo>
                  <a:lnTo>
                    <a:pt x="33" y="379"/>
                  </a:lnTo>
                  <a:lnTo>
                    <a:pt x="32" y="378"/>
                  </a:lnTo>
                  <a:lnTo>
                    <a:pt x="32" y="376"/>
                  </a:lnTo>
                  <a:lnTo>
                    <a:pt x="37" y="373"/>
                  </a:lnTo>
                  <a:lnTo>
                    <a:pt x="41" y="368"/>
                  </a:lnTo>
                  <a:lnTo>
                    <a:pt x="46" y="363"/>
                  </a:lnTo>
                  <a:lnTo>
                    <a:pt x="51" y="358"/>
                  </a:lnTo>
                  <a:lnTo>
                    <a:pt x="54" y="354"/>
                  </a:lnTo>
                  <a:lnTo>
                    <a:pt x="60" y="348"/>
                  </a:lnTo>
                  <a:lnTo>
                    <a:pt x="65" y="341"/>
                  </a:lnTo>
                  <a:lnTo>
                    <a:pt x="67" y="341"/>
                  </a:lnTo>
                  <a:lnTo>
                    <a:pt x="67" y="340"/>
                  </a:lnTo>
                  <a:lnTo>
                    <a:pt x="65" y="335"/>
                  </a:lnTo>
                  <a:lnTo>
                    <a:pt x="69" y="329"/>
                  </a:lnTo>
                  <a:lnTo>
                    <a:pt x="69" y="325"/>
                  </a:lnTo>
                  <a:lnTo>
                    <a:pt x="69" y="321"/>
                  </a:lnTo>
                  <a:lnTo>
                    <a:pt x="69" y="320"/>
                  </a:lnTo>
                  <a:lnTo>
                    <a:pt x="70" y="318"/>
                  </a:lnTo>
                  <a:lnTo>
                    <a:pt x="75" y="315"/>
                  </a:lnTo>
                  <a:lnTo>
                    <a:pt x="78" y="310"/>
                  </a:lnTo>
                  <a:lnTo>
                    <a:pt x="81" y="305"/>
                  </a:lnTo>
                  <a:lnTo>
                    <a:pt x="84" y="298"/>
                  </a:lnTo>
                  <a:lnTo>
                    <a:pt x="85" y="296"/>
                  </a:lnTo>
                  <a:lnTo>
                    <a:pt x="85" y="294"/>
                  </a:lnTo>
                  <a:lnTo>
                    <a:pt x="84" y="292"/>
                  </a:lnTo>
                  <a:lnTo>
                    <a:pt x="81" y="288"/>
                  </a:lnTo>
                  <a:lnTo>
                    <a:pt x="80" y="285"/>
                  </a:lnTo>
                  <a:lnTo>
                    <a:pt x="78" y="279"/>
                  </a:lnTo>
                  <a:lnTo>
                    <a:pt x="80" y="274"/>
                  </a:lnTo>
                  <a:lnTo>
                    <a:pt x="80" y="271"/>
                  </a:lnTo>
                  <a:lnTo>
                    <a:pt x="80" y="270"/>
                  </a:lnTo>
                  <a:lnTo>
                    <a:pt x="80" y="268"/>
                  </a:lnTo>
                  <a:lnTo>
                    <a:pt x="78" y="267"/>
                  </a:lnTo>
                  <a:lnTo>
                    <a:pt x="76" y="266"/>
                  </a:lnTo>
                  <a:lnTo>
                    <a:pt x="75" y="265"/>
                  </a:lnTo>
                  <a:lnTo>
                    <a:pt x="75" y="262"/>
                  </a:lnTo>
                  <a:lnTo>
                    <a:pt x="76" y="261"/>
                  </a:lnTo>
                  <a:lnTo>
                    <a:pt x="80" y="259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82" y="250"/>
                  </a:lnTo>
                  <a:lnTo>
                    <a:pt x="84" y="246"/>
                  </a:lnTo>
                  <a:lnTo>
                    <a:pt x="84" y="244"/>
                  </a:lnTo>
                  <a:lnTo>
                    <a:pt x="84" y="243"/>
                  </a:lnTo>
                  <a:lnTo>
                    <a:pt x="84" y="241"/>
                  </a:lnTo>
                  <a:lnTo>
                    <a:pt x="83" y="237"/>
                  </a:lnTo>
                  <a:lnTo>
                    <a:pt x="83" y="227"/>
                  </a:lnTo>
                  <a:lnTo>
                    <a:pt x="84" y="217"/>
                  </a:lnTo>
                  <a:lnTo>
                    <a:pt x="84" y="211"/>
                  </a:lnTo>
                  <a:lnTo>
                    <a:pt x="81" y="204"/>
                  </a:lnTo>
                  <a:lnTo>
                    <a:pt x="81" y="199"/>
                  </a:lnTo>
                  <a:lnTo>
                    <a:pt x="82" y="196"/>
                  </a:lnTo>
                  <a:lnTo>
                    <a:pt x="83" y="194"/>
                  </a:lnTo>
                  <a:lnTo>
                    <a:pt x="82" y="194"/>
                  </a:lnTo>
                  <a:lnTo>
                    <a:pt x="79" y="194"/>
                  </a:lnTo>
                  <a:lnTo>
                    <a:pt x="77" y="193"/>
                  </a:lnTo>
                  <a:lnTo>
                    <a:pt x="73" y="190"/>
                  </a:lnTo>
                  <a:lnTo>
                    <a:pt x="68" y="187"/>
                  </a:lnTo>
                  <a:lnTo>
                    <a:pt x="62" y="186"/>
                  </a:lnTo>
                  <a:lnTo>
                    <a:pt x="53" y="185"/>
                  </a:lnTo>
                  <a:lnTo>
                    <a:pt x="45" y="178"/>
                  </a:lnTo>
                  <a:lnTo>
                    <a:pt x="38" y="177"/>
                  </a:lnTo>
                  <a:lnTo>
                    <a:pt x="37" y="176"/>
                  </a:lnTo>
                  <a:lnTo>
                    <a:pt x="31" y="172"/>
                  </a:lnTo>
                  <a:lnTo>
                    <a:pt x="22" y="172"/>
                  </a:lnTo>
                  <a:lnTo>
                    <a:pt x="13" y="172"/>
                  </a:lnTo>
                  <a:lnTo>
                    <a:pt x="7" y="172"/>
                  </a:lnTo>
                  <a:lnTo>
                    <a:pt x="6" y="171"/>
                  </a:lnTo>
                  <a:lnTo>
                    <a:pt x="6" y="165"/>
                  </a:lnTo>
                  <a:lnTo>
                    <a:pt x="6" y="160"/>
                  </a:lnTo>
                  <a:lnTo>
                    <a:pt x="5" y="156"/>
                  </a:lnTo>
                  <a:lnTo>
                    <a:pt x="4" y="151"/>
                  </a:lnTo>
                  <a:lnTo>
                    <a:pt x="2" y="149"/>
                  </a:lnTo>
                  <a:lnTo>
                    <a:pt x="1" y="146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4" y="134"/>
                  </a:lnTo>
                  <a:lnTo>
                    <a:pt x="21" y="132"/>
                  </a:lnTo>
                  <a:lnTo>
                    <a:pt x="28" y="131"/>
                  </a:lnTo>
                  <a:lnTo>
                    <a:pt x="34" y="129"/>
                  </a:lnTo>
                  <a:lnTo>
                    <a:pt x="40" y="127"/>
                  </a:lnTo>
                  <a:lnTo>
                    <a:pt x="43" y="126"/>
                  </a:lnTo>
                  <a:lnTo>
                    <a:pt x="46" y="124"/>
                  </a:lnTo>
                  <a:lnTo>
                    <a:pt x="54" y="122"/>
                  </a:lnTo>
                  <a:lnTo>
                    <a:pt x="56" y="121"/>
                  </a:lnTo>
                  <a:lnTo>
                    <a:pt x="60" y="120"/>
                  </a:lnTo>
                  <a:lnTo>
                    <a:pt x="62" y="119"/>
                  </a:lnTo>
                  <a:lnTo>
                    <a:pt x="71" y="116"/>
                  </a:lnTo>
                  <a:lnTo>
                    <a:pt x="81" y="113"/>
                  </a:lnTo>
                  <a:lnTo>
                    <a:pt x="84" y="111"/>
                  </a:lnTo>
                  <a:lnTo>
                    <a:pt x="91" y="109"/>
                  </a:lnTo>
                  <a:lnTo>
                    <a:pt x="92" y="110"/>
                  </a:lnTo>
                  <a:lnTo>
                    <a:pt x="97" y="118"/>
                  </a:lnTo>
                  <a:lnTo>
                    <a:pt x="100" y="122"/>
                  </a:lnTo>
                  <a:lnTo>
                    <a:pt x="104" y="126"/>
                  </a:lnTo>
                  <a:lnTo>
                    <a:pt x="105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14" y="124"/>
                  </a:lnTo>
                  <a:lnTo>
                    <a:pt x="117" y="124"/>
                  </a:lnTo>
                  <a:lnTo>
                    <a:pt x="118" y="122"/>
                  </a:lnTo>
                  <a:lnTo>
                    <a:pt x="121" y="122"/>
                  </a:lnTo>
                  <a:lnTo>
                    <a:pt x="125" y="121"/>
                  </a:lnTo>
                  <a:lnTo>
                    <a:pt x="127" y="122"/>
                  </a:lnTo>
                  <a:lnTo>
                    <a:pt x="130" y="127"/>
                  </a:lnTo>
                  <a:lnTo>
                    <a:pt x="131" y="132"/>
                  </a:lnTo>
                  <a:lnTo>
                    <a:pt x="132" y="138"/>
                  </a:lnTo>
                  <a:lnTo>
                    <a:pt x="132" y="140"/>
                  </a:lnTo>
                  <a:lnTo>
                    <a:pt x="132" y="145"/>
                  </a:lnTo>
                  <a:lnTo>
                    <a:pt x="132" y="150"/>
                  </a:lnTo>
                  <a:lnTo>
                    <a:pt x="128" y="155"/>
                  </a:lnTo>
                  <a:lnTo>
                    <a:pt x="128" y="158"/>
                  </a:lnTo>
                  <a:lnTo>
                    <a:pt x="126" y="162"/>
                  </a:lnTo>
                  <a:lnTo>
                    <a:pt x="123" y="164"/>
                  </a:lnTo>
                  <a:lnTo>
                    <a:pt x="122" y="166"/>
                  </a:lnTo>
                  <a:lnTo>
                    <a:pt x="122" y="168"/>
                  </a:lnTo>
                  <a:lnTo>
                    <a:pt x="123" y="170"/>
                  </a:lnTo>
                  <a:lnTo>
                    <a:pt x="127" y="172"/>
                  </a:lnTo>
                  <a:lnTo>
                    <a:pt x="127" y="174"/>
                  </a:lnTo>
                  <a:lnTo>
                    <a:pt x="127" y="176"/>
                  </a:lnTo>
                  <a:lnTo>
                    <a:pt x="127" y="178"/>
                  </a:lnTo>
                  <a:lnTo>
                    <a:pt x="128" y="179"/>
                  </a:lnTo>
                  <a:lnTo>
                    <a:pt x="128" y="180"/>
                  </a:lnTo>
                  <a:lnTo>
                    <a:pt x="131" y="181"/>
                  </a:lnTo>
                  <a:lnTo>
                    <a:pt x="134" y="185"/>
                  </a:lnTo>
                  <a:lnTo>
                    <a:pt x="138" y="189"/>
                  </a:lnTo>
                  <a:lnTo>
                    <a:pt x="144" y="195"/>
                  </a:lnTo>
                  <a:lnTo>
                    <a:pt x="146" y="197"/>
                  </a:lnTo>
                  <a:lnTo>
                    <a:pt x="148" y="198"/>
                  </a:lnTo>
                  <a:lnTo>
                    <a:pt x="149" y="200"/>
                  </a:lnTo>
                  <a:lnTo>
                    <a:pt x="148" y="202"/>
                  </a:lnTo>
                  <a:lnTo>
                    <a:pt x="147" y="203"/>
                  </a:lnTo>
                  <a:lnTo>
                    <a:pt x="147" y="205"/>
                  </a:lnTo>
                  <a:lnTo>
                    <a:pt x="148" y="206"/>
                  </a:lnTo>
                  <a:lnTo>
                    <a:pt x="149" y="207"/>
                  </a:lnTo>
                  <a:lnTo>
                    <a:pt x="152" y="207"/>
                  </a:lnTo>
                  <a:lnTo>
                    <a:pt x="153" y="206"/>
                  </a:lnTo>
                  <a:lnTo>
                    <a:pt x="154" y="206"/>
                  </a:lnTo>
                  <a:lnTo>
                    <a:pt x="154" y="197"/>
                  </a:lnTo>
                  <a:lnTo>
                    <a:pt x="152" y="192"/>
                  </a:lnTo>
                  <a:lnTo>
                    <a:pt x="151" y="189"/>
                  </a:lnTo>
                  <a:lnTo>
                    <a:pt x="150" y="189"/>
                  </a:lnTo>
                  <a:lnTo>
                    <a:pt x="151" y="187"/>
                  </a:lnTo>
                  <a:lnTo>
                    <a:pt x="153" y="183"/>
                  </a:lnTo>
                  <a:lnTo>
                    <a:pt x="154" y="179"/>
                  </a:lnTo>
                  <a:lnTo>
                    <a:pt x="155" y="178"/>
                  </a:lnTo>
                  <a:lnTo>
                    <a:pt x="157" y="176"/>
                  </a:lnTo>
                  <a:lnTo>
                    <a:pt x="164" y="175"/>
                  </a:lnTo>
                  <a:lnTo>
                    <a:pt x="167" y="174"/>
                  </a:lnTo>
                  <a:lnTo>
                    <a:pt x="168" y="173"/>
                  </a:lnTo>
                  <a:lnTo>
                    <a:pt x="169" y="170"/>
                  </a:lnTo>
                  <a:lnTo>
                    <a:pt x="171" y="161"/>
                  </a:lnTo>
                  <a:lnTo>
                    <a:pt x="171" y="153"/>
                  </a:lnTo>
                  <a:lnTo>
                    <a:pt x="170" y="148"/>
                  </a:lnTo>
                  <a:lnTo>
                    <a:pt x="171" y="141"/>
                  </a:lnTo>
                  <a:lnTo>
                    <a:pt x="173" y="137"/>
                  </a:lnTo>
                  <a:lnTo>
                    <a:pt x="172" y="136"/>
                  </a:lnTo>
                  <a:lnTo>
                    <a:pt x="171" y="130"/>
                  </a:lnTo>
                  <a:lnTo>
                    <a:pt x="166" y="123"/>
                  </a:lnTo>
                  <a:lnTo>
                    <a:pt x="160" y="115"/>
                  </a:lnTo>
                  <a:lnTo>
                    <a:pt x="157" y="110"/>
                  </a:lnTo>
                  <a:lnTo>
                    <a:pt x="153" y="105"/>
                  </a:lnTo>
                  <a:lnTo>
                    <a:pt x="146" y="98"/>
                  </a:lnTo>
                  <a:lnTo>
                    <a:pt x="143" y="95"/>
                  </a:lnTo>
                  <a:lnTo>
                    <a:pt x="140" y="94"/>
                  </a:lnTo>
                  <a:lnTo>
                    <a:pt x="135" y="93"/>
                  </a:lnTo>
                  <a:lnTo>
                    <a:pt x="134" y="92"/>
                  </a:lnTo>
                  <a:lnTo>
                    <a:pt x="132" y="89"/>
                  </a:lnTo>
                  <a:lnTo>
                    <a:pt x="132" y="85"/>
                  </a:lnTo>
                  <a:lnTo>
                    <a:pt x="132" y="81"/>
                  </a:lnTo>
                  <a:lnTo>
                    <a:pt x="131" y="76"/>
                  </a:lnTo>
                  <a:lnTo>
                    <a:pt x="130" y="68"/>
                  </a:lnTo>
                  <a:lnTo>
                    <a:pt x="129" y="65"/>
                  </a:lnTo>
                  <a:lnTo>
                    <a:pt x="128" y="59"/>
                  </a:lnTo>
                  <a:lnTo>
                    <a:pt x="126" y="53"/>
                  </a:lnTo>
                  <a:lnTo>
                    <a:pt x="126" y="52"/>
                  </a:lnTo>
                  <a:lnTo>
                    <a:pt x="127" y="50"/>
                  </a:lnTo>
                  <a:lnTo>
                    <a:pt x="129" y="46"/>
                  </a:lnTo>
                  <a:lnTo>
                    <a:pt x="131" y="43"/>
                  </a:lnTo>
                  <a:lnTo>
                    <a:pt x="132" y="42"/>
                  </a:lnTo>
                  <a:lnTo>
                    <a:pt x="133" y="37"/>
                  </a:lnTo>
                  <a:lnTo>
                    <a:pt x="134" y="35"/>
                  </a:lnTo>
                  <a:lnTo>
                    <a:pt x="135" y="34"/>
                  </a:lnTo>
                  <a:lnTo>
                    <a:pt x="140" y="34"/>
                  </a:lnTo>
                  <a:lnTo>
                    <a:pt x="144" y="34"/>
                  </a:lnTo>
                  <a:lnTo>
                    <a:pt x="151" y="34"/>
                  </a:lnTo>
                  <a:lnTo>
                    <a:pt x="158" y="34"/>
                  </a:lnTo>
                  <a:lnTo>
                    <a:pt x="159" y="34"/>
                  </a:lnTo>
                  <a:lnTo>
                    <a:pt x="161" y="35"/>
                  </a:lnTo>
                  <a:lnTo>
                    <a:pt x="163" y="35"/>
                  </a:lnTo>
                  <a:lnTo>
                    <a:pt x="164" y="34"/>
                  </a:lnTo>
                  <a:lnTo>
                    <a:pt x="167" y="32"/>
                  </a:lnTo>
                  <a:lnTo>
                    <a:pt x="169" y="30"/>
                  </a:lnTo>
                  <a:lnTo>
                    <a:pt x="173" y="30"/>
                  </a:lnTo>
                  <a:lnTo>
                    <a:pt x="179" y="33"/>
                  </a:lnTo>
                  <a:lnTo>
                    <a:pt x="181" y="35"/>
                  </a:lnTo>
                  <a:lnTo>
                    <a:pt x="182" y="36"/>
                  </a:lnTo>
                  <a:lnTo>
                    <a:pt x="185" y="37"/>
                  </a:lnTo>
                  <a:lnTo>
                    <a:pt x="191" y="38"/>
                  </a:lnTo>
                  <a:lnTo>
                    <a:pt x="196" y="37"/>
                  </a:lnTo>
                  <a:lnTo>
                    <a:pt x="199" y="35"/>
                  </a:lnTo>
                  <a:lnTo>
                    <a:pt x="202" y="33"/>
                  </a:lnTo>
                  <a:lnTo>
                    <a:pt x="205" y="33"/>
                  </a:lnTo>
                  <a:lnTo>
                    <a:pt x="208" y="34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8" y="37"/>
                  </a:lnTo>
                  <a:lnTo>
                    <a:pt x="223" y="37"/>
                  </a:lnTo>
                  <a:lnTo>
                    <a:pt x="228" y="34"/>
                  </a:lnTo>
                  <a:lnTo>
                    <a:pt x="232" y="31"/>
                  </a:lnTo>
                  <a:lnTo>
                    <a:pt x="232" y="28"/>
                  </a:lnTo>
                  <a:lnTo>
                    <a:pt x="233" y="26"/>
                  </a:lnTo>
                  <a:lnTo>
                    <a:pt x="234" y="25"/>
                  </a:lnTo>
                  <a:lnTo>
                    <a:pt x="237" y="25"/>
                  </a:lnTo>
                  <a:lnTo>
                    <a:pt x="242" y="25"/>
                  </a:lnTo>
                  <a:lnTo>
                    <a:pt x="247" y="25"/>
                  </a:lnTo>
                  <a:lnTo>
                    <a:pt x="251" y="29"/>
                  </a:lnTo>
                  <a:lnTo>
                    <a:pt x="255" y="27"/>
                  </a:lnTo>
                  <a:lnTo>
                    <a:pt x="261" y="23"/>
                  </a:lnTo>
                  <a:lnTo>
                    <a:pt x="266" y="21"/>
                  </a:lnTo>
                  <a:lnTo>
                    <a:pt x="272" y="21"/>
                  </a:lnTo>
                  <a:lnTo>
                    <a:pt x="277" y="20"/>
                  </a:lnTo>
                  <a:lnTo>
                    <a:pt x="281" y="17"/>
                  </a:lnTo>
                  <a:lnTo>
                    <a:pt x="284" y="16"/>
                  </a:lnTo>
                  <a:lnTo>
                    <a:pt x="288" y="14"/>
                  </a:lnTo>
                  <a:lnTo>
                    <a:pt x="292" y="13"/>
                  </a:lnTo>
                  <a:lnTo>
                    <a:pt x="297" y="11"/>
                  </a:lnTo>
                  <a:lnTo>
                    <a:pt x="303" y="6"/>
                  </a:lnTo>
                  <a:lnTo>
                    <a:pt x="308" y="2"/>
                  </a:lnTo>
                  <a:lnTo>
                    <a:pt x="312" y="0"/>
                  </a:lnTo>
                  <a:lnTo>
                    <a:pt x="313" y="3"/>
                  </a:lnTo>
                  <a:lnTo>
                    <a:pt x="316" y="6"/>
                  </a:lnTo>
                  <a:lnTo>
                    <a:pt x="314" y="7"/>
                  </a:lnTo>
                  <a:lnTo>
                    <a:pt x="312" y="9"/>
                  </a:lnTo>
                  <a:lnTo>
                    <a:pt x="316" y="11"/>
                  </a:lnTo>
                  <a:lnTo>
                    <a:pt x="313" y="14"/>
                  </a:lnTo>
                  <a:lnTo>
                    <a:pt x="313" y="16"/>
                  </a:lnTo>
                  <a:lnTo>
                    <a:pt x="314" y="17"/>
                  </a:lnTo>
                  <a:lnTo>
                    <a:pt x="314" y="18"/>
                  </a:lnTo>
                  <a:lnTo>
                    <a:pt x="312" y="22"/>
                  </a:lnTo>
                  <a:lnTo>
                    <a:pt x="310" y="24"/>
                  </a:lnTo>
                  <a:lnTo>
                    <a:pt x="310" y="26"/>
                  </a:lnTo>
                  <a:lnTo>
                    <a:pt x="312" y="30"/>
                  </a:lnTo>
                  <a:lnTo>
                    <a:pt x="311" y="36"/>
                  </a:lnTo>
                  <a:lnTo>
                    <a:pt x="312" y="42"/>
                  </a:lnTo>
                  <a:lnTo>
                    <a:pt x="313" y="45"/>
                  </a:lnTo>
                  <a:lnTo>
                    <a:pt x="314" y="47"/>
                  </a:lnTo>
                  <a:lnTo>
                    <a:pt x="312" y="50"/>
                  </a:lnTo>
                  <a:lnTo>
                    <a:pt x="313" y="57"/>
                  </a:lnTo>
                  <a:lnTo>
                    <a:pt x="313" y="59"/>
                  </a:lnTo>
                  <a:lnTo>
                    <a:pt x="312" y="62"/>
                  </a:lnTo>
                  <a:lnTo>
                    <a:pt x="314" y="63"/>
                  </a:lnTo>
                  <a:lnTo>
                    <a:pt x="315" y="66"/>
                  </a:lnTo>
                  <a:lnTo>
                    <a:pt x="315" y="70"/>
                  </a:lnTo>
                  <a:lnTo>
                    <a:pt x="314" y="72"/>
                  </a:lnTo>
                  <a:lnTo>
                    <a:pt x="311" y="75"/>
                  </a:lnTo>
                  <a:lnTo>
                    <a:pt x="311" y="76"/>
                  </a:lnTo>
                  <a:lnTo>
                    <a:pt x="311" y="77"/>
                  </a:lnTo>
                  <a:lnTo>
                    <a:pt x="315" y="77"/>
                  </a:lnTo>
                  <a:lnTo>
                    <a:pt x="315" y="80"/>
                  </a:lnTo>
                  <a:lnTo>
                    <a:pt x="315" y="81"/>
                  </a:lnTo>
                  <a:lnTo>
                    <a:pt x="315" y="85"/>
                  </a:lnTo>
                  <a:lnTo>
                    <a:pt x="314" y="87"/>
                  </a:lnTo>
                  <a:lnTo>
                    <a:pt x="315" y="89"/>
                  </a:lnTo>
                  <a:lnTo>
                    <a:pt x="314" y="92"/>
                  </a:lnTo>
                  <a:lnTo>
                    <a:pt x="314" y="94"/>
                  </a:lnTo>
                  <a:lnTo>
                    <a:pt x="314" y="97"/>
                  </a:lnTo>
                  <a:lnTo>
                    <a:pt x="316" y="104"/>
                  </a:lnTo>
                  <a:lnTo>
                    <a:pt x="316" y="113"/>
                  </a:lnTo>
                  <a:lnTo>
                    <a:pt x="316" y="114"/>
                  </a:lnTo>
                  <a:lnTo>
                    <a:pt x="317" y="115"/>
                  </a:lnTo>
                  <a:lnTo>
                    <a:pt x="319" y="115"/>
                  </a:lnTo>
                  <a:lnTo>
                    <a:pt x="319" y="118"/>
                  </a:lnTo>
                  <a:lnTo>
                    <a:pt x="317" y="121"/>
                  </a:lnTo>
                  <a:lnTo>
                    <a:pt x="317" y="122"/>
                  </a:lnTo>
                  <a:lnTo>
                    <a:pt x="317" y="126"/>
                  </a:lnTo>
                  <a:lnTo>
                    <a:pt x="320" y="122"/>
                  </a:lnTo>
                  <a:lnTo>
                    <a:pt x="321" y="122"/>
                  </a:lnTo>
                  <a:lnTo>
                    <a:pt x="322" y="123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2" y="129"/>
                  </a:lnTo>
                  <a:lnTo>
                    <a:pt x="323" y="131"/>
                  </a:lnTo>
                  <a:lnTo>
                    <a:pt x="323" y="134"/>
                  </a:lnTo>
                  <a:lnTo>
                    <a:pt x="321" y="135"/>
                  </a:lnTo>
                  <a:lnTo>
                    <a:pt x="318" y="138"/>
                  </a:lnTo>
                  <a:lnTo>
                    <a:pt x="318" y="140"/>
                  </a:lnTo>
                  <a:lnTo>
                    <a:pt x="318" y="142"/>
                  </a:lnTo>
                  <a:lnTo>
                    <a:pt x="317" y="143"/>
                  </a:lnTo>
                  <a:lnTo>
                    <a:pt x="316" y="143"/>
                  </a:lnTo>
                  <a:lnTo>
                    <a:pt x="317" y="146"/>
                  </a:lnTo>
                  <a:lnTo>
                    <a:pt x="317" y="148"/>
                  </a:lnTo>
                  <a:lnTo>
                    <a:pt x="314" y="155"/>
                  </a:lnTo>
                  <a:lnTo>
                    <a:pt x="307" y="164"/>
                  </a:lnTo>
                  <a:lnTo>
                    <a:pt x="304" y="167"/>
                  </a:lnTo>
                  <a:lnTo>
                    <a:pt x="301" y="171"/>
                  </a:lnTo>
                  <a:lnTo>
                    <a:pt x="301" y="172"/>
                  </a:lnTo>
                  <a:lnTo>
                    <a:pt x="300" y="173"/>
                  </a:lnTo>
                  <a:lnTo>
                    <a:pt x="297" y="178"/>
                  </a:lnTo>
                  <a:lnTo>
                    <a:pt x="294" y="179"/>
                  </a:lnTo>
                  <a:lnTo>
                    <a:pt x="291" y="181"/>
                  </a:lnTo>
                  <a:lnTo>
                    <a:pt x="293" y="185"/>
                  </a:lnTo>
                  <a:lnTo>
                    <a:pt x="290" y="186"/>
                  </a:lnTo>
                  <a:lnTo>
                    <a:pt x="286" y="189"/>
                  </a:lnTo>
                  <a:lnTo>
                    <a:pt x="275" y="196"/>
                  </a:lnTo>
                  <a:lnTo>
                    <a:pt x="273" y="198"/>
                  </a:lnTo>
                  <a:lnTo>
                    <a:pt x="270" y="202"/>
                  </a:lnTo>
                  <a:lnTo>
                    <a:pt x="266" y="203"/>
                  </a:lnTo>
                  <a:lnTo>
                    <a:pt x="264" y="204"/>
                  </a:lnTo>
                  <a:lnTo>
                    <a:pt x="260" y="204"/>
                  </a:lnTo>
                  <a:lnTo>
                    <a:pt x="259" y="204"/>
                  </a:lnTo>
                  <a:lnTo>
                    <a:pt x="257" y="204"/>
                  </a:lnTo>
                  <a:lnTo>
                    <a:pt x="256" y="205"/>
                  </a:lnTo>
                  <a:lnTo>
                    <a:pt x="248" y="208"/>
                  </a:lnTo>
                  <a:lnTo>
                    <a:pt x="241" y="211"/>
                  </a:lnTo>
                  <a:lnTo>
                    <a:pt x="239" y="211"/>
                  </a:lnTo>
                  <a:lnTo>
                    <a:pt x="238" y="213"/>
                  </a:lnTo>
                  <a:lnTo>
                    <a:pt x="232" y="215"/>
                  </a:lnTo>
                  <a:lnTo>
                    <a:pt x="222" y="221"/>
                  </a:lnTo>
                  <a:lnTo>
                    <a:pt x="213" y="226"/>
                  </a:lnTo>
                  <a:lnTo>
                    <a:pt x="208" y="231"/>
                  </a:lnTo>
                  <a:lnTo>
                    <a:pt x="206" y="233"/>
                  </a:lnTo>
                  <a:lnTo>
                    <a:pt x="204" y="235"/>
                  </a:lnTo>
                  <a:lnTo>
                    <a:pt x="203" y="237"/>
                  </a:lnTo>
                  <a:lnTo>
                    <a:pt x="203" y="239"/>
                  </a:lnTo>
                  <a:lnTo>
                    <a:pt x="199" y="244"/>
                  </a:lnTo>
                  <a:lnTo>
                    <a:pt x="192" y="251"/>
                  </a:lnTo>
                  <a:lnTo>
                    <a:pt x="191" y="253"/>
                  </a:lnTo>
                  <a:lnTo>
                    <a:pt x="188" y="256"/>
                  </a:lnTo>
                  <a:lnTo>
                    <a:pt x="188" y="259"/>
                  </a:lnTo>
                  <a:lnTo>
                    <a:pt x="186" y="260"/>
                  </a:lnTo>
                  <a:lnTo>
                    <a:pt x="184" y="258"/>
                  </a:lnTo>
                  <a:lnTo>
                    <a:pt x="183" y="262"/>
                  </a:lnTo>
                  <a:lnTo>
                    <a:pt x="182" y="262"/>
                  </a:lnTo>
                  <a:lnTo>
                    <a:pt x="180" y="261"/>
                  </a:lnTo>
                  <a:lnTo>
                    <a:pt x="175" y="264"/>
                  </a:lnTo>
                  <a:lnTo>
                    <a:pt x="171" y="266"/>
                  </a:lnTo>
                  <a:lnTo>
                    <a:pt x="165" y="272"/>
                  </a:lnTo>
                  <a:lnTo>
                    <a:pt x="157" y="282"/>
                  </a:lnTo>
                  <a:lnTo>
                    <a:pt x="144" y="293"/>
                  </a:lnTo>
                  <a:lnTo>
                    <a:pt x="142" y="293"/>
                  </a:lnTo>
                  <a:lnTo>
                    <a:pt x="141" y="293"/>
                  </a:lnTo>
                  <a:lnTo>
                    <a:pt x="137" y="289"/>
                  </a:lnTo>
                  <a:lnTo>
                    <a:pt x="134" y="289"/>
                  </a:lnTo>
                  <a:lnTo>
                    <a:pt x="137" y="291"/>
                  </a:lnTo>
                  <a:lnTo>
                    <a:pt x="138" y="293"/>
                  </a:lnTo>
                  <a:lnTo>
                    <a:pt x="138" y="296"/>
                  </a:lnTo>
                  <a:lnTo>
                    <a:pt x="138" y="301"/>
                  </a:lnTo>
                  <a:lnTo>
                    <a:pt x="136" y="312"/>
                  </a:lnTo>
                  <a:lnTo>
                    <a:pt x="136" y="314"/>
                  </a:lnTo>
                  <a:lnTo>
                    <a:pt x="138" y="316"/>
                  </a:lnTo>
                  <a:lnTo>
                    <a:pt x="142" y="320"/>
                  </a:lnTo>
                  <a:lnTo>
                    <a:pt x="145" y="324"/>
                  </a:lnTo>
                  <a:lnTo>
                    <a:pt x="149" y="337"/>
                  </a:lnTo>
                  <a:lnTo>
                    <a:pt x="149" y="343"/>
                  </a:lnTo>
                  <a:lnTo>
                    <a:pt x="153" y="352"/>
                  </a:lnTo>
                  <a:lnTo>
                    <a:pt x="153" y="356"/>
                  </a:lnTo>
                  <a:lnTo>
                    <a:pt x="155" y="365"/>
                  </a:lnTo>
                  <a:lnTo>
                    <a:pt x="155" y="371"/>
                  </a:lnTo>
                  <a:lnTo>
                    <a:pt x="155" y="376"/>
                  </a:lnTo>
                  <a:lnTo>
                    <a:pt x="157" y="378"/>
                  </a:lnTo>
                  <a:lnTo>
                    <a:pt x="158" y="376"/>
                  </a:lnTo>
                  <a:lnTo>
                    <a:pt x="158" y="373"/>
                  </a:lnTo>
                  <a:lnTo>
                    <a:pt x="158" y="369"/>
                  </a:lnTo>
                  <a:lnTo>
                    <a:pt x="160" y="367"/>
                  </a:lnTo>
                  <a:lnTo>
                    <a:pt x="160" y="367"/>
                  </a:lnTo>
                  <a:lnTo>
                    <a:pt x="161" y="370"/>
                  </a:lnTo>
                  <a:lnTo>
                    <a:pt x="161" y="371"/>
                  </a:lnTo>
                  <a:lnTo>
                    <a:pt x="162" y="373"/>
                  </a:lnTo>
                  <a:lnTo>
                    <a:pt x="162" y="376"/>
                  </a:lnTo>
                  <a:lnTo>
                    <a:pt x="160" y="385"/>
                  </a:lnTo>
                  <a:lnTo>
                    <a:pt x="161" y="389"/>
                  </a:lnTo>
                  <a:lnTo>
                    <a:pt x="163" y="395"/>
                  </a:lnTo>
                  <a:lnTo>
                    <a:pt x="160" y="402"/>
                  </a:lnTo>
                  <a:lnTo>
                    <a:pt x="157" y="419"/>
                  </a:lnTo>
                  <a:lnTo>
                    <a:pt x="157" y="422"/>
                  </a:lnTo>
                  <a:lnTo>
                    <a:pt x="158" y="423"/>
                  </a:lnTo>
                  <a:lnTo>
                    <a:pt x="160" y="424"/>
                  </a:lnTo>
                  <a:lnTo>
                    <a:pt x="160" y="422"/>
                  </a:lnTo>
                  <a:lnTo>
                    <a:pt x="161" y="422"/>
                  </a:lnTo>
                  <a:lnTo>
                    <a:pt x="162" y="423"/>
                  </a:lnTo>
                  <a:lnTo>
                    <a:pt x="160" y="431"/>
                  </a:lnTo>
                  <a:lnTo>
                    <a:pt x="159" y="434"/>
                  </a:lnTo>
                  <a:lnTo>
                    <a:pt x="153" y="443"/>
                  </a:lnTo>
                  <a:lnTo>
                    <a:pt x="150" y="447"/>
                  </a:lnTo>
                  <a:lnTo>
                    <a:pt x="145" y="450"/>
                  </a:lnTo>
                  <a:lnTo>
                    <a:pt x="133" y="456"/>
                  </a:lnTo>
                  <a:lnTo>
                    <a:pt x="110" y="465"/>
                  </a:lnTo>
                  <a:lnTo>
                    <a:pt x="101" y="469"/>
                  </a:lnTo>
                  <a:lnTo>
                    <a:pt x="95" y="471"/>
                  </a:lnTo>
                  <a:lnTo>
                    <a:pt x="83" y="478"/>
                  </a:lnTo>
                  <a:lnTo>
                    <a:pt x="78" y="483"/>
                  </a:lnTo>
                  <a:lnTo>
                    <a:pt x="76" y="490"/>
                  </a:lnTo>
                  <a:lnTo>
                    <a:pt x="74" y="493"/>
                  </a:lnTo>
                  <a:lnTo>
                    <a:pt x="72" y="496"/>
                  </a:lnTo>
                  <a:lnTo>
                    <a:pt x="74" y="499"/>
                  </a:lnTo>
                  <a:lnTo>
                    <a:pt x="76" y="501"/>
                  </a:lnTo>
                  <a:lnTo>
                    <a:pt x="78" y="502"/>
                  </a:lnTo>
                  <a:lnTo>
                    <a:pt x="79" y="504"/>
                  </a:lnTo>
                  <a:lnTo>
                    <a:pt x="80" y="505"/>
                  </a:lnTo>
                  <a:lnTo>
                    <a:pt x="81" y="500"/>
                  </a:lnTo>
                  <a:lnTo>
                    <a:pt x="82" y="499"/>
                  </a:lnTo>
                  <a:lnTo>
                    <a:pt x="83" y="499"/>
                  </a:lnTo>
                  <a:lnTo>
                    <a:pt x="82" y="504"/>
                  </a:lnTo>
                  <a:lnTo>
                    <a:pt x="81" y="52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28" name="Freeform 1171">
              <a:extLst>
                <a:ext uri="{FF2B5EF4-FFF2-40B4-BE49-F238E27FC236}">
                  <a16:creationId xmlns:a16="http://schemas.microsoft.com/office/drawing/2014/main" id="{145B2C78-0C91-4596-9A9E-A49C0DEEF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6100" y="10501314"/>
              <a:ext cx="516548" cy="494567"/>
            </a:xfrm>
            <a:custGeom>
              <a:avLst/>
              <a:gdLst>
                <a:gd name="T0" fmla="*/ 375 w 413"/>
                <a:gd name="T1" fmla="*/ 17 h 395"/>
                <a:gd name="T2" fmla="*/ 402 w 413"/>
                <a:gd name="T3" fmla="*/ 18 h 395"/>
                <a:gd name="T4" fmla="*/ 411 w 413"/>
                <a:gd name="T5" fmla="*/ 26 h 395"/>
                <a:gd name="T6" fmla="*/ 388 w 413"/>
                <a:gd name="T7" fmla="*/ 34 h 395"/>
                <a:gd name="T8" fmla="*/ 378 w 413"/>
                <a:gd name="T9" fmla="*/ 35 h 395"/>
                <a:gd name="T10" fmla="*/ 365 w 413"/>
                <a:gd name="T11" fmla="*/ 46 h 395"/>
                <a:gd name="T12" fmla="*/ 361 w 413"/>
                <a:gd name="T13" fmla="*/ 45 h 395"/>
                <a:gd name="T14" fmla="*/ 350 w 413"/>
                <a:gd name="T15" fmla="*/ 33 h 395"/>
                <a:gd name="T16" fmla="*/ 313 w 413"/>
                <a:gd name="T17" fmla="*/ 39 h 395"/>
                <a:gd name="T18" fmla="*/ 282 w 413"/>
                <a:gd name="T19" fmla="*/ 49 h 395"/>
                <a:gd name="T20" fmla="*/ 282 w 413"/>
                <a:gd name="T21" fmla="*/ 102 h 395"/>
                <a:gd name="T22" fmla="*/ 282 w 413"/>
                <a:gd name="T23" fmla="*/ 154 h 395"/>
                <a:gd name="T24" fmla="*/ 267 w 413"/>
                <a:gd name="T25" fmla="*/ 161 h 395"/>
                <a:gd name="T26" fmla="*/ 252 w 413"/>
                <a:gd name="T27" fmla="*/ 179 h 395"/>
                <a:gd name="T28" fmla="*/ 252 w 413"/>
                <a:gd name="T29" fmla="*/ 217 h 395"/>
                <a:gd name="T30" fmla="*/ 252 w 413"/>
                <a:gd name="T31" fmla="*/ 252 h 395"/>
                <a:gd name="T32" fmla="*/ 252 w 413"/>
                <a:gd name="T33" fmla="*/ 297 h 395"/>
                <a:gd name="T34" fmla="*/ 252 w 413"/>
                <a:gd name="T35" fmla="*/ 357 h 395"/>
                <a:gd name="T36" fmla="*/ 243 w 413"/>
                <a:gd name="T37" fmla="*/ 379 h 395"/>
                <a:gd name="T38" fmla="*/ 231 w 413"/>
                <a:gd name="T39" fmla="*/ 386 h 395"/>
                <a:gd name="T40" fmla="*/ 227 w 413"/>
                <a:gd name="T41" fmla="*/ 394 h 395"/>
                <a:gd name="T42" fmla="*/ 201 w 413"/>
                <a:gd name="T43" fmla="*/ 392 h 395"/>
                <a:gd name="T44" fmla="*/ 182 w 413"/>
                <a:gd name="T45" fmla="*/ 388 h 395"/>
                <a:gd name="T46" fmla="*/ 173 w 413"/>
                <a:gd name="T47" fmla="*/ 381 h 395"/>
                <a:gd name="T48" fmla="*/ 173 w 413"/>
                <a:gd name="T49" fmla="*/ 374 h 395"/>
                <a:gd name="T50" fmla="*/ 167 w 413"/>
                <a:gd name="T51" fmla="*/ 368 h 395"/>
                <a:gd name="T52" fmla="*/ 159 w 413"/>
                <a:gd name="T53" fmla="*/ 364 h 395"/>
                <a:gd name="T54" fmla="*/ 155 w 413"/>
                <a:gd name="T55" fmla="*/ 373 h 395"/>
                <a:gd name="T56" fmla="*/ 151 w 413"/>
                <a:gd name="T57" fmla="*/ 378 h 395"/>
                <a:gd name="T58" fmla="*/ 141 w 413"/>
                <a:gd name="T59" fmla="*/ 380 h 395"/>
                <a:gd name="T60" fmla="*/ 110 w 413"/>
                <a:gd name="T61" fmla="*/ 341 h 395"/>
                <a:gd name="T62" fmla="*/ 104 w 413"/>
                <a:gd name="T63" fmla="*/ 316 h 395"/>
                <a:gd name="T64" fmla="*/ 99 w 413"/>
                <a:gd name="T65" fmla="*/ 305 h 395"/>
                <a:gd name="T66" fmla="*/ 94 w 413"/>
                <a:gd name="T67" fmla="*/ 272 h 395"/>
                <a:gd name="T68" fmla="*/ 89 w 413"/>
                <a:gd name="T69" fmla="*/ 245 h 395"/>
                <a:gd name="T70" fmla="*/ 84 w 413"/>
                <a:gd name="T71" fmla="*/ 210 h 395"/>
                <a:gd name="T72" fmla="*/ 83 w 413"/>
                <a:gd name="T73" fmla="*/ 190 h 395"/>
                <a:gd name="T74" fmla="*/ 86 w 413"/>
                <a:gd name="T75" fmla="*/ 184 h 395"/>
                <a:gd name="T76" fmla="*/ 66 w 413"/>
                <a:gd name="T77" fmla="*/ 149 h 395"/>
                <a:gd name="T78" fmla="*/ 44 w 413"/>
                <a:gd name="T79" fmla="*/ 102 h 395"/>
                <a:gd name="T80" fmla="*/ 12 w 413"/>
                <a:gd name="T81" fmla="*/ 50 h 395"/>
                <a:gd name="T82" fmla="*/ 1 w 413"/>
                <a:gd name="T83" fmla="*/ 24 h 395"/>
                <a:gd name="T84" fmla="*/ 9 w 413"/>
                <a:gd name="T85" fmla="*/ 6 h 395"/>
                <a:gd name="T86" fmla="*/ 20 w 413"/>
                <a:gd name="T87" fmla="*/ 7 h 395"/>
                <a:gd name="T88" fmla="*/ 35 w 413"/>
                <a:gd name="T89" fmla="*/ 3 h 395"/>
                <a:gd name="T90" fmla="*/ 48 w 413"/>
                <a:gd name="T91" fmla="*/ 1 h 395"/>
                <a:gd name="T92" fmla="*/ 60 w 413"/>
                <a:gd name="T93" fmla="*/ 8 h 395"/>
                <a:gd name="T94" fmla="*/ 70 w 413"/>
                <a:gd name="T95" fmla="*/ 13 h 395"/>
                <a:gd name="T96" fmla="*/ 88 w 413"/>
                <a:gd name="T97" fmla="*/ 13 h 395"/>
                <a:gd name="T98" fmla="*/ 135 w 413"/>
                <a:gd name="T99" fmla="*/ 13 h 395"/>
                <a:gd name="T100" fmla="*/ 181 w 413"/>
                <a:gd name="T101" fmla="*/ 13 h 395"/>
                <a:gd name="T102" fmla="*/ 204 w 413"/>
                <a:gd name="T103" fmla="*/ 13 h 395"/>
                <a:gd name="T104" fmla="*/ 213 w 413"/>
                <a:gd name="T105" fmla="*/ 23 h 395"/>
                <a:gd name="T106" fmla="*/ 228 w 413"/>
                <a:gd name="T107" fmla="*/ 26 h 395"/>
                <a:gd name="T108" fmla="*/ 259 w 413"/>
                <a:gd name="T109" fmla="*/ 28 h 395"/>
                <a:gd name="T110" fmla="*/ 275 w 413"/>
                <a:gd name="T111" fmla="*/ 33 h 395"/>
                <a:gd name="T112" fmla="*/ 294 w 413"/>
                <a:gd name="T113" fmla="*/ 33 h 395"/>
                <a:gd name="T114" fmla="*/ 323 w 413"/>
                <a:gd name="T115" fmla="*/ 2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3" h="395">
                  <a:moveTo>
                    <a:pt x="355" y="22"/>
                  </a:moveTo>
                  <a:lnTo>
                    <a:pt x="362" y="20"/>
                  </a:lnTo>
                  <a:lnTo>
                    <a:pt x="368" y="18"/>
                  </a:lnTo>
                  <a:lnTo>
                    <a:pt x="375" y="17"/>
                  </a:lnTo>
                  <a:lnTo>
                    <a:pt x="381" y="17"/>
                  </a:lnTo>
                  <a:lnTo>
                    <a:pt x="382" y="16"/>
                  </a:lnTo>
                  <a:lnTo>
                    <a:pt x="396" y="17"/>
                  </a:lnTo>
                  <a:lnTo>
                    <a:pt x="402" y="18"/>
                  </a:lnTo>
                  <a:lnTo>
                    <a:pt x="404" y="19"/>
                  </a:lnTo>
                  <a:lnTo>
                    <a:pt x="407" y="21"/>
                  </a:lnTo>
                  <a:lnTo>
                    <a:pt x="412" y="26"/>
                  </a:lnTo>
                  <a:lnTo>
                    <a:pt x="411" y="26"/>
                  </a:lnTo>
                  <a:lnTo>
                    <a:pt x="402" y="27"/>
                  </a:lnTo>
                  <a:lnTo>
                    <a:pt x="398" y="28"/>
                  </a:lnTo>
                  <a:lnTo>
                    <a:pt x="390" y="34"/>
                  </a:lnTo>
                  <a:lnTo>
                    <a:pt x="388" y="34"/>
                  </a:lnTo>
                  <a:lnTo>
                    <a:pt x="386" y="33"/>
                  </a:lnTo>
                  <a:lnTo>
                    <a:pt x="385" y="32"/>
                  </a:lnTo>
                  <a:lnTo>
                    <a:pt x="381" y="33"/>
                  </a:lnTo>
                  <a:lnTo>
                    <a:pt x="378" y="35"/>
                  </a:lnTo>
                  <a:lnTo>
                    <a:pt x="374" y="37"/>
                  </a:lnTo>
                  <a:lnTo>
                    <a:pt x="371" y="40"/>
                  </a:lnTo>
                  <a:lnTo>
                    <a:pt x="370" y="41"/>
                  </a:lnTo>
                  <a:lnTo>
                    <a:pt x="365" y="46"/>
                  </a:lnTo>
                  <a:lnTo>
                    <a:pt x="363" y="47"/>
                  </a:lnTo>
                  <a:lnTo>
                    <a:pt x="362" y="47"/>
                  </a:lnTo>
                  <a:lnTo>
                    <a:pt x="361" y="47"/>
                  </a:lnTo>
                  <a:lnTo>
                    <a:pt x="361" y="45"/>
                  </a:lnTo>
                  <a:lnTo>
                    <a:pt x="357" y="40"/>
                  </a:lnTo>
                  <a:lnTo>
                    <a:pt x="353" y="34"/>
                  </a:lnTo>
                  <a:lnTo>
                    <a:pt x="351" y="33"/>
                  </a:lnTo>
                  <a:lnTo>
                    <a:pt x="350" y="33"/>
                  </a:lnTo>
                  <a:lnTo>
                    <a:pt x="346" y="33"/>
                  </a:lnTo>
                  <a:lnTo>
                    <a:pt x="336" y="35"/>
                  </a:lnTo>
                  <a:lnTo>
                    <a:pt x="327" y="36"/>
                  </a:lnTo>
                  <a:lnTo>
                    <a:pt x="313" y="39"/>
                  </a:lnTo>
                  <a:lnTo>
                    <a:pt x="299" y="41"/>
                  </a:lnTo>
                  <a:lnTo>
                    <a:pt x="290" y="42"/>
                  </a:lnTo>
                  <a:lnTo>
                    <a:pt x="282" y="43"/>
                  </a:lnTo>
                  <a:lnTo>
                    <a:pt x="282" y="49"/>
                  </a:lnTo>
                  <a:lnTo>
                    <a:pt x="282" y="63"/>
                  </a:lnTo>
                  <a:lnTo>
                    <a:pt x="282" y="75"/>
                  </a:lnTo>
                  <a:lnTo>
                    <a:pt x="282" y="88"/>
                  </a:lnTo>
                  <a:lnTo>
                    <a:pt x="282" y="102"/>
                  </a:lnTo>
                  <a:lnTo>
                    <a:pt x="282" y="114"/>
                  </a:lnTo>
                  <a:lnTo>
                    <a:pt x="282" y="128"/>
                  </a:lnTo>
                  <a:lnTo>
                    <a:pt x="282" y="141"/>
                  </a:lnTo>
                  <a:lnTo>
                    <a:pt x="282" y="154"/>
                  </a:lnTo>
                  <a:lnTo>
                    <a:pt x="282" y="160"/>
                  </a:lnTo>
                  <a:lnTo>
                    <a:pt x="282" y="161"/>
                  </a:lnTo>
                  <a:lnTo>
                    <a:pt x="277" y="161"/>
                  </a:lnTo>
                  <a:lnTo>
                    <a:pt x="267" y="161"/>
                  </a:lnTo>
                  <a:lnTo>
                    <a:pt x="259" y="161"/>
                  </a:lnTo>
                  <a:lnTo>
                    <a:pt x="252" y="161"/>
                  </a:lnTo>
                  <a:lnTo>
                    <a:pt x="252" y="169"/>
                  </a:lnTo>
                  <a:lnTo>
                    <a:pt x="252" y="179"/>
                  </a:lnTo>
                  <a:lnTo>
                    <a:pt x="252" y="188"/>
                  </a:lnTo>
                  <a:lnTo>
                    <a:pt x="252" y="198"/>
                  </a:lnTo>
                  <a:lnTo>
                    <a:pt x="252" y="207"/>
                  </a:lnTo>
                  <a:lnTo>
                    <a:pt x="252" y="217"/>
                  </a:lnTo>
                  <a:lnTo>
                    <a:pt x="252" y="226"/>
                  </a:lnTo>
                  <a:lnTo>
                    <a:pt x="252" y="236"/>
                  </a:lnTo>
                  <a:lnTo>
                    <a:pt x="252" y="245"/>
                  </a:lnTo>
                  <a:lnTo>
                    <a:pt x="252" y="252"/>
                  </a:lnTo>
                  <a:lnTo>
                    <a:pt x="252" y="253"/>
                  </a:lnTo>
                  <a:lnTo>
                    <a:pt x="252" y="267"/>
                  </a:lnTo>
                  <a:lnTo>
                    <a:pt x="252" y="282"/>
                  </a:lnTo>
                  <a:lnTo>
                    <a:pt x="252" y="297"/>
                  </a:lnTo>
                  <a:lnTo>
                    <a:pt x="252" y="311"/>
                  </a:lnTo>
                  <a:lnTo>
                    <a:pt x="252" y="327"/>
                  </a:lnTo>
                  <a:lnTo>
                    <a:pt x="252" y="342"/>
                  </a:lnTo>
                  <a:lnTo>
                    <a:pt x="252" y="357"/>
                  </a:lnTo>
                  <a:lnTo>
                    <a:pt x="252" y="373"/>
                  </a:lnTo>
                  <a:lnTo>
                    <a:pt x="252" y="378"/>
                  </a:lnTo>
                  <a:lnTo>
                    <a:pt x="249" y="377"/>
                  </a:lnTo>
                  <a:lnTo>
                    <a:pt x="243" y="379"/>
                  </a:lnTo>
                  <a:lnTo>
                    <a:pt x="238" y="382"/>
                  </a:lnTo>
                  <a:lnTo>
                    <a:pt x="236" y="384"/>
                  </a:lnTo>
                  <a:lnTo>
                    <a:pt x="234" y="386"/>
                  </a:lnTo>
                  <a:lnTo>
                    <a:pt x="231" y="386"/>
                  </a:lnTo>
                  <a:lnTo>
                    <a:pt x="230" y="388"/>
                  </a:lnTo>
                  <a:lnTo>
                    <a:pt x="230" y="391"/>
                  </a:lnTo>
                  <a:lnTo>
                    <a:pt x="229" y="393"/>
                  </a:lnTo>
                  <a:lnTo>
                    <a:pt x="227" y="394"/>
                  </a:lnTo>
                  <a:lnTo>
                    <a:pt x="222" y="393"/>
                  </a:lnTo>
                  <a:lnTo>
                    <a:pt x="217" y="391"/>
                  </a:lnTo>
                  <a:lnTo>
                    <a:pt x="209" y="391"/>
                  </a:lnTo>
                  <a:lnTo>
                    <a:pt x="201" y="392"/>
                  </a:lnTo>
                  <a:lnTo>
                    <a:pt x="195" y="391"/>
                  </a:lnTo>
                  <a:lnTo>
                    <a:pt x="191" y="390"/>
                  </a:lnTo>
                  <a:lnTo>
                    <a:pt x="187" y="388"/>
                  </a:lnTo>
                  <a:lnTo>
                    <a:pt x="182" y="388"/>
                  </a:lnTo>
                  <a:lnTo>
                    <a:pt x="180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2" y="379"/>
                  </a:lnTo>
                  <a:lnTo>
                    <a:pt x="172" y="378"/>
                  </a:lnTo>
                  <a:lnTo>
                    <a:pt x="173" y="375"/>
                  </a:lnTo>
                  <a:lnTo>
                    <a:pt x="173" y="374"/>
                  </a:lnTo>
                  <a:lnTo>
                    <a:pt x="172" y="371"/>
                  </a:lnTo>
                  <a:lnTo>
                    <a:pt x="170" y="369"/>
                  </a:lnTo>
                  <a:lnTo>
                    <a:pt x="168" y="369"/>
                  </a:lnTo>
                  <a:lnTo>
                    <a:pt x="167" y="368"/>
                  </a:lnTo>
                  <a:lnTo>
                    <a:pt x="167" y="367"/>
                  </a:lnTo>
                  <a:lnTo>
                    <a:pt x="165" y="365"/>
                  </a:lnTo>
                  <a:lnTo>
                    <a:pt x="163" y="363"/>
                  </a:lnTo>
                  <a:lnTo>
                    <a:pt x="159" y="364"/>
                  </a:lnTo>
                  <a:lnTo>
                    <a:pt x="157" y="366"/>
                  </a:lnTo>
                  <a:lnTo>
                    <a:pt x="156" y="369"/>
                  </a:lnTo>
                  <a:lnTo>
                    <a:pt x="155" y="371"/>
                  </a:lnTo>
                  <a:lnTo>
                    <a:pt x="155" y="373"/>
                  </a:lnTo>
                  <a:lnTo>
                    <a:pt x="155" y="375"/>
                  </a:lnTo>
                  <a:lnTo>
                    <a:pt x="154" y="378"/>
                  </a:lnTo>
                  <a:lnTo>
                    <a:pt x="152" y="378"/>
                  </a:lnTo>
                  <a:lnTo>
                    <a:pt x="151" y="378"/>
                  </a:lnTo>
                  <a:lnTo>
                    <a:pt x="150" y="379"/>
                  </a:lnTo>
                  <a:lnTo>
                    <a:pt x="145" y="381"/>
                  </a:lnTo>
                  <a:lnTo>
                    <a:pt x="144" y="383"/>
                  </a:lnTo>
                  <a:lnTo>
                    <a:pt x="141" y="380"/>
                  </a:lnTo>
                  <a:lnTo>
                    <a:pt x="131" y="369"/>
                  </a:lnTo>
                  <a:lnTo>
                    <a:pt x="128" y="367"/>
                  </a:lnTo>
                  <a:lnTo>
                    <a:pt x="122" y="360"/>
                  </a:lnTo>
                  <a:lnTo>
                    <a:pt x="110" y="341"/>
                  </a:lnTo>
                  <a:lnTo>
                    <a:pt x="109" y="337"/>
                  </a:lnTo>
                  <a:lnTo>
                    <a:pt x="107" y="327"/>
                  </a:lnTo>
                  <a:lnTo>
                    <a:pt x="104" y="321"/>
                  </a:lnTo>
                  <a:lnTo>
                    <a:pt x="104" y="316"/>
                  </a:lnTo>
                  <a:lnTo>
                    <a:pt x="105" y="314"/>
                  </a:lnTo>
                  <a:lnTo>
                    <a:pt x="104" y="311"/>
                  </a:lnTo>
                  <a:lnTo>
                    <a:pt x="103" y="308"/>
                  </a:lnTo>
                  <a:lnTo>
                    <a:pt x="99" y="305"/>
                  </a:lnTo>
                  <a:lnTo>
                    <a:pt x="98" y="292"/>
                  </a:lnTo>
                  <a:lnTo>
                    <a:pt x="96" y="284"/>
                  </a:lnTo>
                  <a:lnTo>
                    <a:pt x="96" y="278"/>
                  </a:lnTo>
                  <a:lnTo>
                    <a:pt x="94" y="272"/>
                  </a:lnTo>
                  <a:lnTo>
                    <a:pt x="94" y="269"/>
                  </a:lnTo>
                  <a:lnTo>
                    <a:pt x="95" y="261"/>
                  </a:lnTo>
                  <a:lnTo>
                    <a:pt x="93" y="253"/>
                  </a:lnTo>
                  <a:lnTo>
                    <a:pt x="89" y="245"/>
                  </a:lnTo>
                  <a:lnTo>
                    <a:pt x="85" y="234"/>
                  </a:lnTo>
                  <a:lnTo>
                    <a:pt x="85" y="229"/>
                  </a:lnTo>
                  <a:lnTo>
                    <a:pt x="85" y="215"/>
                  </a:lnTo>
                  <a:lnTo>
                    <a:pt x="84" y="210"/>
                  </a:lnTo>
                  <a:lnTo>
                    <a:pt x="84" y="203"/>
                  </a:lnTo>
                  <a:lnTo>
                    <a:pt x="83" y="196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91"/>
                  </a:lnTo>
                  <a:lnTo>
                    <a:pt x="85" y="191"/>
                  </a:lnTo>
                  <a:lnTo>
                    <a:pt x="85" y="188"/>
                  </a:lnTo>
                  <a:lnTo>
                    <a:pt x="86" y="184"/>
                  </a:lnTo>
                  <a:lnTo>
                    <a:pt x="84" y="176"/>
                  </a:lnTo>
                  <a:lnTo>
                    <a:pt x="80" y="168"/>
                  </a:lnTo>
                  <a:lnTo>
                    <a:pt x="69" y="154"/>
                  </a:lnTo>
                  <a:lnTo>
                    <a:pt x="66" y="149"/>
                  </a:lnTo>
                  <a:lnTo>
                    <a:pt x="65" y="144"/>
                  </a:lnTo>
                  <a:lnTo>
                    <a:pt x="53" y="126"/>
                  </a:lnTo>
                  <a:lnTo>
                    <a:pt x="48" y="113"/>
                  </a:lnTo>
                  <a:lnTo>
                    <a:pt x="44" y="102"/>
                  </a:lnTo>
                  <a:lnTo>
                    <a:pt x="41" y="97"/>
                  </a:lnTo>
                  <a:lnTo>
                    <a:pt x="23" y="62"/>
                  </a:lnTo>
                  <a:lnTo>
                    <a:pt x="19" y="56"/>
                  </a:lnTo>
                  <a:lnTo>
                    <a:pt x="12" y="50"/>
                  </a:lnTo>
                  <a:lnTo>
                    <a:pt x="10" y="48"/>
                  </a:lnTo>
                  <a:lnTo>
                    <a:pt x="8" y="41"/>
                  </a:lnTo>
                  <a:lnTo>
                    <a:pt x="2" y="33"/>
                  </a:lnTo>
                  <a:lnTo>
                    <a:pt x="1" y="24"/>
                  </a:lnTo>
                  <a:lnTo>
                    <a:pt x="0" y="16"/>
                  </a:lnTo>
                  <a:lnTo>
                    <a:pt x="1" y="9"/>
                  </a:lnTo>
                  <a:lnTo>
                    <a:pt x="6" y="8"/>
                  </a:lnTo>
                  <a:lnTo>
                    <a:pt x="9" y="6"/>
                  </a:lnTo>
                  <a:lnTo>
                    <a:pt x="13" y="6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5" y="7"/>
                  </a:lnTo>
                  <a:lnTo>
                    <a:pt x="29" y="6"/>
                  </a:lnTo>
                  <a:lnTo>
                    <a:pt x="33" y="4"/>
                  </a:lnTo>
                  <a:lnTo>
                    <a:pt x="35" y="3"/>
                  </a:lnTo>
                  <a:lnTo>
                    <a:pt x="38" y="1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4" y="2"/>
                  </a:lnTo>
                  <a:lnTo>
                    <a:pt x="57" y="6"/>
                  </a:lnTo>
                  <a:lnTo>
                    <a:pt x="60" y="8"/>
                  </a:lnTo>
                  <a:lnTo>
                    <a:pt x="63" y="10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70" y="13"/>
                  </a:lnTo>
                  <a:lnTo>
                    <a:pt x="70" y="14"/>
                  </a:lnTo>
                  <a:lnTo>
                    <a:pt x="77" y="13"/>
                  </a:lnTo>
                  <a:lnTo>
                    <a:pt x="82" y="13"/>
                  </a:lnTo>
                  <a:lnTo>
                    <a:pt x="88" y="13"/>
                  </a:lnTo>
                  <a:lnTo>
                    <a:pt x="100" y="13"/>
                  </a:lnTo>
                  <a:lnTo>
                    <a:pt x="112" y="13"/>
                  </a:lnTo>
                  <a:lnTo>
                    <a:pt x="123" y="13"/>
                  </a:lnTo>
                  <a:lnTo>
                    <a:pt x="135" y="13"/>
                  </a:lnTo>
                  <a:lnTo>
                    <a:pt x="146" y="13"/>
                  </a:lnTo>
                  <a:lnTo>
                    <a:pt x="158" y="13"/>
                  </a:lnTo>
                  <a:lnTo>
                    <a:pt x="170" y="13"/>
                  </a:lnTo>
                  <a:lnTo>
                    <a:pt x="181" y="13"/>
                  </a:lnTo>
                  <a:lnTo>
                    <a:pt x="186" y="13"/>
                  </a:lnTo>
                  <a:lnTo>
                    <a:pt x="195" y="13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5" y="14"/>
                  </a:lnTo>
                  <a:lnTo>
                    <a:pt x="207" y="15"/>
                  </a:lnTo>
                  <a:lnTo>
                    <a:pt x="209" y="19"/>
                  </a:lnTo>
                  <a:lnTo>
                    <a:pt x="213" y="23"/>
                  </a:lnTo>
                  <a:lnTo>
                    <a:pt x="217" y="25"/>
                  </a:lnTo>
                  <a:lnTo>
                    <a:pt x="220" y="26"/>
                  </a:lnTo>
                  <a:lnTo>
                    <a:pt x="224" y="27"/>
                  </a:lnTo>
                  <a:lnTo>
                    <a:pt x="228" y="26"/>
                  </a:lnTo>
                  <a:lnTo>
                    <a:pt x="233" y="27"/>
                  </a:lnTo>
                  <a:lnTo>
                    <a:pt x="241" y="28"/>
                  </a:lnTo>
                  <a:lnTo>
                    <a:pt x="249" y="29"/>
                  </a:lnTo>
                  <a:lnTo>
                    <a:pt x="259" y="28"/>
                  </a:lnTo>
                  <a:lnTo>
                    <a:pt x="264" y="29"/>
                  </a:lnTo>
                  <a:lnTo>
                    <a:pt x="267" y="31"/>
                  </a:lnTo>
                  <a:lnTo>
                    <a:pt x="271" y="33"/>
                  </a:lnTo>
                  <a:lnTo>
                    <a:pt x="275" y="33"/>
                  </a:lnTo>
                  <a:lnTo>
                    <a:pt x="280" y="33"/>
                  </a:lnTo>
                  <a:lnTo>
                    <a:pt x="286" y="31"/>
                  </a:lnTo>
                  <a:lnTo>
                    <a:pt x="291" y="31"/>
                  </a:lnTo>
                  <a:lnTo>
                    <a:pt x="294" y="33"/>
                  </a:lnTo>
                  <a:lnTo>
                    <a:pt x="295" y="33"/>
                  </a:lnTo>
                  <a:lnTo>
                    <a:pt x="304" y="31"/>
                  </a:lnTo>
                  <a:lnTo>
                    <a:pt x="312" y="29"/>
                  </a:lnTo>
                  <a:lnTo>
                    <a:pt x="323" y="28"/>
                  </a:lnTo>
                  <a:lnTo>
                    <a:pt x="332" y="26"/>
                  </a:lnTo>
                  <a:lnTo>
                    <a:pt x="345" y="23"/>
                  </a:lnTo>
                  <a:lnTo>
                    <a:pt x="355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29" name="Freeform 1172">
              <a:extLst>
                <a:ext uri="{FF2B5EF4-FFF2-40B4-BE49-F238E27FC236}">
                  <a16:creationId xmlns:a16="http://schemas.microsoft.com/office/drawing/2014/main" id="{D942726E-7896-498F-B1FF-E65EA6A05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6100" y="10501314"/>
              <a:ext cx="516548" cy="494567"/>
            </a:xfrm>
            <a:custGeom>
              <a:avLst/>
              <a:gdLst>
                <a:gd name="T0" fmla="*/ 375 w 413"/>
                <a:gd name="T1" fmla="*/ 17 h 395"/>
                <a:gd name="T2" fmla="*/ 402 w 413"/>
                <a:gd name="T3" fmla="*/ 18 h 395"/>
                <a:gd name="T4" fmla="*/ 411 w 413"/>
                <a:gd name="T5" fmla="*/ 26 h 395"/>
                <a:gd name="T6" fmla="*/ 388 w 413"/>
                <a:gd name="T7" fmla="*/ 34 h 395"/>
                <a:gd name="T8" fmla="*/ 378 w 413"/>
                <a:gd name="T9" fmla="*/ 35 h 395"/>
                <a:gd name="T10" fmla="*/ 365 w 413"/>
                <a:gd name="T11" fmla="*/ 46 h 395"/>
                <a:gd name="T12" fmla="*/ 361 w 413"/>
                <a:gd name="T13" fmla="*/ 45 h 395"/>
                <a:gd name="T14" fmla="*/ 350 w 413"/>
                <a:gd name="T15" fmla="*/ 33 h 395"/>
                <a:gd name="T16" fmla="*/ 313 w 413"/>
                <a:gd name="T17" fmla="*/ 39 h 395"/>
                <a:gd name="T18" fmla="*/ 282 w 413"/>
                <a:gd name="T19" fmla="*/ 49 h 395"/>
                <a:gd name="T20" fmla="*/ 282 w 413"/>
                <a:gd name="T21" fmla="*/ 102 h 395"/>
                <a:gd name="T22" fmla="*/ 282 w 413"/>
                <a:gd name="T23" fmla="*/ 154 h 395"/>
                <a:gd name="T24" fmla="*/ 267 w 413"/>
                <a:gd name="T25" fmla="*/ 161 h 395"/>
                <a:gd name="T26" fmla="*/ 252 w 413"/>
                <a:gd name="T27" fmla="*/ 179 h 395"/>
                <a:gd name="T28" fmla="*/ 252 w 413"/>
                <a:gd name="T29" fmla="*/ 217 h 395"/>
                <a:gd name="T30" fmla="*/ 252 w 413"/>
                <a:gd name="T31" fmla="*/ 252 h 395"/>
                <a:gd name="T32" fmla="*/ 252 w 413"/>
                <a:gd name="T33" fmla="*/ 297 h 395"/>
                <a:gd name="T34" fmla="*/ 252 w 413"/>
                <a:gd name="T35" fmla="*/ 357 h 395"/>
                <a:gd name="T36" fmla="*/ 243 w 413"/>
                <a:gd name="T37" fmla="*/ 379 h 395"/>
                <a:gd name="T38" fmla="*/ 231 w 413"/>
                <a:gd name="T39" fmla="*/ 386 h 395"/>
                <a:gd name="T40" fmla="*/ 227 w 413"/>
                <a:gd name="T41" fmla="*/ 394 h 395"/>
                <a:gd name="T42" fmla="*/ 201 w 413"/>
                <a:gd name="T43" fmla="*/ 392 h 395"/>
                <a:gd name="T44" fmla="*/ 182 w 413"/>
                <a:gd name="T45" fmla="*/ 388 h 395"/>
                <a:gd name="T46" fmla="*/ 173 w 413"/>
                <a:gd name="T47" fmla="*/ 381 h 395"/>
                <a:gd name="T48" fmla="*/ 173 w 413"/>
                <a:gd name="T49" fmla="*/ 374 h 395"/>
                <a:gd name="T50" fmla="*/ 167 w 413"/>
                <a:gd name="T51" fmla="*/ 368 h 395"/>
                <a:gd name="T52" fmla="*/ 159 w 413"/>
                <a:gd name="T53" fmla="*/ 364 h 395"/>
                <a:gd name="T54" fmla="*/ 155 w 413"/>
                <a:gd name="T55" fmla="*/ 373 h 395"/>
                <a:gd name="T56" fmla="*/ 151 w 413"/>
                <a:gd name="T57" fmla="*/ 378 h 395"/>
                <a:gd name="T58" fmla="*/ 141 w 413"/>
                <a:gd name="T59" fmla="*/ 380 h 395"/>
                <a:gd name="T60" fmla="*/ 110 w 413"/>
                <a:gd name="T61" fmla="*/ 341 h 395"/>
                <a:gd name="T62" fmla="*/ 104 w 413"/>
                <a:gd name="T63" fmla="*/ 316 h 395"/>
                <a:gd name="T64" fmla="*/ 99 w 413"/>
                <a:gd name="T65" fmla="*/ 305 h 395"/>
                <a:gd name="T66" fmla="*/ 94 w 413"/>
                <a:gd name="T67" fmla="*/ 272 h 395"/>
                <a:gd name="T68" fmla="*/ 89 w 413"/>
                <a:gd name="T69" fmla="*/ 245 h 395"/>
                <a:gd name="T70" fmla="*/ 84 w 413"/>
                <a:gd name="T71" fmla="*/ 210 h 395"/>
                <a:gd name="T72" fmla="*/ 83 w 413"/>
                <a:gd name="T73" fmla="*/ 190 h 395"/>
                <a:gd name="T74" fmla="*/ 86 w 413"/>
                <a:gd name="T75" fmla="*/ 184 h 395"/>
                <a:gd name="T76" fmla="*/ 66 w 413"/>
                <a:gd name="T77" fmla="*/ 149 h 395"/>
                <a:gd name="T78" fmla="*/ 44 w 413"/>
                <a:gd name="T79" fmla="*/ 102 h 395"/>
                <a:gd name="T80" fmla="*/ 12 w 413"/>
                <a:gd name="T81" fmla="*/ 50 h 395"/>
                <a:gd name="T82" fmla="*/ 1 w 413"/>
                <a:gd name="T83" fmla="*/ 24 h 395"/>
                <a:gd name="T84" fmla="*/ 9 w 413"/>
                <a:gd name="T85" fmla="*/ 6 h 395"/>
                <a:gd name="T86" fmla="*/ 20 w 413"/>
                <a:gd name="T87" fmla="*/ 7 h 395"/>
                <a:gd name="T88" fmla="*/ 35 w 413"/>
                <a:gd name="T89" fmla="*/ 3 h 395"/>
                <a:gd name="T90" fmla="*/ 48 w 413"/>
                <a:gd name="T91" fmla="*/ 1 h 395"/>
                <a:gd name="T92" fmla="*/ 60 w 413"/>
                <a:gd name="T93" fmla="*/ 8 h 395"/>
                <a:gd name="T94" fmla="*/ 70 w 413"/>
                <a:gd name="T95" fmla="*/ 13 h 395"/>
                <a:gd name="T96" fmla="*/ 88 w 413"/>
                <a:gd name="T97" fmla="*/ 13 h 395"/>
                <a:gd name="T98" fmla="*/ 135 w 413"/>
                <a:gd name="T99" fmla="*/ 13 h 395"/>
                <a:gd name="T100" fmla="*/ 181 w 413"/>
                <a:gd name="T101" fmla="*/ 13 h 395"/>
                <a:gd name="T102" fmla="*/ 204 w 413"/>
                <a:gd name="T103" fmla="*/ 13 h 395"/>
                <a:gd name="T104" fmla="*/ 213 w 413"/>
                <a:gd name="T105" fmla="*/ 23 h 395"/>
                <a:gd name="T106" fmla="*/ 228 w 413"/>
                <a:gd name="T107" fmla="*/ 26 h 395"/>
                <a:gd name="T108" fmla="*/ 259 w 413"/>
                <a:gd name="T109" fmla="*/ 28 h 395"/>
                <a:gd name="T110" fmla="*/ 275 w 413"/>
                <a:gd name="T111" fmla="*/ 33 h 395"/>
                <a:gd name="T112" fmla="*/ 294 w 413"/>
                <a:gd name="T113" fmla="*/ 33 h 395"/>
                <a:gd name="T114" fmla="*/ 323 w 413"/>
                <a:gd name="T115" fmla="*/ 2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3" h="395">
                  <a:moveTo>
                    <a:pt x="355" y="22"/>
                  </a:moveTo>
                  <a:lnTo>
                    <a:pt x="362" y="20"/>
                  </a:lnTo>
                  <a:lnTo>
                    <a:pt x="368" y="18"/>
                  </a:lnTo>
                  <a:lnTo>
                    <a:pt x="375" y="17"/>
                  </a:lnTo>
                  <a:lnTo>
                    <a:pt x="381" y="17"/>
                  </a:lnTo>
                  <a:lnTo>
                    <a:pt x="382" y="16"/>
                  </a:lnTo>
                  <a:lnTo>
                    <a:pt x="396" y="17"/>
                  </a:lnTo>
                  <a:lnTo>
                    <a:pt x="402" y="18"/>
                  </a:lnTo>
                  <a:lnTo>
                    <a:pt x="404" y="19"/>
                  </a:lnTo>
                  <a:lnTo>
                    <a:pt x="407" y="21"/>
                  </a:lnTo>
                  <a:lnTo>
                    <a:pt x="412" y="26"/>
                  </a:lnTo>
                  <a:lnTo>
                    <a:pt x="411" y="26"/>
                  </a:lnTo>
                  <a:lnTo>
                    <a:pt x="402" y="27"/>
                  </a:lnTo>
                  <a:lnTo>
                    <a:pt x="398" y="28"/>
                  </a:lnTo>
                  <a:lnTo>
                    <a:pt x="390" y="34"/>
                  </a:lnTo>
                  <a:lnTo>
                    <a:pt x="388" y="34"/>
                  </a:lnTo>
                  <a:lnTo>
                    <a:pt x="386" y="33"/>
                  </a:lnTo>
                  <a:lnTo>
                    <a:pt x="385" y="32"/>
                  </a:lnTo>
                  <a:lnTo>
                    <a:pt x="381" y="33"/>
                  </a:lnTo>
                  <a:lnTo>
                    <a:pt x="378" y="35"/>
                  </a:lnTo>
                  <a:lnTo>
                    <a:pt x="374" y="37"/>
                  </a:lnTo>
                  <a:lnTo>
                    <a:pt x="371" y="40"/>
                  </a:lnTo>
                  <a:lnTo>
                    <a:pt x="370" y="41"/>
                  </a:lnTo>
                  <a:lnTo>
                    <a:pt x="365" y="46"/>
                  </a:lnTo>
                  <a:lnTo>
                    <a:pt x="363" y="47"/>
                  </a:lnTo>
                  <a:lnTo>
                    <a:pt x="362" y="47"/>
                  </a:lnTo>
                  <a:lnTo>
                    <a:pt x="361" y="47"/>
                  </a:lnTo>
                  <a:lnTo>
                    <a:pt x="361" y="45"/>
                  </a:lnTo>
                  <a:lnTo>
                    <a:pt x="357" y="40"/>
                  </a:lnTo>
                  <a:lnTo>
                    <a:pt x="353" y="34"/>
                  </a:lnTo>
                  <a:lnTo>
                    <a:pt x="351" y="33"/>
                  </a:lnTo>
                  <a:lnTo>
                    <a:pt x="350" y="33"/>
                  </a:lnTo>
                  <a:lnTo>
                    <a:pt x="346" y="33"/>
                  </a:lnTo>
                  <a:lnTo>
                    <a:pt x="336" y="35"/>
                  </a:lnTo>
                  <a:lnTo>
                    <a:pt x="327" y="36"/>
                  </a:lnTo>
                  <a:lnTo>
                    <a:pt x="313" y="39"/>
                  </a:lnTo>
                  <a:lnTo>
                    <a:pt x="299" y="41"/>
                  </a:lnTo>
                  <a:lnTo>
                    <a:pt x="290" y="42"/>
                  </a:lnTo>
                  <a:lnTo>
                    <a:pt x="282" y="43"/>
                  </a:lnTo>
                  <a:lnTo>
                    <a:pt x="282" y="49"/>
                  </a:lnTo>
                  <a:lnTo>
                    <a:pt x="282" y="63"/>
                  </a:lnTo>
                  <a:lnTo>
                    <a:pt x="282" y="75"/>
                  </a:lnTo>
                  <a:lnTo>
                    <a:pt x="282" y="88"/>
                  </a:lnTo>
                  <a:lnTo>
                    <a:pt x="282" y="102"/>
                  </a:lnTo>
                  <a:lnTo>
                    <a:pt x="282" y="114"/>
                  </a:lnTo>
                  <a:lnTo>
                    <a:pt x="282" y="128"/>
                  </a:lnTo>
                  <a:lnTo>
                    <a:pt x="282" y="141"/>
                  </a:lnTo>
                  <a:lnTo>
                    <a:pt x="282" y="154"/>
                  </a:lnTo>
                  <a:lnTo>
                    <a:pt x="282" y="160"/>
                  </a:lnTo>
                  <a:lnTo>
                    <a:pt x="282" y="161"/>
                  </a:lnTo>
                  <a:lnTo>
                    <a:pt x="277" y="161"/>
                  </a:lnTo>
                  <a:lnTo>
                    <a:pt x="267" y="161"/>
                  </a:lnTo>
                  <a:lnTo>
                    <a:pt x="259" y="161"/>
                  </a:lnTo>
                  <a:lnTo>
                    <a:pt x="252" y="161"/>
                  </a:lnTo>
                  <a:lnTo>
                    <a:pt x="252" y="169"/>
                  </a:lnTo>
                  <a:lnTo>
                    <a:pt x="252" y="179"/>
                  </a:lnTo>
                  <a:lnTo>
                    <a:pt x="252" y="188"/>
                  </a:lnTo>
                  <a:lnTo>
                    <a:pt x="252" y="198"/>
                  </a:lnTo>
                  <a:lnTo>
                    <a:pt x="252" y="207"/>
                  </a:lnTo>
                  <a:lnTo>
                    <a:pt x="252" y="217"/>
                  </a:lnTo>
                  <a:lnTo>
                    <a:pt x="252" y="226"/>
                  </a:lnTo>
                  <a:lnTo>
                    <a:pt x="252" y="236"/>
                  </a:lnTo>
                  <a:lnTo>
                    <a:pt x="252" y="245"/>
                  </a:lnTo>
                  <a:lnTo>
                    <a:pt x="252" y="252"/>
                  </a:lnTo>
                  <a:lnTo>
                    <a:pt x="252" y="253"/>
                  </a:lnTo>
                  <a:lnTo>
                    <a:pt x="252" y="267"/>
                  </a:lnTo>
                  <a:lnTo>
                    <a:pt x="252" y="282"/>
                  </a:lnTo>
                  <a:lnTo>
                    <a:pt x="252" y="297"/>
                  </a:lnTo>
                  <a:lnTo>
                    <a:pt x="252" y="311"/>
                  </a:lnTo>
                  <a:lnTo>
                    <a:pt x="252" y="327"/>
                  </a:lnTo>
                  <a:lnTo>
                    <a:pt x="252" y="342"/>
                  </a:lnTo>
                  <a:lnTo>
                    <a:pt x="252" y="357"/>
                  </a:lnTo>
                  <a:lnTo>
                    <a:pt x="252" y="373"/>
                  </a:lnTo>
                  <a:lnTo>
                    <a:pt x="252" y="378"/>
                  </a:lnTo>
                  <a:lnTo>
                    <a:pt x="249" y="377"/>
                  </a:lnTo>
                  <a:lnTo>
                    <a:pt x="243" y="379"/>
                  </a:lnTo>
                  <a:lnTo>
                    <a:pt x="238" y="382"/>
                  </a:lnTo>
                  <a:lnTo>
                    <a:pt x="236" y="384"/>
                  </a:lnTo>
                  <a:lnTo>
                    <a:pt x="234" y="386"/>
                  </a:lnTo>
                  <a:lnTo>
                    <a:pt x="231" y="386"/>
                  </a:lnTo>
                  <a:lnTo>
                    <a:pt x="230" y="388"/>
                  </a:lnTo>
                  <a:lnTo>
                    <a:pt x="230" y="391"/>
                  </a:lnTo>
                  <a:lnTo>
                    <a:pt x="229" y="393"/>
                  </a:lnTo>
                  <a:lnTo>
                    <a:pt x="227" y="394"/>
                  </a:lnTo>
                  <a:lnTo>
                    <a:pt x="222" y="393"/>
                  </a:lnTo>
                  <a:lnTo>
                    <a:pt x="217" y="391"/>
                  </a:lnTo>
                  <a:lnTo>
                    <a:pt x="209" y="391"/>
                  </a:lnTo>
                  <a:lnTo>
                    <a:pt x="201" y="392"/>
                  </a:lnTo>
                  <a:lnTo>
                    <a:pt x="195" y="391"/>
                  </a:lnTo>
                  <a:lnTo>
                    <a:pt x="191" y="390"/>
                  </a:lnTo>
                  <a:lnTo>
                    <a:pt x="187" y="388"/>
                  </a:lnTo>
                  <a:lnTo>
                    <a:pt x="182" y="388"/>
                  </a:lnTo>
                  <a:lnTo>
                    <a:pt x="180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2" y="379"/>
                  </a:lnTo>
                  <a:lnTo>
                    <a:pt x="172" y="378"/>
                  </a:lnTo>
                  <a:lnTo>
                    <a:pt x="173" y="375"/>
                  </a:lnTo>
                  <a:lnTo>
                    <a:pt x="173" y="374"/>
                  </a:lnTo>
                  <a:lnTo>
                    <a:pt x="172" y="371"/>
                  </a:lnTo>
                  <a:lnTo>
                    <a:pt x="170" y="369"/>
                  </a:lnTo>
                  <a:lnTo>
                    <a:pt x="168" y="369"/>
                  </a:lnTo>
                  <a:lnTo>
                    <a:pt x="167" y="368"/>
                  </a:lnTo>
                  <a:lnTo>
                    <a:pt x="167" y="367"/>
                  </a:lnTo>
                  <a:lnTo>
                    <a:pt x="165" y="365"/>
                  </a:lnTo>
                  <a:lnTo>
                    <a:pt x="163" y="363"/>
                  </a:lnTo>
                  <a:lnTo>
                    <a:pt x="159" y="364"/>
                  </a:lnTo>
                  <a:lnTo>
                    <a:pt x="157" y="366"/>
                  </a:lnTo>
                  <a:lnTo>
                    <a:pt x="156" y="369"/>
                  </a:lnTo>
                  <a:lnTo>
                    <a:pt x="155" y="371"/>
                  </a:lnTo>
                  <a:lnTo>
                    <a:pt x="155" y="373"/>
                  </a:lnTo>
                  <a:lnTo>
                    <a:pt x="155" y="375"/>
                  </a:lnTo>
                  <a:lnTo>
                    <a:pt x="154" y="378"/>
                  </a:lnTo>
                  <a:lnTo>
                    <a:pt x="152" y="378"/>
                  </a:lnTo>
                  <a:lnTo>
                    <a:pt x="151" y="378"/>
                  </a:lnTo>
                  <a:lnTo>
                    <a:pt x="150" y="379"/>
                  </a:lnTo>
                  <a:lnTo>
                    <a:pt x="145" y="381"/>
                  </a:lnTo>
                  <a:lnTo>
                    <a:pt x="144" y="383"/>
                  </a:lnTo>
                  <a:lnTo>
                    <a:pt x="141" y="380"/>
                  </a:lnTo>
                  <a:lnTo>
                    <a:pt x="131" y="369"/>
                  </a:lnTo>
                  <a:lnTo>
                    <a:pt x="128" y="367"/>
                  </a:lnTo>
                  <a:lnTo>
                    <a:pt x="122" y="360"/>
                  </a:lnTo>
                  <a:lnTo>
                    <a:pt x="110" y="341"/>
                  </a:lnTo>
                  <a:lnTo>
                    <a:pt x="109" y="337"/>
                  </a:lnTo>
                  <a:lnTo>
                    <a:pt x="107" y="327"/>
                  </a:lnTo>
                  <a:lnTo>
                    <a:pt x="104" y="321"/>
                  </a:lnTo>
                  <a:lnTo>
                    <a:pt x="104" y="316"/>
                  </a:lnTo>
                  <a:lnTo>
                    <a:pt x="105" y="314"/>
                  </a:lnTo>
                  <a:lnTo>
                    <a:pt x="104" y="311"/>
                  </a:lnTo>
                  <a:lnTo>
                    <a:pt x="103" y="308"/>
                  </a:lnTo>
                  <a:lnTo>
                    <a:pt x="99" y="305"/>
                  </a:lnTo>
                  <a:lnTo>
                    <a:pt x="98" y="292"/>
                  </a:lnTo>
                  <a:lnTo>
                    <a:pt x="96" y="284"/>
                  </a:lnTo>
                  <a:lnTo>
                    <a:pt x="96" y="278"/>
                  </a:lnTo>
                  <a:lnTo>
                    <a:pt x="94" y="272"/>
                  </a:lnTo>
                  <a:lnTo>
                    <a:pt x="94" y="269"/>
                  </a:lnTo>
                  <a:lnTo>
                    <a:pt x="95" y="261"/>
                  </a:lnTo>
                  <a:lnTo>
                    <a:pt x="93" y="253"/>
                  </a:lnTo>
                  <a:lnTo>
                    <a:pt x="89" y="245"/>
                  </a:lnTo>
                  <a:lnTo>
                    <a:pt x="85" y="234"/>
                  </a:lnTo>
                  <a:lnTo>
                    <a:pt x="85" y="229"/>
                  </a:lnTo>
                  <a:lnTo>
                    <a:pt x="85" y="215"/>
                  </a:lnTo>
                  <a:lnTo>
                    <a:pt x="84" y="210"/>
                  </a:lnTo>
                  <a:lnTo>
                    <a:pt x="84" y="203"/>
                  </a:lnTo>
                  <a:lnTo>
                    <a:pt x="83" y="196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91"/>
                  </a:lnTo>
                  <a:lnTo>
                    <a:pt x="85" y="191"/>
                  </a:lnTo>
                  <a:lnTo>
                    <a:pt x="85" y="188"/>
                  </a:lnTo>
                  <a:lnTo>
                    <a:pt x="86" y="184"/>
                  </a:lnTo>
                  <a:lnTo>
                    <a:pt x="84" y="176"/>
                  </a:lnTo>
                  <a:lnTo>
                    <a:pt x="80" y="168"/>
                  </a:lnTo>
                  <a:lnTo>
                    <a:pt x="69" y="154"/>
                  </a:lnTo>
                  <a:lnTo>
                    <a:pt x="66" y="149"/>
                  </a:lnTo>
                  <a:lnTo>
                    <a:pt x="65" y="144"/>
                  </a:lnTo>
                  <a:lnTo>
                    <a:pt x="53" y="126"/>
                  </a:lnTo>
                  <a:lnTo>
                    <a:pt x="48" y="113"/>
                  </a:lnTo>
                  <a:lnTo>
                    <a:pt x="44" y="102"/>
                  </a:lnTo>
                  <a:lnTo>
                    <a:pt x="41" y="97"/>
                  </a:lnTo>
                  <a:lnTo>
                    <a:pt x="23" y="62"/>
                  </a:lnTo>
                  <a:lnTo>
                    <a:pt x="19" y="56"/>
                  </a:lnTo>
                  <a:lnTo>
                    <a:pt x="12" y="50"/>
                  </a:lnTo>
                  <a:lnTo>
                    <a:pt x="10" y="48"/>
                  </a:lnTo>
                  <a:lnTo>
                    <a:pt x="8" y="41"/>
                  </a:lnTo>
                  <a:lnTo>
                    <a:pt x="2" y="33"/>
                  </a:lnTo>
                  <a:lnTo>
                    <a:pt x="1" y="24"/>
                  </a:lnTo>
                  <a:lnTo>
                    <a:pt x="0" y="16"/>
                  </a:lnTo>
                  <a:lnTo>
                    <a:pt x="1" y="9"/>
                  </a:lnTo>
                  <a:lnTo>
                    <a:pt x="6" y="8"/>
                  </a:lnTo>
                  <a:lnTo>
                    <a:pt x="9" y="6"/>
                  </a:lnTo>
                  <a:lnTo>
                    <a:pt x="13" y="6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5" y="7"/>
                  </a:lnTo>
                  <a:lnTo>
                    <a:pt x="29" y="6"/>
                  </a:lnTo>
                  <a:lnTo>
                    <a:pt x="33" y="4"/>
                  </a:lnTo>
                  <a:lnTo>
                    <a:pt x="35" y="3"/>
                  </a:lnTo>
                  <a:lnTo>
                    <a:pt x="38" y="1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4" y="2"/>
                  </a:lnTo>
                  <a:lnTo>
                    <a:pt x="57" y="6"/>
                  </a:lnTo>
                  <a:lnTo>
                    <a:pt x="60" y="8"/>
                  </a:lnTo>
                  <a:lnTo>
                    <a:pt x="63" y="10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70" y="13"/>
                  </a:lnTo>
                  <a:lnTo>
                    <a:pt x="70" y="14"/>
                  </a:lnTo>
                  <a:lnTo>
                    <a:pt x="77" y="13"/>
                  </a:lnTo>
                  <a:lnTo>
                    <a:pt x="82" y="13"/>
                  </a:lnTo>
                  <a:lnTo>
                    <a:pt x="88" y="13"/>
                  </a:lnTo>
                  <a:lnTo>
                    <a:pt x="100" y="13"/>
                  </a:lnTo>
                  <a:lnTo>
                    <a:pt x="112" y="13"/>
                  </a:lnTo>
                  <a:lnTo>
                    <a:pt x="123" y="13"/>
                  </a:lnTo>
                  <a:lnTo>
                    <a:pt x="135" y="13"/>
                  </a:lnTo>
                  <a:lnTo>
                    <a:pt x="146" y="13"/>
                  </a:lnTo>
                  <a:lnTo>
                    <a:pt x="158" y="13"/>
                  </a:lnTo>
                  <a:lnTo>
                    <a:pt x="170" y="13"/>
                  </a:lnTo>
                  <a:lnTo>
                    <a:pt x="181" y="13"/>
                  </a:lnTo>
                  <a:lnTo>
                    <a:pt x="186" y="13"/>
                  </a:lnTo>
                  <a:lnTo>
                    <a:pt x="195" y="13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5" y="14"/>
                  </a:lnTo>
                  <a:lnTo>
                    <a:pt x="207" y="15"/>
                  </a:lnTo>
                  <a:lnTo>
                    <a:pt x="209" y="19"/>
                  </a:lnTo>
                  <a:lnTo>
                    <a:pt x="213" y="23"/>
                  </a:lnTo>
                  <a:lnTo>
                    <a:pt x="217" y="25"/>
                  </a:lnTo>
                  <a:lnTo>
                    <a:pt x="220" y="26"/>
                  </a:lnTo>
                  <a:lnTo>
                    <a:pt x="224" y="27"/>
                  </a:lnTo>
                  <a:lnTo>
                    <a:pt x="228" y="26"/>
                  </a:lnTo>
                  <a:lnTo>
                    <a:pt x="233" y="27"/>
                  </a:lnTo>
                  <a:lnTo>
                    <a:pt x="241" y="28"/>
                  </a:lnTo>
                  <a:lnTo>
                    <a:pt x="249" y="29"/>
                  </a:lnTo>
                  <a:lnTo>
                    <a:pt x="259" y="28"/>
                  </a:lnTo>
                  <a:lnTo>
                    <a:pt x="264" y="29"/>
                  </a:lnTo>
                  <a:lnTo>
                    <a:pt x="267" y="31"/>
                  </a:lnTo>
                  <a:lnTo>
                    <a:pt x="271" y="33"/>
                  </a:lnTo>
                  <a:lnTo>
                    <a:pt x="275" y="33"/>
                  </a:lnTo>
                  <a:lnTo>
                    <a:pt x="280" y="33"/>
                  </a:lnTo>
                  <a:lnTo>
                    <a:pt x="286" y="31"/>
                  </a:lnTo>
                  <a:lnTo>
                    <a:pt x="291" y="31"/>
                  </a:lnTo>
                  <a:lnTo>
                    <a:pt x="294" y="33"/>
                  </a:lnTo>
                  <a:lnTo>
                    <a:pt x="295" y="33"/>
                  </a:lnTo>
                  <a:lnTo>
                    <a:pt x="304" y="31"/>
                  </a:lnTo>
                  <a:lnTo>
                    <a:pt x="312" y="29"/>
                  </a:lnTo>
                  <a:lnTo>
                    <a:pt x="323" y="28"/>
                  </a:lnTo>
                  <a:lnTo>
                    <a:pt x="332" y="26"/>
                  </a:lnTo>
                  <a:lnTo>
                    <a:pt x="345" y="23"/>
                  </a:lnTo>
                  <a:lnTo>
                    <a:pt x="355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30" name="Freeform 1173">
              <a:extLst>
                <a:ext uri="{FF2B5EF4-FFF2-40B4-BE49-F238E27FC236}">
                  <a16:creationId xmlns:a16="http://schemas.microsoft.com/office/drawing/2014/main" id="{DA3D646C-1A56-4B1D-BE50-A06952878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1977" y="8940680"/>
              <a:ext cx="598978" cy="467089"/>
            </a:xfrm>
            <a:custGeom>
              <a:avLst/>
              <a:gdLst>
                <a:gd name="T0" fmla="*/ 456 w 481"/>
                <a:gd name="T1" fmla="*/ 63 h 377"/>
                <a:gd name="T2" fmla="*/ 469 w 481"/>
                <a:gd name="T3" fmla="*/ 84 h 377"/>
                <a:gd name="T4" fmla="*/ 479 w 481"/>
                <a:gd name="T5" fmla="*/ 102 h 377"/>
                <a:gd name="T6" fmla="*/ 474 w 481"/>
                <a:gd name="T7" fmla="*/ 118 h 377"/>
                <a:gd name="T8" fmla="*/ 469 w 481"/>
                <a:gd name="T9" fmla="*/ 168 h 377"/>
                <a:gd name="T10" fmla="*/ 458 w 481"/>
                <a:gd name="T11" fmla="*/ 222 h 377"/>
                <a:gd name="T12" fmla="*/ 415 w 481"/>
                <a:gd name="T13" fmla="*/ 274 h 377"/>
                <a:gd name="T14" fmla="*/ 406 w 481"/>
                <a:gd name="T15" fmla="*/ 300 h 377"/>
                <a:gd name="T16" fmla="*/ 396 w 481"/>
                <a:gd name="T17" fmla="*/ 318 h 377"/>
                <a:gd name="T18" fmla="*/ 380 w 481"/>
                <a:gd name="T19" fmla="*/ 326 h 377"/>
                <a:gd name="T20" fmla="*/ 364 w 481"/>
                <a:gd name="T21" fmla="*/ 333 h 377"/>
                <a:gd name="T22" fmla="*/ 342 w 481"/>
                <a:gd name="T23" fmla="*/ 324 h 377"/>
                <a:gd name="T24" fmla="*/ 305 w 481"/>
                <a:gd name="T25" fmla="*/ 327 h 377"/>
                <a:gd name="T26" fmla="*/ 275 w 481"/>
                <a:gd name="T27" fmla="*/ 341 h 377"/>
                <a:gd name="T28" fmla="*/ 241 w 481"/>
                <a:gd name="T29" fmla="*/ 326 h 377"/>
                <a:gd name="T30" fmla="*/ 219 w 481"/>
                <a:gd name="T31" fmla="*/ 332 h 377"/>
                <a:gd name="T32" fmla="*/ 209 w 481"/>
                <a:gd name="T33" fmla="*/ 335 h 377"/>
                <a:gd name="T34" fmla="*/ 202 w 481"/>
                <a:gd name="T35" fmla="*/ 332 h 377"/>
                <a:gd name="T36" fmla="*/ 189 w 481"/>
                <a:gd name="T37" fmla="*/ 317 h 377"/>
                <a:gd name="T38" fmla="*/ 173 w 481"/>
                <a:gd name="T39" fmla="*/ 311 h 377"/>
                <a:gd name="T40" fmla="*/ 154 w 481"/>
                <a:gd name="T41" fmla="*/ 312 h 377"/>
                <a:gd name="T42" fmla="*/ 137 w 481"/>
                <a:gd name="T43" fmla="*/ 313 h 377"/>
                <a:gd name="T44" fmla="*/ 123 w 481"/>
                <a:gd name="T45" fmla="*/ 321 h 377"/>
                <a:gd name="T46" fmla="*/ 115 w 481"/>
                <a:gd name="T47" fmla="*/ 343 h 377"/>
                <a:gd name="T48" fmla="*/ 105 w 481"/>
                <a:gd name="T49" fmla="*/ 361 h 377"/>
                <a:gd name="T50" fmla="*/ 105 w 481"/>
                <a:gd name="T51" fmla="*/ 370 h 377"/>
                <a:gd name="T52" fmla="*/ 106 w 481"/>
                <a:gd name="T53" fmla="*/ 374 h 377"/>
                <a:gd name="T54" fmla="*/ 97 w 481"/>
                <a:gd name="T55" fmla="*/ 370 h 377"/>
                <a:gd name="T56" fmla="*/ 83 w 481"/>
                <a:gd name="T57" fmla="*/ 355 h 377"/>
                <a:gd name="T58" fmla="*/ 77 w 481"/>
                <a:gd name="T59" fmla="*/ 357 h 377"/>
                <a:gd name="T60" fmla="*/ 67 w 481"/>
                <a:gd name="T61" fmla="*/ 360 h 377"/>
                <a:gd name="T62" fmla="*/ 66 w 481"/>
                <a:gd name="T63" fmla="*/ 368 h 377"/>
                <a:gd name="T64" fmla="*/ 58 w 481"/>
                <a:gd name="T65" fmla="*/ 356 h 377"/>
                <a:gd name="T66" fmla="*/ 63 w 481"/>
                <a:gd name="T67" fmla="*/ 353 h 377"/>
                <a:gd name="T68" fmla="*/ 59 w 481"/>
                <a:gd name="T69" fmla="*/ 345 h 377"/>
                <a:gd name="T70" fmla="*/ 51 w 481"/>
                <a:gd name="T71" fmla="*/ 347 h 377"/>
                <a:gd name="T72" fmla="*/ 41 w 481"/>
                <a:gd name="T73" fmla="*/ 346 h 377"/>
                <a:gd name="T74" fmla="*/ 25 w 481"/>
                <a:gd name="T75" fmla="*/ 334 h 377"/>
                <a:gd name="T76" fmla="*/ 28 w 481"/>
                <a:gd name="T77" fmla="*/ 325 h 377"/>
                <a:gd name="T78" fmla="*/ 26 w 481"/>
                <a:gd name="T79" fmla="*/ 321 h 377"/>
                <a:gd name="T80" fmla="*/ 20 w 481"/>
                <a:gd name="T81" fmla="*/ 316 h 377"/>
                <a:gd name="T82" fmla="*/ 14 w 481"/>
                <a:gd name="T83" fmla="*/ 313 h 377"/>
                <a:gd name="T84" fmla="*/ 6 w 481"/>
                <a:gd name="T85" fmla="*/ 300 h 377"/>
                <a:gd name="T86" fmla="*/ 0 w 481"/>
                <a:gd name="T87" fmla="*/ 289 h 377"/>
                <a:gd name="T88" fmla="*/ 2 w 481"/>
                <a:gd name="T89" fmla="*/ 276 h 377"/>
                <a:gd name="T90" fmla="*/ 17 w 481"/>
                <a:gd name="T91" fmla="*/ 275 h 377"/>
                <a:gd name="T92" fmla="*/ 35 w 481"/>
                <a:gd name="T93" fmla="*/ 264 h 377"/>
                <a:gd name="T94" fmla="*/ 69 w 481"/>
                <a:gd name="T95" fmla="*/ 263 h 377"/>
                <a:gd name="T96" fmla="*/ 87 w 481"/>
                <a:gd name="T97" fmla="*/ 260 h 377"/>
                <a:gd name="T98" fmla="*/ 102 w 481"/>
                <a:gd name="T99" fmla="*/ 258 h 377"/>
                <a:gd name="T100" fmla="*/ 113 w 481"/>
                <a:gd name="T101" fmla="*/ 250 h 377"/>
                <a:gd name="T102" fmla="*/ 116 w 481"/>
                <a:gd name="T103" fmla="*/ 241 h 377"/>
                <a:gd name="T104" fmla="*/ 123 w 481"/>
                <a:gd name="T105" fmla="*/ 217 h 377"/>
                <a:gd name="T106" fmla="*/ 124 w 481"/>
                <a:gd name="T107" fmla="*/ 192 h 377"/>
                <a:gd name="T108" fmla="*/ 124 w 481"/>
                <a:gd name="T109" fmla="*/ 156 h 377"/>
                <a:gd name="T110" fmla="*/ 137 w 481"/>
                <a:gd name="T111" fmla="*/ 140 h 377"/>
                <a:gd name="T112" fmla="*/ 173 w 481"/>
                <a:gd name="T113" fmla="*/ 132 h 377"/>
                <a:gd name="T114" fmla="*/ 200 w 481"/>
                <a:gd name="T115" fmla="*/ 107 h 377"/>
                <a:gd name="T116" fmla="*/ 233 w 481"/>
                <a:gd name="T117" fmla="*/ 80 h 377"/>
                <a:gd name="T118" fmla="*/ 296 w 481"/>
                <a:gd name="T119" fmla="*/ 40 h 377"/>
                <a:gd name="T120" fmla="*/ 359 w 481"/>
                <a:gd name="T121" fmla="*/ 0 h 377"/>
                <a:gd name="T122" fmla="*/ 409 w 481"/>
                <a:gd name="T123" fmla="*/ 13 h 377"/>
                <a:gd name="T124" fmla="*/ 428 w 481"/>
                <a:gd name="T125" fmla="*/ 2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1" h="377">
                  <a:moveTo>
                    <a:pt x="450" y="17"/>
                  </a:moveTo>
                  <a:lnTo>
                    <a:pt x="454" y="36"/>
                  </a:lnTo>
                  <a:lnTo>
                    <a:pt x="456" y="52"/>
                  </a:lnTo>
                  <a:lnTo>
                    <a:pt x="456" y="63"/>
                  </a:lnTo>
                  <a:lnTo>
                    <a:pt x="456" y="66"/>
                  </a:lnTo>
                  <a:lnTo>
                    <a:pt x="458" y="68"/>
                  </a:lnTo>
                  <a:lnTo>
                    <a:pt x="460" y="69"/>
                  </a:lnTo>
                  <a:lnTo>
                    <a:pt x="469" y="84"/>
                  </a:lnTo>
                  <a:lnTo>
                    <a:pt x="468" y="86"/>
                  </a:lnTo>
                  <a:lnTo>
                    <a:pt x="469" y="91"/>
                  </a:lnTo>
                  <a:lnTo>
                    <a:pt x="472" y="93"/>
                  </a:lnTo>
                  <a:lnTo>
                    <a:pt x="479" y="102"/>
                  </a:lnTo>
                  <a:lnTo>
                    <a:pt x="480" y="104"/>
                  </a:lnTo>
                  <a:lnTo>
                    <a:pt x="480" y="105"/>
                  </a:lnTo>
                  <a:lnTo>
                    <a:pt x="474" y="115"/>
                  </a:lnTo>
                  <a:lnTo>
                    <a:pt x="474" y="118"/>
                  </a:lnTo>
                  <a:lnTo>
                    <a:pt x="472" y="131"/>
                  </a:lnTo>
                  <a:lnTo>
                    <a:pt x="472" y="140"/>
                  </a:lnTo>
                  <a:lnTo>
                    <a:pt x="471" y="153"/>
                  </a:lnTo>
                  <a:lnTo>
                    <a:pt x="469" y="168"/>
                  </a:lnTo>
                  <a:lnTo>
                    <a:pt x="468" y="181"/>
                  </a:lnTo>
                  <a:lnTo>
                    <a:pt x="467" y="197"/>
                  </a:lnTo>
                  <a:lnTo>
                    <a:pt x="466" y="213"/>
                  </a:lnTo>
                  <a:lnTo>
                    <a:pt x="458" y="222"/>
                  </a:lnTo>
                  <a:lnTo>
                    <a:pt x="444" y="237"/>
                  </a:lnTo>
                  <a:lnTo>
                    <a:pt x="432" y="250"/>
                  </a:lnTo>
                  <a:lnTo>
                    <a:pt x="426" y="258"/>
                  </a:lnTo>
                  <a:lnTo>
                    <a:pt x="415" y="274"/>
                  </a:lnTo>
                  <a:lnTo>
                    <a:pt x="410" y="285"/>
                  </a:lnTo>
                  <a:lnTo>
                    <a:pt x="406" y="290"/>
                  </a:lnTo>
                  <a:lnTo>
                    <a:pt x="404" y="293"/>
                  </a:lnTo>
                  <a:lnTo>
                    <a:pt x="406" y="300"/>
                  </a:lnTo>
                  <a:lnTo>
                    <a:pt x="409" y="313"/>
                  </a:lnTo>
                  <a:lnTo>
                    <a:pt x="403" y="314"/>
                  </a:lnTo>
                  <a:lnTo>
                    <a:pt x="400" y="315"/>
                  </a:lnTo>
                  <a:lnTo>
                    <a:pt x="396" y="318"/>
                  </a:lnTo>
                  <a:lnTo>
                    <a:pt x="392" y="319"/>
                  </a:lnTo>
                  <a:lnTo>
                    <a:pt x="386" y="321"/>
                  </a:lnTo>
                  <a:lnTo>
                    <a:pt x="383" y="324"/>
                  </a:lnTo>
                  <a:lnTo>
                    <a:pt x="380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0" y="333"/>
                  </a:lnTo>
                  <a:lnTo>
                    <a:pt x="364" y="333"/>
                  </a:lnTo>
                  <a:lnTo>
                    <a:pt x="360" y="329"/>
                  </a:lnTo>
                  <a:lnTo>
                    <a:pt x="351" y="326"/>
                  </a:lnTo>
                  <a:lnTo>
                    <a:pt x="345" y="325"/>
                  </a:lnTo>
                  <a:lnTo>
                    <a:pt x="342" y="324"/>
                  </a:lnTo>
                  <a:lnTo>
                    <a:pt x="328" y="324"/>
                  </a:lnTo>
                  <a:lnTo>
                    <a:pt x="313" y="325"/>
                  </a:lnTo>
                  <a:lnTo>
                    <a:pt x="306" y="327"/>
                  </a:lnTo>
                  <a:lnTo>
                    <a:pt x="305" y="327"/>
                  </a:lnTo>
                  <a:lnTo>
                    <a:pt x="301" y="329"/>
                  </a:lnTo>
                  <a:lnTo>
                    <a:pt x="297" y="331"/>
                  </a:lnTo>
                  <a:lnTo>
                    <a:pt x="288" y="341"/>
                  </a:lnTo>
                  <a:lnTo>
                    <a:pt x="275" y="341"/>
                  </a:lnTo>
                  <a:lnTo>
                    <a:pt x="267" y="340"/>
                  </a:lnTo>
                  <a:lnTo>
                    <a:pt x="261" y="338"/>
                  </a:lnTo>
                  <a:lnTo>
                    <a:pt x="252" y="333"/>
                  </a:lnTo>
                  <a:lnTo>
                    <a:pt x="241" y="326"/>
                  </a:lnTo>
                  <a:lnTo>
                    <a:pt x="237" y="326"/>
                  </a:lnTo>
                  <a:lnTo>
                    <a:pt x="233" y="325"/>
                  </a:lnTo>
                  <a:lnTo>
                    <a:pt x="232" y="325"/>
                  </a:lnTo>
                  <a:lnTo>
                    <a:pt x="219" y="332"/>
                  </a:lnTo>
                  <a:lnTo>
                    <a:pt x="216" y="332"/>
                  </a:lnTo>
                  <a:lnTo>
                    <a:pt x="213" y="333"/>
                  </a:lnTo>
                  <a:lnTo>
                    <a:pt x="211" y="335"/>
                  </a:lnTo>
                  <a:lnTo>
                    <a:pt x="209" y="335"/>
                  </a:lnTo>
                  <a:lnTo>
                    <a:pt x="208" y="335"/>
                  </a:lnTo>
                  <a:lnTo>
                    <a:pt x="206" y="335"/>
                  </a:lnTo>
                  <a:lnTo>
                    <a:pt x="204" y="334"/>
                  </a:lnTo>
                  <a:lnTo>
                    <a:pt x="202" y="332"/>
                  </a:lnTo>
                  <a:lnTo>
                    <a:pt x="197" y="324"/>
                  </a:lnTo>
                  <a:lnTo>
                    <a:pt x="195" y="322"/>
                  </a:lnTo>
                  <a:lnTo>
                    <a:pt x="193" y="321"/>
                  </a:lnTo>
                  <a:lnTo>
                    <a:pt x="189" y="317"/>
                  </a:lnTo>
                  <a:lnTo>
                    <a:pt x="187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73" y="311"/>
                  </a:lnTo>
                  <a:lnTo>
                    <a:pt x="162" y="309"/>
                  </a:lnTo>
                  <a:lnTo>
                    <a:pt x="160" y="309"/>
                  </a:lnTo>
                  <a:lnTo>
                    <a:pt x="158" y="310"/>
                  </a:lnTo>
                  <a:lnTo>
                    <a:pt x="154" y="312"/>
                  </a:lnTo>
                  <a:lnTo>
                    <a:pt x="150" y="312"/>
                  </a:lnTo>
                  <a:lnTo>
                    <a:pt x="145" y="312"/>
                  </a:lnTo>
                  <a:lnTo>
                    <a:pt x="141" y="312"/>
                  </a:lnTo>
                  <a:lnTo>
                    <a:pt x="137" y="313"/>
                  </a:lnTo>
                  <a:lnTo>
                    <a:pt x="134" y="314"/>
                  </a:lnTo>
                  <a:lnTo>
                    <a:pt x="129" y="315"/>
                  </a:lnTo>
                  <a:lnTo>
                    <a:pt x="124" y="320"/>
                  </a:lnTo>
                  <a:lnTo>
                    <a:pt x="123" y="321"/>
                  </a:lnTo>
                  <a:lnTo>
                    <a:pt x="122" y="321"/>
                  </a:lnTo>
                  <a:lnTo>
                    <a:pt x="119" y="333"/>
                  </a:lnTo>
                  <a:lnTo>
                    <a:pt x="118" y="338"/>
                  </a:lnTo>
                  <a:lnTo>
                    <a:pt x="115" y="343"/>
                  </a:lnTo>
                  <a:lnTo>
                    <a:pt x="110" y="347"/>
                  </a:lnTo>
                  <a:lnTo>
                    <a:pt x="106" y="350"/>
                  </a:lnTo>
                  <a:lnTo>
                    <a:pt x="106" y="354"/>
                  </a:lnTo>
                  <a:lnTo>
                    <a:pt x="105" y="361"/>
                  </a:lnTo>
                  <a:lnTo>
                    <a:pt x="105" y="365"/>
                  </a:lnTo>
                  <a:lnTo>
                    <a:pt x="105" y="367"/>
                  </a:lnTo>
                  <a:lnTo>
                    <a:pt x="105" y="369"/>
                  </a:lnTo>
                  <a:lnTo>
                    <a:pt x="105" y="370"/>
                  </a:lnTo>
                  <a:lnTo>
                    <a:pt x="105" y="372"/>
                  </a:lnTo>
                  <a:lnTo>
                    <a:pt x="106" y="373"/>
                  </a:lnTo>
                  <a:lnTo>
                    <a:pt x="107" y="374"/>
                  </a:lnTo>
                  <a:lnTo>
                    <a:pt x="106" y="374"/>
                  </a:lnTo>
                  <a:lnTo>
                    <a:pt x="104" y="376"/>
                  </a:lnTo>
                  <a:lnTo>
                    <a:pt x="102" y="373"/>
                  </a:lnTo>
                  <a:lnTo>
                    <a:pt x="100" y="371"/>
                  </a:lnTo>
                  <a:lnTo>
                    <a:pt x="97" y="370"/>
                  </a:lnTo>
                  <a:lnTo>
                    <a:pt x="95" y="368"/>
                  </a:lnTo>
                  <a:lnTo>
                    <a:pt x="94" y="367"/>
                  </a:lnTo>
                  <a:lnTo>
                    <a:pt x="91" y="363"/>
                  </a:lnTo>
                  <a:lnTo>
                    <a:pt x="83" y="355"/>
                  </a:lnTo>
                  <a:lnTo>
                    <a:pt x="82" y="355"/>
                  </a:lnTo>
                  <a:lnTo>
                    <a:pt x="80" y="354"/>
                  </a:lnTo>
                  <a:lnTo>
                    <a:pt x="78" y="356"/>
                  </a:lnTo>
                  <a:lnTo>
                    <a:pt x="77" y="357"/>
                  </a:lnTo>
                  <a:lnTo>
                    <a:pt x="76" y="357"/>
                  </a:lnTo>
                  <a:lnTo>
                    <a:pt x="74" y="357"/>
                  </a:lnTo>
                  <a:lnTo>
                    <a:pt x="70" y="359"/>
                  </a:lnTo>
                  <a:lnTo>
                    <a:pt x="67" y="360"/>
                  </a:lnTo>
                  <a:lnTo>
                    <a:pt x="67" y="361"/>
                  </a:lnTo>
                  <a:lnTo>
                    <a:pt x="68" y="367"/>
                  </a:lnTo>
                  <a:lnTo>
                    <a:pt x="67" y="370"/>
                  </a:lnTo>
                  <a:lnTo>
                    <a:pt x="66" y="368"/>
                  </a:lnTo>
                  <a:lnTo>
                    <a:pt x="62" y="362"/>
                  </a:lnTo>
                  <a:lnTo>
                    <a:pt x="59" y="358"/>
                  </a:lnTo>
                  <a:lnTo>
                    <a:pt x="58" y="357"/>
                  </a:lnTo>
                  <a:lnTo>
                    <a:pt x="58" y="356"/>
                  </a:lnTo>
                  <a:lnTo>
                    <a:pt x="58" y="355"/>
                  </a:lnTo>
                  <a:lnTo>
                    <a:pt x="59" y="354"/>
                  </a:lnTo>
                  <a:lnTo>
                    <a:pt x="62" y="354"/>
                  </a:lnTo>
                  <a:lnTo>
                    <a:pt x="63" y="353"/>
                  </a:lnTo>
                  <a:lnTo>
                    <a:pt x="63" y="352"/>
                  </a:lnTo>
                  <a:lnTo>
                    <a:pt x="62" y="350"/>
                  </a:lnTo>
                  <a:lnTo>
                    <a:pt x="61" y="347"/>
                  </a:lnTo>
                  <a:lnTo>
                    <a:pt x="59" y="345"/>
                  </a:lnTo>
                  <a:lnTo>
                    <a:pt x="59" y="345"/>
                  </a:lnTo>
                  <a:lnTo>
                    <a:pt x="56" y="345"/>
                  </a:lnTo>
                  <a:lnTo>
                    <a:pt x="55" y="345"/>
                  </a:lnTo>
                  <a:lnTo>
                    <a:pt x="51" y="347"/>
                  </a:lnTo>
                  <a:lnTo>
                    <a:pt x="49" y="348"/>
                  </a:lnTo>
                  <a:lnTo>
                    <a:pt x="46" y="347"/>
                  </a:lnTo>
                  <a:lnTo>
                    <a:pt x="42" y="347"/>
                  </a:lnTo>
                  <a:lnTo>
                    <a:pt x="41" y="346"/>
                  </a:lnTo>
                  <a:lnTo>
                    <a:pt x="35" y="341"/>
                  </a:lnTo>
                  <a:lnTo>
                    <a:pt x="28" y="335"/>
                  </a:lnTo>
                  <a:lnTo>
                    <a:pt x="26" y="335"/>
                  </a:lnTo>
                  <a:lnTo>
                    <a:pt x="25" y="334"/>
                  </a:lnTo>
                  <a:lnTo>
                    <a:pt x="25" y="331"/>
                  </a:lnTo>
                  <a:lnTo>
                    <a:pt x="25" y="326"/>
                  </a:lnTo>
                  <a:lnTo>
                    <a:pt x="25" y="324"/>
                  </a:lnTo>
                  <a:lnTo>
                    <a:pt x="28" y="325"/>
                  </a:lnTo>
                  <a:lnTo>
                    <a:pt x="31" y="325"/>
                  </a:lnTo>
                  <a:lnTo>
                    <a:pt x="31" y="324"/>
                  </a:lnTo>
                  <a:lnTo>
                    <a:pt x="29" y="322"/>
                  </a:lnTo>
                  <a:lnTo>
                    <a:pt x="26" y="321"/>
                  </a:lnTo>
                  <a:lnTo>
                    <a:pt x="25" y="318"/>
                  </a:lnTo>
                  <a:lnTo>
                    <a:pt x="24" y="318"/>
                  </a:lnTo>
                  <a:lnTo>
                    <a:pt x="22" y="316"/>
                  </a:lnTo>
                  <a:lnTo>
                    <a:pt x="20" y="316"/>
                  </a:lnTo>
                  <a:lnTo>
                    <a:pt x="19" y="315"/>
                  </a:lnTo>
                  <a:lnTo>
                    <a:pt x="18" y="315"/>
                  </a:lnTo>
                  <a:lnTo>
                    <a:pt x="15" y="314"/>
                  </a:lnTo>
                  <a:lnTo>
                    <a:pt x="14" y="313"/>
                  </a:lnTo>
                  <a:lnTo>
                    <a:pt x="11" y="310"/>
                  </a:lnTo>
                  <a:lnTo>
                    <a:pt x="8" y="305"/>
                  </a:lnTo>
                  <a:lnTo>
                    <a:pt x="7" y="302"/>
                  </a:lnTo>
                  <a:lnTo>
                    <a:pt x="6" y="300"/>
                  </a:lnTo>
                  <a:lnTo>
                    <a:pt x="7" y="297"/>
                  </a:lnTo>
                  <a:lnTo>
                    <a:pt x="6" y="296"/>
                  </a:lnTo>
                  <a:lnTo>
                    <a:pt x="3" y="292"/>
                  </a:lnTo>
                  <a:lnTo>
                    <a:pt x="0" y="289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2" y="277"/>
                  </a:lnTo>
                  <a:lnTo>
                    <a:pt x="2" y="276"/>
                  </a:lnTo>
                  <a:lnTo>
                    <a:pt x="2" y="274"/>
                  </a:lnTo>
                  <a:lnTo>
                    <a:pt x="4" y="274"/>
                  </a:lnTo>
                  <a:lnTo>
                    <a:pt x="8" y="274"/>
                  </a:lnTo>
                  <a:lnTo>
                    <a:pt x="17" y="275"/>
                  </a:lnTo>
                  <a:lnTo>
                    <a:pt x="24" y="274"/>
                  </a:lnTo>
                  <a:lnTo>
                    <a:pt x="24" y="274"/>
                  </a:lnTo>
                  <a:lnTo>
                    <a:pt x="29" y="269"/>
                  </a:lnTo>
                  <a:lnTo>
                    <a:pt x="35" y="264"/>
                  </a:lnTo>
                  <a:lnTo>
                    <a:pt x="42" y="264"/>
                  </a:lnTo>
                  <a:lnTo>
                    <a:pt x="52" y="264"/>
                  </a:lnTo>
                  <a:lnTo>
                    <a:pt x="59" y="264"/>
                  </a:lnTo>
                  <a:lnTo>
                    <a:pt x="69" y="263"/>
                  </a:lnTo>
                  <a:lnTo>
                    <a:pt x="77" y="263"/>
                  </a:lnTo>
                  <a:lnTo>
                    <a:pt x="87" y="263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8" y="259"/>
                  </a:lnTo>
                  <a:lnTo>
                    <a:pt x="95" y="261"/>
                  </a:lnTo>
                  <a:lnTo>
                    <a:pt x="102" y="262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1" y="252"/>
                  </a:lnTo>
                  <a:lnTo>
                    <a:pt x="112" y="251"/>
                  </a:lnTo>
                  <a:lnTo>
                    <a:pt x="113" y="250"/>
                  </a:lnTo>
                  <a:lnTo>
                    <a:pt x="113" y="247"/>
                  </a:lnTo>
                  <a:lnTo>
                    <a:pt x="114" y="245"/>
                  </a:lnTo>
                  <a:lnTo>
                    <a:pt x="115" y="244"/>
                  </a:lnTo>
                  <a:lnTo>
                    <a:pt x="116" y="241"/>
                  </a:lnTo>
                  <a:lnTo>
                    <a:pt x="117" y="236"/>
                  </a:lnTo>
                  <a:lnTo>
                    <a:pt x="120" y="231"/>
                  </a:lnTo>
                  <a:lnTo>
                    <a:pt x="122" y="223"/>
                  </a:lnTo>
                  <a:lnTo>
                    <a:pt x="123" y="217"/>
                  </a:lnTo>
                  <a:lnTo>
                    <a:pt x="123" y="211"/>
                  </a:lnTo>
                  <a:lnTo>
                    <a:pt x="124" y="211"/>
                  </a:lnTo>
                  <a:lnTo>
                    <a:pt x="124" y="201"/>
                  </a:lnTo>
                  <a:lnTo>
                    <a:pt x="124" y="192"/>
                  </a:lnTo>
                  <a:lnTo>
                    <a:pt x="124" y="184"/>
                  </a:lnTo>
                  <a:lnTo>
                    <a:pt x="124" y="174"/>
                  </a:lnTo>
                  <a:lnTo>
                    <a:pt x="124" y="165"/>
                  </a:lnTo>
                  <a:lnTo>
                    <a:pt x="124" y="156"/>
                  </a:lnTo>
                  <a:lnTo>
                    <a:pt x="124" y="148"/>
                  </a:lnTo>
                  <a:lnTo>
                    <a:pt x="124" y="142"/>
                  </a:lnTo>
                  <a:lnTo>
                    <a:pt x="130" y="141"/>
                  </a:lnTo>
                  <a:lnTo>
                    <a:pt x="137" y="140"/>
                  </a:lnTo>
                  <a:lnTo>
                    <a:pt x="147" y="137"/>
                  </a:lnTo>
                  <a:lnTo>
                    <a:pt x="158" y="135"/>
                  </a:lnTo>
                  <a:lnTo>
                    <a:pt x="170" y="133"/>
                  </a:lnTo>
                  <a:lnTo>
                    <a:pt x="173" y="132"/>
                  </a:lnTo>
                  <a:lnTo>
                    <a:pt x="181" y="123"/>
                  </a:lnTo>
                  <a:lnTo>
                    <a:pt x="186" y="120"/>
                  </a:lnTo>
                  <a:lnTo>
                    <a:pt x="193" y="112"/>
                  </a:lnTo>
                  <a:lnTo>
                    <a:pt x="200" y="107"/>
                  </a:lnTo>
                  <a:lnTo>
                    <a:pt x="208" y="99"/>
                  </a:lnTo>
                  <a:lnTo>
                    <a:pt x="216" y="92"/>
                  </a:lnTo>
                  <a:lnTo>
                    <a:pt x="222" y="86"/>
                  </a:lnTo>
                  <a:lnTo>
                    <a:pt x="233" y="80"/>
                  </a:lnTo>
                  <a:lnTo>
                    <a:pt x="249" y="70"/>
                  </a:lnTo>
                  <a:lnTo>
                    <a:pt x="265" y="60"/>
                  </a:lnTo>
                  <a:lnTo>
                    <a:pt x="280" y="50"/>
                  </a:lnTo>
                  <a:lnTo>
                    <a:pt x="296" y="40"/>
                  </a:lnTo>
                  <a:lnTo>
                    <a:pt x="312" y="30"/>
                  </a:lnTo>
                  <a:lnTo>
                    <a:pt x="328" y="20"/>
                  </a:lnTo>
                  <a:lnTo>
                    <a:pt x="343" y="10"/>
                  </a:lnTo>
                  <a:lnTo>
                    <a:pt x="359" y="0"/>
                  </a:lnTo>
                  <a:lnTo>
                    <a:pt x="375" y="4"/>
                  </a:lnTo>
                  <a:lnTo>
                    <a:pt x="390" y="7"/>
                  </a:lnTo>
                  <a:lnTo>
                    <a:pt x="405" y="11"/>
                  </a:lnTo>
                  <a:lnTo>
                    <a:pt x="409" y="13"/>
                  </a:lnTo>
                  <a:lnTo>
                    <a:pt x="417" y="20"/>
                  </a:lnTo>
                  <a:lnTo>
                    <a:pt x="427" y="29"/>
                  </a:lnTo>
                  <a:lnTo>
                    <a:pt x="427" y="29"/>
                  </a:lnTo>
                  <a:lnTo>
                    <a:pt x="428" y="29"/>
                  </a:lnTo>
                  <a:lnTo>
                    <a:pt x="438" y="24"/>
                  </a:lnTo>
                  <a:lnTo>
                    <a:pt x="450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31" name="Freeform 1174">
              <a:extLst>
                <a:ext uri="{FF2B5EF4-FFF2-40B4-BE49-F238E27FC236}">
                  <a16:creationId xmlns:a16="http://schemas.microsoft.com/office/drawing/2014/main" id="{D1FD5D37-9D48-489D-A4C5-AE94002E7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1977" y="8940680"/>
              <a:ext cx="598978" cy="467089"/>
            </a:xfrm>
            <a:custGeom>
              <a:avLst/>
              <a:gdLst>
                <a:gd name="T0" fmla="*/ 456 w 481"/>
                <a:gd name="T1" fmla="*/ 63 h 377"/>
                <a:gd name="T2" fmla="*/ 469 w 481"/>
                <a:gd name="T3" fmla="*/ 84 h 377"/>
                <a:gd name="T4" fmla="*/ 479 w 481"/>
                <a:gd name="T5" fmla="*/ 102 h 377"/>
                <a:gd name="T6" fmla="*/ 474 w 481"/>
                <a:gd name="T7" fmla="*/ 118 h 377"/>
                <a:gd name="T8" fmla="*/ 469 w 481"/>
                <a:gd name="T9" fmla="*/ 168 h 377"/>
                <a:gd name="T10" fmla="*/ 458 w 481"/>
                <a:gd name="T11" fmla="*/ 222 h 377"/>
                <a:gd name="T12" fmla="*/ 415 w 481"/>
                <a:gd name="T13" fmla="*/ 274 h 377"/>
                <a:gd name="T14" fmla="*/ 406 w 481"/>
                <a:gd name="T15" fmla="*/ 300 h 377"/>
                <a:gd name="T16" fmla="*/ 396 w 481"/>
                <a:gd name="T17" fmla="*/ 318 h 377"/>
                <a:gd name="T18" fmla="*/ 380 w 481"/>
                <a:gd name="T19" fmla="*/ 326 h 377"/>
                <a:gd name="T20" fmla="*/ 364 w 481"/>
                <a:gd name="T21" fmla="*/ 333 h 377"/>
                <a:gd name="T22" fmla="*/ 342 w 481"/>
                <a:gd name="T23" fmla="*/ 324 h 377"/>
                <a:gd name="T24" fmla="*/ 305 w 481"/>
                <a:gd name="T25" fmla="*/ 327 h 377"/>
                <a:gd name="T26" fmla="*/ 275 w 481"/>
                <a:gd name="T27" fmla="*/ 341 h 377"/>
                <a:gd name="T28" fmla="*/ 241 w 481"/>
                <a:gd name="T29" fmla="*/ 326 h 377"/>
                <a:gd name="T30" fmla="*/ 219 w 481"/>
                <a:gd name="T31" fmla="*/ 332 h 377"/>
                <a:gd name="T32" fmla="*/ 209 w 481"/>
                <a:gd name="T33" fmla="*/ 335 h 377"/>
                <a:gd name="T34" fmla="*/ 202 w 481"/>
                <a:gd name="T35" fmla="*/ 332 h 377"/>
                <a:gd name="T36" fmla="*/ 189 w 481"/>
                <a:gd name="T37" fmla="*/ 317 h 377"/>
                <a:gd name="T38" fmla="*/ 173 w 481"/>
                <a:gd name="T39" fmla="*/ 311 h 377"/>
                <a:gd name="T40" fmla="*/ 154 w 481"/>
                <a:gd name="T41" fmla="*/ 312 h 377"/>
                <a:gd name="T42" fmla="*/ 137 w 481"/>
                <a:gd name="T43" fmla="*/ 313 h 377"/>
                <a:gd name="T44" fmla="*/ 123 w 481"/>
                <a:gd name="T45" fmla="*/ 321 h 377"/>
                <a:gd name="T46" fmla="*/ 115 w 481"/>
                <a:gd name="T47" fmla="*/ 343 h 377"/>
                <a:gd name="T48" fmla="*/ 105 w 481"/>
                <a:gd name="T49" fmla="*/ 361 h 377"/>
                <a:gd name="T50" fmla="*/ 105 w 481"/>
                <a:gd name="T51" fmla="*/ 370 h 377"/>
                <a:gd name="T52" fmla="*/ 106 w 481"/>
                <a:gd name="T53" fmla="*/ 374 h 377"/>
                <a:gd name="T54" fmla="*/ 97 w 481"/>
                <a:gd name="T55" fmla="*/ 370 h 377"/>
                <a:gd name="T56" fmla="*/ 83 w 481"/>
                <a:gd name="T57" fmla="*/ 355 h 377"/>
                <a:gd name="T58" fmla="*/ 77 w 481"/>
                <a:gd name="T59" fmla="*/ 357 h 377"/>
                <a:gd name="T60" fmla="*/ 67 w 481"/>
                <a:gd name="T61" fmla="*/ 360 h 377"/>
                <a:gd name="T62" fmla="*/ 66 w 481"/>
                <a:gd name="T63" fmla="*/ 368 h 377"/>
                <a:gd name="T64" fmla="*/ 58 w 481"/>
                <a:gd name="T65" fmla="*/ 356 h 377"/>
                <a:gd name="T66" fmla="*/ 63 w 481"/>
                <a:gd name="T67" fmla="*/ 353 h 377"/>
                <a:gd name="T68" fmla="*/ 59 w 481"/>
                <a:gd name="T69" fmla="*/ 345 h 377"/>
                <a:gd name="T70" fmla="*/ 51 w 481"/>
                <a:gd name="T71" fmla="*/ 347 h 377"/>
                <a:gd name="T72" fmla="*/ 41 w 481"/>
                <a:gd name="T73" fmla="*/ 346 h 377"/>
                <a:gd name="T74" fmla="*/ 25 w 481"/>
                <a:gd name="T75" fmla="*/ 334 h 377"/>
                <a:gd name="T76" fmla="*/ 28 w 481"/>
                <a:gd name="T77" fmla="*/ 325 h 377"/>
                <a:gd name="T78" fmla="*/ 26 w 481"/>
                <a:gd name="T79" fmla="*/ 321 h 377"/>
                <a:gd name="T80" fmla="*/ 20 w 481"/>
                <a:gd name="T81" fmla="*/ 316 h 377"/>
                <a:gd name="T82" fmla="*/ 14 w 481"/>
                <a:gd name="T83" fmla="*/ 313 h 377"/>
                <a:gd name="T84" fmla="*/ 6 w 481"/>
                <a:gd name="T85" fmla="*/ 300 h 377"/>
                <a:gd name="T86" fmla="*/ 0 w 481"/>
                <a:gd name="T87" fmla="*/ 289 h 377"/>
                <a:gd name="T88" fmla="*/ 2 w 481"/>
                <a:gd name="T89" fmla="*/ 276 h 377"/>
                <a:gd name="T90" fmla="*/ 17 w 481"/>
                <a:gd name="T91" fmla="*/ 275 h 377"/>
                <a:gd name="T92" fmla="*/ 35 w 481"/>
                <a:gd name="T93" fmla="*/ 264 h 377"/>
                <a:gd name="T94" fmla="*/ 69 w 481"/>
                <a:gd name="T95" fmla="*/ 263 h 377"/>
                <a:gd name="T96" fmla="*/ 87 w 481"/>
                <a:gd name="T97" fmla="*/ 260 h 377"/>
                <a:gd name="T98" fmla="*/ 102 w 481"/>
                <a:gd name="T99" fmla="*/ 258 h 377"/>
                <a:gd name="T100" fmla="*/ 113 w 481"/>
                <a:gd name="T101" fmla="*/ 250 h 377"/>
                <a:gd name="T102" fmla="*/ 116 w 481"/>
                <a:gd name="T103" fmla="*/ 241 h 377"/>
                <a:gd name="T104" fmla="*/ 123 w 481"/>
                <a:gd name="T105" fmla="*/ 217 h 377"/>
                <a:gd name="T106" fmla="*/ 124 w 481"/>
                <a:gd name="T107" fmla="*/ 192 h 377"/>
                <a:gd name="T108" fmla="*/ 124 w 481"/>
                <a:gd name="T109" fmla="*/ 156 h 377"/>
                <a:gd name="T110" fmla="*/ 137 w 481"/>
                <a:gd name="T111" fmla="*/ 140 h 377"/>
                <a:gd name="T112" fmla="*/ 173 w 481"/>
                <a:gd name="T113" fmla="*/ 132 h 377"/>
                <a:gd name="T114" fmla="*/ 200 w 481"/>
                <a:gd name="T115" fmla="*/ 107 h 377"/>
                <a:gd name="T116" fmla="*/ 233 w 481"/>
                <a:gd name="T117" fmla="*/ 80 h 377"/>
                <a:gd name="T118" fmla="*/ 296 w 481"/>
                <a:gd name="T119" fmla="*/ 40 h 377"/>
                <a:gd name="T120" fmla="*/ 359 w 481"/>
                <a:gd name="T121" fmla="*/ 0 h 377"/>
                <a:gd name="T122" fmla="*/ 409 w 481"/>
                <a:gd name="T123" fmla="*/ 13 h 377"/>
                <a:gd name="T124" fmla="*/ 428 w 481"/>
                <a:gd name="T125" fmla="*/ 2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1" h="377">
                  <a:moveTo>
                    <a:pt x="450" y="17"/>
                  </a:moveTo>
                  <a:lnTo>
                    <a:pt x="454" y="36"/>
                  </a:lnTo>
                  <a:lnTo>
                    <a:pt x="456" y="52"/>
                  </a:lnTo>
                  <a:lnTo>
                    <a:pt x="456" y="63"/>
                  </a:lnTo>
                  <a:lnTo>
                    <a:pt x="456" y="66"/>
                  </a:lnTo>
                  <a:lnTo>
                    <a:pt x="458" y="68"/>
                  </a:lnTo>
                  <a:lnTo>
                    <a:pt x="460" y="69"/>
                  </a:lnTo>
                  <a:lnTo>
                    <a:pt x="469" y="84"/>
                  </a:lnTo>
                  <a:lnTo>
                    <a:pt x="468" y="86"/>
                  </a:lnTo>
                  <a:lnTo>
                    <a:pt x="469" y="91"/>
                  </a:lnTo>
                  <a:lnTo>
                    <a:pt x="472" y="93"/>
                  </a:lnTo>
                  <a:lnTo>
                    <a:pt x="479" y="102"/>
                  </a:lnTo>
                  <a:lnTo>
                    <a:pt x="480" y="104"/>
                  </a:lnTo>
                  <a:lnTo>
                    <a:pt x="480" y="105"/>
                  </a:lnTo>
                  <a:lnTo>
                    <a:pt x="474" y="115"/>
                  </a:lnTo>
                  <a:lnTo>
                    <a:pt x="474" y="118"/>
                  </a:lnTo>
                  <a:lnTo>
                    <a:pt x="472" y="131"/>
                  </a:lnTo>
                  <a:lnTo>
                    <a:pt x="472" y="140"/>
                  </a:lnTo>
                  <a:lnTo>
                    <a:pt x="471" y="153"/>
                  </a:lnTo>
                  <a:lnTo>
                    <a:pt x="469" y="168"/>
                  </a:lnTo>
                  <a:lnTo>
                    <a:pt x="468" y="181"/>
                  </a:lnTo>
                  <a:lnTo>
                    <a:pt x="467" y="197"/>
                  </a:lnTo>
                  <a:lnTo>
                    <a:pt x="466" y="213"/>
                  </a:lnTo>
                  <a:lnTo>
                    <a:pt x="458" y="222"/>
                  </a:lnTo>
                  <a:lnTo>
                    <a:pt x="444" y="237"/>
                  </a:lnTo>
                  <a:lnTo>
                    <a:pt x="432" y="250"/>
                  </a:lnTo>
                  <a:lnTo>
                    <a:pt x="426" y="258"/>
                  </a:lnTo>
                  <a:lnTo>
                    <a:pt x="415" y="274"/>
                  </a:lnTo>
                  <a:lnTo>
                    <a:pt x="410" y="285"/>
                  </a:lnTo>
                  <a:lnTo>
                    <a:pt x="406" y="290"/>
                  </a:lnTo>
                  <a:lnTo>
                    <a:pt x="404" y="293"/>
                  </a:lnTo>
                  <a:lnTo>
                    <a:pt x="406" y="300"/>
                  </a:lnTo>
                  <a:lnTo>
                    <a:pt x="409" y="313"/>
                  </a:lnTo>
                  <a:lnTo>
                    <a:pt x="403" y="314"/>
                  </a:lnTo>
                  <a:lnTo>
                    <a:pt x="400" y="315"/>
                  </a:lnTo>
                  <a:lnTo>
                    <a:pt x="396" y="318"/>
                  </a:lnTo>
                  <a:lnTo>
                    <a:pt x="392" y="319"/>
                  </a:lnTo>
                  <a:lnTo>
                    <a:pt x="386" y="321"/>
                  </a:lnTo>
                  <a:lnTo>
                    <a:pt x="383" y="324"/>
                  </a:lnTo>
                  <a:lnTo>
                    <a:pt x="380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0" y="333"/>
                  </a:lnTo>
                  <a:lnTo>
                    <a:pt x="364" y="333"/>
                  </a:lnTo>
                  <a:lnTo>
                    <a:pt x="360" y="329"/>
                  </a:lnTo>
                  <a:lnTo>
                    <a:pt x="351" y="326"/>
                  </a:lnTo>
                  <a:lnTo>
                    <a:pt x="345" y="325"/>
                  </a:lnTo>
                  <a:lnTo>
                    <a:pt x="342" y="324"/>
                  </a:lnTo>
                  <a:lnTo>
                    <a:pt x="328" y="324"/>
                  </a:lnTo>
                  <a:lnTo>
                    <a:pt x="313" y="325"/>
                  </a:lnTo>
                  <a:lnTo>
                    <a:pt x="306" y="327"/>
                  </a:lnTo>
                  <a:lnTo>
                    <a:pt x="305" y="327"/>
                  </a:lnTo>
                  <a:lnTo>
                    <a:pt x="301" y="329"/>
                  </a:lnTo>
                  <a:lnTo>
                    <a:pt x="297" y="331"/>
                  </a:lnTo>
                  <a:lnTo>
                    <a:pt x="288" y="341"/>
                  </a:lnTo>
                  <a:lnTo>
                    <a:pt x="275" y="341"/>
                  </a:lnTo>
                  <a:lnTo>
                    <a:pt x="267" y="340"/>
                  </a:lnTo>
                  <a:lnTo>
                    <a:pt x="261" y="338"/>
                  </a:lnTo>
                  <a:lnTo>
                    <a:pt x="252" y="333"/>
                  </a:lnTo>
                  <a:lnTo>
                    <a:pt x="241" y="326"/>
                  </a:lnTo>
                  <a:lnTo>
                    <a:pt x="237" y="326"/>
                  </a:lnTo>
                  <a:lnTo>
                    <a:pt x="233" y="325"/>
                  </a:lnTo>
                  <a:lnTo>
                    <a:pt x="232" y="325"/>
                  </a:lnTo>
                  <a:lnTo>
                    <a:pt x="219" y="332"/>
                  </a:lnTo>
                  <a:lnTo>
                    <a:pt x="216" y="332"/>
                  </a:lnTo>
                  <a:lnTo>
                    <a:pt x="213" y="333"/>
                  </a:lnTo>
                  <a:lnTo>
                    <a:pt x="211" y="335"/>
                  </a:lnTo>
                  <a:lnTo>
                    <a:pt x="209" y="335"/>
                  </a:lnTo>
                  <a:lnTo>
                    <a:pt x="208" y="335"/>
                  </a:lnTo>
                  <a:lnTo>
                    <a:pt x="206" y="335"/>
                  </a:lnTo>
                  <a:lnTo>
                    <a:pt x="204" y="334"/>
                  </a:lnTo>
                  <a:lnTo>
                    <a:pt x="202" y="332"/>
                  </a:lnTo>
                  <a:lnTo>
                    <a:pt x="197" y="324"/>
                  </a:lnTo>
                  <a:lnTo>
                    <a:pt x="195" y="322"/>
                  </a:lnTo>
                  <a:lnTo>
                    <a:pt x="193" y="321"/>
                  </a:lnTo>
                  <a:lnTo>
                    <a:pt x="189" y="317"/>
                  </a:lnTo>
                  <a:lnTo>
                    <a:pt x="187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73" y="311"/>
                  </a:lnTo>
                  <a:lnTo>
                    <a:pt x="162" y="309"/>
                  </a:lnTo>
                  <a:lnTo>
                    <a:pt x="160" y="309"/>
                  </a:lnTo>
                  <a:lnTo>
                    <a:pt x="158" y="310"/>
                  </a:lnTo>
                  <a:lnTo>
                    <a:pt x="154" y="312"/>
                  </a:lnTo>
                  <a:lnTo>
                    <a:pt x="150" y="312"/>
                  </a:lnTo>
                  <a:lnTo>
                    <a:pt x="145" y="312"/>
                  </a:lnTo>
                  <a:lnTo>
                    <a:pt x="141" y="312"/>
                  </a:lnTo>
                  <a:lnTo>
                    <a:pt x="137" y="313"/>
                  </a:lnTo>
                  <a:lnTo>
                    <a:pt x="134" y="314"/>
                  </a:lnTo>
                  <a:lnTo>
                    <a:pt x="129" y="315"/>
                  </a:lnTo>
                  <a:lnTo>
                    <a:pt x="124" y="320"/>
                  </a:lnTo>
                  <a:lnTo>
                    <a:pt x="123" y="321"/>
                  </a:lnTo>
                  <a:lnTo>
                    <a:pt x="122" y="321"/>
                  </a:lnTo>
                  <a:lnTo>
                    <a:pt x="119" y="333"/>
                  </a:lnTo>
                  <a:lnTo>
                    <a:pt x="118" y="338"/>
                  </a:lnTo>
                  <a:lnTo>
                    <a:pt x="115" y="343"/>
                  </a:lnTo>
                  <a:lnTo>
                    <a:pt x="110" y="347"/>
                  </a:lnTo>
                  <a:lnTo>
                    <a:pt x="106" y="350"/>
                  </a:lnTo>
                  <a:lnTo>
                    <a:pt x="106" y="354"/>
                  </a:lnTo>
                  <a:lnTo>
                    <a:pt x="105" y="361"/>
                  </a:lnTo>
                  <a:lnTo>
                    <a:pt x="105" y="365"/>
                  </a:lnTo>
                  <a:lnTo>
                    <a:pt x="105" y="367"/>
                  </a:lnTo>
                  <a:lnTo>
                    <a:pt x="105" y="369"/>
                  </a:lnTo>
                  <a:lnTo>
                    <a:pt x="105" y="370"/>
                  </a:lnTo>
                  <a:lnTo>
                    <a:pt x="105" y="372"/>
                  </a:lnTo>
                  <a:lnTo>
                    <a:pt x="106" y="373"/>
                  </a:lnTo>
                  <a:lnTo>
                    <a:pt x="107" y="374"/>
                  </a:lnTo>
                  <a:lnTo>
                    <a:pt x="106" y="374"/>
                  </a:lnTo>
                  <a:lnTo>
                    <a:pt x="104" y="376"/>
                  </a:lnTo>
                  <a:lnTo>
                    <a:pt x="102" y="373"/>
                  </a:lnTo>
                  <a:lnTo>
                    <a:pt x="100" y="371"/>
                  </a:lnTo>
                  <a:lnTo>
                    <a:pt x="97" y="370"/>
                  </a:lnTo>
                  <a:lnTo>
                    <a:pt x="95" y="368"/>
                  </a:lnTo>
                  <a:lnTo>
                    <a:pt x="94" y="367"/>
                  </a:lnTo>
                  <a:lnTo>
                    <a:pt x="91" y="363"/>
                  </a:lnTo>
                  <a:lnTo>
                    <a:pt x="83" y="355"/>
                  </a:lnTo>
                  <a:lnTo>
                    <a:pt x="82" y="355"/>
                  </a:lnTo>
                  <a:lnTo>
                    <a:pt x="80" y="354"/>
                  </a:lnTo>
                  <a:lnTo>
                    <a:pt x="78" y="356"/>
                  </a:lnTo>
                  <a:lnTo>
                    <a:pt x="77" y="357"/>
                  </a:lnTo>
                  <a:lnTo>
                    <a:pt x="76" y="357"/>
                  </a:lnTo>
                  <a:lnTo>
                    <a:pt x="74" y="357"/>
                  </a:lnTo>
                  <a:lnTo>
                    <a:pt x="70" y="359"/>
                  </a:lnTo>
                  <a:lnTo>
                    <a:pt x="67" y="360"/>
                  </a:lnTo>
                  <a:lnTo>
                    <a:pt x="67" y="361"/>
                  </a:lnTo>
                  <a:lnTo>
                    <a:pt x="68" y="367"/>
                  </a:lnTo>
                  <a:lnTo>
                    <a:pt x="67" y="370"/>
                  </a:lnTo>
                  <a:lnTo>
                    <a:pt x="66" y="368"/>
                  </a:lnTo>
                  <a:lnTo>
                    <a:pt x="62" y="362"/>
                  </a:lnTo>
                  <a:lnTo>
                    <a:pt x="59" y="358"/>
                  </a:lnTo>
                  <a:lnTo>
                    <a:pt x="58" y="357"/>
                  </a:lnTo>
                  <a:lnTo>
                    <a:pt x="58" y="356"/>
                  </a:lnTo>
                  <a:lnTo>
                    <a:pt x="58" y="355"/>
                  </a:lnTo>
                  <a:lnTo>
                    <a:pt x="59" y="354"/>
                  </a:lnTo>
                  <a:lnTo>
                    <a:pt x="62" y="354"/>
                  </a:lnTo>
                  <a:lnTo>
                    <a:pt x="63" y="353"/>
                  </a:lnTo>
                  <a:lnTo>
                    <a:pt x="63" y="352"/>
                  </a:lnTo>
                  <a:lnTo>
                    <a:pt x="62" y="350"/>
                  </a:lnTo>
                  <a:lnTo>
                    <a:pt x="61" y="347"/>
                  </a:lnTo>
                  <a:lnTo>
                    <a:pt x="59" y="345"/>
                  </a:lnTo>
                  <a:lnTo>
                    <a:pt x="59" y="345"/>
                  </a:lnTo>
                  <a:lnTo>
                    <a:pt x="56" y="345"/>
                  </a:lnTo>
                  <a:lnTo>
                    <a:pt x="55" y="345"/>
                  </a:lnTo>
                  <a:lnTo>
                    <a:pt x="51" y="347"/>
                  </a:lnTo>
                  <a:lnTo>
                    <a:pt x="49" y="348"/>
                  </a:lnTo>
                  <a:lnTo>
                    <a:pt x="46" y="347"/>
                  </a:lnTo>
                  <a:lnTo>
                    <a:pt x="42" y="347"/>
                  </a:lnTo>
                  <a:lnTo>
                    <a:pt x="41" y="346"/>
                  </a:lnTo>
                  <a:lnTo>
                    <a:pt x="35" y="341"/>
                  </a:lnTo>
                  <a:lnTo>
                    <a:pt x="28" y="335"/>
                  </a:lnTo>
                  <a:lnTo>
                    <a:pt x="26" y="335"/>
                  </a:lnTo>
                  <a:lnTo>
                    <a:pt x="25" y="334"/>
                  </a:lnTo>
                  <a:lnTo>
                    <a:pt x="25" y="331"/>
                  </a:lnTo>
                  <a:lnTo>
                    <a:pt x="25" y="326"/>
                  </a:lnTo>
                  <a:lnTo>
                    <a:pt x="25" y="324"/>
                  </a:lnTo>
                  <a:lnTo>
                    <a:pt x="28" y="325"/>
                  </a:lnTo>
                  <a:lnTo>
                    <a:pt x="31" y="325"/>
                  </a:lnTo>
                  <a:lnTo>
                    <a:pt x="31" y="324"/>
                  </a:lnTo>
                  <a:lnTo>
                    <a:pt x="29" y="322"/>
                  </a:lnTo>
                  <a:lnTo>
                    <a:pt x="26" y="321"/>
                  </a:lnTo>
                  <a:lnTo>
                    <a:pt x="25" y="318"/>
                  </a:lnTo>
                  <a:lnTo>
                    <a:pt x="24" y="318"/>
                  </a:lnTo>
                  <a:lnTo>
                    <a:pt x="22" y="316"/>
                  </a:lnTo>
                  <a:lnTo>
                    <a:pt x="20" y="316"/>
                  </a:lnTo>
                  <a:lnTo>
                    <a:pt x="19" y="315"/>
                  </a:lnTo>
                  <a:lnTo>
                    <a:pt x="18" y="315"/>
                  </a:lnTo>
                  <a:lnTo>
                    <a:pt x="15" y="314"/>
                  </a:lnTo>
                  <a:lnTo>
                    <a:pt x="14" y="313"/>
                  </a:lnTo>
                  <a:lnTo>
                    <a:pt x="11" y="310"/>
                  </a:lnTo>
                  <a:lnTo>
                    <a:pt x="8" y="305"/>
                  </a:lnTo>
                  <a:lnTo>
                    <a:pt x="7" y="302"/>
                  </a:lnTo>
                  <a:lnTo>
                    <a:pt x="6" y="300"/>
                  </a:lnTo>
                  <a:lnTo>
                    <a:pt x="7" y="297"/>
                  </a:lnTo>
                  <a:lnTo>
                    <a:pt x="6" y="296"/>
                  </a:lnTo>
                  <a:lnTo>
                    <a:pt x="3" y="292"/>
                  </a:lnTo>
                  <a:lnTo>
                    <a:pt x="0" y="289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2" y="277"/>
                  </a:lnTo>
                  <a:lnTo>
                    <a:pt x="2" y="276"/>
                  </a:lnTo>
                  <a:lnTo>
                    <a:pt x="2" y="274"/>
                  </a:lnTo>
                  <a:lnTo>
                    <a:pt x="4" y="274"/>
                  </a:lnTo>
                  <a:lnTo>
                    <a:pt x="8" y="274"/>
                  </a:lnTo>
                  <a:lnTo>
                    <a:pt x="17" y="275"/>
                  </a:lnTo>
                  <a:lnTo>
                    <a:pt x="24" y="274"/>
                  </a:lnTo>
                  <a:lnTo>
                    <a:pt x="24" y="274"/>
                  </a:lnTo>
                  <a:lnTo>
                    <a:pt x="29" y="269"/>
                  </a:lnTo>
                  <a:lnTo>
                    <a:pt x="35" y="264"/>
                  </a:lnTo>
                  <a:lnTo>
                    <a:pt x="42" y="264"/>
                  </a:lnTo>
                  <a:lnTo>
                    <a:pt x="52" y="264"/>
                  </a:lnTo>
                  <a:lnTo>
                    <a:pt x="59" y="264"/>
                  </a:lnTo>
                  <a:lnTo>
                    <a:pt x="69" y="263"/>
                  </a:lnTo>
                  <a:lnTo>
                    <a:pt x="77" y="263"/>
                  </a:lnTo>
                  <a:lnTo>
                    <a:pt x="87" y="263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8" y="259"/>
                  </a:lnTo>
                  <a:lnTo>
                    <a:pt x="95" y="261"/>
                  </a:lnTo>
                  <a:lnTo>
                    <a:pt x="102" y="262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1" y="252"/>
                  </a:lnTo>
                  <a:lnTo>
                    <a:pt x="112" y="251"/>
                  </a:lnTo>
                  <a:lnTo>
                    <a:pt x="113" y="250"/>
                  </a:lnTo>
                  <a:lnTo>
                    <a:pt x="113" y="247"/>
                  </a:lnTo>
                  <a:lnTo>
                    <a:pt x="114" y="245"/>
                  </a:lnTo>
                  <a:lnTo>
                    <a:pt x="115" y="244"/>
                  </a:lnTo>
                  <a:lnTo>
                    <a:pt x="116" y="241"/>
                  </a:lnTo>
                  <a:lnTo>
                    <a:pt x="117" y="236"/>
                  </a:lnTo>
                  <a:lnTo>
                    <a:pt x="120" y="231"/>
                  </a:lnTo>
                  <a:lnTo>
                    <a:pt x="122" y="223"/>
                  </a:lnTo>
                  <a:lnTo>
                    <a:pt x="123" y="217"/>
                  </a:lnTo>
                  <a:lnTo>
                    <a:pt x="123" y="211"/>
                  </a:lnTo>
                  <a:lnTo>
                    <a:pt x="124" y="211"/>
                  </a:lnTo>
                  <a:lnTo>
                    <a:pt x="124" y="201"/>
                  </a:lnTo>
                  <a:lnTo>
                    <a:pt x="124" y="192"/>
                  </a:lnTo>
                  <a:lnTo>
                    <a:pt x="124" y="184"/>
                  </a:lnTo>
                  <a:lnTo>
                    <a:pt x="124" y="174"/>
                  </a:lnTo>
                  <a:lnTo>
                    <a:pt x="124" y="165"/>
                  </a:lnTo>
                  <a:lnTo>
                    <a:pt x="124" y="156"/>
                  </a:lnTo>
                  <a:lnTo>
                    <a:pt x="124" y="148"/>
                  </a:lnTo>
                  <a:lnTo>
                    <a:pt x="124" y="142"/>
                  </a:lnTo>
                  <a:lnTo>
                    <a:pt x="130" y="141"/>
                  </a:lnTo>
                  <a:lnTo>
                    <a:pt x="137" y="140"/>
                  </a:lnTo>
                  <a:lnTo>
                    <a:pt x="147" y="137"/>
                  </a:lnTo>
                  <a:lnTo>
                    <a:pt x="158" y="135"/>
                  </a:lnTo>
                  <a:lnTo>
                    <a:pt x="170" y="133"/>
                  </a:lnTo>
                  <a:lnTo>
                    <a:pt x="173" y="132"/>
                  </a:lnTo>
                  <a:lnTo>
                    <a:pt x="181" y="123"/>
                  </a:lnTo>
                  <a:lnTo>
                    <a:pt x="186" y="120"/>
                  </a:lnTo>
                  <a:lnTo>
                    <a:pt x="193" y="112"/>
                  </a:lnTo>
                  <a:lnTo>
                    <a:pt x="200" y="107"/>
                  </a:lnTo>
                  <a:lnTo>
                    <a:pt x="208" y="99"/>
                  </a:lnTo>
                  <a:lnTo>
                    <a:pt x="216" y="92"/>
                  </a:lnTo>
                  <a:lnTo>
                    <a:pt x="222" y="86"/>
                  </a:lnTo>
                  <a:lnTo>
                    <a:pt x="233" y="80"/>
                  </a:lnTo>
                  <a:lnTo>
                    <a:pt x="249" y="70"/>
                  </a:lnTo>
                  <a:lnTo>
                    <a:pt x="265" y="60"/>
                  </a:lnTo>
                  <a:lnTo>
                    <a:pt x="280" y="50"/>
                  </a:lnTo>
                  <a:lnTo>
                    <a:pt x="296" y="40"/>
                  </a:lnTo>
                  <a:lnTo>
                    <a:pt x="312" y="30"/>
                  </a:lnTo>
                  <a:lnTo>
                    <a:pt x="328" y="20"/>
                  </a:lnTo>
                  <a:lnTo>
                    <a:pt x="343" y="10"/>
                  </a:lnTo>
                  <a:lnTo>
                    <a:pt x="359" y="0"/>
                  </a:lnTo>
                  <a:lnTo>
                    <a:pt x="375" y="4"/>
                  </a:lnTo>
                  <a:lnTo>
                    <a:pt x="390" y="7"/>
                  </a:lnTo>
                  <a:lnTo>
                    <a:pt x="405" y="11"/>
                  </a:lnTo>
                  <a:lnTo>
                    <a:pt x="409" y="13"/>
                  </a:lnTo>
                  <a:lnTo>
                    <a:pt x="417" y="20"/>
                  </a:lnTo>
                  <a:lnTo>
                    <a:pt x="427" y="29"/>
                  </a:lnTo>
                  <a:lnTo>
                    <a:pt x="427" y="29"/>
                  </a:lnTo>
                  <a:lnTo>
                    <a:pt x="428" y="29"/>
                  </a:lnTo>
                  <a:lnTo>
                    <a:pt x="438" y="24"/>
                  </a:lnTo>
                  <a:lnTo>
                    <a:pt x="450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32" name="Freeform 1175">
              <a:extLst>
                <a:ext uri="{FF2B5EF4-FFF2-40B4-BE49-F238E27FC236}">
                  <a16:creationId xmlns:a16="http://schemas.microsoft.com/office/drawing/2014/main" id="{61CDDA14-4131-4965-87F0-2414FB80C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5398" y="9325343"/>
              <a:ext cx="456100" cy="368176"/>
            </a:xfrm>
            <a:custGeom>
              <a:avLst/>
              <a:gdLst>
                <a:gd name="T0" fmla="*/ 141 w 364"/>
                <a:gd name="T1" fmla="*/ 287 h 294"/>
                <a:gd name="T2" fmla="*/ 349 w 364"/>
                <a:gd name="T3" fmla="*/ 39 h 294"/>
                <a:gd name="T4" fmla="*/ 356 w 364"/>
                <a:gd name="T5" fmla="*/ 47 h 294"/>
                <a:gd name="T6" fmla="*/ 362 w 364"/>
                <a:gd name="T7" fmla="*/ 58 h 294"/>
                <a:gd name="T8" fmla="*/ 359 w 364"/>
                <a:gd name="T9" fmla="*/ 75 h 294"/>
                <a:gd name="T10" fmla="*/ 340 w 364"/>
                <a:gd name="T11" fmla="*/ 84 h 294"/>
                <a:gd name="T12" fmla="*/ 321 w 364"/>
                <a:gd name="T13" fmla="*/ 120 h 294"/>
                <a:gd name="T14" fmla="*/ 314 w 364"/>
                <a:gd name="T15" fmla="*/ 134 h 294"/>
                <a:gd name="T16" fmla="*/ 307 w 364"/>
                <a:gd name="T17" fmla="*/ 155 h 294"/>
                <a:gd name="T18" fmla="*/ 290 w 364"/>
                <a:gd name="T19" fmla="*/ 171 h 294"/>
                <a:gd name="T20" fmla="*/ 279 w 364"/>
                <a:gd name="T21" fmla="*/ 198 h 294"/>
                <a:gd name="T22" fmla="*/ 277 w 364"/>
                <a:gd name="T23" fmla="*/ 209 h 294"/>
                <a:gd name="T24" fmla="*/ 267 w 364"/>
                <a:gd name="T25" fmla="*/ 223 h 294"/>
                <a:gd name="T26" fmla="*/ 255 w 364"/>
                <a:gd name="T27" fmla="*/ 226 h 294"/>
                <a:gd name="T28" fmla="*/ 241 w 364"/>
                <a:gd name="T29" fmla="*/ 209 h 294"/>
                <a:gd name="T30" fmla="*/ 231 w 364"/>
                <a:gd name="T31" fmla="*/ 214 h 294"/>
                <a:gd name="T32" fmla="*/ 218 w 364"/>
                <a:gd name="T33" fmla="*/ 217 h 294"/>
                <a:gd name="T34" fmla="*/ 206 w 364"/>
                <a:gd name="T35" fmla="*/ 228 h 294"/>
                <a:gd name="T36" fmla="*/ 190 w 364"/>
                <a:gd name="T37" fmla="*/ 248 h 294"/>
                <a:gd name="T38" fmla="*/ 179 w 364"/>
                <a:gd name="T39" fmla="*/ 276 h 294"/>
                <a:gd name="T40" fmla="*/ 172 w 364"/>
                <a:gd name="T41" fmla="*/ 276 h 294"/>
                <a:gd name="T42" fmla="*/ 155 w 364"/>
                <a:gd name="T43" fmla="*/ 286 h 294"/>
                <a:gd name="T44" fmla="*/ 145 w 364"/>
                <a:gd name="T45" fmla="*/ 285 h 294"/>
                <a:gd name="T46" fmla="*/ 136 w 364"/>
                <a:gd name="T47" fmla="*/ 283 h 294"/>
                <a:gd name="T48" fmla="*/ 126 w 364"/>
                <a:gd name="T49" fmla="*/ 282 h 294"/>
                <a:gd name="T50" fmla="*/ 127 w 364"/>
                <a:gd name="T51" fmla="*/ 290 h 294"/>
                <a:gd name="T52" fmla="*/ 118 w 364"/>
                <a:gd name="T53" fmla="*/ 288 h 294"/>
                <a:gd name="T54" fmla="*/ 109 w 364"/>
                <a:gd name="T55" fmla="*/ 292 h 294"/>
                <a:gd name="T56" fmla="*/ 103 w 364"/>
                <a:gd name="T57" fmla="*/ 293 h 294"/>
                <a:gd name="T58" fmla="*/ 85 w 364"/>
                <a:gd name="T59" fmla="*/ 276 h 294"/>
                <a:gd name="T60" fmla="*/ 82 w 364"/>
                <a:gd name="T61" fmla="*/ 266 h 294"/>
                <a:gd name="T62" fmla="*/ 87 w 364"/>
                <a:gd name="T63" fmla="*/ 258 h 294"/>
                <a:gd name="T64" fmla="*/ 79 w 364"/>
                <a:gd name="T65" fmla="*/ 254 h 294"/>
                <a:gd name="T66" fmla="*/ 80 w 364"/>
                <a:gd name="T67" fmla="*/ 250 h 294"/>
                <a:gd name="T68" fmla="*/ 73 w 364"/>
                <a:gd name="T69" fmla="*/ 248 h 294"/>
                <a:gd name="T70" fmla="*/ 24 w 364"/>
                <a:gd name="T71" fmla="*/ 229 h 294"/>
                <a:gd name="T72" fmla="*/ 25 w 364"/>
                <a:gd name="T73" fmla="*/ 225 h 294"/>
                <a:gd name="T74" fmla="*/ 1 w 364"/>
                <a:gd name="T75" fmla="*/ 223 h 294"/>
                <a:gd name="T76" fmla="*/ 1 w 364"/>
                <a:gd name="T77" fmla="*/ 210 h 294"/>
                <a:gd name="T78" fmla="*/ 3 w 364"/>
                <a:gd name="T79" fmla="*/ 196 h 294"/>
                <a:gd name="T80" fmla="*/ 0 w 364"/>
                <a:gd name="T81" fmla="*/ 179 h 294"/>
                <a:gd name="T82" fmla="*/ 2 w 364"/>
                <a:gd name="T83" fmla="*/ 148 h 294"/>
                <a:gd name="T84" fmla="*/ 14 w 364"/>
                <a:gd name="T85" fmla="*/ 134 h 294"/>
                <a:gd name="T86" fmla="*/ 24 w 364"/>
                <a:gd name="T87" fmla="*/ 123 h 294"/>
                <a:gd name="T88" fmla="*/ 28 w 364"/>
                <a:gd name="T89" fmla="*/ 108 h 294"/>
                <a:gd name="T90" fmla="*/ 35 w 364"/>
                <a:gd name="T91" fmla="*/ 100 h 294"/>
                <a:gd name="T92" fmla="*/ 30 w 364"/>
                <a:gd name="T93" fmla="*/ 84 h 294"/>
                <a:gd name="T94" fmla="*/ 27 w 364"/>
                <a:gd name="T95" fmla="*/ 67 h 294"/>
                <a:gd name="T96" fmla="*/ 28 w 364"/>
                <a:gd name="T97" fmla="*/ 60 h 294"/>
                <a:gd name="T98" fmla="*/ 33 w 364"/>
                <a:gd name="T99" fmla="*/ 38 h 294"/>
                <a:gd name="T100" fmla="*/ 47 w 364"/>
                <a:gd name="T101" fmla="*/ 11 h 294"/>
                <a:gd name="T102" fmla="*/ 73 w 364"/>
                <a:gd name="T103" fmla="*/ 3 h 294"/>
                <a:gd name="T104" fmla="*/ 106 w 364"/>
                <a:gd name="T105" fmla="*/ 6 h 294"/>
                <a:gd name="T106" fmla="*/ 120 w 364"/>
                <a:gd name="T107" fmla="*/ 15 h 294"/>
                <a:gd name="T108" fmla="*/ 134 w 364"/>
                <a:gd name="T109" fmla="*/ 26 h 294"/>
                <a:gd name="T110" fmla="*/ 160 w 364"/>
                <a:gd name="T111" fmla="*/ 17 h 294"/>
                <a:gd name="T112" fmla="*/ 211 w 364"/>
                <a:gd name="T113" fmla="*/ 32 h 294"/>
                <a:gd name="T114" fmla="*/ 251 w 364"/>
                <a:gd name="T115" fmla="*/ 15 h 294"/>
                <a:gd name="T116" fmla="*/ 293 w 364"/>
                <a:gd name="T117" fmla="*/ 24 h 294"/>
                <a:gd name="T118" fmla="*/ 315 w 364"/>
                <a:gd name="T119" fmla="*/ 1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4" h="294">
                  <a:moveTo>
                    <a:pt x="140" y="289"/>
                  </a:moveTo>
                  <a:lnTo>
                    <a:pt x="137" y="290"/>
                  </a:lnTo>
                  <a:lnTo>
                    <a:pt x="135" y="290"/>
                  </a:lnTo>
                  <a:lnTo>
                    <a:pt x="138" y="286"/>
                  </a:lnTo>
                  <a:lnTo>
                    <a:pt x="139" y="286"/>
                  </a:lnTo>
                  <a:lnTo>
                    <a:pt x="141" y="287"/>
                  </a:lnTo>
                  <a:lnTo>
                    <a:pt x="140" y="289"/>
                  </a:lnTo>
                  <a:close/>
                  <a:moveTo>
                    <a:pt x="332" y="4"/>
                  </a:moveTo>
                  <a:lnTo>
                    <a:pt x="337" y="11"/>
                  </a:lnTo>
                  <a:lnTo>
                    <a:pt x="342" y="18"/>
                  </a:lnTo>
                  <a:lnTo>
                    <a:pt x="346" y="24"/>
                  </a:lnTo>
                  <a:lnTo>
                    <a:pt x="349" y="39"/>
                  </a:lnTo>
                  <a:lnTo>
                    <a:pt x="349" y="41"/>
                  </a:lnTo>
                  <a:lnTo>
                    <a:pt x="349" y="42"/>
                  </a:lnTo>
                  <a:lnTo>
                    <a:pt x="350" y="43"/>
                  </a:lnTo>
                  <a:lnTo>
                    <a:pt x="350" y="45"/>
                  </a:lnTo>
                  <a:lnTo>
                    <a:pt x="352" y="47"/>
                  </a:lnTo>
                  <a:lnTo>
                    <a:pt x="356" y="47"/>
                  </a:lnTo>
                  <a:lnTo>
                    <a:pt x="359" y="48"/>
                  </a:lnTo>
                  <a:lnTo>
                    <a:pt x="361" y="51"/>
                  </a:lnTo>
                  <a:lnTo>
                    <a:pt x="362" y="51"/>
                  </a:lnTo>
                  <a:lnTo>
                    <a:pt x="362" y="53"/>
                  </a:lnTo>
                  <a:lnTo>
                    <a:pt x="363" y="54"/>
                  </a:lnTo>
                  <a:lnTo>
                    <a:pt x="362" y="58"/>
                  </a:lnTo>
                  <a:lnTo>
                    <a:pt x="362" y="63"/>
                  </a:lnTo>
                  <a:lnTo>
                    <a:pt x="361" y="66"/>
                  </a:lnTo>
                  <a:lnTo>
                    <a:pt x="361" y="70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5"/>
                  </a:lnTo>
                  <a:lnTo>
                    <a:pt x="356" y="76"/>
                  </a:lnTo>
                  <a:lnTo>
                    <a:pt x="350" y="80"/>
                  </a:lnTo>
                  <a:lnTo>
                    <a:pt x="348" y="81"/>
                  </a:lnTo>
                  <a:lnTo>
                    <a:pt x="345" y="81"/>
                  </a:lnTo>
                  <a:lnTo>
                    <a:pt x="344" y="82"/>
                  </a:lnTo>
                  <a:lnTo>
                    <a:pt x="340" y="84"/>
                  </a:lnTo>
                  <a:lnTo>
                    <a:pt x="335" y="92"/>
                  </a:lnTo>
                  <a:lnTo>
                    <a:pt x="329" y="100"/>
                  </a:lnTo>
                  <a:lnTo>
                    <a:pt x="328" y="107"/>
                  </a:lnTo>
                  <a:lnTo>
                    <a:pt x="326" y="114"/>
                  </a:lnTo>
                  <a:lnTo>
                    <a:pt x="321" y="118"/>
                  </a:lnTo>
                  <a:lnTo>
                    <a:pt x="321" y="120"/>
                  </a:lnTo>
                  <a:lnTo>
                    <a:pt x="321" y="122"/>
                  </a:lnTo>
                  <a:lnTo>
                    <a:pt x="321" y="125"/>
                  </a:lnTo>
                  <a:lnTo>
                    <a:pt x="320" y="130"/>
                  </a:lnTo>
                  <a:lnTo>
                    <a:pt x="320" y="132"/>
                  </a:lnTo>
                  <a:lnTo>
                    <a:pt x="319" y="133"/>
                  </a:lnTo>
                  <a:lnTo>
                    <a:pt x="314" y="134"/>
                  </a:lnTo>
                  <a:lnTo>
                    <a:pt x="311" y="137"/>
                  </a:lnTo>
                  <a:lnTo>
                    <a:pt x="310" y="140"/>
                  </a:lnTo>
                  <a:lnTo>
                    <a:pt x="309" y="144"/>
                  </a:lnTo>
                  <a:lnTo>
                    <a:pt x="308" y="149"/>
                  </a:lnTo>
                  <a:lnTo>
                    <a:pt x="307" y="153"/>
                  </a:lnTo>
                  <a:lnTo>
                    <a:pt x="307" y="155"/>
                  </a:lnTo>
                  <a:lnTo>
                    <a:pt x="305" y="157"/>
                  </a:lnTo>
                  <a:lnTo>
                    <a:pt x="303" y="160"/>
                  </a:lnTo>
                  <a:lnTo>
                    <a:pt x="301" y="161"/>
                  </a:lnTo>
                  <a:lnTo>
                    <a:pt x="295" y="162"/>
                  </a:lnTo>
                  <a:lnTo>
                    <a:pt x="293" y="168"/>
                  </a:lnTo>
                  <a:lnTo>
                    <a:pt x="290" y="171"/>
                  </a:lnTo>
                  <a:lnTo>
                    <a:pt x="290" y="173"/>
                  </a:lnTo>
                  <a:lnTo>
                    <a:pt x="288" y="182"/>
                  </a:lnTo>
                  <a:lnTo>
                    <a:pt x="283" y="189"/>
                  </a:lnTo>
                  <a:lnTo>
                    <a:pt x="283" y="191"/>
                  </a:lnTo>
                  <a:lnTo>
                    <a:pt x="283" y="193"/>
                  </a:lnTo>
                  <a:lnTo>
                    <a:pt x="279" y="198"/>
                  </a:lnTo>
                  <a:lnTo>
                    <a:pt x="277" y="200"/>
                  </a:lnTo>
                  <a:lnTo>
                    <a:pt x="276" y="202"/>
                  </a:lnTo>
                  <a:lnTo>
                    <a:pt x="277" y="204"/>
                  </a:lnTo>
                  <a:lnTo>
                    <a:pt x="279" y="207"/>
                  </a:lnTo>
                  <a:lnTo>
                    <a:pt x="279" y="207"/>
                  </a:lnTo>
                  <a:lnTo>
                    <a:pt x="277" y="209"/>
                  </a:lnTo>
                  <a:lnTo>
                    <a:pt x="272" y="212"/>
                  </a:lnTo>
                  <a:lnTo>
                    <a:pt x="270" y="214"/>
                  </a:lnTo>
                  <a:lnTo>
                    <a:pt x="269" y="215"/>
                  </a:lnTo>
                  <a:lnTo>
                    <a:pt x="269" y="220"/>
                  </a:lnTo>
                  <a:lnTo>
                    <a:pt x="269" y="221"/>
                  </a:lnTo>
                  <a:lnTo>
                    <a:pt x="267" y="223"/>
                  </a:lnTo>
                  <a:lnTo>
                    <a:pt x="265" y="225"/>
                  </a:lnTo>
                  <a:lnTo>
                    <a:pt x="263" y="226"/>
                  </a:lnTo>
                  <a:lnTo>
                    <a:pt x="260" y="228"/>
                  </a:lnTo>
                  <a:lnTo>
                    <a:pt x="257" y="228"/>
                  </a:lnTo>
                  <a:lnTo>
                    <a:pt x="256" y="227"/>
                  </a:lnTo>
                  <a:lnTo>
                    <a:pt x="255" y="226"/>
                  </a:lnTo>
                  <a:lnTo>
                    <a:pt x="253" y="220"/>
                  </a:lnTo>
                  <a:lnTo>
                    <a:pt x="253" y="218"/>
                  </a:lnTo>
                  <a:lnTo>
                    <a:pt x="251" y="217"/>
                  </a:lnTo>
                  <a:lnTo>
                    <a:pt x="248" y="214"/>
                  </a:lnTo>
                  <a:lnTo>
                    <a:pt x="244" y="211"/>
                  </a:lnTo>
                  <a:lnTo>
                    <a:pt x="241" y="209"/>
                  </a:lnTo>
                  <a:lnTo>
                    <a:pt x="240" y="209"/>
                  </a:lnTo>
                  <a:lnTo>
                    <a:pt x="239" y="210"/>
                  </a:lnTo>
                  <a:lnTo>
                    <a:pt x="238" y="213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1" y="214"/>
                  </a:lnTo>
                  <a:lnTo>
                    <a:pt x="229" y="214"/>
                  </a:lnTo>
                  <a:lnTo>
                    <a:pt x="228" y="213"/>
                  </a:lnTo>
                  <a:lnTo>
                    <a:pt x="227" y="212"/>
                  </a:lnTo>
                  <a:lnTo>
                    <a:pt x="227" y="211"/>
                  </a:lnTo>
                  <a:lnTo>
                    <a:pt x="224" y="213"/>
                  </a:lnTo>
                  <a:lnTo>
                    <a:pt x="218" y="217"/>
                  </a:lnTo>
                  <a:lnTo>
                    <a:pt x="217" y="217"/>
                  </a:lnTo>
                  <a:lnTo>
                    <a:pt x="216" y="218"/>
                  </a:lnTo>
                  <a:lnTo>
                    <a:pt x="214" y="221"/>
                  </a:lnTo>
                  <a:lnTo>
                    <a:pt x="212" y="225"/>
                  </a:lnTo>
                  <a:lnTo>
                    <a:pt x="209" y="227"/>
                  </a:lnTo>
                  <a:lnTo>
                    <a:pt x="206" y="228"/>
                  </a:lnTo>
                  <a:lnTo>
                    <a:pt x="205" y="230"/>
                  </a:lnTo>
                  <a:lnTo>
                    <a:pt x="203" y="231"/>
                  </a:lnTo>
                  <a:lnTo>
                    <a:pt x="199" y="236"/>
                  </a:lnTo>
                  <a:lnTo>
                    <a:pt x="194" y="241"/>
                  </a:lnTo>
                  <a:lnTo>
                    <a:pt x="192" y="243"/>
                  </a:lnTo>
                  <a:lnTo>
                    <a:pt x="190" y="248"/>
                  </a:lnTo>
                  <a:lnTo>
                    <a:pt x="189" y="252"/>
                  </a:lnTo>
                  <a:lnTo>
                    <a:pt x="188" y="258"/>
                  </a:lnTo>
                  <a:lnTo>
                    <a:pt x="186" y="265"/>
                  </a:lnTo>
                  <a:lnTo>
                    <a:pt x="183" y="270"/>
                  </a:lnTo>
                  <a:lnTo>
                    <a:pt x="181" y="273"/>
                  </a:lnTo>
                  <a:lnTo>
                    <a:pt x="179" y="276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7" y="280"/>
                  </a:lnTo>
                  <a:lnTo>
                    <a:pt x="175" y="279"/>
                  </a:lnTo>
                  <a:lnTo>
                    <a:pt x="173" y="277"/>
                  </a:lnTo>
                  <a:lnTo>
                    <a:pt x="172" y="276"/>
                  </a:lnTo>
                  <a:lnTo>
                    <a:pt x="169" y="273"/>
                  </a:lnTo>
                  <a:lnTo>
                    <a:pt x="168" y="274"/>
                  </a:lnTo>
                  <a:lnTo>
                    <a:pt x="172" y="282"/>
                  </a:lnTo>
                  <a:lnTo>
                    <a:pt x="170" y="285"/>
                  </a:lnTo>
                  <a:lnTo>
                    <a:pt x="162" y="285"/>
                  </a:lnTo>
                  <a:lnTo>
                    <a:pt x="155" y="286"/>
                  </a:lnTo>
                  <a:lnTo>
                    <a:pt x="151" y="286"/>
                  </a:lnTo>
                  <a:lnTo>
                    <a:pt x="148" y="284"/>
                  </a:lnTo>
                  <a:lnTo>
                    <a:pt x="147" y="282"/>
                  </a:lnTo>
                  <a:lnTo>
                    <a:pt x="147" y="282"/>
                  </a:lnTo>
                  <a:lnTo>
                    <a:pt x="147" y="284"/>
                  </a:lnTo>
                  <a:lnTo>
                    <a:pt x="145" y="285"/>
                  </a:lnTo>
                  <a:lnTo>
                    <a:pt x="140" y="285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3" y="280"/>
                  </a:lnTo>
                  <a:lnTo>
                    <a:pt x="134" y="281"/>
                  </a:lnTo>
                  <a:lnTo>
                    <a:pt x="136" y="283"/>
                  </a:lnTo>
                  <a:lnTo>
                    <a:pt x="136" y="286"/>
                  </a:lnTo>
                  <a:lnTo>
                    <a:pt x="131" y="290"/>
                  </a:lnTo>
                  <a:lnTo>
                    <a:pt x="129" y="290"/>
                  </a:lnTo>
                  <a:lnTo>
                    <a:pt x="127" y="288"/>
                  </a:lnTo>
                  <a:lnTo>
                    <a:pt x="126" y="286"/>
                  </a:lnTo>
                  <a:lnTo>
                    <a:pt x="126" y="282"/>
                  </a:lnTo>
                  <a:lnTo>
                    <a:pt x="125" y="280"/>
                  </a:lnTo>
                  <a:lnTo>
                    <a:pt x="124" y="280"/>
                  </a:lnTo>
                  <a:lnTo>
                    <a:pt x="125" y="282"/>
                  </a:lnTo>
                  <a:lnTo>
                    <a:pt x="125" y="284"/>
                  </a:lnTo>
                  <a:lnTo>
                    <a:pt x="125" y="288"/>
                  </a:lnTo>
                  <a:lnTo>
                    <a:pt x="127" y="290"/>
                  </a:lnTo>
                  <a:lnTo>
                    <a:pt x="123" y="291"/>
                  </a:lnTo>
                  <a:lnTo>
                    <a:pt x="122" y="291"/>
                  </a:lnTo>
                  <a:lnTo>
                    <a:pt x="120" y="291"/>
                  </a:lnTo>
                  <a:lnTo>
                    <a:pt x="119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91"/>
                  </a:lnTo>
                  <a:lnTo>
                    <a:pt x="116" y="292"/>
                  </a:lnTo>
                  <a:lnTo>
                    <a:pt x="115" y="292"/>
                  </a:lnTo>
                  <a:lnTo>
                    <a:pt x="110" y="293"/>
                  </a:lnTo>
                  <a:lnTo>
                    <a:pt x="109" y="293"/>
                  </a:lnTo>
                  <a:lnTo>
                    <a:pt x="109" y="292"/>
                  </a:lnTo>
                  <a:lnTo>
                    <a:pt x="109" y="290"/>
                  </a:lnTo>
                  <a:lnTo>
                    <a:pt x="109" y="289"/>
                  </a:lnTo>
                  <a:lnTo>
                    <a:pt x="107" y="290"/>
                  </a:lnTo>
                  <a:lnTo>
                    <a:pt x="107" y="293"/>
                  </a:lnTo>
                  <a:lnTo>
                    <a:pt x="105" y="293"/>
                  </a:lnTo>
                  <a:lnTo>
                    <a:pt x="103" y="293"/>
                  </a:lnTo>
                  <a:lnTo>
                    <a:pt x="99" y="291"/>
                  </a:lnTo>
                  <a:lnTo>
                    <a:pt x="98" y="290"/>
                  </a:lnTo>
                  <a:lnTo>
                    <a:pt x="94" y="288"/>
                  </a:lnTo>
                  <a:lnTo>
                    <a:pt x="88" y="282"/>
                  </a:lnTo>
                  <a:lnTo>
                    <a:pt x="87" y="280"/>
                  </a:lnTo>
                  <a:lnTo>
                    <a:pt x="85" y="276"/>
                  </a:lnTo>
                  <a:lnTo>
                    <a:pt x="84" y="273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4" y="267"/>
                  </a:lnTo>
                  <a:lnTo>
                    <a:pt x="85" y="267"/>
                  </a:lnTo>
                  <a:lnTo>
                    <a:pt x="82" y="266"/>
                  </a:lnTo>
                  <a:lnTo>
                    <a:pt x="82" y="265"/>
                  </a:lnTo>
                  <a:lnTo>
                    <a:pt x="81" y="264"/>
                  </a:lnTo>
                  <a:lnTo>
                    <a:pt x="81" y="261"/>
                  </a:lnTo>
                  <a:lnTo>
                    <a:pt x="84" y="260"/>
                  </a:lnTo>
                  <a:lnTo>
                    <a:pt x="85" y="260"/>
                  </a:lnTo>
                  <a:lnTo>
                    <a:pt x="87" y="258"/>
                  </a:lnTo>
                  <a:lnTo>
                    <a:pt x="87" y="257"/>
                  </a:lnTo>
                  <a:lnTo>
                    <a:pt x="82" y="259"/>
                  </a:lnTo>
                  <a:lnTo>
                    <a:pt x="77" y="257"/>
                  </a:lnTo>
                  <a:lnTo>
                    <a:pt x="76" y="255"/>
                  </a:lnTo>
                  <a:lnTo>
                    <a:pt x="77" y="254"/>
                  </a:lnTo>
                  <a:lnTo>
                    <a:pt x="79" y="254"/>
                  </a:lnTo>
                  <a:lnTo>
                    <a:pt x="82" y="254"/>
                  </a:lnTo>
                  <a:lnTo>
                    <a:pt x="84" y="253"/>
                  </a:lnTo>
                  <a:lnTo>
                    <a:pt x="83" y="253"/>
                  </a:lnTo>
                  <a:lnTo>
                    <a:pt x="81" y="253"/>
                  </a:lnTo>
                  <a:lnTo>
                    <a:pt x="80" y="251"/>
                  </a:lnTo>
                  <a:lnTo>
                    <a:pt x="80" y="250"/>
                  </a:lnTo>
                  <a:lnTo>
                    <a:pt x="79" y="250"/>
                  </a:lnTo>
                  <a:lnTo>
                    <a:pt x="79" y="252"/>
                  </a:lnTo>
                  <a:lnTo>
                    <a:pt x="75" y="253"/>
                  </a:lnTo>
                  <a:lnTo>
                    <a:pt x="74" y="252"/>
                  </a:lnTo>
                  <a:lnTo>
                    <a:pt x="73" y="249"/>
                  </a:lnTo>
                  <a:lnTo>
                    <a:pt x="73" y="248"/>
                  </a:lnTo>
                  <a:lnTo>
                    <a:pt x="71" y="247"/>
                  </a:lnTo>
                  <a:lnTo>
                    <a:pt x="66" y="241"/>
                  </a:lnTo>
                  <a:lnTo>
                    <a:pt x="59" y="234"/>
                  </a:lnTo>
                  <a:lnTo>
                    <a:pt x="53" y="231"/>
                  </a:lnTo>
                  <a:lnTo>
                    <a:pt x="44" y="229"/>
                  </a:lnTo>
                  <a:lnTo>
                    <a:pt x="24" y="229"/>
                  </a:lnTo>
                  <a:lnTo>
                    <a:pt x="23" y="228"/>
                  </a:lnTo>
                  <a:lnTo>
                    <a:pt x="24" y="227"/>
                  </a:lnTo>
                  <a:lnTo>
                    <a:pt x="26" y="226"/>
                  </a:lnTo>
                  <a:lnTo>
                    <a:pt x="32" y="223"/>
                  </a:lnTo>
                  <a:lnTo>
                    <a:pt x="31" y="223"/>
                  </a:lnTo>
                  <a:lnTo>
                    <a:pt x="25" y="225"/>
                  </a:lnTo>
                  <a:lnTo>
                    <a:pt x="22" y="225"/>
                  </a:lnTo>
                  <a:lnTo>
                    <a:pt x="19" y="229"/>
                  </a:lnTo>
                  <a:lnTo>
                    <a:pt x="2" y="229"/>
                  </a:lnTo>
                  <a:lnTo>
                    <a:pt x="0" y="230"/>
                  </a:lnTo>
                  <a:lnTo>
                    <a:pt x="0" y="228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3" y="220"/>
                  </a:lnTo>
                  <a:lnTo>
                    <a:pt x="1" y="218"/>
                  </a:lnTo>
                  <a:lnTo>
                    <a:pt x="1" y="215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2" y="209"/>
                  </a:lnTo>
                  <a:lnTo>
                    <a:pt x="1" y="206"/>
                  </a:lnTo>
                  <a:lnTo>
                    <a:pt x="1" y="199"/>
                  </a:lnTo>
                  <a:lnTo>
                    <a:pt x="2" y="197"/>
                  </a:lnTo>
                  <a:lnTo>
                    <a:pt x="3" y="197"/>
                  </a:lnTo>
                  <a:lnTo>
                    <a:pt x="3" y="196"/>
                  </a:lnTo>
                  <a:lnTo>
                    <a:pt x="1" y="194"/>
                  </a:lnTo>
                  <a:lnTo>
                    <a:pt x="1" y="192"/>
                  </a:lnTo>
                  <a:lnTo>
                    <a:pt x="1" y="189"/>
                  </a:lnTo>
                  <a:lnTo>
                    <a:pt x="0" y="185"/>
                  </a:lnTo>
                  <a:lnTo>
                    <a:pt x="0" y="184"/>
                  </a:lnTo>
                  <a:lnTo>
                    <a:pt x="0" y="179"/>
                  </a:lnTo>
                  <a:lnTo>
                    <a:pt x="0" y="172"/>
                  </a:lnTo>
                  <a:lnTo>
                    <a:pt x="0" y="169"/>
                  </a:lnTo>
                  <a:lnTo>
                    <a:pt x="1" y="166"/>
                  </a:lnTo>
                  <a:lnTo>
                    <a:pt x="1" y="162"/>
                  </a:lnTo>
                  <a:lnTo>
                    <a:pt x="1" y="156"/>
                  </a:lnTo>
                  <a:lnTo>
                    <a:pt x="2" y="148"/>
                  </a:lnTo>
                  <a:lnTo>
                    <a:pt x="6" y="147"/>
                  </a:lnTo>
                  <a:lnTo>
                    <a:pt x="11" y="147"/>
                  </a:lnTo>
                  <a:lnTo>
                    <a:pt x="12" y="144"/>
                  </a:lnTo>
                  <a:lnTo>
                    <a:pt x="14" y="140"/>
                  </a:lnTo>
                  <a:lnTo>
                    <a:pt x="13" y="136"/>
                  </a:lnTo>
                  <a:lnTo>
                    <a:pt x="14" y="134"/>
                  </a:lnTo>
                  <a:lnTo>
                    <a:pt x="16" y="132"/>
                  </a:lnTo>
                  <a:lnTo>
                    <a:pt x="19" y="129"/>
                  </a:lnTo>
                  <a:lnTo>
                    <a:pt x="19" y="126"/>
                  </a:lnTo>
                  <a:lnTo>
                    <a:pt x="20" y="125"/>
                  </a:lnTo>
                  <a:lnTo>
                    <a:pt x="22" y="124"/>
                  </a:lnTo>
                  <a:lnTo>
                    <a:pt x="24" y="123"/>
                  </a:lnTo>
                  <a:lnTo>
                    <a:pt x="26" y="122"/>
                  </a:lnTo>
                  <a:lnTo>
                    <a:pt x="28" y="119"/>
                  </a:lnTo>
                  <a:lnTo>
                    <a:pt x="29" y="114"/>
                  </a:lnTo>
                  <a:lnTo>
                    <a:pt x="27" y="111"/>
                  </a:lnTo>
                  <a:lnTo>
                    <a:pt x="27" y="110"/>
                  </a:lnTo>
                  <a:lnTo>
                    <a:pt x="28" y="108"/>
                  </a:lnTo>
                  <a:lnTo>
                    <a:pt x="29" y="106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5" y="100"/>
                  </a:lnTo>
                  <a:lnTo>
                    <a:pt x="35" y="99"/>
                  </a:lnTo>
                  <a:lnTo>
                    <a:pt x="32" y="95"/>
                  </a:lnTo>
                  <a:lnTo>
                    <a:pt x="32" y="93"/>
                  </a:lnTo>
                  <a:lnTo>
                    <a:pt x="32" y="89"/>
                  </a:lnTo>
                  <a:lnTo>
                    <a:pt x="31" y="86"/>
                  </a:lnTo>
                  <a:lnTo>
                    <a:pt x="30" y="84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4" y="76"/>
                  </a:lnTo>
                  <a:lnTo>
                    <a:pt x="24" y="73"/>
                  </a:lnTo>
                  <a:lnTo>
                    <a:pt x="26" y="69"/>
                  </a:lnTo>
                  <a:lnTo>
                    <a:pt x="27" y="67"/>
                  </a:lnTo>
                  <a:lnTo>
                    <a:pt x="29" y="65"/>
                  </a:lnTo>
                  <a:lnTo>
                    <a:pt x="30" y="65"/>
                  </a:lnTo>
                  <a:lnTo>
                    <a:pt x="29" y="64"/>
                  </a:lnTo>
                  <a:lnTo>
                    <a:pt x="28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9" y="58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9" y="45"/>
                  </a:lnTo>
                  <a:lnTo>
                    <a:pt x="29" y="41"/>
                  </a:lnTo>
                  <a:lnTo>
                    <a:pt x="33" y="38"/>
                  </a:lnTo>
                  <a:lnTo>
                    <a:pt x="38" y="34"/>
                  </a:lnTo>
                  <a:lnTo>
                    <a:pt x="41" y="28"/>
                  </a:lnTo>
                  <a:lnTo>
                    <a:pt x="42" y="24"/>
                  </a:lnTo>
                  <a:lnTo>
                    <a:pt x="45" y="12"/>
                  </a:lnTo>
                  <a:lnTo>
                    <a:pt x="46" y="12"/>
                  </a:lnTo>
                  <a:lnTo>
                    <a:pt x="47" y="11"/>
                  </a:lnTo>
                  <a:lnTo>
                    <a:pt x="52" y="6"/>
                  </a:lnTo>
                  <a:lnTo>
                    <a:pt x="57" y="5"/>
                  </a:lnTo>
                  <a:lnTo>
                    <a:pt x="60" y="4"/>
                  </a:lnTo>
                  <a:lnTo>
                    <a:pt x="64" y="3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7" y="3"/>
                  </a:lnTo>
                  <a:lnTo>
                    <a:pt x="81" y="1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96" y="2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6" y="12"/>
                  </a:lnTo>
                  <a:lnTo>
                    <a:pt x="118" y="13"/>
                  </a:lnTo>
                  <a:lnTo>
                    <a:pt x="120" y="1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9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6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3"/>
                  </a:lnTo>
                  <a:lnTo>
                    <a:pt x="155" y="16"/>
                  </a:lnTo>
                  <a:lnTo>
                    <a:pt x="156" y="16"/>
                  </a:lnTo>
                  <a:lnTo>
                    <a:pt x="160" y="17"/>
                  </a:lnTo>
                  <a:lnTo>
                    <a:pt x="164" y="17"/>
                  </a:lnTo>
                  <a:lnTo>
                    <a:pt x="175" y="24"/>
                  </a:lnTo>
                  <a:lnTo>
                    <a:pt x="184" y="29"/>
                  </a:lnTo>
                  <a:lnTo>
                    <a:pt x="190" y="31"/>
                  </a:lnTo>
                  <a:lnTo>
                    <a:pt x="198" y="32"/>
                  </a:lnTo>
                  <a:lnTo>
                    <a:pt x="211" y="32"/>
                  </a:lnTo>
                  <a:lnTo>
                    <a:pt x="220" y="22"/>
                  </a:lnTo>
                  <a:lnTo>
                    <a:pt x="224" y="20"/>
                  </a:lnTo>
                  <a:lnTo>
                    <a:pt x="228" y="18"/>
                  </a:lnTo>
                  <a:lnTo>
                    <a:pt x="229" y="18"/>
                  </a:lnTo>
                  <a:lnTo>
                    <a:pt x="236" y="16"/>
                  </a:lnTo>
                  <a:lnTo>
                    <a:pt x="251" y="15"/>
                  </a:lnTo>
                  <a:lnTo>
                    <a:pt x="265" y="15"/>
                  </a:lnTo>
                  <a:lnTo>
                    <a:pt x="268" y="16"/>
                  </a:lnTo>
                  <a:lnTo>
                    <a:pt x="274" y="17"/>
                  </a:lnTo>
                  <a:lnTo>
                    <a:pt x="283" y="20"/>
                  </a:lnTo>
                  <a:lnTo>
                    <a:pt x="287" y="24"/>
                  </a:lnTo>
                  <a:lnTo>
                    <a:pt x="293" y="24"/>
                  </a:lnTo>
                  <a:lnTo>
                    <a:pt x="297" y="23"/>
                  </a:lnTo>
                  <a:lnTo>
                    <a:pt x="299" y="20"/>
                  </a:lnTo>
                  <a:lnTo>
                    <a:pt x="303" y="17"/>
                  </a:lnTo>
                  <a:lnTo>
                    <a:pt x="306" y="15"/>
                  </a:lnTo>
                  <a:lnTo>
                    <a:pt x="309" y="12"/>
                  </a:lnTo>
                  <a:lnTo>
                    <a:pt x="315" y="10"/>
                  </a:lnTo>
                  <a:lnTo>
                    <a:pt x="319" y="9"/>
                  </a:lnTo>
                  <a:lnTo>
                    <a:pt x="323" y="6"/>
                  </a:lnTo>
                  <a:lnTo>
                    <a:pt x="326" y="5"/>
                  </a:lnTo>
                  <a:lnTo>
                    <a:pt x="332" y="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33" name="Freeform 1176">
              <a:extLst>
                <a:ext uri="{FF2B5EF4-FFF2-40B4-BE49-F238E27FC236}">
                  <a16:creationId xmlns:a16="http://schemas.microsoft.com/office/drawing/2014/main" id="{34A03CE3-F5ED-458B-BC7C-C106136F2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5747" y="9682529"/>
              <a:ext cx="10991" cy="5497"/>
            </a:xfrm>
            <a:custGeom>
              <a:avLst/>
              <a:gdLst>
                <a:gd name="T0" fmla="*/ 5 w 7"/>
                <a:gd name="T1" fmla="*/ 3 h 5"/>
                <a:gd name="T2" fmla="*/ 2 w 7"/>
                <a:gd name="T3" fmla="*/ 4 h 5"/>
                <a:gd name="T4" fmla="*/ 0 w 7"/>
                <a:gd name="T5" fmla="*/ 4 h 5"/>
                <a:gd name="T6" fmla="*/ 3 w 7"/>
                <a:gd name="T7" fmla="*/ 0 h 5"/>
                <a:gd name="T8" fmla="*/ 4 w 7"/>
                <a:gd name="T9" fmla="*/ 0 h 5"/>
                <a:gd name="T10" fmla="*/ 6 w 7"/>
                <a:gd name="T11" fmla="*/ 1 h 5"/>
                <a:gd name="T12" fmla="*/ 5 w 7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5" y="3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5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34" name="Freeform 1177">
              <a:extLst>
                <a:ext uri="{FF2B5EF4-FFF2-40B4-BE49-F238E27FC236}">
                  <a16:creationId xmlns:a16="http://schemas.microsoft.com/office/drawing/2014/main" id="{B2293FE2-1E03-4E13-8E5B-69AFACA76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5398" y="9325343"/>
              <a:ext cx="456100" cy="368176"/>
            </a:xfrm>
            <a:custGeom>
              <a:avLst/>
              <a:gdLst>
                <a:gd name="T0" fmla="*/ 349 w 364"/>
                <a:gd name="T1" fmla="*/ 41 h 294"/>
                <a:gd name="T2" fmla="*/ 359 w 364"/>
                <a:gd name="T3" fmla="*/ 48 h 294"/>
                <a:gd name="T4" fmla="*/ 362 w 364"/>
                <a:gd name="T5" fmla="*/ 63 h 294"/>
                <a:gd name="T6" fmla="*/ 356 w 364"/>
                <a:gd name="T7" fmla="*/ 76 h 294"/>
                <a:gd name="T8" fmla="*/ 335 w 364"/>
                <a:gd name="T9" fmla="*/ 92 h 294"/>
                <a:gd name="T10" fmla="*/ 321 w 364"/>
                <a:gd name="T11" fmla="*/ 122 h 294"/>
                <a:gd name="T12" fmla="*/ 311 w 364"/>
                <a:gd name="T13" fmla="*/ 137 h 294"/>
                <a:gd name="T14" fmla="*/ 305 w 364"/>
                <a:gd name="T15" fmla="*/ 157 h 294"/>
                <a:gd name="T16" fmla="*/ 290 w 364"/>
                <a:gd name="T17" fmla="*/ 173 h 294"/>
                <a:gd name="T18" fmla="*/ 277 w 364"/>
                <a:gd name="T19" fmla="*/ 200 h 294"/>
                <a:gd name="T20" fmla="*/ 272 w 364"/>
                <a:gd name="T21" fmla="*/ 212 h 294"/>
                <a:gd name="T22" fmla="*/ 265 w 364"/>
                <a:gd name="T23" fmla="*/ 225 h 294"/>
                <a:gd name="T24" fmla="*/ 253 w 364"/>
                <a:gd name="T25" fmla="*/ 220 h 294"/>
                <a:gd name="T26" fmla="*/ 240 w 364"/>
                <a:gd name="T27" fmla="*/ 209 h 294"/>
                <a:gd name="T28" fmla="*/ 229 w 364"/>
                <a:gd name="T29" fmla="*/ 214 h 294"/>
                <a:gd name="T30" fmla="*/ 217 w 364"/>
                <a:gd name="T31" fmla="*/ 217 h 294"/>
                <a:gd name="T32" fmla="*/ 205 w 364"/>
                <a:gd name="T33" fmla="*/ 230 h 294"/>
                <a:gd name="T34" fmla="*/ 189 w 364"/>
                <a:gd name="T35" fmla="*/ 252 h 294"/>
                <a:gd name="T36" fmla="*/ 178 w 364"/>
                <a:gd name="T37" fmla="*/ 279 h 294"/>
                <a:gd name="T38" fmla="*/ 169 w 364"/>
                <a:gd name="T39" fmla="*/ 273 h 294"/>
                <a:gd name="T40" fmla="*/ 151 w 364"/>
                <a:gd name="T41" fmla="*/ 286 h 294"/>
                <a:gd name="T42" fmla="*/ 140 w 364"/>
                <a:gd name="T43" fmla="*/ 285 h 294"/>
                <a:gd name="T44" fmla="*/ 136 w 364"/>
                <a:gd name="T45" fmla="*/ 286 h 294"/>
                <a:gd name="T46" fmla="*/ 125 w 364"/>
                <a:gd name="T47" fmla="*/ 280 h 294"/>
                <a:gd name="T48" fmla="*/ 123 w 364"/>
                <a:gd name="T49" fmla="*/ 291 h 294"/>
                <a:gd name="T50" fmla="*/ 117 w 364"/>
                <a:gd name="T51" fmla="*/ 291 h 294"/>
                <a:gd name="T52" fmla="*/ 109 w 364"/>
                <a:gd name="T53" fmla="*/ 290 h 294"/>
                <a:gd name="T54" fmla="*/ 99 w 364"/>
                <a:gd name="T55" fmla="*/ 291 h 294"/>
                <a:gd name="T56" fmla="*/ 84 w 364"/>
                <a:gd name="T57" fmla="*/ 273 h 294"/>
                <a:gd name="T58" fmla="*/ 82 w 364"/>
                <a:gd name="T59" fmla="*/ 265 h 294"/>
                <a:gd name="T60" fmla="*/ 87 w 364"/>
                <a:gd name="T61" fmla="*/ 257 h 294"/>
                <a:gd name="T62" fmla="*/ 82 w 364"/>
                <a:gd name="T63" fmla="*/ 254 h 294"/>
                <a:gd name="T64" fmla="*/ 79 w 364"/>
                <a:gd name="T65" fmla="*/ 250 h 294"/>
                <a:gd name="T66" fmla="*/ 71 w 364"/>
                <a:gd name="T67" fmla="*/ 247 h 294"/>
                <a:gd name="T68" fmla="*/ 23 w 364"/>
                <a:gd name="T69" fmla="*/ 228 h 294"/>
                <a:gd name="T70" fmla="*/ 22 w 364"/>
                <a:gd name="T71" fmla="*/ 225 h 294"/>
                <a:gd name="T72" fmla="*/ 1 w 364"/>
                <a:gd name="T73" fmla="*/ 221 h 294"/>
                <a:gd name="T74" fmla="*/ 2 w 364"/>
                <a:gd name="T75" fmla="*/ 209 h 294"/>
                <a:gd name="T76" fmla="*/ 1 w 364"/>
                <a:gd name="T77" fmla="*/ 194 h 294"/>
                <a:gd name="T78" fmla="*/ 0 w 364"/>
                <a:gd name="T79" fmla="*/ 172 h 294"/>
                <a:gd name="T80" fmla="*/ 6 w 364"/>
                <a:gd name="T81" fmla="*/ 147 h 294"/>
                <a:gd name="T82" fmla="*/ 16 w 364"/>
                <a:gd name="T83" fmla="*/ 132 h 294"/>
                <a:gd name="T84" fmla="*/ 26 w 364"/>
                <a:gd name="T85" fmla="*/ 122 h 294"/>
                <a:gd name="T86" fmla="*/ 29 w 364"/>
                <a:gd name="T87" fmla="*/ 106 h 294"/>
                <a:gd name="T88" fmla="*/ 35 w 364"/>
                <a:gd name="T89" fmla="*/ 99 h 294"/>
                <a:gd name="T90" fmla="*/ 29 w 364"/>
                <a:gd name="T91" fmla="*/ 83 h 294"/>
                <a:gd name="T92" fmla="*/ 29 w 364"/>
                <a:gd name="T93" fmla="*/ 65 h 294"/>
                <a:gd name="T94" fmla="*/ 29 w 364"/>
                <a:gd name="T95" fmla="*/ 58 h 294"/>
                <a:gd name="T96" fmla="*/ 38 w 364"/>
                <a:gd name="T97" fmla="*/ 34 h 294"/>
                <a:gd name="T98" fmla="*/ 52 w 364"/>
                <a:gd name="T99" fmla="*/ 6 h 294"/>
                <a:gd name="T100" fmla="*/ 77 w 364"/>
                <a:gd name="T101" fmla="*/ 3 h 294"/>
                <a:gd name="T102" fmla="*/ 108 w 364"/>
                <a:gd name="T103" fmla="*/ 6 h 294"/>
                <a:gd name="T104" fmla="*/ 125 w 364"/>
                <a:gd name="T105" fmla="*/ 23 h 294"/>
                <a:gd name="T106" fmla="*/ 136 w 364"/>
                <a:gd name="T107" fmla="*/ 24 h 294"/>
                <a:gd name="T108" fmla="*/ 164 w 364"/>
                <a:gd name="T109" fmla="*/ 17 h 294"/>
                <a:gd name="T110" fmla="*/ 220 w 364"/>
                <a:gd name="T111" fmla="*/ 22 h 294"/>
                <a:gd name="T112" fmla="*/ 265 w 364"/>
                <a:gd name="T113" fmla="*/ 15 h 294"/>
                <a:gd name="T114" fmla="*/ 297 w 364"/>
                <a:gd name="T115" fmla="*/ 23 h 294"/>
                <a:gd name="T116" fmla="*/ 319 w 364"/>
                <a:gd name="T117" fmla="*/ 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4" h="294">
                  <a:moveTo>
                    <a:pt x="332" y="4"/>
                  </a:moveTo>
                  <a:lnTo>
                    <a:pt x="337" y="11"/>
                  </a:lnTo>
                  <a:lnTo>
                    <a:pt x="342" y="18"/>
                  </a:lnTo>
                  <a:lnTo>
                    <a:pt x="346" y="24"/>
                  </a:lnTo>
                  <a:lnTo>
                    <a:pt x="349" y="39"/>
                  </a:lnTo>
                  <a:lnTo>
                    <a:pt x="349" y="41"/>
                  </a:lnTo>
                  <a:lnTo>
                    <a:pt x="349" y="42"/>
                  </a:lnTo>
                  <a:lnTo>
                    <a:pt x="350" y="43"/>
                  </a:lnTo>
                  <a:lnTo>
                    <a:pt x="350" y="45"/>
                  </a:lnTo>
                  <a:lnTo>
                    <a:pt x="352" y="47"/>
                  </a:lnTo>
                  <a:lnTo>
                    <a:pt x="356" y="47"/>
                  </a:lnTo>
                  <a:lnTo>
                    <a:pt x="359" y="48"/>
                  </a:lnTo>
                  <a:lnTo>
                    <a:pt x="361" y="51"/>
                  </a:lnTo>
                  <a:lnTo>
                    <a:pt x="362" y="51"/>
                  </a:lnTo>
                  <a:lnTo>
                    <a:pt x="362" y="53"/>
                  </a:lnTo>
                  <a:lnTo>
                    <a:pt x="363" y="54"/>
                  </a:lnTo>
                  <a:lnTo>
                    <a:pt x="362" y="58"/>
                  </a:lnTo>
                  <a:lnTo>
                    <a:pt x="362" y="63"/>
                  </a:lnTo>
                  <a:lnTo>
                    <a:pt x="361" y="66"/>
                  </a:lnTo>
                  <a:lnTo>
                    <a:pt x="361" y="70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5"/>
                  </a:lnTo>
                  <a:lnTo>
                    <a:pt x="356" y="76"/>
                  </a:lnTo>
                  <a:lnTo>
                    <a:pt x="350" y="80"/>
                  </a:lnTo>
                  <a:lnTo>
                    <a:pt x="348" y="81"/>
                  </a:lnTo>
                  <a:lnTo>
                    <a:pt x="345" y="81"/>
                  </a:lnTo>
                  <a:lnTo>
                    <a:pt x="344" y="82"/>
                  </a:lnTo>
                  <a:lnTo>
                    <a:pt x="340" y="84"/>
                  </a:lnTo>
                  <a:lnTo>
                    <a:pt x="335" y="92"/>
                  </a:lnTo>
                  <a:lnTo>
                    <a:pt x="329" y="100"/>
                  </a:lnTo>
                  <a:lnTo>
                    <a:pt x="328" y="107"/>
                  </a:lnTo>
                  <a:lnTo>
                    <a:pt x="326" y="114"/>
                  </a:lnTo>
                  <a:lnTo>
                    <a:pt x="321" y="118"/>
                  </a:lnTo>
                  <a:lnTo>
                    <a:pt x="321" y="120"/>
                  </a:lnTo>
                  <a:lnTo>
                    <a:pt x="321" y="122"/>
                  </a:lnTo>
                  <a:lnTo>
                    <a:pt x="321" y="125"/>
                  </a:lnTo>
                  <a:lnTo>
                    <a:pt x="320" y="130"/>
                  </a:lnTo>
                  <a:lnTo>
                    <a:pt x="320" y="132"/>
                  </a:lnTo>
                  <a:lnTo>
                    <a:pt x="319" y="133"/>
                  </a:lnTo>
                  <a:lnTo>
                    <a:pt x="314" y="134"/>
                  </a:lnTo>
                  <a:lnTo>
                    <a:pt x="311" y="137"/>
                  </a:lnTo>
                  <a:lnTo>
                    <a:pt x="310" y="140"/>
                  </a:lnTo>
                  <a:lnTo>
                    <a:pt x="309" y="144"/>
                  </a:lnTo>
                  <a:lnTo>
                    <a:pt x="308" y="149"/>
                  </a:lnTo>
                  <a:lnTo>
                    <a:pt x="307" y="153"/>
                  </a:lnTo>
                  <a:lnTo>
                    <a:pt x="307" y="155"/>
                  </a:lnTo>
                  <a:lnTo>
                    <a:pt x="305" y="157"/>
                  </a:lnTo>
                  <a:lnTo>
                    <a:pt x="303" y="160"/>
                  </a:lnTo>
                  <a:lnTo>
                    <a:pt x="301" y="161"/>
                  </a:lnTo>
                  <a:lnTo>
                    <a:pt x="295" y="162"/>
                  </a:lnTo>
                  <a:lnTo>
                    <a:pt x="293" y="168"/>
                  </a:lnTo>
                  <a:lnTo>
                    <a:pt x="290" y="171"/>
                  </a:lnTo>
                  <a:lnTo>
                    <a:pt x="290" y="173"/>
                  </a:lnTo>
                  <a:lnTo>
                    <a:pt x="288" y="182"/>
                  </a:lnTo>
                  <a:lnTo>
                    <a:pt x="283" y="189"/>
                  </a:lnTo>
                  <a:lnTo>
                    <a:pt x="283" y="191"/>
                  </a:lnTo>
                  <a:lnTo>
                    <a:pt x="283" y="193"/>
                  </a:lnTo>
                  <a:lnTo>
                    <a:pt x="279" y="198"/>
                  </a:lnTo>
                  <a:lnTo>
                    <a:pt x="277" y="200"/>
                  </a:lnTo>
                  <a:lnTo>
                    <a:pt x="276" y="202"/>
                  </a:lnTo>
                  <a:lnTo>
                    <a:pt x="277" y="204"/>
                  </a:lnTo>
                  <a:lnTo>
                    <a:pt x="279" y="207"/>
                  </a:lnTo>
                  <a:lnTo>
                    <a:pt x="279" y="207"/>
                  </a:lnTo>
                  <a:lnTo>
                    <a:pt x="277" y="209"/>
                  </a:lnTo>
                  <a:lnTo>
                    <a:pt x="272" y="212"/>
                  </a:lnTo>
                  <a:lnTo>
                    <a:pt x="270" y="214"/>
                  </a:lnTo>
                  <a:lnTo>
                    <a:pt x="269" y="215"/>
                  </a:lnTo>
                  <a:lnTo>
                    <a:pt x="269" y="220"/>
                  </a:lnTo>
                  <a:lnTo>
                    <a:pt x="269" y="221"/>
                  </a:lnTo>
                  <a:lnTo>
                    <a:pt x="267" y="223"/>
                  </a:lnTo>
                  <a:lnTo>
                    <a:pt x="265" y="225"/>
                  </a:lnTo>
                  <a:lnTo>
                    <a:pt x="263" y="226"/>
                  </a:lnTo>
                  <a:lnTo>
                    <a:pt x="260" y="228"/>
                  </a:lnTo>
                  <a:lnTo>
                    <a:pt x="257" y="228"/>
                  </a:lnTo>
                  <a:lnTo>
                    <a:pt x="256" y="227"/>
                  </a:lnTo>
                  <a:lnTo>
                    <a:pt x="255" y="226"/>
                  </a:lnTo>
                  <a:lnTo>
                    <a:pt x="253" y="220"/>
                  </a:lnTo>
                  <a:lnTo>
                    <a:pt x="253" y="218"/>
                  </a:lnTo>
                  <a:lnTo>
                    <a:pt x="251" y="217"/>
                  </a:lnTo>
                  <a:lnTo>
                    <a:pt x="248" y="214"/>
                  </a:lnTo>
                  <a:lnTo>
                    <a:pt x="244" y="211"/>
                  </a:lnTo>
                  <a:lnTo>
                    <a:pt x="241" y="209"/>
                  </a:lnTo>
                  <a:lnTo>
                    <a:pt x="240" y="209"/>
                  </a:lnTo>
                  <a:lnTo>
                    <a:pt x="239" y="210"/>
                  </a:lnTo>
                  <a:lnTo>
                    <a:pt x="238" y="213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1" y="214"/>
                  </a:lnTo>
                  <a:lnTo>
                    <a:pt x="229" y="214"/>
                  </a:lnTo>
                  <a:lnTo>
                    <a:pt x="228" y="213"/>
                  </a:lnTo>
                  <a:lnTo>
                    <a:pt x="227" y="212"/>
                  </a:lnTo>
                  <a:lnTo>
                    <a:pt x="227" y="211"/>
                  </a:lnTo>
                  <a:lnTo>
                    <a:pt x="224" y="213"/>
                  </a:lnTo>
                  <a:lnTo>
                    <a:pt x="218" y="217"/>
                  </a:lnTo>
                  <a:lnTo>
                    <a:pt x="217" y="217"/>
                  </a:lnTo>
                  <a:lnTo>
                    <a:pt x="216" y="218"/>
                  </a:lnTo>
                  <a:lnTo>
                    <a:pt x="214" y="221"/>
                  </a:lnTo>
                  <a:lnTo>
                    <a:pt x="212" y="225"/>
                  </a:lnTo>
                  <a:lnTo>
                    <a:pt x="209" y="227"/>
                  </a:lnTo>
                  <a:lnTo>
                    <a:pt x="206" y="228"/>
                  </a:lnTo>
                  <a:lnTo>
                    <a:pt x="205" y="230"/>
                  </a:lnTo>
                  <a:lnTo>
                    <a:pt x="203" y="231"/>
                  </a:lnTo>
                  <a:lnTo>
                    <a:pt x="199" y="236"/>
                  </a:lnTo>
                  <a:lnTo>
                    <a:pt x="194" y="241"/>
                  </a:lnTo>
                  <a:lnTo>
                    <a:pt x="192" y="243"/>
                  </a:lnTo>
                  <a:lnTo>
                    <a:pt x="190" y="248"/>
                  </a:lnTo>
                  <a:lnTo>
                    <a:pt x="189" y="252"/>
                  </a:lnTo>
                  <a:lnTo>
                    <a:pt x="188" y="258"/>
                  </a:lnTo>
                  <a:lnTo>
                    <a:pt x="186" y="265"/>
                  </a:lnTo>
                  <a:lnTo>
                    <a:pt x="183" y="270"/>
                  </a:lnTo>
                  <a:lnTo>
                    <a:pt x="181" y="273"/>
                  </a:lnTo>
                  <a:lnTo>
                    <a:pt x="179" y="276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7" y="280"/>
                  </a:lnTo>
                  <a:lnTo>
                    <a:pt x="175" y="279"/>
                  </a:lnTo>
                  <a:lnTo>
                    <a:pt x="173" y="277"/>
                  </a:lnTo>
                  <a:lnTo>
                    <a:pt x="172" y="276"/>
                  </a:lnTo>
                  <a:lnTo>
                    <a:pt x="169" y="273"/>
                  </a:lnTo>
                  <a:lnTo>
                    <a:pt x="168" y="274"/>
                  </a:lnTo>
                  <a:lnTo>
                    <a:pt x="172" y="282"/>
                  </a:lnTo>
                  <a:lnTo>
                    <a:pt x="170" y="285"/>
                  </a:lnTo>
                  <a:lnTo>
                    <a:pt x="162" y="285"/>
                  </a:lnTo>
                  <a:lnTo>
                    <a:pt x="155" y="286"/>
                  </a:lnTo>
                  <a:lnTo>
                    <a:pt x="151" y="286"/>
                  </a:lnTo>
                  <a:lnTo>
                    <a:pt x="148" y="284"/>
                  </a:lnTo>
                  <a:lnTo>
                    <a:pt x="147" y="282"/>
                  </a:lnTo>
                  <a:lnTo>
                    <a:pt x="147" y="282"/>
                  </a:lnTo>
                  <a:lnTo>
                    <a:pt x="147" y="284"/>
                  </a:lnTo>
                  <a:lnTo>
                    <a:pt x="145" y="285"/>
                  </a:lnTo>
                  <a:lnTo>
                    <a:pt x="140" y="285"/>
                  </a:lnTo>
                  <a:lnTo>
                    <a:pt x="137" y="283"/>
                  </a:lnTo>
                  <a:lnTo>
                    <a:pt x="136" y="281"/>
                  </a:lnTo>
                  <a:lnTo>
                    <a:pt x="133" y="280"/>
                  </a:lnTo>
                  <a:lnTo>
                    <a:pt x="134" y="281"/>
                  </a:lnTo>
                  <a:lnTo>
                    <a:pt x="136" y="283"/>
                  </a:lnTo>
                  <a:lnTo>
                    <a:pt x="136" y="286"/>
                  </a:lnTo>
                  <a:lnTo>
                    <a:pt x="131" y="290"/>
                  </a:lnTo>
                  <a:lnTo>
                    <a:pt x="129" y="290"/>
                  </a:lnTo>
                  <a:lnTo>
                    <a:pt x="127" y="288"/>
                  </a:lnTo>
                  <a:lnTo>
                    <a:pt x="126" y="286"/>
                  </a:lnTo>
                  <a:lnTo>
                    <a:pt x="126" y="282"/>
                  </a:lnTo>
                  <a:lnTo>
                    <a:pt x="125" y="280"/>
                  </a:lnTo>
                  <a:lnTo>
                    <a:pt x="124" y="280"/>
                  </a:lnTo>
                  <a:lnTo>
                    <a:pt x="125" y="282"/>
                  </a:lnTo>
                  <a:lnTo>
                    <a:pt x="125" y="284"/>
                  </a:lnTo>
                  <a:lnTo>
                    <a:pt x="125" y="288"/>
                  </a:lnTo>
                  <a:lnTo>
                    <a:pt x="127" y="290"/>
                  </a:lnTo>
                  <a:lnTo>
                    <a:pt x="123" y="291"/>
                  </a:lnTo>
                  <a:lnTo>
                    <a:pt x="122" y="291"/>
                  </a:lnTo>
                  <a:lnTo>
                    <a:pt x="120" y="291"/>
                  </a:lnTo>
                  <a:lnTo>
                    <a:pt x="119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91"/>
                  </a:lnTo>
                  <a:lnTo>
                    <a:pt x="116" y="292"/>
                  </a:lnTo>
                  <a:lnTo>
                    <a:pt x="115" y="292"/>
                  </a:lnTo>
                  <a:lnTo>
                    <a:pt x="110" y="293"/>
                  </a:lnTo>
                  <a:lnTo>
                    <a:pt x="109" y="293"/>
                  </a:lnTo>
                  <a:lnTo>
                    <a:pt x="109" y="292"/>
                  </a:lnTo>
                  <a:lnTo>
                    <a:pt x="109" y="290"/>
                  </a:lnTo>
                  <a:lnTo>
                    <a:pt x="109" y="289"/>
                  </a:lnTo>
                  <a:lnTo>
                    <a:pt x="107" y="290"/>
                  </a:lnTo>
                  <a:lnTo>
                    <a:pt x="107" y="293"/>
                  </a:lnTo>
                  <a:lnTo>
                    <a:pt x="105" y="293"/>
                  </a:lnTo>
                  <a:lnTo>
                    <a:pt x="103" y="293"/>
                  </a:lnTo>
                  <a:lnTo>
                    <a:pt x="99" y="291"/>
                  </a:lnTo>
                  <a:lnTo>
                    <a:pt x="98" y="290"/>
                  </a:lnTo>
                  <a:lnTo>
                    <a:pt x="94" y="288"/>
                  </a:lnTo>
                  <a:lnTo>
                    <a:pt x="88" y="282"/>
                  </a:lnTo>
                  <a:lnTo>
                    <a:pt x="87" y="280"/>
                  </a:lnTo>
                  <a:lnTo>
                    <a:pt x="85" y="276"/>
                  </a:lnTo>
                  <a:lnTo>
                    <a:pt x="84" y="273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4" y="267"/>
                  </a:lnTo>
                  <a:lnTo>
                    <a:pt x="85" y="267"/>
                  </a:lnTo>
                  <a:lnTo>
                    <a:pt x="82" y="266"/>
                  </a:lnTo>
                  <a:lnTo>
                    <a:pt x="82" y="265"/>
                  </a:lnTo>
                  <a:lnTo>
                    <a:pt x="81" y="264"/>
                  </a:lnTo>
                  <a:lnTo>
                    <a:pt x="81" y="261"/>
                  </a:lnTo>
                  <a:lnTo>
                    <a:pt x="84" y="260"/>
                  </a:lnTo>
                  <a:lnTo>
                    <a:pt x="85" y="260"/>
                  </a:lnTo>
                  <a:lnTo>
                    <a:pt x="87" y="258"/>
                  </a:lnTo>
                  <a:lnTo>
                    <a:pt x="87" y="257"/>
                  </a:lnTo>
                  <a:lnTo>
                    <a:pt x="82" y="259"/>
                  </a:lnTo>
                  <a:lnTo>
                    <a:pt x="77" y="257"/>
                  </a:lnTo>
                  <a:lnTo>
                    <a:pt x="76" y="255"/>
                  </a:lnTo>
                  <a:lnTo>
                    <a:pt x="77" y="254"/>
                  </a:lnTo>
                  <a:lnTo>
                    <a:pt x="79" y="254"/>
                  </a:lnTo>
                  <a:lnTo>
                    <a:pt x="82" y="254"/>
                  </a:lnTo>
                  <a:lnTo>
                    <a:pt x="84" y="253"/>
                  </a:lnTo>
                  <a:lnTo>
                    <a:pt x="83" y="253"/>
                  </a:lnTo>
                  <a:lnTo>
                    <a:pt x="81" y="253"/>
                  </a:lnTo>
                  <a:lnTo>
                    <a:pt x="80" y="251"/>
                  </a:lnTo>
                  <a:lnTo>
                    <a:pt x="80" y="250"/>
                  </a:lnTo>
                  <a:lnTo>
                    <a:pt x="79" y="250"/>
                  </a:lnTo>
                  <a:lnTo>
                    <a:pt x="79" y="252"/>
                  </a:lnTo>
                  <a:lnTo>
                    <a:pt x="75" y="253"/>
                  </a:lnTo>
                  <a:lnTo>
                    <a:pt x="74" y="252"/>
                  </a:lnTo>
                  <a:lnTo>
                    <a:pt x="73" y="249"/>
                  </a:lnTo>
                  <a:lnTo>
                    <a:pt x="73" y="248"/>
                  </a:lnTo>
                  <a:lnTo>
                    <a:pt x="71" y="247"/>
                  </a:lnTo>
                  <a:lnTo>
                    <a:pt x="66" y="241"/>
                  </a:lnTo>
                  <a:lnTo>
                    <a:pt x="59" y="234"/>
                  </a:lnTo>
                  <a:lnTo>
                    <a:pt x="53" y="231"/>
                  </a:lnTo>
                  <a:lnTo>
                    <a:pt x="44" y="229"/>
                  </a:lnTo>
                  <a:lnTo>
                    <a:pt x="24" y="229"/>
                  </a:lnTo>
                  <a:lnTo>
                    <a:pt x="23" y="228"/>
                  </a:lnTo>
                  <a:lnTo>
                    <a:pt x="24" y="227"/>
                  </a:lnTo>
                  <a:lnTo>
                    <a:pt x="26" y="226"/>
                  </a:lnTo>
                  <a:lnTo>
                    <a:pt x="32" y="223"/>
                  </a:lnTo>
                  <a:lnTo>
                    <a:pt x="31" y="223"/>
                  </a:lnTo>
                  <a:lnTo>
                    <a:pt x="25" y="225"/>
                  </a:lnTo>
                  <a:lnTo>
                    <a:pt x="22" y="225"/>
                  </a:lnTo>
                  <a:lnTo>
                    <a:pt x="19" y="229"/>
                  </a:lnTo>
                  <a:lnTo>
                    <a:pt x="2" y="229"/>
                  </a:lnTo>
                  <a:lnTo>
                    <a:pt x="0" y="230"/>
                  </a:lnTo>
                  <a:lnTo>
                    <a:pt x="0" y="228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3" y="220"/>
                  </a:lnTo>
                  <a:lnTo>
                    <a:pt x="1" y="218"/>
                  </a:lnTo>
                  <a:lnTo>
                    <a:pt x="1" y="215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2" y="209"/>
                  </a:lnTo>
                  <a:lnTo>
                    <a:pt x="1" y="206"/>
                  </a:lnTo>
                  <a:lnTo>
                    <a:pt x="1" y="199"/>
                  </a:lnTo>
                  <a:lnTo>
                    <a:pt x="2" y="197"/>
                  </a:lnTo>
                  <a:lnTo>
                    <a:pt x="3" y="197"/>
                  </a:lnTo>
                  <a:lnTo>
                    <a:pt x="3" y="196"/>
                  </a:lnTo>
                  <a:lnTo>
                    <a:pt x="1" y="194"/>
                  </a:lnTo>
                  <a:lnTo>
                    <a:pt x="1" y="192"/>
                  </a:lnTo>
                  <a:lnTo>
                    <a:pt x="1" y="189"/>
                  </a:lnTo>
                  <a:lnTo>
                    <a:pt x="0" y="185"/>
                  </a:lnTo>
                  <a:lnTo>
                    <a:pt x="0" y="184"/>
                  </a:lnTo>
                  <a:lnTo>
                    <a:pt x="0" y="179"/>
                  </a:lnTo>
                  <a:lnTo>
                    <a:pt x="0" y="172"/>
                  </a:lnTo>
                  <a:lnTo>
                    <a:pt x="0" y="169"/>
                  </a:lnTo>
                  <a:lnTo>
                    <a:pt x="1" y="166"/>
                  </a:lnTo>
                  <a:lnTo>
                    <a:pt x="1" y="162"/>
                  </a:lnTo>
                  <a:lnTo>
                    <a:pt x="1" y="156"/>
                  </a:lnTo>
                  <a:lnTo>
                    <a:pt x="2" y="148"/>
                  </a:lnTo>
                  <a:lnTo>
                    <a:pt x="6" y="147"/>
                  </a:lnTo>
                  <a:lnTo>
                    <a:pt x="11" y="147"/>
                  </a:lnTo>
                  <a:lnTo>
                    <a:pt x="12" y="144"/>
                  </a:lnTo>
                  <a:lnTo>
                    <a:pt x="14" y="140"/>
                  </a:lnTo>
                  <a:lnTo>
                    <a:pt x="13" y="136"/>
                  </a:lnTo>
                  <a:lnTo>
                    <a:pt x="14" y="134"/>
                  </a:lnTo>
                  <a:lnTo>
                    <a:pt x="16" y="132"/>
                  </a:lnTo>
                  <a:lnTo>
                    <a:pt x="19" y="129"/>
                  </a:lnTo>
                  <a:lnTo>
                    <a:pt x="19" y="126"/>
                  </a:lnTo>
                  <a:lnTo>
                    <a:pt x="20" y="125"/>
                  </a:lnTo>
                  <a:lnTo>
                    <a:pt x="22" y="124"/>
                  </a:lnTo>
                  <a:lnTo>
                    <a:pt x="24" y="123"/>
                  </a:lnTo>
                  <a:lnTo>
                    <a:pt x="26" y="122"/>
                  </a:lnTo>
                  <a:lnTo>
                    <a:pt x="28" y="119"/>
                  </a:lnTo>
                  <a:lnTo>
                    <a:pt x="29" y="114"/>
                  </a:lnTo>
                  <a:lnTo>
                    <a:pt x="27" y="111"/>
                  </a:lnTo>
                  <a:lnTo>
                    <a:pt x="27" y="110"/>
                  </a:lnTo>
                  <a:lnTo>
                    <a:pt x="28" y="108"/>
                  </a:lnTo>
                  <a:lnTo>
                    <a:pt x="29" y="106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5" y="100"/>
                  </a:lnTo>
                  <a:lnTo>
                    <a:pt x="35" y="99"/>
                  </a:lnTo>
                  <a:lnTo>
                    <a:pt x="32" y="95"/>
                  </a:lnTo>
                  <a:lnTo>
                    <a:pt x="32" y="93"/>
                  </a:lnTo>
                  <a:lnTo>
                    <a:pt x="32" y="89"/>
                  </a:lnTo>
                  <a:lnTo>
                    <a:pt x="31" y="86"/>
                  </a:lnTo>
                  <a:lnTo>
                    <a:pt x="30" y="84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4" y="76"/>
                  </a:lnTo>
                  <a:lnTo>
                    <a:pt x="24" y="73"/>
                  </a:lnTo>
                  <a:lnTo>
                    <a:pt x="26" y="69"/>
                  </a:lnTo>
                  <a:lnTo>
                    <a:pt x="27" y="67"/>
                  </a:lnTo>
                  <a:lnTo>
                    <a:pt x="29" y="65"/>
                  </a:lnTo>
                  <a:lnTo>
                    <a:pt x="30" y="65"/>
                  </a:lnTo>
                  <a:lnTo>
                    <a:pt x="29" y="64"/>
                  </a:lnTo>
                  <a:lnTo>
                    <a:pt x="28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9" y="58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9" y="45"/>
                  </a:lnTo>
                  <a:lnTo>
                    <a:pt x="29" y="41"/>
                  </a:lnTo>
                  <a:lnTo>
                    <a:pt x="33" y="38"/>
                  </a:lnTo>
                  <a:lnTo>
                    <a:pt x="38" y="34"/>
                  </a:lnTo>
                  <a:lnTo>
                    <a:pt x="41" y="28"/>
                  </a:lnTo>
                  <a:lnTo>
                    <a:pt x="42" y="24"/>
                  </a:lnTo>
                  <a:lnTo>
                    <a:pt x="45" y="12"/>
                  </a:lnTo>
                  <a:lnTo>
                    <a:pt x="46" y="12"/>
                  </a:lnTo>
                  <a:lnTo>
                    <a:pt x="47" y="11"/>
                  </a:lnTo>
                  <a:lnTo>
                    <a:pt x="52" y="6"/>
                  </a:lnTo>
                  <a:lnTo>
                    <a:pt x="57" y="5"/>
                  </a:lnTo>
                  <a:lnTo>
                    <a:pt x="60" y="4"/>
                  </a:lnTo>
                  <a:lnTo>
                    <a:pt x="64" y="3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7" y="3"/>
                  </a:lnTo>
                  <a:lnTo>
                    <a:pt x="81" y="1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96" y="2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6" y="12"/>
                  </a:lnTo>
                  <a:lnTo>
                    <a:pt x="118" y="13"/>
                  </a:lnTo>
                  <a:lnTo>
                    <a:pt x="120" y="1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9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6"/>
                  </a:lnTo>
                  <a:lnTo>
                    <a:pt x="136" y="24"/>
                  </a:lnTo>
                  <a:lnTo>
                    <a:pt x="139" y="23"/>
                  </a:lnTo>
                  <a:lnTo>
                    <a:pt x="142" y="23"/>
                  </a:lnTo>
                  <a:lnTo>
                    <a:pt x="155" y="16"/>
                  </a:lnTo>
                  <a:lnTo>
                    <a:pt x="156" y="16"/>
                  </a:lnTo>
                  <a:lnTo>
                    <a:pt x="160" y="17"/>
                  </a:lnTo>
                  <a:lnTo>
                    <a:pt x="164" y="17"/>
                  </a:lnTo>
                  <a:lnTo>
                    <a:pt x="175" y="24"/>
                  </a:lnTo>
                  <a:lnTo>
                    <a:pt x="184" y="29"/>
                  </a:lnTo>
                  <a:lnTo>
                    <a:pt x="190" y="31"/>
                  </a:lnTo>
                  <a:lnTo>
                    <a:pt x="198" y="32"/>
                  </a:lnTo>
                  <a:lnTo>
                    <a:pt x="211" y="32"/>
                  </a:lnTo>
                  <a:lnTo>
                    <a:pt x="220" y="22"/>
                  </a:lnTo>
                  <a:lnTo>
                    <a:pt x="224" y="20"/>
                  </a:lnTo>
                  <a:lnTo>
                    <a:pt x="228" y="18"/>
                  </a:lnTo>
                  <a:lnTo>
                    <a:pt x="229" y="18"/>
                  </a:lnTo>
                  <a:lnTo>
                    <a:pt x="236" y="16"/>
                  </a:lnTo>
                  <a:lnTo>
                    <a:pt x="251" y="15"/>
                  </a:lnTo>
                  <a:lnTo>
                    <a:pt x="265" y="15"/>
                  </a:lnTo>
                  <a:lnTo>
                    <a:pt x="268" y="16"/>
                  </a:lnTo>
                  <a:lnTo>
                    <a:pt x="274" y="17"/>
                  </a:lnTo>
                  <a:lnTo>
                    <a:pt x="283" y="20"/>
                  </a:lnTo>
                  <a:lnTo>
                    <a:pt x="287" y="24"/>
                  </a:lnTo>
                  <a:lnTo>
                    <a:pt x="293" y="24"/>
                  </a:lnTo>
                  <a:lnTo>
                    <a:pt x="297" y="23"/>
                  </a:lnTo>
                  <a:lnTo>
                    <a:pt x="299" y="20"/>
                  </a:lnTo>
                  <a:lnTo>
                    <a:pt x="303" y="17"/>
                  </a:lnTo>
                  <a:lnTo>
                    <a:pt x="306" y="15"/>
                  </a:lnTo>
                  <a:lnTo>
                    <a:pt x="309" y="12"/>
                  </a:lnTo>
                  <a:lnTo>
                    <a:pt x="315" y="10"/>
                  </a:lnTo>
                  <a:lnTo>
                    <a:pt x="319" y="9"/>
                  </a:lnTo>
                  <a:lnTo>
                    <a:pt x="323" y="6"/>
                  </a:lnTo>
                  <a:lnTo>
                    <a:pt x="326" y="5"/>
                  </a:lnTo>
                  <a:lnTo>
                    <a:pt x="33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35" name="Freeform 1178">
              <a:extLst>
                <a:ext uri="{FF2B5EF4-FFF2-40B4-BE49-F238E27FC236}">
                  <a16:creationId xmlns:a16="http://schemas.microsoft.com/office/drawing/2014/main" id="{9F052964-3225-4AE7-9114-D6713AC31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24532" y="9891346"/>
              <a:ext cx="76932" cy="65943"/>
            </a:xfrm>
            <a:custGeom>
              <a:avLst/>
              <a:gdLst>
                <a:gd name="T0" fmla="*/ 50 w 63"/>
                <a:gd name="T1" fmla="*/ 1 h 55"/>
                <a:gd name="T2" fmla="*/ 50 w 63"/>
                <a:gd name="T3" fmla="*/ 5 h 55"/>
                <a:gd name="T4" fmla="*/ 57 w 63"/>
                <a:gd name="T5" fmla="*/ 11 h 55"/>
                <a:gd name="T6" fmla="*/ 60 w 63"/>
                <a:gd name="T7" fmla="*/ 16 h 55"/>
                <a:gd name="T8" fmla="*/ 60 w 63"/>
                <a:gd name="T9" fmla="*/ 24 h 55"/>
                <a:gd name="T10" fmla="*/ 61 w 63"/>
                <a:gd name="T11" fmla="*/ 30 h 55"/>
                <a:gd name="T12" fmla="*/ 61 w 63"/>
                <a:gd name="T13" fmla="*/ 37 h 55"/>
                <a:gd name="T14" fmla="*/ 60 w 63"/>
                <a:gd name="T15" fmla="*/ 40 h 55"/>
                <a:gd name="T16" fmla="*/ 57 w 63"/>
                <a:gd name="T17" fmla="*/ 40 h 55"/>
                <a:gd name="T18" fmla="*/ 54 w 63"/>
                <a:gd name="T19" fmla="*/ 41 h 55"/>
                <a:gd name="T20" fmla="*/ 51 w 63"/>
                <a:gd name="T21" fmla="*/ 41 h 55"/>
                <a:gd name="T22" fmla="*/ 48 w 63"/>
                <a:gd name="T23" fmla="*/ 38 h 55"/>
                <a:gd name="T24" fmla="*/ 43 w 63"/>
                <a:gd name="T25" fmla="*/ 40 h 55"/>
                <a:gd name="T26" fmla="*/ 39 w 63"/>
                <a:gd name="T27" fmla="*/ 41 h 55"/>
                <a:gd name="T28" fmla="*/ 38 w 63"/>
                <a:gd name="T29" fmla="*/ 41 h 55"/>
                <a:gd name="T30" fmla="*/ 33 w 63"/>
                <a:gd name="T31" fmla="*/ 40 h 55"/>
                <a:gd name="T32" fmla="*/ 32 w 63"/>
                <a:gd name="T33" fmla="*/ 49 h 55"/>
                <a:gd name="T34" fmla="*/ 28 w 63"/>
                <a:gd name="T35" fmla="*/ 52 h 55"/>
                <a:gd name="T36" fmla="*/ 25 w 63"/>
                <a:gd name="T37" fmla="*/ 53 h 55"/>
                <a:gd name="T38" fmla="*/ 17 w 63"/>
                <a:gd name="T39" fmla="*/ 54 h 55"/>
                <a:gd name="T40" fmla="*/ 14 w 63"/>
                <a:gd name="T41" fmla="*/ 49 h 55"/>
                <a:gd name="T42" fmla="*/ 8 w 63"/>
                <a:gd name="T43" fmla="*/ 47 h 55"/>
                <a:gd name="T44" fmla="*/ 6 w 63"/>
                <a:gd name="T45" fmla="*/ 49 h 55"/>
                <a:gd name="T46" fmla="*/ 3 w 63"/>
                <a:gd name="T47" fmla="*/ 49 h 55"/>
                <a:gd name="T48" fmla="*/ 2 w 63"/>
                <a:gd name="T49" fmla="*/ 46 h 55"/>
                <a:gd name="T50" fmla="*/ 1 w 63"/>
                <a:gd name="T51" fmla="*/ 41 h 55"/>
                <a:gd name="T52" fmla="*/ 5 w 63"/>
                <a:gd name="T53" fmla="*/ 38 h 55"/>
                <a:gd name="T54" fmla="*/ 9 w 63"/>
                <a:gd name="T55" fmla="*/ 35 h 55"/>
                <a:gd name="T56" fmla="*/ 9 w 63"/>
                <a:gd name="T57" fmla="*/ 29 h 55"/>
                <a:gd name="T58" fmla="*/ 9 w 63"/>
                <a:gd name="T59" fmla="*/ 24 h 55"/>
                <a:gd name="T60" fmla="*/ 13 w 63"/>
                <a:gd name="T61" fmla="*/ 18 h 55"/>
                <a:gd name="T62" fmla="*/ 17 w 63"/>
                <a:gd name="T63" fmla="*/ 14 h 55"/>
                <a:gd name="T64" fmla="*/ 21 w 63"/>
                <a:gd name="T65" fmla="*/ 12 h 55"/>
                <a:gd name="T66" fmla="*/ 24 w 63"/>
                <a:gd name="T67" fmla="*/ 10 h 55"/>
                <a:gd name="T68" fmla="*/ 31 w 63"/>
                <a:gd name="T69" fmla="*/ 10 h 55"/>
                <a:gd name="T70" fmla="*/ 32 w 63"/>
                <a:gd name="T71" fmla="*/ 13 h 55"/>
                <a:gd name="T72" fmla="*/ 35 w 63"/>
                <a:gd name="T73" fmla="*/ 12 h 55"/>
                <a:gd name="T74" fmla="*/ 40 w 63"/>
                <a:gd name="T75" fmla="*/ 8 h 55"/>
                <a:gd name="T76" fmla="*/ 44 w 63"/>
                <a:gd name="T77" fmla="*/ 4 h 55"/>
                <a:gd name="T78" fmla="*/ 46 w 63"/>
                <a:gd name="T79" fmla="*/ 1 h 55"/>
                <a:gd name="T80" fmla="*/ 49 w 63"/>
                <a:gd name="T8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" h="55">
                  <a:moveTo>
                    <a:pt x="50" y="1"/>
                  </a:moveTo>
                  <a:lnTo>
                    <a:pt x="50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5" y="10"/>
                  </a:lnTo>
                  <a:lnTo>
                    <a:pt x="57" y="11"/>
                  </a:lnTo>
                  <a:lnTo>
                    <a:pt x="59" y="13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1" y="30"/>
                  </a:lnTo>
                  <a:lnTo>
                    <a:pt x="62" y="34"/>
                  </a:lnTo>
                  <a:lnTo>
                    <a:pt x="61" y="37"/>
                  </a:lnTo>
                  <a:lnTo>
                    <a:pt x="60" y="39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7" y="40"/>
                  </a:lnTo>
                  <a:lnTo>
                    <a:pt x="55" y="40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1"/>
                  </a:lnTo>
                  <a:lnTo>
                    <a:pt x="35" y="39"/>
                  </a:lnTo>
                  <a:lnTo>
                    <a:pt x="33" y="40"/>
                  </a:lnTo>
                  <a:lnTo>
                    <a:pt x="33" y="46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28" y="52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4" y="49"/>
                  </a:lnTo>
                  <a:lnTo>
                    <a:pt x="11" y="47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9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1" y="41"/>
                  </a:lnTo>
                  <a:lnTo>
                    <a:pt x="2" y="40"/>
                  </a:lnTo>
                  <a:lnTo>
                    <a:pt x="5" y="38"/>
                  </a:lnTo>
                  <a:lnTo>
                    <a:pt x="8" y="36"/>
                  </a:lnTo>
                  <a:lnTo>
                    <a:pt x="9" y="35"/>
                  </a:lnTo>
                  <a:lnTo>
                    <a:pt x="9" y="33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11" y="21"/>
                  </a:lnTo>
                  <a:lnTo>
                    <a:pt x="13" y="18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30" y="9"/>
                  </a:lnTo>
                  <a:lnTo>
                    <a:pt x="31" y="10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5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4" y="4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36" name="Freeform 1179">
              <a:extLst>
                <a:ext uri="{FF2B5EF4-FFF2-40B4-BE49-F238E27FC236}">
                  <a16:creationId xmlns:a16="http://schemas.microsoft.com/office/drawing/2014/main" id="{1F254E2F-5813-4322-8A10-C783C0963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24532" y="9891346"/>
              <a:ext cx="76932" cy="65943"/>
            </a:xfrm>
            <a:custGeom>
              <a:avLst/>
              <a:gdLst>
                <a:gd name="T0" fmla="*/ 50 w 63"/>
                <a:gd name="T1" fmla="*/ 1 h 55"/>
                <a:gd name="T2" fmla="*/ 50 w 63"/>
                <a:gd name="T3" fmla="*/ 5 h 55"/>
                <a:gd name="T4" fmla="*/ 57 w 63"/>
                <a:gd name="T5" fmla="*/ 11 h 55"/>
                <a:gd name="T6" fmla="*/ 60 w 63"/>
                <a:gd name="T7" fmla="*/ 16 h 55"/>
                <a:gd name="T8" fmla="*/ 60 w 63"/>
                <a:gd name="T9" fmla="*/ 24 h 55"/>
                <a:gd name="T10" fmla="*/ 61 w 63"/>
                <a:gd name="T11" fmla="*/ 30 h 55"/>
                <a:gd name="T12" fmla="*/ 61 w 63"/>
                <a:gd name="T13" fmla="*/ 37 h 55"/>
                <a:gd name="T14" fmla="*/ 60 w 63"/>
                <a:gd name="T15" fmla="*/ 40 h 55"/>
                <a:gd name="T16" fmla="*/ 57 w 63"/>
                <a:gd name="T17" fmla="*/ 40 h 55"/>
                <a:gd name="T18" fmla="*/ 54 w 63"/>
                <a:gd name="T19" fmla="*/ 41 h 55"/>
                <a:gd name="T20" fmla="*/ 51 w 63"/>
                <a:gd name="T21" fmla="*/ 41 h 55"/>
                <a:gd name="T22" fmla="*/ 48 w 63"/>
                <a:gd name="T23" fmla="*/ 38 h 55"/>
                <a:gd name="T24" fmla="*/ 43 w 63"/>
                <a:gd name="T25" fmla="*/ 40 h 55"/>
                <a:gd name="T26" fmla="*/ 39 w 63"/>
                <a:gd name="T27" fmla="*/ 41 h 55"/>
                <a:gd name="T28" fmla="*/ 38 w 63"/>
                <a:gd name="T29" fmla="*/ 41 h 55"/>
                <a:gd name="T30" fmla="*/ 33 w 63"/>
                <a:gd name="T31" fmla="*/ 40 h 55"/>
                <a:gd name="T32" fmla="*/ 32 w 63"/>
                <a:gd name="T33" fmla="*/ 49 h 55"/>
                <a:gd name="T34" fmla="*/ 28 w 63"/>
                <a:gd name="T35" fmla="*/ 52 h 55"/>
                <a:gd name="T36" fmla="*/ 25 w 63"/>
                <a:gd name="T37" fmla="*/ 53 h 55"/>
                <a:gd name="T38" fmla="*/ 17 w 63"/>
                <a:gd name="T39" fmla="*/ 54 h 55"/>
                <a:gd name="T40" fmla="*/ 14 w 63"/>
                <a:gd name="T41" fmla="*/ 49 h 55"/>
                <a:gd name="T42" fmla="*/ 8 w 63"/>
                <a:gd name="T43" fmla="*/ 47 h 55"/>
                <a:gd name="T44" fmla="*/ 6 w 63"/>
                <a:gd name="T45" fmla="*/ 49 h 55"/>
                <a:gd name="T46" fmla="*/ 3 w 63"/>
                <a:gd name="T47" fmla="*/ 49 h 55"/>
                <a:gd name="T48" fmla="*/ 2 w 63"/>
                <a:gd name="T49" fmla="*/ 46 h 55"/>
                <a:gd name="T50" fmla="*/ 1 w 63"/>
                <a:gd name="T51" fmla="*/ 41 h 55"/>
                <a:gd name="T52" fmla="*/ 5 w 63"/>
                <a:gd name="T53" fmla="*/ 38 h 55"/>
                <a:gd name="T54" fmla="*/ 9 w 63"/>
                <a:gd name="T55" fmla="*/ 35 h 55"/>
                <a:gd name="T56" fmla="*/ 9 w 63"/>
                <a:gd name="T57" fmla="*/ 29 h 55"/>
                <a:gd name="T58" fmla="*/ 9 w 63"/>
                <a:gd name="T59" fmla="*/ 24 h 55"/>
                <a:gd name="T60" fmla="*/ 13 w 63"/>
                <a:gd name="T61" fmla="*/ 18 h 55"/>
                <a:gd name="T62" fmla="*/ 17 w 63"/>
                <a:gd name="T63" fmla="*/ 14 h 55"/>
                <a:gd name="T64" fmla="*/ 21 w 63"/>
                <a:gd name="T65" fmla="*/ 12 h 55"/>
                <a:gd name="T66" fmla="*/ 24 w 63"/>
                <a:gd name="T67" fmla="*/ 10 h 55"/>
                <a:gd name="T68" fmla="*/ 31 w 63"/>
                <a:gd name="T69" fmla="*/ 10 h 55"/>
                <a:gd name="T70" fmla="*/ 32 w 63"/>
                <a:gd name="T71" fmla="*/ 13 h 55"/>
                <a:gd name="T72" fmla="*/ 35 w 63"/>
                <a:gd name="T73" fmla="*/ 12 h 55"/>
                <a:gd name="T74" fmla="*/ 40 w 63"/>
                <a:gd name="T75" fmla="*/ 8 h 55"/>
                <a:gd name="T76" fmla="*/ 44 w 63"/>
                <a:gd name="T77" fmla="*/ 4 h 55"/>
                <a:gd name="T78" fmla="*/ 46 w 63"/>
                <a:gd name="T79" fmla="*/ 1 h 55"/>
                <a:gd name="T80" fmla="*/ 49 w 63"/>
                <a:gd name="T8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" h="55">
                  <a:moveTo>
                    <a:pt x="50" y="1"/>
                  </a:moveTo>
                  <a:lnTo>
                    <a:pt x="50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5" y="10"/>
                  </a:lnTo>
                  <a:lnTo>
                    <a:pt x="57" y="11"/>
                  </a:lnTo>
                  <a:lnTo>
                    <a:pt x="59" y="13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1" y="30"/>
                  </a:lnTo>
                  <a:lnTo>
                    <a:pt x="62" y="34"/>
                  </a:lnTo>
                  <a:lnTo>
                    <a:pt x="61" y="37"/>
                  </a:lnTo>
                  <a:lnTo>
                    <a:pt x="60" y="39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7" y="40"/>
                  </a:lnTo>
                  <a:lnTo>
                    <a:pt x="55" y="40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51" y="41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1"/>
                  </a:lnTo>
                  <a:lnTo>
                    <a:pt x="35" y="39"/>
                  </a:lnTo>
                  <a:lnTo>
                    <a:pt x="33" y="40"/>
                  </a:lnTo>
                  <a:lnTo>
                    <a:pt x="33" y="46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28" y="52"/>
                  </a:lnTo>
                  <a:lnTo>
                    <a:pt x="26" y="53"/>
                  </a:lnTo>
                  <a:lnTo>
                    <a:pt x="25" y="53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6" y="53"/>
                  </a:lnTo>
                  <a:lnTo>
                    <a:pt x="14" y="49"/>
                  </a:lnTo>
                  <a:lnTo>
                    <a:pt x="11" y="47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9"/>
                  </a:lnTo>
                  <a:lnTo>
                    <a:pt x="5" y="51"/>
                  </a:lnTo>
                  <a:lnTo>
                    <a:pt x="3" y="49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1" y="41"/>
                  </a:lnTo>
                  <a:lnTo>
                    <a:pt x="2" y="40"/>
                  </a:lnTo>
                  <a:lnTo>
                    <a:pt x="5" y="38"/>
                  </a:lnTo>
                  <a:lnTo>
                    <a:pt x="8" y="36"/>
                  </a:lnTo>
                  <a:lnTo>
                    <a:pt x="9" y="35"/>
                  </a:lnTo>
                  <a:lnTo>
                    <a:pt x="9" y="33"/>
                  </a:lnTo>
                  <a:lnTo>
                    <a:pt x="9" y="29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11" y="21"/>
                  </a:lnTo>
                  <a:lnTo>
                    <a:pt x="13" y="18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30" y="9"/>
                  </a:lnTo>
                  <a:lnTo>
                    <a:pt x="31" y="10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3" y="13"/>
                  </a:lnTo>
                  <a:lnTo>
                    <a:pt x="35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4" y="4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37" name="Freeform 1180">
              <a:extLst>
                <a:ext uri="{FF2B5EF4-FFF2-40B4-BE49-F238E27FC236}">
                  <a16:creationId xmlns:a16="http://schemas.microsoft.com/office/drawing/2014/main" id="{AD8690C8-194A-441E-AC1E-9EA413351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0763" y="8990134"/>
              <a:ext cx="637442" cy="533035"/>
            </a:xfrm>
            <a:custGeom>
              <a:avLst/>
              <a:gdLst>
                <a:gd name="T0" fmla="*/ 337 w 511"/>
                <a:gd name="T1" fmla="*/ 7 h 427"/>
                <a:gd name="T2" fmla="*/ 407 w 511"/>
                <a:gd name="T3" fmla="*/ 7 h 427"/>
                <a:gd name="T4" fmla="*/ 459 w 511"/>
                <a:gd name="T5" fmla="*/ 20 h 427"/>
                <a:gd name="T6" fmla="*/ 466 w 511"/>
                <a:gd name="T7" fmla="*/ 36 h 427"/>
                <a:gd name="T8" fmla="*/ 469 w 511"/>
                <a:gd name="T9" fmla="*/ 78 h 427"/>
                <a:gd name="T10" fmla="*/ 489 w 511"/>
                <a:gd name="T11" fmla="*/ 118 h 427"/>
                <a:gd name="T12" fmla="*/ 509 w 511"/>
                <a:gd name="T13" fmla="*/ 133 h 427"/>
                <a:gd name="T14" fmla="*/ 502 w 511"/>
                <a:gd name="T15" fmla="*/ 146 h 427"/>
                <a:gd name="T16" fmla="*/ 495 w 511"/>
                <a:gd name="T17" fmla="*/ 151 h 427"/>
                <a:gd name="T18" fmla="*/ 483 w 511"/>
                <a:gd name="T19" fmla="*/ 154 h 427"/>
                <a:gd name="T20" fmla="*/ 471 w 511"/>
                <a:gd name="T21" fmla="*/ 166 h 427"/>
                <a:gd name="T22" fmla="*/ 460 w 511"/>
                <a:gd name="T23" fmla="*/ 174 h 427"/>
                <a:gd name="T24" fmla="*/ 452 w 511"/>
                <a:gd name="T25" fmla="*/ 205 h 427"/>
                <a:gd name="T26" fmla="*/ 446 w 511"/>
                <a:gd name="T27" fmla="*/ 245 h 427"/>
                <a:gd name="T28" fmla="*/ 439 w 511"/>
                <a:gd name="T29" fmla="*/ 280 h 427"/>
                <a:gd name="T30" fmla="*/ 430 w 511"/>
                <a:gd name="T31" fmla="*/ 302 h 427"/>
                <a:gd name="T32" fmla="*/ 408 w 511"/>
                <a:gd name="T33" fmla="*/ 325 h 427"/>
                <a:gd name="T34" fmla="*/ 398 w 511"/>
                <a:gd name="T35" fmla="*/ 355 h 427"/>
                <a:gd name="T36" fmla="*/ 387 w 511"/>
                <a:gd name="T37" fmla="*/ 358 h 427"/>
                <a:gd name="T38" fmla="*/ 379 w 511"/>
                <a:gd name="T39" fmla="*/ 381 h 427"/>
                <a:gd name="T40" fmla="*/ 367 w 511"/>
                <a:gd name="T41" fmla="*/ 401 h 427"/>
                <a:gd name="T42" fmla="*/ 366 w 511"/>
                <a:gd name="T43" fmla="*/ 396 h 427"/>
                <a:gd name="T44" fmla="*/ 369 w 511"/>
                <a:gd name="T45" fmla="*/ 388 h 427"/>
                <a:gd name="T46" fmla="*/ 367 w 511"/>
                <a:gd name="T47" fmla="*/ 379 h 427"/>
                <a:gd name="T48" fmla="*/ 344 w 511"/>
                <a:gd name="T49" fmla="*/ 361 h 427"/>
                <a:gd name="T50" fmla="*/ 342 w 511"/>
                <a:gd name="T51" fmla="*/ 335 h 427"/>
                <a:gd name="T52" fmla="*/ 344 w 511"/>
                <a:gd name="T53" fmla="*/ 325 h 427"/>
                <a:gd name="T54" fmla="*/ 331 w 511"/>
                <a:gd name="T55" fmla="*/ 318 h 427"/>
                <a:gd name="T56" fmla="*/ 331 w 511"/>
                <a:gd name="T57" fmla="*/ 322 h 427"/>
                <a:gd name="T58" fmla="*/ 320 w 511"/>
                <a:gd name="T59" fmla="*/ 333 h 427"/>
                <a:gd name="T60" fmla="*/ 322 w 511"/>
                <a:gd name="T61" fmla="*/ 352 h 427"/>
                <a:gd name="T62" fmla="*/ 285 w 511"/>
                <a:gd name="T63" fmla="*/ 392 h 427"/>
                <a:gd name="T64" fmla="*/ 272 w 511"/>
                <a:gd name="T65" fmla="*/ 393 h 427"/>
                <a:gd name="T66" fmla="*/ 237 w 511"/>
                <a:gd name="T67" fmla="*/ 382 h 427"/>
                <a:gd name="T68" fmla="*/ 218 w 511"/>
                <a:gd name="T69" fmla="*/ 397 h 427"/>
                <a:gd name="T70" fmla="*/ 189 w 511"/>
                <a:gd name="T71" fmla="*/ 405 h 427"/>
                <a:gd name="T72" fmla="*/ 150 w 511"/>
                <a:gd name="T73" fmla="*/ 400 h 427"/>
                <a:gd name="T74" fmla="*/ 124 w 511"/>
                <a:gd name="T75" fmla="*/ 380 h 427"/>
                <a:gd name="T76" fmla="*/ 103 w 511"/>
                <a:gd name="T77" fmla="*/ 375 h 427"/>
                <a:gd name="T78" fmla="*/ 95 w 511"/>
                <a:gd name="T79" fmla="*/ 385 h 427"/>
                <a:gd name="T80" fmla="*/ 86 w 511"/>
                <a:gd name="T81" fmla="*/ 404 h 427"/>
                <a:gd name="T82" fmla="*/ 82 w 511"/>
                <a:gd name="T83" fmla="*/ 419 h 427"/>
                <a:gd name="T84" fmla="*/ 56 w 511"/>
                <a:gd name="T85" fmla="*/ 424 h 427"/>
                <a:gd name="T86" fmla="*/ 49 w 511"/>
                <a:gd name="T87" fmla="*/ 412 h 427"/>
                <a:gd name="T88" fmla="*/ 49 w 511"/>
                <a:gd name="T89" fmla="*/ 380 h 427"/>
                <a:gd name="T90" fmla="*/ 33 w 511"/>
                <a:gd name="T91" fmla="*/ 348 h 427"/>
                <a:gd name="T92" fmla="*/ 24 w 511"/>
                <a:gd name="T93" fmla="*/ 338 h 427"/>
                <a:gd name="T94" fmla="*/ 20 w 511"/>
                <a:gd name="T95" fmla="*/ 319 h 427"/>
                <a:gd name="T96" fmla="*/ 5 w 511"/>
                <a:gd name="T97" fmla="*/ 303 h 427"/>
                <a:gd name="T98" fmla="*/ 5 w 511"/>
                <a:gd name="T99" fmla="*/ 289 h 427"/>
                <a:gd name="T100" fmla="*/ 10 w 511"/>
                <a:gd name="T101" fmla="*/ 273 h 427"/>
                <a:gd name="T102" fmla="*/ 15 w 511"/>
                <a:gd name="T103" fmla="*/ 261 h 427"/>
                <a:gd name="T104" fmla="*/ 18 w 511"/>
                <a:gd name="T105" fmla="*/ 251 h 427"/>
                <a:gd name="T106" fmla="*/ 24 w 511"/>
                <a:gd name="T107" fmla="*/ 240 h 427"/>
                <a:gd name="T108" fmla="*/ 31 w 511"/>
                <a:gd name="T109" fmla="*/ 227 h 427"/>
                <a:gd name="T110" fmla="*/ 43 w 511"/>
                <a:gd name="T111" fmla="*/ 209 h 427"/>
                <a:gd name="T112" fmla="*/ 66 w 511"/>
                <a:gd name="T113" fmla="*/ 205 h 427"/>
                <a:gd name="T114" fmla="*/ 66 w 511"/>
                <a:gd name="T115" fmla="*/ 116 h 427"/>
                <a:gd name="T116" fmla="*/ 73 w 511"/>
                <a:gd name="T117" fmla="*/ 72 h 427"/>
                <a:gd name="T118" fmla="*/ 95 w 511"/>
                <a:gd name="T119" fmla="*/ 72 h 427"/>
                <a:gd name="T120" fmla="*/ 131 w 511"/>
                <a:gd name="T121" fmla="*/ 7 h 427"/>
                <a:gd name="T122" fmla="*/ 211 w 511"/>
                <a:gd name="T123" fmla="*/ 7 h 427"/>
                <a:gd name="T124" fmla="*/ 285 w 511"/>
                <a:gd name="T125" fmla="*/ 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1" h="427">
                  <a:moveTo>
                    <a:pt x="293" y="4"/>
                  </a:moveTo>
                  <a:lnTo>
                    <a:pt x="292" y="7"/>
                  </a:lnTo>
                  <a:lnTo>
                    <a:pt x="298" y="7"/>
                  </a:lnTo>
                  <a:lnTo>
                    <a:pt x="308" y="7"/>
                  </a:lnTo>
                  <a:lnTo>
                    <a:pt x="317" y="7"/>
                  </a:lnTo>
                  <a:lnTo>
                    <a:pt x="328" y="7"/>
                  </a:lnTo>
                  <a:lnTo>
                    <a:pt x="337" y="7"/>
                  </a:lnTo>
                  <a:lnTo>
                    <a:pt x="347" y="7"/>
                  </a:lnTo>
                  <a:lnTo>
                    <a:pt x="358" y="7"/>
                  </a:lnTo>
                  <a:lnTo>
                    <a:pt x="367" y="7"/>
                  </a:lnTo>
                  <a:lnTo>
                    <a:pt x="377" y="7"/>
                  </a:lnTo>
                  <a:lnTo>
                    <a:pt x="388" y="7"/>
                  </a:lnTo>
                  <a:lnTo>
                    <a:pt x="398" y="7"/>
                  </a:lnTo>
                  <a:lnTo>
                    <a:pt x="407" y="7"/>
                  </a:lnTo>
                  <a:lnTo>
                    <a:pt x="418" y="7"/>
                  </a:lnTo>
                  <a:lnTo>
                    <a:pt x="428" y="7"/>
                  </a:lnTo>
                  <a:lnTo>
                    <a:pt x="437" y="7"/>
                  </a:lnTo>
                  <a:lnTo>
                    <a:pt x="447" y="7"/>
                  </a:lnTo>
                  <a:lnTo>
                    <a:pt x="457" y="7"/>
                  </a:lnTo>
                  <a:lnTo>
                    <a:pt x="457" y="15"/>
                  </a:lnTo>
                  <a:lnTo>
                    <a:pt x="459" y="20"/>
                  </a:lnTo>
                  <a:lnTo>
                    <a:pt x="463" y="29"/>
                  </a:lnTo>
                  <a:lnTo>
                    <a:pt x="468" y="34"/>
                  </a:lnTo>
                  <a:lnTo>
                    <a:pt x="469" y="36"/>
                  </a:lnTo>
                  <a:lnTo>
                    <a:pt x="469" y="37"/>
                  </a:lnTo>
                  <a:lnTo>
                    <a:pt x="469" y="38"/>
                  </a:lnTo>
                  <a:lnTo>
                    <a:pt x="468" y="37"/>
                  </a:lnTo>
                  <a:lnTo>
                    <a:pt x="466" y="36"/>
                  </a:lnTo>
                  <a:lnTo>
                    <a:pt x="465" y="40"/>
                  </a:lnTo>
                  <a:lnTo>
                    <a:pt x="466" y="43"/>
                  </a:lnTo>
                  <a:lnTo>
                    <a:pt x="467" y="48"/>
                  </a:lnTo>
                  <a:lnTo>
                    <a:pt x="468" y="54"/>
                  </a:lnTo>
                  <a:lnTo>
                    <a:pt x="467" y="59"/>
                  </a:lnTo>
                  <a:lnTo>
                    <a:pt x="467" y="68"/>
                  </a:lnTo>
                  <a:lnTo>
                    <a:pt x="469" y="78"/>
                  </a:lnTo>
                  <a:lnTo>
                    <a:pt x="469" y="85"/>
                  </a:lnTo>
                  <a:lnTo>
                    <a:pt x="472" y="101"/>
                  </a:lnTo>
                  <a:lnTo>
                    <a:pt x="476" y="110"/>
                  </a:lnTo>
                  <a:lnTo>
                    <a:pt x="478" y="111"/>
                  </a:lnTo>
                  <a:lnTo>
                    <a:pt x="479" y="112"/>
                  </a:lnTo>
                  <a:lnTo>
                    <a:pt x="483" y="114"/>
                  </a:lnTo>
                  <a:lnTo>
                    <a:pt x="489" y="118"/>
                  </a:lnTo>
                  <a:lnTo>
                    <a:pt x="494" y="122"/>
                  </a:lnTo>
                  <a:lnTo>
                    <a:pt x="495" y="125"/>
                  </a:lnTo>
                  <a:lnTo>
                    <a:pt x="498" y="128"/>
                  </a:lnTo>
                  <a:lnTo>
                    <a:pt x="499" y="127"/>
                  </a:lnTo>
                  <a:lnTo>
                    <a:pt x="500" y="127"/>
                  </a:lnTo>
                  <a:lnTo>
                    <a:pt x="502" y="128"/>
                  </a:lnTo>
                  <a:lnTo>
                    <a:pt x="509" y="133"/>
                  </a:lnTo>
                  <a:lnTo>
                    <a:pt x="510" y="135"/>
                  </a:lnTo>
                  <a:lnTo>
                    <a:pt x="508" y="138"/>
                  </a:lnTo>
                  <a:lnTo>
                    <a:pt x="504" y="141"/>
                  </a:lnTo>
                  <a:lnTo>
                    <a:pt x="504" y="142"/>
                  </a:lnTo>
                  <a:lnTo>
                    <a:pt x="503" y="144"/>
                  </a:lnTo>
                  <a:lnTo>
                    <a:pt x="503" y="144"/>
                  </a:lnTo>
                  <a:lnTo>
                    <a:pt x="502" y="146"/>
                  </a:lnTo>
                  <a:lnTo>
                    <a:pt x="500" y="147"/>
                  </a:lnTo>
                  <a:lnTo>
                    <a:pt x="500" y="148"/>
                  </a:lnTo>
                  <a:lnTo>
                    <a:pt x="500" y="149"/>
                  </a:lnTo>
                  <a:lnTo>
                    <a:pt x="498" y="149"/>
                  </a:lnTo>
                  <a:lnTo>
                    <a:pt x="497" y="149"/>
                  </a:lnTo>
                  <a:lnTo>
                    <a:pt x="496" y="150"/>
                  </a:lnTo>
                  <a:lnTo>
                    <a:pt x="495" y="151"/>
                  </a:lnTo>
                  <a:lnTo>
                    <a:pt x="492" y="151"/>
                  </a:lnTo>
                  <a:lnTo>
                    <a:pt x="490" y="151"/>
                  </a:lnTo>
                  <a:lnTo>
                    <a:pt x="489" y="152"/>
                  </a:lnTo>
                  <a:lnTo>
                    <a:pt x="487" y="152"/>
                  </a:lnTo>
                  <a:lnTo>
                    <a:pt x="486" y="152"/>
                  </a:lnTo>
                  <a:lnTo>
                    <a:pt x="485" y="153"/>
                  </a:lnTo>
                  <a:lnTo>
                    <a:pt x="483" y="154"/>
                  </a:lnTo>
                  <a:lnTo>
                    <a:pt x="481" y="155"/>
                  </a:lnTo>
                  <a:lnTo>
                    <a:pt x="479" y="157"/>
                  </a:lnTo>
                  <a:lnTo>
                    <a:pt x="478" y="157"/>
                  </a:lnTo>
                  <a:lnTo>
                    <a:pt x="477" y="158"/>
                  </a:lnTo>
                  <a:lnTo>
                    <a:pt x="475" y="164"/>
                  </a:lnTo>
                  <a:lnTo>
                    <a:pt x="474" y="165"/>
                  </a:lnTo>
                  <a:lnTo>
                    <a:pt x="471" y="166"/>
                  </a:lnTo>
                  <a:lnTo>
                    <a:pt x="469" y="166"/>
                  </a:lnTo>
                  <a:lnTo>
                    <a:pt x="467" y="166"/>
                  </a:lnTo>
                  <a:lnTo>
                    <a:pt x="463" y="165"/>
                  </a:lnTo>
                  <a:lnTo>
                    <a:pt x="462" y="165"/>
                  </a:lnTo>
                  <a:lnTo>
                    <a:pt x="461" y="166"/>
                  </a:lnTo>
                  <a:lnTo>
                    <a:pt x="460" y="171"/>
                  </a:lnTo>
                  <a:lnTo>
                    <a:pt x="460" y="174"/>
                  </a:lnTo>
                  <a:lnTo>
                    <a:pt x="459" y="176"/>
                  </a:lnTo>
                  <a:lnTo>
                    <a:pt x="458" y="179"/>
                  </a:lnTo>
                  <a:lnTo>
                    <a:pt x="458" y="184"/>
                  </a:lnTo>
                  <a:lnTo>
                    <a:pt x="458" y="190"/>
                  </a:lnTo>
                  <a:lnTo>
                    <a:pt x="456" y="197"/>
                  </a:lnTo>
                  <a:lnTo>
                    <a:pt x="456" y="199"/>
                  </a:lnTo>
                  <a:lnTo>
                    <a:pt x="452" y="205"/>
                  </a:lnTo>
                  <a:lnTo>
                    <a:pt x="451" y="207"/>
                  </a:lnTo>
                  <a:lnTo>
                    <a:pt x="448" y="219"/>
                  </a:lnTo>
                  <a:lnTo>
                    <a:pt x="446" y="223"/>
                  </a:lnTo>
                  <a:lnTo>
                    <a:pt x="444" y="226"/>
                  </a:lnTo>
                  <a:lnTo>
                    <a:pt x="445" y="232"/>
                  </a:lnTo>
                  <a:lnTo>
                    <a:pt x="445" y="238"/>
                  </a:lnTo>
                  <a:lnTo>
                    <a:pt x="446" y="245"/>
                  </a:lnTo>
                  <a:lnTo>
                    <a:pt x="447" y="253"/>
                  </a:lnTo>
                  <a:lnTo>
                    <a:pt x="445" y="262"/>
                  </a:lnTo>
                  <a:lnTo>
                    <a:pt x="445" y="266"/>
                  </a:lnTo>
                  <a:lnTo>
                    <a:pt x="443" y="273"/>
                  </a:lnTo>
                  <a:lnTo>
                    <a:pt x="441" y="277"/>
                  </a:lnTo>
                  <a:lnTo>
                    <a:pt x="440" y="278"/>
                  </a:lnTo>
                  <a:lnTo>
                    <a:pt x="439" y="280"/>
                  </a:lnTo>
                  <a:lnTo>
                    <a:pt x="437" y="284"/>
                  </a:lnTo>
                  <a:lnTo>
                    <a:pt x="435" y="289"/>
                  </a:lnTo>
                  <a:lnTo>
                    <a:pt x="435" y="295"/>
                  </a:lnTo>
                  <a:lnTo>
                    <a:pt x="435" y="298"/>
                  </a:lnTo>
                  <a:lnTo>
                    <a:pt x="435" y="300"/>
                  </a:lnTo>
                  <a:lnTo>
                    <a:pt x="434" y="301"/>
                  </a:lnTo>
                  <a:lnTo>
                    <a:pt x="430" y="302"/>
                  </a:lnTo>
                  <a:lnTo>
                    <a:pt x="426" y="302"/>
                  </a:lnTo>
                  <a:lnTo>
                    <a:pt x="423" y="303"/>
                  </a:lnTo>
                  <a:lnTo>
                    <a:pt x="421" y="304"/>
                  </a:lnTo>
                  <a:lnTo>
                    <a:pt x="418" y="307"/>
                  </a:lnTo>
                  <a:lnTo>
                    <a:pt x="414" y="314"/>
                  </a:lnTo>
                  <a:lnTo>
                    <a:pt x="412" y="319"/>
                  </a:lnTo>
                  <a:lnTo>
                    <a:pt x="408" y="325"/>
                  </a:lnTo>
                  <a:lnTo>
                    <a:pt x="404" y="329"/>
                  </a:lnTo>
                  <a:lnTo>
                    <a:pt x="403" y="331"/>
                  </a:lnTo>
                  <a:lnTo>
                    <a:pt x="402" y="335"/>
                  </a:lnTo>
                  <a:lnTo>
                    <a:pt x="400" y="341"/>
                  </a:lnTo>
                  <a:lnTo>
                    <a:pt x="399" y="346"/>
                  </a:lnTo>
                  <a:lnTo>
                    <a:pt x="399" y="349"/>
                  </a:lnTo>
                  <a:lnTo>
                    <a:pt x="398" y="355"/>
                  </a:lnTo>
                  <a:lnTo>
                    <a:pt x="398" y="358"/>
                  </a:lnTo>
                  <a:lnTo>
                    <a:pt x="397" y="360"/>
                  </a:lnTo>
                  <a:lnTo>
                    <a:pt x="395" y="361"/>
                  </a:lnTo>
                  <a:lnTo>
                    <a:pt x="393" y="362"/>
                  </a:lnTo>
                  <a:lnTo>
                    <a:pt x="391" y="360"/>
                  </a:lnTo>
                  <a:lnTo>
                    <a:pt x="388" y="358"/>
                  </a:lnTo>
                  <a:lnTo>
                    <a:pt x="387" y="358"/>
                  </a:lnTo>
                  <a:lnTo>
                    <a:pt x="385" y="359"/>
                  </a:lnTo>
                  <a:lnTo>
                    <a:pt x="383" y="361"/>
                  </a:lnTo>
                  <a:lnTo>
                    <a:pt x="380" y="365"/>
                  </a:lnTo>
                  <a:lnTo>
                    <a:pt x="378" y="369"/>
                  </a:lnTo>
                  <a:lnTo>
                    <a:pt x="380" y="377"/>
                  </a:lnTo>
                  <a:lnTo>
                    <a:pt x="379" y="379"/>
                  </a:lnTo>
                  <a:lnTo>
                    <a:pt x="379" y="381"/>
                  </a:lnTo>
                  <a:lnTo>
                    <a:pt x="376" y="388"/>
                  </a:lnTo>
                  <a:lnTo>
                    <a:pt x="375" y="389"/>
                  </a:lnTo>
                  <a:lnTo>
                    <a:pt x="374" y="393"/>
                  </a:lnTo>
                  <a:lnTo>
                    <a:pt x="372" y="400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67" y="401"/>
                  </a:lnTo>
                  <a:lnTo>
                    <a:pt x="366" y="401"/>
                  </a:lnTo>
                  <a:lnTo>
                    <a:pt x="366" y="401"/>
                  </a:lnTo>
                  <a:lnTo>
                    <a:pt x="366" y="401"/>
                  </a:lnTo>
                  <a:lnTo>
                    <a:pt x="366" y="401"/>
                  </a:lnTo>
                  <a:lnTo>
                    <a:pt x="366" y="400"/>
                  </a:lnTo>
                  <a:lnTo>
                    <a:pt x="366" y="399"/>
                  </a:lnTo>
                  <a:lnTo>
                    <a:pt x="366" y="396"/>
                  </a:lnTo>
                  <a:lnTo>
                    <a:pt x="367" y="394"/>
                  </a:lnTo>
                  <a:lnTo>
                    <a:pt x="369" y="389"/>
                  </a:lnTo>
                  <a:lnTo>
                    <a:pt x="369" y="389"/>
                  </a:lnTo>
                  <a:lnTo>
                    <a:pt x="369" y="389"/>
                  </a:lnTo>
                  <a:lnTo>
                    <a:pt x="369" y="389"/>
                  </a:lnTo>
                  <a:lnTo>
                    <a:pt x="369" y="388"/>
                  </a:lnTo>
                  <a:lnTo>
                    <a:pt x="369" y="388"/>
                  </a:lnTo>
                  <a:lnTo>
                    <a:pt x="368" y="387"/>
                  </a:lnTo>
                  <a:lnTo>
                    <a:pt x="369" y="385"/>
                  </a:lnTo>
                  <a:lnTo>
                    <a:pt x="369" y="384"/>
                  </a:lnTo>
                  <a:lnTo>
                    <a:pt x="369" y="383"/>
                  </a:lnTo>
                  <a:lnTo>
                    <a:pt x="369" y="383"/>
                  </a:lnTo>
                  <a:lnTo>
                    <a:pt x="367" y="379"/>
                  </a:lnTo>
                  <a:lnTo>
                    <a:pt x="367" y="379"/>
                  </a:lnTo>
                  <a:lnTo>
                    <a:pt x="353" y="368"/>
                  </a:lnTo>
                  <a:lnTo>
                    <a:pt x="351" y="365"/>
                  </a:lnTo>
                  <a:lnTo>
                    <a:pt x="351" y="365"/>
                  </a:lnTo>
                  <a:lnTo>
                    <a:pt x="350" y="365"/>
                  </a:lnTo>
                  <a:lnTo>
                    <a:pt x="344" y="362"/>
                  </a:lnTo>
                  <a:lnTo>
                    <a:pt x="344" y="362"/>
                  </a:lnTo>
                  <a:lnTo>
                    <a:pt x="344" y="361"/>
                  </a:lnTo>
                  <a:lnTo>
                    <a:pt x="344" y="361"/>
                  </a:lnTo>
                  <a:lnTo>
                    <a:pt x="344" y="360"/>
                  </a:lnTo>
                  <a:lnTo>
                    <a:pt x="345" y="360"/>
                  </a:lnTo>
                  <a:lnTo>
                    <a:pt x="345" y="359"/>
                  </a:lnTo>
                  <a:lnTo>
                    <a:pt x="342" y="336"/>
                  </a:lnTo>
                  <a:lnTo>
                    <a:pt x="342" y="336"/>
                  </a:lnTo>
                  <a:lnTo>
                    <a:pt x="342" y="335"/>
                  </a:lnTo>
                  <a:lnTo>
                    <a:pt x="342" y="335"/>
                  </a:lnTo>
                  <a:lnTo>
                    <a:pt x="342" y="335"/>
                  </a:lnTo>
                  <a:lnTo>
                    <a:pt x="343" y="334"/>
                  </a:lnTo>
                  <a:lnTo>
                    <a:pt x="343" y="333"/>
                  </a:lnTo>
                  <a:lnTo>
                    <a:pt x="343" y="333"/>
                  </a:lnTo>
                  <a:lnTo>
                    <a:pt x="344" y="329"/>
                  </a:lnTo>
                  <a:lnTo>
                    <a:pt x="344" y="325"/>
                  </a:lnTo>
                  <a:lnTo>
                    <a:pt x="346" y="319"/>
                  </a:lnTo>
                  <a:lnTo>
                    <a:pt x="346" y="317"/>
                  </a:lnTo>
                  <a:lnTo>
                    <a:pt x="331" y="317"/>
                  </a:lnTo>
                  <a:lnTo>
                    <a:pt x="331" y="317"/>
                  </a:lnTo>
                  <a:lnTo>
                    <a:pt x="331" y="317"/>
                  </a:lnTo>
                  <a:lnTo>
                    <a:pt x="331" y="317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1" y="319"/>
                  </a:lnTo>
                  <a:lnTo>
                    <a:pt x="331" y="319"/>
                  </a:lnTo>
                  <a:lnTo>
                    <a:pt x="331" y="320"/>
                  </a:lnTo>
                  <a:lnTo>
                    <a:pt x="331" y="322"/>
                  </a:lnTo>
                  <a:lnTo>
                    <a:pt x="331" y="322"/>
                  </a:lnTo>
                  <a:lnTo>
                    <a:pt x="331" y="322"/>
                  </a:lnTo>
                  <a:lnTo>
                    <a:pt x="331" y="323"/>
                  </a:lnTo>
                  <a:lnTo>
                    <a:pt x="311" y="323"/>
                  </a:lnTo>
                  <a:lnTo>
                    <a:pt x="319" y="332"/>
                  </a:lnTo>
                  <a:lnTo>
                    <a:pt x="319" y="332"/>
                  </a:lnTo>
                  <a:lnTo>
                    <a:pt x="320" y="333"/>
                  </a:lnTo>
                  <a:lnTo>
                    <a:pt x="320" y="333"/>
                  </a:lnTo>
                  <a:lnTo>
                    <a:pt x="320" y="336"/>
                  </a:lnTo>
                  <a:lnTo>
                    <a:pt x="319" y="341"/>
                  </a:lnTo>
                  <a:lnTo>
                    <a:pt x="319" y="344"/>
                  </a:lnTo>
                  <a:lnTo>
                    <a:pt x="320" y="347"/>
                  </a:lnTo>
                  <a:lnTo>
                    <a:pt x="322" y="350"/>
                  </a:lnTo>
                  <a:lnTo>
                    <a:pt x="322" y="352"/>
                  </a:lnTo>
                  <a:lnTo>
                    <a:pt x="322" y="352"/>
                  </a:lnTo>
                  <a:lnTo>
                    <a:pt x="307" y="365"/>
                  </a:lnTo>
                  <a:lnTo>
                    <a:pt x="307" y="365"/>
                  </a:lnTo>
                  <a:lnTo>
                    <a:pt x="304" y="370"/>
                  </a:lnTo>
                  <a:lnTo>
                    <a:pt x="303" y="373"/>
                  </a:lnTo>
                  <a:lnTo>
                    <a:pt x="302" y="374"/>
                  </a:lnTo>
                  <a:lnTo>
                    <a:pt x="298" y="378"/>
                  </a:lnTo>
                  <a:lnTo>
                    <a:pt x="285" y="392"/>
                  </a:lnTo>
                  <a:lnTo>
                    <a:pt x="284" y="392"/>
                  </a:lnTo>
                  <a:lnTo>
                    <a:pt x="277" y="393"/>
                  </a:lnTo>
                  <a:lnTo>
                    <a:pt x="273" y="393"/>
                  </a:lnTo>
                  <a:lnTo>
                    <a:pt x="273" y="393"/>
                  </a:lnTo>
                  <a:lnTo>
                    <a:pt x="273" y="393"/>
                  </a:lnTo>
                  <a:lnTo>
                    <a:pt x="272" y="393"/>
                  </a:lnTo>
                  <a:lnTo>
                    <a:pt x="272" y="393"/>
                  </a:lnTo>
                  <a:lnTo>
                    <a:pt x="272" y="393"/>
                  </a:lnTo>
                  <a:lnTo>
                    <a:pt x="271" y="393"/>
                  </a:lnTo>
                  <a:lnTo>
                    <a:pt x="263" y="386"/>
                  </a:lnTo>
                  <a:lnTo>
                    <a:pt x="248" y="377"/>
                  </a:lnTo>
                  <a:lnTo>
                    <a:pt x="247" y="377"/>
                  </a:lnTo>
                  <a:lnTo>
                    <a:pt x="239" y="381"/>
                  </a:lnTo>
                  <a:lnTo>
                    <a:pt x="237" y="382"/>
                  </a:lnTo>
                  <a:lnTo>
                    <a:pt x="237" y="383"/>
                  </a:lnTo>
                  <a:lnTo>
                    <a:pt x="236" y="387"/>
                  </a:lnTo>
                  <a:lnTo>
                    <a:pt x="235" y="389"/>
                  </a:lnTo>
                  <a:lnTo>
                    <a:pt x="232" y="392"/>
                  </a:lnTo>
                  <a:lnTo>
                    <a:pt x="225" y="394"/>
                  </a:lnTo>
                  <a:lnTo>
                    <a:pt x="221" y="395"/>
                  </a:lnTo>
                  <a:lnTo>
                    <a:pt x="218" y="397"/>
                  </a:lnTo>
                  <a:lnTo>
                    <a:pt x="217" y="398"/>
                  </a:lnTo>
                  <a:lnTo>
                    <a:pt x="217" y="398"/>
                  </a:lnTo>
                  <a:lnTo>
                    <a:pt x="216" y="399"/>
                  </a:lnTo>
                  <a:lnTo>
                    <a:pt x="213" y="402"/>
                  </a:lnTo>
                  <a:lnTo>
                    <a:pt x="213" y="404"/>
                  </a:lnTo>
                  <a:lnTo>
                    <a:pt x="213" y="405"/>
                  </a:lnTo>
                  <a:lnTo>
                    <a:pt x="189" y="405"/>
                  </a:lnTo>
                  <a:lnTo>
                    <a:pt x="187" y="404"/>
                  </a:lnTo>
                  <a:lnTo>
                    <a:pt x="184" y="398"/>
                  </a:lnTo>
                  <a:lnTo>
                    <a:pt x="184" y="397"/>
                  </a:lnTo>
                  <a:lnTo>
                    <a:pt x="182" y="398"/>
                  </a:lnTo>
                  <a:lnTo>
                    <a:pt x="159" y="397"/>
                  </a:lnTo>
                  <a:lnTo>
                    <a:pt x="156" y="398"/>
                  </a:lnTo>
                  <a:lnTo>
                    <a:pt x="150" y="400"/>
                  </a:lnTo>
                  <a:lnTo>
                    <a:pt x="147" y="400"/>
                  </a:lnTo>
                  <a:lnTo>
                    <a:pt x="144" y="399"/>
                  </a:lnTo>
                  <a:lnTo>
                    <a:pt x="132" y="386"/>
                  </a:lnTo>
                  <a:lnTo>
                    <a:pt x="130" y="385"/>
                  </a:lnTo>
                  <a:lnTo>
                    <a:pt x="129" y="383"/>
                  </a:lnTo>
                  <a:lnTo>
                    <a:pt x="126" y="381"/>
                  </a:lnTo>
                  <a:lnTo>
                    <a:pt x="124" y="380"/>
                  </a:lnTo>
                  <a:lnTo>
                    <a:pt x="124" y="379"/>
                  </a:lnTo>
                  <a:lnTo>
                    <a:pt x="123" y="377"/>
                  </a:lnTo>
                  <a:lnTo>
                    <a:pt x="124" y="374"/>
                  </a:lnTo>
                  <a:lnTo>
                    <a:pt x="122" y="372"/>
                  </a:lnTo>
                  <a:lnTo>
                    <a:pt x="120" y="372"/>
                  </a:lnTo>
                  <a:lnTo>
                    <a:pt x="105" y="375"/>
                  </a:lnTo>
                  <a:lnTo>
                    <a:pt x="103" y="375"/>
                  </a:lnTo>
                  <a:lnTo>
                    <a:pt x="100" y="376"/>
                  </a:lnTo>
                  <a:lnTo>
                    <a:pt x="98" y="376"/>
                  </a:lnTo>
                  <a:lnTo>
                    <a:pt x="97" y="378"/>
                  </a:lnTo>
                  <a:lnTo>
                    <a:pt x="96" y="380"/>
                  </a:lnTo>
                  <a:lnTo>
                    <a:pt x="96" y="382"/>
                  </a:lnTo>
                  <a:lnTo>
                    <a:pt x="96" y="383"/>
                  </a:lnTo>
                  <a:lnTo>
                    <a:pt x="95" y="385"/>
                  </a:lnTo>
                  <a:lnTo>
                    <a:pt x="90" y="390"/>
                  </a:lnTo>
                  <a:lnTo>
                    <a:pt x="90" y="392"/>
                  </a:lnTo>
                  <a:lnTo>
                    <a:pt x="90" y="397"/>
                  </a:lnTo>
                  <a:lnTo>
                    <a:pt x="90" y="399"/>
                  </a:lnTo>
                  <a:lnTo>
                    <a:pt x="89" y="400"/>
                  </a:lnTo>
                  <a:lnTo>
                    <a:pt x="87" y="403"/>
                  </a:lnTo>
                  <a:lnTo>
                    <a:pt x="86" y="404"/>
                  </a:lnTo>
                  <a:lnTo>
                    <a:pt x="86" y="405"/>
                  </a:lnTo>
                  <a:lnTo>
                    <a:pt x="86" y="409"/>
                  </a:lnTo>
                  <a:lnTo>
                    <a:pt x="85" y="410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8"/>
                  </a:lnTo>
                  <a:lnTo>
                    <a:pt x="82" y="419"/>
                  </a:lnTo>
                  <a:lnTo>
                    <a:pt x="75" y="421"/>
                  </a:lnTo>
                  <a:lnTo>
                    <a:pt x="72" y="423"/>
                  </a:lnTo>
                  <a:lnTo>
                    <a:pt x="71" y="425"/>
                  </a:lnTo>
                  <a:lnTo>
                    <a:pt x="70" y="426"/>
                  </a:lnTo>
                  <a:lnTo>
                    <a:pt x="67" y="425"/>
                  </a:lnTo>
                  <a:lnTo>
                    <a:pt x="63" y="424"/>
                  </a:lnTo>
                  <a:lnTo>
                    <a:pt x="56" y="424"/>
                  </a:lnTo>
                  <a:lnTo>
                    <a:pt x="53" y="423"/>
                  </a:lnTo>
                  <a:lnTo>
                    <a:pt x="52" y="421"/>
                  </a:lnTo>
                  <a:lnTo>
                    <a:pt x="52" y="417"/>
                  </a:lnTo>
                  <a:lnTo>
                    <a:pt x="51" y="416"/>
                  </a:lnTo>
                  <a:lnTo>
                    <a:pt x="50" y="416"/>
                  </a:lnTo>
                  <a:lnTo>
                    <a:pt x="49" y="414"/>
                  </a:lnTo>
                  <a:lnTo>
                    <a:pt x="49" y="412"/>
                  </a:lnTo>
                  <a:lnTo>
                    <a:pt x="54" y="407"/>
                  </a:lnTo>
                  <a:lnTo>
                    <a:pt x="54" y="405"/>
                  </a:lnTo>
                  <a:lnTo>
                    <a:pt x="55" y="397"/>
                  </a:lnTo>
                  <a:lnTo>
                    <a:pt x="56" y="394"/>
                  </a:lnTo>
                  <a:lnTo>
                    <a:pt x="55" y="390"/>
                  </a:lnTo>
                  <a:lnTo>
                    <a:pt x="52" y="384"/>
                  </a:lnTo>
                  <a:lnTo>
                    <a:pt x="49" y="380"/>
                  </a:lnTo>
                  <a:lnTo>
                    <a:pt x="45" y="373"/>
                  </a:lnTo>
                  <a:lnTo>
                    <a:pt x="43" y="371"/>
                  </a:lnTo>
                  <a:lnTo>
                    <a:pt x="34" y="362"/>
                  </a:lnTo>
                  <a:lnTo>
                    <a:pt x="33" y="361"/>
                  </a:lnTo>
                  <a:lnTo>
                    <a:pt x="31" y="357"/>
                  </a:lnTo>
                  <a:lnTo>
                    <a:pt x="32" y="353"/>
                  </a:lnTo>
                  <a:lnTo>
                    <a:pt x="33" y="348"/>
                  </a:lnTo>
                  <a:lnTo>
                    <a:pt x="33" y="346"/>
                  </a:lnTo>
                  <a:lnTo>
                    <a:pt x="33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28" y="341"/>
                  </a:lnTo>
                  <a:lnTo>
                    <a:pt x="26" y="340"/>
                  </a:lnTo>
                  <a:lnTo>
                    <a:pt x="24" y="338"/>
                  </a:lnTo>
                  <a:lnTo>
                    <a:pt x="23" y="336"/>
                  </a:lnTo>
                  <a:lnTo>
                    <a:pt x="22" y="333"/>
                  </a:lnTo>
                  <a:lnTo>
                    <a:pt x="22" y="324"/>
                  </a:lnTo>
                  <a:lnTo>
                    <a:pt x="22" y="322"/>
                  </a:lnTo>
                  <a:lnTo>
                    <a:pt x="20" y="322"/>
                  </a:lnTo>
                  <a:lnTo>
                    <a:pt x="20" y="321"/>
                  </a:lnTo>
                  <a:lnTo>
                    <a:pt x="20" y="319"/>
                  </a:lnTo>
                  <a:lnTo>
                    <a:pt x="18" y="314"/>
                  </a:lnTo>
                  <a:lnTo>
                    <a:pt x="17" y="309"/>
                  </a:lnTo>
                  <a:lnTo>
                    <a:pt x="18" y="306"/>
                  </a:lnTo>
                  <a:lnTo>
                    <a:pt x="16" y="303"/>
                  </a:lnTo>
                  <a:lnTo>
                    <a:pt x="12" y="302"/>
                  </a:lnTo>
                  <a:lnTo>
                    <a:pt x="9" y="302"/>
                  </a:lnTo>
                  <a:lnTo>
                    <a:pt x="5" y="303"/>
                  </a:lnTo>
                  <a:lnTo>
                    <a:pt x="3" y="303"/>
                  </a:lnTo>
                  <a:lnTo>
                    <a:pt x="1" y="302"/>
                  </a:lnTo>
                  <a:lnTo>
                    <a:pt x="1" y="300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5" y="289"/>
                  </a:lnTo>
                  <a:lnTo>
                    <a:pt x="10" y="285"/>
                  </a:lnTo>
                  <a:lnTo>
                    <a:pt x="11" y="284"/>
                  </a:lnTo>
                  <a:lnTo>
                    <a:pt x="12" y="282"/>
                  </a:lnTo>
                  <a:lnTo>
                    <a:pt x="12" y="280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0" y="273"/>
                  </a:lnTo>
                  <a:lnTo>
                    <a:pt x="9" y="270"/>
                  </a:lnTo>
                  <a:lnTo>
                    <a:pt x="9" y="268"/>
                  </a:lnTo>
                  <a:lnTo>
                    <a:pt x="9" y="266"/>
                  </a:lnTo>
                  <a:lnTo>
                    <a:pt x="10" y="264"/>
                  </a:lnTo>
                  <a:lnTo>
                    <a:pt x="13" y="262"/>
                  </a:lnTo>
                  <a:lnTo>
                    <a:pt x="14" y="262"/>
                  </a:lnTo>
                  <a:lnTo>
                    <a:pt x="15" y="261"/>
                  </a:lnTo>
                  <a:lnTo>
                    <a:pt x="17" y="260"/>
                  </a:lnTo>
                  <a:lnTo>
                    <a:pt x="21" y="257"/>
                  </a:lnTo>
                  <a:lnTo>
                    <a:pt x="21" y="256"/>
                  </a:lnTo>
                  <a:lnTo>
                    <a:pt x="21" y="255"/>
                  </a:lnTo>
                  <a:lnTo>
                    <a:pt x="20" y="254"/>
                  </a:lnTo>
                  <a:lnTo>
                    <a:pt x="19" y="253"/>
                  </a:lnTo>
                  <a:lnTo>
                    <a:pt x="18" y="251"/>
                  </a:lnTo>
                  <a:lnTo>
                    <a:pt x="18" y="248"/>
                  </a:lnTo>
                  <a:lnTo>
                    <a:pt x="17" y="246"/>
                  </a:lnTo>
                  <a:lnTo>
                    <a:pt x="16" y="244"/>
                  </a:lnTo>
                  <a:lnTo>
                    <a:pt x="18" y="243"/>
                  </a:lnTo>
                  <a:lnTo>
                    <a:pt x="20" y="242"/>
                  </a:lnTo>
                  <a:lnTo>
                    <a:pt x="21" y="241"/>
                  </a:lnTo>
                  <a:lnTo>
                    <a:pt x="24" y="240"/>
                  </a:lnTo>
                  <a:lnTo>
                    <a:pt x="26" y="239"/>
                  </a:lnTo>
                  <a:lnTo>
                    <a:pt x="26" y="237"/>
                  </a:lnTo>
                  <a:lnTo>
                    <a:pt x="26" y="235"/>
                  </a:lnTo>
                  <a:lnTo>
                    <a:pt x="27" y="234"/>
                  </a:lnTo>
                  <a:lnTo>
                    <a:pt x="28" y="230"/>
                  </a:lnTo>
                  <a:lnTo>
                    <a:pt x="29" y="229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3" y="214"/>
                  </a:lnTo>
                  <a:lnTo>
                    <a:pt x="35" y="210"/>
                  </a:lnTo>
                  <a:lnTo>
                    <a:pt x="38" y="208"/>
                  </a:lnTo>
                  <a:lnTo>
                    <a:pt x="43" y="209"/>
                  </a:lnTo>
                  <a:lnTo>
                    <a:pt x="49" y="208"/>
                  </a:lnTo>
                  <a:lnTo>
                    <a:pt x="54" y="207"/>
                  </a:lnTo>
                  <a:lnTo>
                    <a:pt x="57" y="207"/>
                  </a:lnTo>
                  <a:lnTo>
                    <a:pt x="64" y="208"/>
                  </a:lnTo>
                  <a:lnTo>
                    <a:pt x="65" y="208"/>
                  </a:lnTo>
                  <a:lnTo>
                    <a:pt x="65" y="207"/>
                  </a:lnTo>
                  <a:lnTo>
                    <a:pt x="66" y="205"/>
                  </a:lnTo>
                  <a:lnTo>
                    <a:pt x="66" y="201"/>
                  </a:lnTo>
                  <a:lnTo>
                    <a:pt x="66" y="187"/>
                  </a:lnTo>
                  <a:lnTo>
                    <a:pt x="66" y="173"/>
                  </a:lnTo>
                  <a:lnTo>
                    <a:pt x="66" y="159"/>
                  </a:lnTo>
                  <a:lnTo>
                    <a:pt x="66" y="145"/>
                  </a:lnTo>
                  <a:lnTo>
                    <a:pt x="66" y="130"/>
                  </a:lnTo>
                  <a:lnTo>
                    <a:pt x="66" y="116"/>
                  </a:lnTo>
                  <a:lnTo>
                    <a:pt x="66" y="102"/>
                  </a:lnTo>
                  <a:lnTo>
                    <a:pt x="66" y="88"/>
                  </a:lnTo>
                  <a:lnTo>
                    <a:pt x="66" y="84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6" y="72"/>
                  </a:lnTo>
                  <a:lnTo>
                    <a:pt x="73" y="72"/>
                  </a:lnTo>
                  <a:lnTo>
                    <a:pt x="80" y="72"/>
                  </a:lnTo>
                  <a:lnTo>
                    <a:pt x="88" y="72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95" y="56"/>
                  </a:lnTo>
                  <a:lnTo>
                    <a:pt x="95" y="39"/>
                  </a:lnTo>
                  <a:lnTo>
                    <a:pt x="96" y="23"/>
                  </a:lnTo>
                  <a:lnTo>
                    <a:pt x="96" y="7"/>
                  </a:lnTo>
                  <a:lnTo>
                    <a:pt x="108" y="7"/>
                  </a:lnTo>
                  <a:lnTo>
                    <a:pt x="119" y="7"/>
                  </a:lnTo>
                  <a:lnTo>
                    <a:pt x="131" y="7"/>
                  </a:lnTo>
                  <a:lnTo>
                    <a:pt x="142" y="7"/>
                  </a:lnTo>
                  <a:lnTo>
                    <a:pt x="153" y="7"/>
                  </a:lnTo>
                  <a:lnTo>
                    <a:pt x="165" y="7"/>
                  </a:lnTo>
                  <a:lnTo>
                    <a:pt x="177" y="7"/>
                  </a:lnTo>
                  <a:lnTo>
                    <a:pt x="188" y="7"/>
                  </a:lnTo>
                  <a:lnTo>
                    <a:pt x="200" y="7"/>
                  </a:lnTo>
                  <a:lnTo>
                    <a:pt x="211" y="7"/>
                  </a:lnTo>
                  <a:lnTo>
                    <a:pt x="223" y="7"/>
                  </a:lnTo>
                  <a:lnTo>
                    <a:pt x="235" y="7"/>
                  </a:lnTo>
                  <a:lnTo>
                    <a:pt x="246" y="7"/>
                  </a:lnTo>
                  <a:lnTo>
                    <a:pt x="258" y="7"/>
                  </a:lnTo>
                  <a:lnTo>
                    <a:pt x="270" y="7"/>
                  </a:lnTo>
                  <a:lnTo>
                    <a:pt x="281" y="7"/>
                  </a:lnTo>
                  <a:lnTo>
                    <a:pt x="285" y="7"/>
                  </a:lnTo>
                  <a:lnTo>
                    <a:pt x="287" y="7"/>
                  </a:lnTo>
                  <a:lnTo>
                    <a:pt x="290" y="1"/>
                  </a:lnTo>
                  <a:lnTo>
                    <a:pt x="291" y="0"/>
                  </a:lnTo>
                  <a:lnTo>
                    <a:pt x="293" y="1"/>
                  </a:lnTo>
                  <a:lnTo>
                    <a:pt x="293" y="2"/>
                  </a:lnTo>
                  <a:lnTo>
                    <a:pt x="29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38" name="Freeform 1181">
              <a:extLst>
                <a:ext uri="{FF2B5EF4-FFF2-40B4-BE49-F238E27FC236}">
                  <a16:creationId xmlns:a16="http://schemas.microsoft.com/office/drawing/2014/main" id="{2847BCC6-7E96-4B7F-BB5C-D1F5D6BB1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0763" y="8990134"/>
              <a:ext cx="637442" cy="533035"/>
            </a:xfrm>
            <a:custGeom>
              <a:avLst/>
              <a:gdLst>
                <a:gd name="T0" fmla="*/ 337 w 511"/>
                <a:gd name="T1" fmla="*/ 7 h 427"/>
                <a:gd name="T2" fmla="*/ 407 w 511"/>
                <a:gd name="T3" fmla="*/ 7 h 427"/>
                <a:gd name="T4" fmla="*/ 459 w 511"/>
                <a:gd name="T5" fmla="*/ 20 h 427"/>
                <a:gd name="T6" fmla="*/ 466 w 511"/>
                <a:gd name="T7" fmla="*/ 36 h 427"/>
                <a:gd name="T8" fmla="*/ 469 w 511"/>
                <a:gd name="T9" fmla="*/ 78 h 427"/>
                <a:gd name="T10" fmla="*/ 489 w 511"/>
                <a:gd name="T11" fmla="*/ 118 h 427"/>
                <a:gd name="T12" fmla="*/ 509 w 511"/>
                <a:gd name="T13" fmla="*/ 133 h 427"/>
                <a:gd name="T14" fmla="*/ 502 w 511"/>
                <a:gd name="T15" fmla="*/ 146 h 427"/>
                <a:gd name="T16" fmla="*/ 495 w 511"/>
                <a:gd name="T17" fmla="*/ 151 h 427"/>
                <a:gd name="T18" fmla="*/ 483 w 511"/>
                <a:gd name="T19" fmla="*/ 154 h 427"/>
                <a:gd name="T20" fmla="*/ 471 w 511"/>
                <a:gd name="T21" fmla="*/ 166 h 427"/>
                <a:gd name="T22" fmla="*/ 460 w 511"/>
                <a:gd name="T23" fmla="*/ 174 h 427"/>
                <a:gd name="T24" fmla="*/ 452 w 511"/>
                <a:gd name="T25" fmla="*/ 205 h 427"/>
                <a:gd name="T26" fmla="*/ 446 w 511"/>
                <a:gd name="T27" fmla="*/ 245 h 427"/>
                <a:gd name="T28" fmla="*/ 439 w 511"/>
                <a:gd name="T29" fmla="*/ 280 h 427"/>
                <a:gd name="T30" fmla="*/ 430 w 511"/>
                <a:gd name="T31" fmla="*/ 302 h 427"/>
                <a:gd name="T32" fmla="*/ 408 w 511"/>
                <a:gd name="T33" fmla="*/ 325 h 427"/>
                <a:gd name="T34" fmla="*/ 398 w 511"/>
                <a:gd name="T35" fmla="*/ 355 h 427"/>
                <a:gd name="T36" fmla="*/ 387 w 511"/>
                <a:gd name="T37" fmla="*/ 358 h 427"/>
                <a:gd name="T38" fmla="*/ 379 w 511"/>
                <a:gd name="T39" fmla="*/ 381 h 427"/>
                <a:gd name="T40" fmla="*/ 367 w 511"/>
                <a:gd name="T41" fmla="*/ 401 h 427"/>
                <a:gd name="T42" fmla="*/ 366 w 511"/>
                <a:gd name="T43" fmla="*/ 396 h 427"/>
                <a:gd name="T44" fmla="*/ 369 w 511"/>
                <a:gd name="T45" fmla="*/ 388 h 427"/>
                <a:gd name="T46" fmla="*/ 367 w 511"/>
                <a:gd name="T47" fmla="*/ 379 h 427"/>
                <a:gd name="T48" fmla="*/ 344 w 511"/>
                <a:gd name="T49" fmla="*/ 361 h 427"/>
                <a:gd name="T50" fmla="*/ 342 w 511"/>
                <a:gd name="T51" fmla="*/ 335 h 427"/>
                <a:gd name="T52" fmla="*/ 344 w 511"/>
                <a:gd name="T53" fmla="*/ 325 h 427"/>
                <a:gd name="T54" fmla="*/ 331 w 511"/>
                <a:gd name="T55" fmla="*/ 318 h 427"/>
                <a:gd name="T56" fmla="*/ 331 w 511"/>
                <a:gd name="T57" fmla="*/ 322 h 427"/>
                <a:gd name="T58" fmla="*/ 320 w 511"/>
                <a:gd name="T59" fmla="*/ 333 h 427"/>
                <a:gd name="T60" fmla="*/ 322 w 511"/>
                <a:gd name="T61" fmla="*/ 352 h 427"/>
                <a:gd name="T62" fmla="*/ 285 w 511"/>
                <a:gd name="T63" fmla="*/ 392 h 427"/>
                <a:gd name="T64" fmla="*/ 272 w 511"/>
                <a:gd name="T65" fmla="*/ 393 h 427"/>
                <a:gd name="T66" fmla="*/ 237 w 511"/>
                <a:gd name="T67" fmla="*/ 382 h 427"/>
                <a:gd name="T68" fmla="*/ 218 w 511"/>
                <a:gd name="T69" fmla="*/ 397 h 427"/>
                <a:gd name="T70" fmla="*/ 189 w 511"/>
                <a:gd name="T71" fmla="*/ 405 h 427"/>
                <a:gd name="T72" fmla="*/ 150 w 511"/>
                <a:gd name="T73" fmla="*/ 400 h 427"/>
                <a:gd name="T74" fmla="*/ 124 w 511"/>
                <a:gd name="T75" fmla="*/ 380 h 427"/>
                <a:gd name="T76" fmla="*/ 103 w 511"/>
                <a:gd name="T77" fmla="*/ 375 h 427"/>
                <a:gd name="T78" fmla="*/ 95 w 511"/>
                <a:gd name="T79" fmla="*/ 385 h 427"/>
                <a:gd name="T80" fmla="*/ 86 w 511"/>
                <a:gd name="T81" fmla="*/ 404 h 427"/>
                <a:gd name="T82" fmla="*/ 82 w 511"/>
                <a:gd name="T83" fmla="*/ 419 h 427"/>
                <a:gd name="T84" fmla="*/ 56 w 511"/>
                <a:gd name="T85" fmla="*/ 424 h 427"/>
                <a:gd name="T86" fmla="*/ 49 w 511"/>
                <a:gd name="T87" fmla="*/ 412 h 427"/>
                <a:gd name="T88" fmla="*/ 49 w 511"/>
                <a:gd name="T89" fmla="*/ 380 h 427"/>
                <a:gd name="T90" fmla="*/ 33 w 511"/>
                <a:gd name="T91" fmla="*/ 348 h 427"/>
                <a:gd name="T92" fmla="*/ 24 w 511"/>
                <a:gd name="T93" fmla="*/ 338 h 427"/>
                <a:gd name="T94" fmla="*/ 20 w 511"/>
                <a:gd name="T95" fmla="*/ 319 h 427"/>
                <a:gd name="T96" fmla="*/ 5 w 511"/>
                <a:gd name="T97" fmla="*/ 303 h 427"/>
                <a:gd name="T98" fmla="*/ 5 w 511"/>
                <a:gd name="T99" fmla="*/ 289 h 427"/>
                <a:gd name="T100" fmla="*/ 10 w 511"/>
                <a:gd name="T101" fmla="*/ 273 h 427"/>
                <a:gd name="T102" fmla="*/ 15 w 511"/>
                <a:gd name="T103" fmla="*/ 261 h 427"/>
                <a:gd name="T104" fmla="*/ 18 w 511"/>
                <a:gd name="T105" fmla="*/ 251 h 427"/>
                <a:gd name="T106" fmla="*/ 24 w 511"/>
                <a:gd name="T107" fmla="*/ 240 h 427"/>
                <a:gd name="T108" fmla="*/ 31 w 511"/>
                <a:gd name="T109" fmla="*/ 227 h 427"/>
                <a:gd name="T110" fmla="*/ 43 w 511"/>
                <a:gd name="T111" fmla="*/ 209 h 427"/>
                <a:gd name="T112" fmla="*/ 66 w 511"/>
                <a:gd name="T113" fmla="*/ 205 h 427"/>
                <a:gd name="T114" fmla="*/ 66 w 511"/>
                <a:gd name="T115" fmla="*/ 116 h 427"/>
                <a:gd name="T116" fmla="*/ 73 w 511"/>
                <a:gd name="T117" fmla="*/ 72 h 427"/>
                <a:gd name="T118" fmla="*/ 95 w 511"/>
                <a:gd name="T119" fmla="*/ 72 h 427"/>
                <a:gd name="T120" fmla="*/ 131 w 511"/>
                <a:gd name="T121" fmla="*/ 7 h 427"/>
                <a:gd name="T122" fmla="*/ 211 w 511"/>
                <a:gd name="T123" fmla="*/ 7 h 427"/>
                <a:gd name="T124" fmla="*/ 285 w 511"/>
                <a:gd name="T125" fmla="*/ 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1" h="427">
                  <a:moveTo>
                    <a:pt x="293" y="4"/>
                  </a:moveTo>
                  <a:lnTo>
                    <a:pt x="292" y="7"/>
                  </a:lnTo>
                  <a:lnTo>
                    <a:pt x="298" y="7"/>
                  </a:lnTo>
                  <a:lnTo>
                    <a:pt x="308" y="7"/>
                  </a:lnTo>
                  <a:lnTo>
                    <a:pt x="317" y="7"/>
                  </a:lnTo>
                  <a:lnTo>
                    <a:pt x="328" y="7"/>
                  </a:lnTo>
                  <a:lnTo>
                    <a:pt x="337" y="7"/>
                  </a:lnTo>
                  <a:lnTo>
                    <a:pt x="347" y="7"/>
                  </a:lnTo>
                  <a:lnTo>
                    <a:pt x="358" y="7"/>
                  </a:lnTo>
                  <a:lnTo>
                    <a:pt x="367" y="7"/>
                  </a:lnTo>
                  <a:lnTo>
                    <a:pt x="377" y="7"/>
                  </a:lnTo>
                  <a:lnTo>
                    <a:pt x="388" y="7"/>
                  </a:lnTo>
                  <a:lnTo>
                    <a:pt x="398" y="7"/>
                  </a:lnTo>
                  <a:lnTo>
                    <a:pt x="407" y="7"/>
                  </a:lnTo>
                  <a:lnTo>
                    <a:pt x="418" y="7"/>
                  </a:lnTo>
                  <a:lnTo>
                    <a:pt x="428" y="7"/>
                  </a:lnTo>
                  <a:lnTo>
                    <a:pt x="437" y="7"/>
                  </a:lnTo>
                  <a:lnTo>
                    <a:pt x="447" y="7"/>
                  </a:lnTo>
                  <a:lnTo>
                    <a:pt x="457" y="7"/>
                  </a:lnTo>
                  <a:lnTo>
                    <a:pt x="457" y="15"/>
                  </a:lnTo>
                  <a:lnTo>
                    <a:pt x="459" y="20"/>
                  </a:lnTo>
                  <a:lnTo>
                    <a:pt x="463" y="29"/>
                  </a:lnTo>
                  <a:lnTo>
                    <a:pt x="468" y="34"/>
                  </a:lnTo>
                  <a:lnTo>
                    <a:pt x="469" y="36"/>
                  </a:lnTo>
                  <a:lnTo>
                    <a:pt x="469" y="37"/>
                  </a:lnTo>
                  <a:lnTo>
                    <a:pt x="469" y="38"/>
                  </a:lnTo>
                  <a:lnTo>
                    <a:pt x="468" y="37"/>
                  </a:lnTo>
                  <a:lnTo>
                    <a:pt x="466" y="36"/>
                  </a:lnTo>
                  <a:lnTo>
                    <a:pt x="465" y="40"/>
                  </a:lnTo>
                  <a:lnTo>
                    <a:pt x="466" y="43"/>
                  </a:lnTo>
                  <a:lnTo>
                    <a:pt x="467" y="48"/>
                  </a:lnTo>
                  <a:lnTo>
                    <a:pt x="468" y="54"/>
                  </a:lnTo>
                  <a:lnTo>
                    <a:pt x="467" y="59"/>
                  </a:lnTo>
                  <a:lnTo>
                    <a:pt x="467" y="68"/>
                  </a:lnTo>
                  <a:lnTo>
                    <a:pt x="469" y="78"/>
                  </a:lnTo>
                  <a:lnTo>
                    <a:pt x="469" y="85"/>
                  </a:lnTo>
                  <a:lnTo>
                    <a:pt x="472" y="101"/>
                  </a:lnTo>
                  <a:lnTo>
                    <a:pt x="476" y="110"/>
                  </a:lnTo>
                  <a:lnTo>
                    <a:pt x="478" y="111"/>
                  </a:lnTo>
                  <a:lnTo>
                    <a:pt x="479" y="112"/>
                  </a:lnTo>
                  <a:lnTo>
                    <a:pt x="483" y="114"/>
                  </a:lnTo>
                  <a:lnTo>
                    <a:pt x="489" y="118"/>
                  </a:lnTo>
                  <a:lnTo>
                    <a:pt x="494" y="122"/>
                  </a:lnTo>
                  <a:lnTo>
                    <a:pt x="495" y="125"/>
                  </a:lnTo>
                  <a:lnTo>
                    <a:pt x="498" y="128"/>
                  </a:lnTo>
                  <a:lnTo>
                    <a:pt x="499" y="127"/>
                  </a:lnTo>
                  <a:lnTo>
                    <a:pt x="500" y="127"/>
                  </a:lnTo>
                  <a:lnTo>
                    <a:pt x="502" y="128"/>
                  </a:lnTo>
                  <a:lnTo>
                    <a:pt x="509" y="133"/>
                  </a:lnTo>
                  <a:lnTo>
                    <a:pt x="510" y="135"/>
                  </a:lnTo>
                  <a:lnTo>
                    <a:pt x="508" y="138"/>
                  </a:lnTo>
                  <a:lnTo>
                    <a:pt x="504" y="141"/>
                  </a:lnTo>
                  <a:lnTo>
                    <a:pt x="504" y="142"/>
                  </a:lnTo>
                  <a:lnTo>
                    <a:pt x="503" y="144"/>
                  </a:lnTo>
                  <a:lnTo>
                    <a:pt x="503" y="144"/>
                  </a:lnTo>
                  <a:lnTo>
                    <a:pt x="502" y="146"/>
                  </a:lnTo>
                  <a:lnTo>
                    <a:pt x="500" y="147"/>
                  </a:lnTo>
                  <a:lnTo>
                    <a:pt x="500" y="148"/>
                  </a:lnTo>
                  <a:lnTo>
                    <a:pt x="500" y="149"/>
                  </a:lnTo>
                  <a:lnTo>
                    <a:pt x="498" y="149"/>
                  </a:lnTo>
                  <a:lnTo>
                    <a:pt x="497" y="149"/>
                  </a:lnTo>
                  <a:lnTo>
                    <a:pt x="496" y="150"/>
                  </a:lnTo>
                  <a:lnTo>
                    <a:pt x="495" y="151"/>
                  </a:lnTo>
                  <a:lnTo>
                    <a:pt x="492" y="151"/>
                  </a:lnTo>
                  <a:lnTo>
                    <a:pt x="490" y="151"/>
                  </a:lnTo>
                  <a:lnTo>
                    <a:pt x="489" y="152"/>
                  </a:lnTo>
                  <a:lnTo>
                    <a:pt x="487" y="152"/>
                  </a:lnTo>
                  <a:lnTo>
                    <a:pt x="486" y="152"/>
                  </a:lnTo>
                  <a:lnTo>
                    <a:pt x="485" y="153"/>
                  </a:lnTo>
                  <a:lnTo>
                    <a:pt x="483" y="154"/>
                  </a:lnTo>
                  <a:lnTo>
                    <a:pt x="481" y="155"/>
                  </a:lnTo>
                  <a:lnTo>
                    <a:pt x="479" y="157"/>
                  </a:lnTo>
                  <a:lnTo>
                    <a:pt x="478" y="157"/>
                  </a:lnTo>
                  <a:lnTo>
                    <a:pt x="477" y="158"/>
                  </a:lnTo>
                  <a:lnTo>
                    <a:pt x="475" y="164"/>
                  </a:lnTo>
                  <a:lnTo>
                    <a:pt x="474" y="165"/>
                  </a:lnTo>
                  <a:lnTo>
                    <a:pt x="471" y="166"/>
                  </a:lnTo>
                  <a:lnTo>
                    <a:pt x="469" y="166"/>
                  </a:lnTo>
                  <a:lnTo>
                    <a:pt x="467" y="166"/>
                  </a:lnTo>
                  <a:lnTo>
                    <a:pt x="463" y="165"/>
                  </a:lnTo>
                  <a:lnTo>
                    <a:pt x="462" y="165"/>
                  </a:lnTo>
                  <a:lnTo>
                    <a:pt x="461" y="166"/>
                  </a:lnTo>
                  <a:lnTo>
                    <a:pt x="460" y="171"/>
                  </a:lnTo>
                  <a:lnTo>
                    <a:pt x="460" y="174"/>
                  </a:lnTo>
                  <a:lnTo>
                    <a:pt x="459" y="176"/>
                  </a:lnTo>
                  <a:lnTo>
                    <a:pt x="458" y="179"/>
                  </a:lnTo>
                  <a:lnTo>
                    <a:pt x="458" y="184"/>
                  </a:lnTo>
                  <a:lnTo>
                    <a:pt x="458" y="190"/>
                  </a:lnTo>
                  <a:lnTo>
                    <a:pt x="456" y="197"/>
                  </a:lnTo>
                  <a:lnTo>
                    <a:pt x="456" y="199"/>
                  </a:lnTo>
                  <a:lnTo>
                    <a:pt x="452" y="205"/>
                  </a:lnTo>
                  <a:lnTo>
                    <a:pt x="451" y="207"/>
                  </a:lnTo>
                  <a:lnTo>
                    <a:pt x="448" y="219"/>
                  </a:lnTo>
                  <a:lnTo>
                    <a:pt x="446" y="223"/>
                  </a:lnTo>
                  <a:lnTo>
                    <a:pt x="444" y="226"/>
                  </a:lnTo>
                  <a:lnTo>
                    <a:pt x="445" y="232"/>
                  </a:lnTo>
                  <a:lnTo>
                    <a:pt x="445" y="238"/>
                  </a:lnTo>
                  <a:lnTo>
                    <a:pt x="446" y="245"/>
                  </a:lnTo>
                  <a:lnTo>
                    <a:pt x="447" y="253"/>
                  </a:lnTo>
                  <a:lnTo>
                    <a:pt x="445" y="262"/>
                  </a:lnTo>
                  <a:lnTo>
                    <a:pt x="445" y="266"/>
                  </a:lnTo>
                  <a:lnTo>
                    <a:pt x="443" y="273"/>
                  </a:lnTo>
                  <a:lnTo>
                    <a:pt x="441" y="277"/>
                  </a:lnTo>
                  <a:lnTo>
                    <a:pt x="440" y="278"/>
                  </a:lnTo>
                  <a:lnTo>
                    <a:pt x="439" y="280"/>
                  </a:lnTo>
                  <a:lnTo>
                    <a:pt x="437" y="284"/>
                  </a:lnTo>
                  <a:lnTo>
                    <a:pt x="435" y="289"/>
                  </a:lnTo>
                  <a:lnTo>
                    <a:pt x="435" y="295"/>
                  </a:lnTo>
                  <a:lnTo>
                    <a:pt x="435" y="298"/>
                  </a:lnTo>
                  <a:lnTo>
                    <a:pt x="435" y="300"/>
                  </a:lnTo>
                  <a:lnTo>
                    <a:pt x="434" y="301"/>
                  </a:lnTo>
                  <a:lnTo>
                    <a:pt x="430" y="302"/>
                  </a:lnTo>
                  <a:lnTo>
                    <a:pt x="426" y="302"/>
                  </a:lnTo>
                  <a:lnTo>
                    <a:pt x="423" y="303"/>
                  </a:lnTo>
                  <a:lnTo>
                    <a:pt x="421" y="304"/>
                  </a:lnTo>
                  <a:lnTo>
                    <a:pt x="418" y="307"/>
                  </a:lnTo>
                  <a:lnTo>
                    <a:pt x="414" y="314"/>
                  </a:lnTo>
                  <a:lnTo>
                    <a:pt x="412" y="319"/>
                  </a:lnTo>
                  <a:lnTo>
                    <a:pt x="408" y="325"/>
                  </a:lnTo>
                  <a:lnTo>
                    <a:pt x="404" y="329"/>
                  </a:lnTo>
                  <a:lnTo>
                    <a:pt x="403" y="331"/>
                  </a:lnTo>
                  <a:lnTo>
                    <a:pt x="402" y="335"/>
                  </a:lnTo>
                  <a:lnTo>
                    <a:pt x="400" y="341"/>
                  </a:lnTo>
                  <a:lnTo>
                    <a:pt x="399" y="346"/>
                  </a:lnTo>
                  <a:lnTo>
                    <a:pt x="399" y="349"/>
                  </a:lnTo>
                  <a:lnTo>
                    <a:pt x="398" y="355"/>
                  </a:lnTo>
                  <a:lnTo>
                    <a:pt x="398" y="358"/>
                  </a:lnTo>
                  <a:lnTo>
                    <a:pt x="397" y="360"/>
                  </a:lnTo>
                  <a:lnTo>
                    <a:pt x="395" y="361"/>
                  </a:lnTo>
                  <a:lnTo>
                    <a:pt x="393" y="362"/>
                  </a:lnTo>
                  <a:lnTo>
                    <a:pt x="391" y="360"/>
                  </a:lnTo>
                  <a:lnTo>
                    <a:pt x="388" y="358"/>
                  </a:lnTo>
                  <a:lnTo>
                    <a:pt x="387" y="358"/>
                  </a:lnTo>
                  <a:lnTo>
                    <a:pt x="385" y="359"/>
                  </a:lnTo>
                  <a:lnTo>
                    <a:pt x="383" y="361"/>
                  </a:lnTo>
                  <a:lnTo>
                    <a:pt x="380" y="365"/>
                  </a:lnTo>
                  <a:lnTo>
                    <a:pt x="378" y="369"/>
                  </a:lnTo>
                  <a:lnTo>
                    <a:pt x="380" y="377"/>
                  </a:lnTo>
                  <a:lnTo>
                    <a:pt x="379" y="379"/>
                  </a:lnTo>
                  <a:lnTo>
                    <a:pt x="379" y="381"/>
                  </a:lnTo>
                  <a:lnTo>
                    <a:pt x="376" y="388"/>
                  </a:lnTo>
                  <a:lnTo>
                    <a:pt x="375" y="389"/>
                  </a:lnTo>
                  <a:lnTo>
                    <a:pt x="374" y="393"/>
                  </a:lnTo>
                  <a:lnTo>
                    <a:pt x="372" y="400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67" y="401"/>
                  </a:lnTo>
                  <a:lnTo>
                    <a:pt x="366" y="401"/>
                  </a:lnTo>
                  <a:lnTo>
                    <a:pt x="366" y="401"/>
                  </a:lnTo>
                  <a:lnTo>
                    <a:pt x="366" y="401"/>
                  </a:lnTo>
                  <a:lnTo>
                    <a:pt x="366" y="401"/>
                  </a:lnTo>
                  <a:lnTo>
                    <a:pt x="366" y="400"/>
                  </a:lnTo>
                  <a:lnTo>
                    <a:pt x="366" y="399"/>
                  </a:lnTo>
                  <a:lnTo>
                    <a:pt x="366" y="396"/>
                  </a:lnTo>
                  <a:lnTo>
                    <a:pt x="367" y="394"/>
                  </a:lnTo>
                  <a:lnTo>
                    <a:pt x="369" y="389"/>
                  </a:lnTo>
                  <a:lnTo>
                    <a:pt x="369" y="389"/>
                  </a:lnTo>
                  <a:lnTo>
                    <a:pt x="369" y="389"/>
                  </a:lnTo>
                  <a:lnTo>
                    <a:pt x="369" y="389"/>
                  </a:lnTo>
                  <a:lnTo>
                    <a:pt x="369" y="388"/>
                  </a:lnTo>
                  <a:lnTo>
                    <a:pt x="369" y="388"/>
                  </a:lnTo>
                  <a:lnTo>
                    <a:pt x="368" y="387"/>
                  </a:lnTo>
                  <a:lnTo>
                    <a:pt x="369" y="385"/>
                  </a:lnTo>
                  <a:lnTo>
                    <a:pt x="369" y="384"/>
                  </a:lnTo>
                  <a:lnTo>
                    <a:pt x="369" y="383"/>
                  </a:lnTo>
                  <a:lnTo>
                    <a:pt x="369" y="383"/>
                  </a:lnTo>
                  <a:lnTo>
                    <a:pt x="367" y="379"/>
                  </a:lnTo>
                  <a:lnTo>
                    <a:pt x="367" y="379"/>
                  </a:lnTo>
                  <a:lnTo>
                    <a:pt x="353" y="368"/>
                  </a:lnTo>
                  <a:lnTo>
                    <a:pt x="351" y="365"/>
                  </a:lnTo>
                  <a:lnTo>
                    <a:pt x="351" y="365"/>
                  </a:lnTo>
                  <a:lnTo>
                    <a:pt x="350" y="365"/>
                  </a:lnTo>
                  <a:lnTo>
                    <a:pt x="344" y="362"/>
                  </a:lnTo>
                  <a:lnTo>
                    <a:pt x="344" y="362"/>
                  </a:lnTo>
                  <a:lnTo>
                    <a:pt x="344" y="361"/>
                  </a:lnTo>
                  <a:lnTo>
                    <a:pt x="344" y="361"/>
                  </a:lnTo>
                  <a:lnTo>
                    <a:pt x="344" y="360"/>
                  </a:lnTo>
                  <a:lnTo>
                    <a:pt x="345" y="360"/>
                  </a:lnTo>
                  <a:lnTo>
                    <a:pt x="345" y="359"/>
                  </a:lnTo>
                  <a:lnTo>
                    <a:pt x="342" y="336"/>
                  </a:lnTo>
                  <a:lnTo>
                    <a:pt x="342" y="336"/>
                  </a:lnTo>
                  <a:lnTo>
                    <a:pt x="342" y="335"/>
                  </a:lnTo>
                  <a:lnTo>
                    <a:pt x="342" y="335"/>
                  </a:lnTo>
                  <a:lnTo>
                    <a:pt x="342" y="335"/>
                  </a:lnTo>
                  <a:lnTo>
                    <a:pt x="343" y="334"/>
                  </a:lnTo>
                  <a:lnTo>
                    <a:pt x="343" y="333"/>
                  </a:lnTo>
                  <a:lnTo>
                    <a:pt x="343" y="333"/>
                  </a:lnTo>
                  <a:lnTo>
                    <a:pt x="344" y="329"/>
                  </a:lnTo>
                  <a:lnTo>
                    <a:pt x="344" y="325"/>
                  </a:lnTo>
                  <a:lnTo>
                    <a:pt x="346" y="319"/>
                  </a:lnTo>
                  <a:lnTo>
                    <a:pt x="346" y="317"/>
                  </a:lnTo>
                  <a:lnTo>
                    <a:pt x="331" y="317"/>
                  </a:lnTo>
                  <a:lnTo>
                    <a:pt x="331" y="317"/>
                  </a:lnTo>
                  <a:lnTo>
                    <a:pt x="331" y="317"/>
                  </a:lnTo>
                  <a:lnTo>
                    <a:pt x="331" y="317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1" y="319"/>
                  </a:lnTo>
                  <a:lnTo>
                    <a:pt x="331" y="319"/>
                  </a:lnTo>
                  <a:lnTo>
                    <a:pt x="331" y="320"/>
                  </a:lnTo>
                  <a:lnTo>
                    <a:pt x="331" y="322"/>
                  </a:lnTo>
                  <a:lnTo>
                    <a:pt x="331" y="322"/>
                  </a:lnTo>
                  <a:lnTo>
                    <a:pt x="331" y="322"/>
                  </a:lnTo>
                  <a:lnTo>
                    <a:pt x="331" y="323"/>
                  </a:lnTo>
                  <a:lnTo>
                    <a:pt x="311" y="323"/>
                  </a:lnTo>
                  <a:lnTo>
                    <a:pt x="319" y="332"/>
                  </a:lnTo>
                  <a:lnTo>
                    <a:pt x="319" y="332"/>
                  </a:lnTo>
                  <a:lnTo>
                    <a:pt x="320" y="333"/>
                  </a:lnTo>
                  <a:lnTo>
                    <a:pt x="320" y="333"/>
                  </a:lnTo>
                  <a:lnTo>
                    <a:pt x="320" y="336"/>
                  </a:lnTo>
                  <a:lnTo>
                    <a:pt x="319" y="341"/>
                  </a:lnTo>
                  <a:lnTo>
                    <a:pt x="319" y="344"/>
                  </a:lnTo>
                  <a:lnTo>
                    <a:pt x="320" y="347"/>
                  </a:lnTo>
                  <a:lnTo>
                    <a:pt x="322" y="350"/>
                  </a:lnTo>
                  <a:lnTo>
                    <a:pt x="322" y="352"/>
                  </a:lnTo>
                  <a:lnTo>
                    <a:pt x="322" y="352"/>
                  </a:lnTo>
                  <a:lnTo>
                    <a:pt x="307" y="365"/>
                  </a:lnTo>
                  <a:lnTo>
                    <a:pt x="307" y="365"/>
                  </a:lnTo>
                  <a:lnTo>
                    <a:pt x="304" y="370"/>
                  </a:lnTo>
                  <a:lnTo>
                    <a:pt x="303" y="373"/>
                  </a:lnTo>
                  <a:lnTo>
                    <a:pt x="302" y="374"/>
                  </a:lnTo>
                  <a:lnTo>
                    <a:pt x="298" y="378"/>
                  </a:lnTo>
                  <a:lnTo>
                    <a:pt x="285" y="392"/>
                  </a:lnTo>
                  <a:lnTo>
                    <a:pt x="284" y="392"/>
                  </a:lnTo>
                  <a:lnTo>
                    <a:pt x="277" y="393"/>
                  </a:lnTo>
                  <a:lnTo>
                    <a:pt x="273" y="393"/>
                  </a:lnTo>
                  <a:lnTo>
                    <a:pt x="273" y="393"/>
                  </a:lnTo>
                  <a:lnTo>
                    <a:pt x="273" y="393"/>
                  </a:lnTo>
                  <a:lnTo>
                    <a:pt x="272" y="393"/>
                  </a:lnTo>
                  <a:lnTo>
                    <a:pt x="272" y="393"/>
                  </a:lnTo>
                  <a:lnTo>
                    <a:pt x="272" y="393"/>
                  </a:lnTo>
                  <a:lnTo>
                    <a:pt x="271" y="393"/>
                  </a:lnTo>
                  <a:lnTo>
                    <a:pt x="263" y="386"/>
                  </a:lnTo>
                  <a:lnTo>
                    <a:pt x="248" y="377"/>
                  </a:lnTo>
                  <a:lnTo>
                    <a:pt x="247" y="377"/>
                  </a:lnTo>
                  <a:lnTo>
                    <a:pt x="239" y="381"/>
                  </a:lnTo>
                  <a:lnTo>
                    <a:pt x="237" y="382"/>
                  </a:lnTo>
                  <a:lnTo>
                    <a:pt x="237" y="383"/>
                  </a:lnTo>
                  <a:lnTo>
                    <a:pt x="236" y="387"/>
                  </a:lnTo>
                  <a:lnTo>
                    <a:pt x="235" y="389"/>
                  </a:lnTo>
                  <a:lnTo>
                    <a:pt x="232" y="392"/>
                  </a:lnTo>
                  <a:lnTo>
                    <a:pt x="225" y="394"/>
                  </a:lnTo>
                  <a:lnTo>
                    <a:pt x="221" y="395"/>
                  </a:lnTo>
                  <a:lnTo>
                    <a:pt x="218" y="397"/>
                  </a:lnTo>
                  <a:lnTo>
                    <a:pt x="217" y="398"/>
                  </a:lnTo>
                  <a:lnTo>
                    <a:pt x="217" y="398"/>
                  </a:lnTo>
                  <a:lnTo>
                    <a:pt x="216" y="399"/>
                  </a:lnTo>
                  <a:lnTo>
                    <a:pt x="213" y="402"/>
                  </a:lnTo>
                  <a:lnTo>
                    <a:pt x="213" y="404"/>
                  </a:lnTo>
                  <a:lnTo>
                    <a:pt x="213" y="405"/>
                  </a:lnTo>
                  <a:lnTo>
                    <a:pt x="189" y="405"/>
                  </a:lnTo>
                  <a:lnTo>
                    <a:pt x="187" y="404"/>
                  </a:lnTo>
                  <a:lnTo>
                    <a:pt x="184" y="398"/>
                  </a:lnTo>
                  <a:lnTo>
                    <a:pt x="184" y="397"/>
                  </a:lnTo>
                  <a:lnTo>
                    <a:pt x="182" y="398"/>
                  </a:lnTo>
                  <a:lnTo>
                    <a:pt x="159" y="397"/>
                  </a:lnTo>
                  <a:lnTo>
                    <a:pt x="156" y="398"/>
                  </a:lnTo>
                  <a:lnTo>
                    <a:pt x="150" y="400"/>
                  </a:lnTo>
                  <a:lnTo>
                    <a:pt x="147" y="400"/>
                  </a:lnTo>
                  <a:lnTo>
                    <a:pt x="144" y="399"/>
                  </a:lnTo>
                  <a:lnTo>
                    <a:pt x="132" y="386"/>
                  </a:lnTo>
                  <a:lnTo>
                    <a:pt x="130" y="385"/>
                  </a:lnTo>
                  <a:lnTo>
                    <a:pt x="129" y="383"/>
                  </a:lnTo>
                  <a:lnTo>
                    <a:pt x="126" y="381"/>
                  </a:lnTo>
                  <a:lnTo>
                    <a:pt x="124" y="380"/>
                  </a:lnTo>
                  <a:lnTo>
                    <a:pt x="124" y="379"/>
                  </a:lnTo>
                  <a:lnTo>
                    <a:pt x="123" y="377"/>
                  </a:lnTo>
                  <a:lnTo>
                    <a:pt x="124" y="374"/>
                  </a:lnTo>
                  <a:lnTo>
                    <a:pt x="122" y="372"/>
                  </a:lnTo>
                  <a:lnTo>
                    <a:pt x="120" y="372"/>
                  </a:lnTo>
                  <a:lnTo>
                    <a:pt x="105" y="375"/>
                  </a:lnTo>
                  <a:lnTo>
                    <a:pt x="103" y="375"/>
                  </a:lnTo>
                  <a:lnTo>
                    <a:pt x="100" y="376"/>
                  </a:lnTo>
                  <a:lnTo>
                    <a:pt x="98" y="376"/>
                  </a:lnTo>
                  <a:lnTo>
                    <a:pt x="97" y="378"/>
                  </a:lnTo>
                  <a:lnTo>
                    <a:pt x="96" y="380"/>
                  </a:lnTo>
                  <a:lnTo>
                    <a:pt x="96" y="382"/>
                  </a:lnTo>
                  <a:lnTo>
                    <a:pt x="96" y="383"/>
                  </a:lnTo>
                  <a:lnTo>
                    <a:pt x="95" y="385"/>
                  </a:lnTo>
                  <a:lnTo>
                    <a:pt x="90" y="390"/>
                  </a:lnTo>
                  <a:lnTo>
                    <a:pt x="90" y="392"/>
                  </a:lnTo>
                  <a:lnTo>
                    <a:pt x="90" y="397"/>
                  </a:lnTo>
                  <a:lnTo>
                    <a:pt x="90" y="399"/>
                  </a:lnTo>
                  <a:lnTo>
                    <a:pt x="89" y="400"/>
                  </a:lnTo>
                  <a:lnTo>
                    <a:pt x="87" y="403"/>
                  </a:lnTo>
                  <a:lnTo>
                    <a:pt x="86" y="404"/>
                  </a:lnTo>
                  <a:lnTo>
                    <a:pt x="86" y="405"/>
                  </a:lnTo>
                  <a:lnTo>
                    <a:pt x="86" y="409"/>
                  </a:lnTo>
                  <a:lnTo>
                    <a:pt x="85" y="410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8"/>
                  </a:lnTo>
                  <a:lnTo>
                    <a:pt x="82" y="419"/>
                  </a:lnTo>
                  <a:lnTo>
                    <a:pt x="75" y="421"/>
                  </a:lnTo>
                  <a:lnTo>
                    <a:pt x="72" y="423"/>
                  </a:lnTo>
                  <a:lnTo>
                    <a:pt x="71" y="425"/>
                  </a:lnTo>
                  <a:lnTo>
                    <a:pt x="70" y="426"/>
                  </a:lnTo>
                  <a:lnTo>
                    <a:pt x="67" y="425"/>
                  </a:lnTo>
                  <a:lnTo>
                    <a:pt x="63" y="424"/>
                  </a:lnTo>
                  <a:lnTo>
                    <a:pt x="56" y="424"/>
                  </a:lnTo>
                  <a:lnTo>
                    <a:pt x="53" y="423"/>
                  </a:lnTo>
                  <a:lnTo>
                    <a:pt x="52" y="421"/>
                  </a:lnTo>
                  <a:lnTo>
                    <a:pt x="52" y="417"/>
                  </a:lnTo>
                  <a:lnTo>
                    <a:pt x="51" y="416"/>
                  </a:lnTo>
                  <a:lnTo>
                    <a:pt x="50" y="416"/>
                  </a:lnTo>
                  <a:lnTo>
                    <a:pt x="49" y="414"/>
                  </a:lnTo>
                  <a:lnTo>
                    <a:pt x="49" y="412"/>
                  </a:lnTo>
                  <a:lnTo>
                    <a:pt x="54" y="407"/>
                  </a:lnTo>
                  <a:lnTo>
                    <a:pt x="54" y="405"/>
                  </a:lnTo>
                  <a:lnTo>
                    <a:pt x="55" y="397"/>
                  </a:lnTo>
                  <a:lnTo>
                    <a:pt x="56" y="394"/>
                  </a:lnTo>
                  <a:lnTo>
                    <a:pt x="55" y="390"/>
                  </a:lnTo>
                  <a:lnTo>
                    <a:pt x="52" y="384"/>
                  </a:lnTo>
                  <a:lnTo>
                    <a:pt x="49" y="380"/>
                  </a:lnTo>
                  <a:lnTo>
                    <a:pt x="45" y="373"/>
                  </a:lnTo>
                  <a:lnTo>
                    <a:pt x="43" y="371"/>
                  </a:lnTo>
                  <a:lnTo>
                    <a:pt x="34" y="362"/>
                  </a:lnTo>
                  <a:lnTo>
                    <a:pt x="33" y="361"/>
                  </a:lnTo>
                  <a:lnTo>
                    <a:pt x="31" y="357"/>
                  </a:lnTo>
                  <a:lnTo>
                    <a:pt x="32" y="353"/>
                  </a:lnTo>
                  <a:lnTo>
                    <a:pt x="33" y="348"/>
                  </a:lnTo>
                  <a:lnTo>
                    <a:pt x="33" y="346"/>
                  </a:lnTo>
                  <a:lnTo>
                    <a:pt x="33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28" y="341"/>
                  </a:lnTo>
                  <a:lnTo>
                    <a:pt x="26" y="340"/>
                  </a:lnTo>
                  <a:lnTo>
                    <a:pt x="24" y="338"/>
                  </a:lnTo>
                  <a:lnTo>
                    <a:pt x="23" y="336"/>
                  </a:lnTo>
                  <a:lnTo>
                    <a:pt x="22" y="333"/>
                  </a:lnTo>
                  <a:lnTo>
                    <a:pt x="22" y="324"/>
                  </a:lnTo>
                  <a:lnTo>
                    <a:pt x="22" y="322"/>
                  </a:lnTo>
                  <a:lnTo>
                    <a:pt x="20" y="322"/>
                  </a:lnTo>
                  <a:lnTo>
                    <a:pt x="20" y="321"/>
                  </a:lnTo>
                  <a:lnTo>
                    <a:pt x="20" y="319"/>
                  </a:lnTo>
                  <a:lnTo>
                    <a:pt x="18" y="314"/>
                  </a:lnTo>
                  <a:lnTo>
                    <a:pt x="17" y="309"/>
                  </a:lnTo>
                  <a:lnTo>
                    <a:pt x="18" y="306"/>
                  </a:lnTo>
                  <a:lnTo>
                    <a:pt x="16" y="303"/>
                  </a:lnTo>
                  <a:lnTo>
                    <a:pt x="12" y="302"/>
                  </a:lnTo>
                  <a:lnTo>
                    <a:pt x="9" y="302"/>
                  </a:lnTo>
                  <a:lnTo>
                    <a:pt x="5" y="303"/>
                  </a:lnTo>
                  <a:lnTo>
                    <a:pt x="3" y="303"/>
                  </a:lnTo>
                  <a:lnTo>
                    <a:pt x="1" y="302"/>
                  </a:lnTo>
                  <a:lnTo>
                    <a:pt x="1" y="300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5" y="289"/>
                  </a:lnTo>
                  <a:lnTo>
                    <a:pt x="10" y="285"/>
                  </a:lnTo>
                  <a:lnTo>
                    <a:pt x="11" y="284"/>
                  </a:lnTo>
                  <a:lnTo>
                    <a:pt x="12" y="282"/>
                  </a:lnTo>
                  <a:lnTo>
                    <a:pt x="12" y="280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0" y="273"/>
                  </a:lnTo>
                  <a:lnTo>
                    <a:pt x="9" y="270"/>
                  </a:lnTo>
                  <a:lnTo>
                    <a:pt x="9" y="268"/>
                  </a:lnTo>
                  <a:lnTo>
                    <a:pt x="9" y="266"/>
                  </a:lnTo>
                  <a:lnTo>
                    <a:pt x="10" y="264"/>
                  </a:lnTo>
                  <a:lnTo>
                    <a:pt x="13" y="262"/>
                  </a:lnTo>
                  <a:lnTo>
                    <a:pt x="14" y="262"/>
                  </a:lnTo>
                  <a:lnTo>
                    <a:pt x="15" y="261"/>
                  </a:lnTo>
                  <a:lnTo>
                    <a:pt x="17" y="260"/>
                  </a:lnTo>
                  <a:lnTo>
                    <a:pt x="21" y="257"/>
                  </a:lnTo>
                  <a:lnTo>
                    <a:pt x="21" y="256"/>
                  </a:lnTo>
                  <a:lnTo>
                    <a:pt x="21" y="255"/>
                  </a:lnTo>
                  <a:lnTo>
                    <a:pt x="20" y="254"/>
                  </a:lnTo>
                  <a:lnTo>
                    <a:pt x="19" y="253"/>
                  </a:lnTo>
                  <a:lnTo>
                    <a:pt x="18" y="251"/>
                  </a:lnTo>
                  <a:lnTo>
                    <a:pt x="18" y="248"/>
                  </a:lnTo>
                  <a:lnTo>
                    <a:pt x="17" y="246"/>
                  </a:lnTo>
                  <a:lnTo>
                    <a:pt x="16" y="244"/>
                  </a:lnTo>
                  <a:lnTo>
                    <a:pt x="18" y="243"/>
                  </a:lnTo>
                  <a:lnTo>
                    <a:pt x="20" y="242"/>
                  </a:lnTo>
                  <a:lnTo>
                    <a:pt x="21" y="241"/>
                  </a:lnTo>
                  <a:lnTo>
                    <a:pt x="24" y="240"/>
                  </a:lnTo>
                  <a:lnTo>
                    <a:pt x="26" y="239"/>
                  </a:lnTo>
                  <a:lnTo>
                    <a:pt x="26" y="237"/>
                  </a:lnTo>
                  <a:lnTo>
                    <a:pt x="26" y="235"/>
                  </a:lnTo>
                  <a:lnTo>
                    <a:pt x="27" y="234"/>
                  </a:lnTo>
                  <a:lnTo>
                    <a:pt x="28" y="230"/>
                  </a:lnTo>
                  <a:lnTo>
                    <a:pt x="29" y="229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3" y="214"/>
                  </a:lnTo>
                  <a:lnTo>
                    <a:pt x="35" y="210"/>
                  </a:lnTo>
                  <a:lnTo>
                    <a:pt x="38" y="208"/>
                  </a:lnTo>
                  <a:lnTo>
                    <a:pt x="43" y="209"/>
                  </a:lnTo>
                  <a:lnTo>
                    <a:pt x="49" y="208"/>
                  </a:lnTo>
                  <a:lnTo>
                    <a:pt x="54" y="207"/>
                  </a:lnTo>
                  <a:lnTo>
                    <a:pt x="57" y="207"/>
                  </a:lnTo>
                  <a:lnTo>
                    <a:pt x="64" y="208"/>
                  </a:lnTo>
                  <a:lnTo>
                    <a:pt x="65" y="208"/>
                  </a:lnTo>
                  <a:lnTo>
                    <a:pt x="65" y="207"/>
                  </a:lnTo>
                  <a:lnTo>
                    <a:pt x="66" y="205"/>
                  </a:lnTo>
                  <a:lnTo>
                    <a:pt x="66" y="201"/>
                  </a:lnTo>
                  <a:lnTo>
                    <a:pt x="66" y="187"/>
                  </a:lnTo>
                  <a:lnTo>
                    <a:pt x="66" y="173"/>
                  </a:lnTo>
                  <a:lnTo>
                    <a:pt x="66" y="159"/>
                  </a:lnTo>
                  <a:lnTo>
                    <a:pt x="66" y="145"/>
                  </a:lnTo>
                  <a:lnTo>
                    <a:pt x="66" y="130"/>
                  </a:lnTo>
                  <a:lnTo>
                    <a:pt x="66" y="116"/>
                  </a:lnTo>
                  <a:lnTo>
                    <a:pt x="66" y="102"/>
                  </a:lnTo>
                  <a:lnTo>
                    <a:pt x="66" y="88"/>
                  </a:lnTo>
                  <a:lnTo>
                    <a:pt x="66" y="84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6" y="72"/>
                  </a:lnTo>
                  <a:lnTo>
                    <a:pt x="73" y="72"/>
                  </a:lnTo>
                  <a:lnTo>
                    <a:pt x="80" y="72"/>
                  </a:lnTo>
                  <a:lnTo>
                    <a:pt x="88" y="72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95" y="72"/>
                  </a:lnTo>
                  <a:lnTo>
                    <a:pt x="95" y="56"/>
                  </a:lnTo>
                  <a:lnTo>
                    <a:pt x="95" y="39"/>
                  </a:lnTo>
                  <a:lnTo>
                    <a:pt x="96" y="23"/>
                  </a:lnTo>
                  <a:lnTo>
                    <a:pt x="96" y="7"/>
                  </a:lnTo>
                  <a:lnTo>
                    <a:pt x="108" y="7"/>
                  </a:lnTo>
                  <a:lnTo>
                    <a:pt x="119" y="7"/>
                  </a:lnTo>
                  <a:lnTo>
                    <a:pt x="131" y="7"/>
                  </a:lnTo>
                  <a:lnTo>
                    <a:pt x="142" y="7"/>
                  </a:lnTo>
                  <a:lnTo>
                    <a:pt x="153" y="7"/>
                  </a:lnTo>
                  <a:lnTo>
                    <a:pt x="165" y="7"/>
                  </a:lnTo>
                  <a:lnTo>
                    <a:pt x="177" y="7"/>
                  </a:lnTo>
                  <a:lnTo>
                    <a:pt x="188" y="7"/>
                  </a:lnTo>
                  <a:lnTo>
                    <a:pt x="200" y="7"/>
                  </a:lnTo>
                  <a:lnTo>
                    <a:pt x="211" y="7"/>
                  </a:lnTo>
                  <a:lnTo>
                    <a:pt x="223" y="7"/>
                  </a:lnTo>
                  <a:lnTo>
                    <a:pt x="235" y="7"/>
                  </a:lnTo>
                  <a:lnTo>
                    <a:pt x="246" y="7"/>
                  </a:lnTo>
                  <a:lnTo>
                    <a:pt x="258" y="7"/>
                  </a:lnTo>
                  <a:lnTo>
                    <a:pt x="270" y="7"/>
                  </a:lnTo>
                  <a:lnTo>
                    <a:pt x="281" y="7"/>
                  </a:lnTo>
                  <a:lnTo>
                    <a:pt x="285" y="7"/>
                  </a:lnTo>
                  <a:lnTo>
                    <a:pt x="287" y="7"/>
                  </a:lnTo>
                  <a:lnTo>
                    <a:pt x="290" y="1"/>
                  </a:lnTo>
                  <a:lnTo>
                    <a:pt x="291" y="0"/>
                  </a:lnTo>
                  <a:lnTo>
                    <a:pt x="293" y="1"/>
                  </a:lnTo>
                  <a:lnTo>
                    <a:pt x="293" y="2"/>
                  </a:lnTo>
                  <a:lnTo>
                    <a:pt x="29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39" name="Freeform 1182">
              <a:extLst>
                <a:ext uri="{FF2B5EF4-FFF2-40B4-BE49-F238E27FC236}">
                  <a16:creationId xmlns:a16="http://schemas.microsoft.com/office/drawing/2014/main" id="{E8DD7FDA-C38F-4DBE-A875-3046BA671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0926" y="9473712"/>
              <a:ext cx="115398" cy="120895"/>
            </a:xfrm>
            <a:custGeom>
              <a:avLst/>
              <a:gdLst>
                <a:gd name="T0" fmla="*/ 23 w 92"/>
                <a:gd name="T1" fmla="*/ 79 h 95"/>
                <a:gd name="T2" fmla="*/ 10 w 92"/>
                <a:gd name="T3" fmla="*/ 74 h 95"/>
                <a:gd name="T4" fmla="*/ 20 w 92"/>
                <a:gd name="T5" fmla="*/ 72 h 95"/>
                <a:gd name="T6" fmla="*/ 23 w 92"/>
                <a:gd name="T7" fmla="*/ 74 h 95"/>
                <a:gd name="T8" fmla="*/ 23 w 92"/>
                <a:gd name="T9" fmla="*/ 78 h 95"/>
                <a:gd name="T10" fmla="*/ 91 w 92"/>
                <a:gd name="T11" fmla="*/ 47 h 95"/>
                <a:gd name="T12" fmla="*/ 89 w 92"/>
                <a:gd name="T13" fmla="*/ 55 h 95"/>
                <a:gd name="T14" fmla="*/ 85 w 92"/>
                <a:gd name="T15" fmla="*/ 57 h 95"/>
                <a:gd name="T16" fmla="*/ 81 w 92"/>
                <a:gd name="T17" fmla="*/ 65 h 95"/>
                <a:gd name="T18" fmla="*/ 79 w 92"/>
                <a:gd name="T19" fmla="*/ 70 h 95"/>
                <a:gd name="T20" fmla="*/ 69 w 92"/>
                <a:gd name="T21" fmla="*/ 77 h 95"/>
                <a:gd name="T22" fmla="*/ 64 w 92"/>
                <a:gd name="T23" fmla="*/ 82 h 95"/>
                <a:gd name="T24" fmla="*/ 58 w 92"/>
                <a:gd name="T25" fmla="*/ 89 h 95"/>
                <a:gd name="T26" fmla="*/ 54 w 92"/>
                <a:gd name="T27" fmla="*/ 94 h 95"/>
                <a:gd name="T28" fmla="*/ 47 w 92"/>
                <a:gd name="T29" fmla="*/ 89 h 95"/>
                <a:gd name="T30" fmla="*/ 29 w 92"/>
                <a:gd name="T31" fmla="*/ 81 h 95"/>
                <a:gd name="T32" fmla="*/ 25 w 92"/>
                <a:gd name="T33" fmla="*/ 78 h 95"/>
                <a:gd name="T34" fmla="*/ 23 w 92"/>
                <a:gd name="T35" fmla="*/ 71 h 95"/>
                <a:gd name="T36" fmla="*/ 23 w 92"/>
                <a:gd name="T37" fmla="*/ 69 h 95"/>
                <a:gd name="T38" fmla="*/ 18 w 92"/>
                <a:gd name="T39" fmla="*/ 70 h 95"/>
                <a:gd name="T40" fmla="*/ 13 w 92"/>
                <a:gd name="T41" fmla="*/ 67 h 95"/>
                <a:gd name="T42" fmla="*/ 11 w 92"/>
                <a:gd name="T43" fmla="*/ 60 h 95"/>
                <a:gd name="T44" fmla="*/ 8 w 92"/>
                <a:gd name="T45" fmla="*/ 55 h 95"/>
                <a:gd name="T46" fmla="*/ 3 w 92"/>
                <a:gd name="T47" fmla="*/ 51 h 95"/>
                <a:gd name="T48" fmla="*/ 1 w 92"/>
                <a:gd name="T49" fmla="*/ 46 h 95"/>
                <a:gd name="T50" fmla="*/ 4 w 92"/>
                <a:gd name="T51" fmla="*/ 47 h 95"/>
                <a:gd name="T52" fmla="*/ 9 w 92"/>
                <a:gd name="T53" fmla="*/ 45 h 95"/>
                <a:gd name="T54" fmla="*/ 12 w 92"/>
                <a:gd name="T55" fmla="*/ 42 h 95"/>
                <a:gd name="T56" fmla="*/ 10 w 92"/>
                <a:gd name="T57" fmla="*/ 43 h 95"/>
                <a:gd name="T58" fmla="*/ 5 w 92"/>
                <a:gd name="T59" fmla="*/ 43 h 95"/>
                <a:gd name="T60" fmla="*/ 2 w 92"/>
                <a:gd name="T61" fmla="*/ 40 h 95"/>
                <a:gd name="T62" fmla="*/ 3 w 92"/>
                <a:gd name="T63" fmla="*/ 35 h 95"/>
                <a:gd name="T64" fmla="*/ 7 w 92"/>
                <a:gd name="T65" fmla="*/ 34 h 95"/>
                <a:gd name="T66" fmla="*/ 1 w 92"/>
                <a:gd name="T67" fmla="*/ 31 h 95"/>
                <a:gd name="T68" fmla="*/ 1 w 92"/>
                <a:gd name="T69" fmla="*/ 28 h 95"/>
                <a:gd name="T70" fmla="*/ 5 w 92"/>
                <a:gd name="T71" fmla="*/ 29 h 95"/>
                <a:gd name="T72" fmla="*/ 8 w 92"/>
                <a:gd name="T73" fmla="*/ 27 h 95"/>
                <a:gd name="T74" fmla="*/ 10 w 92"/>
                <a:gd name="T75" fmla="*/ 22 h 95"/>
                <a:gd name="T76" fmla="*/ 16 w 92"/>
                <a:gd name="T77" fmla="*/ 19 h 95"/>
                <a:gd name="T78" fmla="*/ 19 w 92"/>
                <a:gd name="T79" fmla="*/ 13 h 95"/>
                <a:gd name="T80" fmla="*/ 21 w 92"/>
                <a:gd name="T81" fmla="*/ 11 h 95"/>
                <a:gd name="T82" fmla="*/ 22 w 92"/>
                <a:gd name="T83" fmla="*/ 9 h 95"/>
                <a:gd name="T84" fmla="*/ 24 w 92"/>
                <a:gd name="T85" fmla="*/ 4 h 95"/>
                <a:gd name="T86" fmla="*/ 31 w 92"/>
                <a:gd name="T87" fmla="*/ 2 h 95"/>
                <a:gd name="T88" fmla="*/ 42 w 92"/>
                <a:gd name="T89" fmla="*/ 2 h 95"/>
                <a:gd name="T90" fmla="*/ 48 w 92"/>
                <a:gd name="T91" fmla="*/ 0 h 95"/>
                <a:gd name="T92" fmla="*/ 61 w 92"/>
                <a:gd name="T93" fmla="*/ 0 h 95"/>
                <a:gd name="T94" fmla="*/ 64 w 92"/>
                <a:gd name="T95" fmla="*/ 2 h 95"/>
                <a:gd name="T96" fmla="*/ 68 w 92"/>
                <a:gd name="T97" fmla="*/ 7 h 95"/>
                <a:gd name="T98" fmla="*/ 73 w 92"/>
                <a:gd name="T99" fmla="*/ 15 h 95"/>
                <a:gd name="T100" fmla="*/ 79 w 92"/>
                <a:gd name="T101" fmla="*/ 21 h 95"/>
                <a:gd name="T102" fmla="*/ 79 w 92"/>
                <a:gd name="T103" fmla="*/ 22 h 95"/>
                <a:gd name="T104" fmla="*/ 77 w 92"/>
                <a:gd name="T105" fmla="*/ 27 h 95"/>
                <a:gd name="T106" fmla="*/ 78 w 92"/>
                <a:gd name="T107" fmla="*/ 28 h 95"/>
                <a:gd name="T108" fmla="*/ 81 w 92"/>
                <a:gd name="T109" fmla="*/ 31 h 95"/>
                <a:gd name="T110" fmla="*/ 83 w 92"/>
                <a:gd name="T111" fmla="*/ 38 h 95"/>
                <a:gd name="T112" fmla="*/ 85 w 92"/>
                <a:gd name="T113" fmla="*/ 41 h 95"/>
                <a:gd name="T114" fmla="*/ 80 w 92"/>
                <a:gd name="T115" fmla="*/ 49 h 95"/>
                <a:gd name="T116" fmla="*/ 78 w 92"/>
                <a:gd name="T117" fmla="*/ 51 h 95"/>
                <a:gd name="T118" fmla="*/ 80 w 92"/>
                <a:gd name="T119" fmla="*/ 51 h 95"/>
                <a:gd name="T120" fmla="*/ 83 w 92"/>
                <a:gd name="T121" fmla="*/ 52 h 95"/>
                <a:gd name="T122" fmla="*/ 88 w 92"/>
                <a:gd name="T123" fmla="*/ 46 h 95"/>
                <a:gd name="T124" fmla="*/ 91 w 92"/>
                <a:gd name="T125" fmla="*/ 4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95">
                  <a:moveTo>
                    <a:pt x="23" y="78"/>
                  </a:moveTo>
                  <a:lnTo>
                    <a:pt x="23" y="79"/>
                  </a:lnTo>
                  <a:lnTo>
                    <a:pt x="21" y="77"/>
                  </a:lnTo>
                  <a:lnTo>
                    <a:pt x="10" y="74"/>
                  </a:lnTo>
                  <a:lnTo>
                    <a:pt x="13" y="72"/>
                  </a:lnTo>
                  <a:lnTo>
                    <a:pt x="20" y="72"/>
                  </a:lnTo>
                  <a:lnTo>
                    <a:pt x="23" y="73"/>
                  </a:lnTo>
                  <a:lnTo>
                    <a:pt x="23" y="74"/>
                  </a:lnTo>
                  <a:lnTo>
                    <a:pt x="24" y="76"/>
                  </a:lnTo>
                  <a:lnTo>
                    <a:pt x="23" y="78"/>
                  </a:lnTo>
                  <a:close/>
                  <a:moveTo>
                    <a:pt x="91" y="46"/>
                  </a:moveTo>
                  <a:lnTo>
                    <a:pt x="91" y="47"/>
                  </a:lnTo>
                  <a:lnTo>
                    <a:pt x="91" y="52"/>
                  </a:lnTo>
                  <a:lnTo>
                    <a:pt x="89" y="55"/>
                  </a:lnTo>
                  <a:lnTo>
                    <a:pt x="88" y="57"/>
                  </a:lnTo>
                  <a:lnTo>
                    <a:pt x="85" y="57"/>
                  </a:lnTo>
                  <a:lnTo>
                    <a:pt x="83" y="59"/>
                  </a:lnTo>
                  <a:lnTo>
                    <a:pt x="81" y="65"/>
                  </a:lnTo>
                  <a:lnTo>
                    <a:pt x="80" y="68"/>
                  </a:lnTo>
                  <a:lnTo>
                    <a:pt x="79" y="70"/>
                  </a:lnTo>
                  <a:lnTo>
                    <a:pt x="73" y="76"/>
                  </a:lnTo>
                  <a:lnTo>
                    <a:pt x="69" y="77"/>
                  </a:lnTo>
                  <a:lnTo>
                    <a:pt x="67" y="79"/>
                  </a:lnTo>
                  <a:lnTo>
                    <a:pt x="64" y="82"/>
                  </a:lnTo>
                  <a:lnTo>
                    <a:pt x="61" y="85"/>
                  </a:lnTo>
                  <a:lnTo>
                    <a:pt x="58" y="89"/>
                  </a:lnTo>
                  <a:lnTo>
                    <a:pt x="56" y="93"/>
                  </a:lnTo>
                  <a:lnTo>
                    <a:pt x="54" y="94"/>
                  </a:lnTo>
                  <a:lnTo>
                    <a:pt x="53" y="93"/>
                  </a:lnTo>
                  <a:lnTo>
                    <a:pt x="47" y="89"/>
                  </a:lnTo>
                  <a:lnTo>
                    <a:pt x="41" y="86"/>
                  </a:lnTo>
                  <a:lnTo>
                    <a:pt x="29" y="81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6" y="75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70"/>
                  </a:lnTo>
                  <a:lnTo>
                    <a:pt x="18" y="70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4" y="47"/>
                  </a:lnTo>
                  <a:lnTo>
                    <a:pt x="6" y="48"/>
                  </a:lnTo>
                  <a:lnTo>
                    <a:pt x="9" y="45"/>
                  </a:lnTo>
                  <a:lnTo>
                    <a:pt x="11" y="43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0" y="43"/>
                  </a:lnTo>
                  <a:lnTo>
                    <a:pt x="6" y="42"/>
                  </a:lnTo>
                  <a:lnTo>
                    <a:pt x="5" y="43"/>
                  </a:lnTo>
                  <a:lnTo>
                    <a:pt x="3" y="44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4" y="34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8" y="27"/>
                  </a:lnTo>
                  <a:lnTo>
                    <a:pt x="9" y="26"/>
                  </a:lnTo>
                  <a:lnTo>
                    <a:pt x="10" y="22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2" y="9"/>
                  </a:lnTo>
                  <a:lnTo>
                    <a:pt x="23" y="7"/>
                  </a:lnTo>
                  <a:lnTo>
                    <a:pt x="24" y="4"/>
                  </a:lnTo>
                  <a:lnTo>
                    <a:pt x="26" y="3"/>
                  </a:lnTo>
                  <a:lnTo>
                    <a:pt x="31" y="2"/>
                  </a:lnTo>
                  <a:lnTo>
                    <a:pt x="35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4" y="2"/>
                  </a:lnTo>
                  <a:lnTo>
                    <a:pt x="66" y="4"/>
                  </a:lnTo>
                  <a:lnTo>
                    <a:pt x="68" y="7"/>
                  </a:lnTo>
                  <a:lnTo>
                    <a:pt x="71" y="10"/>
                  </a:lnTo>
                  <a:lnTo>
                    <a:pt x="73" y="15"/>
                  </a:lnTo>
                  <a:lnTo>
                    <a:pt x="77" y="19"/>
                  </a:lnTo>
                  <a:lnTo>
                    <a:pt x="79" y="21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8" y="25"/>
                  </a:lnTo>
                  <a:lnTo>
                    <a:pt x="77" y="27"/>
                  </a:lnTo>
                  <a:lnTo>
                    <a:pt x="77" y="28"/>
                  </a:lnTo>
                  <a:lnTo>
                    <a:pt x="78" y="28"/>
                  </a:lnTo>
                  <a:lnTo>
                    <a:pt x="81" y="28"/>
                  </a:lnTo>
                  <a:lnTo>
                    <a:pt x="81" y="31"/>
                  </a:lnTo>
                  <a:lnTo>
                    <a:pt x="81" y="35"/>
                  </a:lnTo>
                  <a:lnTo>
                    <a:pt x="83" y="38"/>
                  </a:lnTo>
                  <a:lnTo>
                    <a:pt x="85" y="40"/>
                  </a:lnTo>
                  <a:lnTo>
                    <a:pt x="85" y="41"/>
                  </a:lnTo>
                  <a:lnTo>
                    <a:pt x="81" y="45"/>
                  </a:lnTo>
                  <a:lnTo>
                    <a:pt x="80" y="49"/>
                  </a:lnTo>
                  <a:lnTo>
                    <a:pt x="78" y="50"/>
                  </a:lnTo>
                  <a:lnTo>
                    <a:pt x="78" y="51"/>
                  </a:lnTo>
                  <a:lnTo>
                    <a:pt x="79" y="51"/>
                  </a:lnTo>
                  <a:lnTo>
                    <a:pt x="80" y="51"/>
                  </a:lnTo>
                  <a:lnTo>
                    <a:pt x="81" y="51"/>
                  </a:lnTo>
                  <a:lnTo>
                    <a:pt x="83" y="52"/>
                  </a:lnTo>
                  <a:lnTo>
                    <a:pt x="85" y="50"/>
                  </a:lnTo>
                  <a:lnTo>
                    <a:pt x="88" y="46"/>
                  </a:lnTo>
                  <a:lnTo>
                    <a:pt x="89" y="46"/>
                  </a:lnTo>
                  <a:lnTo>
                    <a:pt x="91" y="46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40" name="Freeform 1183">
              <a:extLst>
                <a:ext uri="{FF2B5EF4-FFF2-40B4-BE49-F238E27FC236}">
                  <a16:creationId xmlns:a16="http://schemas.microsoft.com/office/drawing/2014/main" id="{7E938680-AFA4-4020-9F45-4BE48E5D8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1917" y="9561635"/>
              <a:ext cx="16483" cy="10991"/>
            </a:xfrm>
            <a:custGeom>
              <a:avLst/>
              <a:gdLst>
                <a:gd name="T0" fmla="*/ 13 w 15"/>
                <a:gd name="T1" fmla="*/ 6 h 8"/>
                <a:gd name="T2" fmla="*/ 13 w 15"/>
                <a:gd name="T3" fmla="*/ 7 h 8"/>
                <a:gd name="T4" fmla="*/ 11 w 15"/>
                <a:gd name="T5" fmla="*/ 5 h 8"/>
                <a:gd name="T6" fmla="*/ 0 w 15"/>
                <a:gd name="T7" fmla="*/ 2 h 8"/>
                <a:gd name="T8" fmla="*/ 3 w 15"/>
                <a:gd name="T9" fmla="*/ 0 h 8"/>
                <a:gd name="T10" fmla="*/ 10 w 15"/>
                <a:gd name="T11" fmla="*/ 0 h 8"/>
                <a:gd name="T12" fmla="*/ 13 w 15"/>
                <a:gd name="T13" fmla="*/ 1 h 8"/>
                <a:gd name="T14" fmla="*/ 13 w 15"/>
                <a:gd name="T15" fmla="*/ 2 h 8"/>
                <a:gd name="T16" fmla="*/ 14 w 15"/>
                <a:gd name="T17" fmla="*/ 4 h 8"/>
                <a:gd name="T18" fmla="*/ 13 w 15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">
                  <a:moveTo>
                    <a:pt x="13" y="6"/>
                  </a:moveTo>
                  <a:lnTo>
                    <a:pt x="13" y="7"/>
                  </a:lnTo>
                  <a:lnTo>
                    <a:pt x="11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41" name="Freeform 1184">
              <a:extLst>
                <a:ext uri="{FF2B5EF4-FFF2-40B4-BE49-F238E27FC236}">
                  <a16:creationId xmlns:a16="http://schemas.microsoft.com/office/drawing/2014/main" id="{956D4476-CEDF-4354-AD4A-30D27197E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0926" y="9473712"/>
              <a:ext cx="115398" cy="120895"/>
            </a:xfrm>
            <a:custGeom>
              <a:avLst/>
              <a:gdLst>
                <a:gd name="T0" fmla="*/ 91 w 92"/>
                <a:gd name="T1" fmla="*/ 47 h 95"/>
                <a:gd name="T2" fmla="*/ 89 w 92"/>
                <a:gd name="T3" fmla="*/ 55 h 95"/>
                <a:gd name="T4" fmla="*/ 85 w 92"/>
                <a:gd name="T5" fmla="*/ 57 h 95"/>
                <a:gd name="T6" fmla="*/ 81 w 92"/>
                <a:gd name="T7" fmla="*/ 65 h 95"/>
                <a:gd name="T8" fmla="*/ 79 w 92"/>
                <a:gd name="T9" fmla="*/ 70 h 95"/>
                <a:gd name="T10" fmla="*/ 69 w 92"/>
                <a:gd name="T11" fmla="*/ 77 h 95"/>
                <a:gd name="T12" fmla="*/ 64 w 92"/>
                <a:gd name="T13" fmla="*/ 82 h 95"/>
                <a:gd name="T14" fmla="*/ 58 w 92"/>
                <a:gd name="T15" fmla="*/ 89 h 95"/>
                <a:gd name="T16" fmla="*/ 54 w 92"/>
                <a:gd name="T17" fmla="*/ 94 h 95"/>
                <a:gd name="T18" fmla="*/ 47 w 92"/>
                <a:gd name="T19" fmla="*/ 89 h 95"/>
                <a:gd name="T20" fmla="*/ 29 w 92"/>
                <a:gd name="T21" fmla="*/ 81 h 95"/>
                <a:gd name="T22" fmla="*/ 25 w 92"/>
                <a:gd name="T23" fmla="*/ 78 h 95"/>
                <a:gd name="T24" fmla="*/ 23 w 92"/>
                <a:gd name="T25" fmla="*/ 71 h 95"/>
                <a:gd name="T26" fmla="*/ 23 w 92"/>
                <a:gd name="T27" fmla="*/ 69 h 95"/>
                <a:gd name="T28" fmla="*/ 18 w 92"/>
                <a:gd name="T29" fmla="*/ 70 h 95"/>
                <a:gd name="T30" fmla="*/ 13 w 92"/>
                <a:gd name="T31" fmla="*/ 67 h 95"/>
                <a:gd name="T32" fmla="*/ 11 w 92"/>
                <a:gd name="T33" fmla="*/ 60 h 95"/>
                <a:gd name="T34" fmla="*/ 8 w 92"/>
                <a:gd name="T35" fmla="*/ 55 h 95"/>
                <a:gd name="T36" fmla="*/ 3 w 92"/>
                <a:gd name="T37" fmla="*/ 51 h 95"/>
                <a:gd name="T38" fmla="*/ 1 w 92"/>
                <a:gd name="T39" fmla="*/ 46 h 95"/>
                <a:gd name="T40" fmla="*/ 4 w 92"/>
                <a:gd name="T41" fmla="*/ 47 h 95"/>
                <a:gd name="T42" fmla="*/ 9 w 92"/>
                <a:gd name="T43" fmla="*/ 45 h 95"/>
                <a:gd name="T44" fmla="*/ 12 w 92"/>
                <a:gd name="T45" fmla="*/ 42 h 95"/>
                <a:gd name="T46" fmla="*/ 10 w 92"/>
                <a:gd name="T47" fmla="*/ 43 h 95"/>
                <a:gd name="T48" fmla="*/ 5 w 92"/>
                <a:gd name="T49" fmla="*/ 43 h 95"/>
                <a:gd name="T50" fmla="*/ 2 w 92"/>
                <a:gd name="T51" fmla="*/ 40 h 95"/>
                <a:gd name="T52" fmla="*/ 3 w 92"/>
                <a:gd name="T53" fmla="*/ 35 h 95"/>
                <a:gd name="T54" fmla="*/ 7 w 92"/>
                <a:gd name="T55" fmla="*/ 34 h 95"/>
                <a:gd name="T56" fmla="*/ 1 w 92"/>
                <a:gd name="T57" fmla="*/ 31 h 95"/>
                <a:gd name="T58" fmla="*/ 1 w 92"/>
                <a:gd name="T59" fmla="*/ 28 h 95"/>
                <a:gd name="T60" fmla="*/ 5 w 92"/>
                <a:gd name="T61" fmla="*/ 29 h 95"/>
                <a:gd name="T62" fmla="*/ 8 w 92"/>
                <a:gd name="T63" fmla="*/ 27 h 95"/>
                <a:gd name="T64" fmla="*/ 10 w 92"/>
                <a:gd name="T65" fmla="*/ 22 h 95"/>
                <a:gd name="T66" fmla="*/ 16 w 92"/>
                <a:gd name="T67" fmla="*/ 19 h 95"/>
                <a:gd name="T68" fmla="*/ 19 w 92"/>
                <a:gd name="T69" fmla="*/ 13 h 95"/>
                <a:gd name="T70" fmla="*/ 21 w 92"/>
                <a:gd name="T71" fmla="*/ 11 h 95"/>
                <a:gd name="T72" fmla="*/ 22 w 92"/>
                <a:gd name="T73" fmla="*/ 9 h 95"/>
                <a:gd name="T74" fmla="*/ 24 w 92"/>
                <a:gd name="T75" fmla="*/ 4 h 95"/>
                <a:gd name="T76" fmla="*/ 31 w 92"/>
                <a:gd name="T77" fmla="*/ 2 h 95"/>
                <a:gd name="T78" fmla="*/ 42 w 92"/>
                <a:gd name="T79" fmla="*/ 2 h 95"/>
                <a:gd name="T80" fmla="*/ 48 w 92"/>
                <a:gd name="T81" fmla="*/ 0 h 95"/>
                <a:gd name="T82" fmla="*/ 61 w 92"/>
                <a:gd name="T83" fmla="*/ 0 h 95"/>
                <a:gd name="T84" fmla="*/ 64 w 92"/>
                <a:gd name="T85" fmla="*/ 2 h 95"/>
                <a:gd name="T86" fmla="*/ 68 w 92"/>
                <a:gd name="T87" fmla="*/ 7 h 95"/>
                <a:gd name="T88" fmla="*/ 73 w 92"/>
                <a:gd name="T89" fmla="*/ 15 h 95"/>
                <a:gd name="T90" fmla="*/ 79 w 92"/>
                <a:gd name="T91" fmla="*/ 21 h 95"/>
                <a:gd name="T92" fmla="*/ 79 w 92"/>
                <a:gd name="T93" fmla="*/ 22 h 95"/>
                <a:gd name="T94" fmla="*/ 77 w 92"/>
                <a:gd name="T95" fmla="*/ 27 h 95"/>
                <a:gd name="T96" fmla="*/ 78 w 92"/>
                <a:gd name="T97" fmla="*/ 28 h 95"/>
                <a:gd name="T98" fmla="*/ 81 w 92"/>
                <a:gd name="T99" fmla="*/ 31 h 95"/>
                <a:gd name="T100" fmla="*/ 83 w 92"/>
                <a:gd name="T101" fmla="*/ 38 h 95"/>
                <a:gd name="T102" fmla="*/ 85 w 92"/>
                <a:gd name="T103" fmla="*/ 41 h 95"/>
                <a:gd name="T104" fmla="*/ 80 w 92"/>
                <a:gd name="T105" fmla="*/ 49 h 95"/>
                <a:gd name="T106" fmla="*/ 78 w 92"/>
                <a:gd name="T107" fmla="*/ 51 h 95"/>
                <a:gd name="T108" fmla="*/ 80 w 92"/>
                <a:gd name="T109" fmla="*/ 51 h 95"/>
                <a:gd name="T110" fmla="*/ 83 w 92"/>
                <a:gd name="T111" fmla="*/ 52 h 95"/>
                <a:gd name="T112" fmla="*/ 88 w 92"/>
                <a:gd name="T113" fmla="*/ 46 h 95"/>
                <a:gd name="T114" fmla="*/ 91 w 92"/>
                <a:gd name="T115" fmla="*/ 4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" h="95">
                  <a:moveTo>
                    <a:pt x="91" y="46"/>
                  </a:moveTo>
                  <a:lnTo>
                    <a:pt x="91" y="47"/>
                  </a:lnTo>
                  <a:lnTo>
                    <a:pt x="91" y="52"/>
                  </a:lnTo>
                  <a:lnTo>
                    <a:pt x="89" y="55"/>
                  </a:lnTo>
                  <a:lnTo>
                    <a:pt x="88" y="57"/>
                  </a:lnTo>
                  <a:lnTo>
                    <a:pt x="85" y="57"/>
                  </a:lnTo>
                  <a:lnTo>
                    <a:pt x="83" y="59"/>
                  </a:lnTo>
                  <a:lnTo>
                    <a:pt x="81" y="65"/>
                  </a:lnTo>
                  <a:lnTo>
                    <a:pt x="80" y="68"/>
                  </a:lnTo>
                  <a:lnTo>
                    <a:pt x="79" y="70"/>
                  </a:lnTo>
                  <a:lnTo>
                    <a:pt x="73" y="76"/>
                  </a:lnTo>
                  <a:lnTo>
                    <a:pt x="69" y="77"/>
                  </a:lnTo>
                  <a:lnTo>
                    <a:pt x="67" y="79"/>
                  </a:lnTo>
                  <a:lnTo>
                    <a:pt x="64" y="82"/>
                  </a:lnTo>
                  <a:lnTo>
                    <a:pt x="61" y="85"/>
                  </a:lnTo>
                  <a:lnTo>
                    <a:pt x="58" y="89"/>
                  </a:lnTo>
                  <a:lnTo>
                    <a:pt x="56" y="93"/>
                  </a:lnTo>
                  <a:lnTo>
                    <a:pt x="54" y="94"/>
                  </a:lnTo>
                  <a:lnTo>
                    <a:pt x="53" y="93"/>
                  </a:lnTo>
                  <a:lnTo>
                    <a:pt x="47" y="89"/>
                  </a:lnTo>
                  <a:lnTo>
                    <a:pt x="41" y="86"/>
                  </a:lnTo>
                  <a:lnTo>
                    <a:pt x="29" y="81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6" y="75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70"/>
                  </a:lnTo>
                  <a:lnTo>
                    <a:pt x="18" y="70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0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4" y="47"/>
                  </a:lnTo>
                  <a:lnTo>
                    <a:pt x="6" y="48"/>
                  </a:lnTo>
                  <a:lnTo>
                    <a:pt x="9" y="45"/>
                  </a:lnTo>
                  <a:lnTo>
                    <a:pt x="11" y="43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0" y="43"/>
                  </a:lnTo>
                  <a:lnTo>
                    <a:pt x="6" y="42"/>
                  </a:lnTo>
                  <a:lnTo>
                    <a:pt x="5" y="43"/>
                  </a:lnTo>
                  <a:lnTo>
                    <a:pt x="3" y="44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4" y="34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8" y="27"/>
                  </a:lnTo>
                  <a:lnTo>
                    <a:pt x="9" y="26"/>
                  </a:lnTo>
                  <a:lnTo>
                    <a:pt x="10" y="22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2" y="9"/>
                  </a:lnTo>
                  <a:lnTo>
                    <a:pt x="23" y="7"/>
                  </a:lnTo>
                  <a:lnTo>
                    <a:pt x="24" y="4"/>
                  </a:lnTo>
                  <a:lnTo>
                    <a:pt x="26" y="3"/>
                  </a:lnTo>
                  <a:lnTo>
                    <a:pt x="31" y="2"/>
                  </a:lnTo>
                  <a:lnTo>
                    <a:pt x="35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4" y="2"/>
                  </a:lnTo>
                  <a:lnTo>
                    <a:pt x="66" y="4"/>
                  </a:lnTo>
                  <a:lnTo>
                    <a:pt x="68" y="7"/>
                  </a:lnTo>
                  <a:lnTo>
                    <a:pt x="71" y="10"/>
                  </a:lnTo>
                  <a:lnTo>
                    <a:pt x="73" y="15"/>
                  </a:lnTo>
                  <a:lnTo>
                    <a:pt x="77" y="19"/>
                  </a:lnTo>
                  <a:lnTo>
                    <a:pt x="79" y="21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78" y="25"/>
                  </a:lnTo>
                  <a:lnTo>
                    <a:pt x="77" y="27"/>
                  </a:lnTo>
                  <a:lnTo>
                    <a:pt x="77" y="28"/>
                  </a:lnTo>
                  <a:lnTo>
                    <a:pt x="78" y="28"/>
                  </a:lnTo>
                  <a:lnTo>
                    <a:pt x="81" y="28"/>
                  </a:lnTo>
                  <a:lnTo>
                    <a:pt x="81" y="31"/>
                  </a:lnTo>
                  <a:lnTo>
                    <a:pt x="81" y="35"/>
                  </a:lnTo>
                  <a:lnTo>
                    <a:pt x="83" y="38"/>
                  </a:lnTo>
                  <a:lnTo>
                    <a:pt x="85" y="40"/>
                  </a:lnTo>
                  <a:lnTo>
                    <a:pt x="85" y="41"/>
                  </a:lnTo>
                  <a:lnTo>
                    <a:pt x="81" y="45"/>
                  </a:lnTo>
                  <a:lnTo>
                    <a:pt x="80" y="49"/>
                  </a:lnTo>
                  <a:lnTo>
                    <a:pt x="78" y="50"/>
                  </a:lnTo>
                  <a:lnTo>
                    <a:pt x="78" y="51"/>
                  </a:lnTo>
                  <a:lnTo>
                    <a:pt x="79" y="51"/>
                  </a:lnTo>
                  <a:lnTo>
                    <a:pt x="80" y="51"/>
                  </a:lnTo>
                  <a:lnTo>
                    <a:pt x="81" y="51"/>
                  </a:lnTo>
                  <a:lnTo>
                    <a:pt x="83" y="52"/>
                  </a:lnTo>
                  <a:lnTo>
                    <a:pt x="85" y="50"/>
                  </a:lnTo>
                  <a:lnTo>
                    <a:pt x="88" y="46"/>
                  </a:lnTo>
                  <a:lnTo>
                    <a:pt x="89" y="46"/>
                  </a:lnTo>
                  <a:lnTo>
                    <a:pt x="91" y="4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42" name="Freeform 1185">
              <a:extLst>
                <a:ext uri="{FF2B5EF4-FFF2-40B4-BE49-F238E27FC236}">
                  <a16:creationId xmlns:a16="http://schemas.microsoft.com/office/drawing/2014/main" id="{7A7607C8-2F44-473E-AFB2-9CCE67BCB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71564" y="9215439"/>
              <a:ext cx="236295" cy="170349"/>
            </a:xfrm>
            <a:custGeom>
              <a:avLst/>
              <a:gdLst>
                <a:gd name="T0" fmla="*/ 161 w 188"/>
                <a:gd name="T1" fmla="*/ 70 h 137"/>
                <a:gd name="T2" fmla="*/ 168 w 188"/>
                <a:gd name="T3" fmla="*/ 78 h 137"/>
                <a:gd name="T4" fmla="*/ 169 w 188"/>
                <a:gd name="T5" fmla="*/ 89 h 137"/>
                <a:gd name="T6" fmla="*/ 167 w 188"/>
                <a:gd name="T7" fmla="*/ 96 h 137"/>
                <a:gd name="T8" fmla="*/ 172 w 188"/>
                <a:gd name="T9" fmla="*/ 104 h 137"/>
                <a:gd name="T10" fmla="*/ 176 w 188"/>
                <a:gd name="T11" fmla="*/ 103 h 137"/>
                <a:gd name="T12" fmla="*/ 182 w 188"/>
                <a:gd name="T13" fmla="*/ 108 h 137"/>
                <a:gd name="T14" fmla="*/ 185 w 188"/>
                <a:gd name="T15" fmla="*/ 116 h 137"/>
                <a:gd name="T16" fmla="*/ 185 w 188"/>
                <a:gd name="T17" fmla="*/ 127 h 137"/>
                <a:gd name="T18" fmla="*/ 187 w 188"/>
                <a:gd name="T19" fmla="*/ 134 h 137"/>
                <a:gd name="T20" fmla="*/ 171 w 188"/>
                <a:gd name="T21" fmla="*/ 134 h 137"/>
                <a:gd name="T22" fmla="*/ 156 w 188"/>
                <a:gd name="T23" fmla="*/ 136 h 137"/>
                <a:gd name="T24" fmla="*/ 146 w 188"/>
                <a:gd name="T25" fmla="*/ 133 h 137"/>
                <a:gd name="T26" fmla="*/ 139 w 188"/>
                <a:gd name="T27" fmla="*/ 131 h 137"/>
                <a:gd name="T28" fmla="*/ 135 w 188"/>
                <a:gd name="T29" fmla="*/ 130 h 137"/>
                <a:gd name="T30" fmla="*/ 133 w 188"/>
                <a:gd name="T31" fmla="*/ 126 h 137"/>
                <a:gd name="T32" fmla="*/ 116 w 188"/>
                <a:gd name="T33" fmla="*/ 126 h 137"/>
                <a:gd name="T34" fmla="*/ 78 w 188"/>
                <a:gd name="T35" fmla="*/ 125 h 137"/>
                <a:gd name="T36" fmla="*/ 52 w 188"/>
                <a:gd name="T37" fmla="*/ 133 h 137"/>
                <a:gd name="T38" fmla="*/ 34 w 188"/>
                <a:gd name="T39" fmla="*/ 135 h 137"/>
                <a:gd name="T40" fmla="*/ 24 w 188"/>
                <a:gd name="T41" fmla="*/ 134 h 137"/>
                <a:gd name="T42" fmla="*/ 29 w 188"/>
                <a:gd name="T43" fmla="*/ 128 h 137"/>
                <a:gd name="T44" fmla="*/ 33 w 188"/>
                <a:gd name="T45" fmla="*/ 127 h 137"/>
                <a:gd name="T46" fmla="*/ 26 w 188"/>
                <a:gd name="T47" fmla="*/ 127 h 137"/>
                <a:gd name="T48" fmla="*/ 23 w 188"/>
                <a:gd name="T49" fmla="*/ 126 h 137"/>
                <a:gd name="T50" fmla="*/ 23 w 188"/>
                <a:gd name="T51" fmla="*/ 113 h 137"/>
                <a:gd name="T52" fmla="*/ 39 w 188"/>
                <a:gd name="T53" fmla="*/ 111 h 137"/>
                <a:gd name="T54" fmla="*/ 54 w 188"/>
                <a:gd name="T55" fmla="*/ 105 h 137"/>
                <a:gd name="T56" fmla="*/ 69 w 188"/>
                <a:gd name="T57" fmla="*/ 102 h 137"/>
                <a:gd name="T58" fmla="*/ 74 w 188"/>
                <a:gd name="T59" fmla="*/ 99 h 137"/>
                <a:gd name="T60" fmla="*/ 83 w 188"/>
                <a:gd name="T61" fmla="*/ 102 h 137"/>
                <a:gd name="T62" fmla="*/ 107 w 188"/>
                <a:gd name="T63" fmla="*/ 106 h 137"/>
                <a:gd name="T64" fmla="*/ 108 w 188"/>
                <a:gd name="T65" fmla="*/ 99 h 137"/>
                <a:gd name="T66" fmla="*/ 97 w 188"/>
                <a:gd name="T67" fmla="*/ 100 h 137"/>
                <a:gd name="T68" fmla="*/ 87 w 188"/>
                <a:gd name="T69" fmla="*/ 96 h 137"/>
                <a:gd name="T70" fmla="*/ 74 w 188"/>
                <a:gd name="T71" fmla="*/ 90 h 137"/>
                <a:gd name="T72" fmla="*/ 56 w 188"/>
                <a:gd name="T73" fmla="*/ 97 h 137"/>
                <a:gd name="T74" fmla="*/ 29 w 188"/>
                <a:gd name="T75" fmla="*/ 94 h 137"/>
                <a:gd name="T76" fmla="*/ 24 w 188"/>
                <a:gd name="T77" fmla="*/ 85 h 137"/>
                <a:gd name="T78" fmla="*/ 24 w 188"/>
                <a:gd name="T79" fmla="*/ 84 h 137"/>
                <a:gd name="T80" fmla="*/ 17 w 188"/>
                <a:gd name="T81" fmla="*/ 72 h 137"/>
                <a:gd name="T82" fmla="*/ 6 w 188"/>
                <a:gd name="T83" fmla="*/ 61 h 137"/>
                <a:gd name="T84" fmla="*/ 4 w 188"/>
                <a:gd name="T85" fmla="*/ 60 h 137"/>
                <a:gd name="T86" fmla="*/ 30 w 188"/>
                <a:gd name="T87" fmla="*/ 27 h 137"/>
                <a:gd name="T88" fmla="*/ 34 w 188"/>
                <a:gd name="T89" fmla="*/ 15 h 137"/>
                <a:gd name="T90" fmla="*/ 41 w 188"/>
                <a:gd name="T91" fmla="*/ 5 h 137"/>
                <a:gd name="T92" fmla="*/ 53 w 188"/>
                <a:gd name="T93" fmla="*/ 6 h 137"/>
                <a:gd name="T94" fmla="*/ 70 w 188"/>
                <a:gd name="T95" fmla="*/ 3 h 137"/>
                <a:gd name="T96" fmla="*/ 75 w 188"/>
                <a:gd name="T97" fmla="*/ 2 h 137"/>
                <a:gd name="T98" fmla="*/ 79 w 188"/>
                <a:gd name="T99" fmla="*/ 1 h 137"/>
                <a:gd name="T100" fmla="*/ 105 w 188"/>
                <a:gd name="T101" fmla="*/ 9 h 137"/>
                <a:gd name="T102" fmla="*/ 111 w 188"/>
                <a:gd name="T103" fmla="*/ 17 h 137"/>
                <a:gd name="T104" fmla="*/ 117 w 188"/>
                <a:gd name="T105" fmla="*/ 18 h 137"/>
                <a:gd name="T106" fmla="*/ 122 w 188"/>
                <a:gd name="T107" fmla="*/ 18 h 137"/>
                <a:gd name="T108" fmla="*/ 127 w 188"/>
                <a:gd name="T109" fmla="*/ 22 h 137"/>
                <a:gd name="T110" fmla="*/ 133 w 188"/>
                <a:gd name="T111" fmla="*/ 34 h 137"/>
                <a:gd name="T112" fmla="*/ 137 w 188"/>
                <a:gd name="T113" fmla="*/ 38 h 137"/>
                <a:gd name="T114" fmla="*/ 142 w 188"/>
                <a:gd name="T115" fmla="*/ 44 h 137"/>
                <a:gd name="T116" fmla="*/ 144 w 188"/>
                <a:gd name="T117" fmla="*/ 48 h 137"/>
                <a:gd name="T118" fmla="*/ 154 w 188"/>
                <a:gd name="T119" fmla="*/ 5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8" h="137">
                  <a:moveTo>
                    <a:pt x="160" y="59"/>
                  </a:moveTo>
                  <a:lnTo>
                    <a:pt x="162" y="64"/>
                  </a:lnTo>
                  <a:lnTo>
                    <a:pt x="162" y="66"/>
                  </a:lnTo>
                  <a:lnTo>
                    <a:pt x="161" y="70"/>
                  </a:lnTo>
                  <a:lnTo>
                    <a:pt x="163" y="73"/>
                  </a:lnTo>
                  <a:lnTo>
                    <a:pt x="165" y="74"/>
                  </a:lnTo>
                  <a:lnTo>
                    <a:pt x="166" y="76"/>
                  </a:lnTo>
                  <a:lnTo>
                    <a:pt x="168" y="78"/>
                  </a:lnTo>
                  <a:lnTo>
                    <a:pt x="168" y="82"/>
                  </a:lnTo>
                  <a:lnTo>
                    <a:pt x="168" y="85"/>
                  </a:lnTo>
                  <a:lnTo>
                    <a:pt x="168" y="87"/>
                  </a:lnTo>
                  <a:lnTo>
                    <a:pt x="169" y="89"/>
                  </a:lnTo>
                  <a:lnTo>
                    <a:pt x="169" y="90"/>
                  </a:lnTo>
                  <a:lnTo>
                    <a:pt x="168" y="91"/>
                  </a:lnTo>
                  <a:lnTo>
                    <a:pt x="167" y="93"/>
                  </a:lnTo>
                  <a:lnTo>
                    <a:pt x="167" y="96"/>
                  </a:lnTo>
                  <a:lnTo>
                    <a:pt x="169" y="100"/>
                  </a:lnTo>
                  <a:lnTo>
                    <a:pt x="171" y="102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3" y="106"/>
                  </a:lnTo>
                  <a:lnTo>
                    <a:pt x="174" y="106"/>
                  </a:lnTo>
                  <a:lnTo>
                    <a:pt x="175" y="104"/>
                  </a:lnTo>
                  <a:lnTo>
                    <a:pt x="176" y="103"/>
                  </a:lnTo>
                  <a:lnTo>
                    <a:pt x="178" y="104"/>
                  </a:lnTo>
                  <a:lnTo>
                    <a:pt x="179" y="104"/>
                  </a:lnTo>
                  <a:lnTo>
                    <a:pt x="181" y="106"/>
                  </a:lnTo>
                  <a:lnTo>
                    <a:pt x="182" y="108"/>
                  </a:lnTo>
                  <a:lnTo>
                    <a:pt x="182" y="111"/>
                  </a:lnTo>
                  <a:lnTo>
                    <a:pt x="184" y="113"/>
                  </a:lnTo>
                  <a:lnTo>
                    <a:pt x="185" y="115"/>
                  </a:lnTo>
                  <a:lnTo>
                    <a:pt x="185" y="116"/>
                  </a:lnTo>
                  <a:lnTo>
                    <a:pt x="187" y="117"/>
                  </a:lnTo>
                  <a:lnTo>
                    <a:pt x="186" y="121"/>
                  </a:lnTo>
                  <a:lnTo>
                    <a:pt x="186" y="123"/>
                  </a:lnTo>
                  <a:lnTo>
                    <a:pt x="185" y="127"/>
                  </a:lnTo>
                  <a:lnTo>
                    <a:pt x="185" y="129"/>
                  </a:lnTo>
                  <a:lnTo>
                    <a:pt x="185" y="130"/>
                  </a:lnTo>
                  <a:lnTo>
                    <a:pt x="187" y="132"/>
                  </a:lnTo>
                  <a:lnTo>
                    <a:pt x="187" y="134"/>
                  </a:lnTo>
                  <a:lnTo>
                    <a:pt x="185" y="134"/>
                  </a:lnTo>
                  <a:lnTo>
                    <a:pt x="181" y="133"/>
                  </a:lnTo>
                  <a:lnTo>
                    <a:pt x="174" y="134"/>
                  </a:lnTo>
                  <a:lnTo>
                    <a:pt x="171" y="134"/>
                  </a:lnTo>
                  <a:lnTo>
                    <a:pt x="167" y="134"/>
                  </a:lnTo>
                  <a:lnTo>
                    <a:pt x="163" y="135"/>
                  </a:lnTo>
                  <a:lnTo>
                    <a:pt x="159" y="136"/>
                  </a:lnTo>
                  <a:lnTo>
                    <a:pt x="156" y="136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49" y="134"/>
                  </a:lnTo>
                  <a:lnTo>
                    <a:pt x="146" y="133"/>
                  </a:lnTo>
                  <a:lnTo>
                    <a:pt x="144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9" y="131"/>
                  </a:lnTo>
                  <a:lnTo>
                    <a:pt x="138" y="131"/>
                  </a:lnTo>
                  <a:lnTo>
                    <a:pt x="137" y="132"/>
                  </a:lnTo>
                  <a:lnTo>
                    <a:pt x="136" y="131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5" y="127"/>
                  </a:lnTo>
                  <a:lnTo>
                    <a:pt x="133" y="126"/>
                  </a:lnTo>
                  <a:lnTo>
                    <a:pt x="131" y="126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16" y="126"/>
                  </a:lnTo>
                  <a:lnTo>
                    <a:pt x="105" y="126"/>
                  </a:lnTo>
                  <a:lnTo>
                    <a:pt x="97" y="126"/>
                  </a:lnTo>
                  <a:lnTo>
                    <a:pt x="86" y="126"/>
                  </a:lnTo>
                  <a:lnTo>
                    <a:pt x="78" y="125"/>
                  </a:lnTo>
                  <a:lnTo>
                    <a:pt x="71" y="125"/>
                  </a:lnTo>
                  <a:lnTo>
                    <a:pt x="65" y="128"/>
                  </a:lnTo>
                  <a:lnTo>
                    <a:pt x="59" y="131"/>
                  </a:lnTo>
                  <a:lnTo>
                    <a:pt x="52" y="133"/>
                  </a:lnTo>
                  <a:lnTo>
                    <a:pt x="42" y="132"/>
                  </a:lnTo>
                  <a:lnTo>
                    <a:pt x="39" y="132"/>
                  </a:lnTo>
                  <a:lnTo>
                    <a:pt x="36" y="134"/>
                  </a:lnTo>
                  <a:lnTo>
                    <a:pt x="34" y="135"/>
                  </a:lnTo>
                  <a:lnTo>
                    <a:pt x="31" y="136"/>
                  </a:lnTo>
                  <a:lnTo>
                    <a:pt x="26" y="135"/>
                  </a:lnTo>
                  <a:lnTo>
                    <a:pt x="24" y="136"/>
                  </a:lnTo>
                  <a:lnTo>
                    <a:pt x="24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6" y="129"/>
                  </a:lnTo>
                  <a:lnTo>
                    <a:pt x="29" y="128"/>
                  </a:lnTo>
                  <a:lnTo>
                    <a:pt x="32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7"/>
                  </a:lnTo>
                  <a:lnTo>
                    <a:pt x="30" y="126"/>
                  </a:lnTo>
                  <a:lnTo>
                    <a:pt x="28" y="125"/>
                  </a:lnTo>
                  <a:lnTo>
                    <a:pt x="27" y="125"/>
                  </a:lnTo>
                  <a:lnTo>
                    <a:pt x="26" y="127"/>
                  </a:lnTo>
                  <a:lnTo>
                    <a:pt x="25" y="128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3" y="119"/>
                  </a:lnTo>
                  <a:lnTo>
                    <a:pt x="23" y="116"/>
                  </a:lnTo>
                  <a:lnTo>
                    <a:pt x="23" y="113"/>
                  </a:lnTo>
                  <a:lnTo>
                    <a:pt x="25" y="112"/>
                  </a:lnTo>
                  <a:lnTo>
                    <a:pt x="27" y="111"/>
                  </a:lnTo>
                  <a:lnTo>
                    <a:pt x="33" y="111"/>
                  </a:lnTo>
                  <a:lnTo>
                    <a:pt x="39" y="111"/>
                  </a:lnTo>
                  <a:lnTo>
                    <a:pt x="45" y="111"/>
                  </a:lnTo>
                  <a:lnTo>
                    <a:pt x="52" y="111"/>
                  </a:lnTo>
                  <a:lnTo>
                    <a:pt x="52" y="106"/>
                  </a:lnTo>
                  <a:lnTo>
                    <a:pt x="54" y="105"/>
                  </a:lnTo>
                  <a:lnTo>
                    <a:pt x="57" y="104"/>
                  </a:lnTo>
                  <a:lnTo>
                    <a:pt x="63" y="104"/>
                  </a:lnTo>
                  <a:lnTo>
                    <a:pt x="68" y="103"/>
                  </a:lnTo>
                  <a:lnTo>
                    <a:pt x="69" y="102"/>
                  </a:lnTo>
                  <a:lnTo>
                    <a:pt x="70" y="101"/>
                  </a:lnTo>
                  <a:lnTo>
                    <a:pt x="71" y="99"/>
                  </a:lnTo>
                  <a:lnTo>
                    <a:pt x="72" y="98"/>
                  </a:lnTo>
                  <a:lnTo>
                    <a:pt x="74" y="99"/>
                  </a:lnTo>
                  <a:lnTo>
                    <a:pt x="76" y="100"/>
                  </a:lnTo>
                  <a:lnTo>
                    <a:pt x="78" y="101"/>
                  </a:lnTo>
                  <a:lnTo>
                    <a:pt x="81" y="102"/>
                  </a:lnTo>
                  <a:lnTo>
                    <a:pt x="83" y="102"/>
                  </a:lnTo>
                  <a:lnTo>
                    <a:pt x="87" y="104"/>
                  </a:lnTo>
                  <a:lnTo>
                    <a:pt x="94" y="107"/>
                  </a:lnTo>
                  <a:lnTo>
                    <a:pt x="100" y="108"/>
                  </a:lnTo>
                  <a:lnTo>
                    <a:pt x="107" y="106"/>
                  </a:lnTo>
                  <a:lnTo>
                    <a:pt x="112" y="105"/>
                  </a:lnTo>
                  <a:lnTo>
                    <a:pt x="113" y="103"/>
                  </a:lnTo>
                  <a:lnTo>
                    <a:pt x="112" y="101"/>
                  </a:lnTo>
                  <a:lnTo>
                    <a:pt x="108" y="99"/>
                  </a:lnTo>
                  <a:lnTo>
                    <a:pt x="103" y="99"/>
                  </a:lnTo>
                  <a:lnTo>
                    <a:pt x="101" y="100"/>
                  </a:lnTo>
                  <a:lnTo>
                    <a:pt x="99" y="100"/>
                  </a:lnTo>
                  <a:lnTo>
                    <a:pt x="97" y="100"/>
                  </a:lnTo>
                  <a:lnTo>
                    <a:pt x="95" y="100"/>
                  </a:lnTo>
                  <a:lnTo>
                    <a:pt x="92" y="98"/>
                  </a:lnTo>
                  <a:lnTo>
                    <a:pt x="90" y="96"/>
                  </a:lnTo>
                  <a:lnTo>
                    <a:pt x="87" y="96"/>
                  </a:lnTo>
                  <a:lnTo>
                    <a:pt x="84" y="95"/>
                  </a:lnTo>
                  <a:lnTo>
                    <a:pt x="79" y="91"/>
                  </a:lnTo>
                  <a:lnTo>
                    <a:pt x="76" y="90"/>
                  </a:lnTo>
                  <a:lnTo>
                    <a:pt x="74" y="90"/>
                  </a:lnTo>
                  <a:lnTo>
                    <a:pt x="69" y="91"/>
                  </a:lnTo>
                  <a:lnTo>
                    <a:pt x="64" y="93"/>
                  </a:lnTo>
                  <a:lnTo>
                    <a:pt x="61" y="97"/>
                  </a:lnTo>
                  <a:lnTo>
                    <a:pt x="56" y="97"/>
                  </a:lnTo>
                  <a:lnTo>
                    <a:pt x="47" y="97"/>
                  </a:lnTo>
                  <a:lnTo>
                    <a:pt x="37" y="97"/>
                  </a:lnTo>
                  <a:lnTo>
                    <a:pt x="29" y="97"/>
                  </a:lnTo>
                  <a:lnTo>
                    <a:pt x="29" y="94"/>
                  </a:lnTo>
                  <a:lnTo>
                    <a:pt x="27" y="91"/>
                  </a:lnTo>
                  <a:lnTo>
                    <a:pt x="24" y="90"/>
                  </a:lnTo>
                  <a:lnTo>
                    <a:pt x="23" y="87"/>
                  </a:lnTo>
                  <a:lnTo>
                    <a:pt x="24" y="85"/>
                  </a:lnTo>
                  <a:lnTo>
                    <a:pt x="27" y="84"/>
                  </a:lnTo>
                  <a:lnTo>
                    <a:pt x="28" y="83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4"/>
                  </a:lnTo>
                  <a:lnTo>
                    <a:pt x="22" y="82"/>
                  </a:lnTo>
                  <a:lnTo>
                    <a:pt x="20" y="78"/>
                  </a:lnTo>
                  <a:lnTo>
                    <a:pt x="17" y="72"/>
                  </a:lnTo>
                  <a:lnTo>
                    <a:pt x="13" y="69"/>
                  </a:lnTo>
                  <a:lnTo>
                    <a:pt x="11" y="65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3" y="61"/>
                  </a:lnTo>
                  <a:lnTo>
                    <a:pt x="2" y="64"/>
                  </a:lnTo>
                  <a:lnTo>
                    <a:pt x="0" y="61"/>
                  </a:lnTo>
                  <a:lnTo>
                    <a:pt x="4" y="60"/>
                  </a:lnTo>
                  <a:lnTo>
                    <a:pt x="12" y="55"/>
                  </a:lnTo>
                  <a:lnTo>
                    <a:pt x="21" y="44"/>
                  </a:lnTo>
                  <a:lnTo>
                    <a:pt x="29" y="30"/>
                  </a:lnTo>
                  <a:lnTo>
                    <a:pt x="30" y="27"/>
                  </a:lnTo>
                  <a:lnTo>
                    <a:pt x="31" y="24"/>
                  </a:lnTo>
                  <a:lnTo>
                    <a:pt x="32" y="19"/>
                  </a:lnTo>
                  <a:lnTo>
                    <a:pt x="33" y="16"/>
                  </a:lnTo>
                  <a:lnTo>
                    <a:pt x="34" y="15"/>
                  </a:lnTo>
                  <a:lnTo>
                    <a:pt x="36" y="12"/>
                  </a:lnTo>
                  <a:lnTo>
                    <a:pt x="37" y="8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8" y="6"/>
                  </a:lnTo>
                  <a:lnTo>
                    <a:pt x="53" y="6"/>
                  </a:lnTo>
                  <a:lnTo>
                    <a:pt x="58" y="6"/>
                  </a:lnTo>
                  <a:lnTo>
                    <a:pt x="61" y="4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4" y="1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1"/>
                  </a:lnTo>
                  <a:lnTo>
                    <a:pt x="83" y="2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5" y="9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10" y="16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5" y="16"/>
                  </a:lnTo>
                  <a:lnTo>
                    <a:pt x="116" y="16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7"/>
                  </a:lnTo>
                  <a:lnTo>
                    <a:pt x="122" y="17"/>
                  </a:lnTo>
                  <a:lnTo>
                    <a:pt x="122" y="18"/>
                  </a:lnTo>
                  <a:lnTo>
                    <a:pt x="123" y="19"/>
                  </a:lnTo>
                  <a:lnTo>
                    <a:pt x="124" y="19"/>
                  </a:lnTo>
                  <a:lnTo>
                    <a:pt x="126" y="20"/>
                  </a:lnTo>
                  <a:lnTo>
                    <a:pt x="127" y="22"/>
                  </a:lnTo>
                  <a:lnTo>
                    <a:pt x="128" y="27"/>
                  </a:lnTo>
                  <a:lnTo>
                    <a:pt x="130" y="31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5" y="37"/>
                  </a:lnTo>
                  <a:lnTo>
                    <a:pt x="137" y="38"/>
                  </a:lnTo>
                  <a:lnTo>
                    <a:pt x="138" y="37"/>
                  </a:lnTo>
                  <a:lnTo>
                    <a:pt x="139" y="39"/>
                  </a:lnTo>
                  <a:lnTo>
                    <a:pt x="142" y="43"/>
                  </a:lnTo>
                  <a:lnTo>
                    <a:pt x="142" y="44"/>
                  </a:lnTo>
                  <a:lnTo>
                    <a:pt x="142" y="45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4" y="48"/>
                  </a:lnTo>
                  <a:lnTo>
                    <a:pt x="146" y="49"/>
                  </a:lnTo>
                  <a:lnTo>
                    <a:pt x="148" y="50"/>
                  </a:lnTo>
                  <a:lnTo>
                    <a:pt x="152" y="52"/>
                  </a:lnTo>
                  <a:lnTo>
                    <a:pt x="154" y="54"/>
                  </a:lnTo>
                  <a:lnTo>
                    <a:pt x="155" y="57"/>
                  </a:lnTo>
                  <a:lnTo>
                    <a:pt x="159" y="59"/>
                  </a:lnTo>
                  <a:lnTo>
                    <a:pt x="160" y="5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43" name="Freeform 1186">
              <a:extLst>
                <a:ext uri="{FF2B5EF4-FFF2-40B4-BE49-F238E27FC236}">
                  <a16:creationId xmlns:a16="http://schemas.microsoft.com/office/drawing/2014/main" id="{0277BA5E-A01B-4239-BF18-2262D05F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71564" y="9215439"/>
              <a:ext cx="236295" cy="170349"/>
            </a:xfrm>
            <a:custGeom>
              <a:avLst/>
              <a:gdLst>
                <a:gd name="T0" fmla="*/ 161 w 188"/>
                <a:gd name="T1" fmla="*/ 70 h 137"/>
                <a:gd name="T2" fmla="*/ 168 w 188"/>
                <a:gd name="T3" fmla="*/ 78 h 137"/>
                <a:gd name="T4" fmla="*/ 169 w 188"/>
                <a:gd name="T5" fmla="*/ 89 h 137"/>
                <a:gd name="T6" fmla="*/ 167 w 188"/>
                <a:gd name="T7" fmla="*/ 96 h 137"/>
                <a:gd name="T8" fmla="*/ 172 w 188"/>
                <a:gd name="T9" fmla="*/ 104 h 137"/>
                <a:gd name="T10" fmla="*/ 176 w 188"/>
                <a:gd name="T11" fmla="*/ 103 h 137"/>
                <a:gd name="T12" fmla="*/ 182 w 188"/>
                <a:gd name="T13" fmla="*/ 108 h 137"/>
                <a:gd name="T14" fmla="*/ 185 w 188"/>
                <a:gd name="T15" fmla="*/ 116 h 137"/>
                <a:gd name="T16" fmla="*/ 185 w 188"/>
                <a:gd name="T17" fmla="*/ 127 h 137"/>
                <a:gd name="T18" fmla="*/ 187 w 188"/>
                <a:gd name="T19" fmla="*/ 134 h 137"/>
                <a:gd name="T20" fmla="*/ 171 w 188"/>
                <a:gd name="T21" fmla="*/ 134 h 137"/>
                <a:gd name="T22" fmla="*/ 156 w 188"/>
                <a:gd name="T23" fmla="*/ 136 h 137"/>
                <a:gd name="T24" fmla="*/ 146 w 188"/>
                <a:gd name="T25" fmla="*/ 133 h 137"/>
                <a:gd name="T26" fmla="*/ 139 w 188"/>
                <a:gd name="T27" fmla="*/ 131 h 137"/>
                <a:gd name="T28" fmla="*/ 135 w 188"/>
                <a:gd name="T29" fmla="*/ 130 h 137"/>
                <a:gd name="T30" fmla="*/ 133 w 188"/>
                <a:gd name="T31" fmla="*/ 126 h 137"/>
                <a:gd name="T32" fmla="*/ 116 w 188"/>
                <a:gd name="T33" fmla="*/ 126 h 137"/>
                <a:gd name="T34" fmla="*/ 78 w 188"/>
                <a:gd name="T35" fmla="*/ 125 h 137"/>
                <a:gd name="T36" fmla="*/ 52 w 188"/>
                <a:gd name="T37" fmla="*/ 133 h 137"/>
                <a:gd name="T38" fmla="*/ 34 w 188"/>
                <a:gd name="T39" fmla="*/ 135 h 137"/>
                <a:gd name="T40" fmla="*/ 24 w 188"/>
                <a:gd name="T41" fmla="*/ 134 h 137"/>
                <a:gd name="T42" fmla="*/ 29 w 188"/>
                <a:gd name="T43" fmla="*/ 128 h 137"/>
                <a:gd name="T44" fmla="*/ 33 w 188"/>
                <a:gd name="T45" fmla="*/ 127 h 137"/>
                <a:gd name="T46" fmla="*/ 26 w 188"/>
                <a:gd name="T47" fmla="*/ 127 h 137"/>
                <a:gd name="T48" fmla="*/ 23 w 188"/>
                <a:gd name="T49" fmla="*/ 126 h 137"/>
                <a:gd name="T50" fmla="*/ 23 w 188"/>
                <a:gd name="T51" fmla="*/ 113 h 137"/>
                <a:gd name="T52" fmla="*/ 39 w 188"/>
                <a:gd name="T53" fmla="*/ 111 h 137"/>
                <a:gd name="T54" fmla="*/ 54 w 188"/>
                <a:gd name="T55" fmla="*/ 105 h 137"/>
                <a:gd name="T56" fmla="*/ 69 w 188"/>
                <a:gd name="T57" fmla="*/ 102 h 137"/>
                <a:gd name="T58" fmla="*/ 74 w 188"/>
                <a:gd name="T59" fmla="*/ 99 h 137"/>
                <a:gd name="T60" fmla="*/ 83 w 188"/>
                <a:gd name="T61" fmla="*/ 102 h 137"/>
                <a:gd name="T62" fmla="*/ 107 w 188"/>
                <a:gd name="T63" fmla="*/ 106 h 137"/>
                <a:gd name="T64" fmla="*/ 108 w 188"/>
                <a:gd name="T65" fmla="*/ 99 h 137"/>
                <a:gd name="T66" fmla="*/ 97 w 188"/>
                <a:gd name="T67" fmla="*/ 100 h 137"/>
                <a:gd name="T68" fmla="*/ 87 w 188"/>
                <a:gd name="T69" fmla="*/ 96 h 137"/>
                <a:gd name="T70" fmla="*/ 74 w 188"/>
                <a:gd name="T71" fmla="*/ 90 h 137"/>
                <a:gd name="T72" fmla="*/ 56 w 188"/>
                <a:gd name="T73" fmla="*/ 97 h 137"/>
                <a:gd name="T74" fmla="*/ 29 w 188"/>
                <a:gd name="T75" fmla="*/ 94 h 137"/>
                <a:gd name="T76" fmla="*/ 24 w 188"/>
                <a:gd name="T77" fmla="*/ 85 h 137"/>
                <a:gd name="T78" fmla="*/ 24 w 188"/>
                <a:gd name="T79" fmla="*/ 84 h 137"/>
                <a:gd name="T80" fmla="*/ 17 w 188"/>
                <a:gd name="T81" fmla="*/ 72 h 137"/>
                <a:gd name="T82" fmla="*/ 6 w 188"/>
                <a:gd name="T83" fmla="*/ 61 h 137"/>
                <a:gd name="T84" fmla="*/ 4 w 188"/>
                <a:gd name="T85" fmla="*/ 60 h 137"/>
                <a:gd name="T86" fmla="*/ 30 w 188"/>
                <a:gd name="T87" fmla="*/ 27 h 137"/>
                <a:gd name="T88" fmla="*/ 34 w 188"/>
                <a:gd name="T89" fmla="*/ 15 h 137"/>
                <a:gd name="T90" fmla="*/ 41 w 188"/>
                <a:gd name="T91" fmla="*/ 5 h 137"/>
                <a:gd name="T92" fmla="*/ 53 w 188"/>
                <a:gd name="T93" fmla="*/ 6 h 137"/>
                <a:gd name="T94" fmla="*/ 70 w 188"/>
                <a:gd name="T95" fmla="*/ 3 h 137"/>
                <a:gd name="T96" fmla="*/ 75 w 188"/>
                <a:gd name="T97" fmla="*/ 2 h 137"/>
                <a:gd name="T98" fmla="*/ 79 w 188"/>
                <a:gd name="T99" fmla="*/ 1 h 137"/>
                <a:gd name="T100" fmla="*/ 105 w 188"/>
                <a:gd name="T101" fmla="*/ 9 h 137"/>
                <a:gd name="T102" fmla="*/ 111 w 188"/>
                <a:gd name="T103" fmla="*/ 17 h 137"/>
                <a:gd name="T104" fmla="*/ 117 w 188"/>
                <a:gd name="T105" fmla="*/ 18 h 137"/>
                <a:gd name="T106" fmla="*/ 122 w 188"/>
                <a:gd name="T107" fmla="*/ 18 h 137"/>
                <a:gd name="T108" fmla="*/ 127 w 188"/>
                <a:gd name="T109" fmla="*/ 22 h 137"/>
                <a:gd name="T110" fmla="*/ 133 w 188"/>
                <a:gd name="T111" fmla="*/ 34 h 137"/>
                <a:gd name="T112" fmla="*/ 137 w 188"/>
                <a:gd name="T113" fmla="*/ 38 h 137"/>
                <a:gd name="T114" fmla="*/ 142 w 188"/>
                <a:gd name="T115" fmla="*/ 44 h 137"/>
                <a:gd name="T116" fmla="*/ 144 w 188"/>
                <a:gd name="T117" fmla="*/ 48 h 137"/>
                <a:gd name="T118" fmla="*/ 154 w 188"/>
                <a:gd name="T119" fmla="*/ 5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8" h="137">
                  <a:moveTo>
                    <a:pt x="160" y="59"/>
                  </a:moveTo>
                  <a:lnTo>
                    <a:pt x="162" y="64"/>
                  </a:lnTo>
                  <a:lnTo>
                    <a:pt x="162" y="66"/>
                  </a:lnTo>
                  <a:lnTo>
                    <a:pt x="161" y="70"/>
                  </a:lnTo>
                  <a:lnTo>
                    <a:pt x="163" y="73"/>
                  </a:lnTo>
                  <a:lnTo>
                    <a:pt x="165" y="74"/>
                  </a:lnTo>
                  <a:lnTo>
                    <a:pt x="166" y="76"/>
                  </a:lnTo>
                  <a:lnTo>
                    <a:pt x="168" y="78"/>
                  </a:lnTo>
                  <a:lnTo>
                    <a:pt x="168" y="82"/>
                  </a:lnTo>
                  <a:lnTo>
                    <a:pt x="168" y="85"/>
                  </a:lnTo>
                  <a:lnTo>
                    <a:pt x="168" y="87"/>
                  </a:lnTo>
                  <a:lnTo>
                    <a:pt x="169" y="89"/>
                  </a:lnTo>
                  <a:lnTo>
                    <a:pt x="169" y="90"/>
                  </a:lnTo>
                  <a:lnTo>
                    <a:pt x="168" y="91"/>
                  </a:lnTo>
                  <a:lnTo>
                    <a:pt x="167" y="93"/>
                  </a:lnTo>
                  <a:lnTo>
                    <a:pt x="167" y="96"/>
                  </a:lnTo>
                  <a:lnTo>
                    <a:pt x="169" y="100"/>
                  </a:lnTo>
                  <a:lnTo>
                    <a:pt x="171" y="102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3" y="106"/>
                  </a:lnTo>
                  <a:lnTo>
                    <a:pt x="174" y="106"/>
                  </a:lnTo>
                  <a:lnTo>
                    <a:pt x="175" y="104"/>
                  </a:lnTo>
                  <a:lnTo>
                    <a:pt x="176" y="103"/>
                  </a:lnTo>
                  <a:lnTo>
                    <a:pt x="178" y="104"/>
                  </a:lnTo>
                  <a:lnTo>
                    <a:pt x="179" y="104"/>
                  </a:lnTo>
                  <a:lnTo>
                    <a:pt x="181" y="106"/>
                  </a:lnTo>
                  <a:lnTo>
                    <a:pt x="182" y="108"/>
                  </a:lnTo>
                  <a:lnTo>
                    <a:pt x="182" y="111"/>
                  </a:lnTo>
                  <a:lnTo>
                    <a:pt x="184" y="113"/>
                  </a:lnTo>
                  <a:lnTo>
                    <a:pt x="185" y="115"/>
                  </a:lnTo>
                  <a:lnTo>
                    <a:pt x="185" y="116"/>
                  </a:lnTo>
                  <a:lnTo>
                    <a:pt x="187" y="117"/>
                  </a:lnTo>
                  <a:lnTo>
                    <a:pt x="186" y="121"/>
                  </a:lnTo>
                  <a:lnTo>
                    <a:pt x="186" y="123"/>
                  </a:lnTo>
                  <a:lnTo>
                    <a:pt x="185" y="127"/>
                  </a:lnTo>
                  <a:lnTo>
                    <a:pt x="185" y="129"/>
                  </a:lnTo>
                  <a:lnTo>
                    <a:pt x="185" y="130"/>
                  </a:lnTo>
                  <a:lnTo>
                    <a:pt x="187" y="132"/>
                  </a:lnTo>
                  <a:lnTo>
                    <a:pt x="187" y="134"/>
                  </a:lnTo>
                  <a:lnTo>
                    <a:pt x="185" y="134"/>
                  </a:lnTo>
                  <a:lnTo>
                    <a:pt x="181" y="133"/>
                  </a:lnTo>
                  <a:lnTo>
                    <a:pt x="174" y="134"/>
                  </a:lnTo>
                  <a:lnTo>
                    <a:pt x="171" y="134"/>
                  </a:lnTo>
                  <a:lnTo>
                    <a:pt x="167" y="134"/>
                  </a:lnTo>
                  <a:lnTo>
                    <a:pt x="163" y="135"/>
                  </a:lnTo>
                  <a:lnTo>
                    <a:pt x="159" y="136"/>
                  </a:lnTo>
                  <a:lnTo>
                    <a:pt x="156" y="136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49" y="134"/>
                  </a:lnTo>
                  <a:lnTo>
                    <a:pt x="146" y="133"/>
                  </a:lnTo>
                  <a:lnTo>
                    <a:pt x="144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9" y="131"/>
                  </a:lnTo>
                  <a:lnTo>
                    <a:pt x="138" y="131"/>
                  </a:lnTo>
                  <a:lnTo>
                    <a:pt x="137" y="132"/>
                  </a:lnTo>
                  <a:lnTo>
                    <a:pt x="136" y="131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5" y="127"/>
                  </a:lnTo>
                  <a:lnTo>
                    <a:pt x="133" y="126"/>
                  </a:lnTo>
                  <a:lnTo>
                    <a:pt x="131" y="126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16" y="126"/>
                  </a:lnTo>
                  <a:lnTo>
                    <a:pt x="105" y="126"/>
                  </a:lnTo>
                  <a:lnTo>
                    <a:pt x="97" y="126"/>
                  </a:lnTo>
                  <a:lnTo>
                    <a:pt x="86" y="126"/>
                  </a:lnTo>
                  <a:lnTo>
                    <a:pt x="78" y="125"/>
                  </a:lnTo>
                  <a:lnTo>
                    <a:pt x="71" y="125"/>
                  </a:lnTo>
                  <a:lnTo>
                    <a:pt x="65" y="128"/>
                  </a:lnTo>
                  <a:lnTo>
                    <a:pt x="59" y="131"/>
                  </a:lnTo>
                  <a:lnTo>
                    <a:pt x="52" y="133"/>
                  </a:lnTo>
                  <a:lnTo>
                    <a:pt x="42" y="132"/>
                  </a:lnTo>
                  <a:lnTo>
                    <a:pt x="39" y="132"/>
                  </a:lnTo>
                  <a:lnTo>
                    <a:pt x="36" y="134"/>
                  </a:lnTo>
                  <a:lnTo>
                    <a:pt x="34" y="135"/>
                  </a:lnTo>
                  <a:lnTo>
                    <a:pt x="31" y="136"/>
                  </a:lnTo>
                  <a:lnTo>
                    <a:pt x="26" y="135"/>
                  </a:lnTo>
                  <a:lnTo>
                    <a:pt x="24" y="136"/>
                  </a:lnTo>
                  <a:lnTo>
                    <a:pt x="24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6" y="129"/>
                  </a:lnTo>
                  <a:lnTo>
                    <a:pt x="29" y="128"/>
                  </a:lnTo>
                  <a:lnTo>
                    <a:pt x="32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7"/>
                  </a:lnTo>
                  <a:lnTo>
                    <a:pt x="30" y="126"/>
                  </a:lnTo>
                  <a:lnTo>
                    <a:pt x="28" y="125"/>
                  </a:lnTo>
                  <a:lnTo>
                    <a:pt x="27" y="125"/>
                  </a:lnTo>
                  <a:lnTo>
                    <a:pt x="26" y="127"/>
                  </a:lnTo>
                  <a:lnTo>
                    <a:pt x="25" y="128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23" y="126"/>
                  </a:lnTo>
                  <a:lnTo>
                    <a:pt x="23" y="125"/>
                  </a:lnTo>
                  <a:lnTo>
                    <a:pt x="23" y="119"/>
                  </a:lnTo>
                  <a:lnTo>
                    <a:pt x="23" y="116"/>
                  </a:lnTo>
                  <a:lnTo>
                    <a:pt x="23" y="113"/>
                  </a:lnTo>
                  <a:lnTo>
                    <a:pt x="25" y="112"/>
                  </a:lnTo>
                  <a:lnTo>
                    <a:pt x="27" y="111"/>
                  </a:lnTo>
                  <a:lnTo>
                    <a:pt x="33" y="111"/>
                  </a:lnTo>
                  <a:lnTo>
                    <a:pt x="39" y="111"/>
                  </a:lnTo>
                  <a:lnTo>
                    <a:pt x="45" y="111"/>
                  </a:lnTo>
                  <a:lnTo>
                    <a:pt x="52" y="111"/>
                  </a:lnTo>
                  <a:lnTo>
                    <a:pt x="52" y="106"/>
                  </a:lnTo>
                  <a:lnTo>
                    <a:pt x="54" y="105"/>
                  </a:lnTo>
                  <a:lnTo>
                    <a:pt x="57" y="104"/>
                  </a:lnTo>
                  <a:lnTo>
                    <a:pt x="63" y="104"/>
                  </a:lnTo>
                  <a:lnTo>
                    <a:pt x="68" y="103"/>
                  </a:lnTo>
                  <a:lnTo>
                    <a:pt x="69" y="102"/>
                  </a:lnTo>
                  <a:lnTo>
                    <a:pt x="70" y="101"/>
                  </a:lnTo>
                  <a:lnTo>
                    <a:pt x="71" y="99"/>
                  </a:lnTo>
                  <a:lnTo>
                    <a:pt x="72" y="98"/>
                  </a:lnTo>
                  <a:lnTo>
                    <a:pt x="74" y="99"/>
                  </a:lnTo>
                  <a:lnTo>
                    <a:pt x="76" y="100"/>
                  </a:lnTo>
                  <a:lnTo>
                    <a:pt x="78" y="101"/>
                  </a:lnTo>
                  <a:lnTo>
                    <a:pt x="81" y="102"/>
                  </a:lnTo>
                  <a:lnTo>
                    <a:pt x="83" y="102"/>
                  </a:lnTo>
                  <a:lnTo>
                    <a:pt x="87" y="104"/>
                  </a:lnTo>
                  <a:lnTo>
                    <a:pt x="94" y="107"/>
                  </a:lnTo>
                  <a:lnTo>
                    <a:pt x="100" y="108"/>
                  </a:lnTo>
                  <a:lnTo>
                    <a:pt x="107" y="106"/>
                  </a:lnTo>
                  <a:lnTo>
                    <a:pt x="112" y="105"/>
                  </a:lnTo>
                  <a:lnTo>
                    <a:pt x="113" y="103"/>
                  </a:lnTo>
                  <a:lnTo>
                    <a:pt x="112" y="101"/>
                  </a:lnTo>
                  <a:lnTo>
                    <a:pt x="108" y="99"/>
                  </a:lnTo>
                  <a:lnTo>
                    <a:pt x="103" y="99"/>
                  </a:lnTo>
                  <a:lnTo>
                    <a:pt x="101" y="100"/>
                  </a:lnTo>
                  <a:lnTo>
                    <a:pt x="99" y="100"/>
                  </a:lnTo>
                  <a:lnTo>
                    <a:pt x="97" y="100"/>
                  </a:lnTo>
                  <a:lnTo>
                    <a:pt x="95" y="100"/>
                  </a:lnTo>
                  <a:lnTo>
                    <a:pt x="92" y="98"/>
                  </a:lnTo>
                  <a:lnTo>
                    <a:pt x="90" y="96"/>
                  </a:lnTo>
                  <a:lnTo>
                    <a:pt x="87" y="96"/>
                  </a:lnTo>
                  <a:lnTo>
                    <a:pt x="84" y="95"/>
                  </a:lnTo>
                  <a:lnTo>
                    <a:pt x="79" y="91"/>
                  </a:lnTo>
                  <a:lnTo>
                    <a:pt x="76" y="90"/>
                  </a:lnTo>
                  <a:lnTo>
                    <a:pt x="74" y="90"/>
                  </a:lnTo>
                  <a:lnTo>
                    <a:pt x="69" y="91"/>
                  </a:lnTo>
                  <a:lnTo>
                    <a:pt x="64" y="93"/>
                  </a:lnTo>
                  <a:lnTo>
                    <a:pt x="61" y="97"/>
                  </a:lnTo>
                  <a:lnTo>
                    <a:pt x="56" y="97"/>
                  </a:lnTo>
                  <a:lnTo>
                    <a:pt x="47" y="97"/>
                  </a:lnTo>
                  <a:lnTo>
                    <a:pt x="37" y="97"/>
                  </a:lnTo>
                  <a:lnTo>
                    <a:pt x="29" y="97"/>
                  </a:lnTo>
                  <a:lnTo>
                    <a:pt x="29" y="94"/>
                  </a:lnTo>
                  <a:lnTo>
                    <a:pt x="27" y="91"/>
                  </a:lnTo>
                  <a:lnTo>
                    <a:pt x="24" y="90"/>
                  </a:lnTo>
                  <a:lnTo>
                    <a:pt x="23" y="87"/>
                  </a:lnTo>
                  <a:lnTo>
                    <a:pt x="24" y="85"/>
                  </a:lnTo>
                  <a:lnTo>
                    <a:pt x="27" y="84"/>
                  </a:lnTo>
                  <a:lnTo>
                    <a:pt x="28" y="83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4"/>
                  </a:lnTo>
                  <a:lnTo>
                    <a:pt x="22" y="82"/>
                  </a:lnTo>
                  <a:lnTo>
                    <a:pt x="20" y="78"/>
                  </a:lnTo>
                  <a:lnTo>
                    <a:pt x="17" y="72"/>
                  </a:lnTo>
                  <a:lnTo>
                    <a:pt x="13" y="69"/>
                  </a:lnTo>
                  <a:lnTo>
                    <a:pt x="11" y="65"/>
                  </a:lnTo>
                  <a:lnTo>
                    <a:pt x="8" y="63"/>
                  </a:lnTo>
                  <a:lnTo>
                    <a:pt x="6" y="61"/>
                  </a:lnTo>
                  <a:lnTo>
                    <a:pt x="3" y="61"/>
                  </a:lnTo>
                  <a:lnTo>
                    <a:pt x="2" y="64"/>
                  </a:lnTo>
                  <a:lnTo>
                    <a:pt x="0" y="61"/>
                  </a:lnTo>
                  <a:lnTo>
                    <a:pt x="4" y="60"/>
                  </a:lnTo>
                  <a:lnTo>
                    <a:pt x="12" y="55"/>
                  </a:lnTo>
                  <a:lnTo>
                    <a:pt x="21" y="44"/>
                  </a:lnTo>
                  <a:lnTo>
                    <a:pt x="29" y="30"/>
                  </a:lnTo>
                  <a:lnTo>
                    <a:pt x="30" y="27"/>
                  </a:lnTo>
                  <a:lnTo>
                    <a:pt x="31" y="24"/>
                  </a:lnTo>
                  <a:lnTo>
                    <a:pt x="32" y="19"/>
                  </a:lnTo>
                  <a:lnTo>
                    <a:pt x="33" y="16"/>
                  </a:lnTo>
                  <a:lnTo>
                    <a:pt x="34" y="15"/>
                  </a:lnTo>
                  <a:lnTo>
                    <a:pt x="36" y="12"/>
                  </a:lnTo>
                  <a:lnTo>
                    <a:pt x="37" y="8"/>
                  </a:lnTo>
                  <a:lnTo>
                    <a:pt x="39" y="5"/>
                  </a:lnTo>
                  <a:lnTo>
                    <a:pt x="41" y="5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8" y="6"/>
                  </a:lnTo>
                  <a:lnTo>
                    <a:pt x="53" y="6"/>
                  </a:lnTo>
                  <a:lnTo>
                    <a:pt x="58" y="6"/>
                  </a:lnTo>
                  <a:lnTo>
                    <a:pt x="61" y="4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4" y="1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1"/>
                  </a:lnTo>
                  <a:lnTo>
                    <a:pt x="83" y="2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5" y="9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10" y="16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5" y="16"/>
                  </a:lnTo>
                  <a:lnTo>
                    <a:pt x="116" y="16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7"/>
                  </a:lnTo>
                  <a:lnTo>
                    <a:pt x="122" y="17"/>
                  </a:lnTo>
                  <a:lnTo>
                    <a:pt x="122" y="18"/>
                  </a:lnTo>
                  <a:lnTo>
                    <a:pt x="123" y="19"/>
                  </a:lnTo>
                  <a:lnTo>
                    <a:pt x="124" y="19"/>
                  </a:lnTo>
                  <a:lnTo>
                    <a:pt x="126" y="20"/>
                  </a:lnTo>
                  <a:lnTo>
                    <a:pt x="127" y="22"/>
                  </a:lnTo>
                  <a:lnTo>
                    <a:pt x="128" y="27"/>
                  </a:lnTo>
                  <a:lnTo>
                    <a:pt x="130" y="31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5" y="37"/>
                  </a:lnTo>
                  <a:lnTo>
                    <a:pt x="137" y="38"/>
                  </a:lnTo>
                  <a:lnTo>
                    <a:pt x="138" y="37"/>
                  </a:lnTo>
                  <a:lnTo>
                    <a:pt x="139" y="39"/>
                  </a:lnTo>
                  <a:lnTo>
                    <a:pt x="142" y="43"/>
                  </a:lnTo>
                  <a:lnTo>
                    <a:pt x="142" y="44"/>
                  </a:lnTo>
                  <a:lnTo>
                    <a:pt x="142" y="45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4" y="48"/>
                  </a:lnTo>
                  <a:lnTo>
                    <a:pt x="146" y="49"/>
                  </a:lnTo>
                  <a:lnTo>
                    <a:pt x="148" y="50"/>
                  </a:lnTo>
                  <a:lnTo>
                    <a:pt x="152" y="52"/>
                  </a:lnTo>
                  <a:lnTo>
                    <a:pt x="154" y="54"/>
                  </a:lnTo>
                  <a:lnTo>
                    <a:pt x="155" y="57"/>
                  </a:lnTo>
                  <a:lnTo>
                    <a:pt x="159" y="59"/>
                  </a:lnTo>
                  <a:lnTo>
                    <a:pt x="160" y="5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44" name="Freeform 1187">
              <a:extLst>
                <a:ext uri="{FF2B5EF4-FFF2-40B4-BE49-F238E27FC236}">
                  <a16:creationId xmlns:a16="http://schemas.microsoft.com/office/drawing/2014/main" id="{F78DE344-A5C4-4828-BBDC-114F53BAA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128" y="9396779"/>
              <a:ext cx="395654" cy="522046"/>
            </a:xfrm>
            <a:custGeom>
              <a:avLst/>
              <a:gdLst>
                <a:gd name="T0" fmla="*/ 14 w 318"/>
                <a:gd name="T1" fmla="*/ 409 h 417"/>
                <a:gd name="T2" fmla="*/ 0 w 318"/>
                <a:gd name="T3" fmla="*/ 387 h 417"/>
                <a:gd name="T4" fmla="*/ 0 w 318"/>
                <a:gd name="T5" fmla="*/ 298 h 417"/>
                <a:gd name="T6" fmla="*/ 5 w 318"/>
                <a:gd name="T7" fmla="*/ 274 h 417"/>
                <a:gd name="T8" fmla="*/ 28 w 318"/>
                <a:gd name="T9" fmla="*/ 244 h 417"/>
                <a:gd name="T10" fmla="*/ 42 w 318"/>
                <a:gd name="T11" fmla="*/ 237 h 417"/>
                <a:gd name="T12" fmla="*/ 59 w 318"/>
                <a:gd name="T13" fmla="*/ 230 h 417"/>
                <a:gd name="T14" fmla="*/ 78 w 318"/>
                <a:gd name="T15" fmla="*/ 218 h 417"/>
                <a:gd name="T16" fmla="*/ 92 w 318"/>
                <a:gd name="T17" fmla="*/ 215 h 417"/>
                <a:gd name="T18" fmla="*/ 120 w 318"/>
                <a:gd name="T19" fmla="*/ 217 h 417"/>
                <a:gd name="T20" fmla="*/ 141 w 318"/>
                <a:gd name="T21" fmla="*/ 193 h 417"/>
                <a:gd name="T22" fmla="*/ 173 w 318"/>
                <a:gd name="T23" fmla="*/ 160 h 417"/>
                <a:gd name="T24" fmla="*/ 206 w 318"/>
                <a:gd name="T25" fmla="*/ 130 h 417"/>
                <a:gd name="T26" fmla="*/ 182 w 318"/>
                <a:gd name="T27" fmla="*/ 122 h 417"/>
                <a:gd name="T28" fmla="*/ 149 w 318"/>
                <a:gd name="T29" fmla="*/ 111 h 417"/>
                <a:gd name="T30" fmla="*/ 111 w 318"/>
                <a:gd name="T31" fmla="*/ 98 h 417"/>
                <a:gd name="T32" fmla="*/ 87 w 318"/>
                <a:gd name="T33" fmla="*/ 87 h 417"/>
                <a:gd name="T34" fmla="*/ 74 w 318"/>
                <a:gd name="T35" fmla="*/ 77 h 417"/>
                <a:gd name="T36" fmla="*/ 64 w 318"/>
                <a:gd name="T37" fmla="*/ 63 h 417"/>
                <a:gd name="T38" fmla="*/ 56 w 318"/>
                <a:gd name="T39" fmla="*/ 53 h 417"/>
                <a:gd name="T40" fmla="*/ 51 w 318"/>
                <a:gd name="T41" fmla="*/ 42 h 417"/>
                <a:gd name="T42" fmla="*/ 58 w 318"/>
                <a:gd name="T43" fmla="*/ 33 h 417"/>
                <a:gd name="T44" fmla="*/ 66 w 318"/>
                <a:gd name="T45" fmla="*/ 19 h 417"/>
                <a:gd name="T46" fmla="*/ 88 w 318"/>
                <a:gd name="T47" fmla="*/ 37 h 417"/>
                <a:gd name="T48" fmla="*/ 121 w 318"/>
                <a:gd name="T49" fmla="*/ 48 h 417"/>
                <a:gd name="T50" fmla="*/ 154 w 318"/>
                <a:gd name="T51" fmla="*/ 37 h 417"/>
                <a:gd name="T52" fmla="*/ 182 w 318"/>
                <a:gd name="T53" fmla="*/ 33 h 417"/>
                <a:gd name="T54" fmla="*/ 205 w 318"/>
                <a:gd name="T55" fmla="*/ 27 h 417"/>
                <a:gd name="T56" fmla="*/ 234 w 318"/>
                <a:gd name="T57" fmla="*/ 20 h 417"/>
                <a:gd name="T58" fmla="*/ 256 w 318"/>
                <a:gd name="T59" fmla="*/ 20 h 417"/>
                <a:gd name="T60" fmla="*/ 291 w 318"/>
                <a:gd name="T61" fmla="*/ 5 h 417"/>
                <a:gd name="T62" fmla="*/ 313 w 318"/>
                <a:gd name="T63" fmla="*/ 5 h 417"/>
                <a:gd name="T64" fmla="*/ 307 w 318"/>
                <a:gd name="T65" fmla="*/ 20 h 417"/>
                <a:gd name="T66" fmla="*/ 308 w 318"/>
                <a:gd name="T67" fmla="*/ 45 h 417"/>
                <a:gd name="T68" fmla="*/ 306 w 318"/>
                <a:gd name="T69" fmla="*/ 48 h 417"/>
                <a:gd name="T70" fmla="*/ 314 w 318"/>
                <a:gd name="T71" fmla="*/ 45 h 417"/>
                <a:gd name="T72" fmla="*/ 313 w 318"/>
                <a:gd name="T73" fmla="*/ 48 h 417"/>
                <a:gd name="T74" fmla="*/ 302 w 318"/>
                <a:gd name="T75" fmla="*/ 53 h 417"/>
                <a:gd name="T76" fmla="*/ 295 w 318"/>
                <a:gd name="T77" fmla="*/ 85 h 417"/>
                <a:gd name="T78" fmla="*/ 283 w 318"/>
                <a:gd name="T79" fmla="*/ 107 h 417"/>
                <a:gd name="T80" fmla="*/ 264 w 318"/>
                <a:gd name="T81" fmla="*/ 138 h 417"/>
                <a:gd name="T82" fmla="*/ 247 w 318"/>
                <a:gd name="T83" fmla="*/ 171 h 417"/>
                <a:gd name="T84" fmla="*/ 213 w 318"/>
                <a:gd name="T85" fmla="*/ 229 h 417"/>
                <a:gd name="T86" fmla="*/ 148 w 318"/>
                <a:gd name="T87" fmla="*/ 295 h 417"/>
                <a:gd name="T88" fmla="*/ 83 w 318"/>
                <a:gd name="T89" fmla="*/ 339 h 417"/>
                <a:gd name="T90" fmla="*/ 48 w 318"/>
                <a:gd name="T91" fmla="*/ 374 h 417"/>
                <a:gd name="T92" fmla="*/ 35 w 318"/>
                <a:gd name="T93" fmla="*/ 390 h 417"/>
                <a:gd name="T94" fmla="*/ 26 w 318"/>
                <a:gd name="T95" fmla="*/ 401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8" h="417">
                  <a:moveTo>
                    <a:pt x="17" y="416"/>
                  </a:moveTo>
                  <a:lnTo>
                    <a:pt x="17" y="414"/>
                  </a:lnTo>
                  <a:lnTo>
                    <a:pt x="17" y="412"/>
                  </a:lnTo>
                  <a:lnTo>
                    <a:pt x="14" y="409"/>
                  </a:lnTo>
                  <a:lnTo>
                    <a:pt x="9" y="401"/>
                  </a:lnTo>
                  <a:lnTo>
                    <a:pt x="4" y="396"/>
                  </a:lnTo>
                  <a:lnTo>
                    <a:pt x="0" y="391"/>
                  </a:lnTo>
                  <a:lnTo>
                    <a:pt x="0" y="387"/>
                  </a:lnTo>
                  <a:lnTo>
                    <a:pt x="0" y="374"/>
                  </a:lnTo>
                  <a:lnTo>
                    <a:pt x="0" y="349"/>
                  </a:lnTo>
                  <a:lnTo>
                    <a:pt x="0" y="323"/>
                  </a:lnTo>
                  <a:lnTo>
                    <a:pt x="0" y="298"/>
                  </a:lnTo>
                  <a:lnTo>
                    <a:pt x="0" y="285"/>
                  </a:lnTo>
                  <a:lnTo>
                    <a:pt x="0" y="280"/>
                  </a:lnTo>
                  <a:lnTo>
                    <a:pt x="0" y="278"/>
                  </a:lnTo>
                  <a:lnTo>
                    <a:pt x="5" y="274"/>
                  </a:lnTo>
                  <a:lnTo>
                    <a:pt x="11" y="268"/>
                  </a:lnTo>
                  <a:lnTo>
                    <a:pt x="20" y="256"/>
                  </a:lnTo>
                  <a:lnTo>
                    <a:pt x="24" y="250"/>
                  </a:lnTo>
                  <a:lnTo>
                    <a:pt x="28" y="244"/>
                  </a:lnTo>
                  <a:lnTo>
                    <a:pt x="29" y="243"/>
                  </a:lnTo>
                  <a:lnTo>
                    <a:pt x="32" y="239"/>
                  </a:lnTo>
                  <a:lnTo>
                    <a:pt x="38" y="237"/>
                  </a:lnTo>
                  <a:lnTo>
                    <a:pt x="42" y="237"/>
                  </a:lnTo>
                  <a:lnTo>
                    <a:pt x="55" y="235"/>
                  </a:lnTo>
                  <a:lnTo>
                    <a:pt x="57" y="234"/>
                  </a:lnTo>
                  <a:lnTo>
                    <a:pt x="58" y="232"/>
                  </a:lnTo>
                  <a:lnTo>
                    <a:pt x="59" y="230"/>
                  </a:lnTo>
                  <a:lnTo>
                    <a:pt x="62" y="226"/>
                  </a:lnTo>
                  <a:lnTo>
                    <a:pt x="66" y="224"/>
                  </a:lnTo>
                  <a:lnTo>
                    <a:pt x="72" y="221"/>
                  </a:lnTo>
                  <a:lnTo>
                    <a:pt x="78" y="218"/>
                  </a:lnTo>
                  <a:lnTo>
                    <a:pt x="80" y="218"/>
                  </a:lnTo>
                  <a:lnTo>
                    <a:pt x="87" y="216"/>
                  </a:lnTo>
                  <a:lnTo>
                    <a:pt x="89" y="215"/>
                  </a:lnTo>
                  <a:lnTo>
                    <a:pt x="92" y="215"/>
                  </a:lnTo>
                  <a:lnTo>
                    <a:pt x="93" y="215"/>
                  </a:lnTo>
                  <a:lnTo>
                    <a:pt x="104" y="215"/>
                  </a:lnTo>
                  <a:lnTo>
                    <a:pt x="111" y="216"/>
                  </a:lnTo>
                  <a:lnTo>
                    <a:pt x="120" y="217"/>
                  </a:lnTo>
                  <a:lnTo>
                    <a:pt x="121" y="216"/>
                  </a:lnTo>
                  <a:lnTo>
                    <a:pt x="127" y="210"/>
                  </a:lnTo>
                  <a:lnTo>
                    <a:pt x="136" y="200"/>
                  </a:lnTo>
                  <a:lnTo>
                    <a:pt x="141" y="193"/>
                  </a:lnTo>
                  <a:lnTo>
                    <a:pt x="151" y="183"/>
                  </a:lnTo>
                  <a:lnTo>
                    <a:pt x="158" y="176"/>
                  </a:lnTo>
                  <a:lnTo>
                    <a:pt x="166" y="168"/>
                  </a:lnTo>
                  <a:lnTo>
                    <a:pt x="173" y="160"/>
                  </a:lnTo>
                  <a:lnTo>
                    <a:pt x="182" y="152"/>
                  </a:lnTo>
                  <a:lnTo>
                    <a:pt x="188" y="146"/>
                  </a:lnTo>
                  <a:lnTo>
                    <a:pt x="197" y="138"/>
                  </a:lnTo>
                  <a:lnTo>
                    <a:pt x="206" y="130"/>
                  </a:lnTo>
                  <a:lnTo>
                    <a:pt x="213" y="122"/>
                  </a:lnTo>
                  <a:lnTo>
                    <a:pt x="203" y="122"/>
                  </a:lnTo>
                  <a:lnTo>
                    <a:pt x="193" y="122"/>
                  </a:lnTo>
                  <a:lnTo>
                    <a:pt x="182" y="122"/>
                  </a:lnTo>
                  <a:lnTo>
                    <a:pt x="180" y="121"/>
                  </a:lnTo>
                  <a:lnTo>
                    <a:pt x="173" y="119"/>
                  </a:lnTo>
                  <a:lnTo>
                    <a:pt x="162" y="115"/>
                  </a:lnTo>
                  <a:lnTo>
                    <a:pt x="149" y="111"/>
                  </a:lnTo>
                  <a:lnTo>
                    <a:pt x="140" y="107"/>
                  </a:lnTo>
                  <a:lnTo>
                    <a:pt x="129" y="104"/>
                  </a:lnTo>
                  <a:lnTo>
                    <a:pt x="119" y="101"/>
                  </a:lnTo>
                  <a:lnTo>
                    <a:pt x="111" y="98"/>
                  </a:lnTo>
                  <a:lnTo>
                    <a:pt x="101" y="95"/>
                  </a:lnTo>
                  <a:lnTo>
                    <a:pt x="93" y="92"/>
                  </a:lnTo>
                  <a:lnTo>
                    <a:pt x="91" y="91"/>
                  </a:lnTo>
                  <a:lnTo>
                    <a:pt x="87" y="87"/>
                  </a:lnTo>
                  <a:lnTo>
                    <a:pt x="80" y="81"/>
                  </a:lnTo>
                  <a:lnTo>
                    <a:pt x="79" y="81"/>
                  </a:lnTo>
                  <a:lnTo>
                    <a:pt x="77" y="80"/>
                  </a:lnTo>
                  <a:lnTo>
                    <a:pt x="74" y="77"/>
                  </a:lnTo>
                  <a:lnTo>
                    <a:pt x="71" y="73"/>
                  </a:lnTo>
                  <a:lnTo>
                    <a:pt x="68" y="68"/>
                  </a:lnTo>
                  <a:lnTo>
                    <a:pt x="67" y="65"/>
                  </a:lnTo>
                  <a:lnTo>
                    <a:pt x="64" y="63"/>
                  </a:lnTo>
                  <a:lnTo>
                    <a:pt x="62" y="61"/>
                  </a:lnTo>
                  <a:lnTo>
                    <a:pt x="59" y="57"/>
                  </a:lnTo>
                  <a:lnTo>
                    <a:pt x="57" y="55"/>
                  </a:lnTo>
                  <a:lnTo>
                    <a:pt x="56" y="53"/>
                  </a:lnTo>
                  <a:lnTo>
                    <a:pt x="55" y="50"/>
                  </a:lnTo>
                  <a:lnTo>
                    <a:pt x="53" y="46"/>
                  </a:lnTo>
                  <a:lnTo>
                    <a:pt x="52" y="44"/>
                  </a:lnTo>
                  <a:lnTo>
                    <a:pt x="51" y="42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6" y="35"/>
                  </a:lnTo>
                  <a:lnTo>
                    <a:pt x="58" y="33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63" y="24"/>
                  </a:lnTo>
                  <a:lnTo>
                    <a:pt x="66" y="19"/>
                  </a:lnTo>
                  <a:lnTo>
                    <a:pt x="69" y="15"/>
                  </a:lnTo>
                  <a:lnTo>
                    <a:pt x="75" y="20"/>
                  </a:lnTo>
                  <a:lnTo>
                    <a:pt x="81" y="29"/>
                  </a:lnTo>
                  <a:lnTo>
                    <a:pt x="88" y="37"/>
                  </a:lnTo>
                  <a:lnTo>
                    <a:pt x="97" y="44"/>
                  </a:lnTo>
                  <a:lnTo>
                    <a:pt x="100" y="47"/>
                  </a:lnTo>
                  <a:lnTo>
                    <a:pt x="104" y="48"/>
                  </a:lnTo>
                  <a:lnTo>
                    <a:pt x="121" y="48"/>
                  </a:lnTo>
                  <a:lnTo>
                    <a:pt x="133" y="41"/>
                  </a:lnTo>
                  <a:lnTo>
                    <a:pt x="144" y="36"/>
                  </a:lnTo>
                  <a:lnTo>
                    <a:pt x="148" y="35"/>
                  </a:lnTo>
                  <a:lnTo>
                    <a:pt x="154" y="37"/>
                  </a:lnTo>
                  <a:lnTo>
                    <a:pt x="161" y="37"/>
                  </a:lnTo>
                  <a:lnTo>
                    <a:pt x="167" y="39"/>
                  </a:lnTo>
                  <a:lnTo>
                    <a:pt x="170" y="38"/>
                  </a:lnTo>
                  <a:lnTo>
                    <a:pt x="182" y="33"/>
                  </a:lnTo>
                  <a:lnTo>
                    <a:pt x="190" y="27"/>
                  </a:lnTo>
                  <a:lnTo>
                    <a:pt x="196" y="24"/>
                  </a:lnTo>
                  <a:lnTo>
                    <a:pt x="198" y="24"/>
                  </a:lnTo>
                  <a:lnTo>
                    <a:pt x="205" y="27"/>
                  </a:lnTo>
                  <a:lnTo>
                    <a:pt x="214" y="26"/>
                  </a:lnTo>
                  <a:lnTo>
                    <a:pt x="227" y="22"/>
                  </a:lnTo>
                  <a:lnTo>
                    <a:pt x="231" y="20"/>
                  </a:lnTo>
                  <a:lnTo>
                    <a:pt x="234" y="20"/>
                  </a:lnTo>
                  <a:lnTo>
                    <a:pt x="241" y="22"/>
                  </a:lnTo>
                  <a:lnTo>
                    <a:pt x="242" y="22"/>
                  </a:lnTo>
                  <a:lnTo>
                    <a:pt x="246" y="22"/>
                  </a:lnTo>
                  <a:lnTo>
                    <a:pt x="256" y="20"/>
                  </a:lnTo>
                  <a:lnTo>
                    <a:pt x="264" y="17"/>
                  </a:lnTo>
                  <a:lnTo>
                    <a:pt x="278" y="14"/>
                  </a:lnTo>
                  <a:lnTo>
                    <a:pt x="289" y="8"/>
                  </a:lnTo>
                  <a:lnTo>
                    <a:pt x="291" y="5"/>
                  </a:lnTo>
                  <a:lnTo>
                    <a:pt x="294" y="1"/>
                  </a:lnTo>
                  <a:lnTo>
                    <a:pt x="299" y="0"/>
                  </a:lnTo>
                  <a:lnTo>
                    <a:pt x="311" y="5"/>
                  </a:lnTo>
                  <a:lnTo>
                    <a:pt x="313" y="5"/>
                  </a:lnTo>
                  <a:lnTo>
                    <a:pt x="312" y="7"/>
                  </a:lnTo>
                  <a:lnTo>
                    <a:pt x="311" y="10"/>
                  </a:lnTo>
                  <a:lnTo>
                    <a:pt x="309" y="15"/>
                  </a:lnTo>
                  <a:lnTo>
                    <a:pt x="307" y="20"/>
                  </a:lnTo>
                  <a:lnTo>
                    <a:pt x="308" y="28"/>
                  </a:lnTo>
                  <a:lnTo>
                    <a:pt x="309" y="41"/>
                  </a:lnTo>
                  <a:lnTo>
                    <a:pt x="309" y="43"/>
                  </a:lnTo>
                  <a:lnTo>
                    <a:pt x="308" y="45"/>
                  </a:lnTo>
                  <a:lnTo>
                    <a:pt x="308" y="46"/>
                  </a:lnTo>
                  <a:lnTo>
                    <a:pt x="306" y="47"/>
                  </a:lnTo>
                  <a:lnTo>
                    <a:pt x="306" y="47"/>
                  </a:lnTo>
                  <a:lnTo>
                    <a:pt x="306" y="48"/>
                  </a:lnTo>
                  <a:lnTo>
                    <a:pt x="311" y="46"/>
                  </a:lnTo>
                  <a:lnTo>
                    <a:pt x="311" y="45"/>
                  </a:lnTo>
                  <a:lnTo>
                    <a:pt x="311" y="44"/>
                  </a:lnTo>
                  <a:lnTo>
                    <a:pt x="314" y="45"/>
                  </a:lnTo>
                  <a:lnTo>
                    <a:pt x="316" y="47"/>
                  </a:lnTo>
                  <a:lnTo>
                    <a:pt x="317" y="48"/>
                  </a:lnTo>
                  <a:lnTo>
                    <a:pt x="316" y="49"/>
                  </a:lnTo>
                  <a:lnTo>
                    <a:pt x="313" y="48"/>
                  </a:lnTo>
                  <a:lnTo>
                    <a:pt x="311" y="48"/>
                  </a:lnTo>
                  <a:lnTo>
                    <a:pt x="306" y="49"/>
                  </a:lnTo>
                  <a:lnTo>
                    <a:pt x="303" y="51"/>
                  </a:lnTo>
                  <a:lnTo>
                    <a:pt x="302" y="53"/>
                  </a:lnTo>
                  <a:lnTo>
                    <a:pt x="301" y="63"/>
                  </a:lnTo>
                  <a:lnTo>
                    <a:pt x="300" y="70"/>
                  </a:lnTo>
                  <a:lnTo>
                    <a:pt x="300" y="79"/>
                  </a:lnTo>
                  <a:lnTo>
                    <a:pt x="295" y="85"/>
                  </a:lnTo>
                  <a:lnTo>
                    <a:pt x="294" y="88"/>
                  </a:lnTo>
                  <a:lnTo>
                    <a:pt x="288" y="96"/>
                  </a:lnTo>
                  <a:lnTo>
                    <a:pt x="284" y="104"/>
                  </a:lnTo>
                  <a:lnTo>
                    <a:pt x="283" y="107"/>
                  </a:lnTo>
                  <a:lnTo>
                    <a:pt x="278" y="116"/>
                  </a:lnTo>
                  <a:lnTo>
                    <a:pt x="270" y="123"/>
                  </a:lnTo>
                  <a:lnTo>
                    <a:pt x="267" y="132"/>
                  </a:lnTo>
                  <a:lnTo>
                    <a:pt x="264" y="138"/>
                  </a:lnTo>
                  <a:lnTo>
                    <a:pt x="261" y="144"/>
                  </a:lnTo>
                  <a:lnTo>
                    <a:pt x="255" y="153"/>
                  </a:lnTo>
                  <a:lnTo>
                    <a:pt x="252" y="159"/>
                  </a:lnTo>
                  <a:lnTo>
                    <a:pt x="247" y="171"/>
                  </a:lnTo>
                  <a:lnTo>
                    <a:pt x="245" y="178"/>
                  </a:lnTo>
                  <a:lnTo>
                    <a:pt x="233" y="198"/>
                  </a:lnTo>
                  <a:lnTo>
                    <a:pt x="221" y="215"/>
                  </a:lnTo>
                  <a:lnTo>
                    <a:pt x="213" y="229"/>
                  </a:lnTo>
                  <a:lnTo>
                    <a:pt x="199" y="245"/>
                  </a:lnTo>
                  <a:lnTo>
                    <a:pt x="179" y="265"/>
                  </a:lnTo>
                  <a:lnTo>
                    <a:pt x="154" y="290"/>
                  </a:lnTo>
                  <a:lnTo>
                    <a:pt x="148" y="295"/>
                  </a:lnTo>
                  <a:lnTo>
                    <a:pt x="120" y="310"/>
                  </a:lnTo>
                  <a:lnTo>
                    <a:pt x="102" y="322"/>
                  </a:lnTo>
                  <a:lnTo>
                    <a:pt x="93" y="331"/>
                  </a:lnTo>
                  <a:lnTo>
                    <a:pt x="83" y="339"/>
                  </a:lnTo>
                  <a:lnTo>
                    <a:pt x="76" y="346"/>
                  </a:lnTo>
                  <a:lnTo>
                    <a:pt x="53" y="370"/>
                  </a:lnTo>
                  <a:lnTo>
                    <a:pt x="50" y="372"/>
                  </a:lnTo>
                  <a:lnTo>
                    <a:pt x="48" y="374"/>
                  </a:lnTo>
                  <a:lnTo>
                    <a:pt x="46" y="378"/>
                  </a:lnTo>
                  <a:lnTo>
                    <a:pt x="43" y="380"/>
                  </a:lnTo>
                  <a:lnTo>
                    <a:pt x="38" y="387"/>
                  </a:lnTo>
                  <a:lnTo>
                    <a:pt x="35" y="390"/>
                  </a:lnTo>
                  <a:lnTo>
                    <a:pt x="31" y="394"/>
                  </a:lnTo>
                  <a:lnTo>
                    <a:pt x="29" y="396"/>
                  </a:lnTo>
                  <a:lnTo>
                    <a:pt x="28" y="399"/>
                  </a:lnTo>
                  <a:lnTo>
                    <a:pt x="26" y="401"/>
                  </a:lnTo>
                  <a:lnTo>
                    <a:pt x="23" y="408"/>
                  </a:lnTo>
                  <a:lnTo>
                    <a:pt x="20" y="412"/>
                  </a:lnTo>
                  <a:lnTo>
                    <a:pt x="17" y="4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45" name="Freeform 1188">
              <a:extLst>
                <a:ext uri="{FF2B5EF4-FFF2-40B4-BE49-F238E27FC236}">
                  <a16:creationId xmlns:a16="http://schemas.microsoft.com/office/drawing/2014/main" id="{185094CB-80DD-485E-9016-E237C2E52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6128" y="9396779"/>
              <a:ext cx="395654" cy="522046"/>
            </a:xfrm>
            <a:custGeom>
              <a:avLst/>
              <a:gdLst>
                <a:gd name="T0" fmla="*/ 14 w 318"/>
                <a:gd name="T1" fmla="*/ 409 h 417"/>
                <a:gd name="T2" fmla="*/ 0 w 318"/>
                <a:gd name="T3" fmla="*/ 387 h 417"/>
                <a:gd name="T4" fmla="*/ 0 w 318"/>
                <a:gd name="T5" fmla="*/ 298 h 417"/>
                <a:gd name="T6" fmla="*/ 5 w 318"/>
                <a:gd name="T7" fmla="*/ 274 h 417"/>
                <a:gd name="T8" fmla="*/ 28 w 318"/>
                <a:gd name="T9" fmla="*/ 244 h 417"/>
                <a:gd name="T10" fmla="*/ 42 w 318"/>
                <a:gd name="T11" fmla="*/ 237 h 417"/>
                <a:gd name="T12" fmla="*/ 59 w 318"/>
                <a:gd name="T13" fmla="*/ 230 h 417"/>
                <a:gd name="T14" fmla="*/ 78 w 318"/>
                <a:gd name="T15" fmla="*/ 218 h 417"/>
                <a:gd name="T16" fmla="*/ 92 w 318"/>
                <a:gd name="T17" fmla="*/ 215 h 417"/>
                <a:gd name="T18" fmla="*/ 120 w 318"/>
                <a:gd name="T19" fmla="*/ 217 h 417"/>
                <a:gd name="T20" fmla="*/ 141 w 318"/>
                <a:gd name="T21" fmla="*/ 193 h 417"/>
                <a:gd name="T22" fmla="*/ 173 w 318"/>
                <a:gd name="T23" fmla="*/ 160 h 417"/>
                <a:gd name="T24" fmla="*/ 206 w 318"/>
                <a:gd name="T25" fmla="*/ 130 h 417"/>
                <a:gd name="T26" fmla="*/ 182 w 318"/>
                <a:gd name="T27" fmla="*/ 122 h 417"/>
                <a:gd name="T28" fmla="*/ 149 w 318"/>
                <a:gd name="T29" fmla="*/ 111 h 417"/>
                <a:gd name="T30" fmla="*/ 111 w 318"/>
                <a:gd name="T31" fmla="*/ 98 h 417"/>
                <a:gd name="T32" fmla="*/ 87 w 318"/>
                <a:gd name="T33" fmla="*/ 87 h 417"/>
                <a:gd name="T34" fmla="*/ 74 w 318"/>
                <a:gd name="T35" fmla="*/ 77 h 417"/>
                <a:gd name="T36" fmla="*/ 64 w 318"/>
                <a:gd name="T37" fmla="*/ 63 h 417"/>
                <a:gd name="T38" fmla="*/ 56 w 318"/>
                <a:gd name="T39" fmla="*/ 53 h 417"/>
                <a:gd name="T40" fmla="*/ 51 w 318"/>
                <a:gd name="T41" fmla="*/ 42 h 417"/>
                <a:gd name="T42" fmla="*/ 58 w 318"/>
                <a:gd name="T43" fmla="*/ 33 h 417"/>
                <a:gd name="T44" fmla="*/ 66 w 318"/>
                <a:gd name="T45" fmla="*/ 19 h 417"/>
                <a:gd name="T46" fmla="*/ 88 w 318"/>
                <a:gd name="T47" fmla="*/ 37 h 417"/>
                <a:gd name="T48" fmla="*/ 121 w 318"/>
                <a:gd name="T49" fmla="*/ 48 h 417"/>
                <a:gd name="T50" fmla="*/ 154 w 318"/>
                <a:gd name="T51" fmla="*/ 37 h 417"/>
                <a:gd name="T52" fmla="*/ 182 w 318"/>
                <a:gd name="T53" fmla="*/ 33 h 417"/>
                <a:gd name="T54" fmla="*/ 205 w 318"/>
                <a:gd name="T55" fmla="*/ 27 h 417"/>
                <a:gd name="T56" fmla="*/ 234 w 318"/>
                <a:gd name="T57" fmla="*/ 20 h 417"/>
                <a:gd name="T58" fmla="*/ 256 w 318"/>
                <a:gd name="T59" fmla="*/ 20 h 417"/>
                <a:gd name="T60" fmla="*/ 291 w 318"/>
                <a:gd name="T61" fmla="*/ 5 h 417"/>
                <a:gd name="T62" fmla="*/ 313 w 318"/>
                <a:gd name="T63" fmla="*/ 5 h 417"/>
                <a:gd name="T64" fmla="*/ 307 w 318"/>
                <a:gd name="T65" fmla="*/ 20 h 417"/>
                <a:gd name="T66" fmla="*/ 308 w 318"/>
                <a:gd name="T67" fmla="*/ 45 h 417"/>
                <a:gd name="T68" fmla="*/ 306 w 318"/>
                <a:gd name="T69" fmla="*/ 48 h 417"/>
                <a:gd name="T70" fmla="*/ 314 w 318"/>
                <a:gd name="T71" fmla="*/ 45 h 417"/>
                <a:gd name="T72" fmla="*/ 313 w 318"/>
                <a:gd name="T73" fmla="*/ 48 h 417"/>
                <a:gd name="T74" fmla="*/ 302 w 318"/>
                <a:gd name="T75" fmla="*/ 53 h 417"/>
                <a:gd name="T76" fmla="*/ 295 w 318"/>
                <a:gd name="T77" fmla="*/ 85 h 417"/>
                <a:gd name="T78" fmla="*/ 283 w 318"/>
                <a:gd name="T79" fmla="*/ 107 h 417"/>
                <a:gd name="T80" fmla="*/ 264 w 318"/>
                <a:gd name="T81" fmla="*/ 138 h 417"/>
                <a:gd name="T82" fmla="*/ 247 w 318"/>
                <a:gd name="T83" fmla="*/ 171 h 417"/>
                <a:gd name="T84" fmla="*/ 213 w 318"/>
                <a:gd name="T85" fmla="*/ 229 h 417"/>
                <a:gd name="T86" fmla="*/ 148 w 318"/>
                <a:gd name="T87" fmla="*/ 295 h 417"/>
                <a:gd name="T88" fmla="*/ 83 w 318"/>
                <a:gd name="T89" fmla="*/ 339 h 417"/>
                <a:gd name="T90" fmla="*/ 48 w 318"/>
                <a:gd name="T91" fmla="*/ 374 h 417"/>
                <a:gd name="T92" fmla="*/ 35 w 318"/>
                <a:gd name="T93" fmla="*/ 390 h 417"/>
                <a:gd name="T94" fmla="*/ 26 w 318"/>
                <a:gd name="T95" fmla="*/ 401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8" h="417">
                  <a:moveTo>
                    <a:pt x="17" y="416"/>
                  </a:moveTo>
                  <a:lnTo>
                    <a:pt x="17" y="414"/>
                  </a:lnTo>
                  <a:lnTo>
                    <a:pt x="17" y="412"/>
                  </a:lnTo>
                  <a:lnTo>
                    <a:pt x="14" y="409"/>
                  </a:lnTo>
                  <a:lnTo>
                    <a:pt x="9" y="401"/>
                  </a:lnTo>
                  <a:lnTo>
                    <a:pt x="4" y="396"/>
                  </a:lnTo>
                  <a:lnTo>
                    <a:pt x="0" y="391"/>
                  </a:lnTo>
                  <a:lnTo>
                    <a:pt x="0" y="387"/>
                  </a:lnTo>
                  <a:lnTo>
                    <a:pt x="0" y="374"/>
                  </a:lnTo>
                  <a:lnTo>
                    <a:pt x="0" y="349"/>
                  </a:lnTo>
                  <a:lnTo>
                    <a:pt x="0" y="323"/>
                  </a:lnTo>
                  <a:lnTo>
                    <a:pt x="0" y="298"/>
                  </a:lnTo>
                  <a:lnTo>
                    <a:pt x="0" y="285"/>
                  </a:lnTo>
                  <a:lnTo>
                    <a:pt x="0" y="280"/>
                  </a:lnTo>
                  <a:lnTo>
                    <a:pt x="0" y="278"/>
                  </a:lnTo>
                  <a:lnTo>
                    <a:pt x="5" y="274"/>
                  </a:lnTo>
                  <a:lnTo>
                    <a:pt x="11" y="268"/>
                  </a:lnTo>
                  <a:lnTo>
                    <a:pt x="20" y="256"/>
                  </a:lnTo>
                  <a:lnTo>
                    <a:pt x="24" y="250"/>
                  </a:lnTo>
                  <a:lnTo>
                    <a:pt x="28" y="244"/>
                  </a:lnTo>
                  <a:lnTo>
                    <a:pt x="29" y="243"/>
                  </a:lnTo>
                  <a:lnTo>
                    <a:pt x="32" y="239"/>
                  </a:lnTo>
                  <a:lnTo>
                    <a:pt x="38" y="237"/>
                  </a:lnTo>
                  <a:lnTo>
                    <a:pt x="42" y="237"/>
                  </a:lnTo>
                  <a:lnTo>
                    <a:pt x="55" y="235"/>
                  </a:lnTo>
                  <a:lnTo>
                    <a:pt x="57" y="234"/>
                  </a:lnTo>
                  <a:lnTo>
                    <a:pt x="58" y="232"/>
                  </a:lnTo>
                  <a:lnTo>
                    <a:pt x="59" y="230"/>
                  </a:lnTo>
                  <a:lnTo>
                    <a:pt x="62" y="226"/>
                  </a:lnTo>
                  <a:lnTo>
                    <a:pt x="66" y="224"/>
                  </a:lnTo>
                  <a:lnTo>
                    <a:pt x="72" y="221"/>
                  </a:lnTo>
                  <a:lnTo>
                    <a:pt x="78" y="218"/>
                  </a:lnTo>
                  <a:lnTo>
                    <a:pt x="80" y="218"/>
                  </a:lnTo>
                  <a:lnTo>
                    <a:pt x="87" y="216"/>
                  </a:lnTo>
                  <a:lnTo>
                    <a:pt x="89" y="215"/>
                  </a:lnTo>
                  <a:lnTo>
                    <a:pt x="92" y="215"/>
                  </a:lnTo>
                  <a:lnTo>
                    <a:pt x="93" y="215"/>
                  </a:lnTo>
                  <a:lnTo>
                    <a:pt x="104" y="215"/>
                  </a:lnTo>
                  <a:lnTo>
                    <a:pt x="111" y="216"/>
                  </a:lnTo>
                  <a:lnTo>
                    <a:pt x="120" y="217"/>
                  </a:lnTo>
                  <a:lnTo>
                    <a:pt x="121" y="216"/>
                  </a:lnTo>
                  <a:lnTo>
                    <a:pt x="127" y="210"/>
                  </a:lnTo>
                  <a:lnTo>
                    <a:pt x="136" y="200"/>
                  </a:lnTo>
                  <a:lnTo>
                    <a:pt x="141" y="193"/>
                  </a:lnTo>
                  <a:lnTo>
                    <a:pt x="151" y="183"/>
                  </a:lnTo>
                  <a:lnTo>
                    <a:pt x="158" y="176"/>
                  </a:lnTo>
                  <a:lnTo>
                    <a:pt x="166" y="168"/>
                  </a:lnTo>
                  <a:lnTo>
                    <a:pt x="173" y="160"/>
                  </a:lnTo>
                  <a:lnTo>
                    <a:pt x="182" y="152"/>
                  </a:lnTo>
                  <a:lnTo>
                    <a:pt x="188" y="146"/>
                  </a:lnTo>
                  <a:lnTo>
                    <a:pt x="197" y="138"/>
                  </a:lnTo>
                  <a:lnTo>
                    <a:pt x="206" y="130"/>
                  </a:lnTo>
                  <a:lnTo>
                    <a:pt x="213" y="122"/>
                  </a:lnTo>
                  <a:lnTo>
                    <a:pt x="203" y="122"/>
                  </a:lnTo>
                  <a:lnTo>
                    <a:pt x="193" y="122"/>
                  </a:lnTo>
                  <a:lnTo>
                    <a:pt x="182" y="122"/>
                  </a:lnTo>
                  <a:lnTo>
                    <a:pt x="180" y="121"/>
                  </a:lnTo>
                  <a:lnTo>
                    <a:pt x="173" y="119"/>
                  </a:lnTo>
                  <a:lnTo>
                    <a:pt x="162" y="115"/>
                  </a:lnTo>
                  <a:lnTo>
                    <a:pt x="149" y="111"/>
                  </a:lnTo>
                  <a:lnTo>
                    <a:pt x="140" y="107"/>
                  </a:lnTo>
                  <a:lnTo>
                    <a:pt x="129" y="104"/>
                  </a:lnTo>
                  <a:lnTo>
                    <a:pt x="119" y="101"/>
                  </a:lnTo>
                  <a:lnTo>
                    <a:pt x="111" y="98"/>
                  </a:lnTo>
                  <a:lnTo>
                    <a:pt x="101" y="95"/>
                  </a:lnTo>
                  <a:lnTo>
                    <a:pt x="93" y="92"/>
                  </a:lnTo>
                  <a:lnTo>
                    <a:pt x="91" y="91"/>
                  </a:lnTo>
                  <a:lnTo>
                    <a:pt x="87" y="87"/>
                  </a:lnTo>
                  <a:lnTo>
                    <a:pt x="80" y="81"/>
                  </a:lnTo>
                  <a:lnTo>
                    <a:pt x="79" y="81"/>
                  </a:lnTo>
                  <a:lnTo>
                    <a:pt x="77" y="80"/>
                  </a:lnTo>
                  <a:lnTo>
                    <a:pt x="74" y="77"/>
                  </a:lnTo>
                  <a:lnTo>
                    <a:pt x="71" y="73"/>
                  </a:lnTo>
                  <a:lnTo>
                    <a:pt x="68" y="68"/>
                  </a:lnTo>
                  <a:lnTo>
                    <a:pt x="67" y="65"/>
                  </a:lnTo>
                  <a:lnTo>
                    <a:pt x="64" y="63"/>
                  </a:lnTo>
                  <a:lnTo>
                    <a:pt x="62" y="61"/>
                  </a:lnTo>
                  <a:lnTo>
                    <a:pt x="59" y="57"/>
                  </a:lnTo>
                  <a:lnTo>
                    <a:pt x="57" y="55"/>
                  </a:lnTo>
                  <a:lnTo>
                    <a:pt x="56" y="53"/>
                  </a:lnTo>
                  <a:lnTo>
                    <a:pt x="55" y="50"/>
                  </a:lnTo>
                  <a:lnTo>
                    <a:pt x="53" y="46"/>
                  </a:lnTo>
                  <a:lnTo>
                    <a:pt x="52" y="44"/>
                  </a:lnTo>
                  <a:lnTo>
                    <a:pt x="51" y="42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6" y="35"/>
                  </a:lnTo>
                  <a:lnTo>
                    <a:pt x="58" y="33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63" y="24"/>
                  </a:lnTo>
                  <a:lnTo>
                    <a:pt x="66" y="19"/>
                  </a:lnTo>
                  <a:lnTo>
                    <a:pt x="69" y="15"/>
                  </a:lnTo>
                  <a:lnTo>
                    <a:pt x="75" y="20"/>
                  </a:lnTo>
                  <a:lnTo>
                    <a:pt x="81" y="29"/>
                  </a:lnTo>
                  <a:lnTo>
                    <a:pt x="88" y="37"/>
                  </a:lnTo>
                  <a:lnTo>
                    <a:pt x="97" y="44"/>
                  </a:lnTo>
                  <a:lnTo>
                    <a:pt x="100" y="47"/>
                  </a:lnTo>
                  <a:lnTo>
                    <a:pt x="104" y="48"/>
                  </a:lnTo>
                  <a:lnTo>
                    <a:pt x="121" y="48"/>
                  </a:lnTo>
                  <a:lnTo>
                    <a:pt x="133" y="41"/>
                  </a:lnTo>
                  <a:lnTo>
                    <a:pt x="144" y="36"/>
                  </a:lnTo>
                  <a:lnTo>
                    <a:pt x="148" y="35"/>
                  </a:lnTo>
                  <a:lnTo>
                    <a:pt x="154" y="37"/>
                  </a:lnTo>
                  <a:lnTo>
                    <a:pt x="161" y="37"/>
                  </a:lnTo>
                  <a:lnTo>
                    <a:pt x="167" y="39"/>
                  </a:lnTo>
                  <a:lnTo>
                    <a:pt x="170" y="38"/>
                  </a:lnTo>
                  <a:lnTo>
                    <a:pt x="182" y="33"/>
                  </a:lnTo>
                  <a:lnTo>
                    <a:pt x="190" y="27"/>
                  </a:lnTo>
                  <a:lnTo>
                    <a:pt x="196" y="24"/>
                  </a:lnTo>
                  <a:lnTo>
                    <a:pt x="198" y="24"/>
                  </a:lnTo>
                  <a:lnTo>
                    <a:pt x="205" y="27"/>
                  </a:lnTo>
                  <a:lnTo>
                    <a:pt x="214" y="26"/>
                  </a:lnTo>
                  <a:lnTo>
                    <a:pt x="227" y="22"/>
                  </a:lnTo>
                  <a:lnTo>
                    <a:pt x="231" y="20"/>
                  </a:lnTo>
                  <a:lnTo>
                    <a:pt x="234" y="20"/>
                  </a:lnTo>
                  <a:lnTo>
                    <a:pt x="241" y="22"/>
                  </a:lnTo>
                  <a:lnTo>
                    <a:pt x="242" y="22"/>
                  </a:lnTo>
                  <a:lnTo>
                    <a:pt x="246" y="22"/>
                  </a:lnTo>
                  <a:lnTo>
                    <a:pt x="256" y="20"/>
                  </a:lnTo>
                  <a:lnTo>
                    <a:pt x="264" y="17"/>
                  </a:lnTo>
                  <a:lnTo>
                    <a:pt x="278" y="14"/>
                  </a:lnTo>
                  <a:lnTo>
                    <a:pt x="289" y="8"/>
                  </a:lnTo>
                  <a:lnTo>
                    <a:pt x="291" y="5"/>
                  </a:lnTo>
                  <a:lnTo>
                    <a:pt x="294" y="1"/>
                  </a:lnTo>
                  <a:lnTo>
                    <a:pt x="299" y="0"/>
                  </a:lnTo>
                  <a:lnTo>
                    <a:pt x="311" y="5"/>
                  </a:lnTo>
                  <a:lnTo>
                    <a:pt x="313" y="5"/>
                  </a:lnTo>
                  <a:lnTo>
                    <a:pt x="312" y="7"/>
                  </a:lnTo>
                  <a:lnTo>
                    <a:pt x="311" y="10"/>
                  </a:lnTo>
                  <a:lnTo>
                    <a:pt x="309" y="15"/>
                  </a:lnTo>
                  <a:lnTo>
                    <a:pt x="307" y="20"/>
                  </a:lnTo>
                  <a:lnTo>
                    <a:pt x="308" y="28"/>
                  </a:lnTo>
                  <a:lnTo>
                    <a:pt x="309" y="41"/>
                  </a:lnTo>
                  <a:lnTo>
                    <a:pt x="309" y="43"/>
                  </a:lnTo>
                  <a:lnTo>
                    <a:pt x="308" y="45"/>
                  </a:lnTo>
                  <a:lnTo>
                    <a:pt x="308" y="46"/>
                  </a:lnTo>
                  <a:lnTo>
                    <a:pt x="306" y="47"/>
                  </a:lnTo>
                  <a:lnTo>
                    <a:pt x="306" y="47"/>
                  </a:lnTo>
                  <a:lnTo>
                    <a:pt x="306" y="48"/>
                  </a:lnTo>
                  <a:lnTo>
                    <a:pt x="311" y="46"/>
                  </a:lnTo>
                  <a:lnTo>
                    <a:pt x="311" y="45"/>
                  </a:lnTo>
                  <a:lnTo>
                    <a:pt x="311" y="44"/>
                  </a:lnTo>
                  <a:lnTo>
                    <a:pt x="314" y="45"/>
                  </a:lnTo>
                  <a:lnTo>
                    <a:pt x="316" y="47"/>
                  </a:lnTo>
                  <a:lnTo>
                    <a:pt x="317" y="48"/>
                  </a:lnTo>
                  <a:lnTo>
                    <a:pt x="316" y="49"/>
                  </a:lnTo>
                  <a:lnTo>
                    <a:pt x="313" y="48"/>
                  </a:lnTo>
                  <a:lnTo>
                    <a:pt x="311" y="48"/>
                  </a:lnTo>
                  <a:lnTo>
                    <a:pt x="306" y="49"/>
                  </a:lnTo>
                  <a:lnTo>
                    <a:pt x="303" y="51"/>
                  </a:lnTo>
                  <a:lnTo>
                    <a:pt x="302" y="53"/>
                  </a:lnTo>
                  <a:lnTo>
                    <a:pt x="301" y="63"/>
                  </a:lnTo>
                  <a:lnTo>
                    <a:pt x="300" y="70"/>
                  </a:lnTo>
                  <a:lnTo>
                    <a:pt x="300" y="79"/>
                  </a:lnTo>
                  <a:lnTo>
                    <a:pt x="295" y="85"/>
                  </a:lnTo>
                  <a:lnTo>
                    <a:pt x="294" y="88"/>
                  </a:lnTo>
                  <a:lnTo>
                    <a:pt x="288" y="96"/>
                  </a:lnTo>
                  <a:lnTo>
                    <a:pt x="284" y="104"/>
                  </a:lnTo>
                  <a:lnTo>
                    <a:pt x="283" y="107"/>
                  </a:lnTo>
                  <a:lnTo>
                    <a:pt x="278" y="116"/>
                  </a:lnTo>
                  <a:lnTo>
                    <a:pt x="270" y="123"/>
                  </a:lnTo>
                  <a:lnTo>
                    <a:pt x="267" y="132"/>
                  </a:lnTo>
                  <a:lnTo>
                    <a:pt x="264" y="138"/>
                  </a:lnTo>
                  <a:lnTo>
                    <a:pt x="261" y="144"/>
                  </a:lnTo>
                  <a:lnTo>
                    <a:pt x="255" y="153"/>
                  </a:lnTo>
                  <a:lnTo>
                    <a:pt x="252" y="159"/>
                  </a:lnTo>
                  <a:lnTo>
                    <a:pt x="247" y="171"/>
                  </a:lnTo>
                  <a:lnTo>
                    <a:pt x="245" y="178"/>
                  </a:lnTo>
                  <a:lnTo>
                    <a:pt x="233" y="198"/>
                  </a:lnTo>
                  <a:lnTo>
                    <a:pt x="221" y="215"/>
                  </a:lnTo>
                  <a:lnTo>
                    <a:pt x="213" y="229"/>
                  </a:lnTo>
                  <a:lnTo>
                    <a:pt x="199" y="245"/>
                  </a:lnTo>
                  <a:lnTo>
                    <a:pt x="179" y="265"/>
                  </a:lnTo>
                  <a:lnTo>
                    <a:pt x="154" y="290"/>
                  </a:lnTo>
                  <a:lnTo>
                    <a:pt x="148" y="295"/>
                  </a:lnTo>
                  <a:lnTo>
                    <a:pt x="120" y="310"/>
                  </a:lnTo>
                  <a:lnTo>
                    <a:pt x="102" y="322"/>
                  </a:lnTo>
                  <a:lnTo>
                    <a:pt x="93" y="331"/>
                  </a:lnTo>
                  <a:lnTo>
                    <a:pt x="83" y="339"/>
                  </a:lnTo>
                  <a:lnTo>
                    <a:pt x="76" y="346"/>
                  </a:lnTo>
                  <a:lnTo>
                    <a:pt x="53" y="370"/>
                  </a:lnTo>
                  <a:lnTo>
                    <a:pt x="50" y="372"/>
                  </a:lnTo>
                  <a:lnTo>
                    <a:pt x="48" y="374"/>
                  </a:lnTo>
                  <a:lnTo>
                    <a:pt x="46" y="378"/>
                  </a:lnTo>
                  <a:lnTo>
                    <a:pt x="43" y="380"/>
                  </a:lnTo>
                  <a:lnTo>
                    <a:pt x="38" y="387"/>
                  </a:lnTo>
                  <a:lnTo>
                    <a:pt x="35" y="390"/>
                  </a:lnTo>
                  <a:lnTo>
                    <a:pt x="31" y="394"/>
                  </a:lnTo>
                  <a:lnTo>
                    <a:pt x="29" y="396"/>
                  </a:lnTo>
                  <a:lnTo>
                    <a:pt x="28" y="399"/>
                  </a:lnTo>
                  <a:lnTo>
                    <a:pt x="26" y="401"/>
                  </a:lnTo>
                  <a:lnTo>
                    <a:pt x="23" y="408"/>
                  </a:lnTo>
                  <a:lnTo>
                    <a:pt x="20" y="412"/>
                  </a:lnTo>
                  <a:lnTo>
                    <a:pt x="17" y="4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46" name="Freeform 1189">
              <a:extLst>
                <a:ext uri="{FF2B5EF4-FFF2-40B4-BE49-F238E27FC236}">
                  <a16:creationId xmlns:a16="http://schemas.microsoft.com/office/drawing/2014/main" id="{A0167576-512B-45E3-AEB1-87F0694FE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8686" y="9385788"/>
              <a:ext cx="423128" cy="335208"/>
            </a:xfrm>
            <a:custGeom>
              <a:avLst/>
              <a:gdLst>
                <a:gd name="T0" fmla="*/ 296 w 339"/>
                <a:gd name="T1" fmla="*/ 84 h 267"/>
                <a:gd name="T2" fmla="*/ 302 w 339"/>
                <a:gd name="T3" fmla="*/ 84 h 267"/>
                <a:gd name="T4" fmla="*/ 303 w 339"/>
                <a:gd name="T5" fmla="*/ 111 h 267"/>
                <a:gd name="T6" fmla="*/ 286 w 339"/>
                <a:gd name="T7" fmla="*/ 115 h 267"/>
                <a:gd name="T8" fmla="*/ 270 w 339"/>
                <a:gd name="T9" fmla="*/ 131 h 267"/>
                <a:gd name="T10" fmla="*/ 285 w 339"/>
                <a:gd name="T11" fmla="*/ 138 h 267"/>
                <a:gd name="T12" fmla="*/ 301 w 339"/>
                <a:gd name="T13" fmla="*/ 151 h 267"/>
                <a:gd name="T14" fmla="*/ 319 w 339"/>
                <a:gd name="T15" fmla="*/ 168 h 267"/>
                <a:gd name="T16" fmla="*/ 330 w 339"/>
                <a:gd name="T17" fmla="*/ 194 h 267"/>
                <a:gd name="T18" fmla="*/ 333 w 339"/>
                <a:gd name="T19" fmla="*/ 211 h 267"/>
                <a:gd name="T20" fmla="*/ 292 w 339"/>
                <a:gd name="T21" fmla="*/ 251 h 267"/>
                <a:gd name="T22" fmla="*/ 269 w 339"/>
                <a:gd name="T23" fmla="*/ 254 h 267"/>
                <a:gd name="T24" fmla="*/ 247 w 339"/>
                <a:gd name="T25" fmla="*/ 261 h 267"/>
                <a:gd name="T26" fmla="*/ 238 w 339"/>
                <a:gd name="T27" fmla="*/ 263 h 267"/>
                <a:gd name="T28" fmla="*/ 223 w 339"/>
                <a:gd name="T29" fmla="*/ 260 h 267"/>
                <a:gd name="T30" fmla="*/ 204 w 339"/>
                <a:gd name="T31" fmla="*/ 265 h 267"/>
                <a:gd name="T32" fmla="*/ 198 w 339"/>
                <a:gd name="T33" fmla="*/ 261 h 267"/>
                <a:gd name="T34" fmla="*/ 191 w 339"/>
                <a:gd name="T35" fmla="*/ 254 h 267"/>
                <a:gd name="T36" fmla="*/ 169 w 339"/>
                <a:gd name="T37" fmla="*/ 233 h 267"/>
                <a:gd name="T38" fmla="*/ 150 w 339"/>
                <a:gd name="T39" fmla="*/ 237 h 267"/>
                <a:gd name="T40" fmla="*/ 129 w 339"/>
                <a:gd name="T41" fmla="*/ 241 h 267"/>
                <a:gd name="T42" fmla="*/ 117 w 339"/>
                <a:gd name="T43" fmla="*/ 235 h 267"/>
                <a:gd name="T44" fmla="*/ 107 w 339"/>
                <a:gd name="T45" fmla="*/ 225 h 267"/>
                <a:gd name="T46" fmla="*/ 94 w 339"/>
                <a:gd name="T47" fmla="*/ 207 h 267"/>
                <a:gd name="T48" fmla="*/ 85 w 339"/>
                <a:gd name="T49" fmla="*/ 194 h 267"/>
                <a:gd name="T50" fmla="*/ 69 w 339"/>
                <a:gd name="T51" fmla="*/ 181 h 267"/>
                <a:gd name="T52" fmla="*/ 62 w 339"/>
                <a:gd name="T53" fmla="*/ 166 h 267"/>
                <a:gd name="T54" fmla="*/ 35 w 339"/>
                <a:gd name="T55" fmla="*/ 146 h 267"/>
                <a:gd name="T56" fmla="*/ 26 w 339"/>
                <a:gd name="T57" fmla="*/ 130 h 267"/>
                <a:gd name="T58" fmla="*/ 2 w 339"/>
                <a:gd name="T59" fmla="*/ 118 h 267"/>
                <a:gd name="T60" fmla="*/ 2 w 339"/>
                <a:gd name="T61" fmla="*/ 106 h 267"/>
                <a:gd name="T62" fmla="*/ 15 w 339"/>
                <a:gd name="T63" fmla="*/ 93 h 267"/>
                <a:gd name="T64" fmla="*/ 20 w 339"/>
                <a:gd name="T65" fmla="*/ 82 h 267"/>
                <a:gd name="T66" fmla="*/ 26 w 339"/>
                <a:gd name="T67" fmla="*/ 65 h 267"/>
                <a:gd name="T68" fmla="*/ 35 w 339"/>
                <a:gd name="T69" fmla="*/ 59 h 267"/>
                <a:gd name="T70" fmla="*/ 54 w 339"/>
                <a:gd name="T71" fmla="*/ 63 h 267"/>
                <a:gd name="T72" fmla="*/ 77 w 339"/>
                <a:gd name="T73" fmla="*/ 83 h 267"/>
                <a:gd name="T74" fmla="*/ 114 w 339"/>
                <a:gd name="T75" fmla="*/ 81 h 267"/>
                <a:gd name="T76" fmla="*/ 146 w 339"/>
                <a:gd name="T77" fmla="*/ 82 h 267"/>
                <a:gd name="T78" fmla="*/ 162 w 339"/>
                <a:gd name="T79" fmla="*/ 75 h 267"/>
                <a:gd name="T80" fmla="*/ 177 w 339"/>
                <a:gd name="T81" fmla="*/ 60 h 267"/>
                <a:gd name="T82" fmla="*/ 202 w 339"/>
                <a:gd name="T83" fmla="*/ 76 h 267"/>
                <a:gd name="T84" fmla="*/ 215 w 339"/>
                <a:gd name="T85" fmla="*/ 75 h 267"/>
                <a:gd name="T86" fmla="*/ 237 w 339"/>
                <a:gd name="T87" fmla="*/ 48 h 267"/>
                <a:gd name="T88" fmla="*/ 249 w 339"/>
                <a:gd name="T89" fmla="*/ 24 h 267"/>
                <a:gd name="T90" fmla="*/ 241 w 339"/>
                <a:gd name="T91" fmla="*/ 6 h 267"/>
                <a:gd name="T92" fmla="*/ 261 w 339"/>
                <a:gd name="T93" fmla="*/ 2 h 267"/>
                <a:gd name="T94" fmla="*/ 261 w 339"/>
                <a:gd name="T95" fmla="*/ 0 h 267"/>
                <a:gd name="T96" fmla="*/ 274 w 339"/>
                <a:gd name="T97" fmla="*/ 12 h 267"/>
                <a:gd name="T98" fmla="*/ 272 w 339"/>
                <a:gd name="T99" fmla="*/ 18 h 267"/>
                <a:gd name="T100" fmla="*/ 274 w 339"/>
                <a:gd name="T101" fmla="*/ 44 h 267"/>
                <a:gd name="T102" fmla="*/ 281 w 339"/>
                <a:gd name="T103" fmla="*/ 48 h 267"/>
                <a:gd name="T104" fmla="*/ 299 w 339"/>
                <a:gd name="T105" fmla="*/ 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9" h="267">
                  <a:moveTo>
                    <a:pt x="299" y="72"/>
                  </a:moveTo>
                  <a:lnTo>
                    <a:pt x="297" y="77"/>
                  </a:lnTo>
                  <a:lnTo>
                    <a:pt x="296" y="79"/>
                  </a:lnTo>
                  <a:lnTo>
                    <a:pt x="296" y="82"/>
                  </a:lnTo>
                  <a:lnTo>
                    <a:pt x="296" y="83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97" y="84"/>
                  </a:lnTo>
                  <a:lnTo>
                    <a:pt x="302" y="84"/>
                  </a:lnTo>
                  <a:lnTo>
                    <a:pt x="302" y="84"/>
                  </a:lnTo>
                  <a:lnTo>
                    <a:pt x="302" y="86"/>
                  </a:lnTo>
                  <a:lnTo>
                    <a:pt x="302" y="92"/>
                  </a:lnTo>
                  <a:lnTo>
                    <a:pt x="303" y="97"/>
                  </a:lnTo>
                  <a:lnTo>
                    <a:pt x="303" y="106"/>
                  </a:lnTo>
                  <a:lnTo>
                    <a:pt x="303" y="109"/>
                  </a:lnTo>
                  <a:lnTo>
                    <a:pt x="303" y="111"/>
                  </a:lnTo>
                  <a:lnTo>
                    <a:pt x="302" y="112"/>
                  </a:lnTo>
                  <a:lnTo>
                    <a:pt x="301" y="114"/>
                  </a:lnTo>
                  <a:lnTo>
                    <a:pt x="299" y="115"/>
                  </a:lnTo>
                  <a:lnTo>
                    <a:pt x="293" y="116"/>
                  </a:lnTo>
                  <a:lnTo>
                    <a:pt x="289" y="116"/>
                  </a:lnTo>
                  <a:lnTo>
                    <a:pt x="286" y="115"/>
                  </a:lnTo>
                  <a:lnTo>
                    <a:pt x="282" y="115"/>
                  </a:lnTo>
                  <a:lnTo>
                    <a:pt x="278" y="116"/>
                  </a:lnTo>
                  <a:lnTo>
                    <a:pt x="277" y="117"/>
                  </a:lnTo>
                  <a:lnTo>
                    <a:pt x="274" y="122"/>
                  </a:lnTo>
                  <a:lnTo>
                    <a:pt x="272" y="128"/>
                  </a:lnTo>
                  <a:lnTo>
                    <a:pt x="270" y="131"/>
                  </a:lnTo>
                  <a:lnTo>
                    <a:pt x="269" y="133"/>
                  </a:lnTo>
                  <a:lnTo>
                    <a:pt x="270" y="133"/>
                  </a:lnTo>
                  <a:lnTo>
                    <a:pt x="272" y="134"/>
                  </a:lnTo>
                  <a:lnTo>
                    <a:pt x="277" y="136"/>
                  </a:lnTo>
                  <a:lnTo>
                    <a:pt x="282" y="138"/>
                  </a:lnTo>
                  <a:lnTo>
                    <a:pt x="285" y="138"/>
                  </a:lnTo>
                  <a:lnTo>
                    <a:pt x="288" y="139"/>
                  </a:lnTo>
                  <a:lnTo>
                    <a:pt x="290" y="139"/>
                  </a:lnTo>
                  <a:lnTo>
                    <a:pt x="297" y="144"/>
                  </a:lnTo>
                  <a:lnTo>
                    <a:pt x="299" y="146"/>
                  </a:lnTo>
                  <a:lnTo>
                    <a:pt x="301" y="148"/>
                  </a:lnTo>
                  <a:lnTo>
                    <a:pt x="301" y="151"/>
                  </a:lnTo>
                  <a:lnTo>
                    <a:pt x="302" y="153"/>
                  </a:lnTo>
                  <a:lnTo>
                    <a:pt x="306" y="157"/>
                  </a:lnTo>
                  <a:lnTo>
                    <a:pt x="308" y="159"/>
                  </a:lnTo>
                  <a:lnTo>
                    <a:pt x="315" y="162"/>
                  </a:lnTo>
                  <a:lnTo>
                    <a:pt x="317" y="166"/>
                  </a:lnTo>
                  <a:lnTo>
                    <a:pt x="319" y="168"/>
                  </a:lnTo>
                  <a:lnTo>
                    <a:pt x="321" y="170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8" y="185"/>
                  </a:lnTo>
                  <a:lnTo>
                    <a:pt x="329" y="189"/>
                  </a:lnTo>
                  <a:lnTo>
                    <a:pt x="330" y="194"/>
                  </a:lnTo>
                  <a:lnTo>
                    <a:pt x="331" y="197"/>
                  </a:lnTo>
                  <a:lnTo>
                    <a:pt x="333" y="200"/>
                  </a:lnTo>
                  <a:lnTo>
                    <a:pt x="335" y="203"/>
                  </a:lnTo>
                  <a:lnTo>
                    <a:pt x="338" y="205"/>
                  </a:lnTo>
                  <a:lnTo>
                    <a:pt x="338" y="205"/>
                  </a:lnTo>
                  <a:lnTo>
                    <a:pt x="333" y="211"/>
                  </a:lnTo>
                  <a:lnTo>
                    <a:pt x="327" y="217"/>
                  </a:lnTo>
                  <a:lnTo>
                    <a:pt x="319" y="224"/>
                  </a:lnTo>
                  <a:lnTo>
                    <a:pt x="312" y="232"/>
                  </a:lnTo>
                  <a:lnTo>
                    <a:pt x="306" y="238"/>
                  </a:lnTo>
                  <a:lnTo>
                    <a:pt x="299" y="244"/>
                  </a:lnTo>
                  <a:lnTo>
                    <a:pt x="292" y="251"/>
                  </a:lnTo>
                  <a:lnTo>
                    <a:pt x="287" y="257"/>
                  </a:lnTo>
                  <a:lnTo>
                    <a:pt x="286" y="257"/>
                  </a:lnTo>
                  <a:lnTo>
                    <a:pt x="285" y="258"/>
                  </a:lnTo>
                  <a:lnTo>
                    <a:pt x="279" y="258"/>
                  </a:lnTo>
                  <a:lnTo>
                    <a:pt x="274" y="257"/>
                  </a:lnTo>
                  <a:lnTo>
                    <a:pt x="269" y="254"/>
                  </a:lnTo>
                  <a:lnTo>
                    <a:pt x="265" y="257"/>
                  </a:lnTo>
                  <a:lnTo>
                    <a:pt x="261" y="257"/>
                  </a:lnTo>
                  <a:lnTo>
                    <a:pt x="260" y="258"/>
                  </a:lnTo>
                  <a:lnTo>
                    <a:pt x="255" y="259"/>
                  </a:lnTo>
                  <a:lnTo>
                    <a:pt x="249" y="260"/>
                  </a:lnTo>
                  <a:lnTo>
                    <a:pt x="247" y="261"/>
                  </a:lnTo>
                  <a:lnTo>
                    <a:pt x="245" y="263"/>
                  </a:lnTo>
                  <a:lnTo>
                    <a:pt x="244" y="265"/>
                  </a:lnTo>
                  <a:lnTo>
                    <a:pt x="243" y="265"/>
                  </a:lnTo>
                  <a:lnTo>
                    <a:pt x="243" y="265"/>
                  </a:lnTo>
                  <a:lnTo>
                    <a:pt x="241" y="264"/>
                  </a:lnTo>
                  <a:lnTo>
                    <a:pt x="238" y="263"/>
                  </a:lnTo>
                  <a:lnTo>
                    <a:pt x="236" y="260"/>
                  </a:lnTo>
                  <a:lnTo>
                    <a:pt x="234" y="258"/>
                  </a:lnTo>
                  <a:lnTo>
                    <a:pt x="233" y="257"/>
                  </a:lnTo>
                  <a:lnTo>
                    <a:pt x="228" y="260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0" y="259"/>
                  </a:lnTo>
                  <a:lnTo>
                    <a:pt x="215" y="257"/>
                  </a:lnTo>
                  <a:lnTo>
                    <a:pt x="213" y="257"/>
                  </a:lnTo>
                  <a:lnTo>
                    <a:pt x="210" y="259"/>
                  </a:lnTo>
                  <a:lnTo>
                    <a:pt x="206" y="261"/>
                  </a:lnTo>
                  <a:lnTo>
                    <a:pt x="204" y="265"/>
                  </a:lnTo>
                  <a:lnTo>
                    <a:pt x="204" y="266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2" y="262"/>
                  </a:lnTo>
                  <a:lnTo>
                    <a:pt x="200" y="261"/>
                  </a:lnTo>
                  <a:lnTo>
                    <a:pt x="198" y="261"/>
                  </a:lnTo>
                  <a:lnTo>
                    <a:pt x="196" y="262"/>
                  </a:lnTo>
                  <a:lnTo>
                    <a:pt x="195" y="261"/>
                  </a:lnTo>
                  <a:lnTo>
                    <a:pt x="195" y="259"/>
                  </a:lnTo>
                  <a:lnTo>
                    <a:pt x="195" y="257"/>
                  </a:lnTo>
                  <a:lnTo>
                    <a:pt x="193" y="255"/>
                  </a:lnTo>
                  <a:lnTo>
                    <a:pt x="191" y="254"/>
                  </a:lnTo>
                  <a:lnTo>
                    <a:pt x="184" y="251"/>
                  </a:lnTo>
                  <a:lnTo>
                    <a:pt x="179" y="245"/>
                  </a:lnTo>
                  <a:lnTo>
                    <a:pt x="176" y="243"/>
                  </a:lnTo>
                  <a:lnTo>
                    <a:pt x="175" y="241"/>
                  </a:lnTo>
                  <a:lnTo>
                    <a:pt x="171" y="236"/>
                  </a:lnTo>
                  <a:lnTo>
                    <a:pt x="169" y="233"/>
                  </a:lnTo>
                  <a:lnTo>
                    <a:pt x="165" y="232"/>
                  </a:lnTo>
                  <a:lnTo>
                    <a:pt x="162" y="232"/>
                  </a:lnTo>
                  <a:lnTo>
                    <a:pt x="160" y="236"/>
                  </a:lnTo>
                  <a:lnTo>
                    <a:pt x="155" y="239"/>
                  </a:lnTo>
                  <a:lnTo>
                    <a:pt x="152" y="239"/>
                  </a:lnTo>
                  <a:lnTo>
                    <a:pt x="150" y="237"/>
                  </a:lnTo>
                  <a:lnTo>
                    <a:pt x="146" y="236"/>
                  </a:lnTo>
                  <a:lnTo>
                    <a:pt x="140" y="235"/>
                  </a:lnTo>
                  <a:lnTo>
                    <a:pt x="137" y="237"/>
                  </a:lnTo>
                  <a:lnTo>
                    <a:pt x="134" y="239"/>
                  </a:lnTo>
                  <a:lnTo>
                    <a:pt x="130" y="241"/>
                  </a:lnTo>
                  <a:lnTo>
                    <a:pt x="129" y="241"/>
                  </a:lnTo>
                  <a:lnTo>
                    <a:pt x="127" y="240"/>
                  </a:lnTo>
                  <a:lnTo>
                    <a:pt x="125" y="240"/>
                  </a:lnTo>
                  <a:lnTo>
                    <a:pt x="123" y="240"/>
                  </a:lnTo>
                  <a:lnTo>
                    <a:pt x="120" y="238"/>
                  </a:lnTo>
                  <a:lnTo>
                    <a:pt x="118" y="236"/>
                  </a:lnTo>
                  <a:lnTo>
                    <a:pt x="117" y="235"/>
                  </a:lnTo>
                  <a:lnTo>
                    <a:pt x="115" y="233"/>
                  </a:lnTo>
                  <a:lnTo>
                    <a:pt x="113" y="233"/>
                  </a:lnTo>
                  <a:lnTo>
                    <a:pt x="111" y="231"/>
                  </a:lnTo>
                  <a:lnTo>
                    <a:pt x="110" y="229"/>
                  </a:lnTo>
                  <a:lnTo>
                    <a:pt x="109" y="227"/>
                  </a:lnTo>
                  <a:lnTo>
                    <a:pt x="107" y="225"/>
                  </a:lnTo>
                  <a:lnTo>
                    <a:pt x="102" y="221"/>
                  </a:lnTo>
                  <a:lnTo>
                    <a:pt x="101" y="219"/>
                  </a:lnTo>
                  <a:lnTo>
                    <a:pt x="99" y="217"/>
                  </a:lnTo>
                  <a:lnTo>
                    <a:pt x="97" y="214"/>
                  </a:lnTo>
                  <a:lnTo>
                    <a:pt x="95" y="211"/>
                  </a:lnTo>
                  <a:lnTo>
                    <a:pt x="94" y="207"/>
                  </a:lnTo>
                  <a:lnTo>
                    <a:pt x="94" y="203"/>
                  </a:lnTo>
                  <a:lnTo>
                    <a:pt x="94" y="202"/>
                  </a:lnTo>
                  <a:lnTo>
                    <a:pt x="93" y="200"/>
                  </a:lnTo>
                  <a:lnTo>
                    <a:pt x="91" y="198"/>
                  </a:lnTo>
                  <a:lnTo>
                    <a:pt x="89" y="197"/>
                  </a:lnTo>
                  <a:lnTo>
                    <a:pt x="85" y="194"/>
                  </a:lnTo>
                  <a:lnTo>
                    <a:pt x="81" y="192"/>
                  </a:lnTo>
                  <a:lnTo>
                    <a:pt x="78" y="190"/>
                  </a:lnTo>
                  <a:lnTo>
                    <a:pt x="75" y="190"/>
                  </a:lnTo>
                  <a:lnTo>
                    <a:pt x="72" y="188"/>
                  </a:lnTo>
                  <a:lnTo>
                    <a:pt x="70" y="185"/>
                  </a:lnTo>
                  <a:lnTo>
                    <a:pt x="69" y="181"/>
                  </a:lnTo>
                  <a:lnTo>
                    <a:pt x="67" y="180"/>
                  </a:lnTo>
                  <a:lnTo>
                    <a:pt x="66" y="178"/>
                  </a:lnTo>
                  <a:lnTo>
                    <a:pt x="66" y="176"/>
                  </a:lnTo>
                  <a:lnTo>
                    <a:pt x="67" y="170"/>
                  </a:lnTo>
                  <a:lnTo>
                    <a:pt x="65" y="169"/>
                  </a:lnTo>
                  <a:lnTo>
                    <a:pt x="62" y="166"/>
                  </a:lnTo>
                  <a:lnTo>
                    <a:pt x="60" y="164"/>
                  </a:lnTo>
                  <a:lnTo>
                    <a:pt x="58" y="161"/>
                  </a:lnTo>
                  <a:lnTo>
                    <a:pt x="54" y="158"/>
                  </a:lnTo>
                  <a:lnTo>
                    <a:pt x="44" y="153"/>
                  </a:lnTo>
                  <a:lnTo>
                    <a:pt x="38" y="150"/>
                  </a:lnTo>
                  <a:lnTo>
                    <a:pt x="35" y="146"/>
                  </a:lnTo>
                  <a:lnTo>
                    <a:pt x="32" y="144"/>
                  </a:lnTo>
                  <a:lnTo>
                    <a:pt x="32" y="143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2" y="135"/>
                  </a:lnTo>
                  <a:lnTo>
                    <a:pt x="26" y="130"/>
                  </a:lnTo>
                  <a:lnTo>
                    <a:pt x="22" y="125"/>
                  </a:lnTo>
                  <a:lnTo>
                    <a:pt x="18" y="123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2" y="115"/>
                  </a:lnTo>
                  <a:lnTo>
                    <a:pt x="3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1" y="108"/>
                  </a:lnTo>
                  <a:lnTo>
                    <a:pt x="2" y="106"/>
                  </a:lnTo>
                  <a:lnTo>
                    <a:pt x="5" y="104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5" y="93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7"/>
                  </a:lnTo>
                  <a:lnTo>
                    <a:pt x="17" y="86"/>
                  </a:lnTo>
                  <a:lnTo>
                    <a:pt x="19" y="83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5" y="68"/>
                  </a:lnTo>
                  <a:lnTo>
                    <a:pt x="26" y="66"/>
                  </a:lnTo>
                  <a:lnTo>
                    <a:pt x="26" y="65"/>
                  </a:lnTo>
                  <a:lnTo>
                    <a:pt x="26" y="63"/>
                  </a:lnTo>
                  <a:lnTo>
                    <a:pt x="27" y="61"/>
                  </a:lnTo>
                  <a:lnTo>
                    <a:pt x="28" y="59"/>
                  </a:lnTo>
                  <a:lnTo>
                    <a:pt x="30" y="59"/>
                  </a:lnTo>
                  <a:lnTo>
                    <a:pt x="33" y="58"/>
                  </a:lnTo>
                  <a:lnTo>
                    <a:pt x="35" y="59"/>
                  </a:lnTo>
                  <a:lnTo>
                    <a:pt x="50" y="55"/>
                  </a:lnTo>
                  <a:lnTo>
                    <a:pt x="52" y="55"/>
                  </a:lnTo>
                  <a:lnTo>
                    <a:pt x="54" y="57"/>
                  </a:lnTo>
                  <a:lnTo>
                    <a:pt x="53" y="60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6" y="64"/>
                  </a:lnTo>
                  <a:lnTo>
                    <a:pt x="59" y="66"/>
                  </a:lnTo>
                  <a:lnTo>
                    <a:pt x="60" y="68"/>
                  </a:lnTo>
                  <a:lnTo>
                    <a:pt x="62" y="69"/>
                  </a:lnTo>
                  <a:lnTo>
                    <a:pt x="74" y="82"/>
                  </a:lnTo>
                  <a:lnTo>
                    <a:pt x="77" y="83"/>
                  </a:lnTo>
                  <a:lnTo>
                    <a:pt x="80" y="83"/>
                  </a:lnTo>
                  <a:lnTo>
                    <a:pt x="86" y="81"/>
                  </a:lnTo>
                  <a:lnTo>
                    <a:pt x="89" y="80"/>
                  </a:lnTo>
                  <a:lnTo>
                    <a:pt x="112" y="81"/>
                  </a:lnTo>
                  <a:lnTo>
                    <a:pt x="114" y="80"/>
                  </a:lnTo>
                  <a:lnTo>
                    <a:pt x="114" y="81"/>
                  </a:lnTo>
                  <a:lnTo>
                    <a:pt x="117" y="87"/>
                  </a:lnTo>
                  <a:lnTo>
                    <a:pt x="119" y="88"/>
                  </a:lnTo>
                  <a:lnTo>
                    <a:pt x="143" y="88"/>
                  </a:lnTo>
                  <a:lnTo>
                    <a:pt x="143" y="87"/>
                  </a:lnTo>
                  <a:lnTo>
                    <a:pt x="143" y="85"/>
                  </a:lnTo>
                  <a:lnTo>
                    <a:pt x="146" y="82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48" y="80"/>
                  </a:lnTo>
                  <a:lnTo>
                    <a:pt x="151" y="78"/>
                  </a:lnTo>
                  <a:lnTo>
                    <a:pt x="155" y="77"/>
                  </a:lnTo>
                  <a:lnTo>
                    <a:pt x="162" y="75"/>
                  </a:lnTo>
                  <a:lnTo>
                    <a:pt x="165" y="72"/>
                  </a:lnTo>
                  <a:lnTo>
                    <a:pt x="166" y="70"/>
                  </a:lnTo>
                  <a:lnTo>
                    <a:pt x="167" y="66"/>
                  </a:lnTo>
                  <a:lnTo>
                    <a:pt x="167" y="65"/>
                  </a:lnTo>
                  <a:lnTo>
                    <a:pt x="169" y="64"/>
                  </a:lnTo>
                  <a:lnTo>
                    <a:pt x="177" y="60"/>
                  </a:lnTo>
                  <a:lnTo>
                    <a:pt x="178" y="60"/>
                  </a:lnTo>
                  <a:lnTo>
                    <a:pt x="193" y="69"/>
                  </a:lnTo>
                  <a:lnTo>
                    <a:pt x="201" y="76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3" y="76"/>
                  </a:lnTo>
                  <a:lnTo>
                    <a:pt x="203" y="76"/>
                  </a:lnTo>
                  <a:lnTo>
                    <a:pt x="203" y="76"/>
                  </a:lnTo>
                  <a:lnTo>
                    <a:pt x="207" y="76"/>
                  </a:lnTo>
                  <a:lnTo>
                    <a:pt x="214" y="75"/>
                  </a:lnTo>
                  <a:lnTo>
                    <a:pt x="215" y="75"/>
                  </a:lnTo>
                  <a:lnTo>
                    <a:pt x="228" y="61"/>
                  </a:lnTo>
                  <a:lnTo>
                    <a:pt x="232" y="57"/>
                  </a:lnTo>
                  <a:lnTo>
                    <a:pt x="233" y="56"/>
                  </a:lnTo>
                  <a:lnTo>
                    <a:pt x="234" y="53"/>
                  </a:lnTo>
                  <a:lnTo>
                    <a:pt x="237" y="48"/>
                  </a:lnTo>
                  <a:lnTo>
                    <a:pt x="237" y="48"/>
                  </a:lnTo>
                  <a:lnTo>
                    <a:pt x="252" y="35"/>
                  </a:lnTo>
                  <a:lnTo>
                    <a:pt x="252" y="35"/>
                  </a:lnTo>
                  <a:lnTo>
                    <a:pt x="252" y="33"/>
                  </a:lnTo>
                  <a:lnTo>
                    <a:pt x="250" y="30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50" y="19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49" y="15"/>
                  </a:lnTo>
                  <a:lnTo>
                    <a:pt x="249" y="15"/>
                  </a:lnTo>
                  <a:lnTo>
                    <a:pt x="241" y="6"/>
                  </a:lnTo>
                  <a:lnTo>
                    <a:pt x="261" y="6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61" y="3"/>
                  </a:lnTo>
                  <a:lnTo>
                    <a:pt x="261" y="2"/>
                  </a:lnTo>
                  <a:lnTo>
                    <a:pt x="261" y="2"/>
                  </a:lnTo>
                  <a:lnTo>
                    <a:pt x="261" y="1"/>
                  </a:lnTo>
                  <a:lnTo>
                    <a:pt x="261" y="1"/>
                  </a:lnTo>
                  <a:lnTo>
                    <a:pt x="261" y="1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76" y="0"/>
                  </a:lnTo>
                  <a:lnTo>
                    <a:pt x="276" y="2"/>
                  </a:lnTo>
                  <a:lnTo>
                    <a:pt x="274" y="8"/>
                  </a:lnTo>
                  <a:lnTo>
                    <a:pt x="274" y="12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7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272" y="19"/>
                  </a:lnTo>
                  <a:lnTo>
                    <a:pt x="272" y="19"/>
                  </a:lnTo>
                  <a:lnTo>
                    <a:pt x="275" y="42"/>
                  </a:lnTo>
                  <a:lnTo>
                    <a:pt x="275" y="43"/>
                  </a:lnTo>
                  <a:lnTo>
                    <a:pt x="274" y="43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80" y="48"/>
                  </a:lnTo>
                  <a:lnTo>
                    <a:pt x="281" y="48"/>
                  </a:lnTo>
                  <a:lnTo>
                    <a:pt x="281" y="48"/>
                  </a:lnTo>
                  <a:lnTo>
                    <a:pt x="283" y="51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99" y="66"/>
                  </a:lnTo>
                  <a:lnTo>
                    <a:pt x="299" y="66"/>
                  </a:lnTo>
                  <a:lnTo>
                    <a:pt x="299" y="67"/>
                  </a:lnTo>
                  <a:lnTo>
                    <a:pt x="299" y="68"/>
                  </a:lnTo>
                  <a:lnTo>
                    <a:pt x="298" y="70"/>
                  </a:lnTo>
                  <a:lnTo>
                    <a:pt x="299" y="71"/>
                  </a:lnTo>
                  <a:lnTo>
                    <a:pt x="299" y="71"/>
                  </a:lnTo>
                  <a:lnTo>
                    <a:pt x="299" y="7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47" name="Freeform 1190">
              <a:extLst>
                <a:ext uri="{FF2B5EF4-FFF2-40B4-BE49-F238E27FC236}">
                  <a16:creationId xmlns:a16="http://schemas.microsoft.com/office/drawing/2014/main" id="{438E6D8C-40EC-4609-A21F-A7B8369E1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8686" y="9385788"/>
              <a:ext cx="423128" cy="335208"/>
            </a:xfrm>
            <a:custGeom>
              <a:avLst/>
              <a:gdLst>
                <a:gd name="T0" fmla="*/ 296 w 339"/>
                <a:gd name="T1" fmla="*/ 84 h 267"/>
                <a:gd name="T2" fmla="*/ 302 w 339"/>
                <a:gd name="T3" fmla="*/ 84 h 267"/>
                <a:gd name="T4" fmla="*/ 303 w 339"/>
                <a:gd name="T5" fmla="*/ 111 h 267"/>
                <a:gd name="T6" fmla="*/ 286 w 339"/>
                <a:gd name="T7" fmla="*/ 115 h 267"/>
                <a:gd name="T8" fmla="*/ 270 w 339"/>
                <a:gd name="T9" fmla="*/ 131 h 267"/>
                <a:gd name="T10" fmla="*/ 285 w 339"/>
                <a:gd name="T11" fmla="*/ 138 h 267"/>
                <a:gd name="T12" fmla="*/ 301 w 339"/>
                <a:gd name="T13" fmla="*/ 151 h 267"/>
                <a:gd name="T14" fmla="*/ 319 w 339"/>
                <a:gd name="T15" fmla="*/ 168 h 267"/>
                <a:gd name="T16" fmla="*/ 330 w 339"/>
                <a:gd name="T17" fmla="*/ 194 h 267"/>
                <a:gd name="T18" fmla="*/ 333 w 339"/>
                <a:gd name="T19" fmla="*/ 211 h 267"/>
                <a:gd name="T20" fmla="*/ 292 w 339"/>
                <a:gd name="T21" fmla="*/ 251 h 267"/>
                <a:gd name="T22" fmla="*/ 269 w 339"/>
                <a:gd name="T23" fmla="*/ 254 h 267"/>
                <a:gd name="T24" fmla="*/ 247 w 339"/>
                <a:gd name="T25" fmla="*/ 261 h 267"/>
                <a:gd name="T26" fmla="*/ 238 w 339"/>
                <a:gd name="T27" fmla="*/ 263 h 267"/>
                <a:gd name="T28" fmla="*/ 223 w 339"/>
                <a:gd name="T29" fmla="*/ 260 h 267"/>
                <a:gd name="T30" fmla="*/ 204 w 339"/>
                <a:gd name="T31" fmla="*/ 265 h 267"/>
                <a:gd name="T32" fmla="*/ 198 w 339"/>
                <a:gd name="T33" fmla="*/ 261 h 267"/>
                <a:gd name="T34" fmla="*/ 191 w 339"/>
                <a:gd name="T35" fmla="*/ 254 h 267"/>
                <a:gd name="T36" fmla="*/ 169 w 339"/>
                <a:gd name="T37" fmla="*/ 233 h 267"/>
                <a:gd name="T38" fmla="*/ 150 w 339"/>
                <a:gd name="T39" fmla="*/ 237 h 267"/>
                <a:gd name="T40" fmla="*/ 129 w 339"/>
                <a:gd name="T41" fmla="*/ 241 h 267"/>
                <a:gd name="T42" fmla="*/ 117 w 339"/>
                <a:gd name="T43" fmla="*/ 235 h 267"/>
                <a:gd name="T44" fmla="*/ 107 w 339"/>
                <a:gd name="T45" fmla="*/ 225 h 267"/>
                <a:gd name="T46" fmla="*/ 94 w 339"/>
                <a:gd name="T47" fmla="*/ 207 h 267"/>
                <a:gd name="T48" fmla="*/ 85 w 339"/>
                <a:gd name="T49" fmla="*/ 194 h 267"/>
                <a:gd name="T50" fmla="*/ 69 w 339"/>
                <a:gd name="T51" fmla="*/ 181 h 267"/>
                <a:gd name="T52" fmla="*/ 62 w 339"/>
                <a:gd name="T53" fmla="*/ 166 h 267"/>
                <a:gd name="T54" fmla="*/ 35 w 339"/>
                <a:gd name="T55" fmla="*/ 146 h 267"/>
                <a:gd name="T56" fmla="*/ 26 w 339"/>
                <a:gd name="T57" fmla="*/ 130 h 267"/>
                <a:gd name="T58" fmla="*/ 2 w 339"/>
                <a:gd name="T59" fmla="*/ 118 h 267"/>
                <a:gd name="T60" fmla="*/ 2 w 339"/>
                <a:gd name="T61" fmla="*/ 106 h 267"/>
                <a:gd name="T62" fmla="*/ 15 w 339"/>
                <a:gd name="T63" fmla="*/ 93 h 267"/>
                <a:gd name="T64" fmla="*/ 20 w 339"/>
                <a:gd name="T65" fmla="*/ 82 h 267"/>
                <a:gd name="T66" fmla="*/ 26 w 339"/>
                <a:gd name="T67" fmla="*/ 65 h 267"/>
                <a:gd name="T68" fmla="*/ 35 w 339"/>
                <a:gd name="T69" fmla="*/ 59 h 267"/>
                <a:gd name="T70" fmla="*/ 54 w 339"/>
                <a:gd name="T71" fmla="*/ 63 h 267"/>
                <a:gd name="T72" fmla="*/ 77 w 339"/>
                <a:gd name="T73" fmla="*/ 83 h 267"/>
                <a:gd name="T74" fmla="*/ 114 w 339"/>
                <a:gd name="T75" fmla="*/ 81 h 267"/>
                <a:gd name="T76" fmla="*/ 146 w 339"/>
                <a:gd name="T77" fmla="*/ 82 h 267"/>
                <a:gd name="T78" fmla="*/ 162 w 339"/>
                <a:gd name="T79" fmla="*/ 75 h 267"/>
                <a:gd name="T80" fmla="*/ 177 w 339"/>
                <a:gd name="T81" fmla="*/ 60 h 267"/>
                <a:gd name="T82" fmla="*/ 202 w 339"/>
                <a:gd name="T83" fmla="*/ 76 h 267"/>
                <a:gd name="T84" fmla="*/ 215 w 339"/>
                <a:gd name="T85" fmla="*/ 75 h 267"/>
                <a:gd name="T86" fmla="*/ 237 w 339"/>
                <a:gd name="T87" fmla="*/ 48 h 267"/>
                <a:gd name="T88" fmla="*/ 249 w 339"/>
                <a:gd name="T89" fmla="*/ 24 h 267"/>
                <a:gd name="T90" fmla="*/ 241 w 339"/>
                <a:gd name="T91" fmla="*/ 6 h 267"/>
                <a:gd name="T92" fmla="*/ 261 w 339"/>
                <a:gd name="T93" fmla="*/ 2 h 267"/>
                <a:gd name="T94" fmla="*/ 261 w 339"/>
                <a:gd name="T95" fmla="*/ 0 h 267"/>
                <a:gd name="T96" fmla="*/ 274 w 339"/>
                <a:gd name="T97" fmla="*/ 12 h 267"/>
                <a:gd name="T98" fmla="*/ 272 w 339"/>
                <a:gd name="T99" fmla="*/ 18 h 267"/>
                <a:gd name="T100" fmla="*/ 274 w 339"/>
                <a:gd name="T101" fmla="*/ 44 h 267"/>
                <a:gd name="T102" fmla="*/ 281 w 339"/>
                <a:gd name="T103" fmla="*/ 48 h 267"/>
                <a:gd name="T104" fmla="*/ 299 w 339"/>
                <a:gd name="T105" fmla="*/ 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9" h="267">
                  <a:moveTo>
                    <a:pt x="299" y="72"/>
                  </a:moveTo>
                  <a:lnTo>
                    <a:pt x="297" y="77"/>
                  </a:lnTo>
                  <a:lnTo>
                    <a:pt x="296" y="79"/>
                  </a:lnTo>
                  <a:lnTo>
                    <a:pt x="296" y="82"/>
                  </a:lnTo>
                  <a:lnTo>
                    <a:pt x="296" y="83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97" y="84"/>
                  </a:lnTo>
                  <a:lnTo>
                    <a:pt x="302" y="84"/>
                  </a:lnTo>
                  <a:lnTo>
                    <a:pt x="302" y="84"/>
                  </a:lnTo>
                  <a:lnTo>
                    <a:pt x="302" y="86"/>
                  </a:lnTo>
                  <a:lnTo>
                    <a:pt x="302" y="92"/>
                  </a:lnTo>
                  <a:lnTo>
                    <a:pt x="303" y="97"/>
                  </a:lnTo>
                  <a:lnTo>
                    <a:pt x="303" y="106"/>
                  </a:lnTo>
                  <a:lnTo>
                    <a:pt x="303" y="109"/>
                  </a:lnTo>
                  <a:lnTo>
                    <a:pt x="303" y="111"/>
                  </a:lnTo>
                  <a:lnTo>
                    <a:pt x="302" y="112"/>
                  </a:lnTo>
                  <a:lnTo>
                    <a:pt x="301" y="114"/>
                  </a:lnTo>
                  <a:lnTo>
                    <a:pt x="299" y="115"/>
                  </a:lnTo>
                  <a:lnTo>
                    <a:pt x="293" y="116"/>
                  </a:lnTo>
                  <a:lnTo>
                    <a:pt x="289" y="116"/>
                  </a:lnTo>
                  <a:lnTo>
                    <a:pt x="286" y="115"/>
                  </a:lnTo>
                  <a:lnTo>
                    <a:pt x="282" y="115"/>
                  </a:lnTo>
                  <a:lnTo>
                    <a:pt x="278" y="116"/>
                  </a:lnTo>
                  <a:lnTo>
                    <a:pt x="277" y="117"/>
                  </a:lnTo>
                  <a:lnTo>
                    <a:pt x="274" y="122"/>
                  </a:lnTo>
                  <a:lnTo>
                    <a:pt x="272" y="128"/>
                  </a:lnTo>
                  <a:lnTo>
                    <a:pt x="270" y="131"/>
                  </a:lnTo>
                  <a:lnTo>
                    <a:pt x="269" y="133"/>
                  </a:lnTo>
                  <a:lnTo>
                    <a:pt x="270" y="133"/>
                  </a:lnTo>
                  <a:lnTo>
                    <a:pt x="272" y="134"/>
                  </a:lnTo>
                  <a:lnTo>
                    <a:pt x="277" y="136"/>
                  </a:lnTo>
                  <a:lnTo>
                    <a:pt x="282" y="138"/>
                  </a:lnTo>
                  <a:lnTo>
                    <a:pt x="285" y="138"/>
                  </a:lnTo>
                  <a:lnTo>
                    <a:pt x="288" y="139"/>
                  </a:lnTo>
                  <a:lnTo>
                    <a:pt x="290" y="139"/>
                  </a:lnTo>
                  <a:lnTo>
                    <a:pt x="297" y="144"/>
                  </a:lnTo>
                  <a:lnTo>
                    <a:pt x="299" y="146"/>
                  </a:lnTo>
                  <a:lnTo>
                    <a:pt x="301" y="148"/>
                  </a:lnTo>
                  <a:lnTo>
                    <a:pt x="301" y="151"/>
                  </a:lnTo>
                  <a:lnTo>
                    <a:pt x="302" y="153"/>
                  </a:lnTo>
                  <a:lnTo>
                    <a:pt x="306" y="157"/>
                  </a:lnTo>
                  <a:lnTo>
                    <a:pt x="308" y="159"/>
                  </a:lnTo>
                  <a:lnTo>
                    <a:pt x="315" y="162"/>
                  </a:lnTo>
                  <a:lnTo>
                    <a:pt x="317" y="166"/>
                  </a:lnTo>
                  <a:lnTo>
                    <a:pt x="319" y="168"/>
                  </a:lnTo>
                  <a:lnTo>
                    <a:pt x="321" y="170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8" y="185"/>
                  </a:lnTo>
                  <a:lnTo>
                    <a:pt x="329" y="189"/>
                  </a:lnTo>
                  <a:lnTo>
                    <a:pt x="330" y="194"/>
                  </a:lnTo>
                  <a:lnTo>
                    <a:pt x="331" y="197"/>
                  </a:lnTo>
                  <a:lnTo>
                    <a:pt x="333" y="200"/>
                  </a:lnTo>
                  <a:lnTo>
                    <a:pt x="335" y="203"/>
                  </a:lnTo>
                  <a:lnTo>
                    <a:pt x="338" y="205"/>
                  </a:lnTo>
                  <a:lnTo>
                    <a:pt x="338" y="205"/>
                  </a:lnTo>
                  <a:lnTo>
                    <a:pt x="333" y="211"/>
                  </a:lnTo>
                  <a:lnTo>
                    <a:pt x="327" y="217"/>
                  </a:lnTo>
                  <a:lnTo>
                    <a:pt x="319" y="224"/>
                  </a:lnTo>
                  <a:lnTo>
                    <a:pt x="312" y="232"/>
                  </a:lnTo>
                  <a:lnTo>
                    <a:pt x="306" y="238"/>
                  </a:lnTo>
                  <a:lnTo>
                    <a:pt x="299" y="244"/>
                  </a:lnTo>
                  <a:lnTo>
                    <a:pt x="292" y="251"/>
                  </a:lnTo>
                  <a:lnTo>
                    <a:pt x="287" y="257"/>
                  </a:lnTo>
                  <a:lnTo>
                    <a:pt x="286" y="257"/>
                  </a:lnTo>
                  <a:lnTo>
                    <a:pt x="285" y="258"/>
                  </a:lnTo>
                  <a:lnTo>
                    <a:pt x="279" y="258"/>
                  </a:lnTo>
                  <a:lnTo>
                    <a:pt x="274" y="257"/>
                  </a:lnTo>
                  <a:lnTo>
                    <a:pt x="269" y="254"/>
                  </a:lnTo>
                  <a:lnTo>
                    <a:pt x="265" y="257"/>
                  </a:lnTo>
                  <a:lnTo>
                    <a:pt x="261" y="257"/>
                  </a:lnTo>
                  <a:lnTo>
                    <a:pt x="260" y="258"/>
                  </a:lnTo>
                  <a:lnTo>
                    <a:pt x="255" y="259"/>
                  </a:lnTo>
                  <a:lnTo>
                    <a:pt x="249" y="260"/>
                  </a:lnTo>
                  <a:lnTo>
                    <a:pt x="247" y="261"/>
                  </a:lnTo>
                  <a:lnTo>
                    <a:pt x="245" y="263"/>
                  </a:lnTo>
                  <a:lnTo>
                    <a:pt x="244" y="265"/>
                  </a:lnTo>
                  <a:lnTo>
                    <a:pt x="243" y="265"/>
                  </a:lnTo>
                  <a:lnTo>
                    <a:pt x="243" y="265"/>
                  </a:lnTo>
                  <a:lnTo>
                    <a:pt x="241" y="264"/>
                  </a:lnTo>
                  <a:lnTo>
                    <a:pt x="238" y="263"/>
                  </a:lnTo>
                  <a:lnTo>
                    <a:pt x="236" y="260"/>
                  </a:lnTo>
                  <a:lnTo>
                    <a:pt x="234" y="258"/>
                  </a:lnTo>
                  <a:lnTo>
                    <a:pt x="233" y="257"/>
                  </a:lnTo>
                  <a:lnTo>
                    <a:pt x="228" y="260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0" y="259"/>
                  </a:lnTo>
                  <a:lnTo>
                    <a:pt x="215" y="257"/>
                  </a:lnTo>
                  <a:lnTo>
                    <a:pt x="213" y="257"/>
                  </a:lnTo>
                  <a:lnTo>
                    <a:pt x="210" y="259"/>
                  </a:lnTo>
                  <a:lnTo>
                    <a:pt x="206" y="261"/>
                  </a:lnTo>
                  <a:lnTo>
                    <a:pt x="204" y="265"/>
                  </a:lnTo>
                  <a:lnTo>
                    <a:pt x="204" y="266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2" y="262"/>
                  </a:lnTo>
                  <a:lnTo>
                    <a:pt x="200" y="261"/>
                  </a:lnTo>
                  <a:lnTo>
                    <a:pt x="198" y="261"/>
                  </a:lnTo>
                  <a:lnTo>
                    <a:pt x="196" y="262"/>
                  </a:lnTo>
                  <a:lnTo>
                    <a:pt x="195" y="261"/>
                  </a:lnTo>
                  <a:lnTo>
                    <a:pt x="195" y="259"/>
                  </a:lnTo>
                  <a:lnTo>
                    <a:pt x="195" y="257"/>
                  </a:lnTo>
                  <a:lnTo>
                    <a:pt x="193" y="255"/>
                  </a:lnTo>
                  <a:lnTo>
                    <a:pt x="191" y="254"/>
                  </a:lnTo>
                  <a:lnTo>
                    <a:pt x="184" y="251"/>
                  </a:lnTo>
                  <a:lnTo>
                    <a:pt x="179" y="245"/>
                  </a:lnTo>
                  <a:lnTo>
                    <a:pt x="176" y="243"/>
                  </a:lnTo>
                  <a:lnTo>
                    <a:pt x="175" y="241"/>
                  </a:lnTo>
                  <a:lnTo>
                    <a:pt x="171" y="236"/>
                  </a:lnTo>
                  <a:lnTo>
                    <a:pt x="169" y="233"/>
                  </a:lnTo>
                  <a:lnTo>
                    <a:pt x="165" y="232"/>
                  </a:lnTo>
                  <a:lnTo>
                    <a:pt x="162" y="232"/>
                  </a:lnTo>
                  <a:lnTo>
                    <a:pt x="160" y="236"/>
                  </a:lnTo>
                  <a:lnTo>
                    <a:pt x="155" y="239"/>
                  </a:lnTo>
                  <a:lnTo>
                    <a:pt x="152" y="239"/>
                  </a:lnTo>
                  <a:lnTo>
                    <a:pt x="150" y="237"/>
                  </a:lnTo>
                  <a:lnTo>
                    <a:pt x="146" y="236"/>
                  </a:lnTo>
                  <a:lnTo>
                    <a:pt x="140" y="235"/>
                  </a:lnTo>
                  <a:lnTo>
                    <a:pt x="137" y="237"/>
                  </a:lnTo>
                  <a:lnTo>
                    <a:pt x="134" y="239"/>
                  </a:lnTo>
                  <a:lnTo>
                    <a:pt x="130" y="241"/>
                  </a:lnTo>
                  <a:lnTo>
                    <a:pt x="129" y="241"/>
                  </a:lnTo>
                  <a:lnTo>
                    <a:pt x="127" y="240"/>
                  </a:lnTo>
                  <a:lnTo>
                    <a:pt x="125" y="240"/>
                  </a:lnTo>
                  <a:lnTo>
                    <a:pt x="123" y="240"/>
                  </a:lnTo>
                  <a:lnTo>
                    <a:pt x="120" y="238"/>
                  </a:lnTo>
                  <a:lnTo>
                    <a:pt x="118" y="236"/>
                  </a:lnTo>
                  <a:lnTo>
                    <a:pt x="117" y="235"/>
                  </a:lnTo>
                  <a:lnTo>
                    <a:pt x="115" y="233"/>
                  </a:lnTo>
                  <a:lnTo>
                    <a:pt x="113" y="233"/>
                  </a:lnTo>
                  <a:lnTo>
                    <a:pt x="111" y="231"/>
                  </a:lnTo>
                  <a:lnTo>
                    <a:pt x="110" y="229"/>
                  </a:lnTo>
                  <a:lnTo>
                    <a:pt x="109" y="227"/>
                  </a:lnTo>
                  <a:lnTo>
                    <a:pt x="107" y="225"/>
                  </a:lnTo>
                  <a:lnTo>
                    <a:pt x="102" y="221"/>
                  </a:lnTo>
                  <a:lnTo>
                    <a:pt x="101" y="219"/>
                  </a:lnTo>
                  <a:lnTo>
                    <a:pt x="99" y="217"/>
                  </a:lnTo>
                  <a:lnTo>
                    <a:pt x="97" y="214"/>
                  </a:lnTo>
                  <a:lnTo>
                    <a:pt x="95" y="211"/>
                  </a:lnTo>
                  <a:lnTo>
                    <a:pt x="94" y="207"/>
                  </a:lnTo>
                  <a:lnTo>
                    <a:pt x="94" y="203"/>
                  </a:lnTo>
                  <a:lnTo>
                    <a:pt x="94" y="202"/>
                  </a:lnTo>
                  <a:lnTo>
                    <a:pt x="93" y="200"/>
                  </a:lnTo>
                  <a:lnTo>
                    <a:pt x="91" y="198"/>
                  </a:lnTo>
                  <a:lnTo>
                    <a:pt x="89" y="197"/>
                  </a:lnTo>
                  <a:lnTo>
                    <a:pt x="85" y="194"/>
                  </a:lnTo>
                  <a:lnTo>
                    <a:pt x="81" y="192"/>
                  </a:lnTo>
                  <a:lnTo>
                    <a:pt x="78" y="190"/>
                  </a:lnTo>
                  <a:lnTo>
                    <a:pt x="75" y="190"/>
                  </a:lnTo>
                  <a:lnTo>
                    <a:pt x="72" y="188"/>
                  </a:lnTo>
                  <a:lnTo>
                    <a:pt x="70" y="185"/>
                  </a:lnTo>
                  <a:lnTo>
                    <a:pt x="69" y="181"/>
                  </a:lnTo>
                  <a:lnTo>
                    <a:pt x="67" y="180"/>
                  </a:lnTo>
                  <a:lnTo>
                    <a:pt x="66" y="178"/>
                  </a:lnTo>
                  <a:lnTo>
                    <a:pt x="66" y="176"/>
                  </a:lnTo>
                  <a:lnTo>
                    <a:pt x="67" y="170"/>
                  </a:lnTo>
                  <a:lnTo>
                    <a:pt x="65" y="169"/>
                  </a:lnTo>
                  <a:lnTo>
                    <a:pt x="62" y="166"/>
                  </a:lnTo>
                  <a:lnTo>
                    <a:pt x="60" y="164"/>
                  </a:lnTo>
                  <a:lnTo>
                    <a:pt x="58" y="161"/>
                  </a:lnTo>
                  <a:lnTo>
                    <a:pt x="54" y="158"/>
                  </a:lnTo>
                  <a:lnTo>
                    <a:pt x="44" y="153"/>
                  </a:lnTo>
                  <a:lnTo>
                    <a:pt x="38" y="150"/>
                  </a:lnTo>
                  <a:lnTo>
                    <a:pt x="35" y="146"/>
                  </a:lnTo>
                  <a:lnTo>
                    <a:pt x="32" y="144"/>
                  </a:lnTo>
                  <a:lnTo>
                    <a:pt x="32" y="143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2" y="135"/>
                  </a:lnTo>
                  <a:lnTo>
                    <a:pt x="26" y="130"/>
                  </a:lnTo>
                  <a:lnTo>
                    <a:pt x="22" y="125"/>
                  </a:lnTo>
                  <a:lnTo>
                    <a:pt x="18" y="123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2" y="115"/>
                  </a:lnTo>
                  <a:lnTo>
                    <a:pt x="3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1" y="108"/>
                  </a:lnTo>
                  <a:lnTo>
                    <a:pt x="2" y="106"/>
                  </a:lnTo>
                  <a:lnTo>
                    <a:pt x="5" y="104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5" y="93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7"/>
                  </a:lnTo>
                  <a:lnTo>
                    <a:pt x="17" y="86"/>
                  </a:lnTo>
                  <a:lnTo>
                    <a:pt x="19" y="83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5" y="68"/>
                  </a:lnTo>
                  <a:lnTo>
                    <a:pt x="26" y="66"/>
                  </a:lnTo>
                  <a:lnTo>
                    <a:pt x="26" y="65"/>
                  </a:lnTo>
                  <a:lnTo>
                    <a:pt x="26" y="63"/>
                  </a:lnTo>
                  <a:lnTo>
                    <a:pt x="27" y="61"/>
                  </a:lnTo>
                  <a:lnTo>
                    <a:pt x="28" y="59"/>
                  </a:lnTo>
                  <a:lnTo>
                    <a:pt x="30" y="59"/>
                  </a:lnTo>
                  <a:lnTo>
                    <a:pt x="33" y="58"/>
                  </a:lnTo>
                  <a:lnTo>
                    <a:pt x="35" y="59"/>
                  </a:lnTo>
                  <a:lnTo>
                    <a:pt x="50" y="55"/>
                  </a:lnTo>
                  <a:lnTo>
                    <a:pt x="52" y="55"/>
                  </a:lnTo>
                  <a:lnTo>
                    <a:pt x="54" y="57"/>
                  </a:lnTo>
                  <a:lnTo>
                    <a:pt x="53" y="60"/>
                  </a:lnTo>
                  <a:lnTo>
                    <a:pt x="54" y="62"/>
                  </a:lnTo>
                  <a:lnTo>
                    <a:pt x="54" y="63"/>
                  </a:lnTo>
                  <a:lnTo>
                    <a:pt x="56" y="64"/>
                  </a:lnTo>
                  <a:lnTo>
                    <a:pt x="59" y="66"/>
                  </a:lnTo>
                  <a:lnTo>
                    <a:pt x="60" y="68"/>
                  </a:lnTo>
                  <a:lnTo>
                    <a:pt x="62" y="69"/>
                  </a:lnTo>
                  <a:lnTo>
                    <a:pt x="74" y="82"/>
                  </a:lnTo>
                  <a:lnTo>
                    <a:pt x="77" y="83"/>
                  </a:lnTo>
                  <a:lnTo>
                    <a:pt x="80" y="83"/>
                  </a:lnTo>
                  <a:lnTo>
                    <a:pt x="86" y="81"/>
                  </a:lnTo>
                  <a:lnTo>
                    <a:pt x="89" y="80"/>
                  </a:lnTo>
                  <a:lnTo>
                    <a:pt x="112" y="81"/>
                  </a:lnTo>
                  <a:lnTo>
                    <a:pt x="114" y="80"/>
                  </a:lnTo>
                  <a:lnTo>
                    <a:pt x="114" y="81"/>
                  </a:lnTo>
                  <a:lnTo>
                    <a:pt x="117" y="87"/>
                  </a:lnTo>
                  <a:lnTo>
                    <a:pt x="119" y="88"/>
                  </a:lnTo>
                  <a:lnTo>
                    <a:pt x="143" y="88"/>
                  </a:lnTo>
                  <a:lnTo>
                    <a:pt x="143" y="87"/>
                  </a:lnTo>
                  <a:lnTo>
                    <a:pt x="143" y="85"/>
                  </a:lnTo>
                  <a:lnTo>
                    <a:pt x="146" y="82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48" y="80"/>
                  </a:lnTo>
                  <a:lnTo>
                    <a:pt x="151" y="78"/>
                  </a:lnTo>
                  <a:lnTo>
                    <a:pt x="155" y="77"/>
                  </a:lnTo>
                  <a:lnTo>
                    <a:pt x="162" y="75"/>
                  </a:lnTo>
                  <a:lnTo>
                    <a:pt x="165" y="72"/>
                  </a:lnTo>
                  <a:lnTo>
                    <a:pt x="166" y="70"/>
                  </a:lnTo>
                  <a:lnTo>
                    <a:pt x="167" y="66"/>
                  </a:lnTo>
                  <a:lnTo>
                    <a:pt x="167" y="65"/>
                  </a:lnTo>
                  <a:lnTo>
                    <a:pt x="169" y="64"/>
                  </a:lnTo>
                  <a:lnTo>
                    <a:pt x="177" y="60"/>
                  </a:lnTo>
                  <a:lnTo>
                    <a:pt x="178" y="60"/>
                  </a:lnTo>
                  <a:lnTo>
                    <a:pt x="193" y="69"/>
                  </a:lnTo>
                  <a:lnTo>
                    <a:pt x="201" y="76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3" y="76"/>
                  </a:lnTo>
                  <a:lnTo>
                    <a:pt x="203" y="76"/>
                  </a:lnTo>
                  <a:lnTo>
                    <a:pt x="203" y="76"/>
                  </a:lnTo>
                  <a:lnTo>
                    <a:pt x="207" y="76"/>
                  </a:lnTo>
                  <a:lnTo>
                    <a:pt x="214" y="75"/>
                  </a:lnTo>
                  <a:lnTo>
                    <a:pt x="215" y="75"/>
                  </a:lnTo>
                  <a:lnTo>
                    <a:pt x="228" y="61"/>
                  </a:lnTo>
                  <a:lnTo>
                    <a:pt x="232" y="57"/>
                  </a:lnTo>
                  <a:lnTo>
                    <a:pt x="233" y="56"/>
                  </a:lnTo>
                  <a:lnTo>
                    <a:pt x="234" y="53"/>
                  </a:lnTo>
                  <a:lnTo>
                    <a:pt x="237" y="48"/>
                  </a:lnTo>
                  <a:lnTo>
                    <a:pt x="237" y="48"/>
                  </a:lnTo>
                  <a:lnTo>
                    <a:pt x="252" y="35"/>
                  </a:lnTo>
                  <a:lnTo>
                    <a:pt x="252" y="35"/>
                  </a:lnTo>
                  <a:lnTo>
                    <a:pt x="252" y="33"/>
                  </a:lnTo>
                  <a:lnTo>
                    <a:pt x="250" y="30"/>
                  </a:lnTo>
                  <a:lnTo>
                    <a:pt x="249" y="27"/>
                  </a:lnTo>
                  <a:lnTo>
                    <a:pt x="249" y="24"/>
                  </a:lnTo>
                  <a:lnTo>
                    <a:pt x="250" y="19"/>
                  </a:lnTo>
                  <a:lnTo>
                    <a:pt x="250" y="16"/>
                  </a:lnTo>
                  <a:lnTo>
                    <a:pt x="250" y="16"/>
                  </a:lnTo>
                  <a:lnTo>
                    <a:pt x="249" y="15"/>
                  </a:lnTo>
                  <a:lnTo>
                    <a:pt x="249" y="15"/>
                  </a:lnTo>
                  <a:lnTo>
                    <a:pt x="241" y="6"/>
                  </a:lnTo>
                  <a:lnTo>
                    <a:pt x="261" y="6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61" y="3"/>
                  </a:lnTo>
                  <a:lnTo>
                    <a:pt x="261" y="2"/>
                  </a:lnTo>
                  <a:lnTo>
                    <a:pt x="261" y="2"/>
                  </a:lnTo>
                  <a:lnTo>
                    <a:pt x="261" y="1"/>
                  </a:lnTo>
                  <a:lnTo>
                    <a:pt x="261" y="1"/>
                  </a:lnTo>
                  <a:lnTo>
                    <a:pt x="261" y="1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76" y="0"/>
                  </a:lnTo>
                  <a:lnTo>
                    <a:pt x="276" y="2"/>
                  </a:lnTo>
                  <a:lnTo>
                    <a:pt x="274" y="8"/>
                  </a:lnTo>
                  <a:lnTo>
                    <a:pt x="274" y="12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7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272" y="19"/>
                  </a:lnTo>
                  <a:lnTo>
                    <a:pt x="272" y="19"/>
                  </a:lnTo>
                  <a:lnTo>
                    <a:pt x="275" y="42"/>
                  </a:lnTo>
                  <a:lnTo>
                    <a:pt x="275" y="43"/>
                  </a:lnTo>
                  <a:lnTo>
                    <a:pt x="274" y="43"/>
                  </a:lnTo>
                  <a:lnTo>
                    <a:pt x="274" y="44"/>
                  </a:lnTo>
                  <a:lnTo>
                    <a:pt x="274" y="44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80" y="48"/>
                  </a:lnTo>
                  <a:lnTo>
                    <a:pt x="281" y="48"/>
                  </a:lnTo>
                  <a:lnTo>
                    <a:pt x="281" y="48"/>
                  </a:lnTo>
                  <a:lnTo>
                    <a:pt x="283" y="51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99" y="66"/>
                  </a:lnTo>
                  <a:lnTo>
                    <a:pt x="299" y="66"/>
                  </a:lnTo>
                  <a:lnTo>
                    <a:pt x="299" y="67"/>
                  </a:lnTo>
                  <a:lnTo>
                    <a:pt x="299" y="68"/>
                  </a:lnTo>
                  <a:lnTo>
                    <a:pt x="298" y="70"/>
                  </a:lnTo>
                  <a:lnTo>
                    <a:pt x="299" y="71"/>
                  </a:lnTo>
                  <a:lnTo>
                    <a:pt x="299" y="71"/>
                  </a:lnTo>
                  <a:lnTo>
                    <a:pt x="299" y="7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48" name="Freeform 1191">
              <a:extLst>
                <a:ext uri="{FF2B5EF4-FFF2-40B4-BE49-F238E27FC236}">
                  <a16:creationId xmlns:a16="http://schemas.microsoft.com/office/drawing/2014/main" id="{EF61BD8B-ACB6-4A9C-A9BA-052EA8A29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01465" y="10853007"/>
              <a:ext cx="54952" cy="65943"/>
            </a:xfrm>
            <a:custGeom>
              <a:avLst/>
              <a:gdLst>
                <a:gd name="T0" fmla="*/ 36 w 42"/>
                <a:gd name="T1" fmla="*/ 7 h 54"/>
                <a:gd name="T2" fmla="*/ 36 w 42"/>
                <a:gd name="T3" fmla="*/ 8 h 54"/>
                <a:gd name="T4" fmla="*/ 39 w 42"/>
                <a:gd name="T5" fmla="*/ 9 h 54"/>
                <a:gd name="T6" fmla="*/ 39 w 42"/>
                <a:gd name="T7" fmla="*/ 12 h 54"/>
                <a:gd name="T8" fmla="*/ 39 w 42"/>
                <a:gd name="T9" fmla="*/ 16 h 54"/>
                <a:gd name="T10" fmla="*/ 39 w 42"/>
                <a:gd name="T11" fmla="*/ 19 h 54"/>
                <a:gd name="T12" fmla="*/ 39 w 42"/>
                <a:gd name="T13" fmla="*/ 20 h 54"/>
                <a:gd name="T14" fmla="*/ 39 w 42"/>
                <a:gd name="T15" fmla="*/ 24 h 54"/>
                <a:gd name="T16" fmla="*/ 41 w 42"/>
                <a:gd name="T17" fmla="*/ 26 h 54"/>
                <a:gd name="T18" fmla="*/ 41 w 42"/>
                <a:gd name="T19" fmla="*/ 37 h 54"/>
                <a:gd name="T20" fmla="*/ 40 w 42"/>
                <a:gd name="T21" fmla="*/ 37 h 54"/>
                <a:gd name="T22" fmla="*/ 38 w 42"/>
                <a:gd name="T23" fmla="*/ 36 h 54"/>
                <a:gd name="T24" fmla="*/ 37 w 42"/>
                <a:gd name="T25" fmla="*/ 36 h 54"/>
                <a:gd name="T26" fmla="*/ 36 w 42"/>
                <a:gd name="T27" fmla="*/ 41 h 54"/>
                <a:gd name="T28" fmla="*/ 36 w 42"/>
                <a:gd name="T29" fmla="*/ 48 h 54"/>
                <a:gd name="T30" fmla="*/ 36 w 42"/>
                <a:gd name="T31" fmla="*/ 53 h 54"/>
                <a:gd name="T32" fmla="*/ 30 w 42"/>
                <a:gd name="T33" fmla="*/ 53 h 54"/>
                <a:gd name="T34" fmla="*/ 21 w 42"/>
                <a:gd name="T35" fmla="*/ 53 h 54"/>
                <a:gd name="T36" fmla="*/ 15 w 42"/>
                <a:gd name="T37" fmla="*/ 51 h 54"/>
                <a:gd name="T38" fmla="*/ 9 w 42"/>
                <a:gd name="T39" fmla="*/ 47 h 54"/>
                <a:gd name="T40" fmla="*/ 5 w 42"/>
                <a:gd name="T41" fmla="*/ 40 h 54"/>
                <a:gd name="T42" fmla="*/ 3 w 42"/>
                <a:gd name="T43" fmla="*/ 36 h 54"/>
                <a:gd name="T44" fmla="*/ 1 w 42"/>
                <a:gd name="T45" fmla="*/ 36 h 54"/>
                <a:gd name="T46" fmla="*/ 1 w 42"/>
                <a:gd name="T47" fmla="*/ 34 h 54"/>
                <a:gd name="T48" fmla="*/ 0 w 42"/>
                <a:gd name="T49" fmla="*/ 30 h 54"/>
                <a:gd name="T50" fmla="*/ 0 w 42"/>
                <a:gd name="T51" fmla="*/ 24 h 54"/>
                <a:gd name="T52" fmla="*/ 1 w 42"/>
                <a:gd name="T53" fmla="*/ 23 h 54"/>
                <a:gd name="T54" fmla="*/ 5 w 42"/>
                <a:gd name="T55" fmla="*/ 16 h 54"/>
                <a:gd name="T56" fmla="*/ 7 w 42"/>
                <a:gd name="T57" fmla="*/ 12 h 54"/>
                <a:gd name="T58" fmla="*/ 9 w 42"/>
                <a:gd name="T59" fmla="*/ 8 h 54"/>
                <a:gd name="T60" fmla="*/ 13 w 42"/>
                <a:gd name="T61" fmla="*/ 4 h 54"/>
                <a:gd name="T62" fmla="*/ 17 w 42"/>
                <a:gd name="T63" fmla="*/ 1 h 54"/>
                <a:gd name="T64" fmla="*/ 18 w 42"/>
                <a:gd name="T65" fmla="*/ 0 h 54"/>
                <a:gd name="T66" fmla="*/ 19 w 42"/>
                <a:gd name="T67" fmla="*/ 0 h 54"/>
                <a:gd name="T68" fmla="*/ 26 w 42"/>
                <a:gd name="T69" fmla="*/ 4 h 54"/>
                <a:gd name="T70" fmla="*/ 33 w 42"/>
                <a:gd name="T71" fmla="*/ 8 h 54"/>
                <a:gd name="T72" fmla="*/ 35 w 42"/>
                <a:gd name="T73" fmla="*/ 7 h 54"/>
                <a:gd name="T74" fmla="*/ 36 w 42"/>
                <a:gd name="T75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" h="54">
                  <a:moveTo>
                    <a:pt x="36" y="7"/>
                  </a:moveTo>
                  <a:lnTo>
                    <a:pt x="36" y="8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39" y="19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41" y="26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6" y="41"/>
                  </a:lnTo>
                  <a:lnTo>
                    <a:pt x="36" y="48"/>
                  </a:lnTo>
                  <a:lnTo>
                    <a:pt x="36" y="53"/>
                  </a:lnTo>
                  <a:lnTo>
                    <a:pt x="30" y="53"/>
                  </a:lnTo>
                  <a:lnTo>
                    <a:pt x="21" y="53"/>
                  </a:lnTo>
                  <a:lnTo>
                    <a:pt x="15" y="51"/>
                  </a:lnTo>
                  <a:lnTo>
                    <a:pt x="9" y="47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6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49" name="Freeform 1192">
              <a:extLst>
                <a:ext uri="{FF2B5EF4-FFF2-40B4-BE49-F238E27FC236}">
                  <a16:creationId xmlns:a16="http://schemas.microsoft.com/office/drawing/2014/main" id="{7C7521E5-4B42-4F5F-9656-BC8BD6168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01465" y="10853007"/>
              <a:ext cx="54952" cy="65943"/>
            </a:xfrm>
            <a:custGeom>
              <a:avLst/>
              <a:gdLst>
                <a:gd name="T0" fmla="*/ 36 w 42"/>
                <a:gd name="T1" fmla="*/ 7 h 54"/>
                <a:gd name="T2" fmla="*/ 36 w 42"/>
                <a:gd name="T3" fmla="*/ 8 h 54"/>
                <a:gd name="T4" fmla="*/ 39 w 42"/>
                <a:gd name="T5" fmla="*/ 9 h 54"/>
                <a:gd name="T6" fmla="*/ 39 w 42"/>
                <a:gd name="T7" fmla="*/ 12 h 54"/>
                <a:gd name="T8" fmla="*/ 39 w 42"/>
                <a:gd name="T9" fmla="*/ 16 h 54"/>
                <a:gd name="T10" fmla="*/ 39 w 42"/>
                <a:gd name="T11" fmla="*/ 19 h 54"/>
                <a:gd name="T12" fmla="*/ 39 w 42"/>
                <a:gd name="T13" fmla="*/ 20 h 54"/>
                <a:gd name="T14" fmla="*/ 39 w 42"/>
                <a:gd name="T15" fmla="*/ 24 h 54"/>
                <a:gd name="T16" fmla="*/ 41 w 42"/>
                <a:gd name="T17" fmla="*/ 26 h 54"/>
                <a:gd name="T18" fmla="*/ 41 w 42"/>
                <a:gd name="T19" fmla="*/ 37 h 54"/>
                <a:gd name="T20" fmla="*/ 40 w 42"/>
                <a:gd name="T21" fmla="*/ 37 h 54"/>
                <a:gd name="T22" fmla="*/ 38 w 42"/>
                <a:gd name="T23" fmla="*/ 36 h 54"/>
                <a:gd name="T24" fmla="*/ 37 w 42"/>
                <a:gd name="T25" fmla="*/ 36 h 54"/>
                <a:gd name="T26" fmla="*/ 36 w 42"/>
                <a:gd name="T27" fmla="*/ 41 h 54"/>
                <a:gd name="T28" fmla="*/ 36 w 42"/>
                <a:gd name="T29" fmla="*/ 48 h 54"/>
                <a:gd name="T30" fmla="*/ 36 w 42"/>
                <a:gd name="T31" fmla="*/ 53 h 54"/>
                <a:gd name="T32" fmla="*/ 30 w 42"/>
                <a:gd name="T33" fmla="*/ 53 h 54"/>
                <a:gd name="T34" fmla="*/ 21 w 42"/>
                <a:gd name="T35" fmla="*/ 53 h 54"/>
                <a:gd name="T36" fmla="*/ 15 w 42"/>
                <a:gd name="T37" fmla="*/ 51 h 54"/>
                <a:gd name="T38" fmla="*/ 9 w 42"/>
                <a:gd name="T39" fmla="*/ 47 h 54"/>
                <a:gd name="T40" fmla="*/ 5 w 42"/>
                <a:gd name="T41" fmla="*/ 40 h 54"/>
                <a:gd name="T42" fmla="*/ 3 w 42"/>
                <a:gd name="T43" fmla="*/ 36 h 54"/>
                <a:gd name="T44" fmla="*/ 1 w 42"/>
                <a:gd name="T45" fmla="*/ 36 h 54"/>
                <a:gd name="T46" fmla="*/ 1 w 42"/>
                <a:gd name="T47" fmla="*/ 34 h 54"/>
                <a:gd name="T48" fmla="*/ 0 w 42"/>
                <a:gd name="T49" fmla="*/ 30 h 54"/>
                <a:gd name="T50" fmla="*/ 0 w 42"/>
                <a:gd name="T51" fmla="*/ 24 h 54"/>
                <a:gd name="T52" fmla="*/ 1 w 42"/>
                <a:gd name="T53" fmla="*/ 23 h 54"/>
                <a:gd name="T54" fmla="*/ 5 w 42"/>
                <a:gd name="T55" fmla="*/ 16 h 54"/>
                <a:gd name="T56" fmla="*/ 7 w 42"/>
                <a:gd name="T57" fmla="*/ 12 h 54"/>
                <a:gd name="T58" fmla="*/ 9 w 42"/>
                <a:gd name="T59" fmla="*/ 8 h 54"/>
                <a:gd name="T60" fmla="*/ 13 w 42"/>
                <a:gd name="T61" fmla="*/ 4 h 54"/>
                <a:gd name="T62" fmla="*/ 17 w 42"/>
                <a:gd name="T63" fmla="*/ 1 h 54"/>
                <a:gd name="T64" fmla="*/ 18 w 42"/>
                <a:gd name="T65" fmla="*/ 0 h 54"/>
                <a:gd name="T66" fmla="*/ 19 w 42"/>
                <a:gd name="T67" fmla="*/ 0 h 54"/>
                <a:gd name="T68" fmla="*/ 26 w 42"/>
                <a:gd name="T69" fmla="*/ 4 h 54"/>
                <a:gd name="T70" fmla="*/ 33 w 42"/>
                <a:gd name="T71" fmla="*/ 8 h 54"/>
                <a:gd name="T72" fmla="*/ 35 w 42"/>
                <a:gd name="T73" fmla="*/ 7 h 54"/>
                <a:gd name="T74" fmla="*/ 36 w 42"/>
                <a:gd name="T75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" h="54">
                  <a:moveTo>
                    <a:pt x="36" y="7"/>
                  </a:moveTo>
                  <a:lnTo>
                    <a:pt x="36" y="8"/>
                  </a:lnTo>
                  <a:lnTo>
                    <a:pt x="39" y="9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39" y="19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41" y="26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6" y="41"/>
                  </a:lnTo>
                  <a:lnTo>
                    <a:pt x="36" y="48"/>
                  </a:lnTo>
                  <a:lnTo>
                    <a:pt x="36" y="53"/>
                  </a:lnTo>
                  <a:lnTo>
                    <a:pt x="30" y="53"/>
                  </a:lnTo>
                  <a:lnTo>
                    <a:pt x="21" y="53"/>
                  </a:lnTo>
                  <a:lnTo>
                    <a:pt x="15" y="51"/>
                  </a:lnTo>
                  <a:lnTo>
                    <a:pt x="9" y="47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1" y="23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6" y="4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6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50" name="Freeform 1193">
              <a:extLst>
                <a:ext uri="{FF2B5EF4-FFF2-40B4-BE49-F238E27FC236}">
                  <a16:creationId xmlns:a16="http://schemas.microsoft.com/office/drawing/2014/main" id="{A5C9C86C-F555-4387-B997-749468A9B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2041" y="8940680"/>
              <a:ext cx="401148" cy="626452"/>
            </a:xfrm>
            <a:custGeom>
              <a:avLst/>
              <a:gdLst>
                <a:gd name="T0" fmla="*/ 321 w 322"/>
                <a:gd name="T1" fmla="*/ 185 h 503"/>
                <a:gd name="T2" fmla="*/ 321 w 322"/>
                <a:gd name="T3" fmla="*/ 245 h 503"/>
                <a:gd name="T4" fmla="*/ 309 w 322"/>
                <a:gd name="T5" fmla="*/ 247 h 503"/>
                <a:gd name="T6" fmla="*/ 288 w 322"/>
                <a:gd name="T7" fmla="*/ 254 h 503"/>
                <a:gd name="T8" fmla="*/ 284 w 322"/>
                <a:gd name="T9" fmla="*/ 269 h 503"/>
                <a:gd name="T10" fmla="*/ 281 w 322"/>
                <a:gd name="T11" fmla="*/ 279 h 503"/>
                <a:gd name="T12" fmla="*/ 271 w 322"/>
                <a:gd name="T13" fmla="*/ 284 h 503"/>
                <a:gd name="T14" fmla="*/ 275 w 322"/>
                <a:gd name="T15" fmla="*/ 294 h 503"/>
                <a:gd name="T16" fmla="*/ 270 w 322"/>
                <a:gd name="T17" fmla="*/ 301 h 503"/>
                <a:gd name="T18" fmla="*/ 264 w 322"/>
                <a:gd name="T19" fmla="*/ 308 h 503"/>
                <a:gd name="T20" fmla="*/ 267 w 322"/>
                <a:gd name="T21" fmla="*/ 320 h 503"/>
                <a:gd name="T22" fmla="*/ 257 w 322"/>
                <a:gd name="T23" fmla="*/ 332 h 503"/>
                <a:gd name="T24" fmla="*/ 258 w 322"/>
                <a:gd name="T25" fmla="*/ 343 h 503"/>
                <a:gd name="T26" fmla="*/ 273 w 322"/>
                <a:gd name="T27" fmla="*/ 346 h 503"/>
                <a:gd name="T28" fmla="*/ 275 w 322"/>
                <a:gd name="T29" fmla="*/ 362 h 503"/>
                <a:gd name="T30" fmla="*/ 279 w 322"/>
                <a:gd name="T31" fmla="*/ 378 h 503"/>
                <a:gd name="T32" fmla="*/ 288 w 322"/>
                <a:gd name="T33" fmla="*/ 384 h 503"/>
                <a:gd name="T34" fmla="*/ 285 w 322"/>
                <a:gd name="T35" fmla="*/ 397 h 503"/>
                <a:gd name="T36" fmla="*/ 267 w 322"/>
                <a:gd name="T37" fmla="*/ 398 h 503"/>
                <a:gd name="T38" fmla="*/ 260 w 322"/>
                <a:gd name="T39" fmla="*/ 401 h 503"/>
                <a:gd name="T40" fmla="*/ 251 w 322"/>
                <a:gd name="T41" fmla="*/ 408 h 503"/>
                <a:gd name="T42" fmla="*/ 247 w 322"/>
                <a:gd name="T43" fmla="*/ 419 h 503"/>
                <a:gd name="T44" fmla="*/ 238 w 322"/>
                <a:gd name="T45" fmla="*/ 426 h 503"/>
                <a:gd name="T46" fmla="*/ 219 w 322"/>
                <a:gd name="T47" fmla="*/ 445 h 503"/>
                <a:gd name="T48" fmla="*/ 201 w 322"/>
                <a:gd name="T49" fmla="*/ 452 h 503"/>
                <a:gd name="T50" fmla="*/ 181 w 322"/>
                <a:gd name="T51" fmla="*/ 455 h 503"/>
                <a:gd name="T52" fmla="*/ 165 w 322"/>
                <a:gd name="T53" fmla="*/ 460 h 503"/>
                <a:gd name="T54" fmla="*/ 171 w 322"/>
                <a:gd name="T55" fmla="*/ 468 h 503"/>
                <a:gd name="T56" fmla="*/ 161 w 322"/>
                <a:gd name="T57" fmla="*/ 479 h 503"/>
                <a:gd name="T58" fmla="*/ 152 w 322"/>
                <a:gd name="T59" fmla="*/ 485 h 503"/>
                <a:gd name="T60" fmla="*/ 123 w 322"/>
                <a:gd name="T61" fmla="*/ 489 h 503"/>
                <a:gd name="T62" fmla="*/ 110 w 322"/>
                <a:gd name="T63" fmla="*/ 496 h 503"/>
                <a:gd name="T64" fmla="*/ 95 w 322"/>
                <a:gd name="T65" fmla="*/ 494 h 503"/>
                <a:gd name="T66" fmla="*/ 90 w 322"/>
                <a:gd name="T67" fmla="*/ 493 h 503"/>
                <a:gd name="T68" fmla="*/ 73 w 322"/>
                <a:gd name="T69" fmla="*/ 502 h 503"/>
                <a:gd name="T70" fmla="*/ 64 w 322"/>
                <a:gd name="T71" fmla="*/ 496 h 503"/>
                <a:gd name="T72" fmla="*/ 58 w 322"/>
                <a:gd name="T73" fmla="*/ 484 h 503"/>
                <a:gd name="T74" fmla="*/ 42 w 322"/>
                <a:gd name="T75" fmla="*/ 461 h 503"/>
                <a:gd name="T76" fmla="*/ 25 w 322"/>
                <a:gd name="T77" fmla="*/ 447 h 503"/>
                <a:gd name="T78" fmla="*/ 18 w 322"/>
                <a:gd name="T79" fmla="*/ 432 h 503"/>
                <a:gd name="T80" fmla="*/ 42 w 322"/>
                <a:gd name="T81" fmla="*/ 427 h 503"/>
                <a:gd name="T82" fmla="*/ 64 w 322"/>
                <a:gd name="T83" fmla="*/ 426 h 503"/>
                <a:gd name="T84" fmla="*/ 53 w 322"/>
                <a:gd name="T85" fmla="*/ 410 h 503"/>
                <a:gd name="T86" fmla="*/ 49 w 322"/>
                <a:gd name="T87" fmla="*/ 383 h 503"/>
                <a:gd name="T88" fmla="*/ 49 w 322"/>
                <a:gd name="T89" fmla="*/ 367 h 503"/>
                <a:gd name="T90" fmla="*/ 40 w 322"/>
                <a:gd name="T91" fmla="*/ 343 h 503"/>
                <a:gd name="T92" fmla="*/ 24 w 322"/>
                <a:gd name="T93" fmla="*/ 330 h 503"/>
                <a:gd name="T94" fmla="*/ 2 w 322"/>
                <a:gd name="T95" fmla="*/ 297 h 503"/>
                <a:gd name="T96" fmla="*/ 22 w 322"/>
                <a:gd name="T97" fmla="*/ 255 h 503"/>
                <a:gd name="T98" fmla="*/ 63 w 322"/>
                <a:gd name="T99" fmla="*/ 194 h 503"/>
                <a:gd name="T100" fmla="*/ 68 w 322"/>
                <a:gd name="T101" fmla="*/ 128 h 503"/>
                <a:gd name="T102" fmla="*/ 75 w 322"/>
                <a:gd name="T103" fmla="*/ 99 h 503"/>
                <a:gd name="T104" fmla="*/ 56 w 322"/>
                <a:gd name="T105" fmla="*/ 66 h 503"/>
                <a:gd name="T106" fmla="*/ 50 w 322"/>
                <a:gd name="T107" fmla="*/ 33 h 503"/>
                <a:gd name="T108" fmla="*/ 87 w 322"/>
                <a:gd name="T109" fmla="*/ 5 h 503"/>
                <a:gd name="T110" fmla="*/ 160 w 322"/>
                <a:gd name="T111" fmla="*/ 44 h 503"/>
                <a:gd name="T112" fmla="*/ 233 w 322"/>
                <a:gd name="T113" fmla="*/ 82 h 503"/>
                <a:gd name="T114" fmla="*/ 306 w 322"/>
                <a:gd name="T115" fmla="*/ 12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" h="503">
                  <a:moveTo>
                    <a:pt x="321" y="128"/>
                  </a:moveTo>
                  <a:lnTo>
                    <a:pt x="321" y="142"/>
                  </a:lnTo>
                  <a:lnTo>
                    <a:pt x="321" y="156"/>
                  </a:lnTo>
                  <a:lnTo>
                    <a:pt x="321" y="170"/>
                  </a:lnTo>
                  <a:lnTo>
                    <a:pt x="321" y="185"/>
                  </a:lnTo>
                  <a:lnTo>
                    <a:pt x="321" y="199"/>
                  </a:lnTo>
                  <a:lnTo>
                    <a:pt x="321" y="213"/>
                  </a:lnTo>
                  <a:lnTo>
                    <a:pt x="321" y="227"/>
                  </a:lnTo>
                  <a:lnTo>
                    <a:pt x="321" y="241"/>
                  </a:lnTo>
                  <a:lnTo>
                    <a:pt x="321" y="245"/>
                  </a:lnTo>
                  <a:lnTo>
                    <a:pt x="320" y="247"/>
                  </a:lnTo>
                  <a:lnTo>
                    <a:pt x="320" y="248"/>
                  </a:lnTo>
                  <a:lnTo>
                    <a:pt x="319" y="248"/>
                  </a:lnTo>
                  <a:lnTo>
                    <a:pt x="312" y="247"/>
                  </a:lnTo>
                  <a:lnTo>
                    <a:pt x="309" y="247"/>
                  </a:lnTo>
                  <a:lnTo>
                    <a:pt x="304" y="248"/>
                  </a:lnTo>
                  <a:lnTo>
                    <a:pt x="298" y="249"/>
                  </a:lnTo>
                  <a:lnTo>
                    <a:pt x="293" y="248"/>
                  </a:lnTo>
                  <a:lnTo>
                    <a:pt x="290" y="250"/>
                  </a:lnTo>
                  <a:lnTo>
                    <a:pt x="288" y="254"/>
                  </a:lnTo>
                  <a:lnTo>
                    <a:pt x="290" y="260"/>
                  </a:lnTo>
                  <a:lnTo>
                    <a:pt x="289" y="263"/>
                  </a:lnTo>
                  <a:lnTo>
                    <a:pt x="288" y="265"/>
                  </a:lnTo>
                  <a:lnTo>
                    <a:pt x="286" y="267"/>
                  </a:lnTo>
                  <a:lnTo>
                    <a:pt x="284" y="269"/>
                  </a:lnTo>
                  <a:lnTo>
                    <a:pt x="283" y="270"/>
                  </a:lnTo>
                  <a:lnTo>
                    <a:pt x="282" y="274"/>
                  </a:lnTo>
                  <a:lnTo>
                    <a:pt x="281" y="275"/>
                  </a:lnTo>
                  <a:lnTo>
                    <a:pt x="281" y="277"/>
                  </a:lnTo>
                  <a:lnTo>
                    <a:pt x="281" y="279"/>
                  </a:lnTo>
                  <a:lnTo>
                    <a:pt x="279" y="280"/>
                  </a:lnTo>
                  <a:lnTo>
                    <a:pt x="276" y="281"/>
                  </a:lnTo>
                  <a:lnTo>
                    <a:pt x="275" y="282"/>
                  </a:lnTo>
                  <a:lnTo>
                    <a:pt x="273" y="283"/>
                  </a:lnTo>
                  <a:lnTo>
                    <a:pt x="271" y="284"/>
                  </a:lnTo>
                  <a:lnTo>
                    <a:pt x="272" y="286"/>
                  </a:lnTo>
                  <a:lnTo>
                    <a:pt x="273" y="288"/>
                  </a:lnTo>
                  <a:lnTo>
                    <a:pt x="273" y="291"/>
                  </a:lnTo>
                  <a:lnTo>
                    <a:pt x="274" y="293"/>
                  </a:lnTo>
                  <a:lnTo>
                    <a:pt x="275" y="294"/>
                  </a:lnTo>
                  <a:lnTo>
                    <a:pt x="276" y="295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2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2"/>
                  </a:lnTo>
                  <a:lnTo>
                    <a:pt x="265" y="304"/>
                  </a:lnTo>
                  <a:lnTo>
                    <a:pt x="264" y="306"/>
                  </a:lnTo>
                  <a:lnTo>
                    <a:pt x="264" y="308"/>
                  </a:lnTo>
                  <a:lnTo>
                    <a:pt x="264" y="310"/>
                  </a:lnTo>
                  <a:lnTo>
                    <a:pt x="265" y="313"/>
                  </a:lnTo>
                  <a:lnTo>
                    <a:pt x="266" y="316"/>
                  </a:lnTo>
                  <a:lnTo>
                    <a:pt x="266" y="318"/>
                  </a:lnTo>
                  <a:lnTo>
                    <a:pt x="267" y="320"/>
                  </a:lnTo>
                  <a:lnTo>
                    <a:pt x="267" y="322"/>
                  </a:lnTo>
                  <a:lnTo>
                    <a:pt x="266" y="324"/>
                  </a:lnTo>
                  <a:lnTo>
                    <a:pt x="265" y="325"/>
                  </a:lnTo>
                  <a:lnTo>
                    <a:pt x="260" y="329"/>
                  </a:lnTo>
                  <a:lnTo>
                    <a:pt x="257" y="332"/>
                  </a:lnTo>
                  <a:lnTo>
                    <a:pt x="255" y="337"/>
                  </a:lnTo>
                  <a:lnTo>
                    <a:pt x="255" y="339"/>
                  </a:lnTo>
                  <a:lnTo>
                    <a:pt x="256" y="340"/>
                  </a:lnTo>
                  <a:lnTo>
                    <a:pt x="256" y="342"/>
                  </a:lnTo>
                  <a:lnTo>
                    <a:pt x="258" y="343"/>
                  </a:lnTo>
                  <a:lnTo>
                    <a:pt x="260" y="343"/>
                  </a:lnTo>
                  <a:lnTo>
                    <a:pt x="264" y="342"/>
                  </a:lnTo>
                  <a:lnTo>
                    <a:pt x="267" y="342"/>
                  </a:lnTo>
                  <a:lnTo>
                    <a:pt x="271" y="343"/>
                  </a:lnTo>
                  <a:lnTo>
                    <a:pt x="273" y="346"/>
                  </a:lnTo>
                  <a:lnTo>
                    <a:pt x="272" y="349"/>
                  </a:lnTo>
                  <a:lnTo>
                    <a:pt x="273" y="354"/>
                  </a:lnTo>
                  <a:lnTo>
                    <a:pt x="275" y="359"/>
                  </a:lnTo>
                  <a:lnTo>
                    <a:pt x="275" y="361"/>
                  </a:lnTo>
                  <a:lnTo>
                    <a:pt x="275" y="362"/>
                  </a:lnTo>
                  <a:lnTo>
                    <a:pt x="277" y="362"/>
                  </a:lnTo>
                  <a:lnTo>
                    <a:pt x="277" y="364"/>
                  </a:lnTo>
                  <a:lnTo>
                    <a:pt x="277" y="373"/>
                  </a:lnTo>
                  <a:lnTo>
                    <a:pt x="278" y="376"/>
                  </a:lnTo>
                  <a:lnTo>
                    <a:pt x="279" y="378"/>
                  </a:lnTo>
                  <a:lnTo>
                    <a:pt x="281" y="380"/>
                  </a:lnTo>
                  <a:lnTo>
                    <a:pt x="283" y="381"/>
                  </a:lnTo>
                  <a:lnTo>
                    <a:pt x="284" y="382"/>
                  </a:lnTo>
                  <a:lnTo>
                    <a:pt x="286" y="382"/>
                  </a:lnTo>
                  <a:lnTo>
                    <a:pt x="288" y="384"/>
                  </a:lnTo>
                  <a:lnTo>
                    <a:pt x="288" y="386"/>
                  </a:lnTo>
                  <a:lnTo>
                    <a:pt x="288" y="388"/>
                  </a:lnTo>
                  <a:lnTo>
                    <a:pt x="287" y="393"/>
                  </a:lnTo>
                  <a:lnTo>
                    <a:pt x="286" y="397"/>
                  </a:lnTo>
                  <a:lnTo>
                    <a:pt x="285" y="397"/>
                  </a:lnTo>
                  <a:lnTo>
                    <a:pt x="282" y="396"/>
                  </a:lnTo>
                  <a:lnTo>
                    <a:pt x="279" y="395"/>
                  </a:lnTo>
                  <a:lnTo>
                    <a:pt x="275" y="394"/>
                  </a:lnTo>
                  <a:lnTo>
                    <a:pt x="271" y="396"/>
                  </a:lnTo>
                  <a:lnTo>
                    <a:pt x="267" y="398"/>
                  </a:lnTo>
                  <a:lnTo>
                    <a:pt x="266" y="399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1" y="400"/>
                  </a:lnTo>
                  <a:lnTo>
                    <a:pt x="260" y="401"/>
                  </a:lnTo>
                  <a:lnTo>
                    <a:pt x="259" y="402"/>
                  </a:lnTo>
                  <a:lnTo>
                    <a:pt x="253" y="405"/>
                  </a:lnTo>
                  <a:lnTo>
                    <a:pt x="252" y="406"/>
                  </a:lnTo>
                  <a:lnTo>
                    <a:pt x="251" y="408"/>
                  </a:lnTo>
                  <a:lnTo>
                    <a:pt x="251" y="408"/>
                  </a:lnTo>
                  <a:lnTo>
                    <a:pt x="252" y="411"/>
                  </a:lnTo>
                  <a:lnTo>
                    <a:pt x="252" y="414"/>
                  </a:lnTo>
                  <a:lnTo>
                    <a:pt x="251" y="416"/>
                  </a:lnTo>
                  <a:lnTo>
                    <a:pt x="249" y="418"/>
                  </a:lnTo>
                  <a:lnTo>
                    <a:pt x="247" y="419"/>
                  </a:lnTo>
                  <a:lnTo>
                    <a:pt x="246" y="419"/>
                  </a:lnTo>
                  <a:lnTo>
                    <a:pt x="245" y="420"/>
                  </a:lnTo>
                  <a:lnTo>
                    <a:pt x="241" y="425"/>
                  </a:lnTo>
                  <a:lnTo>
                    <a:pt x="240" y="426"/>
                  </a:lnTo>
                  <a:lnTo>
                    <a:pt x="238" y="426"/>
                  </a:lnTo>
                  <a:lnTo>
                    <a:pt x="230" y="434"/>
                  </a:lnTo>
                  <a:lnTo>
                    <a:pt x="229" y="436"/>
                  </a:lnTo>
                  <a:lnTo>
                    <a:pt x="226" y="439"/>
                  </a:lnTo>
                  <a:lnTo>
                    <a:pt x="223" y="443"/>
                  </a:lnTo>
                  <a:lnTo>
                    <a:pt x="219" y="445"/>
                  </a:lnTo>
                  <a:lnTo>
                    <a:pt x="219" y="445"/>
                  </a:lnTo>
                  <a:lnTo>
                    <a:pt x="218" y="446"/>
                  </a:lnTo>
                  <a:lnTo>
                    <a:pt x="217" y="447"/>
                  </a:lnTo>
                  <a:lnTo>
                    <a:pt x="210" y="452"/>
                  </a:lnTo>
                  <a:lnTo>
                    <a:pt x="201" y="452"/>
                  </a:lnTo>
                  <a:lnTo>
                    <a:pt x="198" y="453"/>
                  </a:lnTo>
                  <a:lnTo>
                    <a:pt x="194" y="454"/>
                  </a:lnTo>
                  <a:lnTo>
                    <a:pt x="189" y="455"/>
                  </a:lnTo>
                  <a:lnTo>
                    <a:pt x="188" y="455"/>
                  </a:lnTo>
                  <a:lnTo>
                    <a:pt x="181" y="455"/>
                  </a:lnTo>
                  <a:lnTo>
                    <a:pt x="173" y="455"/>
                  </a:lnTo>
                  <a:lnTo>
                    <a:pt x="171" y="456"/>
                  </a:lnTo>
                  <a:lnTo>
                    <a:pt x="167" y="458"/>
                  </a:lnTo>
                  <a:lnTo>
                    <a:pt x="166" y="459"/>
                  </a:lnTo>
                  <a:lnTo>
                    <a:pt x="165" y="460"/>
                  </a:lnTo>
                  <a:lnTo>
                    <a:pt x="166" y="460"/>
                  </a:lnTo>
                  <a:lnTo>
                    <a:pt x="165" y="461"/>
                  </a:lnTo>
                  <a:lnTo>
                    <a:pt x="171" y="464"/>
                  </a:lnTo>
                  <a:lnTo>
                    <a:pt x="172" y="466"/>
                  </a:lnTo>
                  <a:lnTo>
                    <a:pt x="171" y="468"/>
                  </a:lnTo>
                  <a:lnTo>
                    <a:pt x="170" y="468"/>
                  </a:lnTo>
                  <a:lnTo>
                    <a:pt x="170" y="468"/>
                  </a:lnTo>
                  <a:lnTo>
                    <a:pt x="169" y="469"/>
                  </a:lnTo>
                  <a:lnTo>
                    <a:pt x="166" y="474"/>
                  </a:lnTo>
                  <a:lnTo>
                    <a:pt x="161" y="479"/>
                  </a:lnTo>
                  <a:lnTo>
                    <a:pt x="159" y="480"/>
                  </a:lnTo>
                  <a:lnTo>
                    <a:pt x="158" y="481"/>
                  </a:lnTo>
                  <a:lnTo>
                    <a:pt x="156" y="484"/>
                  </a:lnTo>
                  <a:lnTo>
                    <a:pt x="155" y="485"/>
                  </a:lnTo>
                  <a:lnTo>
                    <a:pt x="152" y="485"/>
                  </a:lnTo>
                  <a:lnTo>
                    <a:pt x="145" y="485"/>
                  </a:lnTo>
                  <a:lnTo>
                    <a:pt x="136" y="486"/>
                  </a:lnTo>
                  <a:lnTo>
                    <a:pt x="131" y="487"/>
                  </a:lnTo>
                  <a:lnTo>
                    <a:pt x="128" y="486"/>
                  </a:lnTo>
                  <a:lnTo>
                    <a:pt x="123" y="489"/>
                  </a:lnTo>
                  <a:lnTo>
                    <a:pt x="121" y="490"/>
                  </a:lnTo>
                  <a:lnTo>
                    <a:pt x="120" y="490"/>
                  </a:lnTo>
                  <a:lnTo>
                    <a:pt x="115" y="492"/>
                  </a:lnTo>
                  <a:lnTo>
                    <a:pt x="112" y="495"/>
                  </a:lnTo>
                  <a:lnTo>
                    <a:pt x="110" y="496"/>
                  </a:lnTo>
                  <a:lnTo>
                    <a:pt x="104" y="497"/>
                  </a:lnTo>
                  <a:lnTo>
                    <a:pt x="103" y="500"/>
                  </a:lnTo>
                  <a:lnTo>
                    <a:pt x="102" y="500"/>
                  </a:lnTo>
                  <a:lnTo>
                    <a:pt x="98" y="497"/>
                  </a:lnTo>
                  <a:lnTo>
                    <a:pt x="95" y="494"/>
                  </a:lnTo>
                  <a:lnTo>
                    <a:pt x="94" y="491"/>
                  </a:lnTo>
                  <a:lnTo>
                    <a:pt x="94" y="490"/>
                  </a:lnTo>
                  <a:lnTo>
                    <a:pt x="93" y="490"/>
                  </a:lnTo>
                  <a:lnTo>
                    <a:pt x="92" y="492"/>
                  </a:lnTo>
                  <a:lnTo>
                    <a:pt x="90" y="493"/>
                  </a:lnTo>
                  <a:lnTo>
                    <a:pt x="89" y="496"/>
                  </a:lnTo>
                  <a:lnTo>
                    <a:pt x="83" y="497"/>
                  </a:lnTo>
                  <a:lnTo>
                    <a:pt x="78" y="499"/>
                  </a:lnTo>
                  <a:lnTo>
                    <a:pt x="76" y="501"/>
                  </a:lnTo>
                  <a:lnTo>
                    <a:pt x="73" y="502"/>
                  </a:lnTo>
                  <a:lnTo>
                    <a:pt x="68" y="502"/>
                  </a:lnTo>
                  <a:lnTo>
                    <a:pt x="65" y="501"/>
                  </a:lnTo>
                  <a:lnTo>
                    <a:pt x="62" y="501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4" y="495"/>
                  </a:lnTo>
                  <a:lnTo>
                    <a:pt x="64" y="492"/>
                  </a:lnTo>
                  <a:lnTo>
                    <a:pt x="62" y="492"/>
                  </a:lnTo>
                  <a:lnTo>
                    <a:pt x="60" y="491"/>
                  </a:lnTo>
                  <a:lnTo>
                    <a:pt x="58" y="484"/>
                  </a:lnTo>
                  <a:lnTo>
                    <a:pt x="55" y="476"/>
                  </a:lnTo>
                  <a:lnTo>
                    <a:pt x="51" y="469"/>
                  </a:lnTo>
                  <a:lnTo>
                    <a:pt x="46" y="464"/>
                  </a:lnTo>
                  <a:lnTo>
                    <a:pt x="43" y="462"/>
                  </a:lnTo>
                  <a:lnTo>
                    <a:pt x="42" y="461"/>
                  </a:lnTo>
                  <a:lnTo>
                    <a:pt x="40" y="461"/>
                  </a:lnTo>
                  <a:lnTo>
                    <a:pt x="39" y="460"/>
                  </a:lnTo>
                  <a:lnTo>
                    <a:pt x="33" y="455"/>
                  </a:lnTo>
                  <a:lnTo>
                    <a:pt x="27" y="449"/>
                  </a:lnTo>
                  <a:lnTo>
                    <a:pt x="25" y="447"/>
                  </a:lnTo>
                  <a:lnTo>
                    <a:pt x="22" y="443"/>
                  </a:lnTo>
                  <a:lnTo>
                    <a:pt x="19" y="439"/>
                  </a:lnTo>
                  <a:lnTo>
                    <a:pt x="17" y="438"/>
                  </a:lnTo>
                  <a:lnTo>
                    <a:pt x="16" y="434"/>
                  </a:lnTo>
                  <a:lnTo>
                    <a:pt x="18" y="432"/>
                  </a:lnTo>
                  <a:lnTo>
                    <a:pt x="21" y="428"/>
                  </a:lnTo>
                  <a:lnTo>
                    <a:pt x="24" y="425"/>
                  </a:lnTo>
                  <a:lnTo>
                    <a:pt x="28" y="425"/>
                  </a:lnTo>
                  <a:lnTo>
                    <a:pt x="35" y="427"/>
                  </a:lnTo>
                  <a:lnTo>
                    <a:pt x="42" y="427"/>
                  </a:lnTo>
                  <a:lnTo>
                    <a:pt x="49" y="426"/>
                  </a:lnTo>
                  <a:lnTo>
                    <a:pt x="51" y="425"/>
                  </a:lnTo>
                  <a:lnTo>
                    <a:pt x="53" y="425"/>
                  </a:lnTo>
                  <a:lnTo>
                    <a:pt x="57" y="427"/>
                  </a:lnTo>
                  <a:lnTo>
                    <a:pt x="64" y="426"/>
                  </a:lnTo>
                  <a:lnTo>
                    <a:pt x="67" y="425"/>
                  </a:lnTo>
                  <a:lnTo>
                    <a:pt x="64" y="422"/>
                  </a:lnTo>
                  <a:lnTo>
                    <a:pt x="59" y="419"/>
                  </a:lnTo>
                  <a:lnTo>
                    <a:pt x="56" y="414"/>
                  </a:lnTo>
                  <a:lnTo>
                    <a:pt x="53" y="410"/>
                  </a:lnTo>
                  <a:lnTo>
                    <a:pt x="51" y="405"/>
                  </a:lnTo>
                  <a:lnTo>
                    <a:pt x="49" y="399"/>
                  </a:lnTo>
                  <a:lnTo>
                    <a:pt x="48" y="391"/>
                  </a:lnTo>
                  <a:lnTo>
                    <a:pt x="48" y="386"/>
                  </a:lnTo>
                  <a:lnTo>
                    <a:pt x="49" y="383"/>
                  </a:lnTo>
                  <a:lnTo>
                    <a:pt x="51" y="377"/>
                  </a:lnTo>
                  <a:lnTo>
                    <a:pt x="49" y="375"/>
                  </a:lnTo>
                  <a:lnTo>
                    <a:pt x="50" y="372"/>
                  </a:lnTo>
                  <a:lnTo>
                    <a:pt x="49" y="369"/>
                  </a:lnTo>
                  <a:lnTo>
                    <a:pt x="49" y="367"/>
                  </a:lnTo>
                  <a:lnTo>
                    <a:pt x="46" y="360"/>
                  </a:lnTo>
                  <a:lnTo>
                    <a:pt x="46" y="359"/>
                  </a:lnTo>
                  <a:lnTo>
                    <a:pt x="43" y="355"/>
                  </a:lnTo>
                  <a:lnTo>
                    <a:pt x="43" y="348"/>
                  </a:lnTo>
                  <a:lnTo>
                    <a:pt x="40" y="343"/>
                  </a:lnTo>
                  <a:lnTo>
                    <a:pt x="36" y="341"/>
                  </a:lnTo>
                  <a:lnTo>
                    <a:pt x="34" y="338"/>
                  </a:lnTo>
                  <a:lnTo>
                    <a:pt x="32" y="333"/>
                  </a:lnTo>
                  <a:lnTo>
                    <a:pt x="30" y="332"/>
                  </a:lnTo>
                  <a:lnTo>
                    <a:pt x="24" y="330"/>
                  </a:lnTo>
                  <a:lnTo>
                    <a:pt x="19" y="330"/>
                  </a:lnTo>
                  <a:lnTo>
                    <a:pt x="15" y="324"/>
                  </a:lnTo>
                  <a:lnTo>
                    <a:pt x="10" y="317"/>
                  </a:lnTo>
                  <a:lnTo>
                    <a:pt x="5" y="310"/>
                  </a:lnTo>
                  <a:lnTo>
                    <a:pt x="2" y="297"/>
                  </a:lnTo>
                  <a:lnTo>
                    <a:pt x="0" y="290"/>
                  </a:lnTo>
                  <a:lnTo>
                    <a:pt x="2" y="287"/>
                  </a:lnTo>
                  <a:lnTo>
                    <a:pt x="6" y="282"/>
                  </a:lnTo>
                  <a:lnTo>
                    <a:pt x="11" y="271"/>
                  </a:lnTo>
                  <a:lnTo>
                    <a:pt x="22" y="255"/>
                  </a:lnTo>
                  <a:lnTo>
                    <a:pt x="28" y="247"/>
                  </a:lnTo>
                  <a:lnTo>
                    <a:pt x="40" y="234"/>
                  </a:lnTo>
                  <a:lnTo>
                    <a:pt x="54" y="219"/>
                  </a:lnTo>
                  <a:lnTo>
                    <a:pt x="62" y="210"/>
                  </a:lnTo>
                  <a:lnTo>
                    <a:pt x="63" y="194"/>
                  </a:lnTo>
                  <a:lnTo>
                    <a:pt x="64" y="178"/>
                  </a:lnTo>
                  <a:lnTo>
                    <a:pt x="65" y="165"/>
                  </a:lnTo>
                  <a:lnTo>
                    <a:pt x="67" y="150"/>
                  </a:lnTo>
                  <a:lnTo>
                    <a:pt x="68" y="137"/>
                  </a:lnTo>
                  <a:lnTo>
                    <a:pt x="68" y="128"/>
                  </a:lnTo>
                  <a:lnTo>
                    <a:pt x="70" y="115"/>
                  </a:lnTo>
                  <a:lnTo>
                    <a:pt x="70" y="112"/>
                  </a:lnTo>
                  <a:lnTo>
                    <a:pt x="76" y="102"/>
                  </a:lnTo>
                  <a:lnTo>
                    <a:pt x="76" y="101"/>
                  </a:lnTo>
                  <a:lnTo>
                    <a:pt x="75" y="99"/>
                  </a:lnTo>
                  <a:lnTo>
                    <a:pt x="67" y="90"/>
                  </a:lnTo>
                  <a:lnTo>
                    <a:pt x="65" y="88"/>
                  </a:lnTo>
                  <a:lnTo>
                    <a:pt x="64" y="83"/>
                  </a:lnTo>
                  <a:lnTo>
                    <a:pt x="65" y="81"/>
                  </a:lnTo>
                  <a:lnTo>
                    <a:pt x="56" y="66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52" y="49"/>
                  </a:lnTo>
                  <a:lnTo>
                    <a:pt x="50" y="33"/>
                  </a:lnTo>
                  <a:lnTo>
                    <a:pt x="46" y="14"/>
                  </a:lnTo>
                  <a:lnTo>
                    <a:pt x="58" y="9"/>
                  </a:lnTo>
                  <a:lnTo>
                    <a:pt x="66" y="4"/>
                  </a:lnTo>
                  <a:lnTo>
                    <a:pt x="77" y="0"/>
                  </a:lnTo>
                  <a:lnTo>
                    <a:pt x="87" y="5"/>
                  </a:lnTo>
                  <a:lnTo>
                    <a:pt x="102" y="13"/>
                  </a:lnTo>
                  <a:lnTo>
                    <a:pt x="116" y="20"/>
                  </a:lnTo>
                  <a:lnTo>
                    <a:pt x="131" y="28"/>
                  </a:lnTo>
                  <a:lnTo>
                    <a:pt x="145" y="36"/>
                  </a:lnTo>
                  <a:lnTo>
                    <a:pt x="160" y="44"/>
                  </a:lnTo>
                  <a:lnTo>
                    <a:pt x="175" y="52"/>
                  </a:lnTo>
                  <a:lnTo>
                    <a:pt x="189" y="59"/>
                  </a:lnTo>
                  <a:lnTo>
                    <a:pt x="204" y="67"/>
                  </a:lnTo>
                  <a:lnTo>
                    <a:pt x="218" y="74"/>
                  </a:lnTo>
                  <a:lnTo>
                    <a:pt x="233" y="82"/>
                  </a:lnTo>
                  <a:lnTo>
                    <a:pt x="248" y="89"/>
                  </a:lnTo>
                  <a:lnTo>
                    <a:pt x="262" y="98"/>
                  </a:lnTo>
                  <a:lnTo>
                    <a:pt x="276" y="105"/>
                  </a:lnTo>
                  <a:lnTo>
                    <a:pt x="291" y="113"/>
                  </a:lnTo>
                  <a:lnTo>
                    <a:pt x="306" y="120"/>
                  </a:lnTo>
                  <a:lnTo>
                    <a:pt x="321" y="12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51" name="Freeform 1194">
              <a:extLst>
                <a:ext uri="{FF2B5EF4-FFF2-40B4-BE49-F238E27FC236}">
                  <a16:creationId xmlns:a16="http://schemas.microsoft.com/office/drawing/2014/main" id="{726AF828-B1A8-4E8F-9970-74D8AB68B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2041" y="8940680"/>
              <a:ext cx="401148" cy="626452"/>
            </a:xfrm>
            <a:custGeom>
              <a:avLst/>
              <a:gdLst>
                <a:gd name="T0" fmla="*/ 321 w 322"/>
                <a:gd name="T1" fmla="*/ 185 h 503"/>
                <a:gd name="T2" fmla="*/ 321 w 322"/>
                <a:gd name="T3" fmla="*/ 245 h 503"/>
                <a:gd name="T4" fmla="*/ 309 w 322"/>
                <a:gd name="T5" fmla="*/ 247 h 503"/>
                <a:gd name="T6" fmla="*/ 288 w 322"/>
                <a:gd name="T7" fmla="*/ 254 h 503"/>
                <a:gd name="T8" fmla="*/ 284 w 322"/>
                <a:gd name="T9" fmla="*/ 269 h 503"/>
                <a:gd name="T10" fmla="*/ 281 w 322"/>
                <a:gd name="T11" fmla="*/ 279 h 503"/>
                <a:gd name="T12" fmla="*/ 271 w 322"/>
                <a:gd name="T13" fmla="*/ 284 h 503"/>
                <a:gd name="T14" fmla="*/ 275 w 322"/>
                <a:gd name="T15" fmla="*/ 294 h 503"/>
                <a:gd name="T16" fmla="*/ 270 w 322"/>
                <a:gd name="T17" fmla="*/ 301 h 503"/>
                <a:gd name="T18" fmla="*/ 264 w 322"/>
                <a:gd name="T19" fmla="*/ 308 h 503"/>
                <a:gd name="T20" fmla="*/ 267 w 322"/>
                <a:gd name="T21" fmla="*/ 320 h 503"/>
                <a:gd name="T22" fmla="*/ 257 w 322"/>
                <a:gd name="T23" fmla="*/ 332 h 503"/>
                <a:gd name="T24" fmla="*/ 258 w 322"/>
                <a:gd name="T25" fmla="*/ 343 h 503"/>
                <a:gd name="T26" fmla="*/ 273 w 322"/>
                <a:gd name="T27" fmla="*/ 346 h 503"/>
                <a:gd name="T28" fmla="*/ 275 w 322"/>
                <a:gd name="T29" fmla="*/ 362 h 503"/>
                <a:gd name="T30" fmla="*/ 279 w 322"/>
                <a:gd name="T31" fmla="*/ 378 h 503"/>
                <a:gd name="T32" fmla="*/ 288 w 322"/>
                <a:gd name="T33" fmla="*/ 384 h 503"/>
                <a:gd name="T34" fmla="*/ 285 w 322"/>
                <a:gd name="T35" fmla="*/ 397 h 503"/>
                <a:gd name="T36" fmla="*/ 267 w 322"/>
                <a:gd name="T37" fmla="*/ 398 h 503"/>
                <a:gd name="T38" fmla="*/ 260 w 322"/>
                <a:gd name="T39" fmla="*/ 401 h 503"/>
                <a:gd name="T40" fmla="*/ 251 w 322"/>
                <a:gd name="T41" fmla="*/ 408 h 503"/>
                <a:gd name="T42" fmla="*/ 247 w 322"/>
                <a:gd name="T43" fmla="*/ 419 h 503"/>
                <a:gd name="T44" fmla="*/ 238 w 322"/>
                <a:gd name="T45" fmla="*/ 426 h 503"/>
                <a:gd name="T46" fmla="*/ 219 w 322"/>
                <a:gd name="T47" fmla="*/ 445 h 503"/>
                <a:gd name="T48" fmla="*/ 201 w 322"/>
                <a:gd name="T49" fmla="*/ 452 h 503"/>
                <a:gd name="T50" fmla="*/ 181 w 322"/>
                <a:gd name="T51" fmla="*/ 455 h 503"/>
                <a:gd name="T52" fmla="*/ 165 w 322"/>
                <a:gd name="T53" fmla="*/ 460 h 503"/>
                <a:gd name="T54" fmla="*/ 171 w 322"/>
                <a:gd name="T55" fmla="*/ 468 h 503"/>
                <a:gd name="T56" fmla="*/ 161 w 322"/>
                <a:gd name="T57" fmla="*/ 479 h 503"/>
                <a:gd name="T58" fmla="*/ 152 w 322"/>
                <a:gd name="T59" fmla="*/ 485 h 503"/>
                <a:gd name="T60" fmla="*/ 123 w 322"/>
                <a:gd name="T61" fmla="*/ 489 h 503"/>
                <a:gd name="T62" fmla="*/ 110 w 322"/>
                <a:gd name="T63" fmla="*/ 496 h 503"/>
                <a:gd name="T64" fmla="*/ 95 w 322"/>
                <a:gd name="T65" fmla="*/ 494 h 503"/>
                <a:gd name="T66" fmla="*/ 90 w 322"/>
                <a:gd name="T67" fmla="*/ 493 h 503"/>
                <a:gd name="T68" fmla="*/ 73 w 322"/>
                <a:gd name="T69" fmla="*/ 502 h 503"/>
                <a:gd name="T70" fmla="*/ 64 w 322"/>
                <a:gd name="T71" fmla="*/ 496 h 503"/>
                <a:gd name="T72" fmla="*/ 58 w 322"/>
                <a:gd name="T73" fmla="*/ 484 h 503"/>
                <a:gd name="T74" fmla="*/ 42 w 322"/>
                <a:gd name="T75" fmla="*/ 461 h 503"/>
                <a:gd name="T76" fmla="*/ 25 w 322"/>
                <a:gd name="T77" fmla="*/ 447 h 503"/>
                <a:gd name="T78" fmla="*/ 18 w 322"/>
                <a:gd name="T79" fmla="*/ 432 h 503"/>
                <a:gd name="T80" fmla="*/ 42 w 322"/>
                <a:gd name="T81" fmla="*/ 427 h 503"/>
                <a:gd name="T82" fmla="*/ 64 w 322"/>
                <a:gd name="T83" fmla="*/ 426 h 503"/>
                <a:gd name="T84" fmla="*/ 53 w 322"/>
                <a:gd name="T85" fmla="*/ 410 h 503"/>
                <a:gd name="T86" fmla="*/ 49 w 322"/>
                <a:gd name="T87" fmla="*/ 383 h 503"/>
                <a:gd name="T88" fmla="*/ 49 w 322"/>
                <a:gd name="T89" fmla="*/ 367 h 503"/>
                <a:gd name="T90" fmla="*/ 40 w 322"/>
                <a:gd name="T91" fmla="*/ 343 h 503"/>
                <a:gd name="T92" fmla="*/ 24 w 322"/>
                <a:gd name="T93" fmla="*/ 330 h 503"/>
                <a:gd name="T94" fmla="*/ 2 w 322"/>
                <a:gd name="T95" fmla="*/ 297 h 503"/>
                <a:gd name="T96" fmla="*/ 22 w 322"/>
                <a:gd name="T97" fmla="*/ 255 h 503"/>
                <a:gd name="T98" fmla="*/ 63 w 322"/>
                <a:gd name="T99" fmla="*/ 194 h 503"/>
                <a:gd name="T100" fmla="*/ 68 w 322"/>
                <a:gd name="T101" fmla="*/ 128 h 503"/>
                <a:gd name="T102" fmla="*/ 75 w 322"/>
                <a:gd name="T103" fmla="*/ 99 h 503"/>
                <a:gd name="T104" fmla="*/ 56 w 322"/>
                <a:gd name="T105" fmla="*/ 66 h 503"/>
                <a:gd name="T106" fmla="*/ 50 w 322"/>
                <a:gd name="T107" fmla="*/ 33 h 503"/>
                <a:gd name="T108" fmla="*/ 87 w 322"/>
                <a:gd name="T109" fmla="*/ 5 h 503"/>
                <a:gd name="T110" fmla="*/ 160 w 322"/>
                <a:gd name="T111" fmla="*/ 44 h 503"/>
                <a:gd name="T112" fmla="*/ 233 w 322"/>
                <a:gd name="T113" fmla="*/ 82 h 503"/>
                <a:gd name="T114" fmla="*/ 306 w 322"/>
                <a:gd name="T115" fmla="*/ 12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" h="503">
                  <a:moveTo>
                    <a:pt x="321" y="128"/>
                  </a:moveTo>
                  <a:lnTo>
                    <a:pt x="321" y="142"/>
                  </a:lnTo>
                  <a:lnTo>
                    <a:pt x="321" y="156"/>
                  </a:lnTo>
                  <a:lnTo>
                    <a:pt x="321" y="170"/>
                  </a:lnTo>
                  <a:lnTo>
                    <a:pt x="321" y="185"/>
                  </a:lnTo>
                  <a:lnTo>
                    <a:pt x="321" y="199"/>
                  </a:lnTo>
                  <a:lnTo>
                    <a:pt x="321" y="213"/>
                  </a:lnTo>
                  <a:lnTo>
                    <a:pt x="321" y="227"/>
                  </a:lnTo>
                  <a:lnTo>
                    <a:pt x="321" y="241"/>
                  </a:lnTo>
                  <a:lnTo>
                    <a:pt x="321" y="245"/>
                  </a:lnTo>
                  <a:lnTo>
                    <a:pt x="320" y="247"/>
                  </a:lnTo>
                  <a:lnTo>
                    <a:pt x="320" y="248"/>
                  </a:lnTo>
                  <a:lnTo>
                    <a:pt x="319" y="248"/>
                  </a:lnTo>
                  <a:lnTo>
                    <a:pt x="312" y="247"/>
                  </a:lnTo>
                  <a:lnTo>
                    <a:pt x="309" y="247"/>
                  </a:lnTo>
                  <a:lnTo>
                    <a:pt x="304" y="248"/>
                  </a:lnTo>
                  <a:lnTo>
                    <a:pt x="298" y="249"/>
                  </a:lnTo>
                  <a:lnTo>
                    <a:pt x="293" y="248"/>
                  </a:lnTo>
                  <a:lnTo>
                    <a:pt x="290" y="250"/>
                  </a:lnTo>
                  <a:lnTo>
                    <a:pt x="288" y="254"/>
                  </a:lnTo>
                  <a:lnTo>
                    <a:pt x="290" y="260"/>
                  </a:lnTo>
                  <a:lnTo>
                    <a:pt x="289" y="263"/>
                  </a:lnTo>
                  <a:lnTo>
                    <a:pt x="288" y="265"/>
                  </a:lnTo>
                  <a:lnTo>
                    <a:pt x="286" y="267"/>
                  </a:lnTo>
                  <a:lnTo>
                    <a:pt x="284" y="269"/>
                  </a:lnTo>
                  <a:lnTo>
                    <a:pt x="283" y="270"/>
                  </a:lnTo>
                  <a:lnTo>
                    <a:pt x="282" y="274"/>
                  </a:lnTo>
                  <a:lnTo>
                    <a:pt x="281" y="275"/>
                  </a:lnTo>
                  <a:lnTo>
                    <a:pt x="281" y="277"/>
                  </a:lnTo>
                  <a:lnTo>
                    <a:pt x="281" y="279"/>
                  </a:lnTo>
                  <a:lnTo>
                    <a:pt x="279" y="280"/>
                  </a:lnTo>
                  <a:lnTo>
                    <a:pt x="276" y="281"/>
                  </a:lnTo>
                  <a:lnTo>
                    <a:pt x="275" y="282"/>
                  </a:lnTo>
                  <a:lnTo>
                    <a:pt x="273" y="283"/>
                  </a:lnTo>
                  <a:lnTo>
                    <a:pt x="271" y="284"/>
                  </a:lnTo>
                  <a:lnTo>
                    <a:pt x="272" y="286"/>
                  </a:lnTo>
                  <a:lnTo>
                    <a:pt x="273" y="288"/>
                  </a:lnTo>
                  <a:lnTo>
                    <a:pt x="273" y="291"/>
                  </a:lnTo>
                  <a:lnTo>
                    <a:pt x="274" y="293"/>
                  </a:lnTo>
                  <a:lnTo>
                    <a:pt x="275" y="294"/>
                  </a:lnTo>
                  <a:lnTo>
                    <a:pt x="276" y="295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2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2"/>
                  </a:lnTo>
                  <a:lnTo>
                    <a:pt x="265" y="304"/>
                  </a:lnTo>
                  <a:lnTo>
                    <a:pt x="264" y="306"/>
                  </a:lnTo>
                  <a:lnTo>
                    <a:pt x="264" y="308"/>
                  </a:lnTo>
                  <a:lnTo>
                    <a:pt x="264" y="310"/>
                  </a:lnTo>
                  <a:lnTo>
                    <a:pt x="265" y="313"/>
                  </a:lnTo>
                  <a:lnTo>
                    <a:pt x="266" y="316"/>
                  </a:lnTo>
                  <a:lnTo>
                    <a:pt x="266" y="318"/>
                  </a:lnTo>
                  <a:lnTo>
                    <a:pt x="267" y="320"/>
                  </a:lnTo>
                  <a:lnTo>
                    <a:pt x="267" y="322"/>
                  </a:lnTo>
                  <a:lnTo>
                    <a:pt x="266" y="324"/>
                  </a:lnTo>
                  <a:lnTo>
                    <a:pt x="265" y="325"/>
                  </a:lnTo>
                  <a:lnTo>
                    <a:pt x="260" y="329"/>
                  </a:lnTo>
                  <a:lnTo>
                    <a:pt x="257" y="332"/>
                  </a:lnTo>
                  <a:lnTo>
                    <a:pt x="255" y="337"/>
                  </a:lnTo>
                  <a:lnTo>
                    <a:pt x="255" y="339"/>
                  </a:lnTo>
                  <a:lnTo>
                    <a:pt x="256" y="340"/>
                  </a:lnTo>
                  <a:lnTo>
                    <a:pt x="256" y="342"/>
                  </a:lnTo>
                  <a:lnTo>
                    <a:pt x="258" y="343"/>
                  </a:lnTo>
                  <a:lnTo>
                    <a:pt x="260" y="343"/>
                  </a:lnTo>
                  <a:lnTo>
                    <a:pt x="264" y="342"/>
                  </a:lnTo>
                  <a:lnTo>
                    <a:pt x="267" y="342"/>
                  </a:lnTo>
                  <a:lnTo>
                    <a:pt x="271" y="343"/>
                  </a:lnTo>
                  <a:lnTo>
                    <a:pt x="273" y="346"/>
                  </a:lnTo>
                  <a:lnTo>
                    <a:pt x="272" y="349"/>
                  </a:lnTo>
                  <a:lnTo>
                    <a:pt x="273" y="354"/>
                  </a:lnTo>
                  <a:lnTo>
                    <a:pt x="275" y="359"/>
                  </a:lnTo>
                  <a:lnTo>
                    <a:pt x="275" y="361"/>
                  </a:lnTo>
                  <a:lnTo>
                    <a:pt x="275" y="362"/>
                  </a:lnTo>
                  <a:lnTo>
                    <a:pt x="277" y="362"/>
                  </a:lnTo>
                  <a:lnTo>
                    <a:pt x="277" y="364"/>
                  </a:lnTo>
                  <a:lnTo>
                    <a:pt x="277" y="373"/>
                  </a:lnTo>
                  <a:lnTo>
                    <a:pt x="278" y="376"/>
                  </a:lnTo>
                  <a:lnTo>
                    <a:pt x="279" y="378"/>
                  </a:lnTo>
                  <a:lnTo>
                    <a:pt x="281" y="380"/>
                  </a:lnTo>
                  <a:lnTo>
                    <a:pt x="283" y="381"/>
                  </a:lnTo>
                  <a:lnTo>
                    <a:pt x="284" y="382"/>
                  </a:lnTo>
                  <a:lnTo>
                    <a:pt x="286" y="382"/>
                  </a:lnTo>
                  <a:lnTo>
                    <a:pt x="288" y="384"/>
                  </a:lnTo>
                  <a:lnTo>
                    <a:pt x="288" y="386"/>
                  </a:lnTo>
                  <a:lnTo>
                    <a:pt x="288" y="388"/>
                  </a:lnTo>
                  <a:lnTo>
                    <a:pt x="287" y="393"/>
                  </a:lnTo>
                  <a:lnTo>
                    <a:pt x="286" y="397"/>
                  </a:lnTo>
                  <a:lnTo>
                    <a:pt x="285" y="397"/>
                  </a:lnTo>
                  <a:lnTo>
                    <a:pt x="282" y="396"/>
                  </a:lnTo>
                  <a:lnTo>
                    <a:pt x="279" y="395"/>
                  </a:lnTo>
                  <a:lnTo>
                    <a:pt x="275" y="394"/>
                  </a:lnTo>
                  <a:lnTo>
                    <a:pt x="271" y="396"/>
                  </a:lnTo>
                  <a:lnTo>
                    <a:pt x="267" y="398"/>
                  </a:lnTo>
                  <a:lnTo>
                    <a:pt x="266" y="399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1" y="400"/>
                  </a:lnTo>
                  <a:lnTo>
                    <a:pt x="260" y="401"/>
                  </a:lnTo>
                  <a:lnTo>
                    <a:pt x="259" y="402"/>
                  </a:lnTo>
                  <a:lnTo>
                    <a:pt x="253" y="405"/>
                  </a:lnTo>
                  <a:lnTo>
                    <a:pt x="252" y="406"/>
                  </a:lnTo>
                  <a:lnTo>
                    <a:pt x="251" y="408"/>
                  </a:lnTo>
                  <a:lnTo>
                    <a:pt x="251" y="408"/>
                  </a:lnTo>
                  <a:lnTo>
                    <a:pt x="252" y="411"/>
                  </a:lnTo>
                  <a:lnTo>
                    <a:pt x="252" y="414"/>
                  </a:lnTo>
                  <a:lnTo>
                    <a:pt x="251" y="416"/>
                  </a:lnTo>
                  <a:lnTo>
                    <a:pt x="249" y="418"/>
                  </a:lnTo>
                  <a:lnTo>
                    <a:pt x="247" y="419"/>
                  </a:lnTo>
                  <a:lnTo>
                    <a:pt x="246" y="419"/>
                  </a:lnTo>
                  <a:lnTo>
                    <a:pt x="245" y="420"/>
                  </a:lnTo>
                  <a:lnTo>
                    <a:pt x="241" y="425"/>
                  </a:lnTo>
                  <a:lnTo>
                    <a:pt x="240" y="426"/>
                  </a:lnTo>
                  <a:lnTo>
                    <a:pt x="238" y="426"/>
                  </a:lnTo>
                  <a:lnTo>
                    <a:pt x="230" y="434"/>
                  </a:lnTo>
                  <a:lnTo>
                    <a:pt x="229" y="436"/>
                  </a:lnTo>
                  <a:lnTo>
                    <a:pt x="226" y="439"/>
                  </a:lnTo>
                  <a:lnTo>
                    <a:pt x="223" y="443"/>
                  </a:lnTo>
                  <a:lnTo>
                    <a:pt x="219" y="445"/>
                  </a:lnTo>
                  <a:lnTo>
                    <a:pt x="219" y="445"/>
                  </a:lnTo>
                  <a:lnTo>
                    <a:pt x="218" y="446"/>
                  </a:lnTo>
                  <a:lnTo>
                    <a:pt x="217" y="447"/>
                  </a:lnTo>
                  <a:lnTo>
                    <a:pt x="210" y="452"/>
                  </a:lnTo>
                  <a:lnTo>
                    <a:pt x="201" y="452"/>
                  </a:lnTo>
                  <a:lnTo>
                    <a:pt x="198" y="453"/>
                  </a:lnTo>
                  <a:lnTo>
                    <a:pt x="194" y="454"/>
                  </a:lnTo>
                  <a:lnTo>
                    <a:pt x="189" y="455"/>
                  </a:lnTo>
                  <a:lnTo>
                    <a:pt x="188" y="455"/>
                  </a:lnTo>
                  <a:lnTo>
                    <a:pt x="181" y="455"/>
                  </a:lnTo>
                  <a:lnTo>
                    <a:pt x="173" y="455"/>
                  </a:lnTo>
                  <a:lnTo>
                    <a:pt x="171" y="456"/>
                  </a:lnTo>
                  <a:lnTo>
                    <a:pt x="167" y="458"/>
                  </a:lnTo>
                  <a:lnTo>
                    <a:pt x="166" y="459"/>
                  </a:lnTo>
                  <a:lnTo>
                    <a:pt x="165" y="460"/>
                  </a:lnTo>
                  <a:lnTo>
                    <a:pt x="166" y="460"/>
                  </a:lnTo>
                  <a:lnTo>
                    <a:pt x="165" y="461"/>
                  </a:lnTo>
                  <a:lnTo>
                    <a:pt x="171" y="464"/>
                  </a:lnTo>
                  <a:lnTo>
                    <a:pt x="172" y="466"/>
                  </a:lnTo>
                  <a:lnTo>
                    <a:pt x="171" y="468"/>
                  </a:lnTo>
                  <a:lnTo>
                    <a:pt x="170" y="468"/>
                  </a:lnTo>
                  <a:lnTo>
                    <a:pt x="170" y="468"/>
                  </a:lnTo>
                  <a:lnTo>
                    <a:pt x="169" y="469"/>
                  </a:lnTo>
                  <a:lnTo>
                    <a:pt x="166" y="474"/>
                  </a:lnTo>
                  <a:lnTo>
                    <a:pt x="161" y="479"/>
                  </a:lnTo>
                  <a:lnTo>
                    <a:pt x="159" y="480"/>
                  </a:lnTo>
                  <a:lnTo>
                    <a:pt x="158" y="481"/>
                  </a:lnTo>
                  <a:lnTo>
                    <a:pt x="156" y="484"/>
                  </a:lnTo>
                  <a:lnTo>
                    <a:pt x="155" y="485"/>
                  </a:lnTo>
                  <a:lnTo>
                    <a:pt x="152" y="485"/>
                  </a:lnTo>
                  <a:lnTo>
                    <a:pt x="145" y="485"/>
                  </a:lnTo>
                  <a:lnTo>
                    <a:pt x="136" y="486"/>
                  </a:lnTo>
                  <a:lnTo>
                    <a:pt x="131" y="487"/>
                  </a:lnTo>
                  <a:lnTo>
                    <a:pt x="128" y="486"/>
                  </a:lnTo>
                  <a:lnTo>
                    <a:pt x="123" y="489"/>
                  </a:lnTo>
                  <a:lnTo>
                    <a:pt x="121" y="490"/>
                  </a:lnTo>
                  <a:lnTo>
                    <a:pt x="120" y="490"/>
                  </a:lnTo>
                  <a:lnTo>
                    <a:pt x="115" y="492"/>
                  </a:lnTo>
                  <a:lnTo>
                    <a:pt x="112" y="495"/>
                  </a:lnTo>
                  <a:lnTo>
                    <a:pt x="110" y="496"/>
                  </a:lnTo>
                  <a:lnTo>
                    <a:pt x="104" y="497"/>
                  </a:lnTo>
                  <a:lnTo>
                    <a:pt x="103" y="500"/>
                  </a:lnTo>
                  <a:lnTo>
                    <a:pt x="102" y="500"/>
                  </a:lnTo>
                  <a:lnTo>
                    <a:pt x="98" y="497"/>
                  </a:lnTo>
                  <a:lnTo>
                    <a:pt x="95" y="494"/>
                  </a:lnTo>
                  <a:lnTo>
                    <a:pt x="94" y="491"/>
                  </a:lnTo>
                  <a:lnTo>
                    <a:pt x="94" y="490"/>
                  </a:lnTo>
                  <a:lnTo>
                    <a:pt x="93" y="490"/>
                  </a:lnTo>
                  <a:lnTo>
                    <a:pt x="92" y="492"/>
                  </a:lnTo>
                  <a:lnTo>
                    <a:pt x="90" y="493"/>
                  </a:lnTo>
                  <a:lnTo>
                    <a:pt x="89" y="496"/>
                  </a:lnTo>
                  <a:lnTo>
                    <a:pt x="83" y="497"/>
                  </a:lnTo>
                  <a:lnTo>
                    <a:pt x="78" y="499"/>
                  </a:lnTo>
                  <a:lnTo>
                    <a:pt x="76" y="501"/>
                  </a:lnTo>
                  <a:lnTo>
                    <a:pt x="73" y="502"/>
                  </a:lnTo>
                  <a:lnTo>
                    <a:pt x="68" y="502"/>
                  </a:lnTo>
                  <a:lnTo>
                    <a:pt x="65" y="501"/>
                  </a:lnTo>
                  <a:lnTo>
                    <a:pt x="62" y="501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4" y="495"/>
                  </a:lnTo>
                  <a:lnTo>
                    <a:pt x="64" y="492"/>
                  </a:lnTo>
                  <a:lnTo>
                    <a:pt x="62" y="492"/>
                  </a:lnTo>
                  <a:lnTo>
                    <a:pt x="60" y="491"/>
                  </a:lnTo>
                  <a:lnTo>
                    <a:pt x="58" y="484"/>
                  </a:lnTo>
                  <a:lnTo>
                    <a:pt x="55" y="476"/>
                  </a:lnTo>
                  <a:lnTo>
                    <a:pt x="51" y="469"/>
                  </a:lnTo>
                  <a:lnTo>
                    <a:pt x="46" y="464"/>
                  </a:lnTo>
                  <a:lnTo>
                    <a:pt x="43" y="462"/>
                  </a:lnTo>
                  <a:lnTo>
                    <a:pt x="42" y="461"/>
                  </a:lnTo>
                  <a:lnTo>
                    <a:pt x="40" y="461"/>
                  </a:lnTo>
                  <a:lnTo>
                    <a:pt x="39" y="460"/>
                  </a:lnTo>
                  <a:lnTo>
                    <a:pt x="33" y="455"/>
                  </a:lnTo>
                  <a:lnTo>
                    <a:pt x="27" y="449"/>
                  </a:lnTo>
                  <a:lnTo>
                    <a:pt x="25" y="447"/>
                  </a:lnTo>
                  <a:lnTo>
                    <a:pt x="22" y="443"/>
                  </a:lnTo>
                  <a:lnTo>
                    <a:pt x="19" y="439"/>
                  </a:lnTo>
                  <a:lnTo>
                    <a:pt x="17" y="438"/>
                  </a:lnTo>
                  <a:lnTo>
                    <a:pt x="16" y="434"/>
                  </a:lnTo>
                  <a:lnTo>
                    <a:pt x="18" y="432"/>
                  </a:lnTo>
                  <a:lnTo>
                    <a:pt x="21" y="428"/>
                  </a:lnTo>
                  <a:lnTo>
                    <a:pt x="24" y="425"/>
                  </a:lnTo>
                  <a:lnTo>
                    <a:pt x="28" y="425"/>
                  </a:lnTo>
                  <a:lnTo>
                    <a:pt x="35" y="427"/>
                  </a:lnTo>
                  <a:lnTo>
                    <a:pt x="42" y="427"/>
                  </a:lnTo>
                  <a:lnTo>
                    <a:pt x="49" y="426"/>
                  </a:lnTo>
                  <a:lnTo>
                    <a:pt x="51" y="425"/>
                  </a:lnTo>
                  <a:lnTo>
                    <a:pt x="53" y="425"/>
                  </a:lnTo>
                  <a:lnTo>
                    <a:pt x="57" y="427"/>
                  </a:lnTo>
                  <a:lnTo>
                    <a:pt x="64" y="426"/>
                  </a:lnTo>
                  <a:lnTo>
                    <a:pt x="67" y="425"/>
                  </a:lnTo>
                  <a:lnTo>
                    <a:pt x="64" y="422"/>
                  </a:lnTo>
                  <a:lnTo>
                    <a:pt x="59" y="419"/>
                  </a:lnTo>
                  <a:lnTo>
                    <a:pt x="56" y="414"/>
                  </a:lnTo>
                  <a:lnTo>
                    <a:pt x="53" y="410"/>
                  </a:lnTo>
                  <a:lnTo>
                    <a:pt x="51" y="405"/>
                  </a:lnTo>
                  <a:lnTo>
                    <a:pt x="49" y="399"/>
                  </a:lnTo>
                  <a:lnTo>
                    <a:pt x="48" y="391"/>
                  </a:lnTo>
                  <a:lnTo>
                    <a:pt x="48" y="386"/>
                  </a:lnTo>
                  <a:lnTo>
                    <a:pt x="49" y="383"/>
                  </a:lnTo>
                  <a:lnTo>
                    <a:pt x="51" y="377"/>
                  </a:lnTo>
                  <a:lnTo>
                    <a:pt x="49" y="375"/>
                  </a:lnTo>
                  <a:lnTo>
                    <a:pt x="50" y="372"/>
                  </a:lnTo>
                  <a:lnTo>
                    <a:pt x="49" y="369"/>
                  </a:lnTo>
                  <a:lnTo>
                    <a:pt x="49" y="367"/>
                  </a:lnTo>
                  <a:lnTo>
                    <a:pt x="46" y="360"/>
                  </a:lnTo>
                  <a:lnTo>
                    <a:pt x="46" y="359"/>
                  </a:lnTo>
                  <a:lnTo>
                    <a:pt x="43" y="355"/>
                  </a:lnTo>
                  <a:lnTo>
                    <a:pt x="43" y="348"/>
                  </a:lnTo>
                  <a:lnTo>
                    <a:pt x="40" y="343"/>
                  </a:lnTo>
                  <a:lnTo>
                    <a:pt x="36" y="341"/>
                  </a:lnTo>
                  <a:lnTo>
                    <a:pt x="34" y="338"/>
                  </a:lnTo>
                  <a:lnTo>
                    <a:pt x="32" y="333"/>
                  </a:lnTo>
                  <a:lnTo>
                    <a:pt x="30" y="332"/>
                  </a:lnTo>
                  <a:lnTo>
                    <a:pt x="24" y="330"/>
                  </a:lnTo>
                  <a:lnTo>
                    <a:pt x="19" y="330"/>
                  </a:lnTo>
                  <a:lnTo>
                    <a:pt x="15" y="324"/>
                  </a:lnTo>
                  <a:lnTo>
                    <a:pt x="10" y="317"/>
                  </a:lnTo>
                  <a:lnTo>
                    <a:pt x="5" y="310"/>
                  </a:lnTo>
                  <a:lnTo>
                    <a:pt x="2" y="297"/>
                  </a:lnTo>
                  <a:lnTo>
                    <a:pt x="0" y="290"/>
                  </a:lnTo>
                  <a:lnTo>
                    <a:pt x="2" y="287"/>
                  </a:lnTo>
                  <a:lnTo>
                    <a:pt x="6" y="282"/>
                  </a:lnTo>
                  <a:lnTo>
                    <a:pt x="11" y="271"/>
                  </a:lnTo>
                  <a:lnTo>
                    <a:pt x="22" y="255"/>
                  </a:lnTo>
                  <a:lnTo>
                    <a:pt x="28" y="247"/>
                  </a:lnTo>
                  <a:lnTo>
                    <a:pt x="40" y="234"/>
                  </a:lnTo>
                  <a:lnTo>
                    <a:pt x="54" y="219"/>
                  </a:lnTo>
                  <a:lnTo>
                    <a:pt x="62" y="210"/>
                  </a:lnTo>
                  <a:lnTo>
                    <a:pt x="63" y="194"/>
                  </a:lnTo>
                  <a:lnTo>
                    <a:pt x="64" y="178"/>
                  </a:lnTo>
                  <a:lnTo>
                    <a:pt x="65" y="165"/>
                  </a:lnTo>
                  <a:lnTo>
                    <a:pt x="67" y="150"/>
                  </a:lnTo>
                  <a:lnTo>
                    <a:pt x="68" y="137"/>
                  </a:lnTo>
                  <a:lnTo>
                    <a:pt x="68" y="128"/>
                  </a:lnTo>
                  <a:lnTo>
                    <a:pt x="70" y="115"/>
                  </a:lnTo>
                  <a:lnTo>
                    <a:pt x="70" y="112"/>
                  </a:lnTo>
                  <a:lnTo>
                    <a:pt x="76" y="102"/>
                  </a:lnTo>
                  <a:lnTo>
                    <a:pt x="76" y="101"/>
                  </a:lnTo>
                  <a:lnTo>
                    <a:pt x="75" y="99"/>
                  </a:lnTo>
                  <a:lnTo>
                    <a:pt x="67" y="90"/>
                  </a:lnTo>
                  <a:lnTo>
                    <a:pt x="65" y="88"/>
                  </a:lnTo>
                  <a:lnTo>
                    <a:pt x="64" y="83"/>
                  </a:lnTo>
                  <a:lnTo>
                    <a:pt x="65" y="81"/>
                  </a:lnTo>
                  <a:lnTo>
                    <a:pt x="56" y="66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52" y="49"/>
                  </a:lnTo>
                  <a:lnTo>
                    <a:pt x="50" y="33"/>
                  </a:lnTo>
                  <a:lnTo>
                    <a:pt x="46" y="14"/>
                  </a:lnTo>
                  <a:lnTo>
                    <a:pt x="58" y="9"/>
                  </a:lnTo>
                  <a:lnTo>
                    <a:pt x="66" y="4"/>
                  </a:lnTo>
                  <a:lnTo>
                    <a:pt x="77" y="0"/>
                  </a:lnTo>
                  <a:lnTo>
                    <a:pt x="87" y="5"/>
                  </a:lnTo>
                  <a:lnTo>
                    <a:pt x="102" y="13"/>
                  </a:lnTo>
                  <a:lnTo>
                    <a:pt x="116" y="20"/>
                  </a:lnTo>
                  <a:lnTo>
                    <a:pt x="131" y="28"/>
                  </a:lnTo>
                  <a:lnTo>
                    <a:pt x="145" y="36"/>
                  </a:lnTo>
                  <a:lnTo>
                    <a:pt x="160" y="44"/>
                  </a:lnTo>
                  <a:lnTo>
                    <a:pt x="175" y="52"/>
                  </a:lnTo>
                  <a:lnTo>
                    <a:pt x="189" y="59"/>
                  </a:lnTo>
                  <a:lnTo>
                    <a:pt x="204" y="67"/>
                  </a:lnTo>
                  <a:lnTo>
                    <a:pt x="218" y="74"/>
                  </a:lnTo>
                  <a:lnTo>
                    <a:pt x="233" y="82"/>
                  </a:lnTo>
                  <a:lnTo>
                    <a:pt x="248" y="89"/>
                  </a:lnTo>
                  <a:lnTo>
                    <a:pt x="262" y="98"/>
                  </a:lnTo>
                  <a:lnTo>
                    <a:pt x="276" y="105"/>
                  </a:lnTo>
                  <a:lnTo>
                    <a:pt x="291" y="113"/>
                  </a:lnTo>
                  <a:lnTo>
                    <a:pt x="306" y="120"/>
                  </a:lnTo>
                  <a:lnTo>
                    <a:pt x="321" y="12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52" name="Freeform 1195">
              <a:extLst>
                <a:ext uri="{FF2B5EF4-FFF2-40B4-BE49-F238E27FC236}">
                  <a16:creationId xmlns:a16="http://schemas.microsoft.com/office/drawing/2014/main" id="{153FED7F-8762-4028-A465-5D104D05E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0987" y="9429751"/>
              <a:ext cx="71440" cy="192333"/>
            </a:xfrm>
            <a:custGeom>
              <a:avLst/>
              <a:gdLst>
                <a:gd name="T0" fmla="*/ 28 w 58"/>
                <a:gd name="T1" fmla="*/ 12 h 155"/>
                <a:gd name="T2" fmla="*/ 27 w 58"/>
                <a:gd name="T3" fmla="*/ 24 h 155"/>
                <a:gd name="T4" fmla="*/ 39 w 58"/>
                <a:gd name="T5" fmla="*/ 32 h 155"/>
                <a:gd name="T6" fmla="*/ 44 w 58"/>
                <a:gd name="T7" fmla="*/ 43 h 155"/>
                <a:gd name="T8" fmla="*/ 45 w 58"/>
                <a:gd name="T9" fmla="*/ 54 h 155"/>
                <a:gd name="T10" fmla="*/ 52 w 58"/>
                <a:gd name="T11" fmla="*/ 64 h 155"/>
                <a:gd name="T12" fmla="*/ 52 w 58"/>
                <a:gd name="T13" fmla="*/ 88 h 155"/>
                <a:gd name="T14" fmla="*/ 52 w 58"/>
                <a:gd name="T15" fmla="*/ 115 h 155"/>
                <a:gd name="T16" fmla="*/ 51 w 58"/>
                <a:gd name="T17" fmla="*/ 130 h 155"/>
                <a:gd name="T18" fmla="*/ 51 w 58"/>
                <a:gd name="T19" fmla="*/ 136 h 155"/>
                <a:gd name="T20" fmla="*/ 56 w 58"/>
                <a:gd name="T21" fmla="*/ 144 h 155"/>
                <a:gd name="T22" fmla="*/ 52 w 58"/>
                <a:gd name="T23" fmla="*/ 150 h 155"/>
                <a:gd name="T24" fmla="*/ 39 w 58"/>
                <a:gd name="T25" fmla="*/ 153 h 155"/>
                <a:gd name="T26" fmla="*/ 35 w 58"/>
                <a:gd name="T27" fmla="*/ 151 h 155"/>
                <a:gd name="T28" fmla="*/ 31 w 58"/>
                <a:gd name="T29" fmla="*/ 147 h 155"/>
                <a:gd name="T30" fmla="*/ 25 w 58"/>
                <a:gd name="T31" fmla="*/ 141 h 155"/>
                <a:gd name="T32" fmla="*/ 23 w 58"/>
                <a:gd name="T33" fmla="*/ 139 h 155"/>
                <a:gd name="T34" fmla="*/ 19 w 58"/>
                <a:gd name="T35" fmla="*/ 131 h 155"/>
                <a:gd name="T36" fmla="*/ 19 w 58"/>
                <a:gd name="T37" fmla="*/ 127 h 155"/>
                <a:gd name="T38" fmla="*/ 21 w 58"/>
                <a:gd name="T39" fmla="*/ 124 h 155"/>
                <a:gd name="T40" fmla="*/ 21 w 58"/>
                <a:gd name="T41" fmla="*/ 115 h 155"/>
                <a:gd name="T42" fmla="*/ 18 w 58"/>
                <a:gd name="T43" fmla="*/ 112 h 155"/>
                <a:gd name="T44" fmla="*/ 21 w 58"/>
                <a:gd name="T45" fmla="*/ 92 h 155"/>
                <a:gd name="T46" fmla="*/ 24 w 58"/>
                <a:gd name="T47" fmla="*/ 87 h 155"/>
                <a:gd name="T48" fmla="*/ 17 w 58"/>
                <a:gd name="T49" fmla="*/ 79 h 155"/>
                <a:gd name="T50" fmla="*/ 15 w 58"/>
                <a:gd name="T51" fmla="*/ 73 h 155"/>
                <a:gd name="T52" fmla="*/ 18 w 58"/>
                <a:gd name="T53" fmla="*/ 69 h 155"/>
                <a:gd name="T54" fmla="*/ 18 w 58"/>
                <a:gd name="T55" fmla="*/ 59 h 155"/>
                <a:gd name="T56" fmla="*/ 17 w 58"/>
                <a:gd name="T57" fmla="*/ 51 h 155"/>
                <a:gd name="T58" fmla="*/ 12 w 58"/>
                <a:gd name="T59" fmla="*/ 53 h 155"/>
                <a:gd name="T60" fmla="*/ 10 w 58"/>
                <a:gd name="T61" fmla="*/ 51 h 155"/>
                <a:gd name="T62" fmla="*/ 11 w 58"/>
                <a:gd name="T63" fmla="*/ 48 h 155"/>
                <a:gd name="T64" fmla="*/ 11 w 58"/>
                <a:gd name="T65" fmla="*/ 46 h 155"/>
                <a:gd name="T66" fmla="*/ 12 w 58"/>
                <a:gd name="T67" fmla="*/ 45 h 155"/>
                <a:gd name="T68" fmla="*/ 13 w 58"/>
                <a:gd name="T69" fmla="*/ 41 h 155"/>
                <a:gd name="T70" fmla="*/ 14 w 58"/>
                <a:gd name="T71" fmla="*/ 28 h 155"/>
                <a:gd name="T72" fmla="*/ 13 w 58"/>
                <a:gd name="T73" fmla="*/ 26 h 155"/>
                <a:gd name="T74" fmla="*/ 6 w 58"/>
                <a:gd name="T75" fmla="*/ 19 h 155"/>
                <a:gd name="T76" fmla="*/ 0 w 58"/>
                <a:gd name="T77" fmla="*/ 15 h 155"/>
                <a:gd name="T78" fmla="*/ 3 w 58"/>
                <a:gd name="T79" fmla="*/ 8 h 155"/>
                <a:gd name="T80" fmla="*/ 1 w 58"/>
                <a:gd name="T81" fmla="*/ 0 h 155"/>
                <a:gd name="T82" fmla="*/ 18 w 58"/>
                <a:gd name="T83" fmla="*/ 5 h 155"/>
                <a:gd name="T84" fmla="*/ 22 w 58"/>
                <a:gd name="T85" fmla="*/ 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" h="155">
                  <a:moveTo>
                    <a:pt x="30" y="5"/>
                  </a:moveTo>
                  <a:lnTo>
                    <a:pt x="30" y="8"/>
                  </a:lnTo>
                  <a:lnTo>
                    <a:pt x="28" y="12"/>
                  </a:lnTo>
                  <a:lnTo>
                    <a:pt x="27" y="13"/>
                  </a:lnTo>
                  <a:lnTo>
                    <a:pt x="26" y="23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2" y="27"/>
                  </a:lnTo>
                  <a:lnTo>
                    <a:pt x="39" y="32"/>
                  </a:lnTo>
                  <a:lnTo>
                    <a:pt x="44" y="35"/>
                  </a:lnTo>
                  <a:lnTo>
                    <a:pt x="44" y="36"/>
                  </a:lnTo>
                  <a:lnTo>
                    <a:pt x="44" y="43"/>
                  </a:lnTo>
                  <a:lnTo>
                    <a:pt x="44" y="48"/>
                  </a:lnTo>
                  <a:lnTo>
                    <a:pt x="45" y="51"/>
                  </a:lnTo>
                  <a:lnTo>
                    <a:pt x="45" y="54"/>
                  </a:lnTo>
                  <a:lnTo>
                    <a:pt x="46" y="57"/>
                  </a:lnTo>
                  <a:lnTo>
                    <a:pt x="50" y="62"/>
                  </a:lnTo>
                  <a:lnTo>
                    <a:pt x="52" y="64"/>
                  </a:lnTo>
                  <a:lnTo>
                    <a:pt x="52" y="73"/>
                  </a:lnTo>
                  <a:lnTo>
                    <a:pt x="52" y="79"/>
                  </a:lnTo>
                  <a:lnTo>
                    <a:pt x="52" y="88"/>
                  </a:lnTo>
                  <a:lnTo>
                    <a:pt x="52" y="95"/>
                  </a:lnTo>
                  <a:lnTo>
                    <a:pt x="52" y="105"/>
                  </a:lnTo>
                  <a:lnTo>
                    <a:pt x="52" y="115"/>
                  </a:lnTo>
                  <a:lnTo>
                    <a:pt x="52" y="126"/>
                  </a:lnTo>
                  <a:lnTo>
                    <a:pt x="50" y="127"/>
                  </a:lnTo>
                  <a:lnTo>
                    <a:pt x="51" y="130"/>
                  </a:lnTo>
                  <a:lnTo>
                    <a:pt x="52" y="134"/>
                  </a:lnTo>
                  <a:lnTo>
                    <a:pt x="52" y="134"/>
                  </a:lnTo>
                  <a:lnTo>
                    <a:pt x="51" y="136"/>
                  </a:lnTo>
                  <a:lnTo>
                    <a:pt x="52" y="139"/>
                  </a:lnTo>
                  <a:lnTo>
                    <a:pt x="53" y="139"/>
                  </a:lnTo>
                  <a:lnTo>
                    <a:pt x="56" y="144"/>
                  </a:lnTo>
                  <a:lnTo>
                    <a:pt x="57" y="148"/>
                  </a:lnTo>
                  <a:lnTo>
                    <a:pt x="52" y="150"/>
                  </a:lnTo>
                  <a:lnTo>
                    <a:pt x="52" y="150"/>
                  </a:lnTo>
                  <a:lnTo>
                    <a:pt x="43" y="153"/>
                  </a:lnTo>
                  <a:lnTo>
                    <a:pt x="39" y="154"/>
                  </a:lnTo>
                  <a:lnTo>
                    <a:pt x="39" y="153"/>
                  </a:lnTo>
                  <a:lnTo>
                    <a:pt x="38" y="152"/>
                  </a:lnTo>
                  <a:lnTo>
                    <a:pt x="36" y="152"/>
                  </a:lnTo>
                  <a:lnTo>
                    <a:pt x="35" y="151"/>
                  </a:lnTo>
                  <a:lnTo>
                    <a:pt x="33" y="149"/>
                  </a:lnTo>
                  <a:lnTo>
                    <a:pt x="33" y="147"/>
                  </a:lnTo>
                  <a:lnTo>
                    <a:pt x="31" y="147"/>
                  </a:lnTo>
                  <a:lnTo>
                    <a:pt x="28" y="145"/>
                  </a:lnTo>
                  <a:lnTo>
                    <a:pt x="25" y="144"/>
                  </a:lnTo>
                  <a:lnTo>
                    <a:pt x="25" y="141"/>
                  </a:lnTo>
                  <a:lnTo>
                    <a:pt x="25" y="141"/>
                  </a:lnTo>
                  <a:lnTo>
                    <a:pt x="24" y="139"/>
                  </a:lnTo>
                  <a:lnTo>
                    <a:pt x="23" y="139"/>
                  </a:lnTo>
                  <a:lnTo>
                    <a:pt x="21" y="134"/>
                  </a:lnTo>
                  <a:lnTo>
                    <a:pt x="20" y="133"/>
                  </a:lnTo>
                  <a:lnTo>
                    <a:pt x="19" y="131"/>
                  </a:lnTo>
                  <a:lnTo>
                    <a:pt x="19" y="130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4"/>
                  </a:lnTo>
                  <a:lnTo>
                    <a:pt x="22" y="120"/>
                  </a:lnTo>
                  <a:lnTo>
                    <a:pt x="22" y="116"/>
                  </a:lnTo>
                  <a:lnTo>
                    <a:pt x="21" y="115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22" y="105"/>
                  </a:lnTo>
                  <a:lnTo>
                    <a:pt x="21" y="92"/>
                  </a:lnTo>
                  <a:lnTo>
                    <a:pt x="21" y="90"/>
                  </a:lnTo>
                  <a:lnTo>
                    <a:pt x="23" y="89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2" y="82"/>
                  </a:lnTo>
                  <a:lnTo>
                    <a:pt x="17" y="79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7" y="71"/>
                  </a:lnTo>
                  <a:lnTo>
                    <a:pt x="18" y="70"/>
                  </a:lnTo>
                  <a:lnTo>
                    <a:pt x="18" y="69"/>
                  </a:lnTo>
                  <a:lnTo>
                    <a:pt x="17" y="66"/>
                  </a:lnTo>
                  <a:lnTo>
                    <a:pt x="17" y="62"/>
                  </a:lnTo>
                  <a:lnTo>
                    <a:pt x="18" y="59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17" y="51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3" y="44"/>
                  </a:lnTo>
                  <a:lnTo>
                    <a:pt x="13" y="41"/>
                  </a:lnTo>
                  <a:lnTo>
                    <a:pt x="13" y="39"/>
                  </a:lnTo>
                  <a:lnTo>
                    <a:pt x="14" y="37"/>
                  </a:lnTo>
                  <a:lnTo>
                    <a:pt x="14" y="28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8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8" y="2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30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53" name="Freeform 1196">
              <a:extLst>
                <a:ext uri="{FF2B5EF4-FFF2-40B4-BE49-F238E27FC236}">
                  <a16:creationId xmlns:a16="http://schemas.microsoft.com/office/drawing/2014/main" id="{C6F04BC2-CBD2-4748-89AC-ED6926997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0987" y="9429751"/>
              <a:ext cx="71440" cy="192333"/>
            </a:xfrm>
            <a:custGeom>
              <a:avLst/>
              <a:gdLst>
                <a:gd name="T0" fmla="*/ 28 w 58"/>
                <a:gd name="T1" fmla="*/ 12 h 155"/>
                <a:gd name="T2" fmla="*/ 27 w 58"/>
                <a:gd name="T3" fmla="*/ 24 h 155"/>
                <a:gd name="T4" fmla="*/ 39 w 58"/>
                <a:gd name="T5" fmla="*/ 32 h 155"/>
                <a:gd name="T6" fmla="*/ 44 w 58"/>
                <a:gd name="T7" fmla="*/ 43 h 155"/>
                <a:gd name="T8" fmla="*/ 45 w 58"/>
                <a:gd name="T9" fmla="*/ 54 h 155"/>
                <a:gd name="T10" fmla="*/ 52 w 58"/>
                <a:gd name="T11" fmla="*/ 64 h 155"/>
                <a:gd name="T12" fmla="*/ 52 w 58"/>
                <a:gd name="T13" fmla="*/ 88 h 155"/>
                <a:gd name="T14" fmla="*/ 52 w 58"/>
                <a:gd name="T15" fmla="*/ 115 h 155"/>
                <a:gd name="T16" fmla="*/ 51 w 58"/>
                <a:gd name="T17" fmla="*/ 130 h 155"/>
                <a:gd name="T18" fmla="*/ 51 w 58"/>
                <a:gd name="T19" fmla="*/ 136 h 155"/>
                <a:gd name="T20" fmla="*/ 56 w 58"/>
                <a:gd name="T21" fmla="*/ 144 h 155"/>
                <a:gd name="T22" fmla="*/ 52 w 58"/>
                <a:gd name="T23" fmla="*/ 150 h 155"/>
                <a:gd name="T24" fmla="*/ 39 w 58"/>
                <a:gd name="T25" fmla="*/ 153 h 155"/>
                <a:gd name="T26" fmla="*/ 35 w 58"/>
                <a:gd name="T27" fmla="*/ 151 h 155"/>
                <a:gd name="T28" fmla="*/ 31 w 58"/>
                <a:gd name="T29" fmla="*/ 147 h 155"/>
                <a:gd name="T30" fmla="*/ 25 w 58"/>
                <a:gd name="T31" fmla="*/ 141 h 155"/>
                <a:gd name="T32" fmla="*/ 23 w 58"/>
                <a:gd name="T33" fmla="*/ 139 h 155"/>
                <a:gd name="T34" fmla="*/ 19 w 58"/>
                <a:gd name="T35" fmla="*/ 131 h 155"/>
                <a:gd name="T36" fmla="*/ 19 w 58"/>
                <a:gd name="T37" fmla="*/ 127 h 155"/>
                <a:gd name="T38" fmla="*/ 21 w 58"/>
                <a:gd name="T39" fmla="*/ 124 h 155"/>
                <a:gd name="T40" fmla="*/ 21 w 58"/>
                <a:gd name="T41" fmla="*/ 115 h 155"/>
                <a:gd name="T42" fmla="*/ 18 w 58"/>
                <a:gd name="T43" fmla="*/ 112 h 155"/>
                <a:gd name="T44" fmla="*/ 21 w 58"/>
                <a:gd name="T45" fmla="*/ 92 h 155"/>
                <a:gd name="T46" fmla="*/ 24 w 58"/>
                <a:gd name="T47" fmla="*/ 87 h 155"/>
                <a:gd name="T48" fmla="*/ 17 w 58"/>
                <a:gd name="T49" fmla="*/ 79 h 155"/>
                <a:gd name="T50" fmla="*/ 15 w 58"/>
                <a:gd name="T51" fmla="*/ 73 h 155"/>
                <a:gd name="T52" fmla="*/ 18 w 58"/>
                <a:gd name="T53" fmla="*/ 69 h 155"/>
                <a:gd name="T54" fmla="*/ 18 w 58"/>
                <a:gd name="T55" fmla="*/ 59 h 155"/>
                <a:gd name="T56" fmla="*/ 17 w 58"/>
                <a:gd name="T57" fmla="*/ 51 h 155"/>
                <a:gd name="T58" fmla="*/ 12 w 58"/>
                <a:gd name="T59" fmla="*/ 53 h 155"/>
                <a:gd name="T60" fmla="*/ 10 w 58"/>
                <a:gd name="T61" fmla="*/ 51 h 155"/>
                <a:gd name="T62" fmla="*/ 11 w 58"/>
                <a:gd name="T63" fmla="*/ 48 h 155"/>
                <a:gd name="T64" fmla="*/ 11 w 58"/>
                <a:gd name="T65" fmla="*/ 46 h 155"/>
                <a:gd name="T66" fmla="*/ 12 w 58"/>
                <a:gd name="T67" fmla="*/ 45 h 155"/>
                <a:gd name="T68" fmla="*/ 13 w 58"/>
                <a:gd name="T69" fmla="*/ 41 h 155"/>
                <a:gd name="T70" fmla="*/ 14 w 58"/>
                <a:gd name="T71" fmla="*/ 28 h 155"/>
                <a:gd name="T72" fmla="*/ 13 w 58"/>
                <a:gd name="T73" fmla="*/ 26 h 155"/>
                <a:gd name="T74" fmla="*/ 6 w 58"/>
                <a:gd name="T75" fmla="*/ 19 h 155"/>
                <a:gd name="T76" fmla="*/ 0 w 58"/>
                <a:gd name="T77" fmla="*/ 15 h 155"/>
                <a:gd name="T78" fmla="*/ 3 w 58"/>
                <a:gd name="T79" fmla="*/ 8 h 155"/>
                <a:gd name="T80" fmla="*/ 1 w 58"/>
                <a:gd name="T81" fmla="*/ 0 h 155"/>
                <a:gd name="T82" fmla="*/ 18 w 58"/>
                <a:gd name="T83" fmla="*/ 5 h 155"/>
                <a:gd name="T84" fmla="*/ 22 w 58"/>
                <a:gd name="T85" fmla="*/ 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" h="155">
                  <a:moveTo>
                    <a:pt x="30" y="5"/>
                  </a:moveTo>
                  <a:lnTo>
                    <a:pt x="30" y="8"/>
                  </a:lnTo>
                  <a:lnTo>
                    <a:pt x="28" y="12"/>
                  </a:lnTo>
                  <a:lnTo>
                    <a:pt x="27" y="13"/>
                  </a:lnTo>
                  <a:lnTo>
                    <a:pt x="26" y="23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2" y="27"/>
                  </a:lnTo>
                  <a:lnTo>
                    <a:pt x="39" y="32"/>
                  </a:lnTo>
                  <a:lnTo>
                    <a:pt x="44" y="35"/>
                  </a:lnTo>
                  <a:lnTo>
                    <a:pt x="44" y="36"/>
                  </a:lnTo>
                  <a:lnTo>
                    <a:pt x="44" y="43"/>
                  </a:lnTo>
                  <a:lnTo>
                    <a:pt x="44" y="48"/>
                  </a:lnTo>
                  <a:lnTo>
                    <a:pt x="45" y="51"/>
                  </a:lnTo>
                  <a:lnTo>
                    <a:pt x="45" y="54"/>
                  </a:lnTo>
                  <a:lnTo>
                    <a:pt x="46" y="57"/>
                  </a:lnTo>
                  <a:lnTo>
                    <a:pt x="50" y="62"/>
                  </a:lnTo>
                  <a:lnTo>
                    <a:pt x="52" y="64"/>
                  </a:lnTo>
                  <a:lnTo>
                    <a:pt x="52" y="73"/>
                  </a:lnTo>
                  <a:lnTo>
                    <a:pt x="52" y="79"/>
                  </a:lnTo>
                  <a:lnTo>
                    <a:pt x="52" y="88"/>
                  </a:lnTo>
                  <a:lnTo>
                    <a:pt x="52" y="95"/>
                  </a:lnTo>
                  <a:lnTo>
                    <a:pt x="52" y="105"/>
                  </a:lnTo>
                  <a:lnTo>
                    <a:pt x="52" y="115"/>
                  </a:lnTo>
                  <a:lnTo>
                    <a:pt x="52" y="126"/>
                  </a:lnTo>
                  <a:lnTo>
                    <a:pt x="50" y="127"/>
                  </a:lnTo>
                  <a:lnTo>
                    <a:pt x="51" y="130"/>
                  </a:lnTo>
                  <a:lnTo>
                    <a:pt x="52" y="134"/>
                  </a:lnTo>
                  <a:lnTo>
                    <a:pt x="52" y="134"/>
                  </a:lnTo>
                  <a:lnTo>
                    <a:pt x="51" y="136"/>
                  </a:lnTo>
                  <a:lnTo>
                    <a:pt x="52" y="139"/>
                  </a:lnTo>
                  <a:lnTo>
                    <a:pt x="53" y="139"/>
                  </a:lnTo>
                  <a:lnTo>
                    <a:pt x="56" y="144"/>
                  </a:lnTo>
                  <a:lnTo>
                    <a:pt x="57" y="148"/>
                  </a:lnTo>
                  <a:lnTo>
                    <a:pt x="52" y="150"/>
                  </a:lnTo>
                  <a:lnTo>
                    <a:pt x="52" y="150"/>
                  </a:lnTo>
                  <a:lnTo>
                    <a:pt x="43" y="153"/>
                  </a:lnTo>
                  <a:lnTo>
                    <a:pt x="39" y="154"/>
                  </a:lnTo>
                  <a:lnTo>
                    <a:pt x="39" y="153"/>
                  </a:lnTo>
                  <a:lnTo>
                    <a:pt x="38" y="152"/>
                  </a:lnTo>
                  <a:lnTo>
                    <a:pt x="36" y="152"/>
                  </a:lnTo>
                  <a:lnTo>
                    <a:pt x="35" y="151"/>
                  </a:lnTo>
                  <a:lnTo>
                    <a:pt x="33" y="149"/>
                  </a:lnTo>
                  <a:lnTo>
                    <a:pt x="33" y="147"/>
                  </a:lnTo>
                  <a:lnTo>
                    <a:pt x="31" y="147"/>
                  </a:lnTo>
                  <a:lnTo>
                    <a:pt x="28" y="145"/>
                  </a:lnTo>
                  <a:lnTo>
                    <a:pt x="25" y="144"/>
                  </a:lnTo>
                  <a:lnTo>
                    <a:pt x="25" y="141"/>
                  </a:lnTo>
                  <a:lnTo>
                    <a:pt x="25" y="141"/>
                  </a:lnTo>
                  <a:lnTo>
                    <a:pt x="24" y="139"/>
                  </a:lnTo>
                  <a:lnTo>
                    <a:pt x="23" y="139"/>
                  </a:lnTo>
                  <a:lnTo>
                    <a:pt x="21" y="134"/>
                  </a:lnTo>
                  <a:lnTo>
                    <a:pt x="20" y="133"/>
                  </a:lnTo>
                  <a:lnTo>
                    <a:pt x="19" y="131"/>
                  </a:lnTo>
                  <a:lnTo>
                    <a:pt x="19" y="130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4"/>
                  </a:lnTo>
                  <a:lnTo>
                    <a:pt x="22" y="120"/>
                  </a:lnTo>
                  <a:lnTo>
                    <a:pt x="22" y="116"/>
                  </a:lnTo>
                  <a:lnTo>
                    <a:pt x="21" y="115"/>
                  </a:lnTo>
                  <a:lnTo>
                    <a:pt x="19" y="114"/>
                  </a:lnTo>
                  <a:lnTo>
                    <a:pt x="19" y="113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22" y="105"/>
                  </a:lnTo>
                  <a:lnTo>
                    <a:pt x="21" y="92"/>
                  </a:lnTo>
                  <a:lnTo>
                    <a:pt x="21" y="90"/>
                  </a:lnTo>
                  <a:lnTo>
                    <a:pt x="23" y="89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2" y="82"/>
                  </a:lnTo>
                  <a:lnTo>
                    <a:pt x="17" y="79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5" y="73"/>
                  </a:lnTo>
                  <a:lnTo>
                    <a:pt x="17" y="71"/>
                  </a:lnTo>
                  <a:lnTo>
                    <a:pt x="18" y="70"/>
                  </a:lnTo>
                  <a:lnTo>
                    <a:pt x="18" y="69"/>
                  </a:lnTo>
                  <a:lnTo>
                    <a:pt x="17" y="66"/>
                  </a:lnTo>
                  <a:lnTo>
                    <a:pt x="17" y="62"/>
                  </a:lnTo>
                  <a:lnTo>
                    <a:pt x="18" y="59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17" y="51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3" y="44"/>
                  </a:lnTo>
                  <a:lnTo>
                    <a:pt x="13" y="41"/>
                  </a:lnTo>
                  <a:lnTo>
                    <a:pt x="13" y="39"/>
                  </a:lnTo>
                  <a:lnTo>
                    <a:pt x="14" y="37"/>
                  </a:lnTo>
                  <a:lnTo>
                    <a:pt x="14" y="28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8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8" y="2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30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54" name="Freeform 1197">
              <a:extLst>
                <a:ext uri="{FF2B5EF4-FFF2-40B4-BE49-F238E27FC236}">
                  <a16:creationId xmlns:a16="http://schemas.microsoft.com/office/drawing/2014/main" id="{7B31FB9F-C7F5-4428-AF68-1DFC669E6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6737" y="8330712"/>
              <a:ext cx="153866" cy="324219"/>
            </a:xfrm>
            <a:custGeom>
              <a:avLst/>
              <a:gdLst>
                <a:gd name="T0" fmla="*/ 103 w 124"/>
                <a:gd name="T1" fmla="*/ 136 h 260"/>
                <a:gd name="T2" fmla="*/ 99 w 124"/>
                <a:gd name="T3" fmla="*/ 135 h 260"/>
                <a:gd name="T4" fmla="*/ 99 w 124"/>
                <a:gd name="T5" fmla="*/ 129 h 260"/>
                <a:gd name="T6" fmla="*/ 107 w 124"/>
                <a:gd name="T7" fmla="*/ 132 h 260"/>
                <a:gd name="T8" fmla="*/ 105 w 124"/>
                <a:gd name="T9" fmla="*/ 135 h 260"/>
                <a:gd name="T10" fmla="*/ 111 w 124"/>
                <a:gd name="T11" fmla="*/ 97 h 260"/>
                <a:gd name="T12" fmla="*/ 115 w 124"/>
                <a:gd name="T13" fmla="*/ 97 h 260"/>
                <a:gd name="T14" fmla="*/ 121 w 124"/>
                <a:gd name="T15" fmla="*/ 162 h 260"/>
                <a:gd name="T16" fmla="*/ 120 w 124"/>
                <a:gd name="T17" fmla="*/ 173 h 260"/>
                <a:gd name="T18" fmla="*/ 122 w 124"/>
                <a:gd name="T19" fmla="*/ 182 h 260"/>
                <a:gd name="T20" fmla="*/ 107 w 124"/>
                <a:gd name="T21" fmla="*/ 191 h 260"/>
                <a:gd name="T22" fmla="*/ 97 w 124"/>
                <a:gd name="T23" fmla="*/ 198 h 260"/>
                <a:gd name="T24" fmla="*/ 93 w 124"/>
                <a:gd name="T25" fmla="*/ 204 h 260"/>
                <a:gd name="T26" fmla="*/ 84 w 124"/>
                <a:gd name="T27" fmla="*/ 208 h 260"/>
                <a:gd name="T28" fmla="*/ 79 w 124"/>
                <a:gd name="T29" fmla="*/ 216 h 260"/>
                <a:gd name="T30" fmla="*/ 84 w 124"/>
                <a:gd name="T31" fmla="*/ 235 h 260"/>
                <a:gd name="T32" fmla="*/ 80 w 124"/>
                <a:gd name="T33" fmla="*/ 244 h 260"/>
                <a:gd name="T34" fmla="*/ 73 w 124"/>
                <a:gd name="T35" fmla="*/ 254 h 260"/>
                <a:gd name="T36" fmla="*/ 62 w 124"/>
                <a:gd name="T37" fmla="*/ 259 h 260"/>
                <a:gd name="T38" fmla="*/ 57 w 124"/>
                <a:gd name="T39" fmla="*/ 238 h 260"/>
                <a:gd name="T40" fmla="*/ 51 w 124"/>
                <a:gd name="T41" fmla="*/ 210 h 260"/>
                <a:gd name="T42" fmla="*/ 46 w 124"/>
                <a:gd name="T43" fmla="*/ 193 h 260"/>
                <a:gd name="T44" fmla="*/ 31 w 124"/>
                <a:gd name="T45" fmla="*/ 181 h 260"/>
                <a:gd name="T46" fmla="*/ 22 w 124"/>
                <a:gd name="T47" fmla="*/ 164 h 260"/>
                <a:gd name="T48" fmla="*/ 11 w 124"/>
                <a:gd name="T49" fmla="*/ 154 h 260"/>
                <a:gd name="T50" fmla="*/ 7 w 124"/>
                <a:gd name="T51" fmla="*/ 148 h 260"/>
                <a:gd name="T52" fmla="*/ 0 w 124"/>
                <a:gd name="T53" fmla="*/ 131 h 260"/>
                <a:gd name="T54" fmla="*/ 2 w 124"/>
                <a:gd name="T55" fmla="*/ 120 h 260"/>
                <a:gd name="T56" fmla="*/ 14 w 124"/>
                <a:gd name="T57" fmla="*/ 107 h 260"/>
                <a:gd name="T58" fmla="*/ 21 w 124"/>
                <a:gd name="T59" fmla="*/ 101 h 260"/>
                <a:gd name="T60" fmla="*/ 24 w 124"/>
                <a:gd name="T61" fmla="*/ 89 h 260"/>
                <a:gd name="T62" fmla="*/ 26 w 124"/>
                <a:gd name="T63" fmla="*/ 77 h 260"/>
                <a:gd name="T64" fmla="*/ 25 w 124"/>
                <a:gd name="T65" fmla="*/ 63 h 260"/>
                <a:gd name="T66" fmla="*/ 22 w 124"/>
                <a:gd name="T67" fmla="*/ 55 h 260"/>
                <a:gd name="T68" fmla="*/ 26 w 124"/>
                <a:gd name="T69" fmla="*/ 37 h 260"/>
                <a:gd name="T70" fmla="*/ 21 w 124"/>
                <a:gd name="T71" fmla="*/ 32 h 260"/>
                <a:gd name="T72" fmla="*/ 26 w 124"/>
                <a:gd name="T73" fmla="*/ 27 h 260"/>
                <a:gd name="T74" fmla="*/ 33 w 124"/>
                <a:gd name="T75" fmla="*/ 20 h 260"/>
                <a:gd name="T76" fmla="*/ 40 w 124"/>
                <a:gd name="T77" fmla="*/ 13 h 260"/>
                <a:gd name="T78" fmla="*/ 67 w 124"/>
                <a:gd name="T79" fmla="*/ 0 h 260"/>
                <a:gd name="T80" fmla="*/ 70 w 124"/>
                <a:gd name="T81" fmla="*/ 4 h 260"/>
                <a:gd name="T82" fmla="*/ 73 w 124"/>
                <a:gd name="T83" fmla="*/ 6 h 260"/>
                <a:gd name="T84" fmla="*/ 76 w 124"/>
                <a:gd name="T85" fmla="*/ 4 h 260"/>
                <a:gd name="T86" fmla="*/ 82 w 124"/>
                <a:gd name="T87" fmla="*/ 11 h 260"/>
                <a:gd name="T88" fmla="*/ 89 w 124"/>
                <a:gd name="T89" fmla="*/ 23 h 260"/>
                <a:gd name="T90" fmla="*/ 100 w 124"/>
                <a:gd name="T91" fmla="*/ 16 h 260"/>
                <a:gd name="T92" fmla="*/ 109 w 124"/>
                <a:gd name="T93" fmla="*/ 15 h 260"/>
                <a:gd name="T94" fmla="*/ 106 w 124"/>
                <a:gd name="T95" fmla="*/ 22 h 260"/>
                <a:gd name="T96" fmla="*/ 92 w 124"/>
                <a:gd name="T97" fmla="*/ 38 h 260"/>
                <a:gd name="T98" fmla="*/ 92 w 124"/>
                <a:gd name="T99" fmla="*/ 49 h 260"/>
                <a:gd name="T100" fmla="*/ 100 w 124"/>
                <a:gd name="T101" fmla="*/ 59 h 260"/>
                <a:gd name="T102" fmla="*/ 107 w 124"/>
                <a:gd name="T103" fmla="*/ 71 h 260"/>
                <a:gd name="T104" fmla="*/ 105 w 124"/>
                <a:gd name="T105" fmla="*/ 87 h 260"/>
                <a:gd name="T106" fmla="*/ 92 w 124"/>
                <a:gd name="T107" fmla="*/ 104 h 260"/>
                <a:gd name="T108" fmla="*/ 78 w 124"/>
                <a:gd name="T109" fmla="*/ 117 h 260"/>
                <a:gd name="T110" fmla="*/ 81 w 124"/>
                <a:gd name="T111" fmla="*/ 130 h 260"/>
                <a:gd name="T112" fmla="*/ 98 w 124"/>
                <a:gd name="T113" fmla="*/ 136 h 260"/>
                <a:gd name="T114" fmla="*/ 101 w 124"/>
                <a:gd name="T115" fmla="*/ 142 h 260"/>
                <a:gd name="T116" fmla="*/ 109 w 124"/>
                <a:gd name="T117" fmla="*/ 141 h 260"/>
                <a:gd name="T118" fmla="*/ 115 w 124"/>
                <a:gd name="T119" fmla="*/ 150 h 260"/>
                <a:gd name="T120" fmla="*/ 114 w 124"/>
                <a:gd name="T121" fmla="*/ 152 h 260"/>
                <a:gd name="T122" fmla="*/ 122 w 124"/>
                <a:gd name="T123" fmla="*/ 15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" h="260">
                  <a:moveTo>
                    <a:pt x="105" y="135"/>
                  </a:moveTo>
                  <a:lnTo>
                    <a:pt x="105" y="135"/>
                  </a:lnTo>
                  <a:lnTo>
                    <a:pt x="103" y="136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9" y="135"/>
                  </a:lnTo>
                  <a:lnTo>
                    <a:pt x="98" y="134"/>
                  </a:lnTo>
                  <a:lnTo>
                    <a:pt x="98" y="130"/>
                  </a:lnTo>
                  <a:lnTo>
                    <a:pt x="99" y="129"/>
                  </a:lnTo>
                  <a:lnTo>
                    <a:pt x="104" y="128"/>
                  </a:lnTo>
                  <a:lnTo>
                    <a:pt x="107" y="131"/>
                  </a:lnTo>
                  <a:lnTo>
                    <a:pt x="107" y="132"/>
                  </a:lnTo>
                  <a:lnTo>
                    <a:pt x="107" y="132"/>
                  </a:lnTo>
                  <a:lnTo>
                    <a:pt x="106" y="134"/>
                  </a:lnTo>
                  <a:lnTo>
                    <a:pt x="105" y="135"/>
                  </a:lnTo>
                  <a:close/>
                  <a:moveTo>
                    <a:pt x="115" y="97"/>
                  </a:moveTo>
                  <a:lnTo>
                    <a:pt x="111" y="100"/>
                  </a:lnTo>
                  <a:lnTo>
                    <a:pt x="111" y="97"/>
                  </a:lnTo>
                  <a:lnTo>
                    <a:pt x="114" y="95"/>
                  </a:lnTo>
                  <a:lnTo>
                    <a:pt x="115" y="95"/>
                  </a:lnTo>
                  <a:lnTo>
                    <a:pt x="115" y="97"/>
                  </a:lnTo>
                  <a:close/>
                  <a:moveTo>
                    <a:pt x="122" y="154"/>
                  </a:moveTo>
                  <a:lnTo>
                    <a:pt x="122" y="155"/>
                  </a:lnTo>
                  <a:lnTo>
                    <a:pt x="121" y="162"/>
                  </a:lnTo>
                  <a:lnTo>
                    <a:pt x="120" y="164"/>
                  </a:lnTo>
                  <a:lnTo>
                    <a:pt x="120" y="169"/>
                  </a:lnTo>
                  <a:lnTo>
                    <a:pt x="120" y="173"/>
                  </a:lnTo>
                  <a:lnTo>
                    <a:pt x="123" y="178"/>
                  </a:lnTo>
                  <a:lnTo>
                    <a:pt x="123" y="180"/>
                  </a:lnTo>
                  <a:lnTo>
                    <a:pt x="122" y="182"/>
                  </a:lnTo>
                  <a:lnTo>
                    <a:pt x="117" y="184"/>
                  </a:lnTo>
                  <a:lnTo>
                    <a:pt x="112" y="188"/>
                  </a:lnTo>
                  <a:lnTo>
                    <a:pt x="107" y="191"/>
                  </a:lnTo>
                  <a:lnTo>
                    <a:pt x="101" y="194"/>
                  </a:lnTo>
                  <a:lnTo>
                    <a:pt x="100" y="196"/>
                  </a:lnTo>
                  <a:lnTo>
                    <a:pt x="97" y="198"/>
                  </a:lnTo>
                  <a:lnTo>
                    <a:pt x="95" y="199"/>
                  </a:lnTo>
                  <a:lnTo>
                    <a:pt x="94" y="201"/>
                  </a:lnTo>
                  <a:lnTo>
                    <a:pt x="93" y="204"/>
                  </a:lnTo>
                  <a:lnTo>
                    <a:pt x="90" y="206"/>
                  </a:lnTo>
                  <a:lnTo>
                    <a:pt x="85" y="207"/>
                  </a:lnTo>
                  <a:lnTo>
                    <a:pt x="84" y="208"/>
                  </a:lnTo>
                  <a:lnTo>
                    <a:pt x="82" y="211"/>
                  </a:lnTo>
                  <a:lnTo>
                    <a:pt x="81" y="213"/>
                  </a:lnTo>
                  <a:lnTo>
                    <a:pt x="79" y="216"/>
                  </a:lnTo>
                  <a:lnTo>
                    <a:pt x="81" y="224"/>
                  </a:lnTo>
                  <a:lnTo>
                    <a:pt x="84" y="231"/>
                  </a:lnTo>
                  <a:lnTo>
                    <a:pt x="84" y="235"/>
                  </a:lnTo>
                  <a:lnTo>
                    <a:pt x="84" y="237"/>
                  </a:lnTo>
                  <a:lnTo>
                    <a:pt x="83" y="240"/>
                  </a:lnTo>
                  <a:lnTo>
                    <a:pt x="80" y="244"/>
                  </a:lnTo>
                  <a:lnTo>
                    <a:pt x="78" y="247"/>
                  </a:lnTo>
                  <a:lnTo>
                    <a:pt x="74" y="252"/>
                  </a:lnTo>
                  <a:lnTo>
                    <a:pt x="73" y="254"/>
                  </a:lnTo>
                  <a:lnTo>
                    <a:pt x="70" y="256"/>
                  </a:lnTo>
                  <a:lnTo>
                    <a:pt x="65" y="257"/>
                  </a:lnTo>
                  <a:lnTo>
                    <a:pt x="62" y="259"/>
                  </a:lnTo>
                  <a:lnTo>
                    <a:pt x="60" y="251"/>
                  </a:lnTo>
                  <a:lnTo>
                    <a:pt x="58" y="244"/>
                  </a:lnTo>
                  <a:lnTo>
                    <a:pt x="57" y="238"/>
                  </a:lnTo>
                  <a:lnTo>
                    <a:pt x="54" y="228"/>
                  </a:lnTo>
                  <a:lnTo>
                    <a:pt x="53" y="219"/>
                  </a:lnTo>
                  <a:lnTo>
                    <a:pt x="51" y="210"/>
                  </a:lnTo>
                  <a:lnTo>
                    <a:pt x="49" y="202"/>
                  </a:lnTo>
                  <a:lnTo>
                    <a:pt x="47" y="194"/>
                  </a:lnTo>
                  <a:lnTo>
                    <a:pt x="46" y="193"/>
                  </a:lnTo>
                  <a:lnTo>
                    <a:pt x="41" y="189"/>
                  </a:lnTo>
                  <a:lnTo>
                    <a:pt x="36" y="186"/>
                  </a:lnTo>
                  <a:lnTo>
                    <a:pt x="31" y="181"/>
                  </a:lnTo>
                  <a:lnTo>
                    <a:pt x="26" y="177"/>
                  </a:lnTo>
                  <a:lnTo>
                    <a:pt x="24" y="172"/>
                  </a:lnTo>
                  <a:lnTo>
                    <a:pt x="22" y="164"/>
                  </a:lnTo>
                  <a:lnTo>
                    <a:pt x="19" y="159"/>
                  </a:lnTo>
                  <a:lnTo>
                    <a:pt x="18" y="158"/>
                  </a:lnTo>
                  <a:lnTo>
                    <a:pt x="11" y="154"/>
                  </a:lnTo>
                  <a:lnTo>
                    <a:pt x="8" y="153"/>
                  </a:lnTo>
                  <a:lnTo>
                    <a:pt x="7" y="151"/>
                  </a:lnTo>
                  <a:lnTo>
                    <a:pt x="7" y="148"/>
                  </a:lnTo>
                  <a:lnTo>
                    <a:pt x="4" y="141"/>
                  </a:lnTo>
                  <a:lnTo>
                    <a:pt x="1" y="135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1" y="121"/>
                  </a:lnTo>
                  <a:lnTo>
                    <a:pt x="2" y="120"/>
                  </a:lnTo>
                  <a:lnTo>
                    <a:pt x="8" y="115"/>
                  </a:lnTo>
                  <a:lnTo>
                    <a:pt x="10" y="109"/>
                  </a:lnTo>
                  <a:lnTo>
                    <a:pt x="14" y="107"/>
                  </a:lnTo>
                  <a:lnTo>
                    <a:pt x="16" y="106"/>
                  </a:lnTo>
                  <a:lnTo>
                    <a:pt x="19" y="104"/>
                  </a:lnTo>
                  <a:lnTo>
                    <a:pt x="21" y="101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4" y="89"/>
                  </a:lnTo>
                  <a:lnTo>
                    <a:pt x="25" y="85"/>
                  </a:lnTo>
                  <a:lnTo>
                    <a:pt x="27" y="80"/>
                  </a:lnTo>
                  <a:lnTo>
                    <a:pt x="26" y="77"/>
                  </a:lnTo>
                  <a:lnTo>
                    <a:pt x="25" y="73"/>
                  </a:lnTo>
                  <a:lnTo>
                    <a:pt x="25" y="67"/>
                  </a:lnTo>
                  <a:lnTo>
                    <a:pt x="25" y="63"/>
                  </a:lnTo>
                  <a:lnTo>
                    <a:pt x="24" y="61"/>
                  </a:lnTo>
                  <a:lnTo>
                    <a:pt x="22" y="58"/>
                  </a:lnTo>
                  <a:lnTo>
                    <a:pt x="22" y="55"/>
                  </a:lnTo>
                  <a:lnTo>
                    <a:pt x="24" y="49"/>
                  </a:lnTo>
                  <a:lnTo>
                    <a:pt x="24" y="44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4" y="33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2" y="30"/>
                  </a:lnTo>
                  <a:lnTo>
                    <a:pt x="26" y="27"/>
                  </a:lnTo>
                  <a:lnTo>
                    <a:pt x="29" y="22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40" y="13"/>
                  </a:lnTo>
                  <a:lnTo>
                    <a:pt x="48" y="7"/>
                  </a:lnTo>
                  <a:lnTo>
                    <a:pt x="50" y="5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71" y="1"/>
                  </a:lnTo>
                  <a:lnTo>
                    <a:pt x="70" y="4"/>
                  </a:lnTo>
                  <a:lnTo>
                    <a:pt x="70" y="5"/>
                  </a:lnTo>
                  <a:lnTo>
                    <a:pt x="71" y="8"/>
                  </a:lnTo>
                  <a:lnTo>
                    <a:pt x="73" y="6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9" y="4"/>
                  </a:lnTo>
                  <a:lnTo>
                    <a:pt x="82" y="5"/>
                  </a:lnTo>
                  <a:lnTo>
                    <a:pt x="82" y="11"/>
                  </a:lnTo>
                  <a:lnTo>
                    <a:pt x="86" y="18"/>
                  </a:lnTo>
                  <a:lnTo>
                    <a:pt x="85" y="21"/>
                  </a:lnTo>
                  <a:lnTo>
                    <a:pt x="89" y="23"/>
                  </a:lnTo>
                  <a:lnTo>
                    <a:pt x="92" y="21"/>
                  </a:lnTo>
                  <a:lnTo>
                    <a:pt x="94" y="17"/>
                  </a:lnTo>
                  <a:lnTo>
                    <a:pt x="100" y="16"/>
                  </a:lnTo>
                  <a:lnTo>
                    <a:pt x="105" y="11"/>
                  </a:lnTo>
                  <a:lnTo>
                    <a:pt x="108" y="10"/>
                  </a:lnTo>
                  <a:lnTo>
                    <a:pt x="109" y="15"/>
                  </a:lnTo>
                  <a:lnTo>
                    <a:pt x="110" y="17"/>
                  </a:lnTo>
                  <a:lnTo>
                    <a:pt x="108" y="19"/>
                  </a:lnTo>
                  <a:lnTo>
                    <a:pt x="106" y="22"/>
                  </a:lnTo>
                  <a:lnTo>
                    <a:pt x="100" y="32"/>
                  </a:lnTo>
                  <a:lnTo>
                    <a:pt x="95" y="35"/>
                  </a:lnTo>
                  <a:lnTo>
                    <a:pt x="92" y="38"/>
                  </a:lnTo>
                  <a:lnTo>
                    <a:pt x="91" y="41"/>
                  </a:lnTo>
                  <a:lnTo>
                    <a:pt x="90" y="44"/>
                  </a:lnTo>
                  <a:lnTo>
                    <a:pt x="92" y="49"/>
                  </a:lnTo>
                  <a:lnTo>
                    <a:pt x="94" y="55"/>
                  </a:lnTo>
                  <a:lnTo>
                    <a:pt x="97" y="58"/>
                  </a:lnTo>
                  <a:lnTo>
                    <a:pt x="100" y="59"/>
                  </a:lnTo>
                  <a:lnTo>
                    <a:pt x="106" y="64"/>
                  </a:lnTo>
                  <a:lnTo>
                    <a:pt x="106" y="67"/>
                  </a:lnTo>
                  <a:lnTo>
                    <a:pt x="107" y="71"/>
                  </a:lnTo>
                  <a:lnTo>
                    <a:pt x="107" y="76"/>
                  </a:lnTo>
                  <a:lnTo>
                    <a:pt x="110" y="79"/>
                  </a:lnTo>
                  <a:lnTo>
                    <a:pt x="105" y="87"/>
                  </a:lnTo>
                  <a:lnTo>
                    <a:pt x="102" y="92"/>
                  </a:lnTo>
                  <a:lnTo>
                    <a:pt x="97" y="100"/>
                  </a:lnTo>
                  <a:lnTo>
                    <a:pt x="92" y="104"/>
                  </a:lnTo>
                  <a:lnTo>
                    <a:pt x="82" y="112"/>
                  </a:lnTo>
                  <a:lnTo>
                    <a:pt x="79" y="114"/>
                  </a:lnTo>
                  <a:lnTo>
                    <a:pt x="78" y="117"/>
                  </a:lnTo>
                  <a:lnTo>
                    <a:pt x="77" y="120"/>
                  </a:lnTo>
                  <a:lnTo>
                    <a:pt x="78" y="123"/>
                  </a:lnTo>
                  <a:lnTo>
                    <a:pt x="81" y="130"/>
                  </a:lnTo>
                  <a:lnTo>
                    <a:pt x="85" y="134"/>
                  </a:lnTo>
                  <a:lnTo>
                    <a:pt x="90" y="137"/>
                  </a:lnTo>
                  <a:lnTo>
                    <a:pt x="98" y="136"/>
                  </a:lnTo>
                  <a:lnTo>
                    <a:pt x="98" y="139"/>
                  </a:lnTo>
                  <a:lnTo>
                    <a:pt x="98" y="142"/>
                  </a:lnTo>
                  <a:lnTo>
                    <a:pt x="101" y="142"/>
                  </a:lnTo>
                  <a:lnTo>
                    <a:pt x="103" y="142"/>
                  </a:lnTo>
                  <a:lnTo>
                    <a:pt x="105" y="138"/>
                  </a:lnTo>
                  <a:lnTo>
                    <a:pt x="109" y="141"/>
                  </a:lnTo>
                  <a:lnTo>
                    <a:pt x="111" y="147"/>
                  </a:lnTo>
                  <a:lnTo>
                    <a:pt x="114" y="150"/>
                  </a:lnTo>
                  <a:lnTo>
                    <a:pt x="115" y="150"/>
                  </a:lnTo>
                  <a:lnTo>
                    <a:pt x="114" y="151"/>
                  </a:lnTo>
                  <a:lnTo>
                    <a:pt x="112" y="152"/>
                  </a:lnTo>
                  <a:lnTo>
                    <a:pt x="114" y="152"/>
                  </a:lnTo>
                  <a:lnTo>
                    <a:pt x="117" y="153"/>
                  </a:lnTo>
                  <a:lnTo>
                    <a:pt x="119" y="153"/>
                  </a:lnTo>
                  <a:lnTo>
                    <a:pt x="122" y="15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55" name="Freeform 1198">
              <a:extLst>
                <a:ext uri="{FF2B5EF4-FFF2-40B4-BE49-F238E27FC236}">
                  <a16:creationId xmlns:a16="http://schemas.microsoft.com/office/drawing/2014/main" id="{C01461A4-9D57-45D0-9191-6178C9AAE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7631" y="8490074"/>
              <a:ext cx="10991" cy="10991"/>
            </a:xfrm>
            <a:custGeom>
              <a:avLst/>
              <a:gdLst>
                <a:gd name="T0" fmla="*/ 7 w 10"/>
                <a:gd name="T1" fmla="*/ 7 h 9"/>
                <a:gd name="T2" fmla="*/ 7 w 10"/>
                <a:gd name="T3" fmla="*/ 7 h 9"/>
                <a:gd name="T4" fmla="*/ 5 w 10"/>
                <a:gd name="T5" fmla="*/ 8 h 9"/>
                <a:gd name="T6" fmla="*/ 4 w 10"/>
                <a:gd name="T7" fmla="*/ 8 h 9"/>
                <a:gd name="T8" fmla="*/ 2 w 10"/>
                <a:gd name="T9" fmla="*/ 7 h 9"/>
                <a:gd name="T10" fmla="*/ 1 w 10"/>
                <a:gd name="T11" fmla="*/ 7 h 9"/>
                <a:gd name="T12" fmla="*/ 0 w 10"/>
                <a:gd name="T13" fmla="*/ 6 h 9"/>
                <a:gd name="T14" fmla="*/ 0 w 10"/>
                <a:gd name="T15" fmla="*/ 2 h 9"/>
                <a:gd name="T16" fmla="*/ 1 w 10"/>
                <a:gd name="T17" fmla="*/ 1 h 9"/>
                <a:gd name="T18" fmla="*/ 6 w 10"/>
                <a:gd name="T19" fmla="*/ 0 h 9"/>
                <a:gd name="T20" fmla="*/ 9 w 10"/>
                <a:gd name="T21" fmla="*/ 3 h 9"/>
                <a:gd name="T22" fmla="*/ 9 w 10"/>
                <a:gd name="T23" fmla="*/ 4 h 9"/>
                <a:gd name="T24" fmla="*/ 9 w 10"/>
                <a:gd name="T25" fmla="*/ 4 h 9"/>
                <a:gd name="T26" fmla="*/ 8 w 10"/>
                <a:gd name="T27" fmla="*/ 6 h 9"/>
                <a:gd name="T28" fmla="*/ 7 w 10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7" y="7"/>
                  </a:moveTo>
                  <a:lnTo>
                    <a:pt x="7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1"/>
                  </a:lnTo>
                  <a:lnTo>
                    <a:pt x="6" y="0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56" name="Freeform 1199">
              <a:extLst>
                <a:ext uri="{FF2B5EF4-FFF2-40B4-BE49-F238E27FC236}">
                  <a16:creationId xmlns:a16="http://schemas.microsoft.com/office/drawing/2014/main" id="{6FD996EA-CE26-4569-9B47-5BC531DA6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4118" y="8451605"/>
              <a:ext cx="5494" cy="5497"/>
            </a:xfrm>
            <a:custGeom>
              <a:avLst/>
              <a:gdLst>
                <a:gd name="T0" fmla="*/ 4 w 5"/>
                <a:gd name="T1" fmla="*/ 2 h 6"/>
                <a:gd name="T2" fmla="*/ 0 w 5"/>
                <a:gd name="T3" fmla="*/ 5 h 6"/>
                <a:gd name="T4" fmla="*/ 0 w 5"/>
                <a:gd name="T5" fmla="*/ 2 h 6"/>
                <a:gd name="T6" fmla="*/ 3 w 5"/>
                <a:gd name="T7" fmla="*/ 0 h 6"/>
                <a:gd name="T8" fmla="*/ 4 w 5"/>
                <a:gd name="T9" fmla="*/ 0 h 6"/>
                <a:gd name="T10" fmla="*/ 4 w 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57" name="Freeform 1200">
              <a:extLst>
                <a:ext uri="{FF2B5EF4-FFF2-40B4-BE49-F238E27FC236}">
                  <a16:creationId xmlns:a16="http://schemas.microsoft.com/office/drawing/2014/main" id="{D2E87F15-8B88-4577-9544-0C57276CD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6737" y="8330712"/>
              <a:ext cx="153866" cy="324219"/>
            </a:xfrm>
            <a:custGeom>
              <a:avLst/>
              <a:gdLst>
                <a:gd name="T0" fmla="*/ 121 w 124"/>
                <a:gd name="T1" fmla="*/ 162 h 260"/>
                <a:gd name="T2" fmla="*/ 120 w 124"/>
                <a:gd name="T3" fmla="*/ 173 h 260"/>
                <a:gd name="T4" fmla="*/ 122 w 124"/>
                <a:gd name="T5" fmla="*/ 182 h 260"/>
                <a:gd name="T6" fmla="*/ 107 w 124"/>
                <a:gd name="T7" fmla="*/ 191 h 260"/>
                <a:gd name="T8" fmla="*/ 97 w 124"/>
                <a:gd name="T9" fmla="*/ 198 h 260"/>
                <a:gd name="T10" fmla="*/ 93 w 124"/>
                <a:gd name="T11" fmla="*/ 204 h 260"/>
                <a:gd name="T12" fmla="*/ 84 w 124"/>
                <a:gd name="T13" fmla="*/ 208 h 260"/>
                <a:gd name="T14" fmla="*/ 79 w 124"/>
                <a:gd name="T15" fmla="*/ 216 h 260"/>
                <a:gd name="T16" fmla="*/ 84 w 124"/>
                <a:gd name="T17" fmla="*/ 235 h 260"/>
                <a:gd name="T18" fmla="*/ 80 w 124"/>
                <a:gd name="T19" fmla="*/ 244 h 260"/>
                <a:gd name="T20" fmla="*/ 73 w 124"/>
                <a:gd name="T21" fmla="*/ 254 h 260"/>
                <a:gd name="T22" fmla="*/ 62 w 124"/>
                <a:gd name="T23" fmla="*/ 259 h 260"/>
                <a:gd name="T24" fmla="*/ 57 w 124"/>
                <a:gd name="T25" fmla="*/ 238 h 260"/>
                <a:gd name="T26" fmla="*/ 51 w 124"/>
                <a:gd name="T27" fmla="*/ 210 h 260"/>
                <a:gd name="T28" fmla="*/ 46 w 124"/>
                <a:gd name="T29" fmla="*/ 193 h 260"/>
                <a:gd name="T30" fmla="*/ 31 w 124"/>
                <a:gd name="T31" fmla="*/ 181 h 260"/>
                <a:gd name="T32" fmla="*/ 22 w 124"/>
                <a:gd name="T33" fmla="*/ 164 h 260"/>
                <a:gd name="T34" fmla="*/ 11 w 124"/>
                <a:gd name="T35" fmla="*/ 154 h 260"/>
                <a:gd name="T36" fmla="*/ 7 w 124"/>
                <a:gd name="T37" fmla="*/ 148 h 260"/>
                <a:gd name="T38" fmla="*/ 0 w 124"/>
                <a:gd name="T39" fmla="*/ 131 h 260"/>
                <a:gd name="T40" fmla="*/ 2 w 124"/>
                <a:gd name="T41" fmla="*/ 120 h 260"/>
                <a:gd name="T42" fmla="*/ 14 w 124"/>
                <a:gd name="T43" fmla="*/ 107 h 260"/>
                <a:gd name="T44" fmla="*/ 21 w 124"/>
                <a:gd name="T45" fmla="*/ 101 h 260"/>
                <a:gd name="T46" fmla="*/ 24 w 124"/>
                <a:gd name="T47" fmla="*/ 89 h 260"/>
                <a:gd name="T48" fmla="*/ 26 w 124"/>
                <a:gd name="T49" fmla="*/ 77 h 260"/>
                <a:gd name="T50" fmla="*/ 25 w 124"/>
                <a:gd name="T51" fmla="*/ 63 h 260"/>
                <a:gd name="T52" fmla="*/ 22 w 124"/>
                <a:gd name="T53" fmla="*/ 55 h 260"/>
                <a:gd name="T54" fmla="*/ 26 w 124"/>
                <a:gd name="T55" fmla="*/ 37 h 260"/>
                <a:gd name="T56" fmla="*/ 21 w 124"/>
                <a:gd name="T57" fmla="*/ 32 h 260"/>
                <a:gd name="T58" fmla="*/ 26 w 124"/>
                <a:gd name="T59" fmla="*/ 27 h 260"/>
                <a:gd name="T60" fmla="*/ 33 w 124"/>
                <a:gd name="T61" fmla="*/ 20 h 260"/>
                <a:gd name="T62" fmla="*/ 40 w 124"/>
                <a:gd name="T63" fmla="*/ 13 h 260"/>
                <a:gd name="T64" fmla="*/ 67 w 124"/>
                <a:gd name="T65" fmla="*/ 0 h 260"/>
                <a:gd name="T66" fmla="*/ 70 w 124"/>
                <a:gd name="T67" fmla="*/ 4 h 260"/>
                <a:gd name="T68" fmla="*/ 73 w 124"/>
                <a:gd name="T69" fmla="*/ 6 h 260"/>
                <a:gd name="T70" fmla="*/ 76 w 124"/>
                <a:gd name="T71" fmla="*/ 4 h 260"/>
                <a:gd name="T72" fmla="*/ 82 w 124"/>
                <a:gd name="T73" fmla="*/ 11 h 260"/>
                <a:gd name="T74" fmla="*/ 89 w 124"/>
                <a:gd name="T75" fmla="*/ 23 h 260"/>
                <a:gd name="T76" fmla="*/ 100 w 124"/>
                <a:gd name="T77" fmla="*/ 16 h 260"/>
                <a:gd name="T78" fmla="*/ 109 w 124"/>
                <a:gd name="T79" fmla="*/ 15 h 260"/>
                <a:gd name="T80" fmla="*/ 106 w 124"/>
                <a:gd name="T81" fmla="*/ 22 h 260"/>
                <a:gd name="T82" fmla="*/ 92 w 124"/>
                <a:gd name="T83" fmla="*/ 38 h 260"/>
                <a:gd name="T84" fmla="*/ 92 w 124"/>
                <a:gd name="T85" fmla="*/ 49 h 260"/>
                <a:gd name="T86" fmla="*/ 100 w 124"/>
                <a:gd name="T87" fmla="*/ 59 h 260"/>
                <a:gd name="T88" fmla="*/ 107 w 124"/>
                <a:gd name="T89" fmla="*/ 71 h 260"/>
                <a:gd name="T90" fmla="*/ 105 w 124"/>
                <a:gd name="T91" fmla="*/ 87 h 260"/>
                <a:gd name="T92" fmla="*/ 92 w 124"/>
                <a:gd name="T93" fmla="*/ 104 h 260"/>
                <a:gd name="T94" fmla="*/ 78 w 124"/>
                <a:gd name="T95" fmla="*/ 117 h 260"/>
                <a:gd name="T96" fmla="*/ 81 w 124"/>
                <a:gd name="T97" fmla="*/ 130 h 260"/>
                <a:gd name="T98" fmla="*/ 98 w 124"/>
                <a:gd name="T99" fmla="*/ 136 h 260"/>
                <a:gd name="T100" fmla="*/ 101 w 124"/>
                <a:gd name="T101" fmla="*/ 142 h 260"/>
                <a:gd name="T102" fmla="*/ 109 w 124"/>
                <a:gd name="T103" fmla="*/ 141 h 260"/>
                <a:gd name="T104" fmla="*/ 115 w 124"/>
                <a:gd name="T105" fmla="*/ 150 h 260"/>
                <a:gd name="T106" fmla="*/ 114 w 124"/>
                <a:gd name="T107" fmla="*/ 152 h 260"/>
                <a:gd name="T108" fmla="*/ 122 w 124"/>
                <a:gd name="T109" fmla="*/ 15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260">
                  <a:moveTo>
                    <a:pt x="122" y="154"/>
                  </a:moveTo>
                  <a:lnTo>
                    <a:pt x="122" y="155"/>
                  </a:lnTo>
                  <a:lnTo>
                    <a:pt x="121" y="162"/>
                  </a:lnTo>
                  <a:lnTo>
                    <a:pt x="120" y="164"/>
                  </a:lnTo>
                  <a:lnTo>
                    <a:pt x="120" y="169"/>
                  </a:lnTo>
                  <a:lnTo>
                    <a:pt x="120" y="173"/>
                  </a:lnTo>
                  <a:lnTo>
                    <a:pt x="123" y="178"/>
                  </a:lnTo>
                  <a:lnTo>
                    <a:pt x="123" y="180"/>
                  </a:lnTo>
                  <a:lnTo>
                    <a:pt x="122" y="182"/>
                  </a:lnTo>
                  <a:lnTo>
                    <a:pt x="117" y="184"/>
                  </a:lnTo>
                  <a:lnTo>
                    <a:pt x="112" y="188"/>
                  </a:lnTo>
                  <a:lnTo>
                    <a:pt x="107" y="191"/>
                  </a:lnTo>
                  <a:lnTo>
                    <a:pt x="101" y="194"/>
                  </a:lnTo>
                  <a:lnTo>
                    <a:pt x="100" y="196"/>
                  </a:lnTo>
                  <a:lnTo>
                    <a:pt x="97" y="198"/>
                  </a:lnTo>
                  <a:lnTo>
                    <a:pt x="95" y="199"/>
                  </a:lnTo>
                  <a:lnTo>
                    <a:pt x="94" y="201"/>
                  </a:lnTo>
                  <a:lnTo>
                    <a:pt x="93" y="204"/>
                  </a:lnTo>
                  <a:lnTo>
                    <a:pt x="90" y="206"/>
                  </a:lnTo>
                  <a:lnTo>
                    <a:pt x="85" y="207"/>
                  </a:lnTo>
                  <a:lnTo>
                    <a:pt x="84" y="208"/>
                  </a:lnTo>
                  <a:lnTo>
                    <a:pt x="82" y="211"/>
                  </a:lnTo>
                  <a:lnTo>
                    <a:pt x="81" y="213"/>
                  </a:lnTo>
                  <a:lnTo>
                    <a:pt x="79" y="216"/>
                  </a:lnTo>
                  <a:lnTo>
                    <a:pt x="81" y="224"/>
                  </a:lnTo>
                  <a:lnTo>
                    <a:pt x="84" y="231"/>
                  </a:lnTo>
                  <a:lnTo>
                    <a:pt x="84" y="235"/>
                  </a:lnTo>
                  <a:lnTo>
                    <a:pt x="84" y="237"/>
                  </a:lnTo>
                  <a:lnTo>
                    <a:pt x="83" y="240"/>
                  </a:lnTo>
                  <a:lnTo>
                    <a:pt x="80" y="244"/>
                  </a:lnTo>
                  <a:lnTo>
                    <a:pt x="78" y="247"/>
                  </a:lnTo>
                  <a:lnTo>
                    <a:pt x="74" y="252"/>
                  </a:lnTo>
                  <a:lnTo>
                    <a:pt x="73" y="254"/>
                  </a:lnTo>
                  <a:lnTo>
                    <a:pt x="70" y="256"/>
                  </a:lnTo>
                  <a:lnTo>
                    <a:pt x="65" y="257"/>
                  </a:lnTo>
                  <a:lnTo>
                    <a:pt x="62" y="259"/>
                  </a:lnTo>
                  <a:lnTo>
                    <a:pt x="60" y="251"/>
                  </a:lnTo>
                  <a:lnTo>
                    <a:pt x="58" y="244"/>
                  </a:lnTo>
                  <a:lnTo>
                    <a:pt x="57" y="238"/>
                  </a:lnTo>
                  <a:lnTo>
                    <a:pt x="54" y="228"/>
                  </a:lnTo>
                  <a:lnTo>
                    <a:pt x="53" y="219"/>
                  </a:lnTo>
                  <a:lnTo>
                    <a:pt x="51" y="210"/>
                  </a:lnTo>
                  <a:lnTo>
                    <a:pt x="49" y="202"/>
                  </a:lnTo>
                  <a:lnTo>
                    <a:pt x="47" y="194"/>
                  </a:lnTo>
                  <a:lnTo>
                    <a:pt x="46" y="193"/>
                  </a:lnTo>
                  <a:lnTo>
                    <a:pt x="41" y="189"/>
                  </a:lnTo>
                  <a:lnTo>
                    <a:pt x="36" y="186"/>
                  </a:lnTo>
                  <a:lnTo>
                    <a:pt x="31" y="181"/>
                  </a:lnTo>
                  <a:lnTo>
                    <a:pt x="26" y="177"/>
                  </a:lnTo>
                  <a:lnTo>
                    <a:pt x="24" y="172"/>
                  </a:lnTo>
                  <a:lnTo>
                    <a:pt x="22" y="164"/>
                  </a:lnTo>
                  <a:lnTo>
                    <a:pt x="19" y="159"/>
                  </a:lnTo>
                  <a:lnTo>
                    <a:pt x="18" y="158"/>
                  </a:lnTo>
                  <a:lnTo>
                    <a:pt x="11" y="154"/>
                  </a:lnTo>
                  <a:lnTo>
                    <a:pt x="8" y="153"/>
                  </a:lnTo>
                  <a:lnTo>
                    <a:pt x="7" y="151"/>
                  </a:lnTo>
                  <a:lnTo>
                    <a:pt x="7" y="148"/>
                  </a:lnTo>
                  <a:lnTo>
                    <a:pt x="4" y="141"/>
                  </a:lnTo>
                  <a:lnTo>
                    <a:pt x="1" y="135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1" y="121"/>
                  </a:lnTo>
                  <a:lnTo>
                    <a:pt x="2" y="120"/>
                  </a:lnTo>
                  <a:lnTo>
                    <a:pt x="8" y="115"/>
                  </a:lnTo>
                  <a:lnTo>
                    <a:pt x="10" y="109"/>
                  </a:lnTo>
                  <a:lnTo>
                    <a:pt x="14" y="107"/>
                  </a:lnTo>
                  <a:lnTo>
                    <a:pt x="16" y="106"/>
                  </a:lnTo>
                  <a:lnTo>
                    <a:pt x="19" y="104"/>
                  </a:lnTo>
                  <a:lnTo>
                    <a:pt x="21" y="101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4" y="89"/>
                  </a:lnTo>
                  <a:lnTo>
                    <a:pt x="25" y="85"/>
                  </a:lnTo>
                  <a:lnTo>
                    <a:pt x="27" y="80"/>
                  </a:lnTo>
                  <a:lnTo>
                    <a:pt x="26" y="77"/>
                  </a:lnTo>
                  <a:lnTo>
                    <a:pt x="25" y="73"/>
                  </a:lnTo>
                  <a:lnTo>
                    <a:pt x="25" y="67"/>
                  </a:lnTo>
                  <a:lnTo>
                    <a:pt x="25" y="63"/>
                  </a:lnTo>
                  <a:lnTo>
                    <a:pt x="24" y="61"/>
                  </a:lnTo>
                  <a:lnTo>
                    <a:pt x="22" y="58"/>
                  </a:lnTo>
                  <a:lnTo>
                    <a:pt x="22" y="55"/>
                  </a:lnTo>
                  <a:lnTo>
                    <a:pt x="24" y="49"/>
                  </a:lnTo>
                  <a:lnTo>
                    <a:pt x="24" y="44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4" y="33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2" y="30"/>
                  </a:lnTo>
                  <a:lnTo>
                    <a:pt x="26" y="27"/>
                  </a:lnTo>
                  <a:lnTo>
                    <a:pt x="29" y="22"/>
                  </a:lnTo>
                  <a:lnTo>
                    <a:pt x="31" y="21"/>
                  </a:lnTo>
                  <a:lnTo>
                    <a:pt x="33" y="20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40" y="13"/>
                  </a:lnTo>
                  <a:lnTo>
                    <a:pt x="48" y="7"/>
                  </a:lnTo>
                  <a:lnTo>
                    <a:pt x="50" y="5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71" y="1"/>
                  </a:lnTo>
                  <a:lnTo>
                    <a:pt x="70" y="4"/>
                  </a:lnTo>
                  <a:lnTo>
                    <a:pt x="70" y="5"/>
                  </a:lnTo>
                  <a:lnTo>
                    <a:pt x="71" y="8"/>
                  </a:lnTo>
                  <a:lnTo>
                    <a:pt x="73" y="6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9" y="4"/>
                  </a:lnTo>
                  <a:lnTo>
                    <a:pt x="82" y="5"/>
                  </a:lnTo>
                  <a:lnTo>
                    <a:pt x="82" y="11"/>
                  </a:lnTo>
                  <a:lnTo>
                    <a:pt x="86" y="18"/>
                  </a:lnTo>
                  <a:lnTo>
                    <a:pt x="85" y="21"/>
                  </a:lnTo>
                  <a:lnTo>
                    <a:pt x="89" y="23"/>
                  </a:lnTo>
                  <a:lnTo>
                    <a:pt x="92" y="21"/>
                  </a:lnTo>
                  <a:lnTo>
                    <a:pt x="94" y="17"/>
                  </a:lnTo>
                  <a:lnTo>
                    <a:pt x="100" y="16"/>
                  </a:lnTo>
                  <a:lnTo>
                    <a:pt x="105" y="11"/>
                  </a:lnTo>
                  <a:lnTo>
                    <a:pt x="108" y="10"/>
                  </a:lnTo>
                  <a:lnTo>
                    <a:pt x="109" y="15"/>
                  </a:lnTo>
                  <a:lnTo>
                    <a:pt x="110" y="17"/>
                  </a:lnTo>
                  <a:lnTo>
                    <a:pt x="108" y="19"/>
                  </a:lnTo>
                  <a:lnTo>
                    <a:pt x="106" y="22"/>
                  </a:lnTo>
                  <a:lnTo>
                    <a:pt x="100" y="32"/>
                  </a:lnTo>
                  <a:lnTo>
                    <a:pt x="95" y="35"/>
                  </a:lnTo>
                  <a:lnTo>
                    <a:pt x="92" y="38"/>
                  </a:lnTo>
                  <a:lnTo>
                    <a:pt x="91" y="41"/>
                  </a:lnTo>
                  <a:lnTo>
                    <a:pt x="90" y="44"/>
                  </a:lnTo>
                  <a:lnTo>
                    <a:pt x="92" y="49"/>
                  </a:lnTo>
                  <a:lnTo>
                    <a:pt x="94" y="55"/>
                  </a:lnTo>
                  <a:lnTo>
                    <a:pt x="97" y="58"/>
                  </a:lnTo>
                  <a:lnTo>
                    <a:pt x="100" y="59"/>
                  </a:lnTo>
                  <a:lnTo>
                    <a:pt x="106" y="64"/>
                  </a:lnTo>
                  <a:lnTo>
                    <a:pt x="106" y="67"/>
                  </a:lnTo>
                  <a:lnTo>
                    <a:pt x="107" y="71"/>
                  </a:lnTo>
                  <a:lnTo>
                    <a:pt x="107" y="76"/>
                  </a:lnTo>
                  <a:lnTo>
                    <a:pt x="110" y="79"/>
                  </a:lnTo>
                  <a:lnTo>
                    <a:pt x="105" y="87"/>
                  </a:lnTo>
                  <a:lnTo>
                    <a:pt x="102" y="92"/>
                  </a:lnTo>
                  <a:lnTo>
                    <a:pt x="97" y="100"/>
                  </a:lnTo>
                  <a:lnTo>
                    <a:pt x="92" y="104"/>
                  </a:lnTo>
                  <a:lnTo>
                    <a:pt x="82" y="112"/>
                  </a:lnTo>
                  <a:lnTo>
                    <a:pt x="79" y="114"/>
                  </a:lnTo>
                  <a:lnTo>
                    <a:pt x="78" y="117"/>
                  </a:lnTo>
                  <a:lnTo>
                    <a:pt x="77" y="120"/>
                  </a:lnTo>
                  <a:lnTo>
                    <a:pt x="78" y="123"/>
                  </a:lnTo>
                  <a:lnTo>
                    <a:pt x="81" y="130"/>
                  </a:lnTo>
                  <a:lnTo>
                    <a:pt x="85" y="134"/>
                  </a:lnTo>
                  <a:lnTo>
                    <a:pt x="90" y="137"/>
                  </a:lnTo>
                  <a:lnTo>
                    <a:pt x="98" y="136"/>
                  </a:lnTo>
                  <a:lnTo>
                    <a:pt x="98" y="139"/>
                  </a:lnTo>
                  <a:lnTo>
                    <a:pt x="98" y="142"/>
                  </a:lnTo>
                  <a:lnTo>
                    <a:pt x="101" y="142"/>
                  </a:lnTo>
                  <a:lnTo>
                    <a:pt x="103" y="142"/>
                  </a:lnTo>
                  <a:lnTo>
                    <a:pt x="105" y="138"/>
                  </a:lnTo>
                  <a:lnTo>
                    <a:pt x="109" y="141"/>
                  </a:lnTo>
                  <a:lnTo>
                    <a:pt x="111" y="147"/>
                  </a:lnTo>
                  <a:lnTo>
                    <a:pt x="114" y="150"/>
                  </a:lnTo>
                  <a:lnTo>
                    <a:pt x="115" y="150"/>
                  </a:lnTo>
                  <a:lnTo>
                    <a:pt x="114" y="151"/>
                  </a:lnTo>
                  <a:lnTo>
                    <a:pt x="112" y="152"/>
                  </a:lnTo>
                  <a:lnTo>
                    <a:pt x="114" y="152"/>
                  </a:lnTo>
                  <a:lnTo>
                    <a:pt x="117" y="153"/>
                  </a:lnTo>
                  <a:lnTo>
                    <a:pt x="119" y="153"/>
                  </a:lnTo>
                  <a:lnTo>
                    <a:pt x="122" y="15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58" name="Freeform 1201">
              <a:extLst>
                <a:ext uri="{FF2B5EF4-FFF2-40B4-BE49-F238E27FC236}">
                  <a16:creationId xmlns:a16="http://schemas.microsoft.com/office/drawing/2014/main" id="{4D4DBB4D-AB21-40EF-8D9A-30A9D04DF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6513" y="9891346"/>
              <a:ext cx="423128" cy="406645"/>
            </a:xfrm>
            <a:custGeom>
              <a:avLst/>
              <a:gdLst>
                <a:gd name="T0" fmla="*/ 65 w 339"/>
                <a:gd name="T1" fmla="*/ 0 h 327"/>
                <a:gd name="T2" fmla="*/ 98 w 339"/>
                <a:gd name="T3" fmla="*/ 0 h 327"/>
                <a:gd name="T4" fmla="*/ 130 w 339"/>
                <a:gd name="T5" fmla="*/ 0 h 327"/>
                <a:gd name="T6" fmla="*/ 152 w 339"/>
                <a:gd name="T7" fmla="*/ 6 h 327"/>
                <a:gd name="T8" fmla="*/ 191 w 339"/>
                <a:gd name="T9" fmla="*/ 28 h 327"/>
                <a:gd name="T10" fmla="*/ 230 w 339"/>
                <a:gd name="T11" fmla="*/ 49 h 327"/>
                <a:gd name="T12" fmla="*/ 254 w 339"/>
                <a:gd name="T13" fmla="*/ 66 h 327"/>
                <a:gd name="T14" fmla="*/ 252 w 339"/>
                <a:gd name="T15" fmla="*/ 76 h 327"/>
                <a:gd name="T16" fmla="*/ 260 w 339"/>
                <a:gd name="T17" fmla="*/ 83 h 327"/>
                <a:gd name="T18" fmla="*/ 288 w 339"/>
                <a:gd name="T19" fmla="*/ 103 h 327"/>
                <a:gd name="T20" fmla="*/ 298 w 339"/>
                <a:gd name="T21" fmla="*/ 120 h 327"/>
                <a:gd name="T22" fmla="*/ 289 w 339"/>
                <a:gd name="T23" fmla="*/ 148 h 327"/>
                <a:gd name="T24" fmla="*/ 298 w 339"/>
                <a:gd name="T25" fmla="*/ 168 h 327"/>
                <a:gd name="T26" fmla="*/ 307 w 339"/>
                <a:gd name="T27" fmla="*/ 188 h 327"/>
                <a:gd name="T28" fmla="*/ 308 w 339"/>
                <a:gd name="T29" fmla="*/ 213 h 327"/>
                <a:gd name="T30" fmla="*/ 309 w 339"/>
                <a:gd name="T31" fmla="*/ 240 h 327"/>
                <a:gd name="T32" fmla="*/ 317 w 339"/>
                <a:gd name="T33" fmla="*/ 268 h 327"/>
                <a:gd name="T34" fmla="*/ 327 w 339"/>
                <a:gd name="T35" fmla="*/ 278 h 327"/>
                <a:gd name="T36" fmla="*/ 338 w 339"/>
                <a:gd name="T37" fmla="*/ 288 h 327"/>
                <a:gd name="T38" fmla="*/ 311 w 339"/>
                <a:gd name="T39" fmla="*/ 304 h 327"/>
                <a:gd name="T40" fmla="*/ 282 w 339"/>
                <a:gd name="T41" fmla="*/ 315 h 327"/>
                <a:gd name="T42" fmla="*/ 260 w 339"/>
                <a:gd name="T43" fmla="*/ 314 h 327"/>
                <a:gd name="T44" fmla="*/ 240 w 339"/>
                <a:gd name="T45" fmla="*/ 325 h 327"/>
                <a:gd name="T46" fmla="*/ 223 w 339"/>
                <a:gd name="T47" fmla="*/ 325 h 327"/>
                <a:gd name="T48" fmla="*/ 200 w 339"/>
                <a:gd name="T49" fmla="*/ 318 h 327"/>
                <a:gd name="T50" fmla="*/ 186 w 339"/>
                <a:gd name="T51" fmla="*/ 322 h 327"/>
                <a:gd name="T52" fmla="*/ 169 w 339"/>
                <a:gd name="T53" fmla="*/ 317 h 327"/>
                <a:gd name="T54" fmla="*/ 163 w 339"/>
                <a:gd name="T55" fmla="*/ 310 h 327"/>
                <a:gd name="T56" fmla="*/ 162 w 339"/>
                <a:gd name="T57" fmla="*/ 297 h 327"/>
                <a:gd name="T58" fmla="*/ 159 w 339"/>
                <a:gd name="T59" fmla="*/ 284 h 327"/>
                <a:gd name="T60" fmla="*/ 152 w 339"/>
                <a:gd name="T61" fmla="*/ 266 h 327"/>
                <a:gd name="T62" fmla="*/ 141 w 339"/>
                <a:gd name="T63" fmla="*/ 262 h 327"/>
                <a:gd name="T64" fmla="*/ 133 w 339"/>
                <a:gd name="T65" fmla="*/ 261 h 327"/>
                <a:gd name="T66" fmla="*/ 116 w 339"/>
                <a:gd name="T67" fmla="*/ 258 h 327"/>
                <a:gd name="T68" fmla="*/ 100 w 339"/>
                <a:gd name="T69" fmla="*/ 251 h 327"/>
                <a:gd name="T70" fmla="*/ 82 w 339"/>
                <a:gd name="T71" fmla="*/ 245 h 327"/>
                <a:gd name="T72" fmla="*/ 74 w 339"/>
                <a:gd name="T73" fmla="*/ 240 h 327"/>
                <a:gd name="T74" fmla="*/ 64 w 339"/>
                <a:gd name="T75" fmla="*/ 232 h 327"/>
                <a:gd name="T76" fmla="*/ 45 w 339"/>
                <a:gd name="T77" fmla="*/ 224 h 327"/>
                <a:gd name="T78" fmla="*/ 35 w 339"/>
                <a:gd name="T79" fmla="*/ 201 h 327"/>
                <a:gd name="T80" fmla="*/ 23 w 339"/>
                <a:gd name="T81" fmla="*/ 179 h 327"/>
                <a:gd name="T82" fmla="*/ 6 w 339"/>
                <a:gd name="T83" fmla="*/ 156 h 327"/>
                <a:gd name="T84" fmla="*/ 6 w 339"/>
                <a:gd name="T85" fmla="*/ 136 h 327"/>
                <a:gd name="T86" fmla="*/ 0 w 339"/>
                <a:gd name="T87" fmla="*/ 116 h 327"/>
                <a:gd name="T88" fmla="*/ 19 w 339"/>
                <a:gd name="T89" fmla="*/ 100 h 327"/>
                <a:gd name="T90" fmla="*/ 33 w 339"/>
                <a:gd name="T91" fmla="*/ 80 h 327"/>
                <a:gd name="T92" fmla="*/ 39 w 339"/>
                <a:gd name="T93" fmla="*/ 71 h 327"/>
                <a:gd name="T94" fmla="*/ 45 w 339"/>
                <a:gd name="T95" fmla="*/ 61 h 327"/>
                <a:gd name="T96" fmla="*/ 34 w 339"/>
                <a:gd name="T97" fmla="*/ 57 h 327"/>
                <a:gd name="T98" fmla="*/ 33 w 339"/>
                <a:gd name="T99" fmla="*/ 50 h 327"/>
                <a:gd name="T100" fmla="*/ 42 w 339"/>
                <a:gd name="T101" fmla="*/ 41 h 327"/>
                <a:gd name="T102" fmla="*/ 46 w 339"/>
                <a:gd name="T103" fmla="*/ 31 h 327"/>
                <a:gd name="T104" fmla="*/ 42 w 339"/>
                <a:gd name="T105" fmla="*/ 12 h 327"/>
                <a:gd name="T106" fmla="*/ 36 w 339"/>
                <a:gd name="T107" fmla="*/ 2 h 327"/>
                <a:gd name="T108" fmla="*/ 321 w 339"/>
                <a:gd name="T109" fmla="*/ 119 h 327"/>
                <a:gd name="T110" fmla="*/ 316 w 339"/>
                <a:gd name="T111" fmla="*/ 134 h 327"/>
                <a:gd name="T112" fmla="*/ 321 w 339"/>
                <a:gd name="T113" fmla="*/ 118 h 327"/>
                <a:gd name="T114" fmla="*/ 308 w 339"/>
                <a:gd name="T115" fmla="*/ 164 h 327"/>
                <a:gd name="T116" fmla="*/ 300 w 339"/>
                <a:gd name="T117" fmla="*/ 154 h 327"/>
                <a:gd name="T118" fmla="*/ 307 w 339"/>
                <a:gd name="T119" fmla="*/ 155 h 327"/>
                <a:gd name="T120" fmla="*/ 313 w 339"/>
                <a:gd name="T121" fmla="*/ 210 h 327"/>
                <a:gd name="T122" fmla="*/ 321 w 339"/>
                <a:gd name="T123" fmla="*/ 20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9" h="327">
                  <a:moveTo>
                    <a:pt x="45" y="0"/>
                  </a:moveTo>
                  <a:lnTo>
                    <a:pt x="46" y="0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0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4" y="1"/>
                  </a:lnTo>
                  <a:lnTo>
                    <a:pt x="146" y="3"/>
                  </a:lnTo>
                  <a:lnTo>
                    <a:pt x="152" y="6"/>
                  </a:lnTo>
                  <a:lnTo>
                    <a:pt x="159" y="9"/>
                  </a:lnTo>
                  <a:lnTo>
                    <a:pt x="165" y="13"/>
                  </a:lnTo>
                  <a:lnTo>
                    <a:pt x="172" y="17"/>
                  </a:lnTo>
                  <a:lnTo>
                    <a:pt x="179" y="20"/>
                  </a:lnTo>
                  <a:lnTo>
                    <a:pt x="185" y="24"/>
                  </a:lnTo>
                  <a:lnTo>
                    <a:pt x="191" y="28"/>
                  </a:lnTo>
                  <a:lnTo>
                    <a:pt x="198" y="31"/>
                  </a:lnTo>
                  <a:lnTo>
                    <a:pt x="204" y="35"/>
                  </a:lnTo>
                  <a:lnTo>
                    <a:pt x="211" y="38"/>
                  </a:lnTo>
                  <a:lnTo>
                    <a:pt x="217" y="42"/>
                  </a:lnTo>
                  <a:lnTo>
                    <a:pt x="224" y="46"/>
                  </a:lnTo>
                  <a:lnTo>
                    <a:pt x="230" y="49"/>
                  </a:lnTo>
                  <a:lnTo>
                    <a:pt x="237" y="53"/>
                  </a:lnTo>
                  <a:lnTo>
                    <a:pt x="243" y="57"/>
                  </a:lnTo>
                  <a:lnTo>
                    <a:pt x="250" y="60"/>
                  </a:lnTo>
                  <a:lnTo>
                    <a:pt x="253" y="61"/>
                  </a:lnTo>
                  <a:lnTo>
                    <a:pt x="253" y="63"/>
                  </a:lnTo>
                  <a:lnTo>
                    <a:pt x="254" y="66"/>
                  </a:lnTo>
                  <a:lnTo>
                    <a:pt x="254" y="67"/>
                  </a:lnTo>
                  <a:lnTo>
                    <a:pt x="254" y="69"/>
                  </a:lnTo>
                  <a:lnTo>
                    <a:pt x="252" y="72"/>
                  </a:lnTo>
                  <a:lnTo>
                    <a:pt x="251" y="74"/>
                  </a:lnTo>
                  <a:lnTo>
                    <a:pt x="251" y="76"/>
                  </a:lnTo>
                  <a:lnTo>
                    <a:pt x="252" y="76"/>
                  </a:lnTo>
                  <a:lnTo>
                    <a:pt x="254" y="76"/>
                  </a:lnTo>
                  <a:lnTo>
                    <a:pt x="255" y="77"/>
                  </a:lnTo>
                  <a:lnTo>
                    <a:pt x="255" y="77"/>
                  </a:lnTo>
                  <a:lnTo>
                    <a:pt x="256" y="80"/>
                  </a:lnTo>
                  <a:lnTo>
                    <a:pt x="258" y="81"/>
                  </a:lnTo>
                  <a:lnTo>
                    <a:pt x="260" y="83"/>
                  </a:lnTo>
                  <a:lnTo>
                    <a:pt x="265" y="86"/>
                  </a:lnTo>
                  <a:lnTo>
                    <a:pt x="270" y="89"/>
                  </a:lnTo>
                  <a:lnTo>
                    <a:pt x="274" y="93"/>
                  </a:lnTo>
                  <a:lnTo>
                    <a:pt x="279" y="96"/>
                  </a:lnTo>
                  <a:lnTo>
                    <a:pt x="284" y="99"/>
                  </a:lnTo>
                  <a:lnTo>
                    <a:pt x="288" y="103"/>
                  </a:lnTo>
                  <a:lnTo>
                    <a:pt x="293" y="106"/>
                  </a:lnTo>
                  <a:lnTo>
                    <a:pt x="297" y="110"/>
                  </a:lnTo>
                  <a:lnTo>
                    <a:pt x="300" y="111"/>
                  </a:lnTo>
                  <a:lnTo>
                    <a:pt x="301" y="111"/>
                  </a:lnTo>
                  <a:lnTo>
                    <a:pt x="300" y="114"/>
                  </a:lnTo>
                  <a:lnTo>
                    <a:pt x="298" y="120"/>
                  </a:lnTo>
                  <a:lnTo>
                    <a:pt x="298" y="123"/>
                  </a:lnTo>
                  <a:lnTo>
                    <a:pt x="297" y="126"/>
                  </a:lnTo>
                  <a:lnTo>
                    <a:pt x="296" y="128"/>
                  </a:lnTo>
                  <a:lnTo>
                    <a:pt x="293" y="137"/>
                  </a:lnTo>
                  <a:lnTo>
                    <a:pt x="291" y="140"/>
                  </a:lnTo>
                  <a:lnTo>
                    <a:pt x="289" y="148"/>
                  </a:lnTo>
                  <a:lnTo>
                    <a:pt x="288" y="153"/>
                  </a:lnTo>
                  <a:lnTo>
                    <a:pt x="290" y="157"/>
                  </a:lnTo>
                  <a:lnTo>
                    <a:pt x="290" y="161"/>
                  </a:lnTo>
                  <a:lnTo>
                    <a:pt x="293" y="165"/>
                  </a:lnTo>
                  <a:lnTo>
                    <a:pt x="296" y="167"/>
                  </a:lnTo>
                  <a:lnTo>
                    <a:pt x="298" y="168"/>
                  </a:lnTo>
                  <a:lnTo>
                    <a:pt x="301" y="172"/>
                  </a:lnTo>
                  <a:lnTo>
                    <a:pt x="303" y="176"/>
                  </a:lnTo>
                  <a:lnTo>
                    <a:pt x="308" y="178"/>
                  </a:lnTo>
                  <a:lnTo>
                    <a:pt x="311" y="182"/>
                  </a:lnTo>
                  <a:lnTo>
                    <a:pt x="310" y="186"/>
                  </a:lnTo>
                  <a:lnTo>
                    <a:pt x="307" y="188"/>
                  </a:lnTo>
                  <a:lnTo>
                    <a:pt x="305" y="192"/>
                  </a:lnTo>
                  <a:lnTo>
                    <a:pt x="303" y="197"/>
                  </a:lnTo>
                  <a:lnTo>
                    <a:pt x="303" y="206"/>
                  </a:lnTo>
                  <a:lnTo>
                    <a:pt x="304" y="204"/>
                  </a:lnTo>
                  <a:lnTo>
                    <a:pt x="307" y="206"/>
                  </a:lnTo>
                  <a:lnTo>
                    <a:pt x="308" y="213"/>
                  </a:lnTo>
                  <a:lnTo>
                    <a:pt x="305" y="220"/>
                  </a:lnTo>
                  <a:lnTo>
                    <a:pt x="303" y="223"/>
                  </a:lnTo>
                  <a:lnTo>
                    <a:pt x="303" y="226"/>
                  </a:lnTo>
                  <a:lnTo>
                    <a:pt x="306" y="234"/>
                  </a:lnTo>
                  <a:lnTo>
                    <a:pt x="309" y="238"/>
                  </a:lnTo>
                  <a:lnTo>
                    <a:pt x="309" y="240"/>
                  </a:lnTo>
                  <a:lnTo>
                    <a:pt x="308" y="241"/>
                  </a:lnTo>
                  <a:lnTo>
                    <a:pt x="314" y="249"/>
                  </a:lnTo>
                  <a:lnTo>
                    <a:pt x="313" y="255"/>
                  </a:lnTo>
                  <a:lnTo>
                    <a:pt x="315" y="260"/>
                  </a:lnTo>
                  <a:lnTo>
                    <a:pt x="316" y="265"/>
                  </a:lnTo>
                  <a:lnTo>
                    <a:pt x="317" y="268"/>
                  </a:lnTo>
                  <a:lnTo>
                    <a:pt x="318" y="271"/>
                  </a:lnTo>
                  <a:lnTo>
                    <a:pt x="316" y="273"/>
                  </a:lnTo>
                  <a:lnTo>
                    <a:pt x="321" y="274"/>
                  </a:lnTo>
                  <a:lnTo>
                    <a:pt x="323" y="276"/>
                  </a:lnTo>
                  <a:lnTo>
                    <a:pt x="324" y="278"/>
                  </a:lnTo>
                  <a:lnTo>
                    <a:pt x="327" y="278"/>
                  </a:lnTo>
                  <a:lnTo>
                    <a:pt x="328" y="280"/>
                  </a:lnTo>
                  <a:lnTo>
                    <a:pt x="331" y="280"/>
                  </a:lnTo>
                  <a:lnTo>
                    <a:pt x="337" y="284"/>
                  </a:lnTo>
                  <a:lnTo>
                    <a:pt x="338" y="286"/>
                  </a:lnTo>
                  <a:lnTo>
                    <a:pt x="338" y="287"/>
                  </a:lnTo>
                  <a:lnTo>
                    <a:pt x="338" y="288"/>
                  </a:lnTo>
                  <a:lnTo>
                    <a:pt x="335" y="290"/>
                  </a:lnTo>
                  <a:lnTo>
                    <a:pt x="330" y="294"/>
                  </a:lnTo>
                  <a:lnTo>
                    <a:pt x="324" y="299"/>
                  </a:lnTo>
                  <a:lnTo>
                    <a:pt x="319" y="301"/>
                  </a:lnTo>
                  <a:lnTo>
                    <a:pt x="315" y="302"/>
                  </a:lnTo>
                  <a:lnTo>
                    <a:pt x="311" y="304"/>
                  </a:lnTo>
                  <a:lnTo>
                    <a:pt x="307" y="305"/>
                  </a:lnTo>
                  <a:lnTo>
                    <a:pt x="304" y="308"/>
                  </a:lnTo>
                  <a:lnTo>
                    <a:pt x="299" y="309"/>
                  </a:lnTo>
                  <a:lnTo>
                    <a:pt x="293" y="309"/>
                  </a:lnTo>
                  <a:lnTo>
                    <a:pt x="287" y="311"/>
                  </a:lnTo>
                  <a:lnTo>
                    <a:pt x="282" y="315"/>
                  </a:lnTo>
                  <a:lnTo>
                    <a:pt x="278" y="317"/>
                  </a:lnTo>
                  <a:lnTo>
                    <a:pt x="274" y="313"/>
                  </a:lnTo>
                  <a:lnTo>
                    <a:pt x="269" y="313"/>
                  </a:lnTo>
                  <a:lnTo>
                    <a:pt x="264" y="313"/>
                  </a:lnTo>
                  <a:lnTo>
                    <a:pt x="261" y="313"/>
                  </a:lnTo>
                  <a:lnTo>
                    <a:pt x="260" y="314"/>
                  </a:lnTo>
                  <a:lnTo>
                    <a:pt x="259" y="316"/>
                  </a:lnTo>
                  <a:lnTo>
                    <a:pt x="258" y="319"/>
                  </a:lnTo>
                  <a:lnTo>
                    <a:pt x="255" y="322"/>
                  </a:lnTo>
                  <a:lnTo>
                    <a:pt x="250" y="325"/>
                  </a:lnTo>
                  <a:lnTo>
                    <a:pt x="245" y="325"/>
                  </a:lnTo>
                  <a:lnTo>
                    <a:pt x="240" y="325"/>
                  </a:lnTo>
                  <a:lnTo>
                    <a:pt x="237" y="324"/>
                  </a:lnTo>
                  <a:lnTo>
                    <a:pt x="235" y="323"/>
                  </a:lnTo>
                  <a:lnTo>
                    <a:pt x="232" y="321"/>
                  </a:lnTo>
                  <a:lnTo>
                    <a:pt x="229" y="321"/>
                  </a:lnTo>
                  <a:lnTo>
                    <a:pt x="226" y="323"/>
                  </a:lnTo>
                  <a:lnTo>
                    <a:pt x="223" y="325"/>
                  </a:lnTo>
                  <a:lnTo>
                    <a:pt x="218" y="326"/>
                  </a:lnTo>
                  <a:lnTo>
                    <a:pt x="212" y="325"/>
                  </a:lnTo>
                  <a:lnTo>
                    <a:pt x="209" y="324"/>
                  </a:lnTo>
                  <a:lnTo>
                    <a:pt x="208" y="323"/>
                  </a:lnTo>
                  <a:lnTo>
                    <a:pt x="206" y="321"/>
                  </a:lnTo>
                  <a:lnTo>
                    <a:pt x="200" y="318"/>
                  </a:lnTo>
                  <a:lnTo>
                    <a:pt x="196" y="318"/>
                  </a:lnTo>
                  <a:lnTo>
                    <a:pt x="194" y="321"/>
                  </a:lnTo>
                  <a:lnTo>
                    <a:pt x="191" y="322"/>
                  </a:lnTo>
                  <a:lnTo>
                    <a:pt x="190" y="323"/>
                  </a:lnTo>
                  <a:lnTo>
                    <a:pt x="188" y="323"/>
                  </a:lnTo>
                  <a:lnTo>
                    <a:pt x="186" y="322"/>
                  </a:lnTo>
                  <a:lnTo>
                    <a:pt x="185" y="322"/>
                  </a:lnTo>
                  <a:lnTo>
                    <a:pt x="178" y="322"/>
                  </a:lnTo>
                  <a:lnTo>
                    <a:pt x="171" y="322"/>
                  </a:lnTo>
                  <a:lnTo>
                    <a:pt x="171" y="321"/>
                  </a:lnTo>
                  <a:lnTo>
                    <a:pt x="171" y="318"/>
                  </a:lnTo>
                  <a:lnTo>
                    <a:pt x="169" y="317"/>
                  </a:lnTo>
                  <a:lnTo>
                    <a:pt x="167" y="315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5" y="313"/>
                  </a:lnTo>
                  <a:lnTo>
                    <a:pt x="164" y="312"/>
                  </a:lnTo>
                  <a:lnTo>
                    <a:pt x="163" y="310"/>
                  </a:lnTo>
                  <a:lnTo>
                    <a:pt x="161" y="308"/>
                  </a:lnTo>
                  <a:lnTo>
                    <a:pt x="160" y="307"/>
                  </a:lnTo>
                  <a:lnTo>
                    <a:pt x="160" y="305"/>
                  </a:lnTo>
                  <a:lnTo>
                    <a:pt x="160" y="304"/>
                  </a:lnTo>
                  <a:lnTo>
                    <a:pt x="161" y="300"/>
                  </a:lnTo>
                  <a:lnTo>
                    <a:pt x="162" y="297"/>
                  </a:lnTo>
                  <a:lnTo>
                    <a:pt x="162" y="295"/>
                  </a:lnTo>
                  <a:lnTo>
                    <a:pt x="161" y="293"/>
                  </a:lnTo>
                  <a:lnTo>
                    <a:pt x="160" y="289"/>
                  </a:lnTo>
                  <a:lnTo>
                    <a:pt x="160" y="288"/>
                  </a:lnTo>
                  <a:lnTo>
                    <a:pt x="159" y="286"/>
                  </a:lnTo>
                  <a:lnTo>
                    <a:pt x="159" y="284"/>
                  </a:lnTo>
                  <a:lnTo>
                    <a:pt x="160" y="283"/>
                  </a:lnTo>
                  <a:lnTo>
                    <a:pt x="159" y="281"/>
                  </a:lnTo>
                  <a:lnTo>
                    <a:pt x="158" y="276"/>
                  </a:lnTo>
                  <a:lnTo>
                    <a:pt x="158" y="274"/>
                  </a:lnTo>
                  <a:lnTo>
                    <a:pt x="157" y="272"/>
                  </a:lnTo>
                  <a:lnTo>
                    <a:pt x="152" y="266"/>
                  </a:lnTo>
                  <a:lnTo>
                    <a:pt x="152" y="265"/>
                  </a:lnTo>
                  <a:lnTo>
                    <a:pt x="144" y="259"/>
                  </a:lnTo>
                  <a:lnTo>
                    <a:pt x="142" y="258"/>
                  </a:lnTo>
                  <a:lnTo>
                    <a:pt x="141" y="259"/>
                  </a:lnTo>
                  <a:lnTo>
                    <a:pt x="141" y="260"/>
                  </a:lnTo>
                  <a:lnTo>
                    <a:pt x="141" y="262"/>
                  </a:lnTo>
                  <a:lnTo>
                    <a:pt x="141" y="263"/>
                  </a:lnTo>
                  <a:lnTo>
                    <a:pt x="140" y="263"/>
                  </a:lnTo>
                  <a:lnTo>
                    <a:pt x="139" y="263"/>
                  </a:lnTo>
                  <a:lnTo>
                    <a:pt x="138" y="263"/>
                  </a:lnTo>
                  <a:lnTo>
                    <a:pt x="135" y="261"/>
                  </a:lnTo>
                  <a:lnTo>
                    <a:pt x="133" y="261"/>
                  </a:lnTo>
                  <a:lnTo>
                    <a:pt x="128" y="261"/>
                  </a:lnTo>
                  <a:lnTo>
                    <a:pt x="126" y="261"/>
                  </a:lnTo>
                  <a:lnTo>
                    <a:pt x="124" y="261"/>
                  </a:lnTo>
                  <a:lnTo>
                    <a:pt x="122" y="258"/>
                  </a:lnTo>
                  <a:lnTo>
                    <a:pt x="119" y="258"/>
                  </a:lnTo>
                  <a:lnTo>
                    <a:pt x="116" y="258"/>
                  </a:lnTo>
                  <a:lnTo>
                    <a:pt x="111" y="255"/>
                  </a:lnTo>
                  <a:lnTo>
                    <a:pt x="109" y="255"/>
                  </a:lnTo>
                  <a:lnTo>
                    <a:pt x="109" y="255"/>
                  </a:lnTo>
                  <a:lnTo>
                    <a:pt x="108" y="254"/>
                  </a:lnTo>
                  <a:lnTo>
                    <a:pt x="104" y="252"/>
                  </a:lnTo>
                  <a:lnTo>
                    <a:pt x="100" y="251"/>
                  </a:lnTo>
                  <a:lnTo>
                    <a:pt x="96" y="249"/>
                  </a:lnTo>
                  <a:lnTo>
                    <a:pt x="94" y="247"/>
                  </a:lnTo>
                  <a:lnTo>
                    <a:pt x="91" y="247"/>
                  </a:lnTo>
                  <a:lnTo>
                    <a:pt x="88" y="247"/>
                  </a:lnTo>
                  <a:lnTo>
                    <a:pt x="85" y="245"/>
                  </a:lnTo>
                  <a:lnTo>
                    <a:pt x="82" y="245"/>
                  </a:lnTo>
                  <a:lnTo>
                    <a:pt x="80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40"/>
                  </a:lnTo>
                  <a:lnTo>
                    <a:pt x="76" y="239"/>
                  </a:lnTo>
                  <a:lnTo>
                    <a:pt x="74" y="240"/>
                  </a:lnTo>
                  <a:lnTo>
                    <a:pt x="72" y="240"/>
                  </a:lnTo>
                  <a:lnTo>
                    <a:pt x="71" y="240"/>
                  </a:lnTo>
                  <a:lnTo>
                    <a:pt x="69" y="239"/>
                  </a:lnTo>
                  <a:lnTo>
                    <a:pt x="68" y="237"/>
                  </a:lnTo>
                  <a:lnTo>
                    <a:pt x="67" y="234"/>
                  </a:lnTo>
                  <a:lnTo>
                    <a:pt x="64" y="232"/>
                  </a:lnTo>
                  <a:lnTo>
                    <a:pt x="61" y="231"/>
                  </a:lnTo>
                  <a:lnTo>
                    <a:pt x="53" y="231"/>
                  </a:lnTo>
                  <a:lnTo>
                    <a:pt x="52" y="230"/>
                  </a:lnTo>
                  <a:lnTo>
                    <a:pt x="50" y="229"/>
                  </a:lnTo>
                  <a:lnTo>
                    <a:pt x="48" y="226"/>
                  </a:lnTo>
                  <a:lnTo>
                    <a:pt x="45" y="224"/>
                  </a:lnTo>
                  <a:lnTo>
                    <a:pt x="44" y="220"/>
                  </a:lnTo>
                  <a:lnTo>
                    <a:pt x="44" y="218"/>
                  </a:lnTo>
                  <a:lnTo>
                    <a:pt x="42" y="215"/>
                  </a:lnTo>
                  <a:lnTo>
                    <a:pt x="40" y="211"/>
                  </a:lnTo>
                  <a:lnTo>
                    <a:pt x="37" y="206"/>
                  </a:lnTo>
                  <a:lnTo>
                    <a:pt x="35" y="201"/>
                  </a:lnTo>
                  <a:lnTo>
                    <a:pt x="33" y="196"/>
                  </a:lnTo>
                  <a:lnTo>
                    <a:pt x="32" y="192"/>
                  </a:lnTo>
                  <a:lnTo>
                    <a:pt x="30" y="188"/>
                  </a:lnTo>
                  <a:lnTo>
                    <a:pt x="27" y="182"/>
                  </a:lnTo>
                  <a:lnTo>
                    <a:pt x="25" y="181"/>
                  </a:lnTo>
                  <a:lnTo>
                    <a:pt x="23" y="179"/>
                  </a:lnTo>
                  <a:lnTo>
                    <a:pt x="19" y="176"/>
                  </a:lnTo>
                  <a:lnTo>
                    <a:pt x="14" y="172"/>
                  </a:lnTo>
                  <a:lnTo>
                    <a:pt x="12" y="170"/>
                  </a:lnTo>
                  <a:lnTo>
                    <a:pt x="8" y="163"/>
                  </a:lnTo>
                  <a:lnTo>
                    <a:pt x="6" y="161"/>
                  </a:lnTo>
                  <a:lnTo>
                    <a:pt x="6" y="156"/>
                  </a:lnTo>
                  <a:lnTo>
                    <a:pt x="4" y="152"/>
                  </a:lnTo>
                  <a:lnTo>
                    <a:pt x="5" y="150"/>
                  </a:lnTo>
                  <a:lnTo>
                    <a:pt x="8" y="145"/>
                  </a:lnTo>
                  <a:lnTo>
                    <a:pt x="9" y="143"/>
                  </a:lnTo>
                  <a:lnTo>
                    <a:pt x="8" y="141"/>
                  </a:lnTo>
                  <a:lnTo>
                    <a:pt x="6" y="136"/>
                  </a:lnTo>
                  <a:lnTo>
                    <a:pt x="6" y="133"/>
                  </a:lnTo>
                  <a:lnTo>
                    <a:pt x="4" y="130"/>
                  </a:lnTo>
                  <a:lnTo>
                    <a:pt x="3" y="126"/>
                  </a:lnTo>
                  <a:lnTo>
                    <a:pt x="1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1" y="111"/>
                  </a:lnTo>
                  <a:lnTo>
                    <a:pt x="3" y="105"/>
                  </a:lnTo>
                  <a:lnTo>
                    <a:pt x="3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9" y="100"/>
                  </a:lnTo>
                  <a:lnTo>
                    <a:pt x="25" y="93"/>
                  </a:lnTo>
                  <a:lnTo>
                    <a:pt x="26" y="90"/>
                  </a:lnTo>
                  <a:lnTo>
                    <a:pt x="29" y="86"/>
                  </a:lnTo>
                  <a:lnTo>
                    <a:pt x="31" y="84"/>
                  </a:lnTo>
                  <a:lnTo>
                    <a:pt x="32" y="82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7" y="76"/>
                  </a:lnTo>
                  <a:lnTo>
                    <a:pt x="40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41" y="70"/>
                  </a:lnTo>
                  <a:lnTo>
                    <a:pt x="44" y="69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5" y="61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39" y="58"/>
                  </a:lnTo>
                  <a:lnTo>
                    <a:pt x="36" y="58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3" y="55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5" y="51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4" y="48"/>
                  </a:lnTo>
                  <a:lnTo>
                    <a:pt x="37" y="43"/>
                  </a:lnTo>
                  <a:lnTo>
                    <a:pt x="37" y="42"/>
                  </a:lnTo>
                  <a:lnTo>
                    <a:pt x="39" y="42"/>
                  </a:lnTo>
                  <a:lnTo>
                    <a:pt x="40" y="41"/>
                  </a:lnTo>
                  <a:lnTo>
                    <a:pt x="42" y="41"/>
                  </a:lnTo>
                  <a:lnTo>
                    <a:pt x="44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6" y="38"/>
                  </a:lnTo>
                  <a:lnTo>
                    <a:pt x="47" y="35"/>
                  </a:lnTo>
                  <a:lnTo>
                    <a:pt x="46" y="31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5" y="21"/>
                  </a:lnTo>
                  <a:lnTo>
                    <a:pt x="45" y="17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3" y="0"/>
                  </a:lnTo>
                  <a:lnTo>
                    <a:pt x="45" y="0"/>
                  </a:lnTo>
                  <a:close/>
                  <a:moveTo>
                    <a:pt x="321" y="118"/>
                  </a:moveTo>
                  <a:lnTo>
                    <a:pt x="321" y="119"/>
                  </a:lnTo>
                  <a:lnTo>
                    <a:pt x="320" y="121"/>
                  </a:lnTo>
                  <a:lnTo>
                    <a:pt x="320" y="126"/>
                  </a:lnTo>
                  <a:lnTo>
                    <a:pt x="320" y="129"/>
                  </a:lnTo>
                  <a:lnTo>
                    <a:pt x="318" y="133"/>
                  </a:lnTo>
                  <a:lnTo>
                    <a:pt x="317" y="134"/>
                  </a:lnTo>
                  <a:lnTo>
                    <a:pt x="316" y="134"/>
                  </a:lnTo>
                  <a:lnTo>
                    <a:pt x="314" y="133"/>
                  </a:lnTo>
                  <a:lnTo>
                    <a:pt x="314" y="132"/>
                  </a:lnTo>
                  <a:lnTo>
                    <a:pt x="315" y="124"/>
                  </a:lnTo>
                  <a:lnTo>
                    <a:pt x="314" y="119"/>
                  </a:lnTo>
                  <a:lnTo>
                    <a:pt x="317" y="119"/>
                  </a:lnTo>
                  <a:lnTo>
                    <a:pt x="321" y="118"/>
                  </a:lnTo>
                  <a:close/>
                  <a:moveTo>
                    <a:pt x="309" y="157"/>
                  </a:moveTo>
                  <a:lnTo>
                    <a:pt x="311" y="163"/>
                  </a:lnTo>
                  <a:lnTo>
                    <a:pt x="311" y="164"/>
                  </a:lnTo>
                  <a:lnTo>
                    <a:pt x="310" y="165"/>
                  </a:lnTo>
                  <a:lnTo>
                    <a:pt x="309" y="165"/>
                  </a:lnTo>
                  <a:lnTo>
                    <a:pt x="308" y="164"/>
                  </a:lnTo>
                  <a:lnTo>
                    <a:pt x="307" y="162"/>
                  </a:lnTo>
                  <a:lnTo>
                    <a:pt x="306" y="162"/>
                  </a:lnTo>
                  <a:lnTo>
                    <a:pt x="303" y="160"/>
                  </a:lnTo>
                  <a:lnTo>
                    <a:pt x="302" y="159"/>
                  </a:lnTo>
                  <a:lnTo>
                    <a:pt x="300" y="156"/>
                  </a:lnTo>
                  <a:lnTo>
                    <a:pt x="300" y="154"/>
                  </a:lnTo>
                  <a:lnTo>
                    <a:pt x="300" y="149"/>
                  </a:lnTo>
                  <a:lnTo>
                    <a:pt x="302" y="147"/>
                  </a:lnTo>
                  <a:lnTo>
                    <a:pt x="303" y="143"/>
                  </a:lnTo>
                  <a:lnTo>
                    <a:pt x="305" y="145"/>
                  </a:lnTo>
                  <a:lnTo>
                    <a:pt x="305" y="150"/>
                  </a:lnTo>
                  <a:lnTo>
                    <a:pt x="307" y="155"/>
                  </a:lnTo>
                  <a:lnTo>
                    <a:pt x="309" y="156"/>
                  </a:lnTo>
                  <a:lnTo>
                    <a:pt x="309" y="157"/>
                  </a:lnTo>
                  <a:close/>
                  <a:moveTo>
                    <a:pt x="316" y="211"/>
                  </a:moveTo>
                  <a:lnTo>
                    <a:pt x="314" y="212"/>
                  </a:lnTo>
                  <a:lnTo>
                    <a:pt x="313" y="211"/>
                  </a:lnTo>
                  <a:lnTo>
                    <a:pt x="313" y="210"/>
                  </a:lnTo>
                  <a:lnTo>
                    <a:pt x="314" y="209"/>
                  </a:lnTo>
                  <a:lnTo>
                    <a:pt x="316" y="207"/>
                  </a:lnTo>
                  <a:lnTo>
                    <a:pt x="320" y="204"/>
                  </a:lnTo>
                  <a:lnTo>
                    <a:pt x="321" y="202"/>
                  </a:lnTo>
                  <a:lnTo>
                    <a:pt x="322" y="202"/>
                  </a:lnTo>
                  <a:lnTo>
                    <a:pt x="321" y="204"/>
                  </a:lnTo>
                  <a:lnTo>
                    <a:pt x="319" y="209"/>
                  </a:lnTo>
                  <a:lnTo>
                    <a:pt x="317" y="209"/>
                  </a:lnTo>
                  <a:lnTo>
                    <a:pt x="316" y="21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59" name="Freeform 1202">
              <a:extLst>
                <a:ext uri="{FF2B5EF4-FFF2-40B4-BE49-F238E27FC236}">
                  <a16:creationId xmlns:a16="http://schemas.microsoft.com/office/drawing/2014/main" id="{194EBE36-64A0-40E9-B958-E5991378F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6513" y="9891346"/>
              <a:ext cx="423128" cy="406645"/>
            </a:xfrm>
            <a:custGeom>
              <a:avLst/>
              <a:gdLst>
                <a:gd name="T0" fmla="*/ 65 w 339"/>
                <a:gd name="T1" fmla="*/ 0 h 327"/>
                <a:gd name="T2" fmla="*/ 98 w 339"/>
                <a:gd name="T3" fmla="*/ 0 h 327"/>
                <a:gd name="T4" fmla="*/ 130 w 339"/>
                <a:gd name="T5" fmla="*/ 0 h 327"/>
                <a:gd name="T6" fmla="*/ 152 w 339"/>
                <a:gd name="T7" fmla="*/ 6 h 327"/>
                <a:gd name="T8" fmla="*/ 191 w 339"/>
                <a:gd name="T9" fmla="*/ 28 h 327"/>
                <a:gd name="T10" fmla="*/ 230 w 339"/>
                <a:gd name="T11" fmla="*/ 49 h 327"/>
                <a:gd name="T12" fmla="*/ 254 w 339"/>
                <a:gd name="T13" fmla="*/ 66 h 327"/>
                <a:gd name="T14" fmla="*/ 252 w 339"/>
                <a:gd name="T15" fmla="*/ 76 h 327"/>
                <a:gd name="T16" fmla="*/ 260 w 339"/>
                <a:gd name="T17" fmla="*/ 83 h 327"/>
                <a:gd name="T18" fmla="*/ 288 w 339"/>
                <a:gd name="T19" fmla="*/ 103 h 327"/>
                <a:gd name="T20" fmla="*/ 298 w 339"/>
                <a:gd name="T21" fmla="*/ 120 h 327"/>
                <a:gd name="T22" fmla="*/ 289 w 339"/>
                <a:gd name="T23" fmla="*/ 148 h 327"/>
                <a:gd name="T24" fmla="*/ 298 w 339"/>
                <a:gd name="T25" fmla="*/ 168 h 327"/>
                <a:gd name="T26" fmla="*/ 307 w 339"/>
                <a:gd name="T27" fmla="*/ 188 h 327"/>
                <a:gd name="T28" fmla="*/ 308 w 339"/>
                <a:gd name="T29" fmla="*/ 213 h 327"/>
                <a:gd name="T30" fmla="*/ 309 w 339"/>
                <a:gd name="T31" fmla="*/ 240 h 327"/>
                <a:gd name="T32" fmla="*/ 317 w 339"/>
                <a:gd name="T33" fmla="*/ 268 h 327"/>
                <a:gd name="T34" fmla="*/ 327 w 339"/>
                <a:gd name="T35" fmla="*/ 278 h 327"/>
                <a:gd name="T36" fmla="*/ 338 w 339"/>
                <a:gd name="T37" fmla="*/ 288 h 327"/>
                <a:gd name="T38" fmla="*/ 311 w 339"/>
                <a:gd name="T39" fmla="*/ 304 h 327"/>
                <a:gd name="T40" fmla="*/ 282 w 339"/>
                <a:gd name="T41" fmla="*/ 315 h 327"/>
                <a:gd name="T42" fmla="*/ 260 w 339"/>
                <a:gd name="T43" fmla="*/ 314 h 327"/>
                <a:gd name="T44" fmla="*/ 240 w 339"/>
                <a:gd name="T45" fmla="*/ 325 h 327"/>
                <a:gd name="T46" fmla="*/ 223 w 339"/>
                <a:gd name="T47" fmla="*/ 325 h 327"/>
                <a:gd name="T48" fmla="*/ 200 w 339"/>
                <a:gd name="T49" fmla="*/ 318 h 327"/>
                <a:gd name="T50" fmla="*/ 186 w 339"/>
                <a:gd name="T51" fmla="*/ 322 h 327"/>
                <a:gd name="T52" fmla="*/ 169 w 339"/>
                <a:gd name="T53" fmla="*/ 317 h 327"/>
                <a:gd name="T54" fmla="*/ 163 w 339"/>
                <a:gd name="T55" fmla="*/ 310 h 327"/>
                <a:gd name="T56" fmla="*/ 162 w 339"/>
                <a:gd name="T57" fmla="*/ 297 h 327"/>
                <a:gd name="T58" fmla="*/ 159 w 339"/>
                <a:gd name="T59" fmla="*/ 284 h 327"/>
                <a:gd name="T60" fmla="*/ 152 w 339"/>
                <a:gd name="T61" fmla="*/ 266 h 327"/>
                <a:gd name="T62" fmla="*/ 141 w 339"/>
                <a:gd name="T63" fmla="*/ 262 h 327"/>
                <a:gd name="T64" fmla="*/ 133 w 339"/>
                <a:gd name="T65" fmla="*/ 261 h 327"/>
                <a:gd name="T66" fmla="*/ 116 w 339"/>
                <a:gd name="T67" fmla="*/ 258 h 327"/>
                <a:gd name="T68" fmla="*/ 100 w 339"/>
                <a:gd name="T69" fmla="*/ 251 h 327"/>
                <a:gd name="T70" fmla="*/ 82 w 339"/>
                <a:gd name="T71" fmla="*/ 245 h 327"/>
                <a:gd name="T72" fmla="*/ 74 w 339"/>
                <a:gd name="T73" fmla="*/ 240 h 327"/>
                <a:gd name="T74" fmla="*/ 64 w 339"/>
                <a:gd name="T75" fmla="*/ 232 h 327"/>
                <a:gd name="T76" fmla="*/ 45 w 339"/>
                <a:gd name="T77" fmla="*/ 224 h 327"/>
                <a:gd name="T78" fmla="*/ 35 w 339"/>
                <a:gd name="T79" fmla="*/ 201 h 327"/>
                <a:gd name="T80" fmla="*/ 23 w 339"/>
                <a:gd name="T81" fmla="*/ 179 h 327"/>
                <a:gd name="T82" fmla="*/ 6 w 339"/>
                <a:gd name="T83" fmla="*/ 156 h 327"/>
                <a:gd name="T84" fmla="*/ 6 w 339"/>
                <a:gd name="T85" fmla="*/ 136 h 327"/>
                <a:gd name="T86" fmla="*/ 0 w 339"/>
                <a:gd name="T87" fmla="*/ 116 h 327"/>
                <a:gd name="T88" fmla="*/ 19 w 339"/>
                <a:gd name="T89" fmla="*/ 100 h 327"/>
                <a:gd name="T90" fmla="*/ 33 w 339"/>
                <a:gd name="T91" fmla="*/ 80 h 327"/>
                <a:gd name="T92" fmla="*/ 39 w 339"/>
                <a:gd name="T93" fmla="*/ 71 h 327"/>
                <a:gd name="T94" fmla="*/ 45 w 339"/>
                <a:gd name="T95" fmla="*/ 61 h 327"/>
                <a:gd name="T96" fmla="*/ 34 w 339"/>
                <a:gd name="T97" fmla="*/ 57 h 327"/>
                <a:gd name="T98" fmla="*/ 33 w 339"/>
                <a:gd name="T99" fmla="*/ 50 h 327"/>
                <a:gd name="T100" fmla="*/ 42 w 339"/>
                <a:gd name="T101" fmla="*/ 41 h 327"/>
                <a:gd name="T102" fmla="*/ 46 w 339"/>
                <a:gd name="T103" fmla="*/ 31 h 327"/>
                <a:gd name="T104" fmla="*/ 42 w 339"/>
                <a:gd name="T105" fmla="*/ 12 h 327"/>
                <a:gd name="T106" fmla="*/ 36 w 339"/>
                <a:gd name="T10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9" h="327">
                  <a:moveTo>
                    <a:pt x="45" y="0"/>
                  </a:moveTo>
                  <a:lnTo>
                    <a:pt x="46" y="0"/>
                  </a:lnTo>
                  <a:lnTo>
                    <a:pt x="49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3" y="0"/>
                  </a:lnTo>
                  <a:lnTo>
                    <a:pt x="109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4" y="1"/>
                  </a:lnTo>
                  <a:lnTo>
                    <a:pt x="146" y="3"/>
                  </a:lnTo>
                  <a:lnTo>
                    <a:pt x="152" y="6"/>
                  </a:lnTo>
                  <a:lnTo>
                    <a:pt x="159" y="9"/>
                  </a:lnTo>
                  <a:lnTo>
                    <a:pt x="165" y="13"/>
                  </a:lnTo>
                  <a:lnTo>
                    <a:pt x="172" y="17"/>
                  </a:lnTo>
                  <a:lnTo>
                    <a:pt x="179" y="20"/>
                  </a:lnTo>
                  <a:lnTo>
                    <a:pt x="185" y="24"/>
                  </a:lnTo>
                  <a:lnTo>
                    <a:pt x="191" y="28"/>
                  </a:lnTo>
                  <a:lnTo>
                    <a:pt x="198" y="31"/>
                  </a:lnTo>
                  <a:lnTo>
                    <a:pt x="204" y="35"/>
                  </a:lnTo>
                  <a:lnTo>
                    <a:pt x="211" y="38"/>
                  </a:lnTo>
                  <a:lnTo>
                    <a:pt x="217" y="42"/>
                  </a:lnTo>
                  <a:lnTo>
                    <a:pt x="224" y="46"/>
                  </a:lnTo>
                  <a:lnTo>
                    <a:pt x="230" y="49"/>
                  </a:lnTo>
                  <a:lnTo>
                    <a:pt x="237" y="53"/>
                  </a:lnTo>
                  <a:lnTo>
                    <a:pt x="243" y="57"/>
                  </a:lnTo>
                  <a:lnTo>
                    <a:pt x="250" y="60"/>
                  </a:lnTo>
                  <a:lnTo>
                    <a:pt x="253" y="61"/>
                  </a:lnTo>
                  <a:lnTo>
                    <a:pt x="253" y="63"/>
                  </a:lnTo>
                  <a:lnTo>
                    <a:pt x="254" y="66"/>
                  </a:lnTo>
                  <a:lnTo>
                    <a:pt x="254" y="67"/>
                  </a:lnTo>
                  <a:lnTo>
                    <a:pt x="254" y="69"/>
                  </a:lnTo>
                  <a:lnTo>
                    <a:pt x="252" y="72"/>
                  </a:lnTo>
                  <a:lnTo>
                    <a:pt x="251" y="74"/>
                  </a:lnTo>
                  <a:lnTo>
                    <a:pt x="251" y="76"/>
                  </a:lnTo>
                  <a:lnTo>
                    <a:pt x="252" y="76"/>
                  </a:lnTo>
                  <a:lnTo>
                    <a:pt x="254" y="76"/>
                  </a:lnTo>
                  <a:lnTo>
                    <a:pt x="255" y="77"/>
                  </a:lnTo>
                  <a:lnTo>
                    <a:pt x="255" y="77"/>
                  </a:lnTo>
                  <a:lnTo>
                    <a:pt x="256" y="80"/>
                  </a:lnTo>
                  <a:lnTo>
                    <a:pt x="258" y="81"/>
                  </a:lnTo>
                  <a:lnTo>
                    <a:pt x="260" y="83"/>
                  </a:lnTo>
                  <a:lnTo>
                    <a:pt x="265" y="86"/>
                  </a:lnTo>
                  <a:lnTo>
                    <a:pt x="270" y="89"/>
                  </a:lnTo>
                  <a:lnTo>
                    <a:pt x="274" y="93"/>
                  </a:lnTo>
                  <a:lnTo>
                    <a:pt x="279" y="96"/>
                  </a:lnTo>
                  <a:lnTo>
                    <a:pt x="284" y="99"/>
                  </a:lnTo>
                  <a:lnTo>
                    <a:pt x="288" y="103"/>
                  </a:lnTo>
                  <a:lnTo>
                    <a:pt x="293" y="106"/>
                  </a:lnTo>
                  <a:lnTo>
                    <a:pt x="297" y="110"/>
                  </a:lnTo>
                  <a:lnTo>
                    <a:pt x="300" y="111"/>
                  </a:lnTo>
                  <a:lnTo>
                    <a:pt x="301" y="111"/>
                  </a:lnTo>
                  <a:lnTo>
                    <a:pt x="300" y="114"/>
                  </a:lnTo>
                  <a:lnTo>
                    <a:pt x="298" y="120"/>
                  </a:lnTo>
                  <a:lnTo>
                    <a:pt x="298" y="123"/>
                  </a:lnTo>
                  <a:lnTo>
                    <a:pt x="297" y="126"/>
                  </a:lnTo>
                  <a:lnTo>
                    <a:pt x="296" y="128"/>
                  </a:lnTo>
                  <a:lnTo>
                    <a:pt x="293" y="137"/>
                  </a:lnTo>
                  <a:lnTo>
                    <a:pt x="291" y="140"/>
                  </a:lnTo>
                  <a:lnTo>
                    <a:pt x="289" y="148"/>
                  </a:lnTo>
                  <a:lnTo>
                    <a:pt x="288" y="153"/>
                  </a:lnTo>
                  <a:lnTo>
                    <a:pt x="290" y="157"/>
                  </a:lnTo>
                  <a:lnTo>
                    <a:pt x="290" y="161"/>
                  </a:lnTo>
                  <a:lnTo>
                    <a:pt x="293" y="165"/>
                  </a:lnTo>
                  <a:lnTo>
                    <a:pt x="296" y="167"/>
                  </a:lnTo>
                  <a:lnTo>
                    <a:pt x="298" y="168"/>
                  </a:lnTo>
                  <a:lnTo>
                    <a:pt x="301" y="172"/>
                  </a:lnTo>
                  <a:lnTo>
                    <a:pt x="303" y="176"/>
                  </a:lnTo>
                  <a:lnTo>
                    <a:pt x="308" y="178"/>
                  </a:lnTo>
                  <a:lnTo>
                    <a:pt x="311" y="182"/>
                  </a:lnTo>
                  <a:lnTo>
                    <a:pt x="310" y="186"/>
                  </a:lnTo>
                  <a:lnTo>
                    <a:pt x="307" y="188"/>
                  </a:lnTo>
                  <a:lnTo>
                    <a:pt x="305" y="192"/>
                  </a:lnTo>
                  <a:lnTo>
                    <a:pt x="303" y="197"/>
                  </a:lnTo>
                  <a:lnTo>
                    <a:pt x="303" y="206"/>
                  </a:lnTo>
                  <a:lnTo>
                    <a:pt x="304" y="204"/>
                  </a:lnTo>
                  <a:lnTo>
                    <a:pt x="307" y="206"/>
                  </a:lnTo>
                  <a:lnTo>
                    <a:pt x="308" y="213"/>
                  </a:lnTo>
                  <a:lnTo>
                    <a:pt x="305" y="220"/>
                  </a:lnTo>
                  <a:lnTo>
                    <a:pt x="303" y="223"/>
                  </a:lnTo>
                  <a:lnTo>
                    <a:pt x="303" y="226"/>
                  </a:lnTo>
                  <a:lnTo>
                    <a:pt x="306" y="234"/>
                  </a:lnTo>
                  <a:lnTo>
                    <a:pt x="309" y="238"/>
                  </a:lnTo>
                  <a:lnTo>
                    <a:pt x="309" y="240"/>
                  </a:lnTo>
                  <a:lnTo>
                    <a:pt x="308" y="241"/>
                  </a:lnTo>
                  <a:lnTo>
                    <a:pt x="314" y="249"/>
                  </a:lnTo>
                  <a:lnTo>
                    <a:pt x="313" y="255"/>
                  </a:lnTo>
                  <a:lnTo>
                    <a:pt x="315" y="260"/>
                  </a:lnTo>
                  <a:lnTo>
                    <a:pt x="316" y="265"/>
                  </a:lnTo>
                  <a:lnTo>
                    <a:pt x="317" y="268"/>
                  </a:lnTo>
                  <a:lnTo>
                    <a:pt x="318" y="271"/>
                  </a:lnTo>
                  <a:lnTo>
                    <a:pt x="316" y="273"/>
                  </a:lnTo>
                  <a:lnTo>
                    <a:pt x="321" y="274"/>
                  </a:lnTo>
                  <a:lnTo>
                    <a:pt x="323" y="276"/>
                  </a:lnTo>
                  <a:lnTo>
                    <a:pt x="324" y="278"/>
                  </a:lnTo>
                  <a:lnTo>
                    <a:pt x="327" y="278"/>
                  </a:lnTo>
                  <a:lnTo>
                    <a:pt x="328" y="280"/>
                  </a:lnTo>
                  <a:lnTo>
                    <a:pt x="331" y="280"/>
                  </a:lnTo>
                  <a:lnTo>
                    <a:pt x="337" y="284"/>
                  </a:lnTo>
                  <a:lnTo>
                    <a:pt x="338" y="286"/>
                  </a:lnTo>
                  <a:lnTo>
                    <a:pt x="338" y="287"/>
                  </a:lnTo>
                  <a:lnTo>
                    <a:pt x="338" y="288"/>
                  </a:lnTo>
                  <a:lnTo>
                    <a:pt x="335" y="290"/>
                  </a:lnTo>
                  <a:lnTo>
                    <a:pt x="330" y="294"/>
                  </a:lnTo>
                  <a:lnTo>
                    <a:pt x="324" y="299"/>
                  </a:lnTo>
                  <a:lnTo>
                    <a:pt x="319" y="301"/>
                  </a:lnTo>
                  <a:lnTo>
                    <a:pt x="315" y="302"/>
                  </a:lnTo>
                  <a:lnTo>
                    <a:pt x="311" y="304"/>
                  </a:lnTo>
                  <a:lnTo>
                    <a:pt x="307" y="305"/>
                  </a:lnTo>
                  <a:lnTo>
                    <a:pt x="304" y="308"/>
                  </a:lnTo>
                  <a:lnTo>
                    <a:pt x="299" y="309"/>
                  </a:lnTo>
                  <a:lnTo>
                    <a:pt x="293" y="309"/>
                  </a:lnTo>
                  <a:lnTo>
                    <a:pt x="287" y="311"/>
                  </a:lnTo>
                  <a:lnTo>
                    <a:pt x="282" y="315"/>
                  </a:lnTo>
                  <a:lnTo>
                    <a:pt x="278" y="317"/>
                  </a:lnTo>
                  <a:lnTo>
                    <a:pt x="274" y="313"/>
                  </a:lnTo>
                  <a:lnTo>
                    <a:pt x="269" y="313"/>
                  </a:lnTo>
                  <a:lnTo>
                    <a:pt x="264" y="313"/>
                  </a:lnTo>
                  <a:lnTo>
                    <a:pt x="261" y="313"/>
                  </a:lnTo>
                  <a:lnTo>
                    <a:pt x="260" y="314"/>
                  </a:lnTo>
                  <a:lnTo>
                    <a:pt x="259" y="316"/>
                  </a:lnTo>
                  <a:lnTo>
                    <a:pt x="258" y="319"/>
                  </a:lnTo>
                  <a:lnTo>
                    <a:pt x="255" y="322"/>
                  </a:lnTo>
                  <a:lnTo>
                    <a:pt x="250" y="325"/>
                  </a:lnTo>
                  <a:lnTo>
                    <a:pt x="245" y="325"/>
                  </a:lnTo>
                  <a:lnTo>
                    <a:pt x="240" y="325"/>
                  </a:lnTo>
                  <a:lnTo>
                    <a:pt x="237" y="324"/>
                  </a:lnTo>
                  <a:lnTo>
                    <a:pt x="235" y="323"/>
                  </a:lnTo>
                  <a:lnTo>
                    <a:pt x="232" y="321"/>
                  </a:lnTo>
                  <a:lnTo>
                    <a:pt x="229" y="321"/>
                  </a:lnTo>
                  <a:lnTo>
                    <a:pt x="226" y="323"/>
                  </a:lnTo>
                  <a:lnTo>
                    <a:pt x="223" y="325"/>
                  </a:lnTo>
                  <a:lnTo>
                    <a:pt x="218" y="326"/>
                  </a:lnTo>
                  <a:lnTo>
                    <a:pt x="212" y="325"/>
                  </a:lnTo>
                  <a:lnTo>
                    <a:pt x="209" y="324"/>
                  </a:lnTo>
                  <a:lnTo>
                    <a:pt x="208" y="323"/>
                  </a:lnTo>
                  <a:lnTo>
                    <a:pt x="206" y="321"/>
                  </a:lnTo>
                  <a:lnTo>
                    <a:pt x="200" y="318"/>
                  </a:lnTo>
                  <a:lnTo>
                    <a:pt x="196" y="318"/>
                  </a:lnTo>
                  <a:lnTo>
                    <a:pt x="194" y="321"/>
                  </a:lnTo>
                  <a:lnTo>
                    <a:pt x="191" y="322"/>
                  </a:lnTo>
                  <a:lnTo>
                    <a:pt x="190" y="323"/>
                  </a:lnTo>
                  <a:lnTo>
                    <a:pt x="188" y="323"/>
                  </a:lnTo>
                  <a:lnTo>
                    <a:pt x="186" y="322"/>
                  </a:lnTo>
                  <a:lnTo>
                    <a:pt x="185" y="322"/>
                  </a:lnTo>
                  <a:lnTo>
                    <a:pt x="178" y="322"/>
                  </a:lnTo>
                  <a:lnTo>
                    <a:pt x="171" y="322"/>
                  </a:lnTo>
                  <a:lnTo>
                    <a:pt x="171" y="321"/>
                  </a:lnTo>
                  <a:lnTo>
                    <a:pt x="171" y="318"/>
                  </a:lnTo>
                  <a:lnTo>
                    <a:pt x="169" y="317"/>
                  </a:lnTo>
                  <a:lnTo>
                    <a:pt x="167" y="315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5" y="313"/>
                  </a:lnTo>
                  <a:lnTo>
                    <a:pt x="164" y="312"/>
                  </a:lnTo>
                  <a:lnTo>
                    <a:pt x="163" y="310"/>
                  </a:lnTo>
                  <a:lnTo>
                    <a:pt x="161" y="308"/>
                  </a:lnTo>
                  <a:lnTo>
                    <a:pt x="160" y="307"/>
                  </a:lnTo>
                  <a:lnTo>
                    <a:pt x="160" y="305"/>
                  </a:lnTo>
                  <a:lnTo>
                    <a:pt x="160" y="304"/>
                  </a:lnTo>
                  <a:lnTo>
                    <a:pt x="161" y="300"/>
                  </a:lnTo>
                  <a:lnTo>
                    <a:pt x="162" y="297"/>
                  </a:lnTo>
                  <a:lnTo>
                    <a:pt x="162" y="295"/>
                  </a:lnTo>
                  <a:lnTo>
                    <a:pt x="161" y="293"/>
                  </a:lnTo>
                  <a:lnTo>
                    <a:pt x="160" y="289"/>
                  </a:lnTo>
                  <a:lnTo>
                    <a:pt x="160" y="288"/>
                  </a:lnTo>
                  <a:lnTo>
                    <a:pt x="159" y="286"/>
                  </a:lnTo>
                  <a:lnTo>
                    <a:pt x="159" y="284"/>
                  </a:lnTo>
                  <a:lnTo>
                    <a:pt x="160" y="283"/>
                  </a:lnTo>
                  <a:lnTo>
                    <a:pt x="159" y="281"/>
                  </a:lnTo>
                  <a:lnTo>
                    <a:pt x="158" y="276"/>
                  </a:lnTo>
                  <a:lnTo>
                    <a:pt x="158" y="274"/>
                  </a:lnTo>
                  <a:lnTo>
                    <a:pt x="157" y="272"/>
                  </a:lnTo>
                  <a:lnTo>
                    <a:pt x="152" y="266"/>
                  </a:lnTo>
                  <a:lnTo>
                    <a:pt x="152" y="265"/>
                  </a:lnTo>
                  <a:lnTo>
                    <a:pt x="144" y="259"/>
                  </a:lnTo>
                  <a:lnTo>
                    <a:pt x="142" y="258"/>
                  </a:lnTo>
                  <a:lnTo>
                    <a:pt x="141" y="259"/>
                  </a:lnTo>
                  <a:lnTo>
                    <a:pt x="141" y="260"/>
                  </a:lnTo>
                  <a:lnTo>
                    <a:pt x="141" y="262"/>
                  </a:lnTo>
                  <a:lnTo>
                    <a:pt x="141" y="263"/>
                  </a:lnTo>
                  <a:lnTo>
                    <a:pt x="140" y="263"/>
                  </a:lnTo>
                  <a:lnTo>
                    <a:pt x="139" y="263"/>
                  </a:lnTo>
                  <a:lnTo>
                    <a:pt x="138" y="263"/>
                  </a:lnTo>
                  <a:lnTo>
                    <a:pt x="135" y="261"/>
                  </a:lnTo>
                  <a:lnTo>
                    <a:pt x="133" y="261"/>
                  </a:lnTo>
                  <a:lnTo>
                    <a:pt x="128" y="261"/>
                  </a:lnTo>
                  <a:lnTo>
                    <a:pt x="126" y="261"/>
                  </a:lnTo>
                  <a:lnTo>
                    <a:pt x="124" y="261"/>
                  </a:lnTo>
                  <a:lnTo>
                    <a:pt x="122" y="258"/>
                  </a:lnTo>
                  <a:lnTo>
                    <a:pt x="119" y="258"/>
                  </a:lnTo>
                  <a:lnTo>
                    <a:pt x="116" y="258"/>
                  </a:lnTo>
                  <a:lnTo>
                    <a:pt x="111" y="255"/>
                  </a:lnTo>
                  <a:lnTo>
                    <a:pt x="109" y="255"/>
                  </a:lnTo>
                  <a:lnTo>
                    <a:pt x="109" y="255"/>
                  </a:lnTo>
                  <a:lnTo>
                    <a:pt x="108" y="254"/>
                  </a:lnTo>
                  <a:lnTo>
                    <a:pt x="104" y="252"/>
                  </a:lnTo>
                  <a:lnTo>
                    <a:pt x="100" y="251"/>
                  </a:lnTo>
                  <a:lnTo>
                    <a:pt x="96" y="249"/>
                  </a:lnTo>
                  <a:lnTo>
                    <a:pt x="94" y="247"/>
                  </a:lnTo>
                  <a:lnTo>
                    <a:pt x="91" y="247"/>
                  </a:lnTo>
                  <a:lnTo>
                    <a:pt x="88" y="247"/>
                  </a:lnTo>
                  <a:lnTo>
                    <a:pt x="85" y="245"/>
                  </a:lnTo>
                  <a:lnTo>
                    <a:pt x="82" y="245"/>
                  </a:lnTo>
                  <a:lnTo>
                    <a:pt x="80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40"/>
                  </a:lnTo>
                  <a:lnTo>
                    <a:pt x="76" y="239"/>
                  </a:lnTo>
                  <a:lnTo>
                    <a:pt x="74" y="240"/>
                  </a:lnTo>
                  <a:lnTo>
                    <a:pt x="72" y="240"/>
                  </a:lnTo>
                  <a:lnTo>
                    <a:pt x="71" y="240"/>
                  </a:lnTo>
                  <a:lnTo>
                    <a:pt x="69" y="239"/>
                  </a:lnTo>
                  <a:lnTo>
                    <a:pt x="68" y="237"/>
                  </a:lnTo>
                  <a:lnTo>
                    <a:pt x="67" y="234"/>
                  </a:lnTo>
                  <a:lnTo>
                    <a:pt x="64" y="232"/>
                  </a:lnTo>
                  <a:lnTo>
                    <a:pt x="61" y="231"/>
                  </a:lnTo>
                  <a:lnTo>
                    <a:pt x="53" y="231"/>
                  </a:lnTo>
                  <a:lnTo>
                    <a:pt x="52" y="230"/>
                  </a:lnTo>
                  <a:lnTo>
                    <a:pt x="50" y="229"/>
                  </a:lnTo>
                  <a:lnTo>
                    <a:pt x="48" y="226"/>
                  </a:lnTo>
                  <a:lnTo>
                    <a:pt x="45" y="224"/>
                  </a:lnTo>
                  <a:lnTo>
                    <a:pt x="44" y="220"/>
                  </a:lnTo>
                  <a:lnTo>
                    <a:pt x="44" y="218"/>
                  </a:lnTo>
                  <a:lnTo>
                    <a:pt x="42" y="215"/>
                  </a:lnTo>
                  <a:lnTo>
                    <a:pt x="40" y="211"/>
                  </a:lnTo>
                  <a:lnTo>
                    <a:pt x="37" y="206"/>
                  </a:lnTo>
                  <a:lnTo>
                    <a:pt x="35" y="201"/>
                  </a:lnTo>
                  <a:lnTo>
                    <a:pt x="33" y="196"/>
                  </a:lnTo>
                  <a:lnTo>
                    <a:pt x="32" y="192"/>
                  </a:lnTo>
                  <a:lnTo>
                    <a:pt x="30" y="188"/>
                  </a:lnTo>
                  <a:lnTo>
                    <a:pt x="27" y="182"/>
                  </a:lnTo>
                  <a:lnTo>
                    <a:pt x="25" y="181"/>
                  </a:lnTo>
                  <a:lnTo>
                    <a:pt x="23" y="179"/>
                  </a:lnTo>
                  <a:lnTo>
                    <a:pt x="19" y="176"/>
                  </a:lnTo>
                  <a:lnTo>
                    <a:pt x="14" y="172"/>
                  </a:lnTo>
                  <a:lnTo>
                    <a:pt x="12" y="170"/>
                  </a:lnTo>
                  <a:lnTo>
                    <a:pt x="8" y="163"/>
                  </a:lnTo>
                  <a:lnTo>
                    <a:pt x="6" y="161"/>
                  </a:lnTo>
                  <a:lnTo>
                    <a:pt x="6" y="156"/>
                  </a:lnTo>
                  <a:lnTo>
                    <a:pt x="4" y="152"/>
                  </a:lnTo>
                  <a:lnTo>
                    <a:pt x="5" y="150"/>
                  </a:lnTo>
                  <a:lnTo>
                    <a:pt x="8" y="145"/>
                  </a:lnTo>
                  <a:lnTo>
                    <a:pt x="9" y="143"/>
                  </a:lnTo>
                  <a:lnTo>
                    <a:pt x="8" y="141"/>
                  </a:lnTo>
                  <a:lnTo>
                    <a:pt x="6" y="136"/>
                  </a:lnTo>
                  <a:lnTo>
                    <a:pt x="6" y="133"/>
                  </a:lnTo>
                  <a:lnTo>
                    <a:pt x="4" y="130"/>
                  </a:lnTo>
                  <a:lnTo>
                    <a:pt x="3" y="126"/>
                  </a:lnTo>
                  <a:lnTo>
                    <a:pt x="1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1" y="111"/>
                  </a:lnTo>
                  <a:lnTo>
                    <a:pt x="3" y="105"/>
                  </a:lnTo>
                  <a:lnTo>
                    <a:pt x="3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9" y="100"/>
                  </a:lnTo>
                  <a:lnTo>
                    <a:pt x="25" y="93"/>
                  </a:lnTo>
                  <a:lnTo>
                    <a:pt x="26" y="90"/>
                  </a:lnTo>
                  <a:lnTo>
                    <a:pt x="29" y="86"/>
                  </a:lnTo>
                  <a:lnTo>
                    <a:pt x="31" y="84"/>
                  </a:lnTo>
                  <a:lnTo>
                    <a:pt x="32" y="82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7" y="76"/>
                  </a:lnTo>
                  <a:lnTo>
                    <a:pt x="40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41" y="70"/>
                  </a:lnTo>
                  <a:lnTo>
                    <a:pt x="44" y="69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5" y="63"/>
                  </a:lnTo>
                  <a:lnTo>
                    <a:pt x="45" y="61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39" y="58"/>
                  </a:lnTo>
                  <a:lnTo>
                    <a:pt x="36" y="58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3" y="55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5" y="51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4" y="48"/>
                  </a:lnTo>
                  <a:lnTo>
                    <a:pt x="37" y="43"/>
                  </a:lnTo>
                  <a:lnTo>
                    <a:pt x="37" y="42"/>
                  </a:lnTo>
                  <a:lnTo>
                    <a:pt x="39" y="42"/>
                  </a:lnTo>
                  <a:lnTo>
                    <a:pt x="40" y="41"/>
                  </a:lnTo>
                  <a:lnTo>
                    <a:pt x="42" y="41"/>
                  </a:lnTo>
                  <a:lnTo>
                    <a:pt x="44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6" y="38"/>
                  </a:lnTo>
                  <a:lnTo>
                    <a:pt x="47" y="35"/>
                  </a:lnTo>
                  <a:lnTo>
                    <a:pt x="46" y="31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5" y="21"/>
                  </a:lnTo>
                  <a:lnTo>
                    <a:pt x="45" y="17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3" y="0"/>
                  </a:lnTo>
                  <a:lnTo>
                    <a:pt x="4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60" name="Freeform 1203">
              <a:extLst>
                <a:ext uri="{FF2B5EF4-FFF2-40B4-BE49-F238E27FC236}">
                  <a16:creationId xmlns:a16="http://schemas.microsoft.com/office/drawing/2014/main" id="{5DF40496-2002-4BF9-ADB0-E42792A35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6670" y="10034221"/>
              <a:ext cx="10991" cy="21981"/>
            </a:xfrm>
            <a:custGeom>
              <a:avLst/>
              <a:gdLst>
                <a:gd name="T0" fmla="*/ 7 w 8"/>
                <a:gd name="T1" fmla="*/ 0 h 17"/>
                <a:gd name="T2" fmla="*/ 7 w 8"/>
                <a:gd name="T3" fmla="*/ 1 h 17"/>
                <a:gd name="T4" fmla="*/ 6 w 8"/>
                <a:gd name="T5" fmla="*/ 3 h 17"/>
                <a:gd name="T6" fmla="*/ 6 w 8"/>
                <a:gd name="T7" fmla="*/ 8 h 17"/>
                <a:gd name="T8" fmla="*/ 6 w 8"/>
                <a:gd name="T9" fmla="*/ 11 h 17"/>
                <a:gd name="T10" fmla="*/ 4 w 8"/>
                <a:gd name="T11" fmla="*/ 15 h 17"/>
                <a:gd name="T12" fmla="*/ 3 w 8"/>
                <a:gd name="T13" fmla="*/ 16 h 17"/>
                <a:gd name="T14" fmla="*/ 2 w 8"/>
                <a:gd name="T15" fmla="*/ 16 h 17"/>
                <a:gd name="T16" fmla="*/ 0 w 8"/>
                <a:gd name="T17" fmla="*/ 15 h 17"/>
                <a:gd name="T18" fmla="*/ 0 w 8"/>
                <a:gd name="T19" fmla="*/ 14 h 17"/>
                <a:gd name="T20" fmla="*/ 1 w 8"/>
                <a:gd name="T21" fmla="*/ 6 h 17"/>
                <a:gd name="T22" fmla="*/ 0 w 8"/>
                <a:gd name="T23" fmla="*/ 1 h 17"/>
                <a:gd name="T24" fmla="*/ 3 w 8"/>
                <a:gd name="T25" fmla="*/ 1 h 17"/>
                <a:gd name="T26" fmla="*/ 7 w 8"/>
                <a:gd name="T2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7">
                  <a:moveTo>
                    <a:pt x="7" y="0"/>
                  </a:moveTo>
                  <a:lnTo>
                    <a:pt x="7" y="1"/>
                  </a:lnTo>
                  <a:lnTo>
                    <a:pt x="6" y="3"/>
                  </a:lnTo>
                  <a:lnTo>
                    <a:pt x="6" y="8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6"/>
                  </a:lnTo>
                  <a:lnTo>
                    <a:pt x="0" y="1"/>
                  </a:lnTo>
                  <a:lnTo>
                    <a:pt x="3" y="1"/>
                  </a:lnTo>
                  <a:lnTo>
                    <a:pt x="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61" name="Freeform 1204">
              <a:extLst>
                <a:ext uri="{FF2B5EF4-FFF2-40B4-BE49-F238E27FC236}">
                  <a16:creationId xmlns:a16="http://schemas.microsoft.com/office/drawing/2014/main" id="{5CB657B5-98E3-4E9E-AFA1-6B9D11C8A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0186" y="10067193"/>
              <a:ext cx="16483" cy="27478"/>
            </a:xfrm>
            <a:custGeom>
              <a:avLst/>
              <a:gdLst>
                <a:gd name="T0" fmla="*/ 9 w 12"/>
                <a:gd name="T1" fmla="*/ 14 h 23"/>
                <a:gd name="T2" fmla="*/ 11 w 12"/>
                <a:gd name="T3" fmla="*/ 20 h 23"/>
                <a:gd name="T4" fmla="*/ 11 w 12"/>
                <a:gd name="T5" fmla="*/ 21 h 23"/>
                <a:gd name="T6" fmla="*/ 10 w 12"/>
                <a:gd name="T7" fmla="*/ 22 h 23"/>
                <a:gd name="T8" fmla="*/ 9 w 12"/>
                <a:gd name="T9" fmla="*/ 22 h 23"/>
                <a:gd name="T10" fmla="*/ 8 w 12"/>
                <a:gd name="T11" fmla="*/ 21 h 23"/>
                <a:gd name="T12" fmla="*/ 7 w 12"/>
                <a:gd name="T13" fmla="*/ 19 h 23"/>
                <a:gd name="T14" fmla="*/ 6 w 12"/>
                <a:gd name="T15" fmla="*/ 19 h 23"/>
                <a:gd name="T16" fmla="*/ 3 w 12"/>
                <a:gd name="T17" fmla="*/ 17 h 23"/>
                <a:gd name="T18" fmla="*/ 2 w 12"/>
                <a:gd name="T19" fmla="*/ 16 h 23"/>
                <a:gd name="T20" fmla="*/ 0 w 12"/>
                <a:gd name="T21" fmla="*/ 13 h 23"/>
                <a:gd name="T22" fmla="*/ 0 w 12"/>
                <a:gd name="T23" fmla="*/ 11 h 23"/>
                <a:gd name="T24" fmla="*/ 0 w 12"/>
                <a:gd name="T25" fmla="*/ 6 h 23"/>
                <a:gd name="T26" fmla="*/ 2 w 12"/>
                <a:gd name="T27" fmla="*/ 4 h 23"/>
                <a:gd name="T28" fmla="*/ 3 w 12"/>
                <a:gd name="T29" fmla="*/ 0 h 23"/>
                <a:gd name="T30" fmla="*/ 5 w 12"/>
                <a:gd name="T31" fmla="*/ 2 h 23"/>
                <a:gd name="T32" fmla="*/ 5 w 12"/>
                <a:gd name="T33" fmla="*/ 7 h 23"/>
                <a:gd name="T34" fmla="*/ 7 w 12"/>
                <a:gd name="T35" fmla="*/ 12 h 23"/>
                <a:gd name="T36" fmla="*/ 9 w 12"/>
                <a:gd name="T37" fmla="*/ 13 h 23"/>
                <a:gd name="T38" fmla="*/ 9 w 12"/>
                <a:gd name="T3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23">
                  <a:moveTo>
                    <a:pt x="9" y="14"/>
                  </a:moveTo>
                  <a:lnTo>
                    <a:pt x="11" y="20"/>
                  </a:lnTo>
                  <a:lnTo>
                    <a:pt x="11" y="21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1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4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7"/>
                  </a:lnTo>
                  <a:lnTo>
                    <a:pt x="7" y="12"/>
                  </a:lnTo>
                  <a:lnTo>
                    <a:pt x="9" y="13"/>
                  </a:lnTo>
                  <a:lnTo>
                    <a:pt x="9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62" name="Freeform 1205">
              <a:extLst>
                <a:ext uri="{FF2B5EF4-FFF2-40B4-BE49-F238E27FC236}">
                  <a16:creationId xmlns:a16="http://schemas.microsoft.com/office/drawing/2014/main" id="{65D301D0-866F-46AB-AAB3-91A80B529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36670" y="10138631"/>
              <a:ext cx="10991" cy="10991"/>
            </a:xfrm>
            <a:custGeom>
              <a:avLst/>
              <a:gdLst>
                <a:gd name="T0" fmla="*/ 3 w 10"/>
                <a:gd name="T1" fmla="*/ 9 h 11"/>
                <a:gd name="T2" fmla="*/ 1 w 10"/>
                <a:gd name="T3" fmla="*/ 10 h 11"/>
                <a:gd name="T4" fmla="*/ 0 w 10"/>
                <a:gd name="T5" fmla="*/ 9 h 11"/>
                <a:gd name="T6" fmla="*/ 0 w 10"/>
                <a:gd name="T7" fmla="*/ 8 h 11"/>
                <a:gd name="T8" fmla="*/ 1 w 10"/>
                <a:gd name="T9" fmla="*/ 7 h 11"/>
                <a:gd name="T10" fmla="*/ 3 w 10"/>
                <a:gd name="T11" fmla="*/ 5 h 11"/>
                <a:gd name="T12" fmla="*/ 7 w 10"/>
                <a:gd name="T13" fmla="*/ 2 h 11"/>
                <a:gd name="T14" fmla="*/ 8 w 10"/>
                <a:gd name="T15" fmla="*/ 0 h 11"/>
                <a:gd name="T16" fmla="*/ 9 w 10"/>
                <a:gd name="T17" fmla="*/ 0 h 11"/>
                <a:gd name="T18" fmla="*/ 8 w 10"/>
                <a:gd name="T19" fmla="*/ 2 h 11"/>
                <a:gd name="T20" fmla="*/ 6 w 10"/>
                <a:gd name="T21" fmla="*/ 7 h 11"/>
                <a:gd name="T22" fmla="*/ 4 w 10"/>
                <a:gd name="T23" fmla="*/ 7 h 11"/>
                <a:gd name="T24" fmla="*/ 3 w 10"/>
                <a:gd name="T2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">
                  <a:moveTo>
                    <a:pt x="3" y="9"/>
                  </a:moveTo>
                  <a:lnTo>
                    <a:pt x="1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7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63" name="Freeform 1206">
              <a:extLst>
                <a:ext uri="{FF2B5EF4-FFF2-40B4-BE49-F238E27FC236}">
                  <a16:creationId xmlns:a16="http://schemas.microsoft.com/office/drawing/2014/main" id="{090F69B8-ECD2-4156-A819-B3A8D7A89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2007" y="9693519"/>
              <a:ext cx="208818" cy="214314"/>
            </a:xfrm>
            <a:custGeom>
              <a:avLst/>
              <a:gdLst>
                <a:gd name="T0" fmla="*/ 123 w 166"/>
                <a:gd name="T1" fmla="*/ 158 h 173"/>
                <a:gd name="T2" fmla="*/ 107 w 166"/>
                <a:gd name="T3" fmla="*/ 158 h 173"/>
                <a:gd name="T4" fmla="*/ 91 w 166"/>
                <a:gd name="T5" fmla="*/ 158 h 173"/>
                <a:gd name="T6" fmla="*/ 74 w 166"/>
                <a:gd name="T7" fmla="*/ 158 h 173"/>
                <a:gd name="T8" fmla="*/ 58 w 166"/>
                <a:gd name="T9" fmla="*/ 158 h 173"/>
                <a:gd name="T10" fmla="*/ 42 w 166"/>
                <a:gd name="T11" fmla="*/ 158 h 173"/>
                <a:gd name="T12" fmla="*/ 38 w 166"/>
                <a:gd name="T13" fmla="*/ 158 h 173"/>
                <a:gd name="T14" fmla="*/ 32 w 166"/>
                <a:gd name="T15" fmla="*/ 160 h 173"/>
                <a:gd name="T16" fmla="*/ 27 w 166"/>
                <a:gd name="T17" fmla="*/ 160 h 173"/>
                <a:gd name="T18" fmla="*/ 23 w 166"/>
                <a:gd name="T19" fmla="*/ 161 h 173"/>
                <a:gd name="T20" fmla="*/ 18 w 166"/>
                <a:gd name="T21" fmla="*/ 167 h 173"/>
                <a:gd name="T22" fmla="*/ 11 w 166"/>
                <a:gd name="T23" fmla="*/ 172 h 173"/>
                <a:gd name="T24" fmla="*/ 8 w 166"/>
                <a:gd name="T25" fmla="*/ 169 h 173"/>
                <a:gd name="T26" fmla="*/ 0 w 166"/>
                <a:gd name="T27" fmla="*/ 170 h 173"/>
                <a:gd name="T28" fmla="*/ 0 w 166"/>
                <a:gd name="T29" fmla="*/ 157 h 173"/>
                <a:gd name="T30" fmla="*/ 2 w 166"/>
                <a:gd name="T31" fmla="*/ 148 h 173"/>
                <a:gd name="T32" fmla="*/ 4 w 166"/>
                <a:gd name="T33" fmla="*/ 131 h 173"/>
                <a:gd name="T34" fmla="*/ 6 w 166"/>
                <a:gd name="T35" fmla="*/ 123 h 173"/>
                <a:gd name="T36" fmla="*/ 10 w 166"/>
                <a:gd name="T37" fmla="*/ 115 h 173"/>
                <a:gd name="T38" fmla="*/ 11 w 166"/>
                <a:gd name="T39" fmla="*/ 104 h 173"/>
                <a:gd name="T40" fmla="*/ 19 w 166"/>
                <a:gd name="T41" fmla="*/ 98 h 173"/>
                <a:gd name="T42" fmla="*/ 28 w 166"/>
                <a:gd name="T43" fmla="*/ 90 h 173"/>
                <a:gd name="T44" fmla="*/ 49 w 166"/>
                <a:gd name="T45" fmla="*/ 69 h 173"/>
                <a:gd name="T46" fmla="*/ 52 w 166"/>
                <a:gd name="T47" fmla="*/ 63 h 173"/>
                <a:gd name="T48" fmla="*/ 49 w 166"/>
                <a:gd name="T49" fmla="*/ 59 h 173"/>
                <a:gd name="T50" fmla="*/ 45 w 166"/>
                <a:gd name="T51" fmla="*/ 58 h 173"/>
                <a:gd name="T52" fmla="*/ 38 w 166"/>
                <a:gd name="T53" fmla="*/ 55 h 173"/>
                <a:gd name="T54" fmla="*/ 37 w 166"/>
                <a:gd name="T55" fmla="*/ 47 h 173"/>
                <a:gd name="T56" fmla="*/ 39 w 166"/>
                <a:gd name="T57" fmla="*/ 39 h 173"/>
                <a:gd name="T58" fmla="*/ 37 w 166"/>
                <a:gd name="T59" fmla="*/ 36 h 173"/>
                <a:gd name="T60" fmla="*/ 39 w 166"/>
                <a:gd name="T61" fmla="*/ 27 h 173"/>
                <a:gd name="T62" fmla="*/ 39 w 166"/>
                <a:gd name="T63" fmla="*/ 22 h 173"/>
                <a:gd name="T64" fmla="*/ 45 w 166"/>
                <a:gd name="T65" fmla="*/ 15 h 173"/>
                <a:gd name="T66" fmla="*/ 55 w 166"/>
                <a:gd name="T67" fmla="*/ 15 h 173"/>
                <a:gd name="T68" fmla="*/ 63 w 166"/>
                <a:gd name="T69" fmla="*/ 16 h 173"/>
                <a:gd name="T70" fmla="*/ 71 w 166"/>
                <a:gd name="T71" fmla="*/ 16 h 173"/>
                <a:gd name="T72" fmla="*/ 78 w 166"/>
                <a:gd name="T73" fmla="*/ 21 h 173"/>
                <a:gd name="T74" fmla="*/ 80 w 166"/>
                <a:gd name="T75" fmla="*/ 19 h 173"/>
                <a:gd name="T76" fmla="*/ 90 w 166"/>
                <a:gd name="T77" fmla="*/ 15 h 173"/>
                <a:gd name="T78" fmla="*/ 100 w 166"/>
                <a:gd name="T79" fmla="*/ 13 h 173"/>
                <a:gd name="T80" fmla="*/ 114 w 166"/>
                <a:gd name="T81" fmla="*/ 14 h 173"/>
                <a:gd name="T82" fmla="*/ 122 w 166"/>
                <a:gd name="T83" fmla="*/ 13 h 173"/>
                <a:gd name="T84" fmla="*/ 139 w 166"/>
                <a:gd name="T85" fmla="*/ 10 h 173"/>
                <a:gd name="T86" fmla="*/ 140 w 166"/>
                <a:gd name="T87" fmla="*/ 12 h 173"/>
                <a:gd name="T88" fmla="*/ 148 w 166"/>
                <a:gd name="T89" fmla="*/ 17 h 173"/>
                <a:gd name="T90" fmla="*/ 147 w 166"/>
                <a:gd name="T91" fmla="*/ 26 h 173"/>
                <a:gd name="T92" fmla="*/ 153 w 166"/>
                <a:gd name="T93" fmla="*/ 39 h 173"/>
                <a:gd name="T94" fmla="*/ 158 w 166"/>
                <a:gd name="T95" fmla="*/ 45 h 173"/>
                <a:gd name="T96" fmla="*/ 161 w 166"/>
                <a:gd name="T97" fmla="*/ 49 h 173"/>
                <a:gd name="T98" fmla="*/ 163 w 166"/>
                <a:gd name="T99" fmla="*/ 61 h 173"/>
                <a:gd name="T100" fmla="*/ 165 w 166"/>
                <a:gd name="T101" fmla="*/ 74 h 173"/>
                <a:gd name="T102" fmla="*/ 164 w 166"/>
                <a:gd name="T103" fmla="*/ 79 h 173"/>
                <a:gd name="T104" fmla="*/ 159 w 166"/>
                <a:gd name="T105" fmla="*/ 85 h 173"/>
                <a:gd name="T106" fmla="*/ 159 w 166"/>
                <a:gd name="T107" fmla="*/ 90 h 173"/>
                <a:gd name="T108" fmla="*/ 154 w 166"/>
                <a:gd name="T109" fmla="*/ 91 h 173"/>
                <a:gd name="T110" fmla="*/ 150 w 166"/>
                <a:gd name="T111" fmla="*/ 96 h 173"/>
                <a:gd name="T112" fmla="*/ 143 w 166"/>
                <a:gd name="T113" fmla="*/ 107 h 173"/>
                <a:gd name="T114" fmla="*/ 137 w 166"/>
                <a:gd name="T115" fmla="*/ 116 h 173"/>
                <a:gd name="T116" fmla="*/ 132 w 166"/>
                <a:gd name="T117" fmla="*/ 128 h 173"/>
                <a:gd name="T118" fmla="*/ 132 w 166"/>
                <a:gd name="T119" fmla="*/ 15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6" h="173">
                  <a:moveTo>
                    <a:pt x="132" y="158"/>
                  </a:moveTo>
                  <a:lnTo>
                    <a:pt x="129" y="158"/>
                  </a:lnTo>
                  <a:lnTo>
                    <a:pt x="123" y="158"/>
                  </a:lnTo>
                  <a:lnTo>
                    <a:pt x="118" y="158"/>
                  </a:lnTo>
                  <a:lnTo>
                    <a:pt x="112" y="158"/>
                  </a:lnTo>
                  <a:lnTo>
                    <a:pt x="107" y="158"/>
                  </a:lnTo>
                  <a:lnTo>
                    <a:pt x="102" y="158"/>
                  </a:lnTo>
                  <a:lnTo>
                    <a:pt x="96" y="158"/>
                  </a:lnTo>
                  <a:lnTo>
                    <a:pt x="91" y="158"/>
                  </a:lnTo>
                  <a:lnTo>
                    <a:pt x="85" y="158"/>
                  </a:lnTo>
                  <a:lnTo>
                    <a:pt x="80" y="158"/>
                  </a:lnTo>
                  <a:lnTo>
                    <a:pt x="74" y="158"/>
                  </a:lnTo>
                  <a:lnTo>
                    <a:pt x="69" y="158"/>
                  </a:lnTo>
                  <a:lnTo>
                    <a:pt x="64" y="158"/>
                  </a:lnTo>
                  <a:lnTo>
                    <a:pt x="58" y="158"/>
                  </a:lnTo>
                  <a:lnTo>
                    <a:pt x="53" y="158"/>
                  </a:lnTo>
                  <a:lnTo>
                    <a:pt x="48" y="158"/>
                  </a:lnTo>
                  <a:lnTo>
                    <a:pt x="42" y="158"/>
                  </a:lnTo>
                  <a:lnTo>
                    <a:pt x="39" y="158"/>
                  </a:lnTo>
                  <a:lnTo>
                    <a:pt x="38" y="158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4" y="159"/>
                  </a:lnTo>
                  <a:lnTo>
                    <a:pt x="32" y="160"/>
                  </a:lnTo>
                  <a:lnTo>
                    <a:pt x="29" y="159"/>
                  </a:lnTo>
                  <a:lnTo>
                    <a:pt x="28" y="160"/>
                  </a:lnTo>
                  <a:lnTo>
                    <a:pt x="27" y="160"/>
                  </a:lnTo>
                  <a:lnTo>
                    <a:pt x="26" y="159"/>
                  </a:lnTo>
                  <a:lnTo>
                    <a:pt x="24" y="160"/>
                  </a:lnTo>
                  <a:lnTo>
                    <a:pt x="23" y="161"/>
                  </a:lnTo>
                  <a:lnTo>
                    <a:pt x="22" y="163"/>
                  </a:lnTo>
                  <a:lnTo>
                    <a:pt x="19" y="166"/>
                  </a:lnTo>
                  <a:lnTo>
                    <a:pt x="18" y="167"/>
                  </a:lnTo>
                  <a:lnTo>
                    <a:pt x="16" y="169"/>
                  </a:lnTo>
                  <a:lnTo>
                    <a:pt x="13" y="171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2" y="169"/>
                  </a:lnTo>
                  <a:lnTo>
                    <a:pt x="0" y="170"/>
                  </a:lnTo>
                  <a:lnTo>
                    <a:pt x="0" y="169"/>
                  </a:lnTo>
                  <a:lnTo>
                    <a:pt x="0" y="161"/>
                  </a:lnTo>
                  <a:lnTo>
                    <a:pt x="0" y="157"/>
                  </a:lnTo>
                  <a:lnTo>
                    <a:pt x="1" y="154"/>
                  </a:lnTo>
                  <a:lnTo>
                    <a:pt x="2" y="152"/>
                  </a:lnTo>
                  <a:lnTo>
                    <a:pt x="2" y="148"/>
                  </a:lnTo>
                  <a:lnTo>
                    <a:pt x="3" y="143"/>
                  </a:lnTo>
                  <a:lnTo>
                    <a:pt x="2" y="141"/>
                  </a:lnTo>
                  <a:lnTo>
                    <a:pt x="4" y="131"/>
                  </a:lnTo>
                  <a:lnTo>
                    <a:pt x="4" y="130"/>
                  </a:lnTo>
                  <a:lnTo>
                    <a:pt x="5" y="125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8" y="120"/>
                  </a:lnTo>
                  <a:lnTo>
                    <a:pt x="10" y="115"/>
                  </a:lnTo>
                  <a:lnTo>
                    <a:pt x="11" y="112"/>
                  </a:lnTo>
                  <a:lnTo>
                    <a:pt x="11" y="108"/>
                  </a:lnTo>
                  <a:lnTo>
                    <a:pt x="11" y="104"/>
                  </a:lnTo>
                  <a:lnTo>
                    <a:pt x="11" y="103"/>
                  </a:lnTo>
                  <a:lnTo>
                    <a:pt x="15" y="101"/>
                  </a:lnTo>
                  <a:lnTo>
                    <a:pt x="19" y="98"/>
                  </a:lnTo>
                  <a:lnTo>
                    <a:pt x="21" y="94"/>
                  </a:lnTo>
                  <a:lnTo>
                    <a:pt x="23" y="91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42" y="77"/>
                  </a:lnTo>
                  <a:lnTo>
                    <a:pt x="49" y="69"/>
                  </a:lnTo>
                  <a:lnTo>
                    <a:pt x="51" y="66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1" y="62"/>
                  </a:lnTo>
                  <a:lnTo>
                    <a:pt x="49" y="61"/>
                  </a:lnTo>
                  <a:lnTo>
                    <a:pt x="49" y="59"/>
                  </a:lnTo>
                  <a:lnTo>
                    <a:pt x="48" y="58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38" y="55"/>
                  </a:lnTo>
                  <a:lnTo>
                    <a:pt x="35" y="54"/>
                  </a:lnTo>
                  <a:lnTo>
                    <a:pt x="35" y="51"/>
                  </a:lnTo>
                  <a:lnTo>
                    <a:pt x="37" y="47"/>
                  </a:lnTo>
                  <a:lnTo>
                    <a:pt x="39" y="41"/>
                  </a:lnTo>
                  <a:lnTo>
                    <a:pt x="39" y="40"/>
                  </a:lnTo>
                  <a:lnTo>
                    <a:pt x="39" y="39"/>
                  </a:lnTo>
                  <a:lnTo>
                    <a:pt x="38" y="38"/>
                  </a:lnTo>
                  <a:lnTo>
                    <a:pt x="37" y="37"/>
                  </a:lnTo>
                  <a:lnTo>
                    <a:pt x="37" y="36"/>
                  </a:lnTo>
                  <a:lnTo>
                    <a:pt x="37" y="32"/>
                  </a:lnTo>
                  <a:lnTo>
                    <a:pt x="38" y="28"/>
                  </a:lnTo>
                  <a:lnTo>
                    <a:pt x="39" y="27"/>
                  </a:lnTo>
                  <a:lnTo>
                    <a:pt x="41" y="24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9" y="21"/>
                  </a:lnTo>
                  <a:lnTo>
                    <a:pt x="41" y="17"/>
                  </a:lnTo>
                  <a:lnTo>
                    <a:pt x="45" y="15"/>
                  </a:lnTo>
                  <a:lnTo>
                    <a:pt x="48" y="13"/>
                  </a:lnTo>
                  <a:lnTo>
                    <a:pt x="50" y="13"/>
                  </a:lnTo>
                  <a:lnTo>
                    <a:pt x="55" y="15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69" y="14"/>
                  </a:lnTo>
                  <a:lnTo>
                    <a:pt x="71" y="16"/>
                  </a:lnTo>
                  <a:lnTo>
                    <a:pt x="73" y="19"/>
                  </a:lnTo>
                  <a:lnTo>
                    <a:pt x="76" y="20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19"/>
                  </a:lnTo>
                  <a:lnTo>
                    <a:pt x="82" y="17"/>
                  </a:lnTo>
                  <a:lnTo>
                    <a:pt x="84" y="16"/>
                  </a:lnTo>
                  <a:lnTo>
                    <a:pt x="90" y="15"/>
                  </a:lnTo>
                  <a:lnTo>
                    <a:pt x="95" y="14"/>
                  </a:lnTo>
                  <a:lnTo>
                    <a:pt x="96" y="13"/>
                  </a:lnTo>
                  <a:lnTo>
                    <a:pt x="100" y="13"/>
                  </a:lnTo>
                  <a:lnTo>
                    <a:pt x="104" y="10"/>
                  </a:lnTo>
                  <a:lnTo>
                    <a:pt x="109" y="13"/>
                  </a:lnTo>
                  <a:lnTo>
                    <a:pt x="114" y="14"/>
                  </a:lnTo>
                  <a:lnTo>
                    <a:pt x="120" y="14"/>
                  </a:lnTo>
                  <a:lnTo>
                    <a:pt x="121" y="13"/>
                  </a:lnTo>
                  <a:lnTo>
                    <a:pt x="122" y="13"/>
                  </a:lnTo>
                  <a:lnTo>
                    <a:pt x="127" y="7"/>
                  </a:lnTo>
                  <a:lnTo>
                    <a:pt x="134" y="0"/>
                  </a:lnTo>
                  <a:lnTo>
                    <a:pt x="139" y="10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0" y="12"/>
                  </a:lnTo>
                  <a:lnTo>
                    <a:pt x="143" y="15"/>
                  </a:lnTo>
                  <a:lnTo>
                    <a:pt x="147" y="16"/>
                  </a:lnTo>
                  <a:lnTo>
                    <a:pt x="148" y="17"/>
                  </a:lnTo>
                  <a:lnTo>
                    <a:pt x="148" y="19"/>
                  </a:lnTo>
                  <a:lnTo>
                    <a:pt x="147" y="24"/>
                  </a:lnTo>
                  <a:lnTo>
                    <a:pt x="147" y="26"/>
                  </a:lnTo>
                  <a:lnTo>
                    <a:pt x="148" y="32"/>
                  </a:lnTo>
                  <a:lnTo>
                    <a:pt x="151" y="33"/>
                  </a:lnTo>
                  <a:lnTo>
                    <a:pt x="153" y="39"/>
                  </a:lnTo>
                  <a:lnTo>
                    <a:pt x="157" y="42"/>
                  </a:lnTo>
                  <a:lnTo>
                    <a:pt x="158" y="43"/>
                  </a:lnTo>
                  <a:lnTo>
                    <a:pt x="158" y="45"/>
                  </a:lnTo>
                  <a:lnTo>
                    <a:pt x="160" y="49"/>
                  </a:lnTo>
                  <a:lnTo>
                    <a:pt x="160" y="49"/>
                  </a:lnTo>
                  <a:lnTo>
                    <a:pt x="161" y="49"/>
                  </a:lnTo>
                  <a:lnTo>
                    <a:pt x="163" y="52"/>
                  </a:lnTo>
                  <a:lnTo>
                    <a:pt x="162" y="54"/>
                  </a:lnTo>
                  <a:lnTo>
                    <a:pt x="163" y="61"/>
                  </a:lnTo>
                  <a:lnTo>
                    <a:pt x="164" y="65"/>
                  </a:lnTo>
                  <a:lnTo>
                    <a:pt x="165" y="71"/>
                  </a:lnTo>
                  <a:lnTo>
                    <a:pt x="165" y="74"/>
                  </a:lnTo>
                  <a:lnTo>
                    <a:pt x="165" y="76"/>
                  </a:lnTo>
                  <a:lnTo>
                    <a:pt x="164" y="78"/>
                  </a:lnTo>
                  <a:lnTo>
                    <a:pt x="164" y="79"/>
                  </a:lnTo>
                  <a:lnTo>
                    <a:pt x="163" y="80"/>
                  </a:lnTo>
                  <a:lnTo>
                    <a:pt x="160" y="82"/>
                  </a:lnTo>
                  <a:lnTo>
                    <a:pt x="159" y="85"/>
                  </a:lnTo>
                  <a:lnTo>
                    <a:pt x="159" y="86"/>
                  </a:lnTo>
                  <a:lnTo>
                    <a:pt x="159" y="89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7" y="91"/>
                  </a:lnTo>
                  <a:lnTo>
                    <a:pt x="154" y="91"/>
                  </a:lnTo>
                  <a:lnTo>
                    <a:pt x="153" y="93"/>
                  </a:lnTo>
                  <a:lnTo>
                    <a:pt x="152" y="95"/>
                  </a:lnTo>
                  <a:lnTo>
                    <a:pt x="150" y="96"/>
                  </a:lnTo>
                  <a:lnTo>
                    <a:pt x="147" y="101"/>
                  </a:lnTo>
                  <a:lnTo>
                    <a:pt x="144" y="106"/>
                  </a:lnTo>
                  <a:lnTo>
                    <a:pt x="143" y="107"/>
                  </a:lnTo>
                  <a:lnTo>
                    <a:pt x="140" y="109"/>
                  </a:lnTo>
                  <a:lnTo>
                    <a:pt x="139" y="112"/>
                  </a:lnTo>
                  <a:lnTo>
                    <a:pt x="137" y="116"/>
                  </a:lnTo>
                  <a:lnTo>
                    <a:pt x="136" y="119"/>
                  </a:lnTo>
                  <a:lnTo>
                    <a:pt x="133" y="122"/>
                  </a:lnTo>
                  <a:lnTo>
                    <a:pt x="132" y="128"/>
                  </a:lnTo>
                  <a:lnTo>
                    <a:pt x="132" y="140"/>
                  </a:lnTo>
                  <a:lnTo>
                    <a:pt x="132" y="153"/>
                  </a:lnTo>
                  <a:lnTo>
                    <a:pt x="132" y="15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64" name="Freeform 1207">
              <a:extLst>
                <a:ext uri="{FF2B5EF4-FFF2-40B4-BE49-F238E27FC236}">
                  <a16:creationId xmlns:a16="http://schemas.microsoft.com/office/drawing/2014/main" id="{B1419E0D-ED98-42B3-95B4-881AF4F3F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2007" y="9693519"/>
              <a:ext cx="208818" cy="214314"/>
            </a:xfrm>
            <a:custGeom>
              <a:avLst/>
              <a:gdLst>
                <a:gd name="T0" fmla="*/ 123 w 166"/>
                <a:gd name="T1" fmla="*/ 158 h 173"/>
                <a:gd name="T2" fmla="*/ 107 w 166"/>
                <a:gd name="T3" fmla="*/ 158 h 173"/>
                <a:gd name="T4" fmla="*/ 91 w 166"/>
                <a:gd name="T5" fmla="*/ 158 h 173"/>
                <a:gd name="T6" fmla="*/ 74 w 166"/>
                <a:gd name="T7" fmla="*/ 158 h 173"/>
                <a:gd name="T8" fmla="*/ 58 w 166"/>
                <a:gd name="T9" fmla="*/ 158 h 173"/>
                <a:gd name="T10" fmla="*/ 42 w 166"/>
                <a:gd name="T11" fmla="*/ 158 h 173"/>
                <a:gd name="T12" fmla="*/ 38 w 166"/>
                <a:gd name="T13" fmla="*/ 158 h 173"/>
                <a:gd name="T14" fmla="*/ 32 w 166"/>
                <a:gd name="T15" fmla="*/ 160 h 173"/>
                <a:gd name="T16" fmla="*/ 27 w 166"/>
                <a:gd name="T17" fmla="*/ 160 h 173"/>
                <a:gd name="T18" fmla="*/ 23 w 166"/>
                <a:gd name="T19" fmla="*/ 161 h 173"/>
                <a:gd name="T20" fmla="*/ 18 w 166"/>
                <a:gd name="T21" fmla="*/ 167 h 173"/>
                <a:gd name="T22" fmla="*/ 11 w 166"/>
                <a:gd name="T23" fmla="*/ 172 h 173"/>
                <a:gd name="T24" fmla="*/ 8 w 166"/>
                <a:gd name="T25" fmla="*/ 169 h 173"/>
                <a:gd name="T26" fmla="*/ 0 w 166"/>
                <a:gd name="T27" fmla="*/ 170 h 173"/>
                <a:gd name="T28" fmla="*/ 0 w 166"/>
                <a:gd name="T29" fmla="*/ 157 h 173"/>
                <a:gd name="T30" fmla="*/ 2 w 166"/>
                <a:gd name="T31" fmla="*/ 148 h 173"/>
                <a:gd name="T32" fmla="*/ 4 w 166"/>
                <a:gd name="T33" fmla="*/ 131 h 173"/>
                <a:gd name="T34" fmla="*/ 6 w 166"/>
                <a:gd name="T35" fmla="*/ 123 h 173"/>
                <a:gd name="T36" fmla="*/ 10 w 166"/>
                <a:gd name="T37" fmla="*/ 115 h 173"/>
                <a:gd name="T38" fmla="*/ 11 w 166"/>
                <a:gd name="T39" fmla="*/ 104 h 173"/>
                <a:gd name="T40" fmla="*/ 19 w 166"/>
                <a:gd name="T41" fmla="*/ 98 h 173"/>
                <a:gd name="T42" fmla="*/ 28 w 166"/>
                <a:gd name="T43" fmla="*/ 90 h 173"/>
                <a:gd name="T44" fmla="*/ 49 w 166"/>
                <a:gd name="T45" fmla="*/ 69 h 173"/>
                <a:gd name="T46" fmla="*/ 52 w 166"/>
                <a:gd name="T47" fmla="*/ 63 h 173"/>
                <a:gd name="T48" fmla="*/ 49 w 166"/>
                <a:gd name="T49" fmla="*/ 59 h 173"/>
                <a:gd name="T50" fmla="*/ 45 w 166"/>
                <a:gd name="T51" fmla="*/ 58 h 173"/>
                <a:gd name="T52" fmla="*/ 38 w 166"/>
                <a:gd name="T53" fmla="*/ 55 h 173"/>
                <a:gd name="T54" fmla="*/ 37 w 166"/>
                <a:gd name="T55" fmla="*/ 47 h 173"/>
                <a:gd name="T56" fmla="*/ 39 w 166"/>
                <a:gd name="T57" fmla="*/ 39 h 173"/>
                <a:gd name="T58" fmla="*/ 37 w 166"/>
                <a:gd name="T59" fmla="*/ 36 h 173"/>
                <a:gd name="T60" fmla="*/ 39 w 166"/>
                <a:gd name="T61" fmla="*/ 27 h 173"/>
                <a:gd name="T62" fmla="*/ 39 w 166"/>
                <a:gd name="T63" fmla="*/ 22 h 173"/>
                <a:gd name="T64" fmla="*/ 45 w 166"/>
                <a:gd name="T65" fmla="*/ 15 h 173"/>
                <a:gd name="T66" fmla="*/ 55 w 166"/>
                <a:gd name="T67" fmla="*/ 15 h 173"/>
                <a:gd name="T68" fmla="*/ 63 w 166"/>
                <a:gd name="T69" fmla="*/ 16 h 173"/>
                <a:gd name="T70" fmla="*/ 71 w 166"/>
                <a:gd name="T71" fmla="*/ 16 h 173"/>
                <a:gd name="T72" fmla="*/ 78 w 166"/>
                <a:gd name="T73" fmla="*/ 21 h 173"/>
                <a:gd name="T74" fmla="*/ 80 w 166"/>
                <a:gd name="T75" fmla="*/ 19 h 173"/>
                <a:gd name="T76" fmla="*/ 90 w 166"/>
                <a:gd name="T77" fmla="*/ 15 h 173"/>
                <a:gd name="T78" fmla="*/ 100 w 166"/>
                <a:gd name="T79" fmla="*/ 13 h 173"/>
                <a:gd name="T80" fmla="*/ 114 w 166"/>
                <a:gd name="T81" fmla="*/ 14 h 173"/>
                <a:gd name="T82" fmla="*/ 122 w 166"/>
                <a:gd name="T83" fmla="*/ 13 h 173"/>
                <a:gd name="T84" fmla="*/ 139 w 166"/>
                <a:gd name="T85" fmla="*/ 10 h 173"/>
                <a:gd name="T86" fmla="*/ 140 w 166"/>
                <a:gd name="T87" fmla="*/ 12 h 173"/>
                <a:gd name="T88" fmla="*/ 148 w 166"/>
                <a:gd name="T89" fmla="*/ 17 h 173"/>
                <a:gd name="T90" fmla="*/ 147 w 166"/>
                <a:gd name="T91" fmla="*/ 26 h 173"/>
                <a:gd name="T92" fmla="*/ 153 w 166"/>
                <a:gd name="T93" fmla="*/ 39 h 173"/>
                <a:gd name="T94" fmla="*/ 158 w 166"/>
                <a:gd name="T95" fmla="*/ 45 h 173"/>
                <a:gd name="T96" fmla="*/ 161 w 166"/>
                <a:gd name="T97" fmla="*/ 49 h 173"/>
                <a:gd name="T98" fmla="*/ 163 w 166"/>
                <a:gd name="T99" fmla="*/ 61 h 173"/>
                <a:gd name="T100" fmla="*/ 165 w 166"/>
                <a:gd name="T101" fmla="*/ 74 h 173"/>
                <a:gd name="T102" fmla="*/ 164 w 166"/>
                <a:gd name="T103" fmla="*/ 79 h 173"/>
                <a:gd name="T104" fmla="*/ 159 w 166"/>
                <a:gd name="T105" fmla="*/ 85 h 173"/>
                <a:gd name="T106" fmla="*/ 159 w 166"/>
                <a:gd name="T107" fmla="*/ 90 h 173"/>
                <a:gd name="T108" fmla="*/ 154 w 166"/>
                <a:gd name="T109" fmla="*/ 91 h 173"/>
                <a:gd name="T110" fmla="*/ 150 w 166"/>
                <a:gd name="T111" fmla="*/ 96 h 173"/>
                <a:gd name="T112" fmla="*/ 143 w 166"/>
                <a:gd name="T113" fmla="*/ 107 h 173"/>
                <a:gd name="T114" fmla="*/ 137 w 166"/>
                <a:gd name="T115" fmla="*/ 116 h 173"/>
                <a:gd name="T116" fmla="*/ 132 w 166"/>
                <a:gd name="T117" fmla="*/ 128 h 173"/>
                <a:gd name="T118" fmla="*/ 132 w 166"/>
                <a:gd name="T119" fmla="*/ 15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6" h="173">
                  <a:moveTo>
                    <a:pt x="132" y="158"/>
                  </a:moveTo>
                  <a:lnTo>
                    <a:pt x="129" y="158"/>
                  </a:lnTo>
                  <a:lnTo>
                    <a:pt x="123" y="158"/>
                  </a:lnTo>
                  <a:lnTo>
                    <a:pt x="118" y="158"/>
                  </a:lnTo>
                  <a:lnTo>
                    <a:pt x="112" y="158"/>
                  </a:lnTo>
                  <a:lnTo>
                    <a:pt x="107" y="158"/>
                  </a:lnTo>
                  <a:lnTo>
                    <a:pt x="102" y="158"/>
                  </a:lnTo>
                  <a:lnTo>
                    <a:pt x="96" y="158"/>
                  </a:lnTo>
                  <a:lnTo>
                    <a:pt x="91" y="158"/>
                  </a:lnTo>
                  <a:lnTo>
                    <a:pt x="85" y="158"/>
                  </a:lnTo>
                  <a:lnTo>
                    <a:pt x="80" y="158"/>
                  </a:lnTo>
                  <a:lnTo>
                    <a:pt x="74" y="158"/>
                  </a:lnTo>
                  <a:lnTo>
                    <a:pt x="69" y="158"/>
                  </a:lnTo>
                  <a:lnTo>
                    <a:pt x="64" y="158"/>
                  </a:lnTo>
                  <a:lnTo>
                    <a:pt x="58" y="158"/>
                  </a:lnTo>
                  <a:lnTo>
                    <a:pt x="53" y="158"/>
                  </a:lnTo>
                  <a:lnTo>
                    <a:pt x="48" y="158"/>
                  </a:lnTo>
                  <a:lnTo>
                    <a:pt x="42" y="158"/>
                  </a:lnTo>
                  <a:lnTo>
                    <a:pt x="39" y="158"/>
                  </a:lnTo>
                  <a:lnTo>
                    <a:pt x="38" y="158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4" y="159"/>
                  </a:lnTo>
                  <a:lnTo>
                    <a:pt x="32" y="160"/>
                  </a:lnTo>
                  <a:lnTo>
                    <a:pt x="29" y="159"/>
                  </a:lnTo>
                  <a:lnTo>
                    <a:pt x="28" y="160"/>
                  </a:lnTo>
                  <a:lnTo>
                    <a:pt x="27" y="160"/>
                  </a:lnTo>
                  <a:lnTo>
                    <a:pt x="26" y="159"/>
                  </a:lnTo>
                  <a:lnTo>
                    <a:pt x="24" y="160"/>
                  </a:lnTo>
                  <a:lnTo>
                    <a:pt x="23" y="161"/>
                  </a:lnTo>
                  <a:lnTo>
                    <a:pt x="22" y="163"/>
                  </a:lnTo>
                  <a:lnTo>
                    <a:pt x="19" y="166"/>
                  </a:lnTo>
                  <a:lnTo>
                    <a:pt x="18" y="167"/>
                  </a:lnTo>
                  <a:lnTo>
                    <a:pt x="16" y="169"/>
                  </a:lnTo>
                  <a:lnTo>
                    <a:pt x="13" y="171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2" y="169"/>
                  </a:lnTo>
                  <a:lnTo>
                    <a:pt x="0" y="170"/>
                  </a:lnTo>
                  <a:lnTo>
                    <a:pt x="0" y="169"/>
                  </a:lnTo>
                  <a:lnTo>
                    <a:pt x="0" y="161"/>
                  </a:lnTo>
                  <a:lnTo>
                    <a:pt x="0" y="157"/>
                  </a:lnTo>
                  <a:lnTo>
                    <a:pt x="1" y="154"/>
                  </a:lnTo>
                  <a:lnTo>
                    <a:pt x="2" y="152"/>
                  </a:lnTo>
                  <a:lnTo>
                    <a:pt x="2" y="148"/>
                  </a:lnTo>
                  <a:lnTo>
                    <a:pt x="3" y="143"/>
                  </a:lnTo>
                  <a:lnTo>
                    <a:pt x="2" y="141"/>
                  </a:lnTo>
                  <a:lnTo>
                    <a:pt x="4" y="131"/>
                  </a:lnTo>
                  <a:lnTo>
                    <a:pt x="4" y="130"/>
                  </a:lnTo>
                  <a:lnTo>
                    <a:pt x="5" y="125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8" y="120"/>
                  </a:lnTo>
                  <a:lnTo>
                    <a:pt x="10" y="115"/>
                  </a:lnTo>
                  <a:lnTo>
                    <a:pt x="11" y="112"/>
                  </a:lnTo>
                  <a:lnTo>
                    <a:pt x="11" y="108"/>
                  </a:lnTo>
                  <a:lnTo>
                    <a:pt x="11" y="104"/>
                  </a:lnTo>
                  <a:lnTo>
                    <a:pt x="11" y="103"/>
                  </a:lnTo>
                  <a:lnTo>
                    <a:pt x="15" y="101"/>
                  </a:lnTo>
                  <a:lnTo>
                    <a:pt x="19" y="98"/>
                  </a:lnTo>
                  <a:lnTo>
                    <a:pt x="21" y="94"/>
                  </a:lnTo>
                  <a:lnTo>
                    <a:pt x="23" y="91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42" y="77"/>
                  </a:lnTo>
                  <a:lnTo>
                    <a:pt x="49" y="69"/>
                  </a:lnTo>
                  <a:lnTo>
                    <a:pt x="51" y="66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1" y="62"/>
                  </a:lnTo>
                  <a:lnTo>
                    <a:pt x="49" y="61"/>
                  </a:lnTo>
                  <a:lnTo>
                    <a:pt x="49" y="59"/>
                  </a:lnTo>
                  <a:lnTo>
                    <a:pt x="48" y="58"/>
                  </a:lnTo>
                  <a:lnTo>
                    <a:pt x="46" y="58"/>
                  </a:lnTo>
                  <a:lnTo>
                    <a:pt x="45" y="58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38" y="55"/>
                  </a:lnTo>
                  <a:lnTo>
                    <a:pt x="35" y="54"/>
                  </a:lnTo>
                  <a:lnTo>
                    <a:pt x="35" y="51"/>
                  </a:lnTo>
                  <a:lnTo>
                    <a:pt x="37" y="47"/>
                  </a:lnTo>
                  <a:lnTo>
                    <a:pt x="39" y="41"/>
                  </a:lnTo>
                  <a:lnTo>
                    <a:pt x="39" y="40"/>
                  </a:lnTo>
                  <a:lnTo>
                    <a:pt x="39" y="39"/>
                  </a:lnTo>
                  <a:lnTo>
                    <a:pt x="38" y="38"/>
                  </a:lnTo>
                  <a:lnTo>
                    <a:pt x="37" y="37"/>
                  </a:lnTo>
                  <a:lnTo>
                    <a:pt x="37" y="36"/>
                  </a:lnTo>
                  <a:lnTo>
                    <a:pt x="37" y="32"/>
                  </a:lnTo>
                  <a:lnTo>
                    <a:pt x="38" y="28"/>
                  </a:lnTo>
                  <a:lnTo>
                    <a:pt x="39" y="27"/>
                  </a:lnTo>
                  <a:lnTo>
                    <a:pt x="41" y="24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9" y="21"/>
                  </a:lnTo>
                  <a:lnTo>
                    <a:pt x="41" y="17"/>
                  </a:lnTo>
                  <a:lnTo>
                    <a:pt x="45" y="15"/>
                  </a:lnTo>
                  <a:lnTo>
                    <a:pt x="48" y="13"/>
                  </a:lnTo>
                  <a:lnTo>
                    <a:pt x="50" y="13"/>
                  </a:lnTo>
                  <a:lnTo>
                    <a:pt x="55" y="15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69" y="14"/>
                  </a:lnTo>
                  <a:lnTo>
                    <a:pt x="71" y="16"/>
                  </a:lnTo>
                  <a:lnTo>
                    <a:pt x="73" y="19"/>
                  </a:lnTo>
                  <a:lnTo>
                    <a:pt x="76" y="20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19"/>
                  </a:lnTo>
                  <a:lnTo>
                    <a:pt x="82" y="17"/>
                  </a:lnTo>
                  <a:lnTo>
                    <a:pt x="84" y="16"/>
                  </a:lnTo>
                  <a:lnTo>
                    <a:pt x="90" y="15"/>
                  </a:lnTo>
                  <a:lnTo>
                    <a:pt x="95" y="14"/>
                  </a:lnTo>
                  <a:lnTo>
                    <a:pt x="96" y="13"/>
                  </a:lnTo>
                  <a:lnTo>
                    <a:pt x="100" y="13"/>
                  </a:lnTo>
                  <a:lnTo>
                    <a:pt x="104" y="10"/>
                  </a:lnTo>
                  <a:lnTo>
                    <a:pt x="109" y="13"/>
                  </a:lnTo>
                  <a:lnTo>
                    <a:pt x="114" y="14"/>
                  </a:lnTo>
                  <a:lnTo>
                    <a:pt x="120" y="14"/>
                  </a:lnTo>
                  <a:lnTo>
                    <a:pt x="121" y="13"/>
                  </a:lnTo>
                  <a:lnTo>
                    <a:pt x="122" y="13"/>
                  </a:lnTo>
                  <a:lnTo>
                    <a:pt x="127" y="7"/>
                  </a:lnTo>
                  <a:lnTo>
                    <a:pt x="134" y="0"/>
                  </a:lnTo>
                  <a:lnTo>
                    <a:pt x="139" y="10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0" y="12"/>
                  </a:lnTo>
                  <a:lnTo>
                    <a:pt x="143" y="15"/>
                  </a:lnTo>
                  <a:lnTo>
                    <a:pt x="147" y="16"/>
                  </a:lnTo>
                  <a:lnTo>
                    <a:pt x="148" y="17"/>
                  </a:lnTo>
                  <a:lnTo>
                    <a:pt x="148" y="19"/>
                  </a:lnTo>
                  <a:lnTo>
                    <a:pt x="147" y="24"/>
                  </a:lnTo>
                  <a:lnTo>
                    <a:pt x="147" y="26"/>
                  </a:lnTo>
                  <a:lnTo>
                    <a:pt x="148" y="32"/>
                  </a:lnTo>
                  <a:lnTo>
                    <a:pt x="151" y="33"/>
                  </a:lnTo>
                  <a:lnTo>
                    <a:pt x="153" y="39"/>
                  </a:lnTo>
                  <a:lnTo>
                    <a:pt x="157" y="42"/>
                  </a:lnTo>
                  <a:lnTo>
                    <a:pt x="158" y="43"/>
                  </a:lnTo>
                  <a:lnTo>
                    <a:pt x="158" y="45"/>
                  </a:lnTo>
                  <a:lnTo>
                    <a:pt x="160" y="49"/>
                  </a:lnTo>
                  <a:lnTo>
                    <a:pt x="160" y="49"/>
                  </a:lnTo>
                  <a:lnTo>
                    <a:pt x="161" y="49"/>
                  </a:lnTo>
                  <a:lnTo>
                    <a:pt x="163" y="52"/>
                  </a:lnTo>
                  <a:lnTo>
                    <a:pt x="162" y="54"/>
                  </a:lnTo>
                  <a:lnTo>
                    <a:pt x="163" y="61"/>
                  </a:lnTo>
                  <a:lnTo>
                    <a:pt x="164" y="65"/>
                  </a:lnTo>
                  <a:lnTo>
                    <a:pt x="165" y="71"/>
                  </a:lnTo>
                  <a:lnTo>
                    <a:pt x="165" y="74"/>
                  </a:lnTo>
                  <a:lnTo>
                    <a:pt x="165" y="76"/>
                  </a:lnTo>
                  <a:lnTo>
                    <a:pt x="164" y="78"/>
                  </a:lnTo>
                  <a:lnTo>
                    <a:pt x="164" y="79"/>
                  </a:lnTo>
                  <a:lnTo>
                    <a:pt x="163" y="80"/>
                  </a:lnTo>
                  <a:lnTo>
                    <a:pt x="160" y="82"/>
                  </a:lnTo>
                  <a:lnTo>
                    <a:pt x="159" y="85"/>
                  </a:lnTo>
                  <a:lnTo>
                    <a:pt x="159" y="86"/>
                  </a:lnTo>
                  <a:lnTo>
                    <a:pt x="159" y="89"/>
                  </a:lnTo>
                  <a:lnTo>
                    <a:pt x="159" y="90"/>
                  </a:lnTo>
                  <a:lnTo>
                    <a:pt x="159" y="90"/>
                  </a:lnTo>
                  <a:lnTo>
                    <a:pt x="157" y="91"/>
                  </a:lnTo>
                  <a:lnTo>
                    <a:pt x="154" y="91"/>
                  </a:lnTo>
                  <a:lnTo>
                    <a:pt x="153" y="93"/>
                  </a:lnTo>
                  <a:lnTo>
                    <a:pt x="152" y="95"/>
                  </a:lnTo>
                  <a:lnTo>
                    <a:pt x="150" y="96"/>
                  </a:lnTo>
                  <a:lnTo>
                    <a:pt x="147" y="101"/>
                  </a:lnTo>
                  <a:lnTo>
                    <a:pt x="144" y="106"/>
                  </a:lnTo>
                  <a:lnTo>
                    <a:pt x="143" y="107"/>
                  </a:lnTo>
                  <a:lnTo>
                    <a:pt x="140" y="109"/>
                  </a:lnTo>
                  <a:lnTo>
                    <a:pt x="139" y="112"/>
                  </a:lnTo>
                  <a:lnTo>
                    <a:pt x="137" y="116"/>
                  </a:lnTo>
                  <a:lnTo>
                    <a:pt x="136" y="119"/>
                  </a:lnTo>
                  <a:lnTo>
                    <a:pt x="133" y="122"/>
                  </a:lnTo>
                  <a:lnTo>
                    <a:pt x="132" y="128"/>
                  </a:lnTo>
                  <a:lnTo>
                    <a:pt x="132" y="140"/>
                  </a:lnTo>
                  <a:lnTo>
                    <a:pt x="132" y="153"/>
                  </a:lnTo>
                  <a:lnTo>
                    <a:pt x="132" y="15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65" name="Freeform 1208">
              <a:extLst>
                <a:ext uri="{FF2B5EF4-FFF2-40B4-BE49-F238E27FC236}">
                  <a16:creationId xmlns:a16="http://schemas.microsoft.com/office/drawing/2014/main" id="{8AF142DD-1B76-4441-973E-1AC967BCF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7439" y="10704634"/>
              <a:ext cx="626452" cy="544026"/>
            </a:xfrm>
            <a:custGeom>
              <a:avLst/>
              <a:gdLst>
                <a:gd name="T0" fmla="*/ 386 w 501"/>
                <a:gd name="T1" fmla="*/ 254 h 438"/>
                <a:gd name="T2" fmla="*/ 393 w 501"/>
                <a:gd name="T3" fmla="*/ 238 h 438"/>
                <a:gd name="T4" fmla="*/ 377 w 501"/>
                <a:gd name="T5" fmla="*/ 222 h 438"/>
                <a:gd name="T6" fmla="*/ 366 w 501"/>
                <a:gd name="T7" fmla="*/ 217 h 438"/>
                <a:gd name="T8" fmla="*/ 339 w 501"/>
                <a:gd name="T9" fmla="*/ 235 h 438"/>
                <a:gd name="T10" fmla="*/ 327 w 501"/>
                <a:gd name="T11" fmla="*/ 249 h 438"/>
                <a:gd name="T12" fmla="*/ 328 w 501"/>
                <a:gd name="T13" fmla="*/ 265 h 438"/>
                <a:gd name="T14" fmla="*/ 334 w 501"/>
                <a:gd name="T15" fmla="*/ 277 h 438"/>
                <a:gd name="T16" fmla="*/ 349 w 501"/>
                <a:gd name="T17" fmla="*/ 287 h 438"/>
                <a:gd name="T18" fmla="*/ 361 w 501"/>
                <a:gd name="T19" fmla="*/ 272 h 438"/>
                <a:gd name="T20" fmla="*/ 374 w 501"/>
                <a:gd name="T21" fmla="*/ 268 h 438"/>
                <a:gd name="T22" fmla="*/ 459 w 501"/>
                <a:gd name="T23" fmla="*/ 37 h 438"/>
                <a:gd name="T24" fmla="*/ 467 w 501"/>
                <a:gd name="T25" fmla="*/ 57 h 438"/>
                <a:gd name="T26" fmla="*/ 473 w 501"/>
                <a:gd name="T27" fmla="*/ 89 h 438"/>
                <a:gd name="T28" fmla="*/ 472 w 501"/>
                <a:gd name="T29" fmla="*/ 126 h 438"/>
                <a:gd name="T30" fmla="*/ 449 w 501"/>
                <a:gd name="T31" fmla="*/ 123 h 438"/>
                <a:gd name="T32" fmla="*/ 437 w 501"/>
                <a:gd name="T33" fmla="*/ 153 h 438"/>
                <a:gd name="T34" fmla="*/ 466 w 501"/>
                <a:gd name="T35" fmla="*/ 172 h 438"/>
                <a:gd name="T36" fmla="*/ 477 w 501"/>
                <a:gd name="T37" fmla="*/ 156 h 438"/>
                <a:gd name="T38" fmla="*/ 499 w 501"/>
                <a:gd name="T39" fmla="*/ 164 h 438"/>
                <a:gd name="T40" fmla="*/ 472 w 501"/>
                <a:gd name="T41" fmla="*/ 226 h 438"/>
                <a:gd name="T42" fmla="*/ 432 w 501"/>
                <a:gd name="T43" fmla="*/ 280 h 438"/>
                <a:gd name="T44" fmla="*/ 386 w 501"/>
                <a:gd name="T45" fmla="*/ 335 h 438"/>
                <a:gd name="T46" fmla="*/ 323 w 501"/>
                <a:gd name="T47" fmla="*/ 390 h 438"/>
                <a:gd name="T48" fmla="*/ 278 w 501"/>
                <a:gd name="T49" fmla="*/ 409 h 438"/>
                <a:gd name="T50" fmla="*/ 236 w 501"/>
                <a:gd name="T51" fmla="*/ 409 h 438"/>
                <a:gd name="T52" fmla="*/ 186 w 501"/>
                <a:gd name="T53" fmla="*/ 408 h 438"/>
                <a:gd name="T54" fmla="*/ 141 w 501"/>
                <a:gd name="T55" fmla="*/ 421 h 438"/>
                <a:gd name="T56" fmla="*/ 106 w 501"/>
                <a:gd name="T57" fmla="*/ 436 h 438"/>
                <a:gd name="T58" fmla="*/ 86 w 501"/>
                <a:gd name="T59" fmla="*/ 424 h 438"/>
                <a:gd name="T60" fmla="*/ 72 w 501"/>
                <a:gd name="T61" fmla="*/ 419 h 438"/>
                <a:gd name="T62" fmla="*/ 64 w 501"/>
                <a:gd name="T63" fmla="*/ 411 h 438"/>
                <a:gd name="T64" fmla="*/ 58 w 501"/>
                <a:gd name="T65" fmla="*/ 405 h 438"/>
                <a:gd name="T66" fmla="*/ 50 w 501"/>
                <a:gd name="T67" fmla="*/ 379 h 438"/>
                <a:gd name="T68" fmla="*/ 48 w 501"/>
                <a:gd name="T69" fmla="*/ 363 h 438"/>
                <a:gd name="T70" fmla="*/ 53 w 501"/>
                <a:gd name="T71" fmla="*/ 323 h 438"/>
                <a:gd name="T72" fmla="*/ 1 w 501"/>
                <a:gd name="T73" fmla="*/ 218 h 438"/>
                <a:gd name="T74" fmla="*/ 11 w 501"/>
                <a:gd name="T75" fmla="*/ 209 h 438"/>
                <a:gd name="T76" fmla="*/ 21 w 501"/>
                <a:gd name="T77" fmla="*/ 199 h 438"/>
                <a:gd name="T78" fmla="*/ 29 w 501"/>
                <a:gd name="T79" fmla="*/ 209 h 438"/>
                <a:gd name="T80" fmla="*/ 39 w 501"/>
                <a:gd name="T81" fmla="*/ 222 h 438"/>
                <a:gd name="T82" fmla="*/ 79 w 501"/>
                <a:gd name="T83" fmla="*/ 227 h 438"/>
                <a:gd name="T84" fmla="*/ 92 w 501"/>
                <a:gd name="T85" fmla="*/ 218 h 438"/>
                <a:gd name="T86" fmla="*/ 108 w 501"/>
                <a:gd name="T87" fmla="*/ 176 h 438"/>
                <a:gd name="T88" fmla="*/ 109 w 501"/>
                <a:gd name="T89" fmla="*/ 88 h 438"/>
                <a:gd name="T90" fmla="*/ 133 w 501"/>
                <a:gd name="T91" fmla="*/ 128 h 438"/>
                <a:gd name="T92" fmla="*/ 127 w 501"/>
                <a:gd name="T93" fmla="*/ 147 h 438"/>
                <a:gd name="T94" fmla="*/ 152 w 501"/>
                <a:gd name="T95" fmla="*/ 156 h 438"/>
                <a:gd name="T96" fmla="*/ 166 w 501"/>
                <a:gd name="T97" fmla="*/ 150 h 438"/>
                <a:gd name="T98" fmla="*/ 188 w 501"/>
                <a:gd name="T99" fmla="*/ 130 h 438"/>
                <a:gd name="T100" fmla="*/ 201 w 501"/>
                <a:gd name="T101" fmla="*/ 104 h 438"/>
                <a:gd name="T102" fmla="*/ 227 w 501"/>
                <a:gd name="T103" fmla="*/ 114 h 438"/>
                <a:gd name="T104" fmla="*/ 253 w 501"/>
                <a:gd name="T105" fmla="*/ 122 h 438"/>
                <a:gd name="T106" fmla="*/ 276 w 501"/>
                <a:gd name="T107" fmla="*/ 117 h 438"/>
                <a:gd name="T108" fmla="*/ 288 w 501"/>
                <a:gd name="T109" fmla="*/ 86 h 438"/>
                <a:gd name="T110" fmla="*/ 314 w 501"/>
                <a:gd name="T111" fmla="*/ 71 h 438"/>
                <a:gd name="T112" fmla="*/ 328 w 501"/>
                <a:gd name="T113" fmla="*/ 44 h 438"/>
                <a:gd name="T114" fmla="*/ 343 w 501"/>
                <a:gd name="T115" fmla="*/ 35 h 438"/>
                <a:gd name="T116" fmla="*/ 352 w 501"/>
                <a:gd name="T117" fmla="*/ 24 h 438"/>
                <a:gd name="T118" fmla="*/ 382 w 501"/>
                <a:gd name="T119" fmla="*/ 4 h 438"/>
                <a:gd name="T120" fmla="*/ 426 w 501"/>
                <a:gd name="T121" fmla="*/ 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1" h="438">
                  <a:moveTo>
                    <a:pt x="374" y="268"/>
                  </a:moveTo>
                  <a:lnTo>
                    <a:pt x="379" y="266"/>
                  </a:lnTo>
                  <a:lnTo>
                    <a:pt x="381" y="265"/>
                  </a:lnTo>
                  <a:lnTo>
                    <a:pt x="383" y="264"/>
                  </a:lnTo>
                  <a:lnTo>
                    <a:pt x="385" y="262"/>
                  </a:lnTo>
                  <a:lnTo>
                    <a:pt x="385" y="258"/>
                  </a:lnTo>
                  <a:lnTo>
                    <a:pt x="386" y="254"/>
                  </a:lnTo>
                  <a:lnTo>
                    <a:pt x="388" y="253"/>
                  </a:lnTo>
                  <a:lnTo>
                    <a:pt x="390" y="252"/>
                  </a:lnTo>
                  <a:lnTo>
                    <a:pt x="391" y="250"/>
                  </a:lnTo>
                  <a:lnTo>
                    <a:pt x="393" y="246"/>
                  </a:lnTo>
                  <a:lnTo>
                    <a:pt x="394" y="241"/>
                  </a:lnTo>
                  <a:lnTo>
                    <a:pt x="394" y="240"/>
                  </a:lnTo>
                  <a:lnTo>
                    <a:pt x="393" y="238"/>
                  </a:lnTo>
                  <a:lnTo>
                    <a:pt x="392" y="236"/>
                  </a:lnTo>
                  <a:lnTo>
                    <a:pt x="391" y="233"/>
                  </a:lnTo>
                  <a:lnTo>
                    <a:pt x="390" y="233"/>
                  </a:lnTo>
                  <a:lnTo>
                    <a:pt x="387" y="232"/>
                  </a:lnTo>
                  <a:lnTo>
                    <a:pt x="384" y="229"/>
                  </a:lnTo>
                  <a:lnTo>
                    <a:pt x="380" y="226"/>
                  </a:lnTo>
                  <a:lnTo>
                    <a:pt x="377" y="222"/>
                  </a:lnTo>
                  <a:lnTo>
                    <a:pt x="376" y="222"/>
                  </a:lnTo>
                  <a:lnTo>
                    <a:pt x="374" y="219"/>
                  </a:lnTo>
                  <a:lnTo>
                    <a:pt x="373" y="218"/>
                  </a:lnTo>
                  <a:lnTo>
                    <a:pt x="371" y="216"/>
                  </a:lnTo>
                  <a:lnTo>
                    <a:pt x="371" y="216"/>
                  </a:lnTo>
                  <a:lnTo>
                    <a:pt x="369" y="216"/>
                  </a:lnTo>
                  <a:lnTo>
                    <a:pt x="366" y="217"/>
                  </a:lnTo>
                  <a:lnTo>
                    <a:pt x="358" y="220"/>
                  </a:lnTo>
                  <a:lnTo>
                    <a:pt x="354" y="222"/>
                  </a:lnTo>
                  <a:lnTo>
                    <a:pt x="351" y="225"/>
                  </a:lnTo>
                  <a:lnTo>
                    <a:pt x="346" y="227"/>
                  </a:lnTo>
                  <a:lnTo>
                    <a:pt x="344" y="228"/>
                  </a:lnTo>
                  <a:lnTo>
                    <a:pt x="341" y="232"/>
                  </a:lnTo>
                  <a:lnTo>
                    <a:pt x="339" y="235"/>
                  </a:lnTo>
                  <a:lnTo>
                    <a:pt x="337" y="238"/>
                  </a:lnTo>
                  <a:lnTo>
                    <a:pt x="336" y="240"/>
                  </a:lnTo>
                  <a:lnTo>
                    <a:pt x="335" y="241"/>
                  </a:lnTo>
                  <a:lnTo>
                    <a:pt x="334" y="243"/>
                  </a:lnTo>
                  <a:lnTo>
                    <a:pt x="332" y="246"/>
                  </a:lnTo>
                  <a:lnTo>
                    <a:pt x="330" y="248"/>
                  </a:lnTo>
                  <a:lnTo>
                    <a:pt x="327" y="249"/>
                  </a:lnTo>
                  <a:lnTo>
                    <a:pt x="324" y="251"/>
                  </a:lnTo>
                  <a:lnTo>
                    <a:pt x="323" y="252"/>
                  </a:lnTo>
                  <a:lnTo>
                    <a:pt x="323" y="253"/>
                  </a:lnTo>
                  <a:lnTo>
                    <a:pt x="324" y="256"/>
                  </a:lnTo>
                  <a:lnTo>
                    <a:pt x="325" y="259"/>
                  </a:lnTo>
                  <a:lnTo>
                    <a:pt x="327" y="263"/>
                  </a:lnTo>
                  <a:lnTo>
                    <a:pt x="328" y="265"/>
                  </a:lnTo>
                  <a:lnTo>
                    <a:pt x="330" y="268"/>
                  </a:lnTo>
                  <a:lnTo>
                    <a:pt x="332" y="270"/>
                  </a:lnTo>
                  <a:lnTo>
                    <a:pt x="332" y="274"/>
                  </a:lnTo>
                  <a:lnTo>
                    <a:pt x="332" y="274"/>
                  </a:lnTo>
                  <a:lnTo>
                    <a:pt x="333" y="276"/>
                  </a:lnTo>
                  <a:lnTo>
                    <a:pt x="333" y="276"/>
                  </a:lnTo>
                  <a:lnTo>
                    <a:pt x="334" y="277"/>
                  </a:lnTo>
                  <a:lnTo>
                    <a:pt x="336" y="277"/>
                  </a:lnTo>
                  <a:lnTo>
                    <a:pt x="336" y="278"/>
                  </a:lnTo>
                  <a:lnTo>
                    <a:pt x="338" y="279"/>
                  </a:lnTo>
                  <a:lnTo>
                    <a:pt x="339" y="281"/>
                  </a:lnTo>
                  <a:lnTo>
                    <a:pt x="341" y="283"/>
                  </a:lnTo>
                  <a:lnTo>
                    <a:pt x="344" y="286"/>
                  </a:lnTo>
                  <a:lnTo>
                    <a:pt x="349" y="287"/>
                  </a:lnTo>
                  <a:lnTo>
                    <a:pt x="352" y="287"/>
                  </a:lnTo>
                  <a:lnTo>
                    <a:pt x="353" y="287"/>
                  </a:lnTo>
                  <a:lnTo>
                    <a:pt x="354" y="285"/>
                  </a:lnTo>
                  <a:lnTo>
                    <a:pt x="355" y="283"/>
                  </a:lnTo>
                  <a:lnTo>
                    <a:pt x="356" y="281"/>
                  </a:lnTo>
                  <a:lnTo>
                    <a:pt x="357" y="279"/>
                  </a:lnTo>
                  <a:lnTo>
                    <a:pt x="361" y="272"/>
                  </a:lnTo>
                  <a:lnTo>
                    <a:pt x="363" y="270"/>
                  </a:lnTo>
                  <a:lnTo>
                    <a:pt x="364" y="270"/>
                  </a:lnTo>
                  <a:lnTo>
                    <a:pt x="366" y="270"/>
                  </a:lnTo>
                  <a:lnTo>
                    <a:pt x="369" y="269"/>
                  </a:lnTo>
                  <a:lnTo>
                    <a:pt x="371" y="270"/>
                  </a:lnTo>
                  <a:lnTo>
                    <a:pt x="371" y="270"/>
                  </a:lnTo>
                  <a:lnTo>
                    <a:pt x="374" y="268"/>
                  </a:lnTo>
                  <a:close/>
                  <a:moveTo>
                    <a:pt x="451" y="8"/>
                  </a:moveTo>
                  <a:lnTo>
                    <a:pt x="451" y="10"/>
                  </a:lnTo>
                  <a:lnTo>
                    <a:pt x="452" y="11"/>
                  </a:lnTo>
                  <a:lnTo>
                    <a:pt x="453" y="16"/>
                  </a:lnTo>
                  <a:lnTo>
                    <a:pt x="456" y="23"/>
                  </a:lnTo>
                  <a:lnTo>
                    <a:pt x="457" y="29"/>
                  </a:lnTo>
                  <a:lnTo>
                    <a:pt x="459" y="37"/>
                  </a:lnTo>
                  <a:lnTo>
                    <a:pt x="459" y="42"/>
                  </a:lnTo>
                  <a:lnTo>
                    <a:pt x="459" y="44"/>
                  </a:lnTo>
                  <a:lnTo>
                    <a:pt x="461" y="46"/>
                  </a:lnTo>
                  <a:lnTo>
                    <a:pt x="463" y="50"/>
                  </a:lnTo>
                  <a:lnTo>
                    <a:pt x="464" y="52"/>
                  </a:lnTo>
                  <a:lnTo>
                    <a:pt x="465" y="54"/>
                  </a:lnTo>
                  <a:lnTo>
                    <a:pt x="467" y="57"/>
                  </a:lnTo>
                  <a:lnTo>
                    <a:pt x="469" y="62"/>
                  </a:lnTo>
                  <a:lnTo>
                    <a:pt x="470" y="69"/>
                  </a:lnTo>
                  <a:lnTo>
                    <a:pt x="472" y="72"/>
                  </a:lnTo>
                  <a:lnTo>
                    <a:pt x="472" y="73"/>
                  </a:lnTo>
                  <a:lnTo>
                    <a:pt x="473" y="76"/>
                  </a:lnTo>
                  <a:lnTo>
                    <a:pt x="473" y="82"/>
                  </a:lnTo>
                  <a:lnTo>
                    <a:pt x="473" y="89"/>
                  </a:lnTo>
                  <a:lnTo>
                    <a:pt x="473" y="97"/>
                  </a:lnTo>
                  <a:lnTo>
                    <a:pt x="473" y="103"/>
                  </a:lnTo>
                  <a:lnTo>
                    <a:pt x="473" y="106"/>
                  </a:lnTo>
                  <a:lnTo>
                    <a:pt x="473" y="115"/>
                  </a:lnTo>
                  <a:lnTo>
                    <a:pt x="471" y="120"/>
                  </a:lnTo>
                  <a:lnTo>
                    <a:pt x="471" y="124"/>
                  </a:lnTo>
                  <a:lnTo>
                    <a:pt x="472" y="126"/>
                  </a:lnTo>
                  <a:lnTo>
                    <a:pt x="471" y="126"/>
                  </a:lnTo>
                  <a:lnTo>
                    <a:pt x="469" y="127"/>
                  </a:lnTo>
                  <a:lnTo>
                    <a:pt x="462" y="123"/>
                  </a:lnTo>
                  <a:lnTo>
                    <a:pt x="456" y="119"/>
                  </a:lnTo>
                  <a:lnTo>
                    <a:pt x="454" y="119"/>
                  </a:lnTo>
                  <a:lnTo>
                    <a:pt x="453" y="120"/>
                  </a:lnTo>
                  <a:lnTo>
                    <a:pt x="449" y="123"/>
                  </a:lnTo>
                  <a:lnTo>
                    <a:pt x="445" y="127"/>
                  </a:lnTo>
                  <a:lnTo>
                    <a:pt x="444" y="131"/>
                  </a:lnTo>
                  <a:lnTo>
                    <a:pt x="441" y="135"/>
                  </a:lnTo>
                  <a:lnTo>
                    <a:pt x="437" y="142"/>
                  </a:lnTo>
                  <a:lnTo>
                    <a:pt x="436" y="143"/>
                  </a:lnTo>
                  <a:lnTo>
                    <a:pt x="436" y="149"/>
                  </a:lnTo>
                  <a:lnTo>
                    <a:pt x="437" y="153"/>
                  </a:lnTo>
                  <a:lnTo>
                    <a:pt x="437" y="155"/>
                  </a:lnTo>
                  <a:lnTo>
                    <a:pt x="439" y="155"/>
                  </a:lnTo>
                  <a:lnTo>
                    <a:pt x="441" y="159"/>
                  </a:lnTo>
                  <a:lnTo>
                    <a:pt x="445" y="166"/>
                  </a:lnTo>
                  <a:lnTo>
                    <a:pt x="451" y="170"/>
                  </a:lnTo>
                  <a:lnTo>
                    <a:pt x="457" y="172"/>
                  </a:lnTo>
                  <a:lnTo>
                    <a:pt x="466" y="172"/>
                  </a:lnTo>
                  <a:lnTo>
                    <a:pt x="472" y="172"/>
                  </a:lnTo>
                  <a:lnTo>
                    <a:pt x="472" y="167"/>
                  </a:lnTo>
                  <a:lnTo>
                    <a:pt x="472" y="160"/>
                  </a:lnTo>
                  <a:lnTo>
                    <a:pt x="473" y="155"/>
                  </a:lnTo>
                  <a:lnTo>
                    <a:pt x="474" y="155"/>
                  </a:lnTo>
                  <a:lnTo>
                    <a:pt x="476" y="156"/>
                  </a:lnTo>
                  <a:lnTo>
                    <a:pt x="477" y="156"/>
                  </a:lnTo>
                  <a:lnTo>
                    <a:pt x="479" y="156"/>
                  </a:lnTo>
                  <a:lnTo>
                    <a:pt x="484" y="157"/>
                  </a:lnTo>
                  <a:lnTo>
                    <a:pt x="488" y="157"/>
                  </a:lnTo>
                  <a:lnTo>
                    <a:pt x="491" y="156"/>
                  </a:lnTo>
                  <a:lnTo>
                    <a:pt x="497" y="156"/>
                  </a:lnTo>
                  <a:lnTo>
                    <a:pt x="500" y="156"/>
                  </a:lnTo>
                  <a:lnTo>
                    <a:pt x="499" y="164"/>
                  </a:lnTo>
                  <a:lnTo>
                    <a:pt x="495" y="177"/>
                  </a:lnTo>
                  <a:lnTo>
                    <a:pt x="493" y="182"/>
                  </a:lnTo>
                  <a:lnTo>
                    <a:pt x="489" y="202"/>
                  </a:lnTo>
                  <a:lnTo>
                    <a:pt x="484" y="213"/>
                  </a:lnTo>
                  <a:lnTo>
                    <a:pt x="482" y="217"/>
                  </a:lnTo>
                  <a:lnTo>
                    <a:pt x="474" y="224"/>
                  </a:lnTo>
                  <a:lnTo>
                    <a:pt x="472" y="226"/>
                  </a:lnTo>
                  <a:lnTo>
                    <a:pt x="470" y="227"/>
                  </a:lnTo>
                  <a:lnTo>
                    <a:pt x="467" y="228"/>
                  </a:lnTo>
                  <a:lnTo>
                    <a:pt x="453" y="243"/>
                  </a:lnTo>
                  <a:lnTo>
                    <a:pt x="448" y="251"/>
                  </a:lnTo>
                  <a:lnTo>
                    <a:pt x="443" y="261"/>
                  </a:lnTo>
                  <a:lnTo>
                    <a:pt x="439" y="267"/>
                  </a:lnTo>
                  <a:lnTo>
                    <a:pt x="432" y="280"/>
                  </a:lnTo>
                  <a:lnTo>
                    <a:pt x="427" y="290"/>
                  </a:lnTo>
                  <a:lnTo>
                    <a:pt x="421" y="299"/>
                  </a:lnTo>
                  <a:lnTo>
                    <a:pt x="412" y="311"/>
                  </a:lnTo>
                  <a:lnTo>
                    <a:pt x="407" y="315"/>
                  </a:lnTo>
                  <a:lnTo>
                    <a:pt x="404" y="317"/>
                  </a:lnTo>
                  <a:lnTo>
                    <a:pt x="396" y="324"/>
                  </a:lnTo>
                  <a:lnTo>
                    <a:pt x="386" y="335"/>
                  </a:lnTo>
                  <a:lnTo>
                    <a:pt x="377" y="346"/>
                  </a:lnTo>
                  <a:lnTo>
                    <a:pt x="365" y="358"/>
                  </a:lnTo>
                  <a:lnTo>
                    <a:pt x="358" y="363"/>
                  </a:lnTo>
                  <a:lnTo>
                    <a:pt x="347" y="374"/>
                  </a:lnTo>
                  <a:lnTo>
                    <a:pt x="344" y="375"/>
                  </a:lnTo>
                  <a:lnTo>
                    <a:pt x="332" y="385"/>
                  </a:lnTo>
                  <a:lnTo>
                    <a:pt x="323" y="390"/>
                  </a:lnTo>
                  <a:lnTo>
                    <a:pt x="310" y="397"/>
                  </a:lnTo>
                  <a:lnTo>
                    <a:pt x="304" y="398"/>
                  </a:lnTo>
                  <a:lnTo>
                    <a:pt x="290" y="397"/>
                  </a:lnTo>
                  <a:lnTo>
                    <a:pt x="285" y="398"/>
                  </a:lnTo>
                  <a:lnTo>
                    <a:pt x="280" y="402"/>
                  </a:lnTo>
                  <a:lnTo>
                    <a:pt x="280" y="408"/>
                  </a:lnTo>
                  <a:lnTo>
                    <a:pt x="278" y="409"/>
                  </a:lnTo>
                  <a:lnTo>
                    <a:pt x="275" y="408"/>
                  </a:lnTo>
                  <a:lnTo>
                    <a:pt x="265" y="406"/>
                  </a:lnTo>
                  <a:lnTo>
                    <a:pt x="260" y="407"/>
                  </a:lnTo>
                  <a:lnTo>
                    <a:pt x="258" y="409"/>
                  </a:lnTo>
                  <a:lnTo>
                    <a:pt x="255" y="414"/>
                  </a:lnTo>
                  <a:lnTo>
                    <a:pt x="248" y="414"/>
                  </a:lnTo>
                  <a:lnTo>
                    <a:pt x="236" y="409"/>
                  </a:lnTo>
                  <a:lnTo>
                    <a:pt x="221" y="407"/>
                  </a:lnTo>
                  <a:lnTo>
                    <a:pt x="217" y="407"/>
                  </a:lnTo>
                  <a:lnTo>
                    <a:pt x="210" y="410"/>
                  </a:lnTo>
                  <a:lnTo>
                    <a:pt x="207" y="411"/>
                  </a:lnTo>
                  <a:lnTo>
                    <a:pt x="197" y="410"/>
                  </a:lnTo>
                  <a:lnTo>
                    <a:pt x="191" y="408"/>
                  </a:lnTo>
                  <a:lnTo>
                    <a:pt x="186" y="408"/>
                  </a:lnTo>
                  <a:lnTo>
                    <a:pt x="182" y="409"/>
                  </a:lnTo>
                  <a:lnTo>
                    <a:pt x="177" y="410"/>
                  </a:lnTo>
                  <a:lnTo>
                    <a:pt x="163" y="421"/>
                  </a:lnTo>
                  <a:lnTo>
                    <a:pt x="155" y="421"/>
                  </a:lnTo>
                  <a:lnTo>
                    <a:pt x="149" y="422"/>
                  </a:lnTo>
                  <a:lnTo>
                    <a:pt x="146" y="422"/>
                  </a:lnTo>
                  <a:lnTo>
                    <a:pt x="141" y="421"/>
                  </a:lnTo>
                  <a:lnTo>
                    <a:pt x="138" y="421"/>
                  </a:lnTo>
                  <a:lnTo>
                    <a:pt x="135" y="422"/>
                  </a:lnTo>
                  <a:lnTo>
                    <a:pt x="132" y="424"/>
                  </a:lnTo>
                  <a:lnTo>
                    <a:pt x="124" y="425"/>
                  </a:lnTo>
                  <a:lnTo>
                    <a:pt x="122" y="426"/>
                  </a:lnTo>
                  <a:lnTo>
                    <a:pt x="109" y="437"/>
                  </a:lnTo>
                  <a:lnTo>
                    <a:pt x="106" y="436"/>
                  </a:lnTo>
                  <a:lnTo>
                    <a:pt x="103" y="435"/>
                  </a:lnTo>
                  <a:lnTo>
                    <a:pt x="97" y="435"/>
                  </a:lnTo>
                  <a:lnTo>
                    <a:pt x="90" y="430"/>
                  </a:lnTo>
                  <a:lnTo>
                    <a:pt x="87" y="430"/>
                  </a:lnTo>
                  <a:lnTo>
                    <a:pt x="87" y="428"/>
                  </a:lnTo>
                  <a:lnTo>
                    <a:pt x="88" y="425"/>
                  </a:lnTo>
                  <a:lnTo>
                    <a:pt x="86" y="424"/>
                  </a:lnTo>
                  <a:lnTo>
                    <a:pt x="85" y="422"/>
                  </a:lnTo>
                  <a:lnTo>
                    <a:pt x="83" y="423"/>
                  </a:lnTo>
                  <a:lnTo>
                    <a:pt x="81" y="421"/>
                  </a:lnTo>
                  <a:lnTo>
                    <a:pt x="76" y="420"/>
                  </a:lnTo>
                  <a:lnTo>
                    <a:pt x="75" y="421"/>
                  </a:lnTo>
                  <a:lnTo>
                    <a:pt x="73" y="421"/>
                  </a:lnTo>
                  <a:lnTo>
                    <a:pt x="72" y="419"/>
                  </a:lnTo>
                  <a:lnTo>
                    <a:pt x="73" y="417"/>
                  </a:lnTo>
                  <a:lnTo>
                    <a:pt x="73" y="414"/>
                  </a:lnTo>
                  <a:lnTo>
                    <a:pt x="72" y="411"/>
                  </a:lnTo>
                  <a:lnTo>
                    <a:pt x="70" y="411"/>
                  </a:lnTo>
                  <a:lnTo>
                    <a:pt x="69" y="410"/>
                  </a:lnTo>
                  <a:lnTo>
                    <a:pt x="66" y="410"/>
                  </a:lnTo>
                  <a:lnTo>
                    <a:pt x="64" y="411"/>
                  </a:lnTo>
                  <a:lnTo>
                    <a:pt x="63" y="411"/>
                  </a:lnTo>
                  <a:lnTo>
                    <a:pt x="61" y="414"/>
                  </a:lnTo>
                  <a:lnTo>
                    <a:pt x="61" y="421"/>
                  </a:lnTo>
                  <a:lnTo>
                    <a:pt x="60" y="419"/>
                  </a:lnTo>
                  <a:lnTo>
                    <a:pt x="58" y="414"/>
                  </a:lnTo>
                  <a:lnTo>
                    <a:pt x="58" y="410"/>
                  </a:lnTo>
                  <a:lnTo>
                    <a:pt x="58" y="405"/>
                  </a:lnTo>
                  <a:lnTo>
                    <a:pt x="62" y="403"/>
                  </a:lnTo>
                  <a:lnTo>
                    <a:pt x="61" y="400"/>
                  </a:lnTo>
                  <a:lnTo>
                    <a:pt x="60" y="397"/>
                  </a:lnTo>
                  <a:lnTo>
                    <a:pt x="57" y="390"/>
                  </a:lnTo>
                  <a:lnTo>
                    <a:pt x="55" y="386"/>
                  </a:lnTo>
                  <a:lnTo>
                    <a:pt x="52" y="385"/>
                  </a:lnTo>
                  <a:lnTo>
                    <a:pt x="50" y="379"/>
                  </a:lnTo>
                  <a:lnTo>
                    <a:pt x="47" y="376"/>
                  </a:lnTo>
                  <a:lnTo>
                    <a:pt x="46" y="373"/>
                  </a:lnTo>
                  <a:lnTo>
                    <a:pt x="43" y="370"/>
                  </a:lnTo>
                  <a:lnTo>
                    <a:pt x="43" y="365"/>
                  </a:lnTo>
                  <a:lnTo>
                    <a:pt x="44" y="362"/>
                  </a:lnTo>
                  <a:lnTo>
                    <a:pt x="47" y="361"/>
                  </a:lnTo>
                  <a:lnTo>
                    <a:pt x="48" y="363"/>
                  </a:lnTo>
                  <a:lnTo>
                    <a:pt x="52" y="362"/>
                  </a:lnTo>
                  <a:lnTo>
                    <a:pt x="55" y="359"/>
                  </a:lnTo>
                  <a:lnTo>
                    <a:pt x="58" y="353"/>
                  </a:lnTo>
                  <a:lnTo>
                    <a:pt x="58" y="345"/>
                  </a:lnTo>
                  <a:lnTo>
                    <a:pt x="57" y="340"/>
                  </a:lnTo>
                  <a:lnTo>
                    <a:pt x="54" y="327"/>
                  </a:lnTo>
                  <a:lnTo>
                    <a:pt x="53" y="323"/>
                  </a:lnTo>
                  <a:lnTo>
                    <a:pt x="45" y="314"/>
                  </a:lnTo>
                  <a:lnTo>
                    <a:pt x="37" y="301"/>
                  </a:lnTo>
                  <a:lnTo>
                    <a:pt x="28" y="281"/>
                  </a:lnTo>
                  <a:lnTo>
                    <a:pt x="23" y="268"/>
                  </a:lnTo>
                  <a:lnTo>
                    <a:pt x="15" y="244"/>
                  </a:lnTo>
                  <a:lnTo>
                    <a:pt x="9" y="230"/>
                  </a:lnTo>
                  <a:lnTo>
                    <a:pt x="1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6" y="213"/>
                  </a:lnTo>
                  <a:lnTo>
                    <a:pt x="7" y="212"/>
                  </a:lnTo>
                  <a:lnTo>
                    <a:pt x="8" y="212"/>
                  </a:lnTo>
                  <a:lnTo>
                    <a:pt x="10" y="212"/>
                  </a:lnTo>
                  <a:lnTo>
                    <a:pt x="11" y="209"/>
                  </a:lnTo>
                  <a:lnTo>
                    <a:pt x="11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3" y="200"/>
                  </a:lnTo>
                  <a:lnTo>
                    <a:pt x="15" y="198"/>
                  </a:lnTo>
                  <a:lnTo>
                    <a:pt x="19" y="197"/>
                  </a:lnTo>
                  <a:lnTo>
                    <a:pt x="21" y="199"/>
                  </a:lnTo>
                  <a:lnTo>
                    <a:pt x="23" y="201"/>
                  </a:lnTo>
                  <a:lnTo>
                    <a:pt x="23" y="202"/>
                  </a:lnTo>
                  <a:lnTo>
                    <a:pt x="24" y="203"/>
                  </a:lnTo>
                  <a:lnTo>
                    <a:pt x="26" y="203"/>
                  </a:lnTo>
                  <a:lnTo>
                    <a:pt x="28" y="205"/>
                  </a:lnTo>
                  <a:lnTo>
                    <a:pt x="29" y="208"/>
                  </a:lnTo>
                  <a:lnTo>
                    <a:pt x="29" y="209"/>
                  </a:lnTo>
                  <a:lnTo>
                    <a:pt x="28" y="212"/>
                  </a:lnTo>
                  <a:lnTo>
                    <a:pt x="28" y="213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31" y="219"/>
                  </a:lnTo>
                  <a:lnTo>
                    <a:pt x="36" y="221"/>
                  </a:lnTo>
                  <a:lnTo>
                    <a:pt x="39" y="222"/>
                  </a:lnTo>
                  <a:lnTo>
                    <a:pt x="43" y="222"/>
                  </a:lnTo>
                  <a:lnTo>
                    <a:pt x="47" y="224"/>
                  </a:lnTo>
                  <a:lnTo>
                    <a:pt x="51" y="225"/>
                  </a:lnTo>
                  <a:lnTo>
                    <a:pt x="57" y="226"/>
                  </a:lnTo>
                  <a:lnTo>
                    <a:pt x="65" y="225"/>
                  </a:lnTo>
                  <a:lnTo>
                    <a:pt x="73" y="225"/>
                  </a:lnTo>
                  <a:lnTo>
                    <a:pt x="79" y="227"/>
                  </a:lnTo>
                  <a:lnTo>
                    <a:pt x="83" y="228"/>
                  </a:lnTo>
                  <a:lnTo>
                    <a:pt x="85" y="227"/>
                  </a:lnTo>
                  <a:lnTo>
                    <a:pt x="86" y="225"/>
                  </a:lnTo>
                  <a:lnTo>
                    <a:pt x="86" y="222"/>
                  </a:lnTo>
                  <a:lnTo>
                    <a:pt x="87" y="220"/>
                  </a:lnTo>
                  <a:lnTo>
                    <a:pt x="90" y="220"/>
                  </a:lnTo>
                  <a:lnTo>
                    <a:pt x="92" y="218"/>
                  </a:lnTo>
                  <a:lnTo>
                    <a:pt x="94" y="215"/>
                  </a:lnTo>
                  <a:lnTo>
                    <a:pt x="99" y="213"/>
                  </a:lnTo>
                  <a:lnTo>
                    <a:pt x="105" y="211"/>
                  </a:lnTo>
                  <a:lnTo>
                    <a:pt x="108" y="212"/>
                  </a:lnTo>
                  <a:lnTo>
                    <a:pt x="108" y="207"/>
                  </a:lnTo>
                  <a:lnTo>
                    <a:pt x="108" y="191"/>
                  </a:lnTo>
                  <a:lnTo>
                    <a:pt x="108" y="176"/>
                  </a:lnTo>
                  <a:lnTo>
                    <a:pt x="108" y="161"/>
                  </a:lnTo>
                  <a:lnTo>
                    <a:pt x="108" y="145"/>
                  </a:lnTo>
                  <a:lnTo>
                    <a:pt x="108" y="131"/>
                  </a:lnTo>
                  <a:lnTo>
                    <a:pt x="108" y="116"/>
                  </a:lnTo>
                  <a:lnTo>
                    <a:pt x="108" y="101"/>
                  </a:lnTo>
                  <a:lnTo>
                    <a:pt x="108" y="87"/>
                  </a:lnTo>
                  <a:lnTo>
                    <a:pt x="109" y="88"/>
                  </a:lnTo>
                  <a:lnTo>
                    <a:pt x="119" y="95"/>
                  </a:lnTo>
                  <a:lnTo>
                    <a:pt x="121" y="99"/>
                  </a:lnTo>
                  <a:lnTo>
                    <a:pt x="122" y="101"/>
                  </a:lnTo>
                  <a:lnTo>
                    <a:pt x="127" y="110"/>
                  </a:lnTo>
                  <a:lnTo>
                    <a:pt x="130" y="119"/>
                  </a:lnTo>
                  <a:lnTo>
                    <a:pt x="132" y="125"/>
                  </a:lnTo>
                  <a:lnTo>
                    <a:pt x="133" y="128"/>
                  </a:lnTo>
                  <a:lnTo>
                    <a:pt x="133" y="131"/>
                  </a:lnTo>
                  <a:lnTo>
                    <a:pt x="133" y="132"/>
                  </a:lnTo>
                  <a:lnTo>
                    <a:pt x="133" y="133"/>
                  </a:lnTo>
                  <a:lnTo>
                    <a:pt x="132" y="137"/>
                  </a:lnTo>
                  <a:lnTo>
                    <a:pt x="130" y="139"/>
                  </a:lnTo>
                  <a:lnTo>
                    <a:pt x="127" y="143"/>
                  </a:lnTo>
                  <a:lnTo>
                    <a:pt x="127" y="147"/>
                  </a:lnTo>
                  <a:lnTo>
                    <a:pt x="128" y="153"/>
                  </a:lnTo>
                  <a:lnTo>
                    <a:pt x="129" y="156"/>
                  </a:lnTo>
                  <a:lnTo>
                    <a:pt x="131" y="156"/>
                  </a:lnTo>
                  <a:lnTo>
                    <a:pt x="134" y="155"/>
                  </a:lnTo>
                  <a:lnTo>
                    <a:pt x="137" y="156"/>
                  </a:lnTo>
                  <a:lnTo>
                    <a:pt x="141" y="156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8" y="156"/>
                  </a:lnTo>
                  <a:lnTo>
                    <a:pt x="160" y="156"/>
                  </a:lnTo>
                  <a:lnTo>
                    <a:pt x="161" y="155"/>
                  </a:lnTo>
                  <a:lnTo>
                    <a:pt x="163" y="151"/>
                  </a:lnTo>
                  <a:lnTo>
                    <a:pt x="164" y="151"/>
                  </a:lnTo>
                  <a:lnTo>
                    <a:pt x="166" y="150"/>
                  </a:lnTo>
                  <a:lnTo>
                    <a:pt x="169" y="149"/>
                  </a:lnTo>
                  <a:lnTo>
                    <a:pt x="172" y="147"/>
                  </a:lnTo>
                  <a:lnTo>
                    <a:pt x="175" y="141"/>
                  </a:lnTo>
                  <a:lnTo>
                    <a:pt x="184" y="135"/>
                  </a:lnTo>
                  <a:lnTo>
                    <a:pt x="186" y="134"/>
                  </a:lnTo>
                  <a:lnTo>
                    <a:pt x="187" y="132"/>
                  </a:lnTo>
                  <a:lnTo>
                    <a:pt x="188" y="130"/>
                  </a:lnTo>
                  <a:lnTo>
                    <a:pt x="191" y="123"/>
                  </a:lnTo>
                  <a:lnTo>
                    <a:pt x="193" y="117"/>
                  </a:lnTo>
                  <a:lnTo>
                    <a:pt x="194" y="114"/>
                  </a:lnTo>
                  <a:lnTo>
                    <a:pt x="196" y="109"/>
                  </a:lnTo>
                  <a:lnTo>
                    <a:pt x="198" y="107"/>
                  </a:lnTo>
                  <a:lnTo>
                    <a:pt x="200" y="105"/>
                  </a:lnTo>
                  <a:lnTo>
                    <a:pt x="201" y="104"/>
                  </a:lnTo>
                  <a:lnTo>
                    <a:pt x="204" y="104"/>
                  </a:lnTo>
                  <a:lnTo>
                    <a:pt x="207" y="103"/>
                  </a:lnTo>
                  <a:lnTo>
                    <a:pt x="212" y="104"/>
                  </a:lnTo>
                  <a:lnTo>
                    <a:pt x="215" y="105"/>
                  </a:lnTo>
                  <a:lnTo>
                    <a:pt x="220" y="109"/>
                  </a:lnTo>
                  <a:lnTo>
                    <a:pt x="225" y="112"/>
                  </a:lnTo>
                  <a:lnTo>
                    <a:pt x="227" y="114"/>
                  </a:lnTo>
                  <a:lnTo>
                    <a:pt x="229" y="115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0" y="119"/>
                  </a:lnTo>
                  <a:lnTo>
                    <a:pt x="242" y="119"/>
                  </a:lnTo>
                  <a:lnTo>
                    <a:pt x="247" y="120"/>
                  </a:lnTo>
                  <a:lnTo>
                    <a:pt x="253" y="122"/>
                  </a:lnTo>
                  <a:lnTo>
                    <a:pt x="256" y="122"/>
                  </a:lnTo>
                  <a:lnTo>
                    <a:pt x="260" y="120"/>
                  </a:lnTo>
                  <a:lnTo>
                    <a:pt x="263" y="119"/>
                  </a:lnTo>
                  <a:lnTo>
                    <a:pt x="267" y="120"/>
                  </a:lnTo>
                  <a:lnTo>
                    <a:pt x="271" y="119"/>
                  </a:lnTo>
                  <a:lnTo>
                    <a:pt x="274" y="118"/>
                  </a:lnTo>
                  <a:lnTo>
                    <a:pt x="276" y="117"/>
                  </a:lnTo>
                  <a:lnTo>
                    <a:pt x="278" y="115"/>
                  </a:lnTo>
                  <a:lnTo>
                    <a:pt x="280" y="109"/>
                  </a:lnTo>
                  <a:lnTo>
                    <a:pt x="282" y="104"/>
                  </a:lnTo>
                  <a:lnTo>
                    <a:pt x="284" y="99"/>
                  </a:lnTo>
                  <a:lnTo>
                    <a:pt x="286" y="92"/>
                  </a:lnTo>
                  <a:lnTo>
                    <a:pt x="287" y="87"/>
                  </a:lnTo>
                  <a:lnTo>
                    <a:pt x="288" y="86"/>
                  </a:lnTo>
                  <a:lnTo>
                    <a:pt x="292" y="84"/>
                  </a:lnTo>
                  <a:lnTo>
                    <a:pt x="295" y="83"/>
                  </a:lnTo>
                  <a:lnTo>
                    <a:pt x="303" y="81"/>
                  </a:lnTo>
                  <a:lnTo>
                    <a:pt x="305" y="81"/>
                  </a:lnTo>
                  <a:lnTo>
                    <a:pt x="306" y="78"/>
                  </a:lnTo>
                  <a:lnTo>
                    <a:pt x="310" y="74"/>
                  </a:lnTo>
                  <a:lnTo>
                    <a:pt x="314" y="71"/>
                  </a:lnTo>
                  <a:lnTo>
                    <a:pt x="316" y="69"/>
                  </a:lnTo>
                  <a:lnTo>
                    <a:pt x="321" y="53"/>
                  </a:lnTo>
                  <a:lnTo>
                    <a:pt x="321" y="51"/>
                  </a:lnTo>
                  <a:lnTo>
                    <a:pt x="323" y="47"/>
                  </a:lnTo>
                  <a:lnTo>
                    <a:pt x="325" y="45"/>
                  </a:lnTo>
                  <a:lnTo>
                    <a:pt x="327" y="45"/>
                  </a:lnTo>
                  <a:lnTo>
                    <a:pt x="328" y="44"/>
                  </a:lnTo>
                  <a:lnTo>
                    <a:pt x="331" y="42"/>
                  </a:lnTo>
                  <a:lnTo>
                    <a:pt x="333" y="41"/>
                  </a:lnTo>
                  <a:lnTo>
                    <a:pt x="336" y="40"/>
                  </a:lnTo>
                  <a:lnTo>
                    <a:pt x="338" y="39"/>
                  </a:lnTo>
                  <a:lnTo>
                    <a:pt x="339" y="36"/>
                  </a:lnTo>
                  <a:lnTo>
                    <a:pt x="341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3"/>
                  </a:lnTo>
                  <a:lnTo>
                    <a:pt x="346" y="32"/>
                  </a:lnTo>
                  <a:lnTo>
                    <a:pt x="348" y="30"/>
                  </a:lnTo>
                  <a:lnTo>
                    <a:pt x="349" y="29"/>
                  </a:lnTo>
                  <a:lnTo>
                    <a:pt x="349" y="27"/>
                  </a:lnTo>
                  <a:lnTo>
                    <a:pt x="352" y="24"/>
                  </a:lnTo>
                  <a:lnTo>
                    <a:pt x="358" y="18"/>
                  </a:lnTo>
                  <a:lnTo>
                    <a:pt x="363" y="14"/>
                  </a:lnTo>
                  <a:lnTo>
                    <a:pt x="368" y="14"/>
                  </a:lnTo>
                  <a:lnTo>
                    <a:pt x="373" y="13"/>
                  </a:lnTo>
                  <a:lnTo>
                    <a:pt x="377" y="11"/>
                  </a:lnTo>
                  <a:lnTo>
                    <a:pt x="380" y="8"/>
                  </a:lnTo>
                  <a:lnTo>
                    <a:pt x="382" y="4"/>
                  </a:lnTo>
                  <a:lnTo>
                    <a:pt x="386" y="2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402" y="0"/>
                  </a:lnTo>
                  <a:lnTo>
                    <a:pt x="409" y="1"/>
                  </a:lnTo>
                  <a:lnTo>
                    <a:pt x="418" y="5"/>
                  </a:lnTo>
                  <a:lnTo>
                    <a:pt x="426" y="6"/>
                  </a:lnTo>
                  <a:lnTo>
                    <a:pt x="434" y="5"/>
                  </a:lnTo>
                  <a:lnTo>
                    <a:pt x="440" y="5"/>
                  </a:lnTo>
                  <a:lnTo>
                    <a:pt x="445" y="5"/>
                  </a:lnTo>
                  <a:lnTo>
                    <a:pt x="449" y="7"/>
                  </a:lnTo>
                  <a:lnTo>
                    <a:pt x="451" y="8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66" name="Freeform 1209">
              <a:extLst>
                <a:ext uri="{FF2B5EF4-FFF2-40B4-BE49-F238E27FC236}">
                  <a16:creationId xmlns:a16="http://schemas.microsoft.com/office/drawing/2014/main" id="{048BA8FA-2DC3-419F-B143-CC7DEF6BB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58590" y="10973901"/>
              <a:ext cx="87923" cy="87923"/>
            </a:xfrm>
            <a:custGeom>
              <a:avLst/>
              <a:gdLst>
                <a:gd name="T0" fmla="*/ 56 w 72"/>
                <a:gd name="T1" fmla="*/ 50 h 72"/>
                <a:gd name="T2" fmla="*/ 60 w 72"/>
                <a:gd name="T3" fmla="*/ 48 h 72"/>
                <a:gd name="T4" fmla="*/ 62 w 72"/>
                <a:gd name="T5" fmla="*/ 42 h 72"/>
                <a:gd name="T6" fmla="*/ 65 w 72"/>
                <a:gd name="T7" fmla="*/ 37 h 72"/>
                <a:gd name="T8" fmla="*/ 68 w 72"/>
                <a:gd name="T9" fmla="*/ 34 h 72"/>
                <a:gd name="T10" fmla="*/ 71 w 72"/>
                <a:gd name="T11" fmla="*/ 25 h 72"/>
                <a:gd name="T12" fmla="*/ 70 w 72"/>
                <a:gd name="T13" fmla="*/ 22 h 72"/>
                <a:gd name="T14" fmla="*/ 68 w 72"/>
                <a:gd name="T15" fmla="*/ 17 h 72"/>
                <a:gd name="T16" fmla="*/ 64 w 72"/>
                <a:gd name="T17" fmla="*/ 16 h 72"/>
                <a:gd name="T18" fmla="*/ 57 w 72"/>
                <a:gd name="T19" fmla="*/ 10 h 72"/>
                <a:gd name="T20" fmla="*/ 53 w 72"/>
                <a:gd name="T21" fmla="*/ 6 h 72"/>
                <a:gd name="T22" fmla="*/ 50 w 72"/>
                <a:gd name="T23" fmla="*/ 2 h 72"/>
                <a:gd name="T24" fmla="*/ 48 w 72"/>
                <a:gd name="T25" fmla="*/ 0 h 72"/>
                <a:gd name="T26" fmla="*/ 43 w 72"/>
                <a:gd name="T27" fmla="*/ 1 h 72"/>
                <a:gd name="T28" fmla="*/ 31 w 72"/>
                <a:gd name="T29" fmla="*/ 6 h 72"/>
                <a:gd name="T30" fmla="*/ 23 w 72"/>
                <a:gd name="T31" fmla="*/ 11 h 72"/>
                <a:gd name="T32" fmla="*/ 18 w 72"/>
                <a:gd name="T33" fmla="*/ 16 h 72"/>
                <a:gd name="T34" fmla="*/ 14 w 72"/>
                <a:gd name="T35" fmla="*/ 22 h 72"/>
                <a:gd name="T36" fmla="*/ 12 w 72"/>
                <a:gd name="T37" fmla="*/ 25 h 72"/>
                <a:gd name="T38" fmla="*/ 9 w 72"/>
                <a:gd name="T39" fmla="*/ 30 h 72"/>
                <a:gd name="T40" fmla="*/ 4 w 72"/>
                <a:gd name="T41" fmla="*/ 33 h 72"/>
                <a:gd name="T42" fmla="*/ 0 w 72"/>
                <a:gd name="T43" fmla="*/ 36 h 72"/>
                <a:gd name="T44" fmla="*/ 1 w 72"/>
                <a:gd name="T45" fmla="*/ 40 h 72"/>
                <a:gd name="T46" fmla="*/ 4 w 72"/>
                <a:gd name="T47" fmla="*/ 47 h 72"/>
                <a:gd name="T48" fmla="*/ 7 w 72"/>
                <a:gd name="T49" fmla="*/ 52 h 72"/>
                <a:gd name="T50" fmla="*/ 9 w 72"/>
                <a:gd name="T51" fmla="*/ 58 h 72"/>
                <a:gd name="T52" fmla="*/ 10 w 72"/>
                <a:gd name="T53" fmla="*/ 60 h 72"/>
                <a:gd name="T54" fmla="*/ 11 w 72"/>
                <a:gd name="T55" fmla="*/ 61 h 72"/>
                <a:gd name="T56" fmla="*/ 13 w 72"/>
                <a:gd name="T57" fmla="*/ 62 h 72"/>
                <a:gd name="T58" fmla="*/ 16 w 72"/>
                <a:gd name="T59" fmla="*/ 65 h 72"/>
                <a:gd name="T60" fmla="*/ 21 w 72"/>
                <a:gd name="T61" fmla="*/ 70 h 72"/>
                <a:gd name="T62" fmla="*/ 29 w 72"/>
                <a:gd name="T63" fmla="*/ 71 h 72"/>
                <a:gd name="T64" fmla="*/ 31 w 72"/>
                <a:gd name="T65" fmla="*/ 69 h 72"/>
                <a:gd name="T66" fmla="*/ 33 w 72"/>
                <a:gd name="T67" fmla="*/ 65 h 72"/>
                <a:gd name="T68" fmla="*/ 38 w 72"/>
                <a:gd name="T69" fmla="*/ 56 h 72"/>
                <a:gd name="T70" fmla="*/ 41 w 72"/>
                <a:gd name="T71" fmla="*/ 54 h 72"/>
                <a:gd name="T72" fmla="*/ 46 w 72"/>
                <a:gd name="T73" fmla="*/ 53 h 72"/>
                <a:gd name="T74" fmla="*/ 48 w 72"/>
                <a:gd name="T75" fmla="*/ 5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" h="72">
                  <a:moveTo>
                    <a:pt x="51" y="52"/>
                  </a:moveTo>
                  <a:lnTo>
                    <a:pt x="56" y="50"/>
                  </a:lnTo>
                  <a:lnTo>
                    <a:pt x="58" y="49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2" y="42"/>
                  </a:lnTo>
                  <a:lnTo>
                    <a:pt x="63" y="38"/>
                  </a:lnTo>
                  <a:lnTo>
                    <a:pt x="65" y="37"/>
                  </a:lnTo>
                  <a:lnTo>
                    <a:pt x="67" y="36"/>
                  </a:lnTo>
                  <a:lnTo>
                    <a:pt x="68" y="34"/>
                  </a:lnTo>
                  <a:lnTo>
                    <a:pt x="70" y="30"/>
                  </a:lnTo>
                  <a:lnTo>
                    <a:pt x="71" y="25"/>
                  </a:lnTo>
                  <a:lnTo>
                    <a:pt x="71" y="24"/>
                  </a:lnTo>
                  <a:lnTo>
                    <a:pt x="70" y="22"/>
                  </a:lnTo>
                  <a:lnTo>
                    <a:pt x="69" y="20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4" y="16"/>
                  </a:lnTo>
                  <a:lnTo>
                    <a:pt x="61" y="13"/>
                  </a:lnTo>
                  <a:lnTo>
                    <a:pt x="57" y="10"/>
                  </a:lnTo>
                  <a:lnTo>
                    <a:pt x="54" y="6"/>
                  </a:lnTo>
                  <a:lnTo>
                    <a:pt x="53" y="6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35" y="4"/>
                  </a:lnTo>
                  <a:lnTo>
                    <a:pt x="31" y="6"/>
                  </a:lnTo>
                  <a:lnTo>
                    <a:pt x="28" y="9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8" y="16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2" y="25"/>
                  </a:lnTo>
                  <a:lnTo>
                    <a:pt x="11" y="27"/>
                  </a:lnTo>
                  <a:lnTo>
                    <a:pt x="9" y="30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5" y="49"/>
                  </a:lnTo>
                  <a:lnTo>
                    <a:pt x="7" y="52"/>
                  </a:lnTo>
                  <a:lnTo>
                    <a:pt x="9" y="54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1" y="61"/>
                  </a:lnTo>
                  <a:lnTo>
                    <a:pt x="13" y="61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7"/>
                  </a:lnTo>
                  <a:lnTo>
                    <a:pt x="21" y="70"/>
                  </a:lnTo>
                  <a:lnTo>
                    <a:pt x="26" y="71"/>
                  </a:lnTo>
                  <a:lnTo>
                    <a:pt x="29" y="71"/>
                  </a:lnTo>
                  <a:lnTo>
                    <a:pt x="30" y="71"/>
                  </a:lnTo>
                  <a:lnTo>
                    <a:pt x="31" y="69"/>
                  </a:lnTo>
                  <a:lnTo>
                    <a:pt x="32" y="67"/>
                  </a:lnTo>
                  <a:lnTo>
                    <a:pt x="33" y="65"/>
                  </a:lnTo>
                  <a:lnTo>
                    <a:pt x="34" y="63"/>
                  </a:lnTo>
                  <a:lnTo>
                    <a:pt x="38" y="56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4"/>
                  </a:lnTo>
                  <a:lnTo>
                    <a:pt x="46" y="53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51" y="5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67" name="Freeform 1210">
              <a:extLst>
                <a:ext uri="{FF2B5EF4-FFF2-40B4-BE49-F238E27FC236}">
                  <a16:creationId xmlns:a16="http://schemas.microsoft.com/office/drawing/2014/main" id="{3DB21B69-BB21-419D-95C4-A270F5044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7439" y="10704634"/>
              <a:ext cx="626452" cy="544026"/>
            </a:xfrm>
            <a:custGeom>
              <a:avLst/>
              <a:gdLst>
                <a:gd name="T0" fmla="*/ 457 w 501"/>
                <a:gd name="T1" fmla="*/ 29 h 438"/>
                <a:gd name="T2" fmla="*/ 464 w 501"/>
                <a:gd name="T3" fmla="*/ 52 h 438"/>
                <a:gd name="T4" fmla="*/ 472 w 501"/>
                <a:gd name="T5" fmla="*/ 73 h 438"/>
                <a:gd name="T6" fmla="*/ 473 w 501"/>
                <a:gd name="T7" fmla="*/ 106 h 438"/>
                <a:gd name="T8" fmla="*/ 469 w 501"/>
                <a:gd name="T9" fmla="*/ 127 h 438"/>
                <a:gd name="T10" fmla="*/ 445 w 501"/>
                <a:gd name="T11" fmla="*/ 127 h 438"/>
                <a:gd name="T12" fmla="*/ 437 w 501"/>
                <a:gd name="T13" fmla="*/ 153 h 438"/>
                <a:gd name="T14" fmla="*/ 457 w 501"/>
                <a:gd name="T15" fmla="*/ 172 h 438"/>
                <a:gd name="T16" fmla="*/ 474 w 501"/>
                <a:gd name="T17" fmla="*/ 155 h 438"/>
                <a:gd name="T18" fmla="*/ 491 w 501"/>
                <a:gd name="T19" fmla="*/ 156 h 438"/>
                <a:gd name="T20" fmla="*/ 489 w 501"/>
                <a:gd name="T21" fmla="*/ 202 h 438"/>
                <a:gd name="T22" fmla="*/ 467 w 501"/>
                <a:gd name="T23" fmla="*/ 228 h 438"/>
                <a:gd name="T24" fmla="*/ 427 w 501"/>
                <a:gd name="T25" fmla="*/ 290 h 438"/>
                <a:gd name="T26" fmla="*/ 386 w 501"/>
                <a:gd name="T27" fmla="*/ 335 h 438"/>
                <a:gd name="T28" fmla="*/ 332 w 501"/>
                <a:gd name="T29" fmla="*/ 385 h 438"/>
                <a:gd name="T30" fmla="*/ 280 w 501"/>
                <a:gd name="T31" fmla="*/ 402 h 438"/>
                <a:gd name="T32" fmla="*/ 258 w 501"/>
                <a:gd name="T33" fmla="*/ 409 h 438"/>
                <a:gd name="T34" fmla="*/ 210 w 501"/>
                <a:gd name="T35" fmla="*/ 410 h 438"/>
                <a:gd name="T36" fmla="*/ 177 w 501"/>
                <a:gd name="T37" fmla="*/ 410 h 438"/>
                <a:gd name="T38" fmla="*/ 138 w 501"/>
                <a:gd name="T39" fmla="*/ 421 h 438"/>
                <a:gd name="T40" fmla="*/ 106 w 501"/>
                <a:gd name="T41" fmla="*/ 436 h 438"/>
                <a:gd name="T42" fmla="*/ 88 w 501"/>
                <a:gd name="T43" fmla="*/ 425 h 438"/>
                <a:gd name="T44" fmla="*/ 75 w 501"/>
                <a:gd name="T45" fmla="*/ 421 h 438"/>
                <a:gd name="T46" fmla="*/ 70 w 501"/>
                <a:gd name="T47" fmla="*/ 411 h 438"/>
                <a:gd name="T48" fmla="*/ 61 w 501"/>
                <a:gd name="T49" fmla="*/ 421 h 438"/>
                <a:gd name="T50" fmla="*/ 61 w 501"/>
                <a:gd name="T51" fmla="*/ 400 h 438"/>
                <a:gd name="T52" fmla="*/ 47 w 501"/>
                <a:gd name="T53" fmla="*/ 376 h 438"/>
                <a:gd name="T54" fmla="*/ 48 w 501"/>
                <a:gd name="T55" fmla="*/ 363 h 438"/>
                <a:gd name="T56" fmla="*/ 54 w 501"/>
                <a:gd name="T57" fmla="*/ 327 h 438"/>
                <a:gd name="T58" fmla="*/ 15 w 501"/>
                <a:gd name="T59" fmla="*/ 244 h 438"/>
                <a:gd name="T60" fmla="*/ 7 w 501"/>
                <a:gd name="T61" fmla="*/ 212 h 438"/>
                <a:gd name="T62" fmla="*/ 12 w 501"/>
                <a:gd name="T63" fmla="*/ 203 h 438"/>
                <a:gd name="T64" fmla="*/ 23 w 501"/>
                <a:gd name="T65" fmla="*/ 202 h 438"/>
                <a:gd name="T66" fmla="*/ 28 w 501"/>
                <a:gd name="T67" fmla="*/ 212 h 438"/>
                <a:gd name="T68" fmla="*/ 39 w 501"/>
                <a:gd name="T69" fmla="*/ 222 h 438"/>
                <a:gd name="T70" fmla="*/ 73 w 501"/>
                <a:gd name="T71" fmla="*/ 225 h 438"/>
                <a:gd name="T72" fmla="*/ 87 w 501"/>
                <a:gd name="T73" fmla="*/ 220 h 438"/>
                <a:gd name="T74" fmla="*/ 108 w 501"/>
                <a:gd name="T75" fmla="*/ 212 h 438"/>
                <a:gd name="T76" fmla="*/ 108 w 501"/>
                <a:gd name="T77" fmla="*/ 131 h 438"/>
                <a:gd name="T78" fmla="*/ 121 w 501"/>
                <a:gd name="T79" fmla="*/ 99 h 438"/>
                <a:gd name="T80" fmla="*/ 133 w 501"/>
                <a:gd name="T81" fmla="*/ 131 h 438"/>
                <a:gd name="T82" fmla="*/ 127 w 501"/>
                <a:gd name="T83" fmla="*/ 147 h 438"/>
                <a:gd name="T84" fmla="*/ 141 w 501"/>
                <a:gd name="T85" fmla="*/ 156 h 438"/>
                <a:gd name="T86" fmla="*/ 163 w 501"/>
                <a:gd name="T87" fmla="*/ 151 h 438"/>
                <a:gd name="T88" fmla="*/ 184 w 501"/>
                <a:gd name="T89" fmla="*/ 135 h 438"/>
                <a:gd name="T90" fmla="*/ 194 w 501"/>
                <a:gd name="T91" fmla="*/ 114 h 438"/>
                <a:gd name="T92" fmla="*/ 207 w 501"/>
                <a:gd name="T93" fmla="*/ 103 h 438"/>
                <a:gd name="T94" fmla="*/ 229 w 501"/>
                <a:gd name="T95" fmla="*/ 115 h 438"/>
                <a:gd name="T96" fmla="*/ 253 w 501"/>
                <a:gd name="T97" fmla="*/ 122 h 438"/>
                <a:gd name="T98" fmla="*/ 274 w 501"/>
                <a:gd name="T99" fmla="*/ 118 h 438"/>
                <a:gd name="T100" fmla="*/ 286 w 501"/>
                <a:gd name="T101" fmla="*/ 92 h 438"/>
                <a:gd name="T102" fmla="*/ 305 w 501"/>
                <a:gd name="T103" fmla="*/ 81 h 438"/>
                <a:gd name="T104" fmla="*/ 321 w 501"/>
                <a:gd name="T105" fmla="*/ 51 h 438"/>
                <a:gd name="T106" fmla="*/ 333 w 501"/>
                <a:gd name="T107" fmla="*/ 41 h 438"/>
                <a:gd name="T108" fmla="*/ 344 w 501"/>
                <a:gd name="T109" fmla="*/ 35 h 438"/>
                <a:gd name="T110" fmla="*/ 352 w 501"/>
                <a:gd name="T111" fmla="*/ 24 h 438"/>
                <a:gd name="T112" fmla="*/ 380 w 501"/>
                <a:gd name="T113" fmla="*/ 8 h 438"/>
                <a:gd name="T114" fmla="*/ 409 w 501"/>
                <a:gd name="T115" fmla="*/ 1 h 438"/>
                <a:gd name="T116" fmla="*/ 449 w 501"/>
                <a:gd name="T117" fmla="*/ 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1" h="438">
                  <a:moveTo>
                    <a:pt x="451" y="8"/>
                  </a:moveTo>
                  <a:lnTo>
                    <a:pt x="451" y="10"/>
                  </a:lnTo>
                  <a:lnTo>
                    <a:pt x="452" y="11"/>
                  </a:lnTo>
                  <a:lnTo>
                    <a:pt x="453" y="16"/>
                  </a:lnTo>
                  <a:lnTo>
                    <a:pt x="456" y="23"/>
                  </a:lnTo>
                  <a:lnTo>
                    <a:pt x="457" y="29"/>
                  </a:lnTo>
                  <a:lnTo>
                    <a:pt x="459" y="37"/>
                  </a:lnTo>
                  <a:lnTo>
                    <a:pt x="459" y="42"/>
                  </a:lnTo>
                  <a:lnTo>
                    <a:pt x="459" y="44"/>
                  </a:lnTo>
                  <a:lnTo>
                    <a:pt x="461" y="46"/>
                  </a:lnTo>
                  <a:lnTo>
                    <a:pt x="463" y="50"/>
                  </a:lnTo>
                  <a:lnTo>
                    <a:pt x="464" y="52"/>
                  </a:lnTo>
                  <a:lnTo>
                    <a:pt x="465" y="54"/>
                  </a:lnTo>
                  <a:lnTo>
                    <a:pt x="467" y="57"/>
                  </a:lnTo>
                  <a:lnTo>
                    <a:pt x="469" y="62"/>
                  </a:lnTo>
                  <a:lnTo>
                    <a:pt x="470" y="69"/>
                  </a:lnTo>
                  <a:lnTo>
                    <a:pt x="472" y="72"/>
                  </a:lnTo>
                  <a:lnTo>
                    <a:pt x="472" y="73"/>
                  </a:lnTo>
                  <a:lnTo>
                    <a:pt x="473" y="76"/>
                  </a:lnTo>
                  <a:lnTo>
                    <a:pt x="473" y="82"/>
                  </a:lnTo>
                  <a:lnTo>
                    <a:pt x="473" y="89"/>
                  </a:lnTo>
                  <a:lnTo>
                    <a:pt x="473" y="97"/>
                  </a:lnTo>
                  <a:lnTo>
                    <a:pt x="473" y="103"/>
                  </a:lnTo>
                  <a:lnTo>
                    <a:pt x="473" y="106"/>
                  </a:lnTo>
                  <a:lnTo>
                    <a:pt x="473" y="115"/>
                  </a:lnTo>
                  <a:lnTo>
                    <a:pt x="471" y="120"/>
                  </a:lnTo>
                  <a:lnTo>
                    <a:pt x="471" y="124"/>
                  </a:lnTo>
                  <a:lnTo>
                    <a:pt x="472" y="126"/>
                  </a:lnTo>
                  <a:lnTo>
                    <a:pt x="471" y="126"/>
                  </a:lnTo>
                  <a:lnTo>
                    <a:pt x="469" y="127"/>
                  </a:lnTo>
                  <a:lnTo>
                    <a:pt x="462" y="123"/>
                  </a:lnTo>
                  <a:lnTo>
                    <a:pt x="456" y="119"/>
                  </a:lnTo>
                  <a:lnTo>
                    <a:pt x="454" y="119"/>
                  </a:lnTo>
                  <a:lnTo>
                    <a:pt x="453" y="120"/>
                  </a:lnTo>
                  <a:lnTo>
                    <a:pt x="449" y="123"/>
                  </a:lnTo>
                  <a:lnTo>
                    <a:pt x="445" y="127"/>
                  </a:lnTo>
                  <a:lnTo>
                    <a:pt x="444" y="131"/>
                  </a:lnTo>
                  <a:lnTo>
                    <a:pt x="441" y="135"/>
                  </a:lnTo>
                  <a:lnTo>
                    <a:pt x="437" y="142"/>
                  </a:lnTo>
                  <a:lnTo>
                    <a:pt x="436" y="143"/>
                  </a:lnTo>
                  <a:lnTo>
                    <a:pt x="436" y="149"/>
                  </a:lnTo>
                  <a:lnTo>
                    <a:pt x="437" y="153"/>
                  </a:lnTo>
                  <a:lnTo>
                    <a:pt x="437" y="155"/>
                  </a:lnTo>
                  <a:lnTo>
                    <a:pt x="439" y="155"/>
                  </a:lnTo>
                  <a:lnTo>
                    <a:pt x="441" y="159"/>
                  </a:lnTo>
                  <a:lnTo>
                    <a:pt x="445" y="166"/>
                  </a:lnTo>
                  <a:lnTo>
                    <a:pt x="451" y="170"/>
                  </a:lnTo>
                  <a:lnTo>
                    <a:pt x="457" y="172"/>
                  </a:lnTo>
                  <a:lnTo>
                    <a:pt x="466" y="172"/>
                  </a:lnTo>
                  <a:lnTo>
                    <a:pt x="472" y="172"/>
                  </a:lnTo>
                  <a:lnTo>
                    <a:pt x="472" y="167"/>
                  </a:lnTo>
                  <a:lnTo>
                    <a:pt x="472" y="160"/>
                  </a:lnTo>
                  <a:lnTo>
                    <a:pt x="473" y="155"/>
                  </a:lnTo>
                  <a:lnTo>
                    <a:pt x="474" y="155"/>
                  </a:lnTo>
                  <a:lnTo>
                    <a:pt x="476" y="156"/>
                  </a:lnTo>
                  <a:lnTo>
                    <a:pt x="477" y="156"/>
                  </a:lnTo>
                  <a:lnTo>
                    <a:pt x="479" y="156"/>
                  </a:lnTo>
                  <a:lnTo>
                    <a:pt x="484" y="157"/>
                  </a:lnTo>
                  <a:lnTo>
                    <a:pt x="488" y="157"/>
                  </a:lnTo>
                  <a:lnTo>
                    <a:pt x="491" y="156"/>
                  </a:lnTo>
                  <a:lnTo>
                    <a:pt x="497" y="156"/>
                  </a:lnTo>
                  <a:lnTo>
                    <a:pt x="500" y="156"/>
                  </a:lnTo>
                  <a:lnTo>
                    <a:pt x="499" y="164"/>
                  </a:lnTo>
                  <a:lnTo>
                    <a:pt x="495" y="177"/>
                  </a:lnTo>
                  <a:lnTo>
                    <a:pt x="493" y="182"/>
                  </a:lnTo>
                  <a:lnTo>
                    <a:pt x="489" y="202"/>
                  </a:lnTo>
                  <a:lnTo>
                    <a:pt x="484" y="213"/>
                  </a:lnTo>
                  <a:lnTo>
                    <a:pt x="482" y="217"/>
                  </a:lnTo>
                  <a:lnTo>
                    <a:pt x="474" y="224"/>
                  </a:lnTo>
                  <a:lnTo>
                    <a:pt x="472" y="226"/>
                  </a:lnTo>
                  <a:lnTo>
                    <a:pt x="470" y="227"/>
                  </a:lnTo>
                  <a:lnTo>
                    <a:pt x="467" y="228"/>
                  </a:lnTo>
                  <a:lnTo>
                    <a:pt x="453" y="243"/>
                  </a:lnTo>
                  <a:lnTo>
                    <a:pt x="448" y="251"/>
                  </a:lnTo>
                  <a:lnTo>
                    <a:pt x="443" y="261"/>
                  </a:lnTo>
                  <a:lnTo>
                    <a:pt x="439" y="267"/>
                  </a:lnTo>
                  <a:lnTo>
                    <a:pt x="432" y="280"/>
                  </a:lnTo>
                  <a:lnTo>
                    <a:pt x="427" y="290"/>
                  </a:lnTo>
                  <a:lnTo>
                    <a:pt x="421" y="299"/>
                  </a:lnTo>
                  <a:lnTo>
                    <a:pt x="412" y="311"/>
                  </a:lnTo>
                  <a:lnTo>
                    <a:pt x="407" y="315"/>
                  </a:lnTo>
                  <a:lnTo>
                    <a:pt x="404" y="317"/>
                  </a:lnTo>
                  <a:lnTo>
                    <a:pt x="396" y="324"/>
                  </a:lnTo>
                  <a:lnTo>
                    <a:pt x="386" y="335"/>
                  </a:lnTo>
                  <a:lnTo>
                    <a:pt x="377" y="346"/>
                  </a:lnTo>
                  <a:lnTo>
                    <a:pt x="365" y="358"/>
                  </a:lnTo>
                  <a:lnTo>
                    <a:pt x="358" y="363"/>
                  </a:lnTo>
                  <a:lnTo>
                    <a:pt x="347" y="374"/>
                  </a:lnTo>
                  <a:lnTo>
                    <a:pt x="344" y="375"/>
                  </a:lnTo>
                  <a:lnTo>
                    <a:pt x="332" y="385"/>
                  </a:lnTo>
                  <a:lnTo>
                    <a:pt x="323" y="390"/>
                  </a:lnTo>
                  <a:lnTo>
                    <a:pt x="310" y="397"/>
                  </a:lnTo>
                  <a:lnTo>
                    <a:pt x="304" y="398"/>
                  </a:lnTo>
                  <a:lnTo>
                    <a:pt x="290" y="397"/>
                  </a:lnTo>
                  <a:lnTo>
                    <a:pt x="285" y="398"/>
                  </a:lnTo>
                  <a:lnTo>
                    <a:pt x="280" y="402"/>
                  </a:lnTo>
                  <a:lnTo>
                    <a:pt x="280" y="408"/>
                  </a:lnTo>
                  <a:lnTo>
                    <a:pt x="278" y="409"/>
                  </a:lnTo>
                  <a:lnTo>
                    <a:pt x="275" y="408"/>
                  </a:lnTo>
                  <a:lnTo>
                    <a:pt x="265" y="406"/>
                  </a:lnTo>
                  <a:lnTo>
                    <a:pt x="260" y="407"/>
                  </a:lnTo>
                  <a:lnTo>
                    <a:pt x="258" y="409"/>
                  </a:lnTo>
                  <a:lnTo>
                    <a:pt x="255" y="414"/>
                  </a:lnTo>
                  <a:lnTo>
                    <a:pt x="248" y="414"/>
                  </a:lnTo>
                  <a:lnTo>
                    <a:pt x="236" y="409"/>
                  </a:lnTo>
                  <a:lnTo>
                    <a:pt x="221" y="407"/>
                  </a:lnTo>
                  <a:lnTo>
                    <a:pt x="217" y="407"/>
                  </a:lnTo>
                  <a:lnTo>
                    <a:pt x="210" y="410"/>
                  </a:lnTo>
                  <a:lnTo>
                    <a:pt x="207" y="411"/>
                  </a:lnTo>
                  <a:lnTo>
                    <a:pt x="197" y="410"/>
                  </a:lnTo>
                  <a:lnTo>
                    <a:pt x="191" y="408"/>
                  </a:lnTo>
                  <a:lnTo>
                    <a:pt x="186" y="408"/>
                  </a:lnTo>
                  <a:lnTo>
                    <a:pt x="182" y="409"/>
                  </a:lnTo>
                  <a:lnTo>
                    <a:pt x="177" y="410"/>
                  </a:lnTo>
                  <a:lnTo>
                    <a:pt x="163" y="421"/>
                  </a:lnTo>
                  <a:lnTo>
                    <a:pt x="155" y="421"/>
                  </a:lnTo>
                  <a:lnTo>
                    <a:pt x="149" y="422"/>
                  </a:lnTo>
                  <a:lnTo>
                    <a:pt x="146" y="422"/>
                  </a:lnTo>
                  <a:lnTo>
                    <a:pt x="141" y="421"/>
                  </a:lnTo>
                  <a:lnTo>
                    <a:pt x="138" y="421"/>
                  </a:lnTo>
                  <a:lnTo>
                    <a:pt x="135" y="422"/>
                  </a:lnTo>
                  <a:lnTo>
                    <a:pt x="132" y="424"/>
                  </a:lnTo>
                  <a:lnTo>
                    <a:pt x="124" y="425"/>
                  </a:lnTo>
                  <a:lnTo>
                    <a:pt x="122" y="426"/>
                  </a:lnTo>
                  <a:lnTo>
                    <a:pt x="109" y="437"/>
                  </a:lnTo>
                  <a:lnTo>
                    <a:pt x="106" y="436"/>
                  </a:lnTo>
                  <a:lnTo>
                    <a:pt x="103" y="435"/>
                  </a:lnTo>
                  <a:lnTo>
                    <a:pt x="97" y="435"/>
                  </a:lnTo>
                  <a:lnTo>
                    <a:pt x="90" y="430"/>
                  </a:lnTo>
                  <a:lnTo>
                    <a:pt x="87" y="430"/>
                  </a:lnTo>
                  <a:lnTo>
                    <a:pt x="87" y="428"/>
                  </a:lnTo>
                  <a:lnTo>
                    <a:pt x="88" y="425"/>
                  </a:lnTo>
                  <a:lnTo>
                    <a:pt x="86" y="424"/>
                  </a:lnTo>
                  <a:lnTo>
                    <a:pt x="85" y="422"/>
                  </a:lnTo>
                  <a:lnTo>
                    <a:pt x="83" y="423"/>
                  </a:lnTo>
                  <a:lnTo>
                    <a:pt x="81" y="421"/>
                  </a:lnTo>
                  <a:lnTo>
                    <a:pt x="76" y="420"/>
                  </a:lnTo>
                  <a:lnTo>
                    <a:pt x="75" y="421"/>
                  </a:lnTo>
                  <a:lnTo>
                    <a:pt x="73" y="421"/>
                  </a:lnTo>
                  <a:lnTo>
                    <a:pt x="72" y="419"/>
                  </a:lnTo>
                  <a:lnTo>
                    <a:pt x="73" y="417"/>
                  </a:lnTo>
                  <a:lnTo>
                    <a:pt x="73" y="414"/>
                  </a:lnTo>
                  <a:lnTo>
                    <a:pt x="72" y="411"/>
                  </a:lnTo>
                  <a:lnTo>
                    <a:pt x="70" y="411"/>
                  </a:lnTo>
                  <a:lnTo>
                    <a:pt x="69" y="410"/>
                  </a:lnTo>
                  <a:lnTo>
                    <a:pt x="66" y="410"/>
                  </a:lnTo>
                  <a:lnTo>
                    <a:pt x="64" y="411"/>
                  </a:lnTo>
                  <a:lnTo>
                    <a:pt x="63" y="411"/>
                  </a:lnTo>
                  <a:lnTo>
                    <a:pt x="61" y="414"/>
                  </a:lnTo>
                  <a:lnTo>
                    <a:pt x="61" y="421"/>
                  </a:lnTo>
                  <a:lnTo>
                    <a:pt x="60" y="419"/>
                  </a:lnTo>
                  <a:lnTo>
                    <a:pt x="58" y="414"/>
                  </a:lnTo>
                  <a:lnTo>
                    <a:pt x="58" y="410"/>
                  </a:lnTo>
                  <a:lnTo>
                    <a:pt x="58" y="405"/>
                  </a:lnTo>
                  <a:lnTo>
                    <a:pt x="62" y="403"/>
                  </a:lnTo>
                  <a:lnTo>
                    <a:pt x="61" y="400"/>
                  </a:lnTo>
                  <a:lnTo>
                    <a:pt x="60" y="397"/>
                  </a:lnTo>
                  <a:lnTo>
                    <a:pt x="57" y="390"/>
                  </a:lnTo>
                  <a:lnTo>
                    <a:pt x="55" y="386"/>
                  </a:lnTo>
                  <a:lnTo>
                    <a:pt x="52" y="385"/>
                  </a:lnTo>
                  <a:lnTo>
                    <a:pt x="50" y="379"/>
                  </a:lnTo>
                  <a:lnTo>
                    <a:pt x="47" y="376"/>
                  </a:lnTo>
                  <a:lnTo>
                    <a:pt x="46" y="373"/>
                  </a:lnTo>
                  <a:lnTo>
                    <a:pt x="43" y="370"/>
                  </a:lnTo>
                  <a:lnTo>
                    <a:pt x="43" y="365"/>
                  </a:lnTo>
                  <a:lnTo>
                    <a:pt x="44" y="362"/>
                  </a:lnTo>
                  <a:lnTo>
                    <a:pt x="47" y="361"/>
                  </a:lnTo>
                  <a:lnTo>
                    <a:pt x="48" y="363"/>
                  </a:lnTo>
                  <a:lnTo>
                    <a:pt x="52" y="362"/>
                  </a:lnTo>
                  <a:lnTo>
                    <a:pt x="55" y="359"/>
                  </a:lnTo>
                  <a:lnTo>
                    <a:pt x="58" y="353"/>
                  </a:lnTo>
                  <a:lnTo>
                    <a:pt x="58" y="345"/>
                  </a:lnTo>
                  <a:lnTo>
                    <a:pt x="57" y="340"/>
                  </a:lnTo>
                  <a:lnTo>
                    <a:pt x="54" y="327"/>
                  </a:lnTo>
                  <a:lnTo>
                    <a:pt x="53" y="323"/>
                  </a:lnTo>
                  <a:lnTo>
                    <a:pt x="45" y="314"/>
                  </a:lnTo>
                  <a:lnTo>
                    <a:pt x="37" y="301"/>
                  </a:lnTo>
                  <a:lnTo>
                    <a:pt x="28" y="281"/>
                  </a:lnTo>
                  <a:lnTo>
                    <a:pt x="23" y="268"/>
                  </a:lnTo>
                  <a:lnTo>
                    <a:pt x="15" y="244"/>
                  </a:lnTo>
                  <a:lnTo>
                    <a:pt x="9" y="230"/>
                  </a:lnTo>
                  <a:lnTo>
                    <a:pt x="1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6" y="213"/>
                  </a:lnTo>
                  <a:lnTo>
                    <a:pt x="7" y="212"/>
                  </a:lnTo>
                  <a:lnTo>
                    <a:pt x="8" y="212"/>
                  </a:lnTo>
                  <a:lnTo>
                    <a:pt x="10" y="212"/>
                  </a:lnTo>
                  <a:lnTo>
                    <a:pt x="11" y="209"/>
                  </a:lnTo>
                  <a:lnTo>
                    <a:pt x="11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3" y="200"/>
                  </a:lnTo>
                  <a:lnTo>
                    <a:pt x="15" y="198"/>
                  </a:lnTo>
                  <a:lnTo>
                    <a:pt x="19" y="197"/>
                  </a:lnTo>
                  <a:lnTo>
                    <a:pt x="21" y="199"/>
                  </a:lnTo>
                  <a:lnTo>
                    <a:pt x="23" y="201"/>
                  </a:lnTo>
                  <a:lnTo>
                    <a:pt x="23" y="202"/>
                  </a:lnTo>
                  <a:lnTo>
                    <a:pt x="24" y="203"/>
                  </a:lnTo>
                  <a:lnTo>
                    <a:pt x="26" y="203"/>
                  </a:lnTo>
                  <a:lnTo>
                    <a:pt x="28" y="205"/>
                  </a:lnTo>
                  <a:lnTo>
                    <a:pt x="29" y="208"/>
                  </a:lnTo>
                  <a:lnTo>
                    <a:pt x="29" y="209"/>
                  </a:lnTo>
                  <a:lnTo>
                    <a:pt x="28" y="212"/>
                  </a:lnTo>
                  <a:lnTo>
                    <a:pt x="28" y="213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31" y="219"/>
                  </a:lnTo>
                  <a:lnTo>
                    <a:pt x="36" y="221"/>
                  </a:lnTo>
                  <a:lnTo>
                    <a:pt x="39" y="222"/>
                  </a:lnTo>
                  <a:lnTo>
                    <a:pt x="43" y="222"/>
                  </a:lnTo>
                  <a:lnTo>
                    <a:pt x="47" y="224"/>
                  </a:lnTo>
                  <a:lnTo>
                    <a:pt x="51" y="225"/>
                  </a:lnTo>
                  <a:lnTo>
                    <a:pt x="57" y="226"/>
                  </a:lnTo>
                  <a:lnTo>
                    <a:pt x="65" y="225"/>
                  </a:lnTo>
                  <a:lnTo>
                    <a:pt x="73" y="225"/>
                  </a:lnTo>
                  <a:lnTo>
                    <a:pt x="79" y="227"/>
                  </a:lnTo>
                  <a:lnTo>
                    <a:pt x="83" y="228"/>
                  </a:lnTo>
                  <a:lnTo>
                    <a:pt x="85" y="227"/>
                  </a:lnTo>
                  <a:lnTo>
                    <a:pt x="86" y="225"/>
                  </a:lnTo>
                  <a:lnTo>
                    <a:pt x="86" y="222"/>
                  </a:lnTo>
                  <a:lnTo>
                    <a:pt x="87" y="220"/>
                  </a:lnTo>
                  <a:lnTo>
                    <a:pt x="90" y="220"/>
                  </a:lnTo>
                  <a:lnTo>
                    <a:pt x="92" y="218"/>
                  </a:lnTo>
                  <a:lnTo>
                    <a:pt x="94" y="215"/>
                  </a:lnTo>
                  <a:lnTo>
                    <a:pt x="99" y="213"/>
                  </a:lnTo>
                  <a:lnTo>
                    <a:pt x="105" y="211"/>
                  </a:lnTo>
                  <a:lnTo>
                    <a:pt x="108" y="212"/>
                  </a:lnTo>
                  <a:lnTo>
                    <a:pt x="108" y="207"/>
                  </a:lnTo>
                  <a:lnTo>
                    <a:pt x="108" y="191"/>
                  </a:lnTo>
                  <a:lnTo>
                    <a:pt x="108" y="176"/>
                  </a:lnTo>
                  <a:lnTo>
                    <a:pt x="108" y="161"/>
                  </a:lnTo>
                  <a:lnTo>
                    <a:pt x="108" y="145"/>
                  </a:lnTo>
                  <a:lnTo>
                    <a:pt x="108" y="131"/>
                  </a:lnTo>
                  <a:lnTo>
                    <a:pt x="108" y="116"/>
                  </a:lnTo>
                  <a:lnTo>
                    <a:pt x="108" y="101"/>
                  </a:lnTo>
                  <a:lnTo>
                    <a:pt x="108" y="87"/>
                  </a:lnTo>
                  <a:lnTo>
                    <a:pt x="109" y="88"/>
                  </a:lnTo>
                  <a:lnTo>
                    <a:pt x="119" y="95"/>
                  </a:lnTo>
                  <a:lnTo>
                    <a:pt x="121" y="99"/>
                  </a:lnTo>
                  <a:lnTo>
                    <a:pt x="122" y="101"/>
                  </a:lnTo>
                  <a:lnTo>
                    <a:pt x="127" y="110"/>
                  </a:lnTo>
                  <a:lnTo>
                    <a:pt x="130" y="119"/>
                  </a:lnTo>
                  <a:lnTo>
                    <a:pt x="132" y="125"/>
                  </a:lnTo>
                  <a:lnTo>
                    <a:pt x="133" y="128"/>
                  </a:lnTo>
                  <a:lnTo>
                    <a:pt x="133" y="131"/>
                  </a:lnTo>
                  <a:lnTo>
                    <a:pt x="133" y="132"/>
                  </a:lnTo>
                  <a:lnTo>
                    <a:pt x="133" y="133"/>
                  </a:lnTo>
                  <a:lnTo>
                    <a:pt x="132" y="137"/>
                  </a:lnTo>
                  <a:lnTo>
                    <a:pt x="130" y="139"/>
                  </a:lnTo>
                  <a:lnTo>
                    <a:pt x="127" y="143"/>
                  </a:lnTo>
                  <a:lnTo>
                    <a:pt x="127" y="147"/>
                  </a:lnTo>
                  <a:lnTo>
                    <a:pt x="128" y="153"/>
                  </a:lnTo>
                  <a:lnTo>
                    <a:pt x="129" y="156"/>
                  </a:lnTo>
                  <a:lnTo>
                    <a:pt x="131" y="156"/>
                  </a:lnTo>
                  <a:lnTo>
                    <a:pt x="134" y="155"/>
                  </a:lnTo>
                  <a:lnTo>
                    <a:pt x="137" y="156"/>
                  </a:lnTo>
                  <a:lnTo>
                    <a:pt x="141" y="156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8" y="156"/>
                  </a:lnTo>
                  <a:lnTo>
                    <a:pt x="160" y="156"/>
                  </a:lnTo>
                  <a:lnTo>
                    <a:pt x="161" y="155"/>
                  </a:lnTo>
                  <a:lnTo>
                    <a:pt x="163" y="151"/>
                  </a:lnTo>
                  <a:lnTo>
                    <a:pt x="164" y="151"/>
                  </a:lnTo>
                  <a:lnTo>
                    <a:pt x="166" y="150"/>
                  </a:lnTo>
                  <a:lnTo>
                    <a:pt x="169" y="149"/>
                  </a:lnTo>
                  <a:lnTo>
                    <a:pt x="172" y="147"/>
                  </a:lnTo>
                  <a:lnTo>
                    <a:pt x="175" y="141"/>
                  </a:lnTo>
                  <a:lnTo>
                    <a:pt x="184" y="135"/>
                  </a:lnTo>
                  <a:lnTo>
                    <a:pt x="186" y="134"/>
                  </a:lnTo>
                  <a:lnTo>
                    <a:pt x="187" y="132"/>
                  </a:lnTo>
                  <a:lnTo>
                    <a:pt x="188" y="130"/>
                  </a:lnTo>
                  <a:lnTo>
                    <a:pt x="191" y="123"/>
                  </a:lnTo>
                  <a:lnTo>
                    <a:pt x="193" y="117"/>
                  </a:lnTo>
                  <a:lnTo>
                    <a:pt x="194" y="114"/>
                  </a:lnTo>
                  <a:lnTo>
                    <a:pt x="196" y="109"/>
                  </a:lnTo>
                  <a:lnTo>
                    <a:pt x="198" y="107"/>
                  </a:lnTo>
                  <a:lnTo>
                    <a:pt x="200" y="105"/>
                  </a:lnTo>
                  <a:lnTo>
                    <a:pt x="201" y="104"/>
                  </a:lnTo>
                  <a:lnTo>
                    <a:pt x="204" y="104"/>
                  </a:lnTo>
                  <a:lnTo>
                    <a:pt x="207" y="103"/>
                  </a:lnTo>
                  <a:lnTo>
                    <a:pt x="212" y="104"/>
                  </a:lnTo>
                  <a:lnTo>
                    <a:pt x="215" y="105"/>
                  </a:lnTo>
                  <a:lnTo>
                    <a:pt x="220" y="109"/>
                  </a:lnTo>
                  <a:lnTo>
                    <a:pt x="225" y="112"/>
                  </a:lnTo>
                  <a:lnTo>
                    <a:pt x="227" y="114"/>
                  </a:lnTo>
                  <a:lnTo>
                    <a:pt x="229" y="115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0" y="119"/>
                  </a:lnTo>
                  <a:lnTo>
                    <a:pt x="242" y="119"/>
                  </a:lnTo>
                  <a:lnTo>
                    <a:pt x="247" y="120"/>
                  </a:lnTo>
                  <a:lnTo>
                    <a:pt x="253" y="122"/>
                  </a:lnTo>
                  <a:lnTo>
                    <a:pt x="256" y="122"/>
                  </a:lnTo>
                  <a:lnTo>
                    <a:pt x="260" y="120"/>
                  </a:lnTo>
                  <a:lnTo>
                    <a:pt x="263" y="119"/>
                  </a:lnTo>
                  <a:lnTo>
                    <a:pt x="267" y="120"/>
                  </a:lnTo>
                  <a:lnTo>
                    <a:pt x="271" y="119"/>
                  </a:lnTo>
                  <a:lnTo>
                    <a:pt x="274" y="118"/>
                  </a:lnTo>
                  <a:lnTo>
                    <a:pt x="276" y="117"/>
                  </a:lnTo>
                  <a:lnTo>
                    <a:pt x="278" y="115"/>
                  </a:lnTo>
                  <a:lnTo>
                    <a:pt x="280" y="109"/>
                  </a:lnTo>
                  <a:lnTo>
                    <a:pt x="282" y="104"/>
                  </a:lnTo>
                  <a:lnTo>
                    <a:pt x="284" y="99"/>
                  </a:lnTo>
                  <a:lnTo>
                    <a:pt x="286" y="92"/>
                  </a:lnTo>
                  <a:lnTo>
                    <a:pt x="287" y="87"/>
                  </a:lnTo>
                  <a:lnTo>
                    <a:pt x="288" y="86"/>
                  </a:lnTo>
                  <a:lnTo>
                    <a:pt x="292" y="84"/>
                  </a:lnTo>
                  <a:lnTo>
                    <a:pt x="295" y="83"/>
                  </a:lnTo>
                  <a:lnTo>
                    <a:pt x="303" y="81"/>
                  </a:lnTo>
                  <a:lnTo>
                    <a:pt x="305" y="81"/>
                  </a:lnTo>
                  <a:lnTo>
                    <a:pt x="306" y="78"/>
                  </a:lnTo>
                  <a:lnTo>
                    <a:pt x="310" y="74"/>
                  </a:lnTo>
                  <a:lnTo>
                    <a:pt x="314" y="71"/>
                  </a:lnTo>
                  <a:lnTo>
                    <a:pt x="316" y="69"/>
                  </a:lnTo>
                  <a:lnTo>
                    <a:pt x="321" y="53"/>
                  </a:lnTo>
                  <a:lnTo>
                    <a:pt x="321" y="51"/>
                  </a:lnTo>
                  <a:lnTo>
                    <a:pt x="323" y="47"/>
                  </a:lnTo>
                  <a:lnTo>
                    <a:pt x="325" y="45"/>
                  </a:lnTo>
                  <a:lnTo>
                    <a:pt x="327" y="45"/>
                  </a:lnTo>
                  <a:lnTo>
                    <a:pt x="328" y="44"/>
                  </a:lnTo>
                  <a:lnTo>
                    <a:pt x="331" y="42"/>
                  </a:lnTo>
                  <a:lnTo>
                    <a:pt x="333" y="41"/>
                  </a:lnTo>
                  <a:lnTo>
                    <a:pt x="336" y="40"/>
                  </a:lnTo>
                  <a:lnTo>
                    <a:pt x="338" y="39"/>
                  </a:lnTo>
                  <a:lnTo>
                    <a:pt x="339" y="36"/>
                  </a:lnTo>
                  <a:lnTo>
                    <a:pt x="341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3"/>
                  </a:lnTo>
                  <a:lnTo>
                    <a:pt x="346" y="32"/>
                  </a:lnTo>
                  <a:lnTo>
                    <a:pt x="348" y="30"/>
                  </a:lnTo>
                  <a:lnTo>
                    <a:pt x="349" y="29"/>
                  </a:lnTo>
                  <a:lnTo>
                    <a:pt x="349" y="27"/>
                  </a:lnTo>
                  <a:lnTo>
                    <a:pt x="352" y="24"/>
                  </a:lnTo>
                  <a:lnTo>
                    <a:pt x="358" y="18"/>
                  </a:lnTo>
                  <a:lnTo>
                    <a:pt x="363" y="14"/>
                  </a:lnTo>
                  <a:lnTo>
                    <a:pt x="368" y="14"/>
                  </a:lnTo>
                  <a:lnTo>
                    <a:pt x="373" y="13"/>
                  </a:lnTo>
                  <a:lnTo>
                    <a:pt x="377" y="11"/>
                  </a:lnTo>
                  <a:lnTo>
                    <a:pt x="380" y="8"/>
                  </a:lnTo>
                  <a:lnTo>
                    <a:pt x="382" y="4"/>
                  </a:lnTo>
                  <a:lnTo>
                    <a:pt x="386" y="2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402" y="0"/>
                  </a:lnTo>
                  <a:lnTo>
                    <a:pt x="409" y="1"/>
                  </a:lnTo>
                  <a:lnTo>
                    <a:pt x="418" y="5"/>
                  </a:lnTo>
                  <a:lnTo>
                    <a:pt x="426" y="6"/>
                  </a:lnTo>
                  <a:lnTo>
                    <a:pt x="434" y="5"/>
                  </a:lnTo>
                  <a:lnTo>
                    <a:pt x="440" y="5"/>
                  </a:lnTo>
                  <a:lnTo>
                    <a:pt x="445" y="5"/>
                  </a:lnTo>
                  <a:lnTo>
                    <a:pt x="449" y="7"/>
                  </a:lnTo>
                  <a:lnTo>
                    <a:pt x="451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68" name="Freeform 1211">
              <a:extLst>
                <a:ext uri="{FF2B5EF4-FFF2-40B4-BE49-F238E27FC236}">
                  <a16:creationId xmlns:a16="http://schemas.microsoft.com/office/drawing/2014/main" id="{33F12DFF-17FE-4AB1-AFDD-3732497F9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6257" y="10160613"/>
              <a:ext cx="445112" cy="384663"/>
            </a:xfrm>
            <a:custGeom>
              <a:avLst/>
              <a:gdLst>
                <a:gd name="T0" fmla="*/ 335 w 357"/>
                <a:gd name="T1" fmla="*/ 44 h 307"/>
                <a:gd name="T2" fmla="*/ 342 w 357"/>
                <a:gd name="T3" fmla="*/ 46 h 307"/>
                <a:gd name="T4" fmla="*/ 348 w 357"/>
                <a:gd name="T5" fmla="*/ 59 h 307"/>
                <a:gd name="T6" fmla="*/ 356 w 357"/>
                <a:gd name="T7" fmla="*/ 72 h 307"/>
                <a:gd name="T8" fmla="*/ 343 w 357"/>
                <a:gd name="T9" fmla="*/ 82 h 307"/>
                <a:gd name="T10" fmla="*/ 344 w 357"/>
                <a:gd name="T11" fmla="*/ 99 h 307"/>
                <a:gd name="T12" fmla="*/ 344 w 357"/>
                <a:gd name="T13" fmla="*/ 111 h 307"/>
                <a:gd name="T14" fmla="*/ 351 w 357"/>
                <a:gd name="T15" fmla="*/ 128 h 307"/>
                <a:gd name="T16" fmla="*/ 335 w 357"/>
                <a:gd name="T17" fmla="*/ 139 h 307"/>
                <a:gd name="T18" fmla="*/ 335 w 357"/>
                <a:gd name="T19" fmla="*/ 153 h 307"/>
                <a:gd name="T20" fmla="*/ 328 w 357"/>
                <a:gd name="T21" fmla="*/ 165 h 307"/>
                <a:gd name="T22" fmla="*/ 329 w 357"/>
                <a:gd name="T23" fmla="*/ 170 h 307"/>
                <a:gd name="T24" fmla="*/ 335 w 357"/>
                <a:gd name="T25" fmla="*/ 179 h 307"/>
                <a:gd name="T26" fmla="*/ 342 w 357"/>
                <a:gd name="T27" fmla="*/ 179 h 307"/>
                <a:gd name="T28" fmla="*/ 307 w 357"/>
                <a:gd name="T29" fmla="*/ 191 h 307"/>
                <a:gd name="T30" fmla="*/ 279 w 357"/>
                <a:gd name="T31" fmla="*/ 201 h 307"/>
                <a:gd name="T32" fmla="*/ 251 w 357"/>
                <a:gd name="T33" fmla="*/ 210 h 307"/>
                <a:gd name="T34" fmla="*/ 257 w 357"/>
                <a:gd name="T35" fmla="*/ 230 h 307"/>
                <a:gd name="T36" fmla="*/ 216 w 357"/>
                <a:gd name="T37" fmla="*/ 238 h 307"/>
                <a:gd name="T38" fmla="*/ 209 w 357"/>
                <a:gd name="T39" fmla="*/ 255 h 307"/>
                <a:gd name="T40" fmla="*/ 176 w 357"/>
                <a:gd name="T41" fmla="*/ 274 h 307"/>
                <a:gd name="T42" fmla="*/ 140 w 357"/>
                <a:gd name="T43" fmla="*/ 305 h 307"/>
                <a:gd name="T44" fmla="*/ 112 w 357"/>
                <a:gd name="T45" fmla="*/ 299 h 307"/>
                <a:gd name="T46" fmla="*/ 90 w 357"/>
                <a:gd name="T47" fmla="*/ 290 h 307"/>
                <a:gd name="T48" fmla="*/ 50 w 357"/>
                <a:gd name="T49" fmla="*/ 292 h 307"/>
                <a:gd name="T50" fmla="*/ 15 w 357"/>
                <a:gd name="T51" fmla="*/ 267 h 307"/>
                <a:gd name="T52" fmla="*/ 0 w 357"/>
                <a:gd name="T53" fmla="*/ 233 h 307"/>
                <a:gd name="T54" fmla="*/ 0 w 357"/>
                <a:gd name="T55" fmla="*/ 172 h 307"/>
                <a:gd name="T56" fmla="*/ 23 w 357"/>
                <a:gd name="T57" fmla="*/ 148 h 307"/>
                <a:gd name="T58" fmla="*/ 61 w 357"/>
                <a:gd name="T59" fmla="*/ 147 h 307"/>
                <a:gd name="T60" fmla="*/ 62 w 357"/>
                <a:gd name="T61" fmla="*/ 129 h 307"/>
                <a:gd name="T62" fmla="*/ 61 w 357"/>
                <a:gd name="T63" fmla="*/ 106 h 307"/>
                <a:gd name="T64" fmla="*/ 63 w 357"/>
                <a:gd name="T65" fmla="*/ 96 h 307"/>
                <a:gd name="T66" fmla="*/ 65 w 357"/>
                <a:gd name="T67" fmla="*/ 84 h 307"/>
                <a:gd name="T68" fmla="*/ 74 w 357"/>
                <a:gd name="T69" fmla="*/ 96 h 307"/>
                <a:gd name="T70" fmla="*/ 84 w 357"/>
                <a:gd name="T71" fmla="*/ 97 h 307"/>
                <a:gd name="T72" fmla="*/ 101 w 357"/>
                <a:gd name="T73" fmla="*/ 92 h 307"/>
                <a:gd name="T74" fmla="*/ 105 w 357"/>
                <a:gd name="T75" fmla="*/ 107 h 307"/>
                <a:gd name="T76" fmla="*/ 124 w 357"/>
                <a:gd name="T77" fmla="*/ 114 h 307"/>
                <a:gd name="T78" fmla="*/ 148 w 357"/>
                <a:gd name="T79" fmla="*/ 116 h 307"/>
                <a:gd name="T80" fmla="*/ 154 w 357"/>
                <a:gd name="T81" fmla="*/ 105 h 307"/>
                <a:gd name="T82" fmla="*/ 168 w 357"/>
                <a:gd name="T83" fmla="*/ 119 h 307"/>
                <a:gd name="T84" fmla="*/ 185 w 357"/>
                <a:gd name="T85" fmla="*/ 128 h 307"/>
                <a:gd name="T86" fmla="*/ 199 w 357"/>
                <a:gd name="T87" fmla="*/ 140 h 307"/>
                <a:gd name="T88" fmla="*/ 209 w 357"/>
                <a:gd name="T89" fmla="*/ 152 h 307"/>
                <a:gd name="T90" fmla="*/ 222 w 357"/>
                <a:gd name="T91" fmla="*/ 159 h 307"/>
                <a:gd name="T92" fmla="*/ 234 w 357"/>
                <a:gd name="T93" fmla="*/ 159 h 307"/>
                <a:gd name="T94" fmla="*/ 238 w 357"/>
                <a:gd name="T95" fmla="*/ 153 h 307"/>
                <a:gd name="T96" fmla="*/ 238 w 357"/>
                <a:gd name="T97" fmla="*/ 122 h 307"/>
                <a:gd name="T98" fmla="*/ 229 w 357"/>
                <a:gd name="T99" fmla="*/ 127 h 307"/>
                <a:gd name="T100" fmla="*/ 216 w 357"/>
                <a:gd name="T101" fmla="*/ 128 h 307"/>
                <a:gd name="T102" fmla="*/ 198 w 357"/>
                <a:gd name="T103" fmla="*/ 111 h 307"/>
                <a:gd name="T104" fmla="*/ 198 w 357"/>
                <a:gd name="T105" fmla="*/ 89 h 307"/>
                <a:gd name="T106" fmla="*/ 202 w 357"/>
                <a:gd name="T107" fmla="*/ 65 h 307"/>
                <a:gd name="T108" fmla="*/ 196 w 357"/>
                <a:gd name="T109" fmla="*/ 33 h 307"/>
                <a:gd name="T110" fmla="*/ 207 w 357"/>
                <a:gd name="T111" fmla="*/ 21 h 307"/>
                <a:gd name="T112" fmla="*/ 220 w 357"/>
                <a:gd name="T113" fmla="*/ 7 h 307"/>
                <a:gd name="T114" fmla="*/ 267 w 357"/>
                <a:gd name="T115" fmla="*/ 0 h 307"/>
                <a:gd name="T116" fmla="*/ 277 w 357"/>
                <a:gd name="T117" fmla="*/ 13 h 307"/>
                <a:gd name="T118" fmla="*/ 295 w 357"/>
                <a:gd name="T119" fmla="*/ 22 h 307"/>
                <a:gd name="T120" fmla="*/ 303 w 357"/>
                <a:gd name="T121" fmla="*/ 25 h 307"/>
                <a:gd name="T122" fmla="*/ 318 w 357"/>
                <a:gd name="T123" fmla="*/ 2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7" h="307">
                  <a:moveTo>
                    <a:pt x="333" y="37"/>
                  </a:moveTo>
                  <a:lnTo>
                    <a:pt x="333" y="38"/>
                  </a:lnTo>
                  <a:lnTo>
                    <a:pt x="334" y="40"/>
                  </a:lnTo>
                  <a:lnTo>
                    <a:pt x="335" y="40"/>
                  </a:lnTo>
                  <a:lnTo>
                    <a:pt x="335" y="42"/>
                  </a:lnTo>
                  <a:lnTo>
                    <a:pt x="335" y="44"/>
                  </a:lnTo>
                  <a:lnTo>
                    <a:pt x="337" y="44"/>
                  </a:lnTo>
                  <a:lnTo>
                    <a:pt x="338" y="44"/>
                  </a:lnTo>
                  <a:lnTo>
                    <a:pt x="338" y="43"/>
                  </a:lnTo>
                  <a:lnTo>
                    <a:pt x="340" y="43"/>
                  </a:lnTo>
                  <a:lnTo>
                    <a:pt x="342" y="44"/>
                  </a:lnTo>
                  <a:lnTo>
                    <a:pt x="342" y="46"/>
                  </a:lnTo>
                  <a:lnTo>
                    <a:pt x="343" y="48"/>
                  </a:lnTo>
                  <a:lnTo>
                    <a:pt x="345" y="49"/>
                  </a:lnTo>
                  <a:lnTo>
                    <a:pt x="346" y="51"/>
                  </a:lnTo>
                  <a:lnTo>
                    <a:pt x="346" y="54"/>
                  </a:lnTo>
                  <a:lnTo>
                    <a:pt x="345" y="56"/>
                  </a:lnTo>
                  <a:lnTo>
                    <a:pt x="348" y="59"/>
                  </a:lnTo>
                  <a:lnTo>
                    <a:pt x="351" y="61"/>
                  </a:lnTo>
                  <a:lnTo>
                    <a:pt x="352" y="62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4" y="70"/>
                  </a:lnTo>
                  <a:lnTo>
                    <a:pt x="356" y="72"/>
                  </a:lnTo>
                  <a:lnTo>
                    <a:pt x="356" y="73"/>
                  </a:lnTo>
                  <a:lnTo>
                    <a:pt x="349" y="79"/>
                  </a:lnTo>
                  <a:lnTo>
                    <a:pt x="348" y="80"/>
                  </a:lnTo>
                  <a:lnTo>
                    <a:pt x="346" y="80"/>
                  </a:lnTo>
                  <a:lnTo>
                    <a:pt x="344" y="81"/>
                  </a:lnTo>
                  <a:lnTo>
                    <a:pt x="343" y="82"/>
                  </a:lnTo>
                  <a:lnTo>
                    <a:pt x="344" y="83"/>
                  </a:lnTo>
                  <a:lnTo>
                    <a:pt x="344" y="86"/>
                  </a:lnTo>
                  <a:lnTo>
                    <a:pt x="346" y="89"/>
                  </a:lnTo>
                  <a:lnTo>
                    <a:pt x="347" y="91"/>
                  </a:lnTo>
                  <a:lnTo>
                    <a:pt x="346" y="94"/>
                  </a:lnTo>
                  <a:lnTo>
                    <a:pt x="344" y="99"/>
                  </a:lnTo>
                  <a:lnTo>
                    <a:pt x="343" y="99"/>
                  </a:lnTo>
                  <a:lnTo>
                    <a:pt x="343" y="103"/>
                  </a:lnTo>
                  <a:lnTo>
                    <a:pt x="343" y="104"/>
                  </a:lnTo>
                  <a:lnTo>
                    <a:pt x="344" y="105"/>
                  </a:lnTo>
                  <a:lnTo>
                    <a:pt x="344" y="107"/>
                  </a:lnTo>
                  <a:lnTo>
                    <a:pt x="344" y="111"/>
                  </a:lnTo>
                  <a:lnTo>
                    <a:pt x="344" y="113"/>
                  </a:lnTo>
                  <a:lnTo>
                    <a:pt x="343" y="120"/>
                  </a:lnTo>
                  <a:lnTo>
                    <a:pt x="346" y="127"/>
                  </a:lnTo>
                  <a:lnTo>
                    <a:pt x="347" y="127"/>
                  </a:lnTo>
                  <a:lnTo>
                    <a:pt x="351" y="127"/>
                  </a:lnTo>
                  <a:lnTo>
                    <a:pt x="351" y="128"/>
                  </a:lnTo>
                  <a:lnTo>
                    <a:pt x="350" y="129"/>
                  </a:lnTo>
                  <a:lnTo>
                    <a:pt x="349" y="131"/>
                  </a:lnTo>
                  <a:lnTo>
                    <a:pt x="348" y="132"/>
                  </a:lnTo>
                  <a:lnTo>
                    <a:pt x="343" y="134"/>
                  </a:lnTo>
                  <a:lnTo>
                    <a:pt x="336" y="136"/>
                  </a:lnTo>
                  <a:lnTo>
                    <a:pt x="335" y="139"/>
                  </a:lnTo>
                  <a:lnTo>
                    <a:pt x="334" y="142"/>
                  </a:lnTo>
                  <a:lnTo>
                    <a:pt x="335" y="144"/>
                  </a:lnTo>
                  <a:lnTo>
                    <a:pt x="335" y="145"/>
                  </a:lnTo>
                  <a:lnTo>
                    <a:pt x="335" y="147"/>
                  </a:lnTo>
                  <a:lnTo>
                    <a:pt x="335" y="150"/>
                  </a:lnTo>
                  <a:lnTo>
                    <a:pt x="335" y="153"/>
                  </a:lnTo>
                  <a:lnTo>
                    <a:pt x="335" y="155"/>
                  </a:lnTo>
                  <a:lnTo>
                    <a:pt x="333" y="156"/>
                  </a:lnTo>
                  <a:lnTo>
                    <a:pt x="332" y="159"/>
                  </a:lnTo>
                  <a:lnTo>
                    <a:pt x="331" y="162"/>
                  </a:lnTo>
                  <a:lnTo>
                    <a:pt x="330" y="163"/>
                  </a:lnTo>
                  <a:lnTo>
                    <a:pt x="328" y="165"/>
                  </a:lnTo>
                  <a:lnTo>
                    <a:pt x="326" y="166"/>
                  </a:lnTo>
                  <a:lnTo>
                    <a:pt x="326" y="167"/>
                  </a:lnTo>
                  <a:lnTo>
                    <a:pt x="329" y="168"/>
                  </a:lnTo>
                  <a:lnTo>
                    <a:pt x="329" y="169"/>
                  </a:lnTo>
                  <a:lnTo>
                    <a:pt x="330" y="170"/>
                  </a:lnTo>
                  <a:lnTo>
                    <a:pt x="329" y="170"/>
                  </a:lnTo>
                  <a:lnTo>
                    <a:pt x="329" y="171"/>
                  </a:lnTo>
                  <a:lnTo>
                    <a:pt x="330" y="172"/>
                  </a:lnTo>
                  <a:lnTo>
                    <a:pt x="332" y="173"/>
                  </a:lnTo>
                  <a:lnTo>
                    <a:pt x="333" y="175"/>
                  </a:lnTo>
                  <a:lnTo>
                    <a:pt x="335" y="178"/>
                  </a:lnTo>
                  <a:lnTo>
                    <a:pt x="335" y="179"/>
                  </a:lnTo>
                  <a:lnTo>
                    <a:pt x="335" y="180"/>
                  </a:lnTo>
                  <a:lnTo>
                    <a:pt x="336" y="180"/>
                  </a:lnTo>
                  <a:lnTo>
                    <a:pt x="337" y="179"/>
                  </a:lnTo>
                  <a:lnTo>
                    <a:pt x="338" y="177"/>
                  </a:lnTo>
                  <a:lnTo>
                    <a:pt x="340" y="177"/>
                  </a:lnTo>
                  <a:lnTo>
                    <a:pt x="342" y="179"/>
                  </a:lnTo>
                  <a:lnTo>
                    <a:pt x="335" y="181"/>
                  </a:lnTo>
                  <a:lnTo>
                    <a:pt x="332" y="183"/>
                  </a:lnTo>
                  <a:lnTo>
                    <a:pt x="322" y="186"/>
                  </a:lnTo>
                  <a:lnTo>
                    <a:pt x="313" y="189"/>
                  </a:lnTo>
                  <a:lnTo>
                    <a:pt x="311" y="190"/>
                  </a:lnTo>
                  <a:lnTo>
                    <a:pt x="307" y="191"/>
                  </a:lnTo>
                  <a:lnTo>
                    <a:pt x="305" y="192"/>
                  </a:lnTo>
                  <a:lnTo>
                    <a:pt x="297" y="194"/>
                  </a:lnTo>
                  <a:lnTo>
                    <a:pt x="294" y="196"/>
                  </a:lnTo>
                  <a:lnTo>
                    <a:pt x="291" y="197"/>
                  </a:lnTo>
                  <a:lnTo>
                    <a:pt x="285" y="199"/>
                  </a:lnTo>
                  <a:lnTo>
                    <a:pt x="279" y="201"/>
                  </a:lnTo>
                  <a:lnTo>
                    <a:pt x="272" y="202"/>
                  </a:lnTo>
                  <a:lnTo>
                    <a:pt x="265" y="204"/>
                  </a:lnTo>
                  <a:lnTo>
                    <a:pt x="261" y="206"/>
                  </a:lnTo>
                  <a:lnTo>
                    <a:pt x="258" y="207"/>
                  </a:lnTo>
                  <a:lnTo>
                    <a:pt x="252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2" y="216"/>
                  </a:lnTo>
                  <a:lnTo>
                    <a:pt x="253" y="219"/>
                  </a:lnTo>
                  <a:lnTo>
                    <a:pt x="255" y="221"/>
                  </a:lnTo>
                  <a:lnTo>
                    <a:pt x="256" y="226"/>
                  </a:lnTo>
                  <a:lnTo>
                    <a:pt x="257" y="230"/>
                  </a:lnTo>
                  <a:lnTo>
                    <a:pt x="252" y="231"/>
                  </a:lnTo>
                  <a:lnTo>
                    <a:pt x="244" y="231"/>
                  </a:lnTo>
                  <a:lnTo>
                    <a:pt x="236" y="231"/>
                  </a:lnTo>
                  <a:lnTo>
                    <a:pt x="229" y="232"/>
                  </a:lnTo>
                  <a:lnTo>
                    <a:pt x="223" y="234"/>
                  </a:lnTo>
                  <a:lnTo>
                    <a:pt x="216" y="238"/>
                  </a:lnTo>
                  <a:lnTo>
                    <a:pt x="213" y="240"/>
                  </a:lnTo>
                  <a:lnTo>
                    <a:pt x="211" y="241"/>
                  </a:lnTo>
                  <a:lnTo>
                    <a:pt x="210" y="243"/>
                  </a:lnTo>
                  <a:lnTo>
                    <a:pt x="209" y="246"/>
                  </a:lnTo>
                  <a:lnTo>
                    <a:pt x="209" y="251"/>
                  </a:lnTo>
                  <a:lnTo>
                    <a:pt x="209" y="255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196" y="262"/>
                  </a:lnTo>
                  <a:lnTo>
                    <a:pt x="189" y="265"/>
                  </a:lnTo>
                  <a:lnTo>
                    <a:pt x="181" y="270"/>
                  </a:lnTo>
                  <a:lnTo>
                    <a:pt x="176" y="274"/>
                  </a:lnTo>
                  <a:lnTo>
                    <a:pt x="173" y="281"/>
                  </a:lnTo>
                  <a:lnTo>
                    <a:pt x="167" y="289"/>
                  </a:lnTo>
                  <a:lnTo>
                    <a:pt x="160" y="296"/>
                  </a:lnTo>
                  <a:lnTo>
                    <a:pt x="154" y="303"/>
                  </a:lnTo>
                  <a:lnTo>
                    <a:pt x="146" y="306"/>
                  </a:lnTo>
                  <a:lnTo>
                    <a:pt x="140" y="305"/>
                  </a:lnTo>
                  <a:lnTo>
                    <a:pt x="133" y="303"/>
                  </a:lnTo>
                  <a:lnTo>
                    <a:pt x="127" y="302"/>
                  </a:lnTo>
                  <a:lnTo>
                    <a:pt x="122" y="304"/>
                  </a:lnTo>
                  <a:lnTo>
                    <a:pt x="118" y="303"/>
                  </a:lnTo>
                  <a:lnTo>
                    <a:pt x="115" y="300"/>
                  </a:lnTo>
                  <a:lnTo>
                    <a:pt x="112" y="299"/>
                  </a:lnTo>
                  <a:lnTo>
                    <a:pt x="109" y="300"/>
                  </a:lnTo>
                  <a:lnTo>
                    <a:pt x="106" y="300"/>
                  </a:lnTo>
                  <a:lnTo>
                    <a:pt x="100" y="298"/>
                  </a:lnTo>
                  <a:lnTo>
                    <a:pt x="95" y="293"/>
                  </a:lnTo>
                  <a:lnTo>
                    <a:pt x="92" y="291"/>
                  </a:lnTo>
                  <a:lnTo>
                    <a:pt x="90" y="290"/>
                  </a:lnTo>
                  <a:lnTo>
                    <a:pt x="84" y="289"/>
                  </a:lnTo>
                  <a:lnTo>
                    <a:pt x="70" y="288"/>
                  </a:lnTo>
                  <a:lnTo>
                    <a:pt x="69" y="289"/>
                  </a:lnTo>
                  <a:lnTo>
                    <a:pt x="63" y="289"/>
                  </a:lnTo>
                  <a:lnTo>
                    <a:pt x="56" y="290"/>
                  </a:lnTo>
                  <a:lnTo>
                    <a:pt x="50" y="292"/>
                  </a:lnTo>
                  <a:lnTo>
                    <a:pt x="43" y="294"/>
                  </a:lnTo>
                  <a:lnTo>
                    <a:pt x="37" y="288"/>
                  </a:lnTo>
                  <a:lnTo>
                    <a:pt x="30" y="282"/>
                  </a:lnTo>
                  <a:lnTo>
                    <a:pt x="23" y="275"/>
                  </a:lnTo>
                  <a:lnTo>
                    <a:pt x="17" y="270"/>
                  </a:lnTo>
                  <a:lnTo>
                    <a:pt x="15" y="267"/>
                  </a:lnTo>
                  <a:lnTo>
                    <a:pt x="10" y="263"/>
                  </a:lnTo>
                  <a:lnTo>
                    <a:pt x="7" y="261"/>
                  </a:lnTo>
                  <a:lnTo>
                    <a:pt x="6" y="260"/>
                  </a:lnTo>
                  <a:lnTo>
                    <a:pt x="2" y="249"/>
                  </a:lnTo>
                  <a:lnTo>
                    <a:pt x="0" y="240"/>
                  </a:lnTo>
                  <a:lnTo>
                    <a:pt x="0" y="233"/>
                  </a:lnTo>
                  <a:lnTo>
                    <a:pt x="0" y="222"/>
                  </a:lnTo>
                  <a:lnTo>
                    <a:pt x="0" y="213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183"/>
                  </a:lnTo>
                  <a:lnTo>
                    <a:pt x="0" y="172"/>
                  </a:lnTo>
                  <a:lnTo>
                    <a:pt x="0" y="16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7" y="148"/>
                  </a:lnTo>
                  <a:lnTo>
                    <a:pt x="16" y="148"/>
                  </a:lnTo>
                  <a:lnTo>
                    <a:pt x="23" y="148"/>
                  </a:lnTo>
                  <a:lnTo>
                    <a:pt x="33" y="148"/>
                  </a:lnTo>
                  <a:lnTo>
                    <a:pt x="42" y="148"/>
                  </a:lnTo>
                  <a:lnTo>
                    <a:pt x="51" y="148"/>
                  </a:lnTo>
                  <a:lnTo>
                    <a:pt x="57" y="148"/>
                  </a:lnTo>
                  <a:lnTo>
                    <a:pt x="59" y="148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36"/>
                  </a:lnTo>
                  <a:lnTo>
                    <a:pt x="60" y="134"/>
                  </a:lnTo>
                  <a:lnTo>
                    <a:pt x="62" y="129"/>
                  </a:lnTo>
                  <a:lnTo>
                    <a:pt x="62" y="128"/>
                  </a:lnTo>
                  <a:lnTo>
                    <a:pt x="61" y="120"/>
                  </a:lnTo>
                  <a:lnTo>
                    <a:pt x="61" y="116"/>
                  </a:lnTo>
                  <a:lnTo>
                    <a:pt x="61" y="112"/>
                  </a:lnTo>
                  <a:lnTo>
                    <a:pt x="62" y="108"/>
                  </a:lnTo>
                  <a:lnTo>
                    <a:pt x="61" y="106"/>
                  </a:lnTo>
                  <a:lnTo>
                    <a:pt x="62" y="104"/>
                  </a:lnTo>
                  <a:lnTo>
                    <a:pt x="63" y="102"/>
                  </a:lnTo>
                  <a:lnTo>
                    <a:pt x="63" y="100"/>
                  </a:lnTo>
                  <a:lnTo>
                    <a:pt x="63" y="99"/>
                  </a:lnTo>
                  <a:lnTo>
                    <a:pt x="63" y="98"/>
                  </a:lnTo>
                  <a:lnTo>
                    <a:pt x="63" y="96"/>
                  </a:lnTo>
                  <a:lnTo>
                    <a:pt x="62" y="92"/>
                  </a:lnTo>
                  <a:lnTo>
                    <a:pt x="62" y="86"/>
                  </a:lnTo>
                  <a:lnTo>
                    <a:pt x="61" y="82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5" y="84"/>
                  </a:lnTo>
                  <a:lnTo>
                    <a:pt x="66" y="87"/>
                  </a:lnTo>
                  <a:lnTo>
                    <a:pt x="68" y="87"/>
                  </a:lnTo>
                  <a:lnTo>
                    <a:pt x="72" y="88"/>
                  </a:lnTo>
                  <a:lnTo>
                    <a:pt x="73" y="90"/>
                  </a:lnTo>
                  <a:lnTo>
                    <a:pt x="74" y="94"/>
                  </a:lnTo>
                  <a:lnTo>
                    <a:pt x="74" y="96"/>
                  </a:lnTo>
                  <a:lnTo>
                    <a:pt x="72" y="97"/>
                  </a:lnTo>
                  <a:lnTo>
                    <a:pt x="74" y="99"/>
                  </a:lnTo>
                  <a:lnTo>
                    <a:pt x="76" y="100"/>
                  </a:lnTo>
                  <a:lnTo>
                    <a:pt x="78" y="100"/>
                  </a:lnTo>
                  <a:lnTo>
                    <a:pt x="82" y="97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5"/>
                  </a:lnTo>
                  <a:lnTo>
                    <a:pt x="94" y="94"/>
                  </a:lnTo>
                  <a:lnTo>
                    <a:pt x="98" y="94"/>
                  </a:lnTo>
                  <a:lnTo>
                    <a:pt x="100" y="92"/>
                  </a:lnTo>
                  <a:lnTo>
                    <a:pt x="101" y="92"/>
                  </a:lnTo>
                  <a:lnTo>
                    <a:pt x="102" y="94"/>
                  </a:lnTo>
                  <a:lnTo>
                    <a:pt x="101" y="96"/>
                  </a:lnTo>
                  <a:lnTo>
                    <a:pt x="101" y="99"/>
                  </a:lnTo>
                  <a:lnTo>
                    <a:pt x="102" y="103"/>
                  </a:lnTo>
                  <a:lnTo>
                    <a:pt x="103" y="105"/>
                  </a:lnTo>
                  <a:lnTo>
                    <a:pt x="105" y="107"/>
                  </a:lnTo>
                  <a:lnTo>
                    <a:pt x="106" y="107"/>
                  </a:lnTo>
                  <a:lnTo>
                    <a:pt x="108" y="110"/>
                  </a:lnTo>
                  <a:lnTo>
                    <a:pt x="111" y="109"/>
                  </a:lnTo>
                  <a:lnTo>
                    <a:pt x="118" y="111"/>
                  </a:lnTo>
                  <a:lnTo>
                    <a:pt x="121" y="112"/>
                  </a:lnTo>
                  <a:lnTo>
                    <a:pt x="124" y="114"/>
                  </a:lnTo>
                  <a:lnTo>
                    <a:pt x="126" y="114"/>
                  </a:lnTo>
                  <a:lnTo>
                    <a:pt x="133" y="115"/>
                  </a:lnTo>
                  <a:lnTo>
                    <a:pt x="136" y="115"/>
                  </a:lnTo>
                  <a:lnTo>
                    <a:pt x="141" y="116"/>
                  </a:lnTo>
                  <a:lnTo>
                    <a:pt x="145" y="116"/>
                  </a:lnTo>
                  <a:lnTo>
                    <a:pt x="148" y="116"/>
                  </a:lnTo>
                  <a:lnTo>
                    <a:pt x="149" y="115"/>
                  </a:lnTo>
                  <a:lnTo>
                    <a:pt x="151" y="114"/>
                  </a:lnTo>
                  <a:lnTo>
                    <a:pt x="151" y="114"/>
                  </a:lnTo>
                  <a:lnTo>
                    <a:pt x="153" y="111"/>
                  </a:lnTo>
                  <a:lnTo>
                    <a:pt x="154" y="106"/>
                  </a:lnTo>
                  <a:lnTo>
                    <a:pt x="154" y="105"/>
                  </a:lnTo>
                  <a:lnTo>
                    <a:pt x="156" y="105"/>
                  </a:lnTo>
                  <a:lnTo>
                    <a:pt x="158" y="104"/>
                  </a:lnTo>
                  <a:lnTo>
                    <a:pt x="159" y="105"/>
                  </a:lnTo>
                  <a:lnTo>
                    <a:pt x="160" y="110"/>
                  </a:lnTo>
                  <a:lnTo>
                    <a:pt x="166" y="115"/>
                  </a:lnTo>
                  <a:lnTo>
                    <a:pt x="168" y="119"/>
                  </a:lnTo>
                  <a:lnTo>
                    <a:pt x="169" y="123"/>
                  </a:lnTo>
                  <a:lnTo>
                    <a:pt x="170" y="124"/>
                  </a:lnTo>
                  <a:lnTo>
                    <a:pt x="173" y="125"/>
                  </a:lnTo>
                  <a:lnTo>
                    <a:pt x="176" y="125"/>
                  </a:lnTo>
                  <a:lnTo>
                    <a:pt x="179" y="125"/>
                  </a:lnTo>
                  <a:lnTo>
                    <a:pt x="185" y="128"/>
                  </a:lnTo>
                  <a:lnTo>
                    <a:pt x="190" y="130"/>
                  </a:lnTo>
                  <a:lnTo>
                    <a:pt x="194" y="131"/>
                  </a:lnTo>
                  <a:lnTo>
                    <a:pt x="196" y="133"/>
                  </a:lnTo>
                  <a:lnTo>
                    <a:pt x="197" y="134"/>
                  </a:lnTo>
                  <a:lnTo>
                    <a:pt x="198" y="136"/>
                  </a:lnTo>
                  <a:lnTo>
                    <a:pt x="199" y="140"/>
                  </a:lnTo>
                  <a:lnTo>
                    <a:pt x="200" y="142"/>
                  </a:lnTo>
                  <a:lnTo>
                    <a:pt x="202" y="143"/>
                  </a:lnTo>
                  <a:lnTo>
                    <a:pt x="204" y="144"/>
                  </a:lnTo>
                  <a:lnTo>
                    <a:pt x="206" y="146"/>
                  </a:lnTo>
                  <a:lnTo>
                    <a:pt x="207" y="147"/>
                  </a:lnTo>
                  <a:lnTo>
                    <a:pt x="209" y="152"/>
                  </a:lnTo>
                  <a:lnTo>
                    <a:pt x="212" y="155"/>
                  </a:lnTo>
                  <a:lnTo>
                    <a:pt x="212" y="157"/>
                  </a:lnTo>
                  <a:lnTo>
                    <a:pt x="214" y="159"/>
                  </a:lnTo>
                  <a:lnTo>
                    <a:pt x="217" y="160"/>
                  </a:lnTo>
                  <a:lnTo>
                    <a:pt x="220" y="160"/>
                  </a:lnTo>
                  <a:lnTo>
                    <a:pt x="222" y="159"/>
                  </a:lnTo>
                  <a:lnTo>
                    <a:pt x="225" y="158"/>
                  </a:lnTo>
                  <a:lnTo>
                    <a:pt x="228" y="156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3" y="157"/>
                  </a:lnTo>
                  <a:lnTo>
                    <a:pt x="234" y="159"/>
                  </a:lnTo>
                  <a:lnTo>
                    <a:pt x="234" y="161"/>
                  </a:lnTo>
                  <a:lnTo>
                    <a:pt x="236" y="162"/>
                  </a:lnTo>
                  <a:lnTo>
                    <a:pt x="237" y="162"/>
                  </a:lnTo>
                  <a:lnTo>
                    <a:pt x="238" y="160"/>
                  </a:lnTo>
                  <a:lnTo>
                    <a:pt x="238" y="159"/>
                  </a:lnTo>
                  <a:lnTo>
                    <a:pt x="238" y="153"/>
                  </a:lnTo>
                  <a:lnTo>
                    <a:pt x="238" y="147"/>
                  </a:lnTo>
                  <a:lnTo>
                    <a:pt x="238" y="142"/>
                  </a:lnTo>
                  <a:lnTo>
                    <a:pt x="238" y="136"/>
                  </a:lnTo>
                  <a:lnTo>
                    <a:pt x="238" y="131"/>
                  </a:lnTo>
                  <a:lnTo>
                    <a:pt x="238" y="127"/>
                  </a:lnTo>
                  <a:lnTo>
                    <a:pt x="238" y="122"/>
                  </a:lnTo>
                  <a:lnTo>
                    <a:pt x="237" y="122"/>
                  </a:lnTo>
                  <a:lnTo>
                    <a:pt x="235" y="123"/>
                  </a:lnTo>
                  <a:lnTo>
                    <a:pt x="231" y="123"/>
                  </a:lnTo>
                  <a:lnTo>
                    <a:pt x="230" y="124"/>
                  </a:lnTo>
                  <a:lnTo>
                    <a:pt x="229" y="125"/>
                  </a:lnTo>
                  <a:lnTo>
                    <a:pt x="229" y="127"/>
                  </a:lnTo>
                  <a:lnTo>
                    <a:pt x="230" y="129"/>
                  </a:lnTo>
                  <a:lnTo>
                    <a:pt x="229" y="129"/>
                  </a:lnTo>
                  <a:lnTo>
                    <a:pt x="227" y="130"/>
                  </a:lnTo>
                  <a:lnTo>
                    <a:pt x="224" y="129"/>
                  </a:lnTo>
                  <a:lnTo>
                    <a:pt x="220" y="128"/>
                  </a:lnTo>
                  <a:lnTo>
                    <a:pt x="216" y="128"/>
                  </a:lnTo>
                  <a:lnTo>
                    <a:pt x="213" y="125"/>
                  </a:lnTo>
                  <a:lnTo>
                    <a:pt x="209" y="120"/>
                  </a:lnTo>
                  <a:lnTo>
                    <a:pt x="207" y="118"/>
                  </a:lnTo>
                  <a:lnTo>
                    <a:pt x="201" y="114"/>
                  </a:lnTo>
                  <a:lnTo>
                    <a:pt x="200" y="113"/>
                  </a:lnTo>
                  <a:lnTo>
                    <a:pt x="198" y="111"/>
                  </a:lnTo>
                  <a:lnTo>
                    <a:pt x="196" y="107"/>
                  </a:lnTo>
                  <a:lnTo>
                    <a:pt x="196" y="105"/>
                  </a:lnTo>
                  <a:lnTo>
                    <a:pt x="195" y="103"/>
                  </a:lnTo>
                  <a:lnTo>
                    <a:pt x="194" y="101"/>
                  </a:lnTo>
                  <a:lnTo>
                    <a:pt x="196" y="97"/>
                  </a:lnTo>
                  <a:lnTo>
                    <a:pt x="198" y="89"/>
                  </a:lnTo>
                  <a:lnTo>
                    <a:pt x="199" y="84"/>
                  </a:lnTo>
                  <a:lnTo>
                    <a:pt x="200" y="80"/>
                  </a:lnTo>
                  <a:lnTo>
                    <a:pt x="203" y="76"/>
                  </a:lnTo>
                  <a:lnTo>
                    <a:pt x="203" y="72"/>
                  </a:lnTo>
                  <a:lnTo>
                    <a:pt x="202" y="67"/>
                  </a:lnTo>
                  <a:lnTo>
                    <a:pt x="202" y="65"/>
                  </a:lnTo>
                  <a:lnTo>
                    <a:pt x="203" y="58"/>
                  </a:lnTo>
                  <a:lnTo>
                    <a:pt x="203" y="53"/>
                  </a:lnTo>
                  <a:lnTo>
                    <a:pt x="203" y="50"/>
                  </a:lnTo>
                  <a:lnTo>
                    <a:pt x="202" y="45"/>
                  </a:lnTo>
                  <a:lnTo>
                    <a:pt x="200" y="40"/>
                  </a:lnTo>
                  <a:lnTo>
                    <a:pt x="196" y="33"/>
                  </a:lnTo>
                  <a:lnTo>
                    <a:pt x="196" y="32"/>
                  </a:lnTo>
                  <a:lnTo>
                    <a:pt x="198" y="30"/>
                  </a:lnTo>
                  <a:lnTo>
                    <a:pt x="202" y="27"/>
                  </a:lnTo>
                  <a:lnTo>
                    <a:pt x="205" y="25"/>
                  </a:lnTo>
                  <a:lnTo>
                    <a:pt x="206" y="23"/>
                  </a:lnTo>
                  <a:lnTo>
                    <a:pt x="207" y="21"/>
                  </a:lnTo>
                  <a:lnTo>
                    <a:pt x="210" y="18"/>
                  </a:lnTo>
                  <a:lnTo>
                    <a:pt x="211" y="15"/>
                  </a:lnTo>
                  <a:lnTo>
                    <a:pt x="212" y="12"/>
                  </a:lnTo>
                  <a:lnTo>
                    <a:pt x="211" y="9"/>
                  </a:lnTo>
                  <a:lnTo>
                    <a:pt x="213" y="8"/>
                  </a:lnTo>
                  <a:lnTo>
                    <a:pt x="220" y="7"/>
                  </a:lnTo>
                  <a:lnTo>
                    <a:pt x="228" y="6"/>
                  </a:lnTo>
                  <a:lnTo>
                    <a:pt x="237" y="5"/>
                  </a:lnTo>
                  <a:lnTo>
                    <a:pt x="246" y="3"/>
                  </a:lnTo>
                  <a:lnTo>
                    <a:pt x="254" y="2"/>
                  </a:lnTo>
                  <a:lnTo>
                    <a:pt x="262" y="1"/>
                  </a:lnTo>
                  <a:lnTo>
                    <a:pt x="267" y="0"/>
                  </a:lnTo>
                  <a:lnTo>
                    <a:pt x="268" y="2"/>
                  </a:lnTo>
                  <a:lnTo>
                    <a:pt x="269" y="6"/>
                  </a:lnTo>
                  <a:lnTo>
                    <a:pt x="271" y="8"/>
                  </a:lnTo>
                  <a:lnTo>
                    <a:pt x="274" y="11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85" y="13"/>
                  </a:lnTo>
                  <a:lnTo>
                    <a:pt x="288" y="14"/>
                  </a:lnTo>
                  <a:lnTo>
                    <a:pt x="291" y="16"/>
                  </a:lnTo>
                  <a:lnTo>
                    <a:pt x="292" y="19"/>
                  </a:lnTo>
                  <a:lnTo>
                    <a:pt x="293" y="20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1"/>
                  </a:lnTo>
                  <a:lnTo>
                    <a:pt x="300" y="21"/>
                  </a:lnTo>
                  <a:lnTo>
                    <a:pt x="302" y="22"/>
                  </a:lnTo>
                  <a:lnTo>
                    <a:pt x="303" y="23"/>
                  </a:lnTo>
                  <a:lnTo>
                    <a:pt x="303" y="25"/>
                  </a:lnTo>
                  <a:lnTo>
                    <a:pt x="304" y="26"/>
                  </a:lnTo>
                  <a:lnTo>
                    <a:pt x="306" y="27"/>
                  </a:lnTo>
                  <a:lnTo>
                    <a:pt x="309" y="27"/>
                  </a:lnTo>
                  <a:lnTo>
                    <a:pt x="312" y="29"/>
                  </a:lnTo>
                  <a:lnTo>
                    <a:pt x="315" y="29"/>
                  </a:lnTo>
                  <a:lnTo>
                    <a:pt x="318" y="29"/>
                  </a:lnTo>
                  <a:lnTo>
                    <a:pt x="320" y="31"/>
                  </a:lnTo>
                  <a:lnTo>
                    <a:pt x="324" y="33"/>
                  </a:lnTo>
                  <a:lnTo>
                    <a:pt x="328" y="34"/>
                  </a:lnTo>
                  <a:lnTo>
                    <a:pt x="331" y="36"/>
                  </a:lnTo>
                  <a:lnTo>
                    <a:pt x="333" y="3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69" name="Freeform 1212">
              <a:extLst>
                <a:ext uri="{FF2B5EF4-FFF2-40B4-BE49-F238E27FC236}">
                  <a16:creationId xmlns:a16="http://schemas.microsoft.com/office/drawing/2014/main" id="{95A5D267-274D-45FA-8293-C21E759C8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6257" y="10160613"/>
              <a:ext cx="445112" cy="384663"/>
            </a:xfrm>
            <a:custGeom>
              <a:avLst/>
              <a:gdLst>
                <a:gd name="T0" fmla="*/ 335 w 357"/>
                <a:gd name="T1" fmla="*/ 44 h 307"/>
                <a:gd name="T2" fmla="*/ 342 w 357"/>
                <a:gd name="T3" fmla="*/ 46 h 307"/>
                <a:gd name="T4" fmla="*/ 348 w 357"/>
                <a:gd name="T5" fmla="*/ 59 h 307"/>
                <a:gd name="T6" fmla="*/ 356 w 357"/>
                <a:gd name="T7" fmla="*/ 72 h 307"/>
                <a:gd name="T8" fmla="*/ 343 w 357"/>
                <a:gd name="T9" fmla="*/ 82 h 307"/>
                <a:gd name="T10" fmla="*/ 344 w 357"/>
                <a:gd name="T11" fmla="*/ 99 h 307"/>
                <a:gd name="T12" fmla="*/ 344 w 357"/>
                <a:gd name="T13" fmla="*/ 111 h 307"/>
                <a:gd name="T14" fmla="*/ 351 w 357"/>
                <a:gd name="T15" fmla="*/ 128 h 307"/>
                <a:gd name="T16" fmla="*/ 335 w 357"/>
                <a:gd name="T17" fmla="*/ 139 h 307"/>
                <a:gd name="T18" fmla="*/ 335 w 357"/>
                <a:gd name="T19" fmla="*/ 153 h 307"/>
                <a:gd name="T20" fmla="*/ 328 w 357"/>
                <a:gd name="T21" fmla="*/ 165 h 307"/>
                <a:gd name="T22" fmla="*/ 329 w 357"/>
                <a:gd name="T23" fmla="*/ 170 h 307"/>
                <a:gd name="T24" fmla="*/ 335 w 357"/>
                <a:gd name="T25" fmla="*/ 179 h 307"/>
                <a:gd name="T26" fmla="*/ 342 w 357"/>
                <a:gd name="T27" fmla="*/ 179 h 307"/>
                <a:gd name="T28" fmla="*/ 307 w 357"/>
                <a:gd name="T29" fmla="*/ 191 h 307"/>
                <a:gd name="T30" fmla="*/ 279 w 357"/>
                <a:gd name="T31" fmla="*/ 201 h 307"/>
                <a:gd name="T32" fmla="*/ 251 w 357"/>
                <a:gd name="T33" fmla="*/ 210 h 307"/>
                <a:gd name="T34" fmla="*/ 257 w 357"/>
                <a:gd name="T35" fmla="*/ 230 h 307"/>
                <a:gd name="T36" fmla="*/ 216 w 357"/>
                <a:gd name="T37" fmla="*/ 238 h 307"/>
                <a:gd name="T38" fmla="*/ 209 w 357"/>
                <a:gd name="T39" fmla="*/ 255 h 307"/>
                <a:gd name="T40" fmla="*/ 176 w 357"/>
                <a:gd name="T41" fmla="*/ 274 h 307"/>
                <a:gd name="T42" fmla="*/ 140 w 357"/>
                <a:gd name="T43" fmla="*/ 305 h 307"/>
                <a:gd name="T44" fmla="*/ 112 w 357"/>
                <a:gd name="T45" fmla="*/ 299 h 307"/>
                <a:gd name="T46" fmla="*/ 90 w 357"/>
                <a:gd name="T47" fmla="*/ 290 h 307"/>
                <a:gd name="T48" fmla="*/ 50 w 357"/>
                <a:gd name="T49" fmla="*/ 292 h 307"/>
                <a:gd name="T50" fmla="*/ 15 w 357"/>
                <a:gd name="T51" fmla="*/ 267 h 307"/>
                <a:gd name="T52" fmla="*/ 0 w 357"/>
                <a:gd name="T53" fmla="*/ 233 h 307"/>
                <a:gd name="T54" fmla="*/ 0 w 357"/>
                <a:gd name="T55" fmla="*/ 172 h 307"/>
                <a:gd name="T56" fmla="*/ 23 w 357"/>
                <a:gd name="T57" fmla="*/ 148 h 307"/>
                <a:gd name="T58" fmla="*/ 61 w 357"/>
                <a:gd name="T59" fmla="*/ 147 h 307"/>
                <a:gd name="T60" fmla="*/ 62 w 357"/>
                <a:gd name="T61" fmla="*/ 129 h 307"/>
                <a:gd name="T62" fmla="*/ 61 w 357"/>
                <a:gd name="T63" fmla="*/ 106 h 307"/>
                <a:gd name="T64" fmla="*/ 63 w 357"/>
                <a:gd name="T65" fmla="*/ 96 h 307"/>
                <a:gd name="T66" fmla="*/ 65 w 357"/>
                <a:gd name="T67" fmla="*/ 84 h 307"/>
                <a:gd name="T68" fmla="*/ 74 w 357"/>
                <a:gd name="T69" fmla="*/ 96 h 307"/>
                <a:gd name="T70" fmla="*/ 84 w 357"/>
                <a:gd name="T71" fmla="*/ 97 h 307"/>
                <a:gd name="T72" fmla="*/ 101 w 357"/>
                <a:gd name="T73" fmla="*/ 92 h 307"/>
                <a:gd name="T74" fmla="*/ 105 w 357"/>
                <a:gd name="T75" fmla="*/ 107 h 307"/>
                <a:gd name="T76" fmla="*/ 124 w 357"/>
                <a:gd name="T77" fmla="*/ 114 h 307"/>
                <a:gd name="T78" fmla="*/ 148 w 357"/>
                <a:gd name="T79" fmla="*/ 116 h 307"/>
                <a:gd name="T80" fmla="*/ 154 w 357"/>
                <a:gd name="T81" fmla="*/ 105 h 307"/>
                <a:gd name="T82" fmla="*/ 168 w 357"/>
                <a:gd name="T83" fmla="*/ 119 h 307"/>
                <a:gd name="T84" fmla="*/ 185 w 357"/>
                <a:gd name="T85" fmla="*/ 128 h 307"/>
                <a:gd name="T86" fmla="*/ 199 w 357"/>
                <a:gd name="T87" fmla="*/ 140 h 307"/>
                <a:gd name="T88" fmla="*/ 209 w 357"/>
                <a:gd name="T89" fmla="*/ 152 h 307"/>
                <a:gd name="T90" fmla="*/ 222 w 357"/>
                <a:gd name="T91" fmla="*/ 159 h 307"/>
                <a:gd name="T92" fmla="*/ 234 w 357"/>
                <a:gd name="T93" fmla="*/ 159 h 307"/>
                <a:gd name="T94" fmla="*/ 238 w 357"/>
                <a:gd name="T95" fmla="*/ 153 h 307"/>
                <a:gd name="T96" fmla="*/ 238 w 357"/>
                <a:gd name="T97" fmla="*/ 122 h 307"/>
                <a:gd name="T98" fmla="*/ 229 w 357"/>
                <a:gd name="T99" fmla="*/ 127 h 307"/>
                <a:gd name="T100" fmla="*/ 216 w 357"/>
                <a:gd name="T101" fmla="*/ 128 h 307"/>
                <a:gd name="T102" fmla="*/ 198 w 357"/>
                <a:gd name="T103" fmla="*/ 111 h 307"/>
                <a:gd name="T104" fmla="*/ 198 w 357"/>
                <a:gd name="T105" fmla="*/ 89 h 307"/>
                <a:gd name="T106" fmla="*/ 202 w 357"/>
                <a:gd name="T107" fmla="*/ 65 h 307"/>
                <a:gd name="T108" fmla="*/ 196 w 357"/>
                <a:gd name="T109" fmla="*/ 33 h 307"/>
                <a:gd name="T110" fmla="*/ 207 w 357"/>
                <a:gd name="T111" fmla="*/ 21 h 307"/>
                <a:gd name="T112" fmla="*/ 220 w 357"/>
                <a:gd name="T113" fmla="*/ 7 h 307"/>
                <a:gd name="T114" fmla="*/ 267 w 357"/>
                <a:gd name="T115" fmla="*/ 0 h 307"/>
                <a:gd name="T116" fmla="*/ 277 w 357"/>
                <a:gd name="T117" fmla="*/ 13 h 307"/>
                <a:gd name="T118" fmla="*/ 295 w 357"/>
                <a:gd name="T119" fmla="*/ 22 h 307"/>
                <a:gd name="T120" fmla="*/ 303 w 357"/>
                <a:gd name="T121" fmla="*/ 25 h 307"/>
                <a:gd name="T122" fmla="*/ 318 w 357"/>
                <a:gd name="T123" fmla="*/ 2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7" h="307">
                  <a:moveTo>
                    <a:pt x="333" y="37"/>
                  </a:moveTo>
                  <a:lnTo>
                    <a:pt x="333" y="38"/>
                  </a:lnTo>
                  <a:lnTo>
                    <a:pt x="334" y="40"/>
                  </a:lnTo>
                  <a:lnTo>
                    <a:pt x="335" y="40"/>
                  </a:lnTo>
                  <a:lnTo>
                    <a:pt x="335" y="42"/>
                  </a:lnTo>
                  <a:lnTo>
                    <a:pt x="335" y="44"/>
                  </a:lnTo>
                  <a:lnTo>
                    <a:pt x="337" y="44"/>
                  </a:lnTo>
                  <a:lnTo>
                    <a:pt x="338" y="44"/>
                  </a:lnTo>
                  <a:lnTo>
                    <a:pt x="338" y="43"/>
                  </a:lnTo>
                  <a:lnTo>
                    <a:pt x="340" y="43"/>
                  </a:lnTo>
                  <a:lnTo>
                    <a:pt x="342" y="44"/>
                  </a:lnTo>
                  <a:lnTo>
                    <a:pt x="342" y="46"/>
                  </a:lnTo>
                  <a:lnTo>
                    <a:pt x="343" y="48"/>
                  </a:lnTo>
                  <a:lnTo>
                    <a:pt x="345" y="49"/>
                  </a:lnTo>
                  <a:lnTo>
                    <a:pt x="346" y="51"/>
                  </a:lnTo>
                  <a:lnTo>
                    <a:pt x="346" y="54"/>
                  </a:lnTo>
                  <a:lnTo>
                    <a:pt x="345" y="56"/>
                  </a:lnTo>
                  <a:lnTo>
                    <a:pt x="348" y="59"/>
                  </a:lnTo>
                  <a:lnTo>
                    <a:pt x="351" y="61"/>
                  </a:lnTo>
                  <a:lnTo>
                    <a:pt x="352" y="62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4" y="70"/>
                  </a:lnTo>
                  <a:lnTo>
                    <a:pt x="356" y="72"/>
                  </a:lnTo>
                  <a:lnTo>
                    <a:pt x="356" y="73"/>
                  </a:lnTo>
                  <a:lnTo>
                    <a:pt x="349" y="79"/>
                  </a:lnTo>
                  <a:lnTo>
                    <a:pt x="348" y="80"/>
                  </a:lnTo>
                  <a:lnTo>
                    <a:pt x="346" y="80"/>
                  </a:lnTo>
                  <a:lnTo>
                    <a:pt x="344" y="81"/>
                  </a:lnTo>
                  <a:lnTo>
                    <a:pt x="343" y="82"/>
                  </a:lnTo>
                  <a:lnTo>
                    <a:pt x="344" y="83"/>
                  </a:lnTo>
                  <a:lnTo>
                    <a:pt x="344" y="86"/>
                  </a:lnTo>
                  <a:lnTo>
                    <a:pt x="346" y="89"/>
                  </a:lnTo>
                  <a:lnTo>
                    <a:pt x="347" y="91"/>
                  </a:lnTo>
                  <a:lnTo>
                    <a:pt x="346" y="94"/>
                  </a:lnTo>
                  <a:lnTo>
                    <a:pt x="344" y="99"/>
                  </a:lnTo>
                  <a:lnTo>
                    <a:pt x="343" y="99"/>
                  </a:lnTo>
                  <a:lnTo>
                    <a:pt x="343" y="103"/>
                  </a:lnTo>
                  <a:lnTo>
                    <a:pt x="343" y="104"/>
                  </a:lnTo>
                  <a:lnTo>
                    <a:pt x="344" y="105"/>
                  </a:lnTo>
                  <a:lnTo>
                    <a:pt x="344" y="107"/>
                  </a:lnTo>
                  <a:lnTo>
                    <a:pt x="344" y="111"/>
                  </a:lnTo>
                  <a:lnTo>
                    <a:pt x="344" y="113"/>
                  </a:lnTo>
                  <a:lnTo>
                    <a:pt x="343" y="120"/>
                  </a:lnTo>
                  <a:lnTo>
                    <a:pt x="346" y="127"/>
                  </a:lnTo>
                  <a:lnTo>
                    <a:pt x="347" y="127"/>
                  </a:lnTo>
                  <a:lnTo>
                    <a:pt x="351" y="127"/>
                  </a:lnTo>
                  <a:lnTo>
                    <a:pt x="351" y="128"/>
                  </a:lnTo>
                  <a:lnTo>
                    <a:pt x="350" y="129"/>
                  </a:lnTo>
                  <a:lnTo>
                    <a:pt x="349" y="131"/>
                  </a:lnTo>
                  <a:lnTo>
                    <a:pt x="348" y="132"/>
                  </a:lnTo>
                  <a:lnTo>
                    <a:pt x="343" y="134"/>
                  </a:lnTo>
                  <a:lnTo>
                    <a:pt x="336" y="136"/>
                  </a:lnTo>
                  <a:lnTo>
                    <a:pt x="335" y="139"/>
                  </a:lnTo>
                  <a:lnTo>
                    <a:pt x="334" y="142"/>
                  </a:lnTo>
                  <a:lnTo>
                    <a:pt x="335" y="144"/>
                  </a:lnTo>
                  <a:lnTo>
                    <a:pt x="335" y="145"/>
                  </a:lnTo>
                  <a:lnTo>
                    <a:pt x="335" y="147"/>
                  </a:lnTo>
                  <a:lnTo>
                    <a:pt x="335" y="150"/>
                  </a:lnTo>
                  <a:lnTo>
                    <a:pt x="335" y="153"/>
                  </a:lnTo>
                  <a:lnTo>
                    <a:pt x="335" y="155"/>
                  </a:lnTo>
                  <a:lnTo>
                    <a:pt x="333" y="156"/>
                  </a:lnTo>
                  <a:lnTo>
                    <a:pt x="332" y="159"/>
                  </a:lnTo>
                  <a:lnTo>
                    <a:pt x="331" y="162"/>
                  </a:lnTo>
                  <a:lnTo>
                    <a:pt x="330" y="163"/>
                  </a:lnTo>
                  <a:lnTo>
                    <a:pt x="328" y="165"/>
                  </a:lnTo>
                  <a:lnTo>
                    <a:pt x="326" y="166"/>
                  </a:lnTo>
                  <a:lnTo>
                    <a:pt x="326" y="167"/>
                  </a:lnTo>
                  <a:lnTo>
                    <a:pt x="329" y="168"/>
                  </a:lnTo>
                  <a:lnTo>
                    <a:pt x="329" y="169"/>
                  </a:lnTo>
                  <a:lnTo>
                    <a:pt x="330" y="170"/>
                  </a:lnTo>
                  <a:lnTo>
                    <a:pt x="329" y="170"/>
                  </a:lnTo>
                  <a:lnTo>
                    <a:pt x="329" y="171"/>
                  </a:lnTo>
                  <a:lnTo>
                    <a:pt x="330" y="172"/>
                  </a:lnTo>
                  <a:lnTo>
                    <a:pt x="332" y="173"/>
                  </a:lnTo>
                  <a:lnTo>
                    <a:pt x="333" y="175"/>
                  </a:lnTo>
                  <a:lnTo>
                    <a:pt x="335" y="178"/>
                  </a:lnTo>
                  <a:lnTo>
                    <a:pt x="335" y="179"/>
                  </a:lnTo>
                  <a:lnTo>
                    <a:pt x="335" y="180"/>
                  </a:lnTo>
                  <a:lnTo>
                    <a:pt x="336" y="180"/>
                  </a:lnTo>
                  <a:lnTo>
                    <a:pt x="337" y="179"/>
                  </a:lnTo>
                  <a:lnTo>
                    <a:pt x="338" y="177"/>
                  </a:lnTo>
                  <a:lnTo>
                    <a:pt x="340" y="177"/>
                  </a:lnTo>
                  <a:lnTo>
                    <a:pt x="342" y="179"/>
                  </a:lnTo>
                  <a:lnTo>
                    <a:pt x="335" y="181"/>
                  </a:lnTo>
                  <a:lnTo>
                    <a:pt x="332" y="183"/>
                  </a:lnTo>
                  <a:lnTo>
                    <a:pt x="322" y="186"/>
                  </a:lnTo>
                  <a:lnTo>
                    <a:pt x="313" y="189"/>
                  </a:lnTo>
                  <a:lnTo>
                    <a:pt x="311" y="190"/>
                  </a:lnTo>
                  <a:lnTo>
                    <a:pt x="307" y="191"/>
                  </a:lnTo>
                  <a:lnTo>
                    <a:pt x="305" y="192"/>
                  </a:lnTo>
                  <a:lnTo>
                    <a:pt x="297" y="194"/>
                  </a:lnTo>
                  <a:lnTo>
                    <a:pt x="294" y="196"/>
                  </a:lnTo>
                  <a:lnTo>
                    <a:pt x="291" y="197"/>
                  </a:lnTo>
                  <a:lnTo>
                    <a:pt x="285" y="199"/>
                  </a:lnTo>
                  <a:lnTo>
                    <a:pt x="279" y="201"/>
                  </a:lnTo>
                  <a:lnTo>
                    <a:pt x="272" y="202"/>
                  </a:lnTo>
                  <a:lnTo>
                    <a:pt x="265" y="204"/>
                  </a:lnTo>
                  <a:lnTo>
                    <a:pt x="261" y="206"/>
                  </a:lnTo>
                  <a:lnTo>
                    <a:pt x="258" y="207"/>
                  </a:lnTo>
                  <a:lnTo>
                    <a:pt x="252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2" y="216"/>
                  </a:lnTo>
                  <a:lnTo>
                    <a:pt x="253" y="219"/>
                  </a:lnTo>
                  <a:lnTo>
                    <a:pt x="255" y="221"/>
                  </a:lnTo>
                  <a:lnTo>
                    <a:pt x="256" y="226"/>
                  </a:lnTo>
                  <a:lnTo>
                    <a:pt x="257" y="230"/>
                  </a:lnTo>
                  <a:lnTo>
                    <a:pt x="252" y="231"/>
                  </a:lnTo>
                  <a:lnTo>
                    <a:pt x="244" y="231"/>
                  </a:lnTo>
                  <a:lnTo>
                    <a:pt x="236" y="231"/>
                  </a:lnTo>
                  <a:lnTo>
                    <a:pt x="229" y="232"/>
                  </a:lnTo>
                  <a:lnTo>
                    <a:pt x="223" y="234"/>
                  </a:lnTo>
                  <a:lnTo>
                    <a:pt x="216" y="238"/>
                  </a:lnTo>
                  <a:lnTo>
                    <a:pt x="213" y="240"/>
                  </a:lnTo>
                  <a:lnTo>
                    <a:pt x="211" y="241"/>
                  </a:lnTo>
                  <a:lnTo>
                    <a:pt x="210" y="243"/>
                  </a:lnTo>
                  <a:lnTo>
                    <a:pt x="209" y="246"/>
                  </a:lnTo>
                  <a:lnTo>
                    <a:pt x="209" y="251"/>
                  </a:lnTo>
                  <a:lnTo>
                    <a:pt x="209" y="255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196" y="262"/>
                  </a:lnTo>
                  <a:lnTo>
                    <a:pt x="189" y="265"/>
                  </a:lnTo>
                  <a:lnTo>
                    <a:pt x="181" y="270"/>
                  </a:lnTo>
                  <a:lnTo>
                    <a:pt x="176" y="274"/>
                  </a:lnTo>
                  <a:lnTo>
                    <a:pt x="173" y="281"/>
                  </a:lnTo>
                  <a:lnTo>
                    <a:pt x="167" y="289"/>
                  </a:lnTo>
                  <a:lnTo>
                    <a:pt x="160" y="296"/>
                  </a:lnTo>
                  <a:lnTo>
                    <a:pt x="154" y="303"/>
                  </a:lnTo>
                  <a:lnTo>
                    <a:pt x="146" y="306"/>
                  </a:lnTo>
                  <a:lnTo>
                    <a:pt x="140" y="305"/>
                  </a:lnTo>
                  <a:lnTo>
                    <a:pt x="133" y="303"/>
                  </a:lnTo>
                  <a:lnTo>
                    <a:pt x="127" y="302"/>
                  </a:lnTo>
                  <a:lnTo>
                    <a:pt x="122" y="304"/>
                  </a:lnTo>
                  <a:lnTo>
                    <a:pt x="118" y="303"/>
                  </a:lnTo>
                  <a:lnTo>
                    <a:pt x="115" y="300"/>
                  </a:lnTo>
                  <a:lnTo>
                    <a:pt x="112" y="299"/>
                  </a:lnTo>
                  <a:lnTo>
                    <a:pt x="109" y="300"/>
                  </a:lnTo>
                  <a:lnTo>
                    <a:pt x="106" y="300"/>
                  </a:lnTo>
                  <a:lnTo>
                    <a:pt x="100" y="298"/>
                  </a:lnTo>
                  <a:lnTo>
                    <a:pt x="95" y="293"/>
                  </a:lnTo>
                  <a:lnTo>
                    <a:pt x="92" y="291"/>
                  </a:lnTo>
                  <a:lnTo>
                    <a:pt x="90" y="290"/>
                  </a:lnTo>
                  <a:lnTo>
                    <a:pt x="84" y="289"/>
                  </a:lnTo>
                  <a:lnTo>
                    <a:pt x="70" y="288"/>
                  </a:lnTo>
                  <a:lnTo>
                    <a:pt x="69" y="289"/>
                  </a:lnTo>
                  <a:lnTo>
                    <a:pt x="63" y="289"/>
                  </a:lnTo>
                  <a:lnTo>
                    <a:pt x="56" y="290"/>
                  </a:lnTo>
                  <a:lnTo>
                    <a:pt x="50" y="292"/>
                  </a:lnTo>
                  <a:lnTo>
                    <a:pt x="43" y="294"/>
                  </a:lnTo>
                  <a:lnTo>
                    <a:pt x="37" y="288"/>
                  </a:lnTo>
                  <a:lnTo>
                    <a:pt x="30" y="282"/>
                  </a:lnTo>
                  <a:lnTo>
                    <a:pt x="23" y="275"/>
                  </a:lnTo>
                  <a:lnTo>
                    <a:pt x="17" y="270"/>
                  </a:lnTo>
                  <a:lnTo>
                    <a:pt x="15" y="267"/>
                  </a:lnTo>
                  <a:lnTo>
                    <a:pt x="10" y="263"/>
                  </a:lnTo>
                  <a:lnTo>
                    <a:pt x="7" y="261"/>
                  </a:lnTo>
                  <a:lnTo>
                    <a:pt x="6" y="260"/>
                  </a:lnTo>
                  <a:lnTo>
                    <a:pt x="2" y="249"/>
                  </a:lnTo>
                  <a:lnTo>
                    <a:pt x="0" y="240"/>
                  </a:lnTo>
                  <a:lnTo>
                    <a:pt x="0" y="233"/>
                  </a:lnTo>
                  <a:lnTo>
                    <a:pt x="0" y="222"/>
                  </a:lnTo>
                  <a:lnTo>
                    <a:pt x="0" y="213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183"/>
                  </a:lnTo>
                  <a:lnTo>
                    <a:pt x="0" y="172"/>
                  </a:lnTo>
                  <a:lnTo>
                    <a:pt x="0" y="163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7" y="148"/>
                  </a:lnTo>
                  <a:lnTo>
                    <a:pt x="16" y="148"/>
                  </a:lnTo>
                  <a:lnTo>
                    <a:pt x="23" y="148"/>
                  </a:lnTo>
                  <a:lnTo>
                    <a:pt x="33" y="148"/>
                  </a:lnTo>
                  <a:lnTo>
                    <a:pt x="42" y="148"/>
                  </a:lnTo>
                  <a:lnTo>
                    <a:pt x="51" y="148"/>
                  </a:lnTo>
                  <a:lnTo>
                    <a:pt x="57" y="148"/>
                  </a:lnTo>
                  <a:lnTo>
                    <a:pt x="59" y="148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36"/>
                  </a:lnTo>
                  <a:lnTo>
                    <a:pt x="60" y="134"/>
                  </a:lnTo>
                  <a:lnTo>
                    <a:pt x="62" y="129"/>
                  </a:lnTo>
                  <a:lnTo>
                    <a:pt x="62" y="128"/>
                  </a:lnTo>
                  <a:lnTo>
                    <a:pt x="61" y="120"/>
                  </a:lnTo>
                  <a:lnTo>
                    <a:pt x="61" y="116"/>
                  </a:lnTo>
                  <a:lnTo>
                    <a:pt x="61" y="112"/>
                  </a:lnTo>
                  <a:lnTo>
                    <a:pt x="62" y="108"/>
                  </a:lnTo>
                  <a:lnTo>
                    <a:pt x="61" y="106"/>
                  </a:lnTo>
                  <a:lnTo>
                    <a:pt x="62" y="104"/>
                  </a:lnTo>
                  <a:lnTo>
                    <a:pt x="63" y="102"/>
                  </a:lnTo>
                  <a:lnTo>
                    <a:pt x="63" y="100"/>
                  </a:lnTo>
                  <a:lnTo>
                    <a:pt x="63" y="99"/>
                  </a:lnTo>
                  <a:lnTo>
                    <a:pt x="63" y="98"/>
                  </a:lnTo>
                  <a:lnTo>
                    <a:pt x="63" y="96"/>
                  </a:lnTo>
                  <a:lnTo>
                    <a:pt x="62" y="92"/>
                  </a:lnTo>
                  <a:lnTo>
                    <a:pt x="62" y="86"/>
                  </a:lnTo>
                  <a:lnTo>
                    <a:pt x="61" y="82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5" y="84"/>
                  </a:lnTo>
                  <a:lnTo>
                    <a:pt x="66" y="87"/>
                  </a:lnTo>
                  <a:lnTo>
                    <a:pt x="68" y="87"/>
                  </a:lnTo>
                  <a:lnTo>
                    <a:pt x="72" y="88"/>
                  </a:lnTo>
                  <a:lnTo>
                    <a:pt x="73" y="90"/>
                  </a:lnTo>
                  <a:lnTo>
                    <a:pt x="74" y="94"/>
                  </a:lnTo>
                  <a:lnTo>
                    <a:pt x="74" y="96"/>
                  </a:lnTo>
                  <a:lnTo>
                    <a:pt x="72" y="97"/>
                  </a:lnTo>
                  <a:lnTo>
                    <a:pt x="74" y="99"/>
                  </a:lnTo>
                  <a:lnTo>
                    <a:pt x="76" y="100"/>
                  </a:lnTo>
                  <a:lnTo>
                    <a:pt x="78" y="100"/>
                  </a:lnTo>
                  <a:lnTo>
                    <a:pt x="82" y="97"/>
                  </a:lnTo>
                  <a:lnTo>
                    <a:pt x="84" y="97"/>
                  </a:lnTo>
                  <a:lnTo>
                    <a:pt x="86" y="96"/>
                  </a:lnTo>
                  <a:lnTo>
                    <a:pt x="88" y="95"/>
                  </a:lnTo>
                  <a:lnTo>
                    <a:pt x="94" y="94"/>
                  </a:lnTo>
                  <a:lnTo>
                    <a:pt x="98" y="94"/>
                  </a:lnTo>
                  <a:lnTo>
                    <a:pt x="100" y="92"/>
                  </a:lnTo>
                  <a:lnTo>
                    <a:pt x="101" y="92"/>
                  </a:lnTo>
                  <a:lnTo>
                    <a:pt x="102" y="94"/>
                  </a:lnTo>
                  <a:lnTo>
                    <a:pt x="101" y="96"/>
                  </a:lnTo>
                  <a:lnTo>
                    <a:pt x="101" y="99"/>
                  </a:lnTo>
                  <a:lnTo>
                    <a:pt x="102" y="103"/>
                  </a:lnTo>
                  <a:lnTo>
                    <a:pt x="103" y="105"/>
                  </a:lnTo>
                  <a:lnTo>
                    <a:pt x="105" y="107"/>
                  </a:lnTo>
                  <a:lnTo>
                    <a:pt x="106" y="107"/>
                  </a:lnTo>
                  <a:lnTo>
                    <a:pt x="108" y="110"/>
                  </a:lnTo>
                  <a:lnTo>
                    <a:pt x="111" y="109"/>
                  </a:lnTo>
                  <a:lnTo>
                    <a:pt x="118" y="111"/>
                  </a:lnTo>
                  <a:lnTo>
                    <a:pt x="121" y="112"/>
                  </a:lnTo>
                  <a:lnTo>
                    <a:pt x="124" y="114"/>
                  </a:lnTo>
                  <a:lnTo>
                    <a:pt x="126" y="114"/>
                  </a:lnTo>
                  <a:lnTo>
                    <a:pt x="133" y="115"/>
                  </a:lnTo>
                  <a:lnTo>
                    <a:pt x="136" y="115"/>
                  </a:lnTo>
                  <a:lnTo>
                    <a:pt x="141" y="116"/>
                  </a:lnTo>
                  <a:lnTo>
                    <a:pt x="145" y="116"/>
                  </a:lnTo>
                  <a:lnTo>
                    <a:pt x="148" y="116"/>
                  </a:lnTo>
                  <a:lnTo>
                    <a:pt x="149" y="115"/>
                  </a:lnTo>
                  <a:lnTo>
                    <a:pt x="151" y="114"/>
                  </a:lnTo>
                  <a:lnTo>
                    <a:pt x="151" y="114"/>
                  </a:lnTo>
                  <a:lnTo>
                    <a:pt x="153" y="111"/>
                  </a:lnTo>
                  <a:lnTo>
                    <a:pt x="154" y="106"/>
                  </a:lnTo>
                  <a:lnTo>
                    <a:pt x="154" y="105"/>
                  </a:lnTo>
                  <a:lnTo>
                    <a:pt x="156" y="105"/>
                  </a:lnTo>
                  <a:lnTo>
                    <a:pt x="158" y="104"/>
                  </a:lnTo>
                  <a:lnTo>
                    <a:pt x="159" y="105"/>
                  </a:lnTo>
                  <a:lnTo>
                    <a:pt x="160" y="110"/>
                  </a:lnTo>
                  <a:lnTo>
                    <a:pt x="166" y="115"/>
                  </a:lnTo>
                  <a:lnTo>
                    <a:pt x="168" y="119"/>
                  </a:lnTo>
                  <a:lnTo>
                    <a:pt x="169" y="123"/>
                  </a:lnTo>
                  <a:lnTo>
                    <a:pt x="170" y="124"/>
                  </a:lnTo>
                  <a:lnTo>
                    <a:pt x="173" y="125"/>
                  </a:lnTo>
                  <a:lnTo>
                    <a:pt x="176" y="125"/>
                  </a:lnTo>
                  <a:lnTo>
                    <a:pt x="179" y="125"/>
                  </a:lnTo>
                  <a:lnTo>
                    <a:pt x="185" y="128"/>
                  </a:lnTo>
                  <a:lnTo>
                    <a:pt x="190" y="130"/>
                  </a:lnTo>
                  <a:lnTo>
                    <a:pt x="194" y="131"/>
                  </a:lnTo>
                  <a:lnTo>
                    <a:pt x="196" y="133"/>
                  </a:lnTo>
                  <a:lnTo>
                    <a:pt x="197" y="134"/>
                  </a:lnTo>
                  <a:lnTo>
                    <a:pt x="198" y="136"/>
                  </a:lnTo>
                  <a:lnTo>
                    <a:pt x="199" y="140"/>
                  </a:lnTo>
                  <a:lnTo>
                    <a:pt x="200" y="142"/>
                  </a:lnTo>
                  <a:lnTo>
                    <a:pt x="202" y="143"/>
                  </a:lnTo>
                  <a:lnTo>
                    <a:pt x="204" y="144"/>
                  </a:lnTo>
                  <a:lnTo>
                    <a:pt x="206" y="146"/>
                  </a:lnTo>
                  <a:lnTo>
                    <a:pt x="207" y="147"/>
                  </a:lnTo>
                  <a:lnTo>
                    <a:pt x="209" y="152"/>
                  </a:lnTo>
                  <a:lnTo>
                    <a:pt x="212" y="155"/>
                  </a:lnTo>
                  <a:lnTo>
                    <a:pt x="212" y="157"/>
                  </a:lnTo>
                  <a:lnTo>
                    <a:pt x="214" y="159"/>
                  </a:lnTo>
                  <a:lnTo>
                    <a:pt x="217" y="160"/>
                  </a:lnTo>
                  <a:lnTo>
                    <a:pt x="220" y="160"/>
                  </a:lnTo>
                  <a:lnTo>
                    <a:pt x="222" y="159"/>
                  </a:lnTo>
                  <a:lnTo>
                    <a:pt x="225" y="158"/>
                  </a:lnTo>
                  <a:lnTo>
                    <a:pt x="228" y="156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3" y="157"/>
                  </a:lnTo>
                  <a:lnTo>
                    <a:pt x="234" y="159"/>
                  </a:lnTo>
                  <a:lnTo>
                    <a:pt x="234" y="161"/>
                  </a:lnTo>
                  <a:lnTo>
                    <a:pt x="236" y="162"/>
                  </a:lnTo>
                  <a:lnTo>
                    <a:pt x="237" y="162"/>
                  </a:lnTo>
                  <a:lnTo>
                    <a:pt x="238" y="160"/>
                  </a:lnTo>
                  <a:lnTo>
                    <a:pt x="238" y="159"/>
                  </a:lnTo>
                  <a:lnTo>
                    <a:pt x="238" y="153"/>
                  </a:lnTo>
                  <a:lnTo>
                    <a:pt x="238" y="147"/>
                  </a:lnTo>
                  <a:lnTo>
                    <a:pt x="238" y="142"/>
                  </a:lnTo>
                  <a:lnTo>
                    <a:pt x="238" y="136"/>
                  </a:lnTo>
                  <a:lnTo>
                    <a:pt x="238" y="131"/>
                  </a:lnTo>
                  <a:lnTo>
                    <a:pt x="238" y="127"/>
                  </a:lnTo>
                  <a:lnTo>
                    <a:pt x="238" y="122"/>
                  </a:lnTo>
                  <a:lnTo>
                    <a:pt x="237" y="122"/>
                  </a:lnTo>
                  <a:lnTo>
                    <a:pt x="235" y="123"/>
                  </a:lnTo>
                  <a:lnTo>
                    <a:pt x="231" y="123"/>
                  </a:lnTo>
                  <a:lnTo>
                    <a:pt x="230" y="124"/>
                  </a:lnTo>
                  <a:lnTo>
                    <a:pt x="229" y="125"/>
                  </a:lnTo>
                  <a:lnTo>
                    <a:pt x="229" y="127"/>
                  </a:lnTo>
                  <a:lnTo>
                    <a:pt x="230" y="129"/>
                  </a:lnTo>
                  <a:lnTo>
                    <a:pt x="229" y="129"/>
                  </a:lnTo>
                  <a:lnTo>
                    <a:pt x="227" y="130"/>
                  </a:lnTo>
                  <a:lnTo>
                    <a:pt x="224" y="129"/>
                  </a:lnTo>
                  <a:lnTo>
                    <a:pt x="220" y="128"/>
                  </a:lnTo>
                  <a:lnTo>
                    <a:pt x="216" y="128"/>
                  </a:lnTo>
                  <a:lnTo>
                    <a:pt x="213" y="125"/>
                  </a:lnTo>
                  <a:lnTo>
                    <a:pt x="209" y="120"/>
                  </a:lnTo>
                  <a:lnTo>
                    <a:pt x="207" y="118"/>
                  </a:lnTo>
                  <a:lnTo>
                    <a:pt x="201" y="114"/>
                  </a:lnTo>
                  <a:lnTo>
                    <a:pt x="200" y="113"/>
                  </a:lnTo>
                  <a:lnTo>
                    <a:pt x="198" y="111"/>
                  </a:lnTo>
                  <a:lnTo>
                    <a:pt x="196" y="107"/>
                  </a:lnTo>
                  <a:lnTo>
                    <a:pt x="196" y="105"/>
                  </a:lnTo>
                  <a:lnTo>
                    <a:pt x="195" y="103"/>
                  </a:lnTo>
                  <a:lnTo>
                    <a:pt x="194" y="101"/>
                  </a:lnTo>
                  <a:lnTo>
                    <a:pt x="196" y="97"/>
                  </a:lnTo>
                  <a:lnTo>
                    <a:pt x="198" y="89"/>
                  </a:lnTo>
                  <a:lnTo>
                    <a:pt x="199" y="84"/>
                  </a:lnTo>
                  <a:lnTo>
                    <a:pt x="200" y="80"/>
                  </a:lnTo>
                  <a:lnTo>
                    <a:pt x="203" y="76"/>
                  </a:lnTo>
                  <a:lnTo>
                    <a:pt x="203" y="72"/>
                  </a:lnTo>
                  <a:lnTo>
                    <a:pt x="202" y="67"/>
                  </a:lnTo>
                  <a:lnTo>
                    <a:pt x="202" y="65"/>
                  </a:lnTo>
                  <a:lnTo>
                    <a:pt x="203" y="58"/>
                  </a:lnTo>
                  <a:lnTo>
                    <a:pt x="203" y="53"/>
                  </a:lnTo>
                  <a:lnTo>
                    <a:pt x="203" y="50"/>
                  </a:lnTo>
                  <a:lnTo>
                    <a:pt x="202" y="45"/>
                  </a:lnTo>
                  <a:lnTo>
                    <a:pt x="200" y="40"/>
                  </a:lnTo>
                  <a:lnTo>
                    <a:pt x="196" y="33"/>
                  </a:lnTo>
                  <a:lnTo>
                    <a:pt x="196" y="32"/>
                  </a:lnTo>
                  <a:lnTo>
                    <a:pt x="198" y="30"/>
                  </a:lnTo>
                  <a:lnTo>
                    <a:pt x="202" y="27"/>
                  </a:lnTo>
                  <a:lnTo>
                    <a:pt x="205" y="25"/>
                  </a:lnTo>
                  <a:lnTo>
                    <a:pt x="206" y="23"/>
                  </a:lnTo>
                  <a:lnTo>
                    <a:pt x="207" y="21"/>
                  </a:lnTo>
                  <a:lnTo>
                    <a:pt x="210" y="18"/>
                  </a:lnTo>
                  <a:lnTo>
                    <a:pt x="211" y="15"/>
                  </a:lnTo>
                  <a:lnTo>
                    <a:pt x="212" y="12"/>
                  </a:lnTo>
                  <a:lnTo>
                    <a:pt x="211" y="9"/>
                  </a:lnTo>
                  <a:lnTo>
                    <a:pt x="213" y="8"/>
                  </a:lnTo>
                  <a:lnTo>
                    <a:pt x="220" y="7"/>
                  </a:lnTo>
                  <a:lnTo>
                    <a:pt x="228" y="6"/>
                  </a:lnTo>
                  <a:lnTo>
                    <a:pt x="237" y="5"/>
                  </a:lnTo>
                  <a:lnTo>
                    <a:pt x="246" y="3"/>
                  </a:lnTo>
                  <a:lnTo>
                    <a:pt x="254" y="2"/>
                  </a:lnTo>
                  <a:lnTo>
                    <a:pt x="262" y="1"/>
                  </a:lnTo>
                  <a:lnTo>
                    <a:pt x="267" y="0"/>
                  </a:lnTo>
                  <a:lnTo>
                    <a:pt x="268" y="2"/>
                  </a:lnTo>
                  <a:lnTo>
                    <a:pt x="269" y="6"/>
                  </a:lnTo>
                  <a:lnTo>
                    <a:pt x="271" y="8"/>
                  </a:lnTo>
                  <a:lnTo>
                    <a:pt x="274" y="11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85" y="13"/>
                  </a:lnTo>
                  <a:lnTo>
                    <a:pt x="288" y="14"/>
                  </a:lnTo>
                  <a:lnTo>
                    <a:pt x="291" y="16"/>
                  </a:lnTo>
                  <a:lnTo>
                    <a:pt x="292" y="19"/>
                  </a:lnTo>
                  <a:lnTo>
                    <a:pt x="293" y="20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1"/>
                  </a:lnTo>
                  <a:lnTo>
                    <a:pt x="300" y="21"/>
                  </a:lnTo>
                  <a:lnTo>
                    <a:pt x="302" y="22"/>
                  </a:lnTo>
                  <a:lnTo>
                    <a:pt x="303" y="23"/>
                  </a:lnTo>
                  <a:lnTo>
                    <a:pt x="303" y="25"/>
                  </a:lnTo>
                  <a:lnTo>
                    <a:pt x="304" y="26"/>
                  </a:lnTo>
                  <a:lnTo>
                    <a:pt x="306" y="27"/>
                  </a:lnTo>
                  <a:lnTo>
                    <a:pt x="309" y="27"/>
                  </a:lnTo>
                  <a:lnTo>
                    <a:pt x="312" y="29"/>
                  </a:lnTo>
                  <a:lnTo>
                    <a:pt x="315" y="29"/>
                  </a:lnTo>
                  <a:lnTo>
                    <a:pt x="318" y="29"/>
                  </a:lnTo>
                  <a:lnTo>
                    <a:pt x="320" y="31"/>
                  </a:lnTo>
                  <a:lnTo>
                    <a:pt x="324" y="33"/>
                  </a:lnTo>
                  <a:lnTo>
                    <a:pt x="328" y="34"/>
                  </a:lnTo>
                  <a:lnTo>
                    <a:pt x="331" y="36"/>
                  </a:lnTo>
                  <a:lnTo>
                    <a:pt x="333" y="3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70" name="Freeform 1213">
              <a:extLst>
                <a:ext uri="{FF2B5EF4-FFF2-40B4-BE49-F238E27FC236}">
                  <a16:creationId xmlns:a16="http://schemas.microsoft.com/office/drawing/2014/main" id="{BABA1F9F-C9E2-4F97-9B49-505C9E595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87151" y="10446362"/>
              <a:ext cx="296740" cy="269262"/>
            </a:xfrm>
            <a:custGeom>
              <a:avLst/>
              <a:gdLst>
                <a:gd name="T0" fmla="*/ 178 w 238"/>
                <a:gd name="T1" fmla="*/ 213 h 217"/>
                <a:gd name="T2" fmla="*/ 159 w 238"/>
                <a:gd name="T3" fmla="*/ 214 h 217"/>
                <a:gd name="T4" fmla="*/ 135 w 238"/>
                <a:gd name="T5" fmla="*/ 208 h 217"/>
                <a:gd name="T6" fmla="*/ 124 w 238"/>
                <a:gd name="T7" fmla="*/ 208 h 217"/>
                <a:gd name="T8" fmla="*/ 117 w 238"/>
                <a:gd name="T9" fmla="*/ 205 h 217"/>
                <a:gd name="T10" fmla="*/ 115 w 238"/>
                <a:gd name="T11" fmla="*/ 201 h 217"/>
                <a:gd name="T12" fmla="*/ 115 w 238"/>
                <a:gd name="T13" fmla="*/ 196 h 217"/>
                <a:gd name="T14" fmla="*/ 101 w 238"/>
                <a:gd name="T15" fmla="*/ 192 h 217"/>
                <a:gd name="T16" fmla="*/ 85 w 238"/>
                <a:gd name="T17" fmla="*/ 189 h 217"/>
                <a:gd name="T18" fmla="*/ 80 w 238"/>
                <a:gd name="T19" fmla="*/ 179 h 217"/>
                <a:gd name="T20" fmla="*/ 75 w 238"/>
                <a:gd name="T21" fmla="*/ 169 h 217"/>
                <a:gd name="T22" fmla="*/ 75 w 238"/>
                <a:gd name="T23" fmla="*/ 161 h 217"/>
                <a:gd name="T24" fmla="*/ 75 w 238"/>
                <a:gd name="T25" fmla="*/ 155 h 217"/>
                <a:gd name="T26" fmla="*/ 63 w 238"/>
                <a:gd name="T27" fmla="*/ 154 h 217"/>
                <a:gd name="T28" fmla="*/ 61 w 238"/>
                <a:gd name="T29" fmla="*/ 143 h 217"/>
                <a:gd name="T30" fmla="*/ 52 w 238"/>
                <a:gd name="T31" fmla="*/ 138 h 217"/>
                <a:gd name="T32" fmla="*/ 31 w 238"/>
                <a:gd name="T33" fmla="*/ 125 h 217"/>
                <a:gd name="T34" fmla="*/ 22 w 238"/>
                <a:gd name="T35" fmla="*/ 109 h 217"/>
                <a:gd name="T36" fmla="*/ 18 w 238"/>
                <a:gd name="T37" fmla="*/ 100 h 217"/>
                <a:gd name="T38" fmla="*/ 10 w 238"/>
                <a:gd name="T39" fmla="*/ 89 h 217"/>
                <a:gd name="T40" fmla="*/ 5 w 238"/>
                <a:gd name="T41" fmla="*/ 79 h 217"/>
                <a:gd name="T42" fmla="*/ 1 w 238"/>
                <a:gd name="T43" fmla="*/ 74 h 217"/>
                <a:gd name="T44" fmla="*/ 1 w 238"/>
                <a:gd name="T45" fmla="*/ 68 h 217"/>
                <a:gd name="T46" fmla="*/ 13 w 238"/>
                <a:gd name="T47" fmla="*/ 69 h 217"/>
                <a:gd name="T48" fmla="*/ 23 w 238"/>
                <a:gd name="T49" fmla="*/ 74 h 217"/>
                <a:gd name="T50" fmla="*/ 41 w 238"/>
                <a:gd name="T51" fmla="*/ 75 h 217"/>
                <a:gd name="T52" fmla="*/ 61 w 238"/>
                <a:gd name="T53" fmla="*/ 66 h 217"/>
                <a:gd name="T54" fmla="*/ 77 w 238"/>
                <a:gd name="T55" fmla="*/ 44 h 217"/>
                <a:gd name="T56" fmla="*/ 97 w 238"/>
                <a:gd name="T57" fmla="*/ 32 h 217"/>
                <a:gd name="T58" fmla="*/ 110 w 238"/>
                <a:gd name="T59" fmla="*/ 25 h 217"/>
                <a:gd name="T60" fmla="*/ 111 w 238"/>
                <a:gd name="T61" fmla="*/ 13 h 217"/>
                <a:gd name="T62" fmla="*/ 117 w 238"/>
                <a:gd name="T63" fmla="*/ 8 h 217"/>
                <a:gd name="T64" fmla="*/ 137 w 238"/>
                <a:gd name="T65" fmla="*/ 1 h 217"/>
                <a:gd name="T66" fmla="*/ 158 w 238"/>
                <a:gd name="T67" fmla="*/ 0 h 217"/>
                <a:gd name="T68" fmla="*/ 159 w 238"/>
                <a:gd name="T69" fmla="*/ 12 h 217"/>
                <a:gd name="T70" fmla="*/ 183 w 238"/>
                <a:gd name="T71" fmla="*/ 12 h 217"/>
                <a:gd name="T72" fmla="*/ 197 w 238"/>
                <a:gd name="T73" fmla="*/ 18 h 217"/>
                <a:gd name="T74" fmla="*/ 220 w 238"/>
                <a:gd name="T75" fmla="*/ 27 h 217"/>
                <a:gd name="T76" fmla="*/ 231 w 238"/>
                <a:gd name="T77" fmla="*/ 34 h 217"/>
                <a:gd name="T78" fmla="*/ 234 w 238"/>
                <a:gd name="T79" fmla="*/ 36 h 217"/>
                <a:gd name="T80" fmla="*/ 236 w 238"/>
                <a:gd name="T81" fmla="*/ 51 h 217"/>
                <a:gd name="T82" fmla="*/ 235 w 238"/>
                <a:gd name="T83" fmla="*/ 77 h 217"/>
                <a:gd name="T84" fmla="*/ 236 w 238"/>
                <a:gd name="T85" fmla="*/ 84 h 217"/>
                <a:gd name="T86" fmla="*/ 233 w 238"/>
                <a:gd name="T87" fmla="*/ 95 h 217"/>
                <a:gd name="T88" fmla="*/ 232 w 238"/>
                <a:gd name="T89" fmla="*/ 99 h 217"/>
                <a:gd name="T90" fmla="*/ 227 w 238"/>
                <a:gd name="T91" fmla="*/ 105 h 217"/>
                <a:gd name="T92" fmla="*/ 232 w 238"/>
                <a:gd name="T93" fmla="*/ 108 h 217"/>
                <a:gd name="T94" fmla="*/ 232 w 238"/>
                <a:gd name="T95" fmla="*/ 114 h 217"/>
                <a:gd name="T96" fmla="*/ 233 w 238"/>
                <a:gd name="T97" fmla="*/ 128 h 217"/>
                <a:gd name="T98" fmla="*/ 237 w 238"/>
                <a:gd name="T99" fmla="*/ 136 h 217"/>
                <a:gd name="T100" fmla="*/ 230 w 238"/>
                <a:gd name="T101" fmla="*/ 150 h 217"/>
                <a:gd name="T102" fmla="*/ 221 w 238"/>
                <a:gd name="T103" fmla="*/ 160 h 217"/>
                <a:gd name="T104" fmla="*/ 221 w 238"/>
                <a:gd name="T105" fmla="*/ 169 h 217"/>
                <a:gd name="T106" fmla="*/ 219 w 238"/>
                <a:gd name="T107" fmla="*/ 181 h 217"/>
                <a:gd name="T108" fmla="*/ 206 w 238"/>
                <a:gd name="T109" fmla="*/ 194 h 217"/>
                <a:gd name="T110" fmla="*/ 193 w 238"/>
                <a:gd name="T111" fmla="*/ 20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8" h="217">
                  <a:moveTo>
                    <a:pt x="184" y="216"/>
                  </a:moveTo>
                  <a:lnTo>
                    <a:pt x="182" y="215"/>
                  </a:lnTo>
                  <a:lnTo>
                    <a:pt x="178" y="213"/>
                  </a:lnTo>
                  <a:lnTo>
                    <a:pt x="173" y="213"/>
                  </a:lnTo>
                  <a:lnTo>
                    <a:pt x="167" y="213"/>
                  </a:lnTo>
                  <a:lnTo>
                    <a:pt x="159" y="214"/>
                  </a:lnTo>
                  <a:lnTo>
                    <a:pt x="151" y="213"/>
                  </a:lnTo>
                  <a:lnTo>
                    <a:pt x="142" y="209"/>
                  </a:lnTo>
                  <a:lnTo>
                    <a:pt x="135" y="208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24" y="208"/>
                  </a:lnTo>
                  <a:lnTo>
                    <a:pt x="122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4"/>
                  </a:lnTo>
                  <a:lnTo>
                    <a:pt x="116" y="203"/>
                  </a:lnTo>
                  <a:lnTo>
                    <a:pt x="115" y="201"/>
                  </a:lnTo>
                  <a:lnTo>
                    <a:pt x="116" y="197"/>
                  </a:lnTo>
                  <a:lnTo>
                    <a:pt x="116" y="197"/>
                  </a:lnTo>
                  <a:lnTo>
                    <a:pt x="115" y="196"/>
                  </a:lnTo>
                  <a:lnTo>
                    <a:pt x="112" y="196"/>
                  </a:lnTo>
                  <a:lnTo>
                    <a:pt x="107" y="194"/>
                  </a:lnTo>
                  <a:lnTo>
                    <a:pt x="101" y="192"/>
                  </a:lnTo>
                  <a:lnTo>
                    <a:pt x="90" y="190"/>
                  </a:lnTo>
                  <a:lnTo>
                    <a:pt x="86" y="190"/>
                  </a:lnTo>
                  <a:lnTo>
                    <a:pt x="85" y="189"/>
                  </a:lnTo>
                  <a:lnTo>
                    <a:pt x="84" y="187"/>
                  </a:lnTo>
                  <a:lnTo>
                    <a:pt x="82" y="183"/>
                  </a:lnTo>
                  <a:lnTo>
                    <a:pt x="80" y="179"/>
                  </a:lnTo>
                  <a:lnTo>
                    <a:pt x="75" y="174"/>
                  </a:lnTo>
                  <a:lnTo>
                    <a:pt x="74" y="173"/>
                  </a:lnTo>
                  <a:lnTo>
                    <a:pt x="75" y="169"/>
                  </a:lnTo>
                  <a:lnTo>
                    <a:pt x="75" y="166"/>
                  </a:lnTo>
                  <a:lnTo>
                    <a:pt x="75" y="163"/>
                  </a:lnTo>
                  <a:lnTo>
                    <a:pt x="75" y="161"/>
                  </a:lnTo>
                  <a:lnTo>
                    <a:pt x="75" y="158"/>
                  </a:lnTo>
                  <a:lnTo>
                    <a:pt x="75" y="156"/>
                  </a:lnTo>
                  <a:lnTo>
                    <a:pt x="75" y="155"/>
                  </a:lnTo>
                  <a:lnTo>
                    <a:pt x="73" y="154"/>
                  </a:lnTo>
                  <a:lnTo>
                    <a:pt x="68" y="154"/>
                  </a:lnTo>
                  <a:lnTo>
                    <a:pt x="63" y="154"/>
                  </a:lnTo>
                  <a:lnTo>
                    <a:pt x="63" y="151"/>
                  </a:lnTo>
                  <a:lnTo>
                    <a:pt x="62" y="146"/>
                  </a:lnTo>
                  <a:lnTo>
                    <a:pt x="61" y="143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2" y="138"/>
                  </a:lnTo>
                  <a:lnTo>
                    <a:pt x="44" y="135"/>
                  </a:lnTo>
                  <a:lnTo>
                    <a:pt x="38" y="131"/>
                  </a:lnTo>
                  <a:lnTo>
                    <a:pt x="31" y="125"/>
                  </a:lnTo>
                  <a:lnTo>
                    <a:pt x="29" y="123"/>
                  </a:lnTo>
                  <a:lnTo>
                    <a:pt x="26" y="118"/>
                  </a:lnTo>
                  <a:lnTo>
                    <a:pt x="22" y="109"/>
                  </a:lnTo>
                  <a:lnTo>
                    <a:pt x="22" y="106"/>
                  </a:lnTo>
                  <a:lnTo>
                    <a:pt x="22" y="105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5"/>
                  </a:lnTo>
                  <a:lnTo>
                    <a:pt x="10" y="89"/>
                  </a:lnTo>
                  <a:lnTo>
                    <a:pt x="8" y="86"/>
                  </a:lnTo>
                  <a:lnTo>
                    <a:pt x="6" y="82"/>
                  </a:lnTo>
                  <a:lnTo>
                    <a:pt x="5" y="79"/>
                  </a:lnTo>
                  <a:lnTo>
                    <a:pt x="3" y="78"/>
                  </a:lnTo>
                  <a:lnTo>
                    <a:pt x="2" y="76"/>
                  </a:lnTo>
                  <a:lnTo>
                    <a:pt x="1" y="74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1" y="68"/>
                  </a:lnTo>
                  <a:lnTo>
                    <a:pt x="7" y="70"/>
                  </a:lnTo>
                  <a:lnTo>
                    <a:pt x="10" y="70"/>
                  </a:lnTo>
                  <a:lnTo>
                    <a:pt x="13" y="69"/>
                  </a:lnTo>
                  <a:lnTo>
                    <a:pt x="16" y="70"/>
                  </a:lnTo>
                  <a:lnTo>
                    <a:pt x="19" y="73"/>
                  </a:lnTo>
                  <a:lnTo>
                    <a:pt x="23" y="74"/>
                  </a:lnTo>
                  <a:lnTo>
                    <a:pt x="28" y="72"/>
                  </a:lnTo>
                  <a:lnTo>
                    <a:pt x="34" y="73"/>
                  </a:lnTo>
                  <a:lnTo>
                    <a:pt x="41" y="75"/>
                  </a:lnTo>
                  <a:lnTo>
                    <a:pt x="47" y="76"/>
                  </a:lnTo>
                  <a:lnTo>
                    <a:pt x="55" y="73"/>
                  </a:lnTo>
                  <a:lnTo>
                    <a:pt x="61" y="66"/>
                  </a:lnTo>
                  <a:lnTo>
                    <a:pt x="68" y="59"/>
                  </a:lnTo>
                  <a:lnTo>
                    <a:pt x="74" y="51"/>
                  </a:lnTo>
                  <a:lnTo>
                    <a:pt x="77" y="44"/>
                  </a:lnTo>
                  <a:lnTo>
                    <a:pt x="82" y="40"/>
                  </a:lnTo>
                  <a:lnTo>
                    <a:pt x="90" y="35"/>
                  </a:lnTo>
                  <a:lnTo>
                    <a:pt x="97" y="32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10" y="25"/>
                  </a:lnTo>
                  <a:lnTo>
                    <a:pt x="110" y="21"/>
                  </a:lnTo>
                  <a:lnTo>
                    <a:pt x="110" y="16"/>
                  </a:lnTo>
                  <a:lnTo>
                    <a:pt x="111" y="13"/>
                  </a:lnTo>
                  <a:lnTo>
                    <a:pt x="112" y="11"/>
                  </a:lnTo>
                  <a:lnTo>
                    <a:pt x="114" y="10"/>
                  </a:lnTo>
                  <a:lnTo>
                    <a:pt x="117" y="8"/>
                  </a:lnTo>
                  <a:lnTo>
                    <a:pt x="124" y="4"/>
                  </a:lnTo>
                  <a:lnTo>
                    <a:pt x="130" y="2"/>
                  </a:lnTo>
                  <a:lnTo>
                    <a:pt x="137" y="1"/>
                  </a:lnTo>
                  <a:lnTo>
                    <a:pt x="145" y="1"/>
                  </a:lnTo>
                  <a:lnTo>
                    <a:pt x="153" y="1"/>
                  </a:lnTo>
                  <a:lnTo>
                    <a:pt x="158" y="0"/>
                  </a:lnTo>
                  <a:lnTo>
                    <a:pt x="158" y="5"/>
                  </a:lnTo>
                  <a:lnTo>
                    <a:pt x="158" y="11"/>
                  </a:lnTo>
                  <a:lnTo>
                    <a:pt x="159" y="12"/>
                  </a:lnTo>
                  <a:lnTo>
                    <a:pt x="164" y="12"/>
                  </a:lnTo>
                  <a:lnTo>
                    <a:pt x="174" y="12"/>
                  </a:lnTo>
                  <a:lnTo>
                    <a:pt x="183" y="12"/>
                  </a:lnTo>
                  <a:lnTo>
                    <a:pt x="189" y="16"/>
                  </a:lnTo>
                  <a:lnTo>
                    <a:pt x="190" y="17"/>
                  </a:lnTo>
                  <a:lnTo>
                    <a:pt x="197" y="18"/>
                  </a:lnTo>
                  <a:lnTo>
                    <a:pt x="205" y="25"/>
                  </a:lnTo>
                  <a:lnTo>
                    <a:pt x="214" y="26"/>
                  </a:lnTo>
                  <a:lnTo>
                    <a:pt x="220" y="27"/>
                  </a:lnTo>
                  <a:lnTo>
                    <a:pt x="225" y="30"/>
                  </a:lnTo>
                  <a:lnTo>
                    <a:pt x="228" y="33"/>
                  </a:lnTo>
                  <a:lnTo>
                    <a:pt x="231" y="34"/>
                  </a:lnTo>
                  <a:lnTo>
                    <a:pt x="233" y="34"/>
                  </a:lnTo>
                  <a:lnTo>
                    <a:pt x="235" y="34"/>
                  </a:lnTo>
                  <a:lnTo>
                    <a:pt x="234" y="36"/>
                  </a:lnTo>
                  <a:lnTo>
                    <a:pt x="233" y="39"/>
                  </a:lnTo>
                  <a:lnTo>
                    <a:pt x="233" y="44"/>
                  </a:lnTo>
                  <a:lnTo>
                    <a:pt x="236" y="51"/>
                  </a:lnTo>
                  <a:lnTo>
                    <a:pt x="236" y="57"/>
                  </a:lnTo>
                  <a:lnTo>
                    <a:pt x="235" y="67"/>
                  </a:lnTo>
                  <a:lnTo>
                    <a:pt x="235" y="77"/>
                  </a:lnTo>
                  <a:lnTo>
                    <a:pt x="236" y="81"/>
                  </a:lnTo>
                  <a:lnTo>
                    <a:pt x="236" y="83"/>
                  </a:lnTo>
                  <a:lnTo>
                    <a:pt x="236" y="84"/>
                  </a:lnTo>
                  <a:lnTo>
                    <a:pt x="236" y="86"/>
                  </a:lnTo>
                  <a:lnTo>
                    <a:pt x="234" y="90"/>
                  </a:lnTo>
                  <a:lnTo>
                    <a:pt x="233" y="95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28" y="101"/>
                  </a:lnTo>
                  <a:lnTo>
                    <a:pt x="227" y="102"/>
                  </a:lnTo>
                  <a:lnTo>
                    <a:pt x="227" y="105"/>
                  </a:lnTo>
                  <a:lnTo>
                    <a:pt x="228" y="106"/>
                  </a:lnTo>
                  <a:lnTo>
                    <a:pt x="230" y="107"/>
                  </a:lnTo>
                  <a:lnTo>
                    <a:pt x="232" y="108"/>
                  </a:lnTo>
                  <a:lnTo>
                    <a:pt x="232" y="110"/>
                  </a:lnTo>
                  <a:lnTo>
                    <a:pt x="232" y="111"/>
                  </a:lnTo>
                  <a:lnTo>
                    <a:pt x="232" y="114"/>
                  </a:lnTo>
                  <a:lnTo>
                    <a:pt x="230" y="119"/>
                  </a:lnTo>
                  <a:lnTo>
                    <a:pt x="232" y="125"/>
                  </a:lnTo>
                  <a:lnTo>
                    <a:pt x="233" y="128"/>
                  </a:lnTo>
                  <a:lnTo>
                    <a:pt x="236" y="132"/>
                  </a:lnTo>
                  <a:lnTo>
                    <a:pt x="237" y="134"/>
                  </a:lnTo>
                  <a:lnTo>
                    <a:pt x="237" y="136"/>
                  </a:lnTo>
                  <a:lnTo>
                    <a:pt x="236" y="138"/>
                  </a:lnTo>
                  <a:lnTo>
                    <a:pt x="233" y="145"/>
                  </a:lnTo>
                  <a:lnTo>
                    <a:pt x="230" y="150"/>
                  </a:lnTo>
                  <a:lnTo>
                    <a:pt x="227" y="155"/>
                  </a:lnTo>
                  <a:lnTo>
                    <a:pt x="222" y="158"/>
                  </a:lnTo>
                  <a:lnTo>
                    <a:pt x="221" y="160"/>
                  </a:lnTo>
                  <a:lnTo>
                    <a:pt x="221" y="161"/>
                  </a:lnTo>
                  <a:lnTo>
                    <a:pt x="221" y="165"/>
                  </a:lnTo>
                  <a:lnTo>
                    <a:pt x="221" y="169"/>
                  </a:lnTo>
                  <a:lnTo>
                    <a:pt x="217" y="175"/>
                  </a:lnTo>
                  <a:lnTo>
                    <a:pt x="219" y="180"/>
                  </a:lnTo>
                  <a:lnTo>
                    <a:pt x="219" y="181"/>
                  </a:lnTo>
                  <a:lnTo>
                    <a:pt x="217" y="181"/>
                  </a:lnTo>
                  <a:lnTo>
                    <a:pt x="212" y="188"/>
                  </a:lnTo>
                  <a:lnTo>
                    <a:pt x="206" y="194"/>
                  </a:lnTo>
                  <a:lnTo>
                    <a:pt x="203" y="198"/>
                  </a:lnTo>
                  <a:lnTo>
                    <a:pt x="199" y="203"/>
                  </a:lnTo>
                  <a:lnTo>
                    <a:pt x="193" y="208"/>
                  </a:lnTo>
                  <a:lnTo>
                    <a:pt x="189" y="213"/>
                  </a:lnTo>
                  <a:lnTo>
                    <a:pt x="184" y="2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71" name="Freeform 1214">
              <a:extLst>
                <a:ext uri="{FF2B5EF4-FFF2-40B4-BE49-F238E27FC236}">
                  <a16:creationId xmlns:a16="http://schemas.microsoft.com/office/drawing/2014/main" id="{3EDE84D3-DC23-40C0-9A46-723F8626F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87151" y="10446362"/>
              <a:ext cx="296740" cy="269262"/>
            </a:xfrm>
            <a:custGeom>
              <a:avLst/>
              <a:gdLst>
                <a:gd name="T0" fmla="*/ 178 w 238"/>
                <a:gd name="T1" fmla="*/ 213 h 217"/>
                <a:gd name="T2" fmla="*/ 159 w 238"/>
                <a:gd name="T3" fmla="*/ 214 h 217"/>
                <a:gd name="T4" fmla="*/ 135 w 238"/>
                <a:gd name="T5" fmla="*/ 208 h 217"/>
                <a:gd name="T6" fmla="*/ 124 w 238"/>
                <a:gd name="T7" fmla="*/ 208 h 217"/>
                <a:gd name="T8" fmla="*/ 117 w 238"/>
                <a:gd name="T9" fmla="*/ 205 h 217"/>
                <a:gd name="T10" fmla="*/ 115 w 238"/>
                <a:gd name="T11" fmla="*/ 201 h 217"/>
                <a:gd name="T12" fmla="*/ 115 w 238"/>
                <a:gd name="T13" fmla="*/ 196 h 217"/>
                <a:gd name="T14" fmla="*/ 101 w 238"/>
                <a:gd name="T15" fmla="*/ 192 h 217"/>
                <a:gd name="T16" fmla="*/ 85 w 238"/>
                <a:gd name="T17" fmla="*/ 189 h 217"/>
                <a:gd name="T18" fmla="*/ 80 w 238"/>
                <a:gd name="T19" fmla="*/ 179 h 217"/>
                <a:gd name="T20" fmla="*/ 75 w 238"/>
                <a:gd name="T21" fmla="*/ 169 h 217"/>
                <a:gd name="T22" fmla="*/ 75 w 238"/>
                <a:gd name="T23" fmla="*/ 161 h 217"/>
                <a:gd name="T24" fmla="*/ 75 w 238"/>
                <a:gd name="T25" fmla="*/ 155 h 217"/>
                <a:gd name="T26" fmla="*/ 63 w 238"/>
                <a:gd name="T27" fmla="*/ 154 h 217"/>
                <a:gd name="T28" fmla="*/ 61 w 238"/>
                <a:gd name="T29" fmla="*/ 143 h 217"/>
                <a:gd name="T30" fmla="*/ 52 w 238"/>
                <a:gd name="T31" fmla="*/ 138 h 217"/>
                <a:gd name="T32" fmla="*/ 31 w 238"/>
                <a:gd name="T33" fmla="*/ 125 h 217"/>
                <a:gd name="T34" fmla="*/ 22 w 238"/>
                <a:gd name="T35" fmla="*/ 109 h 217"/>
                <a:gd name="T36" fmla="*/ 18 w 238"/>
                <a:gd name="T37" fmla="*/ 100 h 217"/>
                <a:gd name="T38" fmla="*/ 10 w 238"/>
                <a:gd name="T39" fmla="*/ 89 h 217"/>
                <a:gd name="T40" fmla="*/ 5 w 238"/>
                <a:gd name="T41" fmla="*/ 79 h 217"/>
                <a:gd name="T42" fmla="*/ 1 w 238"/>
                <a:gd name="T43" fmla="*/ 74 h 217"/>
                <a:gd name="T44" fmla="*/ 1 w 238"/>
                <a:gd name="T45" fmla="*/ 68 h 217"/>
                <a:gd name="T46" fmla="*/ 13 w 238"/>
                <a:gd name="T47" fmla="*/ 69 h 217"/>
                <a:gd name="T48" fmla="*/ 23 w 238"/>
                <a:gd name="T49" fmla="*/ 74 h 217"/>
                <a:gd name="T50" fmla="*/ 41 w 238"/>
                <a:gd name="T51" fmla="*/ 75 h 217"/>
                <a:gd name="T52" fmla="*/ 61 w 238"/>
                <a:gd name="T53" fmla="*/ 66 h 217"/>
                <a:gd name="T54" fmla="*/ 77 w 238"/>
                <a:gd name="T55" fmla="*/ 44 h 217"/>
                <a:gd name="T56" fmla="*/ 97 w 238"/>
                <a:gd name="T57" fmla="*/ 32 h 217"/>
                <a:gd name="T58" fmla="*/ 110 w 238"/>
                <a:gd name="T59" fmla="*/ 25 h 217"/>
                <a:gd name="T60" fmla="*/ 111 w 238"/>
                <a:gd name="T61" fmla="*/ 13 h 217"/>
                <a:gd name="T62" fmla="*/ 117 w 238"/>
                <a:gd name="T63" fmla="*/ 8 h 217"/>
                <a:gd name="T64" fmla="*/ 137 w 238"/>
                <a:gd name="T65" fmla="*/ 1 h 217"/>
                <a:gd name="T66" fmla="*/ 158 w 238"/>
                <a:gd name="T67" fmla="*/ 0 h 217"/>
                <a:gd name="T68" fmla="*/ 159 w 238"/>
                <a:gd name="T69" fmla="*/ 12 h 217"/>
                <a:gd name="T70" fmla="*/ 183 w 238"/>
                <a:gd name="T71" fmla="*/ 12 h 217"/>
                <a:gd name="T72" fmla="*/ 197 w 238"/>
                <a:gd name="T73" fmla="*/ 18 h 217"/>
                <a:gd name="T74" fmla="*/ 220 w 238"/>
                <a:gd name="T75" fmla="*/ 27 h 217"/>
                <a:gd name="T76" fmla="*/ 231 w 238"/>
                <a:gd name="T77" fmla="*/ 34 h 217"/>
                <a:gd name="T78" fmla="*/ 234 w 238"/>
                <a:gd name="T79" fmla="*/ 36 h 217"/>
                <a:gd name="T80" fmla="*/ 236 w 238"/>
                <a:gd name="T81" fmla="*/ 51 h 217"/>
                <a:gd name="T82" fmla="*/ 235 w 238"/>
                <a:gd name="T83" fmla="*/ 77 h 217"/>
                <a:gd name="T84" fmla="*/ 236 w 238"/>
                <a:gd name="T85" fmla="*/ 84 h 217"/>
                <a:gd name="T86" fmla="*/ 233 w 238"/>
                <a:gd name="T87" fmla="*/ 95 h 217"/>
                <a:gd name="T88" fmla="*/ 232 w 238"/>
                <a:gd name="T89" fmla="*/ 99 h 217"/>
                <a:gd name="T90" fmla="*/ 227 w 238"/>
                <a:gd name="T91" fmla="*/ 105 h 217"/>
                <a:gd name="T92" fmla="*/ 232 w 238"/>
                <a:gd name="T93" fmla="*/ 108 h 217"/>
                <a:gd name="T94" fmla="*/ 232 w 238"/>
                <a:gd name="T95" fmla="*/ 114 h 217"/>
                <a:gd name="T96" fmla="*/ 233 w 238"/>
                <a:gd name="T97" fmla="*/ 128 h 217"/>
                <a:gd name="T98" fmla="*/ 237 w 238"/>
                <a:gd name="T99" fmla="*/ 136 h 217"/>
                <a:gd name="T100" fmla="*/ 230 w 238"/>
                <a:gd name="T101" fmla="*/ 150 h 217"/>
                <a:gd name="T102" fmla="*/ 221 w 238"/>
                <a:gd name="T103" fmla="*/ 160 h 217"/>
                <a:gd name="T104" fmla="*/ 221 w 238"/>
                <a:gd name="T105" fmla="*/ 169 h 217"/>
                <a:gd name="T106" fmla="*/ 219 w 238"/>
                <a:gd name="T107" fmla="*/ 181 h 217"/>
                <a:gd name="T108" fmla="*/ 206 w 238"/>
                <a:gd name="T109" fmla="*/ 194 h 217"/>
                <a:gd name="T110" fmla="*/ 193 w 238"/>
                <a:gd name="T111" fmla="*/ 20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8" h="217">
                  <a:moveTo>
                    <a:pt x="184" y="216"/>
                  </a:moveTo>
                  <a:lnTo>
                    <a:pt x="182" y="215"/>
                  </a:lnTo>
                  <a:lnTo>
                    <a:pt x="178" y="213"/>
                  </a:lnTo>
                  <a:lnTo>
                    <a:pt x="173" y="213"/>
                  </a:lnTo>
                  <a:lnTo>
                    <a:pt x="167" y="213"/>
                  </a:lnTo>
                  <a:lnTo>
                    <a:pt x="159" y="214"/>
                  </a:lnTo>
                  <a:lnTo>
                    <a:pt x="151" y="213"/>
                  </a:lnTo>
                  <a:lnTo>
                    <a:pt x="142" y="209"/>
                  </a:lnTo>
                  <a:lnTo>
                    <a:pt x="135" y="208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24" y="208"/>
                  </a:lnTo>
                  <a:lnTo>
                    <a:pt x="122" y="206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7" y="204"/>
                  </a:lnTo>
                  <a:lnTo>
                    <a:pt x="116" y="203"/>
                  </a:lnTo>
                  <a:lnTo>
                    <a:pt x="115" y="201"/>
                  </a:lnTo>
                  <a:lnTo>
                    <a:pt x="116" y="197"/>
                  </a:lnTo>
                  <a:lnTo>
                    <a:pt x="116" y="197"/>
                  </a:lnTo>
                  <a:lnTo>
                    <a:pt x="115" y="196"/>
                  </a:lnTo>
                  <a:lnTo>
                    <a:pt x="112" y="196"/>
                  </a:lnTo>
                  <a:lnTo>
                    <a:pt x="107" y="194"/>
                  </a:lnTo>
                  <a:lnTo>
                    <a:pt x="101" y="192"/>
                  </a:lnTo>
                  <a:lnTo>
                    <a:pt x="90" y="190"/>
                  </a:lnTo>
                  <a:lnTo>
                    <a:pt x="86" y="190"/>
                  </a:lnTo>
                  <a:lnTo>
                    <a:pt x="85" y="189"/>
                  </a:lnTo>
                  <a:lnTo>
                    <a:pt x="84" y="187"/>
                  </a:lnTo>
                  <a:lnTo>
                    <a:pt x="82" y="183"/>
                  </a:lnTo>
                  <a:lnTo>
                    <a:pt x="80" y="179"/>
                  </a:lnTo>
                  <a:lnTo>
                    <a:pt x="75" y="174"/>
                  </a:lnTo>
                  <a:lnTo>
                    <a:pt x="74" y="173"/>
                  </a:lnTo>
                  <a:lnTo>
                    <a:pt x="75" y="169"/>
                  </a:lnTo>
                  <a:lnTo>
                    <a:pt x="75" y="166"/>
                  </a:lnTo>
                  <a:lnTo>
                    <a:pt x="75" y="163"/>
                  </a:lnTo>
                  <a:lnTo>
                    <a:pt x="75" y="161"/>
                  </a:lnTo>
                  <a:lnTo>
                    <a:pt x="75" y="158"/>
                  </a:lnTo>
                  <a:lnTo>
                    <a:pt x="75" y="156"/>
                  </a:lnTo>
                  <a:lnTo>
                    <a:pt x="75" y="155"/>
                  </a:lnTo>
                  <a:lnTo>
                    <a:pt x="73" y="154"/>
                  </a:lnTo>
                  <a:lnTo>
                    <a:pt x="68" y="154"/>
                  </a:lnTo>
                  <a:lnTo>
                    <a:pt x="63" y="154"/>
                  </a:lnTo>
                  <a:lnTo>
                    <a:pt x="63" y="151"/>
                  </a:lnTo>
                  <a:lnTo>
                    <a:pt x="62" y="146"/>
                  </a:lnTo>
                  <a:lnTo>
                    <a:pt x="61" y="143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2" y="138"/>
                  </a:lnTo>
                  <a:lnTo>
                    <a:pt x="44" y="135"/>
                  </a:lnTo>
                  <a:lnTo>
                    <a:pt x="38" y="131"/>
                  </a:lnTo>
                  <a:lnTo>
                    <a:pt x="31" y="125"/>
                  </a:lnTo>
                  <a:lnTo>
                    <a:pt x="29" y="123"/>
                  </a:lnTo>
                  <a:lnTo>
                    <a:pt x="26" y="118"/>
                  </a:lnTo>
                  <a:lnTo>
                    <a:pt x="22" y="109"/>
                  </a:lnTo>
                  <a:lnTo>
                    <a:pt x="22" y="106"/>
                  </a:lnTo>
                  <a:lnTo>
                    <a:pt x="22" y="105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5"/>
                  </a:lnTo>
                  <a:lnTo>
                    <a:pt x="10" y="89"/>
                  </a:lnTo>
                  <a:lnTo>
                    <a:pt x="8" y="86"/>
                  </a:lnTo>
                  <a:lnTo>
                    <a:pt x="6" y="82"/>
                  </a:lnTo>
                  <a:lnTo>
                    <a:pt x="5" y="79"/>
                  </a:lnTo>
                  <a:lnTo>
                    <a:pt x="3" y="78"/>
                  </a:lnTo>
                  <a:lnTo>
                    <a:pt x="2" y="76"/>
                  </a:lnTo>
                  <a:lnTo>
                    <a:pt x="1" y="74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1" y="68"/>
                  </a:lnTo>
                  <a:lnTo>
                    <a:pt x="7" y="70"/>
                  </a:lnTo>
                  <a:lnTo>
                    <a:pt x="10" y="70"/>
                  </a:lnTo>
                  <a:lnTo>
                    <a:pt x="13" y="69"/>
                  </a:lnTo>
                  <a:lnTo>
                    <a:pt x="16" y="70"/>
                  </a:lnTo>
                  <a:lnTo>
                    <a:pt x="19" y="73"/>
                  </a:lnTo>
                  <a:lnTo>
                    <a:pt x="23" y="74"/>
                  </a:lnTo>
                  <a:lnTo>
                    <a:pt x="28" y="72"/>
                  </a:lnTo>
                  <a:lnTo>
                    <a:pt x="34" y="73"/>
                  </a:lnTo>
                  <a:lnTo>
                    <a:pt x="41" y="75"/>
                  </a:lnTo>
                  <a:lnTo>
                    <a:pt x="47" y="76"/>
                  </a:lnTo>
                  <a:lnTo>
                    <a:pt x="55" y="73"/>
                  </a:lnTo>
                  <a:lnTo>
                    <a:pt x="61" y="66"/>
                  </a:lnTo>
                  <a:lnTo>
                    <a:pt x="68" y="59"/>
                  </a:lnTo>
                  <a:lnTo>
                    <a:pt x="74" y="51"/>
                  </a:lnTo>
                  <a:lnTo>
                    <a:pt x="77" y="44"/>
                  </a:lnTo>
                  <a:lnTo>
                    <a:pt x="82" y="40"/>
                  </a:lnTo>
                  <a:lnTo>
                    <a:pt x="90" y="35"/>
                  </a:lnTo>
                  <a:lnTo>
                    <a:pt x="97" y="32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10" y="25"/>
                  </a:lnTo>
                  <a:lnTo>
                    <a:pt x="110" y="21"/>
                  </a:lnTo>
                  <a:lnTo>
                    <a:pt x="110" y="16"/>
                  </a:lnTo>
                  <a:lnTo>
                    <a:pt x="111" y="13"/>
                  </a:lnTo>
                  <a:lnTo>
                    <a:pt x="112" y="11"/>
                  </a:lnTo>
                  <a:lnTo>
                    <a:pt x="114" y="10"/>
                  </a:lnTo>
                  <a:lnTo>
                    <a:pt x="117" y="8"/>
                  </a:lnTo>
                  <a:lnTo>
                    <a:pt x="124" y="4"/>
                  </a:lnTo>
                  <a:lnTo>
                    <a:pt x="130" y="2"/>
                  </a:lnTo>
                  <a:lnTo>
                    <a:pt x="137" y="1"/>
                  </a:lnTo>
                  <a:lnTo>
                    <a:pt x="145" y="1"/>
                  </a:lnTo>
                  <a:lnTo>
                    <a:pt x="153" y="1"/>
                  </a:lnTo>
                  <a:lnTo>
                    <a:pt x="158" y="0"/>
                  </a:lnTo>
                  <a:lnTo>
                    <a:pt x="158" y="5"/>
                  </a:lnTo>
                  <a:lnTo>
                    <a:pt x="158" y="11"/>
                  </a:lnTo>
                  <a:lnTo>
                    <a:pt x="159" y="12"/>
                  </a:lnTo>
                  <a:lnTo>
                    <a:pt x="164" y="12"/>
                  </a:lnTo>
                  <a:lnTo>
                    <a:pt x="174" y="12"/>
                  </a:lnTo>
                  <a:lnTo>
                    <a:pt x="183" y="12"/>
                  </a:lnTo>
                  <a:lnTo>
                    <a:pt x="189" y="16"/>
                  </a:lnTo>
                  <a:lnTo>
                    <a:pt x="190" y="17"/>
                  </a:lnTo>
                  <a:lnTo>
                    <a:pt x="197" y="18"/>
                  </a:lnTo>
                  <a:lnTo>
                    <a:pt x="205" y="25"/>
                  </a:lnTo>
                  <a:lnTo>
                    <a:pt x="214" y="26"/>
                  </a:lnTo>
                  <a:lnTo>
                    <a:pt x="220" y="27"/>
                  </a:lnTo>
                  <a:lnTo>
                    <a:pt x="225" y="30"/>
                  </a:lnTo>
                  <a:lnTo>
                    <a:pt x="228" y="33"/>
                  </a:lnTo>
                  <a:lnTo>
                    <a:pt x="231" y="34"/>
                  </a:lnTo>
                  <a:lnTo>
                    <a:pt x="233" y="34"/>
                  </a:lnTo>
                  <a:lnTo>
                    <a:pt x="235" y="34"/>
                  </a:lnTo>
                  <a:lnTo>
                    <a:pt x="234" y="36"/>
                  </a:lnTo>
                  <a:lnTo>
                    <a:pt x="233" y="39"/>
                  </a:lnTo>
                  <a:lnTo>
                    <a:pt x="233" y="44"/>
                  </a:lnTo>
                  <a:lnTo>
                    <a:pt x="236" y="51"/>
                  </a:lnTo>
                  <a:lnTo>
                    <a:pt x="236" y="57"/>
                  </a:lnTo>
                  <a:lnTo>
                    <a:pt x="235" y="67"/>
                  </a:lnTo>
                  <a:lnTo>
                    <a:pt x="235" y="77"/>
                  </a:lnTo>
                  <a:lnTo>
                    <a:pt x="236" y="81"/>
                  </a:lnTo>
                  <a:lnTo>
                    <a:pt x="236" y="83"/>
                  </a:lnTo>
                  <a:lnTo>
                    <a:pt x="236" y="84"/>
                  </a:lnTo>
                  <a:lnTo>
                    <a:pt x="236" y="86"/>
                  </a:lnTo>
                  <a:lnTo>
                    <a:pt x="234" y="90"/>
                  </a:lnTo>
                  <a:lnTo>
                    <a:pt x="233" y="95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28" y="101"/>
                  </a:lnTo>
                  <a:lnTo>
                    <a:pt x="227" y="102"/>
                  </a:lnTo>
                  <a:lnTo>
                    <a:pt x="227" y="105"/>
                  </a:lnTo>
                  <a:lnTo>
                    <a:pt x="228" y="106"/>
                  </a:lnTo>
                  <a:lnTo>
                    <a:pt x="230" y="107"/>
                  </a:lnTo>
                  <a:lnTo>
                    <a:pt x="232" y="108"/>
                  </a:lnTo>
                  <a:lnTo>
                    <a:pt x="232" y="110"/>
                  </a:lnTo>
                  <a:lnTo>
                    <a:pt x="232" y="111"/>
                  </a:lnTo>
                  <a:lnTo>
                    <a:pt x="232" y="114"/>
                  </a:lnTo>
                  <a:lnTo>
                    <a:pt x="230" y="119"/>
                  </a:lnTo>
                  <a:lnTo>
                    <a:pt x="232" y="125"/>
                  </a:lnTo>
                  <a:lnTo>
                    <a:pt x="233" y="128"/>
                  </a:lnTo>
                  <a:lnTo>
                    <a:pt x="236" y="132"/>
                  </a:lnTo>
                  <a:lnTo>
                    <a:pt x="237" y="134"/>
                  </a:lnTo>
                  <a:lnTo>
                    <a:pt x="237" y="136"/>
                  </a:lnTo>
                  <a:lnTo>
                    <a:pt x="236" y="138"/>
                  </a:lnTo>
                  <a:lnTo>
                    <a:pt x="233" y="145"/>
                  </a:lnTo>
                  <a:lnTo>
                    <a:pt x="230" y="150"/>
                  </a:lnTo>
                  <a:lnTo>
                    <a:pt x="227" y="155"/>
                  </a:lnTo>
                  <a:lnTo>
                    <a:pt x="222" y="158"/>
                  </a:lnTo>
                  <a:lnTo>
                    <a:pt x="221" y="160"/>
                  </a:lnTo>
                  <a:lnTo>
                    <a:pt x="221" y="161"/>
                  </a:lnTo>
                  <a:lnTo>
                    <a:pt x="221" y="165"/>
                  </a:lnTo>
                  <a:lnTo>
                    <a:pt x="221" y="169"/>
                  </a:lnTo>
                  <a:lnTo>
                    <a:pt x="217" y="175"/>
                  </a:lnTo>
                  <a:lnTo>
                    <a:pt x="219" y="180"/>
                  </a:lnTo>
                  <a:lnTo>
                    <a:pt x="219" y="181"/>
                  </a:lnTo>
                  <a:lnTo>
                    <a:pt x="217" y="181"/>
                  </a:lnTo>
                  <a:lnTo>
                    <a:pt x="212" y="188"/>
                  </a:lnTo>
                  <a:lnTo>
                    <a:pt x="206" y="194"/>
                  </a:lnTo>
                  <a:lnTo>
                    <a:pt x="203" y="198"/>
                  </a:lnTo>
                  <a:lnTo>
                    <a:pt x="199" y="203"/>
                  </a:lnTo>
                  <a:lnTo>
                    <a:pt x="193" y="208"/>
                  </a:lnTo>
                  <a:lnTo>
                    <a:pt x="189" y="213"/>
                  </a:lnTo>
                  <a:lnTo>
                    <a:pt x="184" y="2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72" name="Freeform 1215">
              <a:extLst>
                <a:ext uri="{FF2B5EF4-FFF2-40B4-BE49-F238E27FC236}">
                  <a16:creationId xmlns:a16="http://schemas.microsoft.com/office/drawing/2014/main" id="{84540452-B5D5-4177-A08A-2F152246B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006" y="9209942"/>
              <a:ext cx="10991" cy="27478"/>
            </a:xfrm>
            <a:custGeom>
              <a:avLst/>
              <a:gdLst>
                <a:gd name="T0" fmla="*/ 5 w 8"/>
                <a:gd name="T1" fmla="*/ 5 h 24"/>
                <a:gd name="T2" fmla="*/ 5 w 8"/>
                <a:gd name="T3" fmla="*/ 5 h 24"/>
                <a:gd name="T4" fmla="*/ 2 w 8"/>
                <a:gd name="T5" fmla="*/ 4 h 24"/>
                <a:gd name="T6" fmla="*/ 1 w 8"/>
                <a:gd name="T7" fmla="*/ 1 h 24"/>
                <a:gd name="T8" fmla="*/ 1 w 8"/>
                <a:gd name="T9" fmla="*/ 0 h 24"/>
                <a:gd name="T10" fmla="*/ 2 w 8"/>
                <a:gd name="T11" fmla="*/ 0 h 24"/>
                <a:gd name="T12" fmla="*/ 3 w 8"/>
                <a:gd name="T13" fmla="*/ 1 h 24"/>
                <a:gd name="T14" fmla="*/ 4 w 8"/>
                <a:gd name="T15" fmla="*/ 1 h 24"/>
                <a:gd name="T16" fmla="*/ 5 w 8"/>
                <a:gd name="T17" fmla="*/ 2 h 24"/>
                <a:gd name="T18" fmla="*/ 5 w 8"/>
                <a:gd name="T19" fmla="*/ 5 h 24"/>
                <a:gd name="T20" fmla="*/ 6 w 8"/>
                <a:gd name="T21" fmla="*/ 22 h 24"/>
                <a:gd name="T22" fmla="*/ 5 w 8"/>
                <a:gd name="T23" fmla="*/ 23 h 24"/>
                <a:gd name="T24" fmla="*/ 2 w 8"/>
                <a:gd name="T25" fmla="*/ 23 h 24"/>
                <a:gd name="T26" fmla="*/ 1 w 8"/>
                <a:gd name="T27" fmla="*/ 21 h 24"/>
                <a:gd name="T28" fmla="*/ 0 w 8"/>
                <a:gd name="T29" fmla="*/ 20 h 24"/>
                <a:gd name="T30" fmla="*/ 3 w 8"/>
                <a:gd name="T31" fmla="*/ 18 h 24"/>
                <a:gd name="T32" fmla="*/ 5 w 8"/>
                <a:gd name="T33" fmla="*/ 19 h 24"/>
                <a:gd name="T34" fmla="*/ 6 w 8"/>
                <a:gd name="T35" fmla="*/ 19 h 24"/>
                <a:gd name="T36" fmla="*/ 7 w 8"/>
                <a:gd name="T37" fmla="*/ 20 h 24"/>
                <a:gd name="T38" fmla="*/ 7 w 8"/>
                <a:gd name="T39" fmla="*/ 21 h 24"/>
                <a:gd name="T40" fmla="*/ 7 w 8"/>
                <a:gd name="T41" fmla="*/ 21 h 24"/>
                <a:gd name="T42" fmla="*/ 6 w 8"/>
                <a:gd name="T43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24">
                  <a:moveTo>
                    <a:pt x="5" y="5"/>
                  </a:moveTo>
                  <a:lnTo>
                    <a:pt x="5" y="5"/>
                  </a:lnTo>
                  <a:lnTo>
                    <a:pt x="2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5" y="5"/>
                  </a:lnTo>
                  <a:close/>
                  <a:moveTo>
                    <a:pt x="6" y="22"/>
                  </a:moveTo>
                  <a:lnTo>
                    <a:pt x="5" y="23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20"/>
                  </a:lnTo>
                  <a:lnTo>
                    <a:pt x="3" y="18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73" name="Freeform 1216">
              <a:extLst>
                <a:ext uri="{FF2B5EF4-FFF2-40B4-BE49-F238E27FC236}">
                  <a16:creationId xmlns:a16="http://schemas.microsoft.com/office/drawing/2014/main" id="{680D2D74-CBE1-4636-96D9-3A0496D8E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8503" y="9209942"/>
              <a:ext cx="5494" cy="5497"/>
            </a:xfrm>
            <a:custGeom>
              <a:avLst/>
              <a:gdLst>
                <a:gd name="T0" fmla="*/ 4 w 5"/>
                <a:gd name="T1" fmla="*/ 5 h 6"/>
                <a:gd name="T2" fmla="*/ 4 w 5"/>
                <a:gd name="T3" fmla="*/ 5 h 6"/>
                <a:gd name="T4" fmla="*/ 1 w 5"/>
                <a:gd name="T5" fmla="*/ 4 h 6"/>
                <a:gd name="T6" fmla="*/ 0 w 5"/>
                <a:gd name="T7" fmla="*/ 1 h 6"/>
                <a:gd name="T8" fmla="*/ 0 w 5"/>
                <a:gd name="T9" fmla="*/ 0 h 6"/>
                <a:gd name="T10" fmla="*/ 1 w 5"/>
                <a:gd name="T11" fmla="*/ 0 h 6"/>
                <a:gd name="T12" fmla="*/ 2 w 5"/>
                <a:gd name="T13" fmla="*/ 1 h 6"/>
                <a:gd name="T14" fmla="*/ 3 w 5"/>
                <a:gd name="T15" fmla="*/ 1 h 6"/>
                <a:gd name="T16" fmla="*/ 4 w 5"/>
                <a:gd name="T17" fmla="*/ 2 h 6"/>
                <a:gd name="T18" fmla="*/ 4 w 5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lnTo>
                    <a:pt x="4" y="5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74" name="Freeform 1217">
              <a:extLst>
                <a:ext uri="{FF2B5EF4-FFF2-40B4-BE49-F238E27FC236}">
                  <a16:creationId xmlns:a16="http://schemas.microsoft.com/office/drawing/2014/main" id="{DE36CF44-AA9C-4823-B25C-2527C8C03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006" y="9231924"/>
              <a:ext cx="10991" cy="5497"/>
            </a:xfrm>
            <a:custGeom>
              <a:avLst/>
              <a:gdLst>
                <a:gd name="T0" fmla="*/ 6 w 8"/>
                <a:gd name="T1" fmla="*/ 4 h 6"/>
                <a:gd name="T2" fmla="*/ 5 w 8"/>
                <a:gd name="T3" fmla="*/ 5 h 6"/>
                <a:gd name="T4" fmla="*/ 2 w 8"/>
                <a:gd name="T5" fmla="*/ 5 h 6"/>
                <a:gd name="T6" fmla="*/ 1 w 8"/>
                <a:gd name="T7" fmla="*/ 3 h 6"/>
                <a:gd name="T8" fmla="*/ 0 w 8"/>
                <a:gd name="T9" fmla="*/ 2 h 6"/>
                <a:gd name="T10" fmla="*/ 3 w 8"/>
                <a:gd name="T11" fmla="*/ 0 h 6"/>
                <a:gd name="T12" fmla="*/ 5 w 8"/>
                <a:gd name="T13" fmla="*/ 1 h 6"/>
                <a:gd name="T14" fmla="*/ 6 w 8"/>
                <a:gd name="T15" fmla="*/ 1 h 6"/>
                <a:gd name="T16" fmla="*/ 7 w 8"/>
                <a:gd name="T17" fmla="*/ 2 h 6"/>
                <a:gd name="T18" fmla="*/ 7 w 8"/>
                <a:gd name="T19" fmla="*/ 3 h 6"/>
                <a:gd name="T20" fmla="*/ 7 w 8"/>
                <a:gd name="T21" fmla="*/ 3 h 6"/>
                <a:gd name="T22" fmla="*/ 6 w 8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6">
                  <a:moveTo>
                    <a:pt x="6" y="4"/>
                  </a:moveTo>
                  <a:lnTo>
                    <a:pt x="5" y="5"/>
                  </a:lnTo>
                  <a:lnTo>
                    <a:pt x="2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75" name="Freeform 1218">
              <a:extLst>
                <a:ext uri="{FF2B5EF4-FFF2-40B4-BE49-F238E27FC236}">
                  <a16:creationId xmlns:a16="http://schemas.microsoft.com/office/drawing/2014/main" id="{615F5012-CF0A-4E34-8CA5-3B5CBF3C2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9045" y="9187961"/>
              <a:ext cx="5497" cy="5497"/>
            </a:xfrm>
            <a:custGeom>
              <a:avLst/>
              <a:gdLst>
                <a:gd name="T0" fmla="*/ 5 w 6"/>
                <a:gd name="T1" fmla="*/ 2 h 4"/>
                <a:gd name="T2" fmla="*/ 0 w 6"/>
                <a:gd name="T3" fmla="*/ 3 h 4"/>
                <a:gd name="T4" fmla="*/ 1 w 6"/>
                <a:gd name="T5" fmla="*/ 2 h 4"/>
                <a:gd name="T6" fmla="*/ 4 w 6"/>
                <a:gd name="T7" fmla="*/ 0 h 4"/>
                <a:gd name="T8" fmla="*/ 5 w 6"/>
                <a:gd name="T9" fmla="*/ 0 h 4"/>
                <a:gd name="T10" fmla="*/ 5 w 6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76" name="Freeform 1219">
              <a:extLst>
                <a:ext uri="{FF2B5EF4-FFF2-40B4-BE49-F238E27FC236}">
                  <a16:creationId xmlns:a16="http://schemas.microsoft.com/office/drawing/2014/main" id="{ECF0123D-1609-4F45-BEBF-CB7C868DF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9045" y="9187961"/>
              <a:ext cx="5497" cy="5497"/>
            </a:xfrm>
            <a:custGeom>
              <a:avLst/>
              <a:gdLst>
                <a:gd name="T0" fmla="*/ 5 w 6"/>
                <a:gd name="T1" fmla="*/ 2 h 4"/>
                <a:gd name="T2" fmla="*/ 0 w 6"/>
                <a:gd name="T3" fmla="*/ 3 h 4"/>
                <a:gd name="T4" fmla="*/ 1 w 6"/>
                <a:gd name="T5" fmla="*/ 2 h 4"/>
                <a:gd name="T6" fmla="*/ 4 w 6"/>
                <a:gd name="T7" fmla="*/ 0 h 4"/>
                <a:gd name="T8" fmla="*/ 5 w 6"/>
                <a:gd name="T9" fmla="*/ 0 h 4"/>
                <a:gd name="T10" fmla="*/ 5 w 6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77" name="Freeform 1220">
              <a:extLst>
                <a:ext uri="{FF2B5EF4-FFF2-40B4-BE49-F238E27FC236}">
                  <a16:creationId xmlns:a16="http://schemas.microsoft.com/office/drawing/2014/main" id="{67B9F687-2619-48B7-8338-29F17282C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3391" y="10726615"/>
              <a:ext cx="752843" cy="1654054"/>
            </a:xfrm>
            <a:custGeom>
              <a:avLst/>
              <a:gdLst>
                <a:gd name="T0" fmla="*/ 268 w 605"/>
                <a:gd name="T1" fmla="*/ 1314 h 1326"/>
                <a:gd name="T2" fmla="*/ 162 w 605"/>
                <a:gd name="T3" fmla="*/ 1225 h 1326"/>
                <a:gd name="T4" fmla="*/ 204 w 605"/>
                <a:gd name="T5" fmla="*/ 1283 h 1326"/>
                <a:gd name="T6" fmla="*/ 225 w 605"/>
                <a:gd name="T7" fmla="*/ 1322 h 1326"/>
                <a:gd name="T8" fmla="*/ 350 w 605"/>
                <a:gd name="T9" fmla="*/ 612 h 1326"/>
                <a:gd name="T10" fmla="*/ 366 w 605"/>
                <a:gd name="T11" fmla="*/ 51 h 1326"/>
                <a:gd name="T12" fmla="*/ 460 w 605"/>
                <a:gd name="T13" fmla="*/ 102 h 1326"/>
                <a:gd name="T14" fmla="*/ 476 w 605"/>
                <a:gd name="T15" fmla="*/ 138 h 1326"/>
                <a:gd name="T16" fmla="*/ 463 w 605"/>
                <a:gd name="T17" fmla="*/ 166 h 1326"/>
                <a:gd name="T18" fmla="*/ 509 w 605"/>
                <a:gd name="T19" fmla="*/ 189 h 1326"/>
                <a:gd name="T20" fmla="*/ 547 w 605"/>
                <a:gd name="T21" fmla="*/ 178 h 1326"/>
                <a:gd name="T22" fmla="*/ 575 w 605"/>
                <a:gd name="T23" fmla="*/ 125 h 1326"/>
                <a:gd name="T24" fmla="*/ 604 w 605"/>
                <a:gd name="T25" fmla="*/ 146 h 1326"/>
                <a:gd name="T26" fmla="*/ 584 w 605"/>
                <a:gd name="T27" fmla="*/ 187 h 1326"/>
                <a:gd name="T28" fmla="*/ 556 w 605"/>
                <a:gd name="T29" fmla="*/ 203 h 1326"/>
                <a:gd name="T30" fmla="*/ 534 w 605"/>
                <a:gd name="T31" fmla="*/ 224 h 1326"/>
                <a:gd name="T32" fmla="*/ 491 w 605"/>
                <a:gd name="T33" fmla="*/ 277 h 1326"/>
                <a:gd name="T34" fmla="*/ 471 w 605"/>
                <a:gd name="T35" fmla="*/ 326 h 1326"/>
                <a:gd name="T36" fmla="*/ 466 w 605"/>
                <a:gd name="T37" fmla="*/ 367 h 1326"/>
                <a:gd name="T38" fmla="*/ 458 w 605"/>
                <a:gd name="T39" fmla="*/ 435 h 1326"/>
                <a:gd name="T40" fmla="*/ 513 w 605"/>
                <a:gd name="T41" fmla="*/ 519 h 1326"/>
                <a:gd name="T42" fmla="*/ 349 w 605"/>
                <a:gd name="T43" fmla="*/ 603 h 1326"/>
                <a:gd name="T44" fmla="*/ 342 w 605"/>
                <a:gd name="T45" fmla="*/ 644 h 1326"/>
                <a:gd name="T46" fmla="*/ 267 w 605"/>
                <a:gd name="T47" fmla="*/ 675 h 1326"/>
                <a:gd name="T48" fmla="*/ 275 w 605"/>
                <a:gd name="T49" fmla="*/ 738 h 1326"/>
                <a:gd name="T50" fmla="*/ 303 w 605"/>
                <a:gd name="T51" fmla="*/ 748 h 1326"/>
                <a:gd name="T52" fmla="*/ 281 w 605"/>
                <a:gd name="T53" fmla="*/ 765 h 1326"/>
                <a:gd name="T54" fmla="*/ 242 w 605"/>
                <a:gd name="T55" fmla="*/ 845 h 1326"/>
                <a:gd name="T56" fmla="*/ 183 w 605"/>
                <a:gd name="T57" fmla="*/ 909 h 1326"/>
                <a:gd name="T58" fmla="*/ 234 w 605"/>
                <a:gd name="T59" fmla="*/ 976 h 1326"/>
                <a:gd name="T60" fmla="*/ 172 w 605"/>
                <a:gd name="T61" fmla="*/ 1074 h 1326"/>
                <a:gd name="T62" fmla="*/ 155 w 605"/>
                <a:gd name="T63" fmla="*/ 1083 h 1326"/>
                <a:gd name="T64" fmla="*/ 137 w 605"/>
                <a:gd name="T65" fmla="*/ 1148 h 1326"/>
                <a:gd name="T66" fmla="*/ 141 w 605"/>
                <a:gd name="T67" fmla="*/ 1181 h 1326"/>
                <a:gd name="T68" fmla="*/ 37 w 605"/>
                <a:gd name="T69" fmla="*/ 1145 h 1326"/>
                <a:gd name="T70" fmla="*/ 15 w 605"/>
                <a:gd name="T71" fmla="*/ 1110 h 1326"/>
                <a:gd name="T72" fmla="*/ 13 w 605"/>
                <a:gd name="T73" fmla="*/ 1042 h 1326"/>
                <a:gd name="T74" fmla="*/ 36 w 605"/>
                <a:gd name="T75" fmla="*/ 983 h 1326"/>
                <a:gd name="T76" fmla="*/ 52 w 605"/>
                <a:gd name="T77" fmla="*/ 928 h 1326"/>
                <a:gd name="T78" fmla="*/ 63 w 605"/>
                <a:gd name="T79" fmla="*/ 872 h 1326"/>
                <a:gd name="T80" fmla="*/ 70 w 605"/>
                <a:gd name="T81" fmla="*/ 841 h 1326"/>
                <a:gd name="T82" fmla="*/ 56 w 605"/>
                <a:gd name="T83" fmla="*/ 794 h 1326"/>
                <a:gd name="T84" fmla="*/ 46 w 605"/>
                <a:gd name="T85" fmla="*/ 744 h 1326"/>
                <a:gd name="T86" fmla="*/ 51 w 605"/>
                <a:gd name="T87" fmla="*/ 697 h 1326"/>
                <a:gd name="T88" fmla="*/ 59 w 605"/>
                <a:gd name="T89" fmla="*/ 646 h 1326"/>
                <a:gd name="T90" fmla="*/ 66 w 605"/>
                <a:gd name="T91" fmla="*/ 603 h 1326"/>
                <a:gd name="T92" fmla="*/ 73 w 605"/>
                <a:gd name="T93" fmla="*/ 551 h 1326"/>
                <a:gd name="T94" fmla="*/ 85 w 605"/>
                <a:gd name="T95" fmla="*/ 507 h 1326"/>
                <a:gd name="T96" fmla="*/ 92 w 605"/>
                <a:gd name="T97" fmla="*/ 464 h 1326"/>
                <a:gd name="T98" fmla="*/ 113 w 605"/>
                <a:gd name="T99" fmla="*/ 427 h 1326"/>
                <a:gd name="T100" fmla="*/ 108 w 605"/>
                <a:gd name="T101" fmla="*/ 378 h 1326"/>
                <a:gd name="T102" fmla="*/ 93 w 605"/>
                <a:gd name="T103" fmla="*/ 334 h 1326"/>
                <a:gd name="T104" fmla="*/ 104 w 605"/>
                <a:gd name="T105" fmla="*/ 291 h 1326"/>
                <a:gd name="T106" fmla="*/ 112 w 605"/>
                <a:gd name="T107" fmla="*/ 246 h 1326"/>
                <a:gd name="T108" fmla="*/ 139 w 605"/>
                <a:gd name="T109" fmla="*/ 188 h 1326"/>
                <a:gd name="T110" fmla="*/ 152 w 605"/>
                <a:gd name="T111" fmla="*/ 153 h 1326"/>
                <a:gd name="T112" fmla="*/ 153 w 605"/>
                <a:gd name="T113" fmla="*/ 102 h 1326"/>
                <a:gd name="T114" fmla="*/ 199 w 605"/>
                <a:gd name="T115" fmla="*/ 39 h 1326"/>
                <a:gd name="T116" fmla="*/ 225 w 605"/>
                <a:gd name="T117" fmla="*/ 0 h 1326"/>
                <a:gd name="T118" fmla="*/ 279 w 605"/>
                <a:gd name="T119" fmla="*/ 31 h 1326"/>
                <a:gd name="T120" fmla="*/ 329 w 605"/>
                <a:gd name="T121" fmla="*/ 12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5" h="1326">
                  <a:moveTo>
                    <a:pt x="274" y="1308"/>
                  </a:moveTo>
                  <a:lnTo>
                    <a:pt x="278" y="1310"/>
                  </a:lnTo>
                  <a:lnTo>
                    <a:pt x="284" y="1308"/>
                  </a:lnTo>
                  <a:lnTo>
                    <a:pt x="287" y="1308"/>
                  </a:lnTo>
                  <a:lnTo>
                    <a:pt x="289" y="1309"/>
                  </a:lnTo>
                  <a:lnTo>
                    <a:pt x="290" y="1310"/>
                  </a:lnTo>
                  <a:lnTo>
                    <a:pt x="294" y="1308"/>
                  </a:lnTo>
                  <a:lnTo>
                    <a:pt x="296" y="1309"/>
                  </a:lnTo>
                  <a:lnTo>
                    <a:pt x="296" y="1311"/>
                  </a:lnTo>
                  <a:lnTo>
                    <a:pt x="291" y="1313"/>
                  </a:lnTo>
                  <a:lnTo>
                    <a:pt x="290" y="1312"/>
                  </a:lnTo>
                  <a:lnTo>
                    <a:pt x="281" y="1313"/>
                  </a:lnTo>
                  <a:lnTo>
                    <a:pt x="277" y="1315"/>
                  </a:lnTo>
                  <a:lnTo>
                    <a:pt x="275" y="1315"/>
                  </a:lnTo>
                  <a:lnTo>
                    <a:pt x="272" y="1318"/>
                  </a:lnTo>
                  <a:lnTo>
                    <a:pt x="268" y="1316"/>
                  </a:lnTo>
                  <a:lnTo>
                    <a:pt x="268" y="1314"/>
                  </a:lnTo>
                  <a:lnTo>
                    <a:pt x="269" y="1312"/>
                  </a:lnTo>
                  <a:lnTo>
                    <a:pt x="272" y="1312"/>
                  </a:lnTo>
                  <a:lnTo>
                    <a:pt x="273" y="1310"/>
                  </a:lnTo>
                  <a:lnTo>
                    <a:pt x="274" y="1308"/>
                  </a:lnTo>
                  <a:close/>
                  <a:moveTo>
                    <a:pt x="150" y="1316"/>
                  </a:moveTo>
                  <a:lnTo>
                    <a:pt x="150" y="1304"/>
                  </a:lnTo>
                  <a:lnTo>
                    <a:pt x="150" y="1288"/>
                  </a:lnTo>
                  <a:lnTo>
                    <a:pt x="150" y="1273"/>
                  </a:lnTo>
                  <a:lnTo>
                    <a:pt x="150" y="1260"/>
                  </a:lnTo>
                  <a:lnTo>
                    <a:pt x="150" y="1246"/>
                  </a:lnTo>
                  <a:lnTo>
                    <a:pt x="150" y="1233"/>
                  </a:lnTo>
                  <a:lnTo>
                    <a:pt x="150" y="1218"/>
                  </a:lnTo>
                  <a:lnTo>
                    <a:pt x="150" y="1203"/>
                  </a:lnTo>
                  <a:lnTo>
                    <a:pt x="152" y="1205"/>
                  </a:lnTo>
                  <a:lnTo>
                    <a:pt x="159" y="1215"/>
                  </a:lnTo>
                  <a:lnTo>
                    <a:pt x="161" y="1219"/>
                  </a:lnTo>
                  <a:lnTo>
                    <a:pt x="162" y="1225"/>
                  </a:lnTo>
                  <a:lnTo>
                    <a:pt x="159" y="1221"/>
                  </a:lnTo>
                  <a:lnTo>
                    <a:pt x="157" y="1223"/>
                  </a:lnTo>
                  <a:lnTo>
                    <a:pt x="154" y="1226"/>
                  </a:lnTo>
                  <a:lnTo>
                    <a:pt x="153" y="1229"/>
                  </a:lnTo>
                  <a:lnTo>
                    <a:pt x="153" y="1231"/>
                  </a:lnTo>
                  <a:lnTo>
                    <a:pt x="154" y="1233"/>
                  </a:lnTo>
                  <a:lnTo>
                    <a:pt x="158" y="1235"/>
                  </a:lnTo>
                  <a:lnTo>
                    <a:pt x="164" y="1236"/>
                  </a:lnTo>
                  <a:lnTo>
                    <a:pt x="165" y="1236"/>
                  </a:lnTo>
                  <a:lnTo>
                    <a:pt x="169" y="1249"/>
                  </a:lnTo>
                  <a:lnTo>
                    <a:pt x="171" y="1252"/>
                  </a:lnTo>
                  <a:lnTo>
                    <a:pt x="174" y="1254"/>
                  </a:lnTo>
                  <a:lnTo>
                    <a:pt x="179" y="1260"/>
                  </a:lnTo>
                  <a:lnTo>
                    <a:pt x="185" y="1267"/>
                  </a:lnTo>
                  <a:lnTo>
                    <a:pt x="191" y="1273"/>
                  </a:lnTo>
                  <a:lnTo>
                    <a:pt x="197" y="1278"/>
                  </a:lnTo>
                  <a:lnTo>
                    <a:pt x="204" y="1283"/>
                  </a:lnTo>
                  <a:lnTo>
                    <a:pt x="210" y="1288"/>
                  </a:lnTo>
                  <a:lnTo>
                    <a:pt x="216" y="1294"/>
                  </a:lnTo>
                  <a:lnTo>
                    <a:pt x="223" y="1299"/>
                  </a:lnTo>
                  <a:lnTo>
                    <a:pt x="230" y="1302"/>
                  </a:lnTo>
                  <a:lnTo>
                    <a:pt x="238" y="1305"/>
                  </a:lnTo>
                  <a:lnTo>
                    <a:pt x="249" y="1304"/>
                  </a:lnTo>
                  <a:lnTo>
                    <a:pt x="252" y="1304"/>
                  </a:lnTo>
                  <a:lnTo>
                    <a:pt x="255" y="1307"/>
                  </a:lnTo>
                  <a:lnTo>
                    <a:pt x="252" y="1312"/>
                  </a:lnTo>
                  <a:lnTo>
                    <a:pt x="250" y="1317"/>
                  </a:lnTo>
                  <a:lnTo>
                    <a:pt x="246" y="1319"/>
                  </a:lnTo>
                  <a:lnTo>
                    <a:pt x="242" y="1319"/>
                  </a:lnTo>
                  <a:lnTo>
                    <a:pt x="238" y="1319"/>
                  </a:lnTo>
                  <a:lnTo>
                    <a:pt x="235" y="1318"/>
                  </a:lnTo>
                  <a:lnTo>
                    <a:pt x="232" y="1319"/>
                  </a:lnTo>
                  <a:lnTo>
                    <a:pt x="228" y="1321"/>
                  </a:lnTo>
                  <a:lnTo>
                    <a:pt x="225" y="1322"/>
                  </a:lnTo>
                  <a:lnTo>
                    <a:pt x="221" y="1322"/>
                  </a:lnTo>
                  <a:lnTo>
                    <a:pt x="218" y="1324"/>
                  </a:lnTo>
                  <a:lnTo>
                    <a:pt x="215" y="1325"/>
                  </a:lnTo>
                  <a:lnTo>
                    <a:pt x="211" y="1324"/>
                  </a:lnTo>
                  <a:lnTo>
                    <a:pt x="202" y="1319"/>
                  </a:lnTo>
                  <a:lnTo>
                    <a:pt x="196" y="1318"/>
                  </a:lnTo>
                  <a:lnTo>
                    <a:pt x="175" y="1317"/>
                  </a:lnTo>
                  <a:lnTo>
                    <a:pt x="169" y="1315"/>
                  </a:lnTo>
                  <a:lnTo>
                    <a:pt x="163" y="1313"/>
                  </a:lnTo>
                  <a:lnTo>
                    <a:pt x="159" y="1313"/>
                  </a:lnTo>
                  <a:lnTo>
                    <a:pt x="154" y="1315"/>
                  </a:lnTo>
                  <a:lnTo>
                    <a:pt x="150" y="1315"/>
                  </a:lnTo>
                  <a:lnTo>
                    <a:pt x="150" y="1316"/>
                  </a:lnTo>
                  <a:close/>
                  <a:moveTo>
                    <a:pt x="355" y="612"/>
                  </a:moveTo>
                  <a:lnTo>
                    <a:pt x="355" y="616"/>
                  </a:lnTo>
                  <a:lnTo>
                    <a:pt x="354" y="615"/>
                  </a:lnTo>
                  <a:lnTo>
                    <a:pt x="350" y="612"/>
                  </a:lnTo>
                  <a:lnTo>
                    <a:pt x="349" y="611"/>
                  </a:lnTo>
                  <a:lnTo>
                    <a:pt x="348" y="610"/>
                  </a:lnTo>
                  <a:lnTo>
                    <a:pt x="352" y="611"/>
                  </a:lnTo>
                  <a:lnTo>
                    <a:pt x="354" y="611"/>
                  </a:lnTo>
                  <a:lnTo>
                    <a:pt x="355" y="612"/>
                  </a:lnTo>
                  <a:close/>
                  <a:moveTo>
                    <a:pt x="331" y="14"/>
                  </a:moveTo>
                  <a:lnTo>
                    <a:pt x="332" y="16"/>
                  </a:lnTo>
                  <a:lnTo>
                    <a:pt x="332" y="16"/>
                  </a:lnTo>
                  <a:lnTo>
                    <a:pt x="335" y="18"/>
                  </a:lnTo>
                  <a:lnTo>
                    <a:pt x="340" y="21"/>
                  </a:lnTo>
                  <a:lnTo>
                    <a:pt x="345" y="26"/>
                  </a:lnTo>
                  <a:lnTo>
                    <a:pt x="349" y="35"/>
                  </a:lnTo>
                  <a:lnTo>
                    <a:pt x="353" y="41"/>
                  </a:lnTo>
                  <a:lnTo>
                    <a:pt x="358" y="46"/>
                  </a:lnTo>
                  <a:lnTo>
                    <a:pt x="361" y="49"/>
                  </a:lnTo>
                  <a:lnTo>
                    <a:pt x="364" y="50"/>
                  </a:lnTo>
                  <a:lnTo>
                    <a:pt x="366" y="51"/>
                  </a:lnTo>
                  <a:lnTo>
                    <a:pt x="366" y="52"/>
                  </a:lnTo>
                  <a:lnTo>
                    <a:pt x="369" y="55"/>
                  </a:lnTo>
                  <a:lnTo>
                    <a:pt x="375" y="58"/>
                  </a:lnTo>
                  <a:lnTo>
                    <a:pt x="379" y="61"/>
                  </a:lnTo>
                  <a:lnTo>
                    <a:pt x="381" y="65"/>
                  </a:lnTo>
                  <a:lnTo>
                    <a:pt x="386" y="68"/>
                  </a:lnTo>
                  <a:lnTo>
                    <a:pt x="397" y="71"/>
                  </a:lnTo>
                  <a:lnTo>
                    <a:pt x="404" y="73"/>
                  </a:lnTo>
                  <a:lnTo>
                    <a:pt x="409" y="72"/>
                  </a:lnTo>
                  <a:lnTo>
                    <a:pt x="415" y="76"/>
                  </a:lnTo>
                  <a:lnTo>
                    <a:pt x="424" y="81"/>
                  </a:lnTo>
                  <a:lnTo>
                    <a:pt x="429" y="85"/>
                  </a:lnTo>
                  <a:lnTo>
                    <a:pt x="431" y="87"/>
                  </a:lnTo>
                  <a:lnTo>
                    <a:pt x="436" y="91"/>
                  </a:lnTo>
                  <a:lnTo>
                    <a:pt x="451" y="99"/>
                  </a:lnTo>
                  <a:lnTo>
                    <a:pt x="457" y="101"/>
                  </a:lnTo>
                  <a:lnTo>
                    <a:pt x="460" y="102"/>
                  </a:lnTo>
                  <a:lnTo>
                    <a:pt x="462" y="104"/>
                  </a:lnTo>
                  <a:lnTo>
                    <a:pt x="463" y="105"/>
                  </a:lnTo>
                  <a:lnTo>
                    <a:pt x="465" y="104"/>
                  </a:lnTo>
                  <a:lnTo>
                    <a:pt x="468" y="105"/>
                  </a:lnTo>
                  <a:lnTo>
                    <a:pt x="474" y="107"/>
                  </a:lnTo>
                  <a:lnTo>
                    <a:pt x="478" y="110"/>
                  </a:lnTo>
                  <a:lnTo>
                    <a:pt x="484" y="117"/>
                  </a:lnTo>
                  <a:lnTo>
                    <a:pt x="485" y="119"/>
                  </a:lnTo>
                  <a:lnTo>
                    <a:pt x="486" y="122"/>
                  </a:lnTo>
                  <a:lnTo>
                    <a:pt x="485" y="123"/>
                  </a:lnTo>
                  <a:lnTo>
                    <a:pt x="484" y="126"/>
                  </a:lnTo>
                  <a:lnTo>
                    <a:pt x="481" y="128"/>
                  </a:lnTo>
                  <a:lnTo>
                    <a:pt x="480" y="129"/>
                  </a:lnTo>
                  <a:lnTo>
                    <a:pt x="480" y="130"/>
                  </a:lnTo>
                  <a:lnTo>
                    <a:pt x="479" y="132"/>
                  </a:lnTo>
                  <a:lnTo>
                    <a:pt x="477" y="136"/>
                  </a:lnTo>
                  <a:lnTo>
                    <a:pt x="476" y="138"/>
                  </a:lnTo>
                  <a:lnTo>
                    <a:pt x="476" y="139"/>
                  </a:lnTo>
                  <a:lnTo>
                    <a:pt x="474" y="141"/>
                  </a:lnTo>
                  <a:lnTo>
                    <a:pt x="470" y="144"/>
                  </a:lnTo>
                  <a:lnTo>
                    <a:pt x="469" y="145"/>
                  </a:lnTo>
                  <a:lnTo>
                    <a:pt x="469" y="146"/>
                  </a:lnTo>
                  <a:lnTo>
                    <a:pt x="468" y="148"/>
                  </a:lnTo>
                  <a:lnTo>
                    <a:pt x="468" y="148"/>
                  </a:lnTo>
                  <a:lnTo>
                    <a:pt x="467" y="150"/>
                  </a:lnTo>
                  <a:lnTo>
                    <a:pt x="467" y="152"/>
                  </a:lnTo>
                  <a:lnTo>
                    <a:pt x="467" y="155"/>
                  </a:lnTo>
                  <a:lnTo>
                    <a:pt x="467" y="159"/>
                  </a:lnTo>
                  <a:lnTo>
                    <a:pt x="467" y="160"/>
                  </a:lnTo>
                  <a:lnTo>
                    <a:pt x="466" y="161"/>
                  </a:lnTo>
                  <a:lnTo>
                    <a:pt x="465" y="162"/>
                  </a:lnTo>
                  <a:lnTo>
                    <a:pt x="465" y="164"/>
                  </a:lnTo>
                  <a:lnTo>
                    <a:pt x="465" y="165"/>
                  </a:lnTo>
                  <a:lnTo>
                    <a:pt x="463" y="166"/>
                  </a:lnTo>
                  <a:lnTo>
                    <a:pt x="462" y="167"/>
                  </a:lnTo>
                  <a:lnTo>
                    <a:pt x="463" y="168"/>
                  </a:lnTo>
                  <a:lnTo>
                    <a:pt x="462" y="169"/>
                  </a:lnTo>
                  <a:lnTo>
                    <a:pt x="459" y="170"/>
                  </a:lnTo>
                  <a:lnTo>
                    <a:pt x="458" y="172"/>
                  </a:lnTo>
                  <a:lnTo>
                    <a:pt x="457" y="174"/>
                  </a:lnTo>
                  <a:lnTo>
                    <a:pt x="456" y="176"/>
                  </a:lnTo>
                  <a:lnTo>
                    <a:pt x="454" y="177"/>
                  </a:lnTo>
                  <a:lnTo>
                    <a:pt x="453" y="180"/>
                  </a:lnTo>
                  <a:lnTo>
                    <a:pt x="454" y="183"/>
                  </a:lnTo>
                  <a:lnTo>
                    <a:pt x="468" y="182"/>
                  </a:lnTo>
                  <a:lnTo>
                    <a:pt x="478" y="183"/>
                  </a:lnTo>
                  <a:lnTo>
                    <a:pt x="491" y="187"/>
                  </a:lnTo>
                  <a:lnTo>
                    <a:pt x="499" y="189"/>
                  </a:lnTo>
                  <a:lnTo>
                    <a:pt x="504" y="187"/>
                  </a:lnTo>
                  <a:lnTo>
                    <a:pt x="507" y="187"/>
                  </a:lnTo>
                  <a:lnTo>
                    <a:pt x="509" y="189"/>
                  </a:lnTo>
                  <a:lnTo>
                    <a:pt x="512" y="189"/>
                  </a:lnTo>
                  <a:lnTo>
                    <a:pt x="515" y="189"/>
                  </a:lnTo>
                  <a:lnTo>
                    <a:pt x="518" y="189"/>
                  </a:lnTo>
                  <a:lnTo>
                    <a:pt x="520" y="192"/>
                  </a:lnTo>
                  <a:lnTo>
                    <a:pt x="522" y="191"/>
                  </a:lnTo>
                  <a:lnTo>
                    <a:pt x="524" y="187"/>
                  </a:lnTo>
                  <a:lnTo>
                    <a:pt x="526" y="185"/>
                  </a:lnTo>
                  <a:lnTo>
                    <a:pt x="528" y="184"/>
                  </a:lnTo>
                  <a:lnTo>
                    <a:pt x="531" y="183"/>
                  </a:lnTo>
                  <a:lnTo>
                    <a:pt x="535" y="184"/>
                  </a:lnTo>
                  <a:lnTo>
                    <a:pt x="537" y="185"/>
                  </a:lnTo>
                  <a:lnTo>
                    <a:pt x="540" y="187"/>
                  </a:lnTo>
                  <a:lnTo>
                    <a:pt x="542" y="187"/>
                  </a:lnTo>
                  <a:lnTo>
                    <a:pt x="544" y="185"/>
                  </a:lnTo>
                  <a:lnTo>
                    <a:pt x="545" y="183"/>
                  </a:lnTo>
                  <a:lnTo>
                    <a:pt x="545" y="180"/>
                  </a:lnTo>
                  <a:lnTo>
                    <a:pt x="547" y="178"/>
                  </a:lnTo>
                  <a:lnTo>
                    <a:pt x="548" y="176"/>
                  </a:lnTo>
                  <a:lnTo>
                    <a:pt x="550" y="175"/>
                  </a:lnTo>
                  <a:lnTo>
                    <a:pt x="551" y="173"/>
                  </a:lnTo>
                  <a:lnTo>
                    <a:pt x="553" y="172"/>
                  </a:lnTo>
                  <a:lnTo>
                    <a:pt x="558" y="172"/>
                  </a:lnTo>
                  <a:lnTo>
                    <a:pt x="559" y="170"/>
                  </a:lnTo>
                  <a:lnTo>
                    <a:pt x="559" y="169"/>
                  </a:lnTo>
                  <a:lnTo>
                    <a:pt x="561" y="167"/>
                  </a:lnTo>
                  <a:lnTo>
                    <a:pt x="563" y="166"/>
                  </a:lnTo>
                  <a:lnTo>
                    <a:pt x="565" y="165"/>
                  </a:lnTo>
                  <a:lnTo>
                    <a:pt x="566" y="162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57"/>
                  </a:lnTo>
                  <a:lnTo>
                    <a:pt x="573" y="150"/>
                  </a:lnTo>
                  <a:lnTo>
                    <a:pt x="575" y="139"/>
                  </a:lnTo>
                  <a:lnTo>
                    <a:pt x="575" y="125"/>
                  </a:lnTo>
                  <a:lnTo>
                    <a:pt x="578" y="125"/>
                  </a:lnTo>
                  <a:lnTo>
                    <a:pt x="579" y="126"/>
                  </a:lnTo>
                  <a:lnTo>
                    <a:pt x="580" y="126"/>
                  </a:lnTo>
                  <a:lnTo>
                    <a:pt x="582" y="125"/>
                  </a:lnTo>
                  <a:lnTo>
                    <a:pt x="584" y="124"/>
                  </a:lnTo>
                  <a:lnTo>
                    <a:pt x="586" y="124"/>
                  </a:lnTo>
                  <a:lnTo>
                    <a:pt x="588" y="123"/>
                  </a:lnTo>
                  <a:lnTo>
                    <a:pt x="589" y="123"/>
                  </a:lnTo>
                  <a:lnTo>
                    <a:pt x="591" y="124"/>
                  </a:lnTo>
                  <a:lnTo>
                    <a:pt x="591" y="124"/>
                  </a:lnTo>
                  <a:lnTo>
                    <a:pt x="594" y="125"/>
                  </a:lnTo>
                  <a:lnTo>
                    <a:pt x="595" y="127"/>
                  </a:lnTo>
                  <a:lnTo>
                    <a:pt x="597" y="128"/>
                  </a:lnTo>
                  <a:lnTo>
                    <a:pt x="598" y="131"/>
                  </a:lnTo>
                  <a:lnTo>
                    <a:pt x="599" y="138"/>
                  </a:lnTo>
                  <a:lnTo>
                    <a:pt x="602" y="141"/>
                  </a:lnTo>
                  <a:lnTo>
                    <a:pt x="604" y="146"/>
                  </a:lnTo>
                  <a:lnTo>
                    <a:pt x="604" y="149"/>
                  </a:lnTo>
                  <a:lnTo>
                    <a:pt x="603" y="151"/>
                  </a:lnTo>
                  <a:lnTo>
                    <a:pt x="602" y="154"/>
                  </a:lnTo>
                  <a:lnTo>
                    <a:pt x="602" y="161"/>
                  </a:lnTo>
                  <a:lnTo>
                    <a:pt x="602" y="164"/>
                  </a:lnTo>
                  <a:lnTo>
                    <a:pt x="602" y="166"/>
                  </a:lnTo>
                  <a:lnTo>
                    <a:pt x="603" y="169"/>
                  </a:lnTo>
                  <a:lnTo>
                    <a:pt x="601" y="172"/>
                  </a:lnTo>
                  <a:lnTo>
                    <a:pt x="599" y="177"/>
                  </a:lnTo>
                  <a:lnTo>
                    <a:pt x="597" y="178"/>
                  </a:lnTo>
                  <a:lnTo>
                    <a:pt x="596" y="178"/>
                  </a:lnTo>
                  <a:lnTo>
                    <a:pt x="593" y="181"/>
                  </a:lnTo>
                  <a:lnTo>
                    <a:pt x="591" y="182"/>
                  </a:lnTo>
                  <a:lnTo>
                    <a:pt x="589" y="181"/>
                  </a:lnTo>
                  <a:lnTo>
                    <a:pt x="588" y="183"/>
                  </a:lnTo>
                  <a:lnTo>
                    <a:pt x="586" y="186"/>
                  </a:lnTo>
                  <a:lnTo>
                    <a:pt x="584" y="187"/>
                  </a:lnTo>
                  <a:lnTo>
                    <a:pt x="580" y="188"/>
                  </a:lnTo>
                  <a:lnTo>
                    <a:pt x="579" y="188"/>
                  </a:lnTo>
                  <a:lnTo>
                    <a:pt x="577" y="188"/>
                  </a:lnTo>
                  <a:lnTo>
                    <a:pt x="575" y="189"/>
                  </a:lnTo>
                  <a:lnTo>
                    <a:pt x="573" y="191"/>
                  </a:lnTo>
                  <a:lnTo>
                    <a:pt x="572" y="191"/>
                  </a:lnTo>
                  <a:lnTo>
                    <a:pt x="571" y="191"/>
                  </a:lnTo>
                  <a:lnTo>
                    <a:pt x="569" y="191"/>
                  </a:lnTo>
                  <a:lnTo>
                    <a:pt x="567" y="193"/>
                  </a:lnTo>
                  <a:lnTo>
                    <a:pt x="567" y="195"/>
                  </a:lnTo>
                  <a:lnTo>
                    <a:pt x="566" y="197"/>
                  </a:lnTo>
                  <a:lnTo>
                    <a:pt x="565" y="198"/>
                  </a:lnTo>
                  <a:lnTo>
                    <a:pt x="562" y="199"/>
                  </a:lnTo>
                  <a:lnTo>
                    <a:pt x="561" y="200"/>
                  </a:lnTo>
                  <a:lnTo>
                    <a:pt x="562" y="201"/>
                  </a:lnTo>
                  <a:lnTo>
                    <a:pt x="561" y="202"/>
                  </a:lnTo>
                  <a:lnTo>
                    <a:pt x="556" y="203"/>
                  </a:lnTo>
                  <a:lnTo>
                    <a:pt x="553" y="205"/>
                  </a:lnTo>
                  <a:lnTo>
                    <a:pt x="551" y="208"/>
                  </a:lnTo>
                  <a:lnTo>
                    <a:pt x="549" y="210"/>
                  </a:lnTo>
                  <a:lnTo>
                    <a:pt x="546" y="211"/>
                  </a:lnTo>
                  <a:lnTo>
                    <a:pt x="542" y="214"/>
                  </a:lnTo>
                  <a:lnTo>
                    <a:pt x="541" y="216"/>
                  </a:lnTo>
                  <a:lnTo>
                    <a:pt x="543" y="217"/>
                  </a:lnTo>
                  <a:lnTo>
                    <a:pt x="543" y="219"/>
                  </a:lnTo>
                  <a:lnTo>
                    <a:pt x="543" y="220"/>
                  </a:lnTo>
                  <a:lnTo>
                    <a:pt x="542" y="220"/>
                  </a:lnTo>
                  <a:lnTo>
                    <a:pt x="539" y="219"/>
                  </a:lnTo>
                  <a:lnTo>
                    <a:pt x="537" y="219"/>
                  </a:lnTo>
                  <a:lnTo>
                    <a:pt x="537" y="219"/>
                  </a:lnTo>
                  <a:lnTo>
                    <a:pt x="536" y="220"/>
                  </a:lnTo>
                  <a:lnTo>
                    <a:pt x="536" y="222"/>
                  </a:lnTo>
                  <a:lnTo>
                    <a:pt x="536" y="223"/>
                  </a:lnTo>
                  <a:lnTo>
                    <a:pt x="534" y="224"/>
                  </a:lnTo>
                  <a:lnTo>
                    <a:pt x="532" y="225"/>
                  </a:lnTo>
                  <a:lnTo>
                    <a:pt x="532" y="227"/>
                  </a:lnTo>
                  <a:lnTo>
                    <a:pt x="530" y="229"/>
                  </a:lnTo>
                  <a:lnTo>
                    <a:pt x="526" y="232"/>
                  </a:lnTo>
                  <a:lnTo>
                    <a:pt x="523" y="236"/>
                  </a:lnTo>
                  <a:lnTo>
                    <a:pt x="521" y="241"/>
                  </a:lnTo>
                  <a:lnTo>
                    <a:pt x="519" y="244"/>
                  </a:lnTo>
                  <a:lnTo>
                    <a:pt x="516" y="246"/>
                  </a:lnTo>
                  <a:lnTo>
                    <a:pt x="514" y="248"/>
                  </a:lnTo>
                  <a:lnTo>
                    <a:pt x="513" y="251"/>
                  </a:lnTo>
                  <a:lnTo>
                    <a:pt x="510" y="255"/>
                  </a:lnTo>
                  <a:lnTo>
                    <a:pt x="505" y="261"/>
                  </a:lnTo>
                  <a:lnTo>
                    <a:pt x="500" y="266"/>
                  </a:lnTo>
                  <a:lnTo>
                    <a:pt x="496" y="268"/>
                  </a:lnTo>
                  <a:lnTo>
                    <a:pt x="494" y="271"/>
                  </a:lnTo>
                  <a:lnTo>
                    <a:pt x="493" y="274"/>
                  </a:lnTo>
                  <a:lnTo>
                    <a:pt x="491" y="277"/>
                  </a:lnTo>
                  <a:lnTo>
                    <a:pt x="486" y="280"/>
                  </a:lnTo>
                  <a:lnTo>
                    <a:pt x="484" y="282"/>
                  </a:lnTo>
                  <a:lnTo>
                    <a:pt x="484" y="283"/>
                  </a:lnTo>
                  <a:lnTo>
                    <a:pt x="483" y="286"/>
                  </a:lnTo>
                  <a:lnTo>
                    <a:pt x="481" y="289"/>
                  </a:lnTo>
                  <a:lnTo>
                    <a:pt x="478" y="293"/>
                  </a:lnTo>
                  <a:lnTo>
                    <a:pt x="476" y="296"/>
                  </a:lnTo>
                  <a:lnTo>
                    <a:pt x="478" y="301"/>
                  </a:lnTo>
                  <a:lnTo>
                    <a:pt x="478" y="306"/>
                  </a:lnTo>
                  <a:lnTo>
                    <a:pt x="478" y="308"/>
                  </a:lnTo>
                  <a:lnTo>
                    <a:pt x="476" y="308"/>
                  </a:lnTo>
                  <a:lnTo>
                    <a:pt x="476" y="310"/>
                  </a:lnTo>
                  <a:lnTo>
                    <a:pt x="477" y="312"/>
                  </a:lnTo>
                  <a:lnTo>
                    <a:pt x="477" y="315"/>
                  </a:lnTo>
                  <a:lnTo>
                    <a:pt x="476" y="318"/>
                  </a:lnTo>
                  <a:lnTo>
                    <a:pt x="474" y="321"/>
                  </a:lnTo>
                  <a:lnTo>
                    <a:pt x="471" y="326"/>
                  </a:lnTo>
                  <a:lnTo>
                    <a:pt x="471" y="328"/>
                  </a:lnTo>
                  <a:lnTo>
                    <a:pt x="473" y="330"/>
                  </a:lnTo>
                  <a:lnTo>
                    <a:pt x="473" y="331"/>
                  </a:lnTo>
                  <a:lnTo>
                    <a:pt x="473" y="333"/>
                  </a:lnTo>
                  <a:lnTo>
                    <a:pt x="473" y="335"/>
                  </a:lnTo>
                  <a:lnTo>
                    <a:pt x="471" y="338"/>
                  </a:lnTo>
                  <a:lnTo>
                    <a:pt x="469" y="340"/>
                  </a:lnTo>
                  <a:lnTo>
                    <a:pt x="468" y="342"/>
                  </a:lnTo>
                  <a:lnTo>
                    <a:pt x="467" y="343"/>
                  </a:lnTo>
                  <a:lnTo>
                    <a:pt x="468" y="346"/>
                  </a:lnTo>
                  <a:lnTo>
                    <a:pt x="468" y="348"/>
                  </a:lnTo>
                  <a:lnTo>
                    <a:pt x="467" y="351"/>
                  </a:lnTo>
                  <a:lnTo>
                    <a:pt x="468" y="353"/>
                  </a:lnTo>
                  <a:lnTo>
                    <a:pt x="469" y="355"/>
                  </a:lnTo>
                  <a:lnTo>
                    <a:pt x="469" y="358"/>
                  </a:lnTo>
                  <a:lnTo>
                    <a:pt x="467" y="363"/>
                  </a:lnTo>
                  <a:lnTo>
                    <a:pt x="466" y="367"/>
                  </a:lnTo>
                  <a:lnTo>
                    <a:pt x="468" y="381"/>
                  </a:lnTo>
                  <a:lnTo>
                    <a:pt x="467" y="382"/>
                  </a:lnTo>
                  <a:lnTo>
                    <a:pt x="465" y="385"/>
                  </a:lnTo>
                  <a:lnTo>
                    <a:pt x="463" y="385"/>
                  </a:lnTo>
                  <a:lnTo>
                    <a:pt x="461" y="384"/>
                  </a:lnTo>
                  <a:lnTo>
                    <a:pt x="460" y="386"/>
                  </a:lnTo>
                  <a:lnTo>
                    <a:pt x="459" y="392"/>
                  </a:lnTo>
                  <a:lnTo>
                    <a:pt x="456" y="406"/>
                  </a:lnTo>
                  <a:lnTo>
                    <a:pt x="457" y="409"/>
                  </a:lnTo>
                  <a:lnTo>
                    <a:pt x="458" y="414"/>
                  </a:lnTo>
                  <a:lnTo>
                    <a:pt x="460" y="418"/>
                  </a:lnTo>
                  <a:lnTo>
                    <a:pt x="460" y="421"/>
                  </a:lnTo>
                  <a:lnTo>
                    <a:pt x="461" y="425"/>
                  </a:lnTo>
                  <a:lnTo>
                    <a:pt x="459" y="427"/>
                  </a:lnTo>
                  <a:lnTo>
                    <a:pt x="458" y="428"/>
                  </a:lnTo>
                  <a:lnTo>
                    <a:pt x="457" y="429"/>
                  </a:lnTo>
                  <a:lnTo>
                    <a:pt x="458" y="435"/>
                  </a:lnTo>
                  <a:lnTo>
                    <a:pt x="460" y="438"/>
                  </a:lnTo>
                  <a:lnTo>
                    <a:pt x="464" y="443"/>
                  </a:lnTo>
                  <a:lnTo>
                    <a:pt x="480" y="451"/>
                  </a:lnTo>
                  <a:lnTo>
                    <a:pt x="486" y="455"/>
                  </a:lnTo>
                  <a:lnTo>
                    <a:pt x="494" y="462"/>
                  </a:lnTo>
                  <a:lnTo>
                    <a:pt x="498" y="468"/>
                  </a:lnTo>
                  <a:lnTo>
                    <a:pt x="498" y="474"/>
                  </a:lnTo>
                  <a:lnTo>
                    <a:pt x="492" y="482"/>
                  </a:lnTo>
                  <a:lnTo>
                    <a:pt x="492" y="488"/>
                  </a:lnTo>
                  <a:lnTo>
                    <a:pt x="493" y="493"/>
                  </a:lnTo>
                  <a:lnTo>
                    <a:pt x="495" y="497"/>
                  </a:lnTo>
                  <a:lnTo>
                    <a:pt x="501" y="503"/>
                  </a:lnTo>
                  <a:lnTo>
                    <a:pt x="505" y="505"/>
                  </a:lnTo>
                  <a:lnTo>
                    <a:pt x="510" y="505"/>
                  </a:lnTo>
                  <a:lnTo>
                    <a:pt x="512" y="507"/>
                  </a:lnTo>
                  <a:lnTo>
                    <a:pt x="512" y="508"/>
                  </a:lnTo>
                  <a:lnTo>
                    <a:pt x="513" y="519"/>
                  </a:lnTo>
                  <a:lnTo>
                    <a:pt x="513" y="524"/>
                  </a:lnTo>
                  <a:lnTo>
                    <a:pt x="511" y="528"/>
                  </a:lnTo>
                  <a:lnTo>
                    <a:pt x="500" y="547"/>
                  </a:lnTo>
                  <a:lnTo>
                    <a:pt x="491" y="558"/>
                  </a:lnTo>
                  <a:lnTo>
                    <a:pt x="487" y="564"/>
                  </a:lnTo>
                  <a:lnTo>
                    <a:pt x="487" y="571"/>
                  </a:lnTo>
                  <a:lnTo>
                    <a:pt x="484" y="574"/>
                  </a:lnTo>
                  <a:lnTo>
                    <a:pt x="467" y="584"/>
                  </a:lnTo>
                  <a:lnTo>
                    <a:pt x="442" y="594"/>
                  </a:lnTo>
                  <a:lnTo>
                    <a:pt x="422" y="599"/>
                  </a:lnTo>
                  <a:lnTo>
                    <a:pt x="417" y="600"/>
                  </a:lnTo>
                  <a:lnTo>
                    <a:pt x="384" y="605"/>
                  </a:lnTo>
                  <a:lnTo>
                    <a:pt x="378" y="606"/>
                  </a:lnTo>
                  <a:lnTo>
                    <a:pt x="370" y="605"/>
                  </a:lnTo>
                  <a:lnTo>
                    <a:pt x="363" y="606"/>
                  </a:lnTo>
                  <a:lnTo>
                    <a:pt x="356" y="605"/>
                  </a:lnTo>
                  <a:lnTo>
                    <a:pt x="349" y="603"/>
                  </a:lnTo>
                  <a:lnTo>
                    <a:pt x="345" y="599"/>
                  </a:lnTo>
                  <a:lnTo>
                    <a:pt x="341" y="599"/>
                  </a:lnTo>
                  <a:lnTo>
                    <a:pt x="340" y="600"/>
                  </a:lnTo>
                  <a:lnTo>
                    <a:pt x="342" y="606"/>
                  </a:lnTo>
                  <a:lnTo>
                    <a:pt x="341" y="612"/>
                  </a:lnTo>
                  <a:lnTo>
                    <a:pt x="342" y="616"/>
                  </a:lnTo>
                  <a:lnTo>
                    <a:pt x="345" y="616"/>
                  </a:lnTo>
                  <a:lnTo>
                    <a:pt x="347" y="618"/>
                  </a:lnTo>
                  <a:lnTo>
                    <a:pt x="350" y="621"/>
                  </a:lnTo>
                  <a:lnTo>
                    <a:pt x="346" y="621"/>
                  </a:lnTo>
                  <a:lnTo>
                    <a:pt x="347" y="623"/>
                  </a:lnTo>
                  <a:lnTo>
                    <a:pt x="349" y="624"/>
                  </a:lnTo>
                  <a:lnTo>
                    <a:pt x="349" y="628"/>
                  </a:lnTo>
                  <a:lnTo>
                    <a:pt x="347" y="638"/>
                  </a:lnTo>
                  <a:lnTo>
                    <a:pt x="343" y="641"/>
                  </a:lnTo>
                  <a:lnTo>
                    <a:pt x="342" y="641"/>
                  </a:lnTo>
                  <a:lnTo>
                    <a:pt x="342" y="644"/>
                  </a:lnTo>
                  <a:lnTo>
                    <a:pt x="339" y="653"/>
                  </a:lnTo>
                  <a:lnTo>
                    <a:pt x="339" y="660"/>
                  </a:lnTo>
                  <a:lnTo>
                    <a:pt x="339" y="663"/>
                  </a:lnTo>
                  <a:lnTo>
                    <a:pt x="343" y="672"/>
                  </a:lnTo>
                  <a:lnTo>
                    <a:pt x="342" y="678"/>
                  </a:lnTo>
                  <a:lnTo>
                    <a:pt x="339" y="681"/>
                  </a:lnTo>
                  <a:lnTo>
                    <a:pt x="327" y="687"/>
                  </a:lnTo>
                  <a:lnTo>
                    <a:pt x="322" y="690"/>
                  </a:lnTo>
                  <a:lnTo>
                    <a:pt x="315" y="691"/>
                  </a:lnTo>
                  <a:lnTo>
                    <a:pt x="302" y="691"/>
                  </a:lnTo>
                  <a:lnTo>
                    <a:pt x="298" y="691"/>
                  </a:lnTo>
                  <a:lnTo>
                    <a:pt x="287" y="685"/>
                  </a:lnTo>
                  <a:lnTo>
                    <a:pt x="279" y="682"/>
                  </a:lnTo>
                  <a:lnTo>
                    <a:pt x="272" y="679"/>
                  </a:lnTo>
                  <a:lnTo>
                    <a:pt x="265" y="677"/>
                  </a:lnTo>
                  <a:lnTo>
                    <a:pt x="266" y="677"/>
                  </a:lnTo>
                  <a:lnTo>
                    <a:pt x="267" y="675"/>
                  </a:lnTo>
                  <a:lnTo>
                    <a:pt x="264" y="674"/>
                  </a:lnTo>
                  <a:lnTo>
                    <a:pt x="263" y="674"/>
                  </a:lnTo>
                  <a:lnTo>
                    <a:pt x="258" y="677"/>
                  </a:lnTo>
                  <a:lnTo>
                    <a:pt x="256" y="680"/>
                  </a:lnTo>
                  <a:lnTo>
                    <a:pt x="256" y="683"/>
                  </a:lnTo>
                  <a:lnTo>
                    <a:pt x="256" y="690"/>
                  </a:lnTo>
                  <a:lnTo>
                    <a:pt x="257" y="694"/>
                  </a:lnTo>
                  <a:lnTo>
                    <a:pt x="260" y="708"/>
                  </a:lnTo>
                  <a:lnTo>
                    <a:pt x="260" y="715"/>
                  </a:lnTo>
                  <a:lnTo>
                    <a:pt x="259" y="725"/>
                  </a:lnTo>
                  <a:lnTo>
                    <a:pt x="261" y="729"/>
                  </a:lnTo>
                  <a:lnTo>
                    <a:pt x="263" y="732"/>
                  </a:lnTo>
                  <a:lnTo>
                    <a:pt x="269" y="734"/>
                  </a:lnTo>
                  <a:lnTo>
                    <a:pt x="272" y="736"/>
                  </a:lnTo>
                  <a:lnTo>
                    <a:pt x="274" y="736"/>
                  </a:lnTo>
                  <a:lnTo>
                    <a:pt x="275" y="737"/>
                  </a:lnTo>
                  <a:lnTo>
                    <a:pt x="275" y="738"/>
                  </a:lnTo>
                  <a:lnTo>
                    <a:pt x="273" y="740"/>
                  </a:lnTo>
                  <a:lnTo>
                    <a:pt x="273" y="742"/>
                  </a:lnTo>
                  <a:lnTo>
                    <a:pt x="278" y="743"/>
                  </a:lnTo>
                  <a:lnTo>
                    <a:pt x="282" y="743"/>
                  </a:lnTo>
                  <a:lnTo>
                    <a:pt x="287" y="742"/>
                  </a:lnTo>
                  <a:lnTo>
                    <a:pt x="289" y="740"/>
                  </a:lnTo>
                  <a:lnTo>
                    <a:pt x="289" y="736"/>
                  </a:lnTo>
                  <a:lnTo>
                    <a:pt x="283" y="736"/>
                  </a:lnTo>
                  <a:lnTo>
                    <a:pt x="284" y="734"/>
                  </a:lnTo>
                  <a:lnTo>
                    <a:pt x="288" y="733"/>
                  </a:lnTo>
                  <a:lnTo>
                    <a:pt x="294" y="731"/>
                  </a:lnTo>
                  <a:lnTo>
                    <a:pt x="297" y="730"/>
                  </a:lnTo>
                  <a:lnTo>
                    <a:pt x="299" y="732"/>
                  </a:lnTo>
                  <a:lnTo>
                    <a:pt x="300" y="733"/>
                  </a:lnTo>
                  <a:lnTo>
                    <a:pt x="302" y="737"/>
                  </a:lnTo>
                  <a:lnTo>
                    <a:pt x="303" y="742"/>
                  </a:lnTo>
                  <a:lnTo>
                    <a:pt x="303" y="748"/>
                  </a:lnTo>
                  <a:lnTo>
                    <a:pt x="302" y="754"/>
                  </a:lnTo>
                  <a:lnTo>
                    <a:pt x="301" y="756"/>
                  </a:lnTo>
                  <a:lnTo>
                    <a:pt x="300" y="759"/>
                  </a:lnTo>
                  <a:lnTo>
                    <a:pt x="290" y="762"/>
                  </a:lnTo>
                  <a:lnTo>
                    <a:pt x="287" y="760"/>
                  </a:lnTo>
                  <a:lnTo>
                    <a:pt x="284" y="756"/>
                  </a:lnTo>
                  <a:lnTo>
                    <a:pt x="283" y="752"/>
                  </a:lnTo>
                  <a:lnTo>
                    <a:pt x="280" y="749"/>
                  </a:lnTo>
                  <a:lnTo>
                    <a:pt x="276" y="746"/>
                  </a:lnTo>
                  <a:lnTo>
                    <a:pt x="271" y="747"/>
                  </a:lnTo>
                  <a:lnTo>
                    <a:pt x="266" y="751"/>
                  </a:lnTo>
                  <a:lnTo>
                    <a:pt x="261" y="753"/>
                  </a:lnTo>
                  <a:lnTo>
                    <a:pt x="260" y="756"/>
                  </a:lnTo>
                  <a:lnTo>
                    <a:pt x="272" y="762"/>
                  </a:lnTo>
                  <a:lnTo>
                    <a:pt x="278" y="764"/>
                  </a:lnTo>
                  <a:lnTo>
                    <a:pt x="279" y="764"/>
                  </a:lnTo>
                  <a:lnTo>
                    <a:pt x="281" y="765"/>
                  </a:lnTo>
                  <a:lnTo>
                    <a:pt x="279" y="767"/>
                  </a:lnTo>
                  <a:lnTo>
                    <a:pt x="278" y="769"/>
                  </a:lnTo>
                  <a:lnTo>
                    <a:pt x="269" y="772"/>
                  </a:lnTo>
                  <a:lnTo>
                    <a:pt x="265" y="774"/>
                  </a:lnTo>
                  <a:lnTo>
                    <a:pt x="261" y="778"/>
                  </a:lnTo>
                  <a:lnTo>
                    <a:pt x="254" y="788"/>
                  </a:lnTo>
                  <a:lnTo>
                    <a:pt x="252" y="790"/>
                  </a:lnTo>
                  <a:lnTo>
                    <a:pt x="252" y="792"/>
                  </a:lnTo>
                  <a:lnTo>
                    <a:pt x="251" y="799"/>
                  </a:lnTo>
                  <a:lnTo>
                    <a:pt x="253" y="810"/>
                  </a:lnTo>
                  <a:lnTo>
                    <a:pt x="251" y="815"/>
                  </a:lnTo>
                  <a:lnTo>
                    <a:pt x="252" y="820"/>
                  </a:lnTo>
                  <a:lnTo>
                    <a:pt x="252" y="823"/>
                  </a:lnTo>
                  <a:lnTo>
                    <a:pt x="249" y="828"/>
                  </a:lnTo>
                  <a:lnTo>
                    <a:pt x="241" y="836"/>
                  </a:lnTo>
                  <a:lnTo>
                    <a:pt x="239" y="842"/>
                  </a:lnTo>
                  <a:lnTo>
                    <a:pt x="242" y="845"/>
                  </a:lnTo>
                  <a:lnTo>
                    <a:pt x="242" y="848"/>
                  </a:lnTo>
                  <a:lnTo>
                    <a:pt x="241" y="851"/>
                  </a:lnTo>
                  <a:lnTo>
                    <a:pt x="237" y="851"/>
                  </a:lnTo>
                  <a:lnTo>
                    <a:pt x="224" y="849"/>
                  </a:lnTo>
                  <a:lnTo>
                    <a:pt x="220" y="852"/>
                  </a:lnTo>
                  <a:lnTo>
                    <a:pt x="215" y="855"/>
                  </a:lnTo>
                  <a:lnTo>
                    <a:pt x="214" y="857"/>
                  </a:lnTo>
                  <a:lnTo>
                    <a:pt x="212" y="858"/>
                  </a:lnTo>
                  <a:lnTo>
                    <a:pt x="204" y="860"/>
                  </a:lnTo>
                  <a:lnTo>
                    <a:pt x="202" y="861"/>
                  </a:lnTo>
                  <a:lnTo>
                    <a:pt x="192" y="875"/>
                  </a:lnTo>
                  <a:lnTo>
                    <a:pt x="188" y="884"/>
                  </a:lnTo>
                  <a:lnTo>
                    <a:pt x="183" y="892"/>
                  </a:lnTo>
                  <a:lnTo>
                    <a:pt x="181" y="896"/>
                  </a:lnTo>
                  <a:lnTo>
                    <a:pt x="181" y="900"/>
                  </a:lnTo>
                  <a:lnTo>
                    <a:pt x="182" y="905"/>
                  </a:lnTo>
                  <a:lnTo>
                    <a:pt x="183" y="909"/>
                  </a:lnTo>
                  <a:lnTo>
                    <a:pt x="185" y="913"/>
                  </a:lnTo>
                  <a:lnTo>
                    <a:pt x="188" y="918"/>
                  </a:lnTo>
                  <a:lnTo>
                    <a:pt x="207" y="938"/>
                  </a:lnTo>
                  <a:lnTo>
                    <a:pt x="210" y="940"/>
                  </a:lnTo>
                  <a:lnTo>
                    <a:pt x="230" y="942"/>
                  </a:lnTo>
                  <a:lnTo>
                    <a:pt x="235" y="945"/>
                  </a:lnTo>
                  <a:lnTo>
                    <a:pt x="237" y="949"/>
                  </a:lnTo>
                  <a:lnTo>
                    <a:pt x="238" y="953"/>
                  </a:lnTo>
                  <a:lnTo>
                    <a:pt x="237" y="963"/>
                  </a:lnTo>
                  <a:lnTo>
                    <a:pt x="235" y="966"/>
                  </a:lnTo>
                  <a:lnTo>
                    <a:pt x="233" y="969"/>
                  </a:lnTo>
                  <a:lnTo>
                    <a:pt x="228" y="973"/>
                  </a:lnTo>
                  <a:lnTo>
                    <a:pt x="223" y="974"/>
                  </a:lnTo>
                  <a:lnTo>
                    <a:pt x="225" y="976"/>
                  </a:lnTo>
                  <a:lnTo>
                    <a:pt x="227" y="976"/>
                  </a:lnTo>
                  <a:lnTo>
                    <a:pt x="232" y="974"/>
                  </a:lnTo>
                  <a:lnTo>
                    <a:pt x="234" y="976"/>
                  </a:lnTo>
                  <a:lnTo>
                    <a:pt x="236" y="979"/>
                  </a:lnTo>
                  <a:lnTo>
                    <a:pt x="233" y="981"/>
                  </a:lnTo>
                  <a:lnTo>
                    <a:pt x="232" y="983"/>
                  </a:lnTo>
                  <a:lnTo>
                    <a:pt x="229" y="986"/>
                  </a:lnTo>
                  <a:lnTo>
                    <a:pt x="218" y="998"/>
                  </a:lnTo>
                  <a:lnTo>
                    <a:pt x="212" y="1001"/>
                  </a:lnTo>
                  <a:lnTo>
                    <a:pt x="206" y="1006"/>
                  </a:lnTo>
                  <a:lnTo>
                    <a:pt x="199" y="1011"/>
                  </a:lnTo>
                  <a:lnTo>
                    <a:pt x="196" y="1014"/>
                  </a:lnTo>
                  <a:lnTo>
                    <a:pt x="192" y="1019"/>
                  </a:lnTo>
                  <a:lnTo>
                    <a:pt x="186" y="1026"/>
                  </a:lnTo>
                  <a:lnTo>
                    <a:pt x="179" y="1039"/>
                  </a:lnTo>
                  <a:lnTo>
                    <a:pt x="178" y="1042"/>
                  </a:lnTo>
                  <a:lnTo>
                    <a:pt x="180" y="1044"/>
                  </a:lnTo>
                  <a:lnTo>
                    <a:pt x="176" y="1068"/>
                  </a:lnTo>
                  <a:lnTo>
                    <a:pt x="175" y="1071"/>
                  </a:lnTo>
                  <a:lnTo>
                    <a:pt x="172" y="1074"/>
                  </a:lnTo>
                  <a:lnTo>
                    <a:pt x="165" y="1078"/>
                  </a:lnTo>
                  <a:lnTo>
                    <a:pt x="161" y="1079"/>
                  </a:lnTo>
                  <a:lnTo>
                    <a:pt x="157" y="1077"/>
                  </a:lnTo>
                  <a:lnTo>
                    <a:pt x="154" y="1074"/>
                  </a:lnTo>
                  <a:lnTo>
                    <a:pt x="152" y="1068"/>
                  </a:lnTo>
                  <a:lnTo>
                    <a:pt x="149" y="1063"/>
                  </a:lnTo>
                  <a:lnTo>
                    <a:pt x="149" y="1065"/>
                  </a:lnTo>
                  <a:lnTo>
                    <a:pt x="150" y="1068"/>
                  </a:lnTo>
                  <a:lnTo>
                    <a:pt x="149" y="1071"/>
                  </a:lnTo>
                  <a:lnTo>
                    <a:pt x="142" y="1073"/>
                  </a:lnTo>
                  <a:lnTo>
                    <a:pt x="140" y="1075"/>
                  </a:lnTo>
                  <a:lnTo>
                    <a:pt x="147" y="1074"/>
                  </a:lnTo>
                  <a:lnTo>
                    <a:pt x="151" y="1075"/>
                  </a:lnTo>
                  <a:lnTo>
                    <a:pt x="153" y="1076"/>
                  </a:lnTo>
                  <a:lnTo>
                    <a:pt x="155" y="1078"/>
                  </a:lnTo>
                  <a:lnTo>
                    <a:pt x="157" y="1082"/>
                  </a:lnTo>
                  <a:lnTo>
                    <a:pt x="155" y="1083"/>
                  </a:lnTo>
                  <a:lnTo>
                    <a:pt x="152" y="1085"/>
                  </a:lnTo>
                  <a:lnTo>
                    <a:pt x="147" y="1088"/>
                  </a:lnTo>
                  <a:lnTo>
                    <a:pt x="141" y="1093"/>
                  </a:lnTo>
                  <a:lnTo>
                    <a:pt x="137" y="1098"/>
                  </a:lnTo>
                  <a:lnTo>
                    <a:pt x="136" y="1102"/>
                  </a:lnTo>
                  <a:lnTo>
                    <a:pt x="135" y="1110"/>
                  </a:lnTo>
                  <a:lnTo>
                    <a:pt x="134" y="1116"/>
                  </a:lnTo>
                  <a:lnTo>
                    <a:pt x="132" y="1119"/>
                  </a:lnTo>
                  <a:lnTo>
                    <a:pt x="128" y="1123"/>
                  </a:lnTo>
                  <a:lnTo>
                    <a:pt x="128" y="1124"/>
                  </a:lnTo>
                  <a:lnTo>
                    <a:pt x="131" y="1123"/>
                  </a:lnTo>
                  <a:lnTo>
                    <a:pt x="133" y="1122"/>
                  </a:lnTo>
                  <a:lnTo>
                    <a:pt x="134" y="1127"/>
                  </a:lnTo>
                  <a:lnTo>
                    <a:pt x="137" y="1137"/>
                  </a:lnTo>
                  <a:lnTo>
                    <a:pt x="138" y="1143"/>
                  </a:lnTo>
                  <a:lnTo>
                    <a:pt x="138" y="1146"/>
                  </a:lnTo>
                  <a:lnTo>
                    <a:pt x="137" y="1148"/>
                  </a:lnTo>
                  <a:lnTo>
                    <a:pt x="133" y="1150"/>
                  </a:lnTo>
                  <a:lnTo>
                    <a:pt x="128" y="1149"/>
                  </a:lnTo>
                  <a:lnTo>
                    <a:pt x="125" y="1150"/>
                  </a:lnTo>
                  <a:lnTo>
                    <a:pt x="126" y="1151"/>
                  </a:lnTo>
                  <a:lnTo>
                    <a:pt x="130" y="1151"/>
                  </a:lnTo>
                  <a:lnTo>
                    <a:pt x="134" y="1154"/>
                  </a:lnTo>
                  <a:lnTo>
                    <a:pt x="138" y="1152"/>
                  </a:lnTo>
                  <a:lnTo>
                    <a:pt x="140" y="1155"/>
                  </a:lnTo>
                  <a:lnTo>
                    <a:pt x="142" y="1157"/>
                  </a:lnTo>
                  <a:lnTo>
                    <a:pt x="148" y="1171"/>
                  </a:lnTo>
                  <a:lnTo>
                    <a:pt x="154" y="1181"/>
                  </a:lnTo>
                  <a:lnTo>
                    <a:pt x="158" y="1186"/>
                  </a:lnTo>
                  <a:lnTo>
                    <a:pt x="156" y="1188"/>
                  </a:lnTo>
                  <a:lnTo>
                    <a:pt x="155" y="1185"/>
                  </a:lnTo>
                  <a:lnTo>
                    <a:pt x="152" y="1184"/>
                  </a:lnTo>
                  <a:lnTo>
                    <a:pt x="148" y="1183"/>
                  </a:lnTo>
                  <a:lnTo>
                    <a:pt x="141" y="1181"/>
                  </a:lnTo>
                  <a:lnTo>
                    <a:pt x="133" y="1178"/>
                  </a:lnTo>
                  <a:lnTo>
                    <a:pt x="124" y="1178"/>
                  </a:lnTo>
                  <a:lnTo>
                    <a:pt x="117" y="1174"/>
                  </a:lnTo>
                  <a:lnTo>
                    <a:pt x="110" y="1171"/>
                  </a:lnTo>
                  <a:lnTo>
                    <a:pt x="94" y="1171"/>
                  </a:lnTo>
                  <a:lnTo>
                    <a:pt x="80" y="1170"/>
                  </a:lnTo>
                  <a:lnTo>
                    <a:pt x="66" y="1170"/>
                  </a:lnTo>
                  <a:lnTo>
                    <a:pt x="57" y="1170"/>
                  </a:lnTo>
                  <a:lnTo>
                    <a:pt x="50" y="1170"/>
                  </a:lnTo>
                  <a:lnTo>
                    <a:pt x="49" y="1169"/>
                  </a:lnTo>
                  <a:lnTo>
                    <a:pt x="49" y="1165"/>
                  </a:lnTo>
                  <a:lnTo>
                    <a:pt x="47" y="1162"/>
                  </a:lnTo>
                  <a:lnTo>
                    <a:pt x="44" y="1158"/>
                  </a:lnTo>
                  <a:lnTo>
                    <a:pt x="39" y="1156"/>
                  </a:lnTo>
                  <a:lnTo>
                    <a:pt x="38" y="1152"/>
                  </a:lnTo>
                  <a:lnTo>
                    <a:pt x="36" y="1148"/>
                  </a:lnTo>
                  <a:lnTo>
                    <a:pt x="37" y="1145"/>
                  </a:lnTo>
                  <a:lnTo>
                    <a:pt x="39" y="1137"/>
                  </a:lnTo>
                  <a:lnTo>
                    <a:pt x="39" y="1133"/>
                  </a:lnTo>
                  <a:lnTo>
                    <a:pt x="37" y="1130"/>
                  </a:lnTo>
                  <a:lnTo>
                    <a:pt x="37" y="1127"/>
                  </a:lnTo>
                  <a:lnTo>
                    <a:pt x="37" y="1125"/>
                  </a:lnTo>
                  <a:lnTo>
                    <a:pt x="38" y="1124"/>
                  </a:lnTo>
                  <a:lnTo>
                    <a:pt x="39" y="1118"/>
                  </a:lnTo>
                  <a:lnTo>
                    <a:pt x="39" y="1112"/>
                  </a:lnTo>
                  <a:lnTo>
                    <a:pt x="38" y="1107"/>
                  </a:lnTo>
                  <a:lnTo>
                    <a:pt x="36" y="1105"/>
                  </a:lnTo>
                  <a:lnTo>
                    <a:pt x="34" y="1104"/>
                  </a:lnTo>
                  <a:lnTo>
                    <a:pt x="32" y="1103"/>
                  </a:lnTo>
                  <a:lnTo>
                    <a:pt x="29" y="1105"/>
                  </a:lnTo>
                  <a:lnTo>
                    <a:pt x="24" y="1105"/>
                  </a:lnTo>
                  <a:lnTo>
                    <a:pt x="22" y="1105"/>
                  </a:lnTo>
                  <a:lnTo>
                    <a:pt x="19" y="1107"/>
                  </a:lnTo>
                  <a:lnTo>
                    <a:pt x="15" y="1110"/>
                  </a:lnTo>
                  <a:lnTo>
                    <a:pt x="13" y="1110"/>
                  </a:lnTo>
                  <a:lnTo>
                    <a:pt x="13" y="1106"/>
                  </a:lnTo>
                  <a:lnTo>
                    <a:pt x="11" y="1104"/>
                  </a:lnTo>
                  <a:lnTo>
                    <a:pt x="10" y="1101"/>
                  </a:lnTo>
                  <a:lnTo>
                    <a:pt x="10" y="1097"/>
                  </a:lnTo>
                  <a:lnTo>
                    <a:pt x="8" y="1091"/>
                  </a:lnTo>
                  <a:lnTo>
                    <a:pt x="6" y="1085"/>
                  </a:lnTo>
                  <a:lnTo>
                    <a:pt x="2" y="1080"/>
                  </a:lnTo>
                  <a:lnTo>
                    <a:pt x="2" y="1076"/>
                  </a:lnTo>
                  <a:lnTo>
                    <a:pt x="2" y="1071"/>
                  </a:lnTo>
                  <a:lnTo>
                    <a:pt x="3" y="1065"/>
                  </a:lnTo>
                  <a:lnTo>
                    <a:pt x="2" y="1060"/>
                  </a:lnTo>
                  <a:lnTo>
                    <a:pt x="0" y="1055"/>
                  </a:lnTo>
                  <a:lnTo>
                    <a:pt x="1" y="1049"/>
                  </a:lnTo>
                  <a:lnTo>
                    <a:pt x="3" y="1046"/>
                  </a:lnTo>
                  <a:lnTo>
                    <a:pt x="3" y="1042"/>
                  </a:lnTo>
                  <a:lnTo>
                    <a:pt x="13" y="1042"/>
                  </a:lnTo>
                  <a:lnTo>
                    <a:pt x="13" y="1036"/>
                  </a:lnTo>
                  <a:lnTo>
                    <a:pt x="15" y="1033"/>
                  </a:lnTo>
                  <a:lnTo>
                    <a:pt x="16" y="1028"/>
                  </a:lnTo>
                  <a:lnTo>
                    <a:pt x="18" y="1026"/>
                  </a:lnTo>
                  <a:lnTo>
                    <a:pt x="22" y="1025"/>
                  </a:lnTo>
                  <a:lnTo>
                    <a:pt x="26" y="1023"/>
                  </a:lnTo>
                  <a:lnTo>
                    <a:pt x="28" y="1020"/>
                  </a:lnTo>
                  <a:lnTo>
                    <a:pt x="29" y="1019"/>
                  </a:lnTo>
                  <a:lnTo>
                    <a:pt x="30" y="1015"/>
                  </a:lnTo>
                  <a:lnTo>
                    <a:pt x="31" y="1013"/>
                  </a:lnTo>
                  <a:lnTo>
                    <a:pt x="30" y="1006"/>
                  </a:lnTo>
                  <a:lnTo>
                    <a:pt x="31" y="1004"/>
                  </a:lnTo>
                  <a:lnTo>
                    <a:pt x="33" y="1001"/>
                  </a:lnTo>
                  <a:lnTo>
                    <a:pt x="37" y="999"/>
                  </a:lnTo>
                  <a:lnTo>
                    <a:pt x="39" y="993"/>
                  </a:lnTo>
                  <a:lnTo>
                    <a:pt x="38" y="987"/>
                  </a:lnTo>
                  <a:lnTo>
                    <a:pt x="36" y="983"/>
                  </a:lnTo>
                  <a:lnTo>
                    <a:pt x="33" y="981"/>
                  </a:lnTo>
                  <a:lnTo>
                    <a:pt x="32" y="976"/>
                  </a:lnTo>
                  <a:lnTo>
                    <a:pt x="33" y="973"/>
                  </a:lnTo>
                  <a:lnTo>
                    <a:pt x="35" y="968"/>
                  </a:lnTo>
                  <a:lnTo>
                    <a:pt x="38" y="963"/>
                  </a:lnTo>
                  <a:lnTo>
                    <a:pt x="38" y="959"/>
                  </a:lnTo>
                  <a:lnTo>
                    <a:pt x="39" y="957"/>
                  </a:lnTo>
                  <a:lnTo>
                    <a:pt x="45" y="952"/>
                  </a:lnTo>
                  <a:lnTo>
                    <a:pt x="47" y="948"/>
                  </a:lnTo>
                  <a:lnTo>
                    <a:pt x="49" y="947"/>
                  </a:lnTo>
                  <a:lnTo>
                    <a:pt x="50" y="946"/>
                  </a:lnTo>
                  <a:lnTo>
                    <a:pt x="51" y="944"/>
                  </a:lnTo>
                  <a:lnTo>
                    <a:pt x="49" y="942"/>
                  </a:lnTo>
                  <a:lnTo>
                    <a:pt x="49" y="938"/>
                  </a:lnTo>
                  <a:lnTo>
                    <a:pt x="49" y="935"/>
                  </a:lnTo>
                  <a:lnTo>
                    <a:pt x="50" y="930"/>
                  </a:lnTo>
                  <a:lnTo>
                    <a:pt x="52" y="928"/>
                  </a:lnTo>
                  <a:lnTo>
                    <a:pt x="56" y="924"/>
                  </a:lnTo>
                  <a:lnTo>
                    <a:pt x="57" y="922"/>
                  </a:lnTo>
                  <a:lnTo>
                    <a:pt x="57" y="919"/>
                  </a:lnTo>
                  <a:lnTo>
                    <a:pt x="56" y="912"/>
                  </a:lnTo>
                  <a:lnTo>
                    <a:pt x="55" y="907"/>
                  </a:lnTo>
                  <a:lnTo>
                    <a:pt x="55" y="906"/>
                  </a:lnTo>
                  <a:lnTo>
                    <a:pt x="53" y="903"/>
                  </a:lnTo>
                  <a:lnTo>
                    <a:pt x="52" y="900"/>
                  </a:lnTo>
                  <a:lnTo>
                    <a:pt x="54" y="898"/>
                  </a:lnTo>
                  <a:lnTo>
                    <a:pt x="57" y="896"/>
                  </a:lnTo>
                  <a:lnTo>
                    <a:pt x="59" y="891"/>
                  </a:lnTo>
                  <a:lnTo>
                    <a:pt x="58" y="888"/>
                  </a:lnTo>
                  <a:lnTo>
                    <a:pt x="55" y="887"/>
                  </a:lnTo>
                  <a:lnTo>
                    <a:pt x="55" y="882"/>
                  </a:lnTo>
                  <a:lnTo>
                    <a:pt x="55" y="875"/>
                  </a:lnTo>
                  <a:lnTo>
                    <a:pt x="57" y="874"/>
                  </a:lnTo>
                  <a:lnTo>
                    <a:pt x="63" y="872"/>
                  </a:lnTo>
                  <a:lnTo>
                    <a:pt x="63" y="869"/>
                  </a:lnTo>
                  <a:lnTo>
                    <a:pt x="68" y="864"/>
                  </a:lnTo>
                  <a:lnTo>
                    <a:pt x="68" y="860"/>
                  </a:lnTo>
                  <a:lnTo>
                    <a:pt x="65" y="858"/>
                  </a:lnTo>
                  <a:lnTo>
                    <a:pt x="62" y="853"/>
                  </a:lnTo>
                  <a:lnTo>
                    <a:pt x="60" y="850"/>
                  </a:lnTo>
                  <a:lnTo>
                    <a:pt x="54" y="847"/>
                  </a:lnTo>
                  <a:lnTo>
                    <a:pt x="47" y="846"/>
                  </a:lnTo>
                  <a:lnTo>
                    <a:pt x="46" y="843"/>
                  </a:lnTo>
                  <a:lnTo>
                    <a:pt x="46" y="841"/>
                  </a:lnTo>
                  <a:lnTo>
                    <a:pt x="49" y="841"/>
                  </a:lnTo>
                  <a:lnTo>
                    <a:pt x="55" y="841"/>
                  </a:lnTo>
                  <a:lnTo>
                    <a:pt x="59" y="841"/>
                  </a:lnTo>
                  <a:lnTo>
                    <a:pt x="62" y="840"/>
                  </a:lnTo>
                  <a:lnTo>
                    <a:pt x="65" y="840"/>
                  </a:lnTo>
                  <a:lnTo>
                    <a:pt x="68" y="841"/>
                  </a:lnTo>
                  <a:lnTo>
                    <a:pt x="70" y="841"/>
                  </a:lnTo>
                  <a:lnTo>
                    <a:pt x="71" y="835"/>
                  </a:lnTo>
                  <a:lnTo>
                    <a:pt x="73" y="831"/>
                  </a:lnTo>
                  <a:lnTo>
                    <a:pt x="74" y="829"/>
                  </a:lnTo>
                  <a:lnTo>
                    <a:pt x="72" y="827"/>
                  </a:lnTo>
                  <a:lnTo>
                    <a:pt x="68" y="826"/>
                  </a:lnTo>
                  <a:lnTo>
                    <a:pt x="54" y="824"/>
                  </a:lnTo>
                  <a:lnTo>
                    <a:pt x="53" y="822"/>
                  </a:lnTo>
                  <a:lnTo>
                    <a:pt x="53" y="818"/>
                  </a:lnTo>
                  <a:lnTo>
                    <a:pt x="54" y="814"/>
                  </a:lnTo>
                  <a:lnTo>
                    <a:pt x="54" y="812"/>
                  </a:lnTo>
                  <a:lnTo>
                    <a:pt x="55" y="811"/>
                  </a:lnTo>
                  <a:lnTo>
                    <a:pt x="57" y="807"/>
                  </a:lnTo>
                  <a:lnTo>
                    <a:pt x="58" y="805"/>
                  </a:lnTo>
                  <a:lnTo>
                    <a:pt x="57" y="802"/>
                  </a:lnTo>
                  <a:lnTo>
                    <a:pt x="54" y="798"/>
                  </a:lnTo>
                  <a:lnTo>
                    <a:pt x="56" y="795"/>
                  </a:lnTo>
                  <a:lnTo>
                    <a:pt x="56" y="794"/>
                  </a:lnTo>
                  <a:lnTo>
                    <a:pt x="55" y="791"/>
                  </a:lnTo>
                  <a:lnTo>
                    <a:pt x="53" y="788"/>
                  </a:lnTo>
                  <a:lnTo>
                    <a:pt x="50" y="784"/>
                  </a:lnTo>
                  <a:lnTo>
                    <a:pt x="50" y="781"/>
                  </a:lnTo>
                  <a:lnTo>
                    <a:pt x="54" y="779"/>
                  </a:lnTo>
                  <a:lnTo>
                    <a:pt x="55" y="779"/>
                  </a:lnTo>
                  <a:lnTo>
                    <a:pt x="55" y="777"/>
                  </a:lnTo>
                  <a:lnTo>
                    <a:pt x="55" y="773"/>
                  </a:lnTo>
                  <a:lnTo>
                    <a:pt x="51" y="772"/>
                  </a:lnTo>
                  <a:lnTo>
                    <a:pt x="46" y="770"/>
                  </a:lnTo>
                  <a:lnTo>
                    <a:pt x="45" y="769"/>
                  </a:lnTo>
                  <a:lnTo>
                    <a:pt x="43" y="766"/>
                  </a:lnTo>
                  <a:lnTo>
                    <a:pt x="44" y="757"/>
                  </a:lnTo>
                  <a:lnTo>
                    <a:pt x="44" y="752"/>
                  </a:lnTo>
                  <a:lnTo>
                    <a:pt x="44" y="749"/>
                  </a:lnTo>
                  <a:lnTo>
                    <a:pt x="44" y="746"/>
                  </a:lnTo>
                  <a:lnTo>
                    <a:pt x="46" y="744"/>
                  </a:lnTo>
                  <a:lnTo>
                    <a:pt x="46" y="740"/>
                  </a:lnTo>
                  <a:lnTo>
                    <a:pt x="44" y="737"/>
                  </a:lnTo>
                  <a:lnTo>
                    <a:pt x="44" y="736"/>
                  </a:lnTo>
                  <a:lnTo>
                    <a:pt x="46" y="733"/>
                  </a:lnTo>
                  <a:lnTo>
                    <a:pt x="47" y="731"/>
                  </a:lnTo>
                  <a:lnTo>
                    <a:pt x="48" y="731"/>
                  </a:lnTo>
                  <a:lnTo>
                    <a:pt x="49" y="732"/>
                  </a:lnTo>
                  <a:lnTo>
                    <a:pt x="52" y="731"/>
                  </a:lnTo>
                  <a:lnTo>
                    <a:pt x="55" y="729"/>
                  </a:lnTo>
                  <a:lnTo>
                    <a:pt x="55" y="727"/>
                  </a:lnTo>
                  <a:lnTo>
                    <a:pt x="55" y="724"/>
                  </a:lnTo>
                  <a:lnTo>
                    <a:pt x="52" y="716"/>
                  </a:lnTo>
                  <a:lnTo>
                    <a:pt x="50" y="711"/>
                  </a:lnTo>
                  <a:lnTo>
                    <a:pt x="51" y="709"/>
                  </a:lnTo>
                  <a:lnTo>
                    <a:pt x="52" y="707"/>
                  </a:lnTo>
                  <a:lnTo>
                    <a:pt x="51" y="701"/>
                  </a:lnTo>
                  <a:lnTo>
                    <a:pt x="51" y="697"/>
                  </a:lnTo>
                  <a:lnTo>
                    <a:pt x="52" y="685"/>
                  </a:lnTo>
                  <a:lnTo>
                    <a:pt x="52" y="681"/>
                  </a:lnTo>
                  <a:lnTo>
                    <a:pt x="50" y="677"/>
                  </a:lnTo>
                  <a:lnTo>
                    <a:pt x="50" y="673"/>
                  </a:lnTo>
                  <a:lnTo>
                    <a:pt x="51" y="670"/>
                  </a:lnTo>
                  <a:lnTo>
                    <a:pt x="53" y="666"/>
                  </a:lnTo>
                  <a:lnTo>
                    <a:pt x="54" y="663"/>
                  </a:lnTo>
                  <a:lnTo>
                    <a:pt x="55" y="662"/>
                  </a:lnTo>
                  <a:lnTo>
                    <a:pt x="57" y="660"/>
                  </a:lnTo>
                  <a:lnTo>
                    <a:pt x="57" y="658"/>
                  </a:lnTo>
                  <a:lnTo>
                    <a:pt x="56" y="657"/>
                  </a:lnTo>
                  <a:lnTo>
                    <a:pt x="54" y="655"/>
                  </a:lnTo>
                  <a:lnTo>
                    <a:pt x="54" y="652"/>
                  </a:lnTo>
                  <a:lnTo>
                    <a:pt x="54" y="650"/>
                  </a:lnTo>
                  <a:lnTo>
                    <a:pt x="55" y="649"/>
                  </a:lnTo>
                  <a:lnTo>
                    <a:pt x="57" y="649"/>
                  </a:lnTo>
                  <a:lnTo>
                    <a:pt x="59" y="646"/>
                  </a:lnTo>
                  <a:lnTo>
                    <a:pt x="59" y="642"/>
                  </a:lnTo>
                  <a:lnTo>
                    <a:pt x="59" y="641"/>
                  </a:lnTo>
                  <a:lnTo>
                    <a:pt x="58" y="639"/>
                  </a:lnTo>
                  <a:lnTo>
                    <a:pt x="57" y="634"/>
                  </a:lnTo>
                  <a:lnTo>
                    <a:pt x="57" y="631"/>
                  </a:lnTo>
                  <a:lnTo>
                    <a:pt x="57" y="629"/>
                  </a:lnTo>
                  <a:lnTo>
                    <a:pt x="59" y="629"/>
                  </a:lnTo>
                  <a:lnTo>
                    <a:pt x="60" y="630"/>
                  </a:lnTo>
                  <a:lnTo>
                    <a:pt x="62" y="629"/>
                  </a:lnTo>
                  <a:lnTo>
                    <a:pt x="62" y="628"/>
                  </a:lnTo>
                  <a:lnTo>
                    <a:pt x="62" y="627"/>
                  </a:lnTo>
                  <a:lnTo>
                    <a:pt x="63" y="625"/>
                  </a:lnTo>
                  <a:lnTo>
                    <a:pt x="64" y="622"/>
                  </a:lnTo>
                  <a:lnTo>
                    <a:pt x="65" y="617"/>
                  </a:lnTo>
                  <a:lnTo>
                    <a:pt x="66" y="614"/>
                  </a:lnTo>
                  <a:lnTo>
                    <a:pt x="65" y="606"/>
                  </a:lnTo>
                  <a:lnTo>
                    <a:pt x="66" y="603"/>
                  </a:lnTo>
                  <a:lnTo>
                    <a:pt x="68" y="602"/>
                  </a:lnTo>
                  <a:lnTo>
                    <a:pt x="70" y="600"/>
                  </a:lnTo>
                  <a:lnTo>
                    <a:pt x="73" y="599"/>
                  </a:lnTo>
                  <a:lnTo>
                    <a:pt x="76" y="597"/>
                  </a:lnTo>
                  <a:lnTo>
                    <a:pt x="80" y="596"/>
                  </a:lnTo>
                  <a:lnTo>
                    <a:pt x="81" y="594"/>
                  </a:lnTo>
                  <a:lnTo>
                    <a:pt x="83" y="591"/>
                  </a:lnTo>
                  <a:lnTo>
                    <a:pt x="83" y="589"/>
                  </a:lnTo>
                  <a:lnTo>
                    <a:pt x="81" y="587"/>
                  </a:lnTo>
                  <a:lnTo>
                    <a:pt x="79" y="585"/>
                  </a:lnTo>
                  <a:lnTo>
                    <a:pt x="78" y="579"/>
                  </a:lnTo>
                  <a:lnTo>
                    <a:pt x="78" y="575"/>
                  </a:lnTo>
                  <a:lnTo>
                    <a:pt x="78" y="569"/>
                  </a:lnTo>
                  <a:lnTo>
                    <a:pt x="76" y="564"/>
                  </a:lnTo>
                  <a:lnTo>
                    <a:pt x="73" y="559"/>
                  </a:lnTo>
                  <a:lnTo>
                    <a:pt x="73" y="553"/>
                  </a:lnTo>
                  <a:lnTo>
                    <a:pt x="73" y="551"/>
                  </a:lnTo>
                  <a:lnTo>
                    <a:pt x="74" y="547"/>
                  </a:lnTo>
                  <a:lnTo>
                    <a:pt x="73" y="545"/>
                  </a:lnTo>
                  <a:lnTo>
                    <a:pt x="72" y="541"/>
                  </a:lnTo>
                  <a:lnTo>
                    <a:pt x="73" y="538"/>
                  </a:lnTo>
                  <a:lnTo>
                    <a:pt x="74" y="534"/>
                  </a:lnTo>
                  <a:lnTo>
                    <a:pt x="74" y="532"/>
                  </a:lnTo>
                  <a:lnTo>
                    <a:pt x="73" y="526"/>
                  </a:lnTo>
                  <a:lnTo>
                    <a:pt x="73" y="524"/>
                  </a:lnTo>
                  <a:lnTo>
                    <a:pt x="73" y="521"/>
                  </a:lnTo>
                  <a:lnTo>
                    <a:pt x="75" y="518"/>
                  </a:lnTo>
                  <a:lnTo>
                    <a:pt x="76" y="516"/>
                  </a:lnTo>
                  <a:lnTo>
                    <a:pt x="76" y="513"/>
                  </a:lnTo>
                  <a:lnTo>
                    <a:pt x="77" y="512"/>
                  </a:lnTo>
                  <a:lnTo>
                    <a:pt x="79" y="510"/>
                  </a:lnTo>
                  <a:lnTo>
                    <a:pt x="81" y="507"/>
                  </a:lnTo>
                  <a:lnTo>
                    <a:pt x="83" y="507"/>
                  </a:lnTo>
                  <a:lnTo>
                    <a:pt x="85" y="507"/>
                  </a:lnTo>
                  <a:lnTo>
                    <a:pt x="86" y="507"/>
                  </a:lnTo>
                  <a:lnTo>
                    <a:pt x="87" y="505"/>
                  </a:lnTo>
                  <a:lnTo>
                    <a:pt x="87" y="502"/>
                  </a:lnTo>
                  <a:lnTo>
                    <a:pt x="90" y="500"/>
                  </a:lnTo>
                  <a:lnTo>
                    <a:pt x="92" y="497"/>
                  </a:lnTo>
                  <a:lnTo>
                    <a:pt x="95" y="497"/>
                  </a:lnTo>
                  <a:lnTo>
                    <a:pt x="96" y="495"/>
                  </a:lnTo>
                  <a:lnTo>
                    <a:pt x="96" y="491"/>
                  </a:lnTo>
                  <a:lnTo>
                    <a:pt x="96" y="487"/>
                  </a:lnTo>
                  <a:lnTo>
                    <a:pt x="97" y="484"/>
                  </a:lnTo>
                  <a:lnTo>
                    <a:pt x="96" y="477"/>
                  </a:lnTo>
                  <a:lnTo>
                    <a:pt x="96" y="474"/>
                  </a:lnTo>
                  <a:lnTo>
                    <a:pt x="95" y="471"/>
                  </a:lnTo>
                  <a:lnTo>
                    <a:pt x="95" y="469"/>
                  </a:lnTo>
                  <a:lnTo>
                    <a:pt x="95" y="467"/>
                  </a:lnTo>
                  <a:lnTo>
                    <a:pt x="93" y="466"/>
                  </a:lnTo>
                  <a:lnTo>
                    <a:pt x="92" y="464"/>
                  </a:lnTo>
                  <a:lnTo>
                    <a:pt x="93" y="463"/>
                  </a:lnTo>
                  <a:lnTo>
                    <a:pt x="95" y="462"/>
                  </a:lnTo>
                  <a:lnTo>
                    <a:pt x="96" y="460"/>
                  </a:lnTo>
                  <a:lnTo>
                    <a:pt x="98" y="452"/>
                  </a:lnTo>
                  <a:lnTo>
                    <a:pt x="99" y="449"/>
                  </a:lnTo>
                  <a:lnTo>
                    <a:pt x="100" y="447"/>
                  </a:lnTo>
                  <a:lnTo>
                    <a:pt x="100" y="445"/>
                  </a:lnTo>
                  <a:lnTo>
                    <a:pt x="101" y="443"/>
                  </a:lnTo>
                  <a:lnTo>
                    <a:pt x="102" y="439"/>
                  </a:lnTo>
                  <a:lnTo>
                    <a:pt x="105" y="436"/>
                  </a:lnTo>
                  <a:lnTo>
                    <a:pt x="106" y="434"/>
                  </a:lnTo>
                  <a:lnTo>
                    <a:pt x="107" y="431"/>
                  </a:lnTo>
                  <a:lnTo>
                    <a:pt x="107" y="429"/>
                  </a:lnTo>
                  <a:lnTo>
                    <a:pt x="109" y="428"/>
                  </a:lnTo>
                  <a:lnTo>
                    <a:pt x="111" y="428"/>
                  </a:lnTo>
                  <a:lnTo>
                    <a:pt x="112" y="427"/>
                  </a:lnTo>
                  <a:lnTo>
                    <a:pt x="113" y="427"/>
                  </a:lnTo>
                  <a:lnTo>
                    <a:pt x="113" y="425"/>
                  </a:lnTo>
                  <a:lnTo>
                    <a:pt x="113" y="421"/>
                  </a:lnTo>
                  <a:lnTo>
                    <a:pt x="112" y="416"/>
                  </a:lnTo>
                  <a:lnTo>
                    <a:pt x="112" y="408"/>
                  </a:lnTo>
                  <a:lnTo>
                    <a:pt x="112" y="404"/>
                  </a:lnTo>
                  <a:lnTo>
                    <a:pt x="113" y="399"/>
                  </a:lnTo>
                  <a:lnTo>
                    <a:pt x="115" y="397"/>
                  </a:lnTo>
                  <a:lnTo>
                    <a:pt x="114" y="394"/>
                  </a:lnTo>
                  <a:lnTo>
                    <a:pt x="114" y="392"/>
                  </a:lnTo>
                  <a:lnTo>
                    <a:pt x="112" y="391"/>
                  </a:lnTo>
                  <a:lnTo>
                    <a:pt x="109" y="392"/>
                  </a:lnTo>
                  <a:lnTo>
                    <a:pt x="108" y="392"/>
                  </a:lnTo>
                  <a:lnTo>
                    <a:pt x="106" y="389"/>
                  </a:lnTo>
                  <a:lnTo>
                    <a:pt x="106" y="387"/>
                  </a:lnTo>
                  <a:lnTo>
                    <a:pt x="106" y="383"/>
                  </a:lnTo>
                  <a:lnTo>
                    <a:pt x="107" y="381"/>
                  </a:lnTo>
                  <a:lnTo>
                    <a:pt x="108" y="378"/>
                  </a:lnTo>
                  <a:lnTo>
                    <a:pt x="107" y="377"/>
                  </a:lnTo>
                  <a:lnTo>
                    <a:pt x="105" y="375"/>
                  </a:lnTo>
                  <a:lnTo>
                    <a:pt x="103" y="369"/>
                  </a:lnTo>
                  <a:lnTo>
                    <a:pt x="103" y="363"/>
                  </a:lnTo>
                  <a:lnTo>
                    <a:pt x="101" y="362"/>
                  </a:lnTo>
                  <a:lnTo>
                    <a:pt x="101" y="358"/>
                  </a:lnTo>
                  <a:lnTo>
                    <a:pt x="99" y="356"/>
                  </a:lnTo>
                  <a:lnTo>
                    <a:pt x="98" y="353"/>
                  </a:lnTo>
                  <a:lnTo>
                    <a:pt x="98" y="349"/>
                  </a:lnTo>
                  <a:lnTo>
                    <a:pt x="98" y="348"/>
                  </a:lnTo>
                  <a:lnTo>
                    <a:pt x="100" y="347"/>
                  </a:lnTo>
                  <a:lnTo>
                    <a:pt x="101" y="345"/>
                  </a:lnTo>
                  <a:lnTo>
                    <a:pt x="100" y="343"/>
                  </a:lnTo>
                  <a:lnTo>
                    <a:pt x="98" y="342"/>
                  </a:lnTo>
                  <a:lnTo>
                    <a:pt x="96" y="342"/>
                  </a:lnTo>
                  <a:lnTo>
                    <a:pt x="95" y="340"/>
                  </a:lnTo>
                  <a:lnTo>
                    <a:pt x="93" y="334"/>
                  </a:lnTo>
                  <a:lnTo>
                    <a:pt x="91" y="330"/>
                  </a:lnTo>
                  <a:lnTo>
                    <a:pt x="92" y="326"/>
                  </a:lnTo>
                  <a:lnTo>
                    <a:pt x="92" y="322"/>
                  </a:lnTo>
                  <a:lnTo>
                    <a:pt x="93" y="318"/>
                  </a:lnTo>
                  <a:lnTo>
                    <a:pt x="93" y="316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7" y="315"/>
                  </a:lnTo>
                  <a:lnTo>
                    <a:pt x="98" y="313"/>
                  </a:lnTo>
                  <a:lnTo>
                    <a:pt x="100" y="312"/>
                  </a:lnTo>
                  <a:lnTo>
                    <a:pt x="99" y="311"/>
                  </a:lnTo>
                  <a:lnTo>
                    <a:pt x="98" y="309"/>
                  </a:lnTo>
                  <a:lnTo>
                    <a:pt x="98" y="307"/>
                  </a:lnTo>
                  <a:lnTo>
                    <a:pt x="99" y="305"/>
                  </a:lnTo>
                  <a:lnTo>
                    <a:pt x="101" y="299"/>
                  </a:lnTo>
                  <a:lnTo>
                    <a:pt x="102" y="293"/>
                  </a:lnTo>
                  <a:lnTo>
                    <a:pt x="104" y="291"/>
                  </a:lnTo>
                  <a:lnTo>
                    <a:pt x="104" y="289"/>
                  </a:lnTo>
                  <a:lnTo>
                    <a:pt x="104" y="288"/>
                  </a:lnTo>
                  <a:lnTo>
                    <a:pt x="106" y="289"/>
                  </a:lnTo>
                  <a:lnTo>
                    <a:pt x="110" y="288"/>
                  </a:lnTo>
                  <a:lnTo>
                    <a:pt x="112" y="285"/>
                  </a:lnTo>
                  <a:lnTo>
                    <a:pt x="112" y="283"/>
                  </a:lnTo>
                  <a:lnTo>
                    <a:pt x="113" y="282"/>
                  </a:lnTo>
                  <a:lnTo>
                    <a:pt x="113" y="280"/>
                  </a:lnTo>
                  <a:lnTo>
                    <a:pt x="111" y="279"/>
                  </a:lnTo>
                  <a:lnTo>
                    <a:pt x="110" y="279"/>
                  </a:lnTo>
                  <a:lnTo>
                    <a:pt x="111" y="276"/>
                  </a:lnTo>
                  <a:lnTo>
                    <a:pt x="111" y="271"/>
                  </a:lnTo>
                  <a:lnTo>
                    <a:pt x="111" y="267"/>
                  </a:lnTo>
                  <a:lnTo>
                    <a:pt x="109" y="260"/>
                  </a:lnTo>
                  <a:lnTo>
                    <a:pt x="108" y="252"/>
                  </a:lnTo>
                  <a:lnTo>
                    <a:pt x="109" y="250"/>
                  </a:lnTo>
                  <a:lnTo>
                    <a:pt x="112" y="246"/>
                  </a:lnTo>
                  <a:lnTo>
                    <a:pt x="113" y="244"/>
                  </a:lnTo>
                  <a:lnTo>
                    <a:pt x="114" y="243"/>
                  </a:lnTo>
                  <a:lnTo>
                    <a:pt x="117" y="233"/>
                  </a:lnTo>
                  <a:lnTo>
                    <a:pt x="117" y="228"/>
                  </a:lnTo>
                  <a:lnTo>
                    <a:pt x="118" y="226"/>
                  </a:lnTo>
                  <a:lnTo>
                    <a:pt x="119" y="221"/>
                  </a:lnTo>
                  <a:lnTo>
                    <a:pt x="123" y="216"/>
                  </a:lnTo>
                  <a:lnTo>
                    <a:pt x="124" y="214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9" y="209"/>
                  </a:lnTo>
                  <a:lnTo>
                    <a:pt x="131" y="206"/>
                  </a:lnTo>
                  <a:lnTo>
                    <a:pt x="134" y="204"/>
                  </a:lnTo>
                  <a:lnTo>
                    <a:pt x="134" y="202"/>
                  </a:lnTo>
                  <a:lnTo>
                    <a:pt x="136" y="198"/>
                  </a:lnTo>
                  <a:lnTo>
                    <a:pt x="137" y="192"/>
                  </a:lnTo>
                  <a:lnTo>
                    <a:pt x="139" y="188"/>
                  </a:lnTo>
                  <a:lnTo>
                    <a:pt x="141" y="186"/>
                  </a:lnTo>
                  <a:lnTo>
                    <a:pt x="143" y="181"/>
                  </a:lnTo>
                  <a:lnTo>
                    <a:pt x="144" y="178"/>
                  </a:lnTo>
                  <a:lnTo>
                    <a:pt x="146" y="176"/>
                  </a:lnTo>
                  <a:lnTo>
                    <a:pt x="148" y="176"/>
                  </a:lnTo>
                  <a:lnTo>
                    <a:pt x="150" y="178"/>
                  </a:lnTo>
                  <a:lnTo>
                    <a:pt x="152" y="178"/>
                  </a:lnTo>
                  <a:lnTo>
                    <a:pt x="153" y="176"/>
                  </a:lnTo>
                  <a:lnTo>
                    <a:pt x="157" y="174"/>
                  </a:lnTo>
                  <a:lnTo>
                    <a:pt x="159" y="173"/>
                  </a:lnTo>
                  <a:lnTo>
                    <a:pt x="159" y="172"/>
                  </a:lnTo>
                  <a:lnTo>
                    <a:pt x="159" y="169"/>
                  </a:lnTo>
                  <a:lnTo>
                    <a:pt x="158" y="166"/>
                  </a:lnTo>
                  <a:lnTo>
                    <a:pt x="154" y="162"/>
                  </a:lnTo>
                  <a:lnTo>
                    <a:pt x="152" y="156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1"/>
                  </a:lnTo>
                  <a:lnTo>
                    <a:pt x="153" y="148"/>
                  </a:lnTo>
                  <a:lnTo>
                    <a:pt x="157" y="144"/>
                  </a:lnTo>
                  <a:lnTo>
                    <a:pt x="157" y="141"/>
                  </a:lnTo>
                  <a:lnTo>
                    <a:pt x="154" y="130"/>
                  </a:lnTo>
                  <a:lnTo>
                    <a:pt x="153" y="128"/>
                  </a:lnTo>
                  <a:lnTo>
                    <a:pt x="151" y="122"/>
                  </a:lnTo>
                  <a:lnTo>
                    <a:pt x="152" y="120"/>
                  </a:lnTo>
                  <a:lnTo>
                    <a:pt x="153" y="113"/>
                  </a:lnTo>
                  <a:lnTo>
                    <a:pt x="154" y="111"/>
                  </a:lnTo>
                  <a:lnTo>
                    <a:pt x="157" y="110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7" y="107"/>
                  </a:lnTo>
                  <a:lnTo>
                    <a:pt x="156" y="106"/>
                  </a:lnTo>
                  <a:lnTo>
                    <a:pt x="155" y="103"/>
                  </a:lnTo>
                  <a:lnTo>
                    <a:pt x="153" y="102"/>
                  </a:lnTo>
                  <a:lnTo>
                    <a:pt x="152" y="100"/>
                  </a:lnTo>
                  <a:lnTo>
                    <a:pt x="152" y="97"/>
                  </a:lnTo>
                  <a:lnTo>
                    <a:pt x="154" y="93"/>
                  </a:lnTo>
                  <a:lnTo>
                    <a:pt x="156" y="92"/>
                  </a:lnTo>
                  <a:lnTo>
                    <a:pt x="157" y="90"/>
                  </a:lnTo>
                  <a:lnTo>
                    <a:pt x="158" y="89"/>
                  </a:lnTo>
                  <a:lnTo>
                    <a:pt x="160" y="88"/>
                  </a:lnTo>
                  <a:lnTo>
                    <a:pt x="162" y="85"/>
                  </a:lnTo>
                  <a:lnTo>
                    <a:pt x="168" y="83"/>
                  </a:lnTo>
                  <a:lnTo>
                    <a:pt x="173" y="81"/>
                  </a:lnTo>
                  <a:lnTo>
                    <a:pt x="182" y="76"/>
                  </a:lnTo>
                  <a:lnTo>
                    <a:pt x="189" y="74"/>
                  </a:lnTo>
                  <a:lnTo>
                    <a:pt x="189" y="71"/>
                  </a:lnTo>
                  <a:lnTo>
                    <a:pt x="190" y="70"/>
                  </a:lnTo>
                  <a:lnTo>
                    <a:pt x="193" y="60"/>
                  </a:lnTo>
                  <a:lnTo>
                    <a:pt x="197" y="47"/>
                  </a:lnTo>
                  <a:lnTo>
                    <a:pt x="199" y="39"/>
                  </a:lnTo>
                  <a:lnTo>
                    <a:pt x="194" y="34"/>
                  </a:lnTo>
                  <a:lnTo>
                    <a:pt x="195" y="32"/>
                  </a:lnTo>
                  <a:lnTo>
                    <a:pt x="198" y="28"/>
                  </a:lnTo>
                  <a:lnTo>
                    <a:pt x="199" y="25"/>
                  </a:lnTo>
                  <a:lnTo>
                    <a:pt x="200" y="24"/>
                  </a:lnTo>
                  <a:lnTo>
                    <a:pt x="206" y="20"/>
                  </a:lnTo>
                  <a:lnTo>
                    <a:pt x="207" y="18"/>
                  </a:lnTo>
                  <a:lnTo>
                    <a:pt x="207" y="16"/>
                  </a:lnTo>
                  <a:lnTo>
                    <a:pt x="209" y="14"/>
                  </a:lnTo>
                  <a:lnTo>
                    <a:pt x="211" y="14"/>
                  </a:lnTo>
                  <a:lnTo>
                    <a:pt x="215" y="12"/>
                  </a:lnTo>
                  <a:lnTo>
                    <a:pt x="219" y="11"/>
                  </a:lnTo>
                  <a:lnTo>
                    <a:pt x="220" y="8"/>
                  </a:lnTo>
                  <a:lnTo>
                    <a:pt x="221" y="5"/>
                  </a:lnTo>
                  <a:lnTo>
                    <a:pt x="222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8" y="3"/>
                  </a:lnTo>
                  <a:lnTo>
                    <a:pt x="234" y="8"/>
                  </a:lnTo>
                  <a:lnTo>
                    <a:pt x="237" y="10"/>
                  </a:lnTo>
                  <a:lnTo>
                    <a:pt x="239" y="11"/>
                  </a:lnTo>
                  <a:lnTo>
                    <a:pt x="244" y="10"/>
                  </a:lnTo>
                  <a:lnTo>
                    <a:pt x="246" y="10"/>
                  </a:lnTo>
                  <a:lnTo>
                    <a:pt x="259" y="10"/>
                  </a:lnTo>
                  <a:lnTo>
                    <a:pt x="260" y="10"/>
                  </a:lnTo>
                  <a:lnTo>
                    <a:pt x="265" y="11"/>
                  </a:lnTo>
                  <a:lnTo>
                    <a:pt x="268" y="13"/>
                  </a:lnTo>
                  <a:lnTo>
                    <a:pt x="269" y="13"/>
                  </a:lnTo>
                  <a:lnTo>
                    <a:pt x="272" y="14"/>
                  </a:lnTo>
                  <a:lnTo>
                    <a:pt x="275" y="19"/>
                  </a:lnTo>
                  <a:lnTo>
                    <a:pt x="276" y="23"/>
                  </a:lnTo>
                  <a:lnTo>
                    <a:pt x="277" y="26"/>
                  </a:lnTo>
                  <a:lnTo>
                    <a:pt x="279" y="31"/>
                  </a:lnTo>
                  <a:lnTo>
                    <a:pt x="280" y="34"/>
                  </a:lnTo>
                  <a:lnTo>
                    <a:pt x="281" y="33"/>
                  </a:lnTo>
                  <a:lnTo>
                    <a:pt x="282" y="26"/>
                  </a:lnTo>
                  <a:lnTo>
                    <a:pt x="284" y="23"/>
                  </a:lnTo>
                  <a:lnTo>
                    <a:pt x="287" y="19"/>
                  </a:lnTo>
                  <a:lnTo>
                    <a:pt x="291" y="9"/>
                  </a:lnTo>
                  <a:lnTo>
                    <a:pt x="293" y="8"/>
                  </a:lnTo>
                  <a:lnTo>
                    <a:pt x="295" y="7"/>
                  </a:lnTo>
                  <a:lnTo>
                    <a:pt x="296" y="7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1" y="7"/>
                  </a:lnTo>
                  <a:lnTo>
                    <a:pt x="313" y="7"/>
                  </a:lnTo>
                  <a:lnTo>
                    <a:pt x="326" y="7"/>
                  </a:lnTo>
                  <a:lnTo>
                    <a:pt x="326" y="7"/>
                  </a:lnTo>
                  <a:lnTo>
                    <a:pt x="326" y="8"/>
                  </a:lnTo>
                  <a:lnTo>
                    <a:pt x="329" y="12"/>
                  </a:lnTo>
                  <a:lnTo>
                    <a:pt x="331" y="1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78" name="Freeform 1221">
              <a:extLst>
                <a:ext uri="{FF2B5EF4-FFF2-40B4-BE49-F238E27FC236}">
                  <a16:creationId xmlns:a16="http://schemas.microsoft.com/office/drawing/2014/main" id="{F9014A66-7CD8-4991-ABCB-AB344548E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8599" y="12358689"/>
              <a:ext cx="38465" cy="10991"/>
            </a:xfrm>
            <a:custGeom>
              <a:avLst/>
              <a:gdLst>
                <a:gd name="T0" fmla="*/ 6 w 29"/>
                <a:gd name="T1" fmla="*/ 0 h 11"/>
                <a:gd name="T2" fmla="*/ 10 w 29"/>
                <a:gd name="T3" fmla="*/ 2 h 11"/>
                <a:gd name="T4" fmla="*/ 16 w 29"/>
                <a:gd name="T5" fmla="*/ 0 h 11"/>
                <a:gd name="T6" fmla="*/ 19 w 29"/>
                <a:gd name="T7" fmla="*/ 0 h 11"/>
                <a:gd name="T8" fmla="*/ 21 w 29"/>
                <a:gd name="T9" fmla="*/ 1 h 11"/>
                <a:gd name="T10" fmla="*/ 22 w 29"/>
                <a:gd name="T11" fmla="*/ 2 h 11"/>
                <a:gd name="T12" fmla="*/ 26 w 29"/>
                <a:gd name="T13" fmla="*/ 0 h 11"/>
                <a:gd name="T14" fmla="*/ 28 w 29"/>
                <a:gd name="T15" fmla="*/ 1 h 11"/>
                <a:gd name="T16" fmla="*/ 28 w 29"/>
                <a:gd name="T17" fmla="*/ 3 h 11"/>
                <a:gd name="T18" fmla="*/ 23 w 29"/>
                <a:gd name="T19" fmla="*/ 5 h 11"/>
                <a:gd name="T20" fmla="*/ 22 w 29"/>
                <a:gd name="T21" fmla="*/ 4 h 11"/>
                <a:gd name="T22" fmla="*/ 13 w 29"/>
                <a:gd name="T23" fmla="*/ 5 h 11"/>
                <a:gd name="T24" fmla="*/ 9 w 29"/>
                <a:gd name="T25" fmla="*/ 7 h 11"/>
                <a:gd name="T26" fmla="*/ 7 w 29"/>
                <a:gd name="T27" fmla="*/ 7 h 11"/>
                <a:gd name="T28" fmla="*/ 4 w 29"/>
                <a:gd name="T29" fmla="*/ 10 h 11"/>
                <a:gd name="T30" fmla="*/ 0 w 29"/>
                <a:gd name="T31" fmla="*/ 8 h 11"/>
                <a:gd name="T32" fmla="*/ 0 w 29"/>
                <a:gd name="T33" fmla="*/ 6 h 11"/>
                <a:gd name="T34" fmla="*/ 1 w 29"/>
                <a:gd name="T35" fmla="*/ 4 h 11"/>
                <a:gd name="T36" fmla="*/ 4 w 29"/>
                <a:gd name="T37" fmla="*/ 4 h 11"/>
                <a:gd name="T38" fmla="*/ 5 w 29"/>
                <a:gd name="T39" fmla="*/ 2 h 11"/>
                <a:gd name="T40" fmla="*/ 6 w 29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11">
                  <a:moveTo>
                    <a:pt x="6" y="0"/>
                  </a:moveTo>
                  <a:lnTo>
                    <a:pt x="10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13" y="5"/>
                  </a:lnTo>
                  <a:lnTo>
                    <a:pt x="9" y="7"/>
                  </a:lnTo>
                  <a:lnTo>
                    <a:pt x="7" y="7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79" name="Freeform 1222">
              <a:extLst>
                <a:ext uri="{FF2B5EF4-FFF2-40B4-BE49-F238E27FC236}">
                  <a16:creationId xmlns:a16="http://schemas.microsoft.com/office/drawing/2014/main" id="{E673C0D7-393F-413F-8158-4CAAB9EEE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0227" y="12226805"/>
              <a:ext cx="131884" cy="153866"/>
            </a:xfrm>
            <a:custGeom>
              <a:avLst/>
              <a:gdLst>
                <a:gd name="T0" fmla="*/ 0 w 106"/>
                <a:gd name="T1" fmla="*/ 113 h 123"/>
                <a:gd name="T2" fmla="*/ 0 w 106"/>
                <a:gd name="T3" fmla="*/ 101 h 123"/>
                <a:gd name="T4" fmla="*/ 0 w 106"/>
                <a:gd name="T5" fmla="*/ 85 h 123"/>
                <a:gd name="T6" fmla="*/ 0 w 106"/>
                <a:gd name="T7" fmla="*/ 70 h 123"/>
                <a:gd name="T8" fmla="*/ 0 w 106"/>
                <a:gd name="T9" fmla="*/ 57 h 123"/>
                <a:gd name="T10" fmla="*/ 0 w 106"/>
                <a:gd name="T11" fmla="*/ 43 h 123"/>
                <a:gd name="T12" fmla="*/ 0 w 106"/>
                <a:gd name="T13" fmla="*/ 30 h 123"/>
                <a:gd name="T14" fmla="*/ 0 w 106"/>
                <a:gd name="T15" fmla="*/ 15 h 123"/>
                <a:gd name="T16" fmla="*/ 0 w 106"/>
                <a:gd name="T17" fmla="*/ 0 h 123"/>
                <a:gd name="T18" fmla="*/ 2 w 106"/>
                <a:gd name="T19" fmla="*/ 2 h 123"/>
                <a:gd name="T20" fmla="*/ 9 w 106"/>
                <a:gd name="T21" fmla="*/ 12 h 123"/>
                <a:gd name="T22" fmla="*/ 11 w 106"/>
                <a:gd name="T23" fmla="*/ 16 h 123"/>
                <a:gd name="T24" fmla="*/ 12 w 106"/>
                <a:gd name="T25" fmla="*/ 22 h 123"/>
                <a:gd name="T26" fmla="*/ 9 w 106"/>
                <a:gd name="T27" fmla="*/ 18 h 123"/>
                <a:gd name="T28" fmla="*/ 7 w 106"/>
                <a:gd name="T29" fmla="*/ 20 h 123"/>
                <a:gd name="T30" fmla="*/ 4 w 106"/>
                <a:gd name="T31" fmla="*/ 23 h 123"/>
                <a:gd name="T32" fmla="*/ 3 w 106"/>
                <a:gd name="T33" fmla="*/ 26 h 123"/>
                <a:gd name="T34" fmla="*/ 3 w 106"/>
                <a:gd name="T35" fmla="*/ 28 h 123"/>
                <a:gd name="T36" fmla="*/ 4 w 106"/>
                <a:gd name="T37" fmla="*/ 30 h 123"/>
                <a:gd name="T38" fmla="*/ 8 w 106"/>
                <a:gd name="T39" fmla="*/ 32 h 123"/>
                <a:gd name="T40" fmla="*/ 14 w 106"/>
                <a:gd name="T41" fmla="*/ 33 h 123"/>
                <a:gd name="T42" fmla="*/ 15 w 106"/>
                <a:gd name="T43" fmla="*/ 33 h 123"/>
                <a:gd name="T44" fmla="*/ 19 w 106"/>
                <a:gd name="T45" fmla="*/ 46 h 123"/>
                <a:gd name="T46" fmla="*/ 21 w 106"/>
                <a:gd name="T47" fmla="*/ 49 h 123"/>
                <a:gd name="T48" fmla="*/ 24 w 106"/>
                <a:gd name="T49" fmla="*/ 51 h 123"/>
                <a:gd name="T50" fmla="*/ 29 w 106"/>
                <a:gd name="T51" fmla="*/ 57 h 123"/>
                <a:gd name="T52" fmla="*/ 35 w 106"/>
                <a:gd name="T53" fmla="*/ 64 h 123"/>
                <a:gd name="T54" fmla="*/ 41 w 106"/>
                <a:gd name="T55" fmla="*/ 70 h 123"/>
                <a:gd name="T56" fmla="*/ 47 w 106"/>
                <a:gd name="T57" fmla="*/ 75 h 123"/>
                <a:gd name="T58" fmla="*/ 54 w 106"/>
                <a:gd name="T59" fmla="*/ 80 h 123"/>
                <a:gd name="T60" fmla="*/ 60 w 106"/>
                <a:gd name="T61" fmla="*/ 85 h 123"/>
                <a:gd name="T62" fmla="*/ 66 w 106"/>
                <a:gd name="T63" fmla="*/ 91 h 123"/>
                <a:gd name="T64" fmla="*/ 73 w 106"/>
                <a:gd name="T65" fmla="*/ 96 h 123"/>
                <a:gd name="T66" fmla="*/ 80 w 106"/>
                <a:gd name="T67" fmla="*/ 99 h 123"/>
                <a:gd name="T68" fmla="*/ 88 w 106"/>
                <a:gd name="T69" fmla="*/ 102 h 123"/>
                <a:gd name="T70" fmla="*/ 99 w 106"/>
                <a:gd name="T71" fmla="*/ 101 h 123"/>
                <a:gd name="T72" fmla="*/ 102 w 106"/>
                <a:gd name="T73" fmla="*/ 101 h 123"/>
                <a:gd name="T74" fmla="*/ 105 w 106"/>
                <a:gd name="T75" fmla="*/ 104 h 123"/>
                <a:gd name="T76" fmla="*/ 102 w 106"/>
                <a:gd name="T77" fmla="*/ 109 h 123"/>
                <a:gd name="T78" fmla="*/ 100 w 106"/>
                <a:gd name="T79" fmla="*/ 114 h 123"/>
                <a:gd name="T80" fmla="*/ 96 w 106"/>
                <a:gd name="T81" fmla="*/ 116 h 123"/>
                <a:gd name="T82" fmla="*/ 92 w 106"/>
                <a:gd name="T83" fmla="*/ 116 h 123"/>
                <a:gd name="T84" fmla="*/ 88 w 106"/>
                <a:gd name="T85" fmla="*/ 116 h 123"/>
                <a:gd name="T86" fmla="*/ 85 w 106"/>
                <a:gd name="T87" fmla="*/ 115 h 123"/>
                <a:gd name="T88" fmla="*/ 82 w 106"/>
                <a:gd name="T89" fmla="*/ 116 h 123"/>
                <a:gd name="T90" fmla="*/ 78 w 106"/>
                <a:gd name="T91" fmla="*/ 118 h 123"/>
                <a:gd name="T92" fmla="*/ 75 w 106"/>
                <a:gd name="T93" fmla="*/ 119 h 123"/>
                <a:gd name="T94" fmla="*/ 71 w 106"/>
                <a:gd name="T95" fmla="*/ 119 h 123"/>
                <a:gd name="T96" fmla="*/ 68 w 106"/>
                <a:gd name="T97" fmla="*/ 121 h 123"/>
                <a:gd name="T98" fmla="*/ 65 w 106"/>
                <a:gd name="T99" fmla="*/ 122 h 123"/>
                <a:gd name="T100" fmla="*/ 61 w 106"/>
                <a:gd name="T101" fmla="*/ 121 h 123"/>
                <a:gd name="T102" fmla="*/ 52 w 106"/>
                <a:gd name="T103" fmla="*/ 116 h 123"/>
                <a:gd name="T104" fmla="*/ 46 w 106"/>
                <a:gd name="T105" fmla="*/ 115 h 123"/>
                <a:gd name="T106" fmla="*/ 25 w 106"/>
                <a:gd name="T107" fmla="*/ 114 h 123"/>
                <a:gd name="T108" fmla="*/ 19 w 106"/>
                <a:gd name="T109" fmla="*/ 112 h 123"/>
                <a:gd name="T110" fmla="*/ 13 w 106"/>
                <a:gd name="T111" fmla="*/ 110 h 123"/>
                <a:gd name="T112" fmla="*/ 9 w 106"/>
                <a:gd name="T113" fmla="*/ 110 h 123"/>
                <a:gd name="T114" fmla="*/ 4 w 106"/>
                <a:gd name="T115" fmla="*/ 112 h 123"/>
                <a:gd name="T116" fmla="*/ 0 w 106"/>
                <a:gd name="T117" fmla="*/ 112 h 123"/>
                <a:gd name="T118" fmla="*/ 0 w 106"/>
                <a:gd name="T119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6" h="123">
                  <a:moveTo>
                    <a:pt x="0" y="113"/>
                  </a:moveTo>
                  <a:lnTo>
                    <a:pt x="0" y="101"/>
                  </a:lnTo>
                  <a:lnTo>
                    <a:pt x="0" y="85"/>
                  </a:lnTo>
                  <a:lnTo>
                    <a:pt x="0" y="70"/>
                  </a:lnTo>
                  <a:lnTo>
                    <a:pt x="0" y="57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2"/>
                  </a:lnTo>
                  <a:lnTo>
                    <a:pt x="9" y="12"/>
                  </a:lnTo>
                  <a:lnTo>
                    <a:pt x="11" y="16"/>
                  </a:lnTo>
                  <a:lnTo>
                    <a:pt x="12" y="22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4" y="23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8" y="32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9" y="46"/>
                  </a:lnTo>
                  <a:lnTo>
                    <a:pt x="21" y="49"/>
                  </a:lnTo>
                  <a:lnTo>
                    <a:pt x="24" y="51"/>
                  </a:lnTo>
                  <a:lnTo>
                    <a:pt x="29" y="57"/>
                  </a:lnTo>
                  <a:lnTo>
                    <a:pt x="35" y="64"/>
                  </a:lnTo>
                  <a:lnTo>
                    <a:pt x="41" y="70"/>
                  </a:lnTo>
                  <a:lnTo>
                    <a:pt x="47" y="75"/>
                  </a:lnTo>
                  <a:lnTo>
                    <a:pt x="54" y="80"/>
                  </a:lnTo>
                  <a:lnTo>
                    <a:pt x="60" y="85"/>
                  </a:lnTo>
                  <a:lnTo>
                    <a:pt x="66" y="91"/>
                  </a:lnTo>
                  <a:lnTo>
                    <a:pt x="73" y="96"/>
                  </a:lnTo>
                  <a:lnTo>
                    <a:pt x="80" y="99"/>
                  </a:lnTo>
                  <a:lnTo>
                    <a:pt x="88" y="102"/>
                  </a:lnTo>
                  <a:lnTo>
                    <a:pt x="99" y="101"/>
                  </a:lnTo>
                  <a:lnTo>
                    <a:pt x="102" y="101"/>
                  </a:lnTo>
                  <a:lnTo>
                    <a:pt x="105" y="104"/>
                  </a:lnTo>
                  <a:lnTo>
                    <a:pt x="102" y="109"/>
                  </a:lnTo>
                  <a:lnTo>
                    <a:pt x="100" y="114"/>
                  </a:lnTo>
                  <a:lnTo>
                    <a:pt x="96" y="116"/>
                  </a:lnTo>
                  <a:lnTo>
                    <a:pt x="92" y="116"/>
                  </a:lnTo>
                  <a:lnTo>
                    <a:pt x="88" y="116"/>
                  </a:lnTo>
                  <a:lnTo>
                    <a:pt x="85" y="115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1" y="119"/>
                  </a:lnTo>
                  <a:lnTo>
                    <a:pt x="68" y="121"/>
                  </a:lnTo>
                  <a:lnTo>
                    <a:pt x="65" y="122"/>
                  </a:lnTo>
                  <a:lnTo>
                    <a:pt x="61" y="121"/>
                  </a:lnTo>
                  <a:lnTo>
                    <a:pt x="52" y="116"/>
                  </a:lnTo>
                  <a:lnTo>
                    <a:pt x="46" y="115"/>
                  </a:lnTo>
                  <a:lnTo>
                    <a:pt x="25" y="114"/>
                  </a:lnTo>
                  <a:lnTo>
                    <a:pt x="19" y="112"/>
                  </a:lnTo>
                  <a:lnTo>
                    <a:pt x="13" y="110"/>
                  </a:lnTo>
                  <a:lnTo>
                    <a:pt x="9" y="110"/>
                  </a:lnTo>
                  <a:lnTo>
                    <a:pt x="4" y="112"/>
                  </a:lnTo>
                  <a:lnTo>
                    <a:pt x="0" y="112"/>
                  </a:lnTo>
                  <a:lnTo>
                    <a:pt x="0" y="1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80" name="Freeform 1223">
              <a:extLst>
                <a:ext uri="{FF2B5EF4-FFF2-40B4-BE49-F238E27FC236}">
                  <a16:creationId xmlns:a16="http://schemas.microsoft.com/office/drawing/2014/main" id="{BA031C65-A33D-4285-9B90-F2CCD8853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7513" y="11484952"/>
              <a:ext cx="10991" cy="10991"/>
            </a:xfrm>
            <a:custGeom>
              <a:avLst/>
              <a:gdLst>
                <a:gd name="T0" fmla="*/ 7 w 8"/>
                <a:gd name="T1" fmla="*/ 2 h 7"/>
                <a:gd name="T2" fmla="*/ 7 w 8"/>
                <a:gd name="T3" fmla="*/ 6 h 7"/>
                <a:gd name="T4" fmla="*/ 6 w 8"/>
                <a:gd name="T5" fmla="*/ 5 h 7"/>
                <a:gd name="T6" fmla="*/ 2 w 8"/>
                <a:gd name="T7" fmla="*/ 2 h 7"/>
                <a:gd name="T8" fmla="*/ 1 w 8"/>
                <a:gd name="T9" fmla="*/ 1 h 7"/>
                <a:gd name="T10" fmla="*/ 0 w 8"/>
                <a:gd name="T11" fmla="*/ 0 h 7"/>
                <a:gd name="T12" fmla="*/ 4 w 8"/>
                <a:gd name="T13" fmla="*/ 1 h 7"/>
                <a:gd name="T14" fmla="*/ 6 w 8"/>
                <a:gd name="T15" fmla="*/ 1 h 7"/>
                <a:gd name="T16" fmla="*/ 7 w 8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lnTo>
                    <a:pt x="7" y="6"/>
                  </a:lnTo>
                  <a:lnTo>
                    <a:pt x="6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81" name="Freeform 1224">
              <a:extLst>
                <a:ext uri="{FF2B5EF4-FFF2-40B4-BE49-F238E27FC236}">
                  <a16:creationId xmlns:a16="http://schemas.microsoft.com/office/drawing/2014/main" id="{6645D1D3-F897-4148-9D8B-AF0ADA43A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3391" y="10726615"/>
              <a:ext cx="752843" cy="1483702"/>
            </a:xfrm>
            <a:custGeom>
              <a:avLst/>
              <a:gdLst>
                <a:gd name="T0" fmla="*/ 375 w 605"/>
                <a:gd name="T1" fmla="*/ 58 h 1189"/>
                <a:gd name="T2" fmla="*/ 462 w 605"/>
                <a:gd name="T3" fmla="*/ 104 h 1189"/>
                <a:gd name="T4" fmla="*/ 477 w 605"/>
                <a:gd name="T5" fmla="*/ 136 h 1189"/>
                <a:gd name="T6" fmla="*/ 465 w 605"/>
                <a:gd name="T7" fmla="*/ 162 h 1189"/>
                <a:gd name="T8" fmla="*/ 478 w 605"/>
                <a:gd name="T9" fmla="*/ 183 h 1189"/>
                <a:gd name="T10" fmla="*/ 535 w 605"/>
                <a:gd name="T11" fmla="*/ 184 h 1189"/>
                <a:gd name="T12" fmla="*/ 561 w 605"/>
                <a:gd name="T13" fmla="*/ 167 h 1189"/>
                <a:gd name="T14" fmla="*/ 586 w 605"/>
                <a:gd name="T15" fmla="*/ 124 h 1189"/>
                <a:gd name="T16" fmla="*/ 602 w 605"/>
                <a:gd name="T17" fmla="*/ 161 h 1189"/>
                <a:gd name="T18" fmla="*/ 579 w 605"/>
                <a:gd name="T19" fmla="*/ 188 h 1189"/>
                <a:gd name="T20" fmla="*/ 556 w 605"/>
                <a:gd name="T21" fmla="*/ 203 h 1189"/>
                <a:gd name="T22" fmla="*/ 536 w 605"/>
                <a:gd name="T23" fmla="*/ 222 h 1189"/>
                <a:gd name="T24" fmla="*/ 500 w 605"/>
                <a:gd name="T25" fmla="*/ 266 h 1189"/>
                <a:gd name="T26" fmla="*/ 476 w 605"/>
                <a:gd name="T27" fmla="*/ 308 h 1189"/>
                <a:gd name="T28" fmla="*/ 467 w 605"/>
                <a:gd name="T29" fmla="*/ 343 h 1189"/>
                <a:gd name="T30" fmla="*/ 459 w 605"/>
                <a:gd name="T31" fmla="*/ 392 h 1189"/>
                <a:gd name="T32" fmla="*/ 494 w 605"/>
                <a:gd name="T33" fmla="*/ 462 h 1189"/>
                <a:gd name="T34" fmla="*/ 500 w 605"/>
                <a:gd name="T35" fmla="*/ 547 h 1189"/>
                <a:gd name="T36" fmla="*/ 345 w 605"/>
                <a:gd name="T37" fmla="*/ 599 h 1189"/>
                <a:gd name="T38" fmla="*/ 342 w 605"/>
                <a:gd name="T39" fmla="*/ 641 h 1189"/>
                <a:gd name="T40" fmla="*/ 272 w 605"/>
                <a:gd name="T41" fmla="*/ 679 h 1189"/>
                <a:gd name="T42" fmla="*/ 263 w 605"/>
                <a:gd name="T43" fmla="*/ 732 h 1189"/>
                <a:gd name="T44" fmla="*/ 288 w 605"/>
                <a:gd name="T45" fmla="*/ 733 h 1189"/>
                <a:gd name="T46" fmla="*/ 280 w 605"/>
                <a:gd name="T47" fmla="*/ 749 h 1189"/>
                <a:gd name="T48" fmla="*/ 254 w 605"/>
                <a:gd name="T49" fmla="*/ 788 h 1189"/>
                <a:gd name="T50" fmla="*/ 224 w 605"/>
                <a:gd name="T51" fmla="*/ 849 h 1189"/>
                <a:gd name="T52" fmla="*/ 188 w 605"/>
                <a:gd name="T53" fmla="*/ 918 h 1189"/>
                <a:gd name="T54" fmla="*/ 234 w 605"/>
                <a:gd name="T55" fmla="*/ 976 h 1189"/>
                <a:gd name="T56" fmla="*/ 176 w 605"/>
                <a:gd name="T57" fmla="*/ 1068 h 1189"/>
                <a:gd name="T58" fmla="*/ 151 w 605"/>
                <a:gd name="T59" fmla="*/ 1075 h 1189"/>
                <a:gd name="T60" fmla="*/ 131 w 605"/>
                <a:gd name="T61" fmla="*/ 1123 h 1189"/>
                <a:gd name="T62" fmla="*/ 142 w 605"/>
                <a:gd name="T63" fmla="*/ 1157 h 1189"/>
                <a:gd name="T64" fmla="*/ 66 w 605"/>
                <a:gd name="T65" fmla="*/ 1170 h 1189"/>
                <a:gd name="T66" fmla="*/ 37 w 605"/>
                <a:gd name="T67" fmla="*/ 1125 h 1189"/>
                <a:gd name="T68" fmla="*/ 11 w 605"/>
                <a:gd name="T69" fmla="*/ 1104 h 1189"/>
                <a:gd name="T70" fmla="*/ 13 w 605"/>
                <a:gd name="T71" fmla="*/ 1036 h 1189"/>
                <a:gd name="T72" fmla="*/ 38 w 605"/>
                <a:gd name="T73" fmla="*/ 987 h 1189"/>
                <a:gd name="T74" fmla="*/ 49 w 605"/>
                <a:gd name="T75" fmla="*/ 938 h 1189"/>
                <a:gd name="T76" fmla="*/ 58 w 605"/>
                <a:gd name="T77" fmla="*/ 888 h 1189"/>
                <a:gd name="T78" fmla="*/ 46 w 605"/>
                <a:gd name="T79" fmla="*/ 841 h 1189"/>
                <a:gd name="T80" fmla="*/ 53 w 605"/>
                <a:gd name="T81" fmla="*/ 818 h 1189"/>
                <a:gd name="T82" fmla="*/ 55 w 605"/>
                <a:gd name="T83" fmla="*/ 779 h 1189"/>
                <a:gd name="T84" fmla="*/ 46 w 605"/>
                <a:gd name="T85" fmla="*/ 733 h 1189"/>
                <a:gd name="T86" fmla="*/ 52 w 605"/>
                <a:gd name="T87" fmla="*/ 681 h 1189"/>
                <a:gd name="T88" fmla="*/ 59 w 605"/>
                <a:gd name="T89" fmla="*/ 646 h 1189"/>
                <a:gd name="T90" fmla="*/ 66 w 605"/>
                <a:gd name="T91" fmla="*/ 614 h 1189"/>
                <a:gd name="T92" fmla="*/ 78 w 605"/>
                <a:gd name="T93" fmla="*/ 569 h 1189"/>
                <a:gd name="T94" fmla="*/ 76 w 605"/>
                <a:gd name="T95" fmla="*/ 516 h 1189"/>
                <a:gd name="T96" fmla="*/ 96 w 605"/>
                <a:gd name="T97" fmla="*/ 487 h 1189"/>
                <a:gd name="T98" fmla="*/ 100 w 605"/>
                <a:gd name="T99" fmla="*/ 445 h 1189"/>
                <a:gd name="T100" fmla="*/ 112 w 605"/>
                <a:gd name="T101" fmla="*/ 404 h 1189"/>
                <a:gd name="T102" fmla="*/ 103 w 605"/>
                <a:gd name="T103" fmla="*/ 369 h 1189"/>
                <a:gd name="T104" fmla="*/ 91 w 605"/>
                <a:gd name="T105" fmla="*/ 330 h 1189"/>
                <a:gd name="T106" fmla="*/ 102 w 605"/>
                <a:gd name="T107" fmla="*/ 293 h 1189"/>
                <a:gd name="T108" fmla="*/ 109 w 605"/>
                <a:gd name="T109" fmla="*/ 260 h 1189"/>
                <a:gd name="T110" fmla="*/ 131 w 605"/>
                <a:gd name="T111" fmla="*/ 206 h 1189"/>
                <a:gd name="T112" fmla="*/ 159 w 605"/>
                <a:gd name="T113" fmla="*/ 173 h 1189"/>
                <a:gd name="T114" fmla="*/ 152 w 605"/>
                <a:gd name="T115" fmla="*/ 120 h 1189"/>
                <a:gd name="T116" fmla="*/ 158 w 605"/>
                <a:gd name="T117" fmla="*/ 89 h 1189"/>
                <a:gd name="T118" fmla="*/ 199 w 605"/>
                <a:gd name="T119" fmla="*/ 25 h 1189"/>
                <a:gd name="T120" fmla="*/ 228 w 605"/>
                <a:gd name="T121" fmla="*/ 3 h 1189"/>
                <a:gd name="T122" fmla="*/ 279 w 605"/>
                <a:gd name="T123" fmla="*/ 31 h 1189"/>
                <a:gd name="T124" fmla="*/ 326 w 605"/>
                <a:gd name="T125" fmla="*/ 7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1189">
                  <a:moveTo>
                    <a:pt x="331" y="14"/>
                  </a:moveTo>
                  <a:lnTo>
                    <a:pt x="332" y="16"/>
                  </a:lnTo>
                  <a:lnTo>
                    <a:pt x="332" y="16"/>
                  </a:lnTo>
                  <a:lnTo>
                    <a:pt x="335" y="18"/>
                  </a:lnTo>
                  <a:lnTo>
                    <a:pt x="340" y="21"/>
                  </a:lnTo>
                  <a:lnTo>
                    <a:pt x="345" y="26"/>
                  </a:lnTo>
                  <a:lnTo>
                    <a:pt x="349" y="35"/>
                  </a:lnTo>
                  <a:lnTo>
                    <a:pt x="353" y="41"/>
                  </a:lnTo>
                  <a:lnTo>
                    <a:pt x="358" y="46"/>
                  </a:lnTo>
                  <a:lnTo>
                    <a:pt x="361" y="49"/>
                  </a:lnTo>
                  <a:lnTo>
                    <a:pt x="364" y="50"/>
                  </a:lnTo>
                  <a:lnTo>
                    <a:pt x="366" y="51"/>
                  </a:lnTo>
                  <a:lnTo>
                    <a:pt x="366" y="52"/>
                  </a:lnTo>
                  <a:lnTo>
                    <a:pt x="369" y="55"/>
                  </a:lnTo>
                  <a:lnTo>
                    <a:pt x="375" y="58"/>
                  </a:lnTo>
                  <a:lnTo>
                    <a:pt x="379" y="61"/>
                  </a:lnTo>
                  <a:lnTo>
                    <a:pt x="381" y="65"/>
                  </a:lnTo>
                  <a:lnTo>
                    <a:pt x="386" y="68"/>
                  </a:lnTo>
                  <a:lnTo>
                    <a:pt x="397" y="71"/>
                  </a:lnTo>
                  <a:lnTo>
                    <a:pt x="404" y="73"/>
                  </a:lnTo>
                  <a:lnTo>
                    <a:pt x="409" y="72"/>
                  </a:lnTo>
                  <a:lnTo>
                    <a:pt x="415" y="76"/>
                  </a:lnTo>
                  <a:lnTo>
                    <a:pt x="424" y="81"/>
                  </a:lnTo>
                  <a:lnTo>
                    <a:pt x="429" y="85"/>
                  </a:lnTo>
                  <a:lnTo>
                    <a:pt x="431" y="87"/>
                  </a:lnTo>
                  <a:lnTo>
                    <a:pt x="436" y="91"/>
                  </a:lnTo>
                  <a:lnTo>
                    <a:pt x="451" y="99"/>
                  </a:lnTo>
                  <a:lnTo>
                    <a:pt x="457" y="101"/>
                  </a:lnTo>
                  <a:lnTo>
                    <a:pt x="460" y="102"/>
                  </a:lnTo>
                  <a:lnTo>
                    <a:pt x="462" y="104"/>
                  </a:lnTo>
                  <a:lnTo>
                    <a:pt x="463" y="105"/>
                  </a:lnTo>
                  <a:lnTo>
                    <a:pt x="465" y="104"/>
                  </a:lnTo>
                  <a:lnTo>
                    <a:pt x="468" y="105"/>
                  </a:lnTo>
                  <a:lnTo>
                    <a:pt x="474" y="107"/>
                  </a:lnTo>
                  <a:lnTo>
                    <a:pt x="478" y="110"/>
                  </a:lnTo>
                  <a:lnTo>
                    <a:pt x="484" y="117"/>
                  </a:lnTo>
                  <a:lnTo>
                    <a:pt x="485" y="119"/>
                  </a:lnTo>
                  <a:lnTo>
                    <a:pt x="486" y="122"/>
                  </a:lnTo>
                  <a:lnTo>
                    <a:pt x="485" y="123"/>
                  </a:lnTo>
                  <a:lnTo>
                    <a:pt x="484" y="126"/>
                  </a:lnTo>
                  <a:lnTo>
                    <a:pt x="481" y="128"/>
                  </a:lnTo>
                  <a:lnTo>
                    <a:pt x="480" y="129"/>
                  </a:lnTo>
                  <a:lnTo>
                    <a:pt x="480" y="130"/>
                  </a:lnTo>
                  <a:lnTo>
                    <a:pt x="479" y="132"/>
                  </a:lnTo>
                  <a:lnTo>
                    <a:pt x="477" y="136"/>
                  </a:lnTo>
                  <a:lnTo>
                    <a:pt x="476" y="138"/>
                  </a:lnTo>
                  <a:lnTo>
                    <a:pt x="476" y="139"/>
                  </a:lnTo>
                  <a:lnTo>
                    <a:pt x="474" y="141"/>
                  </a:lnTo>
                  <a:lnTo>
                    <a:pt x="470" y="144"/>
                  </a:lnTo>
                  <a:lnTo>
                    <a:pt x="469" y="145"/>
                  </a:lnTo>
                  <a:lnTo>
                    <a:pt x="469" y="146"/>
                  </a:lnTo>
                  <a:lnTo>
                    <a:pt x="468" y="148"/>
                  </a:lnTo>
                  <a:lnTo>
                    <a:pt x="468" y="148"/>
                  </a:lnTo>
                  <a:lnTo>
                    <a:pt x="467" y="150"/>
                  </a:lnTo>
                  <a:lnTo>
                    <a:pt x="467" y="152"/>
                  </a:lnTo>
                  <a:lnTo>
                    <a:pt x="467" y="155"/>
                  </a:lnTo>
                  <a:lnTo>
                    <a:pt x="467" y="159"/>
                  </a:lnTo>
                  <a:lnTo>
                    <a:pt x="467" y="160"/>
                  </a:lnTo>
                  <a:lnTo>
                    <a:pt x="466" y="161"/>
                  </a:lnTo>
                  <a:lnTo>
                    <a:pt x="465" y="162"/>
                  </a:lnTo>
                  <a:lnTo>
                    <a:pt x="465" y="164"/>
                  </a:lnTo>
                  <a:lnTo>
                    <a:pt x="465" y="165"/>
                  </a:lnTo>
                  <a:lnTo>
                    <a:pt x="463" y="166"/>
                  </a:lnTo>
                  <a:lnTo>
                    <a:pt x="462" y="167"/>
                  </a:lnTo>
                  <a:lnTo>
                    <a:pt x="463" y="168"/>
                  </a:lnTo>
                  <a:lnTo>
                    <a:pt x="462" y="169"/>
                  </a:lnTo>
                  <a:lnTo>
                    <a:pt x="459" y="170"/>
                  </a:lnTo>
                  <a:lnTo>
                    <a:pt x="458" y="172"/>
                  </a:lnTo>
                  <a:lnTo>
                    <a:pt x="457" y="174"/>
                  </a:lnTo>
                  <a:lnTo>
                    <a:pt x="456" y="176"/>
                  </a:lnTo>
                  <a:lnTo>
                    <a:pt x="454" y="177"/>
                  </a:lnTo>
                  <a:lnTo>
                    <a:pt x="453" y="180"/>
                  </a:lnTo>
                  <a:lnTo>
                    <a:pt x="454" y="183"/>
                  </a:lnTo>
                  <a:lnTo>
                    <a:pt x="468" y="182"/>
                  </a:lnTo>
                  <a:lnTo>
                    <a:pt x="478" y="183"/>
                  </a:lnTo>
                  <a:lnTo>
                    <a:pt x="491" y="187"/>
                  </a:lnTo>
                  <a:lnTo>
                    <a:pt x="499" y="189"/>
                  </a:lnTo>
                  <a:lnTo>
                    <a:pt x="504" y="187"/>
                  </a:lnTo>
                  <a:lnTo>
                    <a:pt x="507" y="187"/>
                  </a:lnTo>
                  <a:lnTo>
                    <a:pt x="509" y="189"/>
                  </a:lnTo>
                  <a:lnTo>
                    <a:pt x="512" y="189"/>
                  </a:lnTo>
                  <a:lnTo>
                    <a:pt x="515" y="189"/>
                  </a:lnTo>
                  <a:lnTo>
                    <a:pt x="518" y="189"/>
                  </a:lnTo>
                  <a:lnTo>
                    <a:pt x="520" y="192"/>
                  </a:lnTo>
                  <a:lnTo>
                    <a:pt x="522" y="191"/>
                  </a:lnTo>
                  <a:lnTo>
                    <a:pt x="524" y="187"/>
                  </a:lnTo>
                  <a:lnTo>
                    <a:pt x="526" y="185"/>
                  </a:lnTo>
                  <a:lnTo>
                    <a:pt x="528" y="184"/>
                  </a:lnTo>
                  <a:lnTo>
                    <a:pt x="531" y="183"/>
                  </a:lnTo>
                  <a:lnTo>
                    <a:pt x="535" y="184"/>
                  </a:lnTo>
                  <a:lnTo>
                    <a:pt x="537" y="185"/>
                  </a:lnTo>
                  <a:lnTo>
                    <a:pt x="540" y="187"/>
                  </a:lnTo>
                  <a:lnTo>
                    <a:pt x="542" y="187"/>
                  </a:lnTo>
                  <a:lnTo>
                    <a:pt x="544" y="185"/>
                  </a:lnTo>
                  <a:lnTo>
                    <a:pt x="545" y="183"/>
                  </a:lnTo>
                  <a:lnTo>
                    <a:pt x="545" y="180"/>
                  </a:lnTo>
                  <a:lnTo>
                    <a:pt x="547" y="178"/>
                  </a:lnTo>
                  <a:lnTo>
                    <a:pt x="548" y="176"/>
                  </a:lnTo>
                  <a:lnTo>
                    <a:pt x="550" y="175"/>
                  </a:lnTo>
                  <a:lnTo>
                    <a:pt x="551" y="173"/>
                  </a:lnTo>
                  <a:lnTo>
                    <a:pt x="553" y="172"/>
                  </a:lnTo>
                  <a:lnTo>
                    <a:pt x="558" y="172"/>
                  </a:lnTo>
                  <a:lnTo>
                    <a:pt x="559" y="170"/>
                  </a:lnTo>
                  <a:lnTo>
                    <a:pt x="559" y="169"/>
                  </a:lnTo>
                  <a:lnTo>
                    <a:pt x="561" y="167"/>
                  </a:lnTo>
                  <a:lnTo>
                    <a:pt x="563" y="166"/>
                  </a:lnTo>
                  <a:lnTo>
                    <a:pt x="565" y="165"/>
                  </a:lnTo>
                  <a:lnTo>
                    <a:pt x="566" y="162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57"/>
                  </a:lnTo>
                  <a:lnTo>
                    <a:pt x="573" y="150"/>
                  </a:lnTo>
                  <a:lnTo>
                    <a:pt x="575" y="139"/>
                  </a:lnTo>
                  <a:lnTo>
                    <a:pt x="575" y="125"/>
                  </a:lnTo>
                  <a:lnTo>
                    <a:pt x="578" y="125"/>
                  </a:lnTo>
                  <a:lnTo>
                    <a:pt x="579" y="126"/>
                  </a:lnTo>
                  <a:lnTo>
                    <a:pt x="580" y="126"/>
                  </a:lnTo>
                  <a:lnTo>
                    <a:pt x="582" y="125"/>
                  </a:lnTo>
                  <a:lnTo>
                    <a:pt x="584" y="124"/>
                  </a:lnTo>
                  <a:lnTo>
                    <a:pt x="586" y="124"/>
                  </a:lnTo>
                  <a:lnTo>
                    <a:pt x="588" y="123"/>
                  </a:lnTo>
                  <a:lnTo>
                    <a:pt x="589" y="123"/>
                  </a:lnTo>
                  <a:lnTo>
                    <a:pt x="591" y="124"/>
                  </a:lnTo>
                  <a:lnTo>
                    <a:pt x="591" y="124"/>
                  </a:lnTo>
                  <a:lnTo>
                    <a:pt x="594" y="125"/>
                  </a:lnTo>
                  <a:lnTo>
                    <a:pt x="595" y="127"/>
                  </a:lnTo>
                  <a:lnTo>
                    <a:pt x="597" y="128"/>
                  </a:lnTo>
                  <a:lnTo>
                    <a:pt x="598" y="131"/>
                  </a:lnTo>
                  <a:lnTo>
                    <a:pt x="599" y="138"/>
                  </a:lnTo>
                  <a:lnTo>
                    <a:pt x="602" y="141"/>
                  </a:lnTo>
                  <a:lnTo>
                    <a:pt x="604" y="146"/>
                  </a:lnTo>
                  <a:lnTo>
                    <a:pt x="604" y="149"/>
                  </a:lnTo>
                  <a:lnTo>
                    <a:pt x="603" y="151"/>
                  </a:lnTo>
                  <a:lnTo>
                    <a:pt x="602" y="154"/>
                  </a:lnTo>
                  <a:lnTo>
                    <a:pt x="602" y="161"/>
                  </a:lnTo>
                  <a:lnTo>
                    <a:pt x="602" y="164"/>
                  </a:lnTo>
                  <a:lnTo>
                    <a:pt x="602" y="166"/>
                  </a:lnTo>
                  <a:lnTo>
                    <a:pt x="603" y="169"/>
                  </a:lnTo>
                  <a:lnTo>
                    <a:pt x="601" y="172"/>
                  </a:lnTo>
                  <a:lnTo>
                    <a:pt x="599" y="177"/>
                  </a:lnTo>
                  <a:lnTo>
                    <a:pt x="597" y="178"/>
                  </a:lnTo>
                  <a:lnTo>
                    <a:pt x="596" y="178"/>
                  </a:lnTo>
                  <a:lnTo>
                    <a:pt x="593" y="181"/>
                  </a:lnTo>
                  <a:lnTo>
                    <a:pt x="591" y="182"/>
                  </a:lnTo>
                  <a:lnTo>
                    <a:pt x="589" y="181"/>
                  </a:lnTo>
                  <a:lnTo>
                    <a:pt x="588" y="183"/>
                  </a:lnTo>
                  <a:lnTo>
                    <a:pt x="586" y="186"/>
                  </a:lnTo>
                  <a:lnTo>
                    <a:pt x="584" y="187"/>
                  </a:lnTo>
                  <a:lnTo>
                    <a:pt x="580" y="188"/>
                  </a:lnTo>
                  <a:lnTo>
                    <a:pt x="579" y="188"/>
                  </a:lnTo>
                  <a:lnTo>
                    <a:pt x="577" y="188"/>
                  </a:lnTo>
                  <a:lnTo>
                    <a:pt x="575" y="189"/>
                  </a:lnTo>
                  <a:lnTo>
                    <a:pt x="573" y="191"/>
                  </a:lnTo>
                  <a:lnTo>
                    <a:pt x="572" y="191"/>
                  </a:lnTo>
                  <a:lnTo>
                    <a:pt x="571" y="191"/>
                  </a:lnTo>
                  <a:lnTo>
                    <a:pt x="569" y="191"/>
                  </a:lnTo>
                  <a:lnTo>
                    <a:pt x="567" y="193"/>
                  </a:lnTo>
                  <a:lnTo>
                    <a:pt x="567" y="195"/>
                  </a:lnTo>
                  <a:lnTo>
                    <a:pt x="566" y="197"/>
                  </a:lnTo>
                  <a:lnTo>
                    <a:pt x="565" y="198"/>
                  </a:lnTo>
                  <a:lnTo>
                    <a:pt x="562" y="199"/>
                  </a:lnTo>
                  <a:lnTo>
                    <a:pt x="561" y="200"/>
                  </a:lnTo>
                  <a:lnTo>
                    <a:pt x="562" y="201"/>
                  </a:lnTo>
                  <a:lnTo>
                    <a:pt x="561" y="202"/>
                  </a:lnTo>
                  <a:lnTo>
                    <a:pt x="556" y="203"/>
                  </a:lnTo>
                  <a:lnTo>
                    <a:pt x="553" y="205"/>
                  </a:lnTo>
                  <a:lnTo>
                    <a:pt x="551" y="208"/>
                  </a:lnTo>
                  <a:lnTo>
                    <a:pt x="549" y="210"/>
                  </a:lnTo>
                  <a:lnTo>
                    <a:pt x="546" y="211"/>
                  </a:lnTo>
                  <a:lnTo>
                    <a:pt x="542" y="214"/>
                  </a:lnTo>
                  <a:lnTo>
                    <a:pt x="541" y="216"/>
                  </a:lnTo>
                  <a:lnTo>
                    <a:pt x="543" y="217"/>
                  </a:lnTo>
                  <a:lnTo>
                    <a:pt x="543" y="219"/>
                  </a:lnTo>
                  <a:lnTo>
                    <a:pt x="543" y="220"/>
                  </a:lnTo>
                  <a:lnTo>
                    <a:pt x="542" y="220"/>
                  </a:lnTo>
                  <a:lnTo>
                    <a:pt x="539" y="219"/>
                  </a:lnTo>
                  <a:lnTo>
                    <a:pt x="537" y="219"/>
                  </a:lnTo>
                  <a:lnTo>
                    <a:pt x="537" y="219"/>
                  </a:lnTo>
                  <a:lnTo>
                    <a:pt x="536" y="220"/>
                  </a:lnTo>
                  <a:lnTo>
                    <a:pt x="536" y="222"/>
                  </a:lnTo>
                  <a:lnTo>
                    <a:pt x="536" y="223"/>
                  </a:lnTo>
                  <a:lnTo>
                    <a:pt x="534" y="224"/>
                  </a:lnTo>
                  <a:lnTo>
                    <a:pt x="532" y="225"/>
                  </a:lnTo>
                  <a:lnTo>
                    <a:pt x="532" y="227"/>
                  </a:lnTo>
                  <a:lnTo>
                    <a:pt x="530" y="229"/>
                  </a:lnTo>
                  <a:lnTo>
                    <a:pt x="526" y="232"/>
                  </a:lnTo>
                  <a:lnTo>
                    <a:pt x="523" y="236"/>
                  </a:lnTo>
                  <a:lnTo>
                    <a:pt x="521" y="241"/>
                  </a:lnTo>
                  <a:lnTo>
                    <a:pt x="519" y="244"/>
                  </a:lnTo>
                  <a:lnTo>
                    <a:pt x="516" y="246"/>
                  </a:lnTo>
                  <a:lnTo>
                    <a:pt x="514" y="248"/>
                  </a:lnTo>
                  <a:lnTo>
                    <a:pt x="513" y="251"/>
                  </a:lnTo>
                  <a:lnTo>
                    <a:pt x="510" y="255"/>
                  </a:lnTo>
                  <a:lnTo>
                    <a:pt x="505" y="261"/>
                  </a:lnTo>
                  <a:lnTo>
                    <a:pt x="500" y="266"/>
                  </a:lnTo>
                  <a:lnTo>
                    <a:pt x="496" y="268"/>
                  </a:lnTo>
                  <a:lnTo>
                    <a:pt x="494" y="271"/>
                  </a:lnTo>
                  <a:lnTo>
                    <a:pt x="493" y="274"/>
                  </a:lnTo>
                  <a:lnTo>
                    <a:pt x="491" y="277"/>
                  </a:lnTo>
                  <a:lnTo>
                    <a:pt x="486" y="280"/>
                  </a:lnTo>
                  <a:lnTo>
                    <a:pt x="484" y="282"/>
                  </a:lnTo>
                  <a:lnTo>
                    <a:pt x="484" y="283"/>
                  </a:lnTo>
                  <a:lnTo>
                    <a:pt x="483" y="286"/>
                  </a:lnTo>
                  <a:lnTo>
                    <a:pt x="481" y="289"/>
                  </a:lnTo>
                  <a:lnTo>
                    <a:pt x="478" y="293"/>
                  </a:lnTo>
                  <a:lnTo>
                    <a:pt x="476" y="296"/>
                  </a:lnTo>
                  <a:lnTo>
                    <a:pt x="478" y="301"/>
                  </a:lnTo>
                  <a:lnTo>
                    <a:pt x="478" y="306"/>
                  </a:lnTo>
                  <a:lnTo>
                    <a:pt x="478" y="308"/>
                  </a:lnTo>
                  <a:lnTo>
                    <a:pt x="476" y="308"/>
                  </a:lnTo>
                  <a:lnTo>
                    <a:pt x="476" y="310"/>
                  </a:lnTo>
                  <a:lnTo>
                    <a:pt x="477" y="312"/>
                  </a:lnTo>
                  <a:lnTo>
                    <a:pt x="477" y="315"/>
                  </a:lnTo>
                  <a:lnTo>
                    <a:pt x="476" y="318"/>
                  </a:lnTo>
                  <a:lnTo>
                    <a:pt x="474" y="321"/>
                  </a:lnTo>
                  <a:lnTo>
                    <a:pt x="471" y="326"/>
                  </a:lnTo>
                  <a:lnTo>
                    <a:pt x="471" y="328"/>
                  </a:lnTo>
                  <a:lnTo>
                    <a:pt x="473" y="330"/>
                  </a:lnTo>
                  <a:lnTo>
                    <a:pt x="473" y="331"/>
                  </a:lnTo>
                  <a:lnTo>
                    <a:pt x="473" y="333"/>
                  </a:lnTo>
                  <a:lnTo>
                    <a:pt x="473" y="335"/>
                  </a:lnTo>
                  <a:lnTo>
                    <a:pt x="471" y="338"/>
                  </a:lnTo>
                  <a:lnTo>
                    <a:pt x="469" y="340"/>
                  </a:lnTo>
                  <a:lnTo>
                    <a:pt x="468" y="342"/>
                  </a:lnTo>
                  <a:lnTo>
                    <a:pt x="467" y="343"/>
                  </a:lnTo>
                  <a:lnTo>
                    <a:pt x="468" y="346"/>
                  </a:lnTo>
                  <a:lnTo>
                    <a:pt x="468" y="348"/>
                  </a:lnTo>
                  <a:lnTo>
                    <a:pt x="467" y="351"/>
                  </a:lnTo>
                  <a:lnTo>
                    <a:pt x="468" y="353"/>
                  </a:lnTo>
                  <a:lnTo>
                    <a:pt x="469" y="355"/>
                  </a:lnTo>
                  <a:lnTo>
                    <a:pt x="469" y="358"/>
                  </a:lnTo>
                  <a:lnTo>
                    <a:pt x="467" y="363"/>
                  </a:lnTo>
                  <a:lnTo>
                    <a:pt x="466" y="367"/>
                  </a:lnTo>
                  <a:lnTo>
                    <a:pt x="468" y="381"/>
                  </a:lnTo>
                  <a:lnTo>
                    <a:pt x="467" y="382"/>
                  </a:lnTo>
                  <a:lnTo>
                    <a:pt x="465" y="385"/>
                  </a:lnTo>
                  <a:lnTo>
                    <a:pt x="463" y="385"/>
                  </a:lnTo>
                  <a:lnTo>
                    <a:pt x="461" y="384"/>
                  </a:lnTo>
                  <a:lnTo>
                    <a:pt x="460" y="386"/>
                  </a:lnTo>
                  <a:lnTo>
                    <a:pt x="459" y="392"/>
                  </a:lnTo>
                  <a:lnTo>
                    <a:pt x="456" y="406"/>
                  </a:lnTo>
                  <a:lnTo>
                    <a:pt x="457" y="409"/>
                  </a:lnTo>
                  <a:lnTo>
                    <a:pt x="458" y="414"/>
                  </a:lnTo>
                  <a:lnTo>
                    <a:pt x="460" y="418"/>
                  </a:lnTo>
                  <a:lnTo>
                    <a:pt x="460" y="421"/>
                  </a:lnTo>
                  <a:lnTo>
                    <a:pt x="461" y="425"/>
                  </a:lnTo>
                  <a:lnTo>
                    <a:pt x="459" y="427"/>
                  </a:lnTo>
                  <a:lnTo>
                    <a:pt x="458" y="428"/>
                  </a:lnTo>
                  <a:lnTo>
                    <a:pt x="457" y="429"/>
                  </a:lnTo>
                  <a:lnTo>
                    <a:pt x="458" y="435"/>
                  </a:lnTo>
                  <a:lnTo>
                    <a:pt x="460" y="438"/>
                  </a:lnTo>
                  <a:lnTo>
                    <a:pt x="464" y="443"/>
                  </a:lnTo>
                  <a:lnTo>
                    <a:pt x="480" y="451"/>
                  </a:lnTo>
                  <a:lnTo>
                    <a:pt x="486" y="455"/>
                  </a:lnTo>
                  <a:lnTo>
                    <a:pt x="494" y="462"/>
                  </a:lnTo>
                  <a:lnTo>
                    <a:pt x="498" y="468"/>
                  </a:lnTo>
                  <a:lnTo>
                    <a:pt x="498" y="474"/>
                  </a:lnTo>
                  <a:lnTo>
                    <a:pt x="492" y="482"/>
                  </a:lnTo>
                  <a:lnTo>
                    <a:pt x="492" y="488"/>
                  </a:lnTo>
                  <a:lnTo>
                    <a:pt x="493" y="493"/>
                  </a:lnTo>
                  <a:lnTo>
                    <a:pt x="495" y="497"/>
                  </a:lnTo>
                  <a:lnTo>
                    <a:pt x="501" y="503"/>
                  </a:lnTo>
                  <a:lnTo>
                    <a:pt x="505" y="505"/>
                  </a:lnTo>
                  <a:lnTo>
                    <a:pt x="510" y="505"/>
                  </a:lnTo>
                  <a:lnTo>
                    <a:pt x="512" y="507"/>
                  </a:lnTo>
                  <a:lnTo>
                    <a:pt x="512" y="508"/>
                  </a:lnTo>
                  <a:lnTo>
                    <a:pt x="513" y="519"/>
                  </a:lnTo>
                  <a:lnTo>
                    <a:pt x="513" y="524"/>
                  </a:lnTo>
                  <a:lnTo>
                    <a:pt x="511" y="528"/>
                  </a:lnTo>
                  <a:lnTo>
                    <a:pt x="500" y="547"/>
                  </a:lnTo>
                  <a:lnTo>
                    <a:pt x="491" y="558"/>
                  </a:lnTo>
                  <a:lnTo>
                    <a:pt x="487" y="564"/>
                  </a:lnTo>
                  <a:lnTo>
                    <a:pt x="487" y="571"/>
                  </a:lnTo>
                  <a:lnTo>
                    <a:pt x="484" y="574"/>
                  </a:lnTo>
                  <a:lnTo>
                    <a:pt x="467" y="584"/>
                  </a:lnTo>
                  <a:lnTo>
                    <a:pt x="442" y="594"/>
                  </a:lnTo>
                  <a:lnTo>
                    <a:pt x="422" y="599"/>
                  </a:lnTo>
                  <a:lnTo>
                    <a:pt x="417" y="600"/>
                  </a:lnTo>
                  <a:lnTo>
                    <a:pt x="384" y="605"/>
                  </a:lnTo>
                  <a:lnTo>
                    <a:pt x="378" y="606"/>
                  </a:lnTo>
                  <a:lnTo>
                    <a:pt x="370" y="605"/>
                  </a:lnTo>
                  <a:lnTo>
                    <a:pt x="363" y="606"/>
                  </a:lnTo>
                  <a:lnTo>
                    <a:pt x="356" y="605"/>
                  </a:lnTo>
                  <a:lnTo>
                    <a:pt x="349" y="603"/>
                  </a:lnTo>
                  <a:lnTo>
                    <a:pt x="345" y="599"/>
                  </a:lnTo>
                  <a:lnTo>
                    <a:pt x="341" y="599"/>
                  </a:lnTo>
                  <a:lnTo>
                    <a:pt x="340" y="600"/>
                  </a:lnTo>
                  <a:lnTo>
                    <a:pt x="342" y="606"/>
                  </a:lnTo>
                  <a:lnTo>
                    <a:pt x="341" y="612"/>
                  </a:lnTo>
                  <a:lnTo>
                    <a:pt x="342" y="616"/>
                  </a:lnTo>
                  <a:lnTo>
                    <a:pt x="345" y="616"/>
                  </a:lnTo>
                  <a:lnTo>
                    <a:pt x="347" y="618"/>
                  </a:lnTo>
                  <a:lnTo>
                    <a:pt x="350" y="621"/>
                  </a:lnTo>
                  <a:lnTo>
                    <a:pt x="346" y="621"/>
                  </a:lnTo>
                  <a:lnTo>
                    <a:pt x="347" y="623"/>
                  </a:lnTo>
                  <a:lnTo>
                    <a:pt x="349" y="624"/>
                  </a:lnTo>
                  <a:lnTo>
                    <a:pt x="349" y="628"/>
                  </a:lnTo>
                  <a:lnTo>
                    <a:pt x="347" y="638"/>
                  </a:lnTo>
                  <a:lnTo>
                    <a:pt x="343" y="641"/>
                  </a:lnTo>
                  <a:lnTo>
                    <a:pt x="342" y="641"/>
                  </a:lnTo>
                  <a:lnTo>
                    <a:pt x="342" y="644"/>
                  </a:lnTo>
                  <a:lnTo>
                    <a:pt x="339" y="653"/>
                  </a:lnTo>
                  <a:lnTo>
                    <a:pt x="339" y="660"/>
                  </a:lnTo>
                  <a:lnTo>
                    <a:pt x="339" y="663"/>
                  </a:lnTo>
                  <a:lnTo>
                    <a:pt x="343" y="672"/>
                  </a:lnTo>
                  <a:lnTo>
                    <a:pt x="342" y="678"/>
                  </a:lnTo>
                  <a:lnTo>
                    <a:pt x="339" y="681"/>
                  </a:lnTo>
                  <a:lnTo>
                    <a:pt x="327" y="687"/>
                  </a:lnTo>
                  <a:lnTo>
                    <a:pt x="322" y="690"/>
                  </a:lnTo>
                  <a:lnTo>
                    <a:pt x="315" y="691"/>
                  </a:lnTo>
                  <a:lnTo>
                    <a:pt x="302" y="691"/>
                  </a:lnTo>
                  <a:lnTo>
                    <a:pt x="298" y="691"/>
                  </a:lnTo>
                  <a:lnTo>
                    <a:pt x="287" y="685"/>
                  </a:lnTo>
                  <a:lnTo>
                    <a:pt x="279" y="682"/>
                  </a:lnTo>
                  <a:lnTo>
                    <a:pt x="272" y="679"/>
                  </a:lnTo>
                  <a:lnTo>
                    <a:pt x="265" y="677"/>
                  </a:lnTo>
                  <a:lnTo>
                    <a:pt x="266" y="677"/>
                  </a:lnTo>
                  <a:lnTo>
                    <a:pt x="267" y="675"/>
                  </a:lnTo>
                  <a:lnTo>
                    <a:pt x="264" y="674"/>
                  </a:lnTo>
                  <a:lnTo>
                    <a:pt x="263" y="674"/>
                  </a:lnTo>
                  <a:lnTo>
                    <a:pt x="258" y="677"/>
                  </a:lnTo>
                  <a:lnTo>
                    <a:pt x="256" y="680"/>
                  </a:lnTo>
                  <a:lnTo>
                    <a:pt x="256" y="683"/>
                  </a:lnTo>
                  <a:lnTo>
                    <a:pt x="256" y="690"/>
                  </a:lnTo>
                  <a:lnTo>
                    <a:pt x="257" y="694"/>
                  </a:lnTo>
                  <a:lnTo>
                    <a:pt x="260" y="708"/>
                  </a:lnTo>
                  <a:lnTo>
                    <a:pt x="260" y="715"/>
                  </a:lnTo>
                  <a:lnTo>
                    <a:pt x="259" y="725"/>
                  </a:lnTo>
                  <a:lnTo>
                    <a:pt x="261" y="729"/>
                  </a:lnTo>
                  <a:lnTo>
                    <a:pt x="263" y="732"/>
                  </a:lnTo>
                  <a:lnTo>
                    <a:pt x="269" y="734"/>
                  </a:lnTo>
                  <a:lnTo>
                    <a:pt x="272" y="736"/>
                  </a:lnTo>
                  <a:lnTo>
                    <a:pt x="274" y="736"/>
                  </a:lnTo>
                  <a:lnTo>
                    <a:pt x="275" y="737"/>
                  </a:lnTo>
                  <a:lnTo>
                    <a:pt x="275" y="738"/>
                  </a:lnTo>
                  <a:lnTo>
                    <a:pt x="273" y="740"/>
                  </a:lnTo>
                  <a:lnTo>
                    <a:pt x="273" y="742"/>
                  </a:lnTo>
                  <a:lnTo>
                    <a:pt x="278" y="743"/>
                  </a:lnTo>
                  <a:lnTo>
                    <a:pt x="282" y="743"/>
                  </a:lnTo>
                  <a:lnTo>
                    <a:pt x="287" y="742"/>
                  </a:lnTo>
                  <a:lnTo>
                    <a:pt x="289" y="740"/>
                  </a:lnTo>
                  <a:lnTo>
                    <a:pt x="289" y="736"/>
                  </a:lnTo>
                  <a:lnTo>
                    <a:pt x="283" y="736"/>
                  </a:lnTo>
                  <a:lnTo>
                    <a:pt x="284" y="734"/>
                  </a:lnTo>
                  <a:lnTo>
                    <a:pt x="288" y="733"/>
                  </a:lnTo>
                  <a:lnTo>
                    <a:pt x="294" y="731"/>
                  </a:lnTo>
                  <a:lnTo>
                    <a:pt x="297" y="730"/>
                  </a:lnTo>
                  <a:lnTo>
                    <a:pt x="299" y="732"/>
                  </a:lnTo>
                  <a:lnTo>
                    <a:pt x="300" y="733"/>
                  </a:lnTo>
                  <a:lnTo>
                    <a:pt x="302" y="737"/>
                  </a:lnTo>
                  <a:lnTo>
                    <a:pt x="303" y="742"/>
                  </a:lnTo>
                  <a:lnTo>
                    <a:pt x="303" y="748"/>
                  </a:lnTo>
                  <a:lnTo>
                    <a:pt x="302" y="754"/>
                  </a:lnTo>
                  <a:lnTo>
                    <a:pt x="301" y="756"/>
                  </a:lnTo>
                  <a:lnTo>
                    <a:pt x="300" y="759"/>
                  </a:lnTo>
                  <a:lnTo>
                    <a:pt x="290" y="762"/>
                  </a:lnTo>
                  <a:lnTo>
                    <a:pt x="287" y="760"/>
                  </a:lnTo>
                  <a:lnTo>
                    <a:pt x="284" y="756"/>
                  </a:lnTo>
                  <a:lnTo>
                    <a:pt x="283" y="752"/>
                  </a:lnTo>
                  <a:lnTo>
                    <a:pt x="280" y="749"/>
                  </a:lnTo>
                  <a:lnTo>
                    <a:pt x="276" y="746"/>
                  </a:lnTo>
                  <a:lnTo>
                    <a:pt x="271" y="747"/>
                  </a:lnTo>
                  <a:lnTo>
                    <a:pt x="266" y="751"/>
                  </a:lnTo>
                  <a:lnTo>
                    <a:pt x="261" y="753"/>
                  </a:lnTo>
                  <a:lnTo>
                    <a:pt x="260" y="756"/>
                  </a:lnTo>
                  <a:lnTo>
                    <a:pt x="272" y="762"/>
                  </a:lnTo>
                  <a:lnTo>
                    <a:pt x="278" y="764"/>
                  </a:lnTo>
                  <a:lnTo>
                    <a:pt x="279" y="764"/>
                  </a:lnTo>
                  <a:lnTo>
                    <a:pt x="281" y="765"/>
                  </a:lnTo>
                  <a:lnTo>
                    <a:pt x="279" y="767"/>
                  </a:lnTo>
                  <a:lnTo>
                    <a:pt x="278" y="769"/>
                  </a:lnTo>
                  <a:lnTo>
                    <a:pt x="269" y="772"/>
                  </a:lnTo>
                  <a:lnTo>
                    <a:pt x="265" y="774"/>
                  </a:lnTo>
                  <a:lnTo>
                    <a:pt x="261" y="778"/>
                  </a:lnTo>
                  <a:lnTo>
                    <a:pt x="254" y="788"/>
                  </a:lnTo>
                  <a:lnTo>
                    <a:pt x="252" y="790"/>
                  </a:lnTo>
                  <a:lnTo>
                    <a:pt x="252" y="792"/>
                  </a:lnTo>
                  <a:lnTo>
                    <a:pt x="251" y="799"/>
                  </a:lnTo>
                  <a:lnTo>
                    <a:pt x="253" y="810"/>
                  </a:lnTo>
                  <a:lnTo>
                    <a:pt x="251" y="815"/>
                  </a:lnTo>
                  <a:lnTo>
                    <a:pt x="252" y="820"/>
                  </a:lnTo>
                  <a:lnTo>
                    <a:pt x="252" y="823"/>
                  </a:lnTo>
                  <a:lnTo>
                    <a:pt x="249" y="828"/>
                  </a:lnTo>
                  <a:lnTo>
                    <a:pt x="241" y="836"/>
                  </a:lnTo>
                  <a:lnTo>
                    <a:pt x="239" y="842"/>
                  </a:lnTo>
                  <a:lnTo>
                    <a:pt x="242" y="845"/>
                  </a:lnTo>
                  <a:lnTo>
                    <a:pt x="242" y="848"/>
                  </a:lnTo>
                  <a:lnTo>
                    <a:pt x="241" y="851"/>
                  </a:lnTo>
                  <a:lnTo>
                    <a:pt x="237" y="851"/>
                  </a:lnTo>
                  <a:lnTo>
                    <a:pt x="224" y="849"/>
                  </a:lnTo>
                  <a:lnTo>
                    <a:pt x="220" y="852"/>
                  </a:lnTo>
                  <a:lnTo>
                    <a:pt x="215" y="855"/>
                  </a:lnTo>
                  <a:lnTo>
                    <a:pt x="214" y="857"/>
                  </a:lnTo>
                  <a:lnTo>
                    <a:pt x="212" y="858"/>
                  </a:lnTo>
                  <a:lnTo>
                    <a:pt x="204" y="860"/>
                  </a:lnTo>
                  <a:lnTo>
                    <a:pt x="202" y="861"/>
                  </a:lnTo>
                  <a:lnTo>
                    <a:pt x="192" y="875"/>
                  </a:lnTo>
                  <a:lnTo>
                    <a:pt x="188" y="884"/>
                  </a:lnTo>
                  <a:lnTo>
                    <a:pt x="183" y="892"/>
                  </a:lnTo>
                  <a:lnTo>
                    <a:pt x="181" y="896"/>
                  </a:lnTo>
                  <a:lnTo>
                    <a:pt x="181" y="900"/>
                  </a:lnTo>
                  <a:lnTo>
                    <a:pt x="182" y="905"/>
                  </a:lnTo>
                  <a:lnTo>
                    <a:pt x="183" y="909"/>
                  </a:lnTo>
                  <a:lnTo>
                    <a:pt x="185" y="913"/>
                  </a:lnTo>
                  <a:lnTo>
                    <a:pt x="188" y="918"/>
                  </a:lnTo>
                  <a:lnTo>
                    <a:pt x="207" y="938"/>
                  </a:lnTo>
                  <a:lnTo>
                    <a:pt x="210" y="940"/>
                  </a:lnTo>
                  <a:lnTo>
                    <a:pt x="230" y="942"/>
                  </a:lnTo>
                  <a:lnTo>
                    <a:pt x="235" y="945"/>
                  </a:lnTo>
                  <a:lnTo>
                    <a:pt x="237" y="949"/>
                  </a:lnTo>
                  <a:lnTo>
                    <a:pt x="238" y="953"/>
                  </a:lnTo>
                  <a:lnTo>
                    <a:pt x="237" y="963"/>
                  </a:lnTo>
                  <a:lnTo>
                    <a:pt x="235" y="966"/>
                  </a:lnTo>
                  <a:lnTo>
                    <a:pt x="233" y="969"/>
                  </a:lnTo>
                  <a:lnTo>
                    <a:pt x="228" y="973"/>
                  </a:lnTo>
                  <a:lnTo>
                    <a:pt x="223" y="974"/>
                  </a:lnTo>
                  <a:lnTo>
                    <a:pt x="225" y="976"/>
                  </a:lnTo>
                  <a:lnTo>
                    <a:pt x="227" y="976"/>
                  </a:lnTo>
                  <a:lnTo>
                    <a:pt x="232" y="974"/>
                  </a:lnTo>
                  <a:lnTo>
                    <a:pt x="234" y="976"/>
                  </a:lnTo>
                  <a:lnTo>
                    <a:pt x="236" y="979"/>
                  </a:lnTo>
                  <a:lnTo>
                    <a:pt x="233" y="981"/>
                  </a:lnTo>
                  <a:lnTo>
                    <a:pt x="232" y="983"/>
                  </a:lnTo>
                  <a:lnTo>
                    <a:pt x="229" y="986"/>
                  </a:lnTo>
                  <a:lnTo>
                    <a:pt x="218" y="998"/>
                  </a:lnTo>
                  <a:lnTo>
                    <a:pt x="212" y="1001"/>
                  </a:lnTo>
                  <a:lnTo>
                    <a:pt x="206" y="1006"/>
                  </a:lnTo>
                  <a:lnTo>
                    <a:pt x="199" y="1011"/>
                  </a:lnTo>
                  <a:lnTo>
                    <a:pt x="196" y="1014"/>
                  </a:lnTo>
                  <a:lnTo>
                    <a:pt x="192" y="1019"/>
                  </a:lnTo>
                  <a:lnTo>
                    <a:pt x="186" y="1026"/>
                  </a:lnTo>
                  <a:lnTo>
                    <a:pt x="179" y="1039"/>
                  </a:lnTo>
                  <a:lnTo>
                    <a:pt x="178" y="1042"/>
                  </a:lnTo>
                  <a:lnTo>
                    <a:pt x="180" y="1044"/>
                  </a:lnTo>
                  <a:lnTo>
                    <a:pt x="176" y="1068"/>
                  </a:lnTo>
                  <a:lnTo>
                    <a:pt x="175" y="1071"/>
                  </a:lnTo>
                  <a:lnTo>
                    <a:pt x="172" y="1074"/>
                  </a:lnTo>
                  <a:lnTo>
                    <a:pt x="165" y="1078"/>
                  </a:lnTo>
                  <a:lnTo>
                    <a:pt x="161" y="1079"/>
                  </a:lnTo>
                  <a:lnTo>
                    <a:pt x="157" y="1077"/>
                  </a:lnTo>
                  <a:lnTo>
                    <a:pt x="154" y="1074"/>
                  </a:lnTo>
                  <a:lnTo>
                    <a:pt x="152" y="1068"/>
                  </a:lnTo>
                  <a:lnTo>
                    <a:pt x="149" y="1063"/>
                  </a:lnTo>
                  <a:lnTo>
                    <a:pt x="149" y="1065"/>
                  </a:lnTo>
                  <a:lnTo>
                    <a:pt x="150" y="1068"/>
                  </a:lnTo>
                  <a:lnTo>
                    <a:pt x="149" y="1071"/>
                  </a:lnTo>
                  <a:lnTo>
                    <a:pt x="142" y="1073"/>
                  </a:lnTo>
                  <a:lnTo>
                    <a:pt x="140" y="1075"/>
                  </a:lnTo>
                  <a:lnTo>
                    <a:pt x="147" y="1074"/>
                  </a:lnTo>
                  <a:lnTo>
                    <a:pt x="151" y="1075"/>
                  </a:lnTo>
                  <a:lnTo>
                    <a:pt x="153" y="1076"/>
                  </a:lnTo>
                  <a:lnTo>
                    <a:pt x="155" y="1078"/>
                  </a:lnTo>
                  <a:lnTo>
                    <a:pt x="157" y="1082"/>
                  </a:lnTo>
                  <a:lnTo>
                    <a:pt x="155" y="1083"/>
                  </a:lnTo>
                  <a:lnTo>
                    <a:pt x="152" y="1085"/>
                  </a:lnTo>
                  <a:lnTo>
                    <a:pt x="147" y="1088"/>
                  </a:lnTo>
                  <a:lnTo>
                    <a:pt x="141" y="1093"/>
                  </a:lnTo>
                  <a:lnTo>
                    <a:pt x="137" y="1098"/>
                  </a:lnTo>
                  <a:lnTo>
                    <a:pt x="136" y="1102"/>
                  </a:lnTo>
                  <a:lnTo>
                    <a:pt x="135" y="1110"/>
                  </a:lnTo>
                  <a:lnTo>
                    <a:pt x="134" y="1116"/>
                  </a:lnTo>
                  <a:lnTo>
                    <a:pt x="132" y="1119"/>
                  </a:lnTo>
                  <a:lnTo>
                    <a:pt x="128" y="1123"/>
                  </a:lnTo>
                  <a:lnTo>
                    <a:pt x="128" y="1124"/>
                  </a:lnTo>
                  <a:lnTo>
                    <a:pt x="131" y="1123"/>
                  </a:lnTo>
                  <a:lnTo>
                    <a:pt x="133" y="1122"/>
                  </a:lnTo>
                  <a:lnTo>
                    <a:pt x="134" y="1127"/>
                  </a:lnTo>
                  <a:lnTo>
                    <a:pt x="137" y="1137"/>
                  </a:lnTo>
                  <a:lnTo>
                    <a:pt x="138" y="1143"/>
                  </a:lnTo>
                  <a:lnTo>
                    <a:pt x="138" y="1146"/>
                  </a:lnTo>
                  <a:lnTo>
                    <a:pt x="137" y="1148"/>
                  </a:lnTo>
                  <a:lnTo>
                    <a:pt x="133" y="1150"/>
                  </a:lnTo>
                  <a:lnTo>
                    <a:pt x="128" y="1149"/>
                  </a:lnTo>
                  <a:lnTo>
                    <a:pt x="125" y="1150"/>
                  </a:lnTo>
                  <a:lnTo>
                    <a:pt x="126" y="1151"/>
                  </a:lnTo>
                  <a:lnTo>
                    <a:pt x="130" y="1151"/>
                  </a:lnTo>
                  <a:lnTo>
                    <a:pt x="134" y="1154"/>
                  </a:lnTo>
                  <a:lnTo>
                    <a:pt x="138" y="1152"/>
                  </a:lnTo>
                  <a:lnTo>
                    <a:pt x="140" y="1155"/>
                  </a:lnTo>
                  <a:lnTo>
                    <a:pt x="142" y="1157"/>
                  </a:lnTo>
                  <a:lnTo>
                    <a:pt x="148" y="1171"/>
                  </a:lnTo>
                  <a:lnTo>
                    <a:pt x="154" y="1181"/>
                  </a:lnTo>
                  <a:lnTo>
                    <a:pt x="158" y="1186"/>
                  </a:lnTo>
                  <a:lnTo>
                    <a:pt x="156" y="1188"/>
                  </a:lnTo>
                  <a:lnTo>
                    <a:pt x="155" y="1185"/>
                  </a:lnTo>
                  <a:lnTo>
                    <a:pt x="152" y="1184"/>
                  </a:lnTo>
                  <a:lnTo>
                    <a:pt x="148" y="1183"/>
                  </a:lnTo>
                  <a:lnTo>
                    <a:pt x="141" y="1181"/>
                  </a:lnTo>
                  <a:lnTo>
                    <a:pt x="133" y="1178"/>
                  </a:lnTo>
                  <a:lnTo>
                    <a:pt x="124" y="1178"/>
                  </a:lnTo>
                  <a:lnTo>
                    <a:pt x="117" y="1174"/>
                  </a:lnTo>
                  <a:lnTo>
                    <a:pt x="110" y="1171"/>
                  </a:lnTo>
                  <a:lnTo>
                    <a:pt x="94" y="1171"/>
                  </a:lnTo>
                  <a:lnTo>
                    <a:pt x="80" y="1170"/>
                  </a:lnTo>
                  <a:lnTo>
                    <a:pt x="66" y="1170"/>
                  </a:lnTo>
                  <a:lnTo>
                    <a:pt x="57" y="1170"/>
                  </a:lnTo>
                  <a:lnTo>
                    <a:pt x="50" y="1170"/>
                  </a:lnTo>
                  <a:lnTo>
                    <a:pt x="49" y="1169"/>
                  </a:lnTo>
                  <a:lnTo>
                    <a:pt x="49" y="1165"/>
                  </a:lnTo>
                  <a:lnTo>
                    <a:pt x="47" y="1162"/>
                  </a:lnTo>
                  <a:lnTo>
                    <a:pt x="44" y="1158"/>
                  </a:lnTo>
                  <a:lnTo>
                    <a:pt x="39" y="1156"/>
                  </a:lnTo>
                  <a:lnTo>
                    <a:pt x="38" y="1152"/>
                  </a:lnTo>
                  <a:lnTo>
                    <a:pt x="36" y="1148"/>
                  </a:lnTo>
                  <a:lnTo>
                    <a:pt x="37" y="1145"/>
                  </a:lnTo>
                  <a:lnTo>
                    <a:pt x="39" y="1137"/>
                  </a:lnTo>
                  <a:lnTo>
                    <a:pt x="39" y="1133"/>
                  </a:lnTo>
                  <a:lnTo>
                    <a:pt x="37" y="1130"/>
                  </a:lnTo>
                  <a:lnTo>
                    <a:pt x="37" y="1127"/>
                  </a:lnTo>
                  <a:lnTo>
                    <a:pt x="37" y="1125"/>
                  </a:lnTo>
                  <a:lnTo>
                    <a:pt x="38" y="1124"/>
                  </a:lnTo>
                  <a:lnTo>
                    <a:pt x="39" y="1118"/>
                  </a:lnTo>
                  <a:lnTo>
                    <a:pt x="39" y="1112"/>
                  </a:lnTo>
                  <a:lnTo>
                    <a:pt x="38" y="1107"/>
                  </a:lnTo>
                  <a:lnTo>
                    <a:pt x="36" y="1105"/>
                  </a:lnTo>
                  <a:lnTo>
                    <a:pt x="34" y="1104"/>
                  </a:lnTo>
                  <a:lnTo>
                    <a:pt x="32" y="1103"/>
                  </a:lnTo>
                  <a:lnTo>
                    <a:pt x="29" y="1105"/>
                  </a:lnTo>
                  <a:lnTo>
                    <a:pt x="24" y="1105"/>
                  </a:lnTo>
                  <a:lnTo>
                    <a:pt x="22" y="1105"/>
                  </a:lnTo>
                  <a:lnTo>
                    <a:pt x="19" y="1107"/>
                  </a:lnTo>
                  <a:lnTo>
                    <a:pt x="15" y="1110"/>
                  </a:lnTo>
                  <a:lnTo>
                    <a:pt x="13" y="1110"/>
                  </a:lnTo>
                  <a:lnTo>
                    <a:pt x="13" y="1106"/>
                  </a:lnTo>
                  <a:lnTo>
                    <a:pt x="11" y="1104"/>
                  </a:lnTo>
                  <a:lnTo>
                    <a:pt x="10" y="1101"/>
                  </a:lnTo>
                  <a:lnTo>
                    <a:pt x="10" y="1097"/>
                  </a:lnTo>
                  <a:lnTo>
                    <a:pt x="8" y="1091"/>
                  </a:lnTo>
                  <a:lnTo>
                    <a:pt x="6" y="1085"/>
                  </a:lnTo>
                  <a:lnTo>
                    <a:pt x="2" y="1080"/>
                  </a:lnTo>
                  <a:lnTo>
                    <a:pt x="2" y="1076"/>
                  </a:lnTo>
                  <a:lnTo>
                    <a:pt x="2" y="1071"/>
                  </a:lnTo>
                  <a:lnTo>
                    <a:pt x="3" y="1065"/>
                  </a:lnTo>
                  <a:lnTo>
                    <a:pt x="2" y="1060"/>
                  </a:lnTo>
                  <a:lnTo>
                    <a:pt x="0" y="1055"/>
                  </a:lnTo>
                  <a:lnTo>
                    <a:pt x="1" y="1049"/>
                  </a:lnTo>
                  <a:lnTo>
                    <a:pt x="3" y="1046"/>
                  </a:lnTo>
                  <a:lnTo>
                    <a:pt x="3" y="1042"/>
                  </a:lnTo>
                  <a:lnTo>
                    <a:pt x="13" y="1042"/>
                  </a:lnTo>
                  <a:lnTo>
                    <a:pt x="13" y="1036"/>
                  </a:lnTo>
                  <a:lnTo>
                    <a:pt x="15" y="1033"/>
                  </a:lnTo>
                  <a:lnTo>
                    <a:pt x="16" y="1028"/>
                  </a:lnTo>
                  <a:lnTo>
                    <a:pt x="18" y="1026"/>
                  </a:lnTo>
                  <a:lnTo>
                    <a:pt x="22" y="1025"/>
                  </a:lnTo>
                  <a:lnTo>
                    <a:pt x="26" y="1023"/>
                  </a:lnTo>
                  <a:lnTo>
                    <a:pt x="28" y="1020"/>
                  </a:lnTo>
                  <a:lnTo>
                    <a:pt x="29" y="1019"/>
                  </a:lnTo>
                  <a:lnTo>
                    <a:pt x="30" y="1015"/>
                  </a:lnTo>
                  <a:lnTo>
                    <a:pt x="31" y="1013"/>
                  </a:lnTo>
                  <a:lnTo>
                    <a:pt x="30" y="1006"/>
                  </a:lnTo>
                  <a:lnTo>
                    <a:pt x="31" y="1004"/>
                  </a:lnTo>
                  <a:lnTo>
                    <a:pt x="33" y="1001"/>
                  </a:lnTo>
                  <a:lnTo>
                    <a:pt x="37" y="999"/>
                  </a:lnTo>
                  <a:lnTo>
                    <a:pt x="39" y="993"/>
                  </a:lnTo>
                  <a:lnTo>
                    <a:pt x="38" y="987"/>
                  </a:lnTo>
                  <a:lnTo>
                    <a:pt x="36" y="983"/>
                  </a:lnTo>
                  <a:lnTo>
                    <a:pt x="33" y="981"/>
                  </a:lnTo>
                  <a:lnTo>
                    <a:pt x="32" y="976"/>
                  </a:lnTo>
                  <a:lnTo>
                    <a:pt x="33" y="973"/>
                  </a:lnTo>
                  <a:lnTo>
                    <a:pt x="35" y="968"/>
                  </a:lnTo>
                  <a:lnTo>
                    <a:pt x="38" y="963"/>
                  </a:lnTo>
                  <a:lnTo>
                    <a:pt x="38" y="959"/>
                  </a:lnTo>
                  <a:lnTo>
                    <a:pt x="39" y="957"/>
                  </a:lnTo>
                  <a:lnTo>
                    <a:pt x="45" y="952"/>
                  </a:lnTo>
                  <a:lnTo>
                    <a:pt x="47" y="948"/>
                  </a:lnTo>
                  <a:lnTo>
                    <a:pt x="49" y="947"/>
                  </a:lnTo>
                  <a:lnTo>
                    <a:pt x="50" y="946"/>
                  </a:lnTo>
                  <a:lnTo>
                    <a:pt x="51" y="944"/>
                  </a:lnTo>
                  <a:lnTo>
                    <a:pt x="49" y="942"/>
                  </a:lnTo>
                  <a:lnTo>
                    <a:pt x="49" y="938"/>
                  </a:lnTo>
                  <a:lnTo>
                    <a:pt x="49" y="935"/>
                  </a:lnTo>
                  <a:lnTo>
                    <a:pt x="50" y="930"/>
                  </a:lnTo>
                  <a:lnTo>
                    <a:pt x="52" y="928"/>
                  </a:lnTo>
                  <a:lnTo>
                    <a:pt x="56" y="924"/>
                  </a:lnTo>
                  <a:lnTo>
                    <a:pt x="57" y="922"/>
                  </a:lnTo>
                  <a:lnTo>
                    <a:pt x="57" y="919"/>
                  </a:lnTo>
                  <a:lnTo>
                    <a:pt x="56" y="912"/>
                  </a:lnTo>
                  <a:lnTo>
                    <a:pt x="55" y="907"/>
                  </a:lnTo>
                  <a:lnTo>
                    <a:pt x="55" y="906"/>
                  </a:lnTo>
                  <a:lnTo>
                    <a:pt x="53" y="903"/>
                  </a:lnTo>
                  <a:lnTo>
                    <a:pt x="52" y="900"/>
                  </a:lnTo>
                  <a:lnTo>
                    <a:pt x="54" y="898"/>
                  </a:lnTo>
                  <a:lnTo>
                    <a:pt x="57" y="896"/>
                  </a:lnTo>
                  <a:lnTo>
                    <a:pt x="59" y="891"/>
                  </a:lnTo>
                  <a:lnTo>
                    <a:pt x="58" y="888"/>
                  </a:lnTo>
                  <a:lnTo>
                    <a:pt x="55" y="887"/>
                  </a:lnTo>
                  <a:lnTo>
                    <a:pt x="55" y="882"/>
                  </a:lnTo>
                  <a:lnTo>
                    <a:pt x="55" y="875"/>
                  </a:lnTo>
                  <a:lnTo>
                    <a:pt x="57" y="874"/>
                  </a:lnTo>
                  <a:lnTo>
                    <a:pt x="63" y="872"/>
                  </a:lnTo>
                  <a:lnTo>
                    <a:pt x="63" y="869"/>
                  </a:lnTo>
                  <a:lnTo>
                    <a:pt x="68" y="864"/>
                  </a:lnTo>
                  <a:lnTo>
                    <a:pt x="68" y="860"/>
                  </a:lnTo>
                  <a:lnTo>
                    <a:pt x="65" y="858"/>
                  </a:lnTo>
                  <a:lnTo>
                    <a:pt x="62" y="853"/>
                  </a:lnTo>
                  <a:lnTo>
                    <a:pt x="60" y="850"/>
                  </a:lnTo>
                  <a:lnTo>
                    <a:pt x="54" y="847"/>
                  </a:lnTo>
                  <a:lnTo>
                    <a:pt x="47" y="846"/>
                  </a:lnTo>
                  <a:lnTo>
                    <a:pt x="46" y="843"/>
                  </a:lnTo>
                  <a:lnTo>
                    <a:pt x="46" y="841"/>
                  </a:lnTo>
                  <a:lnTo>
                    <a:pt x="49" y="841"/>
                  </a:lnTo>
                  <a:lnTo>
                    <a:pt x="55" y="841"/>
                  </a:lnTo>
                  <a:lnTo>
                    <a:pt x="59" y="841"/>
                  </a:lnTo>
                  <a:lnTo>
                    <a:pt x="62" y="840"/>
                  </a:lnTo>
                  <a:lnTo>
                    <a:pt x="65" y="840"/>
                  </a:lnTo>
                  <a:lnTo>
                    <a:pt x="68" y="841"/>
                  </a:lnTo>
                  <a:lnTo>
                    <a:pt x="70" y="841"/>
                  </a:lnTo>
                  <a:lnTo>
                    <a:pt x="71" y="835"/>
                  </a:lnTo>
                  <a:lnTo>
                    <a:pt x="73" y="831"/>
                  </a:lnTo>
                  <a:lnTo>
                    <a:pt x="74" y="829"/>
                  </a:lnTo>
                  <a:lnTo>
                    <a:pt x="72" y="827"/>
                  </a:lnTo>
                  <a:lnTo>
                    <a:pt x="68" y="826"/>
                  </a:lnTo>
                  <a:lnTo>
                    <a:pt x="54" y="824"/>
                  </a:lnTo>
                  <a:lnTo>
                    <a:pt x="53" y="822"/>
                  </a:lnTo>
                  <a:lnTo>
                    <a:pt x="53" y="818"/>
                  </a:lnTo>
                  <a:lnTo>
                    <a:pt x="54" y="814"/>
                  </a:lnTo>
                  <a:lnTo>
                    <a:pt x="54" y="812"/>
                  </a:lnTo>
                  <a:lnTo>
                    <a:pt x="55" y="811"/>
                  </a:lnTo>
                  <a:lnTo>
                    <a:pt x="57" y="807"/>
                  </a:lnTo>
                  <a:lnTo>
                    <a:pt x="58" y="805"/>
                  </a:lnTo>
                  <a:lnTo>
                    <a:pt x="57" y="802"/>
                  </a:lnTo>
                  <a:lnTo>
                    <a:pt x="54" y="798"/>
                  </a:lnTo>
                  <a:lnTo>
                    <a:pt x="56" y="795"/>
                  </a:lnTo>
                  <a:lnTo>
                    <a:pt x="56" y="794"/>
                  </a:lnTo>
                  <a:lnTo>
                    <a:pt x="55" y="791"/>
                  </a:lnTo>
                  <a:lnTo>
                    <a:pt x="53" y="788"/>
                  </a:lnTo>
                  <a:lnTo>
                    <a:pt x="50" y="784"/>
                  </a:lnTo>
                  <a:lnTo>
                    <a:pt x="50" y="781"/>
                  </a:lnTo>
                  <a:lnTo>
                    <a:pt x="54" y="779"/>
                  </a:lnTo>
                  <a:lnTo>
                    <a:pt x="55" y="779"/>
                  </a:lnTo>
                  <a:lnTo>
                    <a:pt x="55" y="777"/>
                  </a:lnTo>
                  <a:lnTo>
                    <a:pt x="55" y="773"/>
                  </a:lnTo>
                  <a:lnTo>
                    <a:pt x="51" y="772"/>
                  </a:lnTo>
                  <a:lnTo>
                    <a:pt x="46" y="770"/>
                  </a:lnTo>
                  <a:lnTo>
                    <a:pt x="45" y="769"/>
                  </a:lnTo>
                  <a:lnTo>
                    <a:pt x="43" y="766"/>
                  </a:lnTo>
                  <a:lnTo>
                    <a:pt x="44" y="757"/>
                  </a:lnTo>
                  <a:lnTo>
                    <a:pt x="44" y="752"/>
                  </a:lnTo>
                  <a:lnTo>
                    <a:pt x="44" y="749"/>
                  </a:lnTo>
                  <a:lnTo>
                    <a:pt x="44" y="746"/>
                  </a:lnTo>
                  <a:lnTo>
                    <a:pt x="46" y="744"/>
                  </a:lnTo>
                  <a:lnTo>
                    <a:pt x="46" y="740"/>
                  </a:lnTo>
                  <a:lnTo>
                    <a:pt x="44" y="737"/>
                  </a:lnTo>
                  <a:lnTo>
                    <a:pt x="44" y="736"/>
                  </a:lnTo>
                  <a:lnTo>
                    <a:pt x="46" y="733"/>
                  </a:lnTo>
                  <a:lnTo>
                    <a:pt x="47" y="731"/>
                  </a:lnTo>
                  <a:lnTo>
                    <a:pt x="48" y="731"/>
                  </a:lnTo>
                  <a:lnTo>
                    <a:pt x="49" y="732"/>
                  </a:lnTo>
                  <a:lnTo>
                    <a:pt x="52" y="731"/>
                  </a:lnTo>
                  <a:lnTo>
                    <a:pt x="55" y="729"/>
                  </a:lnTo>
                  <a:lnTo>
                    <a:pt x="55" y="727"/>
                  </a:lnTo>
                  <a:lnTo>
                    <a:pt x="55" y="724"/>
                  </a:lnTo>
                  <a:lnTo>
                    <a:pt x="52" y="716"/>
                  </a:lnTo>
                  <a:lnTo>
                    <a:pt x="50" y="711"/>
                  </a:lnTo>
                  <a:lnTo>
                    <a:pt x="51" y="709"/>
                  </a:lnTo>
                  <a:lnTo>
                    <a:pt x="52" y="707"/>
                  </a:lnTo>
                  <a:lnTo>
                    <a:pt x="51" y="701"/>
                  </a:lnTo>
                  <a:lnTo>
                    <a:pt x="51" y="697"/>
                  </a:lnTo>
                  <a:lnTo>
                    <a:pt x="52" y="685"/>
                  </a:lnTo>
                  <a:lnTo>
                    <a:pt x="52" y="681"/>
                  </a:lnTo>
                  <a:lnTo>
                    <a:pt x="50" y="677"/>
                  </a:lnTo>
                  <a:lnTo>
                    <a:pt x="50" y="673"/>
                  </a:lnTo>
                  <a:lnTo>
                    <a:pt x="51" y="670"/>
                  </a:lnTo>
                  <a:lnTo>
                    <a:pt x="53" y="666"/>
                  </a:lnTo>
                  <a:lnTo>
                    <a:pt x="54" y="663"/>
                  </a:lnTo>
                  <a:lnTo>
                    <a:pt x="55" y="662"/>
                  </a:lnTo>
                  <a:lnTo>
                    <a:pt x="57" y="660"/>
                  </a:lnTo>
                  <a:lnTo>
                    <a:pt x="57" y="658"/>
                  </a:lnTo>
                  <a:lnTo>
                    <a:pt x="56" y="657"/>
                  </a:lnTo>
                  <a:lnTo>
                    <a:pt x="54" y="655"/>
                  </a:lnTo>
                  <a:lnTo>
                    <a:pt x="54" y="652"/>
                  </a:lnTo>
                  <a:lnTo>
                    <a:pt x="54" y="650"/>
                  </a:lnTo>
                  <a:lnTo>
                    <a:pt x="55" y="649"/>
                  </a:lnTo>
                  <a:lnTo>
                    <a:pt x="57" y="649"/>
                  </a:lnTo>
                  <a:lnTo>
                    <a:pt x="59" y="646"/>
                  </a:lnTo>
                  <a:lnTo>
                    <a:pt x="59" y="642"/>
                  </a:lnTo>
                  <a:lnTo>
                    <a:pt x="59" y="641"/>
                  </a:lnTo>
                  <a:lnTo>
                    <a:pt x="58" y="639"/>
                  </a:lnTo>
                  <a:lnTo>
                    <a:pt x="57" y="634"/>
                  </a:lnTo>
                  <a:lnTo>
                    <a:pt x="57" y="631"/>
                  </a:lnTo>
                  <a:lnTo>
                    <a:pt x="57" y="629"/>
                  </a:lnTo>
                  <a:lnTo>
                    <a:pt x="59" y="629"/>
                  </a:lnTo>
                  <a:lnTo>
                    <a:pt x="60" y="630"/>
                  </a:lnTo>
                  <a:lnTo>
                    <a:pt x="62" y="629"/>
                  </a:lnTo>
                  <a:lnTo>
                    <a:pt x="62" y="628"/>
                  </a:lnTo>
                  <a:lnTo>
                    <a:pt x="62" y="627"/>
                  </a:lnTo>
                  <a:lnTo>
                    <a:pt x="63" y="625"/>
                  </a:lnTo>
                  <a:lnTo>
                    <a:pt x="64" y="622"/>
                  </a:lnTo>
                  <a:lnTo>
                    <a:pt x="65" y="617"/>
                  </a:lnTo>
                  <a:lnTo>
                    <a:pt x="66" y="614"/>
                  </a:lnTo>
                  <a:lnTo>
                    <a:pt x="65" y="606"/>
                  </a:lnTo>
                  <a:lnTo>
                    <a:pt x="66" y="603"/>
                  </a:lnTo>
                  <a:lnTo>
                    <a:pt x="68" y="602"/>
                  </a:lnTo>
                  <a:lnTo>
                    <a:pt x="70" y="600"/>
                  </a:lnTo>
                  <a:lnTo>
                    <a:pt x="73" y="599"/>
                  </a:lnTo>
                  <a:lnTo>
                    <a:pt x="76" y="597"/>
                  </a:lnTo>
                  <a:lnTo>
                    <a:pt x="80" y="596"/>
                  </a:lnTo>
                  <a:lnTo>
                    <a:pt x="81" y="594"/>
                  </a:lnTo>
                  <a:lnTo>
                    <a:pt x="83" y="591"/>
                  </a:lnTo>
                  <a:lnTo>
                    <a:pt x="83" y="589"/>
                  </a:lnTo>
                  <a:lnTo>
                    <a:pt x="81" y="587"/>
                  </a:lnTo>
                  <a:lnTo>
                    <a:pt x="79" y="585"/>
                  </a:lnTo>
                  <a:lnTo>
                    <a:pt x="78" y="579"/>
                  </a:lnTo>
                  <a:lnTo>
                    <a:pt x="78" y="575"/>
                  </a:lnTo>
                  <a:lnTo>
                    <a:pt x="78" y="569"/>
                  </a:lnTo>
                  <a:lnTo>
                    <a:pt x="76" y="564"/>
                  </a:lnTo>
                  <a:lnTo>
                    <a:pt x="73" y="559"/>
                  </a:lnTo>
                  <a:lnTo>
                    <a:pt x="73" y="553"/>
                  </a:lnTo>
                  <a:lnTo>
                    <a:pt x="73" y="551"/>
                  </a:lnTo>
                  <a:lnTo>
                    <a:pt x="74" y="547"/>
                  </a:lnTo>
                  <a:lnTo>
                    <a:pt x="73" y="545"/>
                  </a:lnTo>
                  <a:lnTo>
                    <a:pt x="72" y="541"/>
                  </a:lnTo>
                  <a:lnTo>
                    <a:pt x="73" y="538"/>
                  </a:lnTo>
                  <a:lnTo>
                    <a:pt x="74" y="534"/>
                  </a:lnTo>
                  <a:lnTo>
                    <a:pt x="74" y="532"/>
                  </a:lnTo>
                  <a:lnTo>
                    <a:pt x="73" y="526"/>
                  </a:lnTo>
                  <a:lnTo>
                    <a:pt x="73" y="524"/>
                  </a:lnTo>
                  <a:lnTo>
                    <a:pt x="73" y="521"/>
                  </a:lnTo>
                  <a:lnTo>
                    <a:pt x="75" y="518"/>
                  </a:lnTo>
                  <a:lnTo>
                    <a:pt x="76" y="516"/>
                  </a:lnTo>
                  <a:lnTo>
                    <a:pt x="76" y="513"/>
                  </a:lnTo>
                  <a:lnTo>
                    <a:pt x="77" y="512"/>
                  </a:lnTo>
                  <a:lnTo>
                    <a:pt x="79" y="510"/>
                  </a:lnTo>
                  <a:lnTo>
                    <a:pt x="81" y="507"/>
                  </a:lnTo>
                  <a:lnTo>
                    <a:pt x="83" y="507"/>
                  </a:lnTo>
                  <a:lnTo>
                    <a:pt x="85" y="507"/>
                  </a:lnTo>
                  <a:lnTo>
                    <a:pt x="86" y="507"/>
                  </a:lnTo>
                  <a:lnTo>
                    <a:pt x="87" y="505"/>
                  </a:lnTo>
                  <a:lnTo>
                    <a:pt x="87" y="502"/>
                  </a:lnTo>
                  <a:lnTo>
                    <a:pt x="90" y="500"/>
                  </a:lnTo>
                  <a:lnTo>
                    <a:pt x="92" y="497"/>
                  </a:lnTo>
                  <a:lnTo>
                    <a:pt x="95" y="497"/>
                  </a:lnTo>
                  <a:lnTo>
                    <a:pt x="96" y="495"/>
                  </a:lnTo>
                  <a:lnTo>
                    <a:pt x="96" y="491"/>
                  </a:lnTo>
                  <a:lnTo>
                    <a:pt x="96" y="487"/>
                  </a:lnTo>
                  <a:lnTo>
                    <a:pt x="97" y="484"/>
                  </a:lnTo>
                  <a:lnTo>
                    <a:pt x="96" y="477"/>
                  </a:lnTo>
                  <a:lnTo>
                    <a:pt x="96" y="474"/>
                  </a:lnTo>
                  <a:lnTo>
                    <a:pt x="95" y="471"/>
                  </a:lnTo>
                  <a:lnTo>
                    <a:pt x="95" y="469"/>
                  </a:lnTo>
                  <a:lnTo>
                    <a:pt x="95" y="467"/>
                  </a:lnTo>
                  <a:lnTo>
                    <a:pt x="93" y="466"/>
                  </a:lnTo>
                  <a:lnTo>
                    <a:pt x="92" y="464"/>
                  </a:lnTo>
                  <a:lnTo>
                    <a:pt x="93" y="463"/>
                  </a:lnTo>
                  <a:lnTo>
                    <a:pt x="95" y="462"/>
                  </a:lnTo>
                  <a:lnTo>
                    <a:pt x="96" y="460"/>
                  </a:lnTo>
                  <a:lnTo>
                    <a:pt x="98" y="452"/>
                  </a:lnTo>
                  <a:lnTo>
                    <a:pt x="99" y="449"/>
                  </a:lnTo>
                  <a:lnTo>
                    <a:pt x="100" y="447"/>
                  </a:lnTo>
                  <a:lnTo>
                    <a:pt x="100" y="445"/>
                  </a:lnTo>
                  <a:lnTo>
                    <a:pt x="101" y="443"/>
                  </a:lnTo>
                  <a:lnTo>
                    <a:pt x="102" y="439"/>
                  </a:lnTo>
                  <a:lnTo>
                    <a:pt x="105" y="436"/>
                  </a:lnTo>
                  <a:lnTo>
                    <a:pt x="106" y="434"/>
                  </a:lnTo>
                  <a:lnTo>
                    <a:pt x="107" y="431"/>
                  </a:lnTo>
                  <a:lnTo>
                    <a:pt x="107" y="429"/>
                  </a:lnTo>
                  <a:lnTo>
                    <a:pt x="109" y="428"/>
                  </a:lnTo>
                  <a:lnTo>
                    <a:pt x="111" y="428"/>
                  </a:lnTo>
                  <a:lnTo>
                    <a:pt x="112" y="427"/>
                  </a:lnTo>
                  <a:lnTo>
                    <a:pt x="113" y="427"/>
                  </a:lnTo>
                  <a:lnTo>
                    <a:pt x="113" y="425"/>
                  </a:lnTo>
                  <a:lnTo>
                    <a:pt x="113" y="421"/>
                  </a:lnTo>
                  <a:lnTo>
                    <a:pt x="112" y="416"/>
                  </a:lnTo>
                  <a:lnTo>
                    <a:pt x="112" y="408"/>
                  </a:lnTo>
                  <a:lnTo>
                    <a:pt x="112" y="404"/>
                  </a:lnTo>
                  <a:lnTo>
                    <a:pt x="113" y="399"/>
                  </a:lnTo>
                  <a:lnTo>
                    <a:pt x="115" y="397"/>
                  </a:lnTo>
                  <a:lnTo>
                    <a:pt x="114" y="394"/>
                  </a:lnTo>
                  <a:lnTo>
                    <a:pt x="114" y="392"/>
                  </a:lnTo>
                  <a:lnTo>
                    <a:pt x="112" y="391"/>
                  </a:lnTo>
                  <a:lnTo>
                    <a:pt x="109" y="392"/>
                  </a:lnTo>
                  <a:lnTo>
                    <a:pt x="108" y="392"/>
                  </a:lnTo>
                  <a:lnTo>
                    <a:pt x="106" y="389"/>
                  </a:lnTo>
                  <a:lnTo>
                    <a:pt x="106" y="387"/>
                  </a:lnTo>
                  <a:lnTo>
                    <a:pt x="106" y="383"/>
                  </a:lnTo>
                  <a:lnTo>
                    <a:pt x="107" y="381"/>
                  </a:lnTo>
                  <a:lnTo>
                    <a:pt x="108" y="378"/>
                  </a:lnTo>
                  <a:lnTo>
                    <a:pt x="107" y="377"/>
                  </a:lnTo>
                  <a:lnTo>
                    <a:pt x="105" y="375"/>
                  </a:lnTo>
                  <a:lnTo>
                    <a:pt x="103" y="369"/>
                  </a:lnTo>
                  <a:lnTo>
                    <a:pt x="103" y="363"/>
                  </a:lnTo>
                  <a:lnTo>
                    <a:pt x="101" y="362"/>
                  </a:lnTo>
                  <a:lnTo>
                    <a:pt x="101" y="358"/>
                  </a:lnTo>
                  <a:lnTo>
                    <a:pt x="99" y="356"/>
                  </a:lnTo>
                  <a:lnTo>
                    <a:pt x="98" y="353"/>
                  </a:lnTo>
                  <a:lnTo>
                    <a:pt x="98" y="349"/>
                  </a:lnTo>
                  <a:lnTo>
                    <a:pt x="98" y="348"/>
                  </a:lnTo>
                  <a:lnTo>
                    <a:pt x="100" y="347"/>
                  </a:lnTo>
                  <a:lnTo>
                    <a:pt x="101" y="345"/>
                  </a:lnTo>
                  <a:lnTo>
                    <a:pt x="100" y="343"/>
                  </a:lnTo>
                  <a:lnTo>
                    <a:pt x="98" y="342"/>
                  </a:lnTo>
                  <a:lnTo>
                    <a:pt x="96" y="342"/>
                  </a:lnTo>
                  <a:lnTo>
                    <a:pt x="95" y="340"/>
                  </a:lnTo>
                  <a:lnTo>
                    <a:pt x="93" y="334"/>
                  </a:lnTo>
                  <a:lnTo>
                    <a:pt x="91" y="330"/>
                  </a:lnTo>
                  <a:lnTo>
                    <a:pt x="92" y="326"/>
                  </a:lnTo>
                  <a:lnTo>
                    <a:pt x="92" y="322"/>
                  </a:lnTo>
                  <a:lnTo>
                    <a:pt x="93" y="318"/>
                  </a:lnTo>
                  <a:lnTo>
                    <a:pt x="93" y="316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7" y="315"/>
                  </a:lnTo>
                  <a:lnTo>
                    <a:pt x="98" y="313"/>
                  </a:lnTo>
                  <a:lnTo>
                    <a:pt x="100" y="312"/>
                  </a:lnTo>
                  <a:lnTo>
                    <a:pt x="99" y="311"/>
                  </a:lnTo>
                  <a:lnTo>
                    <a:pt x="98" y="309"/>
                  </a:lnTo>
                  <a:lnTo>
                    <a:pt x="98" y="307"/>
                  </a:lnTo>
                  <a:lnTo>
                    <a:pt x="99" y="305"/>
                  </a:lnTo>
                  <a:lnTo>
                    <a:pt x="101" y="299"/>
                  </a:lnTo>
                  <a:lnTo>
                    <a:pt x="102" y="293"/>
                  </a:lnTo>
                  <a:lnTo>
                    <a:pt x="104" y="291"/>
                  </a:lnTo>
                  <a:lnTo>
                    <a:pt x="104" y="289"/>
                  </a:lnTo>
                  <a:lnTo>
                    <a:pt x="104" y="288"/>
                  </a:lnTo>
                  <a:lnTo>
                    <a:pt x="106" y="289"/>
                  </a:lnTo>
                  <a:lnTo>
                    <a:pt x="110" y="288"/>
                  </a:lnTo>
                  <a:lnTo>
                    <a:pt x="112" y="285"/>
                  </a:lnTo>
                  <a:lnTo>
                    <a:pt x="112" y="283"/>
                  </a:lnTo>
                  <a:lnTo>
                    <a:pt x="113" y="282"/>
                  </a:lnTo>
                  <a:lnTo>
                    <a:pt x="113" y="280"/>
                  </a:lnTo>
                  <a:lnTo>
                    <a:pt x="111" y="279"/>
                  </a:lnTo>
                  <a:lnTo>
                    <a:pt x="110" y="279"/>
                  </a:lnTo>
                  <a:lnTo>
                    <a:pt x="111" y="276"/>
                  </a:lnTo>
                  <a:lnTo>
                    <a:pt x="111" y="271"/>
                  </a:lnTo>
                  <a:lnTo>
                    <a:pt x="111" y="267"/>
                  </a:lnTo>
                  <a:lnTo>
                    <a:pt x="109" y="260"/>
                  </a:lnTo>
                  <a:lnTo>
                    <a:pt x="108" y="252"/>
                  </a:lnTo>
                  <a:lnTo>
                    <a:pt x="109" y="250"/>
                  </a:lnTo>
                  <a:lnTo>
                    <a:pt x="112" y="246"/>
                  </a:lnTo>
                  <a:lnTo>
                    <a:pt x="113" y="244"/>
                  </a:lnTo>
                  <a:lnTo>
                    <a:pt x="114" y="243"/>
                  </a:lnTo>
                  <a:lnTo>
                    <a:pt x="117" y="233"/>
                  </a:lnTo>
                  <a:lnTo>
                    <a:pt x="117" y="228"/>
                  </a:lnTo>
                  <a:lnTo>
                    <a:pt x="118" y="226"/>
                  </a:lnTo>
                  <a:lnTo>
                    <a:pt x="119" y="221"/>
                  </a:lnTo>
                  <a:lnTo>
                    <a:pt x="123" y="216"/>
                  </a:lnTo>
                  <a:lnTo>
                    <a:pt x="124" y="214"/>
                  </a:lnTo>
                  <a:lnTo>
                    <a:pt x="126" y="213"/>
                  </a:lnTo>
                  <a:lnTo>
                    <a:pt x="126" y="213"/>
                  </a:lnTo>
                  <a:lnTo>
                    <a:pt x="129" y="209"/>
                  </a:lnTo>
                  <a:lnTo>
                    <a:pt x="131" y="206"/>
                  </a:lnTo>
                  <a:lnTo>
                    <a:pt x="134" y="204"/>
                  </a:lnTo>
                  <a:lnTo>
                    <a:pt x="134" y="202"/>
                  </a:lnTo>
                  <a:lnTo>
                    <a:pt x="136" y="198"/>
                  </a:lnTo>
                  <a:lnTo>
                    <a:pt x="137" y="192"/>
                  </a:lnTo>
                  <a:lnTo>
                    <a:pt x="139" y="188"/>
                  </a:lnTo>
                  <a:lnTo>
                    <a:pt x="141" y="186"/>
                  </a:lnTo>
                  <a:lnTo>
                    <a:pt x="143" y="181"/>
                  </a:lnTo>
                  <a:lnTo>
                    <a:pt x="144" y="178"/>
                  </a:lnTo>
                  <a:lnTo>
                    <a:pt x="146" y="176"/>
                  </a:lnTo>
                  <a:lnTo>
                    <a:pt x="148" y="176"/>
                  </a:lnTo>
                  <a:lnTo>
                    <a:pt x="150" y="178"/>
                  </a:lnTo>
                  <a:lnTo>
                    <a:pt x="152" y="178"/>
                  </a:lnTo>
                  <a:lnTo>
                    <a:pt x="153" y="176"/>
                  </a:lnTo>
                  <a:lnTo>
                    <a:pt x="157" y="174"/>
                  </a:lnTo>
                  <a:lnTo>
                    <a:pt x="159" y="173"/>
                  </a:lnTo>
                  <a:lnTo>
                    <a:pt x="159" y="172"/>
                  </a:lnTo>
                  <a:lnTo>
                    <a:pt x="159" y="169"/>
                  </a:lnTo>
                  <a:lnTo>
                    <a:pt x="158" y="166"/>
                  </a:lnTo>
                  <a:lnTo>
                    <a:pt x="154" y="162"/>
                  </a:lnTo>
                  <a:lnTo>
                    <a:pt x="152" y="156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1"/>
                  </a:lnTo>
                  <a:lnTo>
                    <a:pt x="153" y="148"/>
                  </a:lnTo>
                  <a:lnTo>
                    <a:pt x="157" y="144"/>
                  </a:lnTo>
                  <a:lnTo>
                    <a:pt x="157" y="141"/>
                  </a:lnTo>
                  <a:lnTo>
                    <a:pt x="154" y="130"/>
                  </a:lnTo>
                  <a:lnTo>
                    <a:pt x="153" y="128"/>
                  </a:lnTo>
                  <a:lnTo>
                    <a:pt x="151" y="122"/>
                  </a:lnTo>
                  <a:lnTo>
                    <a:pt x="152" y="120"/>
                  </a:lnTo>
                  <a:lnTo>
                    <a:pt x="153" y="113"/>
                  </a:lnTo>
                  <a:lnTo>
                    <a:pt x="154" y="111"/>
                  </a:lnTo>
                  <a:lnTo>
                    <a:pt x="157" y="110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7" y="107"/>
                  </a:lnTo>
                  <a:lnTo>
                    <a:pt x="156" y="106"/>
                  </a:lnTo>
                  <a:lnTo>
                    <a:pt x="155" y="103"/>
                  </a:lnTo>
                  <a:lnTo>
                    <a:pt x="153" y="102"/>
                  </a:lnTo>
                  <a:lnTo>
                    <a:pt x="152" y="100"/>
                  </a:lnTo>
                  <a:lnTo>
                    <a:pt x="152" y="97"/>
                  </a:lnTo>
                  <a:lnTo>
                    <a:pt x="154" y="93"/>
                  </a:lnTo>
                  <a:lnTo>
                    <a:pt x="156" y="92"/>
                  </a:lnTo>
                  <a:lnTo>
                    <a:pt x="157" y="90"/>
                  </a:lnTo>
                  <a:lnTo>
                    <a:pt x="158" y="89"/>
                  </a:lnTo>
                  <a:lnTo>
                    <a:pt x="160" y="88"/>
                  </a:lnTo>
                  <a:lnTo>
                    <a:pt x="162" y="85"/>
                  </a:lnTo>
                  <a:lnTo>
                    <a:pt x="168" y="83"/>
                  </a:lnTo>
                  <a:lnTo>
                    <a:pt x="173" y="81"/>
                  </a:lnTo>
                  <a:lnTo>
                    <a:pt x="182" y="76"/>
                  </a:lnTo>
                  <a:lnTo>
                    <a:pt x="189" y="74"/>
                  </a:lnTo>
                  <a:lnTo>
                    <a:pt x="189" y="71"/>
                  </a:lnTo>
                  <a:lnTo>
                    <a:pt x="190" y="70"/>
                  </a:lnTo>
                  <a:lnTo>
                    <a:pt x="193" y="60"/>
                  </a:lnTo>
                  <a:lnTo>
                    <a:pt x="197" y="47"/>
                  </a:lnTo>
                  <a:lnTo>
                    <a:pt x="199" y="39"/>
                  </a:lnTo>
                  <a:lnTo>
                    <a:pt x="194" y="34"/>
                  </a:lnTo>
                  <a:lnTo>
                    <a:pt x="195" y="32"/>
                  </a:lnTo>
                  <a:lnTo>
                    <a:pt x="198" y="28"/>
                  </a:lnTo>
                  <a:lnTo>
                    <a:pt x="199" y="25"/>
                  </a:lnTo>
                  <a:lnTo>
                    <a:pt x="200" y="24"/>
                  </a:lnTo>
                  <a:lnTo>
                    <a:pt x="206" y="20"/>
                  </a:lnTo>
                  <a:lnTo>
                    <a:pt x="207" y="18"/>
                  </a:lnTo>
                  <a:lnTo>
                    <a:pt x="207" y="16"/>
                  </a:lnTo>
                  <a:lnTo>
                    <a:pt x="209" y="14"/>
                  </a:lnTo>
                  <a:lnTo>
                    <a:pt x="211" y="14"/>
                  </a:lnTo>
                  <a:lnTo>
                    <a:pt x="215" y="12"/>
                  </a:lnTo>
                  <a:lnTo>
                    <a:pt x="219" y="11"/>
                  </a:lnTo>
                  <a:lnTo>
                    <a:pt x="220" y="8"/>
                  </a:lnTo>
                  <a:lnTo>
                    <a:pt x="221" y="5"/>
                  </a:lnTo>
                  <a:lnTo>
                    <a:pt x="222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8" y="3"/>
                  </a:lnTo>
                  <a:lnTo>
                    <a:pt x="234" y="8"/>
                  </a:lnTo>
                  <a:lnTo>
                    <a:pt x="237" y="10"/>
                  </a:lnTo>
                  <a:lnTo>
                    <a:pt x="239" y="11"/>
                  </a:lnTo>
                  <a:lnTo>
                    <a:pt x="244" y="10"/>
                  </a:lnTo>
                  <a:lnTo>
                    <a:pt x="246" y="10"/>
                  </a:lnTo>
                  <a:lnTo>
                    <a:pt x="259" y="10"/>
                  </a:lnTo>
                  <a:lnTo>
                    <a:pt x="260" y="10"/>
                  </a:lnTo>
                  <a:lnTo>
                    <a:pt x="265" y="11"/>
                  </a:lnTo>
                  <a:lnTo>
                    <a:pt x="268" y="13"/>
                  </a:lnTo>
                  <a:lnTo>
                    <a:pt x="269" y="13"/>
                  </a:lnTo>
                  <a:lnTo>
                    <a:pt x="272" y="14"/>
                  </a:lnTo>
                  <a:lnTo>
                    <a:pt x="275" y="19"/>
                  </a:lnTo>
                  <a:lnTo>
                    <a:pt x="276" y="23"/>
                  </a:lnTo>
                  <a:lnTo>
                    <a:pt x="277" y="26"/>
                  </a:lnTo>
                  <a:lnTo>
                    <a:pt x="279" y="31"/>
                  </a:lnTo>
                  <a:lnTo>
                    <a:pt x="280" y="34"/>
                  </a:lnTo>
                  <a:lnTo>
                    <a:pt x="281" y="33"/>
                  </a:lnTo>
                  <a:lnTo>
                    <a:pt x="282" y="26"/>
                  </a:lnTo>
                  <a:lnTo>
                    <a:pt x="284" y="23"/>
                  </a:lnTo>
                  <a:lnTo>
                    <a:pt x="287" y="19"/>
                  </a:lnTo>
                  <a:lnTo>
                    <a:pt x="291" y="9"/>
                  </a:lnTo>
                  <a:lnTo>
                    <a:pt x="293" y="8"/>
                  </a:lnTo>
                  <a:lnTo>
                    <a:pt x="295" y="7"/>
                  </a:lnTo>
                  <a:lnTo>
                    <a:pt x="296" y="7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1" y="7"/>
                  </a:lnTo>
                  <a:lnTo>
                    <a:pt x="313" y="7"/>
                  </a:lnTo>
                  <a:lnTo>
                    <a:pt x="326" y="7"/>
                  </a:lnTo>
                  <a:lnTo>
                    <a:pt x="326" y="7"/>
                  </a:lnTo>
                  <a:lnTo>
                    <a:pt x="326" y="8"/>
                  </a:lnTo>
                  <a:lnTo>
                    <a:pt x="329" y="12"/>
                  </a:lnTo>
                  <a:lnTo>
                    <a:pt x="331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82" name="Freeform 1225">
              <a:extLst>
                <a:ext uri="{FF2B5EF4-FFF2-40B4-BE49-F238E27FC236}">
                  <a16:creationId xmlns:a16="http://schemas.microsoft.com/office/drawing/2014/main" id="{C95DE67A-E255-4BB6-A477-61EB99B2C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5275" y="9407769"/>
              <a:ext cx="5497" cy="10991"/>
            </a:xfrm>
            <a:custGeom>
              <a:avLst/>
              <a:gdLst>
                <a:gd name="T0" fmla="*/ 5 w 6"/>
                <a:gd name="T1" fmla="*/ 5 h 7"/>
                <a:gd name="T2" fmla="*/ 5 w 6"/>
                <a:gd name="T3" fmla="*/ 6 h 7"/>
                <a:gd name="T4" fmla="*/ 4 w 6"/>
                <a:gd name="T5" fmla="*/ 5 h 7"/>
                <a:gd name="T6" fmla="*/ 2 w 6"/>
                <a:gd name="T7" fmla="*/ 3 h 7"/>
                <a:gd name="T8" fmla="*/ 0 w 6"/>
                <a:gd name="T9" fmla="*/ 2 h 7"/>
                <a:gd name="T10" fmla="*/ 0 w 6"/>
                <a:gd name="T11" fmla="*/ 0 h 7"/>
                <a:gd name="T12" fmla="*/ 0 w 6"/>
                <a:gd name="T13" fmla="*/ 0 h 7"/>
                <a:gd name="T14" fmla="*/ 2 w 6"/>
                <a:gd name="T15" fmla="*/ 1 h 7"/>
                <a:gd name="T16" fmla="*/ 4 w 6"/>
                <a:gd name="T17" fmla="*/ 4 h 7"/>
                <a:gd name="T18" fmla="*/ 5 w 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lnTo>
                    <a:pt x="5" y="6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83" name="Freeform 1226">
              <a:extLst>
                <a:ext uri="{FF2B5EF4-FFF2-40B4-BE49-F238E27FC236}">
                  <a16:creationId xmlns:a16="http://schemas.microsoft.com/office/drawing/2014/main" id="{9B38A612-76B9-4ADF-94C4-2A2A8A14A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5275" y="9407769"/>
              <a:ext cx="5497" cy="10991"/>
            </a:xfrm>
            <a:custGeom>
              <a:avLst/>
              <a:gdLst>
                <a:gd name="T0" fmla="*/ 5 w 6"/>
                <a:gd name="T1" fmla="*/ 5 h 7"/>
                <a:gd name="T2" fmla="*/ 5 w 6"/>
                <a:gd name="T3" fmla="*/ 6 h 7"/>
                <a:gd name="T4" fmla="*/ 4 w 6"/>
                <a:gd name="T5" fmla="*/ 5 h 7"/>
                <a:gd name="T6" fmla="*/ 2 w 6"/>
                <a:gd name="T7" fmla="*/ 3 h 7"/>
                <a:gd name="T8" fmla="*/ 0 w 6"/>
                <a:gd name="T9" fmla="*/ 2 h 7"/>
                <a:gd name="T10" fmla="*/ 0 w 6"/>
                <a:gd name="T11" fmla="*/ 0 h 7"/>
                <a:gd name="T12" fmla="*/ 0 w 6"/>
                <a:gd name="T13" fmla="*/ 0 h 7"/>
                <a:gd name="T14" fmla="*/ 2 w 6"/>
                <a:gd name="T15" fmla="*/ 1 h 7"/>
                <a:gd name="T16" fmla="*/ 4 w 6"/>
                <a:gd name="T17" fmla="*/ 4 h 7"/>
                <a:gd name="T18" fmla="*/ 5 w 6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lnTo>
                    <a:pt x="5" y="6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84" name="Freeform 1227">
              <a:extLst>
                <a:ext uri="{FF2B5EF4-FFF2-40B4-BE49-F238E27FC236}">
                  <a16:creationId xmlns:a16="http://schemas.microsoft.com/office/drawing/2014/main" id="{BAECD2C2-FE08-4B39-BC48-3745C2979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0929" y="9380295"/>
              <a:ext cx="10991" cy="10991"/>
            </a:xfrm>
            <a:custGeom>
              <a:avLst/>
              <a:gdLst>
                <a:gd name="T0" fmla="*/ 4 w 7"/>
                <a:gd name="T1" fmla="*/ 7 h 9"/>
                <a:gd name="T2" fmla="*/ 4 w 7"/>
                <a:gd name="T3" fmla="*/ 8 h 9"/>
                <a:gd name="T4" fmla="*/ 1 w 7"/>
                <a:gd name="T5" fmla="*/ 7 h 9"/>
                <a:gd name="T6" fmla="*/ 0 w 7"/>
                <a:gd name="T7" fmla="*/ 5 h 9"/>
                <a:gd name="T8" fmla="*/ 0 w 7"/>
                <a:gd name="T9" fmla="*/ 1 h 9"/>
                <a:gd name="T10" fmla="*/ 1 w 7"/>
                <a:gd name="T11" fmla="*/ 0 h 9"/>
                <a:gd name="T12" fmla="*/ 4 w 7"/>
                <a:gd name="T13" fmla="*/ 4 h 9"/>
                <a:gd name="T14" fmla="*/ 6 w 7"/>
                <a:gd name="T15" fmla="*/ 5 h 9"/>
                <a:gd name="T16" fmla="*/ 4 w 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lnTo>
                    <a:pt x="4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4"/>
                  </a:lnTo>
                  <a:lnTo>
                    <a:pt x="6" y="5"/>
                  </a:lnTo>
                  <a:lnTo>
                    <a:pt x="4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85" name="Freeform 1228">
              <a:extLst>
                <a:ext uri="{FF2B5EF4-FFF2-40B4-BE49-F238E27FC236}">
                  <a16:creationId xmlns:a16="http://schemas.microsoft.com/office/drawing/2014/main" id="{892F0B9F-8EF0-4119-B94F-A6C4811ED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0929" y="9380295"/>
              <a:ext cx="10991" cy="10991"/>
            </a:xfrm>
            <a:custGeom>
              <a:avLst/>
              <a:gdLst>
                <a:gd name="T0" fmla="*/ 4 w 7"/>
                <a:gd name="T1" fmla="*/ 7 h 9"/>
                <a:gd name="T2" fmla="*/ 4 w 7"/>
                <a:gd name="T3" fmla="*/ 8 h 9"/>
                <a:gd name="T4" fmla="*/ 1 w 7"/>
                <a:gd name="T5" fmla="*/ 7 h 9"/>
                <a:gd name="T6" fmla="*/ 0 w 7"/>
                <a:gd name="T7" fmla="*/ 5 h 9"/>
                <a:gd name="T8" fmla="*/ 0 w 7"/>
                <a:gd name="T9" fmla="*/ 1 h 9"/>
                <a:gd name="T10" fmla="*/ 1 w 7"/>
                <a:gd name="T11" fmla="*/ 0 h 9"/>
                <a:gd name="T12" fmla="*/ 4 w 7"/>
                <a:gd name="T13" fmla="*/ 4 h 9"/>
                <a:gd name="T14" fmla="*/ 6 w 7"/>
                <a:gd name="T15" fmla="*/ 5 h 9"/>
                <a:gd name="T16" fmla="*/ 4 w 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lnTo>
                    <a:pt x="4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4"/>
                  </a:lnTo>
                  <a:lnTo>
                    <a:pt x="6" y="5"/>
                  </a:lnTo>
                  <a:lnTo>
                    <a:pt x="4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86" name="Freeform 1229">
              <a:extLst>
                <a:ext uri="{FF2B5EF4-FFF2-40B4-BE49-F238E27FC236}">
                  <a16:creationId xmlns:a16="http://schemas.microsoft.com/office/drawing/2014/main" id="{2E9526F6-9316-4F29-9D8A-17C89C8A4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0034" y="9204449"/>
              <a:ext cx="5497" cy="5494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87" name="Freeform 1230">
              <a:extLst>
                <a:ext uri="{FF2B5EF4-FFF2-40B4-BE49-F238E27FC236}">
                  <a16:creationId xmlns:a16="http://schemas.microsoft.com/office/drawing/2014/main" id="{A23B7DEC-3DA8-4FEC-9FCD-2A720DB83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0034" y="9204449"/>
              <a:ext cx="5497" cy="5494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1 w 3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88" name="Freeform 1231">
              <a:extLst>
                <a:ext uri="{FF2B5EF4-FFF2-40B4-BE49-F238E27FC236}">
                  <a16:creationId xmlns:a16="http://schemas.microsoft.com/office/drawing/2014/main" id="{2656E0A8-4122-4BB3-B9CF-68AA2DB56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1763" y="10254029"/>
              <a:ext cx="461597" cy="516548"/>
            </a:xfrm>
            <a:custGeom>
              <a:avLst/>
              <a:gdLst>
                <a:gd name="T0" fmla="*/ 320 w 369"/>
                <a:gd name="T1" fmla="*/ 299 h 416"/>
                <a:gd name="T2" fmla="*/ 239 w 369"/>
                <a:gd name="T3" fmla="*/ 310 h 416"/>
                <a:gd name="T4" fmla="*/ 223 w 369"/>
                <a:gd name="T5" fmla="*/ 356 h 416"/>
                <a:gd name="T6" fmla="*/ 209 w 369"/>
                <a:gd name="T7" fmla="*/ 391 h 416"/>
                <a:gd name="T8" fmla="*/ 178 w 369"/>
                <a:gd name="T9" fmla="*/ 387 h 416"/>
                <a:gd name="T10" fmla="*/ 162 w 369"/>
                <a:gd name="T11" fmla="*/ 405 h 416"/>
                <a:gd name="T12" fmla="*/ 153 w 369"/>
                <a:gd name="T13" fmla="*/ 393 h 416"/>
                <a:gd name="T14" fmla="*/ 124 w 369"/>
                <a:gd name="T15" fmla="*/ 389 h 416"/>
                <a:gd name="T16" fmla="*/ 104 w 369"/>
                <a:gd name="T17" fmla="*/ 379 h 416"/>
                <a:gd name="T18" fmla="*/ 89 w 369"/>
                <a:gd name="T19" fmla="*/ 393 h 416"/>
                <a:gd name="T20" fmla="*/ 75 w 369"/>
                <a:gd name="T21" fmla="*/ 411 h 416"/>
                <a:gd name="T22" fmla="*/ 53 w 369"/>
                <a:gd name="T23" fmla="*/ 413 h 416"/>
                <a:gd name="T24" fmla="*/ 51 w 369"/>
                <a:gd name="T25" fmla="*/ 393 h 416"/>
                <a:gd name="T26" fmla="*/ 43 w 369"/>
                <a:gd name="T27" fmla="*/ 363 h 416"/>
                <a:gd name="T28" fmla="*/ 32 w 369"/>
                <a:gd name="T29" fmla="*/ 345 h 416"/>
                <a:gd name="T30" fmla="*/ 27 w 369"/>
                <a:gd name="T31" fmla="*/ 334 h 416"/>
                <a:gd name="T32" fmla="*/ 27 w 369"/>
                <a:gd name="T33" fmla="*/ 324 h 416"/>
                <a:gd name="T34" fmla="*/ 32 w 369"/>
                <a:gd name="T35" fmla="*/ 307 h 416"/>
                <a:gd name="T36" fmla="*/ 28 w 369"/>
                <a:gd name="T37" fmla="*/ 297 h 416"/>
                <a:gd name="T38" fmla="*/ 18 w 369"/>
                <a:gd name="T39" fmla="*/ 278 h 416"/>
                <a:gd name="T40" fmla="*/ 16 w 369"/>
                <a:gd name="T41" fmla="*/ 261 h 416"/>
                <a:gd name="T42" fmla="*/ 3 w 369"/>
                <a:gd name="T43" fmla="*/ 242 h 416"/>
                <a:gd name="T44" fmla="*/ 0 w 369"/>
                <a:gd name="T45" fmla="*/ 232 h 416"/>
                <a:gd name="T46" fmla="*/ 15 w 369"/>
                <a:gd name="T47" fmla="*/ 217 h 416"/>
                <a:gd name="T48" fmla="*/ 24 w 369"/>
                <a:gd name="T49" fmla="*/ 206 h 416"/>
                <a:gd name="T50" fmla="*/ 13 w 369"/>
                <a:gd name="T51" fmla="*/ 199 h 416"/>
                <a:gd name="T52" fmla="*/ 13 w 369"/>
                <a:gd name="T53" fmla="*/ 169 h 416"/>
                <a:gd name="T54" fmla="*/ 12 w 369"/>
                <a:gd name="T55" fmla="*/ 151 h 416"/>
                <a:gd name="T56" fmla="*/ 20 w 369"/>
                <a:gd name="T57" fmla="*/ 140 h 416"/>
                <a:gd name="T58" fmla="*/ 17 w 369"/>
                <a:gd name="T59" fmla="*/ 122 h 416"/>
                <a:gd name="T60" fmla="*/ 21 w 369"/>
                <a:gd name="T61" fmla="*/ 95 h 416"/>
                <a:gd name="T62" fmla="*/ 25 w 369"/>
                <a:gd name="T63" fmla="*/ 78 h 416"/>
                <a:gd name="T64" fmla="*/ 2 w 369"/>
                <a:gd name="T65" fmla="*/ 38 h 416"/>
                <a:gd name="T66" fmla="*/ 27 w 369"/>
                <a:gd name="T67" fmla="*/ 43 h 416"/>
                <a:gd name="T68" fmla="*/ 44 w 369"/>
                <a:gd name="T69" fmla="*/ 32 h 416"/>
                <a:gd name="T70" fmla="*/ 62 w 369"/>
                <a:gd name="T71" fmla="*/ 24 h 416"/>
                <a:gd name="T72" fmla="*/ 93 w 369"/>
                <a:gd name="T73" fmla="*/ 6 h 416"/>
                <a:gd name="T74" fmla="*/ 123 w 369"/>
                <a:gd name="T75" fmla="*/ 3 h 416"/>
                <a:gd name="T76" fmla="*/ 131 w 369"/>
                <a:gd name="T77" fmla="*/ 9 h 416"/>
                <a:gd name="T78" fmla="*/ 128 w 369"/>
                <a:gd name="T79" fmla="*/ 31 h 416"/>
                <a:gd name="T80" fmla="*/ 130 w 369"/>
                <a:gd name="T81" fmla="*/ 49 h 416"/>
                <a:gd name="T82" fmla="*/ 135 w 369"/>
                <a:gd name="T83" fmla="*/ 63 h 416"/>
                <a:gd name="T84" fmla="*/ 140 w 369"/>
                <a:gd name="T85" fmla="*/ 68 h 416"/>
                <a:gd name="T86" fmla="*/ 155 w 369"/>
                <a:gd name="T87" fmla="*/ 78 h 416"/>
                <a:gd name="T88" fmla="*/ 180 w 369"/>
                <a:gd name="T89" fmla="*/ 85 h 416"/>
                <a:gd name="T90" fmla="*/ 197 w 369"/>
                <a:gd name="T91" fmla="*/ 90 h 416"/>
                <a:gd name="T92" fmla="*/ 211 w 369"/>
                <a:gd name="T93" fmla="*/ 101 h 416"/>
                <a:gd name="T94" fmla="*/ 233 w 369"/>
                <a:gd name="T95" fmla="*/ 114 h 416"/>
                <a:gd name="T96" fmla="*/ 260 w 369"/>
                <a:gd name="T97" fmla="*/ 116 h 416"/>
                <a:gd name="T98" fmla="*/ 280 w 369"/>
                <a:gd name="T99" fmla="*/ 133 h 416"/>
                <a:gd name="T100" fmla="*/ 282 w 369"/>
                <a:gd name="T101" fmla="*/ 150 h 416"/>
                <a:gd name="T102" fmla="*/ 285 w 369"/>
                <a:gd name="T103" fmla="*/ 178 h 416"/>
                <a:gd name="T104" fmla="*/ 324 w 369"/>
                <a:gd name="T105" fmla="*/ 204 h 416"/>
                <a:gd name="T106" fmla="*/ 342 w 369"/>
                <a:gd name="T107" fmla="*/ 208 h 416"/>
                <a:gd name="T108" fmla="*/ 342 w 369"/>
                <a:gd name="T109" fmla="*/ 235 h 416"/>
                <a:gd name="T110" fmla="*/ 363 w 369"/>
                <a:gd name="T111" fmla="*/ 256 h 416"/>
                <a:gd name="T112" fmla="*/ 364 w 369"/>
                <a:gd name="T113" fmla="*/ 272 h 416"/>
                <a:gd name="T114" fmla="*/ 359 w 369"/>
                <a:gd name="T115" fmla="*/ 292 h 416"/>
                <a:gd name="T116" fmla="*/ 356 w 369"/>
                <a:gd name="T117" fmla="*/ 322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416">
                  <a:moveTo>
                    <a:pt x="348" y="327"/>
                  </a:moveTo>
                  <a:lnTo>
                    <a:pt x="348" y="321"/>
                  </a:lnTo>
                  <a:lnTo>
                    <a:pt x="348" y="317"/>
                  </a:lnTo>
                  <a:lnTo>
                    <a:pt x="347" y="316"/>
                  </a:lnTo>
                  <a:lnTo>
                    <a:pt x="338" y="310"/>
                  </a:lnTo>
                  <a:lnTo>
                    <a:pt x="330" y="305"/>
                  </a:lnTo>
                  <a:lnTo>
                    <a:pt x="320" y="299"/>
                  </a:lnTo>
                  <a:lnTo>
                    <a:pt x="306" y="299"/>
                  </a:lnTo>
                  <a:lnTo>
                    <a:pt x="292" y="299"/>
                  </a:lnTo>
                  <a:lnTo>
                    <a:pt x="279" y="302"/>
                  </a:lnTo>
                  <a:lnTo>
                    <a:pt x="265" y="305"/>
                  </a:lnTo>
                  <a:lnTo>
                    <a:pt x="259" y="306"/>
                  </a:lnTo>
                  <a:lnTo>
                    <a:pt x="246" y="308"/>
                  </a:lnTo>
                  <a:lnTo>
                    <a:pt x="239" y="310"/>
                  </a:lnTo>
                  <a:lnTo>
                    <a:pt x="237" y="315"/>
                  </a:lnTo>
                  <a:lnTo>
                    <a:pt x="234" y="323"/>
                  </a:lnTo>
                  <a:lnTo>
                    <a:pt x="231" y="328"/>
                  </a:lnTo>
                  <a:lnTo>
                    <a:pt x="228" y="332"/>
                  </a:lnTo>
                  <a:lnTo>
                    <a:pt x="223" y="340"/>
                  </a:lnTo>
                  <a:lnTo>
                    <a:pt x="223" y="347"/>
                  </a:lnTo>
                  <a:lnTo>
                    <a:pt x="223" y="356"/>
                  </a:lnTo>
                  <a:lnTo>
                    <a:pt x="220" y="367"/>
                  </a:lnTo>
                  <a:lnTo>
                    <a:pt x="217" y="376"/>
                  </a:lnTo>
                  <a:lnTo>
                    <a:pt x="215" y="386"/>
                  </a:lnTo>
                  <a:lnTo>
                    <a:pt x="212" y="392"/>
                  </a:lnTo>
                  <a:lnTo>
                    <a:pt x="212" y="393"/>
                  </a:lnTo>
                  <a:lnTo>
                    <a:pt x="211" y="393"/>
                  </a:lnTo>
                  <a:lnTo>
                    <a:pt x="209" y="391"/>
                  </a:lnTo>
                  <a:lnTo>
                    <a:pt x="206" y="387"/>
                  </a:lnTo>
                  <a:lnTo>
                    <a:pt x="206" y="386"/>
                  </a:lnTo>
                  <a:lnTo>
                    <a:pt x="206" y="386"/>
                  </a:lnTo>
                  <a:lnTo>
                    <a:pt x="193" y="386"/>
                  </a:lnTo>
                  <a:lnTo>
                    <a:pt x="181" y="386"/>
                  </a:lnTo>
                  <a:lnTo>
                    <a:pt x="180" y="387"/>
                  </a:lnTo>
                  <a:lnTo>
                    <a:pt x="178" y="387"/>
                  </a:lnTo>
                  <a:lnTo>
                    <a:pt x="176" y="386"/>
                  </a:lnTo>
                  <a:lnTo>
                    <a:pt x="175" y="386"/>
                  </a:lnTo>
                  <a:lnTo>
                    <a:pt x="173" y="387"/>
                  </a:lnTo>
                  <a:lnTo>
                    <a:pt x="171" y="388"/>
                  </a:lnTo>
                  <a:lnTo>
                    <a:pt x="167" y="398"/>
                  </a:lnTo>
                  <a:lnTo>
                    <a:pt x="164" y="402"/>
                  </a:lnTo>
                  <a:lnTo>
                    <a:pt x="162" y="405"/>
                  </a:lnTo>
                  <a:lnTo>
                    <a:pt x="161" y="412"/>
                  </a:lnTo>
                  <a:lnTo>
                    <a:pt x="160" y="413"/>
                  </a:lnTo>
                  <a:lnTo>
                    <a:pt x="159" y="410"/>
                  </a:lnTo>
                  <a:lnTo>
                    <a:pt x="158" y="405"/>
                  </a:lnTo>
                  <a:lnTo>
                    <a:pt x="156" y="402"/>
                  </a:lnTo>
                  <a:lnTo>
                    <a:pt x="155" y="398"/>
                  </a:lnTo>
                  <a:lnTo>
                    <a:pt x="153" y="393"/>
                  </a:lnTo>
                  <a:lnTo>
                    <a:pt x="149" y="392"/>
                  </a:lnTo>
                  <a:lnTo>
                    <a:pt x="148" y="392"/>
                  </a:lnTo>
                  <a:lnTo>
                    <a:pt x="145" y="390"/>
                  </a:lnTo>
                  <a:lnTo>
                    <a:pt x="140" y="390"/>
                  </a:lnTo>
                  <a:lnTo>
                    <a:pt x="139" y="389"/>
                  </a:lnTo>
                  <a:lnTo>
                    <a:pt x="126" y="389"/>
                  </a:lnTo>
                  <a:lnTo>
                    <a:pt x="124" y="389"/>
                  </a:lnTo>
                  <a:lnTo>
                    <a:pt x="119" y="390"/>
                  </a:lnTo>
                  <a:lnTo>
                    <a:pt x="117" y="389"/>
                  </a:lnTo>
                  <a:lnTo>
                    <a:pt x="114" y="387"/>
                  </a:lnTo>
                  <a:lnTo>
                    <a:pt x="108" y="382"/>
                  </a:lnTo>
                  <a:lnTo>
                    <a:pt x="107" y="381"/>
                  </a:lnTo>
                  <a:lnTo>
                    <a:pt x="105" y="379"/>
                  </a:lnTo>
                  <a:lnTo>
                    <a:pt x="104" y="379"/>
                  </a:lnTo>
                  <a:lnTo>
                    <a:pt x="102" y="381"/>
                  </a:lnTo>
                  <a:lnTo>
                    <a:pt x="101" y="384"/>
                  </a:lnTo>
                  <a:lnTo>
                    <a:pt x="100" y="388"/>
                  </a:lnTo>
                  <a:lnTo>
                    <a:pt x="99" y="390"/>
                  </a:lnTo>
                  <a:lnTo>
                    <a:pt x="95" y="391"/>
                  </a:lnTo>
                  <a:lnTo>
                    <a:pt x="91" y="393"/>
                  </a:lnTo>
                  <a:lnTo>
                    <a:pt x="89" y="393"/>
                  </a:lnTo>
                  <a:lnTo>
                    <a:pt x="87" y="395"/>
                  </a:lnTo>
                  <a:lnTo>
                    <a:pt x="87" y="397"/>
                  </a:lnTo>
                  <a:lnTo>
                    <a:pt x="86" y="399"/>
                  </a:lnTo>
                  <a:lnTo>
                    <a:pt x="80" y="403"/>
                  </a:lnTo>
                  <a:lnTo>
                    <a:pt x="79" y="404"/>
                  </a:lnTo>
                  <a:lnTo>
                    <a:pt x="78" y="407"/>
                  </a:lnTo>
                  <a:lnTo>
                    <a:pt x="75" y="411"/>
                  </a:lnTo>
                  <a:lnTo>
                    <a:pt x="74" y="413"/>
                  </a:lnTo>
                  <a:lnTo>
                    <a:pt x="69" y="414"/>
                  </a:lnTo>
                  <a:lnTo>
                    <a:pt x="62" y="415"/>
                  </a:lnTo>
                  <a:lnTo>
                    <a:pt x="58" y="415"/>
                  </a:lnTo>
                  <a:lnTo>
                    <a:pt x="55" y="415"/>
                  </a:lnTo>
                  <a:lnTo>
                    <a:pt x="55" y="414"/>
                  </a:lnTo>
                  <a:lnTo>
                    <a:pt x="53" y="413"/>
                  </a:lnTo>
                  <a:lnTo>
                    <a:pt x="53" y="412"/>
                  </a:lnTo>
                  <a:lnTo>
                    <a:pt x="53" y="410"/>
                  </a:lnTo>
                  <a:lnTo>
                    <a:pt x="53" y="406"/>
                  </a:lnTo>
                  <a:lnTo>
                    <a:pt x="53" y="402"/>
                  </a:lnTo>
                  <a:lnTo>
                    <a:pt x="51" y="397"/>
                  </a:lnTo>
                  <a:lnTo>
                    <a:pt x="51" y="395"/>
                  </a:lnTo>
                  <a:lnTo>
                    <a:pt x="51" y="393"/>
                  </a:lnTo>
                  <a:lnTo>
                    <a:pt x="50" y="388"/>
                  </a:lnTo>
                  <a:lnTo>
                    <a:pt x="47" y="386"/>
                  </a:lnTo>
                  <a:lnTo>
                    <a:pt x="46" y="381"/>
                  </a:lnTo>
                  <a:lnTo>
                    <a:pt x="46" y="378"/>
                  </a:lnTo>
                  <a:lnTo>
                    <a:pt x="44" y="373"/>
                  </a:lnTo>
                  <a:lnTo>
                    <a:pt x="43" y="368"/>
                  </a:lnTo>
                  <a:lnTo>
                    <a:pt x="43" y="363"/>
                  </a:lnTo>
                  <a:lnTo>
                    <a:pt x="40" y="358"/>
                  </a:lnTo>
                  <a:lnTo>
                    <a:pt x="37" y="352"/>
                  </a:lnTo>
                  <a:lnTo>
                    <a:pt x="33" y="351"/>
                  </a:lnTo>
                  <a:lnTo>
                    <a:pt x="33" y="351"/>
                  </a:lnTo>
                  <a:lnTo>
                    <a:pt x="32" y="349"/>
                  </a:lnTo>
                  <a:lnTo>
                    <a:pt x="32" y="346"/>
                  </a:lnTo>
                  <a:lnTo>
                    <a:pt x="32" y="345"/>
                  </a:lnTo>
                  <a:lnTo>
                    <a:pt x="34" y="342"/>
                  </a:lnTo>
                  <a:lnTo>
                    <a:pt x="34" y="341"/>
                  </a:lnTo>
                  <a:lnTo>
                    <a:pt x="34" y="341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7" y="334"/>
                  </a:lnTo>
                  <a:lnTo>
                    <a:pt x="28" y="332"/>
                  </a:lnTo>
                  <a:lnTo>
                    <a:pt x="28" y="331"/>
                  </a:lnTo>
                  <a:lnTo>
                    <a:pt x="27" y="329"/>
                  </a:lnTo>
                  <a:lnTo>
                    <a:pt x="27" y="326"/>
                  </a:lnTo>
                  <a:lnTo>
                    <a:pt x="27" y="325"/>
                  </a:lnTo>
                  <a:lnTo>
                    <a:pt x="27" y="324"/>
                  </a:lnTo>
                  <a:lnTo>
                    <a:pt x="27" y="324"/>
                  </a:lnTo>
                  <a:lnTo>
                    <a:pt x="31" y="323"/>
                  </a:lnTo>
                  <a:lnTo>
                    <a:pt x="32" y="320"/>
                  </a:lnTo>
                  <a:lnTo>
                    <a:pt x="32" y="318"/>
                  </a:lnTo>
                  <a:lnTo>
                    <a:pt x="32" y="317"/>
                  </a:lnTo>
                  <a:lnTo>
                    <a:pt x="28" y="313"/>
                  </a:lnTo>
                  <a:lnTo>
                    <a:pt x="28" y="313"/>
                  </a:lnTo>
                  <a:lnTo>
                    <a:pt x="32" y="307"/>
                  </a:lnTo>
                  <a:lnTo>
                    <a:pt x="34" y="304"/>
                  </a:lnTo>
                  <a:lnTo>
                    <a:pt x="35" y="303"/>
                  </a:lnTo>
                  <a:lnTo>
                    <a:pt x="35" y="302"/>
                  </a:lnTo>
                  <a:lnTo>
                    <a:pt x="34" y="302"/>
                  </a:lnTo>
                  <a:lnTo>
                    <a:pt x="33" y="300"/>
                  </a:lnTo>
                  <a:lnTo>
                    <a:pt x="30" y="299"/>
                  </a:lnTo>
                  <a:lnTo>
                    <a:pt x="28" y="297"/>
                  </a:lnTo>
                  <a:lnTo>
                    <a:pt x="27" y="294"/>
                  </a:lnTo>
                  <a:lnTo>
                    <a:pt x="24" y="293"/>
                  </a:lnTo>
                  <a:lnTo>
                    <a:pt x="21" y="290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0" y="283"/>
                  </a:lnTo>
                  <a:lnTo>
                    <a:pt x="18" y="278"/>
                  </a:lnTo>
                  <a:lnTo>
                    <a:pt x="18" y="275"/>
                  </a:lnTo>
                  <a:lnTo>
                    <a:pt x="17" y="271"/>
                  </a:lnTo>
                  <a:lnTo>
                    <a:pt x="17" y="269"/>
                  </a:lnTo>
                  <a:lnTo>
                    <a:pt x="16" y="266"/>
                  </a:lnTo>
                  <a:lnTo>
                    <a:pt x="15" y="264"/>
                  </a:lnTo>
                  <a:lnTo>
                    <a:pt x="14" y="262"/>
                  </a:lnTo>
                  <a:lnTo>
                    <a:pt x="16" y="261"/>
                  </a:lnTo>
                  <a:lnTo>
                    <a:pt x="16" y="260"/>
                  </a:lnTo>
                  <a:lnTo>
                    <a:pt x="16" y="259"/>
                  </a:lnTo>
                  <a:lnTo>
                    <a:pt x="11" y="256"/>
                  </a:lnTo>
                  <a:lnTo>
                    <a:pt x="10" y="256"/>
                  </a:lnTo>
                  <a:lnTo>
                    <a:pt x="8" y="250"/>
                  </a:lnTo>
                  <a:lnTo>
                    <a:pt x="4" y="245"/>
                  </a:lnTo>
                  <a:lnTo>
                    <a:pt x="3" y="242"/>
                  </a:lnTo>
                  <a:lnTo>
                    <a:pt x="3" y="242"/>
                  </a:lnTo>
                  <a:lnTo>
                    <a:pt x="3" y="241"/>
                  </a:lnTo>
                  <a:lnTo>
                    <a:pt x="3" y="238"/>
                  </a:lnTo>
                  <a:lnTo>
                    <a:pt x="2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2"/>
                  </a:lnTo>
                  <a:lnTo>
                    <a:pt x="4" y="230"/>
                  </a:lnTo>
                  <a:lnTo>
                    <a:pt x="6" y="229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11" y="221"/>
                  </a:lnTo>
                  <a:lnTo>
                    <a:pt x="13" y="219"/>
                  </a:lnTo>
                  <a:lnTo>
                    <a:pt x="15" y="217"/>
                  </a:lnTo>
                  <a:lnTo>
                    <a:pt x="17" y="215"/>
                  </a:lnTo>
                  <a:lnTo>
                    <a:pt x="19" y="215"/>
                  </a:lnTo>
                  <a:lnTo>
                    <a:pt x="18" y="212"/>
                  </a:lnTo>
                  <a:lnTo>
                    <a:pt x="18" y="209"/>
                  </a:lnTo>
                  <a:lnTo>
                    <a:pt x="19" y="208"/>
                  </a:lnTo>
                  <a:lnTo>
                    <a:pt x="21" y="207"/>
                  </a:lnTo>
                  <a:lnTo>
                    <a:pt x="24" y="206"/>
                  </a:lnTo>
                  <a:lnTo>
                    <a:pt x="24" y="205"/>
                  </a:lnTo>
                  <a:lnTo>
                    <a:pt x="24" y="204"/>
                  </a:lnTo>
                  <a:lnTo>
                    <a:pt x="22" y="203"/>
                  </a:lnTo>
                  <a:lnTo>
                    <a:pt x="17" y="201"/>
                  </a:lnTo>
                  <a:lnTo>
                    <a:pt x="15" y="201"/>
                  </a:lnTo>
                  <a:lnTo>
                    <a:pt x="13" y="200"/>
                  </a:lnTo>
                  <a:lnTo>
                    <a:pt x="13" y="199"/>
                  </a:lnTo>
                  <a:lnTo>
                    <a:pt x="7" y="186"/>
                  </a:lnTo>
                  <a:lnTo>
                    <a:pt x="6" y="183"/>
                  </a:lnTo>
                  <a:lnTo>
                    <a:pt x="6" y="182"/>
                  </a:lnTo>
                  <a:lnTo>
                    <a:pt x="10" y="176"/>
                  </a:lnTo>
                  <a:lnTo>
                    <a:pt x="11" y="174"/>
                  </a:lnTo>
                  <a:lnTo>
                    <a:pt x="14" y="171"/>
                  </a:lnTo>
                  <a:lnTo>
                    <a:pt x="13" y="169"/>
                  </a:lnTo>
                  <a:lnTo>
                    <a:pt x="9" y="165"/>
                  </a:lnTo>
                  <a:lnTo>
                    <a:pt x="8" y="162"/>
                  </a:lnTo>
                  <a:lnTo>
                    <a:pt x="8" y="160"/>
                  </a:lnTo>
                  <a:lnTo>
                    <a:pt x="8" y="157"/>
                  </a:lnTo>
                  <a:lnTo>
                    <a:pt x="11" y="156"/>
                  </a:lnTo>
                  <a:lnTo>
                    <a:pt x="11" y="153"/>
                  </a:lnTo>
                  <a:lnTo>
                    <a:pt x="12" y="151"/>
                  </a:lnTo>
                  <a:lnTo>
                    <a:pt x="13" y="150"/>
                  </a:lnTo>
                  <a:lnTo>
                    <a:pt x="14" y="149"/>
                  </a:lnTo>
                  <a:lnTo>
                    <a:pt x="16" y="147"/>
                  </a:lnTo>
                  <a:lnTo>
                    <a:pt x="17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20" y="140"/>
                  </a:lnTo>
                  <a:lnTo>
                    <a:pt x="23" y="138"/>
                  </a:lnTo>
                  <a:lnTo>
                    <a:pt x="23" y="137"/>
                  </a:lnTo>
                  <a:lnTo>
                    <a:pt x="22" y="135"/>
                  </a:lnTo>
                  <a:lnTo>
                    <a:pt x="21" y="132"/>
                  </a:lnTo>
                  <a:lnTo>
                    <a:pt x="20" y="131"/>
                  </a:lnTo>
                  <a:lnTo>
                    <a:pt x="18" y="126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9" y="119"/>
                  </a:lnTo>
                  <a:lnTo>
                    <a:pt x="19" y="116"/>
                  </a:lnTo>
                  <a:lnTo>
                    <a:pt x="20" y="113"/>
                  </a:lnTo>
                  <a:lnTo>
                    <a:pt x="20" y="100"/>
                  </a:lnTo>
                  <a:lnTo>
                    <a:pt x="20" y="97"/>
                  </a:lnTo>
                  <a:lnTo>
                    <a:pt x="21" y="95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7" y="91"/>
                  </a:lnTo>
                  <a:lnTo>
                    <a:pt x="26" y="89"/>
                  </a:lnTo>
                  <a:lnTo>
                    <a:pt x="27" y="88"/>
                  </a:lnTo>
                  <a:lnTo>
                    <a:pt x="28" y="86"/>
                  </a:lnTo>
                  <a:lnTo>
                    <a:pt x="25" y="78"/>
                  </a:lnTo>
                  <a:lnTo>
                    <a:pt x="21" y="72"/>
                  </a:lnTo>
                  <a:lnTo>
                    <a:pt x="17" y="66"/>
                  </a:lnTo>
                  <a:lnTo>
                    <a:pt x="14" y="59"/>
                  </a:lnTo>
                  <a:lnTo>
                    <a:pt x="11" y="55"/>
                  </a:lnTo>
                  <a:lnTo>
                    <a:pt x="8" y="50"/>
                  </a:lnTo>
                  <a:lnTo>
                    <a:pt x="5" y="45"/>
                  </a:lnTo>
                  <a:lnTo>
                    <a:pt x="2" y="38"/>
                  </a:lnTo>
                  <a:lnTo>
                    <a:pt x="5" y="38"/>
                  </a:lnTo>
                  <a:lnTo>
                    <a:pt x="12" y="38"/>
                  </a:lnTo>
                  <a:lnTo>
                    <a:pt x="19" y="39"/>
                  </a:lnTo>
                  <a:lnTo>
                    <a:pt x="24" y="40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4" y="41"/>
                  </a:lnTo>
                  <a:lnTo>
                    <a:pt x="37" y="40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4" y="32"/>
                  </a:lnTo>
                  <a:lnTo>
                    <a:pt x="47" y="30"/>
                  </a:lnTo>
                  <a:lnTo>
                    <a:pt x="50" y="30"/>
                  </a:lnTo>
                  <a:lnTo>
                    <a:pt x="54" y="29"/>
                  </a:lnTo>
                  <a:lnTo>
                    <a:pt x="56" y="30"/>
                  </a:lnTo>
                  <a:lnTo>
                    <a:pt x="58" y="30"/>
                  </a:lnTo>
                  <a:lnTo>
                    <a:pt x="60" y="27"/>
                  </a:lnTo>
                  <a:lnTo>
                    <a:pt x="62" y="24"/>
                  </a:lnTo>
                  <a:lnTo>
                    <a:pt x="67" y="21"/>
                  </a:lnTo>
                  <a:lnTo>
                    <a:pt x="69" y="20"/>
                  </a:lnTo>
                  <a:lnTo>
                    <a:pt x="71" y="19"/>
                  </a:lnTo>
                  <a:lnTo>
                    <a:pt x="74" y="19"/>
                  </a:lnTo>
                  <a:lnTo>
                    <a:pt x="76" y="17"/>
                  </a:lnTo>
                  <a:lnTo>
                    <a:pt x="88" y="8"/>
                  </a:lnTo>
                  <a:lnTo>
                    <a:pt x="93" y="6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102" y="3"/>
                  </a:lnTo>
                  <a:lnTo>
                    <a:pt x="112" y="2"/>
                  </a:lnTo>
                  <a:lnTo>
                    <a:pt x="119" y="2"/>
                  </a:lnTo>
                  <a:lnTo>
                    <a:pt x="121" y="3"/>
                  </a:lnTo>
                  <a:lnTo>
                    <a:pt x="123" y="3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30" y="3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3"/>
                  </a:lnTo>
                  <a:lnTo>
                    <a:pt x="131" y="17"/>
                  </a:lnTo>
                  <a:lnTo>
                    <a:pt x="128" y="21"/>
                  </a:lnTo>
                  <a:lnTo>
                    <a:pt x="127" y="23"/>
                  </a:lnTo>
                  <a:lnTo>
                    <a:pt x="127" y="25"/>
                  </a:lnTo>
                  <a:lnTo>
                    <a:pt x="127" y="26"/>
                  </a:lnTo>
                  <a:lnTo>
                    <a:pt x="128" y="31"/>
                  </a:lnTo>
                  <a:lnTo>
                    <a:pt x="130" y="36"/>
                  </a:lnTo>
                  <a:lnTo>
                    <a:pt x="131" y="40"/>
                  </a:lnTo>
                  <a:lnTo>
                    <a:pt x="129" y="43"/>
                  </a:lnTo>
                  <a:lnTo>
                    <a:pt x="128" y="45"/>
                  </a:lnTo>
                  <a:lnTo>
                    <a:pt x="129" y="47"/>
                  </a:lnTo>
                  <a:lnTo>
                    <a:pt x="129" y="48"/>
                  </a:lnTo>
                  <a:lnTo>
                    <a:pt x="130" y="49"/>
                  </a:lnTo>
                  <a:lnTo>
                    <a:pt x="131" y="51"/>
                  </a:lnTo>
                  <a:lnTo>
                    <a:pt x="131" y="53"/>
                  </a:lnTo>
                  <a:lnTo>
                    <a:pt x="132" y="55"/>
                  </a:lnTo>
                  <a:lnTo>
                    <a:pt x="134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7" y="62"/>
                  </a:lnTo>
                  <a:lnTo>
                    <a:pt x="138" y="62"/>
                  </a:lnTo>
                  <a:lnTo>
                    <a:pt x="139" y="65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40" y="69"/>
                  </a:lnTo>
                  <a:lnTo>
                    <a:pt x="143" y="71"/>
                  </a:lnTo>
                  <a:lnTo>
                    <a:pt x="145" y="71"/>
                  </a:lnTo>
                  <a:lnTo>
                    <a:pt x="147" y="72"/>
                  </a:lnTo>
                  <a:lnTo>
                    <a:pt x="149" y="75"/>
                  </a:lnTo>
                  <a:lnTo>
                    <a:pt x="152" y="77"/>
                  </a:lnTo>
                  <a:lnTo>
                    <a:pt x="155" y="78"/>
                  </a:lnTo>
                  <a:lnTo>
                    <a:pt x="156" y="80"/>
                  </a:lnTo>
                  <a:lnTo>
                    <a:pt x="158" y="84"/>
                  </a:lnTo>
                  <a:lnTo>
                    <a:pt x="163" y="85"/>
                  </a:lnTo>
                  <a:lnTo>
                    <a:pt x="169" y="86"/>
                  </a:lnTo>
                  <a:lnTo>
                    <a:pt x="173" y="87"/>
                  </a:lnTo>
                  <a:lnTo>
                    <a:pt x="177" y="84"/>
                  </a:lnTo>
                  <a:lnTo>
                    <a:pt x="180" y="85"/>
                  </a:lnTo>
                  <a:lnTo>
                    <a:pt x="183" y="87"/>
                  </a:lnTo>
                  <a:lnTo>
                    <a:pt x="184" y="87"/>
                  </a:lnTo>
                  <a:lnTo>
                    <a:pt x="187" y="89"/>
                  </a:lnTo>
                  <a:lnTo>
                    <a:pt x="191" y="91"/>
                  </a:lnTo>
                  <a:lnTo>
                    <a:pt x="194" y="92"/>
                  </a:lnTo>
                  <a:lnTo>
                    <a:pt x="195" y="91"/>
                  </a:lnTo>
                  <a:lnTo>
                    <a:pt x="197" y="90"/>
                  </a:lnTo>
                  <a:lnTo>
                    <a:pt x="199" y="91"/>
                  </a:lnTo>
                  <a:lnTo>
                    <a:pt x="200" y="93"/>
                  </a:lnTo>
                  <a:lnTo>
                    <a:pt x="200" y="95"/>
                  </a:lnTo>
                  <a:lnTo>
                    <a:pt x="202" y="96"/>
                  </a:lnTo>
                  <a:lnTo>
                    <a:pt x="206" y="100"/>
                  </a:lnTo>
                  <a:lnTo>
                    <a:pt x="208" y="101"/>
                  </a:lnTo>
                  <a:lnTo>
                    <a:pt x="211" y="101"/>
                  </a:lnTo>
                  <a:lnTo>
                    <a:pt x="216" y="103"/>
                  </a:lnTo>
                  <a:lnTo>
                    <a:pt x="221" y="105"/>
                  </a:lnTo>
                  <a:lnTo>
                    <a:pt x="223" y="105"/>
                  </a:lnTo>
                  <a:lnTo>
                    <a:pt x="226" y="105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33" y="114"/>
                  </a:lnTo>
                  <a:lnTo>
                    <a:pt x="235" y="116"/>
                  </a:lnTo>
                  <a:lnTo>
                    <a:pt x="238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9" y="117"/>
                  </a:lnTo>
                  <a:lnTo>
                    <a:pt x="258" y="116"/>
                  </a:lnTo>
                  <a:lnTo>
                    <a:pt x="260" y="116"/>
                  </a:lnTo>
                  <a:lnTo>
                    <a:pt x="264" y="118"/>
                  </a:lnTo>
                  <a:lnTo>
                    <a:pt x="270" y="122"/>
                  </a:lnTo>
                  <a:lnTo>
                    <a:pt x="274" y="124"/>
                  </a:lnTo>
                  <a:lnTo>
                    <a:pt x="277" y="126"/>
                  </a:lnTo>
                  <a:lnTo>
                    <a:pt x="278" y="128"/>
                  </a:lnTo>
                  <a:lnTo>
                    <a:pt x="279" y="130"/>
                  </a:lnTo>
                  <a:lnTo>
                    <a:pt x="280" y="133"/>
                  </a:lnTo>
                  <a:lnTo>
                    <a:pt x="279" y="135"/>
                  </a:lnTo>
                  <a:lnTo>
                    <a:pt x="278" y="136"/>
                  </a:lnTo>
                  <a:lnTo>
                    <a:pt x="277" y="138"/>
                  </a:lnTo>
                  <a:lnTo>
                    <a:pt x="278" y="140"/>
                  </a:lnTo>
                  <a:lnTo>
                    <a:pt x="280" y="143"/>
                  </a:lnTo>
                  <a:lnTo>
                    <a:pt x="280" y="145"/>
                  </a:lnTo>
                  <a:lnTo>
                    <a:pt x="282" y="150"/>
                  </a:lnTo>
                  <a:lnTo>
                    <a:pt x="283" y="151"/>
                  </a:lnTo>
                  <a:lnTo>
                    <a:pt x="284" y="166"/>
                  </a:lnTo>
                  <a:lnTo>
                    <a:pt x="280" y="166"/>
                  </a:lnTo>
                  <a:lnTo>
                    <a:pt x="274" y="167"/>
                  </a:lnTo>
                  <a:lnTo>
                    <a:pt x="276" y="168"/>
                  </a:lnTo>
                  <a:lnTo>
                    <a:pt x="280" y="173"/>
                  </a:lnTo>
                  <a:lnTo>
                    <a:pt x="285" y="178"/>
                  </a:lnTo>
                  <a:lnTo>
                    <a:pt x="285" y="186"/>
                  </a:lnTo>
                  <a:lnTo>
                    <a:pt x="286" y="192"/>
                  </a:lnTo>
                  <a:lnTo>
                    <a:pt x="286" y="199"/>
                  </a:lnTo>
                  <a:lnTo>
                    <a:pt x="286" y="203"/>
                  </a:lnTo>
                  <a:lnTo>
                    <a:pt x="297" y="203"/>
                  </a:lnTo>
                  <a:lnTo>
                    <a:pt x="309" y="204"/>
                  </a:lnTo>
                  <a:lnTo>
                    <a:pt x="324" y="204"/>
                  </a:lnTo>
                  <a:lnTo>
                    <a:pt x="337" y="205"/>
                  </a:lnTo>
                  <a:lnTo>
                    <a:pt x="338" y="204"/>
                  </a:lnTo>
                  <a:lnTo>
                    <a:pt x="340" y="204"/>
                  </a:lnTo>
                  <a:lnTo>
                    <a:pt x="342" y="203"/>
                  </a:lnTo>
                  <a:lnTo>
                    <a:pt x="342" y="203"/>
                  </a:lnTo>
                  <a:lnTo>
                    <a:pt x="342" y="205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38" y="223"/>
                  </a:lnTo>
                  <a:lnTo>
                    <a:pt x="340" y="228"/>
                  </a:lnTo>
                  <a:lnTo>
                    <a:pt x="341" y="233"/>
                  </a:lnTo>
                  <a:lnTo>
                    <a:pt x="342" y="235"/>
                  </a:lnTo>
                  <a:lnTo>
                    <a:pt x="347" y="237"/>
                  </a:lnTo>
                  <a:lnTo>
                    <a:pt x="353" y="242"/>
                  </a:lnTo>
                  <a:lnTo>
                    <a:pt x="356" y="243"/>
                  </a:lnTo>
                  <a:lnTo>
                    <a:pt x="358" y="242"/>
                  </a:lnTo>
                  <a:lnTo>
                    <a:pt x="359" y="244"/>
                  </a:lnTo>
                  <a:lnTo>
                    <a:pt x="359" y="247"/>
                  </a:lnTo>
                  <a:lnTo>
                    <a:pt x="363" y="256"/>
                  </a:lnTo>
                  <a:lnTo>
                    <a:pt x="365" y="261"/>
                  </a:lnTo>
                  <a:lnTo>
                    <a:pt x="366" y="263"/>
                  </a:lnTo>
                  <a:lnTo>
                    <a:pt x="368" y="264"/>
                  </a:lnTo>
                  <a:lnTo>
                    <a:pt x="368" y="265"/>
                  </a:lnTo>
                  <a:lnTo>
                    <a:pt x="366" y="266"/>
                  </a:lnTo>
                  <a:lnTo>
                    <a:pt x="365" y="266"/>
                  </a:lnTo>
                  <a:lnTo>
                    <a:pt x="364" y="272"/>
                  </a:lnTo>
                  <a:lnTo>
                    <a:pt x="361" y="281"/>
                  </a:lnTo>
                  <a:lnTo>
                    <a:pt x="359" y="286"/>
                  </a:lnTo>
                  <a:lnTo>
                    <a:pt x="361" y="286"/>
                  </a:lnTo>
                  <a:lnTo>
                    <a:pt x="361" y="288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9" y="292"/>
                  </a:lnTo>
                  <a:lnTo>
                    <a:pt x="356" y="297"/>
                  </a:lnTo>
                  <a:lnTo>
                    <a:pt x="354" y="303"/>
                  </a:lnTo>
                  <a:lnTo>
                    <a:pt x="351" y="309"/>
                  </a:lnTo>
                  <a:lnTo>
                    <a:pt x="349" y="313"/>
                  </a:lnTo>
                  <a:lnTo>
                    <a:pt x="352" y="316"/>
                  </a:lnTo>
                  <a:lnTo>
                    <a:pt x="357" y="321"/>
                  </a:lnTo>
                  <a:lnTo>
                    <a:pt x="356" y="322"/>
                  </a:lnTo>
                  <a:lnTo>
                    <a:pt x="354" y="323"/>
                  </a:lnTo>
                  <a:lnTo>
                    <a:pt x="352" y="323"/>
                  </a:lnTo>
                  <a:lnTo>
                    <a:pt x="351" y="325"/>
                  </a:lnTo>
                  <a:lnTo>
                    <a:pt x="350" y="326"/>
                  </a:lnTo>
                  <a:lnTo>
                    <a:pt x="348" y="32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89" name="Freeform 1232">
              <a:extLst>
                <a:ext uri="{FF2B5EF4-FFF2-40B4-BE49-F238E27FC236}">
                  <a16:creationId xmlns:a16="http://schemas.microsoft.com/office/drawing/2014/main" id="{49F349DF-B3E5-4F4B-8D0B-A7BE648F6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1763" y="10254029"/>
              <a:ext cx="461597" cy="516548"/>
            </a:xfrm>
            <a:custGeom>
              <a:avLst/>
              <a:gdLst>
                <a:gd name="T0" fmla="*/ 320 w 369"/>
                <a:gd name="T1" fmla="*/ 299 h 416"/>
                <a:gd name="T2" fmla="*/ 239 w 369"/>
                <a:gd name="T3" fmla="*/ 310 h 416"/>
                <a:gd name="T4" fmla="*/ 223 w 369"/>
                <a:gd name="T5" fmla="*/ 356 h 416"/>
                <a:gd name="T6" fmla="*/ 209 w 369"/>
                <a:gd name="T7" fmla="*/ 391 h 416"/>
                <a:gd name="T8" fmla="*/ 178 w 369"/>
                <a:gd name="T9" fmla="*/ 387 h 416"/>
                <a:gd name="T10" fmla="*/ 162 w 369"/>
                <a:gd name="T11" fmla="*/ 405 h 416"/>
                <a:gd name="T12" fmla="*/ 153 w 369"/>
                <a:gd name="T13" fmla="*/ 393 h 416"/>
                <a:gd name="T14" fmla="*/ 124 w 369"/>
                <a:gd name="T15" fmla="*/ 389 h 416"/>
                <a:gd name="T16" fmla="*/ 104 w 369"/>
                <a:gd name="T17" fmla="*/ 379 h 416"/>
                <a:gd name="T18" fmla="*/ 89 w 369"/>
                <a:gd name="T19" fmla="*/ 393 h 416"/>
                <a:gd name="T20" fmla="*/ 75 w 369"/>
                <a:gd name="T21" fmla="*/ 411 h 416"/>
                <a:gd name="T22" fmla="*/ 53 w 369"/>
                <a:gd name="T23" fmla="*/ 413 h 416"/>
                <a:gd name="T24" fmla="*/ 51 w 369"/>
                <a:gd name="T25" fmla="*/ 393 h 416"/>
                <a:gd name="T26" fmla="*/ 43 w 369"/>
                <a:gd name="T27" fmla="*/ 363 h 416"/>
                <a:gd name="T28" fmla="*/ 32 w 369"/>
                <a:gd name="T29" fmla="*/ 345 h 416"/>
                <a:gd name="T30" fmla="*/ 27 w 369"/>
                <a:gd name="T31" fmla="*/ 334 h 416"/>
                <a:gd name="T32" fmla="*/ 27 w 369"/>
                <a:gd name="T33" fmla="*/ 324 h 416"/>
                <a:gd name="T34" fmla="*/ 32 w 369"/>
                <a:gd name="T35" fmla="*/ 307 h 416"/>
                <a:gd name="T36" fmla="*/ 28 w 369"/>
                <a:gd name="T37" fmla="*/ 297 h 416"/>
                <a:gd name="T38" fmla="*/ 18 w 369"/>
                <a:gd name="T39" fmla="*/ 278 h 416"/>
                <a:gd name="T40" fmla="*/ 16 w 369"/>
                <a:gd name="T41" fmla="*/ 261 h 416"/>
                <a:gd name="T42" fmla="*/ 3 w 369"/>
                <a:gd name="T43" fmla="*/ 242 h 416"/>
                <a:gd name="T44" fmla="*/ 0 w 369"/>
                <a:gd name="T45" fmla="*/ 232 h 416"/>
                <a:gd name="T46" fmla="*/ 15 w 369"/>
                <a:gd name="T47" fmla="*/ 217 h 416"/>
                <a:gd name="T48" fmla="*/ 24 w 369"/>
                <a:gd name="T49" fmla="*/ 206 h 416"/>
                <a:gd name="T50" fmla="*/ 13 w 369"/>
                <a:gd name="T51" fmla="*/ 199 h 416"/>
                <a:gd name="T52" fmla="*/ 13 w 369"/>
                <a:gd name="T53" fmla="*/ 169 h 416"/>
                <a:gd name="T54" fmla="*/ 12 w 369"/>
                <a:gd name="T55" fmla="*/ 151 h 416"/>
                <a:gd name="T56" fmla="*/ 20 w 369"/>
                <a:gd name="T57" fmla="*/ 140 h 416"/>
                <a:gd name="T58" fmla="*/ 17 w 369"/>
                <a:gd name="T59" fmla="*/ 122 h 416"/>
                <a:gd name="T60" fmla="*/ 21 w 369"/>
                <a:gd name="T61" fmla="*/ 95 h 416"/>
                <a:gd name="T62" fmla="*/ 25 w 369"/>
                <a:gd name="T63" fmla="*/ 78 h 416"/>
                <a:gd name="T64" fmla="*/ 2 w 369"/>
                <a:gd name="T65" fmla="*/ 38 h 416"/>
                <a:gd name="T66" fmla="*/ 27 w 369"/>
                <a:gd name="T67" fmla="*/ 43 h 416"/>
                <a:gd name="T68" fmla="*/ 44 w 369"/>
                <a:gd name="T69" fmla="*/ 32 h 416"/>
                <a:gd name="T70" fmla="*/ 62 w 369"/>
                <a:gd name="T71" fmla="*/ 24 h 416"/>
                <a:gd name="T72" fmla="*/ 93 w 369"/>
                <a:gd name="T73" fmla="*/ 6 h 416"/>
                <a:gd name="T74" fmla="*/ 123 w 369"/>
                <a:gd name="T75" fmla="*/ 3 h 416"/>
                <a:gd name="T76" fmla="*/ 131 w 369"/>
                <a:gd name="T77" fmla="*/ 9 h 416"/>
                <a:gd name="T78" fmla="*/ 128 w 369"/>
                <a:gd name="T79" fmla="*/ 31 h 416"/>
                <a:gd name="T80" fmla="*/ 130 w 369"/>
                <a:gd name="T81" fmla="*/ 49 h 416"/>
                <a:gd name="T82" fmla="*/ 135 w 369"/>
                <a:gd name="T83" fmla="*/ 63 h 416"/>
                <a:gd name="T84" fmla="*/ 140 w 369"/>
                <a:gd name="T85" fmla="*/ 68 h 416"/>
                <a:gd name="T86" fmla="*/ 155 w 369"/>
                <a:gd name="T87" fmla="*/ 78 h 416"/>
                <a:gd name="T88" fmla="*/ 180 w 369"/>
                <a:gd name="T89" fmla="*/ 85 h 416"/>
                <a:gd name="T90" fmla="*/ 197 w 369"/>
                <a:gd name="T91" fmla="*/ 90 h 416"/>
                <a:gd name="T92" fmla="*/ 211 w 369"/>
                <a:gd name="T93" fmla="*/ 101 h 416"/>
                <a:gd name="T94" fmla="*/ 233 w 369"/>
                <a:gd name="T95" fmla="*/ 114 h 416"/>
                <a:gd name="T96" fmla="*/ 260 w 369"/>
                <a:gd name="T97" fmla="*/ 116 h 416"/>
                <a:gd name="T98" fmla="*/ 280 w 369"/>
                <a:gd name="T99" fmla="*/ 133 h 416"/>
                <a:gd name="T100" fmla="*/ 282 w 369"/>
                <a:gd name="T101" fmla="*/ 150 h 416"/>
                <a:gd name="T102" fmla="*/ 285 w 369"/>
                <a:gd name="T103" fmla="*/ 178 h 416"/>
                <a:gd name="T104" fmla="*/ 324 w 369"/>
                <a:gd name="T105" fmla="*/ 204 h 416"/>
                <a:gd name="T106" fmla="*/ 342 w 369"/>
                <a:gd name="T107" fmla="*/ 208 h 416"/>
                <a:gd name="T108" fmla="*/ 342 w 369"/>
                <a:gd name="T109" fmla="*/ 235 h 416"/>
                <a:gd name="T110" fmla="*/ 363 w 369"/>
                <a:gd name="T111" fmla="*/ 256 h 416"/>
                <a:gd name="T112" fmla="*/ 364 w 369"/>
                <a:gd name="T113" fmla="*/ 272 h 416"/>
                <a:gd name="T114" fmla="*/ 359 w 369"/>
                <a:gd name="T115" fmla="*/ 292 h 416"/>
                <a:gd name="T116" fmla="*/ 356 w 369"/>
                <a:gd name="T117" fmla="*/ 322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9" h="416">
                  <a:moveTo>
                    <a:pt x="348" y="327"/>
                  </a:moveTo>
                  <a:lnTo>
                    <a:pt x="348" y="321"/>
                  </a:lnTo>
                  <a:lnTo>
                    <a:pt x="348" y="317"/>
                  </a:lnTo>
                  <a:lnTo>
                    <a:pt x="347" y="316"/>
                  </a:lnTo>
                  <a:lnTo>
                    <a:pt x="338" y="310"/>
                  </a:lnTo>
                  <a:lnTo>
                    <a:pt x="330" y="305"/>
                  </a:lnTo>
                  <a:lnTo>
                    <a:pt x="320" y="299"/>
                  </a:lnTo>
                  <a:lnTo>
                    <a:pt x="306" y="299"/>
                  </a:lnTo>
                  <a:lnTo>
                    <a:pt x="292" y="299"/>
                  </a:lnTo>
                  <a:lnTo>
                    <a:pt x="279" y="302"/>
                  </a:lnTo>
                  <a:lnTo>
                    <a:pt x="265" y="305"/>
                  </a:lnTo>
                  <a:lnTo>
                    <a:pt x="259" y="306"/>
                  </a:lnTo>
                  <a:lnTo>
                    <a:pt x="246" y="308"/>
                  </a:lnTo>
                  <a:lnTo>
                    <a:pt x="239" y="310"/>
                  </a:lnTo>
                  <a:lnTo>
                    <a:pt x="237" y="315"/>
                  </a:lnTo>
                  <a:lnTo>
                    <a:pt x="234" y="323"/>
                  </a:lnTo>
                  <a:lnTo>
                    <a:pt x="231" y="328"/>
                  </a:lnTo>
                  <a:lnTo>
                    <a:pt x="228" y="332"/>
                  </a:lnTo>
                  <a:lnTo>
                    <a:pt x="223" y="340"/>
                  </a:lnTo>
                  <a:lnTo>
                    <a:pt x="223" y="347"/>
                  </a:lnTo>
                  <a:lnTo>
                    <a:pt x="223" y="356"/>
                  </a:lnTo>
                  <a:lnTo>
                    <a:pt x="220" y="367"/>
                  </a:lnTo>
                  <a:lnTo>
                    <a:pt x="217" y="376"/>
                  </a:lnTo>
                  <a:lnTo>
                    <a:pt x="215" y="386"/>
                  </a:lnTo>
                  <a:lnTo>
                    <a:pt x="212" y="392"/>
                  </a:lnTo>
                  <a:lnTo>
                    <a:pt x="212" y="393"/>
                  </a:lnTo>
                  <a:lnTo>
                    <a:pt x="211" y="393"/>
                  </a:lnTo>
                  <a:lnTo>
                    <a:pt x="209" y="391"/>
                  </a:lnTo>
                  <a:lnTo>
                    <a:pt x="206" y="387"/>
                  </a:lnTo>
                  <a:lnTo>
                    <a:pt x="206" y="386"/>
                  </a:lnTo>
                  <a:lnTo>
                    <a:pt x="206" y="386"/>
                  </a:lnTo>
                  <a:lnTo>
                    <a:pt x="193" y="386"/>
                  </a:lnTo>
                  <a:lnTo>
                    <a:pt x="181" y="386"/>
                  </a:lnTo>
                  <a:lnTo>
                    <a:pt x="180" y="387"/>
                  </a:lnTo>
                  <a:lnTo>
                    <a:pt x="178" y="387"/>
                  </a:lnTo>
                  <a:lnTo>
                    <a:pt x="176" y="386"/>
                  </a:lnTo>
                  <a:lnTo>
                    <a:pt x="175" y="386"/>
                  </a:lnTo>
                  <a:lnTo>
                    <a:pt x="173" y="387"/>
                  </a:lnTo>
                  <a:lnTo>
                    <a:pt x="171" y="388"/>
                  </a:lnTo>
                  <a:lnTo>
                    <a:pt x="167" y="398"/>
                  </a:lnTo>
                  <a:lnTo>
                    <a:pt x="164" y="402"/>
                  </a:lnTo>
                  <a:lnTo>
                    <a:pt x="162" y="405"/>
                  </a:lnTo>
                  <a:lnTo>
                    <a:pt x="161" y="412"/>
                  </a:lnTo>
                  <a:lnTo>
                    <a:pt x="160" y="413"/>
                  </a:lnTo>
                  <a:lnTo>
                    <a:pt x="159" y="410"/>
                  </a:lnTo>
                  <a:lnTo>
                    <a:pt x="158" y="405"/>
                  </a:lnTo>
                  <a:lnTo>
                    <a:pt x="156" y="402"/>
                  </a:lnTo>
                  <a:lnTo>
                    <a:pt x="155" y="398"/>
                  </a:lnTo>
                  <a:lnTo>
                    <a:pt x="153" y="393"/>
                  </a:lnTo>
                  <a:lnTo>
                    <a:pt x="149" y="392"/>
                  </a:lnTo>
                  <a:lnTo>
                    <a:pt x="148" y="392"/>
                  </a:lnTo>
                  <a:lnTo>
                    <a:pt x="145" y="390"/>
                  </a:lnTo>
                  <a:lnTo>
                    <a:pt x="140" y="390"/>
                  </a:lnTo>
                  <a:lnTo>
                    <a:pt x="139" y="389"/>
                  </a:lnTo>
                  <a:lnTo>
                    <a:pt x="126" y="389"/>
                  </a:lnTo>
                  <a:lnTo>
                    <a:pt x="124" y="389"/>
                  </a:lnTo>
                  <a:lnTo>
                    <a:pt x="119" y="390"/>
                  </a:lnTo>
                  <a:lnTo>
                    <a:pt x="117" y="389"/>
                  </a:lnTo>
                  <a:lnTo>
                    <a:pt x="114" y="387"/>
                  </a:lnTo>
                  <a:lnTo>
                    <a:pt x="108" y="382"/>
                  </a:lnTo>
                  <a:lnTo>
                    <a:pt x="107" y="381"/>
                  </a:lnTo>
                  <a:lnTo>
                    <a:pt x="105" y="379"/>
                  </a:lnTo>
                  <a:lnTo>
                    <a:pt x="104" y="379"/>
                  </a:lnTo>
                  <a:lnTo>
                    <a:pt x="102" y="381"/>
                  </a:lnTo>
                  <a:lnTo>
                    <a:pt x="101" y="384"/>
                  </a:lnTo>
                  <a:lnTo>
                    <a:pt x="100" y="388"/>
                  </a:lnTo>
                  <a:lnTo>
                    <a:pt x="99" y="390"/>
                  </a:lnTo>
                  <a:lnTo>
                    <a:pt x="95" y="391"/>
                  </a:lnTo>
                  <a:lnTo>
                    <a:pt x="91" y="393"/>
                  </a:lnTo>
                  <a:lnTo>
                    <a:pt x="89" y="393"/>
                  </a:lnTo>
                  <a:lnTo>
                    <a:pt x="87" y="395"/>
                  </a:lnTo>
                  <a:lnTo>
                    <a:pt x="87" y="397"/>
                  </a:lnTo>
                  <a:lnTo>
                    <a:pt x="86" y="399"/>
                  </a:lnTo>
                  <a:lnTo>
                    <a:pt x="80" y="403"/>
                  </a:lnTo>
                  <a:lnTo>
                    <a:pt x="79" y="404"/>
                  </a:lnTo>
                  <a:lnTo>
                    <a:pt x="78" y="407"/>
                  </a:lnTo>
                  <a:lnTo>
                    <a:pt x="75" y="411"/>
                  </a:lnTo>
                  <a:lnTo>
                    <a:pt x="74" y="413"/>
                  </a:lnTo>
                  <a:lnTo>
                    <a:pt x="69" y="414"/>
                  </a:lnTo>
                  <a:lnTo>
                    <a:pt x="62" y="415"/>
                  </a:lnTo>
                  <a:lnTo>
                    <a:pt x="58" y="415"/>
                  </a:lnTo>
                  <a:lnTo>
                    <a:pt x="55" y="415"/>
                  </a:lnTo>
                  <a:lnTo>
                    <a:pt x="55" y="414"/>
                  </a:lnTo>
                  <a:lnTo>
                    <a:pt x="53" y="413"/>
                  </a:lnTo>
                  <a:lnTo>
                    <a:pt x="53" y="412"/>
                  </a:lnTo>
                  <a:lnTo>
                    <a:pt x="53" y="410"/>
                  </a:lnTo>
                  <a:lnTo>
                    <a:pt x="53" y="406"/>
                  </a:lnTo>
                  <a:lnTo>
                    <a:pt x="53" y="402"/>
                  </a:lnTo>
                  <a:lnTo>
                    <a:pt x="51" y="397"/>
                  </a:lnTo>
                  <a:lnTo>
                    <a:pt x="51" y="395"/>
                  </a:lnTo>
                  <a:lnTo>
                    <a:pt x="51" y="393"/>
                  </a:lnTo>
                  <a:lnTo>
                    <a:pt x="50" y="388"/>
                  </a:lnTo>
                  <a:lnTo>
                    <a:pt x="47" y="386"/>
                  </a:lnTo>
                  <a:lnTo>
                    <a:pt x="46" y="381"/>
                  </a:lnTo>
                  <a:lnTo>
                    <a:pt x="46" y="378"/>
                  </a:lnTo>
                  <a:lnTo>
                    <a:pt x="44" y="373"/>
                  </a:lnTo>
                  <a:lnTo>
                    <a:pt x="43" y="368"/>
                  </a:lnTo>
                  <a:lnTo>
                    <a:pt x="43" y="363"/>
                  </a:lnTo>
                  <a:lnTo>
                    <a:pt x="40" y="358"/>
                  </a:lnTo>
                  <a:lnTo>
                    <a:pt x="37" y="352"/>
                  </a:lnTo>
                  <a:lnTo>
                    <a:pt x="33" y="351"/>
                  </a:lnTo>
                  <a:lnTo>
                    <a:pt x="33" y="351"/>
                  </a:lnTo>
                  <a:lnTo>
                    <a:pt x="32" y="349"/>
                  </a:lnTo>
                  <a:lnTo>
                    <a:pt x="32" y="346"/>
                  </a:lnTo>
                  <a:lnTo>
                    <a:pt x="32" y="345"/>
                  </a:lnTo>
                  <a:lnTo>
                    <a:pt x="34" y="342"/>
                  </a:lnTo>
                  <a:lnTo>
                    <a:pt x="34" y="341"/>
                  </a:lnTo>
                  <a:lnTo>
                    <a:pt x="34" y="341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7" y="334"/>
                  </a:lnTo>
                  <a:lnTo>
                    <a:pt x="28" y="332"/>
                  </a:lnTo>
                  <a:lnTo>
                    <a:pt x="28" y="331"/>
                  </a:lnTo>
                  <a:lnTo>
                    <a:pt x="27" y="329"/>
                  </a:lnTo>
                  <a:lnTo>
                    <a:pt x="27" y="326"/>
                  </a:lnTo>
                  <a:lnTo>
                    <a:pt x="27" y="325"/>
                  </a:lnTo>
                  <a:lnTo>
                    <a:pt x="27" y="324"/>
                  </a:lnTo>
                  <a:lnTo>
                    <a:pt x="27" y="324"/>
                  </a:lnTo>
                  <a:lnTo>
                    <a:pt x="31" y="323"/>
                  </a:lnTo>
                  <a:lnTo>
                    <a:pt x="32" y="320"/>
                  </a:lnTo>
                  <a:lnTo>
                    <a:pt x="32" y="318"/>
                  </a:lnTo>
                  <a:lnTo>
                    <a:pt x="32" y="317"/>
                  </a:lnTo>
                  <a:lnTo>
                    <a:pt x="28" y="313"/>
                  </a:lnTo>
                  <a:lnTo>
                    <a:pt x="28" y="313"/>
                  </a:lnTo>
                  <a:lnTo>
                    <a:pt x="32" y="307"/>
                  </a:lnTo>
                  <a:lnTo>
                    <a:pt x="34" y="304"/>
                  </a:lnTo>
                  <a:lnTo>
                    <a:pt x="35" y="303"/>
                  </a:lnTo>
                  <a:lnTo>
                    <a:pt x="35" y="302"/>
                  </a:lnTo>
                  <a:lnTo>
                    <a:pt x="34" y="302"/>
                  </a:lnTo>
                  <a:lnTo>
                    <a:pt x="33" y="300"/>
                  </a:lnTo>
                  <a:lnTo>
                    <a:pt x="30" y="299"/>
                  </a:lnTo>
                  <a:lnTo>
                    <a:pt x="28" y="297"/>
                  </a:lnTo>
                  <a:lnTo>
                    <a:pt x="27" y="294"/>
                  </a:lnTo>
                  <a:lnTo>
                    <a:pt x="24" y="293"/>
                  </a:lnTo>
                  <a:lnTo>
                    <a:pt x="21" y="290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0" y="283"/>
                  </a:lnTo>
                  <a:lnTo>
                    <a:pt x="18" y="278"/>
                  </a:lnTo>
                  <a:lnTo>
                    <a:pt x="18" y="275"/>
                  </a:lnTo>
                  <a:lnTo>
                    <a:pt x="17" y="271"/>
                  </a:lnTo>
                  <a:lnTo>
                    <a:pt x="17" y="269"/>
                  </a:lnTo>
                  <a:lnTo>
                    <a:pt x="16" y="266"/>
                  </a:lnTo>
                  <a:lnTo>
                    <a:pt x="15" y="264"/>
                  </a:lnTo>
                  <a:lnTo>
                    <a:pt x="14" y="262"/>
                  </a:lnTo>
                  <a:lnTo>
                    <a:pt x="16" y="261"/>
                  </a:lnTo>
                  <a:lnTo>
                    <a:pt x="16" y="260"/>
                  </a:lnTo>
                  <a:lnTo>
                    <a:pt x="16" y="259"/>
                  </a:lnTo>
                  <a:lnTo>
                    <a:pt x="11" y="256"/>
                  </a:lnTo>
                  <a:lnTo>
                    <a:pt x="10" y="256"/>
                  </a:lnTo>
                  <a:lnTo>
                    <a:pt x="8" y="250"/>
                  </a:lnTo>
                  <a:lnTo>
                    <a:pt x="4" y="245"/>
                  </a:lnTo>
                  <a:lnTo>
                    <a:pt x="3" y="242"/>
                  </a:lnTo>
                  <a:lnTo>
                    <a:pt x="3" y="242"/>
                  </a:lnTo>
                  <a:lnTo>
                    <a:pt x="3" y="241"/>
                  </a:lnTo>
                  <a:lnTo>
                    <a:pt x="3" y="238"/>
                  </a:lnTo>
                  <a:lnTo>
                    <a:pt x="2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2"/>
                  </a:lnTo>
                  <a:lnTo>
                    <a:pt x="4" y="230"/>
                  </a:lnTo>
                  <a:lnTo>
                    <a:pt x="6" y="229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11" y="221"/>
                  </a:lnTo>
                  <a:lnTo>
                    <a:pt x="13" y="219"/>
                  </a:lnTo>
                  <a:lnTo>
                    <a:pt x="15" y="217"/>
                  </a:lnTo>
                  <a:lnTo>
                    <a:pt x="17" y="215"/>
                  </a:lnTo>
                  <a:lnTo>
                    <a:pt x="19" y="215"/>
                  </a:lnTo>
                  <a:lnTo>
                    <a:pt x="18" y="212"/>
                  </a:lnTo>
                  <a:lnTo>
                    <a:pt x="18" y="209"/>
                  </a:lnTo>
                  <a:lnTo>
                    <a:pt x="19" y="208"/>
                  </a:lnTo>
                  <a:lnTo>
                    <a:pt x="21" y="207"/>
                  </a:lnTo>
                  <a:lnTo>
                    <a:pt x="24" y="206"/>
                  </a:lnTo>
                  <a:lnTo>
                    <a:pt x="24" y="205"/>
                  </a:lnTo>
                  <a:lnTo>
                    <a:pt x="24" y="204"/>
                  </a:lnTo>
                  <a:lnTo>
                    <a:pt x="22" y="203"/>
                  </a:lnTo>
                  <a:lnTo>
                    <a:pt x="17" y="201"/>
                  </a:lnTo>
                  <a:lnTo>
                    <a:pt x="15" y="201"/>
                  </a:lnTo>
                  <a:lnTo>
                    <a:pt x="13" y="200"/>
                  </a:lnTo>
                  <a:lnTo>
                    <a:pt x="13" y="199"/>
                  </a:lnTo>
                  <a:lnTo>
                    <a:pt x="7" y="186"/>
                  </a:lnTo>
                  <a:lnTo>
                    <a:pt x="6" y="183"/>
                  </a:lnTo>
                  <a:lnTo>
                    <a:pt x="6" y="182"/>
                  </a:lnTo>
                  <a:lnTo>
                    <a:pt x="10" y="176"/>
                  </a:lnTo>
                  <a:lnTo>
                    <a:pt x="11" y="174"/>
                  </a:lnTo>
                  <a:lnTo>
                    <a:pt x="14" y="171"/>
                  </a:lnTo>
                  <a:lnTo>
                    <a:pt x="13" y="169"/>
                  </a:lnTo>
                  <a:lnTo>
                    <a:pt x="9" y="165"/>
                  </a:lnTo>
                  <a:lnTo>
                    <a:pt x="8" y="162"/>
                  </a:lnTo>
                  <a:lnTo>
                    <a:pt x="8" y="160"/>
                  </a:lnTo>
                  <a:lnTo>
                    <a:pt x="8" y="157"/>
                  </a:lnTo>
                  <a:lnTo>
                    <a:pt x="11" y="156"/>
                  </a:lnTo>
                  <a:lnTo>
                    <a:pt x="11" y="153"/>
                  </a:lnTo>
                  <a:lnTo>
                    <a:pt x="12" y="151"/>
                  </a:lnTo>
                  <a:lnTo>
                    <a:pt x="13" y="150"/>
                  </a:lnTo>
                  <a:lnTo>
                    <a:pt x="14" y="149"/>
                  </a:lnTo>
                  <a:lnTo>
                    <a:pt x="16" y="147"/>
                  </a:lnTo>
                  <a:lnTo>
                    <a:pt x="17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20" y="140"/>
                  </a:lnTo>
                  <a:lnTo>
                    <a:pt x="23" y="138"/>
                  </a:lnTo>
                  <a:lnTo>
                    <a:pt x="23" y="137"/>
                  </a:lnTo>
                  <a:lnTo>
                    <a:pt x="22" y="135"/>
                  </a:lnTo>
                  <a:lnTo>
                    <a:pt x="21" y="132"/>
                  </a:lnTo>
                  <a:lnTo>
                    <a:pt x="20" y="131"/>
                  </a:lnTo>
                  <a:lnTo>
                    <a:pt x="18" y="126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9" y="119"/>
                  </a:lnTo>
                  <a:lnTo>
                    <a:pt x="19" y="116"/>
                  </a:lnTo>
                  <a:lnTo>
                    <a:pt x="20" y="113"/>
                  </a:lnTo>
                  <a:lnTo>
                    <a:pt x="20" y="100"/>
                  </a:lnTo>
                  <a:lnTo>
                    <a:pt x="20" y="97"/>
                  </a:lnTo>
                  <a:lnTo>
                    <a:pt x="21" y="95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7" y="91"/>
                  </a:lnTo>
                  <a:lnTo>
                    <a:pt x="26" y="89"/>
                  </a:lnTo>
                  <a:lnTo>
                    <a:pt x="27" y="88"/>
                  </a:lnTo>
                  <a:lnTo>
                    <a:pt x="28" y="86"/>
                  </a:lnTo>
                  <a:lnTo>
                    <a:pt x="25" y="78"/>
                  </a:lnTo>
                  <a:lnTo>
                    <a:pt x="21" y="72"/>
                  </a:lnTo>
                  <a:lnTo>
                    <a:pt x="17" y="66"/>
                  </a:lnTo>
                  <a:lnTo>
                    <a:pt x="14" y="59"/>
                  </a:lnTo>
                  <a:lnTo>
                    <a:pt x="11" y="55"/>
                  </a:lnTo>
                  <a:lnTo>
                    <a:pt x="8" y="50"/>
                  </a:lnTo>
                  <a:lnTo>
                    <a:pt x="5" y="45"/>
                  </a:lnTo>
                  <a:lnTo>
                    <a:pt x="2" y="38"/>
                  </a:lnTo>
                  <a:lnTo>
                    <a:pt x="5" y="38"/>
                  </a:lnTo>
                  <a:lnTo>
                    <a:pt x="12" y="38"/>
                  </a:lnTo>
                  <a:lnTo>
                    <a:pt x="19" y="39"/>
                  </a:lnTo>
                  <a:lnTo>
                    <a:pt x="24" y="40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4" y="41"/>
                  </a:lnTo>
                  <a:lnTo>
                    <a:pt x="37" y="40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4" y="32"/>
                  </a:lnTo>
                  <a:lnTo>
                    <a:pt x="47" y="30"/>
                  </a:lnTo>
                  <a:lnTo>
                    <a:pt x="50" y="30"/>
                  </a:lnTo>
                  <a:lnTo>
                    <a:pt x="54" y="29"/>
                  </a:lnTo>
                  <a:lnTo>
                    <a:pt x="56" y="30"/>
                  </a:lnTo>
                  <a:lnTo>
                    <a:pt x="58" y="30"/>
                  </a:lnTo>
                  <a:lnTo>
                    <a:pt x="60" y="27"/>
                  </a:lnTo>
                  <a:lnTo>
                    <a:pt x="62" y="24"/>
                  </a:lnTo>
                  <a:lnTo>
                    <a:pt x="67" y="21"/>
                  </a:lnTo>
                  <a:lnTo>
                    <a:pt x="69" y="20"/>
                  </a:lnTo>
                  <a:lnTo>
                    <a:pt x="71" y="19"/>
                  </a:lnTo>
                  <a:lnTo>
                    <a:pt x="74" y="19"/>
                  </a:lnTo>
                  <a:lnTo>
                    <a:pt x="76" y="17"/>
                  </a:lnTo>
                  <a:lnTo>
                    <a:pt x="88" y="8"/>
                  </a:lnTo>
                  <a:lnTo>
                    <a:pt x="93" y="6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102" y="3"/>
                  </a:lnTo>
                  <a:lnTo>
                    <a:pt x="112" y="2"/>
                  </a:lnTo>
                  <a:lnTo>
                    <a:pt x="119" y="2"/>
                  </a:lnTo>
                  <a:lnTo>
                    <a:pt x="121" y="3"/>
                  </a:lnTo>
                  <a:lnTo>
                    <a:pt x="123" y="3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30" y="3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3"/>
                  </a:lnTo>
                  <a:lnTo>
                    <a:pt x="131" y="17"/>
                  </a:lnTo>
                  <a:lnTo>
                    <a:pt x="128" y="21"/>
                  </a:lnTo>
                  <a:lnTo>
                    <a:pt x="127" y="23"/>
                  </a:lnTo>
                  <a:lnTo>
                    <a:pt x="127" y="25"/>
                  </a:lnTo>
                  <a:lnTo>
                    <a:pt x="127" y="26"/>
                  </a:lnTo>
                  <a:lnTo>
                    <a:pt x="128" y="31"/>
                  </a:lnTo>
                  <a:lnTo>
                    <a:pt x="130" y="36"/>
                  </a:lnTo>
                  <a:lnTo>
                    <a:pt x="131" y="40"/>
                  </a:lnTo>
                  <a:lnTo>
                    <a:pt x="129" y="43"/>
                  </a:lnTo>
                  <a:lnTo>
                    <a:pt x="128" y="45"/>
                  </a:lnTo>
                  <a:lnTo>
                    <a:pt x="129" y="47"/>
                  </a:lnTo>
                  <a:lnTo>
                    <a:pt x="129" y="48"/>
                  </a:lnTo>
                  <a:lnTo>
                    <a:pt x="130" y="49"/>
                  </a:lnTo>
                  <a:lnTo>
                    <a:pt x="131" y="51"/>
                  </a:lnTo>
                  <a:lnTo>
                    <a:pt x="131" y="53"/>
                  </a:lnTo>
                  <a:lnTo>
                    <a:pt x="132" y="55"/>
                  </a:lnTo>
                  <a:lnTo>
                    <a:pt x="134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7" y="62"/>
                  </a:lnTo>
                  <a:lnTo>
                    <a:pt x="138" y="62"/>
                  </a:lnTo>
                  <a:lnTo>
                    <a:pt x="139" y="65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40" y="69"/>
                  </a:lnTo>
                  <a:lnTo>
                    <a:pt x="143" y="71"/>
                  </a:lnTo>
                  <a:lnTo>
                    <a:pt x="145" y="71"/>
                  </a:lnTo>
                  <a:lnTo>
                    <a:pt x="147" y="72"/>
                  </a:lnTo>
                  <a:lnTo>
                    <a:pt x="149" y="75"/>
                  </a:lnTo>
                  <a:lnTo>
                    <a:pt x="152" y="77"/>
                  </a:lnTo>
                  <a:lnTo>
                    <a:pt x="155" y="78"/>
                  </a:lnTo>
                  <a:lnTo>
                    <a:pt x="156" y="80"/>
                  </a:lnTo>
                  <a:lnTo>
                    <a:pt x="158" y="84"/>
                  </a:lnTo>
                  <a:lnTo>
                    <a:pt x="163" y="85"/>
                  </a:lnTo>
                  <a:lnTo>
                    <a:pt x="169" y="86"/>
                  </a:lnTo>
                  <a:lnTo>
                    <a:pt x="173" y="87"/>
                  </a:lnTo>
                  <a:lnTo>
                    <a:pt x="177" y="84"/>
                  </a:lnTo>
                  <a:lnTo>
                    <a:pt x="180" y="85"/>
                  </a:lnTo>
                  <a:lnTo>
                    <a:pt x="183" y="87"/>
                  </a:lnTo>
                  <a:lnTo>
                    <a:pt x="184" y="87"/>
                  </a:lnTo>
                  <a:lnTo>
                    <a:pt x="187" y="89"/>
                  </a:lnTo>
                  <a:lnTo>
                    <a:pt x="191" y="91"/>
                  </a:lnTo>
                  <a:lnTo>
                    <a:pt x="194" y="92"/>
                  </a:lnTo>
                  <a:lnTo>
                    <a:pt x="195" y="91"/>
                  </a:lnTo>
                  <a:lnTo>
                    <a:pt x="197" y="90"/>
                  </a:lnTo>
                  <a:lnTo>
                    <a:pt x="199" y="91"/>
                  </a:lnTo>
                  <a:lnTo>
                    <a:pt x="200" y="93"/>
                  </a:lnTo>
                  <a:lnTo>
                    <a:pt x="200" y="95"/>
                  </a:lnTo>
                  <a:lnTo>
                    <a:pt x="202" y="96"/>
                  </a:lnTo>
                  <a:lnTo>
                    <a:pt x="206" y="100"/>
                  </a:lnTo>
                  <a:lnTo>
                    <a:pt x="208" y="101"/>
                  </a:lnTo>
                  <a:lnTo>
                    <a:pt x="211" y="101"/>
                  </a:lnTo>
                  <a:lnTo>
                    <a:pt x="216" y="103"/>
                  </a:lnTo>
                  <a:lnTo>
                    <a:pt x="221" y="105"/>
                  </a:lnTo>
                  <a:lnTo>
                    <a:pt x="223" y="105"/>
                  </a:lnTo>
                  <a:lnTo>
                    <a:pt x="226" y="105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33" y="114"/>
                  </a:lnTo>
                  <a:lnTo>
                    <a:pt x="235" y="116"/>
                  </a:lnTo>
                  <a:lnTo>
                    <a:pt x="238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9" y="117"/>
                  </a:lnTo>
                  <a:lnTo>
                    <a:pt x="258" y="116"/>
                  </a:lnTo>
                  <a:lnTo>
                    <a:pt x="260" y="116"/>
                  </a:lnTo>
                  <a:lnTo>
                    <a:pt x="264" y="118"/>
                  </a:lnTo>
                  <a:lnTo>
                    <a:pt x="270" y="122"/>
                  </a:lnTo>
                  <a:lnTo>
                    <a:pt x="274" y="124"/>
                  </a:lnTo>
                  <a:lnTo>
                    <a:pt x="277" y="126"/>
                  </a:lnTo>
                  <a:lnTo>
                    <a:pt x="278" y="128"/>
                  </a:lnTo>
                  <a:lnTo>
                    <a:pt x="279" y="130"/>
                  </a:lnTo>
                  <a:lnTo>
                    <a:pt x="280" y="133"/>
                  </a:lnTo>
                  <a:lnTo>
                    <a:pt x="279" y="135"/>
                  </a:lnTo>
                  <a:lnTo>
                    <a:pt x="278" y="136"/>
                  </a:lnTo>
                  <a:lnTo>
                    <a:pt x="277" y="138"/>
                  </a:lnTo>
                  <a:lnTo>
                    <a:pt x="278" y="140"/>
                  </a:lnTo>
                  <a:lnTo>
                    <a:pt x="280" y="143"/>
                  </a:lnTo>
                  <a:lnTo>
                    <a:pt x="280" y="145"/>
                  </a:lnTo>
                  <a:lnTo>
                    <a:pt x="282" y="150"/>
                  </a:lnTo>
                  <a:lnTo>
                    <a:pt x="283" y="151"/>
                  </a:lnTo>
                  <a:lnTo>
                    <a:pt x="284" y="166"/>
                  </a:lnTo>
                  <a:lnTo>
                    <a:pt x="280" y="166"/>
                  </a:lnTo>
                  <a:lnTo>
                    <a:pt x="274" y="167"/>
                  </a:lnTo>
                  <a:lnTo>
                    <a:pt x="276" y="168"/>
                  </a:lnTo>
                  <a:lnTo>
                    <a:pt x="280" y="173"/>
                  </a:lnTo>
                  <a:lnTo>
                    <a:pt x="285" y="178"/>
                  </a:lnTo>
                  <a:lnTo>
                    <a:pt x="285" y="186"/>
                  </a:lnTo>
                  <a:lnTo>
                    <a:pt x="286" y="192"/>
                  </a:lnTo>
                  <a:lnTo>
                    <a:pt x="286" y="199"/>
                  </a:lnTo>
                  <a:lnTo>
                    <a:pt x="286" y="203"/>
                  </a:lnTo>
                  <a:lnTo>
                    <a:pt x="297" y="203"/>
                  </a:lnTo>
                  <a:lnTo>
                    <a:pt x="309" y="204"/>
                  </a:lnTo>
                  <a:lnTo>
                    <a:pt x="324" y="204"/>
                  </a:lnTo>
                  <a:lnTo>
                    <a:pt x="337" y="205"/>
                  </a:lnTo>
                  <a:lnTo>
                    <a:pt x="338" y="204"/>
                  </a:lnTo>
                  <a:lnTo>
                    <a:pt x="340" y="204"/>
                  </a:lnTo>
                  <a:lnTo>
                    <a:pt x="342" y="203"/>
                  </a:lnTo>
                  <a:lnTo>
                    <a:pt x="342" y="203"/>
                  </a:lnTo>
                  <a:lnTo>
                    <a:pt x="342" y="205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38" y="223"/>
                  </a:lnTo>
                  <a:lnTo>
                    <a:pt x="340" y="228"/>
                  </a:lnTo>
                  <a:lnTo>
                    <a:pt x="341" y="233"/>
                  </a:lnTo>
                  <a:lnTo>
                    <a:pt x="342" y="235"/>
                  </a:lnTo>
                  <a:lnTo>
                    <a:pt x="347" y="237"/>
                  </a:lnTo>
                  <a:lnTo>
                    <a:pt x="353" y="242"/>
                  </a:lnTo>
                  <a:lnTo>
                    <a:pt x="356" y="243"/>
                  </a:lnTo>
                  <a:lnTo>
                    <a:pt x="358" y="242"/>
                  </a:lnTo>
                  <a:lnTo>
                    <a:pt x="359" y="244"/>
                  </a:lnTo>
                  <a:lnTo>
                    <a:pt x="359" y="247"/>
                  </a:lnTo>
                  <a:lnTo>
                    <a:pt x="363" y="256"/>
                  </a:lnTo>
                  <a:lnTo>
                    <a:pt x="365" y="261"/>
                  </a:lnTo>
                  <a:lnTo>
                    <a:pt x="366" y="263"/>
                  </a:lnTo>
                  <a:lnTo>
                    <a:pt x="368" y="264"/>
                  </a:lnTo>
                  <a:lnTo>
                    <a:pt x="368" y="265"/>
                  </a:lnTo>
                  <a:lnTo>
                    <a:pt x="366" y="266"/>
                  </a:lnTo>
                  <a:lnTo>
                    <a:pt x="365" y="266"/>
                  </a:lnTo>
                  <a:lnTo>
                    <a:pt x="364" y="272"/>
                  </a:lnTo>
                  <a:lnTo>
                    <a:pt x="361" y="281"/>
                  </a:lnTo>
                  <a:lnTo>
                    <a:pt x="359" y="286"/>
                  </a:lnTo>
                  <a:lnTo>
                    <a:pt x="361" y="286"/>
                  </a:lnTo>
                  <a:lnTo>
                    <a:pt x="361" y="288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9" y="292"/>
                  </a:lnTo>
                  <a:lnTo>
                    <a:pt x="356" y="297"/>
                  </a:lnTo>
                  <a:lnTo>
                    <a:pt x="354" y="303"/>
                  </a:lnTo>
                  <a:lnTo>
                    <a:pt x="351" y="309"/>
                  </a:lnTo>
                  <a:lnTo>
                    <a:pt x="349" y="313"/>
                  </a:lnTo>
                  <a:lnTo>
                    <a:pt x="352" y="316"/>
                  </a:lnTo>
                  <a:lnTo>
                    <a:pt x="357" y="321"/>
                  </a:lnTo>
                  <a:lnTo>
                    <a:pt x="356" y="322"/>
                  </a:lnTo>
                  <a:lnTo>
                    <a:pt x="354" y="323"/>
                  </a:lnTo>
                  <a:lnTo>
                    <a:pt x="352" y="323"/>
                  </a:lnTo>
                  <a:lnTo>
                    <a:pt x="351" y="325"/>
                  </a:lnTo>
                  <a:lnTo>
                    <a:pt x="350" y="326"/>
                  </a:lnTo>
                  <a:lnTo>
                    <a:pt x="348" y="32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90" name="Freeform 1233">
              <a:extLst>
                <a:ext uri="{FF2B5EF4-FFF2-40B4-BE49-F238E27FC236}">
                  <a16:creationId xmlns:a16="http://schemas.microsoft.com/office/drawing/2014/main" id="{12A0AC03-4387-4CE9-94CA-A07FD81AD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1218" y="9215439"/>
              <a:ext cx="208818" cy="219807"/>
            </a:xfrm>
            <a:custGeom>
              <a:avLst/>
              <a:gdLst>
                <a:gd name="T0" fmla="*/ 156 w 166"/>
                <a:gd name="T1" fmla="*/ 2 h 177"/>
                <a:gd name="T2" fmla="*/ 156 w 166"/>
                <a:gd name="T3" fmla="*/ 2 h 177"/>
                <a:gd name="T4" fmla="*/ 156 w 166"/>
                <a:gd name="T5" fmla="*/ 1 h 177"/>
                <a:gd name="T6" fmla="*/ 156 w 166"/>
                <a:gd name="T7" fmla="*/ 0 h 177"/>
                <a:gd name="T8" fmla="*/ 156 w 166"/>
                <a:gd name="T9" fmla="*/ 0 h 177"/>
                <a:gd name="T10" fmla="*/ 156 w 166"/>
                <a:gd name="T11" fmla="*/ 0 h 177"/>
                <a:gd name="T12" fmla="*/ 156 w 166"/>
                <a:gd name="T13" fmla="*/ 1 h 177"/>
                <a:gd name="T14" fmla="*/ 156 w 166"/>
                <a:gd name="T15" fmla="*/ 2 h 177"/>
                <a:gd name="T16" fmla="*/ 165 w 166"/>
                <a:gd name="T17" fmla="*/ 5 h 177"/>
                <a:gd name="T18" fmla="*/ 164 w 166"/>
                <a:gd name="T19" fmla="*/ 6 h 177"/>
                <a:gd name="T20" fmla="*/ 163 w 166"/>
                <a:gd name="T21" fmla="*/ 6 h 177"/>
                <a:gd name="T22" fmla="*/ 163 w 166"/>
                <a:gd name="T23" fmla="*/ 5 h 177"/>
                <a:gd name="T24" fmla="*/ 163 w 166"/>
                <a:gd name="T25" fmla="*/ 4 h 177"/>
                <a:gd name="T26" fmla="*/ 163 w 166"/>
                <a:gd name="T27" fmla="*/ 5 h 177"/>
                <a:gd name="T28" fmla="*/ 164 w 166"/>
                <a:gd name="T29" fmla="*/ 5 h 177"/>
                <a:gd name="T30" fmla="*/ 164 w 166"/>
                <a:gd name="T31" fmla="*/ 5 h 177"/>
                <a:gd name="T32" fmla="*/ 165 w 166"/>
                <a:gd name="T33" fmla="*/ 5 h 177"/>
                <a:gd name="T34" fmla="*/ 5 w 166"/>
                <a:gd name="T35" fmla="*/ 172 h 177"/>
                <a:gd name="T36" fmla="*/ 4 w 166"/>
                <a:gd name="T37" fmla="*/ 176 h 177"/>
                <a:gd name="T38" fmla="*/ 3 w 166"/>
                <a:gd name="T39" fmla="*/ 174 h 177"/>
                <a:gd name="T40" fmla="*/ 3 w 166"/>
                <a:gd name="T41" fmla="*/ 171 h 177"/>
                <a:gd name="T42" fmla="*/ 2 w 166"/>
                <a:gd name="T43" fmla="*/ 170 h 177"/>
                <a:gd name="T44" fmla="*/ 1 w 166"/>
                <a:gd name="T45" fmla="*/ 170 h 177"/>
                <a:gd name="T46" fmla="*/ 0 w 166"/>
                <a:gd name="T47" fmla="*/ 169 h 177"/>
                <a:gd name="T48" fmla="*/ 0 w 166"/>
                <a:gd name="T49" fmla="*/ 167 h 177"/>
                <a:gd name="T50" fmla="*/ 5 w 166"/>
                <a:gd name="T51" fmla="*/ 170 h 177"/>
                <a:gd name="T52" fmla="*/ 5 w 166"/>
                <a:gd name="T53" fmla="*/ 17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6" h="177">
                  <a:moveTo>
                    <a:pt x="156" y="2"/>
                  </a:moveTo>
                  <a:lnTo>
                    <a:pt x="156" y="2"/>
                  </a:lnTo>
                  <a:lnTo>
                    <a:pt x="156" y="1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6" y="1"/>
                  </a:lnTo>
                  <a:lnTo>
                    <a:pt x="156" y="2"/>
                  </a:lnTo>
                  <a:close/>
                  <a:moveTo>
                    <a:pt x="165" y="5"/>
                  </a:moveTo>
                  <a:lnTo>
                    <a:pt x="164" y="6"/>
                  </a:lnTo>
                  <a:lnTo>
                    <a:pt x="163" y="6"/>
                  </a:lnTo>
                  <a:lnTo>
                    <a:pt x="163" y="5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5" y="5"/>
                  </a:lnTo>
                  <a:close/>
                  <a:moveTo>
                    <a:pt x="5" y="172"/>
                  </a:moveTo>
                  <a:lnTo>
                    <a:pt x="4" y="176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1" y="170"/>
                  </a:lnTo>
                  <a:lnTo>
                    <a:pt x="0" y="169"/>
                  </a:lnTo>
                  <a:lnTo>
                    <a:pt x="0" y="167"/>
                  </a:lnTo>
                  <a:lnTo>
                    <a:pt x="5" y="170"/>
                  </a:lnTo>
                  <a:lnTo>
                    <a:pt x="5" y="17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91" name="Freeform 1234">
              <a:extLst>
                <a:ext uri="{FF2B5EF4-FFF2-40B4-BE49-F238E27FC236}">
                  <a16:creationId xmlns:a16="http://schemas.microsoft.com/office/drawing/2014/main" id="{DA085CF3-FF0D-4E2C-8E16-D3E6CE3BD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3551" y="9215439"/>
              <a:ext cx="5494" cy="5494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2 h 3"/>
                <a:gd name="T4" fmla="*/ 0 w 1"/>
                <a:gd name="T5" fmla="*/ 1 h 3"/>
                <a:gd name="T6" fmla="*/ 0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1 h 3"/>
                <a:gd name="T14" fmla="*/ 0 w 1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92" name="Freeform 1235">
              <a:extLst>
                <a:ext uri="{FF2B5EF4-FFF2-40B4-BE49-F238E27FC236}">
                  <a16:creationId xmlns:a16="http://schemas.microsoft.com/office/drawing/2014/main" id="{96878CCE-340E-4A22-B4B3-497BE9689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4542" y="9220933"/>
              <a:ext cx="5494" cy="549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0 w 3"/>
                <a:gd name="T5" fmla="*/ 2 h 3"/>
                <a:gd name="T6" fmla="*/ 0 w 3"/>
                <a:gd name="T7" fmla="*/ 1 h 3"/>
                <a:gd name="T8" fmla="*/ 0 w 3"/>
                <a:gd name="T9" fmla="*/ 0 h 3"/>
                <a:gd name="T10" fmla="*/ 0 w 3"/>
                <a:gd name="T11" fmla="*/ 1 h 3"/>
                <a:gd name="T12" fmla="*/ 1 w 3"/>
                <a:gd name="T13" fmla="*/ 1 h 3"/>
                <a:gd name="T14" fmla="*/ 1 w 3"/>
                <a:gd name="T15" fmla="*/ 1 h 3"/>
                <a:gd name="T16" fmla="*/ 2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93" name="Freeform 1236">
              <a:extLst>
                <a:ext uri="{FF2B5EF4-FFF2-40B4-BE49-F238E27FC236}">
                  <a16:creationId xmlns:a16="http://schemas.microsoft.com/office/drawing/2014/main" id="{AB848C21-AE7A-47BB-833C-49E53A37A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1218" y="9418760"/>
              <a:ext cx="5497" cy="10991"/>
            </a:xfrm>
            <a:custGeom>
              <a:avLst/>
              <a:gdLst>
                <a:gd name="T0" fmla="*/ 5 w 6"/>
                <a:gd name="T1" fmla="*/ 5 h 10"/>
                <a:gd name="T2" fmla="*/ 4 w 6"/>
                <a:gd name="T3" fmla="*/ 9 h 10"/>
                <a:gd name="T4" fmla="*/ 3 w 6"/>
                <a:gd name="T5" fmla="*/ 7 h 10"/>
                <a:gd name="T6" fmla="*/ 3 w 6"/>
                <a:gd name="T7" fmla="*/ 4 h 10"/>
                <a:gd name="T8" fmla="*/ 2 w 6"/>
                <a:gd name="T9" fmla="*/ 3 h 10"/>
                <a:gd name="T10" fmla="*/ 1 w 6"/>
                <a:gd name="T11" fmla="*/ 3 h 10"/>
                <a:gd name="T12" fmla="*/ 0 w 6"/>
                <a:gd name="T13" fmla="*/ 2 h 10"/>
                <a:gd name="T14" fmla="*/ 0 w 6"/>
                <a:gd name="T15" fmla="*/ 0 h 10"/>
                <a:gd name="T16" fmla="*/ 5 w 6"/>
                <a:gd name="T17" fmla="*/ 3 h 10"/>
                <a:gd name="T18" fmla="*/ 5 w 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5" y="5"/>
                  </a:moveTo>
                  <a:lnTo>
                    <a:pt x="4" y="9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5" y="3"/>
                  </a:lnTo>
                  <a:lnTo>
                    <a:pt x="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94" name="Freeform 1237">
              <a:extLst>
                <a:ext uri="{FF2B5EF4-FFF2-40B4-BE49-F238E27FC236}">
                  <a16:creationId xmlns:a16="http://schemas.microsoft.com/office/drawing/2014/main" id="{076678E1-DCD4-4AE9-86EE-BE1ED1C58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6907" y="9688025"/>
              <a:ext cx="1483702" cy="1549644"/>
            </a:xfrm>
            <a:custGeom>
              <a:avLst/>
              <a:gdLst>
                <a:gd name="T0" fmla="*/ 906 w 1190"/>
                <a:gd name="T1" fmla="*/ 876 h 1242"/>
                <a:gd name="T2" fmla="*/ 892 w 1190"/>
                <a:gd name="T3" fmla="*/ 251 h 1242"/>
                <a:gd name="T4" fmla="*/ 679 w 1190"/>
                <a:gd name="T5" fmla="*/ 199 h 1242"/>
                <a:gd name="T6" fmla="*/ 761 w 1190"/>
                <a:gd name="T7" fmla="*/ 203 h 1242"/>
                <a:gd name="T8" fmla="*/ 710 w 1190"/>
                <a:gd name="T9" fmla="*/ 194 h 1242"/>
                <a:gd name="T10" fmla="*/ 737 w 1190"/>
                <a:gd name="T11" fmla="*/ 163 h 1242"/>
                <a:gd name="T12" fmla="*/ 716 w 1190"/>
                <a:gd name="T13" fmla="*/ 142 h 1242"/>
                <a:gd name="T14" fmla="*/ 534 w 1190"/>
                <a:gd name="T15" fmla="*/ 101 h 1242"/>
                <a:gd name="T16" fmla="*/ 577 w 1190"/>
                <a:gd name="T17" fmla="*/ 81 h 1242"/>
                <a:gd name="T18" fmla="*/ 624 w 1190"/>
                <a:gd name="T19" fmla="*/ 91 h 1242"/>
                <a:gd name="T20" fmla="*/ 670 w 1190"/>
                <a:gd name="T21" fmla="*/ 46 h 1242"/>
                <a:gd name="T22" fmla="*/ 727 w 1190"/>
                <a:gd name="T23" fmla="*/ 107 h 1242"/>
                <a:gd name="T24" fmla="*/ 660 w 1190"/>
                <a:gd name="T25" fmla="*/ 200 h 1242"/>
                <a:gd name="T26" fmla="*/ 728 w 1190"/>
                <a:gd name="T27" fmla="*/ 214 h 1242"/>
                <a:gd name="T28" fmla="*/ 779 w 1190"/>
                <a:gd name="T29" fmla="*/ 188 h 1242"/>
                <a:gd name="T30" fmla="*/ 831 w 1190"/>
                <a:gd name="T31" fmla="*/ 188 h 1242"/>
                <a:gd name="T32" fmla="*/ 893 w 1190"/>
                <a:gd name="T33" fmla="*/ 223 h 1242"/>
                <a:gd name="T34" fmla="*/ 904 w 1190"/>
                <a:gd name="T35" fmla="*/ 242 h 1242"/>
                <a:gd name="T36" fmla="*/ 1062 w 1190"/>
                <a:gd name="T37" fmla="*/ 261 h 1242"/>
                <a:gd name="T38" fmla="*/ 1189 w 1190"/>
                <a:gd name="T39" fmla="*/ 382 h 1242"/>
                <a:gd name="T40" fmla="*/ 1112 w 1190"/>
                <a:gd name="T41" fmla="*/ 505 h 1242"/>
                <a:gd name="T42" fmla="*/ 1061 w 1190"/>
                <a:gd name="T43" fmla="*/ 571 h 1242"/>
                <a:gd name="T44" fmla="*/ 1041 w 1190"/>
                <a:gd name="T45" fmla="*/ 751 h 1242"/>
                <a:gd name="T46" fmla="*/ 953 w 1190"/>
                <a:gd name="T47" fmla="*/ 870 h 1242"/>
                <a:gd name="T48" fmla="*/ 890 w 1190"/>
                <a:gd name="T49" fmla="*/ 878 h 1242"/>
                <a:gd name="T50" fmla="*/ 781 w 1190"/>
                <a:gd name="T51" fmla="*/ 948 h 1242"/>
                <a:gd name="T52" fmla="*/ 771 w 1190"/>
                <a:gd name="T53" fmla="*/ 1013 h 1242"/>
                <a:gd name="T54" fmla="*/ 674 w 1190"/>
                <a:gd name="T55" fmla="*/ 1171 h 1242"/>
                <a:gd name="T56" fmla="*/ 694 w 1190"/>
                <a:gd name="T57" fmla="*/ 1120 h 1242"/>
                <a:gd name="T58" fmla="*/ 626 w 1190"/>
                <a:gd name="T59" fmla="*/ 1240 h 1242"/>
                <a:gd name="T60" fmla="*/ 591 w 1190"/>
                <a:gd name="T61" fmla="*/ 1162 h 1242"/>
                <a:gd name="T62" fmla="*/ 525 w 1190"/>
                <a:gd name="T63" fmla="*/ 1114 h 1242"/>
                <a:gd name="T64" fmla="*/ 549 w 1190"/>
                <a:gd name="T65" fmla="*/ 1054 h 1242"/>
                <a:gd name="T66" fmla="*/ 593 w 1190"/>
                <a:gd name="T67" fmla="*/ 1020 h 1242"/>
                <a:gd name="T68" fmla="*/ 599 w 1190"/>
                <a:gd name="T69" fmla="*/ 956 h 1242"/>
                <a:gd name="T70" fmla="*/ 566 w 1190"/>
                <a:gd name="T71" fmla="*/ 904 h 1242"/>
                <a:gd name="T72" fmla="*/ 541 w 1190"/>
                <a:gd name="T73" fmla="*/ 848 h 1242"/>
                <a:gd name="T74" fmla="*/ 488 w 1190"/>
                <a:gd name="T75" fmla="*/ 836 h 1242"/>
                <a:gd name="T76" fmla="*/ 484 w 1190"/>
                <a:gd name="T77" fmla="*/ 787 h 1242"/>
                <a:gd name="T78" fmla="*/ 496 w 1190"/>
                <a:gd name="T79" fmla="*/ 709 h 1242"/>
                <a:gd name="T80" fmla="*/ 409 w 1190"/>
                <a:gd name="T81" fmla="*/ 621 h 1242"/>
                <a:gd name="T82" fmla="*/ 356 w 1190"/>
                <a:gd name="T83" fmla="*/ 558 h 1242"/>
                <a:gd name="T84" fmla="*/ 274 w 1190"/>
                <a:gd name="T85" fmla="*/ 522 h 1242"/>
                <a:gd name="T86" fmla="*/ 264 w 1190"/>
                <a:gd name="T87" fmla="*/ 460 h 1242"/>
                <a:gd name="T88" fmla="*/ 171 w 1190"/>
                <a:gd name="T89" fmla="*/ 493 h 1242"/>
                <a:gd name="T90" fmla="*/ 104 w 1190"/>
                <a:gd name="T91" fmla="*/ 454 h 1242"/>
                <a:gd name="T92" fmla="*/ 37 w 1190"/>
                <a:gd name="T93" fmla="*/ 444 h 1242"/>
                <a:gd name="T94" fmla="*/ 6 w 1190"/>
                <a:gd name="T95" fmla="*/ 393 h 1242"/>
                <a:gd name="T96" fmla="*/ 26 w 1190"/>
                <a:gd name="T97" fmla="*/ 348 h 1242"/>
                <a:gd name="T98" fmla="*/ 94 w 1190"/>
                <a:gd name="T99" fmla="*/ 289 h 1242"/>
                <a:gd name="T100" fmla="*/ 139 w 1190"/>
                <a:gd name="T101" fmla="*/ 192 h 1242"/>
                <a:gd name="T102" fmla="*/ 128 w 1190"/>
                <a:gd name="T103" fmla="*/ 141 h 1242"/>
                <a:gd name="T104" fmla="*/ 140 w 1190"/>
                <a:gd name="T105" fmla="*/ 127 h 1242"/>
                <a:gd name="T106" fmla="*/ 176 w 1190"/>
                <a:gd name="T107" fmla="*/ 100 h 1242"/>
                <a:gd name="T108" fmla="*/ 241 w 1190"/>
                <a:gd name="T109" fmla="*/ 135 h 1242"/>
                <a:gd name="T110" fmla="*/ 303 w 1190"/>
                <a:gd name="T111" fmla="*/ 102 h 1242"/>
                <a:gd name="T112" fmla="*/ 279 w 1190"/>
                <a:gd name="T113" fmla="*/ 31 h 1242"/>
                <a:gd name="T114" fmla="*/ 348 w 1190"/>
                <a:gd name="T115" fmla="*/ 35 h 1242"/>
                <a:gd name="T116" fmla="*/ 415 w 1190"/>
                <a:gd name="T117" fmla="*/ 2 h 1242"/>
                <a:gd name="T118" fmla="*/ 439 w 1190"/>
                <a:gd name="T119" fmla="*/ 40 h 1242"/>
                <a:gd name="T120" fmla="*/ 444 w 1190"/>
                <a:gd name="T121" fmla="*/ 113 h 1242"/>
                <a:gd name="T122" fmla="*/ 486 w 1190"/>
                <a:gd name="T123" fmla="*/ 111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0" h="1242">
                  <a:moveTo>
                    <a:pt x="774" y="1030"/>
                  </a:moveTo>
                  <a:lnTo>
                    <a:pt x="773" y="1032"/>
                  </a:lnTo>
                  <a:lnTo>
                    <a:pt x="773" y="1024"/>
                  </a:lnTo>
                  <a:lnTo>
                    <a:pt x="774" y="1021"/>
                  </a:lnTo>
                  <a:lnTo>
                    <a:pt x="775" y="1019"/>
                  </a:lnTo>
                  <a:lnTo>
                    <a:pt x="777" y="1018"/>
                  </a:lnTo>
                  <a:lnTo>
                    <a:pt x="777" y="1020"/>
                  </a:lnTo>
                  <a:lnTo>
                    <a:pt x="777" y="1024"/>
                  </a:lnTo>
                  <a:lnTo>
                    <a:pt x="774" y="1029"/>
                  </a:lnTo>
                  <a:lnTo>
                    <a:pt x="774" y="1030"/>
                  </a:lnTo>
                  <a:close/>
                  <a:moveTo>
                    <a:pt x="771" y="984"/>
                  </a:moveTo>
                  <a:lnTo>
                    <a:pt x="771" y="985"/>
                  </a:lnTo>
                  <a:lnTo>
                    <a:pt x="769" y="981"/>
                  </a:lnTo>
                  <a:lnTo>
                    <a:pt x="773" y="977"/>
                  </a:lnTo>
                  <a:lnTo>
                    <a:pt x="774" y="978"/>
                  </a:lnTo>
                  <a:lnTo>
                    <a:pt x="773" y="982"/>
                  </a:lnTo>
                  <a:lnTo>
                    <a:pt x="772" y="984"/>
                  </a:lnTo>
                  <a:lnTo>
                    <a:pt x="771" y="984"/>
                  </a:lnTo>
                  <a:close/>
                  <a:moveTo>
                    <a:pt x="872" y="901"/>
                  </a:moveTo>
                  <a:lnTo>
                    <a:pt x="872" y="903"/>
                  </a:lnTo>
                  <a:lnTo>
                    <a:pt x="871" y="902"/>
                  </a:lnTo>
                  <a:lnTo>
                    <a:pt x="867" y="902"/>
                  </a:lnTo>
                  <a:lnTo>
                    <a:pt x="867" y="901"/>
                  </a:lnTo>
                  <a:lnTo>
                    <a:pt x="871" y="895"/>
                  </a:lnTo>
                  <a:lnTo>
                    <a:pt x="872" y="897"/>
                  </a:lnTo>
                  <a:lnTo>
                    <a:pt x="873" y="897"/>
                  </a:lnTo>
                  <a:lnTo>
                    <a:pt x="873" y="898"/>
                  </a:lnTo>
                  <a:lnTo>
                    <a:pt x="872" y="900"/>
                  </a:lnTo>
                  <a:lnTo>
                    <a:pt x="872" y="901"/>
                  </a:lnTo>
                  <a:close/>
                  <a:moveTo>
                    <a:pt x="906" y="876"/>
                  </a:moveTo>
                  <a:lnTo>
                    <a:pt x="907" y="877"/>
                  </a:lnTo>
                  <a:lnTo>
                    <a:pt x="906" y="877"/>
                  </a:lnTo>
                  <a:lnTo>
                    <a:pt x="904" y="878"/>
                  </a:lnTo>
                  <a:lnTo>
                    <a:pt x="901" y="878"/>
                  </a:lnTo>
                  <a:lnTo>
                    <a:pt x="900" y="877"/>
                  </a:lnTo>
                  <a:lnTo>
                    <a:pt x="902" y="875"/>
                  </a:lnTo>
                  <a:lnTo>
                    <a:pt x="903" y="874"/>
                  </a:lnTo>
                  <a:lnTo>
                    <a:pt x="904" y="874"/>
                  </a:lnTo>
                  <a:lnTo>
                    <a:pt x="905" y="875"/>
                  </a:lnTo>
                  <a:lnTo>
                    <a:pt x="906" y="876"/>
                  </a:lnTo>
                  <a:close/>
                  <a:moveTo>
                    <a:pt x="1065" y="569"/>
                  </a:moveTo>
                  <a:lnTo>
                    <a:pt x="1064" y="570"/>
                  </a:lnTo>
                  <a:lnTo>
                    <a:pt x="1063" y="570"/>
                  </a:lnTo>
                  <a:lnTo>
                    <a:pt x="1062" y="569"/>
                  </a:lnTo>
                  <a:lnTo>
                    <a:pt x="1061" y="568"/>
                  </a:lnTo>
                  <a:lnTo>
                    <a:pt x="1062" y="567"/>
                  </a:lnTo>
                  <a:lnTo>
                    <a:pt x="1062" y="566"/>
                  </a:lnTo>
                  <a:lnTo>
                    <a:pt x="1065" y="566"/>
                  </a:lnTo>
                  <a:lnTo>
                    <a:pt x="1065" y="569"/>
                  </a:lnTo>
                  <a:close/>
                  <a:moveTo>
                    <a:pt x="1070" y="557"/>
                  </a:moveTo>
                  <a:lnTo>
                    <a:pt x="1068" y="558"/>
                  </a:lnTo>
                  <a:lnTo>
                    <a:pt x="1068" y="556"/>
                  </a:lnTo>
                  <a:lnTo>
                    <a:pt x="1072" y="553"/>
                  </a:lnTo>
                  <a:lnTo>
                    <a:pt x="1072" y="550"/>
                  </a:lnTo>
                  <a:lnTo>
                    <a:pt x="1074" y="552"/>
                  </a:lnTo>
                  <a:lnTo>
                    <a:pt x="1074" y="553"/>
                  </a:lnTo>
                  <a:lnTo>
                    <a:pt x="1074" y="554"/>
                  </a:lnTo>
                  <a:lnTo>
                    <a:pt x="1070" y="557"/>
                  </a:lnTo>
                  <a:close/>
                  <a:moveTo>
                    <a:pt x="895" y="248"/>
                  </a:moveTo>
                  <a:lnTo>
                    <a:pt x="892" y="251"/>
                  </a:lnTo>
                  <a:lnTo>
                    <a:pt x="893" y="247"/>
                  </a:lnTo>
                  <a:lnTo>
                    <a:pt x="893" y="245"/>
                  </a:lnTo>
                  <a:lnTo>
                    <a:pt x="893" y="243"/>
                  </a:lnTo>
                  <a:lnTo>
                    <a:pt x="895" y="241"/>
                  </a:lnTo>
                  <a:lnTo>
                    <a:pt x="896" y="241"/>
                  </a:lnTo>
                  <a:lnTo>
                    <a:pt x="895" y="243"/>
                  </a:lnTo>
                  <a:lnTo>
                    <a:pt x="896" y="244"/>
                  </a:lnTo>
                  <a:lnTo>
                    <a:pt x="895" y="248"/>
                  </a:lnTo>
                  <a:close/>
                  <a:moveTo>
                    <a:pt x="884" y="199"/>
                  </a:moveTo>
                  <a:lnTo>
                    <a:pt x="882" y="200"/>
                  </a:lnTo>
                  <a:lnTo>
                    <a:pt x="881" y="201"/>
                  </a:lnTo>
                  <a:lnTo>
                    <a:pt x="879" y="201"/>
                  </a:lnTo>
                  <a:lnTo>
                    <a:pt x="879" y="199"/>
                  </a:lnTo>
                  <a:lnTo>
                    <a:pt x="880" y="199"/>
                  </a:lnTo>
                  <a:lnTo>
                    <a:pt x="881" y="197"/>
                  </a:lnTo>
                  <a:lnTo>
                    <a:pt x="883" y="197"/>
                  </a:lnTo>
                  <a:lnTo>
                    <a:pt x="884" y="199"/>
                  </a:lnTo>
                  <a:close/>
                  <a:moveTo>
                    <a:pt x="673" y="202"/>
                  </a:moveTo>
                  <a:lnTo>
                    <a:pt x="670" y="203"/>
                  </a:lnTo>
                  <a:lnTo>
                    <a:pt x="674" y="195"/>
                  </a:lnTo>
                  <a:lnTo>
                    <a:pt x="678" y="191"/>
                  </a:lnTo>
                  <a:lnTo>
                    <a:pt x="678" y="185"/>
                  </a:lnTo>
                  <a:lnTo>
                    <a:pt x="681" y="179"/>
                  </a:lnTo>
                  <a:lnTo>
                    <a:pt x="685" y="176"/>
                  </a:lnTo>
                  <a:lnTo>
                    <a:pt x="690" y="175"/>
                  </a:lnTo>
                  <a:lnTo>
                    <a:pt x="693" y="179"/>
                  </a:lnTo>
                  <a:lnTo>
                    <a:pt x="690" y="190"/>
                  </a:lnTo>
                  <a:lnTo>
                    <a:pt x="689" y="190"/>
                  </a:lnTo>
                  <a:lnTo>
                    <a:pt x="684" y="196"/>
                  </a:lnTo>
                  <a:lnTo>
                    <a:pt x="679" y="199"/>
                  </a:lnTo>
                  <a:lnTo>
                    <a:pt x="673" y="202"/>
                  </a:lnTo>
                  <a:close/>
                  <a:moveTo>
                    <a:pt x="739" y="166"/>
                  </a:moveTo>
                  <a:lnTo>
                    <a:pt x="742" y="166"/>
                  </a:lnTo>
                  <a:lnTo>
                    <a:pt x="747" y="166"/>
                  </a:lnTo>
                  <a:lnTo>
                    <a:pt x="749" y="164"/>
                  </a:lnTo>
                  <a:lnTo>
                    <a:pt x="752" y="164"/>
                  </a:lnTo>
                  <a:lnTo>
                    <a:pt x="755" y="164"/>
                  </a:lnTo>
                  <a:lnTo>
                    <a:pt x="765" y="166"/>
                  </a:lnTo>
                  <a:lnTo>
                    <a:pt x="771" y="166"/>
                  </a:lnTo>
                  <a:lnTo>
                    <a:pt x="774" y="166"/>
                  </a:lnTo>
                  <a:lnTo>
                    <a:pt x="775" y="167"/>
                  </a:lnTo>
                  <a:lnTo>
                    <a:pt x="777" y="168"/>
                  </a:lnTo>
                  <a:lnTo>
                    <a:pt x="777" y="169"/>
                  </a:lnTo>
                  <a:lnTo>
                    <a:pt x="776" y="173"/>
                  </a:lnTo>
                  <a:lnTo>
                    <a:pt x="775" y="175"/>
                  </a:lnTo>
                  <a:lnTo>
                    <a:pt x="774" y="179"/>
                  </a:lnTo>
                  <a:lnTo>
                    <a:pt x="773" y="180"/>
                  </a:lnTo>
                  <a:lnTo>
                    <a:pt x="772" y="180"/>
                  </a:lnTo>
                  <a:lnTo>
                    <a:pt x="773" y="183"/>
                  </a:lnTo>
                  <a:lnTo>
                    <a:pt x="773" y="185"/>
                  </a:lnTo>
                  <a:lnTo>
                    <a:pt x="772" y="186"/>
                  </a:lnTo>
                  <a:lnTo>
                    <a:pt x="770" y="189"/>
                  </a:lnTo>
                  <a:lnTo>
                    <a:pt x="768" y="192"/>
                  </a:lnTo>
                  <a:lnTo>
                    <a:pt x="767" y="193"/>
                  </a:lnTo>
                  <a:lnTo>
                    <a:pt x="765" y="195"/>
                  </a:lnTo>
                  <a:lnTo>
                    <a:pt x="763" y="196"/>
                  </a:lnTo>
                  <a:lnTo>
                    <a:pt x="764" y="197"/>
                  </a:lnTo>
                  <a:lnTo>
                    <a:pt x="764" y="199"/>
                  </a:lnTo>
                  <a:lnTo>
                    <a:pt x="764" y="201"/>
                  </a:lnTo>
                  <a:lnTo>
                    <a:pt x="761" y="203"/>
                  </a:lnTo>
                  <a:lnTo>
                    <a:pt x="759" y="204"/>
                  </a:lnTo>
                  <a:lnTo>
                    <a:pt x="758" y="205"/>
                  </a:lnTo>
                  <a:lnTo>
                    <a:pt x="756" y="204"/>
                  </a:lnTo>
                  <a:lnTo>
                    <a:pt x="753" y="202"/>
                  </a:lnTo>
                  <a:lnTo>
                    <a:pt x="753" y="203"/>
                  </a:lnTo>
                  <a:lnTo>
                    <a:pt x="752" y="206"/>
                  </a:lnTo>
                  <a:lnTo>
                    <a:pt x="752" y="207"/>
                  </a:lnTo>
                  <a:lnTo>
                    <a:pt x="748" y="207"/>
                  </a:lnTo>
                  <a:lnTo>
                    <a:pt x="746" y="206"/>
                  </a:lnTo>
                  <a:lnTo>
                    <a:pt x="743" y="204"/>
                  </a:lnTo>
                  <a:lnTo>
                    <a:pt x="742" y="208"/>
                  </a:lnTo>
                  <a:lnTo>
                    <a:pt x="741" y="210"/>
                  </a:lnTo>
                  <a:lnTo>
                    <a:pt x="739" y="212"/>
                  </a:lnTo>
                  <a:lnTo>
                    <a:pt x="736" y="212"/>
                  </a:lnTo>
                  <a:lnTo>
                    <a:pt x="734" y="213"/>
                  </a:lnTo>
                  <a:lnTo>
                    <a:pt x="731" y="212"/>
                  </a:lnTo>
                  <a:lnTo>
                    <a:pt x="728" y="210"/>
                  </a:lnTo>
                  <a:lnTo>
                    <a:pt x="727" y="210"/>
                  </a:lnTo>
                  <a:lnTo>
                    <a:pt x="725" y="212"/>
                  </a:lnTo>
                  <a:lnTo>
                    <a:pt x="718" y="212"/>
                  </a:lnTo>
                  <a:lnTo>
                    <a:pt x="715" y="213"/>
                  </a:lnTo>
                  <a:lnTo>
                    <a:pt x="713" y="213"/>
                  </a:lnTo>
                  <a:lnTo>
                    <a:pt x="710" y="210"/>
                  </a:lnTo>
                  <a:lnTo>
                    <a:pt x="710" y="208"/>
                  </a:lnTo>
                  <a:lnTo>
                    <a:pt x="708" y="205"/>
                  </a:lnTo>
                  <a:lnTo>
                    <a:pt x="706" y="201"/>
                  </a:lnTo>
                  <a:lnTo>
                    <a:pt x="705" y="196"/>
                  </a:lnTo>
                  <a:lnTo>
                    <a:pt x="706" y="193"/>
                  </a:lnTo>
                  <a:lnTo>
                    <a:pt x="708" y="193"/>
                  </a:lnTo>
                  <a:lnTo>
                    <a:pt x="710" y="194"/>
                  </a:lnTo>
                  <a:lnTo>
                    <a:pt x="711" y="193"/>
                  </a:lnTo>
                  <a:lnTo>
                    <a:pt x="711" y="192"/>
                  </a:lnTo>
                  <a:lnTo>
                    <a:pt x="710" y="191"/>
                  </a:lnTo>
                  <a:lnTo>
                    <a:pt x="707" y="191"/>
                  </a:lnTo>
                  <a:lnTo>
                    <a:pt x="705" y="190"/>
                  </a:lnTo>
                  <a:lnTo>
                    <a:pt x="704" y="186"/>
                  </a:lnTo>
                  <a:lnTo>
                    <a:pt x="705" y="180"/>
                  </a:lnTo>
                  <a:lnTo>
                    <a:pt x="705" y="179"/>
                  </a:lnTo>
                  <a:lnTo>
                    <a:pt x="706" y="177"/>
                  </a:lnTo>
                  <a:lnTo>
                    <a:pt x="707" y="175"/>
                  </a:lnTo>
                  <a:lnTo>
                    <a:pt x="706" y="173"/>
                  </a:lnTo>
                  <a:lnTo>
                    <a:pt x="707" y="170"/>
                  </a:lnTo>
                  <a:lnTo>
                    <a:pt x="709" y="167"/>
                  </a:lnTo>
                  <a:lnTo>
                    <a:pt x="714" y="164"/>
                  </a:lnTo>
                  <a:lnTo>
                    <a:pt x="721" y="163"/>
                  </a:lnTo>
                  <a:lnTo>
                    <a:pt x="739" y="166"/>
                  </a:lnTo>
                  <a:close/>
                  <a:moveTo>
                    <a:pt x="709" y="163"/>
                  </a:moveTo>
                  <a:lnTo>
                    <a:pt x="700" y="169"/>
                  </a:lnTo>
                  <a:lnTo>
                    <a:pt x="697" y="167"/>
                  </a:lnTo>
                  <a:lnTo>
                    <a:pt x="697" y="166"/>
                  </a:lnTo>
                  <a:lnTo>
                    <a:pt x="697" y="164"/>
                  </a:lnTo>
                  <a:lnTo>
                    <a:pt x="697" y="164"/>
                  </a:lnTo>
                  <a:lnTo>
                    <a:pt x="699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8" y="161"/>
                  </a:lnTo>
                  <a:lnTo>
                    <a:pt x="709" y="162"/>
                  </a:lnTo>
                  <a:lnTo>
                    <a:pt x="709" y="163"/>
                  </a:lnTo>
                  <a:close/>
                  <a:moveTo>
                    <a:pt x="745" y="162"/>
                  </a:moveTo>
                  <a:lnTo>
                    <a:pt x="737" y="163"/>
                  </a:lnTo>
                  <a:lnTo>
                    <a:pt x="733" y="162"/>
                  </a:lnTo>
                  <a:lnTo>
                    <a:pt x="734" y="160"/>
                  </a:lnTo>
                  <a:lnTo>
                    <a:pt x="737" y="158"/>
                  </a:lnTo>
                  <a:lnTo>
                    <a:pt x="741" y="157"/>
                  </a:lnTo>
                  <a:lnTo>
                    <a:pt x="744" y="156"/>
                  </a:lnTo>
                  <a:lnTo>
                    <a:pt x="747" y="157"/>
                  </a:lnTo>
                  <a:lnTo>
                    <a:pt x="747" y="159"/>
                  </a:lnTo>
                  <a:lnTo>
                    <a:pt x="747" y="161"/>
                  </a:lnTo>
                  <a:lnTo>
                    <a:pt x="745" y="162"/>
                  </a:lnTo>
                  <a:close/>
                  <a:moveTo>
                    <a:pt x="736" y="151"/>
                  </a:moveTo>
                  <a:lnTo>
                    <a:pt x="738" y="152"/>
                  </a:lnTo>
                  <a:lnTo>
                    <a:pt x="733" y="159"/>
                  </a:lnTo>
                  <a:lnTo>
                    <a:pt x="731" y="160"/>
                  </a:lnTo>
                  <a:lnTo>
                    <a:pt x="728" y="160"/>
                  </a:lnTo>
                  <a:lnTo>
                    <a:pt x="725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8" y="155"/>
                  </a:lnTo>
                  <a:lnTo>
                    <a:pt x="720" y="152"/>
                  </a:lnTo>
                  <a:lnTo>
                    <a:pt x="725" y="152"/>
                  </a:lnTo>
                  <a:lnTo>
                    <a:pt x="732" y="150"/>
                  </a:lnTo>
                  <a:lnTo>
                    <a:pt x="736" y="151"/>
                  </a:lnTo>
                  <a:close/>
                  <a:moveTo>
                    <a:pt x="716" y="155"/>
                  </a:moveTo>
                  <a:lnTo>
                    <a:pt x="715" y="159"/>
                  </a:lnTo>
                  <a:lnTo>
                    <a:pt x="710" y="157"/>
                  </a:lnTo>
                  <a:lnTo>
                    <a:pt x="710" y="153"/>
                  </a:lnTo>
                  <a:lnTo>
                    <a:pt x="712" y="152"/>
                  </a:lnTo>
                  <a:lnTo>
                    <a:pt x="715" y="149"/>
                  </a:lnTo>
                  <a:lnTo>
                    <a:pt x="716" y="146"/>
                  </a:lnTo>
                  <a:lnTo>
                    <a:pt x="716" y="142"/>
                  </a:lnTo>
                  <a:lnTo>
                    <a:pt x="716" y="141"/>
                  </a:lnTo>
                  <a:lnTo>
                    <a:pt x="717" y="141"/>
                  </a:lnTo>
                  <a:lnTo>
                    <a:pt x="718" y="141"/>
                  </a:lnTo>
                  <a:lnTo>
                    <a:pt x="718" y="147"/>
                  </a:lnTo>
                  <a:lnTo>
                    <a:pt x="718" y="151"/>
                  </a:lnTo>
                  <a:lnTo>
                    <a:pt x="716" y="155"/>
                  </a:lnTo>
                  <a:close/>
                  <a:moveTo>
                    <a:pt x="723" y="147"/>
                  </a:moveTo>
                  <a:lnTo>
                    <a:pt x="721" y="148"/>
                  </a:lnTo>
                  <a:lnTo>
                    <a:pt x="720" y="147"/>
                  </a:lnTo>
                  <a:lnTo>
                    <a:pt x="720" y="143"/>
                  </a:lnTo>
                  <a:lnTo>
                    <a:pt x="721" y="141"/>
                  </a:lnTo>
                  <a:lnTo>
                    <a:pt x="725" y="141"/>
                  </a:lnTo>
                  <a:lnTo>
                    <a:pt x="725" y="140"/>
                  </a:lnTo>
                  <a:lnTo>
                    <a:pt x="727" y="139"/>
                  </a:lnTo>
                  <a:lnTo>
                    <a:pt x="727" y="141"/>
                  </a:lnTo>
                  <a:lnTo>
                    <a:pt x="727" y="143"/>
                  </a:lnTo>
                  <a:lnTo>
                    <a:pt x="723" y="147"/>
                  </a:lnTo>
                  <a:close/>
                  <a:moveTo>
                    <a:pt x="719" y="100"/>
                  </a:moveTo>
                  <a:lnTo>
                    <a:pt x="716" y="102"/>
                  </a:lnTo>
                  <a:lnTo>
                    <a:pt x="714" y="102"/>
                  </a:lnTo>
                  <a:lnTo>
                    <a:pt x="713" y="98"/>
                  </a:lnTo>
                  <a:lnTo>
                    <a:pt x="714" y="95"/>
                  </a:lnTo>
                  <a:lnTo>
                    <a:pt x="716" y="93"/>
                  </a:lnTo>
                  <a:lnTo>
                    <a:pt x="717" y="94"/>
                  </a:lnTo>
                  <a:lnTo>
                    <a:pt x="718" y="94"/>
                  </a:lnTo>
                  <a:lnTo>
                    <a:pt x="719" y="99"/>
                  </a:lnTo>
                  <a:lnTo>
                    <a:pt x="719" y="100"/>
                  </a:lnTo>
                  <a:close/>
                  <a:moveTo>
                    <a:pt x="532" y="100"/>
                  </a:moveTo>
                  <a:lnTo>
                    <a:pt x="533" y="101"/>
                  </a:lnTo>
                  <a:lnTo>
                    <a:pt x="534" y="101"/>
                  </a:lnTo>
                  <a:lnTo>
                    <a:pt x="539" y="102"/>
                  </a:lnTo>
                  <a:lnTo>
                    <a:pt x="545" y="103"/>
                  </a:lnTo>
                  <a:lnTo>
                    <a:pt x="547" y="103"/>
                  </a:lnTo>
                  <a:lnTo>
                    <a:pt x="549" y="102"/>
                  </a:lnTo>
                  <a:lnTo>
                    <a:pt x="549" y="100"/>
                  </a:lnTo>
                  <a:lnTo>
                    <a:pt x="549" y="97"/>
                  </a:lnTo>
                  <a:lnTo>
                    <a:pt x="547" y="96"/>
                  </a:lnTo>
                  <a:lnTo>
                    <a:pt x="545" y="94"/>
                  </a:lnTo>
                  <a:lnTo>
                    <a:pt x="544" y="92"/>
                  </a:lnTo>
                  <a:lnTo>
                    <a:pt x="543" y="91"/>
                  </a:lnTo>
                  <a:lnTo>
                    <a:pt x="543" y="90"/>
                  </a:lnTo>
                  <a:lnTo>
                    <a:pt x="544" y="88"/>
                  </a:lnTo>
                  <a:lnTo>
                    <a:pt x="545" y="87"/>
                  </a:lnTo>
                  <a:lnTo>
                    <a:pt x="545" y="87"/>
                  </a:lnTo>
                  <a:lnTo>
                    <a:pt x="547" y="84"/>
                  </a:lnTo>
                  <a:lnTo>
                    <a:pt x="547" y="83"/>
                  </a:lnTo>
                  <a:lnTo>
                    <a:pt x="548" y="83"/>
                  </a:lnTo>
                  <a:lnTo>
                    <a:pt x="549" y="83"/>
                  </a:lnTo>
                  <a:lnTo>
                    <a:pt x="550" y="84"/>
                  </a:lnTo>
                  <a:lnTo>
                    <a:pt x="555" y="86"/>
                  </a:lnTo>
                  <a:lnTo>
                    <a:pt x="556" y="86"/>
                  </a:lnTo>
                  <a:lnTo>
                    <a:pt x="565" y="86"/>
                  </a:lnTo>
                  <a:lnTo>
                    <a:pt x="566" y="84"/>
                  </a:lnTo>
                  <a:lnTo>
                    <a:pt x="568" y="84"/>
                  </a:lnTo>
                  <a:lnTo>
                    <a:pt x="571" y="82"/>
                  </a:lnTo>
                  <a:lnTo>
                    <a:pt x="572" y="82"/>
                  </a:lnTo>
                  <a:lnTo>
                    <a:pt x="573" y="82"/>
                  </a:lnTo>
                  <a:lnTo>
                    <a:pt x="575" y="82"/>
                  </a:lnTo>
                  <a:lnTo>
                    <a:pt x="577" y="81"/>
                  </a:lnTo>
                  <a:lnTo>
                    <a:pt x="577" y="81"/>
                  </a:lnTo>
                  <a:lnTo>
                    <a:pt x="578" y="82"/>
                  </a:lnTo>
                  <a:lnTo>
                    <a:pt x="579" y="84"/>
                  </a:lnTo>
                  <a:lnTo>
                    <a:pt x="580" y="85"/>
                  </a:lnTo>
                  <a:lnTo>
                    <a:pt x="581" y="86"/>
                  </a:lnTo>
                  <a:lnTo>
                    <a:pt x="584" y="85"/>
                  </a:lnTo>
                  <a:lnTo>
                    <a:pt x="585" y="86"/>
                  </a:lnTo>
                  <a:lnTo>
                    <a:pt x="586" y="87"/>
                  </a:lnTo>
                  <a:lnTo>
                    <a:pt x="586" y="88"/>
                  </a:lnTo>
                  <a:lnTo>
                    <a:pt x="587" y="89"/>
                  </a:lnTo>
                  <a:lnTo>
                    <a:pt x="588" y="89"/>
                  </a:lnTo>
                  <a:lnTo>
                    <a:pt x="589" y="89"/>
                  </a:lnTo>
                  <a:lnTo>
                    <a:pt x="590" y="90"/>
                  </a:lnTo>
                  <a:lnTo>
                    <a:pt x="591" y="91"/>
                  </a:lnTo>
                  <a:lnTo>
                    <a:pt x="594" y="92"/>
                  </a:lnTo>
                  <a:lnTo>
                    <a:pt x="598" y="94"/>
                  </a:lnTo>
                  <a:lnTo>
                    <a:pt x="600" y="94"/>
                  </a:lnTo>
                  <a:lnTo>
                    <a:pt x="602" y="95"/>
                  </a:lnTo>
                  <a:lnTo>
                    <a:pt x="603" y="95"/>
                  </a:lnTo>
                  <a:lnTo>
                    <a:pt x="604" y="94"/>
                  </a:lnTo>
                  <a:lnTo>
                    <a:pt x="608" y="92"/>
                  </a:lnTo>
                  <a:lnTo>
                    <a:pt x="611" y="91"/>
                  </a:lnTo>
                  <a:lnTo>
                    <a:pt x="612" y="89"/>
                  </a:lnTo>
                  <a:lnTo>
                    <a:pt x="613" y="88"/>
                  </a:lnTo>
                  <a:lnTo>
                    <a:pt x="614" y="88"/>
                  </a:lnTo>
                  <a:lnTo>
                    <a:pt x="615" y="89"/>
                  </a:lnTo>
                  <a:lnTo>
                    <a:pt x="615" y="89"/>
                  </a:lnTo>
                  <a:lnTo>
                    <a:pt x="617" y="90"/>
                  </a:lnTo>
                  <a:lnTo>
                    <a:pt x="620" y="91"/>
                  </a:lnTo>
                  <a:lnTo>
                    <a:pt x="622" y="91"/>
                  </a:lnTo>
                  <a:lnTo>
                    <a:pt x="624" y="91"/>
                  </a:lnTo>
                  <a:lnTo>
                    <a:pt x="626" y="89"/>
                  </a:lnTo>
                  <a:lnTo>
                    <a:pt x="627" y="89"/>
                  </a:lnTo>
                  <a:lnTo>
                    <a:pt x="629" y="90"/>
                  </a:lnTo>
                  <a:lnTo>
                    <a:pt x="630" y="92"/>
                  </a:lnTo>
                  <a:lnTo>
                    <a:pt x="631" y="92"/>
                  </a:lnTo>
                  <a:lnTo>
                    <a:pt x="632" y="92"/>
                  </a:lnTo>
                  <a:lnTo>
                    <a:pt x="635" y="92"/>
                  </a:lnTo>
                  <a:lnTo>
                    <a:pt x="637" y="93"/>
                  </a:lnTo>
                  <a:lnTo>
                    <a:pt x="638" y="93"/>
                  </a:lnTo>
                  <a:lnTo>
                    <a:pt x="640" y="92"/>
                  </a:lnTo>
                  <a:lnTo>
                    <a:pt x="642" y="91"/>
                  </a:lnTo>
                  <a:lnTo>
                    <a:pt x="644" y="89"/>
                  </a:lnTo>
                  <a:lnTo>
                    <a:pt x="647" y="87"/>
                  </a:lnTo>
                  <a:lnTo>
                    <a:pt x="648" y="86"/>
                  </a:lnTo>
                  <a:lnTo>
                    <a:pt x="650" y="82"/>
                  </a:lnTo>
                  <a:lnTo>
                    <a:pt x="651" y="81"/>
                  </a:lnTo>
                  <a:lnTo>
                    <a:pt x="651" y="79"/>
                  </a:lnTo>
                  <a:lnTo>
                    <a:pt x="654" y="73"/>
                  </a:lnTo>
                  <a:lnTo>
                    <a:pt x="655" y="71"/>
                  </a:lnTo>
                  <a:lnTo>
                    <a:pt x="656" y="69"/>
                  </a:lnTo>
                  <a:lnTo>
                    <a:pt x="657" y="67"/>
                  </a:lnTo>
                  <a:lnTo>
                    <a:pt x="657" y="65"/>
                  </a:lnTo>
                  <a:lnTo>
                    <a:pt x="658" y="63"/>
                  </a:lnTo>
                  <a:lnTo>
                    <a:pt x="659" y="61"/>
                  </a:lnTo>
                  <a:lnTo>
                    <a:pt x="660" y="60"/>
                  </a:lnTo>
                  <a:lnTo>
                    <a:pt x="663" y="58"/>
                  </a:lnTo>
                  <a:lnTo>
                    <a:pt x="664" y="55"/>
                  </a:lnTo>
                  <a:lnTo>
                    <a:pt x="668" y="49"/>
                  </a:lnTo>
                  <a:lnTo>
                    <a:pt x="668" y="47"/>
                  </a:lnTo>
                  <a:lnTo>
                    <a:pt x="670" y="46"/>
                  </a:lnTo>
                  <a:lnTo>
                    <a:pt x="670" y="45"/>
                  </a:lnTo>
                  <a:lnTo>
                    <a:pt x="671" y="43"/>
                  </a:lnTo>
                  <a:lnTo>
                    <a:pt x="673" y="42"/>
                  </a:lnTo>
                  <a:lnTo>
                    <a:pt x="673" y="40"/>
                  </a:lnTo>
                  <a:lnTo>
                    <a:pt x="675" y="39"/>
                  </a:lnTo>
                  <a:lnTo>
                    <a:pt x="677" y="37"/>
                  </a:lnTo>
                  <a:lnTo>
                    <a:pt x="678" y="37"/>
                  </a:lnTo>
                  <a:lnTo>
                    <a:pt x="681" y="31"/>
                  </a:lnTo>
                  <a:lnTo>
                    <a:pt x="681" y="29"/>
                  </a:lnTo>
                  <a:lnTo>
                    <a:pt x="684" y="29"/>
                  </a:lnTo>
                  <a:lnTo>
                    <a:pt x="688" y="32"/>
                  </a:lnTo>
                  <a:lnTo>
                    <a:pt x="691" y="35"/>
                  </a:lnTo>
                  <a:lnTo>
                    <a:pt x="696" y="48"/>
                  </a:lnTo>
                  <a:lnTo>
                    <a:pt x="697" y="60"/>
                  </a:lnTo>
                  <a:lnTo>
                    <a:pt x="699" y="66"/>
                  </a:lnTo>
                  <a:lnTo>
                    <a:pt x="703" y="79"/>
                  </a:lnTo>
                  <a:lnTo>
                    <a:pt x="703" y="81"/>
                  </a:lnTo>
                  <a:lnTo>
                    <a:pt x="705" y="84"/>
                  </a:lnTo>
                  <a:lnTo>
                    <a:pt x="706" y="87"/>
                  </a:lnTo>
                  <a:lnTo>
                    <a:pt x="708" y="92"/>
                  </a:lnTo>
                  <a:lnTo>
                    <a:pt x="708" y="93"/>
                  </a:lnTo>
                  <a:lnTo>
                    <a:pt x="707" y="95"/>
                  </a:lnTo>
                  <a:lnTo>
                    <a:pt x="708" y="95"/>
                  </a:lnTo>
                  <a:lnTo>
                    <a:pt x="710" y="95"/>
                  </a:lnTo>
                  <a:lnTo>
                    <a:pt x="711" y="98"/>
                  </a:lnTo>
                  <a:lnTo>
                    <a:pt x="712" y="101"/>
                  </a:lnTo>
                  <a:lnTo>
                    <a:pt x="714" y="104"/>
                  </a:lnTo>
                  <a:lnTo>
                    <a:pt x="719" y="105"/>
                  </a:lnTo>
                  <a:lnTo>
                    <a:pt x="723" y="105"/>
                  </a:lnTo>
                  <a:lnTo>
                    <a:pt x="727" y="107"/>
                  </a:lnTo>
                  <a:lnTo>
                    <a:pt x="729" y="109"/>
                  </a:lnTo>
                  <a:lnTo>
                    <a:pt x="732" y="116"/>
                  </a:lnTo>
                  <a:lnTo>
                    <a:pt x="731" y="121"/>
                  </a:lnTo>
                  <a:lnTo>
                    <a:pt x="731" y="124"/>
                  </a:lnTo>
                  <a:lnTo>
                    <a:pt x="730" y="125"/>
                  </a:lnTo>
                  <a:lnTo>
                    <a:pt x="727" y="127"/>
                  </a:lnTo>
                  <a:lnTo>
                    <a:pt x="726" y="128"/>
                  </a:lnTo>
                  <a:lnTo>
                    <a:pt x="719" y="134"/>
                  </a:lnTo>
                  <a:lnTo>
                    <a:pt x="718" y="136"/>
                  </a:lnTo>
                  <a:lnTo>
                    <a:pt x="714" y="139"/>
                  </a:lnTo>
                  <a:lnTo>
                    <a:pt x="711" y="146"/>
                  </a:lnTo>
                  <a:lnTo>
                    <a:pt x="706" y="152"/>
                  </a:lnTo>
                  <a:lnTo>
                    <a:pt x="703" y="154"/>
                  </a:lnTo>
                  <a:lnTo>
                    <a:pt x="701" y="154"/>
                  </a:lnTo>
                  <a:lnTo>
                    <a:pt x="699" y="155"/>
                  </a:lnTo>
                  <a:lnTo>
                    <a:pt x="695" y="160"/>
                  </a:lnTo>
                  <a:lnTo>
                    <a:pt x="689" y="161"/>
                  </a:lnTo>
                  <a:lnTo>
                    <a:pt x="689" y="164"/>
                  </a:lnTo>
                  <a:lnTo>
                    <a:pt x="686" y="171"/>
                  </a:lnTo>
                  <a:lnTo>
                    <a:pt x="683" y="174"/>
                  </a:lnTo>
                  <a:lnTo>
                    <a:pt x="681" y="175"/>
                  </a:lnTo>
                  <a:lnTo>
                    <a:pt x="677" y="182"/>
                  </a:lnTo>
                  <a:lnTo>
                    <a:pt x="676" y="185"/>
                  </a:lnTo>
                  <a:lnTo>
                    <a:pt x="676" y="190"/>
                  </a:lnTo>
                  <a:lnTo>
                    <a:pt x="673" y="193"/>
                  </a:lnTo>
                  <a:lnTo>
                    <a:pt x="670" y="195"/>
                  </a:lnTo>
                  <a:lnTo>
                    <a:pt x="670" y="199"/>
                  </a:lnTo>
                  <a:lnTo>
                    <a:pt x="669" y="200"/>
                  </a:lnTo>
                  <a:lnTo>
                    <a:pt x="667" y="201"/>
                  </a:lnTo>
                  <a:lnTo>
                    <a:pt x="660" y="200"/>
                  </a:lnTo>
                  <a:lnTo>
                    <a:pt x="651" y="204"/>
                  </a:lnTo>
                  <a:lnTo>
                    <a:pt x="648" y="206"/>
                  </a:lnTo>
                  <a:lnTo>
                    <a:pt x="658" y="206"/>
                  </a:lnTo>
                  <a:lnTo>
                    <a:pt x="662" y="208"/>
                  </a:lnTo>
                  <a:lnTo>
                    <a:pt x="669" y="207"/>
                  </a:lnTo>
                  <a:lnTo>
                    <a:pt x="678" y="201"/>
                  </a:lnTo>
                  <a:lnTo>
                    <a:pt x="682" y="200"/>
                  </a:lnTo>
                  <a:lnTo>
                    <a:pt x="689" y="196"/>
                  </a:lnTo>
                  <a:lnTo>
                    <a:pt x="692" y="193"/>
                  </a:lnTo>
                  <a:lnTo>
                    <a:pt x="697" y="190"/>
                  </a:lnTo>
                  <a:lnTo>
                    <a:pt x="699" y="188"/>
                  </a:lnTo>
                  <a:lnTo>
                    <a:pt x="701" y="187"/>
                  </a:lnTo>
                  <a:lnTo>
                    <a:pt x="703" y="189"/>
                  </a:lnTo>
                  <a:lnTo>
                    <a:pt x="703" y="190"/>
                  </a:lnTo>
                  <a:lnTo>
                    <a:pt x="700" y="193"/>
                  </a:lnTo>
                  <a:lnTo>
                    <a:pt x="701" y="194"/>
                  </a:lnTo>
                  <a:lnTo>
                    <a:pt x="703" y="196"/>
                  </a:lnTo>
                  <a:lnTo>
                    <a:pt x="703" y="198"/>
                  </a:lnTo>
                  <a:lnTo>
                    <a:pt x="703" y="201"/>
                  </a:lnTo>
                  <a:lnTo>
                    <a:pt x="705" y="203"/>
                  </a:lnTo>
                  <a:lnTo>
                    <a:pt x="708" y="208"/>
                  </a:lnTo>
                  <a:lnTo>
                    <a:pt x="708" y="210"/>
                  </a:lnTo>
                  <a:lnTo>
                    <a:pt x="708" y="212"/>
                  </a:lnTo>
                  <a:lnTo>
                    <a:pt x="709" y="213"/>
                  </a:lnTo>
                  <a:lnTo>
                    <a:pt x="711" y="215"/>
                  </a:lnTo>
                  <a:lnTo>
                    <a:pt x="716" y="220"/>
                  </a:lnTo>
                  <a:lnTo>
                    <a:pt x="721" y="217"/>
                  </a:lnTo>
                  <a:lnTo>
                    <a:pt x="723" y="216"/>
                  </a:lnTo>
                  <a:lnTo>
                    <a:pt x="725" y="215"/>
                  </a:lnTo>
                  <a:lnTo>
                    <a:pt x="728" y="214"/>
                  </a:lnTo>
                  <a:lnTo>
                    <a:pt x="731" y="215"/>
                  </a:lnTo>
                  <a:lnTo>
                    <a:pt x="737" y="217"/>
                  </a:lnTo>
                  <a:lnTo>
                    <a:pt x="741" y="215"/>
                  </a:lnTo>
                  <a:lnTo>
                    <a:pt x="749" y="211"/>
                  </a:lnTo>
                  <a:lnTo>
                    <a:pt x="747" y="218"/>
                  </a:lnTo>
                  <a:lnTo>
                    <a:pt x="745" y="225"/>
                  </a:lnTo>
                  <a:lnTo>
                    <a:pt x="743" y="227"/>
                  </a:lnTo>
                  <a:lnTo>
                    <a:pt x="742" y="235"/>
                  </a:lnTo>
                  <a:lnTo>
                    <a:pt x="741" y="237"/>
                  </a:lnTo>
                  <a:lnTo>
                    <a:pt x="739" y="239"/>
                  </a:lnTo>
                  <a:lnTo>
                    <a:pt x="741" y="238"/>
                  </a:lnTo>
                  <a:lnTo>
                    <a:pt x="743" y="237"/>
                  </a:lnTo>
                  <a:lnTo>
                    <a:pt x="745" y="234"/>
                  </a:lnTo>
                  <a:lnTo>
                    <a:pt x="746" y="229"/>
                  </a:lnTo>
                  <a:lnTo>
                    <a:pt x="752" y="217"/>
                  </a:lnTo>
                  <a:lnTo>
                    <a:pt x="754" y="215"/>
                  </a:lnTo>
                  <a:lnTo>
                    <a:pt x="759" y="214"/>
                  </a:lnTo>
                  <a:lnTo>
                    <a:pt x="768" y="203"/>
                  </a:lnTo>
                  <a:lnTo>
                    <a:pt x="771" y="203"/>
                  </a:lnTo>
                  <a:lnTo>
                    <a:pt x="773" y="206"/>
                  </a:lnTo>
                  <a:lnTo>
                    <a:pt x="775" y="207"/>
                  </a:lnTo>
                  <a:lnTo>
                    <a:pt x="775" y="205"/>
                  </a:lnTo>
                  <a:lnTo>
                    <a:pt x="779" y="203"/>
                  </a:lnTo>
                  <a:lnTo>
                    <a:pt x="775" y="202"/>
                  </a:lnTo>
                  <a:lnTo>
                    <a:pt x="775" y="201"/>
                  </a:lnTo>
                  <a:lnTo>
                    <a:pt x="775" y="199"/>
                  </a:lnTo>
                  <a:lnTo>
                    <a:pt x="777" y="196"/>
                  </a:lnTo>
                  <a:lnTo>
                    <a:pt x="775" y="193"/>
                  </a:lnTo>
                  <a:lnTo>
                    <a:pt x="780" y="190"/>
                  </a:lnTo>
                  <a:lnTo>
                    <a:pt x="779" y="188"/>
                  </a:lnTo>
                  <a:lnTo>
                    <a:pt x="781" y="186"/>
                  </a:lnTo>
                  <a:lnTo>
                    <a:pt x="783" y="184"/>
                  </a:lnTo>
                  <a:lnTo>
                    <a:pt x="785" y="183"/>
                  </a:lnTo>
                  <a:lnTo>
                    <a:pt x="786" y="181"/>
                  </a:lnTo>
                  <a:lnTo>
                    <a:pt x="787" y="180"/>
                  </a:lnTo>
                  <a:lnTo>
                    <a:pt x="788" y="180"/>
                  </a:lnTo>
                  <a:lnTo>
                    <a:pt x="790" y="182"/>
                  </a:lnTo>
                  <a:lnTo>
                    <a:pt x="792" y="180"/>
                  </a:lnTo>
                  <a:lnTo>
                    <a:pt x="795" y="179"/>
                  </a:lnTo>
                  <a:lnTo>
                    <a:pt x="796" y="179"/>
                  </a:lnTo>
                  <a:lnTo>
                    <a:pt x="797" y="180"/>
                  </a:lnTo>
                  <a:lnTo>
                    <a:pt x="799" y="181"/>
                  </a:lnTo>
                  <a:lnTo>
                    <a:pt x="800" y="180"/>
                  </a:lnTo>
                  <a:lnTo>
                    <a:pt x="802" y="179"/>
                  </a:lnTo>
                  <a:lnTo>
                    <a:pt x="805" y="182"/>
                  </a:lnTo>
                  <a:lnTo>
                    <a:pt x="807" y="182"/>
                  </a:lnTo>
                  <a:lnTo>
                    <a:pt x="806" y="180"/>
                  </a:lnTo>
                  <a:lnTo>
                    <a:pt x="805" y="179"/>
                  </a:lnTo>
                  <a:lnTo>
                    <a:pt x="806" y="179"/>
                  </a:lnTo>
                  <a:lnTo>
                    <a:pt x="807" y="178"/>
                  </a:lnTo>
                  <a:lnTo>
                    <a:pt x="812" y="179"/>
                  </a:lnTo>
                  <a:lnTo>
                    <a:pt x="813" y="179"/>
                  </a:lnTo>
                  <a:lnTo>
                    <a:pt x="816" y="182"/>
                  </a:lnTo>
                  <a:lnTo>
                    <a:pt x="819" y="182"/>
                  </a:lnTo>
                  <a:lnTo>
                    <a:pt x="821" y="181"/>
                  </a:lnTo>
                  <a:lnTo>
                    <a:pt x="823" y="182"/>
                  </a:lnTo>
                  <a:lnTo>
                    <a:pt x="825" y="182"/>
                  </a:lnTo>
                  <a:lnTo>
                    <a:pt x="826" y="184"/>
                  </a:lnTo>
                  <a:lnTo>
                    <a:pt x="830" y="186"/>
                  </a:lnTo>
                  <a:lnTo>
                    <a:pt x="831" y="188"/>
                  </a:lnTo>
                  <a:lnTo>
                    <a:pt x="834" y="189"/>
                  </a:lnTo>
                  <a:lnTo>
                    <a:pt x="837" y="190"/>
                  </a:lnTo>
                  <a:lnTo>
                    <a:pt x="840" y="190"/>
                  </a:lnTo>
                  <a:lnTo>
                    <a:pt x="843" y="190"/>
                  </a:lnTo>
                  <a:lnTo>
                    <a:pt x="843" y="192"/>
                  </a:lnTo>
                  <a:lnTo>
                    <a:pt x="846" y="193"/>
                  </a:lnTo>
                  <a:lnTo>
                    <a:pt x="848" y="192"/>
                  </a:lnTo>
                  <a:lnTo>
                    <a:pt x="851" y="195"/>
                  </a:lnTo>
                  <a:lnTo>
                    <a:pt x="856" y="197"/>
                  </a:lnTo>
                  <a:lnTo>
                    <a:pt x="860" y="199"/>
                  </a:lnTo>
                  <a:lnTo>
                    <a:pt x="863" y="199"/>
                  </a:lnTo>
                  <a:lnTo>
                    <a:pt x="866" y="200"/>
                  </a:lnTo>
                  <a:lnTo>
                    <a:pt x="870" y="206"/>
                  </a:lnTo>
                  <a:lnTo>
                    <a:pt x="870" y="211"/>
                  </a:lnTo>
                  <a:lnTo>
                    <a:pt x="872" y="210"/>
                  </a:lnTo>
                  <a:lnTo>
                    <a:pt x="873" y="208"/>
                  </a:lnTo>
                  <a:lnTo>
                    <a:pt x="875" y="204"/>
                  </a:lnTo>
                  <a:lnTo>
                    <a:pt x="878" y="203"/>
                  </a:lnTo>
                  <a:lnTo>
                    <a:pt x="879" y="204"/>
                  </a:lnTo>
                  <a:lnTo>
                    <a:pt x="883" y="207"/>
                  </a:lnTo>
                  <a:lnTo>
                    <a:pt x="886" y="209"/>
                  </a:lnTo>
                  <a:lnTo>
                    <a:pt x="886" y="211"/>
                  </a:lnTo>
                  <a:lnTo>
                    <a:pt x="889" y="211"/>
                  </a:lnTo>
                  <a:lnTo>
                    <a:pt x="887" y="213"/>
                  </a:lnTo>
                  <a:lnTo>
                    <a:pt x="889" y="213"/>
                  </a:lnTo>
                  <a:lnTo>
                    <a:pt x="890" y="212"/>
                  </a:lnTo>
                  <a:lnTo>
                    <a:pt x="892" y="215"/>
                  </a:lnTo>
                  <a:lnTo>
                    <a:pt x="894" y="218"/>
                  </a:lnTo>
                  <a:lnTo>
                    <a:pt x="894" y="221"/>
                  </a:lnTo>
                  <a:lnTo>
                    <a:pt x="893" y="223"/>
                  </a:lnTo>
                  <a:lnTo>
                    <a:pt x="892" y="224"/>
                  </a:lnTo>
                  <a:lnTo>
                    <a:pt x="890" y="226"/>
                  </a:lnTo>
                  <a:lnTo>
                    <a:pt x="889" y="226"/>
                  </a:lnTo>
                  <a:lnTo>
                    <a:pt x="888" y="227"/>
                  </a:lnTo>
                  <a:lnTo>
                    <a:pt x="889" y="229"/>
                  </a:lnTo>
                  <a:lnTo>
                    <a:pt x="890" y="231"/>
                  </a:lnTo>
                  <a:lnTo>
                    <a:pt x="893" y="226"/>
                  </a:lnTo>
                  <a:lnTo>
                    <a:pt x="895" y="225"/>
                  </a:lnTo>
                  <a:lnTo>
                    <a:pt x="897" y="224"/>
                  </a:lnTo>
                  <a:lnTo>
                    <a:pt x="899" y="227"/>
                  </a:lnTo>
                  <a:lnTo>
                    <a:pt x="899" y="230"/>
                  </a:lnTo>
                  <a:lnTo>
                    <a:pt x="895" y="231"/>
                  </a:lnTo>
                  <a:lnTo>
                    <a:pt x="895" y="234"/>
                  </a:lnTo>
                  <a:lnTo>
                    <a:pt x="894" y="235"/>
                  </a:lnTo>
                  <a:lnTo>
                    <a:pt x="892" y="237"/>
                  </a:lnTo>
                  <a:lnTo>
                    <a:pt x="892" y="240"/>
                  </a:lnTo>
                  <a:lnTo>
                    <a:pt x="891" y="242"/>
                  </a:lnTo>
                  <a:lnTo>
                    <a:pt x="889" y="254"/>
                  </a:lnTo>
                  <a:lnTo>
                    <a:pt x="889" y="256"/>
                  </a:lnTo>
                  <a:lnTo>
                    <a:pt x="892" y="254"/>
                  </a:lnTo>
                  <a:lnTo>
                    <a:pt x="897" y="248"/>
                  </a:lnTo>
                  <a:lnTo>
                    <a:pt x="899" y="242"/>
                  </a:lnTo>
                  <a:lnTo>
                    <a:pt x="901" y="236"/>
                  </a:lnTo>
                  <a:lnTo>
                    <a:pt x="903" y="234"/>
                  </a:lnTo>
                  <a:lnTo>
                    <a:pt x="905" y="234"/>
                  </a:lnTo>
                  <a:lnTo>
                    <a:pt x="907" y="234"/>
                  </a:lnTo>
                  <a:lnTo>
                    <a:pt x="907" y="236"/>
                  </a:lnTo>
                  <a:lnTo>
                    <a:pt x="907" y="237"/>
                  </a:lnTo>
                  <a:lnTo>
                    <a:pt x="905" y="240"/>
                  </a:lnTo>
                  <a:lnTo>
                    <a:pt x="904" y="242"/>
                  </a:lnTo>
                  <a:lnTo>
                    <a:pt x="905" y="243"/>
                  </a:lnTo>
                  <a:lnTo>
                    <a:pt x="910" y="238"/>
                  </a:lnTo>
                  <a:lnTo>
                    <a:pt x="912" y="237"/>
                  </a:lnTo>
                  <a:lnTo>
                    <a:pt x="914" y="237"/>
                  </a:lnTo>
                  <a:lnTo>
                    <a:pt x="918" y="235"/>
                  </a:lnTo>
                  <a:lnTo>
                    <a:pt x="927" y="234"/>
                  </a:lnTo>
                  <a:lnTo>
                    <a:pt x="928" y="232"/>
                  </a:lnTo>
                  <a:lnTo>
                    <a:pt x="929" y="231"/>
                  </a:lnTo>
                  <a:lnTo>
                    <a:pt x="934" y="231"/>
                  </a:lnTo>
                  <a:lnTo>
                    <a:pt x="942" y="233"/>
                  </a:lnTo>
                  <a:lnTo>
                    <a:pt x="946" y="235"/>
                  </a:lnTo>
                  <a:lnTo>
                    <a:pt x="951" y="237"/>
                  </a:lnTo>
                  <a:lnTo>
                    <a:pt x="953" y="239"/>
                  </a:lnTo>
                  <a:lnTo>
                    <a:pt x="963" y="243"/>
                  </a:lnTo>
                  <a:lnTo>
                    <a:pt x="971" y="243"/>
                  </a:lnTo>
                  <a:lnTo>
                    <a:pt x="975" y="242"/>
                  </a:lnTo>
                  <a:lnTo>
                    <a:pt x="980" y="243"/>
                  </a:lnTo>
                  <a:lnTo>
                    <a:pt x="982" y="246"/>
                  </a:lnTo>
                  <a:lnTo>
                    <a:pt x="987" y="247"/>
                  </a:lnTo>
                  <a:lnTo>
                    <a:pt x="992" y="248"/>
                  </a:lnTo>
                  <a:lnTo>
                    <a:pt x="996" y="246"/>
                  </a:lnTo>
                  <a:lnTo>
                    <a:pt x="1005" y="245"/>
                  </a:lnTo>
                  <a:lnTo>
                    <a:pt x="1018" y="243"/>
                  </a:lnTo>
                  <a:lnTo>
                    <a:pt x="1024" y="243"/>
                  </a:lnTo>
                  <a:lnTo>
                    <a:pt x="1033" y="245"/>
                  </a:lnTo>
                  <a:lnTo>
                    <a:pt x="1038" y="249"/>
                  </a:lnTo>
                  <a:lnTo>
                    <a:pt x="1043" y="251"/>
                  </a:lnTo>
                  <a:lnTo>
                    <a:pt x="1046" y="253"/>
                  </a:lnTo>
                  <a:lnTo>
                    <a:pt x="1051" y="255"/>
                  </a:lnTo>
                  <a:lnTo>
                    <a:pt x="1062" y="261"/>
                  </a:lnTo>
                  <a:lnTo>
                    <a:pt x="1065" y="264"/>
                  </a:lnTo>
                  <a:lnTo>
                    <a:pt x="1072" y="269"/>
                  </a:lnTo>
                  <a:lnTo>
                    <a:pt x="1078" y="271"/>
                  </a:lnTo>
                  <a:lnTo>
                    <a:pt x="1081" y="276"/>
                  </a:lnTo>
                  <a:lnTo>
                    <a:pt x="1084" y="278"/>
                  </a:lnTo>
                  <a:lnTo>
                    <a:pt x="1091" y="286"/>
                  </a:lnTo>
                  <a:lnTo>
                    <a:pt x="1098" y="292"/>
                  </a:lnTo>
                  <a:lnTo>
                    <a:pt x="1104" y="297"/>
                  </a:lnTo>
                  <a:lnTo>
                    <a:pt x="1114" y="301"/>
                  </a:lnTo>
                  <a:lnTo>
                    <a:pt x="1117" y="307"/>
                  </a:lnTo>
                  <a:lnTo>
                    <a:pt x="1124" y="308"/>
                  </a:lnTo>
                  <a:lnTo>
                    <a:pt x="1127" y="309"/>
                  </a:lnTo>
                  <a:lnTo>
                    <a:pt x="1130" y="311"/>
                  </a:lnTo>
                  <a:lnTo>
                    <a:pt x="1135" y="312"/>
                  </a:lnTo>
                  <a:lnTo>
                    <a:pt x="1141" y="312"/>
                  </a:lnTo>
                  <a:lnTo>
                    <a:pt x="1148" y="312"/>
                  </a:lnTo>
                  <a:lnTo>
                    <a:pt x="1153" y="311"/>
                  </a:lnTo>
                  <a:lnTo>
                    <a:pt x="1167" y="314"/>
                  </a:lnTo>
                  <a:lnTo>
                    <a:pt x="1169" y="315"/>
                  </a:lnTo>
                  <a:lnTo>
                    <a:pt x="1172" y="317"/>
                  </a:lnTo>
                  <a:lnTo>
                    <a:pt x="1176" y="327"/>
                  </a:lnTo>
                  <a:lnTo>
                    <a:pt x="1179" y="338"/>
                  </a:lnTo>
                  <a:lnTo>
                    <a:pt x="1180" y="346"/>
                  </a:lnTo>
                  <a:lnTo>
                    <a:pt x="1184" y="352"/>
                  </a:lnTo>
                  <a:lnTo>
                    <a:pt x="1186" y="364"/>
                  </a:lnTo>
                  <a:lnTo>
                    <a:pt x="1187" y="368"/>
                  </a:lnTo>
                  <a:lnTo>
                    <a:pt x="1187" y="370"/>
                  </a:lnTo>
                  <a:lnTo>
                    <a:pt x="1188" y="371"/>
                  </a:lnTo>
                  <a:lnTo>
                    <a:pt x="1189" y="379"/>
                  </a:lnTo>
                  <a:lnTo>
                    <a:pt x="1189" y="382"/>
                  </a:lnTo>
                  <a:lnTo>
                    <a:pt x="1188" y="386"/>
                  </a:lnTo>
                  <a:lnTo>
                    <a:pt x="1188" y="388"/>
                  </a:lnTo>
                  <a:lnTo>
                    <a:pt x="1188" y="390"/>
                  </a:lnTo>
                  <a:lnTo>
                    <a:pt x="1187" y="391"/>
                  </a:lnTo>
                  <a:lnTo>
                    <a:pt x="1187" y="393"/>
                  </a:lnTo>
                  <a:lnTo>
                    <a:pt x="1188" y="397"/>
                  </a:lnTo>
                  <a:lnTo>
                    <a:pt x="1188" y="400"/>
                  </a:lnTo>
                  <a:lnTo>
                    <a:pt x="1187" y="404"/>
                  </a:lnTo>
                  <a:lnTo>
                    <a:pt x="1185" y="413"/>
                  </a:lnTo>
                  <a:lnTo>
                    <a:pt x="1178" y="429"/>
                  </a:lnTo>
                  <a:lnTo>
                    <a:pt x="1173" y="438"/>
                  </a:lnTo>
                  <a:lnTo>
                    <a:pt x="1165" y="448"/>
                  </a:lnTo>
                  <a:lnTo>
                    <a:pt x="1160" y="453"/>
                  </a:lnTo>
                  <a:lnTo>
                    <a:pt x="1158" y="453"/>
                  </a:lnTo>
                  <a:lnTo>
                    <a:pt x="1157" y="452"/>
                  </a:lnTo>
                  <a:lnTo>
                    <a:pt x="1158" y="455"/>
                  </a:lnTo>
                  <a:lnTo>
                    <a:pt x="1157" y="457"/>
                  </a:lnTo>
                  <a:lnTo>
                    <a:pt x="1152" y="464"/>
                  </a:lnTo>
                  <a:lnTo>
                    <a:pt x="1146" y="468"/>
                  </a:lnTo>
                  <a:lnTo>
                    <a:pt x="1141" y="477"/>
                  </a:lnTo>
                  <a:lnTo>
                    <a:pt x="1141" y="477"/>
                  </a:lnTo>
                  <a:lnTo>
                    <a:pt x="1134" y="480"/>
                  </a:lnTo>
                  <a:lnTo>
                    <a:pt x="1130" y="483"/>
                  </a:lnTo>
                  <a:lnTo>
                    <a:pt x="1125" y="487"/>
                  </a:lnTo>
                  <a:lnTo>
                    <a:pt x="1120" y="494"/>
                  </a:lnTo>
                  <a:lnTo>
                    <a:pt x="1119" y="495"/>
                  </a:lnTo>
                  <a:lnTo>
                    <a:pt x="1117" y="495"/>
                  </a:lnTo>
                  <a:lnTo>
                    <a:pt x="1117" y="498"/>
                  </a:lnTo>
                  <a:lnTo>
                    <a:pt x="1113" y="504"/>
                  </a:lnTo>
                  <a:lnTo>
                    <a:pt x="1112" y="505"/>
                  </a:lnTo>
                  <a:lnTo>
                    <a:pt x="1112" y="503"/>
                  </a:lnTo>
                  <a:lnTo>
                    <a:pt x="1112" y="502"/>
                  </a:lnTo>
                  <a:lnTo>
                    <a:pt x="1113" y="500"/>
                  </a:lnTo>
                  <a:lnTo>
                    <a:pt x="1113" y="499"/>
                  </a:lnTo>
                  <a:lnTo>
                    <a:pt x="1112" y="500"/>
                  </a:lnTo>
                  <a:lnTo>
                    <a:pt x="1109" y="505"/>
                  </a:lnTo>
                  <a:lnTo>
                    <a:pt x="1110" y="507"/>
                  </a:lnTo>
                  <a:lnTo>
                    <a:pt x="1109" y="512"/>
                  </a:lnTo>
                  <a:lnTo>
                    <a:pt x="1102" y="526"/>
                  </a:lnTo>
                  <a:lnTo>
                    <a:pt x="1094" y="537"/>
                  </a:lnTo>
                  <a:lnTo>
                    <a:pt x="1092" y="541"/>
                  </a:lnTo>
                  <a:lnTo>
                    <a:pt x="1085" y="549"/>
                  </a:lnTo>
                  <a:lnTo>
                    <a:pt x="1080" y="553"/>
                  </a:lnTo>
                  <a:lnTo>
                    <a:pt x="1079" y="553"/>
                  </a:lnTo>
                  <a:lnTo>
                    <a:pt x="1077" y="553"/>
                  </a:lnTo>
                  <a:lnTo>
                    <a:pt x="1076" y="547"/>
                  </a:lnTo>
                  <a:lnTo>
                    <a:pt x="1073" y="543"/>
                  </a:lnTo>
                  <a:lnTo>
                    <a:pt x="1072" y="542"/>
                  </a:lnTo>
                  <a:lnTo>
                    <a:pt x="1070" y="546"/>
                  </a:lnTo>
                  <a:lnTo>
                    <a:pt x="1068" y="547"/>
                  </a:lnTo>
                  <a:lnTo>
                    <a:pt x="1067" y="547"/>
                  </a:lnTo>
                  <a:lnTo>
                    <a:pt x="1068" y="549"/>
                  </a:lnTo>
                  <a:lnTo>
                    <a:pt x="1069" y="551"/>
                  </a:lnTo>
                  <a:lnTo>
                    <a:pt x="1067" y="555"/>
                  </a:lnTo>
                  <a:lnTo>
                    <a:pt x="1067" y="558"/>
                  </a:lnTo>
                  <a:lnTo>
                    <a:pt x="1063" y="563"/>
                  </a:lnTo>
                  <a:lnTo>
                    <a:pt x="1061" y="565"/>
                  </a:lnTo>
                  <a:lnTo>
                    <a:pt x="1060" y="569"/>
                  </a:lnTo>
                  <a:lnTo>
                    <a:pt x="1059" y="572"/>
                  </a:lnTo>
                  <a:lnTo>
                    <a:pt x="1061" y="571"/>
                  </a:lnTo>
                  <a:lnTo>
                    <a:pt x="1062" y="572"/>
                  </a:lnTo>
                  <a:lnTo>
                    <a:pt x="1062" y="573"/>
                  </a:lnTo>
                  <a:lnTo>
                    <a:pt x="1062" y="574"/>
                  </a:lnTo>
                  <a:lnTo>
                    <a:pt x="1061" y="577"/>
                  </a:lnTo>
                  <a:lnTo>
                    <a:pt x="1061" y="585"/>
                  </a:lnTo>
                  <a:lnTo>
                    <a:pt x="1061" y="587"/>
                  </a:lnTo>
                  <a:lnTo>
                    <a:pt x="1062" y="588"/>
                  </a:lnTo>
                  <a:lnTo>
                    <a:pt x="1063" y="585"/>
                  </a:lnTo>
                  <a:lnTo>
                    <a:pt x="1063" y="586"/>
                  </a:lnTo>
                  <a:lnTo>
                    <a:pt x="1061" y="605"/>
                  </a:lnTo>
                  <a:lnTo>
                    <a:pt x="1062" y="614"/>
                  </a:lnTo>
                  <a:lnTo>
                    <a:pt x="1062" y="624"/>
                  </a:lnTo>
                  <a:lnTo>
                    <a:pt x="1063" y="634"/>
                  </a:lnTo>
                  <a:lnTo>
                    <a:pt x="1065" y="642"/>
                  </a:lnTo>
                  <a:lnTo>
                    <a:pt x="1066" y="643"/>
                  </a:lnTo>
                  <a:lnTo>
                    <a:pt x="1063" y="653"/>
                  </a:lnTo>
                  <a:lnTo>
                    <a:pt x="1060" y="663"/>
                  </a:lnTo>
                  <a:lnTo>
                    <a:pt x="1058" y="672"/>
                  </a:lnTo>
                  <a:lnTo>
                    <a:pt x="1057" y="680"/>
                  </a:lnTo>
                  <a:lnTo>
                    <a:pt x="1056" y="684"/>
                  </a:lnTo>
                  <a:lnTo>
                    <a:pt x="1056" y="689"/>
                  </a:lnTo>
                  <a:lnTo>
                    <a:pt x="1057" y="699"/>
                  </a:lnTo>
                  <a:lnTo>
                    <a:pt x="1057" y="701"/>
                  </a:lnTo>
                  <a:lnTo>
                    <a:pt x="1054" y="706"/>
                  </a:lnTo>
                  <a:lnTo>
                    <a:pt x="1049" y="708"/>
                  </a:lnTo>
                  <a:lnTo>
                    <a:pt x="1047" y="710"/>
                  </a:lnTo>
                  <a:lnTo>
                    <a:pt x="1042" y="719"/>
                  </a:lnTo>
                  <a:lnTo>
                    <a:pt x="1040" y="731"/>
                  </a:lnTo>
                  <a:lnTo>
                    <a:pt x="1040" y="737"/>
                  </a:lnTo>
                  <a:lnTo>
                    <a:pt x="1041" y="751"/>
                  </a:lnTo>
                  <a:lnTo>
                    <a:pt x="1040" y="757"/>
                  </a:lnTo>
                  <a:lnTo>
                    <a:pt x="1038" y="761"/>
                  </a:lnTo>
                  <a:lnTo>
                    <a:pt x="1037" y="763"/>
                  </a:lnTo>
                  <a:lnTo>
                    <a:pt x="1032" y="766"/>
                  </a:lnTo>
                  <a:lnTo>
                    <a:pt x="1027" y="773"/>
                  </a:lnTo>
                  <a:lnTo>
                    <a:pt x="1026" y="781"/>
                  </a:lnTo>
                  <a:lnTo>
                    <a:pt x="1022" y="783"/>
                  </a:lnTo>
                  <a:lnTo>
                    <a:pt x="1022" y="788"/>
                  </a:lnTo>
                  <a:lnTo>
                    <a:pt x="1020" y="793"/>
                  </a:lnTo>
                  <a:lnTo>
                    <a:pt x="1014" y="799"/>
                  </a:lnTo>
                  <a:lnTo>
                    <a:pt x="1010" y="801"/>
                  </a:lnTo>
                  <a:lnTo>
                    <a:pt x="1008" y="804"/>
                  </a:lnTo>
                  <a:lnTo>
                    <a:pt x="1007" y="807"/>
                  </a:lnTo>
                  <a:lnTo>
                    <a:pt x="1003" y="814"/>
                  </a:lnTo>
                  <a:lnTo>
                    <a:pt x="1000" y="823"/>
                  </a:lnTo>
                  <a:lnTo>
                    <a:pt x="1001" y="826"/>
                  </a:lnTo>
                  <a:lnTo>
                    <a:pt x="1001" y="826"/>
                  </a:lnTo>
                  <a:lnTo>
                    <a:pt x="1002" y="836"/>
                  </a:lnTo>
                  <a:lnTo>
                    <a:pt x="1001" y="839"/>
                  </a:lnTo>
                  <a:lnTo>
                    <a:pt x="998" y="841"/>
                  </a:lnTo>
                  <a:lnTo>
                    <a:pt x="984" y="847"/>
                  </a:lnTo>
                  <a:lnTo>
                    <a:pt x="980" y="849"/>
                  </a:lnTo>
                  <a:lnTo>
                    <a:pt x="972" y="858"/>
                  </a:lnTo>
                  <a:lnTo>
                    <a:pt x="971" y="860"/>
                  </a:lnTo>
                  <a:lnTo>
                    <a:pt x="972" y="863"/>
                  </a:lnTo>
                  <a:lnTo>
                    <a:pt x="973" y="865"/>
                  </a:lnTo>
                  <a:lnTo>
                    <a:pt x="971" y="867"/>
                  </a:lnTo>
                  <a:lnTo>
                    <a:pt x="970" y="870"/>
                  </a:lnTo>
                  <a:lnTo>
                    <a:pt x="968" y="870"/>
                  </a:lnTo>
                  <a:lnTo>
                    <a:pt x="953" y="870"/>
                  </a:lnTo>
                  <a:lnTo>
                    <a:pt x="946" y="871"/>
                  </a:lnTo>
                  <a:lnTo>
                    <a:pt x="942" y="870"/>
                  </a:lnTo>
                  <a:lnTo>
                    <a:pt x="940" y="870"/>
                  </a:lnTo>
                  <a:lnTo>
                    <a:pt x="938" y="868"/>
                  </a:lnTo>
                  <a:lnTo>
                    <a:pt x="938" y="867"/>
                  </a:lnTo>
                  <a:lnTo>
                    <a:pt x="939" y="864"/>
                  </a:lnTo>
                  <a:lnTo>
                    <a:pt x="938" y="862"/>
                  </a:lnTo>
                  <a:lnTo>
                    <a:pt x="936" y="862"/>
                  </a:lnTo>
                  <a:lnTo>
                    <a:pt x="934" y="863"/>
                  </a:lnTo>
                  <a:lnTo>
                    <a:pt x="933" y="865"/>
                  </a:lnTo>
                  <a:lnTo>
                    <a:pt x="934" y="866"/>
                  </a:lnTo>
                  <a:lnTo>
                    <a:pt x="935" y="867"/>
                  </a:lnTo>
                  <a:lnTo>
                    <a:pt x="935" y="870"/>
                  </a:lnTo>
                  <a:lnTo>
                    <a:pt x="934" y="871"/>
                  </a:lnTo>
                  <a:lnTo>
                    <a:pt x="930" y="871"/>
                  </a:lnTo>
                  <a:lnTo>
                    <a:pt x="925" y="873"/>
                  </a:lnTo>
                  <a:lnTo>
                    <a:pt x="918" y="874"/>
                  </a:lnTo>
                  <a:lnTo>
                    <a:pt x="914" y="874"/>
                  </a:lnTo>
                  <a:lnTo>
                    <a:pt x="911" y="873"/>
                  </a:lnTo>
                  <a:lnTo>
                    <a:pt x="914" y="873"/>
                  </a:lnTo>
                  <a:lnTo>
                    <a:pt x="917" y="873"/>
                  </a:lnTo>
                  <a:lnTo>
                    <a:pt x="920" y="871"/>
                  </a:lnTo>
                  <a:lnTo>
                    <a:pt x="919" y="870"/>
                  </a:lnTo>
                  <a:lnTo>
                    <a:pt x="914" y="868"/>
                  </a:lnTo>
                  <a:lnTo>
                    <a:pt x="909" y="870"/>
                  </a:lnTo>
                  <a:lnTo>
                    <a:pt x="906" y="872"/>
                  </a:lnTo>
                  <a:lnTo>
                    <a:pt x="899" y="871"/>
                  </a:lnTo>
                  <a:lnTo>
                    <a:pt x="891" y="873"/>
                  </a:lnTo>
                  <a:lnTo>
                    <a:pt x="890" y="875"/>
                  </a:lnTo>
                  <a:lnTo>
                    <a:pt x="890" y="878"/>
                  </a:lnTo>
                  <a:lnTo>
                    <a:pt x="892" y="879"/>
                  </a:lnTo>
                  <a:lnTo>
                    <a:pt x="893" y="881"/>
                  </a:lnTo>
                  <a:lnTo>
                    <a:pt x="892" y="882"/>
                  </a:lnTo>
                  <a:lnTo>
                    <a:pt x="890" y="882"/>
                  </a:lnTo>
                  <a:lnTo>
                    <a:pt x="882" y="884"/>
                  </a:lnTo>
                  <a:lnTo>
                    <a:pt x="873" y="891"/>
                  </a:lnTo>
                  <a:lnTo>
                    <a:pt x="870" y="891"/>
                  </a:lnTo>
                  <a:lnTo>
                    <a:pt x="867" y="894"/>
                  </a:lnTo>
                  <a:lnTo>
                    <a:pt x="867" y="897"/>
                  </a:lnTo>
                  <a:lnTo>
                    <a:pt x="866" y="898"/>
                  </a:lnTo>
                  <a:lnTo>
                    <a:pt x="864" y="898"/>
                  </a:lnTo>
                  <a:lnTo>
                    <a:pt x="860" y="897"/>
                  </a:lnTo>
                  <a:lnTo>
                    <a:pt x="854" y="897"/>
                  </a:lnTo>
                  <a:lnTo>
                    <a:pt x="851" y="898"/>
                  </a:lnTo>
                  <a:lnTo>
                    <a:pt x="831" y="908"/>
                  </a:lnTo>
                  <a:lnTo>
                    <a:pt x="823" y="913"/>
                  </a:lnTo>
                  <a:lnTo>
                    <a:pt x="815" y="920"/>
                  </a:lnTo>
                  <a:lnTo>
                    <a:pt x="802" y="930"/>
                  </a:lnTo>
                  <a:lnTo>
                    <a:pt x="794" y="936"/>
                  </a:lnTo>
                  <a:lnTo>
                    <a:pt x="792" y="938"/>
                  </a:lnTo>
                  <a:lnTo>
                    <a:pt x="792" y="938"/>
                  </a:lnTo>
                  <a:lnTo>
                    <a:pt x="790" y="939"/>
                  </a:lnTo>
                  <a:lnTo>
                    <a:pt x="790" y="940"/>
                  </a:lnTo>
                  <a:lnTo>
                    <a:pt x="792" y="940"/>
                  </a:lnTo>
                  <a:lnTo>
                    <a:pt x="791" y="943"/>
                  </a:lnTo>
                  <a:lnTo>
                    <a:pt x="788" y="945"/>
                  </a:lnTo>
                  <a:lnTo>
                    <a:pt x="783" y="952"/>
                  </a:lnTo>
                  <a:lnTo>
                    <a:pt x="781" y="951"/>
                  </a:lnTo>
                  <a:lnTo>
                    <a:pt x="784" y="948"/>
                  </a:lnTo>
                  <a:lnTo>
                    <a:pt x="781" y="948"/>
                  </a:lnTo>
                  <a:lnTo>
                    <a:pt x="777" y="947"/>
                  </a:lnTo>
                  <a:lnTo>
                    <a:pt x="775" y="948"/>
                  </a:lnTo>
                  <a:lnTo>
                    <a:pt x="776" y="951"/>
                  </a:lnTo>
                  <a:lnTo>
                    <a:pt x="775" y="952"/>
                  </a:lnTo>
                  <a:lnTo>
                    <a:pt x="772" y="952"/>
                  </a:lnTo>
                  <a:lnTo>
                    <a:pt x="769" y="952"/>
                  </a:lnTo>
                  <a:lnTo>
                    <a:pt x="767" y="950"/>
                  </a:lnTo>
                  <a:lnTo>
                    <a:pt x="768" y="954"/>
                  </a:lnTo>
                  <a:lnTo>
                    <a:pt x="774" y="955"/>
                  </a:lnTo>
                  <a:lnTo>
                    <a:pt x="776" y="956"/>
                  </a:lnTo>
                  <a:lnTo>
                    <a:pt x="777" y="958"/>
                  </a:lnTo>
                  <a:lnTo>
                    <a:pt x="773" y="965"/>
                  </a:lnTo>
                  <a:lnTo>
                    <a:pt x="769" y="966"/>
                  </a:lnTo>
                  <a:lnTo>
                    <a:pt x="769" y="967"/>
                  </a:lnTo>
                  <a:lnTo>
                    <a:pt x="771" y="967"/>
                  </a:lnTo>
                  <a:lnTo>
                    <a:pt x="772" y="969"/>
                  </a:lnTo>
                  <a:lnTo>
                    <a:pt x="771" y="977"/>
                  </a:lnTo>
                  <a:lnTo>
                    <a:pt x="769" y="978"/>
                  </a:lnTo>
                  <a:lnTo>
                    <a:pt x="768" y="978"/>
                  </a:lnTo>
                  <a:lnTo>
                    <a:pt x="766" y="980"/>
                  </a:lnTo>
                  <a:lnTo>
                    <a:pt x="768" y="983"/>
                  </a:lnTo>
                  <a:lnTo>
                    <a:pt x="769" y="984"/>
                  </a:lnTo>
                  <a:lnTo>
                    <a:pt x="769" y="988"/>
                  </a:lnTo>
                  <a:lnTo>
                    <a:pt x="769" y="991"/>
                  </a:lnTo>
                  <a:lnTo>
                    <a:pt x="769" y="994"/>
                  </a:lnTo>
                  <a:lnTo>
                    <a:pt x="771" y="1001"/>
                  </a:lnTo>
                  <a:lnTo>
                    <a:pt x="771" y="1007"/>
                  </a:lnTo>
                  <a:lnTo>
                    <a:pt x="772" y="1009"/>
                  </a:lnTo>
                  <a:lnTo>
                    <a:pt x="773" y="1012"/>
                  </a:lnTo>
                  <a:lnTo>
                    <a:pt x="771" y="1013"/>
                  </a:lnTo>
                  <a:lnTo>
                    <a:pt x="772" y="1017"/>
                  </a:lnTo>
                  <a:lnTo>
                    <a:pt x="769" y="1024"/>
                  </a:lnTo>
                  <a:lnTo>
                    <a:pt x="771" y="1033"/>
                  </a:lnTo>
                  <a:lnTo>
                    <a:pt x="771" y="1041"/>
                  </a:lnTo>
                  <a:lnTo>
                    <a:pt x="769" y="1046"/>
                  </a:lnTo>
                  <a:lnTo>
                    <a:pt x="768" y="1049"/>
                  </a:lnTo>
                  <a:lnTo>
                    <a:pt x="765" y="1054"/>
                  </a:lnTo>
                  <a:lnTo>
                    <a:pt x="765" y="1059"/>
                  </a:lnTo>
                  <a:lnTo>
                    <a:pt x="758" y="1063"/>
                  </a:lnTo>
                  <a:lnTo>
                    <a:pt x="750" y="1068"/>
                  </a:lnTo>
                  <a:lnTo>
                    <a:pt x="744" y="1076"/>
                  </a:lnTo>
                  <a:lnTo>
                    <a:pt x="736" y="1086"/>
                  </a:lnTo>
                  <a:lnTo>
                    <a:pt x="727" y="1101"/>
                  </a:lnTo>
                  <a:lnTo>
                    <a:pt x="719" y="1122"/>
                  </a:lnTo>
                  <a:lnTo>
                    <a:pt x="710" y="1139"/>
                  </a:lnTo>
                  <a:lnTo>
                    <a:pt x="706" y="1145"/>
                  </a:lnTo>
                  <a:lnTo>
                    <a:pt x="700" y="1151"/>
                  </a:lnTo>
                  <a:lnTo>
                    <a:pt x="694" y="1160"/>
                  </a:lnTo>
                  <a:lnTo>
                    <a:pt x="684" y="1167"/>
                  </a:lnTo>
                  <a:lnTo>
                    <a:pt x="674" y="1175"/>
                  </a:lnTo>
                  <a:lnTo>
                    <a:pt x="670" y="1178"/>
                  </a:lnTo>
                  <a:lnTo>
                    <a:pt x="666" y="1182"/>
                  </a:lnTo>
                  <a:lnTo>
                    <a:pt x="666" y="1180"/>
                  </a:lnTo>
                  <a:lnTo>
                    <a:pt x="666" y="1177"/>
                  </a:lnTo>
                  <a:lnTo>
                    <a:pt x="666" y="1175"/>
                  </a:lnTo>
                  <a:lnTo>
                    <a:pt x="666" y="1172"/>
                  </a:lnTo>
                  <a:lnTo>
                    <a:pt x="668" y="1172"/>
                  </a:lnTo>
                  <a:lnTo>
                    <a:pt x="671" y="1174"/>
                  </a:lnTo>
                  <a:lnTo>
                    <a:pt x="673" y="1172"/>
                  </a:lnTo>
                  <a:lnTo>
                    <a:pt x="674" y="1171"/>
                  </a:lnTo>
                  <a:lnTo>
                    <a:pt x="678" y="1170"/>
                  </a:lnTo>
                  <a:lnTo>
                    <a:pt x="684" y="1162"/>
                  </a:lnTo>
                  <a:lnTo>
                    <a:pt x="690" y="1160"/>
                  </a:lnTo>
                  <a:lnTo>
                    <a:pt x="693" y="1155"/>
                  </a:lnTo>
                  <a:lnTo>
                    <a:pt x="694" y="1152"/>
                  </a:lnTo>
                  <a:lnTo>
                    <a:pt x="694" y="1147"/>
                  </a:lnTo>
                  <a:lnTo>
                    <a:pt x="695" y="1145"/>
                  </a:lnTo>
                  <a:lnTo>
                    <a:pt x="699" y="1146"/>
                  </a:lnTo>
                  <a:lnTo>
                    <a:pt x="700" y="1144"/>
                  </a:lnTo>
                  <a:lnTo>
                    <a:pt x="699" y="1143"/>
                  </a:lnTo>
                  <a:lnTo>
                    <a:pt x="700" y="1139"/>
                  </a:lnTo>
                  <a:lnTo>
                    <a:pt x="705" y="1136"/>
                  </a:lnTo>
                  <a:lnTo>
                    <a:pt x="708" y="1132"/>
                  </a:lnTo>
                  <a:lnTo>
                    <a:pt x="707" y="1122"/>
                  </a:lnTo>
                  <a:lnTo>
                    <a:pt x="708" y="1122"/>
                  </a:lnTo>
                  <a:lnTo>
                    <a:pt x="710" y="1123"/>
                  </a:lnTo>
                  <a:lnTo>
                    <a:pt x="711" y="1123"/>
                  </a:lnTo>
                  <a:lnTo>
                    <a:pt x="712" y="1119"/>
                  </a:lnTo>
                  <a:lnTo>
                    <a:pt x="711" y="1117"/>
                  </a:lnTo>
                  <a:lnTo>
                    <a:pt x="709" y="1116"/>
                  </a:lnTo>
                  <a:lnTo>
                    <a:pt x="700" y="1121"/>
                  </a:lnTo>
                  <a:lnTo>
                    <a:pt x="697" y="1120"/>
                  </a:lnTo>
                  <a:lnTo>
                    <a:pt x="697" y="1117"/>
                  </a:lnTo>
                  <a:lnTo>
                    <a:pt x="693" y="1115"/>
                  </a:lnTo>
                  <a:lnTo>
                    <a:pt x="691" y="1112"/>
                  </a:lnTo>
                  <a:lnTo>
                    <a:pt x="690" y="1110"/>
                  </a:lnTo>
                  <a:lnTo>
                    <a:pt x="689" y="1109"/>
                  </a:lnTo>
                  <a:lnTo>
                    <a:pt x="689" y="1112"/>
                  </a:lnTo>
                  <a:lnTo>
                    <a:pt x="690" y="1116"/>
                  </a:lnTo>
                  <a:lnTo>
                    <a:pt x="694" y="1120"/>
                  </a:lnTo>
                  <a:lnTo>
                    <a:pt x="692" y="1122"/>
                  </a:lnTo>
                  <a:lnTo>
                    <a:pt x="690" y="1124"/>
                  </a:lnTo>
                  <a:lnTo>
                    <a:pt x="689" y="1128"/>
                  </a:lnTo>
                  <a:lnTo>
                    <a:pt x="690" y="1134"/>
                  </a:lnTo>
                  <a:lnTo>
                    <a:pt x="689" y="1132"/>
                  </a:lnTo>
                  <a:lnTo>
                    <a:pt x="687" y="1131"/>
                  </a:lnTo>
                  <a:lnTo>
                    <a:pt x="687" y="1138"/>
                  </a:lnTo>
                  <a:lnTo>
                    <a:pt x="684" y="1139"/>
                  </a:lnTo>
                  <a:lnTo>
                    <a:pt x="683" y="1142"/>
                  </a:lnTo>
                  <a:lnTo>
                    <a:pt x="684" y="1144"/>
                  </a:lnTo>
                  <a:lnTo>
                    <a:pt x="682" y="1146"/>
                  </a:lnTo>
                  <a:lnTo>
                    <a:pt x="676" y="1151"/>
                  </a:lnTo>
                  <a:lnTo>
                    <a:pt x="670" y="1155"/>
                  </a:lnTo>
                  <a:lnTo>
                    <a:pt x="669" y="1156"/>
                  </a:lnTo>
                  <a:lnTo>
                    <a:pt x="668" y="1160"/>
                  </a:lnTo>
                  <a:lnTo>
                    <a:pt x="667" y="1164"/>
                  </a:lnTo>
                  <a:lnTo>
                    <a:pt x="664" y="1167"/>
                  </a:lnTo>
                  <a:lnTo>
                    <a:pt x="662" y="1174"/>
                  </a:lnTo>
                  <a:lnTo>
                    <a:pt x="662" y="1177"/>
                  </a:lnTo>
                  <a:lnTo>
                    <a:pt x="663" y="1181"/>
                  </a:lnTo>
                  <a:lnTo>
                    <a:pt x="664" y="1184"/>
                  </a:lnTo>
                  <a:lnTo>
                    <a:pt x="662" y="1186"/>
                  </a:lnTo>
                  <a:lnTo>
                    <a:pt x="659" y="1190"/>
                  </a:lnTo>
                  <a:lnTo>
                    <a:pt x="658" y="1194"/>
                  </a:lnTo>
                  <a:lnTo>
                    <a:pt x="653" y="1210"/>
                  </a:lnTo>
                  <a:lnTo>
                    <a:pt x="648" y="1219"/>
                  </a:lnTo>
                  <a:lnTo>
                    <a:pt x="645" y="1224"/>
                  </a:lnTo>
                  <a:lnTo>
                    <a:pt x="640" y="1229"/>
                  </a:lnTo>
                  <a:lnTo>
                    <a:pt x="626" y="1241"/>
                  </a:lnTo>
                  <a:lnTo>
                    <a:pt x="626" y="1240"/>
                  </a:lnTo>
                  <a:lnTo>
                    <a:pt x="623" y="1240"/>
                  </a:lnTo>
                  <a:lnTo>
                    <a:pt x="622" y="1238"/>
                  </a:lnTo>
                  <a:lnTo>
                    <a:pt x="621" y="1238"/>
                  </a:lnTo>
                  <a:lnTo>
                    <a:pt x="621" y="1237"/>
                  </a:lnTo>
                  <a:lnTo>
                    <a:pt x="621" y="1232"/>
                  </a:lnTo>
                  <a:lnTo>
                    <a:pt x="621" y="1220"/>
                  </a:lnTo>
                  <a:lnTo>
                    <a:pt x="622" y="1218"/>
                  </a:lnTo>
                  <a:lnTo>
                    <a:pt x="623" y="1216"/>
                  </a:lnTo>
                  <a:lnTo>
                    <a:pt x="626" y="1214"/>
                  </a:lnTo>
                  <a:lnTo>
                    <a:pt x="628" y="1212"/>
                  </a:lnTo>
                  <a:lnTo>
                    <a:pt x="631" y="1207"/>
                  </a:lnTo>
                  <a:lnTo>
                    <a:pt x="634" y="1204"/>
                  </a:lnTo>
                  <a:lnTo>
                    <a:pt x="633" y="1202"/>
                  </a:lnTo>
                  <a:lnTo>
                    <a:pt x="631" y="1201"/>
                  </a:lnTo>
                  <a:lnTo>
                    <a:pt x="626" y="1199"/>
                  </a:lnTo>
                  <a:lnTo>
                    <a:pt x="623" y="1196"/>
                  </a:lnTo>
                  <a:lnTo>
                    <a:pt x="619" y="1192"/>
                  </a:lnTo>
                  <a:lnTo>
                    <a:pt x="618" y="1189"/>
                  </a:lnTo>
                  <a:lnTo>
                    <a:pt x="617" y="1185"/>
                  </a:lnTo>
                  <a:lnTo>
                    <a:pt x="615" y="1182"/>
                  </a:lnTo>
                  <a:lnTo>
                    <a:pt x="615" y="1180"/>
                  </a:lnTo>
                  <a:lnTo>
                    <a:pt x="613" y="1180"/>
                  </a:lnTo>
                  <a:lnTo>
                    <a:pt x="611" y="1178"/>
                  </a:lnTo>
                  <a:lnTo>
                    <a:pt x="610" y="1177"/>
                  </a:lnTo>
                  <a:lnTo>
                    <a:pt x="608" y="1175"/>
                  </a:lnTo>
                  <a:lnTo>
                    <a:pt x="604" y="1175"/>
                  </a:lnTo>
                  <a:lnTo>
                    <a:pt x="601" y="1173"/>
                  </a:lnTo>
                  <a:lnTo>
                    <a:pt x="596" y="1169"/>
                  </a:lnTo>
                  <a:lnTo>
                    <a:pt x="593" y="1164"/>
                  </a:lnTo>
                  <a:lnTo>
                    <a:pt x="591" y="1162"/>
                  </a:lnTo>
                  <a:lnTo>
                    <a:pt x="590" y="1160"/>
                  </a:lnTo>
                  <a:lnTo>
                    <a:pt x="580" y="1156"/>
                  </a:lnTo>
                  <a:lnTo>
                    <a:pt x="575" y="1153"/>
                  </a:lnTo>
                  <a:lnTo>
                    <a:pt x="574" y="1154"/>
                  </a:lnTo>
                  <a:lnTo>
                    <a:pt x="572" y="1153"/>
                  </a:lnTo>
                  <a:lnTo>
                    <a:pt x="569" y="1150"/>
                  </a:lnTo>
                  <a:lnTo>
                    <a:pt x="568" y="1149"/>
                  </a:lnTo>
                  <a:lnTo>
                    <a:pt x="568" y="1148"/>
                  </a:lnTo>
                  <a:lnTo>
                    <a:pt x="566" y="1146"/>
                  </a:lnTo>
                  <a:lnTo>
                    <a:pt x="566" y="1144"/>
                  </a:lnTo>
                  <a:lnTo>
                    <a:pt x="563" y="1141"/>
                  </a:lnTo>
                  <a:lnTo>
                    <a:pt x="560" y="1138"/>
                  </a:lnTo>
                  <a:lnTo>
                    <a:pt x="558" y="1138"/>
                  </a:lnTo>
                  <a:lnTo>
                    <a:pt x="558" y="1138"/>
                  </a:lnTo>
                  <a:lnTo>
                    <a:pt x="557" y="1139"/>
                  </a:lnTo>
                  <a:lnTo>
                    <a:pt x="556" y="1140"/>
                  </a:lnTo>
                  <a:lnTo>
                    <a:pt x="555" y="1140"/>
                  </a:lnTo>
                  <a:lnTo>
                    <a:pt x="554" y="1143"/>
                  </a:lnTo>
                  <a:lnTo>
                    <a:pt x="552" y="1144"/>
                  </a:lnTo>
                  <a:lnTo>
                    <a:pt x="550" y="1145"/>
                  </a:lnTo>
                  <a:lnTo>
                    <a:pt x="548" y="1145"/>
                  </a:lnTo>
                  <a:lnTo>
                    <a:pt x="546" y="1145"/>
                  </a:lnTo>
                  <a:lnTo>
                    <a:pt x="546" y="1145"/>
                  </a:lnTo>
                  <a:lnTo>
                    <a:pt x="546" y="1143"/>
                  </a:lnTo>
                  <a:lnTo>
                    <a:pt x="547" y="1137"/>
                  </a:lnTo>
                  <a:lnTo>
                    <a:pt x="545" y="1135"/>
                  </a:lnTo>
                  <a:lnTo>
                    <a:pt x="543" y="1133"/>
                  </a:lnTo>
                  <a:lnTo>
                    <a:pt x="541" y="1130"/>
                  </a:lnTo>
                  <a:lnTo>
                    <a:pt x="534" y="1123"/>
                  </a:lnTo>
                  <a:lnTo>
                    <a:pt x="525" y="1114"/>
                  </a:lnTo>
                  <a:lnTo>
                    <a:pt x="521" y="1111"/>
                  </a:lnTo>
                  <a:lnTo>
                    <a:pt x="518" y="1111"/>
                  </a:lnTo>
                  <a:lnTo>
                    <a:pt x="515" y="1111"/>
                  </a:lnTo>
                  <a:lnTo>
                    <a:pt x="512" y="1112"/>
                  </a:lnTo>
                  <a:lnTo>
                    <a:pt x="511" y="1117"/>
                  </a:lnTo>
                  <a:lnTo>
                    <a:pt x="509" y="1117"/>
                  </a:lnTo>
                  <a:lnTo>
                    <a:pt x="505" y="1117"/>
                  </a:lnTo>
                  <a:lnTo>
                    <a:pt x="500" y="1117"/>
                  </a:lnTo>
                  <a:lnTo>
                    <a:pt x="498" y="1114"/>
                  </a:lnTo>
                  <a:lnTo>
                    <a:pt x="499" y="1112"/>
                  </a:lnTo>
                  <a:lnTo>
                    <a:pt x="504" y="1109"/>
                  </a:lnTo>
                  <a:lnTo>
                    <a:pt x="506" y="1106"/>
                  </a:lnTo>
                  <a:lnTo>
                    <a:pt x="507" y="1103"/>
                  </a:lnTo>
                  <a:lnTo>
                    <a:pt x="509" y="1100"/>
                  </a:lnTo>
                  <a:lnTo>
                    <a:pt x="514" y="1098"/>
                  </a:lnTo>
                  <a:lnTo>
                    <a:pt x="518" y="1093"/>
                  </a:lnTo>
                  <a:lnTo>
                    <a:pt x="523" y="1087"/>
                  </a:lnTo>
                  <a:lnTo>
                    <a:pt x="526" y="1083"/>
                  </a:lnTo>
                  <a:lnTo>
                    <a:pt x="527" y="1080"/>
                  </a:lnTo>
                  <a:lnTo>
                    <a:pt x="529" y="1077"/>
                  </a:lnTo>
                  <a:lnTo>
                    <a:pt x="532" y="1076"/>
                  </a:lnTo>
                  <a:lnTo>
                    <a:pt x="534" y="1073"/>
                  </a:lnTo>
                  <a:lnTo>
                    <a:pt x="537" y="1068"/>
                  </a:lnTo>
                  <a:lnTo>
                    <a:pt x="539" y="1064"/>
                  </a:lnTo>
                  <a:lnTo>
                    <a:pt x="544" y="1061"/>
                  </a:lnTo>
                  <a:lnTo>
                    <a:pt x="545" y="1059"/>
                  </a:lnTo>
                  <a:lnTo>
                    <a:pt x="546" y="1057"/>
                  </a:lnTo>
                  <a:lnTo>
                    <a:pt x="547" y="1056"/>
                  </a:lnTo>
                  <a:lnTo>
                    <a:pt x="549" y="1055"/>
                  </a:lnTo>
                  <a:lnTo>
                    <a:pt x="549" y="1054"/>
                  </a:lnTo>
                  <a:lnTo>
                    <a:pt x="549" y="1052"/>
                  </a:lnTo>
                  <a:lnTo>
                    <a:pt x="550" y="1051"/>
                  </a:lnTo>
                  <a:lnTo>
                    <a:pt x="551" y="1051"/>
                  </a:lnTo>
                  <a:lnTo>
                    <a:pt x="552" y="1051"/>
                  </a:lnTo>
                  <a:lnTo>
                    <a:pt x="555" y="1052"/>
                  </a:lnTo>
                  <a:lnTo>
                    <a:pt x="556" y="1052"/>
                  </a:lnTo>
                  <a:lnTo>
                    <a:pt x="556" y="1051"/>
                  </a:lnTo>
                  <a:lnTo>
                    <a:pt x="556" y="1049"/>
                  </a:lnTo>
                  <a:lnTo>
                    <a:pt x="554" y="1048"/>
                  </a:lnTo>
                  <a:lnTo>
                    <a:pt x="555" y="1046"/>
                  </a:lnTo>
                  <a:lnTo>
                    <a:pt x="559" y="1043"/>
                  </a:lnTo>
                  <a:lnTo>
                    <a:pt x="563" y="1041"/>
                  </a:lnTo>
                  <a:lnTo>
                    <a:pt x="564" y="1040"/>
                  </a:lnTo>
                  <a:lnTo>
                    <a:pt x="566" y="1037"/>
                  </a:lnTo>
                  <a:lnTo>
                    <a:pt x="569" y="1035"/>
                  </a:lnTo>
                  <a:lnTo>
                    <a:pt x="574" y="1034"/>
                  </a:lnTo>
                  <a:lnTo>
                    <a:pt x="575" y="1033"/>
                  </a:lnTo>
                  <a:lnTo>
                    <a:pt x="575" y="1032"/>
                  </a:lnTo>
                  <a:lnTo>
                    <a:pt x="575" y="1030"/>
                  </a:lnTo>
                  <a:lnTo>
                    <a:pt x="578" y="1030"/>
                  </a:lnTo>
                  <a:lnTo>
                    <a:pt x="580" y="1029"/>
                  </a:lnTo>
                  <a:lnTo>
                    <a:pt x="580" y="1027"/>
                  </a:lnTo>
                  <a:lnTo>
                    <a:pt x="580" y="1025"/>
                  </a:lnTo>
                  <a:lnTo>
                    <a:pt x="582" y="1023"/>
                  </a:lnTo>
                  <a:lnTo>
                    <a:pt x="584" y="1023"/>
                  </a:lnTo>
                  <a:lnTo>
                    <a:pt x="585" y="1023"/>
                  </a:lnTo>
                  <a:lnTo>
                    <a:pt x="587" y="1023"/>
                  </a:lnTo>
                  <a:lnTo>
                    <a:pt x="588" y="1021"/>
                  </a:lnTo>
                  <a:lnTo>
                    <a:pt x="590" y="1020"/>
                  </a:lnTo>
                  <a:lnTo>
                    <a:pt x="593" y="1020"/>
                  </a:lnTo>
                  <a:lnTo>
                    <a:pt x="594" y="1019"/>
                  </a:lnTo>
                  <a:lnTo>
                    <a:pt x="597" y="1019"/>
                  </a:lnTo>
                  <a:lnTo>
                    <a:pt x="599" y="1018"/>
                  </a:lnTo>
                  <a:lnTo>
                    <a:pt x="601" y="1015"/>
                  </a:lnTo>
                  <a:lnTo>
                    <a:pt x="602" y="1013"/>
                  </a:lnTo>
                  <a:lnTo>
                    <a:pt x="604" y="1014"/>
                  </a:lnTo>
                  <a:lnTo>
                    <a:pt x="606" y="1013"/>
                  </a:lnTo>
                  <a:lnTo>
                    <a:pt x="609" y="1010"/>
                  </a:lnTo>
                  <a:lnTo>
                    <a:pt x="610" y="1010"/>
                  </a:lnTo>
                  <a:lnTo>
                    <a:pt x="612" y="1008"/>
                  </a:lnTo>
                  <a:lnTo>
                    <a:pt x="615" y="1004"/>
                  </a:lnTo>
                  <a:lnTo>
                    <a:pt x="616" y="1001"/>
                  </a:lnTo>
                  <a:lnTo>
                    <a:pt x="615" y="998"/>
                  </a:lnTo>
                  <a:lnTo>
                    <a:pt x="615" y="996"/>
                  </a:lnTo>
                  <a:lnTo>
                    <a:pt x="615" y="993"/>
                  </a:lnTo>
                  <a:lnTo>
                    <a:pt x="616" y="986"/>
                  </a:lnTo>
                  <a:lnTo>
                    <a:pt x="616" y="983"/>
                  </a:lnTo>
                  <a:lnTo>
                    <a:pt x="617" y="980"/>
                  </a:lnTo>
                  <a:lnTo>
                    <a:pt x="617" y="978"/>
                  </a:lnTo>
                  <a:lnTo>
                    <a:pt x="615" y="973"/>
                  </a:lnTo>
                  <a:lnTo>
                    <a:pt x="613" y="969"/>
                  </a:lnTo>
                  <a:lnTo>
                    <a:pt x="612" y="963"/>
                  </a:lnTo>
                  <a:lnTo>
                    <a:pt x="610" y="960"/>
                  </a:lnTo>
                  <a:lnTo>
                    <a:pt x="608" y="959"/>
                  </a:lnTo>
                  <a:lnTo>
                    <a:pt x="607" y="956"/>
                  </a:lnTo>
                  <a:lnTo>
                    <a:pt x="605" y="956"/>
                  </a:lnTo>
                  <a:lnTo>
                    <a:pt x="604" y="956"/>
                  </a:lnTo>
                  <a:lnTo>
                    <a:pt x="602" y="955"/>
                  </a:lnTo>
                  <a:lnTo>
                    <a:pt x="601" y="955"/>
                  </a:lnTo>
                  <a:lnTo>
                    <a:pt x="599" y="956"/>
                  </a:lnTo>
                  <a:lnTo>
                    <a:pt x="597" y="956"/>
                  </a:lnTo>
                  <a:lnTo>
                    <a:pt x="596" y="957"/>
                  </a:lnTo>
                  <a:lnTo>
                    <a:pt x="594" y="958"/>
                  </a:lnTo>
                  <a:lnTo>
                    <a:pt x="592" y="958"/>
                  </a:lnTo>
                  <a:lnTo>
                    <a:pt x="591" y="956"/>
                  </a:lnTo>
                  <a:lnTo>
                    <a:pt x="588" y="956"/>
                  </a:lnTo>
                  <a:lnTo>
                    <a:pt x="589" y="952"/>
                  </a:lnTo>
                  <a:lnTo>
                    <a:pt x="593" y="945"/>
                  </a:lnTo>
                  <a:lnTo>
                    <a:pt x="594" y="941"/>
                  </a:lnTo>
                  <a:lnTo>
                    <a:pt x="593" y="939"/>
                  </a:lnTo>
                  <a:lnTo>
                    <a:pt x="595" y="933"/>
                  </a:lnTo>
                  <a:lnTo>
                    <a:pt x="597" y="921"/>
                  </a:lnTo>
                  <a:lnTo>
                    <a:pt x="599" y="914"/>
                  </a:lnTo>
                  <a:lnTo>
                    <a:pt x="597" y="911"/>
                  </a:lnTo>
                  <a:lnTo>
                    <a:pt x="597" y="909"/>
                  </a:lnTo>
                  <a:lnTo>
                    <a:pt x="599" y="906"/>
                  </a:lnTo>
                  <a:lnTo>
                    <a:pt x="600" y="906"/>
                  </a:lnTo>
                  <a:lnTo>
                    <a:pt x="596" y="903"/>
                  </a:lnTo>
                  <a:lnTo>
                    <a:pt x="594" y="901"/>
                  </a:lnTo>
                  <a:lnTo>
                    <a:pt x="591" y="900"/>
                  </a:lnTo>
                  <a:lnTo>
                    <a:pt x="588" y="898"/>
                  </a:lnTo>
                  <a:lnTo>
                    <a:pt x="587" y="898"/>
                  </a:lnTo>
                  <a:lnTo>
                    <a:pt x="585" y="900"/>
                  </a:lnTo>
                  <a:lnTo>
                    <a:pt x="582" y="901"/>
                  </a:lnTo>
                  <a:lnTo>
                    <a:pt x="579" y="903"/>
                  </a:lnTo>
                  <a:lnTo>
                    <a:pt x="577" y="903"/>
                  </a:lnTo>
                  <a:lnTo>
                    <a:pt x="574" y="904"/>
                  </a:lnTo>
                  <a:lnTo>
                    <a:pt x="571" y="905"/>
                  </a:lnTo>
                  <a:lnTo>
                    <a:pt x="568" y="904"/>
                  </a:lnTo>
                  <a:lnTo>
                    <a:pt x="566" y="904"/>
                  </a:lnTo>
                  <a:lnTo>
                    <a:pt x="564" y="903"/>
                  </a:lnTo>
                  <a:lnTo>
                    <a:pt x="563" y="900"/>
                  </a:lnTo>
                  <a:lnTo>
                    <a:pt x="563" y="897"/>
                  </a:lnTo>
                  <a:lnTo>
                    <a:pt x="563" y="894"/>
                  </a:lnTo>
                  <a:lnTo>
                    <a:pt x="561" y="892"/>
                  </a:lnTo>
                  <a:lnTo>
                    <a:pt x="561" y="891"/>
                  </a:lnTo>
                  <a:lnTo>
                    <a:pt x="560" y="889"/>
                  </a:lnTo>
                  <a:lnTo>
                    <a:pt x="561" y="887"/>
                  </a:lnTo>
                  <a:lnTo>
                    <a:pt x="561" y="885"/>
                  </a:lnTo>
                  <a:lnTo>
                    <a:pt x="561" y="883"/>
                  </a:lnTo>
                  <a:lnTo>
                    <a:pt x="560" y="882"/>
                  </a:lnTo>
                  <a:lnTo>
                    <a:pt x="560" y="879"/>
                  </a:lnTo>
                  <a:lnTo>
                    <a:pt x="560" y="876"/>
                  </a:lnTo>
                  <a:lnTo>
                    <a:pt x="558" y="874"/>
                  </a:lnTo>
                  <a:lnTo>
                    <a:pt x="558" y="872"/>
                  </a:lnTo>
                  <a:lnTo>
                    <a:pt x="558" y="870"/>
                  </a:lnTo>
                  <a:lnTo>
                    <a:pt x="557" y="868"/>
                  </a:lnTo>
                  <a:lnTo>
                    <a:pt x="557" y="865"/>
                  </a:lnTo>
                  <a:lnTo>
                    <a:pt x="558" y="863"/>
                  </a:lnTo>
                  <a:lnTo>
                    <a:pt x="558" y="861"/>
                  </a:lnTo>
                  <a:lnTo>
                    <a:pt x="557" y="859"/>
                  </a:lnTo>
                  <a:lnTo>
                    <a:pt x="555" y="858"/>
                  </a:lnTo>
                  <a:lnTo>
                    <a:pt x="554" y="856"/>
                  </a:lnTo>
                  <a:lnTo>
                    <a:pt x="554" y="852"/>
                  </a:lnTo>
                  <a:lnTo>
                    <a:pt x="553" y="850"/>
                  </a:lnTo>
                  <a:lnTo>
                    <a:pt x="551" y="849"/>
                  </a:lnTo>
                  <a:lnTo>
                    <a:pt x="549" y="849"/>
                  </a:lnTo>
                  <a:lnTo>
                    <a:pt x="547" y="848"/>
                  </a:lnTo>
                  <a:lnTo>
                    <a:pt x="544" y="848"/>
                  </a:lnTo>
                  <a:lnTo>
                    <a:pt x="541" y="848"/>
                  </a:lnTo>
                  <a:lnTo>
                    <a:pt x="539" y="848"/>
                  </a:lnTo>
                  <a:lnTo>
                    <a:pt x="538" y="846"/>
                  </a:lnTo>
                  <a:lnTo>
                    <a:pt x="536" y="845"/>
                  </a:lnTo>
                  <a:lnTo>
                    <a:pt x="534" y="841"/>
                  </a:lnTo>
                  <a:lnTo>
                    <a:pt x="533" y="841"/>
                  </a:lnTo>
                  <a:lnTo>
                    <a:pt x="531" y="842"/>
                  </a:lnTo>
                  <a:lnTo>
                    <a:pt x="530" y="843"/>
                  </a:lnTo>
                  <a:lnTo>
                    <a:pt x="529" y="845"/>
                  </a:lnTo>
                  <a:lnTo>
                    <a:pt x="527" y="846"/>
                  </a:lnTo>
                  <a:lnTo>
                    <a:pt x="525" y="846"/>
                  </a:lnTo>
                  <a:lnTo>
                    <a:pt x="523" y="847"/>
                  </a:lnTo>
                  <a:lnTo>
                    <a:pt x="521" y="848"/>
                  </a:lnTo>
                  <a:lnTo>
                    <a:pt x="518" y="848"/>
                  </a:lnTo>
                  <a:lnTo>
                    <a:pt x="516" y="847"/>
                  </a:lnTo>
                  <a:lnTo>
                    <a:pt x="512" y="846"/>
                  </a:lnTo>
                  <a:lnTo>
                    <a:pt x="509" y="845"/>
                  </a:lnTo>
                  <a:lnTo>
                    <a:pt x="506" y="846"/>
                  </a:lnTo>
                  <a:lnTo>
                    <a:pt x="505" y="845"/>
                  </a:lnTo>
                  <a:lnTo>
                    <a:pt x="502" y="845"/>
                  </a:lnTo>
                  <a:lnTo>
                    <a:pt x="499" y="845"/>
                  </a:lnTo>
                  <a:lnTo>
                    <a:pt x="497" y="843"/>
                  </a:lnTo>
                  <a:lnTo>
                    <a:pt x="494" y="842"/>
                  </a:lnTo>
                  <a:lnTo>
                    <a:pt x="493" y="842"/>
                  </a:lnTo>
                  <a:lnTo>
                    <a:pt x="491" y="843"/>
                  </a:lnTo>
                  <a:lnTo>
                    <a:pt x="489" y="843"/>
                  </a:lnTo>
                  <a:lnTo>
                    <a:pt x="487" y="842"/>
                  </a:lnTo>
                  <a:lnTo>
                    <a:pt x="486" y="840"/>
                  </a:lnTo>
                  <a:lnTo>
                    <a:pt x="487" y="839"/>
                  </a:lnTo>
                  <a:lnTo>
                    <a:pt x="487" y="838"/>
                  </a:lnTo>
                  <a:lnTo>
                    <a:pt x="488" y="836"/>
                  </a:lnTo>
                  <a:lnTo>
                    <a:pt x="487" y="834"/>
                  </a:lnTo>
                  <a:lnTo>
                    <a:pt x="487" y="832"/>
                  </a:lnTo>
                  <a:lnTo>
                    <a:pt x="488" y="830"/>
                  </a:lnTo>
                  <a:lnTo>
                    <a:pt x="489" y="829"/>
                  </a:lnTo>
                  <a:lnTo>
                    <a:pt x="488" y="827"/>
                  </a:lnTo>
                  <a:lnTo>
                    <a:pt x="488" y="826"/>
                  </a:lnTo>
                  <a:lnTo>
                    <a:pt x="488" y="824"/>
                  </a:lnTo>
                  <a:lnTo>
                    <a:pt x="487" y="823"/>
                  </a:lnTo>
                  <a:lnTo>
                    <a:pt x="489" y="820"/>
                  </a:lnTo>
                  <a:lnTo>
                    <a:pt x="490" y="818"/>
                  </a:lnTo>
                  <a:lnTo>
                    <a:pt x="489" y="816"/>
                  </a:lnTo>
                  <a:lnTo>
                    <a:pt x="489" y="815"/>
                  </a:lnTo>
                  <a:lnTo>
                    <a:pt x="490" y="813"/>
                  </a:lnTo>
                  <a:lnTo>
                    <a:pt x="491" y="811"/>
                  </a:lnTo>
                  <a:lnTo>
                    <a:pt x="491" y="806"/>
                  </a:lnTo>
                  <a:lnTo>
                    <a:pt x="490" y="804"/>
                  </a:lnTo>
                  <a:lnTo>
                    <a:pt x="489" y="803"/>
                  </a:lnTo>
                  <a:lnTo>
                    <a:pt x="489" y="802"/>
                  </a:lnTo>
                  <a:lnTo>
                    <a:pt x="489" y="801"/>
                  </a:lnTo>
                  <a:lnTo>
                    <a:pt x="489" y="800"/>
                  </a:lnTo>
                  <a:lnTo>
                    <a:pt x="489" y="799"/>
                  </a:lnTo>
                  <a:lnTo>
                    <a:pt x="489" y="798"/>
                  </a:lnTo>
                  <a:lnTo>
                    <a:pt x="489" y="796"/>
                  </a:lnTo>
                  <a:lnTo>
                    <a:pt x="487" y="796"/>
                  </a:lnTo>
                  <a:lnTo>
                    <a:pt x="487" y="796"/>
                  </a:lnTo>
                  <a:lnTo>
                    <a:pt x="486" y="793"/>
                  </a:lnTo>
                  <a:lnTo>
                    <a:pt x="486" y="791"/>
                  </a:lnTo>
                  <a:lnTo>
                    <a:pt x="486" y="789"/>
                  </a:lnTo>
                  <a:lnTo>
                    <a:pt x="485" y="788"/>
                  </a:lnTo>
                  <a:lnTo>
                    <a:pt x="484" y="787"/>
                  </a:lnTo>
                  <a:lnTo>
                    <a:pt x="483" y="785"/>
                  </a:lnTo>
                  <a:lnTo>
                    <a:pt x="482" y="783"/>
                  </a:lnTo>
                  <a:lnTo>
                    <a:pt x="482" y="782"/>
                  </a:lnTo>
                  <a:lnTo>
                    <a:pt x="481" y="780"/>
                  </a:lnTo>
                  <a:lnTo>
                    <a:pt x="483" y="779"/>
                  </a:lnTo>
                  <a:lnTo>
                    <a:pt x="484" y="778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89" y="775"/>
                  </a:lnTo>
                  <a:lnTo>
                    <a:pt x="490" y="774"/>
                  </a:lnTo>
                  <a:lnTo>
                    <a:pt x="485" y="769"/>
                  </a:lnTo>
                  <a:lnTo>
                    <a:pt x="482" y="766"/>
                  </a:lnTo>
                  <a:lnTo>
                    <a:pt x="484" y="762"/>
                  </a:lnTo>
                  <a:lnTo>
                    <a:pt x="487" y="756"/>
                  </a:lnTo>
                  <a:lnTo>
                    <a:pt x="490" y="750"/>
                  </a:lnTo>
                  <a:lnTo>
                    <a:pt x="492" y="745"/>
                  </a:lnTo>
                  <a:lnTo>
                    <a:pt x="492" y="744"/>
                  </a:lnTo>
                  <a:lnTo>
                    <a:pt x="495" y="744"/>
                  </a:lnTo>
                  <a:lnTo>
                    <a:pt x="494" y="741"/>
                  </a:lnTo>
                  <a:lnTo>
                    <a:pt x="494" y="739"/>
                  </a:lnTo>
                  <a:lnTo>
                    <a:pt x="492" y="739"/>
                  </a:lnTo>
                  <a:lnTo>
                    <a:pt x="494" y="734"/>
                  </a:lnTo>
                  <a:lnTo>
                    <a:pt x="497" y="725"/>
                  </a:lnTo>
                  <a:lnTo>
                    <a:pt x="499" y="719"/>
                  </a:lnTo>
                  <a:lnTo>
                    <a:pt x="500" y="718"/>
                  </a:lnTo>
                  <a:lnTo>
                    <a:pt x="501" y="718"/>
                  </a:lnTo>
                  <a:lnTo>
                    <a:pt x="502" y="717"/>
                  </a:lnTo>
                  <a:lnTo>
                    <a:pt x="500" y="716"/>
                  </a:lnTo>
                  <a:lnTo>
                    <a:pt x="498" y="714"/>
                  </a:lnTo>
                  <a:lnTo>
                    <a:pt x="496" y="709"/>
                  </a:lnTo>
                  <a:lnTo>
                    <a:pt x="492" y="700"/>
                  </a:lnTo>
                  <a:lnTo>
                    <a:pt x="492" y="697"/>
                  </a:lnTo>
                  <a:lnTo>
                    <a:pt x="491" y="695"/>
                  </a:lnTo>
                  <a:lnTo>
                    <a:pt x="489" y="696"/>
                  </a:lnTo>
                  <a:lnTo>
                    <a:pt x="486" y="695"/>
                  </a:lnTo>
                  <a:lnTo>
                    <a:pt x="480" y="690"/>
                  </a:lnTo>
                  <a:lnTo>
                    <a:pt x="475" y="688"/>
                  </a:lnTo>
                  <a:lnTo>
                    <a:pt x="474" y="686"/>
                  </a:lnTo>
                  <a:lnTo>
                    <a:pt x="473" y="681"/>
                  </a:lnTo>
                  <a:lnTo>
                    <a:pt x="472" y="676"/>
                  </a:lnTo>
                  <a:lnTo>
                    <a:pt x="471" y="670"/>
                  </a:lnTo>
                  <a:lnTo>
                    <a:pt x="471" y="668"/>
                  </a:lnTo>
                  <a:lnTo>
                    <a:pt x="475" y="663"/>
                  </a:lnTo>
                  <a:lnTo>
                    <a:pt x="475" y="661"/>
                  </a:lnTo>
                  <a:lnTo>
                    <a:pt x="476" y="658"/>
                  </a:lnTo>
                  <a:lnTo>
                    <a:pt x="475" y="656"/>
                  </a:lnTo>
                  <a:lnTo>
                    <a:pt x="475" y="656"/>
                  </a:lnTo>
                  <a:lnTo>
                    <a:pt x="473" y="657"/>
                  </a:lnTo>
                  <a:lnTo>
                    <a:pt x="471" y="657"/>
                  </a:lnTo>
                  <a:lnTo>
                    <a:pt x="470" y="657"/>
                  </a:lnTo>
                  <a:lnTo>
                    <a:pt x="457" y="657"/>
                  </a:lnTo>
                  <a:lnTo>
                    <a:pt x="442" y="657"/>
                  </a:lnTo>
                  <a:lnTo>
                    <a:pt x="430" y="656"/>
                  </a:lnTo>
                  <a:lnTo>
                    <a:pt x="420" y="656"/>
                  </a:lnTo>
                  <a:lnTo>
                    <a:pt x="419" y="651"/>
                  </a:lnTo>
                  <a:lnTo>
                    <a:pt x="419" y="645"/>
                  </a:lnTo>
                  <a:lnTo>
                    <a:pt x="418" y="639"/>
                  </a:lnTo>
                  <a:lnTo>
                    <a:pt x="418" y="631"/>
                  </a:lnTo>
                  <a:lnTo>
                    <a:pt x="413" y="626"/>
                  </a:lnTo>
                  <a:lnTo>
                    <a:pt x="409" y="621"/>
                  </a:lnTo>
                  <a:lnTo>
                    <a:pt x="407" y="619"/>
                  </a:lnTo>
                  <a:lnTo>
                    <a:pt x="413" y="619"/>
                  </a:lnTo>
                  <a:lnTo>
                    <a:pt x="417" y="619"/>
                  </a:lnTo>
                  <a:lnTo>
                    <a:pt x="416" y="604"/>
                  </a:lnTo>
                  <a:lnTo>
                    <a:pt x="415" y="603"/>
                  </a:lnTo>
                  <a:lnTo>
                    <a:pt x="414" y="598"/>
                  </a:lnTo>
                  <a:lnTo>
                    <a:pt x="413" y="595"/>
                  </a:lnTo>
                  <a:lnTo>
                    <a:pt x="411" y="593"/>
                  </a:lnTo>
                  <a:lnTo>
                    <a:pt x="411" y="591"/>
                  </a:lnTo>
                  <a:lnTo>
                    <a:pt x="411" y="589"/>
                  </a:lnTo>
                  <a:lnTo>
                    <a:pt x="412" y="588"/>
                  </a:lnTo>
                  <a:lnTo>
                    <a:pt x="413" y="586"/>
                  </a:lnTo>
                  <a:lnTo>
                    <a:pt x="412" y="583"/>
                  </a:lnTo>
                  <a:lnTo>
                    <a:pt x="411" y="581"/>
                  </a:lnTo>
                  <a:lnTo>
                    <a:pt x="410" y="579"/>
                  </a:lnTo>
                  <a:lnTo>
                    <a:pt x="407" y="577"/>
                  </a:lnTo>
                  <a:lnTo>
                    <a:pt x="403" y="575"/>
                  </a:lnTo>
                  <a:lnTo>
                    <a:pt x="397" y="571"/>
                  </a:lnTo>
                  <a:lnTo>
                    <a:pt x="393" y="569"/>
                  </a:lnTo>
                  <a:lnTo>
                    <a:pt x="391" y="569"/>
                  </a:lnTo>
                  <a:lnTo>
                    <a:pt x="382" y="570"/>
                  </a:lnTo>
                  <a:lnTo>
                    <a:pt x="379" y="570"/>
                  </a:lnTo>
                  <a:lnTo>
                    <a:pt x="377" y="570"/>
                  </a:lnTo>
                  <a:lnTo>
                    <a:pt x="371" y="570"/>
                  </a:lnTo>
                  <a:lnTo>
                    <a:pt x="368" y="569"/>
                  </a:lnTo>
                  <a:lnTo>
                    <a:pt x="366" y="566"/>
                  </a:lnTo>
                  <a:lnTo>
                    <a:pt x="361" y="561"/>
                  </a:lnTo>
                  <a:lnTo>
                    <a:pt x="361" y="559"/>
                  </a:lnTo>
                  <a:lnTo>
                    <a:pt x="359" y="558"/>
                  </a:lnTo>
                  <a:lnTo>
                    <a:pt x="356" y="558"/>
                  </a:lnTo>
                  <a:lnTo>
                    <a:pt x="354" y="558"/>
                  </a:lnTo>
                  <a:lnTo>
                    <a:pt x="349" y="556"/>
                  </a:lnTo>
                  <a:lnTo>
                    <a:pt x="344" y="554"/>
                  </a:lnTo>
                  <a:lnTo>
                    <a:pt x="341" y="554"/>
                  </a:lnTo>
                  <a:lnTo>
                    <a:pt x="339" y="553"/>
                  </a:lnTo>
                  <a:lnTo>
                    <a:pt x="336" y="549"/>
                  </a:lnTo>
                  <a:lnTo>
                    <a:pt x="334" y="548"/>
                  </a:lnTo>
                  <a:lnTo>
                    <a:pt x="333" y="546"/>
                  </a:lnTo>
                  <a:lnTo>
                    <a:pt x="332" y="544"/>
                  </a:lnTo>
                  <a:lnTo>
                    <a:pt x="331" y="543"/>
                  </a:lnTo>
                  <a:lnTo>
                    <a:pt x="329" y="544"/>
                  </a:lnTo>
                  <a:lnTo>
                    <a:pt x="327" y="545"/>
                  </a:lnTo>
                  <a:lnTo>
                    <a:pt x="324" y="544"/>
                  </a:lnTo>
                  <a:lnTo>
                    <a:pt x="320" y="542"/>
                  </a:lnTo>
                  <a:lnTo>
                    <a:pt x="318" y="540"/>
                  </a:lnTo>
                  <a:lnTo>
                    <a:pt x="316" y="540"/>
                  </a:lnTo>
                  <a:lnTo>
                    <a:pt x="313" y="538"/>
                  </a:lnTo>
                  <a:lnTo>
                    <a:pt x="310" y="537"/>
                  </a:lnTo>
                  <a:lnTo>
                    <a:pt x="306" y="540"/>
                  </a:lnTo>
                  <a:lnTo>
                    <a:pt x="302" y="539"/>
                  </a:lnTo>
                  <a:lnTo>
                    <a:pt x="296" y="538"/>
                  </a:lnTo>
                  <a:lnTo>
                    <a:pt x="291" y="537"/>
                  </a:lnTo>
                  <a:lnTo>
                    <a:pt x="289" y="533"/>
                  </a:lnTo>
                  <a:lnTo>
                    <a:pt x="288" y="531"/>
                  </a:lnTo>
                  <a:lnTo>
                    <a:pt x="286" y="530"/>
                  </a:lnTo>
                  <a:lnTo>
                    <a:pt x="283" y="528"/>
                  </a:lnTo>
                  <a:lnTo>
                    <a:pt x="280" y="525"/>
                  </a:lnTo>
                  <a:lnTo>
                    <a:pt x="279" y="524"/>
                  </a:lnTo>
                  <a:lnTo>
                    <a:pt x="276" y="524"/>
                  </a:lnTo>
                  <a:lnTo>
                    <a:pt x="274" y="522"/>
                  </a:lnTo>
                  <a:lnTo>
                    <a:pt x="273" y="520"/>
                  </a:lnTo>
                  <a:lnTo>
                    <a:pt x="273" y="519"/>
                  </a:lnTo>
                  <a:lnTo>
                    <a:pt x="273" y="518"/>
                  </a:lnTo>
                  <a:lnTo>
                    <a:pt x="271" y="515"/>
                  </a:lnTo>
                  <a:lnTo>
                    <a:pt x="270" y="515"/>
                  </a:lnTo>
                  <a:lnTo>
                    <a:pt x="269" y="516"/>
                  </a:lnTo>
                  <a:lnTo>
                    <a:pt x="269" y="516"/>
                  </a:lnTo>
                  <a:lnTo>
                    <a:pt x="268" y="516"/>
                  </a:lnTo>
                  <a:lnTo>
                    <a:pt x="268" y="514"/>
                  </a:lnTo>
                  <a:lnTo>
                    <a:pt x="269" y="512"/>
                  </a:lnTo>
                  <a:lnTo>
                    <a:pt x="267" y="510"/>
                  </a:lnTo>
                  <a:lnTo>
                    <a:pt x="265" y="508"/>
                  </a:lnTo>
                  <a:lnTo>
                    <a:pt x="264" y="506"/>
                  </a:lnTo>
                  <a:lnTo>
                    <a:pt x="264" y="503"/>
                  </a:lnTo>
                  <a:lnTo>
                    <a:pt x="263" y="502"/>
                  </a:lnTo>
                  <a:lnTo>
                    <a:pt x="262" y="501"/>
                  </a:lnTo>
                  <a:lnTo>
                    <a:pt x="262" y="500"/>
                  </a:lnTo>
                  <a:lnTo>
                    <a:pt x="262" y="498"/>
                  </a:lnTo>
                  <a:lnTo>
                    <a:pt x="262" y="496"/>
                  </a:lnTo>
                  <a:lnTo>
                    <a:pt x="264" y="493"/>
                  </a:lnTo>
                  <a:lnTo>
                    <a:pt x="264" y="489"/>
                  </a:lnTo>
                  <a:lnTo>
                    <a:pt x="261" y="484"/>
                  </a:lnTo>
                  <a:lnTo>
                    <a:pt x="261" y="479"/>
                  </a:lnTo>
                  <a:lnTo>
                    <a:pt x="260" y="477"/>
                  </a:lnTo>
                  <a:lnTo>
                    <a:pt x="261" y="476"/>
                  </a:lnTo>
                  <a:lnTo>
                    <a:pt x="262" y="474"/>
                  </a:lnTo>
                  <a:lnTo>
                    <a:pt x="264" y="470"/>
                  </a:lnTo>
                  <a:lnTo>
                    <a:pt x="265" y="466"/>
                  </a:lnTo>
                  <a:lnTo>
                    <a:pt x="264" y="462"/>
                  </a:lnTo>
                  <a:lnTo>
                    <a:pt x="264" y="460"/>
                  </a:lnTo>
                  <a:lnTo>
                    <a:pt x="264" y="458"/>
                  </a:lnTo>
                  <a:lnTo>
                    <a:pt x="264" y="456"/>
                  </a:lnTo>
                  <a:lnTo>
                    <a:pt x="262" y="453"/>
                  </a:lnTo>
                  <a:lnTo>
                    <a:pt x="261" y="453"/>
                  </a:lnTo>
                  <a:lnTo>
                    <a:pt x="259" y="454"/>
                  </a:lnTo>
                  <a:lnTo>
                    <a:pt x="257" y="456"/>
                  </a:lnTo>
                  <a:lnTo>
                    <a:pt x="254" y="456"/>
                  </a:lnTo>
                  <a:lnTo>
                    <a:pt x="252" y="454"/>
                  </a:lnTo>
                  <a:lnTo>
                    <a:pt x="246" y="455"/>
                  </a:lnTo>
                  <a:lnTo>
                    <a:pt x="235" y="456"/>
                  </a:lnTo>
                  <a:lnTo>
                    <a:pt x="231" y="457"/>
                  </a:lnTo>
                  <a:lnTo>
                    <a:pt x="229" y="458"/>
                  </a:lnTo>
                  <a:lnTo>
                    <a:pt x="226" y="459"/>
                  </a:lnTo>
                  <a:lnTo>
                    <a:pt x="222" y="461"/>
                  </a:lnTo>
                  <a:lnTo>
                    <a:pt x="210" y="470"/>
                  </a:lnTo>
                  <a:lnTo>
                    <a:pt x="207" y="472"/>
                  </a:lnTo>
                  <a:lnTo>
                    <a:pt x="204" y="472"/>
                  </a:lnTo>
                  <a:lnTo>
                    <a:pt x="203" y="473"/>
                  </a:lnTo>
                  <a:lnTo>
                    <a:pt x="201" y="474"/>
                  </a:lnTo>
                  <a:lnTo>
                    <a:pt x="195" y="477"/>
                  </a:lnTo>
                  <a:lnTo>
                    <a:pt x="193" y="480"/>
                  </a:lnTo>
                  <a:lnTo>
                    <a:pt x="191" y="483"/>
                  </a:lnTo>
                  <a:lnTo>
                    <a:pt x="189" y="483"/>
                  </a:lnTo>
                  <a:lnTo>
                    <a:pt x="188" y="482"/>
                  </a:lnTo>
                  <a:lnTo>
                    <a:pt x="183" y="483"/>
                  </a:lnTo>
                  <a:lnTo>
                    <a:pt x="180" y="483"/>
                  </a:lnTo>
                  <a:lnTo>
                    <a:pt x="178" y="485"/>
                  </a:lnTo>
                  <a:lnTo>
                    <a:pt x="174" y="490"/>
                  </a:lnTo>
                  <a:lnTo>
                    <a:pt x="173" y="492"/>
                  </a:lnTo>
                  <a:lnTo>
                    <a:pt x="171" y="493"/>
                  </a:lnTo>
                  <a:lnTo>
                    <a:pt x="167" y="494"/>
                  </a:lnTo>
                  <a:lnTo>
                    <a:pt x="164" y="496"/>
                  </a:lnTo>
                  <a:lnTo>
                    <a:pt x="162" y="496"/>
                  </a:lnTo>
                  <a:lnTo>
                    <a:pt x="161" y="496"/>
                  </a:lnTo>
                  <a:lnTo>
                    <a:pt x="159" y="495"/>
                  </a:lnTo>
                  <a:lnTo>
                    <a:pt x="159" y="494"/>
                  </a:lnTo>
                  <a:lnTo>
                    <a:pt x="157" y="493"/>
                  </a:lnTo>
                  <a:lnTo>
                    <a:pt x="152" y="492"/>
                  </a:lnTo>
                  <a:lnTo>
                    <a:pt x="146" y="491"/>
                  </a:lnTo>
                  <a:lnTo>
                    <a:pt x="138" y="491"/>
                  </a:lnTo>
                  <a:lnTo>
                    <a:pt x="135" y="491"/>
                  </a:lnTo>
                  <a:lnTo>
                    <a:pt x="132" y="491"/>
                  </a:lnTo>
                  <a:lnTo>
                    <a:pt x="126" y="490"/>
                  </a:lnTo>
                  <a:lnTo>
                    <a:pt x="123" y="490"/>
                  </a:lnTo>
                  <a:lnTo>
                    <a:pt x="120" y="492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0" y="494"/>
                  </a:lnTo>
                  <a:lnTo>
                    <a:pt x="108" y="493"/>
                  </a:lnTo>
                  <a:lnTo>
                    <a:pt x="106" y="490"/>
                  </a:lnTo>
                  <a:lnTo>
                    <a:pt x="104" y="492"/>
                  </a:lnTo>
                  <a:lnTo>
                    <a:pt x="103" y="493"/>
                  </a:lnTo>
                  <a:lnTo>
                    <a:pt x="103" y="488"/>
                  </a:lnTo>
                  <a:lnTo>
                    <a:pt x="103" y="479"/>
                  </a:lnTo>
                  <a:lnTo>
                    <a:pt x="103" y="473"/>
                  </a:lnTo>
                  <a:lnTo>
                    <a:pt x="103" y="467"/>
                  </a:lnTo>
                  <a:lnTo>
                    <a:pt x="103" y="461"/>
                  </a:lnTo>
                  <a:lnTo>
                    <a:pt x="103" y="456"/>
                  </a:lnTo>
                  <a:lnTo>
                    <a:pt x="104" y="454"/>
                  </a:lnTo>
                  <a:lnTo>
                    <a:pt x="105" y="453"/>
                  </a:lnTo>
                  <a:lnTo>
                    <a:pt x="104" y="450"/>
                  </a:lnTo>
                  <a:lnTo>
                    <a:pt x="104" y="448"/>
                  </a:lnTo>
                  <a:lnTo>
                    <a:pt x="105" y="446"/>
                  </a:lnTo>
                  <a:lnTo>
                    <a:pt x="106" y="444"/>
                  </a:lnTo>
                  <a:lnTo>
                    <a:pt x="103" y="445"/>
                  </a:lnTo>
                  <a:lnTo>
                    <a:pt x="103" y="446"/>
                  </a:lnTo>
                  <a:lnTo>
                    <a:pt x="102" y="447"/>
                  </a:lnTo>
                  <a:lnTo>
                    <a:pt x="99" y="449"/>
                  </a:lnTo>
                  <a:lnTo>
                    <a:pt x="97" y="450"/>
                  </a:lnTo>
                  <a:lnTo>
                    <a:pt x="96" y="451"/>
                  </a:lnTo>
                  <a:lnTo>
                    <a:pt x="92" y="454"/>
                  </a:lnTo>
                  <a:lnTo>
                    <a:pt x="91" y="456"/>
                  </a:lnTo>
                  <a:lnTo>
                    <a:pt x="88" y="457"/>
                  </a:lnTo>
                  <a:lnTo>
                    <a:pt x="84" y="460"/>
                  </a:lnTo>
                  <a:lnTo>
                    <a:pt x="81" y="461"/>
                  </a:lnTo>
                  <a:lnTo>
                    <a:pt x="73" y="462"/>
                  </a:lnTo>
                  <a:lnTo>
                    <a:pt x="65" y="462"/>
                  </a:lnTo>
                  <a:lnTo>
                    <a:pt x="57" y="462"/>
                  </a:lnTo>
                  <a:lnTo>
                    <a:pt x="56" y="462"/>
                  </a:lnTo>
                  <a:lnTo>
                    <a:pt x="56" y="459"/>
                  </a:lnTo>
                  <a:lnTo>
                    <a:pt x="56" y="457"/>
                  </a:lnTo>
                  <a:lnTo>
                    <a:pt x="53" y="455"/>
                  </a:lnTo>
                  <a:lnTo>
                    <a:pt x="53" y="452"/>
                  </a:lnTo>
                  <a:lnTo>
                    <a:pt x="52" y="450"/>
                  </a:lnTo>
                  <a:lnTo>
                    <a:pt x="51" y="448"/>
                  </a:lnTo>
                  <a:lnTo>
                    <a:pt x="50" y="447"/>
                  </a:lnTo>
                  <a:lnTo>
                    <a:pt x="47" y="446"/>
                  </a:lnTo>
                  <a:lnTo>
                    <a:pt x="43" y="445"/>
                  </a:lnTo>
                  <a:lnTo>
                    <a:pt x="37" y="444"/>
                  </a:lnTo>
                  <a:lnTo>
                    <a:pt x="31" y="443"/>
                  </a:lnTo>
                  <a:lnTo>
                    <a:pt x="24" y="444"/>
                  </a:lnTo>
                  <a:lnTo>
                    <a:pt x="28" y="439"/>
                  </a:lnTo>
                  <a:lnTo>
                    <a:pt x="32" y="435"/>
                  </a:lnTo>
                  <a:lnTo>
                    <a:pt x="32" y="431"/>
                  </a:lnTo>
                  <a:lnTo>
                    <a:pt x="29" y="427"/>
                  </a:lnTo>
                  <a:lnTo>
                    <a:pt x="27" y="426"/>
                  </a:lnTo>
                  <a:lnTo>
                    <a:pt x="24" y="423"/>
                  </a:lnTo>
                  <a:lnTo>
                    <a:pt x="22" y="421"/>
                  </a:lnTo>
                  <a:lnTo>
                    <a:pt x="20" y="418"/>
                  </a:lnTo>
                  <a:lnTo>
                    <a:pt x="20" y="416"/>
                  </a:lnTo>
                  <a:lnTo>
                    <a:pt x="20" y="415"/>
                  </a:lnTo>
                  <a:lnTo>
                    <a:pt x="19" y="415"/>
                  </a:lnTo>
                  <a:lnTo>
                    <a:pt x="18" y="414"/>
                  </a:lnTo>
                  <a:lnTo>
                    <a:pt x="16" y="413"/>
                  </a:lnTo>
                  <a:lnTo>
                    <a:pt x="14" y="411"/>
                  </a:lnTo>
                  <a:lnTo>
                    <a:pt x="14" y="410"/>
                  </a:lnTo>
                  <a:lnTo>
                    <a:pt x="13" y="409"/>
                  </a:lnTo>
                  <a:lnTo>
                    <a:pt x="12" y="407"/>
                  </a:lnTo>
                  <a:lnTo>
                    <a:pt x="12" y="405"/>
                  </a:lnTo>
                  <a:lnTo>
                    <a:pt x="12" y="403"/>
                  </a:lnTo>
                  <a:lnTo>
                    <a:pt x="10" y="401"/>
                  </a:lnTo>
                  <a:lnTo>
                    <a:pt x="9" y="401"/>
                  </a:lnTo>
                  <a:lnTo>
                    <a:pt x="7" y="399"/>
                  </a:lnTo>
                  <a:lnTo>
                    <a:pt x="7" y="397"/>
                  </a:lnTo>
                  <a:lnTo>
                    <a:pt x="9" y="397"/>
                  </a:lnTo>
                  <a:lnTo>
                    <a:pt x="9" y="396"/>
                  </a:lnTo>
                  <a:lnTo>
                    <a:pt x="9" y="394"/>
                  </a:lnTo>
                  <a:lnTo>
                    <a:pt x="8" y="393"/>
                  </a:lnTo>
                  <a:lnTo>
                    <a:pt x="6" y="393"/>
                  </a:lnTo>
                  <a:lnTo>
                    <a:pt x="4" y="390"/>
                  </a:lnTo>
                  <a:lnTo>
                    <a:pt x="3" y="389"/>
                  </a:lnTo>
                  <a:lnTo>
                    <a:pt x="1" y="388"/>
                  </a:lnTo>
                  <a:lnTo>
                    <a:pt x="0" y="387"/>
                  </a:lnTo>
                  <a:lnTo>
                    <a:pt x="1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2" y="383"/>
                  </a:lnTo>
                  <a:lnTo>
                    <a:pt x="2" y="381"/>
                  </a:lnTo>
                  <a:lnTo>
                    <a:pt x="3" y="381"/>
                  </a:lnTo>
                  <a:lnTo>
                    <a:pt x="4" y="381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8" y="380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8" y="375"/>
                  </a:lnTo>
                  <a:lnTo>
                    <a:pt x="7" y="374"/>
                  </a:lnTo>
                  <a:lnTo>
                    <a:pt x="7" y="373"/>
                  </a:lnTo>
                  <a:lnTo>
                    <a:pt x="7" y="369"/>
                  </a:lnTo>
                  <a:lnTo>
                    <a:pt x="8" y="368"/>
                  </a:lnTo>
                  <a:lnTo>
                    <a:pt x="10" y="365"/>
                  </a:lnTo>
                  <a:lnTo>
                    <a:pt x="16" y="361"/>
                  </a:lnTo>
                  <a:lnTo>
                    <a:pt x="21" y="357"/>
                  </a:lnTo>
                  <a:lnTo>
                    <a:pt x="24" y="357"/>
                  </a:lnTo>
                  <a:lnTo>
                    <a:pt x="26" y="356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7" y="350"/>
                  </a:lnTo>
                  <a:lnTo>
                    <a:pt x="26" y="348"/>
                  </a:lnTo>
                  <a:lnTo>
                    <a:pt x="24" y="345"/>
                  </a:lnTo>
                  <a:lnTo>
                    <a:pt x="24" y="343"/>
                  </a:lnTo>
                  <a:lnTo>
                    <a:pt x="24" y="341"/>
                  </a:lnTo>
                  <a:lnTo>
                    <a:pt x="26" y="338"/>
                  </a:lnTo>
                  <a:lnTo>
                    <a:pt x="29" y="334"/>
                  </a:lnTo>
                  <a:lnTo>
                    <a:pt x="32" y="329"/>
                  </a:lnTo>
                  <a:lnTo>
                    <a:pt x="32" y="328"/>
                  </a:lnTo>
                  <a:lnTo>
                    <a:pt x="33" y="325"/>
                  </a:lnTo>
                  <a:lnTo>
                    <a:pt x="34" y="318"/>
                  </a:lnTo>
                  <a:lnTo>
                    <a:pt x="34" y="316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6" y="312"/>
                  </a:lnTo>
                  <a:lnTo>
                    <a:pt x="40" y="312"/>
                  </a:lnTo>
                  <a:lnTo>
                    <a:pt x="43" y="310"/>
                  </a:lnTo>
                  <a:lnTo>
                    <a:pt x="47" y="307"/>
                  </a:lnTo>
                  <a:lnTo>
                    <a:pt x="51" y="303"/>
                  </a:lnTo>
                  <a:lnTo>
                    <a:pt x="53" y="302"/>
                  </a:lnTo>
                  <a:lnTo>
                    <a:pt x="59" y="299"/>
                  </a:lnTo>
                  <a:lnTo>
                    <a:pt x="62" y="297"/>
                  </a:lnTo>
                  <a:lnTo>
                    <a:pt x="63" y="296"/>
                  </a:lnTo>
                  <a:lnTo>
                    <a:pt x="66" y="295"/>
                  </a:lnTo>
                  <a:lnTo>
                    <a:pt x="72" y="294"/>
                  </a:lnTo>
                  <a:lnTo>
                    <a:pt x="76" y="294"/>
                  </a:lnTo>
                  <a:lnTo>
                    <a:pt x="78" y="293"/>
                  </a:lnTo>
                  <a:lnTo>
                    <a:pt x="82" y="292"/>
                  </a:lnTo>
                  <a:lnTo>
                    <a:pt x="84" y="291"/>
                  </a:lnTo>
                  <a:lnTo>
                    <a:pt x="87" y="291"/>
                  </a:lnTo>
                  <a:lnTo>
                    <a:pt x="92" y="290"/>
                  </a:lnTo>
                  <a:lnTo>
                    <a:pt x="94" y="289"/>
                  </a:lnTo>
                  <a:lnTo>
                    <a:pt x="96" y="286"/>
                  </a:lnTo>
                  <a:lnTo>
                    <a:pt x="98" y="285"/>
                  </a:lnTo>
                  <a:lnTo>
                    <a:pt x="100" y="284"/>
                  </a:lnTo>
                  <a:lnTo>
                    <a:pt x="103" y="284"/>
                  </a:lnTo>
                  <a:lnTo>
                    <a:pt x="106" y="284"/>
                  </a:lnTo>
                  <a:lnTo>
                    <a:pt x="109" y="284"/>
                  </a:lnTo>
                  <a:lnTo>
                    <a:pt x="111" y="286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6" y="289"/>
                  </a:lnTo>
                  <a:lnTo>
                    <a:pt x="118" y="288"/>
                  </a:lnTo>
                  <a:lnTo>
                    <a:pt x="120" y="290"/>
                  </a:lnTo>
                  <a:lnTo>
                    <a:pt x="122" y="289"/>
                  </a:lnTo>
                  <a:lnTo>
                    <a:pt x="123" y="289"/>
                  </a:lnTo>
                  <a:lnTo>
                    <a:pt x="123" y="287"/>
                  </a:lnTo>
                  <a:lnTo>
                    <a:pt x="124" y="286"/>
                  </a:lnTo>
                  <a:lnTo>
                    <a:pt x="125" y="279"/>
                  </a:lnTo>
                  <a:lnTo>
                    <a:pt x="126" y="269"/>
                  </a:lnTo>
                  <a:lnTo>
                    <a:pt x="128" y="260"/>
                  </a:lnTo>
                  <a:lnTo>
                    <a:pt x="130" y="250"/>
                  </a:lnTo>
                  <a:lnTo>
                    <a:pt x="132" y="239"/>
                  </a:lnTo>
                  <a:lnTo>
                    <a:pt x="134" y="229"/>
                  </a:lnTo>
                  <a:lnTo>
                    <a:pt x="136" y="220"/>
                  </a:lnTo>
                  <a:lnTo>
                    <a:pt x="137" y="212"/>
                  </a:lnTo>
                  <a:lnTo>
                    <a:pt x="138" y="208"/>
                  </a:lnTo>
                  <a:lnTo>
                    <a:pt x="139" y="202"/>
                  </a:lnTo>
                  <a:lnTo>
                    <a:pt x="139" y="196"/>
                  </a:lnTo>
                  <a:lnTo>
                    <a:pt x="140" y="195"/>
                  </a:lnTo>
                  <a:lnTo>
                    <a:pt x="140" y="194"/>
                  </a:lnTo>
                  <a:lnTo>
                    <a:pt x="139" y="192"/>
                  </a:lnTo>
                  <a:lnTo>
                    <a:pt x="139" y="191"/>
                  </a:lnTo>
                  <a:lnTo>
                    <a:pt x="139" y="190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7"/>
                  </a:lnTo>
                  <a:lnTo>
                    <a:pt x="136" y="186"/>
                  </a:lnTo>
                  <a:lnTo>
                    <a:pt x="135" y="185"/>
                  </a:lnTo>
                  <a:lnTo>
                    <a:pt x="135" y="184"/>
                  </a:lnTo>
                  <a:lnTo>
                    <a:pt x="135" y="183"/>
                  </a:lnTo>
                  <a:lnTo>
                    <a:pt x="134" y="182"/>
                  </a:lnTo>
                  <a:lnTo>
                    <a:pt x="133" y="180"/>
                  </a:lnTo>
                  <a:lnTo>
                    <a:pt x="134" y="179"/>
                  </a:lnTo>
                  <a:lnTo>
                    <a:pt x="135" y="178"/>
                  </a:lnTo>
                  <a:lnTo>
                    <a:pt x="134" y="177"/>
                  </a:lnTo>
                  <a:lnTo>
                    <a:pt x="134" y="175"/>
                  </a:lnTo>
                  <a:lnTo>
                    <a:pt x="133" y="174"/>
                  </a:lnTo>
                  <a:lnTo>
                    <a:pt x="132" y="174"/>
                  </a:lnTo>
                  <a:lnTo>
                    <a:pt x="130" y="173"/>
                  </a:lnTo>
                  <a:lnTo>
                    <a:pt x="127" y="171"/>
                  </a:lnTo>
                  <a:lnTo>
                    <a:pt x="124" y="168"/>
                  </a:lnTo>
                  <a:lnTo>
                    <a:pt x="120" y="165"/>
                  </a:lnTo>
                  <a:lnTo>
                    <a:pt x="120" y="163"/>
                  </a:lnTo>
                  <a:lnTo>
                    <a:pt x="120" y="158"/>
                  </a:lnTo>
                  <a:lnTo>
                    <a:pt x="120" y="154"/>
                  </a:lnTo>
                  <a:lnTo>
                    <a:pt x="120" y="145"/>
                  </a:lnTo>
                  <a:lnTo>
                    <a:pt x="120" y="141"/>
                  </a:lnTo>
                  <a:lnTo>
                    <a:pt x="122" y="141"/>
                  </a:lnTo>
                  <a:lnTo>
                    <a:pt x="124" y="141"/>
                  </a:lnTo>
                  <a:lnTo>
                    <a:pt x="126" y="141"/>
                  </a:lnTo>
                  <a:lnTo>
                    <a:pt x="128" y="141"/>
                  </a:lnTo>
                  <a:lnTo>
                    <a:pt x="129" y="140"/>
                  </a:lnTo>
                  <a:lnTo>
                    <a:pt x="130" y="139"/>
                  </a:lnTo>
                  <a:lnTo>
                    <a:pt x="132" y="139"/>
                  </a:lnTo>
                  <a:lnTo>
                    <a:pt x="133" y="139"/>
                  </a:lnTo>
                  <a:lnTo>
                    <a:pt x="134" y="138"/>
                  </a:lnTo>
                  <a:lnTo>
                    <a:pt x="135" y="138"/>
                  </a:lnTo>
                  <a:lnTo>
                    <a:pt x="136" y="138"/>
                  </a:lnTo>
                  <a:lnTo>
                    <a:pt x="138" y="137"/>
                  </a:lnTo>
                  <a:lnTo>
                    <a:pt x="139" y="138"/>
                  </a:lnTo>
                  <a:lnTo>
                    <a:pt x="141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7" y="140"/>
                  </a:lnTo>
                  <a:lnTo>
                    <a:pt x="147" y="139"/>
                  </a:lnTo>
                  <a:lnTo>
                    <a:pt x="147" y="139"/>
                  </a:lnTo>
                  <a:lnTo>
                    <a:pt x="147" y="138"/>
                  </a:lnTo>
                  <a:lnTo>
                    <a:pt x="147" y="138"/>
                  </a:lnTo>
                  <a:lnTo>
                    <a:pt x="147" y="136"/>
                  </a:lnTo>
                  <a:lnTo>
                    <a:pt x="147" y="134"/>
                  </a:lnTo>
                  <a:lnTo>
                    <a:pt x="147" y="133"/>
                  </a:lnTo>
                  <a:lnTo>
                    <a:pt x="146" y="132"/>
                  </a:lnTo>
                  <a:lnTo>
                    <a:pt x="146" y="130"/>
                  </a:lnTo>
                  <a:lnTo>
                    <a:pt x="144" y="128"/>
                  </a:lnTo>
                  <a:lnTo>
                    <a:pt x="143" y="127"/>
                  </a:lnTo>
                  <a:lnTo>
                    <a:pt x="141" y="127"/>
                  </a:lnTo>
                  <a:lnTo>
                    <a:pt x="140" y="127"/>
                  </a:lnTo>
                  <a:lnTo>
                    <a:pt x="139" y="128"/>
                  </a:lnTo>
                  <a:lnTo>
                    <a:pt x="138" y="127"/>
                  </a:lnTo>
                  <a:lnTo>
                    <a:pt x="136" y="127"/>
                  </a:lnTo>
                  <a:lnTo>
                    <a:pt x="135" y="127"/>
                  </a:lnTo>
                  <a:lnTo>
                    <a:pt x="133" y="127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28" y="127"/>
                  </a:lnTo>
                  <a:lnTo>
                    <a:pt x="126" y="127"/>
                  </a:lnTo>
                  <a:lnTo>
                    <a:pt x="126" y="119"/>
                  </a:lnTo>
                  <a:lnTo>
                    <a:pt x="126" y="112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30" y="106"/>
                  </a:lnTo>
                  <a:lnTo>
                    <a:pt x="133" y="106"/>
                  </a:lnTo>
                  <a:lnTo>
                    <a:pt x="135" y="106"/>
                  </a:lnTo>
                  <a:lnTo>
                    <a:pt x="136" y="105"/>
                  </a:lnTo>
                  <a:lnTo>
                    <a:pt x="138" y="106"/>
                  </a:lnTo>
                  <a:lnTo>
                    <a:pt x="140" y="107"/>
                  </a:lnTo>
                  <a:lnTo>
                    <a:pt x="143" y="107"/>
                  </a:lnTo>
                  <a:lnTo>
                    <a:pt x="149" y="107"/>
                  </a:lnTo>
                  <a:lnTo>
                    <a:pt x="155" y="107"/>
                  </a:lnTo>
                  <a:lnTo>
                    <a:pt x="162" y="107"/>
                  </a:lnTo>
                  <a:lnTo>
                    <a:pt x="170" y="107"/>
                  </a:lnTo>
                  <a:lnTo>
                    <a:pt x="176" y="107"/>
                  </a:lnTo>
                  <a:lnTo>
                    <a:pt x="177" y="107"/>
                  </a:lnTo>
                  <a:lnTo>
                    <a:pt x="176" y="105"/>
                  </a:lnTo>
                  <a:lnTo>
                    <a:pt x="175" y="103"/>
                  </a:lnTo>
                  <a:lnTo>
                    <a:pt x="176" y="102"/>
                  </a:lnTo>
                  <a:lnTo>
                    <a:pt x="176" y="100"/>
                  </a:lnTo>
                  <a:lnTo>
                    <a:pt x="177" y="99"/>
                  </a:lnTo>
                  <a:lnTo>
                    <a:pt x="178" y="100"/>
                  </a:lnTo>
                  <a:lnTo>
                    <a:pt x="180" y="103"/>
                  </a:lnTo>
                  <a:lnTo>
                    <a:pt x="182" y="105"/>
                  </a:lnTo>
                  <a:lnTo>
                    <a:pt x="183" y="106"/>
                  </a:lnTo>
                  <a:lnTo>
                    <a:pt x="185" y="106"/>
                  </a:lnTo>
                  <a:lnTo>
                    <a:pt x="187" y="106"/>
                  </a:lnTo>
                  <a:lnTo>
                    <a:pt x="188" y="105"/>
                  </a:lnTo>
                  <a:lnTo>
                    <a:pt x="191" y="101"/>
                  </a:lnTo>
                  <a:lnTo>
                    <a:pt x="194" y="98"/>
                  </a:lnTo>
                  <a:lnTo>
                    <a:pt x="196" y="97"/>
                  </a:lnTo>
                  <a:lnTo>
                    <a:pt x="198" y="95"/>
                  </a:lnTo>
                  <a:lnTo>
                    <a:pt x="199" y="95"/>
                  </a:lnTo>
                  <a:lnTo>
                    <a:pt x="201" y="95"/>
                  </a:lnTo>
                  <a:lnTo>
                    <a:pt x="202" y="96"/>
                  </a:lnTo>
                  <a:lnTo>
                    <a:pt x="203" y="98"/>
                  </a:lnTo>
                  <a:lnTo>
                    <a:pt x="207" y="103"/>
                  </a:lnTo>
                  <a:lnTo>
                    <a:pt x="209" y="108"/>
                  </a:lnTo>
                  <a:lnTo>
                    <a:pt x="210" y="110"/>
                  </a:lnTo>
                  <a:lnTo>
                    <a:pt x="210" y="117"/>
                  </a:lnTo>
                  <a:lnTo>
                    <a:pt x="210" y="122"/>
                  </a:lnTo>
                  <a:lnTo>
                    <a:pt x="210" y="123"/>
                  </a:lnTo>
                  <a:lnTo>
                    <a:pt x="211" y="123"/>
                  </a:lnTo>
                  <a:lnTo>
                    <a:pt x="217" y="122"/>
                  </a:lnTo>
                  <a:lnTo>
                    <a:pt x="224" y="129"/>
                  </a:lnTo>
                  <a:lnTo>
                    <a:pt x="230" y="134"/>
                  </a:lnTo>
                  <a:lnTo>
                    <a:pt x="233" y="136"/>
                  </a:lnTo>
                  <a:lnTo>
                    <a:pt x="234" y="136"/>
                  </a:lnTo>
                  <a:lnTo>
                    <a:pt x="237" y="136"/>
                  </a:lnTo>
                  <a:lnTo>
                    <a:pt x="241" y="135"/>
                  </a:lnTo>
                  <a:lnTo>
                    <a:pt x="243" y="134"/>
                  </a:lnTo>
                  <a:lnTo>
                    <a:pt x="245" y="133"/>
                  </a:lnTo>
                  <a:lnTo>
                    <a:pt x="249" y="131"/>
                  </a:lnTo>
                  <a:lnTo>
                    <a:pt x="252" y="130"/>
                  </a:lnTo>
                  <a:lnTo>
                    <a:pt x="253" y="129"/>
                  </a:lnTo>
                  <a:lnTo>
                    <a:pt x="254" y="130"/>
                  </a:lnTo>
                  <a:lnTo>
                    <a:pt x="256" y="131"/>
                  </a:lnTo>
                  <a:lnTo>
                    <a:pt x="257" y="133"/>
                  </a:lnTo>
                  <a:lnTo>
                    <a:pt x="256" y="136"/>
                  </a:lnTo>
                  <a:lnTo>
                    <a:pt x="257" y="138"/>
                  </a:lnTo>
                  <a:lnTo>
                    <a:pt x="259" y="138"/>
                  </a:lnTo>
                  <a:lnTo>
                    <a:pt x="261" y="135"/>
                  </a:lnTo>
                  <a:lnTo>
                    <a:pt x="263" y="133"/>
                  </a:lnTo>
                  <a:lnTo>
                    <a:pt x="265" y="131"/>
                  </a:lnTo>
                  <a:lnTo>
                    <a:pt x="269" y="128"/>
                  </a:lnTo>
                  <a:lnTo>
                    <a:pt x="270" y="125"/>
                  </a:lnTo>
                  <a:lnTo>
                    <a:pt x="273" y="124"/>
                  </a:lnTo>
                  <a:lnTo>
                    <a:pt x="276" y="122"/>
                  </a:lnTo>
                  <a:lnTo>
                    <a:pt x="279" y="121"/>
                  </a:lnTo>
                  <a:lnTo>
                    <a:pt x="282" y="121"/>
                  </a:lnTo>
                  <a:lnTo>
                    <a:pt x="284" y="120"/>
                  </a:lnTo>
                  <a:lnTo>
                    <a:pt x="286" y="117"/>
                  </a:lnTo>
                  <a:lnTo>
                    <a:pt x="288" y="116"/>
                  </a:lnTo>
                  <a:lnTo>
                    <a:pt x="289" y="115"/>
                  </a:lnTo>
                  <a:lnTo>
                    <a:pt x="292" y="116"/>
                  </a:lnTo>
                  <a:lnTo>
                    <a:pt x="295" y="115"/>
                  </a:lnTo>
                  <a:lnTo>
                    <a:pt x="298" y="112"/>
                  </a:lnTo>
                  <a:lnTo>
                    <a:pt x="300" y="110"/>
                  </a:lnTo>
                  <a:lnTo>
                    <a:pt x="302" y="106"/>
                  </a:lnTo>
                  <a:lnTo>
                    <a:pt x="303" y="102"/>
                  </a:lnTo>
                  <a:lnTo>
                    <a:pt x="304" y="101"/>
                  </a:lnTo>
                  <a:lnTo>
                    <a:pt x="304" y="100"/>
                  </a:lnTo>
                  <a:lnTo>
                    <a:pt x="306" y="100"/>
                  </a:lnTo>
                  <a:lnTo>
                    <a:pt x="309" y="99"/>
                  </a:lnTo>
                  <a:lnTo>
                    <a:pt x="314" y="97"/>
                  </a:lnTo>
                  <a:lnTo>
                    <a:pt x="317" y="95"/>
                  </a:lnTo>
                  <a:lnTo>
                    <a:pt x="320" y="95"/>
                  </a:lnTo>
                  <a:lnTo>
                    <a:pt x="321" y="94"/>
                  </a:lnTo>
                  <a:lnTo>
                    <a:pt x="322" y="92"/>
                  </a:lnTo>
                  <a:lnTo>
                    <a:pt x="323" y="89"/>
                  </a:lnTo>
                  <a:lnTo>
                    <a:pt x="322" y="86"/>
                  </a:lnTo>
                  <a:lnTo>
                    <a:pt x="317" y="86"/>
                  </a:lnTo>
                  <a:lnTo>
                    <a:pt x="313" y="86"/>
                  </a:lnTo>
                  <a:lnTo>
                    <a:pt x="306" y="85"/>
                  </a:lnTo>
                  <a:lnTo>
                    <a:pt x="303" y="84"/>
                  </a:lnTo>
                  <a:lnTo>
                    <a:pt x="303" y="84"/>
                  </a:lnTo>
                  <a:lnTo>
                    <a:pt x="303" y="82"/>
                  </a:lnTo>
                  <a:lnTo>
                    <a:pt x="303" y="81"/>
                  </a:lnTo>
                  <a:lnTo>
                    <a:pt x="304" y="78"/>
                  </a:lnTo>
                  <a:lnTo>
                    <a:pt x="303" y="75"/>
                  </a:lnTo>
                  <a:lnTo>
                    <a:pt x="300" y="69"/>
                  </a:lnTo>
                  <a:lnTo>
                    <a:pt x="297" y="63"/>
                  </a:lnTo>
                  <a:lnTo>
                    <a:pt x="297" y="58"/>
                  </a:lnTo>
                  <a:lnTo>
                    <a:pt x="297" y="54"/>
                  </a:lnTo>
                  <a:lnTo>
                    <a:pt x="297" y="51"/>
                  </a:lnTo>
                  <a:lnTo>
                    <a:pt x="295" y="48"/>
                  </a:lnTo>
                  <a:lnTo>
                    <a:pt x="287" y="42"/>
                  </a:lnTo>
                  <a:lnTo>
                    <a:pt x="284" y="38"/>
                  </a:lnTo>
                  <a:lnTo>
                    <a:pt x="282" y="35"/>
                  </a:lnTo>
                  <a:lnTo>
                    <a:pt x="279" y="31"/>
                  </a:lnTo>
                  <a:lnTo>
                    <a:pt x="280" y="30"/>
                  </a:lnTo>
                  <a:lnTo>
                    <a:pt x="282" y="30"/>
                  </a:lnTo>
                  <a:lnTo>
                    <a:pt x="284" y="31"/>
                  </a:lnTo>
                  <a:lnTo>
                    <a:pt x="286" y="34"/>
                  </a:lnTo>
                  <a:lnTo>
                    <a:pt x="286" y="34"/>
                  </a:lnTo>
                  <a:lnTo>
                    <a:pt x="288" y="34"/>
                  </a:lnTo>
                  <a:lnTo>
                    <a:pt x="296" y="34"/>
                  </a:lnTo>
                  <a:lnTo>
                    <a:pt x="298" y="34"/>
                  </a:lnTo>
                  <a:lnTo>
                    <a:pt x="299" y="35"/>
                  </a:lnTo>
                  <a:lnTo>
                    <a:pt x="300" y="36"/>
                  </a:lnTo>
                  <a:lnTo>
                    <a:pt x="302" y="39"/>
                  </a:lnTo>
                  <a:lnTo>
                    <a:pt x="303" y="40"/>
                  </a:lnTo>
                  <a:lnTo>
                    <a:pt x="306" y="40"/>
                  </a:lnTo>
                  <a:lnTo>
                    <a:pt x="312" y="40"/>
                  </a:lnTo>
                  <a:lnTo>
                    <a:pt x="314" y="40"/>
                  </a:lnTo>
                  <a:lnTo>
                    <a:pt x="316" y="41"/>
                  </a:lnTo>
                  <a:lnTo>
                    <a:pt x="318" y="42"/>
                  </a:lnTo>
                  <a:lnTo>
                    <a:pt x="323" y="40"/>
                  </a:lnTo>
                  <a:lnTo>
                    <a:pt x="324" y="40"/>
                  </a:lnTo>
                  <a:lnTo>
                    <a:pt x="325" y="40"/>
                  </a:lnTo>
                  <a:lnTo>
                    <a:pt x="330" y="46"/>
                  </a:lnTo>
                  <a:lnTo>
                    <a:pt x="333" y="48"/>
                  </a:lnTo>
                  <a:lnTo>
                    <a:pt x="335" y="51"/>
                  </a:lnTo>
                  <a:lnTo>
                    <a:pt x="339" y="51"/>
                  </a:lnTo>
                  <a:lnTo>
                    <a:pt x="341" y="48"/>
                  </a:lnTo>
                  <a:lnTo>
                    <a:pt x="342" y="40"/>
                  </a:lnTo>
                  <a:lnTo>
                    <a:pt x="343" y="38"/>
                  </a:lnTo>
                  <a:lnTo>
                    <a:pt x="344" y="37"/>
                  </a:lnTo>
                  <a:lnTo>
                    <a:pt x="346" y="37"/>
                  </a:lnTo>
                  <a:lnTo>
                    <a:pt x="348" y="35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60" y="35"/>
                  </a:lnTo>
                  <a:lnTo>
                    <a:pt x="362" y="34"/>
                  </a:lnTo>
                  <a:lnTo>
                    <a:pt x="370" y="32"/>
                  </a:lnTo>
                  <a:lnTo>
                    <a:pt x="378" y="29"/>
                  </a:lnTo>
                  <a:lnTo>
                    <a:pt x="380" y="26"/>
                  </a:lnTo>
                  <a:lnTo>
                    <a:pt x="384" y="25"/>
                  </a:lnTo>
                  <a:lnTo>
                    <a:pt x="387" y="23"/>
                  </a:lnTo>
                  <a:lnTo>
                    <a:pt x="388" y="23"/>
                  </a:lnTo>
                  <a:lnTo>
                    <a:pt x="392" y="23"/>
                  </a:lnTo>
                  <a:lnTo>
                    <a:pt x="394" y="23"/>
                  </a:lnTo>
                  <a:lnTo>
                    <a:pt x="395" y="22"/>
                  </a:lnTo>
                  <a:lnTo>
                    <a:pt x="396" y="21"/>
                  </a:lnTo>
                  <a:lnTo>
                    <a:pt x="397" y="18"/>
                  </a:lnTo>
                  <a:lnTo>
                    <a:pt x="400" y="17"/>
                  </a:lnTo>
                  <a:lnTo>
                    <a:pt x="403" y="15"/>
                  </a:lnTo>
                  <a:lnTo>
                    <a:pt x="405" y="13"/>
                  </a:lnTo>
                  <a:lnTo>
                    <a:pt x="406" y="12"/>
                  </a:lnTo>
                  <a:lnTo>
                    <a:pt x="407" y="10"/>
                  </a:lnTo>
                  <a:lnTo>
                    <a:pt x="407" y="8"/>
                  </a:lnTo>
                  <a:lnTo>
                    <a:pt x="406" y="6"/>
                  </a:lnTo>
                  <a:lnTo>
                    <a:pt x="405" y="3"/>
                  </a:lnTo>
                  <a:lnTo>
                    <a:pt x="404" y="2"/>
                  </a:lnTo>
                  <a:lnTo>
                    <a:pt x="403" y="2"/>
                  </a:lnTo>
                  <a:lnTo>
                    <a:pt x="406" y="1"/>
                  </a:lnTo>
                  <a:lnTo>
                    <a:pt x="408" y="2"/>
                  </a:lnTo>
                  <a:lnTo>
                    <a:pt x="412" y="2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8" y="0"/>
                  </a:lnTo>
                  <a:lnTo>
                    <a:pt x="419" y="1"/>
                  </a:lnTo>
                  <a:lnTo>
                    <a:pt x="421" y="1"/>
                  </a:lnTo>
                  <a:lnTo>
                    <a:pt x="422" y="2"/>
                  </a:lnTo>
                  <a:lnTo>
                    <a:pt x="423" y="4"/>
                  </a:lnTo>
                  <a:lnTo>
                    <a:pt x="426" y="6"/>
                  </a:lnTo>
                  <a:lnTo>
                    <a:pt x="425" y="8"/>
                  </a:lnTo>
                  <a:lnTo>
                    <a:pt x="425" y="11"/>
                  </a:lnTo>
                  <a:lnTo>
                    <a:pt x="424" y="14"/>
                  </a:lnTo>
                  <a:lnTo>
                    <a:pt x="424" y="16"/>
                  </a:lnTo>
                  <a:lnTo>
                    <a:pt x="423" y="18"/>
                  </a:lnTo>
                  <a:lnTo>
                    <a:pt x="421" y="20"/>
                  </a:lnTo>
                  <a:lnTo>
                    <a:pt x="421" y="21"/>
                  </a:lnTo>
                  <a:lnTo>
                    <a:pt x="421" y="22"/>
                  </a:lnTo>
                  <a:lnTo>
                    <a:pt x="422" y="23"/>
                  </a:lnTo>
                  <a:lnTo>
                    <a:pt x="424" y="23"/>
                  </a:lnTo>
                  <a:lnTo>
                    <a:pt x="426" y="23"/>
                  </a:lnTo>
                  <a:lnTo>
                    <a:pt x="428" y="24"/>
                  </a:lnTo>
                  <a:lnTo>
                    <a:pt x="430" y="24"/>
                  </a:lnTo>
                  <a:lnTo>
                    <a:pt x="433" y="26"/>
                  </a:lnTo>
                  <a:lnTo>
                    <a:pt x="434" y="27"/>
                  </a:lnTo>
                  <a:lnTo>
                    <a:pt x="434" y="28"/>
                  </a:lnTo>
                  <a:lnTo>
                    <a:pt x="434" y="29"/>
                  </a:lnTo>
                  <a:lnTo>
                    <a:pt x="433" y="31"/>
                  </a:lnTo>
                  <a:lnTo>
                    <a:pt x="434" y="32"/>
                  </a:lnTo>
                  <a:lnTo>
                    <a:pt x="435" y="34"/>
                  </a:lnTo>
                  <a:lnTo>
                    <a:pt x="437" y="38"/>
                  </a:lnTo>
                  <a:lnTo>
                    <a:pt x="438" y="39"/>
                  </a:lnTo>
                  <a:lnTo>
                    <a:pt x="439" y="40"/>
                  </a:lnTo>
                  <a:lnTo>
                    <a:pt x="439" y="40"/>
                  </a:lnTo>
                  <a:lnTo>
                    <a:pt x="439" y="42"/>
                  </a:lnTo>
                  <a:lnTo>
                    <a:pt x="437" y="44"/>
                  </a:lnTo>
                  <a:lnTo>
                    <a:pt x="435" y="46"/>
                  </a:lnTo>
                  <a:lnTo>
                    <a:pt x="435" y="48"/>
                  </a:lnTo>
                  <a:lnTo>
                    <a:pt x="434" y="48"/>
                  </a:lnTo>
                  <a:lnTo>
                    <a:pt x="430" y="51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29" y="60"/>
                  </a:lnTo>
                  <a:lnTo>
                    <a:pt x="427" y="66"/>
                  </a:lnTo>
                  <a:lnTo>
                    <a:pt x="426" y="69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1"/>
                  </a:lnTo>
                  <a:lnTo>
                    <a:pt x="429" y="87"/>
                  </a:lnTo>
                  <a:lnTo>
                    <a:pt x="430" y="89"/>
                  </a:lnTo>
                  <a:lnTo>
                    <a:pt x="433" y="91"/>
                  </a:lnTo>
                  <a:lnTo>
                    <a:pt x="433" y="95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3" y="103"/>
                  </a:lnTo>
                  <a:lnTo>
                    <a:pt x="434" y="103"/>
                  </a:lnTo>
                  <a:lnTo>
                    <a:pt x="435" y="103"/>
                  </a:lnTo>
                  <a:lnTo>
                    <a:pt x="435" y="105"/>
                  </a:lnTo>
                  <a:lnTo>
                    <a:pt x="435" y="106"/>
                  </a:lnTo>
                  <a:lnTo>
                    <a:pt x="437" y="107"/>
                  </a:lnTo>
                  <a:lnTo>
                    <a:pt x="439" y="108"/>
                  </a:lnTo>
                  <a:lnTo>
                    <a:pt x="441" y="110"/>
                  </a:lnTo>
                  <a:lnTo>
                    <a:pt x="444" y="113"/>
                  </a:lnTo>
                  <a:lnTo>
                    <a:pt x="445" y="114"/>
                  </a:lnTo>
                  <a:lnTo>
                    <a:pt x="446" y="115"/>
                  </a:lnTo>
                  <a:lnTo>
                    <a:pt x="449" y="117"/>
                  </a:lnTo>
                  <a:lnTo>
                    <a:pt x="453" y="119"/>
                  </a:lnTo>
                  <a:lnTo>
                    <a:pt x="457" y="120"/>
                  </a:lnTo>
                  <a:lnTo>
                    <a:pt x="458" y="121"/>
                  </a:lnTo>
                  <a:lnTo>
                    <a:pt x="460" y="123"/>
                  </a:lnTo>
                  <a:lnTo>
                    <a:pt x="461" y="123"/>
                  </a:lnTo>
                  <a:lnTo>
                    <a:pt x="462" y="122"/>
                  </a:lnTo>
                  <a:lnTo>
                    <a:pt x="464" y="121"/>
                  </a:lnTo>
                  <a:lnTo>
                    <a:pt x="465" y="121"/>
                  </a:lnTo>
                  <a:lnTo>
                    <a:pt x="468" y="121"/>
                  </a:lnTo>
                  <a:lnTo>
                    <a:pt x="470" y="121"/>
                  </a:lnTo>
                  <a:lnTo>
                    <a:pt x="471" y="119"/>
                  </a:lnTo>
                  <a:lnTo>
                    <a:pt x="471" y="118"/>
                  </a:lnTo>
                  <a:lnTo>
                    <a:pt x="471" y="116"/>
                  </a:lnTo>
                  <a:lnTo>
                    <a:pt x="471" y="115"/>
                  </a:lnTo>
                  <a:lnTo>
                    <a:pt x="474" y="114"/>
                  </a:lnTo>
                  <a:lnTo>
                    <a:pt x="475" y="112"/>
                  </a:lnTo>
                  <a:lnTo>
                    <a:pt x="475" y="112"/>
                  </a:lnTo>
                  <a:lnTo>
                    <a:pt x="476" y="111"/>
                  </a:lnTo>
                  <a:lnTo>
                    <a:pt x="476" y="111"/>
                  </a:lnTo>
                  <a:lnTo>
                    <a:pt x="478" y="111"/>
                  </a:lnTo>
                  <a:lnTo>
                    <a:pt x="479" y="112"/>
                  </a:lnTo>
                  <a:lnTo>
                    <a:pt x="481" y="112"/>
                  </a:lnTo>
                  <a:lnTo>
                    <a:pt x="482" y="113"/>
                  </a:lnTo>
                  <a:lnTo>
                    <a:pt x="483" y="113"/>
                  </a:lnTo>
                  <a:lnTo>
                    <a:pt x="485" y="113"/>
                  </a:lnTo>
                  <a:lnTo>
                    <a:pt x="486" y="112"/>
                  </a:lnTo>
                  <a:lnTo>
                    <a:pt x="486" y="111"/>
                  </a:lnTo>
                  <a:lnTo>
                    <a:pt x="486" y="110"/>
                  </a:lnTo>
                  <a:lnTo>
                    <a:pt x="487" y="110"/>
                  </a:lnTo>
                  <a:lnTo>
                    <a:pt x="490" y="109"/>
                  </a:lnTo>
                  <a:lnTo>
                    <a:pt x="492" y="108"/>
                  </a:lnTo>
                  <a:lnTo>
                    <a:pt x="495" y="108"/>
                  </a:lnTo>
                  <a:lnTo>
                    <a:pt x="498" y="108"/>
                  </a:lnTo>
                  <a:lnTo>
                    <a:pt x="500" y="107"/>
                  </a:lnTo>
                  <a:lnTo>
                    <a:pt x="501" y="105"/>
                  </a:lnTo>
                  <a:lnTo>
                    <a:pt x="504" y="102"/>
                  </a:lnTo>
                  <a:lnTo>
                    <a:pt x="505" y="100"/>
                  </a:lnTo>
                  <a:lnTo>
                    <a:pt x="506" y="100"/>
                  </a:lnTo>
                  <a:lnTo>
                    <a:pt x="508" y="100"/>
                  </a:lnTo>
                  <a:lnTo>
                    <a:pt x="511" y="99"/>
                  </a:lnTo>
                  <a:lnTo>
                    <a:pt x="512" y="98"/>
                  </a:lnTo>
                  <a:lnTo>
                    <a:pt x="514" y="98"/>
                  </a:lnTo>
                  <a:lnTo>
                    <a:pt x="515" y="100"/>
                  </a:lnTo>
                  <a:lnTo>
                    <a:pt x="516" y="101"/>
                  </a:lnTo>
                  <a:lnTo>
                    <a:pt x="517" y="101"/>
                  </a:lnTo>
                  <a:lnTo>
                    <a:pt x="521" y="102"/>
                  </a:lnTo>
                  <a:lnTo>
                    <a:pt x="523" y="102"/>
                  </a:lnTo>
                  <a:lnTo>
                    <a:pt x="526" y="102"/>
                  </a:lnTo>
                  <a:lnTo>
                    <a:pt x="528" y="101"/>
                  </a:lnTo>
                  <a:lnTo>
                    <a:pt x="530" y="102"/>
                  </a:lnTo>
                  <a:lnTo>
                    <a:pt x="531" y="101"/>
                  </a:lnTo>
                  <a:lnTo>
                    <a:pt x="532" y="10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95" name="Freeform 1238">
              <a:extLst>
                <a:ext uri="{FF2B5EF4-FFF2-40B4-BE49-F238E27FC236}">
                  <a16:creationId xmlns:a16="http://schemas.microsoft.com/office/drawing/2014/main" id="{45D14B46-F16C-496F-95EF-1D333632D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4060" y="10957413"/>
              <a:ext cx="5494" cy="16488"/>
            </a:xfrm>
            <a:custGeom>
              <a:avLst/>
              <a:gdLst>
                <a:gd name="T0" fmla="*/ 1 w 5"/>
                <a:gd name="T1" fmla="*/ 12 h 15"/>
                <a:gd name="T2" fmla="*/ 0 w 5"/>
                <a:gd name="T3" fmla="*/ 14 h 15"/>
                <a:gd name="T4" fmla="*/ 0 w 5"/>
                <a:gd name="T5" fmla="*/ 6 h 15"/>
                <a:gd name="T6" fmla="*/ 1 w 5"/>
                <a:gd name="T7" fmla="*/ 3 h 15"/>
                <a:gd name="T8" fmla="*/ 2 w 5"/>
                <a:gd name="T9" fmla="*/ 1 h 15"/>
                <a:gd name="T10" fmla="*/ 4 w 5"/>
                <a:gd name="T11" fmla="*/ 0 h 15"/>
                <a:gd name="T12" fmla="*/ 4 w 5"/>
                <a:gd name="T13" fmla="*/ 2 h 15"/>
                <a:gd name="T14" fmla="*/ 4 w 5"/>
                <a:gd name="T15" fmla="*/ 6 h 15"/>
                <a:gd name="T16" fmla="*/ 1 w 5"/>
                <a:gd name="T17" fmla="*/ 11 h 15"/>
                <a:gd name="T18" fmla="*/ 1 w 5"/>
                <a:gd name="T1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5">
                  <a:moveTo>
                    <a:pt x="1" y="12"/>
                  </a:moveTo>
                  <a:lnTo>
                    <a:pt x="0" y="14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1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96" name="Freeform 1239">
              <a:extLst>
                <a:ext uri="{FF2B5EF4-FFF2-40B4-BE49-F238E27FC236}">
                  <a16:creationId xmlns:a16="http://schemas.microsoft.com/office/drawing/2014/main" id="{38BDE593-C387-45F7-B856-6D3BB3876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8563" y="10907958"/>
              <a:ext cx="5497" cy="10991"/>
            </a:xfrm>
            <a:custGeom>
              <a:avLst/>
              <a:gdLst>
                <a:gd name="T0" fmla="*/ 2 w 6"/>
                <a:gd name="T1" fmla="*/ 7 h 9"/>
                <a:gd name="T2" fmla="*/ 2 w 6"/>
                <a:gd name="T3" fmla="*/ 8 h 9"/>
                <a:gd name="T4" fmla="*/ 0 w 6"/>
                <a:gd name="T5" fmla="*/ 4 h 9"/>
                <a:gd name="T6" fmla="*/ 4 w 6"/>
                <a:gd name="T7" fmla="*/ 0 h 9"/>
                <a:gd name="T8" fmla="*/ 5 w 6"/>
                <a:gd name="T9" fmla="*/ 1 h 9"/>
                <a:gd name="T10" fmla="*/ 4 w 6"/>
                <a:gd name="T11" fmla="*/ 5 h 9"/>
                <a:gd name="T12" fmla="*/ 3 w 6"/>
                <a:gd name="T13" fmla="*/ 7 h 9"/>
                <a:gd name="T14" fmla="*/ 2 w 6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">
                  <a:moveTo>
                    <a:pt x="2" y="7"/>
                  </a:moveTo>
                  <a:lnTo>
                    <a:pt x="2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97" name="Freeform 1240">
              <a:extLst>
                <a:ext uri="{FF2B5EF4-FFF2-40B4-BE49-F238E27FC236}">
                  <a16:creationId xmlns:a16="http://schemas.microsoft.com/office/drawing/2014/main" id="{4EEF76DE-C108-426F-AE37-C8200FB4B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9458" y="10803548"/>
              <a:ext cx="10991" cy="10991"/>
            </a:xfrm>
            <a:custGeom>
              <a:avLst/>
              <a:gdLst>
                <a:gd name="T0" fmla="*/ 5 w 7"/>
                <a:gd name="T1" fmla="*/ 6 h 9"/>
                <a:gd name="T2" fmla="*/ 5 w 7"/>
                <a:gd name="T3" fmla="*/ 8 h 9"/>
                <a:gd name="T4" fmla="*/ 4 w 7"/>
                <a:gd name="T5" fmla="*/ 7 h 9"/>
                <a:gd name="T6" fmla="*/ 0 w 7"/>
                <a:gd name="T7" fmla="*/ 7 h 9"/>
                <a:gd name="T8" fmla="*/ 0 w 7"/>
                <a:gd name="T9" fmla="*/ 6 h 9"/>
                <a:gd name="T10" fmla="*/ 4 w 7"/>
                <a:gd name="T11" fmla="*/ 0 h 9"/>
                <a:gd name="T12" fmla="*/ 5 w 7"/>
                <a:gd name="T13" fmla="*/ 2 h 9"/>
                <a:gd name="T14" fmla="*/ 6 w 7"/>
                <a:gd name="T15" fmla="*/ 2 h 9"/>
                <a:gd name="T16" fmla="*/ 6 w 7"/>
                <a:gd name="T17" fmla="*/ 3 h 9"/>
                <a:gd name="T18" fmla="*/ 5 w 7"/>
                <a:gd name="T19" fmla="*/ 5 h 9"/>
                <a:gd name="T20" fmla="*/ 5 w 7"/>
                <a:gd name="T2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5" y="6"/>
                  </a:moveTo>
                  <a:lnTo>
                    <a:pt x="5" y="8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4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98" name="Freeform 1241">
              <a:extLst>
                <a:ext uri="{FF2B5EF4-FFF2-40B4-BE49-F238E27FC236}">
                  <a16:creationId xmlns:a16="http://schemas.microsoft.com/office/drawing/2014/main" id="{DA09297B-63A9-4BD7-A585-A28877026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7926" y="10776074"/>
              <a:ext cx="10991" cy="5494"/>
            </a:xfrm>
            <a:custGeom>
              <a:avLst/>
              <a:gdLst>
                <a:gd name="T0" fmla="*/ 6 w 8"/>
                <a:gd name="T1" fmla="*/ 2 h 5"/>
                <a:gd name="T2" fmla="*/ 7 w 8"/>
                <a:gd name="T3" fmla="*/ 3 h 5"/>
                <a:gd name="T4" fmla="*/ 6 w 8"/>
                <a:gd name="T5" fmla="*/ 3 h 5"/>
                <a:gd name="T6" fmla="*/ 4 w 8"/>
                <a:gd name="T7" fmla="*/ 4 h 5"/>
                <a:gd name="T8" fmla="*/ 1 w 8"/>
                <a:gd name="T9" fmla="*/ 4 h 5"/>
                <a:gd name="T10" fmla="*/ 0 w 8"/>
                <a:gd name="T11" fmla="*/ 3 h 5"/>
                <a:gd name="T12" fmla="*/ 2 w 8"/>
                <a:gd name="T13" fmla="*/ 1 h 5"/>
                <a:gd name="T14" fmla="*/ 3 w 8"/>
                <a:gd name="T15" fmla="*/ 0 h 5"/>
                <a:gd name="T16" fmla="*/ 4 w 8"/>
                <a:gd name="T17" fmla="*/ 0 h 5"/>
                <a:gd name="T18" fmla="*/ 5 w 8"/>
                <a:gd name="T19" fmla="*/ 1 h 5"/>
                <a:gd name="T20" fmla="*/ 6 w 8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">
                  <a:moveTo>
                    <a:pt x="6" y="2"/>
                  </a:moveTo>
                  <a:lnTo>
                    <a:pt x="7" y="3"/>
                  </a:lnTo>
                  <a:lnTo>
                    <a:pt x="6" y="3"/>
                  </a:lnTo>
                  <a:lnTo>
                    <a:pt x="4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01" name="Freeform 1244">
              <a:extLst>
                <a:ext uri="{FF2B5EF4-FFF2-40B4-BE49-F238E27FC236}">
                  <a16:creationId xmlns:a16="http://schemas.microsoft.com/office/drawing/2014/main" id="{8E078F52-F10F-4362-88D0-2F7511129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2429" y="9990260"/>
              <a:ext cx="5497" cy="10991"/>
            </a:xfrm>
            <a:custGeom>
              <a:avLst/>
              <a:gdLst>
                <a:gd name="T0" fmla="*/ 3 w 5"/>
                <a:gd name="T1" fmla="*/ 7 h 11"/>
                <a:gd name="T2" fmla="*/ 0 w 5"/>
                <a:gd name="T3" fmla="*/ 10 h 11"/>
                <a:gd name="T4" fmla="*/ 1 w 5"/>
                <a:gd name="T5" fmla="*/ 6 h 11"/>
                <a:gd name="T6" fmla="*/ 1 w 5"/>
                <a:gd name="T7" fmla="*/ 4 h 11"/>
                <a:gd name="T8" fmla="*/ 1 w 5"/>
                <a:gd name="T9" fmla="*/ 2 h 11"/>
                <a:gd name="T10" fmla="*/ 3 w 5"/>
                <a:gd name="T11" fmla="*/ 0 h 11"/>
                <a:gd name="T12" fmla="*/ 4 w 5"/>
                <a:gd name="T13" fmla="*/ 0 h 11"/>
                <a:gd name="T14" fmla="*/ 3 w 5"/>
                <a:gd name="T15" fmla="*/ 2 h 11"/>
                <a:gd name="T16" fmla="*/ 4 w 5"/>
                <a:gd name="T17" fmla="*/ 3 h 11"/>
                <a:gd name="T18" fmla="*/ 3 w 5"/>
                <a:gd name="T1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1">
                  <a:moveTo>
                    <a:pt x="3" y="7"/>
                  </a:moveTo>
                  <a:lnTo>
                    <a:pt x="0" y="10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4" y="3"/>
                  </a:lnTo>
                  <a:lnTo>
                    <a:pt x="3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02" name="Freeform 1245">
              <a:extLst>
                <a:ext uri="{FF2B5EF4-FFF2-40B4-BE49-F238E27FC236}">
                  <a16:creationId xmlns:a16="http://schemas.microsoft.com/office/drawing/2014/main" id="{D431D131-AF89-489C-953B-C20CF3388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5946" y="9935308"/>
              <a:ext cx="5494" cy="5497"/>
            </a:xfrm>
            <a:custGeom>
              <a:avLst/>
              <a:gdLst>
                <a:gd name="T0" fmla="*/ 5 w 6"/>
                <a:gd name="T1" fmla="*/ 2 h 5"/>
                <a:gd name="T2" fmla="*/ 3 w 6"/>
                <a:gd name="T3" fmla="*/ 3 h 5"/>
                <a:gd name="T4" fmla="*/ 2 w 6"/>
                <a:gd name="T5" fmla="*/ 4 h 5"/>
                <a:gd name="T6" fmla="*/ 0 w 6"/>
                <a:gd name="T7" fmla="*/ 4 h 5"/>
                <a:gd name="T8" fmla="*/ 0 w 6"/>
                <a:gd name="T9" fmla="*/ 2 h 5"/>
                <a:gd name="T10" fmla="*/ 1 w 6"/>
                <a:gd name="T11" fmla="*/ 2 h 5"/>
                <a:gd name="T12" fmla="*/ 2 w 6"/>
                <a:gd name="T13" fmla="*/ 0 h 5"/>
                <a:gd name="T14" fmla="*/ 4 w 6"/>
                <a:gd name="T15" fmla="*/ 0 h 5"/>
                <a:gd name="T16" fmla="*/ 5 w 6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lnTo>
                    <a:pt x="3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03" name="Freeform 1246">
              <a:extLst>
                <a:ext uri="{FF2B5EF4-FFF2-40B4-BE49-F238E27FC236}">
                  <a16:creationId xmlns:a16="http://schemas.microsoft.com/office/drawing/2014/main" id="{C23964E1-31A8-49D0-BCB2-D474A6D28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2176" y="9907834"/>
              <a:ext cx="27474" cy="38465"/>
            </a:xfrm>
            <a:custGeom>
              <a:avLst/>
              <a:gdLst>
                <a:gd name="T0" fmla="*/ 3 w 24"/>
                <a:gd name="T1" fmla="*/ 27 h 29"/>
                <a:gd name="T2" fmla="*/ 0 w 24"/>
                <a:gd name="T3" fmla="*/ 28 h 29"/>
                <a:gd name="T4" fmla="*/ 4 w 24"/>
                <a:gd name="T5" fmla="*/ 20 h 29"/>
                <a:gd name="T6" fmla="*/ 8 w 24"/>
                <a:gd name="T7" fmla="*/ 16 h 29"/>
                <a:gd name="T8" fmla="*/ 8 w 24"/>
                <a:gd name="T9" fmla="*/ 10 h 29"/>
                <a:gd name="T10" fmla="*/ 11 w 24"/>
                <a:gd name="T11" fmla="*/ 4 h 29"/>
                <a:gd name="T12" fmla="*/ 15 w 24"/>
                <a:gd name="T13" fmla="*/ 1 h 29"/>
                <a:gd name="T14" fmla="*/ 20 w 24"/>
                <a:gd name="T15" fmla="*/ 0 h 29"/>
                <a:gd name="T16" fmla="*/ 23 w 24"/>
                <a:gd name="T17" fmla="*/ 4 h 29"/>
                <a:gd name="T18" fmla="*/ 20 w 24"/>
                <a:gd name="T19" fmla="*/ 15 h 29"/>
                <a:gd name="T20" fmla="*/ 19 w 24"/>
                <a:gd name="T21" fmla="*/ 15 h 29"/>
                <a:gd name="T22" fmla="*/ 14 w 24"/>
                <a:gd name="T23" fmla="*/ 21 h 29"/>
                <a:gd name="T24" fmla="*/ 9 w 24"/>
                <a:gd name="T25" fmla="*/ 24 h 29"/>
                <a:gd name="T26" fmla="*/ 3 w 24"/>
                <a:gd name="T27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9">
                  <a:moveTo>
                    <a:pt x="3" y="27"/>
                  </a:moveTo>
                  <a:lnTo>
                    <a:pt x="0" y="28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8" y="10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4" y="21"/>
                  </a:lnTo>
                  <a:lnTo>
                    <a:pt x="9" y="24"/>
                  </a:lnTo>
                  <a:lnTo>
                    <a:pt x="3" y="2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04" name="Freeform 1247">
              <a:extLst>
                <a:ext uri="{FF2B5EF4-FFF2-40B4-BE49-F238E27FC236}">
                  <a16:creationId xmlns:a16="http://schemas.microsoft.com/office/drawing/2014/main" id="{D5C476E4-2F95-46EB-A809-65C6C21EF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6137" y="9891346"/>
              <a:ext cx="93417" cy="65943"/>
            </a:xfrm>
            <a:custGeom>
              <a:avLst/>
              <a:gdLst>
                <a:gd name="T0" fmla="*/ 38 w 74"/>
                <a:gd name="T1" fmla="*/ 3 h 51"/>
                <a:gd name="T2" fmla="*/ 45 w 74"/>
                <a:gd name="T3" fmla="*/ 1 h 51"/>
                <a:gd name="T4" fmla="*/ 51 w 74"/>
                <a:gd name="T5" fmla="*/ 1 h 51"/>
                <a:gd name="T6" fmla="*/ 67 w 74"/>
                <a:gd name="T7" fmla="*/ 3 h 51"/>
                <a:gd name="T8" fmla="*/ 71 w 74"/>
                <a:gd name="T9" fmla="*/ 4 h 51"/>
                <a:gd name="T10" fmla="*/ 73 w 74"/>
                <a:gd name="T11" fmla="*/ 6 h 51"/>
                <a:gd name="T12" fmla="*/ 71 w 74"/>
                <a:gd name="T13" fmla="*/ 12 h 51"/>
                <a:gd name="T14" fmla="*/ 69 w 74"/>
                <a:gd name="T15" fmla="*/ 17 h 51"/>
                <a:gd name="T16" fmla="*/ 69 w 74"/>
                <a:gd name="T17" fmla="*/ 20 h 51"/>
                <a:gd name="T18" fmla="*/ 68 w 74"/>
                <a:gd name="T19" fmla="*/ 23 h 51"/>
                <a:gd name="T20" fmla="*/ 64 w 74"/>
                <a:gd name="T21" fmla="*/ 29 h 51"/>
                <a:gd name="T22" fmla="*/ 61 w 74"/>
                <a:gd name="T23" fmla="*/ 32 h 51"/>
                <a:gd name="T24" fmla="*/ 60 w 74"/>
                <a:gd name="T25" fmla="*/ 34 h 51"/>
                <a:gd name="T26" fmla="*/ 60 w 74"/>
                <a:gd name="T27" fmla="*/ 38 h 51"/>
                <a:gd name="T28" fmla="*/ 55 w 74"/>
                <a:gd name="T29" fmla="*/ 41 h 51"/>
                <a:gd name="T30" fmla="*/ 52 w 74"/>
                <a:gd name="T31" fmla="*/ 41 h 51"/>
                <a:gd name="T32" fmla="*/ 49 w 74"/>
                <a:gd name="T33" fmla="*/ 40 h 51"/>
                <a:gd name="T34" fmla="*/ 48 w 74"/>
                <a:gd name="T35" fmla="*/ 44 h 51"/>
                <a:gd name="T36" fmla="*/ 42 w 74"/>
                <a:gd name="T37" fmla="*/ 43 h 51"/>
                <a:gd name="T38" fmla="*/ 38 w 74"/>
                <a:gd name="T39" fmla="*/ 45 h 51"/>
                <a:gd name="T40" fmla="*/ 35 w 74"/>
                <a:gd name="T41" fmla="*/ 49 h 51"/>
                <a:gd name="T42" fmla="*/ 30 w 74"/>
                <a:gd name="T43" fmla="*/ 50 h 51"/>
                <a:gd name="T44" fmla="*/ 24 w 74"/>
                <a:gd name="T45" fmla="*/ 47 h 51"/>
                <a:gd name="T46" fmla="*/ 21 w 74"/>
                <a:gd name="T47" fmla="*/ 49 h 51"/>
                <a:gd name="T48" fmla="*/ 11 w 74"/>
                <a:gd name="T49" fmla="*/ 50 h 51"/>
                <a:gd name="T50" fmla="*/ 6 w 74"/>
                <a:gd name="T51" fmla="*/ 47 h 51"/>
                <a:gd name="T52" fmla="*/ 4 w 74"/>
                <a:gd name="T53" fmla="*/ 42 h 51"/>
                <a:gd name="T54" fmla="*/ 1 w 74"/>
                <a:gd name="T55" fmla="*/ 33 h 51"/>
                <a:gd name="T56" fmla="*/ 4 w 74"/>
                <a:gd name="T57" fmla="*/ 30 h 51"/>
                <a:gd name="T58" fmla="*/ 7 w 74"/>
                <a:gd name="T59" fmla="*/ 30 h 51"/>
                <a:gd name="T60" fmla="*/ 6 w 74"/>
                <a:gd name="T61" fmla="*/ 28 h 51"/>
                <a:gd name="T62" fmla="*/ 1 w 74"/>
                <a:gd name="T63" fmla="*/ 27 h 51"/>
                <a:gd name="T64" fmla="*/ 1 w 74"/>
                <a:gd name="T65" fmla="*/ 17 h 51"/>
                <a:gd name="T66" fmla="*/ 2 w 74"/>
                <a:gd name="T67" fmla="*/ 14 h 51"/>
                <a:gd name="T68" fmla="*/ 2 w 74"/>
                <a:gd name="T69" fmla="*/ 10 h 51"/>
                <a:gd name="T70" fmla="*/ 5 w 74"/>
                <a:gd name="T71" fmla="*/ 4 h 51"/>
                <a:gd name="T72" fmla="*/ 17 w 74"/>
                <a:gd name="T7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4" h="51">
                  <a:moveTo>
                    <a:pt x="35" y="3"/>
                  </a:moveTo>
                  <a:lnTo>
                    <a:pt x="38" y="3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61" y="3"/>
                  </a:lnTo>
                  <a:lnTo>
                    <a:pt x="67" y="3"/>
                  </a:lnTo>
                  <a:lnTo>
                    <a:pt x="70" y="3"/>
                  </a:lnTo>
                  <a:lnTo>
                    <a:pt x="71" y="4"/>
                  </a:lnTo>
                  <a:lnTo>
                    <a:pt x="73" y="5"/>
                  </a:lnTo>
                  <a:lnTo>
                    <a:pt x="73" y="6"/>
                  </a:lnTo>
                  <a:lnTo>
                    <a:pt x="72" y="10"/>
                  </a:lnTo>
                  <a:lnTo>
                    <a:pt x="71" y="12"/>
                  </a:lnTo>
                  <a:lnTo>
                    <a:pt x="70" y="16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68" y="23"/>
                  </a:lnTo>
                  <a:lnTo>
                    <a:pt x="66" y="26"/>
                  </a:lnTo>
                  <a:lnTo>
                    <a:pt x="64" y="29"/>
                  </a:lnTo>
                  <a:lnTo>
                    <a:pt x="63" y="30"/>
                  </a:lnTo>
                  <a:lnTo>
                    <a:pt x="61" y="32"/>
                  </a:lnTo>
                  <a:lnTo>
                    <a:pt x="59" y="33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57" y="40"/>
                  </a:lnTo>
                  <a:lnTo>
                    <a:pt x="55" y="41"/>
                  </a:lnTo>
                  <a:lnTo>
                    <a:pt x="54" y="42"/>
                  </a:lnTo>
                  <a:lnTo>
                    <a:pt x="52" y="41"/>
                  </a:lnTo>
                  <a:lnTo>
                    <a:pt x="49" y="39"/>
                  </a:lnTo>
                  <a:lnTo>
                    <a:pt x="49" y="40"/>
                  </a:lnTo>
                  <a:lnTo>
                    <a:pt x="48" y="43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2" y="43"/>
                  </a:lnTo>
                  <a:lnTo>
                    <a:pt x="39" y="41"/>
                  </a:lnTo>
                  <a:lnTo>
                    <a:pt x="38" y="45"/>
                  </a:lnTo>
                  <a:lnTo>
                    <a:pt x="37" y="47"/>
                  </a:lnTo>
                  <a:lnTo>
                    <a:pt x="35" y="49"/>
                  </a:lnTo>
                  <a:lnTo>
                    <a:pt x="32" y="49"/>
                  </a:lnTo>
                  <a:lnTo>
                    <a:pt x="30" y="50"/>
                  </a:lnTo>
                  <a:lnTo>
                    <a:pt x="27" y="49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1" y="49"/>
                  </a:lnTo>
                  <a:lnTo>
                    <a:pt x="14" y="49"/>
                  </a:lnTo>
                  <a:lnTo>
                    <a:pt x="11" y="50"/>
                  </a:lnTo>
                  <a:lnTo>
                    <a:pt x="9" y="50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3" y="28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3" y="7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35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05" name="Freeform 1248">
              <a:extLst>
                <a:ext uri="{FF2B5EF4-FFF2-40B4-BE49-F238E27FC236}">
                  <a16:creationId xmlns:a16="http://schemas.microsoft.com/office/drawing/2014/main" id="{440A25D7-18B1-47A3-B8A0-A0A99CA06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5148" y="9891346"/>
              <a:ext cx="16483" cy="10991"/>
            </a:xfrm>
            <a:custGeom>
              <a:avLst/>
              <a:gdLst>
                <a:gd name="T0" fmla="*/ 12 w 13"/>
                <a:gd name="T1" fmla="*/ 3 h 10"/>
                <a:gd name="T2" fmla="*/ 3 w 13"/>
                <a:gd name="T3" fmla="*/ 9 h 10"/>
                <a:gd name="T4" fmla="*/ 0 w 13"/>
                <a:gd name="T5" fmla="*/ 7 h 10"/>
                <a:gd name="T6" fmla="*/ 0 w 13"/>
                <a:gd name="T7" fmla="*/ 6 h 10"/>
                <a:gd name="T8" fmla="*/ 0 w 13"/>
                <a:gd name="T9" fmla="*/ 4 h 10"/>
                <a:gd name="T10" fmla="*/ 0 w 13"/>
                <a:gd name="T11" fmla="*/ 4 h 10"/>
                <a:gd name="T12" fmla="*/ 2 w 13"/>
                <a:gd name="T13" fmla="*/ 2 h 10"/>
                <a:gd name="T14" fmla="*/ 6 w 13"/>
                <a:gd name="T15" fmla="*/ 0 h 10"/>
                <a:gd name="T16" fmla="*/ 8 w 13"/>
                <a:gd name="T17" fmla="*/ 0 h 10"/>
                <a:gd name="T18" fmla="*/ 11 w 13"/>
                <a:gd name="T19" fmla="*/ 1 h 10"/>
                <a:gd name="T20" fmla="*/ 12 w 13"/>
                <a:gd name="T21" fmla="*/ 2 h 10"/>
                <a:gd name="T22" fmla="*/ 12 w 13"/>
                <a:gd name="T2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0">
                  <a:moveTo>
                    <a:pt x="12" y="3"/>
                  </a:moveTo>
                  <a:lnTo>
                    <a:pt x="3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06" name="Freeform 1249">
              <a:extLst>
                <a:ext uri="{FF2B5EF4-FFF2-40B4-BE49-F238E27FC236}">
                  <a16:creationId xmlns:a16="http://schemas.microsoft.com/office/drawing/2014/main" id="{85F77275-CFF8-4049-B2B7-1A548ECD9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9109" y="9885852"/>
              <a:ext cx="16483" cy="10991"/>
            </a:xfrm>
            <a:custGeom>
              <a:avLst/>
              <a:gdLst>
                <a:gd name="T0" fmla="*/ 12 w 15"/>
                <a:gd name="T1" fmla="*/ 6 h 8"/>
                <a:gd name="T2" fmla="*/ 4 w 15"/>
                <a:gd name="T3" fmla="*/ 7 h 8"/>
                <a:gd name="T4" fmla="*/ 0 w 15"/>
                <a:gd name="T5" fmla="*/ 6 h 8"/>
                <a:gd name="T6" fmla="*/ 1 w 15"/>
                <a:gd name="T7" fmla="*/ 4 h 8"/>
                <a:gd name="T8" fmla="*/ 4 w 15"/>
                <a:gd name="T9" fmla="*/ 2 h 8"/>
                <a:gd name="T10" fmla="*/ 8 w 15"/>
                <a:gd name="T11" fmla="*/ 1 h 8"/>
                <a:gd name="T12" fmla="*/ 11 w 15"/>
                <a:gd name="T13" fmla="*/ 0 h 8"/>
                <a:gd name="T14" fmla="*/ 14 w 15"/>
                <a:gd name="T15" fmla="*/ 1 h 8"/>
                <a:gd name="T16" fmla="*/ 14 w 15"/>
                <a:gd name="T17" fmla="*/ 3 h 8"/>
                <a:gd name="T18" fmla="*/ 14 w 15"/>
                <a:gd name="T19" fmla="*/ 5 h 8"/>
                <a:gd name="T20" fmla="*/ 12 w 15"/>
                <a:gd name="T2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8">
                  <a:moveTo>
                    <a:pt x="12" y="6"/>
                  </a:moveTo>
                  <a:lnTo>
                    <a:pt x="4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07" name="Freeform 1250">
              <a:extLst>
                <a:ext uri="{FF2B5EF4-FFF2-40B4-BE49-F238E27FC236}">
                  <a16:creationId xmlns:a16="http://schemas.microsoft.com/office/drawing/2014/main" id="{7859C0F2-3257-4567-8F4D-BF9AA1308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62622" y="9874863"/>
              <a:ext cx="27478" cy="10991"/>
            </a:xfrm>
            <a:custGeom>
              <a:avLst/>
              <a:gdLst>
                <a:gd name="T0" fmla="*/ 18 w 21"/>
                <a:gd name="T1" fmla="*/ 1 h 11"/>
                <a:gd name="T2" fmla="*/ 20 w 21"/>
                <a:gd name="T3" fmla="*/ 2 h 11"/>
                <a:gd name="T4" fmla="*/ 15 w 21"/>
                <a:gd name="T5" fmla="*/ 9 h 11"/>
                <a:gd name="T6" fmla="*/ 13 w 21"/>
                <a:gd name="T7" fmla="*/ 10 h 11"/>
                <a:gd name="T8" fmla="*/ 10 w 21"/>
                <a:gd name="T9" fmla="*/ 10 h 11"/>
                <a:gd name="T10" fmla="*/ 7 w 21"/>
                <a:gd name="T11" fmla="*/ 8 h 11"/>
                <a:gd name="T12" fmla="*/ 2 w 21"/>
                <a:gd name="T13" fmla="*/ 8 h 11"/>
                <a:gd name="T14" fmla="*/ 0 w 21"/>
                <a:gd name="T15" fmla="*/ 8 h 11"/>
                <a:gd name="T16" fmla="*/ 0 w 21"/>
                <a:gd name="T17" fmla="*/ 5 h 11"/>
                <a:gd name="T18" fmla="*/ 2 w 21"/>
                <a:gd name="T19" fmla="*/ 2 h 11"/>
                <a:gd name="T20" fmla="*/ 7 w 21"/>
                <a:gd name="T21" fmla="*/ 2 h 11"/>
                <a:gd name="T22" fmla="*/ 14 w 21"/>
                <a:gd name="T23" fmla="*/ 0 h 11"/>
                <a:gd name="T24" fmla="*/ 18 w 21"/>
                <a:gd name="T2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1">
                  <a:moveTo>
                    <a:pt x="18" y="1"/>
                  </a:moveTo>
                  <a:lnTo>
                    <a:pt x="20" y="2"/>
                  </a:lnTo>
                  <a:lnTo>
                    <a:pt x="15" y="9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8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08" name="Freeform 1251">
              <a:extLst>
                <a:ext uri="{FF2B5EF4-FFF2-40B4-BE49-F238E27FC236}">
                  <a16:creationId xmlns:a16="http://schemas.microsoft.com/office/drawing/2014/main" id="{03A93022-415F-45DA-875A-236F2F3E7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1631" y="9863872"/>
              <a:ext cx="10991" cy="21981"/>
            </a:xfrm>
            <a:custGeom>
              <a:avLst/>
              <a:gdLst>
                <a:gd name="T0" fmla="*/ 6 w 9"/>
                <a:gd name="T1" fmla="*/ 14 h 19"/>
                <a:gd name="T2" fmla="*/ 5 w 9"/>
                <a:gd name="T3" fmla="*/ 18 h 19"/>
                <a:gd name="T4" fmla="*/ 0 w 9"/>
                <a:gd name="T5" fmla="*/ 16 h 19"/>
                <a:gd name="T6" fmla="*/ 0 w 9"/>
                <a:gd name="T7" fmla="*/ 12 h 19"/>
                <a:gd name="T8" fmla="*/ 2 w 9"/>
                <a:gd name="T9" fmla="*/ 11 h 19"/>
                <a:gd name="T10" fmla="*/ 5 w 9"/>
                <a:gd name="T11" fmla="*/ 8 h 19"/>
                <a:gd name="T12" fmla="*/ 6 w 9"/>
                <a:gd name="T13" fmla="*/ 5 h 19"/>
                <a:gd name="T14" fmla="*/ 6 w 9"/>
                <a:gd name="T15" fmla="*/ 1 h 19"/>
                <a:gd name="T16" fmla="*/ 6 w 9"/>
                <a:gd name="T17" fmla="*/ 0 h 19"/>
                <a:gd name="T18" fmla="*/ 7 w 9"/>
                <a:gd name="T19" fmla="*/ 0 h 19"/>
                <a:gd name="T20" fmla="*/ 8 w 9"/>
                <a:gd name="T21" fmla="*/ 0 h 19"/>
                <a:gd name="T22" fmla="*/ 8 w 9"/>
                <a:gd name="T23" fmla="*/ 6 h 19"/>
                <a:gd name="T24" fmla="*/ 8 w 9"/>
                <a:gd name="T25" fmla="*/ 10 h 19"/>
                <a:gd name="T26" fmla="*/ 6 w 9"/>
                <a:gd name="T2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6" y="14"/>
                  </a:moveTo>
                  <a:lnTo>
                    <a:pt x="5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11"/>
                  </a:lnTo>
                  <a:lnTo>
                    <a:pt x="5" y="8"/>
                  </a:lnTo>
                  <a:lnTo>
                    <a:pt x="6" y="5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6"/>
                  </a:lnTo>
                  <a:lnTo>
                    <a:pt x="8" y="10"/>
                  </a:lnTo>
                  <a:lnTo>
                    <a:pt x="6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09" name="Freeform 1252">
              <a:extLst>
                <a:ext uri="{FF2B5EF4-FFF2-40B4-BE49-F238E27FC236}">
                  <a16:creationId xmlns:a16="http://schemas.microsoft.com/office/drawing/2014/main" id="{5F847511-5585-4727-90F5-1EBF06B10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68119" y="9863872"/>
              <a:ext cx="10991" cy="10991"/>
            </a:xfrm>
            <a:custGeom>
              <a:avLst/>
              <a:gdLst>
                <a:gd name="T0" fmla="*/ 3 w 8"/>
                <a:gd name="T1" fmla="*/ 8 h 10"/>
                <a:gd name="T2" fmla="*/ 1 w 8"/>
                <a:gd name="T3" fmla="*/ 9 h 10"/>
                <a:gd name="T4" fmla="*/ 0 w 8"/>
                <a:gd name="T5" fmla="*/ 8 h 10"/>
                <a:gd name="T6" fmla="*/ 0 w 8"/>
                <a:gd name="T7" fmla="*/ 4 h 10"/>
                <a:gd name="T8" fmla="*/ 1 w 8"/>
                <a:gd name="T9" fmla="*/ 2 h 10"/>
                <a:gd name="T10" fmla="*/ 5 w 8"/>
                <a:gd name="T11" fmla="*/ 2 h 10"/>
                <a:gd name="T12" fmla="*/ 5 w 8"/>
                <a:gd name="T13" fmla="*/ 1 h 10"/>
                <a:gd name="T14" fmla="*/ 7 w 8"/>
                <a:gd name="T15" fmla="*/ 0 h 10"/>
                <a:gd name="T16" fmla="*/ 7 w 8"/>
                <a:gd name="T17" fmla="*/ 2 h 10"/>
                <a:gd name="T18" fmla="*/ 7 w 8"/>
                <a:gd name="T19" fmla="*/ 4 h 10"/>
                <a:gd name="T20" fmla="*/ 3 w 8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0">
                  <a:moveTo>
                    <a:pt x="3" y="8"/>
                  </a:moveTo>
                  <a:lnTo>
                    <a:pt x="1" y="9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3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10" name="Freeform 1253">
              <a:extLst>
                <a:ext uri="{FF2B5EF4-FFF2-40B4-BE49-F238E27FC236}">
                  <a16:creationId xmlns:a16="http://schemas.microsoft.com/office/drawing/2014/main" id="{B709DC10-AE41-454C-89A4-D33B95D9C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7128" y="9803423"/>
              <a:ext cx="10991" cy="10991"/>
            </a:xfrm>
            <a:custGeom>
              <a:avLst/>
              <a:gdLst>
                <a:gd name="T0" fmla="*/ 6 w 7"/>
                <a:gd name="T1" fmla="*/ 7 h 10"/>
                <a:gd name="T2" fmla="*/ 3 w 7"/>
                <a:gd name="T3" fmla="*/ 9 h 10"/>
                <a:gd name="T4" fmla="*/ 1 w 7"/>
                <a:gd name="T5" fmla="*/ 9 h 10"/>
                <a:gd name="T6" fmla="*/ 0 w 7"/>
                <a:gd name="T7" fmla="*/ 5 h 10"/>
                <a:gd name="T8" fmla="*/ 1 w 7"/>
                <a:gd name="T9" fmla="*/ 2 h 10"/>
                <a:gd name="T10" fmla="*/ 3 w 7"/>
                <a:gd name="T11" fmla="*/ 0 h 10"/>
                <a:gd name="T12" fmla="*/ 4 w 7"/>
                <a:gd name="T13" fmla="*/ 1 h 10"/>
                <a:gd name="T14" fmla="*/ 5 w 7"/>
                <a:gd name="T15" fmla="*/ 1 h 10"/>
                <a:gd name="T16" fmla="*/ 6 w 7"/>
                <a:gd name="T17" fmla="*/ 6 h 10"/>
                <a:gd name="T18" fmla="*/ 6 w 7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0">
                  <a:moveTo>
                    <a:pt x="6" y="7"/>
                  </a:moveTo>
                  <a:lnTo>
                    <a:pt x="3" y="9"/>
                  </a:lnTo>
                  <a:lnTo>
                    <a:pt x="1" y="9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6"/>
                  </a:lnTo>
                  <a:lnTo>
                    <a:pt x="6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11" name="Freeform 1254">
              <a:extLst>
                <a:ext uri="{FF2B5EF4-FFF2-40B4-BE49-F238E27FC236}">
                  <a16:creationId xmlns:a16="http://schemas.microsoft.com/office/drawing/2014/main" id="{D1B81F72-9CDB-4D2D-ABA4-13F80FEA0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6907" y="9688025"/>
              <a:ext cx="1483702" cy="1549644"/>
            </a:xfrm>
            <a:custGeom>
              <a:avLst/>
              <a:gdLst>
                <a:gd name="T0" fmla="*/ 566 w 1190"/>
                <a:gd name="T1" fmla="*/ 84 h 1242"/>
                <a:gd name="T2" fmla="*/ 604 w 1190"/>
                <a:gd name="T3" fmla="*/ 94 h 1242"/>
                <a:gd name="T4" fmla="*/ 650 w 1190"/>
                <a:gd name="T5" fmla="*/ 82 h 1242"/>
                <a:gd name="T6" fmla="*/ 688 w 1190"/>
                <a:gd name="T7" fmla="*/ 32 h 1242"/>
                <a:gd name="T8" fmla="*/ 726 w 1190"/>
                <a:gd name="T9" fmla="*/ 128 h 1242"/>
                <a:gd name="T10" fmla="*/ 658 w 1190"/>
                <a:gd name="T11" fmla="*/ 206 h 1242"/>
                <a:gd name="T12" fmla="*/ 725 w 1190"/>
                <a:gd name="T13" fmla="*/ 215 h 1242"/>
                <a:gd name="T14" fmla="*/ 775 w 1190"/>
                <a:gd name="T15" fmla="*/ 201 h 1242"/>
                <a:gd name="T16" fmla="*/ 812 w 1190"/>
                <a:gd name="T17" fmla="*/ 179 h 1242"/>
                <a:gd name="T18" fmla="*/ 875 w 1190"/>
                <a:gd name="T19" fmla="*/ 204 h 1242"/>
                <a:gd name="T20" fmla="*/ 895 w 1190"/>
                <a:gd name="T21" fmla="*/ 234 h 1242"/>
                <a:gd name="T22" fmla="*/ 934 w 1190"/>
                <a:gd name="T23" fmla="*/ 231 h 1242"/>
                <a:gd name="T24" fmla="*/ 1084 w 1190"/>
                <a:gd name="T25" fmla="*/ 278 h 1242"/>
                <a:gd name="T26" fmla="*/ 1188 w 1190"/>
                <a:gd name="T27" fmla="*/ 386 h 1242"/>
                <a:gd name="T28" fmla="*/ 1117 w 1190"/>
                <a:gd name="T29" fmla="*/ 495 h 1242"/>
                <a:gd name="T30" fmla="*/ 1069 w 1190"/>
                <a:gd name="T31" fmla="*/ 551 h 1242"/>
                <a:gd name="T32" fmla="*/ 1057 w 1190"/>
                <a:gd name="T33" fmla="*/ 680 h 1242"/>
                <a:gd name="T34" fmla="*/ 1000 w 1190"/>
                <a:gd name="T35" fmla="*/ 823 h 1242"/>
                <a:gd name="T36" fmla="*/ 934 w 1190"/>
                <a:gd name="T37" fmla="*/ 866 h 1242"/>
                <a:gd name="T38" fmla="*/ 870 w 1190"/>
                <a:gd name="T39" fmla="*/ 891 h 1242"/>
                <a:gd name="T40" fmla="*/ 776 w 1190"/>
                <a:gd name="T41" fmla="*/ 951 h 1242"/>
                <a:gd name="T42" fmla="*/ 773 w 1190"/>
                <a:gd name="T43" fmla="*/ 1012 h 1242"/>
                <a:gd name="T44" fmla="*/ 666 w 1190"/>
                <a:gd name="T45" fmla="*/ 1175 h 1242"/>
                <a:gd name="T46" fmla="*/ 700 w 1190"/>
                <a:gd name="T47" fmla="*/ 1121 h 1242"/>
                <a:gd name="T48" fmla="*/ 664 w 1190"/>
                <a:gd name="T49" fmla="*/ 1167 h 1242"/>
                <a:gd name="T50" fmla="*/ 633 w 1190"/>
                <a:gd name="T51" fmla="*/ 1202 h 1242"/>
                <a:gd name="T52" fmla="*/ 566 w 1190"/>
                <a:gd name="T53" fmla="*/ 1146 h 1242"/>
                <a:gd name="T54" fmla="*/ 511 w 1190"/>
                <a:gd name="T55" fmla="*/ 1117 h 1242"/>
                <a:gd name="T56" fmla="*/ 549 w 1190"/>
                <a:gd name="T57" fmla="*/ 1052 h 1242"/>
                <a:gd name="T58" fmla="*/ 587 w 1190"/>
                <a:gd name="T59" fmla="*/ 1023 h 1242"/>
                <a:gd name="T60" fmla="*/ 610 w 1190"/>
                <a:gd name="T61" fmla="*/ 960 h 1242"/>
                <a:gd name="T62" fmla="*/ 594 w 1190"/>
                <a:gd name="T63" fmla="*/ 901 h 1242"/>
                <a:gd name="T64" fmla="*/ 558 w 1190"/>
                <a:gd name="T65" fmla="*/ 872 h 1242"/>
                <a:gd name="T66" fmla="*/ 523 w 1190"/>
                <a:gd name="T67" fmla="*/ 847 h 1242"/>
                <a:gd name="T68" fmla="*/ 488 w 1190"/>
                <a:gd name="T69" fmla="*/ 824 h 1242"/>
                <a:gd name="T70" fmla="*/ 482 w 1190"/>
                <a:gd name="T71" fmla="*/ 782 h 1242"/>
                <a:gd name="T72" fmla="*/ 498 w 1190"/>
                <a:gd name="T73" fmla="*/ 714 h 1242"/>
                <a:gd name="T74" fmla="*/ 419 w 1190"/>
                <a:gd name="T75" fmla="*/ 651 h 1242"/>
                <a:gd name="T76" fmla="*/ 382 w 1190"/>
                <a:gd name="T77" fmla="*/ 570 h 1242"/>
                <a:gd name="T78" fmla="*/ 313 w 1190"/>
                <a:gd name="T79" fmla="*/ 538 h 1242"/>
                <a:gd name="T80" fmla="*/ 264 w 1190"/>
                <a:gd name="T81" fmla="*/ 506 h 1242"/>
                <a:gd name="T82" fmla="*/ 246 w 1190"/>
                <a:gd name="T83" fmla="*/ 455 h 1242"/>
                <a:gd name="T84" fmla="*/ 159 w 1190"/>
                <a:gd name="T85" fmla="*/ 495 h 1242"/>
                <a:gd name="T86" fmla="*/ 105 w 1190"/>
                <a:gd name="T87" fmla="*/ 453 h 1242"/>
                <a:gd name="T88" fmla="*/ 50 w 1190"/>
                <a:gd name="T89" fmla="*/ 447 h 1242"/>
                <a:gd name="T90" fmla="*/ 9 w 1190"/>
                <a:gd name="T91" fmla="*/ 401 h 1242"/>
                <a:gd name="T92" fmla="*/ 7 w 1190"/>
                <a:gd name="T93" fmla="*/ 373 h 1242"/>
                <a:gd name="T94" fmla="*/ 43 w 1190"/>
                <a:gd name="T95" fmla="*/ 310 h 1242"/>
                <a:gd name="T96" fmla="*/ 118 w 1190"/>
                <a:gd name="T97" fmla="*/ 288 h 1242"/>
                <a:gd name="T98" fmla="*/ 135 w 1190"/>
                <a:gd name="T99" fmla="*/ 185 h 1242"/>
                <a:gd name="T100" fmla="*/ 132 w 1190"/>
                <a:gd name="T101" fmla="*/ 139 h 1242"/>
                <a:gd name="T102" fmla="*/ 141 w 1190"/>
                <a:gd name="T103" fmla="*/ 127 h 1242"/>
                <a:gd name="T104" fmla="*/ 176 w 1190"/>
                <a:gd name="T105" fmla="*/ 107 h 1242"/>
                <a:gd name="T106" fmla="*/ 210 w 1190"/>
                <a:gd name="T107" fmla="*/ 122 h 1242"/>
                <a:gd name="T108" fmla="*/ 273 w 1190"/>
                <a:gd name="T109" fmla="*/ 124 h 1242"/>
                <a:gd name="T110" fmla="*/ 313 w 1190"/>
                <a:gd name="T111" fmla="*/ 86 h 1242"/>
                <a:gd name="T112" fmla="*/ 299 w 1190"/>
                <a:gd name="T113" fmla="*/ 35 h 1242"/>
                <a:gd name="T114" fmla="*/ 370 w 1190"/>
                <a:gd name="T115" fmla="*/ 32 h 1242"/>
                <a:gd name="T116" fmla="*/ 418 w 1190"/>
                <a:gd name="T117" fmla="*/ 0 h 1242"/>
                <a:gd name="T118" fmla="*/ 437 w 1190"/>
                <a:gd name="T119" fmla="*/ 38 h 1242"/>
                <a:gd name="T120" fmla="*/ 434 w 1190"/>
                <a:gd name="T121" fmla="*/ 103 h 1242"/>
                <a:gd name="T122" fmla="*/ 475 w 1190"/>
                <a:gd name="T123" fmla="*/ 112 h 1242"/>
                <a:gd name="T124" fmla="*/ 514 w 1190"/>
                <a:gd name="T125" fmla="*/ 98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0" h="1242">
                  <a:moveTo>
                    <a:pt x="532" y="100"/>
                  </a:moveTo>
                  <a:lnTo>
                    <a:pt x="533" y="101"/>
                  </a:lnTo>
                  <a:lnTo>
                    <a:pt x="534" y="101"/>
                  </a:lnTo>
                  <a:lnTo>
                    <a:pt x="539" y="102"/>
                  </a:lnTo>
                  <a:lnTo>
                    <a:pt x="545" y="103"/>
                  </a:lnTo>
                  <a:lnTo>
                    <a:pt x="547" y="103"/>
                  </a:lnTo>
                  <a:lnTo>
                    <a:pt x="549" y="102"/>
                  </a:lnTo>
                  <a:lnTo>
                    <a:pt x="549" y="100"/>
                  </a:lnTo>
                  <a:lnTo>
                    <a:pt x="549" y="97"/>
                  </a:lnTo>
                  <a:lnTo>
                    <a:pt x="547" y="96"/>
                  </a:lnTo>
                  <a:lnTo>
                    <a:pt x="545" y="94"/>
                  </a:lnTo>
                  <a:lnTo>
                    <a:pt x="544" y="92"/>
                  </a:lnTo>
                  <a:lnTo>
                    <a:pt x="543" y="91"/>
                  </a:lnTo>
                  <a:lnTo>
                    <a:pt x="543" y="90"/>
                  </a:lnTo>
                  <a:lnTo>
                    <a:pt x="544" y="88"/>
                  </a:lnTo>
                  <a:lnTo>
                    <a:pt x="545" y="87"/>
                  </a:lnTo>
                  <a:lnTo>
                    <a:pt x="545" y="87"/>
                  </a:lnTo>
                  <a:lnTo>
                    <a:pt x="547" y="84"/>
                  </a:lnTo>
                  <a:lnTo>
                    <a:pt x="547" y="83"/>
                  </a:lnTo>
                  <a:lnTo>
                    <a:pt x="548" y="83"/>
                  </a:lnTo>
                  <a:lnTo>
                    <a:pt x="549" y="83"/>
                  </a:lnTo>
                  <a:lnTo>
                    <a:pt x="550" y="84"/>
                  </a:lnTo>
                  <a:lnTo>
                    <a:pt x="555" y="86"/>
                  </a:lnTo>
                  <a:lnTo>
                    <a:pt x="556" y="86"/>
                  </a:lnTo>
                  <a:lnTo>
                    <a:pt x="565" y="86"/>
                  </a:lnTo>
                  <a:lnTo>
                    <a:pt x="566" y="84"/>
                  </a:lnTo>
                  <a:lnTo>
                    <a:pt x="568" y="84"/>
                  </a:lnTo>
                  <a:lnTo>
                    <a:pt x="571" y="82"/>
                  </a:lnTo>
                  <a:lnTo>
                    <a:pt x="572" y="82"/>
                  </a:lnTo>
                  <a:lnTo>
                    <a:pt x="573" y="82"/>
                  </a:lnTo>
                  <a:lnTo>
                    <a:pt x="575" y="82"/>
                  </a:lnTo>
                  <a:lnTo>
                    <a:pt x="577" y="81"/>
                  </a:lnTo>
                  <a:lnTo>
                    <a:pt x="577" y="81"/>
                  </a:lnTo>
                  <a:lnTo>
                    <a:pt x="578" y="82"/>
                  </a:lnTo>
                  <a:lnTo>
                    <a:pt x="579" y="84"/>
                  </a:lnTo>
                  <a:lnTo>
                    <a:pt x="580" y="85"/>
                  </a:lnTo>
                  <a:lnTo>
                    <a:pt x="581" y="86"/>
                  </a:lnTo>
                  <a:lnTo>
                    <a:pt x="584" y="85"/>
                  </a:lnTo>
                  <a:lnTo>
                    <a:pt x="585" y="86"/>
                  </a:lnTo>
                  <a:lnTo>
                    <a:pt x="586" y="87"/>
                  </a:lnTo>
                  <a:lnTo>
                    <a:pt x="586" y="88"/>
                  </a:lnTo>
                  <a:lnTo>
                    <a:pt x="587" y="89"/>
                  </a:lnTo>
                  <a:lnTo>
                    <a:pt x="588" y="89"/>
                  </a:lnTo>
                  <a:lnTo>
                    <a:pt x="589" y="89"/>
                  </a:lnTo>
                  <a:lnTo>
                    <a:pt x="590" y="90"/>
                  </a:lnTo>
                  <a:lnTo>
                    <a:pt x="591" y="91"/>
                  </a:lnTo>
                  <a:lnTo>
                    <a:pt x="594" y="92"/>
                  </a:lnTo>
                  <a:lnTo>
                    <a:pt x="598" y="94"/>
                  </a:lnTo>
                  <a:lnTo>
                    <a:pt x="600" y="94"/>
                  </a:lnTo>
                  <a:lnTo>
                    <a:pt x="602" y="95"/>
                  </a:lnTo>
                  <a:lnTo>
                    <a:pt x="603" y="95"/>
                  </a:lnTo>
                  <a:lnTo>
                    <a:pt x="604" y="94"/>
                  </a:lnTo>
                  <a:lnTo>
                    <a:pt x="608" y="92"/>
                  </a:lnTo>
                  <a:lnTo>
                    <a:pt x="611" y="91"/>
                  </a:lnTo>
                  <a:lnTo>
                    <a:pt x="612" y="89"/>
                  </a:lnTo>
                  <a:lnTo>
                    <a:pt x="613" y="88"/>
                  </a:lnTo>
                  <a:lnTo>
                    <a:pt x="614" y="88"/>
                  </a:lnTo>
                  <a:lnTo>
                    <a:pt x="615" y="89"/>
                  </a:lnTo>
                  <a:lnTo>
                    <a:pt x="615" y="89"/>
                  </a:lnTo>
                  <a:lnTo>
                    <a:pt x="617" y="90"/>
                  </a:lnTo>
                  <a:lnTo>
                    <a:pt x="620" y="91"/>
                  </a:lnTo>
                  <a:lnTo>
                    <a:pt x="622" y="91"/>
                  </a:lnTo>
                  <a:lnTo>
                    <a:pt x="624" y="91"/>
                  </a:lnTo>
                  <a:lnTo>
                    <a:pt x="626" y="89"/>
                  </a:lnTo>
                  <a:lnTo>
                    <a:pt x="627" y="89"/>
                  </a:lnTo>
                  <a:lnTo>
                    <a:pt x="629" y="90"/>
                  </a:lnTo>
                  <a:lnTo>
                    <a:pt x="630" y="92"/>
                  </a:lnTo>
                  <a:lnTo>
                    <a:pt x="631" y="92"/>
                  </a:lnTo>
                  <a:lnTo>
                    <a:pt x="632" y="92"/>
                  </a:lnTo>
                  <a:lnTo>
                    <a:pt x="635" y="92"/>
                  </a:lnTo>
                  <a:lnTo>
                    <a:pt x="637" y="93"/>
                  </a:lnTo>
                  <a:lnTo>
                    <a:pt x="638" y="93"/>
                  </a:lnTo>
                  <a:lnTo>
                    <a:pt x="640" y="92"/>
                  </a:lnTo>
                  <a:lnTo>
                    <a:pt x="642" y="91"/>
                  </a:lnTo>
                  <a:lnTo>
                    <a:pt x="644" y="89"/>
                  </a:lnTo>
                  <a:lnTo>
                    <a:pt x="647" y="87"/>
                  </a:lnTo>
                  <a:lnTo>
                    <a:pt x="648" y="86"/>
                  </a:lnTo>
                  <a:lnTo>
                    <a:pt x="650" y="82"/>
                  </a:lnTo>
                  <a:lnTo>
                    <a:pt x="651" y="81"/>
                  </a:lnTo>
                  <a:lnTo>
                    <a:pt x="651" y="79"/>
                  </a:lnTo>
                  <a:lnTo>
                    <a:pt x="654" y="73"/>
                  </a:lnTo>
                  <a:lnTo>
                    <a:pt x="655" y="71"/>
                  </a:lnTo>
                  <a:lnTo>
                    <a:pt x="656" y="69"/>
                  </a:lnTo>
                  <a:lnTo>
                    <a:pt x="657" y="67"/>
                  </a:lnTo>
                  <a:lnTo>
                    <a:pt x="657" y="65"/>
                  </a:lnTo>
                  <a:lnTo>
                    <a:pt x="658" y="63"/>
                  </a:lnTo>
                  <a:lnTo>
                    <a:pt x="659" y="61"/>
                  </a:lnTo>
                  <a:lnTo>
                    <a:pt x="660" y="60"/>
                  </a:lnTo>
                  <a:lnTo>
                    <a:pt x="663" y="58"/>
                  </a:lnTo>
                  <a:lnTo>
                    <a:pt x="664" y="55"/>
                  </a:lnTo>
                  <a:lnTo>
                    <a:pt x="668" y="49"/>
                  </a:lnTo>
                  <a:lnTo>
                    <a:pt x="668" y="47"/>
                  </a:lnTo>
                  <a:lnTo>
                    <a:pt x="670" y="46"/>
                  </a:lnTo>
                  <a:lnTo>
                    <a:pt x="670" y="45"/>
                  </a:lnTo>
                  <a:lnTo>
                    <a:pt x="671" y="43"/>
                  </a:lnTo>
                  <a:lnTo>
                    <a:pt x="673" y="42"/>
                  </a:lnTo>
                  <a:lnTo>
                    <a:pt x="673" y="40"/>
                  </a:lnTo>
                  <a:lnTo>
                    <a:pt x="675" y="39"/>
                  </a:lnTo>
                  <a:lnTo>
                    <a:pt x="677" y="37"/>
                  </a:lnTo>
                  <a:lnTo>
                    <a:pt x="678" y="37"/>
                  </a:lnTo>
                  <a:lnTo>
                    <a:pt x="681" y="31"/>
                  </a:lnTo>
                  <a:lnTo>
                    <a:pt x="681" y="29"/>
                  </a:lnTo>
                  <a:lnTo>
                    <a:pt x="684" y="29"/>
                  </a:lnTo>
                  <a:lnTo>
                    <a:pt x="688" y="32"/>
                  </a:lnTo>
                  <a:lnTo>
                    <a:pt x="691" y="35"/>
                  </a:lnTo>
                  <a:lnTo>
                    <a:pt x="696" y="48"/>
                  </a:lnTo>
                  <a:lnTo>
                    <a:pt x="697" y="60"/>
                  </a:lnTo>
                  <a:lnTo>
                    <a:pt x="699" y="66"/>
                  </a:lnTo>
                  <a:lnTo>
                    <a:pt x="703" y="79"/>
                  </a:lnTo>
                  <a:lnTo>
                    <a:pt x="703" y="81"/>
                  </a:lnTo>
                  <a:lnTo>
                    <a:pt x="705" y="84"/>
                  </a:lnTo>
                  <a:lnTo>
                    <a:pt x="706" y="87"/>
                  </a:lnTo>
                  <a:lnTo>
                    <a:pt x="708" y="92"/>
                  </a:lnTo>
                  <a:lnTo>
                    <a:pt x="708" y="93"/>
                  </a:lnTo>
                  <a:lnTo>
                    <a:pt x="707" y="95"/>
                  </a:lnTo>
                  <a:lnTo>
                    <a:pt x="708" y="95"/>
                  </a:lnTo>
                  <a:lnTo>
                    <a:pt x="710" y="95"/>
                  </a:lnTo>
                  <a:lnTo>
                    <a:pt x="711" y="98"/>
                  </a:lnTo>
                  <a:lnTo>
                    <a:pt x="712" y="101"/>
                  </a:lnTo>
                  <a:lnTo>
                    <a:pt x="714" y="104"/>
                  </a:lnTo>
                  <a:lnTo>
                    <a:pt x="719" y="105"/>
                  </a:lnTo>
                  <a:lnTo>
                    <a:pt x="723" y="105"/>
                  </a:lnTo>
                  <a:lnTo>
                    <a:pt x="727" y="107"/>
                  </a:lnTo>
                  <a:lnTo>
                    <a:pt x="729" y="109"/>
                  </a:lnTo>
                  <a:lnTo>
                    <a:pt x="732" y="116"/>
                  </a:lnTo>
                  <a:lnTo>
                    <a:pt x="731" y="121"/>
                  </a:lnTo>
                  <a:lnTo>
                    <a:pt x="731" y="124"/>
                  </a:lnTo>
                  <a:lnTo>
                    <a:pt x="730" y="125"/>
                  </a:lnTo>
                  <a:lnTo>
                    <a:pt x="727" y="127"/>
                  </a:lnTo>
                  <a:lnTo>
                    <a:pt x="726" y="128"/>
                  </a:lnTo>
                  <a:lnTo>
                    <a:pt x="719" y="134"/>
                  </a:lnTo>
                  <a:lnTo>
                    <a:pt x="718" y="136"/>
                  </a:lnTo>
                  <a:lnTo>
                    <a:pt x="714" y="139"/>
                  </a:lnTo>
                  <a:lnTo>
                    <a:pt x="711" y="146"/>
                  </a:lnTo>
                  <a:lnTo>
                    <a:pt x="706" y="152"/>
                  </a:lnTo>
                  <a:lnTo>
                    <a:pt x="703" y="154"/>
                  </a:lnTo>
                  <a:lnTo>
                    <a:pt x="701" y="154"/>
                  </a:lnTo>
                  <a:lnTo>
                    <a:pt x="699" y="155"/>
                  </a:lnTo>
                  <a:lnTo>
                    <a:pt x="695" y="160"/>
                  </a:lnTo>
                  <a:lnTo>
                    <a:pt x="689" y="161"/>
                  </a:lnTo>
                  <a:lnTo>
                    <a:pt x="689" y="164"/>
                  </a:lnTo>
                  <a:lnTo>
                    <a:pt x="686" y="171"/>
                  </a:lnTo>
                  <a:lnTo>
                    <a:pt x="683" y="174"/>
                  </a:lnTo>
                  <a:lnTo>
                    <a:pt x="681" y="175"/>
                  </a:lnTo>
                  <a:lnTo>
                    <a:pt x="677" y="182"/>
                  </a:lnTo>
                  <a:lnTo>
                    <a:pt x="676" y="185"/>
                  </a:lnTo>
                  <a:lnTo>
                    <a:pt x="676" y="190"/>
                  </a:lnTo>
                  <a:lnTo>
                    <a:pt x="673" y="193"/>
                  </a:lnTo>
                  <a:lnTo>
                    <a:pt x="670" y="195"/>
                  </a:lnTo>
                  <a:lnTo>
                    <a:pt x="670" y="199"/>
                  </a:lnTo>
                  <a:lnTo>
                    <a:pt x="669" y="200"/>
                  </a:lnTo>
                  <a:lnTo>
                    <a:pt x="667" y="201"/>
                  </a:lnTo>
                  <a:lnTo>
                    <a:pt x="660" y="200"/>
                  </a:lnTo>
                  <a:lnTo>
                    <a:pt x="651" y="204"/>
                  </a:lnTo>
                  <a:lnTo>
                    <a:pt x="648" y="206"/>
                  </a:lnTo>
                  <a:lnTo>
                    <a:pt x="658" y="206"/>
                  </a:lnTo>
                  <a:lnTo>
                    <a:pt x="662" y="208"/>
                  </a:lnTo>
                  <a:lnTo>
                    <a:pt x="669" y="207"/>
                  </a:lnTo>
                  <a:lnTo>
                    <a:pt x="678" y="201"/>
                  </a:lnTo>
                  <a:lnTo>
                    <a:pt x="682" y="200"/>
                  </a:lnTo>
                  <a:lnTo>
                    <a:pt x="689" y="196"/>
                  </a:lnTo>
                  <a:lnTo>
                    <a:pt x="692" y="193"/>
                  </a:lnTo>
                  <a:lnTo>
                    <a:pt x="697" y="190"/>
                  </a:lnTo>
                  <a:lnTo>
                    <a:pt x="699" y="188"/>
                  </a:lnTo>
                  <a:lnTo>
                    <a:pt x="701" y="187"/>
                  </a:lnTo>
                  <a:lnTo>
                    <a:pt x="703" y="189"/>
                  </a:lnTo>
                  <a:lnTo>
                    <a:pt x="703" y="190"/>
                  </a:lnTo>
                  <a:lnTo>
                    <a:pt x="700" y="193"/>
                  </a:lnTo>
                  <a:lnTo>
                    <a:pt x="701" y="194"/>
                  </a:lnTo>
                  <a:lnTo>
                    <a:pt x="703" y="196"/>
                  </a:lnTo>
                  <a:lnTo>
                    <a:pt x="703" y="198"/>
                  </a:lnTo>
                  <a:lnTo>
                    <a:pt x="703" y="201"/>
                  </a:lnTo>
                  <a:lnTo>
                    <a:pt x="705" y="203"/>
                  </a:lnTo>
                  <a:lnTo>
                    <a:pt x="708" y="208"/>
                  </a:lnTo>
                  <a:lnTo>
                    <a:pt x="708" y="210"/>
                  </a:lnTo>
                  <a:lnTo>
                    <a:pt x="708" y="212"/>
                  </a:lnTo>
                  <a:lnTo>
                    <a:pt x="709" y="213"/>
                  </a:lnTo>
                  <a:lnTo>
                    <a:pt x="711" y="215"/>
                  </a:lnTo>
                  <a:lnTo>
                    <a:pt x="716" y="220"/>
                  </a:lnTo>
                  <a:lnTo>
                    <a:pt x="721" y="217"/>
                  </a:lnTo>
                  <a:lnTo>
                    <a:pt x="723" y="216"/>
                  </a:lnTo>
                  <a:lnTo>
                    <a:pt x="725" y="215"/>
                  </a:lnTo>
                  <a:lnTo>
                    <a:pt x="728" y="214"/>
                  </a:lnTo>
                  <a:lnTo>
                    <a:pt x="731" y="215"/>
                  </a:lnTo>
                  <a:lnTo>
                    <a:pt x="737" y="217"/>
                  </a:lnTo>
                  <a:lnTo>
                    <a:pt x="741" y="215"/>
                  </a:lnTo>
                  <a:lnTo>
                    <a:pt x="749" y="211"/>
                  </a:lnTo>
                  <a:lnTo>
                    <a:pt x="747" y="218"/>
                  </a:lnTo>
                  <a:lnTo>
                    <a:pt x="745" y="225"/>
                  </a:lnTo>
                  <a:lnTo>
                    <a:pt x="743" y="227"/>
                  </a:lnTo>
                  <a:lnTo>
                    <a:pt x="742" y="235"/>
                  </a:lnTo>
                  <a:lnTo>
                    <a:pt x="741" y="237"/>
                  </a:lnTo>
                  <a:lnTo>
                    <a:pt x="739" y="239"/>
                  </a:lnTo>
                  <a:lnTo>
                    <a:pt x="741" y="238"/>
                  </a:lnTo>
                  <a:lnTo>
                    <a:pt x="743" y="237"/>
                  </a:lnTo>
                  <a:lnTo>
                    <a:pt x="745" y="234"/>
                  </a:lnTo>
                  <a:lnTo>
                    <a:pt x="746" y="229"/>
                  </a:lnTo>
                  <a:lnTo>
                    <a:pt x="752" y="217"/>
                  </a:lnTo>
                  <a:lnTo>
                    <a:pt x="754" y="215"/>
                  </a:lnTo>
                  <a:lnTo>
                    <a:pt x="759" y="214"/>
                  </a:lnTo>
                  <a:lnTo>
                    <a:pt x="768" y="203"/>
                  </a:lnTo>
                  <a:lnTo>
                    <a:pt x="771" y="203"/>
                  </a:lnTo>
                  <a:lnTo>
                    <a:pt x="773" y="206"/>
                  </a:lnTo>
                  <a:lnTo>
                    <a:pt x="775" y="207"/>
                  </a:lnTo>
                  <a:lnTo>
                    <a:pt x="775" y="205"/>
                  </a:lnTo>
                  <a:lnTo>
                    <a:pt x="779" y="203"/>
                  </a:lnTo>
                  <a:lnTo>
                    <a:pt x="775" y="202"/>
                  </a:lnTo>
                  <a:lnTo>
                    <a:pt x="775" y="201"/>
                  </a:lnTo>
                  <a:lnTo>
                    <a:pt x="775" y="199"/>
                  </a:lnTo>
                  <a:lnTo>
                    <a:pt x="777" y="196"/>
                  </a:lnTo>
                  <a:lnTo>
                    <a:pt x="775" y="193"/>
                  </a:lnTo>
                  <a:lnTo>
                    <a:pt x="780" y="190"/>
                  </a:lnTo>
                  <a:lnTo>
                    <a:pt x="779" y="188"/>
                  </a:lnTo>
                  <a:lnTo>
                    <a:pt x="781" y="186"/>
                  </a:lnTo>
                  <a:lnTo>
                    <a:pt x="783" y="184"/>
                  </a:lnTo>
                  <a:lnTo>
                    <a:pt x="785" y="183"/>
                  </a:lnTo>
                  <a:lnTo>
                    <a:pt x="786" y="181"/>
                  </a:lnTo>
                  <a:lnTo>
                    <a:pt x="787" y="180"/>
                  </a:lnTo>
                  <a:lnTo>
                    <a:pt x="788" y="180"/>
                  </a:lnTo>
                  <a:lnTo>
                    <a:pt x="790" y="182"/>
                  </a:lnTo>
                  <a:lnTo>
                    <a:pt x="792" y="180"/>
                  </a:lnTo>
                  <a:lnTo>
                    <a:pt x="795" y="179"/>
                  </a:lnTo>
                  <a:lnTo>
                    <a:pt x="796" y="179"/>
                  </a:lnTo>
                  <a:lnTo>
                    <a:pt x="797" y="180"/>
                  </a:lnTo>
                  <a:lnTo>
                    <a:pt x="799" y="181"/>
                  </a:lnTo>
                  <a:lnTo>
                    <a:pt x="800" y="180"/>
                  </a:lnTo>
                  <a:lnTo>
                    <a:pt x="802" y="179"/>
                  </a:lnTo>
                  <a:lnTo>
                    <a:pt x="805" y="182"/>
                  </a:lnTo>
                  <a:lnTo>
                    <a:pt x="807" y="182"/>
                  </a:lnTo>
                  <a:lnTo>
                    <a:pt x="806" y="180"/>
                  </a:lnTo>
                  <a:lnTo>
                    <a:pt x="805" y="179"/>
                  </a:lnTo>
                  <a:lnTo>
                    <a:pt x="806" y="179"/>
                  </a:lnTo>
                  <a:lnTo>
                    <a:pt x="807" y="178"/>
                  </a:lnTo>
                  <a:lnTo>
                    <a:pt x="812" y="179"/>
                  </a:lnTo>
                  <a:lnTo>
                    <a:pt x="813" y="179"/>
                  </a:lnTo>
                  <a:lnTo>
                    <a:pt x="816" y="182"/>
                  </a:lnTo>
                  <a:lnTo>
                    <a:pt x="819" y="182"/>
                  </a:lnTo>
                  <a:lnTo>
                    <a:pt x="821" y="181"/>
                  </a:lnTo>
                  <a:lnTo>
                    <a:pt x="823" y="182"/>
                  </a:lnTo>
                  <a:lnTo>
                    <a:pt x="825" y="182"/>
                  </a:lnTo>
                  <a:lnTo>
                    <a:pt x="826" y="184"/>
                  </a:lnTo>
                  <a:lnTo>
                    <a:pt x="830" y="186"/>
                  </a:lnTo>
                  <a:lnTo>
                    <a:pt x="831" y="188"/>
                  </a:lnTo>
                  <a:lnTo>
                    <a:pt x="834" y="189"/>
                  </a:lnTo>
                  <a:lnTo>
                    <a:pt x="837" y="190"/>
                  </a:lnTo>
                  <a:lnTo>
                    <a:pt x="840" y="190"/>
                  </a:lnTo>
                  <a:lnTo>
                    <a:pt x="843" y="190"/>
                  </a:lnTo>
                  <a:lnTo>
                    <a:pt x="843" y="192"/>
                  </a:lnTo>
                  <a:lnTo>
                    <a:pt x="846" y="193"/>
                  </a:lnTo>
                  <a:lnTo>
                    <a:pt x="848" y="192"/>
                  </a:lnTo>
                  <a:lnTo>
                    <a:pt x="851" y="195"/>
                  </a:lnTo>
                  <a:lnTo>
                    <a:pt x="856" y="197"/>
                  </a:lnTo>
                  <a:lnTo>
                    <a:pt x="860" y="199"/>
                  </a:lnTo>
                  <a:lnTo>
                    <a:pt x="863" y="199"/>
                  </a:lnTo>
                  <a:lnTo>
                    <a:pt x="866" y="200"/>
                  </a:lnTo>
                  <a:lnTo>
                    <a:pt x="870" y="206"/>
                  </a:lnTo>
                  <a:lnTo>
                    <a:pt x="870" y="211"/>
                  </a:lnTo>
                  <a:lnTo>
                    <a:pt x="872" y="210"/>
                  </a:lnTo>
                  <a:lnTo>
                    <a:pt x="873" y="208"/>
                  </a:lnTo>
                  <a:lnTo>
                    <a:pt x="875" y="204"/>
                  </a:lnTo>
                  <a:lnTo>
                    <a:pt x="878" y="203"/>
                  </a:lnTo>
                  <a:lnTo>
                    <a:pt x="879" y="204"/>
                  </a:lnTo>
                  <a:lnTo>
                    <a:pt x="883" y="207"/>
                  </a:lnTo>
                  <a:lnTo>
                    <a:pt x="886" y="209"/>
                  </a:lnTo>
                  <a:lnTo>
                    <a:pt x="886" y="211"/>
                  </a:lnTo>
                  <a:lnTo>
                    <a:pt x="889" y="211"/>
                  </a:lnTo>
                  <a:lnTo>
                    <a:pt x="887" y="213"/>
                  </a:lnTo>
                  <a:lnTo>
                    <a:pt x="889" y="213"/>
                  </a:lnTo>
                  <a:lnTo>
                    <a:pt x="890" y="212"/>
                  </a:lnTo>
                  <a:lnTo>
                    <a:pt x="892" y="215"/>
                  </a:lnTo>
                  <a:lnTo>
                    <a:pt x="894" y="218"/>
                  </a:lnTo>
                  <a:lnTo>
                    <a:pt x="894" y="221"/>
                  </a:lnTo>
                  <a:lnTo>
                    <a:pt x="893" y="223"/>
                  </a:lnTo>
                  <a:lnTo>
                    <a:pt x="892" y="224"/>
                  </a:lnTo>
                  <a:lnTo>
                    <a:pt x="890" y="226"/>
                  </a:lnTo>
                  <a:lnTo>
                    <a:pt x="889" y="226"/>
                  </a:lnTo>
                  <a:lnTo>
                    <a:pt x="888" y="227"/>
                  </a:lnTo>
                  <a:lnTo>
                    <a:pt x="889" y="229"/>
                  </a:lnTo>
                  <a:lnTo>
                    <a:pt x="890" y="231"/>
                  </a:lnTo>
                  <a:lnTo>
                    <a:pt x="893" y="226"/>
                  </a:lnTo>
                  <a:lnTo>
                    <a:pt x="895" y="225"/>
                  </a:lnTo>
                  <a:lnTo>
                    <a:pt x="897" y="224"/>
                  </a:lnTo>
                  <a:lnTo>
                    <a:pt x="899" y="227"/>
                  </a:lnTo>
                  <a:lnTo>
                    <a:pt x="899" y="230"/>
                  </a:lnTo>
                  <a:lnTo>
                    <a:pt x="895" y="231"/>
                  </a:lnTo>
                  <a:lnTo>
                    <a:pt x="895" y="234"/>
                  </a:lnTo>
                  <a:lnTo>
                    <a:pt x="894" y="235"/>
                  </a:lnTo>
                  <a:lnTo>
                    <a:pt x="892" y="237"/>
                  </a:lnTo>
                  <a:lnTo>
                    <a:pt x="892" y="240"/>
                  </a:lnTo>
                  <a:lnTo>
                    <a:pt x="891" y="242"/>
                  </a:lnTo>
                  <a:lnTo>
                    <a:pt x="889" y="254"/>
                  </a:lnTo>
                  <a:lnTo>
                    <a:pt x="889" y="256"/>
                  </a:lnTo>
                  <a:lnTo>
                    <a:pt x="892" y="254"/>
                  </a:lnTo>
                  <a:lnTo>
                    <a:pt x="897" y="248"/>
                  </a:lnTo>
                  <a:lnTo>
                    <a:pt x="899" y="242"/>
                  </a:lnTo>
                  <a:lnTo>
                    <a:pt x="901" y="236"/>
                  </a:lnTo>
                  <a:lnTo>
                    <a:pt x="903" y="234"/>
                  </a:lnTo>
                  <a:lnTo>
                    <a:pt x="905" y="234"/>
                  </a:lnTo>
                  <a:lnTo>
                    <a:pt x="907" y="234"/>
                  </a:lnTo>
                  <a:lnTo>
                    <a:pt x="907" y="236"/>
                  </a:lnTo>
                  <a:lnTo>
                    <a:pt x="907" y="237"/>
                  </a:lnTo>
                  <a:lnTo>
                    <a:pt x="905" y="240"/>
                  </a:lnTo>
                  <a:lnTo>
                    <a:pt x="904" y="242"/>
                  </a:lnTo>
                  <a:lnTo>
                    <a:pt x="905" y="243"/>
                  </a:lnTo>
                  <a:lnTo>
                    <a:pt x="910" y="238"/>
                  </a:lnTo>
                  <a:lnTo>
                    <a:pt x="912" y="237"/>
                  </a:lnTo>
                  <a:lnTo>
                    <a:pt x="914" y="237"/>
                  </a:lnTo>
                  <a:lnTo>
                    <a:pt x="918" y="235"/>
                  </a:lnTo>
                  <a:lnTo>
                    <a:pt x="927" y="234"/>
                  </a:lnTo>
                  <a:lnTo>
                    <a:pt x="928" y="232"/>
                  </a:lnTo>
                  <a:lnTo>
                    <a:pt x="929" y="231"/>
                  </a:lnTo>
                  <a:lnTo>
                    <a:pt x="934" y="231"/>
                  </a:lnTo>
                  <a:lnTo>
                    <a:pt x="942" y="233"/>
                  </a:lnTo>
                  <a:lnTo>
                    <a:pt x="946" y="235"/>
                  </a:lnTo>
                  <a:lnTo>
                    <a:pt x="951" y="237"/>
                  </a:lnTo>
                  <a:lnTo>
                    <a:pt x="953" y="239"/>
                  </a:lnTo>
                  <a:lnTo>
                    <a:pt x="963" y="243"/>
                  </a:lnTo>
                  <a:lnTo>
                    <a:pt x="971" y="243"/>
                  </a:lnTo>
                  <a:lnTo>
                    <a:pt x="975" y="242"/>
                  </a:lnTo>
                  <a:lnTo>
                    <a:pt x="980" y="243"/>
                  </a:lnTo>
                  <a:lnTo>
                    <a:pt x="982" y="246"/>
                  </a:lnTo>
                  <a:lnTo>
                    <a:pt x="987" y="247"/>
                  </a:lnTo>
                  <a:lnTo>
                    <a:pt x="992" y="248"/>
                  </a:lnTo>
                  <a:lnTo>
                    <a:pt x="996" y="246"/>
                  </a:lnTo>
                  <a:lnTo>
                    <a:pt x="1005" y="245"/>
                  </a:lnTo>
                  <a:lnTo>
                    <a:pt x="1018" y="243"/>
                  </a:lnTo>
                  <a:lnTo>
                    <a:pt x="1024" y="243"/>
                  </a:lnTo>
                  <a:lnTo>
                    <a:pt x="1033" y="245"/>
                  </a:lnTo>
                  <a:lnTo>
                    <a:pt x="1038" y="249"/>
                  </a:lnTo>
                  <a:lnTo>
                    <a:pt x="1043" y="251"/>
                  </a:lnTo>
                  <a:lnTo>
                    <a:pt x="1046" y="253"/>
                  </a:lnTo>
                  <a:lnTo>
                    <a:pt x="1051" y="255"/>
                  </a:lnTo>
                  <a:lnTo>
                    <a:pt x="1062" y="261"/>
                  </a:lnTo>
                  <a:lnTo>
                    <a:pt x="1065" y="264"/>
                  </a:lnTo>
                  <a:lnTo>
                    <a:pt x="1072" y="269"/>
                  </a:lnTo>
                  <a:lnTo>
                    <a:pt x="1078" y="271"/>
                  </a:lnTo>
                  <a:lnTo>
                    <a:pt x="1081" y="276"/>
                  </a:lnTo>
                  <a:lnTo>
                    <a:pt x="1084" y="278"/>
                  </a:lnTo>
                  <a:lnTo>
                    <a:pt x="1091" y="286"/>
                  </a:lnTo>
                  <a:lnTo>
                    <a:pt x="1098" y="292"/>
                  </a:lnTo>
                  <a:lnTo>
                    <a:pt x="1104" y="297"/>
                  </a:lnTo>
                  <a:lnTo>
                    <a:pt x="1114" y="301"/>
                  </a:lnTo>
                  <a:lnTo>
                    <a:pt x="1117" y="307"/>
                  </a:lnTo>
                  <a:lnTo>
                    <a:pt x="1124" y="308"/>
                  </a:lnTo>
                  <a:lnTo>
                    <a:pt x="1127" y="309"/>
                  </a:lnTo>
                  <a:lnTo>
                    <a:pt x="1130" y="311"/>
                  </a:lnTo>
                  <a:lnTo>
                    <a:pt x="1135" y="312"/>
                  </a:lnTo>
                  <a:lnTo>
                    <a:pt x="1141" y="312"/>
                  </a:lnTo>
                  <a:lnTo>
                    <a:pt x="1148" y="312"/>
                  </a:lnTo>
                  <a:lnTo>
                    <a:pt x="1153" y="311"/>
                  </a:lnTo>
                  <a:lnTo>
                    <a:pt x="1167" y="314"/>
                  </a:lnTo>
                  <a:lnTo>
                    <a:pt x="1169" y="315"/>
                  </a:lnTo>
                  <a:lnTo>
                    <a:pt x="1172" y="317"/>
                  </a:lnTo>
                  <a:lnTo>
                    <a:pt x="1176" y="327"/>
                  </a:lnTo>
                  <a:lnTo>
                    <a:pt x="1179" y="338"/>
                  </a:lnTo>
                  <a:lnTo>
                    <a:pt x="1180" y="346"/>
                  </a:lnTo>
                  <a:lnTo>
                    <a:pt x="1184" y="352"/>
                  </a:lnTo>
                  <a:lnTo>
                    <a:pt x="1186" y="364"/>
                  </a:lnTo>
                  <a:lnTo>
                    <a:pt x="1187" y="368"/>
                  </a:lnTo>
                  <a:lnTo>
                    <a:pt x="1187" y="370"/>
                  </a:lnTo>
                  <a:lnTo>
                    <a:pt x="1188" y="371"/>
                  </a:lnTo>
                  <a:lnTo>
                    <a:pt x="1189" y="379"/>
                  </a:lnTo>
                  <a:lnTo>
                    <a:pt x="1189" y="382"/>
                  </a:lnTo>
                  <a:lnTo>
                    <a:pt x="1188" y="386"/>
                  </a:lnTo>
                  <a:lnTo>
                    <a:pt x="1188" y="388"/>
                  </a:lnTo>
                  <a:lnTo>
                    <a:pt x="1188" y="390"/>
                  </a:lnTo>
                  <a:lnTo>
                    <a:pt x="1187" y="391"/>
                  </a:lnTo>
                  <a:lnTo>
                    <a:pt x="1187" y="393"/>
                  </a:lnTo>
                  <a:lnTo>
                    <a:pt x="1188" y="397"/>
                  </a:lnTo>
                  <a:lnTo>
                    <a:pt x="1188" y="400"/>
                  </a:lnTo>
                  <a:lnTo>
                    <a:pt x="1187" y="404"/>
                  </a:lnTo>
                  <a:lnTo>
                    <a:pt x="1185" y="413"/>
                  </a:lnTo>
                  <a:lnTo>
                    <a:pt x="1178" y="429"/>
                  </a:lnTo>
                  <a:lnTo>
                    <a:pt x="1173" y="438"/>
                  </a:lnTo>
                  <a:lnTo>
                    <a:pt x="1165" y="448"/>
                  </a:lnTo>
                  <a:lnTo>
                    <a:pt x="1160" y="453"/>
                  </a:lnTo>
                  <a:lnTo>
                    <a:pt x="1158" y="453"/>
                  </a:lnTo>
                  <a:lnTo>
                    <a:pt x="1157" y="452"/>
                  </a:lnTo>
                  <a:lnTo>
                    <a:pt x="1158" y="455"/>
                  </a:lnTo>
                  <a:lnTo>
                    <a:pt x="1157" y="457"/>
                  </a:lnTo>
                  <a:lnTo>
                    <a:pt x="1152" y="464"/>
                  </a:lnTo>
                  <a:lnTo>
                    <a:pt x="1146" y="468"/>
                  </a:lnTo>
                  <a:lnTo>
                    <a:pt x="1141" y="477"/>
                  </a:lnTo>
                  <a:lnTo>
                    <a:pt x="1141" y="477"/>
                  </a:lnTo>
                  <a:lnTo>
                    <a:pt x="1134" y="480"/>
                  </a:lnTo>
                  <a:lnTo>
                    <a:pt x="1130" y="483"/>
                  </a:lnTo>
                  <a:lnTo>
                    <a:pt x="1125" y="487"/>
                  </a:lnTo>
                  <a:lnTo>
                    <a:pt x="1120" y="494"/>
                  </a:lnTo>
                  <a:lnTo>
                    <a:pt x="1119" y="495"/>
                  </a:lnTo>
                  <a:lnTo>
                    <a:pt x="1117" y="495"/>
                  </a:lnTo>
                  <a:lnTo>
                    <a:pt x="1117" y="498"/>
                  </a:lnTo>
                  <a:lnTo>
                    <a:pt x="1113" y="504"/>
                  </a:lnTo>
                  <a:lnTo>
                    <a:pt x="1112" y="505"/>
                  </a:lnTo>
                  <a:lnTo>
                    <a:pt x="1112" y="503"/>
                  </a:lnTo>
                  <a:lnTo>
                    <a:pt x="1112" y="502"/>
                  </a:lnTo>
                  <a:lnTo>
                    <a:pt x="1113" y="500"/>
                  </a:lnTo>
                  <a:lnTo>
                    <a:pt x="1113" y="499"/>
                  </a:lnTo>
                  <a:lnTo>
                    <a:pt x="1112" y="500"/>
                  </a:lnTo>
                  <a:lnTo>
                    <a:pt x="1109" y="505"/>
                  </a:lnTo>
                  <a:lnTo>
                    <a:pt x="1110" y="507"/>
                  </a:lnTo>
                  <a:lnTo>
                    <a:pt x="1109" y="512"/>
                  </a:lnTo>
                  <a:lnTo>
                    <a:pt x="1102" y="526"/>
                  </a:lnTo>
                  <a:lnTo>
                    <a:pt x="1094" y="537"/>
                  </a:lnTo>
                  <a:lnTo>
                    <a:pt x="1092" y="541"/>
                  </a:lnTo>
                  <a:lnTo>
                    <a:pt x="1085" y="549"/>
                  </a:lnTo>
                  <a:lnTo>
                    <a:pt x="1080" y="553"/>
                  </a:lnTo>
                  <a:lnTo>
                    <a:pt x="1079" y="553"/>
                  </a:lnTo>
                  <a:lnTo>
                    <a:pt x="1077" y="553"/>
                  </a:lnTo>
                  <a:lnTo>
                    <a:pt x="1076" y="547"/>
                  </a:lnTo>
                  <a:lnTo>
                    <a:pt x="1073" y="543"/>
                  </a:lnTo>
                  <a:lnTo>
                    <a:pt x="1072" y="542"/>
                  </a:lnTo>
                  <a:lnTo>
                    <a:pt x="1070" y="546"/>
                  </a:lnTo>
                  <a:lnTo>
                    <a:pt x="1068" y="547"/>
                  </a:lnTo>
                  <a:lnTo>
                    <a:pt x="1067" y="547"/>
                  </a:lnTo>
                  <a:lnTo>
                    <a:pt x="1068" y="549"/>
                  </a:lnTo>
                  <a:lnTo>
                    <a:pt x="1069" y="551"/>
                  </a:lnTo>
                  <a:lnTo>
                    <a:pt x="1067" y="555"/>
                  </a:lnTo>
                  <a:lnTo>
                    <a:pt x="1067" y="558"/>
                  </a:lnTo>
                  <a:lnTo>
                    <a:pt x="1063" y="563"/>
                  </a:lnTo>
                  <a:lnTo>
                    <a:pt x="1061" y="565"/>
                  </a:lnTo>
                  <a:lnTo>
                    <a:pt x="1060" y="569"/>
                  </a:lnTo>
                  <a:lnTo>
                    <a:pt x="1059" y="572"/>
                  </a:lnTo>
                  <a:lnTo>
                    <a:pt x="1061" y="571"/>
                  </a:lnTo>
                  <a:lnTo>
                    <a:pt x="1062" y="572"/>
                  </a:lnTo>
                  <a:lnTo>
                    <a:pt x="1062" y="573"/>
                  </a:lnTo>
                  <a:lnTo>
                    <a:pt x="1062" y="574"/>
                  </a:lnTo>
                  <a:lnTo>
                    <a:pt x="1061" y="577"/>
                  </a:lnTo>
                  <a:lnTo>
                    <a:pt x="1061" y="585"/>
                  </a:lnTo>
                  <a:lnTo>
                    <a:pt x="1061" y="587"/>
                  </a:lnTo>
                  <a:lnTo>
                    <a:pt x="1062" y="588"/>
                  </a:lnTo>
                  <a:lnTo>
                    <a:pt x="1063" y="585"/>
                  </a:lnTo>
                  <a:lnTo>
                    <a:pt x="1063" y="586"/>
                  </a:lnTo>
                  <a:lnTo>
                    <a:pt x="1061" y="605"/>
                  </a:lnTo>
                  <a:lnTo>
                    <a:pt x="1062" y="614"/>
                  </a:lnTo>
                  <a:lnTo>
                    <a:pt x="1062" y="624"/>
                  </a:lnTo>
                  <a:lnTo>
                    <a:pt x="1063" y="634"/>
                  </a:lnTo>
                  <a:lnTo>
                    <a:pt x="1065" y="642"/>
                  </a:lnTo>
                  <a:lnTo>
                    <a:pt x="1066" y="643"/>
                  </a:lnTo>
                  <a:lnTo>
                    <a:pt x="1063" y="653"/>
                  </a:lnTo>
                  <a:lnTo>
                    <a:pt x="1060" y="663"/>
                  </a:lnTo>
                  <a:lnTo>
                    <a:pt x="1058" y="672"/>
                  </a:lnTo>
                  <a:lnTo>
                    <a:pt x="1057" y="680"/>
                  </a:lnTo>
                  <a:lnTo>
                    <a:pt x="1056" y="684"/>
                  </a:lnTo>
                  <a:lnTo>
                    <a:pt x="1056" y="689"/>
                  </a:lnTo>
                  <a:lnTo>
                    <a:pt x="1057" y="699"/>
                  </a:lnTo>
                  <a:lnTo>
                    <a:pt x="1057" y="701"/>
                  </a:lnTo>
                  <a:lnTo>
                    <a:pt x="1054" y="706"/>
                  </a:lnTo>
                  <a:lnTo>
                    <a:pt x="1049" y="708"/>
                  </a:lnTo>
                  <a:lnTo>
                    <a:pt x="1047" y="710"/>
                  </a:lnTo>
                  <a:lnTo>
                    <a:pt x="1042" y="719"/>
                  </a:lnTo>
                  <a:lnTo>
                    <a:pt x="1040" y="731"/>
                  </a:lnTo>
                  <a:lnTo>
                    <a:pt x="1040" y="737"/>
                  </a:lnTo>
                  <a:lnTo>
                    <a:pt x="1041" y="751"/>
                  </a:lnTo>
                  <a:lnTo>
                    <a:pt x="1040" y="757"/>
                  </a:lnTo>
                  <a:lnTo>
                    <a:pt x="1038" y="761"/>
                  </a:lnTo>
                  <a:lnTo>
                    <a:pt x="1037" y="763"/>
                  </a:lnTo>
                  <a:lnTo>
                    <a:pt x="1032" y="766"/>
                  </a:lnTo>
                  <a:lnTo>
                    <a:pt x="1027" y="773"/>
                  </a:lnTo>
                  <a:lnTo>
                    <a:pt x="1026" y="781"/>
                  </a:lnTo>
                  <a:lnTo>
                    <a:pt x="1022" y="783"/>
                  </a:lnTo>
                  <a:lnTo>
                    <a:pt x="1022" y="788"/>
                  </a:lnTo>
                  <a:lnTo>
                    <a:pt x="1020" y="793"/>
                  </a:lnTo>
                  <a:lnTo>
                    <a:pt x="1014" y="799"/>
                  </a:lnTo>
                  <a:lnTo>
                    <a:pt x="1010" y="801"/>
                  </a:lnTo>
                  <a:lnTo>
                    <a:pt x="1008" y="804"/>
                  </a:lnTo>
                  <a:lnTo>
                    <a:pt x="1007" y="807"/>
                  </a:lnTo>
                  <a:lnTo>
                    <a:pt x="1003" y="814"/>
                  </a:lnTo>
                  <a:lnTo>
                    <a:pt x="1000" y="823"/>
                  </a:lnTo>
                  <a:lnTo>
                    <a:pt x="1001" y="826"/>
                  </a:lnTo>
                  <a:lnTo>
                    <a:pt x="1001" y="826"/>
                  </a:lnTo>
                  <a:lnTo>
                    <a:pt x="1002" y="836"/>
                  </a:lnTo>
                  <a:lnTo>
                    <a:pt x="1001" y="839"/>
                  </a:lnTo>
                  <a:lnTo>
                    <a:pt x="998" y="841"/>
                  </a:lnTo>
                  <a:lnTo>
                    <a:pt x="984" y="847"/>
                  </a:lnTo>
                  <a:lnTo>
                    <a:pt x="980" y="849"/>
                  </a:lnTo>
                  <a:lnTo>
                    <a:pt x="972" y="858"/>
                  </a:lnTo>
                  <a:lnTo>
                    <a:pt x="971" y="860"/>
                  </a:lnTo>
                  <a:lnTo>
                    <a:pt x="972" y="863"/>
                  </a:lnTo>
                  <a:lnTo>
                    <a:pt x="973" y="865"/>
                  </a:lnTo>
                  <a:lnTo>
                    <a:pt x="971" y="867"/>
                  </a:lnTo>
                  <a:lnTo>
                    <a:pt x="970" y="870"/>
                  </a:lnTo>
                  <a:lnTo>
                    <a:pt x="968" y="870"/>
                  </a:lnTo>
                  <a:lnTo>
                    <a:pt x="953" y="870"/>
                  </a:lnTo>
                  <a:lnTo>
                    <a:pt x="946" y="871"/>
                  </a:lnTo>
                  <a:lnTo>
                    <a:pt x="942" y="870"/>
                  </a:lnTo>
                  <a:lnTo>
                    <a:pt x="940" y="870"/>
                  </a:lnTo>
                  <a:lnTo>
                    <a:pt x="938" y="868"/>
                  </a:lnTo>
                  <a:lnTo>
                    <a:pt x="938" y="867"/>
                  </a:lnTo>
                  <a:lnTo>
                    <a:pt x="939" y="864"/>
                  </a:lnTo>
                  <a:lnTo>
                    <a:pt x="938" y="862"/>
                  </a:lnTo>
                  <a:lnTo>
                    <a:pt x="936" y="862"/>
                  </a:lnTo>
                  <a:lnTo>
                    <a:pt x="934" y="863"/>
                  </a:lnTo>
                  <a:lnTo>
                    <a:pt x="933" y="865"/>
                  </a:lnTo>
                  <a:lnTo>
                    <a:pt x="934" y="866"/>
                  </a:lnTo>
                  <a:lnTo>
                    <a:pt x="935" y="867"/>
                  </a:lnTo>
                  <a:lnTo>
                    <a:pt x="935" y="870"/>
                  </a:lnTo>
                  <a:lnTo>
                    <a:pt x="934" y="871"/>
                  </a:lnTo>
                  <a:lnTo>
                    <a:pt x="930" y="871"/>
                  </a:lnTo>
                  <a:lnTo>
                    <a:pt x="925" y="873"/>
                  </a:lnTo>
                  <a:lnTo>
                    <a:pt x="918" y="874"/>
                  </a:lnTo>
                  <a:lnTo>
                    <a:pt x="914" y="874"/>
                  </a:lnTo>
                  <a:lnTo>
                    <a:pt x="911" y="873"/>
                  </a:lnTo>
                  <a:lnTo>
                    <a:pt x="914" y="873"/>
                  </a:lnTo>
                  <a:lnTo>
                    <a:pt x="917" y="873"/>
                  </a:lnTo>
                  <a:lnTo>
                    <a:pt x="920" y="871"/>
                  </a:lnTo>
                  <a:lnTo>
                    <a:pt x="919" y="870"/>
                  </a:lnTo>
                  <a:lnTo>
                    <a:pt x="914" y="868"/>
                  </a:lnTo>
                  <a:lnTo>
                    <a:pt x="909" y="870"/>
                  </a:lnTo>
                  <a:lnTo>
                    <a:pt x="906" y="872"/>
                  </a:lnTo>
                  <a:lnTo>
                    <a:pt x="899" y="871"/>
                  </a:lnTo>
                  <a:lnTo>
                    <a:pt x="891" y="873"/>
                  </a:lnTo>
                  <a:lnTo>
                    <a:pt x="890" y="875"/>
                  </a:lnTo>
                  <a:lnTo>
                    <a:pt x="890" y="878"/>
                  </a:lnTo>
                  <a:lnTo>
                    <a:pt x="892" y="879"/>
                  </a:lnTo>
                  <a:lnTo>
                    <a:pt x="893" y="881"/>
                  </a:lnTo>
                  <a:lnTo>
                    <a:pt x="892" y="882"/>
                  </a:lnTo>
                  <a:lnTo>
                    <a:pt x="890" y="882"/>
                  </a:lnTo>
                  <a:lnTo>
                    <a:pt x="882" y="884"/>
                  </a:lnTo>
                  <a:lnTo>
                    <a:pt x="873" y="891"/>
                  </a:lnTo>
                  <a:lnTo>
                    <a:pt x="870" y="891"/>
                  </a:lnTo>
                  <a:lnTo>
                    <a:pt x="867" y="894"/>
                  </a:lnTo>
                  <a:lnTo>
                    <a:pt x="867" y="897"/>
                  </a:lnTo>
                  <a:lnTo>
                    <a:pt x="866" y="898"/>
                  </a:lnTo>
                  <a:lnTo>
                    <a:pt x="864" y="898"/>
                  </a:lnTo>
                  <a:lnTo>
                    <a:pt x="860" y="897"/>
                  </a:lnTo>
                  <a:lnTo>
                    <a:pt x="854" y="897"/>
                  </a:lnTo>
                  <a:lnTo>
                    <a:pt x="851" y="898"/>
                  </a:lnTo>
                  <a:lnTo>
                    <a:pt x="831" y="908"/>
                  </a:lnTo>
                  <a:lnTo>
                    <a:pt x="823" y="913"/>
                  </a:lnTo>
                  <a:lnTo>
                    <a:pt x="815" y="920"/>
                  </a:lnTo>
                  <a:lnTo>
                    <a:pt x="802" y="930"/>
                  </a:lnTo>
                  <a:lnTo>
                    <a:pt x="794" y="936"/>
                  </a:lnTo>
                  <a:lnTo>
                    <a:pt x="792" y="938"/>
                  </a:lnTo>
                  <a:lnTo>
                    <a:pt x="792" y="938"/>
                  </a:lnTo>
                  <a:lnTo>
                    <a:pt x="790" y="939"/>
                  </a:lnTo>
                  <a:lnTo>
                    <a:pt x="790" y="940"/>
                  </a:lnTo>
                  <a:lnTo>
                    <a:pt x="792" y="940"/>
                  </a:lnTo>
                  <a:lnTo>
                    <a:pt x="791" y="943"/>
                  </a:lnTo>
                  <a:lnTo>
                    <a:pt x="788" y="945"/>
                  </a:lnTo>
                  <a:lnTo>
                    <a:pt x="783" y="952"/>
                  </a:lnTo>
                  <a:lnTo>
                    <a:pt x="781" y="951"/>
                  </a:lnTo>
                  <a:lnTo>
                    <a:pt x="784" y="948"/>
                  </a:lnTo>
                  <a:lnTo>
                    <a:pt x="781" y="948"/>
                  </a:lnTo>
                  <a:lnTo>
                    <a:pt x="777" y="947"/>
                  </a:lnTo>
                  <a:lnTo>
                    <a:pt x="775" y="948"/>
                  </a:lnTo>
                  <a:lnTo>
                    <a:pt x="776" y="951"/>
                  </a:lnTo>
                  <a:lnTo>
                    <a:pt x="775" y="952"/>
                  </a:lnTo>
                  <a:lnTo>
                    <a:pt x="772" y="952"/>
                  </a:lnTo>
                  <a:lnTo>
                    <a:pt x="769" y="952"/>
                  </a:lnTo>
                  <a:lnTo>
                    <a:pt x="767" y="950"/>
                  </a:lnTo>
                  <a:lnTo>
                    <a:pt x="768" y="954"/>
                  </a:lnTo>
                  <a:lnTo>
                    <a:pt x="774" y="955"/>
                  </a:lnTo>
                  <a:lnTo>
                    <a:pt x="776" y="956"/>
                  </a:lnTo>
                  <a:lnTo>
                    <a:pt x="777" y="958"/>
                  </a:lnTo>
                  <a:lnTo>
                    <a:pt x="773" y="965"/>
                  </a:lnTo>
                  <a:lnTo>
                    <a:pt x="769" y="966"/>
                  </a:lnTo>
                  <a:lnTo>
                    <a:pt x="769" y="967"/>
                  </a:lnTo>
                  <a:lnTo>
                    <a:pt x="771" y="967"/>
                  </a:lnTo>
                  <a:lnTo>
                    <a:pt x="772" y="969"/>
                  </a:lnTo>
                  <a:lnTo>
                    <a:pt x="771" y="977"/>
                  </a:lnTo>
                  <a:lnTo>
                    <a:pt x="769" y="978"/>
                  </a:lnTo>
                  <a:lnTo>
                    <a:pt x="768" y="978"/>
                  </a:lnTo>
                  <a:lnTo>
                    <a:pt x="766" y="980"/>
                  </a:lnTo>
                  <a:lnTo>
                    <a:pt x="768" y="983"/>
                  </a:lnTo>
                  <a:lnTo>
                    <a:pt x="769" y="984"/>
                  </a:lnTo>
                  <a:lnTo>
                    <a:pt x="769" y="988"/>
                  </a:lnTo>
                  <a:lnTo>
                    <a:pt x="769" y="991"/>
                  </a:lnTo>
                  <a:lnTo>
                    <a:pt x="769" y="994"/>
                  </a:lnTo>
                  <a:lnTo>
                    <a:pt x="771" y="1001"/>
                  </a:lnTo>
                  <a:lnTo>
                    <a:pt x="771" y="1007"/>
                  </a:lnTo>
                  <a:lnTo>
                    <a:pt x="772" y="1009"/>
                  </a:lnTo>
                  <a:lnTo>
                    <a:pt x="773" y="1012"/>
                  </a:lnTo>
                  <a:lnTo>
                    <a:pt x="771" y="1013"/>
                  </a:lnTo>
                  <a:lnTo>
                    <a:pt x="772" y="1017"/>
                  </a:lnTo>
                  <a:lnTo>
                    <a:pt x="769" y="1024"/>
                  </a:lnTo>
                  <a:lnTo>
                    <a:pt x="771" y="1033"/>
                  </a:lnTo>
                  <a:lnTo>
                    <a:pt x="771" y="1041"/>
                  </a:lnTo>
                  <a:lnTo>
                    <a:pt x="769" y="1046"/>
                  </a:lnTo>
                  <a:lnTo>
                    <a:pt x="768" y="1049"/>
                  </a:lnTo>
                  <a:lnTo>
                    <a:pt x="765" y="1054"/>
                  </a:lnTo>
                  <a:lnTo>
                    <a:pt x="765" y="1059"/>
                  </a:lnTo>
                  <a:lnTo>
                    <a:pt x="758" y="1063"/>
                  </a:lnTo>
                  <a:lnTo>
                    <a:pt x="750" y="1068"/>
                  </a:lnTo>
                  <a:lnTo>
                    <a:pt x="744" y="1076"/>
                  </a:lnTo>
                  <a:lnTo>
                    <a:pt x="736" y="1086"/>
                  </a:lnTo>
                  <a:lnTo>
                    <a:pt x="727" y="1101"/>
                  </a:lnTo>
                  <a:lnTo>
                    <a:pt x="719" y="1122"/>
                  </a:lnTo>
                  <a:lnTo>
                    <a:pt x="710" y="1139"/>
                  </a:lnTo>
                  <a:lnTo>
                    <a:pt x="706" y="1145"/>
                  </a:lnTo>
                  <a:lnTo>
                    <a:pt x="700" y="1151"/>
                  </a:lnTo>
                  <a:lnTo>
                    <a:pt x="694" y="1160"/>
                  </a:lnTo>
                  <a:lnTo>
                    <a:pt x="684" y="1167"/>
                  </a:lnTo>
                  <a:lnTo>
                    <a:pt x="674" y="1175"/>
                  </a:lnTo>
                  <a:lnTo>
                    <a:pt x="670" y="1178"/>
                  </a:lnTo>
                  <a:lnTo>
                    <a:pt x="666" y="1182"/>
                  </a:lnTo>
                  <a:lnTo>
                    <a:pt x="666" y="1180"/>
                  </a:lnTo>
                  <a:lnTo>
                    <a:pt x="666" y="1177"/>
                  </a:lnTo>
                  <a:lnTo>
                    <a:pt x="666" y="1175"/>
                  </a:lnTo>
                  <a:lnTo>
                    <a:pt x="666" y="1172"/>
                  </a:lnTo>
                  <a:lnTo>
                    <a:pt x="668" y="1172"/>
                  </a:lnTo>
                  <a:lnTo>
                    <a:pt x="671" y="1174"/>
                  </a:lnTo>
                  <a:lnTo>
                    <a:pt x="673" y="1172"/>
                  </a:lnTo>
                  <a:lnTo>
                    <a:pt x="674" y="1171"/>
                  </a:lnTo>
                  <a:lnTo>
                    <a:pt x="678" y="1170"/>
                  </a:lnTo>
                  <a:lnTo>
                    <a:pt x="684" y="1162"/>
                  </a:lnTo>
                  <a:lnTo>
                    <a:pt x="690" y="1160"/>
                  </a:lnTo>
                  <a:lnTo>
                    <a:pt x="693" y="1155"/>
                  </a:lnTo>
                  <a:lnTo>
                    <a:pt x="694" y="1152"/>
                  </a:lnTo>
                  <a:lnTo>
                    <a:pt x="694" y="1147"/>
                  </a:lnTo>
                  <a:lnTo>
                    <a:pt x="695" y="1145"/>
                  </a:lnTo>
                  <a:lnTo>
                    <a:pt x="699" y="1146"/>
                  </a:lnTo>
                  <a:lnTo>
                    <a:pt x="700" y="1144"/>
                  </a:lnTo>
                  <a:lnTo>
                    <a:pt x="699" y="1143"/>
                  </a:lnTo>
                  <a:lnTo>
                    <a:pt x="700" y="1139"/>
                  </a:lnTo>
                  <a:lnTo>
                    <a:pt x="705" y="1136"/>
                  </a:lnTo>
                  <a:lnTo>
                    <a:pt x="708" y="1132"/>
                  </a:lnTo>
                  <a:lnTo>
                    <a:pt x="707" y="1122"/>
                  </a:lnTo>
                  <a:lnTo>
                    <a:pt x="708" y="1122"/>
                  </a:lnTo>
                  <a:lnTo>
                    <a:pt x="710" y="1123"/>
                  </a:lnTo>
                  <a:lnTo>
                    <a:pt x="711" y="1123"/>
                  </a:lnTo>
                  <a:lnTo>
                    <a:pt x="712" y="1119"/>
                  </a:lnTo>
                  <a:lnTo>
                    <a:pt x="711" y="1117"/>
                  </a:lnTo>
                  <a:lnTo>
                    <a:pt x="709" y="1116"/>
                  </a:lnTo>
                  <a:lnTo>
                    <a:pt x="700" y="1121"/>
                  </a:lnTo>
                  <a:lnTo>
                    <a:pt x="697" y="1120"/>
                  </a:lnTo>
                  <a:lnTo>
                    <a:pt x="697" y="1117"/>
                  </a:lnTo>
                  <a:lnTo>
                    <a:pt x="693" y="1115"/>
                  </a:lnTo>
                  <a:lnTo>
                    <a:pt x="691" y="1112"/>
                  </a:lnTo>
                  <a:lnTo>
                    <a:pt x="690" y="1110"/>
                  </a:lnTo>
                  <a:lnTo>
                    <a:pt x="689" y="1109"/>
                  </a:lnTo>
                  <a:lnTo>
                    <a:pt x="689" y="1112"/>
                  </a:lnTo>
                  <a:lnTo>
                    <a:pt x="690" y="1116"/>
                  </a:lnTo>
                  <a:lnTo>
                    <a:pt x="694" y="1120"/>
                  </a:lnTo>
                  <a:lnTo>
                    <a:pt x="692" y="1122"/>
                  </a:lnTo>
                  <a:lnTo>
                    <a:pt x="690" y="1124"/>
                  </a:lnTo>
                  <a:lnTo>
                    <a:pt x="689" y="1128"/>
                  </a:lnTo>
                  <a:lnTo>
                    <a:pt x="690" y="1134"/>
                  </a:lnTo>
                  <a:lnTo>
                    <a:pt x="689" y="1132"/>
                  </a:lnTo>
                  <a:lnTo>
                    <a:pt x="687" y="1131"/>
                  </a:lnTo>
                  <a:lnTo>
                    <a:pt x="687" y="1138"/>
                  </a:lnTo>
                  <a:lnTo>
                    <a:pt x="684" y="1139"/>
                  </a:lnTo>
                  <a:lnTo>
                    <a:pt x="683" y="1142"/>
                  </a:lnTo>
                  <a:lnTo>
                    <a:pt x="684" y="1144"/>
                  </a:lnTo>
                  <a:lnTo>
                    <a:pt x="682" y="1146"/>
                  </a:lnTo>
                  <a:lnTo>
                    <a:pt x="676" y="1151"/>
                  </a:lnTo>
                  <a:lnTo>
                    <a:pt x="670" y="1155"/>
                  </a:lnTo>
                  <a:lnTo>
                    <a:pt x="669" y="1156"/>
                  </a:lnTo>
                  <a:lnTo>
                    <a:pt x="668" y="1160"/>
                  </a:lnTo>
                  <a:lnTo>
                    <a:pt x="667" y="1164"/>
                  </a:lnTo>
                  <a:lnTo>
                    <a:pt x="664" y="1167"/>
                  </a:lnTo>
                  <a:lnTo>
                    <a:pt x="662" y="1174"/>
                  </a:lnTo>
                  <a:lnTo>
                    <a:pt x="662" y="1177"/>
                  </a:lnTo>
                  <a:lnTo>
                    <a:pt x="663" y="1181"/>
                  </a:lnTo>
                  <a:lnTo>
                    <a:pt x="664" y="1184"/>
                  </a:lnTo>
                  <a:lnTo>
                    <a:pt x="662" y="1186"/>
                  </a:lnTo>
                  <a:lnTo>
                    <a:pt x="659" y="1190"/>
                  </a:lnTo>
                  <a:lnTo>
                    <a:pt x="658" y="1194"/>
                  </a:lnTo>
                  <a:lnTo>
                    <a:pt x="653" y="1210"/>
                  </a:lnTo>
                  <a:lnTo>
                    <a:pt x="648" y="1219"/>
                  </a:lnTo>
                  <a:lnTo>
                    <a:pt x="645" y="1224"/>
                  </a:lnTo>
                  <a:lnTo>
                    <a:pt x="640" y="1229"/>
                  </a:lnTo>
                  <a:lnTo>
                    <a:pt x="626" y="1241"/>
                  </a:lnTo>
                  <a:lnTo>
                    <a:pt x="626" y="1240"/>
                  </a:lnTo>
                  <a:lnTo>
                    <a:pt x="623" y="1240"/>
                  </a:lnTo>
                  <a:lnTo>
                    <a:pt x="622" y="1238"/>
                  </a:lnTo>
                  <a:lnTo>
                    <a:pt x="621" y="1238"/>
                  </a:lnTo>
                  <a:lnTo>
                    <a:pt x="621" y="1237"/>
                  </a:lnTo>
                  <a:lnTo>
                    <a:pt x="621" y="1232"/>
                  </a:lnTo>
                  <a:lnTo>
                    <a:pt x="621" y="1220"/>
                  </a:lnTo>
                  <a:lnTo>
                    <a:pt x="622" y="1218"/>
                  </a:lnTo>
                  <a:lnTo>
                    <a:pt x="623" y="1216"/>
                  </a:lnTo>
                  <a:lnTo>
                    <a:pt x="626" y="1214"/>
                  </a:lnTo>
                  <a:lnTo>
                    <a:pt x="628" y="1212"/>
                  </a:lnTo>
                  <a:lnTo>
                    <a:pt x="631" y="1207"/>
                  </a:lnTo>
                  <a:lnTo>
                    <a:pt x="634" y="1204"/>
                  </a:lnTo>
                  <a:lnTo>
                    <a:pt x="633" y="1202"/>
                  </a:lnTo>
                  <a:lnTo>
                    <a:pt x="631" y="1201"/>
                  </a:lnTo>
                  <a:lnTo>
                    <a:pt x="626" y="1199"/>
                  </a:lnTo>
                  <a:lnTo>
                    <a:pt x="623" y="1196"/>
                  </a:lnTo>
                  <a:lnTo>
                    <a:pt x="619" y="1192"/>
                  </a:lnTo>
                  <a:lnTo>
                    <a:pt x="618" y="1189"/>
                  </a:lnTo>
                  <a:lnTo>
                    <a:pt x="617" y="1185"/>
                  </a:lnTo>
                  <a:lnTo>
                    <a:pt x="615" y="1182"/>
                  </a:lnTo>
                  <a:lnTo>
                    <a:pt x="615" y="1180"/>
                  </a:lnTo>
                  <a:lnTo>
                    <a:pt x="613" y="1180"/>
                  </a:lnTo>
                  <a:lnTo>
                    <a:pt x="611" y="1178"/>
                  </a:lnTo>
                  <a:lnTo>
                    <a:pt x="610" y="1177"/>
                  </a:lnTo>
                  <a:lnTo>
                    <a:pt x="608" y="1175"/>
                  </a:lnTo>
                  <a:lnTo>
                    <a:pt x="604" y="1175"/>
                  </a:lnTo>
                  <a:lnTo>
                    <a:pt x="601" y="1173"/>
                  </a:lnTo>
                  <a:lnTo>
                    <a:pt x="596" y="1169"/>
                  </a:lnTo>
                  <a:lnTo>
                    <a:pt x="593" y="1164"/>
                  </a:lnTo>
                  <a:lnTo>
                    <a:pt x="591" y="1162"/>
                  </a:lnTo>
                  <a:lnTo>
                    <a:pt x="590" y="1160"/>
                  </a:lnTo>
                  <a:lnTo>
                    <a:pt x="580" y="1156"/>
                  </a:lnTo>
                  <a:lnTo>
                    <a:pt x="575" y="1153"/>
                  </a:lnTo>
                  <a:lnTo>
                    <a:pt x="574" y="1154"/>
                  </a:lnTo>
                  <a:lnTo>
                    <a:pt x="572" y="1153"/>
                  </a:lnTo>
                  <a:lnTo>
                    <a:pt x="569" y="1150"/>
                  </a:lnTo>
                  <a:lnTo>
                    <a:pt x="568" y="1149"/>
                  </a:lnTo>
                  <a:lnTo>
                    <a:pt x="568" y="1148"/>
                  </a:lnTo>
                  <a:lnTo>
                    <a:pt x="566" y="1146"/>
                  </a:lnTo>
                  <a:lnTo>
                    <a:pt x="566" y="1144"/>
                  </a:lnTo>
                  <a:lnTo>
                    <a:pt x="563" y="1141"/>
                  </a:lnTo>
                  <a:lnTo>
                    <a:pt x="560" y="1138"/>
                  </a:lnTo>
                  <a:lnTo>
                    <a:pt x="558" y="1138"/>
                  </a:lnTo>
                  <a:lnTo>
                    <a:pt x="558" y="1138"/>
                  </a:lnTo>
                  <a:lnTo>
                    <a:pt x="557" y="1139"/>
                  </a:lnTo>
                  <a:lnTo>
                    <a:pt x="556" y="1140"/>
                  </a:lnTo>
                  <a:lnTo>
                    <a:pt x="555" y="1140"/>
                  </a:lnTo>
                  <a:lnTo>
                    <a:pt x="554" y="1143"/>
                  </a:lnTo>
                  <a:lnTo>
                    <a:pt x="552" y="1144"/>
                  </a:lnTo>
                  <a:lnTo>
                    <a:pt x="550" y="1145"/>
                  </a:lnTo>
                  <a:lnTo>
                    <a:pt x="548" y="1145"/>
                  </a:lnTo>
                  <a:lnTo>
                    <a:pt x="546" y="1145"/>
                  </a:lnTo>
                  <a:lnTo>
                    <a:pt x="546" y="1145"/>
                  </a:lnTo>
                  <a:lnTo>
                    <a:pt x="546" y="1143"/>
                  </a:lnTo>
                  <a:lnTo>
                    <a:pt x="547" y="1137"/>
                  </a:lnTo>
                  <a:lnTo>
                    <a:pt x="545" y="1135"/>
                  </a:lnTo>
                  <a:lnTo>
                    <a:pt x="543" y="1133"/>
                  </a:lnTo>
                  <a:lnTo>
                    <a:pt x="541" y="1130"/>
                  </a:lnTo>
                  <a:lnTo>
                    <a:pt x="534" y="1123"/>
                  </a:lnTo>
                  <a:lnTo>
                    <a:pt x="525" y="1114"/>
                  </a:lnTo>
                  <a:lnTo>
                    <a:pt x="521" y="1111"/>
                  </a:lnTo>
                  <a:lnTo>
                    <a:pt x="518" y="1111"/>
                  </a:lnTo>
                  <a:lnTo>
                    <a:pt x="515" y="1111"/>
                  </a:lnTo>
                  <a:lnTo>
                    <a:pt x="512" y="1112"/>
                  </a:lnTo>
                  <a:lnTo>
                    <a:pt x="511" y="1117"/>
                  </a:lnTo>
                  <a:lnTo>
                    <a:pt x="509" y="1117"/>
                  </a:lnTo>
                  <a:lnTo>
                    <a:pt x="505" y="1117"/>
                  </a:lnTo>
                  <a:lnTo>
                    <a:pt x="500" y="1117"/>
                  </a:lnTo>
                  <a:lnTo>
                    <a:pt x="498" y="1114"/>
                  </a:lnTo>
                  <a:lnTo>
                    <a:pt x="499" y="1112"/>
                  </a:lnTo>
                  <a:lnTo>
                    <a:pt x="504" y="1109"/>
                  </a:lnTo>
                  <a:lnTo>
                    <a:pt x="506" y="1106"/>
                  </a:lnTo>
                  <a:lnTo>
                    <a:pt x="507" y="1103"/>
                  </a:lnTo>
                  <a:lnTo>
                    <a:pt x="509" y="1100"/>
                  </a:lnTo>
                  <a:lnTo>
                    <a:pt x="514" y="1098"/>
                  </a:lnTo>
                  <a:lnTo>
                    <a:pt x="518" y="1093"/>
                  </a:lnTo>
                  <a:lnTo>
                    <a:pt x="523" y="1087"/>
                  </a:lnTo>
                  <a:lnTo>
                    <a:pt x="526" y="1083"/>
                  </a:lnTo>
                  <a:lnTo>
                    <a:pt x="527" y="1080"/>
                  </a:lnTo>
                  <a:lnTo>
                    <a:pt x="529" y="1077"/>
                  </a:lnTo>
                  <a:lnTo>
                    <a:pt x="532" y="1076"/>
                  </a:lnTo>
                  <a:lnTo>
                    <a:pt x="534" y="1073"/>
                  </a:lnTo>
                  <a:lnTo>
                    <a:pt x="537" y="1068"/>
                  </a:lnTo>
                  <a:lnTo>
                    <a:pt x="539" y="1064"/>
                  </a:lnTo>
                  <a:lnTo>
                    <a:pt x="544" y="1061"/>
                  </a:lnTo>
                  <a:lnTo>
                    <a:pt x="545" y="1059"/>
                  </a:lnTo>
                  <a:lnTo>
                    <a:pt x="546" y="1057"/>
                  </a:lnTo>
                  <a:lnTo>
                    <a:pt x="547" y="1056"/>
                  </a:lnTo>
                  <a:lnTo>
                    <a:pt x="549" y="1055"/>
                  </a:lnTo>
                  <a:lnTo>
                    <a:pt x="549" y="1054"/>
                  </a:lnTo>
                  <a:lnTo>
                    <a:pt x="549" y="1052"/>
                  </a:lnTo>
                  <a:lnTo>
                    <a:pt x="550" y="1051"/>
                  </a:lnTo>
                  <a:lnTo>
                    <a:pt x="551" y="1051"/>
                  </a:lnTo>
                  <a:lnTo>
                    <a:pt x="552" y="1051"/>
                  </a:lnTo>
                  <a:lnTo>
                    <a:pt x="555" y="1052"/>
                  </a:lnTo>
                  <a:lnTo>
                    <a:pt x="556" y="1052"/>
                  </a:lnTo>
                  <a:lnTo>
                    <a:pt x="556" y="1051"/>
                  </a:lnTo>
                  <a:lnTo>
                    <a:pt x="556" y="1049"/>
                  </a:lnTo>
                  <a:lnTo>
                    <a:pt x="554" y="1048"/>
                  </a:lnTo>
                  <a:lnTo>
                    <a:pt x="555" y="1046"/>
                  </a:lnTo>
                  <a:lnTo>
                    <a:pt x="559" y="1043"/>
                  </a:lnTo>
                  <a:lnTo>
                    <a:pt x="563" y="1041"/>
                  </a:lnTo>
                  <a:lnTo>
                    <a:pt x="564" y="1040"/>
                  </a:lnTo>
                  <a:lnTo>
                    <a:pt x="566" y="1037"/>
                  </a:lnTo>
                  <a:lnTo>
                    <a:pt x="569" y="1035"/>
                  </a:lnTo>
                  <a:lnTo>
                    <a:pt x="574" y="1034"/>
                  </a:lnTo>
                  <a:lnTo>
                    <a:pt x="575" y="1033"/>
                  </a:lnTo>
                  <a:lnTo>
                    <a:pt x="575" y="1032"/>
                  </a:lnTo>
                  <a:lnTo>
                    <a:pt x="575" y="1030"/>
                  </a:lnTo>
                  <a:lnTo>
                    <a:pt x="578" y="1030"/>
                  </a:lnTo>
                  <a:lnTo>
                    <a:pt x="580" y="1029"/>
                  </a:lnTo>
                  <a:lnTo>
                    <a:pt x="580" y="1027"/>
                  </a:lnTo>
                  <a:lnTo>
                    <a:pt x="580" y="1025"/>
                  </a:lnTo>
                  <a:lnTo>
                    <a:pt x="582" y="1023"/>
                  </a:lnTo>
                  <a:lnTo>
                    <a:pt x="584" y="1023"/>
                  </a:lnTo>
                  <a:lnTo>
                    <a:pt x="585" y="1023"/>
                  </a:lnTo>
                  <a:lnTo>
                    <a:pt x="587" y="1023"/>
                  </a:lnTo>
                  <a:lnTo>
                    <a:pt x="588" y="1021"/>
                  </a:lnTo>
                  <a:lnTo>
                    <a:pt x="590" y="1020"/>
                  </a:lnTo>
                  <a:lnTo>
                    <a:pt x="593" y="1020"/>
                  </a:lnTo>
                  <a:lnTo>
                    <a:pt x="594" y="1019"/>
                  </a:lnTo>
                  <a:lnTo>
                    <a:pt x="597" y="1019"/>
                  </a:lnTo>
                  <a:lnTo>
                    <a:pt x="599" y="1018"/>
                  </a:lnTo>
                  <a:lnTo>
                    <a:pt x="601" y="1015"/>
                  </a:lnTo>
                  <a:lnTo>
                    <a:pt x="602" y="1013"/>
                  </a:lnTo>
                  <a:lnTo>
                    <a:pt x="604" y="1014"/>
                  </a:lnTo>
                  <a:lnTo>
                    <a:pt x="606" y="1013"/>
                  </a:lnTo>
                  <a:lnTo>
                    <a:pt x="609" y="1010"/>
                  </a:lnTo>
                  <a:lnTo>
                    <a:pt x="610" y="1010"/>
                  </a:lnTo>
                  <a:lnTo>
                    <a:pt x="612" y="1008"/>
                  </a:lnTo>
                  <a:lnTo>
                    <a:pt x="615" y="1004"/>
                  </a:lnTo>
                  <a:lnTo>
                    <a:pt x="616" y="1001"/>
                  </a:lnTo>
                  <a:lnTo>
                    <a:pt x="615" y="998"/>
                  </a:lnTo>
                  <a:lnTo>
                    <a:pt x="615" y="996"/>
                  </a:lnTo>
                  <a:lnTo>
                    <a:pt x="615" y="993"/>
                  </a:lnTo>
                  <a:lnTo>
                    <a:pt x="616" y="986"/>
                  </a:lnTo>
                  <a:lnTo>
                    <a:pt x="616" y="983"/>
                  </a:lnTo>
                  <a:lnTo>
                    <a:pt x="617" y="980"/>
                  </a:lnTo>
                  <a:lnTo>
                    <a:pt x="617" y="978"/>
                  </a:lnTo>
                  <a:lnTo>
                    <a:pt x="615" y="973"/>
                  </a:lnTo>
                  <a:lnTo>
                    <a:pt x="613" y="969"/>
                  </a:lnTo>
                  <a:lnTo>
                    <a:pt x="612" y="963"/>
                  </a:lnTo>
                  <a:lnTo>
                    <a:pt x="610" y="960"/>
                  </a:lnTo>
                  <a:lnTo>
                    <a:pt x="608" y="959"/>
                  </a:lnTo>
                  <a:lnTo>
                    <a:pt x="607" y="956"/>
                  </a:lnTo>
                  <a:lnTo>
                    <a:pt x="605" y="956"/>
                  </a:lnTo>
                  <a:lnTo>
                    <a:pt x="604" y="956"/>
                  </a:lnTo>
                  <a:lnTo>
                    <a:pt x="602" y="955"/>
                  </a:lnTo>
                  <a:lnTo>
                    <a:pt x="601" y="955"/>
                  </a:lnTo>
                  <a:lnTo>
                    <a:pt x="599" y="956"/>
                  </a:lnTo>
                  <a:lnTo>
                    <a:pt x="597" y="956"/>
                  </a:lnTo>
                  <a:lnTo>
                    <a:pt x="596" y="957"/>
                  </a:lnTo>
                  <a:lnTo>
                    <a:pt x="594" y="958"/>
                  </a:lnTo>
                  <a:lnTo>
                    <a:pt x="592" y="958"/>
                  </a:lnTo>
                  <a:lnTo>
                    <a:pt x="591" y="956"/>
                  </a:lnTo>
                  <a:lnTo>
                    <a:pt x="588" y="956"/>
                  </a:lnTo>
                  <a:lnTo>
                    <a:pt x="589" y="952"/>
                  </a:lnTo>
                  <a:lnTo>
                    <a:pt x="593" y="945"/>
                  </a:lnTo>
                  <a:lnTo>
                    <a:pt x="594" y="941"/>
                  </a:lnTo>
                  <a:lnTo>
                    <a:pt x="593" y="939"/>
                  </a:lnTo>
                  <a:lnTo>
                    <a:pt x="595" y="933"/>
                  </a:lnTo>
                  <a:lnTo>
                    <a:pt x="597" y="921"/>
                  </a:lnTo>
                  <a:lnTo>
                    <a:pt x="599" y="914"/>
                  </a:lnTo>
                  <a:lnTo>
                    <a:pt x="597" y="911"/>
                  </a:lnTo>
                  <a:lnTo>
                    <a:pt x="597" y="909"/>
                  </a:lnTo>
                  <a:lnTo>
                    <a:pt x="599" y="906"/>
                  </a:lnTo>
                  <a:lnTo>
                    <a:pt x="600" y="906"/>
                  </a:lnTo>
                  <a:lnTo>
                    <a:pt x="596" y="903"/>
                  </a:lnTo>
                  <a:lnTo>
                    <a:pt x="594" y="901"/>
                  </a:lnTo>
                  <a:lnTo>
                    <a:pt x="591" y="900"/>
                  </a:lnTo>
                  <a:lnTo>
                    <a:pt x="588" y="898"/>
                  </a:lnTo>
                  <a:lnTo>
                    <a:pt x="587" y="898"/>
                  </a:lnTo>
                  <a:lnTo>
                    <a:pt x="585" y="900"/>
                  </a:lnTo>
                  <a:lnTo>
                    <a:pt x="582" y="901"/>
                  </a:lnTo>
                  <a:lnTo>
                    <a:pt x="579" y="903"/>
                  </a:lnTo>
                  <a:lnTo>
                    <a:pt x="577" y="903"/>
                  </a:lnTo>
                  <a:lnTo>
                    <a:pt x="574" y="904"/>
                  </a:lnTo>
                  <a:lnTo>
                    <a:pt x="571" y="905"/>
                  </a:lnTo>
                  <a:lnTo>
                    <a:pt x="568" y="904"/>
                  </a:lnTo>
                  <a:lnTo>
                    <a:pt x="566" y="904"/>
                  </a:lnTo>
                  <a:lnTo>
                    <a:pt x="564" y="903"/>
                  </a:lnTo>
                  <a:lnTo>
                    <a:pt x="563" y="900"/>
                  </a:lnTo>
                  <a:lnTo>
                    <a:pt x="563" y="897"/>
                  </a:lnTo>
                  <a:lnTo>
                    <a:pt x="563" y="894"/>
                  </a:lnTo>
                  <a:lnTo>
                    <a:pt x="561" y="892"/>
                  </a:lnTo>
                  <a:lnTo>
                    <a:pt x="561" y="891"/>
                  </a:lnTo>
                  <a:lnTo>
                    <a:pt x="560" y="889"/>
                  </a:lnTo>
                  <a:lnTo>
                    <a:pt x="561" y="887"/>
                  </a:lnTo>
                  <a:lnTo>
                    <a:pt x="561" y="885"/>
                  </a:lnTo>
                  <a:lnTo>
                    <a:pt x="561" y="883"/>
                  </a:lnTo>
                  <a:lnTo>
                    <a:pt x="560" y="882"/>
                  </a:lnTo>
                  <a:lnTo>
                    <a:pt x="560" y="879"/>
                  </a:lnTo>
                  <a:lnTo>
                    <a:pt x="560" y="876"/>
                  </a:lnTo>
                  <a:lnTo>
                    <a:pt x="558" y="874"/>
                  </a:lnTo>
                  <a:lnTo>
                    <a:pt x="558" y="872"/>
                  </a:lnTo>
                  <a:lnTo>
                    <a:pt x="558" y="870"/>
                  </a:lnTo>
                  <a:lnTo>
                    <a:pt x="557" y="868"/>
                  </a:lnTo>
                  <a:lnTo>
                    <a:pt x="557" y="865"/>
                  </a:lnTo>
                  <a:lnTo>
                    <a:pt x="558" y="863"/>
                  </a:lnTo>
                  <a:lnTo>
                    <a:pt x="558" y="861"/>
                  </a:lnTo>
                  <a:lnTo>
                    <a:pt x="557" y="859"/>
                  </a:lnTo>
                  <a:lnTo>
                    <a:pt x="555" y="858"/>
                  </a:lnTo>
                  <a:lnTo>
                    <a:pt x="554" y="856"/>
                  </a:lnTo>
                  <a:lnTo>
                    <a:pt x="554" y="852"/>
                  </a:lnTo>
                  <a:lnTo>
                    <a:pt x="553" y="850"/>
                  </a:lnTo>
                  <a:lnTo>
                    <a:pt x="551" y="849"/>
                  </a:lnTo>
                  <a:lnTo>
                    <a:pt x="549" y="849"/>
                  </a:lnTo>
                  <a:lnTo>
                    <a:pt x="547" y="848"/>
                  </a:lnTo>
                  <a:lnTo>
                    <a:pt x="544" y="848"/>
                  </a:lnTo>
                  <a:lnTo>
                    <a:pt x="541" y="848"/>
                  </a:lnTo>
                  <a:lnTo>
                    <a:pt x="539" y="848"/>
                  </a:lnTo>
                  <a:lnTo>
                    <a:pt x="538" y="846"/>
                  </a:lnTo>
                  <a:lnTo>
                    <a:pt x="536" y="845"/>
                  </a:lnTo>
                  <a:lnTo>
                    <a:pt x="534" y="841"/>
                  </a:lnTo>
                  <a:lnTo>
                    <a:pt x="533" y="841"/>
                  </a:lnTo>
                  <a:lnTo>
                    <a:pt x="531" y="842"/>
                  </a:lnTo>
                  <a:lnTo>
                    <a:pt x="530" y="843"/>
                  </a:lnTo>
                  <a:lnTo>
                    <a:pt x="529" y="845"/>
                  </a:lnTo>
                  <a:lnTo>
                    <a:pt x="527" y="846"/>
                  </a:lnTo>
                  <a:lnTo>
                    <a:pt x="525" y="846"/>
                  </a:lnTo>
                  <a:lnTo>
                    <a:pt x="523" y="847"/>
                  </a:lnTo>
                  <a:lnTo>
                    <a:pt x="521" y="848"/>
                  </a:lnTo>
                  <a:lnTo>
                    <a:pt x="518" y="848"/>
                  </a:lnTo>
                  <a:lnTo>
                    <a:pt x="516" y="847"/>
                  </a:lnTo>
                  <a:lnTo>
                    <a:pt x="512" y="846"/>
                  </a:lnTo>
                  <a:lnTo>
                    <a:pt x="509" y="845"/>
                  </a:lnTo>
                  <a:lnTo>
                    <a:pt x="506" y="846"/>
                  </a:lnTo>
                  <a:lnTo>
                    <a:pt x="505" y="845"/>
                  </a:lnTo>
                  <a:lnTo>
                    <a:pt x="502" y="845"/>
                  </a:lnTo>
                  <a:lnTo>
                    <a:pt x="499" y="845"/>
                  </a:lnTo>
                  <a:lnTo>
                    <a:pt x="497" y="843"/>
                  </a:lnTo>
                  <a:lnTo>
                    <a:pt x="494" y="842"/>
                  </a:lnTo>
                  <a:lnTo>
                    <a:pt x="493" y="842"/>
                  </a:lnTo>
                  <a:lnTo>
                    <a:pt x="491" y="843"/>
                  </a:lnTo>
                  <a:lnTo>
                    <a:pt x="489" y="843"/>
                  </a:lnTo>
                  <a:lnTo>
                    <a:pt x="487" y="842"/>
                  </a:lnTo>
                  <a:lnTo>
                    <a:pt x="486" y="840"/>
                  </a:lnTo>
                  <a:lnTo>
                    <a:pt x="487" y="839"/>
                  </a:lnTo>
                  <a:lnTo>
                    <a:pt x="487" y="838"/>
                  </a:lnTo>
                  <a:lnTo>
                    <a:pt x="488" y="836"/>
                  </a:lnTo>
                  <a:lnTo>
                    <a:pt x="487" y="834"/>
                  </a:lnTo>
                  <a:lnTo>
                    <a:pt x="487" y="832"/>
                  </a:lnTo>
                  <a:lnTo>
                    <a:pt x="488" y="830"/>
                  </a:lnTo>
                  <a:lnTo>
                    <a:pt x="489" y="829"/>
                  </a:lnTo>
                  <a:lnTo>
                    <a:pt x="488" y="827"/>
                  </a:lnTo>
                  <a:lnTo>
                    <a:pt x="488" y="826"/>
                  </a:lnTo>
                  <a:lnTo>
                    <a:pt x="488" y="824"/>
                  </a:lnTo>
                  <a:lnTo>
                    <a:pt x="487" y="823"/>
                  </a:lnTo>
                  <a:lnTo>
                    <a:pt x="489" y="820"/>
                  </a:lnTo>
                  <a:lnTo>
                    <a:pt x="490" y="818"/>
                  </a:lnTo>
                  <a:lnTo>
                    <a:pt x="489" y="816"/>
                  </a:lnTo>
                  <a:lnTo>
                    <a:pt x="489" y="815"/>
                  </a:lnTo>
                  <a:lnTo>
                    <a:pt x="490" y="813"/>
                  </a:lnTo>
                  <a:lnTo>
                    <a:pt x="491" y="811"/>
                  </a:lnTo>
                  <a:lnTo>
                    <a:pt x="491" y="806"/>
                  </a:lnTo>
                  <a:lnTo>
                    <a:pt x="490" y="804"/>
                  </a:lnTo>
                  <a:lnTo>
                    <a:pt x="489" y="803"/>
                  </a:lnTo>
                  <a:lnTo>
                    <a:pt x="489" y="802"/>
                  </a:lnTo>
                  <a:lnTo>
                    <a:pt x="489" y="801"/>
                  </a:lnTo>
                  <a:lnTo>
                    <a:pt x="489" y="800"/>
                  </a:lnTo>
                  <a:lnTo>
                    <a:pt x="489" y="799"/>
                  </a:lnTo>
                  <a:lnTo>
                    <a:pt x="489" y="798"/>
                  </a:lnTo>
                  <a:lnTo>
                    <a:pt x="489" y="796"/>
                  </a:lnTo>
                  <a:lnTo>
                    <a:pt x="487" y="796"/>
                  </a:lnTo>
                  <a:lnTo>
                    <a:pt x="487" y="796"/>
                  </a:lnTo>
                  <a:lnTo>
                    <a:pt x="486" y="793"/>
                  </a:lnTo>
                  <a:lnTo>
                    <a:pt x="486" y="791"/>
                  </a:lnTo>
                  <a:lnTo>
                    <a:pt x="486" y="789"/>
                  </a:lnTo>
                  <a:lnTo>
                    <a:pt x="485" y="788"/>
                  </a:lnTo>
                  <a:lnTo>
                    <a:pt x="484" y="787"/>
                  </a:lnTo>
                  <a:lnTo>
                    <a:pt x="483" y="785"/>
                  </a:lnTo>
                  <a:lnTo>
                    <a:pt x="482" y="783"/>
                  </a:lnTo>
                  <a:lnTo>
                    <a:pt x="482" y="782"/>
                  </a:lnTo>
                  <a:lnTo>
                    <a:pt x="481" y="780"/>
                  </a:lnTo>
                  <a:lnTo>
                    <a:pt x="483" y="779"/>
                  </a:lnTo>
                  <a:lnTo>
                    <a:pt x="484" y="778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89" y="775"/>
                  </a:lnTo>
                  <a:lnTo>
                    <a:pt x="490" y="774"/>
                  </a:lnTo>
                  <a:lnTo>
                    <a:pt x="485" y="769"/>
                  </a:lnTo>
                  <a:lnTo>
                    <a:pt x="482" y="766"/>
                  </a:lnTo>
                  <a:lnTo>
                    <a:pt x="484" y="762"/>
                  </a:lnTo>
                  <a:lnTo>
                    <a:pt x="487" y="756"/>
                  </a:lnTo>
                  <a:lnTo>
                    <a:pt x="490" y="750"/>
                  </a:lnTo>
                  <a:lnTo>
                    <a:pt x="492" y="745"/>
                  </a:lnTo>
                  <a:lnTo>
                    <a:pt x="492" y="744"/>
                  </a:lnTo>
                  <a:lnTo>
                    <a:pt x="495" y="744"/>
                  </a:lnTo>
                  <a:lnTo>
                    <a:pt x="494" y="741"/>
                  </a:lnTo>
                  <a:lnTo>
                    <a:pt x="494" y="739"/>
                  </a:lnTo>
                  <a:lnTo>
                    <a:pt x="492" y="739"/>
                  </a:lnTo>
                  <a:lnTo>
                    <a:pt x="494" y="734"/>
                  </a:lnTo>
                  <a:lnTo>
                    <a:pt x="497" y="725"/>
                  </a:lnTo>
                  <a:lnTo>
                    <a:pt x="499" y="719"/>
                  </a:lnTo>
                  <a:lnTo>
                    <a:pt x="500" y="718"/>
                  </a:lnTo>
                  <a:lnTo>
                    <a:pt x="501" y="718"/>
                  </a:lnTo>
                  <a:lnTo>
                    <a:pt x="502" y="717"/>
                  </a:lnTo>
                  <a:lnTo>
                    <a:pt x="500" y="716"/>
                  </a:lnTo>
                  <a:lnTo>
                    <a:pt x="498" y="714"/>
                  </a:lnTo>
                  <a:lnTo>
                    <a:pt x="496" y="709"/>
                  </a:lnTo>
                  <a:lnTo>
                    <a:pt x="492" y="700"/>
                  </a:lnTo>
                  <a:lnTo>
                    <a:pt x="492" y="697"/>
                  </a:lnTo>
                  <a:lnTo>
                    <a:pt x="491" y="695"/>
                  </a:lnTo>
                  <a:lnTo>
                    <a:pt x="489" y="696"/>
                  </a:lnTo>
                  <a:lnTo>
                    <a:pt x="486" y="695"/>
                  </a:lnTo>
                  <a:lnTo>
                    <a:pt x="480" y="690"/>
                  </a:lnTo>
                  <a:lnTo>
                    <a:pt x="475" y="688"/>
                  </a:lnTo>
                  <a:lnTo>
                    <a:pt x="474" y="686"/>
                  </a:lnTo>
                  <a:lnTo>
                    <a:pt x="473" y="681"/>
                  </a:lnTo>
                  <a:lnTo>
                    <a:pt x="472" y="676"/>
                  </a:lnTo>
                  <a:lnTo>
                    <a:pt x="471" y="670"/>
                  </a:lnTo>
                  <a:lnTo>
                    <a:pt x="471" y="668"/>
                  </a:lnTo>
                  <a:lnTo>
                    <a:pt x="475" y="663"/>
                  </a:lnTo>
                  <a:lnTo>
                    <a:pt x="475" y="661"/>
                  </a:lnTo>
                  <a:lnTo>
                    <a:pt x="476" y="658"/>
                  </a:lnTo>
                  <a:lnTo>
                    <a:pt x="475" y="656"/>
                  </a:lnTo>
                  <a:lnTo>
                    <a:pt x="475" y="656"/>
                  </a:lnTo>
                  <a:lnTo>
                    <a:pt x="473" y="657"/>
                  </a:lnTo>
                  <a:lnTo>
                    <a:pt x="471" y="657"/>
                  </a:lnTo>
                  <a:lnTo>
                    <a:pt x="470" y="657"/>
                  </a:lnTo>
                  <a:lnTo>
                    <a:pt x="457" y="657"/>
                  </a:lnTo>
                  <a:lnTo>
                    <a:pt x="442" y="657"/>
                  </a:lnTo>
                  <a:lnTo>
                    <a:pt x="430" y="656"/>
                  </a:lnTo>
                  <a:lnTo>
                    <a:pt x="420" y="656"/>
                  </a:lnTo>
                  <a:lnTo>
                    <a:pt x="419" y="651"/>
                  </a:lnTo>
                  <a:lnTo>
                    <a:pt x="419" y="645"/>
                  </a:lnTo>
                  <a:lnTo>
                    <a:pt x="418" y="639"/>
                  </a:lnTo>
                  <a:lnTo>
                    <a:pt x="418" y="631"/>
                  </a:lnTo>
                  <a:lnTo>
                    <a:pt x="413" y="626"/>
                  </a:lnTo>
                  <a:lnTo>
                    <a:pt x="409" y="621"/>
                  </a:lnTo>
                  <a:lnTo>
                    <a:pt x="407" y="619"/>
                  </a:lnTo>
                  <a:lnTo>
                    <a:pt x="413" y="619"/>
                  </a:lnTo>
                  <a:lnTo>
                    <a:pt x="417" y="619"/>
                  </a:lnTo>
                  <a:lnTo>
                    <a:pt x="416" y="604"/>
                  </a:lnTo>
                  <a:lnTo>
                    <a:pt x="415" y="603"/>
                  </a:lnTo>
                  <a:lnTo>
                    <a:pt x="414" y="598"/>
                  </a:lnTo>
                  <a:lnTo>
                    <a:pt x="413" y="595"/>
                  </a:lnTo>
                  <a:lnTo>
                    <a:pt x="411" y="593"/>
                  </a:lnTo>
                  <a:lnTo>
                    <a:pt x="411" y="591"/>
                  </a:lnTo>
                  <a:lnTo>
                    <a:pt x="411" y="589"/>
                  </a:lnTo>
                  <a:lnTo>
                    <a:pt x="412" y="588"/>
                  </a:lnTo>
                  <a:lnTo>
                    <a:pt x="413" y="586"/>
                  </a:lnTo>
                  <a:lnTo>
                    <a:pt x="412" y="583"/>
                  </a:lnTo>
                  <a:lnTo>
                    <a:pt x="411" y="581"/>
                  </a:lnTo>
                  <a:lnTo>
                    <a:pt x="410" y="579"/>
                  </a:lnTo>
                  <a:lnTo>
                    <a:pt x="407" y="577"/>
                  </a:lnTo>
                  <a:lnTo>
                    <a:pt x="403" y="575"/>
                  </a:lnTo>
                  <a:lnTo>
                    <a:pt x="397" y="571"/>
                  </a:lnTo>
                  <a:lnTo>
                    <a:pt x="393" y="569"/>
                  </a:lnTo>
                  <a:lnTo>
                    <a:pt x="391" y="569"/>
                  </a:lnTo>
                  <a:lnTo>
                    <a:pt x="382" y="570"/>
                  </a:lnTo>
                  <a:lnTo>
                    <a:pt x="379" y="570"/>
                  </a:lnTo>
                  <a:lnTo>
                    <a:pt x="377" y="570"/>
                  </a:lnTo>
                  <a:lnTo>
                    <a:pt x="371" y="570"/>
                  </a:lnTo>
                  <a:lnTo>
                    <a:pt x="368" y="569"/>
                  </a:lnTo>
                  <a:lnTo>
                    <a:pt x="366" y="566"/>
                  </a:lnTo>
                  <a:lnTo>
                    <a:pt x="361" y="561"/>
                  </a:lnTo>
                  <a:lnTo>
                    <a:pt x="361" y="559"/>
                  </a:lnTo>
                  <a:lnTo>
                    <a:pt x="359" y="558"/>
                  </a:lnTo>
                  <a:lnTo>
                    <a:pt x="356" y="558"/>
                  </a:lnTo>
                  <a:lnTo>
                    <a:pt x="354" y="558"/>
                  </a:lnTo>
                  <a:lnTo>
                    <a:pt x="349" y="556"/>
                  </a:lnTo>
                  <a:lnTo>
                    <a:pt x="344" y="554"/>
                  </a:lnTo>
                  <a:lnTo>
                    <a:pt x="341" y="554"/>
                  </a:lnTo>
                  <a:lnTo>
                    <a:pt x="339" y="553"/>
                  </a:lnTo>
                  <a:lnTo>
                    <a:pt x="336" y="549"/>
                  </a:lnTo>
                  <a:lnTo>
                    <a:pt x="334" y="548"/>
                  </a:lnTo>
                  <a:lnTo>
                    <a:pt x="333" y="546"/>
                  </a:lnTo>
                  <a:lnTo>
                    <a:pt x="332" y="544"/>
                  </a:lnTo>
                  <a:lnTo>
                    <a:pt x="331" y="543"/>
                  </a:lnTo>
                  <a:lnTo>
                    <a:pt x="329" y="544"/>
                  </a:lnTo>
                  <a:lnTo>
                    <a:pt x="327" y="545"/>
                  </a:lnTo>
                  <a:lnTo>
                    <a:pt x="324" y="544"/>
                  </a:lnTo>
                  <a:lnTo>
                    <a:pt x="320" y="542"/>
                  </a:lnTo>
                  <a:lnTo>
                    <a:pt x="318" y="540"/>
                  </a:lnTo>
                  <a:lnTo>
                    <a:pt x="316" y="540"/>
                  </a:lnTo>
                  <a:lnTo>
                    <a:pt x="313" y="538"/>
                  </a:lnTo>
                  <a:lnTo>
                    <a:pt x="310" y="537"/>
                  </a:lnTo>
                  <a:lnTo>
                    <a:pt x="306" y="540"/>
                  </a:lnTo>
                  <a:lnTo>
                    <a:pt x="302" y="539"/>
                  </a:lnTo>
                  <a:lnTo>
                    <a:pt x="296" y="538"/>
                  </a:lnTo>
                  <a:lnTo>
                    <a:pt x="291" y="537"/>
                  </a:lnTo>
                  <a:lnTo>
                    <a:pt x="289" y="533"/>
                  </a:lnTo>
                  <a:lnTo>
                    <a:pt x="288" y="531"/>
                  </a:lnTo>
                  <a:lnTo>
                    <a:pt x="286" y="530"/>
                  </a:lnTo>
                  <a:lnTo>
                    <a:pt x="283" y="528"/>
                  </a:lnTo>
                  <a:lnTo>
                    <a:pt x="280" y="525"/>
                  </a:lnTo>
                  <a:lnTo>
                    <a:pt x="279" y="524"/>
                  </a:lnTo>
                  <a:lnTo>
                    <a:pt x="276" y="524"/>
                  </a:lnTo>
                  <a:lnTo>
                    <a:pt x="274" y="522"/>
                  </a:lnTo>
                  <a:lnTo>
                    <a:pt x="273" y="520"/>
                  </a:lnTo>
                  <a:lnTo>
                    <a:pt x="273" y="519"/>
                  </a:lnTo>
                  <a:lnTo>
                    <a:pt x="273" y="518"/>
                  </a:lnTo>
                  <a:lnTo>
                    <a:pt x="271" y="515"/>
                  </a:lnTo>
                  <a:lnTo>
                    <a:pt x="270" y="515"/>
                  </a:lnTo>
                  <a:lnTo>
                    <a:pt x="269" y="516"/>
                  </a:lnTo>
                  <a:lnTo>
                    <a:pt x="269" y="516"/>
                  </a:lnTo>
                  <a:lnTo>
                    <a:pt x="268" y="516"/>
                  </a:lnTo>
                  <a:lnTo>
                    <a:pt x="268" y="514"/>
                  </a:lnTo>
                  <a:lnTo>
                    <a:pt x="269" y="512"/>
                  </a:lnTo>
                  <a:lnTo>
                    <a:pt x="267" y="510"/>
                  </a:lnTo>
                  <a:lnTo>
                    <a:pt x="265" y="508"/>
                  </a:lnTo>
                  <a:lnTo>
                    <a:pt x="264" y="506"/>
                  </a:lnTo>
                  <a:lnTo>
                    <a:pt x="264" y="503"/>
                  </a:lnTo>
                  <a:lnTo>
                    <a:pt x="263" y="502"/>
                  </a:lnTo>
                  <a:lnTo>
                    <a:pt x="262" y="501"/>
                  </a:lnTo>
                  <a:lnTo>
                    <a:pt x="262" y="500"/>
                  </a:lnTo>
                  <a:lnTo>
                    <a:pt x="262" y="498"/>
                  </a:lnTo>
                  <a:lnTo>
                    <a:pt x="262" y="496"/>
                  </a:lnTo>
                  <a:lnTo>
                    <a:pt x="264" y="493"/>
                  </a:lnTo>
                  <a:lnTo>
                    <a:pt x="264" y="489"/>
                  </a:lnTo>
                  <a:lnTo>
                    <a:pt x="261" y="484"/>
                  </a:lnTo>
                  <a:lnTo>
                    <a:pt x="261" y="479"/>
                  </a:lnTo>
                  <a:lnTo>
                    <a:pt x="260" y="477"/>
                  </a:lnTo>
                  <a:lnTo>
                    <a:pt x="261" y="476"/>
                  </a:lnTo>
                  <a:lnTo>
                    <a:pt x="262" y="474"/>
                  </a:lnTo>
                  <a:lnTo>
                    <a:pt x="264" y="470"/>
                  </a:lnTo>
                  <a:lnTo>
                    <a:pt x="265" y="466"/>
                  </a:lnTo>
                  <a:lnTo>
                    <a:pt x="264" y="462"/>
                  </a:lnTo>
                  <a:lnTo>
                    <a:pt x="264" y="460"/>
                  </a:lnTo>
                  <a:lnTo>
                    <a:pt x="264" y="458"/>
                  </a:lnTo>
                  <a:lnTo>
                    <a:pt x="264" y="456"/>
                  </a:lnTo>
                  <a:lnTo>
                    <a:pt x="262" y="453"/>
                  </a:lnTo>
                  <a:lnTo>
                    <a:pt x="261" y="453"/>
                  </a:lnTo>
                  <a:lnTo>
                    <a:pt x="259" y="454"/>
                  </a:lnTo>
                  <a:lnTo>
                    <a:pt x="257" y="456"/>
                  </a:lnTo>
                  <a:lnTo>
                    <a:pt x="254" y="456"/>
                  </a:lnTo>
                  <a:lnTo>
                    <a:pt x="252" y="454"/>
                  </a:lnTo>
                  <a:lnTo>
                    <a:pt x="246" y="455"/>
                  </a:lnTo>
                  <a:lnTo>
                    <a:pt x="235" y="456"/>
                  </a:lnTo>
                  <a:lnTo>
                    <a:pt x="231" y="457"/>
                  </a:lnTo>
                  <a:lnTo>
                    <a:pt x="229" y="458"/>
                  </a:lnTo>
                  <a:lnTo>
                    <a:pt x="226" y="459"/>
                  </a:lnTo>
                  <a:lnTo>
                    <a:pt x="222" y="461"/>
                  </a:lnTo>
                  <a:lnTo>
                    <a:pt x="210" y="470"/>
                  </a:lnTo>
                  <a:lnTo>
                    <a:pt x="207" y="472"/>
                  </a:lnTo>
                  <a:lnTo>
                    <a:pt x="204" y="472"/>
                  </a:lnTo>
                  <a:lnTo>
                    <a:pt x="203" y="473"/>
                  </a:lnTo>
                  <a:lnTo>
                    <a:pt x="201" y="474"/>
                  </a:lnTo>
                  <a:lnTo>
                    <a:pt x="195" y="477"/>
                  </a:lnTo>
                  <a:lnTo>
                    <a:pt x="193" y="480"/>
                  </a:lnTo>
                  <a:lnTo>
                    <a:pt x="191" y="483"/>
                  </a:lnTo>
                  <a:lnTo>
                    <a:pt x="189" y="483"/>
                  </a:lnTo>
                  <a:lnTo>
                    <a:pt x="188" y="482"/>
                  </a:lnTo>
                  <a:lnTo>
                    <a:pt x="183" y="483"/>
                  </a:lnTo>
                  <a:lnTo>
                    <a:pt x="180" y="483"/>
                  </a:lnTo>
                  <a:lnTo>
                    <a:pt x="178" y="485"/>
                  </a:lnTo>
                  <a:lnTo>
                    <a:pt x="174" y="490"/>
                  </a:lnTo>
                  <a:lnTo>
                    <a:pt x="173" y="492"/>
                  </a:lnTo>
                  <a:lnTo>
                    <a:pt x="171" y="493"/>
                  </a:lnTo>
                  <a:lnTo>
                    <a:pt x="167" y="494"/>
                  </a:lnTo>
                  <a:lnTo>
                    <a:pt x="164" y="496"/>
                  </a:lnTo>
                  <a:lnTo>
                    <a:pt x="162" y="496"/>
                  </a:lnTo>
                  <a:lnTo>
                    <a:pt x="161" y="496"/>
                  </a:lnTo>
                  <a:lnTo>
                    <a:pt x="159" y="495"/>
                  </a:lnTo>
                  <a:lnTo>
                    <a:pt x="159" y="494"/>
                  </a:lnTo>
                  <a:lnTo>
                    <a:pt x="157" y="493"/>
                  </a:lnTo>
                  <a:lnTo>
                    <a:pt x="152" y="492"/>
                  </a:lnTo>
                  <a:lnTo>
                    <a:pt x="146" y="491"/>
                  </a:lnTo>
                  <a:lnTo>
                    <a:pt x="138" y="491"/>
                  </a:lnTo>
                  <a:lnTo>
                    <a:pt x="135" y="491"/>
                  </a:lnTo>
                  <a:lnTo>
                    <a:pt x="132" y="491"/>
                  </a:lnTo>
                  <a:lnTo>
                    <a:pt x="126" y="490"/>
                  </a:lnTo>
                  <a:lnTo>
                    <a:pt x="123" y="490"/>
                  </a:lnTo>
                  <a:lnTo>
                    <a:pt x="120" y="492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0" y="494"/>
                  </a:lnTo>
                  <a:lnTo>
                    <a:pt x="108" y="493"/>
                  </a:lnTo>
                  <a:lnTo>
                    <a:pt x="106" y="490"/>
                  </a:lnTo>
                  <a:lnTo>
                    <a:pt x="104" y="492"/>
                  </a:lnTo>
                  <a:lnTo>
                    <a:pt x="103" y="493"/>
                  </a:lnTo>
                  <a:lnTo>
                    <a:pt x="103" y="488"/>
                  </a:lnTo>
                  <a:lnTo>
                    <a:pt x="103" y="479"/>
                  </a:lnTo>
                  <a:lnTo>
                    <a:pt x="103" y="473"/>
                  </a:lnTo>
                  <a:lnTo>
                    <a:pt x="103" y="467"/>
                  </a:lnTo>
                  <a:lnTo>
                    <a:pt x="103" y="461"/>
                  </a:lnTo>
                  <a:lnTo>
                    <a:pt x="103" y="456"/>
                  </a:lnTo>
                  <a:lnTo>
                    <a:pt x="104" y="454"/>
                  </a:lnTo>
                  <a:lnTo>
                    <a:pt x="105" y="453"/>
                  </a:lnTo>
                  <a:lnTo>
                    <a:pt x="104" y="450"/>
                  </a:lnTo>
                  <a:lnTo>
                    <a:pt x="104" y="448"/>
                  </a:lnTo>
                  <a:lnTo>
                    <a:pt x="105" y="446"/>
                  </a:lnTo>
                  <a:lnTo>
                    <a:pt x="106" y="444"/>
                  </a:lnTo>
                  <a:lnTo>
                    <a:pt x="103" y="445"/>
                  </a:lnTo>
                  <a:lnTo>
                    <a:pt x="103" y="446"/>
                  </a:lnTo>
                  <a:lnTo>
                    <a:pt x="102" y="447"/>
                  </a:lnTo>
                  <a:lnTo>
                    <a:pt x="99" y="449"/>
                  </a:lnTo>
                  <a:lnTo>
                    <a:pt x="97" y="450"/>
                  </a:lnTo>
                  <a:lnTo>
                    <a:pt x="96" y="451"/>
                  </a:lnTo>
                  <a:lnTo>
                    <a:pt x="92" y="454"/>
                  </a:lnTo>
                  <a:lnTo>
                    <a:pt x="91" y="456"/>
                  </a:lnTo>
                  <a:lnTo>
                    <a:pt x="88" y="457"/>
                  </a:lnTo>
                  <a:lnTo>
                    <a:pt x="84" y="460"/>
                  </a:lnTo>
                  <a:lnTo>
                    <a:pt x="81" y="461"/>
                  </a:lnTo>
                  <a:lnTo>
                    <a:pt x="73" y="462"/>
                  </a:lnTo>
                  <a:lnTo>
                    <a:pt x="65" y="462"/>
                  </a:lnTo>
                  <a:lnTo>
                    <a:pt x="57" y="462"/>
                  </a:lnTo>
                  <a:lnTo>
                    <a:pt x="56" y="462"/>
                  </a:lnTo>
                  <a:lnTo>
                    <a:pt x="56" y="459"/>
                  </a:lnTo>
                  <a:lnTo>
                    <a:pt x="56" y="457"/>
                  </a:lnTo>
                  <a:lnTo>
                    <a:pt x="53" y="455"/>
                  </a:lnTo>
                  <a:lnTo>
                    <a:pt x="53" y="452"/>
                  </a:lnTo>
                  <a:lnTo>
                    <a:pt x="52" y="450"/>
                  </a:lnTo>
                  <a:lnTo>
                    <a:pt x="51" y="448"/>
                  </a:lnTo>
                  <a:lnTo>
                    <a:pt x="50" y="447"/>
                  </a:lnTo>
                  <a:lnTo>
                    <a:pt x="47" y="446"/>
                  </a:lnTo>
                  <a:lnTo>
                    <a:pt x="43" y="445"/>
                  </a:lnTo>
                  <a:lnTo>
                    <a:pt x="37" y="444"/>
                  </a:lnTo>
                  <a:lnTo>
                    <a:pt x="31" y="443"/>
                  </a:lnTo>
                  <a:lnTo>
                    <a:pt x="24" y="444"/>
                  </a:lnTo>
                  <a:lnTo>
                    <a:pt x="28" y="439"/>
                  </a:lnTo>
                  <a:lnTo>
                    <a:pt x="32" y="435"/>
                  </a:lnTo>
                  <a:lnTo>
                    <a:pt x="32" y="431"/>
                  </a:lnTo>
                  <a:lnTo>
                    <a:pt x="29" y="427"/>
                  </a:lnTo>
                  <a:lnTo>
                    <a:pt x="27" y="426"/>
                  </a:lnTo>
                  <a:lnTo>
                    <a:pt x="24" y="423"/>
                  </a:lnTo>
                  <a:lnTo>
                    <a:pt x="22" y="421"/>
                  </a:lnTo>
                  <a:lnTo>
                    <a:pt x="20" y="418"/>
                  </a:lnTo>
                  <a:lnTo>
                    <a:pt x="20" y="416"/>
                  </a:lnTo>
                  <a:lnTo>
                    <a:pt x="20" y="415"/>
                  </a:lnTo>
                  <a:lnTo>
                    <a:pt x="19" y="415"/>
                  </a:lnTo>
                  <a:lnTo>
                    <a:pt x="18" y="414"/>
                  </a:lnTo>
                  <a:lnTo>
                    <a:pt x="16" y="413"/>
                  </a:lnTo>
                  <a:lnTo>
                    <a:pt x="14" y="411"/>
                  </a:lnTo>
                  <a:lnTo>
                    <a:pt x="14" y="410"/>
                  </a:lnTo>
                  <a:lnTo>
                    <a:pt x="13" y="409"/>
                  </a:lnTo>
                  <a:lnTo>
                    <a:pt x="12" y="407"/>
                  </a:lnTo>
                  <a:lnTo>
                    <a:pt x="12" y="405"/>
                  </a:lnTo>
                  <a:lnTo>
                    <a:pt x="12" y="403"/>
                  </a:lnTo>
                  <a:lnTo>
                    <a:pt x="10" y="401"/>
                  </a:lnTo>
                  <a:lnTo>
                    <a:pt x="9" y="401"/>
                  </a:lnTo>
                  <a:lnTo>
                    <a:pt x="7" y="399"/>
                  </a:lnTo>
                  <a:lnTo>
                    <a:pt x="7" y="397"/>
                  </a:lnTo>
                  <a:lnTo>
                    <a:pt x="9" y="397"/>
                  </a:lnTo>
                  <a:lnTo>
                    <a:pt x="9" y="396"/>
                  </a:lnTo>
                  <a:lnTo>
                    <a:pt x="9" y="394"/>
                  </a:lnTo>
                  <a:lnTo>
                    <a:pt x="8" y="393"/>
                  </a:lnTo>
                  <a:lnTo>
                    <a:pt x="6" y="393"/>
                  </a:lnTo>
                  <a:lnTo>
                    <a:pt x="4" y="390"/>
                  </a:lnTo>
                  <a:lnTo>
                    <a:pt x="3" y="389"/>
                  </a:lnTo>
                  <a:lnTo>
                    <a:pt x="1" y="388"/>
                  </a:lnTo>
                  <a:lnTo>
                    <a:pt x="0" y="387"/>
                  </a:lnTo>
                  <a:lnTo>
                    <a:pt x="1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2" y="383"/>
                  </a:lnTo>
                  <a:lnTo>
                    <a:pt x="2" y="381"/>
                  </a:lnTo>
                  <a:lnTo>
                    <a:pt x="3" y="381"/>
                  </a:lnTo>
                  <a:lnTo>
                    <a:pt x="4" y="381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8" y="380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8" y="375"/>
                  </a:lnTo>
                  <a:lnTo>
                    <a:pt x="7" y="374"/>
                  </a:lnTo>
                  <a:lnTo>
                    <a:pt x="7" y="373"/>
                  </a:lnTo>
                  <a:lnTo>
                    <a:pt x="7" y="369"/>
                  </a:lnTo>
                  <a:lnTo>
                    <a:pt x="8" y="368"/>
                  </a:lnTo>
                  <a:lnTo>
                    <a:pt x="10" y="365"/>
                  </a:lnTo>
                  <a:lnTo>
                    <a:pt x="16" y="361"/>
                  </a:lnTo>
                  <a:lnTo>
                    <a:pt x="21" y="357"/>
                  </a:lnTo>
                  <a:lnTo>
                    <a:pt x="24" y="357"/>
                  </a:lnTo>
                  <a:lnTo>
                    <a:pt x="26" y="356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7" y="350"/>
                  </a:lnTo>
                  <a:lnTo>
                    <a:pt x="26" y="348"/>
                  </a:lnTo>
                  <a:lnTo>
                    <a:pt x="24" y="345"/>
                  </a:lnTo>
                  <a:lnTo>
                    <a:pt x="24" y="343"/>
                  </a:lnTo>
                  <a:lnTo>
                    <a:pt x="24" y="341"/>
                  </a:lnTo>
                  <a:lnTo>
                    <a:pt x="26" y="338"/>
                  </a:lnTo>
                  <a:lnTo>
                    <a:pt x="29" y="334"/>
                  </a:lnTo>
                  <a:lnTo>
                    <a:pt x="32" y="329"/>
                  </a:lnTo>
                  <a:lnTo>
                    <a:pt x="32" y="328"/>
                  </a:lnTo>
                  <a:lnTo>
                    <a:pt x="33" y="325"/>
                  </a:lnTo>
                  <a:lnTo>
                    <a:pt x="34" y="318"/>
                  </a:lnTo>
                  <a:lnTo>
                    <a:pt x="34" y="316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6" y="312"/>
                  </a:lnTo>
                  <a:lnTo>
                    <a:pt x="40" y="312"/>
                  </a:lnTo>
                  <a:lnTo>
                    <a:pt x="43" y="310"/>
                  </a:lnTo>
                  <a:lnTo>
                    <a:pt x="47" y="307"/>
                  </a:lnTo>
                  <a:lnTo>
                    <a:pt x="51" y="303"/>
                  </a:lnTo>
                  <a:lnTo>
                    <a:pt x="53" y="302"/>
                  </a:lnTo>
                  <a:lnTo>
                    <a:pt x="59" y="299"/>
                  </a:lnTo>
                  <a:lnTo>
                    <a:pt x="62" y="297"/>
                  </a:lnTo>
                  <a:lnTo>
                    <a:pt x="63" y="296"/>
                  </a:lnTo>
                  <a:lnTo>
                    <a:pt x="66" y="295"/>
                  </a:lnTo>
                  <a:lnTo>
                    <a:pt x="72" y="294"/>
                  </a:lnTo>
                  <a:lnTo>
                    <a:pt x="76" y="294"/>
                  </a:lnTo>
                  <a:lnTo>
                    <a:pt x="78" y="293"/>
                  </a:lnTo>
                  <a:lnTo>
                    <a:pt x="82" y="292"/>
                  </a:lnTo>
                  <a:lnTo>
                    <a:pt x="84" y="291"/>
                  </a:lnTo>
                  <a:lnTo>
                    <a:pt x="87" y="291"/>
                  </a:lnTo>
                  <a:lnTo>
                    <a:pt x="92" y="290"/>
                  </a:lnTo>
                  <a:lnTo>
                    <a:pt x="94" y="289"/>
                  </a:lnTo>
                  <a:lnTo>
                    <a:pt x="96" y="286"/>
                  </a:lnTo>
                  <a:lnTo>
                    <a:pt x="98" y="285"/>
                  </a:lnTo>
                  <a:lnTo>
                    <a:pt x="100" y="284"/>
                  </a:lnTo>
                  <a:lnTo>
                    <a:pt x="103" y="284"/>
                  </a:lnTo>
                  <a:lnTo>
                    <a:pt x="106" y="284"/>
                  </a:lnTo>
                  <a:lnTo>
                    <a:pt x="109" y="284"/>
                  </a:lnTo>
                  <a:lnTo>
                    <a:pt x="111" y="286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6" y="289"/>
                  </a:lnTo>
                  <a:lnTo>
                    <a:pt x="118" y="288"/>
                  </a:lnTo>
                  <a:lnTo>
                    <a:pt x="120" y="290"/>
                  </a:lnTo>
                  <a:lnTo>
                    <a:pt x="122" y="289"/>
                  </a:lnTo>
                  <a:lnTo>
                    <a:pt x="123" y="289"/>
                  </a:lnTo>
                  <a:lnTo>
                    <a:pt x="123" y="287"/>
                  </a:lnTo>
                  <a:lnTo>
                    <a:pt x="124" y="286"/>
                  </a:lnTo>
                  <a:lnTo>
                    <a:pt x="125" y="279"/>
                  </a:lnTo>
                  <a:lnTo>
                    <a:pt x="126" y="269"/>
                  </a:lnTo>
                  <a:lnTo>
                    <a:pt x="128" y="260"/>
                  </a:lnTo>
                  <a:lnTo>
                    <a:pt x="130" y="250"/>
                  </a:lnTo>
                  <a:lnTo>
                    <a:pt x="132" y="239"/>
                  </a:lnTo>
                  <a:lnTo>
                    <a:pt x="134" y="229"/>
                  </a:lnTo>
                  <a:lnTo>
                    <a:pt x="136" y="220"/>
                  </a:lnTo>
                  <a:lnTo>
                    <a:pt x="137" y="212"/>
                  </a:lnTo>
                  <a:lnTo>
                    <a:pt x="138" y="208"/>
                  </a:lnTo>
                  <a:lnTo>
                    <a:pt x="139" y="202"/>
                  </a:lnTo>
                  <a:lnTo>
                    <a:pt x="139" y="196"/>
                  </a:lnTo>
                  <a:lnTo>
                    <a:pt x="140" y="195"/>
                  </a:lnTo>
                  <a:lnTo>
                    <a:pt x="140" y="194"/>
                  </a:lnTo>
                  <a:lnTo>
                    <a:pt x="139" y="192"/>
                  </a:lnTo>
                  <a:lnTo>
                    <a:pt x="139" y="191"/>
                  </a:lnTo>
                  <a:lnTo>
                    <a:pt x="139" y="190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7"/>
                  </a:lnTo>
                  <a:lnTo>
                    <a:pt x="136" y="186"/>
                  </a:lnTo>
                  <a:lnTo>
                    <a:pt x="135" y="185"/>
                  </a:lnTo>
                  <a:lnTo>
                    <a:pt x="135" y="184"/>
                  </a:lnTo>
                  <a:lnTo>
                    <a:pt x="135" y="183"/>
                  </a:lnTo>
                  <a:lnTo>
                    <a:pt x="134" y="182"/>
                  </a:lnTo>
                  <a:lnTo>
                    <a:pt x="133" y="180"/>
                  </a:lnTo>
                  <a:lnTo>
                    <a:pt x="134" y="179"/>
                  </a:lnTo>
                  <a:lnTo>
                    <a:pt x="135" y="178"/>
                  </a:lnTo>
                  <a:lnTo>
                    <a:pt x="134" y="177"/>
                  </a:lnTo>
                  <a:lnTo>
                    <a:pt x="134" y="175"/>
                  </a:lnTo>
                  <a:lnTo>
                    <a:pt x="133" y="174"/>
                  </a:lnTo>
                  <a:lnTo>
                    <a:pt x="132" y="174"/>
                  </a:lnTo>
                  <a:lnTo>
                    <a:pt x="130" y="173"/>
                  </a:lnTo>
                  <a:lnTo>
                    <a:pt x="127" y="171"/>
                  </a:lnTo>
                  <a:lnTo>
                    <a:pt x="124" y="168"/>
                  </a:lnTo>
                  <a:lnTo>
                    <a:pt x="120" y="165"/>
                  </a:lnTo>
                  <a:lnTo>
                    <a:pt x="120" y="163"/>
                  </a:lnTo>
                  <a:lnTo>
                    <a:pt x="120" y="158"/>
                  </a:lnTo>
                  <a:lnTo>
                    <a:pt x="120" y="154"/>
                  </a:lnTo>
                  <a:lnTo>
                    <a:pt x="120" y="145"/>
                  </a:lnTo>
                  <a:lnTo>
                    <a:pt x="120" y="141"/>
                  </a:lnTo>
                  <a:lnTo>
                    <a:pt x="122" y="141"/>
                  </a:lnTo>
                  <a:lnTo>
                    <a:pt x="124" y="141"/>
                  </a:lnTo>
                  <a:lnTo>
                    <a:pt x="126" y="141"/>
                  </a:lnTo>
                  <a:lnTo>
                    <a:pt x="128" y="141"/>
                  </a:lnTo>
                  <a:lnTo>
                    <a:pt x="129" y="140"/>
                  </a:lnTo>
                  <a:lnTo>
                    <a:pt x="130" y="139"/>
                  </a:lnTo>
                  <a:lnTo>
                    <a:pt x="132" y="139"/>
                  </a:lnTo>
                  <a:lnTo>
                    <a:pt x="133" y="139"/>
                  </a:lnTo>
                  <a:lnTo>
                    <a:pt x="134" y="138"/>
                  </a:lnTo>
                  <a:lnTo>
                    <a:pt x="135" y="138"/>
                  </a:lnTo>
                  <a:lnTo>
                    <a:pt x="136" y="138"/>
                  </a:lnTo>
                  <a:lnTo>
                    <a:pt x="138" y="137"/>
                  </a:lnTo>
                  <a:lnTo>
                    <a:pt x="139" y="138"/>
                  </a:lnTo>
                  <a:lnTo>
                    <a:pt x="141" y="139"/>
                  </a:lnTo>
                  <a:lnTo>
                    <a:pt x="141" y="139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7" y="140"/>
                  </a:lnTo>
                  <a:lnTo>
                    <a:pt x="147" y="139"/>
                  </a:lnTo>
                  <a:lnTo>
                    <a:pt x="147" y="139"/>
                  </a:lnTo>
                  <a:lnTo>
                    <a:pt x="147" y="138"/>
                  </a:lnTo>
                  <a:lnTo>
                    <a:pt x="147" y="138"/>
                  </a:lnTo>
                  <a:lnTo>
                    <a:pt x="147" y="136"/>
                  </a:lnTo>
                  <a:lnTo>
                    <a:pt x="147" y="134"/>
                  </a:lnTo>
                  <a:lnTo>
                    <a:pt x="147" y="133"/>
                  </a:lnTo>
                  <a:lnTo>
                    <a:pt x="146" y="132"/>
                  </a:lnTo>
                  <a:lnTo>
                    <a:pt x="146" y="130"/>
                  </a:lnTo>
                  <a:lnTo>
                    <a:pt x="144" y="128"/>
                  </a:lnTo>
                  <a:lnTo>
                    <a:pt x="143" y="127"/>
                  </a:lnTo>
                  <a:lnTo>
                    <a:pt x="141" y="127"/>
                  </a:lnTo>
                  <a:lnTo>
                    <a:pt x="140" y="127"/>
                  </a:lnTo>
                  <a:lnTo>
                    <a:pt x="139" y="128"/>
                  </a:lnTo>
                  <a:lnTo>
                    <a:pt x="138" y="127"/>
                  </a:lnTo>
                  <a:lnTo>
                    <a:pt x="136" y="127"/>
                  </a:lnTo>
                  <a:lnTo>
                    <a:pt x="135" y="127"/>
                  </a:lnTo>
                  <a:lnTo>
                    <a:pt x="133" y="127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28" y="127"/>
                  </a:lnTo>
                  <a:lnTo>
                    <a:pt x="126" y="127"/>
                  </a:lnTo>
                  <a:lnTo>
                    <a:pt x="126" y="119"/>
                  </a:lnTo>
                  <a:lnTo>
                    <a:pt x="126" y="112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30" y="106"/>
                  </a:lnTo>
                  <a:lnTo>
                    <a:pt x="133" y="106"/>
                  </a:lnTo>
                  <a:lnTo>
                    <a:pt x="135" y="106"/>
                  </a:lnTo>
                  <a:lnTo>
                    <a:pt x="136" y="105"/>
                  </a:lnTo>
                  <a:lnTo>
                    <a:pt x="138" y="106"/>
                  </a:lnTo>
                  <a:lnTo>
                    <a:pt x="140" y="107"/>
                  </a:lnTo>
                  <a:lnTo>
                    <a:pt x="143" y="107"/>
                  </a:lnTo>
                  <a:lnTo>
                    <a:pt x="149" y="107"/>
                  </a:lnTo>
                  <a:lnTo>
                    <a:pt x="155" y="107"/>
                  </a:lnTo>
                  <a:lnTo>
                    <a:pt x="162" y="107"/>
                  </a:lnTo>
                  <a:lnTo>
                    <a:pt x="170" y="107"/>
                  </a:lnTo>
                  <a:lnTo>
                    <a:pt x="176" y="107"/>
                  </a:lnTo>
                  <a:lnTo>
                    <a:pt x="177" y="107"/>
                  </a:lnTo>
                  <a:lnTo>
                    <a:pt x="176" y="105"/>
                  </a:lnTo>
                  <a:lnTo>
                    <a:pt x="175" y="103"/>
                  </a:lnTo>
                  <a:lnTo>
                    <a:pt x="176" y="102"/>
                  </a:lnTo>
                  <a:lnTo>
                    <a:pt x="176" y="100"/>
                  </a:lnTo>
                  <a:lnTo>
                    <a:pt x="177" y="99"/>
                  </a:lnTo>
                  <a:lnTo>
                    <a:pt x="178" y="100"/>
                  </a:lnTo>
                  <a:lnTo>
                    <a:pt x="180" y="103"/>
                  </a:lnTo>
                  <a:lnTo>
                    <a:pt x="182" y="105"/>
                  </a:lnTo>
                  <a:lnTo>
                    <a:pt x="183" y="106"/>
                  </a:lnTo>
                  <a:lnTo>
                    <a:pt x="185" y="106"/>
                  </a:lnTo>
                  <a:lnTo>
                    <a:pt x="187" y="106"/>
                  </a:lnTo>
                  <a:lnTo>
                    <a:pt x="188" y="105"/>
                  </a:lnTo>
                  <a:lnTo>
                    <a:pt x="191" y="101"/>
                  </a:lnTo>
                  <a:lnTo>
                    <a:pt x="194" y="98"/>
                  </a:lnTo>
                  <a:lnTo>
                    <a:pt x="196" y="97"/>
                  </a:lnTo>
                  <a:lnTo>
                    <a:pt x="198" y="95"/>
                  </a:lnTo>
                  <a:lnTo>
                    <a:pt x="199" y="95"/>
                  </a:lnTo>
                  <a:lnTo>
                    <a:pt x="201" y="95"/>
                  </a:lnTo>
                  <a:lnTo>
                    <a:pt x="202" y="96"/>
                  </a:lnTo>
                  <a:lnTo>
                    <a:pt x="203" y="98"/>
                  </a:lnTo>
                  <a:lnTo>
                    <a:pt x="207" y="103"/>
                  </a:lnTo>
                  <a:lnTo>
                    <a:pt x="209" y="108"/>
                  </a:lnTo>
                  <a:lnTo>
                    <a:pt x="210" y="110"/>
                  </a:lnTo>
                  <a:lnTo>
                    <a:pt x="210" y="117"/>
                  </a:lnTo>
                  <a:lnTo>
                    <a:pt x="210" y="122"/>
                  </a:lnTo>
                  <a:lnTo>
                    <a:pt x="210" y="123"/>
                  </a:lnTo>
                  <a:lnTo>
                    <a:pt x="211" y="123"/>
                  </a:lnTo>
                  <a:lnTo>
                    <a:pt x="217" y="122"/>
                  </a:lnTo>
                  <a:lnTo>
                    <a:pt x="224" y="129"/>
                  </a:lnTo>
                  <a:lnTo>
                    <a:pt x="230" y="134"/>
                  </a:lnTo>
                  <a:lnTo>
                    <a:pt x="233" y="136"/>
                  </a:lnTo>
                  <a:lnTo>
                    <a:pt x="234" y="136"/>
                  </a:lnTo>
                  <a:lnTo>
                    <a:pt x="237" y="136"/>
                  </a:lnTo>
                  <a:lnTo>
                    <a:pt x="241" y="135"/>
                  </a:lnTo>
                  <a:lnTo>
                    <a:pt x="243" y="134"/>
                  </a:lnTo>
                  <a:lnTo>
                    <a:pt x="245" y="133"/>
                  </a:lnTo>
                  <a:lnTo>
                    <a:pt x="249" y="131"/>
                  </a:lnTo>
                  <a:lnTo>
                    <a:pt x="252" y="130"/>
                  </a:lnTo>
                  <a:lnTo>
                    <a:pt x="253" y="129"/>
                  </a:lnTo>
                  <a:lnTo>
                    <a:pt x="254" y="130"/>
                  </a:lnTo>
                  <a:lnTo>
                    <a:pt x="256" y="131"/>
                  </a:lnTo>
                  <a:lnTo>
                    <a:pt x="257" y="133"/>
                  </a:lnTo>
                  <a:lnTo>
                    <a:pt x="256" y="136"/>
                  </a:lnTo>
                  <a:lnTo>
                    <a:pt x="257" y="138"/>
                  </a:lnTo>
                  <a:lnTo>
                    <a:pt x="259" y="138"/>
                  </a:lnTo>
                  <a:lnTo>
                    <a:pt x="261" y="135"/>
                  </a:lnTo>
                  <a:lnTo>
                    <a:pt x="263" y="133"/>
                  </a:lnTo>
                  <a:lnTo>
                    <a:pt x="265" y="131"/>
                  </a:lnTo>
                  <a:lnTo>
                    <a:pt x="269" y="128"/>
                  </a:lnTo>
                  <a:lnTo>
                    <a:pt x="270" y="125"/>
                  </a:lnTo>
                  <a:lnTo>
                    <a:pt x="273" y="124"/>
                  </a:lnTo>
                  <a:lnTo>
                    <a:pt x="276" y="122"/>
                  </a:lnTo>
                  <a:lnTo>
                    <a:pt x="279" y="121"/>
                  </a:lnTo>
                  <a:lnTo>
                    <a:pt x="282" y="121"/>
                  </a:lnTo>
                  <a:lnTo>
                    <a:pt x="284" y="120"/>
                  </a:lnTo>
                  <a:lnTo>
                    <a:pt x="286" y="117"/>
                  </a:lnTo>
                  <a:lnTo>
                    <a:pt x="288" y="116"/>
                  </a:lnTo>
                  <a:lnTo>
                    <a:pt x="289" y="115"/>
                  </a:lnTo>
                  <a:lnTo>
                    <a:pt x="292" y="116"/>
                  </a:lnTo>
                  <a:lnTo>
                    <a:pt x="295" y="115"/>
                  </a:lnTo>
                  <a:lnTo>
                    <a:pt x="298" y="112"/>
                  </a:lnTo>
                  <a:lnTo>
                    <a:pt x="300" y="110"/>
                  </a:lnTo>
                  <a:lnTo>
                    <a:pt x="302" y="106"/>
                  </a:lnTo>
                  <a:lnTo>
                    <a:pt x="303" y="102"/>
                  </a:lnTo>
                  <a:lnTo>
                    <a:pt x="304" y="101"/>
                  </a:lnTo>
                  <a:lnTo>
                    <a:pt x="304" y="100"/>
                  </a:lnTo>
                  <a:lnTo>
                    <a:pt x="306" y="100"/>
                  </a:lnTo>
                  <a:lnTo>
                    <a:pt x="309" y="99"/>
                  </a:lnTo>
                  <a:lnTo>
                    <a:pt x="314" y="97"/>
                  </a:lnTo>
                  <a:lnTo>
                    <a:pt x="317" y="95"/>
                  </a:lnTo>
                  <a:lnTo>
                    <a:pt x="320" y="95"/>
                  </a:lnTo>
                  <a:lnTo>
                    <a:pt x="321" y="94"/>
                  </a:lnTo>
                  <a:lnTo>
                    <a:pt x="322" y="92"/>
                  </a:lnTo>
                  <a:lnTo>
                    <a:pt x="323" y="89"/>
                  </a:lnTo>
                  <a:lnTo>
                    <a:pt x="322" y="86"/>
                  </a:lnTo>
                  <a:lnTo>
                    <a:pt x="317" y="86"/>
                  </a:lnTo>
                  <a:lnTo>
                    <a:pt x="313" y="86"/>
                  </a:lnTo>
                  <a:lnTo>
                    <a:pt x="306" y="85"/>
                  </a:lnTo>
                  <a:lnTo>
                    <a:pt x="303" y="84"/>
                  </a:lnTo>
                  <a:lnTo>
                    <a:pt x="303" y="84"/>
                  </a:lnTo>
                  <a:lnTo>
                    <a:pt x="303" y="82"/>
                  </a:lnTo>
                  <a:lnTo>
                    <a:pt x="303" y="81"/>
                  </a:lnTo>
                  <a:lnTo>
                    <a:pt x="304" y="78"/>
                  </a:lnTo>
                  <a:lnTo>
                    <a:pt x="303" y="75"/>
                  </a:lnTo>
                  <a:lnTo>
                    <a:pt x="300" y="69"/>
                  </a:lnTo>
                  <a:lnTo>
                    <a:pt x="297" y="63"/>
                  </a:lnTo>
                  <a:lnTo>
                    <a:pt x="297" y="58"/>
                  </a:lnTo>
                  <a:lnTo>
                    <a:pt x="297" y="54"/>
                  </a:lnTo>
                  <a:lnTo>
                    <a:pt x="297" y="51"/>
                  </a:lnTo>
                  <a:lnTo>
                    <a:pt x="295" y="48"/>
                  </a:lnTo>
                  <a:lnTo>
                    <a:pt x="287" y="42"/>
                  </a:lnTo>
                  <a:lnTo>
                    <a:pt x="284" y="38"/>
                  </a:lnTo>
                  <a:lnTo>
                    <a:pt x="282" y="35"/>
                  </a:lnTo>
                  <a:lnTo>
                    <a:pt x="279" y="31"/>
                  </a:lnTo>
                  <a:lnTo>
                    <a:pt x="280" y="30"/>
                  </a:lnTo>
                  <a:lnTo>
                    <a:pt x="282" y="30"/>
                  </a:lnTo>
                  <a:lnTo>
                    <a:pt x="284" y="31"/>
                  </a:lnTo>
                  <a:lnTo>
                    <a:pt x="286" y="34"/>
                  </a:lnTo>
                  <a:lnTo>
                    <a:pt x="286" y="34"/>
                  </a:lnTo>
                  <a:lnTo>
                    <a:pt x="288" y="34"/>
                  </a:lnTo>
                  <a:lnTo>
                    <a:pt x="296" y="34"/>
                  </a:lnTo>
                  <a:lnTo>
                    <a:pt x="298" y="34"/>
                  </a:lnTo>
                  <a:lnTo>
                    <a:pt x="299" y="35"/>
                  </a:lnTo>
                  <a:lnTo>
                    <a:pt x="300" y="36"/>
                  </a:lnTo>
                  <a:lnTo>
                    <a:pt x="302" y="39"/>
                  </a:lnTo>
                  <a:lnTo>
                    <a:pt x="303" y="40"/>
                  </a:lnTo>
                  <a:lnTo>
                    <a:pt x="306" y="40"/>
                  </a:lnTo>
                  <a:lnTo>
                    <a:pt x="312" y="40"/>
                  </a:lnTo>
                  <a:lnTo>
                    <a:pt x="314" y="40"/>
                  </a:lnTo>
                  <a:lnTo>
                    <a:pt x="316" y="41"/>
                  </a:lnTo>
                  <a:lnTo>
                    <a:pt x="318" y="42"/>
                  </a:lnTo>
                  <a:lnTo>
                    <a:pt x="323" y="40"/>
                  </a:lnTo>
                  <a:lnTo>
                    <a:pt x="324" y="40"/>
                  </a:lnTo>
                  <a:lnTo>
                    <a:pt x="325" y="40"/>
                  </a:lnTo>
                  <a:lnTo>
                    <a:pt x="330" y="46"/>
                  </a:lnTo>
                  <a:lnTo>
                    <a:pt x="333" y="48"/>
                  </a:lnTo>
                  <a:lnTo>
                    <a:pt x="335" y="51"/>
                  </a:lnTo>
                  <a:lnTo>
                    <a:pt x="339" y="51"/>
                  </a:lnTo>
                  <a:lnTo>
                    <a:pt x="341" y="48"/>
                  </a:lnTo>
                  <a:lnTo>
                    <a:pt x="342" y="40"/>
                  </a:lnTo>
                  <a:lnTo>
                    <a:pt x="343" y="38"/>
                  </a:lnTo>
                  <a:lnTo>
                    <a:pt x="344" y="37"/>
                  </a:lnTo>
                  <a:lnTo>
                    <a:pt x="346" y="37"/>
                  </a:lnTo>
                  <a:lnTo>
                    <a:pt x="348" y="35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60" y="35"/>
                  </a:lnTo>
                  <a:lnTo>
                    <a:pt x="362" y="34"/>
                  </a:lnTo>
                  <a:lnTo>
                    <a:pt x="370" y="32"/>
                  </a:lnTo>
                  <a:lnTo>
                    <a:pt x="378" y="29"/>
                  </a:lnTo>
                  <a:lnTo>
                    <a:pt x="380" y="26"/>
                  </a:lnTo>
                  <a:lnTo>
                    <a:pt x="384" y="25"/>
                  </a:lnTo>
                  <a:lnTo>
                    <a:pt x="387" y="23"/>
                  </a:lnTo>
                  <a:lnTo>
                    <a:pt x="388" y="23"/>
                  </a:lnTo>
                  <a:lnTo>
                    <a:pt x="392" y="23"/>
                  </a:lnTo>
                  <a:lnTo>
                    <a:pt x="394" y="23"/>
                  </a:lnTo>
                  <a:lnTo>
                    <a:pt x="395" y="22"/>
                  </a:lnTo>
                  <a:lnTo>
                    <a:pt x="396" y="21"/>
                  </a:lnTo>
                  <a:lnTo>
                    <a:pt x="397" y="18"/>
                  </a:lnTo>
                  <a:lnTo>
                    <a:pt x="400" y="17"/>
                  </a:lnTo>
                  <a:lnTo>
                    <a:pt x="403" y="15"/>
                  </a:lnTo>
                  <a:lnTo>
                    <a:pt x="405" y="13"/>
                  </a:lnTo>
                  <a:lnTo>
                    <a:pt x="406" y="12"/>
                  </a:lnTo>
                  <a:lnTo>
                    <a:pt x="407" y="10"/>
                  </a:lnTo>
                  <a:lnTo>
                    <a:pt x="407" y="8"/>
                  </a:lnTo>
                  <a:lnTo>
                    <a:pt x="406" y="6"/>
                  </a:lnTo>
                  <a:lnTo>
                    <a:pt x="405" y="3"/>
                  </a:lnTo>
                  <a:lnTo>
                    <a:pt x="404" y="2"/>
                  </a:lnTo>
                  <a:lnTo>
                    <a:pt x="403" y="2"/>
                  </a:lnTo>
                  <a:lnTo>
                    <a:pt x="406" y="1"/>
                  </a:lnTo>
                  <a:lnTo>
                    <a:pt x="408" y="2"/>
                  </a:lnTo>
                  <a:lnTo>
                    <a:pt x="412" y="2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8" y="0"/>
                  </a:lnTo>
                  <a:lnTo>
                    <a:pt x="419" y="1"/>
                  </a:lnTo>
                  <a:lnTo>
                    <a:pt x="421" y="1"/>
                  </a:lnTo>
                  <a:lnTo>
                    <a:pt x="422" y="2"/>
                  </a:lnTo>
                  <a:lnTo>
                    <a:pt x="423" y="4"/>
                  </a:lnTo>
                  <a:lnTo>
                    <a:pt x="426" y="6"/>
                  </a:lnTo>
                  <a:lnTo>
                    <a:pt x="425" y="8"/>
                  </a:lnTo>
                  <a:lnTo>
                    <a:pt x="425" y="11"/>
                  </a:lnTo>
                  <a:lnTo>
                    <a:pt x="424" y="14"/>
                  </a:lnTo>
                  <a:lnTo>
                    <a:pt x="424" y="16"/>
                  </a:lnTo>
                  <a:lnTo>
                    <a:pt x="423" y="18"/>
                  </a:lnTo>
                  <a:lnTo>
                    <a:pt x="421" y="20"/>
                  </a:lnTo>
                  <a:lnTo>
                    <a:pt x="421" y="21"/>
                  </a:lnTo>
                  <a:lnTo>
                    <a:pt x="421" y="22"/>
                  </a:lnTo>
                  <a:lnTo>
                    <a:pt x="422" y="23"/>
                  </a:lnTo>
                  <a:lnTo>
                    <a:pt x="424" y="23"/>
                  </a:lnTo>
                  <a:lnTo>
                    <a:pt x="426" y="23"/>
                  </a:lnTo>
                  <a:lnTo>
                    <a:pt x="428" y="24"/>
                  </a:lnTo>
                  <a:lnTo>
                    <a:pt x="430" y="24"/>
                  </a:lnTo>
                  <a:lnTo>
                    <a:pt x="433" y="26"/>
                  </a:lnTo>
                  <a:lnTo>
                    <a:pt x="434" y="27"/>
                  </a:lnTo>
                  <a:lnTo>
                    <a:pt x="434" y="28"/>
                  </a:lnTo>
                  <a:lnTo>
                    <a:pt x="434" y="29"/>
                  </a:lnTo>
                  <a:lnTo>
                    <a:pt x="433" y="31"/>
                  </a:lnTo>
                  <a:lnTo>
                    <a:pt x="434" y="32"/>
                  </a:lnTo>
                  <a:lnTo>
                    <a:pt x="435" y="34"/>
                  </a:lnTo>
                  <a:lnTo>
                    <a:pt x="437" y="38"/>
                  </a:lnTo>
                  <a:lnTo>
                    <a:pt x="438" y="39"/>
                  </a:lnTo>
                  <a:lnTo>
                    <a:pt x="439" y="40"/>
                  </a:lnTo>
                  <a:lnTo>
                    <a:pt x="439" y="40"/>
                  </a:lnTo>
                  <a:lnTo>
                    <a:pt x="439" y="42"/>
                  </a:lnTo>
                  <a:lnTo>
                    <a:pt x="437" y="44"/>
                  </a:lnTo>
                  <a:lnTo>
                    <a:pt x="435" y="46"/>
                  </a:lnTo>
                  <a:lnTo>
                    <a:pt x="435" y="48"/>
                  </a:lnTo>
                  <a:lnTo>
                    <a:pt x="434" y="48"/>
                  </a:lnTo>
                  <a:lnTo>
                    <a:pt x="430" y="51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29" y="60"/>
                  </a:lnTo>
                  <a:lnTo>
                    <a:pt x="427" y="66"/>
                  </a:lnTo>
                  <a:lnTo>
                    <a:pt x="426" y="69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1"/>
                  </a:lnTo>
                  <a:lnTo>
                    <a:pt x="429" y="87"/>
                  </a:lnTo>
                  <a:lnTo>
                    <a:pt x="430" y="89"/>
                  </a:lnTo>
                  <a:lnTo>
                    <a:pt x="433" y="91"/>
                  </a:lnTo>
                  <a:lnTo>
                    <a:pt x="433" y="95"/>
                  </a:lnTo>
                  <a:lnTo>
                    <a:pt x="433" y="100"/>
                  </a:lnTo>
                  <a:lnTo>
                    <a:pt x="433" y="102"/>
                  </a:lnTo>
                  <a:lnTo>
                    <a:pt x="433" y="103"/>
                  </a:lnTo>
                  <a:lnTo>
                    <a:pt x="434" y="103"/>
                  </a:lnTo>
                  <a:lnTo>
                    <a:pt x="435" y="103"/>
                  </a:lnTo>
                  <a:lnTo>
                    <a:pt x="435" y="105"/>
                  </a:lnTo>
                  <a:lnTo>
                    <a:pt x="435" y="106"/>
                  </a:lnTo>
                  <a:lnTo>
                    <a:pt x="437" y="107"/>
                  </a:lnTo>
                  <a:lnTo>
                    <a:pt x="439" y="108"/>
                  </a:lnTo>
                  <a:lnTo>
                    <a:pt x="441" y="110"/>
                  </a:lnTo>
                  <a:lnTo>
                    <a:pt x="444" y="113"/>
                  </a:lnTo>
                  <a:lnTo>
                    <a:pt x="445" y="114"/>
                  </a:lnTo>
                  <a:lnTo>
                    <a:pt x="446" y="115"/>
                  </a:lnTo>
                  <a:lnTo>
                    <a:pt x="449" y="117"/>
                  </a:lnTo>
                  <a:lnTo>
                    <a:pt x="453" y="119"/>
                  </a:lnTo>
                  <a:lnTo>
                    <a:pt x="457" y="120"/>
                  </a:lnTo>
                  <a:lnTo>
                    <a:pt x="458" y="121"/>
                  </a:lnTo>
                  <a:lnTo>
                    <a:pt x="460" y="123"/>
                  </a:lnTo>
                  <a:lnTo>
                    <a:pt x="461" y="123"/>
                  </a:lnTo>
                  <a:lnTo>
                    <a:pt x="462" y="122"/>
                  </a:lnTo>
                  <a:lnTo>
                    <a:pt x="464" y="121"/>
                  </a:lnTo>
                  <a:lnTo>
                    <a:pt x="465" y="121"/>
                  </a:lnTo>
                  <a:lnTo>
                    <a:pt x="468" y="121"/>
                  </a:lnTo>
                  <a:lnTo>
                    <a:pt x="470" y="121"/>
                  </a:lnTo>
                  <a:lnTo>
                    <a:pt x="471" y="119"/>
                  </a:lnTo>
                  <a:lnTo>
                    <a:pt x="471" y="118"/>
                  </a:lnTo>
                  <a:lnTo>
                    <a:pt x="471" y="116"/>
                  </a:lnTo>
                  <a:lnTo>
                    <a:pt x="471" y="115"/>
                  </a:lnTo>
                  <a:lnTo>
                    <a:pt x="474" y="114"/>
                  </a:lnTo>
                  <a:lnTo>
                    <a:pt x="475" y="112"/>
                  </a:lnTo>
                  <a:lnTo>
                    <a:pt x="475" y="112"/>
                  </a:lnTo>
                  <a:lnTo>
                    <a:pt x="476" y="111"/>
                  </a:lnTo>
                  <a:lnTo>
                    <a:pt x="476" y="111"/>
                  </a:lnTo>
                  <a:lnTo>
                    <a:pt x="478" y="111"/>
                  </a:lnTo>
                  <a:lnTo>
                    <a:pt x="479" y="112"/>
                  </a:lnTo>
                  <a:lnTo>
                    <a:pt x="481" y="112"/>
                  </a:lnTo>
                  <a:lnTo>
                    <a:pt x="482" y="113"/>
                  </a:lnTo>
                  <a:lnTo>
                    <a:pt x="483" y="113"/>
                  </a:lnTo>
                  <a:lnTo>
                    <a:pt x="485" y="113"/>
                  </a:lnTo>
                  <a:lnTo>
                    <a:pt x="486" y="112"/>
                  </a:lnTo>
                  <a:lnTo>
                    <a:pt x="486" y="111"/>
                  </a:lnTo>
                  <a:lnTo>
                    <a:pt x="486" y="110"/>
                  </a:lnTo>
                  <a:lnTo>
                    <a:pt x="487" y="110"/>
                  </a:lnTo>
                  <a:lnTo>
                    <a:pt x="490" y="109"/>
                  </a:lnTo>
                  <a:lnTo>
                    <a:pt x="492" y="108"/>
                  </a:lnTo>
                  <a:lnTo>
                    <a:pt x="495" y="108"/>
                  </a:lnTo>
                  <a:lnTo>
                    <a:pt x="498" y="108"/>
                  </a:lnTo>
                  <a:lnTo>
                    <a:pt x="500" y="107"/>
                  </a:lnTo>
                  <a:lnTo>
                    <a:pt x="501" y="105"/>
                  </a:lnTo>
                  <a:lnTo>
                    <a:pt x="504" y="102"/>
                  </a:lnTo>
                  <a:lnTo>
                    <a:pt x="505" y="100"/>
                  </a:lnTo>
                  <a:lnTo>
                    <a:pt x="506" y="100"/>
                  </a:lnTo>
                  <a:lnTo>
                    <a:pt x="508" y="100"/>
                  </a:lnTo>
                  <a:lnTo>
                    <a:pt x="511" y="99"/>
                  </a:lnTo>
                  <a:lnTo>
                    <a:pt x="512" y="98"/>
                  </a:lnTo>
                  <a:lnTo>
                    <a:pt x="514" y="98"/>
                  </a:lnTo>
                  <a:lnTo>
                    <a:pt x="515" y="100"/>
                  </a:lnTo>
                  <a:lnTo>
                    <a:pt x="516" y="101"/>
                  </a:lnTo>
                  <a:lnTo>
                    <a:pt x="517" y="101"/>
                  </a:lnTo>
                  <a:lnTo>
                    <a:pt x="521" y="102"/>
                  </a:lnTo>
                  <a:lnTo>
                    <a:pt x="523" y="102"/>
                  </a:lnTo>
                  <a:lnTo>
                    <a:pt x="526" y="102"/>
                  </a:lnTo>
                  <a:lnTo>
                    <a:pt x="528" y="101"/>
                  </a:lnTo>
                  <a:lnTo>
                    <a:pt x="530" y="102"/>
                  </a:lnTo>
                  <a:lnTo>
                    <a:pt x="531" y="101"/>
                  </a:lnTo>
                  <a:lnTo>
                    <a:pt x="532" y="10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12" name="Freeform 1255">
              <a:extLst>
                <a:ext uri="{FF2B5EF4-FFF2-40B4-BE49-F238E27FC236}">
                  <a16:creationId xmlns:a16="http://schemas.microsoft.com/office/drawing/2014/main" id="{91D4A7CC-F223-4D5E-9D50-B923BA8A8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0070" y="8836270"/>
              <a:ext cx="236292" cy="247285"/>
            </a:xfrm>
            <a:custGeom>
              <a:avLst/>
              <a:gdLst>
                <a:gd name="T0" fmla="*/ 161 w 191"/>
                <a:gd name="T1" fmla="*/ 198 h 199"/>
                <a:gd name="T2" fmla="*/ 161 w 191"/>
                <a:gd name="T3" fmla="*/ 193 h 199"/>
                <a:gd name="T4" fmla="*/ 175 w 191"/>
                <a:gd name="T5" fmla="*/ 191 h 199"/>
                <a:gd name="T6" fmla="*/ 184 w 191"/>
                <a:gd name="T7" fmla="*/ 180 h 199"/>
                <a:gd name="T8" fmla="*/ 180 w 191"/>
                <a:gd name="T9" fmla="*/ 150 h 199"/>
                <a:gd name="T10" fmla="*/ 190 w 191"/>
                <a:gd name="T11" fmla="*/ 153 h 199"/>
                <a:gd name="T12" fmla="*/ 177 w 191"/>
                <a:gd name="T13" fmla="*/ 152 h 199"/>
                <a:gd name="T14" fmla="*/ 144 w 191"/>
                <a:gd name="T15" fmla="*/ 157 h 199"/>
                <a:gd name="T16" fmla="*/ 154 w 191"/>
                <a:gd name="T17" fmla="*/ 149 h 199"/>
                <a:gd name="T18" fmla="*/ 153 w 191"/>
                <a:gd name="T19" fmla="*/ 141 h 199"/>
                <a:gd name="T20" fmla="*/ 149 w 191"/>
                <a:gd name="T21" fmla="*/ 154 h 199"/>
                <a:gd name="T22" fmla="*/ 144 w 191"/>
                <a:gd name="T23" fmla="*/ 141 h 199"/>
                <a:gd name="T24" fmla="*/ 145 w 191"/>
                <a:gd name="T25" fmla="*/ 138 h 199"/>
                <a:gd name="T26" fmla="*/ 122 w 191"/>
                <a:gd name="T27" fmla="*/ 129 h 199"/>
                <a:gd name="T28" fmla="*/ 117 w 191"/>
                <a:gd name="T29" fmla="*/ 122 h 199"/>
                <a:gd name="T30" fmla="*/ 111 w 191"/>
                <a:gd name="T31" fmla="*/ 110 h 199"/>
                <a:gd name="T32" fmla="*/ 123 w 191"/>
                <a:gd name="T33" fmla="*/ 128 h 199"/>
                <a:gd name="T34" fmla="*/ 97 w 191"/>
                <a:gd name="T35" fmla="*/ 116 h 199"/>
                <a:gd name="T36" fmla="*/ 97 w 191"/>
                <a:gd name="T37" fmla="*/ 114 h 199"/>
                <a:gd name="T38" fmla="*/ 134 w 191"/>
                <a:gd name="T39" fmla="*/ 100 h 199"/>
                <a:gd name="T40" fmla="*/ 40 w 191"/>
                <a:gd name="T41" fmla="*/ 90 h 199"/>
                <a:gd name="T42" fmla="*/ 43 w 191"/>
                <a:gd name="T43" fmla="*/ 94 h 199"/>
                <a:gd name="T44" fmla="*/ 45 w 191"/>
                <a:gd name="T45" fmla="*/ 103 h 199"/>
                <a:gd name="T46" fmla="*/ 35 w 191"/>
                <a:gd name="T47" fmla="*/ 97 h 199"/>
                <a:gd name="T48" fmla="*/ 35 w 191"/>
                <a:gd name="T49" fmla="*/ 90 h 199"/>
                <a:gd name="T50" fmla="*/ 112 w 191"/>
                <a:gd name="T51" fmla="*/ 94 h 199"/>
                <a:gd name="T52" fmla="*/ 109 w 191"/>
                <a:gd name="T53" fmla="*/ 91 h 199"/>
                <a:gd name="T54" fmla="*/ 101 w 191"/>
                <a:gd name="T55" fmla="*/ 79 h 199"/>
                <a:gd name="T56" fmla="*/ 105 w 191"/>
                <a:gd name="T57" fmla="*/ 84 h 199"/>
                <a:gd name="T58" fmla="*/ 44 w 191"/>
                <a:gd name="T59" fmla="*/ 65 h 199"/>
                <a:gd name="T60" fmla="*/ 52 w 191"/>
                <a:gd name="T61" fmla="*/ 64 h 199"/>
                <a:gd name="T62" fmla="*/ 38 w 191"/>
                <a:gd name="T63" fmla="*/ 82 h 199"/>
                <a:gd name="T64" fmla="*/ 29 w 191"/>
                <a:gd name="T65" fmla="*/ 89 h 199"/>
                <a:gd name="T66" fmla="*/ 23 w 191"/>
                <a:gd name="T67" fmla="*/ 83 h 199"/>
                <a:gd name="T68" fmla="*/ 23 w 191"/>
                <a:gd name="T69" fmla="*/ 77 h 199"/>
                <a:gd name="T70" fmla="*/ 25 w 191"/>
                <a:gd name="T71" fmla="*/ 65 h 199"/>
                <a:gd name="T72" fmla="*/ 31 w 191"/>
                <a:gd name="T73" fmla="*/ 65 h 199"/>
                <a:gd name="T74" fmla="*/ 76 w 191"/>
                <a:gd name="T75" fmla="*/ 53 h 199"/>
                <a:gd name="T76" fmla="*/ 86 w 191"/>
                <a:gd name="T77" fmla="*/ 69 h 199"/>
                <a:gd name="T78" fmla="*/ 82 w 191"/>
                <a:gd name="T79" fmla="*/ 72 h 199"/>
                <a:gd name="T80" fmla="*/ 86 w 191"/>
                <a:gd name="T81" fmla="*/ 61 h 199"/>
                <a:gd name="T82" fmla="*/ 70 w 191"/>
                <a:gd name="T83" fmla="*/ 51 h 199"/>
                <a:gd name="T84" fmla="*/ 71 w 191"/>
                <a:gd name="T85" fmla="*/ 49 h 199"/>
                <a:gd name="T86" fmla="*/ 28 w 191"/>
                <a:gd name="T87" fmla="*/ 8 h 199"/>
                <a:gd name="T88" fmla="*/ 15 w 191"/>
                <a:gd name="T89" fmla="*/ 13 h 199"/>
                <a:gd name="T90" fmla="*/ 2 w 191"/>
                <a:gd name="T91" fmla="*/ 9 h 199"/>
                <a:gd name="T92" fmla="*/ 11 w 191"/>
                <a:gd name="T93" fmla="*/ 7 h 199"/>
                <a:gd name="T94" fmla="*/ 50 w 191"/>
                <a:gd name="T95" fmla="*/ 32 h 199"/>
                <a:gd name="T96" fmla="*/ 54 w 191"/>
                <a:gd name="T97" fmla="*/ 20 h 199"/>
                <a:gd name="T98" fmla="*/ 45 w 191"/>
                <a:gd name="T99" fmla="*/ 4 h 199"/>
                <a:gd name="T100" fmla="*/ 40 w 191"/>
                <a:gd name="T101" fmla="*/ 1 h 199"/>
                <a:gd name="T102" fmla="*/ 53 w 191"/>
                <a:gd name="T103" fmla="*/ 9 h 199"/>
                <a:gd name="T104" fmla="*/ 59 w 191"/>
                <a:gd name="T105" fmla="*/ 2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199">
                  <a:moveTo>
                    <a:pt x="181" y="190"/>
                  </a:moveTo>
                  <a:lnTo>
                    <a:pt x="180" y="193"/>
                  </a:lnTo>
                  <a:lnTo>
                    <a:pt x="177" y="197"/>
                  </a:lnTo>
                  <a:lnTo>
                    <a:pt x="169" y="198"/>
                  </a:lnTo>
                  <a:lnTo>
                    <a:pt x="161" y="198"/>
                  </a:lnTo>
                  <a:lnTo>
                    <a:pt x="161" y="197"/>
                  </a:lnTo>
                  <a:lnTo>
                    <a:pt x="161" y="196"/>
                  </a:lnTo>
                  <a:lnTo>
                    <a:pt x="161" y="195"/>
                  </a:lnTo>
                  <a:lnTo>
                    <a:pt x="161" y="194"/>
                  </a:lnTo>
                  <a:lnTo>
                    <a:pt x="161" y="193"/>
                  </a:lnTo>
                  <a:lnTo>
                    <a:pt x="164" y="192"/>
                  </a:lnTo>
                  <a:lnTo>
                    <a:pt x="166" y="190"/>
                  </a:lnTo>
                  <a:lnTo>
                    <a:pt x="169" y="190"/>
                  </a:lnTo>
                  <a:lnTo>
                    <a:pt x="172" y="191"/>
                  </a:lnTo>
                  <a:lnTo>
                    <a:pt x="175" y="191"/>
                  </a:lnTo>
                  <a:lnTo>
                    <a:pt x="177" y="190"/>
                  </a:lnTo>
                  <a:lnTo>
                    <a:pt x="180" y="187"/>
                  </a:lnTo>
                  <a:lnTo>
                    <a:pt x="182" y="187"/>
                  </a:lnTo>
                  <a:lnTo>
                    <a:pt x="181" y="190"/>
                  </a:lnTo>
                  <a:close/>
                  <a:moveTo>
                    <a:pt x="184" y="180"/>
                  </a:moveTo>
                  <a:lnTo>
                    <a:pt x="180" y="182"/>
                  </a:lnTo>
                  <a:lnTo>
                    <a:pt x="180" y="180"/>
                  </a:lnTo>
                  <a:lnTo>
                    <a:pt x="182" y="178"/>
                  </a:lnTo>
                  <a:lnTo>
                    <a:pt x="184" y="180"/>
                  </a:lnTo>
                  <a:close/>
                  <a:moveTo>
                    <a:pt x="180" y="150"/>
                  </a:moveTo>
                  <a:lnTo>
                    <a:pt x="182" y="151"/>
                  </a:lnTo>
                  <a:lnTo>
                    <a:pt x="184" y="151"/>
                  </a:lnTo>
                  <a:lnTo>
                    <a:pt x="187" y="152"/>
                  </a:lnTo>
                  <a:lnTo>
                    <a:pt x="189" y="153"/>
                  </a:lnTo>
                  <a:lnTo>
                    <a:pt x="190" y="153"/>
                  </a:lnTo>
                  <a:lnTo>
                    <a:pt x="188" y="155"/>
                  </a:lnTo>
                  <a:lnTo>
                    <a:pt x="185" y="152"/>
                  </a:lnTo>
                  <a:lnTo>
                    <a:pt x="182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8" y="149"/>
                  </a:lnTo>
                  <a:lnTo>
                    <a:pt x="180" y="150"/>
                  </a:lnTo>
                  <a:close/>
                  <a:moveTo>
                    <a:pt x="145" y="157"/>
                  </a:moveTo>
                  <a:lnTo>
                    <a:pt x="143" y="158"/>
                  </a:lnTo>
                  <a:lnTo>
                    <a:pt x="144" y="157"/>
                  </a:lnTo>
                  <a:lnTo>
                    <a:pt x="147" y="153"/>
                  </a:lnTo>
                  <a:lnTo>
                    <a:pt x="150" y="151"/>
                  </a:lnTo>
                  <a:lnTo>
                    <a:pt x="151" y="150"/>
                  </a:lnTo>
                  <a:lnTo>
                    <a:pt x="151" y="149"/>
                  </a:lnTo>
                  <a:lnTo>
                    <a:pt x="154" y="149"/>
                  </a:lnTo>
                  <a:lnTo>
                    <a:pt x="154" y="147"/>
                  </a:lnTo>
                  <a:lnTo>
                    <a:pt x="154" y="146"/>
                  </a:lnTo>
                  <a:lnTo>
                    <a:pt x="152" y="143"/>
                  </a:lnTo>
                  <a:lnTo>
                    <a:pt x="152" y="142"/>
                  </a:lnTo>
                  <a:lnTo>
                    <a:pt x="153" y="141"/>
                  </a:lnTo>
                  <a:lnTo>
                    <a:pt x="156" y="140"/>
                  </a:lnTo>
                  <a:lnTo>
                    <a:pt x="155" y="142"/>
                  </a:lnTo>
                  <a:lnTo>
                    <a:pt x="156" y="146"/>
                  </a:lnTo>
                  <a:lnTo>
                    <a:pt x="152" y="152"/>
                  </a:lnTo>
                  <a:lnTo>
                    <a:pt x="149" y="154"/>
                  </a:lnTo>
                  <a:lnTo>
                    <a:pt x="145" y="157"/>
                  </a:lnTo>
                  <a:close/>
                  <a:moveTo>
                    <a:pt x="150" y="141"/>
                  </a:moveTo>
                  <a:lnTo>
                    <a:pt x="150" y="141"/>
                  </a:lnTo>
                  <a:lnTo>
                    <a:pt x="149" y="142"/>
                  </a:lnTo>
                  <a:lnTo>
                    <a:pt x="144" y="141"/>
                  </a:lnTo>
                  <a:lnTo>
                    <a:pt x="143" y="141"/>
                  </a:lnTo>
                  <a:lnTo>
                    <a:pt x="143" y="139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5" y="138"/>
                  </a:lnTo>
                  <a:lnTo>
                    <a:pt x="146" y="140"/>
                  </a:lnTo>
                  <a:lnTo>
                    <a:pt x="150" y="141"/>
                  </a:lnTo>
                  <a:close/>
                  <a:moveTo>
                    <a:pt x="126" y="135"/>
                  </a:moveTo>
                  <a:lnTo>
                    <a:pt x="126" y="136"/>
                  </a:lnTo>
                  <a:lnTo>
                    <a:pt x="122" y="129"/>
                  </a:lnTo>
                  <a:lnTo>
                    <a:pt x="117" y="127"/>
                  </a:lnTo>
                  <a:lnTo>
                    <a:pt x="114" y="126"/>
                  </a:lnTo>
                  <a:lnTo>
                    <a:pt x="115" y="125"/>
                  </a:lnTo>
                  <a:lnTo>
                    <a:pt x="117" y="125"/>
                  </a:lnTo>
                  <a:lnTo>
                    <a:pt x="117" y="122"/>
                  </a:lnTo>
                  <a:lnTo>
                    <a:pt x="116" y="121"/>
                  </a:lnTo>
                  <a:lnTo>
                    <a:pt x="114" y="116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1" y="110"/>
                  </a:lnTo>
                  <a:lnTo>
                    <a:pt x="114" y="113"/>
                  </a:lnTo>
                  <a:lnTo>
                    <a:pt x="116" y="117"/>
                  </a:lnTo>
                  <a:lnTo>
                    <a:pt x="118" y="121"/>
                  </a:lnTo>
                  <a:lnTo>
                    <a:pt x="119" y="127"/>
                  </a:lnTo>
                  <a:lnTo>
                    <a:pt x="123" y="128"/>
                  </a:lnTo>
                  <a:lnTo>
                    <a:pt x="126" y="132"/>
                  </a:lnTo>
                  <a:lnTo>
                    <a:pt x="126" y="135"/>
                  </a:lnTo>
                  <a:close/>
                  <a:moveTo>
                    <a:pt x="101" y="117"/>
                  </a:moveTo>
                  <a:lnTo>
                    <a:pt x="100" y="117"/>
                  </a:lnTo>
                  <a:lnTo>
                    <a:pt x="97" y="116"/>
                  </a:lnTo>
                  <a:lnTo>
                    <a:pt x="92" y="112"/>
                  </a:lnTo>
                  <a:lnTo>
                    <a:pt x="90" y="111"/>
                  </a:lnTo>
                  <a:lnTo>
                    <a:pt x="91" y="110"/>
                  </a:lnTo>
                  <a:lnTo>
                    <a:pt x="92" y="110"/>
                  </a:lnTo>
                  <a:lnTo>
                    <a:pt x="97" y="114"/>
                  </a:lnTo>
                  <a:lnTo>
                    <a:pt x="98" y="115"/>
                  </a:lnTo>
                  <a:lnTo>
                    <a:pt x="101" y="117"/>
                  </a:lnTo>
                  <a:close/>
                  <a:moveTo>
                    <a:pt x="138" y="96"/>
                  </a:moveTo>
                  <a:lnTo>
                    <a:pt x="136" y="100"/>
                  </a:lnTo>
                  <a:lnTo>
                    <a:pt x="134" y="100"/>
                  </a:lnTo>
                  <a:lnTo>
                    <a:pt x="135" y="95"/>
                  </a:lnTo>
                  <a:lnTo>
                    <a:pt x="137" y="94"/>
                  </a:lnTo>
                  <a:lnTo>
                    <a:pt x="138" y="94"/>
                  </a:lnTo>
                  <a:lnTo>
                    <a:pt x="138" y="96"/>
                  </a:lnTo>
                  <a:close/>
                  <a:moveTo>
                    <a:pt x="40" y="90"/>
                  </a:moveTo>
                  <a:lnTo>
                    <a:pt x="40" y="91"/>
                  </a:lnTo>
                  <a:lnTo>
                    <a:pt x="37" y="93"/>
                  </a:lnTo>
                  <a:lnTo>
                    <a:pt x="40" y="95"/>
                  </a:lnTo>
                  <a:lnTo>
                    <a:pt x="41" y="91"/>
                  </a:lnTo>
                  <a:lnTo>
                    <a:pt x="43" y="94"/>
                  </a:lnTo>
                  <a:lnTo>
                    <a:pt x="44" y="99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5" y="101"/>
                  </a:lnTo>
                  <a:lnTo>
                    <a:pt x="45" y="103"/>
                  </a:lnTo>
                  <a:lnTo>
                    <a:pt x="43" y="107"/>
                  </a:lnTo>
                  <a:lnTo>
                    <a:pt x="37" y="106"/>
                  </a:lnTo>
                  <a:lnTo>
                    <a:pt x="37" y="103"/>
                  </a:lnTo>
                  <a:lnTo>
                    <a:pt x="36" y="102"/>
                  </a:lnTo>
                  <a:lnTo>
                    <a:pt x="35" y="97"/>
                  </a:lnTo>
                  <a:lnTo>
                    <a:pt x="33" y="95"/>
                  </a:lnTo>
                  <a:lnTo>
                    <a:pt x="30" y="91"/>
                  </a:lnTo>
                  <a:lnTo>
                    <a:pt x="32" y="90"/>
                  </a:lnTo>
                  <a:lnTo>
                    <a:pt x="34" y="90"/>
                  </a:lnTo>
                  <a:lnTo>
                    <a:pt x="35" y="90"/>
                  </a:lnTo>
                  <a:lnTo>
                    <a:pt x="37" y="89"/>
                  </a:lnTo>
                  <a:lnTo>
                    <a:pt x="39" y="89"/>
                  </a:lnTo>
                  <a:lnTo>
                    <a:pt x="40" y="90"/>
                  </a:lnTo>
                  <a:close/>
                  <a:moveTo>
                    <a:pt x="112" y="92"/>
                  </a:moveTo>
                  <a:lnTo>
                    <a:pt x="112" y="94"/>
                  </a:lnTo>
                  <a:lnTo>
                    <a:pt x="110" y="93"/>
                  </a:lnTo>
                  <a:lnTo>
                    <a:pt x="107" y="94"/>
                  </a:lnTo>
                  <a:lnTo>
                    <a:pt x="106" y="94"/>
                  </a:lnTo>
                  <a:lnTo>
                    <a:pt x="106" y="93"/>
                  </a:lnTo>
                  <a:lnTo>
                    <a:pt x="109" y="91"/>
                  </a:lnTo>
                  <a:lnTo>
                    <a:pt x="109" y="90"/>
                  </a:lnTo>
                  <a:lnTo>
                    <a:pt x="106" y="88"/>
                  </a:lnTo>
                  <a:lnTo>
                    <a:pt x="103" y="82"/>
                  </a:lnTo>
                  <a:lnTo>
                    <a:pt x="102" y="81"/>
                  </a:lnTo>
                  <a:lnTo>
                    <a:pt x="101" y="79"/>
                  </a:lnTo>
                  <a:lnTo>
                    <a:pt x="98" y="77"/>
                  </a:lnTo>
                  <a:lnTo>
                    <a:pt x="99" y="76"/>
                  </a:lnTo>
                  <a:lnTo>
                    <a:pt x="100" y="75"/>
                  </a:lnTo>
                  <a:lnTo>
                    <a:pt x="102" y="76"/>
                  </a:lnTo>
                  <a:lnTo>
                    <a:pt x="105" y="84"/>
                  </a:lnTo>
                  <a:lnTo>
                    <a:pt x="105" y="84"/>
                  </a:lnTo>
                  <a:lnTo>
                    <a:pt x="112" y="92"/>
                  </a:lnTo>
                  <a:close/>
                  <a:moveTo>
                    <a:pt x="50" y="65"/>
                  </a:moveTo>
                  <a:lnTo>
                    <a:pt x="46" y="65"/>
                  </a:lnTo>
                  <a:lnTo>
                    <a:pt x="44" y="65"/>
                  </a:lnTo>
                  <a:lnTo>
                    <a:pt x="43" y="64"/>
                  </a:lnTo>
                  <a:lnTo>
                    <a:pt x="45" y="64"/>
                  </a:lnTo>
                  <a:lnTo>
                    <a:pt x="46" y="62"/>
                  </a:lnTo>
                  <a:lnTo>
                    <a:pt x="51" y="62"/>
                  </a:lnTo>
                  <a:lnTo>
                    <a:pt x="52" y="64"/>
                  </a:lnTo>
                  <a:lnTo>
                    <a:pt x="53" y="64"/>
                  </a:lnTo>
                  <a:lnTo>
                    <a:pt x="50" y="65"/>
                  </a:lnTo>
                  <a:close/>
                  <a:moveTo>
                    <a:pt x="38" y="75"/>
                  </a:moveTo>
                  <a:lnTo>
                    <a:pt x="38" y="79"/>
                  </a:lnTo>
                  <a:lnTo>
                    <a:pt x="38" y="82"/>
                  </a:lnTo>
                  <a:lnTo>
                    <a:pt x="38" y="83"/>
                  </a:lnTo>
                  <a:lnTo>
                    <a:pt x="35" y="85"/>
                  </a:lnTo>
                  <a:lnTo>
                    <a:pt x="34" y="86"/>
                  </a:lnTo>
                  <a:lnTo>
                    <a:pt x="30" y="88"/>
                  </a:lnTo>
                  <a:lnTo>
                    <a:pt x="29" y="89"/>
                  </a:lnTo>
                  <a:lnTo>
                    <a:pt x="28" y="86"/>
                  </a:lnTo>
                  <a:lnTo>
                    <a:pt x="26" y="85"/>
                  </a:lnTo>
                  <a:lnTo>
                    <a:pt x="26" y="82"/>
                  </a:lnTo>
                  <a:lnTo>
                    <a:pt x="24" y="83"/>
                  </a:lnTo>
                  <a:lnTo>
                    <a:pt x="23" y="83"/>
                  </a:lnTo>
                  <a:lnTo>
                    <a:pt x="19" y="81"/>
                  </a:lnTo>
                  <a:lnTo>
                    <a:pt x="17" y="78"/>
                  </a:lnTo>
                  <a:lnTo>
                    <a:pt x="19" y="77"/>
                  </a:lnTo>
                  <a:lnTo>
                    <a:pt x="20" y="79"/>
                  </a:lnTo>
                  <a:lnTo>
                    <a:pt x="23" y="77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1" y="73"/>
                  </a:lnTo>
                  <a:lnTo>
                    <a:pt x="24" y="68"/>
                  </a:lnTo>
                  <a:lnTo>
                    <a:pt x="25" y="65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9" y="60"/>
                  </a:lnTo>
                  <a:lnTo>
                    <a:pt x="31" y="62"/>
                  </a:lnTo>
                  <a:lnTo>
                    <a:pt x="31" y="65"/>
                  </a:lnTo>
                  <a:lnTo>
                    <a:pt x="32" y="67"/>
                  </a:lnTo>
                  <a:lnTo>
                    <a:pt x="35" y="72"/>
                  </a:lnTo>
                  <a:lnTo>
                    <a:pt x="38" y="75"/>
                  </a:lnTo>
                  <a:close/>
                  <a:moveTo>
                    <a:pt x="71" y="49"/>
                  </a:moveTo>
                  <a:lnTo>
                    <a:pt x="76" y="53"/>
                  </a:lnTo>
                  <a:lnTo>
                    <a:pt x="80" y="54"/>
                  </a:lnTo>
                  <a:lnTo>
                    <a:pt x="85" y="59"/>
                  </a:lnTo>
                  <a:lnTo>
                    <a:pt x="87" y="60"/>
                  </a:lnTo>
                  <a:lnTo>
                    <a:pt x="87" y="62"/>
                  </a:lnTo>
                  <a:lnTo>
                    <a:pt x="86" y="69"/>
                  </a:lnTo>
                  <a:lnTo>
                    <a:pt x="86" y="73"/>
                  </a:lnTo>
                  <a:lnTo>
                    <a:pt x="86" y="77"/>
                  </a:lnTo>
                  <a:lnTo>
                    <a:pt x="84" y="76"/>
                  </a:lnTo>
                  <a:lnTo>
                    <a:pt x="83" y="73"/>
                  </a:lnTo>
                  <a:lnTo>
                    <a:pt x="82" y="72"/>
                  </a:lnTo>
                  <a:lnTo>
                    <a:pt x="81" y="72"/>
                  </a:lnTo>
                  <a:lnTo>
                    <a:pt x="84" y="71"/>
                  </a:lnTo>
                  <a:lnTo>
                    <a:pt x="84" y="67"/>
                  </a:lnTo>
                  <a:lnTo>
                    <a:pt x="86" y="64"/>
                  </a:lnTo>
                  <a:lnTo>
                    <a:pt x="86" y="61"/>
                  </a:lnTo>
                  <a:lnTo>
                    <a:pt x="82" y="58"/>
                  </a:lnTo>
                  <a:lnTo>
                    <a:pt x="80" y="55"/>
                  </a:lnTo>
                  <a:lnTo>
                    <a:pt x="76" y="54"/>
                  </a:lnTo>
                  <a:lnTo>
                    <a:pt x="72" y="51"/>
                  </a:lnTo>
                  <a:lnTo>
                    <a:pt x="70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71" y="49"/>
                  </a:lnTo>
                  <a:close/>
                  <a:moveTo>
                    <a:pt x="15" y="7"/>
                  </a:moveTo>
                  <a:lnTo>
                    <a:pt x="19" y="9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8" y="8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23" y="10"/>
                  </a:lnTo>
                  <a:lnTo>
                    <a:pt x="15" y="13"/>
                  </a:lnTo>
                  <a:lnTo>
                    <a:pt x="10" y="15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0" y="9"/>
                  </a:lnTo>
                  <a:lnTo>
                    <a:pt x="2" y="9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2" y="5"/>
                  </a:lnTo>
                  <a:lnTo>
                    <a:pt x="15" y="7"/>
                  </a:lnTo>
                  <a:close/>
                  <a:moveTo>
                    <a:pt x="54" y="35"/>
                  </a:moveTo>
                  <a:lnTo>
                    <a:pt x="53" y="36"/>
                  </a:lnTo>
                  <a:lnTo>
                    <a:pt x="50" y="32"/>
                  </a:lnTo>
                  <a:lnTo>
                    <a:pt x="48" y="31"/>
                  </a:lnTo>
                  <a:lnTo>
                    <a:pt x="51" y="29"/>
                  </a:lnTo>
                  <a:lnTo>
                    <a:pt x="53" y="27"/>
                  </a:lnTo>
                  <a:lnTo>
                    <a:pt x="53" y="22"/>
                  </a:lnTo>
                  <a:lnTo>
                    <a:pt x="54" y="20"/>
                  </a:lnTo>
                  <a:lnTo>
                    <a:pt x="53" y="18"/>
                  </a:lnTo>
                  <a:lnTo>
                    <a:pt x="54" y="15"/>
                  </a:lnTo>
                  <a:lnTo>
                    <a:pt x="53" y="13"/>
                  </a:lnTo>
                  <a:lnTo>
                    <a:pt x="51" y="11"/>
                  </a:lnTo>
                  <a:lnTo>
                    <a:pt x="45" y="4"/>
                  </a:lnTo>
                  <a:lnTo>
                    <a:pt x="36" y="1"/>
                  </a:lnTo>
                  <a:lnTo>
                    <a:pt x="32" y="1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7" y="4"/>
                  </a:lnTo>
                  <a:lnTo>
                    <a:pt x="49" y="7"/>
                  </a:lnTo>
                  <a:lnTo>
                    <a:pt x="51" y="8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6" y="12"/>
                  </a:lnTo>
                  <a:lnTo>
                    <a:pt x="59" y="14"/>
                  </a:lnTo>
                  <a:lnTo>
                    <a:pt x="59" y="21"/>
                  </a:lnTo>
                  <a:lnTo>
                    <a:pt x="56" y="24"/>
                  </a:lnTo>
                  <a:lnTo>
                    <a:pt x="54" y="34"/>
                  </a:lnTo>
                  <a:lnTo>
                    <a:pt x="54" y="35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13" name="Freeform 1256">
              <a:extLst>
                <a:ext uri="{FF2B5EF4-FFF2-40B4-BE49-F238E27FC236}">
                  <a16:creationId xmlns:a16="http://schemas.microsoft.com/office/drawing/2014/main" id="{CCD6CE01-5779-4DB6-9452-34A947D8E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3391" y="9067067"/>
              <a:ext cx="27478" cy="16488"/>
            </a:xfrm>
            <a:custGeom>
              <a:avLst/>
              <a:gdLst>
                <a:gd name="T0" fmla="*/ 20 w 22"/>
                <a:gd name="T1" fmla="*/ 3 h 12"/>
                <a:gd name="T2" fmla="*/ 19 w 22"/>
                <a:gd name="T3" fmla="*/ 6 h 12"/>
                <a:gd name="T4" fmla="*/ 16 w 22"/>
                <a:gd name="T5" fmla="*/ 10 h 12"/>
                <a:gd name="T6" fmla="*/ 8 w 22"/>
                <a:gd name="T7" fmla="*/ 11 h 12"/>
                <a:gd name="T8" fmla="*/ 0 w 22"/>
                <a:gd name="T9" fmla="*/ 11 h 12"/>
                <a:gd name="T10" fmla="*/ 0 w 22"/>
                <a:gd name="T11" fmla="*/ 10 h 12"/>
                <a:gd name="T12" fmla="*/ 0 w 22"/>
                <a:gd name="T13" fmla="*/ 9 h 12"/>
                <a:gd name="T14" fmla="*/ 0 w 22"/>
                <a:gd name="T15" fmla="*/ 8 h 12"/>
                <a:gd name="T16" fmla="*/ 0 w 22"/>
                <a:gd name="T17" fmla="*/ 7 h 12"/>
                <a:gd name="T18" fmla="*/ 0 w 22"/>
                <a:gd name="T19" fmla="*/ 6 h 12"/>
                <a:gd name="T20" fmla="*/ 3 w 22"/>
                <a:gd name="T21" fmla="*/ 5 h 12"/>
                <a:gd name="T22" fmla="*/ 5 w 22"/>
                <a:gd name="T23" fmla="*/ 3 h 12"/>
                <a:gd name="T24" fmla="*/ 8 w 22"/>
                <a:gd name="T25" fmla="*/ 3 h 12"/>
                <a:gd name="T26" fmla="*/ 11 w 22"/>
                <a:gd name="T27" fmla="*/ 4 h 12"/>
                <a:gd name="T28" fmla="*/ 14 w 22"/>
                <a:gd name="T29" fmla="*/ 4 h 12"/>
                <a:gd name="T30" fmla="*/ 16 w 22"/>
                <a:gd name="T31" fmla="*/ 3 h 12"/>
                <a:gd name="T32" fmla="*/ 19 w 22"/>
                <a:gd name="T33" fmla="*/ 0 h 12"/>
                <a:gd name="T34" fmla="*/ 21 w 22"/>
                <a:gd name="T35" fmla="*/ 0 h 12"/>
                <a:gd name="T36" fmla="*/ 20 w 22"/>
                <a:gd name="T3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12">
                  <a:moveTo>
                    <a:pt x="20" y="3"/>
                  </a:moveTo>
                  <a:lnTo>
                    <a:pt x="19" y="6"/>
                  </a:lnTo>
                  <a:lnTo>
                    <a:pt x="16" y="10"/>
                  </a:lnTo>
                  <a:lnTo>
                    <a:pt x="8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3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3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14" name="Freeform 1257">
              <a:extLst>
                <a:ext uri="{FF2B5EF4-FFF2-40B4-BE49-F238E27FC236}">
                  <a16:creationId xmlns:a16="http://schemas.microsoft.com/office/drawing/2014/main" id="{A87C53D0-9417-4CEC-B9E7-1FE10176B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5371" y="9056077"/>
              <a:ext cx="5497" cy="5497"/>
            </a:xfrm>
            <a:custGeom>
              <a:avLst/>
              <a:gdLst>
                <a:gd name="T0" fmla="*/ 4 w 5"/>
                <a:gd name="T1" fmla="*/ 2 h 5"/>
                <a:gd name="T2" fmla="*/ 0 w 5"/>
                <a:gd name="T3" fmla="*/ 4 h 5"/>
                <a:gd name="T4" fmla="*/ 0 w 5"/>
                <a:gd name="T5" fmla="*/ 2 h 5"/>
                <a:gd name="T6" fmla="*/ 2 w 5"/>
                <a:gd name="T7" fmla="*/ 0 h 5"/>
                <a:gd name="T8" fmla="*/ 4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15" name="Freeform 1258">
              <a:extLst>
                <a:ext uri="{FF2B5EF4-FFF2-40B4-BE49-F238E27FC236}">
                  <a16:creationId xmlns:a16="http://schemas.microsoft.com/office/drawing/2014/main" id="{97C2F3C8-75EF-419D-8D60-54A69A593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9878" y="9023106"/>
              <a:ext cx="16483" cy="10991"/>
            </a:xfrm>
            <a:custGeom>
              <a:avLst/>
              <a:gdLst>
                <a:gd name="T0" fmla="*/ 3 w 14"/>
                <a:gd name="T1" fmla="*/ 1 h 7"/>
                <a:gd name="T2" fmla="*/ 5 w 14"/>
                <a:gd name="T3" fmla="*/ 2 h 7"/>
                <a:gd name="T4" fmla="*/ 7 w 14"/>
                <a:gd name="T5" fmla="*/ 2 h 7"/>
                <a:gd name="T6" fmla="*/ 10 w 14"/>
                <a:gd name="T7" fmla="*/ 3 h 7"/>
                <a:gd name="T8" fmla="*/ 12 w 14"/>
                <a:gd name="T9" fmla="*/ 4 h 7"/>
                <a:gd name="T10" fmla="*/ 13 w 14"/>
                <a:gd name="T11" fmla="*/ 4 h 7"/>
                <a:gd name="T12" fmla="*/ 11 w 14"/>
                <a:gd name="T13" fmla="*/ 6 h 7"/>
                <a:gd name="T14" fmla="*/ 8 w 14"/>
                <a:gd name="T15" fmla="*/ 3 h 7"/>
                <a:gd name="T16" fmla="*/ 5 w 14"/>
                <a:gd name="T17" fmla="*/ 3 h 7"/>
                <a:gd name="T18" fmla="*/ 2 w 14"/>
                <a:gd name="T19" fmla="*/ 3 h 7"/>
                <a:gd name="T20" fmla="*/ 0 w 14"/>
                <a:gd name="T21" fmla="*/ 3 h 7"/>
                <a:gd name="T22" fmla="*/ 1 w 14"/>
                <a:gd name="T23" fmla="*/ 0 h 7"/>
                <a:gd name="T24" fmla="*/ 3 w 14"/>
                <a:gd name="T2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3" y="1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10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16" name="Freeform 1259">
              <a:extLst>
                <a:ext uri="{FF2B5EF4-FFF2-40B4-BE49-F238E27FC236}">
                  <a16:creationId xmlns:a16="http://schemas.microsoft.com/office/drawing/2014/main" id="{EDC301AA-9CB1-490A-AB35-023814209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5916" y="9012115"/>
              <a:ext cx="16483" cy="21981"/>
            </a:xfrm>
            <a:custGeom>
              <a:avLst/>
              <a:gdLst>
                <a:gd name="T0" fmla="*/ 2 w 14"/>
                <a:gd name="T1" fmla="*/ 17 h 19"/>
                <a:gd name="T2" fmla="*/ 0 w 14"/>
                <a:gd name="T3" fmla="*/ 18 h 19"/>
                <a:gd name="T4" fmla="*/ 1 w 14"/>
                <a:gd name="T5" fmla="*/ 17 h 19"/>
                <a:gd name="T6" fmla="*/ 4 w 14"/>
                <a:gd name="T7" fmla="*/ 13 h 19"/>
                <a:gd name="T8" fmla="*/ 7 w 14"/>
                <a:gd name="T9" fmla="*/ 11 h 19"/>
                <a:gd name="T10" fmla="*/ 8 w 14"/>
                <a:gd name="T11" fmla="*/ 10 h 19"/>
                <a:gd name="T12" fmla="*/ 8 w 14"/>
                <a:gd name="T13" fmla="*/ 9 h 19"/>
                <a:gd name="T14" fmla="*/ 11 w 14"/>
                <a:gd name="T15" fmla="*/ 9 h 19"/>
                <a:gd name="T16" fmla="*/ 11 w 14"/>
                <a:gd name="T17" fmla="*/ 7 h 19"/>
                <a:gd name="T18" fmla="*/ 11 w 14"/>
                <a:gd name="T19" fmla="*/ 6 h 19"/>
                <a:gd name="T20" fmla="*/ 9 w 14"/>
                <a:gd name="T21" fmla="*/ 3 h 19"/>
                <a:gd name="T22" fmla="*/ 9 w 14"/>
                <a:gd name="T23" fmla="*/ 2 h 19"/>
                <a:gd name="T24" fmla="*/ 10 w 14"/>
                <a:gd name="T25" fmla="*/ 1 h 19"/>
                <a:gd name="T26" fmla="*/ 13 w 14"/>
                <a:gd name="T27" fmla="*/ 0 h 19"/>
                <a:gd name="T28" fmla="*/ 12 w 14"/>
                <a:gd name="T29" fmla="*/ 2 h 19"/>
                <a:gd name="T30" fmla="*/ 13 w 14"/>
                <a:gd name="T31" fmla="*/ 6 h 19"/>
                <a:gd name="T32" fmla="*/ 9 w 14"/>
                <a:gd name="T33" fmla="*/ 12 h 19"/>
                <a:gd name="T34" fmla="*/ 6 w 14"/>
                <a:gd name="T35" fmla="*/ 14 h 19"/>
                <a:gd name="T36" fmla="*/ 2 w 14"/>
                <a:gd name="T3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">
                  <a:moveTo>
                    <a:pt x="2" y="17"/>
                  </a:moveTo>
                  <a:lnTo>
                    <a:pt x="0" y="18"/>
                  </a:lnTo>
                  <a:lnTo>
                    <a:pt x="1" y="17"/>
                  </a:lnTo>
                  <a:lnTo>
                    <a:pt x="4" y="13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3" y="6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2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17" name="Freeform 1260">
              <a:extLst>
                <a:ext uri="{FF2B5EF4-FFF2-40B4-BE49-F238E27FC236}">
                  <a16:creationId xmlns:a16="http://schemas.microsoft.com/office/drawing/2014/main" id="{16F03752-9BBD-423E-9645-05236A902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5916" y="9006622"/>
              <a:ext cx="10991" cy="10991"/>
            </a:xfrm>
            <a:custGeom>
              <a:avLst/>
              <a:gdLst>
                <a:gd name="T0" fmla="*/ 8 w 9"/>
                <a:gd name="T1" fmla="*/ 5 h 7"/>
                <a:gd name="T2" fmla="*/ 8 w 9"/>
                <a:gd name="T3" fmla="*/ 5 h 7"/>
                <a:gd name="T4" fmla="*/ 7 w 9"/>
                <a:gd name="T5" fmla="*/ 6 h 7"/>
                <a:gd name="T6" fmla="*/ 2 w 9"/>
                <a:gd name="T7" fmla="*/ 5 h 7"/>
                <a:gd name="T8" fmla="*/ 1 w 9"/>
                <a:gd name="T9" fmla="*/ 5 h 7"/>
                <a:gd name="T10" fmla="*/ 1 w 9"/>
                <a:gd name="T11" fmla="*/ 3 h 7"/>
                <a:gd name="T12" fmla="*/ 0 w 9"/>
                <a:gd name="T13" fmla="*/ 2 h 7"/>
                <a:gd name="T14" fmla="*/ 0 w 9"/>
                <a:gd name="T15" fmla="*/ 0 h 7"/>
                <a:gd name="T16" fmla="*/ 3 w 9"/>
                <a:gd name="T17" fmla="*/ 2 h 7"/>
                <a:gd name="T18" fmla="*/ 4 w 9"/>
                <a:gd name="T19" fmla="*/ 4 h 7"/>
                <a:gd name="T20" fmla="*/ 8 w 9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7">
                  <a:moveTo>
                    <a:pt x="8" y="5"/>
                  </a:moveTo>
                  <a:lnTo>
                    <a:pt x="8" y="5"/>
                  </a:lnTo>
                  <a:lnTo>
                    <a:pt x="7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4"/>
                  </a:lnTo>
                  <a:lnTo>
                    <a:pt x="8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18" name="Freeform 1261">
              <a:extLst>
                <a:ext uri="{FF2B5EF4-FFF2-40B4-BE49-F238E27FC236}">
                  <a16:creationId xmlns:a16="http://schemas.microsoft.com/office/drawing/2014/main" id="{4DA22632-4804-4971-BB99-4AA952491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7448" y="8973651"/>
              <a:ext cx="21981" cy="32971"/>
            </a:xfrm>
            <a:custGeom>
              <a:avLst/>
              <a:gdLst>
                <a:gd name="T0" fmla="*/ 15 w 16"/>
                <a:gd name="T1" fmla="*/ 25 h 27"/>
                <a:gd name="T2" fmla="*/ 15 w 16"/>
                <a:gd name="T3" fmla="*/ 26 h 27"/>
                <a:gd name="T4" fmla="*/ 11 w 16"/>
                <a:gd name="T5" fmla="*/ 19 h 27"/>
                <a:gd name="T6" fmla="*/ 6 w 16"/>
                <a:gd name="T7" fmla="*/ 17 h 27"/>
                <a:gd name="T8" fmla="*/ 3 w 16"/>
                <a:gd name="T9" fmla="*/ 16 h 27"/>
                <a:gd name="T10" fmla="*/ 4 w 16"/>
                <a:gd name="T11" fmla="*/ 15 h 27"/>
                <a:gd name="T12" fmla="*/ 6 w 16"/>
                <a:gd name="T13" fmla="*/ 15 h 27"/>
                <a:gd name="T14" fmla="*/ 6 w 16"/>
                <a:gd name="T15" fmla="*/ 12 h 27"/>
                <a:gd name="T16" fmla="*/ 5 w 16"/>
                <a:gd name="T17" fmla="*/ 11 h 27"/>
                <a:gd name="T18" fmla="*/ 3 w 16"/>
                <a:gd name="T19" fmla="*/ 6 h 27"/>
                <a:gd name="T20" fmla="*/ 1 w 16"/>
                <a:gd name="T21" fmla="*/ 2 h 27"/>
                <a:gd name="T22" fmla="*/ 1 w 16"/>
                <a:gd name="T23" fmla="*/ 2 h 27"/>
                <a:gd name="T24" fmla="*/ 0 w 16"/>
                <a:gd name="T25" fmla="*/ 0 h 27"/>
                <a:gd name="T26" fmla="*/ 3 w 16"/>
                <a:gd name="T27" fmla="*/ 3 h 27"/>
                <a:gd name="T28" fmla="*/ 5 w 16"/>
                <a:gd name="T29" fmla="*/ 7 h 27"/>
                <a:gd name="T30" fmla="*/ 7 w 16"/>
                <a:gd name="T31" fmla="*/ 11 h 27"/>
                <a:gd name="T32" fmla="*/ 8 w 16"/>
                <a:gd name="T33" fmla="*/ 17 h 27"/>
                <a:gd name="T34" fmla="*/ 12 w 16"/>
                <a:gd name="T35" fmla="*/ 18 h 27"/>
                <a:gd name="T36" fmla="*/ 15 w 16"/>
                <a:gd name="T37" fmla="*/ 22 h 27"/>
                <a:gd name="T38" fmla="*/ 15 w 16"/>
                <a:gd name="T3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27">
                  <a:moveTo>
                    <a:pt x="15" y="25"/>
                  </a:moveTo>
                  <a:lnTo>
                    <a:pt x="15" y="26"/>
                  </a:lnTo>
                  <a:lnTo>
                    <a:pt x="11" y="19"/>
                  </a:lnTo>
                  <a:lnTo>
                    <a:pt x="6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3" y="6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5" y="7"/>
                  </a:lnTo>
                  <a:lnTo>
                    <a:pt x="7" y="11"/>
                  </a:lnTo>
                  <a:lnTo>
                    <a:pt x="8" y="17"/>
                  </a:lnTo>
                  <a:lnTo>
                    <a:pt x="12" y="18"/>
                  </a:lnTo>
                  <a:lnTo>
                    <a:pt x="15" y="22"/>
                  </a:lnTo>
                  <a:lnTo>
                    <a:pt x="15" y="2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19" name="Freeform 1262">
              <a:extLst>
                <a:ext uri="{FF2B5EF4-FFF2-40B4-BE49-F238E27FC236}">
                  <a16:creationId xmlns:a16="http://schemas.microsoft.com/office/drawing/2014/main" id="{06AA64C1-7B62-46A7-B0FD-AFBDE2F97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9974" y="8973651"/>
              <a:ext cx="16483" cy="10991"/>
            </a:xfrm>
            <a:custGeom>
              <a:avLst/>
              <a:gdLst>
                <a:gd name="T0" fmla="*/ 11 w 12"/>
                <a:gd name="T1" fmla="*/ 7 h 8"/>
                <a:gd name="T2" fmla="*/ 10 w 12"/>
                <a:gd name="T3" fmla="*/ 7 h 8"/>
                <a:gd name="T4" fmla="*/ 7 w 12"/>
                <a:gd name="T5" fmla="*/ 6 h 8"/>
                <a:gd name="T6" fmla="*/ 2 w 12"/>
                <a:gd name="T7" fmla="*/ 2 h 8"/>
                <a:gd name="T8" fmla="*/ 0 w 12"/>
                <a:gd name="T9" fmla="*/ 1 h 8"/>
                <a:gd name="T10" fmla="*/ 1 w 12"/>
                <a:gd name="T11" fmla="*/ 0 h 8"/>
                <a:gd name="T12" fmla="*/ 2 w 12"/>
                <a:gd name="T13" fmla="*/ 0 h 8"/>
                <a:gd name="T14" fmla="*/ 7 w 12"/>
                <a:gd name="T15" fmla="*/ 4 h 8"/>
                <a:gd name="T16" fmla="*/ 8 w 12"/>
                <a:gd name="T17" fmla="*/ 5 h 8"/>
                <a:gd name="T18" fmla="*/ 11 w 12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8">
                  <a:moveTo>
                    <a:pt x="11" y="7"/>
                  </a:moveTo>
                  <a:lnTo>
                    <a:pt x="10" y="7"/>
                  </a:lnTo>
                  <a:lnTo>
                    <a:pt x="7" y="6"/>
                  </a:lnTo>
                  <a:lnTo>
                    <a:pt x="2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7" y="4"/>
                  </a:lnTo>
                  <a:lnTo>
                    <a:pt x="8" y="5"/>
                  </a:lnTo>
                  <a:lnTo>
                    <a:pt x="11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20" name="Freeform 1263">
              <a:extLst>
                <a:ext uri="{FF2B5EF4-FFF2-40B4-BE49-F238E27FC236}">
                  <a16:creationId xmlns:a16="http://schemas.microsoft.com/office/drawing/2014/main" id="{D65024C2-14AE-4AD0-92FA-44E12A50C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4926" y="8951670"/>
              <a:ext cx="5494" cy="10991"/>
            </a:xfrm>
            <a:custGeom>
              <a:avLst/>
              <a:gdLst>
                <a:gd name="T0" fmla="*/ 4 w 5"/>
                <a:gd name="T1" fmla="*/ 2 h 7"/>
                <a:gd name="T2" fmla="*/ 2 w 5"/>
                <a:gd name="T3" fmla="*/ 6 h 7"/>
                <a:gd name="T4" fmla="*/ 0 w 5"/>
                <a:gd name="T5" fmla="*/ 6 h 7"/>
                <a:gd name="T6" fmla="*/ 1 w 5"/>
                <a:gd name="T7" fmla="*/ 1 h 7"/>
                <a:gd name="T8" fmla="*/ 3 w 5"/>
                <a:gd name="T9" fmla="*/ 0 h 7"/>
                <a:gd name="T10" fmla="*/ 4 w 5"/>
                <a:gd name="T11" fmla="*/ 0 h 7"/>
                <a:gd name="T12" fmla="*/ 4 w 5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21" name="Freeform 1264">
              <a:extLst>
                <a:ext uri="{FF2B5EF4-FFF2-40B4-BE49-F238E27FC236}">
                  <a16:creationId xmlns:a16="http://schemas.microsoft.com/office/drawing/2014/main" id="{AB4EED74-457B-4A7A-A0E9-42E509931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8535" y="8946173"/>
              <a:ext cx="21981" cy="21981"/>
            </a:xfrm>
            <a:custGeom>
              <a:avLst/>
              <a:gdLst>
                <a:gd name="T0" fmla="*/ 10 w 16"/>
                <a:gd name="T1" fmla="*/ 1 h 19"/>
                <a:gd name="T2" fmla="*/ 10 w 16"/>
                <a:gd name="T3" fmla="*/ 2 h 19"/>
                <a:gd name="T4" fmla="*/ 7 w 16"/>
                <a:gd name="T5" fmla="*/ 4 h 19"/>
                <a:gd name="T6" fmla="*/ 10 w 16"/>
                <a:gd name="T7" fmla="*/ 6 h 19"/>
                <a:gd name="T8" fmla="*/ 11 w 16"/>
                <a:gd name="T9" fmla="*/ 2 h 19"/>
                <a:gd name="T10" fmla="*/ 13 w 16"/>
                <a:gd name="T11" fmla="*/ 5 h 19"/>
                <a:gd name="T12" fmla="*/ 14 w 16"/>
                <a:gd name="T13" fmla="*/ 10 h 19"/>
                <a:gd name="T14" fmla="*/ 14 w 16"/>
                <a:gd name="T15" fmla="*/ 11 h 19"/>
                <a:gd name="T16" fmla="*/ 14 w 16"/>
                <a:gd name="T17" fmla="*/ 11 h 19"/>
                <a:gd name="T18" fmla="*/ 15 w 16"/>
                <a:gd name="T19" fmla="*/ 12 h 19"/>
                <a:gd name="T20" fmla="*/ 15 w 16"/>
                <a:gd name="T21" fmla="*/ 14 h 19"/>
                <a:gd name="T22" fmla="*/ 13 w 16"/>
                <a:gd name="T23" fmla="*/ 18 h 19"/>
                <a:gd name="T24" fmla="*/ 7 w 16"/>
                <a:gd name="T25" fmla="*/ 17 h 19"/>
                <a:gd name="T26" fmla="*/ 7 w 16"/>
                <a:gd name="T27" fmla="*/ 14 h 19"/>
                <a:gd name="T28" fmla="*/ 6 w 16"/>
                <a:gd name="T29" fmla="*/ 13 h 19"/>
                <a:gd name="T30" fmla="*/ 5 w 16"/>
                <a:gd name="T31" fmla="*/ 8 h 19"/>
                <a:gd name="T32" fmla="*/ 3 w 16"/>
                <a:gd name="T33" fmla="*/ 6 h 19"/>
                <a:gd name="T34" fmla="*/ 0 w 16"/>
                <a:gd name="T35" fmla="*/ 2 h 19"/>
                <a:gd name="T36" fmla="*/ 2 w 16"/>
                <a:gd name="T37" fmla="*/ 1 h 19"/>
                <a:gd name="T38" fmla="*/ 4 w 16"/>
                <a:gd name="T39" fmla="*/ 1 h 19"/>
                <a:gd name="T40" fmla="*/ 5 w 16"/>
                <a:gd name="T41" fmla="*/ 1 h 19"/>
                <a:gd name="T42" fmla="*/ 7 w 16"/>
                <a:gd name="T43" fmla="*/ 0 h 19"/>
                <a:gd name="T44" fmla="*/ 9 w 16"/>
                <a:gd name="T45" fmla="*/ 0 h 19"/>
                <a:gd name="T46" fmla="*/ 10 w 16"/>
                <a:gd name="T4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19">
                  <a:moveTo>
                    <a:pt x="10" y="1"/>
                  </a:moveTo>
                  <a:lnTo>
                    <a:pt x="10" y="2"/>
                  </a:lnTo>
                  <a:lnTo>
                    <a:pt x="7" y="4"/>
                  </a:lnTo>
                  <a:lnTo>
                    <a:pt x="10" y="6"/>
                  </a:lnTo>
                  <a:lnTo>
                    <a:pt x="11" y="2"/>
                  </a:lnTo>
                  <a:lnTo>
                    <a:pt x="13" y="5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3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6" y="13"/>
                  </a:lnTo>
                  <a:lnTo>
                    <a:pt x="5" y="8"/>
                  </a:lnTo>
                  <a:lnTo>
                    <a:pt x="3" y="6"/>
                  </a:lnTo>
                  <a:lnTo>
                    <a:pt x="0" y="2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22" name="Freeform 1265">
              <a:extLst>
                <a:ext uri="{FF2B5EF4-FFF2-40B4-BE49-F238E27FC236}">
                  <a16:creationId xmlns:a16="http://schemas.microsoft.com/office/drawing/2014/main" id="{B30CB4BF-C4EF-4564-A1F8-7B52AC66C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0965" y="8929689"/>
              <a:ext cx="16483" cy="27474"/>
            </a:xfrm>
            <a:custGeom>
              <a:avLst/>
              <a:gdLst>
                <a:gd name="T0" fmla="*/ 14 w 15"/>
                <a:gd name="T1" fmla="*/ 17 h 20"/>
                <a:gd name="T2" fmla="*/ 14 w 15"/>
                <a:gd name="T3" fmla="*/ 19 h 20"/>
                <a:gd name="T4" fmla="*/ 12 w 15"/>
                <a:gd name="T5" fmla="*/ 18 h 20"/>
                <a:gd name="T6" fmla="*/ 9 w 15"/>
                <a:gd name="T7" fmla="*/ 19 h 20"/>
                <a:gd name="T8" fmla="*/ 8 w 15"/>
                <a:gd name="T9" fmla="*/ 19 h 20"/>
                <a:gd name="T10" fmla="*/ 8 w 15"/>
                <a:gd name="T11" fmla="*/ 18 h 20"/>
                <a:gd name="T12" fmla="*/ 11 w 15"/>
                <a:gd name="T13" fmla="*/ 16 h 20"/>
                <a:gd name="T14" fmla="*/ 11 w 15"/>
                <a:gd name="T15" fmla="*/ 15 h 20"/>
                <a:gd name="T16" fmla="*/ 8 w 15"/>
                <a:gd name="T17" fmla="*/ 13 h 20"/>
                <a:gd name="T18" fmla="*/ 5 w 15"/>
                <a:gd name="T19" fmla="*/ 7 h 20"/>
                <a:gd name="T20" fmla="*/ 4 w 15"/>
                <a:gd name="T21" fmla="*/ 6 h 20"/>
                <a:gd name="T22" fmla="*/ 3 w 15"/>
                <a:gd name="T23" fmla="*/ 4 h 20"/>
                <a:gd name="T24" fmla="*/ 0 w 15"/>
                <a:gd name="T25" fmla="*/ 2 h 20"/>
                <a:gd name="T26" fmla="*/ 1 w 15"/>
                <a:gd name="T27" fmla="*/ 1 h 20"/>
                <a:gd name="T28" fmla="*/ 2 w 15"/>
                <a:gd name="T29" fmla="*/ 0 h 20"/>
                <a:gd name="T30" fmla="*/ 4 w 15"/>
                <a:gd name="T31" fmla="*/ 1 h 20"/>
                <a:gd name="T32" fmla="*/ 7 w 15"/>
                <a:gd name="T33" fmla="*/ 9 h 20"/>
                <a:gd name="T34" fmla="*/ 7 w 15"/>
                <a:gd name="T35" fmla="*/ 9 h 20"/>
                <a:gd name="T36" fmla="*/ 14 w 15"/>
                <a:gd name="T3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0">
                  <a:moveTo>
                    <a:pt x="14" y="17"/>
                  </a:moveTo>
                  <a:lnTo>
                    <a:pt x="14" y="19"/>
                  </a:lnTo>
                  <a:lnTo>
                    <a:pt x="12" y="18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8" y="13"/>
                  </a:lnTo>
                  <a:lnTo>
                    <a:pt x="5" y="7"/>
                  </a:lnTo>
                  <a:lnTo>
                    <a:pt x="4" y="6"/>
                  </a:lnTo>
                  <a:lnTo>
                    <a:pt x="3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7" y="9"/>
                  </a:lnTo>
                  <a:lnTo>
                    <a:pt x="7" y="9"/>
                  </a:lnTo>
                  <a:lnTo>
                    <a:pt x="14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23" name="Freeform 1266">
              <a:extLst>
                <a:ext uri="{FF2B5EF4-FFF2-40B4-BE49-F238E27FC236}">
                  <a16:creationId xmlns:a16="http://schemas.microsoft.com/office/drawing/2014/main" id="{56EF78E2-DE34-4AB2-BDFD-FCFEC0875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5022" y="8913202"/>
              <a:ext cx="10991" cy="5497"/>
            </a:xfrm>
            <a:custGeom>
              <a:avLst/>
              <a:gdLst>
                <a:gd name="T0" fmla="*/ 7 w 11"/>
                <a:gd name="T1" fmla="*/ 3 h 4"/>
                <a:gd name="T2" fmla="*/ 3 w 11"/>
                <a:gd name="T3" fmla="*/ 3 h 4"/>
                <a:gd name="T4" fmla="*/ 1 w 11"/>
                <a:gd name="T5" fmla="*/ 3 h 4"/>
                <a:gd name="T6" fmla="*/ 0 w 11"/>
                <a:gd name="T7" fmla="*/ 2 h 4"/>
                <a:gd name="T8" fmla="*/ 2 w 11"/>
                <a:gd name="T9" fmla="*/ 2 h 4"/>
                <a:gd name="T10" fmla="*/ 3 w 11"/>
                <a:gd name="T11" fmla="*/ 0 h 4"/>
                <a:gd name="T12" fmla="*/ 8 w 11"/>
                <a:gd name="T13" fmla="*/ 0 h 4"/>
                <a:gd name="T14" fmla="*/ 9 w 11"/>
                <a:gd name="T15" fmla="*/ 2 h 4"/>
                <a:gd name="T16" fmla="*/ 10 w 11"/>
                <a:gd name="T17" fmla="*/ 2 h 4"/>
                <a:gd name="T18" fmla="*/ 7 w 11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7" y="3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8" y="0"/>
                  </a:lnTo>
                  <a:lnTo>
                    <a:pt x="9" y="2"/>
                  </a:lnTo>
                  <a:lnTo>
                    <a:pt x="10" y="2"/>
                  </a:lnTo>
                  <a:lnTo>
                    <a:pt x="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24" name="Freeform 1267">
              <a:extLst>
                <a:ext uri="{FF2B5EF4-FFF2-40B4-BE49-F238E27FC236}">
                  <a16:creationId xmlns:a16="http://schemas.microsoft.com/office/drawing/2014/main" id="{BB84AEAD-BAE1-44F1-9FBF-13108AE16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2051" y="8907708"/>
              <a:ext cx="27474" cy="38465"/>
            </a:xfrm>
            <a:custGeom>
              <a:avLst/>
              <a:gdLst>
                <a:gd name="T0" fmla="*/ 21 w 22"/>
                <a:gd name="T1" fmla="*/ 16 h 31"/>
                <a:gd name="T2" fmla="*/ 21 w 22"/>
                <a:gd name="T3" fmla="*/ 20 h 31"/>
                <a:gd name="T4" fmla="*/ 21 w 22"/>
                <a:gd name="T5" fmla="*/ 23 h 31"/>
                <a:gd name="T6" fmla="*/ 21 w 22"/>
                <a:gd name="T7" fmla="*/ 24 h 31"/>
                <a:gd name="T8" fmla="*/ 18 w 22"/>
                <a:gd name="T9" fmla="*/ 26 h 31"/>
                <a:gd name="T10" fmla="*/ 17 w 22"/>
                <a:gd name="T11" fmla="*/ 27 h 31"/>
                <a:gd name="T12" fmla="*/ 13 w 22"/>
                <a:gd name="T13" fmla="*/ 29 h 31"/>
                <a:gd name="T14" fmla="*/ 12 w 22"/>
                <a:gd name="T15" fmla="*/ 30 h 31"/>
                <a:gd name="T16" fmla="*/ 11 w 22"/>
                <a:gd name="T17" fmla="*/ 27 h 31"/>
                <a:gd name="T18" fmla="*/ 9 w 22"/>
                <a:gd name="T19" fmla="*/ 26 h 31"/>
                <a:gd name="T20" fmla="*/ 9 w 22"/>
                <a:gd name="T21" fmla="*/ 23 h 31"/>
                <a:gd name="T22" fmla="*/ 7 w 22"/>
                <a:gd name="T23" fmla="*/ 24 h 31"/>
                <a:gd name="T24" fmla="*/ 6 w 22"/>
                <a:gd name="T25" fmla="*/ 24 h 31"/>
                <a:gd name="T26" fmla="*/ 2 w 22"/>
                <a:gd name="T27" fmla="*/ 22 h 31"/>
                <a:gd name="T28" fmla="*/ 0 w 22"/>
                <a:gd name="T29" fmla="*/ 19 h 31"/>
                <a:gd name="T30" fmla="*/ 2 w 22"/>
                <a:gd name="T31" fmla="*/ 18 h 31"/>
                <a:gd name="T32" fmla="*/ 3 w 22"/>
                <a:gd name="T33" fmla="*/ 20 h 31"/>
                <a:gd name="T34" fmla="*/ 6 w 22"/>
                <a:gd name="T35" fmla="*/ 18 h 31"/>
                <a:gd name="T36" fmla="*/ 5 w 22"/>
                <a:gd name="T37" fmla="*/ 17 h 31"/>
                <a:gd name="T38" fmla="*/ 5 w 22"/>
                <a:gd name="T39" fmla="*/ 17 h 31"/>
                <a:gd name="T40" fmla="*/ 4 w 22"/>
                <a:gd name="T41" fmla="*/ 14 h 31"/>
                <a:gd name="T42" fmla="*/ 7 w 22"/>
                <a:gd name="T43" fmla="*/ 9 h 31"/>
                <a:gd name="T44" fmla="*/ 8 w 22"/>
                <a:gd name="T45" fmla="*/ 6 h 31"/>
                <a:gd name="T46" fmla="*/ 7 w 22"/>
                <a:gd name="T47" fmla="*/ 0 h 31"/>
                <a:gd name="T48" fmla="*/ 8 w 22"/>
                <a:gd name="T49" fmla="*/ 0 h 31"/>
                <a:gd name="T50" fmla="*/ 12 w 22"/>
                <a:gd name="T51" fmla="*/ 1 h 31"/>
                <a:gd name="T52" fmla="*/ 14 w 22"/>
                <a:gd name="T53" fmla="*/ 3 h 31"/>
                <a:gd name="T54" fmla="*/ 14 w 22"/>
                <a:gd name="T55" fmla="*/ 6 h 31"/>
                <a:gd name="T56" fmla="*/ 15 w 22"/>
                <a:gd name="T57" fmla="*/ 8 h 31"/>
                <a:gd name="T58" fmla="*/ 18 w 22"/>
                <a:gd name="T59" fmla="*/ 13 h 31"/>
                <a:gd name="T60" fmla="*/ 21 w 22"/>
                <a:gd name="T6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31">
                  <a:moveTo>
                    <a:pt x="21" y="16"/>
                  </a:moveTo>
                  <a:lnTo>
                    <a:pt x="21" y="20"/>
                  </a:lnTo>
                  <a:lnTo>
                    <a:pt x="21" y="23"/>
                  </a:lnTo>
                  <a:lnTo>
                    <a:pt x="21" y="24"/>
                  </a:lnTo>
                  <a:lnTo>
                    <a:pt x="18" y="26"/>
                  </a:lnTo>
                  <a:lnTo>
                    <a:pt x="17" y="27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27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4"/>
                  </a:lnTo>
                  <a:lnTo>
                    <a:pt x="7" y="9"/>
                  </a:lnTo>
                  <a:lnTo>
                    <a:pt x="8" y="6"/>
                  </a:lnTo>
                  <a:lnTo>
                    <a:pt x="7" y="0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8" y="13"/>
                  </a:lnTo>
                  <a:lnTo>
                    <a:pt x="21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25" name="Freeform 1268">
              <a:extLst>
                <a:ext uri="{FF2B5EF4-FFF2-40B4-BE49-F238E27FC236}">
                  <a16:creationId xmlns:a16="http://schemas.microsoft.com/office/drawing/2014/main" id="{A1D62A8A-A91F-479D-8104-F6BC6F1AF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2496" y="8896719"/>
              <a:ext cx="27478" cy="38465"/>
            </a:xfrm>
            <a:custGeom>
              <a:avLst/>
              <a:gdLst>
                <a:gd name="T0" fmla="*/ 4 w 21"/>
                <a:gd name="T1" fmla="*/ 2 h 31"/>
                <a:gd name="T2" fmla="*/ 9 w 21"/>
                <a:gd name="T3" fmla="*/ 6 h 31"/>
                <a:gd name="T4" fmla="*/ 13 w 21"/>
                <a:gd name="T5" fmla="*/ 7 h 31"/>
                <a:gd name="T6" fmla="*/ 18 w 21"/>
                <a:gd name="T7" fmla="*/ 12 h 31"/>
                <a:gd name="T8" fmla="*/ 20 w 21"/>
                <a:gd name="T9" fmla="*/ 13 h 31"/>
                <a:gd name="T10" fmla="*/ 20 w 21"/>
                <a:gd name="T11" fmla="*/ 15 h 31"/>
                <a:gd name="T12" fmla="*/ 19 w 21"/>
                <a:gd name="T13" fmla="*/ 22 h 31"/>
                <a:gd name="T14" fmla="*/ 19 w 21"/>
                <a:gd name="T15" fmla="*/ 26 h 31"/>
                <a:gd name="T16" fmla="*/ 19 w 21"/>
                <a:gd name="T17" fmla="*/ 30 h 31"/>
                <a:gd name="T18" fmla="*/ 17 w 21"/>
                <a:gd name="T19" fmla="*/ 29 h 31"/>
                <a:gd name="T20" fmla="*/ 16 w 21"/>
                <a:gd name="T21" fmla="*/ 26 h 31"/>
                <a:gd name="T22" fmla="*/ 15 w 21"/>
                <a:gd name="T23" fmla="*/ 25 h 31"/>
                <a:gd name="T24" fmla="*/ 14 w 21"/>
                <a:gd name="T25" fmla="*/ 25 h 31"/>
                <a:gd name="T26" fmla="*/ 17 w 21"/>
                <a:gd name="T27" fmla="*/ 24 h 31"/>
                <a:gd name="T28" fmla="*/ 17 w 21"/>
                <a:gd name="T29" fmla="*/ 20 h 31"/>
                <a:gd name="T30" fmla="*/ 19 w 21"/>
                <a:gd name="T31" fmla="*/ 17 h 31"/>
                <a:gd name="T32" fmla="*/ 19 w 21"/>
                <a:gd name="T33" fmla="*/ 14 h 31"/>
                <a:gd name="T34" fmla="*/ 15 w 21"/>
                <a:gd name="T35" fmla="*/ 11 h 31"/>
                <a:gd name="T36" fmla="*/ 13 w 21"/>
                <a:gd name="T37" fmla="*/ 8 h 31"/>
                <a:gd name="T38" fmla="*/ 9 w 21"/>
                <a:gd name="T39" fmla="*/ 7 h 31"/>
                <a:gd name="T40" fmla="*/ 5 w 21"/>
                <a:gd name="T41" fmla="*/ 4 h 31"/>
                <a:gd name="T42" fmla="*/ 3 w 21"/>
                <a:gd name="T43" fmla="*/ 4 h 31"/>
                <a:gd name="T44" fmla="*/ 0 w 21"/>
                <a:gd name="T45" fmla="*/ 4 h 31"/>
                <a:gd name="T46" fmla="*/ 1 w 21"/>
                <a:gd name="T47" fmla="*/ 2 h 31"/>
                <a:gd name="T48" fmla="*/ 2 w 21"/>
                <a:gd name="T49" fmla="*/ 0 h 31"/>
                <a:gd name="T50" fmla="*/ 2 w 21"/>
                <a:gd name="T51" fmla="*/ 0 h 31"/>
                <a:gd name="T52" fmla="*/ 4 w 21"/>
                <a:gd name="T5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" h="31">
                  <a:moveTo>
                    <a:pt x="4" y="2"/>
                  </a:moveTo>
                  <a:lnTo>
                    <a:pt x="9" y="6"/>
                  </a:lnTo>
                  <a:lnTo>
                    <a:pt x="13" y="7"/>
                  </a:lnTo>
                  <a:lnTo>
                    <a:pt x="18" y="12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19" y="22"/>
                  </a:lnTo>
                  <a:lnTo>
                    <a:pt x="19" y="26"/>
                  </a:lnTo>
                  <a:lnTo>
                    <a:pt x="19" y="30"/>
                  </a:lnTo>
                  <a:lnTo>
                    <a:pt x="17" y="29"/>
                  </a:lnTo>
                  <a:lnTo>
                    <a:pt x="16" y="26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19" y="14"/>
                  </a:lnTo>
                  <a:lnTo>
                    <a:pt x="15" y="11"/>
                  </a:lnTo>
                  <a:lnTo>
                    <a:pt x="13" y="8"/>
                  </a:lnTo>
                  <a:lnTo>
                    <a:pt x="9" y="7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26" name="Freeform 1269">
              <a:extLst>
                <a:ext uri="{FF2B5EF4-FFF2-40B4-BE49-F238E27FC236}">
                  <a16:creationId xmlns:a16="http://schemas.microsoft.com/office/drawing/2014/main" id="{9D0E048F-10BC-497B-8F64-287F5EFBC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0070" y="8841767"/>
              <a:ext cx="38465" cy="10991"/>
            </a:xfrm>
            <a:custGeom>
              <a:avLst/>
              <a:gdLst>
                <a:gd name="T0" fmla="*/ 15 w 33"/>
                <a:gd name="T1" fmla="*/ 2 h 11"/>
                <a:gd name="T2" fmla="*/ 19 w 33"/>
                <a:gd name="T3" fmla="*/ 4 h 11"/>
                <a:gd name="T4" fmla="*/ 21 w 33"/>
                <a:gd name="T5" fmla="*/ 3 h 11"/>
                <a:gd name="T6" fmla="*/ 22 w 33"/>
                <a:gd name="T7" fmla="*/ 2 h 11"/>
                <a:gd name="T8" fmla="*/ 28 w 33"/>
                <a:gd name="T9" fmla="*/ 3 h 11"/>
                <a:gd name="T10" fmla="*/ 32 w 33"/>
                <a:gd name="T11" fmla="*/ 2 h 11"/>
                <a:gd name="T12" fmla="*/ 32 w 33"/>
                <a:gd name="T13" fmla="*/ 4 h 11"/>
                <a:gd name="T14" fmla="*/ 32 w 33"/>
                <a:gd name="T15" fmla="*/ 5 h 11"/>
                <a:gd name="T16" fmla="*/ 23 w 33"/>
                <a:gd name="T17" fmla="*/ 5 h 11"/>
                <a:gd name="T18" fmla="*/ 15 w 33"/>
                <a:gd name="T19" fmla="*/ 8 h 11"/>
                <a:gd name="T20" fmla="*/ 10 w 33"/>
                <a:gd name="T21" fmla="*/ 10 h 11"/>
                <a:gd name="T22" fmla="*/ 7 w 33"/>
                <a:gd name="T23" fmla="*/ 10 h 11"/>
                <a:gd name="T24" fmla="*/ 6 w 33"/>
                <a:gd name="T25" fmla="*/ 9 h 11"/>
                <a:gd name="T26" fmla="*/ 0 w 33"/>
                <a:gd name="T27" fmla="*/ 4 h 11"/>
                <a:gd name="T28" fmla="*/ 2 w 33"/>
                <a:gd name="T29" fmla="*/ 4 h 11"/>
                <a:gd name="T30" fmla="*/ 6 w 33"/>
                <a:gd name="T31" fmla="*/ 7 h 11"/>
                <a:gd name="T32" fmla="*/ 8 w 33"/>
                <a:gd name="T33" fmla="*/ 7 h 11"/>
                <a:gd name="T34" fmla="*/ 11 w 33"/>
                <a:gd name="T35" fmla="*/ 5 h 11"/>
                <a:gd name="T36" fmla="*/ 11 w 33"/>
                <a:gd name="T37" fmla="*/ 3 h 11"/>
                <a:gd name="T38" fmla="*/ 11 w 33"/>
                <a:gd name="T39" fmla="*/ 2 h 11"/>
                <a:gd name="T40" fmla="*/ 12 w 33"/>
                <a:gd name="T41" fmla="*/ 0 h 11"/>
                <a:gd name="T42" fmla="*/ 15 w 33"/>
                <a:gd name="T4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11">
                  <a:moveTo>
                    <a:pt x="15" y="2"/>
                  </a:moveTo>
                  <a:lnTo>
                    <a:pt x="19" y="4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8" y="3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23" y="5"/>
                  </a:lnTo>
                  <a:lnTo>
                    <a:pt x="15" y="8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6" y="9"/>
                  </a:lnTo>
                  <a:lnTo>
                    <a:pt x="0" y="4"/>
                  </a:lnTo>
                  <a:lnTo>
                    <a:pt x="2" y="4"/>
                  </a:lnTo>
                  <a:lnTo>
                    <a:pt x="6" y="7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27" name="Freeform 1270">
              <a:extLst>
                <a:ext uri="{FF2B5EF4-FFF2-40B4-BE49-F238E27FC236}">
                  <a16:creationId xmlns:a16="http://schemas.microsoft.com/office/drawing/2014/main" id="{00786073-CBE4-409C-8E76-9450EC765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8535" y="8836270"/>
              <a:ext cx="32971" cy="43961"/>
            </a:xfrm>
            <a:custGeom>
              <a:avLst/>
              <a:gdLst>
                <a:gd name="T0" fmla="*/ 22 w 28"/>
                <a:gd name="T1" fmla="*/ 35 h 37"/>
                <a:gd name="T2" fmla="*/ 21 w 28"/>
                <a:gd name="T3" fmla="*/ 36 h 37"/>
                <a:gd name="T4" fmla="*/ 18 w 28"/>
                <a:gd name="T5" fmla="*/ 32 h 37"/>
                <a:gd name="T6" fmla="*/ 16 w 28"/>
                <a:gd name="T7" fmla="*/ 31 h 37"/>
                <a:gd name="T8" fmla="*/ 19 w 28"/>
                <a:gd name="T9" fmla="*/ 29 h 37"/>
                <a:gd name="T10" fmla="*/ 21 w 28"/>
                <a:gd name="T11" fmla="*/ 27 h 37"/>
                <a:gd name="T12" fmla="*/ 21 w 28"/>
                <a:gd name="T13" fmla="*/ 22 h 37"/>
                <a:gd name="T14" fmla="*/ 22 w 28"/>
                <a:gd name="T15" fmla="*/ 20 h 37"/>
                <a:gd name="T16" fmla="*/ 21 w 28"/>
                <a:gd name="T17" fmla="*/ 18 h 37"/>
                <a:gd name="T18" fmla="*/ 22 w 28"/>
                <a:gd name="T19" fmla="*/ 15 h 37"/>
                <a:gd name="T20" fmla="*/ 21 w 28"/>
                <a:gd name="T21" fmla="*/ 13 h 37"/>
                <a:gd name="T22" fmla="*/ 19 w 28"/>
                <a:gd name="T23" fmla="*/ 11 h 37"/>
                <a:gd name="T24" fmla="*/ 13 w 28"/>
                <a:gd name="T25" fmla="*/ 4 h 37"/>
                <a:gd name="T26" fmla="*/ 4 w 28"/>
                <a:gd name="T27" fmla="*/ 1 h 37"/>
                <a:gd name="T28" fmla="*/ 0 w 28"/>
                <a:gd name="T29" fmla="*/ 1 h 37"/>
                <a:gd name="T30" fmla="*/ 2 w 28"/>
                <a:gd name="T31" fmla="*/ 0 h 37"/>
                <a:gd name="T32" fmla="*/ 5 w 28"/>
                <a:gd name="T33" fmla="*/ 1 h 37"/>
                <a:gd name="T34" fmla="*/ 8 w 28"/>
                <a:gd name="T35" fmla="*/ 1 h 37"/>
                <a:gd name="T36" fmla="*/ 12 w 28"/>
                <a:gd name="T37" fmla="*/ 1 h 37"/>
                <a:gd name="T38" fmla="*/ 15 w 28"/>
                <a:gd name="T39" fmla="*/ 4 h 37"/>
                <a:gd name="T40" fmla="*/ 17 w 28"/>
                <a:gd name="T41" fmla="*/ 7 h 37"/>
                <a:gd name="T42" fmla="*/ 19 w 28"/>
                <a:gd name="T43" fmla="*/ 8 h 37"/>
                <a:gd name="T44" fmla="*/ 21 w 28"/>
                <a:gd name="T45" fmla="*/ 9 h 37"/>
                <a:gd name="T46" fmla="*/ 21 w 28"/>
                <a:gd name="T47" fmla="*/ 10 h 37"/>
                <a:gd name="T48" fmla="*/ 21 w 28"/>
                <a:gd name="T49" fmla="*/ 10 h 37"/>
                <a:gd name="T50" fmla="*/ 24 w 28"/>
                <a:gd name="T51" fmla="*/ 12 h 37"/>
                <a:gd name="T52" fmla="*/ 27 w 28"/>
                <a:gd name="T53" fmla="*/ 14 h 37"/>
                <a:gd name="T54" fmla="*/ 27 w 28"/>
                <a:gd name="T55" fmla="*/ 21 h 37"/>
                <a:gd name="T56" fmla="*/ 24 w 28"/>
                <a:gd name="T57" fmla="*/ 24 h 37"/>
                <a:gd name="T58" fmla="*/ 22 w 28"/>
                <a:gd name="T59" fmla="*/ 34 h 37"/>
                <a:gd name="T60" fmla="*/ 22 w 28"/>
                <a:gd name="T61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" h="37">
                  <a:moveTo>
                    <a:pt x="22" y="35"/>
                  </a:moveTo>
                  <a:lnTo>
                    <a:pt x="21" y="36"/>
                  </a:lnTo>
                  <a:lnTo>
                    <a:pt x="18" y="32"/>
                  </a:lnTo>
                  <a:lnTo>
                    <a:pt x="16" y="31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2" y="20"/>
                  </a:lnTo>
                  <a:lnTo>
                    <a:pt x="21" y="18"/>
                  </a:lnTo>
                  <a:lnTo>
                    <a:pt x="22" y="15"/>
                  </a:lnTo>
                  <a:lnTo>
                    <a:pt x="21" y="13"/>
                  </a:lnTo>
                  <a:lnTo>
                    <a:pt x="19" y="11"/>
                  </a:lnTo>
                  <a:lnTo>
                    <a:pt x="13" y="4"/>
                  </a:lnTo>
                  <a:lnTo>
                    <a:pt x="4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1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5" y="4"/>
                  </a:lnTo>
                  <a:lnTo>
                    <a:pt x="17" y="7"/>
                  </a:lnTo>
                  <a:lnTo>
                    <a:pt x="19" y="8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4" y="12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2" y="34"/>
                  </a:lnTo>
                  <a:lnTo>
                    <a:pt x="22" y="3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28" name="Freeform 1271">
              <a:extLst>
                <a:ext uri="{FF2B5EF4-FFF2-40B4-BE49-F238E27FC236}">
                  <a16:creationId xmlns:a16="http://schemas.microsoft.com/office/drawing/2014/main" id="{4D63F356-99F9-4D35-8A80-0B11AC0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5407" y="9182468"/>
              <a:ext cx="54952" cy="104407"/>
            </a:xfrm>
            <a:custGeom>
              <a:avLst/>
              <a:gdLst>
                <a:gd name="T0" fmla="*/ 40 w 45"/>
                <a:gd name="T1" fmla="*/ 38 h 83"/>
                <a:gd name="T2" fmla="*/ 41 w 45"/>
                <a:gd name="T3" fmla="*/ 34 h 83"/>
                <a:gd name="T4" fmla="*/ 43 w 45"/>
                <a:gd name="T5" fmla="*/ 31 h 83"/>
                <a:gd name="T6" fmla="*/ 44 w 45"/>
                <a:gd name="T7" fmla="*/ 31 h 83"/>
                <a:gd name="T8" fmla="*/ 42 w 45"/>
                <a:gd name="T9" fmla="*/ 34 h 83"/>
                <a:gd name="T10" fmla="*/ 37 w 45"/>
                <a:gd name="T11" fmla="*/ 18 h 83"/>
                <a:gd name="T12" fmla="*/ 39 w 45"/>
                <a:gd name="T13" fmla="*/ 15 h 83"/>
                <a:gd name="T14" fmla="*/ 42 w 45"/>
                <a:gd name="T15" fmla="*/ 11 h 83"/>
                <a:gd name="T16" fmla="*/ 39 w 45"/>
                <a:gd name="T17" fmla="*/ 18 h 83"/>
                <a:gd name="T18" fmla="*/ 27 w 45"/>
                <a:gd name="T19" fmla="*/ 4 h 83"/>
                <a:gd name="T20" fmla="*/ 30 w 45"/>
                <a:gd name="T21" fmla="*/ 4 h 83"/>
                <a:gd name="T22" fmla="*/ 35 w 45"/>
                <a:gd name="T23" fmla="*/ 8 h 83"/>
                <a:gd name="T24" fmla="*/ 31 w 45"/>
                <a:gd name="T25" fmla="*/ 20 h 83"/>
                <a:gd name="T26" fmla="*/ 30 w 45"/>
                <a:gd name="T27" fmla="*/ 28 h 83"/>
                <a:gd name="T28" fmla="*/ 30 w 45"/>
                <a:gd name="T29" fmla="*/ 34 h 83"/>
                <a:gd name="T30" fmla="*/ 29 w 45"/>
                <a:gd name="T31" fmla="*/ 41 h 83"/>
                <a:gd name="T32" fmla="*/ 29 w 45"/>
                <a:gd name="T33" fmla="*/ 59 h 83"/>
                <a:gd name="T34" fmla="*/ 24 w 45"/>
                <a:gd name="T35" fmla="*/ 65 h 83"/>
                <a:gd name="T36" fmla="*/ 17 w 45"/>
                <a:gd name="T37" fmla="*/ 70 h 83"/>
                <a:gd name="T38" fmla="*/ 10 w 45"/>
                <a:gd name="T39" fmla="*/ 80 h 83"/>
                <a:gd name="T40" fmla="*/ 9 w 45"/>
                <a:gd name="T41" fmla="*/ 82 h 83"/>
                <a:gd name="T42" fmla="*/ 0 w 45"/>
                <a:gd name="T43" fmla="*/ 82 h 83"/>
                <a:gd name="T44" fmla="*/ 0 w 45"/>
                <a:gd name="T45" fmla="*/ 74 h 83"/>
                <a:gd name="T46" fmla="*/ 2 w 45"/>
                <a:gd name="T47" fmla="*/ 53 h 83"/>
                <a:gd name="T48" fmla="*/ 2 w 45"/>
                <a:gd name="T49" fmla="*/ 38 h 83"/>
                <a:gd name="T50" fmla="*/ 3 w 45"/>
                <a:gd name="T51" fmla="*/ 22 h 83"/>
                <a:gd name="T52" fmla="*/ 3 w 45"/>
                <a:gd name="T53" fmla="*/ 17 h 83"/>
                <a:gd name="T54" fmla="*/ 9 w 45"/>
                <a:gd name="T55" fmla="*/ 17 h 83"/>
                <a:gd name="T56" fmla="*/ 12 w 45"/>
                <a:gd name="T57" fmla="*/ 18 h 83"/>
                <a:gd name="T58" fmla="*/ 15 w 45"/>
                <a:gd name="T59" fmla="*/ 13 h 83"/>
                <a:gd name="T60" fmla="*/ 22 w 45"/>
                <a:gd name="T61" fmla="*/ 1 h 83"/>
                <a:gd name="T62" fmla="*/ 26 w 45"/>
                <a:gd name="T6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" h="83">
                  <a:moveTo>
                    <a:pt x="42" y="34"/>
                  </a:moveTo>
                  <a:lnTo>
                    <a:pt x="40" y="38"/>
                  </a:lnTo>
                  <a:lnTo>
                    <a:pt x="40" y="37"/>
                  </a:lnTo>
                  <a:lnTo>
                    <a:pt x="41" y="34"/>
                  </a:lnTo>
                  <a:lnTo>
                    <a:pt x="42" y="32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4"/>
                  </a:lnTo>
                  <a:close/>
                  <a:moveTo>
                    <a:pt x="39" y="18"/>
                  </a:moveTo>
                  <a:lnTo>
                    <a:pt x="37" y="18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39" y="18"/>
                  </a:lnTo>
                  <a:close/>
                  <a:moveTo>
                    <a:pt x="29" y="1"/>
                  </a:moveTo>
                  <a:lnTo>
                    <a:pt x="27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1" y="20"/>
                  </a:lnTo>
                  <a:lnTo>
                    <a:pt x="31" y="23"/>
                  </a:lnTo>
                  <a:lnTo>
                    <a:pt x="30" y="28"/>
                  </a:lnTo>
                  <a:lnTo>
                    <a:pt x="31" y="31"/>
                  </a:lnTo>
                  <a:lnTo>
                    <a:pt x="30" y="34"/>
                  </a:lnTo>
                  <a:lnTo>
                    <a:pt x="29" y="37"/>
                  </a:lnTo>
                  <a:lnTo>
                    <a:pt x="29" y="41"/>
                  </a:lnTo>
                  <a:lnTo>
                    <a:pt x="30" y="48"/>
                  </a:lnTo>
                  <a:lnTo>
                    <a:pt x="29" y="59"/>
                  </a:lnTo>
                  <a:lnTo>
                    <a:pt x="25" y="63"/>
                  </a:lnTo>
                  <a:lnTo>
                    <a:pt x="24" y="65"/>
                  </a:lnTo>
                  <a:lnTo>
                    <a:pt x="20" y="69"/>
                  </a:lnTo>
                  <a:lnTo>
                    <a:pt x="17" y="70"/>
                  </a:lnTo>
                  <a:lnTo>
                    <a:pt x="11" y="78"/>
                  </a:lnTo>
                  <a:lnTo>
                    <a:pt x="10" y="80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4" y="81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1" y="62"/>
                  </a:lnTo>
                  <a:lnTo>
                    <a:pt x="2" y="53"/>
                  </a:lnTo>
                  <a:lnTo>
                    <a:pt x="2" y="44"/>
                  </a:lnTo>
                  <a:lnTo>
                    <a:pt x="2" y="38"/>
                  </a:lnTo>
                  <a:lnTo>
                    <a:pt x="2" y="29"/>
                  </a:lnTo>
                  <a:lnTo>
                    <a:pt x="3" y="22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6" y="15"/>
                  </a:lnTo>
                  <a:lnTo>
                    <a:pt x="9" y="17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29" name="Freeform 1272">
              <a:extLst>
                <a:ext uri="{FF2B5EF4-FFF2-40B4-BE49-F238E27FC236}">
                  <a16:creationId xmlns:a16="http://schemas.microsoft.com/office/drawing/2014/main" id="{B4112DF8-600E-47EF-944A-57E91F4B5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4862" y="9220933"/>
              <a:ext cx="5497" cy="10991"/>
            </a:xfrm>
            <a:custGeom>
              <a:avLst/>
              <a:gdLst>
                <a:gd name="T0" fmla="*/ 2 w 5"/>
                <a:gd name="T1" fmla="*/ 4 h 9"/>
                <a:gd name="T2" fmla="*/ 0 w 5"/>
                <a:gd name="T3" fmla="*/ 8 h 9"/>
                <a:gd name="T4" fmla="*/ 0 w 5"/>
                <a:gd name="T5" fmla="*/ 7 h 9"/>
                <a:gd name="T6" fmla="*/ 1 w 5"/>
                <a:gd name="T7" fmla="*/ 4 h 9"/>
                <a:gd name="T8" fmla="*/ 2 w 5"/>
                <a:gd name="T9" fmla="*/ 2 h 9"/>
                <a:gd name="T10" fmla="*/ 3 w 5"/>
                <a:gd name="T11" fmla="*/ 1 h 9"/>
                <a:gd name="T12" fmla="*/ 3 w 5"/>
                <a:gd name="T13" fmla="*/ 0 h 9"/>
                <a:gd name="T14" fmla="*/ 4 w 5"/>
                <a:gd name="T15" fmla="*/ 1 h 9"/>
                <a:gd name="T16" fmla="*/ 4 w 5"/>
                <a:gd name="T17" fmla="*/ 2 h 9"/>
                <a:gd name="T18" fmla="*/ 2 w 5"/>
                <a:gd name="T1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9">
                  <a:moveTo>
                    <a:pt x="2" y="4"/>
                  </a:moveTo>
                  <a:lnTo>
                    <a:pt x="0" y="8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30" name="Freeform 1273">
              <a:extLst>
                <a:ext uri="{FF2B5EF4-FFF2-40B4-BE49-F238E27FC236}">
                  <a16:creationId xmlns:a16="http://schemas.microsoft.com/office/drawing/2014/main" id="{DCA24395-959A-400A-902D-A9A2CD5C3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9368" y="9193458"/>
              <a:ext cx="5494" cy="10991"/>
            </a:xfrm>
            <a:custGeom>
              <a:avLst/>
              <a:gdLst>
                <a:gd name="T0" fmla="*/ 2 w 6"/>
                <a:gd name="T1" fmla="*/ 7 h 8"/>
                <a:gd name="T2" fmla="*/ 0 w 6"/>
                <a:gd name="T3" fmla="*/ 7 h 8"/>
                <a:gd name="T4" fmla="*/ 2 w 6"/>
                <a:gd name="T5" fmla="*/ 6 h 8"/>
                <a:gd name="T6" fmla="*/ 2 w 6"/>
                <a:gd name="T7" fmla="*/ 4 h 8"/>
                <a:gd name="T8" fmla="*/ 4 w 6"/>
                <a:gd name="T9" fmla="*/ 0 h 8"/>
                <a:gd name="T10" fmla="*/ 5 w 6"/>
                <a:gd name="T11" fmla="*/ 0 h 8"/>
                <a:gd name="T12" fmla="*/ 5 w 6"/>
                <a:gd name="T13" fmla="*/ 0 h 8"/>
                <a:gd name="T14" fmla="*/ 2 w 6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2" y="7"/>
                  </a:moveTo>
                  <a:lnTo>
                    <a:pt x="0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31" name="Freeform 1274">
              <a:extLst>
                <a:ext uri="{FF2B5EF4-FFF2-40B4-BE49-F238E27FC236}">
                  <a16:creationId xmlns:a16="http://schemas.microsoft.com/office/drawing/2014/main" id="{440F86F5-E31A-46AD-9320-AA66F1588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5407" y="9182468"/>
              <a:ext cx="43961" cy="104407"/>
            </a:xfrm>
            <a:custGeom>
              <a:avLst/>
              <a:gdLst>
                <a:gd name="T0" fmla="*/ 29 w 36"/>
                <a:gd name="T1" fmla="*/ 1 h 83"/>
                <a:gd name="T2" fmla="*/ 27 w 36"/>
                <a:gd name="T3" fmla="*/ 4 h 83"/>
                <a:gd name="T4" fmla="*/ 29 w 36"/>
                <a:gd name="T5" fmla="*/ 4 h 83"/>
                <a:gd name="T6" fmla="*/ 30 w 36"/>
                <a:gd name="T7" fmla="*/ 4 h 83"/>
                <a:gd name="T8" fmla="*/ 34 w 36"/>
                <a:gd name="T9" fmla="*/ 4 h 83"/>
                <a:gd name="T10" fmla="*/ 35 w 36"/>
                <a:gd name="T11" fmla="*/ 8 h 83"/>
                <a:gd name="T12" fmla="*/ 35 w 36"/>
                <a:gd name="T13" fmla="*/ 12 h 83"/>
                <a:gd name="T14" fmla="*/ 31 w 36"/>
                <a:gd name="T15" fmla="*/ 20 h 83"/>
                <a:gd name="T16" fmla="*/ 31 w 36"/>
                <a:gd name="T17" fmla="*/ 23 h 83"/>
                <a:gd name="T18" fmla="*/ 30 w 36"/>
                <a:gd name="T19" fmla="*/ 28 h 83"/>
                <a:gd name="T20" fmla="*/ 31 w 36"/>
                <a:gd name="T21" fmla="*/ 31 h 83"/>
                <a:gd name="T22" fmla="*/ 30 w 36"/>
                <a:gd name="T23" fmla="*/ 34 h 83"/>
                <a:gd name="T24" fmla="*/ 29 w 36"/>
                <a:gd name="T25" fmla="*/ 37 h 83"/>
                <a:gd name="T26" fmla="*/ 29 w 36"/>
                <a:gd name="T27" fmla="*/ 41 h 83"/>
                <a:gd name="T28" fmla="*/ 30 w 36"/>
                <a:gd name="T29" fmla="*/ 48 h 83"/>
                <a:gd name="T30" fmla="*/ 29 w 36"/>
                <a:gd name="T31" fmla="*/ 59 h 83"/>
                <a:gd name="T32" fmla="*/ 25 w 36"/>
                <a:gd name="T33" fmla="*/ 63 h 83"/>
                <a:gd name="T34" fmla="*/ 24 w 36"/>
                <a:gd name="T35" fmla="*/ 65 h 83"/>
                <a:gd name="T36" fmla="*/ 20 w 36"/>
                <a:gd name="T37" fmla="*/ 69 h 83"/>
                <a:gd name="T38" fmla="*/ 17 w 36"/>
                <a:gd name="T39" fmla="*/ 70 h 83"/>
                <a:gd name="T40" fmla="*/ 11 w 36"/>
                <a:gd name="T41" fmla="*/ 78 h 83"/>
                <a:gd name="T42" fmla="*/ 10 w 36"/>
                <a:gd name="T43" fmla="*/ 80 h 83"/>
                <a:gd name="T44" fmla="*/ 11 w 36"/>
                <a:gd name="T45" fmla="*/ 82 h 83"/>
                <a:gd name="T46" fmla="*/ 9 w 36"/>
                <a:gd name="T47" fmla="*/ 82 h 83"/>
                <a:gd name="T48" fmla="*/ 4 w 36"/>
                <a:gd name="T49" fmla="*/ 81 h 83"/>
                <a:gd name="T50" fmla="*/ 0 w 36"/>
                <a:gd name="T51" fmla="*/ 82 h 83"/>
                <a:gd name="T52" fmla="*/ 0 w 36"/>
                <a:gd name="T53" fmla="*/ 82 h 83"/>
                <a:gd name="T54" fmla="*/ 0 w 36"/>
                <a:gd name="T55" fmla="*/ 74 h 83"/>
                <a:gd name="T56" fmla="*/ 1 w 36"/>
                <a:gd name="T57" fmla="*/ 62 h 83"/>
                <a:gd name="T58" fmla="*/ 2 w 36"/>
                <a:gd name="T59" fmla="*/ 53 h 83"/>
                <a:gd name="T60" fmla="*/ 2 w 36"/>
                <a:gd name="T61" fmla="*/ 44 h 83"/>
                <a:gd name="T62" fmla="*/ 2 w 36"/>
                <a:gd name="T63" fmla="*/ 38 h 83"/>
                <a:gd name="T64" fmla="*/ 2 w 36"/>
                <a:gd name="T65" fmla="*/ 29 h 83"/>
                <a:gd name="T66" fmla="*/ 3 w 36"/>
                <a:gd name="T67" fmla="*/ 22 h 83"/>
                <a:gd name="T68" fmla="*/ 3 w 36"/>
                <a:gd name="T69" fmla="*/ 18 h 83"/>
                <a:gd name="T70" fmla="*/ 3 w 36"/>
                <a:gd name="T71" fmla="*/ 17 h 83"/>
                <a:gd name="T72" fmla="*/ 6 w 36"/>
                <a:gd name="T73" fmla="*/ 15 h 83"/>
                <a:gd name="T74" fmla="*/ 9 w 36"/>
                <a:gd name="T75" fmla="*/ 17 h 83"/>
                <a:gd name="T76" fmla="*/ 11 w 36"/>
                <a:gd name="T77" fmla="*/ 18 h 83"/>
                <a:gd name="T78" fmla="*/ 12 w 36"/>
                <a:gd name="T79" fmla="*/ 18 h 83"/>
                <a:gd name="T80" fmla="*/ 13 w 36"/>
                <a:gd name="T81" fmla="*/ 17 h 83"/>
                <a:gd name="T82" fmla="*/ 15 w 36"/>
                <a:gd name="T83" fmla="*/ 13 h 83"/>
                <a:gd name="T84" fmla="*/ 20 w 36"/>
                <a:gd name="T85" fmla="*/ 6 h 83"/>
                <a:gd name="T86" fmla="*/ 22 w 36"/>
                <a:gd name="T87" fmla="*/ 1 h 83"/>
                <a:gd name="T88" fmla="*/ 24 w 36"/>
                <a:gd name="T89" fmla="*/ 0 h 83"/>
                <a:gd name="T90" fmla="*/ 26 w 36"/>
                <a:gd name="T91" fmla="*/ 0 h 83"/>
                <a:gd name="T92" fmla="*/ 29 w 36"/>
                <a:gd name="T93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83">
                  <a:moveTo>
                    <a:pt x="29" y="1"/>
                  </a:moveTo>
                  <a:lnTo>
                    <a:pt x="27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1" y="20"/>
                  </a:lnTo>
                  <a:lnTo>
                    <a:pt x="31" y="23"/>
                  </a:lnTo>
                  <a:lnTo>
                    <a:pt x="30" y="28"/>
                  </a:lnTo>
                  <a:lnTo>
                    <a:pt x="31" y="31"/>
                  </a:lnTo>
                  <a:lnTo>
                    <a:pt x="30" y="34"/>
                  </a:lnTo>
                  <a:lnTo>
                    <a:pt x="29" y="37"/>
                  </a:lnTo>
                  <a:lnTo>
                    <a:pt x="29" y="41"/>
                  </a:lnTo>
                  <a:lnTo>
                    <a:pt x="30" y="48"/>
                  </a:lnTo>
                  <a:lnTo>
                    <a:pt x="29" y="59"/>
                  </a:lnTo>
                  <a:lnTo>
                    <a:pt x="25" y="63"/>
                  </a:lnTo>
                  <a:lnTo>
                    <a:pt x="24" y="65"/>
                  </a:lnTo>
                  <a:lnTo>
                    <a:pt x="20" y="69"/>
                  </a:lnTo>
                  <a:lnTo>
                    <a:pt x="17" y="70"/>
                  </a:lnTo>
                  <a:lnTo>
                    <a:pt x="11" y="78"/>
                  </a:lnTo>
                  <a:lnTo>
                    <a:pt x="10" y="80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4" y="81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1" y="62"/>
                  </a:lnTo>
                  <a:lnTo>
                    <a:pt x="2" y="53"/>
                  </a:lnTo>
                  <a:lnTo>
                    <a:pt x="2" y="44"/>
                  </a:lnTo>
                  <a:lnTo>
                    <a:pt x="2" y="38"/>
                  </a:lnTo>
                  <a:lnTo>
                    <a:pt x="2" y="29"/>
                  </a:lnTo>
                  <a:lnTo>
                    <a:pt x="3" y="22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6" y="15"/>
                  </a:lnTo>
                  <a:lnTo>
                    <a:pt x="9" y="17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9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32" name="Freeform 1275">
              <a:extLst>
                <a:ext uri="{FF2B5EF4-FFF2-40B4-BE49-F238E27FC236}">
                  <a16:creationId xmlns:a16="http://schemas.microsoft.com/office/drawing/2014/main" id="{7F99A3B8-F655-43FE-AB34-50CE77962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9118" y="3813663"/>
              <a:ext cx="3341077" cy="4346698"/>
            </a:xfrm>
            <a:custGeom>
              <a:avLst/>
              <a:gdLst>
                <a:gd name="T0" fmla="*/ 1754 w 2680"/>
                <a:gd name="T1" fmla="*/ 3308 h 3486"/>
                <a:gd name="T2" fmla="*/ 2328 w 2680"/>
                <a:gd name="T3" fmla="*/ 3267 h 3486"/>
                <a:gd name="T4" fmla="*/ 2161 w 2680"/>
                <a:gd name="T5" fmla="*/ 3263 h 3486"/>
                <a:gd name="T6" fmla="*/ 2412 w 2680"/>
                <a:gd name="T7" fmla="*/ 3334 h 3486"/>
                <a:gd name="T8" fmla="*/ 500 w 2680"/>
                <a:gd name="T9" fmla="*/ 3140 h 3486"/>
                <a:gd name="T10" fmla="*/ 437 w 2680"/>
                <a:gd name="T11" fmla="*/ 3137 h 3486"/>
                <a:gd name="T12" fmla="*/ 2648 w 2680"/>
                <a:gd name="T13" fmla="*/ 3169 h 3486"/>
                <a:gd name="T14" fmla="*/ 2594 w 2680"/>
                <a:gd name="T15" fmla="*/ 3241 h 3486"/>
                <a:gd name="T16" fmla="*/ 365 w 2680"/>
                <a:gd name="T17" fmla="*/ 3007 h 3486"/>
                <a:gd name="T18" fmla="*/ 268 w 2680"/>
                <a:gd name="T19" fmla="*/ 2937 h 3486"/>
                <a:gd name="T20" fmla="*/ 1855 w 2680"/>
                <a:gd name="T21" fmla="*/ 2777 h 3486"/>
                <a:gd name="T22" fmla="*/ 2310 w 2680"/>
                <a:gd name="T23" fmla="*/ 2438 h 3486"/>
                <a:gd name="T24" fmla="*/ 1704 w 2680"/>
                <a:gd name="T25" fmla="*/ 2388 h 3486"/>
                <a:gd name="T26" fmla="*/ 2010 w 2680"/>
                <a:gd name="T27" fmla="*/ 2033 h 3486"/>
                <a:gd name="T28" fmla="*/ 1524 w 2680"/>
                <a:gd name="T29" fmla="*/ 1930 h 3486"/>
                <a:gd name="T30" fmla="*/ 1837 w 2680"/>
                <a:gd name="T31" fmla="*/ 1901 h 3486"/>
                <a:gd name="T32" fmla="*/ 1933 w 2680"/>
                <a:gd name="T33" fmla="*/ 3384 h 3486"/>
                <a:gd name="T34" fmla="*/ 1806 w 2680"/>
                <a:gd name="T35" fmla="*/ 3373 h 3486"/>
                <a:gd name="T36" fmla="*/ 1741 w 2680"/>
                <a:gd name="T37" fmla="*/ 3295 h 3486"/>
                <a:gd name="T38" fmla="*/ 1547 w 2680"/>
                <a:gd name="T39" fmla="*/ 3217 h 3486"/>
                <a:gd name="T40" fmla="*/ 520 w 2680"/>
                <a:gd name="T41" fmla="*/ 3122 h 3486"/>
                <a:gd name="T42" fmla="*/ 377 w 2680"/>
                <a:gd name="T43" fmla="*/ 2954 h 3486"/>
                <a:gd name="T44" fmla="*/ 0 w 2680"/>
                <a:gd name="T45" fmla="*/ 2429 h 3486"/>
                <a:gd name="T46" fmla="*/ 314 w 2680"/>
                <a:gd name="T47" fmla="*/ 1915 h 3486"/>
                <a:gd name="T48" fmla="*/ 929 w 2680"/>
                <a:gd name="T49" fmla="*/ 2042 h 3486"/>
                <a:gd name="T50" fmla="*/ 1260 w 2680"/>
                <a:gd name="T51" fmla="*/ 2056 h 3486"/>
                <a:gd name="T52" fmla="*/ 1443 w 2680"/>
                <a:gd name="T53" fmla="*/ 1924 h 3486"/>
                <a:gd name="T54" fmla="*/ 1538 w 2680"/>
                <a:gd name="T55" fmla="*/ 2014 h 3486"/>
                <a:gd name="T56" fmla="*/ 1807 w 2680"/>
                <a:gd name="T57" fmla="*/ 2103 h 3486"/>
                <a:gd name="T58" fmla="*/ 1501 w 2680"/>
                <a:gd name="T59" fmla="*/ 2355 h 3486"/>
                <a:gd name="T60" fmla="*/ 1477 w 2680"/>
                <a:gd name="T61" fmla="*/ 2766 h 3486"/>
                <a:gd name="T62" fmla="*/ 1876 w 2680"/>
                <a:gd name="T63" fmla="*/ 2921 h 3486"/>
                <a:gd name="T64" fmla="*/ 2106 w 2680"/>
                <a:gd name="T65" fmla="*/ 2520 h 3486"/>
                <a:gd name="T66" fmla="*/ 2292 w 2680"/>
                <a:gd name="T67" fmla="*/ 2635 h 3486"/>
                <a:gd name="T68" fmla="*/ 2439 w 2680"/>
                <a:gd name="T69" fmla="*/ 2838 h 3486"/>
                <a:gd name="T70" fmla="*/ 2475 w 2680"/>
                <a:gd name="T71" fmla="*/ 3093 h 3486"/>
                <a:gd name="T72" fmla="*/ 982 w 2680"/>
                <a:gd name="T73" fmla="*/ 1642 h 3486"/>
                <a:gd name="T74" fmla="*/ 1076 w 2680"/>
                <a:gd name="T75" fmla="*/ 1944 h 3486"/>
                <a:gd name="T76" fmla="*/ 1106 w 2680"/>
                <a:gd name="T77" fmla="*/ 1525 h 3486"/>
                <a:gd name="T78" fmla="*/ 1824 w 2680"/>
                <a:gd name="T79" fmla="*/ 1692 h 3486"/>
                <a:gd name="T80" fmla="*/ 2113 w 2680"/>
                <a:gd name="T81" fmla="*/ 1850 h 3486"/>
                <a:gd name="T82" fmla="*/ 2303 w 2680"/>
                <a:gd name="T83" fmla="*/ 2036 h 3486"/>
                <a:gd name="T84" fmla="*/ 2238 w 2680"/>
                <a:gd name="T85" fmla="*/ 2191 h 3486"/>
                <a:gd name="T86" fmla="*/ 2202 w 2680"/>
                <a:gd name="T87" fmla="*/ 2381 h 3486"/>
                <a:gd name="T88" fmla="*/ 1989 w 2680"/>
                <a:gd name="T89" fmla="*/ 2271 h 3486"/>
                <a:gd name="T90" fmla="*/ 1845 w 2680"/>
                <a:gd name="T91" fmla="*/ 1869 h 3486"/>
                <a:gd name="T92" fmla="*/ 1328 w 2680"/>
                <a:gd name="T93" fmla="*/ 1538 h 3486"/>
                <a:gd name="T94" fmla="*/ 1284 w 2680"/>
                <a:gd name="T95" fmla="*/ 1491 h 3486"/>
                <a:gd name="T96" fmla="*/ 462 w 2680"/>
                <a:gd name="T97" fmla="*/ 1687 h 3486"/>
                <a:gd name="T98" fmla="*/ 1366 w 2680"/>
                <a:gd name="T99" fmla="*/ 1297 h 3486"/>
                <a:gd name="T100" fmla="*/ 1230 w 2680"/>
                <a:gd name="T101" fmla="*/ 1336 h 3486"/>
                <a:gd name="T102" fmla="*/ 935 w 2680"/>
                <a:gd name="T103" fmla="*/ 1380 h 3486"/>
                <a:gd name="T104" fmla="*/ 958 w 2680"/>
                <a:gd name="T105" fmla="*/ 1232 h 3486"/>
                <a:gd name="T106" fmla="*/ 1819 w 2680"/>
                <a:gd name="T107" fmla="*/ 1285 h 3486"/>
                <a:gd name="T108" fmla="*/ 1346 w 2680"/>
                <a:gd name="T109" fmla="*/ 1150 h 3486"/>
                <a:gd name="T110" fmla="*/ 1511 w 2680"/>
                <a:gd name="T111" fmla="*/ 1034 h 3486"/>
                <a:gd name="T112" fmla="*/ 909 w 2680"/>
                <a:gd name="T113" fmla="*/ 916 h 3486"/>
                <a:gd name="T114" fmla="*/ 1117 w 2680"/>
                <a:gd name="T115" fmla="*/ 850 h 3486"/>
                <a:gd name="T116" fmla="*/ 1562 w 2680"/>
                <a:gd name="T117" fmla="*/ 945 h 3486"/>
                <a:gd name="T118" fmla="*/ 2282 w 2680"/>
                <a:gd name="T119" fmla="*/ 68 h 3486"/>
                <a:gd name="T120" fmla="*/ 1908 w 2680"/>
                <a:gd name="T121" fmla="*/ 1007 h 3486"/>
                <a:gd name="T122" fmla="*/ 1647 w 2680"/>
                <a:gd name="T123" fmla="*/ 948 h 3486"/>
                <a:gd name="T124" fmla="*/ 1570 w 2680"/>
                <a:gd name="T125" fmla="*/ 421 h 3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0" h="3486">
                  <a:moveTo>
                    <a:pt x="1769" y="3485"/>
                  </a:moveTo>
                  <a:lnTo>
                    <a:pt x="1768" y="3485"/>
                  </a:lnTo>
                  <a:lnTo>
                    <a:pt x="1768" y="3484"/>
                  </a:lnTo>
                  <a:lnTo>
                    <a:pt x="1768" y="3482"/>
                  </a:lnTo>
                  <a:lnTo>
                    <a:pt x="1769" y="3482"/>
                  </a:lnTo>
                  <a:lnTo>
                    <a:pt x="1769" y="3482"/>
                  </a:lnTo>
                  <a:lnTo>
                    <a:pt x="1770" y="3484"/>
                  </a:lnTo>
                  <a:lnTo>
                    <a:pt x="1769" y="3485"/>
                  </a:lnTo>
                  <a:close/>
                  <a:moveTo>
                    <a:pt x="2463" y="3394"/>
                  </a:moveTo>
                  <a:lnTo>
                    <a:pt x="2459" y="3396"/>
                  </a:lnTo>
                  <a:lnTo>
                    <a:pt x="2455" y="3396"/>
                  </a:lnTo>
                  <a:lnTo>
                    <a:pt x="2452" y="3394"/>
                  </a:lnTo>
                  <a:lnTo>
                    <a:pt x="2452" y="3394"/>
                  </a:lnTo>
                  <a:lnTo>
                    <a:pt x="2458" y="3394"/>
                  </a:lnTo>
                  <a:lnTo>
                    <a:pt x="2460" y="3394"/>
                  </a:lnTo>
                  <a:lnTo>
                    <a:pt x="2465" y="3392"/>
                  </a:lnTo>
                  <a:lnTo>
                    <a:pt x="2463" y="3394"/>
                  </a:lnTo>
                  <a:close/>
                  <a:moveTo>
                    <a:pt x="1950" y="3386"/>
                  </a:moveTo>
                  <a:lnTo>
                    <a:pt x="1949" y="3386"/>
                  </a:lnTo>
                  <a:lnTo>
                    <a:pt x="1947" y="3386"/>
                  </a:lnTo>
                  <a:lnTo>
                    <a:pt x="1946" y="3386"/>
                  </a:lnTo>
                  <a:lnTo>
                    <a:pt x="1947" y="3386"/>
                  </a:lnTo>
                  <a:lnTo>
                    <a:pt x="1948" y="3384"/>
                  </a:lnTo>
                  <a:lnTo>
                    <a:pt x="1951" y="3383"/>
                  </a:lnTo>
                  <a:lnTo>
                    <a:pt x="1951" y="3384"/>
                  </a:lnTo>
                  <a:lnTo>
                    <a:pt x="1950" y="3386"/>
                  </a:lnTo>
                  <a:close/>
                  <a:moveTo>
                    <a:pt x="1960" y="3385"/>
                  </a:moveTo>
                  <a:lnTo>
                    <a:pt x="1958" y="3387"/>
                  </a:lnTo>
                  <a:lnTo>
                    <a:pt x="1956" y="3387"/>
                  </a:lnTo>
                  <a:lnTo>
                    <a:pt x="1956" y="3386"/>
                  </a:lnTo>
                  <a:lnTo>
                    <a:pt x="1956" y="3386"/>
                  </a:lnTo>
                  <a:lnTo>
                    <a:pt x="1956" y="3386"/>
                  </a:lnTo>
                  <a:lnTo>
                    <a:pt x="1956" y="3385"/>
                  </a:lnTo>
                  <a:lnTo>
                    <a:pt x="1956" y="3384"/>
                  </a:lnTo>
                  <a:lnTo>
                    <a:pt x="1957" y="3383"/>
                  </a:lnTo>
                  <a:lnTo>
                    <a:pt x="1958" y="3383"/>
                  </a:lnTo>
                  <a:lnTo>
                    <a:pt x="1961" y="3382"/>
                  </a:lnTo>
                  <a:lnTo>
                    <a:pt x="1962" y="3381"/>
                  </a:lnTo>
                  <a:lnTo>
                    <a:pt x="1964" y="3381"/>
                  </a:lnTo>
                  <a:lnTo>
                    <a:pt x="1964" y="3382"/>
                  </a:lnTo>
                  <a:lnTo>
                    <a:pt x="1961" y="3383"/>
                  </a:lnTo>
                  <a:lnTo>
                    <a:pt x="1960" y="3384"/>
                  </a:lnTo>
                  <a:lnTo>
                    <a:pt x="1960" y="3385"/>
                  </a:lnTo>
                  <a:close/>
                  <a:moveTo>
                    <a:pt x="2266" y="3380"/>
                  </a:moveTo>
                  <a:lnTo>
                    <a:pt x="2264" y="3381"/>
                  </a:lnTo>
                  <a:lnTo>
                    <a:pt x="2265" y="3380"/>
                  </a:lnTo>
                  <a:lnTo>
                    <a:pt x="2266" y="3376"/>
                  </a:lnTo>
                  <a:lnTo>
                    <a:pt x="2268" y="3375"/>
                  </a:lnTo>
                  <a:lnTo>
                    <a:pt x="2266" y="3380"/>
                  </a:lnTo>
                  <a:close/>
                  <a:moveTo>
                    <a:pt x="2251" y="3363"/>
                  </a:moveTo>
                  <a:lnTo>
                    <a:pt x="2247" y="3365"/>
                  </a:lnTo>
                  <a:lnTo>
                    <a:pt x="2249" y="3359"/>
                  </a:lnTo>
                  <a:lnTo>
                    <a:pt x="2250" y="3358"/>
                  </a:lnTo>
                  <a:lnTo>
                    <a:pt x="2251" y="3358"/>
                  </a:lnTo>
                  <a:lnTo>
                    <a:pt x="2251" y="3362"/>
                  </a:lnTo>
                  <a:lnTo>
                    <a:pt x="2251" y="3363"/>
                  </a:lnTo>
                  <a:close/>
                  <a:moveTo>
                    <a:pt x="1844" y="3358"/>
                  </a:moveTo>
                  <a:lnTo>
                    <a:pt x="1844" y="3358"/>
                  </a:lnTo>
                  <a:lnTo>
                    <a:pt x="1843" y="3357"/>
                  </a:lnTo>
                  <a:lnTo>
                    <a:pt x="1843" y="3356"/>
                  </a:lnTo>
                  <a:lnTo>
                    <a:pt x="1842" y="3355"/>
                  </a:lnTo>
                  <a:lnTo>
                    <a:pt x="1843" y="3355"/>
                  </a:lnTo>
                  <a:lnTo>
                    <a:pt x="1845" y="3355"/>
                  </a:lnTo>
                  <a:lnTo>
                    <a:pt x="1845" y="3356"/>
                  </a:lnTo>
                  <a:lnTo>
                    <a:pt x="1844" y="3358"/>
                  </a:lnTo>
                  <a:close/>
                  <a:moveTo>
                    <a:pt x="1795" y="3329"/>
                  </a:moveTo>
                  <a:lnTo>
                    <a:pt x="1794" y="3329"/>
                  </a:lnTo>
                  <a:lnTo>
                    <a:pt x="1794" y="3329"/>
                  </a:lnTo>
                  <a:lnTo>
                    <a:pt x="1794" y="3329"/>
                  </a:lnTo>
                  <a:lnTo>
                    <a:pt x="1794" y="3328"/>
                  </a:lnTo>
                  <a:lnTo>
                    <a:pt x="1797" y="3327"/>
                  </a:lnTo>
                  <a:lnTo>
                    <a:pt x="1797" y="3327"/>
                  </a:lnTo>
                  <a:lnTo>
                    <a:pt x="1797" y="3328"/>
                  </a:lnTo>
                  <a:lnTo>
                    <a:pt x="1795" y="3329"/>
                  </a:lnTo>
                  <a:close/>
                  <a:moveTo>
                    <a:pt x="2427" y="3328"/>
                  </a:moveTo>
                  <a:lnTo>
                    <a:pt x="2426" y="3329"/>
                  </a:lnTo>
                  <a:lnTo>
                    <a:pt x="2426" y="3328"/>
                  </a:lnTo>
                  <a:lnTo>
                    <a:pt x="2424" y="3326"/>
                  </a:lnTo>
                  <a:lnTo>
                    <a:pt x="2423" y="3326"/>
                  </a:lnTo>
                  <a:lnTo>
                    <a:pt x="2425" y="3325"/>
                  </a:lnTo>
                  <a:lnTo>
                    <a:pt x="2428" y="3325"/>
                  </a:lnTo>
                  <a:lnTo>
                    <a:pt x="2427" y="3328"/>
                  </a:lnTo>
                  <a:close/>
                  <a:moveTo>
                    <a:pt x="2041" y="3325"/>
                  </a:moveTo>
                  <a:lnTo>
                    <a:pt x="2037" y="3325"/>
                  </a:lnTo>
                  <a:lnTo>
                    <a:pt x="2036" y="3325"/>
                  </a:lnTo>
                  <a:lnTo>
                    <a:pt x="2040" y="3321"/>
                  </a:lnTo>
                  <a:lnTo>
                    <a:pt x="2044" y="3320"/>
                  </a:lnTo>
                  <a:lnTo>
                    <a:pt x="2041" y="3325"/>
                  </a:lnTo>
                  <a:close/>
                  <a:moveTo>
                    <a:pt x="2044" y="3329"/>
                  </a:moveTo>
                  <a:lnTo>
                    <a:pt x="2042" y="3330"/>
                  </a:lnTo>
                  <a:lnTo>
                    <a:pt x="2038" y="3329"/>
                  </a:lnTo>
                  <a:lnTo>
                    <a:pt x="2034" y="3331"/>
                  </a:lnTo>
                  <a:lnTo>
                    <a:pt x="2033" y="3331"/>
                  </a:lnTo>
                  <a:lnTo>
                    <a:pt x="2036" y="3328"/>
                  </a:lnTo>
                  <a:lnTo>
                    <a:pt x="2041" y="3325"/>
                  </a:lnTo>
                  <a:lnTo>
                    <a:pt x="2046" y="3320"/>
                  </a:lnTo>
                  <a:lnTo>
                    <a:pt x="2047" y="3319"/>
                  </a:lnTo>
                  <a:lnTo>
                    <a:pt x="2046" y="3326"/>
                  </a:lnTo>
                  <a:lnTo>
                    <a:pt x="2045" y="3328"/>
                  </a:lnTo>
                  <a:lnTo>
                    <a:pt x="2044" y="3329"/>
                  </a:lnTo>
                  <a:close/>
                  <a:moveTo>
                    <a:pt x="1764" y="3307"/>
                  </a:moveTo>
                  <a:lnTo>
                    <a:pt x="1764" y="3309"/>
                  </a:lnTo>
                  <a:lnTo>
                    <a:pt x="1764" y="3311"/>
                  </a:lnTo>
                  <a:lnTo>
                    <a:pt x="1765" y="3311"/>
                  </a:lnTo>
                  <a:lnTo>
                    <a:pt x="1766" y="3312"/>
                  </a:lnTo>
                  <a:lnTo>
                    <a:pt x="1766" y="3312"/>
                  </a:lnTo>
                  <a:lnTo>
                    <a:pt x="1766" y="3313"/>
                  </a:lnTo>
                  <a:lnTo>
                    <a:pt x="1768" y="3312"/>
                  </a:lnTo>
                  <a:lnTo>
                    <a:pt x="1769" y="3312"/>
                  </a:lnTo>
                  <a:lnTo>
                    <a:pt x="1769" y="3313"/>
                  </a:lnTo>
                  <a:lnTo>
                    <a:pt x="1770" y="3313"/>
                  </a:lnTo>
                  <a:lnTo>
                    <a:pt x="1771" y="3313"/>
                  </a:lnTo>
                  <a:lnTo>
                    <a:pt x="1771" y="3313"/>
                  </a:lnTo>
                  <a:lnTo>
                    <a:pt x="1772" y="3315"/>
                  </a:lnTo>
                  <a:lnTo>
                    <a:pt x="1773" y="3315"/>
                  </a:lnTo>
                  <a:lnTo>
                    <a:pt x="1773" y="3313"/>
                  </a:lnTo>
                  <a:lnTo>
                    <a:pt x="1773" y="3313"/>
                  </a:lnTo>
                  <a:lnTo>
                    <a:pt x="1772" y="3312"/>
                  </a:lnTo>
                  <a:lnTo>
                    <a:pt x="1772" y="3312"/>
                  </a:lnTo>
                  <a:lnTo>
                    <a:pt x="1771" y="3311"/>
                  </a:lnTo>
                  <a:lnTo>
                    <a:pt x="1772" y="3310"/>
                  </a:lnTo>
                  <a:lnTo>
                    <a:pt x="1773" y="3309"/>
                  </a:lnTo>
                  <a:lnTo>
                    <a:pt x="1773" y="3308"/>
                  </a:lnTo>
                  <a:lnTo>
                    <a:pt x="1774" y="3309"/>
                  </a:lnTo>
                  <a:lnTo>
                    <a:pt x="1775" y="3309"/>
                  </a:lnTo>
                  <a:lnTo>
                    <a:pt x="1775" y="3308"/>
                  </a:lnTo>
                  <a:lnTo>
                    <a:pt x="1777" y="3307"/>
                  </a:lnTo>
                  <a:lnTo>
                    <a:pt x="1778" y="3307"/>
                  </a:lnTo>
                  <a:lnTo>
                    <a:pt x="1780" y="3307"/>
                  </a:lnTo>
                  <a:lnTo>
                    <a:pt x="1780" y="3308"/>
                  </a:lnTo>
                  <a:lnTo>
                    <a:pt x="1781" y="3309"/>
                  </a:lnTo>
                  <a:lnTo>
                    <a:pt x="1782" y="3308"/>
                  </a:lnTo>
                  <a:lnTo>
                    <a:pt x="1783" y="3310"/>
                  </a:lnTo>
                  <a:lnTo>
                    <a:pt x="1783" y="3312"/>
                  </a:lnTo>
                  <a:lnTo>
                    <a:pt x="1784" y="3312"/>
                  </a:lnTo>
                  <a:lnTo>
                    <a:pt x="1786" y="3310"/>
                  </a:lnTo>
                  <a:lnTo>
                    <a:pt x="1787" y="3308"/>
                  </a:lnTo>
                  <a:lnTo>
                    <a:pt x="1789" y="3307"/>
                  </a:lnTo>
                  <a:lnTo>
                    <a:pt x="1791" y="3307"/>
                  </a:lnTo>
                  <a:lnTo>
                    <a:pt x="1791" y="3308"/>
                  </a:lnTo>
                  <a:lnTo>
                    <a:pt x="1792" y="3309"/>
                  </a:lnTo>
                  <a:lnTo>
                    <a:pt x="1792" y="3311"/>
                  </a:lnTo>
                  <a:lnTo>
                    <a:pt x="1793" y="3311"/>
                  </a:lnTo>
                  <a:lnTo>
                    <a:pt x="1794" y="3311"/>
                  </a:lnTo>
                  <a:lnTo>
                    <a:pt x="1794" y="3312"/>
                  </a:lnTo>
                  <a:lnTo>
                    <a:pt x="1794" y="3314"/>
                  </a:lnTo>
                  <a:lnTo>
                    <a:pt x="1794" y="3315"/>
                  </a:lnTo>
                  <a:lnTo>
                    <a:pt x="1795" y="3318"/>
                  </a:lnTo>
                  <a:lnTo>
                    <a:pt x="1795" y="3318"/>
                  </a:lnTo>
                  <a:lnTo>
                    <a:pt x="1796" y="3314"/>
                  </a:lnTo>
                  <a:lnTo>
                    <a:pt x="1797" y="3312"/>
                  </a:lnTo>
                  <a:lnTo>
                    <a:pt x="1798" y="3311"/>
                  </a:lnTo>
                  <a:lnTo>
                    <a:pt x="1799" y="3311"/>
                  </a:lnTo>
                  <a:lnTo>
                    <a:pt x="1799" y="3312"/>
                  </a:lnTo>
                  <a:lnTo>
                    <a:pt x="1799" y="3313"/>
                  </a:lnTo>
                  <a:lnTo>
                    <a:pt x="1798" y="3314"/>
                  </a:lnTo>
                  <a:lnTo>
                    <a:pt x="1799" y="3315"/>
                  </a:lnTo>
                  <a:lnTo>
                    <a:pt x="1801" y="3315"/>
                  </a:lnTo>
                  <a:lnTo>
                    <a:pt x="1801" y="3315"/>
                  </a:lnTo>
                  <a:lnTo>
                    <a:pt x="1798" y="3321"/>
                  </a:lnTo>
                  <a:lnTo>
                    <a:pt x="1796" y="3324"/>
                  </a:lnTo>
                  <a:lnTo>
                    <a:pt x="1794" y="3326"/>
                  </a:lnTo>
                  <a:lnTo>
                    <a:pt x="1793" y="3326"/>
                  </a:lnTo>
                  <a:lnTo>
                    <a:pt x="1791" y="3326"/>
                  </a:lnTo>
                  <a:lnTo>
                    <a:pt x="1791" y="3325"/>
                  </a:lnTo>
                  <a:lnTo>
                    <a:pt x="1789" y="3325"/>
                  </a:lnTo>
                  <a:lnTo>
                    <a:pt x="1789" y="3325"/>
                  </a:lnTo>
                  <a:lnTo>
                    <a:pt x="1791" y="3323"/>
                  </a:lnTo>
                  <a:lnTo>
                    <a:pt x="1792" y="3323"/>
                  </a:lnTo>
                  <a:lnTo>
                    <a:pt x="1793" y="3323"/>
                  </a:lnTo>
                  <a:lnTo>
                    <a:pt x="1796" y="3320"/>
                  </a:lnTo>
                  <a:lnTo>
                    <a:pt x="1796" y="3320"/>
                  </a:lnTo>
                  <a:lnTo>
                    <a:pt x="1794" y="3320"/>
                  </a:lnTo>
                  <a:lnTo>
                    <a:pt x="1788" y="3325"/>
                  </a:lnTo>
                  <a:lnTo>
                    <a:pt x="1787" y="3325"/>
                  </a:lnTo>
                  <a:lnTo>
                    <a:pt x="1786" y="3325"/>
                  </a:lnTo>
                  <a:lnTo>
                    <a:pt x="1786" y="3324"/>
                  </a:lnTo>
                  <a:lnTo>
                    <a:pt x="1783" y="3323"/>
                  </a:lnTo>
                  <a:lnTo>
                    <a:pt x="1781" y="3321"/>
                  </a:lnTo>
                  <a:lnTo>
                    <a:pt x="1779" y="3320"/>
                  </a:lnTo>
                  <a:lnTo>
                    <a:pt x="1777" y="3320"/>
                  </a:lnTo>
                  <a:lnTo>
                    <a:pt x="1773" y="3318"/>
                  </a:lnTo>
                  <a:lnTo>
                    <a:pt x="1770" y="3317"/>
                  </a:lnTo>
                  <a:lnTo>
                    <a:pt x="1766" y="3315"/>
                  </a:lnTo>
                  <a:lnTo>
                    <a:pt x="1760" y="3315"/>
                  </a:lnTo>
                  <a:lnTo>
                    <a:pt x="1760" y="3313"/>
                  </a:lnTo>
                  <a:lnTo>
                    <a:pt x="1753" y="3312"/>
                  </a:lnTo>
                  <a:lnTo>
                    <a:pt x="1752" y="3311"/>
                  </a:lnTo>
                  <a:lnTo>
                    <a:pt x="1752" y="3309"/>
                  </a:lnTo>
                  <a:lnTo>
                    <a:pt x="1752" y="3308"/>
                  </a:lnTo>
                  <a:lnTo>
                    <a:pt x="1753" y="3308"/>
                  </a:lnTo>
                  <a:lnTo>
                    <a:pt x="1754" y="3308"/>
                  </a:lnTo>
                  <a:lnTo>
                    <a:pt x="1755" y="3309"/>
                  </a:lnTo>
                  <a:lnTo>
                    <a:pt x="1755" y="3309"/>
                  </a:lnTo>
                  <a:lnTo>
                    <a:pt x="1756" y="3308"/>
                  </a:lnTo>
                  <a:lnTo>
                    <a:pt x="1758" y="3308"/>
                  </a:lnTo>
                  <a:lnTo>
                    <a:pt x="1759" y="3308"/>
                  </a:lnTo>
                  <a:lnTo>
                    <a:pt x="1760" y="3308"/>
                  </a:lnTo>
                  <a:lnTo>
                    <a:pt x="1760" y="3308"/>
                  </a:lnTo>
                  <a:lnTo>
                    <a:pt x="1761" y="3307"/>
                  </a:lnTo>
                  <a:lnTo>
                    <a:pt x="1763" y="3307"/>
                  </a:lnTo>
                  <a:lnTo>
                    <a:pt x="1764" y="3307"/>
                  </a:lnTo>
                  <a:close/>
                  <a:moveTo>
                    <a:pt x="1748" y="3312"/>
                  </a:moveTo>
                  <a:lnTo>
                    <a:pt x="1747" y="3312"/>
                  </a:lnTo>
                  <a:lnTo>
                    <a:pt x="1745" y="3312"/>
                  </a:lnTo>
                  <a:lnTo>
                    <a:pt x="1744" y="3311"/>
                  </a:lnTo>
                  <a:lnTo>
                    <a:pt x="1744" y="3309"/>
                  </a:lnTo>
                  <a:lnTo>
                    <a:pt x="1745" y="3308"/>
                  </a:lnTo>
                  <a:lnTo>
                    <a:pt x="1747" y="3307"/>
                  </a:lnTo>
                  <a:lnTo>
                    <a:pt x="1748" y="3307"/>
                  </a:lnTo>
                  <a:lnTo>
                    <a:pt x="1750" y="3307"/>
                  </a:lnTo>
                  <a:lnTo>
                    <a:pt x="1750" y="3308"/>
                  </a:lnTo>
                  <a:lnTo>
                    <a:pt x="1750" y="3308"/>
                  </a:lnTo>
                  <a:lnTo>
                    <a:pt x="1748" y="3312"/>
                  </a:lnTo>
                  <a:close/>
                  <a:moveTo>
                    <a:pt x="1734" y="3299"/>
                  </a:moveTo>
                  <a:lnTo>
                    <a:pt x="1733" y="3300"/>
                  </a:lnTo>
                  <a:lnTo>
                    <a:pt x="1732" y="3300"/>
                  </a:lnTo>
                  <a:lnTo>
                    <a:pt x="1732" y="3300"/>
                  </a:lnTo>
                  <a:lnTo>
                    <a:pt x="1731" y="3301"/>
                  </a:lnTo>
                  <a:lnTo>
                    <a:pt x="1731" y="3302"/>
                  </a:lnTo>
                  <a:lnTo>
                    <a:pt x="1730" y="3302"/>
                  </a:lnTo>
                  <a:lnTo>
                    <a:pt x="1729" y="3302"/>
                  </a:lnTo>
                  <a:lnTo>
                    <a:pt x="1727" y="3299"/>
                  </a:lnTo>
                  <a:lnTo>
                    <a:pt x="1726" y="3296"/>
                  </a:lnTo>
                  <a:lnTo>
                    <a:pt x="1725" y="3294"/>
                  </a:lnTo>
                  <a:lnTo>
                    <a:pt x="1726" y="3293"/>
                  </a:lnTo>
                  <a:lnTo>
                    <a:pt x="1729" y="3293"/>
                  </a:lnTo>
                  <a:lnTo>
                    <a:pt x="1731" y="3294"/>
                  </a:lnTo>
                  <a:lnTo>
                    <a:pt x="1734" y="3295"/>
                  </a:lnTo>
                  <a:lnTo>
                    <a:pt x="1734" y="3297"/>
                  </a:lnTo>
                  <a:lnTo>
                    <a:pt x="1734" y="3299"/>
                  </a:lnTo>
                  <a:close/>
                  <a:moveTo>
                    <a:pt x="2122" y="3268"/>
                  </a:moveTo>
                  <a:lnTo>
                    <a:pt x="2119" y="3268"/>
                  </a:lnTo>
                  <a:lnTo>
                    <a:pt x="2120" y="3267"/>
                  </a:lnTo>
                  <a:lnTo>
                    <a:pt x="2123" y="3264"/>
                  </a:lnTo>
                  <a:lnTo>
                    <a:pt x="2126" y="3263"/>
                  </a:lnTo>
                  <a:lnTo>
                    <a:pt x="2128" y="3263"/>
                  </a:lnTo>
                  <a:lnTo>
                    <a:pt x="2125" y="3266"/>
                  </a:lnTo>
                  <a:lnTo>
                    <a:pt x="2122" y="3268"/>
                  </a:lnTo>
                  <a:close/>
                  <a:moveTo>
                    <a:pt x="2422" y="3308"/>
                  </a:moveTo>
                  <a:lnTo>
                    <a:pt x="2424" y="3309"/>
                  </a:lnTo>
                  <a:lnTo>
                    <a:pt x="2428" y="3307"/>
                  </a:lnTo>
                  <a:lnTo>
                    <a:pt x="2430" y="3307"/>
                  </a:lnTo>
                  <a:lnTo>
                    <a:pt x="2430" y="3308"/>
                  </a:lnTo>
                  <a:lnTo>
                    <a:pt x="2426" y="3311"/>
                  </a:lnTo>
                  <a:lnTo>
                    <a:pt x="2425" y="3312"/>
                  </a:lnTo>
                  <a:lnTo>
                    <a:pt x="2427" y="3313"/>
                  </a:lnTo>
                  <a:lnTo>
                    <a:pt x="2427" y="3313"/>
                  </a:lnTo>
                  <a:lnTo>
                    <a:pt x="2424" y="3315"/>
                  </a:lnTo>
                  <a:lnTo>
                    <a:pt x="2423" y="3317"/>
                  </a:lnTo>
                  <a:lnTo>
                    <a:pt x="2424" y="3319"/>
                  </a:lnTo>
                  <a:lnTo>
                    <a:pt x="2428" y="3317"/>
                  </a:lnTo>
                  <a:lnTo>
                    <a:pt x="2429" y="3317"/>
                  </a:lnTo>
                  <a:lnTo>
                    <a:pt x="2432" y="3318"/>
                  </a:lnTo>
                  <a:lnTo>
                    <a:pt x="2433" y="3317"/>
                  </a:lnTo>
                  <a:lnTo>
                    <a:pt x="2435" y="3316"/>
                  </a:lnTo>
                  <a:lnTo>
                    <a:pt x="2442" y="3308"/>
                  </a:lnTo>
                  <a:lnTo>
                    <a:pt x="2442" y="3308"/>
                  </a:lnTo>
                  <a:lnTo>
                    <a:pt x="2435" y="3309"/>
                  </a:lnTo>
                  <a:lnTo>
                    <a:pt x="2434" y="3308"/>
                  </a:lnTo>
                  <a:lnTo>
                    <a:pt x="2439" y="3304"/>
                  </a:lnTo>
                  <a:lnTo>
                    <a:pt x="2438" y="3301"/>
                  </a:lnTo>
                  <a:lnTo>
                    <a:pt x="2441" y="3298"/>
                  </a:lnTo>
                  <a:lnTo>
                    <a:pt x="2443" y="3295"/>
                  </a:lnTo>
                  <a:lnTo>
                    <a:pt x="2444" y="3294"/>
                  </a:lnTo>
                  <a:lnTo>
                    <a:pt x="2447" y="3293"/>
                  </a:lnTo>
                  <a:lnTo>
                    <a:pt x="2449" y="3295"/>
                  </a:lnTo>
                  <a:lnTo>
                    <a:pt x="2449" y="3298"/>
                  </a:lnTo>
                  <a:lnTo>
                    <a:pt x="2453" y="3298"/>
                  </a:lnTo>
                  <a:lnTo>
                    <a:pt x="2457" y="3298"/>
                  </a:lnTo>
                  <a:lnTo>
                    <a:pt x="2460" y="3300"/>
                  </a:lnTo>
                  <a:lnTo>
                    <a:pt x="2460" y="3300"/>
                  </a:lnTo>
                  <a:lnTo>
                    <a:pt x="2460" y="3301"/>
                  </a:lnTo>
                  <a:lnTo>
                    <a:pt x="2460" y="3304"/>
                  </a:lnTo>
                  <a:lnTo>
                    <a:pt x="2458" y="3306"/>
                  </a:lnTo>
                  <a:lnTo>
                    <a:pt x="2461" y="3308"/>
                  </a:lnTo>
                  <a:lnTo>
                    <a:pt x="2461" y="3308"/>
                  </a:lnTo>
                  <a:lnTo>
                    <a:pt x="2455" y="3312"/>
                  </a:lnTo>
                  <a:lnTo>
                    <a:pt x="2452" y="3314"/>
                  </a:lnTo>
                  <a:lnTo>
                    <a:pt x="2450" y="3318"/>
                  </a:lnTo>
                  <a:lnTo>
                    <a:pt x="2444" y="3321"/>
                  </a:lnTo>
                  <a:lnTo>
                    <a:pt x="2436" y="3324"/>
                  </a:lnTo>
                  <a:lnTo>
                    <a:pt x="2433" y="3324"/>
                  </a:lnTo>
                  <a:lnTo>
                    <a:pt x="2430" y="3323"/>
                  </a:lnTo>
                  <a:lnTo>
                    <a:pt x="2426" y="3323"/>
                  </a:lnTo>
                  <a:lnTo>
                    <a:pt x="2423" y="3325"/>
                  </a:lnTo>
                  <a:lnTo>
                    <a:pt x="2420" y="3325"/>
                  </a:lnTo>
                  <a:lnTo>
                    <a:pt x="2419" y="3325"/>
                  </a:lnTo>
                  <a:lnTo>
                    <a:pt x="2417" y="3325"/>
                  </a:lnTo>
                  <a:lnTo>
                    <a:pt x="2416" y="3324"/>
                  </a:lnTo>
                  <a:lnTo>
                    <a:pt x="2413" y="3321"/>
                  </a:lnTo>
                  <a:lnTo>
                    <a:pt x="2412" y="3318"/>
                  </a:lnTo>
                  <a:lnTo>
                    <a:pt x="2411" y="3308"/>
                  </a:lnTo>
                  <a:lnTo>
                    <a:pt x="2411" y="3304"/>
                  </a:lnTo>
                  <a:lnTo>
                    <a:pt x="2413" y="3299"/>
                  </a:lnTo>
                  <a:lnTo>
                    <a:pt x="2416" y="3296"/>
                  </a:lnTo>
                  <a:lnTo>
                    <a:pt x="2418" y="3293"/>
                  </a:lnTo>
                  <a:lnTo>
                    <a:pt x="2426" y="3278"/>
                  </a:lnTo>
                  <a:lnTo>
                    <a:pt x="2428" y="3274"/>
                  </a:lnTo>
                  <a:lnTo>
                    <a:pt x="2430" y="3271"/>
                  </a:lnTo>
                  <a:lnTo>
                    <a:pt x="2433" y="3268"/>
                  </a:lnTo>
                  <a:lnTo>
                    <a:pt x="2437" y="3263"/>
                  </a:lnTo>
                  <a:lnTo>
                    <a:pt x="2439" y="3263"/>
                  </a:lnTo>
                  <a:lnTo>
                    <a:pt x="2441" y="3262"/>
                  </a:lnTo>
                  <a:lnTo>
                    <a:pt x="2444" y="3262"/>
                  </a:lnTo>
                  <a:lnTo>
                    <a:pt x="2443" y="3264"/>
                  </a:lnTo>
                  <a:lnTo>
                    <a:pt x="2443" y="3266"/>
                  </a:lnTo>
                  <a:lnTo>
                    <a:pt x="2446" y="3273"/>
                  </a:lnTo>
                  <a:lnTo>
                    <a:pt x="2446" y="3274"/>
                  </a:lnTo>
                  <a:lnTo>
                    <a:pt x="2444" y="3279"/>
                  </a:lnTo>
                  <a:lnTo>
                    <a:pt x="2441" y="3289"/>
                  </a:lnTo>
                  <a:lnTo>
                    <a:pt x="2441" y="3293"/>
                  </a:lnTo>
                  <a:lnTo>
                    <a:pt x="2441" y="3295"/>
                  </a:lnTo>
                  <a:lnTo>
                    <a:pt x="2439" y="3297"/>
                  </a:lnTo>
                  <a:lnTo>
                    <a:pt x="2438" y="3299"/>
                  </a:lnTo>
                  <a:lnTo>
                    <a:pt x="2433" y="3302"/>
                  </a:lnTo>
                  <a:lnTo>
                    <a:pt x="2431" y="3303"/>
                  </a:lnTo>
                  <a:lnTo>
                    <a:pt x="2428" y="3304"/>
                  </a:lnTo>
                  <a:lnTo>
                    <a:pt x="2422" y="3308"/>
                  </a:lnTo>
                  <a:close/>
                  <a:moveTo>
                    <a:pt x="2340" y="3286"/>
                  </a:moveTo>
                  <a:lnTo>
                    <a:pt x="2341" y="3287"/>
                  </a:lnTo>
                  <a:lnTo>
                    <a:pt x="2343" y="3285"/>
                  </a:lnTo>
                  <a:lnTo>
                    <a:pt x="2344" y="3282"/>
                  </a:lnTo>
                  <a:lnTo>
                    <a:pt x="2349" y="3283"/>
                  </a:lnTo>
                  <a:lnTo>
                    <a:pt x="2351" y="3284"/>
                  </a:lnTo>
                  <a:lnTo>
                    <a:pt x="2353" y="3284"/>
                  </a:lnTo>
                  <a:lnTo>
                    <a:pt x="2354" y="3284"/>
                  </a:lnTo>
                  <a:lnTo>
                    <a:pt x="2356" y="3286"/>
                  </a:lnTo>
                  <a:lnTo>
                    <a:pt x="2361" y="3288"/>
                  </a:lnTo>
                  <a:lnTo>
                    <a:pt x="2366" y="3288"/>
                  </a:lnTo>
                  <a:lnTo>
                    <a:pt x="2374" y="3287"/>
                  </a:lnTo>
                  <a:lnTo>
                    <a:pt x="2375" y="3287"/>
                  </a:lnTo>
                  <a:lnTo>
                    <a:pt x="2383" y="3285"/>
                  </a:lnTo>
                  <a:lnTo>
                    <a:pt x="2391" y="3285"/>
                  </a:lnTo>
                  <a:lnTo>
                    <a:pt x="2393" y="3286"/>
                  </a:lnTo>
                  <a:lnTo>
                    <a:pt x="2394" y="3287"/>
                  </a:lnTo>
                  <a:lnTo>
                    <a:pt x="2395" y="3288"/>
                  </a:lnTo>
                  <a:lnTo>
                    <a:pt x="2390" y="3291"/>
                  </a:lnTo>
                  <a:lnTo>
                    <a:pt x="2386" y="3294"/>
                  </a:lnTo>
                  <a:lnTo>
                    <a:pt x="2380" y="3298"/>
                  </a:lnTo>
                  <a:lnTo>
                    <a:pt x="2379" y="3300"/>
                  </a:lnTo>
                  <a:lnTo>
                    <a:pt x="2379" y="3302"/>
                  </a:lnTo>
                  <a:lnTo>
                    <a:pt x="2379" y="3305"/>
                  </a:lnTo>
                  <a:lnTo>
                    <a:pt x="2380" y="3306"/>
                  </a:lnTo>
                  <a:lnTo>
                    <a:pt x="2381" y="3306"/>
                  </a:lnTo>
                  <a:lnTo>
                    <a:pt x="2379" y="3307"/>
                  </a:lnTo>
                  <a:lnTo>
                    <a:pt x="2373" y="3308"/>
                  </a:lnTo>
                  <a:lnTo>
                    <a:pt x="2371" y="3307"/>
                  </a:lnTo>
                  <a:lnTo>
                    <a:pt x="2369" y="3306"/>
                  </a:lnTo>
                  <a:lnTo>
                    <a:pt x="2368" y="3303"/>
                  </a:lnTo>
                  <a:lnTo>
                    <a:pt x="2365" y="3304"/>
                  </a:lnTo>
                  <a:lnTo>
                    <a:pt x="2364" y="3304"/>
                  </a:lnTo>
                  <a:lnTo>
                    <a:pt x="2368" y="3301"/>
                  </a:lnTo>
                  <a:lnTo>
                    <a:pt x="2367" y="3298"/>
                  </a:lnTo>
                  <a:lnTo>
                    <a:pt x="2364" y="3298"/>
                  </a:lnTo>
                  <a:lnTo>
                    <a:pt x="2363" y="3296"/>
                  </a:lnTo>
                  <a:lnTo>
                    <a:pt x="2364" y="3295"/>
                  </a:lnTo>
                  <a:lnTo>
                    <a:pt x="2365" y="3293"/>
                  </a:lnTo>
                  <a:lnTo>
                    <a:pt x="2365" y="3293"/>
                  </a:lnTo>
                  <a:lnTo>
                    <a:pt x="2363" y="3293"/>
                  </a:lnTo>
                  <a:lnTo>
                    <a:pt x="2361" y="3295"/>
                  </a:lnTo>
                  <a:lnTo>
                    <a:pt x="2359" y="3296"/>
                  </a:lnTo>
                  <a:lnTo>
                    <a:pt x="2357" y="3298"/>
                  </a:lnTo>
                  <a:lnTo>
                    <a:pt x="2361" y="3298"/>
                  </a:lnTo>
                  <a:lnTo>
                    <a:pt x="2359" y="3300"/>
                  </a:lnTo>
                  <a:lnTo>
                    <a:pt x="2357" y="3300"/>
                  </a:lnTo>
                  <a:lnTo>
                    <a:pt x="2348" y="3297"/>
                  </a:lnTo>
                  <a:lnTo>
                    <a:pt x="2345" y="3296"/>
                  </a:lnTo>
                  <a:lnTo>
                    <a:pt x="2343" y="3294"/>
                  </a:lnTo>
                  <a:lnTo>
                    <a:pt x="2341" y="3290"/>
                  </a:lnTo>
                  <a:lnTo>
                    <a:pt x="2342" y="3290"/>
                  </a:lnTo>
                  <a:lnTo>
                    <a:pt x="2342" y="3290"/>
                  </a:lnTo>
                  <a:lnTo>
                    <a:pt x="2342" y="3289"/>
                  </a:lnTo>
                  <a:lnTo>
                    <a:pt x="2339" y="3289"/>
                  </a:lnTo>
                  <a:lnTo>
                    <a:pt x="2334" y="3289"/>
                  </a:lnTo>
                  <a:lnTo>
                    <a:pt x="2331" y="3288"/>
                  </a:lnTo>
                  <a:lnTo>
                    <a:pt x="2331" y="3282"/>
                  </a:lnTo>
                  <a:lnTo>
                    <a:pt x="2331" y="3280"/>
                  </a:lnTo>
                  <a:lnTo>
                    <a:pt x="2328" y="3279"/>
                  </a:lnTo>
                  <a:lnTo>
                    <a:pt x="2323" y="3278"/>
                  </a:lnTo>
                  <a:lnTo>
                    <a:pt x="2323" y="3276"/>
                  </a:lnTo>
                  <a:lnTo>
                    <a:pt x="2324" y="3273"/>
                  </a:lnTo>
                  <a:lnTo>
                    <a:pt x="2326" y="3269"/>
                  </a:lnTo>
                  <a:lnTo>
                    <a:pt x="2328" y="3267"/>
                  </a:lnTo>
                  <a:lnTo>
                    <a:pt x="2330" y="3265"/>
                  </a:lnTo>
                  <a:lnTo>
                    <a:pt x="2335" y="3260"/>
                  </a:lnTo>
                  <a:lnTo>
                    <a:pt x="2335" y="3263"/>
                  </a:lnTo>
                  <a:lnTo>
                    <a:pt x="2335" y="3266"/>
                  </a:lnTo>
                  <a:lnTo>
                    <a:pt x="2332" y="3273"/>
                  </a:lnTo>
                  <a:lnTo>
                    <a:pt x="2337" y="3279"/>
                  </a:lnTo>
                  <a:lnTo>
                    <a:pt x="2339" y="3280"/>
                  </a:lnTo>
                  <a:lnTo>
                    <a:pt x="2339" y="3281"/>
                  </a:lnTo>
                  <a:lnTo>
                    <a:pt x="2339" y="3283"/>
                  </a:lnTo>
                  <a:lnTo>
                    <a:pt x="2337" y="3284"/>
                  </a:lnTo>
                  <a:lnTo>
                    <a:pt x="2340" y="3285"/>
                  </a:lnTo>
                  <a:lnTo>
                    <a:pt x="2340" y="3286"/>
                  </a:lnTo>
                  <a:close/>
                  <a:moveTo>
                    <a:pt x="2398" y="3250"/>
                  </a:moveTo>
                  <a:lnTo>
                    <a:pt x="2399" y="3250"/>
                  </a:lnTo>
                  <a:lnTo>
                    <a:pt x="2401" y="3250"/>
                  </a:lnTo>
                  <a:lnTo>
                    <a:pt x="2402" y="3251"/>
                  </a:lnTo>
                  <a:lnTo>
                    <a:pt x="2400" y="3252"/>
                  </a:lnTo>
                  <a:lnTo>
                    <a:pt x="2397" y="3253"/>
                  </a:lnTo>
                  <a:lnTo>
                    <a:pt x="2395" y="3252"/>
                  </a:lnTo>
                  <a:lnTo>
                    <a:pt x="2398" y="3244"/>
                  </a:lnTo>
                  <a:lnTo>
                    <a:pt x="2400" y="3241"/>
                  </a:lnTo>
                  <a:lnTo>
                    <a:pt x="2407" y="3236"/>
                  </a:lnTo>
                  <a:lnTo>
                    <a:pt x="2409" y="3234"/>
                  </a:lnTo>
                  <a:lnTo>
                    <a:pt x="2411" y="3233"/>
                  </a:lnTo>
                  <a:lnTo>
                    <a:pt x="2414" y="3234"/>
                  </a:lnTo>
                  <a:lnTo>
                    <a:pt x="2411" y="3237"/>
                  </a:lnTo>
                  <a:lnTo>
                    <a:pt x="2408" y="3238"/>
                  </a:lnTo>
                  <a:lnTo>
                    <a:pt x="2405" y="3240"/>
                  </a:lnTo>
                  <a:lnTo>
                    <a:pt x="2403" y="3243"/>
                  </a:lnTo>
                  <a:lnTo>
                    <a:pt x="2400" y="3245"/>
                  </a:lnTo>
                  <a:lnTo>
                    <a:pt x="2398" y="3247"/>
                  </a:lnTo>
                  <a:lnTo>
                    <a:pt x="2398" y="3250"/>
                  </a:lnTo>
                  <a:close/>
                  <a:moveTo>
                    <a:pt x="2631" y="3243"/>
                  </a:moveTo>
                  <a:lnTo>
                    <a:pt x="2630" y="3244"/>
                  </a:lnTo>
                  <a:lnTo>
                    <a:pt x="2628" y="3244"/>
                  </a:lnTo>
                  <a:lnTo>
                    <a:pt x="2628" y="3243"/>
                  </a:lnTo>
                  <a:lnTo>
                    <a:pt x="2630" y="3240"/>
                  </a:lnTo>
                  <a:lnTo>
                    <a:pt x="2631" y="3238"/>
                  </a:lnTo>
                  <a:lnTo>
                    <a:pt x="2631" y="3237"/>
                  </a:lnTo>
                  <a:lnTo>
                    <a:pt x="2632" y="3237"/>
                  </a:lnTo>
                  <a:lnTo>
                    <a:pt x="2633" y="3235"/>
                  </a:lnTo>
                  <a:lnTo>
                    <a:pt x="2634" y="3233"/>
                  </a:lnTo>
                  <a:lnTo>
                    <a:pt x="2633" y="3237"/>
                  </a:lnTo>
                  <a:lnTo>
                    <a:pt x="2631" y="3243"/>
                  </a:lnTo>
                  <a:close/>
                  <a:moveTo>
                    <a:pt x="1678" y="3230"/>
                  </a:moveTo>
                  <a:lnTo>
                    <a:pt x="1672" y="3230"/>
                  </a:lnTo>
                  <a:lnTo>
                    <a:pt x="1669" y="3230"/>
                  </a:lnTo>
                  <a:lnTo>
                    <a:pt x="1669" y="3229"/>
                  </a:lnTo>
                  <a:lnTo>
                    <a:pt x="1669" y="3228"/>
                  </a:lnTo>
                  <a:lnTo>
                    <a:pt x="1671" y="3227"/>
                  </a:lnTo>
                  <a:lnTo>
                    <a:pt x="1673" y="3227"/>
                  </a:lnTo>
                  <a:lnTo>
                    <a:pt x="1674" y="3227"/>
                  </a:lnTo>
                  <a:lnTo>
                    <a:pt x="1678" y="3227"/>
                  </a:lnTo>
                  <a:lnTo>
                    <a:pt x="1680" y="3228"/>
                  </a:lnTo>
                  <a:lnTo>
                    <a:pt x="1679" y="3229"/>
                  </a:lnTo>
                  <a:lnTo>
                    <a:pt x="1678" y="3230"/>
                  </a:lnTo>
                  <a:close/>
                  <a:moveTo>
                    <a:pt x="2319" y="3223"/>
                  </a:moveTo>
                  <a:lnTo>
                    <a:pt x="2318" y="3226"/>
                  </a:lnTo>
                  <a:lnTo>
                    <a:pt x="2316" y="3229"/>
                  </a:lnTo>
                  <a:lnTo>
                    <a:pt x="2315" y="3229"/>
                  </a:lnTo>
                  <a:lnTo>
                    <a:pt x="2314" y="3228"/>
                  </a:lnTo>
                  <a:lnTo>
                    <a:pt x="2315" y="3227"/>
                  </a:lnTo>
                  <a:lnTo>
                    <a:pt x="2315" y="3224"/>
                  </a:lnTo>
                  <a:lnTo>
                    <a:pt x="2317" y="3224"/>
                  </a:lnTo>
                  <a:lnTo>
                    <a:pt x="2318" y="3224"/>
                  </a:lnTo>
                  <a:lnTo>
                    <a:pt x="2319" y="3223"/>
                  </a:lnTo>
                  <a:close/>
                  <a:moveTo>
                    <a:pt x="2320" y="3219"/>
                  </a:moveTo>
                  <a:lnTo>
                    <a:pt x="2317" y="3222"/>
                  </a:lnTo>
                  <a:lnTo>
                    <a:pt x="2318" y="3218"/>
                  </a:lnTo>
                  <a:lnTo>
                    <a:pt x="2319" y="3217"/>
                  </a:lnTo>
                  <a:lnTo>
                    <a:pt x="2320" y="3217"/>
                  </a:lnTo>
                  <a:lnTo>
                    <a:pt x="2320" y="3217"/>
                  </a:lnTo>
                  <a:lnTo>
                    <a:pt x="2320" y="3219"/>
                  </a:lnTo>
                  <a:close/>
                  <a:moveTo>
                    <a:pt x="1619" y="3183"/>
                  </a:moveTo>
                  <a:lnTo>
                    <a:pt x="1617" y="3183"/>
                  </a:lnTo>
                  <a:lnTo>
                    <a:pt x="1616" y="3183"/>
                  </a:lnTo>
                  <a:lnTo>
                    <a:pt x="1616" y="3183"/>
                  </a:lnTo>
                  <a:lnTo>
                    <a:pt x="1616" y="3182"/>
                  </a:lnTo>
                  <a:lnTo>
                    <a:pt x="1616" y="3181"/>
                  </a:lnTo>
                  <a:lnTo>
                    <a:pt x="1616" y="3180"/>
                  </a:lnTo>
                  <a:lnTo>
                    <a:pt x="1616" y="3180"/>
                  </a:lnTo>
                  <a:lnTo>
                    <a:pt x="1616" y="3180"/>
                  </a:lnTo>
                  <a:lnTo>
                    <a:pt x="1617" y="3180"/>
                  </a:lnTo>
                  <a:lnTo>
                    <a:pt x="1618" y="3180"/>
                  </a:lnTo>
                  <a:lnTo>
                    <a:pt x="1619" y="3182"/>
                  </a:lnTo>
                  <a:lnTo>
                    <a:pt x="1619" y="3183"/>
                  </a:lnTo>
                  <a:close/>
                  <a:moveTo>
                    <a:pt x="1607" y="3185"/>
                  </a:moveTo>
                  <a:lnTo>
                    <a:pt x="1606" y="3185"/>
                  </a:lnTo>
                  <a:lnTo>
                    <a:pt x="1606" y="3184"/>
                  </a:lnTo>
                  <a:lnTo>
                    <a:pt x="1605" y="3181"/>
                  </a:lnTo>
                  <a:lnTo>
                    <a:pt x="1606" y="3180"/>
                  </a:lnTo>
                  <a:lnTo>
                    <a:pt x="1607" y="3178"/>
                  </a:lnTo>
                  <a:lnTo>
                    <a:pt x="1611" y="3178"/>
                  </a:lnTo>
                  <a:lnTo>
                    <a:pt x="1614" y="3178"/>
                  </a:lnTo>
                  <a:lnTo>
                    <a:pt x="1615" y="3180"/>
                  </a:lnTo>
                  <a:lnTo>
                    <a:pt x="1615" y="3181"/>
                  </a:lnTo>
                  <a:lnTo>
                    <a:pt x="1614" y="3181"/>
                  </a:lnTo>
                  <a:lnTo>
                    <a:pt x="1614" y="3182"/>
                  </a:lnTo>
                  <a:lnTo>
                    <a:pt x="1613" y="3183"/>
                  </a:lnTo>
                  <a:lnTo>
                    <a:pt x="1612" y="3183"/>
                  </a:lnTo>
                  <a:lnTo>
                    <a:pt x="1609" y="3183"/>
                  </a:lnTo>
                  <a:lnTo>
                    <a:pt x="1607" y="3184"/>
                  </a:lnTo>
                  <a:lnTo>
                    <a:pt x="1607" y="3185"/>
                  </a:lnTo>
                  <a:close/>
                  <a:moveTo>
                    <a:pt x="533" y="3183"/>
                  </a:moveTo>
                  <a:lnTo>
                    <a:pt x="532" y="3185"/>
                  </a:lnTo>
                  <a:lnTo>
                    <a:pt x="531" y="3185"/>
                  </a:lnTo>
                  <a:lnTo>
                    <a:pt x="531" y="3183"/>
                  </a:lnTo>
                  <a:lnTo>
                    <a:pt x="529" y="3175"/>
                  </a:lnTo>
                  <a:lnTo>
                    <a:pt x="529" y="3176"/>
                  </a:lnTo>
                  <a:lnTo>
                    <a:pt x="532" y="3178"/>
                  </a:lnTo>
                  <a:lnTo>
                    <a:pt x="531" y="3179"/>
                  </a:lnTo>
                  <a:lnTo>
                    <a:pt x="534" y="3181"/>
                  </a:lnTo>
                  <a:lnTo>
                    <a:pt x="534" y="3183"/>
                  </a:lnTo>
                  <a:lnTo>
                    <a:pt x="533" y="3183"/>
                  </a:lnTo>
                  <a:close/>
                  <a:moveTo>
                    <a:pt x="535" y="3177"/>
                  </a:moveTo>
                  <a:lnTo>
                    <a:pt x="534" y="3178"/>
                  </a:lnTo>
                  <a:lnTo>
                    <a:pt x="530" y="3175"/>
                  </a:lnTo>
                  <a:lnTo>
                    <a:pt x="526" y="3170"/>
                  </a:lnTo>
                  <a:lnTo>
                    <a:pt x="525" y="3168"/>
                  </a:lnTo>
                  <a:lnTo>
                    <a:pt x="532" y="3174"/>
                  </a:lnTo>
                  <a:lnTo>
                    <a:pt x="535" y="3176"/>
                  </a:lnTo>
                  <a:lnTo>
                    <a:pt x="535" y="3177"/>
                  </a:lnTo>
                  <a:close/>
                  <a:moveTo>
                    <a:pt x="2240" y="3342"/>
                  </a:moveTo>
                  <a:lnTo>
                    <a:pt x="2238" y="3342"/>
                  </a:lnTo>
                  <a:lnTo>
                    <a:pt x="2237" y="3341"/>
                  </a:lnTo>
                  <a:lnTo>
                    <a:pt x="2236" y="3341"/>
                  </a:lnTo>
                  <a:lnTo>
                    <a:pt x="2235" y="3342"/>
                  </a:lnTo>
                  <a:lnTo>
                    <a:pt x="2235" y="3342"/>
                  </a:lnTo>
                  <a:lnTo>
                    <a:pt x="2234" y="3343"/>
                  </a:lnTo>
                  <a:lnTo>
                    <a:pt x="2233" y="3342"/>
                  </a:lnTo>
                  <a:lnTo>
                    <a:pt x="2232" y="3341"/>
                  </a:lnTo>
                  <a:lnTo>
                    <a:pt x="2230" y="3339"/>
                  </a:lnTo>
                  <a:lnTo>
                    <a:pt x="2229" y="3338"/>
                  </a:lnTo>
                  <a:lnTo>
                    <a:pt x="2230" y="3336"/>
                  </a:lnTo>
                  <a:lnTo>
                    <a:pt x="2230" y="3335"/>
                  </a:lnTo>
                  <a:lnTo>
                    <a:pt x="2231" y="3333"/>
                  </a:lnTo>
                  <a:lnTo>
                    <a:pt x="2230" y="3331"/>
                  </a:lnTo>
                  <a:lnTo>
                    <a:pt x="2229" y="3331"/>
                  </a:lnTo>
                  <a:lnTo>
                    <a:pt x="2229" y="3329"/>
                  </a:lnTo>
                  <a:lnTo>
                    <a:pt x="2229" y="3328"/>
                  </a:lnTo>
                  <a:lnTo>
                    <a:pt x="2230" y="3328"/>
                  </a:lnTo>
                  <a:lnTo>
                    <a:pt x="2231" y="3327"/>
                  </a:lnTo>
                  <a:lnTo>
                    <a:pt x="2231" y="3325"/>
                  </a:lnTo>
                  <a:lnTo>
                    <a:pt x="2230" y="3324"/>
                  </a:lnTo>
                  <a:lnTo>
                    <a:pt x="2229" y="3323"/>
                  </a:lnTo>
                  <a:lnTo>
                    <a:pt x="2227" y="3323"/>
                  </a:lnTo>
                  <a:lnTo>
                    <a:pt x="2225" y="3323"/>
                  </a:lnTo>
                  <a:lnTo>
                    <a:pt x="2224" y="3322"/>
                  </a:lnTo>
                  <a:lnTo>
                    <a:pt x="2222" y="3321"/>
                  </a:lnTo>
                  <a:lnTo>
                    <a:pt x="2222" y="3320"/>
                  </a:lnTo>
                  <a:lnTo>
                    <a:pt x="2220" y="3320"/>
                  </a:lnTo>
                  <a:lnTo>
                    <a:pt x="2220" y="3320"/>
                  </a:lnTo>
                  <a:lnTo>
                    <a:pt x="2219" y="3318"/>
                  </a:lnTo>
                  <a:lnTo>
                    <a:pt x="2219" y="3317"/>
                  </a:lnTo>
                  <a:lnTo>
                    <a:pt x="2220" y="3315"/>
                  </a:lnTo>
                  <a:lnTo>
                    <a:pt x="2220" y="3314"/>
                  </a:lnTo>
                  <a:lnTo>
                    <a:pt x="2220" y="3313"/>
                  </a:lnTo>
                  <a:lnTo>
                    <a:pt x="2220" y="3312"/>
                  </a:lnTo>
                  <a:lnTo>
                    <a:pt x="2220" y="3312"/>
                  </a:lnTo>
                  <a:lnTo>
                    <a:pt x="2220" y="3311"/>
                  </a:lnTo>
                  <a:lnTo>
                    <a:pt x="2220" y="3310"/>
                  </a:lnTo>
                  <a:lnTo>
                    <a:pt x="2220" y="3308"/>
                  </a:lnTo>
                  <a:lnTo>
                    <a:pt x="2220" y="3304"/>
                  </a:lnTo>
                  <a:lnTo>
                    <a:pt x="2220" y="3297"/>
                  </a:lnTo>
                  <a:lnTo>
                    <a:pt x="2220" y="3291"/>
                  </a:lnTo>
                  <a:lnTo>
                    <a:pt x="2219" y="3285"/>
                  </a:lnTo>
                  <a:lnTo>
                    <a:pt x="2219" y="3279"/>
                  </a:lnTo>
                  <a:lnTo>
                    <a:pt x="2219" y="3272"/>
                  </a:lnTo>
                  <a:lnTo>
                    <a:pt x="2219" y="3265"/>
                  </a:lnTo>
                  <a:lnTo>
                    <a:pt x="2219" y="3258"/>
                  </a:lnTo>
                  <a:lnTo>
                    <a:pt x="2216" y="3255"/>
                  </a:lnTo>
                  <a:lnTo>
                    <a:pt x="2210" y="3250"/>
                  </a:lnTo>
                  <a:lnTo>
                    <a:pt x="2207" y="3247"/>
                  </a:lnTo>
                  <a:lnTo>
                    <a:pt x="2204" y="3247"/>
                  </a:lnTo>
                  <a:lnTo>
                    <a:pt x="2203" y="3247"/>
                  </a:lnTo>
                  <a:lnTo>
                    <a:pt x="2202" y="3249"/>
                  </a:lnTo>
                  <a:lnTo>
                    <a:pt x="2198" y="3250"/>
                  </a:lnTo>
                  <a:lnTo>
                    <a:pt x="2193" y="3251"/>
                  </a:lnTo>
                  <a:lnTo>
                    <a:pt x="2188" y="3254"/>
                  </a:lnTo>
                  <a:lnTo>
                    <a:pt x="2186" y="3254"/>
                  </a:lnTo>
                  <a:lnTo>
                    <a:pt x="2185" y="3253"/>
                  </a:lnTo>
                  <a:lnTo>
                    <a:pt x="2183" y="3252"/>
                  </a:lnTo>
                  <a:lnTo>
                    <a:pt x="2181" y="3250"/>
                  </a:lnTo>
                  <a:lnTo>
                    <a:pt x="2181" y="3248"/>
                  </a:lnTo>
                  <a:lnTo>
                    <a:pt x="2181" y="3243"/>
                  </a:lnTo>
                  <a:lnTo>
                    <a:pt x="2178" y="3243"/>
                  </a:lnTo>
                  <a:lnTo>
                    <a:pt x="2176" y="3242"/>
                  </a:lnTo>
                  <a:lnTo>
                    <a:pt x="2174" y="3244"/>
                  </a:lnTo>
                  <a:lnTo>
                    <a:pt x="2172" y="3247"/>
                  </a:lnTo>
                  <a:lnTo>
                    <a:pt x="2169" y="3252"/>
                  </a:lnTo>
                  <a:lnTo>
                    <a:pt x="2164" y="3259"/>
                  </a:lnTo>
                  <a:lnTo>
                    <a:pt x="2161" y="3263"/>
                  </a:lnTo>
                  <a:lnTo>
                    <a:pt x="2156" y="3269"/>
                  </a:lnTo>
                  <a:lnTo>
                    <a:pt x="2153" y="3276"/>
                  </a:lnTo>
                  <a:lnTo>
                    <a:pt x="2151" y="3281"/>
                  </a:lnTo>
                  <a:lnTo>
                    <a:pt x="2151" y="3287"/>
                  </a:lnTo>
                  <a:lnTo>
                    <a:pt x="2147" y="3291"/>
                  </a:lnTo>
                  <a:lnTo>
                    <a:pt x="2145" y="3295"/>
                  </a:lnTo>
                  <a:lnTo>
                    <a:pt x="2144" y="3300"/>
                  </a:lnTo>
                  <a:lnTo>
                    <a:pt x="2144" y="3304"/>
                  </a:lnTo>
                  <a:lnTo>
                    <a:pt x="2144" y="3307"/>
                  </a:lnTo>
                  <a:lnTo>
                    <a:pt x="2144" y="3309"/>
                  </a:lnTo>
                  <a:lnTo>
                    <a:pt x="2144" y="3311"/>
                  </a:lnTo>
                  <a:lnTo>
                    <a:pt x="2143" y="3312"/>
                  </a:lnTo>
                  <a:lnTo>
                    <a:pt x="2140" y="3315"/>
                  </a:lnTo>
                  <a:lnTo>
                    <a:pt x="2140" y="3318"/>
                  </a:lnTo>
                  <a:lnTo>
                    <a:pt x="2139" y="3319"/>
                  </a:lnTo>
                  <a:lnTo>
                    <a:pt x="2135" y="3322"/>
                  </a:lnTo>
                  <a:lnTo>
                    <a:pt x="2131" y="3326"/>
                  </a:lnTo>
                  <a:lnTo>
                    <a:pt x="2131" y="3328"/>
                  </a:lnTo>
                  <a:lnTo>
                    <a:pt x="2132" y="3330"/>
                  </a:lnTo>
                  <a:lnTo>
                    <a:pt x="2132" y="3331"/>
                  </a:lnTo>
                  <a:lnTo>
                    <a:pt x="2131" y="3332"/>
                  </a:lnTo>
                  <a:lnTo>
                    <a:pt x="2130" y="3332"/>
                  </a:lnTo>
                  <a:lnTo>
                    <a:pt x="2128" y="3332"/>
                  </a:lnTo>
                  <a:lnTo>
                    <a:pt x="2128" y="3334"/>
                  </a:lnTo>
                  <a:lnTo>
                    <a:pt x="2128" y="3336"/>
                  </a:lnTo>
                  <a:lnTo>
                    <a:pt x="2127" y="3338"/>
                  </a:lnTo>
                  <a:lnTo>
                    <a:pt x="2126" y="3338"/>
                  </a:lnTo>
                  <a:lnTo>
                    <a:pt x="2125" y="3337"/>
                  </a:lnTo>
                  <a:lnTo>
                    <a:pt x="2123" y="3335"/>
                  </a:lnTo>
                  <a:lnTo>
                    <a:pt x="2123" y="3335"/>
                  </a:lnTo>
                  <a:lnTo>
                    <a:pt x="2121" y="3336"/>
                  </a:lnTo>
                  <a:lnTo>
                    <a:pt x="2118" y="3338"/>
                  </a:lnTo>
                  <a:lnTo>
                    <a:pt x="2117" y="3339"/>
                  </a:lnTo>
                  <a:lnTo>
                    <a:pt x="2112" y="3337"/>
                  </a:lnTo>
                  <a:lnTo>
                    <a:pt x="2110" y="3341"/>
                  </a:lnTo>
                  <a:lnTo>
                    <a:pt x="2107" y="3349"/>
                  </a:lnTo>
                  <a:lnTo>
                    <a:pt x="2094" y="3349"/>
                  </a:lnTo>
                  <a:lnTo>
                    <a:pt x="2082" y="3349"/>
                  </a:lnTo>
                  <a:lnTo>
                    <a:pt x="2069" y="3349"/>
                  </a:lnTo>
                  <a:lnTo>
                    <a:pt x="2056" y="3349"/>
                  </a:lnTo>
                  <a:lnTo>
                    <a:pt x="2044" y="3349"/>
                  </a:lnTo>
                  <a:lnTo>
                    <a:pt x="2031" y="3350"/>
                  </a:lnTo>
                  <a:lnTo>
                    <a:pt x="2018" y="3350"/>
                  </a:lnTo>
                  <a:lnTo>
                    <a:pt x="2012" y="3350"/>
                  </a:lnTo>
                  <a:lnTo>
                    <a:pt x="2010" y="3350"/>
                  </a:lnTo>
                  <a:lnTo>
                    <a:pt x="2014" y="3348"/>
                  </a:lnTo>
                  <a:lnTo>
                    <a:pt x="2023" y="3342"/>
                  </a:lnTo>
                  <a:lnTo>
                    <a:pt x="2030" y="3339"/>
                  </a:lnTo>
                  <a:lnTo>
                    <a:pt x="2038" y="3332"/>
                  </a:lnTo>
                  <a:lnTo>
                    <a:pt x="2045" y="3331"/>
                  </a:lnTo>
                  <a:lnTo>
                    <a:pt x="2046" y="3330"/>
                  </a:lnTo>
                  <a:lnTo>
                    <a:pt x="2047" y="3325"/>
                  </a:lnTo>
                  <a:lnTo>
                    <a:pt x="2047" y="3322"/>
                  </a:lnTo>
                  <a:lnTo>
                    <a:pt x="2051" y="3317"/>
                  </a:lnTo>
                  <a:lnTo>
                    <a:pt x="2054" y="3312"/>
                  </a:lnTo>
                  <a:lnTo>
                    <a:pt x="2057" y="3306"/>
                  </a:lnTo>
                  <a:lnTo>
                    <a:pt x="2062" y="3302"/>
                  </a:lnTo>
                  <a:lnTo>
                    <a:pt x="2070" y="3298"/>
                  </a:lnTo>
                  <a:lnTo>
                    <a:pt x="2077" y="3291"/>
                  </a:lnTo>
                  <a:lnTo>
                    <a:pt x="2081" y="3289"/>
                  </a:lnTo>
                  <a:lnTo>
                    <a:pt x="2085" y="3287"/>
                  </a:lnTo>
                  <a:lnTo>
                    <a:pt x="2087" y="3284"/>
                  </a:lnTo>
                  <a:lnTo>
                    <a:pt x="2088" y="3282"/>
                  </a:lnTo>
                  <a:lnTo>
                    <a:pt x="2095" y="3279"/>
                  </a:lnTo>
                  <a:lnTo>
                    <a:pt x="2102" y="3278"/>
                  </a:lnTo>
                  <a:lnTo>
                    <a:pt x="2109" y="3275"/>
                  </a:lnTo>
                  <a:lnTo>
                    <a:pt x="2115" y="3273"/>
                  </a:lnTo>
                  <a:lnTo>
                    <a:pt x="2118" y="3271"/>
                  </a:lnTo>
                  <a:lnTo>
                    <a:pt x="2123" y="3269"/>
                  </a:lnTo>
                  <a:lnTo>
                    <a:pt x="2137" y="3261"/>
                  </a:lnTo>
                  <a:lnTo>
                    <a:pt x="2141" y="3257"/>
                  </a:lnTo>
                  <a:lnTo>
                    <a:pt x="2146" y="3249"/>
                  </a:lnTo>
                  <a:lnTo>
                    <a:pt x="2151" y="3245"/>
                  </a:lnTo>
                  <a:lnTo>
                    <a:pt x="2152" y="3241"/>
                  </a:lnTo>
                  <a:lnTo>
                    <a:pt x="2159" y="3235"/>
                  </a:lnTo>
                  <a:lnTo>
                    <a:pt x="2166" y="3226"/>
                  </a:lnTo>
                  <a:lnTo>
                    <a:pt x="2169" y="3219"/>
                  </a:lnTo>
                  <a:lnTo>
                    <a:pt x="2174" y="3216"/>
                  </a:lnTo>
                  <a:lnTo>
                    <a:pt x="2183" y="3205"/>
                  </a:lnTo>
                  <a:lnTo>
                    <a:pt x="2189" y="3201"/>
                  </a:lnTo>
                  <a:lnTo>
                    <a:pt x="2191" y="3200"/>
                  </a:lnTo>
                  <a:lnTo>
                    <a:pt x="2197" y="3197"/>
                  </a:lnTo>
                  <a:lnTo>
                    <a:pt x="2201" y="3193"/>
                  </a:lnTo>
                  <a:lnTo>
                    <a:pt x="2206" y="3189"/>
                  </a:lnTo>
                  <a:lnTo>
                    <a:pt x="2217" y="3185"/>
                  </a:lnTo>
                  <a:lnTo>
                    <a:pt x="2227" y="3179"/>
                  </a:lnTo>
                  <a:lnTo>
                    <a:pt x="2240" y="3174"/>
                  </a:lnTo>
                  <a:lnTo>
                    <a:pt x="2256" y="3166"/>
                  </a:lnTo>
                  <a:lnTo>
                    <a:pt x="2269" y="3163"/>
                  </a:lnTo>
                  <a:lnTo>
                    <a:pt x="2277" y="3162"/>
                  </a:lnTo>
                  <a:lnTo>
                    <a:pt x="2288" y="3160"/>
                  </a:lnTo>
                  <a:lnTo>
                    <a:pt x="2292" y="3160"/>
                  </a:lnTo>
                  <a:lnTo>
                    <a:pt x="2309" y="3163"/>
                  </a:lnTo>
                  <a:lnTo>
                    <a:pt x="2318" y="3167"/>
                  </a:lnTo>
                  <a:lnTo>
                    <a:pt x="2327" y="3176"/>
                  </a:lnTo>
                  <a:lnTo>
                    <a:pt x="2328" y="3178"/>
                  </a:lnTo>
                  <a:lnTo>
                    <a:pt x="2328" y="3181"/>
                  </a:lnTo>
                  <a:lnTo>
                    <a:pt x="2323" y="3180"/>
                  </a:lnTo>
                  <a:lnTo>
                    <a:pt x="2319" y="3180"/>
                  </a:lnTo>
                  <a:lnTo>
                    <a:pt x="2322" y="3181"/>
                  </a:lnTo>
                  <a:lnTo>
                    <a:pt x="2327" y="3186"/>
                  </a:lnTo>
                  <a:lnTo>
                    <a:pt x="2327" y="3192"/>
                  </a:lnTo>
                  <a:lnTo>
                    <a:pt x="2324" y="3198"/>
                  </a:lnTo>
                  <a:lnTo>
                    <a:pt x="2316" y="3202"/>
                  </a:lnTo>
                  <a:lnTo>
                    <a:pt x="2313" y="3203"/>
                  </a:lnTo>
                  <a:lnTo>
                    <a:pt x="2312" y="3207"/>
                  </a:lnTo>
                  <a:lnTo>
                    <a:pt x="2310" y="3209"/>
                  </a:lnTo>
                  <a:lnTo>
                    <a:pt x="2306" y="3211"/>
                  </a:lnTo>
                  <a:lnTo>
                    <a:pt x="2303" y="3213"/>
                  </a:lnTo>
                  <a:lnTo>
                    <a:pt x="2296" y="3217"/>
                  </a:lnTo>
                  <a:lnTo>
                    <a:pt x="2293" y="3217"/>
                  </a:lnTo>
                  <a:lnTo>
                    <a:pt x="2290" y="3216"/>
                  </a:lnTo>
                  <a:lnTo>
                    <a:pt x="2282" y="3213"/>
                  </a:lnTo>
                  <a:lnTo>
                    <a:pt x="2276" y="3209"/>
                  </a:lnTo>
                  <a:lnTo>
                    <a:pt x="2274" y="3211"/>
                  </a:lnTo>
                  <a:lnTo>
                    <a:pt x="2271" y="3213"/>
                  </a:lnTo>
                  <a:lnTo>
                    <a:pt x="2266" y="3213"/>
                  </a:lnTo>
                  <a:lnTo>
                    <a:pt x="2264" y="3213"/>
                  </a:lnTo>
                  <a:lnTo>
                    <a:pt x="2260" y="3213"/>
                  </a:lnTo>
                  <a:lnTo>
                    <a:pt x="2253" y="3217"/>
                  </a:lnTo>
                  <a:lnTo>
                    <a:pt x="2255" y="3217"/>
                  </a:lnTo>
                  <a:lnTo>
                    <a:pt x="2261" y="3215"/>
                  </a:lnTo>
                  <a:lnTo>
                    <a:pt x="2264" y="3215"/>
                  </a:lnTo>
                  <a:lnTo>
                    <a:pt x="2268" y="3218"/>
                  </a:lnTo>
                  <a:lnTo>
                    <a:pt x="2279" y="3222"/>
                  </a:lnTo>
                  <a:lnTo>
                    <a:pt x="2282" y="3224"/>
                  </a:lnTo>
                  <a:lnTo>
                    <a:pt x="2284" y="3232"/>
                  </a:lnTo>
                  <a:lnTo>
                    <a:pt x="2286" y="3233"/>
                  </a:lnTo>
                  <a:lnTo>
                    <a:pt x="2290" y="3232"/>
                  </a:lnTo>
                  <a:lnTo>
                    <a:pt x="2294" y="3228"/>
                  </a:lnTo>
                  <a:lnTo>
                    <a:pt x="2298" y="3226"/>
                  </a:lnTo>
                  <a:lnTo>
                    <a:pt x="2304" y="3225"/>
                  </a:lnTo>
                  <a:lnTo>
                    <a:pt x="2303" y="3227"/>
                  </a:lnTo>
                  <a:lnTo>
                    <a:pt x="2308" y="3227"/>
                  </a:lnTo>
                  <a:lnTo>
                    <a:pt x="2313" y="3230"/>
                  </a:lnTo>
                  <a:lnTo>
                    <a:pt x="2312" y="3232"/>
                  </a:lnTo>
                  <a:lnTo>
                    <a:pt x="2309" y="3237"/>
                  </a:lnTo>
                  <a:lnTo>
                    <a:pt x="2307" y="3246"/>
                  </a:lnTo>
                  <a:lnTo>
                    <a:pt x="2302" y="3252"/>
                  </a:lnTo>
                  <a:lnTo>
                    <a:pt x="2295" y="3258"/>
                  </a:lnTo>
                  <a:lnTo>
                    <a:pt x="2296" y="3260"/>
                  </a:lnTo>
                  <a:lnTo>
                    <a:pt x="2299" y="3260"/>
                  </a:lnTo>
                  <a:lnTo>
                    <a:pt x="2303" y="3258"/>
                  </a:lnTo>
                  <a:lnTo>
                    <a:pt x="2306" y="3258"/>
                  </a:lnTo>
                  <a:lnTo>
                    <a:pt x="2309" y="3260"/>
                  </a:lnTo>
                  <a:lnTo>
                    <a:pt x="2309" y="3265"/>
                  </a:lnTo>
                  <a:lnTo>
                    <a:pt x="2307" y="3268"/>
                  </a:lnTo>
                  <a:lnTo>
                    <a:pt x="2308" y="3270"/>
                  </a:lnTo>
                  <a:lnTo>
                    <a:pt x="2310" y="3276"/>
                  </a:lnTo>
                  <a:lnTo>
                    <a:pt x="2313" y="3277"/>
                  </a:lnTo>
                  <a:lnTo>
                    <a:pt x="2313" y="3284"/>
                  </a:lnTo>
                  <a:lnTo>
                    <a:pt x="2316" y="3288"/>
                  </a:lnTo>
                  <a:lnTo>
                    <a:pt x="2316" y="3291"/>
                  </a:lnTo>
                  <a:lnTo>
                    <a:pt x="2318" y="3293"/>
                  </a:lnTo>
                  <a:lnTo>
                    <a:pt x="2318" y="3296"/>
                  </a:lnTo>
                  <a:lnTo>
                    <a:pt x="2328" y="3297"/>
                  </a:lnTo>
                  <a:lnTo>
                    <a:pt x="2330" y="3298"/>
                  </a:lnTo>
                  <a:lnTo>
                    <a:pt x="2337" y="3300"/>
                  </a:lnTo>
                  <a:lnTo>
                    <a:pt x="2339" y="3300"/>
                  </a:lnTo>
                  <a:lnTo>
                    <a:pt x="2340" y="3302"/>
                  </a:lnTo>
                  <a:lnTo>
                    <a:pt x="2333" y="3306"/>
                  </a:lnTo>
                  <a:lnTo>
                    <a:pt x="2339" y="3308"/>
                  </a:lnTo>
                  <a:lnTo>
                    <a:pt x="2344" y="3313"/>
                  </a:lnTo>
                  <a:lnTo>
                    <a:pt x="2348" y="3312"/>
                  </a:lnTo>
                  <a:lnTo>
                    <a:pt x="2350" y="3312"/>
                  </a:lnTo>
                  <a:lnTo>
                    <a:pt x="2354" y="3315"/>
                  </a:lnTo>
                  <a:lnTo>
                    <a:pt x="2356" y="3316"/>
                  </a:lnTo>
                  <a:lnTo>
                    <a:pt x="2356" y="3317"/>
                  </a:lnTo>
                  <a:lnTo>
                    <a:pt x="2358" y="3317"/>
                  </a:lnTo>
                  <a:lnTo>
                    <a:pt x="2362" y="3316"/>
                  </a:lnTo>
                  <a:lnTo>
                    <a:pt x="2368" y="3316"/>
                  </a:lnTo>
                  <a:lnTo>
                    <a:pt x="2374" y="3318"/>
                  </a:lnTo>
                  <a:lnTo>
                    <a:pt x="2374" y="3320"/>
                  </a:lnTo>
                  <a:lnTo>
                    <a:pt x="2373" y="3321"/>
                  </a:lnTo>
                  <a:lnTo>
                    <a:pt x="2378" y="3321"/>
                  </a:lnTo>
                  <a:lnTo>
                    <a:pt x="2381" y="3323"/>
                  </a:lnTo>
                  <a:lnTo>
                    <a:pt x="2382" y="3322"/>
                  </a:lnTo>
                  <a:lnTo>
                    <a:pt x="2383" y="3321"/>
                  </a:lnTo>
                  <a:lnTo>
                    <a:pt x="2389" y="3318"/>
                  </a:lnTo>
                  <a:lnTo>
                    <a:pt x="2397" y="3312"/>
                  </a:lnTo>
                  <a:lnTo>
                    <a:pt x="2398" y="3313"/>
                  </a:lnTo>
                  <a:lnTo>
                    <a:pt x="2398" y="3315"/>
                  </a:lnTo>
                  <a:lnTo>
                    <a:pt x="2399" y="3319"/>
                  </a:lnTo>
                  <a:lnTo>
                    <a:pt x="2402" y="3321"/>
                  </a:lnTo>
                  <a:lnTo>
                    <a:pt x="2406" y="3322"/>
                  </a:lnTo>
                  <a:lnTo>
                    <a:pt x="2411" y="3320"/>
                  </a:lnTo>
                  <a:lnTo>
                    <a:pt x="2413" y="3321"/>
                  </a:lnTo>
                  <a:lnTo>
                    <a:pt x="2415" y="3325"/>
                  </a:lnTo>
                  <a:lnTo>
                    <a:pt x="2418" y="3329"/>
                  </a:lnTo>
                  <a:lnTo>
                    <a:pt x="2417" y="3331"/>
                  </a:lnTo>
                  <a:lnTo>
                    <a:pt x="2414" y="3332"/>
                  </a:lnTo>
                  <a:lnTo>
                    <a:pt x="2412" y="3334"/>
                  </a:lnTo>
                  <a:lnTo>
                    <a:pt x="2422" y="3334"/>
                  </a:lnTo>
                  <a:lnTo>
                    <a:pt x="2424" y="3336"/>
                  </a:lnTo>
                  <a:lnTo>
                    <a:pt x="2425" y="3337"/>
                  </a:lnTo>
                  <a:lnTo>
                    <a:pt x="2424" y="3339"/>
                  </a:lnTo>
                  <a:lnTo>
                    <a:pt x="2422" y="3340"/>
                  </a:lnTo>
                  <a:lnTo>
                    <a:pt x="2421" y="3339"/>
                  </a:lnTo>
                  <a:lnTo>
                    <a:pt x="2417" y="3339"/>
                  </a:lnTo>
                  <a:lnTo>
                    <a:pt x="2414" y="3342"/>
                  </a:lnTo>
                  <a:lnTo>
                    <a:pt x="2411" y="3343"/>
                  </a:lnTo>
                  <a:lnTo>
                    <a:pt x="2408" y="3343"/>
                  </a:lnTo>
                  <a:lnTo>
                    <a:pt x="2406" y="3344"/>
                  </a:lnTo>
                  <a:lnTo>
                    <a:pt x="2404" y="3345"/>
                  </a:lnTo>
                  <a:lnTo>
                    <a:pt x="2402" y="3346"/>
                  </a:lnTo>
                  <a:lnTo>
                    <a:pt x="2394" y="3350"/>
                  </a:lnTo>
                  <a:lnTo>
                    <a:pt x="2387" y="3352"/>
                  </a:lnTo>
                  <a:lnTo>
                    <a:pt x="2380" y="3356"/>
                  </a:lnTo>
                  <a:lnTo>
                    <a:pt x="2372" y="3359"/>
                  </a:lnTo>
                  <a:lnTo>
                    <a:pt x="2364" y="3362"/>
                  </a:lnTo>
                  <a:lnTo>
                    <a:pt x="2363" y="3362"/>
                  </a:lnTo>
                  <a:lnTo>
                    <a:pt x="2360" y="3362"/>
                  </a:lnTo>
                  <a:lnTo>
                    <a:pt x="2356" y="3365"/>
                  </a:lnTo>
                  <a:lnTo>
                    <a:pt x="2353" y="3364"/>
                  </a:lnTo>
                  <a:lnTo>
                    <a:pt x="2351" y="3365"/>
                  </a:lnTo>
                  <a:lnTo>
                    <a:pt x="2348" y="3364"/>
                  </a:lnTo>
                  <a:lnTo>
                    <a:pt x="2347" y="3363"/>
                  </a:lnTo>
                  <a:lnTo>
                    <a:pt x="2348" y="3366"/>
                  </a:lnTo>
                  <a:lnTo>
                    <a:pt x="2348" y="3369"/>
                  </a:lnTo>
                  <a:lnTo>
                    <a:pt x="2348" y="3370"/>
                  </a:lnTo>
                  <a:lnTo>
                    <a:pt x="2347" y="3372"/>
                  </a:lnTo>
                  <a:lnTo>
                    <a:pt x="2342" y="3372"/>
                  </a:lnTo>
                  <a:lnTo>
                    <a:pt x="2340" y="3370"/>
                  </a:lnTo>
                  <a:lnTo>
                    <a:pt x="2338" y="3369"/>
                  </a:lnTo>
                  <a:lnTo>
                    <a:pt x="2337" y="3367"/>
                  </a:lnTo>
                  <a:lnTo>
                    <a:pt x="2335" y="3365"/>
                  </a:lnTo>
                  <a:lnTo>
                    <a:pt x="2333" y="3367"/>
                  </a:lnTo>
                  <a:lnTo>
                    <a:pt x="2333" y="3369"/>
                  </a:lnTo>
                  <a:lnTo>
                    <a:pt x="2332" y="3372"/>
                  </a:lnTo>
                  <a:lnTo>
                    <a:pt x="2329" y="3367"/>
                  </a:lnTo>
                  <a:lnTo>
                    <a:pt x="2326" y="3369"/>
                  </a:lnTo>
                  <a:lnTo>
                    <a:pt x="2324" y="3373"/>
                  </a:lnTo>
                  <a:lnTo>
                    <a:pt x="2325" y="3375"/>
                  </a:lnTo>
                  <a:lnTo>
                    <a:pt x="2326" y="3378"/>
                  </a:lnTo>
                  <a:lnTo>
                    <a:pt x="2324" y="3380"/>
                  </a:lnTo>
                  <a:lnTo>
                    <a:pt x="2323" y="3379"/>
                  </a:lnTo>
                  <a:lnTo>
                    <a:pt x="2320" y="3384"/>
                  </a:lnTo>
                  <a:lnTo>
                    <a:pt x="2317" y="3386"/>
                  </a:lnTo>
                  <a:lnTo>
                    <a:pt x="2313" y="3391"/>
                  </a:lnTo>
                  <a:lnTo>
                    <a:pt x="2310" y="3395"/>
                  </a:lnTo>
                  <a:lnTo>
                    <a:pt x="2309" y="3397"/>
                  </a:lnTo>
                  <a:lnTo>
                    <a:pt x="2302" y="3404"/>
                  </a:lnTo>
                  <a:lnTo>
                    <a:pt x="2299" y="3404"/>
                  </a:lnTo>
                  <a:lnTo>
                    <a:pt x="2297" y="3404"/>
                  </a:lnTo>
                  <a:lnTo>
                    <a:pt x="2295" y="3406"/>
                  </a:lnTo>
                  <a:lnTo>
                    <a:pt x="2294" y="3411"/>
                  </a:lnTo>
                  <a:lnTo>
                    <a:pt x="2293" y="3410"/>
                  </a:lnTo>
                  <a:lnTo>
                    <a:pt x="2292" y="3410"/>
                  </a:lnTo>
                  <a:lnTo>
                    <a:pt x="2291" y="3412"/>
                  </a:lnTo>
                  <a:lnTo>
                    <a:pt x="2290" y="3412"/>
                  </a:lnTo>
                  <a:lnTo>
                    <a:pt x="2287" y="3411"/>
                  </a:lnTo>
                  <a:lnTo>
                    <a:pt x="2284" y="3411"/>
                  </a:lnTo>
                  <a:lnTo>
                    <a:pt x="2282" y="3410"/>
                  </a:lnTo>
                  <a:lnTo>
                    <a:pt x="2279" y="3403"/>
                  </a:lnTo>
                  <a:lnTo>
                    <a:pt x="2277" y="3400"/>
                  </a:lnTo>
                  <a:lnTo>
                    <a:pt x="2275" y="3400"/>
                  </a:lnTo>
                  <a:lnTo>
                    <a:pt x="2274" y="3401"/>
                  </a:lnTo>
                  <a:lnTo>
                    <a:pt x="2273" y="3403"/>
                  </a:lnTo>
                  <a:lnTo>
                    <a:pt x="2270" y="3400"/>
                  </a:lnTo>
                  <a:lnTo>
                    <a:pt x="2268" y="3389"/>
                  </a:lnTo>
                  <a:lnTo>
                    <a:pt x="2268" y="3386"/>
                  </a:lnTo>
                  <a:lnTo>
                    <a:pt x="2271" y="3376"/>
                  </a:lnTo>
                  <a:lnTo>
                    <a:pt x="2278" y="3368"/>
                  </a:lnTo>
                  <a:lnTo>
                    <a:pt x="2276" y="3367"/>
                  </a:lnTo>
                  <a:lnTo>
                    <a:pt x="2270" y="3373"/>
                  </a:lnTo>
                  <a:lnTo>
                    <a:pt x="2270" y="3372"/>
                  </a:lnTo>
                  <a:lnTo>
                    <a:pt x="2271" y="3370"/>
                  </a:lnTo>
                  <a:lnTo>
                    <a:pt x="2273" y="3368"/>
                  </a:lnTo>
                  <a:lnTo>
                    <a:pt x="2277" y="3366"/>
                  </a:lnTo>
                  <a:lnTo>
                    <a:pt x="2281" y="3365"/>
                  </a:lnTo>
                  <a:lnTo>
                    <a:pt x="2283" y="3364"/>
                  </a:lnTo>
                  <a:lnTo>
                    <a:pt x="2285" y="3363"/>
                  </a:lnTo>
                  <a:lnTo>
                    <a:pt x="2288" y="3361"/>
                  </a:lnTo>
                  <a:lnTo>
                    <a:pt x="2289" y="3360"/>
                  </a:lnTo>
                  <a:lnTo>
                    <a:pt x="2287" y="3361"/>
                  </a:lnTo>
                  <a:lnTo>
                    <a:pt x="2282" y="3363"/>
                  </a:lnTo>
                  <a:lnTo>
                    <a:pt x="2283" y="3360"/>
                  </a:lnTo>
                  <a:lnTo>
                    <a:pt x="2284" y="3360"/>
                  </a:lnTo>
                  <a:lnTo>
                    <a:pt x="2307" y="3345"/>
                  </a:lnTo>
                  <a:lnTo>
                    <a:pt x="2312" y="3342"/>
                  </a:lnTo>
                  <a:lnTo>
                    <a:pt x="2321" y="3339"/>
                  </a:lnTo>
                  <a:lnTo>
                    <a:pt x="2322" y="3337"/>
                  </a:lnTo>
                  <a:lnTo>
                    <a:pt x="2321" y="3335"/>
                  </a:lnTo>
                  <a:lnTo>
                    <a:pt x="2324" y="3336"/>
                  </a:lnTo>
                  <a:lnTo>
                    <a:pt x="2324" y="3338"/>
                  </a:lnTo>
                  <a:lnTo>
                    <a:pt x="2324" y="3339"/>
                  </a:lnTo>
                  <a:lnTo>
                    <a:pt x="2324" y="3342"/>
                  </a:lnTo>
                  <a:lnTo>
                    <a:pt x="2324" y="3343"/>
                  </a:lnTo>
                  <a:lnTo>
                    <a:pt x="2328" y="3345"/>
                  </a:lnTo>
                  <a:lnTo>
                    <a:pt x="2331" y="3348"/>
                  </a:lnTo>
                  <a:lnTo>
                    <a:pt x="2329" y="3343"/>
                  </a:lnTo>
                  <a:lnTo>
                    <a:pt x="2332" y="3341"/>
                  </a:lnTo>
                  <a:lnTo>
                    <a:pt x="2342" y="3336"/>
                  </a:lnTo>
                  <a:lnTo>
                    <a:pt x="2351" y="3336"/>
                  </a:lnTo>
                  <a:lnTo>
                    <a:pt x="2354" y="3334"/>
                  </a:lnTo>
                  <a:lnTo>
                    <a:pt x="2347" y="3332"/>
                  </a:lnTo>
                  <a:lnTo>
                    <a:pt x="2337" y="3333"/>
                  </a:lnTo>
                  <a:lnTo>
                    <a:pt x="2332" y="3332"/>
                  </a:lnTo>
                  <a:lnTo>
                    <a:pt x="2324" y="3333"/>
                  </a:lnTo>
                  <a:lnTo>
                    <a:pt x="2317" y="3332"/>
                  </a:lnTo>
                  <a:lnTo>
                    <a:pt x="2314" y="3333"/>
                  </a:lnTo>
                  <a:lnTo>
                    <a:pt x="2312" y="3336"/>
                  </a:lnTo>
                  <a:lnTo>
                    <a:pt x="2309" y="3334"/>
                  </a:lnTo>
                  <a:lnTo>
                    <a:pt x="2308" y="3334"/>
                  </a:lnTo>
                  <a:lnTo>
                    <a:pt x="2307" y="3334"/>
                  </a:lnTo>
                  <a:lnTo>
                    <a:pt x="2310" y="3329"/>
                  </a:lnTo>
                  <a:lnTo>
                    <a:pt x="2318" y="3323"/>
                  </a:lnTo>
                  <a:lnTo>
                    <a:pt x="2323" y="3317"/>
                  </a:lnTo>
                  <a:lnTo>
                    <a:pt x="2324" y="3316"/>
                  </a:lnTo>
                  <a:lnTo>
                    <a:pt x="2325" y="3313"/>
                  </a:lnTo>
                  <a:lnTo>
                    <a:pt x="2323" y="3314"/>
                  </a:lnTo>
                  <a:lnTo>
                    <a:pt x="2320" y="3315"/>
                  </a:lnTo>
                  <a:lnTo>
                    <a:pt x="2318" y="3312"/>
                  </a:lnTo>
                  <a:lnTo>
                    <a:pt x="2316" y="3308"/>
                  </a:lnTo>
                  <a:lnTo>
                    <a:pt x="2316" y="3311"/>
                  </a:lnTo>
                  <a:lnTo>
                    <a:pt x="2317" y="3315"/>
                  </a:lnTo>
                  <a:lnTo>
                    <a:pt x="2311" y="3322"/>
                  </a:lnTo>
                  <a:lnTo>
                    <a:pt x="2307" y="3323"/>
                  </a:lnTo>
                  <a:lnTo>
                    <a:pt x="2303" y="3326"/>
                  </a:lnTo>
                  <a:lnTo>
                    <a:pt x="2296" y="3329"/>
                  </a:lnTo>
                  <a:lnTo>
                    <a:pt x="2288" y="3335"/>
                  </a:lnTo>
                  <a:lnTo>
                    <a:pt x="2277" y="3340"/>
                  </a:lnTo>
                  <a:lnTo>
                    <a:pt x="2276" y="3340"/>
                  </a:lnTo>
                  <a:lnTo>
                    <a:pt x="2271" y="3336"/>
                  </a:lnTo>
                  <a:lnTo>
                    <a:pt x="2272" y="3334"/>
                  </a:lnTo>
                  <a:lnTo>
                    <a:pt x="2273" y="3332"/>
                  </a:lnTo>
                  <a:lnTo>
                    <a:pt x="2272" y="3332"/>
                  </a:lnTo>
                  <a:lnTo>
                    <a:pt x="2271" y="3334"/>
                  </a:lnTo>
                  <a:lnTo>
                    <a:pt x="2268" y="3335"/>
                  </a:lnTo>
                  <a:lnTo>
                    <a:pt x="2271" y="3339"/>
                  </a:lnTo>
                  <a:lnTo>
                    <a:pt x="2270" y="3340"/>
                  </a:lnTo>
                  <a:lnTo>
                    <a:pt x="2266" y="3342"/>
                  </a:lnTo>
                  <a:lnTo>
                    <a:pt x="2264" y="3344"/>
                  </a:lnTo>
                  <a:lnTo>
                    <a:pt x="2261" y="3345"/>
                  </a:lnTo>
                  <a:lnTo>
                    <a:pt x="2259" y="3343"/>
                  </a:lnTo>
                  <a:lnTo>
                    <a:pt x="2253" y="3346"/>
                  </a:lnTo>
                  <a:lnTo>
                    <a:pt x="2248" y="3347"/>
                  </a:lnTo>
                  <a:lnTo>
                    <a:pt x="2246" y="3345"/>
                  </a:lnTo>
                  <a:lnTo>
                    <a:pt x="2246" y="3343"/>
                  </a:lnTo>
                  <a:lnTo>
                    <a:pt x="2244" y="3343"/>
                  </a:lnTo>
                  <a:lnTo>
                    <a:pt x="2241" y="3343"/>
                  </a:lnTo>
                  <a:lnTo>
                    <a:pt x="2240" y="3342"/>
                  </a:lnTo>
                  <a:close/>
                  <a:moveTo>
                    <a:pt x="452" y="3156"/>
                  </a:moveTo>
                  <a:lnTo>
                    <a:pt x="453" y="3160"/>
                  </a:lnTo>
                  <a:lnTo>
                    <a:pt x="449" y="3159"/>
                  </a:lnTo>
                  <a:lnTo>
                    <a:pt x="448" y="3158"/>
                  </a:lnTo>
                  <a:lnTo>
                    <a:pt x="448" y="3156"/>
                  </a:lnTo>
                  <a:lnTo>
                    <a:pt x="449" y="3154"/>
                  </a:lnTo>
                  <a:lnTo>
                    <a:pt x="452" y="3155"/>
                  </a:lnTo>
                  <a:lnTo>
                    <a:pt x="452" y="3156"/>
                  </a:lnTo>
                  <a:close/>
                  <a:moveTo>
                    <a:pt x="2621" y="3145"/>
                  </a:moveTo>
                  <a:lnTo>
                    <a:pt x="2616" y="3147"/>
                  </a:lnTo>
                  <a:lnTo>
                    <a:pt x="2616" y="3148"/>
                  </a:lnTo>
                  <a:lnTo>
                    <a:pt x="2615" y="3149"/>
                  </a:lnTo>
                  <a:lnTo>
                    <a:pt x="2613" y="3148"/>
                  </a:lnTo>
                  <a:lnTo>
                    <a:pt x="2612" y="3145"/>
                  </a:lnTo>
                  <a:lnTo>
                    <a:pt x="2612" y="3144"/>
                  </a:lnTo>
                  <a:lnTo>
                    <a:pt x="2613" y="3144"/>
                  </a:lnTo>
                  <a:lnTo>
                    <a:pt x="2614" y="3145"/>
                  </a:lnTo>
                  <a:lnTo>
                    <a:pt x="2615" y="3145"/>
                  </a:lnTo>
                  <a:lnTo>
                    <a:pt x="2615" y="3146"/>
                  </a:lnTo>
                  <a:lnTo>
                    <a:pt x="2616" y="3146"/>
                  </a:lnTo>
                  <a:lnTo>
                    <a:pt x="2619" y="3144"/>
                  </a:lnTo>
                  <a:lnTo>
                    <a:pt x="2621" y="3143"/>
                  </a:lnTo>
                  <a:lnTo>
                    <a:pt x="2622" y="3144"/>
                  </a:lnTo>
                  <a:lnTo>
                    <a:pt x="2621" y="3145"/>
                  </a:lnTo>
                  <a:close/>
                  <a:moveTo>
                    <a:pt x="2635" y="3137"/>
                  </a:moveTo>
                  <a:lnTo>
                    <a:pt x="2638" y="3140"/>
                  </a:lnTo>
                  <a:lnTo>
                    <a:pt x="2639" y="3141"/>
                  </a:lnTo>
                  <a:lnTo>
                    <a:pt x="2631" y="3145"/>
                  </a:lnTo>
                  <a:lnTo>
                    <a:pt x="2630" y="3145"/>
                  </a:lnTo>
                  <a:lnTo>
                    <a:pt x="2629" y="3145"/>
                  </a:lnTo>
                  <a:lnTo>
                    <a:pt x="2629" y="3142"/>
                  </a:lnTo>
                  <a:lnTo>
                    <a:pt x="2630" y="3139"/>
                  </a:lnTo>
                  <a:lnTo>
                    <a:pt x="2630" y="3139"/>
                  </a:lnTo>
                  <a:lnTo>
                    <a:pt x="2632" y="3140"/>
                  </a:lnTo>
                  <a:lnTo>
                    <a:pt x="2634" y="3137"/>
                  </a:lnTo>
                  <a:lnTo>
                    <a:pt x="2635" y="3137"/>
                  </a:lnTo>
                  <a:close/>
                  <a:moveTo>
                    <a:pt x="511" y="3147"/>
                  </a:moveTo>
                  <a:lnTo>
                    <a:pt x="512" y="3148"/>
                  </a:lnTo>
                  <a:lnTo>
                    <a:pt x="505" y="3145"/>
                  </a:lnTo>
                  <a:lnTo>
                    <a:pt x="502" y="3143"/>
                  </a:lnTo>
                  <a:lnTo>
                    <a:pt x="501" y="3141"/>
                  </a:lnTo>
                  <a:lnTo>
                    <a:pt x="500" y="3140"/>
                  </a:lnTo>
                  <a:lnTo>
                    <a:pt x="497" y="3138"/>
                  </a:lnTo>
                  <a:lnTo>
                    <a:pt x="496" y="3137"/>
                  </a:lnTo>
                  <a:lnTo>
                    <a:pt x="497" y="3136"/>
                  </a:lnTo>
                  <a:lnTo>
                    <a:pt x="499" y="3137"/>
                  </a:lnTo>
                  <a:lnTo>
                    <a:pt x="503" y="3138"/>
                  </a:lnTo>
                  <a:lnTo>
                    <a:pt x="507" y="3141"/>
                  </a:lnTo>
                  <a:lnTo>
                    <a:pt x="511" y="3147"/>
                  </a:lnTo>
                  <a:close/>
                  <a:moveTo>
                    <a:pt x="436" y="3144"/>
                  </a:moveTo>
                  <a:lnTo>
                    <a:pt x="435" y="3144"/>
                  </a:lnTo>
                  <a:lnTo>
                    <a:pt x="433" y="3144"/>
                  </a:lnTo>
                  <a:lnTo>
                    <a:pt x="430" y="3142"/>
                  </a:lnTo>
                  <a:lnTo>
                    <a:pt x="427" y="3139"/>
                  </a:lnTo>
                  <a:lnTo>
                    <a:pt x="426" y="3138"/>
                  </a:lnTo>
                  <a:lnTo>
                    <a:pt x="427" y="3137"/>
                  </a:lnTo>
                  <a:lnTo>
                    <a:pt x="428" y="3137"/>
                  </a:lnTo>
                  <a:lnTo>
                    <a:pt x="428" y="3135"/>
                  </a:lnTo>
                  <a:lnTo>
                    <a:pt x="427" y="3133"/>
                  </a:lnTo>
                  <a:lnTo>
                    <a:pt x="430" y="3131"/>
                  </a:lnTo>
                  <a:lnTo>
                    <a:pt x="433" y="3133"/>
                  </a:lnTo>
                  <a:lnTo>
                    <a:pt x="434" y="3134"/>
                  </a:lnTo>
                  <a:lnTo>
                    <a:pt x="435" y="3137"/>
                  </a:lnTo>
                  <a:lnTo>
                    <a:pt x="436" y="3140"/>
                  </a:lnTo>
                  <a:lnTo>
                    <a:pt x="436" y="3143"/>
                  </a:lnTo>
                  <a:lnTo>
                    <a:pt x="436" y="3144"/>
                  </a:lnTo>
                  <a:close/>
                  <a:moveTo>
                    <a:pt x="2402" y="3168"/>
                  </a:moveTo>
                  <a:lnTo>
                    <a:pt x="2389" y="3169"/>
                  </a:lnTo>
                  <a:lnTo>
                    <a:pt x="2379" y="3165"/>
                  </a:lnTo>
                  <a:lnTo>
                    <a:pt x="2371" y="3164"/>
                  </a:lnTo>
                  <a:lnTo>
                    <a:pt x="2364" y="3162"/>
                  </a:lnTo>
                  <a:lnTo>
                    <a:pt x="2348" y="3153"/>
                  </a:lnTo>
                  <a:lnTo>
                    <a:pt x="2346" y="3151"/>
                  </a:lnTo>
                  <a:lnTo>
                    <a:pt x="2345" y="3147"/>
                  </a:lnTo>
                  <a:lnTo>
                    <a:pt x="2342" y="3144"/>
                  </a:lnTo>
                  <a:lnTo>
                    <a:pt x="2338" y="3142"/>
                  </a:lnTo>
                  <a:lnTo>
                    <a:pt x="2322" y="3134"/>
                  </a:lnTo>
                  <a:lnTo>
                    <a:pt x="2320" y="3131"/>
                  </a:lnTo>
                  <a:lnTo>
                    <a:pt x="2323" y="3129"/>
                  </a:lnTo>
                  <a:lnTo>
                    <a:pt x="2328" y="3128"/>
                  </a:lnTo>
                  <a:lnTo>
                    <a:pt x="2331" y="3128"/>
                  </a:lnTo>
                  <a:lnTo>
                    <a:pt x="2342" y="3131"/>
                  </a:lnTo>
                  <a:lnTo>
                    <a:pt x="2356" y="3134"/>
                  </a:lnTo>
                  <a:lnTo>
                    <a:pt x="2363" y="3136"/>
                  </a:lnTo>
                  <a:lnTo>
                    <a:pt x="2369" y="3139"/>
                  </a:lnTo>
                  <a:lnTo>
                    <a:pt x="2376" y="3143"/>
                  </a:lnTo>
                  <a:lnTo>
                    <a:pt x="2391" y="3153"/>
                  </a:lnTo>
                  <a:lnTo>
                    <a:pt x="2394" y="3154"/>
                  </a:lnTo>
                  <a:lnTo>
                    <a:pt x="2401" y="3159"/>
                  </a:lnTo>
                  <a:lnTo>
                    <a:pt x="2403" y="3163"/>
                  </a:lnTo>
                  <a:lnTo>
                    <a:pt x="2405" y="3165"/>
                  </a:lnTo>
                  <a:lnTo>
                    <a:pt x="2403" y="3167"/>
                  </a:lnTo>
                  <a:lnTo>
                    <a:pt x="2402" y="3168"/>
                  </a:lnTo>
                  <a:close/>
                  <a:moveTo>
                    <a:pt x="486" y="3124"/>
                  </a:moveTo>
                  <a:lnTo>
                    <a:pt x="485" y="3124"/>
                  </a:lnTo>
                  <a:lnTo>
                    <a:pt x="485" y="3119"/>
                  </a:lnTo>
                  <a:lnTo>
                    <a:pt x="485" y="3117"/>
                  </a:lnTo>
                  <a:lnTo>
                    <a:pt x="486" y="3116"/>
                  </a:lnTo>
                  <a:lnTo>
                    <a:pt x="486" y="3115"/>
                  </a:lnTo>
                  <a:lnTo>
                    <a:pt x="487" y="3118"/>
                  </a:lnTo>
                  <a:lnTo>
                    <a:pt x="488" y="3119"/>
                  </a:lnTo>
                  <a:lnTo>
                    <a:pt x="488" y="3122"/>
                  </a:lnTo>
                  <a:lnTo>
                    <a:pt x="488" y="3122"/>
                  </a:lnTo>
                  <a:lnTo>
                    <a:pt x="486" y="3124"/>
                  </a:lnTo>
                  <a:close/>
                  <a:moveTo>
                    <a:pt x="480" y="3121"/>
                  </a:moveTo>
                  <a:lnTo>
                    <a:pt x="480" y="3123"/>
                  </a:lnTo>
                  <a:lnTo>
                    <a:pt x="477" y="3120"/>
                  </a:lnTo>
                  <a:lnTo>
                    <a:pt x="475" y="3111"/>
                  </a:lnTo>
                  <a:lnTo>
                    <a:pt x="475" y="3109"/>
                  </a:lnTo>
                  <a:lnTo>
                    <a:pt x="476" y="3106"/>
                  </a:lnTo>
                  <a:lnTo>
                    <a:pt x="477" y="3106"/>
                  </a:lnTo>
                  <a:lnTo>
                    <a:pt x="480" y="3107"/>
                  </a:lnTo>
                  <a:lnTo>
                    <a:pt x="481" y="3109"/>
                  </a:lnTo>
                  <a:lnTo>
                    <a:pt x="482" y="3111"/>
                  </a:lnTo>
                  <a:lnTo>
                    <a:pt x="483" y="3113"/>
                  </a:lnTo>
                  <a:lnTo>
                    <a:pt x="483" y="3115"/>
                  </a:lnTo>
                  <a:lnTo>
                    <a:pt x="482" y="3118"/>
                  </a:lnTo>
                  <a:lnTo>
                    <a:pt x="480" y="3121"/>
                  </a:lnTo>
                  <a:close/>
                  <a:moveTo>
                    <a:pt x="2591" y="3092"/>
                  </a:moveTo>
                  <a:lnTo>
                    <a:pt x="2591" y="3092"/>
                  </a:lnTo>
                  <a:lnTo>
                    <a:pt x="2589" y="3092"/>
                  </a:lnTo>
                  <a:lnTo>
                    <a:pt x="2589" y="3092"/>
                  </a:lnTo>
                  <a:lnTo>
                    <a:pt x="2589" y="3090"/>
                  </a:lnTo>
                  <a:lnTo>
                    <a:pt x="2589" y="3088"/>
                  </a:lnTo>
                  <a:lnTo>
                    <a:pt x="2592" y="3087"/>
                  </a:lnTo>
                  <a:lnTo>
                    <a:pt x="2594" y="3088"/>
                  </a:lnTo>
                  <a:lnTo>
                    <a:pt x="2594" y="3088"/>
                  </a:lnTo>
                  <a:lnTo>
                    <a:pt x="2592" y="3090"/>
                  </a:lnTo>
                  <a:lnTo>
                    <a:pt x="2591" y="3092"/>
                  </a:lnTo>
                  <a:close/>
                  <a:moveTo>
                    <a:pt x="419" y="3095"/>
                  </a:moveTo>
                  <a:lnTo>
                    <a:pt x="434" y="3101"/>
                  </a:lnTo>
                  <a:lnTo>
                    <a:pt x="449" y="3104"/>
                  </a:lnTo>
                  <a:lnTo>
                    <a:pt x="460" y="3107"/>
                  </a:lnTo>
                  <a:lnTo>
                    <a:pt x="467" y="3109"/>
                  </a:lnTo>
                  <a:lnTo>
                    <a:pt x="469" y="3109"/>
                  </a:lnTo>
                  <a:lnTo>
                    <a:pt x="471" y="3111"/>
                  </a:lnTo>
                  <a:lnTo>
                    <a:pt x="473" y="3113"/>
                  </a:lnTo>
                  <a:lnTo>
                    <a:pt x="476" y="3120"/>
                  </a:lnTo>
                  <a:lnTo>
                    <a:pt x="479" y="3125"/>
                  </a:lnTo>
                  <a:lnTo>
                    <a:pt x="483" y="3133"/>
                  </a:lnTo>
                  <a:lnTo>
                    <a:pt x="488" y="3138"/>
                  </a:lnTo>
                  <a:lnTo>
                    <a:pt x="488" y="3140"/>
                  </a:lnTo>
                  <a:lnTo>
                    <a:pt x="488" y="3141"/>
                  </a:lnTo>
                  <a:lnTo>
                    <a:pt x="488" y="3142"/>
                  </a:lnTo>
                  <a:lnTo>
                    <a:pt x="491" y="3147"/>
                  </a:lnTo>
                  <a:lnTo>
                    <a:pt x="496" y="3152"/>
                  </a:lnTo>
                  <a:lnTo>
                    <a:pt x="501" y="3154"/>
                  </a:lnTo>
                  <a:lnTo>
                    <a:pt x="510" y="3158"/>
                  </a:lnTo>
                  <a:lnTo>
                    <a:pt x="516" y="3162"/>
                  </a:lnTo>
                  <a:lnTo>
                    <a:pt x="518" y="3164"/>
                  </a:lnTo>
                  <a:lnTo>
                    <a:pt x="520" y="3167"/>
                  </a:lnTo>
                  <a:lnTo>
                    <a:pt x="521" y="3168"/>
                  </a:lnTo>
                  <a:lnTo>
                    <a:pt x="523" y="3174"/>
                  </a:lnTo>
                  <a:lnTo>
                    <a:pt x="527" y="3180"/>
                  </a:lnTo>
                  <a:lnTo>
                    <a:pt x="531" y="3191"/>
                  </a:lnTo>
                  <a:lnTo>
                    <a:pt x="532" y="3191"/>
                  </a:lnTo>
                  <a:lnTo>
                    <a:pt x="532" y="3187"/>
                  </a:lnTo>
                  <a:lnTo>
                    <a:pt x="533" y="3186"/>
                  </a:lnTo>
                  <a:lnTo>
                    <a:pt x="534" y="3186"/>
                  </a:lnTo>
                  <a:lnTo>
                    <a:pt x="534" y="3187"/>
                  </a:lnTo>
                  <a:lnTo>
                    <a:pt x="535" y="3190"/>
                  </a:lnTo>
                  <a:lnTo>
                    <a:pt x="537" y="3197"/>
                  </a:lnTo>
                  <a:lnTo>
                    <a:pt x="537" y="3199"/>
                  </a:lnTo>
                  <a:lnTo>
                    <a:pt x="536" y="3199"/>
                  </a:lnTo>
                  <a:lnTo>
                    <a:pt x="532" y="3198"/>
                  </a:lnTo>
                  <a:lnTo>
                    <a:pt x="531" y="3200"/>
                  </a:lnTo>
                  <a:lnTo>
                    <a:pt x="530" y="3202"/>
                  </a:lnTo>
                  <a:lnTo>
                    <a:pt x="529" y="3203"/>
                  </a:lnTo>
                  <a:lnTo>
                    <a:pt x="528" y="3203"/>
                  </a:lnTo>
                  <a:lnTo>
                    <a:pt x="518" y="3200"/>
                  </a:lnTo>
                  <a:lnTo>
                    <a:pt x="512" y="3198"/>
                  </a:lnTo>
                  <a:lnTo>
                    <a:pt x="504" y="3194"/>
                  </a:lnTo>
                  <a:lnTo>
                    <a:pt x="495" y="3191"/>
                  </a:lnTo>
                  <a:lnTo>
                    <a:pt x="490" y="3188"/>
                  </a:lnTo>
                  <a:lnTo>
                    <a:pt x="485" y="3185"/>
                  </a:lnTo>
                  <a:lnTo>
                    <a:pt x="482" y="3183"/>
                  </a:lnTo>
                  <a:lnTo>
                    <a:pt x="481" y="3181"/>
                  </a:lnTo>
                  <a:lnTo>
                    <a:pt x="482" y="3180"/>
                  </a:lnTo>
                  <a:lnTo>
                    <a:pt x="488" y="3174"/>
                  </a:lnTo>
                  <a:lnTo>
                    <a:pt x="490" y="3171"/>
                  </a:lnTo>
                  <a:lnTo>
                    <a:pt x="491" y="3168"/>
                  </a:lnTo>
                  <a:lnTo>
                    <a:pt x="492" y="3165"/>
                  </a:lnTo>
                  <a:lnTo>
                    <a:pt x="492" y="3163"/>
                  </a:lnTo>
                  <a:lnTo>
                    <a:pt x="491" y="3163"/>
                  </a:lnTo>
                  <a:lnTo>
                    <a:pt x="490" y="3165"/>
                  </a:lnTo>
                  <a:lnTo>
                    <a:pt x="490" y="3169"/>
                  </a:lnTo>
                  <a:lnTo>
                    <a:pt x="488" y="3170"/>
                  </a:lnTo>
                  <a:lnTo>
                    <a:pt x="488" y="3172"/>
                  </a:lnTo>
                  <a:lnTo>
                    <a:pt x="480" y="3172"/>
                  </a:lnTo>
                  <a:lnTo>
                    <a:pt x="474" y="3172"/>
                  </a:lnTo>
                  <a:lnTo>
                    <a:pt x="471" y="3175"/>
                  </a:lnTo>
                  <a:lnTo>
                    <a:pt x="471" y="3175"/>
                  </a:lnTo>
                  <a:lnTo>
                    <a:pt x="469" y="3174"/>
                  </a:lnTo>
                  <a:lnTo>
                    <a:pt x="466" y="3170"/>
                  </a:lnTo>
                  <a:lnTo>
                    <a:pt x="460" y="3168"/>
                  </a:lnTo>
                  <a:lnTo>
                    <a:pt x="461" y="3167"/>
                  </a:lnTo>
                  <a:lnTo>
                    <a:pt x="464" y="3165"/>
                  </a:lnTo>
                  <a:lnTo>
                    <a:pt x="466" y="3164"/>
                  </a:lnTo>
                  <a:lnTo>
                    <a:pt x="466" y="3163"/>
                  </a:lnTo>
                  <a:lnTo>
                    <a:pt x="464" y="3163"/>
                  </a:lnTo>
                  <a:lnTo>
                    <a:pt x="463" y="3163"/>
                  </a:lnTo>
                  <a:lnTo>
                    <a:pt x="462" y="3160"/>
                  </a:lnTo>
                  <a:lnTo>
                    <a:pt x="460" y="3159"/>
                  </a:lnTo>
                  <a:lnTo>
                    <a:pt x="458" y="3161"/>
                  </a:lnTo>
                  <a:lnTo>
                    <a:pt x="457" y="3161"/>
                  </a:lnTo>
                  <a:lnTo>
                    <a:pt x="455" y="3159"/>
                  </a:lnTo>
                  <a:lnTo>
                    <a:pt x="457" y="3154"/>
                  </a:lnTo>
                  <a:lnTo>
                    <a:pt x="457" y="3153"/>
                  </a:lnTo>
                  <a:lnTo>
                    <a:pt x="455" y="3155"/>
                  </a:lnTo>
                  <a:lnTo>
                    <a:pt x="453" y="3154"/>
                  </a:lnTo>
                  <a:lnTo>
                    <a:pt x="453" y="3153"/>
                  </a:lnTo>
                  <a:lnTo>
                    <a:pt x="452" y="3153"/>
                  </a:lnTo>
                  <a:lnTo>
                    <a:pt x="450" y="3153"/>
                  </a:lnTo>
                  <a:lnTo>
                    <a:pt x="448" y="3152"/>
                  </a:lnTo>
                  <a:lnTo>
                    <a:pt x="447" y="3152"/>
                  </a:lnTo>
                  <a:lnTo>
                    <a:pt x="447" y="3154"/>
                  </a:lnTo>
                  <a:lnTo>
                    <a:pt x="446" y="3154"/>
                  </a:lnTo>
                  <a:lnTo>
                    <a:pt x="442" y="3152"/>
                  </a:lnTo>
                  <a:lnTo>
                    <a:pt x="442" y="3151"/>
                  </a:lnTo>
                  <a:lnTo>
                    <a:pt x="440" y="3153"/>
                  </a:lnTo>
                  <a:lnTo>
                    <a:pt x="440" y="3154"/>
                  </a:lnTo>
                  <a:lnTo>
                    <a:pt x="438" y="3153"/>
                  </a:lnTo>
                  <a:lnTo>
                    <a:pt x="438" y="3147"/>
                  </a:lnTo>
                  <a:lnTo>
                    <a:pt x="438" y="3145"/>
                  </a:lnTo>
                  <a:lnTo>
                    <a:pt x="439" y="3145"/>
                  </a:lnTo>
                  <a:lnTo>
                    <a:pt x="442" y="3144"/>
                  </a:lnTo>
                  <a:lnTo>
                    <a:pt x="451" y="3142"/>
                  </a:lnTo>
                  <a:lnTo>
                    <a:pt x="451" y="3141"/>
                  </a:lnTo>
                  <a:lnTo>
                    <a:pt x="444" y="3141"/>
                  </a:lnTo>
                  <a:lnTo>
                    <a:pt x="443" y="3140"/>
                  </a:lnTo>
                  <a:lnTo>
                    <a:pt x="441" y="3139"/>
                  </a:lnTo>
                  <a:lnTo>
                    <a:pt x="440" y="3139"/>
                  </a:lnTo>
                  <a:lnTo>
                    <a:pt x="438" y="3138"/>
                  </a:lnTo>
                  <a:lnTo>
                    <a:pt x="437" y="3137"/>
                  </a:lnTo>
                  <a:lnTo>
                    <a:pt x="435" y="3131"/>
                  </a:lnTo>
                  <a:lnTo>
                    <a:pt x="433" y="3130"/>
                  </a:lnTo>
                  <a:lnTo>
                    <a:pt x="430" y="3129"/>
                  </a:lnTo>
                  <a:lnTo>
                    <a:pt x="428" y="3128"/>
                  </a:lnTo>
                  <a:lnTo>
                    <a:pt x="427" y="3129"/>
                  </a:lnTo>
                  <a:lnTo>
                    <a:pt x="427" y="3130"/>
                  </a:lnTo>
                  <a:lnTo>
                    <a:pt x="425" y="3131"/>
                  </a:lnTo>
                  <a:lnTo>
                    <a:pt x="424" y="3131"/>
                  </a:lnTo>
                  <a:lnTo>
                    <a:pt x="421" y="3131"/>
                  </a:lnTo>
                  <a:lnTo>
                    <a:pt x="420" y="3129"/>
                  </a:lnTo>
                  <a:lnTo>
                    <a:pt x="419" y="3128"/>
                  </a:lnTo>
                  <a:lnTo>
                    <a:pt x="419" y="3126"/>
                  </a:lnTo>
                  <a:lnTo>
                    <a:pt x="419" y="3123"/>
                  </a:lnTo>
                  <a:lnTo>
                    <a:pt x="419" y="3122"/>
                  </a:lnTo>
                  <a:lnTo>
                    <a:pt x="419" y="3121"/>
                  </a:lnTo>
                  <a:lnTo>
                    <a:pt x="418" y="3120"/>
                  </a:lnTo>
                  <a:lnTo>
                    <a:pt x="417" y="3119"/>
                  </a:lnTo>
                  <a:lnTo>
                    <a:pt x="417" y="3120"/>
                  </a:lnTo>
                  <a:lnTo>
                    <a:pt x="417" y="3121"/>
                  </a:lnTo>
                  <a:lnTo>
                    <a:pt x="416" y="3122"/>
                  </a:lnTo>
                  <a:lnTo>
                    <a:pt x="414" y="3123"/>
                  </a:lnTo>
                  <a:lnTo>
                    <a:pt x="413" y="3122"/>
                  </a:lnTo>
                  <a:lnTo>
                    <a:pt x="412" y="3119"/>
                  </a:lnTo>
                  <a:lnTo>
                    <a:pt x="411" y="3118"/>
                  </a:lnTo>
                  <a:lnTo>
                    <a:pt x="405" y="3118"/>
                  </a:lnTo>
                  <a:lnTo>
                    <a:pt x="401" y="3120"/>
                  </a:lnTo>
                  <a:lnTo>
                    <a:pt x="400" y="3120"/>
                  </a:lnTo>
                  <a:lnTo>
                    <a:pt x="399" y="3120"/>
                  </a:lnTo>
                  <a:lnTo>
                    <a:pt x="399" y="3118"/>
                  </a:lnTo>
                  <a:lnTo>
                    <a:pt x="400" y="3115"/>
                  </a:lnTo>
                  <a:lnTo>
                    <a:pt x="400" y="3112"/>
                  </a:lnTo>
                  <a:lnTo>
                    <a:pt x="399" y="3111"/>
                  </a:lnTo>
                  <a:lnTo>
                    <a:pt x="396" y="3110"/>
                  </a:lnTo>
                  <a:lnTo>
                    <a:pt x="395" y="3109"/>
                  </a:lnTo>
                  <a:lnTo>
                    <a:pt x="397" y="3105"/>
                  </a:lnTo>
                  <a:lnTo>
                    <a:pt x="399" y="3104"/>
                  </a:lnTo>
                  <a:lnTo>
                    <a:pt x="400" y="3103"/>
                  </a:lnTo>
                  <a:lnTo>
                    <a:pt x="405" y="3102"/>
                  </a:lnTo>
                  <a:lnTo>
                    <a:pt x="407" y="3104"/>
                  </a:lnTo>
                  <a:lnTo>
                    <a:pt x="410" y="3106"/>
                  </a:lnTo>
                  <a:lnTo>
                    <a:pt x="410" y="3105"/>
                  </a:lnTo>
                  <a:lnTo>
                    <a:pt x="409" y="3102"/>
                  </a:lnTo>
                  <a:lnTo>
                    <a:pt x="409" y="3100"/>
                  </a:lnTo>
                  <a:lnTo>
                    <a:pt x="411" y="3098"/>
                  </a:lnTo>
                  <a:lnTo>
                    <a:pt x="409" y="3097"/>
                  </a:lnTo>
                  <a:lnTo>
                    <a:pt x="402" y="3096"/>
                  </a:lnTo>
                  <a:lnTo>
                    <a:pt x="402" y="3098"/>
                  </a:lnTo>
                  <a:lnTo>
                    <a:pt x="403" y="3100"/>
                  </a:lnTo>
                  <a:lnTo>
                    <a:pt x="399" y="3102"/>
                  </a:lnTo>
                  <a:lnTo>
                    <a:pt x="395" y="3102"/>
                  </a:lnTo>
                  <a:lnTo>
                    <a:pt x="393" y="3102"/>
                  </a:lnTo>
                  <a:lnTo>
                    <a:pt x="390" y="3101"/>
                  </a:lnTo>
                  <a:lnTo>
                    <a:pt x="386" y="3096"/>
                  </a:lnTo>
                  <a:lnTo>
                    <a:pt x="384" y="3092"/>
                  </a:lnTo>
                  <a:lnTo>
                    <a:pt x="384" y="3090"/>
                  </a:lnTo>
                  <a:lnTo>
                    <a:pt x="386" y="3088"/>
                  </a:lnTo>
                  <a:lnTo>
                    <a:pt x="388" y="3086"/>
                  </a:lnTo>
                  <a:lnTo>
                    <a:pt x="392" y="3085"/>
                  </a:lnTo>
                  <a:lnTo>
                    <a:pt x="397" y="3085"/>
                  </a:lnTo>
                  <a:lnTo>
                    <a:pt x="403" y="3087"/>
                  </a:lnTo>
                  <a:lnTo>
                    <a:pt x="419" y="3095"/>
                  </a:lnTo>
                  <a:close/>
                  <a:moveTo>
                    <a:pt x="2594" y="3052"/>
                  </a:moveTo>
                  <a:lnTo>
                    <a:pt x="2592" y="3057"/>
                  </a:lnTo>
                  <a:lnTo>
                    <a:pt x="2590" y="3059"/>
                  </a:lnTo>
                  <a:lnTo>
                    <a:pt x="2589" y="3060"/>
                  </a:lnTo>
                  <a:lnTo>
                    <a:pt x="2586" y="3060"/>
                  </a:lnTo>
                  <a:lnTo>
                    <a:pt x="2579" y="3061"/>
                  </a:lnTo>
                  <a:lnTo>
                    <a:pt x="2576" y="3062"/>
                  </a:lnTo>
                  <a:lnTo>
                    <a:pt x="2576" y="3065"/>
                  </a:lnTo>
                  <a:lnTo>
                    <a:pt x="2576" y="3067"/>
                  </a:lnTo>
                  <a:lnTo>
                    <a:pt x="2577" y="3068"/>
                  </a:lnTo>
                  <a:lnTo>
                    <a:pt x="2578" y="3069"/>
                  </a:lnTo>
                  <a:lnTo>
                    <a:pt x="2581" y="3068"/>
                  </a:lnTo>
                  <a:lnTo>
                    <a:pt x="2582" y="3068"/>
                  </a:lnTo>
                  <a:lnTo>
                    <a:pt x="2583" y="3069"/>
                  </a:lnTo>
                  <a:lnTo>
                    <a:pt x="2583" y="3070"/>
                  </a:lnTo>
                  <a:lnTo>
                    <a:pt x="2584" y="3071"/>
                  </a:lnTo>
                  <a:lnTo>
                    <a:pt x="2584" y="3074"/>
                  </a:lnTo>
                  <a:lnTo>
                    <a:pt x="2583" y="3076"/>
                  </a:lnTo>
                  <a:lnTo>
                    <a:pt x="2581" y="3082"/>
                  </a:lnTo>
                  <a:lnTo>
                    <a:pt x="2578" y="3086"/>
                  </a:lnTo>
                  <a:lnTo>
                    <a:pt x="2575" y="3088"/>
                  </a:lnTo>
                  <a:lnTo>
                    <a:pt x="2574" y="3090"/>
                  </a:lnTo>
                  <a:lnTo>
                    <a:pt x="2574" y="3091"/>
                  </a:lnTo>
                  <a:lnTo>
                    <a:pt x="2574" y="3095"/>
                  </a:lnTo>
                  <a:lnTo>
                    <a:pt x="2572" y="3098"/>
                  </a:lnTo>
                  <a:lnTo>
                    <a:pt x="2565" y="3106"/>
                  </a:lnTo>
                  <a:lnTo>
                    <a:pt x="2564" y="3107"/>
                  </a:lnTo>
                  <a:lnTo>
                    <a:pt x="2564" y="3109"/>
                  </a:lnTo>
                  <a:lnTo>
                    <a:pt x="2563" y="3113"/>
                  </a:lnTo>
                  <a:lnTo>
                    <a:pt x="2561" y="3116"/>
                  </a:lnTo>
                  <a:lnTo>
                    <a:pt x="2556" y="3123"/>
                  </a:lnTo>
                  <a:lnTo>
                    <a:pt x="2555" y="3125"/>
                  </a:lnTo>
                  <a:lnTo>
                    <a:pt x="2554" y="3127"/>
                  </a:lnTo>
                  <a:lnTo>
                    <a:pt x="2554" y="3130"/>
                  </a:lnTo>
                  <a:lnTo>
                    <a:pt x="2554" y="3131"/>
                  </a:lnTo>
                  <a:lnTo>
                    <a:pt x="2553" y="3133"/>
                  </a:lnTo>
                  <a:lnTo>
                    <a:pt x="2552" y="3135"/>
                  </a:lnTo>
                  <a:lnTo>
                    <a:pt x="2552" y="3137"/>
                  </a:lnTo>
                  <a:lnTo>
                    <a:pt x="2552" y="3139"/>
                  </a:lnTo>
                  <a:lnTo>
                    <a:pt x="2553" y="3139"/>
                  </a:lnTo>
                  <a:lnTo>
                    <a:pt x="2553" y="3141"/>
                  </a:lnTo>
                  <a:lnTo>
                    <a:pt x="2553" y="3144"/>
                  </a:lnTo>
                  <a:lnTo>
                    <a:pt x="2554" y="3142"/>
                  </a:lnTo>
                  <a:lnTo>
                    <a:pt x="2559" y="3135"/>
                  </a:lnTo>
                  <a:lnTo>
                    <a:pt x="2562" y="3132"/>
                  </a:lnTo>
                  <a:lnTo>
                    <a:pt x="2564" y="3130"/>
                  </a:lnTo>
                  <a:lnTo>
                    <a:pt x="2566" y="3129"/>
                  </a:lnTo>
                  <a:lnTo>
                    <a:pt x="2567" y="3124"/>
                  </a:lnTo>
                  <a:lnTo>
                    <a:pt x="2570" y="3122"/>
                  </a:lnTo>
                  <a:lnTo>
                    <a:pt x="2572" y="3120"/>
                  </a:lnTo>
                  <a:lnTo>
                    <a:pt x="2573" y="3121"/>
                  </a:lnTo>
                  <a:lnTo>
                    <a:pt x="2574" y="3123"/>
                  </a:lnTo>
                  <a:lnTo>
                    <a:pt x="2574" y="3124"/>
                  </a:lnTo>
                  <a:lnTo>
                    <a:pt x="2572" y="3128"/>
                  </a:lnTo>
                  <a:lnTo>
                    <a:pt x="2572" y="3128"/>
                  </a:lnTo>
                  <a:lnTo>
                    <a:pt x="2575" y="3126"/>
                  </a:lnTo>
                  <a:lnTo>
                    <a:pt x="2580" y="3124"/>
                  </a:lnTo>
                  <a:lnTo>
                    <a:pt x="2581" y="3125"/>
                  </a:lnTo>
                  <a:lnTo>
                    <a:pt x="2585" y="3128"/>
                  </a:lnTo>
                  <a:lnTo>
                    <a:pt x="2587" y="3127"/>
                  </a:lnTo>
                  <a:lnTo>
                    <a:pt x="2592" y="3126"/>
                  </a:lnTo>
                  <a:lnTo>
                    <a:pt x="2592" y="3126"/>
                  </a:lnTo>
                  <a:lnTo>
                    <a:pt x="2592" y="3128"/>
                  </a:lnTo>
                  <a:lnTo>
                    <a:pt x="2590" y="3131"/>
                  </a:lnTo>
                  <a:lnTo>
                    <a:pt x="2586" y="3134"/>
                  </a:lnTo>
                  <a:lnTo>
                    <a:pt x="2576" y="3139"/>
                  </a:lnTo>
                  <a:lnTo>
                    <a:pt x="2573" y="3144"/>
                  </a:lnTo>
                  <a:lnTo>
                    <a:pt x="2574" y="3144"/>
                  </a:lnTo>
                  <a:lnTo>
                    <a:pt x="2576" y="3142"/>
                  </a:lnTo>
                  <a:lnTo>
                    <a:pt x="2578" y="3140"/>
                  </a:lnTo>
                  <a:lnTo>
                    <a:pt x="2580" y="3140"/>
                  </a:lnTo>
                  <a:lnTo>
                    <a:pt x="2581" y="3141"/>
                  </a:lnTo>
                  <a:lnTo>
                    <a:pt x="2581" y="3142"/>
                  </a:lnTo>
                  <a:lnTo>
                    <a:pt x="2581" y="3145"/>
                  </a:lnTo>
                  <a:lnTo>
                    <a:pt x="2575" y="3151"/>
                  </a:lnTo>
                  <a:lnTo>
                    <a:pt x="2576" y="3151"/>
                  </a:lnTo>
                  <a:lnTo>
                    <a:pt x="2583" y="3148"/>
                  </a:lnTo>
                  <a:lnTo>
                    <a:pt x="2587" y="3152"/>
                  </a:lnTo>
                  <a:lnTo>
                    <a:pt x="2593" y="3151"/>
                  </a:lnTo>
                  <a:lnTo>
                    <a:pt x="2596" y="3150"/>
                  </a:lnTo>
                  <a:lnTo>
                    <a:pt x="2596" y="3150"/>
                  </a:lnTo>
                  <a:lnTo>
                    <a:pt x="2597" y="3152"/>
                  </a:lnTo>
                  <a:lnTo>
                    <a:pt x="2597" y="3154"/>
                  </a:lnTo>
                  <a:lnTo>
                    <a:pt x="2597" y="3154"/>
                  </a:lnTo>
                  <a:lnTo>
                    <a:pt x="2599" y="3154"/>
                  </a:lnTo>
                  <a:lnTo>
                    <a:pt x="2599" y="3153"/>
                  </a:lnTo>
                  <a:lnTo>
                    <a:pt x="2599" y="3148"/>
                  </a:lnTo>
                  <a:lnTo>
                    <a:pt x="2600" y="3148"/>
                  </a:lnTo>
                  <a:lnTo>
                    <a:pt x="2601" y="3148"/>
                  </a:lnTo>
                  <a:lnTo>
                    <a:pt x="2602" y="3150"/>
                  </a:lnTo>
                  <a:lnTo>
                    <a:pt x="2602" y="3153"/>
                  </a:lnTo>
                  <a:lnTo>
                    <a:pt x="2601" y="3156"/>
                  </a:lnTo>
                  <a:lnTo>
                    <a:pt x="2600" y="3160"/>
                  </a:lnTo>
                  <a:lnTo>
                    <a:pt x="2597" y="3164"/>
                  </a:lnTo>
                  <a:lnTo>
                    <a:pt x="2597" y="3166"/>
                  </a:lnTo>
                  <a:lnTo>
                    <a:pt x="2597" y="3169"/>
                  </a:lnTo>
                  <a:lnTo>
                    <a:pt x="2597" y="3169"/>
                  </a:lnTo>
                  <a:lnTo>
                    <a:pt x="2600" y="3167"/>
                  </a:lnTo>
                  <a:lnTo>
                    <a:pt x="2600" y="3165"/>
                  </a:lnTo>
                  <a:lnTo>
                    <a:pt x="2600" y="3164"/>
                  </a:lnTo>
                  <a:lnTo>
                    <a:pt x="2600" y="3163"/>
                  </a:lnTo>
                  <a:lnTo>
                    <a:pt x="2602" y="3161"/>
                  </a:lnTo>
                  <a:lnTo>
                    <a:pt x="2606" y="3158"/>
                  </a:lnTo>
                  <a:lnTo>
                    <a:pt x="2607" y="3158"/>
                  </a:lnTo>
                  <a:lnTo>
                    <a:pt x="2607" y="3158"/>
                  </a:lnTo>
                  <a:lnTo>
                    <a:pt x="2607" y="3160"/>
                  </a:lnTo>
                  <a:lnTo>
                    <a:pt x="2608" y="3159"/>
                  </a:lnTo>
                  <a:lnTo>
                    <a:pt x="2610" y="3158"/>
                  </a:lnTo>
                  <a:lnTo>
                    <a:pt x="2613" y="3156"/>
                  </a:lnTo>
                  <a:lnTo>
                    <a:pt x="2615" y="3156"/>
                  </a:lnTo>
                  <a:lnTo>
                    <a:pt x="2616" y="3154"/>
                  </a:lnTo>
                  <a:lnTo>
                    <a:pt x="2618" y="3152"/>
                  </a:lnTo>
                  <a:lnTo>
                    <a:pt x="2621" y="3149"/>
                  </a:lnTo>
                  <a:lnTo>
                    <a:pt x="2623" y="3148"/>
                  </a:lnTo>
                  <a:lnTo>
                    <a:pt x="2624" y="3148"/>
                  </a:lnTo>
                  <a:lnTo>
                    <a:pt x="2624" y="3150"/>
                  </a:lnTo>
                  <a:lnTo>
                    <a:pt x="2624" y="3153"/>
                  </a:lnTo>
                  <a:lnTo>
                    <a:pt x="2624" y="3156"/>
                  </a:lnTo>
                  <a:lnTo>
                    <a:pt x="2624" y="3157"/>
                  </a:lnTo>
                  <a:lnTo>
                    <a:pt x="2626" y="3154"/>
                  </a:lnTo>
                  <a:lnTo>
                    <a:pt x="2627" y="3153"/>
                  </a:lnTo>
                  <a:lnTo>
                    <a:pt x="2628" y="3153"/>
                  </a:lnTo>
                  <a:lnTo>
                    <a:pt x="2630" y="3153"/>
                  </a:lnTo>
                  <a:lnTo>
                    <a:pt x="2639" y="3152"/>
                  </a:lnTo>
                  <a:lnTo>
                    <a:pt x="2642" y="3152"/>
                  </a:lnTo>
                  <a:lnTo>
                    <a:pt x="2646" y="3154"/>
                  </a:lnTo>
                  <a:lnTo>
                    <a:pt x="2649" y="3157"/>
                  </a:lnTo>
                  <a:lnTo>
                    <a:pt x="2651" y="3160"/>
                  </a:lnTo>
                  <a:lnTo>
                    <a:pt x="2651" y="3163"/>
                  </a:lnTo>
                  <a:lnTo>
                    <a:pt x="2651" y="3165"/>
                  </a:lnTo>
                  <a:lnTo>
                    <a:pt x="2648" y="3169"/>
                  </a:lnTo>
                  <a:lnTo>
                    <a:pt x="2646" y="3170"/>
                  </a:lnTo>
                  <a:lnTo>
                    <a:pt x="2644" y="3172"/>
                  </a:lnTo>
                  <a:lnTo>
                    <a:pt x="2643" y="3174"/>
                  </a:lnTo>
                  <a:lnTo>
                    <a:pt x="2643" y="3175"/>
                  </a:lnTo>
                  <a:lnTo>
                    <a:pt x="2641" y="3177"/>
                  </a:lnTo>
                  <a:lnTo>
                    <a:pt x="2633" y="3182"/>
                  </a:lnTo>
                  <a:lnTo>
                    <a:pt x="2635" y="3182"/>
                  </a:lnTo>
                  <a:lnTo>
                    <a:pt x="2639" y="3181"/>
                  </a:lnTo>
                  <a:lnTo>
                    <a:pt x="2643" y="3181"/>
                  </a:lnTo>
                  <a:lnTo>
                    <a:pt x="2643" y="3181"/>
                  </a:lnTo>
                  <a:lnTo>
                    <a:pt x="2641" y="3183"/>
                  </a:lnTo>
                  <a:lnTo>
                    <a:pt x="2639" y="3184"/>
                  </a:lnTo>
                  <a:lnTo>
                    <a:pt x="2639" y="3185"/>
                  </a:lnTo>
                  <a:lnTo>
                    <a:pt x="2639" y="3186"/>
                  </a:lnTo>
                  <a:lnTo>
                    <a:pt x="2641" y="3186"/>
                  </a:lnTo>
                  <a:lnTo>
                    <a:pt x="2644" y="3186"/>
                  </a:lnTo>
                  <a:lnTo>
                    <a:pt x="2647" y="3187"/>
                  </a:lnTo>
                  <a:lnTo>
                    <a:pt x="2647" y="3188"/>
                  </a:lnTo>
                  <a:lnTo>
                    <a:pt x="2645" y="3191"/>
                  </a:lnTo>
                  <a:lnTo>
                    <a:pt x="2644" y="3194"/>
                  </a:lnTo>
                  <a:lnTo>
                    <a:pt x="2641" y="3196"/>
                  </a:lnTo>
                  <a:lnTo>
                    <a:pt x="2636" y="3198"/>
                  </a:lnTo>
                  <a:lnTo>
                    <a:pt x="2635" y="3200"/>
                  </a:lnTo>
                  <a:lnTo>
                    <a:pt x="2635" y="3200"/>
                  </a:lnTo>
                  <a:lnTo>
                    <a:pt x="2640" y="3198"/>
                  </a:lnTo>
                  <a:lnTo>
                    <a:pt x="2643" y="3197"/>
                  </a:lnTo>
                  <a:lnTo>
                    <a:pt x="2644" y="3197"/>
                  </a:lnTo>
                  <a:lnTo>
                    <a:pt x="2646" y="3195"/>
                  </a:lnTo>
                  <a:lnTo>
                    <a:pt x="2649" y="3194"/>
                  </a:lnTo>
                  <a:lnTo>
                    <a:pt x="2652" y="3196"/>
                  </a:lnTo>
                  <a:lnTo>
                    <a:pt x="2656" y="3192"/>
                  </a:lnTo>
                  <a:lnTo>
                    <a:pt x="2657" y="3192"/>
                  </a:lnTo>
                  <a:lnTo>
                    <a:pt x="2660" y="3192"/>
                  </a:lnTo>
                  <a:lnTo>
                    <a:pt x="2662" y="3191"/>
                  </a:lnTo>
                  <a:lnTo>
                    <a:pt x="2665" y="3189"/>
                  </a:lnTo>
                  <a:lnTo>
                    <a:pt x="2666" y="3187"/>
                  </a:lnTo>
                  <a:lnTo>
                    <a:pt x="2667" y="3187"/>
                  </a:lnTo>
                  <a:lnTo>
                    <a:pt x="2668" y="3189"/>
                  </a:lnTo>
                  <a:lnTo>
                    <a:pt x="2668" y="3192"/>
                  </a:lnTo>
                  <a:lnTo>
                    <a:pt x="2667" y="3194"/>
                  </a:lnTo>
                  <a:lnTo>
                    <a:pt x="2666" y="3196"/>
                  </a:lnTo>
                  <a:lnTo>
                    <a:pt x="2664" y="3199"/>
                  </a:lnTo>
                  <a:lnTo>
                    <a:pt x="2663" y="3201"/>
                  </a:lnTo>
                  <a:lnTo>
                    <a:pt x="2662" y="3201"/>
                  </a:lnTo>
                  <a:lnTo>
                    <a:pt x="2659" y="3201"/>
                  </a:lnTo>
                  <a:lnTo>
                    <a:pt x="2658" y="3202"/>
                  </a:lnTo>
                  <a:lnTo>
                    <a:pt x="2656" y="3204"/>
                  </a:lnTo>
                  <a:lnTo>
                    <a:pt x="2652" y="3207"/>
                  </a:lnTo>
                  <a:lnTo>
                    <a:pt x="2650" y="3208"/>
                  </a:lnTo>
                  <a:lnTo>
                    <a:pt x="2651" y="3210"/>
                  </a:lnTo>
                  <a:lnTo>
                    <a:pt x="2652" y="3213"/>
                  </a:lnTo>
                  <a:lnTo>
                    <a:pt x="2651" y="3214"/>
                  </a:lnTo>
                  <a:lnTo>
                    <a:pt x="2647" y="3215"/>
                  </a:lnTo>
                  <a:lnTo>
                    <a:pt x="2647" y="3215"/>
                  </a:lnTo>
                  <a:lnTo>
                    <a:pt x="2645" y="3216"/>
                  </a:lnTo>
                  <a:lnTo>
                    <a:pt x="2642" y="3217"/>
                  </a:lnTo>
                  <a:lnTo>
                    <a:pt x="2644" y="3217"/>
                  </a:lnTo>
                  <a:lnTo>
                    <a:pt x="2649" y="3216"/>
                  </a:lnTo>
                  <a:lnTo>
                    <a:pt x="2649" y="3217"/>
                  </a:lnTo>
                  <a:lnTo>
                    <a:pt x="2648" y="3219"/>
                  </a:lnTo>
                  <a:lnTo>
                    <a:pt x="2648" y="3221"/>
                  </a:lnTo>
                  <a:lnTo>
                    <a:pt x="2642" y="3227"/>
                  </a:lnTo>
                  <a:lnTo>
                    <a:pt x="2642" y="3227"/>
                  </a:lnTo>
                  <a:lnTo>
                    <a:pt x="2643" y="3230"/>
                  </a:lnTo>
                  <a:lnTo>
                    <a:pt x="2644" y="3232"/>
                  </a:lnTo>
                  <a:lnTo>
                    <a:pt x="2645" y="3233"/>
                  </a:lnTo>
                  <a:lnTo>
                    <a:pt x="2648" y="3233"/>
                  </a:lnTo>
                  <a:lnTo>
                    <a:pt x="2650" y="3233"/>
                  </a:lnTo>
                  <a:lnTo>
                    <a:pt x="2653" y="3229"/>
                  </a:lnTo>
                  <a:lnTo>
                    <a:pt x="2660" y="3217"/>
                  </a:lnTo>
                  <a:lnTo>
                    <a:pt x="2666" y="3215"/>
                  </a:lnTo>
                  <a:lnTo>
                    <a:pt x="2671" y="3211"/>
                  </a:lnTo>
                  <a:lnTo>
                    <a:pt x="2672" y="3212"/>
                  </a:lnTo>
                  <a:lnTo>
                    <a:pt x="2673" y="3213"/>
                  </a:lnTo>
                  <a:lnTo>
                    <a:pt x="2672" y="3213"/>
                  </a:lnTo>
                  <a:lnTo>
                    <a:pt x="2669" y="3216"/>
                  </a:lnTo>
                  <a:lnTo>
                    <a:pt x="2668" y="3219"/>
                  </a:lnTo>
                  <a:lnTo>
                    <a:pt x="2665" y="3226"/>
                  </a:lnTo>
                  <a:lnTo>
                    <a:pt x="2663" y="3230"/>
                  </a:lnTo>
                  <a:lnTo>
                    <a:pt x="2663" y="3233"/>
                  </a:lnTo>
                  <a:lnTo>
                    <a:pt x="2663" y="3239"/>
                  </a:lnTo>
                  <a:lnTo>
                    <a:pt x="2663" y="3241"/>
                  </a:lnTo>
                  <a:lnTo>
                    <a:pt x="2665" y="3242"/>
                  </a:lnTo>
                  <a:lnTo>
                    <a:pt x="2666" y="3241"/>
                  </a:lnTo>
                  <a:lnTo>
                    <a:pt x="2670" y="3238"/>
                  </a:lnTo>
                  <a:lnTo>
                    <a:pt x="2672" y="3235"/>
                  </a:lnTo>
                  <a:lnTo>
                    <a:pt x="2674" y="3230"/>
                  </a:lnTo>
                  <a:lnTo>
                    <a:pt x="2675" y="3228"/>
                  </a:lnTo>
                  <a:lnTo>
                    <a:pt x="2676" y="3228"/>
                  </a:lnTo>
                  <a:lnTo>
                    <a:pt x="2677" y="3229"/>
                  </a:lnTo>
                  <a:lnTo>
                    <a:pt x="2678" y="3232"/>
                  </a:lnTo>
                  <a:lnTo>
                    <a:pt x="2678" y="3235"/>
                  </a:lnTo>
                  <a:lnTo>
                    <a:pt x="2679" y="3238"/>
                  </a:lnTo>
                  <a:lnTo>
                    <a:pt x="2678" y="3241"/>
                  </a:lnTo>
                  <a:lnTo>
                    <a:pt x="2678" y="3243"/>
                  </a:lnTo>
                  <a:lnTo>
                    <a:pt x="2671" y="3258"/>
                  </a:lnTo>
                  <a:lnTo>
                    <a:pt x="2672" y="3260"/>
                  </a:lnTo>
                  <a:lnTo>
                    <a:pt x="2672" y="3262"/>
                  </a:lnTo>
                  <a:lnTo>
                    <a:pt x="2672" y="3263"/>
                  </a:lnTo>
                  <a:lnTo>
                    <a:pt x="2669" y="3271"/>
                  </a:lnTo>
                  <a:lnTo>
                    <a:pt x="2667" y="3275"/>
                  </a:lnTo>
                  <a:lnTo>
                    <a:pt x="2666" y="3277"/>
                  </a:lnTo>
                  <a:lnTo>
                    <a:pt x="2665" y="3278"/>
                  </a:lnTo>
                  <a:lnTo>
                    <a:pt x="2663" y="3278"/>
                  </a:lnTo>
                  <a:lnTo>
                    <a:pt x="2662" y="3278"/>
                  </a:lnTo>
                  <a:lnTo>
                    <a:pt x="2660" y="3276"/>
                  </a:lnTo>
                  <a:lnTo>
                    <a:pt x="2660" y="3275"/>
                  </a:lnTo>
                  <a:lnTo>
                    <a:pt x="2658" y="3275"/>
                  </a:lnTo>
                  <a:lnTo>
                    <a:pt x="2657" y="3275"/>
                  </a:lnTo>
                  <a:lnTo>
                    <a:pt x="2652" y="3279"/>
                  </a:lnTo>
                  <a:lnTo>
                    <a:pt x="2651" y="3279"/>
                  </a:lnTo>
                  <a:lnTo>
                    <a:pt x="2650" y="3279"/>
                  </a:lnTo>
                  <a:lnTo>
                    <a:pt x="2649" y="3277"/>
                  </a:lnTo>
                  <a:lnTo>
                    <a:pt x="2650" y="3268"/>
                  </a:lnTo>
                  <a:lnTo>
                    <a:pt x="2650" y="3265"/>
                  </a:lnTo>
                  <a:lnTo>
                    <a:pt x="2650" y="3262"/>
                  </a:lnTo>
                  <a:lnTo>
                    <a:pt x="2650" y="3258"/>
                  </a:lnTo>
                  <a:lnTo>
                    <a:pt x="2650" y="3257"/>
                  </a:lnTo>
                  <a:lnTo>
                    <a:pt x="2650" y="3256"/>
                  </a:lnTo>
                  <a:lnTo>
                    <a:pt x="2649" y="3256"/>
                  </a:lnTo>
                  <a:lnTo>
                    <a:pt x="2648" y="3258"/>
                  </a:lnTo>
                  <a:lnTo>
                    <a:pt x="2645" y="3262"/>
                  </a:lnTo>
                  <a:lnTo>
                    <a:pt x="2642" y="3265"/>
                  </a:lnTo>
                  <a:lnTo>
                    <a:pt x="2638" y="3269"/>
                  </a:lnTo>
                  <a:lnTo>
                    <a:pt x="2636" y="3270"/>
                  </a:lnTo>
                  <a:lnTo>
                    <a:pt x="2635" y="3270"/>
                  </a:lnTo>
                  <a:lnTo>
                    <a:pt x="2634" y="3269"/>
                  </a:lnTo>
                  <a:lnTo>
                    <a:pt x="2633" y="3268"/>
                  </a:lnTo>
                  <a:lnTo>
                    <a:pt x="2633" y="3266"/>
                  </a:lnTo>
                  <a:lnTo>
                    <a:pt x="2633" y="3264"/>
                  </a:lnTo>
                  <a:lnTo>
                    <a:pt x="2635" y="3258"/>
                  </a:lnTo>
                  <a:lnTo>
                    <a:pt x="2639" y="3250"/>
                  </a:lnTo>
                  <a:lnTo>
                    <a:pt x="2642" y="3245"/>
                  </a:lnTo>
                  <a:lnTo>
                    <a:pt x="2643" y="3243"/>
                  </a:lnTo>
                  <a:lnTo>
                    <a:pt x="2641" y="3242"/>
                  </a:lnTo>
                  <a:lnTo>
                    <a:pt x="2641" y="3239"/>
                  </a:lnTo>
                  <a:lnTo>
                    <a:pt x="2639" y="3233"/>
                  </a:lnTo>
                  <a:lnTo>
                    <a:pt x="2638" y="3228"/>
                  </a:lnTo>
                  <a:lnTo>
                    <a:pt x="2637" y="3227"/>
                  </a:lnTo>
                  <a:lnTo>
                    <a:pt x="2632" y="3224"/>
                  </a:lnTo>
                  <a:lnTo>
                    <a:pt x="2632" y="3225"/>
                  </a:lnTo>
                  <a:lnTo>
                    <a:pt x="2631" y="3228"/>
                  </a:lnTo>
                  <a:lnTo>
                    <a:pt x="2626" y="3238"/>
                  </a:lnTo>
                  <a:lnTo>
                    <a:pt x="2625" y="3242"/>
                  </a:lnTo>
                  <a:lnTo>
                    <a:pt x="2624" y="3243"/>
                  </a:lnTo>
                  <a:lnTo>
                    <a:pt x="2623" y="3244"/>
                  </a:lnTo>
                  <a:lnTo>
                    <a:pt x="2621" y="3245"/>
                  </a:lnTo>
                  <a:lnTo>
                    <a:pt x="2622" y="3244"/>
                  </a:lnTo>
                  <a:lnTo>
                    <a:pt x="2624" y="3238"/>
                  </a:lnTo>
                  <a:lnTo>
                    <a:pt x="2624" y="3238"/>
                  </a:lnTo>
                  <a:lnTo>
                    <a:pt x="2621" y="3242"/>
                  </a:lnTo>
                  <a:lnTo>
                    <a:pt x="2618" y="3244"/>
                  </a:lnTo>
                  <a:lnTo>
                    <a:pt x="2616" y="3245"/>
                  </a:lnTo>
                  <a:lnTo>
                    <a:pt x="2614" y="3244"/>
                  </a:lnTo>
                  <a:lnTo>
                    <a:pt x="2612" y="3245"/>
                  </a:lnTo>
                  <a:lnTo>
                    <a:pt x="2605" y="3255"/>
                  </a:lnTo>
                  <a:lnTo>
                    <a:pt x="2605" y="3258"/>
                  </a:lnTo>
                  <a:lnTo>
                    <a:pt x="2603" y="3260"/>
                  </a:lnTo>
                  <a:lnTo>
                    <a:pt x="2600" y="3265"/>
                  </a:lnTo>
                  <a:lnTo>
                    <a:pt x="2598" y="3266"/>
                  </a:lnTo>
                  <a:lnTo>
                    <a:pt x="2595" y="3267"/>
                  </a:lnTo>
                  <a:lnTo>
                    <a:pt x="2593" y="3266"/>
                  </a:lnTo>
                  <a:lnTo>
                    <a:pt x="2592" y="3266"/>
                  </a:lnTo>
                  <a:lnTo>
                    <a:pt x="2588" y="3268"/>
                  </a:lnTo>
                  <a:lnTo>
                    <a:pt x="2584" y="3268"/>
                  </a:lnTo>
                  <a:lnTo>
                    <a:pt x="2582" y="3268"/>
                  </a:lnTo>
                  <a:lnTo>
                    <a:pt x="2581" y="3268"/>
                  </a:lnTo>
                  <a:lnTo>
                    <a:pt x="2579" y="3266"/>
                  </a:lnTo>
                  <a:lnTo>
                    <a:pt x="2578" y="3265"/>
                  </a:lnTo>
                  <a:lnTo>
                    <a:pt x="2579" y="3263"/>
                  </a:lnTo>
                  <a:lnTo>
                    <a:pt x="2580" y="3262"/>
                  </a:lnTo>
                  <a:lnTo>
                    <a:pt x="2582" y="3259"/>
                  </a:lnTo>
                  <a:lnTo>
                    <a:pt x="2585" y="3258"/>
                  </a:lnTo>
                  <a:lnTo>
                    <a:pt x="2589" y="3257"/>
                  </a:lnTo>
                  <a:lnTo>
                    <a:pt x="2593" y="3255"/>
                  </a:lnTo>
                  <a:lnTo>
                    <a:pt x="2595" y="3252"/>
                  </a:lnTo>
                  <a:lnTo>
                    <a:pt x="2597" y="3251"/>
                  </a:lnTo>
                  <a:lnTo>
                    <a:pt x="2602" y="3243"/>
                  </a:lnTo>
                  <a:lnTo>
                    <a:pt x="2608" y="3239"/>
                  </a:lnTo>
                  <a:lnTo>
                    <a:pt x="2611" y="3237"/>
                  </a:lnTo>
                  <a:lnTo>
                    <a:pt x="2614" y="3234"/>
                  </a:lnTo>
                  <a:lnTo>
                    <a:pt x="2615" y="3233"/>
                  </a:lnTo>
                  <a:lnTo>
                    <a:pt x="2611" y="3235"/>
                  </a:lnTo>
                  <a:lnTo>
                    <a:pt x="2610" y="3235"/>
                  </a:lnTo>
                  <a:lnTo>
                    <a:pt x="2606" y="3234"/>
                  </a:lnTo>
                  <a:lnTo>
                    <a:pt x="2605" y="3233"/>
                  </a:lnTo>
                  <a:lnTo>
                    <a:pt x="2602" y="3233"/>
                  </a:lnTo>
                  <a:lnTo>
                    <a:pt x="2597" y="3233"/>
                  </a:lnTo>
                  <a:lnTo>
                    <a:pt x="2595" y="3234"/>
                  </a:lnTo>
                  <a:lnTo>
                    <a:pt x="2595" y="3238"/>
                  </a:lnTo>
                  <a:lnTo>
                    <a:pt x="2594" y="3240"/>
                  </a:lnTo>
                  <a:lnTo>
                    <a:pt x="2594" y="3241"/>
                  </a:lnTo>
                  <a:lnTo>
                    <a:pt x="2592" y="3241"/>
                  </a:lnTo>
                  <a:lnTo>
                    <a:pt x="2590" y="3242"/>
                  </a:lnTo>
                  <a:lnTo>
                    <a:pt x="2584" y="3240"/>
                  </a:lnTo>
                  <a:lnTo>
                    <a:pt x="2583" y="3239"/>
                  </a:lnTo>
                  <a:lnTo>
                    <a:pt x="2581" y="3239"/>
                  </a:lnTo>
                  <a:lnTo>
                    <a:pt x="2575" y="3240"/>
                  </a:lnTo>
                  <a:lnTo>
                    <a:pt x="2574" y="3240"/>
                  </a:lnTo>
                  <a:lnTo>
                    <a:pt x="2575" y="3239"/>
                  </a:lnTo>
                  <a:lnTo>
                    <a:pt x="2581" y="3236"/>
                  </a:lnTo>
                  <a:lnTo>
                    <a:pt x="2582" y="3227"/>
                  </a:lnTo>
                  <a:lnTo>
                    <a:pt x="2581" y="3226"/>
                  </a:lnTo>
                  <a:lnTo>
                    <a:pt x="2580" y="3227"/>
                  </a:lnTo>
                  <a:lnTo>
                    <a:pt x="2576" y="3228"/>
                  </a:lnTo>
                  <a:lnTo>
                    <a:pt x="2575" y="3228"/>
                  </a:lnTo>
                  <a:lnTo>
                    <a:pt x="2574" y="3227"/>
                  </a:lnTo>
                  <a:lnTo>
                    <a:pt x="2573" y="3228"/>
                  </a:lnTo>
                  <a:lnTo>
                    <a:pt x="2570" y="3233"/>
                  </a:lnTo>
                  <a:lnTo>
                    <a:pt x="2569" y="3233"/>
                  </a:lnTo>
                  <a:lnTo>
                    <a:pt x="2567" y="3233"/>
                  </a:lnTo>
                  <a:lnTo>
                    <a:pt x="2563" y="3235"/>
                  </a:lnTo>
                  <a:lnTo>
                    <a:pt x="2555" y="3236"/>
                  </a:lnTo>
                  <a:lnTo>
                    <a:pt x="2554" y="3237"/>
                  </a:lnTo>
                  <a:lnTo>
                    <a:pt x="2548" y="3237"/>
                  </a:lnTo>
                  <a:lnTo>
                    <a:pt x="2533" y="3234"/>
                  </a:lnTo>
                  <a:lnTo>
                    <a:pt x="2527" y="3235"/>
                  </a:lnTo>
                  <a:lnTo>
                    <a:pt x="2520" y="3233"/>
                  </a:lnTo>
                  <a:lnTo>
                    <a:pt x="2519" y="3232"/>
                  </a:lnTo>
                  <a:lnTo>
                    <a:pt x="2509" y="3233"/>
                  </a:lnTo>
                  <a:lnTo>
                    <a:pt x="2507" y="3232"/>
                  </a:lnTo>
                  <a:lnTo>
                    <a:pt x="2507" y="3230"/>
                  </a:lnTo>
                  <a:lnTo>
                    <a:pt x="2506" y="3230"/>
                  </a:lnTo>
                  <a:lnTo>
                    <a:pt x="2504" y="3232"/>
                  </a:lnTo>
                  <a:lnTo>
                    <a:pt x="2501" y="3233"/>
                  </a:lnTo>
                  <a:lnTo>
                    <a:pt x="2498" y="3235"/>
                  </a:lnTo>
                  <a:lnTo>
                    <a:pt x="2488" y="3237"/>
                  </a:lnTo>
                  <a:lnTo>
                    <a:pt x="2483" y="3237"/>
                  </a:lnTo>
                  <a:lnTo>
                    <a:pt x="2480" y="3236"/>
                  </a:lnTo>
                  <a:lnTo>
                    <a:pt x="2479" y="3234"/>
                  </a:lnTo>
                  <a:lnTo>
                    <a:pt x="2477" y="3230"/>
                  </a:lnTo>
                  <a:lnTo>
                    <a:pt x="2476" y="3224"/>
                  </a:lnTo>
                  <a:lnTo>
                    <a:pt x="2476" y="3222"/>
                  </a:lnTo>
                  <a:lnTo>
                    <a:pt x="2476" y="3221"/>
                  </a:lnTo>
                  <a:lnTo>
                    <a:pt x="2478" y="3218"/>
                  </a:lnTo>
                  <a:lnTo>
                    <a:pt x="2487" y="3210"/>
                  </a:lnTo>
                  <a:lnTo>
                    <a:pt x="2495" y="3203"/>
                  </a:lnTo>
                  <a:lnTo>
                    <a:pt x="2498" y="3199"/>
                  </a:lnTo>
                  <a:lnTo>
                    <a:pt x="2501" y="3197"/>
                  </a:lnTo>
                  <a:lnTo>
                    <a:pt x="2506" y="3194"/>
                  </a:lnTo>
                  <a:lnTo>
                    <a:pt x="2507" y="3194"/>
                  </a:lnTo>
                  <a:lnTo>
                    <a:pt x="2502" y="3194"/>
                  </a:lnTo>
                  <a:lnTo>
                    <a:pt x="2498" y="3194"/>
                  </a:lnTo>
                  <a:lnTo>
                    <a:pt x="2495" y="3193"/>
                  </a:lnTo>
                  <a:lnTo>
                    <a:pt x="2488" y="3194"/>
                  </a:lnTo>
                  <a:lnTo>
                    <a:pt x="2481" y="3194"/>
                  </a:lnTo>
                  <a:lnTo>
                    <a:pt x="2481" y="3192"/>
                  </a:lnTo>
                  <a:lnTo>
                    <a:pt x="2484" y="3189"/>
                  </a:lnTo>
                  <a:lnTo>
                    <a:pt x="2491" y="3184"/>
                  </a:lnTo>
                  <a:lnTo>
                    <a:pt x="2491" y="3184"/>
                  </a:lnTo>
                  <a:lnTo>
                    <a:pt x="2490" y="3186"/>
                  </a:lnTo>
                  <a:lnTo>
                    <a:pt x="2489" y="3188"/>
                  </a:lnTo>
                  <a:lnTo>
                    <a:pt x="2490" y="3189"/>
                  </a:lnTo>
                  <a:lnTo>
                    <a:pt x="2491" y="3190"/>
                  </a:lnTo>
                  <a:lnTo>
                    <a:pt x="2495" y="3191"/>
                  </a:lnTo>
                  <a:lnTo>
                    <a:pt x="2496" y="3189"/>
                  </a:lnTo>
                  <a:lnTo>
                    <a:pt x="2497" y="3184"/>
                  </a:lnTo>
                  <a:lnTo>
                    <a:pt x="2500" y="3176"/>
                  </a:lnTo>
                  <a:lnTo>
                    <a:pt x="2502" y="3172"/>
                  </a:lnTo>
                  <a:lnTo>
                    <a:pt x="2504" y="3168"/>
                  </a:lnTo>
                  <a:lnTo>
                    <a:pt x="2506" y="3167"/>
                  </a:lnTo>
                  <a:lnTo>
                    <a:pt x="2507" y="3169"/>
                  </a:lnTo>
                  <a:lnTo>
                    <a:pt x="2511" y="3169"/>
                  </a:lnTo>
                  <a:lnTo>
                    <a:pt x="2515" y="3173"/>
                  </a:lnTo>
                  <a:lnTo>
                    <a:pt x="2517" y="3173"/>
                  </a:lnTo>
                  <a:lnTo>
                    <a:pt x="2517" y="3173"/>
                  </a:lnTo>
                  <a:lnTo>
                    <a:pt x="2515" y="3172"/>
                  </a:lnTo>
                  <a:lnTo>
                    <a:pt x="2514" y="3170"/>
                  </a:lnTo>
                  <a:lnTo>
                    <a:pt x="2513" y="3169"/>
                  </a:lnTo>
                  <a:lnTo>
                    <a:pt x="2515" y="3164"/>
                  </a:lnTo>
                  <a:lnTo>
                    <a:pt x="2517" y="3163"/>
                  </a:lnTo>
                  <a:lnTo>
                    <a:pt x="2517" y="3161"/>
                  </a:lnTo>
                  <a:lnTo>
                    <a:pt x="2513" y="3161"/>
                  </a:lnTo>
                  <a:lnTo>
                    <a:pt x="2511" y="3160"/>
                  </a:lnTo>
                  <a:lnTo>
                    <a:pt x="2510" y="3158"/>
                  </a:lnTo>
                  <a:lnTo>
                    <a:pt x="2511" y="3154"/>
                  </a:lnTo>
                  <a:lnTo>
                    <a:pt x="2511" y="3152"/>
                  </a:lnTo>
                  <a:lnTo>
                    <a:pt x="2513" y="3149"/>
                  </a:lnTo>
                  <a:lnTo>
                    <a:pt x="2516" y="3147"/>
                  </a:lnTo>
                  <a:lnTo>
                    <a:pt x="2518" y="3147"/>
                  </a:lnTo>
                  <a:lnTo>
                    <a:pt x="2521" y="3150"/>
                  </a:lnTo>
                  <a:lnTo>
                    <a:pt x="2523" y="3150"/>
                  </a:lnTo>
                  <a:lnTo>
                    <a:pt x="2523" y="3148"/>
                  </a:lnTo>
                  <a:lnTo>
                    <a:pt x="2520" y="3144"/>
                  </a:lnTo>
                  <a:lnTo>
                    <a:pt x="2519" y="3141"/>
                  </a:lnTo>
                  <a:lnTo>
                    <a:pt x="2519" y="3139"/>
                  </a:lnTo>
                  <a:lnTo>
                    <a:pt x="2525" y="3124"/>
                  </a:lnTo>
                  <a:lnTo>
                    <a:pt x="2529" y="3116"/>
                  </a:lnTo>
                  <a:lnTo>
                    <a:pt x="2533" y="3104"/>
                  </a:lnTo>
                  <a:lnTo>
                    <a:pt x="2534" y="3101"/>
                  </a:lnTo>
                  <a:lnTo>
                    <a:pt x="2536" y="3098"/>
                  </a:lnTo>
                  <a:lnTo>
                    <a:pt x="2537" y="3097"/>
                  </a:lnTo>
                  <a:lnTo>
                    <a:pt x="2540" y="3097"/>
                  </a:lnTo>
                  <a:lnTo>
                    <a:pt x="2542" y="3096"/>
                  </a:lnTo>
                  <a:lnTo>
                    <a:pt x="2539" y="3095"/>
                  </a:lnTo>
                  <a:lnTo>
                    <a:pt x="2538" y="3093"/>
                  </a:lnTo>
                  <a:lnTo>
                    <a:pt x="2538" y="3092"/>
                  </a:lnTo>
                  <a:lnTo>
                    <a:pt x="2539" y="3091"/>
                  </a:lnTo>
                  <a:lnTo>
                    <a:pt x="2540" y="3090"/>
                  </a:lnTo>
                  <a:lnTo>
                    <a:pt x="2543" y="3088"/>
                  </a:lnTo>
                  <a:lnTo>
                    <a:pt x="2545" y="3085"/>
                  </a:lnTo>
                  <a:lnTo>
                    <a:pt x="2547" y="3081"/>
                  </a:lnTo>
                  <a:lnTo>
                    <a:pt x="2547" y="3079"/>
                  </a:lnTo>
                  <a:lnTo>
                    <a:pt x="2546" y="3078"/>
                  </a:lnTo>
                  <a:lnTo>
                    <a:pt x="2546" y="3077"/>
                  </a:lnTo>
                  <a:lnTo>
                    <a:pt x="2548" y="3077"/>
                  </a:lnTo>
                  <a:lnTo>
                    <a:pt x="2552" y="3072"/>
                  </a:lnTo>
                  <a:lnTo>
                    <a:pt x="2553" y="3071"/>
                  </a:lnTo>
                  <a:lnTo>
                    <a:pt x="2554" y="3065"/>
                  </a:lnTo>
                  <a:lnTo>
                    <a:pt x="2556" y="3062"/>
                  </a:lnTo>
                  <a:lnTo>
                    <a:pt x="2559" y="3060"/>
                  </a:lnTo>
                  <a:lnTo>
                    <a:pt x="2562" y="3059"/>
                  </a:lnTo>
                  <a:lnTo>
                    <a:pt x="2571" y="3054"/>
                  </a:lnTo>
                  <a:lnTo>
                    <a:pt x="2576" y="3050"/>
                  </a:lnTo>
                  <a:lnTo>
                    <a:pt x="2580" y="3050"/>
                  </a:lnTo>
                  <a:lnTo>
                    <a:pt x="2581" y="3054"/>
                  </a:lnTo>
                  <a:lnTo>
                    <a:pt x="2587" y="3055"/>
                  </a:lnTo>
                  <a:lnTo>
                    <a:pt x="2587" y="3053"/>
                  </a:lnTo>
                  <a:lnTo>
                    <a:pt x="2586" y="3051"/>
                  </a:lnTo>
                  <a:lnTo>
                    <a:pt x="2587" y="3050"/>
                  </a:lnTo>
                  <a:lnTo>
                    <a:pt x="2592" y="3049"/>
                  </a:lnTo>
                  <a:lnTo>
                    <a:pt x="2592" y="3049"/>
                  </a:lnTo>
                  <a:lnTo>
                    <a:pt x="2594" y="3050"/>
                  </a:lnTo>
                  <a:lnTo>
                    <a:pt x="2594" y="3052"/>
                  </a:lnTo>
                  <a:close/>
                  <a:moveTo>
                    <a:pt x="397" y="3055"/>
                  </a:moveTo>
                  <a:lnTo>
                    <a:pt x="396" y="3056"/>
                  </a:lnTo>
                  <a:lnTo>
                    <a:pt x="395" y="3056"/>
                  </a:lnTo>
                  <a:lnTo>
                    <a:pt x="393" y="3055"/>
                  </a:lnTo>
                  <a:lnTo>
                    <a:pt x="392" y="3053"/>
                  </a:lnTo>
                  <a:lnTo>
                    <a:pt x="390" y="3048"/>
                  </a:lnTo>
                  <a:lnTo>
                    <a:pt x="390" y="3047"/>
                  </a:lnTo>
                  <a:lnTo>
                    <a:pt x="390" y="3046"/>
                  </a:lnTo>
                  <a:lnTo>
                    <a:pt x="394" y="3044"/>
                  </a:lnTo>
                  <a:lnTo>
                    <a:pt x="395" y="3044"/>
                  </a:lnTo>
                  <a:lnTo>
                    <a:pt x="395" y="3045"/>
                  </a:lnTo>
                  <a:lnTo>
                    <a:pt x="397" y="3049"/>
                  </a:lnTo>
                  <a:lnTo>
                    <a:pt x="397" y="3049"/>
                  </a:lnTo>
                  <a:lnTo>
                    <a:pt x="397" y="3054"/>
                  </a:lnTo>
                  <a:lnTo>
                    <a:pt x="397" y="3055"/>
                  </a:lnTo>
                  <a:close/>
                  <a:moveTo>
                    <a:pt x="2597" y="3035"/>
                  </a:moveTo>
                  <a:lnTo>
                    <a:pt x="2595" y="3035"/>
                  </a:lnTo>
                  <a:lnTo>
                    <a:pt x="2595" y="3034"/>
                  </a:lnTo>
                  <a:lnTo>
                    <a:pt x="2595" y="3032"/>
                  </a:lnTo>
                  <a:lnTo>
                    <a:pt x="2597" y="3030"/>
                  </a:lnTo>
                  <a:lnTo>
                    <a:pt x="2599" y="3030"/>
                  </a:lnTo>
                  <a:lnTo>
                    <a:pt x="2599" y="3033"/>
                  </a:lnTo>
                  <a:lnTo>
                    <a:pt x="2597" y="3035"/>
                  </a:lnTo>
                  <a:close/>
                  <a:moveTo>
                    <a:pt x="1868" y="3032"/>
                  </a:moveTo>
                  <a:lnTo>
                    <a:pt x="1867" y="3032"/>
                  </a:lnTo>
                  <a:lnTo>
                    <a:pt x="1864" y="3032"/>
                  </a:lnTo>
                  <a:lnTo>
                    <a:pt x="1862" y="3030"/>
                  </a:lnTo>
                  <a:lnTo>
                    <a:pt x="1860" y="3029"/>
                  </a:lnTo>
                  <a:lnTo>
                    <a:pt x="1870" y="3024"/>
                  </a:lnTo>
                  <a:lnTo>
                    <a:pt x="1871" y="3025"/>
                  </a:lnTo>
                  <a:lnTo>
                    <a:pt x="1871" y="3026"/>
                  </a:lnTo>
                  <a:lnTo>
                    <a:pt x="1870" y="3028"/>
                  </a:lnTo>
                  <a:lnTo>
                    <a:pt x="1870" y="3030"/>
                  </a:lnTo>
                  <a:lnTo>
                    <a:pt x="1869" y="3031"/>
                  </a:lnTo>
                  <a:lnTo>
                    <a:pt x="1868" y="3032"/>
                  </a:lnTo>
                  <a:close/>
                  <a:moveTo>
                    <a:pt x="303" y="3031"/>
                  </a:moveTo>
                  <a:lnTo>
                    <a:pt x="302" y="3032"/>
                  </a:lnTo>
                  <a:lnTo>
                    <a:pt x="301" y="3030"/>
                  </a:lnTo>
                  <a:lnTo>
                    <a:pt x="301" y="3029"/>
                  </a:lnTo>
                  <a:lnTo>
                    <a:pt x="300" y="3024"/>
                  </a:lnTo>
                  <a:lnTo>
                    <a:pt x="300" y="3022"/>
                  </a:lnTo>
                  <a:lnTo>
                    <a:pt x="301" y="3022"/>
                  </a:lnTo>
                  <a:lnTo>
                    <a:pt x="303" y="3025"/>
                  </a:lnTo>
                  <a:lnTo>
                    <a:pt x="303" y="3031"/>
                  </a:lnTo>
                  <a:close/>
                  <a:moveTo>
                    <a:pt x="383" y="3009"/>
                  </a:moveTo>
                  <a:lnTo>
                    <a:pt x="381" y="3010"/>
                  </a:lnTo>
                  <a:lnTo>
                    <a:pt x="382" y="3008"/>
                  </a:lnTo>
                  <a:lnTo>
                    <a:pt x="382" y="3006"/>
                  </a:lnTo>
                  <a:lnTo>
                    <a:pt x="381" y="3005"/>
                  </a:lnTo>
                  <a:lnTo>
                    <a:pt x="381" y="3002"/>
                  </a:lnTo>
                  <a:lnTo>
                    <a:pt x="381" y="2995"/>
                  </a:lnTo>
                  <a:lnTo>
                    <a:pt x="383" y="2991"/>
                  </a:lnTo>
                  <a:lnTo>
                    <a:pt x="387" y="2991"/>
                  </a:lnTo>
                  <a:lnTo>
                    <a:pt x="387" y="2992"/>
                  </a:lnTo>
                  <a:lnTo>
                    <a:pt x="386" y="3002"/>
                  </a:lnTo>
                  <a:lnTo>
                    <a:pt x="384" y="3007"/>
                  </a:lnTo>
                  <a:lnTo>
                    <a:pt x="384" y="3008"/>
                  </a:lnTo>
                  <a:lnTo>
                    <a:pt x="383" y="3009"/>
                  </a:lnTo>
                  <a:close/>
                  <a:moveTo>
                    <a:pt x="366" y="3004"/>
                  </a:moveTo>
                  <a:lnTo>
                    <a:pt x="365" y="3007"/>
                  </a:lnTo>
                  <a:lnTo>
                    <a:pt x="361" y="3001"/>
                  </a:lnTo>
                  <a:lnTo>
                    <a:pt x="359" y="2999"/>
                  </a:lnTo>
                  <a:lnTo>
                    <a:pt x="356" y="2994"/>
                  </a:lnTo>
                  <a:lnTo>
                    <a:pt x="356" y="2991"/>
                  </a:lnTo>
                  <a:lnTo>
                    <a:pt x="356" y="2990"/>
                  </a:lnTo>
                  <a:lnTo>
                    <a:pt x="357" y="2990"/>
                  </a:lnTo>
                  <a:lnTo>
                    <a:pt x="358" y="2990"/>
                  </a:lnTo>
                  <a:lnTo>
                    <a:pt x="359" y="2990"/>
                  </a:lnTo>
                  <a:lnTo>
                    <a:pt x="364" y="2997"/>
                  </a:lnTo>
                  <a:lnTo>
                    <a:pt x="366" y="3000"/>
                  </a:lnTo>
                  <a:lnTo>
                    <a:pt x="366" y="3004"/>
                  </a:lnTo>
                  <a:close/>
                  <a:moveTo>
                    <a:pt x="354" y="2980"/>
                  </a:moveTo>
                  <a:lnTo>
                    <a:pt x="354" y="2980"/>
                  </a:lnTo>
                  <a:lnTo>
                    <a:pt x="353" y="2980"/>
                  </a:lnTo>
                  <a:lnTo>
                    <a:pt x="352" y="2978"/>
                  </a:lnTo>
                  <a:lnTo>
                    <a:pt x="350" y="2975"/>
                  </a:lnTo>
                  <a:lnTo>
                    <a:pt x="349" y="2973"/>
                  </a:lnTo>
                  <a:lnTo>
                    <a:pt x="348" y="2970"/>
                  </a:lnTo>
                  <a:lnTo>
                    <a:pt x="349" y="2970"/>
                  </a:lnTo>
                  <a:lnTo>
                    <a:pt x="350" y="2970"/>
                  </a:lnTo>
                  <a:lnTo>
                    <a:pt x="351" y="2971"/>
                  </a:lnTo>
                  <a:lnTo>
                    <a:pt x="354" y="2977"/>
                  </a:lnTo>
                  <a:lnTo>
                    <a:pt x="354" y="2980"/>
                  </a:lnTo>
                  <a:close/>
                  <a:moveTo>
                    <a:pt x="1827" y="2992"/>
                  </a:moveTo>
                  <a:lnTo>
                    <a:pt x="1825" y="2993"/>
                  </a:lnTo>
                  <a:lnTo>
                    <a:pt x="1819" y="2992"/>
                  </a:lnTo>
                  <a:lnTo>
                    <a:pt x="1816" y="2991"/>
                  </a:lnTo>
                  <a:lnTo>
                    <a:pt x="1808" y="2987"/>
                  </a:lnTo>
                  <a:lnTo>
                    <a:pt x="1794" y="2982"/>
                  </a:lnTo>
                  <a:lnTo>
                    <a:pt x="1789" y="2979"/>
                  </a:lnTo>
                  <a:lnTo>
                    <a:pt x="1788" y="2977"/>
                  </a:lnTo>
                  <a:lnTo>
                    <a:pt x="1790" y="2973"/>
                  </a:lnTo>
                  <a:lnTo>
                    <a:pt x="1792" y="2971"/>
                  </a:lnTo>
                  <a:lnTo>
                    <a:pt x="1793" y="2970"/>
                  </a:lnTo>
                  <a:lnTo>
                    <a:pt x="1809" y="2969"/>
                  </a:lnTo>
                  <a:lnTo>
                    <a:pt x="1815" y="2969"/>
                  </a:lnTo>
                  <a:lnTo>
                    <a:pt x="1822" y="2978"/>
                  </a:lnTo>
                  <a:lnTo>
                    <a:pt x="1826" y="2983"/>
                  </a:lnTo>
                  <a:lnTo>
                    <a:pt x="1828" y="2988"/>
                  </a:lnTo>
                  <a:lnTo>
                    <a:pt x="1828" y="2990"/>
                  </a:lnTo>
                  <a:lnTo>
                    <a:pt x="1827" y="2992"/>
                  </a:lnTo>
                  <a:close/>
                  <a:moveTo>
                    <a:pt x="280" y="2970"/>
                  </a:moveTo>
                  <a:lnTo>
                    <a:pt x="284" y="2975"/>
                  </a:lnTo>
                  <a:lnTo>
                    <a:pt x="285" y="2978"/>
                  </a:lnTo>
                  <a:lnTo>
                    <a:pt x="284" y="2983"/>
                  </a:lnTo>
                  <a:lnTo>
                    <a:pt x="279" y="2985"/>
                  </a:lnTo>
                  <a:lnTo>
                    <a:pt x="277" y="2984"/>
                  </a:lnTo>
                  <a:lnTo>
                    <a:pt x="275" y="2984"/>
                  </a:lnTo>
                  <a:lnTo>
                    <a:pt x="274" y="2986"/>
                  </a:lnTo>
                  <a:lnTo>
                    <a:pt x="276" y="2986"/>
                  </a:lnTo>
                  <a:lnTo>
                    <a:pt x="279" y="2989"/>
                  </a:lnTo>
                  <a:lnTo>
                    <a:pt x="282" y="2992"/>
                  </a:lnTo>
                  <a:lnTo>
                    <a:pt x="285" y="2992"/>
                  </a:lnTo>
                  <a:lnTo>
                    <a:pt x="290" y="2994"/>
                  </a:lnTo>
                  <a:lnTo>
                    <a:pt x="286" y="2998"/>
                  </a:lnTo>
                  <a:lnTo>
                    <a:pt x="285" y="3001"/>
                  </a:lnTo>
                  <a:lnTo>
                    <a:pt x="290" y="3007"/>
                  </a:lnTo>
                  <a:lnTo>
                    <a:pt x="290" y="3008"/>
                  </a:lnTo>
                  <a:lnTo>
                    <a:pt x="292" y="3009"/>
                  </a:lnTo>
                  <a:lnTo>
                    <a:pt x="295" y="3008"/>
                  </a:lnTo>
                  <a:lnTo>
                    <a:pt x="296" y="3009"/>
                  </a:lnTo>
                  <a:lnTo>
                    <a:pt x="296" y="3010"/>
                  </a:lnTo>
                  <a:lnTo>
                    <a:pt x="293" y="3014"/>
                  </a:lnTo>
                  <a:lnTo>
                    <a:pt x="294" y="3014"/>
                  </a:lnTo>
                  <a:lnTo>
                    <a:pt x="296" y="3015"/>
                  </a:lnTo>
                  <a:lnTo>
                    <a:pt x="299" y="3015"/>
                  </a:lnTo>
                  <a:lnTo>
                    <a:pt x="300" y="3019"/>
                  </a:lnTo>
                  <a:lnTo>
                    <a:pt x="297" y="3022"/>
                  </a:lnTo>
                  <a:lnTo>
                    <a:pt x="291" y="3018"/>
                  </a:lnTo>
                  <a:lnTo>
                    <a:pt x="288" y="3013"/>
                  </a:lnTo>
                  <a:lnTo>
                    <a:pt x="287" y="3009"/>
                  </a:lnTo>
                  <a:lnTo>
                    <a:pt x="285" y="3007"/>
                  </a:lnTo>
                  <a:lnTo>
                    <a:pt x="279" y="3003"/>
                  </a:lnTo>
                  <a:lnTo>
                    <a:pt x="271" y="2992"/>
                  </a:lnTo>
                  <a:lnTo>
                    <a:pt x="268" y="2991"/>
                  </a:lnTo>
                  <a:lnTo>
                    <a:pt x="266" y="2986"/>
                  </a:lnTo>
                  <a:lnTo>
                    <a:pt x="265" y="2985"/>
                  </a:lnTo>
                  <a:lnTo>
                    <a:pt x="265" y="2983"/>
                  </a:lnTo>
                  <a:lnTo>
                    <a:pt x="266" y="2982"/>
                  </a:lnTo>
                  <a:lnTo>
                    <a:pt x="269" y="2982"/>
                  </a:lnTo>
                  <a:lnTo>
                    <a:pt x="269" y="2980"/>
                  </a:lnTo>
                  <a:lnTo>
                    <a:pt x="259" y="2976"/>
                  </a:lnTo>
                  <a:lnTo>
                    <a:pt x="258" y="2975"/>
                  </a:lnTo>
                  <a:lnTo>
                    <a:pt x="257" y="2973"/>
                  </a:lnTo>
                  <a:lnTo>
                    <a:pt x="257" y="2972"/>
                  </a:lnTo>
                  <a:lnTo>
                    <a:pt x="263" y="2973"/>
                  </a:lnTo>
                  <a:lnTo>
                    <a:pt x="268" y="2972"/>
                  </a:lnTo>
                  <a:lnTo>
                    <a:pt x="272" y="2970"/>
                  </a:lnTo>
                  <a:lnTo>
                    <a:pt x="274" y="2969"/>
                  </a:lnTo>
                  <a:lnTo>
                    <a:pt x="276" y="2968"/>
                  </a:lnTo>
                  <a:lnTo>
                    <a:pt x="277" y="2968"/>
                  </a:lnTo>
                  <a:lnTo>
                    <a:pt x="280" y="2970"/>
                  </a:lnTo>
                  <a:close/>
                  <a:moveTo>
                    <a:pt x="378" y="2983"/>
                  </a:moveTo>
                  <a:lnTo>
                    <a:pt x="379" y="2998"/>
                  </a:lnTo>
                  <a:lnTo>
                    <a:pt x="379" y="3003"/>
                  </a:lnTo>
                  <a:lnTo>
                    <a:pt x="377" y="3007"/>
                  </a:lnTo>
                  <a:lnTo>
                    <a:pt x="376" y="3013"/>
                  </a:lnTo>
                  <a:lnTo>
                    <a:pt x="374" y="3015"/>
                  </a:lnTo>
                  <a:lnTo>
                    <a:pt x="372" y="3012"/>
                  </a:lnTo>
                  <a:lnTo>
                    <a:pt x="372" y="3007"/>
                  </a:lnTo>
                  <a:lnTo>
                    <a:pt x="372" y="3002"/>
                  </a:lnTo>
                  <a:lnTo>
                    <a:pt x="371" y="3000"/>
                  </a:lnTo>
                  <a:lnTo>
                    <a:pt x="372" y="2991"/>
                  </a:lnTo>
                  <a:lnTo>
                    <a:pt x="371" y="2992"/>
                  </a:lnTo>
                  <a:lnTo>
                    <a:pt x="369" y="2996"/>
                  </a:lnTo>
                  <a:lnTo>
                    <a:pt x="367" y="2996"/>
                  </a:lnTo>
                  <a:lnTo>
                    <a:pt x="364" y="2992"/>
                  </a:lnTo>
                  <a:lnTo>
                    <a:pt x="362" y="2989"/>
                  </a:lnTo>
                  <a:lnTo>
                    <a:pt x="361" y="2985"/>
                  </a:lnTo>
                  <a:lnTo>
                    <a:pt x="359" y="2981"/>
                  </a:lnTo>
                  <a:lnTo>
                    <a:pt x="359" y="2980"/>
                  </a:lnTo>
                  <a:lnTo>
                    <a:pt x="359" y="2979"/>
                  </a:lnTo>
                  <a:lnTo>
                    <a:pt x="361" y="2975"/>
                  </a:lnTo>
                  <a:lnTo>
                    <a:pt x="362" y="2973"/>
                  </a:lnTo>
                  <a:lnTo>
                    <a:pt x="362" y="2967"/>
                  </a:lnTo>
                  <a:lnTo>
                    <a:pt x="363" y="2966"/>
                  </a:lnTo>
                  <a:lnTo>
                    <a:pt x="365" y="2966"/>
                  </a:lnTo>
                  <a:lnTo>
                    <a:pt x="368" y="2968"/>
                  </a:lnTo>
                  <a:lnTo>
                    <a:pt x="372" y="2970"/>
                  </a:lnTo>
                  <a:lnTo>
                    <a:pt x="375" y="2974"/>
                  </a:lnTo>
                  <a:lnTo>
                    <a:pt x="378" y="2983"/>
                  </a:lnTo>
                  <a:close/>
                  <a:moveTo>
                    <a:pt x="359" y="2974"/>
                  </a:moveTo>
                  <a:lnTo>
                    <a:pt x="359" y="2974"/>
                  </a:lnTo>
                  <a:lnTo>
                    <a:pt x="356" y="2974"/>
                  </a:lnTo>
                  <a:lnTo>
                    <a:pt x="355" y="2974"/>
                  </a:lnTo>
                  <a:lnTo>
                    <a:pt x="354" y="2972"/>
                  </a:lnTo>
                  <a:lnTo>
                    <a:pt x="354" y="2971"/>
                  </a:lnTo>
                  <a:lnTo>
                    <a:pt x="354" y="2969"/>
                  </a:lnTo>
                  <a:lnTo>
                    <a:pt x="356" y="2966"/>
                  </a:lnTo>
                  <a:lnTo>
                    <a:pt x="356" y="2964"/>
                  </a:lnTo>
                  <a:lnTo>
                    <a:pt x="357" y="2963"/>
                  </a:lnTo>
                  <a:lnTo>
                    <a:pt x="358" y="2965"/>
                  </a:lnTo>
                  <a:lnTo>
                    <a:pt x="359" y="2967"/>
                  </a:lnTo>
                  <a:lnTo>
                    <a:pt x="359" y="2974"/>
                  </a:lnTo>
                  <a:close/>
                  <a:moveTo>
                    <a:pt x="1851" y="2964"/>
                  </a:moveTo>
                  <a:lnTo>
                    <a:pt x="1851" y="2966"/>
                  </a:lnTo>
                  <a:lnTo>
                    <a:pt x="1849" y="2966"/>
                  </a:lnTo>
                  <a:lnTo>
                    <a:pt x="1848" y="2965"/>
                  </a:lnTo>
                  <a:lnTo>
                    <a:pt x="1847" y="2963"/>
                  </a:lnTo>
                  <a:lnTo>
                    <a:pt x="1847" y="2962"/>
                  </a:lnTo>
                  <a:lnTo>
                    <a:pt x="1848" y="2961"/>
                  </a:lnTo>
                  <a:lnTo>
                    <a:pt x="1850" y="2962"/>
                  </a:lnTo>
                  <a:lnTo>
                    <a:pt x="1851" y="2964"/>
                  </a:lnTo>
                  <a:close/>
                  <a:moveTo>
                    <a:pt x="338" y="2971"/>
                  </a:moveTo>
                  <a:lnTo>
                    <a:pt x="338" y="2972"/>
                  </a:lnTo>
                  <a:lnTo>
                    <a:pt x="336" y="2970"/>
                  </a:lnTo>
                  <a:lnTo>
                    <a:pt x="329" y="2962"/>
                  </a:lnTo>
                  <a:lnTo>
                    <a:pt x="325" y="2959"/>
                  </a:lnTo>
                  <a:lnTo>
                    <a:pt x="321" y="2955"/>
                  </a:lnTo>
                  <a:lnTo>
                    <a:pt x="319" y="2952"/>
                  </a:lnTo>
                  <a:lnTo>
                    <a:pt x="320" y="2948"/>
                  </a:lnTo>
                  <a:lnTo>
                    <a:pt x="322" y="2948"/>
                  </a:lnTo>
                  <a:lnTo>
                    <a:pt x="328" y="2952"/>
                  </a:lnTo>
                  <a:lnTo>
                    <a:pt x="333" y="2955"/>
                  </a:lnTo>
                  <a:lnTo>
                    <a:pt x="336" y="2958"/>
                  </a:lnTo>
                  <a:lnTo>
                    <a:pt x="341" y="2967"/>
                  </a:lnTo>
                  <a:lnTo>
                    <a:pt x="341" y="2969"/>
                  </a:lnTo>
                  <a:lnTo>
                    <a:pt x="338" y="2971"/>
                  </a:lnTo>
                  <a:close/>
                  <a:moveTo>
                    <a:pt x="327" y="2931"/>
                  </a:moveTo>
                  <a:lnTo>
                    <a:pt x="326" y="2933"/>
                  </a:lnTo>
                  <a:lnTo>
                    <a:pt x="324" y="2935"/>
                  </a:lnTo>
                  <a:lnTo>
                    <a:pt x="322" y="2937"/>
                  </a:lnTo>
                  <a:lnTo>
                    <a:pt x="321" y="2936"/>
                  </a:lnTo>
                  <a:lnTo>
                    <a:pt x="320" y="2935"/>
                  </a:lnTo>
                  <a:lnTo>
                    <a:pt x="318" y="2933"/>
                  </a:lnTo>
                  <a:lnTo>
                    <a:pt x="316" y="2932"/>
                  </a:lnTo>
                  <a:lnTo>
                    <a:pt x="315" y="2932"/>
                  </a:lnTo>
                  <a:lnTo>
                    <a:pt x="314" y="2933"/>
                  </a:lnTo>
                  <a:lnTo>
                    <a:pt x="314" y="2934"/>
                  </a:lnTo>
                  <a:lnTo>
                    <a:pt x="315" y="2936"/>
                  </a:lnTo>
                  <a:lnTo>
                    <a:pt x="314" y="2937"/>
                  </a:lnTo>
                  <a:lnTo>
                    <a:pt x="314" y="2937"/>
                  </a:lnTo>
                  <a:lnTo>
                    <a:pt x="313" y="2935"/>
                  </a:lnTo>
                  <a:lnTo>
                    <a:pt x="312" y="2934"/>
                  </a:lnTo>
                  <a:lnTo>
                    <a:pt x="312" y="2933"/>
                  </a:lnTo>
                  <a:lnTo>
                    <a:pt x="313" y="2931"/>
                  </a:lnTo>
                  <a:lnTo>
                    <a:pt x="314" y="2929"/>
                  </a:lnTo>
                  <a:lnTo>
                    <a:pt x="319" y="2925"/>
                  </a:lnTo>
                  <a:lnTo>
                    <a:pt x="320" y="2924"/>
                  </a:lnTo>
                  <a:lnTo>
                    <a:pt x="322" y="2925"/>
                  </a:lnTo>
                  <a:lnTo>
                    <a:pt x="325" y="2927"/>
                  </a:lnTo>
                  <a:lnTo>
                    <a:pt x="325" y="2927"/>
                  </a:lnTo>
                  <a:lnTo>
                    <a:pt x="327" y="2931"/>
                  </a:lnTo>
                  <a:close/>
                  <a:moveTo>
                    <a:pt x="253" y="2922"/>
                  </a:moveTo>
                  <a:lnTo>
                    <a:pt x="256" y="2925"/>
                  </a:lnTo>
                  <a:lnTo>
                    <a:pt x="263" y="2923"/>
                  </a:lnTo>
                  <a:lnTo>
                    <a:pt x="264" y="2924"/>
                  </a:lnTo>
                  <a:lnTo>
                    <a:pt x="265" y="2925"/>
                  </a:lnTo>
                  <a:lnTo>
                    <a:pt x="266" y="2927"/>
                  </a:lnTo>
                  <a:lnTo>
                    <a:pt x="268" y="2931"/>
                  </a:lnTo>
                  <a:lnTo>
                    <a:pt x="268" y="2935"/>
                  </a:lnTo>
                  <a:lnTo>
                    <a:pt x="268" y="2937"/>
                  </a:lnTo>
                  <a:lnTo>
                    <a:pt x="266" y="2938"/>
                  </a:lnTo>
                  <a:lnTo>
                    <a:pt x="256" y="2945"/>
                  </a:lnTo>
                  <a:lnTo>
                    <a:pt x="256" y="2945"/>
                  </a:lnTo>
                  <a:lnTo>
                    <a:pt x="256" y="2946"/>
                  </a:lnTo>
                  <a:lnTo>
                    <a:pt x="257" y="2946"/>
                  </a:lnTo>
                  <a:lnTo>
                    <a:pt x="259" y="2946"/>
                  </a:lnTo>
                  <a:lnTo>
                    <a:pt x="268" y="2945"/>
                  </a:lnTo>
                  <a:lnTo>
                    <a:pt x="268" y="2944"/>
                  </a:lnTo>
                  <a:lnTo>
                    <a:pt x="269" y="2939"/>
                  </a:lnTo>
                  <a:lnTo>
                    <a:pt x="269" y="2936"/>
                  </a:lnTo>
                  <a:lnTo>
                    <a:pt x="270" y="2934"/>
                  </a:lnTo>
                  <a:lnTo>
                    <a:pt x="269" y="2929"/>
                  </a:lnTo>
                  <a:lnTo>
                    <a:pt x="269" y="2927"/>
                  </a:lnTo>
                  <a:lnTo>
                    <a:pt x="275" y="2927"/>
                  </a:lnTo>
                  <a:lnTo>
                    <a:pt x="279" y="2925"/>
                  </a:lnTo>
                  <a:lnTo>
                    <a:pt x="282" y="2922"/>
                  </a:lnTo>
                  <a:lnTo>
                    <a:pt x="284" y="2922"/>
                  </a:lnTo>
                  <a:lnTo>
                    <a:pt x="283" y="2928"/>
                  </a:lnTo>
                  <a:lnTo>
                    <a:pt x="282" y="2929"/>
                  </a:lnTo>
                  <a:lnTo>
                    <a:pt x="279" y="2937"/>
                  </a:lnTo>
                  <a:lnTo>
                    <a:pt x="277" y="2944"/>
                  </a:lnTo>
                  <a:lnTo>
                    <a:pt x="275" y="2950"/>
                  </a:lnTo>
                  <a:lnTo>
                    <a:pt x="275" y="2961"/>
                  </a:lnTo>
                  <a:lnTo>
                    <a:pt x="274" y="2964"/>
                  </a:lnTo>
                  <a:lnTo>
                    <a:pt x="273" y="2966"/>
                  </a:lnTo>
                  <a:lnTo>
                    <a:pt x="263" y="2970"/>
                  </a:lnTo>
                  <a:lnTo>
                    <a:pt x="257" y="2970"/>
                  </a:lnTo>
                  <a:lnTo>
                    <a:pt x="253" y="2966"/>
                  </a:lnTo>
                  <a:lnTo>
                    <a:pt x="251" y="2964"/>
                  </a:lnTo>
                  <a:lnTo>
                    <a:pt x="252" y="2961"/>
                  </a:lnTo>
                  <a:lnTo>
                    <a:pt x="253" y="2961"/>
                  </a:lnTo>
                  <a:lnTo>
                    <a:pt x="257" y="2961"/>
                  </a:lnTo>
                  <a:lnTo>
                    <a:pt x="259" y="2962"/>
                  </a:lnTo>
                  <a:lnTo>
                    <a:pt x="260" y="2962"/>
                  </a:lnTo>
                  <a:lnTo>
                    <a:pt x="260" y="2962"/>
                  </a:lnTo>
                  <a:lnTo>
                    <a:pt x="253" y="2956"/>
                  </a:lnTo>
                  <a:lnTo>
                    <a:pt x="247" y="2954"/>
                  </a:lnTo>
                  <a:lnTo>
                    <a:pt x="246" y="2951"/>
                  </a:lnTo>
                  <a:lnTo>
                    <a:pt x="246" y="2949"/>
                  </a:lnTo>
                  <a:lnTo>
                    <a:pt x="246" y="2948"/>
                  </a:lnTo>
                  <a:lnTo>
                    <a:pt x="241" y="2940"/>
                  </a:lnTo>
                  <a:lnTo>
                    <a:pt x="241" y="2938"/>
                  </a:lnTo>
                  <a:lnTo>
                    <a:pt x="240" y="2933"/>
                  </a:lnTo>
                  <a:lnTo>
                    <a:pt x="240" y="2928"/>
                  </a:lnTo>
                  <a:lnTo>
                    <a:pt x="241" y="2922"/>
                  </a:lnTo>
                  <a:lnTo>
                    <a:pt x="241" y="2920"/>
                  </a:lnTo>
                  <a:lnTo>
                    <a:pt x="243" y="2921"/>
                  </a:lnTo>
                  <a:lnTo>
                    <a:pt x="246" y="2922"/>
                  </a:lnTo>
                  <a:lnTo>
                    <a:pt x="253" y="2922"/>
                  </a:lnTo>
                  <a:close/>
                  <a:moveTo>
                    <a:pt x="306" y="2904"/>
                  </a:moveTo>
                  <a:lnTo>
                    <a:pt x="305" y="2904"/>
                  </a:lnTo>
                  <a:lnTo>
                    <a:pt x="305" y="2903"/>
                  </a:lnTo>
                  <a:lnTo>
                    <a:pt x="305" y="2901"/>
                  </a:lnTo>
                  <a:lnTo>
                    <a:pt x="306" y="2897"/>
                  </a:lnTo>
                  <a:lnTo>
                    <a:pt x="306" y="2896"/>
                  </a:lnTo>
                  <a:lnTo>
                    <a:pt x="310" y="2896"/>
                  </a:lnTo>
                  <a:lnTo>
                    <a:pt x="311" y="2897"/>
                  </a:lnTo>
                  <a:lnTo>
                    <a:pt x="311" y="2898"/>
                  </a:lnTo>
                  <a:lnTo>
                    <a:pt x="310" y="2899"/>
                  </a:lnTo>
                  <a:lnTo>
                    <a:pt x="309" y="2901"/>
                  </a:lnTo>
                  <a:lnTo>
                    <a:pt x="306" y="2904"/>
                  </a:lnTo>
                  <a:close/>
                  <a:moveTo>
                    <a:pt x="316" y="2888"/>
                  </a:moveTo>
                  <a:lnTo>
                    <a:pt x="319" y="2885"/>
                  </a:lnTo>
                  <a:lnTo>
                    <a:pt x="325" y="2879"/>
                  </a:lnTo>
                  <a:lnTo>
                    <a:pt x="327" y="2875"/>
                  </a:lnTo>
                  <a:lnTo>
                    <a:pt x="327" y="2879"/>
                  </a:lnTo>
                  <a:lnTo>
                    <a:pt x="323" y="2887"/>
                  </a:lnTo>
                  <a:lnTo>
                    <a:pt x="318" y="2890"/>
                  </a:lnTo>
                  <a:lnTo>
                    <a:pt x="316" y="2888"/>
                  </a:lnTo>
                  <a:close/>
                  <a:moveTo>
                    <a:pt x="2426" y="2821"/>
                  </a:moveTo>
                  <a:lnTo>
                    <a:pt x="2426" y="2823"/>
                  </a:lnTo>
                  <a:lnTo>
                    <a:pt x="2422" y="2821"/>
                  </a:lnTo>
                  <a:lnTo>
                    <a:pt x="2420" y="2820"/>
                  </a:lnTo>
                  <a:lnTo>
                    <a:pt x="2420" y="2820"/>
                  </a:lnTo>
                  <a:lnTo>
                    <a:pt x="2420" y="2818"/>
                  </a:lnTo>
                  <a:lnTo>
                    <a:pt x="2421" y="2817"/>
                  </a:lnTo>
                  <a:lnTo>
                    <a:pt x="2423" y="2816"/>
                  </a:lnTo>
                  <a:lnTo>
                    <a:pt x="2424" y="2816"/>
                  </a:lnTo>
                  <a:lnTo>
                    <a:pt x="2427" y="2818"/>
                  </a:lnTo>
                  <a:lnTo>
                    <a:pt x="2427" y="2819"/>
                  </a:lnTo>
                  <a:lnTo>
                    <a:pt x="2426" y="2821"/>
                  </a:lnTo>
                  <a:close/>
                  <a:moveTo>
                    <a:pt x="1885" y="2815"/>
                  </a:moveTo>
                  <a:lnTo>
                    <a:pt x="1884" y="2816"/>
                  </a:lnTo>
                  <a:lnTo>
                    <a:pt x="1882" y="2816"/>
                  </a:lnTo>
                  <a:lnTo>
                    <a:pt x="1882" y="2814"/>
                  </a:lnTo>
                  <a:lnTo>
                    <a:pt x="1884" y="2811"/>
                  </a:lnTo>
                  <a:lnTo>
                    <a:pt x="1885" y="2808"/>
                  </a:lnTo>
                  <a:lnTo>
                    <a:pt x="1886" y="2805"/>
                  </a:lnTo>
                  <a:lnTo>
                    <a:pt x="1886" y="2802"/>
                  </a:lnTo>
                  <a:lnTo>
                    <a:pt x="1887" y="2801"/>
                  </a:lnTo>
                  <a:lnTo>
                    <a:pt x="1888" y="2799"/>
                  </a:lnTo>
                  <a:lnTo>
                    <a:pt x="1890" y="2799"/>
                  </a:lnTo>
                  <a:lnTo>
                    <a:pt x="1890" y="2806"/>
                  </a:lnTo>
                  <a:lnTo>
                    <a:pt x="1890" y="2809"/>
                  </a:lnTo>
                  <a:lnTo>
                    <a:pt x="1888" y="2812"/>
                  </a:lnTo>
                  <a:lnTo>
                    <a:pt x="1887" y="2814"/>
                  </a:lnTo>
                  <a:lnTo>
                    <a:pt x="1885" y="2815"/>
                  </a:lnTo>
                  <a:close/>
                  <a:moveTo>
                    <a:pt x="1850" y="2812"/>
                  </a:moveTo>
                  <a:lnTo>
                    <a:pt x="1849" y="2813"/>
                  </a:lnTo>
                  <a:lnTo>
                    <a:pt x="1847" y="2812"/>
                  </a:lnTo>
                  <a:lnTo>
                    <a:pt x="1847" y="2808"/>
                  </a:lnTo>
                  <a:lnTo>
                    <a:pt x="1849" y="2806"/>
                  </a:lnTo>
                  <a:lnTo>
                    <a:pt x="1853" y="2804"/>
                  </a:lnTo>
                  <a:lnTo>
                    <a:pt x="1854" y="2803"/>
                  </a:lnTo>
                  <a:lnTo>
                    <a:pt x="1855" y="2803"/>
                  </a:lnTo>
                  <a:lnTo>
                    <a:pt x="1857" y="2803"/>
                  </a:lnTo>
                  <a:lnTo>
                    <a:pt x="1859" y="2801"/>
                  </a:lnTo>
                  <a:lnTo>
                    <a:pt x="1862" y="2798"/>
                  </a:lnTo>
                  <a:lnTo>
                    <a:pt x="1862" y="2798"/>
                  </a:lnTo>
                  <a:lnTo>
                    <a:pt x="1860" y="2802"/>
                  </a:lnTo>
                  <a:lnTo>
                    <a:pt x="1859" y="2805"/>
                  </a:lnTo>
                  <a:lnTo>
                    <a:pt x="1850" y="2812"/>
                  </a:lnTo>
                  <a:close/>
                  <a:moveTo>
                    <a:pt x="1882" y="2809"/>
                  </a:moveTo>
                  <a:lnTo>
                    <a:pt x="1879" y="2814"/>
                  </a:lnTo>
                  <a:lnTo>
                    <a:pt x="1877" y="2819"/>
                  </a:lnTo>
                  <a:lnTo>
                    <a:pt x="1874" y="2829"/>
                  </a:lnTo>
                  <a:lnTo>
                    <a:pt x="1873" y="2830"/>
                  </a:lnTo>
                  <a:lnTo>
                    <a:pt x="1871" y="2827"/>
                  </a:lnTo>
                  <a:lnTo>
                    <a:pt x="1876" y="2816"/>
                  </a:lnTo>
                  <a:lnTo>
                    <a:pt x="1876" y="2814"/>
                  </a:lnTo>
                  <a:lnTo>
                    <a:pt x="1876" y="2813"/>
                  </a:lnTo>
                  <a:lnTo>
                    <a:pt x="1874" y="2812"/>
                  </a:lnTo>
                  <a:lnTo>
                    <a:pt x="1873" y="2814"/>
                  </a:lnTo>
                  <a:lnTo>
                    <a:pt x="1867" y="2827"/>
                  </a:lnTo>
                  <a:lnTo>
                    <a:pt x="1866" y="2829"/>
                  </a:lnTo>
                  <a:lnTo>
                    <a:pt x="1865" y="2830"/>
                  </a:lnTo>
                  <a:lnTo>
                    <a:pt x="1864" y="2830"/>
                  </a:lnTo>
                  <a:lnTo>
                    <a:pt x="1862" y="2830"/>
                  </a:lnTo>
                  <a:lnTo>
                    <a:pt x="1857" y="2833"/>
                  </a:lnTo>
                  <a:lnTo>
                    <a:pt x="1865" y="2818"/>
                  </a:lnTo>
                  <a:lnTo>
                    <a:pt x="1865" y="2817"/>
                  </a:lnTo>
                  <a:lnTo>
                    <a:pt x="1863" y="2816"/>
                  </a:lnTo>
                  <a:lnTo>
                    <a:pt x="1863" y="2817"/>
                  </a:lnTo>
                  <a:lnTo>
                    <a:pt x="1856" y="2827"/>
                  </a:lnTo>
                  <a:lnTo>
                    <a:pt x="1852" y="2830"/>
                  </a:lnTo>
                  <a:lnTo>
                    <a:pt x="1850" y="2829"/>
                  </a:lnTo>
                  <a:lnTo>
                    <a:pt x="1849" y="2828"/>
                  </a:lnTo>
                  <a:lnTo>
                    <a:pt x="1849" y="2827"/>
                  </a:lnTo>
                  <a:lnTo>
                    <a:pt x="1856" y="2817"/>
                  </a:lnTo>
                  <a:lnTo>
                    <a:pt x="1862" y="2810"/>
                  </a:lnTo>
                  <a:lnTo>
                    <a:pt x="1864" y="2805"/>
                  </a:lnTo>
                  <a:lnTo>
                    <a:pt x="1865" y="2801"/>
                  </a:lnTo>
                  <a:lnTo>
                    <a:pt x="1865" y="2798"/>
                  </a:lnTo>
                  <a:lnTo>
                    <a:pt x="1865" y="2795"/>
                  </a:lnTo>
                  <a:lnTo>
                    <a:pt x="1866" y="2794"/>
                  </a:lnTo>
                  <a:lnTo>
                    <a:pt x="1866" y="2794"/>
                  </a:lnTo>
                  <a:lnTo>
                    <a:pt x="1867" y="2796"/>
                  </a:lnTo>
                  <a:lnTo>
                    <a:pt x="1867" y="2799"/>
                  </a:lnTo>
                  <a:lnTo>
                    <a:pt x="1865" y="2806"/>
                  </a:lnTo>
                  <a:lnTo>
                    <a:pt x="1864" y="2810"/>
                  </a:lnTo>
                  <a:lnTo>
                    <a:pt x="1863" y="2813"/>
                  </a:lnTo>
                  <a:lnTo>
                    <a:pt x="1863" y="2813"/>
                  </a:lnTo>
                  <a:lnTo>
                    <a:pt x="1866" y="2812"/>
                  </a:lnTo>
                  <a:lnTo>
                    <a:pt x="1868" y="2808"/>
                  </a:lnTo>
                  <a:lnTo>
                    <a:pt x="1870" y="2803"/>
                  </a:lnTo>
                  <a:lnTo>
                    <a:pt x="1871" y="2798"/>
                  </a:lnTo>
                  <a:lnTo>
                    <a:pt x="1871" y="2791"/>
                  </a:lnTo>
                  <a:lnTo>
                    <a:pt x="1872" y="2791"/>
                  </a:lnTo>
                  <a:lnTo>
                    <a:pt x="1872" y="2792"/>
                  </a:lnTo>
                  <a:lnTo>
                    <a:pt x="1873" y="2793"/>
                  </a:lnTo>
                  <a:lnTo>
                    <a:pt x="1875" y="2794"/>
                  </a:lnTo>
                  <a:lnTo>
                    <a:pt x="1876" y="2795"/>
                  </a:lnTo>
                  <a:lnTo>
                    <a:pt x="1877" y="2797"/>
                  </a:lnTo>
                  <a:lnTo>
                    <a:pt x="1877" y="2799"/>
                  </a:lnTo>
                  <a:lnTo>
                    <a:pt x="1880" y="2799"/>
                  </a:lnTo>
                  <a:lnTo>
                    <a:pt x="1881" y="2801"/>
                  </a:lnTo>
                  <a:lnTo>
                    <a:pt x="1882" y="2803"/>
                  </a:lnTo>
                  <a:lnTo>
                    <a:pt x="1881" y="2805"/>
                  </a:lnTo>
                  <a:lnTo>
                    <a:pt x="1882" y="2805"/>
                  </a:lnTo>
                  <a:lnTo>
                    <a:pt x="1882" y="2806"/>
                  </a:lnTo>
                  <a:lnTo>
                    <a:pt x="1882" y="2809"/>
                  </a:lnTo>
                  <a:close/>
                  <a:moveTo>
                    <a:pt x="1864" y="2788"/>
                  </a:moveTo>
                  <a:lnTo>
                    <a:pt x="1863" y="2788"/>
                  </a:lnTo>
                  <a:lnTo>
                    <a:pt x="1862" y="2788"/>
                  </a:lnTo>
                  <a:lnTo>
                    <a:pt x="1863" y="2783"/>
                  </a:lnTo>
                  <a:lnTo>
                    <a:pt x="1862" y="2781"/>
                  </a:lnTo>
                  <a:lnTo>
                    <a:pt x="1862" y="2780"/>
                  </a:lnTo>
                  <a:lnTo>
                    <a:pt x="1862" y="2780"/>
                  </a:lnTo>
                  <a:lnTo>
                    <a:pt x="1863" y="2780"/>
                  </a:lnTo>
                  <a:lnTo>
                    <a:pt x="1864" y="2781"/>
                  </a:lnTo>
                  <a:lnTo>
                    <a:pt x="1865" y="2783"/>
                  </a:lnTo>
                  <a:lnTo>
                    <a:pt x="1865" y="2784"/>
                  </a:lnTo>
                  <a:lnTo>
                    <a:pt x="1865" y="2786"/>
                  </a:lnTo>
                  <a:lnTo>
                    <a:pt x="1865" y="2787"/>
                  </a:lnTo>
                  <a:lnTo>
                    <a:pt x="1864" y="2788"/>
                  </a:lnTo>
                  <a:close/>
                  <a:moveTo>
                    <a:pt x="1854" y="2781"/>
                  </a:moveTo>
                  <a:lnTo>
                    <a:pt x="1852" y="2782"/>
                  </a:lnTo>
                  <a:lnTo>
                    <a:pt x="1851" y="2781"/>
                  </a:lnTo>
                  <a:lnTo>
                    <a:pt x="1851" y="2778"/>
                  </a:lnTo>
                  <a:lnTo>
                    <a:pt x="1852" y="2776"/>
                  </a:lnTo>
                  <a:lnTo>
                    <a:pt x="1854" y="2776"/>
                  </a:lnTo>
                  <a:lnTo>
                    <a:pt x="1855" y="2777"/>
                  </a:lnTo>
                  <a:lnTo>
                    <a:pt x="1854" y="2778"/>
                  </a:lnTo>
                  <a:lnTo>
                    <a:pt x="1854" y="2781"/>
                  </a:lnTo>
                  <a:close/>
                  <a:moveTo>
                    <a:pt x="2403" y="2738"/>
                  </a:moveTo>
                  <a:lnTo>
                    <a:pt x="2406" y="2739"/>
                  </a:lnTo>
                  <a:lnTo>
                    <a:pt x="2407" y="2745"/>
                  </a:lnTo>
                  <a:lnTo>
                    <a:pt x="2402" y="2745"/>
                  </a:lnTo>
                  <a:lnTo>
                    <a:pt x="2396" y="2740"/>
                  </a:lnTo>
                  <a:lnTo>
                    <a:pt x="2395" y="2738"/>
                  </a:lnTo>
                  <a:lnTo>
                    <a:pt x="2395" y="2738"/>
                  </a:lnTo>
                  <a:lnTo>
                    <a:pt x="2396" y="2737"/>
                  </a:lnTo>
                  <a:lnTo>
                    <a:pt x="2397" y="2738"/>
                  </a:lnTo>
                  <a:lnTo>
                    <a:pt x="2398" y="2736"/>
                  </a:lnTo>
                  <a:lnTo>
                    <a:pt x="2400" y="2736"/>
                  </a:lnTo>
                  <a:lnTo>
                    <a:pt x="2403" y="2738"/>
                  </a:lnTo>
                  <a:close/>
                  <a:moveTo>
                    <a:pt x="1858" y="2739"/>
                  </a:moveTo>
                  <a:lnTo>
                    <a:pt x="1857" y="2740"/>
                  </a:lnTo>
                  <a:lnTo>
                    <a:pt x="1856" y="2739"/>
                  </a:lnTo>
                  <a:lnTo>
                    <a:pt x="1856" y="2744"/>
                  </a:lnTo>
                  <a:lnTo>
                    <a:pt x="1856" y="2744"/>
                  </a:lnTo>
                  <a:lnTo>
                    <a:pt x="1854" y="2741"/>
                  </a:lnTo>
                  <a:lnTo>
                    <a:pt x="1855" y="2739"/>
                  </a:lnTo>
                  <a:lnTo>
                    <a:pt x="1855" y="2738"/>
                  </a:lnTo>
                  <a:lnTo>
                    <a:pt x="1855" y="2737"/>
                  </a:lnTo>
                  <a:lnTo>
                    <a:pt x="1857" y="2735"/>
                  </a:lnTo>
                  <a:lnTo>
                    <a:pt x="1857" y="2734"/>
                  </a:lnTo>
                  <a:lnTo>
                    <a:pt x="1858" y="2734"/>
                  </a:lnTo>
                  <a:lnTo>
                    <a:pt x="1858" y="2738"/>
                  </a:lnTo>
                  <a:lnTo>
                    <a:pt x="1858" y="2739"/>
                  </a:lnTo>
                  <a:close/>
                  <a:moveTo>
                    <a:pt x="2178" y="2652"/>
                  </a:moveTo>
                  <a:lnTo>
                    <a:pt x="2177" y="2656"/>
                  </a:lnTo>
                  <a:lnTo>
                    <a:pt x="2174" y="2656"/>
                  </a:lnTo>
                  <a:lnTo>
                    <a:pt x="2173" y="2656"/>
                  </a:lnTo>
                  <a:lnTo>
                    <a:pt x="2172" y="2656"/>
                  </a:lnTo>
                  <a:lnTo>
                    <a:pt x="2174" y="2652"/>
                  </a:lnTo>
                  <a:lnTo>
                    <a:pt x="2174" y="2649"/>
                  </a:lnTo>
                  <a:lnTo>
                    <a:pt x="2173" y="2647"/>
                  </a:lnTo>
                  <a:lnTo>
                    <a:pt x="2174" y="2646"/>
                  </a:lnTo>
                  <a:lnTo>
                    <a:pt x="2177" y="2646"/>
                  </a:lnTo>
                  <a:lnTo>
                    <a:pt x="2177" y="2649"/>
                  </a:lnTo>
                  <a:lnTo>
                    <a:pt x="2178" y="2650"/>
                  </a:lnTo>
                  <a:lnTo>
                    <a:pt x="2178" y="2651"/>
                  </a:lnTo>
                  <a:lnTo>
                    <a:pt x="2178" y="2652"/>
                  </a:lnTo>
                  <a:close/>
                  <a:moveTo>
                    <a:pt x="1841" y="2617"/>
                  </a:moveTo>
                  <a:lnTo>
                    <a:pt x="1840" y="2617"/>
                  </a:lnTo>
                  <a:lnTo>
                    <a:pt x="1840" y="2616"/>
                  </a:lnTo>
                  <a:lnTo>
                    <a:pt x="1840" y="2614"/>
                  </a:lnTo>
                  <a:lnTo>
                    <a:pt x="1841" y="2614"/>
                  </a:lnTo>
                  <a:lnTo>
                    <a:pt x="1843" y="2611"/>
                  </a:lnTo>
                  <a:lnTo>
                    <a:pt x="1845" y="2612"/>
                  </a:lnTo>
                  <a:lnTo>
                    <a:pt x="1844" y="2613"/>
                  </a:lnTo>
                  <a:lnTo>
                    <a:pt x="1842" y="2616"/>
                  </a:lnTo>
                  <a:lnTo>
                    <a:pt x="1841" y="2617"/>
                  </a:lnTo>
                  <a:close/>
                  <a:moveTo>
                    <a:pt x="1847" y="2608"/>
                  </a:moveTo>
                  <a:lnTo>
                    <a:pt x="1845" y="2608"/>
                  </a:lnTo>
                  <a:lnTo>
                    <a:pt x="1846" y="2605"/>
                  </a:lnTo>
                  <a:lnTo>
                    <a:pt x="1847" y="2604"/>
                  </a:lnTo>
                  <a:lnTo>
                    <a:pt x="1848" y="2602"/>
                  </a:lnTo>
                  <a:lnTo>
                    <a:pt x="1851" y="2602"/>
                  </a:lnTo>
                  <a:lnTo>
                    <a:pt x="1852" y="2604"/>
                  </a:lnTo>
                  <a:lnTo>
                    <a:pt x="1851" y="2606"/>
                  </a:lnTo>
                  <a:lnTo>
                    <a:pt x="1847" y="2608"/>
                  </a:lnTo>
                  <a:close/>
                  <a:moveTo>
                    <a:pt x="2322" y="2572"/>
                  </a:moveTo>
                  <a:lnTo>
                    <a:pt x="2322" y="2577"/>
                  </a:lnTo>
                  <a:lnTo>
                    <a:pt x="2318" y="2575"/>
                  </a:lnTo>
                  <a:lnTo>
                    <a:pt x="2312" y="2572"/>
                  </a:lnTo>
                  <a:lnTo>
                    <a:pt x="2310" y="2569"/>
                  </a:lnTo>
                  <a:lnTo>
                    <a:pt x="2309" y="2567"/>
                  </a:lnTo>
                  <a:lnTo>
                    <a:pt x="2309" y="2564"/>
                  </a:lnTo>
                  <a:lnTo>
                    <a:pt x="2311" y="2563"/>
                  </a:lnTo>
                  <a:lnTo>
                    <a:pt x="2316" y="2563"/>
                  </a:lnTo>
                  <a:lnTo>
                    <a:pt x="2318" y="2567"/>
                  </a:lnTo>
                  <a:lnTo>
                    <a:pt x="2320" y="2568"/>
                  </a:lnTo>
                  <a:lnTo>
                    <a:pt x="2322" y="2572"/>
                  </a:lnTo>
                  <a:close/>
                  <a:moveTo>
                    <a:pt x="2207" y="2580"/>
                  </a:moveTo>
                  <a:lnTo>
                    <a:pt x="2203" y="2580"/>
                  </a:lnTo>
                  <a:lnTo>
                    <a:pt x="2202" y="2579"/>
                  </a:lnTo>
                  <a:lnTo>
                    <a:pt x="2202" y="2575"/>
                  </a:lnTo>
                  <a:lnTo>
                    <a:pt x="2203" y="2572"/>
                  </a:lnTo>
                  <a:lnTo>
                    <a:pt x="2207" y="2567"/>
                  </a:lnTo>
                  <a:lnTo>
                    <a:pt x="2209" y="2560"/>
                  </a:lnTo>
                  <a:lnTo>
                    <a:pt x="2211" y="2558"/>
                  </a:lnTo>
                  <a:lnTo>
                    <a:pt x="2214" y="2560"/>
                  </a:lnTo>
                  <a:lnTo>
                    <a:pt x="2216" y="2561"/>
                  </a:lnTo>
                  <a:lnTo>
                    <a:pt x="2218" y="2564"/>
                  </a:lnTo>
                  <a:lnTo>
                    <a:pt x="2219" y="2567"/>
                  </a:lnTo>
                  <a:lnTo>
                    <a:pt x="2218" y="2571"/>
                  </a:lnTo>
                  <a:lnTo>
                    <a:pt x="2216" y="2573"/>
                  </a:lnTo>
                  <a:lnTo>
                    <a:pt x="2213" y="2576"/>
                  </a:lnTo>
                  <a:lnTo>
                    <a:pt x="2207" y="2580"/>
                  </a:lnTo>
                  <a:close/>
                  <a:moveTo>
                    <a:pt x="1894" y="2550"/>
                  </a:moveTo>
                  <a:lnTo>
                    <a:pt x="1890" y="2550"/>
                  </a:lnTo>
                  <a:lnTo>
                    <a:pt x="1890" y="2550"/>
                  </a:lnTo>
                  <a:lnTo>
                    <a:pt x="1892" y="2547"/>
                  </a:lnTo>
                  <a:lnTo>
                    <a:pt x="1898" y="2545"/>
                  </a:lnTo>
                  <a:lnTo>
                    <a:pt x="1903" y="2544"/>
                  </a:lnTo>
                  <a:lnTo>
                    <a:pt x="1901" y="2547"/>
                  </a:lnTo>
                  <a:lnTo>
                    <a:pt x="1899" y="2548"/>
                  </a:lnTo>
                  <a:lnTo>
                    <a:pt x="1894" y="2550"/>
                  </a:lnTo>
                  <a:close/>
                  <a:moveTo>
                    <a:pt x="2309" y="2510"/>
                  </a:moveTo>
                  <a:lnTo>
                    <a:pt x="2309" y="2510"/>
                  </a:lnTo>
                  <a:lnTo>
                    <a:pt x="2308" y="2510"/>
                  </a:lnTo>
                  <a:lnTo>
                    <a:pt x="2306" y="2507"/>
                  </a:lnTo>
                  <a:lnTo>
                    <a:pt x="2303" y="2506"/>
                  </a:lnTo>
                  <a:lnTo>
                    <a:pt x="2301" y="2504"/>
                  </a:lnTo>
                  <a:lnTo>
                    <a:pt x="2292" y="2498"/>
                  </a:lnTo>
                  <a:lnTo>
                    <a:pt x="2292" y="2495"/>
                  </a:lnTo>
                  <a:lnTo>
                    <a:pt x="2292" y="2492"/>
                  </a:lnTo>
                  <a:lnTo>
                    <a:pt x="2295" y="2491"/>
                  </a:lnTo>
                  <a:lnTo>
                    <a:pt x="2301" y="2490"/>
                  </a:lnTo>
                  <a:lnTo>
                    <a:pt x="2306" y="2490"/>
                  </a:lnTo>
                  <a:lnTo>
                    <a:pt x="2311" y="2491"/>
                  </a:lnTo>
                  <a:lnTo>
                    <a:pt x="2312" y="2493"/>
                  </a:lnTo>
                  <a:lnTo>
                    <a:pt x="2314" y="2495"/>
                  </a:lnTo>
                  <a:lnTo>
                    <a:pt x="2313" y="2499"/>
                  </a:lnTo>
                  <a:lnTo>
                    <a:pt x="2313" y="2503"/>
                  </a:lnTo>
                  <a:lnTo>
                    <a:pt x="2312" y="2505"/>
                  </a:lnTo>
                  <a:lnTo>
                    <a:pt x="2311" y="2507"/>
                  </a:lnTo>
                  <a:lnTo>
                    <a:pt x="2309" y="2510"/>
                  </a:lnTo>
                  <a:close/>
                  <a:moveTo>
                    <a:pt x="1455" y="2479"/>
                  </a:moveTo>
                  <a:lnTo>
                    <a:pt x="1453" y="2479"/>
                  </a:lnTo>
                  <a:lnTo>
                    <a:pt x="1451" y="2476"/>
                  </a:lnTo>
                  <a:lnTo>
                    <a:pt x="1450" y="2474"/>
                  </a:lnTo>
                  <a:lnTo>
                    <a:pt x="1454" y="2474"/>
                  </a:lnTo>
                  <a:lnTo>
                    <a:pt x="1457" y="2476"/>
                  </a:lnTo>
                  <a:lnTo>
                    <a:pt x="1456" y="2478"/>
                  </a:lnTo>
                  <a:lnTo>
                    <a:pt x="1455" y="2479"/>
                  </a:lnTo>
                  <a:close/>
                  <a:moveTo>
                    <a:pt x="2303" y="2478"/>
                  </a:moveTo>
                  <a:lnTo>
                    <a:pt x="2304" y="2478"/>
                  </a:lnTo>
                  <a:lnTo>
                    <a:pt x="2305" y="2477"/>
                  </a:lnTo>
                  <a:lnTo>
                    <a:pt x="2306" y="2478"/>
                  </a:lnTo>
                  <a:lnTo>
                    <a:pt x="2306" y="2479"/>
                  </a:lnTo>
                  <a:lnTo>
                    <a:pt x="2307" y="2480"/>
                  </a:lnTo>
                  <a:lnTo>
                    <a:pt x="2309" y="2482"/>
                  </a:lnTo>
                  <a:lnTo>
                    <a:pt x="2309" y="2484"/>
                  </a:lnTo>
                  <a:lnTo>
                    <a:pt x="2309" y="2485"/>
                  </a:lnTo>
                  <a:lnTo>
                    <a:pt x="2307" y="2487"/>
                  </a:lnTo>
                  <a:lnTo>
                    <a:pt x="2307" y="2487"/>
                  </a:lnTo>
                  <a:lnTo>
                    <a:pt x="2300" y="2482"/>
                  </a:lnTo>
                  <a:lnTo>
                    <a:pt x="2298" y="2478"/>
                  </a:lnTo>
                  <a:lnTo>
                    <a:pt x="2297" y="2476"/>
                  </a:lnTo>
                  <a:lnTo>
                    <a:pt x="2298" y="2474"/>
                  </a:lnTo>
                  <a:lnTo>
                    <a:pt x="2299" y="2473"/>
                  </a:lnTo>
                  <a:lnTo>
                    <a:pt x="2301" y="2473"/>
                  </a:lnTo>
                  <a:lnTo>
                    <a:pt x="2303" y="2474"/>
                  </a:lnTo>
                  <a:lnTo>
                    <a:pt x="2303" y="2478"/>
                  </a:lnTo>
                  <a:close/>
                  <a:moveTo>
                    <a:pt x="1863" y="2443"/>
                  </a:moveTo>
                  <a:lnTo>
                    <a:pt x="1866" y="2445"/>
                  </a:lnTo>
                  <a:lnTo>
                    <a:pt x="1870" y="2451"/>
                  </a:lnTo>
                  <a:lnTo>
                    <a:pt x="1871" y="2454"/>
                  </a:lnTo>
                  <a:lnTo>
                    <a:pt x="1871" y="2457"/>
                  </a:lnTo>
                  <a:lnTo>
                    <a:pt x="1870" y="2463"/>
                  </a:lnTo>
                  <a:lnTo>
                    <a:pt x="1870" y="2468"/>
                  </a:lnTo>
                  <a:lnTo>
                    <a:pt x="1868" y="2471"/>
                  </a:lnTo>
                  <a:lnTo>
                    <a:pt x="1866" y="2476"/>
                  </a:lnTo>
                  <a:lnTo>
                    <a:pt x="1863" y="2482"/>
                  </a:lnTo>
                  <a:lnTo>
                    <a:pt x="1861" y="2488"/>
                  </a:lnTo>
                  <a:lnTo>
                    <a:pt x="1860" y="2492"/>
                  </a:lnTo>
                  <a:lnTo>
                    <a:pt x="1858" y="2494"/>
                  </a:lnTo>
                  <a:lnTo>
                    <a:pt x="1857" y="2495"/>
                  </a:lnTo>
                  <a:lnTo>
                    <a:pt x="1855" y="2495"/>
                  </a:lnTo>
                  <a:lnTo>
                    <a:pt x="1852" y="2493"/>
                  </a:lnTo>
                  <a:lnTo>
                    <a:pt x="1849" y="2489"/>
                  </a:lnTo>
                  <a:lnTo>
                    <a:pt x="1846" y="2485"/>
                  </a:lnTo>
                  <a:lnTo>
                    <a:pt x="1843" y="2484"/>
                  </a:lnTo>
                  <a:lnTo>
                    <a:pt x="1841" y="2481"/>
                  </a:lnTo>
                  <a:lnTo>
                    <a:pt x="1841" y="2479"/>
                  </a:lnTo>
                  <a:lnTo>
                    <a:pt x="1841" y="2470"/>
                  </a:lnTo>
                  <a:lnTo>
                    <a:pt x="1841" y="2466"/>
                  </a:lnTo>
                  <a:lnTo>
                    <a:pt x="1841" y="2462"/>
                  </a:lnTo>
                  <a:lnTo>
                    <a:pt x="1842" y="2460"/>
                  </a:lnTo>
                  <a:lnTo>
                    <a:pt x="1844" y="2456"/>
                  </a:lnTo>
                  <a:lnTo>
                    <a:pt x="1849" y="2447"/>
                  </a:lnTo>
                  <a:lnTo>
                    <a:pt x="1852" y="2444"/>
                  </a:lnTo>
                  <a:lnTo>
                    <a:pt x="1854" y="2443"/>
                  </a:lnTo>
                  <a:lnTo>
                    <a:pt x="1858" y="2444"/>
                  </a:lnTo>
                  <a:lnTo>
                    <a:pt x="1860" y="2443"/>
                  </a:lnTo>
                  <a:lnTo>
                    <a:pt x="1862" y="2443"/>
                  </a:lnTo>
                  <a:lnTo>
                    <a:pt x="1863" y="2443"/>
                  </a:lnTo>
                  <a:close/>
                  <a:moveTo>
                    <a:pt x="2310" y="2434"/>
                  </a:moveTo>
                  <a:lnTo>
                    <a:pt x="2316" y="2435"/>
                  </a:lnTo>
                  <a:lnTo>
                    <a:pt x="2319" y="2435"/>
                  </a:lnTo>
                  <a:lnTo>
                    <a:pt x="2321" y="2436"/>
                  </a:lnTo>
                  <a:lnTo>
                    <a:pt x="2322" y="2439"/>
                  </a:lnTo>
                  <a:lnTo>
                    <a:pt x="2320" y="2443"/>
                  </a:lnTo>
                  <a:lnTo>
                    <a:pt x="2318" y="2444"/>
                  </a:lnTo>
                  <a:lnTo>
                    <a:pt x="2315" y="2445"/>
                  </a:lnTo>
                  <a:lnTo>
                    <a:pt x="2309" y="2443"/>
                  </a:lnTo>
                  <a:lnTo>
                    <a:pt x="2307" y="2443"/>
                  </a:lnTo>
                  <a:lnTo>
                    <a:pt x="2306" y="2441"/>
                  </a:lnTo>
                  <a:lnTo>
                    <a:pt x="2306" y="2439"/>
                  </a:lnTo>
                  <a:lnTo>
                    <a:pt x="2309" y="2438"/>
                  </a:lnTo>
                  <a:lnTo>
                    <a:pt x="2310" y="2438"/>
                  </a:lnTo>
                  <a:lnTo>
                    <a:pt x="2309" y="2436"/>
                  </a:lnTo>
                  <a:lnTo>
                    <a:pt x="2309" y="2435"/>
                  </a:lnTo>
                  <a:lnTo>
                    <a:pt x="2310" y="2434"/>
                  </a:lnTo>
                  <a:close/>
                  <a:moveTo>
                    <a:pt x="2031" y="2430"/>
                  </a:moveTo>
                  <a:lnTo>
                    <a:pt x="2030" y="2431"/>
                  </a:lnTo>
                  <a:lnTo>
                    <a:pt x="2024" y="2430"/>
                  </a:lnTo>
                  <a:lnTo>
                    <a:pt x="2016" y="2427"/>
                  </a:lnTo>
                  <a:lnTo>
                    <a:pt x="2013" y="2424"/>
                  </a:lnTo>
                  <a:lnTo>
                    <a:pt x="2013" y="2423"/>
                  </a:lnTo>
                  <a:lnTo>
                    <a:pt x="2014" y="2422"/>
                  </a:lnTo>
                  <a:lnTo>
                    <a:pt x="2016" y="2423"/>
                  </a:lnTo>
                  <a:lnTo>
                    <a:pt x="2019" y="2425"/>
                  </a:lnTo>
                  <a:lnTo>
                    <a:pt x="2028" y="2426"/>
                  </a:lnTo>
                  <a:lnTo>
                    <a:pt x="2031" y="2427"/>
                  </a:lnTo>
                  <a:lnTo>
                    <a:pt x="2031" y="2429"/>
                  </a:lnTo>
                  <a:lnTo>
                    <a:pt x="2031" y="2430"/>
                  </a:lnTo>
                  <a:close/>
                  <a:moveTo>
                    <a:pt x="2142" y="2435"/>
                  </a:moveTo>
                  <a:lnTo>
                    <a:pt x="2140" y="2435"/>
                  </a:lnTo>
                  <a:lnTo>
                    <a:pt x="2136" y="2435"/>
                  </a:lnTo>
                  <a:lnTo>
                    <a:pt x="2132" y="2433"/>
                  </a:lnTo>
                  <a:lnTo>
                    <a:pt x="2129" y="2431"/>
                  </a:lnTo>
                  <a:lnTo>
                    <a:pt x="2127" y="2428"/>
                  </a:lnTo>
                  <a:lnTo>
                    <a:pt x="2127" y="2425"/>
                  </a:lnTo>
                  <a:lnTo>
                    <a:pt x="2123" y="2419"/>
                  </a:lnTo>
                  <a:lnTo>
                    <a:pt x="2118" y="2417"/>
                  </a:lnTo>
                  <a:lnTo>
                    <a:pt x="2116" y="2413"/>
                  </a:lnTo>
                  <a:lnTo>
                    <a:pt x="2118" y="2413"/>
                  </a:lnTo>
                  <a:lnTo>
                    <a:pt x="2122" y="2414"/>
                  </a:lnTo>
                  <a:lnTo>
                    <a:pt x="2128" y="2416"/>
                  </a:lnTo>
                  <a:lnTo>
                    <a:pt x="2133" y="2418"/>
                  </a:lnTo>
                  <a:lnTo>
                    <a:pt x="2139" y="2422"/>
                  </a:lnTo>
                  <a:lnTo>
                    <a:pt x="2142" y="2427"/>
                  </a:lnTo>
                  <a:lnTo>
                    <a:pt x="2144" y="2430"/>
                  </a:lnTo>
                  <a:lnTo>
                    <a:pt x="2145" y="2433"/>
                  </a:lnTo>
                  <a:lnTo>
                    <a:pt x="2144" y="2434"/>
                  </a:lnTo>
                  <a:lnTo>
                    <a:pt x="2142" y="2435"/>
                  </a:lnTo>
                  <a:close/>
                  <a:moveTo>
                    <a:pt x="1789" y="2408"/>
                  </a:moveTo>
                  <a:lnTo>
                    <a:pt x="1790" y="2410"/>
                  </a:lnTo>
                  <a:lnTo>
                    <a:pt x="1790" y="2412"/>
                  </a:lnTo>
                  <a:lnTo>
                    <a:pt x="1790" y="2416"/>
                  </a:lnTo>
                  <a:lnTo>
                    <a:pt x="1789" y="2420"/>
                  </a:lnTo>
                  <a:lnTo>
                    <a:pt x="1788" y="2423"/>
                  </a:lnTo>
                  <a:lnTo>
                    <a:pt x="1785" y="2428"/>
                  </a:lnTo>
                  <a:lnTo>
                    <a:pt x="1777" y="2437"/>
                  </a:lnTo>
                  <a:lnTo>
                    <a:pt x="1774" y="2441"/>
                  </a:lnTo>
                  <a:lnTo>
                    <a:pt x="1772" y="2443"/>
                  </a:lnTo>
                  <a:lnTo>
                    <a:pt x="1758" y="2456"/>
                  </a:lnTo>
                  <a:lnTo>
                    <a:pt x="1756" y="2457"/>
                  </a:lnTo>
                  <a:lnTo>
                    <a:pt x="1755" y="2456"/>
                  </a:lnTo>
                  <a:lnTo>
                    <a:pt x="1751" y="2454"/>
                  </a:lnTo>
                  <a:lnTo>
                    <a:pt x="1747" y="2454"/>
                  </a:lnTo>
                  <a:lnTo>
                    <a:pt x="1737" y="2459"/>
                  </a:lnTo>
                  <a:lnTo>
                    <a:pt x="1737" y="2458"/>
                  </a:lnTo>
                  <a:lnTo>
                    <a:pt x="1736" y="2453"/>
                  </a:lnTo>
                  <a:lnTo>
                    <a:pt x="1736" y="2450"/>
                  </a:lnTo>
                  <a:lnTo>
                    <a:pt x="1731" y="2443"/>
                  </a:lnTo>
                  <a:lnTo>
                    <a:pt x="1731" y="2443"/>
                  </a:lnTo>
                  <a:lnTo>
                    <a:pt x="1731" y="2441"/>
                  </a:lnTo>
                  <a:lnTo>
                    <a:pt x="1731" y="2439"/>
                  </a:lnTo>
                  <a:lnTo>
                    <a:pt x="1736" y="2433"/>
                  </a:lnTo>
                  <a:lnTo>
                    <a:pt x="1747" y="2411"/>
                  </a:lnTo>
                  <a:lnTo>
                    <a:pt x="1750" y="2410"/>
                  </a:lnTo>
                  <a:lnTo>
                    <a:pt x="1755" y="2412"/>
                  </a:lnTo>
                  <a:lnTo>
                    <a:pt x="1758" y="2413"/>
                  </a:lnTo>
                  <a:lnTo>
                    <a:pt x="1760" y="2413"/>
                  </a:lnTo>
                  <a:lnTo>
                    <a:pt x="1767" y="2409"/>
                  </a:lnTo>
                  <a:lnTo>
                    <a:pt x="1775" y="2409"/>
                  </a:lnTo>
                  <a:lnTo>
                    <a:pt x="1782" y="2406"/>
                  </a:lnTo>
                  <a:lnTo>
                    <a:pt x="1784" y="2406"/>
                  </a:lnTo>
                  <a:lnTo>
                    <a:pt x="1788" y="2407"/>
                  </a:lnTo>
                  <a:lnTo>
                    <a:pt x="1789" y="2408"/>
                  </a:lnTo>
                  <a:close/>
                  <a:moveTo>
                    <a:pt x="1914" y="2373"/>
                  </a:moveTo>
                  <a:lnTo>
                    <a:pt x="1917" y="2376"/>
                  </a:lnTo>
                  <a:lnTo>
                    <a:pt x="1919" y="2376"/>
                  </a:lnTo>
                  <a:lnTo>
                    <a:pt x="1920" y="2378"/>
                  </a:lnTo>
                  <a:lnTo>
                    <a:pt x="1924" y="2386"/>
                  </a:lnTo>
                  <a:lnTo>
                    <a:pt x="1925" y="2387"/>
                  </a:lnTo>
                  <a:lnTo>
                    <a:pt x="1924" y="2389"/>
                  </a:lnTo>
                  <a:lnTo>
                    <a:pt x="1922" y="2392"/>
                  </a:lnTo>
                  <a:lnTo>
                    <a:pt x="1920" y="2394"/>
                  </a:lnTo>
                  <a:lnTo>
                    <a:pt x="1917" y="2396"/>
                  </a:lnTo>
                  <a:lnTo>
                    <a:pt x="1912" y="2397"/>
                  </a:lnTo>
                  <a:lnTo>
                    <a:pt x="1909" y="2395"/>
                  </a:lnTo>
                  <a:lnTo>
                    <a:pt x="1903" y="2389"/>
                  </a:lnTo>
                  <a:lnTo>
                    <a:pt x="1896" y="2381"/>
                  </a:lnTo>
                  <a:lnTo>
                    <a:pt x="1894" y="2376"/>
                  </a:lnTo>
                  <a:lnTo>
                    <a:pt x="1895" y="2375"/>
                  </a:lnTo>
                  <a:lnTo>
                    <a:pt x="1898" y="2373"/>
                  </a:lnTo>
                  <a:lnTo>
                    <a:pt x="1903" y="2372"/>
                  </a:lnTo>
                  <a:lnTo>
                    <a:pt x="1912" y="2373"/>
                  </a:lnTo>
                  <a:lnTo>
                    <a:pt x="1914" y="2373"/>
                  </a:lnTo>
                  <a:close/>
                  <a:moveTo>
                    <a:pt x="1950" y="2378"/>
                  </a:moveTo>
                  <a:lnTo>
                    <a:pt x="1947" y="2379"/>
                  </a:lnTo>
                  <a:lnTo>
                    <a:pt x="1943" y="2378"/>
                  </a:lnTo>
                  <a:lnTo>
                    <a:pt x="1939" y="2375"/>
                  </a:lnTo>
                  <a:lnTo>
                    <a:pt x="1929" y="2365"/>
                  </a:lnTo>
                  <a:lnTo>
                    <a:pt x="1936" y="2359"/>
                  </a:lnTo>
                  <a:lnTo>
                    <a:pt x="1948" y="2366"/>
                  </a:lnTo>
                  <a:lnTo>
                    <a:pt x="1951" y="2371"/>
                  </a:lnTo>
                  <a:lnTo>
                    <a:pt x="1950" y="2378"/>
                  </a:lnTo>
                  <a:close/>
                  <a:moveTo>
                    <a:pt x="1921" y="2337"/>
                  </a:moveTo>
                  <a:lnTo>
                    <a:pt x="1919" y="2341"/>
                  </a:lnTo>
                  <a:lnTo>
                    <a:pt x="1912" y="2340"/>
                  </a:lnTo>
                  <a:lnTo>
                    <a:pt x="1911" y="2338"/>
                  </a:lnTo>
                  <a:lnTo>
                    <a:pt x="1911" y="2337"/>
                  </a:lnTo>
                  <a:lnTo>
                    <a:pt x="1912" y="2336"/>
                  </a:lnTo>
                  <a:lnTo>
                    <a:pt x="1919" y="2334"/>
                  </a:lnTo>
                  <a:lnTo>
                    <a:pt x="1921" y="2334"/>
                  </a:lnTo>
                  <a:lnTo>
                    <a:pt x="1923" y="2335"/>
                  </a:lnTo>
                  <a:lnTo>
                    <a:pt x="1923" y="2336"/>
                  </a:lnTo>
                  <a:lnTo>
                    <a:pt x="1921" y="2337"/>
                  </a:lnTo>
                  <a:close/>
                  <a:moveTo>
                    <a:pt x="1700" y="2248"/>
                  </a:moveTo>
                  <a:lnTo>
                    <a:pt x="1701" y="2249"/>
                  </a:lnTo>
                  <a:lnTo>
                    <a:pt x="1703" y="2248"/>
                  </a:lnTo>
                  <a:lnTo>
                    <a:pt x="1704" y="2244"/>
                  </a:lnTo>
                  <a:lnTo>
                    <a:pt x="1709" y="2234"/>
                  </a:lnTo>
                  <a:lnTo>
                    <a:pt x="1711" y="2233"/>
                  </a:lnTo>
                  <a:lnTo>
                    <a:pt x="1713" y="2233"/>
                  </a:lnTo>
                  <a:lnTo>
                    <a:pt x="1720" y="2240"/>
                  </a:lnTo>
                  <a:lnTo>
                    <a:pt x="1723" y="2244"/>
                  </a:lnTo>
                  <a:lnTo>
                    <a:pt x="1724" y="2249"/>
                  </a:lnTo>
                  <a:lnTo>
                    <a:pt x="1726" y="2251"/>
                  </a:lnTo>
                  <a:lnTo>
                    <a:pt x="1731" y="2253"/>
                  </a:lnTo>
                  <a:lnTo>
                    <a:pt x="1737" y="2255"/>
                  </a:lnTo>
                  <a:lnTo>
                    <a:pt x="1744" y="2257"/>
                  </a:lnTo>
                  <a:lnTo>
                    <a:pt x="1746" y="2259"/>
                  </a:lnTo>
                  <a:lnTo>
                    <a:pt x="1752" y="2269"/>
                  </a:lnTo>
                  <a:lnTo>
                    <a:pt x="1752" y="2269"/>
                  </a:lnTo>
                  <a:lnTo>
                    <a:pt x="1759" y="2274"/>
                  </a:lnTo>
                  <a:lnTo>
                    <a:pt x="1769" y="2282"/>
                  </a:lnTo>
                  <a:lnTo>
                    <a:pt x="1771" y="2284"/>
                  </a:lnTo>
                  <a:lnTo>
                    <a:pt x="1780" y="2286"/>
                  </a:lnTo>
                  <a:lnTo>
                    <a:pt x="1784" y="2289"/>
                  </a:lnTo>
                  <a:lnTo>
                    <a:pt x="1787" y="2292"/>
                  </a:lnTo>
                  <a:lnTo>
                    <a:pt x="1791" y="2298"/>
                  </a:lnTo>
                  <a:lnTo>
                    <a:pt x="1795" y="2307"/>
                  </a:lnTo>
                  <a:lnTo>
                    <a:pt x="1799" y="2322"/>
                  </a:lnTo>
                  <a:lnTo>
                    <a:pt x="1799" y="2325"/>
                  </a:lnTo>
                  <a:lnTo>
                    <a:pt x="1799" y="2327"/>
                  </a:lnTo>
                  <a:lnTo>
                    <a:pt x="1797" y="2329"/>
                  </a:lnTo>
                  <a:lnTo>
                    <a:pt x="1792" y="2335"/>
                  </a:lnTo>
                  <a:lnTo>
                    <a:pt x="1792" y="2336"/>
                  </a:lnTo>
                  <a:lnTo>
                    <a:pt x="1797" y="2336"/>
                  </a:lnTo>
                  <a:lnTo>
                    <a:pt x="1809" y="2332"/>
                  </a:lnTo>
                  <a:lnTo>
                    <a:pt x="1816" y="2334"/>
                  </a:lnTo>
                  <a:lnTo>
                    <a:pt x="1818" y="2335"/>
                  </a:lnTo>
                  <a:lnTo>
                    <a:pt x="1819" y="2335"/>
                  </a:lnTo>
                  <a:lnTo>
                    <a:pt x="1821" y="2330"/>
                  </a:lnTo>
                  <a:lnTo>
                    <a:pt x="1824" y="2331"/>
                  </a:lnTo>
                  <a:lnTo>
                    <a:pt x="1829" y="2336"/>
                  </a:lnTo>
                  <a:lnTo>
                    <a:pt x="1831" y="2339"/>
                  </a:lnTo>
                  <a:lnTo>
                    <a:pt x="1832" y="2342"/>
                  </a:lnTo>
                  <a:lnTo>
                    <a:pt x="1832" y="2343"/>
                  </a:lnTo>
                  <a:lnTo>
                    <a:pt x="1829" y="2344"/>
                  </a:lnTo>
                  <a:lnTo>
                    <a:pt x="1836" y="2346"/>
                  </a:lnTo>
                  <a:lnTo>
                    <a:pt x="1841" y="2351"/>
                  </a:lnTo>
                  <a:lnTo>
                    <a:pt x="1840" y="2353"/>
                  </a:lnTo>
                  <a:lnTo>
                    <a:pt x="1834" y="2359"/>
                  </a:lnTo>
                  <a:lnTo>
                    <a:pt x="1828" y="2365"/>
                  </a:lnTo>
                  <a:lnTo>
                    <a:pt x="1821" y="2373"/>
                  </a:lnTo>
                  <a:lnTo>
                    <a:pt x="1819" y="2374"/>
                  </a:lnTo>
                  <a:lnTo>
                    <a:pt x="1818" y="2374"/>
                  </a:lnTo>
                  <a:lnTo>
                    <a:pt x="1814" y="2372"/>
                  </a:lnTo>
                  <a:lnTo>
                    <a:pt x="1808" y="2368"/>
                  </a:lnTo>
                  <a:lnTo>
                    <a:pt x="1790" y="2360"/>
                  </a:lnTo>
                  <a:lnTo>
                    <a:pt x="1784" y="2358"/>
                  </a:lnTo>
                  <a:lnTo>
                    <a:pt x="1777" y="2357"/>
                  </a:lnTo>
                  <a:lnTo>
                    <a:pt x="1776" y="2355"/>
                  </a:lnTo>
                  <a:lnTo>
                    <a:pt x="1775" y="2342"/>
                  </a:lnTo>
                  <a:lnTo>
                    <a:pt x="1772" y="2340"/>
                  </a:lnTo>
                  <a:lnTo>
                    <a:pt x="1761" y="2337"/>
                  </a:lnTo>
                  <a:lnTo>
                    <a:pt x="1758" y="2336"/>
                  </a:lnTo>
                  <a:lnTo>
                    <a:pt x="1757" y="2333"/>
                  </a:lnTo>
                  <a:lnTo>
                    <a:pt x="1758" y="2328"/>
                  </a:lnTo>
                  <a:lnTo>
                    <a:pt x="1756" y="2326"/>
                  </a:lnTo>
                  <a:lnTo>
                    <a:pt x="1753" y="2326"/>
                  </a:lnTo>
                  <a:lnTo>
                    <a:pt x="1749" y="2327"/>
                  </a:lnTo>
                  <a:lnTo>
                    <a:pt x="1744" y="2330"/>
                  </a:lnTo>
                  <a:lnTo>
                    <a:pt x="1741" y="2333"/>
                  </a:lnTo>
                  <a:lnTo>
                    <a:pt x="1740" y="2336"/>
                  </a:lnTo>
                  <a:lnTo>
                    <a:pt x="1739" y="2343"/>
                  </a:lnTo>
                  <a:lnTo>
                    <a:pt x="1738" y="2346"/>
                  </a:lnTo>
                  <a:lnTo>
                    <a:pt x="1736" y="2350"/>
                  </a:lnTo>
                  <a:lnTo>
                    <a:pt x="1728" y="2360"/>
                  </a:lnTo>
                  <a:lnTo>
                    <a:pt x="1724" y="2364"/>
                  </a:lnTo>
                  <a:lnTo>
                    <a:pt x="1720" y="2364"/>
                  </a:lnTo>
                  <a:lnTo>
                    <a:pt x="1719" y="2365"/>
                  </a:lnTo>
                  <a:lnTo>
                    <a:pt x="1716" y="2369"/>
                  </a:lnTo>
                  <a:lnTo>
                    <a:pt x="1713" y="2379"/>
                  </a:lnTo>
                  <a:lnTo>
                    <a:pt x="1711" y="2381"/>
                  </a:lnTo>
                  <a:lnTo>
                    <a:pt x="1709" y="2384"/>
                  </a:lnTo>
                  <a:lnTo>
                    <a:pt x="1704" y="2388"/>
                  </a:lnTo>
                  <a:lnTo>
                    <a:pt x="1699" y="2392"/>
                  </a:lnTo>
                  <a:lnTo>
                    <a:pt x="1690" y="2395"/>
                  </a:lnTo>
                  <a:lnTo>
                    <a:pt x="1686" y="2396"/>
                  </a:lnTo>
                  <a:lnTo>
                    <a:pt x="1683" y="2395"/>
                  </a:lnTo>
                  <a:lnTo>
                    <a:pt x="1681" y="2387"/>
                  </a:lnTo>
                  <a:lnTo>
                    <a:pt x="1676" y="2360"/>
                  </a:lnTo>
                  <a:lnTo>
                    <a:pt x="1675" y="2359"/>
                  </a:lnTo>
                  <a:lnTo>
                    <a:pt x="1674" y="2357"/>
                  </a:lnTo>
                  <a:lnTo>
                    <a:pt x="1673" y="2357"/>
                  </a:lnTo>
                  <a:lnTo>
                    <a:pt x="1658" y="2360"/>
                  </a:lnTo>
                  <a:lnTo>
                    <a:pt x="1651" y="2360"/>
                  </a:lnTo>
                  <a:lnTo>
                    <a:pt x="1643" y="2366"/>
                  </a:lnTo>
                  <a:lnTo>
                    <a:pt x="1641" y="2367"/>
                  </a:lnTo>
                  <a:lnTo>
                    <a:pt x="1636" y="2366"/>
                  </a:lnTo>
                  <a:lnTo>
                    <a:pt x="1633" y="2365"/>
                  </a:lnTo>
                  <a:lnTo>
                    <a:pt x="1633" y="2365"/>
                  </a:lnTo>
                  <a:lnTo>
                    <a:pt x="1632" y="2362"/>
                  </a:lnTo>
                  <a:lnTo>
                    <a:pt x="1633" y="2359"/>
                  </a:lnTo>
                  <a:lnTo>
                    <a:pt x="1633" y="2357"/>
                  </a:lnTo>
                  <a:lnTo>
                    <a:pt x="1637" y="2349"/>
                  </a:lnTo>
                  <a:lnTo>
                    <a:pt x="1640" y="2344"/>
                  </a:lnTo>
                  <a:lnTo>
                    <a:pt x="1642" y="2342"/>
                  </a:lnTo>
                  <a:lnTo>
                    <a:pt x="1656" y="2333"/>
                  </a:lnTo>
                  <a:lnTo>
                    <a:pt x="1658" y="2331"/>
                  </a:lnTo>
                  <a:lnTo>
                    <a:pt x="1660" y="2327"/>
                  </a:lnTo>
                  <a:lnTo>
                    <a:pt x="1660" y="2325"/>
                  </a:lnTo>
                  <a:lnTo>
                    <a:pt x="1659" y="2320"/>
                  </a:lnTo>
                  <a:lnTo>
                    <a:pt x="1657" y="2311"/>
                  </a:lnTo>
                  <a:lnTo>
                    <a:pt x="1656" y="2302"/>
                  </a:lnTo>
                  <a:lnTo>
                    <a:pt x="1656" y="2297"/>
                  </a:lnTo>
                  <a:lnTo>
                    <a:pt x="1657" y="2291"/>
                  </a:lnTo>
                  <a:lnTo>
                    <a:pt x="1660" y="2274"/>
                  </a:lnTo>
                  <a:lnTo>
                    <a:pt x="1662" y="2266"/>
                  </a:lnTo>
                  <a:lnTo>
                    <a:pt x="1664" y="2236"/>
                  </a:lnTo>
                  <a:lnTo>
                    <a:pt x="1665" y="2228"/>
                  </a:lnTo>
                  <a:lnTo>
                    <a:pt x="1667" y="2220"/>
                  </a:lnTo>
                  <a:lnTo>
                    <a:pt x="1668" y="2216"/>
                  </a:lnTo>
                  <a:lnTo>
                    <a:pt x="1673" y="2206"/>
                  </a:lnTo>
                  <a:lnTo>
                    <a:pt x="1676" y="2202"/>
                  </a:lnTo>
                  <a:lnTo>
                    <a:pt x="1681" y="2200"/>
                  </a:lnTo>
                  <a:lnTo>
                    <a:pt x="1682" y="2200"/>
                  </a:lnTo>
                  <a:lnTo>
                    <a:pt x="1682" y="2201"/>
                  </a:lnTo>
                  <a:lnTo>
                    <a:pt x="1684" y="2205"/>
                  </a:lnTo>
                  <a:lnTo>
                    <a:pt x="1690" y="2209"/>
                  </a:lnTo>
                  <a:lnTo>
                    <a:pt x="1692" y="2212"/>
                  </a:lnTo>
                  <a:lnTo>
                    <a:pt x="1694" y="2216"/>
                  </a:lnTo>
                  <a:lnTo>
                    <a:pt x="1695" y="2222"/>
                  </a:lnTo>
                  <a:lnTo>
                    <a:pt x="1694" y="2223"/>
                  </a:lnTo>
                  <a:lnTo>
                    <a:pt x="1691" y="2227"/>
                  </a:lnTo>
                  <a:lnTo>
                    <a:pt x="1690" y="2228"/>
                  </a:lnTo>
                  <a:lnTo>
                    <a:pt x="1690" y="2229"/>
                  </a:lnTo>
                  <a:lnTo>
                    <a:pt x="1696" y="2235"/>
                  </a:lnTo>
                  <a:lnTo>
                    <a:pt x="1700" y="2248"/>
                  </a:lnTo>
                  <a:close/>
                  <a:moveTo>
                    <a:pt x="1708" y="2225"/>
                  </a:moveTo>
                  <a:lnTo>
                    <a:pt x="1706" y="2226"/>
                  </a:lnTo>
                  <a:lnTo>
                    <a:pt x="1704" y="2225"/>
                  </a:lnTo>
                  <a:lnTo>
                    <a:pt x="1703" y="2223"/>
                  </a:lnTo>
                  <a:lnTo>
                    <a:pt x="1702" y="2219"/>
                  </a:lnTo>
                  <a:lnTo>
                    <a:pt x="1700" y="2217"/>
                  </a:lnTo>
                  <a:lnTo>
                    <a:pt x="1696" y="2213"/>
                  </a:lnTo>
                  <a:lnTo>
                    <a:pt x="1695" y="2212"/>
                  </a:lnTo>
                  <a:lnTo>
                    <a:pt x="1693" y="2207"/>
                  </a:lnTo>
                  <a:lnTo>
                    <a:pt x="1693" y="2202"/>
                  </a:lnTo>
                  <a:lnTo>
                    <a:pt x="1692" y="2198"/>
                  </a:lnTo>
                  <a:lnTo>
                    <a:pt x="1692" y="2195"/>
                  </a:lnTo>
                  <a:lnTo>
                    <a:pt x="1693" y="2192"/>
                  </a:lnTo>
                  <a:lnTo>
                    <a:pt x="1697" y="2192"/>
                  </a:lnTo>
                  <a:lnTo>
                    <a:pt x="1699" y="2193"/>
                  </a:lnTo>
                  <a:lnTo>
                    <a:pt x="1700" y="2194"/>
                  </a:lnTo>
                  <a:lnTo>
                    <a:pt x="1701" y="2195"/>
                  </a:lnTo>
                  <a:lnTo>
                    <a:pt x="1702" y="2198"/>
                  </a:lnTo>
                  <a:lnTo>
                    <a:pt x="1705" y="2204"/>
                  </a:lnTo>
                  <a:lnTo>
                    <a:pt x="1707" y="2209"/>
                  </a:lnTo>
                  <a:lnTo>
                    <a:pt x="1710" y="2219"/>
                  </a:lnTo>
                  <a:lnTo>
                    <a:pt x="1710" y="2221"/>
                  </a:lnTo>
                  <a:lnTo>
                    <a:pt x="1709" y="2223"/>
                  </a:lnTo>
                  <a:lnTo>
                    <a:pt x="1708" y="2225"/>
                  </a:lnTo>
                  <a:close/>
                  <a:moveTo>
                    <a:pt x="1736" y="2209"/>
                  </a:moveTo>
                  <a:lnTo>
                    <a:pt x="1741" y="2211"/>
                  </a:lnTo>
                  <a:lnTo>
                    <a:pt x="1744" y="2213"/>
                  </a:lnTo>
                  <a:lnTo>
                    <a:pt x="1750" y="2214"/>
                  </a:lnTo>
                  <a:lnTo>
                    <a:pt x="1752" y="2214"/>
                  </a:lnTo>
                  <a:lnTo>
                    <a:pt x="1752" y="2216"/>
                  </a:lnTo>
                  <a:lnTo>
                    <a:pt x="1750" y="2218"/>
                  </a:lnTo>
                  <a:lnTo>
                    <a:pt x="1748" y="2221"/>
                  </a:lnTo>
                  <a:lnTo>
                    <a:pt x="1747" y="2221"/>
                  </a:lnTo>
                  <a:lnTo>
                    <a:pt x="1744" y="2219"/>
                  </a:lnTo>
                  <a:lnTo>
                    <a:pt x="1742" y="2218"/>
                  </a:lnTo>
                  <a:lnTo>
                    <a:pt x="1741" y="2216"/>
                  </a:lnTo>
                  <a:lnTo>
                    <a:pt x="1740" y="2216"/>
                  </a:lnTo>
                  <a:lnTo>
                    <a:pt x="1739" y="2216"/>
                  </a:lnTo>
                  <a:lnTo>
                    <a:pt x="1739" y="2217"/>
                  </a:lnTo>
                  <a:lnTo>
                    <a:pt x="1739" y="2219"/>
                  </a:lnTo>
                  <a:lnTo>
                    <a:pt x="1739" y="2219"/>
                  </a:lnTo>
                  <a:lnTo>
                    <a:pt x="1734" y="2218"/>
                  </a:lnTo>
                  <a:lnTo>
                    <a:pt x="1734" y="2217"/>
                  </a:lnTo>
                  <a:lnTo>
                    <a:pt x="1734" y="2215"/>
                  </a:lnTo>
                  <a:lnTo>
                    <a:pt x="1737" y="2211"/>
                  </a:lnTo>
                  <a:lnTo>
                    <a:pt x="1734" y="2211"/>
                  </a:lnTo>
                  <a:lnTo>
                    <a:pt x="1734" y="2210"/>
                  </a:lnTo>
                  <a:lnTo>
                    <a:pt x="1730" y="2211"/>
                  </a:lnTo>
                  <a:lnTo>
                    <a:pt x="1728" y="2212"/>
                  </a:lnTo>
                  <a:lnTo>
                    <a:pt x="1725" y="2211"/>
                  </a:lnTo>
                  <a:lnTo>
                    <a:pt x="1724" y="2203"/>
                  </a:lnTo>
                  <a:lnTo>
                    <a:pt x="1724" y="2200"/>
                  </a:lnTo>
                  <a:lnTo>
                    <a:pt x="1722" y="2198"/>
                  </a:lnTo>
                  <a:lnTo>
                    <a:pt x="1721" y="2196"/>
                  </a:lnTo>
                  <a:lnTo>
                    <a:pt x="1720" y="2194"/>
                  </a:lnTo>
                  <a:lnTo>
                    <a:pt x="1717" y="2192"/>
                  </a:lnTo>
                  <a:lnTo>
                    <a:pt x="1714" y="2189"/>
                  </a:lnTo>
                  <a:lnTo>
                    <a:pt x="1714" y="2187"/>
                  </a:lnTo>
                  <a:lnTo>
                    <a:pt x="1714" y="2186"/>
                  </a:lnTo>
                  <a:lnTo>
                    <a:pt x="1716" y="2184"/>
                  </a:lnTo>
                  <a:lnTo>
                    <a:pt x="1725" y="2187"/>
                  </a:lnTo>
                  <a:lnTo>
                    <a:pt x="1730" y="2192"/>
                  </a:lnTo>
                  <a:lnTo>
                    <a:pt x="1734" y="2196"/>
                  </a:lnTo>
                  <a:lnTo>
                    <a:pt x="1737" y="2200"/>
                  </a:lnTo>
                  <a:lnTo>
                    <a:pt x="1737" y="2201"/>
                  </a:lnTo>
                  <a:lnTo>
                    <a:pt x="1737" y="2204"/>
                  </a:lnTo>
                  <a:lnTo>
                    <a:pt x="1735" y="2206"/>
                  </a:lnTo>
                  <a:lnTo>
                    <a:pt x="1736" y="2209"/>
                  </a:lnTo>
                  <a:close/>
                  <a:moveTo>
                    <a:pt x="1755" y="2172"/>
                  </a:moveTo>
                  <a:lnTo>
                    <a:pt x="1758" y="2173"/>
                  </a:lnTo>
                  <a:lnTo>
                    <a:pt x="1760" y="2173"/>
                  </a:lnTo>
                  <a:lnTo>
                    <a:pt x="1761" y="2174"/>
                  </a:lnTo>
                  <a:lnTo>
                    <a:pt x="1758" y="2178"/>
                  </a:lnTo>
                  <a:lnTo>
                    <a:pt x="1756" y="2179"/>
                  </a:lnTo>
                  <a:lnTo>
                    <a:pt x="1754" y="2176"/>
                  </a:lnTo>
                  <a:lnTo>
                    <a:pt x="1752" y="2173"/>
                  </a:lnTo>
                  <a:lnTo>
                    <a:pt x="1752" y="2171"/>
                  </a:lnTo>
                  <a:lnTo>
                    <a:pt x="1752" y="2169"/>
                  </a:lnTo>
                  <a:lnTo>
                    <a:pt x="1752" y="2169"/>
                  </a:lnTo>
                  <a:lnTo>
                    <a:pt x="1755" y="2172"/>
                  </a:lnTo>
                  <a:close/>
                  <a:moveTo>
                    <a:pt x="998" y="2117"/>
                  </a:moveTo>
                  <a:lnTo>
                    <a:pt x="1002" y="2118"/>
                  </a:lnTo>
                  <a:lnTo>
                    <a:pt x="1007" y="2118"/>
                  </a:lnTo>
                  <a:lnTo>
                    <a:pt x="1006" y="2124"/>
                  </a:lnTo>
                  <a:lnTo>
                    <a:pt x="1004" y="2127"/>
                  </a:lnTo>
                  <a:lnTo>
                    <a:pt x="1003" y="2129"/>
                  </a:lnTo>
                  <a:lnTo>
                    <a:pt x="1002" y="2126"/>
                  </a:lnTo>
                  <a:lnTo>
                    <a:pt x="999" y="2121"/>
                  </a:lnTo>
                  <a:lnTo>
                    <a:pt x="998" y="2117"/>
                  </a:lnTo>
                  <a:close/>
                  <a:moveTo>
                    <a:pt x="2375" y="2113"/>
                  </a:moveTo>
                  <a:lnTo>
                    <a:pt x="2371" y="2115"/>
                  </a:lnTo>
                  <a:lnTo>
                    <a:pt x="2369" y="2113"/>
                  </a:lnTo>
                  <a:lnTo>
                    <a:pt x="2370" y="2112"/>
                  </a:lnTo>
                  <a:lnTo>
                    <a:pt x="2372" y="2108"/>
                  </a:lnTo>
                  <a:lnTo>
                    <a:pt x="2375" y="2106"/>
                  </a:lnTo>
                  <a:lnTo>
                    <a:pt x="2376" y="2104"/>
                  </a:lnTo>
                  <a:lnTo>
                    <a:pt x="2381" y="2103"/>
                  </a:lnTo>
                  <a:lnTo>
                    <a:pt x="2383" y="2103"/>
                  </a:lnTo>
                  <a:lnTo>
                    <a:pt x="2383" y="2104"/>
                  </a:lnTo>
                  <a:lnTo>
                    <a:pt x="2381" y="2107"/>
                  </a:lnTo>
                  <a:lnTo>
                    <a:pt x="2375" y="2113"/>
                  </a:lnTo>
                  <a:close/>
                  <a:moveTo>
                    <a:pt x="1004" y="2086"/>
                  </a:moveTo>
                  <a:lnTo>
                    <a:pt x="1003" y="2093"/>
                  </a:lnTo>
                  <a:lnTo>
                    <a:pt x="1002" y="2092"/>
                  </a:lnTo>
                  <a:lnTo>
                    <a:pt x="1001" y="2089"/>
                  </a:lnTo>
                  <a:lnTo>
                    <a:pt x="999" y="2087"/>
                  </a:lnTo>
                  <a:lnTo>
                    <a:pt x="997" y="2084"/>
                  </a:lnTo>
                  <a:lnTo>
                    <a:pt x="997" y="2076"/>
                  </a:lnTo>
                  <a:lnTo>
                    <a:pt x="997" y="2073"/>
                  </a:lnTo>
                  <a:lnTo>
                    <a:pt x="997" y="2068"/>
                  </a:lnTo>
                  <a:lnTo>
                    <a:pt x="1000" y="2065"/>
                  </a:lnTo>
                  <a:lnTo>
                    <a:pt x="1002" y="2069"/>
                  </a:lnTo>
                  <a:lnTo>
                    <a:pt x="1002" y="2074"/>
                  </a:lnTo>
                  <a:lnTo>
                    <a:pt x="1002" y="2077"/>
                  </a:lnTo>
                  <a:lnTo>
                    <a:pt x="1003" y="2080"/>
                  </a:lnTo>
                  <a:lnTo>
                    <a:pt x="1004" y="2081"/>
                  </a:lnTo>
                  <a:lnTo>
                    <a:pt x="1004" y="2084"/>
                  </a:lnTo>
                  <a:lnTo>
                    <a:pt x="1004" y="2086"/>
                  </a:lnTo>
                  <a:close/>
                  <a:moveTo>
                    <a:pt x="966" y="2040"/>
                  </a:moveTo>
                  <a:lnTo>
                    <a:pt x="969" y="2041"/>
                  </a:lnTo>
                  <a:lnTo>
                    <a:pt x="972" y="2040"/>
                  </a:lnTo>
                  <a:lnTo>
                    <a:pt x="973" y="2043"/>
                  </a:lnTo>
                  <a:lnTo>
                    <a:pt x="974" y="2047"/>
                  </a:lnTo>
                  <a:lnTo>
                    <a:pt x="974" y="2047"/>
                  </a:lnTo>
                  <a:lnTo>
                    <a:pt x="973" y="2048"/>
                  </a:lnTo>
                  <a:lnTo>
                    <a:pt x="968" y="2044"/>
                  </a:lnTo>
                  <a:lnTo>
                    <a:pt x="966" y="2043"/>
                  </a:lnTo>
                  <a:lnTo>
                    <a:pt x="965" y="2040"/>
                  </a:lnTo>
                  <a:lnTo>
                    <a:pt x="966" y="2040"/>
                  </a:lnTo>
                  <a:close/>
                  <a:moveTo>
                    <a:pt x="2043" y="2056"/>
                  </a:moveTo>
                  <a:lnTo>
                    <a:pt x="2028" y="2056"/>
                  </a:lnTo>
                  <a:lnTo>
                    <a:pt x="2020" y="2055"/>
                  </a:lnTo>
                  <a:lnTo>
                    <a:pt x="2017" y="2054"/>
                  </a:lnTo>
                  <a:lnTo>
                    <a:pt x="2014" y="2052"/>
                  </a:lnTo>
                  <a:lnTo>
                    <a:pt x="2011" y="2046"/>
                  </a:lnTo>
                  <a:lnTo>
                    <a:pt x="2009" y="2039"/>
                  </a:lnTo>
                  <a:lnTo>
                    <a:pt x="2008" y="2037"/>
                  </a:lnTo>
                  <a:lnTo>
                    <a:pt x="2009" y="2034"/>
                  </a:lnTo>
                  <a:lnTo>
                    <a:pt x="2010" y="2033"/>
                  </a:lnTo>
                  <a:lnTo>
                    <a:pt x="2020" y="2031"/>
                  </a:lnTo>
                  <a:lnTo>
                    <a:pt x="2028" y="2033"/>
                  </a:lnTo>
                  <a:lnTo>
                    <a:pt x="2035" y="2036"/>
                  </a:lnTo>
                  <a:lnTo>
                    <a:pt x="2044" y="2037"/>
                  </a:lnTo>
                  <a:lnTo>
                    <a:pt x="2047" y="2038"/>
                  </a:lnTo>
                  <a:lnTo>
                    <a:pt x="2047" y="2039"/>
                  </a:lnTo>
                  <a:lnTo>
                    <a:pt x="2049" y="2041"/>
                  </a:lnTo>
                  <a:lnTo>
                    <a:pt x="2049" y="2048"/>
                  </a:lnTo>
                  <a:lnTo>
                    <a:pt x="2049" y="2052"/>
                  </a:lnTo>
                  <a:lnTo>
                    <a:pt x="2049" y="2055"/>
                  </a:lnTo>
                  <a:lnTo>
                    <a:pt x="2043" y="2056"/>
                  </a:lnTo>
                  <a:close/>
                  <a:moveTo>
                    <a:pt x="961" y="2039"/>
                  </a:moveTo>
                  <a:lnTo>
                    <a:pt x="960" y="2039"/>
                  </a:lnTo>
                  <a:lnTo>
                    <a:pt x="956" y="2034"/>
                  </a:lnTo>
                  <a:lnTo>
                    <a:pt x="957" y="2030"/>
                  </a:lnTo>
                  <a:lnTo>
                    <a:pt x="961" y="2034"/>
                  </a:lnTo>
                  <a:lnTo>
                    <a:pt x="961" y="2037"/>
                  </a:lnTo>
                  <a:lnTo>
                    <a:pt x="961" y="2039"/>
                  </a:lnTo>
                  <a:close/>
                  <a:moveTo>
                    <a:pt x="1651" y="2060"/>
                  </a:moveTo>
                  <a:lnTo>
                    <a:pt x="1649" y="2060"/>
                  </a:lnTo>
                  <a:lnTo>
                    <a:pt x="1647" y="2058"/>
                  </a:lnTo>
                  <a:lnTo>
                    <a:pt x="1642" y="2054"/>
                  </a:lnTo>
                  <a:lnTo>
                    <a:pt x="1641" y="2052"/>
                  </a:lnTo>
                  <a:lnTo>
                    <a:pt x="1641" y="2049"/>
                  </a:lnTo>
                  <a:lnTo>
                    <a:pt x="1641" y="2046"/>
                  </a:lnTo>
                  <a:lnTo>
                    <a:pt x="1641" y="2043"/>
                  </a:lnTo>
                  <a:lnTo>
                    <a:pt x="1642" y="2038"/>
                  </a:lnTo>
                  <a:lnTo>
                    <a:pt x="1640" y="2033"/>
                  </a:lnTo>
                  <a:lnTo>
                    <a:pt x="1639" y="2030"/>
                  </a:lnTo>
                  <a:lnTo>
                    <a:pt x="1639" y="2028"/>
                  </a:lnTo>
                  <a:lnTo>
                    <a:pt x="1641" y="2025"/>
                  </a:lnTo>
                  <a:lnTo>
                    <a:pt x="1642" y="2023"/>
                  </a:lnTo>
                  <a:lnTo>
                    <a:pt x="1643" y="2020"/>
                  </a:lnTo>
                  <a:lnTo>
                    <a:pt x="1647" y="2013"/>
                  </a:lnTo>
                  <a:lnTo>
                    <a:pt x="1651" y="2015"/>
                  </a:lnTo>
                  <a:lnTo>
                    <a:pt x="1655" y="2020"/>
                  </a:lnTo>
                  <a:lnTo>
                    <a:pt x="1656" y="2023"/>
                  </a:lnTo>
                  <a:lnTo>
                    <a:pt x="1655" y="2027"/>
                  </a:lnTo>
                  <a:lnTo>
                    <a:pt x="1656" y="2032"/>
                  </a:lnTo>
                  <a:lnTo>
                    <a:pt x="1656" y="2039"/>
                  </a:lnTo>
                  <a:lnTo>
                    <a:pt x="1656" y="2044"/>
                  </a:lnTo>
                  <a:lnTo>
                    <a:pt x="1656" y="2047"/>
                  </a:lnTo>
                  <a:lnTo>
                    <a:pt x="1655" y="2053"/>
                  </a:lnTo>
                  <a:lnTo>
                    <a:pt x="1653" y="2056"/>
                  </a:lnTo>
                  <a:lnTo>
                    <a:pt x="1652" y="2058"/>
                  </a:lnTo>
                  <a:lnTo>
                    <a:pt x="1651" y="2060"/>
                  </a:lnTo>
                  <a:close/>
                  <a:moveTo>
                    <a:pt x="1981" y="2012"/>
                  </a:moveTo>
                  <a:lnTo>
                    <a:pt x="1996" y="2019"/>
                  </a:lnTo>
                  <a:lnTo>
                    <a:pt x="1998" y="2022"/>
                  </a:lnTo>
                  <a:lnTo>
                    <a:pt x="1999" y="2024"/>
                  </a:lnTo>
                  <a:lnTo>
                    <a:pt x="1999" y="2027"/>
                  </a:lnTo>
                  <a:lnTo>
                    <a:pt x="1999" y="2032"/>
                  </a:lnTo>
                  <a:lnTo>
                    <a:pt x="1999" y="2034"/>
                  </a:lnTo>
                  <a:lnTo>
                    <a:pt x="1997" y="2039"/>
                  </a:lnTo>
                  <a:lnTo>
                    <a:pt x="1997" y="2041"/>
                  </a:lnTo>
                  <a:lnTo>
                    <a:pt x="1999" y="2058"/>
                  </a:lnTo>
                  <a:lnTo>
                    <a:pt x="1999" y="2068"/>
                  </a:lnTo>
                  <a:lnTo>
                    <a:pt x="1997" y="2075"/>
                  </a:lnTo>
                  <a:lnTo>
                    <a:pt x="1995" y="2082"/>
                  </a:lnTo>
                  <a:lnTo>
                    <a:pt x="1991" y="2086"/>
                  </a:lnTo>
                  <a:lnTo>
                    <a:pt x="1989" y="2089"/>
                  </a:lnTo>
                  <a:lnTo>
                    <a:pt x="1977" y="2096"/>
                  </a:lnTo>
                  <a:lnTo>
                    <a:pt x="1969" y="2097"/>
                  </a:lnTo>
                  <a:lnTo>
                    <a:pt x="1961" y="2097"/>
                  </a:lnTo>
                  <a:lnTo>
                    <a:pt x="1950" y="2099"/>
                  </a:lnTo>
                  <a:lnTo>
                    <a:pt x="1945" y="2099"/>
                  </a:lnTo>
                  <a:lnTo>
                    <a:pt x="1942" y="2098"/>
                  </a:lnTo>
                  <a:lnTo>
                    <a:pt x="1940" y="2097"/>
                  </a:lnTo>
                  <a:lnTo>
                    <a:pt x="1938" y="2093"/>
                  </a:lnTo>
                  <a:lnTo>
                    <a:pt x="1936" y="2085"/>
                  </a:lnTo>
                  <a:lnTo>
                    <a:pt x="1934" y="2078"/>
                  </a:lnTo>
                  <a:lnTo>
                    <a:pt x="1931" y="2064"/>
                  </a:lnTo>
                  <a:lnTo>
                    <a:pt x="1931" y="2062"/>
                  </a:lnTo>
                  <a:lnTo>
                    <a:pt x="1934" y="2050"/>
                  </a:lnTo>
                  <a:lnTo>
                    <a:pt x="1937" y="2043"/>
                  </a:lnTo>
                  <a:lnTo>
                    <a:pt x="1942" y="2031"/>
                  </a:lnTo>
                  <a:lnTo>
                    <a:pt x="1949" y="2019"/>
                  </a:lnTo>
                  <a:lnTo>
                    <a:pt x="1950" y="2017"/>
                  </a:lnTo>
                  <a:lnTo>
                    <a:pt x="1953" y="2016"/>
                  </a:lnTo>
                  <a:lnTo>
                    <a:pt x="1960" y="2013"/>
                  </a:lnTo>
                  <a:lnTo>
                    <a:pt x="1966" y="2013"/>
                  </a:lnTo>
                  <a:lnTo>
                    <a:pt x="1968" y="2013"/>
                  </a:lnTo>
                  <a:lnTo>
                    <a:pt x="1971" y="2011"/>
                  </a:lnTo>
                  <a:lnTo>
                    <a:pt x="1975" y="2011"/>
                  </a:lnTo>
                  <a:lnTo>
                    <a:pt x="1981" y="2012"/>
                  </a:lnTo>
                  <a:close/>
                  <a:moveTo>
                    <a:pt x="1881" y="2023"/>
                  </a:moveTo>
                  <a:lnTo>
                    <a:pt x="1877" y="2023"/>
                  </a:lnTo>
                  <a:lnTo>
                    <a:pt x="1874" y="2019"/>
                  </a:lnTo>
                  <a:lnTo>
                    <a:pt x="1874" y="2017"/>
                  </a:lnTo>
                  <a:lnTo>
                    <a:pt x="1875" y="2011"/>
                  </a:lnTo>
                  <a:lnTo>
                    <a:pt x="1881" y="2009"/>
                  </a:lnTo>
                  <a:lnTo>
                    <a:pt x="1884" y="2013"/>
                  </a:lnTo>
                  <a:lnTo>
                    <a:pt x="1885" y="2017"/>
                  </a:lnTo>
                  <a:lnTo>
                    <a:pt x="1881" y="2023"/>
                  </a:lnTo>
                  <a:close/>
                  <a:moveTo>
                    <a:pt x="1106" y="2005"/>
                  </a:moveTo>
                  <a:lnTo>
                    <a:pt x="1104" y="2006"/>
                  </a:lnTo>
                  <a:lnTo>
                    <a:pt x="1101" y="2004"/>
                  </a:lnTo>
                  <a:lnTo>
                    <a:pt x="1097" y="2002"/>
                  </a:lnTo>
                  <a:lnTo>
                    <a:pt x="1093" y="1998"/>
                  </a:lnTo>
                  <a:lnTo>
                    <a:pt x="1091" y="1995"/>
                  </a:lnTo>
                  <a:lnTo>
                    <a:pt x="1091" y="1992"/>
                  </a:lnTo>
                  <a:lnTo>
                    <a:pt x="1092" y="1991"/>
                  </a:lnTo>
                  <a:lnTo>
                    <a:pt x="1095" y="1991"/>
                  </a:lnTo>
                  <a:lnTo>
                    <a:pt x="1101" y="1991"/>
                  </a:lnTo>
                  <a:lnTo>
                    <a:pt x="1104" y="1992"/>
                  </a:lnTo>
                  <a:lnTo>
                    <a:pt x="1108" y="1997"/>
                  </a:lnTo>
                  <a:lnTo>
                    <a:pt x="1109" y="2000"/>
                  </a:lnTo>
                  <a:lnTo>
                    <a:pt x="1109" y="2002"/>
                  </a:lnTo>
                  <a:lnTo>
                    <a:pt x="1108" y="2003"/>
                  </a:lnTo>
                  <a:lnTo>
                    <a:pt x="1106" y="2005"/>
                  </a:lnTo>
                  <a:close/>
                  <a:moveTo>
                    <a:pt x="2005" y="2010"/>
                  </a:moveTo>
                  <a:lnTo>
                    <a:pt x="2002" y="2011"/>
                  </a:lnTo>
                  <a:lnTo>
                    <a:pt x="1999" y="2005"/>
                  </a:lnTo>
                  <a:lnTo>
                    <a:pt x="1992" y="2000"/>
                  </a:lnTo>
                  <a:lnTo>
                    <a:pt x="1989" y="1995"/>
                  </a:lnTo>
                  <a:lnTo>
                    <a:pt x="1989" y="1993"/>
                  </a:lnTo>
                  <a:lnTo>
                    <a:pt x="1989" y="1990"/>
                  </a:lnTo>
                  <a:lnTo>
                    <a:pt x="1990" y="1986"/>
                  </a:lnTo>
                  <a:lnTo>
                    <a:pt x="1992" y="1982"/>
                  </a:lnTo>
                  <a:lnTo>
                    <a:pt x="1995" y="1981"/>
                  </a:lnTo>
                  <a:lnTo>
                    <a:pt x="1999" y="1982"/>
                  </a:lnTo>
                  <a:lnTo>
                    <a:pt x="2002" y="1985"/>
                  </a:lnTo>
                  <a:lnTo>
                    <a:pt x="2005" y="1993"/>
                  </a:lnTo>
                  <a:lnTo>
                    <a:pt x="2007" y="1998"/>
                  </a:lnTo>
                  <a:lnTo>
                    <a:pt x="2007" y="2001"/>
                  </a:lnTo>
                  <a:lnTo>
                    <a:pt x="2006" y="2002"/>
                  </a:lnTo>
                  <a:lnTo>
                    <a:pt x="2007" y="2004"/>
                  </a:lnTo>
                  <a:lnTo>
                    <a:pt x="2007" y="2004"/>
                  </a:lnTo>
                  <a:lnTo>
                    <a:pt x="2007" y="2006"/>
                  </a:lnTo>
                  <a:lnTo>
                    <a:pt x="2006" y="2008"/>
                  </a:lnTo>
                  <a:lnTo>
                    <a:pt x="2005" y="2010"/>
                  </a:lnTo>
                  <a:close/>
                  <a:moveTo>
                    <a:pt x="1188" y="1991"/>
                  </a:moveTo>
                  <a:lnTo>
                    <a:pt x="1187" y="1991"/>
                  </a:lnTo>
                  <a:lnTo>
                    <a:pt x="1185" y="1989"/>
                  </a:lnTo>
                  <a:lnTo>
                    <a:pt x="1175" y="1984"/>
                  </a:lnTo>
                  <a:lnTo>
                    <a:pt x="1174" y="1982"/>
                  </a:lnTo>
                  <a:lnTo>
                    <a:pt x="1175" y="1980"/>
                  </a:lnTo>
                  <a:lnTo>
                    <a:pt x="1178" y="1978"/>
                  </a:lnTo>
                  <a:lnTo>
                    <a:pt x="1181" y="1975"/>
                  </a:lnTo>
                  <a:lnTo>
                    <a:pt x="1182" y="1970"/>
                  </a:lnTo>
                  <a:lnTo>
                    <a:pt x="1188" y="1973"/>
                  </a:lnTo>
                  <a:lnTo>
                    <a:pt x="1191" y="1975"/>
                  </a:lnTo>
                  <a:lnTo>
                    <a:pt x="1191" y="1976"/>
                  </a:lnTo>
                  <a:lnTo>
                    <a:pt x="1192" y="1979"/>
                  </a:lnTo>
                  <a:lnTo>
                    <a:pt x="1191" y="1985"/>
                  </a:lnTo>
                  <a:lnTo>
                    <a:pt x="1189" y="1986"/>
                  </a:lnTo>
                  <a:lnTo>
                    <a:pt x="1188" y="1991"/>
                  </a:lnTo>
                  <a:close/>
                  <a:moveTo>
                    <a:pt x="1237" y="1972"/>
                  </a:moveTo>
                  <a:lnTo>
                    <a:pt x="1236" y="1975"/>
                  </a:lnTo>
                  <a:lnTo>
                    <a:pt x="1235" y="1975"/>
                  </a:lnTo>
                  <a:lnTo>
                    <a:pt x="1233" y="1978"/>
                  </a:lnTo>
                  <a:lnTo>
                    <a:pt x="1232" y="1979"/>
                  </a:lnTo>
                  <a:lnTo>
                    <a:pt x="1230" y="1977"/>
                  </a:lnTo>
                  <a:lnTo>
                    <a:pt x="1229" y="1973"/>
                  </a:lnTo>
                  <a:lnTo>
                    <a:pt x="1229" y="1973"/>
                  </a:lnTo>
                  <a:lnTo>
                    <a:pt x="1228" y="1973"/>
                  </a:lnTo>
                  <a:lnTo>
                    <a:pt x="1227" y="1975"/>
                  </a:lnTo>
                  <a:lnTo>
                    <a:pt x="1226" y="1975"/>
                  </a:lnTo>
                  <a:lnTo>
                    <a:pt x="1225" y="1974"/>
                  </a:lnTo>
                  <a:lnTo>
                    <a:pt x="1225" y="1971"/>
                  </a:lnTo>
                  <a:lnTo>
                    <a:pt x="1225" y="1967"/>
                  </a:lnTo>
                  <a:lnTo>
                    <a:pt x="1225" y="1960"/>
                  </a:lnTo>
                  <a:lnTo>
                    <a:pt x="1225" y="1958"/>
                  </a:lnTo>
                  <a:lnTo>
                    <a:pt x="1225" y="1956"/>
                  </a:lnTo>
                  <a:lnTo>
                    <a:pt x="1225" y="1955"/>
                  </a:lnTo>
                  <a:lnTo>
                    <a:pt x="1227" y="1953"/>
                  </a:lnTo>
                  <a:lnTo>
                    <a:pt x="1228" y="1953"/>
                  </a:lnTo>
                  <a:lnTo>
                    <a:pt x="1232" y="1953"/>
                  </a:lnTo>
                  <a:lnTo>
                    <a:pt x="1234" y="1956"/>
                  </a:lnTo>
                  <a:lnTo>
                    <a:pt x="1235" y="1959"/>
                  </a:lnTo>
                  <a:lnTo>
                    <a:pt x="1238" y="1962"/>
                  </a:lnTo>
                  <a:lnTo>
                    <a:pt x="1238" y="1964"/>
                  </a:lnTo>
                  <a:lnTo>
                    <a:pt x="1237" y="1972"/>
                  </a:lnTo>
                  <a:close/>
                  <a:moveTo>
                    <a:pt x="1244" y="1954"/>
                  </a:moveTo>
                  <a:lnTo>
                    <a:pt x="1243" y="1959"/>
                  </a:lnTo>
                  <a:lnTo>
                    <a:pt x="1239" y="1958"/>
                  </a:lnTo>
                  <a:lnTo>
                    <a:pt x="1238" y="1956"/>
                  </a:lnTo>
                  <a:lnTo>
                    <a:pt x="1236" y="1952"/>
                  </a:lnTo>
                  <a:lnTo>
                    <a:pt x="1236" y="1951"/>
                  </a:lnTo>
                  <a:lnTo>
                    <a:pt x="1236" y="1950"/>
                  </a:lnTo>
                  <a:lnTo>
                    <a:pt x="1238" y="1946"/>
                  </a:lnTo>
                  <a:lnTo>
                    <a:pt x="1239" y="1945"/>
                  </a:lnTo>
                  <a:lnTo>
                    <a:pt x="1242" y="1946"/>
                  </a:lnTo>
                  <a:lnTo>
                    <a:pt x="1243" y="1948"/>
                  </a:lnTo>
                  <a:lnTo>
                    <a:pt x="1244" y="1951"/>
                  </a:lnTo>
                  <a:lnTo>
                    <a:pt x="1244" y="1954"/>
                  </a:lnTo>
                  <a:close/>
                  <a:moveTo>
                    <a:pt x="1532" y="1937"/>
                  </a:moveTo>
                  <a:lnTo>
                    <a:pt x="1530" y="1938"/>
                  </a:lnTo>
                  <a:lnTo>
                    <a:pt x="1528" y="1934"/>
                  </a:lnTo>
                  <a:lnTo>
                    <a:pt x="1527" y="1934"/>
                  </a:lnTo>
                  <a:lnTo>
                    <a:pt x="1526" y="1931"/>
                  </a:lnTo>
                  <a:lnTo>
                    <a:pt x="1524" y="1930"/>
                  </a:lnTo>
                  <a:lnTo>
                    <a:pt x="1524" y="1927"/>
                  </a:lnTo>
                  <a:lnTo>
                    <a:pt x="1525" y="1925"/>
                  </a:lnTo>
                  <a:lnTo>
                    <a:pt x="1527" y="1924"/>
                  </a:lnTo>
                  <a:lnTo>
                    <a:pt x="1529" y="1924"/>
                  </a:lnTo>
                  <a:lnTo>
                    <a:pt x="1531" y="1928"/>
                  </a:lnTo>
                  <a:lnTo>
                    <a:pt x="1532" y="1931"/>
                  </a:lnTo>
                  <a:lnTo>
                    <a:pt x="1532" y="1935"/>
                  </a:lnTo>
                  <a:lnTo>
                    <a:pt x="1532" y="1937"/>
                  </a:lnTo>
                  <a:close/>
                  <a:moveTo>
                    <a:pt x="1873" y="1969"/>
                  </a:moveTo>
                  <a:lnTo>
                    <a:pt x="1871" y="1969"/>
                  </a:lnTo>
                  <a:lnTo>
                    <a:pt x="1869" y="1968"/>
                  </a:lnTo>
                  <a:lnTo>
                    <a:pt x="1868" y="1965"/>
                  </a:lnTo>
                  <a:lnTo>
                    <a:pt x="1868" y="1962"/>
                  </a:lnTo>
                  <a:lnTo>
                    <a:pt x="1868" y="1960"/>
                  </a:lnTo>
                  <a:lnTo>
                    <a:pt x="1869" y="1959"/>
                  </a:lnTo>
                  <a:lnTo>
                    <a:pt x="1871" y="1956"/>
                  </a:lnTo>
                  <a:lnTo>
                    <a:pt x="1873" y="1951"/>
                  </a:lnTo>
                  <a:lnTo>
                    <a:pt x="1875" y="1948"/>
                  </a:lnTo>
                  <a:lnTo>
                    <a:pt x="1882" y="1945"/>
                  </a:lnTo>
                  <a:lnTo>
                    <a:pt x="1883" y="1944"/>
                  </a:lnTo>
                  <a:lnTo>
                    <a:pt x="1886" y="1935"/>
                  </a:lnTo>
                  <a:lnTo>
                    <a:pt x="1887" y="1934"/>
                  </a:lnTo>
                  <a:lnTo>
                    <a:pt x="1890" y="1933"/>
                  </a:lnTo>
                  <a:lnTo>
                    <a:pt x="1890" y="1932"/>
                  </a:lnTo>
                  <a:lnTo>
                    <a:pt x="1889" y="1930"/>
                  </a:lnTo>
                  <a:lnTo>
                    <a:pt x="1889" y="1928"/>
                  </a:lnTo>
                  <a:lnTo>
                    <a:pt x="1890" y="1926"/>
                  </a:lnTo>
                  <a:lnTo>
                    <a:pt x="1892" y="1924"/>
                  </a:lnTo>
                  <a:lnTo>
                    <a:pt x="1897" y="1923"/>
                  </a:lnTo>
                  <a:lnTo>
                    <a:pt x="1900" y="1923"/>
                  </a:lnTo>
                  <a:lnTo>
                    <a:pt x="1901" y="1923"/>
                  </a:lnTo>
                  <a:lnTo>
                    <a:pt x="1902" y="1925"/>
                  </a:lnTo>
                  <a:lnTo>
                    <a:pt x="1903" y="1929"/>
                  </a:lnTo>
                  <a:lnTo>
                    <a:pt x="1903" y="1930"/>
                  </a:lnTo>
                  <a:lnTo>
                    <a:pt x="1901" y="1933"/>
                  </a:lnTo>
                  <a:lnTo>
                    <a:pt x="1897" y="1939"/>
                  </a:lnTo>
                  <a:lnTo>
                    <a:pt x="1894" y="1943"/>
                  </a:lnTo>
                  <a:lnTo>
                    <a:pt x="1893" y="1945"/>
                  </a:lnTo>
                  <a:lnTo>
                    <a:pt x="1893" y="1946"/>
                  </a:lnTo>
                  <a:lnTo>
                    <a:pt x="1892" y="1949"/>
                  </a:lnTo>
                  <a:lnTo>
                    <a:pt x="1888" y="1954"/>
                  </a:lnTo>
                  <a:lnTo>
                    <a:pt x="1887" y="1960"/>
                  </a:lnTo>
                  <a:lnTo>
                    <a:pt x="1884" y="1963"/>
                  </a:lnTo>
                  <a:lnTo>
                    <a:pt x="1878" y="1965"/>
                  </a:lnTo>
                  <a:lnTo>
                    <a:pt x="1873" y="1969"/>
                  </a:lnTo>
                  <a:close/>
                  <a:moveTo>
                    <a:pt x="1541" y="1919"/>
                  </a:moveTo>
                  <a:lnTo>
                    <a:pt x="1542" y="1925"/>
                  </a:lnTo>
                  <a:lnTo>
                    <a:pt x="1539" y="1932"/>
                  </a:lnTo>
                  <a:lnTo>
                    <a:pt x="1538" y="1934"/>
                  </a:lnTo>
                  <a:lnTo>
                    <a:pt x="1537" y="1934"/>
                  </a:lnTo>
                  <a:lnTo>
                    <a:pt x="1536" y="1933"/>
                  </a:lnTo>
                  <a:lnTo>
                    <a:pt x="1533" y="1928"/>
                  </a:lnTo>
                  <a:lnTo>
                    <a:pt x="1532" y="1924"/>
                  </a:lnTo>
                  <a:lnTo>
                    <a:pt x="1533" y="1922"/>
                  </a:lnTo>
                  <a:lnTo>
                    <a:pt x="1536" y="1920"/>
                  </a:lnTo>
                  <a:lnTo>
                    <a:pt x="1537" y="1919"/>
                  </a:lnTo>
                  <a:lnTo>
                    <a:pt x="1540" y="1920"/>
                  </a:lnTo>
                  <a:lnTo>
                    <a:pt x="1540" y="1918"/>
                  </a:lnTo>
                  <a:lnTo>
                    <a:pt x="1541" y="1919"/>
                  </a:lnTo>
                  <a:close/>
                  <a:moveTo>
                    <a:pt x="1940" y="1943"/>
                  </a:moveTo>
                  <a:lnTo>
                    <a:pt x="1937" y="1945"/>
                  </a:lnTo>
                  <a:lnTo>
                    <a:pt x="1934" y="1944"/>
                  </a:lnTo>
                  <a:lnTo>
                    <a:pt x="1932" y="1942"/>
                  </a:lnTo>
                  <a:lnTo>
                    <a:pt x="1931" y="1939"/>
                  </a:lnTo>
                  <a:lnTo>
                    <a:pt x="1929" y="1932"/>
                  </a:lnTo>
                  <a:lnTo>
                    <a:pt x="1929" y="1929"/>
                  </a:lnTo>
                  <a:lnTo>
                    <a:pt x="1929" y="1923"/>
                  </a:lnTo>
                  <a:lnTo>
                    <a:pt x="1930" y="1921"/>
                  </a:lnTo>
                  <a:lnTo>
                    <a:pt x="1931" y="1920"/>
                  </a:lnTo>
                  <a:lnTo>
                    <a:pt x="1935" y="1918"/>
                  </a:lnTo>
                  <a:lnTo>
                    <a:pt x="1937" y="1918"/>
                  </a:lnTo>
                  <a:lnTo>
                    <a:pt x="1940" y="1920"/>
                  </a:lnTo>
                  <a:lnTo>
                    <a:pt x="1948" y="1921"/>
                  </a:lnTo>
                  <a:lnTo>
                    <a:pt x="1950" y="1923"/>
                  </a:lnTo>
                  <a:lnTo>
                    <a:pt x="1950" y="1924"/>
                  </a:lnTo>
                  <a:lnTo>
                    <a:pt x="1950" y="1926"/>
                  </a:lnTo>
                  <a:lnTo>
                    <a:pt x="1950" y="1928"/>
                  </a:lnTo>
                  <a:lnTo>
                    <a:pt x="1946" y="1933"/>
                  </a:lnTo>
                  <a:lnTo>
                    <a:pt x="1944" y="1937"/>
                  </a:lnTo>
                  <a:lnTo>
                    <a:pt x="1943" y="1941"/>
                  </a:lnTo>
                  <a:lnTo>
                    <a:pt x="1940" y="1943"/>
                  </a:lnTo>
                  <a:close/>
                  <a:moveTo>
                    <a:pt x="1208" y="1922"/>
                  </a:moveTo>
                  <a:lnTo>
                    <a:pt x="1206" y="1923"/>
                  </a:lnTo>
                  <a:lnTo>
                    <a:pt x="1205" y="1922"/>
                  </a:lnTo>
                  <a:lnTo>
                    <a:pt x="1206" y="1920"/>
                  </a:lnTo>
                  <a:lnTo>
                    <a:pt x="1205" y="1919"/>
                  </a:lnTo>
                  <a:lnTo>
                    <a:pt x="1205" y="1918"/>
                  </a:lnTo>
                  <a:lnTo>
                    <a:pt x="1207" y="1916"/>
                  </a:lnTo>
                  <a:lnTo>
                    <a:pt x="1207" y="1915"/>
                  </a:lnTo>
                  <a:lnTo>
                    <a:pt x="1206" y="1913"/>
                  </a:lnTo>
                  <a:lnTo>
                    <a:pt x="1203" y="1912"/>
                  </a:lnTo>
                  <a:lnTo>
                    <a:pt x="1203" y="1909"/>
                  </a:lnTo>
                  <a:lnTo>
                    <a:pt x="1203" y="1908"/>
                  </a:lnTo>
                  <a:lnTo>
                    <a:pt x="1204" y="1906"/>
                  </a:lnTo>
                  <a:lnTo>
                    <a:pt x="1206" y="1907"/>
                  </a:lnTo>
                  <a:lnTo>
                    <a:pt x="1211" y="1909"/>
                  </a:lnTo>
                  <a:lnTo>
                    <a:pt x="1212" y="1913"/>
                  </a:lnTo>
                  <a:lnTo>
                    <a:pt x="1214" y="1916"/>
                  </a:lnTo>
                  <a:lnTo>
                    <a:pt x="1212" y="1917"/>
                  </a:lnTo>
                  <a:lnTo>
                    <a:pt x="1211" y="1918"/>
                  </a:lnTo>
                  <a:lnTo>
                    <a:pt x="1209" y="1920"/>
                  </a:lnTo>
                  <a:lnTo>
                    <a:pt x="1208" y="1922"/>
                  </a:lnTo>
                  <a:close/>
                  <a:moveTo>
                    <a:pt x="1380" y="1907"/>
                  </a:moveTo>
                  <a:lnTo>
                    <a:pt x="1384" y="1912"/>
                  </a:lnTo>
                  <a:lnTo>
                    <a:pt x="1384" y="1915"/>
                  </a:lnTo>
                  <a:lnTo>
                    <a:pt x="1383" y="1919"/>
                  </a:lnTo>
                  <a:lnTo>
                    <a:pt x="1382" y="1923"/>
                  </a:lnTo>
                  <a:lnTo>
                    <a:pt x="1381" y="1926"/>
                  </a:lnTo>
                  <a:lnTo>
                    <a:pt x="1378" y="1927"/>
                  </a:lnTo>
                  <a:lnTo>
                    <a:pt x="1375" y="1927"/>
                  </a:lnTo>
                  <a:lnTo>
                    <a:pt x="1373" y="1926"/>
                  </a:lnTo>
                  <a:lnTo>
                    <a:pt x="1375" y="1923"/>
                  </a:lnTo>
                  <a:lnTo>
                    <a:pt x="1375" y="1921"/>
                  </a:lnTo>
                  <a:lnTo>
                    <a:pt x="1375" y="1918"/>
                  </a:lnTo>
                  <a:lnTo>
                    <a:pt x="1375" y="1913"/>
                  </a:lnTo>
                  <a:lnTo>
                    <a:pt x="1374" y="1910"/>
                  </a:lnTo>
                  <a:lnTo>
                    <a:pt x="1372" y="1908"/>
                  </a:lnTo>
                  <a:lnTo>
                    <a:pt x="1371" y="1908"/>
                  </a:lnTo>
                  <a:lnTo>
                    <a:pt x="1371" y="1909"/>
                  </a:lnTo>
                  <a:lnTo>
                    <a:pt x="1371" y="1913"/>
                  </a:lnTo>
                  <a:lnTo>
                    <a:pt x="1371" y="1918"/>
                  </a:lnTo>
                  <a:lnTo>
                    <a:pt x="1370" y="1923"/>
                  </a:lnTo>
                  <a:lnTo>
                    <a:pt x="1369" y="1926"/>
                  </a:lnTo>
                  <a:lnTo>
                    <a:pt x="1366" y="1924"/>
                  </a:lnTo>
                  <a:lnTo>
                    <a:pt x="1365" y="1922"/>
                  </a:lnTo>
                  <a:lnTo>
                    <a:pt x="1366" y="1919"/>
                  </a:lnTo>
                  <a:lnTo>
                    <a:pt x="1365" y="1915"/>
                  </a:lnTo>
                  <a:lnTo>
                    <a:pt x="1366" y="1912"/>
                  </a:lnTo>
                  <a:lnTo>
                    <a:pt x="1367" y="1907"/>
                  </a:lnTo>
                  <a:lnTo>
                    <a:pt x="1369" y="1904"/>
                  </a:lnTo>
                  <a:lnTo>
                    <a:pt x="1371" y="1902"/>
                  </a:lnTo>
                  <a:lnTo>
                    <a:pt x="1374" y="1902"/>
                  </a:lnTo>
                  <a:lnTo>
                    <a:pt x="1377" y="1904"/>
                  </a:lnTo>
                  <a:lnTo>
                    <a:pt x="1380" y="1907"/>
                  </a:lnTo>
                  <a:close/>
                  <a:moveTo>
                    <a:pt x="60" y="1906"/>
                  </a:moveTo>
                  <a:lnTo>
                    <a:pt x="57" y="1909"/>
                  </a:lnTo>
                  <a:lnTo>
                    <a:pt x="53" y="1906"/>
                  </a:lnTo>
                  <a:lnTo>
                    <a:pt x="52" y="1904"/>
                  </a:lnTo>
                  <a:lnTo>
                    <a:pt x="57" y="1900"/>
                  </a:lnTo>
                  <a:lnTo>
                    <a:pt x="58" y="1900"/>
                  </a:lnTo>
                  <a:lnTo>
                    <a:pt x="63" y="1902"/>
                  </a:lnTo>
                  <a:lnTo>
                    <a:pt x="65" y="1905"/>
                  </a:lnTo>
                  <a:lnTo>
                    <a:pt x="60" y="1906"/>
                  </a:lnTo>
                  <a:close/>
                  <a:moveTo>
                    <a:pt x="2216" y="1909"/>
                  </a:moveTo>
                  <a:lnTo>
                    <a:pt x="2215" y="1910"/>
                  </a:lnTo>
                  <a:lnTo>
                    <a:pt x="2207" y="1906"/>
                  </a:lnTo>
                  <a:lnTo>
                    <a:pt x="2207" y="1902"/>
                  </a:lnTo>
                  <a:lnTo>
                    <a:pt x="2211" y="1899"/>
                  </a:lnTo>
                  <a:lnTo>
                    <a:pt x="2214" y="1898"/>
                  </a:lnTo>
                  <a:lnTo>
                    <a:pt x="2216" y="1897"/>
                  </a:lnTo>
                  <a:lnTo>
                    <a:pt x="2219" y="1898"/>
                  </a:lnTo>
                  <a:lnTo>
                    <a:pt x="2220" y="1901"/>
                  </a:lnTo>
                  <a:lnTo>
                    <a:pt x="2218" y="1905"/>
                  </a:lnTo>
                  <a:lnTo>
                    <a:pt x="2216" y="1909"/>
                  </a:lnTo>
                  <a:close/>
                  <a:moveTo>
                    <a:pt x="1909" y="1894"/>
                  </a:moveTo>
                  <a:lnTo>
                    <a:pt x="1910" y="1899"/>
                  </a:lnTo>
                  <a:lnTo>
                    <a:pt x="1911" y="1901"/>
                  </a:lnTo>
                  <a:lnTo>
                    <a:pt x="1909" y="1904"/>
                  </a:lnTo>
                  <a:lnTo>
                    <a:pt x="1901" y="1908"/>
                  </a:lnTo>
                  <a:lnTo>
                    <a:pt x="1896" y="1913"/>
                  </a:lnTo>
                  <a:lnTo>
                    <a:pt x="1893" y="1913"/>
                  </a:lnTo>
                  <a:lnTo>
                    <a:pt x="1890" y="1913"/>
                  </a:lnTo>
                  <a:lnTo>
                    <a:pt x="1886" y="1915"/>
                  </a:lnTo>
                  <a:lnTo>
                    <a:pt x="1884" y="1914"/>
                  </a:lnTo>
                  <a:lnTo>
                    <a:pt x="1886" y="1911"/>
                  </a:lnTo>
                  <a:lnTo>
                    <a:pt x="1893" y="1901"/>
                  </a:lnTo>
                  <a:lnTo>
                    <a:pt x="1898" y="1900"/>
                  </a:lnTo>
                  <a:lnTo>
                    <a:pt x="1899" y="1898"/>
                  </a:lnTo>
                  <a:lnTo>
                    <a:pt x="1901" y="1898"/>
                  </a:lnTo>
                  <a:lnTo>
                    <a:pt x="1902" y="1896"/>
                  </a:lnTo>
                  <a:lnTo>
                    <a:pt x="1902" y="1894"/>
                  </a:lnTo>
                  <a:lnTo>
                    <a:pt x="1904" y="1892"/>
                  </a:lnTo>
                  <a:lnTo>
                    <a:pt x="1906" y="1892"/>
                  </a:lnTo>
                  <a:lnTo>
                    <a:pt x="1909" y="1894"/>
                  </a:lnTo>
                  <a:close/>
                  <a:moveTo>
                    <a:pt x="1867" y="1888"/>
                  </a:moveTo>
                  <a:lnTo>
                    <a:pt x="1868" y="1893"/>
                  </a:lnTo>
                  <a:lnTo>
                    <a:pt x="1869" y="1894"/>
                  </a:lnTo>
                  <a:lnTo>
                    <a:pt x="1868" y="1897"/>
                  </a:lnTo>
                  <a:lnTo>
                    <a:pt x="1863" y="1901"/>
                  </a:lnTo>
                  <a:lnTo>
                    <a:pt x="1853" y="1904"/>
                  </a:lnTo>
                  <a:lnTo>
                    <a:pt x="1848" y="1901"/>
                  </a:lnTo>
                  <a:lnTo>
                    <a:pt x="1850" y="1908"/>
                  </a:lnTo>
                  <a:lnTo>
                    <a:pt x="1851" y="1911"/>
                  </a:lnTo>
                  <a:lnTo>
                    <a:pt x="1850" y="1912"/>
                  </a:lnTo>
                  <a:lnTo>
                    <a:pt x="1848" y="1912"/>
                  </a:lnTo>
                  <a:lnTo>
                    <a:pt x="1845" y="1910"/>
                  </a:lnTo>
                  <a:lnTo>
                    <a:pt x="1843" y="1907"/>
                  </a:lnTo>
                  <a:lnTo>
                    <a:pt x="1842" y="1905"/>
                  </a:lnTo>
                  <a:lnTo>
                    <a:pt x="1841" y="1904"/>
                  </a:lnTo>
                  <a:lnTo>
                    <a:pt x="1840" y="1906"/>
                  </a:lnTo>
                  <a:lnTo>
                    <a:pt x="1840" y="1906"/>
                  </a:lnTo>
                  <a:lnTo>
                    <a:pt x="1837" y="1901"/>
                  </a:lnTo>
                  <a:lnTo>
                    <a:pt x="1836" y="1900"/>
                  </a:lnTo>
                  <a:lnTo>
                    <a:pt x="1825" y="1898"/>
                  </a:lnTo>
                  <a:lnTo>
                    <a:pt x="1825" y="1896"/>
                  </a:lnTo>
                  <a:lnTo>
                    <a:pt x="1826" y="1894"/>
                  </a:lnTo>
                  <a:lnTo>
                    <a:pt x="1827" y="1892"/>
                  </a:lnTo>
                  <a:lnTo>
                    <a:pt x="1830" y="1891"/>
                  </a:lnTo>
                  <a:lnTo>
                    <a:pt x="1835" y="1892"/>
                  </a:lnTo>
                  <a:lnTo>
                    <a:pt x="1836" y="1891"/>
                  </a:lnTo>
                  <a:lnTo>
                    <a:pt x="1836" y="1888"/>
                  </a:lnTo>
                  <a:lnTo>
                    <a:pt x="1836" y="1887"/>
                  </a:lnTo>
                  <a:lnTo>
                    <a:pt x="1840" y="1887"/>
                  </a:lnTo>
                  <a:lnTo>
                    <a:pt x="1843" y="1887"/>
                  </a:lnTo>
                  <a:lnTo>
                    <a:pt x="1845" y="1888"/>
                  </a:lnTo>
                  <a:lnTo>
                    <a:pt x="1846" y="1892"/>
                  </a:lnTo>
                  <a:lnTo>
                    <a:pt x="1847" y="1891"/>
                  </a:lnTo>
                  <a:lnTo>
                    <a:pt x="1851" y="1892"/>
                  </a:lnTo>
                  <a:lnTo>
                    <a:pt x="1854" y="1891"/>
                  </a:lnTo>
                  <a:lnTo>
                    <a:pt x="1858" y="1887"/>
                  </a:lnTo>
                  <a:lnTo>
                    <a:pt x="1862" y="1886"/>
                  </a:lnTo>
                  <a:lnTo>
                    <a:pt x="1867" y="1888"/>
                  </a:lnTo>
                  <a:close/>
                  <a:moveTo>
                    <a:pt x="1321" y="1901"/>
                  </a:moveTo>
                  <a:lnTo>
                    <a:pt x="1323" y="1901"/>
                  </a:lnTo>
                  <a:lnTo>
                    <a:pt x="1324" y="1901"/>
                  </a:lnTo>
                  <a:lnTo>
                    <a:pt x="1326" y="1898"/>
                  </a:lnTo>
                  <a:lnTo>
                    <a:pt x="1326" y="1897"/>
                  </a:lnTo>
                  <a:lnTo>
                    <a:pt x="1327" y="1898"/>
                  </a:lnTo>
                  <a:lnTo>
                    <a:pt x="1332" y="1903"/>
                  </a:lnTo>
                  <a:lnTo>
                    <a:pt x="1335" y="1908"/>
                  </a:lnTo>
                  <a:lnTo>
                    <a:pt x="1338" y="1912"/>
                  </a:lnTo>
                  <a:lnTo>
                    <a:pt x="1344" y="1915"/>
                  </a:lnTo>
                  <a:lnTo>
                    <a:pt x="1356" y="1926"/>
                  </a:lnTo>
                  <a:lnTo>
                    <a:pt x="1359" y="1934"/>
                  </a:lnTo>
                  <a:lnTo>
                    <a:pt x="1363" y="1945"/>
                  </a:lnTo>
                  <a:lnTo>
                    <a:pt x="1366" y="1954"/>
                  </a:lnTo>
                  <a:lnTo>
                    <a:pt x="1370" y="1959"/>
                  </a:lnTo>
                  <a:lnTo>
                    <a:pt x="1373" y="1964"/>
                  </a:lnTo>
                  <a:lnTo>
                    <a:pt x="1378" y="1970"/>
                  </a:lnTo>
                  <a:lnTo>
                    <a:pt x="1382" y="1965"/>
                  </a:lnTo>
                  <a:lnTo>
                    <a:pt x="1384" y="1965"/>
                  </a:lnTo>
                  <a:lnTo>
                    <a:pt x="1386" y="1966"/>
                  </a:lnTo>
                  <a:lnTo>
                    <a:pt x="1387" y="1970"/>
                  </a:lnTo>
                  <a:lnTo>
                    <a:pt x="1386" y="1972"/>
                  </a:lnTo>
                  <a:lnTo>
                    <a:pt x="1384" y="1974"/>
                  </a:lnTo>
                  <a:lnTo>
                    <a:pt x="1381" y="1977"/>
                  </a:lnTo>
                  <a:lnTo>
                    <a:pt x="1377" y="1977"/>
                  </a:lnTo>
                  <a:lnTo>
                    <a:pt x="1375" y="1978"/>
                  </a:lnTo>
                  <a:lnTo>
                    <a:pt x="1371" y="1982"/>
                  </a:lnTo>
                  <a:lnTo>
                    <a:pt x="1369" y="1987"/>
                  </a:lnTo>
                  <a:lnTo>
                    <a:pt x="1364" y="1989"/>
                  </a:lnTo>
                  <a:lnTo>
                    <a:pt x="1357" y="1997"/>
                  </a:lnTo>
                  <a:lnTo>
                    <a:pt x="1353" y="2000"/>
                  </a:lnTo>
                  <a:lnTo>
                    <a:pt x="1347" y="2001"/>
                  </a:lnTo>
                  <a:lnTo>
                    <a:pt x="1335" y="1994"/>
                  </a:lnTo>
                  <a:lnTo>
                    <a:pt x="1327" y="1995"/>
                  </a:lnTo>
                  <a:lnTo>
                    <a:pt x="1321" y="1993"/>
                  </a:lnTo>
                  <a:lnTo>
                    <a:pt x="1313" y="1987"/>
                  </a:lnTo>
                  <a:lnTo>
                    <a:pt x="1308" y="1983"/>
                  </a:lnTo>
                  <a:lnTo>
                    <a:pt x="1297" y="1978"/>
                  </a:lnTo>
                  <a:lnTo>
                    <a:pt x="1297" y="1976"/>
                  </a:lnTo>
                  <a:lnTo>
                    <a:pt x="1296" y="1975"/>
                  </a:lnTo>
                  <a:lnTo>
                    <a:pt x="1296" y="1971"/>
                  </a:lnTo>
                  <a:lnTo>
                    <a:pt x="1296" y="1970"/>
                  </a:lnTo>
                  <a:lnTo>
                    <a:pt x="1295" y="1969"/>
                  </a:lnTo>
                  <a:lnTo>
                    <a:pt x="1293" y="1969"/>
                  </a:lnTo>
                  <a:lnTo>
                    <a:pt x="1291" y="1971"/>
                  </a:lnTo>
                  <a:lnTo>
                    <a:pt x="1288" y="1973"/>
                  </a:lnTo>
                  <a:lnTo>
                    <a:pt x="1283" y="1972"/>
                  </a:lnTo>
                  <a:lnTo>
                    <a:pt x="1281" y="1971"/>
                  </a:lnTo>
                  <a:lnTo>
                    <a:pt x="1279" y="1969"/>
                  </a:lnTo>
                  <a:lnTo>
                    <a:pt x="1279" y="1967"/>
                  </a:lnTo>
                  <a:lnTo>
                    <a:pt x="1279" y="1965"/>
                  </a:lnTo>
                  <a:lnTo>
                    <a:pt x="1278" y="1962"/>
                  </a:lnTo>
                  <a:lnTo>
                    <a:pt x="1277" y="1961"/>
                  </a:lnTo>
                  <a:lnTo>
                    <a:pt x="1275" y="1961"/>
                  </a:lnTo>
                  <a:lnTo>
                    <a:pt x="1273" y="1962"/>
                  </a:lnTo>
                  <a:lnTo>
                    <a:pt x="1271" y="1964"/>
                  </a:lnTo>
                  <a:lnTo>
                    <a:pt x="1272" y="1966"/>
                  </a:lnTo>
                  <a:lnTo>
                    <a:pt x="1271" y="1967"/>
                  </a:lnTo>
                  <a:lnTo>
                    <a:pt x="1266" y="1967"/>
                  </a:lnTo>
                  <a:lnTo>
                    <a:pt x="1264" y="1966"/>
                  </a:lnTo>
                  <a:lnTo>
                    <a:pt x="1261" y="1962"/>
                  </a:lnTo>
                  <a:lnTo>
                    <a:pt x="1259" y="1959"/>
                  </a:lnTo>
                  <a:lnTo>
                    <a:pt x="1257" y="1953"/>
                  </a:lnTo>
                  <a:lnTo>
                    <a:pt x="1257" y="1951"/>
                  </a:lnTo>
                  <a:lnTo>
                    <a:pt x="1258" y="1947"/>
                  </a:lnTo>
                  <a:lnTo>
                    <a:pt x="1260" y="1945"/>
                  </a:lnTo>
                  <a:lnTo>
                    <a:pt x="1272" y="1943"/>
                  </a:lnTo>
                  <a:lnTo>
                    <a:pt x="1277" y="1941"/>
                  </a:lnTo>
                  <a:lnTo>
                    <a:pt x="1282" y="1937"/>
                  </a:lnTo>
                  <a:lnTo>
                    <a:pt x="1289" y="1929"/>
                  </a:lnTo>
                  <a:lnTo>
                    <a:pt x="1291" y="1927"/>
                  </a:lnTo>
                  <a:lnTo>
                    <a:pt x="1291" y="1926"/>
                  </a:lnTo>
                  <a:lnTo>
                    <a:pt x="1290" y="1924"/>
                  </a:lnTo>
                  <a:lnTo>
                    <a:pt x="1288" y="1919"/>
                  </a:lnTo>
                  <a:lnTo>
                    <a:pt x="1288" y="1916"/>
                  </a:lnTo>
                  <a:lnTo>
                    <a:pt x="1288" y="1915"/>
                  </a:lnTo>
                  <a:lnTo>
                    <a:pt x="1291" y="1915"/>
                  </a:lnTo>
                  <a:lnTo>
                    <a:pt x="1290" y="1913"/>
                  </a:lnTo>
                  <a:lnTo>
                    <a:pt x="1288" y="1911"/>
                  </a:lnTo>
                  <a:lnTo>
                    <a:pt x="1288" y="1909"/>
                  </a:lnTo>
                  <a:lnTo>
                    <a:pt x="1288" y="1907"/>
                  </a:lnTo>
                  <a:lnTo>
                    <a:pt x="1290" y="1906"/>
                  </a:lnTo>
                  <a:lnTo>
                    <a:pt x="1293" y="1907"/>
                  </a:lnTo>
                  <a:lnTo>
                    <a:pt x="1297" y="1914"/>
                  </a:lnTo>
                  <a:lnTo>
                    <a:pt x="1300" y="1915"/>
                  </a:lnTo>
                  <a:lnTo>
                    <a:pt x="1303" y="1917"/>
                  </a:lnTo>
                  <a:lnTo>
                    <a:pt x="1299" y="1912"/>
                  </a:lnTo>
                  <a:lnTo>
                    <a:pt x="1296" y="1902"/>
                  </a:lnTo>
                  <a:lnTo>
                    <a:pt x="1295" y="1898"/>
                  </a:lnTo>
                  <a:lnTo>
                    <a:pt x="1295" y="1896"/>
                  </a:lnTo>
                  <a:lnTo>
                    <a:pt x="1296" y="1891"/>
                  </a:lnTo>
                  <a:lnTo>
                    <a:pt x="1297" y="1888"/>
                  </a:lnTo>
                  <a:lnTo>
                    <a:pt x="1298" y="1887"/>
                  </a:lnTo>
                  <a:lnTo>
                    <a:pt x="1302" y="1883"/>
                  </a:lnTo>
                  <a:lnTo>
                    <a:pt x="1308" y="1882"/>
                  </a:lnTo>
                  <a:lnTo>
                    <a:pt x="1311" y="1881"/>
                  </a:lnTo>
                  <a:lnTo>
                    <a:pt x="1314" y="1883"/>
                  </a:lnTo>
                  <a:lnTo>
                    <a:pt x="1316" y="1887"/>
                  </a:lnTo>
                  <a:lnTo>
                    <a:pt x="1323" y="1892"/>
                  </a:lnTo>
                  <a:lnTo>
                    <a:pt x="1323" y="1894"/>
                  </a:lnTo>
                  <a:lnTo>
                    <a:pt x="1323" y="1895"/>
                  </a:lnTo>
                  <a:lnTo>
                    <a:pt x="1321" y="1897"/>
                  </a:lnTo>
                  <a:lnTo>
                    <a:pt x="1321" y="1898"/>
                  </a:lnTo>
                  <a:lnTo>
                    <a:pt x="1321" y="1901"/>
                  </a:lnTo>
                  <a:close/>
                  <a:moveTo>
                    <a:pt x="1641" y="1859"/>
                  </a:moveTo>
                  <a:lnTo>
                    <a:pt x="1644" y="1860"/>
                  </a:lnTo>
                  <a:lnTo>
                    <a:pt x="1647" y="1859"/>
                  </a:lnTo>
                  <a:lnTo>
                    <a:pt x="1650" y="1860"/>
                  </a:lnTo>
                  <a:lnTo>
                    <a:pt x="1652" y="1862"/>
                  </a:lnTo>
                  <a:lnTo>
                    <a:pt x="1652" y="1865"/>
                  </a:lnTo>
                  <a:lnTo>
                    <a:pt x="1653" y="1867"/>
                  </a:lnTo>
                  <a:lnTo>
                    <a:pt x="1652" y="1869"/>
                  </a:lnTo>
                  <a:lnTo>
                    <a:pt x="1646" y="1871"/>
                  </a:lnTo>
                  <a:lnTo>
                    <a:pt x="1642" y="1870"/>
                  </a:lnTo>
                  <a:lnTo>
                    <a:pt x="1639" y="1868"/>
                  </a:lnTo>
                  <a:lnTo>
                    <a:pt x="1637" y="1869"/>
                  </a:lnTo>
                  <a:lnTo>
                    <a:pt x="1632" y="1867"/>
                  </a:lnTo>
                  <a:lnTo>
                    <a:pt x="1630" y="1865"/>
                  </a:lnTo>
                  <a:lnTo>
                    <a:pt x="1628" y="1862"/>
                  </a:lnTo>
                  <a:lnTo>
                    <a:pt x="1628" y="1860"/>
                  </a:lnTo>
                  <a:lnTo>
                    <a:pt x="1633" y="1858"/>
                  </a:lnTo>
                  <a:lnTo>
                    <a:pt x="1635" y="1856"/>
                  </a:lnTo>
                  <a:lnTo>
                    <a:pt x="1641" y="1859"/>
                  </a:lnTo>
                  <a:close/>
                  <a:moveTo>
                    <a:pt x="1234" y="1825"/>
                  </a:moveTo>
                  <a:lnTo>
                    <a:pt x="1234" y="1825"/>
                  </a:lnTo>
                  <a:lnTo>
                    <a:pt x="1228" y="1822"/>
                  </a:lnTo>
                  <a:lnTo>
                    <a:pt x="1225" y="1820"/>
                  </a:lnTo>
                  <a:lnTo>
                    <a:pt x="1224" y="1819"/>
                  </a:lnTo>
                  <a:lnTo>
                    <a:pt x="1223" y="1815"/>
                  </a:lnTo>
                  <a:lnTo>
                    <a:pt x="1223" y="1811"/>
                  </a:lnTo>
                  <a:lnTo>
                    <a:pt x="1225" y="1809"/>
                  </a:lnTo>
                  <a:lnTo>
                    <a:pt x="1228" y="1809"/>
                  </a:lnTo>
                  <a:lnTo>
                    <a:pt x="1231" y="1811"/>
                  </a:lnTo>
                  <a:lnTo>
                    <a:pt x="1235" y="1815"/>
                  </a:lnTo>
                  <a:lnTo>
                    <a:pt x="1234" y="1817"/>
                  </a:lnTo>
                  <a:lnTo>
                    <a:pt x="1234" y="1820"/>
                  </a:lnTo>
                  <a:lnTo>
                    <a:pt x="1234" y="1824"/>
                  </a:lnTo>
                  <a:lnTo>
                    <a:pt x="1234" y="1825"/>
                  </a:lnTo>
                  <a:close/>
                  <a:moveTo>
                    <a:pt x="2010" y="3350"/>
                  </a:moveTo>
                  <a:lnTo>
                    <a:pt x="2008" y="3350"/>
                  </a:lnTo>
                  <a:lnTo>
                    <a:pt x="2005" y="3350"/>
                  </a:lnTo>
                  <a:lnTo>
                    <a:pt x="2001" y="3351"/>
                  </a:lnTo>
                  <a:lnTo>
                    <a:pt x="1996" y="3354"/>
                  </a:lnTo>
                  <a:lnTo>
                    <a:pt x="1989" y="3359"/>
                  </a:lnTo>
                  <a:lnTo>
                    <a:pt x="1977" y="3371"/>
                  </a:lnTo>
                  <a:lnTo>
                    <a:pt x="1977" y="3371"/>
                  </a:lnTo>
                  <a:lnTo>
                    <a:pt x="1977" y="3371"/>
                  </a:lnTo>
                  <a:lnTo>
                    <a:pt x="1976" y="3371"/>
                  </a:lnTo>
                  <a:lnTo>
                    <a:pt x="1972" y="3375"/>
                  </a:lnTo>
                  <a:lnTo>
                    <a:pt x="1969" y="3376"/>
                  </a:lnTo>
                  <a:lnTo>
                    <a:pt x="1961" y="3380"/>
                  </a:lnTo>
                  <a:lnTo>
                    <a:pt x="1958" y="3381"/>
                  </a:lnTo>
                  <a:lnTo>
                    <a:pt x="1956" y="3381"/>
                  </a:lnTo>
                  <a:lnTo>
                    <a:pt x="1953" y="3382"/>
                  </a:lnTo>
                  <a:lnTo>
                    <a:pt x="1950" y="3383"/>
                  </a:lnTo>
                  <a:lnTo>
                    <a:pt x="1947" y="3384"/>
                  </a:lnTo>
                  <a:lnTo>
                    <a:pt x="1940" y="3389"/>
                  </a:lnTo>
                  <a:lnTo>
                    <a:pt x="1939" y="3389"/>
                  </a:lnTo>
                  <a:lnTo>
                    <a:pt x="1939" y="3388"/>
                  </a:lnTo>
                  <a:lnTo>
                    <a:pt x="1939" y="3388"/>
                  </a:lnTo>
                  <a:lnTo>
                    <a:pt x="1940" y="3386"/>
                  </a:lnTo>
                  <a:lnTo>
                    <a:pt x="1944" y="3384"/>
                  </a:lnTo>
                  <a:lnTo>
                    <a:pt x="1943" y="3384"/>
                  </a:lnTo>
                  <a:lnTo>
                    <a:pt x="1942" y="3384"/>
                  </a:lnTo>
                  <a:lnTo>
                    <a:pt x="1940" y="3386"/>
                  </a:lnTo>
                  <a:lnTo>
                    <a:pt x="1939" y="3385"/>
                  </a:lnTo>
                  <a:lnTo>
                    <a:pt x="1940" y="3384"/>
                  </a:lnTo>
                  <a:lnTo>
                    <a:pt x="1939" y="3383"/>
                  </a:lnTo>
                  <a:lnTo>
                    <a:pt x="1936" y="3384"/>
                  </a:lnTo>
                  <a:lnTo>
                    <a:pt x="1934" y="3384"/>
                  </a:lnTo>
                  <a:lnTo>
                    <a:pt x="1934" y="3384"/>
                  </a:lnTo>
                  <a:lnTo>
                    <a:pt x="1933" y="3384"/>
                  </a:lnTo>
                  <a:lnTo>
                    <a:pt x="1932" y="3384"/>
                  </a:lnTo>
                  <a:lnTo>
                    <a:pt x="1931" y="3384"/>
                  </a:lnTo>
                  <a:lnTo>
                    <a:pt x="1928" y="3385"/>
                  </a:lnTo>
                  <a:lnTo>
                    <a:pt x="1924" y="3387"/>
                  </a:lnTo>
                  <a:lnTo>
                    <a:pt x="1923" y="3388"/>
                  </a:lnTo>
                  <a:lnTo>
                    <a:pt x="1923" y="3388"/>
                  </a:lnTo>
                  <a:lnTo>
                    <a:pt x="1927" y="3386"/>
                  </a:lnTo>
                  <a:lnTo>
                    <a:pt x="1929" y="3386"/>
                  </a:lnTo>
                  <a:lnTo>
                    <a:pt x="1930" y="3386"/>
                  </a:lnTo>
                  <a:lnTo>
                    <a:pt x="1931" y="3386"/>
                  </a:lnTo>
                  <a:lnTo>
                    <a:pt x="1930" y="3387"/>
                  </a:lnTo>
                  <a:lnTo>
                    <a:pt x="1930" y="3388"/>
                  </a:lnTo>
                  <a:lnTo>
                    <a:pt x="1931" y="3388"/>
                  </a:lnTo>
                  <a:lnTo>
                    <a:pt x="1932" y="3388"/>
                  </a:lnTo>
                  <a:lnTo>
                    <a:pt x="1932" y="3388"/>
                  </a:lnTo>
                  <a:lnTo>
                    <a:pt x="1931" y="3387"/>
                  </a:lnTo>
                  <a:lnTo>
                    <a:pt x="1931" y="3386"/>
                  </a:lnTo>
                  <a:lnTo>
                    <a:pt x="1932" y="3386"/>
                  </a:lnTo>
                  <a:lnTo>
                    <a:pt x="1937" y="3384"/>
                  </a:lnTo>
                  <a:lnTo>
                    <a:pt x="1938" y="3386"/>
                  </a:lnTo>
                  <a:lnTo>
                    <a:pt x="1937" y="3389"/>
                  </a:lnTo>
                  <a:lnTo>
                    <a:pt x="1937" y="3390"/>
                  </a:lnTo>
                  <a:lnTo>
                    <a:pt x="1939" y="3390"/>
                  </a:lnTo>
                  <a:lnTo>
                    <a:pt x="1941" y="3389"/>
                  </a:lnTo>
                  <a:lnTo>
                    <a:pt x="1944" y="3388"/>
                  </a:lnTo>
                  <a:lnTo>
                    <a:pt x="1945" y="3388"/>
                  </a:lnTo>
                  <a:lnTo>
                    <a:pt x="1944" y="3389"/>
                  </a:lnTo>
                  <a:lnTo>
                    <a:pt x="1942" y="3391"/>
                  </a:lnTo>
                  <a:lnTo>
                    <a:pt x="1940" y="3392"/>
                  </a:lnTo>
                  <a:lnTo>
                    <a:pt x="1939" y="3394"/>
                  </a:lnTo>
                  <a:lnTo>
                    <a:pt x="1939" y="3394"/>
                  </a:lnTo>
                  <a:lnTo>
                    <a:pt x="1940" y="3394"/>
                  </a:lnTo>
                  <a:lnTo>
                    <a:pt x="1943" y="3394"/>
                  </a:lnTo>
                  <a:lnTo>
                    <a:pt x="1944" y="3394"/>
                  </a:lnTo>
                  <a:lnTo>
                    <a:pt x="1944" y="3394"/>
                  </a:lnTo>
                  <a:lnTo>
                    <a:pt x="1942" y="3395"/>
                  </a:lnTo>
                  <a:lnTo>
                    <a:pt x="1939" y="3397"/>
                  </a:lnTo>
                  <a:lnTo>
                    <a:pt x="1936" y="3397"/>
                  </a:lnTo>
                  <a:lnTo>
                    <a:pt x="1934" y="3397"/>
                  </a:lnTo>
                  <a:lnTo>
                    <a:pt x="1934" y="3396"/>
                  </a:lnTo>
                  <a:lnTo>
                    <a:pt x="1935" y="3394"/>
                  </a:lnTo>
                  <a:lnTo>
                    <a:pt x="1934" y="3394"/>
                  </a:lnTo>
                  <a:lnTo>
                    <a:pt x="1933" y="3395"/>
                  </a:lnTo>
                  <a:lnTo>
                    <a:pt x="1931" y="3395"/>
                  </a:lnTo>
                  <a:lnTo>
                    <a:pt x="1931" y="3394"/>
                  </a:lnTo>
                  <a:lnTo>
                    <a:pt x="1931" y="3394"/>
                  </a:lnTo>
                  <a:lnTo>
                    <a:pt x="1932" y="3394"/>
                  </a:lnTo>
                  <a:lnTo>
                    <a:pt x="1933" y="3394"/>
                  </a:lnTo>
                  <a:lnTo>
                    <a:pt x="1931" y="3393"/>
                  </a:lnTo>
                  <a:lnTo>
                    <a:pt x="1928" y="3394"/>
                  </a:lnTo>
                  <a:lnTo>
                    <a:pt x="1925" y="3394"/>
                  </a:lnTo>
                  <a:lnTo>
                    <a:pt x="1923" y="3392"/>
                  </a:lnTo>
                  <a:lnTo>
                    <a:pt x="1923" y="3392"/>
                  </a:lnTo>
                  <a:lnTo>
                    <a:pt x="1924" y="3391"/>
                  </a:lnTo>
                  <a:lnTo>
                    <a:pt x="1924" y="3391"/>
                  </a:lnTo>
                  <a:lnTo>
                    <a:pt x="1923" y="3391"/>
                  </a:lnTo>
                  <a:lnTo>
                    <a:pt x="1920" y="3390"/>
                  </a:lnTo>
                  <a:lnTo>
                    <a:pt x="1919" y="3391"/>
                  </a:lnTo>
                  <a:lnTo>
                    <a:pt x="1919" y="3392"/>
                  </a:lnTo>
                  <a:lnTo>
                    <a:pt x="1915" y="3391"/>
                  </a:lnTo>
                  <a:lnTo>
                    <a:pt x="1914" y="3392"/>
                  </a:lnTo>
                  <a:lnTo>
                    <a:pt x="1910" y="3393"/>
                  </a:lnTo>
                  <a:lnTo>
                    <a:pt x="1904" y="3394"/>
                  </a:lnTo>
                  <a:lnTo>
                    <a:pt x="1900" y="3394"/>
                  </a:lnTo>
                  <a:lnTo>
                    <a:pt x="1897" y="3395"/>
                  </a:lnTo>
                  <a:lnTo>
                    <a:pt x="1894" y="3396"/>
                  </a:lnTo>
                  <a:lnTo>
                    <a:pt x="1892" y="3395"/>
                  </a:lnTo>
                  <a:lnTo>
                    <a:pt x="1890" y="3396"/>
                  </a:lnTo>
                  <a:lnTo>
                    <a:pt x="1886" y="3397"/>
                  </a:lnTo>
                  <a:lnTo>
                    <a:pt x="1880" y="3398"/>
                  </a:lnTo>
                  <a:lnTo>
                    <a:pt x="1878" y="3399"/>
                  </a:lnTo>
                  <a:lnTo>
                    <a:pt x="1874" y="3401"/>
                  </a:lnTo>
                  <a:lnTo>
                    <a:pt x="1871" y="3405"/>
                  </a:lnTo>
                  <a:lnTo>
                    <a:pt x="1868" y="3406"/>
                  </a:lnTo>
                  <a:lnTo>
                    <a:pt x="1867" y="3406"/>
                  </a:lnTo>
                  <a:lnTo>
                    <a:pt x="1865" y="3407"/>
                  </a:lnTo>
                  <a:lnTo>
                    <a:pt x="1865" y="3408"/>
                  </a:lnTo>
                  <a:lnTo>
                    <a:pt x="1862" y="3410"/>
                  </a:lnTo>
                  <a:lnTo>
                    <a:pt x="1862" y="3411"/>
                  </a:lnTo>
                  <a:lnTo>
                    <a:pt x="1861" y="3412"/>
                  </a:lnTo>
                  <a:lnTo>
                    <a:pt x="1860" y="3415"/>
                  </a:lnTo>
                  <a:lnTo>
                    <a:pt x="1856" y="3421"/>
                  </a:lnTo>
                  <a:lnTo>
                    <a:pt x="1856" y="3421"/>
                  </a:lnTo>
                  <a:lnTo>
                    <a:pt x="1857" y="3423"/>
                  </a:lnTo>
                  <a:lnTo>
                    <a:pt x="1860" y="3423"/>
                  </a:lnTo>
                  <a:lnTo>
                    <a:pt x="1863" y="3425"/>
                  </a:lnTo>
                  <a:lnTo>
                    <a:pt x="1868" y="3425"/>
                  </a:lnTo>
                  <a:lnTo>
                    <a:pt x="1870" y="3425"/>
                  </a:lnTo>
                  <a:lnTo>
                    <a:pt x="1871" y="3425"/>
                  </a:lnTo>
                  <a:lnTo>
                    <a:pt x="1873" y="3423"/>
                  </a:lnTo>
                  <a:lnTo>
                    <a:pt x="1878" y="3422"/>
                  </a:lnTo>
                  <a:lnTo>
                    <a:pt x="1878" y="3422"/>
                  </a:lnTo>
                  <a:lnTo>
                    <a:pt x="1877" y="3429"/>
                  </a:lnTo>
                  <a:lnTo>
                    <a:pt x="1877" y="3430"/>
                  </a:lnTo>
                  <a:lnTo>
                    <a:pt x="1878" y="3431"/>
                  </a:lnTo>
                  <a:lnTo>
                    <a:pt x="1879" y="3432"/>
                  </a:lnTo>
                  <a:lnTo>
                    <a:pt x="1879" y="3433"/>
                  </a:lnTo>
                  <a:lnTo>
                    <a:pt x="1879" y="3434"/>
                  </a:lnTo>
                  <a:lnTo>
                    <a:pt x="1881" y="3436"/>
                  </a:lnTo>
                  <a:lnTo>
                    <a:pt x="1882" y="3436"/>
                  </a:lnTo>
                  <a:lnTo>
                    <a:pt x="1882" y="3438"/>
                  </a:lnTo>
                  <a:lnTo>
                    <a:pt x="1878" y="3439"/>
                  </a:lnTo>
                  <a:lnTo>
                    <a:pt x="1876" y="3439"/>
                  </a:lnTo>
                  <a:lnTo>
                    <a:pt x="1874" y="3439"/>
                  </a:lnTo>
                  <a:lnTo>
                    <a:pt x="1871" y="3438"/>
                  </a:lnTo>
                  <a:lnTo>
                    <a:pt x="1868" y="3438"/>
                  </a:lnTo>
                  <a:lnTo>
                    <a:pt x="1862" y="3439"/>
                  </a:lnTo>
                  <a:lnTo>
                    <a:pt x="1860" y="3439"/>
                  </a:lnTo>
                  <a:lnTo>
                    <a:pt x="1858" y="3439"/>
                  </a:lnTo>
                  <a:lnTo>
                    <a:pt x="1857" y="3439"/>
                  </a:lnTo>
                  <a:lnTo>
                    <a:pt x="1852" y="3441"/>
                  </a:lnTo>
                  <a:lnTo>
                    <a:pt x="1846" y="3442"/>
                  </a:lnTo>
                  <a:lnTo>
                    <a:pt x="1843" y="3443"/>
                  </a:lnTo>
                  <a:lnTo>
                    <a:pt x="1841" y="3444"/>
                  </a:lnTo>
                  <a:lnTo>
                    <a:pt x="1840" y="3446"/>
                  </a:lnTo>
                  <a:lnTo>
                    <a:pt x="1838" y="3447"/>
                  </a:lnTo>
                  <a:lnTo>
                    <a:pt x="1837" y="3447"/>
                  </a:lnTo>
                  <a:lnTo>
                    <a:pt x="1836" y="3449"/>
                  </a:lnTo>
                  <a:lnTo>
                    <a:pt x="1836" y="3450"/>
                  </a:lnTo>
                  <a:lnTo>
                    <a:pt x="1838" y="3450"/>
                  </a:lnTo>
                  <a:lnTo>
                    <a:pt x="1840" y="3451"/>
                  </a:lnTo>
                  <a:lnTo>
                    <a:pt x="1846" y="3451"/>
                  </a:lnTo>
                  <a:lnTo>
                    <a:pt x="1847" y="3452"/>
                  </a:lnTo>
                  <a:lnTo>
                    <a:pt x="1846" y="3452"/>
                  </a:lnTo>
                  <a:lnTo>
                    <a:pt x="1837" y="3451"/>
                  </a:lnTo>
                  <a:lnTo>
                    <a:pt x="1835" y="3451"/>
                  </a:lnTo>
                  <a:lnTo>
                    <a:pt x="1830" y="3451"/>
                  </a:lnTo>
                  <a:lnTo>
                    <a:pt x="1824" y="3448"/>
                  </a:lnTo>
                  <a:lnTo>
                    <a:pt x="1818" y="3447"/>
                  </a:lnTo>
                  <a:lnTo>
                    <a:pt x="1811" y="3448"/>
                  </a:lnTo>
                  <a:lnTo>
                    <a:pt x="1807" y="3449"/>
                  </a:lnTo>
                  <a:lnTo>
                    <a:pt x="1804" y="3451"/>
                  </a:lnTo>
                  <a:lnTo>
                    <a:pt x="1797" y="3457"/>
                  </a:lnTo>
                  <a:lnTo>
                    <a:pt x="1794" y="3460"/>
                  </a:lnTo>
                  <a:lnTo>
                    <a:pt x="1794" y="3463"/>
                  </a:lnTo>
                  <a:lnTo>
                    <a:pt x="1793" y="3464"/>
                  </a:lnTo>
                  <a:lnTo>
                    <a:pt x="1792" y="3464"/>
                  </a:lnTo>
                  <a:lnTo>
                    <a:pt x="1792" y="3463"/>
                  </a:lnTo>
                  <a:lnTo>
                    <a:pt x="1793" y="3462"/>
                  </a:lnTo>
                  <a:lnTo>
                    <a:pt x="1793" y="3462"/>
                  </a:lnTo>
                  <a:lnTo>
                    <a:pt x="1791" y="3463"/>
                  </a:lnTo>
                  <a:lnTo>
                    <a:pt x="1791" y="3463"/>
                  </a:lnTo>
                  <a:lnTo>
                    <a:pt x="1788" y="3464"/>
                  </a:lnTo>
                  <a:lnTo>
                    <a:pt x="1784" y="3465"/>
                  </a:lnTo>
                  <a:lnTo>
                    <a:pt x="1779" y="3468"/>
                  </a:lnTo>
                  <a:lnTo>
                    <a:pt x="1776" y="3470"/>
                  </a:lnTo>
                  <a:lnTo>
                    <a:pt x="1775" y="3472"/>
                  </a:lnTo>
                  <a:lnTo>
                    <a:pt x="1774" y="3474"/>
                  </a:lnTo>
                  <a:lnTo>
                    <a:pt x="1773" y="3477"/>
                  </a:lnTo>
                  <a:lnTo>
                    <a:pt x="1773" y="3478"/>
                  </a:lnTo>
                  <a:lnTo>
                    <a:pt x="1772" y="3474"/>
                  </a:lnTo>
                  <a:lnTo>
                    <a:pt x="1771" y="3474"/>
                  </a:lnTo>
                  <a:lnTo>
                    <a:pt x="1769" y="3473"/>
                  </a:lnTo>
                  <a:lnTo>
                    <a:pt x="1768" y="3473"/>
                  </a:lnTo>
                  <a:lnTo>
                    <a:pt x="1764" y="3475"/>
                  </a:lnTo>
                  <a:lnTo>
                    <a:pt x="1760" y="3474"/>
                  </a:lnTo>
                  <a:lnTo>
                    <a:pt x="1756" y="3473"/>
                  </a:lnTo>
                  <a:lnTo>
                    <a:pt x="1755" y="3472"/>
                  </a:lnTo>
                  <a:lnTo>
                    <a:pt x="1755" y="3469"/>
                  </a:lnTo>
                  <a:lnTo>
                    <a:pt x="1755" y="3466"/>
                  </a:lnTo>
                  <a:lnTo>
                    <a:pt x="1756" y="3463"/>
                  </a:lnTo>
                  <a:lnTo>
                    <a:pt x="1756" y="3463"/>
                  </a:lnTo>
                  <a:lnTo>
                    <a:pt x="1756" y="3462"/>
                  </a:lnTo>
                  <a:lnTo>
                    <a:pt x="1758" y="3461"/>
                  </a:lnTo>
                  <a:lnTo>
                    <a:pt x="1762" y="3459"/>
                  </a:lnTo>
                  <a:lnTo>
                    <a:pt x="1766" y="3454"/>
                  </a:lnTo>
                  <a:lnTo>
                    <a:pt x="1769" y="3452"/>
                  </a:lnTo>
                  <a:lnTo>
                    <a:pt x="1772" y="3449"/>
                  </a:lnTo>
                  <a:lnTo>
                    <a:pt x="1774" y="3444"/>
                  </a:lnTo>
                  <a:lnTo>
                    <a:pt x="1776" y="3433"/>
                  </a:lnTo>
                  <a:lnTo>
                    <a:pt x="1779" y="3432"/>
                  </a:lnTo>
                  <a:lnTo>
                    <a:pt x="1783" y="3430"/>
                  </a:lnTo>
                  <a:lnTo>
                    <a:pt x="1786" y="3428"/>
                  </a:lnTo>
                  <a:lnTo>
                    <a:pt x="1788" y="3426"/>
                  </a:lnTo>
                  <a:lnTo>
                    <a:pt x="1789" y="3424"/>
                  </a:lnTo>
                  <a:lnTo>
                    <a:pt x="1791" y="3423"/>
                  </a:lnTo>
                  <a:lnTo>
                    <a:pt x="1793" y="3422"/>
                  </a:lnTo>
                  <a:lnTo>
                    <a:pt x="1795" y="3420"/>
                  </a:lnTo>
                  <a:lnTo>
                    <a:pt x="1797" y="3417"/>
                  </a:lnTo>
                  <a:lnTo>
                    <a:pt x="1797" y="3414"/>
                  </a:lnTo>
                  <a:lnTo>
                    <a:pt x="1797" y="3410"/>
                  </a:lnTo>
                  <a:lnTo>
                    <a:pt x="1797" y="3407"/>
                  </a:lnTo>
                  <a:lnTo>
                    <a:pt x="1797" y="3392"/>
                  </a:lnTo>
                  <a:lnTo>
                    <a:pt x="1797" y="3389"/>
                  </a:lnTo>
                  <a:lnTo>
                    <a:pt x="1797" y="3386"/>
                  </a:lnTo>
                  <a:lnTo>
                    <a:pt x="1799" y="3384"/>
                  </a:lnTo>
                  <a:lnTo>
                    <a:pt x="1800" y="3381"/>
                  </a:lnTo>
                  <a:lnTo>
                    <a:pt x="1801" y="3379"/>
                  </a:lnTo>
                  <a:lnTo>
                    <a:pt x="1802" y="3376"/>
                  </a:lnTo>
                  <a:lnTo>
                    <a:pt x="1804" y="3375"/>
                  </a:lnTo>
                  <a:lnTo>
                    <a:pt x="1805" y="3374"/>
                  </a:lnTo>
                  <a:lnTo>
                    <a:pt x="1806" y="3373"/>
                  </a:lnTo>
                  <a:lnTo>
                    <a:pt x="1807" y="3372"/>
                  </a:lnTo>
                  <a:lnTo>
                    <a:pt x="1807" y="3371"/>
                  </a:lnTo>
                  <a:lnTo>
                    <a:pt x="1808" y="3369"/>
                  </a:lnTo>
                  <a:lnTo>
                    <a:pt x="1810" y="3367"/>
                  </a:lnTo>
                  <a:lnTo>
                    <a:pt x="1811" y="3365"/>
                  </a:lnTo>
                  <a:lnTo>
                    <a:pt x="1811" y="3362"/>
                  </a:lnTo>
                  <a:lnTo>
                    <a:pt x="1811" y="3359"/>
                  </a:lnTo>
                  <a:lnTo>
                    <a:pt x="1810" y="3357"/>
                  </a:lnTo>
                  <a:lnTo>
                    <a:pt x="1809" y="3355"/>
                  </a:lnTo>
                  <a:lnTo>
                    <a:pt x="1808" y="3353"/>
                  </a:lnTo>
                  <a:lnTo>
                    <a:pt x="1808" y="3350"/>
                  </a:lnTo>
                  <a:lnTo>
                    <a:pt x="1808" y="3350"/>
                  </a:lnTo>
                  <a:lnTo>
                    <a:pt x="1807" y="3350"/>
                  </a:lnTo>
                  <a:lnTo>
                    <a:pt x="1805" y="3349"/>
                  </a:lnTo>
                  <a:lnTo>
                    <a:pt x="1804" y="3346"/>
                  </a:lnTo>
                  <a:lnTo>
                    <a:pt x="1803" y="3344"/>
                  </a:lnTo>
                  <a:lnTo>
                    <a:pt x="1802" y="3343"/>
                  </a:lnTo>
                  <a:lnTo>
                    <a:pt x="1801" y="3342"/>
                  </a:lnTo>
                  <a:lnTo>
                    <a:pt x="1800" y="3342"/>
                  </a:lnTo>
                  <a:lnTo>
                    <a:pt x="1799" y="3341"/>
                  </a:lnTo>
                  <a:lnTo>
                    <a:pt x="1797" y="3340"/>
                  </a:lnTo>
                  <a:lnTo>
                    <a:pt x="1798" y="3339"/>
                  </a:lnTo>
                  <a:lnTo>
                    <a:pt x="1801" y="3339"/>
                  </a:lnTo>
                  <a:lnTo>
                    <a:pt x="1807" y="3339"/>
                  </a:lnTo>
                  <a:lnTo>
                    <a:pt x="1810" y="3339"/>
                  </a:lnTo>
                  <a:lnTo>
                    <a:pt x="1810" y="3339"/>
                  </a:lnTo>
                  <a:lnTo>
                    <a:pt x="1810" y="3342"/>
                  </a:lnTo>
                  <a:lnTo>
                    <a:pt x="1810" y="3343"/>
                  </a:lnTo>
                  <a:lnTo>
                    <a:pt x="1810" y="3344"/>
                  </a:lnTo>
                  <a:lnTo>
                    <a:pt x="1811" y="3346"/>
                  </a:lnTo>
                  <a:lnTo>
                    <a:pt x="1811" y="3348"/>
                  </a:lnTo>
                  <a:lnTo>
                    <a:pt x="1813" y="3349"/>
                  </a:lnTo>
                  <a:lnTo>
                    <a:pt x="1813" y="3350"/>
                  </a:lnTo>
                  <a:lnTo>
                    <a:pt x="1814" y="3351"/>
                  </a:lnTo>
                  <a:lnTo>
                    <a:pt x="1815" y="3351"/>
                  </a:lnTo>
                  <a:lnTo>
                    <a:pt x="1815" y="3352"/>
                  </a:lnTo>
                  <a:lnTo>
                    <a:pt x="1814" y="3353"/>
                  </a:lnTo>
                  <a:lnTo>
                    <a:pt x="1815" y="3353"/>
                  </a:lnTo>
                  <a:lnTo>
                    <a:pt x="1817" y="3353"/>
                  </a:lnTo>
                  <a:lnTo>
                    <a:pt x="1818" y="3352"/>
                  </a:lnTo>
                  <a:lnTo>
                    <a:pt x="1819" y="3351"/>
                  </a:lnTo>
                  <a:lnTo>
                    <a:pt x="1820" y="3351"/>
                  </a:lnTo>
                  <a:lnTo>
                    <a:pt x="1820" y="3352"/>
                  </a:lnTo>
                  <a:lnTo>
                    <a:pt x="1819" y="3352"/>
                  </a:lnTo>
                  <a:lnTo>
                    <a:pt x="1819" y="3353"/>
                  </a:lnTo>
                  <a:lnTo>
                    <a:pt x="1819" y="3355"/>
                  </a:lnTo>
                  <a:lnTo>
                    <a:pt x="1818" y="3356"/>
                  </a:lnTo>
                  <a:lnTo>
                    <a:pt x="1815" y="3359"/>
                  </a:lnTo>
                  <a:lnTo>
                    <a:pt x="1815" y="3359"/>
                  </a:lnTo>
                  <a:lnTo>
                    <a:pt x="1816" y="3359"/>
                  </a:lnTo>
                  <a:lnTo>
                    <a:pt x="1818" y="3358"/>
                  </a:lnTo>
                  <a:lnTo>
                    <a:pt x="1820" y="3358"/>
                  </a:lnTo>
                  <a:lnTo>
                    <a:pt x="1821" y="3358"/>
                  </a:lnTo>
                  <a:lnTo>
                    <a:pt x="1823" y="3359"/>
                  </a:lnTo>
                  <a:lnTo>
                    <a:pt x="1823" y="3360"/>
                  </a:lnTo>
                  <a:lnTo>
                    <a:pt x="1822" y="3362"/>
                  </a:lnTo>
                  <a:lnTo>
                    <a:pt x="1821" y="3365"/>
                  </a:lnTo>
                  <a:lnTo>
                    <a:pt x="1822" y="3366"/>
                  </a:lnTo>
                  <a:lnTo>
                    <a:pt x="1824" y="3364"/>
                  </a:lnTo>
                  <a:lnTo>
                    <a:pt x="1825" y="3363"/>
                  </a:lnTo>
                  <a:lnTo>
                    <a:pt x="1829" y="3361"/>
                  </a:lnTo>
                  <a:lnTo>
                    <a:pt x="1830" y="3361"/>
                  </a:lnTo>
                  <a:lnTo>
                    <a:pt x="1832" y="3365"/>
                  </a:lnTo>
                  <a:lnTo>
                    <a:pt x="1835" y="3367"/>
                  </a:lnTo>
                  <a:lnTo>
                    <a:pt x="1843" y="3370"/>
                  </a:lnTo>
                  <a:lnTo>
                    <a:pt x="1847" y="3371"/>
                  </a:lnTo>
                  <a:lnTo>
                    <a:pt x="1848" y="3370"/>
                  </a:lnTo>
                  <a:lnTo>
                    <a:pt x="1849" y="3368"/>
                  </a:lnTo>
                  <a:lnTo>
                    <a:pt x="1849" y="3364"/>
                  </a:lnTo>
                  <a:lnTo>
                    <a:pt x="1849" y="3362"/>
                  </a:lnTo>
                  <a:lnTo>
                    <a:pt x="1847" y="3360"/>
                  </a:lnTo>
                  <a:lnTo>
                    <a:pt x="1846" y="3359"/>
                  </a:lnTo>
                  <a:lnTo>
                    <a:pt x="1846" y="3358"/>
                  </a:lnTo>
                  <a:lnTo>
                    <a:pt x="1847" y="3357"/>
                  </a:lnTo>
                  <a:lnTo>
                    <a:pt x="1849" y="3356"/>
                  </a:lnTo>
                  <a:lnTo>
                    <a:pt x="1852" y="3355"/>
                  </a:lnTo>
                  <a:lnTo>
                    <a:pt x="1852" y="3356"/>
                  </a:lnTo>
                  <a:lnTo>
                    <a:pt x="1851" y="3357"/>
                  </a:lnTo>
                  <a:lnTo>
                    <a:pt x="1852" y="3358"/>
                  </a:lnTo>
                  <a:lnTo>
                    <a:pt x="1852" y="3358"/>
                  </a:lnTo>
                  <a:lnTo>
                    <a:pt x="1853" y="3358"/>
                  </a:lnTo>
                  <a:lnTo>
                    <a:pt x="1855" y="3359"/>
                  </a:lnTo>
                  <a:lnTo>
                    <a:pt x="1858" y="3360"/>
                  </a:lnTo>
                  <a:lnTo>
                    <a:pt x="1859" y="3359"/>
                  </a:lnTo>
                  <a:lnTo>
                    <a:pt x="1858" y="3358"/>
                  </a:lnTo>
                  <a:lnTo>
                    <a:pt x="1858" y="3357"/>
                  </a:lnTo>
                  <a:lnTo>
                    <a:pt x="1858" y="3356"/>
                  </a:lnTo>
                  <a:lnTo>
                    <a:pt x="1858" y="3355"/>
                  </a:lnTo>
                  <a:lnTo>
                    <a:pt x="1857" y="3356"/>
                  </a:lnTo>
                  <a:lnTo>
                    <a:pt x="1857" y="3357"/>
                  </a:lnTo>
                  <a:lnTo>
                    <a:pt x="1857" y="3358"/>
                  </a:lnTo>
                  <a:lnTo>
                    <a:pt x="1856" y="3358"/>
                  </a:lnTo>
                  <a:lnTo>
                    <a:pt x="1856" y="3356"/>
                  </a:lnTo>
                  <a:lnTo>
                    <a:pt x="1856" y="3354"/>
                  </a:lnTo>
                  <a:lnTo>
                    <a:pt x="1855" y="3352"/>
                  </a:lnTo>
                  <a:lnTo>
                    <a:pt x="1852" y="3352"/>
                  </a:lnTo>
                  <a:lnTo>
                    <a:pt x="1852" y="3351"/>
                  </a:lnTo>
                  <a:lnTo>
                    <a:pt x="1851" y="3350"/>
                  </a:lnTo>
                  <a:lnTo>
                    <a:pt x="1851" y="3349"/>
                  </a:lnTo>
                  <a:lnTo>
                    <a:pt x="1850" y="3348"/>
                  </a:lnTo>
                  <a:lnTo>
                    <a:pt x="1849" y="3347"/>
                  </a:lnTo>
                  <a:lnTo>
                    <a:pt x="1847" y="3345"/>
                  </a:lnTo>
                  <a:lnTo>
                    <a:pt x="1847" y="3344"/>
                  </a:lnTo>
                  <a:lnTo>
                    <a:pt x="1849" y="3343"/>
                  </a:lnTo>
                  <a:lnTo>
                    <a:pt x="1849" y="3343"/>
                  </a:lnTo>
                  <a:lnTo>
                    <a:pt x="1849" y="3342"/>
                  </a:lnTo>
                  <a:lnTo>
                    <a:pt x="1848" y="3341"/>
                  </a:lnTo>
                  <a:lnTo>
                    <a:pt x="1847" y="3341"/>
                  </a:lnTo>
                  <a:lnTo>
                    <a:pt x="1846" y="3341"/>
                  </a:lnTo>
                  <a:lnTo>
                    <a:pt x="1846" y="3341"/>
                  </a:lnTo>
                  <a:lnTo>
                    <a:pt x="1846" y="3340"/>
                  </a:lnTo>
                  <a:lnTo>
                    <a:pt x="1846" y="3339"/>
                  </a:lnTo>
                  <a:lnTo>
                    <a:pt x="1848" y="3337"/>
                  </a:lnTo>
                  <a:lnTo>
                    <a:pt x="1848" y="3335"/>
                  </a:lnTo>
                  <a:lnTo>
                    <a:pt x="1847" y="3334"/>
                  </a:lnTo>
                  <a:lnTo>
                    <a:pt x="1846" y="3332"/>
                  </a:lnTo>
                  <a:lnTo>
                    <a:pt x="1845" y="3332"/>
                  </a:lnTo>
                  <a:lnTo>
                    <a:pt x="1844" y="3332"/>
                  </a:lnTo>
                  <a:lnTo>
                    <a:pt x="1844" y="3333"/>
                  </a:lnTo>
                  <a:lnTo>
                    <a:pt x="1845" y="3334"/>
                  </a:lnTo>
                  <a:lnTo>
                    <a:pt x="1844" y="3335"/>
                  </a:lnTo>
                  <a:lnTo>
                    <a:pt x="1841" y="3334"/>
                  </a:lnTo>
                  <a:lnTo>
                    <a:pt x="1840" y="3333"/>
                  </a:lnTo>
                  <a:lnTo>
                    <a:pt x="1839" y="3332"/>
                  </a:lnTo>
                  <a:lnTo>
                    <a:pt x="1838" y="3330"/>
                  </a:lnTo>
                  <a:lnTo>
                    <a:pt x="1838" y="3328"/>
                  </a:lnTo>
                  <a:lnTo>
                    <a:pt x="1838" y="3325"/>
                  </a:lnTo>
                  <a:lnTo>
                    <a:pt x="1836" y="3323"/>
                  </a:lnTo>
                  <a:lnTo>
                    <a:pt x="1836" y="3323"/>
                  </a:lnTo>
                  <a:lnTo>
                    <a:pt x="1836" y="3324"/>
                  </a:lnTo>
                  <a:lnTo>
                    <a:pt x="1836" y="3325"/>
                  </a:lnTo>
                  <a:lnTo>
                    <a:pt x="1835" y="3325"/>
                  </a:lnTo>
                  <a:lnTo>
                    <a:pt x="1834" y="3324"/>
                  </a:lnTo>
                  <a:lnTo>
                    <a:pt x="1834" y="3323"/>
                  </a:lnTo>
                  <a:lnTo>
                    <a:pt x="1833" y="3321"/>
                  </a:lnTo>
                  <a:lnTo>
                    <a:pt x="1832" y="3320"/>
                  </a:lnTo>
                  <a:lnTo>
                    <a:pt x="1830" y="3318"/>
                  </a:lnTo>
                  <a:lnTo>
                    <a:pt x="1830" y="3317"/>
                  </a:lnTo>
                  <a:lnTo>
                    <a:pt x="1830" y="3317"/>
                  </a:lnTo>
                  <a:lnTo>
                    <a:pt x="1830" y="3315"/>
                  </a:lnTo>
                  <a:lnTo>
                    <a:pt x="1829" y="3314"/>
                  </a:lnTo>
                  <a:lnTo>
                    <a:pt x="1828" y="3312"/>
                  </a:lnTo>
                  <a:lnTo>
                    <a:pt x="1827" y="3312"/>
                  </a:lnTo>
                  <a:lnTo>
                    <a:pt x="1825" y="3310"/>
                  </a:lnTo>
                  <a:lnTo>
                    <a:pt x="1825" y="3308"/>
                  </a:lnTo>
                  <a:lnTo>
                    <a:pt x="1825" y="3308"/>
                  </a:lnTo>
                  <a:lnTo>
                    <a:pt x="1823" y="3308"/>
                  </a:lnTo>
                  <a:lnTo>
                    <a:pt x="1820" y="3308"/>
                  </a:lnTo>
                  <a:lnTo>
                    <a:pt x="1816" y="3309"/>
                  </a:lnTo>
                  <a:lnTo>
                    <a:pt x="1814" y="3308"/>
                  </a:lnTo>
                  <a:lnTo>
                    <a:pt x="1814" y="3307"/>
                  </a:lnTo>
                  <a:lnTo>
                    <a:pt x="1814" y="3306"/>
                  </a:lnTo>
                  <a:lnTo>
                    <a:pt x="1814" y="3306"/>
                  </a:lnTo>
                  <a:lnTo>
                    <a:pt x="1813" y="3306"/>
                  </a:lnTo>
                  <a:lnTo>
                    <a:pt x="1813" y="3307"/>
                  </a:lnTo>
                  <a:lnTo>
                    <a:pt x="1812" y="3307"/>
                  </a:lnTo>
                  <a:lnTo>
                    <a:pt x="1810" y="3307"/>
                  </a:lnTo>
                  <a:lnTo>
                    <a:pt x="1805" y="3307"/>
                  </a:lnTo>
                  <a:lnTo>
                    <a:pt x="1804" y="3307"/>
                  </a:lnTo>
                  <a:lnTo>
                    <a:pt x="1801" y="3308"/>
                  </a:lnTo>
                  <a:lnTo>
                    <a:pt x="1800" y="3307"/>
                  </a:lnTo>
                  <a:lnTo>
                    <a:pt x="1801" y="3307"/>
                  </a:lnTo>
                  <a:lnTo>
                    <a:pt x="1801" y="3306"/>
                  </a:lnTo>
                  <a:lnTo>
                    <a:pt x="1800" y="3306"/>
                  </a:lnTo>
                  <a:lnTo>
                    <a:pt x="1800" y="3306"/>
                  </a:lnTo>
                  <a:lnTo>
                    <a:pt x="1800" y="3305"/>
                  </a:lnTo>
                  <a:lnTo>
                    <a:pt x="1803" y="3303"/>
                  </a:lnTo>
                  <a:lnTo>
                    <a:pt x="1802" y="3302"/>
                  </a:lnTo>
                  <a:lnTo>
                    <a:pt x="1800" y="3301"/>
                  </a:lnTo>
                  <a:lnTo>
                    <a:pt x="1799" y="3301"/>
                  </a:lnTo>
                  <a:lnTo>
                    <a:pt x="1799" y="3302"/>
                  </a:lnTo>
                  <a:lnTo>
                    <a:pt x="1798" y="3303"/>
                  </a:lnTo>
                  <a:lnTo>
                    <a:pt x="1797" y="3303"/>
                  </a:lnTo>
                  <a:lnTo>
                    <a:pt x="1796" y="3304"/>
                  </a:lnTo>
                  <a:lnTo>
                    <a:pt x="1796" y="3304"/>
                  </a:lnTo>
                  <a:lnTo>
                    <a:pt x="1796" y="3303"/>
                  </a:lnTo>
                  <a:lnTo>
                    <a:pt x="1795" y="3302"/>
                  </a:lnTo>
                  <a:lnTo>
                    <a:pt x="1794" y="3301"/>
                  </a:lnTo>
                  <a:lnTo>
                    <a:pt x="1788" y="3301"/>
                  </a:lnTo>
                  <a:lnTo>
                    <a:pt x="1785" y="3301"/>
                  </a:lnTo>
                  <a:lnTo>
                    <a:pt x="1783" y="3301"/>
                  </a:lnTo>
                  <a:lnTo>
                    <a:pt x="1779" y="3300"/>
                  </a:lnTo>
                  <a:lnTo>
                    <a:pt x="1778" y="3298"/>
                  </a:lnTo>
                  <a:lnTo>
                    <a:pt x="1771" y="3299"/>
                  </a:lnTo>
                  <a:lnTo>
                    <a:pt x="1769" y="3299"/>
                  </a:lnTo>
                  <a:lnTo>
                    <a:pt x="1769" y="3299"/>
                  </a:lnTo>
                  <a:lnTo>
                    <a:pt x="1767" y="3298"/>
                  </a:lnTo>
                  <a:lnTo>
                    <a:pt x="1762" y="3298"/>
                  </a:lnTo>
                  <a:lnTo>
                    <a:pt x="1758" y="3298"/>
                  </a:lnTo>
                  <a:lnTo>
                    <a:pt x="1745" y="3296"/>
                  </a:lnTo>
                  <a:lnTo>
                    <a:pt x="1741" y="3295"/>
                  </a:lnTo>
                  <a:lnTo>
                    <a:pt x="1741" y="3295"/>
                  </a:lnTo>
                  <a:lnTo>
                    <a:pt x="1739" y="3294"/>
                  </a:lnTo>
                  <a:lnTo>
                    <a:pt x="1733" y="3293"/>
                  </a:lnTo>
                  <a:lnTo>
                    <a:pt x="1732" y="3293"/>
                  </a:lnTo>
                  <a:lnTo>
                    <a:pt x="1732" y="3292"/>
                  </a:lnTo>
                  <a:lnTo>
                    <a:pt x="1730" y="3291"/>
                  </a:lnTo>
                  <a:lnTo>
                    <a:pt x="1727" y="3291"/>
                  </a:lnTo>
                  <a:lnTo>
                    <a:pt x="1725" y="3291"/>
                  </a:lnTo>
                  <a:lnTo>
                    <a:pt x="1725" y="3289"/>
                  </a:lnTo>
                  <a:lnTo>
                    <a:pt x="1725" y="3288"/>
                  </a:lnTo>
                  <a:lnTo>
                    <a:pt x="1726" y="3286"/>
                  </a:lnTo>
                  <a:lnTo>
                    <a:pt x="1725" y="3284"/>
                  </a:lnTo>
                  <a:lnTo>
                    <a:pt x="1725" y="3283"/>
                  </a:lnTo>
                  <a:lnTo>
                    <a:pt x="1723" y="3282"/>
                  </a:lnTo>
                  <a:lnTo>
                    <a:pt x="1721" y="3282"/>
                  </a:lnTo>
                  <a:lnTo>
                    <a:pt x="1718" y="3283"/>
                  </a:lnTo>
                  <a:lnTo>
                    <a:pt x="1715" y="3284"/>
                  </a:lnTo>
                  <a:lnTo>
                    <a:pt x="1714" y="3284"/>
                  </a:lnTo>
                  <a:lnTo>
                    <a:pt x="1714" y="3285"/>
                  </a:lnTo>
                  <a:lnTo>
                    <a:pt x="1713" y="3285"/>
                  </a:lnTo>
                  <a:lnTo>
                    <a:pt x="1711" y="3283"/>
                  </a:lnTo>
                  <a:lnTo>
                    <a:pt x="1711" y="3281"/>
                  </a:lnTo>
                  <a:lnTo>
                    <a:pt x="1712" y="3280"/>
                  </a:lnTo>
                  <a:lnTo>
                    <a:pt x="1714" y="3277"/>
                  </a:lnTo>
                  <a:lnTo>
                    <a:pt x="1715" y="3275"/>
                  </a:lnTo>
                  <a:lnTo>
                    <a:pt x="1714" y="3274"/>
                  </a:lnTo>
                  <a:lnTo>
                    <a:pt x="1714" y="3274"/>
                  </a:lnTo>
                  <a:lnTo>
                    <a:pt x="1712" y="3275"/>
                  </a:lnTo>
                  <a:lnTo>
                    <a:pt x="1712" y="3276"/>
                  </a:lnTo>
                  <a:lnTo>
                    <a:pt x="1712" y="3276"/>
                  </a:lnTo>
                  <a:lnTo>
                    <a:pt x="1711" y="3274"/>
                  </a:lnTo>
                  <a:lnTo>
                    <a:pt x="1711" y="3271"/>
                  </a:lnTo>
                  <a:lnTo>
                    <a:pt x="1712" y="3270"/>
                  </a:lnTo>
                  <a:lnTo>
                    <a:pt x="1714" y="3269"/>
                  </a:lnTo>
                  <a:lnTo>
                    <a:pt x="1716" y="3269"/>
                  </a:lnTo>
                  <a:lnTo>
                    <a:pt x="1717" y="3269"/>
                  </a:lnTo>
                  <a:lnTo>
                    <a:pt x="1717" y="3268"/>
                  </a:lnTo>
                  <a:lnTo>
                    <a:pt x="1717" y="3266"/>
                  </a:lnTo>
                  <a:lnTo>
                    <a:pt x="1715" y="3266"/>
                  </a:lnTo>
                  <a:lnTo>
                    <a:pt x="1714" y="3265"/>
                  </a:lnTo>
                  <a:lnTo>
                    <a:pt x="1712" y="3265"/>
                  </a:lnTo>
                  <a:lnTo>
                    <a:pt x="1710" y="3265"/>
                  </a:lnTo>
                  <a:lnTo>
                    <a:pt x="1710" y="3266"/>
                  </a:lnTo>
                  <a:lnTo>
                    <a:pt x="1709" y="3266"/>
                  </a:lnTo>
                  <a:lnTo>
                    <a:pt x="1708" y="3265"/>
                  </a:lnTo>
                  <a:lnTo>
                    <a:pt x="1706" y="3263"/>
                  </a:lnTo>
                  <a:lnTo>
                    <a:pt x="1704" y="3262"/>
                  </a:lnTo>
                  <a:lnTo>
                    <a:pt x="1704" y="3261"/>
                  </a:lnTo>
                  <a:lnTo>
                    <a:pt x="1706" y="3257"/>
                  </a:lnTo>
                  <a:lnTo>
                    <a:pt x="1706" y="3256"/>
                  </a:lnTo>
                  <a:lnTo>
                    <a:pt x="1708" y="3254"/>
                  </a:lnTo>
                  <a:lnTo>
                    <a:pt x="1709" y="3250"/>
                  </a:lnTo>
                  <a:lnTo>
                    <a:pt x="1710" y="3248"/>
                  </a:lnTo>
                  <a:lnTo>
                    <a:pt x="1709" y="3247"/>
                  </a:lnTo>
                  <a:lnTo>
                    <a:pt x="1709" y="3246"/>
                  </a:lnTo>
                  <a:lnTo>
                    <a:pt x="1708" y="3246"/>
                  </a:lnTo>
                  <a:lnTo>
                    <a:pt x="1707" y="3245"/>
                  </a:lnTo>
                  <a:lnTo>
                    <a:pt x="1706" y="3244"/>
                  </a:lnTo>
                  <a:lnTo>
                    <a:pt x="1704" y="3242"/>
                  </a:lnTo>
                  <a:lnTo>
                    <a:pt x="1702" y="3240"/>
                  </a:lnTo>
                  <a:lnTo>
                    <a:pt x="1699" y="3238"/>
                  </a:lnTo>
                  <a:lnTo>
                    <a:pt x="1698" y="3236"/>
                  </a:lnTo>
                  <a:lnTo>
                    <a:pt x="1697" y="3234"/>
                  </a:lnTo>
                  <a:lnTo>
                    <a:pt x="1698" y="3233"/>
                  </a:lnTo>
                  <a:lnTo>
                    <a:pt x="1698" y="3232"/>
                  </a:lnTo>
                  <a:lnTo>
                    <a:pt x="1698" y="3230"/>
                  </a:lnTo>
                  <a:lnTo>
                    <a:pt x="1699" y="3229"/>
                  </a:lnTo>
                  <a:lnTo>
                    <a:pt x="1700" y="3227"/>
                  </a:lnTo>
                  <a:lnTo>
                    <a:pt x="1700" y="3226"/>
                  </a:lnTo>
                  <a:lnTo>
                    <a:pt x="1700" y="3224"/>
                  </a:lnTo>
                  <a:lnTo>
                    <a:pt x="1702" y="3222"/>
                  </a:lnTo>
                  <a:lnTo>
                    <a:pt x="1703" y="3221"/>
                  </a:lnTo>
                  <a:lnTo>
                    <a:pt x="1702" y="3220"/>
                  </a:lnTo>
                  <a:lnTo>
                    <a:pt x="1699" y="3219"/>
                  </a:lnTo>
                  <a:lnTo>
                    <a:pt x="1693" y="3219"/>
                  </a:lnTo>
                  <a:lnTo>
                    <a:pt x="1687" y="3220"/>
                  </a:lnTo>
                  <a:lnTo>
                    <a:pt x="1684" y="3221"/>
                  </a:lnTo>
                  <a:lnTo>
                    <a:pt x="1679" y="3221"/>
                  </a:lnTo>
                  <a:lnTo>
                    <a:pt x="1674" y="3219"/>
                  </a:lnTo>
                  <a:lnTo>
                    <a:pt x="1670" y="3216"/>
                  </a:lnTo>
                  <a:lnTo>
                    <a:pt x="1667" y="3213"/>
                  </a:lnTo>
                  <a:lnTo>
                    <a:pt x="1664" y="3208"/>
                  </a:lnTo>
                  <a:lnTo>
                    <a:pt x="1663" y="3204"/>
                  </a:lnTo>
                  <a:lnTo>
                    <a:pt x="1662" y="3200"/>
                  </a:lnTo>
                  <a:lnTo>
                    <a:pt x="1662" y="3199"/>
                  </a:lnTo>
                  <a:lnTo>
                    <a:pt x="1661" y="3198"/>
                  </a:lnTo>
                  <a:lnTo>
                    <a:pt x="1660" y="3196"/>
                  </a:lnTo>
                  <a:lnTo>
                    <a:pt x="1660" y="3193"/>
                  </a:lnTo>
                  <a:lnTo>
                    <a:pt x="1659" y="3191"/>
                  </a:lnTo>
                  <a:lnTo>
                    <a:pt x="1658" y="3189"/>
                  </a:lnTo>
                  <a:lnTo>
                    <a:pt x="1657" y="3189"/>
                  </a:lnTo>
                  <a:lnTo>
                    <a:pt x="1656" y="3186"/>
                  </a:lnTo>
                  <a:lnTo>
                    <a:pt x="1656" y="3185"/>
                  </a:lnTo>
                  <a:lnTo>
                    <a:pt x="1656" y="3185"/>
                  </a:lnTo>
                  <a:lnTo>
                    <a:pt x="1655" y="3183"/>
                  </a:lnTo>
                  <a:lnTo>
                    <a:pt x="1655" y="3183"/>
                  </a:lnTo>
                  <a:lnTo>
                    <a:pt x="1651" y="3183"/>
                  </a:lnTo>
                  <a:lnTo>
                    <a:pt x="1650" y="3182"/>
                  </a:lnTo>
                  <a:lnTo>
                    <a:pt x="1649" y="3181"/>
                  </a:lnTo>
                  <a:lnTo>
                    <a:pt x="1647" y="3181"/>
                  </a:lnTo>
                  <a:lnTo>
                    <a:pt x="1646" y="3181"/>
                  </a:lnTo>
                  <a:lnTo>
                    <a:pt x="1644" y="3183"/>
                  </a:lnTo>
                  <a:lnTo>
                    <a:pt x="1641" y="3183"/>
                  </a:lnTo>
                  <a:lnTo>
                    <a:pt x="1638" y="3182"/>
                  </a:lnTo>
                  <a:lnTo>
                    <a:pt x="1636" y="3182"/>
                  </a:lnTo>
                  <a:lnTo>
                    <a:pt x="1631" y="3183"/>
                  </a:lnTo>
                  <a:lnTo>
                    <a:pt x="1628" y="3181"/>
                  </a:lnTo>
                  <a:lnTo>
                    <a:pt x="1626" y="3180"/>
                  </a:lnTo>
                  <a:lnTo>
                    <a:pt x="1624" y="3180"/>
                  </a:lnTo>
                  <a:lnTo>
                    <a:pt x="1622" y="3180"/>
                  </a:lnTo>
                  <a:lnTo>
                    <a:pt x="1622" y="3179"/>
                  </a:lnTo>
                  <a:lnTo>
                    <a:pt x="1621" y="3178"/>
                  </a:lnTo>
                  <a:lnTo>
                    <a:pt x="1620" y="3178"/>
                  </a:lnTo>
                  <a:lnTo>
                    <a:pt x="1617" y="3176"/>
                  </a:lnTo>
                  <a:lnTo>
                    <a:pt x="1615" y="3176"/>
                  </a:lnTo>
                  <a:lnTo>
                    <a:pt x="1609" y="3174"/>
                  </a:lnTo>
                  <a:lnTo>
                    <a:pt x="1607" y="3172"/>
                  </a:lnTo>
                  <a:lnTo>
                    <a:pt x="1606" y="3172"/>
                  </a:lnTo>
                  <a:lnTo>
                    <a:pt x="1604" y="3172"/>
                  </a:lnTo>
                  <a:lnTo>
                    <a:pt x="1603" y="3173"/>
                  </a:lnTo>
                  <a:lnTo>
                    <a:pt x="1601" y="3173"/>
                  </a:lnTo>
                  <a:lnTo>
                    <a:pt x="1600" y="3173"/>
                  </a:lnTo>
                  <a:lnTo>
                    <a:pt x="1600" y="3174"/>
                  </a:lnTo>
                  <a:lnTo>
                    <a:pt x="1600" y="3175"/>
                  </a:lnTo>
                  <a:lnTo>
                    <a:pt x="1600" y="3176"/>
                  </a:lnTo>
                  <a:lnTo>
                    <a:pt x="1601" y="3178"/>
                  </a:lnTo>
                  <a:lnTo>
                    <a:pt x="1603" y="3180"/>
                  </a:lnTo>
                  <a:lnTo>
                    <a:pt x="1605" y="3183"/>
                  </a:lnTo>
                  <a:lnTo>
                    <a:pt x="1605" y="3185"/>
                  </a:lnTo>
                  <a:lnTo>
                    <a:pt x="1603" y="3187"/>
                  </a:lnTo>
                  <a:lnTo>
                    <a:pt x="1601" y="3191"/>
                  </a:lnTo>
                  <a:lnTo>
                    <a:pt x="1600" y="3191"/>
                  </a:lnTo>
                  <a:lnTo>
                    <a:pt x="1598" y="3191"/>
                  </a:lnTo>
                  <a:lnTo>
                    <a:pt x="1596" y="3192"/>
                  </a:lnTo>
                  <a:lnTo>
                    <a:pt x="1595" y="3192"/>
                  </a:lnTo>
                  <a:lnTo>
                    <a:pt x="1595" y="3192"/>
                  </a:lnTo>
                  <a:lnTo>
                    <a:pt x="1594" y="3192"/>
                  </a:lnTo>
                  <a:lnTo>
                    <a:pt x="1594" y="3194"/>
                  </a:lnTo>
                  <a:lnTo>
                    <a:pt x="1593" y="3195"/>
                  </a:lnTo>
                  <a:lnTo>
                    <a:pt x="1593" y="3196"/>
                  </a:lnTo>
                  <a:lnTo>
                    <a:pt x="1592" y="3197"/>
                  </a:lnTo>
                  <a:lnTo>
                    <a:pt x="1592" y="3197"/>
                  </a:lnTo>
                  <a:lnTo>
                    <a:pt x="1591" y="3197"/>
                  </a:lnTo>
                  <a:lnTo>
                    <a:pt x="1590" y="3196"/>
                  </a:lnTo>
                  <a:lnTo>
                    <a:pt x="1590" y="3196"/>
                  </a:lnTo>
                  <a:lnTo>
                    <a:pt x="1590" y="3194"/>
                  </a:lnTo>
                  <a:lnTo>
                    <a:pt x="1596" y="3188"/>
                  </a:lnTo>
                  <a:lnTo>
                    <a:pt x="1598" y="3186"/>
                  </a:lnTo>
                  <a:lnTo>
                    <a:pt x="1598" y="3184"/>
                  </a:lnTo>
                  <a:lnTo>
                    <a:pt x="1598" y="3183"/>
                  </a:lnTo>
                  <a:lnTo>
                    <a:pt x="1597" y="3180"/>
                  </a:lnTo>
                  <a:lnTo>
                    <a:pt x="1596" y="3179"/>
                  </a:lnTo>
                  <a:lnTo>
                    <a:pt x="1594" y="3179"/>
                  </a:lnTo>
                  <a:lnTo>
                    <a:pt x="1592" y="3180"/>
                  </a:lnTo>
                  <a:lnTo>
                    <a:pt x="1592" y="3182"/>
                  </a:lnTo>
                  <a:lnTo>
                    <a:pt x="1591" y="3183"/>
                  </a:lnTo>
                  <a:lnTo>
                    <a:pt x="1591" y="3186"/>
                  </a:lnTo>
                  <a:lnTo>
                    <a:pt x="1591" y="3187"/>
                  </a:lnTo>
                  <a:lnTo>
                    <a:pt x="1590" y="3189"/>
                  </a:lnTo>
                  <a:lnTo>
                    <a:pt x="1589" y="3189"/>
                  </a:lnTo>
                  <a:lnTo>
                    <a:pt x="1589" y="3191"/>
                  </a:lnTo>
                  <a:lnTo>
                    <a:pt x="1589" y="3193"/>
                  </a:lnTo>
                  <a:lnTo>
                    <a:pt x="1588" y="3194"/>
                  </a:lnTo>
                  <a:lnTo>
                    <a:pt x="1587" y="3194"/>
                  </a:lnTo>
                  <a:lnTo>
                    <a:pt x="1586" y="3196"/>
                  </a:lnTo>
                  <a:lnTo>
                    <a:pt x="1585" y="3199"/>
                  </a:lnTo>
                  <a:lnTo>
                    <a:pt x="1585" y="3200"/>
                  </a:lnTo>
                  <a:lnTo>
                    <a:pt x="1584" y="3201"/>
                  </a:lnTo>
                  <a:lnTo>
                    <a:pt x="1581" y="3202"/>
                  </a:lnTo>
                  <a:lnTo>
                    <a:pt x="1579" y="3202"/>
                  </a:lnTo>
                  <a:lnTo>
                    <a:pt x="1580" y="3201"/>
                  </a:lnTo>
                  <a:lnTo>
                    <a:pt x="1581" y="3200"/>
                  </a:lnTo>
                  <a:lnTo>
                    <a:pt x="1581" y="3200"/>
                  </a:lnTo>
                  <a:lnTo>
                    <a:pt x="1583" y="3195"/>
                  </a:lnTo>
                  <a:lnTo>
                    <a:pt x="1584" y="3192"/>
                  </a:lnTo>
                  <a:lnTo>
                    <a:pt x="1584" y="3191"/>
                  </a:lnTo>
                  <a:lnTo>
                    <a:pt x="1575" y="3195"/>
                  </a:lnTo>
                  <a:lnTo>
                    <a:pt x="1572" y="3197"/>
                  </a:lnTo>
                  <a:lnTo>
                    <a:pt x="1571" y="3198"/>
                  </a:lnTo>
                  <a:lnTo>
                    <a:pt x="1570" y="3200"/>
                  </a:lnTo>
                  <a:lnTo>
                    <a:pt x="1571" y="3202"/>
                  </a:lnTo>
                  <a:lnTo>
                    <a:pt x="1571" y="3203"/>
                  </a:lnTo>
                  <a:lnTo>
                    <a:pt x="1570" y="3205"/>
                  </a:lnTo>
                  <a:lnTo>
                    <a:pt x="1568" y="3208"/>
                  </a:lnTo>
                  <a:lnTo>
                    <a:pt x="1568" y="3211"/>
                  </a:lnTo>
                  <a:lnTo>
                    <a:pt x="1567" y="3212"/>
                  </a:lnTo>
                  <a:lnTo>
                    <a:pt x="1564" y="3213"/>
                  </a:lnTo>
                  <a:lnTo>
                    <a:pt x="1564" y="3213"/>
                  </a:lnTo>
                  <a:lnTo>
                    <a:pt x="1561" y="3217"/>
                  </a:lnTo>
                  <a:lnTo>
                    <a:pt x="1560" y="3217"/>
                  </a:lnTo>
                  <a:lnTo>
                    <a:pt x="1554" y="3217"/>
                  </a:lnTo>
                  <a:lnTo>
                    <a:pt x="1550" y="3218"/>
                  </a:lnTo>
                  <a:lnTo>
                    <a:pt x="1547" y="3217"/>
                  </a:lnTo>
                  <a:lnTo>
                    <a:pt x="1546" y="3215"/>
                  </a:lnTo>
                  <a:lnTo>
                    <a:pt x="1544" y="3213"/>
                  </a:lnTo>
                  <a:lnTo>
                    <a:pt x="1537" y="3213"/>
                  </a:lnTo>
                  <a:lnTo>
                    <a:pt x="1529" y="3213"/>
                  </a:lnTo>
                  <a:lnTo>
                    <a:pt x="1525" y="3213"/>
                  </a:lnTo>
                  <a:lnTo>
                    <a:pt x="1523" y="3212"/>
                  </a:lnTo>
                  <a:lnTo>
                    <a:pt x="1521" y="3208"/>
                  </a:lnTo>
                  <a:lnTo>
                    <a:pt x="1520" y="3208"/>
                  </a:lnTo>
                  <a:lnTo>
                    <a:pt x="1515" y="3209"/>
                  </a:lnTo>
                  <a:lnTo>
                    <a:pt x="1510" y="3213"/>
                  </a:lnTo>
                  <a:lnTo>
                    <a:pt x="1505" y="3215"/>
                  </a:lnTo>
                  <a:lnTo>
                    <a:pt x="1501" y="3215"/>
                  </a:lnTo>
                  <a:lnTo>
                    <a:pt x="1497" y="3213"/>
                  </a:lnTo>
                  <a:lnTo>
                    <a:pt x="1491" y="3209"/>
                  </a:lnTo>
                  <a:lnTo>
                    <a:pt x="1486" y="3204"/>
                  </a:lnTo>
                  <a:lnTo>
                    <a:pt x="1481" y="3202"/>
                  </a:lnTo>
                  <a:lnTo>
                    <a:pt x="1477" y="3203"/>
                  </a:lnTo>
                  <a:lnTo>
                    <a:pt x="1476" y="3205"/>
                  </a:lnTo>
                  <a:lnTo>
                    <a:pt x="1474" y="3205"/>
                  </a:lnTo>
                  <a:lnTo>
                    <a:pt x="1473" y="3201"/>
                  </a:lnTo>
                  <a:lnTo>
                    <a:pt x="1471" y="3198"/>
                  </a:lnTo>
                  <a:lnTo>
                    <a:pt x="1469" y="3197"/>
                  </a:lnTo>
                  <a:lnTo>
                    <a:pt x="1464" y="3194"/>
                  </a:lnTo>
                  <a:lnTo>
                    <a:pt x="1461" y="3192"/>
                  </a:lnTo>
                  <a:lnTo>
                    <a:pt x="1457" y="3190"/>
                  </a:lnTo>
                  <a:lnTo>
                    <a:pt x="1455" y="3189"/>
                  </a:lnTo>
                  <a:lnTo>
                    <a:pt x="1452" y="3189"/>
                  </a:lnTo>
                  <a:lnTo>
                    <a:pt x="1449" y="3189"/>
                  </a:lnTo>
                  <a:lnTo>
                    <a:pt x="1445" y="3189"/>
                  </a:lnTo>
                  <a:lnTo>
                    <a:pt x="1445" y="3189"/>
                  </a:lnTo>
                  <a:lnTo>
                    <a:pt x="1444" y="3190"/>
                  </a:lnTo>
                  <a:lnTo>
                    <a:pt x="1445" y="3189"/>
                  </a:lnTo>
                  <a:lnTo>
                    <a:pt x="1442" y="3192"/>
                  </a:lnTo>
                  <a:lnTo>
                    <a:pt x="1439" y="3193"/>
                  </a:lnTo>
                  <a:lnTo>
                    <a:pt x="1434" y="3194"/>
                  </a:lnTo>
                  <a:lnTo>
                    <a:pt x="1431" y="3193"/>
                  </a:lnTo>
                  <a:lnTo>
                    <a:pt x="1430" y="3190"/>
                  </a:lnTo>
                  <a:lnTo>
                    <a:pt x="1424" y="3187"/>
                  </a:lnTo>
                  <a:lnTo>
                    <a:pt x="1413" y="3186"/>
                  </a:lnTo>
                  <a:lnTo>
                    <a:pt x="1407" y="3184"/>
                  </a:lnTo>
                  <a:lnTo>
                    <a:pt x="1405" y="3183"/>
                  </a:lnTo>
                  <a:lnTo>
                    <a:pt x="1405" y="3181"/>
                  </a:lnTo>
                  <a:lnTo>
                    <a:pt x="1404" y="3178"/>
                  </a:lnTo>
                  <a:lnTo>
                    <a:pt x="1404" y="3178"/>
                  </a:lnTo>
                  <a:lnTo>
                    <a:pt x="1401" y="3172"/>
                  </a:lnTo>
                  <a:lnTo>
                    <a:pt x="1400" y="3167"/>
                  </a:lnTo>
                  <a:lnTo>
                    <a:pt x="1400" y="3160"/>
                  </a:lnTo>
                  <a:lnTo>
                    <a:pt x="1400" y="3158"/>
                  </a:lnTo>
                  <a:lnTo>
                    <a:pt x="1399" y="3158"/>
                  </a:lnTo>
                  <a:lnTo>
                    <a:pt x="1397" y="3156"/>
                  </a:lnTo>
                  <a:lnTo>
                    <a:pt x="1390" y="3155"/>
                  </a:lnTo>
                  <a:lnTo>
                    <a:pt x="1390" y="3163"/>
                  </a:lnTo>
                  <a:lnTo>
                    <a:pt x="1390" y="3172"/>
                  </a:lnTo>
                  <a:lnTo>
                    <a:pt x="1383" y="3172"/>
                  </a:lnTo>
                  <a:lnTo>
                    <a:pt x="1370" y="3172"/>
                  </a:lnTo>
                  <a:lnTo>
                    <a:pt x="1358" y="3172"/>
                  </a:lnTo>
                  <a:lnTo>
                    <a:pt x="1345" y="3172"/>
                  </a:lnTo>
                  <a:lnTo>
                    <a:pt x="1332" y="3172"/>
                  </a:lnTo>
                  <a:lnTo>
                    <a:pt x="1319" y="3172"/>
                  </a:lnTo>
                  <a:lnTo>
                    <a:pt x="1306" y="3172"/>
                  </a:lnTo>
                  <a:lnTo>
                    <a:pt x="1293" y="3172"/>
                  </a:lnTo>
                  <a:lnTo>
                    <a:pt x="1280" y="3172"/>
                  </a:lnTo>
                  <a:lnTo>
                    <a:pt x="1267" y="3172"/>
                  </a:lnTo>
                  <a:lnTo>
                    <a:pt x="1254" y="3172"/>
                  </a:lnTo>
                  <a:lnTo>
                    <a:pt x="1241" y="3172"/>
                  </a:lnTo>
                  <a:lnTo>
                    <a:pt x="1228" y="3172"/>
                  </a:lnTo>
                  <a:lnTo>
                    <a:pt x="1215" y="3172"/>
                  </a:lnTo>
                  <a:lnTo>
                    <a:pt x="1202" y="3172"/>
                  </a:lnTo>
                  <a:lnTo>
                    <a:pt x="1189" y="3172"/>
                  </a:lnTo>
                  <a:lnTo>
                    <a:pt x="1176" y="3172"/>
                  </a:lnTo>
                  <a:lnTo>
                    <a:pt x="1164" y="3172"/>
                  </a:lnTo>
                  <a:lnTo>
                    <a:pt x="1151" y="3172"/>
                  </a:lnTo>
                  <a:lnTo>
                    <a:pt x="1138" y="3172"/>
                  </a:lnTo>
                  <a:lnTo>
                    <a:pt x="1124" y="3172"/>
                  </a:lnTo>
                  <a:lnTo>
                    <a:pt x="1112" y="3172"/>
                  </a:lnTo>
                  <a:lnTo>
                    <a:pt x="1099" y="3172"/>
                  </a:lnTo>
                  <a:lnTo>
                    <a:pt x="1086" y="3172"/>
                  </a:lnTo>
                  <a:lnTo>
                    <a:pt x="1073" y="3172"/>
                  </a:lnTo>
                  <a:lnTo>
                    <a:pt x="1060" y="3172"/>
                  </a:lnTo>
                  <a:lnTo>
                    <a:pt x="1047" y="3172"/>
                  </a:lnTo>
                  <a:lnTo>
                    <a:pt x="1034" y="3172"/>
                  </a:lnTo>
                  <a:lnTo>
                    <a:pt x="1021" y="3172"/>
                  </a:lnTo>
                  <a:lnTo>
                    <a:pt x="1008" y="3172"/>
                  </a:lnTo>
                  <a:lnTo>
                    <a:pt x="995" y="3172"/>
                  </a:lnTo>
                  <a:lnTo>
                    <a:pt x="982" y="3172"/>
                  </a:lnTo>
                  <a:lnTo>
                    <a:pt x="970" y="3172"/>
                  </a:lnTo>
                  <a:lnTo>
                    <a:pt x="957" y="3172"/>
                  </a:lnTo>
                  <a:lnTo>
                    <a:pt x="943" y="3172"/>
                  </a:lnTo>
                  <a:lnTo>
                    <a:pt x="930" y="3172"/>
                  </a:lnTo>
                  <a:lnTo>
                    <a:pt x="918" y="3172"/>
                  </a:lnTo>
                  <a:lnTo>
                    <a:pt x="905" y="3172"/>
                  </a:lnTo>
                  <a:lnTo>
                    <a:pt x="892" y="3172"/>
                  </a:lnTo>
                  <a:lnTo>
                    <a:pt x="879" y="3172"/>
                  </a:lnTo>
                  <a:lnTo>
                    <a:pt x="866" y="3172"/>
                  </a:lnTo>
                  <a:lnTo>
                    <a:pt x="853" y="3172"/>
                  </a:lnTo>
                  <a:lnTo>
                    <a:pt x="840" y="3172"/>
                  </a:lnTo>
                  <a:lnTo>
                    <a:pt x="827" y="3172"/>
                  </a:lnTo>
                  <a:lnTo>
                    <a:pt x="814" y="3172"/>
                  </a:lnTo>
                  <a:lnTo>
                    <a:pt x="802" y="3172"/>
                  </a:lnTo>
                  <a:lnTo>
                    <a:pt x="789" y="3172"/>
                  </a:lnTo>
                  <a:lnTo>
                    <a:pt x="775" y="3172"/>
                  </a:lnTo>
                  <a:lnTo>
                    <a:pt x="762" y="3172"/>
                  </a:lnTo>
                  <a:lnTo>
                    <a:pt x="750" y="3172"/>
                  </a:lnTo>
                  <a:lnTo>
                    <a:pt x="737" y="3172"/>
                  </a:lnTo>
                  <a:lnTo>
                    <a:pt x="724" y="3172"/>
                  </a:lnTo>
                  <a:lnTo>
                    <a:pt x="711" y="3172"/>
                  </a:lnTo>
                  <a:lnTo>
                    <a:pt x="698" y="3172"/>
                  </a:lnTo>
                  <a:lnTo>
                    <a:pt x="685" y="3172"/>
                  </a:lnTo>
                  <a:lnTo>
                    <a:pt x="672" y="3172"/>
                  </a:lnTo>
                  <a:lnTo>
                    <a:pt x="659" y="3172"/>
                  </a:lnTo>
                  <a:lnTo>
                    <a:pt x="646" y="3172"/>
                  </a:lnTo>
                  <a:lnTo>
                    <a:pt x="633" y="3172"/>
                  </a:lnTo>
                  <a:lnTo>
                    <a:pt x="620" y="3172"/>
                  </a:lnTo>
                  <a:lnTo>
                    <a:pt x="608" y="3172"/>
                  </a:lnTo>
                  <a:lnTo>
                    <a:pt x="594" y="3172"/>
                  </a:lnTo>
                  <a:lnTo>
                    <a:pt x="581" y="3172"/>
                  </a:lnTo>
                  <a:lnTo>
                    <a:pt x="568" y="3172"/>
                  </a:lnTo>
                  <a:lnTo>
                    <a:pt x="556" y="3172"/>
                  </a:lnTo>
                  <a:lnTo>
                    <a:pt x="553" y="3172"/>
                  </a:lnTo>
                  <a:lnTo>
                    <a:pt x="551" y="3171"/>
                  </a:lnTo>
                  <a:lnTo>
                    <a:pt x="548" y="3169"/>
                  </a:lnTo>
                  <a:lnTo>
                    <a:pt x="547" y="3169"/>
                  </a:lnTo>
                  <a:lnTo>
                    <a:pt x="546" y="3169"/>
                  </a:lnTo>
                  <a:lnTo>
                    <a:pt x="545" y="3170"/>
                  </a:lnTo>
                  <a:lnTo>
                    <a:pt x="545" y="3172"/>
                  </a:lnTo>
                  <a:lnTo>
                    <a:pt x="544" y="3173"/>
                  </a:lnTo>
                  <a:lnTo>
                    <a:pt x="544" y="3173"/>
                  </a:lnTo>
                  <a:lnTo>
                    <a:pt x="544" y="3172"/>
                  </a:lnTo>
                  <a:lnTo>
                    <a:pt x="543" y="3169"/>
                  </a:lnTo>
                  <a:lnTo>
                    <a:pt x="543" y="3168"/>
                  </a:lnTo>
                  <a:lnTo>
                    <a:pt x="544" y="3167"/>
                  </a:lnTo>
                  <a:lnTo>
                    <a:pt x="544" y="3166"/>
                  </a:lnTo>
                  <a:lnTo>
                    <a:pt x="542" y="3167"/>
                  </a:lnTo>
                  <a:lnTo>
                    <a:pt x="540" y="3166"/>
                  </a:lnTo>
                  <a:lnTo>
                    <a:pt x="540" y="3165"/>
                  </a:lnTo>
                  <a:lnTo>
                    <a:pt x="540" y="3162"/>
                  </a:lnTo>
                  <a:lnTo>
                    <a:pt x="539" y="3160"/>
                  </a:lnTo>
                  <a:lnTo>
                    <a:pt x="540" y="3159"/>
                  </a:lnTo>
                  <a:lnTo>
                    <a:pt x="544" y="3159"/>
                  </a:lnTo>
                  <a:lnTo>
                    <a:pt x="548" y="3158"/>
                  </a:lnTo>
                  <a:lnTo>
                    <a:pt x="549" y="3157"/>
                  </a:lnTo>
                  <a:lnTo>
                    <a:pt x="550" y="3153"/>
                  </a:lnTo>
                  <a:lnTo>
                    <a:pt x="547" y="3157"/>
                  </a:lnTo>
                  <a:lnTo>
                    <a:pt x="546" y="3157"/>
                  </a:lnTo>
                  <a:lnTo>
                    <a:pt x="541" y="3156"/>
                  </a:lnTo>
                  <a:lnTo>
                    <a:pt x="538" y="3156"/>
                  </a:lnTo>
                  <a:lnTo>
                    <a:pt x="537" y="3155"/>
                  </a:lnTo>
                  <a:lnTo>
                    <a:pt x="537" y="3154"/>
                  </a:lnTo>
                  <a:lnTo>
                    <a:pt x="538" y="3154"/>
                  </a:lnTo>
                  <a:lnTo>
                    <a:pt x="539" y="3152"/>
                  </a:lnTo>
                  <a:lnTo>
                    <a:pt x="539" y="3145"/>
                  </a:lnTo>
                  <a:lnTo>
                    <a:pt x="540" y="3142"/>
                  </a:lnTo>
                  <a:lnTo>
                    <a:pt x="540" y="3141"/>
                  </a:lnTo>
                  <a:lnTo>
                    <a:pt x="540" y="3140"/>
                  </a:lnTo>
                  <a:lnTo>
                    <a:pt x="536" y="3145"/>
                  </a:lnTo>
                  <a:lnTo>
                    <a:pt x="536" y="3147"/>
                  </a:lnTo>
                  <a:lnTo>
                    <a:pt x="536" y="3148"/>
                  </a:lnTo>
                  <a:lnTo>
                    <a:pt x="536" y="3151"/>
                  </a:lnTo>
                  <a:lnTo>
                    <a:pt x="534" y="3152"/>
                  </a:lnTo>
                  <a:lnTo>
                    <a:pt x="533" y="3152"/>
                  </a:lnTo>
                  <a:lnTo>
                    <a:pt x="531" y="3153"/>
                  </a:lnTo>
                  <a:lnTo>
                    <a:pt x="530" y="3154"/>
                  </a:lnTo>
                  <a:lnTo>
                    <a:pt x="520" y="3150"/>
                  </a:lnTo>
                  <a:lnTo>
                    <a:pt x="519" y="3149"/>
                  </a:lnTo>
                  <a:lnTo>
                    <a:pt x="517" y="3147"/>
                  </a:lnTo>
                  <a:lnTo>
                    <a:pt x="515" y="3144"/>
                  </a:lnTo>
                  <a:lnTo>
                    <a:pt x="514" y="3141"/>
                  </a:lnTo>
                  <a:lnTo>
                    <a:pt x="515" y="3139"/>
                  </a:lnTo>
                  <a:lnTo>
                    <a:pt x="516" y="3138"/>
                  </a:lnTo>
                  <a:lnTo>
                    <a:pt x="517" y="3138"/>
                  </a:lnTo>
                  <a:lnTo>
                    <a:pt x="518" y="3139"/>
                  </a:lnTo>
                  <a:lnTo>
                    <a:pt x="520" y="3142"/>
                  </a:lnTo>
                  <a:lnTo>
                    <a:pt x="521" y="3145"/>
                  </a:lnTo>
                  <a:lnTo>
                    <a:pt x="524" y="3145"/>
                  </a:lnTo>
                  <a:lnTo>
                    <a:pt x="527" y="3142"/>
                  </a:lnTo>
                  <a:lnTo>
                    <a:pt x="528" y="3140"/>
                  </a:lnTo>
                  <a:lnTo>
                    <a:pt x="525" y="3142"/>
                  </a:lnTo>
                  <a:lnTo>
                    <a:pt x="523" y="3142"/>
                  </a:lnTo>
                  <a:lnTo>
                    <a:pt x="521" y="3140"/>
                  </a:lnTo>
                  <a:lnTo>
                    <a:pt x="520" y="3138"/>
                  </a:lnTo>
                  <a:lnTo>
                    <a:pt x="519" y="3135"/>
                  </a:lnTo>
                  <a:lnTo>
                    <a:pt x="519" y="3126"/>
                  </a:lnTo>
                  <a:lnTo>
                    <a:pt x="519" y="3124"/>
                  </a:lnTo>
                  <a:lnTo>
                    <a:pt x="521" y="3123"/>
                  </a:lnTo>
                  <a:lnTo>
                    <a:pt x="522" y="3122"/>
                  </a:lnTo>
                  <a:lnTo>
                    <a:pt x="522" y="3120"/>
                  </a:lnTo>
                  <a:lnTo>
                    <a:pt x="521" y="3118"/>
                  </a:lnTo>
                  <a:lnTo>
                    <a:pt x="520" y="3117"/>
                  </a:lnTo>
                  <a:lnTo>
                    <a:pt x="518" y="3117"/>
                  </a:lnTo>
                  <a:lnTo>
                    <a:pt x="517" y="3117"/>
                  </a:lnTo>
                  <a:lnTo>
                    <a:pt x="520" y="3121"/>
                  </a:lnTo>
                  <a:lnTo>
                    <a:pt x="520" y="3122"/>
                  </a:lnTo>
                  <a:lnTo>
                    <a:pt x="517" y="3126"/>
                  </a:lnTo>
                  <a:lnTo>
                    <a:pt x="516" y="3127"/>
                  </a:lnTo>
                  <a:lnTo>
                    <a:pt x="516" y="3131"/>
                  </a:lnTo>
                  <a:lnTo>
                    <a:pt x="516" y="3131"/>
                  </a:lnTo>
                  <a:lnTo>
                    <a:pt x="514" y="3133"/>
                  </a:lnTo>
                  <a:lnTo>
                    <a:pt x="512" y="3135"/>
                  </a:lnTo>
                  <a:lnTo>
                    <a:pt x="507" y="3136"/>
                  </a:lnTo>
                  <a:lnTo>
                    <a:pt x="503" y="3136"/>
                  </a:lnTo>
                  <a:lnTo>
                    <a:pt x="501" y="3134"/>
                  </a:lnTo>
                  <a:lnTo>
                    <a:pt x="494" y="3128"/>
                  </a:lnTo>
                  <a:lnTo>
                    <a:pt x="492" y="3124"/>
                  </a:lnTo>
                  <a:lnTo>
                    <a:pt x="492" y="3122"/>
                  </a:lnTo>
                  <a:lnTo>
                    <a:pt x="487" y="3113"/>
                  </a:lnTo>
                  <a:lnTo>
                    <a:pt x="487" y="3112"/>
                  </a:lnTo>
                  <a:lnTo>
                    <a:pt x="486" y="3109"/>
                  </a:lnTo>
                  <a:lnTo>
                    <a:pt x="484" y="3108"/>
                  </a:lnTo>
                  <a:lnTo>
                    <a:pt x="483" y="3106"/>
                  </a:lnTo>
                  <a:lnTo>
                    <a:pt x="487" y="3100"/>
                  </a:lnTo>
                  <a:lnTo>
                    <a:pt x="490" y="3095"/>
                  </a:lnTo>
                  <a:lnTo>
                    <a:pt x="490" y="3094"/>
                  </a:lnTo>
                  <a:lnTo>
                    <a:pt x="490" y="3092"/>
                  </a:lnTo>
                  <a:lnTo>
                    <a:pt x="489" y="3086"/>
                  </a:lnTo>
                  <a:lnTo>
                    <a:pt x="490" y="3084"/>
                  </a:lnTo>
                  <a:lnTo>
                    <a:pt x="487" y="3087"/>
                  </a:lnTo>
                  <a:lnTo>
                    <a:pt x="487" y="3089"/>
                  </a:lnTo>
                  <a:lnTo>
                    <a:pt x="488" y="3092"/>
                  </a:lnTo>
                  <a:lnTo>
                    <a:pt x="487" y="3094"/>
                  </a:lnTo>
                  <a:lnTo>
                    <a:pt x="486" y="3098"/>
                  </a:lnTo>
                  <a:lnTo>
                    <a:pt x="483" y="3101"/>
                  </a:lnTo>
                  <a:lnTo>
                    <a:pt x="479" y="3103"/>
                  </a:lnTo>
                  <a:lnTo>
                    <a:pt x="471" y="3102"/>
                  </a:lnTo>
                  <a:lnTo>
                    <a:pt x="470" y="3101"/>
                  </a:lnTo>
                  <a:lnTo>
                    <a:pt x="469" y="3100"/>
                  </a:lnTo>
                  <a:lnTo>
                    <a:pt x="469" y="3095"/>
                  </a:lnTo>
                  <a:lnTo>
                    <a:pt x="469" y="3095"/>
                  </a:lnTo>
                  <a:lnTo>
                    <a:pt x="468" y="3098"/>
                  </a:lnTo>
                  <a:lnTo>
                    <a:pt x="467" y="3102"/>
                  </a:lnTo>
                  <a:lnTo>
                    <a:pt x="466" y="3104"/>
                  </a:lnTo>
                  <a:lnTo>
                    <a:pt x="464" y="3104"/>
                  </a:lnTo>
                  <a:lnTo>
                    <a:pt x="463" y="3103"/>
                  </a:lnTo>
                  <a:lnTo>
                    <a:pt x="462" y="3101"/>
                  </a:lnTo>
                  <a:lnTo>
                    <a:pt x="460" y="3101"/>
                  </a:lnTo>
                  <a:lnTo>
                    <a:pt x="456" y="3102"/>
                  </a:lnTo>
                  <a:lnTo>
                    <a:pt x="454" y="3102"/>
                  </a:lnTo>
                  <a:lnTo>
                    <a:pt x="452" y="3102"/>
                  </a:lnTo>
                  <a:lnTo>
                    <a:pt x="448" y="3101"/>
                  </a:lnTo>
                  <a:lnTo>
                    <a:pt x="443" y="3101"/>
                  </a:lnTo>
                  <a:lnTo>
                    <a:pt x="441" y="3100"/>
                  </a:lnTo>
                  <a:lnTo>
                    <a:pt x="441" y="3098"/>
                  </a:lnTo>
                  <a:lnTo>
                    <a:pt x="442" y="3097"/>
                  </a:lnTo>
                  <a:lnTo>
                    <a:pt x="448" y="3096"/>
                  </a:lnTo>
                  <a:lnTo>
                    <a:pt x="453" y="3094"/>
                  </a:lnTo>
                  <a:lnTo>
                    <a:pt x="458" y="3093"/>
                  </a:lnTo>
                  <a:lnTo>
                    <a:pt x="458" y="3092"/>
                  </a:lnTo>
                  <a:lnTo>
                    <a:pt x="456" y="3092"/>
                  </a:lnTo>
                  <a:lnTo>
                    <a:pt x="444" y="3094"/>
                  </a:lnTo>
                  <a:lnTo>
                    <a:pt x="440" y="3094"/>
                  </a:lnTo>
                  <a:lnTo>
                    <a:pt x="440" y="3093"/>
                  </a:lnTo>
                  <a:lnTo>
                    <a:pt x="440" y="3091"/>
                  </a:lnTo>
                  <a:lnTo>
                    <a:pt x="441" y="3089"/>
                  </a:lnTo>
                  <a:lnTo>
                    <a:pt x="443" y="3087"/>
                  </a:lnTo>
                  <a:lnTo>
                    <a:pt x="444" y="3086"/>
                  </a:lnTo>
                  <a:lnTo>
                    <a:pt x="442" y="3085"/>
                  </a:lnTo>
                  <a:lnTo>
                    <a:pt x="440" y="3085"/>
                  </a:lnTo>
                  <a:lnTo>
                    <a:pt x="440" y="3084"/>
                  </a:lnTo>
                  <a:lnTo>
                    <a:pt x="441" y="3080"/>
                  </a:lnTo>
                  <a:lnTo>
                    <a:pt x="440" y="3075"/>
                  </a:lnTo>
                  <a:lnTo>
                    <a:pt x="438" y="3080"/>
                  </a:lnTo>
                  <a:lnTo>
                    <a:pt x="436" y="3082"/>
                  </a:lnTo>
                  <a:lnTo>
                    <a:pt x="426" y="3083"/>
                  </a:lnTo>
                  <a:lnTo>
                    <a:pt x="424" y="3084"/>
                  </a:lnTo>
                  <a:lnTo>
                    <a:pt x="423" y="3084"/>
                  </a:lnTo>
                  <a:lnTo>
                    <a:pt x="417" y="3082"/>
                  </a:lnTo>
                  <a:lnTo>
                    <a:pt x="414" y="3081"/>
                  </a:lnTo>
                  <a:lnTo>
                    <a:pt x="411" y="3079"/>
                  </a:lnTo>
                  <a:lnTo>
                    <a:pt x="407" y="3074"/>
                  </a:lnTo>
                  <a:lnTo>
                    <a:pt x="403" y="3071"/>
                  </a:lnTo>
                  <a:lnTo>
                    <a:pt x="403" y="3065"/>
                  </a:lnTo>
                  <a:lnTo>
                    <a:pt x="404" y="3061"/>
                  </a:lnTo>
                  <a:lnTo>
                    <a:pt x="406" y="3057"/>
                  </a:lnTo>
                  <a:lnTo>
                    <a:pt x="412" y="3049"/>
                  </a:lnTo>
                  <a:lnTo>
                    <a:pt x="414" y="3047"/>
                  </a:lnTo>
                  <a:lnTo>
                    <a:pt x="416" y="3046"/>
                  </a:lnTo>
                  <a:lnTo>
                    <a:pt x="426" y="3046"/>
                  </a:lnTo>
                  <a:lnTo>
                    <a:pt x="433" y="3044"/>
                  </a:lnTo>
                  <a:lnTo>
                    <a:pt x="434" y="3044"/>
                  </a:lnTo>
                  <a:lnTo>
                    <a:pt x="424" y="3043"/>
                  </a:lnTo>
                  <a:lnTo>
                    <a:pt x="414" y="3044"/>
                  </a:lnTo>
                  <a:lnTo>
                    <a:pt x="411" y="3045"/>
                  </a:lnTo>
                  <a:lnTo>
                    <a:pt x="407" y="3050"/>
                  </a:lnTo>
                  <a:lnTo>
                    <a:pt x="406" y="3053"/>
                  </a:lnTo>
                  <a:lnTo>
                    <a:pt x="405" y="3055"/>
                  </a:lnTo>
                  <a:lnTo>
                    <a:pt x="405" y="3055"/>
                  </a:lnTo>
                  <a:lnTo>
                    <a:pt x="403" y="3054"/>
                  </a:lnTo>
                  <a:lnTo>
                    <a:pt x="403" y="3054"/>
                  </a:lnTo>
                  <a:lnTo>
                    <a:pt x="402" y="3052"/>
                  </a:lnTo>
                  <a:lnTo>
                    <a:pt x="400" y="3049"/>
                  </a:lnTo>
                  <a:lnTo>
                    <a:pt x="399" y="3046"/>
                  </a:lnTo>
                  <a:lnTo>
                    <a:pt x="399" y="3040"/>
                  </a:lnTo>
                  <a:lnTo>
                    <a:pt x="399" y="3038"/>
                  </a:lnTo>
                  <a:lnTo>
                    <a:pt x="400" y="3035"/>
                  </a:lnTo>
                  <a:lnTo>
                    <a:pt x="403" y="3030"/>
                  </a:lnTo>
                  <a:lnTo>
                    <a:pt x="399" y="3030"/>
                  </a:lnTo>
                  <a:lnTo>
                    <a:pt x="399" y="3025"/>
                  </a:lnTo>
                  <a:lnTo>
                    <a:pt x="401" y="3020"/>
                  </a:lnTo>
                  <a:lnTo>
                    <a:pt x="405" y="3017"/>
                  </a:lnTo>
                  <a:lnTo>
                    <a:pt x="408" y="3014"/>
                  </a:lnTo>
                  <a:lnTo>
                    <a:pt x="411" y="3012"/>
                  </a:lnTo>
                  <a:lnTo>
                    <a:pt x="417" y="3009"/>
                  </a:lnTo>
                  <a:lnTo>
                    <a:pt x="419" y="3014"/>
                  </a:lnTo>
                  <a:lnTo>
                    <a:pt x="425" y="3015"/>
                  </a:lnTo>
                  <a:lnTo>
                    <a:pt x="426" y="3017"/>
                  </a:lnTo>
                  <a:lnTo>
                    <a:pt x="428" y="3020"/>
                  </a:lnTo>
                  <a:lnTo>
                    <a:pt x="430" y="3023"/>
                  </a:lnTo>
                  <a:lnTo>
                    <a:pt x="433" y="3026"/>
                  </a:lnTo>
                  <a:lnTo>
                    <a:pt x="434" y="3026"/>
                  </a:lnTo>
                  <a:lnTo>
                    <a:pt x="432" y="3024"/>
                  </a:lnTo>
                  <a:lnTo>
                    <a:pt x="428" y="3018"/>
                  </a:lnTo>
                  <a:lnTo>
                    <a:pt x="428" y="3016"/>
                  </a:lnTo>
                  <a:lnTo>
                    <a:pt x="427" y="3014"/>
                  </a:lnTo>
                  <a:lnTo>
                    <a:pt x="421" y="3011"/>
                  </a:lnTo>
                  <a:lnTo>
                    <a:pt x="420" y="3009"/>
                  </a:lnTo>
                  <a:lnTo>
                    <a:pt x="419" y="3007"/>
                  </a:lnTo>
                  <a:lnTo>
                    <a:pt x="419" y="3005"/>
                  </a:lnTo>
                  <a:lnTo>
                    <a:pt x="419" y="3003"/>
                  </a:lnTo>
                  <a:lnTo>
                    <a:pt x="425" y="2997"/>
                  </a:lnTo>
                  <a:lnTo>
                    <a:pt x="426" y="2994"/>
                  </a:lnTo>
                  <a:lnTo>
                    <a:pt x="426" y="2992"/>
                  </a:lnTo>
                  <a:lnTo>
                    <a:pt x="426" y="2991"/>
                  </a:lnTo>
                  <a:lnTo>
                    <a:pt x="425" y="2987"/>
                  </a:lnTo>
                  <a:lnTo>
                    <a:pt x="424" y="2987"/>
                  </a:lnTo>
                  <a:lnTo>
                    <a:pt x="425" y="2992"/>
                  </a:lnTo>
                  <a:lnTo>
                    <a:pt x="424" y="2994"/>
                  </a:lnTo>
                  <a:lnTo>
                    <a:pt x="424" y="2996"/>
                  </a:lnTo>
                  <a:lnTo>
                    <a:pt x="423" y="2997"/>
                  </a:lnTo>
                  <a:lnTo>
                    <a:pt x="422" y="2998"/>
                  </a:lnTo>
                  <a:lnTo>
                    <a:pt x="409" y="3011"/>
                  </a:lnTo>
                  <a:lnTo>
                    <a:pt x="408" y="3013"/>
                  </a:lnTo>
                  <a:lnTo>
                    <a:pt x="403" y="3014"/>
                  </a:lnTo>
                  <a:lnTo>
                    <a:pt x="401" y="3015"/>
                  </a:lnTo>
                  <a:lnTo>
                    <a:pt x="400" y="3017"/>
                  </a:lnTo>
                  <a:lnTo>
                    <a:pt x="397" y="3022"/>
                  </a:lnTo>
                  <a:lnTo>
                    <a:pt x="395" y="3032"/>
                  </a:lnTo>
                  <a:lnTo>
                    <a:pt x="391" y="3039"/>
                  </a:lnTo>
                  <a:lnTo>
                    <a:pt x="389" y="3029"/>
                  </a:lnTo>
                  <a:lnTo>
                    <a:pt x="384" y="3022"/>
                  </a:lnTo>
                  <a:lnTo>
                    <a:pt x="394" y="3014"/>
                  </a:lnTo>
                  <a:lnTo>
                    <a:pt x="394" y="3013"/>
                  </a:lnTo>
                  <a:lnTo>
                    <a:pt x="392" y="3008"/>
                  </a:lnTo>
                  <a:lnTo>
                    <a:pt x="393" y="3007"/>
                  </a:lnTo>
                  <a:lnTo>
                    <a:pt x="394" y="3005"/>
                  </a:lnTo>
                  <a:lnTo>
                    <a:pt x="396" y="3002"/>
                  </a:lnTo>
                  <a:lnTo>
                    <a:pt x="396" y="3002"/>
                  </a:lnTo>
                  <a:lnTo>
                    <a:pt x="394" y="3003"/>
                  </a:lnTo>
                  <a:lnTo>
                    <a:pt x="389" y="3009"/>
                  </a:lnTo>
                  <a:lnTo>
                    <a:pt x="388" y="3011"/>
                  </a:lnTo>
                  <a:lnTo>
                    <a:pt x="386" y="3011"/>
                  </a:lnTo>
                  <a:lnTo>
                    <a:pt x="386" y="3008"/>
                  </a:lnTo>
                  <a:lnTo>
                    <a:pt x="389" y="2998"/>
                  </a:lnTo>
                  <a:lnTo>
                    <a:pt x="390" y="2990"/>
                  </a:lnTo>
                  <a:lnTo>
                    <a:pt x="391" y="2987"/>
                  </a:lnTo>
                  <a:lnTo>
                    <a:pt x="393" y="2984"/>
                  </a:lnTo>
                  <a:lnTo>
                    <a:pt x="391" y="2985"/>
                  </a:lnTo>
                  <a:lnTo>
                    <a:pt x="383" y="2988"/>
                  </a:lnTo>
                  <a:lnTo>
                    <a:pt x="381" y="2986"/>
                  </a:lnTo>
                  <a:lnTo>
                    <a:pt x="378" y="2973"/>
                  </a:lnTo>
                  <a:lnTo>
                    <a:pt x="375" y="2967"/>
                  </a:lnTo>
                  <a:lnTo>
                    <a:pt x="368" y="2963"/>
                  </a:lnTo>
                  <a:lnTo>
                    <a:pt x="362" y="2961"/>
                  </a:lnTo>
                  <a:lnTo>
                    <a:pt x="360" y="2958"/>
                  </a:lnTo>
                  <a:lnTo>
                    <a:pt x="359" y="2953"/>
                  </a:lnTo>
                  <a:lnTo>
                    <a:pt x="361" y="2947"/>
                  </a:lnTo>
                  <a:lnTo>
                    <a:pt x="364" y="2945"/>
                  </a:lnTo>
                  <a:lnTo>
                    <a:pt x="366" y="2944"/>
                  </a:lnTo>
                  <a:lnTo>
                    <a:pt x="368" y="2944"/>
                  </a:lnTo>
                  <a:lnTo>
                    <a:pt x="368" y="2946"/>
                  </a:lnTo>
                  <a:lnTo>
                    <a:pt x="367" y="2951"/>
                  </a:lnTo>
                  <a:lnTo>
                    <a:pt x="369" y="2952"/>
                  </a:lnTo>
                  <a:lnTo>
                    <a:pt x="378" y="2958"/>
                  </a:lnTo>
                  <a:lnTo>
                    <a:pt x="380" y="2959"/>
                  </a:lnTo>
                  <a:lnTo>
                    <a:pt x="384" y="2956"/>
                  </a:lnTo>
                  <a:lnTo>
                    <a:pt x="386" y="2956"/>
                  </a:lnTo>
                  <a:lnTo>
                    <a:pt x="390" y="2959"/>
                  </a:lnTo>
                  <a:lnTo>
                    <a:pt x="392" y="2961"/>
                  </a:lnTo>
                  <a:lnTo>
                    <a:pt x="397" y="2966"/>
                  </a:lnTo>
                  <a:lnTo>
                    <a:pt x="396" y="2963"/>
                  </a:lnTo>
                  <a:lnTo>
                    <a:pt x="391" y="2957"/>
                  </a:lnTo>
                  <a:lnTo>
                    <a:pt x="388" y="2955"/>
                  </a:lnTo>
                  <a:lnTo>
                    <a:pt x="383" y="2955"/>
                  </a:lnTo>
                  <a:lnTo>
                    <a:pt x="380" y="2956"/>
                  </a:lnTo>
                  <a:lnTo>
                    <a:pt x="379" y="2956"/>
                  </a:lnTo>
                  <a:lnTo>
                    <a:pt x="377" y="2954"/>
                  </a:lnTo>
                  <a:lnTo>
                    <a:pt x="374" y="2951"/>
                  </a:lnTo>
                  <a:lnTo>
                    <a:pt x="372" y="2946"/>
                  </a:lnTo>
                  <a:lnTo>
                    <a:pt x="371" y="2944"/>
                  </a:lnTo>
                  <a:lnTo>
                    <a:pt x="372" y="2942"/>
                  </a:lnTo>
                  <a:lnTo>
                    <a:pt x="372" y="2940"/>
                  </a:lnTo>
                  <a:lnTo>
                    <a:pt x="373" y="2939"/>
                  </a:lnTo>
                  <a:lnTo>
                    <a:pt x="375" y="2938"/>
                  </a:lnTo>
                  <a:lnTo>
                    <a:pt x="378" y="2937"/>
                  </a:lnTo>
                  <a:lnTo>
                    <a:pt x="378" y="2936"/>
                  </a:lnTo>
                  <a:lnTo>
                    <a:pt x="375" y="2933"/>
                  </a:lnTo>
                  <a:lnTo>
                    <a:pt x="373" y="2933"/>
                  </a:lnTo>
                  <a:lnTo>
                    <a:pt x="367" y="2938"/>
                  </a:lnTo>
                  <a:lnTo>
                    <a:pt x="366" y="2938"/>
                  </a:lnTo>
                  <a:lnTo>
                    <a:pt x="366" y="2937"/>
                  </a:lnTo>
                  <a:lnTo>
                    <a:pt x="366" y="2937"/>
                  </a:lnTo>
                  <a:lnTo>
                    <a:pt x="364" y="2939"/>
                  </a:lnTo>
                  <a:lnTo>
                    <a:pt x="362" y="2940"/>
                  </a:lnTo>
                  <a:lnTo>
                    <a:pt x="358" y="2947"/>
                  </a:lnTo>
                  <a:lnTo>
                    <a:pt x="357" y="2950"/>
                  </a:lnTo>
                  <a:lnTo>
                    <a:pt x="357" y="2955"/>
                  </a:lnTo>
                  <a:lnTo>
                    <a:pt x="356" y="2959"/>
                  </a:lnTo>
                  <a:lnTo>
                    <a:pt x="356" y="2960"/>
                  </a:lnTo>
                  <a:lnTo>
                    <a:pt x="350" y="2962"/>
                  </a:lnTo>
                  <a:lnTo>
                    <a:pt x="347" y="2967"/>
                  </a:lnTo>
                  <a:lnTo>
                    <a:pt x="343" y="2963"/>
                  </a:lnTo>
                  <a:lnTo>
                    <a:pt x="339" y="2959"/>
                  </a:lnTo>
                  <a:lnTo>
                    <a:pt x="337" y="2951"/>
                  </a:lnTo>
                  <a:lnTo>
                    <a:pt x="332" y="2950"/>
                  </a:lnTo>
                  <a:lnTo>
                    <a:pt x="326" y="2946"/>
                  </a:lnTo>
                  <a:lnTo>
                    <a:pt x="324" y="2943"/>
                  </a:lnTo>
                  <a:lnTo>
                    <a:pt x="327" y="2935"/>
                  </a:lnTo>
                  <a:lnTo>
                    <a:pt x="331" y="2930"/>
                  </a:lnTo>
                  <a:lnTo>
                    <a:pt x="332" y="2923"/>
                  </a:lnTo>
                  <a:lnTo>
                    <a:pt x="332" y="2922"/>
                  </a:lnTo>
                  <a:lnTo>
                    <a:pt x="340" y="2920"/>
                  </a:lnTo>
                  <a:lnTo>
                    <a:pt x="345" y="2917"/>
                  </a:lnTo>
                  <a:lnTo>
                    <a:pt x="340" y="2917"/>
                  </a:lnTo>
                  <a:lnTo>
                    <a:pt x="337" y="2917"/>
                  </a:lnTo>
                  <a:lnTo>
                    <a:pt x="331" y="2920"/>
                  </a:lnTo>
                  <a:lnTo>
                    <a:pt x="325" y="2915"/>
                  </a:lnTo>
                  <a:lnTo>
                    <a:pt x="322" y="2911"/>
                  </a:lnTo>
                  <a:lnTo>
                    <a:pt x="321" y="2907"/>
                  </a:lnTo>
                  <a:lnTo>
                    <a:pt x="322" y="2904"/>
                  </a:lnTo>
                  <a:lnTo>
                    <a:pt x="322" y="2901"/>
                  </a:lnTo>
                  <a:lnTo>
                    <a:pt x="323" y="2896"/>
                  </a:lnTo>
                  <a:lnTo>
                    <a:pt x="323" y="2894"/>
                  </a:lnTo>
                  <a:lnTo>
                    <a:pt x="325" y="2892"/>
                  </a:lnTo>
                  <a:lnTo>
                    <a:pt x="327" y="2891"/>
                  </a:lnTo>
                  <a:lnTo>
                    <a:pt x="329" y="2886"/>
                  </a:lnTo>
                  <a:lnTo>
                    <a:pt x="331" y="2882"/>
                  </a:lnTo>
                  <a:lnTo>
                    <a:pt x="336" y="2872"/>
                  </a:lnTo>
                  <a:lnTo>
                    <a:pt x="337" y="2868"/>
                  </a:lnTo>
                  <a:lnTo>
                    <a:pt x="340" y="2862"/>
                  </a:lnTo>
                  <a:lnTo>
                    <a:pt x="347" y="2852"/>
                  </a:lnTo>
                  <a:lnTo>
                    <a:pt x="345" y="2852"/>
                  </a:lnTo>
                  <a:lnTo>
                    <a:pt x="344" y="2854"/>
                  </a:lnTo>
                  <a:lnTo>
                    <a:pt x="343" y="2854"/>
                  </a:lnTo>
                  <a:lnTo>
                    <a:pt x="342" y="2852"/>
                  </a:lnTo>
                  <a:lnTo>
                    <a:pt x="341" y="2850"/>
                  </a:lnTo>
                  <a:lnTo>
                    <a:pt x="340" y="2847"/>
                  </a:lnTo>
                  <a:lnTo>
                    <a:pt x="340" y="2848"/>
                  </a:lnTo>
                  <a:lnTo>
                    <a:pt x="339" y="2854"/>
                  </a:lnTo>
                  <a:lnTo>
                    <a:pt x="338" y="2860"/>
                  </a:lnTo>
                  <a:lnTo>
                    <a:pt x="337" y="2864"/>
                  </a:lnTo>
                  <a:lnTo>
                    <a:pt x="334" y="2871"/>
                  </a:lnTo>
                  <a:lnTo>
                    <a:pt x="332" y="2874"/>
                  </a:lnTo>
                  <a:lnTo>
                    <a:pt x="331" y="2871"/>
                  </a:lnTo>
                  <a:lnTo>
                    <a:pt x="332" y="2866"/>
                  </a:lnTo>
                  <a:lnTo>
                    <a:pt x="334" y="2863"/>
                  </a:lnTo>
                  <a:lnTo>
                    <a:pt x="334" y="2858"/>
                  </a:lnTo>
                  <a:lnTo>
                    <a:pt x="332" y="2852"/>
                  </a:lnTo>
                  <a:lnTo>
                    <a:pt x="331" y="2847"/>
                  </a:lnTo>
                  <a:lnTo>
                    <a:pt x="331" y="2843"/>
                  </a:lnTo>
                  <a:lnTo>
                    <a:pt x="331" y="2840"/>
                  </a:lnTo>
                  <a:lnTo>
                    <a:pt x="331" y="2836"/>
                  </a:lnTo>
                  <a:lnTo>
                    <a:pt x="332" y="2833"/>
                  </a:lnTo>
                  <a:lnTo>
                    <a:pt x="333" y="2830"/>
                  </a:lnTo>
                  <a:lnTo>
                    <a:pt x="333" y="2829"/>
                  </a:lnTo>
                  <a:lnTo>
                    <a:pt x="334" y="2826"/>
                  </a:lnTo>
                  <a:lnTo>
                    <a:pt x="333" y="2823"/>
                  </a:lnTo>
                  <a:lnTo>
                    <a:pt x="332" y="2820"/>
                  </a:lnTo>
                  <a:lnTo>
                    <a:pt x="331" y="2818"/>
                  </a:lnTo>
                  <a:lnTo>
                    <a:pt x="327" y="2819"/>
                  </a:lnTo>
                  <a:lnTo>
                    <a:pt x="321" y="2816"/>
                  </a:lnTo>
                  <a:lnTo>
                    <a:pt x="320" y="2811"/>
                  </a:lnTo>
                  <a:lnTo>
                    <a:pt x="314" y="2809"/>
                  </a:lnTo>
                  <a:lnTo>
                    <a:pt x="311" y="2805"/>
                  </a:lnTo>
                  <a:lnTo>
                    <a:pt x="306" y="2803"/>
                  </a:lnTo>
                  <a:lnTo>
                    <a:pt x="301" y="2801"/>
                  </a:lnTo>
                  <a:lnTo>
                    <a:pt x="298" y="2799"/>
                  </a:lnTo>
                  <a:lnTo>
                    <a:pt x="293" y="2796"/>
                  </a:lnTo>
                  <a:lnTo>
                    <a:pt x="289" y="2793"/>
                  </a:lnTo>
                  <a:lnTo>
                    <a:pt x="286" y="2791"/>
                  </a:lnTo>
                  <a:lnTo>
                    <a:pt x="284" y="2791"/>
                  </a:lnTo>
                  <a:lnTo>
                    <a:pt x="279" y="2791"/>
                  </a:lnTo>
                  <a:lnTo>
                    <a:pt x="278" y="2786"/>
                  </a:lnTo>
                  <a:lnTo>
                    <a:pt x="277" y="2783"/>
                  </a:lnTo>
                  <a:lnTo>
                    <a:pt x="277" y="2780"/>
                  </a:lnTo>
                  <a:lnTo>
                    <a:pt x="274" y="2778"/>
                  </a:lnTo>
                  <a:lnTo>
                    <a:pt x="270" y="2777"/>
                  </a:lnTo>
                  <a:lnTo>
                    <a:pt x="271" y="2771"/>
                  </a:lnTo>
                  <a:lnTo>
                    <a:pt x="273" y="2767"/>
                  </a:lnTo>
                  <a:lnTo>
                    <a:pt x="268" y="2766"/>
                  </a:lnTo>
                  <a:lnTo>
                    <a:pt x="263" y="2764"/>
                  </a:lnTo>
                  <a:lnTo>
                    <a:pt x="264" y="2760"/>
                  </a:lnTo>
                  <a:lnTo>
                    <a:pt x="266" y="2757"/>
                  </a:lnTo>
                  <a:lnTo>
                    <a:pt x="264" y="2753"/>
                  </a:lnTo>
                  <a:lnTo>
                    <a:pt x="260" y="2745"/>
                  </a:lnTo>
                  <a:lnTo>
                    <a:pt x="257" y="2740"/>
                  </a:lnTo>
                  <a:lnTo>
                    <a:pt x="252" y="2732"/>
                  </a:lnTo>
                  <a:lnTo>
                    <a:pt x="249" y="2725"/>
                  </a:lnTo>
                  <a:lnTo>
                    <a:pt x="246" y="2719"/>
                  </a:lnTo>
                  <a:lnTo>
                    <a:pt x="243" y="2715"/>
                  </a:lnTo>
                  <a:lnTo>
                    <a:pt x="240" y="2708"/>
                  </a:lnTo>
                  <a:lnTo>
                    <a:pt x="235" y="2699"/>
                  </a:lnTo>
                  <a:lnTo>
                    <a:pt x="230" y="2693"/>
                  </a:lnTo>
                  <a:lnTo>
                    <a:pt x="231" y="2688"/>
                  </a:lnTo>
                  <a:lnTo>
                    <a:pt x="226" y="2683"/>
                  </a:lnTo>
                  <a:lnTo>
                    <a:pt x="222" y="2677"/>
                  </a:lnTo>
                  <a:lnTo>
                    <a:pt x="218" y="2671"/>
                  </a:lnTo>
                  <a:lnTo>
                    <a:pt x="214" y="2668"/>
                  </a:lnTo>
                  <a:lnTo>
                    <a:pt x="210" y="2666"/>
                  </a:lnTo>
                  <a:lnTo>
                    <a:pt x="206" y="2663"/>
                  </a:lnTo>
                  <a:lnTo>
                    <a:pt x="204" y="2660"/>
                  </a:lnTo>
                  <a:lnTo>
                    <a:pt x="203" y="2657"/>
                  </a:lnTo>
                  <a:lnTo>
                    <a:pt x="201" y="2656"/>
                  </a:lnTo>
                  <a:lnTo>
                    <a:pt x="200" y="2654"/>
                  </a:lnTo>
                  <a:lnTo>
                    <a:pt x="200" y="2651"/>
                  </a:lnTo>
                  <a:lnTo>
                    <a:pt x="199" y="2649"/>
                  </a:lnTo>
                  <a:lnTo>
                    <a:pt x="194" y="2645"/>
                  </a:lnTo>
                  <a:lnTo>
                    <a:pt x="192" y="2642"/>
                  </a:lnTo>
                  <a:lnTo>
                    <a:pt x="188" y="2640"/>
                  </a:lnTo>
                  <a:lnTo>
                    <a:pt x="185" y="2638"/>
                  </a:lnTo>
                  <a:lnTo>
                    <a:pt x="184" y="2637"/>
                  </a:lnTo>
                  <a:lnTo>
                    <a:pt x="180" y="2628"/>
                  </a:lnTo>
                  <a:lnTo>
                    <a:pt x="181" y="2625"/>
                  </a:lnTo>
                  <a:lnTo>
                    <a:pt x="181" y="2621"/>
                  </a:lnTo>
                  <a:lnTo>
                    <a:pt x="181" y="2620"/>
                  </a:lnTo>
                  <a:lnTo>
                    <a:pt x="174" y="2613"/>
                  </a:lnTo>
                  <a:lnTo>
                    <a:pt x="171" y="2610"/>
                  </a:lnTo>
                  <a:lnTo>
                    <a:pt x="168" y="2607"/>
                  </a:lnTo>
                  <a:lnTo>
                    <a:pt x="161" y="2611"/>
                  </a:lnTo>
                  <a:lnTo>
                    <a:pt x="154" y="2614"/>
                  </a:lnTo>
                  <a:lnTo>
                    <a:pt x="149" y="2616"/>
                  </a:lnTo>
                  <a:lnTo>
                    <a:pt x="142" y="2618"/>
                  </a:lnTo>
                  <a:lnTo>
                    <a:pt x="144" y="2623"/>
                  </a:lnTo>
                  <a:lnTo>
                    <a:pt x="143" y="2625"/>
                  </a:lnTo>
                  <a:lnTo>
                    <a:pt x="142" y="2627"/>
                  </a:lnTo>
                  <a:lnTo>
                    <a:pt x="138" y="2627"/>
                  </a:lnTo>
                  <a:lnTo>
                    <a:pt x="138" y="2638"/>
                  </a:lnTo>
                  <a:lnTo>
                    <a:pt x="134" y="2645"/>
                  </a:lnTo>
                  <a:lnTo>
                    <a:pt x="127" y="2645"/>
                  </a:lnTo>
                  <a:lnTo>
                    <a:pt x="123" y="2647"/>
                  </a:lnTo>
                  <a:lnTo>
                    <a:pt x="118" y="2652"/>
                  </a:lnTo>
                  <a:lnTo>
                    <a:pt x="113" y="2655"/>
                  </a:lnTo>
                  <a:lnTo>
                    <a:pt x="108" y="2660"/>
                  </a:lnTo>
                  <a:lnTo>
                    <a:pt x="106" y="2659"/>
                  </a:lnTo>
                  <a:lnTo>
                    <a:pt x="107" y="2655"/>
                  </a:lnTo>
                  <a:lnTo>
                    <a:pt x="105" y="2647"/>
                  </a:lnTo>
                  <a:lnTo>
                    <a:pt x="104" y="2641"/>
                  </a:lnTo>
                  <a:lnTo>
                    <a:pt x="101" y="2638"/>
                  </a:lnTo>
                  <a:lnTo>
                    <a:pt x="95" y="2632"/>
                  </a:lnTo>
                  <a:lnTo>
                    <a:pt x="91" y="2628"/>
                  </a:lnTo>
                  <a:lnTo>
                    <a:pt x="85" y="2622"/>
                  </a:lnTo>
                  <a:lnTo>
                    <a:pt x="82" y="2618"/>
                  </a:lnTo>
                  <a:lnTo>
                    <a:pt x="78" y="2613"/>
                  </a:lnTo>
                  <a:lnTo>
                    <a:pt x="72" y="2608"/>
                  </a:lnTo>
                  <a:lnTo>
                    <a:pt x="70" y="2600"/>
                  </a:lnTo>
                  <a:lnTo>
                    <a:pt x="65" y="2598"/>
                  </a:lnTo>
                  <a:lnTo>
                    <a:pt x="60" y="2595"/>
                  </a:lnTo>
                  <a:lnTo>
                    <a:pt x="55" y="2589"/>
                  </a:lnTo>
                  <a:lnTo>
                    <a:pt x="57" y="2584"/>
                  </a:lnTo>
                  <a:lnTo>
                    <a:pt x="58" y="2577"/>
                  </a:lnTo>
                  <a:lnTo>
                    <a:pt x="58" y="2573"/>
                  </a:lnTo>
                  <a:lnTo>
                    <a:pt x="54" y="2573"/>
                  </a:lnTo>
                  <a:lnTo>
                    <a:pt x="47" y="2574"/>
                  </a:lnTo>
                  <a:lnTo>
                    <a:pt x="40" y="2574"/>
                  </a:lnTo>
                  <a:lnTo>
                    <a:pt x="36" y="2579"/>
                  </a:lnTo>
                  <a:lnTo>
                    <a:pt x="32" y="2583"/>
                  </a:lnTo>
                  <a:lnTo>
                    <a:pt x="25" y="2580"/>
                  </a:lnTo>
                  <a:lnTo>
                    <a:pt x="17" y="2576"/>
                  </a:lnTo>
                  <a:lnTo>
                    <a:pt x="15" y="2581"/>
                  </a:lnTo>
                  <a:lnTo>
                    <a:pt x="8" y="2578"/>
                  </a:lnTo>
                  <a:lnTo>
                    <a:pt x="0" y="2576"/>
                  </a:lnTo>
                  <a:lnTo>
                    <a:pt x="0" y="2558"/>
                  </a:lnTo>
                  <a:lnTo>
                    <a:pt x="0" y="2540"/>
                  </a:lnTo>
                  <a:lnTo>
                    <a:pt x="0" y="2521"/>
                  </a:lnTo>
                  <a:lnTo>
                    <a:pt x="0" y="2503"/>
                  </a:lnTo>
                  <a:lnTo>
                    <a:pt x="0" y="2485"/>
                  </a:lnTo>
                  <a:lnTo>
                    <a:pt x="0" y="2466"/>
                  </a:lnTo>
                  <a:lnTo>
                    <a:pt x="0" y="2447"/>
                  </a:lnTo>
                  <a:lnTo>
                    <a:pt x="0" y="2429"/>
                  </a:lnTo>
                  <a:lnTo>
                    <a:pt x="0" y="2409"/>
                  </a:lnTo>
                  <a:lnTo>
                    <a:pt x="0" y="2390"/>
                  </a:lnTo>
                  <a:lnTo>
                    <a:pt x="0" y="2370"/>
                  </a:lnTo>
                  <a:lnTo>
                    <a:pt x="0" y="2350"/>
                  </a:lnTo>
                  <a:lnTo>
                    <a:pt x="0" y="2330"/>
                  </a:lnTo>
                  <a:lnTo>
                    <a:pt x="0" y="2310"/>
                  </a:lnTo>
                  <a:lnTo>
                    <a:pt x="0" y="2289"/>
                  </a:lnTo>
                  <a:lnTo>
                    <a:pt x="0" y="2268"/>
                  </a:lnTo>
                  <a:lnTo>
                    <a:pt x="0" y="2247"/>
                  </a:lnTo>
                  <a:lnTo>
                    <a:pt x="0" y="2226"/>
                  </a:lnTo>
                  <a:lnTo>
                    <a:pt x="0" y="2205"/>
                  </a:lnTo>
                  <a:lnTo>
                    <a:pt x="0" y="2182"/>
                  </a:lnTo>
                  <a:lnTo>
                    <a:pt x="0" y="2160"/>
                  </a:lnTo>
                  <a:lnTo>
                    <a:pt x="0" y="2138"/>
                  </a:lnTo>
                  <a:lnTo>
                    <a:pt x="0" y="2116"/>
                  </a:lnTo>
                  <a:lnTo>
                    <a:pt x="0" y="2093"/>
                  </a:lnTo>
                  <a:lnTo>
                    <a:pt x="0" y="2070"/>
                  </a:lnTo>
                  <a:lnTo>
                    <a:pt x="0" y="2047"/>
                  </a:lnTo>
                  <a:lnTo>
                    <a:pt x="0" y="2023"/>
                  </a:lnTo>
                  <a:lnTo>
                    <a:pt x="0" y="1999"/>
                  </a:lnTo>
                  <a:lnTo>
                    <a:pt x="0" y="1975"/>
                  </a:lnTo>
                  <a:lnTo>
                    <a:pt x="0" y="1950"/>
                  </a:lnTo>
                  <a:lnTo>
                    <a:pt x="0" y="1925"/>
                  </a:lnTo>
                  <a:lnTo>
                    <a:pt x="0" y="1900"/>
                  </a:lnTo>
                  <a:lnTo>
                    <a:pt x="5" y="1901"/>
                  </a:lnTo>
                  <a:lnTo>
                    <a:pt x="18" y="1904"/>
                  </a:lnTo>
                  <a:lnTo>
                    <a:pt x="32" y="1902"/>
                  </a:lnTo>
                  <a:lnTo>
                    <a:pt x="55" y="1912"/>
                  </a:lnTo>
                  <a:lnTo>
                    <a:pt x="70" y="1929"/>
                  </a:lnTo>
                  <a:lnTo>
                    <a:pt x="82" y="1937"/>
                  </a:lnTo>
                  <a:lnTo>
                    <a:pt x="87" y="1943"/>
                  </a:lnTo>
                  <a:lnTo>
                    <a:pt x="95" y="1948"/>
                  </a:lnTo>
                  <a:lnTo>
                    <a:pt x="114" y="1959"/>
                  </a:lnTo>
                  <a:lnTo>
                    <a:pt x="120" y="1960"/>
                  </a:lnTo>
                  <a:lnTo>
                    <a:pt x="130" y="1965"/>
                  </a:lnTo>
                  <a:lnTo>
                    <a:pt x="137" y="1964"/>
                  </a:lnTo>
                  <a:lnTo>
                    <a:pt x="148" y="1965"/>
                  </a:lnTo>
                  <a:lnTo>
                    <a:pt x="156" y="1970"/>
                  </a:lnTo>
                  <a:lnTo>
                    <a:pt x="171" y="1981"/>
                  </a:lnTo>
                  <a:lnTo>
                    <a:pt x="175" y="1982"/>
                  </a:lnTo>
                  <a:lnTo>
                    <a:pt x="175" y="1981"/>
                  </a:lnTo>
                  <a:lnTo>
                    <a:pt x="170" y="1970"/>
                  </a:lnTo>
                  <a:lnTo>
                    <a:pt x="169" y="1969"/>
                  </a:lnTo>
                  <a:lnTo>
                    <a:pt x="163" y="1965"/>
                  </a:lnTo>
                  <a:lnTo>
                    <a:pt x="156" y="1962"/>
                  </a:lnTo>
                  <a:lnTo>
                    <a:pt x="155" y="1962"/>
                  </a:lnTo>
                  <a:lnTo>
                    <a:pt x="154" y="1958"/>
                  </a:lnTo>
                  <a:lnTo>
                    <a:pt x="154" y="1956"/>
                  </a:lnTo>
                  <a:lnTo>
                    <a:pt x="156" y="1956"/>
                  </a:lnTo>
                  <a:lnTo>
                    <a:pt x="161" y="1956"/>
                  </a:lnTo>
                  <a:lnTo>
                    <a:pt x="164" y="1955"/>
                  </a:lnTo>
                  <a:lnTo>
                    <a:pt x="165" y="1953"/>
                  </a:lnTo>
                  <a:lnTo>
                    <a:pt x="162" y="1953"/>
                  </a:lnTo>
                  <a:lnTo>
                    <a:pt x="160" y="1951"/>
                  </a:lnTo>
                  <a:lnTo>
                    <a:pt x="156" y="1949"/>
                  </a:lnTo>
                  <a:lnTo>
                    <a:pt x="154" y="1946"/>
                  </a:lnTo>
                  <a:lnTo>
                    <a:pt x="161" y="1929"/>
                  </a:lnTo>
                  <a:lnTo>
                    <a:pt x="164" y="1930"/>
                  </a:lnTo>
                  <a:lnTo>
                    <a:pt x="167" y="1927"/>
                  </a:lnTo>
                  <a:lnTo>
                    <a:pt x="173" y="1929"/>
                  </a:lnTo>
                  <a:lnTo>
                    <a:pt x="175" y="1928"/>
                  </a:lnTo>
                  <a:lnTo>
                    <a:pt x="175" y="1919"/>
                  </a:lnTo>
                  <a:lnTo>
                    <a:pt x="176" y="1917"/>
                  </a:lnTo>
                  <a:lnTo>
                    <a:pt x="178" y="1916"/>
                  </a:lnTo>
                  <a:lnTo>
                    <a:pt x="187" y="1914"/>
                  </a:lnTo>
                  <a:lnTo>
                    <a:pt x="197" y="1916"/>
                  </a:lnTo>
                  <a:lnTo>
                    <a:pt x="199" y="1915"/>
                  </a:lnTo>
                  <a:lnTo>
                    <a:pt x="198" y="1909"/>
                  </a:lnTo>
                  <a:lnTo>
                    <a:pt x="197" y="1907"/>
                  </a:lnTo>
                  <a:lnTo>
                    <a:pt x="198" y="1901"/>
                  </a:lnTo>
                  <a:lnTo>
                    <a:pt x="199" y="1899"/>
                  </a:lnTo>
                  <a:lnTo>
                    <a:pt x="200" y="1897"/>
                  </a:lnTo>
                  <a:lnTo>
                    <a:pt x="205" y="1898"/>
                  </a:lnTo>
                  <a:lnTo>
                    <a:pt x="207" y="1901"/>
                  </a:lnTo>
                  <a:lnTo>
                    <a:pt x="208" y="1906"/>
                  </a:lnTo>
                  <a:lnTo>
                    <a:pt x="210" y="1908"/>
                  </a:lnTo>
                  <a:lnTo>
                    <a:pt x="216" y="1911"/>
                  </a:lnTo>
                  <a:lnTo>
                    <a:pt x="216" y="1912"/>
                  </a:lnTo>
                  <a:lnTo>
                    <a:pt x="214" y="1919"/>
                  </a:lnTo>
                  <a:lnTo>
                    <a:pt x="212" y="1923"/>
                  </a:lnTo>
                  <a:lnTo>
                    <a:pt x="208" y="1932"/>
                  </a:lnTo>
                  <a:lnTo>
                    <a:pt x="207" y="1934"/>
                  </a:lnTo>
                  <a:lnTo>
                    <a:pt x="214" y="1930"/>
                  </a:lnTo>
                  <a:lnTo>
                    <a:pt x="222" y="1924"/>
                  </a:lnTo>
                  <a:lnTo>
                    <a:pt x="228" y="1921"/>
                  </a:lnTo>
                  <a:lnTo>
                    <a:pt x="234" y="1920"/>
                  </a:lnTo>
                  <a:lnTo>
                    <a:pt x="238" y="1918"/>
                  </a:lnTo>
                  <a:lnTo>
                    <a:pt x="240" y="1915"/>
                  </a:lnTo>
                  <a:lnTo>
                    <a:pt x="242" y="1912"/>
                  </a:lnTo>
                  <a:lnTo>
                    <a:pt x="246" y="1902"/>
                  </a:lnTo>
                  <a:lnTo>
                    <a:pt x="247" y="1900"/>
                  </a:lnTo>
                  <a:lnTo>
                    <a:pt x="257" y="1901"/>
                  </a:lnTo>
                  <a:lnTo>
                    <a:pt x="260" y="1900"/>
                  </a:lnTo>
                  <a:lnTo>
                    <a:pt x="261" y="1899"/>
                  </a:lnTo>
                  <a:lnTo>
                    <a:pt x="261" y="1898"/>
                  </a:lnTo>
                  <a:lnTo>
                    <a:pt x="258" y="1896"/>
                  </a:lnTo>
                  <a:lnTo>
                    <a:pt x="256" y="1896"/>
                  </a:lnTo>
                  <a:lnTo>
                    <a:pt x="256" y="1895"/>
                  </a:lnTo>
                  <a:lnTo>
                    <a:pt x="257" y="1893"/>
                  </a:lnTo>
                  <a:lnTo>
                    <a:pt x="258" y="1892"/>
                  </a:lnTo>
                  <a:lnTo>
                    <a:pt x="263" y="1891"/>
                  </a:lnTo>
                  <a:lnTo>
                    <a:pt x="266" y="1894"/>
                  </a:lnTo>
                  <a:lnTo>
                    <a:pt x="268" y="1895"/>
                  </a:lnTo>
                  <a:lnTo>
                    <a:pt x="275" y="1891"/>
                  </a:lnTo>
                  <a:lnTo>
                    <a:pt x="286" y="1879"/>
                  </a:lnTo>
                  <a:lnTo>
                    <a:pt x="290" y="1876"/>
                  </a:lnTo>
                  <a:lnTo>
                    <a:pt x="294" y="1876"/>
                  </a:lnTo>
                  <a:lnTo>
                    <a:pt x="297" y="1878"/>
                  </a:lnTo>
                  <a:lnTo>
                    <a:pt x="299" y="1877"/>
                  </a:lnTo>
                  <a:lnTo>
                    <a:pt x="303" y="1871"/>
                  </a:lnTo>
                  <a:lnTo>
                    <a:pt x="304" y="1867"/>
                  </a:lnTo>
                  <a:lnTo>
                    <a:pt x="306" y="1865"/>
                  </a:lnTo>
                  <a:lnTo>
                    <a:pt x="314" y="1858"/>
                  </a:lnTo>
                  <a:lnTo>
                    <a:pt x="319" y="1856"/>
                  </a:lnTo>
                  <a:lnTo>
                    <a:pt x="322" y="1858"/>
                  </a:lnTo>
                  <a:lnTo>
                    <a:pt x="326" y="1860"/>
                  </a:lnTo>
                  <a:lnTo>
                    <a:pt x="329" y="1861"/>
                  </a:lnTo>
                  <a:lnTo>
                    <a:pt x="332" y="1861"/>
                  </a:lnTo>
                  <a:lnTo>
                    <a:pt x="336" y="1861"/>
                  </a:lnTo>
                  <a:lnTo>
                    <a:pt x="337" y="1860"/>
                  </a:lnTo>
                  <a:lnTo>
                    <a:pt x="342" y="1852"/>
                  </a:lnTo>
                  <a:lnTo>
                    <a:pt x="343" y="1852"/>
                  </a:lnTo>
                  <a:lnTo>
                    <a:pt x="345" y="1854"/>
                  </a:lnTo>
                  <a:lnTo>
                    <a:pt x="348" y="1860"/>
                  </a:lnTo>
                  <a:lnTo>
                    <a:pt x="348" y="1863"/>
                  </a:lnTo>
                  <a:lnTo>
                    <a:pt x="345" y="1869"/>
                  </a:lnTo>
                  <a:lnTo>
                    <a:pt x="320" y="1888"/>
                  </a:lnTo>
                  <a:lnTo>
                    <a:pt x="312" y="1897"/>
                  </a:lnTo>
                  <a:lnTo>
                    <a:pt x="309" y="1900"/>
                  </a:lnTo>
                  <a:lnTo>
                    <a:pt x="305" y="1901"/>
                  </a:lnTo>
                  <a:lnTo>
                    <a:pt x="297" y="1903"/>
                  </a:lnTo>
                  <a:lnTo>
                    <a:pt x="295" y="1904"/>
                  </a:lnTo>
                  <a:lnTo>
                    <a:pt x="289" y="1906"/>
                  </a:lnTo>
                  <a:lnTo>
                    <a:pt x="277" y="1908"/>
                  </a:lnTo>
                  <a:lnTo>
                    <a:pt x="275" y="1910"/>
                  </a:lnTo>
                  <a:lnTo>
                    <a:pt x="274" y="1912"/>
                  </a:lnTo>
                  <a:lnTo>
                    <a:pt x="269" y="1921"/>
                  </a:lnTo>
                  <a:lnTo>
                    <a:pt x="267" y="1924"/>
                  </a:lnTo>
                  <a:lnTo>
                    <a:pt x="263" y="1929"/>
                  </a:lnTo>
                  <a:lnTo>
                    <a:pt x="258" y="1932"/>
                  </a:lnTo>
                  <a:lnTo>
                    <a:pt x="252" y="1934"/>
                  </a:lnTo>
                  <a:lnTo>
                    <a:pt x="249" y="1938"/>
                  </a:lnTo>
                  <a:lnTo>
                    <a:pt x="244" y="1947"/>
                  </a:lnTo>
                  <a:lnTo>
                    <a:pt x="240" y="1953"/>
                  </a:lnTo>
                  <a:lnTo>
                    <a:pt x="236" y="1959"/>
                  </a:lnTo>
                  <a:lnTo>
                    <a:pt x="232" y="1965"/>
                  </a:lnTo>
                  <a:lnTo>
                    <a:pt x="230" y="1969"/>
                  </a:lnTo>
                  <a:lnTo>
                    <a:pt x="232" y="1973"/>
                  </a:lnTo>
                  <a:lnTo>
                    <a:pt x="232" y="1975"/>
                  </a:lnTo>
                  <a:lnTo>
                    <a:pt x="237" y="1978"/>
                  </a:lnTo>
                  <a:lnTo>
                    <a:pt x="239" y="1977"/>
                  </a:lnTo>
                  <a:lnTo>
                    <a:pt x="237" y="1975"/>
                  </a:lnTo>
                  <a:lnTo>
                    <a:pt x="233" y="1971"/>
                  </a:lnTo>
                  <a:lnTo>
                    <a:pt x="233" y="1970"/>
                  </a:lnTo>
                  <a:lnTo>
                    <a:pt x="234" y="1969"/>
                  </a:lnTo>
                  <a:lnTo>
                    <a:pt x="252" y="1971"/>
                  </a:lnTo>
                  <a:lnTo>
                    <a:pt x="256" y="1969"/>
                  </a:lnTo>
                  <a:lnTo>
                    <a:pt x="257" y="1966"/>
                  </a:lnTo>
                  <a:lnTo>
                    <a:pt x="257" y="1965"/>
                  </a:lnTo>
                  <a:lnTo>
                    <a:pt x="252" y="1964"/>
                  </a:lnTo>
                  <a:lnTo>
                    <a:pt x="251" y="1962"/>
                  </a:lnTo>
                  <a:lnTo>
                    <a:pt x="250" y="1958"/>
                  </a:lnTo>
                  <a:lnTo>
                    <a:pt x="250" y="1954"/>
                  </a:lnTo>
                  <a:lnTo>
                    <a:pt x="251" y="1952"/>
                  </a:lnTo>
                  <a:lnTo>
                    <a:pt x="252" y="1949"/>
                  </a:lnTo>
                  <a:lnTo>
                    <a:pt x="257" y="1943"/>
                  </a:lnTo>
                  <a:lnTo>
                    <a:pt x="262" y="1941"/>
                  </a:lnTo>
                  <a:lnTo>
                    <a:pt x="267" y="1939"/>
                  </a:lnTo>
                  <a:lnTo>
                    <a:pt x="269" y="1935"/>
                  </a:lnTo>
                  <a:lnTo>
                    <a:pt x="275" y="1931"/>
                  </a:lnTo>
                  <a:lnTo>
                    <a:pt x="278" y="1927"/>
                  </a:lnTo>
                  <a:lnTo>
                    <a:pt x="280" y="1924"/>
                  </a:lnTo>
                  <a:lnTo>
                    <a:pt x="280" y="1923"/>
                  </a:lnTo>
                  <a:lnTo>
                    <a:pt x="279" y="1921"/>
                  </a:lnTo>
                  <a:lnTo>
                    <a:pt x="280" y="1919"/>
                  </a:lnTo>
                  <a:lnTo>
                    <a:pt x="284" y="1917"/>
                  </a:lnTo>
                  <a:lnTo>
                    <a:pt x="287" y="1916"/>
                  </a:lnTo>
                  <a:lnTo>
                    <a:pt x="293" y="1918"/>
                  </a:lnTo>
                  <a:lnTo>
                    <a:pt x="295" y="1920"/>
                  </a:lnTo>
                  <a:lnTo>
                    <a:pt x="294" y="1925"/>
                  </a:lnTo>
                  <a:lnTo>
                    <a:pt x="295" y="1924"/>
                  </a:lnTo>
                  <a:lnTo>
                    <a:pt x="297" y="1919"/>
                  </a:lnTo>
                  <a:lnTo>
                    <a:pt x="299" y="1917"/>
                  </a:lnTo>
                  <a:lnTo>
                    <a:pt x="300" y="1917"/>
                  </a:lnTo>
                  <a:lnTo>
                    <a:pt x="302" y="1917"/>
                  </a:lnTo>
                  <a:lnTo>
                    <a:pt x="303" y="1919"/>
                  </a:lnTo>
                  <a:lnTo>
                    <a:pt x="304" y="1924"/>
                  </a:lnTo>
                  <a:lnTo>
                    <a:pt x="304" y="1934"/>
                  </a:lnTo>
                  <a:lnTo>
                    <a:pt x="304" y="1938"/>
                  </a:lnTo>
                  <a:lnTo>
                    <a:pt x="306" y="1931"/>
                  </a:lnTo>
                  <a:lnTo>
                    <a:pt x="307" y="1928"/>
                  </a:lnTo>
                  <a:lnTo>
                    <a:pt x="314" y="1915"/>
                  </a:lnTo>
                  <a:lnTo>
                    <a:pt x="319" y="1907"/>
                  </a:lnTo>
                  <a:lnTo>
                    <a:pt x="323" y="1899"/>
                  </a:lnTo>
                  <a:lnTo>
                    <a:pt x="331" y="1894"/>
                  </a:lnTo>
                  <a:lnTo>
                    <a:pt x="347" y="1884"/>
                  </a:lnTo>
                  <a:lnTo>
                    <a:pt x="356" y="1882"/>
                  </a:lnTo>
                  <a:lnTo>
                    <a:pt x="361" y="1879"/>
                  </a:lnTo>
                  <a:lnTo>
                    <a:pt x="363" y="1877"/>
                  </a:lnTo>
                  <a:lnTo>
                    <a:pt x="365" y="1875"/>
                  </a:lnTo>
                  <a:lnTo>
                    <a:pt x="367" y="1872"/>
                  </a:lnTo>
                  <a:lnTo>
                    <a:pt x="368" y="1872"/>
                  </a:lnTo>
                  <a:lnTo>
                    <a:pt x="367" y="1878"/>
                  </a:lnTo>
                  <a:lnTo>
                    <a:pt x="366" y="1880"/>
                  </a:lnTo>
                  <a:lnTo>
                    <a:pt x="360" y="1884"/>
                  </a:lnTo>
                  <a:lnTo>
                    <a:pt x="359" y="1887"/>
                  </a:lnTo>
                  <a:lnTo>
                    <a:pt x="360" y="1891"/>
                  </a:lnTo>
                  <a:lnTo>
                    <a:pt x="361" y="1894"/>
                  </a:lnTo>
                  <a:lnTo>
                    <a:pt x="362" y="1895"/>
                  </a:lnTo>
                  <a:lnTo>
                    <a:pt x="365" y="1894"/>
                  </a:lnTo>
                  <a:lnTo>
                    <a:pt x="368" y="1891"/>
                  </a:lnTo>
                  <a:lnTo>
                    <a:pt x="373" y="1886"/>
                  </a:lnTo>
                  <a:lnTo>
                    <a:pt x="383" y="1872"/>
                  </a:lnTo>
                  <a:lnTo>
                    <a:pt x="384" y="1870"/>
                  </a:lnTo>
                  <a:lnTo>
                    <a:pt x="386" y="1860"/>
                  </a:lnTo>
                  <a:lnTo>
                    <a:pt x="392" y="1855"/>
                  </a:lnTo>
                  <a:lnTo>
                    <a:pt x="401" y="1849"/>
                  </a:lnTo>
                  <a:lnTo>
                    <a:pt x="404" y="1846"/>
                  </a:lnTo>
                  <a:lnTo>
                    <a:pt x="395" y="1843"/>
                  </a:lnTo>
                  <a:lnTo>
                    <a:pt x="394" y="1841"/>
                  </a:lnTo>
                  <a:lnTo>
                    <a:pt x="393" y="1839"/>
                  </a:lnTo>
                  <a:lnTo>
                    <a:pt x="395" y="1836"/>
                  </a:lnTo>
                  <a:lnTo>
                    <a:pt x="391" y="1833"/>
                  </a:lnTo>
                  <a:lnTo>
                    <a:pt x="389" y="1831"/>
                  </a:lnTo>
                  <a:lnTo>
                    <a:pt x="389" y="1826"/>
                  </a:lnTo>
                  <a:lnTo>
                    <a:pt x="390" y="1822"/>
                  </a:lnTo>
                  <a:lnTo>
                    <a:pt x="394" y="1818"/>
                  </a:lnTo>
                  <a:lnTo>
                    <a:pt x="395" y="1817"/>
                  </a:lnTo>
                  <a:lnTo>
                    <a:pt x="399" y="1820"/>
                  </a:lnTo>
                  <a:lnTo>
                    <a:pt x="402" y="1823"/>
                  </a:lnTo>
                  <a:lnTo>
                    <a:pt x="413" y="1836"/>
                  </a:lnTo>
                  <a:lnTo>
                    <a:pt x="418" y="1843"/>
                  </a:lnTo>
                  <a:lnTo>
                    <a:pt x="421" y="1848"/>
                  </a:lnTo>
                  <a:lnTo>
                    <a:pt x="427" y="1863"/>
                  </a:lnTo>
                  <a:lnTo>
                    <a:pt x="430" y="1872"/>
                  </a:lnTo>
                  <a:lnTo>
                    <a:pt x="432" y="1882"/>
                  </a:lnTo>
                  <a:lnTo>
                    <a:pt x="435" y="1889"/>
                  </a:lnTo>
                  <a:lnTo>
                    <a:pt x="436" y="1893"/>
                  </a:lnTo>
                  <a:lnTo>
                    <a:pt x="447" y="1909"/>
                  </a:lnTo>
                  <a:lnTo>
                    <a:pt x="453" y="1916"/>
                  </a:lnTo>
                  <a:lnTo>
                    <a:pt x="458" y="1920"/>
                  </a:lnTo>
                  <a:lnTo>
                    <a:pt x="463" y="1923"/>
                  </a:lnTo>
                  <a:lnTo>
                    <a:pt x="469" y="1926"/>
                  </a:lnTo>
                  <a:lnTo>
                    <a:pt x="474" y="1926"/>
                  </a:lnTo>
                  <a:lnTo>
                    <a:pt x="480" y="1919"/>
                  </a:lnTo>
                  <a:lnTo>
                    <a:pt x="480" y="1915"/>
                  </a:lnTo>
                  <a:lnTo>
                    <a:pt x="477" y="1907"/>
                  </a:lnTo>
                  <a:lnTo>
                    <a:pt x="475" y="1902"/>
                  </a:lnTo>
                  <a:lnTo>
                    <a:pt x="475" y="1899"/>
                  </a:lnTo>
                  <a:lnTo>
                    <a:pt x="479" y="1893"/>
                  </a:lnTo>
                  <a:lnTo>
                    <a:pt x="479" y="1891"/>
                  </a:lnTo>
                  <a:lnTo>
                    <a:pt x="479" y="1884"/>
                  </a:lnTo>
                  <a:lnTo>
                    <a:pt x="482" y="1885"/>
                  </a:lnTo>
                  <a:lnTo>
                    <a:pt x="483" y="1885"/>
                  </a:lnTo>
                  <a:lnTo>
                    <a:pt x="485" y="1883"/>
                  </a:lnTo>
                  <a:lnTo>
                    <a:pt x="487" y="1878"/>
                  </a:lnTo>
                  <a:lnTo>
                    <a:pt x="489" y="1875"/>
                  </a:lnTo>
                  <a:lnTo>
                    <a:pt x="492" y="1872"/>
                  </a:lnTo>
                  <a:lnTo>
                    <a:pt x="493" y="1870"/>
                  </a:lnTo>
                  <a:lnTo>
                    <a:pt x="490" y="1869"/>
                  </a:lnTo>
                  <a:lnTo>
                    <a:pt x="488" y="1869"/>
                  </a:lnTo>
                  <a:lnTo>
                    <a:pt x="487" y="1868"/>
                  </a:lnTo>
                  <a:lnTo>
                    <a:pt x="486" y="1867"/>
                  </a:lnTo>
                  <a:lnTo>
                    <a:pt x="487" y="1865"/>
                  </a:lnTo>
                  <a:lnTo>
                    <a:pt x="493" y="1862"/>
                  </a:lnTo>
                  <a:lnTo>
                    <a:pt x="494" y="1859"/>
                  </a:lnTo>
                  <a:lnTo>
                    <a:pt x="496" y="1856"/>
                  </a:lnTo>
                  <a:lnTo>
                    <a:pt x="499" y="1855"/>
                  </a:lnTo>
                  <a:lnTo>
                    <a:pt x="501" y="1856"/>
                  </a:lnTo>
                  <a:lnTo>
                    <a:pt x="503" y="1859"/>
                  </a:lnTo>
                  <a:lnTo>
                    <a:pt x="503" y="1863"/>
                  </a:lnTo>
                  <a:lnTo>
                    <a:pt x="502" y="1871"/>
                  </a:lnTo>
                  <a:lnTo>
                    <a:pt x="502" y="1876"/>
                  </a:lnTo>
                  <a:lnTo>
                    <a:pt x="504" y="1890"/>
                  </a:lnTo>
                  <a:lnTo>
                    <a:pt x="505" y="1893"/>
                  </a:lnTo>
                  <a:lnTo>
                    <a:pt x="512" y="1896"/>
                  </a:lnTo>
                  <a:lnTo>
                    <a:pt x="512" y="1899"/>
                  </a:lnTo>
                  <a:lnTo>
                    <a:pt x="504" y="1913"/>
                  </a:lnTo>
                  <a:lnTo>
                    <a:pt x="502" y="1917"/>
                  </a:lnTo>
                  <a:lnTo>
                    <a:pt x="501" y="1919"/>
                  </a:lnTo>
                  <a:lnTo>
                    <a:pt x="502" y="1921"/>
                  </a:lnTo>
                  <a:lnTo>
                    <a:pt x="503" y="1923"/>
                  </a:lnTo>
                  <a:lnTo>
                    <a:pt x="505" y="1924"/>
                  </a:lnTo>
                  <a:lnTo>
                    <a:pt x="512" y="1925"/>
                  </a:lnTo>
                  <a:lnTo>
                    <a:pt x="514" y="1924"/>
                  </a:lnTo>
                  <a:lnTo>
                    <a:pt x="527" y="1923"/>
                  </a:lnTo>
                  <a:lnTo>
                    <a:pt x="530" y="1923"/>
                  </a:lnTo>
                  <a:lnTo>
                    <a:pt x="532" y="1919"/>
                  </a:lnTo>
                  <a:lnTo>
                    <a:pt x="535" y="1913"/>
                  </a:lnTo>
                  <a:lnTo>
                    <a:pt x="539" y="1911"/>
                  </a:lnTo>
                  <a:lnTo>
                    <a:pt x="540" y="1909"/>
                  </a:lnTo>
                  <a:lnTo>
                    <a:pt x="542" y="1901"/>
                  </a:lnTo>
                  <a:lnTo>
                    <a:pt x="543" y="1892"/>
                  </a:lnTo>
                  <a:lnTo>
                    <a:pt x="544" y="1888"/>
                  </a:lnTo>
                  <a:lnTo>
                    <a:pt x="545" y="1886"/>
                  </a:lnTo>
                  <a:lnTo>
                    <a:pt x="548" y="1885"/>
                  </a:lnTo>
                  <a:lnTo>
                    <a:pt x="553" y="1886"/>
                  </a:lnTo>
                  <a:lnTo>
                    <a:pt x="555" y="1885"/>
                  </a:lnTo>
                  <a:lnTo>
                    <a:pt x="565" y="1886"/>
                  </a:lnTo>
                  <a:lnTo>
                    <a:pt x="575" y="1885"/>
                  </a:lnTo>
                  <a:lnTo>
                    <a:pt x="584" y="1887"/>
                  </a:lnTo>
                  <a:lnTo>
                    <a:pt x="590" y="1889"/>
                  </a:lnTo>
                  <a:lnTo>
                    <a:pt x="597" y="1892"/>
                  </a:lnTo>
                  <a:lnTo>
                    <a:pt x="608" y="1899"/>
                  </a:lnTo>
                  <a:lnTo>
                    <a:pt x="613" y="1902"/>
                  </a:lnTo>
                  <a:lnTo>
                    <a:pt x="629" y="1919"/>
                  </a:lnTo>
                  <a:lnTo>
                    <a:pt x="633" y="1923"/>
                  </a:lnTo>
                  <a:lnTo>
                    <a:pt x="642" y="1926"/>
                  </a:lnTo>
                  <a:lnTo>
                    <a:pt x="671" y="1934"/>
                  </a:lnTo>
                  <a:lnTo>
                    <a:pt x="676" y="1935"/>
                  </a:lnTo>
                  <a:lnTo>
                    <a:pt x="683" y="1943"/>
                  </a:lnTo>
                  <a:lnTo>
                    <a:pt x="688" y="1948"/>
                  </a:lnTo>
                  <a:lnTo>
                    <a:pt x="695" y="1952"/>
                  </a:lnTo>
                  <a:lnTo>
                    <a:pt x="703" y="1956"/>
                  </a:lnTo>
                  <a:lnTo>
                    <a:pt x="719" y="1961"/>
                  </a:lnTo>
                  <a:lnTo>
                    <a:pt x="721" y="1963"/>
                  </a:lnTo>
                  <a:lnTo>
                    <a:pt x="724" y="1964"/>
                  </a:lnTo>
                  <a:lnTo>
                    <a:pt x="728" y="1963"/>
                  </a:lnTo>
                  <a:lnTo>
                    <a:pt x="742" y="1966"/>
                  </a:lnTo>
                  <a:lnTo>
                    <a:pt x="746" y="1965"/>
                  </a:lnTo>
                  <a:lnTo>
                    <a:pt x="748" y="1966"/>
                  </a:lnTo>
                  <a:lnTo>
                    <a:pt x="752" y="1969"/>
                  </a:lnTo>
                  <a:lnTo>
                    <a:pt x="757" y="1969"/>
                  </a:lnTo>
                  <a:lnTo>
                    <a:pt x="756" y="1968"/>
                  </a:lnTo>
                  <a:lnTo>
                    <a:pt x="751" y="1959"/>
                  </a:lnTo>
                  <a:lnTo>
                    <a:pt x="751" y="1958"/>
                  </a:lnTo>
                  <a:lnTo>
                    <a:pt x="753" y="1958"/>
                  </a:lnTo>
                  <a:lnTo>
                    <a:pt x="761" y="1959"/>
                  </a:lnTo>
                  <a:lnTo>
                    <a:pt x="762" y="1957"/>
                  </a:lnTo>
                  <a:lnTo>
                    <a:pt x="764" y="1957"/>
                  </a:lnTo>
                  <a:lnTo>
                    <a:pt x="770" y="1958"/>
                  </a:lnTo>
                  <a:lnTo>
                    <a:pt x="775" y="1960"/>
                  </a:lnTo>
                  <a:lnTo>
                    <a:pt x="781" y="1965"/>
                  </a:lnTo>
                  <a:lnTo>
                    <a:pt x="789" y="1969"/>
                  </a:lnTo>
                  <a:lnTo>
                    <a:pt x="800" y="1977"/>
                  </a:lnTo>
                  <a:lnTo>
                    <a:pt x="807" y="1984"/>
                  </a:lnTo>
                  <a:lnTo>
                    <a:pt x="813" y="1993"/>
                  </a:lnTo>
                  <a:lnTo>
                    <a:pt x="815" y="1999"/>
                  </a:lnTo>
                  <a:lnTo>
                    <a:pt x="816" y="2003"/>
                  </a:lnTo>
                  <a:lnTo>
                    <a:pt x="818" y="2004"/>
                  </a:lnTo>
                  <a:lnTo>
                    <a:pt x="819" y="2004"/>
                  </a:lnTo>
                  <a:lnTo>
                    <a:pt x="820" y="2006"/>
                  </a:lnTo>
                  <a:lnTo>
                    <a:pt x="819" y="2013"/>
                  </a:lnTo>
                  <a:lnTo>
                    <a:pt x="818" y="2015"/>
                  </a:lnTo>
                  <a:lnTo>
                    <a:pt x="816" y="2017"/>
                  </a:lnTo>
                  <a:lnTo>
                    <a:pt x="811" y="2018"/>
                  </a:lnTo>
                  <a:lnTo>
                    <a:pt x="796" y="2016"/>
                  </a:lnTo>
                  <a:lnTo>
                    <a:pt x="794" y="2022"/>
                  </a:lnTo>
                  <a:lnTo>
                    <a:pt x="785" y="2028"/>
                  </a:lnTo>
                  <a:lnTo>
                    <a:pt x="784" y="2030"/>
                  </a:lnTo>
                  <a:lnTo>
                    <a:pt x="783" y="2032"/>
                  </a:lnTo>
                  <a:lnTo>
                    <a:pt x="784" y="2037"/>
                  </a:lnTo>
                  <a:lnTo>
                    <a:pt x="783" y="2038"/>
                  </a:lnTo>
                  <a:lnTo>
                    <a:pt x="776" y="2044"/>
                  </a:lnTo>
                  <a:lnTo>
                    <a:pt x="776" y="2046"/>
                  </a:lnTo>
                  <a:lnTo>
                    <a:pt x="780" y="2049"/>
                  </a:lnTo>
                  <a:lnTo>
                    <a:pt x="785" y="2053"/>
                  </a:lnTo>
                  <a:lnTo>
                    <a:pt x="789" y="2054"/>
                  </a:lnTo>
                  <a:lnTo>
                    <a:pt x="793" y="2054"/>
                  </a:lnTo>
                  <a:lnTo>
                    <a:pt x="799" y="2055"/>
                  </a:lnTo>
                  <a:lnTo>
                    <a:pt x="807" y="2058"/>
                  </a:lnTo>
                  <a:lnTo>
                    <a:pt x="811" y="2060"/>
                  </a:lnTo>
                  <a:lnTo>
                    <a:pt x="814" y="2060"/>
                  </a:lnTo>
                  <a:lnTo>
                    <a:pt x="818" y="2060"/>
                  </a:lnTo>
                  <a:lnTo>
                    <a:pt x="822" y="2062"/>
                  </a:lnTo>
                  <a:lnTo>
                    <a:pt x="829" y="2063"/>
                  </a:lnTo>
                  <a:lnTo>
                    <a:pt x="843" y="2062"/>
                  </a:lnTo>
                  <a:lnTo>
                    <a:pt x="847" y="2063"/>
                  </a:lnTo>
                  <a:lnTo>
                    <a:pt x="853" y="2064"/>
                  </a:lnTo>
                  <a:lnTo>
                    <a:pt x="865" y="2064"/>
                  </a:lnTo>
                  <a:lnTo>
                    <a:pt x="867" y="2064"/>
                  </a:lnTo>
                  <a:lnTo>
                    <a:pt x="871" y="2061"/>
                  </a:lnTo>
                  <a:lnTo>
                    <a:pt x="872" y="2060"/>
                  </a:lnTo>
                  <a:lnTo>
                    <a:pt x="877" y="2060"/>
                  </a:lnTo>
                  <a:lnTo>
                    <a:pt x="888" y="2058"/>
                  </a:lnTo>
                  <a:lnTo>
                    <a:pt x="893" y="2058"/>
                  </a:lnTo>
                  <a:lnTo>
                    <a:pt x="896" y="2056"/>
                  </a:lnTo>
                  <a:lnTo>
                    <a:pt x="901" y="2054"/>
                  </a:lnTo>
                  <a:lnTo>
                    <a:pt x="904" y="2053"/>
                  </a:lnTo>
                  <a:lnTo>
                    <a:pt x="906" y="2055"/>
                  </a:lnTo>
                  <a:lnTo>
                    <a:pt x="907" y="2055"/>
                  </a:lnTo>
                  <a:lnTo>
                    <a:pt x="910" y="2055"/>
                  </a:lnTo>
                  <a:lnTo>
                    <a:pt x="916" y="2052"/>
                  </a:lnTo>
                  <a:lnTo>
                    <a:pt x="929" y="2042"/>
                  </a:lnTo>
                  <a:lnTo>
                    <a:pt x="934" y="2042"/>
                  </a:lnTo>
                  <a:lnTo>
                    <a:pt x="937" y="2039"/>
                  </a:lnTo>
                  <a:lnTo>
                    <a:pt x="939" y="2039"/>
                  </a:lnTo>
                  <a:lnTo>
                    <a:pt x="939" y="2040"/>
                  </a:lnTo>
                  <a:lnTo>
                    <a:pt x="942" y="2047"/>
                  </a:lnTo>
                  <a:lnTo>
                    <a:pt x="943" y="2049"/>
                  </a:lnTo>
                  <a:lnTo>
                    <a:pt x="946" y="2049"/>
                  </a:lnTo>
                  <a:lnTo>
                    <a:pt x="948" y="2053"/>
                  </a:lnTo>
                  <a:lnTo>
                    <a:pt x="950" y="2058"/>
                  </a:lnTo>
                  <a:lnTo>
                    <a:pt x="952" y="2060"/>
                  </a:lnTo>
                  <a:lnTo>
                    <a:pt x="964" y="2060"/>
                  </a:lnTo>
                  <a:lnTo>
                    <a:pt x="969" y="2061"/>
                  </a:lnTo>
                  <a:lnTo>
                    <a:pt x="970" y="2063"/>
                  </a:lnTo>
                  <a:lnTo>
                    <a:pt x="971" y="2068"/>
                  </a:lnTo>
                  <a:lnTo>
                    <a:pt x="972" y="2075"/>
                  </a:lnTo>
                  <a:lnTo>
                    <a:pt x="972" y="2079"/>
                  </a:lnTo>
                  <a:lnTo>
                    <a:pt x="974" y="2084"/>
                  </a:lnTo>
                  <a:lnTo>
                    <a:pt x="975" y="2085"/>
                  </a:lnTo>
                  <a:lnTo>
                    <a:pt x="976" y="2084"/>
                  </a:lnTo>
                  <a:lnTo>
                    <a:pt x="980" y="2072"/>
                  </a:lnTo>
                  <a:lnTo>
                    <a:pt x="981" y="2070"/>
                  </a:lnTo>
                  <a:lnTo>
                    <a:pt x="982" y="2071"/>
                  </a:lnTo>
                  <a:lnTo>
                    <a:pt x="983" y="2071"/>
                  </a:lnTo>
                  <a:lnTo>
                    <a:pt x="986" y="2080"/>
                  </a:lnTo>
                  <a:lnTo>
                    <a:pt x="991" y="2086"/>
                  </a:lnTo>
                  <a:lnTo>
                    <a:pt x="1002" y="2097"/>
                  </a:lnTo>
                  <a:lnTo>
                    <a:pt x="1003" y="2102"/>
                  </a:lnTo>
                  <a:lnTo>
                    <a:pt x="1004" y="2105"/>
                  </a:lnTo>
                  <a:lnTo>
                    <a:pt x="1003" y="2108"/>
                  </a:lnTo>
                  <a:lnTo>
                    <a:pt x="1002" y="2110"/>
                  </a:lnTo>
                  <a:lnTo>
                    <a:pt x="998" y="2112"/>
                  </a:lnTo>
                  <a:lnTo>
                    <a:pt x="995" y="2113"/>
                  </a:lnTo>
                  <a:lnTo>
                    <a:pt x="991" y="2113"/>
                  </a:lnTo>
                  <a:lnTo>
                    <a:pt x="987" y="2110"/>
                  </a:lnTo>
                  <a:lnTo>
                    <a:pt x="986" y="2110"/>
                  </a:lnTo>
                  <a:lnTo>
                    <a:pt x="987" y="2113"/>
                  </a:lnTo>
                  <a:lnTo>
                    <a:pt x="995" y="2122"/>
                  </a:lnTo>
                  <a:lnTo>
                    <a:pt x="997" y="2126"/>
                  </a:lnTo>
                  <a:lnTo>
                    <a:pt x="998" y="2128"/>
                  </a:lnTo>
                  <a:lnTo>
                    <a:pt x="1000" y="2129"/>
                  </a:lnTo>
                  <a:lnTo>
                    <a:pt x="1001" y="2132"/>
                  </a:lnTo>
                  <a:lnTo>
                    <a:pt x="1003" y="2134"/>
                  </a:lnTo>
                  <a:lnTo>
                    <a:pt x="1008" y="2142"/>
                  </a:lnTo>
                  <a:lnTo>
                    <a:pt x="1010" y="2145"/>
                  </a:lnTo>
                  <a:lnTo>
                    <a:pt x="1017" y="2156"/>
                  </a:lnTo>
                  <a:lnTo>
                    <a:pt x="1020" y="2161"/>
                  </a:lnTo>
                  <a:lnTo>
                    <a:pt x="1023" y="2164"/>
                  </a:lnTo>
                  <a:lnTo>
                    <a:pt x="1024" y="2164"/>
                  </a:lnTo>
                  <a:lnTo>
                    <a:pt x="1023" y="2162"/>
                  </a:lnTo>
                  <a:lnTo>
                    <a:pt x="1014" y="2147"/>
                  </a:lnTo>
                  <a:lnTo>
                    <a:pt x="1010" y="2137"/>
                  </a:lnTo>
                  <a:lnTo>
                    <a:pt x="1009" y="2135"/>
                  </a:lnTo>
                  <a:lnTo>
                    <a:pt x="1009" y="2132"/>
                  </a:lnTo>
                  <a:lnTo>
                    <a:pt x="1009" y="2121"/>
                  </a:lnTo>
                  <a:lnTo>
                    <a:pt x="1009" y="2119"/>
                  </a:lnTo>
                  <a:lnTo>
                    <a:pt x="1013" y="2117"/>
                  </a:lnTo>
                  <a:lnTo>
                    <a:pt x="1016" y="2123"/>
                  </a:lnTo>
                  <a:lnTo>
                    <a:pt x="1018" y="2123"/>
                  </a:lnTo>
                  <a:lnTo>
                    <a:pt x="1019" y="2123"/>
                  </a:lnTo>
                  <a:lnTo>
                    <a:pt x="1019" y="2121"/>
                  </a:lnTo>
                  <a:lnTo>
                    <a:pt x="1022" y="2123"/>
                  </a:lnTo>
                  <a:lnTo>
                    <a:pt x="1025" y="2127"/>
                  </a:lnTo>
                  <a:lnTo>
                    <a:pt x="1027" y="2127"/>
                  </a:lnTo>
                  <a:lnTo>
                    <a:pt x="1024" y="2119"/>
                  </a:lnTo>
                  <a:lnTo>
                    <a:pt x="1022" y="2116"/>
                  </a:lnTo>
                  <a:lnTo>
                    <a:pt x="1021" y="2113"/>
                  </a:lnTo>
                  <a:lnTo>
                    <a:pt x="1023" y="2110"/>
                  </a:lnTo>
                  <a:lnTo>
                    <a:pt x="1022" y="2107"/>
                  </a:lnTo>
                  <a:lnTo>
                    <a:pt x="1017" y="2102"/>
                  </a:lnTo>
                  <a:lnTo>
                    <a:pt x="1014" y="2096"/>
                  </a:lnTo>
                  <a:lnTo>
                    <a:pt x="1012" y="2088"/>
                  </a:lnTo>
                  <a:lnTo>
                    <a:pt x="1012" y="2084"/>
                  </a:lnTo>
                  <a:lnTo>
                    <a:pt x="1012" y="2080"/>
                  </a:lnTo>
                  <a:lnTo>
                    <a:pt x="1012" y="2077"/>
                  </a:lnTo>
                  <a:lnTo>
                    <a:pt x="1009" y="2071"/>
                  </a:lnTo>
                  <a:lnTo>
                    <a:pt x="1005" y="2068"/>
                  </a:lnTo>
                  <a:lnTo>
                    <a:pt x="1003" y="2063"/>
                  </a:lnTo>
                  <a:lnTo>
                    <a:pt x="1002" y="2060"/>
                  </a:lnTo>
                  <a:lnTo>
                    <a:pt x="1003" y="2053"/>
                  </a:lnTo>
                  <a:lnTo>
                    <a:pt x="1004" y="2050"/>
                  </a:lnTo>
                  <a:lnTo>
                    <a:pt x="1008" y="2046"/>
                  </a:lnTo>
                  <a:lnTo>
                    <a:pt x="1009" y="2042"/>
                  </a:lnTo>
                  <a:lnTo>
                    <a:pt x="1008" y="2038"/>
                  </a:lnTo>
                  <a:lnTo>
                    <a:pt x="1008" y="2035"/>
                  </a:lnTo>
                  <a:lnTo>
                    <a:pt x="1008" y="2036"/>
                  </a:lnTo>
                  <a:lnTo>
                    <a:pt x="1016" y="2033"/>
                  </a:lnTo>
                  <a:lnTo>
                    <a:pt x="1018" y="2034"/>
                  </a:lnTo>
                  <a:lnTo>
                    <a:pt x="1021" y="2033"/>
                  </a:lnTo>
                  <a:lnTo>
                    <a:pt x="1025" y="2031"/>
                  </a:lnTo>
                  <a:lnTo>
                    <a:pt x="1028" y="2030"/>
                  </a:lnTo>
                  <a:lnTo>
                    <a:pt x="1032" y="2030"/>
                  </a:lnTo>
                  <a:lnTo>
                    <a:pt x="1034" y="2029"/>
                  </a:lnTo>
                  <a:lnTo>
                    <a:pt x="1036" y="2028"/>
                  </a:lnTo>
                  <a:lnTo>
                    <a:pt x="1038" y="2027"/>
                  </a:lnTo>
                  <a:lnTo>
                    <a:pt x="1040" y="2022"/>
                  </a:lnTo>
                  <a:lnTo>
                    <a:pt x="1042" y="2021"/>
                  </a:lnTo>
                  <a:lnTo>
                    <a:pt x="1045" y="2021"/>
                  </a:lnTo>
                  <a:lnTo>
                    <a:pt x="1048" y="2022"/>
                  </a:lnTo>
                  <a:lnTo>
                    <a:pt x="1049" y="2022"/>
                  </a:lnTo>
                  <a:lnTo>
                    <a:pt x="1049" y="2015"/>
                  </a:lnTo>
                  <a:lnTo>
                    <a:pt x="1050" y="2013"/>
                  </a:lnTo>
                  <a:lnTo>
                    <a:pt x="1054" y="2007"/>
                  </a:lnTo>
                  <a:lnTo>
                    <a:pt x="1058" y="2006"/>
                  </a:lnTo>
                  <a:lnTo>
                    <a:pt x="1061" y="2005"/>
                  </a:lnTo>
                  <a:lnTo>
                    <a:pt x="1064" y="2002"/>
                  </a:lnTo>
                  <a:lnTo>
                    <a:pt x="1066" y="2000"/>
                  </a:lnTo>
                  <a:lnTo>
                    <a:pt x="1069" y="1995"/>
                  </a:lnTo>
                  <a:lnTo>
                    <a:pt x="1069" y="1990"/>
                  </a:lnTo>
                  <a:lnTo>
                    <a:pt x="1069" y="1988"/>
                  </a:lnTo>
                  <a:lnTo>
                    <a:pt x="1064" y="1986"/>
                  </a:lnTo>
                  <a:lnTo>
                    <a:pt x="1061" y="1987"/>
                  </a:lnTo>
                  <a:lnTo>
                    <a:pt x="1055" y="1991"/>
                  </a:lnTo>
                  <a:lnTo>
                    <a:pt x="1048" y="1996"/>
                  </a:lnTo>
                  <a:lnTo>
                    <a:pt x="1045" y="2001"/>
                  </a:lnTo>
                  <a:lnTo>
                    <a:pt x="1045" y="2006"/>
                  </a:lnTo>
                  <a:lnTo>
                    <a:pt x="1044" y="2009"/>
                  </a:lnTo>
                  <a:lnTo>
                    <a:pt x="1038" y="2007"/>
                  </a:lnTo>
                  <a:lnTo>
                    <a:pt x="1036" y="2007"/>
                  </a:lnTo>
                  <a:lnTo>
                    <a:pt x="1033" y="2008"/>
                  </a:lnTo>
                  <a:lnTo>
                    <a:pt x="1030" y="2010"/>
                  </a:lnTo>
                  <a:lnTo>
                    <a:pt x="1027" y="2014"/>
                  </a:lnTo>
                  <a:lnTo>
                    <a:pt x="1022" y="2014"/>
                  </a:lnTo>
                  <a:lnTo>
                    <a:pt x="1016" y="2012"/>
                  </a:lnTo>
                  <a:lnTo>
                    <a:pt x="1013" y="2011"/>
                  </a:lnTo>
                  <a:lnTo>
                    <a:pt x="1009" y="2015"/>
                  </a:lnTo>
                  <a:lnTo>
                    <a:pt x="1009" y="2018"/>
                  </a:lnTo>
                  <a:lnTo>
                    <a:pt x="1011" y="2022"/>
                  </a:lnTo>
                  <a:lnTo>
                    <a:pt x="1009" y="2024"/>
                  </a:lnTo>
                  <a:lnTo>
                    <a:pt x="1000" y="2025"/>
                  </a:lnTo>
                  <a:lnTo>
                    <a:pt x="998" y="2025"/>
                  </a:lnTo>
                  <a:lnTo>
                    <a:pt x="993" y="2026"/>
                  </a:lnTo>
                  <a:lnTo>
                    <a:pt x="992" y="2026"/>
                  </a:lnTo>
                  <a:lnTo>
                    <a:pt x="990" y="2024"/>
                  </a:lnTo>
                  <a:lnTo>
                    <a:pt x="980" y="2016"/>
                  </a:lnTo>
                  <a:lnTo>
                    <a:pt x="980" y="2014"/>
                  </a:lnTo>
                  <a:lnTo>
                    <a:pt x="982" y="2008"/>
                  </a:lnTo>
                  <a:lnTo>
                    <a:pt x="991" y="1989"/>
                  </a:lnTo>
                  <a:lnTo>
                    <a:pt x="992" y="1988"/>
                  </a:lnTo>
                  <a:lnTo>
                    <a:pt x="1008" y="1985"/>
                  </a:lnTo>
                  <a:lnTo>
                    <a:pt x="1019" y="1982"/>
                  </a:lnTo>
                  <a:lnTo>
                    <a:pt x="1037" y="1971"/>
                  </a:lnTo>
                  <a:lnTo>
                    <a:pt x="1040" y="1971"/>
                  </a:lnTo>
                  <a:lnTo>
                    <a:pt x="1052" y="1964"/>
                  </a:lnTo>
                  <a:lnTo>
                    <a:pt x="1057" y="1962"/>
                  </a:lnTo>
                  <a:lnTo>
                    <a:pt x="1061" y="1964"/>
                  </a:lnTo>
                  <a:lnTo>
                    <a:pt x="1068" y="1967"/>
                  </a:lnTo>
                  <a:lnTo>
                    <a:pt x="1071" y="1970"/>
                  </a:lnTo>
                  <a:lnTo>
                    <a:pt x="1074" y="1974"/>
                  </a:lnTo>
                  <a:lnTo>
                    <a:pt x="1076" y="1980"/>
                  </a:lnTo>
                  <a:lnTo>
                    <a:pt x="1079" y="1991"/>
                  </a:lnTo>
                  <a:lnTo>
                    <a:pt x="1079" y="2001"/>
                  </a:lnTo>
                  <a:lnTo>
                    <a:pt x="1081" y="2004"/>
                  </a:lnTo>
                  <a:lnTo>
                    <a:pt x="1087" y="2011"/>
                  </a:lnTo>
                  <a:lnTo>
                    <a:pt x="1089" y="2014"/>
                  </a:lnTo>
                  <a:lnTo>
                    <a:pt x="1091" y="2015"/>
                  </a:lnTo>
                  <a:lnTo>
                    <a:pt x="1093" y="2013"/>
                  </a:lnTo>
                  <a:lnTo>
                    <a:pt x="1093" y="2013"/>
                  </a:lnTo>
                  <a:lnTo>
                    <a:pt x="1094" y="2014"/>
                  </a:lnTo>
                  <a:lnTo>
                    <a:pt x="1095" y="2018"/>
                  </a:lnTo>
                  <a:lnTo>
                    <a:pt x="1096" y="2019"/>
                  </a:lnTo>
                  <a:lnTo>
                    <a:pt x="1100" y="2018"/>
                  </a:lnTo>
                  <a:lnTo>
                    <a:pt x="1103" y="2020"/>
                  </a:lnTo>
                  <a:lnTo>
                    <a:pt x="1103" y="2021"/>
                  </a:lnTo>
                  <a:lnTo>
                    <a:pt x="1102" y="2026"/>
                  </a:lnTo>
                  <a:lnTo>
                    <a:pt x="1104" y="2028"/>
                  </a:lnTo>
                  <a:lnTo>
                    <a:pt x="1108" y="2033"/>
                  </a:lnTo>
                  <a:lnTo>
                    <a:pt x="1112" y="2035"/>
                  </a:lnTo>
                  <a:lnTo>
                    <a:pt x="1117" y="2036"/>
                  </a:lnTo>
                  <a:lnTo>
                    <a:pt x="1126" y="2035"/>
                  </a:lnTo>
                  <a:lnTo>
                    <a:pt x="1133" y="2033"/>
                  </a:lnTo>
                  <a:lnTo>
                    <a:pt x="1139" y="2029"/>
                  </a:lnTo>
                  <a:lnTo>
                    <a:pt x="1143" y="2033"/>
                  </a:lnTo>
                  <a:lnTo>
                    <a:pt x="1152" y="2043"/>
                  </a:lnTo>
                  <a:lnTo>
                    <a:pt x="1158" y="2050"/>
                  </a:lnTo>
                  <a:lnTo>
                    <a:pt x="1162" y="2054"/>
                  </a:lnTo>
                  <a:lnTo>
                    <a:pt x="1171" y="2057"/>
                  </a:lnTo>
                  <a:lnTo>
                    <a:pt x="1173" y="2060"/>
                  </a:lnTo>
                  <a:lnTo>
                    <a:pt x="1177" y="2060"/>
                  </a:lnTo>
                  <a:lnTo>
                    <a:pt x="1181" y="2058"/>
                  </a:lnTo>
                  <a:lnTo>
                    <a:pt x="1187" y="2059"/>
                  </a:lnTo>
                  <a:lnTo>
                    <a:pt x="1193" y="2062"/>
                  </a:lnTo>
                  <a:lnTo>
                    <a:pt x="1197" y="2063"/>
                  </a:lnTo>
                  <a:lnTo>
                    <a:pt x="1211" y="2057"/>
                  </a:lnTo>
                  <a:lnTo>
                    <a:pt x="1212" y="2057"/>
                  </a:lnTo>
                  <a:lnTo>
                    <a:pt x="1218" y="2055"/>
                  </a:lnTo>
                  <a:lnTo>
                    <a:pt x="1221" y="2054"/>
                  </a:lnTo>
                  <a:lnTo>
                    <a:pt x="1225" y="2054"/>
                  </a:lnTo>
                  <a:lnTo>
                    <a:pt x="1228" y="2053"/>
                  </a:lnTo>
                  <a:lnTo>
                    <a:pt x="1230" y="2051"/>
                  </a:lnTo>
                  <a:lnTo>
                    <a:pt x="1238" y="2051"/>
                  </a:lnTo>
                  <a:lnTo>
                    <a:pt x="1251" y="2054"/>
                  </a:lnTo>
                  <a:lnTo>
                    <a:pt x="1260" y="2056"/>
                  </a:lnTo>
                  <a:lnTo>
                    <a:pt x="1265" y="2059"/>
                  </a:lnTo>
                  <a:lnTo>
                    <a:pt x="1270" y="2061"/>
                  </a:lnTo>
                  <a:lnTo>
                    <a:pt x="1273" y="2061"/>
                  </a:lnTo>
                  <a:lnTo>
                    <a:pt x="1277" y="2060"/>
                  </a:lnTo>
                  <a:lnTo>
                    <a:pt x="1280" y="2059"/>
                  </a:lnTo>
                  <a:lnTo>
                    <a:pt x="1284" y="2056"/>
                  </a:lnTo>
                  <a:lnTo>
                    <a:pt x="1291" y="2055"/>
                  </a:lnTo>
                  <a:lnTo>
                    <a:pt x="1292" y="2054"/>
                  </a:lnTo>
                  <a:lnTo>
                    <a:pt x="1292" y="2052"/>
                  </a:lnTo>
                  <a:lnTo>
                    <a:pt x="1290" y="2050"/>
                  </a:lnTo>
                  <a:lnTo>
                    <a:pt x="1286" y="2045"/>
                  </a:lnTo>
                  <a:lnTo>
                    <a:pt x="1284" y="2041"/>
                  </a:lnTo>
                  <a:lnTo>
                    <a:pt x="1283" y="2038"/>
                  </a:lnTo>
                  <a:lnTo>
                    <a:pt x="1283" y="2035"/>
                  </a:lnTo>
                  <a:lnTo>
                    <a:pt x="1284" y="2033"/>
                  </a:lnTo>
                  <a:lnTo>
                    <a:pt x="1285" y="2033"/>
                  </a:lnTo>
                  <a:lnTo>
                    <a:pt x="1288" y="2034"/>
                  </a:lnTo>
                  <a:lnTo>
                    <a:pt x="1292" y="2039"/>
                  </a:lnTo>
                  <a:lnTo>
                    <a:pt x="1302" y="2057"/>
                  </a:lnTo>
                  <a:lnTo>
                    <a:pt x="1306" y="2060"/>
                  </a:lnTo>
                  <a:lnTo>
                    <a:pt x="1307" y="2061"/>
                  </a:lnTo>
                  <a:lnTo>
                    <a:pt x="1316" y="2068"/>
                  </a:lnTo>
                  <a:lnTo>
                    <a:pt x="1321" y="2069"/>
                  </a:lnTo>
                  <a:lnTo>
                    <a:pt x="1326" y="2065"/>
                  </a:lnTo>
                  <a:lnTo>
                    <a:pt x="1329" y="2063"/>
                  </a:lnTo>
                  <a:lnTo>
                    <a:pt x="1330" y="2060"/>
                  </a:lnTo>
                  <a:lnTo>
                    <a:pt x="1330" y="2058"/>
                  </a:lnTo>
                  <a:lnTo>
                    <a:pt x="1331" y="2055"/>
                  </a:lnTo>
                  <a:lnTo>
                    <a:pt x="1330" y="2053"/>
                  </a:lnTo>
                  <a:lnTo>
                    <a:pt x="1329" y="2050"/>
                  </a:lnTo>
                  <a:lnTo>
                    <a:pt x="1324" y="2046"/>
                  </a:lnTo>
                  <a:lnTo>
                    <a:pt x="1318" y="2041"/>
                  </a:lnTo>
                  <a:lnTo>
                    <a:pt x="1312" y="2040"/>
                  </a:lnTo>
                  <a:lnTo>
                    <a:pt x="1307" y="2042"/>
                  </a:lnTo>
                  <a:lnTo>
                    <a:pt x="1301" y="2046"/>
                  </a:lnTo>
                  <a:lnTo>
                    <a:pt x="1299" y="2044"/>
                  </a:lnTo>
                  <a:lnTo>
                    <a:pt x="1291" y="2033"/>
                  </a:lnTo>
                  <a:lnTo>
                    <a:pt x="1290" y="2029"/>
                  </a:lnTo>
                  <a:lnTo>
                    <a:pt x="1290" y="2028"/>
                  </a:lnTo>
                  <a:lnTo>
                    <a:pt x="1293" y="2029"/>
                  </a:lnTo>
                  <a:lnTo>
                    <a:pt x="1293" y="2028"/>
                  </a:lnTo>
                  <a:lnTo>
                    <a:pt x="1291" y="2022"/>
                  </a:lnTo>
                  <a:lnTo>
                    <a:pt x="1290" y="2021"/>
                  </a:lnTo>
                  <a:lnTo>
                    <a:pt x="1285" y="2011"/>
                  </a:lnTo>
                  <a:lnTo>
                    <a:pt x="1285" y="2009"/>
                  </a:lnTo>
                  <a:lnTo>
                    <a:pt x="1288" y="2008"/>
                  </a:lnTo>
                  <a:lnTo>
                    <a:pt x="1289" y="2007"/>
                  </a:lnTo>
                  <a:lnTo>
                    <a:pt x="1290" y="2007"/>
                  </a:lnTo>
                  <a:lnTo>
                    <a:pt x="1298" y="2013"/>
                  </a:lnTo>
                  <a:lnTo>
                    <a:pt x="1302" y="2010"/>
                  </a:lnTo>
                  <a:lnTo>
                    <a:pt x="1311" y="2007"/>
                  </a:lnTo>
                  <a:lnTo>
                    <a:pt x="1307" y="2002"/>
                  </a:lnTo>
                  <a:lnTo>
                    <a:pt x="1306" y="1997"/>
                  </a:lnTo>
                  <a:lnTo>
                    <a:pt x="1307" y="1995"/>
                  </a:lnTo>
                  <a:lnTo>
                    <a:pt x="1310" y="1995"/>
                  </a:lnTo>
                  <a:lnTo>
                    <a:pt x="1315" y="1999"/>
                  </a:lnTo>
                  <a:lnTo>
                    <a:pt x="1318" y="2000"/>
                  </a:lnTo>
                  <a:lnTo>
                    <a:pt x="1320" y="1998"/>
                  </a:lnTo>
                  <a:lnTo>
                    <a:pt x="1323" y="1998"/>
                  </a:lnTo>
                  <a:lnTo>
                    <a:pt x="1324" y="1999"/>
                  </a:lnTo>
                  <a:lnTo>
                    <a:pt x="1327" y="2002"/>
                  </a:lnTo>
                  <a:lnTo>
                    <a:pt x="1331" y="2008"/>
                  </a:lnTo>
                  <a:lnTo>
                    <a:pt x="1332" y="2011"/>
                  </a:lnTo>
                  <a:lnTo>
                    <a:pt x="1335" y="2017"/>
                  </a:lnTo>
                  <a:lnTo>
                    <a:pt x="1336" y="2017"/>
                  </a:lnTo>
                  <a:lnTo>
                    <a:pt x="1346" y="2018"/>
                  </a:lnTo>
                  <a:lnTo>
                    <a:pt x="1352" y="2013"/>
                  </a:lnTo>
                  <a:lnTo>
                    <a:pt x="1352" y="2015"/>
                  </a:lnTo>
                  <a:lnTo>
                    <a:pt x="1351" y="2019"/>
                  </a:lnTo>
                  <a:lnTo>
                    <a:pt x="1343" y="2033"/>
                  </a:lnTo>
                  <a:lnTo>
                    <a:pt x="1343" y="2035"/>
                  </a:lnTo>
                  <a:lnTo>
                    <a:pt x="1347" y="2034"/>
                  </a:lnTo>
                  <a:lnTo>
                    <a:pt x="1349" y="2033"/>
                  </a:lnTo>
                  <a:lnTo>
                    <a:pt x="1350" y="2032"/>
                  </a:lnTo>
                  <a:lnTo>
                    <a:pt x="1351" y="2027"/>
                  </a:lnTo>
                  <a:lnTo>
                    <a:pt x="1352" y="2026"/>
                  </a:lnTo>
                  <a:lnTo>
                    <a:pt x="1363" y="2019"/>
                  </a:lnTo>
                  <a:lnTo>
                    <a:pt x="1366" y="2018"/>
                  </a:lnTo>
                  <a:lnTo>
                    <a:pt x="1364" y="2025"/>
                  </a:lnTo>
                  <a:lnTo>
                    <a:pt x="1360" y="2052"/>
                  </a:lnTo>
                  <a:lnTo>
                    <a:pt x="1359" y="2061"/>
                  </a:lnTo>
                  <a:lnTo>
                    <a:pt x="1358" y="2064"/>
                  </a:lnTo>
                  <a:lnTo>
                    <a:pt x="1354" y="2074"/>
                  </a:lnTo>
                  <a:lnTo>
                    <a:pt x="1354" y="2077"/>
                  </a:lnTo>
                  <a:lnTo>
                    <a:pt x="1359" y="2086"/>
                  </a:lnTo>
                  <a:lnTo>
                    <a:pt x="1359" y="2088"/>
                  </a:lnTo>
                  <a:lnTo>
                    <a:pt x="1360" y="2095"/>
                  </a:lnTo>
                  <a:lnTo>
                    <a:pt x="1361" y="2096"/>
                  </a:lnTo>
                  <a:lnTo>
                    <a:pt x="1365" y="2096"/>
                  </a:lnTo>
                  <a:lnTo>
                    <a:pt x="1369" y="2095"/>
                  </a:lnTo>
                  <a:lnTo>
                    <a:pt x="1373" y="2093"/>
                  </a:lnTo>
                  <a:lnTo>
                    <a:pt x="1375" y="2095"/>
                  </a:lnTo>
                  <a:lnTo>
                    <a:pt x="1371" y="2102"/>
                  </a:lnTo>
                  <a:lnTo>
                    <a:pt x="1372" y="2103"/>
                  </a:lnTo>
                  <a:lnTo>
                    <a:pt x="1376" y="2101"/>
                  </a:lnTo>
                  <a:lnTo>
                    <a:pt x="1379" y="2101"/>
                  </a:lnTo>
                  <a:lnTo>
                    <a:pt x="1379" y="2101"/>
                  </a:lnTo>
                  <a:lnTo>
                    <a:pt x="1382" y="2106"/>
                  </a:lnTo>
                  <a:lnTo>
                    <a:pt x="1383" y="2108"/>
                  </a:lnTo>
                  <a:lnTo>
                    <a:pt x="1383" y="2113"/>
                  </a:lnTo>
                  <a:lnTo>
                    <a:pt x="1382" y="2117"/>
                  </a:lnTo>
                  <a:lnTo>
                    <a:pt x="1381" y="2118"/>
                  </a:lnTo>
                  <a:lnTo>
                    <a:pt x="1380" y="2119"/>
                  </a:lnTo>
                  <a:lnTo>
                    <a:pt x="1378" y="2119"/>
                  </a:lnTo>
                  <a:lnTo>
                    <a:pt x="1377" y="2119"/>
                  </a:lnTo>
                  <a:lnTo>
                    <a:pt x="1372" y="2120"/>
                  </a:lnTo>
                  <a:lnTo>
                    <a:pt x="1369" y="2119"/>
                  </a:lnTo>
                  <a:lnTo>
                    <a:pt x="1366" y="2117"/>
                  </a:lnTo>
                  <a:lnTo>
                    <a:pt x="1365" y="2116"/>
                  </a:lnTo>
                  <a:lnTo>
                    <a:pt x="1362" y="2118"/>
                  </a:lnTo>
                  <a:lnTo>
                    <a:pt x="1359" y="2118"/>
                  </a:lnTo>
                  <a:lnTo>
                    <a:pt x="1354" y="2112"/>
                  </a:lnTo>
                  <a:lnTo>
                    <a:pt x="1353" y="2113"/>
                  </a:lnTo>
                  <a:lnTo>
                    <a:pt x="1353" y="2113"/>
                  </a:lnTo>
                  <a:lnTo>
                    <a:pt x="1353" y="2114"/>
                  </a:lnTo>
                  <a:lnTo>
                    <a:pt x="1354" y="2118"/>
                  </a:lnTo>
                  <a:lnTo>
                    <a:pt x="1369" y="2137"/>
                  </a:lnTo>
                  <a:lnTo>
                    <a:pt x="1371" y="2142"/>
                  </a:lnTo>
                  <a:lnTo>
                    <a:pt x="1371" y="2147"/>
                  </a:lnTo>
                  <a:lnTo>
                    <a:pt x="1371" y="2147"/>
                  </a:lnTo>
                  <a:lnTo>
                    <a:pt x="1373" y="2142"/>
                  </a:lnTo>
                  <a:lnTo>
                    <a:pt x="1372" y="2138"/>
                  </a:lnTo>
                  <a:lnTo>
                    <a:pt x="1365" y="2127"/>
                  </a:lnTo>
                  <a:lnTo>
                    <a:pt x="1364" y="2123"/>
                  </a:lnTo>
                  <a:lnTo>
                    <a:pt x="1364" y="2123"/>
                  </a:lnTo>
                  <a:lnTo>
                    <a:pt x="1366" y="2121"/>
                  </a:lnTo>
                  <a:lnTo>
                    <a:pt x="1376" y="2124"/>
                  </a:lnTo>
                  <a:lnTo>
                    <a:pt x="1381" y="2123"/>
                  </a:lnTo>
                  <a:lnTo>
                    <a:pt x="1383" y="2121"/>
                  </a:lnTo>
                  <a:lnTo>
                    <a:pt x="1385" y="2119"/>
                  </a:lnTo>
                  <a:lnTo>
                    <a:pt x="1386" y="2106"/>
                  </a:lnTo>
                  <a:lnTo>
                    <a:pt x="1387" y="2097"/>
                  </a:lnTo>
                  <a:lnTo>
                    <a:pt x="1386" y="2090"/>
                  </a:lnTo>
                  <a:lnTo>
                    <a:pt x="1384" y="2077"/>
                  </a:lnTo>
                  <a:lnTo>
                    <a:pt x="1381" y="2069"/>
                  </a:lnTo>
                  <a:lnTo>
                    <a:pt x="1376" y="2062"/>
                  </a:lnTo>
                  <a:lnTo>
                    <a:pt x="1376" y="2060"/>
                  </a:lnTo>
                  <a:lnTo>
                    <a:pt x="1381" y="2036"/>
                  </a:lnTo>
                  <a:lnTo>
                    <a:pt x="1382" y="2034"/>
                  </a:lnTo>
                  <a:lnTo>
                    <a:pt x="1384" y="2034"/>
                  </a:lnTo>
                  <a:lnTo>
                    <a:pt x="1388" y="2033"/>
                  </a:lnTo>
                  <a:lnTo>
                    <a:pt x="1392" y="2032"/>
                  </a:lnTo>
                  <a:lnTo>
                    <a:pt x="1397" y="2034"/>
                  </a:lnTo>
                  <a:lnTo>
                    <a:pt x="1400" y="2035"/>
                  </a:lnTo>
                  <a:lnTo>
                    <a:pt x="1403" y="2033"/>
                  </a:lnTo>
                  <a:lnTo>
                    <a:pt x="1411" y="2023"/>
                  </a:lnTo>
                  <a:lnTo>
                    <a:pt x="1414" y="2020"/>
                  </a:lnTo>
                  <a:lnTo>
                    <a:pt x="1418" y="2014"/>
                  </a:lnTo>
                  <a:lnTo>
                    <a:pt x="1423" y="2006"/>
                  </a:lnTo>
                  <a:lnTo>
                    <a:pt x="1428" y="2000"/>
                  </a:lnTo>
                  <a:lnTo>
                    <a:pt x="1436" y="1994"/>
                  </a:lnTo>
                  <a:lnTo>
                    <a:pt x="1441" y="1989"/>
                  </a:lnTo>
                  <a:lnTo>
                    <a:pt x="1442" y="1987"/>
                  </a:lnTo>
                  <a:lnTo>
                    <a:pt x="1438" y="1987"/>
                  </a:lnTo>
                  <a:lnTo>
                    <a:pt x="1436" y="1986"/>
                  </a:lnTo>
                  <a:lnTo>
                    <a:pt x="1436" y="1982"/>
                  </a:lnTo>
                  <a:lnTo>
                    <a:pt x="1436" y="1974"/>
                  </a:lnTo>
                  <a:lnTo>
                    <a:pt x="1436" y="1969"/>
                  </a:lnTo>
                  <a:lnTo>
                    <a:pt x="1436" y="1965"/>
                  </a:lnTo>
                  <a:lnTo>
                    <a:pt x="1434" y="1962"/>
                  </a:lnTo>
                  <a:lnTo>
                    <a:pt x="1433" y="1958"/>
                  </a:lnTo>
                  <a:lnTo>
                    <a:pt x="1431" y="1956"/>
                  </a:lnTo>
                  <a:lnTo>
                    <a:pt x="1430" y="1956"/>
                  </a:lnTo>
                  <a:lnTo>
                    <a:pt x="1429" y="1956"/>
                  </a:lnTo>
                  <a:lnTo>
                    <a:pt x="1429" y="1957"/>
                  </a:lnTo>
                  <a:lnTo>
                    <a:pt x="1428" y="1965"/>
                  </a:lnTo>
                  <a:lnTo>
                    <a:pt x="1426" y="1971"/>
                  </a:lnTo>
                  <a:lnTo>
                    <a:pt x="1424" y="1974"/>
                  </a:lnTo>
                  <a:lnTo>
                    <a:pt x="1419" y="1976"/>
                  </a:lnTo>
                  <a:lnTo>
                    <a:pt x="1411" y="1977"/>
                  </a:lnTo>
                  <a:lnTo>
                    <a:pt x="1408" y="1975"/>
                  </a:lnTo>
                  <a:lnTo>
                    <a:pt x="1408" y="1972"/>
                  </a:lnTo>
                  <a:lnTo>
                    <a:pt x="1409" y="1963"/>
                  </a:lnTo>
                  <a:lnTo>
                    <a:pt x="1411" y="1959"/>
                  </a:lnTo>
                  <a:lnTo>
                    <a:pt x="1418" y="1951"/>
                  </a:lnTo>
                  <a:lnTo>
                    <a:pt x="1423" y="1945"/>
                  </a:lnTo>
                  <a:lnTo>
                    <a:pt x="1423" y="1944"/>
                  </a:lnTo>
                  <a:lnTo>
                    <a:pt x="1419" y="1944"/>
                  </a:lnTo>
                  <a:lnTo>
                    <a:pt x="1418" y="1943"/>
                  </a:lnTo>
                  <a:lnTo>
                    <a:pt x="1417" y="1935"/>
                  </a:lnTo>
                  <a:lnTo>
                    <a:pt x="1417" y="1932"/>
                  </a:lnTo>
                  <a:lnTo>
                    <a:pt x="1418" y="1929"/>
                  </a:lnTo>
                  <a:lnTo>
                    <a:pt x="1421" y="1926"/>
                  </a:lnTo>
                  <a:lnTo>
                    <a:pt x="1430" y="1924"/>
                  </a:lnTo>
                  <a:lnTo>
                    <a:pt x="1438" y="1920"/>
                  </a:lnTo>
                  <a:lnTo>
                    <a:pt x="1438" y="1921"/>
                  </a:lnTo>
                  <a:lnTo>
                    <a:pt x="1432" y="1932"/>
                  </a:lnTo>
                  <a:lnTo>
                    <a:pt x="1431" y="1934"/>
                  </a:lnTo>
                  <a:lnTo>
                    <a:pt x="1433" y="1937"/>
                  </a:lnTo>
                  <a:lnTo>
                    <a:pt x="1439" y="1930"/>
                  </a:lnTo>
                  <a:lnTo>
                    <a:pt x="1442" y="1925"/>
                  </a:lnTo>
                  <a:lnTo>
                    <a:pt x="1443" y="1924"/>
                  </a:lnTo>
                  <a:lnTo>
                    <a:pt x="1440" y="1923"/>
                  </a:lnTo>
                  <a:lnTo>
                    <a:pt x="1439" y="1921"/>
                  </a:lnTo>
                  <a:lnTo>
                    <a:pt x="1440" y="1917"/>
                  </a:lnTo>
                  <a:lnTo>
                    <a:pt x="1440" y="1915"/>
                  </a:lnTo>
                  <a:lnTo>
                    <a:pt x="1436" y="1911"/>
                  </a:lnTo>
                  <a:lnTo>
                    <a:pt x="1432" y="1913"/>
                  </a:lnTo>
                  <a:lnTo>
                    <a:pt x="1428" y="1917"/>
                  </a:lnTo>
                  <a:lnTo>
                    <a:pt x="1425" y="1918"/>
                  </a:lnTo>
                  <a:lnTo>
                    <a:pt x="1421" y="1918"/>
                  </a:lnTo>
                  <a:lnTo>
                    <a:pt x="1417" y="1917"/>
                  </a:lnTo>
                  <a:lnTo>
                    <a:pt x="1416" y="1915"/>
                  </a:lnTo>
                  <a:lnTo>
                    <a:pt x="1413" y="1912"/>
                  </a:lnTo>
                  <a:lnTo>
                    <a:pt x="1410" y="1906"/>
                  </a:lnTo>
                  <a:lnTo>
                    <a:pt x="1406" y="1900"/>
                  </a:lnTo>
                  <a:lnTo>
                    <a:pt x="1405" y="1899"/>
                  </a:lnTo>
                  <a:lnTo>
                    <a:pt x="1404" y="1900"/>
                  </a:lnTo>
                  <a:lnTo>
                    <a:pt x="1402" y="1906"/>
                  </a:lnTo>
                  <a:lnTo>
                    <a:pt x="1401" y="1906"/>
                  </a:lnTo>
                  <a:lnTo>
                    <a:pt x="1387" y="1898"/>
                  </a:lnTo>
                  <a:lnTo>
                    <a:pt x="1381" y="1894"/>
                  </a:lnTo>
                  <a:lnTo>
                    <a:pt x="1378" y="1891"/>
                  </a:lnTo>
                  <a:lnTo>
                    <a:pt x="1374" y="1888"/>
                  </a:lnTo>
                  <a:lnTo>
                    <a:pt x="1370" y="1888"/>
                  </a:lnTo>
                  <a:lnTo>
                    <a:pt x="1366" y="1887"/>
                  </a:lnTo>
                  <a:lnTo>
                    <a:pt x="1364" y="1884"/>
                  </a:lnTo>
                  <a:lnTo>
                    <a:pt x="1362" y="1880"/>
                  </a:lnTo>
                  <a:lnTo>
                    <a:pt x="1360" y="1876"/>
                  </a:lnTo>
                  <a:lnTo>
                    <a:pt x="1357" y="1870"/>
                  </a:lnTo>
                  <a:lnTo>
                    <a:pt x="1350" y="1858"/>
                  </a:lnTo>
                  <a:lnTo>
                    <a:pt x="1348" y="1850"/>
                  </a:lnTo>
                  <a:lnTo>
                    <a:pt x="1348" y="1847"/>
                  </a:lnTo>
                  <a:lnTo>
                    <a:pt x="1348" y="1840"/>
                  </a:lnTo>
                  <a:lnTo>
                    <a:pt x="1355" y="1827"/>
                  </a:lnTo>
                  <a:lnTo>
                    <a:pt x="1356" y="1823"/>
                  </a:lnTo>
                  <a:lnTo>
                    <a:pt x="1358" y="1820"/>
                  </a:lnTo>
                  <a:lnTo>
                    <a:pt x="1361" y="1819"/>
                  </a:lnTo>
                  <a:lnTo>
                    <a:pt x="1364" y="1818"/>
                  </a:lnTo>
                  <a:lnTo>
                    <a:pt x="1369" y="1820"/>
                  </a:lnTo>
                  <a:lnTo>
                    <a:pt x="1366" y="1815"/>
                  </a:lnTo>
                  <a:lnTo>
                    <a:pt x="1365" y="1814"/>
                  </a:lnTo>
                  <a:lnTo>
                    <a:pt x="1369" y="1807"/>
                  </a:lnTo>
                  <a:lnTo>
                    <a:pt x="1368" y="1807"/>
                  </a:lnTo>
                  <a:lnTo>
                    <a:pt x="1359" y="1812"/>
                  </a:lnTo>
                  <a:lnTo>
                    <a:pt x="1358" y="1811"/>
                  </a:lnTo>
                  <a:lnTo>
                    <a:pt x="1354" y="1808"/>
                  </a:lnTo>
                  <a:lnTo>
                    <a:pt x="1348" y="1796"/>
                  </a:lnTo>
                  <a:lnTo>
                    <a:pt x="1348" y="1789"/>
                  </a:lnTo>
                  <a:lnTo>
                    <a:pt x="1350" y="1778"/>
                  </a:lnTo>
                  <a:lnTo>
                    <a:pt x="1351" y="1772"/>
                  </a:lnTo>
                  <a:lnTo>
                    <a:pt x="1349" y="1767"/>
                  </a:lnTo>
                  <a:lnTo>
                    <a:pt x="1350" y="1765"/>
                  </a:lnTo>
                  <a:lnTo>
                    <a:pt x="1351" y="1764"/>
                  </a:lnTo>
                  <a:lnTo>
                    <a:pt x="1353" y="1762"/>
                  </a:lnTo>
                  <a:lnTo>
                    <a:pt x="1351" y="1756"/>
                  </a:lnTo>
                  <a:lnTo>
                    <a:pt x="1353" y="1752"/>
                  </a:lnTo>
                  <a:lnTo>
                    <a:pt x="1357" y="1746"/>
                  </a:lnTo>
                  <a:lnTo>
                    <a:pt x="1361" y="1741"/>
                  </a:lnTo>
                  <a:lnTo>
                    <a:pt x="1363" y="1739"/>
                  </a:lnTo>
                  <a:lnTo>
                    <a:pt x="1365" y="1740"/>
                  </a:lnTo>
                  <a:lnTo>
                    <a:pt x="1367" y="1741"/>
                  </a:lnTo>
                  <a:lnTo>
                    <a:pt x="1370" y="1744"/>
                  </a:lnTo>
                  <a:lnTo>
                    <a:pt x="1373" y="1748"/>
                  </a:lnTo>
                  <a:lnTo>
                    <a:pt x="1376" y="1748"/>
                  </a:lnTo>
                  <a:lnTo>
                    <a:pt x="1378" y="1746"/>
                  </a:lnTo>
                  <a:lnTo>
                    <a:pt x="1382" y="1735"/>
                  </a:lnTo>
                  <a:lnTo>
                    <a:pt x="1383" y="1732"/>
                  </a:lnTo>
                  <a:lnTo>
                    <a:pt x="1382" y="1731"/>
                  </a:lnTo>
                  <a:lnTo>
                    <a:pt x="1375" y="1731"/>
                  </a:lnTo>
                  <a:lnTo>
                    <a:pt x="1372" y="1730"/>
                  </a:lnTo>
                  <a:lnTo>
                    <a:pt x="1370" y="1729"/>
                  </a:lnTo>
                  <a:lnTo>
                    <a:pt x="1369" y="1724"/>
                  </a:lnTo>
                  <a:lnTo>
                    <a:pt x="1370" y="1721"/>
                  </a:lnTo>
                  <a:lnTo>
                    <a:pt x="1377" y="1713"/>
                  </a:lnTo>
                  <a:lnTo>
                    <a:pt x="1380" y="1704"/>
                  </a:lnTo>
                  <a:lnTo>
                    <a:pt x="1389" y="1692"/>
                  </a:lnTo>
                  <a:lnTo>
                    <a:pt x="1399" y="1687"/>
                  </a:lnTo>
                  <a:lnTo>
                    <a:pt x="1403" y="1684"/>
                  </a:lnTo>
                  <a:lnTo>
                    <a:pt x="1407" y="1684"/>
                  </a:lnTo>
                  <a:lnTo>
                    <a:pt x="1409" y="1685"/>
                  </a:lnTo>
                  <a:lnTo>
                    <a:pt x="1411" y="1691"/>
                  </a:lnTo>
                  <a:lnTo>
                    <a:pt x="1411" y="1698"/>
                  </a:lnTo>
                  <a:lnTo>
                    <a:pt x="1416" y="1705"/>
                  </a:lnTo>
                  <a:lnTo>
                    <a:pt x="1421" y="1706"/>
                  </a:lnTo>
                  <a:lnTo>
                    <a:pt x="1423" y="1705"/>
                  </a:lnTo>
                  <a:lnTo>
                    <a:pt x="1431" y="1705"/>
                  </a:lnTo>
                  <a:lnTo>
                    <a:pt x="1433" y="1708"/>
                  </a:lnTo>
                  <a:lnTo>
                    <a:pt x="1433" y="1710"/>
                  </a:lnTo>
                  <a:lnTo>
                    <a:pt x="1433" y="1714"/>
                  </a:lnTo>
                  <a:lnTo>
                    <a:pt x="1433" y="1718"/>
                  </a:lnTo>
                  <a:lnTo>
                    <a:pt x="1439" y="1724"/>
                  </a:lnTo>
                  <a:lnTo>
                    <a:pt x="1444" y="1729"/>
                  </a:lnTo>
                  <a:lnTo>
                    <a:pt x="1449" y="1735"/>
                  </a:lnTo>
                  <a:lnTo>
                    <a:pt x="1455" y="1746"/>
                  </a:lnTo>
                  <a:lnTo>
                    <a:pt x="1457" y="1750"/>
                  </a:lnTo>
                  <a:lnTo>
                    <a:pt x="1458" y="1754"/>
                  </a:lnTo>
                  <a:lnTo>
                    <a:pt x="1460" y="1767"/>
                  </a:lnTo>
                  <a:lnTo>
                    <a:pt x="1460" y="1772"/>
                  </a:lnTo>
                  <a:lnTo>
                    <a:pt x="1459" y="1786"/>
                  </a:lnTo>
                  <a:lnTo>
                    <a:pt x="1458" y="1789"/>
                  </a:lnTo>
                  <a:lnTo>
                    <a:pt x="1457" y="1792"/>
                  </a:lnTo>
                  <a:lnTo>
                    <a:pt x="1457" y="1793"/>
                  </a:lnTo>
                  <a:lnTo>
                    <a:pt x="1463" y="1797"/>
                  </a:lnTo>
                  <a:lnTo>
                    <a:pt x="1467" y="1804"/>
                  </a:lnTo>
                  <a:lnTo>
                    <a:pt x="1469" y="1807"/>
                  </a:lnTo>
                  <a:lnTo>
                    <a:pt x="1475" y="1811"/>
                  </a:lnTo>
                  <a:lnTo>
                    <a:pt x="1475" y="1812"/>
                  </a:lnTo>
                  <a:lnTo>
                    <a:pt x="1477" y="1814"/>
                  </a:lnTo>
                  <a:lnTo>
                    <a:pt x="1480" y="1825"/>
                  </a:lnTo>
                  <a:lnTo>
                    <a:pt x="1485" y="1834"/>
                  </a:lnTo>
                  <a:lnTo>
                    <a:pt x="1485" y="1836"/>
                  </a:lnTo>
                  <a:lnTo>
                    <a:pt x="1484" y="1841"/>
                  </a:lnTo>
                  <a:lnTo>
                    <a:pt x="1485" y="1842"/>
                  </a:lnTo>
                  <a:lnTo>
                    <a:pt x="1487" y="1844"/>
                  </a:lnTo>
                  <a:lnTo>
                    <a:pt x="1489" y="1843"/>
                  </a:lnTo>
                  <a:lnTo>
                    <a:pt x="1490" y="1839"/>
                  </a:lnTo>
                  <a:lnTo>
                    <a:pt x="1492" y="1838"/>
                  </a:lnTo>
                  <a:lnTo>
                    <a:pt x="1494" y="1840"/>
                  </a:lnTo>
                  <a:lnTo>
                    <a:pt x="1495" y="1843"/>
                  </a:lnTo>
                  <a:lnTo>
                    <a:pt x="1497" y="1848"/>
                  </a:lnTo>
                  <a:lnTo>
                    <a:pt x="1500" y="1853"/>
                  </a:lnTo>
                  <a:lnTo>
                    <a:pt x="1499" y="1855"/>
                  </a:lnTo>
                  <a:lnTo>
                    <a:pt x="1498" y="1856"/>
                  </a:lnTo>
                  <a:lnTo>
                    <a:pt x="1491" y="1857"/>
                  </a:lnTo>
                  <a:lnTo>
                    <a:pt x="1486" y="1856"/>
                  </a:lnTo>
                  <a:lnTo>
                    <a:pt x="1483" y="1854"/>
                  </a:lnTo>
                  <a:lnTo>
                    <a:pt x="1480" y="1852"/>
                  </a:lnTo>
                  <a:lnTo>
                    <a:pt x="1478" y="1847"/>
                  </a:lnTo>
                  <a:lnTo>
                    <a:pt x="1477" y="1848"/>
                  </a:lnTo>
                  <a:lnTo>
                    <a:pt x="1475" y="1851"/>
                  </a:lnTo>
                  <a:lnTo>
                    <a:pt x="1473" y="1855"/>
                  </a:lnTo>
                  <a:lnTo>
                    <a:pt x="1471" y="1860"/>
                  </a:lnTo>
                  <a:lnTo>
                    <a:pt x="1473" y="1861"/>
                  </a:lnTo>
                  <a:lnTo>
                    <a:pt x="1483" y="1861"/>
                  </a:lnTo>
                  <a:lnTo>
                    <a:pt x="1485" y="1863"/>
                  </a:lnTo>
                  <a:lnTo>
                    <a:pt x="1487" y="1866"/>
                  </a:lnTo>
                  <a:lnTo>
                    <a:pt x="1485" y="1871"/>
                  </a:lnTo>
                  <a:lnTo>
                    <a:pt x="1478" y="1878"/>
                  </a:lnTo>
                  <a:lnTo>
                    <a:pt x="1464" y="1894"/>
                  </a:lnTo>
                  <a:lnTo>
                    <a:pt x="1460" y="1898"/>
                  </a:lnTo>
                  <a:lnTo>
                    <a:pt x="1461" y="1899"/>
                  </a:lnTo>
                  <a:lnTo>
                    <a:pt x="1462" y="1899"/>
                  </a:lnTo>
                  <a:lnTo>
                    <a:pt x="1467" y="1899"/>
                  </a:lnTo>
                  <a:lnTo>
                    <a:pt x="1471" y="1897"/>
                  </a:lnTo>
                  <a:lnTo>
                    <a:pt x="1477" y="1898"/>
                  </a:lnTo>
                  <a:lnTo>
                    <a:pt x="1480" y="1899"/>
                  </a:lnTo>
                  <a:lnTo>
                    <a:pt x="1479" y="1901"/>
                  </a:lnTo>
                  <a:lnTo>
                    <a:pt x="1480" y="1904"/>
                  </a:lnTo>
                  <a:lnTo>
                    <a:pt x="1489" y="1911"/>
                  </a:lnTo>
                  <a:lnTo>
                    <a:pt x="1495" y="1908"/>
                  </a:lnTo>
                  <a:lnTo>
                    <a:pt x="1501" y="1903"/>
                  </a:lnTo>
                  <a:lnTo>
                    <a:pt x="1505" y="1900"/>
                  </a:lnTo>
                  <a:lnTo>
                    <a:pt x="1511" y="1900"/>
                  </a:lnTo>
                  <a:lnTo>
                    <a:pt x="1512" y="1901"/>
                  </a:lnTo>
                  <a:lnTo>
                    <a:pt x="1512" y="1902"/>
                  </a:lnTo>
                  <a:lnTo>
                    <a:pt x="1507" y="1906"/>
                  </a:lnTo>
                  <a:lnTo>
                    <a:pt x="1504" y="1910"/>
                  </a:lnTo>
                  <a:lnTo>
                    <a:pt x="1504" y="1911"/>
                  </a:lnTo>
                  <a:lnTo>
                    <a:pt x="1508" y="1909"/>
                  </a:lnTo>
                  <a:lnTo>
                    <a:pt x="1518" y="1912"/>
                  </a:lnTo>
                  <a:lnTo>
                    <a:pt x="1523" y="1912"/>
                  </a:lnTo>
                  <a:lnTo>
                    <a:pt x="1527" y="1912"/>
                  </a:lnTo>
                  <a:lnTo>
                    <a:pt x="1531" y="1912"/>
                  </a:lnTo>
                  <a:lnTo>
                    <a:pt x="1533" y="1915"/>
                  </a:lnTo>
                  <a:lnTo>
                    <a:pt x="1535" y="1917"/>
                  </a:lnTo>
                  <a:lnTo>
                    <a:pt x="1532" y="1918"/>
                  </a:lnTo>
                  <a:lnTo>
                    <a:pt x="1529" y="1918"/>
                  </a:lnTo>
                  <a:lnTo>
                    <a:pt x="1526" y="1919"/>
                  </a:lnTo>
                  <a:lnTo>
                    <a:pt x="1525" y="1922"/>
                  </a:lnTo>
                  <a:lnTo>
                    <a:pt x="1523" y="1926"/>
                  </a:lnTo>
                  <a:lnTo>
                    <a:pt x="1522" y="1930"/>
                  </a:lnTo>
                  <a:lnTo>
                    <a:pt x="1520" y="1933"/>
                  </a:lnTo>
                  <a:lnTo>
                    <a:pt x="1516" y="1932"/>
                  </a:lnTo>
                  <a:lnTo>
                    <a:pt x="1515" y="1930"/>
                  </a:lnTo>
                  <a:lnTo>
                    <a:pt x="1516" y="1929"/>
                  </a:lnTo>
                  <a:lnTo>
                    <a:pt x="1515" y="1929"/>
                  </a:lnTo>
                  <a:lnTo>
                    <a:pt x="1512" y="1930"/>
                  </a:lnTo>
                  <a:lnTo>
                    <a:pt x="1510" y="1930"/>
                  </a:lnTo>
                  <a:lnTo>
                    <a:pt x="1510" y="1931"/>
                  </a:lnTo>
                  <a:lnTo>
                    <a:pt x="1525" y="1946"/>
                  </a:lnTo>
                  <a:lnTo>
                    <a:pt x="1529" y="1960"/>
                  </a:lnTo>
                  <a:lnTo>
                    <a:pt x="1532" y="1965"/>
                  </a:lnTo>
                  <a:lnTo>
                    <a:pt x="1533" y="1967"/>
                  </a:lnTo>
                  <a:lnTo>
                    <a:pt x="1531" y="1971"/>
                  </a:lnTo>
                  <a:lnTo>
                    <a:pt x="1531" y="1973"/>
                  </a:lnTo>
                  <a:lnTo>
                    <a:pt x="1532" y="1982"/>
                  </a:lnTo>
                  <a:lnTo>
                    <a:pt x="1531" y="1988"/>
                  </a:lnTo>
                  <a:lnTo>
                    <a:pt x="1530" y="2000"/>
                  </a:lnTo>
                  <a:lnTo>
                    <a:pt x="1531" y="2003"/>
                  </a:lnTo>
                  <a:lnTo>
                    <a:pt x="1534" y="2006"/>
                  </a:lnTo>
                  <a:lnTo>
                    <a:pt x="1536" y="2010"/>
                  </a:lnTo>
                  <a:lnTo>
                    <a:pt x="1537" y="2011"/>
                  </a:lnTo>
                  <a:lnTo>
                    <a:pt x="1538" y="2014"/>
                  </a:lnTo>
                  <a:lnTo>
                    <a:pt x="1540" y="2016"/>
                  </a:lnTo>
                  <a:lnTo>
                    <a:pt x="1541" y="2017"/>
                  </a:lnTo>
                  <a:lnTo>
                    <a:pt x="1542" y="2016"/>
                  </a:lnTo>
                  <a:lnTo>
                    <a:pt x="1542" y="2013"/>
                  </a:lnTo>
                  <a:lnTo>
                    <a:pt x="1543" y="2011"/>
                  </a:lnTo>
                  <a:lnTo>
                    <a:pt x="1547" y="2006"/>
                  </a:lnTo>
                  <a:lnTo>
                    <a:pt x="1550" y="1998"/>
                  </a:lnTo>
                  <a:lnTo>
                    <a:pt x="1551" y="1995"/>
                  </a:lnTo>
                  <a:lnTo>
                    <a:pt x="1550" y="1989"/>
                  </a:lnTo>
                  <a:lnTo>
                    <a:pt x="1551" y="1987"/>
                  </a:lnTo>
                  <a:lnTo>
                    <a:pt x="1554" y="1978"/>
                  </a:lnTo>
                  <a:lnTo>
                    <a:pt x="1555" y="1971"/>
                  </a:lnTo>
                  <a:lnTo>
                    <a:pt x="1555" y="1961"/>
                  </a:lnTo>
                  <a:lnTo>
                    <a:pt x="1557" y="1954"/>
                  </a:lnTo>
                  <a:lnTo>
                    <a:pt x="1560" y="1948"/>
                  </a:lnTo>
                  <a:lnTo>
                    <a:pt x="1567" y="1936"/>
                  </a:lnTo>
                  <a:lnTo>
                    <a:pt x="1569" y="1934"/>
                  </a:lnTo>
                  <a:lnTo>
                    <a:pt x="1572" y="1932"/>
                  </a:lnTo>
                  <a:lnTo>
                    <a:pt x="1576" y="1933"/>
                  </a:lnTo>
                  <a:lnTo>
                    <a:pt x="1579" y="1937"/>
                  </a:lnTo>
                  <a:lnTo>
                    <a:pt x="1583" y="1944"/>
                  </a:lnTo>
                  <a:lnTo>
                    <a:pt x="1589" y="1951"/>
                  </a:lnTo>
                  <a:lnTo>
                    <a:pt x="1599" y="1959"/>
                  </a:lnTo>
                  <a:lnTo>
                    <a:pt x="1601" y="1963"/>
                  </a:lnTo>
                  <a:lnTo>
                    <a:pt x="1606" y="1971"/>
                  </a:lnTo>
                  <a:lnTo>
                    <a:pt x="1609" y="1980"/>
                  </a:lnTo>
                  <a:lnTo>
                    <a:pt x="1611" y="1992"/>
                  </a:lnTo>
                  <a:lnTo>
                    <a:pt x="1612" y="1999"/>
                  </a:lnTo>
                  <a:lnTo>
                    <a:pt x="1613" y="2002"/>
                  </a:lnTo>
                  <a:lnTo>
                    <a:pt x="1614" y="2005"/>
                  </a:lnTo>
                  <a:lnTo>
                    <a:pt x="1614" y="2010"/>
                  </a:lnTo>
                  <a:lnTo>
                    <a:pt x="1613" y="2014"/>
                  </a:lnTo>
                  <a:lnTo>
                    <a:pt x="1612" y="2017"/>
                  </a:lnTo>
                  <a:lnTo>
                    <a:pt x="1611" y="2018"/>
                  </a:lnTo>
                  <a:lnTo>
                    <a:pt x="1608" y="2019"/>
                  </a:lnTo>
                  <a:lnTo>
                    <a:pt x="1605" y="2018"/>
                  </a:lnTo>
                  <a:lnTo>
                    <a:pt x="1603" y="2017"/>
                  </a:lnTo>
                  <a:lnTo>
                    <a:pt x="1601" y="2011"/>
                  </a:lnTo>
                  <a:lnTo>
                    <a:pt x="1601" y="2011"/>
                  </a:lnTo>
                  <a:lnTo>
                    <a:pt x="1597" y="2015"/>
                  </a:lnTo>
                  <a:lnTo>
                    <a:pt x="1597" y="2017"/>
                  </a:lnTo>
                  <a:lnTo>
                    <a:pt x="1599" y="2025"/>
                  </a:lnTo>
                  <a:lnTo>
                    <a:pt x="1598" y="2039"/>
                  </a:lnTo>
                  <a:lnTo>
                    <a:pt x="1599" y="2043"/>
                  </a:lnTo>
                  <a:lnTo>
                    <a:pt x="1602" y="2057"/>
                  </a:lnTo>
                  <a:lnTo>
                    <a:pt x="1608" y="2068"/>
                  </a:lnTo>
                  <a:lnTo>
                    <a:pt x="1623" y="2090"/>
                  </a:lnTo>
                  <a:lnTo>
                    <a:pt x="1624" y="2092"/>
                  </a:lnTo>
                  <a:lnTo>
                    <a:pt x="1625" y="2101"/>
                  </a:lnTo>
                  <a:lnTo>
                    <a:pt x="1627" y="2102"/>
                  </a:lnTo>
                  <a:lnTo>
                    <a:pt x="1627" y="2104"/>
                  </a:lnTo>
                  <a:lnTo>
                    <a:pt x="1628" y="2104"/>
                  </a:lnTo>
                  <a:lnTo>
                    <a:pt x="1630" y="2103"/>
                  </a:lnTo>
                  <a:lnTo>
                    <a:pt x="1636" y="2096"/>
                  </a:lnTo>
                  <a:lnTo>
                    <a:pt x="1641" y="2090"/>
                  </a:lnTo>
                  <a:lnTo>
                    <a:pt x="1644" y="2086"/>
                  </a:lnTo>
                  <a:lnTo>
                    <a:pt x="1646" y="2086"/>
                  </a:lnTo>
                  <a:lnTo>
                    <a:pt x="1648" y="2085"/>
                  </a:lnTo>
                  <a:lnTo>
                    <a:pt x="1650" y="2082"/>
                  </a:lnTo>
                  <a:lnTo>
                    <a:pt x="1652" y="2080"/>
                  </a:lnTo>
                  <a:lnTo>
                    <a:pt x="1652" y="2077"/>
                  </a:lnTo>
                  <a:lnTo>
                    <a:pt x="1653" y="2066"/>
                  </a:lnTo>
                  <a:lnTo>
                    <a:pt x="1654" y="2061"/>
                  </a:lnTo>
                  <a:lnTo>
                    <a:pt x="1656" y="2054"/>
                  </a:lnTo>
                  <a:lnTo>
                    <a:pt x="1656" y="2052"/>
                  </a:lnTo>
                  <a:lnTo>
                    <a:pt x="1668" y="2034"/>
                  </a:lnTo>
                  <a:lnTo>
                    <a:pt x="1669" y="2032"/>
                  </a:lnTo>
                  <a:lnTo>
                    <a:pt x="1674" y="2011"/>
                  </a:lnTo>
                  <a:lnTo>
                    <a:pt x="1676" y="2002"/>
                  </a:lnTo>
                  <a:lnTo>
                    <a:pt x="1676" y="1996"/>
                  </a:lnTo>
                  <a:lnTo>
                    <a:pt x="1675" y="1991"/>
                  </a:lnTo>
                  <a:lnTo>
                    <a:pt x="1676" y="1987"/>
                  </a:lnTo>
                  <a:lnTo>
                    <a:pt x="1677" y="1983"/>
                  </a:lnTo>
                  <a:lnTo>
                    <a:pt x="1678" y="1981"/>
                  </a:lnTo>
                  <a:lnTo>
                    <a:pt x="1681" y="1978"/>
                  </a:lnTo>
                  <a:lnTo>
                    <a:pt x="1682" y="1975"/>
                  </a:lnTo>
                  <a:lnTo>
                    <a:pt x="1683" y="1975"/>
                  </a:lnTo>
                  <a:lnTo>
                    <a:pt x="1685" y="1975"/>
                  </a:lnTo>
                  <a:lnTo>
                    <a:pt x="1687" y="1977"/>
                  </a:lnTo>
                  <a:lnTo>
                    <a:pt x="1690" y="1977"/>
                  </a:lnTo>
                  <a:lnTo>
                    <a:pt x="1702" y="1975"/>
                  </a:lnTo>
                  <a:lnTo>
                    <a:pt x="1702" y="1973"/>
                  </a:lnTo>
                  <a:lnTo>
                    <a:pt x="1695" y="1969"/>
                  </a:lnTo>
                  <a:lnTo>
                    <a:pt x="1695" y="1967"/>
                  </a:lnTo>
                  <a:lnTo>
                    <a:pt x="1695" y="1964"/>
                  </a:lnTo>
                  <a:lnTo>
                    <a:pt x="1698" y="1960"/>
                  </a:lnTo>
                  <a:lnTo>
                    <a:pt x="1700" y="1959"/>
                  </a:lnTo>
                  <a:lnTo>
                    <a:pt x="1701" y="1956"/>
                  </a:lnTo>
                  <a:lnTo>
                    <a:pt x="1701" y="1954"/>
                  </a:lnTo>
                  <a:lnTo>
                    <a:pt x="1702" y="1950"/>
                  </a:lnTo>
                  <a:lnTo>
                    <a:pt x="1701" y="1948"/>
                  </a:lnTo>
                  <a:lnTo>
                    <a:pt x="1695" y="1941"/>
                  </a:lnTo>
                  <a:lnTo>
                    <a:pt x="1690" y="1941"/>
                  </a:lnTo>
                  <a:lnTo>
                    <a:pt x="1690" y="1941"/>
                  </a:lnTo>
                  <a:lnTo>
                    <a:pt x="1686" y="1936"/>
                  </a:lnTo>
                  <a:lnTo>
                    <a:pt x="1685" y="1928"/>
                  </a:lnTo>
                  <a:lnTo>
                    <a:pt x="1685" y="1926"/>
                  </a:lnTo>
                  <a:lnTo>
                    <a:pt x="1685" y="1920"/>
                  </a:lnTo>
                  <a:lnTo>
                    <a:pt x="1685" y="1919"/>
                  </a:lnTo>
                  <a:lnTo>
                    <a:pt x="1685" y="1917"/>
                  </a:lnTo>
                  <a:lnTo>
                    <a:pt x="1684" y="1914"/>
                  </a:lnTo>
                  <a:lnTo>
                    <a:pt x="1684" y="1911"/>
                  </a:lnTo>
                  <a:lnTo>
                    <a:pt x="1685" y="1908"/>
                  </a:lnTo>
                  <a:lnTo>
                    <a:pt x="1685" y="1906"/>
                  </a:lnTo>
                  <a:lnTo>
                    <a:pt x="1683" y="1902"/>
                  </a:lnTo>
                  <a:lnTo>
                    <a:pt x="1682" y="1899"/>
                  </a:lnTo>
                  <a:lnTo>
                    <a:pt x="1684" y="1891"/>
                  </a:lnTo>
                  <a:lnTo>
                    <a:pt x="1684" y="1888"/>
                  </a:lnTo>
                  <a:lnTo>
                    <a:pt x="1682" y="1885"/>
                  </a:lnTo>
                  <a:lnTo>
                    <a:pt x="1682" y="1883"/>
                  </a:lnTo>
                  <a:lnTo>
                    <a:pt x="1682" y="1883"/>
                  </a:lnTo>
                  <a:lnTo>
                    <a:pt x="1685" y="1882"/>
                  </a:lnTo>
                  <a:lnTo>
                    <a:pt x="1689" y="1883"/>
                  </a:lnTo>
                  <a:lnTo>
                    <a:pt x="1692" y="1886"/>
                  </a:lnTo>
                  <a:lnTo>
                    <a:pt x="1697" y="1886"/>
                  </a:lnTo>
                  <a:lnTo>
                    <a:pt x="1703" y="1883"/>
                  </a:lnTo>
                  <a:lnTo>
                    <a:pt x="1709" y="1882"/>
                  </a:lnTo>
                  <a:lnTo>
                    <a:pt x="1719" y="1883"/>
                  </a:lnTo>
                  <a:lnTo>
                    <a:pt x="1721" y="1883"/>
                  </a:lnTo>
                  <a:lnTo>
                    <a:pt x="1731" y="1891"/>
                  </a:lnTo>
                  <a:lnTo>
                    <a:pt x="1738" y="1895"/>
                  </a:lnTo>
                  <a:lnTo>
                    <a:pt x="1742" y="1895"/>
                  </a:lnTo>
                  <a:lnTo>
                    <a:pt x="1759" y="1896"/>
                  </a:lnTo>
                  <a:lnTo>
                    <a:pt x="1766" y="1896"/>
                  </a:lnTo>
                  <a:lnTo>
                    <a:pt x="1770" y="1896"/>
                  </a:lnTo>
                  <a:lnTo>
                    <a:pt x="1777" y="1901"/>
                  </a:lnTo>
                  <a:lnTo>
                    <a:pt x="1777" y="1904"/>
                  </a:lnTo>
                  <a:lnTo>
                    <a:pt x="1773" y="1910"/>
                  </a:lnTo>
                  <a:lnTo>
                    <a:pt x="1770" y="1911"/>
                  </a:lnTo>
                  <a:lnTo>
                    <a:pt x="1766" y="1913"/>
                  </a:lnTo>
                  <a:lnTo>
                    <a:pt x="1769" y="1917"/>
                  </a:lnTo>
                  <a:lnTo>
                    <a:pt x="1780" y="1921"/>
                  </a:lnTo>
                  <a:lnTo>
                    <a:pt x="1782" y="1928"/>
                  </a:lnTo>
                  <a:lnTo>
                    <a:pt x="1783" y="1930"/>
                  </a:lnTo>
                  <a:lnTo>
                    <a:pt x="1782" y="1933"/>
                  </a:lnTo>
                  <a:lnTo>
                    <a:pt x="1782" y="1934"/>
                  </a:lnTo>
                  <a:lnTo>
                    <a:pt x="1784" y="1934"/>
                  </a:lnTo>
                  <a:lnTo>
                    <a:pt x="1790" y="1932"/>
                  </a:lnTo>
                  <a:lnTo>
                    <a:pt x="1797" y="1934"/>
                  </a:lnTo>
                  <a:lnTo>
                    <a:pt x="1807" y="1939"/>
                  </a:lnTo>
                  <a:lnTo>
                    <a:pt x="1808" y="1940"/>
                  </a:lnTo>
                  <a:lnTo>
                    <a:pt x="1810" y="1944"/>
                  </a:lnTo>
                  <a:lnTo>
                    <a:pt x="1809" y="1945"/>
                  </a:lnTo>
                  <a:lnTo>
                    <a:pt x="1800" y="1955"/>
                  </a:lnTo>
                  <a:lnTo>
                    <a:pt x="1796" y="1959"/>
                  </a:lnTo>
                  <a:lnTo>
                    <a:pt x="1790" y="1963"/>
                  </a:lnTo>
                  <a:lnTo>
                    <a:pt x="1790" y="1965"/>
                  </a:lnTo>
                  <a:lnTo>
                    <a:pt x="1798" y="1966"/>
                  </a:lnTo>
                  <a:lnTo>
                    <a:pt x="1805" y="1967"/>
                  </a:lnTo>
                  <a:lnTo>
                    <a:pt x="1808" y="1969"/>
                  </a:lnTo>
                  <a:lnTo>
                    <a:pt x="1809" y="1970"/>
                  </a:lnTo>
                  <a:lnTo>
                    <a:pt x="1811" y="1974"/>
                  </a:lnTo>
                  <a:lnTo>
                    <a:pt x="1811" y="1977"/>
                  </a:lnTo>
                  <a:lnTo>
                    <a:pt x="1811" y="1981"/>
                  </a:lnTo>
                  <a:lnTo>
                    <a:pt x="1811" y="1984"/>
                  </a:lnTo>
                  <a:lnTo>
                    <a:pt x="1803" y="1993"/>
                  </a:lnTo>
                  <a:lnTo>
                    <a:pt x="1800" y="1995"/>
                  </a:lnTo>
                  <a:lnTo>
                    <a:pt x="1794" y="1998"/>
                  </a:lnTo>
                  <a:lnTo>
                    <a:pt x="1791" y="2001"/>
                  </a:lnTo>
                  <a:lnTo>
                    <a:pt x="1789" y="2000"/>
                  </a:lnTo>
                  <a:lnTo>
                    <a:pt x="1786" y="1997"/>
                  </a:lnTo>
                  <a:lnTo>
                    <a:pt x="1783" y="1997"/>
                  </a:lnTo>
                  <a:lnTo>
                    <a:pt x="1777" y="1999"/>
                  </a:lnTo>
                  <a:lnTo>
                    <a:pt x="1773" y="1999"/>
                  </a:lnTo>
                  <a:lnTo>
                    <a:pt x="1772" y="2000"/>
                  </a:lnTo>
                  <a:lnTo>
                    <a:pt x="1772" y="2002"/>
                  </a:lnTo>
                  <a:lnTo>
                    <a:pt x="1775" y="2007"/>
                  </a:lnTo>
                  <a:lnTo>
                    <a:pt x="1777" y="2009"/>
                  </a:lnTo>
                  <a:lnTo>
                    <a:pt x="1777" y="2011"/>
                  </a:lnTo>
                  <a:lnTo>
                    <a:pt x="1776" y="2013"/>
                  </a:lnTo>
                  <a:lnTo>
                    <a:pt x="1776" y="2014"/>
                  </a:lnTo>
                  <a:lnTo>
                    <a:pt x="1777" y="2015"/>
                  </a:lnTo>
                  <a:lnTo>
                    <a:pt x="1782" y="2027"/>
                  </a:lnTo>
                  <a:lnTo>
                    <a:pt x="1783" y="2027"/>
                  </a:lnTo>
                  <a:lnTo>
                    <a:pt x="1784" y="2027"/>
                  </a:lnTo>
                  <a:lnTo>
                    <a:pt x="1786" y="2023"/>
                  </a:lnTo>
                  <a:lnTo>
                    <a:pt x="1788" y="2022"/>
                  </a:lnTo>
                  <a:lnTo>
                    <a:pt x="1788" y="2022"/>
                  </a:lnTo>
                  <a:lnTo>
                    <a:pt x="1788" y="2024"/>
                  </a:lnTo>
                  <a:lnTo>
                    <a:pt x="1786" y="2034"/>
                  </a:lnTo>
                  <a:lnTo>
                    <a:pt x="1786" y="2037"/>
                  </a:lnTo>
                  <a:lnTo>
                    <a:pt x="1786" y="2039"/>
                  </a:lnTo>
                  <a:lnTo>
                    <a:pt x="1787" y="2044"/>
                  </a:lnTo>
                  <a:lnTo>
                    <a:pt x="1789" y="2049"/>
                  </a:lnTo>
                  <a:lnTo>
                    <a:pt x="1793" y="2054"/>
                  </a:lnTo>
                  <a:lnTo>
                    <a:pt x="1797" y="2061"/>
                  </a:lnTo>
                  <a:lnTo>
                    <a:pt x="1804" y="2068"/>
                  </a:lnTo>
                  <a:lnTo>
                    <a:pt x="1807" y="2071"/>
                  </a:lnTo>
                  <a:lnTo>
                    <a:pt x="1810" y="2079"/>
                  </a:lnTo>
                  <a:lnTo>
                    <a:pt x="1811" y="2082"/>
                  </a:lnTo>
                  <a:lnTo>
                    <a:pt x="1810" y="2090"/>
                  </a:lnTo>
                  <a:lnTo>
                    <a:pt x="1807" y="2103"/>
                  </a:lnTo>
                  <a:lnTo>
                    <a:pt x="1806" y="2110"/>
                  </a:lnTo>
                  <a:lnTo>
                    <a:pt x="1805" y="2112"/>
                  </a:lnTo>
                  <a:lnTo>
                    <a:pt x="1800" y="2117"/>
                  </a:lnTo>
                  <a:lnTo>
                    <a:pt x="1797" y="2118"/>
                  </a:lnTo>
                  <a:lnTo>
                    <a:pt x="1793" y="2118"/>
                  </a:lnTo>
                  <a:lnTo>
                    <a:pt x="1791" y="2119"/>
                  </a:lnTo>
                  <a:lnTo>
                    <a:pt x="1789" y="2124"/>
                  </a:lnTo>
                  <a:lnTo>
                    <a:pt x="1785" y="2131"/>
                  </a:lnTo>
                  <a:lnTo>
                    <a:pt x="1783" y="2135"/>
                  </a:lnTo>
                  <a:lnTo>
                    <a:pt x="1781" y="2138"/>
                  </a:lnTo>
                  <a:lnTo>
                    <a:pt x="1777" y="2140"/>
                  </a:lnTo>
                  <a:lnTo>
                    <a:pt x="1772" y="2147"/>
                  </a:lnTo>
                  <a:lnTo>
                    <a:pt x="1769" y="2149"/>
                  </a:lnTo>
                  <a:lnTo>
                    <a:pt x="1760" y="2152"/>
                  </a:lnTo>
                  <a:lnTo>
                    <a:pt x="1752" y="2161"/>
                  </a:lnTo>
                  <a:lnTo>
                    <a:pt x="1750" y="2164"/>
                  </a:lnTo>
                  <a:lnTo>
                    <a:pt x="1746" y="2165"/>
                  </a:lnTo>
                  <a:lnTo>
                    <a:pt x="1742" y="2166"/>
                  </a:lnTo>
                  <a:lnTo>
                    <a:pt x="1741" y="2164"/>
                  </a:lnTo>
                  <a:lnTo>
                    <a:pt x="1739" y="2159"/>
                  </a:lnTo>
                  <a:lnTo>
                    <a:pt x="1739" y="2157"/>
                  </a:lnTo>
                  <a:lnTo>
                    <a:pt x="1736" y="2153"/>
                  </a:lnTo>
                  <a:lnTo>
                    <a:pt x="1731" y="2142"/>
                  </a:lnTo>
                  <a:lnTo>
                    <a:pt x="1728" y="2138"/>
                  </a:lnTo>
                  <a:lnTo>
                    <a:pt x="1726" y="2138"/>
                  </a:lnTo>
                  <a:lnTo>
                    <a:pt x="1723" y="2138"/>
                  </a:lnTo>
                  <a:lnTo>
                    <a:pt x="1721" y="2138"/>
                  </a:lnTo>
                  <a:lnTo>
                    <a:pt x="1719" y="2134"/>
                  </a:lnTo>
                  <a:lnTo>
                    <a:pt x="1717" y="2132"/>
                  </a:lnTo>
                  <a:lnTo>
                    <a:pt x="1717" y="2131"/>
                  </a:lnTo>
                  <a:lnTo>
                    <a:pt x="1720" y="2130"/>
                  </a:lnTo>
                  <a:lnTo>
                    <a:pt x="1719" y="2128"/>
                  </a:lnTo>
                  <a:lnTo>
                    <a:pt x="1714" y="2123"/>
                  </a:lnTo>
                  <a:lnTo>
                    <a:pt x="1712" y="2121"/>
                  </a:lnTo>
                  <a:lnTo>
                    <a:pt x="1712" y="2119"/>
                  </a:lnTo>
                  <a:lnTo>
                    <a:pt x="1707" y="2116"/>
                  </a:lnTo>
                  <a:lnTo>
                    <a:pt x="1703" y="2115"/>
                  </a:lnTo>
                  <a:lnTo>
                    <a:pt x="1697" y="2121"/>
                  </a:lnTo>
                  <a:lnTo>
                    <a:pt x="1695" y="2124"/>
                  </a:lnTo>
                  <a:lnTo>
                    <a:pt x="1695" y="2126"/>
                  </a:lnTo>
                  <a:lnTo>
                    <a:pt x="1697" y="2127"/>
                  </a:lnTo>
                  <a:lnTo>
                    <a:pt x="1698" y="2127"/>
                  </a:lnTo>
                  <a:lnTo>
                    <a:pt x="1701" y="2123"/>
                  </a:lnTo>
                  <a:lnTo>
                    <a:pt x="1702" y="2122"/>
                  </a:lnTo>
                  <a:lnTo>
                    <a:pt x="1706" y="2123"/>
                  </a:lnTo>
                  <a:lnTo>
                    <a:pt x="1709" y="2125"/>
                  </a:lnTo>
                  <a:lnTo>
                    <a:pt x="1710" y="2127"/>
                  </a:lnTo>
                  <a:lnTo>
                    <a:pt x="1710" y="2129"/>
                  </a:lnTo>
                  <a:lnTo>
                    <a:pt x="1719" y="2140"/>
                  </a:lnTo>
                  <a:lnTo>
                    <a:pt x="1721" y="2142"/>
                  </a:lnTo>
                  <a:lnTo>
                    <a:pt x="1723" y="2145"/>
                  </a:lnTo>
                  <a:lnTo>
                    <a:pt x="1723" y="2149"/>
                  </a:lnTo>
                  <a:lnTo>
                    <a:pt x="1725" y="2154"/>
                  </a:lnTo>
                  <a:lnTo>
                    <a:pt x="1730" y="2162"/>
                  </a:lnTo>
                  <a:lnTo>
                    <a:pt x="1733" y="2171"/>
                  </a:lnTo>
                  <a:lnTo>
                    <a:pt x="1734" y="2176"/>
                  </a:lnTo>
                  <a:lnTo>
                    <a:pt x="1732" y="2178"/>
                  </a:lnTo>
                  <a:lnTo>
                    <a:pt x="1731" y="2178"/>
                  </a:lnTo>
                  <a:lnTo>
                    <a:pt x="1728" y="2176"/>
                  </a:lnTo>
                  <a:lnTo>
                    <a:pt x="1719" y="2171"/>
                  </a:lnTo>
                  <a:lnTo>
                    <a:pt x="1719" y="2171"/>
                  </a:lnTo>
                  <a:lnTo>
                    <a:pt x="1716" y="2174"/>
                  </a:lnTo>
                  <a:lnTo>
                    <a:pt x="1714" y="2180"/>
                  </a:lnTo>
                  <a:lnTo>
                    <a:pt x="1714" y="2180"/>
                  </a:lnTo>
                  <a:lnTo>
                    <a:pt x="1709" y="2178"/>
                  </a:lnTo>
                  <a:lnTo>
                    <a:pt x="1701" y="2173"/>
                  </a:lnTo>
                  <a:lnTo>
                    <a:pt x="1695" y="2169"/>
                  </a:lnTo>
                  <a:lnTo>
                    <a:pt x="1692" y="2166"/>
                  </a:lnTo>
                  <a:lnTo>
                    <a:pt x="1689" y="2160"/>
                  </a:lnTo>
                  <a:lnTo>
                    <a:pt x="1684" y="2153"/>
                  </a:lnTo>
                  <a:lnTo>
                    <a:pt x="1679" y="2151"/>
                  </a:lnTo>
                  <a:lnTo>
                    <a:pt x="1674" y="2153"/>
                  </a:lnTo>
                  <a:lnTo>
                    <a:pt x="1665" y="2154"/>
                  </a:lnTo>
                  <a:lnTo>
                    <a:pt x="1649" y="2153"/>
                  </a:lnTo>
                  <a:lnTo>
                    <a:pt x="1647" y="2154"/>
                  </a:lnTo>
                  <a:lnTo>
                    <a:pt x="1646" y="2155"/>
                  </a:lnTo>
                  <a:lnTo>
                    <a:pt x="1647" y="2159"/>
                  </a:lnTo>
                  <a:lnTo>
                    <a:pt x="1647" y="2160"/>
                  </a:lnTo>
                  <a:lnTo>
                    <a:pt x="1646" y="2161"/>
                  </a:lnTo>
                  <a:lnTo>
                    <a:pt x="1646" y="2162"/>
                  </a:lnTo>
                  <a:lnTo>
                    <a:pt x="1648" y="2166"/>
                  </a:lnTo>
                  <a:lnTo>
                    <a:pt x="1651" y="2169"/>
                  </a:lnTo>
                  <a:lnTo>
                    <a:pt x="1658" y="2173"/>
                  </a:lnTo>
                  <a:lnTo>
                    <a:pt x="1664" y="2176"/>
                  </a:lnTo>
                  <a:lnTo>
                    <a:pt x="1668" y="2180"/>
                  </a:lnTo>
                  <a:lnTo>
                    <a:pt x="1668" y="2182"/>
                  </a:lnTo>
                  <a:lnTo>
                    <a:pt x="1669" y="2184"/>
                  </a:lnTo>
                  <a:lnTo>
                    <a:pt x="1667" y="2190"/>
                  </a:lnTo>
                  <a:lnTo>
                    <a:pt x="1666" y="2192"/>
                  </a:lnTo>
                  <a:lnTo>
                    <a:pt x="1647" y="2218"/>
                  </a:lnTo>
                  <a:lnTo>
                    <a:pt x="1639" y="2228"/>
                  </a:lnTo>
                  <a:lnTo>
                    <a:pt x="1636" y="2234"/>
                  </a:lnTo>
                  <a:lnTo>
                    <a:pt x="1632" y="2239"/>
                  </a:lnTo>
                  <a:lnTo>
                    <a:pt x="1630" y="2241"/>
                  </a:lnTo>
                  <a:lnTo>
                    <a:pt x="1625" y="2242"/>
                  </a:lnTo>
                  <a:lnTo>
                    <a:pt x="1617" y="2242"/>
                  </a:lnTo>
                  <a:lnTo>
                    <a:pt x="1609" y="2241"/>
                  </a:lnTo>
                  <a:lnTo>
                    <a:pt x="1604" y="2238"/>
                  </a:lnTo>
                  <a:lnTo>
                    <a:pt x="1596" y="2229"/>
                  </a:lnTo>
                  <a:lnTo>
                    <a:pt x="1590" y="2224"/>
                  </a:lnTo>
                  <a:lnTo>
                    <a:pt x="1588" y="2222"/>
                  </a:lnTo>
                  <a:lnTo>
                    <a:pt x="1585" y="2217"/>
                  </a:lnTo>
                  <a:lnTo>
                    <a:pt x="1583" y="2216"/>
                  </a:lnTo>
                  <a:lnTo>
                    <a:pt x="1579" y="2216"/>
                  </a:lnTo>
                  <a:lnTo>
                    <a:pt x="1575" y="2213"/>
                  </a:lnTo>
                  <a:lnTo>
                    <a:pt x="1565" y="2204"/>
                  </a:lnTo>
                  <a:lnTo>
                    <a:pt x="1559" y="2200"/>
                  </a:lnTo>
                  <a:lnTo>
                    <a:pt x="1555" y="2198"/>
                  </a:lnTo>
                  <a:lnTo>
                    <a:pt x="1551" y="2198"/>
                  </a:lnTo>
                  <a:lnTo>
                    <a:pt x="1549" y="2198"/>
                  </a:lnTo>
                  <a:lnTo>
                    <a:pt x="1552" y="2203"/>
                  </a:lnTo>
                  <a:lnTo>
                    <a:pt x="1551" y="2203"/>
                  </a:lnTo>
                  <a:lnTo>
                    <a:pt x="1547" y="2202"/>
                  </a:lnTo>
                  <a:lnTo>
                    <a:pt x="1543" y="2202"/>
                  </a:lnTo>
                  <a:lnTo>
                    <a:pt x="1538" y="2199"/>
                  </a:lnTo>
                  <a:lnTo>
                    <a:pt x="1532" y="2200"/>
                  </a:lnTo>
                  <a:lnTo>
                    <a:pt x="1527" y="2198"/>
                  </a:lnTo>
                  <a:lnTo>
                    <a:pt x="1522" y="2197"/>
                  </a:lnTo>
                  <a:lnTo>
                    <a:pt x="1516" y="2196"/>
                  </a:lnTo>
                  <a:lnTo>
                    <a:pt x="1507" y="2196"/>
                  </a:lnTo>
                  <a:lnTo>
                    <a:pt x="1504" y="2197"/>
                  </a:lnTo>
                  <a:lnTo>
                    <a:pt x="1504" y="2197"/>
                  </a:lnTo>
                  <a:lnTo>
                    <a:pt x="1508" y="2201"/>
                  </a:lnTo>
                  <a:lnTo>
                    <a:pt x="1516" y="2206"/>
                  </a:lnTo>
                  <a:lnTo>
                    <a:pt x="1515" y="2202"/>
                  </a:lnTo>
                  <a:lnTo>
                    <a:pt x="1515" y="2201"/>
                  </a:lnTo>
                  <a:lnTo>
                    <a:pt x="1517" y="2200"/>
                  </a:lnTo>
                  <a:lnTo>
                    <a:pt x="1529" y="2202"/>
                  </a:lnTo>
                  <a:lnTo>
                    <a:pt x="1542" y="2208"/>
                  </a:lnTo>
                  <a:lnTo>
                    <a:pt x="1546" y="2208"/>
                  </a:lnTo>
                  <a:lnTo>
                    <a:pt x="1549" y="2210"/>
                  </a:lnTo>
                  <a:lnTo>
                    <a:pt x="1554" y="2213"/>
                  </a:lnTo>
                  <a:lnTo>
                    <a:pt x="1559" y="2219"/>
                  </a:lnTo>
                  <a:lnTo>
                    <a:pt x="1570" y="2234"/>
                  </a:lnTo>
                  <a:lnTo>
                    <a:pt x="1573" y="2238"/>
                  </a:lnTo>
                  <a:lnTo>
                    <a:pt x="1578" y="2241"/>
                  </a:lnTo>
                  <a:lnTo>
                    <a:pt x="1602" y="2246"/>
                  </a:lnTo>
                  <a:lnTo>
                    <a:pt x="1610" y="2246"/>
                  </a:lnTo>
                  <a:lnTo>
                    <a:pt x="1627" y="2248"/>
                  </a:lnTo>
                  <a:lnTo>
                    <a:pt x="1635" y="2250"/>
                  </a:lnTo>
                  <a:lnTo>
                    <a:pt x="1638" y="2252"/>
                  </a:lnTo>
                  <a:lnTo>
                    <a:pt x="1638" y="2259"/>
                  </a:lnTo>
                  <a:lnTo>
                    <a:pt x="1638" y="2262"/>
                  </a:lnTo>
                  <a:lnTo>
                    <a:pt x="1633" y="2272"/>
                  </a:lnTo>
                  <a:lnTo>
                    <a:pt x="1630" y="2279"/>
                  </a:lnTo>
                  <a:lnTo>
                    <a:pt x="1611" y="2309"/>
                  </a:lnTo>
                  <a:lnTo>
                    <a:pt x="1609" y="2316"/>
                  </a:lnTo>
                  <a:lnTo>
                    <a:pt x="1607" y="2320"/>
                  </a:lnTo>
                  <a:lnTo>
                    <a:pt x="1605" y="2325"/>
                  </a:lnTo>
                  <a:lnTo>
                    <a:pt x="1596" y="2331"/>
                  </a:lnTo>
                  <a:lnTo>
                    <a:pt x="1588" y="2336"/>
                  </a:lnTo>
                  <a:lnTo>
                    <a:pt x="1583" y="2337"/>
                  </a:lnTo>
                  <a:lnTo>
                    <a:pt x="1579" y="2336"/>
                  </a:lnTo>
                  <a:lnTo>
                    <a:pt x="1576" y="2335"/>
                  </a:lnTo>
                  <a:lnTo>
                    <a:pt x="1572" y="2329"/>
                  </a:lnTo>
                  <a:lnTo>
                    <a:pt x="1571" y="2329"/>
                  </a:lnTo>
                  <a:lnTo>
                    <a:pt x="1574" y="2338"/>
                  </a:lnTo>
                  <a:lnTo>
                    <a:pt x="1573" y="2339"/>
                  </a:lnTo>
                  <a:lnTo>
                    <a:pt x="1571" y="2338"/>
                  </a:lnTo>
                  <a:lnTo>
                    <a:pt x="1565" y="2334"/>
                  </a:lnTo>
                  <a:lnTo>
                    <a:pt x="1564" y="2335"/>
                  </a:lnTo>
                  <a:lnTo>
                    <a:pt x="1562" y="2336"/>
                  </a:lnTo>
                  <a:lnTo>
                    <a:pt x="1560" y="2336"/>
                  </a:lnTo>
                  <a:lnTo>
                    <a:pt x="1559" y="2335"/>
                  </a:lnTo>
                  <a:lnTo>
                    <a:pt x="1555" y="2332"/>
                  </a:lnTo>
                  <a:lnTo>
                    <a:pt x="1554" y="2330"/>
                  </a:lnTo>
                  <a:lnTo>
                    <a:pt x="1554" y="2325"/>
                  </a:lnTo>
                  <a:lnTo>
                    <a:pt x="1553" y="2325"/>
                  </a:lnTo>
                  <a:lnTo>
                    <a:pt x="1546" y="2327"/>
                  </a:lnTo>
                  <a:lnTo>
                    <a:pt x="1544" y="2328"/>
                  </a:lnTo>
                  <a:lnTo>
                    <a:pt x="1548" y="2330"/>
                  </a:lnTo>
                  <a:lnTo>
                    <a:pt x="1549" y="2331"/>
                  </a:lnTo>
                  <a:lnTo>
                    <a:pt x="1551" y="2338"/>
                  </a:lnTo>
                  <a:lnTo>
                    <a:pt x="1551" y="2340"/>
                  </a:lnTo>
                  <a:lnTo>
                    <a:pt x="1549" y="2341"/>
                  </a:lnTo>
                  <a:lnTo>
                    <a:pt x="1543" y="2338"/>
                  </a:lnTo>
                  <a:lnTo>
                    <a:pt x="1542" y="2338"/>
                  </a:lnTo>
                  <a:lnTo>
                    <a:pt x="1545" y="2345"/>
                  </a:lnTo>
                  <a:lnTo>
                    <a:pt x="1546" y="2349"/>
                  </a:lnTo>
                  <a:lnTo>
                    <a:pt x="1547" y="2350"/>
                  </a:lnTo>
                  <a:lnTo>
                    <a:pt x="1543" y="2358"/>
                  </a:lnTo>
                  <a:lnTo>
                    <a:pt x="1540" y="2362"/>
                  </a:lnTo>
                  <a:lnTo>
                    <a:pt x="1536" y="2363"/>
                  </a:lnTo>
                  <a:lnTo>
                    <a:pt x="1533" y="2362"/>
                  </a:lnTo>
                  <a:lnTo>
                    <a:pt x="1531" y="2360"/>
                  </a:lnTo>
                  <a:lnTo>
                    <a:pt x="1529" y="2360"/>
                  </a:lnTo>
                  <a:lnTo>
                    <a:pt x="1528" y="2363"/>
                  </a:lnTo>
                  <a:lnTo>
                    <a:pt x="1526" y="2365"/>
                  </a:lnTo>
                  <a:lnTo>
                    <a:pt x="1523" y="2365"/>
                  </a:lnTo>
                  <a:lnTo>
                    <a:pt x="1518" y="2365"/>
                  </a:lnTo>
                  <a:lnTo>
                    <a:pt x="1513" y="2363"/>
                  </a:lnTo>
                  <a:lnTo>
                    <a:pt x="1501" y="2355"/>
                  </a:lnTo>
                  <a:lnTo>
                    <a:pt x="1496" y="2354"/>
                  </a:lnTo>
                  <a:lnTo>
                    <a:pt x="1489" y="2354"/>
                  </a:lnTo>
                  <a:lnTo>
                    <a:pt x="1488" y="2353"/>
                  </a:lnTo>
                  <a:lnTo>
                    <a:pt x="1488" y="2351"/>
                  </a:lnTo>
                  <a:lnTo>
                    <a:pt x="1489" y="2351"/>
                  </a:lnTo>
                  <a:lnTo>
                    <a:pt x="1489" y="2350"/>
                  </a:lnTo>
                  <a:lnTo>
                    <a:pt x="1487" y="2349"/>
                  </a:lnTo>
                  <a:lnTo>
                    <a:pt x="1485" y="2349"/>
                  </a:lnTo>
                  <a:lnTo>
                    <a:pt x="1484" y="2352"/>
                  </a:lnTo>
                  <a:lnTo>
                    <a:pt x="1480" y="2353"/>
                  </a:lnTo>
                  <a:lnTo>
                    <a:pt x="1476" y="2351"/>
                  </a:lnTo>
                  <a:lnTo>
                    <a:pt x="1470" y="2349"/>
                  </a:lnTo>
                  <a:lnTo>
                    <a:pt x="1457" y="2341"/>
                  </a:lnTo>
                  <a:lnTo>
                    <a:pt x="1443" y="2335"/>
                  </a:lnTo>
                  <a:lnTo>
                    <a:pt x="1435" y="2327"/>
                  </a:lnTo>
                  <a:lnTo>
                    <a:pt x="1438" y="2334"/>
                  </a:lnTo>
                  <a:lnTo>
                    <a:pt x="1438" y="2337"/>
                  </a:lnTo>
                  <a:lnTo>
                    <a:pt x="1436" y="2339"/>
                  </a:lnTo>
                  <a:lnTo>
                    <a:pt x="1436" y="2341"/>
                  </a:lnTo>
                  <a:lnTo>
                    <a:pt x="1439" y="2346"/>
                  </a:lnTo>
                  <a:lnTo>
                    <a:pt x="1444" y="2348"/>
                  </a:lnTo>
                  <a:lnTo>
                    <a:pt x="1448" y="2348"/>
                  </a:lnTo>
                  <a:lnTo>
                    <a:pt x="1448" y="2347"/>
                  </a:lnTo>
                  <a:lnTo>
                    <a:pt x="1446" y="2346"/>
                  </a:lnTo>
                  <a:lnTo>
                    <a:pt x="1445" y="2344"/>
                  </a:lnTo>
                  <a:lnTo>
                    <a:pt x="1444" y="2341"/>
                  </a:lnTo>
                  <a:lnTo>
                    <a:pt x="1445" y="2340"/>
                  </a:lnTo>
                  <a:lnTo>
                    <a:pt x="1449" y="2342"/>
                  </a:lnTo>
                  <a:lnTo>
                    <a:pt x="1451" y="2344"/>
                  </a:lnTo>
                  <a:lnTo>
                    <a:pt x="1471" y="2353"/>
                  </a:lnTo>
                  <a:lnTo>
                    <a:pt x="1476" y="2355"/>
                  </a:lnTo>
                  <a:lnTo>
                    <a:pt x="1480" y="2357"/>
                  </a:lnTo>
                  <a:lnTo>
                    <a:pt x="1481" y="2358"/>
                  </a:lnTo>
                  <a:lnTo>
                    <a:pt x="1480" y="2360"/>
                  </a:lnTo>
                  <a:lnTo>
                    <a:pt x="1473" y="2367"/>
                  </a:lnTo>
                  <a:lnTo>
                    <a:pt x="1473" y="2367"/>
                  </a:lnTo>
                  <a:lnTo>
                    <a:pt x="1478" y="2367"/>
                  </a:lnTo>
                  <a:lnTo>
                    <a:pt x="1484" y="2362"/>
                  </a:lnTo>
                  <a:lnTo>
                    <a:pt x="1488" y="2359"/>
                  </a:lnTo>
                  <a:lnTo>
                    <a:pt x="1491" y="2357"/>
                  </a:lnTo>
                  <a:lnTo>
                    <a:pt x="1496" y="2360"/>
                  </a:lnTo>
                  <a:lnTo>
                    <a:pt x="1502" y="2367"/>
                  </a:lnTo>
                  <a:lnTo>
                    <a:pt x="1507" y="2371"/>
                  </a:lnTo>
                  <a:lnTo>
                    <a:pt x="1514" y="2373"/>
                  </a:lnTo>
                  <a:lnTo>
                    <a:pt x="1518" y="2375"/>
                  </a:lnTo>
                  <a:lnTo>
                    <a:pt x="1525" y="2381"/>
                  </a:lnTo>
                  <a:lnTo>
                    <a:pt x="1526" y="2384"/>
                  </a:lnTo>
                  <a:lnTo>
                    <a:pt x="1526" y="2397"/>
                  </a:lnTo>
                  <a:lnTo>
                    <a:pt x="1526" y="2401"/>
                  </a:lnTo>
                  <a:lnTo>
                    <a:pt x="1525" y="2404"/>
                  </a:lnTo>
                  <a:lnTo>
                    <a:pt x="1524" y="2407"/>
                  </a:lnTo>
                  <a:lnTo>
                    <a:pt x="1521" y="2408"/>
                  </a:lnTo>
                  <a:lnTo>
                    <a:pt x="1516" y="2409"/>
                  </a:lnTo>
                  <a:lnTo>
                    <a:pt x="1513" y="2410"/>
                  </a:lnTo>
                  <a:lnTo>
                    <a:pt x="1506" y="2417"/>
                  </a:lnTo>
                  <a:lnTo>
                    <a:pt x="1503" y="2418"/>
                  </a:lnTo>
                  <a:lnTo>
                    <a:pt x="1490" y="2416"/>
                  </a:lnTo>
                  <a:lnTo>
                    <a:pt x="1485" y="2414"/>
                  </a:lnTo>
                  <a:lnTo>
                    <a:pt x="1484" y="2414"/>
                  </a:lnTo>
                  <a:lnTo>
                    <a:pt x="1481" y="2416"/>
                  </a:lnTo>
                  <a:lnTo>
                    <a:pt x="1480" y="2416"/>
                  </a:lnTo>
                  <a:lnTo>
                    <a:pt x="1475" y="2417"/>
                  </a:lnTo>
                  <a:lnTo>
                    <a:pt x="1475" y="2418"/>
                  </a:lnTo>
                  <a:lnTo>
                    <a:pt x="1475" y="2420"/>
                  </a:lnTo>
                  <a:lnTo>
                    <a:pt x="1476" y="2422"/>
                  </a:lnTo>
                  <a:lnTo>
                    <a:pt x="1477" y="2424"/>
                  </a:lnTo>
                  <a:lnTo>
                    <a:pt x="1479" y="2426"/>
                  </a:lnTo>
                  <a:lnTo>
                    <a:pt x="1482" y="2427"/>
                  </a:lnTo>
                  <a:lnTo>
                    <a:pt x="1488" y="2428"/>
                  </a:lnTo>
                  <a:lnTo>
                    <a:pt x="1488" y="2432"/>
                  </a:lnTo>
                  <a:lnTo>
                    <a:pt x="1488" y="2433"/>
                  </a:lnTo>
                  <a:lnTo>
                    <a:pt x="1486" y="2435"/>
                  </a:lnTo>
                  <a:lnTo>
                    <a:pt x="1484" y="2435"/>
                  </a:lnTo>
                  <a:lnTo>
                    <a:pt x="1480" y="2432"/>
                  </a:lnTo>
                  <a:lnTo>
                    <a:pt x="1479" y="2432"/>
                  </a:lnTo>
                  <a:lnTo>
                    <a:pt x="1477" y="2434"/>
                  </a:lnTo>
                  <a:lnTo>
                    <a:pt x="1474" y="2434"/>
                  </a:lnTo>
                  <a:lnTo>
                    <a:pt x="1471" y="2434"/>
                  </a:lnTo>
                  <a:lnTo>
                    <a:pt x="1470" y="2435"/>
                  </a:lnTo>
                  <a:lnTo>
                    <a:pt x="1469" y="2438"/>
                  </a:lnTo>
                  <a:lnTo>
                    <a:pt x="1469" y="2440"/>
                  </a:lnTo>
                  <a:lnTo>
                    <a:pt x="1465" y="2443"/>
                  </a:lnTo>
                  <a:lnTo>
                    <a:pt x="1463" y="2445"/>
                  </a:lnTo>
                  <a:lnTo>
                    <a:pt x="1463" y="2447"/>
                  </a:lnTo>
                  <a:lnTo>
                    <a:pt x="1465" y="2448"/>
                  </a:lnTo>
                  <a:lnTo>
                    <a:pt x="1468" y="2451"/>
                  </a:lnTo>
                  <a:lnTo>
                    <a:pt x="1470" y="2456"/>
                  </a:lnTo>
                  <a:lnTo>
                    <a:pt x="1471" y="2458"/>
                  </a:lnTo>
                  <a:lnTo>
                    <a:pt x="1469" y="2458"/>
                  </a:lnTo>
                  <a:lnTo>
                    <a:pt x="1467" y="2456"/>
                  </a:lnTo>
                  <a:lnTo>
                    <a:pt x="1464" y="2452"/>
                  </a:lnTo>
                  <a:lnTo>
                    <a:pt x="1460" y="2450"/>
                  </a:lnTo>
                  <a:lnTo>
                    <a:pt x="1452" y="2446"/>
                  </a:lnTo>
                  <a:lnTo>
                    <a:pt x="1450" y="2446"/>
                  </a:lnTo>
                  <a:lnTo>
                    <a:pt x="1451" y="2447"/>
                  </a:lnTo>
                  <a:lnTo>
                    <a:pt x="1457" y="2451"/>
                  </a:lnTo>
                  <a:lnTo>
                    <a:pt x="1459" y="2454"/>
                  </a:lnTo>
                  <a:lnTo>
                    <a:pt x="1459" y="2456"/>
                  </a:lnTo>
                  <a:lnTo>
                    <a:pt x="1454" y="2460"/>
                  </a:lnTo>
                  <a:lnTo>
                    <a:pt x="1454" y="2461"/>
                  </a:lnTo>
                  <a:lnTo>
                    <a:pt x="1455" y="2462"/>
                  </a:lnTo>
                  <a:lnTo>
                    <a:pt x="1456" y="2463"/>
                  </a:lnTo>
                  <a:lnTo>
                    <a:pt x="1454" y="2465"/>
                  </a:lnTo>
                  <a:lnTo>
                    <a:pt x="1451" y="2467"/>
                  </a:lnTo>
                  <a:lnTo>
                    <a:pt x="1446" y="2468"/>
                  </a:lnTo>
                  <a:lnTo>
                    <a:pt x="1445" y="2468"/>
                  </a:lnTo>
                  <a:lnTo>
                    <a:pt x="1447" y="2471"/>
                  </a:lnTo>
                  <a:lnTo>
                    <a:pt x="1448" y="2472"/>
                  </a:lnTo>
                  <a:lnTo>
                    <a:pt x="1446" y="2474"/>
                  </a:lnTo>
                  <a:lnTo>
                    <a:pt x="1445" y="2474"/>
                  </a:lnTo>
                  <a:lnTo>
                    <a:pt x="1439" y="2473"/>
                  </a:lnTo>
                  <a:lnTo>
                    <a:pt x="1440" y="2478"/>
                  </a:lnTo>
                  <a:lnTo>
                    <a:pt x="1441" y="2479"/>
                  </a:lnTo>
                  <a:lnTo>
                    <a:pt x="1443" y="2481"/>
                  </a:lnTo>
                  <a:lnTo>
                    <a:pt x="1447" y="2484"/>
                  </a:lnTo>
                  <a:lnTo>
                    <a:pt x="1447" y="2484"/>
                  </a:lnTo>
                  <a:lnTo>
                    <a:pt x="1446" y="2486"/>
                  </a:lnTo>
                  <a:lnTo>
                    <a:pt x="1444" y="2489"/>
                  </a:lnTo>
                  <a:lnTo>
                    <a:pt x="1434" y="2495"/>
                  </a:lnTo>
                  <a:lnTo>
                    <a:pt x="1428" y="2503"/>
                  </a:lnTo>
                  <a:lnTo>
                    <a:pt x="1428" y="2505"/>
                  </a:lnTo>
                  <a:lnTo>
                    <a:pt x="1429" y="2510"/>
                  </a:lnTo>
                  <a:lnTo>
                    <a:pt x="1429" y="2511"/>
                  </a:lnTo>
                  <a:lnTo>
                    <a:pt x="1428" y="2514"/>
                  </a:lnTo>
                  <a:lnTo>
                    <a:pt x="1424" y="2513"/>
                  </a:lnTo>
                  <a:lnTo>
                    <a:pt x="1423" y="2514"/>
                  </a:lnTo>
                  <a:lnTo>
                    <a:pt x="1424" y="2516"/>
                  </a:lnTo>
                  <a:lnTo>
                    <a:pt x="1424" y="2520"/>
                  </a:lnTo>
                  <a:lnTo>
                    <a:pt x="1423" y="2524"/>
                  </a:lnTo>
                  <a:lnTo>
                    <a:pt x="1421" y="2531"/>
                  </a:lnTo>
                  <a:lnTo>
                    <a:pt x="1416" y="2541"/>
                  </a:lnTo>
                  <a:lnTo>
                    <a:pt x="1413" y="2550"/>
                  </a:lnTo>
                  <a:lnTo>
                    <a:pt x="1410" y="2558"/>
                  </a:lnTo>
                  <a:lnTo>
                    <a:pt x="1409" y="2561"/>
                  </a:lnTo>
                  <a:lnTo>
                    <a:pt x="1405" y="2561"/>
                  </a:lnTo>
                  <a:lnTo>
                    <a:pt x="1403" y="2564"/>
                  </a:lnTo>
                  <a:lnTo>
                    <a:pt x="1405" y="2566"/>
                  </a:lnTo>
                  <a:lnTo>
                    <a:pt x="1405" y="2567"/>
                  </a:lnTo>
                  <a:lnTo>
                    <a:pt x="1406" y="2569"/>
                  </a:lnTo>
                  <a:lnTo>
                    <a:pt x="1406" y="2576"/>
                  </a:lnTo>
                  <a:lnTo>
                    <a:pt x="1403" y="2588"/>
                  </a:lnTo>
                  <a:lnTo>
                    <a:pt x="1402" y="2597"/>
                  </a:lnTo>
                  <a:lnTo>
                    <a:pt x="1402" y="2625"/>
                  </a:lnTo>
                  <a:lnTo>
                    <a:pt x="1402" y="2638"/>
                  </a:lnTo>
                  <a:lnTo>
                    <a:pt x="1401" y="2645"/>
                  </a:lnTo>
                  <a:lnTo>
                    <a:pt x="1400" y="2649"/>
                  </a:lnTo>
                  <a:lnTo>
                    <a:pt x="1397" y="2650"/>
                  </a:lnTo>
                  <a:lnTo>
                    <a:pt x="1400" y="2651"/>
                  </a:lnTo>
                  <a:lnTo>
                    <a:pt x="1402" y="2653"/>
                  </a:lnTo>
                  <a:lnTo>
                    <a:pt x="1403" y="2656"/>
                  </a:lnTo>
                  <a:lnTo>
                    <a:pt x="1404" y="2660"/>
                  </a:lnTo>
                  <a:lnTo>
                    <a:pt x="1405" y="2662"/>
                  </a:lnTo>
                  <a:lnTo>
                    <a:pt x="1407" y="2662"/>
                  </a:lnTo>
                  <a:lnTo>
                    <a:pt x="1408" y="2662"/>
                  </a:lnTo>
                  <a:lnTo>
                    <a:pt x="1410" y="2663"/>
                  </a:lnTo>
                  <a:lnTo>
                    <a:pt x="1413" y="2669"/>
                  </a:lnTo>
                  <a:lnTo>
                    <a:pt x="1417" y="2671"/>
                  </a:lnTo>
                  <a:lnTo>
                    <a:pt x="1417" y="2674"/>
                  </a:lnTo>
                  <a:lnTo>
                    <a:pt x="1416" y="2693"/>
                  </a:lnTo>
                  <a:lnTo>
                    <a:pt x="1416" y="2695"/>
                  </a:lnTo>
                  <a:lnTo>
                    <a:pt x="1417" y="2690"/>
                  </a:lnTo>
                  <a:lnTo>
                    <a:pt x="1419" y="2676"/>
                  </a:lnTo>
                  <a:lnTo>
                    <a:pt x="1422" y="2670"/>
                  </a:lnTo>
                  <a:lnTo>
                    <a:pt x="1424" y="2668"/>
                  </a:lnTo>
                  <a:lnTo>
                    <a:pt x="1433" y="2668"/>
                  </a:lnTo>
                  <a:lnTo>
                    <a:pt x="1441" y="2669"/>
                  </a:lnTo>
                  <a:lnTo>
                    <a:pt x="1445" y="2670"/>
                  </a:lnTo>
                  <a:lnTo>
                    <a:pt x="1448" y="2668"/>
                  </a:lnTo>
                  <a:lnTo>
                    <a:pt x="1450" y="2670"/>
                  </a:lnTo>
                  <a:lnTo>
                    <a:pt x="1452" y="2672"/>
                  </a:lnTo>
                  <a:lnTo>
                    <a:pt x="1452" y="2679"/>
                  </a:lnTo>
                  <a:lnTo>
                    <a:pt x="1453" y="2684"/>
                  </a:lnTo>
                  <a:lnTo>
                    <a:pt x="1458" y="2699"/>
                  </a:lnTo>
                  <a:lnTo>
                    <a:pt x="1461" y="2708"/>
                  </a:lnTo>
                  <a:lnTo>
                    <a:pt x="1464" y="2721"/>
                  </a:lnTo>
                  <a:lnTo>
                    <a:pt x="1465" y="2725"/>
                  </a:lnTo>
                  <a:lnTo>
                    <a:pt x="1472" y="2742"/>
                  </a:lnTo>
                  <a:lnTo>
                    <a:pt x="1473" y="2747"/>
                  </a:lnTo>
                  <a:lnTo>
                    <a:pt x="1473" y="2750"/>
                  </a:lnTo>
                  <a:lnTo>
                    <a:pt x="1473" y="2753"/>
                  </a:lnTo>
                  <a:lnTo>
                    <a:pt x="1472" y="2757"/>
                  </a:lnTo>
                  <a:lnTo>
                    <a:pt x="1470" y="2762"/>
                  </a:lnTo>
                  <a:lnTo>
                    <a:pt x="1468" y="2766"/>
                  </a:lnTo>
                  <a:lnTo>
                    <a:pt x="1466" y="2769"/>
                  </a:lnTo>
                  <a:lnTo>
                    <a:pt x="1464" y="2771"/>
                  </a:lnTo>
                  <a:lnTo>
                    <a:pt x="1462" y="2772"/>
                  </a:lnTo>
                  <a:lnTo>
                    <a:pt x="1462" y="2773"/>
                  </a:lnTo>
                  <a:lnTo>
                    <a:pt x="1464" y="2772"/>
                  </a:lnTo>
                  <a:lnTo>
                    <a:pt x="1467" y="2771"/>
                  </a:lnTo>
                  <a:lnTo>
                    <a:pt x="1471" y="2767"/>
                  </a:lnTo>
                  <a:lnTo>
                    <a:pt x="1473" y="2766"/>
                  </a:lnTo>
                  <a:lnTo>
                    <a:pt x="1477" y="2766"/>
                  </a:lnTo>
                  <a:lnTo>
                    <a:pt x="1477" y="2767"/>
                  </a:lnTo>
                  <a:lnTo>
                    <a:pt x="1475" y="2770"/>
                  </a:lnTo>
                  <a:lnTo>
                    <a:pt x="1475" y="2770"/>
                  </a:lnTo>
                  <a:lnTo>
                    <a:pt x="1479" y="2768"/>
                  </a:lnTo>
                  <a:lnTo>
                    <a:pt x="1486" y="2765"/>
                  </a:lnTo>
                  <a:lnTo>
                    <a:pt x="1513" y="2755"/>
                  </a:lnTo>
                  <a:lnTo>
                    <a:pt x="1520" y="2754"/>
                  </a:lnTo>
                  <a:lnTo>
                    <a:pt x="1529" y="2756"/>
                  </a:lnTo>
                  <a:lnTo>
                    <a:pt x="1537" y="2760"/>
                  </a:lnTo>
                  <a:lnTo>
                    <a:pt x="1544" y="2766"/>
                  </a:lnTo>
                  <a:lnTo>
                    <a:pt x="1553" y="2769"/>
                  </a:lnTo>
                  <a:lnTo>
                    <a:pt x="1567" y="2773"/>
                  </a:lnTo>
                  <a:lnTo>
                    <a:pt x="1571" y="2775"/>
                  </a:lnTo>
                  <a:lnTo>
                    <a:pt x="1579" y="2777"/>
                  </a:lnTo>
                  <a:lnTo>
                    <a:pt x="1583" y="2778"/>
                  </a:lnTo>
                  <a:lnTo>
                    <a:pt x="1588" y="2783"/>
                  </a:lnTo>
                  <a:lnTo>
                    <a:pt x="1594" y="2790"/>
                  </a:lnTo>
                  <a:lnTo>
                    <a:pt x="1600" y="2794"/>
                  </a:lnTo>
                  <a:lnTo>
                    <a:pt x="1606" y="2798"/>
                  </a:lnTo>
                  <a:lnTo>
                    <a:pt x="1611" y="2805"/>
                  </a:lnTo>
                  <a:lnTo>
                    <a:pt x="1621" y="2820"/>
                  </a:lnTo>
                  <a:lnTo>
                    <a:pt x="1623" y="2822"/>
                  </a:lnTo>
                  <a:lnTo>
                    <a:pt x="1630" y="2824"/>
                  </a:lnTo>
                  <a:lnTo>
                    <a:pt x="1641" y="2828"/>
                  </a:lnTo>
                  <a:lnTo>
                    <a:pt x="1656" y="2835"/>
                  </a:lnTo>
                  <a:lnTo>
                    <a:pt x="1663" y="2838"/>
                  </a:lnTo>
                  <a:lnTo>
                    <a:pt x="1668" y="2840"/>
                  </a:lnTo>
                  <a:lnTo>
                    <a:pt x="1673" y="2841"/>
                  </a:lnTo>
                  <a:lnTo>
                    <a:pt x="1677" y="2844"/>
                  </a:lnTo>
                  <a:lnTo>
                    <a:pt x="1681" y="2848"/>
                  </a:lnTo>
                  <a:lnTo>
                    <a:pt x="1683" y="2851"/>
                  </a:lnTo>
                  <a:lnTo>
                    <a:pt x="1685" y="2854"/>
                  </a:lnTo>
                  <a:lnTo>
                    <a:pt x="1689" y="2856"/>
                  </a:lnTo>
                  <a:lnTo>
                    <a:pt x="1691" y="2858"/>
                  </a:lnTo>
                  <a:lnTo>
                    <a:pt x="1692" y="2861"/>
                  </a:lnTo>
                  <a:lnTo>
                    <a:pt x="1687" y="2871"/>
                  </a:lnTo>
                  <a:lnTo>
                    <a:pt x="1687" y="2872"/>
                  </a:lnTo>
                  <a:lnTo>
                    <a:pt x="1691" y="2865"/>
                  </a:lnTo>
                  <a:lnTo>
                    <a:pt x="1694" y="2863"/>
                  </a:lnTo>
                  <a:lnTo>
                    <a:pt x="1696" y="2862"/>
                  </a:lnTo>
                  <a:lnTo>
                    <a:pt x="1700" y="2862"/>
                  </a:lnTo>
                  <a:lnTo>
                    <a:pt x="1707" y="2863"/>
                  </a:lnTo>
                  <a:lnTo>
                    <a:pt x="1712" y="2863"/>
                  </a:lnTo>
                  <a:lnTo>
                    <a:pt x="1717" y="2862"/>
                  </a:lnTo>
                  <a:lnTo>
                    <a:pt x="1721" y="2861"/>
                  </a:lnTo>
                  <a:lnTo>
                    <a:pt x="1725" y="2861"/>
                  </a:lnTo>
                  <a:lnTo>
                    <a:pt x="1728" y="2861"/>
                  </a:lnTo>
                  <a:lnTo>
                    <a:pt x="1729" y="2860"/>
                  </a:lnTo>
                  <a:lnTo>
                    <a:pt x="1731" y="2860"/>
                  </a:lnTo>
                  <a:lnTo>
                    <a:pt x="1738" y="2863"/>
                  </a:lnTo>
                  <a:lnTo>
                    <a:pt x="1741" y="2863"/>
                  </a:lnTo>
                  <a:lnTo>
                    <a:pt x="1752" y="2865"/>
                  </a:lnTo>
                  <a:lnTo>
                    <a:pt x="1759" y="2865"/>
                  </a:lnTo>
                  <a:lnTo>
                    <a:pt x="1760" y="2865"/>
                  </a:lnTo>
                  <a:lnTo>
                    <a:pt x="1762" y="2868"/>
                  </a:lnTo>
                  <a:lnTo>
                    <a:pt x="1764" y="2868"/>
                  </a:lnTo>
                  <a:lnTo>
                    <a:pt x="1768" y="2868"/>
                  </a:lnTo>
                  <a:lnTo>
                    <a:pt x="1771" y="2869"/>
                  </a:lnTo>
                  <a:lnTo>
                    <a:pt x="1777" y="2873"/>
                  </a:lnTo>
                  <a:lnTo>
                    <a:pt x="1780" y="2877"/>
                  </a:lnTo>
                  <a:lnTo>
                    <a:pt x="1782" y="2884"/>
                  </a:lnTo>
                  <a:lnTo>
                    <a:pt x="1782" y="2887"/>
                  </a:lnTo>
                  <a:lnTo>
                    <a:pt x="1778" y="2904"/>
                  </a:lnTo>
                  <a:lnTo>
                    <a:pt x="1776" y="2911"/>
                  </a:lnTo>
                  <a:lnTo>
                    <a:pt x="1776" y="2916"/>
                  </a:lnTo>
                  <a:lnTo>
                    <a:pt x="1777" y="2920"/>
                  </a:lnTo>
                  <a:lnTo>
                    <a:pt x="1781" y="2925"/>
                  </a:lnTo>
                  <a:lnTo>
                    <a:pt x="1782" y="2927"/>
                  </a:lnTo>
                  <a:lnTo>
                    <a:pt x="1784" y="2934"/>
                  </a:lnTo>
                  <a:lnTo>
                    <a:pt x="1784" y="2938"/>
                  </a:lnTo>
                  <a:lnTo>
                    <a:pt x="1784" y="2942"/>
                  </a:lnTo>
                  <a:lnTo>
                    <a:pt x="1783" y="2948"/>
                  </a:lnTo>
                  <a:lnTo>
                    <a:pt x="1783" y="2954"/>
                  </a:lnTo>
                  <a:lnTo>
                    <a:pt x="1784" y="2961"/>
                  </a:lnTo>
                  <a:lnTo>
                    <a:pt x="1784" y="2966"/>
                  </a:lnTo>
                  <a:lnTo>
                    <a:pt x="1782" y="2969"/>
                  </a:lnTo>
                  <a:lnTo>
                    <a:pt x="1781" y="2972"/>
                  </a:lnTo>
                  <a:lnTo>
                    <a:pt x="1780" y="2977"/>
                  </a:lnTo>
                  <a:lnTo>
                    <a:pt x="1780" y="2978"/>
                  </a:lnTo>
                  <a:lnTo>
                    <a:pt x="1781" y="2981"/>
                  </a:lnTo>
                  <a:lnTo>
                    <a:pt x="1783" y="2983"/>
                  </a:lnTo>
                  <a:lnTo>
                    <a:pt x="1786" y="2986"/>
                  </a:lnTo>
                  <a:lnTo>
                    <a:pt x="1788" y="2989"/>
                  </a:lnTo>
                  <a:lnTo>
                    <a:pt x="1793" y="2997"/>
                  </a:lnTo>
                  <a:lnTo>
                    <a:pt x="1797" y="3002"/>
                  </a:lnTo>
                  <a:lnTo>
                    <a:pt x="1801" y="3008"/>
                  </a:lnTo>
                  <a:lnTo>
                    <a:pt x="1802" y="3011"/>
                  </a:lnTo>
                  <a:lnTo>
                    <a:pt x="1800" y="3013"/>
                  </a:lnTo>
                  <a:lnTo>
                    <a:pt x="1799" y="3015"/>
                  </a:lnTo>
                  <a:lnTo>
                    <a:pt x="1795" y="3017"/>
                  </a:lnTo>
                  <a:lnTo>
                    <a:pt x="1794" y="3018"/>
                  </a:lnTo>
                  <a:lnTo>
                    <a:pt x="1794" y="3019"/>
                  </a:lnTo>
                  <a:lnTo>
                    <a:pt x="1799" y="3018"/>
                  </a:lnTo>
                  <a:lnTo>
                    <a:pt x="1802" y="3018"/>
                  </a:lnTo>
                  <a:lnTo>
                    <a:pt x="1805" y="3019"/>
                  </a:lnTo>
                  <a:lnTo>
                    <a:pt x="1807" y="3022"/>
                  </a:lnTo>
                  <a:lnTo>
                    <a:pt x="1810" y="3025"/>
                  </a:lnTo>
                  <a:lnTo>
                    <a:pt x="1815" y="3027"/>
                  </a:lnTo>
                  <a:lnTo>
                    <a:pt x="1820" y="3031"/>
                  </a:lnTo>
                  <a:lnTo>
                    <a:pt x="1828" y="3039"/>
                  </a:lnTo>
                  <a:lnTo>
                    <a:pt x="1829" y="3041"/>
                  </a:lnTo>
                  <a:lnTo>
                    <a:pt x="1832" y="3046"/>
                  </a:lnTo>
                  <a:lnTo>
                    <a:pt x="1834" y="3052"/>
                  </a:lnTo>
                  <a:lnTo>
                    <a:pt x="1836" y="3057"/>
                  </a:lnTo>
                  <a:lnTo>
                    <a:pt x="1836" y="3059"/>
                  </a:lnTo>
                  <a:lnTo>
                    <a:pt x="1834" y="3061"/>
                  </a:lnTo>
                  <a:lnTo>
                    <a:pt x="1829" y="3065"/>
                  </a:lnTo>
                  <a:lnTo>
                    <a:pt x="1824" y="3072"/>
                  </a:lnTo>
                  <a:lnTo>
                    <a:pt x="1825" y="3071"/>
                  </a:lnTo>
                  <a:lnTo>
                    <a:pt x="1829" y="3069"/>
                  </a:lnTo>
                  <a:lnTo>
                    <a:pt x="1835" y="3063"/>
                  </a:lnTo>
                  <a:lnTo>
                    <a:pt x="1838" y="3062"/>
                  </a:lnTo>
                  <a:lnTo>
                    <a:pt x="1841" y="3063"/>
                  </a:lnTo>
                  <a:lnTo>
                    <a:pt x="1846" y="3064"/>
                  </a:lnTo>
                  <a:lnTo>
                    <a:pt x="1851" y="3066"/>
                  </a:lnTo>
                  <a:lnTo>
                    <a:pt x="1854" y="3070"/>
                  </a:lnTo>
                  <a:lnTo>
                    <a:pt x="1860" y="3077"/>
                  </a:lnTo>
                  <a:lnTo>
                    <a:pt x="1866" y="3084"/>
                  </a:lnTo>
                  <a:lnTo>
                    <a:pt x="1869" y="3089"/>
                  </a:lnTo>
                  <a:lnTo>
                    <a:pt x="1868" y="3086"/>
                  </a:lnTo>
                  <a:lnTo>
                    <a:pt x="1866" y="3082"/>
                  </a:lnTo>
                  <a:lnTo>
                    <a:pt x="1860" y="3076"/>
                  </a:lnTo>
                  <a:lnTo>
                    <a:pt x="1858" y="3072"/>
                  </a:lnTo>
                  <a:lnTo>
                    <a:pt x="1857" y="3071"/>
                  </a:lnTo>
                  <a:lnTo>
                    <a:pt x="1857" y="3069"/>
                  </a:lnTo>
                  <a:lnTo>
                    <a:pt x="1858" y="3066"/>
                  </a:lnTo>
                  <a:lnTo>
                    <a:pt x="1858" y="3061"/>
                  </a:lnTo>
                  <a:lnTo>
                    <a:pt x="1860" y="3058"/>
                  </a:lnTo>
                  <a:lnTo>
                    <a:pt x="1862" y="3056"/>
                  </a:lnTo>
                  <a:lnTo>
                    <a:pt x="1863" y="3054"/>
                  </a:lnTo>
                  <a:lnTo>
                    <a:pt x="1863" y="3052"/>
                  </a:lnTo>
                  <a:lnTo>
                    <a:pt x="1865" y="3050"/>
                  </a:lnTo>
                  <a:lnTo>
                    <a:pt x="1870" y="3048"/>
                  </a:lnTo>
                  <a:lnTo>
                    <a:pt x="1871" y="3048"/>
                  </a:lnTo>
                  <a:lnTo>
                    <a:pt x="1872" y="3051"/>
                  </a:lnTo>
                  <a:lnTo>
                    <a:pt x="1873" y="3052"/>
                  </a:lnTo>
                  <a:lnTo>
                    <a:pt x="1875" y="3052"/>
                  </a:lnTo>
                  <a:lnTo>
                    <a:pt x="1877" y="3054"/>
                  </a:lnTo>
                  <a:lnTo>
                    <a:pt x="1879" y="3055"/>
                  </a:lnTo>
                  <a:lnTo>
                    <a:pt x="1879" y="3057"/>
                  </a:lnTo>
                  <a:lnTo>
                    <a:pt x="1880" y="3059"/>
                  </a:lnTo>
                  <a:lnTo>
                    <a:pt x="1882" y="3065"/>
                  </a:lnTo>
                  <a:lnTo>
                    <a:pt x="1882" y="3068"/>
                  </a:lnTo>
                  <a:lnTo>
                    <a:pt x="1883" y="3065"/>
                  </a:lnTo>
                  <a:lnTo>
                    <a:pt x="1884" y="3059"/>
                  </a:lnTo>
                  <a:lnTo>
                    <a:pt x="1885" y="3057"/>
                  </a:lnTo>
                  <a:lnTo>
                    <a:pt x="1888" y="3054"/>
                  </a:lnTo>
                  <a:lnTo>
                    <a:pt x="1888" y="3052"/>
                  </a:lnTo>
                  <a:lnTo>
                    <a:pt x="1887" y="3050"/>
                  </a:lnTo>
                  <a:lnTo>
                    <a:pt x="1881" y="3043"/>
                  </a:lnTo>
                  <a:lnTo>
                    <a:pt x="1881" y="3040"/>
                  </a:lnTo>
                  <a:lnTo>
                    <a:pt x="1882" y="3039"/>
                  </a:lnTo>
                  <a:lnTo>
                    <a:pt x="1883" y="3037"/>
                  </a:lnTo>
                  <a:lnTo>
                    <a:pt x="1884" y="3033"/>
                  </a:lnTo>
                  <a:lnTo>
                    <a:pt x="1885" y="3031"/>
                  </a:lnTo>
                  <a:lnTo>
                    <a:pt x="1888" y="3028"/>
                  </a:lnTo>
                  <a:lnTo>
                    <a:pt x="1892" y="3022"/>
                  </a:lnTo>
                  <a:lnTo>
                    <a:pt x="1894" y="3019"/>
                  </a:lnTo>
                  <a:lnTo>
                    <a:pt x="1895" y="3017"/>
                  </a:lnTo>
                  <a:lnTo>
                    <a:pt x="1897" y="3016"/>
                  </a:lnTo>
                  <a:lnTo>
                    <a:pt x="1895" y="3015"/>
                  </a:lnTo>
                  <a:lnTo>
                    <a:pt x="1894" y="3014"/>
                  </a:lnTo>
                  <a:lnTo>
                    <a:pt x="1894" y="3009"/>
                  </a:lnTo>
                  <a:lnTo>
                    <a:pt x="1893" y="3005"/>
                  </a:lnTo>
                  <a:lnTo>
                    <a:pt x="1892" y="3003"/>
                  </a:lnTo>
                  <a:lnTo>
                    <a:pt x="1888" y="2998"/>
                  </a:lnTo>
                  <a:lnTo>
                    <a:pt x="1887" y="2997"/>
                  </a:lnTo>
                  <a:lnTo>
                    <a:pt x="1887" y="2992"/>
                  </a:lnTo>
                  <a:lnTo>
                    <a:pt x="1887" y="2989"/>
                  </a:lnTo>
                  <a:lnTo>
                    <a:pt x="1888" y="2987"/>
                  </a:lnTo>
                  <a:lnTo>
                    <a:pt x="1888" y="2985"/>
                  </a:lnTo>
                  <a:lnTo>
                    <a:pt x="1884" y="2981"/>
                  </a:lnTo>
                  <a:lnTo>
                    <a:pt x="1883" y="2977"/>
                  </a:lnTo>
                  <a:lnTo>
                    <a:pt x="1881" y="2969"/>
                  </a:lnTo>
                  <a:lnTo>
                    <a:pt x="1880" y="2959"/>
                  </a:lnTo>
                  <a:lnTo>
                    <a:pt x="1878" y="2951"/>
                  </a:lnTo>
                  <a:lnTo>
                    <a:pt x="1877" y="2946"/>
                  </a:lnTo>
                  <a:lnTo>
                    <a:pt x="1876" y="2944"/>
                  </a:lnTo>
                  <a:lnTo>
                    <a:pt x="1877" y="2942"/>
                  </a:lnTo>
                  <a:lnTo>
                    <a:pt x="1879" y="2938"/>
                  </a:lnTo>
                  <a:lnTo>
                    <a:pt x="1879" y="2938"/>
                  </a:lnTo>
                  <a:lnTo>
                    <a:pt x="1881" y="2938"/>
                  </a:lnTo>
                  <a:lnTo>
                    <a:pt x="1881" y="2937"/>
                  </a:lnTo>
                  <a:lnTo>
                    <a:pt x="1879" y="2935"/>
                  </a:lnTo>
                  <a:lnTo>
                    <a:pt x="1877" y="2932"/>
                  </a:lnTo>
                  <a:lnTo>
                    <a:pt x="1877" y="2931"/>
                  </a:lnTo>
                  <a:lnTo>
                    <a:pt x="1880" y="2929"/>
                  </a:lnTo>
                  <a:lnTo>
                    <a:pt x="1879" y="2928"/>
                  </a:lnTo>
                  <a:lnTo>
                    <a:pt x="1877" y="2926"/>
                  </a:lnTo>
                  <a:lnTo>
                    <a:pt x="1873" y="2923"/>
                  </a:lnTo>
                  <a:lnTo>
                    <a:pt x="1874" y="2923"/>
                  </a:lnTo>
                  <a:lnTo>
                    <a:pt x="1876" y="2921"/>
                  </a:lnTo>
                  <a:lnTo>
                    <a:pt x="1875" y="2920"/>
                  </a:lnTo>
                  <a:lnTo>
                    <a:pt x="1873" y="2919"/>
                  </a:lnTo>
                  <a:lnTo>
                    <a:pt x="1871" y="2917"/>
                  </a:lnTo>
                  <a:lnTo>
                    <a:pt x="1869" y="2915"/>
                  </a:lnTo>
                  <a:lnTo>
                    <a:pt x="1867" y="2911"/>
                  </a:lnTo>
                  <a:lnTo>
                    <a:pt x="1865" y="2908"/>
                  </a:lnTo>
                  <a:lnTo>
                    <a:pt x="1864" y="2903"/>
                  </a:lnTo>
                  <a:lnTo>
                    <a:pt x="1862" y="2898"/>
                  </a:lnTo>
                  <a:lnTo>
                    <a:pt x="1860" y="2896"/>
                  </a:lnTo>
                  <a:lnTo>
                    <a:pt x="1859" y="2895"/>
                  </a:lnTo>
                  <a:lnTo>
                    <a:pt x="1858" y="2894"/>
                  </a:lnTo>
                  <a:lnTo>
                    <a:pt x="1858" y="2894"/>
                  </a:lnTo>
                  <a:lnTo>
                    <a:pt x="1860" y="2893"/>
                  </a:lnTo>
                  <a:lnTo>
                    <a:pt x="1882" y="2883"/>
                  </a:lnTo>
                  <a:lnTo>
                    <a:pt x="1884" y="2881"/>
                  </a:lnTo>
                  <a:lnTo>
                    <a:pt x="1896" y="2876"/>
                  </a:lnTo>
                  <a:lnTo>
                    <a:pt x="1901" y="2873"/>
                  </a:lnTo>
                  <a:lnTo>
                    <a:pt x="1906" y="2868"/>
                  </a:lnTo>
                  <a:lnTo>
                    <a:pt x="1914" y="2864"/>
                  </a:lnTo>
                  <a:lnTo>
                    <a:pt x="1917" y="2861"/>
                  </a:lnTo>
                  <a:lnTo>
                    <a:pt x="1919" y="2859"/>
                  </a:lnTo>
                  <a:lnTo>
                    <a:pt x="1931" y="2847"/>
                  </a:lnTo>
                  <a:lnTo>
                    <a:pt x="1936" y="2841"/>
                  </a:lnTo>
                  <a:lnTo>
                    <a:pt x="1938" y="2836"/>
                  </a:lnTo>
                  <a:lnTo>
                    <a:pt x="1942" y="2830"/>
                  </a:lnTo>
                  <a:lnTo>
                    <a:pt x="1948" y="2823"/>
                  </a:lnTo>
                  <a:lnTo>
                    <a:pt x="1951" y="2818"/>
                  </a:lnTo>
                  <a:lnTo>
                    <a:pt x="1952" y="2812"/>
                  </a:lnTo>
                  <a:lnTo>
                    <a:pt x="1954" y="2803"/>
                  </a:lnTo>
                  <a:lnTo>
                    <a:pt x="1955" y="2796"/>
                  </a:lnTo>
                  <a:lnTo>
                    <a:pt x="1955" y="2784"/>
                  </a:lnTo>
                  <a:lnTo>
                    <a:pt x="1955" y="2774"/>
                  </a:lnTo>
                  <a:lnTo>
                    <a:pt x="1953" y="2758"/>
                  </a:lnTo>
                  <a:lnTo>
                    <a:pt x="1953" y="2753"/>
                  </a:lnTo>
                  <a:lnTo>
                    <a:pt x="1951" y="2747"/>
                  </a:lnTo>
                  <a:lnTo>
                    <a:pt x="1947" y="2735"/>
                  </a:lnTo>
                  <a:lnTo>
                    <a:pt x="1946" y="2731"/>
                  </a:lnTo>
                  <a:lnTo>
                    <a:pt x="1944" y="2726"/>
                  </a:lnTo>
                  <a:lnTo>
                    <a:pt x="1936" y="2711"/>
                  </a:lnTo>
                  <a:lnTo>
                    <a:pt x="1926" y="2701"/>
                  </a:lnTo>
                  <a:lnTo>
                    <a:pt x="1923" y="2698"/>
                  </a:lnTo>
                  <a:lnTo>
                    <a:pt x="1920" y="2695"/>
                  </a:lnTo>
                  <a:lnTo>
                    <a:pt x="1914" y="2692"/>
                  </a:lnTo>
                  <a:lnTo>
                    <a:pt x="1910" y="2689"/>
                  </a:lnTo>
                  <a:lnTo>
                    <a:pt x="1899" y="2679"/>
                  </a:lnTo>
                  <a:lnTo>
                    <a:pt x="1896" y="2677"/>
                  </a:lnTo>
                  <a:lnTo>
                    <a:pt x="1895" y="2674"/>
                  </a:lnTo>
                  <a:lnTo>
                    <a:pt x="1895" y="2673"/>
                  </a:lnTo>
                  <a:lnTo>
                    <a:pt x="1895" y="2668"/>
                  </a:lnTo>
                  <a:lnTo>
                    <a:pt x="1895" y="2664"/>
                  </a:lnTo>
                  <a:lnTo>
                    <a:pt x="1896" y="2662"/>
                  </a:lnTo>
                  <a:lnTo>
                    <a:pt x="1897" y="2660"/>
                  </a:lnTo>
                  <a:lnTo>
                    <a:pt x="1903" y="2652"/>
                  </a:lnTo>
                  <a:lnTo>
                    <a:pt x="1906" y="2646"/>
                  </a:lnTo>
                  <a:lnTo>
                    <a:pt x="1908" y="2642"/>
                  </a:lnTo>
                  <a:lnTo>
                    <a:pt x="1910" y="2640"/>
                  </a:lnTo>
                  <a:lnTo>
                    <a:pt x="1915" y="2636"/>
                  </a:lnTo>
                  <a:lnTo>
                    <a:pt x="1917" y="2632"/>
                  </a:lnTo>
                  <a:lnTo>
                    <a:pt x="1917" y="2630"/>
                  </a:lnTo>
                  <a:lnTo>
                    <a:pt x="1915" y="2628"/>
                  </a:lnTo>
                  <a:lnTo>
                    <a:pt x="1914" y="2626"/>
                  </a:lnTo>
                  <a:lnTo>
                    <a:pt x="1918" y="2621"/>
                  </a:lnTo>
                  <a:lnTo>
                    <a:pt x="1918" y="2619"/>
                  </a:lnTo>
                  <a:lnTo>
                    <a:pt x="1918" y="2615"/>
                  </a:lnTo>
                  <a:lnTo>
                    <a:pt x="1919" y="2614"/>
                  </a:lnTo>
                  <a:lnTo>
                    <a:pt x="1923" y="2614"/>
                  </a:lnTo>
                  <a:lnTo>
                    <a:pt x="1928" y="2620"/>
                  </a:lnTo>
                  <a:lnTo>
                    <a:pt x="1929" y="2619"/>
                  </a:lnTo>
                  <a:lnTo>
                    <a:pt x="1928" y="2618"/>
                  </a:lnTo>
                  <a:lnTo>
                    <a:pt x="1926" y="2613"/>
                  </a:lnTo>
                  <a:lnTo>
                    <a:pt x="1926" y="2611"/>
                  </a:lnTo>
                  <a:lnTo>
                    <a:pt x="1930" y="2607"/>
                  </a:lnTo>
                  <a:lnTo>
                    <a:pt x="1931" y="2604"/>
                  </a:lnTo>
                  <a:lnTo>
                    <a:pt x="1929" y="2601"/>
                  </a:lnTo>
                  <a:lnTo>
                    <a:pt x="1929" y="2599"/>
                  </a:lnTo>
                  <a:lnTo>
                    <a:pt x="1931" y="2593"/>
                  </a:lnTo>
                  <a:lnTo>
                    <a:pt x="1931" y="2592"/>
                  </a:lnTo>
                  <a:lnTo>
                    <a:pt x="1924" y="2591"/>
                  </a:lnTo>
                  <a:lnTo>
                    <a:pt x="1923" y="2589"/>
                  </a:lnTo>
                  <a:lnTo>
                    <a:pt x="1923" y="2588"/>
                  </a:lnTo>
                  <a:lnTo>
                    <a:pt x="1926" y="2586"/>
                  </a:lnTo>
                  <a:lnTo>
                    <a:pt x="1926" y="2586"/>
                  </a:lnTo>
                  <a:lnTo>
                    <a:pt x="1921" y="2572"/>
                  </a:lnTo>
                  <a:lnTo>
                    <a:pt x="1920" y="2568"/>
                  </a:lnTo>
                  <a:lnTo>
                    <a:pt x="1922" y="2563"/>
                  </a:lnTo>
                  <a:lnTo>
                    <a:pt x="1925" y="2561"/>
                  </a:lnTo>
                  <a:lnTo>
                    <a:pt x="1925" y="2560"/>
                  </a:lnTo>
                  <a:lnTo>
                    <a:pt x="1921" y="2560"/>
                  </a:lnTo>
                  <a:lnTo>
                    <a:pt x="1919" y="2559"/>
                  </a:lnTo>
                  <a:lnTo>
                    <a:pt x="1917" y="2555"/>
                  </a:lnTo>
                  <a:lnTo>
                    <a:pt x="1917" y="2553"/>
                  </a:lnTo>
                  <a:lnTo>
                    <a:pt x="1918" y="2552"/>
                  </a:lnTo>
                  <a:lnTo>
                    <a:pt x="1920" y="2546"/>
                  </a:lnTo>
                  <a:lnTo>
                    <a:pt x="1923" y="2545"/>
                  </a:lnTo>
                  <a:lnTo>
                    <a:pt x="1922" y="2544"/>
                  </a:lnTo>
                  <a:lnTo>
                    <a:pt x="1914" y="2546"/>
                  </a:lnTo>
                  <a:lnTo>
                    <a:pt x="1910" y="2544"/>
                  </a:lnTo>
                  <a:lnTo>
                    <a:pt x="1906" y="2545"/>
                  </a:lnTo>
                  <a:lnTo>
                    <a:pt x="1904" y="2544"/>
                  </a:lnTo>
                  <a:lnTo>
                    <a:pt x="1905" y="2542"/>
                  </a:lnTo>
                  <a:lnTo>
                    <a:pt x="1912" y="2532"/>
                  </a:lnTo>
                  <a:lnTo>
                    <a:pt x="1915" y="2528"/>
                  </a:lnTo>
                  <a:lnTo>
                    <a:pt x="1917" y="2523"/>
                  </a:lnTo>
                  <a:lnTo>
                    <a:pt x="1919" y="2520"/>
                  </a:lnTo>
                  <a:lnTo>
                    <a:pt x="1919" y="2519"/>
                  </a:lnTo>
                  <a:lnTo>
                    <a:pt x="1918" y="2508"/>
                  </a:lnTo>
                  <a:lnTo>
                    <a:pt x="1918" y="2505"/>
                  </a:lnTo>
                  <a:lnTo>
                    <a:pt x="1921" y="2503"/>
                  </a:lnTo>
                  <a:lnTo>
                    <a:pt x="1925" y="2498"/>
                  </a:lnTo>
                  <a:lnTo>
                    <a:pt x="1919" y="2493"/>
                  </a:lnTo>
                  <a:lnTo>
                    <a:pt x="1915" y="2489"/>
                  </a:lnTo>
                  <a:lnTo>
                    <a:pt x="1914" y="2487"/>
                  </a:lnTo>
                  <a:lnTo>
                    <a:pt x="1912" y="2485"/>
                  </a:lnTo>
                  <a:lnTo>
                    <a:pt x="1909" y="2480"/>
                  </a:lnTo>
                  <a:lnTo>
                    <a:pt x="1908" y="2474"/>
                  </a:lnTo>
                  <a:lnTo>
                    <a:pt x="1906" y="2462"/>
                  </a:lnTo>
                  <a:lnTo>
                    <a:pt x="1906" y="2456"/>
                  </a:lnTo>
                  <a:lnTo>
                    <a:pt x="1906" y="2451"/>
                  </a:lnTo>
                  <a:lnTo>
                    <a:pt x="1907" y="2449"/>
                  </a:lnTo>
                  <a:lnTo>
                    <a:pt x="1908" y="2446"/>
                  </a:lnTo>
                  <a:lnTo>
                    <a:pt x="1913" y="2442"/>
                  </a:lnTo>
                  <a:lnTo>
                    <a:pt x="1922" y="2436"/>
                  </a:lnTo>
                  <a:lnTo>
                    <a:pt x="1929" y="2433"/>
                  </a:lnTo>
                  <a:lnTo>
                    <a:pt x="1934" y="2435"/>
                  </a:lnTo>
                  <a:lnTo>
                    <a:pt x="1944" y="2436"/>
                  </a:lnTo>
                  <a:lnTo>
                    <a:pt x="1952" y="2440"/>
                  </a:lnTo>
                  <a:lnTo>
                    <a:pt x="1976" y="2449"/>
                  </a:lnTo>
                  <a:lnTo>
                    <a:pt x="1980" y="2453"/>
                  </a:lnTo>
                  <a:lnTo>
                    <a:pt x="1977" y="2457"/>
                  </a:lnTo>
                  <a:lnTo>
                    <a:pt x="1977" y="2458"/>
                  </a:lnTo>
                  <a:lnTo>
                    <a:pt x="1986" y="2451"/>
                  </a:lnTo>
                  <a:lnTo>
                    <a:pt x="1989" y="2450"/>
                  </a:lnTo>
                  <a:lnTo>
                    <a:pt x="1991" y="2450"/>
                  </a:lnTo>
                  <a:lnTo>
                    <a:pt x="1997" y="2452"/>
                  </a:lnTo>
                  <a:lnTo>
                    <a:pt x="2001" y="2452"/>
                  </a:lnTo>
                  <a:lnTo>
                    <a:pt x="2004" y="2454"/>
                  </a:lnTo>
                  <a:lnTo>
                    <a:pt x="2012" y="2462"/>
                  </a:lnTo>
                  <a:lnTo>
                    <a:pt x="2013" y="2461"/>
                  </a:lnTo>
                  <a:lnTo>
                    <a:pt x="2010" y="2457"/>
                  </a:lnTo>
                  <a:lnTo>
                    <a:pt x="2012" y="2456"/>
                  </a:lnTo>
                  <a:lnTo>
                    <a:pt x="2018" y="2452"/>
                  </a:lnTo>
                  <a:lnTo>
                    <a:pt x="2025" y="2449"/>
                  </a:lnTo>
                  <a:lnTo>
                    <a:pt x="2030" y="2445"/>
                  </a:lnTo>
                  <a:lnTo>
                    <a:pt x="2035" y="2442"/>
                  </a:lnTo>
                  <a:lnTo>
                    <a:pt x="2038" y="2440"/>
                  </a:lnTo>
                  <a:lnTo>
                    <a:pt x="2040" y="2439"/>
                  </a:lnTo>
                  <a:lnTo>
                    <a:pt x="2043" y="2441"/>
                  </a:lnTo>
                  <a:lnTo>
                    <a:pt x="2049" y="2446"/>
                  </a:lnTo>
                  <a:lnTo>
                    <a:pt x="2052" y="2448"/>
                  </a:lnTo>
                  <a:lnTo>
                    <a:pt x="2055" y="2451"/>
                  </a:lnTo>
                  <a:lnTo>
                    <a:pt x="2060" y="2457"/>
                  </a:lnTo>
                  <a:lnTo>
                    <a:pt x="2062" y="2458"/>
                  </a:lnTo>
                  <a:lnTo>
                    <a:pt x="2065" y="2461"/>
                  </a:lnTo>
                  <a:lnTo>
                    <a:pt x="2070" y="2461"/>
                  </a:lnTo>
                  <a:lnTo>
                    <a:pt x="2071" y="2462"/>
                  </a:lnTo>
                  <a:lnTo>
                    <a:pt x="2071" y="2462"/>
                  </a:lnTo>
                  <a:lnTo>
                    <a:pt x="2073" y="2465"/>
                  </a:lnTo>
                  <a:lnTo>
                    <a:pt x="2073" y="2466"/>
                  </a:lnTo>
                  <a:lnTo>
                    <a:pt x="2073" y="2468"/>
                  </a:lnTo>
                  <a:lnTo>
                    <a:pt x="2072" y="2472"/>
                  </a:lnTo>
                  <a:lnTo>
                    <a:pt x="2068" y="2479"/>
                  </a:lnTo>
                  <a:lnTo>
                    <a:pt x="2070" y="2480"/>
                  </a:lnTo>
                  <a:lnTo>
                    <a:pt x="2072" y="2478"/>
                  </a:lnTo>
                  <a:lnTo>
                    <a:pt x="2075" y="2475"/>
                  </a:lnTo>
                  <a:lnTo>
                    <a:pt x="2077" y="2474"/>
                  </a:lnTo>
                  <a:lnTo>
                    <a:pt x="2081" y="2477"/>
                  </a:lnTo>
                  <a:lnTo>
                    <a:pt x="2086" y="2480"/>
                  </a:lnTo>
                  <a:lnTo>
                    <a:pt x="2087" y="2482"/>
                  </a:lnTo>
                  <a:lnTo>
                    <a:pt x="2088" y="2485"/>
                  </a:lnTo>
                  <a:lnTo>
                    <a:pt x="2090" y="2487"/>
                  </a:lnTo>
                  <a:lnTo>
                    <a:pt x="2091" y="2490"/>
                  </a:lnTo>
                  <a:lnTo>
                    <a:pt x="2091" y="2491"/>
                  </a:lnTo>
                  <a:lnTo>
                    <a:pt x="2090" y="2492"/>
                  </a:lnTo>
                  <a:lnTo>
                    <a:pt x="2085" y="2495"/>
                  </a:lnTo>
                  <a:lnTo>
                    <a:pt x="2086" y="2496"/>
                  </a:lnTo>
                  <a:lnTo>
                    <a:pt x="2092" y="2494"/>
                  </a:lnTo>
                  <a:lnTo>
                    <a:pt x="2093" y="2493"/>
                  </a:lnTo>
                  <a:lnTo>
                    <a:pt x="2094" y="2490"/>
                  </a:lnTo>
                  <a:lnTo>
                    <a:pt x="2096" y="2489"/>
                  </a:lnTo>
                  <a:lnTo>
                    <a:pt x="2103" y="2494"/>
                  </a:lnTo>
                  <a:lnTo>
                    <a:pt x="2104" y="2495"/>
                  </a:lnTo>
                  <a:lnTo>
                    <a:pt x="2104" y="2497"/>
                  </a:lnTo>
                  <a:lnTo>
                    <a:pt x="2103" y="2498"/>
                  </a:lnTo>
                  <a:lnTo>
                    <a:pt x="2099" y="2499"/>
                  </a:lnTo>
                  <a:lnTo>
                    <a:pt x="2097" y="2504"/>
                  </a:lnTo>
                  <a:lnTo>
                    <a:pt x="2096" y="2505"/>
                  </a:lnTo>
                  <a:lnTo>
                    <a:pt x="2098" y="2506"/>
                  </a:lnTo>
                  <a:lnTo>
                    <a:pt x="2103" y="2507"/>
                  </a:lnTo>
                  <a:lnTo>
                    <a:pt x="2103" y="2508"/>
                  </a:lnTo>
                  <a:lnTo>
                    <a:pt x="2100" y="2509"/>
                  </a:lnTo>
                  <a:lnTo>
                    <a:pt x="2099" y="2512"/>
                  </a:lnTo>
                  <a:lnTo>
                    <a:pt x="2106" y="2520"/>
                  </a:lnTo>
                  <a:lnTo>
                    <a:pt x="2109" y="2523"/>
                  </a:lnTo>
                  <a:lnTo>
                    <a:pt x="2112" y="2523"/>
                  </a:lnTo>
                  <a:lnTo>
                    <a:pt x="2117" y="2524"/>
                  </a:lnTo>
                  <a:lnTo>
                    <a:pt x="2122" y="2525"/>
                  </a:lnTo>
                  <a:lnTo>
                    <a:pt x="2131" y="2530"/>
                  </a:lnTo>
                  <a:lnTo>
                    <a:pt x="2136" y="2530"/>
                  </a:lnTo>
                  <a:lnTo>
                    <a:pt x="2141" y="2529"/>
                  </a:lnTo>
                  <a:lnTo>
                    <a:pt x="2144" y="2528"/>
                  </a:lnTo>
                  <a:lnTo>
                    <a:pt x="2147" y="2530"/>
                  </a:lnTo>
                  <a:lnTo>
                    <a:pt x="2148" y="2531"/>
                  </a:lnTo>
                  <a:lnTo>
                    <a:pt x="2149" y="2534"/>
                  </a:lnTo>
                  <a:lnTo>
                    <a:pt x="2149" y="2537"/>
                  </a:lnTo>
                  <a:lnTo>
                    <a:pt x="2150" y="2541"/>
                  </a:lnTo>
                  <a:lnTo>
                    <a:pt x="2153" y="2542"/>
                  </a:lnTo>
                  <a:lnTo>
                    <a:pt x="2155" y="2542"/>
                  </a:lnTo>
                  <a:lnTo>
                    <a:pt x="2159" y="2539"/>
                  </a:lnTo>
                  <a:lnTo>
                    <a:pt x="2161" y="2538"/>
                  </a:lnTo>
                  <a:lnTo>
                    <a:pt x="2162" y="2536"/>
                  </a:lnTo>
                  <a:lnTo>
                    <a:pt x="2163" y="2532"/>
                  </a:lnTo>
                  <a:lnTo>
                    <a:pt x="2164" y="2530"/>
                  </a:lnTo>
                  <a:lnTo>
                    <a:pt x="2166" y="2529"/>
                  </a:lnTo>
                  <a:lnTo>
                    <a:pt x="2168" y="2530"/>
                  </a:lnTo>
                  <a:lnTo>
                    <a:pt x="2169" y="2532"/>
                  </a:lnTo>
                  <a:lnTo>
                    <a:pt x="2170" y="2537"/>
                  </a:lnTo>
                  <a:lnTo>
                    <a:pt x="2171" y="2540"/>
                  </a:lnTo>
                  <a:lnTo>
                    <a:pt x="2170" y="2542"/>
                  </a:lnTo>
                  <a:lnTo>
                    <a:pt x="2170" y="2544"/>
                  </a:lnTo>
                  <a:lnTo>
                    <a:pt x="2168" y="2547"/>
                  </a:lnTo>
                  <a:lnTo>
                    <a:pt x="2166" y="2549"/>
                  </a:lnTo>
                  <a:lnTo>
                    <a:pt x="2164" y="2552"/>
                  </a:lnTo>
                  <a:lnTo>
                    <a:pt x="2161" y="2560"/>
                  </a:lnTo>
                  <a:lnTo>
                    <a:pt x="2160" y="2564"/>
                  </a:lnTo>
                  <a:lnTo>
                    <a:pt x="2160" y="2567"/>
                  </a:lnTo>
                  <a:lnTo>
                    <a:pt x="2160" y="2571"/>
                  </a:lnTo>
                  <a:lnTo>
                    <a:pt x="2161" y="2574"/>
                  </a:lnTo>
                  <a:lnTo>
                    <a:pt x="2161" y="2577"/>
                  </a:lnTo>
                  <a:lnTo>
                    <a:pt x="2164" y="2581"/>
                  </a:lnTo>
                  <a:lnTo>
                    <a:pt x="2164" y="2582"/>
                  </a:lnTo>
                  <a:lnTo>
                    <a:pt x="2164" y="2586"/>
                  </a:lnTo>
                  <a:lnTo>
                    <a:pt x="2164" y="2587"/>
                  </a:lnTo>
                  <a:lnTo>
                    <a:pt x="2162" y="2590"/>
                  </a:lnTo>
                  <a:lnTo>
                    <a:pt x="2159" y="2593"/>
                  </a:lnTo>
                  <a:lnTo>
                    <a:pt x="2154" y="2593"/>
                  </a:lnTo>
                  <a:lnTo>
                    <a:pt x="2138" y="2594"/>
                  </a:lnTo>
                  <a:lnTo>
                    <a:pt x="2133" y="2593"/>
                  </a:lnTo>
                  <a:lnTo>
                    <a:pt x="2134" y="2595"/>
                  </a:lnTo>
                  <a:lnTo>
                    <a:pt x="2139" y="2596"/>
                  </a:lnTo>
                  <a:lnTo>
                    <a:pt x="2143" y="2596"/>
                  </a:lnTo>
                  <a:lnTo>
                    <a:pt x="2159" y="2597"/>
                  </a:lnTo>
                  <a:lnTo>
                    <a:pt x="2161" y="2599"/>
                  </a:lnTo>
                  <a:lnTo>
                    <a:pt x="2162" y="2602"/>
                  </a:lnTo>
                  <a:lnTo>
                    <a:pt x="2164" y="2605"/>
                  </a:lnTo>
                  <a:lnTo>
                    <a:pt x="2165" y="2611"/>
                  </a:lnTo>
                  <a:lnTo>
                    <a:pt x="2166" y="2614"/>
                  </a:lnTo>
                  <a:lnTo>
                    <a:pt x="2165" y="2617"/>
                  </a:lnTo>
                  <a:lnTo>
                    <a:pt x="2163" y="2621"/>
                  </a:lnTo>
                  <a:lnTo>
                    <a:pt x="2162" y="2625"/>
                  </a:lnTo>
                  <a:lnTo>
                    <a:pt x="2161" y="2631"/>
                  </a:lnTo>
                  <a:lnTo>
                    <a:pt x="2162" y="2634"/>
                  </a:lnTo>
                  <a:lnTo>
                    <a:pt x="2171" y="2634"/>
                  </a:lnTo>
                  <a:lnTo>
                    <a:pt x="2172" y="2636"/>
                  </a:lnTo>
                  <a:lnTo>
                    <a:pt x="2172" y="2638"/>
                  </a:lnTo>
                  <a:lnTo>
                    <a:pt x="2169" y="2643"/>
                  </a:lnTo>
                  <a:lnTo>
                    <a:pt x="2169" y="2645"/>
                  </a:lnTo>
                  <a:lnTo>
                    <a:pt x="2170" y="2649"/>
                  </a:lnTo>
                  <a:lnTo>
                    <a:pt x="2170" y="2650"/>
                  </a:lnTo>
                  <a:lnTo>
                    <a:pt x="2169" y="2651"/>
                  </a:lnTo>
                  <a:lnTo>
                    <a:pt x="2169" y="2654"/>
                  </a:lnTo>
                  <a:lnTo>
                    <a:pt x="2168" y="2658"/>
                  </a:lnTo>
                  <a:lnTo>
                    <a:pt x="2167" y="2662"/>
                  </a:lnTo>
                  <a:lnTo>
                    <a:pt x="2164" y="2664"/>
                  </a:lnTo>
                  <a:lnTo>
                    <a:pt x="2163" y="2665"/>
                  </a:lnTo>
                  <a:lnTo>
                    <a:pt x="2162" y="2664"/>
                  </a:lnTo>
                  <a:lnTo>
                    <a:pt x="2160" y="2657"/>
                  </a:lnTo>
                  <a:lnTo>
                    <a:pt x="2159" y="2657"/>
                  </a:lnTo>
                  <a:lnTo>
                    <a:pt x="2158" y="2657"/>
                  </a:lnTo>
                  <a:lnTo>
                    <a:pt x="2157" y="2658"/>
                  </a:lnTo>
                  <a:lnTo>
                    <a:pt x="2157" y="2660"/>
                  </a:lnTo>
                  <a:lnTo>
                    <a:pt x="2157" y="2661"/>
                  </a:lnTo>
                  <a:lnTo>
                    <a:pt x="2156" y="2662"/>
                  </a:lnTo>
                  <a:lnTo>
                    <a:pt x="2153" y="2665"/>
                  </a:lnTo>
                  <a:lnTo>
                    <a:pt x="2148" y="2666"/>
                  </a:lnTo>
                  <a:lnTo>
                    <a:pt x="2148" y="2668"/>
                  </a:lnTo>
                  <a:lnTo>
                    <a:pt x="2151" y="2669"/>
                  </a:lnTo>
                  <a:lnTo>
                    <a:pt x="2156" y="2672"/>
                  </a:lnTo>
                  <a:lnTo>
                    <a:pt x="2159" y="2672"/>
                  </a:lnTo>
                  <a:lnTo>
                    <a:pt x="2163" y="2670"/>
                  </a:lnTo>
                  <a:lnTo>
                    <a:pt x="2172" y="2663"/>
                  </a:lnTo>
                  <a:lnTo>
                    <a:pt x="2175" y="2661"/>
                  </a:lnTo>
                  <a:lnTo>
                    <a:pt x="2178" y="2660"/>
                  </a:lnTo>
                  <a:lnTo>
                    <a:pt x="2181" y="2660"/>
                  </a:lnTo>
                  <a:lnTo>
                    <a:pt x="2185" y="2660"/>
                  </a:lnTo>
                  <a:lnTo>
                    <a:pt x="2192" y="2660"/>
                  </a:lnTo>
                  <a:lnTo>
                    <a:pt x="2194" y="2660"/>
                  </a:lnTo>
                  <a:lnTo>
                    <a:pt x="2196" y="2662"/>
                  </a:lnTo>
                  <a:lnTo>
                    <a:pt x="2199" y="2664"/>
                  </a:lnTo>
                  <a:lnTo>
                    <a:pt x="2201" y="2666"/>
                  </a:lnTo>
                  <a:lnTo>
                    <a:pt x="2202" y="2669"/>
                  </a:lnTo>
                  <a:lnTo>
                    <a:pt x="2203" y="2677"/>
                  </a:lnTo>
                  <a:lnTo>
                    <a:pt x="2206" y="2680"/>
                  </a:lnTo>
                  <a:lnTo>
                    <a:pt x="2206" y="2682"/>
                  </a:lnTo>
                  <a:lnTo>
                    <a:pt x="2207" y="2684"/>
                  </a:lnTo>
                  <a:lnTo>
                    <a:pt x="2207" y="2689"/>
                  </a:lnTo>
                  <a:lnTo>
                    <a:pt x="2204" y="2699"/>
                  </a:lnTo>
                  <a:lnTo>
                    <a:pt x="2202" y="2703"/>
                  </a:lnTo>
                  <a:lnTo>
                    <a:pt x="2199" y="2708"/>
                  </a:lnTo>
                  <a:lnTo>
                    <a:pt x="2196" y="2710"/>
                  </a:lnTo>
                  <a:lnTo>
                    <a:pt x="2188" y="2712"/>
                  </a:lnTo>
                  <a:lnTo>
                    <a:pt x="2185" y="2714"/>
                  </a:lnTo>
                  <a:lnTo>
                    <a:pt x="2182" y="2716"/>
                  </a:lnTo>
                  <a:lnTo>
                    <a:pt x="2182" y="2717"/>
                  </a:lnTo>
                  <a:lnTo>
                    <a:pt x="2190" y="2714"/>
                  </a:lnTo>
                  <a:lnTo>
                    <a:pt x="2198" y="2711"/>
                  </a:lnTo>
                  <a:lnTo>
                    <a:pt x="2201" y="2709"/>
                  </a:lnTo>
                  <a:lnTo>
                    <a:pt x="2203" y="2707"/>
                  </a:lnTo>
                  <a:lnTo>
                    <a:pt x="2205" y="2702"/>
                  </a:lnTo>
                  <a:lnTo>
                    <a:pt x="2208" y="2688"/>
                  </a:lnTo>
                  <a:lnTo>
                    <a:pt x="2210" y="2685"/>
                  </a:lnTo>
                  <a:lnTo>
                    <a:pt x="2213" y="2684"/>
                  </a:lnTo>
                  <a:lnTo>
                    <a:pt x="2214" y="2686"/>
                  </a:lnTo>
                  <a:lnTo>
                    <a:pt x="2217" y="2693"/>
                  </a:lnTo>
                  <a:lnTo>
                    <a:pt x="2217" y="2695"/>
                  </a:lnTo>
                  <a:lnTo>
                    <a:pt x="2216" y="2697"/>
                  </a:lnTo>
                  <a:lnTo>
                    <a:pt x="2211" y="2704"/>
                  </a:lnTo>
                  <a:lnTo>
                    <a:pt x="2213" y="2703"/>
                  </a:lnTo>
                  <a:lnTo>
                    <a:pt x="2218" y="2697"/>
                  </a:lnTo>
                  <a:lnTo>
                    <a:pt x="2219" y="2694"/>
                  </a:lnTo>
                  <a:lnTo>
                    <a:pt x="2219" y="2691"/>
                  </a:lnTo>
                  <a:lnTo>
                    <a:pt x="2220" y="2688"/>
                  </a:lnTo>
                  <a:lnTo>
                    <a:pt x="2221" y="2690"/>
                  </a:lnTo>
                  <a:lnTo>
                    <a:pt x="2223" y="2698"/>
                  </a:lnTo>
                  <a:lnTo>
                    <a:pt x="2223" y="2704"/>
                  </a:lnTo>
                  <a:lnTo>
                    <a:pt x="2223" y="2705"/>
                  </a:lnTo>
                  <a:lnTo>
                    <a:pt x="2222" y="2711"/>
                  </a:lnTo>
                  <a:lnTo>
                    <a:pt x="2223" y="2712"/>
                  </a:lnTo>
                  <a:lnTo>
                    <a:pt x="2224" y="2708"/>
                  </a:lnTo>
                  <a:lnTo>
                    <a:pt x="2225" y="2704"/>
                  </a:lnTo>
                  <a:lnTo>
                    <a:pt x="2225" y="2701"/>
                  </a:lnTo>
                  <a:lnTo>
                    <a:pt x="2226" y="2699"/>
                  </a:lnTo>
                  <a:lnTo>
                    <a:pt x="2232" y="2695"/>
                  </a:lnTo>
                  <a:lnTo>
                    <a:pt x="2239" y="2691"/>
                  </a:lnTo>
                  <a:lnTo>
                    <a:pt x="2243" y="2687"/>
                  </a:lnTo>
                  <a:lnTo>
                    <a:pt x="2247" y="2686"/>
                  </a:lnTo>
                  <a:lnTo>
                    <a:pt x="2252" y="2684"/>
                  </a:lnTo>
                  <a:lnTo>
                    <a:pt x="2255" y="2681"/>
                  </a:lnTo>
                  <a:lnTo>
                    <a:pt x="2257" y="2675"/>
                  </a:lnTo>
                  <a:lnTo>
                    <a:pt x="2259" y="2672"/>
                  </a:lnTo>
                  <a:lnTo>
                    <a:pt x="2260" y="2670"/>
                  </a:lnTo>
                  <a:lnTo>
                    <a:pt x="2263" y="2666"/>
                  </a:lnTo>
                  <a:lnTo>
                    <a:pt x="2265" y="2666"/>
                  </a:lnTo>
                  <a:lnTo>
                    <a:pt x="2267" y="2667"/>
                  </a:lnTo>
                  <a:lnTo>
                    <a:pt x="2269" y="2670"/>
                  </a:lnTo>
                  <a:lnTo>
                    <a:pt x="2271" y="2674"/>
                  </a:lnTo>
                  <a:lnTo>
                    <a:pt x="2272" y="2677"/>
                  </a:lnTo>
                  <a:lnTo>
                    <a:pt x="2273" y="2679"/>
                  </a:lnTo>
                  <a:lnTo>
                    <a:pt x="2273" y="2687"/>
                  </a:lnTo>
                  <a:lnTo>
                    <a:pt x="2274" y="2687"/>
                  </a:lnTo>
                  <a:lnTo>
                    <a:pt x="2276" y="2681"/>
                  </a:lnTo>
                  <a:lnTo>
                    <a:pt x="2276" y="2679"/>
                  </a:lnTo>
                  <a:lnTo>
                    <a:pt x="2276" y="2677"/>
                  </a:lnTo>
                  <a:lnTo>
                    <a:pt x="2276" y="2674"/>
                  </a:lnTo>
                  <a:lnTo>
                    <a:pt x="2273" y="2670"/>
                  </a:lnTo>
                  <a:lnTo>
                    <a:pt x="2272" y="2666"/>
                  </a:lnTo>
                  <a:lnTo>
                    <a:pt x="2272" y="2665"/>
                  </a:lnTo>
                  <a:lnTo>
                    <a:pt x="2275" y="2663"/>
                  </a:lnTo>
                  <a:lnTo>
                    <a:pt x="2279" y="2663"/>
                  </a:lnTo>
                  <a:lnTo>
                    <a:pt x="2279" y="2662"/>
                  </a:lnTo>
                  <a:lnTo>
                    <a:pt x="2276" y="2660"/>
                  </a:lnTo>
                  <a:lnTo>
                    <a:pt x="2276" y="2659"/>
                  </a:lnTo>
                  <a:lnTo>
                    <a:pt x="2279" y="2656"/>
                  </a:lnTo>
                  <a:lnTo>
                    <a:pt x="2281" y="2655"/>
                  </a:lnTo>
                  <a:lnTo>
                    <a:pt x="2283" y="2656"/>
                  </a:lnTo>
                  <a:lnTo>
                    <a:pt x="2282" y="2654"/>
                  </a:lnTo>
                  <a:lnTo>
                    <a:pt x="2282" y="2652"/>
                  </a:lnTo>
                  <a:lnTo>
                    <a:pt x="2283" y="2652"/>
                  </a:lnTo>
                  <a:lnTo>
                    <a:pt x="2288" y="2653"/>
                  </a:lnTo>
                  <a:lnTo>
                    <a:pt x="2288" y="2652"/>
                  </a:lnTo>
                  <a:lnTo>
                    <a:pt x="2292" y="2652"/>
                  </a:lnTo>
                  <a:lnTo>
                    <a:pt x="2293" y="2651"/>
                  </a:lnTo>
                  <a:lnTo>
                    <a:pt x="2289" y="2649"/>
                  </a:lnTo>
                  <a:lnTo>
                    <a:pt x="2286" y="2647"/>
                  </a:lnTo>
                  <a:lnTo>
                    <a:pt x="2285" y="2646"/>
                  </a:lnTo>
                  <a:lnTo>
                    <a:pt x="2284" y="2645"/>
                  </a:lnTo>
                  <a:lnTo>
                    <a:pt x="2283" y="2641"/>
                  </a:lnTo>
                  <a:lnTo>
                    <a:pt x="2283" y="2640"/>
                  </a:lnTo>
                  <a:lnTo>
                    <a:pt x="2284" y="2640"/>
                  </a:lnTo>
                  <a:lnTo>
                    <a:pt x="2286" y="2641"/>
                  </a:lnTo>
                  <a:lnTo>
                    <a:pt x="2287" y="2640"/>
                  </a:lnTo>
                  <a:lnTo>
                    <a:pt x="2288" y="2635"/>
                  </a:lnTo>
                  <a:lnTo>
                    <a:pt x="2289" y="2634"/>
                  </a:lnTo>
                  <a:lnTo>
                    <a:pt x="2292" y="2635"/>
                  </a:lnTo>
                  <a:lnTo>
                    <a:pt x="2292" y="2635"/>
                  </a:lnTo>
                  <a:lnTo>
                    <a:pt x="2290" y="2627"/>
                  </a:lnTo>
                  <a:lnTo>
                    <a:pt x="2290" y="2626"/>
                  </a:lnTo>
                  <a:lnTo>
                    <a:pt x="2294" y="2625"/>
                  </a:lnTo>
                  <a:lnTo>
                    <a:pt x="2296" y="2627"/>
                  </a:lnTo>
                  <a:lnTo>
                    <a:pt x="2302" y="2632"/>
                  </a:lnTo>
                  <a:lnTo>
                    <a:pt x="2303" y="2631"/>
                  </a:lnTo>
                  <a:lnTo>
                    <a:pt x="2303" y="2630"/>
                  </a:lnTo>
                  <a:lnTo>
                    <a:pt x="2300" y="2627"/>
                  </a:lnTo>
                  <a:lnTo>
                    <a:pt x="2296" y="2625"/>
                  </a:lnTo>
                  <a:lnTo>
                    <a:pt x="2294" y="2624"/>
                  </a:lnTo>
                  <a:lnTo>
                    <a:pt x="2292" y="2622"/>
                  </a:lnTo>
                  <a:lnTo>
                    <a:pt x="2290" y="2618"/>
                  </a:lnTo>
                  <a:lnTo>
                    <a:pt x="2290" y="2616"/>
                  </a:lnTo>
                  <a:lnTo>
                    <a:pt x="2290" y="2613"/>
                  </a:lnTo>
                  <a:lnTo>
                    <a:pt x="2291" y="2608"/>
                  </a:lnTo>
                  <a:lnTo>
                    <a:pt x="2292" y="2607"/>
                  </a:lnTo>
                  <a:lnTo>
                    <a:pt x="2293" y="2606"/>
                  </a:lnTo>
                  <a:lnTo>
                    <a:pt x="2296" y="2605"/>
                  </a:lnTo>
                  <a:lnTo>
                    <a:pt x="2298" y="2606"/>
                  </a:lnTo>
                  <a:lnTo>
                    <a:pt x="2303" y="2609"/>
                  </a:lnTo>
                  <a:lnTo>
                    <a:pt x="2304" y="2608"/>
                  </a:lnTo>
                  <a:lnTo>
                    <a:pt x="2301" y="2607"/>
                  </a:lnTo>
                  <a:lnTo>
                    <a:pt x="2300" y="2605"/>
                  </a:lnTo>
                  <a:lnTo>
                    <a:pt x="2299" y="2602"/>
                  </a:lnTo>
                  <a:lnTo>
                    <a:pt x="2299" y="2600"/>
                  </a:lnTo>
                  <a:lnTo>
                    <a:pt x="2301" y="2595"/>
                  </a:lnTo>
                  <a:lnTo>
                    <a:pt x="2302" y="2591"/>
                  </a:lnTo>
                  <a:lnTo>
                    <a:pt x="2306" y="2579"/>
                  </a:lnTo>
                  <a:lnTo>
                    <a:pt x="2307" y="2577"/>
                  </a:lnTo>
                  <a:lnTo>
                    <a:pt x="2309" y="2575"/>
                  </a:lnTo>
                  <a:lnTo>
                    <a:pt x="2310" y="2574"/>
                  </a:lnTo>
                  <a:lnTo>
                    <a:pt x="2313" y="2574"/>
                  </a:lnTo>
                  <a:lnTo>
                    <a:pt x="2320" y="2578"/>
                  </a:lnTo>
                  <a:lnTo>
                    <a:pt x="2322" y="2580"/>
                  </a:lnTo>
                  <a:lnTo>
                    <a:pt x="2322" y="2584"/>
                  </a:lnTo>
                  <a:lnTo>
                    <a:pt x="2318" y="2589"/>
                  </a:lnTo>
                  <a:lnTo>
                    <a:pt x="2313" y="2592"/>
                  </a:lnTo>
                  <a:lnTo>
                    <a:pt x="2311" y="2594"/>
                  </a:lnTo>
                  <a:lnTo>
                    <a:pt x="2312" y="2594"/>
                  </a:lnTo>
                  <a:lnTo>
                    <a:pt x="2318" y="2592"/>
                  </a:lnTo>
                  <a:lnTo>
                    <a:pt x="2322" y="2591"/>
                  </a:lnTo>
                  <a:lnTo>
                    <a:pt x="2326" y="2591"/>
                  </a:lnTo>
                  <a:lnTo>
                    <a:pt x="2329" y="2596"/>
                  </a:lnTo>
                  <a:lnTo>
                    <a:pt x="2329" y="2604"/>
                  </a:lnTo>
                  <a:lnTo>
                    <a:pt x="2328" y="2610"/>
                  </a:lnTo>
                  <a:lnTo>
                    <a:pt x="2330" y="2607"/>
                  </a:lnTo>
                  <a:lnTo>
                    <a:pt x="2333" y="2605"/>
                  </a:lnTo>
                  <a:lnTo>
                    <a:pt x="2335" y="2609"/>
                  </a:lnTo>
                  <a:lnTo>
                    <a:pt x="2335" y="2613"/>
                  </a:lnTo>
                  <a:lnTo>
                    <a:pt x="2337" y="2616"/>
                  </a:lnTo>
                  <a:lnTo>
                    <a:pt x="2339" y="2620"/>
                  </a:lnTo>
                  <a:lnTo>
                    <a:pt x="2342" y="2624"/>
                  </a:lnTo>
                  <a:lnTo>
                    <a:pt x="2339" y="2627"/>
                  </a:lnTo>
                  <a:lnTo>
                    <a:pt x="2335" y="2630"/>
                  </a:lnTo>
                  <a:lnTo>
                    <a:pt x="2336" y="2632"/>
                  </a:lnTo>
                  <a:lnTo>
                    <a:pt x="2342" y="2634"/>
                  </a:lnTo>
                  <a:lnTo>
                    <a:pt x="2342" y="2635"/>
                  </a:lnTo>
                  <a:lnTo>
                    <a:pt x="2342" y="2638"/>
                  </a:lnTo>
                  <a:lnTo>
                    <a:pt x="2342" y="2638"/>
                  </a:lnTo>
                  <a:lnTo>
                    <a:pt x="2346" y="2634"/>
                  </a:lnTo>
                  <a:lnTo>
                    <a:pt x="2348" y="2634"/>
                  </a:lnTo>
                  <a:lnTo>
                    <a:pt x="2353" y="2643"/>
                  </a:lnTo>
                  <a:lnTo>
                    <a:pt x="2350" y="2647"/>
                  </a:lnTo>
                  <a:lnTo>
                    <a:pt x="2345" y="2649"/>
                  </a:lnTo>
                  <a:lnTo>
                    <a:pt x="2342" y="2651"/>
                  </a:lnTo>
                  <a:lnTo>
                    <a:pt x="2337" y="2650"/>
                  </a:lnTo>
                  <a:lnTo>
                    <a:pt x="2335" y="2651"/>
                  </a:lnTo>
                  <a:lnTo>
                    <a:pt x="2337" y="2652"/>
                  </a:lnTo>
                  <a:lnTo>
                    <a:pt x="2341" y="2652"/>
                  </a:lnTo>
                  <a:lnTo>
                    <a:pt x="2348" y="2651"/>
                  </a:lnTo>
                  <a:lnTo>
                    <a:pt x="2353" y="2649"/>
                  </a:lnTo>
                  <a:lnTo>
                    <a:pt x="2355" y="2649"/>
                  </a:lnTo>
                  <a:lnTo>
                    <a:pt x="2358" y="2650"/>
                  </a:lnTo>
                  <a:lnTo>
                    <a:pt x="2358" y="2651"/>
                  </a:lnTo>
                  <a:lnTo>
                    <a:pt x="2356" y="2652"/>
                  </a:lnTo>
                  <a:lnTo>
                    <a:pt x="2356" y="2652"/>
                  </a:lnTo>
                  <a:lnTo>
                    <a:pt x="2356" y="2654"/>
                  </a:lnTo>
                  <a:lnTo>
                    <a:pt x="2358" y="2658"/>
                  </a:lnTo>
                  <a:lnTo>
                    <a:pt x="2358" y="2659"/>
                  </a:lnTo>
                  <a:lnTo>
                    <a:pt x="2356" y="2662"/>
                  </a:lnTo>
                  <a:lnTo>
                    <a:pt x="2359" y="2662"/>
                  </a:lnTo>
                  <a:lnTo>
                    <a:pt x="2364" y="2661"/>
                  </a:lnTo>
                  <a:lnTo>
                    <a:pt x="2365" y="2662"/>
                  </a:lnTo>
                  <a:lnTo>
                    <a:pt x="2367" y="2668"/>
                  </a:lnTo>
                  <a:lnTo>
                    <a:pt x="2369" y="2673"/>
                  </a:lnTo>
                  <a:lnTo>
                    <a:pt x="2362" y="2681"/>
                  </a:lnTo>
                  <a:lnTo>
                    <a:pt x="2358" y="2682"/>
                  </a:lnTo>
                  <a:lnTo>
                    <a:pt x="2353" y="2686"/>
                  </a:lnTo>
                  <a:lnTo>
                    <a:pt x="2351" y="2689"/>
                  </a:lnTo>
                  <a:lnTo>
                    <a:pt x="2349" y="2693"/>
                  </a:lnTo>
                  <a:lnTo>
                    <a:pt x="2351" y="2693"/>
                  </a:lnTo>
                  <a:lnTo>
                    <a:pt x="2356" y="2687"/>
                  </a:lnTo>
                  <a:lnTo>
                    <a:pt x="2359" y="2685"/>
                  </a:lnTo>
                  <a:lnTo>
                    <a:pt x="2361" y="2686"/>
                  </a:lnTo>
                  <a:lnTo>
                    <a:pt x="2361" y="2687"/>
                  </a:lnTo>
                  <a:lnTo>
                    <a:pt x="2361" y="2688"/>
                  </a:lnTo>
                  <a:lnTo>
                    <a:pt x="2363" y="2688"/>
                  </a:lnTo>
                  <a:lnTo>
                    <a:pt x="2370" y="2684"/>
                  </a:lnTo>
                  <a:lnTo>
                    <a:pt x="2373" y="2684"/>
                  </a:lnTo>
                  <a:lnTo>
                    <a:pt x="2377" y="2684"/>
                  </a:lnTo>
                  <a:lnTo>
                    <a:pt x="2377" y="2685"/>
                  </a:lnTo>
                  <a:lnTo>
                    <a:pt x="2375" y="2693"/>
                  </a:lnTo>
                  <a:lnTo>
                    <a:pt x="2371" y="2701"/>
                  </a:lnTo>
                  <a:lnTo>
                    <a:pt x="2363" y="2704"/>
                  </a:lnTo>
                  <a:lnTo>
                    <a:pt x="2361" y="2708"/>
                  </a:lnTo>
                  <a:lnTo>
                    <a:pt x="2357" y="2711"/>
                  </a:lnTo>
                  <a:lnTo>
                    <a:pt x="2358" y="2712"/>
                  </a:lnTo>
                  <a:lnTo>
                    <a:pt x="2365" y="2707"/>
                  </a:lnTo>
                  <a:lnTo>
                    <a:pt x="2370" y="2704"/>
                  </a:lnTo>
                  <a:lnTo>
                    <a:pt x="2378" y="2703"/>
                  </a:lnTo>
                  <a:lnTo>
                    <a:pt x="2381" y="2703"/>
                  </a:lnTo>
                  <a:lnTo>
                    <a:pt x="2386" y="2714"/>
                  </a:lnTo>
                  <a:lnTo>
                    <a:pt x="2389" y="2715"/>
                  </a:lnTo>
                  <a:lnTo>
                    <a:pt x="2392" y="2714"/>
                  </a:lnTo>
                  <a:lnTo>
                    <a:pt x="2397" y="2717"/>
                  </a:lnTo>
                  <a:lnTo>
                    <a:pt x="2398" y="2720"/>
                  </a:lnTo>
                  <a:lnTo>
                    <a:pt x="2398" y="2722"/>
                  </a:lnTo>
                  <a:lnTo>
                    <a:pt x="2396" y="2723"/>
                  </a:lnTo>
                  <a:lnTo>
                    <a:pt x="2396" y="2725"/>
                  </a:lnTo>
                  <a:lnTo>
                    <a:pt x="2397" y="2731"/>
                  </a:lnTo>
                  <a:lnTo>
                    <a:pt x="2396" y="2734"/>
                  </a:lnTo>
                  <a:lnTo>
                    <a:pt x="2393" y="2737"/>
                  </a:lnTo>
                  <a:lnTo>
                    <a:pt x="2391" y="2738"/>
                  </a:lnTo>
                  <a:lnTo>
                    <a:pt x="2387" y="2739"/>
                  </a:lnTo>
                  <a:lnTo>
                    <a:pt x="2385" y="2741"/>
                  </a:lnTo>
                  <a:lnTo>
                    <a:pt x="2384" y="2742"/>
                  </a:lnTo>
                  <a:lnTo>
                    <a:pt x="2380" y="2741"/>
                  </a:lnTo>
                  <a:lnTo>
                    <a:pt x="2381" y="2742"/>
                  </a:lnTo>
                  <a:lnTo>
                    <a:pt x="2383" y="2744"/>
                  </a:lnTo>
                  <a:lnTo>
                    <a:pt x="2386" y="2744"/>
                  </a:lnTo>
                  <a:lnTo>
                    <a:pt x="2389" y="2743"/>
                  </a:lnTo>
                  <a:lnTo>
                    <a:pt x="2392" y="2743"/>
                  </a:lnTo>
                  <a:lnTo>
                    <a:pt x="2398" y="2745"/>
                  </a:lnTo>
                  <a:lnTo>
                    <a:pt x="2400" y="2747"/>
                  </a:lnTo>
                  <a:lnTo>
                    <a:pt x="2400" y="2748"/>
                  </a:lnTo>
                  <a:lnTo>
                    <a:pt x="2398" y="2749"/>
                  </a:lnTo>
                  <a:lnTo>
                    <a:pt x="2397" y="2753"/>
                  </a:lnTo>
                  <a:lnTo>
                    <a:pt x="2396" y="2755"/>
                  </a:lnTo>
                  <a:lnTo>
                    <a:pt x="2397" y="2756"/>
                  </a:lnTo>
                  <a:lnTo>
                    <a:pt x="2400" y="2757"/>
                  </a:lnTo>
                  <a:lnTo>
                    <a:pt x="2402" y="2758"/>
                  </a:lnTo>
                  <a:lnTo>
                    <a:pt x="2404" y="2758"/>
                  </a:lnTo>
                  <a:lnTo>
                    <a:pt x="2407" y="2758"/>
                  </a:lnTo>
                  <a:lnTo>
                    <a:pt x="2416" y="2768"/>
                  </a:lnTo>
                  <a:lnTo>
                    <a:pt x="2415" y="2773"/>
                  </a:lnTo>
                  <a:lnTo>
                    <a:pt x="2414" y="2777"/>
                  </a:lnTo>
                  <a:lnTo>
                    <a:pt x="2414" y="2781"/>
                  </a:lnTo>
                  <a:lnTo>
                    <a:pt x="2414" y="2786"/>
                  </a:lnTo>
                  <a:lnTo>
                    <a:pt x="2410" y="2788"/>
                  </a:lnTo>
                  <a:lnTo>
                    <a:pt x="2394" y="2785"/>
                  </a:lnTo>
                  <a:lnTo>
                    <a:pt x="2385" y="2781"/>
                  </a:lnTo>
                  <a:lnTo>
                    <a:pt x="2384" y="2780"/>
                  </a:lnTo>
                  <a:lnTo>
                    <a:pt x="2386" y="2778"/>
                  </a:lnTo>
                  <a:lnTo>
                    <a:pt x="2384" y="2777"/>
                  </a:lnTo>
                  <a:lnTo>
                    <a:pt x="2381" y="2778"/>
                  </a:lnTo>
                  <a:lnTo>
                    <a:pt x="2380" y="2779"/>
                  </a:lnTo>
                  <a:lnTo>
                    <a:pt x="2383" y="2783"/>
                  </a:lnTo>
                  <a:lnTo>
                    <a:pt x="2392" y="2787"/>
                  </a:lnTo>
                  <a:lnTo>
                    <a:pt x="2396" y="2791"/>
                  </a:lnTo>
                  <a:lnTo>
                    <a:pt x="2400" y="2791"/>
                  </a:lnTo>
                  <a:lnTo>
                    <a:pt x="2401" y="2792"/>
                  </a:lnTo>
                  <a:lnTo>
                    <a:pt x="2403" y="2794"/>
                  </a:lnTo>
                  <a:lnTo>
                    <a:pt x="2403" y="2796"/>
                  </a:lnTo>
                  <a:lnTo>
                    <a:pt x="2398" y="2796"/>
                  </a:lnTo>
                  <a:lnTo>
                    <a:pt x="2395" y="2799"/>
                  </a:lnTo>
                  <a:lnTo>
                    <a:pt x="2397" y="2800"/>
                  </a:lnTo>
                  <a:lnTo>
                    <a:pt x="2405" y="2802"/>
                  </a:lnTo>
                  <a:lnTo>
                    <a:pt x="2410" y="2802"/>
                  </a:lnTo>
                  <a:lnTo>
                    <a:pt x="2413" y="2803"/>
                  </a:lnTo>
                  <a:lnTo>
                    <a:pt x="2411" y="2805"/>
                  </a:lnTo>
                  <a:lnTo>
                    <a:pt x="2404" y="2808"/>
                  </a:lnTo>
                  <a:lnTo>
                    <a:pt x="2404" y="2811"/>
                  </a:lnTo>
                  <a:lnTo>
                    <a:pt x="2409" y="2812"/>
                  </a:lnTo>
                  <a:lnTo>
                    <a:pt x="2413" y="2811"/>
                  </a:lnTo>
                  <a:lnTo>
                    <a:pt x="2414" y="2812"/>
                  </a:lnTo>
                  <a:lnTo>
                    <a:pt x="2416" y="2819"/>
                  </a:lnTo>
                  <a:lnTo>
                    <a:pt x="2416" y="2820"/>
                  </a:lnTo>
                  <a:lnTo>
                    <a:pt x="2412" y="2822"/>
                  </a:lnTo>
                  <a:lnTo>
                    <a:pt x="2412" y="2824"/>
                  </a:lnTo>
                  <a:lnTo>
                    <a:pt x="2415" y="2824"/>
                  </a:lnTo>
                  <a:lnTo>
                    <a:pt x="2420" y="2825"/>
                  </a:lnTo>
                  <a:lnTo>
                    <a:pt x="2422" y="2827"/>
                  </a:lnTo>
                  <a:lnTo>
                    <a:pt x="2422" y="2829"/>
                  </a:lnTo>
                  <a:lnTo>
                    <a:pt x="2423" y="2830"/>
                  </a:lnTo>
                  <a:lnTo>
                    <a:pt x="2426" y="2830"/>
                  </a:lnTo>
                  <a:lnTo>
                    <a:pt x="2429" y="2828"/>
                  </a:lnTo>
                  <a:lnTo>
                    <a:pt x="2431" y="2825"/>
                  </a:lnTo>
                  <a:lnTo>
                    <a:pt x="2433" y="2826"/>
                  </a:lnTo>
                  <a:lnTo>
                    <a:pt x="2433" y="2829"/>
                  </a:lnTo>
                  <a:lnTo>
                    <a:pt x="2437" y="2833"/>
                  </a:lnTo>
                  <a:lnTo>
                    <a:pt x="2438" y="2833"/>
                  </a:lnTo>
                  <a:lnTo>
                    <a:pt x="2439" y="2838"/>
                  </a:lnTo>
                  <a:lnTo>
                    <a:pt x="2441" y="2833"/>
                  </a:lnTo>
                  <a:lnTo>
                    <a:pt x="2443" y="2835"/>
                  </a:lnTo>
                  <a:lnTo>
                    <a:pt x="2446" y="2835"/>
                  </a:lnTo>
                  <a:lnTo>
                    <a:pt x="2445" y="2839"/>
                  </a:lnTo>
                  <a:lnTo>
                    <a:pt x="2444" y="2842"/>
                  </a:lnTo>
                  <a:lnTo>
                    <a:pt x="2445" y="2844"/>
                  </a:lnTo>
                  <a:lnTo>
                    <a:pt x="2447" y="2847"/>
                  </a:lnTo>
                  <a:lnTo>
                    <a:pt x="2450" y="2851"/>
                  </a:lnTo>
                  <a:lnTo>
                    <a:pt x="2449" y="2853"/>
                  </a:lnTo>
                  <a:lnTo>
                    <a:pt x="2445" y="2857"/>
                  </a:lnTo>
                  <a:lnTo>
                    <a:pt x="2443" y="2864"/>
                  </a:lnTo>
                  <a:lnTo>
                    <a:pt x="2443" y="2866"/>
                  </a:lnTo>
                  <a:lnTo>
                    <a:pt x="2440" y="2870"/>
                  </a:lnTo>
                  <a:lnTo>
                    <a:pt x="2437" y="2873"/>
                  </a:lnTo>
                  <a:lnTo>
                    <a:pt x="2439" y="2873"/>
                  </a:lnTo>
                  <a:lnTo>
                    <a:pt x="2446" y="2866"/>
                  </a:lnTo>
                  <a:lnTo>
                    <a:pt x="2449" y="2864"/>
                  </a:lnTo>
                  <a:lnTo>
                    <a:pt x="2458" y="2863"/>
                  </a:lnTo>
                  <a:lnTo>
                    <a:pt x="2460" y="2861"/>
                  </a:lnTo>
                  <a:lnTo>
                    <a:pt x="2463" y="2860"/>
                  </a:lnTo>
                  <a:lnTo>
                    <a:pt x="2465" y="2862"/>
                  </a:lnTo>
                  <a:lnTo>
                    <a:pt x="2465" y="2866"/>
                  </a:lnTo>
                  <a:lnTo>
                    <a:pt x="2468" y="2868"/>
                  </a:lnTo>
                  <a:lnTo>
                    <a:pt x="2471" y="2866"/>
                  </a:lnTo>
                  <a:lnTo>
                    <a:pt x="2473" y="2867"/>
                  </a:lnTo>
                  <a:lnTo>
                    <a:pt x="2471" y="2870"/>
                  </a:lnTo>
                  <a:lnTo>
                    <a:pt x="2464" y="2879"/>
                  </a:lnTo>
                  <a:lnTo>
                    <a:pt x="2461" y="2883"/>
                  </a:lnTo>
                  <a:lnTo>
                    <a:pt x="2461" y="2887"/>
                  </a:lnTo>
                  <a:lnTo>
                    <a:pt x="2463" y="2882"/>
                  </a:lnTo>
                  <a:lnTo>
                    <a:pt x="2473" y="2874"/>
                  </a:lnTo>
                  <a:lnTo>
                    <a:pt x="2474" y="2872"/>
                  </a:lnTo>
                  <a:lnTo>
                    <a:pt x="2476" y="2868"/>
                  </a:lnTo>
                  <a:lnTo>
                    <a:pt x="2479" y="2866"/>
                  </a:lnTo>
                  <a:lnTo>
                    <a:pt x="2484" y="2867"/>
                  </a:lnTo>
                  <a:lnTo>
                    <a:pt x="2487" y="2869"/>
                  </a:lnTo>
                  <a:lnTo>
                    <a:pt x="2488" y="2874"/>
                  </a:lnTo>
                  <a:lnTo>
                    <a:pt x="2490" y="2879"/>
                  </a:lnTo>
                  <a:lnTo>
                    <a:pt x="2493" y="2885"/>
                  </a:lnTo>
                  <a:lnTo>
                    <a:pt x="2501" y="2888"/>
                  </a:lnTo>
                  <a:lnTo>
                    <a:pt x="2504" y="2888"/>
                  </a:lnTo>
                  <a:lnTo>
                    <a:pt x="2510" y="2887"/>
                  </a:lnTo>
                  <a:lnTo>
                    <a:pt x="2511" y="2883"/>
                  </a:lnTo>
                  <a:lnTo>
                    <a:pt x="2515" y="2883"/>
                  </a:lnTo>
                  <a:lnTo>
                    <a:pt x="2518" y="2883"/>
                  </a:lnTo>
                  <a:lnTo>
                    <a:pt x="2519" y="2888"/>
                  </a:lnTo>
                  <a:lnTo>
                    <a:pt x="2522" y="2892"/>
                  </a:lnTo>
                  <a:lnTo>
                    <a:pt x="2525" y="2894"/>
                  </a:lnTo>
                  <a:lnTo>
                    <a:pt x="2528" y="2895"/>
                  </a:lnTo>
                  <a:lnTo>
                    <a:pt x="2533" y="2895"/>
                  </a:lnTo>
                  <a:lnTo>
                    <a:pt x="2535" y="2898"/>
                  </a:lnTo>
                  <a:lnTo>
                    <a:pt x="2535" y="2899"/>
                  </a:lnTo>
                  <a:lnTo>
                    <a:pt x="2533" y="2902"/>
                  </a:lnTo>
                  <a:lnTo>
                    <a:pt x="2530" y="2906"/>
                  </a:lnTo>
                  <a:lnTo>
                    <a:pt x="2526" y="2909"/>
                  </a:lnTo>
                  <a:lnTo>
                    <a:pt x="2520" y="2909"/>
                  </a:lnTo>
                  <a:lnTo>
                    <a:pt x="2512" y="2911"/>
                  </a:lnTo>
                  <a:lnTo>
                    <a:pt x="2512" y="2912"/>
                  </a:lnTo>
                  <a:lnTo>
                    <a:pt x="2510" y="2914"/>
                  </a:lnTo>
                  <a:lnTo>
                    <a:pt x="2506" y="2915"/>
                  </a:lnTo>
                  <a:lnTo>
                    <a:pt x="2504" y="2917"/>
                  </a:lnTo>
                  <a:lnTo>
                    <a:pt x="2500" y="2923"/>
                  </a:lnTo>
                  <a:lnTo>
                    <a:pt x="2498" y="2927"/>
                  </a:lnTo>
                  <a:lnTo>
                    <a:pt x="2495" y="2927"/>
                  </a:lnTo>
                  <a:lnTo>
                    <a:pt x="2491" y="2927"/>
                  </a:lnTo>
                  <a:lnTo>
                    <a:pt x="2489" y="2927"/>
                  </a:lnTo>
                  <a:lnTo>
                    <a:pt x="2487" y="2928"/>
                  </a:lnTo>
                  <a:lnTo>
                    <a:pt x="2486" y="2930"/>
                  </a:lnTo>
                  <a:lnTo>
                    <a:pt x="2485" y="2931"/>
                  </a:lnTo>
                  <a:lnTo>
                    <a:pt x="2480" y="2933"/>
                  </a:lnTo>
                  <a:lnTo>
                    <a:pt x="2471" y="2938"/>
                  </a:lnTo>
                  <a:lnTo>
                    <a:pt x="2466" y="2938"/>
                  </a:lnTo>
                  <a:lnTo>
                    <a:pt x="2463" y="2937"/>
                  </a:lnTo>
                  <a:lnTo>
                    <a:pt x="2461" y="2938"/>
                  </a:lnTo>
                  <a:lnTo>
                    <a:pt x="2460" y="2939"/>
                  </a:lnTo>
                  <a:lnTo>
                    <a:pt x="2455" y="2941"/>
                  </a:lnTo>
                  <a:lnTo>
                    <a:pt x="2454" y="2942"/>
                  </a:lnTo>
                  <a:lnTo>
                    <a:pt x="2454" y="2944"/>
                  </a:lnTo>
                  <a:lnTo>
                    <a:pt x="2453" y="2947"/>
                  </a:lnTo>
                  <a:lnTo>
                    <a:pt x="2452" y="2948"/>
                  </a:lnTo>
                  <a:lnTo>
                    <a:pt x="2452" y="2950"/>
                  </a:lnTo>
                  <a:lnTo>
                    <a:pt x="2448" y="2948"/>
                  </a:lnTo>
                  <a:lnTo>
                    <a:pt x="2444" y="2946"/>
                  </a:lnTo>
                  <a:lnTo>
                    <a:pt x="2445" y="2949"/>
                  </a:lnTo>
                  <a:lnTo>
                    <a:pt x="2451" y="2953"/>
                  </a:lnTo>
                  <a:lnTo>
                    <a:pt x="2453" y="2955"/>
                  </a:lnTo>
                  <a:lnTo>
                    <a:pt x="2451" y="2957"/>
                  </a:lnTo>
                  <a:lnTo>
                    <a:pt x="2448" y="2960"/>
                  </a:lnTo>
                  <a:lnTo>
                    <a:pt x="2447" y="2961"/>
                  </a:lnTo>
                  <a:lnTo>
                    <a:pt x="2448" y="2962"/>
                  </a:lnTo>
                  <a:lnTo>
                    <a:pt x="2448" y="2964"/>
                  </a:lnTo>
                  <a:lnTo>
                    <a:pt x="2446" y="2965"/>
                  </a:lnTo>
                  <a:lnTo>
                    <a:pt x="2446" y="2966"/>
                  </a:lnTo>
                  <a:lnTo>
                    <a:pt x="2446" y="2966"/>
                  </a:lnTo>
                  <a:lnTo>
                    <a:pt x="2452" y="2964"/>
                  </a:lnTo>
                  <a:lnTo>
                    <a:pt x="2457" y="2960"/>
                  </a:lnTo>
                  <a:lnTo>
                    <a:pt x="2460" y="2955"/>
                  </a:lnTo>
                  <a:lnTo>
                    <a:pt x="2461" y="2954"/>
                  </a:lnTo>
                  <a:lnTo>
                    <a:pt x="2468" y="2953"/>
                  </a:lnTo>
                  <a:lnTo>
                    <a:pt x="2471" y="2950"/>
                  </a:lnTo>
                  <a:lnTo>
                    <a:pt x="2477" y="2947"/>
                  </a:lnTo>
                  <a:lnTo>
                    <a:pt x="2482" y="2942"/>
                  </a:lnTo>
                  <a:lnTo>
                    <a:pt x="2489" y="2935"/>
                  </a:lnTo>
                  <a:lnTo>
                    <a:pt x="2497" y="2930"/>
                  </a:lnTo>
                  <a:lnTo>
                    <a:pt x="2507" y="2926"/>
                  </a:lnTo>
                  <a:lnTo>
                    <a:pt x="2514" y="2924"/>
                  </a:lnTo>
                  <a:lnTo>
                    <a:pt x="2518" y="2924"/>
                  </a:lnTo>
                  <a:lnTo>
                    <a:pt x="2519" y="2923"/>
                  </a:lnTo>
                  <a:lnTo>
                    <a:pt x="2515" y="2922"/>
                  </a:lnTo>
                  <a:lnTo>
                    <a:pt x="2511" y="2922"/>
                  </a:lnTo>
                  <a:lnTo>
                    <a:pt x="2507" y="2923"/>
                  </a:lnTo>
                  <a:lnTo>
                    <a:pt x="2506" y="2921"/>
                  </a:lnTo>
                  <a:lnTo>
                    <a:pt x="2506" y="2920"/>
                  </a:lnTo>
                  <a:lnTo>
                    <a:pt x="2507" y="2918"/>
                  </a:lnTo>
                  <a:lnTo>
                    <a:pt x="2511" y="2917"/>
                  </a:lnTo>
                  <a:lnTo>
                    <a:pt x="2528" y="2919"/>
                  </a:lnTo>
                  <a:lnTo>
                    <a:pt x="2534" y="2920"/>
                  </a:lnTo>
                  <a:lnTo>
                    <a:pt x="2541" y="2933"/>
                  </a:lnTo>
                  <a:lnTo>
                    <a:pt x="2542" y="2937"/>
                  </a:lnTo>
                  <a:lnTo>
                    <a:pt x="2543" y="2939"/>
                  </a:lnTo>
                  <a:lnTo>
                    <a:pt x="2542" y="2941"/>
                  </a:lnTo>
                  <a:lnTo>
                    <a:pt x="2540" y="2944"/>
                  </a:lnTo>
                  <a:lnTo>
                    <a:pt x="2532" y="2948"/>
                  </a:lnTo>
                  <a:lnTo>
                    <a:pt x="2531" y="2948"/>
                  </a:lnTo>
                  <a:lnTo>
                    <a:pt x="2531" y="2949"/>
                  </a:lnTo>
                  <a:lnTo>
                    <a:pt x="2534" y="2950"/>
                  </a:lnTo>
                  <a:lnTo>
                    <a:pt x="2536" y="2951"/>
                  </a:lnTo>
                  <a:lnTo>
                    <a:pt x="2537" y="2956"/>
                  </a:lnTo>
                  <a:lnTo>
                    <a:pt x="2540" y="2953"/>
                  </a:lnTo>
                  <a:lnTo>
                    <a:pt x="2547" y="2945"/>
                  </a:lnTo>
                  <a:lnTo>
                    <a:pt x="2552" y="2942"/>
                  </a:lnTo>
                  <a:lnTo>
                    <a:pt x="2556" y="2941"/>
                  </a:lnTo>
                  <a:lnTo>
                    <a:pt x="2561" y="2940"/>
                  </a:lnTo>
                  <a:lnTo>
                    <a:pt x="2563" y="2941"/>
                  </a:lnTo>
                  <a:lnTo>
                    <a:pt x="2564" y="2943"/>
                  </a:lnTo>
                  <a:lnTo>
                    <a:pt x="2567" y="2948"/>
                  </a:lnTo>
                  <a:lnTo>
                    <a:pt x="2569" y="2949"/>
                  </a:lnTo>
                  <a:lnTo>
                    <a:pt x="2574" y="2950"/>
                  </a:lnTo>
                  <a:lnTo>
                    <a:pt x="2578" y="2956"/>
                  </a:lnTo>
                  <a:lnTo>
                    <a:pt x="2580" y="2960"/>
                  </a:lnTo>
                  <a:lnTo>
                    <a:pt x="2581" y="2962"/>
                  </a:lnTo>
                  <a:lnTo>
                    <a:pt x="2581" y="2964"/>
                  </a:lnTo>
                  <a:lnTo>
                    <a:pt x="2581" y="2965"/>
                  </a:lnTo>
                  <a:lnTo>
                    <a:pt x="2583" y="2967"/>
                  </a:lnTo>
                  <a:lnTo>
                    <a:pt x="2583" y="2969"/>
                  </a:lnTo>
                  <a:lnTo>
                    <a:pt x="2583" y="2973"/>
                  </a:lnTo>
                  <a:lnTo>
                    <a:pt x="2581" y="2980"/>
                  </a:lnTo>
                  <a:lnTo>
                    <a:pt x="2583" y="2986"/>
                  </a:lnTo>
                  <a:lnTo>
                    <a:pt x="2581" y="2988"/>
                  </a:lnTo>
                  <a:lnTo>
                    <a:pt x="2581" y="2993"/>
                  </a:lnTo>
                  <a:lnTo>
                    <a:pt x="2583" y="2996"/>
                  </a:lnTo>
                  <a:lnTo>
                    <a:pt x="2583" y="2997"/>
                  </a:lnTo>
                  <a:lnTo>
                    <a:pt x="2582" y="2998"/>
                  </a:lnTo>
                  <a:lnTo>
                    <a:pt x="2572" y="3001"/>
                  </a:lnTo>
                  <a:lnTo>
                    <a:pt x="2569" y="3001"/>
                  </a:lnTo>
                  <a:lnTo>
                    <a:pt x="2567" y="3002"/>
                  </a:lnTo>
                  <a:lnTo>
                    <a:pt x="2570" y="3003"/>
                  </a:lnTo>
                  <a:lnTo>
                    <a:pt x="2576" y="3003"/>
                  </a:lnTo>
                  <a:lnTo>
                    <a:pt x="2582" y="3004"/>
                  </a:lnTo>
                  <a:lnTo>
                    <a:pt x="2585" y="3006"/>
                  </a:lnTo>
                  <a:lnTo>
                    <a:pt x="2586" y="3008"/>
                  </a:lnTo>
                  <a:lnTo>
                    <a:pt x="2586" y="3010"/>
                  </a:lnTo>
                  <a:lnTo>
                    <a:pt x="2584" y="3011"/>
                  </a:lnTo>
                  <a:lnTo>
                    <a:pt x="2580" y="3011"/>
                  </a:lnTo>
                  <a:lnTo>
                    <a:pt x="2577" y="3009"/>
                  </a:lnTo>
                  <a:lnTo>
                    <a:pt x="2577" y="3011"/>
                  </a:lnTo>
                  <a:lnTo>
                    <a:pt x="2582" y="3014"/>
                  </a:lnTo>
                  <a:lnTo>
                    <a:pt x="2584" y="3016"/>
                  </a:lnTo>
                  <a:lnTo>
                    <a:pt x="2587" y="3018"/>
                  </a:lnTo>
                  <a:lnTo>
                    <a:pt x="2587" y="3020"/>
                  </a:lnTo>
                  <a:lnTo>
                    <a:pt x="2586" y="3022"/>
                  </a:lnTo>
                  <a:lnTo>
                    <a:pt x="2576" y="3033"/>
                  </a:lnTo>
                  <a:lnTo>
                    <a:pt x="2569" y="3039"/>
                  </a:lnTo>
                  <a:lnTo>
                    <a:pt x="2561" y="3045"/>
                  </a:lnTo>
                  <a:lnTo>
                    <a:pt x="2548" y="3056"/>
                  </a:lnTo>
                  <a:lnTo>
                    <a:pt x="2547" y="3056"/>
                  </a:lnTo>
                  <a:lnTo>
                    <a:pt x="2544" y="3057"/>
                  </a:lnTo>
                  <a:lnTo>
                    <a:pt x="2538" y="3055"/>
                  </a:lnTo>
                  <a:lnTo>
                    <a:pt x="2533" y="3055"/>
                  </a:lnTo>
                  <a:lnTo>
                    <a:pt x="2523" y="3057"/>
                  </a:lnTo>
                  <a:lnTo>
                    <a:pt x="2521" y="3059"/>
                  </a:lnTo>
                  <a:lnTo>
                    <a:pt x="2516" y="3062"/>
                  </a:lnTo>
                  <a:lnTo>
                    <a:pt x="2514" y="3063"/>
                  </a:lnTo>
                  <a:lnTo>
                    <a:pt x="2509" y="3063"/>
                  </a:lnTo>
                  <a:lnTo>
                    <a:pt x="2503" y="3063"/>
                  </a:lnTo>
                  <a:lnTo>
                    <a:pt x="2501" y="3063"/>
                  </a:lnTo>
                  <a:lnTo>
                    <a:pt x="2499" y="3065"/>
                  </a:lnTo>
                  <a:lnTo>
                    <a:pt x="2498" y="3066"/>
                  </a:lnTo>
                  <a:lnTo>
                    <a:pt x="2497" y="3070"/>
                  </a:lnTo>
                  <a:lnTo>
                    <a:pt x="2485" y="3084"/>
                  </a:lnTo>
                  <a:lnTo>
                    <a:pt x="2481" y="3088"/>
                  </a:lnTo>
                  <a:lnTo>
                    <a:pt x="2475" y="3093"/>
                  </a:lnTo>
                  <a:lnTo>
                    <a:pt x="2468" y="3102"/>
                  </a:lnTo>
                  <a:lnTo>
                    <a:pt x="2461" y="3106"/>
                  </a:lnTo>
                  <a:lnTo>
                    <a:pt x="2459" y="3111"/>
                  </a:lnTo>
                  <a:lnTo>
                    <a:pt x="2454" y="3113"/>
                  </a:lnTo>
                  <a:lnTo>
                    <a:pt x="2443" y="3114"/>
                  </a:lnTo>
                  <a:lnTo>
                    <a:pt x="2438" y="3115"/>
                  </a:lnTo>
                  <a:lnTo>
                    <a:pt x="2432" y="3113"/>
                  </a:lnTo>
                  <a:lnTo>
                    <a:pt x="2427" y="3116"/>
                  </a:lnTo>
                  <a:lnTo>
                    <a:pt x="2420" y="3117"/>
                  </a:lnTo>
                  <a:lnTo>
                    <a:pt x="2417" y="3116"/>
                  </a:lnTo>
                  <a:lnTo>
                    <a:pt x="2403" y="3121"/>
                  </a:lnTo>
                  <a:lnTo>
                    <a:pt x="2400" y="3116"/>
                  </a:lnTo>
                  <a:lnTo>
                    <a:pt x="2398" y="3115"/>
                  </a:lnTo>
                  <a:lnTo>
                    <a:pt x="2390" y="3114"/>
                  </a:lnTo>
                  <a:lnTo>
                    <a:pt x="2385" y="3112"/>
                  </a:lnTo>
                  <a:lnTo>
                    <a:pt x="2379" y="3112"/>
                  </a:lnTo>
                  <a:lnTo>
                    <a:pt x="2374" y="3111"/>
                  </a:lnTo>
                  <a:lnTo>
                    <a:pt x="2370" y="3111"/>
                  </a:lnTo>
                  <a:lnTo>
                    <a:pt x="2367" y="3112"/>
                  </a:lnTo>
                  <a:lnTo>
                    <a:pt x="2361" y="3112"/>
                  </a:lnTo>
                  <a:lnTo>
                    <a:pt x="2358" y="3114"/>
                  </a:lnTo>
                  <a:lnTo>
                    <a:pt x="2347" y="3113"/>
                  </a:lnTo>
                  <a:lnTo>
                    <a:pt x="2343" y="3111"/>
                  </a:lnTo>
                  <a:lnTo>
                    <a:pt x="2339" y="3111"/>
                  </a:lnTo>
                  <a:lnTo>
                    <a:pt x="2334" y="3111"/>
                  </a:lnTo>
                  <a:lnTo>
                    <a:pt x="2329" y="3113"/>
                  </a:lnTo>
                  <a:lnTo>
                    <a:pt x="2319" y="3111"/>
                  </a:lnTo>
                  <a:lnTo>
                    <a:pt x="2308" y="3112"/>
                  </a:lnTo>
                  <a:lnTo>
                    <a:pt x="2299" y="3112"/>
                  </a:lnTo>
                  <a:lnTo>
                    <a:pt x="2296" y="3111"/>
                  </a:lnTo>
                  <a:lnTo>
                    <a:pt x="2281" y="3113"/>
                  </a:lnTo>
                  <a:lnTo>
                    <a:pt x="2276" y="3112"/>
                  </a:lnTo>
                  <a:lnTo>
                    <a:pt x="2270" y="3116"/>
                  </a:lnTo>
                  <a:lnTo>
                    <a:pt x="2266" y="3115"/>
                  </a:lnTo>
                  <a:lnTo>
                    <a:pt x="2263" y="3116"/>
                  </a:lnTo>
                  <a:lnTo>
                    <a:pt x="2261" y="3115"/>
                  </a:lnTo>
                  <a:lnTo>
                    <a:pt x="2259" y="3115"/>
                  </a:lnTo>
                  <a:lnTo>
                    <a:pt x="2257" y="3118"/>
                  </a:lnTo>
                  <a:lnTo>
                    <a:pt x="2255" y="3118"/>
                  </a:lnTo>
                  <a:lnTo>
                    <a:pt x="2252" y="3123"/>
                  </a:lnTo>
                  <a:lnTo>
                    <a:pt x="2246" y="3126"/>
                  </a:lnTo>
                  <a:lnTo>
                    <a:pt x="2237" y="3144"/>
                  </a:lnTo>
                  <a:lnTo>
                    <a:pt x="2236" y="3152"/>
                  </a:lnTo>
                  <a:lnTo>
                    <a:pt x="2232" y="3156"/>
                  </a:lnTo>
                  <a:lnTo>
                    <a:pt x="2230" y="3156"/>
                  </a:lnTo>
                  <a:lnTo>
                    <a:pt x="2227" y="3157"/>
                  </a:lnTo>
                  <a:lnTo>
                    <a:pt x="2211" y="3160"/>
                  </a:lnTo>
                  <a:lnTo>
                    <a:pt x="2205" y="3163"/>
                  </a:lnTo>
                  <a:lnTo>
                    <a:pt x="2207" y="3165"/>
                  </a:lnTo>
                  <a:lnTo>
                    <a:pt x="2205" y="3167"/>
                  </a:lnTo>
                  <a:lnTo>
                    <a:pt x="2201" y="3167"/>
                  </a:lnTo>
                  <a:lnTo>
                    <a:pt x="2197" y="3169"/>
                  </a:lnTo>
                  <a:lnTo>
                    <a:pt x="2194" y="3172"/>
                  </a:lnTo>
                  <a:lnTo>
                    <a:pt x="2193" y="3175"/>
                  </a:lnTo>
                  <a:lnTo>
                    <a:pt x="2185" y="3180"/>
                  </a:lnTo>
                  <a:lnTo>
                    <a:pt x="2176" y="3192"/>
                  </a:lnTo>
                  <a:lnTo>
                    <a:pt x="2172" y="3200"/>
                  </a:lnTo>
                  <a:lnTo>
                    <a:pt x="2166" y="3206"/>
                  </a:lnTo>
                  <a:lnTo>
                    <a:pt x="2162" y="3209"/>
                  </a:lnTo>
                  <a:lnTo>
                    <a:pt x="2160" y="3209"/>
                  </a:lnTo>
                  <a:lnTo>
                    <a:pt x="2157" y="3208"/>
                  </a:lnTo>
                  <a:lnTo>
                    <a:pt x="2153" y="3205"/>
                  </a:lnTo>
                  <a:lnTo>
                    <a:pt x="2150" y="3205"/>
                  </a:lnTo>
                  <a:lnTo>
                    <a:pt x="2141" y="3201"/>
                  </a:lnTo>
                  <a:lnTo>
                    <a:pt x="2122" y="3197"/>
                  </a:lnTo>
                  <a:lnTo>
                    <a:pt x="2125" y="3198"/>
                  </a:lnTo>
                  <a:lnTo>
                    <a:pt x="2127" y="3201"/>
                  </a:lnTo>
                  <a:lnTo>
                    <a:pt x="2133" y="3202"/>
                  </a:lnTo>
                  <a:lnTo>
                    <a:pt x="2138" y="3202"/>
                  </a:lnTo>
                  <a:lnTo>
                    <a:pt x="2149" y="3206"/>
                  </a:lnTo>
                  <a:lnTo>
                    <a:pt x="2153" y="3208"/>
                  </a:lnTo>
                  <a:lnTo>
                    <a:pt x="2157" y="3210"/>
                  </a:lnTo>
                  <a:lnTo>
                    <a:pt x="2159" y="3213"/>
                  </a:lnTo>
                  <a:lnTo>
                    <a:pt x="2157" y="3220"/>
                  </a:lnTo>
                  <a:lnTo>
                    <a:pt x="2156" y="3226"/>
                  </a:lnTo>
                  <a:lnTo>
                    <a:pt x="2153" y="3229"/>
                  </a:lnTo>
                  <a:lnTo>
                    <a:pt x="2144" y="3240"/>
                  </a:lnTo>
                  <a:lnTo>
                    <a:pt x="2139" y="3244"/>
                  </a:lnTo>
                  <a:lnTo>
                    <a:pt x="2131" y="3256"/>
                  </a:lnTo>
                  <a:lnTo>
                    <a:pt x="2123" y="3262"/>
                  </a:lnTo>
                  <a:lnTo>
                    <a:pt x="2119" y="3266"/>
                  </a:lnTo>
                  <a:lnTo>
                    <a:pt x="2114" y="3271"/>
                  </a:lnTo>
                  <a:lnTo>
                    <a:pt x="2103" y="3276"/>
                  </a:lnTo>
                  <a:lnTo>
                    <a:pt x="2099" y="3277"/>
                  </a:lnTo>
                  <a:lnTo>
                    <a:pt x="2096" y="3276"/>
                  </a:lnTo>
                  <a:lnTo>
                    <a:pt x="2091" y="3280"/>
                  </a:lnTo>
                  <a:lnTo>
                    <a:pt x="2086" y="3282"/>
                  </a:lnTo>
                  <a:lnTo>
                    <a:pt x="2084" y="3285"/>
                  </a:lnTo>
                  <a:lnTo>
                    <a:pt x="2071" y="3294"/>
                  </a:lnTo>
                  <a:lnTo>
                    <a:pt x="2066" y="3295"/>
                  </a:lnTo>
                  <a:lnTo>
                    <a:pt x="2062" y="3297"/>
                  </a:lnTo>
                  <a:lnTo>
                    <a:pt x="2061" y="3301"/>
                  </a:lnTo>
                  <a:lnTo>
                    <a:pt x="2057" y="3304"/>
                  </a:lnTo>
                  <a:lnTo>
                    <a:pt x="2056" y="3306"/>
                  </a:lnTo>
                  <a:lnTo>
                    <a:pt x="2053" y="3311"/>
                  </a:lnTo>
                  <a:lnTo>
                    <a:pt x="2047" y="3318"/>
                  </a:lnTo>
                  <a:lnTo>
                    <a:pt x="2040" y="3319"/>
                  </a:lnTo>
                  <a:lnTo>
                    <a:pt x="2038" y="3321"/>
                  </a:lnTo>
                  <a:lnTo>
                    <a:pt x="2035" y="3325"/>
                  </a:lnTo>
                  <a:lnTo>
                    <a:pt x="2030" y="3328"/>
                  </a:lnTo>
                  <a:lnTo>
                    <a:pt x="2022" y="3327"/>
                  </a:lnTo>
                  <a:lnTo>
                    <a:pt x="2024" y="3328"/>
                  </a:lnTo>
                  <a:lnTo>
                    <a:pt x="2031" y="3331"/>
                  </a:lnTo>
                  <a:lnTo>
                    <a:pt x="2032" y="3335"/>
                  </a:lnTo>
                  <a:lnTo>
                    <a:pt x="2029" y="3336"/>
                  </a:lnTo>
                  <a:lnTo>
                    <a:pt x="2021" y="3341"/>
                  </a:lnTo>
                  <a:lnTo>
                    <a:pt x="2010" y="3350"/>
                  </a:lnTo>
                  <a:close/>
                  <a:moveTo>
                    <a:pt x="1342" y="1589"/>
                  </a:moveTo>
                  <a:lnTo>
                    <a:pt x="1337" y="1589"/>
                  </a:lnTo>
                  <a:lnTo>
                    <a:pt x="1332" y="1582"/>
                  </a:lnTo>
                  <a:lnTo>
                    <a:pt x="1332" y="1575"/>
                  </a:lnTo>
                  <a:lnTo>
                    <a:pt x="1332" y="1572"/>
                  </a:lnTo>
                  <a:lnTo>
                    <a:pt x="1333" y="1568"/>
                  </a:lnTo>
                  <a:lnTo>
                    <a:pt x="1334" y="1566"/>
                  </a:lnTo>
                  <a:lnTo>
                    <a:pt x="1339" y="1562"/>
                  </a:lnTo>
                  <a:lnTo>
                    <a:pt x="1341" y="1565"/>
                  </a:lnTo>
                  <a:lnTo>
                    <a:pt x="1342" y="1567"/>
                  </a:lnTo>
                  <a:lnTo>
                    <a:pt x="1343" y="1568"/>
                  </a:lnTo>
                  <a:lnTo>
                    <a:pt x="1345" y="1572"/>
                  </a:lnTo>
                  <a:lnTo>
                    <a:pt x="1347" y="1574"/>
                  </a:lnTo>
                  <a:lnTo>
                    <a:pt x="1347" y="1578"/>
                  </a:lnTo>
                  <a:lnTo>
                    <a:pt x="1346" y="1583"/>
                  </a:lnTo>
                  <a:lnTo>
                    <a:pt x="1345" y="1586"/>
                  </a:lnTo>
                  <a:lnTo>
                    <a:pt x="1343" y="1587"/>
                  </a:lnTo>
                  <a:lnTo>
                    <a:pt x="1342" y="1589"/>
                  </a:lnTo>
                  <a:close/>
                  <a:moveTo>
                    <a:pt x="803" y="1624"/>
                  </a:moveTo>
                  <a:lnTo>
                    <a:pt x="805" y="1625"/>
                  </a:lnTo>
                  <a:lnTo>
                    <a:pt x="809" y="1624"/>
                  </a:lnTo>
                  <a:lnTo>
                    <a:pt x="814" y="1620"/>
                  </a:lnTo>
                  <a:lnTo>
                    <a:pt x="820" y="1618"/>
                  </a:lnTo>
                  <a:lnTo>
                    <a:pt x="828" y="1616"/>
                  </a:lnTo>
                  <a:lnTo>
                    <a:pt x="831" y="1618"/>
                  </a:lnTo>
                  <a:lnTo>
                    <a:pt x="832" y="1618"/>
                  </a:lnTo>
                  <a:lnTo>
                    <a:pt x="835" y="1613"/>
                  </a:lnTo>
                  <a:lnTo>
                    <a:pt x="835" y="1611"/>
                  </a:lnTo>
                  <a:lnTo>
                    <a:pt x="835" y="1607"/>
                  </a:lnTo>
                  <a:lnTo>
                    <a:pt x="835" y="1600"/>
                  </a:lnTo>
                  <a:lnTo>
                    <a:pt x="836" y="1596"/>
                  </a:lnTo>
                  <a:lnTo>
                    <a:pt x="841" y="1587"/>
                  </a:lnTo>
                  <a:lnTo>
                    <a:pt x="843" y="1584"/>
                  </a:lnTo>
                  <a:lnTo>
                    <a:pt x="847" y="1583"/>
                  </a:lnTo>
                  <a:lnTo>
                    <a:pt x="857" y="1583"/>
                  </a:lnTo>
                  <a:lnTo>
                    <a:pt x="866" y="1589"/>
                  </a:lnTo>
                  <a:lnTo>
                    <a:pt x="878" y="1594"/>
                  </a:lnTo>
                  <a:lnTo>
                    <a:pt x="896" y="1606"/>
                  </a:lnTo>
                  <a:lnTo>
                    <a:pt x="902" y="1611"/>
                  </a:lnTo>
                  <a:lnTo>
                    <a:pt x="902" y="1616"/>
                  </a:lnTo>
                  <a:lnTo>
                    <a:pt x="899" y="1625"/>
                  </a:lnTo>
                  <a:lnTo>
                    <a:pt x="891" y="1640"/>
                  </a:lnTo>
                  <a:lnTo>
                    <a:pt x="885" y="1644"/>
                  </a:lnTo>
                  <a:lnTo>
                    <a:pt x="883" y="1647"/>
                  </a:lnTo>
                  <a:lnTo>
                    <a:pt x="887" y="1649"/>
                  </a:lnTo>
                  <a:lnTo>
                    <a:pt x="890" y="1653"/>
                  </a:lnTo>
                  <a:lnTo>
                    <a:pt x="894" y="1648"/>
                  </a:lnTo>
                  <a:lnTo>
                    <a:pt x="896" y="1642"/>
                  </a:lnTo>
                  <a:lnTo>
                    <a:pt x="901" y="1637"/>
                  </a:lnTo>
                  <a:lnTo>
                    <a:pt x="902" y="1637"/>
                  </a:lnTo>
                  <a:lnTo>
                    <a:pt x="902" y="1638"/>
                  </a:lnTo>
                  <a:lnTo>
                    <a:pt x="902" y="1641"/>
                  </a:lnTo>
                  <a:lnTo>
                    <a:pt x="901" y="1643"/>
                  </a:lnTo>
                  <a:lnTo>
                    <a:pt x="902" y="1645"/>
                  </a:lnTo>
                  <a:lnTo>
                    <a:pt x="902" y="1647"/>
                  </a:lnTo>
                  <a:lnTo>
                    <a:pt x="904" y="1647"/>
                  </a:lnTo>
                  <a:lnTo>
                    <a:pt x="906" y="1647"/>
                  </a:lnTo>
                  <a:lnTo>
                    <a:pt x="912" y="1640"/>
                  </a:lnTo>
                  <a:lnTo>
                    <a:pt x="917" y="1630"/>
                  </a:lnTo>
                  <a:lnTo>
                    <a:pt x="925" y="1623"/>
                  </a:lnTo>
                  <a:lnTo>
                    <a:pt x="927" y="1619"/>
                  </a:lnTo>
                  <a:lnTo>
                    <a:pt x="934" y="1617"/>
                  </a:lnTo>
                  <a:lnTo>
                    <a:pt x="934" y="1614"/>
                  </a:lnTo>
                  <a:lnTo>
                    <a:pt x="934" y="1607"/>
                  </a:lnTo>
                  <a:lnTo>
                    <a:pt x="932" y="1603"/>
                  </a:lnTo>
                  <a:lnTo>
                    <a:pt x="924" y="1596"/>
                  </a:lnTo>
                  <a:lnTo>
                    <a:pt x="919" y="1587"/>
                  </a:lnTo>
                  <a:lnTo>
                    <a:pt x="920" y="1581"/>
                  </a:lnTo>
                  <a:lnTo>
                    <a:pt x="925" y="1582"/>
                  </a:lnTo>
                  <a:lnTo>
                    <a:pt x="938" y="1583"/>
                  </a:lnTo>
                  <a:lnTo>
                    <a:pt x="940" y="1584"/>
                  </a:lnTo>
                  <a:lnTo>
                    <a:pt x="953" y="1595"/>
                  </a:lnTo>
                  <a:lnTo>
                    <a:pt x="957" y="1602"/>
                  </a:lnTo>
                  <a:lnTo>
                    <a:pt x="960" y="1605"/>
                  </a:lnTo>
                  <a:lnTo>
                    <a:pt x="967" y="1610"/>
                  </a:lnTo>
                  <a:lnTo>
                    <a:pt x="970" y="1614"/>
                  </a:lnTo>
                  <a:lnTo>
                    <a:pt x="971" y="1616"/>
                  </a:lnTo>
                  <a:lnTo>
                    <a:pt x="972" y="1618"/>
                  </a:lnTo>
                  <a:lnTo>
                    <a:pt x="972" y="1619"/>
                  </a:lnTo>
                  <a:lnTo>
                    <a:pt x="971" y="1624"/>
                  </a:lnTo>
                  <a:lnTo>
                    <a:pt x="972" y="1625"/>
                  </a:lnTo>
                  <a:lnTo>
                    <a:pt x="977" y="1626"/>
                  </a:lnTo>
                  <a:lnTo>
                    <a:pt x="978" y="1628"/>
                  </a:lnTo>
                  <a:lnTo>
                    <a:pt x="980" y="1633"/>
                  </a:lnTo>
                  <a:lnTo>
                    <a:pt x="982" y="1642"/>
                  </a:lnTo>
                  <a:lnTo>
                    <a:pt x="984" y="1651"/>
                  </a:lnTo>
                  <a:lnTo>
                    <a:pt x="987" y="1669"/>
                  </a:lnTo>
                  <a:lnTo>
                    <a:pt x="993" y="1693"/>
                  </a:lnTo>
                  <a:lnTo>
                    <a:pt x="995" y="1707"/>
                  </a:lnTo>
                  <a:lnTo>
                    <a:pt x="995" y="1710"/>
                  </a:lnTo>
                  <a:lnTo>
                    <a:pt x="997" y="1712"/>
                  </a:lnTo>
                  <a:lnTo>
                    <a:pt x="1000" y="1714"/>
                  </a:lnTo>
                  <a:lnTo>
                    <a:pt x="1003" y="1718"/>
                  </a:lnTo>
                  <a:lnTo>
                    <a:pt x="1007" y="1719"/>
                  </a:lnTo>
                  <a:lnTo>
                    <a:pt x="1008" y="1719"/>
                  </a:lnTo>
                  <a:lnTo>
                    <a:pt x="1008" y="1715"/>
                  </a:lnTo>
                  <a:lnTo>
                    <a:pt x="1011" y="1710"/>
                  </a:lnTo>
                  <a:lnTo>
                    <a:pt x="1021" y="1700"/>
                  </a:lnTo>
                  <a:lnTo>
                    <a:pt x="1022" y="1699"/>
                  </a:lnTo>
                  <a:lnTo>
                    <a:pt x="1020" y="1696"/>
                  </a:lnTo>
                  <a:lnTo>
                    <a:pt x="1020" y="1695"/>
                  </a:lnTo>
                  <a:lnTo>
                    <a:pt x="1020" y="1694"/>
                  </a:lnTo>
                  <a:lnTo>
                    <a:pt x="1022" y="1693"/>
                  </a:lnTo>
                  <a:lnTo>
                    <a:pt x="1015" y="1681"/>
                  </a:lnTo>
                  <a:lnTo>
                    <a:pt x="1011" y="1668"/>
                  </a:lnTo>
                  <a:lnTo>
                    <a:pt x="1008" y="1653"/>
                  </a:lnTo>
                  <a:lnTo>
                    <a:pt x="1007" y="1648"/>
                  </a:lnTo>
                  <a:lnTo>
                    <a:pt x="1006" y="1639"/>
                  </a:lnTo>
                  <a:lnTo>
                    <a:pt x="1006" y="1636"/>
                  </a:lnTo>
                  <a:lnTo>
                    <a:pt x="1004" y="1634"/>
                  </a:lnTo>
                  <a:lnTo>
                    <a:pt x="1003" y="1631"/>
                  </a:lnTo>
                  <a:lnTo>
                    <a:pt x="1003" y="1627"/>
                  </a:lnTo>
                  <a:lnTo>
                    <a:pt x="1003" y="1624"/>
                  </a:lnTo>
                  <a:lnTo>
                    <a:pt x="1002" y="1618"/>
                  </a:lnTo>
                  <a:lnTo>
                    <a:pt x="994" y="1571"/>
                  </a:lnTo>
                  <a:lnTo>
                    <a:pt x="994" y="1566"/>
                  </a:lnTo>
                  <a:lnTo>
                    <a:pt x="995" y="1563"/>
                  </a:lnTo>
                  <a:lnTo>
                    <a:pt x="998" y="1561"/>
                  </a:lnTo>
                  <a:lnTo>
                    <a:pt x="1002" y="1561"/>
                  </a:lnTo>
                  <a:lnTo>
                    <a:pt x="1003" y="1559"/>
                  </a:lnTo>
                  <a:lnTo>
                    <a:pt x="1002" y="1557"/>
                  </a:lnTo>
                  <a:lnTo>
                    <a:pt x="999" y="1553"/>
                  </a:lnTo>
                  <a:lnTo>
                    <a:pt x="998" y="1550"/>
                  </a:lnTo>
                  <a:lnTo>
                    <a:pt x="1000" y="1545"/>
                  </a:lnTo>
                  <a:lnTo>
                    <a:pt x="1009" y="1548"/>
                  </a:lnTo>
                  <a:lnTo>
                    <a:pt x="1016" y="1552"/>
                  </a:lnTo>
                  <a:lnTo>
                    <a:pt x="1028" y="1562"/>
                  </a:lnTo>
                  <a:lnTo>
                    <a:pt x="1029" y="1561"/>
                  </a:lnTo>
                  <a:lnTo>
                    <a:pt x="1030" y="1556"/>
                  </a:lnTo>
                  <a:lnTo>
                    <a:pt x="1033" y="1553"/>
                  </a:lnTo>
                  <a:lnTo>
                    <a:pt x="1036" y="1554"/>
                  </a:lnTo>
                  <a:lnTo>
                    <a:pt x="1047" y="1561"/>
                  </a:lnTo>
                  <a:lnTo>
                    <a:pt x="1060" y="1574"/>
                  </a:lnTo>
                  <a:lnTo>
                    <a:pt x="1067" y="1581"/>
                  </a:lnTo>
                  <a:lnTo>
                    <a:pt x="1073" y="1589"/>
                  </a:lnTo>
                  <a:lnTo>
                    <a:pt x="1077" y="1597"/>
                  </a:lnTo>
                  <a:lnTo>
                    <a:pt x="1080" y="1604"/>
                  </a:lnTo>
                  <a:lnTo>
                    <a:pt x="1080" y="1607"/>
                  </a:lnTo>
                  <a:lnTo>
                    <a:pt x="1079" y="1609"/>
                  </a:lnTo>
                  <a:lnTo>
                    <a:pt x="1080" y="1612"/>
                  </a:lnTo>
                  <a:lnTo>
                    <a:pt x="1082" y="1616"/>
                  </a:lnTo>
                  <a:lnTo>
                    <a:pt x="1082" y="1619"/>
                  </a:lnTo>
                  <a:lnTo>
                    <a:pt x="1083" y="1627"/>
                  </a:lnTo>
                  <a:lnTo>
                    <a:pt x="1085" y="1636"/>
                  </a:lnTo>
                  <a:lnTo>
                    <a:pt x="1085" y="1641"/>
                  </a:lnTo>
                  <a:lnTo>
                    <a:pt x="1096" y="1685"/>
                  </a:lnTo>
                  <a:lnTo>
                    <a:pt x="1098" y="1692"/>
                  </a:lnTo>
                  <a:lnTo>
                    <a:pt x="1100" y="1696"/>
                  </a:lnTo>
                  <a:lnTo>
                    <a:pt x="1107" y="1712"/>
                  </a:lnTo>
                  <a:lnTo>
                    <a:pt x="1111" y="1724"/>
                  </a:lnTo>
                  <a:lnTo>
                    <a:pt x="1111" y="1732"/>
                  </a:lnTo>
                  <a:lnTo>
                    <a:pt x="1112" y="1734"/>
                  </a:lnTo>
                  <a:lnTo>
                    <a:pt x="1112" y="1737"/>
                  </a:lnTo>
                  <a:lnTo>
                    <a:pt x="1112" y="1742"/>
                  </a:lnTo>
                  <a:lnTo>
                    <a:pt x="1111" y="1746"/>
                  </a:lnTo>
                  <a:lnTo>
                    <a:pt x="1109" y="1750"/>
                  </a:lnTo>
                  <a:lnTo>
                    <a:pt x="1108" y="1755"/>
                  </a:lnTo>
                  <a:lnTo>
                    <a:pt x="1106" y="1766"/>
                  </a:lnTo>
                  <a:lnTo>
                    <a:pt x="1106" y="1768"/>
                  </a:lnTo>
                  <a:lnTo>
                    <a:pt x="1107" y="1772"/>
                  </a:lnTo>
                  <a:lnTo>
                    <a:pt x="1118" y="1785"/>
                  </a:lnTo>
                  <a:lnTo>
                    <a:pt x="1124" y="1800"/>
                  </a:lnTo>
                  <a:lnTo>
                    <a:pt x="1127" y="1803"/>
                  </a:lnTo>
                  <a:lnTo>
                    <a:pt x="1135" y="1813"/>
                  </a:lnTo>
                  <a:lnTo>
                    <a:pt x="1144" y="1817"/>
                  </a:lnTo>
                  <a:lnTo>
                    <a:pt x="1147" y="1820"/>
                  </a:lnTo>
                  <a:lnTo>
                    <a:pt x="1149" y="1824"/>
                  </a:lnTo>
                  <a:lnTo>
                    <a:pt x="1151" y="1824"/>
                  </a:lnTo>
                  <a:lnTo>
                    <a:pt x="1152" y="1823"/>
                  </a:lnTo>
                  <a:lnTo>
                    <a:pt x="1153" y="1822"/>
                  </a:lnTo>
                  <a:lnTo>
                    <a:pt x="1153" y="1820"/>
                  </a:lnTo>
                  <a:lnTo>
                    <a:pt x="1150" y="1814"/>
                  </a:lnTo>
                  <a:lnTo>
                    <a:pt x="1150" y="1811"/>
                  </a:lnTo>
                  <a:lnTo>
                    <a:pt x="1151" y="1810"/>
                  </a:lnTo>
                  <a:lnTo>
                    <a:pt x="1160" y="1822"/>
                  </a:lnTo>
                  <a:lnTo>
                    <a:pt x="1165" y="1827"/>
                  </a:lnTo>
                  <a:lnTo>
                    <a:pt x="1172" y="1832"/>
                  </a:lnTo>
                  <a:lnTo>
                    <a:pt x="1183" y="1844"/>
                  </a:lnTo>
                  <a:lnTo>
                    <a:pt x="1185" y="1845"/>
                  </a:lnTo>
                  <a:lnTo>
                    <a:pt x="1191" y="1844"/>
                  </a:lnTo>
                  <a:lnTo>
                    <a:pt x="1193" y="1844"/>
                  </a:lnTo>
                  <a:lnTo>
                    <a:pt x="1194" y="1846"/>
                  </a:lnTo>
                  <a:lnTo>
                    <a:pt x="1194" y="1847"/>
                  </a:lnTo>
                  <a:lnTo>
                    <a:pt x="1195" y="1854"/>
                  </a:lnTo>
                  <a:lnTo>
                    <a:pt x="1197" y="1857"/>
                  </a:lnTo>
                  <a:lnTo>
                    <a:pt x="1206" y="1856"/>
                  </a:lnTo>
                  <a:lnTo>
                    <a:pt x="1209" y="1856"/>
                  </a:lnTo>
                  <a:lnTo>
                    <a:pt x="1211" y="1857"/>
                  </a:lnTo>
                  <a:lnTo>
                    <a:pt x="1212" y="1859"/>
                  </a:lnTo>
                  <a:lnTo>
                    <a:pt x="1214" y="1866"/>
                  </a:lnTo>
                  <a:lnTo>
                    <a:pt x="1216" y="1880"/>
                  </a:lnTo>
                  <a:lnTo>
                    <a:pt x="1216" y="1886"/>
                  </a:lnTo>
                  <a:lnTo>
                    <a:pt x="1216" y="1894"/>
                  </a:lnTo>
                  <a:lnTo>
                    <a:pt x="1214" y="1898"/>
                  </a:lnTo>
                  <a:lnTo>
                    <a:pt x="1212" y="1898"/>
                  </a:lnTo>
                  <a:lnTo>
                    <a:pt x="1207" y="1898"/>
                  </a:lnTo>
                  <a:lnTo>
                    <a:pt x="1203" y="1894"/>
                  </a:lnTo>
                  <a:lnTo>
                    <a:pt x="1202" y="1891"/>
                  </a:lnTo>
                  <a:lnTo>
                    <a:pt x="1200" y="1884"/>
                  </a:lnTo>
                  <a:lnTo>
                    <a:pt x="1199" y="1882"/>
                  </a:lnTo>
                  <a:lnTo>
                    <a:pt x="1198" y="1884"/>
                  </a:lnTo>
                  <a:lnTo>
                    <a:pt x="1197" y="1891"/>
                  </a:lnTo>
                  <a:lnTo>
                    <a:pt x="1195" y="1894"/>
                  </a:lnTo>
                  <a:lnTo>
                    <a:pt x="1193" y="1896"/>
                  </a:lnTo>
                  <a:lnTo>
                    <a:pt x="1191" y="1895"/>
                  </a:lnTo>
                  <a:lnTo>
                    <a:pt x="1187" y="1892"/>
                  </a:lnTo>
                  <a:lnTo>
                    <a:pt x="1180" y="1885"/>
                  </a:lnTo>
                  <a:lnTo>
                    <a:pt x="1178" y="1883"/>
                  </a:lnTo>
                  <a:lnTo>
                    <a:pt x="1176" y="1883"/>
                  </a:lnTo>
                  <a:lnTo>
                    <a:pt x="1173" y="1886"/>
                  </a:lnTo>
                  <a:lnTo>
                    <a:pt x="1167" y="1890"/>
                  </a:lnTo>
                  <a:lnTo>
                    <a:pt x="1165" y="1894"/>
                  </a:lnTo>
                  <a:lnTo>
                    <a:pt x="1166" y="1896"/>
                  </a:lnTo>
                  <a:lnTo>
                    <a:pt x="1167" y="1899"/>
                  </a:lnTo>
                  <a:lnTo>
                    <a:pt x="1167" y="1902"/>
                  </a:lnTo>
                  <a:lnTo>
                    <a:pt x="1167" y="1905"/>
                  </a:lnTo>
                  <a:lnTo>
                    <a:pt x="1166" y="1907"/>
                  </a:lnTo>
                  <a:lnTo>
                    <a:pt x="1164" y="1908"/>
                  </a:lnTo>
                  <a:lnTo>
                    <a:pt x="1160" y="1908"/>
                  </a:lnTo>
                  <a:lnTo>
                    <a:pt x="1155" y="1907"/>
                  </a:lnTo>
                  <a:lnTo>
                    <a:pt x="1151" y="1905"/>
                  </a:lnTo>
                  <a:lnTo>
                    <a:pt x="1143" y="1898"/>
                  </a:lnTo>
                  <a:lnTo>
                    <a:pt x="1142" y="1897"/>
                  </a:lnTo>
                  <a:lnTo>
                    <a:pt x="1140" y="1898"/>
                  </a:lnTo>
                  <a:lnTo>
                    <a:pt x="1139" y="1901"/>
                  </a:lnTo>
                  <a:lnTo>
                    <a:pt x="1140" y="1903"/>
                  </a:lnTo>
                  <a:lnTo>
                    <a:pt x="1144" y="1907"/>
                  </a:lnTo>
                  <a:lnTo>
                    <a:pt x="1148" y="1913"/>
                  </a:lnTo>
                  <a:lnTo>
                    <a:pt x="1149" y="1914"/>
                  </a:lnTo>
                  <a:lnTo>
                    <a:pt x="1151" y="1914"/>
                  </a:lnTo>
                  <a:lnTo>
                    <a:pt x="1151" y="1915"/>
                  </a:lnTo>
                  <a:lnTo>
                    <a:pt x="1152" y="1919"/>
                  </a:lnTo>
                  <a:lnTo>
                    <a:pt x="1151" y="1924"/>
                  </a:lnTo>
                  <a:lnTo>
                    <a:pt x="1149" y="1935"/>
                  </a:lnTo>
                  <a:lnTo>
                    <a:pt x="1149" y="1939"/>
                  </a:lnTo>
                  <a:lnTo>
                    <a:pt x="1150" y="1938"/>
                  </a:lnTo>
                  <a:lnTo>
                    <a:pt x="1156" y="1926"/>
                  </a:lnTo>
                  <a:lnTo>
                    <a:pt x="1159" y="1923"/>
                  </a:lnTo>
                  <a:lnTo>
                    <a:pt x="1167" y="1918"/>
                  </a:lnTo>
                  <a:lnTo>
                    <a:pt x="1170" y="1915"/>
                  </a:lnTo>
                  <a:lnTo>
                    <a:pt x="1178" y="1914"/>
                  </a:lnTo>
                  <a:lnTo>
                    <a:pt x="1182" y="1916"/>
                  </a:lnTo>
                  <a:lnTo>
                    <a:pt x="1184" y="1919"/>
                  </a:lnTo>
                  <a:lnTo>
                    <a:pt x="1184" y="1921"/>
                  </a:lnTo>
                  <a:lnTo>
                    <a:pt x="1181" y="1925"/>
                  </a:lnTo>
                  <a:lnTo>
                    <a:pt x="1181" y="1927"/>
                  </a:lnTo>
                  <a:lnTo>
                    <a:pt x="1181" y="1929"/>
                  </a:lnTo>
                  <a:lnTo>
                    <a:pt x="1181" y="1932"/>
                  </a:lnTo>
                  <a:lnTo>
                    <a:pt x="1182" y="1934"/>
                  </a:lnTo>
                  <a:lnTo>
                    <a:pt x="1183" y="1935"/>
                  </a:lnTo>
                  <a:lnTo>
                    <a:pt x="1186" y="1935"/>
                  </a:lnTo>
                  <a:lnTo>
                    <a:pt x="1187" y="1935"/>
                  </a:lnTo>
                  <a:lnTo>
                    <a:pt x="1189" y="1937"/>
                  </a:lnTo>
                  <a:lnTo>
                    <a:pt x="1189" y="1940"/>
                  </a:lnTo>
                  <a:lnTo>
                    <a:pt x="1189" y="1945"/>
                  </a:lnTo>
                  <a:lnTo>
                    <a:pt x="1187" y="1954"/>
                  </a:lnTo>
                  <a:lnTo>
                    <a:pt x="1184" y="1957"/>
                  </a:lnTo>
                  <a:lnTo>
                    <a:pt x="1172" y="1962"/>
                  </a:lnTo>
                  <a:lnTo>
                    <a:pt x="1169" y="1965"/>
                  </a:lnTo>
                  <a:lnTo>
                    <a:pt x="1160" y="1967"/>
                  </a:lnTo>
                  <a:lnTo>
                    <a:pt x="1158" y="1970"/>
                  </a:lnTo>
                  <a:lnTo>
                    <a:pt x="1156" y="1970"/>
                  </a:lnTo>
                  <a:lnTo>
                    <a:pt x="1148" y="1970"/>
                  </a:lnTo>
                  <a:lnTo>
                    <a:pt x="1139" y="1971"/>
                  </a:lnTo>
                  <a:lnTo>
                    <a:pt x="1128" y="1969"/>
                  </a:lnTo>
                  <a:lnTo>
                    <a:pt x="1120" y="1967"/>
                  </a:lnTo>
                  <a:lnTo>
                    <a:pt x="1112" y="1962"/>
                  </a:lnTo>
                  <a:lnTo>
                    <a:pt x="1108" y="1963"/>
                  </a:lnTo>
                  <a:lnTo>
                    <a:pt x="1105" y="1967"/>
                  </a:lnTo>
                  <a:lnTo>
                    <a:pt x="1089" y="1962"/>
                  </a:lnTo>
                  <a:lnTo>
                    <a:pt x="1087" y="1959"/>
                  </a:lnTo>
                  <a:lnTo>
                    <a:pt x="1088" y="1958"/>
                  </a:lnTo>
                  <a:lnTo>
                    <a:pt x="1091" y="1951"/>
                  </a:lnTo>
                  <a:lnTo>
                    <a:pt x="1092" y="1950"/>
                  </a:lnTo>
                  <a:lnTo>
                    <a:pt x="1091" y="1949"/>
                  </a:lnTo>
                  <a:lnTo>
                    <a:pt x="1084" y="1948"/>
                  </a:lnTo>
                  <a:lnTo>
                    <a:pt x="1076" y="1944"/>
                  </a:lnTo>
                  <a:lnTo>
                    <a:pt x="1067" y="1943"/>
                  </a:lnTo>
                  <a:lnTo>
                    <a:pt x="1061" y="1943"/>
                  </a:lnTo>
                  <a:lnTo>
                    <a:pt x="1058" y="1941"/>
                  </a:lnTo>
                  <a:lnTo>
                    <a:pt x="1054" y="1939"/>
                  </a:lnTo>
                  <a:lnTo>
                    <a:pt x="1052" y="1937"/>
                  </a:lnTo>
                  <a:lnTo>
                    <a:pt x="1051" y="1934"/>
                  </a:lnTo>
                  <a:lnTo>
                    <a:pt x="1051" y="1932"/>
                  </a:lnTo>
                  <a:lnTo>
                    <a:pt x="1052" y="1927"/>
                  </a:lnTo>
                  <a:lnTo>
                    <a:pt x="1051" y="1923"/>
                  </a:lnTo>
                  <a:lnTo>
                    <a:pt x="1049" y="1920"/>
                  </a:lnTo>
                  <a:lnTo>
                    <a:pt x="1045" y="1918"/>
                  </a:lnTo>
                  <a:lnTo>
                    <a:pt x="1042" y="1918"/>
                  </a:lnTo>
                  <a:lnTo>
                    <a:pt x="1039" y="1921"/>
                  </a:lnTo>
                  <a:lnTo>
                    <a:pt x="1036" y="1926"/>
                  </a:lnTo>
                  <a:lnTo>
                    <a:pt x="1030" y="1940"/>
                  </a:lnTo>
                  <a:lnTo>
                    <a:pt x="1028" y="1943"/>
                  </a:lnTo>
                  <a:lnTo>
                    <a:pt x="1020" y="1953"/>
                  </a:lnTo>
                  <a:lnTo>
                    <a:pt x="1018" y="1956"/>
                  </a:lnTo>
                  <a:lnTo>
                    <a:pt x="1005" y="1959"/>
                  </a:lnTo>
                  <a:lnTo>
                    <a:pt x="990" y="1961"/>
                  </a:lnTo>
                  <a:lnTo>
                    <a:pt x="985" y="1964"/>
                  </a:lnTo>
                  <a:lnTo>
                    <a:pt x="979" y="1970"/>
                  </a:lnTo>
                  <a:lnTo>
                    <a:pt x="972" y="1976"/>
                  </a:lnTo>
                  <a:lnTo>
                    <a:pt x="956" y="1982"/>
                  </a:lnTo>
                  <a:lnTo>
                    <a:pt x="941" y="1987"/>
                  </a:lnTo>
                  <a:lnTo>
                    <a:pt x="926" y="1988"/>
                  </a:lnTo>
                  <a:lnTo>
                    <a:pt x="915" y="1991"/>
                  </a:lnTo>
                  <a:lnTo>
                    <a:pt x="912" y="1990"/>
                  </a:lnTo>
                  <a:lnTo>
                    <a:pt x="906" y="1990"/>
                  </a:lnTo>
                  <a:lnTo>
                    <a:pt x="901" y="1994"/>
                  </a:lnTo>
                  <a:lnTo>
                    <a:pt x="894" y="1995"/>
                  </a:lnTo>
                  <a:lnTo>
                    <a:pt x="871" y="1996"/>
                  </a:lnTo>
                  <a:lnTo>
                    <a:pt x="860" y="1998"/>
                  </a:lnTo>
                  <a:lnTo>
                    <a:pt x="854" y="1999"/>
                  </a:lnTo>
                  <a:lnTo>
                    <a:pt x="849" y="1999"/>
                  </a:lnTo>
                  <a:lnTo>
                    <a:pt x="846" y="1998"/>
                  </a:lnTo>
                  <a:lnTo>
                    <a:pt x="843" y="1995"/>
                  </a:lnTo>
                  <a:lnTo>
                    <a:pt x="839" y="1989"/>
                  </a:lnTo>
                  <a:lnTo>
                    <a:pt x="833" y="1975"/>
                  </a:lnTo>
                  <a:lnTo>
                    <a:pt x="831" y="1969"/>
                  </a:lnTo>
                  <a:lnTo>
                    <a:pt x="831" y="1959"/>
                  </a:lnTo>
                  <a:lnTo>
                    <a:pt x="831" y="1953"/>
                  </a:lnTo>
                  <a:lnTo>
                    <a:pt x="829" y="1940"/>
                  </a:lnTo>
                  <a:lnTo>
                    <a:pt x="828" y="1939"/>
                  </a:lnTo>
                  <a:lnTo>
                    <a:pt x="817" y="1934"/>
                  </a:lnTo>
                  <a:lnTo>
                    <a:pt x="809" y="1933"/>
                  </a:lnTo>
                  <a:lnTo>
                    <a:pt x="798" y="1932"/>
                  </a:lnTo>
                  <a:lnTo>
                    <a:pt x="784" y="1933"/>
                  </a:lnTo>
                  <a:lnTo>
                    <a:pt x="770" y="1932"/>
                  </a:lnTo>
                  <a:lnTo>
                    <a:pt x="763" y="1930"/>
                  </a:lnTo>
                  <a:lnTo>
                    <a:pt x="756" y="1927"/>
                  </a:lnTo>
                  <a:lnTo>
                    <a:pt x="743" y="1919"/>
                  </a:lnTo>
                  <a:lnTo>
                    <a:pt x="742" y="1918"/>
                  </a:lnTo>
                  <a:lnTo>
                    <a:pt x="741" y="1916"/>
                  </a:lnTo>
                  <a:lnTo>
                    <a:pt x="740" y="1912"/>
                  </a:lnTo>
                  <a:lnTo>
                    <a:pt x="737" y="1906"/>
                  </a:lnTo>
                  <a:lnTo>
                    <a:pt x="728" y="1894"/>
                  </a:lnTo>
                  <a:lnTo>
                    <a:pt x="725" y="1887"/>
                  </a:lnTo>
                  <a:lnTo>
                    <a:pt x="724" y="1885"/>
                  </a:lnTo>
                  <a:lnTo>
                    <a:pt x="724" y="1879"/>
                  </a:lnTo>
                  <a:lnTo>
                    <a:pt x="723" y="1870"/>
                  </a:lnTo>
                  <a:lnTo>
                    <a:pt x="722" y="1865"/>
                  </a:lnTo>
                  <a:lnTo>
                    <a:pt x="723" y="1861"/>
                  </a:lnTo>
                  <a:lnTo>
                    <a:pt x="724" y="1860"/>
                  </a:lnTo>
                  <a:lnTo>
                    <a:pt x="742" y="1854"/>
                  </a:lnTo>
                  <a:lnTo>
                    <a:pt x="773" y="1846"/>
                  </a:lnTo>
                  <a:lnTo>
                    <a:pt x="801" y="1841"/>
                  </a:lnTo>
                  <a:lnTo>
                    <a:pt x="814" y="1842"/>
                  </a:lnTo>
                  <a:lnTo>
                    <a:pt x="822" y="1844"/>
                  </a:lnTo>
                  <a:lnTo>
                    <a:pt x="829" y="1845"/>
                  </a:lnTo>
                  <a:lnTo>
                    <a:pt x="843" y="1846"/>
                  </a:lnTo>
                  <a:lnTo>
                    <a:pt x="860" y="1849"/>
                  </a:lnTo>
                  <a:lnTo>
                    <a:pt x="864" y="1849"/>
                  </a:lnTo>
                  <a:lnTo>
                    <a:pt x="872" y="1846"/>
                  </a:lnTo>
                  <a:lnTo>
                    <a:pt x="874" y="1844"/>
                  </a:lnTo>
                  <a:lnTo>
                    <a:pt x="887" y="1845"/>
                  </a:lnTo>
                  <a:lnTo>
                    <a:pt x="889" y="1844"/>
                  </a:lnTo>
                  <a:lnTo>
                    <a:pt x="891" y="1841"/>
                  </a:lnTo>
                  <a:lnTo>
                    <a:pt x="888" y="1838"/>
                  </a:lnTo>
                  <a:lnTo>
                    <a:pt x="876" y="1829"/>
                  </a:lnTo>
                  <a:lnTo>
                    <a:pt x="845" y="1814"/>
                  </a:lnTo>
                  <a:lnTo>
                    <a:pt x="838" y="1810"/>
                  </a:lnTo>
                  <a:lnTo>
                    <a:pt x="826" y="1807"/>
                  </a:lnTo>
                  <a:lnTo>
                    <a:pt x="820" y="1807"/>
                  </a:lnTo>
                  <a:lnTo>
                    <a:pt x="812" y="1808"/>
                  </a:lnTo>
                  <a:lnTo>
                    <a:pt x="809" y="1808"/>
                  </a:lnTo>
                  <a:lnTo>
                    <a:pt x="801" y="1811"/>
                  </a:lnTo>
                  <a:lnTo>
                    <a:pt x="794" y="1813"/>
                  </a:lnTo>
                  <a:lnTo>
                    <a:pt x="780" y="1815"/>
                  </a:lnTo>
                  <a:lnTo>
                    <a:pt x="759" y="1816"/>
                  </a:lnTo>
                  <a:lnTo>
                    <a:pt x="756" y="1816"/>
                  </a:lnTo>
                  <a:lnTo>
                    <a:pt x="751" y="1814"/>
                  </a:lnTo>
                  <a:lnTo>
                    <a:pt x="748" y="1813"/>
                  </a:lnTo>
                  <a:lnTo>
                    <a:pt x="728" y="1815"/>
                  </a:lnTo>
                  <a:lnTo>
                    <a:pt x="710" y="1813"/>
                  </a:lnTo>
                  <a:lnTo>
                    <a:pt x="690" y="1789"/>
                  </a:lnTo>
                  <a:lnTo>
                    <a:pt x="687" y="1781"/>
                  </a:lnTo>
                  <a:lnTo>
                    <a:pt x="687" y="1778"/>
                  </a:lnTo>
                  <a:lnTo>
                    <a:pt x="690" y="1775"/>
                  </a:lnTo>
                  <a:lnTo>
                    <a:pt x="700" y="1765"/>
                  </a:lnTo>
                  <a:lnTo>
                    <a:pt x="704" y="1764"/>
                  </a:lnTo>
                  <a:lnTo>
                    <a:pt x="718" y="1759"/>
                  </a:lnTo>
                  <a:lnTo>
                    <a:pt x="734" y="1752"/>
                  </a:lnTo>
                  <a:lnTo>
                    <a:pt x="746" y="1746"/>
                  </a:lnTo>
                  <a:lnTo>
                    <a:pt x="751" y="1745"/>
                  </a:lnTo>
                  <a:lnTo>
                    <a:pt x="757" y="1744"/>
                  </a:lnTo>
                  <a:lnTo>
                    <a:pt x="762" y="1742"/>
                  </a:lnTo>
                  <a:lnTo>
                    <a:pt x="761" y="1740"/>
                  </a:lnTo>
                  <a:lnTo>
                    <a:pt x="757" y="1739"/>
                  </a:lnTo>
                  <a:lnTo>
                    <a:pt x="757" y="1735"/>
                  </a:lnTo>
                  <a:lnTo>
                    <a:pt x="759" y="1734"/>
                  </a:lnTo>
                  <a:lnTo>
                    <a:pt x="767" y="1733"/>
                  </a:lnTo>
                  <a:lnTo>
                    <a:pt x="775" y="1734"/>
                  </a:lnTo>
                  <a:lnTo>
                    <a:pt x="778" y="1734"/>
                  </a:lnTo>
                  <a:lnTo>
                    <a:pt x="780" y="1732"/>
                  </a:lnTo>
                  <a:lnTo>
                    <a:pt x="778" y="1730"/>
                  </a:lnTo>
                  <a:lnTo>
                    <a:pt x="771" y="1727"/>
                  </a:lnTo>
                  <a:lnTo>
                    <a:pt x="735" y="1737"/>
                  </a:lnTo>
                  <a:lnTo>
                    <a:pt x="718" y="1737"/>
                  </a:lnTo>
                  <a:lnTo>
                    <a:pt x="706" y="1741"/>
                  </a:lnTo>
                  <a:lnTo>
                    <a:pt x="700" y="1741"/>
                  </a:lnTo>
                  <a:lnTo>
                    <a:pt x="692" y="1737"/>
                  </a:lnTo>
                  <a:lnTo>
                    <a:pt x="691" y="1736"/>
                  </a:lnTo>
                  <a:lnTo>
                    <a:pt x="691" y="1734"/>
                  </a:lnTo>
                  <a:lnTo>
                    <a:pt x="693" y="1729"/>
                  </a:lnTo>
                  <a:lnTo>
                    <a:pt x="701" y="1725"/>
                  </a:lnTo>
                  <a:lnTo>
                    <a:pt x="705" y="1716"/>
                  </a:lnTo>
                  <a:lnTo>
                    <a:pt x="701" y="1716"/>
                  </a:lnTo>
                  <a:lnTo>
                    <a:pt x="687" y="1718"/>
                  </a:lnTo>
                  <a:lnTo>
                    <a:pt x="680" y="1717"/>
                  </a:lnTo>
                  <a:lnTo>
                    <a:pt x="671" y="1713"/>
                  </a:lnTo>
                  <a:lnTo>
                    <a:pt x="669" y="1709"/>
                  </a:lnTo>
                  <a:lnTo>
                    <a:pt x="668" y="1705"/>
                  </a:lnTo>
                  <a:lnTo>
                    <a:pt x="668" y="1702"/>
                  </a:lnTo>
                  <a:lnTo>
                    <a:pt x="668" y="1692"/>
                  </a:lnTo>
                  <a:lnTo>
                    <a:pt x="669" y="1685"/>
                  </a:lnTo>
                  <a:lnTo>
                    <a:pt x="670" y="1684"/>
                  </a:lnTo>
                  <a:lnTo>
                    <a:pt x="680" y="1666"/>
                  </a:lnTo>
                  <a:lnTo>
                    <a:pt x="687" y="1663"/>
                  </a:lnTo>
                  <a:lnTo>
                    <a:pt x="692" y="1657"/>
                  </a:lnTo>
                  <a:lnTo>
                    <a:pt x="692" y="1654"/>
                  </a:lnTo>
                  <a:lnTo>
                    <a:pt x="690" y="1652"/>
                  </a:lnTo>
                  <a:lnTo>
                    <a:pt x="686" y="1646"/>
                  </a:lnTo>
                  <a:lnTo>
                    <a:pt x="684" y="1643"/>
                  </a:lnTo>
                  <a:lnTo>
                    <a:pt x="683" y="1640"/>
                  </a:lnTo>
                  <a:lnTo>
                    <a:pt x="684" y="1636"/>
                  </a:lnTo>
                  <a:lnTo>
                    <a:pt x="687" y="1630"/>
                  </a:lnTo>
                  <a:lnTo>
                    <a:pt x="694" y="1619"/>
                  </a:lnTo>
                  <a:lnTo>
                    <a:pt x="712" y="1599"/>
                  </a:lnTo>
                  <a:lnTo>
                    <a:pt x="720" y="1590"/>
                  </a:lnTo>
                  <a:lnTo>
                    <a:pt x="729" y="1586"/>
                  </a:lnTo>
                  <a:lnTo>
                    <a:pt x="741" y="1577"/>
                  </a:lnTo>
                  <a:lnTo>
                    <a:pt x="772" y="1559"/>
                  </a:lnTo>
                  <a:lnTo>
                    <a:pt x="800" y="1543"/>
                  </a:lnTo>
                  <a:lnTo>
                    <a:pt x="810" y="1547"/>
                  </a:lnTo>
                  <a:lnTo>
                    <a:pt x="813" y="1551"/>
                  </a:lnTo>
                  <a:lnTo>
                    <a:pt x="814" y="1554"/>
                  </a:lnTo>
                  <a:lnTo>
                    <a:pt x="815" y="1557"/>
                  </a:lnTo>
                  <a:lnTo>
                    <a:pt x="816" y="1563"/>
                  </a:lnTo>
                  <a:lnTo>
                    <a:pt x="818" y="1574"/>
                  </a:lnTo>
                  <a:lnTo>
                    <a:pt x="818" y="1580"/>
                  </a:lnTo>
                  <a:lnTo>
                    <a:pt x="818" y="1586"/>
                  </a:lnTo>
                  <a:lnTo>
                    <a:pt x="817" y="1592"/>
                  </a:lnTo>
                  <a:lnTo>
                    <a:pt x="815" y="1596"/>
                  </a:lnTo>
                  <a:lnTo>
                    <a:pt x="814" y="1602"/>
                  </a:lnTo>
                  <a:lnTo>
                    <a:pt x="811" y="1609"/>
                  </a:lnTo>
                  <a:lnTo>
                    <a:pt x="804" y="1620"/>
                  </a:lnTo>
                  <a:lnTo>
                    <a:pt x="803" y="1624"/>
                  </a:lnTo>
                  <a:close/>
                  <a:moveTo>
                    <a:pt x="1083" y="1590"/>
                  </a:moveTo>
                  <a:lnTo>
                    <a:pt x="1082" y="1590"/>
                  </a:lnTo>
                  <a:lnTo>
                    <a:pt x="1079" y="1588"/>
                  </a:lnTo>
                  <a:lnTo>
                    <a:pt x="1075" y="1583"/>
                  </a:lnTo>
                  <a:lnTo>
                    <a:pt x="1068" y="1572"/>
                  </a:lnTo>
                  <a:lnTo>
                    <a:pt x="1060" y="1561"/>
                  </a:lnTo>
                  <a:lnTo>
                    <a:pt x="1058" y="1555"/>
                  </a:lnTo>
                  <a:lnTo>
                    <a:pt x="1056" y="1550"/>
                  </a:lnTo>
                  <a:lnTo>
                    <a:pt x="1046" y="1539"/>
                  </a:lnTo>
                  <a:lnTo>
                    <a:pt x="1039" y="1534"/>
                  </a:lnTo>
                  <a:lnTo>
                    <a:pt x="1034" y="1531"/>
                  </a:lnTo>
                  <a:lnTo>
                    <a:pt x="1033" y="1528"/>
                  </a:lnTo>
                  <a:lnTo>
                    <a:pt x="1036" y="1518"/>
                  </a:lnTo>
                  <a:lnTo>
                    <a:pt x="1041" y="1511"/>
                  </a:lnTo>
                  <a:lnTo>
                    <a:pt x="1043" y="1509"/>
                  </a:lnTo>
                  <a:lnTo>
                    <a:pt x="1051" y="1505"/>
                  </a:lnTo>
                  <a:lnTo>
                    <a:pt x="1077" y="1501"/>
                  </a:lnTo>
                  <a:lnTo>
                    <a:pt x="1082" y="1501"/>
                  </a:lnTo>
                  <a:lnTo>
                    <a:pt x="1089" y="1503"/>
                  </a:lnTo>
                  <a:lnTo>
                    <a:pt x="1097" y="1514"/>
                  </a:lnTo>
                  <a:lnTo>
                    <a:pt x="1101" y="1515"/>
                  </a:lnTo>
                  <a:lnTo>
                    <a:pt x="1103" y="1517"/>
                  </a:lnTo>
                  <a:lnTo>
                    <a:pt x="1105" y="1521"/>
                  </a:lnTo>
                  <a:lnTo>
                    <a:pt x="1106" y="1525"/>
                  </a:lnTo>
                  <a:lnTo>
                    <a:pt x="1106" y="1533"/>
                  </a:lnTo>
                  <a:lnTo>
                    <a:pt x="1105" y="1545"/>
                  </a:lnTo>
                  <a:lnTo>
                    <a:pt x="1104" y="1550"/>
                  </a:lnTo>
                  <a:lnTo>
                    <a:pt x="1099" y="1564"/>
                  </a:lnTo>
                  <a:lnTo>
                    <a:pt x="1093" y="1573"/>
                  </a:lnTo>
                  <a:lnTo>
                    <a:pt x="1092" y="1578"/>
                  </a:lnTo>
                  <a:lnTo>
                    <a:pt x="1090" y="1582"/>
                  </a:lnTo>
                  <a:lnTo>
                    <a:pt x="1086" y="1587"/>
                  </a:lnTo>
                  <a:lnTo>
                    <a:pt x="1083" y="1590"/>
                  </a:lnTo>
                  <a:close/>
                  <a:moveTo>
                    <a:pt x="1863" y="1513"/>
                  </a:moveTo>
                  <a:lnTo>
                    <a:pt x="1868" y="1514"/>
                  </a:lnTo>
                  <a:lnTo>
                    <a:pt x="1901" y="1512"/>
                  </a:lnTo>
                  <a:lnTo>
                    <a:pt x="1908" y="1514"/>
                  </a:lnTo>
                  <a:lnTo>
                    <a:pt x="1929" y="1525"/>
                  </a:lnTo>
                  <a:lnTo>
                    <a:pt x="1934" y="1529"/>
                  </a:lnTo>
                  <a:lnTo>
                    <a:pt x="1937" y="1534"/>
                  </a:lnTo>
                  <a:lnTo>
                    <a:pt x="1939" y="1543"/>
                  </a:lnTo>
                  <a:lnTo>
                    <a:pt x="1940" y="1545"/>
                  </a:lnTo>
                  <a:lnTo>
                    <a:pt x="1948" y="1550"/>
                  </a:lnTo>
                  <a:lnTo>
                    <a:pt x="1951" y="1555"/>
                  </a:lnTo>
                  <a:lnTo>
                    <a:pt x="1952" y="1558"/>
                  </a:lnTo>
                  <a:lnTo>
                    <a:pt x="1953" y="1566"/>
                  </a:lnTo>
                  <a:lnTo>
                    <a:pt x="1957" y="1569"/>
                  </a:lnTo>
                  <a:lnTo>
                    <a:pt x="1961" y="1572"/>
                  </a:lnTo>
                  <a:lnTo>
                    <a:pt x="1962" y="1573"/>
                  </a:lnTo>
                  <a:lnTo>
                    <a:pt x="1961" y="1582"/>
                  </a:lnTo>
                  <a:lnTo>
                    <a:pt x="1963" y="1586"/>
                  </a:lnTo>
                  <a:lnTo>
                    <a:pt x="1967" y="1591"/>
                  </a:lnTo>
                  <a:lnTo>
                    <a:pt x="1968" y="1594"/>
                  </a:lnTo>
                  <a:lnTo>
                    <a:pt x="1965" y="1598"/>
                  </a:lnTo>
                  <a:lnTo>
                    <a:pt x="1959" y="1600"/>
                  </a:lnTo>
                  <a:lnTo>
                    <a:pt x="1940" y="1598"/>
                  </a:lnTo>
                  <a:lnTo>
                    <a:pt x="1915" y="1592"/>
                  </a:lnTo>
                  <a:lnTo>
                    <a:pt x="1901" y="1594"/>
                  </a:lnTo>
                  <a:lnTo>
                    <a:pt x="1893" y="1597"/>
                  </a:lnTo>
                  <a:lnTo>
                    <a:pt x="1876" y="1605"/>
                  </a:lnTo>
                  <a:lnTo>
                    <a:pt x="1870" y="1607"/>
                  </a:lnTo>
                  <a:lnTo>
                    <a:pt x="1865" y="1607"/>
                  </a:lnTo>
                  <a:lnTo>
                    <a:pt x="1855" y="1600"/>
                  </a:lnTo>
                  <a:lnTo>
                    <a:pt x="1851" y="1596"/>
                  </a:lnTo>
                  <a:lnTo>
                    <a:pt x="1850" y="1593"/>
                  </a:lnTo>
                  <a:lnTo>
                    <a:pt x="1848" y="1584"/>
                  </a:lnTo>
                  <a:lnTo>
                    <a:pt x="1846" y="1574"/>
                  </a:lnTo>
                  <a:lnTo>
                    <a:pt x="1845" y="1565"/>
                  </a:lnTo>
                  <a:lnTo>
                    <a:pt x="1844" y="1559"/>
                  </a:lnTo>
                  <a:lnTo>
                    <a:pt x="1841" y="1556"/>
                  </a:lnTo>
                  <a:lnTo>
                    <a:pt x="1830" y="1554"/>
                  </a:lnTo>
                  <a:lnTo>
                    <a:pt x="1827" y="1550"/>
                  </a:lnTo>
                  <a:lnTo>
                    <a:pt x="1826" y="1547"/>
                  </a:lnTo>
                  <a:lnTo>
                    <a:pt x="1824" y="1542"/>
                  </a:lnTo>
                  <a:lnTo>
                    <a:pt x="1824" y="1537"/>
                  </a:lnTo>
                  <a:lnTo>
                    <a:pt x="1825" y="1532"/>
                  </a:lnTo>
                  <a:lnTo>
                    <a:pt x="1826" y="1531"/>
                  </a:lnTo>
                  <a:lnTo>
                    <a:pt x="1827" y="1531"/>
                  </a:lnTo>
                  <a:lnTo>
                    <a:pt x="1824" y="1526"/>
                  </a:lnTo>
                  <a:lnTo>
                    <a:pt x="1824" y="1520"/>
                  </a:lnTo>
                  <a:lnTo>
                    <a:pt x="1823" y="1511"/>
                  </a:lnTo>
                  <a:lnTo>
                    <a:pt x="1824" y="1505"/>
                  </a:lnTo>
                  <a:lnTo>
                    <a:pt x="1824" y="1503"/>
                  </a:lnTo>
                  <a:lnTo>
                    <a:pt x="1826" y="1502"/>
                  </a:lnTo>
                  <a:lnTo>
                    <a:pt x="1830" y="1501"/>
                  </a:lnTo>
                  <a:lnTo>
                    <a:pt x="1837" y="1501"/>
                  </a:lnTo>
                  <a:lnTo>
                    <a:pt x="1846" y="1507"/>
                  </a:lnTo>
                  <a:lnTo>
                    <a:pt x="1853" y="1507"/>
                  </a:lnTo>
                  <a:lnTo>
                    <a:pt x="1863" y="1513"/>
                  </a:lnTo>
                  <a:close/>
                  <a:moveTo>
                    <a:pt x="1651" y="1777"/>
                  </a:moveTo>
                  <a:lnTo>
                    <a:pt x="1652" y="1780"/>
                  </a:lnTo>
                  <a:lnTo>
                    <a:pt x="1658" y="1776"/>
                  </a:lnTo>
                  <a:lnTo>
                    <a:pt x="1663" y="1773"/>
                  </a:lnTo>
                  <a:lnTo>
                    <a:pt x="1673" y="1767"/>
                  </a:lnTo>
                  <a:lnTo>
                    <a:pt x="1678" y="1764"/>
                  </a:lnTo>
                  <a:lnTo>
                    <a:pt x="1695" y="1764"/>
                  </a:lnTo>
                  <a:lnTo>
                    <a:pt x="1698" y="1765"/>
                  </a:lnTo>
                  <a:lnTo>
                    <a:pt x="1697" y="1770"/>
                  </a:lnTo>
                  <a:lnTo>
                    <a:pt x="1696" y="1771"/>
                  </a:lnTo>
                  <a:lnTo>
                    <a:pt x="1697" y="1773"/>
                  </a:lnTo>
                  <a:lnTo>
                    <a:pt x="1698" y="1775"/>
                  </a:lnTo>
                  <a:lnTo>
                    <a:pt x="1702" y="1778"/>
                  </a:lnTo>
                  <a:lnTo>
                    <a:pt x="1703" y="1776"/>
                  </a:lnTo>
                  <a:lnTo>
                    <a:pt x="1704" y="1770"/>
                  </a:lnTo>
                  <a:lnTo>
                    <a:pt x="1707" y="1745"/>
                  </a:lnTo>
                  <a:lnTo>
                    <a:pt x="1708" y="1737"/>
                  </a:lnTo>
                  <a:lnTo>
                    <a:pt x="1708" y="1730"/>
                  </a:lnTo>
                  <a:lnTo>
                    <a:pt x="1708" y="1723"/>
                  </a:lnTo>
                  <a:lnTo>
                    <a:pt x="1707" y="1718"/>
                  </a:lnTo>
                  <a:lnTo>
                    <a:pt x="1703" y="1716"/>
                  </a:lnTo>
                  <a:lnTo>
                    <a:pt x="1697" y="1717"/>
                  </a:lnTo>
                  <a:lnTo>
                    <a:pt x="1694" y="1716"/>
                  </a:lnTo>
                  <a:lnTo>
                    <a:pt x="1690" y="1714"/>
                  </a:lnTo>
                  <a:lnTo>
                    <a:pt x="1687" y="1712"/>
                  </a:lnTo>
                  <a:lnTo>
                    <a:pt x="1685" y="1709"/>
                  </a:lnTo>
                  <a:lnTo>
                    <a:pt x="1682" y="1700"/>
                  </a:lnTo>
                  <a:lnTo>
                    <a:pt x="1680" y="1696"/>
                  </a:lnTo>
                  <a:lnTo>
                    <a:pt x="1673" y="1687"/>
                  </a:lnTo>
                  <a:lnTo>
                    <a:pt x="1670" y="1684"/>
                  </a:lnTo>
                  <a:lnTo>
                    <a:pt x="1671" y="1681"/>
                  </a:lnTo>
                  <a:lnTo>
                    <a:pt x="1678" y="1677"/>
                  </a:lnTo>
                  <a:lnTo>
                    <a:pt x="1681" y="1672"/>
                  </a:lnTo>
                  <a:lnTo>
                    <a:pt x="1685" y="1661"/>
                  </a:lnTo>
                  <a:lnTo>
                    <a:pt x="1688" y="1660"/>
                  </a:lnTo>
                  <a:lnTo>
                    <a:pt x="1697" y="1661"/>
                  </a:lnTo>
                  <a:lnTo>
                    <a:pt x="1710" y="1670"/>
                  </a:lnTo>
                  <a:lnTo>
                    <a:pt x="1717" y="1677"/>
                  </a:lnTo>
                  <a:lnTo>
                    <a:pt x="1720" y="1679"/>
                  </a:lnTo>
                  <a:lnTo>
                    <a:pt x="1720" y="1677"/>
                  </a:lnTo>
                  <a:lnTo>
                    <a:pt x="1718" y="1674"/>
                  </a:lnTo>
                  <a:lnTo>
                    <a:pt x="1709" y="1664"/>
                  </a:lnTo>
                  <a:lnTo>
                    <a:pt x="1704" y="1657"/>
                  </a:lnTo>
                  <a:lnTo>
                    <a:pt x="1703" y="1652"/>
                  </a:lnTo>
                  <a:lnTo>
                    <a:pt x="1703" y="1650"/>
                  </a:lnTo>
                  <a:lnTo>
                    <a:pt x="1709" y="1648"/>
                  </a:lnTo>
                  <a:lnTo>
                    <a:pt x="1709" y="1646"/>
                  </a:lnTo>
                  <a:lnTo>
                    <a:pt x="1703" y="1642"/>
                  </a:lnTo>
                  <a:lnTo>
                    <a:pt x="1699" y="1642"/>
                  </a:lnTo>
                  <a:lnTo>
                    <a:pt x="1696" y="1644"/>
                  </a:lnTo>
                  <a:lnTo>
                    <a:pt x="1693" y="1645"/>
                  </a:lnTo>
                  <a:lnTo>
                    <a:pt x="1687" y="1641"/>
                  </a:lnTo>
                  <a:lnTo>
                    <a:pt x="1686" y="1639"/>
                  </a:lnTo>
                  <a:lnTo>
                    <a:pt x="1682" y="1632"/>
                  </a:lnTo>
                  <a:lnTo>
                    <a:pt x="1681" y="1626"/>
                  </a:lnTo>
                  <a:lnTo>
                    <a:pt x="1679" y="1622"/>
                  </a:lnTo>
                  <a:lnTo>
                    <a:pt x="1678" y="1619"/>
                  </a:lnTo>
                  <a:lnTo>
                    <a:pt x="1678" y="1611"/>
                  </a:lnTo>
                  <a:lnTo>
                    <a:pt x="1678" y="1605"/>
                  </a:lnTo>
                  <a:lnTo>
                    <a:pt x="1679" y="1600"/>
                  </a:lnTo>
                  <a:lnTo>
                    <a:pt x="1681" y="1597"/>
                  </a:lnTo>
                  <a:lnTo>
                    <a:pt x="1684" y="1589"/>
                  </a:lnTo>
                  <a:lnTo>
                    <a:pt x="1686" y="1587"/>
                  </a:lnTo>
                  <a:lnTo>
                    <a:pt x="1690" y="1587"/>
                  </a:lnTo>
                  <a:lnTo>
                    <a:pt x="1698" y="1590"/>
                  </a:lnTo>
                  <a:lnTo>
                    <a:pt x="1720" y="1603"/>
                  </a:lnTo>
                  <a:lnTo>
                    <a:pt x="1720" y="1598"/>
                  </a:lnTo>
                  <a:lnTo>
                    <a:pt x="1695" y="1581"/>
                  </a:lnTo>
                  <a:lnTo>
                    <a:pt x="1686" y="1577"/>
                  </a:lnTo>
                  <a:lnTo>
                    <a:pt x="1684" y="1571"/>
                  </a:lnTo>
                  <a:lnTo>
                    <a:pt x="1697" y="1546"/>
                  </a:lnTo>
                  <a:lnTo>
                    <a:pt x="1709" y="1541"/>
                  </a:lnTo>
                  <a:lnTo>
                    <a:pt x="1715" y="1534"/>
                  </a:lnTo>
                  <a:lnTo>
                    <a:pt x="1725" y="1534"/>
                  </a:lnTo>
                  <a:lnTo>
                    <a:pt x="1735" y="1538"/>
                  </a:lnTo>
                  <a:lnTo>
                    <a:pt x="1735" y="1537"/>
                  </a:lnTo>
                  <a:lnTo>
                    <a:pt x="1731" y="1528"/>
                  </a:lnTo>
                  <a:lnTo>
                    <a:pt x="1731" y="1526"/>
                  </a:lnTo>
                  <a:lnTo>
                    <a:pt x="1736" y="1521"/>
                  </a:lnTo>
                  <a:lnTo>
                    <a:pt x="1746" y="1515"/>
                  </a:lnTo>
                  <a:lnTo>
                    <a:pt x="1758" y="1510"/>
                  </a:lnTo>
                  <a:lnTo>
                    <a:pt x="1760" y="1508"/>
                  </a:lnTo>
                  <a:lnTo>
                    <a:pt x="1763" y="1506"/>
                  </a:lnTo>
                  <a:lnTo>
                    <a:pt x="1769" y="1505"/>
                  </a:lnTo>
                  <a:lnTo>
                    <a:pt x="1783" y="1504"/>
                  </a:lnTo>
                  <a:lnTo>
                    <a:pt x="1791" y="1504"/>
                  </a:lnTo>
                  <a:lnTo>
                    <a:pt x="1800" y="1508"/>
                  </a:lnTo>
                  <a:lnTo>
                    <a:pt x="1807" y="1515"/>
                  </a:lnTo>
                  <a:lnTo>
                    <a:pt x="1808" y="1519"/>
                  </a:lnTo>
                  <a:lnTo>
                    <a:pt x="1812" y="1531"/>
                  </a:lnTo>
                  <a:lnTo>
                    <a:pt x="1814" y="1549"/>
                  </a:lnTo>
                  <a:lnTo>
                    <a:pt x="1818" y="1556"/>
                  </a:lnTo>
                  <a:lnTo>
                    <a:pt x="1824" y="1561"/>
                  </a:lnTo>
                  <a:lnTo>
                    <a:pt x="1829" y="1565"/>
                  </a:lnTo>
                  <a:lnTo>
                    <a:pt x="1831" y="1569"/>
                  </a:lnTo>
                  <a:lnTo>
                    <a:pt x="1832" y="1575"/>
                  </a:lnTo>
                  <a:lnTo>
                    <a:pt x="1830" y="1582"/>
                  </a:lnTo>
                  <a:lnTo>
                    <a:pt x="1832" y="1589"/>
                  </a:lnTo>
                  <a:lnTo>
                    <a:pt x="1834" y="1597"/>
                  </a:lnTo>
                  <a:lnTo>
                    <a:pt x="1836" y="1601"/>
                  </a:lnTo>
                  <a:lnTo>
                    <a:pt x="1841" y="1606"/>
                  </a:lnTo>
                  <a:lnTo>
                    <a:pt x="1841" y="1608"/>
                  </a:lnTo>
                  <a:lnTo>
                    <a:pt x="1840" y="1611"/>
                  </a:lnTo>
                  <a:lnTo>
                    <a:pt x="1836" y="1615"/>
                  </a:lnTo>
                  <a:lnTo>
                    <a:pt x="1829" y="1627"/>
                  </a:lnTo>
                  <a:lnTo>
                    <a:pt x="1819" y="1641"/>
                  </a:lnTo>
                  <a:lnTo>
                    <a:pt x="1812" y="1652"/>
                  </a:lnTo>
                  <a:lnTo>
                    <a:pt x="1812" y="1655"/>
                  </a:lnTo>
                  <a:lnTo>
                    <a:pt x="1826" y="1637"/>
                  </a:lnTo>
                  <a:lnTo>
                    <a:pt x="1831" y="1638"/>
                  </a:lnTo>
                  <a:lnTo>
                    <a:pt x="1831" y="1641"/>
                  </a:lnTo>
                  <a:lnTo>
                    <a:pt x="1828" y="1649"/>
                  </a:lnTo>
                  <a:lnTo>
                    <a:pt x="1824" y="1657"/>
                  </a:lnTo>
                  <a:lnTo>
                    <a:pt x="1821" y="1662"/>
                  </a:lnTo>
                  <a:lnTo>
                    <a:pt x="1822" y="1664"/>
                  </a:lnTo>
                  <a:lnTo>
                    <a:pt x="1829" y="1672"/>
                  </a:lnTo>
                  <a:lnTo>
                    <a:pt x="1827" y="1674"/>
                  </a:lnTo>
                  <a:lnTo>
                    <a:pt x="1824" y="1673"/>
                  </a:lnTo>
                  <a:lnTo>
                    <a:pt x="1823" y="1674"/>
                  </a:lnTo>
                  <a:lnTo>
                    <a:pt x="1821" y="1676"/>
                  </a:lnTo>
                  <a:lnTo>
                    <a:pt x="1821" y="1678"/>
                  </a:lnTo>
                  <a:lnTo>
                    <a:pt x="1821" y="1681"/>
                  </a:lnTo>
                  <a:lnTo>
                    <a:pt x="1821" y="1685"/>
                  </a:lnTo>
                  <a:lnTo>
                    <a:pt x="1821" y="1689"/>
                  </a:lnTo>
                  <a:lnTo>
                    <a:pt x="1821" y="1691"/>
                  </a:lnTo>
                  <a:lnTo>
                    <a:pt x="1821" y="1692"/>
                  </a:lnTo>
                  <a:lnTo>
                    <a:pt x="1824" y="1692"/>
                  </a:lnTo>
                  <a:lnTo>
                    <a:pt x="1825" y="1689"/>
                  </a:lnTo>
                  <a:lnTo>
                    <a:pt x="1828" y="1684"/>
                  </a:lnTo>
                  <a:lnTo>
                    <a:pt x="1838" y="1668"/>
                  </a:lnTo>
                  <a:lnTo>
                    <a:pt x="1844" y="1662"/>
                  </a:lnTo>
                  <a:lnTo>
                    <a:pt x="1846" y="1661"/>
                  </a:lnTo>
                  <a:lnTo>
                    <a:pt x="1852" y="1666"/>
                  </a:lnTo>
                  <a:lnTo>
                    <a:pt x="1853" y="1665"/>
                  </a:lnTo>
                  <a:lnTo>
                    <a:pt x="1847" y="1653"/>
                  </a:lnTo>
                  <a:lnTo>
                    <a:pt x="1846" y="1650"/>
                  </a:lnTo>
                  <a:lnTo>
                    <a:pt x="1847" y="1645"/>
                  </a:lnTo>
                  <a:lnTo>
                    <a:pt x="1848" y="1644"/>
                  </a:lnTo>
                  <a:lnTo>
                    <a:pt x="1852" y="1640"/>
                  </a:lnTo>
                  <a:lnTo>
                    <a:pt x="1854" y="1638"/>
                  </a:lnTo>
                  <a:lnTo>
                    <a:pt x="1856" y="1639"/>
                  </a:lnTo>
                  <a:lnTo>
                    <a:pt x="1858" y="1646"/>
                  </a:lnTo>
                  <a:lnTo>
                    <a:pt x="1860" y="1650"/>
                  </a:lnTo>
                  <a:lnTo>
                    <a:pt x="1862" y="1652"/>
                  </a:lnTo>
                  <a:lnTo>
                    <a:pt x="1867" y="1649"/>
                  </a:lnTo>
                  <a:lnTo>
                    <a:pt x="1870" y="1644"/>
                  </a:lnTo>
                  <a:lnTo>
                    <a:pt x="1874" y="1647"/>
                  </a:lnTo>
                  <a:lnTo>
                    <a:pt x="1880" y="1656"/>
                  </a:lnTo>
                  <a:lnTo>
                    <a:pt x="1879" y="1664"/>
                  </a:lnTo>
                  <a:lnTo>
                    <a:pt x="1879" y="1672"/>
                  </a:lnTo>
                  <a:lnTo>
                    <a:pt x="1879" y="1679"/>
                  </a:lnTo>
                  <a:lnTo>
                    <a:pt x="1887" y="1689"/>
                  </a:lnTo>
                  <a:lnTo>
                    <a:pt x="1892" y="1694"/>
                  </a:lnTo>
                  <a:lnTo>
                    <a:pt x="1892" y="1694"/>
                  </a:lnTo>
                  <a:lnTo>
                    <a:pt x="1892" y="1693"/>
                  </a:lnTo>
                  <a:lnTo>
                    <a:pt x="1891" y="1689"/>
                  </a:lnTo>
                  <a:lnTo>
                    <a:pt x="1888" y="1685"/>
                  </a:lnTo>
                  <a:lnTo>
                    <a:pt x="1886" y="1680"/>
                  </a:lnTo>
                  <a:lnTo>
                    <a:pt x="1884" y="1673"/>
                  </a:lnTo>
                  <a:lnTo>
                    <a:pt x="1886" y="1657"/>
                  </a:lnTo>
                  <a:lnTo>
                    <a:pt x="1889" y="1648"/>
                  </a:lnTo>
                  <a:lnTo>
                    <a:pt x="1892" y="1650"/>
                  </a:lnTo>
                  <a:lnTo>
                    <a:pt x="1897" y="1655"/>
                  </a:lnTo>
                  <a:lnTo>
                    <a:pt x="1901" y="1655"/>
                  </a:lnTo>
                  <a:lnTo>
                    <a:pt x="1907" y="1655"/>
                  </a:lnTo>
                  <a:lnTo>
                    <a:pt x="1919" y="1665"/>
                  </a:lnTo>
                  <a:lnTo>
                    <a:pt x="1925" y="1665"/>
                  </a:lnTo>
                  <a:lnTo>
                    <a:pt x="1924" y="1661"/>
                  </a:lnTo>
                  <a:lnTo>
                    <a:pt x="1919" y="1659"/>
                  </a:lnTo>
                  <a:lnTo>
                    <a:pt x="1912" y="1654"/>
                  </a:lnTo>
                  <a:lnTo>
                    <a:pt x="1901" y="1647"/>
                  </a:lnTo>
                  <a:lnTo>
                    <a:pt x="1897" y="1640"/>
                  </a:lnTo>
                  <a:lnTo>
                    <a:pt x="1895" y="1636"/>
                  </a:lnTo>
                  <a:lnTo>
                    <a:pt x="1896" y="1632"/>
                  </a:lnTo>
                  <a:lnTo>
                    <a:pt x="1897" y="1629"/>
                  </a:lnTo>
                  <a:lnTo>
                    <a:pt x="1897" y="1626"/>
                  </a:lnTo>
                  <a:lnTo>
                    <a:pt x="1899" y="1623"/>
                  </a:lnTo>
                  <a:lnTo>
                    <a:pt x="1910" y="1614"/>
                  </a:lnTo>
                  <a:lnTo>
                    <a:pt x="1918" y="1610"/>
                  </a:lnTo>
                  <a:lnTo>
                    <a:pt x="1923" y="1609"/>
                  </a:lnTo>
                  <a:lnTo>
                    <a:pt x="1933" y="1609"/>
                  </a:lnTo>
                  <a:lnTo>
                    <a:pt x="1944" y="1611"/>
                  </a:lnTo>
                  <a:lnTo>
                    <a:pt x="1950" y="1613"/>
                  </a:lnTo>
                  <a:lnTo>
                    <a:pt x="1956" y="1619"/>
                  </a:lnTo>
                  <a:lnTo>
                    <a:pt x="1965" y="1626"/>
                  </a:lnTo>
                  <a:lnTo>
                    <a:pt x="1968" y="1627"/>
                  </a:lnTo>
                  <a:lnTo>
                    <a:pt x="1972" y="1627"/>
                  </a:lnTo>
                  <a:lnTo>
                    <a:pt x="1976" y="1625"/>
                  </a:lnTo>
                  <a:lnTo>
                    <a:pt x="1980" y="1626"/>
                  </a:lnTo>
                  <a:lnTo>
                    <a:pt x="1992" y="1635"/>
                  </a:lnTo>
                  <a:lnTo>
                    <a:pt x="1996" y="1640"/>
                  </a:lnTo>
                  <a:lnTo>
                    <a:pt x="1997" y="1646"/>
                  </a:lnTo>
                  <a:lnTo>
                    <a:pt x="1999" y="1651"/>
                  </a:lnTo>
                  <a:lnTo>
                    <a:pt x="2000" y="1656"/>
                  </a:lnTo>
                  <a:lnTo>
                    <a:pt x="1999" y="1660"/>
                  </a:lnTo>
                  <a:lnTo>
                    <a:pt x="1989" y="1679"/>
                  </a:lnTo>
                  <a:lnTo>
                    <a:pt x="1984" y="1682"/>
                  </a:lnTo>
                  <a:lnTo>
                    <a:pt x="1982" y="1689"/>
                  </a:lnTo>
                  <a:lnTo>
                    <a:pt x="1977" y="1702"/>
                  </a:lnTo>
                  <a:lnTo>
                    <a:pt x="1973" y="1709"/>
                  </a:lnTo>
                  <a:lnTo>
                    <a:pt x="1973" y="1710"/>
                  </a:lnTo>
                  <a:lnTo>
                    <a:pt x="1974" y="1710"/>
                  </a:lnTo>
                  <a:lnTo>
                    <a:pt x="1976" y="1707"/>
                  </a:lnTo>
                  <a:lnTo>
                    <a:pt x="1980" y="1699"/>
                  </a:lnTo>
                  <a:lnTo>
                    <a:pt x="1983" y="1691"/>
                  </a:lnTo>
                  <a:lnTo>
                    <a:pt x="1988" y="1684"/>
                  </a:lnTo>
                  <a:lnTo>
                    <a:pt x="1997" y="1677"/>
                  </a:lnTo>
                  <a:lnTo>
                    <a:pt x="2004" y="1673"/>
                  </a:lnTo>
                  <a:lnTo>
                    <a:pt x="2010" y="1673"/>
                  </a:lnTo>
                  <a:lnTo>
                    <a:pt x="2016" y="1674"/>
                  </a:lnTo>
                  <a:lnTo>
                    <a:pt x="2020" y="1676"/>
                  </a:lnTo>
                  <a:lnTo>
                    <a:pt x="2023" y="1678"/>
                  </a:lnTo>
                  <a:lnTo>
                    <a:pt x="2023" y="1679"/>
                  </a:lnTo>
                  <a:lnTo>
                    <a:pt x="2025" y="1685"/>
                  </a:lnTo>
                  <a:lnTo>
                    <a:pt x="2025" y="1689"/>
                  </a:lnTo>
                  <a:lnTo>
                    <a:pt x="2024" y="1693"/>
                  </a:lnTo>
                  <a:lnTo>
                    <a:pt x="2022" y="1698"/>
                  </a:lnTo>
                  <a:lnTo>
                    <a:pt x="2013" y="1704"/>
                  </a:lnTo>
                  <a:lnTo>
                    <a:pt x="2008" y="1708"/>
                  </a:lnTo>
                  <a:lnTo>
                    <a:pt x="2004" y="1709"/>
                  </a:lnTo>
                  <a:lnTo>
                    <a:pt x="1995" y="1711"/>
                  </a:lnTo>
                  <a:lnTo>
                    <a:pt x="1996" y="1713"/>
                  </a:lnTo>
                  <a:lnTo>
                    <a:pt x="2002" y="1715"/>
                  </a:lnTo>
                  <a:lnTo>
                    <a:pt x="2010" y="1714"/>
                  </a:lnTo>
                  <a:lnTo>
                    <a:pt x="2010" y="1717"/>
                  </a:lnTo>
                  <a:lnTo>
                    <a:pt x="2007" y="1724"/>
                  </a:lnTo>
                  <a:lnTo>
                    <a:pt x="2005" y="1731"/>
                  </a:lnTo>
                  <a:lnTo>
                    <a:pt x="2006" y="1736"/>
                  </a:lnTo>
                  <a:lnTo>
                    <a:pt x="2006" y="1740"/>
                  </a:lnTo>
                  <a:lnTo>
                    <a:pt x="2003" y="1749"/>
                  </a:lnTo>
                  <a:lnTo>
                    <a:pt x="2000" y="1757"/>
                  </a:lnTo>
                  <a:lnTo>
                    <a:pt x="2001" y="1758"/>
                  </a:lnTo>
                  <a:lnTo>
                    <a:pt x="2008" y="1746"/>
                  </a:lnTo>
                  <a:lnTo>
                    <a:pt x="2010" y="1734"/>
                  </a:lnTo>
                  <a:lnTo>
                    <a:pt x="2013" y="1723"/>
                  </a:lnTo>
                  <a:lnTo>
                    <a:pt x="2016" y="1717"/>
                  </a:lnTo>
                  <a:lnTo>
                    <a:pt x="2019" y="1715"/>
                  </a:lnTo>
                  <a:lnTo>
                    <a:pt x="2027" y="1713"/>
                  </a:lnTo>
                  <a:lnTo>
                    <a:pt x="2031" y="1707"/>
                  </a:lnTo>
                  <a:lnTo>
                    <a:pt x="2035" y="1705"/>
                  </a:lnTo>
                  <a:lnTo>
                    <a:pt x="2037" y="1705"/>
                  </a:lnTo>
                  <a:lnTo>
                    <a:pt x="2040" y="1707"/>
                  </a:lnTo>
                  <a:lnTo>
                    <a:pt x="2040" y="1710"/>
                  </a:lnTo>
                  <a:lnTo>
                    <a:pt x="2035" y="1721"/>
                  </a:lnTo>
                  <a:lnTo>
                    <a:pt x="2025" y="1740"/>
                  </a:lnTo>
                  <a:lnTo>
                    <a:pt x="2030" y="1738"/>
                  </a:lnTo>
                  <a:lnTo>
                    <a:pt x="2032" y="1734"/>
                  </a:lnTo>
                  <a:lnTo>
                    <a:pt x="2036" y="1729"/>
                  </a:lnTo>
                  <a:lnTo>
                    <a:pt x="2040" y="1723"/>
                  </a:lnTo>
                  <a:lnTo>
                    <a:pt x="2043" y="1729"/>
                  </a:lnTo>
                  <a:lnTo>
                    <a:pt x="2047" y="1733"/>
                  </a:lnTo>
                  <a:lnTo>
                    <a:pt x="2050" y="1744"/>
                  </a:lnTo>
                  <a:lnTo>
                    <a:pt x="2054" y="1748"/>
                  </a:lnTo>
                  <a:lnTo>
                    <a:pt x="2056" y="1752"/>
                  </a:lnTo>
                  <a:lnTo>
                    <a:pt x="2056" y="1745"/>
                  </a:lnTo>
                  <a:lnTo>
                    <a:pt x="2052" y="1733"/>
                  </a:lnTo>
                  <a:lnTo>
                    <a:pt x="2054" y="1728"/>
                  </a:lnTo>
                  <a:lnTo>
                    <a:pt x="2056" y="1725"/>
                  </a:lnTo>
                  <a:lnTo>
                    <a:pt x="2065" y="1714"/>
                  </a:lnTo>
                  <a:lnTo>
                    <a:pt x="2071" y="1718"/>
                  </a:lnTo>
                  <a:lnTo>
                    <a:pt x="2075" y="1721"/>
                  </a:lnTo>
                  <a:lnTo>
                    <a:pt x="2076" y="1720"/>
                  </a:lnTo>
                  <a:lnTo>
                    <a:pt x="2081" y="1720"/>
                  </a:lnTo>
                  <a:lnTo>
                    <a:pt x="2088" y="1722"/>
                  </a:lnTo>
                  <a:lnTo>
                    <a:pt x="2096" y="1725"/>
                  </a:lnTo>
                  <a:lnTo>
                    <a:pt x="2103" y="1729"/>
                  </a:lnTo>
                  <a:lnTo>
                    <a:pt x="2109" y="1735"/>
                  </a:lnTo>
                  <a:lnTo>
                    <a:pt x="2112" y="1740"/>
                  </a:lnTo>
                  <a:lnTo>
                    <a:pt x="2115" y="1744"/>
                  </a:lnTo>
                  <a:lnTo>
                    <a:pt x="2115" y="1746"/>
                  </a:lnTo>
                  <a:lnTo>
                    <a:pt x="2117" y="1752"/>
                  </a:lnTo>
                  <a:lnTo>
                    <a:pt x="2116" y="1756"/>
                  </a:lnTo>
                  <a:lnTo>
                    <a:pt x="2110" y="1765"/>
                  </a:lnTo>
                  <a:lnTo>
                    <a:pt x="2107" y="1768"/>
                  </a:lnTo>
                  <a:lnTo>
                    <a:pt x="2104" y="1770"/>
                  </a:lnTo>
                  <a:lnTo>
                    <a:pt x="2096" y="1768"/>
                  </a:lnTo>
                  <a:lnTo>
                    <a:pt x="2094" y="1770"/>
                  </a:lnTo>
                  <a:lnTo>
                    <a:pt x="2092" y="1772"/>
                  </a:lnTo>
                  <a:lnTo>
                    <a:pt x="2083" y="1784"/>
                  </a:lnTo>
                  <a:lnTo>
                    <a:pt x="2079" y="1789"/>
                  </a:lnTo>
                  <a:lnTo>
                    <a:pt x="2074" y="1792"/>
                  </a:lnTo>
                  <a:lnTo>
                    <a:pt x="2073" y="1794"/>
                  </a:lnTo>
                  <a:lnTo>
                    <a:pt x="2082" y="1793"/>
                  </a:lnTo>
                  <a:lnTo>
                    <a:pt x="2086" y="1791"/>
                  </a:lnTo>
                  <a:lnTo>
                    <a:pt x="2087" y="1784"/>
                  </a:lnTo>
                  <a:lnTo>
                    <a:pt x="2092" y="1777"/>
                  </a:lnTo>
                  <a:lnTo>
                    <a:pt x="2100" y="1774"/>
                  </a:lnTo>
                  <a:lnTo>
                    <a:pt x="2111" y="1781"/>
                  </a:lnTo>
                  <a:lnTo>
                    <a:pt x="2117" y="1780"/>
                  </a:lnTo>
                  <a:lnTo>
                    <a:pt x="2121" y="1773"/>
                  </a:lnTo>
                  <a:lnTo>
                    <a:pt x="2126" y="1769"/>
                  </a:lnTo>
                  <a:lnTo>
                    <a:pt x="2128" y="1768"/>
                  </a:lnTo>
                  <a:lnTo>
                    <a:pt x="2129" y="1768"/>
                  </a:lnTo>
                  <a:lnTo>
                    <a:pt x="2133" y="1773"/>
                  </a:lnTo>
                  <a:lnTo>
                    <a:pt x="2134" y="1778"/>
                  </a:lnTo>
                  <a:lnTo>
                    <a:pt x="2133" y="1787"/>
                  </a:lnTo>
                  <a:lnTo>
                    <a:pt x="2133" y="1791"/>
                  </a:lnTo>
                  <a:lnTo>
                    <a:pt x="2129" y="1797"/>
                  </a:lnTo>
                  <a:lnTo>
                    <a:pt x="2122" y="1808"/>
                  </a:lnTo>
                  <a:lnTo>
                    <a:pt x="2117" y="1813"/>
                  </a:lnTo>
                  <a:lnTo>
                    <a:pt x="2111" y="1814"/>
                  </a:lnTo>
                  <a:lnTo>
                    <a:pt x="2104" y="1818"/>
                  </a:lnTo>
                  <a:lnTo>
                    <a:pt x="2103" y="1821"/>
                  </a:lnTo>
                  <a:lnTo>
                    <a:pt x="2100" y="1825"/>
                  </a:lnTo>
                  <a:lnTo>
                    <a:pt x="2098" y="1828"/>
                  </a:lnTo>
                  <a:lnTo>
                    <a:pt x="2095" y="1830"/>
                  </a:lnTo>
                  <a:lnTo>
                    <a:pt x="2099" y="1834"/>
                  </a:lnTo>
                  <a:lnTo>
                    <a:pt x="2100" y="1834"/>
                  </a:lnTo>
                  <a:lnTo>
                    <a:pt x="2102" y="1831"/>
                  </a:lnTo>
                  <a:lnTo>
                    <a:pt x="2105" y="1824"/>
                  </a:lnTo>
                  <a:lnTo>
                    <a:pt x="2108" y="1820"/>
                  </a:lnTo>
                  <a:lnTo>
                    <a:pt x="2109" y="1819"/>
                  </a:lnTo>
                  <a:lnTo>
                    <a:pt x="2111" y="1820"/>
                  </a:lnTo>
                  <a:lnTo>
                    <a:pt x="2112" y="1821"/>
                  </a:lnTo>
                  <a:lnTo>
                    <a:pt x="2114" y="1824"/>
                  </a:lnTo>
                  <a:lnTo>
                    <a:pt x="2114" y="1831"/>
                  </a:lnTo>
                  <a:lnTo>
                    <a:pt x="2109" y="1858"/>
                  </a:lnTo>
                  <a:lnTo>
                    <a:pt x="2110" y="1858"/>
                  </a:lnTo>
                  <a:lnTo>
                    <a:pt x="2113" y="1850"/>
                  </a:lnTo>
                  <a:lnTo>
                    <a:pt x="2121" y="1822"/>
                  </a:lnTo>
                  <a:lnTo>
                    <a:pt x="2123" y="1817"/>
                  </a:lnTo>
                  <a:lnTo>
                    <a:pt x="2127" y="1811"/>
                  </a:lnTo>
                  <a:lnTo>
                    <a:pt x="2136" y="1803"/>
                  </a:lnTo>
                  <a:lnTo>
                    <a:pt x="2142" y="1798"/>
                  </a:lnTo>
                  <a:lnTo>
                    <a:pt x="2150" y="1794"/>
                  </a:lnTo>
                  <a:lnTo>
                    <a:pt x="2155" y="1792"/>
                  </a:lnTo>
                  <a:lnTo>
                    <a:pt x="2159" y="1793"/>
                  </a:lnTo>
                  <a:lnTo>
                    <a:pt x="2162" y="1798"/>
                  </a:lnTo>
                  <a:lnTo>
                    <a:pt x="2166" y="1799"/>
                  </a:lnTo>
                  <a:lnTo>
                    <a:pt x="2171" y="1798"/>
                  </a:lnTo>
                  <a:lnTo>
                    <a:pt x="2174" y="1798"/>
                  </a:lnTo>
                  <a:lnTo>
                    <a:pt x="2178" y="1800"/>
                  </a:lnTo>
                  <a:lnTo>
                    <a:pt x="2181" y="1803"/>
                  </a:lnTo>
                  <a:lnTo>
                    <a:pt x="2186" y="1807"/>
                  </a:lnTo>
                  <a:lnTo>
                    <a:pt x="2198" y="1814"/>
                  </a:lnTo>
                  <a:lnTo>
                    <a:pt x="2200" y="1815"/>
                  </a:lnTo>
                  <a:lnTo>
                    <a:pt x="2201" y="1818"/>
                  </a:lnTo>
                  <a:lnTo>
                    <a:pt x="2203" y="1822"/>
                  </a:lnTo>
                  <a:lnTo>
                    <a:pt x="2202" y="1826"/>
                  </a:lnTo>
                  <a:lnTo>
                    <a:pt x="2201" y="1830"/>
                  </a:lnTo>
                  <a:lnTo>
                    <a:pt x="2198" y="1832"/>
                  </a:lnTo>
                  <a:lnTo>
                    <a:pt x="2196" y="1833"/>
                  </a:lnTo>
                  <a:lnTo>
                    <a:pt x="2194" y="1835"/>
                  </a:lnTo>
                  <a:lnTo>
                    <a:pt x="2190" y="1840"/>
                  </a:lnTo>
                  <a:lnTo>
                    <a:pt x="2188" y="1841"/>
                  </a:lnTo>
                  <a:lnTo>
                    <a:pt x="2181" y="1843"/>
                  </a:lnTo>
                  <a:lnTo>
                    <a:pt x="2174" y="1844"/>
                  </a:lnTo>
                  <a:lnTo>
                    <a:pt x="2170" y="1847"/>
                  </a:lnTo>
                  <a:lnTo>
                    <a:pt x="2162" y="1852"/>
                  </a:lnTo>
                  <a:lnTo>
                    <a:pt x="2151" y="1863"/>
                  </a:lnTo>
                  <a:lnTo>
                    <a:pt x="2151" y="1865"/>
                  </a:lnTo>
                  <a:lnTo>
                    <a:pt x="2155" y="1866"/>
                  </a:lnTo>
                  <a:lnTo>
                    <a:pt x="2159" y="1865"/>
                  </a:lnTo>
                  <a:lnTo>
                    <a:pt x="2164" y="1858"/>
                  </a:lnTo>
                  <a:lnTo>
                    <a:pt x="2169" y="1855"/>
                  </a:lnTo>
                  <a:lnTo>
                    <a:pt x="2175" y="1852"/>
                  </a:lnTo>
                  <a:lnTo>
                    <a:pt x="2186" y="1850"/>
                  </a:lnTo>
                  <a:lnTo>
                    <a:pt x="2190" y="1851"/>
                  </a:lnTo>
                  <a:lnTo>
                    <a:pt x="2191" y="1851"/>
                  </a:lnTo>
                  <a:lnTo>
                    <a:pt x="2191" y="1853"/>
                  </a:lnTo>
                  <a:lnTo>
                    <a:pt x="2191" y="1856"/>
                  </a:lnTo>
                  <a:lnTo>
                    <a:pt x="2190" y="1860"/>
                  </a:lnTo>
                  <a:lnTo>
                    <a:pt x="2188" y="1862"/>
                  </a:lnTo>
                  <a:lnTo>
                    <a:pt x="2183" y="1871"/>
                  </a:lnTo>
                  <a:lnTo>
                    <a:pt x="2186" y="1873"/>
                  </a:lnTo>
                  <a:lnTo>
                    <a:pt x="2191" y="1874"/>
                  </a:lnTo>
                  <a:lnTo>
                    <a:pt x="2194" y="1872"/>
                  </a:lnTo>
                  <a:lnTo>
                    <a:pt x="2196" y="1866"/>
                  </a:lnTo>
                  <a:lnTo>
                    <a:pt x="2198" y="1863"/>
                  </a:lnTo>
                  <a:lnTo>
                    <a:pt x="2202" y="1863"/>
                  </a:lnTo>
                  <a:lnTo>
                    <a:pt x="2204" y="1861"/>
                  </a:lnTo>
                  <a:lnTo>
                    <a:pt x="2207" y="1859"/>
                  </a:lnTo>
                  <a:lnTo>
                    <a:pt x="2207" y="1858"/>
                  </a:lnTo>
                  <a:lnTo>
                    <a:pt x="2203" y="1855"/>
                  </a:lnTo>
                  <a:lnTo>
                    <a:pt x="2203" y="1853"/>
                  </a:lnTo>
                  <a:lnTo>
                    <a:pt x="2205" y="1849"/>
                  </a:lnTo>
                  <a:lnTo>
                    <a:pt x="2207" y="1844"/>
                  </a:lnTo>
                  <a:lnTo>
                    <a:pt x="2209" y="1841"/>
                  </a:lnTo>
                  <a:lnTo>
                    <a:pt x="2211" y="1841"/>
                  </a:lnTo>
                  <a:lnTo>
                    <a:pt x="2218" y="1844"/>
                  </a:lnTo>
                  <a:lnTo>
                    <a:pt x="2222" y="1849"/>
                  </a:lnTo>
                  <a:lnTo>
                    <a:pt x="2233" y="1866"/>
                  </a:lnTo>
                  <a:lnTo>
                    <a:pt x="2234" y="1869"/>
                  </a:lnTo>
                  <a:lnTo>
                    <a:pt x="2238" y="1882"/>
                  </a:lnTo>
                  <a:lnTo>
                    <a:pt x="2238" y="1887"/>
                  </a:lnTo>
                  <a:lnTo>
                    <a:pt x="2238" y="1890"/>
                  </a:lnTo>
                  <a:lnTo>
                    <a:pt x="2237" y="1893"/>
                  </a:lnTo>
                  <a:lnTo>
                    <a:pt x="2236" y="1894"/>
                  </a:lnTo>
                  <a:lnTo>
                    <a:pt x="2233" y="1894"/>
                  </a:lnTo>
                  <a:lnTo>
                    <a:pt x="2219" y="1888"/>
                  </a:lnTo>
                  <a:lnTo>
                    <a:pt x="2213" y="1890"/>
                  </a:lnTo>
                  <a:lnTo>
                    <a:pt x="2210" y="1891"/>
                  </a:lnTo>
                  <a:lnTo>
                    <a:pt x="2208" y="1893"/>
                  </a:lnTo>
                  <a:lnTo>
                    <a:pt x="2206" y="1895"/>
                  </a:lnTo>
                  <a:lnTo>
                    <a:pt x="2205" y="1899"/>
                  </a:lnTo>
                  <a:lnTo>
                    <a:pt x="2202" y="1901"/>
                  </a:lnTo>
                  <a:lnTo>
                    <a:pt x="2193" y="1901"/>
                  </a:lnTo>
                  <a:lnTo>
                    <a:pt x="2188" y="1902"/>
                  </a:lnTo>
                  <a:lnTo>
                    <a:pt x="2179" y="1906"/>
                  </a:lnTo>
                  <a:lnTo>
                    <a:pt x="2176" y="1908"/>
                  </a:lnTo>
                  <a:lnTo>
                    <a:pt x="2175" y="1912"/>
                  </a:lnTo>
                  <a:lnTo>
                    <a:pt x="2181" y="1911"/>
                  </a:lnTo>
                  <a:lnTo>
                    <a:pt x="2190" y="1907"/>
                  </a:lnTo>
                  <a:lnTo>
                    <a:pt x="2198" y="1906"/>
                  </a:lnTo>
                  <a:lnTo>
                    <a:pt x="2211" y="1915"/>
                  </a:lnTo>
                  <a:lnTo>
                    <a:pt x="2216" y="1917"/>
                  </a:lnTo>
                  <a:lnTo>
                    <a:pt x="2219" y="1915"/>
                  </a:lnTo>
                  <a:lnTo>
                    <a:pt x="2222" y="1915"/>
                  </a:lnTo>
                  <a:lnTo>
                    <a:pt x="2233" y="1915"/>
                  </a:lnTo>
                  <a:lnTo>
                    <a:pt x="2237" y="1917"/>
                  </a:lnTo>
                  <a:lnTo>
                    <a:pt x="2242" y="1919"/>
                  </a:lnTo>
                  <a:lnTo>
                    <a:pt x="2251" y="1927"/>
                  </a:lnTo>
                  <a:lnTo>
                    <a:pt x="2253" y="1929"/>
                  </a:lnTo>
                  <a:lnTo>
                    <a:pt x="2253" y="1931"/>
                  </a:lnTo>
                  <a:lnTo>
                    <a:pt x="2254" y="1934"/>
                  </a:lnTo>
                  <a:lnTo>
                    <a:pt x="2254" y="1939"/>
                  </a:lnTo>
                  <a:lnTo>
                    <a:pt x="2253" y="1941"/>
                  </a:lnTo>
                  <a:lnTo>
                    <a:pt x="2250" y="1943"/>
                  </a:lnTo>
                  <a:lnTo>
                    <a:pt x="2238" y="1941"/>
                  </a:lnTo>
                  <a:lnTo>
                    <a:pt x="2233" y="1940"/>
                  </a:lnTo>
                  <a:lnTo>
                    <a:pt x="2229" y="1941"/>
                  </a:lnTo>
                  <a:lnTo>
                    <a:pt x="2225" y="1941"/>
                  </a:lnTo>
                  <a:lnTo>
                    <a:pt x="2220" y="1939"/>
                  </a:lnTo>
                  <a:lnTo>
                    <a:pt x="2215" y="1934"/>
                  </a:lnTo>
                  <a:lnTo>
                    <a:pt x="2207" y="1939"/>
                  </a:lnTo>
                  <a:lnTo>
                    <a:pt x="2201" y="1936"/>
                  </a:lnTo>
                  <a:lnTo>
                    <a:pt x="2195" y="1938"/>
                  </a:lnTo>
                  <a:lnTo>
                    <a:pt x="2182" y="1947"/>
                  </a:lnTo>
                  <a:lnTo>
                    <a:pt x="2183" y="1949"/>
                  </a:lnTo>
                  <a:lnTo>
                    <a:pt x="2201" y="1941"/>
                  </a:lnTo>
                  <a:lnTo>
                    <a:pt x="2204" y="1941"/>
                  </a:lnTo>
                  <a:lnTo>
                    <a:pt x="2209" y="1945"/>
                  </a:lnTo>
                  <a:lnTo>
                    <a:pt x="2219" y="1950"/>
                  </a:lnTo>
                  <a:lnTo>
                    <a:pt x="2221" y="1953"/>
                  </a:lnTo>
                  <a:lnTo>
                    <a:pt x="2221" y="1961"/>
                  </a:lnTo>
                  <a:lnTo>
                    <a:pt x="2219" y="1967"/>
                  </a:lnTo>
                  <a:lnTo>
                    <a:pt x="2217" y="1974"/>
                  </a:lnTo>
                  <a:lnTo>
                    <a:pt x="2213" y="1973"/>
                  </a:lnTo>
                  <a:lnTo>
                    <a:pt x="2203" y="1969"/>
                  </a:lnTo>
                  <a:lnTo>
                    <a:pt x="2200" y="1969"/>
                  </a:lnTo>
                  <a:lnTo>
                    <a:pt x="2197" y="1969"/>
                  </a:lnTo>
                  <a:lnTo>
                    <a:pt x="2193" y="1971"/>
                  </a:lnTo>
                  <a:lnTo>
                    <a:pt x="2191" y="1971"/>
                  </a:lnTo>
                  <a:lnTo>
                    <a:pt x="2177" y="1967"/>
                  </a:lnTo>
                  <a:lnTo>
                    <a:pt x="2173" y="1966"/>
                  </a:lnTo>
                  <a:lnTo>
                    <a:pt x="2173" y="1967"/>
                  </a:lnTo>
                  <a:lnTo>
                    <a:pt x="2174" y="1968"/>
                  </a:lnTo>
                  <a:lnTo>
                    <a:pt x="2187" y="1976"/>
                  </a:lnTo>
                  <a:lnTo>
                    <a:pt x="2197" y="1976"/>
                  </a:lnTo>
                  <a:lnTo>
                    <a:pt x="2203" y="1978"/>
                  </a:lnTo>
                  <a:lnTo>
                    <a:pt x="2207" y="1981"/>
                  </a:lnTo>
                  <a:lnTo>
                    <a:pt x="2209" y="1982"/>
                  </a:lnTo>
                  <a:lnTo>
                    <a:pt x="2209" y="1988"/>
                  </a:lnTo>
                  <a:lnTo>
                    <a:pt x="2212" y="1993"/>
                  </a:lnTo>
                  <a:lnTo>
                    <a:pt x="2215" y="1995"/>
                  </a:lnTo>
                  <a:lnTo>
                    <a:pt x="2217" y="1995"/>
                  </a:lnTo>
                  <a:lnTo>
                    <a:pt x="2220" y="1993"/>
                  </a:lnTo>
                  <a:lnTo>
                    <a:pt x="2224" y="1993"/>
                  </a:lnTo>
                  <a:lnTo>
                    <a:pt x="2227" y="1995"/>
                  </a:lnTo>
                  <a:lnTo>
                    <a:pt x="2230" y="1998"/>
                  </a:lnTo>
                  <a:lnTo>
                    <a:pt x="2234" y="1998"/>
                  </a:lnTo>
                  <a:lnTo>
                    <a:pt x="2238" y="2000"/>
                  </a:lnTo>
                  <a:lnTo>
                    <a:pt x="2240" y="2001"/>
                  </a:lnTo>
                  <a:lnTo>
                    <a:pt x="2248" y="2000"/>
                  </a:lnTo>
                  <a:lnTo>
                    <a:pt x="2252" y="2001"/>
                  </a:lnTo>
                  <a:lnTo>
                    <a:pt x="2253" y="2002"/>
                  </a:lnTo>
                  <a:lnTo>
                    <a:pt x="2251" y="2004"/>
                  </a:lnTo>
                  <a:lnTo>
                    <a:pt x="2244" y="2008"/>
                  </a:lnTo>
                  <a:lnTo>
                    <a:pt x="2243" y="2012"/>
                  </a:lnTo>
                  <a:lnTo>
                    <a:pt x="2247" y="2017"/>
                  </a:lnTo>
                  <a:lnTo>
                    <a:pt x="2249" y="2021"/>
                  </a:lnTo>
                  <a:lnTo>
                    <a:pt x="2249" y="2023"/>
                  </a:lnTo>
                  <a:lnTo>
                    <a:pt x="2247" y="2030"/>
                  </a:lnTo>
                  <a:lnTo>
                    <a:pt x="2246" y="2033"/>
                  </a:lnTo>
                  <a:lnTo>
                    <a:pt x="2247" y="2033"/>
                  </a:lnTo>
                  <a:lnTo>
                    <a:pt x="2252" y="2028"/>
                  </a:lnTo>
                  <a:lnTo>
                    <a:pt x="2253" y="2028"/>
                  </a:lnTo>
                  <a:lnTo>
                    <a:pt x="2253" y="2036"/>
                  </a:lnTo>
                  <a:lnTo>
                    <a:pt x="2254" y="2036"/>
                  </a:lnTo>
                  <a:lnTo>
                    <a:pt x="2255" y="2030"/>
                  </a:lnTo>
                  <a:lnTo>
                    <a:pt x="2255" y="2021"/>
                  </a:lnTo>
                  <a:lnTo>
                    <a:pt x="2258" y="2018"/>
                  </a:lnTo>
                  <a:lnTo>
                    <a:pt x="2268" y="2016"/>
                  </a:lnTo>
                  <a:lnTo>
                    <a:pt x="2266" y="2028"/>
                  </a:lnTo>
                  <a:lnTo>
                    <a:pt x="2266" y="2035"/>
                  </a:lnTo>
                  <a:lnTo>
                    <a:pt x="2261" y="2046"/>
                  </a:lnTo>
                  <a:lnTo>
                    <a:pt x="2258" y="2050"/>
                  </a:lnTo>
                  <a:lnTo>
                    <a:pt x="2258" y="2050"/>
                  </a:lnTo>
                  <a:lnTo>
                    <a:pt x="2260" y="2052"/>
                  </a:lnTo>
                  <a:lnTo>
                    <a:pt x="2262" y="2052"/>
                  </a:lnTo>
                  <a:lnTo>
                    <a:pt x="2264" y="2050"/>
                  </a:lnTo>
                  <a:lnTo>
                    <a:pt x="2267" y="2042"/>
                  </a:lnTo>
                  <a:lnTo>
                    <a:pt x="2274" y="2033"/>
                  </a:lnTo>
                  <a:lnTo>
                    <a:pt x="2276" y="2033"/>
                  </a:lnTo>
                  <a:lnTo>
                    <a:pt x="2276" y="2036"/>
                  </a:lnTo>
                  <a:lnTo>
                    <a:pt x="2275" y="2042"/>
                  </a:lnTo>
                  <a:lnTo>
                    <a:pt x="2278" y="2044"/>
                  </a:lnTo>
                  <a:lnTo>
                    <a:pt x="2281" y="2042"/>
                  </a:lnTo>
                  <a:lnTo>
                    <a:pt x="2283" y="2039"/>
                  </a:lnTo>
                  <a:lnTo>
                    <a:pt x="2287" y="2040"/>
                  </a:lnTo>
                  <a:lnTo>
                    <a:pt x="2289" y="2041"/>
                  </a:lnTo>
                  <a:lnTo>
                    <a:pt x="2290" y="2044"/>
                  </a:lnTo>
                  <a:lnTo>
                    <a:pt x="2288" y="2055"/>
                  </a:lnTo>
                  <a:lnTo>
                    <a:pt x="2288" y="2057"/>
                  </a:lnTo>
                  <a:lnTo>
                    <a:pt x="2292" y="2065"/>
                  </a:lnTo>
                  <a:lnTo>
                    <a:pt x="2293" y="2064"/>
                  </a:lnTo>
                  <a:lnTo>
                    <a:pt x="2292" y="2060"/>
                  </a:lnTo>
                  <a:lnTo>
                    <a:pt x="2291" y="2052"/>
                  </a:lnTo>
                  <a:lnTo>
                    <a:pt x="2292" y="2048"/>
                  </a:lnTo>
                  <a:lnTo>
                    <a:pt x="2295" y="2043"/>
                  </a:lnTo>
                  <a:lnTo>
                    <a:pt x="2303" y="2036"/>
                  </a:lnTo>
                  <a:lnTo>
                    <a:pt x="2305" y="2034"/>
                  </a:lnTo>
                  <a:lnTo>
                    <a:pt x="2307" y="2036"/>
                  </a:lnTo>
                  <a:lnTo>
                    <a:pt x="2309" y="2039"/>
                  </a:lnTo>
                  <a:lnTo>
                    <a:pt x="2309" y="2041"/>
                  </a:lnTo>
                  <a:lnTo>
                    <a:pt x="2306" y="2043"/>
                  </a:lnTo>
                  <a:lnTo>
                    <a:pt x="2304" y="2047"/>
                  </a:lnTo>
                  <a:lnTo>
                    <a:pt x="2303" y="2052"/>
                  </a:lnTo>
                  <a:lnTo>
                    <a:pt x="2304" y="2055"/>
                  </a:lnTo>
                  <a:lnTo>
                    <a:pt x="2310" y="2056"/>
                  </a:lnTo>
                  <a:lnTo>
                    <a:pt x="2316" y="2051"/>
                  </a:lnTo>
                  <a:lnTo>
                    <a:pt x="2319" y="2054"/>
                  </a:lnTo>
                  <a:lnTo>
                    <a:pt x="2323" y="2059"/>
                  </a:lnTo>
                  <a:lnTo>
                    <a:pt x="2330" y="2069"/>
                  </a:lnTo>
                  <a:lnTo>
                    <a:pt x="2334" y="2066"/>
                  </a:lnTo>
                  <a:lnTo>
                    <a:pt x="2339" y="2073"/>
                  </a:lnTo>
                  <a:lnTo>
                    <a:pt x="2333" y="2079"/>
                  </a:lnTo>
                  <a:lnTo>
                    <a:pt x="2334" y="2090"/>
                  </a:lnTo>
                  <a:lnTo>
                    <a:pt x="2326" y="2090"/>
                  </a:lnTo>
                  <a:lnTo>
                    <a:pt x="2320" y="2091"/>
                  </a:lnTo>
                  <a:lnTo>
                    <a:pt x="2317" y="2090"/>
                  </a:lnTo>
                  <a:lnTo>
                    <a:pt x="2313" y="2090"/>
                  </a:lnTo>
                  <a:lnTo>
                    <a:pt x="2317" y="2093"/>
                  </a:lnTo>
                  <a:lnTo>
                    <a:pt x="2323" y="2094"/>
                  </a:lnTo>
                  <a:lnTo>
                    <a:pt x="2324" y="2097"/>
                  </a:lnTo>
                  <a:lnTo>
                    <a:pt x="2329" y="2097"/>
                  </a:lnTo>
                  <a:lnTo>
                    <a:pt x="2333" y="2097"/>
                  </a:lnTo>
                  <a:lnTo>
                    <a:pt x="2340" y="2097"/>
                  </a:lnTo>
                  <a:lnTo>
                    <a:pt x="2340" y="2093"/>
                  </a:lnTo>
                  <a:lnTo>
                    <a:pt x="2345" y="2091"/>
                  </a:lnTo>
                  <a:lnTo>
                    <a:pt x="2347" y="2088"/>
                  </a:lnTo>
                  <a:lnTo>
                    <a:pt x="2349" y="2090"/>
                  </a:lnTo>
                  <a:lnTo>
                    <a:pt x="2356" y="2091"/>
                  </a:lnTo>
                  <a:lnTo>
                    <a:pt x="2364" y="2099"/>
                  </a:lnTo>
                  <a:lnTo>
                    <a:pt x="2360" y="2104"/>
                  </a:lnTo>
                  <a:lnTo>
                    <a:pt x="2359" y="2108"/>
                  </a:lnTo>
                  <a:lnTo>
                    <a:pt x="2358" y="2112"/>
                  </a:lnTo>
                  <a:lnTo>
                    <a:pt x="2358" y="2116"/>
                  </a:lnTo>
                  <a:lnTo>
                    <a:pt x="2356" y="2118"/>
                  </a:lnTo>
                  <a:lnTo>
                    <a:pt x="2344" y="2131"/>
                  </a:lnTo>
                  <a:lnTo>
                    <a:pt x="2346" y="2131"/>
                  </a:lnTo>
                  <a:lnTo>
                    <a:pt x="2351" y="2128"/>
                  </a:lnTo>
                  <a:lnTo>
                    <a:pt x="2361" y="2123"/>
                  </a:lnTo>
                  <a:lnTo>
                    <a:pt x="2366" y="2121"/>
                  </a:lnTo>
                  <a:lnTo>
                    <a:pt x="2370" y="2123"/>
                  </a:lnTo>
                  <a:lnTo>
                    <a:pt x="2372" y="2123"/>
                  </a:lnTo>
                  <a:lnTo>
                    <a:pt x="2374" y="2121"/>
                  </a:lnTo>
                  <a:lnTo>
                    <a:pt x="2377" y="2123"/>
                  </a:lnTo>
                  <a:lnTo>
                    <a:pt x="2384" y="2125"/>
                  </a:lnTo>
                  <a:lnTo>
                    <a:pt x="2392" y="2114"/>
                  </a:lnTo>
                  <a:lnTo>
                    <a:pt x="2397" y="2116"/>
                  </a:lnTo>
                  <a:lnTo>
                    <a:pt x="2401" y="2123"/>
                  </a:lnTo>
                  <a:lnTo>
                    <a:pt x="2410" y="2135"/>
                  </a:lnTo>
                  <a:lnTo>
                    <a:pt x="2415" y="2142"/>
                  </a:lnTo>
                  <a:lnTo>
                    <a:pt x="2417" y="2145"/>
                  </a:lnTo>
                  <a:lnTo>
                    <a:pt x="2416" y="2148"/>
                  </a:lnTo>
                  <a:lnTo>
                    <a:pt x="2412" y="2151"/>
                  </a:lnTo>
                  <a:lnTo>
                    <a:pt x="2410" y="2151"/>
                  </a:lnTo>
                  <a:lnTo>
                    <a:pt x="2404" y="2145"/>
                  </a:lnTo>
                  <a:lnTo>
                    <a:pt x="2398" y="2142"/>
                  </a:lnTo>
                  <a:lnTo>
                    <a:pt x="2395" y="2143"/>
                  </a:lnTo>
                  <a:lnTo>
                    <a:pt x="2392" y="2145"/>
                  </a:lnTo>
                  <a:lnTo>
                    <a:pt x="2393" y="2147"/>
                  </a:lnTo>
                  <a:lnTo>
                    <a:pt x="2406" y="2156"/>
                  </a:lnTo>
                  <a:lnTo>
                    <a:pt x="2408" y="2162"/>
                  </a:lnTo>
                  <a:lnTo>
                    <a:pt x="2408" y="2165"/>
                  </a:lnTo>
                  <a:lnTo>
                    <a:pt x="2400" y="2170"/>
                  </a:lnTo>
                  <a:lnTo>
                    <a:pt x="2397" y="2170"/>
                  </a:lnTo>
                  <a:lnTo>
                    <a:pt x="2391" y="2169"/>
                  </a:lnTo>
                  <a:lnTo>
                    <a:pt x="2387" y="2164"/>
                  </a:lnTo>
                  <a:lnTo>
                    <a:pt x="2384" y="2163"/>
                  </a:lnTo>
                  <a:lnTo>
                    <a:pt x="2380" y="2162"/>
                  </a:lnTo>
                  <a:lnTo>
                    <a:pt x="2379" y="2163"/>
                  </a:lnTo>
                  <a:lnTo>
                    <a:pt x="2383" y="2170"/>
                  </a:lnTo>
                  <a:lnTo>
                    <a:pt x="2383" y="2172"/>
                  </a:lnTo>
                  <a:lnTo>
                    <a:pt x="2380" y="2173"/>
                  </a:lnTo>
                  <a:lnTo>
                    <a:pt x="2379" y="2176"/>
                  </a:lnTo>
                  <a:lnTo>
                    <a:pt x="2388" y="2182"/>
                  </a:lnTo>
                  <a:lnTo>
                    <a:pt x="2395" y="2189"/>
                  </a:lnTo>
                  <a:lnTo>
                    <a:pt x="2396" y="2191"/>
                  </a:lnTo>
                  <a:lnTo>
                    <a:pt x="2391" y="2193"/>
                  </a:lnTo>
                  <a:lnTo>
                    <a:pt x="2388" y="2193"/>
                  </a:lnTo>
                  <a:lnTo>
                    <a:pt x="2381" y="2192"/>
                  </a:lnTo>
                  <a:lnTo>
                    <a:pt x="2378" y="2191"/>
                  </a:lnTo>
                  <a:lnTo>
                    <a:pt x="2376" y="2192"/>
                  </a:lnTo>
                  <a:lnTo>
                    <a:pt x="2380" y="2195"/>
                  </a:lnTo>
                  <a:lnTo>
                    <a:pt x="2382" y="2198"/>
                  </a:lnTo>
                  <a:lnTo>
                    <a:pt x="2383" y="2200"/>
                  </a:lnTo>
                  <a:lnTo>
                    <a:pt x="2384" y="2203"/>
                  </a:lnTo>
                  <a:lnTo>
                    <a:pt x="2384" y="2206"/>
                  </a:lnTo>
                  <a:lnTo>
                    <a:pt x="2381" y="2208"/>
                  </a:lnTo>
                  <a:lnTo>
                    <a:pt x="2377" y="2214"/>
                  </a:lnTo>
                  <a:lnTo>
                    <a:pt x="2375" y="2220"/>
                  </a:lnTo>
                  <a:lnTo>
                    <a:pt x="2372" y="2221"/>
                  </a:lnTo>
                  <a:lnTo>
                    <a:pt x="2370" y="2220"/>
                  </a:lnTo>
                  <a:lnTo>
                    <a:pt x="2366" y="2222"/>
                  </a:lnTo>
                  <a:lnTo>
                    <a:pt x="2360" y="2219"/>
                  </a:lnTo>
                  <a:lnTo>
                    <a:pt x="2358" y="2216"/>
                  </a:lnTo>
                  <a:lnTo>
                    <a:pt x="2351" y="2205"/>
                  </a:lnTo>
                  <a:lnTo>
                    <a:pt x="2351" y="2206"/>
                  </a:lnTo>
                  <a:lnTo>
                    <a:pt x="2353" y="2212"/>
                  </a:lnTo>
                  <a:lnTo>
                    <a:pt x="2352" y="2215"/>
                  </a:lnTo>
                  <a:lnTo>
                    <a:pt x="2345" y="2217"/>
                  </a:lnTo>
                  <a:lnTo>
                    <a:pt x="2345" y="2219"/>
                  </a:lnTo>
                  <a:lnTo>
                    <a:pt x="2350" y="2221"/>
                  </a:lnTo>
                  <a:lnTo>
                    <a:pt x="2355" y="2222"/>
                  </a:lnTo>
                  <a:lnTo>
                    <a:pt x="2354" y="2227"/>
                  </a:lnTo>
                  <a:lnTo>
                    <a:pt x="2354" y="2250"/>
                  </a:lnTo>
                  <a:lnTo>
                    <a:pt x="2353" y="2258"/>
                  </a:lnTo>
                  <a:lnTo>
                    <a:pt x="2350" y="2265"/>
                  </a:lnTo>
                  <a:lnTo>
                    <a:pt x="2347" y="2272"/>
                  </a:lnTo>
                  <a:lnTo>
                    <a:pt x="2343" y="2268"/>
                  </a:lnTo>
                  <a:lnTo>
                    <a:pt x="2341" y="2263"/>
                  </a:lnTo>
                  <a:lnTo>
                    <a:pt x="2340" y="2261"/>
                  </a:lnTo>
                  <a:lnTo>
                    <a:pt x="2338" y="2259"/>
                  </a:lnTo>
                  <a:lnTo>
                    <a:pt x="2335" y="2258"/>
                  </a:lnTo>
                  <a:lnTo>
                    <a:pt x="2333" y="2258"/>
                  </a:lnTo>
                  <a:lnTo>
                    <a:pt x="2330" y="2262"/>
                  </a:lnTo>
                  <a:lnTo>
                    <a:pt x="2327" y="2258"/>
                  </a:lnTo>
                  <a:lnTo>
                    <a:pt x="2324" y="2254"/>
                  </a:lnTo>
                  <a:lnTo>
                    <a:pt x="2325" y="2243"/>
                  </a:lnTo>
                  <a:lnTo>
                    <a:pt x="2326" y="2238"/>
                  </a:lnTo>
                  <a:lnTo>
                    <a:pt x="2326" y="2238"/>
                  </a:lnTo>
                  <a:lnTo>
                    <a:pt x="2324" y="2240"/>
                  </a:lnTo>
                  <a:lnTo>
                    <a:pt x="2320" y="2249"/>
                  </a:lnTo>
                  <a:lnTo>
                    <a:pt x="2318" y="2258"/>
                  </a:lnTo>
                  <a:lnTo>
                    <a:pt x="2315" y="2255"/>
                  </a:lnTo>
                  <a:lnTo>
                    <a:pt x="2312" y="2250"/>
                  </a:lnTo>
                  <a:lnTo>
                    <a:pt x="2309" y="2245"/>
                  </a:lnTo>
                  <a:lnTo>
                    <a:pt x="2305" y="2239"/>
                  </a:lnTo>
                  <a:lnTo>
                    <a:pt x="2301" y="2233"/>
                  </a:lnTo>
                  <a:lnTo>
                    <a:pt x="2299" y="2225"/>
                  </a:lnTo>
                  <a:lnTo>
                    <a:pt x="2298" y="2224"/>
                  </a:lnTo>
                  <a:lnTo>
                    <a:pt x="2296" y="2217"/>
                  </a:lnTo>
                  <a:lnTo>
                    <a:pt x="2295" y="2216"/>
                  </a:lnTo>
                  <a:lnTo>
                    <a:pt x="2294" y="2215"/>
                  </a:lnTo>
                  <a:lnTo>
                    <a:pt x="2292" y="2211"/>
                  </a:lnTo>
                  <a:lnTo>
                    <a:pt x="2293" y="2207"/>
                  </a:lnTo>
                  <a:lnTo>
                    <a:pt x="2296" y="2201"/>
                  </a:lnTo>
                  <a:lnTo>
                    <a:pt x="2299" y="2198"/>
                  </a:lnTo>
                  <a:lnTo>
                    <a:pt x="2304" y="2194"/>
                  </a:lnTo>
                  <a:lnTo>
                    <a:pt x="2309" y="2192"/>
                  </a:lnTo>
                  <a:lnTo>
                    <a:pt x="2311" y="2187"/>
                  </a:lnTo>
                  <a:lnTo>
                    <a:pt x="2314" y="2179"/>
                  </a:lnTo>
                  <a:lnTo>
                    <a:pt x="2318" y="2173"/>
                  </a:lnTo>
                  <a:lnTo>
                    <a:pt x="2322" y="2170"/>
                  </a:lnTo>
                  <a:lnTo>
                    <a:pt x="2320" y="2169"/>
                  </a:lnTo>
                  <a:lnTo>
                    <a:pt x="2315" y="2172"/>
                  </a:lnTo>
                  <a:lnTo>
                    <a:pt x="2312" y="2176"/>
                  </a:lnTo>
                  <a:lnTo>
                    <a:pt x="2308" y="2183"/>
                  </a:lnTo>
                  <a:lnTo>
                    <a:pt x="2304" y="2187"/>
                  </a:lnTo>
                  <a:lnTo>
                    <a:pt x="2295" y="2193"/>
                  </a:lnTo>
                  <a:lnTo>
                    <a:pt x="2292" y="2194"/>
                  </a:lnTo>
                  <a:lnTo>
                    <a:pt x="2288" y="2195"/>
                  </a:lnTo>
                  <a:lnTo>
                    <a:pt x="2279" y="2194"/>
                  </a:lnTo>
                  <a:lnTo>
                    <a:pt x="2277" y="2192"/>
                  </a:lnTo>
                  <a:lnTo>
                    <a:pt x="2279" y="2187"/>
                  </a:lnTo>
                  <a:lnTo>
                    <a:pt x="2285" y="2178"/>
                  </a:lnTo>
                  <a:lnTo>
                    <a:pt x="2283" y="2178"/>
                  </a:lnTo>
                  <a:lnTo>
                    <a:pt x="2282" y="2181"/>
                  </a:lnTo>
                  <a:lnTo>
                    <a:pt x="2279" y="2183"/>
                  </a:lnTo>
                  <a:lnTo>
                    <a:pt x="2276" y="2184"/>
                  </a:lnTo>
                  <a:lnTo>
                    <a:pt x="2272" y="2184"/>
                  </a:lnTo>
                  <a:lnTo>
                    <a:pt x="2268" y="2178"/>
                  </a:lnTo>
                  <a:lnTo>
                    <a:pt x="2266" y="2176"/>
                  </a:lnTo>
                  <a:lnTo>
                    <a:pt x="2261" y="2175"/>
                  </a:lnTo>
                  <a:lnTo>
                    <a:pt x="2260" y="2173"/>
                  </a:lnTo>
                  <a:lnTo>
                    <a:pt x="2253" y="2159"/>
                  </a:lnTo>
                  <a:lnTo>
                    <a:pt x="2251" y="2155"/>
                  </a:lnTo>
                  <a:lnTo>
                    <a:pt x="2250" y="2152"/>
                  </a:lnTo>
                  <a:lnTo>
                    <a:pt x="2248" y="2149"/>
                  </a:lnTo>
                  <a:lnTo>
                    <a:pt x="2244" y="2147"/>
                  </a:lnTo>
                  <a:lnTo>
                    <a:pt x="2243" y="2147"/>
                  </a:lnTo>
                  <a:lnTo>
                    <a:pt x="2244" y="2149"/>
                  </a:lnTo>
                  <a:lnTo>
                    <a:pt x="2244" y="2153"/>
                  </a:lnTo>
                  <a:lnTo>
                    <a:pt x="2241" y="2154"/>
                  </a:lnTo>
                  <a:lnTo>
                    <a:pt x="2238" y="2153"/>
                  </a:lnTo>
                  <a:lnTo>
                    <a:pt x="2235" y="2151"/>
                  </a:lnTo>
                  <a:lnTo>
                    <a:pt x="2234" y="2154"/>
                  </a:lnTo>
                  <a:lnTo>
                    <a:pt x="2238" y="2161"/>
                  </a:lnTo>
                  <a:lnTo>
                    <a:pt x="2238" y="2170"/>
                  </a:lnTo>
                  <a:lnTo>
                    <a:pt x="2237" y="2170"/>
                  </a:lnTo>
                  <a:lnTo>
                    <a:pt x="2235" y="2171"/>
                  </a:lnTo>
                  <a:lnTo>
                    <a:pt x="2233" y="2170"/>
                  </a:lnTo>
                  <a:lnTo>
                    <a:pt x="2227" y="2164"/>
                  </a:lnTo>
                  <a:lnTo>
                    <a:pt x="2221" y="2159"/>
                  </a:lnTo>
                  <a:lnTo>
                    <a:pt x="2218" y="2157"/>
                  </a:lnTo>
                  <a:lnTo>
                    <a:pt x="2217" y="2159"/>
                  </a:lnTo>
                  <a:lnTo>
                    <a:pt x="2219" y="2166"/>
                  </a:lnTo>
                  <a:lnTo>
                    <a:pt x="2222" y="2173"/>
                  </a:lnTo>
                  <a:lnTo>
                    <a:pt x="2227" y="2180"/>
                  </a:lnTo>
                  <a:lnTo>
                    <a:pt x="2235" y="2187"/>
                  </a:lnTo>
                  <a:lnTo>
                    <a:pt x="2238" y="2191"/>
                  </a:lnTo>
                  <a:lnTo>
                    <a:pt x="2235" y="2197"/>
                  </a:lnTo>
                  <a:lnTo>
                    <a:pt x="2233" y="2198"/>
                  </a:lnTo>
                  <a:lnTo>
                    <a:pt x="2232" y="2199"/>
                  </a:lnTo>
                  <a:lnTo>
                    <a:pt x="2227" y="2199"/>
                  </a:lnTo>
                  <a:lnTo>
                    <a:pt x="2219" y="2196"/>
                  </a:lnTo>
                  <a:lnTo>
                    <a:pt x="2214" y="2192"/>
                  </a:lnTo>
                  <a:lnTo>
                    <a:pt x="2209" y="2184"/>
                  </a:lnTo>
                  <a:lnTo>
                    <a:pt x="2200" y="2175"/>
                  </a:lnTo>
                  <a:lnTo>
                    <a:pt x="2197" y="2175"/>
                  </a:lnTo>
                  <a:lnTo>
                    <a:pt x="2191" y="2178"/>
                  </a:lnTo>
                  <a:lnTo>
                    <a:pt x="2192" y="2179"/>
                  </a:lnTo>
                  <a:lnTo>
                    <a:pt x="2196" y="2180"/>
                  </a:lnTo>
                  <a:lnTo>
                    <a:pt x="2199" y="2181"/>
                  </a:lnTo>
                  <a:lnTo>
                    <a:pt x="2207" y="2187"/>
                  </a:lnTo>
                  <a:lnTo>
                    <a:pt x="2208" y="2190"/>
                  </a:lnTo>
                  <a:lnTo>
                    <a:pt x="2205" y="2194"/>
                  </a:lnTo>
                  <a:lnTo>
                    <a:pt x="2206" y="2198"/>
                  </a:lnTo>
                  <a:lnTo>
                    <a:pt x="2208" y="2203"/>
                  </a:lnTo>
                  <a:lnTo>
                    <a:pt x="2210" y="2206"/>
                  </a:lnTo>
                  <a:lnTo>
                    <a:pt x="2214" y="2209"/>
                  </a:lnTo>
                  <a:lnTo>
                    <a:pt x="2217" y="2209"/>
                  </a:lnTo>
                  <a:lnTo>
                    <a:pt x="2218" y="2210"/>
                  </a:lnTo>
                  <a:lnTo>
                    <a:pt x="2215" y="2221"/>
                  </a:lnTo>
                  <a:lnTo>
                    <a:pt x="2214" y="2224"/>
                  </a:lnTo>
                  <a:lnTo>
                    <a:pt x="2216" y="2225"/>
                  </a:lnTo>
                  <a:lnTo>
                    <a:pt x="2216" y="2226"/>
                  </a:lnTo>
                  <a:lnTo>
                    <a:pt x="2222" y="2221"/>
                  </a:lnTo>
                  <a:lnTo>
                    <a:pt x="2224" y="2220"/>
                  </a:lnTo>
                  <a:lnTo>
                    <a:pt x="2227" y="2220"/>
                  </a:lnTo>
                  <a:lnTo>
                    <a:pt x="2229" y="2221"/>
                  </a:lnTo>
                  <a:lnTo>
                    <a:pt x="2232" y="2224"/>
                  </a:lnTo>
                  <a:lnTo>
                    <a:pt x="2233" y="2227"/>
                  </a:lnTo>
                  <a:lnTo>
                    <a:pt x="2234" y="2229"/>
                  </a:lnTo>
                  <a:lnTo>
                    <a:pt x="2235" y="2232"/>
                  </a:lnTo>
                  <a:lnTo>
                    <a:pt x="2240" y="2234"/>
                  </a:lnTo>
                  <a:lnTo>
                    <a:pt x="2240" y="2236"/>
                  </a:lnTo>
                  <a:lnTo>
                    <a:pt x="2234" y="2241"/>
                  </a:lnTo>
                  <a:lnTo>
                    <a:pt x="2233" y="2242"/>
                  </a:lnTo>
                  <a:lnTo>
                    <a:pt x="2235" y="2242"/>
                  </a:lnTo>
                  <a:lnTo>
                    <a:pt x="2238" y="2245"/>
                  </a:lnTo>
                  <a:lnTo>
                    <a:pt x="2242" y="2249"/>
                  </a:lnTo>
                  <a:lnTo>
                    <a:pt x="2244" y="2254"/>
                  </a:lnTo>
                  <a:lnTo>
                    <a:pt x="2244" y="2257"/>
                  </a:lnTo>
                  <a:lnTo>
                    <a:pt x="2244" y="2259"/>
                  </a:lnTo>
                  <a:lnTo>
                    <a:pt x="2244" y="2260"/>
                  </a:lnTo>
                  <a:lnTo>
                    <a:pt x="2246" y="2261"/>
                  </a:lnTo>
                  <a:lnTo>
                    <a:pt x="2248" y="2260"/>
                  </a:lnTo>
                  <a:lnTo>
                    <a:pt x="2248" y="2260"/>
                  </a:lnTo>
                  <a:lnTo>
                    <a:pt x="2249" y="2261"/>
                  </a:lnTo>
                  <a:lnTo>
                    <a:pt x="2250" y="2265"/>
                  </a:lnTo>
                  <a:lnTo>
                    <a:pt x="2252" y="2277"/>
                  </a:lnTo>
                  <a:lnTo>
                    <a:pt x="2253" y="2280"/>
                  </a:lnTo>
                  <a:lnTo>
                    <a:pt x="2254" y="2280"/>
                  </a:lnTo>
                  <a:lnTo>
                    <a:pt x="2254" y="2268"/>
                  </a:lnTo>
                  <a:lnTo>
                    <a:pt x="2255" y="2266"/>
                  </a:lnTo>
                  <a:lnTo>
                    <a:pt x="2259" y="2269"/>
                  </a:lnTo>
                  <a:lnTo>
                    <a:pt x="2264" y="2273"/>
                  </a:lnTo>
                  <a:lnTo>
                    <a:pt x="2267" y="2277"/>
                  </a:lnTo>
                  <a:lnTo>
                    <a:pt x="2268" y="2279"/>
                  </a:lnTo>
                  <a:lnTo>
                    <a:pt x="2265" y="2282"/>
                  </a:lnTo>
                  <a:lnTo>
                    <a:pt x="2266" y="2284"/>
                  </a:lnTo>
                  <a:lnTo>
                    <a:pt x="2268" y="2286"/>
                  </a:lnTo>
                  <a:lnTo>
                    <a:pt x="2270" y="2285"/>
                  </a:lnTo>
                  <a:lnTo>
                    <a:pt x="2271" y="2281"/>
                  </a:lnTo>
                  <a:lnTo>
                    <a:pt x="2273" y="2277"/>
                  </a:lnTo>
                  <a:lnTo>
                    <a:pt x="2276" y="2275"/>
                  </a:lnTo>
                  <a:lnTo>
                    <a:pt x="2281" y="2277"/>
                  </a:lnTo>
                  <a:lnTo>
                    <a:pt x="2285" y="2283"/>
                  </a:lnTo>
                  <a:lnTo>
                    <a:pt x="2286" y="2285"/>
                  </a:lnTo>
                  <a:lnTo>
                    <a:pt x="2289" y="2288"/>
                  </a:lnTo>
                  <a:lnTo>
                    <a:pt x="2292" y="2286"/>
                  </a:lnTo>
                  <a:lnTo>
                    <a:pt x="2296" y="2292"/>
                  </a:lnTo>
                  <a:lnTo>
                    <a:pt x="2294" y="2296"/>
                  </a:lnTo>
                  <a:lnTo>
                    <a:pt x="2289" y="2300"/>
                  </a:lnTo>
                  <a:lnTo>
                    <a:pt x="2288" y="2302"/>
                  </a:lnTo>
                  <a:lnTo>
                    <a:pt x="2290" y="2301"/>
                  </a:lnTo>
                  <a:lnTo>
                    <a:pt x="2299" y="2301"/>
                  </a:lnTo>
                  <a:lnTo>
                    <a:pt x="2301" y="2303"/>
                  </a:lnTo>
                  <a:lnTo>
                    <a:pt x="2302" y="2307"/>
                  </a:lnTo>
                  <a:lnTo>
                    <a:pt x="2298" y="2316"/>
                  </a:lnTo>
                  <a:lnTo>
                    <a:pt x="2294" y="2315"/>
                  </a:lnTo>
                  <a:lnTo>
                    <a:pt x="2289" y="2315"/>
                  </a:lnTo>
                  <a:lnTo>
                    <a:pt x="2287" y="2315"/>
                  </a:lnTo>
                  <a:lnTo>
                    <a:pt x="2287" y="2316"/>
                  </a:lnTo>
                  <a:lnTo>
                    <a:pt x="2294" y="2321"/>
                  </a:lnTo>
                  <a:lnTo>
                    <a:pt x="2296" y="2325"/>
                  </a:lnTo>
                  <a:lnTo>
                    <a:pt x="2299" y="2328"/>
                  </a:lnTo>
                  <a:lnTo>
                    <a:pt x="2300" y="2331"/>
                  </a:lnTo>
                  <a:lnTo>
                    <a:pt x="2300" y="2332"/>
                  </a:lnTo>
                  <a:lnTo>
                    <a:pt x="2299" y="2334"/>
                  </a:lnTo>
                  <a:lnTo>
                    <a:pt x="2300" y="2335"/>
                  </a:lnTo>
                  <a:lnTo>
                    <a:pt x="2304" y="2336"/>
                  </a:lnTo>
                  <a:lnTo>
                    <a:pt x="2307" y="2335"/>
                  </a:lnTo>
                  <a:lnTo>
                    <a:pt x="2311" y="2335"/>
                  </a:lnTo>
                  <a:lnTo>
                    <a:pt x="2314" y="2335"/>
                  </a:lnTo>
                  <a:lnTo>
                    <a:pt x="2315" y="2336"/>
                  </a:lnTo>
                  <a:lnTo>
                    <a:pt x="2314" y="2340"/>
                  </a:lnTo>
                  <a:lnTo>
                    <a:pt x="2311" y="2343"/>
                  </a:lnTo>
                  <a:lnTo>
                    <a:pt x="2312" y="2343"/>
                  </a:lnTo>
                  <a:lnTo>
                    <a:pt x="2316" y="2343"/>
                  </a:lnTo>
                  <a:lnTo>
                    <a:pt x="2317" y="2344"/>
                  </a:lnTo>
                  <a:lnTo>
                    <a:pt x="2320" y="2351"/>
                  </a:lnTo>
                  <a:lnTo>
                    <a:pt x="2322" y="2357"/>
                  </a:lnTo>
                  <a:lnTo>
                    <a:pt x="2320" y="2359"/>
                  </a:lnTo>
                  <a:lnTo>
                    <a:pt x="2318" y="2359"/>
                  </a:lnTo>
                  <a:lnTo>
                    <a:pt x="2318" y="2366"/>
                  </a:lnTo>
                  <a:lnTo>
                    <a:pt x="2320" y="2374"/>
                  </a:lnTo>
                  <a:lnTo>
                    <a:pt x="2320" y="2381"/>
                  </a:lnTo>
                  <a:lnTo>
                    <a:pt x="2319" y="2388"/>
                  </a:lnTo>
                  <a:lnTo>
                    <a:pt x="2317" y="2389"/>
                  </a:lnTo>
                  <a:lnTo>
                    <a:pt x="2315" y="2389"/>
                  </a:lnTo>
                  <a:lnTo>
                    <a:pt x="2313" y="2387"/>
                  </a:lnTo>
                  <a:lnTo>
                    <a:pt x="2308" y="2368"/>
                  </a:lnTo>
                  <a:lnTo>
                    <a:pt x="2306" y="2364"/>
                  </a:lnTo>
                  <a:lnTo>
                    <a:pt x="2305" y="2362"/>
                  </a:lnTo>
                  <a:lnTo>
                    <a:pt x="2299" y="2353"/>
                  </a:lnTo>
                  <a:lnTo>
                    <a:pt x="2299" y="2354"/>
                  </a:lnTo>
                  <a:lnTo>
                    <a:pt x="2301" y="2358"/>
                  </a:lnTo>
                  <a:lnTo>
                    <a:pt x="2302" y="2364"/>
                  </a:lnTo>
                  <a:lnTo>
                    <a:pt x="2304" y="2375"/>
                  </a:lnTo>
                  <a:lnTo>
                    <a:pt x="2304" y="2383"/>
                  </a:lnTo>
                  <a:lnTo>
                    <a:pt x="2304" y="2385"/>
                  </a:lnTo>
                  <a:lnTo>
                    <a:pt x="2303" y="2386"/>
                  </a:lnTo>
                  <a:lnTo>
                    <a:pt x="2303" y="2388"/>
                  </a:lnTo>
                  <a:lnTo>
                    <a:pt x="2303" y="2389"/>
                  </a:lnTo>
                  <a:lnTo>
                    <a:pt x="2307" y="2396"/>
                  </a:lnTo>
                  <a:lnTo>
                    <a:pt x="2310" y="2401"/>
                  </a:lnTo>
                  <a:lnTo>
                    <a:pt x="2312" y="2405"/>
                  </a:lnTo>
                  <a:lnTo>
                    <a:pt x="2313" y="2408"/>
                  </a:lnTo>
                  <a:lnTo>
                    <a:pt x="2314" y="2410"/>
                  </a:lnTo>
                  <a:lnTo>
                    <a:pt x="2314" y="2411"/>
                  </a:lnTo>
                  <a:lnTo>
                    <a:pt x="2312" y="2412"/>
                  </a:lnTo>
                  <a:lnTo>
                    <a:pt x="2309" y="2413"/>
                  </a:lnTo>
                  <a:lnTo>
                    <a:pt x="2307" y="2412"/>
                  </a:lnTo>
                  <a:lnTo>
                    <a:pt x="2301" y="2408"/>
                  </a:lnTo>
                  <a:lnTo>
                    <a:pt x="2300" y="2409"/>
                  </a:lnTo>
                  <a:lnTo>
                    <a:pt x="2303" y="2425"/>
                  </a:lnTo>
                  <a:lnTo>
                    <a:pt x="2303" y="2428"/>
                  </a:lnTo>
                  <a:lnTo>
                    <a:pt x="2301" y="2430"/>
                  </a:lnTo>
                  <a:lnTo>
                    <a:pt x="2299" y="2428"/>
                  </a:lnTo>
                  <a:lnTo>
                    <a:pt x="2296" y="2423"/>
                  </a:lnTo>
                  <a:lnTo>
                    <a:pt x="2292" y="2418"/>
                  </a:lnTo>
                  <a:lnTo>
                    <a:pt x="2287" y="2414"/>
                  </a:lnTo>
                  <a:lnTo>
                    <a:pt x="2282" y="2409"/>
                  </a:lnTo>
                  <a:lnTo>
                    <a:pt x="2281" y="2409"/>
                  </a:lnTo>
                  <a:lnTo>
                    <a:pt x="2280" y="2411"/>
                  </a:lnTo>
                  <a:lnTo>
                    <a:pt x="2279" y="2411"/>
                  </a:lnTo>
                  <a:lnTo>
                    <a:pt x="2278" y="2410"/>
                  </a:lnTo>
                  <a:lnTo>
                    <a:pt x="2276" y="2407"/>
                  </a:lnTo>
                  <a:lnTo>
                    <a:pt x="2275" y="2405"/>
                  </a:lnTo>
                  <a:lnTo>
                    <a:pt x="2267" y="2398"/>
                  </a:lnTo>
                  <a:lnTo>
                    <a:pt x="2266" y="2398"/>
                  </a:lnTo>
                  <a:lnTo>
                    <a:pt x="2267" y="2400"/>
                  </a:lnTo>
                  <a:lnTo>
                    <a:pt x="2268" y="2405"/>
                  </a:lnTo>
                  <a:lnTo>
                    <a:pt x="2267" y="2405"/>
                  </a:lnTo>
                  <a:lnTo>
                    <a:pt x="2265" y="2405"/>
                  </a:lnTo>
                  <a:lnTo>
                    <a:pt x="2261" y="2403"/>
                  </a:lnTo>
                  <a:lnTo>
                    <a:pt x="2259" y="2399"/>
                  </a:lnTo>
                  <a:lnTo>
                    <a:pt x="2256" y="2390"/>
                  </a:lnTo>
                  <a:lnTo>
                    <a:pt x="2254" y="2387"/>
                  </a:lnTo>
                  <a:lnTo>
                    <a:pt x="2254" y="2389"/>
                  </a:lnTo>
                  <a:lnTo>
                    <a:pt x="2255" y="2396"/>
                  </a:lnTo>
                  <a:lnTo>
                    <a:pt x="2255" y="2400"/>
                  </a:lnTo>
                  <a:lnTo>
                    <a:pt x="2253" y="2400"/>
                  </a:lnTo>
                  <a:lnTo>
                    <a:pt x="2253" y="2400"/>
                  </a:lnTo>
                  <a:lnTo>
                    <a:pt x="2251" y="2397"/>
                  </a:lnTo>
                  <a:lnTo>
                    <a:pt x="2251" y="2394"/>
                  </a:lnTo>
                  <a:lnTo>
                    <a:pt x="2249" y="2391"/>
                  </a:lnTo>
                  <a:lnTo>
                    <a:pt x="2246" y="2390"/>
                  </a:lnTo>
                  <a:lnTo>
                    <a:pt x="2244" y="2388"/>
                  </a:lnTo>
                  <a:lnTo>
                    <a:pt x="2244" y="2384"/>
                  </a:lnTo>
                  <a:lnTo>
                    <a:pt x="2243" y="2384"/>
                  </a:lnTo>
                  <a:lnTo>
                    <a:pt x="2238" y="2384"/>
                  </a:lnTo>
                  <a:lnTo>
                    <a:pt x="2236" y="2382"/>
                  </a:lnTo>
                  <a:lnTo>
                    <a:pt x="2229" y="2372"/>
                  </a:lnTo>
                  <a:lnTo>
                    <a:pt x="2222" y="2362"/>
                  </a:lnTo>
                  <a:lnTo>
                    <a:pt x="2218" y="2356"/>
                  </a:lnTo>
                  <a:lnTo>
                    <a:pt x="2217" y="2355"/>
                  </a:lnTo>
                  <a:lnTo>
                    <a:pt x="2219" y="2362"/>
                  </a:lnTo>
                  <a:lnTo>
                    <a:pt x="2221" y="2372"/>
                  </a:lnTo>
                  <a:lnTo>
                    <a:pt x="2222" y="2376"/>
                  </a:lnTo>
                  <a:lnTo>
                    <a:pt x="2220" y="2376"/>
                  </a:lnTo>
                  <a:lnTo>
                    <a:pt x="2218" y="2375"/>
                  </a:lnTo>
                  <a:lnTo>
                    <a:pt x="2206" y="2362"/>
                  </a:lnTo>
                  <a:lnTo>
                    <a:pt x="2198" y="2355"/>
                  </a:lnTo>
                  <a:lnTo>
                    <a:pt x="2194" y="2355"/>
                  </a:lnTo>
                  <a:lnTo>
                    <a:pt x="2188" y="2354"/>
                  </a:lnTo>
                  <a:lnTo>
                    <a:pt x="2186" y="2357"/>
                  </a:lnTo>
                  <a:lnTo>
                    <a:pt x="2190" y="2365"/>
                  </a:lnTo>
                  <a:lnTo>
                    <a:pt x="2193" y="2370"/>
                  </a:lnTo>
                  <a:lnTo>
                    <a:pt x="2197" y="2374"/>
                  </a:lnTo>
                  <a:lnTo>
                    <a:pt x="2202" y="2381"/>
                  </a:lnTo>
                  <a:lnTo>
                    <a:pt x="2207" y="2390"/>
                  </a:lnTo>
                  <a:lnTo>
                    <a:pt x="2209" y="2394"/>
                  </a:lnTo>
                  <a:lnTo>
                    <a:pt x="2216" y="2397"/>
                  </a:lnTo>
                  <a:lnTo>
                    <a:pt x="2219" y="2399"/>
                  </a:lnTo>
                  <a:lnTo>
                    <a:pt x="2223" y="2399"/>
                  </a:lnTo>
                  <a:lnTo>
                    <a:pt x="2224" y="2400"/>
                  </a:lnTo>
                  <a:lnTo>
                    <a:pt x="2222" y="2403"/>
                  </a:lnTo>
                  <a:lnTo>
                    <a:pt x="2221" y="2404"/>
                  </a:lnTo>
                  <a:lnTo>
                    <a:pt x="2230" y="2408"/>
                  </a:lnTo>
                  <a:lnTo>
                    <a:pt x="2233" y="2411"/>
                  </a:lnTo>
                  <a:lnTo>
                    <a:pt x="2236" y="2414"/>
                  </a:lnTo>
                  <a:lnTo>
                    <a:pt x="2237" y="2415"/>
                  </a:lnTo>
                  <a:lnTo>
                    <a:pt x="2244" y="2425"/>
                  </a:lnTo>
                  <a:lnTo>
                    <a:pt x="2246" y="2426"/>
                  </a:lnTo>
                  <a:lnTo>
                    <a:pt x="2253" y="2429"/>
                  </a:lnTo>
                  <a:lnTo>
                    <a:pt x="2254" y="2431"/>
                  </a:lnTo>
                  <a:lnTo>
                    <a:pt x="2258" y="2437"/>
                  </a:lnTo>
                  <a:lnTo>
                    <a:pt x="2260" y="2440"/>
                  </a:lnTo>
                  <a:lnTo>
                    <a:pt x="2264" y="2446"/>
                  </a:lnTo>
                  <a:lnTo>
                    <a:pt x="2266" y="2450"/>
                  </a:lnTo>
                  <a:lnTo>
                    <a:pt x="2271" y="2454"/>
                  </a:lnTo>
                  <a:lnTo>
                    <a:pt x="2274" y="2454"/>
                  </a:lnTo>
                  <a:lnTo>
                    <a:pt x="2274" y="2456"/>
                  </a:lnTo>
                  <a:lnTo>
                    <a:pt x="2274" y="2459"/>
                  </a:lnTo>
                  <a:lnTo>
                    <a:pt x="2273" y="2460"/>
                  </a:lnTo>
                  <a:lnTo>
                    <a:pt x="2270" y="2463"/>
                  </a:lnTo>
                  <a:lnTo>
                    <a:pt x="2271" y="2466"/>
                  </a:lnTo>
                  <a:lnTo>
                    <a:pt x="2272" y="2471"/>
                  </a:lnTo>
                  <a:lnTo>
                    <a:pt x="2272" y="2475"/>
                  </a:lnTo>
                  <a:lnTo>
                    <a:pt x="2270" y="2476"/>
                  </a:lnTo>
                  <a:lnTo>
                    <a:pt x="2266" y="2478"/>
                  </a:lnTo>
                  <a:lnTo>
                    <a:pt x="2264" y="2478"/>
                  </a:lnTo>
                  <a:lnTo>
                    <a:pt x="2261" y="2476"/>
                  </a:lnTo>
                  <a:lnTo>
                    <a:pt x="2257" y="2474"/>
                  </a:lnTo>
                  <a:lnTo>
                    <a:pt x="2250" y="2468"/>
                  </a:lnTo>
                  <a:lnTo>
                    <a:pt x="2238" y="2465"/>
                  </a:lnTo>
                  <a:lnTo>
                    <a:pt x="2234" y="2463"/>
                  </a:lnTo>
                  <a:lnTo>
                    <a:pt x="2233" y="2460"/>
                  </a:lnTo>
                  <a:lnTo>
                    <a:pt x="2230" y="2460"/>
                  </a:lnTo>
                  <a:lnTo>
                    <a:pt x="2202" y="2454"/>
                  </a:lnTo>
                  <a:lnTo>
                    <a:pt x="2197" y="2453"/>
                  </a:lnTo>
                  <a:lnTo>
                    <a:pt x="2194" y="2451"/>
                  </a:lnTo>
                  <a:lnTo>
                    <a:pt x="2191" y="2449"/>
                  </a:lnTo>
                  <a:lnTo>
                    <a:pt x="2181" y="2443"/>
                  </a:lnTo>
                  <a:lnTo>
                    <a:pt x="2179" y="2443"/>
                  </a:lnTo>
                  <a:lnTo>
                    <a:pt x="2172" y="2433"/>
                  </a:lnTo>
                  <a:lnTo>
                    <a:pt x="2167" y="2422"/>
                  </a:lnTo>
                  <a:lnTo>
                    <a:pt x="2165" y="2420"/>
                  </a:lnTo>
                  <a:lnTo>
                    <a:pt x="2159" y="2418"/>
                  </a:lnTo>
                  <a:lnTo>
                    <a:pt x="2154" y="2420"/>
                  </a:lnTo>
                  <a:lnTo>
                    <a:pt x="2151" y="2421"/>
                  </a:lnTo>
                  <a:lnTo>
                    <a:pt x="2145" y="2420"/>
                  </a:lnTo>
                  <a:lnTo>
                    <a:pt x="2142" y="2418"/>
                  </a:lnTo>
                  <a:lnTo>
                    <a:pt x="2136" y="2414"/>
                  </a:lnTo>
                  <a:lnTo>
                    <a:pt x="2128" y="2411"/>
                  </a:lnTo>
                  <a:lnTo>
                    <a:pt x="2122" y="2406"/>
                  </a:lnTo>
                  <a:lnTo>
                    <a:pt x="2119" y="2405"/>
                  </a:lnTo>
                  <a:lnTo>
                    <a:pt x="2120" y="2403"/>
                  </a:lnTo>
                  <a:lnTo>
                    <a:pt x="2124" y="2396"/>
                  </a:lnTo>
                  <a:lnTo>
                    <a:pt x="2123" y="2396"/>
                  </a:lnTo>
                  <a:lnTo>
                    <a:pt x="2115" y="2402"/>
                  </a:lnTo>
                  <a:lnTo>
                    <a:pt x="2112" y="2400"/>
                  </a:lnTo>
                  <a:lnTo>
                    <a:pt x="2107" y="2396"/>
                  </a:lnTo>
                  <a:lnTo>
                    <a:pt x="2104" y="2392"/>
                  </a:lnTo>
                  <a:lnTo>
                    <a:pt x="2096" y="2381"/>
                  </a:lnTo>
                  <a:lnTo>
                    <a:pt x="2092" y="2377"/>
                  </a:lnTo>
                  <a:lnTo>
                    <a:pt x="2093" y="2376"/>
                  </a:lnTo>
                  <a:lnTo>
                    <a:pt x="2098" y="2375"/>
                  </a:lnTo>
                  <a:lnTo>
                    <a:pt x="2101" y="2376"/>
                  </a:lnTo>
                  <a:lnTo>
                    <a:pt x="2104" y="2375"/>
                  </a:lnTo>
                  <a:lnTo>
                    <a:pt x="2109" y="2370"/>
                  </a:lnTo>
                  <a:lnTo>
                    <a:pt x="2110" y="2367"/>
                  </a:lnTo>
                  <a:lnTo>
                    <a:pt x="2111" y="2365"/>
                  </a:lnTo>
                  <a:lnTo>
                    <a:pt x="2107" y="2365"/>
                  </a:lnTo>
                  <a:lnTo>
                    <a:pt x="2106" y="2364"/>
                  </a:lnTo>
                  <a:lnTo>
                    <a:pt x="2105" y="2362"/>
                  </a:lnTo>
                  <a:lnTo>
                    <a:pt x="2103" y="2360"/>
                  </a:lnTo>
                  <a:lnTo>
                    <a:pt x="2101" y="2357"/>
                  </a:lnTo>
                  <a:lnTo>
                    <a:pt x="2097" y="2355"/>
                  </a:lnTo>
                  <a:lnTo>
                    <a:pt x="2086" y="2357"/>
                  </a:lnTo>
                  <a:lnTo>
                    <a:pt x="2083" y="2355"/>
                  </a:lnTo>
                  <a:lnTo>
                    <a:pt x="2083" y="2354"/>
                  </a:lnTo>
                  <a:lnTo>
                    <a:pt x="2086" y="2348"/>
                  </a:lnTo>
                  <a:lnTo>
                    <a:pt x="2087" y="2346"/>
                  </a:lnTo>
                  <a:lnTo>
                    <a:pt x="2087" y="2344"/>
                  </a:lnTo>
                  <a:lnTo>
                    <a:pt x="2087" y="2344"/>
                  </a:lnTo>
                  <a:lnTo>
                    <a:pt x="2086" y="2344"/>
                  </a:lnTo>
                  <a:lnTo>
                    <a:pt x="2079" y="2349"/>
                  </a:lnTo>
                  <a:lnTo>
                    <a:pt x="2077" y="2349"/>
                  </a:lnTo>
                  <a:lnTo>
                    <a:pt x="2075" y="2344"/>
                  </a:lnTo>
                  <a:lnTo>
                    <a:pt x="2073" y="2338"/>
                  </a:lnTo>
                  <a:lnTo>
                    <a:pt x="2071" y="2336"/>
                  </a:lnTo>
                  <a:lnTo>
                    <a:pt x="2070" y="2335"/>
                  </a:lnTo>
                  <a:lnTo>
                    <a:pt x="2065" y="2329"/>
                  </a:lnTo>
                  <a:lnTo>
                    <a:pt x="2057" y="2317"/>
                  </a:lnTo>
                  <a:lnTo>
                    <a:pt x="2054" y="2313"/>
                  </a:lnTo>
                  <a:lnTo>
                    <a:pt x="2051" y="2310"/>
                  </a:lnTo>
                  <a:lnTo>
                    <a:pt x="2048" y="2309"/>
                  </a:lnTo>
                  <a:lnTo>
                    <a:pt x="2048" y="2307"/>
                  </a:lnTo>
                  <a:lnTo>
                    <a:pt x="2054" y="2297"/>
                  </a:lnTo>
                  <a:lnTo>
                    <a:pt x="2054" y="2296"/>
                  </a:lnTo>
                  <a:lnTo>
                    <a:pt x="2049" y="2297"/>
                  </a:lnTo>
                  <a:lnTo>
                    <a:pt x="2043" y="2295"/>
                  </a:lnTo>
                  <a:lnTo>
                    <a:pt x="2040" y="2297"/>
                  </a:lnTo>
                  <a:lnTo>
                    <a:pt x="2038" y="2297"/>
                  </a:lnTo>
                  <a:lnTo>
                    <a:pt x="2035" y="2296"/>
                  </a:lnTo>
                  <a:lnTo>
                    <a:pt x="2034" y="2296"/>
                  </a:lnTo>
                  <a:lnTo>
                    <a:pt x="2033" y="2304"/>
                  </a:lnTo>
                  <a:lnTo>
                    <a:pt x="2032" y="2307"/>
                  </a:lnTo>
                  <a:lnTo>
                    <a:pt x="2030" y="2307"/>
                  </a:lnTo>
                  <a:lnTo>
                    <a:pt x="2029" y="2307"/>
                  </a:lnTo>
                  <a:lnTo>
                    <a:pt x="2029" y="2306"/>
                  </a:lnTo>
                  <a:lnTo>
                    <a:pt x="2029" y="2304"/>
                  </a:lnTo>
                  <a:lnTo>
                    <a:pt x="2027" y="2294"/>
                  </a:lnTo>
                  <a:lnTo>
                    <a:pt x="2025" y="2293"/>
                  </a:lnTo>
                  <a:lnTo>
                    <a:pt x="2019" y="2292"/>
                  </a:lnTo>
                  <a:lnTo>
                    <a:pt x="2018" y="2292"/>
                  </a:lnTo>
                  <a:lnTo>
                    <a:pt x="2016" y="2290"/>
                  </a:lnTo>
                  <a:lnTo>
                    <a:pt x="2014" y="2286"/>
                  </a:lnTo>
                  <a:lnTo>
                    <a:pt x="2013" y="2281"/>
                  </a:lnTo>
                  <a:lnTo>
                    <a:pt x="2012" y="2279"/>
                  </a:lnTo>
                  <a:lnTo>
                    <a:pt x="2011" y="2279"/>
                  </a:lnTo>
                  <a:lnTo>
                    <a:pt x="2010" y="2279"/>
                  </a:lnTo>
                  <a:lnTo>
                    <a:pt x="2009" y="2280"/>
                  </a:lnTo>
                  <a:lnTo>
                    <a:pt x="2007" y="2281"/>
                  </a:lnTo>
                  <a:lnTo>
                    <a:pt x="2003" y="2281"/>
                  </a:lnTo>
                  <a:lnTo>
                    <a:pt x="2003" y="2284"/>
                  </a:lnTo>
                  <a:lnTo>
                    <a:pt x="2007" y="2286"/>
                  </a:lnTo>
                  <a:lnTo>
                    <a:pt x="2010" y="2291"/>
                  </a:lnTo>
                  <a:lnTo>
                    <a:pt x="2012" y="2298"/>
                  </a:lnTo>
                  <a:lnTo>
                    <a:pt x="2010" y="2302"/>
                  </a:lnTo>
                  <a:lnTo>
                    <a:pt x="2004" y="2304"/>
                  </a:lnTo>
                  <a:lnTo>
                    <a:pt x="1999" y="2305"/>
                  </a:lnTo>
                  <a:lnTo>
                    <a:pt x="1994" y="2304"/>
                  </a:lnTo>
                  <a:lnTo>
                    <a:pt x="1991" y="2302"/>
                  </a:lnTo>
                  <a:lnTo>
                    <a:pt x="1986" y="2299"/>
                  </a:lnTo>
                  <a:lnTo>
                    <a:pt x="1980" y="2301"/>
                  </a:lnTo>
                  <a:lnTo>
                    <a:pt x="1978" y="2310"/>
                  </a:lnTo>
                  <a:lnTo>
                    <a:pt x="1977" y="2310"/>
                  </a:lnTo>
                  <a:lnTo>
                    <a:pt x="1970" y="2310"/>
                  </a:lnTo>
                  <a:lnTo>
                    <a:pt x="1967" y="2311"/>
                  </a:lnTo>
                  <a:lnTo>
                    <a:pt x="1958" y="2316"/>
                  </a:lnTo>
                  <a:lnTo>
                    <a:pt x="1956" y="2316"/>
                  </a:lnTo>
                  <a:lnTo>
                    <a:pt x="1954" y="2316"/>
                  </a:lnTo>
                  <a:lnTo>
                    <a:pt x="1951" y="2317"/>
                  </a:lnTo>
                  <a:lnTo>
                    <a:pt x="1949" y="2320"/>
                  </a:lnTo>
                  <a:lnTo>
                    <a:pt x="1945" y="2320"/>
                  </a:lnTo>
                  <a:lnTo>
                    <a:pt x="1940" y="2318"/>
                  </a:lnTo>
                  <a:lnTo>
                    <a:pt x="1936" y="2317"/>
                  </a:lnTo>
                  <a:lnTo>
                    <a:pt x="1932" y="2318"/>
                  </a:lnTo>
                  <a:lnTo>
                    <a:pt x="1928" y="2316"/>
                  </a:lnTo>
                  <a:lnTo>
                    <a:pt x="1925" y="2313"/>
                  </a:lnTo>
                  <a:lnTo>
                    <a:pt x="1921" y="2312"/>
                  </a:lnTo>
                  <a:lnTo>
                    <a:pt x="1917" y="2312"/>
                  </a:lnTo>
                  <a:lnTo>
                    <a:pt x="1917" y="2312"/>
                  </a:lnTo>
                  <a:lnTo>
                    <a:pt x="1910" y="2305"/>
                  </a:lnTo>
                  <a:lnTo>
                    <a:pt x="1909" y="2302"/>
                  </a:lnTo>
                  <a:lnTo>
                    <a:pt x="1905" y="2294"/>
                  </a:lnTo>
                  <a:lnTo>
                    <a:pt x="1904" y="2290"/>
                  </a:lnTo>
                  <a:lnTo>
                    <a:pt x="1904" y="2287"/>
                  </a:lnTo>
                  <a:lnTo>
                    <a:pt x="1904" y="2284"/>
                  </a:lnTo>
                  <a:lnTo>
                    <a:pt x="1906" y="2280"/>
                  </a:lnTo>
                  <a:lnTo>
                    <a:pt x="1908" y="2271"/>
                  </a:lnTo>
                  <a:lnTo>
                    <a:pt x="1909" y="2268"/>
                  </a:lnTo>
                  <a:lnTo>
                    <a:pt x="1910" y="2265"/>
                  </a:lnTo>
                  <a:lnTo>
                    <a:pt x="1914" y="2261"/>
                  </a:lnTo>
                  <a:lnTo>
                    <a:pt x="1927" y="2255"/>
                  </a:lnTo>
                  <a:lnTo>
                    <a:pt x="1929" y="2252"/>
                  </a:lnTo>
                  <a:lnTo>
                    <a:pt x="1929" y="2250"/>
                  </a:lnTo>
                  <a:lnTo>
                    <a:pt x="1926" y="2243"/>
                  </a:lnTo>
                  <a:lnTo>
                    <a:pt x="1926" y="2241"/>
                  </a:lnTo>
                  <a:lnTo>
                    <a:pt x="1928" y="2239"/>
                  </a:lnTo>
                  <a:lnTo>
                    <a:pt x="1929" y="2235"/>
                  </a:lnTo>
                  <a:lnTo>
                    <a:pt x="1931" y="2234"/>
                  </a:lnTo>
                  <a:lnTo>
                    <a:pt x="1933" y="2233"/>
                  </a:lnTo>
                  <a:lnTo>
                    <a:pt x="1937" y="2235"/>
                  </a:lnTo>
                  <a:lnTo>
                    <a:pt x="1942" y="2236"/>
                  </a:lnTo>
                  <a:lnTo>
                    <a:pt x="1947" y="2236"/>
                  </a:lnTo>
                  <a:lnTo>
                    <a:pt x="1956" y="2240"/>
                  </a:lnTo>
                  <a:lnTo>
                    <a:pt x="1968" y="2246"/>
                  </a:lnTo>
                  <a:lnTo>
                    <a:pt x="1976" y="2250"/>
                  </a:lnTo>
                  <a:lnTo>
                    <a:pt x="1982" y="2257"/>
                  </a:lnTo>
                  <a:lnTo>
                    <a:pt x="1985" y="2263"/>
                  </a:lnTo>
                  <a:lnTo>
                    <a:pt x="1986" y="2266"/>
                  </a:lnTo>
                  <a:lnTo>
                    <a:pt x="1984" y="2271"/>
                  </a:lnTo>
                  <a:lnTo>
                    <a:pt x="1983" y="2272"/>
                  </a:lnTo>
                  <a:lnTo>
                    <a:pt x="1983" y="2273"/>
                  </a:lnTo>
                  <a:lnTo>
                    <a:pt x="1984" y="2275"/>
                  </a:lnTo>
                  <a:lnTo>
                    <a:pt x="1988" y="2278"/>
                  </a:lnTo>
                  <a:lnTo>
                    <a:pt x="1988" y="2277"/>
                  </a:lnTo>
                  <a:lnTo>
                    <a:pt x="1988" y="2274"/>
                  </a:lnTo>
                  <a:lnTo>
                    <a:pt x="1989" y="2271"/>
                  </a:lnTo>
                  <a:lnTo>
                    <a:pt x="1990" y="2269"/>
                  </a:lnTo>
                  <a:lnTo>
                    <a:pt x="1990" y="2266"/>
                  </a:lnTo>
                  <a:lnTo>
                    <a:pt x="1989" y="2263"/>
                  </a:lnTo>
                  <a:lnTo>
                    <a:pt x="1988" y="2260"/>
                  </a:lnTo>
                  <a:lnTo>
                    <a:pt x="1986" y="2257"/>
                  </a:lnTo>
                  <a:lnTo>
                    <a:pt x="1978" y="2248"/>
                  </a:lnTo>
                  <a:lnTo>
                    <a:pt x="1977" y="2245"/>
                  </a:lnTo>
                  <a:lnTo>
                    <a:pt x="1980" y="2244"/>
                  </a:lnTo>
                  <a:lnTo>
                    <a:pt x="1991" y="2247"/>
                  </a:lnTo>
                  <a:lnTo>
                    <a:pt x="1996" y="2246"/>
                  </a:lnTo>
                  <a:lnTo>
                    <a:pt x="1998" y="2242"/>
                  </a:lnTo>
                  <a:lnTo>
                    <a:pt x="2000" y="2240"/>
                  </a:lnTo>
                  <a:lnTo>
                    <a:pt x="2002" y="2239"/>
                  </a:lnTo>
                  <a:lnTo>
                    <a:pt x="2006" y="2238"/>
                  </a:lnTo>
                  <a:lnTo>
                    <a:pt x="2012" y="2240"/>
                  </a:lnTo>
                  <a:lnTo>
                    <a:pt x="2014" y="2240"/>
                  </a:lnTo>
                  <a:lnTo>
                    <a:pt x="2016" y="2239"/>
                  </a:lnTo>
                  <a:lnTo>
                    <a:pt x="2019" y="2238"/>
                  </a:lnTo>
                  <a:lnTo>
                    <a:pt x="2024" y="2232"/>
                  </a:lnTo>
                  <a:lnTo>
                    <a:pt x="2027" y="2230"/>
                  </a:lnTo>
                  <a:lnTo>
                    <a:pt x="2031" y="2229"/>
                  </a:lnTo>
                  <a:lnTo>
                    <a:pt x="2035" y="2229"/>
                  </a:lnTo>
                  <a:lnTo>
                    <a:pt x="2041" y="2232"/>
                  </a:lnTo>
                  <a:lnTo>
                    <a:pt x="2045" y="2232"/>
                  </a:lnTo>
                  <a:lnTo>
                    <a:pt x="2045" y="2227"/>
                  </a:lnTo>
                  <a:lnTo>
                    <a:pt x="2042" y="2219"/>
                  </a:lnTo>
                  <a:lnTo>
                    <a:pt x="2039" y="2211"/>
                  </a:lnTo>
                  <a:lnTo>
                    <a:pt x="2036" y="2208"/>
                  </a:lnTo>
                  <a:lnTo>
                    <a:pt x="2030" y="2203"/>
                  </a:lnTo>
                  <a:lnTo>
                    <a:pt x="2023" y="2192"/>
                  </a:lnTo>
                  <a:lnTo>
                    <a:pt x="2019" y="2186"/>
                  </a:lnTo>
                  <a:lnTo>
                    <a:pt x="2018" y="2183"/>
                  </a:lnTo>
                  <a:lnTo>
                    <a:pt x="2019" y="2181"/>
                  </a:lnTo>
                  <a:lnTo>
                    <a:pt x="2020" y="2178"/>
                  </a:lnTo>
                  <a:lnTo>
                    <a:pt x="2034" y="2166"/>
                  </a:lnTo>
                  <a:lnTo>
                    <a:pt x="2044" y="2155"/>
                  </a:lnTo>
                  <a:lnTo>
                    <a:pt x="2049" y="2149"/>
                  </a:lnTo>
                  <a:lnTo>
                    <a:pt x="2051" y="2145"/>
                  </a:lnTo>
                  <a:lnTo>
                    <a:pt x="2053" y="2143"/>
                  </a:lnTo>
                  <a:lnTo>
                    <a:pt x="2055" y="2140"/>
                  </a:lnTo>
                  <a:lnTo>
                    <a:pt x="2061" y="2138"/>
                  </a:lnTo>
                  <a:lnTo>
                    <a:pt x="2062" y="2135"/>
                  </a:lnTo>
                  <a:lnTo>
                    <a:pt x="2063" y="2131"/>
                  </a:lnTo>
                  <a:lnTo>
                    <a:pt x="2064" y="2126"/>
                  </a:lnTo>
                  <a:lnTo>
                    <a:pt x="2068" y="2115"/>
                  </a:lnTo>
                  <a:lnTo>
                    <a:pt x="2072" y="2112"/>
                  </a:lnTo>
                  <a:lnTo>
                    <a:pt x="2077" y="2110"/>
                  </a:lnTo>
                  <a:lnTo>
                    <a:pt x="2081" y="2107"/>
                  </a:lnTo>
                  <a:lnTo>
                    <a:pt x="2086" y="2097"/>
                  </a:lnTo>
                  <a:lnTo>
                    <a:pt x="2085" y="2095"/>
                  </a:lnTo>
                  <a:lnTo>
                    <a:pt x="2083" y="2093"/>
                  </a:lnTo>
                  <a:lnTo>
                    <a:pt x="2081" y="2091"/>
                  </a:lnTo>
                  <a:lnTo>
                    <a:pt x="2075" y="2066"/>
                  </a:lnTo>
                  <a:lnTo>
                    <a:pt x="2070" y="2054"/>
                  </a:lnTo>
                  <a:lnTo>
                    <a:pt x="2065" y="2043"/>
                  </a:lnTo>
                  <a:lnTo>
                    <a:pt x="2060" y="2030"/>
                  </a:lnTo>
                  <a:lnTo>
                    <a:pt x="2052" y="2017"/>
                  </a:lnTo>
                  <a:lnTo>
                    <a:pt x="2052" y="2013"/>
                  </a:lnTo>
                  <a:lnTo>
                    <a:pt x="2053" y="2009"/>
                  </a:lnTo>
                  <a:lnTo>
                    <a:pt x="2052" y="2008"/>
                  </a:lnTo>
                  <a:lnTo>
                    <a:pt x="2044" y="2014"/>
                  </a:lnTo>
                  <a:lnTo>
                    <a:pt x="2042" y="2014"/>
                  </a:lnTo>
                  <a:lnTo>
                    <a:pt x="2039" y="2012"/>
                  </a:lnTo>
                  <a:lnTo>
                    <a:pt x="2037" y="2009"/>
                  </a:lnTo>
                  <a:lnTo>
                    <a:pt x="2035" y="2003"/>
                  </a:lnTo>
                  <a:lnTo>
                    <a:pt x="2035" y="2000"/>
                  </a:lnTo>
                  <a:lnTo>
                    <a:pt x="2036" y="1998"/>
                  </a:lnTo>
                  <a:lnTo>
                    <a:pt x="2038" y="1991"/>
                  </a:lnTo>
                  <a:lnTo>
                    <a:pt x="2038" y="1987"/>
                  </a:lnTo>
                  <a:lnTo>
                    <a:pt x="2038" y="1984"/>
                  </a:lnTo>
                  <a:lnTo>
                    <a:pt x="2037" y="1982"/>
                  </a:lnTo>
                  <a:lnTo>
                    <a:pt x="2036" y="1981"/>
                  </a:lnTo>
                  <a:lnTo>
                    <a:pt x="2034" y="1980"/>
                  </a:lnTo>
                  <a:lnTo>
                    <a:pt x="2029" y="1980"/>
                  </a:lnTo>
                  <a:lnTo>
                    <a:pt x="2028" y="1981"/>
                  </a:lnTo>
                  <a:lnTo>
                    <a:pt x="2032" y="1991"/>
                  </a:lnTo>
                  <a:lnTo>
                    <a:pt x="2031" y="1993"/>
                  </a:lnTo>
                  <a:lnTo>
                    <a:pt x="2026" y="1994"/>
                  </a:lnTo>
                  <a:lnTo>
                    <a:pt x="2023" y="1994"/>
                  </a:lnTo>
                  <a:lnTo>
                    <a:pt x="2021" y="1993"/>
                  </a:lnTo>
                  <a:lnTo>
                    <a:pt x="2019" y="1991"/>
                  </a:lnTo>
                  <a:lnTo>
                    <a:pt x="2012" y="1980"/>
                  </a:lnTo>
                  <a:lnTo>
                    <a:pt x="2010" y="1976"/>
                  </a:lnTo>
                  <a:lnTo>
                    <a:pt x="2011" y="1973"/>
                  </a:lnTo>
                  <a:lnTo>
                    <a:pt x="2010" y="1971"/>
                  </a:lnTo>
                  <a:lnTo>
                    <a:pt x="2009" y="1973"/>
                  </a:lnTo>
                  <a:lnTo>
                    <a:pt x="2007" y="1973"/>
                  </a:lnTo>
                  <a:lnTo>
                    <a:pt x="2004" y="1971"/>
                  </a:lnTo>
                  <a:lnTo>
                    <a:pt x="2004" y="1970"/>
                  </a:lnTo>
                  <a:lnTo>
                    <a:pt x="2008" y="1965"/>
                  </a:lnTo>
                  <a:lnTo>
                    <a:pt x="2009" y="1963"/>
                  </a:lnTo>
                  <a:lnTo>
                    <a:pt x="2007" y="1961"/>
                  </a:lnTo>
                  <a:lnTo>
                    <a:pt x="2003" y="1960"/>
                  </a:lnTo>
                  <a:lnTo>
                    <a:pt x="2002" y="1959"/>
                  </a:lnTo>
                  <a:lnTo>
                    <a:pt x="2003" y="1957"/>
                  </a:lnTo>
                  <a:lnTo>
                    <a:pt x="2008" y="1954"/>
                  </a:lnTo>
                  <a:lnTo>
                    <a:pt x="2010" y="1951"/>
                  </a:lnTo>
                  <a:lnTo>
                    <a:pt x="2007" y="1950"/>
                  </a:lnTo>
                  <a:lnTo>
                    <a:pt x="2005" y="1950"/>
                  </a:lnTo>
                  <a:lnTo>
                    <a:pt x="2002" y="1953"/>
                  </a:lnTo>
                  <a:lnTo>
                    <a:pt x="1998" y="1960"/>
                  </a:lnTo>
                  <a:lnTo>
                    <a:pt x="1995" y="1963"/>
                  </a:lnTo>
                  <a:lnTo>
                    <a:pt x="1990" y="1960"/>
                  </a:lnTo>
                  <a:lnTo>
                    <a:pt x="1987" y="1959"/>
                  </a:lnTo>
                  <a:lnTo>
                    <a:pt x="1985" y="1959"/>
                  </a:lnTo>
                  <a:lnTo>
                    <a:pt x="1982" y="1965"/>
                  </a:lnTo>
                  <a:lnTo>
                    <a:pt x="1975" y="1969"/>
                  </a:lnTo>
                  <a:lnTo>
                    <a:pt x="1964" y="1978"/>
                  </a:lnTo>
                  <a:lnTo>
                    <a:pt x="1959" y="1981"/>
                  </a:lnTo>
                  <a:lnTo>
                    <a:pt x="1953" y="1981"/>
                  </a:lnTo>
                  <a:lnTo>
                    <a:pt x="1952" y="1979"/>
                  </a:lnTo>
                  <a:lnTo>
                    <a:pt x="1952" y="1976"/>
                  </a:lnTo>
                  <a:lnTo>
                    <a:pt x="1953" y="1973"/>
                  </a:lnTo>
                  <a:lnTo>
                    <a:pt x="1953" y="1971"/>
                  </a:lnTo>
                  <a:lnTo>
                    <a:pt x="1953" y="1969"/>
                  </a:lnTo>
                  <a:lnTo>
                    <a:pt x="1953" y="1958"/>
                  </a:lnTo>
                  <a:lnTo>
                    <a:pt x="1954" y="1954"/>
                  </a:lnTo>
                  <a:lnTo>
                    <a:pt x="1956" y="1953"/>
                  </a:lnTo>
                  <a:lnTo>
                    <a:pt x="1960" y="1951"/>
                  </a:lnTo>
                  <a:lnTo>
                    <a:pt x="1968" y="1953"/>
                  </a:lnTo>
                  <a:lnTo>
                    <a:pt x="1972" y="1953"/>
                  </a:lnTo>
                  <a:lnTo>
                    <a:pt x="1975" y="1950"/>
                  </a:lnTo>
                  <a:lnTo>
                    <a:pt x="1978" y="1946"/>
                  </a:lnTo>
                  <a:lnTo>
                    <a:pt x="1981" y="1942"/>
                  </a:lnTo>
                  <a:lnTo>
                    <a:pt x="1982" y="1937"/>
                  </a:lnTo>
                  <a:lnTo>
                    <a:pt x="1978" y="1930"/>
                  </a:lnTo>
                  <a:lnTo>
                    <a:pt x="1977" y="1928"/>
                  </a:lnTo>
                  <a:lnTo>
                    <a:pt x="1969" y="1923"/>
                  </a:lnTo>
                  <a:lnTo>
                    <a:pt x="1965" y="1920"/>
                  </a:lnTo>
                  <a:lnTo>
                    <a:pt x="1961" y="1919"/>
                  </a:lnTo>
                  <a:lnTo>
                    <a:pt x="1958" y="1918"/>
                  </a:lnTo>
                  <a:lnTo>
                    <a:pt x="1956" y="1915"/>
                  </a:lnTo>
                  <a:lnTo>
                    <a:pt x="1955" y="1911"/>
                  </a:lnTo>
                  <a:lnTo>
                    <a:pt x="1955" y="1908"/>
                  </a:lnTo>
                  <a:lnTo>
                    <a:pt x="1955" y="1905"/>
                  </a:lnTo>
                  <a:lnTo>
                    <a:pt x="1957" y="1902"/>
                  </a:lnTo>
                  <a:lnTo>
                    <a:pt x="1964" y="1899"/>
                  </a:lnTo>
                  <a:lnTo>
                    <a:pt x="1964" y="1899"/>
                  </a:lnTo>
                  <a:lnTo>
                    <a:pt x="1958" y="1896"/>
                  </a:lnTo>
                  <a:lnTo>
                    <a:pt x="1955" y="1897"/>
                  </a:lnTo>
                  <a:lnTo>
                    <a:pt x="1953" y="1899"/>
                  </a:lnTo>
                  <a:lnTo>
                    <a:pt x="1950" y="1905"/>
                  </a:lnTo>
                  <a:lnTo>
                    <a:pt x="1949" y="1906"/>
                  </a:lnTo>
                  <a:lnTo>
                    <a:pt x="1943" y="1903"/>
                  </a:lnTo>
                  <a:lnTo>
                    <a:pt x="1940" y="1902"/>
                  </a:lnTo>
                  <a:lnTo>
                    <a:pt x="1937" y="1901"/>
                  </a:lnTo>
                  <a:lnTo>
                    <a:pt x="1937" y="1899"/>
                  </a:lnTo>
                  <a:lnTo>
                    <a:pt x="1937" y="1898"/>
                  </a:lnTo>
                  <a:lnTo>
                    <a:pt x="1940" y="1896"/>
                  </a:lnTo>
                  <a:lnTo>
                    <a:pt x="1944" y="1891"/>
                  </a:lnTo>
                  <a:lnTo>
                    <a:pt x="1945" y="1889"/>
                  </a:lnTo>
                  <a:lnTo>
                    <a:pt x="1942" y="1884"/>
                  </a:lnTo>
                  <a:lnTo>
                    <a:pt x="1940" y="1883"/>
                  </a:lnTo>
                  <a:lnTo>
                    <a:pt x="1933" y="1882"/>
                  </a:lnTo>
                  <a:lnTo>
                    <a:pt x="1925" y="1883"/>
                  </a:lnTo>
                  <a:lnTo>
                    <a:pt x="1923" y="1882"/>
                  </a:lnTo>
                  <a:lnTo>
                    <a:pt x="1921" y="1878"/>
                  </a:lnTo>
                  <a:lnTo>
                    <a:pt x="1920" y="1872"/>
                  </a:lnTo>
                  <a:lnTo>
                    <a:pt x="1920" y="1865"/>
                  </a:lnTo>
                  <a:lnTo>
                    <a:pt x="1919" y="1854"/>
                  </a:lnTo>
                  <a:lnTo>
                    <a:pt x="1917" y="1847"/>
                  </a:lnTo>
                  <a:lnTo>
                    <a:pt x="1915" y="1847"/>
                  </a:lnTo>
                  <a:lnTo>
                    <a:pt x="1906" y="1849"/>
                  </a:lnTo>
                  <a:lnTo>
                    <a:pt x="1903" y="1849"/>
                  </a:lnTo>
                  <a:lnTo>
                    <a:pt x="1901" y="1849"/>
                  </a:lnTo>
                  <a:lnTo>
                    <a:pt x="1895" y="1841"/>
                  </a:lnTo>
                  <a:lnTo>
                    <a:pt x="1893" y="1838"/>
                  </a:lnTo>
                  <a:lnTo>
                    <a:pt x="1891" y="1838"/>
                  </a:lnTo>
                  <a:lnTo>
                    <a:pt x="1887" y="1829"/>
                  </a:lnTo>
                  <a:lnTo>
                    <a:pt x="1885" y="1828"/>
                  </a:lnTo>
                  <a:lnTo>
                    <a:pt x="1883" y="1824"/>
                  </a:lnTo>
                  <a:lnTo>
                    <a:pt x="1881" y="1817"/>
                  </a:lnTo>
                  <a:lnTo>
                    <a:pt x="1877" y="1815"/>
                  </a:lnTo>
                  <a:lnTo>
                    <a:pt x="1875" y="1817"/>
                  </a:lnTo>
                  <a:lnTo>
                    <a:pt x="1872" y="1821"/>
                  </a:lnTo>
                  <a:lnTo>
                    <a:pt x="1870" y="1826"/>
                  </a:lnTo>
                  <a:lnTo>
                    <a:pt x="1868" y="1830"/>
                  </a:lnTo>
                  <a:lnTo>
                    <a:pt x="1868" y="1833"/>
                  </a:lnTo>
                  <a:lnTo>
                    <a:pt x="1869" y="1836"/>
                  </a:lnTo>
                  <a:lnTo>
                    <a:pt x="1879" y="1840"/>
                  </a:lnTo>
                  <a:lnTo>
                    <a:pt x="1882" y="1843"/>
                  </a:lnTo>
                  <a:lnTo>
                    <a:pt x="1884" y="1847"/>
                  </a:lnTo>
                  <a:lnTo>
                    <a:pt x="1886" y="1853"/>
                  </a:lnTo>
                  <a:lnTo>
                    <a:pt x="1887" y="1860"/>
                  </a:lnTo>
                  <a:lnTo>
                    <a:pt x="1887" y="1865"/>
                  </a:lnTo>
                  <a:lnTo>
                    <a:pt x="1886" y="1868"/>
                  </a:lnTo>
                  <a:lnTo>
                    <a:pt x="1883" y="1871"/>
                  </a:lnTo>
                  <a:lnTo>
                    <a:pt x="1877" y="1876"/>
                  </a:lnTo>
                  <a:lnTo>
                    <a:pt x="1871" y="1878"/>
                  </a:lnTo>
                  <a:lnTo>
                    <a:pt x="1864" y="1879"/>
                  </a:lnTo>
                  <a:lnTo>
                    <a:pt x="1861" y="1878"/>
                  </a:lnTo>
                  <a:lnTo>
                    <a:pt x="1845" y="1869"/>
                  </a:lnTo>
                  <a:lnTo>
                    <a:pt x="1841" y="1869"/>
                  </a:lnTo>
                  <a:lnTo>
                    <a:pt x="1838" y="1868"/>
                  </a:lnTo>
                  <a:lnTo>
                    <a:pt x="1829" y="1865"/>
                  </a:lnTo>
                  <a:lnTo>
                    <a:pt x="1824" y="1864"/>
                  </a:lnTo>
                  <a:lnTo>
                    <a:pt x="1816" y="1861"/>
                  </a:lnTo>
                  <a:lnTo>
                    <a:pt x="1802" y="1859"/>
                  </a:lnTo>
                  <a:lnTo>
                    <a:pt x="1799" y="1861"/>
                  </a:lnTo>
                  <a:lnTo>
                    <a:pt x="1803" y="1865"/>
                  </a:lnTo>
                  <a:lnTo>
                    <a:pt x="1807" y="1867"/>
                  </a:lnTo>
                  <a:lnTo>
                    <a:pt x="1809" y="1867"/>
                  </a:lnTo>
                  <a:lnTo>
                    <a:pt x="1813" y="1871"/>
                  </a:lnTo>
                  <a:lnTo>
                    <a:pt x="1818" y="1878"/>
                  </a:lnTo>
                  <a:lnTo>
                    <a:pt x="1821" y="1882"/>
                  </a:lnTo>
                  <a:lnTo>
                    <a:pt x="1824" y="1887"/>
                  </a:lnTo>
                  <a:lnTo>
                    <a:pt x="1824" y="1889"/>
                  </a:lnTo>
                  <a:lnTo>
                    <a:pt x="1821" y="1893"/>
                  </a:lnTo>
                  <a:lnTo>
                    <a:pt x="1802" y="1874"/>
                  </a:lnTo>
                  <a:lnTo>
                    <a:pt x="1790" y="1880"/>
                  </a:lnTo>
                  <a:lnTo>
                    <a:pt x="1784" y="1883"/>
                  </a:lnTo>
                  <a:lnTo>
                    <a:pt x="1780" y="1883"/>
                  </a:lnTo>
                  <a:lnTo>
                    <a:pt x="1774" y="1881"/>
                  </a:lnTo>
                  <a:lnTo>
                    <a:pt x="1761" y="1872"/>
                  </a:lnTo>
                  <a:lnTo>
                    <a:pt x="1756" y="1869"/>
                  </a:lnTo>
                  <a:lnTo>
                    <a:pt x="1754" y="1868"/>
                  </a:lnTo>
                  <a:lnTo>
                    <a:pt x="1742" y="1872"/>
                  </a:lnTo>
                  <a:lnTo>
                    <a:pt x="1732" y="1872"/>
                  </a:lnTo>
                  <a:lnTo>
                    <a:pt x="1712" y="1869"/>
                  </a:lnTo>
                  <a:lnTo>
                    <a:pt x="1705" y="1866"/>
                  </a:lnTo>
                  <a:lnTo>
                    <a:pt x="1703" y="1863"/>
                  </a:lnTo>
                  <a:lnTo>
                    <a:pt x="1701" y="1862"/>
                  </a:lnTo>
                  <a:lnTo>
                    <a:pt x="1696" y="1862"/>
                  </a:lnTo>
                  <a:lnTo>
                    <a:pt x="1685" y="1859"/>
                  </a:lnTo>
                  <a:lnTo>
                    <a:pt x="1674" y="1866"/>
                  </a:lnTo>
                  <a:lnTo>
                    <a:pt x="1662" y="1860"/>
                  </a:lnTo>
                  <a:lnTo>
                    <a:pt x="1658" y="1856"/>
                  </a:lnTo>
                  <a:lnTo>
                    <a:pt x="1657" y="1854"/>
                  </a:lnTo>
                  <a:lnTo>
                    <a:pt x="1654" y="1843"/>
                  </a:lnTo>
                  <a:lnTo>
                    <a:pt x="1653" y="1838"/>
                  </a:lnTo>
                  <a:lnTo>
                    <a:pt x="1654" y="1833"/>
                  </a:lnTo>
                  <a:lnTo>
                    <a:pt x="1655" y="1829"/>
                  </a:lnTo>
                  <a:lnTo>
                    <a:pt x="1656" y="1827"/>
                  </a:lnTo>
                  <a:lnTo>
                    <a:pt x="1650" y="1833"/>
                  </a:lnTo>
                  <a:lnTo>
                    <a:pt x="1647" y="1834"/>
                  </a:lnTo>
                  <a:lnTo>
                    <a:pt x="1644" y="1835"/>
                  </a:lnTo>
                  <a:lnTo>
                    <a:pt x="1635" y="1832"/>
                  </a:lnTo>
                  <a:lnTo>
                    <a:pt x="1633" y="1833"/>
                  </a:lnTo>
                  <a:lnTo>
                    <a:pt x="1633" y="1835"/>
                  </a:lnTo>
                  <a:lnTo>
                    <a:pt x="1636" y="1838"/>
                  </a:lnTo>
                  <a:lnTo>
                    <a:pt x="1636" y="1840"/>
                  </a:lnTo>
                  <a:lnTo>
                    <a:pt x="1631" y="1841"/>
                  </a:lnTo>
                  <a:lnTo>
                    <a:pt x="1623" y="1840"/>
                  </a:lnTo>
                  <a:lnTo>
                    <a:pt x="1619" y="1841"/>
                  </a:lnTo>
                  <a:lnTo>
                    <a:pt x="1618" y="1841"/>
                  </a:lnTo>
                  <a:lnTo>
                    <a:pt x="1614" y="1846"/>
                  </a:lnTo>
                  <a:lnTo>
                    <a:pt x="1612" y="1847"/>
                  </a:lnTo>
                  <a:lnTo>
                    <a:pt x="1611" y="1847"/>
                  </a:lnTo>
                  <a:lnTo>
                    <a:pt x="1602" y="1836"/>
                  </a:lnTo>
                  <a:lnTo>
                    <a:pt x="1595" y="1830"/>
                  </a:lnTo>
                  <a:lnTo>
                    <a:pt x="1588" y="1827"/>
                  </a:lnTo>
                  <a:lnTo>
                    <a:pt x="1584" y="1825"/>
                  </a:lnTo>
                  <a:lnTo>
                    <a:pt x="1582" y="1822"/>
                  </a:lnTo>
                  <a:lnTo>
                    <a:pt x="1571" y="1800"/>
                  </a:lnTo>
                  <a:lnTo>
                    <a:pt x="1570" y="1796"/>
                  </a:lnTo>
                  <a:lnTo>
                    <a:pt x="1566" y="1779"/>
                  </a:lnTo>
                  <a:lnTo>
                    <a:pt x="1565" y="1775"/>
                  </a:lnTo>
                  <a:lnTo>
                    <a:pt x="1564" y="1773"/>
                  </a:lnTo>
                  <a:lnTo>
                    <a:pt x="1567" y="1772"/>
                  </a:lnTo>
                  <a:lnTo>
                    <a:pt x="1576" y="1774"/>
                  </a:lnTo>
                  <a:lnTo>
                    <a:pt x="1587" y="1774"/>
                  </a:lnTo>
                  <a:lnTo>
                    <a:pt x="1592" y="1775"/>
                  </a:lnTo>
                  <a:lnTo>
                    <a:pt x="1599" y="1780"/>
                  </a:lnTo>
                  <a:lnTo>
                    <a:pt x="1606" y="1783"/>
                  </a:lnTo>
                  <a:lnTo>
                    <a:pt x="1612" y="1783"/>
                  </a:lnTo>
                  <a:lnTo>
                    <a:pt x="1622" y="1783"/>
                  </a:lnTo>
                  <a:lnTo>
                    <a:pt x="1633" y="1780"/>
                  </a:lnTo>
                  <a:lnTo>
                    <a:pt x="1634" y="1777"/>
                  </a:lnTo>
                  <a:lnTo>
                    <a:pt x="1627" y="1773"/>
                  </a:lnTo>
                  <a:lnTo>
                    <a:pt x="1621" y="1768"/>
                  </a:lnTo>
                  <a:lnTo>
                    <a:pt x="1615" y="1762"/>
                  </a:lnTo>
                  <a:lnTo>
                    <a:pt x="1612" y="1759"/>
                  </a:lnTo>
                  <a:lnTo>
                    <a:pt x="1606" y="1757"/>
                  </a:lnTo>
                  <a:lnTo>
                    <a:pt x="1590" y="1756"/>
                  </a:lnTo>
                  <a:lnTo>
                    <a:pt x="1575" y="1751"/>
                  </a:lnTo>
                  <a:lnTo>
                    <a:pt x="1565" y="1745"/>
                  </a:lnTo>
                  <a:lnTo>
                    <a:pt x="1556" y="1739"/>
                  </a:lnTo>
                  <a:lnTo>
                    <a:pt x="1553" y="1735"/>
                  </a:lnTo>
                  <a:lnTo>
                    <a:pt x="1552" y="1732"/>
                  </a:lnTo>
                  <a:lnTo>
                    <a:pt x="1551" y="1723"/>
                  </a:lnTo>
                  <a:lnTo>
                    <a:pt x="1549" y="1708"/>
                  </a:lnTo>
                  <a:lnTo>
                    <a:pt x="1548" y="1698"/>
                  </a:lnTo>
                  <a:lnTo>
                    <a:pt x="1546" y="1693"/>
                  </a:lnTo>
                  <a:lnTo>
                    <a:pt x="1546" y="1688"/>
                  </a:lnTo>
                  <a:lnTo>
                    <a:pt x="1549" y="1678"/>
                  </a:lnTo>
                  <a:lnTo>
                    <a:pt x="1557" y="1667"/>
                  </a:lnTo>
                  <a:lnTo>
                    <a:pt x="1557" y="1666"/>
                  </a:lnTo>
                  <a:lnTo>
                    <a:pt x="1555" y="1665"/>
                  </a:lnTo>
                  <a:lnTo>
                    <a:pt x="1553" y="1662"/>
                  </a:lnTo>
                  <a:lnTo>
                    <a:pt x="1551" y="1658"/>
                  </a:lnTo>
                  <a:lnTo>
                    <a:pt x="1551" y="1652"/>
                  </a:lnTo>
                  <a:lnTo>
                    <a:pt x="1551" y="1646"/>
                  </a:lnTo>
                  <a:lnTo>
                    <a:pt x="1551" y="1642"/>
                  </a:lnTo>
                  <a:lnTo>
                    <a:pt x="1553" y="1636"/>
                  </a:lnTo>
                  <a:lnTo>
                    <a:pt x="1556" y="1626"/>
                  </a:lnTo>
                  <a:lnTo>
                    <a:pt x="1561" y="1614"/>
                  </a:lnTo>
                  <a:lnTo>
                    <a:pt x="1567" y="1602"/>
                  </a:lnTo>
                  <a:lnTo>
                    <a:pt x="1568" y="1598"/>
                  </a:lnTo>
                  <a:lnTo>
                    <a:pt x="1568" y="1588"/>
                  </a:lnTo>
                  <a:lnTo>
                    <a:pt x="1568" y="1580"/>
                  </a:lnTo>
                  <a:lnTo>
                    <a:pt x="1570" y="1574"/>
                  </a:lnTo>
                  <a:lnTo>
                    <a:pt x="1571" y="1571"/>
                  </a:lnTo>
                  <a:lnTo>
                    <a:pt x="1574" y="1563"/>
                  </a:lnTo>
                  <a:lnTo>
                    <a:pt x="1578" y="1556"/>
                  </a:lnTo>
                  <a:lnTo>
                    <a:pt x="1585" y="1550"/>
                  </a:lnTo>
                  <a:lnTo>
                    <a:pt x="1585" y="1547"/>
                  </a:lnTo>
                  <a:lnTo>
                    <a:pt x="1585" y="1544"/>
                  </a:lnTo>
                  <a:lnTo>
                    <a:pt x="1585" y="1541"/>
                  </a:lnTo>
                  <a:lnTo>
                    <a:pt x="1586" y="1540"/>
                  </a:lnTo>
                  <a:lnTo>
                    <a:pt x="1603" y="1519"/>
                  </a:lnTo>
                  <a:lnTo>
                    <a:pt x="1610" y="1511"/>
                  </a:lnTo>
                  <a:lnTo>
                    <a:pt x="1616" y="1505"/>
                  </a:lnTo>
                  <a:lnTo>
                    <a:pt x="1623" y="1501"/>
                  </a:lnTo>
                  <a:lnTo>
                    <a:pt x="1645" y="1493"/>
                  </a:lnTo>
                  <a:lnTo>
                    <a:pt x="1656" y="1491"/>
                  </a:lnTo>
                  <a:lnTo>
                    <a:pt x="1669" y="1492"/>
                  </a:lnTo>
                  <a:lnTo>
                    <a:pt x="1695" y="1496"/>
                  </a:lnTo>
                  <a:lnTo>
                    <a:pt x="1698" y="1499"/>
                  </a:lnTo>
                  <a:lnTo>
                    <a:pt x="1698" y="1501"/>
                  </a:lnTo>
                  <a:lnTo>
                    <a:pt x="1699" y="1505"/>
                  </a:lnTo>
                  <a:lnTo>
                    <a:pt x="1698" y="1509"/>
                  </a:lnTo>
                  <a:lnTo>
                    <a:pt x="1692" y="1518"/>
                  </a:lnTo>
                  <a:lnTo>
                    <a:pt x="1683" y="1526"/>
                  </a:lnTo>
                  <a:lnTo>
                    <a:pt x="1677" y="1534"/>
                  </a:lnTo>
                  <a:lnTo>
                    <a:pt x="1667" y="1550"/>
                  </a:lnTo>
                  <a:lnTo>
                    <a:pt x="1665" y="1555"/>
                  </a:lnTo>
                  <a:lnTo>
                    <a:pt x="1654" y="1586"/>
                  </a:lnTo>
                  <a:lnTo>
                    <a:pt x="1651" y="1591"/>
                  </a:lnTo>
                  <a:lnTo>
                    <a:pt x="1649" y="1595"/>
                  </a:lnTo>
                  <a:lnTo>
                    <a:pt x="1648" y="1607"/>
                  </a:lnTo>
                  <a:lnTo>
                    <a:pt x="1648" y="1610"/>
                  </a:lnTo>
                  <a:lnTo>
                    <a:pt x="1651" y="1617"/>
                  </a:lnTo>
                  <a:lnTo>
                    <a:pt x="1656" y="1630"/>
                  </a:lnTo>
                  <a:lnTo>
                    <a:pt x="1658" y="1637"/>
                  </a:lnTo>
                  <a:lnTo>
                    <a:pt x="1657" y="1643"/>
                  </a:lnTo>
                  <a:lnTo>
                    <a:pt x="1657" y="1657"/>
                  </a:lnTo>
                  <a:lnTo>
                    <a:pt x="1657" y="1664"/>
                  </a:lnTo>
                  <a:lnTo>
                    <a:pt x="1657" y="1671"/>
                  </a:lnTo>
                  <a:lnTo>
                    <a:pt x="1658" y="1681"/>
                  </a:lnTo>
                  <a:lnTo>
                    <a:pt x="1661" y="1693"/>
                  </a:lnTo>
                  <a:lnTo>
                    <a:pt x="1667" y="1705"/>
                  </a:lnTo>
                  <a:lnTo>
                    <a:pt x="1675" y="1718"/>
                  </a:lnTo>
                  <a:lnTo>
                    <a:pt x="1682" y="1726"/>
                  </a:lnTo>
                  <a:lnTo>
                    <a:pt x="1688" y="1732"/>
                  </a:lnTo>
                  <a:lnTo>
                    <a:pt x="1695" y="1741"/>
                  </a:lnTo>
                  <a:lnTo>
                    <a:pt x="1697" y="1745"/>
                  </a:lnTo>
                  <a:lnTo>
                    <a:pt x="1693" y="1750"/>
                  </a:lnTo>
                  <a:lnTo>
                    <a:pt x="1685" y="1757"/>
                  </a:lnTo>
                  <a:lnTo>
                    <a:pt x="1675" y="1760"/>
                  </a:lnTo>
                  <a:lnTo>
                    <a:pt x="1669" y="1763"/>
                  </a:lnTo>
                  <a:lnTo>
                    <a:pt x="1662" y="1769"/>
                  </a:lnTo>
                  <a:lnTo>
                    <a:pt x="1654" y="1775"/>
                  </a:lnTo>
                  <a:lnTo>
                    <a:pt x="1651" y="1777"/>
                  </a:lnTo>
                  <a:close/>
                  <a:moveTo>
                    <a:pt x="1244" y="1481"/>
                  </a:moveTo>
                  <a:lnTo>
                    <a:pt x="1269" y="1504"/>
                  </a:lnTo>
                  <a:lnTo>
                    <a:pt x="1273" y="1503"/>
                  </a:lnTo>
                  <a:lnTo>
                    <a:pt x="1280" y="1501"/>
                  </a:lnTo>
                  <a:lnTo>
                    <a:pt x="1289" y="1498"/>
                  </a:lnTo>
                  <a:lnTo>
                    <a:pt x="1300" y="1495"/>
                  </a:lnTo>
                  <a:lnTo>
                    <a:pt x="1307" y="1490"/>
                  </a:lnTo>
                  <a:lnTo>
                    <a:pt x="1310" y="1488"/>
                  </a:lnTo>
                  <a:lnTo>
                    <a:pt x="1315" y="1487"/>
                  </a:lnTo>
                  <a:lnTo>
                    <a:pt x="1317" y="1487"/>
                  </a:lnTo>
                  <a:lnTo>
                    <a:pt x="1325" y="1490"/>
                  </a:lnTo>
                  <a:lnTo>
                    <a:pt x="1328" y="1492"/>
                  </a:lnTo>
                  <a:lnTo>
                    <a:pt x="1330" y="1494"/>
                  </a:lnTo>
                  <a:lnTo>
                    <a:pt x="1331" y="1498"/>
                  </a:lnTo>
                  <a:lnTo>
                    <a:pt x="1334" y="1507"/>
                  </a:lnTo>
                  <a:lnTo>
                    <a:pt x="1335" y="1510"/>
                  </a:lnTo>
                  <a:lnTo>
                    <a:pt x="1335" y="1512"/>
                  </a:lnTo>
                  <a:lnTo>
                    <a:pt x="1332" y="1517"/>
                  </a:lnTo>
                  <a:lnTo>
                    <a:pt x="1330" y="1520"/>
                  </a:lnTo>
                  <a:lnTo>
                    <a:pt x="1326" y="1521"/>
                  </a:lnTo>
                  <a:lnTo>
                    <a:pt x="1323" y="1523"/>
                  </a:lnTo>
                  <a:lnTo>
                    <a:pt x="1320" y="1526"/>
                  </a:lnTo>
                  <a:lnTo>
                    <a:pt x="1316" y="1525"/>
                  </a:lnTo>
                  <a:lnTo>
                    <a:pt x="1316" y="1529"/>
                  </a:lnTo>
                  <a:lnTo>
                    <a:pt x="1316" y="1531"/>
                  </a:lnTo>
                  <a:lnTo>
                    <a:pt x="1317" y="1532"/>
                  </a:lnTo>
                  <a:lnTo>
                    <a:pt x="1319" y="1532"/>
                  </a:lnTo>
                  <a:lnTo>
                    <a:pt x="1321" y="1531"/>
                  </a:lnTo>
                  <a:lnTo>
                    <a:pt x="1324" y="1531"/>
                  </a:lnTo>
                  <a:lnTo>
                    <a:pt x="1326" y="1534"/>
                  </a:lnTo>
                  <a:lnTo>
                    <a:pt x="1328" y="1538"/>
                  </a:lnTo>
                  <a:lnTo>
                    <a:pt x="1326" y="1542"/>
                  </a:lnTo>
                  <a:lnTo>
                    <a:pt x="1320" y="1546"/>
                  </a:lnTo>
                  <a:lnTo>
                    <a:pt x="1310" y="1552"/>
                  </a:lnTo>
                  <a:lnTo>
                    <a:pt x="1299" y="1570"/>
                  </a:lnTo>
                  <a:lnTo>
                    <a:pt x="1293" y="1577"/>
                  </a:lnTo>
                  <a:lnTo>
                    <a:pt x="1292" y="1579"/>
                  </a:lnTo>
                  <a:lnTo>
                    <a:pt x="1291" y="1582"/>
                  </a:lnTo>
                  <a:lnTo>
                    <a:pt x="1291" y="1586"/>
                  </a:lnTo>
                  <a:lnTo>
                    <a:pt x="1291" y="1588"/>
                  </a:lnTo>
                  <a:lnTo>
                    <a:pt x="1293" y="1589"/>
                  </a:lnTo>
                  <a:lnTo>
                    <a:pt x="1299" y="1583"/>
                  </a:lnTo>
                  <a:lnTo>
                    <a:pt x="1302" y="1579"/>
                  </a:lnTo>
                  <a:lnTo>
                    <a:pt x="1306" y="1578"/>
                  </a:lnTo>
                  <a:lnTo>
                    <a:pt x="1313" y="1578"/>
                  </a:lnTo>
                  <a:lnTo>
                    <a:pt x="1315" y="1579"/>
                  </a:lnTo>
                  <a:lnTo>
                    <a:pt x="1320" y="1583"/>
                  </a:lnTo>
                  <a:lnTo>
                    <a:pt x="1325" y="1588"/>
                  </a:lnTo>
                  <a:lnTo>
                    <a:pt x="1326" y="1590"/>
                  </a:lnTo>
                  <a:lnTo>
                    <a:pt x="1326" y="1592"/>
                  </a:lnTo>
                  <a:lnTo>
                    <a:pt x="1324" y="1594"/>
                  </a:lnTo>
                  <a:lnTo>
                    <a:pt x="1323" y="1596"/>
                  </a:lnTo>
                  <a:lnTo>
                    <a:pt x="1327" y="1598"/>
                  </a:lnTo>
                  <a:lnTo>
                    <a:pt x="1332" y="1607"/>
                  </a:lnTo>
                  <a:lnTo>
                    <a:pt x="1332" y="1611"/>
                  </a:lnTo>
                  <a:lnTo>
                    <a:pt x="1331" y="1616"/>
                  </a:lnTo>
                  <a:lnTo>
                    <a:pt x="1330" y="1619"/>
                  </a:lnTo>
                  <a:lnTo>
                    <a:pt x="1331" y="1620"/>
                  </a:lnTo>
                  <a:lnTo>
                    <a:pt x="1333" y="1619"/>
                  </a:lnTo>
                  <a:lnTo>
                    <a:pt x="1338" y="1614"/>
                  </a:lnTo>
                  <a:lnTo>
                    <a:pt x="1345" y="1611"/>
                  </a:lnTo>
                  <a:lnTo>
                    <a:pt x="1347" y="1612"/>
                  </a:lnTo>
                  <a:lnTo>
                    <a:pt x="1349" y="1613"/>
                  </a:lnTo>
                  <a:lnTo>
                    <a:pt x="1350" y="1620"/>
                  </a:lnTo>
                  <a:lnTo>
                    <a:pt x="1351" y="1628"/>
                  </a:lnTo>
                  <a:lnTo>
                    <a:pt x="1352" y="1635"/>
                  </a:lnTo>
                  <a:lnTo>
                    <a:pt x="1351" y="1640"/>
                  </a:lnTo>
                  <a:lnTo>
                    <a:pt x="1349" y="1644"/>
                  </a:lnTo>
                  <a:lnTo>
                    <a:pt x="1346" y="1649"/>
                  </a:lnTo>
                  <a:lnTo>
                    <a:pt x="1343" y="1651"/>
                  </a:lnTo>
                  <a:lnTo>
                    <a:pt x="1341" y="1651"/>
                  </a:lnTo>
                  <a:lnTo>
                    <a:pt x="1341" y="1652"/>
                  </a:lnTo>
                  <a:lnTo>
                    <a:pt x="1345" y="1656"/>
                  </a:lnTo>
                  <a:lnTo>
                    <a:pt x="1347" y="1659"/>
                  </a:lnTo>
                  <a:lnTo>
                    <a:pt x="1347" y="1663"/>
                  </a:lnTo>
                  <a:lnTo>
                    <a:pt x="1347" y="1666"/>
                  </a:lnTo>
                  <a:lnTo>
                    <a:pt x="1347" y="1668"/>
                  </a:lnTo>
                  <a:lnTo>
                    <a:pt x="1342" y="1678"/>
                  </a:lnTo>
                  <a:lnTo>
                    <a:pt x="1342" y="1680"/>
                  </a:lnTo>
                  <a:lnTo>
                    <a:pt x="1343" y="1681"/>
                  </a:lnTo>
                  <a:lnTo>
                    <a:pt x="1347" y="1686"/>
                  </a:lnTo>
                  <a:lnTo>
                    <a:pt x="1347" y="1699"/>
                  </a:lnTo>
                  <a:lnTo>
                    <a:pt x="1337" y="1703"/>
                  </a:lnTo>
                  <a:lnTo>
                    <a:pt x="1334" y="1706"/>
                  </a:lnTo>
                  <a:lnTo>
                    <a:pt x="1331" y="1711"/>
                  </a:lnTo>
                  <a:lnTo>
                    <a:pt x="1328" y="1715"/>
                  </a:lnTo>
                  <a:lnTo>
                    <a:pt x="1321" y="1718"/>
                  </a:lnTo>
                  <a:lnTo>
                    <a:pt x="1317" y="1719"/>
                  </a:lnTo>
                  <a:lnTo>
                    <a:pt x="1299" y="1715"/>
                  </a:lnTo>
                  <a:lnTo>
                    <a:pt x="1297" y="1713"/>
                  </a:lnTo>
                  <a:lnTo>
                    <a:pt x="1296" y="1710"/>
                  </a:lnTo>
                  <a:lnTo>
                    <a:pt x="1295" y="1705"/>
                  </a:lnTo>
                  <a:lnTo>
                    <a:pt x="1295" y="1702"/>
                  </a:lnTo>
                  <a:lnTo>
                    <a:pt x="1295" y="1699"/>
                  </a:lnTo>
                  <a:lnTo>
                    <a:pt x="1295" y="1698"/>
                  </a:lnTo>
                  <a:lnTo>
                    <a:pt x="1295" y="1697"/>
                  </a:lnTo>
                  <a:lnTo>
                    <a:pt x="1293" y="1700"/>
                  </a:lnTo>
                  <a:lnTo>
                    <a:pt x="1291" y="1705"/>
                  </a:lnTo>
                  <a:lnTo>
                    <a:pt x="1291" y="1710"/>
                  </a:lnTo>
                  <a:lnTo>
                    <a:pt x="1297" y="1726"/>
                  </a:lnTo>
                  <a:lnTo>
                    <a:pt x="1299" y="1732"/>
                  </a:lnTo>
                  <a:lnTo>
                    <a:pt x="1299" y="1735"/>
                  </a:lnTo>
                  <a:lnTo>
                    <a:pt x="1298" y="1737"/>
                  </a:lnTo>
                  <a:lnTo>
                    <a:pt x="1292" y="1745"/>
                  </a:lnTo>
                  <a:lnTo>
                    <a:pt x="1288" y="1748"/>
                  </a:lnTo>
                  <a:lnTo>
                    <a:pt x="1284" y="1750"/>
                  </a:lnTo>
                  <a:lnTo>
                    <a:pt x="1280" y="1749"/>
                  </a:lnTo>
                  <a:lnTo>
                    <a:pt x="1277" y="1745"/>
                  </a:lnTo>
                  <a:lnTo>
                    <a:pt x="1274" y="1744"/>
                  </a:lnTo>
                  <a:lnTo>
                    <a:pt x="1269" y="1744"/>
                  </a:lnTo>
                  <a:lnTo>
                    <a:pt x="1268" y="1741"/>
                  </a:lnTo>
                  <a:lnTo>
                    <a:pt x="1266" y="1739"/>
                  </a:lnTo>
                  <a:lnTo>
                    <a:pt x="1262" y="1726"/>
                  </a:lnTo>
                  <a:lnTo>
                    <a:pt x="1256" y="1717"/>
                  </a:lnTo>
                  <a:lnTo>
                    <a:pt x="1252" y="1706"/>
                  </a:lnTo>
                  <a:lnTo>
                    <a:pt x="1240" y="1692"/>
                  </a:lnTo>
                  <a:lnTo>
                    <a:pt x="1234" y="1682"/>
                  </a:lnTo>
                  <a:lnTo>
                    <a:pt x="1226" y="1668"/>
                  </a:lnTo>
                  <a:lnTo>
                    <a:pt x="1222" y="1665"/>
                  </a:lnTo>
                  <a:lnTo>
                    <a:pt x="1219" y="1663"/>
                  </a:lnTo>
                  <a:lnTo>
                    <a:pt x="1214" y="1662"/>
                  </a:lnTo>
                  <a:lnTo>
                    <a:pt x="1212" y="1660"/>
                  </a:lnTo>
                  <a:lnTo>
                    <a:pt x="1211" y="1655"/>
                  </a:lnTo>
                  <a:lnTo>
                    <a:pt x="1207" y="1651"/>
                  </a:lnTo>
                  <a:lnTo>
                    <a:pt x="1206" y="1651"/>
                  </a:lnTo>
                  <a:lnTo>
                    <a:pt x="1204" y="1652"/>
                  </a:lnTo>
                  <a:lnTo>
                    <a:pt x="1198" y="1655"/>
                  </a:lnTo>
                  <a:lnTo>
                    <a:pt x="1192" y="1652"/>
                  </a:lnTo>
                  <a:lnTo>
                    <a:pt x="1190" y="1649"/>
                  </a:lnTo>
                  <a:lnTo>
                    <a:pt x="1189" y="1644"/>
                  </a:lnTo>
                  <a:lnTo>
                    <a:pt x="1188" y="1642"/>
                  </a:lnTo>
                  <a:lnTo>
                    <a:pt x="1186" y="1640"/>
                  </a:lnTo>
                  <a:lnTo>
                    <a:pt x="1184" y="1635"/>
                  </a:lnTo>
                  <a:lnTo>
                    <a:pt x="1171" y="1624"/>
                  </a:lnTo>
                  <a:lnTo>
                    <a:pt x="1163" y="1611"/>
                  </a:lnTo>
                  <a:lnTo>
                    <a:pt x="1162" y="1607"/>
                  </a:lnTo>
                  <a:lnTo>
                    <a:pt x="1162" y="1604"/>
                  </a:lnTo>
                  <a:lnTo>
                    <a:pt x="1162" y="1598"/>
                  </a:lnTo>
                  <a:lnTo>
                    <a:pt x="1164" y="1591"/>
                  </a:lnTo>
                  <a:lnTo>
                    <a:pt x="1167" y="1584"/>
                  </a:lnTo>
                  <a:lnTo>
                    <a:pt x="1168" y="1581"/>
                  </a:lnTo>
                  <a:lnTo>
                    <a:pt x="1173" y="1575"/>
                  </a:lnTo>
                  <a:lnTo>
                    <a:pt x="1177" y="1574"/>
                  </a:lnTo>
                  <a:lnTo>
                    <a:pt x="1182" y="1574"/>
                  </a:lnTo>
                  <a:lnTo>
                    <a:pt x="1186" y="1576"/>
                  </a:lnTo>
                  <a:lnTo>
                    <a:pt x="1188" y="1580"/>
                  </a:lnTo>
                  <a:lnTo>
                    <a:pt x="1189" y="1584"/>
                  </a:lnTo>
                  <a:lnTo>
                    <a:pt x="1191" y="1588"/>
                  </a:lnTo>
                  <a:lnTo>
                    <a:pt x="1195" y="1591"/>
                  </a:lnTo>
                  <a:lnTo>
                    <a:pt x="1197" y="1594"/>
                  </a:lnTo>
                  <a:lnTo>
                    <a:pt x="1200" y="1600"/>
                  </a:lnTo>
                  <a:lnTo>
                    <a:pt x="1203" y="1608"/>
                  </a:lnTo>
                  <a:lnTo>
                    <a:pt x="1205" y="1611"/>
                  </a:lnTo>
                  <a:lnTo>
                    <a:pt x="1211" y="1611"/>
                  </a:lnTo>
                  <a:lnTo>
                    <a:pt x="1217" y="1610"/>
                  </a:lnTo>
                  <a:lnTo>
                    <a:pt x="1229" y="1605"/>
                  </a:lnTo>
                  <a:lnTo>
                    <a:pt x="1230" y="1605"/>
                  </a:lnTo>
                  <a:lnTo>
                    <a:pt x="1230" y="1602"/>
                  </a:lnTo>
                  <a:lnTo>
                    <a:pt x="1232" y="1584"/>
                  </a:lnTo>
                  <a:lnTo>
                    <a:pt x="1233" y="1584"/>
                  </a:lnTo>
                  <a:lnTo>
                    <a:pt x="1237" y="1592"/>
                  </a:lnTo>
                  <a:lnTo>
                    <a:pt x="1238" y="1593"/>
                  </a:lnTo>
                  <a:lnTo>
                    <a:pt x="1240" y="1592"/>
                  </a:lnTo>
                  <a:lnTo>
                    <a:pt x="1241" y="1587"/>
                  </a:lnTo>
                  <a:lnTo>
                    <a:pt x="1241" y="1586"/>
                  </a:lnTo>
                  <a:lnTo>
                    <a:pt x="1238" y="1576"/>
                  </a:lnTo>
                  <a:lnTo>
                    <a:pt x="1236" y="1572"/>
                  </a:lnTo>
                  <a:lnTo>
                    <a:pt x="1235" y="1569"/>
                  </a:lnTo>
                  <a:lnTo>
                    <a:pt x="1234" y="1568"/>
                  </a:lnTo>
                  <a:lnTo>
                    <a:pt x="1230" y="1569"/>
                  </a:lnTo>
                  <a:lnTo>
                    <a:pt x="1228" y="1567"/>
                  </a:lnTo>
                  <a:lnTo>
                    <a:pt x="1227" y="1565"/>
                  </a:lnTo>
                  <a:lnTo>
                    <a:pt x="1228" y="1561"/>
                  </a:lnTo>
                  <a:lnTo>
                    <a:pt x="1229" y="1557"/>
                  </a:lnTo>
                  <a:lnTo>
                    <a:pt x="1230" y="1555"/>
                  </a:lnTo>
                  <a:lnTo>
                    <a:pt x="1233" y="1555"/>
                  </a:lnTo>
                  <a:lnTo>
                    <a:pt x="1237" y="1555"/>
                  </a:lnTo>
                  <a:lnTo>
                    <a:pt x="1242" y="1560"/>
                  </a:lnTo>
                  <a:lnTo>
                    <a:pt x="1245" y="1561"/>
                  </a:lnTo>
                  <a:lnTo>
                    <a:pt x="1249" y="1559"/>
                  </a:lnTo>
                  <a:lnTo>
                    <a:pt x="1244" y="1557"/>
                  </a:lnTo>
                  <a:lnTo>
                    <a:pt x="1236" y="1546"/>
                  </a:lnTo>
                  <a:lnTo>
                    <a:pt x="1233" y="1544"/>
                  </a:lnTo>
                  <a:lnTo>
                    <a:pt x="1228" y="1549"/>
                  </a:lnTo>
                  <a:lnTo>
                    <a:pt x="1226" y="1551"/>
                  </a:lnTo>
                  <a:lnTo>
                    <a:pt x="1221" y="1553"/>
                  </a:lnTo>
                  <a:lnTo>
                    <a:pt x="1217" y="1553"/>
                  </a:lnTo>
                  <a:lnTo>
                    <a:pt x="1200" y="1537"/>
                  </a:lnTo>
                  <a:lnTo>
                    <a:pt x="1199" y="1535"/>
                  </a:lnTo>
                  <a:lnTo>
                    <a:pt x="1198" y="1531"/>
                  </a:lnTo>
                  <a:lnTo>
                    <a:pt x="1198" y="1529"/>
                  </a:lnTo>
                  <a:lnTo>
                    <a:pt x="1200" y="1526"/>
                  </a:lnTo>
                  <a:lnTo>
                    <a:pt x="1204" y="1521"/>
                  </a:lnTo>
                  <a:lnTo>
                    <a:pt x="1210" y="1519"/>
                  </a:lnTo>
                  <a:lnTo>
                    <a:pt x="1214" y="1518"/>
                  </a:lnTo>
                  <a:lnTo>
                    <a:pt x="1218" y="1521"/>
                  </a:lnTo>
                  <a:lnTo>
                    <a:pt x="1223" y="1530"/>
                  </a:lnTo>
                  <a:lnTo>
                    <a:pt x="1228" y="1535"/>
                  </a:lnTo>
                  <a:lnTo>
                    <a:pt x="1228" y="1533"/>
                  </a:lnTo>
                  <a:lnTo>
                    <a:pt x="1228" y="1528"/>
                  </a:lnTo>
                  <a:lnTo>
                    <a:pt x="1225" y="1521"/>
                  </a:lnTo>
                  <a:lnTo>
                    <a:pt x="1224" y="1520"/>
                  </a:lnTo>
                  <a:lnTo>
                    <a:pt x="1220" y="1517"/>
                  </a:lnTo>
                  <a:lnTo>
                    <a:pt x="1217" y="1512"/>
                  </a:lnTo>
                  <a:lnTo>
                    <a:pt x="1215" y="1509"/>
                  </a:lnTo>
                  <a:lnTo>
                    <a:pt x="1214" y="1505"/>
                  </a:lnTo>
                  <a:lnTo>
                    <a:pt x="1214" y="1501"/>
                  </a:lnTo>
                  <a:lnTo>
                    <a:pt x="1214" y="1498"/>
                  </a:lnTo>
                  <a:lnTo>
                    <a:pt x="1216" y="1496"/>
                  </a:lnTo>
                  <a:lnTo>
                    <a:pt x="1229" y="1492"/>
                  </a:lnTo>
                  <a:lnTo>
                    <a:pt x="1238" y="1497"/>
                  </a:lnTo>
                  <a:lnTo>
                    <a:pt x="1244" y="1498"/>
                  </a:lnTo>
                  <a:lnTo>
                    <a:pt x="1247" y="1492"/>
                  </a:lnTo>
                  <a:lnTo>
                    <a:pt x="1245" y="1491"/>
                  </a:lnTo>
                  <a:lnTo>
                    <a:pt x="1243" y="1492"/>
                  </a:lnTo>
                  <a:lnTo>
                    <a:pt x="1239" y="1492"/>
                  </a:lnTo>
                  <a:lnTo>
                    <a:pt x="1237" y="1489"/>
                  </a:lnTo>
                  <a:lnTo>
                    <a:pt x="1237" y="1487"/>
                  </a:lnTo>
                  <a:lnTo>
                    <a:pt x="1239" y="1483"/>
                  </a:lnTo>
                  <a:lnTo>
                    <a:pt x="1244" y="1481"/>
                  </a:lnTo>
                  <a:close/>
                  <a:moveTo>
                    <a:pt x="1296" y="1490"/>
                  </a:moveTo>
                  <a:lnTo>
                    <a:pt x="1288" y="1492"/>
                  </a:lnTo>
                  <a:lnTo>
                    <a:pt x="1284" y="1491"/>
                  </a:lnTo>
                  <a:lnTo>
                    <a:pt x="1282" y="1494"/>
                  </a:lnTo>
                  <a:lnTo>
                    <a:pt x="1280" y="1495"/>
                  </a:lnTo>
                  <a:lnTo>
                    <a:pt x="1275" y="1496"/>
                  </a:lnTo>
                  <a:lnTo>
                    <a:pt x="1265" y="1490"/>
                  </a:lnTo>
                  <a:lnTo>
                    <a:pt x="1263" y="1488"/>
                  </a:lnTo>
                  <a:lnTo>
                    <a:pt x="1261" y="1487"/>
                  </a:lnTo>
                  <a:lnTo>
                    <a:pt x="1262" y="1485"/>
                  </a:lnTo>
                  <a:lnTo>
                    <a:pt x="1264" y="1483"/>
                  </a:lnTo>
                  <a:lnTo>
                    <a:pt x="1271" y="1481"/>
                  </a:lnTo>
                  <a:lnTo>
                    <a:pt x="1274" y="1479"/>
                  </a:lnTo>
                  <a:lnTo>
                    <a:pt x="1275" y="1476"/>
                  </a:lnTo>
                  <a:lnTo>
                    <a:pt x="1277" y="1474"/>
                  </a:lnTo>
                  <a:lnTo>
                    <a:pt x="1280" y="1473"/>
                  </a:lnTo>
                  <a:lnTo>
                    <a:pt x="1286" y="1471"/>
                  </a:lnTo>
                  <a:lnTo>
                    <a:pt x="1302" y="1463"/>
                  </a:lnTo>
                  <a:lnTo>
                    <a:pt x="1310" y="1463"/>
                  </a:lnTo>
                  <a:lnTo>
                    <a:pt x="1313" y="1463"/>
                  </a:lnTo>
                  <a:lnTo>
                    <a:pt x="1315" y="1465"/>
                  </a:lnTo>
                  <a:lnTo>
                    <a:pt x="1315" y="1467"/>
                  </a:lnTo>
                  <a:lnTo>
                    <a:pt x="1315" y="1469"/>
                  </a:lnTo>
                  <a:lnTo>
                    <a:pt x="1312" y="1474"/>
                  </a:lnTo>
                  <a:lnTo>
                    <a:pt x="1308" y="1479"/>
                  </a:lnTo>
                  <a:lnTo>
                    <a:pt x="1300" y="1487"/>
                  </a:lnTo>
                  <a:lnTo>
                    <a:pt x="1296" y="1490"/>
                  </a:lnTo>
                  <a:close/>
                  <a:moveTo>
                    <a:pt x="1451" y="1457"/>
                  </a:moveTo>
                  <a:lnTo>
                    <a:pt x="1463" y="1463"/>
                  </a:lnTo>
                  <a:lnTo>
                    <a:pt x="1469" y="1466"/>
                  </a:lnTo>
                  <a:lnTo>
                    <a:pt x="1472" y="1468"/>
                  </a:lnTo>
                  <a:lnTo>
                    <a:pt x="1477" y="1476"/>
                  </a:lnTo>
                  <a:lnTo>
                    <a:pt x="1480" y="1478"/>
                  </a:lnTo>
                  <a:lnTo>
                    <a:pt x="1490" y="1474"/>
                  </a:lnTo>
                  <a:lnTo>
                    <a:pt x="1497" y="1472"/>
                  </a:lnTo>
                  <a:lnTo>
                    <a:pt x="1514" y="1474"/>
                  </a:lnTo>
                  <a:lnTo>
                    <a:pt x="1528" y="1480"/>
                  </a:lnTo>
                  <a:lnTo>
                    <a:pt x="1533" y="1485"/>
                  </a:lnTo>
                  <a:lnTo>
                    <a:pt x="1537" y="1490"/>
                  </a:lnTo>
                  <a:lnTo>
                    <a:pt x="1536" y="1494"/>
                  </a:lnTo>
                  <a:lnTo>
                    <a:pt x="1533" y="1502"/>
                  </a:lnTo>
                  <a:lnTo>
                    <a:pt x="1530" y="1509"/>
                  </a:lnTo>
                  <a:lnTo>
                    <a:pt x="1524" y="1521"/>
                  </a:lnTo>
                  <a:lnTo>
                    <a:pt x="1519" y="1526"/>
                  </a:lnTo>
                  <a:lnTo>
                    <a:pt x="1518" y="1529"/>
                  </a:lnTo>
                  <a:lnTo>
                    <a:pt x="1516" y="1533"/>
                  </a:lnTo>
                  <a:lnTo>
                    <a:pt x="1515" y="1539"/>
                  </a:lnTo>
                  <a:lnTo>
                    <a:pt x="1509" y="1550"/>
                  </a:lnTo>
                  <a:lnTo>
                    <a:pt x="1508" y="1552"/>
                  </a:lnTo>
                  <a:lnTo>
                    <a:pt x="1500" y="1557"/>
                  </a:lnTo>
                  <a:lnTo>
                    <a:pt x="1502" y="1559"/>
                  </a:lnTo>
                  <a:lnTo>
                    <a:pt x="1504" y="1562"/>
                  </a:lnTo>
                  <a:lnTo>
                    <a:pt x="1503" y="1567"/>
                  </a:lnTo>
                  <a:lnTo>
                    <a:pt x="1498" y="1579"/>
                  </a:lnTo>
                  <a:lnTo>
                    <a:pt x="1492" y="1590"/>
                  </a:lnTo>
                  <a:lnTo>
                    <a:pt x="1490" y="1597"/>
                  </a:lnTo>
                  <a:lnTo>
                    <a:pt x="1483" y="1607"/>
                  </a:lnTo>
                  <a:lnTo>
                    <a:pt x="1479" y="1610"/>
                  </a:lnTo>
                  <a:lnTo>
                    <a:pt x="1474" y="1611"/>
                  </a:lnTo>
                  <a:lnTo>
                    <a:pt x="1446" y="1602"/>
                  </a:lnTo>
                  <a:lnTo>
                    <a:pt x="1439" y="1602"/>
                  </a:lnTo>
                  <a:lnTo>
                    <a:pt x="1419" y="1607"/>
                  </a:lnTo>
                  <a:lnTo>
                    <a:pt x="1421" y="1609"/>
                  </a:lnTo>
                  <a:lnTo>
                    <a:pt x="1428" y="1613"/>
                  </a:lnTo>
                  <a:lnTo>
                    <a:pt x="1433" y="1616"/>
                  </a:lnTo>
                  <a:lnTo>
                    <a:pt x="1439" y="1627"/>
                  </a:lnTo>
                  <a:lnTo>
                    <a:pt x="1439" y="1630"/>
                  </a:lnTo>
                  <a:lnTo>
                    <a:pt x="1440" y="1633"/>
                  </a:lnTo>
                  <a:lnTo>
                    <a:pt x="1439" y="1640"/>
                  </a:lnTo>
                  <a:lnTo>
                    <a:pt x="1439" y="1641"/>
                  </a:lnTo>
                  <a:lnTo>
                    <a:pt x="1429" y="1658"/>
                  </a:lnTo>
                  <a:lnTo>
                    <a:pt x="1427" y="1670"/>
                  </a:lnTo>
                  <a:lnTo>
                    <a:pt x="1425" y="1680"/>
                  </a:lnTo>
                  <a:lnTo>
                    <a:pt x="1422" y="1683"/>
                  </a:lnTo>
                  <a:lnTo>
                    <a:pt x="1411" y="1679"/>
                  </a:lnTo>
                  <a:lnTo>
                    <a:pt x="1407" y="1679"/>
                  </a:lnTo>
                  <a:lnTo>
                    <a:pt x="1395" y="1682"/>
                  </a:lnTo>
                  <a:lnTo>
                    <a:pt x="1390" y="1680"/>
                  </a:lnTo>
                  <a:lnTo>
                    <a:pt x="1390" y="1665"/>
                  </a:lnTo>
                  <a:lnTo>
                    <a:pt x="1390" y="1649"/>
                  </a:lnTo>
                  <a:lnTo>
                    <a:pt x="1388" y="1633"/>
                  </a:lnTo>
                  <a:lnTo>
                    <a:pt x="1379" y="1605"/>
                  </a:lnTo>
                  <a:lnTo>
                    <a:pt x="1378" y="1599"/>
                  </a:lnTo>
                  <a:lnTo>
                    <a:pt x="1377" y="1594"/>
                  </a:lnTo>
                  <a:lnTo>
                    <a:pt x="1377" y="1588"/>
                  </a:lnTo>
                  <a:lnTo>
                    <a:pt x="1377" y="1582"/>
                  </a:lnTo>
                  <a:lnTo>
                    <a:pt x="1378" y="1570"/>
                  </a:lnTo>
                  <a:lnTo>
                    <a:pt x="1378" y="1564"/>
                  </a:lnTo>
                  <a:lnTo>
                    <a:pt x="1377" y="1548"/>
                  </a:lnTo>
                  <a:lnTo>
                    <a:pt x="1376" y="1523"/>
                  </a:lnTo>
                  <a:lnTo>
                    <a:pt x="1376" y="1515"/>
                  </a:lnTo>
                  <a:lnTo>
                    <a:pt x="1376" y="1511"/>
                  </a:lnTo>
                  <a:lnTo>
                    <a:pt x="1376" y="1509"/>
                  </a:lnTo>
                  <a:lnTo>
                    <a:pt x="1378" y="1505"/>
                  </a:lnTo>
                  <a:lnTo>
                    <a:pt x="1382" y="1503"/>
                  </a:lnTo>
                  <a:lnTo>
                    <a:pt x="1384" y="1502"/>
                  </a:lnTo>
                  <a:lnTo>
                    <a:pt x="1395" y="1509"/>
                  </a:lnTo>
                  <a:lnTo>
                    <a:pt x="1401" y="1512"/>
                  </a:lnTo>
                  <a:lnTo>
                    <a:pt x="1405" y="1512"/>
                  </a:lnTo>
                  <a:lnTo>
                    <a:pt x="1405" y="1511"/>
                  </a:lnTo>
                  <a:lnTo>
                    <a:pt x="1401" y="1509"/>
                  </a:lnTo>
                  <a:lnTo>
                    <a:pt x="1399" y="1506"/>
                  </a:lnTo>
                  <a:lnTo>
                    <a:pt x="1394" y="1496"/>
                  </a:lnTo>
                  <a:lnTo>
                    <a:pt x="1391" y="1488"/>
                  </a:lnTo>
                  <a:lnTo>
                    <a:pt x="1391" y="1485"/>
                  </a:lnTo>
                  <a:lnTo>
                    <a:pt x="1391" y="1482"/>
                  </a:lnTo>
                  <a:lnTo>
                    <a:pt x="1391" y="1479"/>
                  </a:lnTo>
                  <a:lnTo>
                    <a:pt x="1392" y="1477"/>
                  </a:lnTo>
                  <a:lnTo>
                    <a:pt x="1394" y="1473"/>
                  </a:lnTo>
                  <a:lnTo>
                    <a:pt x="1396" y="1471"/>
                  </a:lnTo>
                  <a:lnTo>
                    <a:pt x="1404" y="1466"/>
                  </a:lnTo>
                  <a:lnTo>
                    <a:pt x="1411" y="1463"/>
                  </a:lnTo>
                  <a:lnTo>
                    <a:pt x="1428" y="1461"/>
                  </a:lnTo>
                  <a:lnTo>
                    <a:pt x="1432" y="1462"/>
                  </a:lnTo>
                  <a:lnTo>
                    <a:pt x="1439" y="1457"/>
                  </a:lnTo>
                  <a:lnTo>
                    <a:pt x="1444" y="1455"/>
                  </a:lnTo>
                  <a:lnTo>
                    <a:pt x="1451" y="1457"/>
                  </a:lnTo>
                  <a:close/>
                  <a:moveTo>
                    <a:pt x="645" y="1463"/>
                  </a:moveTo>
                  <a:lnTo>
                    <a:pt x="646" y="1463"/>
                  </a:lnTo>
                  <a:lnTo>
                    <a:pt x="653" y="1453"/>
                  </a:lnTo>
                  <a:lnTo>
                    <a:pt x="658" y="1452"/>
                  </a:lnTo>
                  <a:lnTo>
                    <a:pt x="661" y="1453"/>
                  </a:lnTo>
                  <a:lnTo>
                    <a:pt x="662" y="1455"/>
                  </a:lnTo>
                  <a:lnTo>
                    <a:pt x="663" y="1457"/>
                  </a:lnTo>
                  <a:lnTo>
                    <a:pt x="663" y="1461"/>
                  </a:lnTo>
                  <a:lnTo>
                    <a:pt x="663" y="1472"/>
                  </a:lnTo>
                  <a:lnTo>
                    <a:pt x="664" y="1473"/>
                  </a:lnTo>
                  <a:lnTo>
                    <a:pt x="665" y="1473"/>
                  </a:lnTo>
                  <a:lnTo>
                    <a:pt x="667" y="1470"/>
                  </a:lnTo>
                  <a:lnTo>
                    <a:pt x="676" y="1454"/>
                  </a:lnTo>
                  <a:lnTo>
                    <a:pt x="679" y="1449"/>
                  </a:lnTo>
                  <a:lnTo>
                    <a:pt x="681" y="1448"/>
                  </a:lnTo>
                  <a:lnTo>
                    <a:pt x="692" y="1446"/>
                  </a:lnTo>
                  <a:lnTo>
                    <a:pt x="699" y="1446"/>
                  </a:lnTo>
                  <a:lnTo>
                    <a:pt x="707" y="1447"/>
                  </a:lnTo>
                  <a:lnTo>
                    <a:pt x="712" y="1449"/>
                  </a:lnTo>
                  <a:lnTo>
                    <a:pt x="722" y="1456"/>
                  </a:lnTo>
                  <a:lnTo>
                    <a:pt x="729" y="1464"/>
                  </a:lnTo>
                  <a:lnTo>
                    <a:pt x="737" y="1472"/>
                  </a:lnTo>
                  <a:lnTo>
                    <a:pt x="760" y="1503"/>
                  </a:lnTo>
                  <a:lnTo>
                    <a:pt x="770" y="1512"/>
                  </a:lnTo>
                  <a:lnTo>
                    <a:pt x="773" y="1516"/>
                  </a:lnTo>
                  <a:lnTo>
                    <a:pt x="775" y="1520"/>
                  </a:lnTo>
                  <a:lnTo>
                    <a:pt x="776" y="1525"/>
                  </a:lnTo>
                  <a:lnTo>
                    <a:pt x="777" y="1529"/>
                  </a:lnTo>
                  <a:lnTo>
                    <a:pt x="776" y="1533"/>
                  </a:lnTo>
                  <a:lnTo>
                    <a:pt x="775" y="1536"/>
                  </a:lnTo>
                  <a:lnTo>
                    <a:pt x="773" y="1538"/>
                  </a:lnTo>
                  <a:lnTo>
                    <a:pt x="759" y="1548"/>
                  </a:lnTo>
                  <a:lnTo>
                    <a:pt x="751" y="1551"/>
                  </a:lnTo>
                  <a:lnTo>
                    <a:pt x="744" y="1556"/>
                  </a:lnTo>
                  <a:lnTo>
                    <a:pt x="726" y="1571"/>
                  </a:lnTo>
                  <a:lnTo>
                    <a:pt x="714" y="1578"/>
                  </a:lnTo>
                  <a:lnTo>
                    <a:pt x="698" y="1592"/>
                  </a:lnTo>
                  <a:lnTo>
                    <a:pt x="669" y="1614"/>
                  </a:lnTo>
                  <a:lnTo>
                    <a:pt x="665" y="1619"/>
                  </a:lnTo>
                  <a:lnTo>
                    <a:pt x="663" y="1622"/>
                  </a:lnTo>
                  <a:lnTo>
                    <a:pt x="655" y="1647"/>
                  </a:lnTo>
                  <a:lnTo>
                    <a:pt x="652" y="1653"/>
                  </a:lnTo>
                  <a:lnTo>
                    <a:pt x="644" y="1658"/>
                  </a:lnTo>
                  <a:lnTo>
                    <a:pt x="635" y="1660"/>
                  </a:lnTo>
                  <a:lnTo>
                    <a:pt x="631" y="1661"/>
                  </a:lnTo>
                  <a:lnTo>
                    <a:pt x="631" y="1670"/>
                  </a:lnTo>
                  <a:lnTo>
                    <a:pt x="628" y="1684"/>
                  </a:lnTo>
                  <a:lnTo>
                    <a:pt x="626" y="1694"/>
                  </a:lnTo>
                  <a:lnTo>
                    <a:pt x="624" y="1718"/>
                  </a:lnTo>
                  <a:lnTo>
                    <a:pt x="623" y="1721"/>
                  </a:lnTo>
                  <a:lnTo>
                    <a:pt x="621" y="1726"/>
                  </a:lnTo>
                  <a:lnTo>
                    <a:pt x="619" y="1731"/>
                  </a:lnTo>
                  <a:lnTo>
                    <a:pt x="609" y="1736"/>
                  </a:lnTo>
                  <a:lnTo>
                    <a:pt x="602" y="1739"/>
                  </a:lnTo>
                  <a:lnTo>
                    <a:pt x="592" y="1741"/>
                  </a:lnTo>
                  <a:lnTo>
                    <a:pt x="590" y="1740"/>
                  </a:lnTo>
                  <a:lnTo>
                    <a:pt x="588" y="1736"/>
                  </a:lnTo>
                  <a:lnTo>
                    <a:pt x="586" y="1736"/>
                  </a:lnTo>
                  <a:lnTo>
                    <a:pt x="584" y="1737"/>
                  </a:lnTo>
                  <a:lnTo>
                    <a:pt x="572" y="1753"/>
                  </a:lnTo>
                  <a:lnTo>
                    <a:pt x="560" y="1760"/>
                  </a:lnTo>
                  <a:lnTo>
                    <a:pt x="555" y="1766"/>
                  </a:lnTo>
                  <a:lnTo>
                    <a:pt x="551" y="1769"/>
                  </a:lnTo>
                  <a:lnTo>
                    <a:pt x="548" y="1770"/>
                  </a:lnTo>
                  <a:lnTo>
                    <a:pt x="544" y="1770"/>
                  </a:lnTo>
                  <a:lnTo>
                    <a:pt x="540" y="1767"/>
                  </a:lnTo>
                  <a:lnTo>
                    <a:pt x="537" y="1762"/>
                  </a:lnTo>
                  <a:lnTo>
                    <a:pt x="534" y="1758"/>
                  </a:lnTo>
                  <a:lnTo>
                    <a:pt x="528" y="1739"/>
                  </a:lnTo>
                  <a:lnTo>
                    <a:pt x="526" y="1732"/>
                  </a:lnTo>
                  <a:lnTo>
                    <a:pt x="523" y="1729"/>
                  </a:lnTo>
                  <a:lnTo>
                    <a:pt x="517" y="1717"/>
                  </a:lnTo>
                  <a:lnTo>
                    <a:pt x="515" y="1714"/>
                  </a:lnTo>
                  <a:lnTo>
                    <a:pt x="493" y="1699"/>
                  </a:lnTo>
                  <a:lnTo>
                    <a:pt x="482" y="1690"/>
                  </a:lnTo>
                  <a:lnTo>
                    <a:pt x="479" y="1687"/>
                  </a:lnTo>
                  <a:lnTo>
                    <a:pt x="477" y="1685"/>
                  </a:lnTo>
                  <a:lnTo>
                    <a:pt x="462" y="1687"/>
                  </a:lnTo>
                  <a:lnTo>
                    <a:pt x="460" y="1686"/>
                  </a:lnTo>
                  <a:lnTo>
                    <a:pt x="460" y="1685"/>
                  </a:lnTo>
                  <a:lnTo>
                    <a:pt x="462" y="1681"/>
                  </a:lnTo>
                  <a:lnTo>
                    <a:pt x="462" y="1677"/>
                  </a:lnTo>
                  <a:lnTo>
                    <a:pt x="463" y="1674"/>
                  </a:lnTo>
                  <a:lnTo>
                    <a:pt x="462" y="1670"/>
                  </a:lnTo>
                  <a:lnTo>
                    <a:pt x="462" y="1670"/>
                  </a:lnTo>
                  <a:lnTo>
                    <a:pt x="468" y="1665"/>
                  </a:lnTo>
                  <a:lnTo>
                    <a:pt x="467" y="1664"/>
                  </a:lnTo>
                  <a:lnTo>
                    <a:pt x="466" y="1662"/>
                  </a:lnTo>
                  <a:lnTo>
                    <a:pt x="466" y="1660"/>
                  </a:lnTo>
                  <a:lnTo>
                    <a:pt x="466" y="1658"/>
                  </a:lnTo>
                  <a:lnTo>
                    <a:pt x="468" y="1657"/>
                  </a:lnTo>
                  <a:lnTo>
                    <a:pt x="470" y="1652"/>
                  </a:lnTo>
                  <a:lnTo>
                    <a:pt x="473" y="1645"/>
                  </a:lnTo>
                  <a:lnTo>
                    <a:pt x="474" y="1641"/>
                  </a:lnTo>
                  <a:lnTo>
                    <a:pt x="476" y="1638"/>
                  </a:lnTo>
                  <a:lnTo>
                    <a:pt x="480" y="1631"/>
                  </a:lnTo>
                  <a:lnTo>
                    <a:pt x="483" y="1628"/>
                  </a:lnTo>
                  <a:lnTo>
                    <a:pt x="486" y="1624"/>
                  </a:lnTo>
                  <a:lnTo>
                    <a:pt x="486" y="1622"/>
                  </a:lnTo>
                  <a:lnTo>
                    <a:pt x="485" y="1621"/>
                  </a:lnTo>
                  <a:lnTo>
                    <a:pt x="485" y="1618"/>
                  </a:lnTo>
                  <a:lnTo>
                    <a:pt x="485" y="1609"/>
                  </a:lnTo>
                  <a:lnTo>
                    <a:pt x="485" y="1605"/>
                  </a:lnTo>
                  <a:lnTo>
                    <a:pt x="485" y="1601"/>
                  </a:lnTo>
                  <a:lnTo>
                    <a:pt x="487" y="1598"/>
                  </a:lnTo>
                  <a:lnTo>
                    <a:pt x="488" y="1596"/>
                  </a:lnTo>
                  <a:lnTo>
                    <a:pt x="498" y="1589"/>
                  </a:lnTo>
                  <a:lnTo>
                    <a:pt x="499" y="1587"/>
                  </a:lnTo>
                  <a:lnTo>
                    <a:pt x="499" y="1586"/>
                  </a:lnTo>
                  <a:lnTo>
                    <a:pt x="499" y="1583"/>
                  </a:lnTo>
                  <a:lnTo>
                    <a:pt x="498" y="1581"/>
                  </a:lnTo>
                  <a:lnTo>
                    <a:pt x="496" y="1580"/>
                  </a:lnTo>
                  <a:lnTo>
                    <a:pt x="493" y="1579"/>
                  </a:lnTo>
                  <a:lnTo>
                    <a:pt x="491" y="1576"/>
                  </a:lnTo>
                  <a:lnTo>
                    <a:pt x="490" y="1574"/>
                  </a:lnTo>
                  <a:lnTo>
                    <a:pt x="492" y="1568"/>
                  </a:lnTo>
                  <a:lnTo>
                    <a:pt x="496" y="1561"/>
                  </a:lnTo>
                  <a:lnTo>
                    <a:pt x="498" y="1556"/>
                  </a:lnTo>
                  <a:lnTo>
                    <a:pt x="503" y="1538"/>
                  </a:lnTo>
                  <a:lnTo>
                    <a:pt x="512" y="1526"/>
                  </a:lnTo>
                  <a:lnTo>
                    <a:pt x="515" y="1514"/>
                  </a:lnTo>
                  <a:lnTo>
                    <a:pt x="522" y="1501"/>
                  </a:lnTo>
                  <a:lnTo>
                    <a:pt x="522" y="1499"/>
                  </a:lnTo>
                  <a:lnTo>
                    <a:pt x="520" y="1494"/>
                  </a:lnTo>
                  <a:lnTo>
                    <a:pt x="514" y="1491"/>
                  </a:lnTo>
                  <a:lnTo>
                    <a:pt x="510" y="1486"/>
                  </a:lnTo>
                  <a:lnTo>
                    <a:pt x="508" y="1480"/>
                  </a:lnTo>
                  <a:lnTo>
                    <a:pt x="498" y="1447"/>
                  </a:lnTo>
                  <a:lnTo>
                    <a:pt x="497" y="1445"/>
                  </a:lnTo>
                  <a:lnTo>
                    <a:pt x="496" y="1441"/>
                  </a:lnTo>
                  <a:lnTo>
                    <a:pt x="494" y="1439"/>
                  </a:lnTo>
                  <a:lnTo>
                    <a:pt x="494" y="1436"/>
                  </a:lnTo>
                  <a:lnTo>
                    <a:pt x="532" y="1427"/>
                  </a:lnTo>
                  <a:lnTo>
                    <a:pt x="557" y="1424"/>
                  </a:lnTo>
                  <a:lnTo>
                    <a:pt x="584" y="1414"/>
                  </a:lnTo>
                  <a:lnTo>
                    <a:pt x="592" y="1414"/>
                  </a:lnTo>
                  <a:lnTo>
                    <a:pt x="597" y="1416"/>
                  </a:lnTo>
                  <a:lnTo>
                    <a:pt x="603" y="1420"/>
                  </a:lnTo>
                  <a:lnTo>
                    <a:pt x="611" y="1429"/>
                  </a:lnTo>
                  <a:lnTo>
                    <a:pt x="620" y="1436"/>
                  </a:lnTo>
                  <a:lnTo>
                    <a:pt x="639" y="1447"/>
                  </a:lnTo>
                  <a:lnTo>
                    <a:pt x="650" y="1449"/>
                  </a:lnTo>
                  <a:lnTo>
                    <a:pt x="646" y="1458"/>
                  </a:lnTo>
                  <a:lnTo>
                    <a:pt x="645" y="1461"/>
                  </a:lnTo>
                  <a:lnTo>
                    <a:pt x="645" y="1463"/>
                  </a:lnTo>
                  <a:close/>
                  <a:moveTo>
                    <a:pt x="1324" y="1416"/>
                  </a:moveTo>
                  <a:lnTo>
                    <a:pt x="1315" y="1423"/>
                  </a:lnTo>
                  <a:lnTo>
                    <a:pt x="1313" y="1420"/>
                  </a:lnTo>
                  <a:lnTo>
                    <a:pt x="1312" y="1418"/>
                  </a:lnTo>
                  <a:lnTo>
                    <a:pt x="1319" y="1408"/>
                  </a:lnTo>
                  <a:lnTo>
                    <a:pt x="1322" y="1405"/>
                  </a:lnTo>
                  <a:lnTo>
                    <a:pt x="1325" y="1408"/>
                  </a:lnTo>
                  <a:lnTo>
                    <a:pt x="1326" y="1411"/>
                  </a:lnTo>
                  <a:lnTo>
                    <a:pt x="1326" y="1413"/>
                  </a:lnTo>
                  <a:lnTo>
                    <a:pt x="1324" y="1416"/>
                  </a:lnTo>
                  <a:close/>
                  <a:moveTo>
                    <a:pt x="1386" y="1419"/>
                  </a:moveTo>
                  <a:lnTo>
                    <a:pt x="1385" y="1419"/>
                  </a:lnTo>
                  <a:lnTo>
                    <a:pt x="1382" y="1419"/>
                  </a:lnTo>
                  <a:lnTo>
                    <a:pt x="1372" y="1414"/>
                  </a:lnTo>
                  <a:lnTo>
                    <a:pt x="1370" y="1411"/>
                  </a:lnTo>
                  <a:lnTo>
                    <a:pt x="1370" y="1410"/>
                  </a:lnTo>
                  <a:lnTo>
                    <a:pt x="1372" y="1408"/>
                  </a:lnTo>
                  <a:lnTo>
                    <a:pt x="1373" y="1406"/>
                  </a:lnTo>
                  <a:lnTo>
                    <a:pt x="1375" y="1403"/>
                  </a:lnTo>
                  <a:lnTo>
                    <a:pt x="1380" y="1403"/>
                  </a:lnTo>
                  <a:lnTo>
                    <a:pt x="1385" y="1410"/>
                  </a:lnTo>
                  <a:lnTo>
                    <a:pt x="1387" y="1415"/>
                  </a:lnTo>
                  <a:lnTo>
                    <a:pt x="1387" y="1417"/>
                  </a:lnTo>
                  <a:lnTo>
                    <a:pt x="1386" y="1419"/>
                  </a:lnTo>
                  <a:close/>
                  <a:moveTo>
                    <a:pt x="1119" y="1358"/>
                  </a:moveTo>
                  <a:lnTo>
                    <a:pt x="1113" y="1358"/>
                  </a:lnTo>
                  <a:lnTo>
                    <a:pt x="1103" y="1354"/>
                  </a:lnTo>
                  <a:lnTo>
                    <a:pt x="1097" y="1348"/>
                  </a:lnTo>
                  <a:lnTo>
                    <a:pt x="1096" y="1344"/>
                  </a:lnTo>
                  <a:lnTo>
                    <a:pt x="1096" y="1343"/>
                  </a:lnTo>
                  <a:lnTo>
                    <a:pt x="1097" y="1341"/>
                  </a:lnTo>
                  <a:lnTo>
                    <a:pt x="1098" y="1337"/>
                  </a:lnTo>
                  <a:lnTo>
                    <a:pt x="1102" y="1324"/>
                  </a:lnTo>
                  <a:lnTo>
                    <a:pt x="1103" y="1320"/>
                  </a:lnTo>
                  <a:lnTo>
                    <a:pt x="1108" y="1313"/>
                  </a:lnTo>
                  <a:lnTo>
                    <a:pt x="1112" y="1310"/>
                  </a:lnTo>
                  <a:lnTo>
                    <a:pt x="1120" y="1311"/>
                  </a:lnTo>
                  <a:lnTo>
                    <a:pt x="1125" y="1315"/>
                  </a:lnTo>
                  <a:lnTo>
                    <a:pt x="1127" y="1318"/>
                  </a:lnTo>
                  <a:lnTo>
                    <a:pt x="1128" y="1321"/>
                  </a:lnTo>
                  <a:lnTo>
                    <a:pt x="1130" y="1327"/>
                  </a:lnTo>
                  <a:lnTo>
                    <a:pt x="1130" y="1332"/>
                  </a:lnTo>
                  <a:lnTo>
                    <a:pt x="1132" y="1337"/>
                  </a:lnTo>
                  <a:lnTo>
                    <a:pt x="1133" y="1340"/>
                  </a:lnTo>
                  <a:lnTo>
                    <a:pt x="1133" y="1342"/>
                  </a:lnTo>
                  <a:lnTo>
                    <a:pt x="1132" y="1345"/>
                  </a:lnTo>
                  <a:lnTo>
                    <a:pt x="1131" y="1348"/>
                  </a:lnTo>
                  <a:lnTo>
                    <a:pt x="1128" y="1352"/>
                  </a:lnTo>
                  <a:lnTo>
                    <a:pt x="1119" y="1358"/>
                  </a:lnTo>
                  <a:close/>
                  <a:moveTo>
                    <a:pt x="1439" y="1358"/>
                  </a:moveTo>
                  <a:lnTo>
                    <a:pt x="1442" y="1367"/>
                  </a:lnTo>
                  <a:lnTo>
                    <a:pt x="1442" y="1371"/>
                  </a:lnTo>
                  <a:lnTo>
                    <a:pt x="1442" y="1378"/>
                  </a:lnTo>
                  <a:lnTo>
                    <a:pt x="1441" y="1388"/>
                  </a:lnTo>
                  <a:lnTo>
                    <a:pt x="1441" y="1390"/>
                  </a:lnTo>
                  <a:lnTo>
                    <a:pt x="1440" y="1390"/>
                  </a:lnTo>
                  <a:lnTo>
                    <a:pt x="1439" y="1393"/>
                  </a:lnTo>
                  <a:lnTo>
                    <a:pt x="1439" y="1397"/>
                  </a:lnTo>
                  <a:lnTo>
                    <a:pt x="1439" y="1400"/>
                  </a:lnTo>
                  <a:lnTo>
                    <a:pt x="1437" y="1401"/>
                  </a:lnTo>
                  <a:lnTo>
                    <a:pt x="1426" y="1403"/>
                  </a:lnTo>
                  <a:lnTo>
                    <a:pt x="1419" y="1402"/>
                  </a:lnTo>
                  <a:lnTo>
                    <a:pt x="1410" y="1403"/>
                  </a:lnTo>
                  <a:lnTo>
                    <a:pt x="1405" y="1403"/>
                  </a:lnTo>
                  <a:lnTo>
                    <a:pt x="1401" y="1401"/>
                  </a:lnTo>
                  <a:lnTo>
                    <a:pt x="1397" y="1397"/>
                  </a:lnTo>
                  <a:lnTo>
                    <a:pt x="1387" y="1386"/>
                  </a:lnTo>
                  <a:lnTo>
                    <a:pt x="1382" y="1385"/>
                  </a:lnTo>
                  <a:lnTo>
                    <a:pt x="1369" y="1381"/>
                  </a:lnTo>
                  <a:lnTo>
                    <a:pt x="1362" y="1370"/>
                  </a:lnTo>
                  <a:lnTo>
                    <a:pt x="1359" y="1367"/>
                  </a:lnTo>
                  <a:lnTo>
                    <a:pt x="1357" y="1371"/>
                  </a:lnTo>
                  <a:lnTo>
                    <a:pt x="1356" y="1370"/>
                  </a:lnTo>
                  <a:lnTo>
                    <a:pt x="1356" y="1368"/>
                  </a:lnTo>
                  <a:lnTo>
                    <a:pt x="1354" y="1364"/>
                  </a:lnTo>
                  <a:lnTo>
                    <a:pt x="1353" y="1362"/>
                  </a:lnTo>
                  <a:lnTo>
                    <a:pt x="1348" y="1363"/>
                  </a:lnTo>
                  <a:lnTo>
                    <a:pt x="1347" y="1361"/>
                  </a:lnTo>
                  <a:lnTo>
                    <a:pt x="1347" y="1358"/>
                  </a:lnTo>
                  <a:lnTo>
                    <a:pt x="1347" y="1355"/>
                  </a:lnTo>
                  <a:lnTo>
                    <a:pt x="1348" y="1350"/>
                  </a:lnTo>
                  <a:lnTo>
                    <a:pt x="1354" y="1337"/>
                  </a:lnTo>
                  <a:lnTo>
                    <a:pt x="1356" y="1336"/>
                  </a:lnTo>
                  <a:lnTo>
                    <a:pt x="1360" y="1333"/>
                  </a:lnTo>
                  <a:lnTo>
                    <a:pt x="1362" y="1326"/>
                  </a:lnTo>
                  <a:lnTo>
                    <a:pt x="1361" y="1319"/>
                  </a:lnTo>
                  <a:lnTo>
                    <a:pt x="1366" y="1309"/>
                  </a:lnTo>
                  <a:lnTo>
                    <a:pt x="1370" y="1306"/>
                  </a:lnTo>
                  <a:lnTo>
                    <a:pt x="1375" y="1299"/>
                  </a:lnTo>
                  <a:lnTo>
                    <a:pt x="1394" y="1287"/>
                  </a:lnTo>
                  <a:lnTo>
                    <a:pt x="1399" y="1286"/>
                  </a:lnTo>
                  <a:lnTo>
                    <a:pt x="1406" y="1287"/>
                  </a:lnTo>
                  <a:lnTo>
                    <a:pt x="1413" y="1291"/>
                  </a:lnTo>
                  <a:lnTo>
                    <a:pt x="1418" y="1297"/>
                  </a:lnTo>
                  <a:lnTo>
                    <a:pt x="1428" y="1312"/>
                  </a:lnTo>
                  <a:lnTo>
                    <a:pt x="1433" y="1320"/>
                  </a:lnTo>
                  <a:lnTo>
                    <a:pt x="1436" y="1329"/>
                  </a:lnTo>
                  <a:lnTo>
                    <a:pt x="1438" y="1334"/>
                  </a:lnTo>
                  <a:lnTo>
                    <a:pt x="1441" y="1345"/>
                  </a:lnTo>
                  <a:lnTo>
                    <a:pt x="1440" y="1350"/>
                  </a:lnTo>
                  <a:lnTo>
                    <a:pt x="1439" y="1356"/>
                  </a:lnTo>
                  <a:lnTo>
                    <a:pt x="1439" y="1358"/>
                  </a:lnTo>
                  <a:close/>
                  <a:moveTo>
                    <a:pt x="1363" y="1301"/>
                  </a:moveTo>
                  <a:lnTo>
                    <a:pt x="1360" y="1305"/>
                  </a:lnTo>
                  <a:lnTo>
                    <a:pt x="1358" y="1305"/>
                  </a:lnTo>
                  <a:lnTo>
                    <a:pt x="1354" y="1301"/>
                  </a:lnTo>
                  <a:lnTo>
                    <a:pt x="1351" y="1303"/>
                  </a:lnTo>
                  <a:lnTo>
                    <a:pt x="1347" y="1310"/>
                  </a:lnTo>
                  <a:lnTo>
                    <a:pt x="1345" y="1315"/>
                  </a:lnTo>
                  <a:lnTo>
                    <a:pt x="1343" y="1316"/>
                  </a:lnTo>
                  <a:lnTo>
                    <a:pt x="1339" y="1318"/>
                  </a:lnTo>
                  <a:lnTo>
                    <a:pt x="1337" y="1316"/>
                  </a:lnTo>
                  <a:lnTo>
                    <a:pt x="1336" y="1313"/>
                  </a:lnTo>
                  <a:lnTo>
                    <a:pt x="1334" y="1306"/>
                  </a:lnTo>
                  <a:lnTo>
                    <a:pt x="1336" y="1301"/>
                  </a:lnTo>
                  <a:lnTo>
                    <a:pt x="1339" y="1298"/>
                  </a:lnTo>
                  <a:lnTo>
                    <a:pt x="1349" y="1292"/>
                  </a:lnTo>
                  <a:lnTo>
                    <a:pt x="1352" y="1289"/>
                  </a:lnTo>
                  <a:lnTo>
                    <a:pt x="1353" y="1286"/>
                  </a:lnTo>
                  <a:lnTo>
                    <a:pt x="1353" y="1284"/>
                  </a:lnTo>
                  <a:lnTo>
                    <a:pt x="1354" y="1284"/>
                  </a:lnTo>
                  <a:lnTo>
                    <a:pt x="1360" y="1288"/>
                  </a:lnTo>
                  <a:lnTo>
                    <a:pt x="1364" y="1291"/>
                  </a:lnTo>
                  <a:lnTo>
                    <a:pt x="1366" y="1296"/>
                  </a:lnTo>
                  <a:lnTo>
                    <a:pt x="1366" y="1297"/>
                  </a:lnTo>
                  <a:lnTo>
                    <a:pt x="1363" y="1301"/>
                  </a:lnTo>
                  <a:close/>
                  <a:moveTo>
                    <a:pt x="605" y="1272"/>
                  </a:moveTo>
                  <a:lnTo>
                    <a:pt x="602" y="1273"/>
                  </a:lnTo>
                  <a:lnTo>
                    <a:pt x="600" y="1271"/>
                  </a:lnTo>
                  <a:lnTo>
                    <a:pt x="600" y="1268"/>
                  </a:lnTo>
                  <a:lnTo>
                    <a:pt x="606" y="1260"/>
                  </a:lnTo>
                  <a:lnTo>
                    <a:pt x="607" y="1257"/>
                  </a:lnTo>
                  <a:lnTo>
                    <a:pt x="607" y="1255"/>
                  </a:lnTo>
                  <a:lnTo>
                    <a:pt x="606" y="1252"/>
                  </a:lnTo>
                  <a:lnTo>
                    <a:pt x="607" y="1250"/>
                  </a:lnTo>
                  <a:lnTo>
                    <a:pt x="609" y="1248"/>
                  </a:lnTo>
                  <a:lnTo>
                    <a:pt x="610" y="1249"/>
                  </a:lnTo>
                  <a:lnTo>
                    <a:pt x="611" y="1252"/>
                  </a:lnTo>
                  <a:lnTo>
                    <a:pt x="610" y="1260"/>
                  </a:lnTo>
                  <a:lnTo>
                    <a:pt x="609" y="1263"/>
                  </a:lnTo>
                  <a:lnTo>
                    <a:pt x="608" y="1267"/>
                  </a:lnTo>
                  <a:lnTo>
                    <a:pt x="607" y="1269"/>
                  </a:lnTo>
                  <a:lnTo>
                    <a:pt x="605" y="1272"/>
                  </a:lnTo>
                  <a:close/>
                  <a:moveTo>
                    <a:pt x="1410" y="1272"/>
                  </a:moveTo>
                  <a:lnTo>
                    <a:pt x="1407" y="1272"/>
                  </a:lnTo>
                  <a:lnTo>
                    <a:pt x="1403" y="1269"/>
                  </a:lnTo>
                  <a:lnTo>
                    <a:pt x="1402" y="1267"/>
                  </a:lnTo>
                  <a:lnTo>
                    <a:pt x="1401" y="1263"/>
                  </a:lnTo>
                  <a:lnTo>
                    <a:pt x="1400" y="1258"/>
                  </a:lnTo>
                  <a:lnTo>
                    <a:pt x="1400" y="1254"/>
                  </a:lnTo>
                  <a:lnTo>
                    <a:pt x="1399" y="1252"/>
                  </a:lnTo>
                  <a:lnTo>
                    <a:pt x="1399" y="1249"/>
                  </a:lnTo>
                  <a:lnTo>
                    <a:pt x="1399" y="1247"/>
                  </a:lnTo>
                  <a:lnTo>
                    <a:pt x="1400" y="1246"/>
                  </a:lnTo>
                  <a:lnTo>
                    <a:pt x="1403" y="1246"/>
                  </a:lnTo>
                  <a:lnTo>
                    <a:pt x="1410" y="1241"/>
                  </a:lnTo>
                  <a:lnTo>
                    <a:pt x="1411" y="1241"/>
                  </a:lnTo>
                  <a:lnTo>
                    <a:pt x="1411" y="1244"/>
                  </a:lnTo>
                  <a:lnTo>
                    <a:pt x="1412" y="1251"/>
                  </a:lnTo>
                  <a:lnTo>
                    <a:pt x="1413" y="1255"/>
                  </a:lnTo>
                  <a:lnTo>
                    <a:pt x="1416" y="1262"/>
                  </a:lnTo>
                  <a:lnTo>
                    <a:pt x="1417" y="1267"/>
                  </a:lnTo>
                  <a:lnTo>
                    <a:pt x="1417" y="1268"/>
                  </a:lnTo>
                  <a:lnTo>
                    <a:pt x="1416" y="1269"/>
                  </a:lnTo>
                  <a:lnTo>
                    <a:pt x="1410" y="1272"/>
                  </a:lnTo>
                  <a:close/>
                  <a:moveTo>
                    <a:pt x="688" y="1293"/>
                  </a:moveTo>
                  <a:lnTo>
                    <a:pt x="679" y="1300"/>
                  </a:lnTo>
                  <a:lnTo>
                    <a:pt x="673" y="1299"/>
                  </a:lnTo>
                  <a:lnTo>
                    <a:pt x="665" y="1294"/>
                  </a:lnTo>
                  <a:lnTo>
                    <a:pt x="658" y="1291"/>
                  </a:lnTo>
                  <a:lnTo>
                    <a:pt x="656" y="1290"/>
                  </a:lnTo>
                  <a:lnTo>
                    <a:pt x="655" y="1288"/>
                  </a:lnTo>
                  <a:lnTo>
                    <a:pt x="658" y="1282"/>
                  </a:lnTo>
                  <a:lnTo>
                    <a:pt x="661" y="1278"/>
                  </a:lnTo>
                  <a:lnTo>
                    <a:pt x="668" y="1269"/>
                  </a:lnTo>
                  <a:lnTo>
                    <a:pt x="679" y="1252"/>
                  </a:lnTo>
                  <a:lnTo>
                    <a:pt x="687" y="1246"/>
                  </a:lnTo>
                  <a:lnTo>
                    <a:pt x="694" y="1241"/>
                  </a:lnTo>
                  <a:lnTo>
                    <a:pt x="701" y="1231"/>
                  </a:lnTo>
                  <a:lnTo>
                    <a:pt x="705" y="1226"/>
                  </a:lnTo>
                  <a:lnTo>
                    <a:pt x="709" y="1226"/>
                  </a:lnTo>
                  <a:lnTo>
                    <a:pt x="713" y="1228"/>
                  </a:lnTo>
                  <a:lnTo>
                    <a:pt x="713" y="1231"/>
                  </a:lnTo>
                  <a:lnTo>
                    <a:pt x="709" y="1245"/>
                  </a:lnTo>
                  <a:lnTo>
                    <a:pt x="707" y="1251"/>
                  </a:lnTo>
                  <a:lnTo>
                    <a:pt x="701" y="1264"/>
                  </a:lnTo>
                  <a:lnTo>
                    <a:pt x="691" y="1288"/>
                  </a:lnTo>
                  <a:lnTo>
                    <a:pt x="688" y="1293"/>
                  </a:lnTo>
                  <a:close/>
                  <a:moveTo>
                    <a:pt x="1878" y="1250"/>
                  </a:moveTo>
                  <a:lnTo>
                    <a:pt x="1878" y="1257"/>
                  </a:lnTo>
                  <a:lnTo>
                    <a:pt x="1876" y="1257"/>
                  </a:lnTo>
                  <a:lnTo>
                    <a:pt x="1869" y="1262"/>
                  </a:lnTo>
                  <a:lnTo>
                    <a:pt x="1863" y="1262"/>
                  </a:lnTo>
                  <a:lnTo>
                    <a:pt x="1860" y="1260"/>
                  </a:lnTo>
                  <a:lnTo>
                    <a:pt x="1858" y="1255"/>
                  </a:lnTo>
                  <a:lnTo>
                    <a:pt x="1863" y="1246"/>
                  </a:lnTo>
                  <a:lnTo>
                    <a:pt x="1868" y="1239"/>
                  </a:lnTo>
                  <a:lnTo>
                    <a:pt x="1874" y="1229"/>
                  </a:lnTo>
                  <a:lnTo>
                    <a:pt x="1879" y="1222"/>
                  </a:lnTo>
                  <a:lnTo>
                    <a:pt x="1882" y="1223"/>
                  </a:lnTo>
                  <a:lnTo>
                    <a:pt x="1884" y="1227"/>
                  </a:lnTo>
                  <a:lnTo>
                    <a:pt x="1881" y="1237"/>
                  </a:lnTo>
                  <a:lnTo>
                    <a:pt x="1878" y="1243"/>
                  </a:lnTo>
                  <a:lnTo>
                    <a:pt x="1878" y="1250"/>
                  </a:lnTo>
                  <a:close/>
                  <a:moveTo>
                    <a:pt x="1176" y="1239"/>
                  </a:moveTo>
                  <a:lnTo>
                    <a:pt x="1182" y="1246"/>
                  </a:lnTo>
                  <a:lnTo>
                    <a:pt x="1183" y="1248"/>
                  </a:lnTo>
                  <a:lnTo>
                    <a:pt x="1182" y="1249"/>
                  </a:lnTo>
                  <a:lnTo>
                    <a:pt x="1173" y="1254"/>
                  </a:lnTo>
                  <a:lnTo>
                    <a:pt x="1170" y="1257"/>
                  </a:lnTo>
                  <a:lnTo>
                    <a:pt x="1168" y="1264"/>
                  </a:lnTo>
                  <a:lnTo>
                    <a:pt x="1165" y="1268"/>
                  </a:lnTo>
                  <a:lnTo>
                    <a:pt x="1154" y="1270"/>
                  </a:lnTo>
                  <a:lnTo>
                    <a:pt x="1143" y="1270"/>
                  </a:lnTo>
                  <a:lnTo>
                    <a:pt x="1145" y="1263"/>
                  </a:lnTo>
                  <a:lnTo>
                    <a:pt x="1151" y="1251"/>
                  </a:lnTo>
                  <a:lnTo>
                    <a:pt x="1146" y="1246"/>
                  </a:lnTo>
                  <a:lnTo>
                    <a:pt x="1129" y="1254"/>
                  </a:lnTo>
                  <a:lnTo>
                    <a:pt x="1123" y="1249"/>
                  </a:lnTo>
                  <a:lnTo>
                    <a:pt x="1129" y="1236"/>
                  </a:lnTo>
                  <a:lnTo>
                    <a:pt x="1123" y="1235"/>
                  </a:lnTo>
                  <a:lnTo>
                    <a:pt x="1115" y="1235"/>
                  </a:lnTo>
                  <a:lnTo>
                    <a:pt x="1110" y="1227"/>
                  </a:lnTo>
                  <a:lnTo>
                    <a:pt x="1112" y="1217"/>
                  </a:lnTo>
                  <a:lnTo>
                    <a:pt x="1122" y="1212"/>
                  </a:lnTo>
                  <a:lnTo>
                    <a:pt x="1135" y="1208"/>
                  </a:lnTo>
                  <a:lnTo>
                    <a:pt x="1149" y="1201"/>
                  </a:lnTo>
                  <a:lnTo>
                    <a:pt x="1161" y="1201"/>
                  </a:lnTo>
                  <a:lnTo>
                    <a:pt x="1165" y="1205"/>
                  </a:lnTo>
                  <a:lnTo>
                    <a:pt x="1167" y="1216"/>
                  </a:lnTo>
                  <a:lnTo>
                    <a:pt x="1169" y="1228"/>
                  </a:lnTo>
                  <a:lnTo>
                    <a:pt x="1170" y="1230"/>
                  </a:lnTo>
                  <a:lnTo>
                    <a:pt x="1176" y="1239"/>
                  </a:lnTo>
                  <a:close/>
                  <a:moveTo>
                    <a:pt x="1122" y="1166"/>
                  </a:moveTo>
                  <a:lnTo>
                    <a:pt x="1123" y="1167"/>
                  </a:lnTo>
                  <a:lnTo>
                    <a:pt x="1128" y="1164"/>
                  </a:lnTo>
                  <a:lnTo>
                    <a:pt x="1131" y="1164"/>
                  </a:lnTo>
                  <a:lnTo>
                    <a:pt x="1134" y="1169"/>
                  </a:lnTo>
                  <a:lnTo>
                    <a:pt x="1135" y="1172"/>
                  </a:lnTo>
                  <a:lnTo>
                    <a:pt x="1147" y="1180"/>
                  </a:lnTo>
                  <a:lnTo>
                    <a:pt x="1151" y="1183"/>
                  </a:lnTo>
                  <a:lnTo>
                    <a:pt x="1152" y="1186"/>
                  </a:lnTo>
                  <a:lnTo>
                    <a:pt x="1150" y="1189"/>
                  </a:lnTo>
                  <a:lnTo>
                    <a:pt x="1147" y="1194"/>
                  </a:lnTo>
                  <a:lnTo>
                    <a:pt x="1143" y="1197"/>
                  </a:lnTo>
                  <a:lnTo>
                    <a:pt x="1139" y="1199"/>
                  </a:lnTo>
                  <a:lnTo>
                    <a:pt x="1114" y="1199"/>
                  </a:lnTo>
                  <a:lnTo>
                    <a:pt x="1112" y="1198"/>
                  </a:lnTo>
                  <a:lnTo>
                    <a:pt x="1110" y="1194"/>
                  </a:lnTo>
                  <a:lnTo>
                    <a:pt x="1107" y="1180"/>
                  </a:lnTo>
                  <a:lnTo>
                    <a:pt x="1105" y="1172"/>
                  </a:lnTo>
                  <a:lnTo>
                    <a:pt x="1104" y="1166"/>
                  </a:lnTo>
                  <a:lnTo>
                    <a:pt x="1105" y="1163"/>
                  </a:lnTo>
                  <a:lnTo>
                    <a:pt x="1107" y="1159"/>
                  </a:lnTo>
                  <a:lnTo>
                    <a:pt x="1117" y="1155"/>
                  </a:lnTo>
                  <a:lnTo>
                    <a:pt x="1120" y="1155"/>
                  </a:lnTo>
                  <a:lnTo>
                    <a:pt x="1123" y="1156"/>
                  </a:lnTo>
                  <a:lnTo>
                    <a:pt x="1124" y="1159"/>
                  </a:lnTo>
                  <a:lnTo>
                    <a:pt x="1123" y="1162"/>
                  </a:lnTo>
                  <a:lnTo>
                    <a:pt x="1122" y="1166"/>
                  </a:lnTo>
                  <a:close/>
                  <a:moveTo>
                    <a:pt x="1313" y="1181"/>
                  </a:moveTo>
                  <a:lnTo>
                    <a:pt x="1314" y="1187"/>
                  </a:lnTo>
                  <a:lnTo>
                    <a:pt x="1313" y="1191"/>
                  </a:lnTo>
                  <a:lnTo>
                    <a:pt x="1312" y="1194"/>
                  </a:lnTo>
                  <a:lnTo>
                    <a:pt x="1312" y="1198"/>
                  </a:lnTo>
                  <a:lnTo>
                    <a:pt x="1313" y="1202"/>
                  </a:lnTo>
                  <a:lnTo>
                    <a:pt x="1318" y="1212"/>
                  </a:lnTo>
                  <a:lnTo>
                    <a:pt x="1319" y="1217"/>
                  </a:lnTo>
                  <a:lnTo>
                    <a:pt x="1319" y="1223"/>
                  </a:lnTo>
                  <a:lnTo>
                    <a:pt x="1319" y="1227"/>
                  </a:lnTo>
                  <a:lnTo>
                    <a:pt x="1316" y="1234"/>
                  </a:lnTo>
                  <a:lnTo>
                    <a:pt x="1315" y="1243"/>
                  </a:lnTo>
                  <a:lnTo>
                    <a:pt x="1315" y="1248"/>
                  </a:lnTo>
                  <a:lnTo>
                    <a:pt x="1316" y="1256"/>
                  </a:lnTo>
                  <a:lnTo>
                    <a:pt x="1316" y="1259"/>
                  </a:lnTo>
                  <a:lnTo>
                    <a:pt x="1314" y="1265"/>
                  </a:lnTo>
                  <a:lnTo>
                    <a:pt x="1308" y="1270"/>
                  </a:lnTo>
                  <a:lnTo>
                    <a:pt x="1308" y="1273"/>
                  </a:lnTo>
                  <a:lnTo>
                    <a:pt x="1321" y="1280"/>
                  </a:lnTo>
                  <a:lnTo>
                    <a:pt x="1323" y="1281"/>
                  </a:lnTo>
                  <a:lnTo>
                    <a:pt x="1323" y="1296"/>
                  </a:lnTo>
                  <a:lnTo>
                    <a:pt x="1324" y="1312"/>
                  </a:lnTo>
                  <a:lnTo>
                    <a:pt x="1324" y="1312"/>
                  </a:lnTo>
                  <a:lnTo>
                    <a:pt x="1321" y="1307"/>
                  </a:lnTo>
                  <a:lnTo>
                    <a:pt x="1315" y="1301"/>
                  </a:lnTo>
                  <a:lnTo>
                    <a:pt x="1308" y="1312"/>
                  </a:lnTo>
                  <a:lnTo>
                    <a:pt x="1309" y="1331"/>
                  </a:lnTo>
                  <a:lnTo>
                    <a:pt x="1313" y="1339"/>
                  </a:lnTo>
                  <a:lnTo>
                    <a:pt x="1315" y="1344"/>
                  </a:lnTo>
                  <a:lnTo>
                    <a:pt x="1315" y="1347"/>
                  </a:lnTo>
                  <a:lnTo>
                    <a:pt x="1310" y="1348"/>
                  </a:lnTo>
                  <a:lnTo>
                    <a:pt x="1309" y="1347"/>
                  </a:lnTo>
                  <a:lnTo>
                    <a:pt x="1306" y="1343"/>
                  </a:lnTo>
                  <a:lnTo>
                    <a:pt x="1303" y="1338"/>
                  </a:lnTo>
                  <a:lnTo>
                    <a:pt x="1302" y="1338"/>
                  </a:lnTo>
                  <a:lnTo>
                    <a:pt x="1302" y="1341"/>
                  </a:lnTo>
                  <a:lnTo>
                    <a:pt x="1302" y="1343"/>
                  </a:lnTo>
                  <a:lnTo>
                    <a:pt x="1305" y="1348"/>
                  </a:lnTo>
                  <a:lnTo>
                    <a:pt x="1306" y="1354"/>
                  </a:lnTo>
                  <a:lnTo>
                    <a:pt x="1305" y="1356"/>
                  </a:lnTo>
                  <a:lnTo>
                    <a:pt x="1301" y="1358"/>
                  </a:lnTo>
                  <a:lnTo>
                    <a:pt x="1296" y="1358"/>
                  </a:lnTo>
                  <a:lnTo>
                    <a:pt x="1287" y="1361"/>
                  </a:lnTo>
                  <a:lnTo>
                    <a:pt x="1283" y="1361"/>
                  </a:lnTo>
                  <a:lnTo>
                    <a:pt x="1279" y="1359"/>
                  </a:lnTo>
                  <a:lnTo>
                    <a:pt x="1274" y="1359"/>
                  </a:lnTo>
                  <a:lnTo>
                    <a:pt x="1269" y="1360"/>
                  </a:lnTo>
                  <a:lnTo>
                    <a:pt x="1267" y="1359"/>
                  </a:lnTo>
                  <a:lnTo>
                    <a:pt x="1264" y="1356"/>
                  </a:lnTo>
                  <a:lnTo>
                    <a:pt x="1261" y="1356"/>
                  </a:lnTo>
                  <a:lnTo>
                    <a:pt x="1255" y="1364"/>
                  </a:lnTo>
                  <a:lnTo>
                    <a:pt x="1245" y="1361"/>
                  </a:lnTo>
                  <a:lnTo>
                    <a:pt x="1237" y="1361"/>
                  </a:lnTo>
                  <a:lnTo>
                    <a:pt x="1235" y="1358"/>
                  </a:lnTo>
                  <a:lnTo>
                    <a:pt x="1233" y="1354"/>
                  </a:lnTo>
                  <a:lnTo>
                    <a:pt x="1229" y="1339"/>
                  </a:lnTo>
                  <a:lnTo>
                    <a:pt x="1230" y="1336"/>
                  </a:lnTo>
                  <a:lnTo>
                    <a:pt x="1239" y="1334"/>
                  </a:lnTo>
                  <a:lnTo>
                    <a:pt x="1239" y="1332"/>
                  </a:lnTo>
                  <a:lnTo>
                    <a:pt x="1233" y="1327"/>
                  </a:lnTo>
                  <a:lnTo>
                    <a:pt x="1225" y="1324"/>
                  </a:lnTo>
                  <a:lnTo>
                    <a:pt x="1222" y="1321"/>
                  </a:lnTo>
                  <a:lnTo>
                    <a:pt x="1222" y="1315"/>
                  </a:lnTo>
                  <a:lnTo>
                    <a:pt x="1222" y="1314"/>
                  </a:lnTo>
                  <a:lnTo>
                    <a:pt x="1235" y="1307"/>
                  </a:lnTo>
                  <a:lnTo>
                    <a:pt x="1245" y="1294"/>
                  </a:lnTo>
                  <a:lnTo>
                    <a:pt x="1251" y="1288"/>
                  </a:lnTo>
                  <a:lnTo>
                    <a:pt x="1251" y="1286"/>
                  </a:lnTo>
                  <a:lnTo>
                    <a:pt x="1256" y="1283"/>
                  </a:lnTo>
                  <a:lnTo>
                    <a:pt x="1268" y="1282"/>
                  </a:lnTo>
                  <a:lnTo>
                    <a:pt x="1268" y="1278"/>
                  </a:lnTo>
                  <a:lnTo>
                    <a:pt x="1246" y="1280"/>
                  </a:lnTo>
                  <a:lnTo>
                    <a:pt x="1216" y="1287"/>
                  </a:lnTo>
                  <a:lnTo>
                    <a:pt x="1207" y="1291"/>
                  </a:lnTo>
                  <a:lnTo>
                    <a:pt x="1200" y="1289"/>
                  </a:lnTo>
                  <a:lnTo>
                    <a:pt x="1167" y="1301"/>
                  </a:lnTo>
                  <a:lnTo>
                    <a:pt x="1165" y="1301"/>
                  </a:lnTo>
                  <a:lnTo>
                    <a:pt x="1162" y="1297"/>
                  </a:lnTo>
                  <a:lnTo>
                    <a:pt x="1159" y="1290"/>
                  </a:lnTo>
                  <a:lnTo>
                    <a:pt x="1161" y="1285"/>
                  </a:lnTo>
                  <a:lnTo>
                    <a:pt x="1171" y="1276"/>
                  </a:lnTo>
                  <a:lnTo>
                    <a:pt x="1175" y="1268"/>
                  </a:lnTo>
                  <a:lnTo>
                    <a:pt x="1175" y="1264"/>
                  </a:lnTo>
                  <a:lnTo>
                    <a:pt x="1179" y="1256"/>
                  </a:lnTo>
                  <a:lnTo>
                    <a:pt x="1185" y="1255"/>
                  </a:lnTo>
                  <a:lnTo>
                    <a:pt x="1195" y="1262"/>
                  </a:lnTo>
                  <a:lnTo>
                    <a:pt x="1201" y="1268"/>
                  </a:lnTo>
                  <a:lnTo>
                    <a:pt x="1206" y="1271"/>
                  </a:lnTo>
                  <a:lnTo>
                    <a:pt x="1210" y="1270"/>
                  </a:lnTo>
                  <a:lnTo>
                    <a:pt x="1214" y="1266"/>
                  </a:lnTo>
                  <a:lnTo>
                    <a:pt x="1213" y="1265"/>
                  </a:lnTo>
                  <a:lnTo>
                    <a:pt x="1206" y="1268"/>
                  </a:lnTo>
                  <a:lnTo>
                    <a:pt x="1205" y="1267"/>
                  </a:lnTo>
                  <a:lnTo>
                    <a:pt x="1201" y="1260"/>
                  </a:lnTo>
                  <a:lnTo>
                    <a:pt x="1199" y="1256"/>
                  </a:lnTo>
                  <a:lnTo>
                    <a:pt x="1198" y="1251"/>
                  </a:lnTo>
                  <a:lnTo>
                    <a:pt x="1198" y="1247"/>
                  </a:lnTo>
                  <a:lnTo>
                    <a:pt x="1200" y="1241"/>
                  </a:lnTo>
                  <a:lnTo>
                    <a:pt x="1192" y="1240"/>
                  </a:lnTo>
                  <a:lnTo>
                    <a:pt x="1189" y="1235"/>
                  </a:lnTo>
                  <a:lnTo>
                    <a:pt x="1187" y="1230"/>
                  </a:lnTo>
                  <a:lnTo>
                    <a:pt x="1187" y="1228"/>
                  </a:lnTo>
                  <a:lnTo>
                    <a:pt x="1190" y="1222"/>
                  </a:lnTo>
                  <a:lnTo>
                    <a:pt x="1197" y="1213"/>
                  </a:lnTo>
                  <a:lnTo>
                    <a:pt x="1197" y="1211"/>
                  </a:lnTo>
                  <a:lnTo>
                    <a:pt x="1186" y="1211"/>
                  </a:lnTo>
                  <a:lnTo>
                    <a:pt x="1184" y="1210"/>
                  </a:lnTo>
                  <a:lnTo>
                    <a:pt x="1179" y="1205"/>
                  </a:lnTo>
                  <a:lnTo>
                    <a:pt x="1180" y="1199"/>
                  </a:lnTo>
                  <a:lnTo>
                    <a:pt x="1184" y="1190"/>
                  </a:lnTo>
                  <a:lnTo>
                    <a:pt x="1187" y="1184"/>
                  </a:lnTo>
                  <a:lnTo>
                    <a:pt x="1189" y="1183"/>
                  </a:lnTo>
                  <a:lnTo>
                    <a:pt x="1193" y="1183"/>
                  </a:lnTo>
                  <a:lnTo>
                    <a:pt x="1201" y="1186"/>
                  </a:lnTo>
                  <a:lnTo>
                    <a:pt x="1203" y="1188"/>
                  </a:lnTo>
                  <a:lnTo>
                    <a:pt x="1209" y="1197"/>
                  </a:lnTo>
                  <a:lnTo>
                    <a:pt x="1211" y="1201"/>
                  </a:lnTo>
                  <a:lnTo>
                    <a:pt x="1211" y="1206"/>
                  </a:lnTo>
                  <a:lnTo>
                    <a:pt x="1212" y="1210"/>
                  </a:lnTo>
                  <a:lnTo>
                    <a:pt x="1217" y="1214"/>
                  </a:lnTo>
                  <a:lnTo>
                    <a:pt x="1237" y="1240"/>
                  </a:lnTo>
                  <a:lnTo>
                    <a:pt x="1241" y="1246"/>
                  </a:lnTo>
                  <a:lnTo>
                    <a:pt x="1243" y="1248"/>
                  </a:lnTo>
                  <a:lnTo>
                    <a:pt x="1248" y="1250"/>
                  </a:lnTo>
                  <a:lnTo>
                    <a:pt x="1250" y="1250"/>
                  </a:lnTo>
                  <a:lnTo>
                    <a:pt x="1253" y="1248"/>
                  </a:lnTo>
                  <a:lnTo>
                    <a:pt x="1254" y="1246"/>
                  </a:lnTo>
                  <a:lnTo>
                    <a:pt x="1244" y="1237"/>
                  </a:lnTo>
                  <a:lnTo>
                    <a:pt x="1243" y="1232"/>
                  </a:lnTo>
                  <a:lnTo>
                    <a:pt x="1241" y="1226"/>
                  </a:lnTo>
                  <a:lnTo>
                    <a:pt x="1241" y="1223"/>
                  </a:lnTo>
                  <a:lnTo>
                    <a:pt x="1244" y="1223"/>
                  </a:lnTo>
                  <a:lnTo>
                    <a:pt x="1250" y="1223"/>
                  </a:lnTo>
                  <a:lnTo>
                    <a:pt x="1258" y="1222"/>
                  </a:lnTo>
                  <a:lnTo>
                    <a:pt x="1249" y="1219"/>
                  </a:lnTo>
                  <a:lnTo>
                    <a:pt x="1244" y="1216"/>
                  </a:lnTo>
                  <a:lnTo>
                    <a:pt x="1238" y="1216"/>
                  </a:lnTo>
                  <a:lnTo>
                    <a:pt x="1232" y="1210"/>
                  </a:lnTo>
                  <a:lnTo>
                    <a:pt x="1232" y="1208"/>
                  </a:lnTo>
                  <a:lnTo>
                    <a:pt x="1233" y="1206"/>
                  </a:lnTo>
                  <a:lnTo>
                    <a:pt x="1243" y="1204"/>
                  </a:lnTo>
                  <a:lnTo>
                    <a:pt x="1244" y="1203"/>
                  </a:lnTo>
                  <a:lnTo>
                    <a:pt x="1244" y="1201"/>
                  </a:lnTo>
                  <a:lnTo>
                    <a:pt x="1241" y="1197"/>
                  </a:lnTo>
                  <a:lnTo>
                    <a:pt x="1238" y="1195"/>
                  </a:lnTo>
                  <a:lnTo>
                    <a:pt x="1224" y="1190"/>
                  </a:lnTo>
                  <a:lnTo>
                    <a:pt x="1219" y="1185"/>
                  </a:lnTo>
                  <a:lnTo>
                    <a:pt x="1217" y="1183"/>
                  </a:lnTo>
                  <a:lnTo>
                    <a:pt x="1217" y="1180"/>
                  </a:lnTo>
                  <a:lnTo>
                    <a:pt x="1219" y="1173"/>
                  </a:lnTo>
                  <a:lnTo>
                    <a:pt x="1227" y="1165"/>
                  </a:lnTo>
                  <a:lnTo>
                    <a:pt x="1232" y="1162"/>
                  </a:lnTo>
                  <a:lnTo>
                    <a:pt x="1242" y="1159"/>
                  </a:lnTo>
                  <a:lnTo>
                    <a:pt x="1249" y="1159"/>
                  </a:lnTo>
                  <a:lnTo>
                    <a:pt x="1254" y="1160"/>
                  </a:lnTo>
                  <a:lnTo>
                    <a:pt x="1264" y="1174"/>
                  </a:lnTo>
                  <a:lnTo>
                    <a:pt x="1269" y="1183"/>
                  </a:lnTo>
                  <a:lnTo>
                    <a:pt x="1277" y="1181"/>
                  </a:lnTo>
                  <a:lnTo>
                    <a:pt x="1275" y="1172"/>
                  </a:lnTo>
                  <a:lnTo>
                    <a:pt x="1274" y="1162"/>
                  </a:lnTo>
                  <a:lnTo>
                    <a:pt x="1276" y="1158"/>
                  </a:lnTo>
                  <a:lnTo>
                    <a:pt x="1283" y="1152"/>
                  </a:lnTo>
                  <a:lnTo>
                    <a:pt x="1288" y="1155"/>
                  </a:lnTo>
                  <a:lnTo>
                    <a:pt x="1296" y="1164"/>
                  </a:lnTo>
                  <a:lnTo>
                    <a:pt x="1297" y="1167"/>
                  </a:lnTo>
                  <a:lnTo>
                    <a:pt x="1306" y="1172"/>
                  </a:lnTo>
                  <a:lnTo>
                    <a:pt x="1310" y="1174"/>
                  </a:lnTo>
                  <a:lnTo>
                    <a:pt x="1313" y="1177"/>
                  </a:lnTo>
                  <a:lnTo>
                    <a:pt x="1313" y="1181"/>
                  </a:lnTo>
                  <a:close/>
                  <a:moveTo>
                    <a:pt x="1206" y="1166"/>
                  </a:moveTo>
                  <a:lnTo>
                    <a:pt x="1199" y="1167"/>
                  </a:lnTo>
                  <a:lnTo>
                    <a:pt x="1195" y="1165"/>
                  </a:lnTo>
                  <a:lnTo>
                    <a:pt x="1195" y="1163"/>
                  </a:lnTo>
                  <a:lnTo>
                    <a:pt x="1198" y="1160"/>
                  </a:lnTo>
                  <a:lnTo>
                    <a:pt x="1208" y="1155"/>
                  </a:lnTo>
                  <a:lnTo>
                    <a:pt x="1214" y="1146"/>
                  </a:lnTo>
                  <a:lnTo>
                    <a:pt x="1217" y="1145"/>
                  </a:lnTo>
                  <a:lnTo>
                    <a:pt x="1225" y="1143"/>
                  </a:lnTo>
                  <a:lnTo>
                    <a:pt x="1230" y="1144"/>
                  </a:lnTo>
                  <a:lnTo>
                    <a:pt x="1236" y="1146"/>
                  </a:lnTo>
                  <a:lnTo>
                    <a:pt x="1221" y="1157"/>
                  </a:lnTo>
                  <a:lnTo>
                    <a:pt x="1206" y="1166"/>
                  </a:lnTo>
                  <a:close/>
                  <a:moveTo>
                    <a:pt x="992" y="1233"/>
                  </a:moveTo>
                  <a:lnTo>
                    <a:pt x="996" y="1233"/>
                  </a:lnTo>
                  <a:lnTo>
                    <a:pt x="1000" y="1232"/>
                  </a:lnTo>
                  <a:lnTo>
                    <a:pt x="1006" y="1233"/>
                  </a:lnTo>
                  <a:lnTo>
                    <a:pt x="1008" y="1236"/>
                  </a:lnTo>
                  <a:lnTo>
                    <a:pt x="1009" y="1241"/>
                  </a:lnTo>
                  <a:lnTo>
                    <a:pt x="1009" y="1244"/>
                  </a:lnTo>
                  <a:lnTo>
                    <a:pt x="1009" y="1246"/>
                  </a:lnTo>
                  <a:lnTo>
                    <a:pt x="1009" y="1248"/>
                  </a:lnTo>
                  <a:lnTo>
                    <a:pt x="1002" y="1260"/>
                  </a:lnTo>
                  <a:lnTo>
                    <a:pt x="1000" y="1264"/>
                  </a:lnTo>
                  <a:lnTo>
                    <a:pt x="1003" y="1266"/>
                  </a:lnTo>
                  <a:lnTo>
                    <a:pt x="1003" y="1265"/>
                  </a:lnTo>
                  <a:lnTo>
                    <a:pt x="1010" y="1256"/>
                  </a:lnTo>
                  <a:lnTo>
                    <a:pt x="1015" y="1253"/>
                  </a:lnTo>
                  <a:lnTo>
                    <a:pt x="1019" y="1252"/>
                  </a:lnTo>
                  <a:lnTo>
                    <a:pt x="1025" y="1254"/>
                  </a:lnTo>
                  <a:lnTo>
                    <a:pt x="1027" y="1256"/>
                  </a:lnTo>
                  <a:lnTo>
                    <a:pt x="1029" y="1258"/>
                  </a:lnTo>
                  <a:lnTo>
                    <a:pt x="1030" y="1260"/>
                  </a:lnTo>
                  <a:lnTo>
                    <a:pt x="1032" y="1269"/>
                  </a:lnTo>
                  <a:lnTo>
                    <a:pt x="1034" y="1280"/>
                  </a:lnTo>
                  <a:lnTo>
                    <a:pt x="1034" y="1279"/>
                  </a:lnTo>
                  <a:lnTo>
                    <a:pt x="1034" y="1273"/>
                  </a:lnTo>
                  <a:lnTo>
                    <a:pt x="1034" y="1268"/>
                  </a:lnTo>
                  <a:lnTo>
                    <a:pt x="1041" y="1264"/>
                  </a:lnTo>
                  <a:lnTo>
                    <a:pt x="1041" y="1263"/>
                  </a:lnTo>
                  <a:lnTo>
                    <a:pt x="1039" y="1260"/>
                  </a:lnTo>
                  <a:lnTo>
                    <a:pt x="1037" y="1257"/>
                  </a:lnTo>
                  <a:lnTo>
                    <a:pt x="1036" y="1249"/>
                  </a:lnTo>
                  <a:lnTo>
                    <a:pt x="1036" y="1247"/>
                  </a:lnTo>
                  <a:lnTo>
                    <a:pt x="1038" y="1244"/>
                  </a:lnTo>
                  <a:lnTo>
                    <a:pt x="1041" y="1238"/>
                  </a:lnTo>
                  <a:lnTo>
                    <a:pt x="1045" y="1234"/>
                  </a:lnTo>
                  <a:lnTo>
                    <a:pt x="1050" y="1233"/>
                  </a:lnTo>
                  <a:lnTo>
                    <a:pt x="1065" y="1240"/>
                  </a:lnTo>
                  <a:lnTo>
                    <a:pt x="1071" y="1244"/>
                  </a:lnTo>
                  <a:lnTo>
                    <a:pt x="1073" y="1247"/>
                  </a:lnTo>
                  <a:lnTo>
                    <a:pt x="1074" y="1249"/>
                  </a:lnTo>
                  <a:lnTo>
                    <a:pt x="1075" y="1256"/>
                  </a:lnTo>
                  <a:lnTo>
                    <a:pt x="1077" y="1272"/>
                  </a:lnTo>
                  <a:lnTo>
                    <a:pt x="1077" y="1277"/>
                  </a:lnTo>
                  <a:lnTo>
                    <a:pt x="1076" y="1286"/>
                  </a:lnTo>
                  <a:lnTo>
                    <a:pt x="1071" y="1302"/>
                  </a:lnTo>
                  <a:lnTo>
                    <a:pt x="1071" y="1313"/>
                  </a:lnTo>
                  <a:lnTo>
                    <a:pt x="1066" y="1339"/>
                  </a:lnTo>
                  <a:lnTo>
                    <a:pt x="1063" y="1346"/>
                  </a:lnTo>
                  <a:lnTo>
                    <a:pt x="1059" y="1351"/>
                  </a:lnTo>
                  <a:lnTo>
                    <a:pt x="1044" y="1360"/>
                  </a:lnTo>
                  <a:lnTo>
                    <a:pt x="1033" y="1368"/>
                  </a:lnTo>
                  <a:lnTo>
                    <a:pt x="1030" y="1370"/>
                  </a:lnTo>
                  <a:lnTo>
                    <a:pt x="1027" y="1370"/>
                  </a:lnTo>
                  <a:lnTo>
                    <a:pt x="1017" y="1367"/>
                  </a:lnTo>
                  <a:lnTo>
                    <a:pt x="1006" y="1362"/>
                  </a:lnTo>
                  <a:lnTo>
                    <a:pt x="1000" y="1363"/>
                  </a:lnTo>
                  <a:lnTo>
                    <a:pt x="994" y="1367"/>
                  </a:lnTo>
                  <a:lnTo>
                    <a:pt x="991" y="1368"/>
                  </a:lnTo>
                  <a:lnTo>
                    <a:pt x="987" y="1368"/>
                  </a:lnTo>
                  <a:lnTo>
                    <a:pt x="983" y="1366"/>
                  </a:lnTo>
                  <a:lnTo>
                    <a:pt x="978" y="1362"/>
                  </a:lnTo>
                  <a:lnTo>
                    <a:pt x="981" y="1361"/>
                  </a:lnTo>
                  <a:lnTo>
                    <a:pt x="982" y="1359"/>
                  </a:lnTo>
                  <a:lnTo>
                    <a:pt x="981" y="1357"/>
                  </a:lnTo>
                  <a:lnTo>
                    <a:pt x="976" y="1354"/>
                  </a:lnTo>
                  <a:lnTo>
                    <a:pt x="971" y="1361"/>
                  </a:lnTo>
                  <a:lnTo>
                    <a:pt x="956" y="1375"/>
                  </a:lnTo>
                  <a:lnTo>
                    <a:pt x="935" y="1380"/>
                  </a:lnTo>
                  <a:lnTo>
                    <a:pt x="929" y="1383"/>
                  </a:lnTo>
                  <a:lnTo>
                    <a:pt x="924" y="1387"/>
                  </a:lnTo>
                  <a:lnTo>
                    <a:pt x="922" y="1390"/>
                  </a:lnTo>
                  <a:lnTo>
                    <a:pt x="918" y="1398"/>
                  </a:lnTo>
                  <a:lnTo>
                    <a:pt x="912" y="1403"/>
                  </a:lnTo>
                  <a:lnTo>
                    <a:pt x="901" y="1410"/>
                  </a:lnTo>
                  <a:lnTo>
                    <a:pt x="888" y="1419"/>
                  </a:lnTo>
                  <a:lnTo>
                    <a:pt x="864" y="1429"/>
                  </a:lnTo>
                  <a:lnTo>
                    <a:pt x="849" y="1430"/>
                  </a:lnTo>
                  <a:lnTo>
                    <a:pt x="834" y="1427"/>
                  </a:lnTo>
                  <a:lnTo>
                    <a:pt x="829" y="1425"/>
                  </a:lnTo>
                  <a:lnTo>
                    <a:pt x="824" y="1420"/>
                  </a:lnTo>
                  <a:lnTo>
                    <a:pt x="814" y="1411"/>
                  </a:lnTo>
                  <a:lnTo>
                    <a:pt x="811" y="1407"/>
                  </a:lnTo>
                  <a:lnTo>
                    <a:pt x="808" y="1400"/>
                  </a:lnTo>
                  <a:lnTo>
                    <a:pt x="809" y="1395"/>
                  </a:lnTo>
                  <a:lnTo>
                    <a:pt x="815" y="1389"/>
                  </a:lnTo>
                  <a:lnTo>
                    <a:pt x="824" y="1383"/>
                  </a:lnTo>
                  <a:lnTo>
                    <a:pt x="839" y="1376"/>
                  </a:lnTo>
                  <a:lnTo>
                    <a:pt x="855" y="1364"/>
                  </a:lnTo>
                  <a:lnTo>
                    <a:pt x="860" y="1362"/>
                  </a:lnTo>
                  <a:lnTo>
                    <a:pt x="874" y="1361"/>
                  </a:lnTo>
                  <a:lnTo>
                    <a:pt x="881" y="1362"/>
                  </a:lnTo>
                  <a:lnTo>
                    <a:pt x="887" y="1361"/>
                  </a:lnTo>
                  <a:lnTo>
                    <a:pt x="890" y="1359"/>
                  </a:lnTo>
                  <a:lnTo>
                    <a:pt x="895" y="1355"/>
                  </a:lnTo>
                  <a:lnTo>
                    <a:pt x="902" y="1347"/>
                  </a:lnTo>
                  <a:lnTo>
                    <a:pt x="908" y="1338"/>
                  </a:lnTo>
                  <a:lnTo>
                    <a:pt x="909" y="1335"/>
                  </a:lnTo>
                  <a:lnTo>
                    <a:pt x="907" y="1331"/>
                  </a:lnTo>
                  <a:lnTo>
                    <a:pt x="905" y="1331"/>
                  </a:lnTo>
                  <a:lnTo>
                    <a:pt x="896" y="1339"/>
                  </a:lnTo>
                  <a:lnTo>
                    <a:pt x="891" y="1342"/>
                  </a:lnTo>
                  <a:lnTo>
                    <a:pt x="887" y="1342"/>
                  </a:lnTo>
                  <a:lnTo>
                    <a:pt x="880" y="1345"/>
                  </a:lnTo>
                  <a:lnTo>
                    <a:pt x="873" y="1346"/>
                  </a:lnTo>
                  <a:lnTo>
                    <a:pt x="872" y="1346"/>
                  </a:lnTo>
                  <a:lnTo>
                    <a:pt x="865" y="1338"/>
                  </a:lnTo>
                  <a:lnTo>
                    <a:pt x="861" y="1337"/>
                  </a:lnTo>
                  <a:lnTo>
                    <a:pt x="860" y="1337"/>
                  </a:lnTo>
                  <a:lnTo>
                    <a:pt x="859" y="1340"/>
                  </a:lnTo>
                  <a:lnTo>
                    <a:pt x="855" y="1345"/>
                  </a:lnTo>
                  <a:lnTo>
                    <a:pt x="854" y="1347"/>
                  </a:lnTo>
                  <a:lnTo>
                    <a:pt x="851" y="1349"/>
                  </a:lnTo>
                  <a:lnTo>
                    <a:pt x="839" y="1351"/>
                  </a:lnTo>
                  <a:lnTo>
                    <a:pt x="828" y="1353"/>
                  </a:lnTo>
                  <a:lnTo>
                    <a:pt x="825" y="1352"/>
                  </a:lnTo>
                  <a:lnTo>
                    <a:pt x="824" y="1348"/>
                  </a:lnTo>
                  <a:lnTo>
                    <a:pt x="824" y="1347"/>
                  </a:lnTo>
                  <a:lnTo>
                    <a:pt x="824" y="1339"/>
                  </a:lnTo>
                  <a:lnTo>
                    <a:pt x="822" y="1337"/>
                  </a:lnTo>
                  <a:lnTo>
                    <a:pt x="824" y="1331"/>
                  </a:lnTo>
                  <a:lnTo>
                    <a:pt x="825" y="1326"/>
                  </a:lnTo>
                  <a:lnTo>
                    <a:pt x="826" y="1323"/>
                  </a:lnTo>
                  <a:lnTo>
                    <a:pt x="834" y="1315"/>
                  </a:lnTo>
                  <a:lnTo>
                    <a:pt x="835" y="1312"/>
                  </a:lnTo>
                  <a:lnTo>
                    <a:pt x="831" y="1313"/>
                  </a:lnTo>
                  <a:lnTo>
                    <a:pt x="823" y="1317"/>
                  </a:lnTo>
                  <a:lnTo>
                    <a:pt x="822" y="1315"/>
                  </a:lnTo>
                  <a:lnTo>
                    <a:pt x="820" y="1310"/>
                  </a:lnTo>
                  <a:lnTo>
                    <a:pt x="819" y="1310"/>
                  </a:lnTo>
                  <a:lnTo>
                    <a:pt x="818" y="1312"/>
                  </a:lnTo>
                  <a:lnTo>
                    <a:pt x="817" y="1315"/>
                  </a:lnTo>
                  <a:lnTo>
                    <a:pt x="815" y="1327"/>
                  </a:lnTo>
                  <a:lnTo>
                    <a:pt x="814" y="1333"/>
                  </a:lnTo>
                  <a:lnTo>
                    <a:pt x="811" y="1332"/>
                  </a:lnTo>
                  <a:lnTo>
                    <a:pt x="806" y="1328"/>
                  </a:lnTo>
                  <a:lnTo>
                    <a:pt x="804" y="1327"/>
                  </a:lnTo>
                  <a:lnTo>
                    <a:pt x="803" y="1329"/>
                  </a:lnTo>
                  <a:lnTo>
                    <a:pt x="804" y="1331"/>
                  </a:lnTo>
                  <a:lnTo>
                    <a:pt x="808" y="1342"/>
                  </a:lnTo>
                  <a:lnTo>
                    <a:pt x="808" y="1345"/>
                  </a:lnTo>
                  <a:lnTo>
                    <a:pt x="805" y="1351"/>
                  </a:lnTo>
                  <a:lnTo>
                    <a:pt x="793" y="1362"/>
                  </a:lnTo>
                  <a:lnTo>
                    <a:pt x="788" y="1364"/>
                  </a:lnTo>
                  <a:lnTo>
                    <a:pt x="786" y="1363"/>
                  </a:lnTo>
                  <a:lnTo>
                    <a:pt x="785" y="1361"/>
                  </a:lnTo>
                  <a:lnTo>
                    <a:pt x="784" y="1356"/>
                  </a:lnTo>
                  <a:lnTo>
                    <a:pt x="780" y="1350"/>
                  </a:lnTo>
                  <a:lnTo>
                    <a:pt x="778" y="1348"/>
                  </a:lnTo>
                  <a:lnTo>
                    <a:pt x="776" y="1348"/>
                  </a:lnTo>
                  <a:lnTo>
                    <a:pt x="774" y="1350"/>
                  </a:lnTo>
                  <a:lnTo>
                    <a:pt x="773" y="1352"/>
                  </a:lnTo>
                  <a:lnTo>
                    <a:pt x="772" y="1355"/>
                  </a:lnTo>
                  <a:lnTo>
                    <a:pt x="770" y="1361"/>
                  </a:lnTo>
                  <a:lnTo>
                    <a:pt x="768" y="1365"/>
                  </a:lnTo>
                  <a:lnTo>
                    <a:pt x="767" y="1366"/>
                  </a:lnTo>
                  <a:lnTo>
                    <a:pt x="754" y="1357"/>
                  </a:lnTo>
                  <a:lnTo>
                    <a:pt x="744" y="1342"/>
                  </a:lnTo>
                  <a:lnTo>
                    <a:pt x="733" y="1344"/>
                  </a:lnTo>
                  <a:lnTo>
                    <a:pt x="728" y="1343"/>
                  </a:lnTo>
                  <a:lnTo>
                    <a:pt x="713" y="1337"/>
                  </a:lnTo>
                  <a:lnTo>
                    <a:pt x="711" y="1334"/>
                  </a:lnTo>
                  <a:lnTo>
                    <a:pt x="710" y="1329"/>
                  </a:lnTo>
                  <a:lnTo>
                    <a:pt x="710" y="1327"/>
                  </a:lnTo>
                  <a:lnTo>
                    <a:pt x="710" y="1325"/>
                  </a:lnTo>
                  <a:lnTo>
                    <a:pt x="713" y="1320"/>
                  </a:lnTo>
                  <a:lnTo>
                    <a:pt x="717" y="1312"/>
                  </a:lnTo>
                  <a:lnTo>
                    <a:pt x="718" y="1309"/>
                  </a:lnTo>
                  <a:lnTo>
                    <a:pt x="720" y="1307"/>
                  </a:lnTo>
                  <a:lnTo>
                    <a:pt x="723" y="1306"/>
                  </a:lnTo>
                  <a:lnTo>
                    <a:pt x="731" y="1304"/>
                  </a:lnTo>
                  <a:lnTo>
                    <a:pt x="752" y="1304"/>
                  </a:lnTo>
                  <a:lnTo>
                    <a:pt x="756" y="1303"/>
                  </a:lnTo>
                  <a:lnTo>
                    <a:pt x="779" y="1288"/>
                  </a:lnTo>
                  <a:lnTo>
                    <a:pt x="781" y="1285"/>
                  </a:lnTo>
                  <a:lnTo>
                    <a:pt x="784" y="1280"/>
                  </a:lnTo>
                  <a:lnTo>
                    <a:pt x="785" y="1278"/>
                  </a:lnTo>
                  <a:lnTo>
                    <a:pt x="785" y="1277"/>
                  </a:lnTo>
                  <a:lnTo>
                    <a:pt x="757" y="1289"/>
                  </a:lnTo>
                  <a:lnTo>
                    <a:pt x="745" y="1291"/>
                  </a:lnTo>
                  <a:lnTo>
                    <a:pt x="728" y="1290"/>
                  </a:lnTo>
                  <a:lnTo>
                    <a:pt x="724" y="1288"/>
                  </a:lnTo>
                  <a:lnTo>
                    <a:pt x="723" y="1284"/>
                  </a:lnTo>
                  <a:lnTo>
                    <a:pt x="727" y="1275"/>
                  </a:lnTo>
                  <a:lnTo>
                    <a:pt x="729" y="1272"/>
                  </a:lnTo>
                  <a:lnTo>
                    <a:pt x="734" y="1269"/>
                  </a:lnTo>
                  <a:lnTo>
                    <a:pt x="746" y="1264"/>
                  </a:lnTo>
                  <a:lnTo>
                    <a:pt x="763" y="1260"/>
                  </a:lnTo>
                  <a:lnTo>
                    <a:pt x="775" y="1260"/>
                  </a:lnTo>
                  <a:lnTo>
                    <a:pt x="784" y="1257"/>
                  </a:lnTo>
                  <a:lnTo>
                    <a:pt x="789" y="1254"/>
                  </a:lnTo>
                  <a:lnTo>
                    <a:pt x="770" y="1254"/>
                  </a:lnTo>
                  <a:lnTo>
                    <a:pt x="748" y="1256"/>
                  </a:lnTo>
                  <a:lnTo>
                    <a:pt x="745" y="1254"/>
                  </a:lnTo>
                  <a:lnTo>
                    <a:pt x="739" y="1249"/>
                  </a:lnTo>
                  <a:lnTo>
                    <a:pt x="739" y="1246"/>
                  </a:lnTo>
                  <a:lnTo>
                    <a:pt x="741" y="1241"/>
                  </a:lnTo>
                  <a:lnTo>
                    <a:pt x="742" y="1238"/>
                  </a:lnTo>
                  <a:lnTo>
                    <a:pt x="740" y="1231"/>
                  </a:lnTo>
                  <a:lnTo>
                    <a:pt x="740" y="1228"/>
                  </a:lnTo>
                  <a:lnTo>
                    <a:pt x="745" y="1222"/>
                  </a:lnTo>
                  <a:lnTo>
                    <a:pt x="752" y="1216"/>
                  </a:lnTo>
                  <a:lnTo>
                    <a:pt x="757" y="1215"/>
                  </a:lnTo>
                  <a:lnTo>
                    <a:pt x="765" y="1217"/>
                  </a:lnTo>
                  <a:lnTo>
                    <a:pt x="791" y="1219"/>
                  </a:lnTo>
                  <a:lnTo>
                    <a:pt x="796" y="1219"/>
                  </a:lnTo>
                  <a:lnTo>
                    <a:pt x="792" y="1216"/>
                  </a:lnTo>
                  <a:lnTo>
                    <a:pt x="788" y="1214"/>
                  </a:lnTo>
                  <a:lnTo>
                    <a:pt x="768" y="1210"/>
                  </a:lnTo>
                  <a:lnTo>
                    <a:pt x="765" y="1208"/>
                  </a:lnTo>
                  <a:lnTo>
                    <a:pt x="763" y="1206"/>
                  </a:lnTo>
                  <a:lnTo>
                    <a:pt x="763" y="1203"/>
                  </a:lnTo>
                  <a:lnTo>
                    <a:pt x="763" y="1199"/>
                  </a:lnTo>
                  <a:lnTo>
                    <a:pt x="765" y="1194"/>
                  </a:lnTo>
                  <a:lnTo>
                    <a:pt x="771" y="1185"/>
                  </a:lnTo>
                  <a:lnTo>
                    <a:pt x="789" y="1177"/>
                  </a:lnTo>
                  <a:lnTo>
                    <a:pt x="796" y="1176"/>
                  </a:lnTo>
                  <a:lnTo>
                    <a:pt x="803" y="1176"/>
                  </a:lnTo>
                  <a:lnTo>
                    <a:pt x="810" y="1180"/>
                  </a:lnTo>
                  <a:lnTo>
                    <a:pt x="813" y="1183"/>
                  </a:lnTo>
                  <a:lnTo>
                    <a:pt x="815" y="1187"/>
                  </a:lnTo>
                  <a:lnTo>
                    <a:pt x="815" y="1190"/>
                  </a:lnTo>
                  <a:lnTo>
                    <a:pt x="815" y="1196"/>
                  </a:lnTo>
                  <a:lnTo>
                    <a:pt x="816" y="1199"/>
                  </a:lnTo>
                  <a:lnTo>
                    <a:pt x="818" y="1202"/>
                  </a:lnTo>
                  <a:lnTo>
                    <a:pt x="822" y="1211"/>
                  </a:lnTo>
                  <a:lnTo>
                    <a:pt x="825" y="1214"/>
                  </a:lnTo>
                  <a:lnTo>
                    <a:pt x="838" y="1209"/>
                  </a:lnTo>
                  <a:lnTo>
                    <a:pt x="844" y="1208"/>
                  </a:lnTo>
                  <a:lnTo>
                    <a:pt x="850" y="1210"/>
                  </a:lnTo>
                  <a:lnTo>
                    <a:pt x="859" y="1215"/>
                  </a:lnTo>
                  <a:lnTo>
                    <a:pt x="870" y="1232"/>
                  </a:lnTo>
                  <a:lnTo>
                    <a:pt x="884" y="1248"/>
                  </a:lnTo>
                  <a:lnTo>
                    <a:pt x="884" y="1252"/>
                  </a:lnTo>
                  <a:lnTo>
                    <a:pt x="878" y="1257"/>
                  </a:lnTo>
                  <a:lnTo>
                    <a:pt x="877" y="1260"/>
                  </a:lnTo>
                  <a:lnTo>
                    <a:pt x="878" y="1261"/>
                  </a:lnTo>
                  <a:lnTo>
                    <a:pt x="883" y="1262"/>
                  </a:lnTo>
                  <a:lnTo>
                    <a:pt x="888" y="1262"/>
                  </a:lnTo>
                  <a:lnTo>
                    <a:pt x="893" y="1263"/>
                  </a:lnTo>
                  <a:lnTo>
                    <a:pt x="894" y="1264"/>
                  </a:lnTo>
                  <a:lnTo>
                    <a:pt x="896" y="1270"/>
                  </a:lnTo>
                  <a:lnTo>
                    <a:pt x="899" y="1280"/>
                  </a:lnTo>
                  <a:lnTo>
                    <a:pt x="902" y="1288"/>
                  </a:lnTo>
                  <a:lnTo>
                    <a:pt x="905" y="1293"/>
                  </a:lnTo>
                  <a:lnTo>
                    <a:pt x="909" y="1296"/>
                  </a:lnTo>
                  <a:lnTo>
                    <a:pt x="913" y="1296"/>
                  </a:lnTo>
                  <a:lnTo>
                    <a:pt x="918" y="1295"/>
                  </a:lnTo>
                  <a:lnTo>
                    <a:pt x="926" y="1295"/>
                  </a:lnTo>
                  <a:lnTo>
                    <a:pt x="969" y="1301"/>
                  </a:lnTo>
                  <a:lnTo>
                    <a:pt x="971" y="1300"/>
                  </a:lnTo>
                  <a:lnTo>
                    <a:pt x="972" y="1297"/>
                  </a:lnTo>
                  <a:lnTo>
                    <a:pt x="973" y="1291"/>
                  </a:lnTo>
                  <a:lnTo>
                    <a:pt x="974" y="1287"/>
                  </a:lnTo>
                  <a:lnTo>
                    <a:pt x="973" y="1280"/>
                  </a:lnTo>
                  <a:lnTo>
                    <a:pt x="973" y="1278"/>
                  </a:lnTo>
                  <a:lnTo>
                    <a:pt x="946" y="1258"/>
                  </a:lnTo>
                  <a:lnTo>
                    <a:pt x="945" y="1249"/>
                  </a:lnTo>
                  <a:lnTo>
                    <a:pt x="957" y="1238"/>
                  </a:lnTo>
                  <a:lnTo>
                    <a:pt x="958" y="1235"/>
                  </a:lnTo>
                  <a:lnTo>
                    <a:pt x="958" y="1232"/>
                  </a:lnTo>
                  <a:lnTo>
                    <a:pt x="957" y="1227"/>
                  </a:lnTo>
                  <a:lnTo>
                    <a:pt x="956" y="1222"/>
                  </a:lnTo>
                  <a:lnTo>
                    <a:pt x="950" y="1214"/>
                  </a:lnTo>
                  <a:lnTo>
                    <a:pt x="943" y="1212"/>
                  </a:lnTo>
                  <a:lnTo>
                    <a:pt x="934" y="1204"/>
                  </a:lnTo>
                  <a:lnTo>
                    <a:pt x="933" y="1201"/>
                  </a:lnTo>
                  <a:lnTo>
                    <a:pt x="932" y="1199"/>
                  </a:lnTo>
                  <a:lnTo>
                    <a:pt x="931" y="1194"/>
                  </a:lnTo>
                  <a:lnTo>
                    <a:pt x="931" y="1190"/>
                  </a:lnTo>
                  <a:lnTo>
                    <a:pt x="932" y="1188"/>
                  </a:lnTo>
                  <a:lnTo>
                    <a:pt x="941" y="1179"/>
                  </a:lnTo>
                  <a:lnTo>
                    <a:pt x="945" y="1174"/>
                  </a:lnTo>
                  <a:lnTo>
                    <a:pt x="956" y="1152"/>
                  </a:lnTo>
                  <a:lnTo>
                    <a:pt x="961" y="1143"/>
                  </a:lnTo>
                  <a:lnTo>
                    <a:pt x="964" y="1139"/>
                  </a:lnTo>
                  <a:lnTo>
                    <a:pt x="968" y="1136"/>
                  </a:lnTo>
                  <a:lnTo>
                    <a:pt x="976" y="1134"/>
                  </a:lnTo>
                  <a:lnTo>
                    <a:pt x="985" y="1143"/>
                  </a:lnTo>
                  <a:lnTo>
                    <a:pt x="986" y="1143"/>
                  </a:lnTo>
                  <a:lnTo>
                    <a:pt x="987" y="1145"/>
                  </a:lnTo>
                  <a:lnTo>
                    <a:pt x="987" y="1149"/>
                  </a:lnTo>
                  <a:lnTo>
                    <a:pt x="986" y="1153"/>
                  </a:lnTo>
                  <a:lnTo>
                    <a:pt x="982" y="1160"/>
                  </a:lnTo>
                  <a:lnTo>
                    <a:pt x="982" y="1162"/>
                  </a:lnTo>
                  <a:lnTo>
                    <a:pt x="982" y="1165"/>
                  </a:lnTo>
                  <a:lnTo>
                    <a:pt x="985" y="1172"/>
                  </a:lnTo>
                  <a:lnTo>
                    <a:pt x="985" y="1176"/>
                  </a:lnTo>
                  <a:lnTo>
                    <a:pt x="985" y="1183"/>
                  </a:lnTo>
                  <a:lnTo>
                    <a:pt x="986" y="1184"/>
                  </a:lnTo>
                  <a:lnTo>
                    <a:pt x="991" y="1191"/>
                  </a:lnTo>
                  <a:lnTo>
                    <a:pt x="995" y="1199"/>
                  </a:lnTo>
                  <a:lnTo>
                    <a:pt x="997" y="1211"/>
                  </a:lnTo>
                  <a:lnTo>
                    <a:pt x="996" y="1215"/>
                  </a:lnTo>
                  <a:lnTo>
                    <a:pt x="992" y="1221"/>
                  </a:lnTo>
                  <a:lnTo>
                    <a:pt x="989" y="1226"/>
                  </a:lnTo>
                  <a:lnTo>
                    <a:pt x="989" y="1230"/>
                  </a:lnTo>
                  <a:lnTo>
                    <a:pt x="989" y="1232"/>
                  </a:lnTo>
                  <a:lnTo>
                    <a:pt x="992" y="1233"/>
                  </a:lnTo>
                  <a:close/>
                  <a:moveTo>
                    <a:pt x="1555" y="1176"/>
                  </a:moveTo>
                  <a:lnTo>
                    <a:pt x="1554" y="1178"/>
                  </a:lnTo>
                  <a:lnTo>
                    <a:pt x="1549" y="1176"/>
                  </a:lnTo>
                  <a:lnTo>
                    <a:pt x="1548" y="1178"/>
                  </a:lnTo>
                  <a:lnTo>
                    <a:pt x="1545" y="1177"/>
                  </a:lnTo>
                  <a:lnTo>
                    <a:pt x="1542" y="1173"/>
                  </a:lnTo>
                  <a:lnTo>
                    <a:pt x="1538" y="1166"/>
                  </a:lnTo>
                  <a:lnTo>
                    <a:pt x="1533" y="1156"/>
                  </a:lnTo>
                  <a:lnTo>
                    <a:pt x="1531" y="1146"/>
                  </a:lnTo>
                  <a:lnTo>
                    <a:pt x="1530" y="1143"/>
                  </a:lnTo>
                  <a:lnTo>
                    <a:pt x="1531" y="1139"/>
                  </a:lnTo>
                  <a:lnTo>
                    <a:pt x="1535" y="1136"/>
                  </a:lnTo>
                  <a:lnTo>
                    <a:pt x="1543" y="1132"/>
                  </a:lnTo>
                  <a:lnTo>
                    <a:pt x="1549" y="1132"/>
                  </a:lnTo>
                  <a:lnTo>
                    <a:pt x="1554" y="1140"/>
                  </a:lnTo>
                  <a:lnTo>
                    <a:pt x="1555" y="1142"/>
                  </a:lnTo>
                  <a:lnTo>
                    <a:pt x="1556" y="1145"/>
                  </a:lnTo>
                  <a:lnTo>
                    <a:pt x="1556" y="1148"/>
                  </a:lnTo>
                  <a:lnTo>
                    <a:pt x="1556" y="1150"/>
                  </a:lnTo>
                  <a:lnTo>
                    <a:pt x="1554" y="1156"/>
                  </a:lnTo>
                  <a:lnTo>
                    <a:pt x="1553" y="1160"/>
                  </a:lnTo>
                  <a:lnTo>
                    <a:pt x="1553" y="1164"/>
                  </a:lnTo>
                  <a:lnTo>
                    <a:pt x="1553" y="1169"/>
                  </a:lnTo>
                  <a:lnTo>
                    <a:pt x="1554" y="1172"/>
                  </a:lnTo>
                  <a:lnTo>
                    <a:pt x="1555" y="1174"/>
                  </a:lnTo>
                  <a:lnTo>
                    <a:pt x="1555" y="1176"/>
                  </a:lnTo>
                  <a:close/>
                  <a:moveTo>
                    <a:pt x="833" y="1145"/>
                  </a:moveTo>
                  <a:lnTo>
                    <a:pt x="828" y="1149"/>
                  </a:lnTo>
                  <a:lnTo>
                    <a:pt x="797" y="1143"/>
                  </a:lnTo>
                  <a:lnTo>
                    <a:pt x="795" y="1141"/>
                  </a:lnTo>
                  <a:lnTo>
                    <a:pt x="794" y="1138"/>
                  </a:lnTo>
                  <a:lnTo>
                    <a:pt x="800" y="1131"/>
                  </a:lnTo>
                  <a:lnTo>
                    <a:pt x="807" y="1128"/>
                  </a:lnTo>
                  <a:lnTo>
                    <a:pt x="822" y="1125"/>
                  </a:lnTo>
                  <a:lnTo>
                    <a:pt x="828" y="1128"/>
                  </a:lnTo>
                  <a:lnTo>
                    <a:pt x="831" y="1131"/>
                  </a:lnTo>
                  <a:lnTo>
                    <a:pt x="834" y="1134"/>
                  </a:lnTo>
                  <a:lnTo>
                    <a:pt x="835" y="1140"/>
                  </a:lnTo>
                  <a:lnTo>
                    <a:pt x="833" y="1145"/>
                  </a:lnTo>
                  <a:close/>
                  <a:moveTo>
                    <a:pt x="1417" y="1122"/>
                  </a:moveTo>
                  <a:lnTo>
                    <a:pt x="1422" y="1123"/>
                  </a:lnTo>
                  <a:lnTo>
                    <a:pt x="1427" y="1121"/>
                  </a:lnTo>
                  <a:lnTo>
                    <a:pt x="1431" y="1122"/>
                  </a:lnTo>
                  <a:lnTo>
                    <a:pt x="1438" y="1128"/>
                  </a:lnTo>
                  <a:lnTo>
                    <a:pt x="1443" y="1136"/>
                  </a:lnTo>
                  <a:lnTo>
                    <a:pt x="1448" y="1139"/>
                  </a:lnTo>
                  <a:lnTo>
                    <a:pt x="1449" y="1141"/>
                  </a:lnTo>
                  <a:lnTo>
                    <a:pt x="1450" y="1143"/>
                  </a:lnTo>
                  <a:lnTo>
                    <a:pt x="1450" y="1149"/>
                  </a:lnTo>
                  <a:lnTo>
                    <a:pt x="1450" y="1152"/>
                  </a:lnTo>
                  <a:lnTo>
                    <a:pt x="1450" y="1154"/>
                  </a:lnTo>
                  <a:lnTo>
                    <a:pt x="1448" y="1160"/>
                  </a:lnTo>
                  <a:lnTo>
                    <a:pt x="1447" y="1167"/>
                  </a:lnTo>
                  <a:lnTo>
                    <a:pt x="1443" y="1173"/>
                  </a:lnTo>
                  <a:lnTo>
                    <a:pt x="1441" y="1178"/>
                  </a:lnTo>
                  <a:lnTo>
                    <a:pt x="1440" y="1183"/>
                  </a:lnTo>
                  <a:lnTo>
                    <a:pt x="1443" y="1180"/>
                  </a:lnTo>
                  <a:lnTo>
                    <a:pt x="1457" y="1161"/>
                  </a:lnTo>
                  <a:lnTo>
                    <a:pt x="1464" y="1163"/>
                  </a:lnTo>
                  <a:lnTo>
                    <a:pt x="1477" y="1162"/>
                  </a:lnTo>
                  <a:lnTo>
                    <a:pt x="1492" y="1154"/>
                  </a:lnTo>
                  <a:lnTo>
                    <a:pt x="1500" y="1153"/>
                  </a:lnTo>
                  <a:lnTo>
                    <a:pt x="1507" y="1153"/>
                  </a:lnTo>
                  <a:lnTo>
                    <a:pt x="1513" y="1156"/>
                  </a:lnTo>
                  <a:lnTo>
                    <a:pt x="1525" y="1166"/>
                  </a:lnTo>
                  <a:lnTo>
                    <a:pt x="1529" y="1171"/>
                  </a:lnTo>
                  <a:lnTo>
                    <a:pt x="1531" y="1175"/>
                  </a:lnTo>
                  <a:lnTo>
                    <a:pt x="1531" y="1177"/>
                  </a:lnTo>
                  <a:lnTo>
                    <a:pt x="1528" y="1181"/>
                  </a:lnTo>
                  <a:lnTo>
                    <a:pt x="1521" y="1179"/>
                  </a:lnTo>
                  <a:lnTo>
                    <a:pt x="1509" y="1176"/>
                  </a:lnTo>
                  <a:lnTo>
                    <a:pt x="1507" y="1175"/>
                  </a:lnTo>
                  <a:lnTo>
                    <a:pt x="1505" y="1175"/>
                  </a:lnTo>
                  <a:lnTo>
                    <a:pt x="1504" y="1177"/>
                  </a:lnTo>
                  <a:lnTo>
                    <a:pt x="1504" y="1183"/>
                  </a:lnTo>
                  <a:lnTo>
                    <a:pt x="1507" y="1184"/>
                  </a:lnTo>
                  <a:lnTo>
                    <a:pt x="1521" y="1185"/>
                  </a:lnTo>
                  <a:lnTo>
                    <a:pt x="1569" y="1202"/>
                  </a:lnTo>
                  <a:lnTo>
                    <a:pt x="1571" y="1208"/>
                  </a:lnTo>
                  <a:lnTo>
                    <a:pt x="1570" y="1210"/>
                  </a:lnTo>
                  <a:lnTo>
                    <a:pt x="1568" y="1213"/>
                  </a:lnTo>
                  <a:lnTo>
                    <a:pt x="1565" y="1217"/>
                  </a:lnTo>
                  <a:lnTo>
                    <a:pt x="1538" y="1221"/>
                  </a:lnTo>
                  <a:lnTo>
                    <a:pt x="1522" y="1217"/>
                  </a:lnTo>
                  <a:lnTo>
                    <a:pt x="1509" y="1211"/>
                  </a:lnTo>
                  <a:lnTo>
                    <a:pt x="1504" y="1212"/>
                  </a:lnTo>
                  <a:lnTo>
                    <a:pt x="1509" y="1221"/>
                  </a:lnTo>
                  <a:lnTo>
                    <a:pt x="1516" y="1222"/>
                  </a:lnTo>
                  <a:lnTo>
                    <a:pt x="1523" y="1227"/>
                  </a:lnTo>
                  <a:lnTo>
                    <a:pt x="1526" y="1231"/>
                  </a:lnTo>
                  <a:lnTo>
                    <a:pt x="1540" y="1234"/>
                  </a:lnTo>
                  <a:lnTo>
                    <a:pt x="1542" y="1236"/>
                  </a:lnTo>
                  <a:lnTo>
                    <a:pt x="1546" y="1244"/>
                  </a:lnTo>
                  <a:lnTo>
                    <a:pt x="1549" y="1245"/>
                  </a:lnTo>
                  <a:lnTo>
                    <a:pt x="1553" y="1250"/>
                  </a:lnTo>
                  <a:lnTo>
                    <a:pt x="1556" y="1259"/>
                  </a:lnTo>
                  <a:lnTo>
                    <a:pt x="1557" y="1260"/>
                  </a:lnTo>
                  <a:lnTo>
                    <a:pt x="1562" y="1258"/>
                  </a:lnTo>
                  <a:lnTo>
                    <a:pt x="1569" y="1266"/>
                  </a:lnTo>
                  <a:lnTo>
                    <a:pt x="1572" y="1270"/>
                  </a:lnTo>
                  <a:lnTo>
                    <a:pt x="1572" y="1273"/>
                  </a:lnTo>
                  <a:lnTo>
                    <a:pt x="1570" y="1278"/>
                  </a:lnTo>
                  <a:lnTo>
                    <a:pt x="1567" y="1284"/>
                  </a:lnTo>
                  <a:lnTo>
                    <a:pt x="1559" y="1292"/>
                  </a:lnTo>
                  <a:lnTo>
                    <a:pt x="1558" y="1294"/>
                  </a:lnTo>
                  <a:lnTo>
                    <a:pt x="1567" y="1293"/>
                  </a:lnTo>
                  <a:lnTo>
                    <a:pt x="1569" y="1295"/>
                  </a:lnTo>
                  <a:lnTo>
                    <a:pt x="1580" y="1307"/>
                  </a:lnTo>
                  <a:lnTo>
                    <a:pt x="1581" y="1308"/>
                  </a:lnTo>
                  <a:lnTo>
                    <a:pt x="1583" y="1307"/>
                  </a:lnTo>
                  <a:lnTo>
                    <a:pt x="1583" y="1302"/>
                  </a:lnTo>
                  <a:lnTo>
                    <a:pt x="1583" y="1298"/>
                  </a:lnTo>
                  <a:lnTo>
                    <a:pt x="1581" y="1291"/>
                  </a:lnTo>
                  <a:lnTo>
                    <a:pt x="1582" y="1287"/>
                  </a:lnTo>
                  <a:lnTo>
                    <a:pt x="1584" y="1284"/>
                  </a:lnTo>
                  <a:lnTo>
                    <a:pt x="1586" y="1283"/>
                  </a:lnTo>
                  <a:lnTo>
                    <a:pt x="1588" y="1283"/>
                  </a:lnTo>
                  <a:lnTo>
                    <a:pt x="1590" y="1284"/>
                  </a:lnTo>
                  <a:lnTo>
                    <a:pt x="1601" y="1301"/>
                  </a:lnTo>
                  <a:lnTo>
                    <a:pt x="1616" y="1293"/>
                  </a:lnTo>
                  <a:lnTo>
                    <a:pt x="1619" y="1296"/>
                  </a:lnTo>
                  <a:lnTo>
                    <a:pt x="1620" y="1303"/>
                  </a:lnTo>
                  <a:lnTo>
                    <a:pt x="1622" y="1304"/>
                  </a:lnTo>
                  <a:lnTo>
                    <a:pt x="1627" y="1291"/>
                  </a:lnTo>
                  <a:lnTo>
                    <a:pt x="1630" y="1288"/>
                  </a:lnTo>
                  <a:lnTo>
                    <a:pt x="1644" y="1303"/>
                  </a:lnTo>
                  <a:lnTo>
                    <a:pt x="1652" y="1307"/>
                  </a:lnTo>
                  <a:lnTo>
                    <a:pt x="1655" y="1310"/>
                  </a:lnTo>
                  <a:lnTo>
                    <a:pt x="1660" y="1314"/>
                  </a:lnTo>
                  <a:lnTo>
                    <a:pt x="1669" y="1315"/>
                  </a:lnTo>
                  <a:lnTo>
                    <a:pt x="1670" y="1309"/>
                  </a:lnTo>
                  <a:lnTo>
                    <a:pt x="1665" y="1302"/>
                  </a:lnTo>
                  <a:lnTo>
                    <a:pt x="1668" y="1299"/>
                  </a:lnTo>
                  <a:lnTo>
                    <a:pt x="1680" y="1293"/>
                  </a:lnTo>
                  <a:lnTo>
                    <a:pt x="1687" y="1293"/>
                  </a:lnTo>
                  <a:lnTo>
                    <a:pt x="1698" y="1285"/>
                  </a:lnTo>
                  <a:lnTo>
                    <a:pt x="1705" y="1284"/>
                  </a:lnTo>
                  <a:lnTo>
                    <a:pt x="1710" y="1284"/>
                  </a:lnTo>
                  <a:lnTo>
                    <a:pt x="1724" y="1270"/>
                  </a:lnTo>
                  <a:lnTo>
                    <a:pt x="1728" y="1268"/>
                  </a:lnTo>
                  <a:lnTo>
                    <a:pt x="1730" y="1263"/>
                  </a:lnTo>
                  <a:lnTo>
                    <a:pt x="1736" y="1264"/>
                  </a:lnTo>
                  <a:lnTo>
                    <a:pt x="1752" y="1271"/>
                  </a:lnTo>
                  <a:lnTo>
                    <a:pt x="1756" y="1271"/>
                  </a:lnTo>
                  <a:lnTo>
                    <a:pt x="1772" y="1263"/>
                  </a:lnTo>
                  <a:lnTo>
                    <a:pt x="1778" y="1262"/>
                  </a:lnTo>
                  <a:lnTo>
                    <a:pt x="1784" y="1262"/>
                  </a:lnTo>
                  <a:lnTo>
                    <a:pt x="1799" y="1266"/>
                  </a:lnTo>
                  <a:lnTo>
                    <a:pt x="1811" y="1271"/>
                  </a:lnTo>
                  <a:lnTo>
                    <a:pt x="1814" y="1273"/>
                  </a:lnTo>
                  <a:lnTo>
                    <a:pt x="1813" y="1280"/>
                  </a:lnTo>
                  <a:lnTo>
                    <a:pt x="1814" y="1282"/>
                  </a:lnTo>
                  <a:lnTo>
                    <a:pt x="1815" y="1283"/>
                  </a:lnTo>
                  <a:lnTo>
                    <a:pt x="1819" y="1285"/>
                  </a:lnTo>
                  <a:lnTo>
                    <a:pt x="1834" y="1285"/>
                  </a:lnTo>
                  <a:lnTo>
                    <a:pt x="1840" y="1287"/>
                  </a:lnTo>
                  <a:lnTo>
                    <a:pt x="1845" y="1292"/>
                  </a:lnTo>
                  <a:lnTo>
                    <a:pt x="1846" y="1295"/>
                  </a:lnTo>
                  <a:lnTo>
                    <a:pt x="1846" y="1297"/>
                  </a:lnTo>
                  <a:lnTo>
                    <a:pt x="1841" y="1303"/>
                  </a:lnTo>
                  <a:lnTo>
                    <a:pt x="1841" y="1304"/>
                  </a:lnTo>
                  <a:lnTo>
                    <a:pt x="1846" y="1306"/>
                  </a:lnTo>
                  <a:lnTo>
                    <a:pt x="1857" y="1307"/>
                  </a:lnTo>
                  <a:lnTo>
                    <a:pt x="1860" y="1308"/>
                  </a:lnTo>
                  <a:lnTo>
                    <a:pt x="1862" y="1316"/>
                  </a:lnTo>
                  <a:lnTo>
                    <a:pt x="1864" y="1327"/>
                  </a:lnTo>
                  <a:lnTo>
                    <a:pt x="1864" y="1331"/>
                  </a:lnTo>
                  <a:lnTo>
                    <a:pt x="1860" y="1338"/>
                  </a:lnTo>
                  <a:lnTo>
                    <a:pt x="1850" y="1348"/>
                  </a:lnTo>
                  <a:lnTo>
                    <a:pt x="1838" y="1356"/>
                  </a:lnTo>
                  <a:lnTo>
                    <a:pt x="1838" y="1358"/>
                  </a:lnTo>
                  <a:lnTo>
                    <a:pt x="1841" y="1361"/>
                  </a:lnTo>
                  <a:lnTo>
                    <a:pt x="1845" y="1363"/>
                  </a:lnTo>
                  <a:lnTo>
                    <a:pt x="1848" y="1362"/>
                  </a:lnTo>
                  <a:lnTo>
                    <a:pt x="1857" y="1359"/>
                  </a:lnTo>
                  <a:lnTo>
                    <a:pt x="1860" y="1359"/>
                  </a:lnTo>
                  <a:lnTo>
                    <a:pt x="1864" y="1363"/>
                  </a:lnTo>
                  <a:lnTo>
                    <a:pt x="1866" y="1367"/>
                  </a:lnTo>
                  <a:lnTo>
                    <a:pt x="1868" y="1371"/>
                  </a:lnTo>
                  <a:lnTo>
                    <a:pt x="1864" y="1376"/>
                  </a:lnTo>
                  <a:lnTo>
                    <a:pt x="1851" y="1381"/>
                  </a:lnTo>
                  <a:lnTo>
                    <a:pt x="1843" y="1374"/>
                  </a:lnTo>
                  <a:lnTo>
                    <a:pt x="1841" y="1372"/>
                  </a:lnTo>
                  <a:lnTo>
                    <a:pt x="1839" y="1373"/>
                  </a:lnTo>
                  <a:lnTo>
                    <a:pt x="1840" y="1376"/>
                  </a:lnTo>
                  <a:lnTo>
                    <a:pt x="1844" y="1382"/>
                  </a:lnTo>
                  <a:lnTo>
                    <a:pt x="1845" y="1386"/>
                  </a:lnTo>
                  <a:lnTo>
                    <a:pt x="1844" y="1388"/>
                  </a:lnTo>
                  <a:lnTo>
                    <a:pt x="1843" y="1390"/>
                  </a:lnTo>
                  <a:lnTo>
                    <a:pt x="1843" y="1396"/>
                  </a:lnTo>
                  <a:lnTo>
                    <a:pt x="1843" y="1401"/>
                  </a:lnTo>
                  <a:lnTo>
                    <a:pt x="1841" y="1410"/>
                  </a:lnTo>
                  <a:lnTo>
                    <a:pt x="1841" y="1410"/>
                  </a:lnTo>
                  <a:lnTo>
                    <a:pt x="1812" y="1412"/>
                  </a:lnTo>
                  <a:lnTo>
                    <a:pt x="1809" y="1413"/>
                  </a:lnTo>
                  <a:lnTo>
                    <a:pt x="1800" y="1419"/>
                  </a:lnTo>
                  <a:lnTo>
                    <a:pt x="1794" y="1422"/>
                  </a:lnTo>
                  <a:lnTo>
                    <a:pt x="1791" y="1422"/>
                  </a:lnTo>
                  <a:lnTo>
                    <a:pt x="1786" y="1421"/>
                  </a:lnTo>
                  <a:lnTo>
                    <a:pt x="1776" y="1415"/>
                  </a:lnTo>
                  <a:lnTo>
                    <a:pt x="1769" y="1416"/>
                  </a:lnTo>
                  <a:lnTo>
                    <a:pt x="1766" y="1416"/>
                  </a:lnTo>
                  <a:lnTo>
                    <a:pt x="1761" y="1412"/>
                  </a:lnTo>
                  <a:lnTo>
                    <a:pt x="1759" y="1410"/>
                  </a:lnTo>
                  <a:lnTo>
                    <a:pt x="1756" y="1405"/>
                  </a:lnTo>
                  <a:lnTo>
                    <a:pt x="1755" y="1397"/>
                  </a:lnTo>
                  <a:lnTo>
                    <a:pt x="1755" y="1393"/>
                  </a:lnTo>
                  <a:lnTo>
                    <a:pt x="1756" y="1386"/>
                  </a:lnTo>
                  <a:lnTo>
                    <a:pt x="1755" y="1383"/>
                  </a:lnTo>
                  <a:lnTo>
                    <a:pt x="1753" y="1383"/>
                  </a:lnTo>
                  <a:lnTo>
                    <a:pt x="1752" y="1381"/>
                  </a:lnTo>
                  <a:lnTo>
                    <a:pt x="1746" y="1375"/>
                  </a:lnTo>
                  <a:lnTo>
                    <a:pt x="1742" y="1373"/>
                  </a:lnTo>
                  <a:lnTo>
                    <a:pt x="1742" y="1374"/>
                  </a:lnTo>
                  <a:lnTo>
                    <a:pt x="1743" y="1379"/>
                  </a:lnTo>
                  <a:lnTo>
                    <a:pt x="1744" y="1381"/>
                  </a:lnTo>
                  <a:lnTo>
                    <a:pt x="1747" y="1384"/>
                  </a:lnTo>
                  <a:lnTo>
                    <a:pt x="1748" y="1389"/>
                  </a:lnTo>
                  <a:lnTo>
                    <a:pt x="1747" y="1400"/>
                  </a:lnTo>
                  <a:lnTo>
                    <a:pt x="1746" y="1401"/>
                  </a:lnTo>
                  <a:lnTo>
                    <a:pt x="1742" y="1410"/>
                  </a:lnTo>
                  <a:lnTo>
                    <a:pt x="1739" y="1412"/>
                  </a:lnTo>
                  <a:lnTo>
                    <a:pt x="1732" y="1412"/>
                  </a:lnTo>
                  <a:lnTo>
                    <a:pt x="1721" y="1417"/>
                  </a:lnTo>
                  <a:lnTo>
                    <a:pt x="1715" y="1419"/>
                  </a:lnTo>
                  <a:lnTo>
                    <a:pt x="1708" y="1417"/>
                  </a:lnTo>
                  <a:lnTo>
                    <a:pt x="1703" y="1414"/>
                  </a:lnTo>
                  <a:lnTo>
                    <a:pt x="1700" y="1411"/>
                  </a:lnTo>
                  <a:lnTo>
                    <a:pt x="1698" y="1408"/>
                  </a:lnTo>
                  <a:lnTo>
                    <a:pt x="1696" y="1407"/>
                  </a:lnTo>
                  <a:lnTo>
                    <a:pt x="1695" y="1416"/>
                  </a:lnTo>
                  <a:lnTo>
                    <a:pt x="1693" y="1417"/>
                  </a:lnTo>
                  <a:lnTo>
                    <a:pt x="1691" y="1417"/>
                  </a:lnTo>
                  <a:lnTo>
                    <a:pt x="1687" y="1414"/>
                  </a:lnTo>
                  <a:lnTo>
                    <a:pt x="1684" y="1408"/>
                  </a:lnTo>
                  <a:lnTo>
                    <a:pt x="1684" y="1408"/>
                  </a:lnTo>
                  <a:lnTo>
                    <a:pt x="1683" y="1412"/>
                  </a:lnTo>
                  <a:lnTo>
                    <a:pt x="1682" y="1414"/>
                  </a:lnTo>
                  <a:lnTo>
                    <a:pt x="1681" y="1416"/>
                  </a:lnTo>
                  <a:lnTo>
                    <a:pt x="1673" y="1419"/>
                  </a:lnTo>
                  <a:lnTo>
                    <a:pt x="1669" y="1419"/>
                  </a:lnTo>
                  <a:lnTo>
                    <a:pt x="1664" y="1415"/>
                  </a:lnTo>
                  <a:lnTo>
                    <a:pt x="1661" y="1415"/>
                  </a:lnTo>
                  <a:lnTo>
                    <a:pt x="1657" y="1418"/>
                  </a:lnTo>
                  <a:lnTo>
                    <a:pt x="1648" y="1413"/>
                  </a:lnTo>
                  <a:lnTo>
                    <a:pt x="1646" y="1413"/>
                  </a:lnTo>
                  <a:lnTo>
                    <a:pt x="1648" y="1420"/>
                  </a:lnTo>
                  <a:lnTo>
                    <a:pt x="1645" y="1422"/>
                  </a:lnTo>
                  <a:lnTo>
                    <a:pt x="1638" y="1422"/>
                  </a:lnTo>
                  <a:lnTo>
                    <a:pt x="1627" y="1419"/>
                  </a:lnTo>
                  <a:lnTo>
                    <a:pt x="1620" y="1422"/>
                  </a:lnTo>
                  <a:lnTo>
                    <a:pt x="1607" y="1420"/>
                  </a:lnTo>
                  <a:lnTo>
                    <a:pt x="1595" y="1420"/>
                  </a:lnTo>
                  <a:lnTo>
                    <a:pt x="1592" y="1418"/>
                  </a:lnTo>
                  <a:lnTo>
                    <a:pt x="1591" y="1414"/>
                  </a:lnTo>
                  <a:lnTo>
                    <a:pt x="1591" y="1411"/>
                  </a:lnTo>
                  <a:lnTo>
                    <a:pt x="1592" y="1407"/>
                  </a:lnTo>
                  <a:lnTo>
                    <a:pt x="1594" y="1400"/>
                  </a:lnTo>
                  <a:lnTo>
                    <a:pt x="1596" y="1391"/>
                  </a:lnTo>
                  <a:lnTo>
                    <a:pt x="1597" y="1387"/>
                  </a:lnTo>
                  <a:lnTo>
                    <a:pt x="1595" y="1384"/>
                  </a:lnTo>
                  <a:lnTo>
                    <a:pt x="1593" y="1381"/>
                  </a:lnTo>
                  <a:lnTo>
                    <a:pt x="1592" y="1381"/>
                  </a:lnTo>
                  <a:lnTo>
                    <a:pt x="1587" y="1384"/>
                  </a:lnTo>
                  <a:lnTo>
                    <a:pt x="1584" y="1395"/>
                  </a:lnTo>
                  <a:lnTo>
                    <a:pt x="1582" y="1397"/>
                  </a:lnTo>
                  <a:lnTo>
                    <a:pt x="1581" y="1395"/>
                  </a:lnTo>
                  <a:lnTo>
                    <a:pt x="1580" y="1389"/>
                  </a:lnTo>
                  <a:lnTo>
                    <a:pt x="1579" y="1386"/>
                  </a:lnTo>
                  <a:lnTo>
                    <a:pt x="1578" y="1386"/>
                  </a:lnTo>
                  <a:lnTo>
                    <a:pt x="1577" y="1388"/>
                  </a:lnTo>
                  <a:lnTo>
                    <a:pt x="1576" y="1391"/>
                  </a:lnTo>
                  <a:lnTo>
                    <a:pt x="1574" y="1392"/>
                  </a:lnTo>
                  <a:lnTo>
                    <a:pt x="1572" y="1391"/>
                  </a:lnTo>
                  <a:lnTo>
                    <a:pt x="1571" y="1393"/>
                  </a:lnTo>
                  <a:lnTo>
                    <a:pt x="1572" y="1397"/>
                  </a:lnTo>
                  <a:lnTo>
                    <a:pt x="1572" y="1400"/>
                  </a:lnTo>
                  <a:lnTo>
                    <a:pt x="1572" y="1403"/>
                  </a:lnTo>
                  <a:lnTo>
                    <a:pt x="1570" y="1407"/>
                  </a:lnTo>
                  <a:lnTo>
                    <a:pt x="1564" y="1411"/>
                  </a:lnTo>
                  <a:lnTo>
                    <a:pt x="1560" y="1413"/>
                  </a:lnTo>
                  <a:lnTo>
                    <a:pt x="1552" y="1414"/>
                  </a:lnTo>
                  <a:lnTo>
                    <a:pt x="1546" y="1413"/>
                  </a:lnTo>
                  <a:lnTo>
                    <a:pt x="1536" y="1406"/>
                  </a:lnTo>
                  <a:lnTo>
                    <a:pt x="1531" y="1406"/>
                  </a:lnTo>
                  <a:lnTo>
                    <a:pt x="1523" y="1397"/>
                  </a:lnTo>
                  <a:lnTo>
                    <a:pt x="1518" y="1395"/>
                  </a:lnTo>
                  <a:lnTo>
                    <a:pt x="1518" y="1391"/>
                  </a:lnTo>
                  <a:lnTo>
                    <a:pt x="1521" y="1385"/>
                  </a:lnTo>
                  <a:lnTo>
                    <a:pt x="1520" y="1383"/>
                  </a:lnTo>
                  <a:lnTo>
                    <a:pt x="1513" y="1392"/>
                  </a:lnTo>
                  <a:lnTo>
                    <a:pt x="1512" y="1395"/>
                  </a:lnTo>
                  <a:lnTo>
                    <a:pt x="1513" y="1402"/>
                  </a:lnTo>
                  <a:lnTo>
                    <a:pt x="1512" y="1403"/>
                  </a:lnTo>
                  <a:lnTo>
                    <a:pt x="1507" y="1400"/>
                  </a:lnTo>
                  <a:lnTo>
                    <a:pt x="1501" y="1402"/>
                  </a:lnTo>
                  <a:lnTo>
                    <a:pt x="1500" y="1401"/>
                  </a:lnTo>
                  <a:lnTo>
                    <a:pt x="1496" y="1397"/>
                  </a:lnTo>
                  <a:lnTo>
                    <a:pt x="1490" y="1391"/>
                  </a:lnTo>
                  <a:lnTo>
                    <a:pt x="1488" y="1386"/>
                  </a:lnTo>
                  <a:lnTo>
                    <a:pt x="1484" y="1368"/>
                  </a:lnTo>
                  <a:lnTo>
                    <a:pt x="1481" y="1356"/>
                  </a:lnTo>
                  <a:lnTo>
                    <a:pt x="1481" y="1353"/>
                  </a:lnTo>
                  <a:lnTo>
                    <a:pt x="1485" y="1350"/>
                  </a:lnTo>
                  <a:lnTo>
                    <a:pt x="1484" y="1347"/>
                  </a:lnTo>
                  <a:lnTo>
                    <a:pt x="1480" y="1340"/>
                  </a:lnTo>
                  <a:lnTo>
                    <a:pt x="1476" y="1334"/>
                  </a:lnTo>
                  <a:lnTo>
                    <a:pt x="1475" y="1331"/>
                  </a:lnTo>
                  <a:lnTo>
                    <a:pt x="1474" y="1326"/>
                  </a:lnTo>
                  <a:lnTo>
                    <a:pt x="1474" y="1321"/>
                  </a:lnTo>
                  <a:lnTo>
                    <a:pt x="1474" y="1316"/>
                  </a:lnTo>
                  <a:lnTo>
                    <a:pt x="1474" y="1314"/>
                  </a:lnTo>
                  <a:lnTo>
                    <a:pt x="1477" y="1304"/>
                  </a:lnTo>
                  <a:lnTo>
                    <a:pt x="1483" y="1288"/>
                  </a:lnTo>
                  <a:lnTo>
                    <a:pt x="1484" y="1286"/>
                  </a:lnTo>
                  <a:lnTo>
                    <a:pt x="1485" y="1283"/>
                  </a:lnTo>
                  <a:lnTo>
                    <a:pt x="1484" y="1274"/>
                  </a:lnTo>
                  <a:lnTo>
                    <a:pt x="1482" y="1266"/>
                  </a:lnTo>
                  <a:lnTo>
                    <a:pt x="1481" y="1260"/>
                  </a:lnTo>
                  <a:lnTo>
                    <a:pt x="1477" y="1251"/>
                  </a:lnTo>
                  <a:lnTo>
                    <a:pt x="1472" y="1242"/>
                  </a:lnTo>
                  <a:lnTo>
                    <a:pt x="1465" y="1226"/>
                  </a:lnTo>
                  <a:lnTo>
                    <a:pt x="1460" y="1213"/>
                  </a:lnTo>
                  <a:lnTo>
                    <a:pt x="1453" y="1195"/>
                  </a:lnTo>
                  <a:lnTo>
                    <a:pt x="1450" y="1194"/>
                  </a:lnTo>
                  <a:lnTo>
                    <a:pt x="1447" y="1195"/>
                  </a:lnTo>
                  <a:lnTo>
                    <a:pt x="1439" y="1201"/>
                  </a:lnTo>
                  <a:lnTo>
                    <a:pt x="1436" y="1204"/>
                  </a:lnTo>
                  <a:lnTo>
                    <a:pt x="1436" y="1206"/>
                  </a:lnTo>
                  <a:lnTo>
                    <a:pt x="1430" y="1206"/>
                  </a:lnTo>
                  <a:lnTo>
                    <a:pt x="1414" y="1205"/>
                  </a:lnTo>
                  <a:lnTo>
                    <a:pt x="1408" y="1203"/>
                  </a:lnTo>
                  <a:lnTo>
                    <a:pt x="1403" y="1204"/>
                  </a:lnTo>
                  <a:lnTo>
                    <a:pt x="1395" y="1208"/>
                  </a:lnTo>
                  <a:lnTo>
                    <a:pt x="1387" y="1207"/>
                  </a:lnTo>
                  <a:lnTo>
                    <a:pt x="1382" y="1194"/>
                  </a:lnTo>
                  <a:lnTo>
                    <a:pt x="1370" y="1188"/>
                  </a:lnTo>
                  <a:lnTo>
                    <a:pt x="1366" y="1184"/>
                  </a:lnTo>
                  <a:lnTo>
                    <a:pt x="1364" y="1178"/>
                  </a:lnTo>
                  <a:lnTo>
                    <a:pt x="1365" y="1175"/>
                  </a:lnTo>
                  <a:lnTo>
                    <a:pt x="1371" y="1172"/>
                  </a:lnTo>
                  <a:lnTo>
                    <a:pt x="1375" y="1169"/>
                  </a:lnTo>
                  <a:lnTo>
                    <a:pt x="1376" y="1165"/>
                  </a:lnTo>
                  <a:lnTo>
                    <a:pt x="1369" y="1168"/>
                  </a:lnTo>
                  <a:lnTo>
                    <a:pt x="1366" y="1168"/>
                  </a:lnTo>
                  <a:lnTo>
                    <a:pt x="1346" y="1150"/>
                  </a:lnTo>
                  <a:lnTo>
                    <a:pt x="1340" y="1147"/>
                  </a:lnTo>
                  <a:lnTo>
                    <a:pt x="1338" y="1145"/>
                  </a:lnTo>
                  <a:lnTo>
                    <a:pt x="1338" y="1143"/>
                  </a:lnTo>
                  <a:lnTo>
                    <a:pt x="1338" y="1141"/>
                  </a:lnTo>
                  <a:lnTo>
                    <a:pt x="1338" y="1137"/>
                  </a:lnTo>
                  <a:lnTo>
                    <a:pt x="1345" y="1142"/>
                  </a:lnTo>
                  <a:lnTo>
                    <a:pt x="1347" y="1142"/>
                  </a:lnTo>
                  <a:lnTo>
                    <a:pt x="1351" y="1141"/>
                  </a:lnTo>
                  <a:lnTo>
                    <a:pt x="1353" y="1138"/>
                  </a:lnTo>
                  <a:lnTo>
                    <a:pt x="1352" y="1136"/>
                  </a:lnTo>
                  <a:lnTo>
                    <a:pt x="1345" y="1130"/>
                  </a:lnTo>
                  <a:lnTo>
                    <a:pt x="1342" y="1126"/>
                  </a:lnTo>
                  <a:lnTo>
                    <a:pt x="1340" y="1122"/>
                  </a:lnTo>
                  <a:lnTo>
                    <a:pt x="1342" y="1118"/>
                  </a:lnTo>
                  <a:lnTo>
                    <a:pt x="1342" y="1114"/>
                  </a:lnTo>
                  <a:lnTo>
                    <a:pt x="1345" y="1112"/>
                  </a:lnTo>
                  <a:lnTo>
                    <a:pt x="1348" y="1112"/>
                  </a:lnTo>
                  <a:lnTo>
                    <a:pt x="1354" y="1110"/>
                  </a:lnTo>
                  <a:lnTo>
                    <a:pt x="1364" y="1104"/>
                  </a:lnTo>
                  <a:lnTo>
                    <a:pt x="1370" y="1102"/>
                  </a:lnTo>
                  <a:lnTo>
                    <a:pt x="1376" y="1102"/>
                  </a:lnTo>
                  <a:lnTo>
                    <a:pt x="1392" y="1108"/>
                  </a:lnTo>
                  <a:lnTo>
                    <a:pt x="1407" y="1116"/>
                  </a:lnTo>
                  <a:lnTo>
                    <a:pt x="1417" y="1122"/>
                  </a:lnTo>
                  <a:close/>
                  <a:moveTo>
                    <a:pt x="772" y="1061"/>
                  </a:moveTo>
                  <a:lnTo>
                    <a:pt x="775" y="1066"/>
                  </a:lnTo>
                  <a:lnTo>
                    <a:pt x="775" y="1068"/>
                  </a:lnTo>
                  <a:lnTo>
                    <a:pt x="773" y="1071"/>
                  </a:lnTo>
                  <a:lnTo>
                    <a:pt x="770" y="1074"/>
                  </a:lnTo>
                  <a:lnTo>
                    <a:pt x="752" y="1087"/>
                  </a:lnTo>
                  <a:lnTo>
                    <a:pt x="748" y="1092"/>
                  </a:lnTo>
                  <a:lnTo>
                    <a:pt x="750" y="1097"/>
                  </a:lnTo>
                  <a:lnTo>
                    <a:pt x="756" y="1107"/>
                  </a:lnTo>
                  <a:lnTo>
                    <a:pt x="763" y="1115"/>
                  </a:lnTo>
                  <a:lnTo>
                    <a:pt x="764" y="1119"/>
                  </a:lnTo>
                  <a:lnTo>
                    <a:pt x="761" y="1123"/>
                  </a:lnTo>
                  <a:lnTo>
                    <a:pt x="755" y="1121"/>
                  </a:lnTo>
                  <a:lnTo>
                    <a:pt x="753" y="1122"/>
                  </a:lnTo>
                  <a:lnTo>
                    <a:pt x="751" y="1124"/>
                  </a:lnTo>
                  <a:lnTo>
                    <a:pt x="751" y="1128"/>
                  </a:lnTo>
                  <a:lnTo>
                    <a:pt x="758" y="1139"/>
                  </a:lnTo>
                  <a:lnTo>
                    <a:pt x="760" y="1146"/>
                  </a:lnTo>
                  <a:lnTo>
                    <a:pt x="760" y="1149"/>
                  </a:lnTo>
                  <a:lnTo>
                    <a:pt x="759" y="1152"/>
                  </a:lnTo>
                  <a:lnTo>
                    <a:pt x="756" y="1157"/>
                  </a:lnTo>
                  <a:lnTo>
                    <a:pt x="752" y="1162"/>
                  </a:lnTo>
                  <a:lnTo>
                    <a:pt x="744" y="1167"/>
                  </a:lnTo>
                  <a:lnTo>
                    <a:pt x="728" y="1173"/>
                  </a:lnTo>
                  <a:lnTo>
                    <a:pt x="728" y="1177"/>
                  </a:lnTo>
                  <a:lnTo>
                    <a:pt x="728" y="1181"/>
                  </a:lnTo>
                  <a:lnTo>
                    <a:pt x="728" y="1189"/>
                  </a:lnTo>
                  <a:lnTo>
                    <a:pt x="727" y="1193"/>
                  </a:lnTo>
                  <a:lnTo>
                    <a:pt x="725" y="1200"/>
                  </a:lnTo>
                  <a:lnTo>
                    <a:pt x="723" y="1203"/>
                  </a:lnTo>
                  <a:lnTo>
                    <a:pt x="721" y="1205"/>
                  </a:lnTo>
                  <a:lnTo>
                    <a:pt x="718" y="1206"/>
                  </a:lnTo>
                  <a:lnTo>
                    <a:pt x="713" y="1206"/>
                  </a:lnTo>
                  <a:lnTo>
                    <a:pt x="706" y="1200"/>
                  </a:lnTo>
                  <a:lnTo>
                    <a:pt x="703" y="1197"/>
                  </a:lnTo>
                  <a:lnTo>
                    <a:pt x="698" y="1189"/>
                  </a:lnTo>
                  <a:lnTo>
                    <a:pt x="697" y="1184"/>
                  </a:lnTo>
                  <a:lnTo>
                    <a:pt x="698" y="1177"/>
                  </a:lnTo>
                  <a:lnTo>
                    <a:pt x="699" y="1167"/>
                  </a:lnTo>
                  <a:lnTo>
                    <a:pt x="700" y="1157"/>
                  </a:lnTo>
                  <a:lnTo>
                    <a:pt x="704" y="1146"/>
                  </a:lnTo>
                  <a:lnTo>
                    <a:pt x="704" y="1139"/>
                  </a:lnTo>
                  <a:lnTo>
                    <a:pt x="704" y="1137"/>
                  </a:lnTo>
                  <a:lnTo>
                    <a:pt x="701" y="1137"/>
                  </a:lnTo>
                  <a:lnTo>
                    <a:pt x="696" y="1141"/>
                  </a:lnTo>
                  <a:lnTo>
                    <a:pt x="692" y="1142"/>
                  </a:lnTo>
                  <a:lnTo>
                    <a:pt x="689" y="1146"/>
                  </a:lnTo>
                  <a:lnTo>
                    <a:pt x="687" y="1150"/>
                  </a:lnTo>
                  <a:lnTo>
                    <a:pt x="685" y="1156"/>
                  </a:lnTo>
                  <a:lnTo>
                    <a:pt x="685" y="1165"/>
                  </a:lnTo>
                  <a:lnTo>
                    <a:pt x="683" y="1170"/>
                  </a:lnTo>
                  <a:lnTo>
                    <a:pt x="681" y="1173"/>
                  </a:lnTo>
                  <a:lnTo>
                    <a:pt x="676" y="1173"/>
                  </a:lnTo>
                  <a:lnTo>
                    <a:pt x="674" y="1175"/>
                  </a:lnTo>
                  <a:lnTo>
                    <a:pt x="673" y="1178"/>
                  </a:lnTo>
                  <a:lnTo>
                    <a:pt x="674" y="1181"/>
                  </a:lnTo>
                  <a:lnTo>
                    <a:pt x="679" y="1188"/>
                  </a:lnTo>
                  <a:lnTo>
                    <a:pt x="679" y="1194"/>
                  </a:lnTo>
                  <a:lnTo>
                    <a:pt x="679" y="1198"/>
                  </a:lnTo>
                  <a:lnTo>
                    <a:pt x="673" y="1205"/>
                  </a:lnTo>
                  <a:lnTo>
                    <a:pt x="672" y="1208"/>
                  </a:lnTo>
                  <a:lnTo>
                    <a:pt x="669" y="1219"/>
                  </a:lnTo>
                  <a:lnTo>
                    <a:pt x="668" y="1222"/>
                  </a:lnTo>
                  <a:lnTo>
                    <a:pt x="665" y="1225"/>
                  </a:lnTo>
                  <a:lnTo>
                    <a:pt x="663" y="1225"/>
                  </a:lnTo>
                  <a:lnTo>
                    <a:pt x="660" y="1221"/>
                  </a:lnTo>
                  <a:lnTo>
                    <a:pt x="657" y="1212"/>
                  </a:lnTo>
                  <a:lnTo>
                    <a:pt x="654" y="1206"/>
                  </a:lnTo>
                  <a:lnTo>
                    <a:pt x="653" y="1200"/>
                  </a:lnTo>
                  <a:lnTo>
                    <a:pt x="652" y="1197"/>
                  </a:lnTo>
                  <a:lnTo>
                    <a:pt x="650" y="1199"/>
                  </a:lnTo>
                  <a:lnTo>
                    <a:pt x="648" y="1205"/>
                  </a:lnTo>
                  <a:lnTo>
                    <a:pt x="648" y="1210"/>
                  </a:lnTo>
                  <a:lnTo>
                    <a:pt x="648" y="1216"/>
                  </a:lnTo>
                  <a:lnTo>
                    <a:pt x="648" y="1221"/>
                  </a:lnTo>
                  <a:lnTo>
                    <a:pt x="645" y="1225"/>
                  </a:lnTo>
                  <a:lnTo>
                    <a:pt x="646" y="1228"/>
                  </a:lnTo>
                  <a:lnTo>
                    <a:pt x="651" y="1234"/>
                  </a:lnTo>
                  <a:lnTo>
                    <a:pt x="652" y="1236"/>
                  </a:lnTo>
                  <a:lnTo>
                    <a:pt x="652" y="1241"/>
                  </a:lnTo>
                  <a:lnTo>
                    <a:pt x="651" y="1243"/>
                  </a:lnTo>
                  <a:lnTo>
                    <a:pt x="649" y="1243"/>
                  </a:lnTo>
                  <a:lnTo>
                    <a:pt x="647" y="1247"/>
                  </a:lnTo>
                  <a:lnTo>
                    <a:pt x="645" y="1251"/>
                  </a:lnTo>
                  <a:lnTo>
                    <a:pt x="640" y="1258"/>
                  </a:lnTo>
                  <a:lnTo>
                    <a:pt x="632" y="1259"/>
                  </a:lnTo>
                  <a:lnTo>
                    <a:pt x="626" y="1262"/>
                  </a:lnTo>
                  <a:lnTo>
                    <a:pt x="625" y="1262"/>
                  </a:lnTo>
                  <a:lnTo>
                    <a:pt x="624" y="1257"/>
                  </a:lnTo>
                  <a:lnTo>
                    <a:pt x="622" y="1246"/>
                  </a:lnTo>
                  <a:lnTo>
                    <a:pt x="620" y="1240"/>
                  </a:lnTo>
                  <a:lnTo>
                    <a:pt x="618" y="1236"/>
                  </a:lnTo>
                  <a:lnTo>
                    <a:pt x="615" y="1223"/>
                  </a:lnTo>
                  <a:lnTo>
                    <a:pt x="614" y="1219"/>
                  </a:lnTo>
                  <a:lnTo>
                    <a:pt x="613" y="1218"/>
                  </a:lnTo>
                  <a:lnTo>
                    <a:pt x="611" y="1217"/>
                  </a:lnTo>
                  <a:lnTo>
                    <a:pt x="610" y="1220"/>
                  </a:lnTo>
                  <a:lnTo>
                    <a:pt x="607" y="1238"/>
                  </a:lnTo>
                  <a:lnTo>
                    <a:pt x="600" y="1243"/>
                  </a:lnTo>
                  <a:lnTo>
                    <a:pt x="597" y="1243"/>
                  </a:lnTo>
                  <a:lnTo>
                    <a:pt x="594" y="1243"/>
                  </a:lnTo>
                  <a:lnTo>
                    <a:pt x="586" y="1238"/>
                  </a:lnTo>
                  <a:lnTo>
                    <a:pt x="579" y="1236"/>
                  </a:lnTo>
                  <a:lnTo>
                    <a:pt x="575" y="1238"/>
                  </a:lnTo>
                  <a:lnTo>
                    <a:pt x="567" y="1246"/>
                  </a:lnTo>
                  <a:lnTo>
                    <a:pt x="564" y="1247"/>
                  </a:lnTo>
                  <a:lnTo>
                    <a:pt x="561" y="1247"/>
                  </a:lnTo>
                  <a:lnTo>
                    <a:pt x="559" y="1244"/>
                  </a:lnTo>
                  <a:lnTo>
                    <a:pt x="557" y="1240"/>
                  </a:lnTo>
                  <a:lnTo>
                    <a:pt x="557" y="1236"/>
                  </a:lnTo>
                  <a:lnTo>
                    <a:pt x="558" y="1236"/>
                  </a:lnTo>
                  <a:lnTo>
                    <a:pt x="560" y="1230"/>
                  </a:lnTo>
                  <a:lnTo>
                    <a:pt x="560" y="1228"/>
                  </a:lnTo>
                  <a:lnTo>
                    <a:pt x="558" y="1225"/>
                  </a:lnTo>
                  <a:lnTo>
                    <a:pt x="558" y="1223"/>
                  </a:lnTo>
                  <a:lnTo>
                    <a:pt x="559" y="1221"/>
                  </a:lnTo>
                  <a:lnTo>
                    <a:pt x="559" y="1220"/>
                  </a:lnTo>
                  <a:lnTo>
                    <a:pt x="557" y="1219"/>
                  </a:lnTo>
                  <a:lnTo>
                    <a:pt x="556" y="1220"/>
                  </a:lnTo>
                  <a:lnTo>
                    <a:pt x="549" y="1223"/>
                  </a:lnTo>
                  <a:lnTo>
                    <a:pt x="550" y="1220"/>
                  </a:lnTo>
                  <a:lnTo>
                    <a:pt x="553" y="1212"/>
                  </a:lnTo>
                  <a:lnTo>
                    <a:pt x="561" y="1195"/>
                  </a:lnTo>
                  <a:lnTo>
                    <a:pt x="564" y="1191"/>
                  </a:lnTo>
                  <a:lnTo>
                    <a:pt x="566" y="1189"/>
                  </a:lnTo>
                  <a:lnTo>
                    <a:pt x="588" y="1184"/>
                  </a:lnTo>
                  <a:lnTo>
                    <a:pt x="590" y="1183"/>
                  </a:lnTo>
                  <a:lnTo>
                    <a:pt x="601" y="1160"/>
                  </a:lnTo>
                  <a:lnTo>
                    <a:pt x="604" y="1156"/>
                  </a:lnTo>
                  <a:lnTo>
                    <a:pt x="607" y="1152"/>
                  </a:lnTo>
                  <a:lnTo>
                    <a:pt x="622" y="1138"/>
                  </a:lnTo>
                  <a:lnTo>
                    <a:pt x="624" y="1135"/>
                  </a:lnTo>
                  <a:lnTo>
                    <a:pt x="627" y="1126"/>
                  </a:lnTo>
                  <a:lnTo>
                    <a:pt x="628" y="1123"/>
                  </a:lnTo>
                  <a:lnTo>
                    <a:pt x="631" y="1120"/>
                  </a:lnTo>
                  <a:lnTo>
                    <a:pt x="642" y="1101"/>
                  </a:lnTo>
                  <a:lnTo>
                    <a:pt x="652" y="1087"/>
                  </a:lnTo>
                  <a:lnTo>
                    <a:pt x="658" y="1078"/>
                  </a:lnTo>
                  <a:lnTo>
                    <a:pt x="665" y="1069"/>
                  </a:lnTo>
                  <a:lnTo>
                    <a:pt x="673" y="1065"/>
                  </a:lnTo>
                  <a:lnTo>
                    <a:pt x="698" y="1058"/>
                  </a:lnTo>
                  <a:lnTo>
                    <a:pt x="715" y="1067"/>
                  </a:lnTo>
                  <a:lnTo>
                    <a:pt x="720" y="1068"/>
                  </a:lnTo>
                  <a:lnTo>
                    <a:pt x="722" y="1065"/>
                  </a:lnTo>
                  <a:lnTo>
                    <a:pt x="724" y="1062"/>
                  </a:lnTo>
                  <a:lnTo>
                    <a:pt x="726" y="1063"/>
                  </a:lnTo>
                  <a:lnTo>
                    <a:pt x="733" y="1064"/>
                  </a:lnTo>
                  <a:lnTo>
                    <a:pt x="734" y="1063"/>
                  </a:lnTo>
                  <a:lnTo>
                    <a:pt x="737" y="1058"/>
                  </a:lnTo>
                  <a:lnTo>
                    <a:pt x="735" y="1056"/>
                  </a:lnTo>
                  <a:lnTo>
                    <a:pt x="728" y="1051"/>
                  </a:lnTo>
                  <a:lnTo>
                    <a:pt x="727" y="1049"/>
                  </a:lnTo>
                  <a:lnTo>
                    <a:pt x="727" y="1047"/>
                  </a:lnTo>
                  <a:lnTo>
                    <a:pt x="730" y="1041"/>
                  </a:lnTo>
                  <a:lnTo>
                    <a:pt x="733" y="1038"/>
                  </a:lnTo>
                  <a:lnTo>
                    <a:pt x="743" y="1035"/>
                  </a:lnTo>
                  <a:lnTo>
                    <a:pt x="748" y="1036"/>
                  </a:lnTo>
                  <a:lnTo>
                    <a:pt x="752" y="1039"/>
                  </a:lnTo>
                  <a:lnTo>
                    <a:pt x="758" y="1047"/>
                  </a:lnTo>
                  <a:lnTo>
                    <a:pt x="772" y="1061"/>
                  </a:lnTo>
                  <a:close/>
                  <a:moveTo>
                    <a:pt x="1552" y="1074"/>
                  </a:moveTo>
                  <a:lnTo>
                    <a:pt x="1544" y="1082"/>
                  </a:lnTo>
                  <a:lnTo>
                    <a:pt x="1540" y="1082"/>
                  </a:lnTo>
                  <a:lnTo>
                    <a:pt x="1517" y="1066"/>
                  </a:lnTo>
                  <a:lnTo>
                    <a:pt x="1512" y="1058"/>
                  </a:lnTo>
                  <a:lnTo>
                    <a:pt x="1512" y="1052"/>
                  </a:lnTo>
                  <a:lnTo>
                    <a:pt x="1511" y="1044"/>
                  </a:lnTo>
                  <a:lnTo>
                    <a:pt x="1511" y="1034"/>
                  </a:lnTo>
                  <a:lnTo>
                    <a:pt x="1512" y="1027"/>
                  </a:lnTo>
                  <a:lnTo>
                    <a:pt x="1513" y="1024"/>
                  </a:lnTo>
                  <a:lnTo>
                    <a:pt x="1516" y="1022"/>
                  </a:lnTo>
                  <a:lnTo>
                    <a:pt x="1521" y="1020"/>
                  </a:lnTo>
                  <a:lnTo>
                    <a:pt x="1527" y="1021"/>
                  </a:lnTo>
                  <a:lnTo>
                    <a:pt x="1534" y="1024"/>
                  </a:lnTo>
                  <a:lnTo>
                    <a:pt x="1542" y="1028"/>
                  </a:lnTo>
                  <a:lnTo>
                    <a:pt x="1552" y="1043"/>
                  </a:lnTo>
                  <a:lnTo>
                    <a:pt x="1555" y="1050"/>
                  </a:lnTo>
                  <a:lnTo>
                    <a:pt x="1556" y="1059"/>
                  </a:lnTo>
                  <a:lnTo>
                    <a:pt x="1556" y="1065"/>
                  </a:lnTo>
                  <a:lnTo>
                    <a:pt x="1555" y="1068"/>
                  </a:lnTo>
                  <a:lnTo>
                    <a:pt x="1555" y="1071"/>
                  </a:lnTo>
                  <a:lnTo>
                    <a:pt x="1552" y="1074"/>
                  </a:lnTo>
                  <a:close/>
                  <a:moveTo>
                    <a:pt x="1106" y="1091"/>
                  </a:moveTo>
                  <a:lnTo>
                    <a:pt x="1101" y="1094"/>
                  </a:lnTo>
                  <a:lnTo>
                    <a:pt x="1091" y="1089"/>
                  </a:lnTo>
                  <a:lnTo>
                    <a:pt x="1086" y="1086"/>
                  </a:lnTo>
                  <a:lnTo>
                    <a:pt x="1080" y="1076"/>
                  </a:lnTo>
                  <a:lnTo>
                    <a:pt x="1076" y="1062"/>
                  </a:lnTo>
                  <a:lnTo>
                    <a:pt x="1071" y="1047"/>
                  </a:lnTo>
                  <a:lnTo>
                    <a:pt x="1069" y="1038"/>
                  </a:lnTo>
                  <a:lnTo>
                    <a:pt x="1066" y="1033"/>
                  </a:lnTo>
                  <a:lnTo>
                    <a:pt x="1065" y="1024"/>
                  </a:lnTo>
                  <a:lnTo>
                    <a:pt x="1060" y="1010"/>
                  </a:lnTo>
                  <a:lnTo>
                    <a:pt x="1061" y="1008"/>
                  </a:lnTo>
                  <a:lnTo>
                    <a:pt x="1066" y="1006"/>
                  </a:lnTo>
                  <a:lnTo>
                    <a:pt x="1074" y="1008"/>
                  </a:lnTo>
                  <a:lnTo>
                    <a:pt x="1079" y="1013"/>
                  </a:lnTo>
                  <a:lnTo>
                    <a:pt x="1083" y="1022"/>
                  </a:lnTo>
                  <a:lnTo>
                    <a:pt x="1090" y="1035"/>
                  </a:lnTo>
                  <a:lnTo>
                    <a:pt x="1092" y="1041"/>
                  </a:lnTo>
                  <a:lnTo>
                    <a:pt x="1092" y="1049"/>
                  </a:lnTo>
                  <a:lnTo>
                    <a:pt x="1093" y="1053"/>
                  </a:lnTo>
                  <a:lnTo>
                    <a:pt x="1100" y="1054"/>
                  </a:lnTo>
                  <a:lnTo>
                    <a:pt x="1106" y="1065"/>
                  </a:lnTo>
                  <a:lnTo>
                    <a:pt x="1107" y="1068"/>
                  </a:lnTo>
                  <a:lnTo>
                    <a:pt x="1108" y="1077"/>
                  </a:lnTo>
                  <a:lnTo>
                    <a:pt x="1108" y="1080"/>
                  </a:lnTo>
                  <a:lnTo>
                    <a:pt x="1107" y="1089"/>
                  </a:lnTo>
                  <a:lnTo>
                    <a:pt x="1106" y="1091"/>
                  </a:lnTo>
                  <a:close/>
                  <a:moveTo>
                    <a:pt x="1381" y="1000"/>
                  </a:moveTo>
                  <a:lnTo>
                    <a:pt x="1389" y="1006"/>
                  </a:lnTo>
                  <a:lnTo>
                    <a:pt x="1397" y="1003"/>
                  </a:lnTo>
                  <a:lnTo>
                    <a:pt x="1406" y="1003"/>
                  </a:lnTo>
                  <a:lnTo>
                    <a:pt x="1425" y="1005"/>
                  </a:lnTo>
                  <a:lnTo>
                    <a:pt x="1438" y="1003"/>
                  </a:lnTo>
                  <a:lnTo>
                    <a:pt x="1442" y="1005"/>
                  </a:lnTo>
                  <a:lnTo>
                    <a:pt x="1447" y="1008"/>
                  </a:lnTo>
                  <a:lnTo>
                    <a:pt x="1450" y="1012"/>
                  </a:lnTo>
                  <a:lnTo>
                    <a:pt x="1452" y="1019"/>
                  </a:lnTo>
                  <a:lnTo>
                    <a:pt x="1446" y="1024"/>
                  </a:lnTo>
                  <a:lnTo>
                    <a:pt x="1441" y="1046"/>
                  </a:lnTo>
                  <a:lnTo>
                    <a:pt x="1439" y="1046"/>
                  </a:lnTo>
                  <a:lnTo>
                    <a:pt x="1434" y="1047"/>
                  </a:lnTo>
                  <a:lnTo>
                    <a:pt x="1431" y="1049"/>
                  </a:lnTo>
                  <a:lnTo>
                    <a:pt x="1413" y="1046"/>
                  </a:lnTo>
                  <a:lnTo>
                    <a:pt x="1365" y="1044"/>
                  </a:lnTo>
                  <a:lnTo>
                    <a:pt x="1364" y="1041"/>
                  </a:lnTo>
                  <a:lnTo>
                    <a:pt x="1357" y="1028"/>
                  </a:lnTo>
                  <a:lnTo>
                    <a:pt x="1357" y="1024"/>
                  </a:lnTo>
                  <a:lnTo>
                    <a:pt x="1358" y="1017"/>
                  </a:lnTo>
                  <a:lnTo>
                    <a:pt x="1359" y="1013"/>
                  </a:lnTo>
                  <a:lnTo>
                    <a:pt x="1360" y="1011"/>
                  </a:lnTo>
                  <a:lnTo>
                    <a:pt x="1375" y="1002"/>
                  </a:lnTo>
                  <a:lnTo>
                    <a:pt x="1381" y="1000"/>
                  </a:lnTo>
                  <a:close/>
                  <a:moveTo>
                    <a:pt x="1192" y="1014"/>
                  </a:moveTo>
                  <a:lnTo>
                    <a:pt x="1188" y="1016"/>
                  </a:lnTo>
                  <a:lnTo>
                    <a:pt x="1181" y="1015"/>
                  </a:lnTo>
                  <a:lnTo>
                    <a:pt x="1171" y="1010"/>
                  </a:lnTo>
                  <a:lnTo>
                    <a:pt x="1169" y="1003"/>
                  </a:lnTo>
                  <a:lnTo>
                    <a:pt x="1169" y="994"/>
                  </a:lnTo>
                  <a:lnTo>
                    <a:pt x="1169" y="989"/>
                  </a:lnTo>
                  <a:lnTo>
                    <a:pt x="1170" y="987"/>
                  </a:lnTo>
                  <a:lnTo>
                    <a:pt x="1175" y="986"/>
                  </a:lnTo>
                  <a:lnTo>
                    <a:pt x="1186" y="985"/>
                  </a:lnTo>
                  <a:lnTo>
                    <a:pt x="1194" y="986"/>
                  </a:lnTo>
                  <a:lnTo>
                    <a:pt x="1204" y="992"/>
                  </a:lnTo>
                  <a:lnTo>
                    <a:pt x="1208" y="995"/>
                  </a:lnTo>
                  <a:lnTo>
                    <a:pt x="1209" y="997"/>
                  </a:lnTo>
                  <a:lnTo>
                    <a:pt x="1212" y="1002"/>
                  </a:lnTo>
                  <a:lnTo>
                    <a:pt x="1213" y="1005"/>
                  </a:lnTo>
                  <a:lnTo>
                    <a:pt x="1213" y="1008"/>
                  </a:lnTo>
                  <a:lnTo>
                    <a:pt x="1202" y="1010"/>
                  </a:lnTo>
                  <a:lnTo>
                    <a:pt x="1196" y="1011"/>
                  </a:lnTo>
                  <a:lnTo>
                    <a:pt x="1192" y="1014"/>
                  </a:lnTo>
                  <a:close/>
                  <a:moveTo>
                    <a:pt x="824" y="1006"/>
                  </a:moveTo>
                  <a:lnTo>
                    <a:pt x="816" y="1011"/>
                  </a:lnTo>
                  <a:lnTo>
                    <a:pt x="811" y="1011"/>
                  </a:lnTo>
                  <a:lnTo>
                    <a:pt x="801" y="1003"/>
                  </a:lnTo>
                  <a:lnTo>
                    <a:pt x="789" y="983"/>
                  </a:lnTo>
                  <a:lnTo>
                    <a:pt x="788" y="975"/>
                  </a:lnTo>
                  <a:lnTo>
                    <a:pt x="792" y="974"/>
                  </a:lnTo>
                  <a:lnTo>
                    <a:pt x="796" y="972"/>
                  </a:lnTo>
                  <a:lnTo>
                    <a:pt x="797" y="968"/>
                  </a:lnTo>
                  <a:lnTo>
                    <a:pt x="801" y="964"/>
                  </a:lnTo>
                  <a:lnTo>
                    <a:pt x="809" y="959"/>
                  </a:lnTo>
                  <a:lnTo>
                    <a:pt x="810" y="961"/>
                  </a:lnTo>
                  <a:lnTo>
                    <a:pt x="810" y="965"/>
                  </a:lnTo>
                  <a:lnTo>
                    <a:pt x="811" y="970"/>
                  </a:lnTo>
                  <a:lnTo>
                    <a:pt x="814" y="970"/>
                  </a:lnTo>
                  <a:lnTo>
                    <a:pt x="816" y="974"/>
                  </a:lnTo>
                  <a:lnTo>
                    <a:pt x="822" y="983"/>
                  </a:lnTo>
                  <a:lnTo>
                    <a:pt x="826" y="985"/>
                  </a:lnTo>
                  <a:lnTo>
                    <a:pt x="828" y="986"/>
                  </a:lnTo>
                  <a:lnTo>
                    <a:pt x="828" y="989"/>
                  </a:lnTo>
                  <a:lnTo>
                    <a:pt x="831" y="995"/>
                  </a:lnTo>
                  <a:lnTo>
                    <a:pt x="831" y="997"/>
                  </a:lnTo>
                  <a:lnTo>
                    <a:pt x="827" y="1003"/>
                  </a:lnTo>
                  <a:lnTo>
                    <a:pt x="824" y="1006"/>
                  </a:lnTo>
                  <a:close/>
                  <a:moveTo>
                    <a:pt x="926" y="955"/>
                  </a:moveTo>
                  <a:lnTo>
                    <a:pt x="951" y="959"/>
                  </a:lnTo>
                  <a:lnTo>
                    <a:pt x="952" y="959"/>
                  </a:lnTo>
                  <a:lnTo>
                    <a:pt x="952" y="962"/>
                  </a:lnTo>
                  <a:lnTo>
                    <a:pt x="950" y="970"/>
                  </a:lnTo>
                  <a:lnTo>
                    <a:pt x="948" y="976"/>
                  </a:lnTo>
                  <a:lnTo>
                    <a:pt x="934" y="985"/>
                  </a:lnTo>
                  <a:lnTo>
                    <a:pt x="918" y="991"/>
                  </a:lnTo>
                  <a:lnTo>
                    <a:pt x="914" y="994"/>
                  </a:lnTo>
                  <a:lnTo>
                    <a:pt x="915" y="997"/>
                  </a:lnTo>
                  <a:lnTo>
                    <a:pt x="916" y="999"/>
                  </a:lnTo>
                  <a:lnTo>
                    <a:pt x="919" y="1002"/>
                  </a:lnTo>
                  <a:lnTo>
                    <a:pt x="932" y="1001"/>
                  </a:lnTo>
                  <a:lnTo>
                    <a:pt x="935" y="1003"/>
                  </a:lnTo>
                  <a:lnTo>
                    <a:pt x="936" y="1005"/>
                  </a:lnTo>
                  <a:lnTo>
                    <a:pt x="937" y="1008"/>
                  </a:lnTo>
                  <a:lnTo>
                    <a:pt x="937" y="1011"/>
                  </a:lnTo>
                  <a:lnTo>
                    <a:pt x="937" y="1024"/>
                  </a:lnTo>
                  <a:lnTo>
                    <a:pt x="936" y="1032"/>
                  </a:lnTo>
                  <a:lnTo>
                    <a:pt x="934" y="1038"/>
                  </a:lnTo>
                  <a:lnTo>
                    <a:pt x="929" y="1043"/>
                  </a:lnTo>
                  <a:lnTo>
                    <a:pt x="919" y="1049"/>
                  </a:lnTo>
                  <a:lnTo>
                    <a:pt x="913" y="1052"/>
                  </a:lnTo>
                  <a:lnTo>
                    <a:pt x="909" y="1051"/>
                  </a:lnTo>
                  <a:lnTo>
                    <a:pt x="903" y="1052"/>
                  </a:lnTo>
                  <a:lnTo>
                    <a:pt x="881" y="1063"/>
                  </a:lnTo>
                  <a:lnTo>
                    <a:pt x="874" y="1063"/>
                  </a:lnTo>
                  <a:lnTo>
                    <a:pt x="869" y="1061"/>
                  </a:lnTo>
                  <a:lnTo>
                    <a:pt x="860" y="1050"/>
                  </a:lnTo>
                  <a:lnTo>
                    <a:pt x="852" y="1046"/>
                  </a:lnTo>
                  <a:lnTo>
                    <a:pt x="848" y="1040"/>
                  </a:lnTo>
                  <a:lnTo>
                    <a:pt x="844" y="1038"/>
                  </a:lnTo>
                  <a:lnTo>
                    <a:pt x="844" y="1033"/>
                  </a:lnTo>
                  <a:lnTo>
                    <a:pt x="843" y="1030"/>
                  </a:lnTo>
                  <a:lnTo>
                    <a:pt x="844" y="1028"/>
                  </a:lnTo>
                  <a:lnTo>
                    <a:pt x="846" y="1026"/>
                  </a:lnTo>
                  <a:lnTo>
                    <a:pt x="846" y="1023"/>
                  </a:lnTo>
                  <a:lnTo>
                    <a:pt x="844" y="1017"/>
                  </a:lnTo>
                  <a:lnTo>
                    <a:pt x="844" y="1011"/>
                  </a:lnTo>
                  <a:lnTo>
                    <a:pt x="841" y="1002"/>
                  </a:lnTo>
                  <a:lnTo>
                    <a:pt x="841" y="997"/>
                  </a:lnTo>
                  <a:lnTo>
                    <a:pt x="841" y="994"/>
                  </a:lnTo>
                  <a:lnTo>
                    <a:pt x="841" y="991"/>
                  </a:lnTo>
                  <a:lnTo>
                    <a:pt x="843" y="985"/>
                  </a:lnTo>
                  <a:lnTo>
                    <a:pt x="844" y="983"/>
                  </a:lnTo>
                  <a:lnTo>
                    <a:pt x="849" y="982"/>
                  </a:lnTo>
                  <a:lnTo>
                    <a:pt x="855" y="979"/>
                  </a:lnTo>
                  <a:lnTo>
                    <a:pt x="871" y="969"/>
                  </a:lnTo>
                  <a:lnTo>
                    <a:pt x="904" y="958"/>
                  </a:lnTo>
                  <a:lnTo>
                    <a:pt x="914" y="959"/>
                  </a:lnTo>
                  <a:lnTo>
                    <a:pt x="918" y="956"/>
                  </a:lnTo>
                  <a:lnTo>
                    <a:pt x="926" y="955"/>
                  </a:lnTo>
                  <a:close/>
                  <a:moveTo>
                    <a:pt x="1153" y="949"/>
                  </a:moveTo>
                  <a:lnTo>
                    <a:pt x="1149" y="952"/>
                  </a:lnTo>
                  <a:lnTo>
                    <a:pt x="1145" y="950"/>
                  </a:lnTo>
                  <a:lnTo>
                    <a:pt x="1145" y="948"/>
                  </a:lnTo>
                  <a:lnTo>
                    <a:pt x="1145" y="946"/>
                  </a:lnTo>
                  <a:lnTo>
                    <a:pt x="1145" y="943"/>
                  </a:lnTo>
                  <a:lnTo>
                    <a:pt x="1149" y="934"/>
                  </a:lnTo>
                  <a:lnTo>
                    <a:pt x="1154" y="931"/>
                  </a:lnTo>
                  <a:lnTo>
                    <a:pt x="1156" y="931"/>
                  </a:lnTo>
                  <a:lnTo>
                    <a:pt x="1158" y="934"/>
                  </a:lnTo>
                  <a:lnTo>
                    <a:pt x="1159" y="938"/>
                  </a:lnTo>
                  <a:lnTo>
                    <a:pt x="1153" y="949"/>
                  </a:lnTo>
                  <a:close/>
                  <a:moveTo>
                    <a:pt x="946" y="873"/>
                  </a:moveTo>
                  <a:lnTo>
                    <a:pt x="951" y="882"/>
                  </a:lnTo>
                  <a:lnTo>
                    <a:pt x="953" y="882"/>
                  </a:lnTo>
                  <a:lnTo>
                    <a:pt x="956" y="884"/>
                  </a:lnTo>
                  <a:lnTo>
                    <a:pt x="957" y="885"/>
                  </a:lnTo>
                  <a:lnTo>
                    <a:pt x="960" y="897"/>
                  </a:lnTo>
                  <a:lnTo>
                    <a:pt x="961" y="902"/>
                  </a:lnTo>
                  <a:lnTo>
                    <a:pt x="961" y="910"/>
                  </a:lnTo>
                  <a:lnTo>
                    <a:pt x="960" y="916"/>
                  </a:lnTo>
                  <a:lnTo>
                    <a:pt x="959" y="921"/>
                  </a:lnTo>
                  <a:lnTo>
                    <a:pt x="956" y="924"/>
                  </a:lnTo>
                  <a:lnTo>
                    <a:pt x="950" y="926"/>
                  </a:lnTo>
                  <a:lnTo>
                    <a:pt x="940" y="923"/>
                  </a:lnTo>
                  <a:lnTo>
                    <a:pt x="932" y="926"/>
                  </a:lnTo>
                  <a:lnTo>
                    <a:pt x="928" y="927"/>
                  </a:lnTo>
                  <a:lnTo>
                    <a:pt x="918" y="924"/>
                  </a:lnTo>
                  <a:lnTo>
                    <a:pt x="915" y="923"/>
                  </a:lnTo>
                  <a:lnTo>
                    <a:pt x="909" y="916"/>
                  </a:lnTo>
                  <a:lnTo>
                    <a:pt x="905" y="913"/>
                  </a:lnTo>
                  <a:lnTo>
                    <a:pt x="903" y="915"/>
                  </a:lnTo>
                  <a:lnTo>
                    <a:pt x="901" y="921"/>
                  </a:lnTo>
                  <a:lnTo>
                    <a:pt x="897" y="928"/>
                  </a:lnTo>
                  <a:lnTo>
                    <a:pt x="894" y="930"/>
                  </a:lnTo>
                  <a:lnTo>
                    <a:pt x="887" y="929"/>
                  </a:lnTo>
                  <a:lnTo>
                    <a:pt x="876" y="916"/>
                  </a:lnTo>
                  <a:lnTo>
                    <a:pt x="863" y="920"/>
                  </a:lnTo>
                  <a:lnTo>
                    <a:pt x="849" y="927"/>
                  </a:lnTo>
                  <a:lnTo>
                    <a:pt x="844" y="928"/>
                  </a:lnTo>
                  <a:lnTo>
                    <a:pt x="843" y="926"/>
                  </a:lnTo>
                  <a:lnTo>
                    <a:pt x="841" y="921"/>
                  </a:lnTo>
                  <a:lnTo>
                    <a:pt x="841" y="918"/>
                  </a:lnTo>
                  <a:lnTo>
                    <a:pt x="845" y="910"/>
                  </a:lnTo>
                  <a:lnTo>
                    <a:pt x="854" y="901"/>
                  </a:lnTo>
                  <a:lnTo>
                    <a:pt x="860" y="896"/>
                  </a:lnTo>
                  <a:lnTo>
                    <a:pt x="873" y="889"/>
                  </a:lnTo>
                  <a:lnTo>
                    <a:pt x="889" y="885"/>
                  </a:lnTo>
                  <a:lnTo>
                    <a:pt x="894" y="880"/>
                  </a:lnTo>
                  <a:lnTo>
                    <a:pt x="898" y="874"/>
                  </a:lnTo>
                  <a:lnTo>
                    <a:pt x="908" y="864"/>
                  </a:lnTo>
                  <a:lnTo>
                    <a:pt x="914" y="860"/>
                  </a:lnTo>
                  <a:lnTo>
                    <a:pt x="922" y="856"/>
                  </a:lnTo>
                  <a:lnTo>
                    <a:pt x="928" y="857"/>
                  </a:lnTo>
                  <a:lnTo>
                    <a:pt x="936" y="865"/>
                  </a:lnTo>
                  <a:lnTo>
                    <a:pt x="942" y="869"/>
                  </a:lnTo>
                  <a:lnTo>
                    <a:pt x="946" y="873"/>
                  </a:lnTo>
                  <a:close/>
                  <a:moveTo>
                    <a:pt x="1359" y="891"/>
                  </a:moveTo>
                  <a:lnTo>
                    <a:pt x="1366" y="895"/>
                  </a:lnTo>
                  <a:lnTo>
                    <a:pt x="1378" y="893"/>
                  </a:lnTo>
                  <a:lnTo>
                    <a:pt x="1383" y="896"/>
                  </a:lnTo>
                  <a:lnTo>
                    <a:pt x="1395" y="907"/>
                  </a:lnTo>
                  <a:lnTo>
                    <a:pt x="1398" y="912"/>
                  </a:lnTo>
                  <a:lnTo>
                    <a:pt x="1399" y="917"/>
                  </a:lnTo>
                  <a:lnTo>
                    <a:pt x="1399" y="919"/>
                  </a:lnTo>
                  <a:lnTo>
                    <a:pt x="1395" y="924"/>
                  </a:lnTo>
                  <a:lnTo>
                    <a:pt x="1387" y="932"/>
                  </a:lnTo>
                  <a:lnTo>
                    <a:pt x="1386" y="937"/>
                  </a:lnTo>
                  <a:lnTo>
                    <a:pt x="1392" y="944"/>
                  </a:lnTo>
                  <a:lnTo>
                    <a:pt x="1396" y="950"/>
                  </a:lnTo>
                  <a:lnTo>
                    <a:pt x="1397" y="955"/>
                  </a:lnTo>
                  <a:lnTo>
                    <a:pt x="1397" y="959"/>
                  </a:lnTo>
                  <a:lnTo>
                    <a:pt x="1393" y="972"/>
                  </a:lnTo>
                  <a:lnTo>
                    <a:pt x="1389" y="975"/>
                  </a:lnTo>
                  <a:lnTo>
                    <a:pt x="1384" y="975"/>
                  </a:lnTo>
                  <a:lnTo>
                    <a:pt x="1382" y="976"/>
                  </a:lnTo>
                  <a:lnTo>
                    <a:pt x="1375" y="981"/>
                  </a:lnTo>
                  <a:lnTo>
                    <a:pt x="1365" y="987"/>
                  </a:lnTo>
                  <a:lnTo>
                    <a:pt x="1351" y="989"/>
                  </a:lnTo>
                  <a:lnTo>
                    <a:pt x="1347" y="992"/>
                  </a:lnTo>
                  <a:lnTo>
                    <a:pt x="1340" y="998"/>
                  </a:lnTo>
                  <a:lnTo>
                    <a:pt x="1335" y="999"/>
                  </a:lnTo>
                  <a:lnTo>
                    <a:pt x="1334" y="995"/>
                  </a:lnTo>
                  <a:lnTo>
                    <a:pt x="1333" y="991"/>
                  </a:lnTo>
                  <a:lnTo>
                    <a:pt x="1333" y="987"/>
                  </a:lnTo>
                  <a:lnTo>
                    <a:pt x="1334" y="984"/>
                  </a:lnTo>
                  <a:lnTo>
                    <a:pt x="1332" y="980"/>
                  </a:lnTo>
                  <a:lnTo>
                    <a:pt x="1322" y="973"/>
                  </a:lnTo>
                  <a:lnTo>
                    <a:pt x="1316" y="963"/>
                  </a:lnTo>
                  <a:lnTo>
                    <a:pt x="1315" y="960"/>
                  </a:lnTo>
                  <a:lnTo>
                    <a:pt x="1315" y="957"/>
                  </a:lnTo>
                  <a:lnTo>
                    <a:pt x="1328" y="955"/>
                  </a:lnTo>
                  <a:lnTo>
                    <a:pt x="1334" y="953"/>
                  </a:lnTo>
                  <a:lnTo>
                    <a:pt x="1336" y="950"/>
                  </a:lnTo>
                  <a:lnTo>
                    <a:pt x="1337" y="948"/>
                  </a:lnTo>
                  <a:lnTo>
                    <a:pt x="1334" y="947"/>
                  </a:lnTo>
                  <a:lnTo>
                    <a:pt x="1325" y="940"/>
                  </a:lnTo>
                  <a:lnTo>
                    <a:pt x="1310" y="936"/>
                  </a:lnTo>
                  <a:lnTo>
                    <a:pt x="1309" y="932"/>
                  </a:lnTo>
                  <a:lnTo>
                    <a:pt x="1303" y="922"/>
                  </a:lnTo>
                  <a:lnTo>
                    <a:pt x="1302" y="913"/>
                  </a:lnTo>
                  <a:lnTo>
                    <a:pt x="1301" y="911"/>
                  </a:lnTo>
                  <a:lnTo>
                    <a:pt x="1297" y="907"/>
                  </a:lnTo>
                  <a:lnTo>
                    <a:pt x="1296" y="906"/>
                  </a:lnTo>
                  <a:lnTo>
                    <a:pt x="1295" y="900"/>
                  </a:lnTo>
                  <a:lnTo>
                    <a:pt x="1295" y="896"/>
                  </a:lnTo>
                  <a:lnTo>
                    <a:pt x="1295" y="893"/>
                  </a:lnTo>
                  <a:lnTo>
                    <a:pt x="1302" y="887"/>
                  </a:lnTo>
                  <a:lnTo>
                    <a:pt x="1302" y="883"/>
                  </a:lnTo>
                  <a:lnTo>
                    <a:pt x="1296" y="866"/>
                  </a:lnTo>
                  <a:lnTo>
                    <a:pt x="1294" y="857"/>
                  </a:lnTo>
                  <a:lnTo>
                    <a:pt x="1295" y="854"/>
                  </a:lnTo>
                  <a:lnTo>
                    <a:pt x="1298" y="849"/>
                  </a:lnTo>
                  <a:lnTo>
                    <a:pt x="1303" y="849"/>
                  </a:lnTo>
                  <a:lnTo>
                    <a:pt x="1316" y="850"/>
                  </a:lnTo>
                  <a:lnTo>
                    <a:pt x="1323" y="852"/>
                  </a:lnTo>
                  <a:lnTo>
                    <a:pt x="1330" y="856"/>
                  </a:lnTo>
                  <a:lnTo>
                    <a:pt x="1337" y="862"/>
                  </a:lnTo>
                  <a:lnTo>
                    <a:pt x="1347" y="867"/>
                  </a:lnTo>
                  <a:lnTo>
                    <a:pt x="1351" y="871"/>
                  </a:lnTo>
                  <a:lnTo>
                    <a:pt x="1357" y="881"/>
                  </a:lnTo>
                  <a:lnTo>
                    <a:pt x="1358" y="885"/>
                  </a:lnTo>
                  <a:lnTo>
                    <a:pt x="1358" y="888"/>
                  </a:lnTo>
                  <a:lnTo>
                    <a:pt x="1359" y="891"/>
                  </a:lnTo>
                  <a:close/>
                  <a:moveTo>
                    <a:pt x="1140" y="767"/>
                  </a:moveTo>
                  <a:lnTo>
                    <a:pt x="1147" y="770"/>
                  </a:lnTo>
                  <a:lnTo>
                    <a:pt x="1156" y="781"/>
                  </a:lnTo>
                  <a:lnTo>
                    <a:pt x="1164" y="803"/>
                  </a:lnTo>
                  <a:lnTo>
                    <a:pt x="1164" y="806"/>
                  </a:lnTo>
                  <a:lnTo>
                    <a:pt x="1164" y="809"/>
                  </a:lnTo>
                  <a:lnTo>
                    <a:pt x="1164" y="814"/>
                  </a:lnTo>
                  <a:lnTo>
                    <a:pt x="1162" y="819"/>
                  </a:lnTo>
                  <a:lnTo>
                    <a:pt x="1161" y="823"/>
                  </a:lnTo>
                  <a:lnTo>
                    <a:pt x="1165" y="827"/>
                  </a:lnTo>
                  <a:lnTo>
                    <a:pt x="1165" y="829"/>
                  </a:lnTo>
                  <a:lnTo>
                    <a:pt x="1165" y="834"/>
                  </a:lnTo>
                  <a:lnTo>
                    <a:pt x="1165" y="837"/>
                  </a:lnTo>
                  <a:lnTo>
                    <a:pt x="1168" y="834"/>
                  </a:lnTo>
                  <a:lnTo>
                    <a:pt x="1170" y="828"/>
                  </a:lnTo>
                  <a:lnTo>
                    <a:pt x="1171" y="826"/>
                  </a:lnTo>
                  <a:lnTo>
                    <a:pt x="1171" y="816"/>
                  </a:lnTo>
                  <a:lnTo>
                    <a:pt x="1178" y="812"/>
                  </a:lnTo>
                  <a:lnTo>
                    <a:pt x="1184" y="805"/>
                  </a:lnTo>
                  <a:lnTo>
                    <a:pt x="1187" y="804"/>
                  </a:lnTo>
                  <a:lnTo>
                    <a:pt x="1192" y="806"/>
                  </a:lnTo>
                  <a:lnTo>
                    <a:pt x="1205" y="821"/>
                  </a:lnTo>
                  <a:lnTo>
                    <a:pt x="1209" y="822"/>
                  </a:lnTo>
                  <a:lnTo>
                    <a:pt x="1211" y="824"/>
                  </a:lnTo>
                  <a:lnTo>
                    <a:pt x="1212" y="828"/>
                  </a:lnTo>
                  <a:lnTo>
                    <a:pt x="1212" y="832"/>
                  </a:lnTo>
                  <a:lnTo>
                    <a:pt x="1210" y="841"/>
                  </a:lnTo>
                  <a:lnTo>
                    <a:pt x="1209" y="846"/>
                  </a:lnTo>
                  <a:lnTo>
                    <a:pt x="1209" y="849"/>
                  </a:lnTo>
                  <a:lnTo>
                    <a:pt x="1216" y="852"/>
                  </a:lnTo>
                  <a:lnTo>
                    <a:pt x="1231" y="846"/>
                  </a:lnTo>
                  <a:lnTo>
                    <a:pt x="1243" y="861"/>
                  </a:lnTo>
                  <a:lnTo>
                    <a:pt x="1250" y="877"/>
                  </a:lnTo>
                  <a:lnTo>
                    <a:pt x="1256" y="883"/>
                  </a:lnTo>
                  <a:lnTo>
                    <a:pt x="1256" y="886"/>
                  </a:lnTo>
                  <a:lnTo>
                    <a:pt x="1255" y="889"/>
                  </a:lnTo>
                  <a:lnTo>
                    <a:pt x="1254" y="897"/>
                  </a:lnTo>
                  <a:lnTo>
                    <a:pt x="1249" y="902"/>
                  </a:lnTo>
                  <a:lnTo>
                    <a:pt x="1249" y="906"/>
                  </a:lnTo>
                  <a:lnTo>
                    <a:pt x="1250" y="912"/>
                  </a:lnTo>
                  <a:lnTo>
                    <a:pt x="1251" y="917"/>
                  </a:lnTo>
                  <a:lnTo>
                    <a:pt x="1250" y="922"/>
                  </a:lnTo>
                  <a:lnTo>
                    <a:pt x="1252" y="926"/>
                  </a:lnTo>
                  <a:lnTo>
                    <a:pt x="1257" y="929"/>
                  </a:lnTo>
                  <a:lnTo>
                    <a:pt x="1270" y="953"/>
                  </a:lnTo>
                  <a:lnTo>
                    <a:pt x="1273" y="960"/>
                  </a:lnTo>
                  <a:lnTo>
                    <a:pt x="1274" y="968"/>
                  </a:lnTo>
                  <a:lnTo>
                    <a:pt x="1274" y="971"/>
                  </a:lnTo>
                  <a:lnTo>
                    <a:pt x="1273" y="975"/>
                  </a:lnTo>
                  <a:lnTo>
                    <a:pt x="1270" y="988"/>
                  </a:lnTo>
                  <a:lnTo>
                    <a:pt x="1269" y="991"/>
                  </a:lnTo>
                  <a:lnTo>
                    <a:pt x="1264" y="994"/>
                  </a:lnTo>
                  <a:lnTo>
                    <a:pt x="1254" y="996"/>
                  </a:lnTo>
                  <a:lnTo>
                    <a:pt x="1245" y="1000"/>
                  </a:lnTo>
                  <a:lnTo>
                    <a:pt x="1236" y="995"/>
                  </a:lnTo>
                  <a:lnTo>
                    <a:pt x="1226" y="986"/>
                  </a:lnTo>
                  <a:lnTo>
                    <a:pt x="1223" y="980"/>
                  </a:lnTo>
                  <a:lnTo>
                    <a:pt x="1221" y="974"/>
                  </a:lnTo>
                  <a:lnTo>
                    <a:pt x="1221" y="971"/>
                  </a:lnTo>
                  <a:lnTo>
                    <a:pt x="1219" y="960"/>
                  </a:lnTo>
                  <a:lnTo>
                    <a:pt x="1219" y="958"/>
                  </a:lnTo>
                  <a:lnTo>
                    <a:pt x="1215" y="952"/>
                  </a:lnTo>
                  <a:lnTo>
                    <a:pt x="1211" y="942"/>
                  </a:lnTo>
                  <a:lnTo>
                    <a:pt x="1205" y="941"/>
                  </a:lnTo>
                  <a:lnTo>
                    <a:pt x="1188" y="931"/>
                  </a:lnTo>
                  <a:lnTo>
                    <a:pt x="1181" y="929"/>
                  </a:lnTo>
                  <a:lnTo>
                    <a:pt x="1175" y="930"/>
                  </a:lnTo>
                  <a:lnTo>
                    <a:pt x="1165" y="934"/>
                  </a:lnTo>
                  <a:lnTo>
                    <a:pt x="1163" y="933"/>
                  </a:lnTo>
                  <a:lnTo>
                    <a:pt x="1161" y="930"/>
                  </a:lnTo>
                  <a:lnTo>
                    <a:pt x="1160" y="925"/>
                  </a:lnTo>
                  <a:lnTo>
                    <a:pt x="1159" y="922"/>
                  </a:lnTo>
                  <a:lnTo>
                    <a:pt x="1161" y="915"/>
                  </a:lnTo>
                  <a:lnTo>
                    <a:pt x="1132" y="923"/>
                  </a:lnTo>
                  <a:lnTo>
                    <a:pt x="1124" y="932"/>
                  </a:lnTo>
                  <a:lnTo>
                    <a:pt x="1113" y="931"/>
                  </a:lnTo>
                  <a:lnTo>
                    <a:pt x="1107" y="927"/>
                  </a:lnTo>
                  <a:lnTo>
                    <a:pt x="1100" y="918"/>
                  </a:lnTo>
                  <a:lnTo>
                    <a:pt x="1096" y="911"/>
                  </a:lnTo>
                  <a:lnTo>
                    <a:pt x="1093" y="901"/>
                  </a:lnTo>
                  <a:lnTo>
                    <a:pt x="1092" y="893"/>
                  </a:lnTo>
                  <a:lnTo>
                    <a:pt x="1095" y="888"/>
                  </a:lnTo>
                  <a:lnTo>
                    <a:pt x="1097" y="885"/>
                  </a:lnTo>
                  <a:lnTo>
                    <a:pt x="1101" y="884"/>
                  </a:lnTo>
                  <a:lnTo>
                    <a:pt x="1116" y="890"/>
                  </a:lnTo>
                  <a:lnTo>
                    <a:pt x="1129" y="893"/>
                  </a:lnTo>
                  <a:lnTo>
                    <a:pt x="1135" y="890"/>
                  </a:lnTo>
                  <a:lnTo>
                    <a:pt x="1138" y="882"/>
                  </a:lnTo>
                  <a:lnTo>
                    <a:pt x="1135" y="877"/>
                  </a:lnTo>
                  <a:lnTo>
                    <a:pt x="1122" y="875"/>
                  </a:lnTo>
                  <a:lnTo>
                    <a:pt x="1124" y="871"/>
                  </a:lnTo>
                  <a:lnTo>
                    <a:pt x="1135" y="866"/>
                  </a:lnTo>
                  <a:lnTo>
                    <a:pt x="1142" y="860"/>
                  </a:lnTo>
                  <a:lnTo>
                    <a:pt x="1140" y="857"/>
                  </a:lnTo>
                  <a:lnTo>
                    <a:pt x="1137" y="854"/>
                  </a:lnTo>
                  <a:lnTo>
                    <a:pt x="1122" y="855"/>
                  </a:lnTo>
                  <a:lnTo>
                    <a:pt x="1117" y="852"/>
                  </a:lnTo>
                  <a:lnTo>
                    <a:pt x="1117" y="850"/>
                  </a:lnTo>
                  <a:lnTo>
                    <a:pt x="1118" y="848"/>
                  </a:lnTo>
                  <a:lnTo>
                    <a:pt x="1126" y="833"/>
                  </a:lnTo>
                  <a:lnTo>
                    <a:pt x="1126" y="831"/>
                  </a:lnTo>
                  <a:lnTo>
                    <a:pt x="1122" y="827"/>
                  </a:lnTo>
                  <a:lnTo>
                    <a:pt x="1119" y="821"/>
                  </a:lnTo>
                  <a:lnTo>
                    <a:pt x="1118" y="820"/>
                  </a:lnTo>
                  <a:lnTo>
                    <a:pt x="1110" y="825"/>
                  </a:lnTo>
                  <a:lnTo>
                    <a:pt x="1100" y="846"/>
                  </a:lnTo>
                  <a:lnTo>
                    <a:pt x="1097" y="849"/>
                  </a:lnTo>
                  <a:lnTo>
                    <a:pt x="1095" y="849"/>
                  </a:lnTo>
                  <a:lnTo>
                    <a:pt x="1093" y="845"/>
                  </a:lnTo>
                  <a:lnTo>
                    <a:pt x="1093" y="841"/>
                  </a:lnTo>
                  <a:lnTo>
                    <a:pt x="1095" y="835"/>
                  </a:lnTo>
                  <a:lnTo>
                    <a:pt x="1100" y="819"/>
                  </a:lnTo>
                  <a:lnTo>
                    <a:pt x="1100" y="814"/>
                  </a:lnTo>
                  <a:lnTo>
                    <a:pt x="1095" y="810"/>
                  </a:lnTo>
                  <a:lnTo>
                    <a:pt x="1083" y="813"/>
                  </a:lnTo>
                  <a:lnTo>
                    <a:pt x="1076" y="813"/>
                  </a:lnTo>
                  <a:lnTo>
                    <a:pt x="1075" y="808"/>
                  </a:lnTo>
                  <a:lnTo>
                    <a:pt x="1074" y="800"/>
                  </a:lnTo>
                  <a:lnTo>
                    <a:pt x="1075" y="792"/>
                  </a:lnTo>
                  <a:lnTo>
                    <a:pt x="1077" y="779"/>
                  </a:lnTo>
                  <a:lnTo>
                    <a:pt x="1079" y="769"/>
                  </a:lnTo>
                  <a:lnTo>
                    <a:pt x="1080" y="766"/>
                  </a:lnTo>
                  <a:lnTo>
                    <a:pt x="1097" y="768"/>
                  </a:lnTo>
                  <a:lnTo>
                    <a:pt x="1124" y="762"/>
                  </a:lnTo>
                  <a:lnTo>
                    <a:pt x="1131" y="761"/>
                  </a:lnTo>
                  <a:lnTo>
                    <a:pt x="1140" y="767"/>
                  </a:lnTo>
                  <a:close/>
                  <a:moveTo>
                    <a:pt x="1280" y="655"/>
                  </a:moveTo>
                  <a:lnTo>
                    <a:pt x="1281" y="677"/>
                  </a:lnTo>
                  <a:lnTo>
                    <a:pt x="1280" y="688"/>
                  </a:lnTo>
                  <a:lnTo>
                    <a:pt x="1279" y="697"/>
                  </a:lnTo>
                  <a:lnTo>
                    <a:pt x="1277" y="699"/>
                  </a:lnTo>
                  <a:lnTo>
                    <a:pt x="1275" y="699"/>
                  </a:lnTo>
                  <a:lnTo>
                    <a:pt x="1268" y="693"/>
                  </a:lnTo>
                  <a:lnTo>
                    <a:pt x="1265" y="689"/>
                  </a:lnTo>
                  <a:lnTo>
                    <a:pt x="1265" y="686"/>
                  </a:lnTo>
                  <a:lnTo>
                    <a:pt x="1264" y="679"/>
                  </a:lnTo>
                  <a:lnTo>
                    <a:pt x="1258" y="671"/>
                  </a:lnTo>
                  <a:lnTo>
                    <a:pt x="1248" y="672"/>
                  </a:lnTo>
                  <a:lnTo>
                    <a:pt x="1244" y="672"/>
                  </a:lnTo>
                  <a:lnTo>
                    <a:pt x="1242" y="670"/>
                  </a:lnTo>
                  <a:lnTo>
                    <a:pt x="1241" y="666"/>
                  </a:lnTo>
                  <a:lnTo>
                    <a:pt x="1240" y="651"/>
                  </a:lnTo>
                  <a:lnTo>
                    <a:pt x="1240" y="646"/>
                  </a:lnTo>
                  <a:lnTo>
                    <a:pt x="1241" y="638"/>
                  </a:lnTo>
                  <a:lnTo>
                    <a:pt x="1243" y="635"/>
                  </a:lnTo>
                  <a:lnTo>
                    <a:pt x="1250" y="627"/>
                  </a:lnTo>
                  <a:lnTo>
                    <a:pt x="1252" y="626"/>
                  </a:lnTo>
                  <a:lnTo>
                    <a:pt x="1261" y="629"/>
                  </a:lnTo>
                  <a:lnTo>
                    <a:pt x="1269" y="630"/>
                  </a:lnTo>
                  <a:lnTo>
                    <a:pt x="1274" y="632"/>
                  </a:lnTo>
                  <a:lnTo>
                    <a:pt x="1277" y="637"/>
                  </a:lnTo>
                  <a:lnTo>
                    <a:pt x="1280" y="645"/>
                  </a:lnTo>
                  <a:lnTo>
                    <a:pt x="1280" y="655"/>
                  </a:lnTo>
                  <a:close/>
                  <a:moveTo>
                    <a:pt x="1490" y="442"/>
                  </a:moveTo>
                  <a:lnTo>
                    <a:pt x="1494" y="458"/>
                  </a:lnTo>
                  <a:lnTo>
                    <a:pt x="1509" y="497"/>
                  </a:lnTo>
                  <a:lnTo>
                    <a:pt x="1515" y="510"/>
                  </a:lnTo>
                  <a:lnTo>
                    <a:pt x="1526" y="527"/>
                  </a:lnTo>
                  <a:lnTo>
                    <a:pt x="1528" y="533"/>
                  </a:lnTo>
                  <a:lnTo>
                    <a:pt x="1528" y="536"/>
                  </a:lnTo>
                  <a:lnTo>
                    <a:pt x="1527" y="545"/>
                  </a:lnTo>
                  <a:lnTo>
                    <a:pt x="1531" y="548"/>
                  </a:lnTo>
                  <a:lnTo>
                    <a:pt x="1540" y="553"/>
                  </a:lnTo>
                  <a:lnTo>
                    <a:pt x="1551" y="562"/>
                  </a:lnTo>
                  <a:lnTo>
                    <a:pt x="1553" y="562"/>
                  </a:lnTo>
                  <a:lnTo>
                    <a:pt x="1557" y="556"/>
                  </a:lnTo>
                  <a:lnTo>
                    <a:pt x="1562" y="555"/>
                  </a:lnTo>
                  <a:lnTo>
                    <a:pt x="1567" y="556"/>
                  </a:lnTo>
                  <a:lnTo>
                    <a:pt x="1570" y="560"/>
                  </a:lnTo>
                  <a:lnTo>
                    <a:pt x="1572" y="566"/>
                  </a:lnTo>
                  <a:lnTo>
                    <a:pt x="1573" y="570"/>
                  </a:lnTo>
                  <a:lnTo>
                    <a:pt x="1573" y="573"/>
                  </a:lnTo>
                  <a:lnTo>
                    <a:pt x="1572" y="579"/>
                  </a:lnTo>
                  <a:lnTo>
                    <a:pt x="1572" y="581"/>
                  </a:lnTo>
                  <a:lnTo>
                    <a:pt x="1573" y="585"/>
                  </a:lnTo>
                  <a:lnTo>
                    <a:pt x="1573" y="588"/>
                  </a:lnTo>
                  <a:lnTo>
                    <a:pt x="1571" y="601"/>
                  </a:lnTo>
                  <a:lnTo>
                    <a:pt x="1572" y="605"/>
                  </a:lnTo>
                  <a:lnTo>
                    <a:pt x="1577" y="617"/>
                  </a:lnTo>
                  <a:lnTo>
                    <a:pt x="1582" y="622"/>
                  </a:lnTo>
                  <a:lnTo>
                    <a:pt x="1592" y="629"/>
                  </a:lnTo>
                  <a:lnTo>
                    <a:pt x="1598" y="628"/>
                  </a:lnTo>
                  <a:lnTo>
                    <a:pt x="1601" y="632"/>
                  </a:lnTo>
                  <a:lnTo>
                    <a:pt x="1602" y="630"/>
                  </a:lnTo>
                  <a:lnTo>
                    <a:pt x="1600" y="622"/>
                  </a:lnTo>
                  <a:lnTo>
                    <a:pt x="1596" y="612"/>
                  </a:lnTo>
                  <a:lnTo>
                    <a:pt x="1589" y="607"/>
                  </a:lnTo>
                  <a:lnTo>
                    <a:pt x="1588" y="601"/>
                  </a:lnTo>
                  <a:lnTo>
                    <a:pt x="1588" y="590"/>
                  </a:lnTo>
                  <a:lnTo>
                    <a:pt x="1588" y="583"/>
                  </a:lnTo>
                  <a:lnTo>
                    <a:pt x="1592" y="577"/>
                  </a:lnTo>
                  <a:lnTo>
                    <a:pt x="1595" y="575"/>
                  </a:lnTo>
                  <a:lnTo>
                    <a:pt x="1604" y="575"/>
                  </a:lnTo>
                  <a:lnTo>
                    <a:pt x="1609" y="578"/>
                  </a:lnTo>
                  <a:lnTo>
                    <a:pt x="1617" y="586"/>
                  </a:lnTo>
                  <a:lnTo>
                    <a:pt x="1619" y="590"/>
                  </a:lnTo>
                  <a:lnTo>
                    <a:pt x="1619" y="598"/>
                  </a:lnTo>
                  <a:lnTo>
                    <a:pt x="1619" y="615"/>
                  </a:lnTo>
                  <a:lnTo>
                    <a:pt x="1619" y="619"/>
                  </a:lnTo>
                  <a:lnTo>
                    <a:pt x="1612" y="628"/>
                  </a:lnTo>
                  <a:lnTo>
                    <a:pt x="1610" y="635"/>
                  </a:lnTo>
                  <a:lnTo>
                    <a:pt x="1612" y="636"/>
                  </a:lnTo>
                  <a:lnTo>
                    <a:pt x="1619" y="638"/>
                  </a:lnTo>
                  <a:lnTo>
                    <a:pt x="1628" y="644"/>
                  </a:lnTo>
                  <a:lnTo>
                    <a:pt x="1632" y="644"/>
                  </a:lnTo>
                  <a:lnTo>
                    <a:pt x="1636" y="657"/>
                  </a:lnTo>
                  <a:lnTo>
                    <a:pt x="1639" y="670"/>
                  </a:lnTo>
                  <a:lnTo>
                    <a:pt x="1636" y="685"/>
                  </a:lnTo>
                  <a:lnTo>
                    <a:pt x="1634" y="710"/>
                  </a:lnTo>
                  <a:lnTo>
                    <a:pt x="1631" y="716"/>
                  </a:lnTo>
                  <a:lnTo>
                    <a:pt x="1629" y="723"/>
                  </a:lnTo>
                  <a:lnTo>
                    <a:pt x="1631" y="725"/>
                  </a:lnTo>
                  <a:lnTo>
                    <a:pt x="1641" y="722"/>
                  </a:lnTo>
                  <a:lnTo>
                    <a:pt x="1642" y="720"/>
                  </a:lnTo>
                  <a:lnTo>
                    <a:pt x="1648" y="712"/>
                  </a:lnTo>
                  <a:lnTo>
                    <a:pt x="1657" y="714"/>
                  </a:lnTo>
                  <a:lnTo>
                    <a:pt x="1660" y="717"/>
                  </a:lnTo>
                  <a:lnTo>
                    <a:pt x="1662" y="719"/>
                  </a:lnTo>
                  <a:lnTo>
                    <a:pt x="1665" y="728"/>
                  </a:lnTo>
                  <a:lnTo>
                    <a:pt x="1667" y="740"/>
                  </a:lnTo>
                  <a:lnTo>
                    <a:pt x="1669" y="739"/>
                  </a:lnTo>
                  <a:lnTo>
                    <a:pt x="1673" y="724"/>
                  </a:lnTo>
                  <a:lnTo>
                    <a:pt x="1675" y="721"/>
                  </a:lnTo>
                  <a:lnTo>
                    <a:pt x="1677" y="718"/>
                  </a:lnTo>
                  <a:lnTo>
                    <a:pt x="1678" y="718"/>
                  </a:lnTo>
                  <a:lnTo>
                    <a:pt x="1682" y="732"/>
                  </a:lnTo>
                  <a:lnTo>
                    <a:pt x="1692" y="756"/>
                  </a:lnTo>
                  <a:lnTo>
                    <a:pt x="1696" y="766"/>
                  </a:lnTo>
                  <a:lnTo>
                    <a:pt x="1697" y="772"/>
                  </a:lnTo>
                  <a:lnTo>
                    <a:pt x="1692" y="781"/>
                  </a:lnTo>
                  <a:lnTo>
                    <a:pt x="1689" y="785"/>
                  </a:lnTo>
                  <a:lnTo>
                    <a:pt x="1665" y="802"/>
                  </a:lnTo>
                  <a:lnTo>
                    <a:pt x="1655" y="812"/>
                  </a:lnTo>
                  <a:lnTo>
                    <a:pt x="1649" y="819"/>
                  </a:lnTo>
                  <a:lnTo>
                    <a:pt x="1647" y="822"/>
                  </a:lnTo>
                  <a:lnTo>
                    <a:pt x="1641" y="821"/>
                  </a:lnTo>
                  <a:lnTo>
                    <a:pt x="1639" y="822"/>
                  </a:lnTo>
                  <a:lnTo>
                    <a:pt x="1638" y="834"/>
                  </a:lnTo>
                  <a:lnTo>
                    <a:pt x="1636" y="839"/>
                  </a:lnTo>
                  <a:lnTo>
                    <a:pt x="1631" y="848"/>
                  </a:lnTo>
                  <a:lnTo>
                    <a:pt x="1623" y="862"/>
                  </a:lnTo>
                  <a:lnTo>
                    <a:pt x="1619" y="869"/>
                  </a:lnTo>
                  <a:lnTo>
                    <a:pt x="1612" y="864"/>
                  </a:lnTo>
                  <a:lnTo>
                    <a:pt x="1610" y="857"/>
                  </a:lnTo>
                  <a:lnTo>
                    <a:pt x="1609" y="841"/>
                  </a:lnTo>
                  <a:lnTo>
                    <a:pt x="1609" y="835"/>
                  </a:lnTo>
                  <a:lnTo>
                    <a:pt x="1609" y="832"/>
                  </a:lnTo>
                  <a:lnTo>
                    <a:pt x="1610" y="826"/>
                  </a:lnTo>
                  <a:lnTo>
                    <a:pt x="1613" y="813"/>
                  </a:lnTo>
                  <a:lnTo>
                    <a:pt x="1613" y="811"/>
                  </a:lnTo>
                  <a:lnTo>
                    <a:pt x="1611" y="812"/>
                  </a:lnTo>
                  <a:lnTo>
                    <a:pt x="1606" y="819"/>
                  </a:lnTo>
                  <a:lnTo>
                    <a:pt x="1605" y="822"/>
                  </a:lnTo>
                  <a:lnTo>
                    <a:pt x="1603" y="828"/>
                  </a:lnTo>
                  <a:lnTo>
                    <a:pt x="1602" y="839"/>
                  </a:lnTo>
                  <a:lnTo>
                    <a:pt x="1603" y="859"/>
                  </a:lnTo>
                  <a:lnTo>
                    <a:pt x="1602" y="866"/>
                  </a:lnTo>
                  <a:lnTo>
                    <a:pt x="1600" y="870"/>
                  </a:lnTo>
                  <a:lnTo>
                    <a:pt x="1601" y="873"/>
                  </a:lnTo>
                  <a:lnTo>
                    <a:pt x="1606" y="877"/>
                  </a:lnTo>
                  <a:lnTo>
                    <a:pt x="1607" y="878"/>
                  </a:lnTo>
                  <a:lnTo>
                    <a:pt x="1608" y="882"/>
                  </a:lnTo>
                  <a:lnTo>
                    <a:pt x="1609" y="886"/>
                  </a:lnTo>
                  <a:lnTo>
                    <a:pt x="1608" y="890"/>
                  </a:lnTo>
                  <a:lnTo>
                    <a:pt x="1606" y="897"/>
                  </a:lnTo>
                  <a:lnTo>
                    <a:pt x="1603" y="900"/>
                  </a:lnTo>
                  <a:lnTo>
                    <a:pt x="1599" y="896"/>
                  </a:lnTo>
                  <a:lnTo>
                    <a:pt x="1590" y="880"/>
                  </a:lnTo>
                  <a:lnTo>
                    <a:pt x="1586" y="881"/>
                  </a:lnTo>
                  <a:lnTo>
                    <a:pt x="1585" y="883"/>
                  </a:lnTo>
                  <a:lnTo>
                    <a:pt x="1586" y="889"/>
                  </a:lnTo>
                  <a:lnTo>
                    <a:pt x="1589" y="902"/>
                  </a:lnTo>
                  <a:lnTo>
                    <a:pt x="1589" y="912"/>
                  </a:lnTo>
                  <a:lnTo>
                    <a:pt x="1588" y="921"/>
                  </a:lnTo>
                  <a:lnTo>
                    <a:pt x="1585" y="935"/>
                  </a:lnTo>
                  <a:lnTo>
                    <a:pt x="1584" y="942"/>
                  </a:lnTo>
                  <a:lnTo>
                    <a:pt x="1583" y="943"/>
                  </a:lnTo>
                  <a:lnTo>
                    <a:pt x="1578" y="943"/>
                  </a:lnTo>
                  <a:lnTo>
                    <a:pt x="1575" y="940"/>
                  </a:lnTo>
                  <a:lnTo>
                    <a:pt x="1563" y="915"/>
                  </a:lnTo>
                  <a:lnTo>
                    <a:pt x="1557" y="905"/>
                  </a:lnTo>
                  <a:lnTo>
                    <a:pt x="1549" y="885"/>
                  </a:lnTo>
                  <a:lnTo>
                    <a:pt x="1547" y="880"/>
                  </a:lnTo>
                  <a:lnTo>
                    <a:pt x="1546" y="880"/>
                  </a:lnTo>
                  <a:lnTo>
                    <a:pt x="1544" y="889"/>
                  </a:lnTo>
                  <a:lnTo>
                    <a:pt x="1547" y="896"/>
                  </a:lnTo>
                  <a:lnTo>
                    <a:pt x="1554" y="915"/>
                  </a:lnTo>
                  <a:lnTo>
                    <a:pt x="1559" y="929"/>
                  </a:lnTo>
                  <a:lnTo>
                    <a:pt x="1562" y="940"/>
                  </a:lnTo>
                  <a:lnTo>
                    <a:pt x="1562" y="945"/>
                  </a:lnTo>
                  <a:lnTo>
                    <a:pt x="1562" y="947"/>
                  </a:lnTo>
                  <a:lnTo>
                    <a:pt x="1560" y="946"/>
                  </a:lnTo>
                  <a:lnTo>
                    <a:pt x="1557" y="942"/>
                  </a:lnTo>
                  <a:lnTo>
                    <a:pt x="1551" y="936"/>
                  </a:lnTo>
                  <a:lnTo>
                    <a:pt x="1548" y="932"/>
                  </a:lnTo>
                  <a:lnTo>
                    <a:pt x="1546" y="928"/>
                  </a:lnTo>
                  <a:lnTo>
                    <a:pt x="1543" y="924"/>
                  </a:lnTo>
                  <a:lnTo>
                    <a:pt x="1538" y="922"/>
                  </a:lnTo>
                  <a:lnTo>
                    <a:pt x="1533" y="922"/>
                  </a:lnTo>
                  <a:lnTo>
                    <a:pt x="1528" y="923"/>
                  </a:lnTo>
                  <a:lnTo>
                    <a:pt x="1527" y="925"/>
                  </a:lnTo>
                  <a:lnTo>
                    <a:pt x="1533" y="931"/>
                  </a:lnTo>
                  <a:lnTo>
                    <a:pt x="1535" y="934"/>
                  </a:lnTo>
                  <a:lnTo>
                    <a:pt x="1536" y="938"/>
                  </a:lnTo>
                  <a:lnTo>
                    <a:pt x="1537" y="943"/>
                  </a:lnTo>
                  <a:lnTo>
                    <a:pt x="1536" y="947"/>
                  </a:lnTo>
                  <a:lnTo>
                    <a:pt x="1529" y="948"/>
                  </a:lnTo>
                  <a:lnTo>
                    <a:pt x="1520" y="947"/>
                  </a:lnTo>
                  <a:lnTo>
                    <a:pt x="1504" y="943"/>
                  </a:lnTo>
                  <a:lnTo>
                    <a:pt x="1490" y="936"/>
                  </a:lnTo>
                  <a:lnTo>
                    <a:pt x="1475" y="924"/>
                  </a:lnTo>
                  <a:lnTo>
                    <a:pt x="1466" y="913"/>
                  </a:lnTo>
                  <a:lnTo>
                    <a:pt x="1462" y="907"/>
                  </a:lnTo>
                  <a:lnTo>
                    <a:pt x="1461" y="902"/>
                  </a:lnTo>
                  <a:lnTo>
                    <a:pt x="1464" y="898"/>
                  </a:lnTo>
                  <a:lnTo>
                    <a:pt x="1477" y="893"/>
                  </a:lnTo>
                  <a:lnTo>
                    <a:pt x="1490" y="890"/>
                  </a:lnTo>
                  <a:lnTo>
                    <a:pt x="1488" y="887"/>
                  </a:lnTo>
                  <a:lnTo>
                    <a:pt x="1464" y="880"/>
                  </a:lnTo>
                  <a:lnTo>
                    <a:pt x="1457" y="879"/>
                  </a:lnTo>
                  <a:lnTo>
                    <a:pt x="1453" y="880"/>
                  </a:lnTo>
                  <a:lnTo>
                    <a:pt x="1448" y="879"/>
                  </a:lnTo>
                  <a:lnTo>
                    <a:pt x="1444" y="874"/>
                  </a:lnTo>
                  <a:lnTo>
                    <a:pt x="1439" y="864"/>
                  </a:lnTo>
                  <a:lnTo>
                    <a:pt x="1437" y="857"/>
                  </a:lnTo>
                  <a:lnTo>
                    <a:pt x="1437" y="855"/>
                  </a:lnTo>
                  <a:lnTo>
                    <a:pt x="1439" y="853"/>
                  </a:lnTo>
                  <a:lnTo>
                    <a:pt x="1450" y="855"/>
                  </a:lnTo>
                  <a:lnTo>
                    <a:pt x="1451" y="854"/>
                  </a:lnTo>
                  <a:lnTo>
                    <a:pt x="1446" y="849"/>
                  </a:lnTo>
                  <a:lnTo>
                    <a:pt x="1429" y="838"/>
                  </a:lnTo>
                  <a:lnTo>
                    <a:pt x="1422" y="830"/>
                  </a:lnTo>
                  <a:lnTo>
                    <a:pt x="1421" y="826"/>
                  </a:lnTo>
                  <a:lnTo>
                    <a:pt x="1421" y="822"/>
                  </a:lnTo>
                  <a:lnTo>
                    <a:pt x="1421" y="819"/>
                  </a:lnTo>
                  <a:lnTo>
                    <a:pt x="1427" y="812"/>
                  </a:lnTo>
                  <a:lnTo>
                    <a:pt x="1447" y="796"/>
                  </a:lnTo>
                  <a:lnTo>
                    <a:pt x="1454" y="793"/>
                  </a:lnTo>
                  <a:lnTo>
                    <a:pt x="1461" y="793"/>
                  </a:lnTo>
                  <a:lnTo>
                    <a:pt x="1466" y="788"/>
                  </a:lnTo>
                  <a:lnTo>
                    <a:pt x="1470" y="773"/>
                  </a:lnTo>
                  <a:lnTo>
                    <a:pt x="1490" y="767"/>
                  </a:lnTo>
                  <a:lnTo>
                    <a:pt x="1506" y="760"/>
                  </a:lnTo>
                  <a:lnTo>
                    <a:pt x="1508" y="758"/>
                  </a:lnTo>
                  <a:lnTo>
                    <a:pt x="1496" y="759"/>
                  </a:lnTo>
                  <a:lnTo>
                    <a:pt x="1479" y="758"/>
                  </a:lnTo>
                  <a:lnTo>
                    <a:pt x="1472" y="747"/>
                  </a:lnTo>
                  <a:lnTo>
                    <a:pt x="1467" y="745"/>
                  </a:lnTo>
                  <a:lnTo>
                    <a:pt x="1462" y="745"/>
                  </a:lnTo>
                  <a:lnTo>
                    <a:pt x="1455" y="748"/>
                  </a:lnTo>
                  <a:lnTo>
                    <a:pt x="1444" y="759"/>
                  </a:lnTo>
                  <a:lnTo>
                    <a:pt x="1439" y="761"/>
                  </a:lnTo>
                  <a:lnTo>
                    <a:pt x="1428" y="772"/>
                  </a:lnTo>
                  <a:lnTo>
                    <a:pt x="1425" y="770"/>
                  </a:lnTo>
                  <a:lnTo>
                    <a:pt x="1423" y="769"/>
                  </a:lnTo>
                  <a:lnTo>
                    <a:pt x="1422" y="767"/>
                  </a:lnTo>
                  <a:lnTo>
                    <a:pt x="1425" y="761"/>
                  </a:lnTo>
                  <a:lnTo>
                    <a:pt x="1428" y="756"/>
                  </a:lnTo>
                  <a:lnTo>
                    <a:pt x="1427" y="755"/>
                  </a:lnTo>
                  <a:lnTo>
                    <a:pt x="1422" y="753"/>
                  </a:lnTo>
                  <a:lnTo>
                    <a:pt x="1417" y="753"/>
                  </a:lnTo>
                  <a:lnTo>
                    <a:pt x="1414" y="755"/>
                  </a:lnTo>
                  <a:lnTo>
                    <a:pt x="1400" y="764"/>
                  </a:lnTo>
                  <a:lnTo>
                    <a:pt x="1394" y="771"/>
                  </a:lnTo>
                  <a:lnTo>
                    <a:pt x="1392" y="772"/>
                  </a:lnTo>
                  <a:lnTo>
                    <a:pt x="1386" y="761"/>
                  </a:lnTo>
                  <a:lnTo>
                    <a:pt x="1375" y="755"/>
                  </a:lnTo>
                  <a:lnTo>
                    <a:pt x="1373" y="750"/>
                  </a:lnTo>
                  <a:lnTo>
                    <a:pt x="1375" y="733"/>
                  </a:lnTo>
                  <a:lnTo>
                    <a:pt x="1378" y="729"/>
                  </a:lnTo>
                  <a:lnTo>
                    <a:pt x="1386" y="726"/>
                  </a:lnTo>
                  <a:lnTo>
                    <a:pt x="1410" y="709"/>
                  </a:lnTo>
                  <a:lnTo>
                    <a:pt x="1411" y="706"/>
                  </a:lnTo>
                  <a:lnTo>
                    <a:pt x="1414" y="697"/>
                  </a:lnTo>
                  <a:lnTo>
                    <a:pt x="1408" y="699"/>
                  </a:lnTo>
                  <a:lnTo>
                    <a:pt x="1396" y="707"/>
                  </a:lnTo>
                  <a:lnTo>
                    <a:pt x="1386" y="711"/>
                  </a:lnTo>
                  <a:lnTo>
                    <a:pt x="1379" y="711"/>
                  </a:lnTo>
                  <a:lnTo>
                    <a:pt x="1373" y="710"/>
                  </a:lnTo>
                  <a:lnTo>
                    <a:pt x="1369" y="708"/>
                  </a:lnTo>
                  <a:lnTo>
                    <a:pt x="1365" y="703"/>
                  </a:lnTo>
                  <a:lnTo>
                    <a:pt x="1351" y="678"/>
                  </a:lnTo>
                  <a:lnTo>
                    <a:pt x="1347" y="666"/>
                  </a:lnTo>
                  <a:lnTo>
                    <a:pt x="1347" y="655"/>
                  </a:lnTo>
                  <a:lnTo>
                    <a:pt x="1346" y="648"/>
                  </a:lnTo>
                  <a:lnTo>
                    <a:pt x="1342" y="628"/>
                  </a:lnTo>
                  <a:lnTo>
                    <a:pt x="1371" y="640"/>
                  </a:lnTo>
                  <a:lnTo>
                    <a:pt x="1383" y="643"/>
                  </a:lnTo>
                  <a:lnTo>
                    <a:pt x="1406" y="643"/>
                  </a:lnTo>
                  <a:lnTo>
                    <a:pt x="1407" y="642"/>
                  </a:lnTo>
                  <a:lnTo>
                    <a:pt x="1408" y="639"/>
                  </a:lnTo>
                  <a:lnTo>
                    <a:pt x="1407" y="633"/>
                  </a:lnTo>
                  <a:lnTo>
                    <a:pt x="1407" y="630"/>
                  </a:lnTo>
                  <a:lnTo>
                    <a:pt x="1408" y="627"/>
                  </a:lnTo>
                  <a:lnTo>
                    <a:pt x="1416" y="620"/>
                  </a:lnTo>
                  <a:lnTo>
                    <a:pt x="1418" y="618"/>
                  </a:lnTo>
                  <a:lnTo>
                    <a:pt x="1408" y="616"/>
                  </a:lnTo>
                  <a:lnTo>
                    <a:pt x="1389" y="628"/>
                  </a:lnTo>
                  <a:lnTo>
                    <a:pt x="1383" y="628"/>
                  </a:lnTo>
                  <a:lnTo>
                    <a:pt x="1376" y="611"/>
                  </a:lnTo>
                  <a:lnTo>
                    <a:pt x="1368" y="614"/>
                  </a:lnTo>
                  <a:lnTo>
                    <a:pt x="1364" y="613"/>
                  </a:lnTo>
                  <a:lnTo>
                    <a:pt x="1359" y="608"/>
                  </a:lnTo>
                  <a:lnTo>
                    <a:pt x="1356" y="605"/>
                  </a:lnTo>
                  <a:lnTo>
                    <a:pt x="1354" y="600"/>
                  </a:lnTo>
                  <a:lnTo>
                    <a:pt x="1353" y="596"/>
                  </a:lnTo>
                  <a:lnTo>
                    <a:pt x="1353" y="592"/>
                  </a:lnTo>
                  <a:lnTo>
                    <a:pt x="1355" y="589"/>
                  </a:lnTo>
                  <a:lnTo>
                    <a:pt x="1362" y="584"/>
                  </a:lnTo>
                  <a:lnTo>
                    <a:pt x="1365" y="583"/>
                  </a:lnTo>
                  <a:lnTo>
                    <a:pt x="1373" y="587"/>
                  </a:lnTo>
                  <a:lnTo>
                    <a:pt x="1379" y="586"/>
                  </a:lnTo>
                  <a:lnTo>
                    <a:pt x="1377" y="581"/>
                  </a:lnTo>
                  <a:lnTo>
                    <a:pt x="1368" y="567"/>
                  </a:lnTo>
                  <a:lnTo>
                    <a:pt x="1360" y="552"/>
                  </a:lnTo>
                  <a:lnTo>
                    <a:pt x="1361" y="526"/>
                  </a:lnTo>
                  <a:lnTo>
                    <a:pt x="1367" y="521"/>
                  </a:lnTo>
                  <a:lnTo>
                    <a:pt x="1374" y="520"/>
                  </a:lnTo>
                  <a:lnTo>
                    <a:pt x="1380" y="527"/>
                  </a:lnTo>
                  <a:lnTo>
                    <a:pt x="1389" y="528"/>
                  </a:lnTo>
                  <a:lnTo>
                    <a:pt x="1395" y="535"/>
                  </a:lnTo>
                  <a:lnTo>
                    <a:pt x="1399" y="549"/>
                  </a:lnTo>
                  <a:lnTo>
                    <a:pt x="1403" y="549"/>
                  </a:lnTo>
                  <a:lnTo>
                    <a:pt x="1411" y="551"/>
                  </a:lnTo>
                  <a:lnTo>
                    <a:pt x="1428" y="551"/>
                  </a:lnTo>
                  <a:lnTo>
                    <a:pt x="1425" y="546"/>
                  </a:lnTo>
                  <a:lnTo>
                    <a:pt x="1420" y="542"/>
                  </a:lnTo>
                  <a:lnTo>
                    <a:pt x="1408" y="536"/>
                  </a:lnTo>
                  <a:lnTo>
                    <a:pt x="1402" y="515"/>
                  </a:lnTo>
                  <a:lnTo>
                    <a:pt x="1389" y="504"/>
                  </a:lnTo>
                  <a:lnTo>
                    <a:pt x="1379" y="499"/>
                  </a:lnTo>
                  <a:lnTo>
                    <a:pt x="1380" y="494"/>
                  </a:lnTo>
                  <a:lnTo>
                    <a:pt x="1387" y="468"/>
                  </a:lnTo>
                  <a:lnTo>
                    <a:pt x="1396" y="458"/>
                  </a:lnTo>
                  <a:lnTo>
                    <a:pt x="1410" y="462"/>
                  </a:lnTo>
                  <a:lnTo>
                    <a:pt x="1419" y="457"/>
                  </a:lnTo>
                  <a:lnTo>
                    <a:pt x="1431" y="447"/>
                  </a:lnTo>
                  <a:lnTo>
                    <a:pt x="1442" y="452"/>
                  </a:lnTo>
                  <a:lnTo>
                    <a:pt x="1446" y="451"/>
                  </a:lnTo>
                  <a:lnTo>
                    <a:pt x="1447" y="448"/>
                  </a:lnTo>
                  <a:lnTo>
                    <a:pt x="1449" y="442"/>
                  </a:lnTo>
                  <a:lnTo>
                    <a:pt x="1449" y="438"/>
                  </a:lnTo>
                  <a:lnTo>
                    <a:pt x="1447" y="433"/>
                  </a:lnTo>
                  <a:lnTo>
                    <a:pt x="1444" y="427"/>
                  </a:lnTo>
                  <a:lnTo>
                    <a:pt x="1429" y="426"/>
                  </a:lnTo>
                  <a:lnTo>
                    <a:pt x="1422" y="424"/>
                  </a:lnTo>
                  <a:lnTo>
                    <a:pt x="1420" y="421"/>
                  </a:lnTo>
                  <a:lnTo>
                    <a:pt x="1419" y="416"/>
                  </a:lnTo>
                  <a:lnTo>
                    <a:pt x="1418" y="411"/>
                  </a:lnTo>
                  <a:lnTo>
                    <a:pt x="1418" y="406"/>
                  </a:lnTo>
                  <a:lnTo>
                    <a:pt x="1419" y="402"/>
                  </a:lnTo>
                  <a:lnTo>
                    <a:pt x="1421" y="401"/>
                  </a:lnTo>
                  <a:lnTo>
                    <a:pt x="1424" y="399"/>
                  </a:lnTo>
                  <a:lnTo>
                    <a:pt x="1438" y="399"/>
                  </a:lnTo>
                  <a:lnTo>
                    <a:pt x="1446" y="395"/>
                  </a:lnTo>
                  <a:lnTo>
                    <a:pt x="1455" y="399"/>
                  </a:lnTo>
                  <a:lnTo>
                    <a:pt x="1474" y="413"/>
                  </a:lnTo>
                  <a:lnTo>
                    <a:pt x="1480" y="420"/>
                  </a:lnTo>
                  <a:lnTo>
                    <a:pt x="1486" y="432"/>
                  </a:lnTo>
                  <a:lnTo>
                    <a:pt x="1490" y="442"/>
                  </a:lnTo>
                  <a:close/>
                  <a:moveTo>
                    <a:pt x="2168" y="26"/>
                  </a:moveTo>
                  <a:lnTo>
                    <a:pt x="2193" y="30"/>
                  </a:lnTo>
                  <a:lnTo>
                    <a:pt x="2201" y="28"/>
                  </a:lnTo>
                  <a:lnTo>
                    <a:pt x="2210" y="39"/>
                  </a:lnTo>
                  <a:lnTo>
                    <a:pt x="2216" y="41"/>
                  </a:lnTo>
                  <a:lnTo>
                    <a:pt x="2225" y="38"/>
                  </a:lnTo>
                  <a:lnTo>
                    <a:pt x="2232" y="41"/>
                  </a:lnTo>
                  <a:lnTo>
                    <a:pt x="2256" y="43"/>
                  </a:lnTo>
                  <a:lnTo>
                    <a:pt x="2261" y="48"/>
                  </a:lnTo>
                  <a:lnTo>
                    <a:pt x="2261" y="53"/>
                  </a:lnTo>
                  <a:lnTo>
                    <a:pt x="2256" y="64"/>
                  </a:lnTo>
                  <a:lnTo>
                    <a:pt x="2249" y="74"/>
                  </a:lnTo>
                  <a:lnTo>
                    <a:pt x="2202" y="108"/>
                  </a:lnTo>
                  <a:lnTo>
                    <a:pt x="2199" y="114"/>
                  </a:lnTo>
                  <a:lnTo>
                    <a:pt x="2208" y="115"/>
                  </a:lnTo>
                  <a:lnTo>
                    <a:pt x="2221" y="114"/>
                  </a:lnTo>
                  <a:lnTo>
                    <a:pt x="2232" y="111"/>
                  </a:lnTo>
                  <a:lnTo>
                    <a:pt x="2244" y="99"/>
                  </a:lnTo>
                  <a:lnTo>
                    <a:pt x="2248" y="98"/>
                  </a:lnTo>
                  <a:lnTo>
                    <a:pt x="2255" y="93"/>
                  </a:lnTo>
                  <a:lnTo>
                    <a:pt x="2270" y="77"/>
                  </a:lnTo>
                  <a:lnTo>
                    <a:pt x="2282" y="68"/>
                  </a:lnTo>
                  <a:lnTo>
                    <a:pt x="2288" y="72"/>
                  </a:lnTo>
                  <a:lnTo>
                    <a:pt x="2292" y="78"/>
                  </a:lnTo>
                  <a:lnTo>
                    <a:pt x="2295" y="79"/>
                  </a:lnTo>
                  <a:lnTo>
                    <a:pt x="2297" y="74"/>
                  </a:lnTo>
                  <a:lnTo>
                    <a:pt x="2300" y="62"/>
                  </a:lnTo>
                  <a:lnTo>
                    <a:pt x="2301" y="57"/>
                  </a:lnTo>
                  <a:lnTo>
                    <a:pt x="2305" y="54"/>
                  </a:lnTo>
                  <a:lnTo>
                    <a:pt x="2307" y="54"/>
                  </a:lnTo>
                  <a:lnTo>
                    <a:pt x="2311" y="61"/>
                  </a:lnTo>
                  <a:lnTo>
                    <a:pt x="2316" y="74"/>
                  </a:lnTo>
                  <a:lnTo>
                    <a:pt x="2320" y="84"/>
                  </a:lnTo>
                  <a:lnTo>
                    <a:pt x="2322" y="84"/>
                  </a:lnTo>
                  <a:lnTo>
                    <a:pt x="2331" y="73"/>
                  </a:lnTo>
                  <a:lnTo>
                    <a:pt x="2335" y="72"/>
                  </a:lnTo>
                  <a:lnTo>
                    <a:pt x="2345" y="76"/>
                  </a:lnTo>
                  <a:lnTo>
                    <a:pt x="2350" y="80"/>
                  </a:lnTo>
                  <a:lnTo>
                    <a:pt x="2351" y="85"/>
                  </a:lnTo>
                  <a:lnTo>
                    <a:pt x="2348" y="91"/>
                  </a:lnTo>
                  <a:lnTo>
                    <a:pt x="2346" y="96"/>
                  </a:lnTo>
                  <a:lnTo>
                    <a:pt x="2345" y="100"/>
                  </a:lnTo>
                  <a:lnTo>
                    <a:pt x="2347" y="104"/>
                  </a:lnTo>
                  <a:lnTo>
                    <a:pt x="2353" y="114"/>
                  </a:lnTo>
                  <a:lnTo>
                    <a:pt x="2363" y="134"/>
                  </a:lnTo>
                  <a:lnTo>
                    <a:pt x="2363" y="142"/>
                  </a:lnTo>
                  <a:lnTo>
                    <a:pt x="2358" y="158"/>
                  </a:lnTo>
                  <a:lnTo>
                    <a:pt x="2358" y="161"/>
                  </a:lnTo>
                  <a:lnTo>
                    <a:pt x="2381" y="145"/>
                  </a:lnTo>
                  <a:lnTo>
                    <a:pt x="2405" y="153"/>
                  </a:lnTo>
                  <a:lnTo>
                    <a:pt x="2411" y="158"/>
                  </a:lnTo>
                  <a:lnTo>
                    <a:pt x="2414" y="163"/>
                  </a:lnTo>
                  <a:lnTo>
                    <a:pt x="2416" y="173"/>
                  </a:lnTo>
                  <a:lnTo>
                    <a:pt x="2419" y="187"/>
                  </a:lnTo>
                  <a:lnTo>
                    <a:pt x="2418" y="200"/>
                  </a:lnTo>
                  <a:lnTo>
                    <a:pt x="2407" y="222"/>
                  </a:lnTo>
                  <a:lnTo>
                    <a:pt x="2396" y="239"/>
                  </a:lnTo>
                  <a:lnTo>
                    <a:pt x="2390" y="253"/>
                  </a:lnTo>
                  <a:lnTo>
                    <a:pt x="2380" y="261"/>
                  </a:lnTo>
                  <a:lnTo>
                    <a:pt x="2347" y="296"/>
                  </a:lnTo>
                  <a:lnTo>
                    <a:pt x="2331" y="307"/>
                  </a:lnTo>
                  <a:lnTo>
                    <a:pt x="2322" y="317"/>
                  </a:lnTo>
                  <a:lnTo>
                    <a:pt x="2317" y="319"/>
                  </a:lnTo>
                  <a:lnTo>
                    <a:pt x="2298" y="317"/>
                  </a:lnTo>
                  <a:lnTo>
                    <a:pt x="2292" y="323"/>
                  </a:lnTo>
                  <a:lnTo>
                    <a:pt x="2289" y="333"/>
                  </a:lnTo>
                  <a:lnTo>
                    <a:pt x="2283" y="338"/>
                  </a:lnTo>
                  <a:lnTo>
                    <a:pt x="2274" y="341"/>
                  </a:lnTo>
                  <a:lnTo>
                    <a:pt x="2255" y="344"/>
                  </a:lnTo>
                  <a:lnTo>
                    <a:pt x="2251" y="355"/>
                  </a:lnTo>
                  <a:lnTo>
                    <a:pt x="2250" y="362"/>
                  </a:lnTo>
                  <a:lnTo>
                    <a:pt x="2248" y="368"/>
                  </a:lnTo>
                  <a:lnTo>
                    <a:pt x="2246" y="371"/>
                  </a:lnTo>
                  <a:lnTo>
                    <a:pt x="2192" y="410"/>
                  </a:lnTo>
                  <a:lnTo>
                    <a:pt x="2191" y="416"/>
                  </a:lnTo>
                  <a:lnTo>
                    <a:pt x="2197" y="419"/>
                  </a:lnTo>
                  <a:lnTo>
                    <a:pt x="2203" y="416"/>
                  </a:lnTo>
                  <a:lnTo>
                    <a:pt x="2282" y="369"/>
                  </a:lnTo>
                  <a:lnTo>
                    <a:pt x="2297" y="366"/>
                  </a:lnTo>
                  <a:lnTo>
                    <a:pt x="2311" y="369"/>
                  </a:lnTo>
                  <a:lnTo>
                    <a:pt x="2309" y="380"/>
                  </a:lnTo>
                  <a:lnTo>
                    <a:pt x="2290" y="412"/>
                  </a:lnTo>
                  <a:lnTo>
                    <a:pt x="2265" y="439"/>
                  </a:lnTo>
                  <a:lnTo>
                    <a:pt x="2252" y="460"/>
                  </a:lnTo>
                  <a:lnTo>
                    <a:pt x="2220" y="494"/>
                  </a:lnTo>
                  <a:lnTo>
                    <a:pt x="2194" y="529"/>
                  </a:lnTo>
                  <a:lnTo>
                    <a:pt x="2185" y="546"/>
                  </a:lnTo>
                  <a:lnTo>
                    <a:pt x="2171" y="576"/>
                  </a:lnTo>
                  <a:lnTo>
                    <a:pt x="2166" y="583"/>
                  </a:lnTo>
                  <a:lnTo>
                    <a:pt x="2161" y="586"/>
                  </a:lnTo>
                  <a:lnTo>
                    <a:pt x="2154" y="585"/>
                  </a:lnTo>
                  <a:lnTo>
                    <a:pt x="2149" y="581"/>
                  </a:lnTo>
                  <a:lnTo>
                    <a:pt x="2140" y="570"/>
                  </a:lnTo>
                  <a:lnTo>
                    <a:pt x="2133" y="557"/>
                  </a:lnTo>
                  <a:lnTo>
                    <a:pt x="2131" y="555"/>
                  </a:lnTo>
                  <a:lnTo>
                    <a:pt x="2133" y="561"/>
                  </a:lnTo>
                  <a:lnTo>
                    <a:pt x="2146" y="602"/>
                  </a:lnTo>
                  <a:lnTo>
                    <a:pt x="2145" y="610"/>
                  </a:lnTo>
                  <a:lnTo>
                    <a:pt x="2119" y="619"/>
                  </a:lnTo>
                  <a:lnTo>
                    <a:pt x="2108" y="626"/>
                  </a:lnTo>
                  <a:lnTo>
                    <a:pt x="2103" y="628"/>
                  </a:lnTo>
                  <a:lnTo>
                    <a:pt x="2098" y="627"/>
                  </a:lnTo>
                  <a:lnTo>
                    <a:pt x="2094" y="627"/>
                  </a:lnTo>
                  <a:lnTo>
                    <a:pt x="2090" y="630"/>
                  </a:lnTo>
                  <a:lnTo>
                    <a:pt x="2090" y="633"/>
                  </a:lnTo>
                  <a:lnTo>
                    <a:pt x="2093" y="636"/>
                  </a:lnTo>
                  <a:lnTo>
                    <a:pt x="2104" y="639"/>
                  </a:lnTo>
                  <a:lnTo>
                    <a:pt x="2126" y="630"/>
                  </a:lnTo>
                  <a:lnTo>
                    <a:pt x="2129" y="631"/>
                  </a:lnTo>
                  <a:lnTo>
                    <a:pt x="2136" y="635"/>
                  </a:lnTo>
                  <a:lnTo>
                    <a:pt x="2136" y="639"/>
                  </a:lnTo>
                  <a:lnTo>
                    <a:pt x="2129" y="652"/>
                  </a:lnTo>
                  <a:lnTo>
                    <a:pt x="2112" y="667"/>
                  </a:lnTo>
                  <a:lnTo>
                    <a:pt x="2114" y="668"/>
                  </a:lnTo>
                  <a:lnTo>
                    <a:pt x="2119" y="673"/>
                  </a:lnTo>
                  <a:lnTo>
                    <a:pt x="2119" y="678"/>
                  </a:lnTo>
                  <a:lnTo>
                    <a:pt x="2114" y="689"/>
                  </a:lnTo>
                  <a:lnTo>
                    <a:pt x="2110" y="693"/>
                  </a:lnTo>
                  <a:lnTo>
                    <a:pt x="2093" y="703"/>
                  </a:lnTo>
                  <a:lnTo>
                    <a:pt x="2086" y="706"/>
                  </a:lnTo>
                  <a:lnTo>
                    <a:pt x="2079" y="704"/>
                  </a:lnTo>
                  <a:lnTo>
                    <a:pt x="2048" y="682"/>
                  </a:lnTo>
                  <a:lnTo>
                    <a:pt x="2037" y="678"/>
                  </a:lnTo>
                  <a:lnTo>
                    <a:pt x="2027" y="672"/>
                  </a:lnTo>
                  <a:lnTo>
                    <a:pt x="2019" y="673"/>
                  </a:lnTo>
                  <a:lnTo>
                    <a:pt x="2012" y="680"/>
                  </a:lnTo>
                  <a:lnTo>
                    <a:pt x="2015" y="683"/>
                  </a:lnTo>
                  <a:lnTo>
                    <a:pt x="2030" y="690"/>
                  </a:lnTo>
                  <a:lnTo>
                    <a:pt x="2042" y="691"/>
                  </a:lnTo>
                  <a:lnTo>
                    <a:pt x="2047" y="693"/>
                  </a:lnTo>
                  <a:lnTo>
                    <a:pt x="2049" y="698"/>
                  </a:lnTo>
                  <a:lnTo>
                    <a:pt x="2055" y="713"/>
                  </a:lnTo>
                  <a:lnTo>
                    <a:pt x="2055" y="721"/>
                  </a:lnTo>
                  <a:lnTo>
                    <a:pt x="2054" y="728"/>
                  </a:lnTo>
                  <a:lnTo>
                    <a:pt x="2053" y="733"/>
                  </a:lnTo>
                  <a:lnTo>
                    <a:pt x="2051" y="736"/>
                  </a:lnTo>
                  <a:lnTo>
                    <a:pt x="2047" y="737"/>
                  </a:lnTo>
                  <a:lnTo>
                    <a:pt x="2035" y="737"/>
                  </a:lnTo>
                  <a:lnTo>
                    <a:pt x="2031" y="739"/>
                  </a:lnTo>
                  <a:lnTo>
                    <a:pt x="2025" y="743"/>
                  </a:lnTo>
                  <a:lnTo>
                    <a:pt x="2019" y="745"/>
                  </a:lnTo>
                  <a:lnTo>
                    <a:pt x="2007" y="744"/>
                  </a:lnTo>
                  <a:lnTo>
                    <a:pt x="1993" y="750"/>
                  </a:lnTo>
                  <a:lnTo>
                    <a:pt x="1986" y="751"/>
                  </a:lnTo>
                  <a:lnTo>
                    <a:pt x="1978" y="748"/>
                  </a:lnTo>
                  <a:lnTo>
                    <a:pt x="1968" y="741"/>
                  </a:lnTo>
                  <a:lnTo>
                    <a:pt x="1960" y="738"/>
                  </a:lnTo>
                  <a:lnTo>
                    <a:pt x="1944" y="735"/>
                  </a:lnTo>
                  <a:lnTo>
                    <a:pt x="1945" y="739"/>
                  </a:lnTo>
                  <a:lnTo>
                    <a:pt x="1950" y="740"/>
                  </a:lnTo>
                  <a:lnTo>
                    <a:pt x="1962" y="751"/>
                  </a:lnTo>
                  <a:lnTo>
                    <a:pt x="1967" y="766"/>
                  </a:lnTo>
                  <a:lnTo>
                    <a:pt x="1972" y="768"/>
                  </a:lnTo>
                  <a:lnTo>
                    <a:pt x="1983" y="780"/>
                  </a:lnTo>
                  <a:lnTo>
                    <a:pt x="1991" y="781"/>
                  </a:lnTo>
                  <a:lnTo>
                    <a:pt x="1998" y="786"/>
                  </a:lnTo>
                  <a:lnTo>
                    <a:pt x="2010" y="780"/>
                  </a:lnTo>
                  <a:lnTo>
                    <a:pt x="2017" y="781"/>
                  </a:lnTo>
                  <a:lnTo>
                    <a:pt x="2015" y="809"/>
                  </a:lnTo>
                  <a:lnTo>
                    <a:pt x="2012" y="813"/>
                  </a:lnTo>
                  <a:lnTo>
                    <a:pt x="1994" y="813"/>
                  </a:lnTo>
                  <a:lnTo>
                    <a:pt x="1986" y="808"/>
                  </a:lnTo>
                  <a:lnTo>
                    <a:pt x="1982" y="804"/>
                  </a:lnTo>
                  <a:lnTo>
                    <a:pt x="1973" y="799"/>
                  </a:lnTo>
                  <a:lnTo>
                    <a:pt x="1966" y="802"/>
                  </a:lnTo>
                  <a:lnTo>
                    <a:pt x="1960" y="802"/>
                  </a:lnTo>
                  <a:lnTo>
                    <a:pt x="1955" y="805"/>
                  </a:lnTo>
                  <a:lnTo>
                    <a:pt x="1947" y="804"/>
                  </a:lnTo>
                  <a:lnTo>
                    <a:pt x="1928" y="809"/>
                  </a:lnTo>
                  <a:lnTo>
                    <a:pt x="1919" y="809"/>
                  </a:lnTo>
                  <a:lnTo>
                    <a:pt x="1911" y="806"/>
                  </a:lnTo>
                  <a:lnTo>
                    <a:pt x="1902" y="805"/>
                  </a:lnTo>
                  <a:lnTo>
                    <a:pt x="1892" y="807"/>
                  </a:lnTo>
                  <a:lnTo>
                    <a:pt x="1893" y="809"/>
                  </a:lnTo>
                  <a:lnTo>
                    <a:pt x="1897" y="811"/>
                  </a:lnTo>
                  <a:lnTo>
                    <a:pt x="1903" y="816"/>
                  </a:lnTo>
                  <a:lnTo>
                    <a:pt x="1909" y="824"/>
                  </a:lnTo>
                  <a:lnTo>
                    <a:pt x="1914" y="827"/>
                  </a:lnTo>
                  <a:lnTo>
                    <a:pt x="1919" y="826"/>
                  </a:lnTo>
                  <a:lnTo>
                    <a:pt x="1925" y="822"/>
                  </a:lnTo>
                  <a:lnTo>
                    <a:pt x="1946" y="815"/>
                  </a:lnTo>
                  <a:lnTo>
                    <a:pt x="1955" y="814"/>
                  </a:lnTo>
                  <a:lnTo>
                    <a:pt x="1963" y="817"/>
                  </a:lnTo>
                  <a:lnTo>
                    <a:pt x="1968" y="821"/>
                  </a:lnTo>
                  <a:lnTo>
                    <a:pt x="1972" y="825"/>
                  </a:lnTo>
                  <a:lnTo>
                    <a:pt x="1977" y="836"/>
                  </a:lnTo>
                  <a:lnTo>
                    <a:pt x="1989" y="837"/>
                  </a:lnTo>
                  <a:lnTo>
                    <a:pt x="1998" y="841"/>
                  </a:lnTo>
                  <a:lnTo>
                    <a:pt x="2013" y="856"/>
                  </a:lnTo>
                  <a:lnTo>
                    <a:pt x="2017" y="857"/>
                  </a:lnTo>
                  <a:lnTo>
                    <a:pt x="2018" y="861"/>
                  </a:lnTo>
                  <a:lnTo>
                    <a:pt x="2015" y="871"/>
                  </a:lnTo>
                  <a:lnTo>
                    <a:pt x="2015" y="877"/>
                  </a:lnTo>
                  <a:lnTo>
                    <a:pt x="2005" y="889"/>
                  </a:lnTo>
                  <a:lnTo>
                    <a:pt x="1989" y="893"/>
                  </a:lnTo>
                  <a:lnTo>
                    <a:pt x="1972" y="891"/>
                  </a:lnTo>
                  <a:lnTo>
                    <a:pt x="1960" y="893"/>
                  </a:lnTo>
                  <a:lnTo>
                    <a:pt x="1958" y="894"/>
                  </a:lnTo>
                  <a:lnTo>
                    <a:pt x="1967" y="897"/>
                  </a:lnTo>
                  <a:lnTo>
                    <a:pt x="1986" y="911"/>
                  </a:lnTo>
                  <a:lnTo>
                    <a:pt x="1994" y="918"/>
                  </a:lnTo>
                  <a:lnTo>
                    <a:pt x="1995" y="922"/>
                  </a:lnTo>
                  <a:lnTo>
                    <a:pt x="1984" y="938"/>
                  </a:lnTo>
                  <a:lnTo>
                    <a:pt x="1975" y="969"/>
                  </a:lnTo>
                  <a:lnTo>
                    <a:pt x="1972" y="972"/>
                  </a:lnTo>
                  <a:lnTo>
                    <a:pt x="1968" y="972"/>
                  </a:lnTo>
                  <a:lnTo>
                    <a:pt x="1960" y="972"/>
                  </a:lnTo>
                  <a:lnTo>
                    <a:pt x="1949" y="980"/>
                  </a:lnTo>
                  <a:lnTo>
                    <a:pt x="1941" y="981"/>
                  </a:lnTo>
                  <a:lnTo>
                    <a:pt x="1926" y="978"/>
                  </a:lnTo>
                  <a:lnTo>
                    <a:pt x="1910" y="978"/>
                  </a:lnTo>
                  <a:lnTo>
                    <a:pt x="1908" y="983"/>
                  </a:lnTo>
                  <a:lnTo>
                    <a:pt x="1908" y="992"/>
                  </a:lnTo>
                  <a:lnTo>
                    <a:pt x="1908" y="1007"/>
                  </a:lnTo>
                  <a:lnTo>
                    <a:pt x="1909" y="1026"/>
                  </a:lnTo>
                  <a:lnTo>
                    <a:pt x="1908" y="1039"/>
                  </a:lnTo>
                  <a:lnTo>
                    <a:pt x="1905" y="1047"/>
                  </a:lnTo>
                  <a:lnTo>
                    <a:pt x="1901" y="1054"/>
                  </a:lnTo>
                  <a:lnTo>
                    <a:pt x="1895" y="1060"/>
                  </a:lnTo>
                  <a:lnTo>
                    <a:pt x="1888" y="1064"/>
                  </a:lnTo>
                  <a:lnTo>
                    <a:pt x="1884" y="1065"/>
                  </a:lnTo>
                  <a:lnTo>
                    <a:pt x="1876" y="1065"/>
                  </a:lnTo>
                  <a:lnTo>
                    <a:pt x="1852" y="1069"/>
                  </a:lnTo>
                  <a:lnTo>
                    <a:pt x="1841" y="1069"/>
                  </a:lnTo>
                  <a:lnTo>
                    <a:pt x="1832" y="1068"/>
                  </a:lnTo>
                  <a:lnTo>
                    <a:pt x="1823" y="1062"/>
                  </a:lnTo>
                  <a:lnTo>
                    <a:pt x="1808" y="1044"/>
                  </a:lnTo>
                  <a:lnTo>
                    <a:pt x="1804" y="1041"/>
                  </a:lnTo>
                  <a:lnTo>
                    <a:pt x="1799" y="1038"/>
                  </a:lnTo>
                  <a:lnTo>
                    <a:pt x="1799" y="1042"/>
                  </a:lnTo>
                  <a:lnTo>
                    <a:pt x="1804" y="1052"/>
                  </a:lnTo>
                  <a:lnTo>
                    <a:pt x="1808" y="1058"/>
                  </a:lnTo>
                  <a:lnTo>
                    <a:pt x="1811" y="1061"/>
                  </a:lnTo>
                  <a:lnTo>
                    <a:pt x="1810" y="1063"/>
                  </a:lnTo>
                  <a:lnTo>
                    <a:pt x="1804" y="1068"/>
                  </a:lnTo>
                  <a:lnTo>
                    <a:pt x="1795" y="1070"/>
                  </a:lnTo>
                  <a:lnTo>
                    <a:pt x="1787" y="1070"/>
                  </a:lnTo>
                  <a:lnTo>
                    <a:pt x="1787" y="1072"/>
                  </a:lnTo>
                  <a:lnTo>
                    <a:pt x="1789" y="1077"/>
                  </a:lnTo>
                  <a:lnTo>
                    <a:pt x="1794" y="1082"/>
                  </a:lnTo>
                  <a:lnTo>
                    <a:pt x="1796" y="1083"/>
                  </a:lnTo>
                  <a:lnTo>
                    <a:pt x="1803" y="1082"/>
                  </a:lnTo>
                  <a:lnTo>
                    <a:pt x="1811" y="1076"/>
                  </a:lnTo>
                  <a:lnTo>
                    <a:pt x="1816" y="1074"/>
                  </a:lnTo>
                  <a:lnTo>
                    <a:pt x="1825" y="1075"/>
                  </a:lnTo>
                  <a:lnTo>
                    <a:pt x="1829" y="1078"/>
                  </a:lnTo>
                  <a:lnTo>
                    <a:pt x="1841" y="1090"/>
                  </a:lnTo>
                  <a:lnTo>
                    <a:pt x="1843" y="1091"/>
                  </a:lnTo>
                  <a:lnTo>
                    <a:pt x="1852" y="1084"/>
                  </a:lnTo>
                  <a:lnTo>
                    <a:pt x="1865" y="1084"/>
                  </a:lnTo>
                  <a:lnTo>
                    <a:pt x="1870" y="1089"/>
                  </a:lnTo>
                  <a:lnTo>
                    <a:pt x="1871" y="1099"/>
                  </a:lnTo>
                  <a:lnTo>
                    <a:pt x="1871" y="1107"/>
                  </a:lnTo>
                  <a:lnTo>
                    <a:pt x="1870" y="1113"/>
                  </a:lnTo>
                  <a:lnTo>
                    <a:pt x="1873" y="1119"/>
                  </a:lnTo>
                  <a:lnTo>
                    <a:pt x="1881" y="1125"/>
                  </a:lnTo>
                  <a:lnTo>
                    <a:pt x="1886" y="1126"/>
                  </a:lnTo>
                  <a:lnTo>
                    <a:pt x="1890" y="1123"/>
                  </a:lnTo>
                  <a:lnTo>
                    <a:pt x="1897" y="1115"/>
                  </a:lnTo>
                  <a:lnTo>
                    <a:pt x="1899" y="1113"/>
                  </a:lnTo>
                  <a:lnTo>
                    <a:pt x="1901" y="1113"/>
                  </a:lnTo>
                  <a:lnTo>
                    <a:pt x="1905" y="1120"/>
                  </a:lnTo>
                  <a:lnTo>
                    <a:pt x="1910" y="1131"/>
                  </a:lnTo>
                  <a:lnTo>
                    <a:pt x="1910" y="1143"/>
                  </a:lnTo>
                  <a:lnTo>
                    <a:pt x="1906" y="1158"/>
                  </a:lnTo>
                  <a:lnTo>
                    <a:pt x="1901" y="1167"/>
                  </a:lnTo>
                  <a:lnTo>
                    <a:pt x="1882" y="1183"/>
                  </a:lnTo>
                  <a:lnTo>
                    <a:pt x="1876" y="1189"/>
                  </a:lnTo>
                  <a:lnTo>
                    <a:pt x="1871" y="1195"/>
                  </a:lnTo>
                  <a:lnTo>
                    <a:pt x="1864" y="1201"/>
                  </a:lnTo>
                  <a:lnTo>
                    <a:pt x="1851" y="1209"/>
                  </a:lnTo>
                  <a:lnTo>
                    <a:pt x="1844" y="1210"/>
                  </a:lnTo>
                  <a:lnTo>
                    <a:pt x="1829" y="1218"/>
                  </a:lnTo>
                  <a:lnTo>
                    <a:pt x="1825" y="1219"/>
                  </a:lnTo>
                  <a:lnTo>
                    <a:pt x="1820" y="1217"/>
                  </a:lnTo>
                  <a:lnTo>
                    <a:pt x="1819" y="1213"/>
                  </a:lnTo>
                  <a:lnTo>
                    <a:pt x="1821" y="1206"/>
                  </a:lnTo>
                  <a:lnTo>
                    <a:pt x="1822" y="1200"/>
                  </a:lnTo>
                  <a:lnTo>
                    <a:pt x="1824" y="1194"/>
                  </a:lnTo>
                  <a:lnTo>
                    <a:pt x="1824" y="1189"/>
                  </a:lnTo>
                  <a:lnTo>
                    <a:pt x="1820" y="1181"/>
                  </a:lnTo>
                  <a:lnTo>
                    <a:pt x="1817" y="1177"/>
                  </a:lnTo>
                  <a:lnTo>
                    <a:pt x="1814" y="1175"/>
                  </a:lnTo>
                  <a:lnTo>
                    <a:pt x="1808" y="1176"/>
                  </a:lnTo>
                  <a:lnTo>
                    <a:pt x="1805" y="1178"/>
                  </a:lnTo>
                  <a:lnTo>
                    <a:pt x="1801" y="1179"/>
                  </a:lnTo>
                  <a:lnTo>
                    <a:pt x="1797" y="1177"/>
                  </a:lnTo>
                  <a:lnTo>
                    <a:pt x="1794" y="1174"/>
                  </a:lnTo>
                  <a:lnTo>
                    <a:pt x="1788" y="1160"/>
                  </a:lnTo>
                  <a:lnTo>
                    <a:pt x="1785" y="1158"/>
                  </a:lnTo>
                  <a:lnTo>
                    <a:pt x="1782" y="1159"/>
                  </a:lnTo>
                  <a:lnTo>
                    <a:pt x="1779" y="1156"/>
                  </a:lnTo>
                  <a:lnTo>
                    <a:pt x="1777" y="1152"/>
                  </a:lnTo>
                  <a:lnTo>
                    <a:pt x="1773" y="1148"/>
                  </a:lnTo>
                  <a:lnTo>
                    <a:pt x="1773" y="1151"/>
                  </a:lnTo>
                  <a:lnTo>
                    <a:pt x="1778" y="1159"/>
                  </a:lnTo>
                  <a:lnTo>
                    <a:pt x="1781" y="1167"/>
                  </a:lnTo>
                  <a:lnTo>
                    <a:pt x="1782" y="1175"/>
                  </a:lnTo>
                  <a:lnTo>
                    <a:pt x="1782" y="1181"/>
                  </a:lnTo>
                  <a:lnTo>
                    <a:pt x="1747" y="1184"/>
                  </a:lnTo>
                  <a:lnTo>
                    <a:pt x="1731" y="1183"/>
                  </a:lnTo>
                  <a:lnTo>
                    <a:pt x="1728" y="1177"/>
                  </a:lnTo>
                  <a:lnTo>
                    <a:pt x="1721" y="1154"/>
                  </a:lnTo>
                  <a:lnTo>
                    <a:pt x="1720" y="1195"/>
                  </a:lnTo>
                  <a:lnTo>
                    <a:pt x="1693" y="1202"/>
                  </a:lnTo>
                  <a:lnTo>
                    <a:pt x="1687" y="1201"/>
                  </a:lnTo>
                  <a:lnTo>
                    <a:pt x="1677" y="1196"/>
                  </a:lnTo>
                  <a:lnTo>
                    <a:pt x="1664" y="1185"/>
                  </a:lnTo>
                  <a:lnTo>
                    <a:pt x="1658" y="1178"/>
                  </a:lnTo>
                  <a:lnTo>
                    <a:pt x="1656" y="1170"/>
                  </a:lnTo>
                  <a:lnTo>
                    <a:pt x="1656" y="1166"/>
                  </a:lnTo>
                  <a:lnTo>
                    <a:pt x="1655" y="1165"/>
                  </a:lnTo>
                  <a:lnTo>
                    <a:pt x="1652" y="1175"/>
                  </a:lnTo>
                  <a:lnTo>
                    <a:pt x="1648" y="1193"/>
                  </a:lnTo>
                  <a:lnTo>
                    <a:pt x="1639" y="1188"/>
                  </a:lnTo>
                  <a:lnTo>
                    <a:pt x="1627" y="1183"/>
                  </a:lnTo>
                  <a:lnTo>
                    <a:pt x="1623" y="1165"/>
                  </a:lnTo>
                  <a:lnTo>
                    <a:pt x="1623" y="1191"/>
                  </a:lnTo>
                  <a:lnTo>
                    <a:pt x="1605" y="1188"/>
                  </a:lnTo>
                  <a:lnTo>
                    <a:pt x="1596" y="1189"/>
                  </a:lnTo>
                  <a:lnTo>
                    <a:pt x="1593" y="1166"/>
                  </a:lnTo>
                  <a:lnTo>
                    <a:pt x="1593" y="1141"/>
                  </a:lnTo>
                  <a:lnTo>
                    <a:pt x="1589" y="1157"/>
                  </a:lnTo>
                  <a:lnTo>
                    <a:pt x="1590" y="1170"/>
                  </a:lnTo>
                  <a:lnTo>
                    <a:pt x="1591" y="1187"/>
                  </a:lnTo>
                  <a:lnTo>
                    <a:pt x="1583" y="1183"/>
                  </a:lnTo>
                  <a:lnTo>
                    <a:pt x="1566" y="1180"/>
                  </a:lnTo>
                  <a:lnTo>
                    <a:pt x="1560" y="1178"/>
                  </a:lnTo>
                  <a:lnTo>
                    <a:pt x="1561" y="1156"/>
                  </a:lnTo>
                  <a:lnTo>
                    <a:pt x="1562" y="1134"/>
                  </a:lnTo>
                  <a:lnTo>
                    <a:pt x="1584" y="1112"/>
                  </a:lnTo>
                  <a:lnTo>
                    <a:pt x="1591" y="1101"/>
                  </a:lnTo>
                  <a:lnTo>
                    <a:pt x="1595" y="1096"/>
                  </a:lnTo>
                  <a:lnTo>
                    <a:pt x="1603" y="1094"/>
                  </a:lnTo>
                  <a:lnTo>
                    <a:pt x="1613" y="1092"/>
                  </a:lnTo>
                  <a:lnTo>
                    <a:pt x="1620" y="1093"/>
                  </a:lnTo>
                  <a:lnTo>
                    <a:pt x="1627" y="1092"/>
                  </a:lnTo>
                  <a:lnTo>
                    <a:pt x="1636" y="1088"/>
                  </a:lnTo>
                  <a:lnTo>
                    <a:pt x="1642" y="1087"/>
                  </a:lnTo>
                  <a:lnTo>
                    <a:pt x="1644" y="1085"/>
                  </a:lnTo>
                  <a:lnTo>
                    <a:pt x="1642" y="1084"/>
                  </a:lnTo>
                  <a:lnTo>
                    <a:pt x="1635" y="1069"/>
                  </a:lnTo>
                  <a:lnTo>
                    <a:pt x="1633" y="1065"/>
                  </a:lnTo>
                  <a:lnTo>
                    <a:pt x="1630" y="1064"/>
                  </a:lnTo>
                  <a:lnTo>
                    <a:pt x="1625" y="1063"/>
                  </a:lnTo>
                  <a:lnTo>
                    <a:pt x="1620" y="1057"/>
                  </a:lnTo>
                  <a:lnTo>
                    <a:pt x="1617" y="1050"/>
                  </a:lnTo>
                  <a:lnTo>
                    <a:pt x="1614" y="1043"/>
                  </a:lnTo>
                  <a:lnTo>
                    <a:pt x="1609" y="1028"/>
                  </a:lnTo>
                  <a:lnTo>
                    <a:pt x="1605" y="1011"/>
                  </a:lnTo>
                  <a:lnTo>
                    <a:pt x="1607" y="1002"/>
                  </a:lnTo>
                  <a:lnTo>
                    <a:pt x="1615" y="994"/>
                  </a:lnTo>
                  <a:lnTo>
                    <a:pt x="1623" y="989"/>
                  </a:lnTo>
                  <a:lnTo>
                    <a:pt x="1631" y="986"/>
                  </a:lnTo>
                  <a:lnTo>
                    <a:pt x="1638" y="986"/>
                  </a:lnTo>
                  <a:lnTo>
                    <a:pt x="1646" y="990"/>
                  </a:lnTo>
                  <a:lnTo>
                    <a:pt x="1656" y="998"/>
                  </a:lnTo>
                  <a:lnTo>
                    <a:pt x="1662" y="1007"/>
                  </a:lnTo>
                  <a:lnTo>
                    <a:pt x="1670" y="1026"/>
                  </a:lnTo>
                  <a:lnTo>
                    <a:pt x="1676" y="1041"/>
                  </a:lnTo>
                  <a:lnTo>
                    <a:pt x="1680" y="1047"/>
                  </a:lnTo>
                  <a:lnTo>
                    <a:pt x="1699" y="1059"/>
                  </a:lnTo>
                  <a:lnTo>
                    <a:pt x="1706" y="1061"/>
                  </a:lnTo>
                  <a:lnTo>
                    <a:pt x="1713" y="1060"/>
                  </a:lnTo>
                  <a:lnTo>
                    <a:pt x="1729" y="1057"/>
                  </a:lnTo>
                  <a:lnTo>
                    <a:pt x="1736" y="1054"/>
                  </a:lnTo>
                  <a:lnTo>
                    <a:pt x="1740" y="1050"/>
                  </a:lnTo>
                  <a:lnTo>
                    <a:pt x="1742" y="1044"/>
                  </a:lnTo>
                  <a:lnTo>
                    <a:pt x="1744" y="1040"/>
                  </a:lnTo>
                  <a:lnTo>
                    <a:pt x="1751" y="1030"/>
                  </a:lnTo>
                  <a:lnTo>
                    <a:pt x="1761" y="1009"/>
                  </a:lnTo>
                  <a:lnTo>
                    <a:pt x="1767" y="992"/>
                  </a:lnTo>
                  <a:lnTo>
                    <a:pt x="1769" y="986"/>
                  </a:lnTo>
                  <a:lnTo>
                    <a:pt x="1770" y="980"/>
                  </a:lnTo>
                  <a:lnTo>
                    <a:pt x="1771" y="972"/>
                  </a:lnTo>
                  <a:lnTo>
                    <a:pt x="1767" y="976"/>
                  </a:lnTo>
                  <a:lnTo>
                    <a:pt x="1749" y="1017"/>
                  </a:lnTo>
                  <a:lnTo>
                    <a:pt x="1745" y="1025"/>
                  </a:lnTo>
                  <a:lnTo>
                    <a:pt x="1735" y="1037"/>
                  </a:lnTo>
                  <a:lnTo>
                    <a:pt x="1730" y="1039"/>
                  </a:lnTo>
                  <a:lnTo>
                    <a:pt x="1723" y="1039"/>
                  </a:lnTo>
                  <a:lnTo>
                    <a:pt x="1714" y="1033"/>
                  </a:lnTo>
                  <a:lnTo>
                    <a:pt x="1702" y="1042"/>
                  </a:lnTo>
                  <a:lnTo>
                    <a:pt x="1695" y="1039"/>
                  </a:lnTo>
                  <a:lnTo>
                    <a:pt x="1689" y="1033"/>
                  </a:lnTo>
                  <a:lnTo>
                    <a:pt x="1689" y="1005"/>
                  </a:lnTo>
                  <a:lnTo>
                    <a:pt x="1681" y="981"/>
                  </a:lnTo>
                  <a:lnTo>
                    <a:pt x="1690" y="969"/>
                  </a:lnTo>
                  <a:lnTo>
                    <a:pt x="1697" y="961"/>
                  </a:lnTo>
                  <a:lnTo>
                    <a:pt x="1709" y="942"/>
                  </a:lnTo>
                  <a:lnTo>
                    <a:pt x="1712" y="942"/>
                  </a:lnTo>
                  <a:lnTo>
                    <a:pt x="1721" y="945"/>
                  </a:lnTo>
                  <a:lnTo>
                    <a:pt x="1716" y="940"/>
                  </a:lnTo>
                  <a:lnTo>
                    <a:pt x="1711" y="933"/>
                  </a:lnTo>
                  <a:lnTo>
                    <a:pt x="1701" y="935"/>
                  </a:lnTo>
                  <a:lnTo>
                    <a:pt x="1704" y="891"/>
                  </a:lnTo>
                  <a:lnTo>
                    <a:pt x="1697" y="924"/>
                  </a:lnTo>
                  <a:lnTo>
                    <a:pt x="1690" y="941"/>
                  </a:lnTo>
                  <a:lnTo>
                    <a:pt x="1685" y="950"/>
                  </a:lnTo>
                  <a:lnTo>
                    <a:pt x="1680" y="954"/>
                  </a:lnTo>
                  <a:lnTo>
                    <a:pt x="1661" y="958"/>
                  </a:lnTo>
                  <a:lnTo>
                    <a:pt x="1665" y="943"/>
                  </a:lnTo>
                  <a:lnTo>
                    <a:pt x="1669" y="920"/>
                  </a:lnTo>
                  <a:lnTo>
                    <a:pt x="1665" y="928"/>
                  </a:lnTo>
                  <a:lnTo>
                    <a:pt x="1655" y="942"/>
                  </a:lnTo>
                  <a:lnTo>
                    <a:pt x="1647" y="948"/>
                  </a:lnTo>
                  <a:lnTo>
                    <a:pt x="1641" y="952"/>
                  </a:lnTo>
                  <a:lnTo>
                    <a:pt x="1628" y="951"/>
                  </a:lnTo>
                  <a:lnTo>
                    <a:pt x="1622" y="944"/>
                  </a:lnTo>
                  <a:lnTo>
                    <a:pt x="1623" y="928"/>
                  </a:lnTo>
                  <a:lnTo>
                    <a:pt x="1623" y="909"/>
                  </a:lnTo>
                  <a:lnTo>
                    <a:pt x="1627" y="899"/>
                  </a:lnTo>
                  <a:lnTo>
                    <a:pt x="1633" y="887"/>
                  </a:lnTo>
                  <a:lnTo>
                    <a:pt x="1639" y="871"/>
                  </a:lnTo>
                  <a:lnTo>
                    <a:pt x="1644" y="854"/>
                  </a:lnTo>
                  <a:lnTo>
                    <a:pt x="1660" y="846"/>
                  </a:lnTo>
                  <a:lnTo>
                    <a:pt x="1677" y="843"/>
                  </a:lnTo>
                  <a:lnTo>
                    <a:pt x="1691" y="833"/>
                  </a:lnTo>
                  <a:lnTo>
                    <a:pt x="1698" y="832"/>
                  </a:lnTo>
                  <a:lnTo>
                    <a:pt x="1704" y="837"/>
                  </a:lnTo>
                  <a:lnTo>
                    <a:pt x="1731" y="844"/>
                  </a:lnTo>
                  <a:lnTo>
                    <a:pt x="1742" y="849"/>
                  </a:lnTo>
                  <a:lnTo>
                    <a:pt x="1747" y="853"/>
                  </a:lnTo>
                  <a:lnTo>
                    <a:pt x="1750" y="854"/>
                  </a:lnTo>
                  <a:lnTo>
                    <a:pt x="1754" y="849"/>
                  </a:lnTo>
                  <a:lnTo>
                    <a:pt x="1759" y="843"/>
                  </a:lnTo>
                  <a:lnTo>
                    <a:pt x="1775" y="843"/>
                  </a:lnTo>
                  <a:lnTo>
                    <a:pt x="1780" y="843"/>
                  </a:lnTo>
                  <a:lnTo>
                    <a:pt x="1784" y="839"/>
                  </a:lnTo>
                  <a:lnTo>
                    <a:pt x="1789" y="834"/>
                  </a:lnTo>
                  <a:lnTo>
                    <a:pt x="1795" y="826"/>
                  </a:lnTo>
                  <a:lnTo>
                    <a:pt x="1796" y="822"/>
                  </a:lnTo>
                  <a:lnTo>
                    <a:pt x="1792" y="822"/>
                  </a:lnTo>
                  <a:lnTo>
                    <a:pt x="1788" y="824"/>
                  </a:lnTo>
                  <a:lnTo>
                    <a:pt x="1782" y="830"/>
                  </a:lnTo>
                  <a:lnTo>
                    <a:pt x="1775" y="833"/>
                  </a:lnTo>
                  <a:lnTo>
                    <a:pt x="1769" y="833"/>
                  </a:lnTo>
                  <a:lnTo>
                    <a:pt x="1756" y="828"/>
                  </a:lnTo>
                  <a:lnTo>
                    <a:pt x="1735" y="827"/>
                  </a:lnTo>
                  <a:lnTo>
                    <a:pt x="1723" y="825"/>
                  </a:lnTo>
                  <a:lnTo>
                    <a:pt x="1719" y="822"/>
                  </a:lnTo>
                  <a:lnTo>
                    <a:pt x="1715" y="819"/>
                  </a:lnTo>
                  <a:lnTo>
                    <a:pt x="1713" y="814"/>
                  </a:lnTo>
                  <a:lnTo>
                    <a:pt x="1710" y="807"/>
                  </a:lnTo>
                  <a:lnTo>
                    <a:pt x="1712" y="802"/>
                  </a:lnTo>
                  <a:lnTo>
                    <a:pt x="1717" y="799"/>
                  </a:lnTo>
                  <a:lnTo>
                    <a:pt x="1720" y="798"/>
                  </a:lnTo>
                  <a:lnTo>
                    <a:pt x="1726" y="802"/>
                  </a:lnTo>
                  <a:lnTo>
                    <a:pt x="1733" y="809"/>
                  </a:lnTo>
                  <a:lnTo>
                    <a:pt x="1741" y="809"/>
                  </a:lnTo>
                  <a:lnTo>
                    <a:pt x="1738" y="804"/>
                  </a:lnTo>
                  <a:lnTo>
                    <a:pt x="1729" y="792"/>
                  </a:lnTo>
                  <a:lnTo>
                    <a:pt x="1722" y="782"/>
                  </a:lnTo>
                  <a:lnTo>
                    <a:pt x="1717" y="770"/>
                  </a:lnTo>
                  <a:lnTo>
                    <a:pt x="1712" y="758"/>
                  </a:lnTo>
                  <a:lnTo>
                    <a:pt x="1703" y="738"/>
                  </a:lnTo>
                  <a:lnTo>
                    <a:pt x="1695" y="718"/>
                  </a:lnTo>
                  <a:lnTo>
                    <a:pt x="1690" y="709"/>
                  </a:lnTo>
                  <a:lnTo>
                    <a:pt x="1684" y="705"/>
                  </a:lnTo>
                  <a:lnTo>
                    <a:pt x="1667" y="699"/>
                  </a:lnTo>
                  <a:lnTo>
                    <a:pt x="1663" y="696"/>
                  </a:lnTo>
                  <a:lnTo>
                    <a:pt x="1656" y="679"/>
                  </a:lnTo>
                  <a:lnTo>
                    <a:pt x="1653" y="649"/>
                  </a:lnTo>
                  <a:lnTo>
                    <a:pt x="1650" y="630"/>
                  </a:lnTo>
                  <a:lnTo>
                    <a:pt x="1653" y="606"/>
                  </a:lnTo>
                  <a:lnTo>
                    <a:pt x="1658" y="595"/>
                  </a:lnTo>
                  <a:lnTo>
                    <a:pt x="1693" y="603"/>
                  </a:lnTo>
                  <a:lnTo>
                    <a:pt x="1708" y="602"/>
                  </a:lnTo>
                  <a:lnTo>
                    <a:pt x="1726" y="605"/>
                  </a:lnTo>
                  <a:lnTo>
                    <a:pt x="1736" y="612"/>
                  </a:lnTo>
                  <a:lnTo>
                    <a:pt x="1748" y="625"/>
                  </a:lnTo>
                  <a:lnTo>
                    <a:pt x="1758" y="642"/>
                  </a:lnTo>
                  <a:lnTo>
                    <a:pt x="1768" y="653"/>
                  </a:lnTo>
                  <a:lnTo>
                    <a:pt x="1777" y="668"/>
                  </a:lnTo>
                  <a:lnTo>
                    <a:pt x="1787" y="689"/>
                  </a:lnTo>
                  <a:lnTo>
                    <a:pt x="1793" y="699"/>
                  </a:lnTo>
                  <a:lnTo>
                    <a:pt x="1798" y="706"/>
                  </a:lnTo>
                  <a:lnTo>
                    <a:pt x="1805" y="711"/>
                  </a:lnTo>
                  <a:lnTo>
                    <a:pt x="1818" y="718"/>
                  </a:lnTo>
                  <a:lnTo>
                    <a:pt x="1829" y="720"/>
                  </a:lnTo>
                  <a:lnTo>
                    <a:pt x="1835" y="719"/>
                  </a:lnTo>
                  <a:lnTo>
                    <a:pt x="1841" y="714"/>
                  </a:lnTo>
                  <a:lnTo>
                    <a:pt x="1846" y="709"/>
                  </a:lnTo>
                  <a:lnTo>
                    <a:pt x="1841" y="707"/>
                  </a:lnTo>
                  <a:lnTo>
                    <a:pt x="1828" y="707"/>
                  </a:lnTo>
                  <a:lnTo>
                    <a:pt x="1819" y="704"/>
                  </a:lnTo>
                  <a:lnTo>
                    <a:pt x="1814" y="698"/>
                  </a:lnTo>
                  <a:lnTo>
                    <a:pt x="1808" y="688"/>
                  </a:lnTo>
                  <a:lnTo>
                    <a:pt x="1800" y="671"/>
                  </a:lnTo>
                  <a:lnTo>
                    <a:pt x="1793" y="659"/>
                  </a:lnTo>
                  <a:lnTo>
                    <a:pt x="1778" y="640"/>
                  </a:lnTo>
                  <a:lnTo>
                    <a:pt x="1768" y="620"/>
                  </a:lnTo>
                  <a:lnTo>
                    <a:pt x="1760" y="602"/>
                  </a:lnTo>
                  <a:lnTo>
                    <a:pt x="1759" y="594"/>
                  </a:lnTo>
                  <a:lnTo>
                    <a:pt x="1765" y="589"/>
                  </a:lnTo>
                  <a:lnTo>
                    <a:pt x="1772" y="585"/>
                  </a:lnTo>
                  <a:lnTo>
                    <a:pt x="1819" y="572"/>
                  </a:lnTo>
                  <a:lnTo>
                    <a:pt x="1848" y="557"/>
                  </a:lnTo>
                  <a:lnTo>
                    <a:pt x="1859" y="539"/>
                  </a:lnTo>
                  <a:lnTo>
                    <a:pt x="1860" y="535"/>
                  </a:lnTo>
                  <a:lnTo>
                    <a:pt x="1898" y="509"/>
                  </a:lnTo>
                  <a:lnTo>
                    <a:pt x="1925" y="499"/>
                  </a:lnTo>
                  <a:lnTo>
                    <a:pt x="1935" y="498"/>
                  </a:lnTo>
                  <a:lnTo>
                    <a:pt x="1945" y="494"/>
                  </a:lnTo>
                  <a:lnTo>
                    <a:pt x="1945" y="491"/>
                  </a:lnTo>
                  <a:lnTo>
                    <a:pt x="1937" y="488"/>
                  </a:lnTo>
                  <a:lnTo>
                    <a:pt x="1929" y="486"/>
                  </a:lnTo>
                  <a:lnTo>
                    <a:pt x="1910" y="486"/>
                  </a:lnTo>
                  <a:lnTo>
                    <a:pt x="1893" y="483"/>
                  </a:lnTo>
                  <a:lnTo>
                    <a:pt x="1888" y="477"/>
                  </a:lnTo>
                  <a:lnTo>
                    <a:pt x="1889" y="468"/>
                  </a:lnTo>
                  <a:lnTo>
                    <a:pt x="1891" y="459"/>
                  </a:lnTo>
                  <a:lnTo>
                    <a:pt x="1896" y="446"/>
                  </a:lnTo>
                  <a:lnTo>
                    <a:pt x="1901" y="435"/>
                  </a:lnTo>
                  <a:lnTo>
                    <a:pt x="1924" y="404"/>
                  </a:lnTo>
                  <a:lnTo>
                    <a:pt x="1939" y="391"/>
                  </a:lnTo>
                  <a:lnTo>
                    <a:pt x="1944" y="382"/>
                  </a:lnTo>
                  <a:lnTo>
                    <a:pt x="1911" y="402"/>
                  </a:lnTo>
                  <a:lnTo>
                    <a:pt x="1899" y="417"/>
                  </a:lnTo>
                  <a:lnTo>
                    <a:pt x="1888" y="438"/>
                  </a:lnTo>
                  <a:lnTo>
                    <a:pt x="1882" y="445"/>
                  </a:lnTo>
                  <a:lnTo>
                    <a:pt x="1877" y="442"/>
                  </a:lnTo>
                  <a:lnTo>
                    <a:pt x="1874" y="445"/>
                  </a:lnTo>
                  <a:lnTo>
                    <a:pt x="1870" y="451"/>
                  </a:lnTo>
                  <a:lnTo>
                    <a:pt x="1868" y="460"/>
                  </a:lnTo>
                  <a:lnTo>
                    <a:pt x="1865" y="475"/>
                  </a:lnTo>
                  <a:lnTo>
                    <a:pt x="1863" y="486"/>
                  </a:lnTo>
                  <a:lnTo>
                    <a:pt x="1862" y="490"/>
                  </a:lnTo>
                  <a:lnTo>
                    <a:pt x="1857" y="498"/>
                  </a:lnTo>
                  <a:lnTo>
                    <a:pt x="1845" y="513"/>
                  </a:lnTo>
                  <a:lnTo>
                    <a:pt x="1819" y="533"/>
                  </a:lnTo>
                  <a:lnTo>
                    <a:pt x="1810" y="539"/>
                  </a:lnTo>
                  <a:lnTo>
                    <a:pt x="1802" y="539"/>
                  </a:lnTo>
                  <a:lnTo>
                    <a:pt x="1778" y="551"/>
                  </a:lnTo>
                  <a:lnTo>
                    <a:pt x="1770" y="551"/>
                  </a:lnTo>
                  <a:lnTo>
                    <a:pt x="1762" y="548"/>
                  </a:lnTo>
                  <a:lnTo>
                    <a:pt x="1766" y="538"/>
                  </a:lnTo>
                  <a:lnTo>
                    <a:pt x="1778" y="520"/>
                  </a:lnTo>
                  <a:lnTo>
                    <a:pt x="1782" y="511"/>
                  </a:lnTo>
                  <a:lnTo>
                    <a:pt x="1773" y="513"/>
                  </a:lnTo>
                  <a:lnTo>
                    <a:pt x="1765" y="518"/>
                  </a:lnTo>
                  <a:lnTo>
                    <a:pt x="1746" y="522"/>
                  </a:lnTo>
                  <a:lnTo>
                    <a:pt x="1739" y="530"/>
                  </a:lnTo>
                  <a:lnTo>
                    <a:pt x="1731" y="544"/>
                  </a:lnTo>
                  <a:lnTo>
                    <a:pt x="1726" y="551"/>
                  </a:lnTo>
                  <a:lnTo>
                    <a:pt x="1721" y="555"/>
                  </a:lnTo>
                  <a:lnTo>
                    <a:pt x="1715" y="557"/>
                  </a:lnTo>
                  <a:lnTo>
                    <a:pt x="1693" y="558"/>
                  </a:lnTo>
                  <a:lnTo>
                    <a:pt x="1689" y="557"/>
                  </a:lnTo>
                  <a:lnTo>
                    <a:pt x="1676" y="547"/>
                  </a:lnTo>
                  <a:lnTo>
                    <a:pt x="1665" y="551"/>
                  </a:lnTo>
                  <a:lnTo>
                    <a:pt x="1660" y="550"/>
                  </a:lnTo>
                  <a:lnTo>
                    <a:pt x="1652" y="543"/>
                  </a:lnTo>
                  <a:lnTo>
                    <a:pt x="1650" y="538"/>
                  </a:lnTo>
                  <a:lnTo>
                    <a:pt x="1651" y="532"/>
                  </a:lnTo>
                  <a:lnTo>
                    <a:pt x="1655" y="520"/>
                  </a:lnTo>
                  <a:lnTo>
                    <a:pt x="1660" y="508"/>
                  </a:lnTo>
                  <a:lnTo>
                    <a:pt x="1678" y="482"/>
                  </a:lnTo>
                  <a:lnTo>
                    <a:pt x="1690" y="470"/>
                  </a:lnTo>
                  <a:lnTo>
                    <a:pt x="1708" y="460"/>
                  </a:lnTo>
                  <a:lnTo>
                    <a:pt x="1748" y="447"/>
                  </a:lnTo>
                  <a:lnTo>
                    <a:pt x="1750" y="439"/>
                  </a:lnTo>
                  <a:lnTo>
                    <a:pt x="1709" y="449"/>
                  </a:lnTo>
                  <a:lnTo>
                    <a:pt x="1674" y="461"/>
                  </a:lnTo>
                  <a:lnTo>
                    <a:pt x="1668" y="465"/>
                  </a:lnTo>
                  <a:lnTo>
                    <a:pt x="1660" y="477"/>
                  </a:lnTo>
                  <a:lnTo>
                    <a:pt x="1636" y="520"/>
                  </a:lnTo>
                  <a:lnTo>
                    <a:pt x="1628" y="531"/>
                  </a:lnTo>
                  <a:lnTo>
                    <a:pt x="1617" y="533"/>
                  </a:lnTo>
                  <a:lnTo>
                    <a:pt x="1607" y="529"/>
                  </a:lnTo>
                  <a:lnTo>
                    <a:pt x="1601" y="524"/>
                  </a:lnTo>
                  <a:lnTo>
                    <a:pt x="1589" y="512"/>
                  </a:lnTo>
                  <a:lnTo>
                    <a:pt x="1580" y="505"/>
                  </a:lnTo>
                  <a:lnTo>
                    <a:pt x="1576" y="501"/>
                  </a:lnTo>
                  <a:lnTo>
                    <a:pt x="1573" y="496"/>
                  </a:lnTo>
                  <a:lnTo>
                    <a:pt x="1571" y="490"/>
                  </a:lnTo>
                  <a:lnTo>
                    <a:pt x="1570" y="484"/>
                  </a:lnTo>
                  <a:lnTo>
                    <a:pt x="1572" y="479"/>
                  </a:lnTo>
                  <a:lnTo>
                    <a:pt x="1595" y="468"/>
                  </a:lnTo>
                  <a:lnTo>
                    <a:pt x="1627" y="470"/>
                  </a:lnTo>
                  <a:lnTo>
                    <a:pt x="1640" y="468"/>
                  </a:lnTo>
                  <a:lnTo>
                    <a:pt x="1654" y="461"/>
                  </a:lnTo>
                  <a:lnTo>
                    <a:pt x="1673" y="444"/>
                  </a:lnTo>
                  <a:lnTo>
                    <a:pt x="1695" y="419"/>
                  </a:lnTo>
                  <a:lnTo>
                    <a:pt x="1699" y="412"/>
                  </a:lnTo>
                  <a:lnTo>
                    <a:pt x="1692" y="410"/>
                  </a:lnTo>
                  <a:lnTo>
                    <a:pt x="1685" y="412"/>
                  </a:lnTo>
                  <a:lnTo>
                    <a:pt x="1671" y="421"/>
                  </a:lnTo>
                  <a:lnTo>
                    <a:pt x="1650" y="444"/>
                  </a:lnTo>
                  <a:lnTo>
                    <a:pt x="1630" y="452"/>
                  </a:lnTo>
                  <a:lnTo>
                    <a:pt x="1581" y="456"/>
                  </a:lnTo>
                  <a:lnTo>
                    <a:pt x="1565" y="463"/>
                  </a:lnTo>
                  <a:lnTo>
                    <a:pt x="1559" y="462"/>
                  </a:lnTo>
                  <a:lnTo>
                    <a:pt x="1553" y="455"/>
                  </a:lnTo>
                  <a:lnTo>
                    <a:pt x="1548" y="443"/>
                  </a:lnTo>
                  <a:lnTo>
                    <a:pt x="1549" y="434"/>
                  </a:lnTo>
                  <a:lnTo>
                    <a:pt x="1560" y="423"/>
                  </a:lnTo>
                  <a:lnTo>
                    <a:pt x="1570" y="421"/>
                  </a:lnTo>
                  <a:lnTo>
                    <a:pt x="1571" y="419"/>
                  </a:lnTo>
                  <a:lnTo>
                    <a:pt x="1558" y="408"/>
                  </a:lnTo>
                  <a:lnTo>
                    <a:pt x="1557" y="403"/>
                  </a:lnTo>
                  <a:lnTo>
                    <a:pt x="1565" y="391"/>
                  </a:lnTo>
                  <a:lnTo>
                    <a:pt x="1581" y="373"/>
                  </a:lnTo>
                  <a:lnTo>
                    <a:pt x="1589" y="368"/>
                  </a:lnTo>
                  <a:lnTo>
                    <a:pt x="1604" y="364"/>
                  </a:lnTo>
                  <a:lnTo>
                    <a:pt x="1619" y="366"/>
                  </a:lnTo>
                  <a:lnTo>
                    <a:pt x="1620" y="362"/>
                  </a:lnTo>
                  <a:lnTo>
                    <a:pt x="1605" y="356"/>
                  </a:lnTo>
                  <a:lnTo>
                    <a:pt x="1594" y="355"/>
                  </a:lnTo>
                  <a:lnTo>
                    <a:pt x="1578" y="360"/>
                  </a:lnTo>
                  <a:lnTo>
                    <a:pt x="1538" y="388"/>
                  </a:lnTo>
                  <a:lnTo>
                    <a:pt x="1534" y="388"/>
                  </a:lnTo>
                  <a:lnTo>
                    <a:pt x="1529" y="383"/>
                  </a:lnTo>
                  <a:lnTo>
                    <a:pt x="1531" y="375"/>
                  </a:lnTo>
                  <a:lnTo>
                    <a:pt x="1552" y="345"/>
                  </a:lnTo>
                  <a:lnTo>
                    <a:pt x="1553" y="340"/>
                  </a:lnTo>
                  <a:lnTo>
                    <a:pt x="1537" y="341"/>
                  </a:lnTo>
                  <a:lnTo>
                    <a:pt x="1532" y="339"/>
                  </a:lnTo>
                  <a:lnTo>
                    <a:pt x="1528" y="336"/>
                  </a:lnTo>
                  <a:lnTo>
                    <a:pt x="1522" y="339"/>
                  </a:lnTo>
                  <a:lnTo>
                    <a:pt x="1513" y="349"/>
                  </a:lnTo>
                  <a:lnTo>
                    <a:pt x="1508" y="353"/>
                  </a:lnTo>
                  <a:lnTo>
                    <a:pt x="1505" y="352"/>
                  </a:lnTo>
                  <a:lnTo>
                    <a:pt x="1496" y="340"/>
                  </a:lnTo>
                  <a:lnTo>
                    <a:pt x="1497" y="330"/>
                  </a:lnTo>
                  <a:lnTo>
                    <a:pt x="1504" y="317"/>
                  </a:lnTo>
                  <a:lnTo>
                    <a:pt x="1510" y="308"/>
                  </a:lnTo>
                  <a:lnTo>
                    <a:pt x="1518" y="299"/>
                  </a:lnTo>
                  <a:lnTo>
                    <a:pt x="1532" y="289"/>
                  </a:lnTo>
                  <a:lnTo>
                    <a:pt x="1542" y="285"/>
                  </a:lnTo>
                  <a:lnTo>
                    <a:pt x="1558" y="285"/>
                  </a:lnTo>
                  <a:lnTo>
                    <a:pt x="1566" y="281"/>
                  </a:lnTo>
                  <a:lnTo>
                    <a:pt x="1573" y="272"/>
                  </a:lnTo>
                  <a:lnTo>
                    <a:pt x="1581" y="258"/>
                  </a:lnTo>
                  <a:lnTo>
                    <a:pt x="1590" y="249"/>
                  </a:lnTo>
                  <a:lnTo>
                    <a:pt x="1606" y="241"/>
                  </a:lnTo>
                  <a:lnTo>
                    <a:pt x="1619" y="244"/>
                  </a:lnTo>
                  <a:lnTo>
                    <a:pt x="1626" y="251"/>
                  </a:lnTo>
                  <a:lnTo>
                    <a:pt x="1631" y="262"/>
                  </a:lnTo>
                  <a:lnTo>
                    <a:pt x="1638" y="271"/>
                  </a:lnTo>
                  <a:lnTo>
                    <a:pt x="1638" y="264"/>
                  </a:lnTo>
                  <a:lnTo>
                    <a:pt x="1643" y="255"/>
                  </a:lnTo>
                  <a:lnTo>
                    <a:pt x="1649" y="251"/>
                  </a:lnTo>
                  <a:lnTo>
                    <a:pt x="1656" y="252"/>
                  </a:lnTo>
                  <a:lnTo>
                    <a:pt x="1663" y="257"/>
                  </a:lnTo>
                  <a:lnTo>
                    <a:pt x="1671" y="268"/>
                  </a:lnTo>
                  <a:lnTo>
                    <a:pt x="1678" y="273"/>
                  </a:lnTo>
                  <a:lnTo>
                    <a:pt x="1681" y="272"/>
                  </a:lnTo>
                  <a:lnTo>
                    <a:pt x="1685" y="266"/>
                  </a:lnTo>
                  <a:lnTo>
                    <a:pt x="1697" y="266"/>
                  </a:lnTo>
                  <a:lnTo>
                    <a:pt x="1696" y="263"/>
                  </a:lnTo>
                  <a:lnTo>
                    <a:pt x="1693" y="257"/>
                  </a:lnTo>
                  <a:lnTo>
                    <a:pt x="1689" y="252"/>
                  </a:lnTo>
                  <a:lnTo>
                    <a:pt x="1651" y="221"/>
                  </a:lnTo>
                  <a:lnTo>
                    <a:pt x="1650" y="214"/>
                  </a:lnTo>
                  <a:lnTo>
                    <a:pt x="1662" y="207"/>
                  </a:lnTo>
                  <a:lnTo>
                    <a:pt x="1669" y="199"/>
                  </a:lnTo>
                  <a:lnTo>
                    <a:pt x="1674" y="197"/>
                  </a:lnTo>
                  <a:lnTo>
                    <a:pt x="1683" y="181"/>
                  </a:lnTo>
                  <a:lnTo>
                    <a:pt x="1689" y="172"/>
                  </a:lnTo>
                  <a:lnTo>
                    <a:pt x="1701" y="161"/>
                  </a:lnTo>
                  <a:lnTo>
                    <a:pt x="1706" y="164"/>
                  </a:lnTo>
                  <a:lnTo>
                    <a:pt x="1711" y="174"/>
                  </a:lnTo>
                  <a:lnTo>
                    <a:pt x="1717" y="179"/>
                  </a:lnTo>
                  <a:lnTo>
                    <a:pt x="1733" y="184"/>
                  </a:lnTo>
                  <a:lnTo>
                    <a:pt x="1741" y="189"/>
                  </a:lnTo>
                  <a:lnTo>
                    <a:pt x="1753" y="221"/>
                  </a:lnTo>
                  <a:lnTo>
                    <a:pt x="1758" y="231"/>
                  </a:lnTo>
                  <a:lnTo>
                    <a:pt x="1765" y="241"/>
                  </a:lnTo>
                  <a:lnTo>
                    <a:pt x="1769" y="245"/>
                  </a:lnTo>
                  <a:lnTo>
                    <a:pt x="1778" y="248"/>
                  </a:lnTo>
                  <a:lnTo>
                    <a:pt x="1779" y="242"/>
                  </a:lnTo>
                  <a:lnTo>
                    <a:pt x="1769" y="227"/>
                  </a:lnTo>
                  <a:lnTo>
                    <a:pt x="1766" y="219"/>
                  </a:lnTo>
                  <a:lnTo>
                    <a:pt x="1767" y="211"/>
                  </a:lnTo>
                  <a:lnTo>
                    <a:pt x="1769" y="208"/>
                  </a:lnTo>
                  <a:lnTo>
                    <a:pt x="1772" y="208"/>
                  </a:lnTo>
                  <a:lnTo>
                    <a:pt x="1780" y="214"/>
                  </a:lnTo>
                  <a:lnTo>
                    <a:pt x="1801" y="236"/>
                  </a:lnTo>
                  <a:lnTo>
                    <a:pt x="1833" y="261"/>
                  </a:lnTo>
                  <a:lnTo>
                    <a:pt x="1845" y="267"/>
                  </a:lnTo>
                  <a:lnTo>
                    <a:pt x="1852" y="276"/>
                  </a:lnTo>
                  <a:lnTo>
                    <a:pt x="1859" y="287"/>
                  </a:lnTo>
                  <a:lnTo>
                    <a:pt x="1866" y="295"/>
                  </a:lnTo>
                  <a:lnTo>
                    <a:pt x="1867" y="294"/>
                  </a:lnTo>
                  <a:lnTo>
                    <a:pt x="1860" y="277"/>
                  </a:lnTo>
                  <a:lnTo>
                    <a:pt x="1846" y="256"/>
                  </a:lnTo>
                  <a:lnTo>
                    <a:pt x="1805" y="220"/>
                  </a:lnTo>
                  <a:lnTo>
                    <a:pt x="1789" y="200"/>
                  </a:lnTo>
                  <a:lnTo>
                    <a:pt x="1781" y="188"/>
                  </a:lnTo>
                  <a:lnTo>
                    <a:pt x="1775" y="174"/>
                  </a:lnTo>
                  <a:lnTo>
                    <a:pt x="1775" y="167"/>
                  </a:lnTo>
                  <a:lnTo>
                    <a:pt x="1780" y="158"/>
                  </a:lnTo>
                  <a:lnTo>
                    <a:pt x="1788" y="151"/>
                  </a:lnTo>
                  <a:lnTo>
                    <a:pt x="1797" y="148"/>
                  </a:lnTo>
                  <a:lnTo>
                    <a:pt x="1799" y="145"/>
                  </a:lnTo>
                  <a:lnTo>
                    <a:pt x="1790" y="135"/>
                  </a:lnTo>
                  <a:lnTo>
                    <a:pt x="1785" y="126"/>
                  </a:lnTo>
                  <a:lnTo>
                    <a:pt x="1785" y="120"/>
                  </a:lnTo>
                  <a:lnTo>
                    <a:pt x="1795" y="115"/>
                  </a:lnTo>
                  <a:lnTo>
                    <a:pt x="1802" y="116"/>
                  </a:lnTo>
                  <a:lnTo>
                    <a:pt x="1813" y="128"/>
                  </a:lnTo>
                  <a:lnTo>
                    <a:pt x="1823" y="133"/>
                  </a:lnTo>
                  <a:lnTo>
                    <a:pt x="1825" y="130"/>
                  </a:lnTo>
                  <a:lnTo>
                    <a:pt x="1814" y="99"/>
                  </a:lnTo>
                  <a:lnTo>
                    <a:pt x="1814" y="92"/>
                  </a:lnTo>
                  <a:lnTo>
                    <a:pt x="1815" y="88"/>
                  </a:lnTo>
                  <a:lnTo>
                    <a:pt x="1819" y="84"/>
                  </a:lnTo>
                  <a:lnTo>
                    <a:pt x="1829" y="86"/>
                  </a:lnTo>
                  <a:lnTo>
                    <a:pt x="1847" y="101"/>
                  </a:lnTo>
                  <a:lnTo>
                    <a:pt x="1879" y="109"/>
                  </a:lnTo>
                  <a:lnTo>
                    <a:pt x="1887" y="108"/>
                  </a:lnTo>
                  <a:lnTo>
                    <a:pt x="1886" y="104"/>
                  </a:lnTo>
                  <a:lnTo>
                    <a:pt x="1873" y="95"/>
                  </a:lnTo>
                  <a:lnTo>
                    <a:pt x="1860" y="82"/>
                  </a:lnTo>
                  <a:lnTo>
                    <a:pt x="1854" y="74"/>
                  </a:lnTo>
                  <a:lnTo>
                    <a:pt x="1850" y="64"/>
                  </a:lnTo>
                  <a:lnTo>
                    <a:pt x="1845" y="56"/>
                  </a:lnTo>
                  <a:lnTo>
                    <a:pt x="1845" y="52"/>
                  </a:lnTo>
                  <a:lnTo>
                    <a:pt x="1853" y="45"/>
                  </a:lnTo>
                  <a:lnTo>
                    <a:pt x="1874" y="46"/>
                  </a:lnTo>
                  <a:lnTo>
                    <a:pt x="1894" y="57"/>
                  </a:lnTo>
                  <a:lnTo>
                    <a:pt x="1911" y="52"/>
                  </a:lnTo>
                  <a:lnTo>
                    <a:pt x="1921" y="56"/>
                  </a:lnTo>
                  <a:lnTo>
                    <a:pt x="1926" y="59"/>
                  </a:lnTo>
                  <a:lnTo>
                    <a:pt x="1934" y="69"/>
                  </a:lnTo>
                  <a:lnTo>
                    <a:pt x="1958" y="109"/>
                  </a:lnTo>
                  <a:lnTo>
                    <a:pt x="1961" y="116"/>
                  </a:lnTo>
                  <a:lnTo>
                    <a:pt x="1963" y="125"/>
                  </a:lnTo>
                  <a:lnTo>
                    <a:pt x="1966" y="138"/>
                  </a:lnTo>
                  <a:lnTo>
                    <a:pt x="1971" y="142"/>
                  </a:lnTo>
                  <a:lnTo>
                    <a:pt x="1978" y="132"/>
                  </a:lnTo>
                  <a:lnTo>
                    <a:pt x="1984" y="125"/>
                  </a:lnTo>
                  <a:lnTo>
                    <a:pt x="1982" y="116"/>
                  </a:lnTo>
                  <a:lnTo>
                    <a:pt x="1968" y="97"/>
                  </a:lnTo>
                  <a:lnTo>
                    <a:pt x="1965" y="89"/>
                  </a:lnTo>
                  <a:lnTo>
                    <a:pt x="1958" y="75"/>
                  </a:lnTo>
                  <a:lnTo>
                    <a:pt x="1943" y="49"/>
                  </a:lnTo>
                  <a:lnTo>
                    <a:pt x="1939" y="38"/>
                  </a:lnTo>
                  <a:lnTo>
                    <a:pt x="1937" y="27"/>
                  </a:lnTo>
                  <a:lnTo>
                    <a:pt x="1978" y="17"/>
                  </a:lnTo>
                  <a:lnTo>
                    <a:pt x="2019" y="26"/>
                  </a:lnTo>
                  <a:lnTo>
                    <a:pt x="2025" y="32"/>
                  </a:lnTo>
                  <a:lnTo>
                    <a:pt x="2030" y="41"/>
                  </a:lnTo>
                  <a:lnTo>
                    <a:pt x="2034" y="53"/>
                  </a:lnTo>
                  <a:lnTo>
                    <a:pt x="2040" y="66"/>
                  </a:lnTo>
                  <a:lnTo>
                    <a:pt x="2054" y="85"/>
                  </a:lnTo>
                  <a:lnTo>
                    <a:pt x="2072" y="98"/>
                  </a:lnTo>
                  <a:lnTo>
                    <a:pt x="2068" y="89"/>
                  </a:lnTo>
                  <a:lnTo>
                    <a:pt x="2054" y="68"/>
                  </a:lnTo>
                  <a:lnTo>
                    <a:pt x="2048" y="53"/>
                  </a:lnTo>
                  <a:lnTo>
                    <a:pt x="2048" y="43"/>
                  </a:lnTo>
                  <a:lnTo>
                    <a:pt x="2049" y="35"/>
                  </a:lnTo>
                  <a:lnTo>
                    <a:pt x="2052" y="30"/>
                  </a:lnTo>
                  <a:lnTo>
                    <a:pt x="2067" y="9"/>
                  </a:lnTo>
                  <a:lnTo>
                    <a:pt x="2090" y="3"/>
                  </a:lnTo>
                  <a:lnTo>
                    <a:pt x="2093" y="4"/>
                  </a:lnTo>
                  <a:lnTo>
                    <a:pt x="2110" y="36"/>
                  </a:lnTo>
                  <a:lnTo>
                    <a:pt x="2118" y="49"/>
                  </a:lnTo>
                  <a:lnTo>
                    <a:pt x="2124" y="54"/>
                  </a:lnTo>
                  <a:lnTo>
                    <a:pt x="2125" y="51"/>
                  </a:lnTo>
                  <a:lnTo>
                    <a:pt x="2116" y="37"/>
                  </a:lnTo>
                  <a:lnTo>
                    <a:pt x="2110" y="29"/>
                  </a:lnTo>
                  <a:lnTo>
                    <a:pt x="2109" y="24"/>
                  </a:lnTo>
                  <a:lnTo>
                    <a:pt x="2120" y="9"/>
                  </a:lnTo>
                  <a:lnTo>
                    <a:pt x="2127" y="5"/>
                  </a:lnTo>
                  <a:lnTo>
                    <a:pt x="2153" y="0"/>
                  </a:lnTo>
                  <a:lnTo>
                    <a:pt x="2156" y="2"/>
                  </a:lnTo>
                  <a:lnTo>
                    <a:pt x="2159" y="7"/>
                  </a:lnTo>
                  <a:lnTo>
                    <a:pt x="2166" y="23"/>
                  </a:lnTo>
                  <a:lnTo>
                    <a:pt x="2168" y="26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33" name="Freeform 1276">
              <a:extLst>
                <a:ext uri="{FF2B5EF4-FFF2-40B4-BE49-F238E27FC236}">
                  <a16:creationId xmlns:a16="http://schemas.microsoft.com/office/drawing/2014/main" id="{4014138A-BB2F-4608-9EB0-82D6E9F55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2689" y="8154866"/>
              <a:ext cx="5497" cy="5497"/>
            </a:xfrm>
            <a:custGeom>
              <a:avLst/>
              <a:gdLst>
                <a:gd name="T0" fmla="*/ 1 w 3"/>
                <a:gd name="T1" fmla="*/ 3 h 4"/>
                <a:gd name="T2" fmla="*/ 0 w 3"/>
                <a:gd name="T3" fmla="*/ 3 h 4"/>
                <a:gd name="T4" fmla="*/ 0 w 3"/>
                <a:gd name="T5" fmla="*/ 2 h 4"/>
                <a:gd name="T6" fmla="*/ 0 w 3"/>
                <a:gd name="T7" fmla="*/ 0 h 4"/>
                <a:gd name="T8" fmla="*/ 1 w 3"/>
                <a:gd name="T9" fmla="*/ 0 h 4"/>
                <a:gd name="T10" fmla="*/ 1 w 3"/>
                <a:gd name="T11" fmla="*/ 0 h 4"/>
                <a:gd name="T12" fmla="*/ 2 w 3"/>
                <a:gd name="T13" fmla="*/ 2 h 4"/>
                <a:gd name="T14" fmla="*/ 1 w 3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34" name="Freeform 1277">
              <a:extLst>
                <a:ext uri="{FF2B5EF4-FFF2-40B4-BE49-F238E27FC236}">
                  <a16:creationId xmlns:a16="http://schemas.microsoft.com/office/drawing/2014/main" id="{0E4F711E-051E-4805-9FAF-677DD4A4A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4445" y="8039468"/>
              <a:ext cx="16483" cy="5494"/>
            </a:xfrm>
            <a:custGeom>
              <a:avLst/>
              <a:gdLst>
                <a:gd name="T0" fmla="*/ 11 w 14"/>
                <a:gd name="T1" fmla="*/ 2 h 5"/>
                <a:gd name="T2" fmla="*/ 7 w 14"/>
                <a:gd name="T3" fmla="*/ 4 h 5"/>
                <a:gd name="T4" fmla="*/ 3 w 14"/>
                <a:gd name="T5" fmla="*/ 4 h 5"/>
                <a:gd name="T6" fmla="*/ 0 w 14"/>
                <a:gd name="T7" fmla="*/ 2 h 5"/>
                <a:gd name="T8" fmla="*/ 0 w 14"/>
                <a:gd name="T9" fmla="*/ 2 h 5"/>
                <a:gd name="T10" fmla="*/ 6 w 14"/>
                <a:gd name="T11" fmla="*/ 2 h 5"/>
                <a:gd name="T12" fmla="*/ 8 w 14"/>
                <a:gd name="T13" fmla="*/ 2 h 5"/>
                <a:gd name="T14" fmla="*/ 13 w 14"/>
                <a:gd name="T15" fmla="*/ 0 h 5"/>
                <a:gd name="T16" fmla="*/ 11 w 14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">
                  <a:moveTo>
                    <a:pt x="11" y="2"/>
                  </a:moveTo>
                  <a:lnTo>
                    <a:pt x="7" y="4"/>
                  </a:lnTo>
                  <a:lnTo>
                    <a:pt x="3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1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35" name="Freeform 1278">
              <a:extLst>
                <a:ext uri="{FF2B5EF4-FFF2-40B4-BE49-F238E27FC236}">
                  <a16:creationId xmlns:a16="http://schemas.microsoft.com/office/drawing/2014/main" id="{DC1F79B8-0494-4D96-856A-C91FC96E7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2496" y="8028477"/>
              <a:ext cx="5497" cy="5494"/>
            </a:xfrm>
            <a:custGeom>
              <a:avLst/>
              <a:gdLst>
                <a:gd name="T0" fmla="*/ 4 w 6"/>
                <a:gd name="T1" fmla="*/ 3 h 4"/>
                <a:gd name="T2" fmla="*/ 3 w 6"/>
                <a:gd name="T3" fmla="*/ 3 h 4"/>
                <a:gd name="T4" fmla="*/ 1 w 6"/>
                <a:gd name="T5" fmla="*/ 3 h 4"/>
                <a:gd name="T6" fmla="*/ 0 w 6"/>
                <a:gd name="T7" fmla="*/ 3 h 4"/>
                <a:gd name="T8" fmla="*/ 1 w 6"/>
                <a:gd name="T9" fmla="*/ 3 h 4"/>
                <a:gd name="T10" fmla="*/ 2 w 6"/>
                <a:gd name="T11" fmla="*/ 1 h 4"/>
                <a:gd name="T12" fmla="*/ 5 w 6"/>
                <a:gd name="T13" fmla="*/ 0 h 4"/>
                <a:gd name="T14" fmla="*/ 5 w 6"/>
                <a:gd name="T15" fmla="*/ 1 h 4"/>
                <a:gd name="T16" fmla="*/ 4 w 6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4" y="3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36" name="Freeform 1279">
              <a:extLst>
                <a:ext uri="{FF2B5EF4-FFF2-40B4-BE49-F238E27FC236}">
                  <a16:creationId xmlns:a16="http://schemas.microsoft.com/office/drawing/2014/main" id="{FA99A19C-FE38-4539-8A46-9B451F326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3487" y="8028477"/>
              <a:ext cx="10991" cy="10991"/>
            </a:xfrm>
            <a:custGeom>
              <a:avLst/>
              <a:gdLst>
                <a:gd name="T0" fmla="*/ 4 w 9"/>
                <a:gd name="T1" fmla="*/ 4 h 7"/>
                <a:gd name="T2" fmla="*/ 2 w 9"/>
                <a:gd name="T3" fmla="*/ 6 h 7"/>
                <a:gd name="T4" fmla="*/ 0 w 9"/>
                <a:gd name="T5" fmla="*/ 6 h 7"/>
                <a:gd name="T6" fmla="*/ 0 w 9"/>
                <a:gd name="T7" fmla="*/ 5 h 7"/>
                <a:gd name="T8" fmla="*/ 0 w 9"/>
                <a:gd name="T9" fmla="*/ 5 h 7"/>
                <a:gd name="T10" fmla="*/ 0 w 9"/>
                <a:gd name="T11" fmla="*/ 5 h 7"/>
                <a:gd name="T12" fmla="*/ 0 w 9"/>
                <a:gd name="T13" fmla="*/ 4 h 7"/>
                <a:gd name="T14" fmla="*/ 0 w 9"/>
                <a:gd name="T15" fmla="*/ 3 h 7"/>
                <a:gd name="T16" fmla="*/ 1 w 9"/>
                <a:gd name="T17" fmla="*/ 2 h 7"/>
                <a:gd name="T18" fmla="*/ 2 w 9"/>
                <a:gd name="T19" fmla="*/ 2 h 7"/>
                <a:gd name="T20" fmla="*/ 5 w 9"/>
                <a:gd name="T21" fmla="*/ 1 h 7"/>
                <a:gd name="T22" fmla="*/ 6 w 9"/>
                <a:gd name="T23" fmla="*/ 0 h 7"/>
                <a:gd name="T24" fmla="*/ 8 w 9"/>
                <a:gd name="T25" fmla="*/ 0 h 7"/>
                <a:gd name="T26" fmla="*/ 8 w 9"/>
                <a:gd name="T27" fmla="*/ 1 h 7"/>
                <a:gd name="T28" fmla="*/ 5 w 9"/>
                <a:gd name="T29" fmla="*/ 2 h 7"/>
                <a:gd name="T30" fmla="*/ 4 w 9"/>
                <a:gd name="T31" fmla="*/ 3 h 7"/>
                <a:gd name="T32" fmla="*/ 4 w 9"/>
                <a:gd name="T3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7">
                  <a:moveTo>
                    <a:pt x="4" y="4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37" name="Freeform 1280">
              <a:extLst>
                <a:ext uri="{FF2B5EF4-FFF2-40B4-BE49-F238E27FC236}">
                  <a16:creationId xmlns:a16="http://schemas.microsoft.com/office/drawing/2014/main" id="{A8076133-56CF-4754-902D-571D189EA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8150" y="8022981"/>
              <a:ext cx="5497" cy="10991"/>
            </a:xfrm>
            <a:custGeom>
              <a:avLst/>
              <a:gdLst>
                <a:gd name="T0" fmla="*/ 2 w 5"/>
                <a:gd name="T1" fmla="*/ 5 h 7"/>
                <a:gd name="T2" fmla="*/ 0 w 5"/>
                <a:gd name="T3" fmla="*/ 6 h 7"/>
                <a:gd name="T4" fmla="*/ 1 w 5"/>
                <a:gd name="T5" fmla="*/ 5 h 7"/>
                <a:gd name="T6" fmla="*/ 2 w 5"/>
                <a:gd name="T7" fmla="*/ 1 h 7"/>
                <a:gd name="T8" fmla="*/ 4 w 5"/>
                <a:gd name="T9" fmla="*/ 0 h 7"/>
                <a:gd name="T10" fmla="*/ 2 w 5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lnTo>
                    <a:pt x="0" y="6"/>
                  </a:lnTo>
                  <a:lnTo>
                    <a:pt x="1" y="5"/>
                  </a:lnTo>
                  <a:lnTo>
                    <a:pt x="2" y="1"/>
                  </a:lnTo>
                  <a:lnTo>
                    <a:pt x="4" y="0"/>
                  </a:lnTo>
                  <a:lnTo>
                    <a:pt x="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38" name="Freeform 1281">
              <a:extLst>
                <a:ext uri="{FF2B5EF4-FFF2-40B4-BE49-F238E27FC236}">
                  <a16:creationId xmlns:a16="http://schemas.microsoft.com/office/drawing/2014/main" id="{8B5B1418-96AA-4F10-926A-1696F2104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6170" y="8001000"/>
              <a:ext cx="5497" cy="10991"/>
            </a:xfrm>
            <a:custGeom>
              <a:avLst/>
              <a:gdLst>
                <a:gd name="T0" fmla="*/ 4 w 5"/>
                <a:gd name="T1" fmla="*/ 5 h 8"/>
                <a:gd name="T2" fmla="*/ 0 w 5"/>
                <a:gd name="T3" fmla="*/ 7 h 8"/>
                <a:gd name="T4" fmla="*/ 2 w 5"/>
                <a:gd name="T5" fmla="*/ 1 h 8"/>
                <a:gd name="T6" fmla="*/ 3 w 5"/>
                <a:gd name="T7" fmla="*/ 0 h 8"/>
                <a:gd name="T8" fmla="*/ 4 w 5"/>
                <a:gd name="T9" fmla="*/ 0 h 8"/>
                <a:gd name="T10" fmla="*/ 4 w 5"/>
                <a:gd name="T11" fmla="*/ 4 h 8"/>
                <a:gd name="T12" fmla="*/ 4 w 5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4" y="5"/>
                  </a:moveTo>
                  <a:lnTo>
                    <a:pt x="0" y="7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39" name="Freeform 1282">
              <a:extLst>
                <a:ext uri="{FF2B5EF4-FFF2-40B4-BE49-F238E27FC236}">
                  <a16:creationId xmlns:a16="http://schemas.microsoft.com/office/drawing/2014/main" id="{2E97A3C0-ECD5-4ECF-9F74-A45E391AB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0612" y="7995507"/>
              <a:ext cx="5497" cy="5494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3 h 4"/>
                <a:gd name="T4" fmla="*/ 1 w 4"/>
                <a:gd name="T5" fmla="*/ 2 h 4"/>
                <a:gd name="T6" fmla="*/ 1 w 4"/>
                <a:gd name="T7" fmla="*/ 1 h 4"/>
                <a:gd name="T8" fmla="*/ 0 w 4"/>
                <a:gd name="T9" fmla="*/ 0 h 4"/>
                <a:gd name="T10" fmla="*/ 1 w 4"/>
                <a:gd name="T11" fmla="*/ 0 h 4"/>
                <a:gd name="T12" fmla="*/ 3 w 4"/>
                <a:gd name="T13" fmla="*/ 0 h 4"/>
                <a:gd name="T14" fmla="*/ 3 w 4"/>
                <a:gd name="T15" fmla="*/ 1 h 4"/>
                <a:gd name="T16" fmla="*/ 2 w 4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40" name="Freeform 1283">
              <a:extLst>
                <a:ext uri="{FF2B5EF4-FFF2-40B4-BE49-F238E27FC236}">
                  <a16:creationId xmlns:a16="http://schemas.microsoft.com/office/drawing/2014/main" id="{4294B622-83D4-4E0D-AB45-C0D55AD63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5660" y="7962536"/>
              <a:ext cx="5497" cy="5494"/>
            </a:xfrm>
            <a:custGeom>
              <a:avLst/>
              <a:gdLst>
                <a:gd name="T0" fmla="*/ 1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1 h 3"/>
                <a:gd name="T10" fmla="*/ 3 w 4"/>
                <a:gd name="T11" fmla="*/ 0 h 3"/>
                <a:gd name="T12" fmla="*/ 3 w 4"/>
                <a:gd name="T13" fmla="*/ 0 h 3"/>
                <a:gd name="T14" fmla="*/ 3 w 4"/>
                <a:gd name="T15" fmla="*/ 1 h 3"/>
                <a:gd name="T16" fmla="*/ 1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41" name="Freeform 1284">
              <a:extLst>
                <a:ext uri="{FF2B5EF4-FFF2-40B4-BE49-F238E27FC236}">
                  <a16:creationId xmlns:a16="http://schemas.microsoft.com/office/drawing/2014/main" id="{6FFAA9A6-EB15-42F8-86C7-BC299A7CE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5977" y="7957039"/>
              <a:ext cx="5497" cy="5497"/>
            </a:xfrm>
            <a:custGeom>
              <a:avLst/>
              <a:gdLst>
                <a:gd name="T0" fmla="*/ 4 w 6"/>
                <a:gd name="T1" fmla="*/ 3 h 5"/>
                <a:gd name="T2" fmla="*/ 3 w 6"/>
                <a:gd name="T3" fmla="*/ 4 h 5"/>
                <a:gd name="T4" fmla="*/ 3 w 6"/>
                <a:gd name="T5" fmla="*/ 3 h 5"/>
                <a:gd name="T6" fmla="*/ 1 w 6"/>
                <a:gd name="T7" fmla="*/ 1 h 5"/>
                <a:gd name="T8" fmla="*/ 0 w 6"/>
                <a:gd name="T9" fmla="*/ 1 h 5"/>
                <a:gd name="T10" fmla="*/ 2 w 6"/>
                <a:gd name="T11" fmla="*/ 0 h 5"/>
                <a:gd name="T12" fmla="*/ 5 w 6"/>
                <a:gd name="T13" fmla="*/ 0 h 5"/>
                <a:gd name="T14" fmla="*/ 4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42" name="Freeform 1285">
              <a:extLst>
                <a:ext uri="{FF2B5EF4-FFF2-40B4-BE49-F238E27FC236}">
                  <a16:creationId xmlns:a16="http://schemas.microsoft.com/office/drawing/2014/main" id="{554F9D8F-DB16-4B78-9AB9-9E81DA99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2400" y="7951545"/>
              <a:ext cx="10991" cy="5494"/>
            </a:xfrm>
            <a:custGeom>
              <a:avLst/>
              <a:gdLst>
                <a:gd name="T0" fmla="*/ 5 w 9"/>
                <a:gd name="T1" fmla="*/ 5 h 6"/>
                <a:gd name="T2" fmla="*/ 1 w 9"/>
                <a:gd name="T3" fmla="*/ 5 h 6"/>
                <a:gd name="T4" fmla="*/ 0 w 9"/>
                <a:gd name="T5" fmla="*/ 5 h 6"/>
                <a:gd name="T6" fmla="*/ 4 w 9"/>
                <a:gd name="T7" fmla="*/ 1 h 6"/>
                <a:gd name="T8" fmla="*/ 8 w 9"/>
                <a:gd name="T9" fmla="*/ 0 h 6"/>
                <a:gd name="T10" fmla="*/ 5 w 9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5" y="5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4" y="1"/>
                  </a:lnTo>
                  <a:lnTo>
                    <a:pt x="8" y="0"/>
                  </a:lnTo>
                  <a:lnTo>
                    <a:pt x="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43" name="Freeform 1286">
              <a:extLst>
                <a:ext uri="{FF2B5EF4-FFF2-40B4-BE49-F238E27FC236}">
                  <a16:creationId xmlns:a16="http://schemas.microsoft.com/office/drawing/2014/main" id="{869A18C6-46A3-423E-A229-4340155CE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2400" y="7951545"/>
              <a:ext cx="16488" cy="16483"/>
            </a:xfrm>
            <a:custGeom>
              <a:avLst/>
              <a:gdLst>
                <a:gd name="T0" fmla="*/ 11 w 15"/>
                <a:gd name="T1" fmla="*/ 10 h 13"/>
                <a:gd name="T2" fmla="*/ 9 w 15"/>
                <a:gd name="T3" fmla="*/ 11 h 13"/>
                <a:gd name="T4" fmla="*/ 5 w 15"/>
                <a:gd name="T5" fmla="*/ 10 h 13"/>
                <a:gd name="T6" fmla="*/ 1 w 15"/>
                <a:gd name="T7" fmla="*/ 12 h 13"/>
                <a:gd name="T8" fmla="*/ 0 w 15"/>
                <a:gd name="T9" fmla="*/ 12 h 13"/>
                <a:gd name="T10" fmla="*/ 3 w 15"/>
                <a:gd name="T11" fmla="*/ 9 h 13"/>
                <a:gd name="T12" fmla="*/ 8 w 15"/>
                <a:gd name="T13" fmla="*/ 6 h 13"/>
                <a:gd name="T14" fmla="*/ 13 w 15"/>
                <a:gd name="T15" fmla="*/ 1 h 13"/>
                <a:gd name="T16" fmla="*/ 14 w 15"/>
                <a:gd name="T17" fmla="*/ 0 h 13"/>
                <a:gd name="T18" fmla="*/ 13 w 15"/>
                <a:gd name="T19" fmla="*/ 7 h 13"/>
                <a:gd name="T20" fmla="*/ 12 w 15"/>
                <a:gd name="T21" fmla="*/ 9 h 13"/>
                <a:gd name="T22" fmla="*/ 11 w 15"/>
                <a:gd name="T2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3">
                  <a:moveTo>
                    <a:pt x="11" y="10"/>
                  </a:moveTo>
                  <a:lnTo>
                    <a:pt x="9" y="11"/>
                  </a:lnTo>
                  <a:lnTo>
                    <a:pt x="5" y="10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3" y="9"/>
                  </a:lnTo>
                  <a:lnTo>
                    <a:pt x="8" y="6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3" y="7"/>
                  </a:lnTo>
                  <a:lnTo>
                    <a:pt x="12" y="9"/>
                  </a:lnTo>
                  <a:lnTo>
                    <a:pt x="11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44" name="Freeform 1287">
              <a:extLst>
                <a:ext uri="{FF2B5EF4-FFF2-40B4-BE49-F238E27FC236}">
                  <a16:creationId xmlns:a16="http://schemas.microsoft.com/office/drawing/2014/main" id="{24852E19-E0EF-4FB2-B4CD-A2040C05F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0708" y="7935058"/>
              <a:ext cx="60449" cy="27478"/>
            </a:xfrm>
            <a:custGeom>
              <a:avLst/>
              <a:gdLst>
                <a:gd name="T0" fmla="*/ 12 w 50"/>
                <a:gd name="T1" fmla="*/ 2 h 20"/>
                <a:gd name="T2" fmla="*/ 13 w 50"/>
                <a:gd name="T3" fmla="*/ 4 h 20"/>
                <a:gd name="T4" fmla="*/ 14 w 50"/>
                <a:gd name="T5" fmla="*/ 5 h 20"/>
                <a:gd name="T6" fmla="*/ 16 w 50"/>
                <a:gd name="T7" fmla="*/ 5 h 20"/>
                <a:gd name="T8" fmla="*/ 17 w 50"/>
                <a:gd name="T9" fmla="*/ 6 h 20"/>
                <a:gd name="T10" fmla="*/ 19 w 50"/>
                <a:gd name="T11" fmla="*/ 6 h 20"/>
                <a:gd name="T12" fmla="*/ 20 w 50"/>
                <a:gd name="T13" fmla="*/ 8 h 20"/>
                <a:gd name="T14" fmla="*/ 21 w 50"/>
                <a:gd name="T15" fmla="*/ 6 h 20"/>
                <a:gd name="T16" fmla="*/ 20 w 50"/>
                <a:gd name="T17" fmla="*/ 5 h 20"/>
                <a:gd name="T18" fmla="*/ 19 w 50"/>
                <a:gd name="T19" fmla="*/ 4 h 20"/>
                <a:gd name="T20" fmla="*/ 21 w 50"/>
                <a:gd name="T21" fmla="*/ 2 h 20"/>
                <a:gd name="T22" fmla="*/ 22 w 50"/>
                <a:gd name="T23" fmla="*/ 2 h 20"/>
                <a:gd name="T24" fmla="*/ 23 w 50"/>
                <a:gd name="T25" fmla="*/ 1 h 20"/>
                <a:gd name="T26" fmla="*/ 26 w 50"/>
                <a:gd name="T27" fmla="*/ 0 h 20"/>
                <a:gd name="T28" fmla="*/ 28 w 50"/>
                <a:gd name="T29" fmla="*/ 1 h 20"/>
                <a:gd name="T30" fmla="*/ 30 w 50"/>
                <a:gd name="T31" fmla="*/ 1 h 20"/>
                <a:gd name="T32" fmla="*/ 31 w 50"/>
                <a:gd name="T33" fmla="*/ 5 h 20"/>
                <a:gd name="T34" fmla="*/ 34 w 50"/>
                <a:gd name="T35" fmla="*/ 3 h 20"/>
                <a:gd name="T36" fmla="*/ 37 w 50"/>
                <a:gd name="T37" fmla="*/ 0 h 20"/>
                <a:gd name="T38" fmla="*/ 39 w 50"/>
                <a:gd name="T39" fmla="*/ 1 h 20"/>
                <a:gd name="T40" fmla="*/ 40 w 50"/>
                <a:gd name="T41" fmla="*/ 4 h 20"/>
                <a:gd name="T42" fmla="*/ 42 w 50"/>
                <a:gd name="T43" fmla="*/ 4 h 20"/>
                <a:gd name="T44" fmla="*/ 42 w 50"/>
                <a:gd name="T45" fmla="*/ 7 h 20"/>
                <a:gd name="T46" fmla="*/ 43 w 50"/>
                <a:gd name="T47" fmla="*/ 11 h 20"/>
                <a:gd name="T48" fmla="*/ 44 w 50"/>
                <a:gd name="T49" fmla="*/ 7 h 20"/>
                <a:gd name="T50" fmla="*/ 46 w 50"/>
                <a:gd name="T51" fmla="*/ 4 h 20"/>
                <a:gd name="T52" fmla="*/ 47 w 50"/>
                <a:gd name="T53" fmla="*/ 5 h 20"/>
                <a:gd name="T54" fmla="*/ 46 w 50"/>
                <a:gd name="T55" fmla="*/ 7 h 20"/>
                <a:gd name="T56" fmla="*/ 49 w 50"/>
                <a:gd name="T57" fmla="*/ 8 h 20"/>
                <a:gd name="T58" fmla="*/ 46 w 50"/>
                <a:gd name="T59" fmla="*/ 14 h 20"/>
                <a:gd name="T60" fmla="*/ 42 w 50"/>
                <a:gd name="T61" fmla="*/ 19 h 20"/>
                <a:gd name="T62" fmla="*/ 39 w 50"/>
                <a:gd name="T63" fmla="*/ 19 h 20"/>
                <a:gd name="T64" fmla="*/ 37 w 50"/>
                <a:gd name="T65" fmla="*/ 18 h 20"/>
                <a:gd name="T66" fmla="*/ 39 w 50"/>
                <a:gd name="T67" fmla="*/ 16 h 20"/>
                <a:gd name="T68" fmla="*/ 41 w 50"/>
                <a:gd name="T69" fmla="*/ 16 h 20"/>
                <a:gd name="T70" fmla="*/ 44 w 50"/>
                <a:gd name="T71" fmla="*/ 13 h 20"/>
                <a:gd name="T72" fmla="*/ 36 w 50"/>
                <a:gd name="T73" fmla="*/ 18 h 20"/>
                <a:gd name="T74" fmla="*/ 34 w 50"/>
                <a:gd name="T75" fmla="*/ 18 h 20"/>
                <a:gd name="T76" fmla="*/ 31 w 50"/>
                <a:gd name="T77" fmla="*/ 16 h 20"/>
                <a:gd name="T78" fmla="*/ 27 w 50"/>
                <a:gd name="T79" fmla="*/ 13 h 20"/>
                <a:gd name="T80" fmla="*/ 21 w 50"/>
                <a:gd name="T81" fmla="*/ 11 h 20"/>
                <a:gd name="T82" fmla="*/ 14 w 50"/>
                <a:gd name="T83" fmla="*/ 8 h 20"/>
                <a:gd name="T84" fmla="*/ 8 w 50"/>
                <a:gd name="T85" fmla="*/ 6 h 20"/>
                <a:gd name="T86" fmla="*/ 0 w 50"/>
                <a:gd name="T87" fmla="*/ 4 h 20"/>
                <a:gd name="T88" fmla="*/ 0 w 50"/>
                <a:gd name="T89" fmla="*/ 1 h 20"/>
                <a:gd name="T90" fmla="*/ 2 w 50"/>
                <a:gd name="T91" fmla="*/ 1 h 20"/>
                <a:gd name="T92" fmla="*/ 3 w 50"/>
                <a:gd name="T93" fmla="*/ 2 h 20"/>
                <a:gd name="T94" fmla="*/ 6 w 50"/>
                <a:gd name="T95" fmla="*/ 1 h 20"/>
                <a:gd name="T96" fmla="*/ 8 w 50"/>
                <a:gd name="T97" fmla="*/ 1 h 20"/>
                <a:gd name="T98" fmla="*/ 9 w 50"/>
                <a:gd name="T99" fmla="*/ 0 h 20"/>
                <a:gd name="T100" fmla="*/ 12 w 50"/>
                <a:gd name="T10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" h="20">
                  <a:moveTo>
                    <a:pt x="12" y="0"/>
                  </a:moveTo>
                  <a:lnTo>
                    <a:pt x="12" y="2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4" y="7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7" y="6"/>
                  </a:lnTo>
                  <a:lnTo>
                    <a:pt x="46" y="7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6" y="14"/>
                  </a:lnTo>
                  <a:lnTo>
                    <a:pt x="44" y="17"/>
                  </a:lnTo>
                  <a:lnTo>
                    <a:pt x="42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9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36" y="18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1" y="16"/>
                  </a:lnTo>
                  <a:lnTo>
                    <a:pt x="29" y="14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1" y="11"/>
                  </a:lnTo>
                  <a:lnTo>
                    <a:pt x="18" y="10"/>
                  </a:lnTo>
                  <a:lnTo>
                    <a:pt x="14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45" name="Freeform 1288">
              <a:extLst>
                <a:ext uri="{FF2B5EF4-FFF2-40B4-BE49-F238E27FC236}">
                  <a16:creationId xmlns:a16="http://schemas.microsoft.com/office/drawing/2014/main" id="{25A97DA2-8403-465D-80CC-47193FE95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9717" y="7935058"/>
              <a:ext cx="10991" cy="5497"/>
            </a:xfrm>
            <a:custGeom>
              <a:avLst/>
              <a:gdLst>
                <a:gd name="T0" fmla="*/ 4 w 7"/>
                <a:gd name="T1" fmla="*/ 5 h 6"/>
                <a:gd name="T2" fmla="*/ 3 w 7"/>
                <a:gd name="T3" fmla="*/ 5 h 6"/>
                <a:gd name="T4" fmla="*/ 1 w 7"/>
                <a:gd name="T5" fmla="*/ 5 h 6"/>
                <a:gd name="T6" fmla="*/ 0 w 7"/>
                <a:gd name="T7" fmla="*/ 4 h 6"/>
                <a:gd name="T8" fmla="*/ 0 w 7"/>
                <a:gd name="T9" fmla="*/ 2 h 6"/>
                <a:gd name="T10" fmla="*/ 1 w 7"/>
                <a:gd name="T11" fmla="*/ 1 h 6"/>
                <a:gd name="T12" fmla="*/ 3 w 7"/>
                <a:gd name="T13" fmla="*/ 0 h 6"/>
                <a:gd name="T14" fmla="*/ 4 w 7"/>
                <a:gd name="T15" fmla="*/ 0 h 6"/>
                <a:gd name="T16" fmla="*/ 6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4 w 7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4" y="5"/>
                  </a:moveTo>
                  <a:lnTo>
                    <a:pt x="3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46" name="Freeform 1289">
              <a:extLst>
                <a:ext uri="{FF2B5EF4-FFF2-40B4-BE49-F238E27FC236}">
                  <a16:creationId xmlns:a16="http://schemas.microsoft.com/office/drawing/2014/main" id="{20C0C3BD-5656-43B0-8E39-5B9C92113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7737" y="7918573"/>
              <a:ext cx="10991" cy="10991"/>
            </a:xfrm>
            <a:custGeom>
              <a:avLst/>
              <a:gdLst>
                <a:gd name="T0" fmla="*/ 9 w 10"/>
                <a:gd name="T1" fmla="*/ 6 h 10"/>
                <a:gd name="T2" fmla="*/ 8 w 10"/>
                <a:gd name="T3" fmla="*/ 7 h 10"/>
                <a:gd name="T4" fmla="*/ 7 w 10"/>
                <a:gd name="T5" fmla="*/ 7 h 10"/>
                <a:gd name="T6" fmla="*/ 7 w 10"/>
                <a:gd name="T7" fmla="*/ 7 h 10"/>
                <a:gd name="T8" fmla="*/ 6 w 10"/>
                <a:gd name="T9" fmla="*/ 8 h 10"/>
                <a:gd name="T10" fmla="*/ 6 w 10"/>
                <a:gd name="T11" fmla="*/ 9 h 10"/>
                <a:gd name="T12" fmla="*/ 5 w 10"/>
                <a:gd name="T13" fmla="*/ 9 h 10"/>
                <a:gd name="T14" fmla="*/ 4 w 10"/>
                <a:gd name="T15" fmla="*/ 9 h 10"/>
                <a:gd name="T16" fmla="*/ 2 w 10"/>
                <a:gd name="T17" fmla="*/ 6 h 10"/>
                <a:gd name="T18" fmla="*/ 1 w 10"/>
                <a:gd name="T19" fmla="*/ 3 h 10"/>
                <a:gd name="T20" fmla="*/ 0 w 10"/>
                <a:gd name="T21" fmla="*/ 1 h 10"/>
                <a:gd name="T22" fmla="*/ 1 w 10"/>
                <a:gd name="T23" fmla="*/ 0 h 10"/>
                <a:gd name="T24" fmla="*/ 4 w 10"/>
                <a:gd name="T25" fmla="*/ 0 h 10"/>
                <a:gd name="T26" fmla="*/ 6 w 10"/>
                <a:gd name="T27" fmla="*/ 1 h 10"/>
                <a:gd name="T28" fmla="*/ 9 w 10"/>
                <a:gd name="T29" fmla="*/ 2 h 10"/>
                <a:gd name="T30" fmla="*/ 9 w 10"/>
                <a:gd name="T31" fmla="*/ 4 h 10"/>
                <a:gd name="T32" fmla="*/ 9 w 10"/>
                <a:gd name="T3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10">
                  <a:moveTo>
                    <a:pt x="9" y="6"/>
                  </a:move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6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47" name="Freeform 1290">
              <a:extLst>
                <a:ext uri="{FF2B5EF4-FFF2-40B4-BE49-F238E27FC236}">
                  <a16:creationId xmlns:a16="http://schemas.microsoft.com/office/drawing/2014/main" id="{58413594-C2CE-4DA9-9126-0E0C78F56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6811" y="7880106"/>
              <a:ext cx="10991" cy="5497"/>
            </a:xfrm>
            <a:custGeom>
              <a:avLst/>
              <a:gdLst>
                <a:gd name="T0" fmla="*/ 3 w 10"/>
                <a:gd name="T1" fmla="*/ 5 h 6"/>
                <a:gd name="T2" fmla="*/ 0 w 10"/>
                <a:gd name="T3" fmla="*/ 5 h 6"/>
                <a:gd name="T4" fmla="*/ 1 w 10"/>
                <a:gd name="T5" fmla="*/ 4 h 6"/>
                <a:gd name="T6" fmla="*/ 4 w 10"/>
                <a:gd name="T7" fmla="*/ 1 h 6"/>
                <a:gd name="T8" fmla="*/ 7 w 10"/>
                <a:gd name="T9" fmla="*/ 0 h 6"/>
                <a:gd name="T10" fmla="*/ 9 w 10"/>
                <a:gd name="T11" fmla="*/ 0 h 6"/>
                <a:gd name="T12" fmla="*/ 6 w 10"/>
                <a:gd name="T13" fmla="*/ 3 h 6"/>
                <a:gd name="T14" fmla="*/ 3 w 10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3" y="5"/>
                  </a:moveTo>
                  <a:lnTo>
                    <a:pt x="0" y="5"/>
                  </a:lnTo>
                  <a:lnTo>
                    <a:pt x="1" y="4"/>
                  </a:lnTo>
                  <a:lnTo>
                    <a:pt x="4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48" name="Freeform 1291">
              <a:extLst>
                <a:ext uri="{FF2B5EF4-FFF2-40B4-BE49-F238E27FC236}">
                  <a16:creationId xmlns:a16="http://schemas.microsoft.com/office/drawing/2014/main" id="{BBE62743-8E6E-4741-82A7-415588A6E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9494" y="7880106"/>
              <a:ext cx="65943" cy="82429"/>
            </a:xfrm>
            <a:custGeom>
              <a:avLst/>
              <a:gdLst>
                <a:gd name="T0" fmla="*/ 13 w 51"/>
                <a:gd name="T1" fmla="*/ 47 h 64"/>
                <a:gd name="T2" fmla="*/ 19 w 51"/>
                <a:gd name="T3" fmla="*/ 45 h 64"/>
                <a:gd name="T4" fmla="*/ 15 w 51"/>
                <a:gd name="T5" fmla="*/ 49 h 64"/>
                <a:gd name="T6" fmla="*/ 16 w 51"/>
                <a:gd name="T7" fmla="*/ 51 h 64"/>
                <a:gd name="T8" fmla="*/ 13 w 51"/>
                <a:gd name="T9" fmla="*/ 53 h 64"/>
                <a:gd name="T10" fmla="*/ 13 w 51"/>
                <a:gd name="T11" fmla="*/ 57 h 64"/>
                <a:gd name="T12" fmla="*/ 18 w 51"/>
                <a:gd name="T13" fmla="*/ 55 h 64"/>
                <a:gd name="T14" fmla="*/ 22 w 51"/>
                <a:gd name="T15" fmla="*/ 55 h 64"/>
                <a:gd name="T16" fmla="*/ 31 w 51"/>
                <a:gd name="T17" fmla="*/ 46 h 64"/>
                <a:gd name="T18" fmla="*/ 24 w 51"/>
                <a:gd name="T19" fmla="*/ 47 h 64"/>
                <a:gd name="T20" fmla="*/ 28 w 51"/>
                <a:gd name="T21" fmla="*/ 42 h 64"/>
                <a:gd name="T22" fmla="*/ 30 w 51"/>
                <a:gd name="T23" fmla="*/ 36 h 64"/>
                <a:gd name="T24" fmla="*/ 33 w 51"/>
                <a:gd name="T25" fmla="*/ 32 h 64"/>
                <a:gd name="T26" fmla="*/ 38 w 51"/>
                <a:gd name="T27" fmla="*/ 33 h 64"/>
                <a:gd name="T28" fmla="*/ 42 w 51"/>
                <a:gd name="T29" fmla="*/ 36 h 64"/>
                <a:gd name="T30" fmla="*/ 49 w 51"/>
                <a:gd name="T31" fmla="*/ 38 h 64"/>
                <a:gd name="T32" fmla="*/ 49 w 51"/>
                <a:gd name="T33" fmla="*/ 39 h 64"/>
                <a:gd name="T34" fmla="*/ 47 w 51"/>
                <a:gd name="T35" fmla="*/ 44 h 64"/>
                <a:gd name="T36" fmla="*/ 50 w 51"/>
                <a:gd name="T37" fmla="*/ 46 h 64"/>
                <a:gd name="T38" fmla="*/ 41 w 51"/>
                <a:gd name="T39" fmla="*/ 52 h 64"/>
                <a:gd name="T40" fmla="*/ 33 w 51"/>
                <a:gd name="T41" fmla="*/ 59 h 64"/>
                <a:gd name="T42" fmla="*/ 22 w 51"/>
                <a:gd name="T43" fmla="*/ 62 h 64"/>
                <a:gd name="T44" fmla="*/ 15 w 51"/>
                <a:gd name="T45" fmla="*/ 61 h 64"/>
                <a:gd name="T46" fmla="*/ 9 w 51"/>
                <a:gd name="T47" fmla="*/ 63 h 64"/>
                <a:gd name="T48" fmla="*/ 6 w 51"/>
                <a:gd name="T49" fmla="*/ 63 h 64"/>
                <a:gd name="T50" fmla="*/ 2 w 51"/>
                <a:gd name="T51" fmla="*/ 59 h 64"/>
                <a:gd name="T52" fmla="*/ 0 w 51"/>
                <a:gd name="T53" fmla="*/ 46 h 64"/>
                <a:gd name="T54" fmla="*/ 2 w 51"/>
                <a:gd name="T55" fmla="*/ 37 h 64"/>
                <a:gd name="T56" fmla="*/ 7 w 51"/>
                <a:gd name="T57" fmla="*/ 31 h 64"/>
                <a:gd name="T58" fmla="*/ 17 w 51"/>
                <a:gd name="T59" fmla="*/ 12 h 64"/>
                <a:gd name="T60" fmla="*/ 22 w 51"/>
                <a:gd name="T61" fmla="*/ 6 h 64"/>
                <a:gd name="T62" fmla="*/ 28 w 51"/>
                <a:gd name="T63" fmla="*/ 1 h 64"/>
                <a:gd name="T64" fmla="*/ 33 w 51"/>
                <a:gd name="T65" fmla="*/ 0 h 64"/>
                <a:gd name="T66" fmla="*/ 32 w 51"/>
                <a:gd name="T67" fmla="*/ 4 h 64"/>
                <a:gd name="T68" fmla="*/ 35 w 51"/>
                <a:gd name="T69" fmla="*/ 12 h 64"/>
                <a:gd name="T70" fmla="*/ 30 w 51"/>
                <a:gd name="T71" fmla="*/ 27 h 64"/>
                <a:gd name="T72" fmla="*/ 30 w 51"/>
                <a:gd name="T73" fmla="*/ 33 h 64"/>
                <a:gd name="T74" fmla="*/ 27 w 51"/>
                <a:gd name="T75" fmla="*/ 37 h 64"/>
                <a:gd name="T76" fmla="*/ 20 w 51"/>
                <a:gd name="T77" fmla="*/ 41 h 64"/>
                <a:gd name="T78" fmla="*/ 11 w 51"/>
                <a:gd name="T79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64">
                  <a:moveTo>
                    <a:pt x="11" y="46"/>
                  </a:moveTo>
                  <a:lnTo>
                    <a:pt x="13" y="47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19" y="46"/>
                  </a:lnTo>
                  <a:lnTo>
                    <a:pt x="15" y="49"/>
                  </a:lnTo>
                  <a:lnTo>
                    <a:pt x="14" y="50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3" y="53"/>
                  </a:lnTo>
                  <a:lnTo>
                    <a:pt x="12" y="55"/>
                  </a:lnTo>
                  <a:lnTo>
                    <a:pt x="13" y="57"/>
                  </a:lnTo>
                  <a:lnTo>
                    <a:pt x="17" y="55"/>
                  </a:lnTo>
                  <a:lnTo>
                    <a:pt x="18" y="55"/>
                  </a:lnTo>
                  <a:lnTo>
                    <a:pt x="21" y="56"/>
                  </a:lnTo>
                  <a:lnTo>
                    <a:pt x="22" y="55"/>
                  </a:lnTo>
                  <a:lnTo>
                    <a:pt x="24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24" y="47"/>
                  </a:lnTo>
                  <a:lnTo>
                    <a:pt x="23" y="46"/>
                  </a:lnTo>
                  <a:lnTo>
                    <a:pt x="28" y="42"/>
                  </a:lnTo>
                  <a:lnTo>
                    <a:pt x="27" y="39"/>
                  </a:lnTo>
                  <a:lnTo>
                    <a:pt x="30" y="36"/>
                  </a:lnTo>
                  <a:lnTo>
                    <a:pt x="32" y="33"/>
                  </a:lnTo>
                  <a:lnTo>
                    <a:pt x="33" y="32"/>
                  </a:lnTo>
                  <a:lnTo>
                    <a:pt x="36" y="31"/>
                  </a:lnTo>
                  <a:lnTo>
                    <a:pt x="38" y="33"/>
                  </a:lnTo>
                  <a:lnTo>
                    <a:pt x="38" y="36"/>
                  </a:lnTo>
                  <a:lnTo>
                    <a:pt x="42" y="36"/>
                  </a:lnTo>
                  <a:lnTo>
                    <a:pt x="46" y="36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9" y="39"/>
                  </a:lnTo>
                  <a:lnTo>
                    <a:pt x="49" y="42"/>
                  </a:lnTo>
                  <a:lnTo>
                    <a:pt x="47" y="44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4" y="50"/>
                  </a:lnTo>
                  <a:lnTo>
                    <a:pt x="41" y="52"/>
                  </a:lnTo>
                  <a:lnTo>
                    <a:pt x="39" y="56"/>
                  </a:lnTo>
                  <a:lnTo>
                    <a:pt x="33" y="59"/>
                  </a:lnTo>
                  <a:lnTo>
                    <a:pt x="25" y="62"/>
                  </a:lnTo>
                  <a:lnTo>
                    <a:pt x="22" y="62"/>
                  </a:lnTo>
                  <a:lnTo>
                    <a:pt x="19" y="61"/>
                  </a:lnTo>
                  <a:lnTo>
                    <a:pt x="15" y="61"/>
                  </a:lnTo>
                  <a:lnTo>
                    <a:pt x="12" y="63"/>
                  </a:lnTo>
                  <a:lnTo>
                    <a:pt x="9" y="63"/>
                  </a:lnTo>
                  <a:lnTo>
                    <a:pt x="8" y="63"/>
                  </a:lnTo>
                  <a:lnTo>
                    <a:pt x="6" y="63"/>
                  </a:lnTo>
                  <a:lnTo>
                    <a:pt x="5" y="62"/>
                  </a:lnTo>
                  <a:lnTo>
                    <a:pt x="2" y="59"/>
                  </a:lnTo>
                  <a:lnTo>
                    <a:pt x="1" y="56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5" y="34"/>
                  </a:lnTo>
                  <a:lnTo>
                    <a:pt x="7" y="31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9"/>
                  </a:lnTo>
                  <a:lnTo>
                    <a:pt x="22" y="6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3" y="17"/>
                  </a:lnTo>
                  <a:lnTo>
                    <a:pt x="30" y="27"/>
                  </a:lnTo>
                  <a:lnTo>
                    <a:pt x="30" y="31"/>
                  </a:lnTo>
                  <a:lnTo>
                    <a:pt x="30" y="33"/>
                  </a:lnTo>
                  <a:lnTo>
                    <a:pt x="28" y="35"/>
                  </a:lnTo>
                  <a:lnTo>
                    <a:pt x="27" y="37"/>
                  </a:lnTo>
                  <a:lnTo>
                    <a:pt x="22" y="40"/>
                  </a:lnTo>
                  <a:lnTo>
                    <a:pt x="20" y="41"/>
                  </a:lnTo>
                  <a:lnTo>
                    <a:pt x="17" y="42"/>
                  </a:lnTo>
                  <a:lnTo>
                    <a:pt x="11" y="4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49" name="Freeform 1292">
              <a:extLst>
                <a:ext uri="{FF2B5EF4-FFF2-40B4-BE49-F238E27FC236}">
                  <a16:creationId xmlns:a16="http://schemas.microsoft.com/office/drawing/2014/main" id="{9A6F9932-2B3D-469F-9D27-8C44192F6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9590" y="7874612"/>
              <a:ext cx="93417" cy="60446"/>
            </a:xfrm>
            <a:custGeom>
              <a:avLst/>
              <a:gdLst>
                <a:gd name="T0" fmla="*/ 18 w 73"/>
                <a:gd name="T1" fmla="*/ 27 h 49"/>
                <a:gd name="T2" fmla="*/ 21 w 73"/>
                <a:gd name="T3" fmla="*/ 22 h 49"/>
                <a:gd name="T4" fmla="*/ 28 w 73"/>
                <a:gd name="T5" fmla="*/ 24 h 49"/>
                <a:gd name="T6" fmla="*/ 31 w 73"/>
                <a:gd name="T7" fmla="*/ 24 h 49"/>
                <a:gd name="T8" fmla="*/ 38 w 73"/>
                <a:gd name="T9" fmla="*/ 28 h 49"/>
                <a:gd name="T10" fmla="*/ 51 w 73"/>
                <a:gd name="T11" fmla="*/ 27 h 49"/>
                <a:gd name="T12" fmla="*/ 60 w 73"/>
                <a:gd name="T13" fmla="*/ 25 h 49"/>
                <a:gd name="T14" fmla="*/ 70 w 73"/>
                <a:gd name="T15" fmla="*/ 26 h 49"/>
                <a:gd name="T16" fmla="*/ 72 w 73"/>
                <a:gd name="T17" fmla="*/ 28 h 49"/>
                <a:gd name="T18" fmla="*/ 63 w 73"/>
                <a:gd name="T19" fmla="*/ 34 h 49"/>
                <a:gd name="T20" fmla="*/ 56 w 73"/>
                <a:gd name="T21" fmla="*/ 40 h 49"/>
                <a:gd name="T22" fmla="*/ 56 w 73"/>
                <a:gd name="T23" fmla="*/ 45 h 49"/>
                <a:gd name="T24" fmla="*/ 58 w 73"/>
                <a:gd name="T25" fmla="*/ 46 h 49"/>
                <a:gd name="T26" fmla="*/ 50 w 73"/>
                <a:gd name="T27" fmla="*/ 48 h 49"/>
                <a:gd name="T28" fmla="*/ 46 w 73"/>
                <a:gd name="T29" fmla="*/ 46 h 49"/>
                <a:gd name="T30" fmla="*/ 42 w 73"/>
                <a:gd name="T31" fmla="*/ 44 h 49"/>
                <a:gd name="T32" fmla="*/ 45 w 73"/>
                <a:gd name="T33" fmla="*/ 41 h 49"/>
                <a:gd name="T34" fmla="*/ 41 w 73"/>
                <a:gd name="T35" fmla="*/ 38 h 49"/>
                <a:gd name="T36" fmla="*/ 41 w 73"/>
                <a:gd name="T37" fmla="*/ 35 h 49"/>
                <a:gd name="T38" fmla="*/ 42 w 73"/>
                <a:gd name="T39" fmla="*/ 33 h 49"/>
                <a:gd name="T40" fmla="*/ 38 w 73"/>
                <a:gd name="T41" fmla="*/ 35 h 49"/>
                <a:gd name="T42" fmla="*/ 34 w 73"/>
                <a:gd name="T43" fmla="*/ 38 h 49"/>
                <a:gd name="T44" fmla="*/ 36 w 73"/>
                <a:gd name="T45" fmla="*/ 40 h 49"/>
                <a:gd name="T46" fmla="*/ 25 w 73"/>
                <a:gd name="T47" fmla="*/ 37 h 49"/>
                <a:gd name="T48" fmla="*/ 20 w 73"/>
                <a:gd name="T49" fmla="*/ 34 h 49"/>
                <a:gd name="T50" fmla="*/ 19 w 73"/>
                <a:gd name="T51" fmla="*/ 30 h 49"/>
                <a:gd name="T52" fmla="*/ 19 w 73"/>
                <a:gd name="T53" fmla="*/ 29 h 49"/>
                <a:gd name="T54" fmla="*/ 11 w 73"/>
                <a:gd name="T55" fmla="*/ 29 h 49"/>
                <a:gd name="T56" fmla="*/ 8 w 73"/>
                <a:gd name="T57" fmla="*/ 22 h 49"/>
                <a:gd name="T58" fmla="*/ 5 w 73"/>
                <a:gd name="T59" fmla="*/ 19 h 49"/>
                <a:gd name="T60" fmla="*/ 0 w 73"/>
                <a:gd name="T61" fmla="*/ 16 h 49"/>
                <a:gd name="T62" fmla="*/ 3 w 73"/>
                <a:gd name="T63" fmla="*/ 9 h 49"/>
                <a:gd name="T64" fmla="*/ 7 w 73"/>
                <a:gd name="T65" fmla="*/ 5 h 49"/>
                <a:gd name="T66" fmla="*/ 12 w 73"/>
                <a:gd name="T67" fmla="*/ 3 h 49"/>
                <a:gd name="T68" fmla="*/ 9 w 73"/>
                <a:gd name="T69" fmla="*/ 13 h 49"/>
                <a:gd name="T70" fmla="*/ 16 w 73"/>
                <a:gd name="T71" fmla="*/ 20 h 49"/>
                <a:gd name="T72" fmla="*/ 16 w 73"/>
                <a:gd name="T73" fmla="*/ 23 h 49"/>
                <a:gd name="T74" fmla="*/ 17 w 73"/>
                <a:gd name="T7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3" h="49">
                  <a:moveTo>
                    <a:pt x="17" y="26"/>
                  </a:moveTo>
                  <a:lnTo>
                    <a:pt x="18" y="27"/>
                  </a:lnTo>
                  <a:lnTo>
                    <a:pt x="20" y="25"/>
                  </a:lnTo>
                  <a:lnTo>
                    <a:pt x="21" y="22"/>
                  </a:lnTo>
                  <a:lnTo>
                    <a:pt x="26" y="23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3" y="26"/>
                  </a:lnTo>
                  <a:lnTo>
                    <a:pt x="38" y="28"/>
                  </a:lnTo>
                  <a:lnTo>
                    <a:pt x="43" y="28"/>
                  </a:lnTo>
                  <a:lnTo>
                    <a:pt x="51" y="27"/>
                  </a:lnTo>
                  <a:lnTo>
                    <a:pt x="52" y="27"/>
                  </a:lnTo>
                  <a:lnTo>
                    <a:pt x="60" y="25"/>
                  </a:lnTo>
                  <a:lnTo>
                    <a:pt x="68" y="25"/>
                  </a:lnTo>
                  <a:lnTo>
                    <a:pt x="70" y="26"/>
                  </a:lnTo>
                  <a:lnTo>
                    <a:pt x="71" y="27"/>
                  </a:lnTo>
                  <a:lnTo>
                    <a:pt x="72" y="28"/>
                  </a:lnTo>
                  <a:lnTo>
                    <a:pt x="67" y="31"/>
                  </a:lnTo>
                  <a:lnTo>
                    <a:pt x="63" y="34"/>
                  </a:lnTo>
                  <a:lnTo>
                    <a:pt x="57" y="38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5"/>
                  </a:lnTo>
                  <a:lnTo>
                    <a:pt x="57" y="46"/>
                  </a:lnTo>
                  <a:lnTo>
                    <a:pt x="58" y="46"/>
                  </a:lnTo>
                  <a:lnTo>
                    <a:pt x="56" y="47"/>
                  </a:lnTo>
                  <a:lnTo>
                    <a:pt x="50" y="48"/>
                  </a:lnTo>
                  <a:lnTo>
                    <a:pt x="48" y="47"/>
                  </a:lnTo>
                  <a:lnTo>
                    <a:pt x="46" y="46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5" y="41"/>
                  </a:lnTo>
                  <a:lnTo>
                    <a:pt x="44" y="38"/>
                  </a:lnTo>
                  <a:lnTo>
                    <a:pt x="41" y="38"/>
                  </a:lnTo>
                  <a:lnTo>
                    <a:pt x="40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4" y="38"/>
                  </a:lnTo>
                  <a:lnTo>
                    <a:pt x="38" y="38"/>
                  </a:lnTo>
                  <a:lnTo>
                    <a:pt x="36" y="40"/>
                  </a:lnTo>
                  <a:lnTo>
                    <a:pt x="34" y="40"/>
                  </a:lnTo>
                  <a:lnTo>
                    <a:pt x="25" y="37"/>
                  </a:lnTo>
                  <a:lnTo>
                    <a:pt x="22" y="36"/>
                  </a:lnTo>
                  <a:lnTo>
                    <a:pt x="20" y="34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1" y="29"/>
                  </a:lnTo>
                  <a:lnTo>
                    <a:pt x="8" y="28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3" y="9"/>
                  </a:lnTo>
                  <a:lnTo>
                    <a:pt x="5" y="7"/>
                  </a:lnTo>
                  <a:lnTo>
                    <a:pt x="7" y="5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6"/>
                  </a:lnTo>
                  <a:lnTo>
                    <a:pt x="9" y="13"/>
                  </a:lnTo>
                  <a:lnTo>
                    <a:pt x="14" y="19"/>
                  </a:lnTo>
                  <a:lnTo>
                    <a:pt x="16" y="20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4"/>
                  </a:lnTo>
                  <a:lnTo>
                    <a:pt x="17" y="25"/>
                  </a:lnTo>
                  <a:lnTo>
                    <a:pt x="17" y="2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50" name="Freeform 1293">
              <a:extLst>
                <a:ext uri="{FF2B5EF4-FFF2-40B4-BE49-F238E27FC236}">
                  <a16:creationId xmlns:a16="http://schemas.microsoft.com/office/drawing/2014/main" id="{E7A54573-8BE2-4E3B-A83B-88C940431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006" y="7841641"/>
              <a:ext cx="27478" cy="27474"/>
            </a:xfrm>
            <a:custGeom>
              <a:avLst/>
              <a:gdLst>
                <a:gd name="T0" fmla="*/ 3 w 20"/>
                <a:gd name="T1" fmla="*/ 17 h 21"/>
                <a:gd name="T2" fmla="*/ 4 w 20"/>
                <a:gd name="T3" fmla="*/ 17 h 21"/>
                <a:gd name="T4" fmla="*/ 6 w 20"/>
                <a:gd name="T5" fmla="*/ 17 h 21"/>
                <a:gd name="T6" fmla="*/ 7 w 20"/>
                <a:gd name="T7" fmla="*/ 18 h 21"/>
                <a:gd name="T8" fmla="*/ 5 w 20"/>
                <a:gd name="T9" fmla="*/ 19 h 21"/>
                <a:gd name="T10" fmla="*/ 2 w 20"/>
                <a:gd name="T11" fmla="*/ 20 h 21"/>
                <a:gd name="T12" fmla="*/ 0 w 20"/>
                <a:gd name="T13" fmla="*/ 19 h 21"/>
                <a:gd name="T14" fmla="*/ 3 w 20"/>
                <a:gd name="T15" fmla="*/ 11 h 21"/>
                <a:gd name="T16" fmla="*/ 5 w 20"/>
                <a:gd name="T17" fmla="*/ 8 h 21"/>
                <a:gd name="T18" fmla="*/ 12 w 20"/>
                <a:gd name="T19" fmla="*/ 3 h 21"/>
                <a:gd name="T20" fmla="*/ 14 w 20"/>
                <a:gd name="T21" fmla="*/ 1 h 21"/>
                <a:gd name="T22" fmla="*/ 16 w 20"/>
                <a:gd name="T23" fmla="*/ 0 h 21"/>
                <a:gd name="T24" fmla="*/ 19 w 20"/>
                <a:gd name="T25" fmla="*/ 1 h 21"/>
                <a:gd name="T26" fmla="*/ 16 w 20"/>
                <a:gd name="T27" fmla="*/ 4 h 21"/>
                <a:gd name="T28" fmla="*/ 13 w 20"/>
                <a:gd name="T29" fmla="*/ 5 h 21"/>
                <a:gd name="T30" fmla="*/ 10 w 20"/>
                <a:gd name="T31" fmla="*/ 7 h 21"/>
                <a:gd name="T32" fmla="*/ 8 w 20"/>
                <a:gd name="T33" fmla="*/ 10 h 21"/>
                <a:gd name="T34" fmla="*/ 5 w 20"/>
                <a:gd name="T35" fmla="*/ 12 h 21"/>
                <a:gd name="T36" fmla="*/ 3 w 20"/>
                <a:gd name="T37" fmla="*/ 14 h 21"/>
                <a:gd name="T38" fmla="*/ 3 w 20"/>
                <a:gd name="T3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21">
                  <a:moveTo>
                    <a:pt x="3" y="17"/>
                  </a:moveTo>
                  <a:lnTo>
                    <a:pt x="4" y="17"/>
                  </a:lnTo>
                  <a:lnTo>
                    <a:pt x="6" y="17"/>
                  </a:lnTo>
                  <a:lnTo>
                    <a:pt x="7" y="18"/>
                  </a:lnTo>
                  <a:lnTo>
                    <a:pt x="5" y="19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3" y="11"/>
                  </a:lnTo>
                  <a:lnTo>
                    <a:pt x="5" y="8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16" y="4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0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3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51" name="Freeform 1294">
              <a:extLst>
                <a:ext uri="{FF2B5EF4-FFF2-40B4-BE49-F238E27FC236}">
                  <a16:creationId xmlns:a16="http://schemas.microsoft.com/office/drawing/2014/main" id="{F33810B3-DFA5-48B0-982C-2C4B18B36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253" y="7841641"/>
              <a:ext cx="10991" cy="16483"/>
            </a:xfrm>
            <a:custGeom>
              <a:avLst/>
              <a:gdLst>
                <a:gd name="T0" fmla="*/ 3 w 7"/>
                <a:gd name="T1" fmla="*/ 10 h 12"/>
                <a:gd name="T2" fmla="*/ 2 w 7"/>
                <a:gd name="T3" fmla="*/ 11 h 12"/>
                <a:gd name="T4" fmla="*/ 0 w 7"/>
                <a:gd name="T5" fmla="*/ 11 h 12"/>
                <a:gd name="T6" fmla="*/ 0 w 7"/>
                <a:gd name="T7" fmla="*/ 10 h 12"/>
                <a:gd name="T8" fmla="*/ 2 w 7"/>
                <a:gd name="T9" fmla="*/ 7 h 12"/>
                <a:gd name="T10" fmla="*/ 3 w 7"/>
                <a:gd name="T11" fmla="*/ 5 h 12"/>
                <a:gd name="T12" fmla="*/ 3 w 7"/>
                <a:gd name="T13" fmla="*/ 4 h 12"/>
                <a:gd name="T14" fmla="*/ 4 w 7"/>
                <a:gd name="T15" fmla="*/ 4 h 12"/>
                <a:gd name="T16" fmla="*/ 5 w 7"/>
                <a:gd name="T17" fmla="*/ 2 h 12"/>
                <a:gd name="T18" fmla="*/ 6 w 7"/>
                <a:gd name="T19" fmla="*/ 0 h 12"/>
                <a:gd name="T20" fmla="*/ 5 w 7"/>
                <a:gd name="T21" fmla="*/ 4 h 12"/>
                <a:gd name="T22" fmla="*/ 3 w 7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2">
                  <a:moveTo>
                    <a:pt x="3" y="10"/>
                  </a:moveTo>
                  <a:lnTo>
                    <a:pt x="2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0"/>
                  </a:lnTo>
                  <a:lnTo>
                    <a:pt x="5" y="4"/>
                  </a:lnTo>
                  <a:lnTo>
                    <a:pt x="3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52" name="Freeform 1295">
              <a:extLst>
                <a:ext uri="{FF2B5EF4-FFF2-40B4-BE49-F238E27FC236}">
                  <a16:creationId xmlns:a16="http://schemas.microsoft.com/office/drawing/2014/main" id="{3381B262-B5CF-44BE-B7E7-9BF009DDD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6301" y="7836144"/>
              <a:ext cx="16483" cy="5497"/>
            </a:xfrm>
            <a:custGeom>
              <a:avLst/>
              <a:gdLst>
                <a:gd name="T0" fmla="*/ 9 w 12"/>
                <a:gd name="T1" fmla="*/ 3 h 4"/>
                <a:gd name="T2" fmla="*/ 3 w 12"/>
                <a:gd name="T3" fmla="*/ 3 h 4"/>
                <a:gd name="T4" fmla="*/ 0 w 12"/>
                <a:gd name="T5" fmla="*/ 3 h 4"/>
                <a:gd name="T6" fmla="*/ 0 w 12"/>
                <a:gd name="T7" fmla="*/ 2 h 4"/>
                <a:gd name="T8" fmla="*/ 0 w 12"/>
                <a:gd name="T9" fmla="*/ 1 h 4"/>
                <a:gd name="T10" fmla="*/ 2 w 12"/>
                <a:gd name="T11" fmla="*/ 0 h 4"/>
                <a:gd name="T12" fmla="*/ 4 w 12"/>
                <a:gd name="T13" fmla="*/ 0 h 4"/>
                <a:gd name="T14" fmla="*/ 5 w 12"/>
                <a:gd name="T15" fmla="*/ 0 h 4"/>
                <a:gd name="T16" fmla="*/ 9 w 12"/>
                <a:gd name="T17" fmla="*/ 0 h 4"/>
                <a:gd name="T18" fmla="*/ 11 w 12"/>
                <a:gd name="T19" fmla="*/ 1 h 4"/>
                <a:gd name="T20" fmla="*/ 10 w 12"/>
                <a:gd name="T21" fmla="*/ 2 h 4"/>
                <a:gd name="T22" fmla="*/ 9 w 12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">
                  <a:moveTo>
                    <a:pt x="9" y="3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9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53" name="Freeform 1296">
              <a:extLst>
                <a:ext uri="{FF2B5EF4-FFF2-40B4-BE49-F238E27FC236}">
                  <a16:creationId xmlns:a16="http://schemas.microsoft.com/office/drawing/2014/main" id="{8AE9B249-0A52-4CA8-B6FC-9C93981C6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8599" y="7830650"/>
              <a:ext cx="5494" cy="10991"/>
            </a:xfrm>
            <a:custGeom>
              <a:avLst/>
              <a:gdLst>
                <a:gd name="T0" fmla="*/ 5 w 6"/>
                <a:gd name="T1" fmla="*/ 0 h 7"/>
                <a:gd name="T2" fmla="*/ 4 w 6"/>
                <a:gd name="T3" fmla="*/ 3 h 7"/>
                <a:gd name="T4" fmla="*/ 2 w 6"/>
                <a:gd name="T5" fmla="*/ 6 h 7"/>
                <a:gd name="T6" fmla="*/ 1 w 6"/>
                <a:gd name="T7" fmla="*/ 6 h 7"/>
                <a:gd name="T8" fmla="*/ 0 w 6"/>
                <a:gd name="T9" fmla="*/ 5 h 7"/>
                <a:gd name="T10" fmla="*/ 1 w 6"/>
                <a:gd name="T11" fmla="*/ 4 h 7"/>
                <a:gd name="T12" fmla="*/ 1 w 6"/>
                <a:gd name="T13" fmla="*/ 1 h 7"/>
                <a:gd name="T14" fmla="*/ 3 w 6"/>
                <a:gd name="T15" fmla="*/ 1 h 7"/>
                <a:gd name="T16" fmla="*/ 4 w 6"/>
                <a:gd name="T17" fmla="*/ 1 h 7"/>
                <a:gd name="T18" fmla="*/ 5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lnTo>
                    <a:pt x="4" y="3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54" name="Freeform 1297">
              <a:extLst>
                <a:ext uri="{FF2B5EF4-FFF2-40B4-BE49-F238E27FC236}">
                  <a16:creationId xmlns:a16="http://schemas.microsoft.com/office/drawing/2014/main" id="{A2BA78EF-26F3-443C-B0A4-A866F2F81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4093" y="7825154"/>
              <a:ext cx="5497" cy="5497"/>
            </a:xfrm>
            <a:custGeom>
              <a:avLst/>
              <a:gdLst>
                <a:gd name="T0" fmla="*/ 3 w 4"/>
                <a:gd name="T1" fmla="*/ 2 h 6"/>
                <a:gd name="T2" fmla="*/ 0 w 4"/>
                <a:gd name="T3" fmla="*/ 5 h 6"/>
                <a:gd name="T4" fmla="*/ 1 w 4"/>
                <a:gd name="T5" fmla="*/ 1 h 6"/>
                <a:gd name="T6" fmla="*/ 2 w 4"/>
                <a:gd name="T7" fmla="*/ 0 h 6"/>
                <a:gd name="T8" fmla="*/ 3 w 4"/>
                <a:gd name="T9" fmla="*/ 0 h 6"/>
                <a:gd name="T10" fmla="*/ 3 w 4"/>
                <a:gd name="T11" fmla="*/ 0 h 6"/>
                <a:gd name="T12" fmla="*/ 3 w 4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lnTo>
                    <a:pt x="0" y="5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55" name="Freeform 1298">
              <a:extLst>
                <a:ext uri="{FF2B5EF4-FFF2-40B4-BE49-F238E27FC236}">
                  <a16:creationId xmlns:a16="http://schemas.microsoft.com/office/drawing/2014/main" id="{CCAA1DE4-16CC-4CD1-9376-7D532B836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0359" y="7775698"/>
              <a:ext cx="5494" cy="5494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0 w 4"/>
                <a:gd name="T5" fmla="*/ 3 h 4"/>
                <a:gd name="T6" fmla="*/ 0 w 4"/>
                <a:gd name="T7" fmla="*/ 3 h 4"/>
                <a:gd name="T8" fmla="*/ 0 w 4"/>
                <a:gd name="T9" fmla="*/ 2 h 4"/>
                <a:gd name="T10" fmla="*/ 0 w 4"/>
                <a:gd name="T11" fmla="*/ 1 h 4"/>
                <a:gd name="T12" fmla="*/ 0 w 4"/>
                <a:gd name="T13" fmla="*/ 0 h 4"/>
                <a:gd name="T14" fmla="*/ 0 w 4"/>
                <a:gd name="T15" fmla="*/ 0 h 4"/>
                <a:gd name="T16" fmla="*/ 0 w 4"/>
                <a:gd name="T17" fmla="*/ 0 h 4"/>
                <a:gd name="T18" fmla="*/ 1 w 4"/>
                <a:gd name="T19" fmla="*/ 0 h 4"/>
                <a:gd name="T20" fmla="*/ 2 w 4"/>
                <a:gd name="T21" fmla="*/ 0 h 4"/>
                <a:gd name="T22" fmla="*/ 3 w 4"/>
                <a:gd name="T23" fmla="*/ 2 h 4"/>
                <a:gd name="T24" fmla="*/ 3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56" name="Freeform 1299">
              <a:extLst>
                <a:ext uri="{FF2B5EF4-FFF2-40B4-BE49-F238E27FC236}">
                  <a16:creationId xmlns:a16="http://schemas.microsoft.com/office/drawing/2014/main" id="{AEBA8793-0072-4203-B727-B44DBC97F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9368" y="7775698"/>
              <a:ext cx="10991" cy="10991"/>
            </a:xfrm>
            <a:custGeom>
              <a:avLst/>
              <a:gdLst>
                <a:gd name="T0" fmla="*/ 2 w 11"/>
                <a:gd name="T1" fmla="*/ 7 h 8"/>
                <a:gd name="T2" fmla="*/ 1 w 11"/>
                <a:gd name="T3" fmla="*/ 7 h 8"/>
                <a:gd name="T4" fmla="*/ 1 w 11"/>
                <a:gd name="T5" fmla="*/ 6 h 8"/>
                <a:gd name="T6" fmla="*/ 0 w 11"/>
                <a:gd name="T7" fmla="*/ 3 h 8"/>
                <a:gd name="T8" fmla="*/ 1 w 11"/>
                <a:gd name="T9" fmla="*/ 2 h 8"/>
                <a:gd name="T10" fmla="*/ 2 w 11"/>
                <a:gd name="T11" fmla="*/ 0 h 8"/>
                <a:gd name="T12" fmla="*/ 6 w 11"/>
                <a:gd name="T13" fmla="*/ 0 h 8"/>
                <a:gd name="T14" fmla="*/ 9 w 11"/>
                <a:gd name="T15" fmla="*/ 0 h 8"/>
                <a:gd name="T16" fmla="*/ 10 w 11"/>
                <a:gd name="T17" fmla="*/ 2 h 8"/>
                <a:gd name="T18" fmla="*/ 10 w 11"/>
                <a:gd name="T19" fmla="*/ 3 h 8"/>
                <a:gd name="T20" fmla="*/ 9 w 11"/>
                <a:gd name="T21" fmla="*/ 3 h 8"/>
                <a:gd name="T22" fmla="*/ 9 w 11"/>
                <a:gd name="T23" fmla="*/ 4 h 8"/>
                <a:gd name="T24" fmla="*/ 8 w 11"/>
                <a:gd name="T25" fmla="*/ 5 h 8"/>
                <a:gd name="T26" fmla="*/ 7 w 11"/>
                <a:gd name="T27" fmla="*/ 5 h 8"/>
                <a:gd name="T28" fmla="*/ 4 w 11"/>
                <a:gd name="T29" fmla="*/ 5 h 8"/>
                <a:gd name="T30" fmla="*/ 2 w 11"/>
                <a:gd name="T31" fmla="*/ 6 h 8"/>
                <a:gd name="T32" fmla="*/ 2 w 11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8">
                  <a:moveTo>
                    <a:pt x="2" y="7"/>
                  </a:moveTo>
                  <a:lnTo>
                    <a:pt x="1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6"/>
                  </a:lnTo>
                  <a:lnTo>
                    <a:pt x="2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57" name="Freeform 1300">
              <a:extLst>
                <a:ext uri="{FF2B5EF4-FFF2-40B4-BE49-F238E27FC236}">
                  <a16:creationId xmlns:a16="http://schemas.microsoft.com/office/drawing/2014/main" id="{407CA568-3465-4FCC-A039-869B6C3AA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8541" y="7770202"/>
              <a:ext cx="5494" cy="10991"/>
            </a:xfrm>
            <a:custGeom>
              <a:avLst/>
              <a:gdLst>
                <a:gd name="T0" fmla="*/ 4 w 6"/>
                <a:gd name="T1" fmla="*/ 8 h 11"/>
                <a:gd name="T2" fmla="*/ 3 w 6"/>
                <a:gd name="T3" fmla="*/ 10 h 11"/>
                <a:gd name="T4" fmla="*/ 2 w 6"/>
                <a:gd name="T5" fmla="*/ 10 h 11"/>
                <a:gd name="T6" fmla="*/ 2 w 6"/>
                <a:gd name="T7" fmla="*/ 8 h 11"/>
                <a:gd name="T8" fmla="*/ 0 w 6"/>
                <a:gd name="T9" fmla="*/ 0 h 11"/>
                <a:gd name="T10" fmla="*/ 0 w 6"/>
                <a:gd name="T11" fmla="*/ 1 h 11"/>
                <a:gd name="T12" fmla="*/ 3 w 6"/>
                <a:gd name="T13" fmla="*/ 3 h 11"/>
                <a:gd name="T14" fmla="*/ 2 w 6"/>
                <a:gd name="T15" fmla="*/ 4 h 11"/>
                <a:gd name="T16" fmla="*/ 5 w 6"/>
                <a:gd name="T17" fmla="*/ 6 h 11"/>
                <a:gd name="T18" fmla="*/ 5 w 6"/>
                <a:gd name="T19" fmla="*/ 8 h 11"/>
                <a:gd name="T20" fmla="*/ 4 w 6"/>
                <a:gd name="T2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1">
                  <a:moveTo>
                    <a:pt x="4" y="8"/>
                  </a:moveTo>
                  <a:lnTo>
                    <a:pt x="3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2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4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58" name="Freeform 1301">
              <a:extLst>
                <a:ext uri="{FF2B5EF4-FFF2-40B4-BE49-F238E27FC236}">
                  <a16:creationId xmlns:a16="http://schemas.microsoft.com/office/drawing/2014/main" id="{FB3D3511-6D55-4609-A919-D742F92B7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3044" y="7764709"/>
              <a:ext cx="10991" cy="10991"/>
            </a:xfrm>
            <a:custGeom>
              <a:avLst/>
              <a:gdLst>
                <a:gd name="T0" fmla="*/ 10 w 11"/>
                <a:gd name="T1" fmla="*/ 9 h 11"/>
                <a:gd name="T2" fmla="*/ 9 w 11"/>
                <a:gd name="T3" fmla="*/ 10 h 11"/>
                <a:gd name="T4" fmla="*/ 5 w 11"/>
                <a:gd name="T5" fmla="*/ 7 h 11"/>
                <a:gd name="T6" fmla="*/ 1 w 11"/>
                <a:gd name="T7" fmla="*/ 2 h 11"/>
                <a:gd name="T8" fmla="*/ 0 w 11"/>
                <a:gd name="T9" fmla="*/ 0 h 11"/>
                <a:gd name="T10" fmla="*/ 7 w 11"/>
                <a:gd name="T11" fmla="*/ 6 h 11"/>
                <a:gd name="T12" fmla="*/ 10 w 11"/>
                <a:gd name="T13" fmla="*/ 8 h 11"/>
                <a:gd name="T14" fmla="*/ 10 w 11"/>
                <a:gd name="T1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10" y="9"/>
                  </a:moveTo>
                  <a:lnTo>
                    <a:pt x="9" y="10"/>
                  </a:lnTo>
                  <a:lnTo>
                    <a:pt x="5" y="7"/>
                  </a:lnTo>
                  <a:lnTo>
                    <a:pt x="1" y="2"/>
                  </a:lnTo>
                  <a:lnTo>
                    <a:pt x="0" y="0"/>
                  </a:lnTo>
                  <a:lnTo>
                    <a:pt x="7" y="6"/>
                  </a:lnTo>
                  <a:lnTo>
                    <a:pt x="10" y="8"/>
                  </a:lnTo>
                  <a:lnTo>
                    <a:pt x="10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59" name="Freeform 1302">
              <a:extLst>
                <a:ext uri="{FF2B5EF4-FFF2-40B4-BE49-F238E27FC236}">
                  <a16:creationId xmlns:a16="http://schemas.microsoft.com/office/drawing/2014/main" id="{FC428ED8-8E7B-419D-8F17-9F2CF9B85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4926" y="7753718"/>
              <a:ext cx="516548" cy="313224"/>
            </a:xfrm>
            <a:custGeom>
              <a:avLst/>
              <a:gdLst>
                <a:gd name="T0" fmla="*/ 224 w 416"/>
                <a:gd name="T1" fmla="*/ 183 h 253"/>
                <a:gd name="T2" fmla="*/ 221 w 416"/>
                <a:gd name="T3" fmla="*/ 173 h 253"/>
                <a:gd name="T4" fmla="*/ 221 w 416"/>
                <a:gd name="T5" fmla="*/ 165 h 253"/>
                <a:gd name="T6" fmla="*/ 212 w 416"/>
                <a:gd name="T7" fmla="*/ 160 h 253"/>
                <a:gd name="T8" fmla="*/ 210 w 416"/>
                <a:gd name="T9" fmla="*/ 153 h 253"/>
                <a:gd name="T10" fmla="*/ 210 w 416"/>
                <a:gd name="T11" fmla="*/ 137 h 253"/>
                <a:gd name="T12" fmla="*/ 206 w 416"/>
                <a:gd name="T13" fmla="*/ 95 h 253"/>
                <a:gd name="T14" fmla="*/ 183 w 416"/>
                <a:gd name="T15" fmla="*/ 91 h 253"/>
                <a:gd name="T16" fmla="*/ 171 w 416"/>
                <a:gd name="T17" fmla="*/ 83 h 253"/>
                <a:gd name="T18" fmla="*/ 151 w 416"/>
                <a:gd name="T19" fmla="*/ 103 h 253"/>
                <a:gd name="T20" fmla="*/ 134 w 416"/>
                <a:gd name="T21" fmla="*/ 140 h 253"/>
                <a:gd name="T22" fmla="*/ 130 w 416"/>
                <a:gd name="T23" fmla="*/ 158 h 253"/>
                <a:gd name="T24" fmla="*/ 121 w 416"/>
                <a:gd name="T25" fmla="*/ 172 h 253"/>
                <a:gd name="T26" fmla="*/ 115 w 416"/>
                <a:gd name="T27" fmla="*/ 177 h 253"/>
                <a:gd name="T28" fmla="*/ 100 w 416"/>
                <a:gd name="T29" fmla="*/ 181 h 253"/>
                <a:gd name="T30" fmla="*/ 21 w 416"/>
                <a:gd name="T31" fmla="*/ 190 h 253"/>
                <a:gd name="T32" fmla="*/ 28 w 416"/>
                <a:gd name="T33" fmla="*/ 172 h 253"/>
                <a:gd name="T34" fmla="*/ 47 w 416"/>
                <a:gd name="T35" fmla="*/ 146 h 253"/>
                <a:gd name="T36" fmla="*/ 78 w 416"/>
                <a:gd name="T37" fmla="*/ 122 h 253"/>
                <a:gd name="T38" fmla="*/ 127 w 416"/>
                <a:gd name="T39" fmla="*/ 101 h 253"/>
                <a:gd name="T40" fmla="*/ 159 w 416"/>
                <a:gd name="T41" fmla="*/ 59 h 253"/>
                <a:gd name="T42" fmla="*/ 196 w 416"/>
                <a:gd name="T43" fmla="*/ 29 h 253"/>
                <a:gd name="T44" fmla="*/ 278 w 416"/>
                <a:gd name="T45" fmla="*/ 0 h 253"/>
                <a:gd name="T46" fmla="*/ 313 w 416"/>
                <a:gd name="T47" fmla="*/ 20 h 253"/>
                <a:gd name="T48" fmla="*/ 303 w 416"/>
                <a:gd name="T49" fmla="*/ 43 h 253"/>
                <a:gd name="T50" fmla="*/ 280 w 416"/>
                <a:gd name="T51" fmla="*/ 56 h 253"/>
                <a:gd name="T52" fmla="*/ 250 w 416"/>
                <a:gd name="T53" fmla="*/ 53 h 253"/>
                <a:gd name="T54" fmla="*/ 272 w 416"/>
                <a:gd name="T55" fmla="*/ 64 h 253"/>
                <a:gd name="T56" fmla="*/ 293 w 416"/>
                <a:gd name="T57" fmla="*/ 67 h 253"/>
                <a:gd name="T58" fmla="*/ 285 w 416"/>
                <a:gd name="T59" fmla="*/ 98 h 253"/>
                <a:gd name="T60" fmla="*/ 297 w 416"/>
                <a:gd name="T61" fmla="*/ 108 h 253"/>
                <a:gd name="T62" fmla="*/ 308 w 416"/>
                <a:gd name="T63" fmla="*/ 133 h 253"/>
                <a:gd name="T64" fmla="*/ 323 w 416"/>
                <a:gd name="T65" fmla="*/ 146 h 253"/>
                <a:gd name="T66" fmla="*/ 346 w 416"/>
                <a:gd name="T67" fmla="*/ 157 h 253"/>
                <a:gd name="T68" fmla="*/ 368 w 416"/>
                <a:gd name="T69" fmla="*/ 161 h 253"/>
                <a:gd name="T70" fmla="*/ 388 w 416"/>
                <a:gd name="T71" fmla="*/ 155 h 253"/>
                <a:gd name="T72" fmla="*/ 408 w 416"/>
                <a:gd name="T73" fmla="*/ 169 h 253"/>
                <a:gd name="T74" fmla="*/ 414 w 416"/>
                <a:gd name="T75" fmla="*/ 179 h 253"/>
                <a:gd name="T76" fmla="*/ 396 w 416"/>
                <a:gd name="T77" fmla="*/ 184 h 253"/>
                <a:gd name="T78" fmla="*/ 354 w 416"/>
                <a:gd name="T79" fmla="*/ 202 h 253"/>
                <a:gd name="T80" fmla="*/ 337 w 416"/>
                <a:gd name="T81" fmla="*/ 203 h 253"/>
                <a:gd name="T82" fmla="*/ 328 w 416"/>
                <a:gd name="T83" fmla="*/ 209 h 253"/>
                <a:gd name="T84" fmla="*/ 316 w 416"/>
                <a:gd name="T85" fmla="*/ 209 h 253"/>
                <a:gd name="T86" fmla="*/ 307 w 416"/>
                <a:gd name="T87" fmla="*/ 226 h 253"/>
                <a:gd name="T88" fmla="*/ 285 w 416"/>
                <a:gd name="T89" fmla="*/ 246 h 253"/>
                <a:gd name="T90" fmla="*/ 274 w 416"/>
                <a:gd name="T91" fmla="*/ 251 h 253"/>
                <a:gd name="T92" fmla="*/ 260 w 416"/>
                <a:gd name="T93" fmla="*/ 240 h 253"/>
                <a:gd name="T94" fmla="*/ 260 w 416"/>
                <a:gd name="T95" fmla="*/ 212 h 253"/>
                <a:gd name="T96" fmla="*/ 278 w 416"/>
                <a:gd name="T97" fmla="*/ 201 h 253"/>
                <a:gd name="T98" fmla="*/ 302 w 416"/>
                <a:gd name="T99" fmla="*/ 182 h 253"/>
                <a:gd name="T100" fmla="*/ 314 w 416"/>
                <a:gd name="T101" fmla="*/ 182 h 253"/>
                <a:gd name="T102" fmla="*/ 341 w 416"/>
                <a:gd name="T103" fmla="*/ 176 h 253"/>
                <a:gd name="T104" fmla="*/ 304 w 416"/>
                <a:gd name="T105" fmla="*/ 173 h 253"/>
                <a:gd name="T106" fmla="*/ 313 w 416"/>
                <a:gd name="T107" fmla="*/ 157 h 253"/>
                <a:gd name="T108" fmla="*/ 306 w 416"/>
                <a:gd name="T109" fmla="*/ 151 h 253"/>
                <a:gd name="T110" fmla="*/ 267 w 416"/>
                <a:gd name="T111" fmla="*/ 180 h 253"/>
                <a:gd name="T112" fmla="*/ 258 w 416"/>
                <a:gd name="T113" fmla="*/ 175 h 253"/>
                <a:gd name="T114" fmla="*/ 243 w 416"/>
                <a:gd name="T115" fmla="*/ 186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6" h="253">
                  <a:moveTo>
                    <a:pt x="230" y="182"/>
                  </a:moveTo>
                  <a:lnTo>
                    <a:pt x="228" y="182"/>
                  </a:lnTo>
                  <a:lnTo>
                    <a:pt x="227" y="181"/>
                  </a:lnTo>
                  <a:lnTo>
                    <a:pt x="226" y="181"/>
                  </a:lnTo>
                  <a:lnTo>
                    <a:pt x="225" y="182"/>
                  </a:lnTo>
                  <a:lnTo>
                    <a:pt x="225" y="182"/>
                  </a:lnTo>
                  <a:lnTo>
                    <a:pt x="224" y="183"/>
                  </a:lnTo>
                  <a:lnTo>
                    <a:pt x="223" y="182"/>
                  </a:lnTo>
                  <a:lnTo>
                    <a:pt x="222" y="181"/>
                  </a:lnTo>
                  <a:lnTo>
                    <a:pt x="220" y="179"/>
                  </a:lnTo>
                  <a:lnTo>
                    <a:pt x="219" y="178"/>
                  </a:lnTo>
                  <a:lnTo>
                    <a:pt x="220" y="176"/>
                  </a:lnTo>
                  <a:lnTo>
                    <a:pt x="220" y="175"/>
                  </a:lnTo>
                  <a:lnTo>
                    <a:pt x="221" y="173"/>
                  </a:lnTo>
                  <a:lnTo>
                    <a:pt x="220" y="171"/>
                  </a:lnTo>
                  <a:lnTo>
                    <a:pt x="219" y="171"/>
                  </a:lnTo>
                  <a:lnTo>
                    <a:pt x="219" y="169"/>
                  </a:lnTo>
                  <a:lnTo>
                    <a:pt x="219" y="168"/>
                  </a:lnTo>
                  <a:lnTo>
                    <a:pt x="220" y="168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0" y="164"/>
                  </a:lnTo>
                  <a:lnTo>
                    <a:pt x="219" y="163"/>
                  </a:lnTo>
                  <a:lnTo>
                    <a:pt x="217" y="163"/>
                  </a:lnTo>
                  <a:lnTo>
                    <a:pt x="215" y="163"/>
                  </a:lnTo>
                  <a:lnTo>
                    <a:pt x="214" y="162"/>
                  </a:lnTo>
                  <a:lnTo>
                    <a:pt x="212" y="161"/>
                  </a:lnTo>
                  <a:lnTo>
                    <a:pt x="212" y="160"/>
                  </a:lnTo>
                  <a:lnTo>
                    <a:pt x="210" y="160"/>
                  </a:lnTo>
                  <a:lnTo>
                    <a:pt x="210" y="160"/>
                  </a:lnTo>
                  <a:lnTo>
                    <a:pt x="209" y="158"/>
                  </a:lnTo>
                  <a:lnTo>
                    <a:pt x="209" y="157"/>
                  </a:lnTo>
                  <a:lnTo>
                    <a:pt x="210" y="155"/>
                  </a:lnTo>
                  <a:lnTo>
                    <a:pt x="210" y="154"/>
                  </a:lnTo>
                  <a:lnTo>
                    <a:pt x="210" y="153"/>
                  </a:lnTo>
                  <a:lnTo>
                    <a:pt x="210" y="152"/>
                  </a:lnTo>
                  <a:lnTo>
                    <a:pt x="210" y="152"/>
                  </a:lnTo>
                  <a:lnTo>
                    <a:pt x="210" y="151"/>
                  </a:lnTo>
                  <a:lnTo>
                    <a:pt x="210" y="150"/>
                  </a:lnTo>
                  <a:lnTo>
                    <a:pt x="210" y="148"/>
                  </a:lnTo>
                  <a:lnTo>
                    <a:pt x="210" y="144"/>
                  </a:lnTo>
                  <a:lnTo>
                    <a:pt x="210" y="137"/>
                  </a:lnTo>
                  <a:lnTo>
                    <a:pt x="210" y="131"/>
                  </a:lnTo>
                  <a:lnTo>
                    <a:pt x="209" y="125"/>
                  </a:lnTo>
                  <a:lnTo>
                    <a:pt x="209" y="119"/>
                  </a:lnTo>
                  <a:lnTo>
                    <a:pt x="209" y="112"/>
                  </a:lnTo>
                  <a:lnTo>
                    <a:pt x="209" y="105"/>
                  </a:lnTo>
                  <a:lnTo>
                    <a:pt x="209" y="98"/>
                  </a:lnTo>
                  <a:lnTo>
                    <a:pt x="206" y="95"/>
                  </a:lnTo>
                  <a:lnTo>
                    <a:pt x="200" y="90"/>
                  </a:lnTo>
                  <a:lnTo>
                    <a:pt x="197" y="87"/>
                  </a:lnTo>
                  <a:lnTo>
                    <a:pt x="194" y="87"/>
                  </a:lnTo>
                  <a:lnTo>
                    <a:pt x="193" y="87"/>
                  </a:lnTo>
                  <a:lnTo>
                    <a:pt x="192" y="89"/>
                  </a:lnTo>
                  <a:lnTo>
                    <a:pt x="188" y="90"/>
                  </a:lnTo>
                  <a:lnTo>
                    <a:pt x="183" y="91"/>
                  </a:lnTo>
                  <a:lnTo>
                    <a:pt x="178" y="94"/>
                  </a:lnTo>
                  <a:lnTo>
                    <a:pt x="176" y="94"/>
                  </a:lnTo>
                  <a:lnTo>
                    <a:pt x="175" y="93"/>
                  </a:lnTo>
                  <a:lnTo>
                    <a:pt x="173" y="92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3"/>
                  </a:lnTo>
                  <a:lnTo>
                    <a:pt x="168" y="83"/>
                  </a:lnTo>
                  <a:lnTo>
                    <a:pt x="166" y="82"/>
                  </a:lnTo>
                  <a:lnTo>
                    <a:pt x="164" y="84"/>
                  </a:lnTo>
                  <a:lnTo>
                    <a:pt x="162" y="87"/>
                  </a:lnTo>
                  <a:lnTo>
                    <a:pt x="159" y="92"/>
                  </a:lnTo>
                  <a:lnTo>
                    <a:pt x="154" y="99"/>
                  </a:lnTo>
                  <a:lnTo>
                    <a:pt x="151" y="103"/>
                  </a:lnTo>
                  <a:lnTo>
                    <a:pt x="146" y="109"/>
                  </a:lnTo>
                  <a:lnTo>
                    <a:pt x="143" y="116"/>
                  </a:lnTo>
                  <a:lnTo>
                    <a:pt x="141" y="121"/>
                  </a:lnTo>
                  <a:lnTo>
                    <a:pt x="141" y="127"/>
                  </a:lnTo>
                  <a:lnTo>
                    <a:pt x="137" y="131"/>
                  </a:lnTo>
                  <a:lnTo>
                    <a:pt x="135" y="135"/>
                  </a:lnTo>
                  <a:lnTo>
                    <a:pt x="134" y="140"/>
                  </a:lnTo>
                  <a:lnTo>
                    <a:pt x="134" y="144"/>
                  </a:lnTo>
                  <a:lnTo>
                    <a:pt x="134" y="147"/>
                  </a:lnTo>
                  <a:lnTo>
                    <a:pt x="134" y="149"/>
                  </a:lnTo>
                  <a:lnTo>
                    <a:pt x="134" y="151"/>
                  </a:lnTo>
                  <a:lnTo>
                    <a:pt x="133" y="152"/>
                  </a:lnTo>
                  <a:lnTo>
                    <a:pt x="130" y="155"/>
                  </a:lnTo>
                  <a:lnTo>
                    <a:pt x="130" y="158"/>
                  </a:lnTo>
                  <a:lnTo>
                    <a:pt x="129" y="159"/>
                  </a:lnTo>
                  <a:lnTo>
                    <a:pt x="125" y="162"/>
                  </a:lnTo>
                  <a:lnTo>
                    <a:pt x="121" y="166"/>
                  </a:lnTo>
                  <a:lnTo>
                    <a:pt x="121" y="168"/>
                  </a:lnTo>
                  <a:lnTo>
                    <a:pt x="122" y="170"/>
                  </a:lnTo>
                  <a:lnTo>
                    <a:pt x="122" y="171"/>
                  </a:lnTo>
                  <a:lnTo>
                    <a:pt x="121" y="172"/>
                  </a:lnTo>
                  <a:lnTo>
                    <a:pt x="120" y="172"/>
                  </a:lnTo>
                  <a:lnTo>
                    <a:pt x="118" y="172"/>
                  </a:lnTo>
                  <a:lnTo>
                    <a:pt x="118" y="174"/>
                  </a:lnTo>
                  <a:lnTo>
                    <a:pt x="118" y="176"/>
                  </a:lnTo>
                  <a:lnTo>
                    <a:pt x="117" y="178"/>
                  </a:lnTo>
                  <a:lnTo>
                    <a:pt x="116" y="178"/>
                  </a:lnTo>
                  <a:lnTo>
                    <a:pt x="115" y="177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1" y="176"/>
                  </a:lnTo>
                  <a:lnTo>
                    <a:pt x="108" y="178"/>
                  </a:lnTo>
                  <a:lnTo>
                    <a:pt x="107" y="179"/>
                  </a:lnTo>
                  <a:lnTo>
                    <a:pt x="102" y="177"/>
                  </a:lnTo>
                  <a:lnTo>
                    <a:pt x="100" y="181"/>
                  </a:lnTo>
                  <a:lnTo>
                    <a:pt x="97" y="189"/>
                  </a:lnTo>
                  <a:lnTo>
                    <a:pt x="84" y="189"/>
                  </a:lnTo>
                  <a:lnTo>
                    <a:pt x="72" y="189"/>
                  </a:lnTo>
                  <a:lnTo>
                    <a:pt x="59" y="189"/>
                  </a:lnTo>
                  <a:lnTo>
                    <a:pt x="46" y="189"/>
                  </a:lnTo>
                  <a:lnTo>
                    <a:pt x="34" y="189"/>
                  </a:lnTo>
                  <a:lnTo>
                    <a:pt x="21" y="190"/>
                  </a:lnTo>
                  <a:lnTo>
                    <a:pt x="8" y="190"/>
                  </a:lnTo>
                  <a:lnTo>
                    <a:pt x="2" y="190"/>
                  </a:lnTo>
                  <a:lnTo>
                    <a:pt x="0" y="190"/>
                  </a:lnTo>
                  <a:lnTo>
                    <a:pt x="4" y="188"/>
                  </a:lnTo>
                  <a:lnTo>
                    <a:pt x="13" y="182"/>
                  </a:lnTo>
                  <a:lnTo>
                    <a:pt x="20" y="179"/>
                  </a:lnTo>
                  <a:lnTo>
                    <a:pt x="28" y="172"/>
                  </a:lnTo>
                  <a:lnTo>
                    <a:pt x="35" y="171"/>
                  </a:lnTo>
                  <a:lnTo>
                    <a:pt x="36" y="170"/>
                  </a:lnTo>
                  <a:lnTo>
                    <a:pt x="37" y="165"/>
                  </a:lnTo>
                  <a:lnTo>
                    <a:pt x="37" y="162"/>
                  </a:lnTo>
                  <a:lnTo>
                    <a:pt x="41" y="157"/>
                  </a:lnTo>
                  <a:lnTo>
                    <a:pt x="44" y="152"/>
                  </a:lnTo>
                  <a:lnTo>
                    <a:pt x="47" y="146"/>
                  </a:lnTo>
                  <a:lnTo>
                    <a:pt x="52" y="142"/>
                  </a:lnTo>
                  <a:lnTo>
                    <a:pt x="60" y="138"/>
                  </a:lnTo>
                  <a:lnTo>
                    <a:pt x="67" y="131"/>
                  </a:lnTo>
                  <a:lnTo>
                    <a:pt x="71" y="129"/>
                  </a:lnTo>
                  <a:lnTo>
                    <a:pt x="75" y="127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85" y="119"/>
                  </a:lnTo>
                  <a:lnTo>
                    <a:pt x="92" y="118"/>
                  </a:lnTo>
                  <a:lnTo>
                    <a:pt x="99" y="115"/>
                  </a:lnTo>
                  <a:lnTo>
                    <a:pt x="105" y="113"/>
                  </a:lnTo>
                  <a:lnTo>
                    <a:pt x="108" y="111"/>
                  </a:lnTo>
                  <a:lnTo>
                    <a:pt x="113" y="109"/>
                  </a:lnTo>
                  <a:lnTo>
                    <a:pt x="127" y="101"/>
                  </a:lnTo>
                  <a:lnTo>
                    <a:pt x="131" y="97"/>
                  </a:lnTo>
                  <a:lnTo>
                    <a:pt x="136" y="89"/>
                  </a:lnTo>
                  <a:lnTo>
                    <a:pt x="141" y="85"/>
                  </a:lnTo>
                  <a:lnTo>
                    <a:pt x="142" y="81"/>
                  </a:lnTo>
                  <a:lnTo>
                    <a:pt x="149" y="75"/>
                  </a:lnTo>
                  <a:lnTo>
                    <a:pt x="156" y="66"/>
                  </a:lnTo>
                  <a:lnTo>
                    <a:pt x="159" y="59"/>
                  </a:lnTo>
                  <a:lnTo>
                    <a:pt x="164" y="56"/>
                  </a:lnTo>
                  <a:lnTo>
                    <a:pt x="173" y="45"/>
                  </a:lnTo>
                  <a:lnTo>
                    <a:pt x="179" y="41"/>
                  </a:lnTo>
                  <a:lnTo>
                    <a:pt x="181" y="40"/>
                  </a:lnTo>
                  <a:lnTo>
                    <a:pt x="187" y="37"/>
                  </a:lnTo>
                  <a:lnTo>
                    <a:pt x="191" y="33"/>
                  </a:lnTo>
                  <a:lnTo>
                    <a:pt x="196" y="29"/>
                  </a:lnTo>
                  <a:lnTo>
                    <a:pt x="207" y="25"/>
                  </a:lnTo>
                  <a:lnTo>
                    <a:pt x="217" y="19"/>
                  </a:lnTo>
                  <a:lnTo>
                    <a:pt x="230" y="14"/>
                  </a:lnTo>
                  <a:lnTo>
                    <a:pt x="246" y="6"/>
                  </a:lnTo>
                  <a:lnTo>
                    <a:pt x="259" y="3"/>
                  </a:lnTo>
                  <a:lnTo>
                    <a:pt x="267" y="2"/>
                  </a:lnTo>
                  <a:lnTo>
                    <a:pt x="278" y="0"/>
                  </a:lnTo>
                  <a:lnTo>
                    <a:pt x="282" y="0"/>
                  </a:lnTo>
                  <a:lnTo>
                    <a:pt x="299" y="3"/>
                  </a:lnTo>
                  <a:lnTo>
                    <a:pt x="308" y="7"/>
                  </a:lnTo>
                  <a:lnTo>
                    <a:pt x="317" y="16"/>
                  </a:lnTo>
                  <a:lnTo>
                    <a:pt x="318" y="18"/>
                  </a:lnTo>
                  <a:lnTo>
                    <a:pt x="318" y="21"/>
                  </a:lnTo>
                  <a:lnTo>
                    <a:pt x="313" y="20"/>
                  </a:lnTo>
                  <a:lnTo>
                    <a:pt x="309" y="20"/>
                  </a:lnTo>
                  <a:lnTo>
                    <a:pt x="312" y="21"/>
                  </a:lnTo>
                  <a:lnTo>
                    <a:pt x="317" y="26"/>
                  </a:lnTo>
                  <a:lnTo>
                    <a:pt x="317" y="32"/>
                  </a:lnTo>
                  <a:lnTo>
                    <a:pt x="314" y="38"/>
                  </a:lnTo>
                  <a:lnTo>
                    <a:pt x="306" y="42"/>
                  </a:lnTo>
                  <a:lnTo>
                    <a:pt x="303" y="43"/>
                  </a:lnTo>
                  <a:lnTo>
                    <a:pt x="302" y="47"/>
                  </a:lnTo>
                  <a:lnTo>
                    <a:pt x="300" y="49"/>
                  </a:lnTo>
                  <a:lnTo>
                    <a:pt x="296" y="51"/>
                  </a:lnTo>
                  <a:lnTo>
                    <a:pt x="293" y="53"/>
                  </a:lnTo>
                  <a:lnTo>
                    <a:pt x="286" y="57"/>
                  </a:lnTo>
                  <a:lnTo>
                    <a:pt x="283" y="57"/>
                  </a:lnTo>
                  <a:lnTo>
                    <a:pt x="280" y="56"/>
                  </a:lnTo>
                  <a:lnTo>
                    <a:pt x="272" y="53"/>
                  </a:lnTo>
                  <a:lnTo>
                    <a:pt x="266" y="49"/>
                  </a:lnTo>
                  <a:lnTo>
                    <a:pt x="264" y="51"/>
                  </a:lnTo>
                  <a:lnTo>
                    <a:pt x="261" y="53"/>
                  </a:lnTo>
                  <a:lnTo>
                    <a:pt x="256" y="53"/>
                  </a:lnTo>
                  <a:lnTo>
                    <a:pt x="254" y="53"/>
                  </a:lnTo>
                  <a:lnTo>
                    <a:pt x="250" y="53"/>
                  </a:lnTo>
                  <a:lnTo>
                    <a:pt x="243" y="57"/>
                  </a:lnTo>
                  <a:lnTo>
                    <a:pt x="245" y="57"/>
                  </a:lnTo>
                  <a:lnTo>
                    <a:pt x="251" y="55"/>
                  </a:lnTo>
                  <a:lnTo>
                    <a:pt x="254" y="55"/>
                  </a:lnTo>
                  <a:lnTo>
                    <a:pt x="258" y="58"/>
                  </a:lnTo>
                  <a:lnTo>
                    <a:pt x="269" y="62"/>
                  </a:lnTo>
                  <a:lnTo>
                    <a:pt x="272" y="64"/>
                  </a:lnTo>
                  <a:lnTo>
                    <a:pt x="274" y="72"/>
                  </a:lnTo>
                  <a:lnTo>
                    <a:pt x="276" y="73"/>
                  </a:lnTo>
                  <a:lnTo>
                    <a:pt x="280" y="72"/>
                  </a:lnTo>
                  <a:lnTo>
                    <a:pt x="284" y="68"/>
                  </a:lnTo>
                  <a:lnTo>
                    <a:pt x="288" y="66"/>
                  </a:lnTo>
                  <a:lnTo>
                    <a:pt x="294" y="65"/>
                  </a:lnTo>
                  <a:lnTo>
                    <a:pt x="293" y="67"/>
                  </a:lnTo>
                  <a:lnTo>
                    <a:pt x="298" y="67"/>
                  </a:lnTo>
                  <a:lnTo>
                    <a:pt x="303" y="70"/>
                  </a:lnTo>
                  <a:lnTo>
                    <a:pt x="302" y="72"/>
                  </a:lnTo>
                  <a:lnTo>
                    <a:pt x="299" y="77"/>
                  </a:lnTo>
                  <a:lnTo>
                    <a:pt x="297" y="86"/>
                  </a:lnTo>
                  <a:lnTo>
                    <a:pt x="292" y="92"/>
                  </a:lnTo>
                  <a:lnTo>
                    <a:pt x="285" y="98"/>
                  </a:lnTo>
                  <a:lnTo>
                    <a:pt x="286" y="100"/>
                  </a:lnTo>
                  <a:lnTo>
                    <a:pt x="289" y="100"/>
                  </a:lnTo>
                  <a:lnTo>
                    <a:pt x="293" y="98"/>
                  </a:lnTo>
                  <a:lnTo>
                    <a:pt x="296" y="98"/>
                  </a:lnTo>
                  <a:lnTo>
                    <a:pt x="299" y="100"/>
                  </a:lnTo>
                  <a:lnTo>
                    <a:pt x="299" y="105"/>
                  </a:lnTo>
                  <a:lnTo>
                    <a:pt x="297" y="108"/>
                  </a:lnTo>
                  <a:lnTo>
                    <a:pt x="298" y="110"/>
                  </a:lnTo>
                  <a:lnTo>
                    <a:pt x="300" y="116"/>
                  </a:lnTo>
                  <a:lnTo>
                    <a:pt x="303" y="117"/>
                  </a:lnTo>
                  <a:lnTo>
                    <a:pt x="303" y="124"/>
                  </a:lnTo>
                  <a:lnTo>
                    <a:pt x="306" y="128"/>
                  </a:lnTo>
                  <a:lnTo>
                    <a:pt x="306" y="131"/>
                  </a:lnTo>
                  <a:lnTo>
                    <a:pt x="308" y="133"/>
                  </a:lnTo>
                  <a:lnTo>
                    <a:pt x="308" y="136"/>
                  </a:lnTo>
                  <a:lnTo>
                    <a:pt x="318" y="137"/>
                  </a:lnTo>
                  <a:lnTo>
                    <a:pt x="320" y="138"/>
                  </a:lnTo>
                  <a:lnTo>
                    <a:pt x="327" y="140"/>
                  </a:lnTo>
                  <a:lnTo>
                    <a:pt x="329" y="140"/>
                  </a:lnTo>
                  <a:lnTo>
                    <a:pt x="330" y="142"/>
                  </a:lnTo>
                  <a:lnTo>
                    <a:pt x="323" y="146"/>
                  </a:lnTo>
                  <a:lnTo>
                    <a:pt x="329" y="148"/>
                  </a:lnTo>
                  <a:lnTo>
                    <a:pt x="334" y="153"/>
                  </a:lnTo>
                  <a:lnTo>
                    <a:pt x="338" y="152"/>
                  </a:lnTo>
                  <a:lnTo>
                    <a:pt x="340" y="152"/>
                  </a:lnTo>
                  <a:lnTo>
                    <a:pt x="344" y="155"/>
                  </a:lnTo>
                  <a:lnTo>
                    <a:pt x="346" y="156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2" y="156"/>
                  </a:lnTo>
                  <a:lnTo>
                    <a:pt x="358" y="156"/>
                  </a:lnTo>
                  <a:lnTo>
                    <a:pt x="364" y="158"/>
                  </a:lnTo>
                  <a:lnTo>
                    <a:pt x="364" y="160"/>
                  </a:lnTo>
                  <a:lnTo>
                    <a:pt x="363" y="161"/>
                  </a:lnTo>
                  <a:lnTo>
                    <a:pt x="368" y="161"/>
                  </a:lnTo>
                  <a:lnTo>
                    <a:pt x="371" y="163"/>
                  </a:lnTo>
                  <a:lnTo>
                    <a:pt x="372" y="162"/>
                  </a:lnTo>
                  <a:lnTo>
                    <a:pt x="373" y="161"/>
                  </a:lnTo>
                  <a:lnTo>
                    <a:pt x="379" y="158"/>
                  </a:lnTo>
                  <a:lnTo>
                    <a:pt x="387" y="152"/>
                  </a:lnTo>
                  <a:lnTo>
                    <a:pt x="388" y="153"/>
                  </a:lnTo>
                  <a:lnTo>
                    <a:pt x="388" y="155"/>
                  </a:lnTo>
                  <a:lnTo>
                    <a:pt x="389" y="159"/>
                  </a:lnTo>
                  <a:lnTo>
                    <a:pt x="392" y="161"/>
                  </a:lnTo>
                  <a:lnTo>
                    <a:pt x="396" y="162"/>
                  </a:lnTo>
                  <a:lnTo>
                    <a:pt x="401" y="160"/>
                  </a:lnTo>
                  <a:lnTo>
                    <a:pt x="403" y="161"/>
                  </a:lnTo>
                  <a:lnTo>
                    <a:pt x="405" y="165"/>
                  </a:lnTo>
                  <a:lnTo>
                    <a:pt x="408" y="169"/>
                  </a:lnTo>
                  <a:lnTo>
                    <a:pt x="407" y="171"/>
                  </a:lnTo>
                  <a:lnTo>
                    <a:pt x="404" y="172"/>
                  </a:lnTo>
                  <a:lnTo>
                    <a:pt x="402" y="174"/>
                  </a:lnTo>
                  <a:lnTo>
                    <a:pt x="412" y="174"/>
                  </a:lnTo>
                  <a:lnTo>
                    <a:pt x="414" y="176"/>
                  </a:lnTo>
                  <a:lnTo>
                    <a:pt x="415" y="177"/>
                  </a:lnTo>
                  <a:lnTo>
                    <a:pt x="414" y="179"/>
                  </a:lnTo>
                  <a:lnTo>
                    <a:pt x="412" y="180"/>
                  </a:lnTo>
                  <a:lnTo>
                    <a:pt x="411" y="179"/>
                  </a:lnTo>
                  <a:lnTo>
                    <a:pt x="407" y="179"/>
                  </a:lnTo>
                  <a:lnTo>
                    <a:pt x="404" y="182"/>
                  </a:lnTo>
                  <a:lnTo>
                    <a:pt x="401" y="183"/>
                  </a:lnTo>
                  <a:lnTo>
                    <a:pt x="398" y="183"/>
                  </a:lnTo>
                  <a:lnTo>
                    <a:pt x="396" y="184"/>
                  </a:lnTo>
                  <a:lnTo>
                    <a:pt x="394" y="185"/>
                  </a:lnTo>
                  <a:lnTo>
                    <a:pt x="392" y="186"/>
                  </a:lnTo>
                  <a:lnTo>
                    <a:pt x="384" y="190"/>
                  </a:lnTo>
                  <a:lnTo>
                    <a:pt x="377" y="192"/>
                  </a:lnTo>
                  <a:lnTo>
                    <a:pt x="370" y="196"/>
                  </a:lnTo>
                  <a:lnTo>
                    <a:pt x="362" y="199"/>
                  </a:lnTo>
                  <a:lnTo>
                    <a:pt x="354" y="202"/>
                  </a:lnTo>
                  <a:lnTo>
                    <a:pt x="353" y="202"/>
                  </a:lnTo>
                  <a:lnTo>
                    <a:pt x="350" y="202"/>
                  </a:lnTo>
                  <a:lnTo>
                    <a:pt x="346" y="205"/>
                  </a:lnTo>
                  <a:lnTo>
                    <a:pt x="343" y="204"/>
                  </a:lnTo>
                  <a:lnTo>
                    <a:pt x="341" y="205"/>
                  </a:lnTo>
                  <a:lnTo>
                    <a:pt x="338" y="204"/>
                  </a:lnTo>
                  <a:lnTo>
                    <a:pt x="337" y="203"/>
                  </a:lnTo>
                  <a:lnTo>
                    <a:pt x="338" y="206"/>
                  </a:lnTo>
                  <a:lnTo>
                    <a:pt x="338" y="209"/>
                  </a:lnTo>
                  <a:lnTo>
                    <a:pt x="338" y="210"/>
                  </a:lnTo>
                  <a:lnTo>
                    <a:pt x="337" y="212"/>
                  </a:lnTo>
                  <a:lnTo>
                    <a:pt x="332" y="212"/>
                  </a:lnTo>
                  <a:lnTo>
                    <a:pt x="330" y="210"/>
                  </a:lnTo>
                  <a:lnTo>
                    <a:pt x="328" y="209"/>
                  </a:lnTo>
                  <a:lnTo>
                    <a:pt x="327" y="207"/>
                  </a:lnTo>
                  <a:lnTo>
                    <a:pt x="325" y="205"/>
                  </a:lnTo>
                  <a:lnTo>
                    <a:pt x="323" y="207"/>
                  </a:lnTo>
                  <a:lnTo>
                    <a:pt x="323" y="209"/>
                  </a:lnTo>
                  <a:lnTo>
                    <a:pt x="322" y="212"/>
                  </a:lnTo>
                  <a:lnTo>
                    <a:pt x="319" y="207"/>
                  </a:lnTo>
                  <a:lnTo>
                    <a:pt x="316" y="209"/>
                  </a:lnTo>
                  <a:lnTo>
                    <a:pt x="314" y="213"/>
                  </a:lnTo>
                  <a:lnTo>
                    <a:pt x="315" y="215"/>
                  </a:lnTo>
                  <a:lnTo>
                    <a:pt x="316" y="218"/>
                  </a:lnTo>
                  <a:lnTo>
                    <a:pt x="314" y="220"/>
                  </a:lnTo>
                  <a:lnTo>
                    <a:pt x="313" y="219"/>
                  </a:lnTo>
                  <a:lnTo>
                    <a:pt x="310" y="224"/>
                  </a:lnTo>
                  <a:lnTo>
                    <a:pt x="307" y="226"/>
                  </a:lnTo>
                  <a:lnTo>
                    <a:pt x="303" y="231"/>
                  </a:lnTo>
                  <a:lnTo>
                    <a:pt x="300" y="235"/>
                  </a:lnTo>
                  <a:lnTo>
                    <a:pt x="299" y="237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7" y="244"/>
                  </a:lnTo>
                  <a:lnTo>
                    <a:pt x="285" y="246"/>
                  </a:lnTo>
                  <a:lnTo>
                    <a:pt x="284" y="251"/>
                  </a:lnTo>
                  <a:lnTo>
                    <a:pt x="283" y="250"/>
                  </a:lnTo>
                  <a:lnTo>
                    <a:pt x="282" y="250"/>
                  </a:lnTo>
                  <a:lnTo>
                    <a:pt x="281" y="252"/>
                  </a:lnTo>
                  <a:lnTo>
                    <a:pt x="280" y="252"/>
                  </a:lnTo>
                  <a:lnTo>
                    <a:pt x="277" y="251"/>
                  </a:lnTo>
                  <a:lnTo>
                    <a:pt x="274" y="251"/>
                  </a:lnTo>
                  <a:lnTo>
                    <a:pt x="272" y="250"/>
                  </a:lnTo>
                  <a:lnTo>
                    <a:pt x="269" y="243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4" y="241"/>
                  </a:lnTo>
                  <a:lnTo>
                    <a:pt x="263" y="243"/>
                  </a:lnTo>
                  <a:lnTo>
                    <a:pt x="260" y="240"/>
                  </a:lnTo>
                  <a:lnTo>
                    <a:pt x="258" y="229"/>
                  </a:lnTo>
                  <a:lnTo>
                    <a:pt x="258" y="226"/>
                  </a:lnTo>
                  <a:lnTo>
                    <a:pt x="261" y="216"/>
                  </a:lnTo>
                  <a:lnTo>
                    <a:pt x="268" y="208"/>
                  </a:lnTo>
                  <a:lnTo>
                    <a:pt x="266" y="207"/>
                  </a:lnTo>
                  <a:lnTo>
                    <a:pt x="260" y="213"/>
                  </a:lnTo>
                  <a:lnTo>
                    <a:pt x="260" y="212"/>
                  </a:lnTo>
                  <a:lnTo>
                    <a:pt x="261" y="210"/>
                  </a:lnTo>
                  <a:lnTo>
                    <a:pt x="263" y="208"/>
                  </a:lnTo>
                  <a:lnTo>
                    <a:pt x="267" y="206"/>
                  </a:lnTo>
                  <a:lnTo>
                    <a:pt x="271" y="205"/>
                  </a:lnTo>
                  <a:lnTo>
                    <a:pt x="273" y="204"/>
                  </a:lnTo>
                  <a:lnTo>
                    <a:pt x="275" y="203"/>
                  </a:lnTo>
                  <a:lnTo>
                    <a:pt x="278" y="201"/>
                  </a:lnTo>
                  <a:lnTo>
                    <a:pt x="279" y="200"/>
                  </a:lnTo>
                  <a:lnTo>
                    <a:pt x="277" y="201"/>
                  </a:lnTo>
                  <a:lnTo>
                    <a:pt x="272" y="203"/>
                  </a:lnTo>
                  <a:lnTo>
                    <a:pt x="273" y="200"/>
                  </a:lnTo>
                  <a:lnTo>
                    <a:pt x="274" y="200"/>
                  </a:lnTo>
                  <a:lnTo>
                    <a:pt x="297" y="185"/>
                  </a:lnTo>
                  <a:lnTo>
                    <a:pt x="302" y="182"/>
                  </a:lnTo>
                  <a:lnTo>
                    <a:pt x="311" y="179"/>
                  </a:lnTo>
                  <a:lnTo>
                    <a:pt x="312" y="177"/>
                  </a:lnTo>
                  <a:lnTo>
                    <a:pt x="311" y="175"/>
                  </a:lnTo>
                  <a:lnTo>
                    <a:pt x="314" y="176"/>
                  </a:lnTo>
                  <a:lnTo>
                    <a:pt x="314" y="178"/>
                  </a:lnTo>
                  <a:lnTo>
                    <a:pt x="314" y="179"/>
                  </a:lnTo>
                  <a:lnTo>
                    <a:pt x="314" y="182"/>
                  </a:lnTo>
                  <a:lnTo>
                    <a:pt x="314" y="183"/>
                  </a:lnTo>
                  <a:lnTo>
                    <a:pt x="318" y="185"/>
                  </a:lnTo>
                  <a:lnTo>
                    <a:pt x="321" y="188"/>
                  </a:lnTo>
                  <a:lnTo>
                    <a:pt x="319" y="183"/>
                  </a:lnTo>
                  <a:lnTo>
                    <a:pt x="322" y="181"/>
                  </a:lnTo>
                  <a:lnTo>
                    <a:pt x="332" y="176"/>
                  </a:lnTo>
                  <a:lnTo>
                    <a:pt x="341" y="176"/>
                  </a:lnTo>
                  <a:lnTo>
                    <a:pt x="344" y="174"/>
                  </a:lnTo>
                  <a:lnTo>
                    <a:pt x="337" y="172"/>
                  </a:lnTo>
                  <a:lnTo>
                    <a:pt x="327" y="173"/>
                  </a:lnTo>
                  <a:lnTo>
                    <a:pt x="322" y="172"/>
                  </a:lnTo>
                  <a:lnTo>
                    <a:pt x="314" y="173"/>
                  </a:lnTo>
                  <a:lnTo>
                    <a:pt x="307" y="172"/>
                  </a:lnTo>
                  <a:lnTo>
                    <a:pt x="304" y="173"/>
                  </a:lnTo>
                  <a:lnTo>
                    <a:pt x="302" y="176"/>
                  </a:lnTo>
                  <a:lnTo>
                    <a:pt x="299" y="174"/>
                  </a:lnTo>
                  <a:lnTo>
                    <a:pt x="298" y="174"/>
                  </a:lnTo>
                  <a:lnTo>
                    <a:pt x="297" y="174"/>
                  </a:lnTo>
                  <a:lnTo>
                    <a:pt x="300" y="169"/>
                  </a:lnTo>
                  <a:lnTo>
                    <a:pt x="308" y="163"/>
                  </a:lnTo>
                  <a:lnTo>
                    <a:pt x="313" y="157"/>
                  </a:lnTo>
                  <a:lnTo>
                    <a:pt x="314" y="156"/>
                  </a:lnTo>
                  <a:lnTo>
                    <a:pt x="315" y="153"/>
                  </a:lnTo>
                  <a:lnTo>
                    <a:pt x="313" y="154"/>
                  </a:lnTo>
                  <a:lnTo>
                    <a:pt x="310" y="155"/>
                  </a:lnTo>
                  <a:lnTo>
                    <a:pt x="308" y="152"/>
                  </a:lnTo>
                  <a:lnTo>
                    <a:pt x="306" y="148"/>
                  </a:lnTo>
                  <a:lnTo>
                    <a:pt x="306" y="151"/>
                  </a:lnTo>
                  <a:lnTo>
                    <a:pt x="307" y="155"/>
                  </a:lnTo>
                  <a:lnTo>
                    <a:pt x="301" y="162"/>
                  </a:lnTo>
                  <a:lnTo>
                    <a:pt x="297" y="163"/>
                  </a:lnTo>
                  <a:lnTo>
                    <a:pt x="293" y="166"/>
                  </a:lnTo>
                  <a:lnTo>
                    <a:pt x="286" y="169"/>
                  </a:lnTo>
                  <a:lnTo>
                    <a:pt x="278" y="175"/>
                  </a:lnTo>
                  <a:lnTo>
                    <a:pt x="267" y="180"/>
                  </a:lnTo>
                  <a:lnTo>
                    <a:pt x="266" y="180"/>
                  </a:lnTo>
                  <a:lnTo>
                    <a:pt x="261" y="176"/>
                  </a:lnTo>
                  <a:lnTo>
                    <a:pt x="262" y="174"/>
                  </a:lnTo>
                  <a:lnTo>
                    <a:pt x="263" y="172"/>
                  </a:lnTo>
                  <a:lnTo>
                    <a:pt x="262" y="172"/>
                  </a:lnTo>
                  <a:lnTo>
                    <a:pt x="261" y="174"/>
                  </a:lnTo>
                  <a:lnTo>
                    <a:pt x="258" y="175"/>
                  </a:lnTo>
                  <a:lnTo>
                    <a:pt x="261" y="179"/>
                  </a:lnTo>
                  <a:lnTo>
                    <a:pt x="260" y="180"/>
                  </a:lnTo>
                  <a:lnTo>
                    <a:pt x="256" y="182"/>
                  </a:lnTo>
                  <a:lnTo>
                    <a:pt x="254" y="184"/>
                  </a:lnTo>
                  <a:lnTo>
                    <a:pt x="251" y="185"/>
                  </a:lnTo>
                  <a:lnTo>
                    <a:pt x="249" y="183"/>
                  </a:lnTo>
                  <a:lnTo>
                    <a:pt x="243" y="186"/>
                  </a:lnTo>
                  <a:lnTo>
                    <a:pt x="238" y="187"/>
                  </a:lnTo>
                  <a:lnTo>
                    <a:pt x="236" y="185"/>
                  </a:lnTo>
                  <a:lnTo>
                    <a:pt x="236" y="183"/>
                  </a:lnTo>
                  <a:lnTo>
                    <a:pt x="234" y="183"/>
                  </a:lnTo>
                  <a:lnTo>
                    <a:pt x="231" y="183"/>
                  </a:lnTo>
                  <a:lnTo>
                    <a:pt x="230" y="18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60" name="Freeform 1303">
              <a:extLst>
                <a:ext uri="{FF2B5EF4-FFF2-40B4-BE49-F238E27FC236}">
                  <a16:creationId xmlns:a16="http://schemas.microsoft.com/office/drawing/2014/main" id="{46D32863-FB52-4AE5-9B0E-3418E6023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4130" y="7742728"/>
              <a:ext cx="5497" cy="10991"/>
            </a:xfrm>
            <a:custGeom>
              <a:avLst/>
              <a:gdLst>
                <a:gd name="T0" fmla="*/ 4 w 6"/>
                <a:gd name="T1" fmla="*/ 2 h 7"/>
                <a:gd name="T2" fmla="*/ 5 w 6"/>
                <a:gd name="T3" fmla="*/ 6 h 7"/>
                <a:gd name="T4" fmla="*/ 1 w 6"/>
                <a:gd name="T5" fmla="*/ 5 h 7"/>
                <a:gd name="T6" fmla="*/ 0 w 6"/>
                <a:gd name="T7" fmla="*/ 4 h 7"/>
                <a:gd name="T8" fmla="*/ 0 w 6"/>
                <a:gd name="T9" fmla="*/ 2 h 7"/>
                <a:gd name="T10" fmla="*/ 1 w 6"/>
                <a:gd name="T11" fmla="*/ 0 h 7"/>
                <a:gd name="T12" fmla="*/ 4 w 6"/>
                <a:gd name="T13" fmla="*/ 1 h 7"/>
                <a:gd name="T14" fmla="*/ 4 w 6"/>
                <a:gd name="T1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4" y="2"/>
                  </a:moveTo>
                  <a:lnTo>
                    <a:pt x="5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61" name="Freeform 1304">
              <a:extLst>
                <a:ext uri="{FF2B5EF4-FFF2-40B4-BE49-F238E27FC236}">
                  <a16:creationId xmlns:a16="http://schemas.microsoft.com/office/drawing/2014/main" id="{76205D6B-5F1C-4284-B6D1-3C1C306FF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2272" y="7731737"/>
              <a:ext cx="10991" cy="10991"/>
            </a:xfrm>
            <a:custGeom>
              <a:avLst/>
              <a:gdLst>
                <a:gd name="T0" fmla="*/ 9 w 11"/>
                <a:gd name="T1" fmla="*/ 2 h 7"/>
                <a:gd name="T2" fmla="*/ 4 w 11"/>
                <a:gd name="T3" fmla="*/ 4 h 7"/>
                <a:gd name="T4" fmla="*/ 4 w 11"/>
                <a:gd name="T5" fmla="*/ 5 h 7"/>
                <a:gd name="T6" fmla="*/ 3 w 11"/>
                <a:gd name="T7" fmla="*/ 6 h 7"/>
                <a:gd name="T8" fmla="*/ 1 w 11"/>
                <a:gd name="T9" fmla="*/ 5 h 7"/>
                <a:gd name="T10" fmla="*/ 0 w 11"/>
                <a:gd name="T11" fmla="*/ 2 h 7"/>
                <a:gd name="T12" fmla="*/ 0 w 11"/>
                <a:gd name="T13" fmla="*/ 1 h 7"/>
                <a:gd name="T14" fmla="*/ 1 w 11"/>
                <a:gd name="T15" fmla="*/ 1 h 7"/>
                <a:gd name="T16" fmla="*/ 2 w 11"/>
                <a:gd name="T17" fmla="*/ 2 h 7"/>
                <a:gd name="T18" fmla="*/ 3 w 11"/>
                <a:gd name="T19" fmla="*/ 2 h 7"/>
                <a:gd name="T20" fmla="*/ 3 w 11"/>
                <a:gd name="T21" fmla="*/ 3 h 7"/>
                <a:gd name="T22" fmla="*/ 4 w 11"/>
                <a:gd name="T23" fmla="*/ 3 h 7"/>
                <a:gd name="T24" fmla="*/ 7 w 11"/>
                <a:gd name="T25" fmla="*/ 1 h 7"/>
                <a:gd name="T26" fmla="*/ 9 w 11"/>
                <a:gd name="T27" fmla="*/ 0 h 7"/>
                <a:gd name="T28" fmla="*/ 10 w 11"/>
                <a:gd name="T29" fmla="*/ 1 h 7"/>
                <a:gd name="T30" fmla="*/ 9 w 11"/>
                <a:gd name="T3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7">
                  <a:moveTo>
                    <a:pt x="9" y="2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7" y="1"/>
                  </a:lnTo>
                  <a:lnTo>
                    <a:pt x="9" y="0"/>
                  </a:lnTo>
                  <a:lnTo>
                    <a:pt x="10" y="1"/>
                  </a:lnTo>
                  <a:lnTo>
                    <a:pt x="9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62" name="Freeform 1305">
              <a:extLst>
                <a:ext uri="{FF2B5EF4-FFF2-40B4-BE49-F238E27FC236}">
                  <a16:creationId xmlns:a16="http://schemas.microsoft.com/office/drawing/2014/main" id="{0B37F4B5-334C-47DB-9BD1-27A8CB51F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253" y="7726240"/>
              <a:ext cx="10991" cy="10991"/>
            </a:xfrm>
            <a:custGeom>
              <a:avLst/>
              <a:gdLst>
                <a:gd name="T0" fmla="*/ 6 w 11"/>
                <a:gd name="T1" fmla="*/ 0 h 9"/>
                <a:gd name="T2" fmla="*/ 9 w 11"/>
                <a:gd name="T3" fmla="*/ 3 h 9"/>
                <a:gd name="T4" fmla="*/ 10 w 11"/>
                <a:gd name="T5" fmla="*/ 4 h 9"/>
                <a:gd name="T6" fmla="*/ 2 w 11"/>
                <a:gd name="T7" fmla="*/ 8 h 9"/>
                <a:gd name="T8" fmla="*/ 1 w 11"/>
                <a:gd name="T9" fmla="*/ 8 h 9"/>
                <a:gd name="T10" fmla="*/ 0 w 11"/>
                <a:gd name="T11" fmla="*/ 8 h 9"/>
                <a:gd name="T12" fmla="*/ 0 w 11"/>
                <a:gd name="T13" fmla="*/ 5 h 9"/>
                <a:gd name="T14" fmla="*/ 1 w 11"/>
                <a:gd name="T15" fmla="*/ 2 h 9"/>
                <a:gd name="T16" fmla="*/ 1 w 11"/>
                <a:gd name="T17" fmla="*/ 2 h 9"/>
                <a:gd name="T18" fmla="*/ 3 w 11"/>
                <a:gd name="T19" fmla="*/ 3 h 9"/>
                <a:gd name="T20" fmla="*/ 5 w 11"/>
                <a:gd name="T21" fmla="*/ 0 h 9"/>
                <a:gd name="T22" fmla="*/ 6 w 11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lnTo>
                    <a:pt x="9" y="3"/>
                  </a:lnTo>
                  <a:lnTo>
                    <a:pt x="10" y="4"/>
                  </a:ln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3"/>
                  </a:lnTo>
                  <a:lnTo>
                    <a:pt x="5" y="0"/>
                  </a:lnTo>
                  <a:lnTo>
                    <a:pt x="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63" name="Freeform 1306">
              <a:extLst>
                <a:ext uri="{FF2B5EF4-FFF2-40B4-BE49-F238E27FC236}">
                  <a16:creationId xmlns:a16="http://schemas.microsoft.com/office/drawing/2014/main" id="{422991FB-D685-44CA-8F49-A45A8194F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4579" y="7720746"/>
              <a:ext cx="21981" cy="16483"/>
            </a:xfrm>
            <a:custGeom>
              <a:avLst/>
              <a:gdLst>
                <a:gd name="T0" fmla="*/ 15 w 17"/>
                <a:gd name="T1" fmla="*/ 11 h 13"/>
                <a:gd name="T2" fmla="*/ 16 w 17"/>
                <a:gd name="T3" fmla="*/ 12 h 13"/>
                <a:gd name="T4" fmla="*/ 9 w 17"/>
                <a:gd name="T5" fmla="*/ 9 h 13"/>
                <a:gd name="T6" fmla="*/ 6 w 17"/>
                <a:gd name="T7" fmla="*/ 7 h 13"/>
                <a:gd name="T8" fmla="*/ 5 w 17"/>
                <a:gd name="T9" fmla="*/ 5 h 13"/>
                <a:gd name="T10" fmla="*/ 4 w 17"/>
                <a:gd name="T11" fmla="*/ 4 h 13"/>
                <a:gd name="T12" fmla="*/ 1 w 17"/>
                <a:gd name="T13" fmla="*/ 2 h 13"/>
                <a:gd name="T14" fmla="*/ 0 w 17"/>
                <a:gd name="T15" fmla="*/ 1 h 13"/>
                <a:gd name="T16" fmla="*/ 1 w 17"/>
                <a:gd name="T17" fmla="*/ 0 h 13"/>
                <a:gd name="T18" fmla="*/ 3 w 17"/>
                <a:gd name="T19" fmla="*/ 1 h 13"/>
                <a:gd name="T20" fmla="*/ 7 w 17"/>
                <a:gd name="T21" fmla="*/ 2 h 13"/>
                <a:gd name="T22" fmla="*/ 11 w 17"/>
                <a:gd name="T23" fmla="*/ 5 h 13"/>
                <a:gd name="T24" fmla="*/ 15 w 17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3">
                  <a:moveTo>
                    <a:pt x="15" y="11"/>
                  </a:moveTo>
                  <a:lnTo>
                    <a:pt x="16" y="12"/>
                  </a:lnTo>
                  <a:lnTo>
                    <a:pt x="9" y="9"/>
                  </a:lnTo>
                  <a:lnTo>
                    <a:pt x="6" y="7"/>
                  </a:lnTo>
                  <a:lnTo>
                    <a:pt x="5" y="5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7" y="2"/>
                  </a:lnTo>
                  <a:lnTo>
                    <a:pt x="11" y="5"/>
                  </a:lnTo>
                  <a:lnTo>
                    <a:pt x="15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64" name="Freeform 1307">
              <a:extLst>
                <a:ext uri="{FF2B5EF4-FFF2-40B4-BE49-F238E27FC236}">
                  <a16:creationId xmlns:a16="http://schemas.microsoft.com/office/drawing/2014/main" id="{A811E988-4272-467B-AAEC-97BCE2090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6656" y="7715251"/>
              <a:ext cx="10991" cy="16488"/>
            </a:xfrm>
            <a:custGeom>
              <a:avLst/>
              <a:gdLst>
                <a:gd name="T0" fmla="*/ 10 w 11"/>
                <a:gd name="T1" fmla="*/ 13 h 14"/>
                <a:gd name="T2" fmla="*/ 9 w 11"/>
                <a:gd name="T3" fmla="*/ 13 h 14"/>
                <a:gd name="T4" fmla="*/ 7 w 11"/>
                <a:gd name="T5" fmla="*/ 13 h 14"/>
                <a:gd name="T6" fmla="*/ 4 w 11"/>
                <a:gd name="T7" fmla="*/ 11 h 14"/>
                <a:gd name="T8" fmla="*/ 1 w 11"/>
                <a:gd name="T9" fmla="*/ 8 h 14"/>
                <a:gd name="T10" fmla="*/ 0 w 11"/>
                <a:gd name="T11" fmla="*/ 7 h 14"/>
                <a:gd name="T12" fmla="*/ 1 w 11"/>
                <a:gd name="T13" fmla="*/ 6 h 14"/>
                <a:gd name="T14" fmla="*/ 2 w 11"/>
                <a:gd name="T15" fmla="*/ 6 h 14"/>
                <a:gd name="T16" fmla="*/ 2 w 11"/>
                <a:gd name="T17" fmla="*/ 4 h 14"/>
                <a:gd name="T18" fmla="*/ 1 w 11"/>
                <a:gd name="T19" fmla="*/ 2 h 14"/>
                <a:gd name="T20" fmla="*/ 4 w 11"/>
                <a:gd name="T21" fmla="*/ 0 h 14"/>
                <a:gd name="T22" fmla="*/ 7 w 11"/>
                <a:gd name="T23" fmla="*/ 2 h 14"/>
                <a:gd name="T24" fmla="*/ 8 w 11"/>
                <a:gd name="T25" fmla="*/ 3 h 14"/>
                <a:gd name="T26" fmla="*/ 9 w 11"/>
                <a:gd name="T27" fmla="*/ 6 h 14"/>
                <a:gd name="T28" fmla="*/ 10 w 11"/>
                <a:gd name="T29" fmla="*/ 9 h 14"/>
                <a:gd name="T30" fmla="*/ 10 w 11"/>
                <a:gd name="T31" fmla="*/ 12 h 14"/>
                <a:gd name="T32" fmla="*/ 10 w 11"/>
                <a:gd name="T3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">
                  <a:moveTo>
                    <a:pt x="10" y="13"/>
                  </a:moveTo>
                  <a:lnTo>
                    <a:pt x="9" y="13"/>
                  </a:lnTo>
                  <a:lnTo>
                    <a:pt x="7" y="13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2"/>
                  </a:lnTo>
                  <a:lnTo>
                    <a:pt x="8" y="3"/>
                  </a:lnTo>
                  <a:lnTo>
                    <a:pt x="9" y="6"/>
                  </a:lnTo>
                  <a:lnTo>
                    <a:pt x="10" y="9"/>
                  </a:lnTo>
                  <a:lnTo>
                    <a:pt x="10" y="12"/>
                  </a:lnTo>
                  <a:lnTo>
                    <a:pt x="10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65" name="Freeform 1308">
              <a:extLst>
                <a:ext uri="{FF2B5EF4-FFF2-40B4-BE49-F238E27FC236}">
                  <a16:creationId xmlns:a16="http://schemas.microsoft.com/office/drawing/2014/main" id="{0631682E-1079-4355-86B1-4D0E0BC6F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9590" y="7715251"/>
              <a:ext cx="109904" cy="54952"/>
            </a:xfrm>
            <a:custGeom>
              <a:avLst/>
              <a:gdLst>
                <a:gd name="T0" fmla="*/ 82 w 86"/>
                <a:gd name="T1" fmla="*/ 40 h 42"/>
                <a:gd name="T2" fmla="*/ 69 w 86"/>
                <a:gd name="T3" fmla="*/ 41 h 42"/>
                <a:gd name="T4" fmla="*/ 59 w 86"/>
                <a:gd name="T5" fmla="*/ 37 h 42"/>
                <a:gd name="T6" fmla="*/ 51 w 86"/>
                <a:gd name="T7" fmla="*/ 36 h 42"/>
                <a:gd name="T8" fmla="*/ 44 w 86"/>
                <a:gd name="T9" fmla="*/ 34 h 42"/>
                <a:gd name="T10" fmla="*/ 28 w 86"/>
                <a:gd name="T11" fmla="*/ 25 h 42"/>
                <a:gd name="T12" fmla="*/ 26 w 86"/>
                <a:gd name="T13" fmla="*/ 23 h 42"/>
                <a:gd name="T14" fmla="*/ 25 w 86"/>
                <a:gd name="T15" fmla="*/ 19 h 42"/>
                <a:gd name="T16" fmla="*/ 22 w 86"/>
                <a:gd name="T17" fmla="*/ 16 h 42"/>
                <a:gd name="T18" fmla="*/ 18 w 86"/>
                <a:gd name="T19" fmla="*/ 14 h 42"/>
                <a:gd name="T20" fmla="*/ 2 w 86"/>
                <a:gd name="T21" fmla="*/ 6 h 42"/>
                <a:gd name="T22" fmla="*/ 0 w 86"/>
                <a:gd name="T23" fmla="*/ 3 h 42"/>
                <a:gd name="T24" fmla="*/ 3 w 86"/>
                <a:gd name="T25" fmla="*/ 1 h 42"/>
                <a:gd name="T26" fmla="*/ 8 w 86"/>
                <a:gd name="T27" fmla="*/ 0 h 42"/>
                <a:gd name="T28" fmla="*/ 11 w 86"/>
                <a:gd name="T29" fmla="*/ 0 h 42"/>
                <a:gd name="T30" fmla="*/ 22 w 86"/>
                <a:gd name="T31" fmla="*/ 3 h 42"/>
                <a:gd name="T32" fmla="*/ 36 w 86"/>
                <a:gd name="T33" fmla="*/ 6 h 42"/>
                <a:gd name="T34" fmla="*/ 43 w 86"/>
                <a:gd name="T35" fmla="*/ 8 h 42"/>
                <a:gd name="T36" fmla="*/ 49 w 86"/>
                <a:gd name="T37" fmla="*/ 11 h 42"/>
                <a:gd name="T38" fmla="*/ 56 w 86"/>
                <a:gd name="T39" fmla="*/ 15 h 42"/>
                <a:gd name="T40" fmla="*/ 71 w 86"/>
                <a:gd name="T41" fmla="*/ 25 h 42"/>
                <a:gd name="T42" fmla="*/ 74 w 86"/>
                <a:gd name="T43" fmla="*/ 26 h 42"/>
                <a:gd name="T44" fmla="*/ 81 w 86"/>
                <a:gd name="T45" fmla="*/ 31 h 42"/>
                <a:gd name="T46" fmla="*/ 83 w 86"/>
                <a:gd name="T47" fmla="*/ 35 h 42"/>
                <a:gd name="T48" fmla="*/ 85 w 86"/>
                <a:gd name="T49" fmla="*/ 37 h 42"/>
                <a:gd name="T50" fmla="*/ 83 w 86"/>
                <a:gd name="T51" fmla="*/ 39 h 42"/>
                <a:gd name="T52" fmla="*/ 82 w 86"/>
                <a:gd name="T53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42">
                  <a:moveTo>
                    <a:pt x="82" y="40"/>
                  </a:moveTo>
                  <a:lnTo>
                    <a:pt x="69" y="41"/>
                  </a:lnTo>
                  <a:lnTo>
                    <a:pt x="59" y="37"/>
                  </a:lnTo>
                  <a:lnTo>
                    <a:pt x="51" y="36"/>
                  </a:lnTo>
                  <a:lnTo>
                    <a:pt x="44" y="34"/>
                  </a:lnTo>
                  <a:lnTo>
                    <a:pt x="28" y="25"/>
                  </a:lnTo>
                  <a:lnTo>
                    <a:pt x="26" y="23"/>
                  </a:lnTo>
                  <a:lnTo>
                    <a:pt x="25" y="19"/>
                  </a:lnTo>
                  <a:lnTo>
                    <a:pt x="22" y="16"/>
                  </a:lnTo>
                  <a:lnTo>
                    <a:pt x="18" y="14"/>
                  </a:lnTo>
                  <a:lnTo>
                    <a:pt x="2" y="6"/>
                  </a:lnTo>
                  <a:lnTo>
                    <a:pt x="0" y="3"/>
                  </a:lnTo>
                  <a:lnTo>
                    <a:pt x="3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22" y="3"/>
                  </a:lnTo>
                  <a:lnTo>
                    <a:pt x="36" y="6"/>
                  </a:lnTo>
                  <a:lnTo>
                    <a:pt x="43" y="8"/>
                  </a:lnTo>
                  <a:lnTo>
                    <a:pt x="49" y="11"/>
                  </a:lnTo>
                  <a:lnTo>
                    <a:pt x="56" y="15"/>
                  </a:lnTo>
                  <a:lnTo>
                    <a:pt x="71" y="25"/>
                  </a:lnTo>
                  <a:lnTo>
                    <a:pt x="74" y="26"/>
                  </a:lnTo>
                  <a:lnTo>
                    <a:pt x="81" y="31"/>
                  </a:lnTo>
                  <a:lnTo>
                    <a:pt x="83" y="35"/>
                  </a:lnTo>
                  <a:lnTo>
                    <a:pt x="85" y="37"/>
                  </a:lnTo>
                  <a:lnTo>
                    <a:pt x="83" y="39"/>
                  </a:lnTo>
                  <a:lnTo>
                    <a:pt x="82" y="4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66" name="Freeform 1309">
              <a:extLst>
                <a:ext uri="{FF2B5EF4-FFF2-40B4-BE49-F238E27FC236}">
                  <a16:creationId xmlns:a16="http://schemas.microsoft.com/office/drawing/2014/main" id="{52499945-5F64-4C31-8D21-41A7D66D8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3590" y="7698766"/>
              <a:ext cx="5494" cy="10991"/>
            </a:xfrm>
            <a:custGeom>
              <a:avLst/>
              <a:gdLst>
                <a:gd name="T0" fmla="*/ 1 w 4"/>
                <a:gd name="T1" fmla="*/ 9 h 10"/>
                <a:gd name="T2" fmla="*/ 0 w 4"/>
                <a:gd name="T3" fmla="*/ 9 h 10"/>
                <a:gd name="T4" fmla="*/ 0 w 4"/>
                <a:gd name="T5" fmla="*/ 4 h 10"/>
                <a:gd name="T6" fmla="*/ 0 w 4"/>
                <a:gd name="T7" fmla="*/ 2 h 10"/>
                <a:gd name="T8" fmla="*/ 1 w 4"/>
                <a:gd name="T9" fmla="*/ 1 h 10"/>
                <a:gd name="T10" fmla="*/ 1 w 4"/>
                <a:gd name="T11" fmla="*/ 0 h 10"/>
                <a:gd name="T12" fmla="*/ 2 w 4"/>
                <a:gd name="T13" fmla="*/ 3 h 10"/>
                <a:gd name="T14" fmla="*/ 3 w 4"/>
                <a:gd name="T15" fmla="*/ 4 h 10"/>
                <a:gd name="T16" fmla="*/ 3 w 4"/>
                <a:gd name="T17" fmla="*/ 7 h 10"/>
                <a:gd name="T18" fmla="*/ 3 w 4"/>
                <a:gd name="T19" fmla="*/ 7 h 10"/>
                <a:gd name="T20" fmla="*/ 1 w 4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0">
                  <a:moveTo>
                    <a:pt x="1" y="9"/>
                  </a:moveTo>
                  <a:lnTo>
                    <a:pt x="0" y="9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3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7"/>
                  </a:lnTo>
                  <a:lnTo>
                    <a:pt x="1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67" name="Freeform 1310">
              <a:extLst>
                <a:ext uri="{FF2B5EF4-FFF2-40B4-BE49-F238E27FC236}">
                  <a16:creationId xmlns:a16="http://schemas.microsoft.com/office/drawing/2014/main" id="{4BB09AA3-8F2E-489B-A0DB-5910310EC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7102" y="7687776"/>
              <a:ext cx="10991" cy="21981"/>
            </a:xfrm>
            <a:custGeom>
              <a:avLst/>
              <a:gdLst>
                <a:gd name="T0" fmla="*/ 5 w 9"/>
                <a:gd name="T1" fmla="*/ 15 h 18"/>
                <a:gd name="T2" fmla="*/ 5 w 9"/>
                <a:gd name="T3" fmla="*/ 17 h 18"/>
                <a:gd name="T4" fmla="*/ 2 w 9"/>
                <a:gd name="T5" fmla="*/ 14 h 18"/>
                <a:gd name="T6" fmla="*/ 0 w 9"/>
                <a:gd name="T7" fmla="*/ 5 h 18"/>
                <a:gd name="T8" fmla="*/ 0 w 9"/>
                <a:gd name="T9" fmla="*/ 3 h 18"/>
                <a:gd name="T10" fmla="*/ 1 w 9"/>
                <a:gd name="T11" fmla="*/ 0 h 18"/>
                <a:gd name="T12" fmla="*/ 2 w 9"/>
                <a:gd name="T13" fmla="*/ 0 h 18"/>
                <a:gd name="T14" fmla="*/ 5 w 9"/>
                <a:gd name="T15" fmla="*/ 1 h 18"/>
                <a:gd name="T16" fmla="*/ 6 w 9"/>
                <a:gd name="T17" fmla="*/ 3 h 18"/>
                <a:gd name="T18" fmla="*/ 7 w 9"/>
                <a:gd name="T19" fmla="*/ 5 h 18"/>
                <a:gd name="T20" fmla="*/ 8 w 9"/>
                <a:gd name="T21" fmla="*/ 7 h 18"/>
                <a:gd name="T22" fmla="*/ 8 w 9"/>
                <a:gd name="T23" fmla="*/ 9 h 18"/>
                <a:gd name="T24" fmla="*/ 7 w 9"/>
                <a:gd name="T25" fmla="*/ 12 h 18"/>
                <a:gd name="T26" fmla="*/ 5 w 9"/>
                <a:gd name="T2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8">
                  <a:moveTo>
                    <a:pt x="5" y="15"/>
                  </a:moveTo>
                  <a:lnTo>
                    <a:pt x="5" y="17"/>
                  </a:lnTo>
                  <a:lnTo>
                    <a:pt x="2" y="14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7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7" y="12"/>
                  </a:lnTo>
                  <a:lnTo>
                    <a:pt x="5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68" name="Freeform 1311">
              <a:extLst>
                <a:ext uri="{FF2B5EF4-FFF2-40B4-BE49-F238E27FC236}">
                  <a16:creationId xmlns:a16="http://schemas.microsoft.com/office/drawing/2014/main" id="{A43AB4C0-B57D-4C93-92A5-93FAF1A7A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4795" y="7660298"/>
              <a:ext cx="5497" cy="5497"/>
            </a:xfrm>
            <a:custGeom>
              <a:avLst/>
              <a:gdLst>
                <a:gd name="T0" fmla="*/ 2 w 6"/>
                <a:gd name="T1" fmla="*/ 5 h 6"/>
                <a:gd name="T2" fmla="*/ 2 w 6"/>
                <a:gd name="T3" fmla="*/ 5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3 h 6"/>
                <a:gd name="T10" fmla="*/ 0 w 6"/>
                <a:gd name="T11" fmla="*/ 1 h 6"/>
                <a:gd name="T12" fmla="*/ 3 w 6"/>
                <a:gd name="T13" fmla="*/ 0 h 6"/>
                <a:gd name="T14" fmla="*/ 5 w 6"/>
                <a:gd name="T15" fmla="*/ 1 h 6"/>
                <a:gd name="T16" fmla="*/ 5 w 6"/>
                <a:gd name="T17" fmla="*/ 1 h 6"/>
                <a:gd name="T18" fmla="*/ 3 w 6"/>
                <a:gd name="T19" fmla="*/ 3 h 6"/>
                <a:gd name="T20" fmla="*/ 2 w 6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69" name="Freeform 1312">
              <a:extLst>
                <a:ext uri="{FF2B5EF4-FFF2-40B4-BE49-F238E27FC236}">
                  <a16:creationId xmlns:a16="http://schemas.microsoft.com/office/drawing/2014/main" id="{66BA208A-DF55-4F19-A654-E413388BC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7198" y="7660298"/>
              <a:ext cx="192333" cy="148372"/>
            </a:xfrm>
            <a:custGeom>
              <a:avLst/>
              <a:gdLst>
                <a:gd name="T0" fmla="*/ 65 w 154"/>
                <a:gd name="T1" fmla="*/ 19 h 119"/>
                <a:gd name="T2" fmla="*/ 85 w 154"/>
                <a:gd name="T3" fmla="*/ 24 h 119"/>
                <a:gd name="T4" fmla="*/ 92 w 154"/>
                <a:gd name="T5" fmla="*/ 35 h 119"/>
                <a:gd name="T6" fmla="*/ 104 w 154"/>
                <a:gd name="T7" fmla="*/ 53 h 119"/>
                <a:gd name="T8" fmla="*/ 104 w 154"/>
                <a:gd name="T9" fmla="*/ 57 h 119"/>
                <a:gd name="T10" fmla="*/ 117 w 154"/>
                <a:gd name="T11" fmla="*/ 69 h 119"/>
                <a:gd name="T12" fmla="*/ 134 w 154"/>
                <a:gd name="T13" fmla="*/ 79 h 119"/>
                <a:gd name="T14" fmla="*/ 139 w 154"/>
                <a:gd name="T15" fmla="*/ 89 h 119"/>
                <a:gd name="T16" fmla="*/ 148 w 154"/>
                <a:gd name="T17" fmla="*/ 106 h 119"/>
                <a:gd name="T18" fmla="*/ 150 w 154"/>
                <a:gd name="T19" fmla="*/ 101 h 119"/>
                <a:gd name="T20" fmla="*/ 153 w 154"/>
                <a:gd name="T21" fmla="*/ 112 h 119"/>
                <a:gd name="T22" fmla="*/ 148 w 154"/>
                <a:gd name="T23" fmla="*/ 113 h 119"/>
                <a:gd name="T24" fmla="*/ 145 w 154"/>
                <a:gd name="T25" fmla="*/ 118 h 119"/>
                <a:gd name="T26" fmla="*/ 128 w 154"/>
                <a:gd name="T27" fmla="*/ 113 h 119"/>
                <a:gd name="T28" fmla="*/ 106 w 154"/>
                <a:gd name="T29" fmla="*/ 103 h 119"/>
                <a:gd name="T30" fmla="*/ 97 w 154"/>
                <a:gd name="T31" fmla="*/ 96 h 119"/>
                <a:gd name="T32" fmla="*/ 106 w 154"/>
                <a:gd name="T33" fmla="*/ 86 h 119"/>
                <a:gd name="T34" fmla="*/ 108 w 154"/>
                <a:gd name="T35" fmla="*/ 78 h 119"/>
                <a:gd name="T36" fmla="*/ 106 w 154"/>
                <a:gd name="T37" fmla="*/ 84 h 119"/>
                <a:gd name="T38" fmla="*/ 96 w 154"/>
                <a:gd name="T39" fmla="*/ 87 h 119"/>
                <a:gd name="T40" fmla="*/ 87 w 154"/>
                <a:gd name="T41" fmla="*/ 90 h 119"/>
                <a:gd name="T42" fmla="*/ 76 w 154"/>
                <a:gd name="T43" fmla="*/ 83 h 119"/>
                <a:gd name="T44" fmla="*/ 82 w 154"/>
                <a:gd name="T45" fmla="*/ 79 h 119"/>
                <a:gd name="T46" fmla="*/ 79 w 154"/>
                <a:gd name="T47" fmla="*/ 78 h 119"/>
                <a:gd name="T48" fmla="*/ 74 w 154"/>
                <a:gd name="T49" fmla="*/ 76 h 119"/>
                <a:gd name="T50" fmla="*/ 73 w 154"/>
                <a:gd name="T51" fmla="*/ 69 h 119"/>
                <a:gd name="T52" fmla="*/ 69 w 154"/>
                <a:gd name="T53" fmla="*/ 69 h 119"/>
                <a:gd name="T54" fmla="*/ 66 w 154"/>
                <a:gd name="T55" fmla="*/ 68 h 119"/>
                <a:gd name="T56" fmla="*/ 63 w 154"/>
                <a:gd name="T57" fmla="*/ 69 h 119"/>
                <a:gd name="T58" fmla="*/ 58 w 154"/>
                <a:gd name="T59" fmla="*/ 66 h 119"/>
                <a:gd name="T60" fmla="*/ 54 w 154"/>
                <a:gd name="T61" fmla="*/ 68 h 119"/>
                <a:gd name="T62" fmla="*/ 55 w 154"/>
                <a:gd name="T63" fmla="*/ 60 h 119"/>
                <a:gd name="T64" fmla="*/ 67 w 154"/>
                <a:gd name="T65" fmla="*/ 56 h 119"/>
                <a:gd name="T66" fmla="*/ 57 w 154"/>
                <a:gd name="T67" fmla="*/ 54 h 119"/>
                <a:gd name="T68" fmla="*/ 53 w 154"/>
                <a:gd name="T69" fmla="*/ 52 h 119"/>
                <a:gd name="T70" fmla="*/ 46 w 154"/>
                <a:gd name="T71" fmla="*/ 44 h 119"/>
                <a:gd name="T72" fmla="*/ 43 w 154"/>
                <a:gd name="T73" fmla="*/ 45 h 119"/>
                <a:gd name="T74" fmla="*/ 37 w 154"/>
                <a:gd name="T75" fmla="*/ 46 h 119"/>
                <a:gd name="T76" fmla="*/ 35 w 154"/>
                <a:gd name="T77" fmla="*/ 41 h 119"/>
                <a:gd name="T78" fmla="*/ 35 w 154"/>
                <a:gd name="T79" fmla="*/ 36 h 119"/>
                <a:gd name="T80" fmla="*/ 33 w 154"/>
                <a:gd name="T81" fmla="*/ 35 h 119"/>
                <a:gd name="T82" fmla="*/ 30 w 154"/>
                <a:gd name="T83" fmla="*/ 38 h 119"/>
                <a:gd name="T84" fmla="*/ 27 w 154"/>
                <a:gd name="T85" fmla="*/ 33 h 119"/>
                <a:gd name="T86" fmla="*/ 16 w 154"/>
                <a:gd name="T87" fmla="*/ 35 h 119"/>
                <a:gd name="T88" fmla="*/ 16 w 154"/>
                <a:gd name="T89" fmla="*/ 30 h 119"/>
                <a:gd name="T90" fmla="*/ 12 w 154"/>
                <a:gd name="T91" fmla="*/ 25 h 119"/>
                <a:gd name="T92" fmla="*/ 15 w 154"/>
                <a:gd name="T93" fmla="*/ 19 h 119"/>
                <a:gd name="T94" fmla="*/ 23 w 154"/>
                <a:gd name="T95" fmla="*/ 19 h 119"/>
                <a:gd name="T96" fmla="*/ 25 w 154"/>
                <a:gd name="T97" fmla="*/ 17 h 119"/>
                <a:gd name="T98" fmla="*/ 25 w 154"/>
                <a:gd name="T99" fmla="*/ 12 h 119"/>
                <a:gd name="T100" fmla="*/ 19 w 154"/>
                <a:gd name="T101" fmla="*/ 15 h 119"/>
                <a:gd name="T102" fmla="*/ 9 w 154"/>
                <a:gd name="T103" fmla="*/ 17 h 119"/>
                <a:gd name="T104" fmla="*/ 0 w 154"/>
                <a:gd name="T105" fmla="*/ 7 h 119"/>
                <a:gd name="T106" fmla="*/ 4 w 154"/>
                <a:gd name="T107" fmla="*/ 1 h 119"/>
                <a:gd name="T108" fmla="*/ 19 w 154"/>
                <a:gd name="T109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4" h="119">
                  <a:moveTo>
                    <a:pt x="35" y="10"/>
                  </a:moveTo>
                  <a:lnTo>
                    <a:pt x="50" y="16"/>
                  </a:lnTo>
                  <a:lnTo>
                    <a:pt x="65" y="19"/>
                  </a:lnTo>
                  <a:lnTo>
                    <a:pt x="76" y="22"/>
                  </a:lnTo>
                  <a:lnTo>
                    <a:pt x="83" y="24"/>
                  </a:lnTo>
                  <a:lnTo>
                    <a:pt x="85" y="24"/>
                  </a:lnTo>
                  <a:lnTo>
                    <a:pt x="87" y="26"/>
                  </a:lnTo>
                  <a:lnTo>
                    <a:pt x="89" y="28"/>
                  </a:lnTo>
                  <a:lnTo>
                    <a:pt x="92" y="35"/>
                  </a:lnTo>
                  <a:lnTo>
                    <a:pt x="95" y="40"/>
                  </a:lnTo>
                  <a:lnTo>
                    <a:pt x="99" y="48"/>
                  </a:lnTo>
                  <a:lnTo>
                    <a:pt x="104" y="53"/>
                  </a:lnTo>
                  <a:lnTo>
                    <a:pt x="104" y="55"/>
                  </a:lnTo>
                  <a:lnTo>
                    <a:pt x="104" y="56"/>
                  </a:lnTo>
                  <a:lnTo>
                    <a:pt x="104" y="57"/>
                  </a:lnTo>
                  <a:lnTo>
                    <a:pt x="107" y="62"/>
                  </a:lnTo>
                  <a:lnTo>
                    <a:pt x="112" y="67"/>
                  </a:lnTo>
                  <a:lnTo>
                    <a:pt x="117" y="69"/>
                  </a:lnTo>
                  <a:lnTo>
                    <a:pt x="126" y="73"/>
                  </a:lnTo>
                  <a:lnTo>
                    <a:pt x="132" y="77"/>
                  </a:lnTo>
                  <a:lnTo>
                    <a:pt x="134" y="79"/>
                  </a:lnTo>
                  <a:lnTo>
                    <a:pt x="136" y="82"/>
                  </a:lnTo>
                  <a:lnTo>
                    <a:pt x="137" y="83"/>
                  </a:lnTo>
                  <a:lnTo>
                    <a:pt x="139" y="89"/>
                  </a:lnTo>
                  <a:lnTo>
                    <a:pt x="143" y="95"/>
                  </a:lnTo>
                  <a:lnTo>
                    <a:pt x="147" y="106"/>
                  </a:lnTo>
                  <a:lnTo>
                    <a:pt x="148" y="106"/>
                  </a:lnTo>
                  <a:lnTo>
                    <a:pt x="148" y="102"/>
                  </a:lnTo>
                  <a:lnTo>
                    <a:pt x="149" y="101"/>
                  </a:lnTo>
                  <a:lnTo>
                    <a:pt x="150" y="101"/>
                  </a:lnTo>
                  <a:lnTo>
                    <a:pt x="150" y="102"/>
                  </a:lnTo>
                  <a:lnTo>
                    <a:pt x="151" y="105"/>
                  </a:lnTo>
                  <a:lnTo>
                    <a:pt x="153" y="112"/>
                  </a:lnTo>
                  <a:lnTo>
                    <a:pt x="153" y="114"/>
                  </a:lnTo>
                  <a:lnTo>
                    <a:pt x="152" y="114"/>
                  </a:lnTo>
                  <a:lnTo>
                    <a:pt x="148" y="113"/>
                  </a:lnTo>
                  <a:lnTo>
                    <a:pt x="147" y="115"/>
                  </a:lnTo>
                  <a:lnTo>
                    <a:pt x="146" y="117"/>
                  </a:lnTo>
                  <a:lnTo>
                    <a:pt x="145" y="118"/>
                  </a:lnTo>
                  <a:lnTo>
                    <a:pt x="144" y="118"/>
                  </a:lnTo>
                  <a:lnTo>
                    <a:pt x="134" y="115"/>
                  </a:lnTo>
                  <a:lnTo>
                    <a:pt x="128" y="113"/>
                  </a:lnTo>
                  <a:lnTo>
                    <a:pt x="120" y="109"/>
                  </a:lnTo>
                  <a:lnTo>
                    <a:pt x="111" y="106"/>
                  </a:lnTo>
                  <a:lnTo>
                    <a:pt x="106" y="103"/>
                  </a:lnTo>
                  <a:lnTo>
                    <a:pt x="101" y="100"/>
                  </a:lnTo>
                  <a:lnTo>
                    <a:pt x="98" y="98"/>
                  </a:lnTo>
                  <a:lnTo>
                    <a:pt x="97" y="96"/>
                  </a:lnTo>
                  <a:lnTo>
                    <a:pt x="98" y="95"/>
                  </a:lnTo>
                  <a:lnTo>
                    <a:pt x="104" y="89"/>
                  </a:lnTo>
                  <a:lnTo>
                    <a:pt x="106" y="86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8"/>
                  </a:lnTo>
                  <a:lnTo>
                    <a:pt x="107" y="78"/>
                  </a:lnTo>
                  <a:lnTo>
                    <a:pt x="106" y="80"/>
                  </a:lnTo>
                  <a:lnTo>
                    <a:pt x="106" y="84"/>
                  </a:lnTo>
                  <a:lnTo>
                    <a:pt x="104" y="85"/>
                  </a:lnTo>
                  <a:lnTo>
                    <a:pt x="104" y="87"/>
                  </a:lnTo>
                  <a:lnTo>
                    <a:pt x="96" y="87"/>
                  </a:lnTo>
                  <a:lnTo>
                    <a:pt x="90" y="87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5" y="89"/>
                  </a:lnTo>
                  <a:lnTo>
                    <a:pt x="82" y="85"/>
                  </a:lnTo>
                  <a:lnTo>
                    <a:pt x="76" y="83"/>
                  </a:lnTo>
                  <a:lnTo>
                    <a:pt x="77" y="82"/>
                  </a:lnTo>
                  <a:lnTo>
                    <a:pt x="80" y="80"/>
                  </a:lnTo>
                  <a:lnTo>
                    <a:pt x="82" y="79"/>
                  </a:lnTo>
                  <a:lnTo>
                    <a:pt x="82" y="78"/>
                  </a:lnTo>
                  <a:lnTo>
                    <a:pt x="80" y="78"/>
                  </a:lnTo>
                  <a:lnTo>
                    <a:pt x="79" y="78"/>
                  </a:lnTo>
                  <a:lnTo>
                    <a:pt x="78" y="75"/>
                  </a:lnTo>
                  <a:lnTo>
                    <a:pt x="76" y="74"/>
                  </a:lnTo>
                  <a:lnTo>
                    <a:pt x="74" y="76"/>
                  </a:lnTo>
                  <a:lnTo>
                    <a:pt x="73" y="76"/>
                  </a:lnTo>
                  <a:lnTo>
                    <a:pt x="71" y="74"/>
                  </a:lnTo>
                  <a:lnTo>
                    <a:pt x="73" y="69"/>
                  </a:lnTo>
                  <a:lnTo>
                    <a:pt x="73" y="68"/>
                  </a:lnTo>
                  <a:lnTo>
                    <a:pt x="71" y="70"/>
                  </a:lnTo>
                  <a:lnTo>
                    <a:pt x="69" y="69"/>
                  </a:lnTo>
                  <a:lnTo>
                    <a:pt x="69" y="68"/>
                  </a:lnTo>
                  <a:lnTo>
                    <a:pt x="68" y="68"/>
                  </a:lnTo>
                  <a:lnTo>
                    <a:pt x="66" y="68"/>
                  </a:lnTo>
                  <a:lnTo>
                    <a:pt x="64" y="67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2" y="69"/>
                  </a:lnTo>
                  <a:lnTo>
                    <a:pt x="58" y="67"/>
                  </a:lnTo>
                  <a:lnTo>
                    <a:pt x="58" y="66"/>
                  </a:lnTo>
                  <a:lnTo>
                    <a:pt x="56" y="68"/>
                  </a:lnTo>
                  <a:lnTo>
                    <a:pt x="56" y="69"/>
                  </a:lnTo>
                  <a:lnTo>
                    <a:pt x="54" y="68"/>
                  </a:lnTo>
                  <a:lnTo>
                    <a:pt x="54" y="62"/>
                  </a:lnTo>
                  <a:lnTo>
                    <a:pt x="54" y="60"/>
                  </a:lnTo>
                  <a:lnTo>
                    <a:pt x="55" y="60"/>
                  </a:lnTo>
                  <a:lnTo>
                    <a:pt x="58" y="59"/>
                  </a:lnTo>
                  <a:lnTo>
                    <a:pt x="67" y="57"/>
                  </a:lnTo>
                  <a:lnTo>
                    <a:pt x="67" y="56"/>
                  </a:lnTo>
                  <a:lnTo>
                    <a:pt x="60" y="56"/>
                  </a:lnTo>
                  <a:lnTo>
                    <a:pt x="59" y="55"/>
                  </a:lnTo>
                  <a:lnTo>
                    <a:pt x="57" y="54"/>
                  </a:lnTo>
                  <a:lnTo>
                    <a:pt x="56" y="54"/>
                  </a:lnTo>
                  <a:lnTo>
                    <a:pt x="54" y="53"/>
                  </a:lnTo>
                  <a:lnTo>
                    <a:pt x="53" y="52"/>
                  </a:lnTo>
                  <a:lnTo>
                    <a:pt x="51" y="46"/>
                  </a:lnTo>
                  <a:lnTo>
                    <a:pt x="49" y="45"/>
                  </a:lnTo>
                  <a:lnTo>
                    <a:pt x="46" y="44"/>
                  </a:lnTo>
                  <a:lnTo>
                    <a:pt x="44" y="43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37" y="46"/>
                  </a:lnTo>
                  <a:lnTo>
                    <a:pt x="36" y="44"/>
                  </a:lnTo>
                  <a:lnTo>
                    <a:pt x="35" y="43"/>
                  </a:lnTo>
                  <a:lnTo>
                    <a:pt x="35" y="41"/>
                  </a:lnTo>
                  <a:lnTo>
                    <a:pt x="35" y="38"/>
                  </a:lnTo>
                  <a:lnTo>
                    <a:pt x="35" y="37"/>
                  </a:lnTo>
                  <a:lnTo>
                    <a:pt x="35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30" y="38"/>
                  </a:lnTo>
                  <a:lnTo>
                    <a:pt x="29" y="37"/>
                  </a:lnTo>
                  <a:lnTo>
                    <a:pt x="28" y="34"/>
                  </a:lnTo>
                  <a:lnTo>
                    <a:pt x="27" y="33"/>
                  </a:lnTo>
                  <a:lnTo>
                    <a:pt x="21" y="33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5" y="33"/>
                  </a:lnTo>
                  <a:lnTo>
                    <a:pt x="16" y="30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2" y="25"/>
                  </a:lnTo>
                  <a:lnTo>
                    <a:pt x="11" y="24"/>
                  </a:lnTo>
                  <a:lnTo>
                    <a:pt x="13" y="20"/>
                  </a:lnTo>
                  <a:lnTo>
                    <a:pt x="15" y="19"/>
                  </a:lnTo>
                  <a:lnTo>
                    <a:pt x="16" y="18"/>
                  </a:lnTo>
                  <a:lnTo>
                    <a:pt x="21" y="17"/>
                  </a:lnTo>
                  <a:lnTo>
                    <a:pt x="23" y="19"/>
                  </a:lnTo>
                  <a:lnTo>
                    <a:pt x="26" y="21"/>
                  </a:lnTo>
                  <a:lnTo>
                    <a:pt x="26" y="20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5" y="12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9" y="15"/>
                  </a:lnTo>
                  <a:lnTo>
                    <a:pt x="15" y="17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6" y="16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9" y="2"/>
                  </a:lnTo>
                  <a:lnTo>
                    <a:pt x="35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70" name="Freeform 1313">
              <a:extLst>
                <a:ext uri="{FF2B5EF4-FFF2-40B4-BE49-F238E27FC236}">
                  <a16:creationId xmlns:a16="http://schemas.microsoft.com/office/drawing/2014/main" id="{A6F6965C-0629-4C0B-ABE1-CC31A41BF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1920" y="7616337"/>
              <a:ext cx="252779" cy="285750"/>
            </a:xfrm>
            <a:custGeom>
              <a:avLst/>
              <a:gdLst>
                <a:gd name="T0" fmla="*/ 100 w 204"/>
                <a:gd name="T1" fmla="*/ 16 h 231"/>
                <a:gd name="T2" fmla="*/ 108 w 204"/>
                <a:gd name="T3" fmla="*/ 22 h 231"/>
                <a:gd name="T4" fmla="*/ 98 w 204"/>
                <a:gd name="T5" fmla="*/ 46 h 231"/>
                <a:gd name="T6" fmla="*/ 79 w 204"/>
                <a:gd name="T7" fmla="*/ 76 h 231"/>
                <a:gd name="T8" fmla="*/ 77 w 204"/>
                <a:gd name="T9" fmla="*/ 90 h 231"/>
                <a:gd name="T10" fmla="*/ 91 w 204"/>
                <a:gd name="T11" fmla="*/ 75 h 231"/>
                <a:gd name="T12" fmla="*/ 99 w 204"/>
                <a:gd name="T13" fmla="*/ 77 h 231"/>
                <a:gd name="T14" fmla="*/ 114 w 204"/>
                <a:gd name="T15" fmla="*/ 82 h 231"/>
                <a:gd name="T16" fmla="*/ 105 w 204"/>
                <a:gd name="T17" fmla="*/ 92 h 231"/>
                <a:gd name="T18" fmla="*/ 120 w 204"/>
                <a:gd name="T19" fmla="*/ 101 h 231"/>
                <a:gd name="T20" fmla="*/ 124 w 204"/>
                <a:gd name="T21" fmla="*/ 99 h 231"/>
                <a:gd name="T22" fmla="*/ 121 w 204"/>
                <a:gd name="T23" fmla="*/ 120 h 231"/>
                <a:gd name="T24" fmla="*/ 131 w 204"/>
                <a:gd name="T25" fmla="*/ 109 h 231"/>
                <a:gd name="T26" fmla="*/ 142 w 204"/>
                <a:gd name="T27" fmla="*/ 103 h 231"/>
                <a:gd name="T28" fmla="*/ 150 w 204"/>
                <a:gd name="T29" fmla="*/ 105 h 231"/>
                <a:gd name="T30" fmla="*/ 175 w 204"/>
                <a:gd name="T31" fmla="*/ 111 h 231"/>
                <a:gd name="T32" fmla="*/ 165 w 204"/>
                <a:gd name="T33" fmla="*/ 128 h 231"/>
                <a:gd name="T34" fmla="*/ 163 w 204"/>
                <a:gd name="T35" fmla="*/ 136 h 231"/>
                <a:gd name="T36" fmla="*/ 165 w 204"/>
                <a:gd name="T37" fmla="*/ 147 h 231"/>
                <a:gd name="T38" fmla="*/ 173 w 204"/>
                <a:gd name="T39" fmla="*/ 145 h 231"/>
                <a:gd name="T40" fmla="*/ 191 w 204"/>
                <a:gd name="T41" fmla="*/ 138 h 231"/>
                <a:gd name="T42" fmla="*/ 183 w 204"/>
                <a:gd name="T43" fmla="*/ 152 h 231"/>
                <a:gd name="T44" fmla="*/ 171 w 204"/>
                <a:gd name="T45" fmla="*/ 166 h 231"/>
                <a:gd name="T46" fmla="*/ 172 w 204"/>
                <a:gd name="T47" fmla="*/ 172 h 231"/>
                <a:gd name="T48" fmla="*/ 177 w 204"/>
                <a:gd name="T49" fmla="*/ 180 h 231"/>
                <a:gd name="T50" fmla="*/ 192 w 204"/>
                <a:gd name="T51" fmla="*/ 170 h 231"/>
                <a:gd name="T52" fmla="*/ 194 w 204"/>
                <a:gd name="T53" fmla="*/ 189 h 231"/>
                <a:gd name="T54" fmla="*/ 203 w 204"/>
                <a:gd name="T55" fmla="*/ 189 h 231"/>
                <a:gd name="T56" fmla="*/ 191 w 204"/>
                <a:gd name="T57" fmla="*/ 226 h 231"/>
                <a:gd name="T58" fmla="*/ 181 w 204"/>
                <a:gd name="T59" fmla="*/ 226 h 231"/>
                <a:gd name="T60" fmla="*/ 174 w 204"/>
                <a:gd name="T61" fmla="*/ 209 h 231"/>
                <a:gd name="T62" fmla="*/ 160 w 204"/>
                <a:gd name="T63" fmla="*/ 221 h 231"/>
                <a:gd name="T64" fmla="*/ 166 w 204"/>
                <a:gd name="T65" fmla="*/ 196 h 231"/>
                <a:gd name="T66" fmla="*/ 156 w 204"/>
                <a:gd name="T67" fmla="*/ 176 h 231"/>
                <a:gd name="T68" fmla="*/ 148 w 204"/>
                <a:gd name="T69" fmla="*/ 189 h 231"/>
                <a:gd name="T70" fmla="*/ 129 w 204"/>
                <a:gd name="T71" fmla="*/ 209 h 231"/>
                <a:gd name="T72" fmla="*/ 108 w 204"/>
                <a:gd name="T73" fmla="*/ 219 h 231"/>
                <a:gd name="T74" fmla="*/ 109 w 204"/>
                <a:gd name="T75" fmla="*/ 209 h 231"/>
                <a:gd name="T76" fmla="*/ 138 w 204"/>
                <a:gd name="T77" fmla="*/ 185 h 231"/>
                <a:gd name="T78" fmla="*/ 119 w 204"/>
                <a:gd name="T79" fmla="*/ 185 h 231"/>
                <a:gd name="T80" fmla="*/ 105 w 204"/>
                <a:gd name="T81" fmla="*/ 190 h 231"/>
                <a:gd name="T82" fmla="*/ 100 w 204"/>
                <a:gd name="T83" fmla="*/ 179 h 231"/>
                <a:gd name="T84" fmla="*/ 79 w 204"/>
                <a:gd name="T85" fmla="*/ 187 h 231"/>
                <a:gd name="T86" fmla="*/ 31 w 204"/>
                <a:gd name="T87" fmla="*/ 183 h 231"/>
                <a:gd name="T88" fmla="*/ 4 w 204"/>
                <a:gd name="T89" fmla="*/ 187 h 231"/>
                <a:gd name="T90" fmla="*/ 19 w 204"/>
                <a:gd name="T91" fmla="*/ 154 h 231"/>
                <a:gd name="T92" fmla="*/ 12 w 204"/>
                <a:gd name="T93" fmla="*/ 145 h 231"/>
                <a:gd name="T94" fmla="*/ 14 w 204"/>
                <a:gd name="T95" fmla="*/ 140 h 231"/>
                <a:gd name="T96" fmla="*/ 30 w 204"/>
                <a:gd name="T97" fmla="*/ 118 h 231"/>
                <a:gd name="T98" fmla="*/ 37 w 204"/>
                <a:gd name="T99" fmla="*/ 120 h 231"/>
                <a:gd name="T100" fmla="*/ 35 w 204"/>
                <a:gd name="T101" fmla="*/ 103 h 231"/>
                <a:gd name="T102" fmla="*/ 43 w 204"/>
                <a:gd name="T103" fmla="*/ 92 h 231"/>
                <a:gd name="T104" fmla="*/ 64 w 204"/>
                <a:gd name="T105" fmla="*/ 48 h 231"/>
                <a:gd name="T106" fmla="*/ 69 w 204"/>
                <a:gd name="T107" fmla="*/ 36 h 231"/>
                <a:gd name="T108" fmla="*/ 78 w 204"/>
                <a:gd name="T109" fmla="*/ 16 h 231"/>
                <a:gd name="T110" fmla="*/ 111 w 204"/>
                <a:gd name="T111" fmla="*/ 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4" h="231">
                  <a:moveTo>
                    <a:pt x="118" y="3"/>
                  </a:moveTo>
                  <a:lnTo>
                    <a:pt x="116" y="8"/>
                  </a:lnTo>
                  <a:lnTo>
                    <a:pt x="114" y="10"/>
                  </a:lnTo>
                  <a:lnTo>
                    <a:pt x="113" y="11"/>
                  </a:lnTo>
                  <a:lnTo>
                    <a:pt x="110" y="11"/>
                  </a:lnTo>
                  <a:lnTo>
                    <a:pt x="103" y="12"/>
                  </a:lnTo>
                  <a:lnTo>
                    <a:pt x="100" y="13"/>
                  </a:lnTo>
                  <a:lnTo>
                    <a:pt x="100" y="16"/>
                  </a:lnTo>
                  <a:lnTo>
                    <a:pt x="100" y="18"/>
                  </a:lnTo>
                  <a:lnTo>
                    <a:pt x="101" y="19"/>
                  </a:lnTo>
                  <a:lnTo>
                    <a:pt x="102" y="20"/>
                  </a:lnTo>
                  <a:lnTo>
                    <a:pt x="105" y="19"/>
                  </a:lnTo>
                  <a:lnTo>
                    <a:pt x="106" y="19"/>
                  </a:lnTo>
                  <a:lnTo>
                    <a:pt x="107" y="20"/>
                  </a:lnTo>
                  <a:lnTo>
                    <a:pt x="107" y="21"/>
                  </a:lnTo>
                  <a:lnTo>
                    <a:pt x="108" y="22"/>
                  </a:lnTo>
                  <a:lnTo>
                    <a:pt x="108" y="25"/>
                  </a:lnTo>
                  <a:lnTo>
                    <a:pt x="107" y="27"/>
                  </a:lnTo>
                  <a:lnTo>
                    <a:pt x="105" y="33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8" y="41"/>
                  </a:lnTo>
                  <a:lnTo>
                    <a:pt x="98" y="42"/>
                  </a:lnTo>
                  <a:lnTo>
                    <a:pt x="98" y="46"/>
                  </a:lnTo>
                  <a:lnTo>
                    <a:pt x="96" y="49"/>
                  </a:lnTo>
                  <a:lnTo>
                    <a:pt x="89" y="57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7" y="64"/>
                  </a:lnTo>
                  <a:lnTo>
                    <a:pt x="85" y="67"/>
                  </a:lnTo>
                  <a:lnTo>
                    <a:pt x="80" y="74"/>
                  </a:lnTo>
                  <a:lnTo>
                    <a:pt x="79" y="76"/>
                  </a:lnTo>
                  <a:lnTo>
                    <a:pt x="78" y="78"/>
                  </a:lnTo>
                  <a:lnTo>
                    <a:pt x="78" y="81"/>
                  </a:lnTo>
                  <a:lnTo>
                    <a:pt x="78" y="82"/>
                  </a:lnTo>
                  <a:lnTo>
                    <a:pt x="77" y="84"/>
                  </a:lnTo>
                  <a:lnTo>
                    <a:pt x="76" y="86"/>
                  </a:lnTo>
                  <a:lnTo>
                    <a:pt x="76" y="88"/>
                  </a:lnTo>
                  <a:lnTo>
                    <a:pt x="76" y="90"/>
                  </a:lnTo>
                  <a:lnTo>
                    <a:pt x="77" y="90"/>
                  </a:lnTo>
                  <a:lnTo>
                    <a:pt x="77" y="92"/>
                  </a:lnTo>
                  <a:lnTo>
                    <a:pt x="77" y="95"/>
                  </a:lnTo>
                  <a:lnTo>
                    <a:pt x="78" y="93"/>
                  </a:lnTo>
                  <a:lnTo>
                    <a:pt x="83" y="86"/>
                  </a:lnTo>
                  <a:lnTo>
                    <a:pt x="86" y="83"/>
                  </a:lnTo>
                  <a:lnTo>
                    <a:pt x="88" y="81"/>
                  </a:lnTo>
                  <a:lnTo>
                    <a:pt x="90" y="80"/>
                  </a:lnTo>
                  <a:lnTo>
                    <a:pt x="91" y="75"/>
                  </a:lnTo>
                  <a:lnTo>
                    <a:pt x="94" y="73"/>
                  </a:lnTo>
                  <a:lnTo>
                    <a:pt x="96" y="71"/>
                  </a:lnTo>
                  <a:lnTo>
                    <a:pt x="97" y="72"/>
                  </a:lnTo>
                  <a:lnTo>
                    <a:pt x="98" y="74"/>
                  </a:lnTo>
                  <a:lnTo>
                    <a:pt x="98" y="75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9" y="77"/>
                  </a:lnTo>
                  <a:lnTo>
                    <a:pt x="104" y="75"/>
                  </a:lnTo>
                  <a:lnTo>
                    <a:pt x="105" y="76"/>
                  </a:lnTo>
                  <a:lnTo>
                    <a:pt x="109" y="79"/>
                  </a:lnTo>
                  <a:lnTo>
                    <a:pt x="111" y="78"/>
                  </a:lnTo>
                  <a:lnTo>
                    <a:pt x="116" y="77"/>
                  </a:lnTo>
                  <a:lnTo>
                    <a:pt x="116" y="77"/>
                  </a:lnTo>
                  <a:lnTo>
                    <a:pt x="116" y="79"/>
                  </a:lnTo>
                  <a:lnTo>
                    <a:pt x="114" y="82"/>
                  </a:lnTo>
                  <a:lnTo>
                    <a:pt x="110" y="85"/>
                  </a:lnTo>
                  <a:lnTo>
                    <a:pt x="100" y="90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100" y="93"/>
                  </a:lnTo>
                  <a:lnTo>
                    <a:pt x="102" y="91"/>
                  </a:lnTo>
                  <a:lnTo>
                    <a:pt x="104" y="91"/>
                  </a:lnTo>
                  <a:lnTo>
                    <a:pt x="105" y="92"/>
                  </a:lnTo>
                  <a:lnTo>
                    <a:pt x="105" y="93"/>
                  </a:lnTo>
                  <a:lnTo>
                    <a:pt x="105" y="96"/>
                  </a:lnTo>
                  <a:lnTo>
                    <a:pt x="99" y="102"/>
                  </a:lnTo>
                  <a:lnTo>
                    <a:pt x="100" y="102"/>
                  </a:lnTo>
                  <a:lnTo>
                    <a:pt x="107" y="99"/>
                  </a:lnTo>
                  <a:lnTo>
                    <a:pt x="111" y="103"/>
                  </a:lnTo>
                  <a:lnTo>
                    <a:pt x="117" y="102"/>
                  </a:lnTo>
                  <a:lnTo>
                    <a:pt x="120" y="101"/>
                  </a:lnTo>
                  <a:lnTo>
                    <a:pt x="120" y="101"/>
                  </a:lnTo>
                  <a:lnTo>
                    <a:pt x="121" y="103"/>
                  </a:lnTo>
                  <a:lnTo>
                    <a:pt x="121" y="105"/>
                  </a:lnTo>
                  <a:lnTo>
                    <a:pt x="121" y="105"/>
                  </a:lnTo>
                  <a:lnTo>
                    <a:pt x="123" y="105"/>
                  </a:lnTo>
                  <a:lnTo>
                    <a:pt x="123" y="104"/>
                  </a:lnTo>
                  <a:lnTo>
                    <a:pt x="123" y="99"/>
                  </a:lnTo>
                  <a:lnTo>
                    <a:pt x="124" y="99"/>
                  </a:lnTo>
                  <a:lnTo>
                    <a:pt x="125" y="99"/>
                  </a:lnTo>
                  <a:lnTo>
                    <a:pt x="126" y="101"/>
                  </a:lnTo>
                  <a:lnTo>
                    <a:pt x="126" y="104"/>
                  </a:lnTo>
                  <a:lnTo>
                    <a:pt x="125" y="107"/>
                  </a:lnTo>
                  <a:lnTo>
                    <a:pt x="124" y="111"/>
                  </a:lnTo>
                  <a:lnTo>
                    <a:pt x="121" y="115"/>
                  </a:lnTo>
                  <a:lnTo>
                    <a:pt x="121" y="117"/>
                  </a:lnTo>
                  <a:lnTo>
                    <a:pt x="121" y="120"/>
                  </a:lnTo>
                  <a:lnTo>
                    <a:pt x="121" y="120"/>
                  </a:lnTo>
                  <a:lnTo>
                    <a:pt x="124" y="118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4" y="114"/>
                  </a:lnTo>
                  <a:lnTo>
                    <a:pt x="126" y="112"/>
                  </a:lnTo>
                  <a:lnTo>
                    <a:pt x="130" y="109"/>
                  </a:lnTo>
                  <a:lnTo>
                    <a:pt x="131" y="109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2" y="110"/>
                  </a:lnTo>
                  <a:lnTo>
                    <a:pt x="134" y="109"/>
                  </a:lnTo>
                  <a:lnTo>
                    <a:pt x="137" y="107"/>
                  </a:lnTo>
                  <a:lnTo>
                    <a:pt x="139" y="107"/>
                  </a:lnTo>
                  <a:lnTo>
                    <a:pt x="140" y="105"/>
                  </a:lnTo>
                  <a:lnTo>
                    <a:pt x="142" y="103"/>
                  </a:lnTo>
                  <a:lnTo>
                    <a:pt x="145" y="100"/>
                  </a:lnTo>
                  <a:lnTo>
                    <a:pt x="147" y="99"/>
                  </a:lnTo>
                  <a:lnTo>
                    <a:pt x="148" y="99"/>
                  </a:lnTo>
                  <a:lnTo>
                    <a:pt x="148" y="101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4"/>
                  </a:lnTo>
                  <a:lnTo>
                    <a:pt x="152" y="104"/>
                  </a:lnTo>
                  <a:lnTo>
                    <a:pt x="154" y="104"/>
                  </a:lnTo>
                  <a:lnTo>
                    <a:pt x="163" y="103"/>
                  </a:lnTo>
                  <a:lnTo>
                    <a:pt x="166" y="103"/>
                  </a:lnTo>
                  <a:lnTo>
                    <a:pt x="170" y="105"/>
                  </a:lnTo>
                  <a:lnTo>
                    <a:pt x="173" y="108"/>
                  </a:lnTo>
                  <a:lnTo>
                    <a:pt x="175" y="111"/>
                  </a:lnTo>
                  <a:lnTo>
                    <a:pt x="175" y="114"/>
                  </a:lnTo>
                  <a:lnTo>
                    <a:pt x="175" y="116"/>
                  </a:lnTo>
                  <a:lnTo>
                    <a:pt x="172" y="120"/>
                  </a:lnTo>
                  <a:lnTo>
                    <a:pt x="170" y="121"/>
                  </a:lnTo>
                  <a:lnTo>
                    <a:pt x="168" y="123"/>
                  </a:lnTo>
                  <a:lnTo>
                    <a:pt x="167" y="125"/>
                  </a:lnTo>
                  <a:lnTo>
                    <a:pt x="167" y="126"/>
                  </a:lnTo>
                  <a:lnTo>
                    <a:pt x="165" y="128"/>
                  </a:lnTo>
                  <a:lnTo>
                    <a:pt x="157" y="133"/>
                  </a:lnTo>
                  <a:lnTo>
                    <a:pt x="159" y="133"/>
                  </a:lnTo>
                  <a:lnTo>
                    <a:pt x="163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5" y="134"/>
                  </a:lnTo>
                  <a:lnTo>
                    <a:pt x="163" y="135"/>
                  </a:lnTo>
                  <a:lnTo>
                    <a:pt x="163" y="136"/>
                  </a:lnTo>
                  <a:lnTo>
                    <a:pt x="163" y="137"/>
                  </a:lnTo>
                  <a:lnTo>
                    <a:pt x="165" y="137"/>
                  </a:lnTo>
                  <a:lnTo>
                    <a:pt x="168" y="137"/>
                  </a:lnTo>
                  <a:lnTo>
                    <a:pt x="171" y="138"/>
                  </a:lnTo>
                  <a:lnTo>
                    <a:pt x="171" y="139"/>
                  </a:lnTo>
                  <a:lnTo>
                    <a:pt x="169" y="142"/>
                  </a:lnTo>
                  <a:lnTo>
                    <a:pt x="168" y="145"/>
                  </a:lnTo>
                  <a:lnTo>
                    <a:pt x="165" y="147"/>
                  </a:lnTo>
                  <a:lnTo>
                    <a:pt x="160" y="149"/>
                  </a:lnTo>
                  <a:lnTo>
                    <a:pt x="159" y="151"/>
                  </a:lnTo>
                  <a:lnTo>
                    <a:pt x="159" y="151"/>
                  </a:lnTo>
                  <a:lnTo>
                    <a:pt x="164" y="149"/>
                  </a:lnTo>
                  <a:lnTo>
                    <a:pt x="167" y="148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3" y="145"/>
                  </a:lnTo>
                  <a:lnTo>
                    <a:pt x="176" y="147"/>
                  </a:lnTo>
                  <a:lnTo>
                    <a:pt x="180" y="143"/>
                  </a:lnTo>
                  <a:lnTo>
                    <a:pt x="181" y="143"/>
                  </a:lnTo>
                  <a:lnTo>
                    <a:pt x="184" y="143"/>
                  </a:lnTo>
                  <a:lnTo>
                    <a:pt x="186" y="142"/>
                  </a:lnTo>
                  <a:lnTo>
                    <a:pt x="189" y="140"/>
                  </a:lnTo>
                  <a:lnTo>
                    <a:pt x="190" y="138"/>
                  </a:lnTo>
                  <a:lnTo>
                    <a:pt x="191" y="138"/>
                  </a:lnTo>
                  <a:lnTo>
                    <a:pt x="192" y="140"/>
                  </a:lnTo>
                  <a:lnTo>
                    <a:pt x="192" y="143"/>
                  </a:lnTo>
                  <a:lnTo>
                    <a:pt x="191" y="145"/>
                  </a:lnTo>
                  <a:lnTo>
                    <a:pt x="190" y="147"/>
                  </a:lnTo>
                  <a:lnTo>
                    <a:pt x="188" y="150"/>
                  </a:lnTo>
                  <a:lnTo>
                    <a:pt x="187" y="152"/>
                  </a:lnTo>
                  <a:lnTo>
                    <a:pt x="186" y="152"/>
                  </a:lnTo>
                  <a:lnTo>
                    <a:pt x="183" y="152"/>
                  </a:lnTo>
                  <a:lnTo>
                    <a:pt x="182" y="153"/>
                  </a:lnTo>
                  <a:lnTo>
                    <a:pt x="180" y="155"/>
                  </a:lnTo>
                  <a:lnTo>
                    <a:pt x="176" y="158"/>
                  </a:lnTo>
                  <a:lnTo>
                    <a:pt x="174" y="159"/>
                  </a:lnTo>
                  <a:lnTo>
                    <a:pt x="175" y="161"/>
                  </a:lnTo>
                  <a:lnTo>
                    <a:pt x="176" y="164"/>
                  </a:lnTo>
                  <a:lnTo>
                    <a:pt x="175" y="165"/>
                  </a:lnTo>
                  <a:lnTo>
                    <a:pt x="171" y="166"/>
                  </a:lnTo>
                  <a:lnTo>
                    <a:pt x="171" y="166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8" y="168"/>
                  </a:lnTo>
                  <a:lnTo>
                    <a:pt x="173" y="167"/>
                  </a:lnTo>
                  <a:lnTo>
                    <a:pt x="173" y="168"/>
                  </a:lnTo>
                  <a:lnTo>
                    <a:pt x="172" y="170"/>
                  </a:lnTo>
                  <a:lnTo>
                    <a:pt x="172" y="172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7" y="181"/>
                  </a:lnTo>
                  <a:lnTo>
                    <a:pt x="168" y="183"/>
                  </a:lnTo>
                  <a:lnTo>
                    <a:pt x="169" y="184"/>
                  </a:lnTo>
                  <a:lnTo>
                    <a:pt x="172" y="184"/>
                  </a:lnTo>
                  <a:lnTo>
                    <a:pt x="174" y="184"/>
                  </a:lnTo>
                  <a:lnTo>
                    <a:pt x="177" y="180"/>
                  </a:lnTo>
                  <a:lnTo>
                    <a:pt x="184" y="168"/>
                  </a:lnTo>
                  <a:lnTo>
                    <a:pt x="190" y="166"/>
                  </a:lnTo>
                  <a:lnTo>
                    <a:pt x="195" y="162"/>
                  </a:lnTo>
                  <a:lnTo>
                    <a:pt x="196" y="163"/>
                  </a:lnTo>
                  <a:lnTo>
                    <a:pt x="197" y="164"/>
                  </a:lnTo>
                  <a:lnTo>
                    <a:pt x="196" y="164"/>
                  </a:lnTo>
                  <a:lnTo>
                    <a:pt x="193" y="167"/>
                  </a:lnTo>
                  <a:lnTo>
                    <a:pt x="192" y="170"/>
                  </a:lnTo>
                  <a:lnTo>
                    <a:pt x="189" y="177"/>
                  </a:lnTo>
                  <a:lnTo>
                    <a:pt x="187" y="181"/>
                  </a:lnTo>
                  <a:lnTo>
                    <a:pt x="187" y="184"/>
                  </a:lnTo>
                  <a:lnTo>
                    <a:pt x="187" y="190"/>
                  </a:lnTo>
                  <a:lnTo>
                    <a:pt x="187" y="192"/>
                  </a:lnTo>
                  <a:lnTo>
                    <a:pt x="189" y="193"/>
                  </a:lnTo>
                  <a:lnTo>
                    <a:pt x="190" y="192"/>
                  </a:lnTo>
                  <a:lnTo>
                    <a:pt x="194" y="189"/>
                  </a:lnTo>
                  <a:lnTo>
                    <a:pt x="196" y="186"/>
                  </a:lnTo>
                  <a:lnTo>
                    <a:pt x="198" y="181"/>
                  </a:lnTo>
                  <a:lnTo>
                    <a:pt x="199" y="179"/>
                  </a:lnTo>
                  <a:lnTo>
                    <a:pt x="200" y="179"/>
                  </a:lnTo>
                  <a:lnTo>
                    <a:pt x="201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3" y="189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5" y="209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6" y="214"/>
                  </a:lnTo>
                  <a:lnTo>
                    <a:pt x="193" y="222"/>
                  </a:lnTo>
                  <a:lnTo>
                    <a:pt x="191" y="226"/>
                  </a:lnTo>
                  <a:lnTo>
                    <a:pt x="190" y="228"/>
                  </a:lnTo>
                  <a:lnTo>
                    <a:pt x="189" y="229"/>
                  </a:lnTo>
                  <a:lnTo>
                    <a:pt x="187" y="229"/>
                  </a:lnTo>
                  <a:lnTo>
                    <a:pt x="186" y="229"/>
                  </a:lnTo>
                  <a:lnTo>
                    <a:pt x="184" y="227"/>
                  </a:lnTo>
                  <a:lnTo>
                    <a:pt x="184" y="226"/>
                  </a:lnTo>
                  <a:lnTo>
                    <a:pt x="182" y="226"/>
                  </a:lnTo>
                  <a:lnTo>
                    <a:pt x="181" y="226"/>
                  </a:lnTo>
                  <a:lnTo>
                    <a:pt x="176" y="230"/>
                  </a:lnTo>
                  <a:lnTo>
                    <a:pt x="175" y="230"/>
                  </a:lnTo>
                  <a:lnTo>
                    <a:pt x="174" y="230"/>
                  </a:lnTo>
                  <a:lnTo>
                    <a:pt x="173" y="228"/>
                  </a:lnTo>
                  <a:lnTo>
                    <a:pt x="174" y="219"/>
                  </a:lnTo>
                  <a:lnTo>
                    <a:pt x="174" y="216"/>
                  </a:lnTo>
                  <a:lnTo>
                    <a:pt x="174" y="213"/>
                  </a:lnTo>
                  <a:lnTo>
                    <a:pt x="174" y="209"/>
                  </a:lnTo>
                  <a:lnTo>
                    <a:pt x="174" y="208"/>
                  </a:lnTo>
                  <a:lnTo>
                    <a:pt x="174" y="207"/>
                  </a:lnTo>
                  <a:lnTo>
                    <a:pt x="173" y="207"/>
                  </a:lnTo>
                  <a:lnTo>
                    <a:pt x="172" y="209"/>
                  </a:lnTo>
                  <a:lnTo>
                    <a:pt x="169" y="213"/>
                  </a:lnTo>
                  <a:lnTo>
                    <a:pt x="166" y="216"/>
                  </a:lnTo>
                  <a:lnTo>
                    <a:pt x="162" y="220"/>
                  </a:lnTo>
                  <a:lnTo>
                    <a:pt x="160" y="221"/>
                  </a:lnTo>
                  <a:lnTo>
                    <a:pt x="159" y="221"/>
                  </a:lnTo>
                  <a:lnTo>
                    <a:pt x="158" y="220"/>
                  </a:lnTo>
                  <a:lnTo>
                    <a:pt x="157" y="219"/>
                  </a:lnTo>
                  <a:lnTo>
                    <a:pt x="157" y="217"/>
                  </a:lnTo>
                  <a:lnTo>
                    <a:pt x="157" y="215"/>
                  </a:lnTo>
                  <a:lnTo>
                    <a:pt x="159" y="209"/>
                  </a:lnTo>
                  <a:lnTo>
                    <a:pt x="163" y="201"/>
                  </a:lnTo>
                  <a:lnTo>
                    <a:pt x="166" y="196"/>
                  </a:lnTo>
                  <a:lnTo>
                    <a:pt x="167" y="194"/>
                  </a:lnTo>
                  <a:lnTo>
                    <a:pt x="165" y="193"/>
                  </a:lnTo>
                  <a:lnTo>
                    <a:pt x="165" y="190"/>
                  </a:lnTo>
                  <a:lnTo>
                    <a:pt x="163" y="184"/>
                  </a:lnTo>
                  <a:lnTo>
                    <a:pt x="162" y="179"/>
                  </a:lnTo>
                  <a:lnTo>
                    <a:pt x="161" y="178"/>
                  </a:lnTo>
                  <a:lnTo>
                    <a:pt x="156" y="175"/>
                  </a:lnTo>
                  <a:lnTo>
                    <a:pt x="156" y="176"/>
                  </a:lnTo>
                  <a:lnTo>
                    <a:pt x="155" y="179"/>
                  </a:lnTo>
                  <a:lnTo>
                    <a:pt x="150" y="189"/>
                  </a:lnTo>
                  <a:lnTo>
                    <a:pt x="149" y="193"/>
                  </a:lnTo>
                  <a:lnTo>
                    <a:pt x="148" y="194"/>
                  </a:lnTo>
                  <a:lnTo>
                    <a:pt x="147" y="195"/>
                  </a:lnTo>
                  <a:lnTo>
                    <a:pt x="145" y="196"/>
                  </a:lnTo>
                  <a:lnTo>
                    <a:pt x="146" y="195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45" y="193"/>
                  </a:lnTo>
                  <a:lnTo>
                    <a:pt x="142" y="195"/>
                  </a:lnTo>
                  <a:lnTo>
                    <a:pt x="140" y="196"/>
                  </a:lnTo>
                  <a:lnTo>
                    <a:pt x="138" y="195"/>
                  </a:lnTo>
                  <a:lnTo>
                    <a:pt x="136" y="196"/>
                  </a:lnTo>
                  <a:lnTo>
                    <a:pt x="129" y="206"/>
                  </a:lnTo>
                  <a:lnTo>
                    <a:pt x="129" y="209"/>
                  </a:lnTo>
                  <a:lnTo>
                    <a:pt x="127" y="211"/>
                  </a:lnTo>
                  <a:lnTo>
                    <a:pt x="124" y="216"/>
                  </a:lnTo>
                  <a:lnTo>
                    <a:pt x="122" y="217"/>
                  </a:lnTo>
                  <a:lnTo>
                    <a:pt x="119" y="218"/>
                  </a:lnTo>
                  <a:lnTo>
                    <a:pt x="117" y="217"/>
                  </a:lnTo>
                  <a:lnTo>
                    <a:pt x="116" y="217"/>
                  </a:lnTo>
                  <a:lnTo>
                    <a:pt x="112" y="219"/>
                  </a:lnTo>
                  <a:lnTo>
                    <a:pt x="108" y="219"/>
                  </a:lnTo>
                  <a:lnTo>
                    <a:pt x="106" y="219"/>
                  </a:lnTo>
                  <a:lnTo>
                    <a:pt x="105" y="219"/>
                  </a:lnTo>
                  <a:lnTo>
                    <a:pt x="103" y="217"/>
                  </a:lnTo>
                  <a:lnTo>
                    <a:pt x="102" y="216"/>
                  </a:lnTo>
                  <a:lnTo>
                    <a:pt x="103" y="214"/>
                  </a:lnTo>
                  <a:lnTo>
                    <a:pt x="104" y="213"/>
                  </a:lnTo>
                  <a:lnTo>
                    <a:pt x="106" y="210"/>
                  </a:lnTo>
                  <a:lnTo>
                    <a:pt x="109" y="209"/>
                  </a:lnTo>
                  <a:lnTo>
                    <a:pt x="113" y="208"/>
                  </a:lnTo>
                  <a:lnTo>
                    <a:pt x="117" y="206"/>
                  </a:lnTo>
                  <a:lnTo>
                    <a:pt x="119" y="203"/>
                  </a:lnTo>
                  <a:lnTo>
                    <a:pt x="121" y="202"/>
                  </a:lnTo>
                  <a:lnTo>
                    <a:pt x="126" y="194"/>
                  </a:lnTo>
                  <a:lnTo>
                    <a:pt x="132" y="190"/>
                  </a:lnTo>
                  <a:lnTo>
                    <a:pt x="135" y="188"/>
                  </a:lnTo>
                  <a:lnTo>
                    <a:pt x="138" y="185"/>
                  </a:lnTo>
                  <a:lnTo>
                    <a:pt x="139" y="184"/>
                  </a:lnTo>
                  <a:lnTo>
                    <a:pt x="135" y="186"/>
                  </a:lnTo>
                  <a:lnTo>
                    <a:pt x="134" y="186"/>
                  </a:lnTo>
                  <a:lnTo>
                    <a:pt x="130" y="185"/>
                  </a:lnTo>
                  <a:lnTo>
                    <a:pt x="129" y="184"/>
                  </a:lnTo>
                  <a:lnTo>
                    <a:pt x="126" y="184"/>
                  </a:lnTo>
                  <a:lnTo>
                    <a:pt x="121" y="184"/>
                  </a:lnTo>
                  <a:lnTo>
                    <a:pt x="119" y="185"/>
                  </a:lnTo>
                  <a:lnTo>
                    <a:pt x="119" y="189"/>
                  </a:lnTo>
                  <a:lnTo>
                    <a:pt x="118" y="191"/>
                  </a:lnTo>
                  <a:lnTo>
                    <a:pt x="118" y="192"/>
                  </a:lnTo>
                  <a:lnTo>
                    <a:pt x="116" y="192"/>
                  </a:lnTo>
                  <a:lnTo>
                    <a:pt x="114" y="193"/>
                  </a:lnTo>
                  <a:lnTo>
                    <a:pt x="108" y="191"/>
                  </a:lnTo>
                  <a:lnTo>
                    <a:pt x="107" y="190"/>
                  </a:lnTo>
                  <a:lnTo>
                    <a:pt x="105" y="190"/>
                  </a:lnTo>
                  <a:lnTo>
                    <a:pt x="99" y="191"/>
                  </a:lnTo>
                  <a:lnTo>
                    <a:pt x="98" y="191"/>
                  </a:lnTo>
                  <a:lnTo>
                    <a:pt x="99" y="190"/>
                  </a:lnTo>
                  <a:lnTo>
                    <a:pt x="105" y="187"/>
                  </a:lnTo>
                  <a:lnTo>
                    <a:pt x="106" y="178"/>
                  </a:lnTo>
                  <a:lnTo>
                    <a:pt x="105" y="177"/>
                  </a:lnTo>
                  <a:lnTo>
                    <a:pt x="104" y="178"/>
                  </a:lnTo>
                  <a:lnTo>
                    <a:pt x="100" y="179"/>
                  </a:lnTo>
                  <a:lnTo>
                    <a:pt x="99" y="179"/>
                  </a:lnTo>
                  <a:lnTo>
                    <a:pt x="98" y="178"/>
                  </a:lnTo>
                  <a:lnTo>
                    <a:pt x="97" y="179"/>
                  </a:lnTo>
                  <a:lnTo>
                    <a:pt x="94" y="184"/>
                  </a:lnTo>
                  <a:lnTo>
                    <a:pt x="93" y="184"/>
                  </a:lnTo>
                  <a:lnTo>
                    <a:pt x="91" y="184"/>
                  </a:lnTo>
                  <a:lnTo>
                    <a:pt x="87" y="186"/>
                  </a:lnTo>
                  <a:lnTo>
                    <a:pt x="79" y="187"/>
                  </a:lnTo>
                  <a:lnTo>
                    <a:pt x="78" y="188"/>
                  </a:lnTo>
                  <a:lnTo>
                    <a:pt x="72" y="188"/>
                  </a:lnTo>
                  <a:lnTo>
                    <a:pt x="57" y="185"/>
                  </a:lnTo>
                  <a:lnTo>
                    <a:pt x="51" y="186"/>
                  </a:lnTo>
                  <a:lnTo>
                    <a:pt x="44" y="184"/>
                  </a:lnTo>
                  <a:lnTo>
                    <a:pt x="43" y="183"/>
                  </a:lnTo>
                  <a:lnTo>
                    <a:pt x="33" y="184"/>
                  </a:lnTo>
                  <a:lnTo>
                    <a:pt x="31" y="183"/>
                  </a:lnTo>
                  <a:lnTo>
                    <a:pt x="31" y="181"/>
                  </a:lnTo>
                  <a:lnTo>
                    <a:pt x="30" y="181"/>
                  </a:lnTo>
                  <a:lnTo>
                    <a:pt x="28" y="183"/>
                  </a:lnTo>
                  <a:lnTo>
                    <a:pt x="25" y="184"/>
                  </a:lnTo>
                  <a:lnTo>
                    <a:pt x="22" y="186"/>
                  </a:lnTo>
                  <a:lnTo>
                    <a:pt x="12" y="188"/>
                  </a:lnTo>
                  <a:lnTo>
                    <a:pt x="7" y="188"/>
                  </a:lnTo>
                  <a:lnTo>
                    <a:pt x="4" y="187"/>
                  </a:lnTo>
                  <a:lnTo>
                    <a:pt x="3" y="185"/>
                  </a:lnTo>
                  <a:lnTo>
                    <a:pt x="1" y="181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2" y="169"/>
                  </a:lnTo>
                  <a:lnTo>
                    <a:pt x="11" y="161"/>
                  </a:lnTo>
                  <a:lnTo>
                    <a:pt x="19" y="154"/>
                  </a:lnTo>
                  <a:lnTo>
                    <a:pt x="22" y="150"/>
                  </a:lnTo>
                  <a:lnTo>
                    <a:pt x="25" y="148"/>
                  </a:lnTo>
                  <a:lnTo>
                    <a:pt x="30" y="145"/>
                  </a:lnTo>
                  <a:lnTo>
                    <a:pt x="31" y="145"/>
                  </a:lnTo>
                  <a:lnTo>
                    <a:pt x="26" y="145"/>
                  </a:lnTo>
                  <a:lnTo>
                    <a:pt x="22" y="145"/>
                  </a:lnTo>
                  <a:lnTo>
                    <a:pt x="19" y="144"/>
                  </a:lnTo>
                  <a:lnTo>
                    <a:pt x="12" y="145"/>
                  </a:lnTo>
                  <a:lnTo>
                    <a:pt x="5" y="145"/>
                  </a:lnTo>
                  <a:lnTo>
                    <a:pt x="5" y="143"/>
                  </a:lnTo>
                  <a:lnTo>
                    <a:pt x="8" y="140"/>
                  </a:lnTo>
                  <a:lnTo>
                    <a:pt x="15" y="135"/>
                  </a:lnTo>
                  <a:lnTo>
                    <a:pt x="15" y="135"/>
                  </a:lnTo>
                  <a:lnTo>
                    <a:pt x="14" y="137"/>
                  </a:lnTo>
                  <a:lnTo>
                    <a:pt x="13" y="139"/>
                  </a:lnTo>
                  <a:lnTo>
                    <a:pt x="14" y="140"/>
                  </a:lnTo>
                  <a:lnTo>
                    <a:pt x="15" y="141"/>
                  </a:lnTo>
                  <a:lnTo>
                    <a:pt x="19" y="142"/>
                  </a:lnTo>
                  <a:lnTo>
                    <a:pt x="20" y="140"/>
                  </a:lnTo>
                  <a:lnTo>
                    <a:pt x="21" y="135"/>
                  </a:lnTo>
                  <a:lnTo>
                    <a:pt x="24" y="127"/>
                  </a:lnTo>
                  <a:lnTo>
                    <a:pt x="26" y="123"/>
                  </a:lnTo>
                  <a:lnTo>
                    <a:pt x="28" y="119"/>
                  </a:lnTo>
                  <a:lnTo>
                    <a:pt x="30" y="118"/>
                  </a:lnTo>
                  <a:lnTo>
                    <a:pt x="31" y="120"/>
                  </a:lnTo>
                  <a:lnTo>
                    <a:pt x="35" y="120"/>
                  </a:lnTo>
                  <a:lnTo>
                    <a:pt x="39" y="124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39" y="123"/>
                  </a:lnTo>
                  <a:lnTo>
                    <a:pt x="38" y="121"/>
                  </a:lnTo>
                  <a:lnTo>
                    <a:pt x="37" y="120"/>
                  </a:lnTo>
                  <a:lnTo>
                    <a:pt x="39" y="115"/>
                  </a:lnTo>
                  <a:lnTo>
                    <a:pt x="41" y="114"/>
                  </a:lnTo>
                  <a:lnTo>
                    <a:pt x="41" y="112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09"/>
                  </a:lnTo>
                  <a:lnTo>
                    <a:pt x="35" y="105"/>
                  </a:lnTo>
                  <a:lnTo>
                    <a:pt x="35" y="103"/>
                  </a:lnTo>
                  <a:lnTo>
                    <a:pt x="37" y="100"/>
                  </a:lnTo>
                  <a:lnTo>
                    <a:pt x="40" y="98"/>
                  </a:lnTo>
                  <a:lnTo>
                    <a:pt x="42" y="98"/>
                  </a:lnTo>
                  <a:lnTo>
                    <a:pt x="45" y="101"/>
                  </a:lnTo>
                  <a:lnTo>
                    <a:pt x="47" y="101"/>
                  </a:lnTo>
                  <a:lnTo>
                    <a:pt x="47" y="99"/>
                  </a:lnTo>
                  <a:lnTo>
                    <a:pt x="44" y="95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9" y="75"/>
                  </a:lnTo>
                  <a:lnTo>
                    <a:pt x="53" y="67"/>
                  </a:lnTo>
                  <a:lnTo>
                    <a:pt x="57" y="55"/>
                  </a:lnTo>
                  <a:lnTo>
                    <a:pt x="58" y="52"/>
                  </a:lnTo>
                  <a:lnTo>
                    <a:pt x="60" y="49"/>
                  </a:lnTo>
                  <a:lnTo>
                    <a:pt x="61" y="48"/>
                  </a:lnTo>
                  <a:lnTo>
                    <a:pt x="64" y="48"/>
                  </a:lnTo>
                  <a:lnTo>
                    <a:pt x="66" y="47"/>
                  </a:lnTo>
                  <a:lnTo>
                    <a:pt x="63" y="46"/>
                  </a:lnTo>
                  <a:lnTo>
                    <a:pt x="62" y="44"/>
                  </a:lnTo>
                  <a:lnTo>
                    <a:pt x="62" y="43"/>
                  </a:lnTo>
                  <a:lnTo>
                    <a:pt x="63" y="42"/>
                  </a:lnTo>
                  <a:lnTo>
                    <a:pt x="64" y="41"/>
                  </a:lnTo>
                  <a:lnTo>
                    <a:pt x="67" y="39"/>
                  </a:lnTo>
                  <a:lnTo>
                    <a:pt x="69" y="36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0" y="29"/>
                  </a:lnTo>
                  <a:lnTo>
                    <a:pt x="70" y="28"/>
                  </a:lnTo>
                  <a:lnTo>
                    <a:pt x="72" y="28"/>
                  </a:lnTo>
                  <a:lnTo>
                    <a:pt x="76" y="23"/>
                  </a:lnTo>
                  <a:lnTo>
                    <a:pt x="77" y="22"/>
                  </a:lnTo>
                  <a:lnTo>
                    <a:pt x="78" y="16"/>
                  </a:lnTo>
                  <a:lnTo>
                    <a:pt x="80" y="13"/>
                  </a:lnTo>
                  <a:lnTo>
                    <a:pt x="83" y="11"/>
                  </a:lnTo>
                  <a:lnTo>
                    <a:pt x="86" y="10"/>
                  </a:lnTo>
                  <a:lnTo>
                    <a:pt x="95" y="5"/>
                  </a:lnTo>
                  <a:lnTo>
                    <a:pt x="100" y="1"/>
                  </a:lnTo>
                  <a:lnTo>
                    <a:pt x="104" y="1"/>
                  </a:lnTo>
                  <a:lnTo>
                    <a:pt x="105" y="5"/>
                  </a:lnTo>
                  <a:lnTo>
                    <a:pt x="111" y="6"/>
                  </a:lnTo>
                  <a:lnTo>
                    <a:pt x="111" y="4"/>
                  </a:lnTo>
                  <a:lnTo>
                    <a:pt x="110" y="2"/>
                  </a:lnTo>
                  <a:lnTo>
                    <a:pt x="111" y="1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8" y="1"/>
                  </a:lnTo>
                  <a:lnTo>
                    <a:pt x="118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71" name="Freeform 1314">
              <a:extLst>
                <a:ext uri="{FF2B5EF4-FFF2-40B4-BE49-F238E27FC236}">
                  <a16:creationId xmlns:a16="http://schemas.microsoft.com/office/drawing/2014/main" id="{BB1FB902-2183-4FC9-BC10-3AFF1C5E1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2695" y="7610843"/>
              <a:ext cx="10991" cy="16483"/>
            </a:xfrm>
            <a:custGeom>
              <a:avLst/>
              <a:gdLst>
                <a:gd name="T0" fmla="*/ 7 w 8"/>
                <a:gd name="T1" fmla="*/ 11 h 13"/>
                <a:gd name="T2" fmla="*/ 6 w 8"/>
                <a:gd name="T3" fmla="*/ 12 h 13"/>
                <a:gd name="T4" fmla="*/ 5 w 8"/>
                <a:gd name="T5" fmla="*/ 12 h 13"/>
                <a:gd name="T6" fmla="*/ 3 w 8"/>
                <a:gd name="T7" fmla="*/ 11 h 13"/>
                <a:gd name="T8" fmla="*/ 2 w 8"/>
                <a:gd name="T9" fmla="*/ 9 h 13"/>
                <a:gd name="T10" fmla="*/ 0 w 8"/>
                <a:gd name="T11" fmla="*/ 4 h 13"/>
                <a:gd name="T12" fmla="*/ 0 w 8"/>
                <a:gd name="T13" fmla="*/ 3 h 13"/>
                <a:gd name="T14" fmla="*/ 0 w 8"/>
                <a:gd name="T15" fmla="*/ 2 h 13"/>
                <a:gd name="T16" fmla="*/ 4 w 8"/>
                <a:gd name="T17" fmla="*/ 0 h 13"/>
                <a:gd name="T18" fmla="*/ 5 w 8"/>
                <a:gd name="T19" fmla="*/ 0 h 13"/>
                <a:gd name="T20" fmla="*/ 5 w 8"/>
                <a:gd name="T21" fmla="*/ 1 h 13"/>
                <a:gd name="T22" fmla="*/ 7 w 8"/>
                <a:gd name="T23" fmla="*/ 5 h 13"/>
                <a:gd name="T24" fmla="*/ 7 w 8"/>
                <a:gd name="T25" fmla="*/ 5 h 13"/>
                <a:gd name="T26" fmla="*/ 7 w 8"/>
                <a:gd name="T27" fmla="*/ 10 h 13"/>
                <a:gd name="T28" fmla="*/ 7 w 8"/>
                <a:gd name="T2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3">
                  <a:moveTo>
                    <a:pt x="7" y="11"/>
                  </a:moveTo>
                  <a:lnTo>
                    <a:pt x="6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9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10"/>
                  </a:lnTo>
                  <a:lnTo>
                    <a:pt x="7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72" name="Freeform 1315">
              <a:extLst>
                <a:ext uri="{FF2B5EF4-FFF2-40B4-BE49-F238E27FC236}">
                  <a16:creationId xmlns:a16="http://schemas.microsoft.com/office/drawing/2014/main" id="{BD4CBB9A-B6DF-4E2F-AB74-83E2E558D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0292" y="7588862"/>
              <a:ext cx="5494" cy="5494"/>
            </a:xfrm>
            <a:custGeom>
              <a:avLst/>
              <a:gdLst>
                <a:gd name="T0" fmla="*/ 2 w 5"/>
                <a:gd name="T1" fmla="*/ 5 h 6"/>
                <a:gd name="T2" fmla="*/ 0 w 5"/>
                <a:gd name="T3" fmla="*/ 5 h 6"/>
                <a:gd name="T4" fmla="*/ 0 w 5"/>
                <a:gd name="T5" fmla="*/ 4 h 6"/>
                <a:gd name="T6" fmla="*/ 0 w 5"/>
                <a:gd name="T7" fmla="*/ 2 h 6"/>
                <a:gd name="T8" fmla="*/ 2 w 5"/>
                <a:gd name="T9" fmla="*/ 0 h 6"/>
                <a:gd name="T10" fmla="*/ 4 w 5"/>
                <a:gd name="T11" fmla="*/ 0 h 6"/>
                <a:gd name="T12" fmla="*/ 4 w 5"/>
                <a:gd name="T13" fmla="*/ 3 h 6"/>
                <a:gd name="T14" fmla="*/ 2 w 5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73" name="Freeform 1316">
              <a:extLst>
                <a:ext uri="{FF2B5EF4-FFF2-40B4-BE49-F238E27FC236}">
                  <a16:creationId xmlns:a16="http://schemas.microsoft.com/office/drawing/2014/main" id="{9D05A469-AF65-4F89-978C-35A9BBFEF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2592" y="7583365"/>
              <a:ext cx="16488" cy="10991"/>
            </a:xfrm>
            <a:custGeom>
              <a:avLst/>
              <a:gdLst>
                <a:gd name="T0" fmla="*/ 8 w 12"/>
                <a:gd name="T1" fmla="*/ 8 h 9"/>
                <a:gd name="T2" fmla="*/ 7 w 12"/>
                <a:gd name="T3" fmla="*/ 8 h 9"/>
                <a:gd name="T4" fmla="*/ 4 w 12"/>
                <a:gd name="T5" fmla="*/ 8 h 9"/>
                <a:gd name="T6" fmla="*/ 2 w 12"/>
                <a:gd name="T7" fmla="*/ 6 h 9"/>
                <a:gd name="T8" fmla="*/ 0 w 12"/>
                <a:gd name="T9" fmla="*/ 5 h 9"/>
                <a:gd name="T10" fmla="*/ 10 w 12"/>
                <a:gd name="T11" fmla="*/ 0 h 9"/>
                <a:gd name="T12" fmla="*/ 11 w 12"/>
                <a:gd name="T13" fmla="*/ 1 h 9"/>
                <a:gd name="T14" fmla="*/ 11 w 12"/>
                <a:gd name="T15" fmla="*/ 2 h 9"/>
                <a:gd name="T16" fmla="*/ 10 w 12"/>
                <a:gd name="T17" fmla="*/ 4 h 9"/>
                <a:gd name="T18" fmla="*/ 10 w 12"/>
                <a:gd name="T19" fmla="*/ 6 h 9"/>
                <a:gd name="T20" fmla="*/ 9 w 12"/>
                <a:gd name="T21" fmla="*/ 7 h 9"/>
                <a:gd name="T22" fmla="*/ 8 w 12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9">
                  <a:moveTo>
                    <a:pt x="8" y="8"/>
                  </a:moveTo>
                  <a:lnTo>
                    <a:pt x="7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9" y="7"/>
                  </a:lnTo>
                  <a:lnTo>
                    <a:pt x="8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74" name="Freeform 1317">
              <a:extLst>
                <a:ext uri="{FF2B5EF4-FFF2-40B4-BE49-F238E27FC236}">
                  <a16:creationId xmlns:a16="http://schemas.microsoft.com/office/drawing/2014/main" id="{A3663561-FF61-4300-9A51-227E82779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2791" y="7583365"/>
              <a:ext cx="5494" cy="10991"/>
            </a:xfrm>
            <a:custGeom>
              <a:avLst/>
              <a:gdLst>
                <a:gd name="T0" fmla="*/ 3 w 4"/>
                <a:gd name="T1" fmla="*/ 9 h 11"/>
                <a:gd name="T2" fmla="*/ 2 w 4"/>
                <a:gd name="T3" fmla="*/ 10 h 11"/>
                <a:gd name="T4" fmla="*/ 1 w 4"/>
                <a:gd name="T5" fmla="*/ 8 h 11"/>
                <a:gd name="T6" fmla="*/ 1 w 4"/>
                <a:gd name="T7" fmla="*/ 7 h 11"/>
                <a:gd name="T8" fmla="*/ 0 w 4"/>
                <a:gd name="T9" fmla="*/ 2 h 11"/>
                <a:gd name="T10" fmla="*/ 0 w 4"/>
                <a:gd name="T11" fmla="*/ 0 h 11"/>
                <a:gd name="T12" fmla="*/ 1 w 4"/>
                <a:gd name="T13" fmla="*/ 0 h 11"/>
                <a:gd name="T14" fmla="*/ 3 w 4"/>
                <a:gd name="T15" fmla="*/ 3 h 11"/>
                <a:gd name="T16" fmla="*/ 3 w 4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1">
                  <a:moveTo>
                    <a:pt x="3" y="9"/>
                  </a:moveTo>
                  <a:lnTo>
                    <a:pt x="2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3"/>
                  </a:lnTo>
                  <a:lnTo>
                    <a:pt x="3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75" name="Freeform 1318">
              <a:extLst>
                <a:ext uri="{FF2B5EF4-FFF2-40B4-BE49-F238E27FC236}">
                  <a16:creationId xmlns:a16="http://schemas.microsoft.com/office/drawing/2014/main" id="{41F31884-172E-4FAE-B939-287055780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1704" y="7539404"/>
              <a:ext cx="10991" cy="27478"/>
            </a:xfrm>
            <a:custGeom>
              <a:avLst/>
              <a:gdLst>
                <a:gd name="T0" fmla="*/ 2 w 7"/>
                <a:gd name="T1" fmla="*/ 18 h 20"/>
                <a:gd name="T2" fmla="*/ 0 w 7"/>
                <a:gd name="T3" fmla="*/ 19 h 20"/>
                <a:gd name="T4" fmla="*/ 1 w 7"/>
                <a:gd name="T5" fmla="*/ 17 h 20"/>
                <a:gd name="T6" fmla="*/ 1 w 7"/>
                <a:gd name="T7" fmla="*/ 15 h 20"/>
                <a:gd name="T8" fmla="*/ 0 w 7"/>
                <a:gd name="T9" fmla="*/ 14 h 20"/>
                <a:gd name="T10" fmla="*/ 0 w 7"/>
                <a:gd name="T11" fmla="*/ 11 h 20"/>
                <a:gd name="T12" fmla="*/ 0 w 7"/>
                <a:gd name="T13" fmla="*/ 4 h 20"/>
                <a:gd name="T14" fmla="*/ 2 w 7"/>
                <a:gd name="T15" fmla="*/ 0 h 20"/>
                <a:gd name="T16" fmla="*/ 6 w 7"/>
                <a:gd name="T17" fmla="*/ 0 h 20"/>
                <a:gd name="T18" fmla="*/ 6 w 7"/>
                <a:gd name="T19" fmla="*/ 1 h 20"/>
                <a:gd name="T20" fmla="*/ 5 w 7"/>
                <a:gd name="T21" fmla="*/ 11 h 20"/>
                <a:gd name="T22" fmla="*/ 3 w 7"/>
                <a:gd name="T23" fmla="*/ 16 h 20"/>
                <a:gd name="T24" fmla="*/ 3 w 7"/>
                <a:gd name="T25" fmla="*/ 17 h 20"/>
                <a:gd name="T26" fmla="*/ 2 w 7"/>
                <a:gd name="T2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20">
                  <a:moveTo>
                    <a:pt x="2" y="18"/>
                  </a:moveTo>
                  <a:lnTo>
                    <a:pt x="0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1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76" name="Freeform 1319">
              <a:extLst>
                <a:ext uri="{FF2B5EF4-FFF2-40B4-BE49-F238E27FC236}">
                  <a16:creationId xmlns:a16="http://schemas.microsoft.com/office/drawing/2014/main" id="{D5AE0293-3298-4712-A84E-E72D927F1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8734" y="7539404"/>
              <a:ext cx="10991" cy="21981"/>
            </a:xfrm>
            <a:custGeom>
              <a:avLst/>
              <a:gdLst>
                <a:gd name="T0" fmla="*/ 10 w 11"/>
                <a:gd name="T1" fmla="*/ 14 h 18"/>
                <a:gd name="T2" fmla="*/ 9 w 11"/>
                <a:gd name="T3" fmla="*/ 17 h 18"/>
                <a:gd name="T4" fmla="*/ 5 w 11"/>
                <a:gd name="T5" fmla="*/ 11 h 18"/>
                <a:gd name="T6" fmla="*/ 3 w 11"/>
                <a:gd name="T7" fmla="*/ 9 h 18"/>
                <a:gd name="T8" fmla="*/ 0 w 11"/>
                <a:gd name="T9" fmla="*/ 4 h 18"/>
                <a:gd name="T10" fmla="*/ 0 w 11"/>
                <a:gd name="T11" fmla="*/ 1 h 18"/>
                <a:gd name="T12" fmla="*/ 0 w 11"/>
                <a:gd name="T13" fmla="*/ 0 h 18"/>
                <a:gd name="T14" fmla="*/ 1 w 11"/>
                <a:gd name="T15" fmla="*/ 0 h 18"/>
                <a:gd name="T16" fmla="*/ 2 w 11"/>
                <a:gd name="T17" fmla="*/ 0 h 18"/>
                <a:gd name="T18" fmla="*/ 3 w 11"/>
                <a:gd name="T19" fmla="*/ 0 h 18"/>
                <a:gd name="T20" fmla="*/ 8 w 11"/>
                <a:gd name="T21" fmla="*/ 7 h 18"/>
                <a:gd name="T22" fmla="*/ 10 w 11"/>
                <a:gd name="T23" fmla="*/ 10 h 18"/>
                <a:gd name="T24" fmla="*/ 10 w 11"/>
                <a:gd name="T2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8">
                  <a:moveTo>
                    <a:pt x="10" y="14"/>
                  </a:moveTo>
                  <a:lnTo>
                    <a:pt x="9" y="17"/>
                  </a:lnTo>
                  <a:lnTo>
                    <a:pt x="5" y="11"/>
                  </a:lnTo>
                  <a:lnTo>
                    <a:pt x="3" y="9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8" y="7"/>
                  </a:lnTo>
                  <a:lnTo>
                    <a:pt x="10" y="10"/>
                  </a:lnTo>
                  <a:lnTo>
                    <a:pt x="10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77" name="Freeform 1320">
              <a:extLst>
                <a:ext uri="{FF2B5EF4-FFF2-40B4-BE49-F238E27FC236}">
                  <a16:creationId xmlns:a16="http://schemas.microsoft.com/office/drawing/2014/main" id="{B0FA06AD-E145-42C6-848F-A72088C77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3237" y="7517424"/>
              <a:ext cx="10991" cy="10991"/>
            </a:xfrm>
            <a:custGeom>
              <a:avLst/>
              <a:gdLst>
                <a:gd name="T0" fmla="*/ 6 w 7"/>
                <a:gd name="T1" fmla="*/ 10 h 11"/>
                <a:gd name="T2" fmla="*/ 6 w 7"/>
                <a:gd name="T3" fmla="*/ 10 h 11"/>
                <a:gd name="T4" fmla="*/ 5 w 7"/>
                <a:gd name="T5" fmla="*/ 10 h 11"/>
                <a:gd name="T6" fmla="*/ 4 w 7"/>
                <a:gd name="T7" fmla="*/ 8 h 11"/>
                <a:gd name="T8" fmla="*/ 2 w 7"/>
                <a:gd name="T9" fmla="*/ 5 h 11"/>
                <a:gd name="T10" fmla="*/ 1 w 7"/>
                <a:gd name="T11" fmla="*/ 3 h 11"/>
                <a:gd name="T12" fmla="*/ 0 w 7"/>
                <a:gd name="T13" fmla="*/ 0 h 11"/>
                <a:gd name="T14" fmla="*/ 1 w 7"/>
                <a:gd name="T15" fmla="*/ 0 h 11"/>
                <a:gd name="T16" fmla="*/ 2 w 7"/>
                <a:gd name="T17" fmla="*/ 0 h 11"/>
                <a:gd name="T18" fmla="*/ 3 w 7"/>
                <a:gd name="T19" fmla="*/ 1 h 11"/>
                <a:gd name="T20" fmla="*/ 6 w 7"/>
                <a:gd name="T21" fmla="*/ 7 h 11"/>
                <a:gd name="T22" fmla="*/ 6 w 7"/>
                <a:gd name="T2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1">
                  <a:moveTo>
                    <a:pt x="6" y="10"/>
                  </a:moveTo>
                  <a:lnTo>
                    <a:pt x="6" y="10"/>
                  </a:lnTo>
                  <a:lnTo>
                    <a:pt x="5" y="10"/>
                  </a:lnTo>
                  <a:lnTo>
                    <a:pt x="4" y="8"/>
                  </a:lnTo>
                  <a:lnTo>
                    <a:pt x="2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6" y="7"/>
                  </a:lnTo>
                  <a:lnTo>
                    <a:pt x="6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78" name="Freeform 1321">
              <a:extLst>
                <a:ext uri="{FF2B5EF4-FFF2-40B4-BE49-F238E27FC236}">
                  <a16:creationId xmlns:a16="http://schemas.microsoft.com/office/drawing/2014/main" id="{ACECCC9B-01AA-4774-B8A5-565523C84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4669" y="7517424"/>
              <a:ext cx="49458" cy="32971"/>
            </a:xfrm>
            <a:custGeom>
              <a:avLst/>
              <a:gdLst>
                <a:gd name="T0" fmla="*/ 39 w 41"/>
                <a:gd name="T1" fmla="*/ 23 h 25"/>
                <a:gd name="T2" fmla="*/ 37 w 41"/>
                <a:gd name="T3" fmla="*/ 24 h 25"/>
                <a:gd name="T4" fmla="*/ 31 w 41"/>
                <a:gd name="T5" fmla="*/ 23 h 25"/>
                <a:gd name="T6" fmla="*/ 28 w 41"/>
                <a:gd name="T7" fmla="*/ 22 h 25"/>
                <a:gd name="T8" fmla="*/ 20 w 41"/>
                <a:gd name="T9" fmla="*/ 18 h 25"/>
                <a:gd name="T10" fmla="*/ 6 w 41"/>
                <a:gd name="T11" fmla="*/ 13 h 25"/>
                <a:gd name="T12" fmla="*/ 1 w 41"/>
                <a:gd name="T13" fmla="*/ 10 h 25"/>
                <a:gd name="T14" fmla="*/ 0 w 41"/>
                <a:gd name="T15" fmla="*/ 8 h 25"/>
                <a:gd name="T16" fmla="*/ 2 w 41"/>
                <a:gd name="T17" fmla="*/ 4 h 25"/>
                <a:gd name="T18" fmla="*/ 4 w 41"/>
                <a:gd name="T19" fmla="*/ 2 h 25"/>
                <a:gd name="T20" fmla="*/ 5 w 41"/>
                <a:gd name="T21" fmla="*/ 1 h 25"/>
                <a:gd name="T22" fmla="*/ 21 w 41"/>
                <a:gd name="T23" fmla="*/ 0 h 25"/>
                <a:gd name="T24" fmla="*/ 27 w 41"/>
                <a:gd name="T25" fmla="*/ 0 h 25"/>
                <a:gd name="T26" fmla="*/ 34 w 41"/>
                <a:gd name="T27" fmla="*/ 9 h 25"/>
                <a:gd name="T28" fmla="*/ 38 w 41"/>
                <a:gd name="T29" fmla="*/ 14 h 25"/>
                <a:gd name="T30" fmla="*/ 40 w 41"/>
                <a:gd name="T31" fmla="*/ 19 h 25"/>
                <a:gd name="T32" fmla="*/ 40 w 41"/>
                <a:gd name="T33" fmla="*/ 21 h 25"/>
                <a:gd name="T34" fmla="*/ 39 w 41"/>
                <a:gd name="T3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25">
                  <a:moveTo>
                    <a:pt x="39" y="23"/>
                  </a:moveTo>
                  <a:lnTo>
                    <a:pt x="37" y="24"/>
                  </a:lnTo>
                  <a:lnTo>
                    <a:pt x="31" y="23"/>
                  </a:lnTo>
                  <a:lnTo>
                    <a:pt x="28" y="22"/>
                  </a:lnTo>
                  <a:lnTo>
                    <a:pt x="20" y="18"/>
                  </a:lnTo>
                  <a:lnTo>
                    <a:pt x="6" y="13"/>
                  </a:lnTo>
                  <a:lnTo>
                    <a:pt x="1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4" y="9"/>
                  </a:lnTo>
                  <a:lnTo>
                    <a:pt x="38" y="14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39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79" name="Freeform 1322">
              <a:extLst>
                <a:ext uri="{FF2B5EF4-FFF2-40B4-BE49-F238E27FC236}">
                  <a16:creationId xmlns:a16="http://schemas.microsoft.com/office/drawing/2014/main" id="{4A5044B5-BA8C-472A-9DDD-75BD0D605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7839" y="7511930"/>
              <a:ext cx="54952" cy="65943"/>
            </a:xfrm>
            <a:custGeom>
              <a:avLst/>
              <a:gdLst>
                <a:gd name="T0" fmla="*/ 23 w 44"/>
                <a:gd name="T1" fmla="*/ 2 h 55"/>
                <a:gd name="T2" fmla="*/ 27 w 44"/>
                <a:gd name="T3" fmla="*/ 7 h 55"/>
                <a:gd name="T4" fmla="*/ 28 w 44"/>
                <a:gd name="T5" fmla="*/ 10 h 55"/>
                <a:gd name="T6" fmla="*/ 27 w 44"/>
                <a:gd name="T7" fmla="*/ 15 h 55"/>
                <a:gd name="T8" fmla="*/ 22 w 44"/>
                <a:gd name="T9" fmla="*/ 17 h 55"/>
                <a:gd name="T10" fmla="*/ 20 w 44"/>
                <a:gd name="T11" fmla="*/ 16 h 55"/>
                <a:gd name="T12" fmla="*/ 18 w 44"/>
                <a:gd name="T13" fmla="*/ 16 h 55"/>
                <a:gd name="T14" fmla="*/ 17 w 44"/>
                <a:gd name="T15" fmla="*/ 18 h 55"/>
                <a:gd name="T16" fmla="*/ 19 w 44"/>
                <a:gd name="T17" fmla="*/ 18 h 55"/>
                <a:gd name="T18" fmla="*/ 22 w 44"/>
                <a:gd name="T19" fmla="*/ 21 h 55"/>
                <a:gd name="T20" fmla="*/ 25 w 44"/>
                <a:gd name="T21" fmla="*/ 24 h 55"/>
                <a:gd name="T22" fmla="*/ 28 w 44"/>
                <a:gd name="T23" fmla="*/ 24 h 55"/>
                <a:gd name="T24" fmla="*/ 33 w 44"/>
                <a:gd name="T25" fmla="*/ 26 h 55"/>
                <a:gd name="T26" fmla="*/ 29 w 44"/>
                <a:gd name="T27" fmla="*/ 30 h 55"/>
                <a:gd name="T28" fmla="*/ 28 w 44"/>
                <a:gd name="T29" fmla="*/ 33 h 55"/>
                <a:gd name="T30" fmla="*/ 33 w 44"/>
                <a:gd name="T31" fmla="*/ 39 h 55"/>
                <a:gd name="T32" fmla="*/ 33 w 44"/>
                <a:gd name="T33" fmla="*/ 40 h 55"/>
                <a:gd name="T34" fmla="*/ 35 w 44"/>
                <a:gd name="T35" fmla="*/ 41 h 55"/>
                <a:gd name="T36" fmla="*/ 38 w 44"/>
                <a:gd name="T37" fmla="*/ 40 h 55"/>
                <a:gd name="T38" fmla="*/ 39 w 44"/>
                <a:gd name="T39" fmla="*/ 41 h 55"/>
                <a:gd name="T40" fmla="*/ 39 w 44"/>
                <a:gd name="T41" fmla="*/ 42 h 55"/>
                <a:gd name="T42" fmla="*/ 36 w 44"/>
                <a:gd name="T43" fmla="*/ 46 h 55"/>
                <a:gd name="T44" fmla="*/ 37 w 44"/>
                <a:gd name="T45" fmla="*/ 46 h 55"/>
                <a:gd name="T46" fmla="*/ 39 w 44"/>
                <a:gd name="T47" fmla="*/ 47 h 55"/>
                <a:gd name="T48" fmla="*/ 42 w 44"/>
                <a:gd name="T49" fmla="*/ 47 h 55"/>
                <a:gd name="T50" fmla="*/ 43 w 44"/>
                <a:gd name="T51" fmla="*/ 51 h 55"/>
                <a:gd name="T52" fmla="*/ 40 w 44"/>
                <a:gd name="T53" fmla="*/ 54 h 55"/>
                <a:gd name="T54" fmla="*/ 34 w 44"/>
                <a:gd name="T55" fmla="*/ 50 h 55"/>
                <a:gd name="T56" fmla="*/ 31 w 44"/>
                <a:gd name="T57" fmla="*/ 45 h 55"/>
                <a:gd name="T58" fmla="*/ 30 w 44"/>
                <a:gd name="T59" fmla="*/ 41 h 55"/>
                <a:gd name="T60" fmla="*/ 28 w 44"/>
                <a:gd name="T61" fmla="*/ 39 h 55"/>
                <a:gd name="T62" fmla="*/ 22 w 44"/>
                <a:gd name="T63" fmla="*/ 35 h 55"/>
                <a:gd name="T64" fmla="*/ 14 w 44"/>
                <a:gd name="T65" fmla="*/ 24 h 55"/>
                <a:gd name="T66" fmla="*/ 11 w 44"/>
                <a:gd name="T67" fmla="*/ 23 h 55"/>
                <a:gd name="T68" fmla="*/ 9 w 44"/>
                <a:gd name="T69" fmla="*/ 18 h 55"/>
                <a:gd name="T70" fmla="*/ 8 w 44"/>
                <a:gd name="T71" fmla="*/ 17 h 55"/>
                <a:gd name="T72" fmla="*/ 8 w 44"/>
                <a:gd name="T73" fmla="*/ 15 h 55"/>
                <a:gd name="T74" fmla="*/ 9 w 44"/>
                <a:gd name="T75" fmla="*/ 14 h 55"/>
                <a:gd name="T76" fmla="*/ 12 w 44"/>
                <a:gd name="T77" fmla="*/ 14 h 55"/>
                <a:gd name="T78" fmla="*/ 12 w 44"/>
                <a:gd name="T79" fmla="*/ 12 h 55"/>
                <a:gd name="T80" fmla="*/ 2 w 44"/>
                <a:gd name="T81" fmla="*/ 8 h 55"/>
                <a:gd name="T82" fmla="*/ 1 w 44"/>
                <a:gd name="T83" fmla="*/ 7 h 55"/>
                <a:gd name="T84" fmla="*/ 0 w 44"/>
                <a:gd name="T85" fmla="*/ 5 h 55"/>
                <a:gd name="T86" fmla="*/ 0 w 44"/>
                <a:gd name="T87" fmla="*/ 4 h 55"/>
                <a:gd name="T88" fmla="*/ 6 w 44"/>
                <a:gd name="T89" fmla="*/ 5 h 55"/>
                <a:gd name="T90" fmla="*/ 11 w 44"/>
                <a:gd name="T91" fmla="*/ 4 h 55"/>
                <a:gd name="T92" fmla="*/ 15 w 44"/>
                <a:gd name="T93" fmla="*/ 2 h 55"/>
                <a:gd name="T94" fmla="*/ 17 w 44"/>
                <a:gd name="T95" fmla="*/ 1 h 55"/>
                <a:gd name="T96" fmla="*/ 19 w 44"/>
                <a:gd name="T97" fmla="*/ 0 h 55"/>
                <a:gd name="T98" fmla="*/ 20 w 44"/>
                <a:gd name="T99" fmla="*/ 0 h 55"/>
                <a:gd name="T100" fmla="*/ 23 w 44"/>
                <a:gd name="T101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" h="55">
                  <a:moveTo>
                    <a:pt x="23" y="2"/>
                  </a:moveTo>
                  <a:lnTo>
                    <a:pt x="27" y="7"/>
                  </a:lnTo>
                  <a:lnTo>
                    <a:pt x="28" y="10"/>
                  </a:lnTo>
                  <a:lnTo>
                    <a:pt x="27" y="15"/>
                  </a:lnTo>
                  <a:lnTo>
                    <a:pt x="22" y="17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22" y="21"/>
                  </a:lnTo>
                  <a:lnTo>
                    <a:pt x="25" y="24"/>
                  </a:lnTo>
                  <a:lnTo>
                    <a:pt x="28" y="24"/>
                  </a:lnTo>
                  <a:lnTo>
                    <a:pt x="33" y="26"/>
                  </a:lnTo>
                  <a:lnTo>
                    <a:pt x="29" y="30"/>
                  </a:lnTo>
                  <a:lnTo>
                    <a:pt x="28" y="33"/>
                  </a:lnTo>
                  <a:lnTo>
                    <a:pt x="33" y="39"/>
                  </a:lnTo>
                  <a:lnTo>
                    <a:pt x="33" y="40"/>
                  </a:lnTo>
                  <a:lnTo>
                    <a:pt x="35" y="41"/>
                  </a:lnTo>
                  <a:lnTo>
                    <a:pt x="38" y="40"/>
                  </a:lnTo>
                  <a:lnTo>
                    <a:pt x="39" y="41"/>
                  </a:lnTo>
                  <a:lnTo>
                    <a:pt x="39" y="42"/>
                  </a:lnTo>
                  <a:lnTo>
                    <a:pt x="36" y="46"/>
                  </a:lnTo>
                  <a:lnTo>
                    <a:pt x="37" y="46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3" y="51"/>
                  </a:lnTo>
                  <a:lnTo>
                    <a:pt x="40" y="54"/>
                  </a:lnTo>
                  <a:lnTo>
                    <a:pt x="34" y="50"/>
                  </a:lnTo>
                  <a:lnTo>
                    <a:pt x="31" y="45"/>
                  </a:lnTo>
                  <a:lnTo>
                    <a:pt x="30" y="41"/>
                  </a:lnTo>
                  <a:lnTo>
                    <a:pt x="28" y="39"/>
                  </a:lnTo>
                  <a:lnTo>
                    <a:pt x="22" y="35"/>
                  </a:lnTo>
                  <a:lnTo>
                    <a:pt x="14" y="24"/>
                  </a:lnTo>
                  <a:lnTo>
                    <a:pt x="11" y="23"/>
                  </a:lnTo>
                  <a:lnTo>
                    <a:pt x="9" y="18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6" y="5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80" name="Freeform 1323">
              <a:extLst>
                <a:ext uri="{FF2B5EF4-FFF2-40B4-BE49-F238E27FC236}">
                  <a16:creationId xmlns:a16="http://schemas.microsoft.com/office/drawing/2014/main" id="{C31E2A1E-3370-4D9C-9741-6280E5DEA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4227" y="7511930"/>
              <a:ext cx="27478" cy="60446"/>
            </a:xfrm>
            <a:custGeom>
              <a:avLst/>
              <a:gdLst>
                <a:gd name="T0" fmla="*/ 19 w 21"/>
                <a:gd name="T1" fmla="*/ 17 h 50"/>
                <a:gd name="T2" fmla="*/ 20 w 21"/>
                <a:gd name="T3" fmla="*/ 32 h 50"/>
                <a:gd name="T4" fmla="*/ 20 w 21"/>
                <a:gd name="T5" fmla="*/ 37 h 50"/>
                <a:gd name="T6" fmla="*/ 18 w 21"/>
                <a:gd name="T7" fmla="*/ 41 h 50"/>
                <a:gd name="T8" fmla="*/ 17 w 21"/>
                <a:gd name="T9" fmla="*/ 47 h 50"/>
                <a:gd name="T10" fmla="*/ 15 w 21"/>
                <a:gd name="T11" fmla="*/ 49 h 50"/>
                <a:gd name="T12" fmla="*/ 13 w 21"/>
                <a:gd name="T13" fmla="*/ 46 h 50"/>
                <a:gd name="T14" fmla="*/ 13 w 21"/>
                <a:gd name="T15" fmla="*/ 41 h 50"/>
                <a:gd name="T16" fmla="*/ 13 w 21"/>
                <a:gd name="T17" fmla="*/ 36 h 50"/>
                <a:gd name="T18" fmla="*/ 12 w 21"/>
                <a:gd name="T19" fmla="*/ 34 h 50"/>
                <a:gd name="T20" fmla="*/ 13 w 21"/>
                <a:gd name="T21" fmla="*/ 25 h 50"/>
                <a:gd name="T22" fmla="*/ 12 w 21"/>
                <a:gd name="T23" fmla="*/ 26 h 50"/>
                <a:gd name="T24" fmla="*/ 10 w 21"/>
                <a:gd name="T25" fmla="*/ 30 h 50"/>
                <a:gd name="T26" fmla="*/ 8 w 21"/>
                <a:gd name="T27" fmla="*/ 30 h 50"/>
                <a:gd name="T28" fmla="*/ 5 w 21"/>
                <a:gd name="T29" fmla="*/ 26 h 50"/>
                <a:gd name="T30" fmla="*/ 3 w 21"/>
                <a:gd name="T31" fmla="*/ 23 h 50"/>
                <a:gd name="T32" fmla="*/ 2 w 21"/>
                <a:gd name="T33" fmla="*/ 19 h 50"/>
                <a:gd name="T34" fmla="*/ 0 w 21"/>
                <a:gd name="T35" fmla="*/ 15 h 50"/>
                <a:gd name="T36" fmla="*/ 0 w 21"/>
                <a:gd name="T37" fmla="*/ 14 h 50"/>
                <a:gd name="T38" fmla="*/ 0 w 21"/>
                <a:gd name="T39" fmla="*/ 13 h 50"/>
                <a:gd name="T40" fmla="*/ 2 w 21"/>
                <a:gd name="T41" fmla="*/ 9 h 50"/>
                <a:gd name="T42" fmla="*/ 3 w 21"/>
                <a:gd name="T43" fmla="*/ 7 h 50"/>
                <a:gd name="T44" fmla="*/ 3 w 21"/>
                <a:gd name="T45" fmla="*/ 1 h 50"/>
                <a:gd name="T46" fmla="*/ 4 w 21"/>
                <a:gd name="T47" fmla="*/ 0 h 50"/>
                <a:gd name="T48" fmla="*/ 6 w 21"/>
                <a:gd name="T49" fmla="*/ 0 h 50"/>
                <a:gd name="T50" fmla="*/ 9 w 21"/>
                <a:gd name="T51" fmla="*/ 2 h 50"/>
                <a:gd name="T52" fmla="*/ 13 w 21"/>
                <a:gd name="T53" fmla="*/ 4 h 50"/>
                <a:gd name="T54" fmla="*/ 16 w 21"/>
                <a:gd name="T55" fmla="*/ 8 h 50"/>
                <a:gd name="T56" fmla="*/ 19 w 21"/>
                <a:gd name="T57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50">
                  <a:moveTo>
                    <a:pt x="19" y="17"/>
                  </a:moveTo>
                  <a:lnTo>
                    <a:pt x="20" y="32"/>
                  </a:lnTo>
                  <a:lnTo>
                    <a:pt x="20" y="37"/>
                  </a:lnTo>
                  <a:lnTo>
                    <a:pt x="18" y="41"/>
                  </a:lnTo>
                  <a:lnTo>
                    <a:pt x="17" y="47"/>
                  </a:lnTo>
                  <a:lnTo>
                    <a:pt x="15" y="49"/>
                  </a:lnTo>
                  <a:lnTo>
                    <a:pt x="13" y="46"/>
                  </a:lnTo>
                  <a:lnTo>
                    <a:pt x="13" y="41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5" y="26"/>
                  </a:lnTo>
                  <a:lnTo>
                    <a:pt x="3" y="23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7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2"/>
                  </a:lnTo>
                  <a:lnTo>
                    <a:pt x="13" y="4"/>
                  </a:lnTo>
                  <a:lnTo>
                    <a:pt x="16" y="8"/>
                  </a:lnTo>
                  <a:lnTo>
                    <a:pt x="19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81" name="Freeform 1324">
              <a:extLst>
                <a:ext uri="{FF2B5EF4-FFF2-40B4-BE49-F238E27FC236}">
                  <a16:creationId xmlns:a16="http://schemas.microsoft.com/office/drawing/2014/main" id="{366A207E-A282-4A04-9FA7-02DFEF171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8734" y="7506433"/>
              <a:ext cx="5494" cy="16488"/>
            </a:xfrm>
            <a:custGeom>
              <a:avLst/>
              <a:gdLst>
                <a:gd name="T0" fmla="*/ 5 w 6"/>
                <a:gd name="T1" fmla="*/ 11 h 12"/>
                <a:gd name="T2" fmla="*/ 5 w 6"/>
                <a:gd name="T3" fmla="*/ 11 h 12"/>
                <a:gd name="T4" fmla="*/ 2 w 6"/>
                <a:gd name="T5" fmla="*/ 11 h 12"/>
                <a:gd name="T6" fmla="*/ 1 w 6"/>
                <a:gd name="T7" fmla="*/ 11 h 12"/>
                <a:gd name="T8" fmla="*/ 0 w 6"/>
                <a:gd name="T9" fmla="*/ 9 h 12"/>
                <a:gd name="T10" fmla="*/ 0 w 6"/>
                <a:gd name="T11" fmla="*/ 8 h 12"/>
                <a:gd name="T12" fmla="*/ 0 w 6"/>
                <a:gd name="T13" fmla="*/ 6 h 12"/>
                <a:gd name="T14" fmla="*/ 2 w 6"/>
                <a:gd name="T15" fmla="*/ 3 h 12"/>
                <a:gd name="T16" fmla="*/ 2 w 6"/>
                <a:gd name="T17" fmla="*/ 1 h 12"/>
                <a:gd name="T18" fmla="*/ 3 w 6"/>
                <a:gd name="T19" fmla="*/ 0 h 12"/>
                <a:gd name="T20" fmla="*/ 4 w 6"/>
                <a:gd name="T21" fmla="*/ 2 h 12"/>
                <a:gd name="T22" fmla="*/ 5 w 6"/>
                <a:gd name="T23" fmla="*/ 4 h 12"/>
                <a:gd name="T24" fmla="*/ 5 w 6"/>
                <a:gd name="T2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2">
                  <a:moveTo>
                    <a:pt x="5" y="11"/>
                  </a:moveTo>
                  <a:lnTo>
                    <a:pt x="5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82" name="Freeform 1325">
              <a:extLst>
                <a:ext uri="{FF2B5EF4-FFF2-40B4-BE49-F238E27FC236}">
                  <a16:creationId xmlns:a16="http://schemas.microsoft.com/office/drawing/2014/main" id="{ACF3BB27-EA86-439B-836A-53FC6807D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1602" y="7506433"/>
              <a:ext cx="5497" cy="5497"/>
            </a:xfrm>
            <a:custGeom>
              <a:avLst/>
              <a:gdLst>
                <a:gd name="T0" fmla="*/ 4 w 5"/>
                <a:gd name="T1" fmla="*/ 3 h 6"/>
                <a:gd name="T2" fmla="*/ 4 w 5"/>
                <a:gd name="T3" fmla="*/ 5 h 6"/>
                <a:gd name="T4" fmla="*/ 2 w 5"/>
                <a:gd name="T5" fmla="*/ 5 h 6"/>
                <a:gd name="T6" fmla="*/ 1 w 5"/>
                <a:gd name="T7" fmla="*/ 4 h 6"/>
                <a:gd name="T8" fmla="*/ 0 w 5"/>
                <a:gd name="T9" fmla="*/ 2 h 6"/>
                <a:gd name="T10" fmla="*/ 0 w 5"/>
                <a:gd name="T11" fmla="*/ 1 h 6"/>
                <a:gd name="T12" fmla="*/ 1 w 5"/>
                <a:gd name="T13" fmla="*/ 0 h 6"/>
                <a:gd name="T14" fmla="*/ 3 w 5"/>
                <a:gd name="T15" fmla="*/ 1 h 6"/>
                <a:gd name="T16" fmla="*/ 4 w 5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lnTo>
                    <a:pt x="4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83" name="Freeform 1326">
              <a:extLst>
                <a:ext uri="{FF2B5EF4-FFF2-40B4-BE49-F238E27FC236}">
                  <a16:creationId xmlns:a16="http://schemas.microsoft.com/office/drawing/2014/main" id="{D3AF2D56-FD32-4F17-8018-2A3AB1B80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4772" y="7489949"/>
              <a:ext cx="27474" cy="32971"/>
            </a:xfrm>
            <a:custGeom>
              <a:avLst/>
              <a:gdLst>
                <a:gd name="T0" fmla="*/ 19 w 23"/>
                <a:gd name="T1" fmla="*/ 23 h 25"/>
                <a:gd name="T2" fmla="*/ 19 w 23"/>
                <a:gd name="T3" fmla="*/ 24 h 25"/>
                <a:gd name="T4" fmla="*/ 17 w 23"/>
                <a:gd name="T5" fmla="*/ 22 h 25"/>
                <a:gd name="T6" fmla="*/ 10 w 23"/>
                <a:gd name="T7" fmla="*/ 14 h 25"/>
                <a:gd name="T8" fmla="*/ 6 w 23"/>
                <a:gd name="T9" fmla="*/ 11 h 25"/>
                <a:gd name="T10" fmla="*/ 2 w 23"/>
                <a:gd name="T11" fmla="*/ 7 h 25"/>
                <a:gd name="T12" fmla="*/ 0 w 23"/>
                <a:gd name="T13" fmla="*/ 4 h 25"/>
                <a:gd name="T14" fmla="*/ 1 w 23"/>
                <a:gd name="T15" fmla="*/ 0 h 25"/>
                <a:gd name="T16" fmla="*/ 3 w 23"/>
                <a:gd name="T17" fmla="*/ 0 h 25"/>
                <a:gd name="T18" fmla="*/ 9 w 23"/>
                <a:gd name="T19" fmla="*/ 4 h 25"/>
                <a:gd name="T20" fmla="*/ 14 w 23"/>
                <a:gd name="T21" fmla="*/ 7 h 25"/>
                <a:gd name="T22" fmla="*/ 17 w 23"/>
                <a:gd name="T23" fmla="*/ 10 h 25"/>
                <a:gd name="T24" fmla="*/ 22 w 23"/>
                <a:gd name="T25" fmla="*/ 19 h 25"/>
                <a:gd name="T26" fmla="*/ 22 w 23"/>
                <a:gd name="T27" fmla="*/ 21 h 25"/>
                <a:gd name="T28" fmla="*/ 19 w 23"/>
                <a:gd name="T2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25">
                  <a:moveTo>
                    <a:pt x="19" y="23"/>
                  </a:moveTo>
                  <a:lnTo>
                    <a:pt x="19" y="24"/>
                  </a:lnTo>
                  <a:lnTo>
                    <a:pt x="17" y="22"/>
                  </a:lnTo>
                  <a:lnTo>
                    <a:pt x="10" y="14"/>
                  </a:lnTo>
                  <a:lnTo>
                    <a:pt x="6" y="11"/>
                  </a:lnTo>
                  <a:lnTo>
                    <a:pt x="2" y="7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0"/>
                  </a:lnTo>
                  <a:lnTo>
                    <a:pt x="9" y="4"/>
                  </a:lnTo>
                  <a:lnTo>
                    <a:pt x="14" y="7"/>
                  </a:lnTo>
                  <a:lnTo>
                    <a:pt x="17" y="10"/>
                  </a:lnTo>
                  <a:lnTo>
                    <a:pt x="22" y="19"/>
                  </a:lnTo>
                  <a:lnTo>
                    <a:pt x="22" y="21"/>
                  </a:lnTo>
                  <a:lnTo>
                    <a:pt x="19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84" name="Freeform 1327">
              <a:extLst>
                <a:ext uri="{FF2B5EF4-FFF2-40B4-BE49-F238E27FC236}">
                  <a16:creationId xmlns:a16="http://schemas.microsoft.com/office/drawing/2014/main" id="{C4EE9130-EB1F-4ACD-B4D7-BB7418094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3782" y="7456978"/>
              <a:ext cx="21981" cy="16483"/>
            </a:xfrm>
            <a:custGeom>
              <a:avLst/>
              <a:gdLst>
                <a:gd name="T0" fmla="*/ 15 w 16"/>
                <a:gd name="T1" fmla="*/ 7 h 14"/>
                <a:gd name="T2" fmla="*/ 14 w 16"/>
                <a:gd name="T3" fmla="*/ 9 h 14"/>
                <a:gd name="T4" fmla="*/ 12 w 16"/>
                <a:gd name="T5" fmla="*/ 11 h 14"/>
                <a:gd name="T6" fmla="*/ 10 w 16"/>
                <a:gd name="T7" fmla="*/ 13 h 14"/>
                <a:gd name="T8" fmla="*/ 9 w 16"/>
                <a:gd name="T9" fmla="*/ 12 h 14"/>
                <a:gd name="T10" fmla="*/ 8 w 16"/>
                <a:gd name="T11" fmla="*/ 11 h 14"/>
                <a:gd name="T12" fmla="*/ 6 w 16"/>
                <a:gd name="T13" fmla="*/ 9 h 14"/>
                <a:gd name="T14" fmla="*/ 4 w 16"/>
                <a:gd name="T15" fmla="*/ 8 h 14"/>
                <a:gd name="T16" fmla="*/ 3 w 16"/>
                <a:gd name="T17" fmla="*/ 8 h 14"/>
                <a:gd name="T18" fmla="*/ 2 w 16"/>
                <a:gd name="T19" fmla="*/ 9 h 14"/>
                <a:gd name="T20" fmla="*/ 2 w 16"/>
                <a:gd name="T21" fmla="*/ 10 h 14"/>
                <a:gd name="T22" fmla="*/ 3 w 16"/>
                <a:gd name="T23" fmla="*/ 12 h 14"/>
                <a:gd name="T24" fmla="*/ 2 w 16"/>
                <a:gd name="T25" fmla="*/ 13 h 14"/>
                <a:gd name="T26" fmla="*/ 2 w 16"/>
                <a:gd name="T27" fmla="*/ 13 h 14"/>
                <a:gd name="T28" fmla="*/ 1 w 16"/>
                <a:gd name="T29" fmla="*/ 11 h 14"/>
                <a:gd name="T30" fmla="*/ 0 w 16"/>
                <a:gd name="T31" fmla="*/ 10 h 14"/>
                <a:gd name="T32" fmla="*/ 0 w 16"/>
                <a:gd name="T33" fmla="*/ 9 h 14"/>
                <a:gd name="T34" fmla="*/ 1 w 16"/>
                <a:gd name="T35" fmla="*/ 7 h 14"/>
                <a:gd name="T36" fmla="*/ 2 w 16"/>
                <a:gd name="T37" fmla="*/ 5 h 14"/>
                <a:gd name="T38" fmla="*/ 7 w 16"/>
                <a:gd name="T39" fmla="*/ 1 h 14"/>
                <a:gd name="T40" fmla="*/ 8 w 16"/>
                <a:gd name="T41" fmla="*/ 0 h 14"/>
                <a:gd name="T42" fmla="*/ 10 w 16"/>
                <a:gd name="T43" fmla="*/ 1 h 14"/>
                <a:gd name="T44" fmla="*/ 13 w 16"/>
                <a:gd name="T45" fmla="*/ 3 h 14"/>
                <a:gd name="T46" fmla="*/ 13 w 16"/>
                <a:gd name="T47" fmla="*/ 3 h 14"/>
                <a:gd name="T48" fmla="*/ 15 w 16"/>
                <a:gd name="T4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14">
                  <a:moveTo>
                    <a:pt x="15" y="7"/>
                  </a:moveTo>
                  <a:lnTo>
                    <a:pt x="14" y="9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6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7"/>
                  </a:lnTo>
                  <a:lnTo>
                    <a:pt x="2" y="5"/>
                  </a:lnTo>
                  <a:lnTo>
                    <a:pt x="7" y="1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5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85" name="Freeform 1328">
              <a:extLst>
                <a:ext uri="{FF2B5EF4-FFF2-40B4-BE49-F238E27FC236}">
                  <a16:creationId xmlns:a16="http://schemas.microsoft.com/office/drawing/2014/main" id="{D8E8AFAA-ECA4-455C-BC80-271D2CE52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5859" y="7451481"/>
              <a:ext cx="54952" cy="65943"/>
            </a:xfrm>
            <a:custGeom>
              <a:avLst/>
              <a:gdLst>
                <a:gd name="T0" fmla="*/ 13 w 45"/>
                <a:gd name="T1" fmla="*/ 2 h 51"/>
                <a:gd name="T2" fmla="*/ 16 w 45"/>
                <a:gd name="T3" fmla="*/ 5 h 51"/>
                <a:gd name="T4" fmla="*/ 23 w 45"/>
                <a:gd name="T5" fmla="*/ 3 h 51"/>
                <a:gd name="T6" fmla="*/ 24 w 45"/>
                <a:gd name="T7" fmla="*/ 4 h 51"/>
                <a:gd name="T8" fmla="*/ 25 w 45"/>
                <a:gd name="T9" fmla="*/ 5 h 51"/>
                <a:gd name="T10" fmla="*/ 26 w 45"/>
                <a:gd name="T11" fmla="*/ 7 h 51"/>
                <a:gd name="T12" fmla="*/ 28 w 45"/>
                <a:gd name="T13" fmla="*/ 11 h 51"/>
                <a:gd name="T14" fmla="*/ 28 w 45"/>
                <a:gd name="T15" fmla="*/ 15 h 51"/>
                <a:gd name="T16" fmla="*/ 28 w 45"/>
                <a:gd name="T17" fmla="*/ 17 h 51"/>
                <a:gd name="T18" fmla="*/ 26 w 45"/>
                <a:gd name="T19" fmla="*/ 18 h 51"/>
                <a:gd name="T20" fmla="*/ 16 w 45"/>
                <a:gd name="T21" fmla="*/ 25 h 51"/>
                <a:gd name="T22" fmla="*/ 16 w 45"/>
                <a:gd name="T23" fmla="*/ 25 h 51"/>
                <a:gd name="T24" fmla="*/ 16 w 45"/>
                <a:gd name="T25" fmla="*/ 26 h 51"/>
                <a:gd name="T26" fmla="*/ 17 w 45"/>
                <a:gd name="T27" fmla="*/ 26 h 51"/>
                <a:gd name="T28" fmla="*/ 19 w 45"/>
                <a:gd name="T29" fmla="*/ 26 h 51"/>
                <a:gd name="T30" fmla="*/ 28 w 45"/>
                <a:gd name="T31" fmla="*/ 25 h 51"/>
                <a:gd name="T32" fmla="*/ 28 w 45"/>
                <a:gd name="T33" fmla="*/ 24 h 51"/>
                <a:gd name="T34" fmla="*/ 29 w 45"/>
                <a:gd name="T35" fmla="*/ 19 h 51"/>
                <a:gd name="T36" fmla="*/ 29 w 45"/>
                <a:gd name="T37" fmla="*/ 16 h 51"/>
                <a:gd name="T38" fmla="*/ 30 w 45"/>
                <a:gd name="T39" fmla="*/ 14 h 51"/>
                <a:gd name="T40" fmla="*/ 29 w 45"/>
                <a:gd name="T41" fmla="*/ 9 h 51"/>
                <a:gd name="T42" fmla="*/ 29 w 45"/>
                <a:gd name="T43" fmla="*/ 7 h 51"/>
                <a:gd name="T44" fmla="*/ 35 w 45"/>
                <a:gd name="T45" fmla="*/ 7 h 51"/>
                <a:gd name="T46" fmla="*/ 39 w 45"/>
                <a:gd name="T47" fmla="*/ 5 h 51"/>
                <a:gd name="T48" fmla="*/ 42 w 45"/>
                <a:gd name="T49" fmla="*/ 2 h 51"/>
                <a:gd name="T50" fmla="*/ 44 w 45"/>
                <a:gd name="T51" fmla="*/ 2 h 51"/>
                <a:gd name="T52" fmla="*/ 43 w 45"/>
                <a:gd name="T53" fmla="*/ 8 h 51"/>
                <a:gd name="T54" fmla="*/ 42 w 45"/>
                <a:gd name="T55" fmla="*/ 9 h 51"/>
                <a:gd name="T56" fmla="*/ 39 w 45"/>
                <a:gd name="T57" fmla="*/ 17 h 51"/>
                <a:gd name="T58" fmla="*/ 37 w 45"/>
                <a:gd name="T59" fmla="*/ 24 h 51"/>
                <a:gd name="T60" fmla="*/ 35 w 45"/>
                <a:gd name="T61" fmla="*/ 30 h 51"/>
                <a:gd name="T62" fmla="*/ 35 w 45"/>
                <a:gd name="T63" fmla="*/ 41 h 51"/>
                <a:gd name="T64" fmla="*/ 34 w 45"/>
                <a:gd name="T65" fmla="*/ 44 h 51"/>
                <a:gd name="T66" fmla="*/ 33 w 45"/>
                <a:gd name="T67" fmla="*/ 46 h 51"/>
                <a:gd name="T68" fmla="*/ 23 w 45"/>
                <a:gd name="T69" fmla="*/ 50 h 51"/>
                <a:gd name="T70" fmla="*/ 17 w 45"/>
                <a:gd name="T71" fmla="*/ 50 h 51"/>
                <a:gd name="T72" fmla="*/ 13 w 45"/>
                <a:gd name="T73" fmla="*/ 46 h 51"/>
                <a:gd name="T74" fmla="*/ 11 w 45"/>
                <a:gd name="T75" fmla="*/ 44 h 51"/>
                <a:gd name="T76" fmla="*/ 12 w 45"/>
                <a:gd name="T77" fmla="*/ 41 h 51"/>
                <a:gd name="T78" fmla="*/ 13 w 45"/>
                <a:gd name="T79" fmla="*/ 41 h 51"/>
                <a:gd name="T80" fmla="*/ 17 w 45"/>
                <a:gd name="T81" fmla="*/ 41 h 51"/>
                <a:gd name="T82" fmla="*/ 19 w 45"/>
                <a:gd name="T83" fmla="*/ 42 h 51"/>
                <a:gd name="T84" fmla="*/ 20 w 45"/>
                <a:gd name="T85" fmla="*/ 42 h 51"/>
                <a:gd name="T86" fmla="*/ 20 w 45"/>
                <a:gd name="T87" fmla="*/ 42 h 51"/>
                <a:gd name="T88" fmla="*/ 13 w 45"/>
                <a:gd name="T89" fmla="*/ 36 h 51"/>
                <a:gd name="T90" fmla="*/ 7 w 45"/>
                <a:gd name="T91" fmla="*/ 34 h 51"/>
                <a:gd name="T92" fmla="*/ 6 w 45"/>
                <a:gd name="T93" fmla="*/ 31 h 51"/>
                <a:gd name="T94" fmla="*/ 6 w 45"/>
                <a:gd name="T95" fmla="*/ 29 h 51"/>
                <a:gd name="T96" fmla="*/ 6 w 45"/>
                <a:gd name="T97" fmla="*/ 28 h 51"/>
                <a:gd name="T98" fmla="*/ 1 w 45"/>
                <a:gd name="T99" fmla="*/ 20 h 51"/>
                <a:gd name="T100" fmla="*/ 1 w 45"/>
                <a:gd name="T101" fmla="*/ 18 h 51"/>
                <a:gd name="T102" fmla="*/ 0 w 45"/>
                <a:gd name="T103" fmla="*/ 13 h 51"/>
                <a:gd name="T104" fmla="*/ 0 w 45"/>
                <a:gd name="T105" fmla="*/ 8 h 51"/>
                <a:gd name="T106" fmla="*/ 1 w 45"/>
                <a:gd name="T107" fmla="*/ 2 h 51"/>
                <a:gd name="T108" fmla="*/ 1 w 45"/>
                <a:gd name="T109" fmla="*/ 0 h 51"/>
                <a:gd name="T110" fmla="*/ 3 w 45"/>
                <a:gd name="T111" fmla="*/ 1 h 51"/>
                <a:gd name="T112" fmla="*/ 6 w 45"/>
                <a:gd name="T113" fmla="*/ 2 h 51"/>
                <a:gd name="T114" fmla="*/ 13 w 45"/>
                <a:gd name="T115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" h="51">
                  <a:moveTo>
                    <a:pt x="13" y="2"/>
                  </a:moveTo>
                  <a:lnTo>
                    <a:pt x="16" y="5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8" y="11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26" y="18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6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28" y="25"/>
                  </a:lnTo>
                  <a:lnTo>
                    <a:pt x="28" y="24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30" y="14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5" y="7"/>
                  </a:lnTo>
                  <a:lnTo>
                    <a:pt x="39" y="5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3" y="8"/>
                  </a:lnTo>
                  <a:lnTo>
                    <a:pt x="42" y="9"/>
                  </a:lnTo>
                  <a:lnTo>
                    <a:pt x="39" y="17"/>
                  </a:lnTo>
                  <a:lnTo>
                    <a:pt x="37" y="24"/>
                  </a:lnTo>
                  <a:lnTo>
                    <a:pt x="35" y="30"/>
                  </a:lnTo>
                  <a:lnTo>
                    <a:pt x="35" y="41"/>
                  </a:lnTo>
                  <a:lnTo>
                    <a:pt x="34" y="44"/>
                  </a:lnTo>
                  <a:lnTo>
                    <a:pt x="33" y="46"/>
                  </a:lnTo>
                  <a:lnTo>
                    <a:pt x="23" y="50"/>
                  </a:lnTo>
                  <a:lnTo>
                    <a:pt x="17" y="50"/>
                  </a:lnTo>
                  <a:lnTo>
                    <a:pt x="13" y="46"/>
                  </a:lnTo>
                  <a:lnTo>
                    <a:pt x="11" y="44"/>
                  </a:lnTo>
                  <a:lnTo>
                    <a:pt x="12" y="41"/>
                  </a:lnTo>
                  <a:lnTo>
                    <a:pt x="13" y="41"/>
                  </a:lnTo>
                  <a:lnTo>
                    <a:pt x="17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13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1"/>
                  </a:lnTo>
                  <a:lnTo>
                    <a:pt x="6" y="2"/>
                  </a:lnTo>
                  <a:lnTo>
                    <a:pt x="1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86" name="Freeform 1329">
              <a:extLst>
                <a:ext uri="{FF2B5EF4-FFF2-40B4-BE49-F238E27FC236}">
                  <a16:creationId xmlns:a16="http://schemas.microsoft.com/office/drawing/2014/main" id="{CFC02F01-C042-471D-85BA-27945B051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8285" y="7424007"/>
              <a:ext cx="10991" cy="10991"/>
            </a:xfrm>
            <a:custGeom>
              <a:avLst/>
              <a:gdLst>
                <a:gd name="T0" fmla="*/ 1 w 7"/>
                <a:gd name="T1" fmla="*/ 8 h 9"/>
                <a:gd name="T2" fmla="*/ 0 w 7"/>
                <a:gd name="T3" fmla="*/ 8 h 9"/>
                <a:gd name="T4" fmla="*/ 0 w 7"/>
                <a:gd name="T5" fmla="*/ 7 h 9"/>
                <a:gd name="T6" fmla="*/ 0 w 7"/>
                <a:gd name="T7" fmla="*/ 5 h 9"/>
                <a:gd name="T8" fmla="*/ 1 w 7"/>
                <a:gd name="T9" fmla="*/ 1 h 9"/>
                <a:gd name="T10" fmla="*/ 1 w 7"/>
                <a:gd name="T11" fmla="*/ 0 h 9"/>
                <a:gd name="T12" fmla="*/ 5 w 7"/>
                <a:gd name="T13" fmla="*/ 0 h 9"/>
                <a:gd name="T14" fmla="*/ 6 w 7"/>
                <a:gd name="T15" fmla="*/ 1 h 9"/>
                <a:gd name="T16" fmla="*/ 6 w 7"/>
                <a:gd name="T17" fmla="*/ 2 h 9"/>
                <a:gd name="T18" fmla="*/ 5 w 7"/>
                <a:gd name="T19" fmla="*/ 3 h 9"/>
                <a:gd name="T20" fmla="*/ 4 w 7"/>
                <a:gd name="T21" fmla="*/ 5 h 9"/>
                <a:gd name="T22" fmla="*/ 1 w 7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9">
                  <a:moveTo>
                    <a:pt x="1" y="8"/>
                  </a:move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1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87" name="Freeform 1330">
              <a:extLst>
                <a:ext uri="{FF2B5EF4-FFF2-40B4-BE49-F238E27FC236}">
                  <a16:creationId xmlns:a16="http://schemas.microsoft.com/office/drawing/2014/main" id="{B0FF89D4-BE34-44F4-8DED-F856B11D3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9275" y="7396529"/>
              <a:ext cx="16488" cy="21981"/>
            </a:xfrm>
            <a:custGeom>
              <a:avLst/>
              <a:gdLst>
                <a:gd name="T0" fmla="*/ 0 w 12"/>
                <a:gd name="T1" fmla="*/ 13 h 16"/>
                <a:gd name="T2" fmla="*/ 3 w 12"/>
                <a:gd name="T3" fmla="*/ 10 h 16"/>
                <a:gd name="T4" fmla="*/ 9 w 12"/>
                <a:gd name="T5" fmla="*/ 4 h 16"/>
                <a:gd name="T6" fmla="*/ 11 w 12"/>
                <a:gd name="T7" fmla="*/ 0 h 16"/>
                <a:gd name="T8" fmla="*/ 11 w 12"/>
                <a:gd name="T9" fmla="*/ 4 h 16"/>
                <a:gd name="T10" fmla="*/ 7 w 12"/>
                <a:gd name="T11" fmla="*/ 12 h 16"/>
                <a:gd name="T12" fmla="*/ 2 w 12"/>
                <a:gd name="T13" fmla="*/ 15 h 16"/>
                <a:gd name="T14" fmla="*/ 0 w 12"/>
                <a:gd name="T1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0" y="13"/>
                  </a:moveTo>
                  <a:lnTo>
                    <a:pt x="3" y="10"/>
                  </a:lnTo>
                  <a:lnTo>
                    <a:pt x="9" y="4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7" y="12"/>
                  </a:lnTo>
                  <a:lnTo>
                    <a:pt x="2" y="15"/>
                  </a:lnTo>
                  <a:lnTo>
                    <a:pt x="0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88" name="Freeform 1331">
              <a:extLst>
                <a:ext uri="{FF2B5EF4-FFF2-40B4-BE49-F238E27FC236}">
                  <a16:creationId xmlns:a16="http://schemas.microsoft.com/office/drawing/2014/main" id="{DE62B19C-95D1-4961-AD6B-97FC7F6F9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0483" y="7325093"/>
              <a:ext cx="10991" cy="10991"/>
            </a:xfrm>
            <a:custGeom>
              <a:avLst/>
              <a:gdLst>
                <a:gd name="T0" fmla="*/ 6 w 8"/>
                <a:gd name="T1" fmla="*/ 5 h 8"/>
                <a:gd name="T2" fmla="*/ 6 w 8"/>
                <a:gd name="T3" fmla="*/ 7 h 8"/>
                <a:gd name="T4" fmla="*/ 2 w 8"/>
                <a:gd name="T5" fmla="*/ 5 h 8"/>
                <a:gd name="T6" fmla="*/ 0 w 8"/>
                <a:gd name="T7" fmla="*/ 4 h 8"/>
                <a:gd name="T8" fmla="*/ 0 w 8"/>
                <a:gd name="T9" fmla="*/ 4 h 8"/>
                <a:gd name="T10" fmla="*/ 0 w 8"/>
                <a:gd name="T11" fmla="*/ 2 h 8"/>
                <a:gd name="T12" fmla="*/ 1 w 8"/>
                <a:gd name="T13" fmla="*/ 1 h 8"/>
                <a:gd name="T14" fmla="*/ 3 w 8"/>
                <a:gd name="T15" fmla="*/ 0 h 8"/>
                <a:gd name="T16" fmla="*/ 4 w 8"/>
                <a:gd name="T17" fmla="*/ 0 h 8"/>
                <a:gd name="T18" fmla="*/ 7 w 8"/>
                <a:gd name="T19" fmla="*/ 2 h 8"/>
                <a:gd name="T20" fmla="*/ 7 w 8"/>
                <a:gd name="T21" fmla="*/ 3 h 8"/>
                <a:gd name="T22" fmla="*/ 6 w 8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5"/>
                  </a:moveTo>
                  <a:lnTo>
                    <a:pt x="6" y="7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89" name="Freeform 1332">
              <a:extLst>
                <a:ext uri="{FF2B5EF4-FFF2-40B4-BE49-F238E27FC236}">
                  <a16:creationId xmlns:a16="http://schemas.microsoft.com/office/drawing/2014/main" id="{4A5D7974-3CA5-4B64-A969-30C44DC73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0070" y="7303112"/>
              <a:ext cx="10991" cy="21981"/>
            </a:xfrm>
            <a:custGeom>
              <a:avLst/>
              <a:gdLst>
                <a:gd name="T0" fmla="*/ 3 w 9"/>
                <a:gd name="T1" fmla="*/ 16 h 18"/>
                <a:gd name="T2" fmla="*/ 2 w 9"/>
                <a:gd name="T3" fmla="*/ 17 h 18"/>
                <a:gd name="T4" fmla="*/ 0 w 9"/>
                <a:gd name="T5" fmla="*/ 17 h 18"/>
                <a:gd name="T6" fmla="*/ 0 w 9"/>
                <a:gd name="T7" fmla="*/ 15 h 18"/>
                <a:gd name="T8" fmla="*/ 2 w 9"/>
                <a:gd name="T9" fmla="*/ 12 h 18"/>
                <a:gd name="T10" fmla="*/ 3 w 9"/>
                <a:gd name="T11" fmla="*/ 9 h 18"/>
                <a:gd name="T12" fmla="*/ 4 w 9"/>
                <a:gd name="T13" fmla="*/ 6 h 18"/>
                <a:gd name="T14" fmla="*/ 4 w 9"/>
                <a:gd name="T15" fmla="*/ 3 h 18"/>
                <a:gd name="T16" fmla="*/ 5 w 9"/>
                <a:gd name="T17" fmla="*/ 2 h 18"/>
                <a:gd name="T18" fmla="*/ 6 w 9"/>
                <a:gd name="T19" fmla="*/ 0 h 18"/>
                <a:gd name="T20" fmla="*/ 8 w 9"/>
                <a:gd name="T21" fmla="*/ 0 h 18"/>
                <a:gd name="T22" fmla="*/ 8 w 9"/>
                <a:gd name="T23" fmla="*/ 7 h 18"/>
                <a:gd name="T24" fmla="*/ 8 w 9"/>
                <a:gd name="T25" fmla="*/ 10 h 18"/>
                <a:gd name="T26" fmla="*/ 6 w 9"/>
                <a:gd name="T27" fmla="*/ 13 h 18"/>
                <a:gd name="T28" fmla="*/ 5 w 9"/>
                <a:gd name="T29" fmla="*/ 15 h 18"/>
                <a:gd name="T30" fmla="*/ 3 w 9"/>
                <a:gd name="T3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8">
                  <a:moveTo>
                    <a:pt x="3" y="16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3" y="9"/>
                  </a:lnTo>
                  <a:lnTo>
                    <a:pt x="4" y="6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8" y="10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3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90" name="Freeform 1333">
              <a:extLst>
                <a:ext uri="{FF2B5EF4-FFF2-40B4-BE49-F238E27FC236}">
                  <a16:creationId xmlns:a16="http://schemas.microsoft.com/office/drawing/2014/main" id="{45B174F1-6ABE-42C8-8FE2-DAE24420E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1602" y="7303112"/>
              <a:ext cx="21981" cy="21981"/>
            </a:xfrm>
            <a:custGeom>
              <a:avLst/>
              <a:gdLst>
                <a:gd name="T0" fmla="*/ 3 w 16"/>
                <a:gd name="T1" fmla="*/ 14 h 16"/>
                <a:gd name="T2" fmla="*/ 2 w 16"/>
                <a:gd name="T3" fmla="*/ 15 h 16"/>
                <a:gd name="T4" fmla="*/ 0 w 16"/>
                <a:gd name="T5" fmla="*/ 14 h 16"/>
                <a:gd name="T6" fmla="*/ 0 w 16"/>
                <a:gd name="T7" fmla="*/ 10 h 16"/>
                <a:gd name="T8" fmla="*/ 2 w 16"/>
                <a:gd name="T9" fmla="*/ 8 h 16"/>
                <a:gd name="T10" fmla="*/ 6 w 16"/>
                <a:gd name="T11" fmla="*/ 6 h 16"/>
                <a:gd name="T12" fmla="*/ 7 w 16"/>
                <a:gd name="T13" fmla="*/ 5 h 16"/>
                <a:gd name="T14" fmla="*/ 8 w 16"/>
                <a:gd name="T15" fmla="*/ 5 h 16"/>
                <a:gd name="T16" fmla="*/ 10 w 16"/>
                <a:gd name="T17" fmla="*/ 5 h 16"/>
                <a:gd name="T18" fmla="*/ 12 w 16"/>
                <a:gd name="T19" fmla="*/ 3 h 16"/>
                <a:gd name="T20" fmla="*/ 15 w 16"/>
                <a:gd name="T21" fmla="*/ 0 h 16"/>
                <a:gd name="T22" fmla="*/ 15 w 16"/>
                <a:gd name="T23" fmla="*/ 0 h 16"/>
                <a:gd name="T24" fmla="*/ 13 w 16"/>
                <a:gd name="T25" fmla="*/ 4 h 16"/>
                <a:gd name="T26" fmla="*/ 12 w 16"/>
                <a:gd name="T27" fmla="*/ 7 h 16"/>
                <a:gd name="T28" fmla="*/ 3 w 16"/>
                <a:gd name="T2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6">
                  <a:moveTo>
                    <a:pt x="3" y="14"/>
                  </a:moveTo>
                  <a:lnTo>
                    <a:pt x="2" y="15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4"/>
                  </a:lnTo>
                  <a:lnTo>
                    <a:pt x="12" y="7"/>
                  </a:lnTo>
                  <a:lnTo>
                    <a:pt x="3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91" name="Freeform 1334">
              <a:extLst>
                <a:ext uri="{FF2B5EF4-FFF2-40B4-BE49-F238E27FC236}">
                  <a16:creationId xmlns:a16="http://schemas.microsoft.com/office/drawing/2014/main" id="{9B328B62-E684-4AA9-8C35-84F6EDAE1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1602" y="7292122"/>
              <a:ext cx="43961" cy="54952"/>
            </a:xfrm>
            <a:custGeom>
              <a:avLst/>
              <a:gdLst>
                <a:gd name="T0" fmla="*/ 33 w 34"/>
                <a:gd name="T1" fmla="*/ 18 h 43"/>
                <a:gd name="T2" fmla="*/ 30 w 34"/>
                <a:gd name="T3" fmla="*/ 23 h 43"/>
                <a:gd name="T4" fmla="*/ 28 w 34"/>
                <a:gd name="T5" fmla="*/ 28 h 43"/>
                <a:gd name="T6" fmla="*/ 25 w 34"/>
                <a:gd name="T7" fmla="*/ 38 h 43"/>
                <a:gd name="T8" fmla="*/ 24 w 34"/>
                <a:gd name="T9" fmla="*/ 39 h 43"/>
                <a:gd name="T10" fmla="*/ 22 w 34"/>
                <a:gd name="T11" fmla="*/ 36 h 43"/>
                <a:gd name="T12" fmla="*/ 27 w 34"/>
                <a:gd name="T13" fmla="*/ 25 h 43"/>
                <a:gd name="T14" fmla="*/ 27 w 34"/>
                <a:gd name="T15" fmla="*/ 23 h 43"/>
                <a:gd name="T16" fmla="*/ 27 w 34"/>
                <a:gd name="T17" fmla="*/ 22 h 43"/>
                <a:gd name="T18" fmla="*/ 25 w 34"/>
                <a:gd name="T19" fmla="*/ 21 h 43"/>
                <a:gd name="T20" fmla="*/ 24 w 34"/>
                <a:gd name="T21" fmla="*/ 23 h 43"/>
                <a:gd name="T22" fmla="*/ 18 w 34"/>
                <a:gd name="T23" fmla="*/ 36 h 43"/>
                <a:gd name="T24" fmla="*/ 17 w 34"/>
                <a:gd name="T25" fmla="*/ 38 h 43"/>
                <a:gd name="T26" fmla="*/ 16 w 34"/>
                <a:gd name="T27" fmla="*/ 39 h 43"/>
                <a:gd name="T28" fmla="*/ 15 w 34"/>
                <a:gd name="T29" fmla="*/ 39 h 43"/>
                <a:gd name="T30" fmla="*/ 13 w 34"/>
                <a:gd name="T31" fmla="*/ 39 h 43"/>
                <a:gd name="T32" fmla="*/ 8 w 34"/>
                <a:gd name="T33" fmla="*/ 42 h 43"/>
                <a:gd name="T34" fmla="*/ 16 w 34"/>
                <a:gd name="T35" fmla="*/ 27 h 43"/>
                <a:gd name="T36" fmla="*/ 16 w 34"/>
                <a:gd name="T37" fmla="*/ 26 h 43"/>
                <a:gd name="T38" fmla="*/ 14 w 34"/>
                <a:gd name="T39" fmla="*/ 25 h 43"/>
                <a:gd name="T40" fmla="*/ 14 w 34"/>
                <a:gd name="T41" fmla="*/ 26 h 43"/>
                <a:gd name="T42" fmla="*/ 7 w 34"/>
                <a:gd name="T43" fmla="*/ 36 h 43"/>
                <a:gd name="T44" fmla="*/ 3 w 34"/>
                <a:gd name="T45" fmla="*/ 39 h 43"/>
                <a:gd name="T46" fmla="*/ 1 w 34"/>
                <a:gd name="T47" fmla="*/ 38 h 43"/>
                <a:gd name="T48" fmla="*/ 0 w 34"/>
                <a:gd name="T49" fmla="*/ 37 h 43"/>
                <a:gd name="T50" fmla="*/ 0 w 34"/>
                <a:gd name="T51" fmla="*/ 36 h 43"/>
                <a:gd name="T52" fmla="*/ 7 w 34"/>
                <a:gd name="T53" fmla="*/ 26 h 43"/>
                <a:gd name="T54" fmla="*/ 13 w 34"/>
                <a:gd name="T55" fmla="*/ 19 h 43"/>
                <a:gd name="T56" fmla="*/ 15 w 34"/>
                <a:gd name="T57" fmla="*/ 14 h 43"/>
                <a:gd name="T58" fmla="*/ 16 w 34"/>
                <a:gd name="T59" fmla="*/ 10 h 43"/>
                <a:gd name="T60" fmla="*/ 16 w 34"/>
                <a:gd name="T61" fmla="*/ 7 h 43"/>
                <a:gd name="T62" fmla="*/ 16 w 34"/>
                <a:gd name="T63" fmla="*/ 4 h 43"/>
                <a:gd name="T64" fmla="*/ 17 w 34"/>
                <a:gd name="T65" fmla="*/ 3 h 43"/>
                <a:gd name="T66" fmla="*/ 17 w 34"/>
                <a:gd name="T67" fmla="*/ 3 h 43"/>
                <a:gd name="T68" fmla="*/ 18 w 34"/>
                <a:gd name="T69" fmla="*/ 5 h 43"/>
                <a:gd name="T70" fmla="*/ 18 w 34"/>
                <a:gd name="T71" fmla="*/ 8 h 43"/>
                <a:gd name="T72" fmla="*/ 16 w 34"/>
                <a:gd name="T73" fmla="*/ 15 h 43"/>
                <a:gd name="T74" fmla="*/ 15 w 34"/>
                <a:gd name="T75" fmla="*/ 19 h 43"/>
                <a:gd name="T76" fmla="*/ 14 w 34"/>
                <a:gd name="T77" fmla="*/ 22 h 43"/>
                <a:gd name="T78" fmla="*/ 14 w 34"/>
                <a:gd name="T79" fmla="*/ 22 h 43"/>
                <a:gd name="T80" fmla="*/ 17 w 34"/>
                <a:gd name="T81" fmla="*/ 21 h 43"/>
                <a:gd name="T82" fmla="*/ 19 w 34"/>
                <a:gd name="T83" fmla="*/ 17 h 43"/>
                <a:gd name="T84" fmla="*/ 21 w 34"/>
                <a:gd name="T85" fmla="*/ 12 h 43"/>
                <a:gd name="T86" fmla="*/ 22 w 34"/>
                <a:gd name="T87" fmla="*/ 7 h 43"/>
                <a:gd name="T88" fmla="*/ 22 w 34"/>
                <a:gd name="T89" fmla="*/ 0 h 43"/>
                <a:gd name="T90" fmla="*/ 23 w 34"/>
                <a:gd name="T91" fmla="*/ 0 h 43"/>
                <a:gd name="T92" fmla="*/ 23 w 34"/>
                <a:gd name="T93" fmla="*/ 1 h 43"/>
                <a:gd name="T94" fmla="*/ 24 w 34"/>
                <a:gd name="T95" fmla="*/ 2 h 43"/>
                <a:gd name="T96" fmla="*/ 26 w 34"/>
                <a:gd name="T97" fmla="*/ 3 h 43"/>
                <a:gd name="T98" fmla="*/ 27 w 34"/>
                <a:gd name="T99" fmla="*/ 4 h 43"/>
                <a:gd name="T100" fmla="*/ 28 w 34"/>
                <a:gd name="T101" fmla="*/ 6 h 43"/>
                <a:gd name="T102" fmla="*/ 28 w 34"/>
                <a:gd name="T103" fmla="*/ 8 h 43"/>
                <a:gd name="T104" fmla="*/ 31 w 34"/>
                <a:gd name="T105" fmla="*/ 8 h 43"/>
                <a:gd name="T106" fmla="*/ 32 w 34"/>
                <a:gd name="T107" fmla="*/ 10 h 43"/>
                <a:gd name="T108" fmla="*/ 33 w 34"/>
                <a:gd name="T109" fmla="*/ 12 h 43"/>
                <a:gd name="T110" fmla="*/ 32 w 34"/>
                <a:gd name="T111" fmla="*/ 14 h 43"/>
                <a:gd name="T112" fmla="*/ 33 w 34"/>
                <a:gd name="T113" fmla="*/ 14 h 43"/>
                <a:gd name="T114" fmla="*/ 33 w 34"/>
                <a:gd name="T115" fmla="*/ 15 h 43"/>
                <a:gd name="T116" fmla="*/ 33 w 34"/>
                <a:gd name="T117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" h="43">
                  <a:moveTo>
                    <a:pt x="33" y="18"/>
                  </a:moveTo>
                  <a:lnTo>
                    <a:pt x="30" y="23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4" y="39"/>
                  </a:lnTo>
                  <a:lnTo>
                    <a:pt x="22" y="36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5" y="21"/>
                  </a:lnTo>
                  <a:lnTo>
                    <a:pt x="24" y="23"/>
                  </a:lnTo>
                  <a:lnTo>
                    <a:pt x="18" y="36"/>
                  </a:lnTo>
                  <a:lnTo>
                    <a:pt x="17" y="38"/>
                  </a:lnTo>
                  <a:lnTo>
                    <a:pt x="16" y="39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8" y="42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7" y="36"/>
                  </a:lnTo>
                  <a:lnTo>
                    <a:pt x="3" y="39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15" y="14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6" y="15"/>
                  </a:lnTo>
                  <a:lnTo>
                    <a:pt x="15" y="19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7" y="21"/>
                  </a:lnTo>
                  <a:lnTo>
                    <a:pt x="19" y="17"/>
                  </a:lnTo>
                  <a:lnTo>
                    <a:pt x="21" y="12"/>
                  </a:lnTo>
                  <a:lnTo>
                    <a:pt x="22" y="7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7" y="4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31" y="8"/>
                  </a:lnTo>
                  <a:lnTo>
                    <a:pt x="32" y="10"/>
                  </a:lnTo>
                  <a:lnTo>
                    <a:pt x="33" y="12"/>
                  </a:lnTo>
                  <a:lnTo>
                    <a:pt x="32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3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92" name="Freeform 1335">
              <a:extLst>
                <a:ext uri="{FF2B5EF4-FFF2-40B4-BE49-F238E27FC236}">
                  <a16:creationId xmlns:a16="http://schemas.microsoft.com/office/drawing/2014/main" id="{EE766B39-8A5D-44BF-B47B-6A21926AA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8090" y="7281132"/>
              <a:ext cx="5494" cy="10991"/>
            </a:xfrm>
            <a:custGeom>
              <a:avLst/>
              <a:gdLst>
                <a:gd name="T0" fmla="*/ 2 w 4"/>
                <a:gd name="T1" fmla="*/ 8 h 9"/>
                <a:gd name="T2" fmla="*/ 1 w 4"/>
                <a:gd name="T3" fmla="*/ 8 h 9"/>
                <a:gd name="T4" fmla="*/ 0 w 4"/>
                <a:gd name="T5" fmla="*/ 8 h 9"/>
                <a:gd name="T6" fmla="*/ 1 w 4"/>
                <a:gd name="T7" fmla="*/ 3 h 9"/>
                <a:gd name="T8" fmla="*/ 0 w 4"/>
                <a:gd name="T9" fmla="*/ 1 h 9"/>
                <a:gd name="T10" fmla="*/ 0 w 4"/>
                <a:gd name="T11" fmla="*/ 0 h 9"/>
                <a:gd name="T12" fmla="*/ 0 w 4"/>
                <a:gd name="T13" fmla="*/ 0 h 9"/>
                <a:gd name="T14" fmla="*/ 1 w 4"/>
                <a:gd name="T15" fmla="*/ 0 h 9"/>
                <a:gd name="T16" fmla="*/ 2 w 4"/>
                <a:gd name="T17" fmla="*/ 1 h 9"/>
                <a:gd name="T18" fmla="*/ 3 w 4"/>
                <a:gd name="T19" fmla="*/ 3 h 9"/>
                <a:gd name="T20" fmla="*/ 3 w 4"/>
                <a:gd name="T21" fmla="*/ 4 h 9"/>
                <a:gd name="T22" fmla="*/ 3 w 4"/>
                <a:gd name="T23" fmla="*/ 6 h 9"/>
                <a:gd name="T24" fmla="*/ 3 w 4"/>
                <a:gd name="T25" fmla="*/ 7 h 9"/>
                <a:gd name="T26" fmla="*/ 2 w 4"/>
                <a:gd name="T2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9">
                  <a:moveTo>
                    <a:pt x="2" y="8"/>
                  </a:moveTo>
                  <a:lnTo>
                    <a:pt x="1" y="8"/>
                  </a:lnTo>
                  <a:lnTo>
                    <a:pt x="0" y="8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93" name="Freeform 1336">
              <a:extLst>
                <a:ext uri="{FF2B5EF4-FFF2-40B4-BE49-F238E27FC236}">
                  <a16:creationId xmlns:a16="http://schemas.microsoft.com/office/drawing/2014/main" id="{3E480F37-BC2A-4741-AE51-E3E9EEAEF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1602" y="7275634"/>
              <a:ext cx="5497" cy="10991"/>
            </a:xfrm>
            <a:custGeom>
              <a:avLst/>
              <a:gdLst>
                <a:gd name="T0" fmla="*/ 3 w 5"/>
                <a:gd name="T1" fmla="*/ 5 h 7"/>
                <a:gd name="T2" fmla="*/ 1 w 5"/>
                <a:gd name="T3" fmla="*/ 6 h 7"/>
                <a:gd name="T4" fmla="*/ 0 w 5"/>
                <a:gd name="T5" fmla="*/ 5 h 7"/>
                <a:gd name="T6" fmla="*/ 0 w 5"/>
                <a:gd name="T7" fmla="*/ 2 h 7"/>
                <a:gd name="T8" fmla="*/ 1 w 5"/>
                <a:gd name="T9" fmla="*/ 0 h 7"/>
                <a:gd name="T10" fmla="*/ 3 w 5"/>
                <a:gd name="T11" fmla="*/ 0 h 7"/>
                <a:gd name="T12" fmla="*/ 4 w 5"/>
                <a:gd name="T13" fmla="*/ 1 h 7"/>
                <a:gd name="T14" fmla="*/ 3 w 5"/>
                <a:gd name="T15" fmla="*/ 2 h 7"/>
                <a:gd name="T16" fmla="*/ 3 w 5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3" y="5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94" name="Freeform 1337">
              <a:extLst>
                <a:ext uri="{FF2B5EF4-FFF2-40B4-BE49-F238E27FC236}">
                  <a16:creationId xmlns:a16="http://schemas.microsoft.com/office/drawing/2014/main" id="{261FECF7-243E-4B31-B2F3-A4CACA7EF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006" y="7226180"/>
              <a:ext cx="16488" cy="10991"/>
            </a:xfrm>
            <a:custGeom>
              <a:avLst/>
              <a:gdLst>
                <a:gd name="T0" fmla="*/ 8 w 13"/>
                <a:gd name="T1" fmla="*/ 2 h 10"/>
                <a:gd name="T2" fmla="*/ 11 w 13"/>
                <a:gd name="T3" fmla="*/ 3 h 10"/>
                <a:gd name="T4" fmla="*/ 12 w 13"/>
                <a:gd name="T5" fmla="*/ 9 h 10"/>
                <a:gd name="T6" fmla="*/ 7 w 13"/>
                <a:gd name="T7" fmla="*/ 9 h 10"/>
                <a:gd name="T8" fmla="*/ 1 w 13"/>
                <a:gd name="T9" fmla="*/ 4 h 10"/>
                <a:gd name="T10" fmla="*/ 0 w 13"/>
                <a:gd name="T11" fmla="*/ 2 h 10"/>
                <a:gd name="T12" fmla="*/ 0 w 13"/>
                <a:gd name="T13" fmla="*/ 2 h 10"/>
                <a:gd name="T14" fmla="*/ 1 w 13"/>
                <a:gd name="T15" fmla="*/ 1 h 10"/>
                <a:gd name="T16" fmla="*/ 2 w 13"/>
                <a:gd name="T17" fmla="*/ 2 h 10"/>
                <a:gd name="T18" fmla="*/ 3 w 13"/>
                <a:gd name="T19" fmla="*/ 0 h 10"/>
                <a:gd name="T20" fmla="*/ 5 w 13"/>
                <a:gd name="T21" fmla="*/ 0 h 10"/>
                <a:gd name="T22" fmla="*/ 8 w 13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0">
                  <a:moveTo>
                    <a:pt x="8" y="2"/>
                  </a:moveTo>
                  <a:lnTo>
                    <a:pt x="11" y="3"/>
                  </a:lnTo>
                  <a:lnTo>
                    <a:pt x="12" y="9"/>
                  </a:lnTo>
                  <a:lnTo>
                    <a:pt x="7" y="9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95" name="Freeform 1338">
              <a:extLst>
                <a:ext uri="{FF2B5EF4-FFF2-40B4-BE49-F238E27FC236}">
                  <a16:creationId xmlns:a16="http://schemas.microsoft.com/office/drawing/2014/main" id="{F63F8CF4-4017-47D4-AF7D-94DC5B354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7099" y="7220683"/>
              <a:ext cx="5494" cy="10991"/>
            </a:xfrm>
            <a:custGeom>
              <a:avLst/>
              <a:gdLst>
                <a:gd name="T0" fmla="*/ 4 w 5"/>
                <a:gd name="T1" fmla="*/ 5 h 11"/>
                <a:gd name="T2" fmla="*/ 3 w 5"/>
                <a:gd name="T3" fmla="*/ 6 h 11"/>
                <a:gd name="T4" fmla="*/ 2 w 5"/>
                <a:gd name="T5" fmla="*/ 5 h 11"/>
                <a:gd name="T6" fmla="*/ 2 w 5"/>
                <a:gd name="T7" fmla="*/ 10 h 11"/>
                <a:gd name="T8" fmla="*/ 2 w 5"/>
                <a:gd name="T9" fmla="*/ 10 h 11"/>
                <a:gd name="T10" fmla="*/ 0 w 5"/>
                <a:gd name="T11" fmla="*/ 7 h 11"/>
                <a:gd name="T12" fmla="*/ 1 w 5"/>
                <a:gd name="T13" fmla="*/ 5 h 11"/>
                <a:gd name="T14" fmla="*/ 1 w 5"/>
                <a:gd name="T15" fmla="*/ 4 h 11"/>
                <a:gd name="T16" fmla="*/ 1 w 5"/>
                <a:gd name="T17" fmla="*/ 3 h 11"/>
                <a:gd name="T18" fmla="*/ 3 w 5"/>
                <a:gd name="T19" fmla="*/ 1 h 11"/>
                <a:gd name="T20" fmla="*/ 3 w 5"/>
                <a:gd name="T21" fmla="*/ 0 h 11"/>
                <a:gd name="T22" fmla="*/ 4 w 5"/>
                <a:gd name="T23" fmla="*/ 0 h 11"/>
                <a:gd name="T24" fmla="*/ 4 w 5"/>
                <a:gd name="T25" fmla="*/ 4 h 11"/>
                <a:gd name="T26" fmla="*/ 4 w 5"/>
                <a:gd name="T2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1">
                  <a:moveTo>
                    <a:pt x="4" y="5"/>
                  </a:moveTo>
                  <a:lnTo>
                    <a:pt x="3" y="6"/>
                  </a:lnTo>
                  <a:lnTo>
                    <a:pt x="2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96" name="Freeform 1339">
              <a:extLst>
                <a:ext uri="{FF2B5EF4-FFF2-40B4-BE49-F238E27FC236}">
                  <a16:creationId xmlns:a16="http://schemas.microsoft.com/office/drawing/2014/main" id="{A0ED8E14-B3DE-490C-8F86-7843E82A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2753" y="7110779"/>
              <a:ext cx="10991" cy="10991"/>
            </a:xfrm>
            <a:custGeom>
              <a:avLst/>
              <a:gdLst>
                <a:gd name="T0" fmla="*/ 6 w 7"/>
                <a:gd name="T1" fmla="*/ 6 h 11"/>
                <a:gd name="T2" fmla="*/ 5 w 7"/>
                <a:gd name="T3" fmla="*/ 10 h 11"/>
                <a:gd name="T4" fmla="*/ 2 w 7"/>
                <a:gd name="T5" fmla="*/ 10 h 11"/>
                <a:gd name="T6" fmla="*/ 1 w 7"/>
                <a:gd name="T7" fmla="*/ 10 h 11"/>
                <a:gd name="T8" fmla="*/ 0 w 7"/>
                <a:gd name="T9" fmla="*/ 10 h 11"/>
                <a:gd name="T10" fmla="*/ 2 w 7"/>
                <a:gd name="T11" fmla="*/ 6 h 11"/>
                <a:gd name="T12" fmla="*/ 2 w 7"/>
                <a:gd name="T13" fmla="*/ 3 h 11"/>
                <a:gd name="T14" fmla="*/ 1 w 7"/>
                <a:gd name="T15" fmla="*/ 1 h 11"/>
                <a:gd name="T16" fmla="*/ 2 w 7"/>
                <a:gd name="T17" fmla="*/ 0 h 11"/>
                <a:gd name="T18" fmla="*/ 5 w 7"/>
                <a:gd name="T19" fmla="*/ 0 h 11"/>
                <a:gd name="T20" fmla="*/ 5 w 7"/>
                <a:gd name="T21" fmla="*/ 3 h 11"/>
                <a:gd name="T22" fmla="*/ 6 w 7"/>
                <a:gd name="T23" fmla="*/ 4 h 11"/>
                <a:gd name="T24" fmla="*/ 6 w 7"/>
                <a:gd name="T25" fmla="*/ 5 h 11"/>
                <a:gd name="T26" fmla="*/ 6 w 7"/>
                <a:gd name="T2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lnTo>
                    <a:pt x="5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97" name="Freeform 1340">
              <a:extLst>
                <a:ext uri="{FF2B5EF4-FFF2-40B4-BE49-F238E27FC236}">
                  <a16:creationId xmlns:a16="http://schemas.microsoft.com/office/drawing/2014/main" id="{30D037DF-18F0-4FA8-9935-3770C8E20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0612" y="7066818"/>
              <a:ext cx="5497" cy="10991"/>
            </a:xfrm>
            <a:custGeom>
              <a:avLst/>
              <a:gdLst>
                <a:gd name="T0" fmla="*/ 1 w 6"/>
                <a:gd name="T1" fmla="*/ 6 h 7"/>
                <a:gd name="T2" fmla="*/ 0 w 6"/>
                <a:gd name="T3" fmla="*/ 6 h 7"/>
                <a:gd name="T4" fmla="*/ 0 w 6"/>
                <a:gd name="T5" fmla="*/ 5 h 7"/>
                <a:gd name="T6" fmla="*/ 0 w 6"/>
                <a:gd name="T7" fmla="*/ 3 h 7"/>
                <a:gd name="T8" fmla="*/ 1 w 6"/>
                <a:gd name="T9" fmla="*/ 3 h 7"/>
                <a:gd name="T10" fmla="*/ 3 w 6"/>
                <a:gd name="T11" fmla="*/ 0 h 7"/>
                <a:gd name="T12" fmla="*/ 5 w 6"/>
                <a:gd name="T13" fmla="*/ 1 h 7"/>
                <a:gd name="T14" fmla="*/ 4 w 6"/>
                <a:gd name="T15" fmla="*/ 2 h 7"/>
                <a:gd name="T16" fmla="*/ 2 w 6"/>
                <a:gd name="T17" fmla="*/ 5 h 7"/>
                <a:gd name="T18" fmla="*/ 1 w 6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2" y="5"/>
                  </a:lnTo>
                  <a:lnTo>
                    <a:pt x="1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98" name="Freeform 1341">
              <a:extLst>
                <a:ext uri="{FF2B5EF4-FFF2-40B4-BE49-F238E27FC236}">
                  <a16:creationId xmlns:a16="http://schemas.microsoft.com/office/drawing/2014/main" id="{B3312050-DD9F-4854-A128-229F625DB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6109" y="7055827"/>
              <a:ext cx="10991" cy="10991"/>
            </a:xfrm>
            <a:custGeom>
              <a:avLst/>
              <a:gdLst>
                <a:gd name="T0" fmla="*/ 2 w 8"/>
                <a:gd name="T1" fmla="*/ 6 h 7"/>
                <a:gd name="T2" fmla="*/ 0 w 8"/>
                <a:gd name="T3" fmla="*/ 6 h 7"/>
                <a:gd name="T4" fmla="*/ 1 w 8"/>
                <a:gd name="T5" fmla="*/ 3 h 7"/>
                <a:gd name="T6" fmla="*/ 2 w 8"/>
                <a:gd name="T7" fmla="*/ 2 h 7"/>
                <a:gd name="T8" fmla="*/ 3 w 8"/>
                <a:gd name="T9" fmla="*/ 0 h 7"/>
                <a:gd name="T10" fmla="*/ 6 w 8"/>
                <a:gd name="T11" fmla="*/ 0 h 7"/>
                <a:gd name="T12" fmla="*/ 7 w 8"/>
                <a:gd name="T13" fmla="*/ 2 h 7"/>
                <a:gd name="T14" fmla="*/ 6 w 8"/>
                <a:gd name="T15" fmla="*/ 4 h 7"/>
                <a:gd name="T16" fmla="*/ 2 w 8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2" y="6"/>
                  </a:moveTo>
                  <a:lnTo>
                    <a:pt x="0" y="6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99" name="Freeform 1342">
              <a:extLst>
                <a:ext uri="{FF2B5EF4-FFF2-40B4-BE49-F238E27FC236}">
                  <a16:creationId xmlns:a16="http://schemas.microsoft.com/office/drawing/2014/main" id="{CBEA56C5-A096-45A7-BD51-64A9B48E4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3102" y="7006372"/>
              <a:ext cx="16488" cy="16483"/>
            </a:xfrm>
            <a:custGeom>
              <a:avLst/>
              <a:gdLst>
                <a:gd name="T0" fmla="*/ 13 w 14"/>
                <a:gd name="T1" fmla="*/ 9 h 15"/>
                <a:gd name="T2" fmla="*/ 13 w 14"/>
                <a:gd name="T3" fmla="*/ 14 h 15"/>
                <a:gd name="T4" fmla="*/ 9 w 14"/>
                <a:gd name="T5" fmla="*/ 12 h 15"/>
                <a:gd name="T6" fmla="*/ 3 w 14"/>
                <a:gd name="T7" fmla="*/ 9 h 15"/>
                <a:gd name="T8" fmla="*/ 1 w 14"/>
                <a:gd name="T9" fmla="*/ 6 h 15"/>
                <a:gd name="T10" fmla="*/ 0 w 14"/>
                <a:gd name="T11" fmla="*/ 4 h 15"/>
                <a:gd name="T12" fmla="*/ 0 w 14"/>
                <a:gd name="T13" fmla="*/ 1 h 15"/>
                <a:gd name="T14" fmla="*/ 2 w 14"/>
                <a:gd name="T15" fmla="*/ 0 h 15"/>
                <a:gd name="T16" fmla="*/ 7 w 14"/>
                <a:gd name="T17" fmla="*/ 0 h 15"/>
                <a:gd name="T18" fmla="*/ 9 w 14"/>
                <a:gd name="T19" fmla="*/ 4 h 15"/>
                <a:gd name="T20" fmla="*/ 11 w 14"/>
                <a:gd name="T21" fmla="*/ 5 h 15"/>
                <a:gd name="T22" fmla="*/ 13 w 14"/>
                <a:gd name="T2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5">
                  <a:moveTo>
                    <a:pt x="13" y="9"/>
                  </a:moveTo>
                  <a:lnTo>
                    <a:pt x="13" y="14"/>
                  </a:lnTo>
                  <a:lnTo>
                    <a:pt x="9" y="12"/>
                  </a:lnTo>
                  <a:lnTo>
                    <a:pt x="3" y="9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7" y="0"/>
                  </a:lnTo>
                  <a:lnTo>
                    <a:pt x="9" y="4"/>
                  </a:lnTo>
                  <a:lnTo>
                    <a:pt x="11" y="5"/>
                  </a:lnTo>
                  <a:lnTo>
                    <a:pt x="13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00" name="Freeform 1343">
              <a:extLst>
                <a:ext uri="{FF2B5EF4-FFF2-40B4-BE49-F238E27FC236}">
                  <a16:creationId xmlns:a16="http://schemas.microsoft.com/office/drawing/2014/main" id="{E544A846-DA53-46F9-B876-303FCFACC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1218" y="7000875"/>
              <a:ext cx="21981" cy="27478"/>
            </a:xfrm>
            <a:custGeom>
              <a:avLst/>
              <a:gdLst>
                <a:gd name="T0" fmla="*/ 5 w 18"/>
                <a:gd name="T1" fmla="*/ 22 h 23"/>
                <a:gd name="T2" fmla="*/ 1 w 18"/>
                <a:gd name="T3" fmla="*/ 22 h 23"/>
                <a:gd name="T4" fmla="*/ 0 w 18"/>
                <a:gd name="T5" fmla="*/ 21 h 23"/>
                <a:gd name="T6" fmla="*/ 0 w 18"/>
                <a:gd name="T7" fmla="*/ 17 h 23"/>
                <a:gd name="T8" fmla="*/ 1 w 18"/>
                <a:gd name="T9" fmla="*/ 14 h 23"/>
                <a:gd name="T10" fmla="*/ 5 w 18"/>
                <a:gd name="T11" fmla="*/ 9 h 23"/>
                <a:gd name="T12" fmla="*/ 7 w 18"/>
                <a:gd name="T13" fmla="*/ 2 h 23"/>
                <a:gd name="T14" fmla="*/ 9 w 18"/>
                <a:gd name="T15" fmla="*/ 0 h 23"/>
                <a:gd name="T16" fmla="*/ 12 w 18"/>
                <a:gd name="T17" fmla="*/ 2 h 23"/>
                <a:gd name="T18" fmla="*/ 14 w 18"/>
                <a:gd name="T19" fmla="*/ 3 h 23"/>
                <a:gd name="T20" fmla="*/ 16 w 18"/>
                <a:gd name="T21" fmla="*/ 6 h 23"/>
                <a:gd name="T22" fmla="*/ 17 w 18"/>
                <a:gd name="T23" fmla="*/ 9 h 23"/>
                <a:gd name="T24" fmla="*/ 16 w 18"/>
                <a:gd name="T25" fmla="*/ 13 h 23"/>
                <a:gd name="T26" fmla="*/ 14 w 18"/>
                <a:gd name="T27" fmla="*/ 15 h 23"/>
                <a:gd name="T28" fmla="*/ 11 w 18"/>
                <a:gd name="T29" fmla="*/ 18 h 23"/>
                <a:gd name="T30" fmla="*/ 5 w 18"/>
                <a:gd name="T3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23">
                  <a:moveTo>
                    <a:pt x="5" y="22"/>
                  </a:moveTo>
                  <a:lnTo>
                    <a:pt x="1" y="22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5" y="9"/>
                  </a:lnTo>
                  <a:lnTo>
                    <a:pt x="7" y="2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6" y="6"/>
                  </a:lnTo>
                  <a:lnTo>
                    <a:pt x="17" y="9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1" y="18"/>
                  </a:lnTo>
                  <a:lnTo>
                    <a:pt x="5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01" name="Freeform 1344">
              <a:extLst>
                <a:ext uri="{FF2B5EF4-FFF2-40B4-BE49-F238E27FC236}">
                  <a16:creationId xmlns:a16="http://schemas.microsoft.com/office/drawing/2014/main" id="{0DCD786A-0E2A-4806-823F-A959B7825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1061" y="6984392"/>
              <a:ext cx="16483" cy="10991"/>
            </a:xfrm>
            <a:custGeom>
              <a:avLst/>
              <a:gdLst>
                <a:gd name="T0" fmla="*/ 4 w 14"/>
                <a:gd name="T1" fmla="*/ 6 h 7"/>
                <a:gd name="T2" fmla="*/ 0 w 14"/>
                <a:gd name="T3" fmla="*/ 6 h 7"/>
                <a:gd name="T4" fmla="*/ 0 w 14"/>
                <a:gd name="T5" fmla="*/ 6 h 7"/>
                <a:gd name="T6" fmla="*/ 2 w 14"/>
                <a:gd name="T7" fmla="*/ 3 h 7"/>
                <a:gd name="T8" fmla="*/ 8 w 14"/>
                <a:gd name="T9" fmla="*/ 1 h 7"/>
                <a:gd name="T10" fmla="*/ 13 w 14"/>
                <a:gd name="T11" fmla="*/ 0 h 7"/>
                <a:gd name="T12" fmla="*/ 11 w 14"/>
                <a:gd name="T13" fmla="*/ 3 h 7"/>
                <a:gd name="T14" fmla="*/ 9 w 14"/>
                <a:gd name="T15" fmla="*/ 4 h 7"/>
                <a:gd name="T16" fmla="*/ 4 w 14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7">
                  <a:moveTo>
                    <a:pt x="4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1" y="3"/>
                  </a:lnTo>
                  <a:lnTo>
                    <a:pt x="9" y="4"/>
                  </a:lnTo>
                  <a:lnTo>
                    <a:pt x="4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02" name="Freeform 1345">
              <a:extLst>
                <a:ext uri="{FF2B5EF4-FFF2-40B4-BE49-F238E27FC236}">
                  <a16:creationId xmlns:a16="http://schemas.microsoft.com/office/drawing/2014/main" id="{77B1BAD3-C7C5-403B-9788-EDFF6D762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1121" y="6918449"/>
              <a:ext cx="27478" cy="27474"/>
            </a:xfrm>
            <a:custGeom>
              <a:avLst/>
              <a:gdLst>
                <a:gd name="T0" fmla="*/ 17 w 23"/>
                <a:gd name="T1" fmla="*/ 20 h 21"/>
                <a:gd name="T2" fmla="*/ 17 w 23"/>
                <a:gd name="T3" fmla="*/ 20 h 21"/>
                <a:gd name="T4" fmla="*/ 16 w 23"/>
                <a:gd name="T5" fmla="*/ 20 h 21"/>
                <a:gd name="T6" fmla="*/ 14 w 23"/>
                <a:gd name="T7" fmla="*/ 17 h 21"/>
                <a:gd name="T8" fmla="*/ 11 w 23"/>
                <a:gd name="T9" fmla="*/ 16 h 21"/>
                <a:gd name="T10" fmla="*/ 9 w 23"/>
                <a:gd name="T11" fmla="*/ 14 h 21"/>
                <a:gd name="T12" fmla="*/ 0 w 23"/>
                <a:gd name="T13" fmla="*/ 8 h 21"/>
                <a:gd name="T14" fmla="*/ 0 w 23"/>
                <a:gd name="T15" fmla="*/ 5 h 21"/>
                <a:gd name="T16" fmla="*/ 0 w 23"/>
                <a:gd name="T17" fmla="*/ 2 h 21"/>
                <a:gd name="T18" fmla="*/ 3 w 23"/>
                <a:gd name="T19" fmla="*/ 1 h 21"/>
                <a:gd name="T20" fmla="*/ 9 w 23"/>
                <a:gd name="T21" fmla="*/ 0 h 21"/>
                <a:gd name="T22" fmla="*/ 14 w 23"/>
                <a:gd name="T23" fmla="*/ 0 h 21"/>
                <a:gd name="T24" fmla="*/ 19 w 23"/>
                <a:gd name="T25" fmla="*/ 1 h 21"/>
                <a:gd name="T26" fmla="*/ 20 w 23"/>
                <a:gd name="T27" fmla="*/ 3 h 21"/>
                <a:gd name="T28" fmla="*/ 22 w 23"/>
                <a:gd name="T29" fmla="*/ 5 h 21"/>
                <a:gd name="T30" fmla="*/ 21 w 23"/>
                <a:gd name="T31" fmla="*/ 9 h 21"/>
                <a:gd name="T32" fmla="*/ 21 w 23"/>
                <a:gd name="T33" fmla="*/ 13 h 21"/>
                <a:gd name="T34" fmla="*/ 20 w 23"/>
                <a:gd name="T35" fmla="*/ 15 h 21"/>
                <a:gd name="T36" fmla="*/ 19 w 23"/>
                <a:gd name="T37" fmla="*/ 17 h 21"/>
                <a:gd name="T38" fmla="*/ 17 w 23"/>
                <a:gd name="T3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1">
                  <a:moveTo>
                    <a:pt x="17" y="20"/>
                  </a:moveTo>
                  <a:lnTo>
                    <a:pt x="17" y="20"/>
                  </a:lnTo>
                  <a:lnTo>
                    <a:pt x="16" y="20"/>
                  </a:lnTo>
                  <a:lnTo>
                    <a:pt x="14" y="17"/>
                  </a:lnTo>
                  <a:lnTo>
                    <a:pt x="11" y="16"/>
                  </a:lnTo>
                  <a:lnTo>
                    <a:pt x="9" y="14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1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1" y="9"/>
                  </a:lnTo>
                  <a:lnTo>
                    <a:pt x="21" y="13"/>
                  </a:lnTo>
                  <a:lnTo>
                    <a:pt x="20" y="15"/>
                  </a:lnTo>
                  <a:lnTo>
                    <a:pt x="19" y="17"/>
                  </a:lnTo>
                  <a:lnTo>
                    <a:pt x="17" y="2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03" name="Freeform 1346">
              <a:extLst>
                <a:ext uri="{FF2B5EF4-FFF2-40B4-BE49-F238E27FC236}">
                  <a16:creationId xmlns:a16="http://schemas.microsoft.com/office/drawing/2014/main" id="{69CA4A0C-98AB-4EAF-8927-A6BD09616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7035" y="6896468"/>
              <a:ext cx="10991" cy="5494"/>
            </a:xfrm>
            <a:custGeom>
              <a:avLst/>
              <a:gdLst>
                <a:gd name="T0" fmla="*/ 5 w 8"/>
                <a:gd name="T1" fmla="*/ 5 h 6"/>
                <a:gd name="T2" fmla="*/ 3 w 8"/>
                <a:gd name="T3" fmla="*/ 5 h 6"/>
                <a:gd name="T4" fmla="*/ 1 w 8"/>
                <a:gd name="T5" fmla="*/ 2 h 6"/>
                <a:gd name="T6" fmla="*/ 0 w 8"/>
                <a:gd name="T7" fmla="*/ 0 h 6"/>
                <a:gd name="T8" fmla="*/ 4 w 8"/>
                <a:gd name="T9" fmla="*/ 0 h 6"/>
                <a:gd name="T10" fmla="*/ 7 w 8"/>
                <a:gd name="T11" fmla="*/ 2 h 6"/>
                <a:gd name="T12" fmla="*/ 6 w 8"/>
                <a:gd name="T13" fmla="*/ 4 h 6"/>
                <a:gd name="T14" fmla="*/ 5 w 8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5" y="5"/>
                  </a:move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04" name="Freeform 1347">
              <a:extLst>
                <a:ext uri="{FF2B5EF4-FFF2-40B4-BE49-F238E27FC236}">
                  <a16:creationId xmlns:a16="http://schemas.microsoft.com/office/drawing/2014/main" id="{4186E35C-085D-4F43-B252-9DF10E408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2112" y="6896468"/>
              <a:ext cx="16488" cy="16483"/>
            </a:xfrm>
            <a:custGeom>
              <a:avLst/>
              <a:gdLst>
                <a:gd name="T0" fmla="*/ 6 w 13"/>
                <a:gd name="T1" fmla="*/ 5 h 15"/>
                <a:gd name="T2" fmla="*/ 7 w 13"/>
                <a:gd name="T3" fmla="*/ 5 h 15"/>
                <a:gd name="T4" fmla="*/ 8 w 13"/>
                <a:gd name="T5" fmla="*/ 4 h 15"/>
                <a:gd name="T6" fmla="*/ 9 w 13"/>
                <a:gd name="T7" fmla="*/ 5 h 15"/>
                <a:gd name="T8" fmla="*/ 9 w 13"/>
                <a:gd name="T9" fmla="*/ 6 h 15"/>
                <a:gd name="T10" fmla="*/ 10 w 13"/>
                <a:gd name="T11" fmla="*/ 7 h 15"/>
                <a:gd name="T12" fmla="*/ 12 w 13"/>
                <a:gd name="T13" fmla="*/ 9 h 15"/>
                <a:gd name="T14" fmla="*/ 12 w 13"/>
                <a:gd name="T15" fmla="*/ 11 h 15"/>
                <a:gd name="T16" fmla="*/ 12 w 13"/>
                <a:gd name="T17" fmla="*/ 12 h 15"/>
                <a:gd name="T18" fmla="*/ 10 w 13"/>
                <a:gd name="T19" fmla="*/ 14 h 15"/>
                <a:gd name="T20" fmla="*/ 10 w 13"/>
                <a:gd name="T21" fmla="*/ 14 h 15"/>
                <a:gd name="T22" fmla="*/ 3 w 13"/>
                <a:gd name="T23" fmla="*/ 9 h 15"/>
                <a:gd name="T24" fmla="*/ 1 w 13"/>
                <a:gd name="T25" fmla="*/ 5 h 15"/>
                <a:gd name="T26" fmla="*/ 0 w 13"/>
                <a:gd name="T27" fmla="*/ 3 h 15"/>
                <a:gd name="T28" fmla="*/ 1 w 13"/>
                <a:gd name="T29" fmla="*/ 1 h 15"/>
                <a:gd name="T30" fmla="*/ 2 w 13"/>
                <a:gd name="T31" fmla="*/ 0 h 15"/>
                <a:gd name="T32" fmla="*/ 4 w 13"/>
                <a:gd name="T33" fmla="*/ 0 h 15"/>
                <a:gd name="T34" fmla="*/ 6 w 13"/>
                <a:gd name="T35" fmla="*/ 1 h 15"/>
                <a:gd name="T36" fmla="*/ 6 w 13"/>
                <a:gd name="T3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6" y="5"/>
                  </a:moveTo>
                  <a:lnTo>
                    <a:pt x="7" y="5"/>
                  </a:lnTo>
                  <a:lnTo>
                    <a:pt x="8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3" y="9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6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05" name="Freeform 1348">
              <a:extLst>
                <a:ext uri="{FF2B5EF4-FFF2-40B4-BE49-F238E27FC236}">
                  <a16:creationId xmlns:a16="http://schemas.microsoft.com/office/drawing/2014/main" id="{7307634F-2E5E-4DF6-B549-0F12681C7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0612" y="6858000"/>
              <a:ext cx="38468" cy="65943"/>
            </a:xfrm>
            <a:custGeom>
              <a:avLst/>
              <a:gdLst>
                <a:gd name="T0" fmla="*/ 22 w 31"/>
                <a:gd name="T1" fmla="*/ 0 h 53"/>
                <a:gd name="T2" fmla="*/ 25 w 31"/>
                <a:gd name="T3" fmla="*/ 2 h 53"/>
                <a:gd name="T4" fmla="*/ 29 w 31"/>
                <a:gd name="T5" fmla="*/ 8 h 53"/>
                <a:gd name="T6" fmla="*/ 30 w 31"/>
                <a:gd name="T7" fmla="*/ 11 h 53"/>
                <a:gd name="T8" fmla="*/ 30 w 31"/>
                <a:gd name="T9" fmla="*/ 14 h 53"/>
                <a:gd name="T10" fmla="*/ 29 w 31"/>
                <a:gd name="T11" fmla="*/ 20 h 53"/>
                <a:gd name="T12" fmla="*/ 29 w 31"/>
                <a:gd name="T13" fmla="*/ 25 h 53"/>
                <a:gd name="T14" fmla="*/ 27 w 31"/>
                <a:gd name="T15" fmla="*/ 28 h 53"/>
                <a:gd name="T16" fmla="*/ 25 w 31"/>
                <a:gd name="T17" fmla="*/ 33 h 53"/>
                <a:gd name="T18" fmla="*/ 22 w 31"/>
                <a:gd name="T19" fmla="*/ 39 h 53"/>
                <a:gd name="T20" fmla="*/ 20 w 31"/>
                <a:gd name="T21" fmla="*/ 45 h 53"/>
                <a:gd name="T22" fmla="*/ 19 w 31"/>
                <a:gd name="T23" fmla="*/ 49 h 53"/>
                <a:gd name="T24" fmla="*/ 17 w 31"/>
                <a:gd name="T25" fmla="*/ 51 h 53"/>
                <a:gd name="T26" fmla="*/ 16 w 31"/>
                <a:gd name="T27" fmla="*/ 52 h 53"/>
                <a:gd name="T28" fmla="*/ 14 w 31"/>
                <a:gd name="T29" fmla="*/ 52 h 53"/>
                <a:gd name="T30" fmla="*/ 11 w 31"/>
                <a:gd name="T31" fmla="*/ 50 h 53"/>
                <a:gd name="T32" fmla="*/ 8 w 31"/>
                <a:gd name="T33" fmla="*/ 46 h 53"/>
                <a:gd name="T34" fmla="*/ 5 w 31"/>
                <a:gd name="T35" fmla="*/ 42 h 53"/>
                <a:gd name="T36" fmla="*/ 2 w 31"/>
                <a:gd name="T37" fmla="*/ 41 h 53"/>
                <a:gd name="T38" fmla="*/ 0 w 31"/>
                <a:gd name="T39" fmla="*/ 38 h 53"/>
                <a:gd name="T40" fmla="*/ 0 w 31"/>
                <a:gd name="T41" fmla="*/ 36 h 53"/>
                <a:gd name="T42" fmla="*/ 0 w 31"/>
                <a:gd name="T43" fmla="*/ 27 h 53"/>
                <a:gd name="T44" fmla="*/ 0 w 31"/>
                <a:gd name="T45" fmla="*/ 23 h 53"/>
                <a:gd name="T46" fmla="*/ 0 w 31"/>
                <a:gd name="T47" fmla="*/ 19 h 53"/>
                <a:gd name="T48" fmla="*/ 1 w 31"/>
                <a:gd name="T49" fmla="*/ 17 h 53"/>
                <a:gd name="T50" fmla="*/ 3 w 31"/>
                <a:gd name="T51" fmla="*/ 13 h 53"/>
                <a:gd name="T52" fmla="*/ 8 w 31"/>
                <a:gd name="T53" fmla="*/ 4 h 53"/>
                <a:gd name="T54" fmla="*/ 11 w 31"/>
                <a:gd name="T55" fmla="*/ 1 h 53"/>
                <a:gd name="T56" fmla="*/ 13 w 31"/>
                <a:gd name="T57" fmla="*/ 0 h 53"/>
                <a:gd name="T58" fmla="*/ 17 w 31"/>
                <a:gd name="T59" fmla="*/ 1 h 53"/>
                <a:gd name="T60" fmla="*/ 19 w 31"/>
                <a:gd name="T61" fmla="*/ 0 h 53"/>
                <a:gd name="T62" fmla="*/ 21 w 31"/>
                <a:gd name="T63" fmla="*/ 0 h 53"/>
                <a:gd name="T64" fmla="*/ 22 w 31"/>
                <a:gd name="T6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53">
                  <a:moveTo>
                    <a:pt x="22" y="0"/>
                  </a:moveTo>
                  <a:lnTo>
                    <a:pt x="25" y="2"/>
                  </a:lnTo>
                  <a:lnTo>
                    <a:pt x="29" y="8"/>
                  </a:lnTo>
                  <a:lnTo>
                    <a:pt x="30" y="11"/>
                  </a:lnTo>
                  <a:lnTo>
                    <a:pt x="30" y="14"/>
                  </a:lnTo>
                  <a:lnTo>
                    <a:pt x="29" y="20"/>
                  </a:lnTo>
                  <a:lnTo>
                    <a:pt x="29" y="25"/>
                  </a:lnTo>
                  <a:lnTo>
                    <a:pt x="27" y="28"/>
                  </a:lnTo>
                  <a:lnTo>
                    <a:pt x="25" y="33"/>
                  </a:lnTo>
                  <a:lnTo>
                    <a:pt x="22" y="39"/>
                  </a:lnTo>
                  <a:lnTo>
                    <a:pt x="20" y="45"/>
                  </a:lnTo>
                  <a:lnTo>
                    <a:pt x="19" y="49"/>
                  </a:lnTo>
                  <a:lnTo>
                    <a:pt x="17" y="51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1" y="50"/>
                  </a:lnTo>
                  <a:lnTo>
                    <a:pt x="8" y="46"/>
                  </a:lnTo>
                  <a:lnTo>
                    <a:pt x="5" y="42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3" y="13"/>
                  </a:lnTo>
                  <a:lnTo>
                    <a:pt x="8" y="4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06" name="Freeform 1349">
              <a:extLst>
                <a:ext uri="{FF2B5EF4-FFF2-40B4-BE49-F238E27FC236}">
                  <a16:creationId xmlns:a16="http://schemas.microsoft.com/office/drawing/2014/main" id="{030143FD-9D57-48BB-A0CB-F9ABBB44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3102" y="6847009"/>
              <a:ext cx="21981" cy="16488"/>
            </a:xfrm>
            <a:custGeom>
              <a:avLst/>
              <a:gdLst>
                <a:gd name="T0" fmla="*/ 4 w 17"/>
                <a:gd name="T1" fmla="*/ 0 h 12"/>
                <a:gd name="T2" fmla="*/ 10 w 17"/>
                <a:gd name="T3" fmla="*/ 1 h 12"/>
                <a:gd name="T4" fmla="*/ 13 w 17"/>
                <a:gd name="T5" fmla="*/ 1 h 12"/>
                <a:gd name="T6" fmla="*/ 15 w 17"/>
                <a:gd name="T7" fmla="*/ 2 h 12"/>
                <a:gd name="T8" fmla="*/ 16 w 17"/>
                <a:gd name="T9" fmla="*/ 5 h 12"/>
                <a:gd name="T10" fmla="*/ 14 w 17"/>
                <a:gd name="T11" fmla="*/ 9 h 12"/>
                <a:gd name="T12" fmla="*/ 12 w 17"/>
                <a:gd name="T13" fmla="*/ 10 h 12"/>
                <a:gd name="T14" fmla="*/ 9 w 17"/>
                <a:gd name="T15" fmla="*/ 11 h 12"/>
                <a:gd name="T16" fmla="*/ 3 w 17"/>
                <a:gd name="T17" fmla="*/ 9 h 12"/>
                <a:gd name="T18" fmla="*/ 1 w 17"/>
                <a:gd name="T19" fmla="*/ 9 h 12"/>
                <a:gd name="T20" fmla="*/ 0 w 17"/>
                <a:gd name="T21" fmla="*/ 7 h 12"/>
                <a:gd name="T22" fmla="*/ 0 w 17"/>
                <a:gd name="T23" fmla="*/ 5 h 12"/>
                <a:gd name="T24" fmla="*/ 3 w 17"/>
                <a:gd name="T25" fmla="*/ 4 h 12"/>
                <a:gd name="T26" fmla="*/ 4 w 17"/>
                <a:gd name="T27" fmla="*/ 4 h 12"/>
                <a:gd name="T28" fmla="*/ 3 w 17"/>
                <a:gd name="T29" fmla="*/ 2 h 12"/>
                <a:gd name="T30" fmla="*/ 3 w 17"/>
                <a:gd name="T31" fmla="*/ 1 h 12"/>
                <a:gd name="T32" fmla="*/ 4 w 1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2">
                  <a:moveTo>
                    <a:pt x="4" y="0"/>
                  </a:moveTo>
                  <a:lnTo>
                    <a:pt x="10" y="1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6" y="5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9" y="11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07" name="Freeform 1350">
              <a:extLst>
                <a:ext uri="{FF2B5EF4-FFF2-40B4-BE49-F238E27FC236}">
                  <a16:creationId xmlns:a16="http://schemas.microsoft.com/office/drawing/2014/main" id="{8A9297EC-DAA0-43BE-AF3C-F97670137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4926" y="6830526"/>
              <a:ext cx="21981" cy="10991"/>
            </a:xfrm>
            <a:custGeom>
              <a:avLst/>
              <a:gdLst>
                <a:gd name="T0" fmla="*/ 18 w 19"/>
                <a:gd name="T1" fmla="*/ 8 h 10"/>
                <a:gd name="T2" fmla="*/ 17 w 19"/>
                <a:gd name="T3" fmla="*/ 9 h 10"/>
                <a:gd name="T4" fmla="*/ 11 w 19"/>
                <a:gd name="T5" fmla="*/ 8 h 10"/>
                <a:gd name="T6" fmla="*/ 3 w 19"/>
                <a:gd name="T7" fmla="*/ 5 h 10"/>
                <a:gd name="T8" fmla="*/ 0 w 19"/>
                <a:gd name="T9" fmla="*/ 2 h 10"/>
                <a:gd name="T10" fmla="*/ 0 w 19"/>
                <a:gd name="T11" fmla="*/ 1 h 10"/>
                <a:gd name="T12" fmla="*/ 1 w 19"/>
                <a:gd name="T13" fmla="*/ 0 h 10"/>
                <a:gd name="T14" fmla="*/ 3 w 19"/>
                <a:gd name="T15" fmla="*/ 1 h 10"/>
                <a:gd name="T16" fmla="*/ 6 w 19"/>
                <a:gd name="T17" fmla="*/ 3 h 10"/>
                <a:gd name="T18" fmla="*/ 15 w 19"/>
                <a:gd name="T19" fmla="*/ 4 h 10"/>
                <a:gd name="T20" fmla="*/ 18 w 19"/>
                <a:gd name="T21" fmla="*/ 5 h 10"/>
                <a:gd name="T22" fmla="*/ 18 w 19"/>
                <a:gd name="T23" fmla="*/ 7 h 10"/>
                <a:gd name="T24" fmla="*/ 18 w 19"/>
                <a:gd name="T2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8" y="8"/>
                  </a:moveTo>
                  <a:lnTo>
                    <a:pt x="17" y="9"/>
                  </a:lnTo>
                  <a:lnTo>
                    <a:pt x="11" y="8"/>
                  </a:lnTo>
                  <a:lnTo>
                    <a:pt x="3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6" y="3"/>
                  </a:lnTo>
                  <a:lnTo>
                    <a:pt x="15" y="4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8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08" name="Freeform 1351">
              <a:extLst>
                <a:ext uri="{FF2B5EF4-FFF2-40B4-BE49-F238E27FC236}">
                  <a16:creationId xmlns:a16="http://schemas.microsoft.com/office/drawing/2014/main" id="{3375D222-303B-476A-8BE0-21DB499B7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6811" y="6819535"/>
              <a:ext cx="38465" cy="27474"/>
            </a:xfrm>
            <a:custGeom>
              <a:avLst/>
              <a:gdLst>
                <a:gd name="T0" fmla="*/ 26 w 30"/>
                <a:gd name="T1" fmla="*/ 22 h 23"/>
                <a:gd name="T2" fmla="*/ 24 w 30"/>
                <a:gd name="T3" fmla="*/ 22 h 23"/>
                <a:gd name="T4" fmla="*/ 20 w 30"/>
                <a:gd name="T5" fmla="*/ 22 h 23"/>
                <a:gd name="T6" fmla="*/ 16 w 30"/>
                <a:gd name="T7" fmla="*/ 20 h 23"/>
                <a:gd name="T8" fmla="*/ 13 w 30"/>
                <a:gd name="T9" fmla="*/ 18 h 23"/>
                <a:gd name="T10" fmla="*/ 11 w 30"/>
                <a:gd name="T11" fmla="*/ 15 h 23"/>
                <a:gd name="T12" fmla="*/ 11 w 30"/>
                <a:gd name="T13" fmla="*/ 12 h 23"/>
                <a:gd name="T14" fmla="*/ 7 w 30"/>
                <a:gd name="T15" fmla="*/ 6 h 23"/>
                <a:gd name="T16" fmla="*/ 2 w 30"/>
                <a:gd name="T17" fmla="*/ 4 h 23"/>
                <a:gd name="T18" fmla="*/ 0 w 30"/>
                <a:gd name="T19" fmla="*/ 0 h 23"/>
                <a:gd name="T20" fmla="*/ 2 w 30"/>
                <a:gd name="T21" fmla="*/ 0 h 23"/>
                <a:gd name="T22" fmla="*/ 6 w 30"/>
                <a:gd name="T23" fmla="*/ 1 h 23"/>
                <a:gd name="T24" fmla="*/ 12 w 30"/>
                <a:gd name="T25" fmla="*/ 3 h 23"/>
                <a:gd name="T26" fmla="*/ 17 w 30"/>
                <a:gd name="T27" fmla="*/ 5 h 23"/>
                <a:gd name="T28" fmla="*/ 23 w 30"/>
                <a:gd name="T29" fmla="*/ 9 h 23"/>
                <a:gd name="T30" fmla="*/ 26 w 30"/>
                <a:gd name="T31" fmla="*/ 14 h 23"/>
                <a:gd name="T32" fmla="*/ 28 w 30"/>
                <a:gd name="T33" fmla="*/ 17 h 23"/>
                <a:gd name="T34" fmla="*/ 29 w 30"/>
                <a:gd name="T35" fmla="*/ 20 h 23"/>
                <a:gd name="T36" fmla="*/ 28 w 30"/>
                <a:gd name="T37" fmla="*/ 21 h 23"/>
                <a:gd name="T38" fmla="*/ 26 w 30"/>
                <a:gd name="T3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23">
                  <a:moveTo>
                    <a:pt x="26" y="22"/>
                  </a:moveTo>
                  <a:lnTo>
                    <a:pt x="24" y="22"/>
                  </a:lnTo>
                  <a:lnTo>
                    <a:pt x="20" y="22"/>
                  </a:lnTo>
                  <a:lnTo>
                    <a:pt x="16" y="20"/>
                  </a:lnTo>
                  <a:lnTo>
                    <a:pt x="13" y="18"/>
                  </a:lnTo>
                  <a:lnTo>
                    <a:pt x="11" y="15"/>
                  </a:lnTo>
                  <a:lnTo>
                    <a:pt x="11" y="12"/>
                  </a:lnTo>
                  <a:lnTo>
                    <a:pt x="7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7" y="5"/>
                  </a:lnTo>
                  <a:lnTo>
                    <a:pt x="23" y="9"/>
                  </a:lnTo>
                  <a:lnTo>
                    <a:pt x="26" y="14"/>
                  </a:lnTo>
                  <a:lnTo>
                    <a:pt x="28" y="17"/>
                  </a:lnTo>
                  <a:lnTo>
                    <a:pt x="29" y="20"/>
                  </a:lnTo>
                  <a:lnTo>
                    <a:pt x="28" y="21"/>
                  </a:lnTo>
                  <a:lnTo>
                    <a:pt x="26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09" name="Freeform 1352">
              <a:extLst>
                <a:ext uri="{FF2B5EF4-FFF2-40B4-BE49-F238E27FC236}">
                  <a16:creationId xmlns:a16="http://schemas.microsoft.com/office/drawing/2014/main" id="{1F1813B6-5F29-4794-8CAB-D6CF2B269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3234" y="6814039"/>
              <a:ext cx="76932" cy="65943"/>
            </a:xfrm>
            <a:custGeom>
              <a:avLst/>
              <a:gdLst>
                <a:gd name="T0" fmla="*/ 58 w 60"/>
                <a:gd name="T1" fmla="*/ 2 h 54"/>
                <a:gd name="T2" fmla="*/ 59 w 60"/>
                <a:gd name="T3" fmla="*/ 4 h 54"/>
                <a:gd name="T4" fmla="*/ 59 w 60"/>
                <a:gd name="T5" fmla="*/ 6 h 54"/>
                <a:gd name="T6" fmla="*/ 59 w 60"/>
                <a:gd name="T7" fmla="*/ 10 h 54"/>
                <a:gd name="T8" fmla="*/ 58 w 60"/>
                <a:gd name="T9" fmla="*/ 14 h 54"/>
                <a:gd name="T10" fmla="*/ 57 w 60"/>
                <a:gd name="T11" fmla="*/ 17 h 54"/>
                <a:gd name="T12" fmla="*/ 54 w 60"/>
                <a:gd name="T13" fmla="*/ 22 h 54"/>
                <a:gd name="T14" fmla="*/ 46 w 60"/>
                <a:gd name="T15" fmla="*/ 31 h 54"/>
                <a:gd name="T16" fmla="*/ 43 w 60"/>
                <a:gd name="T17" fmla="*/ 35 h 54"/>
                <a:gd name="T18" fmla="*/ 41 w 60"/>
                <a:gd name="T19" fmla="*/ 37 h 54"/>
                <a:gd name="T20" fmla="*/ 27 w 60"/>
                <a:gd name="T21" fmla="*/ 50 h 54"/>
                <a:gd name="T22" fmla="*/ 25 w 60"/>
                <a:gd name="T23" fmla="*/ 51 h 54"/>
                <a:gd name="T24" fmla="*/ 24 w 60"/>
                <a:gd name="T25" fmla="*/ 50 h 54"/>
                <a:gd name="T26" fmla="*/ 20 w 60"/>
                <a:gd name="T27" fmla="*/ 48 h 54"/>
                <a:gd name="T28" fmla="*/ 16 w 60"/>
                <a:gd name="T29" fmla="*/ 48 h 54"/>
                <a:gd name="T30" fmla="*/ 6 w 60"/>
                <a:gd name="T31" fmla="*/ 53 h 54"/>
                <a:gd name="T32" fmla="*/ 6 w 60"/>
                <a:gd name="T33" fmla="*/ 52 h 54"/>
                <a:gd name="T34" fmla="*/ 5 w 60"/>
                <a:gd name="T35" fmla="*/ 47 h 54"/>
                <a:gd name="T36" fmla="*/ 5 w 60"/>
                <a:gd name="T37" fmla="*/ 44 h 54"/>
                <a:gd name="T38" fmla="*/ 0 w 60"/>
                <a:gd name="T39" fmla="*/ 37 h 54"/>
                <a:gd name="T40" fmla="*/ 0 w 60"/>
                <a:gd name="T41" fmla="*/ 37 h 54"/>
                <a:gd name="T42" fmla="*/ 0 w 60"/>
                <a:gd name="T43" fmla="*/ 35 h 54"/>
                <a:gd name="T44" fmla="*/ 0 w 60"/>
                <a:gd name="T45" fmla="*/ 33 h 54"/>
                <a:gd name="T46" fmla="*/ 5 w 60"/>
                <a:gd name="T47" fmla="*/ 27 h 54"/>
                <a:gd name="T48" fmla="*/ 16 w 60"/>
                <a:gd name="T49" fmla="*/ 5 h 54"/>
                <a:gd name="T50" fmla="*/ 19 w 60"/>
                <a:gd name="T51" fmla="*/ 4 h 54"/>
                <a:gd name="T52" fmla="*/ 24 w 60"/>
                <a:gd name="T53" fmla="*/ 6 h 54"/>
                <a:gd name="T54" fmla="*/ 27 w 60"/>
                <a:gd name="T55" fmla="*/ 7 h 54"/>
                <a:gd name="T56" fmla="*/ 29 w 60"/>
                <a:gd name="T57" fmla="*/ 7 h 54"/>
                <a:gd name="T58" fmla="*/ 36 w 60"/>
                <a:gd name="T59" fmla="*/ 3 h 54"/>
                <a:gd name="T60" fmla="*/ 44 w 60"/>
                <a:gd name="T61" fmla="*/ 3 h 54"/>
                <a:gd name="T62" fmla="*/ 51 w 60"/>
                <a:gd name="T63" fmla="*/ 0 h 54"/>
                <a:gd name="T64" fmla="*/ 53 w 60"/>
                <a:gd name="T65" fmla="*/ 0 h 54"/>
                <a:gd name="T66" fmla="*/ 57 w 60"/>
                <a:gd name="T67" fmla="*/ 1 h 54"/>
                <a:gd name="T68" fmla="*/ 58 w 60"/>
                <a:gd name="T69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" h="54">
                  <a:moveTo>
                    <a:pt x="58" y="2"/>
                  </a:moveTo>
                  <a:lnTo>
                    <a:pt x="59" y="4"/>
                  </a:lnTo>
                  <a:lnTo>
                    <a:pt x="59" y="6"/>
                  </a:lnTo>
                  <a:lnTo>
                    <a:pt x="59" y="10"/>
                  </a:lnTo>
                  <a:lnTo>
                    <a:pt x="58" y="14"/>
                  </a:lnTo>
                  <a:lnTo>
                    <a:pt x="57" y="17"/>
                  </a:lnTo>
                  <a:lnTo>
                    <a:pt x="54" y="22"/>
                  </a:lnTo>
                  <a:lnTo>
                    <a:pt x="46" y="31"/>
                  </a:lnTo>
                  <a:lnTo>
                    <a:pt x="43" y="35"/>
                  </a:lnTo>
                  <a:lnTo>
                    <a:pt x="41" y="37"/>
                  </a:lnTo>
                  <a:lnTo>
                    <a:pt x="27" y="50"/>
                  </a:lnTo>
                  <a:lnTo>
                    <a:pt x="25" y="51"/>
                  </a:lnTo>
                  <a:lnTo>
                    <a:pt x="24" y="50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5" y="27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4" y="6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36" y="3"/>
                  </a:lnTo>
                  <a:lnTo>
                    <a:pt x="44" y="3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7" y="1"/>
                  </a:lnTo>
                  <a:lnTo>
                    <a:pt x="58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10" name="Freeform 1353">
              <a:extLst>
                <a:ext uri="{FF2B5EF4-FFF2-40B4-BE49-F238E27FC236}">
                  <a16:creationId xmlns:a16="http://schemas.microsoft.com/office/drawing/2014/main" id="{AE7E3127-1496-4979-A15D-1AA380B72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6554" y="6770077"/>
              <a:ext cx="38468" cy="32971"/>
            </a:xfrm>
            <a:custGeom>
              <a:avLst/>
              <a:gdLst>
                <a:gd name="T0" fmla="*/ 20 w 32"/>
                <a:gd name="T1" fmla="*/ 1 h 26"/>
                <a:gd name="T2" fmla="*/ 23 w 32"/>
                <a:gd name="T3" fmla="*/ 4 h 26"/>
                <a:gd name="T4" fmla="*/ 25 w 32"/>
                <a:gd name="T5" fmla="*/ 4 h 26"/>
                <a:gd name="T6" fmla="*/ 26 w 32"/>
                <a:gd name="T7" fmla="*/ 6 h 26"/>
                <a:gd name="T8" fmla="*/ 30 w 32"/>
                <a:gd name="T9" fmla="*/ 14 h 26"/>
                <a:gd name="T10" fmla="*/ 31 w 32"/>
                <a:gd name="T11" fmla="*/ 15 h 26"/>
                <a:gd name="T12" fmla="*/ 30 w 32"/>
                <a:gd name="T13" fmla="*/ 17 h 26"/>
                <a:gd name="T14" fmla="*/ 28 w 32"/>
                <a:gd name="T15" fmla="*/ 20 h 26"/>
                <a:gd name="T16" fmla="*/ 26 w 32"/>
                <a:gd name="T17" fmla="*/ 22 h 26"/>
                <a:gd name="T18" fmla="*/ 23 w 32"/>
                <a:gd name="T19" fmla="*/ 24 h 26"/>
                <a:gd name="T20" fmla="*/ 18 w 32"/>
                <a:gd name="T21" fmla="*/ 25 h 26"/>
                <a:gd name="T22" fmla="*/ 15 w 32"/>
                <a:gd name="T23" fmla="*/ 23 h 26"/>
                <a:gd name="T24" fmla="*/ 9 w 32"/>
                <a:gd name="T25" fmla="*/ 17 h 26"/>
                <a:gd name="T26" fmla="*/ 2 w 32"/>
                <a:gd name="T27" fmla="*/ 9 h 26"/>
                <a:gd name="T28" fmla="*/ 0 w 32"/>
                <a:gd name="T29" fmla="*/ 4 h 26"/>
                <a:gd name="T30" fmla="*/ 1 w 32"/>
                <a:gd name="T31" fmla="*/ 3 h 26"/>
                <a:gd name="T32" fmla="*/ 4 w 32"/>
                <a:gd name="T33" fmla="*/ 1 h 26"/>
                <a:gd name="T34" fmla="*/ 9 w 32"/>
                <a:gd name="T35" fmla="*/ 0 h 26"/>
                <a:gd name="T36" fmla="*/ 18 w 32"/>
                <a:gd name="T37" fmla="*/ 1 h 26"/>
                <a:gd name="T38" fmla="*/ 20 w 32"/>
                <a:gd name="T3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26">
                  <a:moveTo>
                    <a:pt x="20" y="1"/>
                  </a:moveTo>
                  <a:lnTo>
                    <a:pt x="23" y="4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30" y="14"/>
                  </a:lnTo>
                  <a:lnTo>
                    <a:pt x="31" y="15"/>
                  </a:lnTo>
                  <a:lnTo>
                    <a:pt x="30" y="17"/>
                  </a:lnTo>
                  <a:lnTo>
                    <a:pt x="28" y="20"/>
                  </a:lnTo>
                  <a:lnTo>
                    <a:pt x="26" y="22"/>
                  </a:lnTo>
                  <a:lnTo>
                    <a:pt x="23" y="24"/>
                  </a:lnTo>
                  <a:lnTo>
                    <a:pt x="18" y="25"/>
                  </a:lnTo>
                  <a:lnTo>
                    <a:pt x="15" y="23"/>
                  </a:lnTo>
                  <a:lnTo>
                    <a:pt x="9" y="17"/>
                  </a:lnTo>
                  <a:lnTo>
                    <a:pt x="2" y="9"/>
                  </a:lnTo>
                  <a:lnTo>
                    <a:pt x="0" y="4"/>
                  </a:lnTo>
                  <a:lnTo>
                    <a:pt x="1" y="3"/>
                  </a:lnTo>
                  <a:lnTo>
                    <a:pt x="4" y="1"/>
                  </a:lnTo>
                  <a:lnTo>
                    <a:pt x="9" y="0"/>
                  </a:lnTo>
                  <a:lnTo>
                    <a:pt x="18" y="1"/>
                  </a:lnTo>
                  <a:lnTo>
                    <a:pt x="2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11" name="Freeform 1354">
              <a:extLst>
                <a:ext uri="{FF2B5EF4-FFF2-40B4-BE49-F238E27FC236}">
                  <a16:creationId xmlns:a16="http://schemas.microsoft.com/office/drawing/2014/main" id="{644BC37F-B159-4B39-96CA-FB3C25813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0516" y="6753593"/>
              <a:ext cx="27478" cy="27474"/>
            </a:xfrm>
            <a:custGeom>
              <a:avLst/>
              <a:gdLst>
                <a:gd name="T0" fmla="*/ 21 w 23"/>
                <a:gd name="T1" fmla="*/ 19 h 21"/>
                <a:gd name="T2" fmla="*/ 18 w 23"/>
                <a:gd name="T3" fmla="*/ 20 h 21"/>
                <a:gd name="T4" fmla="*/ 14 w 23"/>
                <a:gd name="T5" fmla="*/ 19 h 21"/>
                <a:gd name="T6" fmla="*/ 10 w 23"/>
                <a:gd name="T7" fmla="*/ 16 h 21"/>
                <a:gd name="T8" fmla="*/ 0 w 23"/>
                <a:gd name="T9" fmla="*/ 6 h 21"/>
                <a:gd name="T10" fmla="*/ 7 w 23"/>
                <a:gd name="T11" fmla="*/ 0 h 21"/>
                <a:gd name="T12" fmla="*/ 19 w 23"/>
                <a:gd name="T13" fmla="*/ 7 h 21"/>
                <a:gd name="T14" fmla="*/ 22 w 23"/>
                <a:gd name="T15" fmla="*/ 12 h 21"/>
                <a:gd name="T16" fmla="*/ 21 w 23"/>
                <a:gd name="T1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1">
                  <a:moveTo>
                    <a:pt x="21" y="19"/>
                  </a:moveTo>
                  <a:lnTo>
                    <a:pt x="18" y="20"/>
                  </a:lnTo>
                  <a:lnTo>
                    <a:pt x="14" y="19"/>
                  </a:lnTo>
                  <a:lnTo>
                    <a:pt x="10" y="16"/>
                  </a:lnTo>
                  <a:lnTo>
                    <a:pt x="0" y="6"/>
                  </a:lnTo>
                  <a:lnTo>
                    <a:pt x="7" y="0"/>
                  </a:lnTo>
                  <a:lnTo>
                    <a:pt x="19" y="7"/>
                  </a:lnTo>
                  <a:lnTo>
                    <a:pt x="22" y="12"/>
                  </a:lnTo>
                  <a:lnTo>
                    <a:pt x="21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12" name="Freeform 1355">
              <a:extLst>
                <a:ext uri="{FF2B5EF4-FFF2-40B4-BE49-F238E27FC236}">
                  <a16:creationId xmlns:a16="http://schemas.microsoft.com/office/drawing/2014/main" id="{D500DEC3-F90D-4252-ADCC-1F5113034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8535" y="6726116"/>
              <a:ext cx="16488" cy="10991"/>
            </a:xfrm>
            <a:custGeom>
              <a:avLst/>
              <a:gdLst>
                <a:gd name="T0" fmla="*/ 10 w 13"/>
                <a:gd name="T1" fmla="*/ 3 h 8"/>
                <a:gd name="T2" fmla="*/ 8 w 13"/>
                <a:gd name="T3" fmla="*/ 7 h 8"/>
                <a:gd name="T4" fmla="*/ 1 w 13"/>
                <a:gd name="T5" fmla="*/ 6 h 8"/>
                <a:gd name="T6" fmla="*/ 0 w 13"/>
                <a:gd name="T7" fmla="*/ 4 h 8"/>
                <a:gd name="T8" fmla="*/ 0 w 13"/>
                <a:gd name="T9" fmla="*/ 3 h 8"/>
                <a:gd name="T10" fmla="*/ 1 w 13"/>
                <a:gd name="T11" fmla="*/ 2 h 8"/>
                <a:gd name="T12" fmla="*/ 8 w 13"/>
                <a:gd name="T13" fmla="*/ 0 h 8"/>
                <a:gd name="T14" fmla="*/ 10 w 13"/>
                <a:gd name="T15" fmla="*/ 0 h 8"/>
                <a:gd name="T16" fmla="*/ 12 w 13"/>
                <a:gd name="T17" fmla="*/ 1 h 8"/>
                <a:gd name="T18" fmla="*/ 12 w 13"/>
                <a:gd name="T19" fmla="*/ 2 h 8"/>
                <a:gd name="T20" fmla="*/ 10 w 13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8">
                  <a:moveTo>
                    <a:pt x="10" y="3"/>
                  </a:moveTo>
                  <a:lnTo>
                    <a:pt x="8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13" name="Freeform 1356">
              <a:extLst>
                <a:ext uri="{FF2B5EF4-FFF2-40B4-BE49-F238E27FC236}">
                  <a16:creationId xmlns:a16="http://schemas.microsoft.com/office/drawing/2014/main" id="{29B64F17-0C77-4B4B-9FBD-971B479D6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2339" y="6555766"/>
              <a:ext cx="263770" cy="247282"/>
            </a:xfrm>
            <a:custGeom>
              <a:avLst/>
              <a:gdLst>
                <a:gd name="T0" fmla="*/ 71 w 210"/>
                <a:gd name="T1" fmla="*/ 48 h 197"/>
                <a:gd name="T2" fmla="*/ 79 w 210"/>
                <a:gd name="T3" fmla="*/ 33 h 197"/>
                <a:gd name="T4" fmla="*/ 91 w 210"/>
                <a:gd name="T5" fmla="*/ 44 h 197"/>
                <a:gd name="T6" fmla="*/ 99 w 210"/>
                <a:gd name="T7" fmla="*/ 53 h 197"/>
                <a:gd name="T8" fmla="*/ 114 w 210"/>
                <a:gd name="T9" fmla="*/ 59 h 197"/>
                <a:gd name="T10" fmla="*/ 127 w 210"/>
                <a:gd name="T11" fmla="*/ 74 h 197"/>
                <a:gd name="T12" fmla="*/ 148 w 210"/>
                <a:gd name="T13" fmla="*/ 86 h 197"/>
                <a:gd name="T14" fmla="*/ 159 w 210"/>
                <a:gd name="T15" fmla="*/ 98 h 197"/>
                <a:gd name="T16" fmla="*/ 167 w 210"/>
                <a:gd name="T17" fmla="*/ 125 h 197"/>
                <a:gd name="T18" fmla="*/ 160 w 210"/>
                <a:gd name="T19" fmla="*/ 135 h 197"/>
                <a:gd name="T20" fmla="*/ 177 w 210"/>
                <a:gd name="T21" fmla="*/ 132 h 197"/>
                <a:gd name="T22" fmla="*/ 187 w 210"/>
                <a:gd name="T23" fmla="*/ 135 h 197"/>
                <a:gd name="T24" fmla="*/ 197 w 210"/>
                <a:gd name="T25" fmla="*/ 136 h 197"/>
                <a:gd name="T26" fmla="*/ 200 w 210"/>
                <a:gd name="T27" fmla="*/ 143 h 197"/>
                <a:gd name="T28" fmla="*/ 209 w 210"/>
                <a:gd name="T29" fmla="*/ 151 h 197"/>
                <a:gd name="T30" fmla="*/ 196 w 210"/>
                <a:gd name="T31" fmla="*/ 165 h 197"/>
                <a:gd name="T32" fmla="*/ 186 w 210"/>
                <a:gd name="T33" fmla="*/ 174 h 197"/>
                <a:gd name="T34" fmla="*/ 158 w 210"/>
                <a:gd name="T35" fmla="*/ 160 h 197"/>
                <a:gd name="T36" fmla="*/ 144 w 210"/>
                <a:gd name="T37" fmla="*/ 155 h 197"/>
                <a:gd name="T38" fmla="*/ 129 w 210"/>
                <a:gd name="T39" fmla="*/ 137 h 197"/>
                <a:gd name="T40" fmla="*/ 126 w 210"/>
                <a:gd name="T41" fmla="*/ 128 h 197"/>
                <a:gd name="T42" fmla="*/ 117 w 210"/>
                <a:gd name="T43" fmla="*/ 127 h 197"/>
                <a:gd name="T44" fmla="*/ 108 w 210"/>
                <a:gd name="T45" fmla="*/ 136 h 197"/>
                <a:gd name="T46" fmla="*/ 104 w 210"/>
                <a:gd name="T47" fmla="*/ 150 h 197"/>
                <a:gd name="T48" fmla="*/ 88 w 210"/>
                <a:gd name="T49" fmla="*/ 164 h 197"/>
                <a:gd name="T50" fmla="*/ 81 w 210"/>
                <a:gd name="T51" fmla="*/ 179 h 197"/>
                <a:gd name="T52" fmla="*/ 72 w 210"/>
                <a:gd name="T53" fmla="*/ 188 h 197"/>
                <a:gd name="T54" fmla="*/ 54 w 210"/>
                <a:gd name="T55" fmla="*/ 196 h 197"/>
                <a:gd name="T56" fmla="*/ 44 w 210"/>
                <a:gd name="T57" fmla="*/ 160 h 197"/>
                <a:gd name="T58" fmla="*/ 41 w 210"/>
                <a:gd name="T59" fmla="*/ 157 h 197"/>
                <a:gd name="T60" fmla="*/ 11 w 210"/>
                <a:gd name="T61" fmla="*/ 166 h 197"/>
                <a:gd name="T62" fmla="*/ 1 w 210"/>
                <a:gd name="T63" fmla="*/ 165 h 197"/>
                <a:gd name="T64" fmla="*/ 1 w 210"/>
                <a:gd name="T65" fmla="*/ 159 h 197"/>
                <a:gd name="T66" fmla="*/ 8 w 210"/>
                <a:gd name="T67" fmla="*/ 144 h 197"/>
                <a:gd name="T68" fmla="*/ 26 w 210"/>
                <a:gd name="T69" fmla="*/ 131 h 197"/>
                <a:gd name="T70" fmla="*/ 27 w 210"/>
                <a:gd name="T71" fmla="*/ 120 h 197"/>
                <a:gd name="T72" fmla="*/ 24 w 210"/>
                <a:gd name="T73" fmla="*/ 97 h 197"/>
                <a:gd name="T74" fmla="*/ 30 w 210"/>
                <a:gd name="T75" fmla="*/ 66 h 197"/>
                <a:gd name="T76" fmla="*/ 35 w 210"/>
                <a:gd name="T77" fmla="*/ 20 h 197"/>
                <a:gd name="T78" fmla="*/ 44 w 210"/>
                <a:gd name="T79" fmla="*/ 2 h 197"/>
                <a:gd name="T80" fmla="*/ 50 w 210"/>
                <a:gd name="T81" fmla="*/ 1 h 197"/>
                <a:gd name="T82" fmla="*/ 60 w 210"/>
                <a:gd name="T83" fmla="*/ 12 h 197"/>
                <a:gd name="T84" fmla="*/ 62 w 210"/>
                <a:gd name="T85" fmla="*/ 23 h 197"/>
                <a:gd name="T86" fmla="*/ 58 w 210"/>
                <a:gd name="T87" fmla="*/ 2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97">
                  <a:moveTo>
                    <a:pt x="68" y="48"/>
                  </a:moveTo>
                  <a:lnTo>
                    <a:pt x="69" y="49"/>
                  </a:lnTo>
                  <a:lnTo>
                    <a:pt x="71" y="48"/>
                  </a:lnTo>
                  <a:lnTo>
                    <a:pt x="72" y="44"/>
                  </a:lnTo>
                  <a:lnTo>
                    <a:pt x="77" y="34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8" y="40"/>
                  </a:lnTo>
                  <a:lnTo>
                    <a:pt x="91" y="44"/>
                  </a:lnTo>
                  <a:lnTo>
                    <a:pt x="92" y="49"/>
                  </a:lnTo>
                  <a:lnTo>
                    <a:pt x="94" y="51"/>
                  </a:lnTo>
                  <a:lnTo>
                    <a:pt x="99" y="53"/>
                  </a:lnTo>
                  <a:lnTo>
                    <a:pt x="105" y="55"/>
                  </a:lnTo>
                  <a:lnTo>
                    <a:pt x="112" y="57"/>
                  </a:lnTo>
                  <a:lnTo>
                    <a:pt x="114" y="59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27" y="74"/>
                  </a:lnTo>
                  <a:lnTo>
                    <a:pt x="137" y="82"/>
                  </a:lnTo>
                  <a:lnTo>
                    <a:pt x="139" y="84"/>
                  </a:lnTo>
                  <a:lnTo>
                    <a:pt x="148" y="86"/>
                  </a:lnTo>
                  <a:lnTo>
                    <a:pt x="152" y="89"/>
                  </a:lnTo>
                  <a:lnTo>
                    <a:pt x="155" y="92"/>
                  </a:lnTo>
                  <a:lnTo>
                    <a:pt x="159" y="98"/>
                  </a:lnTo>
                  <a:lnTo>
                    <a:pt x="163" y="107"/>
                  </a:lnTo>
                  <a:lnTo>
                    <a:pt x="167" y="122"/>
                  </a:lnTo>
                  <a:lnTo>
                    <a:pt x="167" y="125"/>
                  </a:lnTo>
                  <a:lnTo>
                    <a:pt x="167" y="127"/>
                  </a:lnTo>
                  <a:lnTo>
                    <a:pt x="165" y="129"/>
                  </a:lnTo>
                  <a:lnTo>
                    <a:pt x="160" y="135"/>
                  </a:lnTo>
                  <a:lnTo>
                    <a:pt x="160" y="136"/>
                  </a:lnTo>
                  <a:lnTo>
                    <a:pt x="165" y="136"/>
                  </a:lnTo>
                  <a:lnTo>
                    <a:pt x="177" y="132"/>
                  </a:lnTo>
                  <a:lnTo>
                    <a:pt x="184" y="134"/>
                  </a:lnTo>
                  <a:lnTo>
                    <a:pt x="186" y="135"/>
                  </a:lnTo>
                  <a:lnTo>
                    <a:pt x="187" y="135"/>
                  </a:lnTo>
                  <a:lnTo>
                    <a:pt x="189" y="130"/>
                  </a:lnTo>
                  <a:lnTo>
                    <a:pt x="192" y="131"/>
                  </a:lnTo>
                  <a:lnTo>
                    <a:pt x="197" y="136"/>
                  </a:lnTo>
                  <a:lnTo>
                    <a:pt x="199" y="139"/>
                  </a:lnTo>
                  <a:lnTo>
                    <a:pt x="200" y="142"/>
                  </a:lnTo>
                  <a:lnTo>
                    <a:pt x="200" y="143"/>
                  </a:lnTo>
                  <a:lnTo>
                    <a:pt x="197" y="144"/>
                  </a:lnTo>
                  <a:lnTo>
                    <a:pt x="204" y="146"/>
                  </a:lnTo>
                  <a:lnTo>
                    <a:pt x="209" y="151"/>
                  </a:lnTo>
                  <a:lnTo>
                    <a:pt x="208" y="153"/>
                  </a:lnTo>
                  <a:lnTo>
                    <a:pt x="202" y="159"/>
                  </a:lnTo>
                  <a:lnTo>
                    <a:pt x="196" y="165"/>
                  </a:lnTo>
                  <a:lnTo>
                    <a:pt x="189" y="173"/>
                  </a:lnTo>
                  <a:lnTo>
                    <a:pt x="187" y="174"/>
                  </a:lnTo>
                  <a:lnTo>
                    <a:pt x="186" y="174"/>
                  </a:lnTo>
                  <a:lnTo>
                    <a:pt x="182" y="172"/>
                  </a:lnTo>
                  <a:lnTo>
                    <a:pt x="176" y="168"/>
                  </a:lnTo>
                  <a:lnTo>
                    <a:pt x="158" y="160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4" y="155"/>
                  </a:lnTo>
                  <a:lnTo>
                    <a:pt x="143" y="142"/>
                  </a:lnTo>
                  <a:lnTo>
                    <a:pt x="140" y="140"/>
                  </a:lnTo>
                  <a:lnTo>
                    <a:pt x="129" y="137"/>
                  </a:lnTo>
                  <a:lnTo>
                    <a:pt x="126" y="136"/>
                  </a:lnTo>
                  <a:lnTo>
                    <a:pt x="125" y="133"/>
                  </a:lnTo>
                  <a:lnTo>
                    <a:pt x="126" y="128"/>
                  </a:lnTo>
                  <a:lnTo>
                    <a:pt x="124" y="126"/>
                  </a:lnTo>
                  <a:lnTo>
                    <a:pt x="121" y="126"/>
                  </a:lnTo>
                  <a:lnTo>
                    <a:pt x="117" y="127"/>
                  </a:lnTo>
                  <a:lnTo>
                    <a:pt x="112" y="130"/>
                  </a:lnTo>
                  <a:lnTo>
                    <a:pt x="109" y="133"/>
                  </a:lnTo>
                  <a:lnTo>
                    <a:pt x="108" y="136"/>
                  </a:lnTo>
                  <a:lnTo>
                    <a:pt x="107" y="143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96" y="160"/>
                  </a:lnTo>
                  <a:lnTo>
                    <a:pt x="92" y="164"/>
                  </a:lnTo>
                  <a:lnTo>
                    <a:pt x="88" y="164"/>
                  </a:lnTo>
                  <a:lnTo>
                    <a:pt x="87" y="165"/>
                  </a:lnTo>
                  <a:lnTo>
                    <a:pt x="84" y="169"/>
                  </a:lnTo>
                  <a:lnTo>
                    <a:pt x="81" y="179"/>
                  </a:lnTo>
                  <a:lnTo>
                    <a:pt x="79" y="181"/>
                  </a:lnTo>
                  <a:lnTo>
                    <a:pt x="77" y="184"/>
                  </a:lnTo>
                  <a:lnTo>
                    <a:pt x="72" y="188"/>
                  </a:lnTo>
                  <a:lnTo>
                    <a:pt x="67" y="192"/>
                  </a:lnTo>
                  <a:lnTo>
                    <a:pt x="58" y="195"/>
                  </a:lnTo>
                  <a:lnTo>
                    <a:pt x="54" y="196"/>
                  </a:lnTo>
                  <a:lnTo>
                    <a:pt x="51" y="195"/>
                  </a:lnTo>
                  <a:lnTo>
                    <a:pt x="49" y="187"/>
                  </a:lnTo>
                  <a:lnTo>
                    <a:pt x="44" y="160"/>
                  </a:lnTo>
                  <a:lnTo>
                    <a:pt x="43" y="159"/>
                  </a:lnTo>
                  <a:lnTo>
                    <a:pt x="42" y="157"/>
                  </a:lnTo>
                  <a:lnTo>
                    <a:pt x="41" y="157"/>
                  </a:lnTo>
                  <a:lnTo>
                    <a:pt x="26" y="160"/>
                  </a:lnTo>
                  <a:lnTo>
                    <a:pt x="19" y="160"/>
                  </a:lnTo>
                  <a:lnTo>
                    <a:pt x="11" y="166"/>
                  </a:lnTo>
                  <a:lnTo>
                    <a:pt x="9" y="167"/>
                  </a:lnTo>
                  <a:lnTo>
                    <a:pt x="4" y="166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2"/>
                  </a:lnTo>
                  <a:lnTo>
                    <a:pt x="1" y="159"/>
                  </a:lnTo>
                  <a:lnTo>
                    <a:pt x="1" y="157"/>
                  </a:lnTo>
                  <a:lnTo>
                    <a:pt x="5" y="149"/>
                  </a:lnTo>
                  <a:lnTo>
                    <a:pt x="8" y="144"/>
                  </a:lnTo>
                  <a:lnTo>
                    <a:pt x="10" y="142"/>
                  </a:lnTo>
                  <a:lnTo>
                    <a:pt x="24" y="133"/>
                  </a:lnTo>
                  <a:lnTo>
                    <a:pt x="26" y="131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7" y="120"/>
                  </a:lnTo>
                  <a:lnTo>
                    <a:pt x="25" y="111"/>
                  </a:lnTo>
                  <a:lnTo>
                    <a:pt x="24" y="102"/>
                  </a:lnTo>
                  <a:lnTo>
                    <a:pt x="24" y="97"/>
                  </a:lnTo>
                  <a:lnTo>
                    <a:pt x="25" y="91"/>
                  </a:lnTo>
                  <a:lnTo>
                    <a:pt x="28" y="74"/>
                  </a:lnTo>
                  <a:lnTo>
                    <a:pt x="30" y="66"/>
                  </a:lnTo>
                  <a:lnTo>
                    <a:pt x="32" y="36"/>
                  </a:lnTo>
                  <a:lnTo>
                    <a:pt x="33" y="28"/>
                  </a:lnTo>
                  <a:lnTo>
                    <a:pt x="35" y="20"/>
                  </a:lnTo>
                  <a:lnTo>
                    <a:pt x="36" y="16"/>
                  </a:lnTo>
                  <a:lnTo>
                    <a:pt x="41" y="6"/>
                  </a:lnTo>
                  <a:lnTo>
                    <a:pt x="44" y="2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52" y="5"/>
                  </a:lnTo>
                  <a:lnTo>
                    <a:pt x="58" y="9"/>
                  </a:lnTo>
                  <a:lnTo>
                    <a:pt x="60" y="12"/>
                  </a:lnTo>
                  <a:lnTo>
                    <a:pt x="62" y="16"/>
                  </a:lnTo>
                  <a:lnTo>
                    <a:pt x="63" y="22"/>
                  </a:lnTo>
                  <a:lnTo>
                    <a:pt x="62" y="23"/>
                  </a:lnTo>
                  <a:lnTo>
                    <a:pt x="59" y="27"/>
                  </a:lnTo>
                  <a:lnTo>
                    <a:pt x="58" y="28"/>
                  </a:lnTo>
                  <a:lnTo>
                    <a:pt x="58" y="29"/>
                  </a:lnTo>
                  <a:lnTo>
                    <a:pt x="64" y="35"/>
                  </a:lnTo>
                  <a:lnTo>
                    <a:pt x="68" y="4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14" name="Freeform 1357">
              <a:extLst>
                <a:ext uri="{FF2B5EF4-FFF2-40B4-BE49-F238E27FC236}">
                  <a16:creationId xmlns:a16="http://schemas.microsoft.com/office/drawing/2014/main" id="{6C11DC5C-CD00-4135-97CE-70DF39924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3775" y="6544776"/>
              <a:ext cx="21981" cy="43961"/>
            </a:xfrm>
            <a:custGeom>
              <a:avLst/>
              <a:gdLst>
                <a:gd name="T0" fmla="*/ 16 w 19"/>
                <a:gd name="T1" fmla="*/ 33 h 35"/>
                <a:gd name="T2" fmla="*/ 14 w 19"/>
                <a:gd name="T3" fmla="*/ 34 h 35"/>
                <a:gd name="T4" fmla="*/ 12 w 19"/>
                <a:gd name="T5" fmla="*/ 33 h 35"/>
                <a:gd name="T6" fmla="*/ 11 w 19"/>
                <a:gd name="T7" fmla="*/ 31 h 35"/>
                <a:gd name="T8" fmla="*/ 10 w 19"/>
                <a:gd name="T9" fmla="*/ 27 h 35"/>
                <a:gd name="T10" fmla="*/ 8 w 19"/>
                <a:gd name="T11" fmla="*/ 25 h 35"/>
                <a:gd name="T12" fmla="*/ 4 w 19"/>
                <a:gd name="T13" fmla="*/ 21 h 35"/>
                <a:gd name="T14" fmla="*/ 3 w 19"/>
                <a:gd name="T15" fmla="*/ 20 h 35"/>
                <a:gd name="T16" fmla="*/ 1 w 19"/>
                <a:gd name="T17" fmla="*/ 15 h 35"/>
                <a:gd name="T18" fmla="*/ 1 w 19"/>
                <a:gd name="T19" fmla="*/ 10 h 35"/>
                <a:gd name="T20" fmla="*/ 0 w 19"/>
                <a:gd name="T21" fmla="*/ 6 h 35"/>
                <a:gd name="T22" fmla="*/ 0 w 19"/>
                <a:gd name="T23" fmla="*/ 3 h 35"/>
                <a:gd name="T24" fmla="*/ 1 w 19"/>
                <a:gd name="T25" fmla="*/ 0 h 35"/>
                <a:gd name="T26" fmla="*/ 5 w 19"/>
                <a:gd name="T27" fmla="*/ 0 h 35"/>
                <a:gd name="T28" fmla="*/ 7 w 19"/>
                <a:gd name="T29" fmla="*/ 1 h 35"/>
                <a:gd name="T30" fmla="*/ 8 w 19"/>
                <a:gd name="T31" fmla="*/ 2 h 35"/>
                <a:gd name="T32" fmla="*/ 9 w 19"/>
                <a:gd name="T33" fmla="*/ 3 h 35"/>
                <a:gd name="T34" fmla="*/ 10 w 19"/>
                <a:gd name="T35" fmla="*/ 6 h 35"/>
                <a:gd name="T36" fmla="*/ 13 w 19"/>
                <a:gd name="T37" fmla="*/ 12 h 35"/>
                <a:gd name="T38" fmla="*/ 15 w 19"/>
                <a:gd name="T39" fmla="*/ 17 h 35"/>
                <a:gd name="T40" fmla="*/ 18 w 19"/>
                <a:gd name="T41" fmla="*/ 27 h 35"/>
                <a:gd name="T42" fmla="*/ 18 w 19"/>
                <a:gd name="T43" fmla="*/ 29 h 35"/>
                <a:gd name="T44" fmla="*/ 17 w 19"/>
                <a:gd name="T45" fmla="*/ 31 h 35"/>
                <a:gd name="T46" fmla="*/ 16 w 19"/>
                <a:gd name="T47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35">
                  <a:moveTo>
                    <a:pt x="16" y="33"/>
                  </a:moveTo>
                  <a:lnTo>
                    <a:pt x="14" y="34"/>
                  </a:lnTo>
                  <a:lnTo>
                    <a:pt x="12" y="33"/>
                  </a:lnTo>
                  <a:lnTo>
                    <a:pt x="11" y="31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1" y="10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8" y="2"/>
                  </a:lnTo>
                  <a:lnTo>
                    <a:pt x="9" y="3"/>
                  </a:lnTo>
                  <a:lnTo>
                    <a:pt x="10" y="6"/>
                  </a:lnTo>
                  <a:lnTo>
                    <a:pt x="13" y="12"/>
                  </a:lnTo>
                  <a:lnTo>
                    <a:pt x="15" y="17"/>
                  </a:lnTo>
                  <a:lnTo>
                    <a:pt x="18" y="27"/>
                  </a:lnTo>
                  <a:lnTo>
                    <a:pt x="18" y="29"/>
                  </a:lnTo>
                  <a:lnTo>
                    <a:pt x="17" y="31"/>
                  </a:lnTo>
                  <a:lnTo>
                    <a:pt x="16" y="3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15" name="Freeform 1358">
              <a:extLst>
                <a:ext uri="{FF2B5EF4-FFF2-40B4-BE49-F238E27FC236}">
                  <a16:creationId xmlns:a16="http://schemas.microsoft.com/office/drawing/2014/main" id="{7003F500-FEAB-4C97-BF2E-13B64EE54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253" y="6533786"/>
              <a:ext cx="49455" cy="49455"/>
            </a:xfrm>
            <a:custGeom>
              <a:avLst/>
              <a:gdLst>
                <a:gd name="T0" fmla="*/ 22 w 39"/>
                <a:gd name="T1" fmla="*/ 25 h 38"/>
                <a:gd name="T2" fmla="*/ 27 w 39"/>
                <a:gd name="T3" fmla="*/ 27 h 38"/>
                <a:gd name="T4" fmla="*/ 30 w 39"/>
                <a:gd name="T5" fmla="*/ 29 h 38"/>
                <a:gd name="T6" fmla="*/ 36 w 39"/>
                <a:gd name="T7" fmla="*/ 30 h 38"/>
                <a:gd name="T8" fmla="*/ 38 w 39"/>
                <a:gd name="T9" fmla="*/ 30 h 38"/>
                <a:gd name="T10" fmla="*/ 38 w 39"/>
                <a:gd name="T11" fmla="*/ 32 h 38"/>
                <a:gd name="T12" fmla="*/ 36 w 39"/>
                <a:gd name="T13" fmla="*/ 34 h 38"/>
                <a:gd name="T14" fmla="*/ 34 w 39"/>
                <a:gd name="T15" fmla="*/ 37 h 38"/>
                <a:gd name="T16" fmla="*/ 33 w 39"/>
                <a:gd name="T17" fmla="*/ 37 h 38"/>
                <a:gd name="T18" fmla="*/ 30 w 39"/>
                <a:gd name="T19" fmla="*/ 35 h 38"/>
                <a:gd name="T20" fmla="*/ 28 w 39"/>
                <a:gd name="T21" fmla="*/ 34 h 38"/>
                <a:gd name="T22" fmla="*/ 27 w 39"/>
                <a:gd name="T23" fmla="*/ 32 h 38"/>
                <a:gd name="T24" fmla="*/ 26 w 39"/>
                <a:gd name="T25" fmla="*/ 32 h 38"/>
                <a:gd name="T26" fmla="*/ 25 w 39"/>
                <a:gd name="T27" fmla="*/ 32 h 38"/>
                <a:gd name="T28" fmla="*/ 25 w 39"/>
                <a:gd name="T29" fmla="*/ 33 h 38"/>
                <a:gd name="T30" fmla="*/ 25 w 39"/>
                <a:gd name="T31" fmla="*/ 35 h 38"/>
                <a:gd name="T32" fmla="*/ 25 w 39"/>
                <a:gd name="T33" fmla="*/ 35 h 38"/>
                <a:gd name="T34" fmla="*/ 20 w 39"/>
                <a:gd name="T35" fmla="*/ 34 h 38"/>
                <a:gd name="T36" fmla="*/ 20 w 39"/>
                <a:gd name="T37" fmla="*/ 33 h 38"/>
                <a:gd name="T38" fmla="*/ 20 w 39"/>
                <a:gd name="T39" fmla="*/ 31 h 38"/>
                <a:gd name="T40" fmla="*/ 23 w 39"/>
                <a:gd name="T41" fmla="*/ 27 h 38"/>
                <a:gd name="T42" fmla="*/ 20 w 39"/>
                <a:gd name="T43" fmla="*/ 27 h 38"/>
                <a:gd name="T44" fmla="*/ 20 w 39"/>
                <a:gd name="T45" fmla="*/ 26 h 38"/>
                <a:gd name="T46" fmla="*/ 16 w 39"/>
                <a:gd name="T47" fmla="*/ 27 h 38"/>
                <a:gd name="T48" fmla="*/ 14 w 39"/>
                <a:gd name="T49" fmla="*/ 28 h 38"/>
                <a:gd name="T50" fmla="*/ 11 w 39"/>
                <a:gd name="T51" fmla="*/ 27 h 38"/>
                <a:gd name="T52" fmla="*/ 10 w 39"/>
                <a:gd name="T53" fmla="*/ 19 h 38"/>
                <a:gd name="T54" fmla="*/ 10 w 39"/>
                <a:gd name="T55" fmla="*/ 16 h 38"/>
                <a:gd name="T56" fmla="*/ 8 w 39"/>
                <a:gd name="T57" fmla="*/ 14 h 38"/>
                <a:gd name="T58" fmla="*/ 7 w 39"/>
                <a:gd name="T59" fmla="*/ 12 h 38"/>
                <a:gd name="T60" fmla="*/ 6 w 39"/>
                <a:gd name="T61" fmla="*/ 10 h 38"/>
                <a:gd name="T62" fmla="*/ 3 w 39"/>
                <a:gd name="T63" fmla="*/ 8 h 38"/>
                <a:gd name="T64" fmla="*/ 0 w 39"/>
                <a:gd name="T65" fmla="*/ 5 h 38"/>
                <a:gd name="T66" fmla="*/ 0 w 39"/>
                <a:gd name="T67" fmla="*/ 3 h 38"/>
                <a:gd name="T68" fmla="*/ 0 w 39"/>
                <a:gd name="T69" fmla="*/ 2 h 38"/>
                <a:gd name="T70" fmla="*/ 2 w 39"/>
                <a:gd name="T71" fmla="*/ 0 h 38"/>
                <a:gd name="T72" fmla="*/ 11 w 39"/>
                <a:gd name="T73" fmla="*/ 3 h 38"/>
                <a:gd name="T74" fmla="*/ 16 w 39"/>
                <a:gd name="T75" fmla="*/ 8 h 38"/>
                <a:gd name="T76" fmla="*/ 20 w 39"/>
                <a:gd name="T77" fmla="*/ 12 h 38"/>
                <a:gd name="T78" fmla="*/ 23 w 39"/>
                <a:gd name="T79" fmla="*/ 16 h 38"/>
                <a:gd name="T80" fmla="*/ 23 w 39"/>
                <a:gd name="T81" fmla="*/ 17 h 38"/>
                <a:gd name="T82" fmla="*/ 23 w 39"/>
                <a:gd name="T83" fmla="*/ 20 h 38"/>
                <a:gd name="T84" fmla="*/ 21 w 39"/>
                <a:gd name="T85" fmla="*/ 22 h 38"/>
                <a:gd name="T86" fmla="*/ 22 w 39"/>
                <a:gd name="T8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" h="38">
                  <a:moveTo>
                    <a:pt x="22" y="25"/>
                  </a:moveTo>
                  <a:lnTo>
                    <a:pt x="27" y="27"/>
                  </a:lnTo>
                  <a:lnTo>
                    <a:pt x="30" y="29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6" y="34"/>
                  </a:lnTo>
                  <a:lnTo>
                    <a:pt x="34" y="37"/>
                  </a:lnTo>
                  <a:lnTo>
                    <a:pt x="33" y="37"/>
                  </a:lnTo>
                  <a:lnTo>
                    <a:pt x="30" y="35"/>
                  </a:lnTo>
                  <a:lnTo>
                    <a:pt x="28" y="34"/>
                  </a:lnTo>
                  <a:lnTo>
                    <a:pt x="27" y="32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5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3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16" y="27"/>
                  </a:lnTo>
                  <a:lnTo>
                    <a:pt x="14" y="28"/>
                  </a:lnTo>
                  <a:lnTo>
                    <a:pt x="11" y="27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8" y="14"/>
                  </a:lnTo>
                  <a:lnTo>
                    <a:pt x="7" y="12"/>
                  </a:lnTo>
                  <a:lnTo>
                    <a:pt x="6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11" y="3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20"/>
                  </a:lnTo>
                  <a:lnTo>
                    <a:pt x="21" y="22"/>
                  </a:lnTo>
                  <a:lnTo>
                    <a:pt x="22" y="2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16" name="Freeform 1359">
              <a:extLst>
                <a:ext uri="{FF2B5EF4-FFF2-40B4-BE49-F238E27FC236}">
                  <a16:creationId xmlns:a16="http://schemas.microsoft.com/office/drawing/2014/main" id="{6A4991E7-D9A7-4AAF-88E7-0FA71338E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0708" y="6517298"/>
              <a:ext cx="10991" cy="10991"/>
            </a:xfrm>
            <a:custGeom>
              <a:avLst/>
              <a:gdLst>
                <a:gd name="T0" fmla="*/ 3 w 10"/>
                <a:gd name="T1" fmla="*/ 3 h 11"/>
                <a:gd name="T2" fmla="*/ 6 w 10"/>
                <a:gd name="T3" fmla="*/ 4 h 11"/>
                <a:gd name="T4" fmla="*/ 8 w 10"/>
                <a:gd name="T5" fmla="*/ 4 h 11"/>
                <a:gd name="T6" fmla="*/ 9 w 10"/>
                <a:gd name="T7" fmla="*/ 5 h 11"/>
                <a:gd name="T8" fmla="*/ 6 w 10"/>
                <a:gd name="T9" fmla="*/ 9 h 11"/>
                <a:gd name="T10" fmla="*/ 4 w 10"/>
                <a:gd name="T11" fmla="*/ 10 h 11"/>
                <a:gd name="T12" fmla="*/ 2 w 10"/>
                <a:gd name="T13" fmla="*/ 7 h 11"/>
                <a:gd name="T14" fmla="*/ 0 w 10"/>
                <a:gd name="T15" fmla="*/ 4 h 11"/>
                <a:gd name="T16" fmla="*/ 0 w 10"/>
                <a:gd name="T17" fmla="*/ 2 h 11"/>
                <a:gd name="T18" fmla="*/ 0 w 10"/>
                <a:gd name="T19" fmla="*/ 0 h 11"/>
                <a:gd name="T20" fmla="*/ 0 w 10"/>
                <a:gd name="T21" fmla="*/ 0 h 11"/>
                <a:gd name="T22" fmla="*/ 3 w 10"/>
                <a:gd name="T2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1">
                  <a:moveTo>
                    <a:pt x="3" y="3"/>
                  </a:moveTo>
                  <a:lnTo>
                    <a:pt x="6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6" y="9"/>
                  </a:lnTo>
                  <a:lnTo>
                    <a:pt x="4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17" name="Freeform 1360">
              <a:extLst>
                <a:ext uri="{FF2B5EF4-FFF2-40B4-BE49-F238E27FC236}">
                  <a16:creationId xmlns:a16="http://schemas.microsoft.com/office/drawing/2014/main" id="{C1C8591C-5C40-47D4-8EE8-02A789994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1031" y="6451355"/>
              <a:ext cx="10991" cy="16488"/>
            </a:xfrm>
            <a:custGeom>
              <a:avLst/>
              <a:gdLst>
                <a:gd name="T0" fmla="*/ 0 w 10"/>
                <a:gd name="T1" fmla="*/ 0 h 13"/>
                <a:gd name="T2" fmla="*/ 4 w 10"/>
                <a:gd name="T3" fmla="*/ 1 h 13"/>
                <a:gd name="T4" fmla="*/ 9 w 10"/>
                <a:gd name="T5" fmla="*/ 1 h 13"/>
                <a:gd name="T6" fmla="*/ 8 w 10"/>
                <a:gd name="T7" fmla="*/ 7 h 13"/>
                <a:gd name="T8" fmla="*/ 6 w 10"/>
                <a:gd name="T9" fmla="*/ 10 h 13"/>
                <a:gd name="T10" fmla="*/ 5 w 10"/>
                <a:gd name="T11" fmla="*/ 12 h 13"/>
                <a:gd name="T12" fmla="*/ 4 w 10"/>
                <a:gd name="T13" fmla="*/ 9 h 13"/>
                <a:gd name="T14" fmla="*/ 1 w 10"/>
                <a:gd name="T15" fmla="*/ 4 h 13"/>
                <a:gd name="T16" fmla="*/ 0 w 1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4" y="1"/>
                  </a:lnTo>
                  <a:lnTo>
                    <a:pt x="9" y="1"/>
                  </a:lnTo>
                  <a:lnTo>
                    <a:pt x="8" y="7"/>
                  </a:lnTo>
                  <a:lnTo>
                    <a:pt x="6" y="10"/>
                  </a:lnTo>
                  <a:lnTo>
                    <a:pt x="5" y="12"/>
                  </a:lnTo>
                  <a:lnTo>
                    <a:pt x="4" y="9"/>
                  </a:lnTo>
                  <a:lnTo>
                    <a:pt x="1" y="4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18" name="Freeform 1361">
              <a:extLst>
                <a:ext uri="{FF2B5EF4-FFF2-40B4-BE49-F238E27FC236}">
                  <a16:creationId xmlns:a16="http://schemas.microsoft.com/office/drawing/2014/main" id="{B434E816-3E13-4A0A-860B-418C70DED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0034" y="6434872"/>
              <a:ext cx="16488" cy="16483"/>
            </a:xfrm>
            <a:custGeom>
              <a:avLst/>
              <a:gdLst>
                <a:gd name="T0" fmla="*/ 6 w 15"/>
                <a:gd name="T1" fmla="*/ 10 h 13"/>
                <a:gd name="T2" fmla="*/ 2 w 15"/>
                <a:gd name="T3" fmla="*/ 12 h 13"/>
                <a:gd name="T4" fmla="*/ 0 w 15"/>
                <a:gd name="T5" fmla="*/ 10 h 13"/>
                <a:gd name="T6" fmla="*/ 1 w 15"/>
                <a:gd name="T7" fmla="*/ 9 h 13"/>
                <a:gd name="T8" fmla="*/ 3 w 15"/>
                <a:gd name="T9" fmla="*/ 5 h 13"/>
                <a:gd name="T10" fmla="*/ 6 w 15"/>
                <a:gd name="T11" fmla="*/ 3 h 13"/>
                <a:gd name="T12" fmla="*/ 7 w 15"/>
                <a:gd name="T13" fmla="*/ 1 h 13"/>
                <a:gd name="T14" fmla="*/ 12 w 15"/>
                <a:gd name="T15" fmla="*/ 0 h 13"/>
                <a:gd name="T16" fmla="*/ 14 w 15"/>
                <a:gd name="T17" fmla="*/ 0 h 13"/>
                <a:gd name="T18" fmla="*/ 14 w 15"/>
                <a:gd name="T19" fmla="*/ 1 h 13"/>
                <a:gd name="T20" fmla="*/ 12 w 15"/>
                <a:gd name="T21" fmla="*/ 4 h 13"/>
                <a:gd name="T22" fmla="*/ 6 w 15"/>
                <a:gd name="T2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3">
                  <a:moveTo>
                    <a:pt x="6" y="10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1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6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19" name="Freeform 1362">
              <a:extLst>
                <a:ext uri="{FF2B5EF4-FFF2-40B4-BE49-F238E27FC236}">
                  <a16:creationId xmlns:a16="http://schemas.microsoft.com/office/drawing/2014/main" id="{538D449C-8D5A-4272-969B-01B3C316F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1031" y="6390911"/>
              <a:ext cx="10991" cy="38465"/>
            </a:xfrm>
            <a:custGeom>
              <a:avLst/>
              <a:gdLst>
                <a:gd name="T0" fmla="*/ 7 w 8"/>
                <a:gd name="T1" fmla="*/ 21 h 29"/>
                <a:gd name="T2" fmla="*/ 6 w 8"/>
                <a:gd name="T3" fmla="*/ 28 h 29"/>
                <a:gd name="T4" fmla="*/ 5 w 8"/>
                <a:gd name="T5" fmla="*/ 27 h 29"/>
                <a:gd name="T6" fmla="*/ 4 w 8"/>
                <a:gd name="T7" fmla="*/ 24 h 29"/>
                <a:gd name="T8" fmla="*/ 2 w 8"/>
                <a:gd name="T9" fmla="*/ 22 h 29"/>
                <a:gd name="T10" fmla="*/ 0 w 8"/>
                <a:gd name="T11" fmla="*/ 19 h 29"/>
                <a:gd name="T12" fmla="*/ 0 w 8"/>
                <a:gd name="T13" fmla="*/ 11 h 29"/>
                <a:gd name="T14" fmla="*/ 0 w 8"/>
                <a:gd name="T15" fmla="*/ 8 h 29"/>
                <a:gd name="T16" fmla="*/ 0 w 8"/>
                <a:gd name="T17" fmla="*/ 3 h 29"/>
                <a:gd name="T18" fmla="*/ 3 w 8"/>
                <a:gd name="T19" fmla="*/ 0 h 29"/>
                <a:gd name="T20" fmla="*/ 5 w 8"/>
                <a:gd name="T21" fmla="*/ 4 h 29"/>
                <a:gd name="T22" fmla="*/ 5 w 8"/>
                <a:gd name="T23" fmla="*/ 9 h 29"/>
                <a:gd name="T24" fmla="*/ 5 w 8"/>
                <a:gd name="T25" fmla="*/ 12 h 29"/>
                <a:gd name="T26" fmla="*/ 6 w 8"/>
                <a:gd name="T27" fmla="*/ 15 h 29"/>
                <a:gd name="T28" fmla="*/ 7 w 8"/>
                <a:gd name="T29" fmla="*/ 16 h 29"/>
                <a:gd name="T30" fmla="*/ 7 w 8"/>
                <a:gd name="T31" fmla="*/ 19 h 29"/>
                <a:gd name="T32" fmla="*/ 7 w 8"/>
                <a:gd name="T3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29">
                  <a:moveTo>
                    <a:pt x="7" y="21"/>
                  </a:moveTo>
                  <a:lnTo>
                    <a:pt x="6" y="28"/>
                  </a:lnTo>
                  <a:lnTo>
                    <a:pt x="5" y="27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4"/>
                  </a:lnTo>
                  <a:lnTo>
                    <a:pt x="5" y="9"/>
                  </a:lnTo>
                  <a:lnTo>
                    <a:pt x="5" y="12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20" name="Freeform 1363">
              <a:extLst>
                <a:ext uri="{FF2B5EF4-FFF2-40B4-BE49-F238E27FC236}">
                  <a16:creationId xmlns:a16="http://schemas.microsoft.com/office/drawing/2014/main" id="{1BB4AA54-2C79-4197-9824-9D3E3E63B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2563" y="6357939"/>
              <a:ext cx="10991" cy="10991"/>
            </a:xfrm>
            <a:custGeom>
              <a:avLst/>
              <a:gdLst>
                <a:gd name="T0" fmla="*/ 1 w 10"/>
                <a:gd name="T1" fmla="*/ 0 h 9"/>
                <a:gd name="T2" fmla="*/ 4 w 10"/>
                <a:gd name="T3" fmla="*/ 1 h 9"/>
                <a:gd name="T4" fmla="*/ 7 w 10"/>
                <a:gd name="T5" fmla="*/ 0 h 9"/>
                <a:gd name="T6" fmla="*/ 8 w 10"/>
                <a:gd name="T7" fmla="*/ 3 h 9"/>
                <a:gd name="T8" fmla="*/ 9 w 10"/>
                <a:gd name="T9" fmla="*/ 7 h 9"/>
                <a:gd name="T10" fmla="*/ 9 w 10"/>
                <a:gd name="T11" fmla="*/ 7 h 9"/>
                <a:gd name="T12" fmla="*/ 8 w 10"/>
                <a:gd name="T13" fmla="*/ 8 h 9"/>
                <a:gd name="T14" fmla="*/ 3 w 10"/>
                <a:gd name="T15" fmla="*/ 4 h 9"/>
                <a:gd name="T16" fmla="*/ 1 w 10"/>
                <a:gd name="T17" fmla="*/ 3 h 9"/>
                <a:gd name="T18" fmla="*/ 0 w 10"/>
                <a:gd name="T19" fmla="*/ 0 h 9"/>
                <a:gd name="T20" fmla="*/ 1 w 10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1" y="0"/>
                  </a:moveTo>
                  <a:lnTo>
                    <a:pt x="4" y="1"/>
                  </a:lnTo>
                  <a:lnTo>
                    <a:pt x="7" y="0"/>
                  </a:lnTo>
                  <a:lnTo>
                    <a:pt x="8" y="3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8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21" name="Freeform 1364">
              <a:extLst>
                <a:ext uri="{FF2B5EF4-FFF2-40B4-BE49-F238E27FC236}">
                  <a16:creationId xmlns:a16="http://schemas.microsoft.com/office/drawing/2014/main" id="{33D53E53-96EA-41AB-B553-19F38271B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9429" y="6346949"/>
              <a:ext cx="54952" cy="32971"/>
            </a:xfrm>
            <a:custGeom>
              <a:avLst/>
              <a:gdLst>
                <a:gd name="T0" fmla="*/ 35 w 42"/>
                <a:gd name="T1" fmla="*/ 25 h 26"/>
                <a:gd name="T2" fmla="*/ 20 w 42"/>
                <a:gd name="T3" fmla="*/ 25 h 26"/>
                <a:gd name="T4" fmla="*/ 12 w 42"/>
                <a:gd name="T5" fmla="*/ 24 h 26"/>
                <a:gd name="T6" fmla="*/ 9 w 42"/>
                <a:gd name="T7" fmla="*/ 23 h 26"/>
                <a:gd name="T8" fmla="*/ 6 w 42"/>
                <a:gd name="T9" fmla="*/ 21 h 26"/>
                <a:gd name="T10" fmla="*/ 3 w 42"/>
                <a:gd name="T11" fmla="*/ 15 h 26"/>
                <a:gd name="T12" fmla="*/ 1 w 42"/>
                <a:gd name="T13" fmla="*/ 8 h 26"/>
                <a:gd name="T14" fmla="*/ 0 w 42"/>
                <a:gd name="T15" fmla="*/ 6 h 26"/>
                <a:gd name="T16" fmla="*/ 1 w 42"/>
                <a:gd name="T17" fmla="*/ 3 h 26"/>
                <a:gd name="T18" fmla="*/ 2 w 42"/>
                <a:gd name="T19" fmla="*/ 2 h 26"/>
                <a:gd name="T20" fmla="*/ 12 w 42"/>
                <a:gd name="T21" fmla="*/ 0 h 26"/>
                <a:gd name="T22" fmla="*/ 20 w 42"/>
                <a:gd name="T23" fmla="*/ 2 h 26"/>
                <a:gd name="T24" fmla="*/ 27 w 42"/>
                <a:gd name="T25" fmla="*/ 5 h 26"/>
                <a:gd name="T26" fmla="*/ 36 w 42"/>
                <a:gd name="T27" fmla="*/ 6 h 26"/>
                <a:gd name="T28" fmla="*/ 39 w 42"/>
                <a:gd name="T29" fmla="*/ 7 h 26"/>
                <a:gd name="T30" fmla="*/ 39 w 42"/>
                <a:gd name="T31" fmla="*/ 8 h 26"/>
                <a:gd name="T32" fmla="*/ 41 w 42"/>
                <a:gd name="T33" fmla="*/ 10 h 26"/>
                <a:gd name="T34" fmla="*/ 41 w 42"/>
                <a:gd name="T35" fmla="*/ 17 h 26"/>
                <a:gd name="T36" fmla="*/ 41 w 42"/>
                <a:gd name="T37" fmla="*/ 21 h 26"/>
                <a:gd name="T38" fmla="*/ 41 w 42"/>
                <a:gd name="T39" fmla="*/ 24 h 26"/>
                <a:gd name="T40" fmla="*/ 35 w 42"/>
                <a:gd name="T4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26">
                  <a:moveTo>
                    <a:pt x="35" y="25"/>
                  </a:moveTo>
                  <a:lnTo>
                    <a:pt x="20" y="25"/>
                  </a:lnTo>
                  <a:lnTo>
                    <a:pt x="12" y="24"/>
                  </a:lnTo>
                  <a:lnTo>
                    <a:pt x="9" y="23"/>
                  </a:lnTo>
                  <a:lnTo>
                    <a:pt x="6" y="21"/>
                  </a:lnTo>
                  <a:lnTo>
                    <a:pt x="3" y="15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2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7" y="5"/>
                  </a:lnTo>
                  <a:lnTo>
                    <a:pt x="36" y="6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1" y="17"/>
                  </a:lnTo>
                  <a:lnTo>
                    <a:pt x="41" y="21"/>
                  </a:lnTo>
                  <a:lnTo>
                    <a:pt x="41" y="24"/>
                  </a:lnTo>
                  <a:lnTo>
                    <a:pt x="35" y="2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22" name="Freeform 1365">
              <a:extLst>
                <a:ext uri="{FF2B5EF4-FFF2-40B4-BE49-F238E27FC236}">
                  <a16:creationId xmlns:a16="http://schemas.microsoft.com/office/drawing/2014/main" id="{EB9AA542-39CF-4701-B3D5-1A5776FD8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6080" y="6346949"/>
              <a:ext cx="5494" cy="10991"/>
            </a:xfrm>
            <a:custGeom>
              <a:avLst/>
              <a:gdLst>
                <a:gd name="T0" fmla="*/ 5 w 6"/>
                <a:gd name="T1" fmla="*/ 9 h 10"/>
                <a:gd name="T2" fmla="*/ 4 w 6"/>
                <a:gd name="T3" fmla="*/ 9 h 10"/>
                <a:gd name="T4" fmla="*/ 0 w 6"/>
                <a:gd name="T5" fmla="*/ 4 h 10"/>
                <a:gd name="T6" fmla="*/ 1 w 6"/>
                <a:gd name="T7" fmla="*/ 0 h 10"/>
                <a:gd name="T8" fmla="*/ 5 w 6"/>
                <a:gd name="T9" fmla="*/ 4 h 10"/>
                <a:gd name="T10" fmla="*/ 5 w 6"/>
                <a:gd name="T11" fmla="*/ 7 h 10"/>
                <a:gd name="T12" fmla="*/ 5 w 6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5" y="9"/>
                  </a:moveTo>
                  <a:lnTo>
                    <a:pt x="4" y="9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23" name="Freeform 1366">
              <a:extLst>
                <a:ext uri="{FF2B5EF4-FFF2-40B4-BE49-F238E27FC236}">
                  <a16:creationId xmlns:a16="http://schemas.microsoft.com/office/drawing/2014/main" id="{9D69551A-C34F-4ADF-87D9-13FD47E09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7833" y="6324968"/>
              <a:ext cx="21981" cy="60446"/>
            </a:xfrm>
            <a:custGeom>
              <a:avLst/>
              <a:gdLst>
                <a:gd name="T0" fmla="*/ 12 w 18"/>
                <a:gd name="T1" fmla="*/ 47 h 48"/>
                <a:gd name="T2" fmla="*/ 10 w 18"/>
                <a:gd name="T3" fmla="*/ 47 h 48"/>
                <a:gd name="T4" fmla="*/ 8 w 18"/>
                <a:gd name="T5" fmla="*/ 45 h 48"/>
                <a:gd name="T6" fmla="*/ 3 w 18"/>
                <a:gd name="T7" fmla="*/ 41 h 48"/>
                <a:gd name="T8" fmla="*/ 2 w 18"/>
                <a:gd name="T9" fmla="*/ 39 h 48"/>
                <a:gd name="T10" fmla="*/ 2 w 18"/>
                <a:gd name="T11" fmla="*/ 36 h 48"/>
                <a:gd name="T12" fmla="*/ 2 w 18"/>
                <a:gd name="T13" fmla="*/ 33 h 48"/>
                <a:gd name="T14" fmla="*/ 2 w 18"/>
                <a:gd name="T15" fmla="*/ 30 h 48"/>
                <a:gd name="T16" fmla="*/ 3 w 18"/>
                <a:gd name="T17" fmla="*/ 25 h 48"/>
                <a:gd name="T18" fmla="*/ 1 w 18"/>
                <a:gd name="T19" fmla="*/ 20 h 48"/>
                <a:gd name="T20" fmla="*/ 0 w 18"/>
                <a:gd name="T21" fmla="*/ 17 h 48"/>
                <a:gd name="T22" fmla="*/ 0 w 18"/>
                <a:gd name="T23" fmla="*/ 15 h 48"/>
                <a:gd name="T24" fmla="*/ 2 w 18"/>
                <a:gd name="T25" fmla="*/ 12 h 48"/>
                <a:gd name="T26" fmla="*/ 3 w 18"/>
                <a:gd name="T27" fmla="*/ 10 h 48"/>
                <a:gd name="T28" fmla="*/ 4 w 18"/>
                <a:gd name="T29" fmla="*/ 7 h 48"/>
                <a:gd name="T30" fmla="*/ 8 w 18"/>
                <a:gd name="T31" fmla="*/ 0 h 48"/>
                <a:gd name="T32" fmla="*/ 12 w 18"/>
                <a:gd name="T33" fmla="*/ 2 h 48"/>
                <a:gd name="T34" fmla="*/ 16 w 18"/>
                <a:gd name="T35" fmla="*/ 7 h 48"/>
                <a:gd name="T36" fmla="*/ 17 w 18"/>
                <a:gd name="T37" fmla="*/ 10 h 48"/>
                <a:gd name="T38" fmla="*/ 16 w 18"/>
                <a:gd name="T39" fmla="*/ 14 h 48"/>
                <a:gd name="T40" fmla="*/ 17 w 18"/>
                <a:gd name="T41" fmla="*/ 19 h 48"/>
                <a:gd name="T42" fmla="*/ 17 w 18"/>
                <a:gd name="T43" fmla="*/ 26 h 48"/>
                <a:gd name="T44" fmla="*/ 17 w 18"/>
                <a:gd name="T45" fmla="*/ 31 h 48"/>
                <a:gd name="T46" fmla="*/ 17 w 18"/>
                <a:gd name="T47" fmla="*/ 34 h 48"/>
                <a:gd name="T48" fmla="*/ 16 w 18"/>
                <a:gd name="T49" fmla="*/ 40 h 48"/>
                <a:gd name="T50" fmla="*/ 14 w 18"/>
                <a:gd name="T51" fmla="*/ 43 h 48"/>
                <a:gd name="T52" fmla="*/ 13 w 18"/>
                <a:gd name="T53" fmla="*/ 45 h 48"/>
                <a:gd name="T54" fmla="*/ 12 w 18"/>
                <a:gd name="T55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" h="48">
                  <a:moveTo>
                    <a:pt x="12" y="47"/>
                  </a:moveTo>
                  <a:lnTo>
                    <a:pt x="10" y="47"/>
                  </a:lnTo>
                  <a:lnTo>
                    <a:pt x="8" y="45"/>
                  </a:lnTo>
                  <a:lnTo>
                    <a:pt x="3" y="41"/>
                  </a:lnTo>
                  <a:lnTo>
                    <a:pt x="2" y="39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7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7"/>
                  </a:lnTo>
                  <a:lnTo>
                    <a:pt x="17" y="10"/>
                  </a:lnTo>
                  <a:lnTo>
                    <a:pt x="16" y="14"/>
                  </a:lnTo>
                  <a:lnTo>
                    <a:pt x="17" y="19"/>
                  </a:lnTo>
                  <a:lnTo>
                    <a:pt x="17" y="26"/>
                  </a:lnTo>
                  <a:lnTo>
                    <a:pt x="17" y="31"/>
                  </a:lnTo>
                  <a:lnTo>
                    <a:pt x="17" y="34"/>
                  </a:lnTo>
                  <a:lnTo>
                    <a:pt x="16" y="40"/>
                  </a:lnTo>
                  <a:lnTo>
                    <a:pt x="14" y="43"/>
                  </a:lnTo>
                  <a:lnTo>
                    <a:pt x="13" y="45"/>
                  </a:lnTo>
                  <a:lnTo>
                    <a:pt x="12" y="4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24" name="Freeform 1367">
              <a:extLst>
                <a:ext uri="{FF2B5EF4-FFF2-40B4-BE49-F238E27FC236}">
                  <a16:creationId xmlns:a16="http://schemas.microsoft.com/office/drawing/2014/main" id="{4F28BF7B-6E99-4C48-A901-F2F5B003F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6013" y="6319471"/>
              <a:ext cx="87923" cy="109904"/>
            </a:xfrm>
            <a:custGeom>
              <a:avLst/>
              <a:gdLst>
                <a:gd name="T0" fmla="*/ 50 w 69"/>
                <a:gd name="T1" fmla="*/ 1 h 89"/>
                <a:gd name="T2" fmla="*/ 65 w 69"/>
                <a:gd name="T3" fmla="*/ 8 h 89"/>
                <a:gd name="T4" fmla="*/ 67 w 69"/>
                <a:gd name="T5" fmla="*/ 11 h 89"/>
                <a:gd name="T6" fmla="*/ 68 w 69"/>
                <a:gd name="T7" fmla="*/ 13 h 89"/>
                <a:gd name="T8" fmla="*/ 68 w 69"/>
                <a:gd name="T9" fmla="*/ 16 h 89"/>
                <a:gd name="T10" fmla="*/ 68 w 69"/>
                <a:gd name="T11" fmla="*/ 21 h 89"/>
                <a:gd name="T12" fmla="*/ 68 w 69"/>
                <a:gd name="T13" fmla="*/ 23 h 89"/>
                <a:gd name="T14" fmla="*/ 66 w 69"/>
                <a:gd name="T15" fmla="*/ 28 h 89"/>
                <a:gd name="T16" fmla="*/ 66 w 69"/>
                <a:gd name="T17" fmla="*/ 30 h 89"/>
                <a:gd name="T18" fmla="*/ 68 w 69"/>
                <a:gd name="T19" fmla="*/ 47 h 89"/>
                <a:gd name="T20" fmla="*/ 68 w 69"/>
                <a:gd name="T21" fmla="*/ 57 h 89"/>
                <a:gd name="T22" fmla="*/ 66 w 69"/>
                <a:gd name="T23" fmla="*/ 64 h 89"/>
                <a:gd name="T24" fmla="*/ 64 w 69"/>
                <a:gd name="T25" fmla="*/ 71 h 89"/>
                <a:gd name="T26" fmla="*/ 60 w 69"/>
                <a:gd name="T27" fmla="*/ 75 h 89"/>
                <a:gd name="T28" fmla="*/ 58 w 69"/>
                <a:gd name="T29" fmla="*/ 78 h 89"/>
                <a:gd name="T30" fmla="*/ 46 w 69"/>
                <a:gd name="T31" fmla="*/ 85 h 89"/>
                <a:gd name="T32" fmla="*/ 38 w 69"/>
                <a:gd name="T33" fmla="*/ 86 h 89"/>
                <a:gd name="T34" fmla="*/ 30 w 69"/>
                <a:gd name="T35" fmla="*/ 86 h 89"/>
                <a:gd name="T36" fmla="*/ 19 w 69"/>
                <a:gd name="T37" fmla="*/ 88 h 89"/>
                <a:gd name="T38" fmla="*/ 14 w 69"/>
                <a:gd name="T39" fmla="*/ 88 h 89"/>
                <a:gd name="T40" fmla="*/ 11 w 69"/>
                <a:gd name="T41" fmla="*/ 87 h 89"/>
                <a:gd name="T42" fmla="*/ 9 w 69"/>
                <a:gd name="T43" fmla="*/ 86 h 89"/>
                <a:gd name="T44" fmla="*/ 7 w 69"/>
                <a:gd name="T45" fmla="*/ 82 h 89"/>
                <a:gd name="T46" fmla="*/ 5 w 69"/>
                <a:gd name="T47" fmla="*/ 74 h 89"/>
                <a:gd name="T48" fmla="*/ 3 w 69"/>
                <a:gd name="T49" fmla="*/ 67 h 89"/>
                <a:gd name="T50" fmla="*/ 0 w 69"/>
                <a:gd name="T51" fmla="*/ 53 h 89"/>
                <a:gd name="T52" fmla="*/ 0 w 69"/>
                <a:gd name="T53" fmla="*/ 51 h 89"/>
                <a:gd name="T54" fmla="*/ 3 w 69"/>
                <a:gd name="T55" fmla="*/ 39 h 89"/>
                <a:gd name="T56" fmla="*/ 6 w 69"/>
                <a:gd name="T57" fmla="*/ 32 h 89"/>
                <a:gd name="T58" fmla="*/ 11 w 69"/>
                <a:gd name="T59" fmla="*/ 20 h 89"/>
                <a:gd name="T60" fmla="*/ 18 w 69"/>
                <a:gd name="T61" fmla="*/ 8 h 89"/>
                <a:gd name="T62" fmla="*/ 19 w 69"/>
                <a:gd name="T63" fmla="*/ 6 h 89"/>
                <a:gd name="T64" fmla="*/ 22 w 69"/>
                <a:gd name="T65" fmla="*/ 5 h 89"/>
                <a:gd name="T66" fmla="*/ 29 w 69"/>
                <a:gd name="T67" fmla="*/ 2 h 89"/>
                <a:gd name="T68" fmla="*/ 35 w 69"/>
                <a:gd name="T69" fmla="*/ 2 h 89"/>
                <a:gd name="T70" fmla="*/ 37 w 69"/>
                <a:gd name="T71" fmla="*/ 2 h 89"/>
                <a:gd name="T72" fmla="*/ 40 w 69"/>
                <a:gd name="T73" fmla="*/ 0 h 89"/>
                <a:gd name="T74" fmla="*/ 44 w 69"/>
                <a:gd name="T75" fmla="*/ 0 h 89"/>
                <a:gd name="T76" fmla="*/ 50 w 69"/>
                <a:gd name="T77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9" h="89">
                  <a:moveTo>
                    <a:pt x="50" y="1"/>
                  </a:moveTo>
                  <a:lnTo>
                    <a:pt x="65" y="8"/>
                  </a:lnTo>
                  <a:lnTo>
                    <a:pt x="67" y="11"/>
                  </a:lnTo>
                  <a:lnTo>
                    <a:pt x="68" y="13"/>
                  </a:lnTo>
                  <a:lnTo>
                    <a:pt x="68" y="16"/>
                  </a:lnTo>
                  <a:lnTo>
                    <a:pt x="68" y="21"/>
                  </a:lnTo>
                  <a:lnTo>
                    <a:pt x="68" y="23"/>
                  </a:lnTo>
                  <a:lnTo>
                    <a:pt x="66" y="28"/>
                  </a:lnTo>
                  <a:lnTo>
                    <a:pt x="66" y="30"/>
                  </a:lnTo>
                  <a:lnTo>
                    <a:pt x="68" y="47"/>
                  </a:lnTo>
                  <a:lnTo>
                    <a:pt x="68" y="57"/>
                  </a:lnTo>
                  <a:lnTo>
                    <a:pt x="66" y="64"/>
                  </a:lnTo>
                  <a:lnTo>
                    <a:pt x="64" y="71"/>
                  </a:lnTo>
                  <a:lnTo>
                    <a:pt x="60" y="75"/>
                  </a:lnTo>
                  <a:lnTo>
                    <a:pt x="58" y="78"/>
                  </a:lnTo>
                  <a:lnTo>
                    <a:pt x="46" y="85"/>
                  </a:lnTo>
                  <a:lnTo>
                    <a:pt x="38" y="86"/>
                  </a:lnTo>
                  <a:lnTo>
                    <a:pt x="30" y="86"/>
                  </a:lnTo>
                  <a:lnTo>
                    <a:pt x="19" y="88"/>
                  </a:lnTo>
                  <a:lnTo>
                    <a:pt x="14" y="88"/>
                  </a:lnTo>
                  <a:lnTo>
                    <a:pt x="11" y="87"/>
                  </a:lnTo>
                  <a:lnTo>
                    <a:pt x="9" y="86"/>
                  </a:lnTo>
                  <a:lnTo>
                    <a:pt x="7" y="82"/>
                  </a:lnTo>
                  <a:lnTo>
                    <a:pt x="5" y="74"/>
                  </a:lnTo>
                  <a:lnTo>
                    <a:pt x="3" y="67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3" y="39"/>
                  </a:lnTo>
                  <a:lnTo>
                    <a:pt x="6" y="32"/>
                  </a:lnTo>
                  <a:lnTo>
                    <a:pt x="11" y="20"/>
                  </a:lnTo>
                  <a:lnTo>
                    <a:pt x="18" y="8"/>
                  </a:lnTo>
                  <a:lnTo>
                    <a:pt x="19" y="6"/>
                  </a:lnTo>
                  <a:lnTo>
                    <a:pt x="22" y="5"/>
                  </a:lnTo>
                  <a:lnTo>
                    <a:pt x="29" y="2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25" name="Freeform 1368">
              <a:extLst>
                <a:ext uri="{FF2B5EF4-FFF2-40B4-BE49-F238E27FC236}">
                  <a16:creationId xmlns:a16="http://schemas.microsoft.com/office/drawing/2014/main" id="{C1B22E86-3F73-4E0D-827A-C2016E83E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4573" y="6319471"/>
              <a:ext cx="16488" cy="16488"/>
            </a:xfrm>
            <a:custGeom>
              <a:avLst/>
              <a:gdLst>
                <a:gd name="T0" fmla="*/ 7 w 12"/>
                <a:gd name="T1" fmla="*/ 14 h 15"/>
                <a:gd name="T2" fmla="*/ 3 w 12"/>
                <a:gd name="T3" fmla="*/ 14 h 15"/>
                <a:gd name="T4" fmla="*/ 0 w 12"/>
                <a:gd name="T5" fmla="*/ 10 h 15"/>
                <a:gd name="T6" fmla="*/ 0 w 12"/>
                <a:gd name="T7" fmla="*/ 8 h 15"/>
                <a:gd name="T8" fmla="*/ 1 w 12"/>
                <a:gd name="T9" fmla="*/ 2 h 15"/>
                <a:gd name="T10" fmla="*/ 7 w 12"/>
                <a:gd name="T11" fmla="*/ 0 h 15"/>
                <a:gd name="T12" fmla="*/ 10 w 12"/>
                <a:gd name="T13" fmla="*/ 4 h 15"/>
                <a:gd name="T14" fmla="*/ 11 w 12"/>
                <a:gd name="T15" fmla="*/ 8 h 15"/>
                <a:gd name="T16" fmla="*/ 7 w 12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5">
                  <a:moveTo>
                    <a:pt x="7" y="14"/>
                  </a:moveTo>
                  <a:lnTo>
                    <a:pt x="3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2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1" y="8"/>
                  </a:lnTo>
                  <a:lnTo>
                    <a:pt x="7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26" name="Freeform 1369">
              <a:extLst>
                <a:ext uri="{FF2B5EF4-FFF2-40B4-BE49-F238E27FC236}">
                  <a16:creationId xmlns:a16="http://schemas.microsoft.com/office/drawing/2014/main" id="{B26C552F-6A7F-4044-8948-1788A8944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6429" y="6297490"/>
              <a:ext cx="21981" cy="21981"/>
            </a:xfrm>
            <a:custGeom>
              <a:avLst/>
              <a:gdLst>
                <a:gd name="T0" fmla="*/ 15 w 19"/>
                <a:gd name="T1" fmla="*/ 14 h 16"/>
                <a:gd name="T2" fmla="*/ 13 w 19"/>
                <a:gd name="T3" fmla="*/ 15 h 16"/>
                <a:gd name="T4" fmla="*/ 10 w 19"/>
                <a:gd name="T5" fmla="*/ 13 h 16"/>
                <a:gd name="T6" fmla="*/ 6 w 19"/>
                <a:gd name="T7" fmla="*/ 11 h 16"/>
                <a:gd name="T8" fmla="*/ 2 w 19"/>
                <a:gd name="T9" fmla="*/ 7 h 16"/>
                <a:gd name="T10" fmla="*/ 0 w 19"/>
                <a:gd name="T11" fmla="*/ 4 h 16"/>
                <a:gd name="T12" fmla="*/ 0 w 19"/>
                <a:gd name="T13" fmla="*/ 1 h 16"/>
                <a:gd name="T14" fmla="*/ 1 w 19"/>
                <a:gd name="T15" fmla="*/ 0 h 16"/>
                <a:gd name="T16" fmla="*/ 4 w 19"/>
                <a:gd name="T17" fmla="*/ 0 h 16"/>
                <a:gd name="T18" fmla="*/ 10 w 19"/>
                <a:gd name="T19" fmla="*/ 0 h 16"/>
                <a:gd name="T20" fmla="*/ 13 w 19"/>
                <a:gd name="T21" fmla="*/ 1 h 16"/>
                <a:gd name="T22" fmla="*/ 17 w 19"/>
                <a:gd name="T23" fmla="*/ 6 h 16"/>
                <a:gd name="T24" fmla="*/ 18 w 19"/>
                <a:gd name="T25" fmla="*/ 9 h 16"/>
                <a:gd name="T26" fmla="*/ 18 w 19"/>
                <a:gd name="T27" fmla="*/ 11 h 16"/>
                <a:gd name="T28" fmla="*/ 17 w 19"/>
                <a:gd name="T29" fmla="*/ 12 h 16"/>
                <a:gd name="T30" fmla="*/ 15 w 19"/>
                <a:gd name="T3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6">
                  <a:moveTo>
                    <a:pt x="15" y="14"/>
                  </a:moveTo>
                  <a:lnTo>
                    <a:pt x="13" y="15"/>
                  </a:lnTo>
                  <a:lnTo>
                    <a:pt x="10" y="13"/>
                  </a:lnTo>
                  <a:lnTo>
                    <a:pt x="6" y="11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7" y="6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2"/>
                  </a:lnTo>
                  <a:lnTo>
                    <a:pt x="15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27" name="Freeform 1370">
              <a:extLst>
                <a:ext uri="{FF2B5EF4-FFF2-40B4-BE49-F238E27FC236}">
                  <a16:creationId xmlns:a16="http://schemas.microsoft.com/office/drawing/2014/main" id="{301D45D9-F86C-4395-B5A0-E181D30E0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7448" y="6281007"/>
              <a:ext cx="21981" cy="38465"/>
            </a:xfrm>
            <a:custGeom>
              <a:avLst/>
              <a:gdLst>
                <a:gd name="T0" fmla="*/ 16 w 19"/>
                <a:gd name="T1" fmla="*/ 29 h 31"/>
                <a:gd name="T2" fmla="*/ 13 w 19"/>
                <a:gd name="T3" fmla="*/ 30 h 31"/>
                <a:gd name="T4" fmla="*/ 10 w 19"/>
                <a:gd name="T5" fmla="*/ 24 h 31"/>
                <a:gd name="T6" fmla="*/ 3 w 19"/>
                <a:gd name="T7" fmla="*/ 19 h 31"/>
                <a:gd name="T8" fmla="*/ 0 w 19"/>
                <a:gd name="T9" fmla="*/ 14 h 31"/>
                <a:gd name="T10" fmla="*/ 0 w 19"/>
                <a:gd name="T11" fmla="*/ 12 h 31"/>
                <a:gd name="T12" fmla="*/ 0 w 19"/>
                <a:gd name="T13" fmla="*/ 9 h 31"/>
                <a:gd name="T14" fmla="*/ 1 w 19"/>
                <a:gd name="T15" fmla="*/ 5 h 31"/>
                <a:gd name="T16" fmla="*/ 3 w 19"/>
                <a:gd name="T17" fmla="*/ 1 h 31"/>
                <a:gd name="T18" fmla="*/ 6 w 19"/>
                <a:gd name="T19" fmla="*/ 0 h 31"/>
                <a:gd name="T20" fmla="*/ 10 w 19"/>
                <a:gd name="T21" fmla="*/ 1 h 31"/>
                <a:gd name="T22" fmla="*/ 13 w 19"/>
                <a:gd name="T23" fmla="*/ 4 h 31"/>
                <a:gd name="T24" fmla="*/ 16 w 19"/>
                <a:gd name="T25" fmla="*/ 12 h 31"/>
                <a:gd name="T26" fmla="*/ 18 w 19"/>
                <a:gd name="T27" fmla="*/ 17 h 31"/>
                <a:gd name="T28" fmla="*/ 18 w 19"/>
                <a:gd name="T29" fmla="*/ 20 h 31"/>
                <a:gd name="T30" fmla="*/ 17 w 19"/>
                <a:gd name="T31" fmla="*/ 21 h 31"/>
                <a:gd name="T32" fmla="*/ 18 w 19"/>
                <a:gd name="T33" fmla="*/ 23 h 31"/>
                <a:gd name="T34" fmla="*/ 18 w 19"/>
                <a:gd name="T35" fmla="*/ 23 h 31"/>
                <a:gd name="T36" fmla="*/ 18 w 19"/>
                <a:gd name="T37" fmla="*/ 25 h 31"/>
                <a:gd name="T38" fmla="*/ 17 w 19"/>
                <a:gd name="T39" fmla="*/ 27 h 31"/>
                <a:gd name="T40" fmla="*/ 16 w 19"/>
                <a:gd name="T41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31">
                  <a:moveTo>
                    <a:pt x="16" y="29"/>
                  </a:moveTo>
                  <a:lnTo>
                    <a:pt x="13" y="30"/>
                  </a:lnTo>
                  <a:lnTo>
                    <a:pt x="10" y="24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1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12"/>
                  </a:lnTo>
                  <a:lnTo>
                    <a:pt x="18" y="17"/>
                  </a:lnTo>
                  <a:lnTo>
                    <a:pt x="18" y="20"/>
                  </a:lnTo>
                  <a:lnTo>
                    <a:pt x="17" y="21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8" y="25"/>
                  </a:lnTo>
                  <a:lnTo>
                    <a:pt x="17" y="27"/>
                  </a:lnTo>
                  <a:lnTo>
                    <a:pt x="16" y="2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28" name="Freeform 1371">
              <a:extLst>
                <a:ext uri="{FF2B5EF4-FFF2-40B4-BE49-F238E27FC236}">
                  <a16:creationId xmlns:a16="http://schemas.microsoft.com/office/drawing/2014/main" id="{09E93585-16B6-4ED1-9F85-7270FF08B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0839" y="6270016"/>
              <a:ext cx="21981" cy="27474"/>
            </a:xfrm>
            <a:custGeom>
              <a:avLst/>
              <a:gdLst>
                <a:gd name="T0" fmla="*/ 14 w 19"/>
                <a:gd name="T1" fmla="*/ 21 h 22"/>
                <a:gd name="T2" fmla="*/ 13 w 19"/>
                <a:gd name="T3" fmla="*/ 21 h 22"/>
                <a:gd name="T4" fmla="*/ 11 w 19"/>
                <a:gd name="T5" fmla="*/ 19 h 22"/>
                <a:gd name="T6" fmla="*/ 1 w 19"/>
                <a:gd name="T7" fmla="*/ 14 h 22"/>
                <a:gd name="T8" fmla="*/ 0 w 19"/>
                <a:gd name="T9" fmla="*/ 12 h 22"/>
                <a:gd name="T10" fmla="*/ 1 w 19"/>
                <a:gd name="T11" fmla="*/ 10 h 22"/>
                <a:gd name="T12" fmla="*/ 4 w 19"/>
                <a:gd name="T13" fmla="*/ 8 h 22"/>
                <a:gd name="T14" fmla="*/ 7 w 19"/>
                <a:gd name="T15" fmla="*/ 5 h 22"/>
                <a:gd name="T16" fmla="*/ 8 w 19"/>
                <a:gd name="T17" fmla="*/ 0 h 22"/>
                <a:gd name="T18" fmla="*/ 14 w 19"/>
                <a:gd name="T19" fmla="*/ 3 h 22"/>
                <a:gd name="T20" fmla="*/ 17 w 19"/>
                <a:gd name="T21" fmla="*/ 5 h 22"/>
                <a:gd name="T22" fmla="*/ 17 w 19"/>
                <a:gd name="T23" fmla="*/ 6 h 22"/>
                <a:gd name="T24" fmla="*/ 18 w 19"/>
                <a:gd name="T25" fmla="*/ 9 h 22"/>
                <a:gd name="T26" fmla="*/ 17 w 19"/>
                <a:gd name="T27" fmla="*/ 15 h 22"/>
                <a:gd name="T28" fmla="*/ 15 w 19"/>
                <a:gd name="T29" fmla="*/ 16 h 22"/>
                <a:gd name="T30" fmla="*/ 14 w 19"/>
                <a:gd name="T3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2">
                  <a:moveTo>
                    <a:pt x="14" y="21"/>
                  </a:moveTo>
                  <a:lnTo>
                    <a:pt x="13" y="21"/>
                  </a:lnTo>
                  <a:lnTo>
                    <a:pt x="11" y="19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4" y="8"/>
                  </a:lnTo>
                  <a:lnTo>
                    <a:pt x="7" y="5"/>
                  </a:lnTo>
                  <a:lnTo>
                    <a:pt x="8" y="0"/>
                  </a:lnTo>
                  <a:lnTo>
                    <a:pt x="14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8" y="9"/>
                  </a:lnTo>
                  <a:lnTo>
                    <a:pt x="17" y="15"/>
                  </a:lnTo>
                  <a:lnTo>
                    <a:pt x="15" y="16"/>
                  </a:lnTo>
                  <a:lnTo>
                    <a:pt x="14" y="2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29" name="Freeform 1372">
              <a:extLst>
                <a:ext uri="{FF2B5EF4-FFF2-40B4-BE49-F238E27FC236}">
                  <a16:creationId xmlns:a16="http://schemas.microsoft.com/office/drawing/2014/main" id="{7951EF42-F4A3-4A7D-BE47-94344A6B6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1285" y="6248036"/>
              <a:ext cx="16488" cy="32971"/>
            </a:xfrm>
            <a:custGeom>
              <a:avLst/>
              <a:gdLst>
                <a:gd name="T0" fmla="*/ 12 w 14"/>
                <a:gd name="T1" fmla="*/ 19 h 27"/>
                <a:gd name="T2" fmla="*/ 11 w 14"/>
                <a:gd name="T3" fmla="*/ 22 h 27"/>
                <a:gd name="T4" fmla="*/ 10 w 14"/>
                <a:gd name="T5" fmla="*/ 22 h 27"/>
                <a:gd name="T6" fmla="*/ 8 w 14"/>
                <a:gd name="T7" fmla="*/ 25 h 27"/>
                <a:gd name="T8" fmla="*/ 7 w 14"/>
                <a:gd name="T9" fmla="*/ 26 h 27"/>
                <a:gd name="T10" fmla="*/ 5 w 14"/>
                <a:gd name="T11" fmla="*/ 24 h 27"/>
                <a:gd name="T12" fmla="*/ 4 w 14"/>
                <a:gd name="T13" fmla="*/ 20 h 27"/>
                <a:gd name="T14" fmla="*/ 4 w 14"/>
                <a:gd name="T15" fmla="*/ 20 h 27"/>
                <a:gd name="T16" fmla="*/ 3 w 14"/>
                <a:gd name="T17" fmla="*/ 20 h 27"/>
                <a:gd name="T18" fmla="*/ 2 w 14"/>
                <a:gd name="T19" fmla="*/ 22 h 27"/>
                <a:gd name="T20" fmla="*/ 1 w 14"/>
                <a:gd name="T21" fmla="*/ 22 h 27"/>
                <a:gd name="T22" fmla="*/ 0 w 14"/>
                <a:gd name="T23" fmla="*/ 21 h 27"/>
                <a:gd name="T24" fmla="*/ 0 w 14"/>
                <a:gd name="T25" fmla="*/ 18 h 27"/>
                <a:gd name="T26" fmla="*/ 0 w 14"/>
                <a:gd name="T27" fmla="*/ 14 h 27"/>
                <a:gd name="T28" fmla="*/ 0 w 14"/>
                <a:gd name="T29" fmla="*/ 7 h 27"/>
                <a:gd name="T30" fmla="*/ 0 w 14"/>
                <a:gd name="T31" fmla="*/ 5 h 27"/>
                <a:gd name="T32" fmla="*/ 0 w 14"/>
                <a:gd name="T33" fmla="*/ 3 h 27"/>
                <a:gd name="T34" fmla="*/ 0 w 14"/>
                <a:gd name="T35" fmla="*/ 2 h 27"/>
                <a:gd name="T36" fmla="*/ 2 w 14"/>
                <a:gd name="T37" fmla="*/ 0 h 27"/>
                <a:gd name="T38" fmla="*/ 3 w 14"/>
                <a:gd name="T39" fmla="*/ 0 h 27"/>
                <a:gd name="T40" fmla="*/ 7 w 14"/>
                <a:gd name="T41" fmla="*/ 0 h 27"/>
                <a:gd name="T42" fmla="*/ 9 w 14"/>
                <a:gd name="T43" fmla="*/ 3 h 27"/>
                <a:gd name="T44" fmla="*/ 10 w 14"/>
                <a:gd name="T45" fmla="*/ 6 h 27"/>
                <a:gd name="T46" fmla="*/ 13 w 14"/>
                <a:gd name="T47" fmla="*/ 9 h 27"/>
                <a:gd name="T48" fmla="*/ 13 w 14"/>
                <a:gd name="T49" fmla="*/ 11 h 27"/>
                <a:gd name="T50" fmla="*/ 12 w 14"/>
                <a:gd name="T51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27">
                  <a:moveTo>
                    <a:pt x="12" y="19"/>
                  </a:moveTo>
                  <a:lnTo>
                    <a:pt x="11" y="22"/>
                  </a:lnTo>
                  <a:lnTo>
                    <a:pt x="10" y="22"/>
                  </a:lnTo>
                  <a:lnTo>
                    <a:pt x="8" y="25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9" y="3"/>
                  </a:lnTo>
                  <a:lnTo>
                    <a:pt x="10" y="6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2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30" name="Freeform 1373">
              <a:extLst>
                <a:ext uri="{FF2B5EF4-FFF2-40B4-BE49-F238E27FC236}">
                  <a16:creationId xmlns:a16="http://schemas.microsoft.com/office/drawing/2014/main" id="{DC1CF866-F402-4F1B-A759-5BC04AC0E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7772" y="6237045"/>
              <a:ext cx="10991" cy="16483"/>
            </a:xfrm>
            <a:custGeom>
              <a:avLst/>
              <a:gdLst>
                <a:gd name="T0" fmla="*/ 8 w 9"/>
                <a:gd name="T1" fmla="*/ 9 h 15"/>
                <a:gd name="T2" fmla="*/ 7 w 9"/>
                <a:gd name="T3" fmla="*/ 14 h 15"/>
                <a:gd name="T4" fmla="*/ 3 w 9"/>
                <a:gd name="T5" fmla="*/ 13 h 15"/>
                <a:gd name="T6" fmla="*/ 2 w 9"/>
                <a:gd name="T7" fmla="*/ 11 h 15"/>
                <a:gd name="T8" fmla="*/ 0 w 9"/>
                <a:gd name="T9" fmla="*/ 7 h 15"/>
                <a:gd name="T10" fmla="*/ 0 w 9"/>
                <a:gd name="T11" fmla="*/ 6 h 15"/>
                <a:gd name="T12" fmla="*/ 0 w 9"/>
                <a:gd name="T13" fmla="*/ 5 h 15"/>
                <a:gd name="T14" fmla="*/ 2 w 9"/>
                <a:gd name="T15" fmla="*/ 1 h 15"/>
                <a:gd name="T16" fmla="*/ 3 w 9"/>
                <a:gd name="T17" fmla="*/ 0 h 15"/>
                <a:gd name="T18" fmla="*/ 6 w 9"/>
                <a:gd name="T19" fmla="*/ 1 h 15"/>
                <a:gd name="T20" fmla="*/ 7 w 9"/>
                <a:gd name="T21" fmla="*/ 3 h 15"/>
                <a:gd name="T22" fmla="*/ 8 w 9"/>
                <a:gd name="T23" fmla="*/ 6 h 15"/>
                <a:gd name="T24" fmla="*/ 8 w 9"/>
                <a:gd name="T2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5">
                  <a:moveTo>
                    <a:pt x="8" y="9"/>
                  </a:moveTo>
                  <a:lnTo>
                    <a:pt x="7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8" y="6"/>
                  </a:lnTo>
                  <a:lnTo>
                    <a:pt x="8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31" name="Freeform 1374">
              <a:extLst>
                <a:ext uri="{FF2B5EF4-FFF2-40B4-BE49-F238E27FC236}">
                  <a16:creationId xmlns:a16="http://schemas.microsoft.com/office/drawing/2014/main" id="{1D450174-1AE1-476C-8912-6D35FA5AE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4958" y="6215064"/>
              <a:ext cx="10991" cy="16483"/>
            </a:xfrm>
            <a:custGeom>
              <a:avLst/>
              <a:gdLst>
                <a:gd name="T0" fmla="*/ 8 w 9"/>
                <a:gd name="T1" fmla="*/ 13 h 15"/>
                <a:gd name="T2" fmla="*/ 6 w 9"/>
                <a:gd name="T3" fmla="*/ 14 h 15"/>
                <a:gd name="T4" fmla="*/ 4 w 9"/>
                <a:gd name="T5" fmla="*/ 10 h 15"/>
                <a:gd name="T6" fmla="*/ 3 w 9"/>
                <a:gd name="T7" fmla="*/ 10 h 15"/>
                <a:gd name="T8" fmla="*/ 2 w 9"/>
                <a:gd name="T9" fmla="*/ 7 h 15"/>
                <a:gd name="T10" fmla="*/ 0 w 9"/>
                <a:gd name="T11" fmla="*/ 6 h 15"/>
                <a:gd name="T12" fmla="*/ 0 w 9"/>
                <a:gd name="T13" fmla="*/ 3 h 15"/>
                <a:gd name="T14" fmla="*/ 1 w 9"/>
                <a:gd name="T15" fmla="*/ 1 h 15"/>
                <a:gd name="T16" fmla="*/ 3 w 9"/>
                <a:gd name="T17" fmla="*/ 0 h 15"/>
                <a:gd name="T18" fmla="*/ 5 w 9"/>
                <a:gd name="T19" fmla="*/ 0 h 15"/>
                <a:gd name="T20" fmla="*/ 7 w 9"/>
                <a:gd name="T21" fmla="*/ 4 h 15"/>
                <a:gd name="T22" fmla="*/ 8 w 9"/>
                <a:gd name="T23" fmla="*/ 7 h 15"/>
                <a:gd name="T24" fmla="*/ 8 w 9"/>
                <a:gd name="T25" fmla="*/ 11 h 15"/>
                <a:gd name="T26" fmla="*/ 8 w 9"/>
                <a:gd name="T2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5">
                  <a:moveTo>
                    <a:pt x="8" y="13"/>
                  </a:moveTo>
                  <a:lnTo>
                    <a:pt x="6" y="14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4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32" name="Freeform 1375">
              <a:extLst>
                <a:ext uri="{FF2B5EF4-FFF2-40B4-BE49-F238E27FC236}">
                  <a16:creationId xmlns:a16="http://schemas.microsoft.com/office/drawing/2014/main" id="{7C7C5E68-FF96-412F-8E02-FC5B96E20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3583" y="6209567"/>
              <a:ext cx="43961" cy="60449"/>
            </a:xfrm>
            <a:custGeom>
              <a:avLst/>
              <a:gdLst>
                <a:gd name="T0" fmla="*/ 5 w 36"/>
                <a:gd name="T1" fmla="*/ 46 h 47"/>
                <a:gd name="T2" fmla="*/ 3 w 36"/>
                <a:gd name="T3" fmla="*/ 46 h 47"/>
                <a:gd name="T4" fmla="*/ 1 w 36"/>
                <a:gd name="T5" fmla="*/ 45 h 47"/>
                <a:gd name="T6" fmla="*/ 0 w 36"/>
                <a:gd name="T7" fmla="*/ 42 h 47"/>
                <a:gd name="T8" fmla="*/ 0 w 36"/>
                <a:gd name="T9" fmla="*/ 39 h 47"/>
                <a:gd name="T10" fmla="*/ 0 w 36"/>
                <a:gd name="T11" fmla="*/ 37 h 47"/>
                <a:gd name="T12" fmla="*/ 1 w 36"/>
                <a:gd name="T13" fmla="*/ 36 h 47"/>
                <a:gd name="T14" fmla="*/ 3 w 36"/>
                <a:gd name="T15" fmla="*/ 33 h 47"/>
                <a:gd name="T16" fmla="*/ 5 w 36"/>
                <a:gd name="T17" fmla="*/ 28 h 47"/>
                <a:gd name="T18" fmla="*/ 7 w 36"/>
                <a:gd name="T19" fmla="*/ 25 h 47"/>
                <a:gd name="T20" fmla="*/ 14 w 36"/>
                <a:gd name="T21" fmla="*/ 22 h 47"/>
                <a:gd name="T22" fmla="*/ 15 w 36"/>
                <a:gd name="T23" fmla="*/ 21 h 47"/>
                <a:gd name="T24" fmla="*/ 18 w 36"/>
                <a:gd name="T25" fmla="*/ 12 h 47"/>
                <a:gd name="T26" fmla="*/ 19 w 36"/>
                <a:gd name="T27" fmla="*/ 11 h 47"/>
                <a:gd name="T28" fmla="*/ 22 w 36"/>
                <a:gd name="T29" fmla="*/ 10 h 47"/>
                <a:gd name="T30" fmla="*/ 22 w 36"/>
                <a:gd name="T31" fmla="*/ 9 h 47"/>
                <a:gd name="T32" fmla="*/ 21 w 36"/>
                <a:gd name="T33" fmla="*/ 7 h 47"/>
                <a:gd name="T34" fmla="*/ 21 w 36"/>
                <a:gd name="T35" fmla="*/ 5 h 47"/>
                <a:gd name="T36" fmla="*/ 22 w 36"/>
                <a:gd name="T37" fmla="*/ 3 h 47"/>
                <a:gd name="T38" fmla="*/ 24 w 36"/>
                <a:gd name="T39" fmla="*/ 1 h 47"/>
                <a:gd name="T40" fmla="*/ 29 w 36"/>
                <a:gd name="T41" fmla="*/ 0 h 47"/>
                <a:gd name="T42" fmla="*/ 32 w 36"/>
                <a:gd name="T43" fmla="*/ 0 h 47"/>
                <a:gd name="T44" fmla="*/ 33 w 36"/>
                <a:gd name="T45" fmla="*/ 0 h 47"/>
                <a:gd name="T46" fmla="*/ 34 w 36"/>
                <a:gd name="T47" fmla="*/ 2 h 47"/>
                <a:gd name="T48" fmla="*/ 35 w 36"/>
                <a:gd name="T49" fmla="*/ 6 h 47"/>
                <a:gd name="T50" fmla="*/ 35 w 36"/>
                <a:gd name="T51" fmla="*/ 7 h 47"/>
                <a:gd name="T52" fmla="*/ 33 w 36"/>
                <a:gd name="T53" fmla="*/ 10 h 47"/>
                <a:gd name="T54" fmla="*/ 29 w 36"/>
                <a:gd name="T55" fmla="*/ 16 h 47"/>
                <a:gd name="T56" fmla="*/ 26 w 36"/>
                <a:gd name="T57" fmla="*/ 20 h 47"/>
                <a:gd name="T58" fmla="*/ 25 w 36"/>
                <a:gd name="T59" fmla="*/ 22 h 47"/>
                <a:gd name="T60" fmla="*/ 25 w 36"/>
                <a:gd name="T61" fmla="*/ 23 h 47"/>
                <a:gd name="T62" fmla="*/ 24 w 36"/>
                <a:gd name="T63" fmla="*/ 26 h 47"/>
                <a:gd name="T64" fmla="*/ 20 w 36"/>
                <a:gd name="T65" fmla="*/ 31 h 47"/>
                <a:gd name="T66" fmla="*/ 19 w 36"/>
                <a:gd name="T67" fmla="*/ 37 h 47"/>
                <a:gd name="T68" fmla="*/ 16 w 36"/>
                <a:gd name="T69" fmla="*/ 40 h 47"/>
                <a:gd name="T70" fmla="*/ 10 w 36"/>
                <a:gd name="T71" fmla="*/ 42 h 47"/>
                <a:gd name="T72" fmla="*/ 5 w 36"/>
                <a:gd name="T73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" h="47">
                  <a:moveTo>
                    <a:pt x="5" y="46"/>
                  </a:moveTo>
                  <a:lnTo>
                    <a:pt x="3" y="46"/>
                  </a:lnTo>
                  <a:lnTo>
                    <a:pt x="1" y="45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1" y="36"/>
                  </a:lnTo>
                  <a:lnTo>
                    <a:pt x="3" y="33"/>
                  </a:lnTo>
                  <a:lnTo>
                    <a:pt x="5" y="28"/>
                  </a:lnTo>
                  <a:lnTo>
                    <a:pt x="7" y="25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2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3" y="10"/>
                  </a:lnTo>
                  <a:lnTo>
                    <a:pt x="29" y="16"/>
                  </a:lnTo>
                  <a:lnTo>
                    <a:pt x="26" y="20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6"/>
                  </a:lnTo>
                  <a:lnTo>
                    <a:pt x="20" y="31"/>
                  </a:lnTo>
                  <a:lnTo>
                    <a:pt x="19" y="37"/>
                  </a:lnTo>
                  <a:lnTo>
                    <a:pt x="16" y="40"/>
                  </a:lnTo>
                  <a:lnTo>
                    <a:pt x="10" y="42"/>
                  </a:lnTo>
                  <a:lnTo>
                    <a:pt x="5" y="4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33" name="Freeform 1376">
              <a:extLst>
                <a:ext uri="{FF2B5EF4-FFF2-40B4-BE49-F238E27FC236}">
                  <a16:creationId xmlns:a16="http://schemas.microsoft.com/office/drawing/2014/main" id="{EEBC6D3B-9E5E-47B3-AE0B-51B55BFD7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5948" y="6204073"/>
              <a:ext cx="10991" cy="21981"/>
            </a:xfrm>
            <a:custGeom>
              <a:avLst/>
              <a:gdLst>
                <a:gd name="T0" fmla="*/ 9 w 11"/>
                <a:gd name="T1" fmla="*/ 1 h 17"/>
                <a:gd name="T2" fmla="*/ 10 w 11"/>
                <a:gd name="T3" fmla="*/ 7 h 17"/>
                <a:gd name="T4" fmla="*/ 7 w 11"/>
                <a:gd name="T5" fmla="*/ 14 h 17"/>
                <a:gd name="T6" fmla="*/ 6 w 11"/>
                <a:gd name="T7" fmla="*/ 16 h 17"/>
                <a:gd name="T8" fmla="*/ 5 w 11"/>
                <a:gd name="T9" fmla="*/ 16 h 17"/>
                <a:gd name="T10" fmla="*/ 4 w 11"/>
                <a:gd name="T11" fmla="*/ 15 h 17"/>
                <a:gd name="T12" fmla="*/ 1 w 11"/>
                <a:gd name="T13" fmla="*/ 10 h 17"/>
                <a:gd name="T14" fmla="*/ 0 w 11"/>
                <a:gd name="T15" fmla="*/ 6 h 17"/>
                <a:gd name="T16" fmla="*/ 1 w 11"/>
                <a:gd name="T17" fmla="*/ 4 h 17"/>
                <a:gd name="T18" fmla="*/ 4 w 11"/>
                <a:gd name="T19" fmla="*/ 2 h 17"/>
                <a:gd name="T20" fmla="*/ 5 w 11"/>
                <a:gd name="T21" fmla="*/ 1 h 17"/>
                <a:gd name="T22" fmla="*/ 8 w 11"/>
                <a:gd name="T23" fmla="*/ 2 h 17"/>
                <a:gd name="T24" fmla="*/ 8 w 11"/>
                <a:gd name="T25" fmla="*/ 0 h 17"/>
                <a:gd name="T26" fmla="*/ 9 w 11"/>
                <a:gd name="T2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9" y="1"/>
                  </a:moveTo>
                  <a:lnTo>
                    <a:pt x="10" y="7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1" y="10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8" y="2"/>
                  </a:lnTo>
                  <a:lnTo>
                    <a:pt x="8" y="0"/>
                  </a:lnTo>
                  <a:lnTo>
                    <a:pt x="9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34" name="Freeform 1377">
              <a:extLst>
                <a:ext uri="{FF2B5EF4-FFF2-40B4-BE49-F238E27FC236}">
                  <a16:creationId xmlns:a16="http://schemas.microsoft.com/office/drawing/2014/main" id="{1F2180AE-7BC5-47FF-8FB9-66897A040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0516" y="6204073"/>
              <a:ext cx="27478" cy="32971"/>
            </a:xfrm>
            <a:custGeom>
              <a:avLst/>
              <a:gdLst>
                <a:gd name="T0" fmla="*/ 11 w 22"/>
                <a:gd name="T1" fmla="*/ 25 h 28"/>
                <a:gd name="T2" fmla="*/ 8 w 22"/>
                <a:gd name="T3" fmla="*/ 27 h 28"/>
                <a:gd name="T4" fmla="*/ 5 w 22"/>
                <a:gd name="T5" fmla="*/ 26 h 28"/>
                <a:gd name="T6" fmla="*/ 3 w 22"/>
                <a:gd name="T7" fmla="*/ 24 h 28"/>
                <a:gd name="T8" fmla="*/ 2 w 22"/>
                <a:gd name="T9" fmla="*/ 21 h 28"/>
                <a:gd name="T10" fmla="*/ 0 w 22"/>
                <a:gd name="T11" fmla="*/ 14 h 28"/>
                <a:gd name="T12" fmla="*/ 0 w 22"/>
                <a:gd name="T13" fmla="*/ 11 h 28"/>
                <a:gd name="T14" fmla="*/ 0 w 22"/>
                <a:gd name="T15" fmla="*/ 5 h 28"/>
                <a:gd name="T16" fmla="*/ 1 w 22"/>
                <a:gd name="T17" fmla="*/ 3 h 28"/>
                <a:gd name="T18" fmla="*/ 2 w 22"/>
                <a:gd name="T19" fmla="*/ 2 h 28"/>
                <a:gd name="T20" fmla="*/ 6 w 22"/>
                <a:gd name="T21" fmla="*/ 0 h 28"/>
                <a:gd name="T22" fmla="*/ 8 w 22"/>
                <a:gd name="T23" fmla="*/ 0 h 28"/>
                <a:gd name="T24" fmla="*/ 11 w 22"/>
                <a:gd name="T25" fmla="*/ 2 h 28"/>
                <a:gd name="T26" fmla="*/ 19 w 22"/>
                <a:gd name="T27" fmla="*/ 3 h 28"/>
                <a:gd name="T28" fmla="*/ 21 w 22"/>
                <a:gd name="T29" fmla="*/ 5 h 28"/>
                <a:gd name="T30" fmla="*/ 21 w 22"/>
                <a:gd name="T31" fmla="*/ 6 h 28"/>
                <a:gd name="T32" fmla="*/ 21 w 22"/>
                <a:gd name="T33" fmla="*/ 8 h 28"/>
                <a:gd name="T34" fmla="*/ 21 w 22"/>
                <a:gd name="T35" fmla="*/ 10 h 28"/>
                <a:gd name="T36" fmla="*/ 17 w 22"/>
                <a:gd name="T37" fmla="*/ 15 h 28"/>
                <a:gd name="T38" fmla="*/ 15 w 22"/>
                <a:gd name="T39" fmla="*/ 19 h 28"/>
                <a:gd name="T40" fmla="*/ 14 w 22"/>
                <a:gd name="T41" fmla="*/ 23 h 28"/>
                <a:gd name="T42" fmla="*/ 11 w 22"/>
                <a:gd name="T43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8">
                  <a:moveTo>
                    <a:pt x="11" y="25"/>
                  </a:moveTo>
                  <a:lnTo>
                    <a:pt x="8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7" y="15"/>
                  </a:lnTo>
                  <a:lnTo>
                    <a:pt x="15" y="19"/>
                  </a:lnTo>
                  <a:lnTo>
                    <a:pt x="14" y="23"/>
                  </a:lnTo>
                  <a:lnTo>
                    <a:pt x="11" y="2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35" name="Freeform 1378">
              <a:extLst>
                <a:ext uri="{FF2B5EF4-FFF2-40B4-BE49-F238E27FC236}">
                  <a16:creationId xmlns:a16="http://schemas.microsoft.com/office/drawing/2014/main" id="{7F993765-EAF9-45FE-987E-A3DEFDDDC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3810" y="6187587"/>
              <a:ext cx="16483" cy="21981"/>
            </a:xfrm>
            <a:custGeom>
              <a:avLst/>
              <a:gdLst>
                <a:gd name="T0" fmla="*/ 5 w 12"/>
                <a:gd name="T1" fmla="*/ 16 h 18"/>
                <a:gd name="T2" fmla="*/ 3 w 12"/>
                <a:gd name="T3" fmla="*/ 17 h 18"/>
                <a:gd name="T4" fmla="*/ 2 w 12"/>
                <a:gd name="T5" fmla="*/ 16 h 18"/>
                <a:gd name="T6" fmla="*/ 3 w 12"/>
                <a:gd name="T7" fmla="*/ 14 h 18"/>
                <a:gd name="T8" fmla="*/ 2 w 12"/>
                <a:gd name="T9" fmla="*/ 13 h 18"/>
                <a:gd name="T10" fmla="*/ 2 w 12"/>
                <a:gd name="T11" fmla="*/ 12 h 18"/>
                <a:gd name="T12" fmla="*/ 4 w 12"/>
                <a:gd name="T13" fmla="*/ 10 h 18"/>
                <a:gd name="T14" fmla="*/ 4 w 12"/>
                <a:gd name="T15" fmla="*/ 9 h 18"/>
                <a:gd name="T16" fmla="*/ 3 w 12"/>
                <a:gd name="T17" fmla="*/ 7 h 18"/>
                <a:gd name="T18" fmla="*/ 0 w 12"/>
                <a:gd name="T19" fmla="*/ 6 h 18"/>
                <a:gd name="T20" fmla="*/ 0 w 12"/>
                <a:gd name="T21" fmla="*/ 3 h 18"/>
                <a:gd name="T22" fmla="*/ 0 w 12"/>
                <a:gd name="T23" fmla="*/ 2 h 18"/>
                <a:gd name="T24" fmla="*/ 1 w 12"/>
                <a:gd name="T25" fmla="*/ 0 h 18"/>
                <a:gd name="T26" fmla="*/ 3 w 12"/>
                <a:gd name="T27" fmla="*/ 1 h 18"/>
                <a:gd name="T28" fmla="*/ 8 w 12"/>
                <a:gd name="T29" fmla="*/ 3 h 18"/>
                <a:gd name="T30" fmla="*/ 9 w 12"/>
                <a:gd name="T31" fmla="*/ 7 h 18"/>
                <a:gd name="T32" fmla="*/ 11 w 12"/>
                <a:gd name="T33" fmla="*/ 10 h 18"/>
                <a:gd name="T34" fmla="*/ 9 w 12"/>
                <a:gd name="T35" fmla="*/ 11 h 18"/>
                <a:gd name="T36" fmla="*/ 8 w 12"/>
                <a:gd name="T37" fmla="*/ 12 h 18"/>
                <a:gd name="T38" fmla="*/ 6 w 12"/>
                <a:gd name="T39" fmla="*/ 14 h 18"/>
                <a:gd name="T40" fmla="*/ 5 w 12"/>
                <a:gd name="T4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8">
                  <a:moveTo>
                    <a:pt x="5" y="16"/>
                  </a:moveTo>
                  <a:lnTo>
                    <a:pt x="3" y="17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1"/>
                  </a:lnTo>
                  <a:lnTo>
                    <a:pt x="8" y="3"/>
                  </a:lnTo>
                  <a:lnTo>
                    <a:pt x="9" y="7"/>
                  </a:lnTo>
                  <a:lnTo>
                    <a:pt x="11" y="10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5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36" name="Freeform 1379">
              <a:extLst>
                <a:ext uri="{FF2B5EF4-FFF2-40B4-BE49-F238E27FC236}">
                  <a16:creationId xmlns:a16="http://schemas.microsoft.com/office/drawing/2014/main" id="{8532E5BF-2DE3-421C-8A64-3AAA5399E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7131" y="6187587"/>
              <a:ext cx="27478" cy="32971"/>
            </a:xfrm>
            <a:custGeom>
              <a:avLst/>
              <a:gdLst>
                <a:gd name="T0" fmla="*/ 15 w 20"/>
                <a:gd name="T1" fmla="*/ 5 h 26"/>
                <a:gd name="T2" fmla="*/ 19 w 20"/>
                <a:gd name="T3" fmla="*/ 10 h 26"/>
                <a:gd name="T4" fmla="*/ 19 w 20"/>
                <a:gd name="T5" fmla="*/ 13 h 26"/>
                <a:gd name="T6" fmla="*/ 18 w 20"/>
                <a:gd name="T7" fmla="*/ 17 h 26"/>
                <a:gd name="T8" fmla="*/ 17 w 20"/>
                <a:gd name="T9" fmla="*/ 21 h 26"/>
                <a:gd name="T10" fmla="*/ 16 w 20"/>
                <a:gd name="T11" fmla="*/ 24 h 26"/>
                <a:gd name="T12" fmla="*/ 13 w 20"/>
                <a:gd name="T13" fmla="*/ 25 h 26"/>
                <a:gd name="T14" fmla="*/ 10 w 20"/>
                <a:gd name="T15" fmla="*/ 25 h 26"/>
                <a:gd name="T16" fmla="*/ 8 w 20"/>
                <a:gd name="T17" fmla="*/ 24 h 26"/>
                <a:gd name="T18" fmla="*/ 10 w 20"/>
                <a:gd name="T19" fmla="*/ 21 h 26"/>
                <a:gd name="T20" fmla="*/ 10 w 20"/>
                <a:gd name="T21" fmla="*/ 19 h 26"/>
                <a:gd name="T22" fmla="*/ 10 w 20"/>
                <a:gd name="T23" fmla="*/ 16 h 26"/>
                <a:gd name="T24" fmla="*/ 10 w 20"/>
                <a:gd name="T25" fmla="*/ 11 h 26"/>
                <a:gd name="T26" fmla="*/ 9 w 20"/>
                <a:gd name="T27" fmla="*/ 8 h 26"/>
                <a:gd name="T28" fmla="*/ 7 w 20"/>
                <a:gd name="T29" fmla="*/ 6 h 26"/>
                <a:gd name="T30" fmla="*/ 6 w 20"/>
                <a:gd name="T31" fmla="*/ 6 h 26"/>
                <a:gd name="T32" fmla="*/ 6 w 20"/>
                <a:gd name="T33" fmla="*/ 7 h 26"/>
                <a:gd name="T34" fmla="*/ 6 w 20"/>
                <a:gd name="T35" fmla="*/ 11 h 26"/>
                <a:gd name="T36" fmla="*/ 6 w 20"/>
                <a:gd name="T37" fmla="*/ 16 h 26"/>
                <a:gd name="T38" fmla="*/ 5 w 20"/>
                <a:gd name="T39" fmla="*/ 21 h 26"/>
                <a:gd name="T40" fmla="*/ 4 w 20"/>
                <a:gd name="T41" fmla="*/ 24 h 26"/>
                <a:gd name="T42" fmla="*/ 1 w 20"/>
                <a:gd name="T43" fmla="*/ 22 h 26"/>
                <a:gd name="T44" fmla="*/ 0 w 20"/>
                <a:gd name="T45" fmla="*/ 20 h 26"/>
                <a:gd name="T46" fmla="*/ 1 w 20"/>
                <a:gd name="T47" fmla="*/ 17 h 26"/>
                <a:gd name="T48" fmla="*/ 0 w 20"/>
                <a:gd name="T49" fmla="*/ 13 h 26"/>
                <a:gd name="T50" fmla="*/ 1 w 20"/>
                <a:gd name="T51" fmla="*/ 10 h 26"/>
                <a:gd name="T52" fmla="*/ 2 w 20"/>
                <a:gd name="T53" fmla="*/ 5 h 26"/>
                <a:gd name="T54" fmla="*/ 4 w 20"/>
                <a:gd name="T55" fmla="*/ 2 h 26"/>
                <a:gd name="T56" fmla="*/ 6 w 20"/>
                <a:gd name="T57" fmla="*/ 0 h 26"/>
                <a:gd name="T58" fmla="*/ 9 w 20"/>
                <a:gd name="T59" fmla="*/ 0 h 26"/>
                <a:gd name="T60" fmla="*/ 12 w 20"/>
                <a:gd name="T61" fmla="*/ 2 h 26"/>
                <a:gd name="T62" fmla="*/ 15 w 20"/>
                <a:gd name="T6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6">
                  <a:moveTo>
                    <a:pt x="15" y="5"/>
                  </a:moveTo>
                  <a:lnTo>
                    <a:pt x="19" y="10"/>
                  </a:lnTo>
                  <a:lnTo>
                    <a:pt x="19" y="13"/>
                  </a:lnTo>
                  <a:lnTo>
                    <a:pt x="18" y="17"/>
                  </a:lnTo>
                  <a:lnTo>
                    <a:pt x="17" y="21"/>
                  </a:lnTo>
                  <a:lnTo>
                    <a:pt x="16" y="24"/>
                  </a:lnTo>
                  <a:lnTo>
                    <a:pt x="13" y="25"/>
                  </a:lnTo>
                  <a:lnTo>
                    <a:pt x="10" y="25"/>
                  </a:lnTo>
                  <a:lnTo>
                    <a:pt x="8" y="24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0" y="11"/>
                  </a:lnTo>
                  <a:lnTo>
                    <a:pt x="9" y="8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1"/>
                  </a:lnTo>
                  <a:lnTo>
                    <a:pt x="6" y="16"/>
                  </a:lnTo>
                  <a:lnTo>
                    <a:pt x="5" y="21"/>
                  </a:lnTo>
                  <a:lnTo>
                    <a:pt x="4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5"/>
                  </a:lnTo>
                  <a:lnTo>
                    <a:pt x="4" y="2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37" name="Freeform 1380">
              <a:extLst>
                <a:ext uri="{FF2B5EF4-FFF2-40B4-BE49-F238E27FC236}">
                  <a16:creationId xmlns:a16="http://schemas.microsoft.com/office/drawing/2014/main" id="{7B3962CF-1E64-405F-8EBA-1843304DE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9563" y="6182093"/>
              <a:ext cx="16488" cy="10991"/>
            </a:xfrm>
            <a:custGeom>
              <a:avLst/>
              <a:gdLst>
                <a:gd name="T0" fmla="*/ 8 w 14"/>
                <a:gd name="T1" fmla="*/ 6 h 10"/>
                <a:gd name="T2" fmla="*/ 5 w 14"/>
                <a:gd name="T3" fmla="*/ 9 h 10"/>
                <a:gd name="T4" fmla="*/ 1 w 14"/>
                <a:gd name="T5" fmla="*/ 6 h 10"/>
                <a:gd name="T6" fmla="*/ 0 w 14"/>
                <a:gd name="T7" fmla="*/ 4 h 10"/>
                <a:gd name="T8" fmla="*/ 5 w 14"/>
                <a:gd name="T9" fmla="*/ 0 h 10"/>
                <a:gd name="T10" fmla="*/ 6 w 14"/>
                <a:gd name="T11" fmla="*/ 0 h 10"/>
                <a:gd name="T12" fmla="*/ 11 w 14"/>
                <a:gd name="T13" fmla="*/ 2 h 10"/>
                <a:gd name="T14" fmla="*/ 13 w 14"/>
                <a:gd name="T15" fmla="*/ 5 h 10"/>
                <a:gd name="T16" fmla="*/ 8 w 14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">
                  <a:moveTo>
                    <a:pt x="8" y="6"/>
                  </a:moveTo>
                  <a:lnTo>
                    <a:pt x="5" y="9"/>
                  </a:lnTo>
                  <a:lnTo>
                    <a:pt x="1" y="6"/>
                  </a:lnTo>
                  <a:lnTo>
                    <a:pt x="0" y="4"/>
                  </a:lnTo>
                  <a:lnTo>
                    <a:pt x="5" y="0"/>
                  </a:lnTo>
                  <a:lnTo>
                    <a:pt x="6" y="0"/>
                  </a:lnTo>
                  <a:lnTo>
                    <a:pt x="11" y="2"/>
                  </a:lnTo>
                  <a:lnTo>
                    <a:pt x="13" y="5"/>
                  </a:lnTo>
                  <a:lnTo>
                    <a:pt x="8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38" name="Freeform 1381">
              <a:extLst>
                <a:ext uri="{FF2B5EF4-FFF2-40B4-BE49-F238E27FC236}">
                  <a16:creationId xmlns:a16="http://schemas.microsoft.com/office/drawing/2014/main" id="{307C6EA1-E2A2-4EBE-B5E6-F4C10DAC4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6715" y="6176596"/>
              <a:ext cx="16483" cy="16488"/>
            </a:xfrm>
            <a:custGeom>
              <a:avLst/>
              <a:gdLst>
                <a:gd name="T0" fmla="*/ 9 w 14"/>
                <a:gd name="T1" fmla="*/ 12 h 14"/>
                <a:gd name="T2" fmla="*/ 8 w 14"/>
                <a:gd name="T3" fmla="*/ 13 h 14"/>
                <a:gd name="T4" fmla="*/ 0 w 14"/>
                <a:gd name="T5" fmla="*/ 9 h 14"/>
                <a:gd name="T6" fmla="*/ 0 w 14"/>
                <a:gd name="T7" fmla="*/ 5 h 14"/>
                <a:gd name="T8" fmla="*/ 4 w 14"/>
                <a:gd name="T9" fmla="*/ 2 h 14"/>
                <a:gd name="T10" fmla="*/ 7 w 14"/>
                <a:gd name="T11" fmla="*/ 1 h 14"/>
                <a:gd name="T12" fmla="*/ 9 w 14"/>
                <a:gd name="T13" fmla="*/ 0 h 14"/>
                <a:gd name="T14" fmla="*/ 12 w 14"/>
                <a:gd name="T15" fmla="*/ 1 h 14"/>
                <a:gd name="T16" fmla="*/ 13 w 14"/>
                <a:gd name="T17" fmla="*/ 4 h 14"/>
                <a:gd name="T18" fmla="*/ 11 w 14"/>
                <a:gd name="T19" fmla="*/ 8 h 14"/>
                <a:gd name="T20" fmla="*/ 9 w 14"/>
                <a:gd name="T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4">
                  <a:moveTo>
                    <a:pt x="9" y="12"/>
                  </a:moveTo>
                  <a:lnTo>
                    <a:pt x="8" y="13"/>
                  </a:lnTo>
                  <a:lnTo>
                    <a:pt x="0" y="9"/>
                  </a:lnTo>
                  <a:lnTo>
                    <a:pt x="0" y="5"/>
                  </a:lnTo>
                  <a:lnTo>
                    <a:pt x="4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3" y="4"/>
                  </a:lnTo>
                  <a:lnTo>
                    <a:pt x="11" y="8"/>
                  </a:lnTo>
                  <a:lnTo>
                    <a:pt x="9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39" name="Freeform 1382">
              <a:extLst>
                <a:ext uri="{FF2B5EF4-FFF2-40B4-BE49-F238E27FC236}">
                  <a16:creationId xmlns:a16="http://schemas.microsoft.com/office/drawing/2014/main" id="{4A8D7881-361C-4688-BD88-2C8B934A0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5564" y="6171103"/>
              <a:ext cx="32971" cy="27474"/>
            </a:xfrm>
            <a:custGeom>
              <a:avLst/>
              <a:gdLst>
                <a:gd name="T0" fmla="*/ 25 w 28"/>
                <a:gd name="T1" fmla="*/ 2 h 24"/>
                <a:gd name="T2" fmla="*/ 26 w 28"/>
                <a:gd name="T3" fmla="*/ 7 h 24"/>
                <a:gd name="T4" fmla="*/ 27 w 28"/>
                <a:gd name="T5" fmla="*/ 9 h 24"/>
                <a:gd name="T6" fmla="*/ 25 w 28"/>
                <a:gd name="T7" fmla="*/ 12 h 24"/>
                <a:gd name="T8" fmla="*/ 17 w 28"/>
                <a:gd name="T9" fmla="*/ 16 h 24"/>
                <a:gd name="T10" fmla="*/ 12 w 28"/>
                <a:gd name="T11" fmla="*/ 21 h 24"/>
                <a:gd name="T12" fmla="*/ 9 w 28"/>
                <a:gd name="T13" fmla="*/ 21 h 24"/>
                <a:gd name="T14" fmla="*/ 6 w 28"/>
                <a:gd name="T15" fmla="*/ 21 h 24"/>
                <a:gd name="T16" fmla="*/ 2 w 28"/>
                <a:gd name="T17" fmla="*/ 23 h 24"/>
                <a:gd name="T18" fmla="*/ 0 w 28"/>
                <a:gd name="T19" fmla="*/ 22 h 24"/>
                <a:gd name="T20" fmla="*/ 2 w 28"/>
                <a:gd name="T21" fmla="*/ 19 h 24"/>
                <a:gd name="T22" fmla="*/ 9 w 28"/>
                <a:gd name="T23" fmla="*/ 9 h 24"/>
                <a:gd name="T24" fmla="*/ 14 w 28"/>
                <a:gd name="T25" fmla="*/ 8 h 24"/>
                <a:gd name="T26" fmla="*/ 15 w 28"/>
                <a:gd name="T27" fmla="*/ 6 h 24"/>
                <a:gd name="T28" fmla="*/ 17 w 28"/>
                <a:gd name="T29" fmla="*/ 6 h 24"/>
                <a:gd name="T30" fmla="*/ 18 w 28"/>
                <a:gd name="T31" fmla="*/ 4 h 24"/>
                <a:gd name="T32" fmla="*/ 18 w 28"/>
                <a:gd name="T33" fmla="*/ 2 h 24"/>
                <a:gd name="T34" fmla="*/ 20 w 28"/>
                <a:gd name="T35" fmla="*/ 0 h 24"/>
                <a:gd name="T36" fmla="*/ 22 w 28"/>
                <a:gd name="T37" fmla="*/ 0 h 24"/>
                <a:gd name="T38" fmla="*/ 25 w 28"/>
                <a:gd name="T3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4">
                  <a:moveTo>
                    <a:pt x="25" y="2"/>
                  </a:moveTo>
                  <a:lnTo>
                    <a:pt x="26" y="7"/>
                  </a:lnTo>
                  <a:lnTo>
                    <a:pt x="27" y="9"/>
                  </a:lnTo>
                  <a:lnTo>
                    <a:pt x="25" y="12"/>
                  </a:lnTo>
                  <a:lnTo>
                    <a:pt x="17" y="16"/>
                  </a:lnTo>
                  <a:lnTo>
                    <a:pt x="12" y="21"/>
                  </a:lnTo>
                  <a:lnTo>
                    <a:pt x="9" y="21"/>
                  </a:lnTo>
                  <a:lnTo>
                    <a:pt x="6" y="21"/>
                  </a:lnTo>
                  <a:lnTo>
                    <a:pt x="2" y="23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40" name="Freeform 1383">
              <a:extLst>
                <a:ext uri="{FF2B5EF4-FFF2-40B4-BE49-F238E27FC236}">
                  <a16:creationId xmlns:a16="http://schemas.microsoft.com/office/drawing/2014/main" id="{BB946CDE-2310-493B-AC81-7EC490B52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128" y="6165606"/>
              <a:ext cx="54952" cy="32971"/>
            </a:xfrm>
            <a:custGeom>
              <a:avLst/>
              <a:gdLst>
                <a:gd name="T0" fmla="*/ 42 w 45"/>
                <a:gd name="T1" fmla="*/ 2 h 27"/>
                <a:gd name="T2" fmla="*/ 43 w 45"/>
                <a:gd name="T3" fmla="*/ 7 h 27"/>
                <a:gd name="T4" fmla="*/ 44 w 45"/>
                <a:gd name="T5" fmla="*/ 8 h 27"/>
                <a:gd name="T6" fmla="*/ 43 w 45"/>
                <a:gd name="T7" fmla="*/ 11 h 27"/>
                <a:gd name="T8" fmla="*/ 38 w 45"/>
                <a:gd name="T9" fmla="*/ 15 h 27"/>
                <a:gd name="T10" fmla="*/ 28 w 45"/>
                <a:gd name="T11" fmla="*/ 18 h 27"/>
                <a:gd name="T12" fmla="*/ 23 w 45"/>
                <a:gd name="T13" fmla="*/ 15 h 27"/>
                <a:gd name="T14" fmla="*/ 25 w 45"/>
                <a:gd name="T15" fmla="*/ 22 h 27"/>
                <a:gd name="T16" fmla="*/ 26 w 45"/>
                <a:gd name="T17" fmla="*/ 25 h 27"/>
                <a:gd name="T18" fmla="*/ 25 w 45"/>
                <a:gd name="T19" fmla="*/ 26 h 27"/>
                <a:gd name="T20" fmla="*/ 23 w 45"/>
                <a:gd name="T21" fmla="*/ 26 h 27"/>
                <a:gd name="T22" fmla="*/ 20 w 45"/>
                <a:gd name="T23" fmla="*/ 24 h 27"/>
                <a:gd name="T24" fmla="*/ 18 w 45"/>
                <a:gd name="T25" fmla="*/ 21 h 27"/>
                <a:gd name="T26" fmla="*/ 17 w 45"/>
                <a:gd name="T27" fmla="*/ 19 h 27"/>
                <a:gd name="T28" fmla="*/ 16 w 45"/>
                <a:gd name="T29" fmla="*/ 18 h 27"/>
                <a:gd name="T30" fmla="*/ 15 w 45"/>
                <a:gd name="T31" fmla="*/ 20 h 27"/>
                <a:gd name="T32" fmla="*/ 15 w 45"/>
                <a:gd name="T33" fmla="*/ 20 h 27"/>
                <a:gd name="T34" fmla="*/ 12 w 45"/>
                <a:gd name="T35" fmla="*/ 15 h 27"/>
                <a:gd name="T36" fmla="*/ 11 w 45"/>
                <a:gd name="T37" fmla="*/ 14 h 27"/>
                <a:gd name="T38" fmla="*/ 0 w 45"/>
                <a:gd name="T39" fmla="*/ 12 h 27"/>
                <a:gd name="T40" fmla="*/ 0 w 45"/>
                <a:gd name="T41" fmla="*/ 10 h 27"/>
                <a:gd name="T42" fmla="*/ 1 w 45"/>
                <a:gd name="T43" fmla="*/ 8 h 27"/>
                <a:gd name="T44" fmla="*/ 2 w 45"/>
                <a:gd name="T45" fmla="*/ 6 h 27"/>
                <a:gd name="T46" fmla="*/ 5 w 45"/>
                <a:gd name="T47" fmla="*/ 5 h 27"/>
                <a:gd name="T48" fmla="*/ 10 w 45"/>
                <a:gd name="T49" fmla="*/ 6 h 27"/>
                <a:gd name="T50" fmla="*/ 11 w 45"/>
                <a:gd name="T51" fmla="*/ 5 h 27"/>
                <a:gd name="T52" fmla="*/ 11 w 45"/>
                <a:gd name="T53" fmla="*/ 2 h 27"/>
                <a:gd name="T54" fmla="*/ 11 w 45"/>
                <a:gd name="T55" fmla="*/ 1 h 27"/>
                <a:gd name="T56" fmla="*/ 15 w 45"/>
                <a:gd name="T57" fmla="*/ 1 h 27"/>
                <a:gd name="T58" fmla="*/ 18 w 45"/>
                <a:gd name="T59" fmla="*/ 1 h 27"/>
                <a:gd name="T60" fmla="*/ 20 w 45"/>
                <a:gd name="T61" fmla="*/ 2 h 27"/>
                <a:gd name="T62" fmla="*/ 21 w 45"/>
                <a:gd name="T63" fmla="*/ 6 h 27"/>
                <a:gd name="T64" fmla="*/ 22 w 45"/>
                <a:gd name="T65" fmla="*/ 5 h 27"/>
                <a:gd name="T66" fmla="*/ 26 w 45"/>
                <a:gd name="T67" fmla="*/ 6 h 27"/>
                <a:gd name="T68" fmla="*/ 29 w 45"/>
                <a:gd name="T69" fmla="*/ 5 h 27"/>
                <a:gd name="T70" fmla="*/ 33 w 45"/>
                <a:gd name="T71" fmla="*/ 1 h 27"/>
                <a:gd name="T72" fmla="*/ 37 w 45"/>
                <a:gd name="T73" fmla="*/ 0 h 27"/>
                <a:gd name="T74" fmla="*/ 42 w 45"/>
                <a:gd name="T7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27">
                  <a:moveTo>
                    <a:pt x="42" y="2"/>
                  </a:moveTo>
                  <a:lnTo>
                    <a:pt x="43" y="7"/>
                  </a:lnTo>
                  <a:lnTo>
                    <a:pt x="44" y="8"/>
                  </a:lnTo>
                  <a:lnTo>
                    <a:pt x="43" y="11"/>
                  </a:lnTo>
                  <a:lnTo>
                    <a:pt x="38" y="15"/>
                  </a:lnTo>
                  <a:lnTo>
                    <a:pt x="28" y="18"/>
                  </a:lnTo>
                  <a:lnTo>
                    <a:pt x="23" y="15"/>
                  </a:lnTo>
                  <a:lnTo>
                    <a:pt x="25" y="22"/>
                  </a:lnTo>
                  <a:lnTo>
                    <a:pt x="26" y="25"/>
                  </a:lnTo>
                  <a:lnTo>
                    <a:pt x="25" y="26"/>
                  </a:lnTo>
                  <a:lnTo>
                    <a:pt x="23" y="26"/>
                  </a:lnTo>
                  <a:lnTo>
                    <a:pt x="20" y="24"/>
                  </a:lnTo>
                  <a:lnTo>
                    <a:pt x="18" y="21"/>
                  </a:lnTo>
                  <a:lnTo>
                    <a:pt x="17" y="19"/>
                  </a:lnTo>
                  <a:lnTo>
                    <a:pt x="16" y="18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6"/>
                  </a:lnTo>
                  <a:lnTo>
                    <a:pt x="5" y="5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5" y="1"/>
                  </a:lnTo>
                  <a:lnTo>
                    <a:pt x="18" y="1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2" y="5"/>
                  </a:lnTo>
                  <a:lnTo>
                    <a:pt x="26" y="6"/>
                  </a:lnTo>
                  <a:lnTo>
                    <a:pt x="29" y="5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4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41" name="Freeform 1384">
              <a:extLst>
                <a:ext uri="{FF2B5EF4-FFF2-40B4-BE49-F238E27FC236}">
                  <a16:creationId xmlns:a16="http://schemas.microsoft.com/office/drawing/2014/main" id="{E2160AEF-BB3E-4515-AA8A-2C46F00FD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05247" y="6160112"/>
              <a:ext cx="164856" cy="148369"/>
            </a:xfrm>
            <a:custGeom>
              <a:avLst/>
              <a:gdLst>
                <a:gd name="T0" fmla="*/ 66 w 131"/>
                <a:gd name="T1" fmla="*/ 20 h 121"/>
                <a:gd name="T2" fmla="*/ 69 w 131"/>
                <a:gd name="T3" fmla="*/ 17 h 121"/>
                <a:gd name="T4" fmla="*/ 70 w 131"/>
                <a:gd name="T5" fmla="*/ 17 h 121"/>
                <a:gd name="T6" fmla="*/ 78 w 131"/>
                <a:gd name="T7" fmla="*/ 27 h 121"/>
                <a:gd name="T8" fmla="*/ 87 w 131"/>
                <a:gd name="T9" fmla="*/ 34 h 121"/>
                <a:gd name="T10" fmla="*/ 102 w 131"/>
                <a:gd name="T11" fmla="*/ 53 h 121"/>
                <a:gd name="T12" fmla="*/ 109 w 131"/>
                <a:gd name="T13" fmla="*/ 73 h 121"/>
                <a:gd name="T14" fmla="*/ 116 w 131"/>
                <a:gd name="T15" fmla="*/ 83 h 121"/>
                <a:gd name="T16" fmla="*/ 125 w 131"/>
                <a:gd name="T17" fmla="*/ 84 h 121"/>
                <a:gd name="T18" fmla="*/ 129 w 131"/>
                <a:gd name="T19" fmla="*/ 85 h 121"/>
                <a:gd name="T20" fmla="*/ 129 w 131"/>
                <a:gd name="T21" fmla="*/ 91 h 121"/>
                <a:gd name="T22" fmla="*/ 124 w 131"/>
                <a:gd name="T23" fmla="*/ 96 h 121"/>
                <a:gd name="T24" fmla="*/ 118 w 131"/>
                <a:gd name="T25" fmla="*/ 97 h 121"/>
                <a:gd name="T26" fmla="*/ 112 w 131"/>
                <a:gd name="T27" fmla="*/ 106 h 121"/>
                <a:gd name="T28" fmla="*/ 100 w 131"/>
                <a:gd name="T29" fmla="*/ 116 h 121"/>
                <a:gd name="T30" fmla="*/ 90 w 131"/>
                <a:gd name="T31" fmla="*/ 120 h 121"/>
                <a:gd name="T32" fmla="*/ 70 w 131"/>
                <a:gd name="T33" fmla="*/ 114 h 121"/>
                <a:gd name="T34" fmla="*/ 56 w 131"/>
                <a:gd name="T35" fmla="*/ 106 h 121"/>
                <a:gd name="T36" fmla="*/ 40 w 131"/>
                <a:gd name="T37" fmla="*/ 97 h 121"/>
                <a:gd name="T38" fmla="*/ 39 w 131"/>
                <a:gd name="T39" fmla="*/ 94 h 121"/>
                <a:gd name="T40" fmla="*/ 39 w 131"/>
                <a:gd name="T41" fmla="*/ 89 h 121"/>
                <a:gd name="T42" fmla="*/ 36 w 131"/>
                <a:gd name="T43" fmla="*/ 88 h 121"/>
                <a:gd name="T44" fmla="*/ 31 w 131"/>
                <a:gd name="T45" fmla="*/ 92 h 121"/>
                <a:gd name="T46" fmla="*/ 24 w 131"/>
                <a:gd name="T47" fmla="*/ 90 h 121"/>
                <a:gd name="T48" fmla="*/ 22 w 131"/>
                <a:gd name="T49" fmla="*/ 86 h 121"/>
                <a:gd name="T50" fmla="*/ 21 w 131"/>
                <a:gd name="T51" fmla="*/ 81 h 121"/>
                <a:gd name="T52" fmla="*/ 18 w 131"/>
                <a:gd name="T53" fmla="*/ 80 h 121"/>
                <a:gd name="T54" fmla="*/ 14 w 131"/>
                <a:gd name="T55" fmla="*/ 83 h 121"/>
                <a:gd name="T56" fmla="*/ 14 w 131"/>
                <a:gd name="T57" fmla="*/ 86 h 121"/>
                <a:gd name="T58" fmla="*/ 7 w 131"/>
                <a:gd name="T59" fmla="*/ 85 h 121"/>
                <a:gd name="T60" fmla="*/ 2 w 131"/>
                <a:gd name="T61" fmla="*/ 78 h 121"/>
                <a:gd name="T62" fmla="*/ 0 w 131"/>
                <a:gd name="T63" fmla="*/ 70 h 121"/>
                <a:gd name="T64" fmla="*/ 3 w 131"/>
                <a:gd name="T65" fmla="*/ 64 h 121"/>
                <a:gd name="T66" fmla="*/ 20 w 131"/>
                <a:gd name="T67" fmla="*/ 60 h 121"/>
                <a:gd name="T68" fmla="*/ 32 w 131"/>
                <a:gd name="T69" fmla="*/ 48 h 121"/>
                <a:gd name="T70" fmla="*/ 34 w 131"/>
                <a:gd name="T71" fmla="*/ 45 h 121"/>
                <a:gd name="T72" fmla="*/ 31 w 131"/>
                <a:gd name="T73" fmla="*/ 38 h 121"/>
                <a:gd name="T74" fmla="*/ 31 w 131"/>
                <a:gd name="T75" fmla="*/ 34 h 121"/>
                <a:gd name="T76" fmla="*/ 33 w 131"/>
                <a:gd name="T77" fmla="*/ 32 h 121"/>
                <a:gd name="T78" fmla="*/ 31 w 131"/>
                <a:gd name="T79" fmla="*/ 28 h 121"/>
                <a:gd name="T80" fmla="*/ 33 w 131"/>
                <a:gd name="T81" fmla="*/ 25 h 121"/>
                <a:gd name="T82" fmla="*/ 40 w 131"/>
                <a:gd name="T83" fmla="*/ 33 h 121"/>
                <a:gd name="T84" fmla="*/ 46 w 131"/>
                <a:gd name="T85" fmla="*/ 36 h 121"/>
                <a:gd name="T86" fmla="*/ 39 w 131"/>
                <a:gd name="T87" fmla="*/ 21 h 121"/>
                <a:gd name="T88" fmla="*/ 38 w 131"/>
                <a:gd name="T89" fmla="*/ 15 h 121"/>
                <a:gd name="T90" fmla="*/ 40 w 131"/>
                <a:gd name="T91" fmla="*/ 7 h 121"/>
                <a:gd name="T92" fmla="*/ 45 w 131"/>
                <a:gd name="T93" fmla="*/ 2 h 121"/>
                <a:gd name="T94" fmla="*/ 54 w 131"/>
                <a:gd name="T95" fmla="*/ 0 h 121"/>
                <a:gd name="T96" fmla="*/ 59 w 131"/>
                <a:gd name="T97" fmla="*/ 6 h 121"/>
                <a:gd name="T98" fmla="*/ 66 w 131"/>
                <a:gd name="T99" fmla="*/ 13 h 121"/>
                <a:gd name="T100" fmla="*/ 64 w 131"/>
                <a:gd name="T101" fmla="*/ 16 h 121"/>
                <a:gd name="T102" fmla="*/ 64 w 131"/>
                <a:gd name="T103" fmla="*/ 2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1" h="121">
                  <a:moveTo>
                    <a:pt x="64" y="20"/>
                  </a:moveTo>
                  <a:lnTo>
                    <a:pt x="66" y="20"/>
                  </a:lnTo>
                  <a:lnTo>
                    <a:pt x="67" y="20"/>
                  </a:lnTo>
                  <a:lnTo>
                    <a:pt x="69" y="17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5" y="22"/>
                  </a:lnTo>
                  <a:lnTo>
                    <a:pt x="78" y="27"/>
                  </a:lnTo>
                  <a:lnTo>
                    <a:pt x="81" y="31"/>
                  </a:lnTo>
                  <a:lnTo>
                    <a:pt x="87" y="34"/>
                  </a:lnTo>
                  <a:lnTo>
                    <a:pt x="99" y="45"/>
                  </a:lnTo>
                  <a:lnTo>
                    <a:pt x="102" y="53"/>
                  </a:lnTo>
                  <a:lnTo>
                    <a:pt x="106" y="64"/>
                  </a:lnTo>
                  <a:lnTo>
                    <a:pt x="109" y="73"/>
                  </a:lnTo>
                  <a:lnTo>
                    <a:pt x="113" y="78"/>
                  </a:lnTo>
                  <a:lnTo>
                    <a:pt x="116" y="83"/>
                  </a:lnTo>
                  <a:lnTo>
                    <a:pt x="121" y="89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9" y="85"/>
                  </a:lnTo>
                  <a:lnTo>
                    <a:pt x="130" y="89"/>
                  </a:lnTo>
                  <a:lnTo>
                    <a:pt x="129" y="91"/>
                  </a:lnTo>
                  <a:lnTo>
                    <a:pt x="127" y="93"/>
                  </a:lnTo>
                  <a:lnTo>
                    <a:pt x="124" y="96"/>
                  </a:lnTo>
                  <a:lnTo>
                    <a:pt x="120" y="96"/>
                  </a:lnTo>
                  <a:lnTo>
                    <a:pt x="118" y="97"/>
                  </a:lnTo>
                  <a:lnTo>
                    <a:pt x="114" y="101"/>
                  </a:lnTo>
                  <a:lnTo>
                    <a:pt x="112" y="106"/>
                  </a:lnTo>
                  <a:lnTo>
                    <a:pt x="107" y="108"/>
                  </a:lnTo>
                  <a:lnTo>
                    <a:pt x="100" y="116"/>
                  </a:lnTo>
                  <a:lnTo>
                    <a:pt x="96" y="119"/>
                  </a:lnTo>
                  <a:lnTo>
                    <a:pt x="90" y="120"/>
                  </a:lnTo>
                  <a:lnTo>
                    <a:pt x="78" y="113"/>
                  </a:lnTo>
                  <a:lnTo>
                    <a:pt x="70" y="114"/>
                  </a:lnTo>
                  <a:lnTo>
                    <a:pt x="64" y="112"/>
                  </a:lnTo>
                  <a:lnTo>
                    <a:pt x="56" y="106"/>
                  </a:lnTo>
                  <a:lnTo>
                    <a:pt x="51" y="102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39" y="94"/>
                  </a:lnTo>
                  <a:lnTo>
                    <a:pt x="39" y="90"/>
                  </a:lnTo>
                  <a:lnTo>
                    <a:pt x="39" y="89"/>
                  </a:lnTo>
                  <a:lnTo>
                    <a:pt x="38" y="88"/>
                  </a:lnTo>
                  <a:lnTo>
                    <a:pt x="36" y="88"/>
                  </a:lnTo>
                  <a:lnTo>
                    <a:pt x="34" y="90"/>
                  </a:lnTo>
                  <a:lnTo>
                    <a:pt x="31" y="92"/>
                  </a:lnTo>
                  <a:lnTo>
                    <a:pt x="26" y="91"/>
                  </a:lnTo>
                  <a:lnTo>
                    <a:pt x="24" y="90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2" y="84"/>
                  </a:lnTo>
                  <a:lnTo>
                    <a:pt x="21" y="81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6" y="81"/>
                  </a:lnTo>
                  <a:lnTo>
                    <a:pt x="14" y="83"/>
                  </a:lnTo>
                  <a:lnTo>
                    <a:pt x="15" y="85"/>
                  </a:lnTo>
                  <a:lnTo>
                    <a:pt x="14" y="86"/>
                  </a:lnTo>
                  <a:lnTo>
                    <a:pt x="9" y="86"/>
                  </a:lnTo>
                  <a:lnTo>
                    <a:pt x="7" y="85"/>
                  </a:lnTo>
                  <a:lnTo>
                    <a:pt x="4" y="81"/>
                  </a:lnTo>
                  <a:lnTo>
                    <a:pt x="2" y="78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1" y="66"/>
                  </a:lnTo>
                  <a:lnTo>
                    <a:pt x="3" y="64"/>
                  </a:lnTo>
                  <a:lnTo>
                    <a:pt x="15" y="62"/>
                  </a:lnTo>
                  <a:lnTo>
                    <a:pt x="20" y="60"/>
                  </a:lnTo>
                  <a:lnTo>
                    <a:pt x="25" y="56"/>
                  </a:lnTo>
                  <a:lnTo>
                    <a:pt x="32" y="48"/>
                  </a:lnTo>
                  <a:lnTo>
                    <a:pt x="34" y="46"/>
                  </a:lnTo>
                  <a:lnTo>
                    <a:pt x="34" y="45"/>
                  </a:lnTo>
                  <a:lnTo>
                    <a:pt x="33" y="43"/>
                  </a:lnTo>
                  <a:lnTo>
                    <a:pt x="31" y="38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4" y="34"/>
                  </a:lnTo>
                  <a:lnTo>
                    <a:pt x="33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lnTo>
                    <a:pt x="33" y="25"/>
                  </a:lnTo>
                  <a:lnTo>
                    <a:pt x="36" y="26"/>
                  </a:lnTo>
                  <a:lnTo>
                    <a:pt x="40" y="33"/>
                  </a:lnTo>
                  <a:lnTo>
                    <a:pt x="43" y="34"/>
                  </a:lnTo>
                  <a:lnTo>
                    <a:pt x="46" y="36"/>
                  </a:lnTo>
                  <a:lnTo>
                    <a:pt x="42" y="31"/>
                  </a:lnTo>
                  <a:lnTo>
                    <a:pt x="39" y="21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9" y="10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5" y="2"/>
                  </a:lnTo>
                  <a:lnTo>
                    <a:pt x="51" y="1"/>
                  </a:lnTo>
                  <a:lnTo>
                    <a:pt x="54" y="0"/>
                  </a:lnTo>
                  <a:lnTo>
                    <a:pt x="57" y="2"/>
                  </a:lnTo>
                  <a:lnTo>
                    <a:pt x="59" y="6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4"/>
                  </a:lnTo>
                  <a:lnTo>
                    <a:pt x="64" y="16"/>
                  </a:lnTo>
                  <a:lnTo>
                    <a:pt x="64" y="17"/>
                  </a:lnTo>
                  <a:lnTo>
                    <a:pt x="64" y="2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42" name="Freeform 1385">
              <a:extLst>
                <a:ext uri="{FF2B5EF4-FFF2-40B4-BE49-F238E27FC236}">
                  <a16:creationId xmlns:a16="http://schemas.microsoft.com/office/drawing/2014/main" id="{E4B92AEC-5314-4075-A75A-F49CAC1AE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6842" y="6127141"/>
              <a:ext cx="32971" cy="21981"/>
            </a:xfrm>
            <a:custGeom>
              <a:avLst/>
              <a:gdLst>
                <a:gd name="T0" fmla="*/ 13 w 26"/>
                <a:gd name="T1" fmla="*/ 3 h 16"/>
                <a:gd name="T2" fmla="*/ 16 w 26"/>
                <a:gd name="T3" fmla="*/ 4 h 16"/>
                <a:gd name="T4" fmla="*/ 19 w 26"/>
                <a:gd name="T5" fmla="*/ 3 h 16"/>
                <a:gd name="T6" fmla="*/ 22 w 26"/>
                <a:gd name="T7" fmla="*/ 4 h 16"/>
                <a:gd name="T8" fmla="*/ 24 w 26"/>
                <a:gd name="T9" fmla="*/ 6 h 16"/>
                <a:gd name="T10" fmla="*/ 24 w 26"/>
                <a:gd name="T11" fmla="*/ 9 h 16"/>
                <a:gd name="T12" fmla="*/ 25 w 26"/>
                <a:gd name="T13" fmla="*/ 11 h 16"/>
                <a:gd name="T14" fmla="*/ 24 w 26"/>
                <a:gd name="T15" fmla="*/ 13 h 16"/>
                <a:gd name="T16" fmla="*/ 18 w 26"/>
                <a:gd name="T17" fmla="*/ 15 h 16"/>
                <a:gd name="T18" fmla="*/ 14 w 26"/>
                <a:gd name="T19" fmla="*/ 14 h 16"/>
                <a:gd name="T20" fmla="*/ 11 w 26"/>
                <a:gd name="T21" fmla="*/ 12 h 16"/>
                <a:gd name="T22" fmla="*/ 9 w 26"/>
                <a:gd name="T23" fmla="*/ 13 h 16"/>
                <a:gd name="T24" fmla="*/ 4 w 26"/>
                <a:gd name="T25" fmla="*/ 11 h 16"/>
                <a:gd name="T26" fmla="*/ 2 w 26"/>
                <a:gd name="T27" fmla="*/ 9 h 16"/>
                <a:gd name="T28" fmla="*/ 0 w 26"/>
                <a:gd name="T29" fmla="*/ 6 h 16"/>
                <a:gd name="T30" fmla="*/ 0 w 26"/>
                <a:gd name="T31" fmla="*/ 4 h 16"/>
                <a:gd name="T32" fmla="*/ 5 w 26"/>
                <a:gd name="T33" fmla="*/ 2 h 16"/>
                <a:gd name="T34" fmla="*/ 7 w 26"/>
                <a:gd name="T35" fmla="*/ 0 h 16"/>
                <a:gd name="T36" fmla="*/ 13 w 26"/>
                <a:gd name="T3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6">
                  <a:moveTo>
                    <a:pt x="13" y="3"/>
                  </a:moveTo>
                  <a:lnTo>
                    <a:pt x="16" y="4"/>
                  </a:lnTo>
                  <a:lnTo>
                    <a:pt x="19" y="3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5" y="11"/>
                  </a:lnTo>
                  <a:lnTo>
                    <a:pt x="24" y="13"/>
                  </a:lnTo>
                  <a:lnTo>
                    <a:pt x="18" y="15"/>
                  </a:lnTo>
                  <a:lnTo>
                    <a:pt x="14" y="14"/>
                  </a:lnTo>
                  <a:lnTo>
                    <a:pt x="11" y="12"/>
                  </a:lnTo>
                  <a:lnTo>
                    <a:pt x="9" y="13"/>
                  </a:lnTo>
                  <a:lnTo>
                    <a:pt x="4" y="11"/>
                  </a:lnTo>
                  <a:lnTo>
                    <a:pt x="2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1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43" name="Freeform 1386">
              <a:extLst>
                <a:ext uri="{FF2B5EF4-FFF2-40B4-BE49-F238E27FC236}">
                  <a16:creationId xmlns:a16="http://schemas.microsoft.com/office/drawing/2014/main" id="{1429FA1C-992A-439A-B21C-339C0D6E9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1285" y="6066692"/>
              <a:ext cx="16488" cy="21981"/>
            </a:xfrm>
            <a:custGeom>
              <a:avLst/>
              <a:gdLst>
                <a:gd name="T0" fmla="*/ 11 w 13"/>
                <a:gd name="T1" fmla="*/ 16 h 17"/>
                <a:gd name="T2" fmla="*/ 11 w 13"/>
                <a:gd name="T3" fmla="*/ 16 h 17"/>
                <a:gd name="T4" fmla="*/ 5 w 13"/>
                <a:gd name="T5" fmla="*/ 13 h 17"/>
                <a:gd name="T6" fmla="*/ 2 w 13"/>
                <a:gd name="T7" fmla="*/ 11 h 17"/>
                <a:gd name="T8" fmla="*/ 1 w 13"/>
                <a:gd name="T9" fmla="*/ 10 h 17"/>
                <a:gd name="T10" fmla="*/ 0 w 13"/>
                <a:gd name="T11" fmla="*/ 6 h 17"/>
                <a:gd name="T12" fmla="*/ 0 w 13"/>
                <a:gd name="T13" fmla="*/ 2 h 17"/>
                <a:gd name="T14" fmla="*/ 2 w 13"/>
                <a:gd name="T15" fmla="*/ 0 h 17"/>
                <a:gd name="T16" fmla="*/ 5 w 13"/>
                <a:gd name="T17" fmla="*/ 0 h 17"/>
                <a:gd name="T18" fmla="*/ 8 w 13"/>
                <a:gd name="T19" fmla="*/ 2 h 17"/>
                <a:gd name="T20" fmla="*/ 12 w 13"/>
                <a:gd name="T21" fmla="*/ 6 h 17"/>
                <a:gd name="T22" fmla="*/ 11 w 13"/>
                <a:gd name="T23" fmla="*/ 8 h 17"/>
                <a:gd name="T24" fmla="*/ 11 w 13"/>
                <a:gd name="T25" fmla="*/ 11 h 17"/>
                <a:gd name="T26" fmla="*/ 11 w 13"/>
                <a:gd name="T27" fmla="*/ 15 h 17"/>
                <a:gd name="T28" fmla="*/ 11 w 13"/>
                <a:gd name="T2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7">
                  <a:moveTo>
                    <a:pt x="11" y="16"/>
                  </a:moveTo>
                  <a:lnTo>
                    <a:pt x="11" y="16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2"/>
                  </a:lnTo>
                  <a:lnTo>
                    <a:pt x="12" y="6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11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44" name="Freeform 1387">
              <a:extLst>
                <a:ext uri="{FF2B5EF4-FFF2-40B4-BE49-F238E27FC236}">
                  <a16:creationId xmlns:a16="http://schemas.microsoft.com/office/drawing/2014/main" id="{ABFA3C0E-F9BD-4817-852C-DEE24182A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9118" y="5912827"/>
              <a:ext cx="3225677" cy="2236546"/>
            </a:xfrm>
            <a:custGeom>
              <a:avLst/>
              <a:gdLst>
                <a:gd name="T0" fmla="*/ 1945 w 2588"/>
                <a:gd name="T1" fmla="*/ 1704 h 1795"/>
                <a:gd name="T2" fmla="*/ 1863 w 2588"/>
                <a:gd name="T3" fmla="*/ 1741 h 1795"/>
                <a:gd name="T4" fmla="*/ 1776 w 2588"/>
                <a:gd name="T5" fmla="*/ 1786 h 1795"/>
                <a:gd name="T6" fmla="*/ 1805 w 2588"/>
                <a:gd name="T7" fmla="*/ 1665 h 1795"/>
                <a:gd name="T8" fmla="*/ 1847 w 2588"/>
                <a:gd name="T9" fmla="*/ 1673 h 1795"/>
                <a:gd name="T10" fmla="*/ 1834 w 2588"/>
                <a:gd name="T11" fmla="*/ 1639 h 1795"/>
                <a:gd name="T12" fmla="*/ 1733 w 2588"/>
                <a:gd name="T13" fmla="*/ 1609 h 1795"/>
                <a:gd name="T14" fmla="*/ 1697 w 2588"/>
                <a:gd name="T15" fmla="*/ 1550 h 1795"/>
                <a:gd name="T16" fmla="*/ 1600 w 2588"/>
                <a:gd name="T17" fmla="*/ 1490 h 1795"/>
                <a:gd name="T18" fmla="*/ 1570 w 2588"/>
                <a:gd name="T19" fmla="*/ 1521 h 1795"/>
                <a:gd name="T20" fmla="*/ 1397 w 2588"/>
                <a:gd name="T21" fmla="*/ 1472 h 1795"/>
                <a:gd name="T22" fmla="*/ 659 w 2588"/>
                <a:gd name="T23" fmla="*/ 1488 h 1795"/>
                <a:gd name="T24" fmla="*/ 517 w 2588"/>
                <a:gd name="T25" fmla="*/ 1454 h 1795"/>
                <a:gd name="T26" fmla="*/ 466 w 2588"/>
                <a:gd name="T27" fmla="*/ 1420 h 1795"/>
                <a:gd name="T28" fmla="*/ 399 w 2588"/>
                <a:gd name="T29" fmla="*/ 1362 h 1795"/>
                <a:gd name="T30" fmla="*/ 386 w 2588"/>
                <a:gd name="T31" fmla="*/ 1324 h 1795"/>
                <a:gd name="T32" fmla="*/ 339 w 2588"/>
                <a:gd name="T33" fmla="*/ 1275 h 1795"/>
                <a:gd name="T34" fmla="*/ 314 w 2588"/>
                <a:gd name="T35" fmla="*/ 1125 h 1795"/>
                <a:gd name="T36" fmla="*/ 144 w 2588"/>
                <a:gd name="T37" fmla="*/ 939 h 1795"/>
                <a:gd name="T38" fmla="*/ 0 w 2588"/>
                <a:gd name="T39" fmla="*/ 454 h 1795"/>
                <a:gd name="T40" fmla="*/ 207 w 2588"/>
                <a:gd name="T41" fmla="*/ 217 h 1795"/>
                <a:gd name="T42" fmla="*/ 277 w 2588"/>
                <a:gd name="T43" fmla="*/ 224 h 1795"/>
                <a:gd name="T44" fmla="*/ 323 w 2588"/>
                <a:gd name="T45" fmla="*/ 215 h 1795"/>
                <a:gd name="T46" fmla="*/ 483 w 2588"/>
                <a:gd name="T47" fmla="*/ 201 h 1795"/>
                <a:gd name="T48" fmla="*/ 703 w 2588"/>
                <a:gd name="T49" fmla="*/ 272 h 1795"/>
                <a:gd name="T50" fmla="*/ 877 w 2588"/>
                <a:gd name="T51" fmla="*/ 376 h 1795"/>
                <a:gd name="T52" fmla="*/ 1014 w 2588"/>
                <a:gd name="T53" fmla="*/ 463 h 1795"/>
                <a:gd name="T54" fmla="*/ 1064 w 2588"/>
                <a:gd name="T55" fmla="*/ 302 h 1795"/>
                <a:gd name="T56" fmla="*/ 1133 w 2588"/>
                <a:gd name="T57" fmla="*/ 349 h 1795"/>
                <a:gd name="T58" fmla="*/ 1290 w 2588"/>
                <a:gd name="T59" fmla="*/ 345 h 1795"/>
                <a:gd name="T60" fmla="*/ 1382 w 2588"/>
                <a:gd name="T61" fmla="*/ 422 h 1795"/>
                <a:gd name="T62" fmla="*/ 1436 w 2588"/>
                <a:gd name="T63" fmla="*/ 285 h 1795"/>
                <a:gd name="T64" fmla="*/ 1362 w 2588"/>
                <a:gd name="T65" fmla="*/ 196 h 1795"/>
                <a:gd name="T66" fmla="*/ 1433 w 2588"/>
                <a:gd name="T67" fmla="*/ 24 h 1795"/>
                <a:gd name="T68" fmla="*/ 1479 w 2588"/>
                <a:gd name="T69" fmla="*/ 217 h 1795"/>
                <a:gd name="T70" fmla="*/ 1557 w 2588"/>
                <a:gd name="T71" fmla="*/ 270 h 1795"/>
                <a:gd name="T72" fmla="*/ 1678 w 2588"/>
                <a:gd name="T73" fmla="*/ 297 h 1795"/>
                <a:gd name="T74" fmla="*/ 1783 w 2588"/>
                <a:gd name="T75" fmla="*/ 246 h 1795"/>
                <a:gd name="T76" fmla="*/ 1805 w 2588"/>
                <a:gd name="T77" fmla="*/ 428 h 1795"/>
                <a:gd name="T78" fmla="*/ 1716 w 2588"/>
                <a:gd name="T79" fmla="*/ 490 h 1795"/>
                <a:gd name="T80" fmla="*/ 1504 w 2588"/>
                <a:gd name="T81" fmla="*/ 513 h 1795"/>
                <a:gd name="T82" fmla="*/ 1540 w 2588"/>
                <a:gd name="T83" fmla="*/ 678 h 1795"/>
                <a:gd name="T84" fmla="*/ 1525 w 2588"/>
                <a:gd name="T85" fmla="*/ 720 h 1795"/>
                <a:gd name="T86" fmla="*/ 1445 w 2588"/>
                <a:gd name="T87" fmla="*/ 790 h 1795"/>
                <a:gd name="T88" fmla="*/ 1452 w 2588"/>
                <a:gd name="T89" fmla="*/ 988 h 1795"/>
                <a:gd name="T90" fmla="*/ 1691 w 2588"/>
                <a:gd name="T91" fmla="*/ 1181 h 1795"/>
                <a:gd name="T92" fmla="*/ 1815 w 2588"/>
                <a:gd name="T93" fmla="*/ 1343 h 1795"/>
                <a:gd name="T94" fmla="*/ 1894 w 2588"/>
                <a:gd name="T95" fmla="*/ 1335 h 1795"/>
                <a:gd name="T96" fmla="*/ 1948 w 2588"/>
                <a:gd name="T97" fmla="*/ 1139 h 1795"/>
                <a:gd name="T98" fmla="*/ 1925 w 2588"/>
                <a:gd name="T99" fmla="*/ 877 h 1795"/>
                <a:gd name="T100" fmla="*/ 2040 w 2588"/>
                <a:gd name="T101" fmla="*/ 755 h 1795"/>
                <a:gd name="T102" fmla="*/ 2153 w 2588"/>
                <a:gd name="T103" fmla="*/ 858 h 1795"/>
                <a:gd name="T104" fmla="*/ 2160 w 2588"/>
                <a:gd name="T105" fmla="*/ 973 h 1795"/>
                <a:gd name="T106" fmla="*/ 2222 w 2588"/>
                <a:gd name="T107" fmla="*/ 1027 h 1795"/>
                <a:gd name="T108" fmla="*/ 2290 w 2588"/>
                <a:gd name="T109" fmla="*/ 942 h 1795"/>
                <a:gd name="T110" fmla="*/ 2353 w 2588"/>
                <a:gd name="T111" fmla="*/ 959 h 1795"/>
                <a:gd name="T112" fmla="*/ 2393 w 2588"/>
                <a:gd name="T113" fmla="*/ 1053 h 1795"/>
                <a:gd name="T114" fmla="*/ 2422 w 2588"/>
                <a:gd name="T115" fmla="*/ 1143 h 1795"/>
                <a:gd name="T116" fmla="*/ 2533 w 2588"/>
                <a:gd name="T117" fmla="*/ 1211 h 1795"/>
                <a:gd name="T118" fmla="*/ 2511 w 2588"/>
                <a:gd name="T119" fmla="*/ 1238 h 1795"/>
                <a:gd name="T120" fmla="*/ 2587 w 2588"/>
                <a:gd name="T121" fmla="*/ 1336 h 1795"/>
                <a:gd name="T122" fmla="*/ 2257 w 2588"/>
                <a:gd name="T123" fmla="*/ 1434 h 1795"/>
                <a:gd name="T124" fmla="*/ 2038 w 2588"/>
                <a:gd name="T125" fmla="*/ 1637 h 1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88" h="1795">
                  <a:moveTo>
                    <a:pt x="2010" y="1666"/>
                  </a:moveTo>
                  <a:lnTo>
                    <a:pt x="2008" y="1666"/>
                  </a:lnTo>
                  <a:lnTo>
                    <a:pt x="2005" y="1666"/>
                  </a:lnTo>
                  <a:lnTo>
                    <a:pt x="2001" y="1667"/>
                  </a:lnTo>
                  <a:lnTo>
                    <a:pt x="1996" y="1670"/>
                  </a:lnTo>
                  <a:lnTo>
                    <a:pt x="1989" y="1675"/>
                  </a:lnTo>
                  <a:lnTo>
                    <a:pt x="1977" y="1687"/>
                  </a:lnTo>
                  <a:lnTo>
                    <a:pt x="1977" y="1687"/>
                  </a:lnTo>
                  <a:lnTo>
                    <a:pt x="1977" y="1687"/>
                  </a:lnTo>
                  <a:lnTo>
                    <a:pt x="1976" y="1687"/>
                  </a:lnTo>
                  <a:lnTo>
                    <a:pt x="1972" y="1691"/>
                  </a:lnTo>
                  <a:lnTo>
                    <a:pt x="1969" y="1692"/>
                  </a:lnTo>
                  <a:lnTo>
                    <a:pt x="1961" y="1696"/>
                  </a:lnTo>
                  <a:lnTo>
                    <a:pt x="1958" y="1697"/>
                  </a:lnTo>
                  <a:lnTo>
                    <a:pt x="1956" y="1697"/>
                  </a:lnTo>
                  <a:lnTo>
                    <a:pt x="1953" y="1698"/>
                  </a:lnTo>
                  <a:lnTo>
                    <a:pt x="1950" y="1699"/>
                  </a:lnTo>
                  <a:lnTo>
                    <a:pt x="1947" y="1700"/>
                  </a:lnTo>
                  <a:lnTo>
                    <a:pt x="1940" y="1705"/>
                  </a:lnTo>
                  <a:lnTo>
                    <a:pt x="1939" y="1705"/>
                  </a:lnTo>
                  <a:lnTo>
                    <a:pt x="1939" y="1704"/>
                  </a:lnTo>
                  <a:lnTo>
                    <a:pt x="1939" y="1704"/>
                  </a:lnTo>
                  <a:lnTo>
                    <a:pt x="1940" y="1702"/>
                  </a:lnTo>
                  <a:lnTo>
                    <a:pt x="1944" y="1700"/>
                  </a:lnTo>
                  <a:lnTo>
                    <a:pt x="1943" y="1700"/>
                  </a:lnTo>
                  <a:lnTo>
                    <a:pt x="1942" y="1700"/>
                  </a:lnTo>
                  <a:lnTo>
                    <a:pt x="1940" y="1702"/>
                  </a:lnTo>
                  <a:lnTo>
                    <a:pt x="1939" y="1701"/>
                  </a:lnTo>
                  <a:lnTo>
                    <a:pt x="1940" y="1700"/>
                  </a:lnTo>
                  <a:lnTo>
                    <a:pt x="1939" y="1699"/>
                  </a:lnTo>
                  <a:lnTo>
                    <a:pt x="1936" y="1700"/>
                  </a:lnTo>
                  <a:lnTo>
                    <a:pt x="1934" y="1700"/>
                  </a:lnTo>
                  <a:lnTo>
                    <a:pt x="1934" y="1700"/>
                  </a:lnTo>
                  <a:lnTo>
                    <a:pt x="1933" y="1700"/>
                  </a:lnTo>
                  <a:lnTo>
                    <a:pt x="1932" y="1700"/>
                  </a:lnTo>
                  <a:lnTo>
                    <a:pt x="1931" y="1700"/>
                  </a:lnTo>
                  <a:lnTo>
                    <a:pt x="1928" y="1701"/>
                  </a:lnTo>
                  <a:lnTo>
                    <a:pt x="1924" y="1703"/>
                  </a:lnTo>
                  <a:lnTo>
                    <a:pt x="1923" y="1704"/>
                  </a:lnTo>
                  <a:lnTo>
                    <a:pt x="1923" y="1704"/>
                  </a:lnTo>
                  <a:lnTo>
                    <a:pt x="1927" y="1702"/>
                  </a:lnTo>
                  <a:lnTo>
                    <a:pt x="1929" y="1702"/>
                  </a:lnTo>
                  <a:lnTo>
                    <a:pt x="1930" y="1702"/>
                  </a:lnTo>
                  <a:lnTo>
                    <a:pt x="1931" y="1702"/>
                  </a:lnTo>
                  <a:lnTo>
                    <a:pt x="1930" y="1703"/>
                  </a:lnTo>
                  <a:lnTo>
                    <a:pt x="1930" y="1704"/>
                  </a:lnTo>
                  <a:lnTo>
                    <a:pt x="1931" y="1704"/>
                  </a:lnTo>
                  <a:lnTo>
                    <a:pt x="1932" y="1704"/>
                  </a:lnTo>
                  <a:lnTo>
                    <a:pt x="1932" y="1704"/>
                  </a:lnTo>
                  <a:lnTo>
                    <a:pt x="1931" y="1703"/>
                  </a:lnTo>
                  <a:lnTo>
                    <a:pt x="1931" y="1702"/>
                  </a:lnTo>
                  <a:lnTo>
                    <a:pt x="1932" y="1702"/>
                  </a:lnTo>
                  <a:lnTo>
                    <a:pt x="1937" y="1700"/>
                  </a:lnTo>
                  <a:lnTo>
                    <a:pt x="1938" y="1702"/>
                  </a:lnTo>
                  <a:lnTo>
                    <a:pt x="1937" y="1705"/>
                  </a:lnTo>
                  <a:lnTo>
                    <a:pt x="1937" y="1706"/>
                  </a:lnTo>
                  <a:lnTo>
                    <a:pt x="1939" y="1706"/>
                  </a:lnTo>
                  <a:lnTo>
                    <a:pt x="1941" y="1705"/>
                  </a:lnTo>
                  <a:lnTo>
                    <a:pt x="1944" y="1704"/>
                  </a:lnTo>
                  <a:lnTo>
                    <a:pt x="1945" y="1704"/>
                  </a:lnTo>
                  <a:lnTo>
                    <a:pt x="1944" y="1705"/>
                  </a:lnTo>
                  <a:lnTo>
                    <a:pt x="1942" y="1707"/>
                  </a:lnTo>
                  <a:lnTo>
                    <a:pt x="1940" y="1708"/>
                  </a:lnTo>
                  <a:lnTo>
                    <a:pt x="1939" y="1710"/>
                  </a:lnTo>
                  <a:lnTo>
                    <a:pt x="1939" y="1710"/>
                  </a:lnTo>
                  <a:lnTo>
                    <a:pt x="1940" y="1710"/>
                  </a:lnTo>
                  <a:lnTo>
                    <a:pt x="1943" y="1710"/>
                  </a:lnTo>
                  <a:lnTo>
                    <a:pt x="1944" y="1710"/>
                  </a:lnTo>
                  <a:lnTo>
                    <a:pt x="1944" y="1710"/>
                  </a:lnTo>
                  <a:lnTo>
                    <a:pt x="1942" y="1711"/>
                  </a:lnTo>
                  <a:lnTo>
                    <a:pt x="1939" y="1713"/>
                  </a:lnTo>
                  <a:lnTo>
                    <a:pt x="1936" y="1713"/>
                  </a:lnTo>
                  <a:lnTo>
                    <a:pt x="1934" y="1713"/>
                  </a:lnTo>
                  <a:lnTo>
                    <a:pt x="1934" y="1712"/>
                  </a:lnTo>
                  <a:lnTo>
                    <a:pt x="1935" y="1710"/>
                  </a:lnTo>
                  <a:lnTo>
                    <a:pt x="1934" y="1710"/>
                  </a:lnTo>
                  <a:lnTo>
                    <a:pt x="1933" y="1711"/>
                  </a:lnTo>
                  <a:lnTo>
                    <a:pt x="1931" y="1711"/>
                  </a:lnTo>
                  <a:lnTo>
                    <a:pt x="1931" y="1710"/>
                  </a:lnTo>
                  <a:lnTo>
                    <a:pt x="1931" y="1710"/>
                  </a:lnTo>
                  <a:lnTo>
                    <a:pt x="1932" y="1710"/>
                  </a:lnTo>
                  <a:lnTo>
                    <a:pt x="1933" y="1710"/>
                  </a:lnTo>
                  <a:lnTo>
                    <a:pt x="1931" y="1709"/>
                  </a:lnTo>
                  <a:lnTo>
                    <a:pt x="1928" y="1710"/>
                  </a:lnTo>
                  <a:lnTo>
                    <a:pt x="1925" y="1710"/>
                  </a:lnTo>
                  <a:lnTo>
                    <a:pt x="1923" y="1708"/>
                  </a:lnTo>
                  <a:lnTo>
                    <a:pt x="1923" y="1708"/>
                  </a:lnTo>
                  <a:lnTo>
                    <a:pt x="1924" y="1707"/>
                  </a:lnTo>
                  <a:lnTo>
                    <a:pt x="1924" y="1707"/>
                  </a:lnTo>
                  <a:lnTo>
                    <a:pt x="1923" y="1707"/>
                  </a:lnTo>
                  <a:lnTo>
                    <a:pt x="1920" y="1706"/>
                  </a:lnTo>
                  <a:lnTo>
                    <a:pt x="1919" y="1707"/>
                  </a:lnTo>
                  <a:lnTo>
                    <a:pt x="1919" y="1708"/>
                  </a:lnTo>
                  <a:lnTo>
                    <a:pt x="1915" y="1707"/>
                  </a:lnTo>
                  <a:lnTo>
                    <a:pt x="1914" y="1708"/>
                  </a:lnTo>
                  <a:lnTo>
                    <a:pt x="1910" y="1709"/>
                  </a:lnTo>
                  <a:lnTo>
                    <a:pt x="1904" y="1710"/>
                  </a:lnTo>
                  <a:lnTo>
                    <a:pt x="1900" y="1710"/>
                  </a:lnTo>
                  <a:lnTo>
                    <a:pt x="1897" y="1711"/>
                  </a:lnTo>
                  <a:lnTo>
                    <a:pt x="1894" y="1712"/>
                  </a:lnTo>
                  <a:lnTo>
                    <a:pt x="1892" y="1711"/>
                  </a:lnTo>
                  <a:lnTo>
                    <a:pt x="1890" y="1712"/>
                  </a:lnTo>
                  <a:lnTo>
                    <a:pt x="1886" y="1713"/>
                  </a:lnTo>
                  <a:lnTo>
                    <a:pt x="1880" y="1714"/>
                  </a:lnTo>
                  <a:lnTo>
                    <a:pt x="1878" y="1715"/>
                  </a:lnTo>
                  <a:lnTo>
                    <a:pt x="1874" y="1717"/>
                  </a:lnTo>
                  <a:lnTo>
                    <a:pt x="1871" y="1721"/>
                  </a:lnTo>
                  <a:lnTo>
                    <a:pt x="1868" y="1722"/>
                  </a:lnTo>
                  <a:lnTo>
                    <a:pt x="1867" y="1722"/>
                  </a:lnTo>
                  <a:lnTo>
                    <a:pt x="1865" y="1723"/>
                  </a:lnTo>
                  <a:lnTo>
                    <a:pt x="1865" y="1724"/>
                  </a:lnTo>
                  <a:lnTo>
                    <a:pt x="1862" y="1726"/>
                  </a:lnTo>
                  <a:lnTo>
                    <a:pt x="1862" y="1727"/>
                  </a:lnTo>
                  <a:lnTo>
                    <a:pt x="1861" y="1728"/>
                  </a:lnTo>
                  <a:lnTo>
                    <a:pt x="1860" y="1731"/>
                  </a:lnTo>
                  <a:lnTo>
                    <a:pt x="1856" y="1737"/>
                  </a:lnTo>
                  <a:lnTo>
                    <a:pt x="1856" y="1737"/>
                  </a:lnTo>
                  <a:lnTo>
                    <a:pt x="1857" y="1739"/>
                  </a:lnTo>
                  <a:lnTo>
                    <a:pt x="1860" y="1739"/>
                  </a:lnTo>
                  <a:lnTo>
                    <a:pt x="1863" y="1741"/>
                  </a:lnTo>
                  <a:lnTo>
                    <a:pt x="1868" y="1741"/>
                  </a:lnTo>
                  <a:lnTo>
                    <a:pt x="1870" y="1741"/>
                  </a:lnTo>
                  <a:lnTo>
                    <a:pt x="1871" y="1741"/>
                  </a:lnTo>
                  <a:lnTo>
                    <a:pt x="1873" y="1739"/>
                  </a:lnTo>
                  <a:lnTo>
                    <a:pt x="1878" y="1738"/>
                  </a:lnTo>
                  <a:lnTo>
                    <a:pt x="1878" y="1738"/>
                  </a:lnTo>
                  <a:lnTo>
                    <a:pt x="1877" y="1745"/>
                  </a:lnTo>
                  <a:lnTo>
                    <a:pt x="1877" y="1746"/>
                  </a:lnTo>
                  <a:lnTo>
                    <a:pt x="1878" y="1747"/>
                  </a:lnTo>
                  <a:lnTo>
                    <a:pt x="1879" y="1748"/>
                  </a:lnTo>
                  <a:lnTo>
                    <a:pt x="1879" y="1749"/>
                  </a:lnTo>
                  <a:lnTo>
                    <a:pt x="1879" y="1750"/>
                  </a:lnTo>
                  <a:lnTo>
                    <a:pt x="1881" y="1752"/>
                  </a:lnTo>
                  <a:lnTo>
                    <a:pt x="1882" y="1752"/>
                  </a:lnTo>
                  <a:lnTo>
                    <a:pt x="1882" y="1754"/>
                  </a:lnTo>
                  <a:lnTo>
                    <a:pt x="1878" y="1755"/>
                  </a:lnTo>
                  <a:lnTo>
                    <a:pt x="1876" y="1755"/>
                  </a:lnTo>
                  <a:lnTo>
                    <a:pt x="1874" y="1755"/>
                  </a:lnTo>
                  <a:lnTo>
                    <a:pt x="1871" y="1754"/>
                  </a:lnTo>
                  <a:lnTo>
                    <a:pt x="1868" y="1754"/>
                  </a:lnTo>
                  <a:lnTo>
                    <a:pt x="1862" y="1755"/>
                  </a:lnTo>
                  <a:lnTo>
                    <a:pt x="1860" y="1755"/>
                  </a:lnTo>
                  <a:lnTo>
                    <a:pt x="1858" y="1755"/>
                  </a:lnTo>
                  <a:lnTo>
                    <a:pt x="1857" y="1755"/>
                  </a:lnTo>
                  <a:lnTo>
                    <a:pt x="1852" y="1757"/>
                  </a:lnTo>
                  <a:lnTo>
                    <a:pt x="1846" y="1758"/>
                  </a:lnTo>
                  <a:lnTo>
                    <a:pt x="1843" y="1759"/>
                  </a:lnTo>
                  <a:lnTo>
                    <a:pt x="1841" y="1760"/>
                  </a:lnTo>
                  <a:lnTo>
                    <a:pt x="1840" y="1762"/>
                  </a:lnTo>
                  <a:lnTo>
                    <a:pt x="1838" y="1763"/>
                  </a:lnTo>
                  <a:lnTo>
                    <a:pt x="1837" y="1763"/>
                  </a:lnTo>
                  <a:lnTo>
                    <a:pt x="1836" y="1765"/>
                  </a:lnTo>
                  <a:lnTo>
                    <a:pt x="1836" y="1766"/>
                  </a:lnTo>
                  <a:lnTo>
                    <a:pt x="1838" y="1766"/>
                  </a:lnTo>
                  <a:lnTo>
                    <a:pt x="1840" y="1767"/>
                  </a:lnTo>
                  <a:lnTo>
                    <a:pt x="1846" y="1767"/>
                  </a:lnTo>
                  <a:lnTo>
                    <a:pt x="1847" y="1768"/>
                  </a:lnTo>
                  <a:lnTo>
                    <a:pt x="1846" y="1768"/>
                  </a:lnTo>
                  <a:lnTo>
                    <a:pt x="1837" y="1767"/>
                  </a:lnTo>
                  <a:lnTo>
                    <a:pt x="1835" y="1767"/>
                  </a:lnTo>
                  <a:lnTo>
                    <a:pt x="1830" y="1767"/>
                  </a:lnTo>
                  <a:lnTo>
                    <a:pt x="1824" y="1764"/>
                  </a:lnTo>
                  <a:lnTo>
                    <a:pt x="1818" y="1763"/>
                  </a:lnTo>
                  <a:lnTo>
                    <a:pt x="1811" y="1764"/>
                  </a:lnTo>
                  <a:lnTo>
                    <a:pt x="1807" y="1765"/>
                  </a:lnTo>
                  <a:lnTo>
                    <a:pt x="1804" y="1767"/>
                  </a:lnTo>
                  <a:lnTo>
                    <a:pt x="1797" y="1773"/>
                  </a:lnTo>
                  <a:lnTo>
                    <a:pt x="1794" y="1776"/>
                  </a:lnTo>
                  <a:lnTo>
                    <a:pt x="1794" y="1779"/>
                  </a:lnTo>
                  <a:lnTo>
                    <a:pt x="1793" y="1780"/>
                  </a:lnTo>
                  <a:lnTo>
                    <a:pt x="1792" y="1780"/>
                  </a:lnTo>
                  <a:lnTo>
                    <a:pt x="1792" y="1779"/>
                  </a:lnTo>
                  <a:lnTo>
                    <a:pt x="1793" y="1778"/>
                  </a:lnTo>
                  <a:lnTo>
                    <a:pt x="1793" y="1778"/>
                  </a:lnTo>
                  <a:lnTo>
                    <a:pt x="1791" y="1779"/>
                  </a:lnTo>
                  <a:lnTo>
                    <a:pt x="1791" y="1779"/>
                  </a:lnTo>
                  <a:lnTo>
                    <a:pt x="1788" y="1780"/>
                  </a:lnTo>
                  <a:lnTo>
                    <a:pt x="1784" y="1781"/>
                  </a:lnTo>
                  <a:lnTo>
                    <a:pt x="1779" y="1784"/>
                  </a:lnTo>
                  <a:lnTo>
                    <a:pt x="1776" y="1786"/>
                  </a:lnTo>
                  <a:lnTo>
                    <a:pt x="1775" y="1788"/>
                  </a:lnTo>
                  <a:lnTo>
                    <a:pt x="1774" y="1790"/>
                  </a:lnTo>
                  <a:lnTo>
                    <a:pt x="1773" y="1793"/>
                  </a:lnTo>
                  <a:lnTo>
                    <a:pt x="1773" y="1794"/>
                  </a:lnTo>
                  <a:lnTo>
                    <a:pt x="1772" y="1790"/>
                  </a:lnTo>
                  <a:lnTo>
                    <a:pt x="1771" y="1790"/>
                  </a:lnTo>
                  <a:lnTo>
                    <a:pt x="1769" y="1789"/>
                  </a:lnTo>
                  <a:lnTo>
                    <a:pt x="1768" y="1789"/>
                  </a:lnTo>
                  <a:lnTo>
                    <a:pt x="1764" y="1791"/>
                  </a:lnTo>
                  <a:lnTo>
                    <a:pt x="1760" y="1790"/>
                  </a:lnTo>
                  <a:lnTo>
                    <a:pt x="1756" y="1789"/>
                  </a:lnTo>
                  <a:lnTo>
                    <a:pt x="1755" y="1788"/>
                  </a:lnTo>
                  <a:lnTo>
                    <a:pt x="1755" y="1785"/>
                  </a:lnTo>
                  <a:lnTo>
                    <a:pt x="1755" y="1782"/>
                  </a:lnTo>
                  <a:lnTo>
                    <a:pt x="1756" y="1779"/>
                  </a:lnTo>
                  <a:lnTo>
                    <a:pt x="1756" y="1779"/>
                  </a:lnTo>
                  <a:lnTo>
                    <a:pt x="1756" y="1778"/>
                  </a:lnTo>
                  <a:lnTo>
                    <a:pt x="1758" y="1777"/>
                  </a:lnTo>
                  <a:lnTo>
                    <a:pt x="1762" y="1775"/>
                  </a:lnTo>
                  <a:lnTo>
                    <a:pt x="1766" y="1770"/>
                  </a:lnTo>
                  <a:lnTo>
                    <a:pt x="1769" y="1768"/>
                  </a:lnTo>
                  <a:lnTo>
                    <a:pt x="1772" y="1765"/>
                  </a:lnTo>
                  <a:lnTo>
                    <a:pt x="1774" y="1760"/>
                  </a:lnTo>
                  <a:lnTo>
                    <a:pt x="1776" y="1749"/>
                  </a:lnTo>
                  <a:lnTo>
                    <a:pt x="1779" y="1748"/>
                  </a:lnTo>
                  <a:lnTo>
                    <a:pt x="1783" y="1746"/>
                  </a:lnTo>
                  <a:lnTo>
                    <a:pt x="1786" y="1744"/>
                  </a:lnTo>
                  <a:lnTo>
                    <a:pt x="1788" y="1742"/>
                  </a:lnTo>
                  <a:lnTo>
                    <a:pt x="1789" y="1740"/>
                  </a:lnTo>
                  <a:lnTo>
                    <a:pt x="1791" y="1739"/>
                  </a:lnTo>
                  <a:lnTo>
                    <a:pt x="1793" y="1738"/>
                  </a:lnTo>
                  <a:lnTo>
                    <a:pt x="1795" y="1736"/>
                  </a:lnTo>
                  <a:lnTo>
                    <a:pt x="1797" y="1733"/>
                  </a:lnTo>
                  <a:lnTo>
                    <a:pt x="1797" y="1730"/>
                  </a:lnTo>
                  <a:lnTo>
                    <a:pt x="1797" y="1726"/>
                  </a:lnTo>
                  <a:lnTo>
                    <a:pt x="1797" y="1723"/>
                  </a:lnTo>
                  <a:lnTo>
                    <a:pt x="1797" y="1708"/>
                  </a:lnTo>
                  <a:lnTo>
                    <a:pt x="1797" y="1705"/>
                  </a:lnTo>
                  <a:lnTo>
                    <a:pt x="1797" y="1702"/>
                  </a:lnTo>
                  <a:lnTo>
                    <a:pt x="1799" y="1700"/>
                  </a:lnTo>
                  <a:lnTo>
                    <a:pt x="1800" y="1697"/>
                  </a:lnTo>
                  <a:lnTo>
                    <a:pt x="1801" y="1695"/>
                  </a:lnTo>
                  <a:lnTo>
                    <a:pt x="1802" y="1692"/>
                  </a:lnTo>
                  <a:lnTo>
                    <a:pt x="1804" y="1691"/>
                  </a:lnTo>
                  <a:lnTo>
                    <a:pt x="1805" y="1690"/>
                  </a:lnTo>
                  <a:lnTo>
                    <a:pt x="1806" y="1689"/>
                  </a:lnTo>
                  <a:lnTo>
                    <a:pt x="1807" y="1688"/>
                  </a:lnTo>
                  <a:lnTo>
                    <a:pt x="1807" y="1687"/>
                  </a:lnTo>
                  <a:lnTo>
                    <a:pt x="1808" y="1685"/>
                  </a:lnTo>
                  <a:lnTo>
                    <a:pt x="1810" y="1683"/>
                  </a:lnTo>
                  <a:lnTo>
                    <a:pt x="1811" y="1681"/>
                  </a:lnTo>
                  <a:lnTo>
                    <a:pt x="1811" y="1678"/>
                  </a:lnTo>
                  <a:lnTo>
                    <a:pt x="1811" y="1675"/>
                  </a:lnTo>
                  <a:lnTo>
                    <a:pt x="1810" y="1673"/>
                  </a:lnTo>
                  <a:lnTo>
                    <a:pt x="1809" y="1671"/>
                  </a:lnTo>
                  <a:lnTo>
                    <a:pt x="1808" y="1669"/>
                  </a:lnTo>
                  <a:lnTo>
                    <a:pt x="1808" y="1666"/>
                  </a:lnTo>
                  <a:lnTo>
                    <a:pt x="1808" y="1666"/>
                  </a:lnTo>
                  <a:lnTo>
                    <a:pt x="1807" y="1666"/>
                  </a:lnTo>
                  <a:lnTo>
                    <a:pt x="1805" y="1665"/>
                  </a:lnTo>
                  <a:lnTo>
                    <a:pt x="1804" y="1662"/>
                  </a:lnTo>
                  <a:lnTo>
                    <a:pt x="1803" y="1660"/>
                  </a:lnTo>
                  <a:lnTo>
                    <a:pt x="1802" y="1659"/>
                  </a:lnTo>
                  <a:lnTo>
                    <a:pt x="1801" y="1658"/>
                  </a:lnTo>
                  <a:lnTo>
                    <a:pt x="1800" y="1658"/>
                  </a:lnTo>
                  <a:lnTo>
                    <a:pt x="1799" y="1657"/>
                  </a:lnTo>
                  <a:lnTo>
                    <a:pt x="1797" y="1656"/>
                  </a:lnTo>
                  <a:lnTo>
                    <a:pt x="1798" y="1655"/>
                  </a:lnTo>
                  <a:lnTo>
                    <a:pt x="1801" y="1655"/>
                  </a:lnTo>
                  <a:lnTo>
                    <a:pt x="1807" y="1655"/>
                  </a:lnTo>
                  <a:lnTo>
                    <a:pt x="1810" y="1655"/>
                  </a:lnTo>
                  <a:lnTo>
                    <a:pt x="1810" y="1655"/>
                  </a:lnTo>
                  <a:lnTo>
                    <a:pt x="1810" y="1658"/>
                  </a:lnTo>
                  <a:lnTo>
                    <a:pt x="1810" y="1659"/>
                  </a:lnTo>
                  <a:lnTo>
                    <a:pt x="1810" y="1660"/>
                  </a:lnTo>
                  <a:lnTo>
                    <a:pt x="1811" y="1662"/>
                  </a:lnTo>
                  <a:lnTo>
                    <a:pt x="1811" y="1664"/>
                  </a:lnTo>
                  <a:lnTo>
                    <a:pt x="1813" y="1665"/>
                  </a:lnTo>
                  <a:lnTo>
                    <a:pt x="1813" y="1666"/>
                  </a:lnTo>
                  <a:lnTo>
                    <a:pt x="1814" y="1667"/>
                  </a:lnTo>
                  <a:lnTo>
                    <a:pt x="1815" y="1667"/>
                  </a:lnTo>
                  <a:lnTo>
                    <a:pt x="1815" y="1668"/>
                  </a:lnTo>
                  <a:lnTo>
                    <a:pt x="1814" y="1669"/>
                  </a:lnTo>
                  <a:lnTo>
                    <a:pt x="1815" y="1669"/>
                  </a:lnTo>
                  <a:lnTo>
                    <a:pt x="1817" y="1669"/>
                  </a:lnTo>
                  <a:lnTo>
                    <a:pt x="1818" y="1668"/>
                  </a:lnTo>
                  <a:lnTo>
                    <a:pt x="1819" y="1667"/>
                  </a:lnTo>
                  <a:lnTo>
                    <a:pt x="1820" y="1667"/>
                  </a:lnTo>
                  <a:lnTo>
                    <a:pt x="1820" y="1668"/>
                  </a:lnTo>
                  <a:lnTo>
                    <a:pt x="1819" y="1668"/>
                  </a:lnTo>
                  <a:lnTo>
                    <a:pt x="1819" y="1669"/>
                  </a:lnTo>
                  <a:lnTo>
                    <a:pt x="1819" y="1671"/>
                  </a:lnTo>
                  <a:lnTo>
                    <a:pt x="1818" y="1672"/>
                  </a:lnTo>
                  <a:lnTo>
                    <a:pt x="1815" y="1675"/>
                  </a:lnTo>
                  <a:lnTo>
                    <a:pt x="1815" y="1675"/>
                  </a:lnTo>
                  <a:lnTo>
                    <a:pt x="1816" y="1675"/>
                  </a:lnTo>
                  <a:lnTo>
                    <a:pt x="1818" y="1674"/>
                  </a:lnTo>
                  <a:lnTo>
                    <a:pt x="1820" y="1674"/>
                  </a:lnTo>
                  <a:lnTo>
                    <a:pt x="1821" y="1674"/>
                  </a:lnTo>
                  <a:lnTo>
                    <a:pt x="1823" y="1675"/>
                  </a:lnTo>
                  <a:lnTo>
                    <a:pt x="1823" y="1676"/>
                  </a:lnTo>
                  <a:lnTo>
                    <a:pt x="1822" y="1678"/>
                  </a:lnTo>
                  <a:lnTo>
                    <a:pt x="1821" y="1681"/>
                  </a:lnTo>
                  <a:lnTo>
                    <a:pt x="1822" y="1682"/>
                  </a:lnTo>
                  <a:lnTo>
                    <a:pt x="1824" y="1680"/>
                  </a:lnTo>
                  <a:lnTo>
                    <a:pt x="1825" y="1679"/>
                  </a:lnTo>
                  <a:lnTo>
                    <a:pt x="1829" y="1677"/>
                  </a:lnTo>
                  <a:lnTo>
                    <a:pt x="1830" y="1677"/>
                  </a:lnTo>
                  <a:lnTo>
                    <a:pt x="1832" y="1681"/>
                  </a:lnTo>
                  <a:lnTo>
                    <a:pt x="1835" y="1683"/>
                  </a:lnTo>
                  <a:lnTo>
                    <a:pt x="1843" y="1686"/>
                  </a:lnTo>
                  <a:lnTo>
                    <a:pt x="1847" y="1687"/>
                  </a:lnTo>
                  <a:lnTo>
                    <a:pt x="1848" y="1686"/>
                  </a:lnTo>
                  <a:lnTo>
                    <a:pt x="1849" y="1684"/>
                  </a:lnTo>
                  <a:lnTo>
                    <a:pt x="1849" y="1680"/>
                  </a:lnTo>
                  <a:lnTo>
                    <a:pt x="1849" y="1678"/>
                  </a:lnTo>
                  <a:lnTo>
                    <a:pt x="1847" y="1676"/>
                  </a:lnTo>
                  <a:lnTo>
                    <a:pt x="1846" y="1675"/>
                  </a:lnTo>
                  <a:lnTo>
                    <a:pt x="1846" y="1674"/>
                  </a:lnTo>
                  <a:lnTo>
                    <a:pt x="1847" y="1673"/>
                  </a:lnTo>
                  <a:lnTo>
                    <a:pt x="1849" y="1672"/>
                  </a:lnTo>
                  <a:lnTo>
                    <a:pt x="1852" y="1671"/>
                  </a:lnTo>
                  <a:lnTo>
                    <a:pt x="1852" y="1672"/>
                  </a:lnTo>
                  <a:lnTo>
                    <a:pt x="1851" y="1673"/>
                  </a:lnTo>
                  <a:lnTo>
                    <a:pt x="1852" y="1674"/>
                  </a:lnTo>
                  <a:lnTo>
                    <a:pt x="1852" y="1674"/>
                  </a:lnTo>
                  <a:lnTo>
                    <a:pt x="1853" y="1674"/>
                  </a:lnTo>
                  <a:lnTo>
                    <a:pt x="1855" y="1675"/>
                  </a:lnTo>
                  <a:lnTo>
                    <a:pt x="1858" y="1676"/>
                  </a:lnTo>
                  <a:lnTo>
                    <a:pt x="1859" y="1675"/>
                  </a:lnTo>
                  <a:lnTo>
                    <a:pt x="1858" y="1674"/>
                  </a:lnTo>
                  <a:lnTo>
                    <a:pt x="1858" y="1673"/>
                  </a:lnTo>
                  <a:lnTo>
                    <a:pt x="1858" y="1672"/>
                  </a:lnTo>
                  <a:lnTo>
                    <a:pt x="1858" y="1671"/>
                  </a:lnTo>
                  <a:lnTo>
                    <a:pt x="1857" y="1672"/>
                  </a:lnTo>
                  <a:lnTo>
                    <a:pt x="1857" y="1673"/>
                  </a:lnTo>
                  <a:lnTo>
                    <a:pt x="1857" y="1674"/>
                  </a:lnTo>
                  <a:lnTo>
                    <a:pt x="1856" y="1674"/>
                  </a:lnTo>
                  <a:lnTo>
                    <a:pt x="1856" y="1672"/>
                  </a:lnTo>
                  <a:lnTo>
                    <a:pt x="1856" y="1670"/>
                  </a:lnTo>
                  <a:lnTo>
                    <a:pt x="1855" y="1668"/>
                  </a:lnTo>
                  <a:lnTo>
                    <a:pt x="1852" y="1668"/>
                  </a:lnTo>
                  <a:lnTo>
                    <a:pt x="1852" y="1667"/>
                  </a:lnTo>
                  <a:lnTo>
                    <a:pt x="1851" y="1666"/>
                  </a:lnTo>
                  <a:lnTo>
                    <a:pt x="1851" y="1665"/>
                  </a:lnTo>
                  <a:lnTo>
                    <a:pt x="1850" y="1664"/>
                  </a:lnTo>
                  <a:lnTo>
                    <a:pt x="1849" y="1663"/>
                  </a:lnTo>
                  <a:lnTo>
                    <a:pt x="1847" y="1661"/>
                  </a:lnTo>
                  <a:lnTo>
                    <a:pt x="1847" y="1660"/>
                  </a:lnTo>
                  <a:lnTo>
                    <a:pt x="1849" y="1659"/>
                  </a:lnTo>
                  <a:lnTo>
                    <a:pt x="1849" y="1659"/>
                  </a:lnTo>
                  <a:lnTo>
                    <a:pt x="1849" y="1658"/>
                  </a:lnTo>
                  <a:lnTo>
                    <a:pt x="1848" y="1657"/>
                  </a:lnTo>
                  <a:lnTo>
                    <a:pt x="1847" y="1657"/>
                  </a:lnTo>
                  <a:lnTo>
                    <a:pt x="1846" y="1657"/>
                  </a:lnTo>
                  <a:lnTo>
                    <a:pt x="1846" y="1657"/>
                  </a:lnTo>
                  <a:lnTo>
                    <a:pt x="1846" y="1656"/>
                  </a:lnTo>
                  <a:lnTo>
                    <a:pt x="1846" y="1655"/>
                  </a:lnTo>
                  <a:lnTo>
                    <a:pt x="1848" y="1653"/>
                  </a:lnTo>
                  <a:lnTo>
                    <a:pt x="1848" y="1651"/>
                  </a:lnTo>
                  <a:lnTo>
                    <a:pt x="1847" y="1650"/>
                  </a:lnTo>
                  <a:lnTo>
                    <a:pt x="1846" y="1648"/>
                  </a:lnTo>
                  <a:lnTo>
                    <a:pt x="1845" y="1648"/>
                  </a:lnTo>
                  <a:lnTo>
                    <a:pt x="1844" y="1648"/>
                  </a:lnTo>
                  <a:lnTo>
                    <a:pt x="1844" y="1649"/>
                  </a:lnTo>
                  <a:lnTo>
                    <a:pt x="1845" y="1650"/>
                  </a:lnTo>
                  <a:lnTo>
                    <a:pt x="1844" y="1651"/>
                  </a:lnTo>
                  <a:lnTo>
                    <a:pt x="1841" y="1650"/>
                  </a:lnTo>
                  <a:lnTo>
                    <a:pt x="1840" y="1649"/>
                  </a:lnTo>
                  <a:lnTo>
                    <a:pt x="1839" y="1648"/>
                  </a:lnTo>
                  <a:lnTo>
                    <a:pt x="1838" y="1646"/>
                  </a:lnTo>
                  <a:lnTo>
                    <a:pt x="1838" y="1644"/>
                  </a:lnTo>
                  <a:lnTo>
                    <a:pt x="1838" y="1641"/>
                  </a:lnTo>
                  <a:lnTo>
                    <a:pt x="1836" y="1639"/>
                  </a:lnTo>
                  <a:lnTo>
                    <a:pt x="1836" y="1639"/>
                  </a:lnTo>
                  <a:lnTo>
                    <a:pt x="1836" y="1640"/>
                  </a:lnTo>
                  <a:lnTo>
                    <a:pt x="1836" y="1641"/>
                  </a:lnTo>
                  <a:lnTo>
                    <a:pt x="1835" y="1641"/>
                  </a:lnTo>
                  <a:lnTo>
                    <a:pt x="1834" y="1640"/>
                  </a:lnTo>
                  <a:lnTo>
                    <a:pt x="1834" y="1639"/>
                  </a:lnTo>
                  <a:lnTo>
                    <a:pt x="1833" y="1637"/>
                  </a:lnTo>
                  <a:lnTo>
                    <a:pt x="1832" y="1636"/>
                  </a:lnTo>
                  <a:lnTo>
                    <a:pt x="1830" y="1634"/>
                  </a:lnTo>
                  <a:lnTo>
                    <a:pt x="1830" y="1633"/>
                  </a:lnTo>
                  <a:lnTo>
                    <a:pt x="1830" y="1633"/>
                  </a:lnTo>
                  <a:lnTo>
                    <a:pt x="1830" y="1631"/>
                  </a:lnTo>
                  <a:lnTo>
                    <a:pt x="1829" y="1630"/>
                  </a:lnTo>
                  <a:lnTo>
                    <a:pt x="1828" y="1628"/>
                  </a:lnTo>
                  <a:lnTo>
                    <a:pt x="1827" y="1628"/>
                  </a:lnTo>
                  <a:lnTo>
                    <a:pt x="1825" y="1626"/>
                  </a:lnTo>
                  <a:lnTo>
                    <a:pt x="1825" y="1624"/>
                  </a:lnTo>
                  <a:lnTo>
                    <a:pt x="1825" y="1624"/>
                  </a:lnTo>
                  <a:lnTo>
                    <a:pt x="1823" y="1624"/>
                  </a:lnTo>
                  <a:lnTo>
                    <a:pt x="1820" y="1624"/>
                  </a:lnTo>
                  <a:lnTo>
                    <a:pt x="1816" y="1625"/>
                  </a:lnTo>
                  <a:lnTo>
                    <a:pt x="1814" y="1624"/>
                  </a:lnTo>
                  <a:lnTo>
                    <a:pt x="1814" y="1623"/>
                  </a:lnTo>
                  <a:lnTo>
                    <a:pt x="1814" y="1622"/>
                  </a:lnTo>
                  <a:lnTo>
                    <a:pt x="1814" y="1622"/>
                  </a:lnTo>
                  <a:lnTo>
                    <a:pt x="1813" y="1622"/>
                  </a:lnTo>
                  <a:lnTo>
                    <a:pt x="1813" y="1623"/>
                  </a:lnTo>
                  <a:lnTo>
                    <a:pt x="1812" y="1623"/>
                  </a:lnTo>
                  <a:lnTo>
                    <a:pt x="1810" y="1623"/>
                  </a:lnTo>
                  <a:lnTo>
                    <a:pt x="1805" y="1623"/>
                  </a:lnTo>
                  <a:lnTo>
                    <a:pt x="1804" y="1623"/>
                  </a:lnTo>
                  <a:lnTo>
                    <a:pt x="1801" y="1624"/>
                  </a:lnTo>
                  <a:lnTo>
                    <a:pt x="1800" y="1623"/>
                  </a:lnTo>
                  <a:lnTo>
                    <a:pt x="1801" y="1623"/>
                  </a:lnTo>
                  <a:lnTo>
                    <a:pt x="1801" y="1622"/>
                  </a:lnTo>
                  <a:lnTo>
                    <a:pt x="1800" y="1622"/>
                  </a:lnTo>
                  <a:lnTo>
                    <a:pt x="1800" y="1622"/>
                  </a:lnTo>
                  <a:lnTo>
                    <a:pt x="1800" y="1621"/>
                  </a:lnTo>
                  <a:lnTo>
                    <a:pt x="1803" y="1619"/>
                  </a:lnTo>
                  <a:lnTo>
                    <a:pt x="1802" y="1618"/>
                  </a:lnTo>
                  <a:lnTo>
                    <a:pt x="1800" y="1617"/>
                  </a:lnTo>
                  <a:lnTo>
                    <a:pt x="1799" y="1617"/>
                  </a:lnTo>
                  <a:lnTo>
                    <a:pt x="1799" y="1618"/>
                  </a:lnTo>
                  <a:lnTo>
                    <a:pt x="1798" y="1619"/>
                  </a:lnTo>
                  <a:lnTo>
                    <a:pt x="1797" y="1619"/>
                  </a:lnTo>
                  <a:lnTo>
                    <a:pt x="1796" y="1620"/>
                  </a:lnTo>
                  <a:lnTo>
                    <a:pt x="1796" y="1620"/>
                  </a:lnTo>
                  <a:lnTo>
                    <a:pt x="1796" y="1619"/>
                  </a:lnTo>
                  <a:lnTo>
                    <a:pt x="1795" y="1618"/>
                  </a:lnTo>
                  <a:lnTo>
                    <a:pt x="1794" y="1617"/>
                  </a:lnTo>
                  <a:lnTo>
                    <a:pt x="1788" y="1617"/>
                  </a:lnTo>
                  <a:lnTo>
                    <a:pt x="1785" y="1617"/>
                  </a:lnTo>
                  <a:lnTo>
                    <a:pt x="1783" y="1617"/>
                  </a:lnTo>
                  <a:lnTo>
                    <a:pt x="1779" y="1616"/>
                  </a:lnTo>
                  <a:lnTo>
                    <a:pt x="1778" y="1614"/>
                  </a:lnTo>
                  <a:lnTo>
                    <a:pt x="1771" y="1615"/>
                  </a:lnTo>
                  <a:lnTo>
                    <a:pt x="1769" y="1615"/>
                  </a:lnTo>
                  <a:lnTo>
                    <a:pt x="1769" y="1615"/>
                  </a:lnTo>
                  <a:lnTo>
                    <a:pt x="1767" y="1614"/>
                  </a:lnTo>
                  <a:lnTo>
                    <a:pt x="1762" y="1614"/>
                  </a:lnTo>
                  <a:lnTo>
                    <a:pt x="1758" y="1614"/>
                  </a:lnTo>
                  <a:lnTo>
                    <a:pt x="1745" y="1612"/>
                  </a:lnTo>
                  <a:lnTo>
                    <a:pt x="1741" y="1611"/>
                  </a:lnTo>
                  <a:lnTo>
                    <a:pt x="1741" y="1611"/>
                  </a:lnTo>
                  <a:lnTo>
                    <a:pt x="1739" y="1610"/>
                  </a:lnTo>
                  <a:lnTo>
                    <a:pt x="1733" y="1609"/>
                  </a:lnTo>
                  <a:lnTo>
                    <a:pt x="1732" y="1609"/>
                  </a:lnTo>
                  <a:lnTo>
                    <a:pt x="1732" y="1608"/>
                  </a:lnTo>
                  <a:lnTo>
                    <a:pt x="1730" y="1607"/>
                  </a:lnTo>
                  <a:lnTo>
                    <a:pt x="1727" y="1607"/>
                  </a:lnTo>
                  <a:lnTo>
                    <a:pt x="1725" y="1607"/>
                  </a:lnTo>
                  <a:lnTo>
                    <a:pt x="1725" y="1605"/>
                  </a:lnTo>
                  <a:lnTo>
                    <a:pt x="1725" y="1604"/>
                  </a:lnTo>
                  <a:lnTo>
                    <a:pt x="1726" y="1602"/>
                  </a:lnTo>
                  <a:lnTo>
                    <a:pt x="1725" y="1600"/>
                  </a:lnTo>
                  <a:lnTo>
                    <a:pt x="1725" y="1599"/>
                  </a:lnTo>
                  <a:lnTo>
                    <a:pt x="1723" y="1598"/>
                  </a:lnTo>
                  <a:lnTo>
                    <a:pt x="1721" y="1598"/>
                  </a:lnTo>
                  <a:lnTo>
                    <a:pt x="1718" y="1599"/>
                  </a:lnTo>
                  <a:lnTo>
                    <a:pt x="1715" y="1600"/>
                  </a:lnTo>
                  <a:lnTo>
                    <a:pt x="1714" y="1600"/>
                  </a:lnTo>
                  <a:lnTo>
                    <a:pt x="1714" y="1601"/>
                  </a:lnTo>
                  <a:lnTo>
                    <a:pt x="1713" y="1601"/>
                  </a:lnTo>
                  <a:lnTo>
                    <a:pt x="1711" y="1599"/>
                  </a:lnTo>
                  <a:lnTo>
                    <a:pt x="1711" y="1597"/>
                  </a:lnTo>
                  <a:lnTo>
                    <a:pt x="1712" y="1596"/>
                  </a:lnTo>
                  <a:lnTo>
                    <a:pt x="1714" y="1593"/>
                  </a:lnTo>
                  <a:lnTo>
                    <a:pt x="1715" y="1591"/>
                  </a:lnTo>
                  <a:lnTo>
                    <a:pt x="1714" y="1590"/>
                  </a:lnTo>
                  <a:lnTo>
                    <a:pt x="1714" y="1590"/>
                  </a:lnTo>
                  <a:lnTo>
                    <a:pt x="1712" y="1591"/>
                  </a:lnTo>
                  <a:lnTo>
                    <a:pt x="1712" y="1592"/>
                  </a:lnTo>
                  <a:lnTo>
                    <a:pt x="1712" y="1592"/>
                  </a:lnTo>
                  <a:lnTo>
                    <a:pt x="1711" y="1590"/>
                  </a:lnTo>
                  <a:lnTo>
                    <a:pt x="1711" y="1587"/>
                  </a:lnTo>
                  <a:lnTo>
                    <a:pt x="1712" y="1586"/>
                  </a:lnTo>
                  <a:lnTo>
                    <a:pt x="1714" y="1585"/>
                  </a:lnTo>
                  <a:lnTo>
                    <a:pt x="1716" y="1585"/>
                  </a:lnTo>
                  <a:lnTo>
                    <a:pt x="1717" y="1585"/>
                  </a:lnTo>
                  <a:lnTo>
                    <a:pt x="1717" y="1584"/>
                  </a:lnTo>
                  <a:lnTo>
                    <a:pt x="1717" y="1582"/>
                  </a:lnTo>
                  <a:lnTo>
                    <a:pt x="1715" y="1582"/>
                  </a:lnTo>
                  <a:lnTo>
                    <a:pt x="1714" y="1581"/>
                  </a:lnTo>
                  <a:lnTo>
                    <a:pt x="1712" y="1581"/>
                  </a:lnTo>
                  <a:lnTo>
                    <a:pt x="1710" y="1581"/>
                  </a:lnTo>
                  <a:lnTo>
                    <a:pt x="1710" y="1582"/>
                  </a:lnTo>
                  <a:lnTo>
                    <a:pt x="1709" y="1582"/>
                  </a:lnTo>
                  <a:lnTo>
                    <a:pt x="1708" y="1581"/>
                  </a:lnTo>
                  <a:lnTo>
                    <a:pt x="1706" y="1579"/>
                  </a:lnTo>
                  <a:lnTo>
                    <a:pt x="1704" y="1578"/>
                  </a:lnTo>
                  <a:lnTo>
                    <a:pt x="1704" y="1577"/>
                  </a:lnTo>
                  <a:lnTo>
                    <a:pt x="1706" y="1573"/>
                  </a:lnTo>
                  <a:lnTo>
                    <a:pt x="1706" y="1572"/>
                  </a:lnTo>
                  <a:lnTo>
                    <a:pt x="1708" y="1570"/>
                  </a:lnTo>
                  <a:lnTo>
                    <a:pt x="1709" y="1566"/>
                  </a:lnTo>
                  <a:lnTo>
                    <a:pt x="1710" y="1564"/>
                  </a:lnTo>
                  <a:lnTo>
                    <a:pt x="1709" y="1563"/>
                  </a:lnTo>
                  <a:lnTo>
                    <a:pt x="1709" y="1562"/>
                  </a:lnTo>
                  <a:lnTo>
                    <a:pt x="1708" y="1562"/>
                  </a:lnTo>
                  <a:lnTo>
                    <a:pt x="1707" y="1561"/>
                  </a:lnTo>
                  <a:lnTo>
                    <a:pt x="1706" y="1560"/>
                  </a:lnTo>
                  <a:lnTo>
                    <a:pt x="1704" y="1558"/>
                  </a:lnTo>
                  <a:lnTo>
                    <a:pt x="1702" y="1556"/>
                  </a:lnTo>
                  <a:lnTo>
                    <a:pt x="1699" y="1554"/>
                  </a:lnTo>
                  <a:lnTo>
                    <a:pt x="1698" y="1552"/>
                  </a:lnTo>
                  <a:lnTo>
                    <a:pt x="1697" y="1550"/>
                  </a:lnTo>
                  <a:lnTo>
                    <a:pt x="1698" y="1549"/>
                  </a:lnTo>
                  <a:lnTo>
                    <a:pt x="1698" y="1548"/>
                  </a:lnTo>
                  <a:lnTo>
                    <a:pt x="1698" y="1546"/>
                  </a:lnTo>
                  <a:lnTo>
                    <a:pt x="1699" y="1545"/>
                  </a:lnTo>
                  <a:lnTo>
                    <a:pt x="1700" y="1543"/>
                  </a:lnTo>
                  <a:lnTo>
                    <a:pt x="1700" y="1542"/>
                  </a:lnTo>
                  <a:lnTo>
                    <a:pt x="1700" y="1540"/>
                  </a:lnTo>
                  <a:lnTo>
                    <a:pt x="1702" y="1538"/>
                  </a:lnTo>
                  <a:lnTo>
                    <a:pt x="1703" y="1537"/>
                  </a:lnTo>
                  <a:lnTo>
                    <a:pt x="1702" y="1536"/>
                  </a:lnTo>
                  <a:lnTo>
                    <a:pt x="1699" y="1535"/>
                  </a:lnTo>
                  <a:lnTo>
                    <a:pt x="1693" y="1535"/>
                  </a:lnTo>
                  <a:lnTo>
                    <a:pt x="1687" y="1536"/>
                  </a:lnTo>
                  <a:lnTo>
                    <a:pt x="1684" y="1537"/>
                  </a:lnTo>
                  <a:lnTo>
                    <a:pt x="1679" y="1537"/>
                  </a:lnTo>
                  <a:lnTo>
                    <a:pt x="1674" y="1535"/>
                  </a:lnTo>
                  <a:lnTo>
                    <a:pt x="1670" y="1532"/>
                  </a:lnTo>
                  <a:lnTo>
                    <a:pt x="1667" y="1529"/>
                  </a:lnTo>
                  <a:lnTo>
                    <a:pt x="1664" y="1524"/>
                  </a:lnTo>
                  <a:lnTo>
                    <a:pt x="1663" y="1520"/>
                  </a:lnTo>
                  <a:lnTo>
                    <a:pt x="1662" y="1516"/>
                  </a:lnTo>
                  <a:lnTo>
                    <a:pt x="1662" y="1515"/>
                  </a:lnTo>
                  <a:lnTo>
                    <a:pt x="1661" y="1514"/>
                  </a:lnTo>
                  <a:lnTo>
                    <a:pt x="1660" y="1512"/>
                  </a:lnTo>
                  <a:lnTo>
                    <a:pt x="1660" y="1509"/>
                  </a:lnTo>
                  <a:lnTo>
                    <a:pt x="1659" y="1507"/>
                  </a:lnTo>
                  <a:lnTo>
                    <a:pt x="1658" y="1505"/>
                  </a:lnTo>
                  <a:lnTo>
                    <a:pt x="1657" y="1505"/>
                  </a:lnTo>
                  <a:lnTo>
                    <a:pt x="1656" y="1502"/>
                  </a:lnTo>
                  <a:lnTo>
                    <a:pt x="1656" y="1501"/>
                  </a:lnTo>
                  <a:lnTo>
                    <a:pt x="1656" y="1501"/>
                  </a:lnTo>
                  <a:lnTo>
                    <a:pt x="1655" y="1499"/>
                  </a:lnTo>
                  <a:lnTo>
                    <a:pt x="1655" y="1499"/>
                  </a:lnTo>
                  <a:lnTo>
                    <a:pt x="1651" y="1499"/>
                  </a:lnTo>
                  <a:lnTo>
                    <a:pt x="1650" y="1498"/>
                  </a:lnTo>
                  <a:lnTo>
                    <a:pt x="1649" y="1497"/>
                  </a:lnTo>
                  <a:lnTo>
                    <a:pt x="1647" y="1497"/>
                  </a:lnTo>
                  <a:lnTo>
                    <a:pt x="1646" y="1497"/>
                  </a:lnTo>
                  <a:lnTo>
                    <a:pt x="1644" y="1499"/>
                  </a:lnTo>
                  <a:lnTo>
                    <a:pt x="1641" y="1499"/>
                  </a:lnTo>
                  <a:lnTo>
                    <a:pt x="1638" y="1498"/>
                  </a:lnTo>
                  <a:lnTo>
                    <a:pt x="1636" y="1498"/>
                  </a:lnTo>
                  <a:lnTo>
                    <a:pt x="1631" y="1499"/>
                  </a:lnTo>
                  <a:lnTo>
                    <a:pt x="1628" y="1497"/>
                  </a:lnTo>
                  <a:lnTo>
                    <a:pt x="1626" y="1496"/>
                  </a:lnTo>
                  <a:lnTo>
                    <a:pt x="1624" y="1496"/>
                  </a:lnTo>
                  <a:lnTo>
                    <a:pt x="1622" y="1496"/>
                  </a:lnTo>
                  <a:lnTo>
                    <a:pt x="1622" y="1495"/>
                  </a:lnTo>
                  <a:lnTo>
                    <a:pt x="1621" y="1494"/>
                  </a:lnTo>
                  <a:lnTo>
                    <a:pt x="1620" y="1494"/>
                  </a:lnTo>
                  <a:lnTo>
                    <a:pt x="1617" y="1492"/>
                  </a:lnTo>
                  <a:lnTo>
                    <a:pt x="1615" y="1492"/>
                  </a:lnTo>
                  <a:lnTo>
                    <a:pt x="1609" y="1490"/>
                  </a:lnTo>
                  <a:lnTo>
                    <a:pt x="1607" y="1488"/>
                  </a:lnTo>
                  <a:lnTo>
                    <a:pt x="1606" y="1488"/>
                  </a:lnTo>
                  <a:lnTo>
                    <a:pt x="1604" y="1488"/>
                  </a:lnTo>
                  <a:lnTo>
                    <a:pt x="1603" y="1489"/>
                  </a:lnTo>
                  <a:lnTo>
                    <a:pt x="1601" y="1489"/>
                  </a:lnTo>
                  <a:lnTo>
                    <a:pt x="1600" y="1489"/>
                  </a:lnTo>
                  <a:lnTo>
                    <a:pt x="1600" y="1490"/>
                  </a:lnTo>
                  <a:lnTo>
                    <a:pt x="1600" y="1491"/>
                  </a:lnTo>
                  <a:lnTo>
                    <a:pt x="1600" y="1492"/>
                  </a:lnTo>
                  <a:lnTo>
                    <a:pt x="1601" y="1494"/>
                  </a:lnTo>
                  <a:lnTo>
                    <a:pt x="1603" y="1496"/>
                  </a:lnTo>
                  <a:lnTo>
                    <a:pt x="1605" y="1499"/>
                  </a:lnTo>
                  <a:lnTo>
                    <a:pt x="1605" y="1501"/>
                  </a:lnTo>
                  <a:lnTo>
                    <a:pt x="1603" y="1503"/>
                  </a:lnTo>
                  <a:lnTo>
                    <a:pt x="1601" y="1507"/>
                  </a:lnTo>
                  <a:lnTo>
                    <a:pt x="1600" y="1507"/>
                  </a:lnTo>
                  <a:lnTo>
                    <a:pt x="1598" y="1507"/>
                  </a:lnTo>
                  <a:lnTo>
                    <a:pt x="1596" y="1508"/>
                  </a:lnTo>
                  <a:lnTo>
                    <a:pt x="1595" y="1508"/>
                  </a:lnTo>
                  <a:lnTo>
                    <a:pt x="1595" y="1508"/>
                  </a:lnTo>
                  <a:lnTo>
                    <a:pt x="1594" y="1508"/>
                  </a:lnTo>
                  <a:lnTo>
                    <a:pt x="1594" y="1510"/>
                  </a:lnTo>
                  <a:lnTo>
                    <a:pt x="1593" y="1511"/>
                  </a:lnTo>
                  <a:lnTo>
                    <a:pt x="1593" y="1512"/>
                  </a:lnTo>
                  <a:lnTo>
                    <a:pt x="1592" y="1513"/>
                  </a:lnTo>
                  <a:lnTo>
                    <a:pt x="1592" y="1513"/>
                  </a:lnTo>
                  <a:lnTo>
                    <a:pt x="1591" y="1513"/>
                  </a:lnTo>
                  <a:lnTo>
                    <a:pt x="1590" y="1512"/>
                  </a:lnTo>
                  <a:lnTo>
                    <a:pt x="1590" y="1512"/>
                  </a:lnTo>
                  <a:lnTo>
                    <a:pt x="1590" y="1510"/>
                  </a:lnTo>
                  <a:lnTo>
                    <a:pt x="1596" y="1504"/>
                  </a:lnTo>
                  <a:lnTo>
                    <a:pt x="1598" y="1502"/>
                  </a:lnTo>
                  <a:lnTo>
                    <a:pt x="1598" y="1500"/>
                  </a:lnTo>
                  <a:lnTo>
                    <a:pt x="1598" y="1499"/>
                  </a:lnTo>
                  <a:lnTo>
                    <a:pt x="1597" y="1496"/>
                  </a:lnTo>
                  <a:lnTo>
                    <a:pt x="1596" y="1495"/>
                  </a:lnTo>
                  <a:lnTo>
                    <a:pt x="1594" y="1495"/>
                  </a:lnTo>
                  <a:lnTo>
                    <a:pt x="1592" y="1496"/>
                  </a:lnTo>
                  <a:lnTo>
                    <a:pt x="1592" y="1498"/>
                  </a:lnTo>
                  <a:lnTo>
                    <a:pt x="1591" y="1499"/>
                  </a:lnTo>
                  <a:lnTo>
                    <a:pt x="1591" y="1502"/>
                  </a:lnTo>
                  <a:lnTo>
                    <a:pt x="1591" y="1503"/>
                  </a:lnTo>
                  <a:lnTo>
                    <a:pt x="1590" y="1505"/>
                  </a:lnTo>
                  <a:lnTo>
                    <a:pt x="1589" y="1505"/>
                  </a:lnTo>
                  <a:lnTo>
                    <a:pt x="1589" y="1507"/>
                  </a:lnTo>
                  <a:lnTo>
                    <a:pt x="1589" y="1509"/>
                  </a:lnTo>
                  <a:lnTo>
                    <a:pt x="1588" y="1510"/>
                  </a:lnTo>
                  <a:lnTo>
                    <a:pt x="1587" y="1510"/>
                  </a:lnTo>
                  <a:lnTo>
                    <a:pt x="1586" y="1512"/>
                  </a:lnTo>
                  <a:lnTo>
                    <a:pt x="1585" y="1515"/>
                  </a:lnTo>
                  <a:lnTo>
                    <a:pt x="1585" y="1516"/>
                  </a:lnTo>
                  <a:lnTo>
                    <a:pt x="1584" y="1517"/>
                  </a:lnTo>
                  <a:lnTo>
                    <a:pt x="1581" y="1518"/>
                  </a:lnTo>
                  <a:lnTo>
                    <a:pt x="1579" y="1518"/>
                  </a:lnTo>
                  <a:lnTo>
                    <a:pt x="1580" y="1517"/>
                  </a:lnTo>
                  <a:lnTo>
                    <a:pt x="1581" y="1516"/>
                  </a:lnTo>
                  <a:lnTo>
                    <a:pt x="1581" y="1516"/>
                  </a:lnTo>
                  <a:lnTo>
                    <a:pt x="1583" y="1511"/>
                  </a:lnTo>
                  <a:lnTo>
                    <a:pt x="1584" y="1508"/>
                  </a:lnTo>
                  <a:lnTo>
                    <a:pt x="1584" y="1507"/>
                  </a:lnTo>
                  <a:lnTo>
                    <a:pt x="1575" y="1511"/>
                  </a:lnTo>
                  <a:lnTo>
                    <a:pt x="1572" y="1513"/>
                  </a:lnTo>
                  <a:lnTo>
                    <a:pt x="1571" y="1514"/>
                  </a:lnTo>
                  <a:lnTo>
                    <a:pt x="1570" y="1516"/>
                  </a:lnTo>
                  <a:lnTo>
                    <a:pt x="1571" y="1518"/>
                  </a:lnTo>
                  <a:lnTo>
                    <a:pt x="1571" y="1519"/>
                  </a:lnTo>
                  <a:lnTo>
                    <a:pt x="1570" y="1521"/>
                  </a:lnTo>
                  <a:lnTo>
                    <a:pt x="1568" y="1524"/>
                  </a:lnTo>
                  <a:lnTo>
                    <a:pt x="1568" y="1527"/>
                  </a:lnTo>
                  <a:lnTo>
                    <a:pt x="1567" y="1528"/>
                  </a:lnTo>
                  <a:lnTo>
                    <a:pt x="1564" y="1529"/>
                  </a:lnTo>
                  <a:lnTo>
                    <a:pt x="1564" y="1529"/>
                  </a:lnTo>
                  <a:lnTo>
                    <a:pt x="1561" y="1533"/>
                  </a:lnTo>
                  <a:lnTo>
                    <a:pt x="1560" y="1533"/>
                  </a:lnTo>
                  <a:lnTo>
                    <a:pt x="1554" y="1533"/>
                  </a:lnTo>
                  <a:lnTo>
                    <a:pt x="1550" y="1534"/>
                  </a:lnTo>
                  <a:lnTo>
                    <a:pt x="1547" y="1533"/>
                  </a:lnTo>
                  <a:lnTo>
                    <a:pt x="1546" y="1531"/>
                  </a:lnTo>
                  <a:lnTo>
                    <a:pt x="1544" y="1529"/>
                  </a:lnTo>
                  <a:lnTo>
                    <a:pt x="1537" y="1529"/>
                  </a:lnTo>
                  <a:lnTo>
                    <a:pt x="1529" y="1529"/>
                  </a:lnTo>
                  <a:lnTo>
                    <a:pt x="1525" y="1529"/>
                  </a:lnTo>
                  <a:lnTo>
                    <a:pt x="1523" y="1528"/>
                  </a:lnTo>
                  <a:lnTo>
                    <a:pt x="1521" y="1524"/>
                  </a:lnTo>
                  <a:lnTo>
                    <a:pt x="1520" y="1524"/>
                  </a:lnTo>
                  <a:lnTo>
                    <a:pt x="1515" y="1525"/>
                  </a:lnTo>
                  <a:lnTo>
                    <a:pt x="1510" y="1529"/>
                  </a:lnTo>
                  <a:lnTo>
                    <a:pt x="1505" y="1531"/>
                  </a:lnTo>
                  <a:lnTo>
                    <a:pt x="1501" y="1531"/>
                  </a:lnTo>
                  <a:lnTo>
                    <a:pt x="1497" y="1529"/>
                  </a:lnTo>
                  <a:lnTo>
                    <a:pt x="1491" y="1525"/>
                  </a:lnTo>
                  <a:lnTo>
                    <a:pt x="1486" y="1520"/>
                  </a:lnTo>
                  <a:lnTo>
                    <a:pt x="1481" y="1518"/>
                  </a:lnTo>
                  <a:lnTo>
                    <a:pt x="1477" y="1519"/>
                  </a:lnTo>
                  <a:lnTo>
                    <a:pt x="1476" y="1521"/>
                  </a:lnTo>
                  <a:lnTo>
                    <a:pt x="1474" y="1521"/>
                  </a:lnTo>
                  <a:lnTo>
                    <a:pt x="1473" y="1517"/>
                  </a:lnTo>
                  <a:lnTo>
                    <a:pt x="1471" y="1514"/>
                  </a:lnTo>
                  <a:lnTo>
                    <a:pt x="1469" y="1513"/>
                  </a:lnTo>
                  <a:lnTo>
                    <a:pt x="1464" y="1510"/>
                  </a:lnTo>
                  <a:lnTo>
                    <a:pt x="1461" y="1508"/>
                  </a:lnTo>
                  <a:lnTo>
                    <a:pt x="1457" y="1506"/>
                  </a:lnTo>
                  <a:lnTo>
                    <a:pt x="1455" y="1505"/>
                  </a:lnTo>
                  <a:lnTo>
                    <a:pt x="1452" y="1505"/>
                  </a:lnTo>
                  <a:lnTo>
                    <a:pt x="1449" y="1505"/>
                  </a:lnTo>
                  <a:lnTo>
                    <a:pt x="1445" y="1505"/>
                  </a:lnTo>
                  <a:lnTo>
                    <a:pt x="1445" y="1505"/>
                  </a:lnTo>
                  <a:lnTo>
                    <a:pt x="1444" y="1506"/>
                  </a:lnTo>
                  <a:lnTo>
                    <a:pt x="1445" y="1505"/>
                  </a:lnTo>
                  <a:lnTo>
                    <a:pt x="1442" y="1508"/>
                  </a:lnTo>
                  <a:lnTo>
                    <a:pt x="1439" y="1509"/>
                  </a:lnTo>
                  <a:lnTo>
                    <a:pt x="1434" y="1510"/>
                  </a:lnTo>
                  <a:lnTo>
                    <a:pt x="1431" y="1509"/>
                  </a:lnTo>
                  <a:lnTo>
                    <a:pt x="1430" y="1506"/>
                  </a:lnTo>
                  <a:lnTo>
                    <a:pt x="1424" y="1503"/>
                  </a:lnTo>
                  <a:lnTo>
                    <a:pt x="1413" y="1502"/>
                  </a:lnTo>
                  <a:lnTo>
                    <a:pt x="1407" y="1500"/>
                  </a:lnTo>
                  <a:lnTo>
                    <a:pt x="1405" y="1499"/>
                  </a:lnTo>
                  <a:lnTo>
                    <a:pt x="1405" y="1497"/>
                  </a:lnTo>
                  <a:lnTo>
                    <a:pt x="1404" y="1494"/>
                  </a:lnTo>
                  <a:lnTo>
                    <a:pt x="1404" y="1494"/>
                  </a:lnTo>
                  <a:lnTo>
                    <a:pt x="1401" y="1488"/>
                  </a:lnTo>
                  <a:lnTo>
                    <a:pt x="1400" y="1483"/>
                  </a:lnTo>
                  <a:lnTo>
                    <a:pt x="1400" y="1476"/>
                  </a:lnTo>
                  <a:lnTo>
                    <a:pt x="1400" y="1474"/>
                  </a:lnTo>
                  <a:lnTo>
                    <a:pt x="1399" y="1474"/>
                  </a:lnTo>
                  <a:lnTo>
                    <a:pt x="1397" y="1472"/>
                  </a:lnTo>
                  <a:lnTo>
                    <a:pt x="1390" y="1471"/>
                  </a:lnTo>
                  <a:lnTo>
                    <a:pt x="1390" y="1479"/>
                  </a:lnTo>
                  <a:lnTo>
                    <a:pt x="1390" y="1488"/>
                  </a:lnTo>
                  <a:lnTo>
                    <a:pt x="1383" y="1488"/>
                  </a:lnTo>
                  <a:lnTo>
                    <a:pt x="1370" y="1488"/>
                  </a:lnTo>
                  <a:lnTo>
                    <a:pt x="1358" y="1488"/>
                  </a:lnTo>
                  <a:lnTo>
                    <a:pt x="1345" y="1488"/>
                  </a:lnTo>
                  <a:lnTo>
                    <a:pt x="1332" y="1488"/>
                  </a:lnTo>
                  <a:lnTo>
                    <a:pt x="1319" y="1488"/>
                  </a:lnTo>
                  <a:lnTo>
                    <a:pt x="1306" y="1488"/>
                  </a:lnTo>
                  <a:lnTo>
                    <a:pt x="1293" y="1488"/>
                  </a:lnTo>
                  <a:lnTo>
                    <a:pt x="1280" y="1488"/>
                  </a:lnTo>
                  <a:lnTo>
                    <a:pt x="1267" y="1488"/>
                  </a:lnTo>
                  <a:lnTo>
                    <a:pt x="1254" y="1488"/>
                  </a:lnTo>
                  <a:lnTo>
                    <a:pt x="1241" y="1488"/>
                  </a:lnTo>
                  <a:lnTo>
                    <a:pt x="1228" y="1488"/>
                  </a:lnTo>
                  <a:lnTo>
                    <a:pt x="1215" y="1488"/>
                  </a:lnTo>
                  <a:lnTo>
                    <a:pt x="1202" y="1488"/>
                  </a:lnTo>
                  <a:lnTo>
                    <a:pt x="1189" y="1488"/>
                  </a:lnTo>
                  <a:lnTo>
                    <a:pt x="1176" y="1488"/>
                  </a:lnTo>
                  <a:lnTo>
                    <a:pt x="1164" y="1488"/>
                  </a:lnTo>
                  <a:lnTo>
                    <a:pt x="1151" y="1488"/>
                  </a:lnTo>
                  <a:lnTo>
                    <a:pt x="1138" y="1488"/>
                  </a:lnTo>
                  <a:lnTo>
                    <a:pt x="1124" y="1488"/>
                  </a:lnTo>
                  <a:lnTo>
                    <a:pt x="1112" y="1488"/>
                  </a:lnTo>
                  <a:lnTo>
                    <a:pt x="1099" y="1488"/>
                  </a:lnTo>
                  <a:lnTo>
                    <a:pt x="1086" y="1488"/>
                  </a:lnTo>
                  <a:lnTo>
                    <a:pt x="1073" y="1488"/>
                  </a:lnTo>
                  <a:lnTo>
                    <a:pt x="1060" y="1488"/>
                  </a:lnTo>
                  <a:lnTo>
                    <a:pt x="1047" y="1488"/>
                  </a:lnTo>
                  <a:lnTo>
                    <a:pt x="1034" y="1488"/>
                  </a:lnTo>
                  <a:lnTo>
                    <a:pt x="1021" y="1488"/>
                  </a:lnTo>
                  <a:lnTo>
                    <a:pt x="1008" y="1488"/>
                  </a:lnTo>
                  <a:lnTo>
                    <a:pt x="995" y="1488"/>
                  </a:lnTo>
                  <a:lnTo>
                    <a:pt x="982" y="1488"/>
                  </a:lnTo>
                  <a:lnTo>
                    <a:pt x="970" y="1488"/>
                  </a:lnTo>
                  <a:lnTo>
                    <a:pt x="957" y="1488"/>
                  </a:lnTo>
                  <a:lnTo>
                    <a:pt x="943" y="1488"/>
                  </a:lnTo>
                  <a:lnTo>
                    <a:pt x="930" y="1488"/>
                  </a:lnTo>
                  <a:lnTo>
                    <a:pt x="918" y="1488"/>
                  </a:lnTo>
                  <a:lnTo>
                    <a:pt x="905" y="1488"/>
                  </a:lnTo>
                  <a:lnTo>
                    <a:pt x="892" y="1488"/>
                  </a:lnTo>
                  <a:lnTo>
                    <a:pt x="879" y="1488"/>
                  </a:lnTo>
                  <a:lnTo>
                    <a:pt x="866" y="1488"/>
                  </a:lnTo>
                  <a:lnTo>
                    <a:pt x="853" y="1488"/>
                  </a:lnTo>
                  <a:lnTo>
                    <a:pt x="840" y="1488"/>
                  </a:lnTo>
                  <a:lnTo>
                    <a:pt x="827" y="1488"/>
                  </a:lnTo>
                  <a:lnTo>
                    <a:pt x="814" y="1488"/>
                  </a:lnTo>
                  <a:lnTo>
                    <a:pt x="802" y="1488"/>
                  </a:lnTo>
                  <a:lnTo>
                    <a:pt x="789" y="1488"/>
                  </a:lnTo>
                  <a:lnTo>
                    <a:pt x="775" y="1488"/>
                  </a:lnTo>
                  <a:lnTo>
                    <a:pt x="762" y="1488"/>
                  </a:lnTo>
                  <a:lnTo>
                    <a:pt x="750" y="1488"/>
                  </a:lnTo>
                  <a:lnTo>
                    <a:pt x="737" y="1488"/>
                  </a:lnTo>
                  <a:lnTo>
                    <a:pt x="724" y="1488"/>
                  </a:lnTo>
                  <a:lnTo>
                    <a:pt x="711" y="1488"/>
                  </a:lnTo>
                  <a:lnTo>
                    <a:pt x="698" y="1488"/>
                  </a:lnTo>
                  <a:lnTo>
                    <a:pt x="685" y="1488"/>
                  </a:lnTo>
                  <a:lnTo>
                    <a:pt x="672" y="1488"/>
                  </a:lnTo>
                  <a:lnTo>
                    <a:pt x="659" y="1488"/>
                  </a:lnTo>
                  <a:lnTo>
                    <a:pt x="646" y="1488"/>
                  </a:lnTo>
                  <a:lnTo>
                    <a:pt x="633" y="1488"/>
                  </a:lnTo>
                  <a:lnTo>
                    <a:pt x="620" y="1488"/>
                  </a:lnTo>
                  <a:lnTo>
                    <a:pt x="608" y="1488"/>
                  </a:lnTo>
                  <a:lnTo>
                    <a:pt x="594" y="1488"/>
                  </a:lnTo>
                  <a:lnTo>
                    <a:pt x="581" y="1488"/>
                  </a:lnTo>
                  <a:lnTo>
                    <a:pt x="568" y="1488"/>
                  </a:lnTo>
                  <a:lnTo>
                    <a:pt x="556" y="1488"/>
                  </a:lnTo>
                  <a:lnTo>
                    <a:pt x="553" y="1488"/>
                  </a:lnTo>
                  <a:lnTo>
                    <a:pt x="551" y="1487"/>
                  </a:lnTo>
                  <a:lnTo>
                    <a:pt x="548" y="1485"/>
                  </a:lnTo>
                  <a:lnTo>
                    <a:pt x="547" y="1485"/>
                  </a:lnTo>
                  <a:lnTo>
                    <a:pt x="546" y="1485"/>
                  </a:lnTo>
                  <a:lnTo>
                    <a:pt x="545" y="1486"/>
                  </a:lnTo>
                  <a:lnTo>
                    <a:pt x="545" y="1488"/>
                  </a:lnTo>
                  <a:lnTo>
                    <a:pt x="544" y="1489"/>
                  </a:lnTo>
                  <a:lnTo>
                    <a:pt x="544" y="1489"/>
                  </a:lnTo>
                  <a:lnTo>
                    <a:pt x="544" y="1488"/>
                  </a:lnTo>
                  <a:lnTo>
                    <a:pt x="543" y="1485"/>
                  </a:lnTo>
                  <a:lnTo>
                    <a:pt x="543" y="1484"/>
                  </a:lnTo>
                  <a:lnTo>
                    <a:pt x="544" y="1483"/>
                  </a:lnTo>
                  <a:lnTo>
                    <a:pt x="544" y="1482"/>
                  </a:lnTo>
                  <a:lnTo>
                    <a:pt x="542" y="1483"/>
                  </a:lnTo>
                  <a:lnTo>
                    <a:pt x="540" y="1482"/>
                  </a:lnTo>
                  <a:lnTo>
                    <a:pt x="540" y="1481"/>
                  </a:lnTo>
                  <a:lnTo>
                    <a:pt x="540" y="1478"/>
                  </a:lnTo>
                  <a:lnTo>
                    <a:pt x="539" y="1476"/>
                  </a:lnTo>
                  <a:lnTo>
                    <a:pt x="540" y="1475"/>
                  </a:lnTo>
                  <a:lnTo>
                    <a:pt x="544" y="1475"/>
                  </a:lnTo>
                  <a:lnTo>
                    <a:pt x="548" y="1474"/>
                  </a:lnTo>
                  <a:lnTo>
                    <a:pt x="549" y="1473"/>
                  </a:lnTo>
                  <a:lnTo>
                    <a:pt x="550" y="1469"/>
                  </a:lnTo>
                  <a:lnTo>
                    <a:pt x="547" y="1473"/>
                  </a:lnTo>
                  <a:lnTo>
                    <a:pt x="546" y="1473"/>
                  </a:lnTo>
                  <a:lnTo>
                    <a:pt x="541" y="1472"/>
                  </a:lnTo>
                  <a:lnTo>
                    <a:pt x="538" y="1472"/>
                  </a:lnTo>
                  <a:lnTo>
                    <a:pt x="537" y="1471"/>
                  </a:lnTo>
                  <a:lnTo>
                    <a:pt x="537" y="1470"/>
                  </a:lnTo>
                  <a:lnTo>
                    <a:pt x="538" y="1470"/>
                  </a:lnTo>
                  <a:lnTo>
                    <a:pt x="539" y="1468"/>
                  </a:lnTo>
                  <a:lnTo>
                    <a:pt x="539" y="1461"/>
                  </a:lnTo>
                  <a:lnTo>
                    <a:pt x="540" y="1458"/>
                  </a:lnTo>
                  <a:lnTo>
                    <a:pt x="540" y="1457"/>
                  </a:lnTo>
                  <a:lnTo>
                    <a:pt x="540" y="1456"/>
                  </a:lnTo>
                  <a:lnTo>
                    <a:pt x="536" y="1461"/>
                  </a:lnTo>
                  <a:lnTo>
                    <a:pt x="536" y="1463"/>
                  </a:lnTo>
                  <a:lnTo>
                    <a:pt x="536" y="1464"/>
                  </a:lnTo>
                  <a:lnTo>
                    <a:pt x="536" y="1467"/>
                  </a:lnTo>
                  <a:lnTo>
                    <a:pt x="534" y="1468"/>
                  </a:lnTo>
                  <a:lnTo>
                    <a:pt x="533" y="1468"/>
                  </a:lnTo>
                  <a:lnTo>
                    <a:pt x="531" y="1469"/>
                  </a:lnTo>
                  <a:lnTo>
                    <a:pt x="530" y="1470"/>
                  </a:lnTo>
                  <a:lnTo>
                    <a:pt x="520" y="1466"/>
                  </a:lnTo>
                  <a:lnTo>
                    <a:pt x="519" y="1465"/>
                  </a:lnTo>
                  <a:lnTo>
                    <a:pt x="517" y="1463"/>
                  </a:lnTo>
                  <a:lnTo>
                    <a:pt x="515" y="1460"/>
                  </a:lnTo>
                  <a:lnTo>
                    <a:pt x="514" y="1457"/>
                  </a:lnTo>
                  <a:lnTo>
                    <a:pt x="515" y="1455"/>
                  </a:lnTo>
                  <a:lnTo>
                    <a:pt x="516" y="1454"/>
                  </a:lnTo>
                  <a:lnTo>
                    <a:pt x="517" y="1454"/>
                  </a:lnTo>
                  <a:lnTo>
                    <a:pt x="518" y="1455"/>
                  </a:lnTo>
                  <a:lnTo>
                    <a:pt x="520" y="1458"/>
                  </a:lnTo>
                  <a:lnTo>
                    <a:pt x="521" y="1461"/>
                  </a:lnTo>
                  <a:lnTo>
                    <a:pt x="524" y="1461"/>
                  </a:lnTo>
                  <a:lnTo>
                    <a:pt x="527" y="1458"/>
                  </a:lnTo>
                  <a:lnTo>
                    <a:pt x="528" y="1456"/>
                  </a:lnTo>
                  <a:lnTo>
                    <a:pt x="525" y="1458"/>
                  </a:lnTo>
                  <a:lnTo>
                    <a:pt x="523" y="1458"/>
                  </a:lnTo>
                  <a:lnTo>
                    <a:pt x="521" y="1456"/>
                  </a:lnTo>
                  <a:lnTo>
                    <a:pt x="520" y="1454"/>
                  </a:lnTo>
                  <a:lnTo>
                    <a:pt x="519" y="1451"/>
                  </a:lnTo>
                  <a:lnTo>
                    <a:pt x="519" y="1442"/>
                  </a:lnTo>
                  <a:lnTo>
                    <a:pt x="519" y="1440"/>
                  </a:lnTo>
                  <a:lnTo>
                    <a:pt x="521" y="1439"/>
                  </a:lnTo>
                  <a:lnTo>
                    <a:pt x="522" y="1438"/>
                  </a:lnTo>
                  <a:lnTo>
                    <a:pt x="522" y="1436"/>
                  </a:lnTo>
                  <a:lnTo>
                    <a:pt x="521" y="1434"/>
                  </a:lnTo>
                  <a:lnTo>
                    <a:pt x="520" y="1433"/>
                  </a:lnTo>
                  <a:lnTo>
                    <a:pt x="518" y="1433"/>
                  </a:lnTo>
                  <a:lnTo>
                    <a:pt x="517" y="1433"/>
                  </a:lnTo>
                  <a:lnTo>
                    <a:pt x="520" y="1437"/>
                  </a:lnTo>
                  <a:lnTo>
                    <a:pt x="520" y="1438"/>
                  </a:lnTo>
                  <a:lnTo>
                    <a:pt x="517" y="1442"/>
                  </a:lnTo>
                  <a:lnTo>
                    <a:pt x="516" y="1443"/>
                  </a:lnTo>
                  <a:lnTo>
                    <a:pt x="516" y="1447"/>
                  </a:lnTo>
                  <a:lnTo>
                    <a:pt x="516" y="1447"/>
                  </a:lnTo>
                  <a:lnTo>
                    <a:pt x="514" y="1449"/>
                  </a:lnTo>
                  <a:lnTo>
                    <a:pt x="512" y="1451"/>
                  </a:lnTo>
                  <a:lnTo>
                    <a:pt x="507" y="1452"/>
                  </a:lnTo>
                  <a:lnTo>
                    <a:pt x="503" y="1452"/>
                  </a:lnTo>
                  <a:lnTo>
                    <a:pt x="501" y="1450"/>
                  </a:lnTo>
                  <a:lnTo>
                    <a:pt x="494" y="1444"/>
                  </a:lnTo>
                  <a:lnTo>
                    <a:pt x="492" y="1440"/>
                  </a:lnTo>
                  <a:lnTo>
                    <a:pt x="492" y="1438"/>
                  </a:lnTo>
                  <a:lnTo>
                    <a:pt x="487" y="1429"/>
                  </a:lnTo>
                  <a:lnTo>
                    <a:pt x="487" y="1428"/>
                  </a:lnTo>
                  <a:lnTo>
                    <a:pt x="486" y="1425"/>
                  </a:lnTo>
                  <a:lnTo>
                    <a:pt x="484" y="1424"/>
                  </a:lnTo>
                  <a:lnTo>
                    <a:pt x="483" y="1422"/>
                  </a:lnTo>
                  <a:lnTo>
                    <a:pt x="487" y="1416"/>
                  </a:lnTo>
                  <a:lnTo>
                    <a:pt x="490" y="1411"/>
                  </a:lnTo>
                  <a:lnTo>
                    <a:pt x="490" y="1410"/>
                  </a:lnTo>
                  <a:lnTo>
                    <a:pt x="490" y="1408"/>
                  </a:lnTo>
                  <a:lnTo>
                    <a:pt x="489" y="1402"/>
                  </a:lnTo>
                  <a:lnTo>
                    <a:pt x="490" y="1400"/>
                  </a:lnTo>
                  <a:lnTo>
                    <a:pt x="487" y="1403"/>
                  </a:lnTo>
                  <a:lnTo>
                    <a:pt x="487" y="1405"/>
                  </a:lnTo>
                  <a:lnTo>
                    <a:pt x="488" y="1408"/>
                  </a:lnTo>
                  <a:lnTo>
                    <a:pt x="487" y="1410"/>
                  </a:lnTo>
                  <a:lnTo>
                    <a:pt x="486" y="1414"/>
                  </a:lnTo>
                  <a:lnTo>
                    <a:pt x="483" y="1417"/>
                  </a:lnTo>
                  <a:lnTo>
                    <a:pt x="479" y="1419"/>
                  </a:lnTo>
                  <a:lnTo>
                    <a:pt x="471" y="1418"/>
                  </a:lnTo>
                  <a:lnTo>
                    <a:pt x="470" y="1417"/>
                  </a:lnTo>
                  <a:lnTo>
                    <a:pt x="469" y="1416"/>
                  </a:lnTo>
                  <a:lnTo>
                    <a:pt x="469" y="1411"/>
                  </a:lnTo>
                  <a:lnTo>
                    <a:pt x="469" y="1411"/>
                  </a:lnTo>
                  <a:lnTo>
                    <a:pt x="468" y="1414"/>
                  </a:lnTo>
                  <a:lnTo>
                    <a:pt x="467" y="1418"/>
                  </a:lnTo>
                  <a:lnTo>
                    <a:pt x="466" y="1420"/>
                  </a:lnTo>
                  <a:lnTo>
                    <a:pt x="464" y="1420"/>
                  </a:lnTo>
                  <a:lnTo>
                    <a:pt x="463" y="1419"/>
                  </a:lnTo>
                  <a:lnTo>
                    <a:pt x="462" y="1417"/>
                  </a:lnTo>
                  <a:lnTo>
                    <a:pt x="460" y="1417"/>
                  </a:lnTo>
                  <a:lnTo>
                    <a:pt x="456" y="1418"/>
                  </a:lnTo>
                  <a:lnTo>
                    <a:pt x="454" y="1418"/>
                  </a:lnTo>
                  <a:lnTo>
                    <a:pt x="452" y="1418"/>
                  </a:lnTo>
                  <a:lnTo>
                    <a:pt x="448" y="1417"/>
                  </a:lnTo>
                  <a:lnTo>
                    <a:pt x="443" y="1417"/>
                  </a:lnTo>
                  <a:lnTo>
                    <a:pt x="441" y="1416"/>
                  </a:lnTo>
                  <a:lnTo>
                    <a:pt x="441" y="1414"/>
                  </a:lnTo>
                  <a:lnTo>
                    <a:pt x="442" y="1413"/>
                  </a:lnTo>
                  <a:lnTo>
                    <a:pt x="448" y="1412"/>
                  </a:lnTo>
                  <a:lnTo>
                    <a:pt x="453" y="1410"/>
                  </a:lnTo>
                  <a:lnTo>
                    <a:pt x="458" y="1409"/>
                  </a:lnTo>
                  <a:lnTo>
                    <a:pt x="458" y="1408"/>
                  </a:lnTo>
                  <a:lnTo>
                    <a:pt x="456" y="1408"/>
                  </a:lnTo>
                  <a:lnTo>
                    <a:pt x="444" y="1410"/>
                  </a:lnTo>
                  <a:lnTo>
                    <a:pt x="440" y="1410"/>
                  </a:lnTo>
                  <a:lnTo>
                    <a:pt x="440" y="1409"/>
                  </a:lnTo>
                  <a:lnTo>
                    <a:pt x="440" y="1407"/>
                  </a:lnTo>
                  <a:lnTo>
                    <a:pt x="441" y="1405"/>
                  </a:lnTo>
                  <a:lnTo>
                    <a:pt x="443" y="1403"/>
                  </a:lnTo>
                  <a:lnTo>
                    <a:pt x="444" y="1402"/>
                  </a:lnTo>
                  <a:lnTo>
                    <a:pt x="442" y="1401"/>
                  </a:lnTo>
                  <a:lnTo>
                    <a:pt x="440" y="1401"/>
                  </a:lnTo>
                  <a:lnTo>
                    <a:pt x="440" y="1400"/>
                  </a:lnTo>
                  <a:lnTo>
                    <a:pt x="441" y="1396"/>
                  </a:lnTo>
                  <a:lnTo>
                    <a:pt x="440" y="1391"/>
                  </a:lnTo>
                  <a:lnTo>
                    <a:pt x="438" y="1396"/>
                  </a:lnTo>
                  <a:lnTo>
                    <a:pt x="436" y="1398"/>
                  </a:lnTo>
                  <a:lnTo>
                    <a:pt x="426" y="1399"/>
                  </a:lnTo>
                  <a:lnTo>
                    <a:pt x="424" y="1400"/>
                  </a:lnTo>
                  <a:lnTo>
                    <a:pt x="423" y="1400"/>
                  </a:lnTo>
                  <a:lnTo>
                    <a:pt x="417" y="1398"/>
                  </a:lnTo>
                  <a:lnTo>
                    <a:pt x="414" y="1397"/>
                  </a:lnTo>
                  <a:lnTo>
                    <a:pt x="411" y="1395"/>
                  </a:lnTo>
                  <a:lnTo>
                    <a:pt x="407" y="1390"/>
                  </a:lnTo>
                  <a:lnTo>
                    <a:pt x="403" y="1387"/>
                  </a:lnTo>
                  <a:lnTo>
                    <a:pt x="403" y="1381"/>
                  </a:lnTo>
                  <a:lnTo>
                    <a:pt x="404" y="1377"/>
                  </a:lnTo>
                  <a:lnTo>
                    <a:pt x="406" y="1373"/>
                  </a:lnTo>
                  <a:lnTo>
                    <a:pt x="412" y="1365"/>
                  </a:lnTo>
                  <a:lnTo>
                    <a:pt x="414" y="1363"/>
                  </a:lnTo>
                  <a:lnTo>
                    <a:pt x="416" y="1362"/>
                  </a:lnTo>
                  <a:lnTo>
                    <a:pt x="426" y="1362"/>
                  </a:lnTo>
                  <a:lnTo>
                    <a:pt x="433" y="1360"/>
                  </a:lnTo>
                  <a:lnTo>
                    <a:pt x="434" y="1360"/>
                  </a:lnTo>
                  <a:lnTo>
                    <a:pt x="424" y="1359"/>
                  </a:lnTo>
                  <a:lnTo>
                    <a:pt x="414" y="1360"/>
                  </a:lnTo>
                  <a:lnTo>
                    <a:pt x="411" y="1361"/>
                  </a:lnTo>
                  <a:lnTo>
                    <a:pt x="407" y="1366"/>
                  </a:lnTo>
                  <a:lnTo>
                    <a:pt x="406" y="1369"/>
                  </a:lnTo>
                  <a:lnTo>
                    <a:pt x="405" y="1371"/>
                  </a:lnTo>
                  <a:lnTo>
                    <a:pt x="405" y="1371"/>
                  </a:lnTo>
                  <a:lnTo>
                    <a:pt x="403" y="1370"/>
                  </a:lnTo>
                  <a:lnTo>
                    <a:pt x="403" y="1370"/>
                  </a:lnTo>
                  <a:lnTo>
                    <a:pt x="402" y="1368"/>
                  </a:lnTo>
                  <a:lnTo>
                    <a:pt x="400" y="1365"/>
                  </a:lnTo>
                  <a:lnTo>
                    <a:pt x="399" y="1362"/>
                  </a:lnTo>
                  <a:lnTo>
                    <a:pt x="399" y="1356"/>
                  </a:lnTo>
                  <a:lnTo>
                    <a:pt x="399" y="1354"/>
                  </a:lnTo>
                  <a:lnTo>
                    <a:pt x="400" y="1351"/>
                  </a:lnTo>
                  <a:lnTo>
                    <a:pt x="403" y="1346"/>
                  </a:lnTo>
                  <a:lnTo>
                    <a:pt x="399" y="1346"/>
                  </a:lnTo>
                  <a:lnTo>
                    <a:pt x="399" y="1341"/>
                  </a:lnTo>
                  <a:lnTo>
                    <a:pt x="401" y="1336"/>
                  </a:lnTo>
                  <a:lnTo>
                    <a:pt x="405" y="1333"/>
                  </a:lnTo>
                  <a:lnTo>
                    <a:pt x="408" y="1330"/>
                  </a:lnTo>
                  <a:lnTo>
                    <a:pt x="411" y="1328"/>
                  </a:lnTo>
                  <a:lnTo>
                    <a:pt x="417" y="1325"/>
                  </a:lnTo>
                  <a:lnTo>
                    <a:pt x="419" y="1330"/>
                  </a:lnTo>
                  <a:lnTo>
                    <a:pt x="425" y="1331"/>
                  </a:lnTo>
                  <a:lnTo>
                    <a:pt x="426" y="1333"/>
                  </a:lnTo>
                  <a:lnTo>
                    <a:pt x="428" y="1336"/>
                  </a:lnTo>
                  <a:lnTo>
                    <a:pt x="430" y="1339"/>
                  </a:lnTo>
                  <a:lnTo>
                    <a:pt x="433" y="1342"/>
                  </a:lnTo>
                  <a:lnTo>
                    <a:pt x="434" y="1342"/>
                  </a:lnTo>
                  <a:lnTo>
                    <a:pt x="432" y="1340"/>
                  </a:lnTo>
                  <a:lnTo>
                    <a:pt x="428" y="1334"/>
                  </a:lnTo>
                  <a:lnTo>
                    <a:pt x="428" y="1332"/>
                  </a:lnTo>
                  <a:lnTo>
                    <a:pt x="427" y="1330"/>
                  </a:lnTo>
                  <a:lnTo>
                    <a:pt x="421" y="1327"/>
                  </a:lnTo>
                  <a:lnTo>
                    <a:pt x="420" y="1325"/>
                  </a:lnTo>
                  <a:lnTo>
                    <a:pt x="419" y="1323"/>
                  </a:lnTo>
                  <a:lnTo>
                    <a:pt x="419" y="1321"/>
                  </a:lnTo>
                  <a:lnTo>
                    <a:pt x="419" y="1319"/>
                  </a:lnTo>
                  <a:lnTo>
                    <a:pt x="425" y="1313"/>
                  </a:lnTo>
                  <a:lnTo>
                    <a:pt x="426" y="1310"/>
                  </a:lnTo>
                  <a:lnTo>
                    <a:pt x="426" y="1308"/>
                  </a:lnTo>
                  <a:lnTo>
                    <a:pt x="426" y="1307"/>
                  </a:lnTo>
                  <a:lnTo>
                    <a:pt x="425" y="1303"/>
                  </a:lnTo>
                  <a:lnTo>
                    <a:pt x="424" y="1303"/>
                  </a:lnTo>
                  <a:lnTo>
                    <a:pt x="425" y="1308"/>
                  </a:lnTo>
                  <a:lnTo>
                    <a:pt x="424" y="1310"/>
                  </a:lnTo>
                  <a:lnTo>
                    <a:pt x="424" y="1312"/>
                  </a:lnTo>
                  <a:lnTo>
                    <a:pt x="423" y="1313"/>
                  </a:lnTo>
                  <a:lnTo>
                    <a:pt x="422" y="1314"/>
                  </a:lnTo>
                  <a:lnTo>
                    <a:pt x="409" y="1327"/>
                  </a:lnTo>
                  <a:lnTo>
                    <a:pt x="408" y="1329"/>
                  </a:lnTo>
                  <a:lnTo>
                    <a:pt x="403" y="1330"/>
                  </a:lnTo>
                  <a:lnTo>
                    <a:pt x="401" y="1331"/>
                  </a:lnTo>
                  <a:lnTo>
                    <a:pt x="400" y="1333"/>
                  </a:lnTo>
                  <a:lnTo>
                    <a:pt x="397" y="1338"/>
                  </a:lnTo>
                  <a:lnTo>
                    <a:pt x="395" y="1348"/>
                  </a:lnTo>
                  <a:lnTo>
                    <a:pt x="391" y="1355"/>
                  </a:lnTo>
                  <a:lnTo>
                    <a:pt x="389" y="1345"/>
                  </a:lnTo>
                  <a:lnTo>
                    <a:pt x="384" y="1338"/>
                  </a:lnTo>
                  <a:lnTo>
                    <a:pt x="394" y="1330"/>
                  </a:lnTo>
                  <a:lnTo>
                    <a:pt x="394" y="1329"/>
                  </a:lnTo>
                  <a:lnTo>
                    <a:pt x="392" y="1324"/>
                  </a:lnTo>
                  <a:lnTo>
                    <a:pt x="393" y="1323"/>
                  </a:lnTo>
                  <a:lnTo>
                    <a:pt x="394" y="1321"/>
                  </a:lnTo>
                  <a:lnTo>
                    <a:pt x="396" y="1318"/>
                  </a:lnTo>
                  <a:lnTo>
                    <a:pt x="396" y="1318"/>
                  </a:lnTo>
                  <a:lnTo>
                    <a:pt x="394" y="1319"/>
                  </a:lnTo>
                  <a:lnTo>
                    <a:pt x="389" y="1325"/>
                  </a:lnTo>
                  <a:lnTo>
                    <a:pt x="388" y="1327"/>
                  </a:lnTo>
                  <a:lnTo>
                    <a:pt x="386" y="1327"/>
                  </a:lnTo>
                  <a:lnTo>
                    <a:pt x="386" y="1324"/>
                  </a:lnTo>
                  <a:lnTo>
                    <a:pt x="389" y="1314"/>
                  </a:lnTo>
                  <a:lnTo>
                    <a:pt x="390" y="1306"/>
                  </a:lnTo>
                  <a:lnTo>
                    <a:pt x="391" y="1303"/>
                  </a:lnTo>
                  <a:lnTo>
                    <a:pt x="393" y="1300"/>
                  </a:lnTo>
                  <a:lnTo>
                    <a:pt x="391" y="1301"/>
                  </a:lnTo>
                  <a:lnTo>
                    <a:pt x="383" y="1304"/>
                  </a:lnTo>
                  <a:lnTo>
                    <a:pt x="381" y="1302"/>
                  </a:lnTo>
                  <a:lnTo>
                    <a:pt x="378" y="1289"/>
                  </a:lnTo>
                  <a:lnTo>
                    <a:pt x="375" y="1283"/>
                  </a:lnTo>
                  <a:lnTo>
                    <a:pt x="368" y="1279"/>
                  </a:lnTo>
                  <a:lnTo>
                    <a:pt x="362" y="1277"/>
                  </a:lnTo>
                  <a:lnTo>
                    <a:pt x="360" y="1274"/>
                  </a:lnTo>
                  <a:lnTo>
                    <a:pt x="359" y="1269"/>
                  </a:lnTo>
                  <a:lnTo>
                    <a:pt x="361" y="1263"/>
                  </a:lnTo>
                  <a:lnTo>
                    <a:pt x="364" y="1261"/>
                  </a:lnTo>
                  <a:lnTo>
                    <a:pt x="366" y="1260"/>
                  </a:lnTo>
                  <a:lnTo>
                    <a:pt x="368" y="1260"/>
                  </a:lnTo>
                  <a:lnTo>
                    <a:pt x="368" y="1262"/>
                  </a:lnTo>
                  <a:lnTo>
                    <a:pt x="367" y="1267"/>
                  </a:lnTo>
                  <a:lnTo>
                    <a:pt x="369" y="1268"/>
                  </a:lnTo>
                  <a:lnTo>
                    <a:pt x="378" y="1274"/>
                  </a:lnTo>
                  <a:lnTo>
                    <a:pt x="380" y="1275"/>
                  </a:lnTo>
                  <a:lnTo>
                    <a:pt x="384" y="1272"/>
                  </a:lnTo>
                  <a:lnTo>
                    <a:pt x="386" y="1272"/>
                  </a:lnTo>
                  <a:lnTo>
                    <a:pt x="390" y="1275"/>
                  </a:lnTo>
                  <a:lnTo>
                    <a:pt x="392" y="1277"/>
                  </a:lnTo>
                  <a:lnTo>
                    <a:pt x="397" y="1282"/>
                  </a:lnTo>
                  <a:lnTo>
                    <a:pt x="396" y="1279"/>
                  </a:lnTo>
                  <a:lnTo>
                    <a:pt x="391" y="1273"/>
                  </a:lnTo>
                  <a:lnTo>
                    <a:pt x="388" y="1271"/>
                  </a:lnTo>
                  <a:lnTo>
                    <a:pt x="383" y="1271"/>
                  </a:lnTo>
                  <a:lnTo>
                    <a:pt x="380" y="1272"/>
                  </a:lnTo>
                  <a:lnTo>
                    <a:pt x="379" y="1272"/>
                  </a:lnTo>
                  <a:lnTo>
                    <a:pt x="377" y="1270"/>
                  </a:lnTo>
                  <a:lnTo>
                    <a:pt x="374" y="1267"/>
                  </a:lnTo>
                  <a:lnTo>
                    <a:pt x="372" y="1262"/>
                  </a:lnTo>
                  <a:lnTo>
                    <a:pt x="371" y="1260"/>
                  </a:lnTo>
                  <a:lnTo>
                    <a:pt x="372" y="1258"/>
                  </a:lnTo>
                  <a:lnTo>
                    <a:pt x="372" y="1256"/>
                  </a:lnTo>
                  <a:lnTo>
                    <a:pt x="373" y="1255"/>
                  </a:lnTo>
                  <a:lnTo>
                    <a:pt x="375" y="1254"/>
                  </a:lnTo>
                  <a:lnTo>
                    <a:pt x="378" y="1253"/>
                  </a:lnTo>
                  <a:lnTo>
                    <a:pt x="378" y="1252"/>
                  </a:lnTo>
                  <a:lnTo>
                    <a:pt x="375" y="1249"/>
                  </a:lnTo>
                  <a:lnTo>
                    <a:pt x="373" y="1249"/>
                  </a:lnTo>
                  <a:lnTo>
                    <a:pt x="367" y="1254"/>
                  </a:lnTo>
                  <a:lnTo>
                    <a:pt x="366" y="1254"/>
                  </a:lnTo>
                  <a:lnTo>
                    <a:pt x="366" y="1253"/>
                  </a:lnTo>
                  <a:lnTo>
                    <a:pt x="366" y="1253"/>
                  </a:lnTo>
                  <a:lnTo>
                    <a:pt x="364" y="1255"/>
                  </a:lnTo>
                  <a:lnTo>
                    <a:pt x="362" y="1256"/>
                  </a:lnTo>
                  <a:lnTo>
                    <a:pt x="358" y="1263"/>
                  </a:lnTo>
                  <a:lnTo>
                    <a:pt x="357" y="1266"/>
                  </a:lnTo>
                  <a:lnTo>
                    <a:pt x="357" y="1271"/>
                  </a:lnTo>
                  <a:lnTo>
                    <a:pt x="356" y="1275"/>
                  </a:lnTo>
                  <a:lnTo>
                    <a:pt x="356" y="1276"/>
                  </a:lnTo>
                  <a:lnTo>
                    <a:pt x="350" y="1278"/>
                  </a:lnTo>
                  <a:lnTo>
                    <a:pt x="347" y="1283"/>
                  </a:lnTo>
                  <a:lnTo>
                    <a:pt x="343" y="1279"/>
                  </a:lnTo>
                  <a:lnTo>
                    <a:pt x="339" y="1275"/>
                  </a:lnTo>
                  <a:lnTo>
                    <a:pt x="337" y="1267"/>
                  </a:lnTo>
                  <a:lnTo>
                    <a:pt x="332" y="1266"/>
                  </a:lnTo>
                  <a:lnTo>
                    <a:pt x="326" y="1262"/>
                  </a:lnTo>
                  <a:lnTo>
                    <a:pt x="324" y="1259"/>
                  </a:lnTo>
                  <a:lnTo>
                    <a:pt x="327" y="1251"/>
                  </a:lnTo>
                  <a:lnTo>
                    <a:pt x="331" y="1246"/>
                  </a:lnTo>
                  <a:lnTo>
                    <a:pt x="332" y="1239"/>
                  </a:lnTo>
                  <a:lnTo>
                    <a:pt x="332" y="1238"/>
                  </a:lnTo>
                  <a:lnTo>
                    <a:pt x="340" y="1236"/>
                  </a:lnTo>
                  <a:lnTo>
                    <a:pt x="345" y="1233"/>
                  </a:lnTo>
                  <a:lnTo>
                    <a:pt x="340" y="1233"/>
                  </a:lnTo>
                  <a:lnTo>
                    <a:pt x="337" y="1233"/>
                  </a:lnTo>
                  <a:lnTo>
                    <a:pt x="331" y="1236"/>
                  </a:lnTo>
                  <a:lnTo>
                    <a:pt x="325" y="1231"/>
                  </a:lnTo>
                  <a:lnTo>
                    <a:pt x="322" y="1227"/>
                  </a:lnTo>
                  <a:lnTo>
                    <a:pt x="321" y="1223"/>
                  </a:lnTo>
                  <a:lnTo>
                    <a:pt x="322" y="1220"/>
                  </a:lnTo>
                  <a:lnTo>
                    <a:pt x="322" y="1217"/>
                  </a:lnTo>
                  <a:lnTo>
                    <a:pt x="323" y="1212"/>
                  </a:lnTo>
                  <a:lnTo>
                    <a:pt x="323" y="1210"/>
                  </a:lnTo>
                  <a:lnTo>
                    <a:pt x="325" y="1208"/>
                  </a:lnTo>
                  <a:lnTo>
                    <a:pt x="327" y="1207"/>
                  </a:lnTo>
                  <a:lnTo>
                    <a:pt x="329" y="1202"/>
                  </a:lnTo>
                  <a:lnTo>
                    <a:pt x="331" y="1198"/>
                  </a:lnTo>
                  <a:lnTo>
                    <a:pt x="336" y="1188"/>
                  </a:lnTo>
                  <a:lnTo>
                    <a:pt x="337" y="1184"/>
                  </a:lnTo>
                  <a:lnTo>
                    <a:pt x="340" y="1178"/>
                  </a:lnTo>
                  <a:lnTo>
                    <a:pt x="347" y="1168"/>
                  </a:lnTo>
                  <a:lnTo>
                    <a:pt x="345" y="1168"/>
                  </a:lnTo>
                  <a:lnTo>
                    <a:pt x="344" y="1170"/>
                  </a:lnTo>
                  <a:lnTo>
                    <a:pt x="343" y="1170"/>
                  </a:lnTo>
                  <a:lnTo>
                    <a:pt x="342" y="1168"/>
                  </a:lnTo>
                  <a:lnTo>
                    <a:pt x="341" y="1166"/>
                  </a:lnTo>
                  <a:lnTo>
                    <a:pt x="340" y="1163"/>
                  </a:lnTo>
                  <a:lnTo>
                    <a:pt x="340" y="1164"/>
                  </a:lnTo>
                  <a:lnTo>
                    <a:pt x="339" y="1170"/>
                  </a:lnTo>
                  <a:lnTo>
                    <a:pt x="338" y="1176"/>
                  </a:lnTo>
                  <a:lnTo>
                    <a:pt x="337" y="1180"/>
                  </a:lnTo>
                  <a:lnTo>
                    <a:pt x="334" y="1187"/>
                  </a:lnTo>
                  <a:lnTo>
                    <a:pt x="332" y="1190"/>
                  </a:lnTo>
                  <a:lnTo>
                    <a:pt x="331" y="1187"/>
                  </a:lnTo>
                  <a:lnTo>
                    <a:pt x="332" y="1182"/>
                  </a:lnTo>
                  <a:lnTo>
                    <a:pt x="334" y="1179"/>
                  </a:lnTo>
                  <a:lnTo>
                    <a:pt x="334" y="1174"/>
                  </a:lnTo>
                  <a:lnTo>
                    <a:pt x="332" y="1168"/>
                  </a:lnTo>
                  <a:lnTo>
                    <a:pt x="331" y="1163"/>
                  </a:lnTo>
                  <a:lnTo>
                    <a:pt x="331" y="1159"/>
                  </a:lnTo>
                  <a:lnTo>
                    <a:pt x="331" y="1156"/>
                  </a:lnTo>
                  <a:lnTo>
                    <a:pt x="331" y="1152"/>
                  </a:lnTo>
                  <a:lnTo>
                    <a:pt x="332" y="1149"/>
                  </a:lnTo>
                  <a:lnTo>
                    <a:pt x="333" y="1146"/>
                  </a:lnTo>
                  <a:lnTo>
                    <a:pt x="333" y="1145"/>
                  </a:lnTo>
                  <a:lnTo>
                    <a:pt x="334" y="1142"/>
                  </a:lnTo>
                  <a:lnTo>
                    <a:pt x="333" y="1139"/>
                  </a:lnTo>
                  <a:lnTo>
                    <a:pt x="332" y="1136"/>
                  </a:lnTo>
                  <a:lnTo>
                    <a:pt x="331" y="1134"/>
                  </a:lnTo>
                  <a:lnTo>
                    <a:pt x="327" y="1135"/>
                  </a:lnTo>
                  <a:lnTo>
                    <a:pt x="321" y="1132"/>
                  </a:lnTo>
                  <a:lnTo>
                    <a:pt x="320" y="1127"/>
                  </a:lnTo>
                  <a:lnTo>
                    <a:pt x="314" y="1125"/>
                  </a:lnTo>
                  <a:lnTo>
                    <a:pt x="311" y="1121"/>
                  </a:lnTo>
                  <a:lnTo>
                    <a:pt x="306" y="1119"/>
                  </a:lnTo>
                  <a:lnTo>
                    <a:pt x="301" y="1117"/>
                  </a:lnTo>
                  <a:lnTo>
                    <a:pt x="298" y="1115"/>
                  </a:lnTo>
                  <a:lnTo>
                    <a:pt x="293" y="1112"/>
                  </a:lnTo>
                  <a:lnTo>
                    <a:pt x="289" y="1109"/>
                  </a:lnTo>
                  <a:lnTo>
                    <a:pt x="286" y="1107"/>
                  </a:lnTo>
                  <a:lnTo>
                    <a:pt x="284" y="1107"/>
                  </a:lnTo>
                  <a:lnTo>
                    <a:pt x="279" y="1107"/>
                  </a:lnTo>
                  <a:lnTo>
                    <a:pt x="278" y="1102"/>
                  </a:lnTo>
                  <a:lnTo>
                    <a:pt x="277" y="1099"/>
                  </a:lnTo>
                  <a:lnTo>
                    <a:pt x="277" y="1096"/>
                  </a:lnTo>
                  <a:lnTo>
                    <a:pt x="274" y="1094"/>
                  </a:lnTo>
                  <a:lnTo>
                    <a:pt x="270" y="1093"/>
                  </a:lnTo>
                  <a:lnTo>
                    <a:pt x="271" y="1087"/>
                  </a:lnTo>
                  <a:lnTo>
                    <a:pt x="273" y="1083"/>
                  </a:lnTo>
                  <a:lnTo>
                    <a:pt x="268" y="1082"/>
                  </a:lnTo>
                  <a:lnTo>
                    <a:pt x="263" y="1080"/>
                  </a:lnTo>
                  <a:lnTo>
                    <a:pt x="264" y="1076"/>
                  </a:lnTo>
                  <a:lnTo>
                    <a:pt x="266" y="1073"/>
                  </a:lnTo>
                  <a:lnTo>
                    <a:pt x="264" y="1069"/>
                  </a:lnTo>
                  <a:lnTo>
                    <a:pt x="260" y="1061"/>
                  </a:lnTo>
                  <a:lnTo>
                    <a:pt x="257" y="1056"/>
                  </a:lnTo>
                  <a:lnTo>
                    <a:pt x="252" y="1048"/>
                  </a:lnTo>
                  <a:lnTo>
                    <a:pt x="249" y="1041"/>
                  </a:lnTo>
                  <a:lnTo>
                    <a:pt x="246" y="1035"/>
                  </a:lnTo>
                  <a:lnTo>
                    <a:pt x="243" y="1031"/>
                  </a:lnTo>
                  <a:lnTo>
                    <a:pt x="240" y="1024"/>
                  </a:lnTo>
                  <a:lnTo>
                    <a:pt x="235" y="1015"/>
                  </a:lnTo>
                  <a:lnTo>
                    <a:pt x="230" y="1009"/>
                  </a:lnTo>
                  <a:lnTo>
                    <a:pt x="231" y="1004"/>
                  </a:lnTo>
                  <a:lnTo>
                    <a:pt x="226" y="999"/>
                  </a:lnTo>
                  <a:lnTo>
                    <a:pt x="222" y="993"/>
                  </a:lnTo>
                  <a:lnTo>
                    <a:pt x="218" y="987"/>
                  </a:lnTo>
                  <a:lnTo>
                    <a:pt x="214" y="984"/>
                  </a:lnTo>
                  <a:lnTo>
                    <a:pt x="210" y="982"/>
                  </a:lnTo>
                  <a:lnTo>
                    <a:pt x="206" y="979"/>
                  </a:lnTo>
                  <a:lnTo>
                    <a:pt x="204" y="976"/>
                  </a:lnTo>
                  <a:lnTo>
                    <a:pt x="203" y="973"/>
                  </a:lnTo>
                  <a:lnTo>
                    <a:pt x="201" y="972"/>
                  </a:lnTo>
                  <a:lnTo>
                    <a:pt x="200" y="970"/>
                  </a:lnTo>
                  <a:lnTo>
                    <a:pt x="200" y="967"/>
                  </a:lnTo>
                  <a:lnTo>
                    <a:pt x="199" y="965"/>
                  </a:lnTo>
                  <a:lnTo>
                    <a:pt x="194" y="961"/>
                  </a:lnTo>
                  <a:lnTo>
                    <a:pt x="192" y="958"/>
                  </a:lnTo>
                  <a:lnTo>
                    <a:pt x="188" y="956"/>
                  </a:lnTo>
                  <a:lnTo>
                    <a:pt x="185" y="954"/>
                  </a:lnTo>
                  <a:lnTo>
                    <a:pt x="184" y="953"/>
                  </a:lnTo>
                  <a:lnTo>
                    <a:pt x="180" y="944"/>
                  </a:lnTo>
                  <a:lnTo>
                    <a:pt x="181" y="941"/>
                  </a:lnTo>
                  <a:lnTo>
                    <a:pt x="181" y="937"/>
                  </a:lnTo>
                  <a:lnTo>
                    <a:pt x="181" y="936"/>
                  </a:lnTo>
                  <a:lnTo>
                    <a:pt x="174" y="929"/>
                  </a:lnTo>
                  <a:lnTo>
                    <a:pt x="171" y="926"/>
                  </a:lnTo>
                  <a:lnTo>
                    <a:pt x="168" y="923"/>
                  </a:lnTo>
                  <a:lnTo>
                    <a:pt x="161" y="927"/>
                  </a:lnTo>
                  <a:lnTo>
                    <a:pt x="154" y="930"/>
                  </a:lnTo>
                  <a:lnTo>
                    <a:pt x="149" y="932"/>
                  </a:lnTo>
                  <a:lnTo>
                    <a:pt x="142" y="934"/>
                  </a:lnTo>
                  <a:lnTo>
                    <a:pt x="144" y="939"/>
                  </a:lnTo>
                  <a:lnTo>
                    <a:pt x="143" y="941"/>
                  </a:lnTo>
                  <a:lnTo>
                    <a:pt x="142" y="943"/>
                  </a:lnTo>
                  <a:lnTo>
                    <a:pt x="138" y="943"/>
                  </a:lnTo>
                  <a:lnTo>
                    <a:pt x="138" y="954"/>
                  </a:lnTo>
                  <a:lnTo>
                    <a:pt x="134" y="961"/>
                  </a:lnTo>
                  <a:lnTo>
                    <a:pt x="127" y="961"/>
                  </a:lnTo>
                  <a:lnTo>
                    <a:pt x="123" y="963"/>
                  </a:lnTo>
                  <a:lnTo>
                    <a:pt x="118" y="968"/>
                  </a:lnTo>
                  <a:lnTo>
                    <a:pt x="113" y="971"/>
                  </a:lnTo>
                  <a:lnTo>
                    <a:pt x="108" y="976"/>
                  </a:lnTo>
                  <a:lnTo>
                    <a:pt x="106" y="975"/>
                  </a:lnTo>
                  <a:lnTo>
                    <a:pt x="107" y="971"/>
                  </a:lnTo>
                  <a:lnTo>
                    <a:pt x="105" y="963"/>
                  </a:lnTo>
                  <a:lnTo>
                    <a:pt x="104" y="957"/>
                  </a:lnTo>
                  <a:lnTo>
                    <a:pt x="101" y="954"/>
                  </a:lnTo>
                  <a:lnTo>
                    <a:pt x="95" y="948"/>
                  </a:lnTo>
                  <a:lnTo>
                    <a:pt x="91" y="944"/>
                  </a:lnTo>
                  <a:lnTo>
                    <a:pt x="85" y="938"/>
                  </a:lnTo>
                  <a:lnTo>
                    <a:pt x="82" y="934"/>
                  </a:lnTo>
                  <a:lnTo>
                    <a:pt x="78" y="929"/>
                  </a:lnTo>
                  <a:lnTo>
                    <a:pt x="72" y="924"/>
                  </a:lnTo>
                  <a:lnTo>
                    <a:pt x="70" y="916"/>
                  </a:lnTo>
                  <a:lnTo>
                    <a:pt x="65" y="914"/>
                  </a:lnTo>
                  <a:lnTo>
                    <a:pt x="60" y="911"/>
                  </a:lnTo>
                  <a:lnTo>
                    <a:pt x="55" y="905"/>
                  </a:lnTo>
                  <a:lnTo>
                    <a:pt x="57" y="900"/>
                  </a:lnTo>
                  <a:lnTo>
                    <a:pt x="58" y="893"/>
                  </a:lnTo>
                  <a:lnTo>
                    <a:pt x="58" y="889"/>
                  </a:lnTo>
                  <a:lnTo>
                    <a:pt x="54" y="889"/>
                  </a:lnTo>
                  <a:lnTo>
                    <a:pt x="47" y="890"/>
                  </a:lnTo>
                  <a:lnTo>
                    <a:pt x="40" y="890"/>
                  </a:lnTo>
                  <a:lnTo>
                    <a:pt x="36" y="895"/>
                  </a:lnTo>
                  <a:lnTo>
                    <a:pt x="32" y="899"/>
                  </a:lnTo>
                  <a:lnTo>
                    <a:pt x="25" y="896"/>
                  </a:lnTo>
                  <a:lnTo>
                    <a:pt x="17" y="892"/>
                  </a:lnTo>
                  <a:lnTo>
                    <a:pt x="15" y="897"/>
                  </a:lnTo>
                  <a:lnTo>
                    <a:pt x="8" y="894"/>
                  </a:lnTo>
                  <a:lnTo>
                    <a:pt x="0" y="892"/>
                  </a:lnTo>
                  <a:lnTo>
                    <a:pt x="0" y="874"/>
                  </a:lnTo>
                  <a:lnTo>
                    <a:pt x="0" y="856"/>
                  </a:lnTo>
                  <a:lnTo>
                    <a:pt x="0" y="837"/>
                  </a:lnTo>
                  <a:lnTo>
                    <a:pt x="0" y="819"/>
                  </a:lnTo>
                  <a:lnTo>
                    <a:pt x="0" y="801"/>
                  </a:lnTo>
                  <a:lnTo>
                    <a:pt x="0" y="782"/>
                  </a:lnTo>
                  <a:lnTo>
                    <a:pt x="0" y="763"/>
                  </a:lnTo>
                  <a:lnTo>
                    <a:pt x="0" y="745"/>
                  </a:lnTo>
                  <a:lnTo>
                    <a:pt x="0" y="725"/>
                  </a:lnTo>
                  <a:lnTo>
                    <a:pt x="0" y="706"/>
                  </a:lnTo>
                  <a:lnTo>
                    <a:pt x="0" y="686"/>
                  </a:lnTo>
                  <a:lnTo>
                    <a:pt x="0" y="666"/>
                  </a:lnTo>
                  <a:lnTo>
                    <a:pt x="0" y="646"/>
                  </a:lnTo>
                  <a:lnTo>
                    <a:pt x="0" y="626"/>
                  </a:lnTo>
                  <a:lnTo>
                    <a:pt x="0" y="605"/>
                  </a:lnTo>
                  <a:lnTo>
                    <a:pt x="0" y="584"/>
                  </a:lnTo>
                  <a:lnTo>
                    <a:pt x="0" y="563"/>
                  </a:lnTo>
                  <a:lnTo>
                    <a:pt x="0" y="542"/>
                  </a:lnTo>
                  <a:lnTo>
                    <a:pt x="0" y="521"/>
                  </a:lnTo>
                  <a:lnTo>
                    <a:pt x="0" y="498"/>
                  </a:lnTo>
                  <a:lnTo>
                    <a:pt x="0" y="476"/>
                  </a:lnTo>
                  <a:lnTo>
                    <a:pt x="0" y="454"/>
                  </a:lnTo>
                  <a:lnTo>
                    <a:pt x="0" y="432"/>
                  </a:lnTo>
                  <a:lnTo>
                    <a:pt x="0" y="409"/>
                  </a:lnTo>
                  <a:lnTo>
                    <a:pt x="0" y="386"/>
                  </a:lnTo>
                  <a:lnTo>
                    <a:pt x="0" y="363"/>
                  </a:lnTo>
                  <a:lnTo>
                    <a:pt x="0" y="339"/>
                  </a:lnTo>
                  <a:lnTo>
                    <a:pt x="0" y="315"/>
                  </a:lnTo>
                  <a:lnTo>
                    <a:pt x="0" y="291"/>
                  </a:lnTo>
                  <a:lnTo>
                    <a:pt x="0" y="266"/>
                  </a:lnTo>
                  <a:lnTo>
                    <a:pt x="0" y="241"/>
                  </a:lnTo>
                  <a:lnTo>
                    <a:pt x="0" y="216"/>
                  </a:lnTo>
                  <a:lnTo>
                    <a:pt x="5" y="217"/>
                  </a:lnTo>
                  <a:lnTo>
                    <a:pt x="18" y="220"/>
                  </a:lnTo>
                  <a:lnTo>
                    <a:pt x="32" y="218"/>
                  </a:lnTo>
                  <a:lnTo>
                    <a:pt x="55" y="228"/>
                  </a:lnTo>
                  <a:lnTo>
                    <a:pt x="70" y="245"/>
                  </a:lnTo>
                  <a:lnTo>
                    <a:pt x="82" y="253"/>
                  </a:lnTo>
                  <a:lnTo>
                    <a:pt x="87" y="259"/>
                  </a:lnTo>
                  <a:lnTo>
                    <a:pt x="95" y="264"/>
                  </a:lnTo>
                  <a:lnTo>
                    <a:pt x="114" y="275"/>
                  </a:lnTo>
                  <a:lnTo>
                    <a:pt x="120" y="276"/>
                  </a:lnTo>
                  <a:lnTo>
                    <a:pt x="130" y="281"/>
                  </a:lnTo>
                  <a:lnTo>
                    <a:pt x="137" y="280"/>
                  </a:lnTo>
                  <a:lnTo>
                    <a:pt x="148" y="281"/>
                  </a:lnTo>
                  <a:lnTo>
                    <a:pt x="156" y="286"/>
                  </a:lnTo>
                  <a:lnTo>
                    <a:pt x="171" y="297"/>
                  </a:lnTo>
                  <a:lnTo>
                    <a:pt x="175" y="298"/>
                  </a:lnTo>
                  <a:lnTo>
                    <a:pt x="175" y="297"/>
                  </a:lnTo>
                  <a:lnTo>
                    <a:pt x="170" y="286"/>
                  </a:lnTo>
                  <a:lnTo>
                    <a:pt x="169" y="285"/>
                  </a:lnTo>
                  <a:lnTo>
                    <a:pt x="163" y="281"/>
                  </a:lnTo>
                  <a:lnTo>
                    <a:pt x="156" y="278"/>
                  </a:lnTo>
                  <a:lnTo>
                    <a:pt x="155" y="278"/>
                  </a:lnTo>
                  <a:lnTo>
                    <a:pt x="154" y="274"/>
                  </a:lnTo>
                  <a:lnTo>
                    <a:pt x="154" y="272"/>
                  </a:lnTo>
                  <a:lnTo>
                    <a:pt x="156" y="272"/>
                  </a:lnTo>
                  <a:lnTo>
                    <a:pt x="161" y="272"/>
                  </a:lnTo>
                  <a:lnTo>
                    <a:pt x="164" y="271"/>
                  </a:lnTo>
                  <a:lnTo>
                    <a:pt x="165" y="269"/>
                  </a:lnTo>
                  <a:lnTo>
                    <a:pt x="162" y="269"/>
                  </a:lnTo>
                  <a:lnTo>
                    <a:pt x="160" y="267"/>
                  </a:lnTo>
                  <a:lnTo>
                    <a:pt x="156" y="265"/>
                  </a:lnTo>
                  <a:lnTo>
                    <a:pt x="154" y="262"/>
                  </a:lnTo>
                  <a:lnTo>
                    <a:pt x="161" y="245"/>
                  </a:lnTo>
                  <a:lnTo>
                    <a:pt x="164" y="246"/>
                  </a:lnTo>
                  <a:lnTo>
                    <a:pt x="167" y="243"/>
                  </a:lnTo>
                  <a:lnTo>
                    <a:pt x="173" y="245"/>
                  </a:lnTo>
                  <a:lnTo>
                    <a:pt x="175" y="244"/>
                  </a:lnTo>
                  <a:lnTo>
                    <a:pt x="175" y="235"/>
                  </a:lnTo>
                  <a:lnTo>
                    <a:pt x="176" y="233"/>
                  </a:lnTo>
                  <a:lnTo>
                    <a:pt x="178" y="232"/>
                  </a:lnTo>
                  <a:lnTo>
                    <a:pt x="187" y="230"/>
                  </a:lnTo>
                  <a:lnTo>
                    <a:pt x="197" y="232"/>
                  </a:lnTo>
                  <a:lnTo>
                    <a:pt x="199" y="231"/>
                  </a:lnTo>
                  <a:lnTo>
                    <a:pt x="198" y="225"/>
                  </a:lnTo>
                  <a:lnTo>
                    <a:pt x="197" y="223"/>
                  </a:lnTo>
                  <a:lnTo>
                    <a:pt x="198" y="217"/>
                  </a:lnTo>
                  <a:lnTo>
                    <a:pt x="199" y="215"/>
                  </a:lnTo>
                  <a:lnTo>
                    <a:pt x="200" y="213"/>
                  </a:lnTo>
                  <a:lnTo>
                    <a:pt x="205" y="214"/>
                  </a:lnTo>
                  <a:lnTo>
                    <a:pt x="207" y="217"/>
                  </a:lnTo>
                  <a:lnTo>
                    <a:pt x="208" y="222"/>
                  </a:lnTo>
                  <a:lnTo>
                    <a:pt x="210" y="224"/>
                  </a:lnTo>
                  <a:lnTo>
                    <a:pt x="216" y="227"/>
                  </a:lnTo>
                  <a:lnTo>
                    <a:pt x="216" y="228"/>
                  </a:lnTo>
                  <a:lnTo>
                    <a:pt x="214" y="235"/>
                  </a:lnTo>
                  <a:lnTo>
                    <a:pt x="212" y="239"/>
                  </a:lnTo>
                  <a:lnTo>
                    <a:pt x="208" y="248"/>
                  </a:lnTo>
                  <a:lnTo>
                    <a:pt x="207" y="250"/>
                  </a:lnTo>
                  <a:lnTo>
                    <a:pt x="214" y="246"/>
                  </a:lnTo>
                  <a:lnTo>
                    <a:pt x="222" y="240"/>
                  </a:lnTo>
                  <a:lnTo>
                    <a:pt x="228" y="237"/>
                  </a:lnTo>
                  <a:lnTo>
                    <a:pt x="234" y="236"/>
                  </a:lnTo>
                  <a:lnTo>
                    <a:pt x="238" y="234"/>
                  </a:lnTo>
                  <a:lnTo>
                    <a:pt x="240" y="231"/>
                  </a:lnTo>
                  <a:lnTo>
                    <a:pt x="242" y="228"/>
                  </a:lnTo>
                  <a:lnTo>
                    <a:pt x="246" y="218"/>
                  </a:lnTo>
                  <a:lnTo>
                    <a:pt x="247" y="216"/>
                  </a:lnTo>
                  <a:lnTo>
                    <a:pt x="257" y="217"/>
                  </a:lnTo>
                  <a:lnTo>
                    <a:pt x="260" y="216"/>
                  </a:lnTo>
                  <a:lnTo>
                    <a:pt x="261" y="215"/>
                  </a:lnTo>
                  <a:lnTo>
                    <a:pt x="261" y="214"/>
                  </a:lnTo>
                  <a:lnTo>
                    <a:pt x="258" y="212"/>
                  </a:lnTo>
                  <a:lnTo>
                    <a:pt x="256" y="212"/>
                  </a:lnTo>
                  <a:lnTo>
                    <a:pt x="256" y="211"/>
                  </a:lnTo>
                  <a:lnTo>
                    <a:pt x="257" y="209"/>
                  </a:lnTo>
                  <a:lnTo>
                    <a:pt x="258" y="208"/>
                  </a:lnTo>
                  <a:lnTo>
                    <a:pt x="263" y="207"/>
                  </a:lnTo>
                  <a:lnTo>
                    <a:pt x="266" y="210"/>
                  </a:lnTo>
                  <a:lnTo>
                    <a:pt x="268" y="211"/>
                  </a:lnTo>
                  <a:lnTo>
                    <a:pt x="275" y="207"/>
                  </a:lnTo>
                  <a:lnTo>
                    <a:pt x="286" y="195"/>
                  </a:lnTo>
                  <a:lnTo>
                    <a:pt x="290" y="192"/>
                  </a:lnTo>
                  <a:lnTo>
                    <a:pt x="294" y="192"/>
                  </a:lnTo>
                  <a:lnTo>
                    <a:pt x="297" y="194"/>
                  </a:lnTo>
                  <a:lnTo>
                    <a:pt x="299" y="193"/>
                  </a:lnTo>
                  <a:lnTo>
                    <a:pt x="303" y="187"/>
                  </a:lnTo>
                  <a:lnTo>
                    <a:pt x="304" y="183"/>
                  </a:lnTo>
                  <a:lnTo>
                    <a:pt x="306" y="181"/>
                  </a:lnTo>
                  <a:lnTo>
                    <a:pt x="314" y="174"/>
                  </a:lnTo>
                  <a:lnTo>
                    <a:pt x="319" y="172"/>
                  </a:lnTo>
                  <a:lnTo>
                    <a:pt x="322" y="174"/>
                  </a:lnTo>
                  <a:lnTo>
                    <a:pt x="326" y="176"/>
                  </a:lnTo>
                  <a:lnTo>
                    <a:pt x="329" y="177"/>
                  </a:lnTo>
                  <a:lnTo>
                    <a:pt x="332" y="177"/>
                  </a:lnTo>
                  <a:lnTo>
                    <a:pt x="336" y="177"/>
                  </a:lnTo>
                  <a:lnTo>
                    <a:pt x="337" y="176"/>
                  </a:lnTo>
                  <a:lnTo>
                    <a:pt x="342" y="168"/>
                  </a:lnTo>
                  <a:lnTo>
                    <a:pt x="343" y="168"/>
                  </a:lnTo>
                  <a:lnTo>
                    <a:pt x="345" y="170"/>
                  </a:lnTo>
                  <a:lnTo>
                    <a:pt x="348" y="176"/>
                  </a:lnTo>
                  <a:lnTo>
                    <a:pt x="348" y="179"/>
                  </a:lnTo>
                  <a:lnTo>
                    <a:pt x="345" y="185"/>
                  </a:lnTo>
                  <a:lnTo>
                    <a:pt x="320" y="204"/>
                  </a:lnTo>
                  <a:lnTo>
                    <a:pt x="312" y="213"/>
                  </a:lnTo>
                  <a:lnTo>
                    <a:pt x="309" y="216"/>
                  </a:lnTo>
                  <a:lnTo>
                    <a:pt x="305" y="217"/>
                  </a:lnTo>
                  <a:lnTo>
                    <a:pt x="297" y="219"/>
                  </a:lnTo>
                  <a:lnTo>
                    <a:pt x="295" y="220"/>
                  </a:lnTo>
                  <a:lnTo>
                    <a:pt x="289" y="222"/>
                  </a:lnTo>
                  <a:lnTo>
                    <a:pt x="277" y="224"/>
                  </a:lnTo>
                  <a:lnTo>
                    <a:pt x="275" y="226"/>
                  </a:lnTo>
                  <a:lnTo>
                    <a:pt x="274" y="228"/>
                  </a:lnTo>
                  <a:lnTo>
                    <a:pt x="269" y="237"/>
                  </a:lnTo>
                  <a:lnTo>
                    <a:pt x="267" y="240"/>
                  </a:lnTo>
                  <a:lnTo>
                    <a:pt x="263" y="245"/>
                  </a:lnTo>
                  <a:lnTo>
                    <a:pt x="258" y="248"/>
                  </a:lnTo>
                  <a:lnTo>
                    <a:pt x="252" y="250"/>
                  </a:lnTo>
                  <a:lnTo>
                    <a:pt x="249" y="254"/>
                  </a:lnTo>
                  <a:lnTo>
                    <a:pt x="244" y="263"/>
                  </a:lnTo>
                  <a:lnTo>
                    <a:pt x="240" y="269"/>
                  </a:lnTo>
                  <a:lnTo>
                    <a:pt x="236" y="275"/>
                  </a:lnTo>
                  <a:lnTo>
                    <a:pt x="232" y="281"/>
                  </a:lnTo>
                  <a:lnTo>
                    <a:pt x="230" y="285"/>
                  </a:lnTo>
                  <a:lnTo>
                    <a:pt x="232" y="289"/>
                  </a:lnTo>
                  <a:lnTo>
                    <a:pt x="232" y="291"/>
                  </a:lnTo>
                  <a:lnTo>
                    <a:pt x="237" y="294"/>
                  </a:lnTo>
                  <a:lnTo>
                    <a:pt x="239" y="293"/>
                  </a:lnTo>
                  <a:lnTo>
                    <a:pt x="237" y="291"/>
                  </a:lnTo>
                  <a:lnTo>
                    <a:pt x="233" y="287"/>
                  </a:lnTo>
                  <a:lnTo>
                    <a:pt x="233" y="286"/>
                  </a:lnTo>
                  <a:lnTo>
                    <a:pt x="234" y="285"/>
                  </a:lnTo>
                  <a:lnTo>
                    <a:pt x="252" y="287"/>
                  </a:lnTo>
                  <a:lnTo>
                    <a:pt x="256" y="285"/>
                  </a:lnTo>
                  <a:lnTo>
                    <a:pt x="257" y="282"/>
                  </a:lnTo>
                  <a:lnTo>
                    <a:pt x="257" y="281"/>
                  </a:lnTo>
                  <a:lnTo>
                    <a:pt x="252" y="280"/>
                  </a:lnTo>
                  <a:lnTo>
                    <a:pt x="251" y="278"/>
                  </a:lnTo>
                  <a:lnTo>
                    <a:pt x="250" y="274"/>
                  </a:lnTo>
                  <a:lnTo>
                    <a:pt x="250" y="270"/>
                  </a:lnTo>
                  <a:lnTo>
                    <a:pt x="251" y="268"/>
                  </a:lnTo>
                  <a:lnTo>
                    <a:pt x="252" y="265"/>
                  </a:lnTo>
                  <a:lnTo>
                    <a:pt x="257" y="259"/>
                  </a:lnTo>
                  <a:lnTo>
                    <a:pt x="262" y="257"/>
                  </a:lnTo>
                  <a:lnTo>
                    <a:pt x="267" y="255"/>
                  </a:lnTo>
                  <a:lnTo>
                    <a:pt x="269" y="251"/>
                  </a:lnTo>
                  <a:lnTo>
                    <a:pt x="275" y="247"/>
                  </a:lnTo>
                  <a:lnTo>
                    <a:pt x="278" y="243"/>
                  </a:lnTo>
                  <a:lnTo>
                    <a:pt x="280" y="240"/>
                  </a:lnTo>
                  <a:lnTo>
                    <a:pt x="280" y="239"/>
                  </a:lnTo>
                  <a:lnTo>
                    <a:pt x="279" y="237"/>
                  </a:lnTo>
                  <a:lnTo>
                    <a:pt x="280" y="235"/>
                  </a:lnTo>
                  <a:lnTo>
                    <a:pt x="284" y="233"/>
                  </a:lnTo>
                  <a:lnTo>
                    <a:pt x="287" y="232"/>
                  </a:lnTo>
                  <a:lnTo>
                    <a:pt x="293" y="234"/>
                  </a:lnTo>
                  <a:lnTo>
                    <a:pt x="295" y="236"/>
                  </a:lnTo>
                  <a:lnTo>
                    <a:pt x="294" y="241"/>
                  </a:lnTo>
                  <a:lnTo>
                    <a:pt x="295" y="240"/>
                  </a:lnTo>
                  <a:lnTo>
                    <a:pt x="297" y="235"/>
                  </a:lnTo>
                  <a:lnTo>
                    <a:pt x="299" y="233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3" y="235"/>
                  </a:lnTo>
                  <a:lnTo>
                    <a:pt x="304" y="240"/>
                  </a:lnTo>
                  <a:lnTo>
                    <a:pt x="304" y="250"/>
                  </a:lnTo>
                  <a:lnTo>
                    <a:pt x="304" y="254"/>
                  </a:lnTo>
                  <a:lnTo>
                    <a:pt x="306" y="247"/>
                  </a:lnTo>
                  <a:lnTo>
                    <a:pt x="307" y="244"/>
                  </a:lnTo>
                  <a:lnTo>
                    <a:pt x="314" y="231"/>
                  </a:lnTo>
                  <a:lnTo>
                    <a:pt x="319" y="223"/>
                  </a:lnTo>
                  <a:lnTo>
                    <a:pt x="323" y="215"/>
                  </a:lnTo>
                  <a:lnTo>
                    <a:pt x="331" y="210"/>
                  </a:lnTo>
                  <a:lnTo>
                    <a:pt x="347" y="200"/>
                  </a:lnTo>
                  <a:lnTo>
                    <a:pt x="356" y="198"/>
                  </a:lnTo>
                  <a:lnTo>
                    <a:pt x="361" y="195"/>
                  </a:lnTo>
                  <a:lnTo>
                    <a:pt x="363" y="193"/>
                  </a:lnTo>
                  <a:lnTo>
                    <a:pt x="365" y="191"/>
                  </a:lnTo>
                  <a:lnTo>
                    <a:pt x="367" y="188"/>
                  </a:lnTo>
                  <a:lnTo>
                    <a:pt x="368" y="188"/>
                  </a:lnTo>
                  <a:lnTo>
                    <a:pt x="367" y="194"/>
                  </a:lnTo>
                  <a:lnTo>
                    <a:pt x="366" y="196"/>
                  </a:lnTo>
                  <a:lnTo>
                    <a:pt x="360" y="200"/>
                  </a:lnTo>
                  <a:lnTo>
                    <a:pt x="359" y="203"/>
                  </a:lnTo>
                  <a:lnTo>
                    <a:pt x="360" y="207"/>
                  </a:lnTo>
                  <a:lnTo>
                    <a:pt x="361" y="210"/>
                  </a:lnTo>
                  <a:lnTo>
                    <a:pt x="362" y="211"/>
                  </a:lnTo>
                  <a:lnTo>
                    <a:pt x="365" y="210"/>
                  </a:lnTo>
                  <a:lnTo>
                    <a:pt x="368" y="207"/>
                  </a:lnTo>
                  <a:lnTo>
                    <a:pt x="373" y="202"/>
                  </a:lnTo>
                  <a:lnTo>
                    <a:pt x="383" y="188"/>
                  </a:lnTo>
                  <a:lnTo>
                    <a:pt x="384" y="186"/>
                  </a:lnTo>
                  <a:lnTo>
                    <a:pt x="386" y="176"/>
                  </a:lnTo>
                  <a:lnTo>
                    <a:pt x="392" y="171"/>
                  </a:lnTo>
                  <a:lnTo>
                    <a:pt x="401" y="165"/>
                  </a:lnTo>
                  <a:lnTo>
                    <a:pt x="404" y="162"/>
                  </a:lnTo>
                  <a:lnTo>
                    <a:pt x="395" y="159"/>
                  </a:lnTo>
                  <a:lnTo>
                    <a:pt x="394" y="157"/>
                  </a:lnTo>
                  <a:lnTo>
                    <a:pt x="393" y="155"/>
                  </a:lnTo>
                  <a:lnTo>
                    <a:pt x="395" y="152"/>
                  </a:lnTo>
                  <a:lnTo>
                    <a:pt x="391" y="149"/>
                  </a:lnTo>
                  <a:lnTo>
                    <a:pt x="389" y="147"/>
                  </a:lnTo>
                  <a:lnTo>
                    <a:pt x="389" y="142"/>
                  </a:lnTo>
                  <a:lnTo>
                    <a:pt x="390" y="138"/>
                  </a:lnTo>
                  <a:lnTo>
                    <a:pt x="394" y="134"/>
                  </a:lnTo>
                  <a:lnTo>
                    <a:pt x="395" y="133"/>
                  </a:lnTo>
                  <a:lnTo>
                    <a:pt x="399" y="136"/>
                  </a:lnTo>
                  <a:lnTo>
                    <a:pt x="402" y="139"/>
                  </a:lnTo>
                  <a:lnTo>
                    <a:pt x="413" y="152"/>
                  </a:lnTo>
                  <a:lnTo>
                    <a:pt x="418" y="159"/>
                  </a:lnTo>
                  <a:lnTo>
                    <a:pt x="421" y="164"/>
                  </a:lnTo>
                  <a:lnTo>
                    <a:pt x="427" y="179"/>
                  </a:lnTo>
                  <a:lnTo>
                    <a:pt x="430" y="188"/>
                  </a:lnTo>
                  <a:lnTo>
                    <a:pt x="432" y="198"/>
                  </a:lnTo>
                  <a:lnTo>
                    <a:pt x="435" y="205"/>
                  </a:lnTo>
                  <a:lnTo>
                    <a:pt x="436" y="209"/>
                  </a:lnTo>
                  <a:lnTo>
                    <a:pt x="447" y="225"/>
                  </a:lnTo>
                  <a:lnTo>
                    <a:pt x="453" y="232"/>
                  </a:lnTo>
                  <a:lnTo>
                    <a:pt x="458" y="236"/>
                  </a:lnTo>
                  <a:lnTo>
                    <a:pt x="463" y="239"/>
                  </a:lnTo>
                  <a:lnTo>
                    <a:pt x="469" y="242"/>
                  </a:lnTo>
                  <a:lnTo>
                    <a:pt x="474" y="242"/>
                  </a:lnTo>
                  <a:lnTo>
                    <a:pt x="480" y="235"/>
                  </a:lnTo>
                  <a:lnTo>
                    <a:pt x="480" y="231"/>
                  </a:lnTo>
                  <a:lnTo>
                    <a:pt x="477" y="223"/>
                  </a:lnTo>
                  <a:lnTo>
                    <a:pt x="475" y="218"/>
                  </a:lnTo>
                  <a:lnTo>
                    <a:pt x="475" y="215"/>
                  </a:lnTo>
                  <a:lnTo>
                    <a:pt x="479" y="209"/>
                  </a:lnTo>
                  <a:lnTo>
                    <a:pt x="479" y="207"/>
                  </a:lnTo>
                  <a:lnTo>
                    <a:pt x="479" y="200"/>
                  </a:lnTo>
                  <a:lnTo>
                    <a:pt x="482" y="201"/>
                  </a:lnTo>
                  <a:lnTo>
                    <a:pt x="483" y="201"/>
                  </a:lnTo>
                  <a:lnTo>
                    <a:pt x="485" y="199"/>
                  </a:lnTo>
                  <a:lnTo>
                    <a:pt x="487" y="194"/>
                  </a:lnTo>
                  <a:lnTo>
                    <a:pt x="489" y="191"/>
                  </a:lnTo>
                  <a:lnTo>
                    <a:pt x="492" y="188"/>
                  </a:lnTo>
                  <a:lnTo>
                    <a:pt x="493" y="186"/>
                  </a:lnTo>
                  <a:lnTo>
                    <a:pt x="490" y="185"/>
                  </a:lnTo>
                  <a:lnTo>
                    <a:pt x="488" y="185"/>
                  </a:lnTo>
                  <a:lnTo>
                    <a:pt x="487" y="184"/>
                  </a:lnTo>
                  <a:lnTo>
                    <a:pt x="486" y="183"/>
                  </a:lnTo>
                  <a:lnTo>
                    <a:pt x="487" y="181"/>
                  </a:lnTo>
                  <a:lnTo>
                    <a:pt x="493" y="178"/>
                  </a:lnTo>
                  <a:lnTo>
                    <a:pt x="494" y="175"/>
                  </a:lnTo>
                  <a:lnTo>
                    <a:pt x="496" y="172"/>
                  </a:lnTo>
                  <a:lnTo>
                    <a:pt x="499" y="171"/>
                  </a:lnTo>
                  <a:lnTo>
                    <a:pt x="501" y="172"/>
                  </a:lnTo>
                  <a:lnTo>
                    <a:pt x="503" y="175"/>
                  </a:lnTo>
                  <a:lnTo>
                    <a:pt x="503" y="179"/>
                  </a:lnTo>
                  <a:lnTo>
                    <a:pt x="502" y="187"/>
                  </a:lnTo>
                  <a:lnTo>
                    <a:pt x="502" y="192"/>
                  </a:lnTo>
                  <a:lnTo>
                    <a:pt x="504" y="206"/>
                  </a:lnTo>
                  <a:lnTo>
                    <a:pt x="505" y="209"/>
                  </a:lnTo>
                  <a:lnTo>
                    <a:pt x="512" y="212"/>
                  </a:lnTo>
                  <a:lnTo>
                    <a:pt x="512" y="215"/>
                  </a:lnTo>
                  <a:lnTo>
                    <a:pt x="504" y="229"/>
                  </a:lnTo>
                  <a:lnTo>
                    <a:pt x="502" y="233"/>
                  </a:lnTo>
                  <a:lnTo>
                    <a:pt x="501" y="235"/>
                  </a:lnTo>
                  <a:lnTo>
                    <a:pt x="502" y="237"/>
                  </a:lnTo>
                  <a:lnTo>
                    <a:pt x="503" y="239"/>
                  </a:lnTo>
                  <a:lnTo>
                    <a:pt x="505" y="240"/>
                  </a:lnTo>
                  <a:lnTo>
                    <a:pt x="512" y="241"/>
                  </a:lnTo>
                  <a:lnTo>
                    <a:pt x="514" y="240"/>
                  </a:lnTo>
                  <a:lnTo>
                    <a:pt x="527" y="239"/>
                  </a:lnTo>
                  <a:lnTo>
                    <a:pt x="530" y="239"/>
                  </a:lnTo>
                  <a:lnTo>
                    <a:pt x="532" y="235"/>
                  </a:lnTo>
                  <a:lnTo>
                    <a:pt x="535" y="229"/>
                  </a:lnTo>
                  <a:lnTo>
                    <a:pt x="539" y="227"/>
                  </a:lnTo>
                  <a:lnTo>
                    <a:pt x="540" y="225"/>
                  </a:lnTo>
                  <a:lnTo>
                    <a:pt x="542" y="217"/>
                  </a:lnTo>
                  <a:lnTo>
                    <a:pt x="543" y="208"/>
                  </a:lnTo>
                  <a:lnTo>
                    <a:pt x="544" y="204"/>
                  </a:lnTo>
                  <a:lnTo>
                    <a:pt x="545" y="202"/>
                  </a:lnTo>
                  <a:lnTo>
                    <a:pt x="548" y="201"/>
                  </a:lnTo>
                  <a:lnTo>
                    <a:pt x="553" y="202"/>
                  </a:lnTo>
                  <a:lnTo>
                    <a:pt x="555" y="201"/>
                  </a:lnTo>
                  <a:lnTo>
                    <a:pt x="565" y="202"/>
                  </a:lnTo>
                  <a:lnTo>
                    <a:pt x="575" y="201"/>
                  </a:lnTo>
                  <a:lnTo>
                    <a:pt x="584" y="203"/>
                  </a:lnTo>
                  <a:lnTo>
                    <a:pt x="590" y="205"/>
                  </a:lnTo>
                  <a:lnTo>
                    <a:pt x="597" y="208"/>
                  </a:lnTo>
                  <a:lnTo>
                    <a:pt x="608" y="215"/>
                  </a:lnTo>
                  <a:lnTo>
                    <a:pt x="613" y="218"/>
                  </a:lnTo>
                  <a:lnTo>
                    <a:pt x="629" y="235"/>
                  </a:lnTo>
                  <a:lnTo>
                    <a:pt x="633" y="239"/>
                  </a:lnTo>
                  <a:lnTo>
                    <a:pt x="642" y="242"/>
                  </a:lnTo>
                  <a:lnTo>
                    <a:pt x="671" y="250"/>
                  </a:lnTo>
                  <a:lnTo>
                    <a:pt x="676" y="251"/>
                  </a:lnTo>
                  <a:lnTo>
                    <a:pt x="683" y="259"/>
                  </a:lnTo>
                  <a:lnTo>
                    <a:pt x="688" y="264"/>
                  </a:lnTo>
                  <a:lnTo>
                    <a:pt x="695" y="268"/>
                  </a:lnTo>
                  <a:lnTo>
                    <a:pt x="703" y="272"/>
                  </a:lnTo>
                  <a:lnTo>
                    <a:pt x="719" y="277"/>
                  </a:lnTo>
                  <a:lnTo>
                    <a:pt x="721" y="279"/>
                  </a:lnTo>
                  <a:lnTo>
                    <a:pt x="724" y="280"/>
                  </a:lnTo>
                  <a:lnTo>
                    <a:pt x="728" y="279"/>
                  </a:lnTo>
                  <a:lnTo>
                    <a:pt x="742" y="282"/>
                  </a:lnTo>
                  <a:lnTo>
                    <a:pt x="746" y="281"/>
                  </a:lnTo>
                  <a:lnTo>
                    <a:pt x="748" y="282"/>
                  </a:lnTo>
                  <a:lnTo>
                    <a:pt x="752" y="285"/>
                  </a:lnTo>
                  <a:lnTo>
                    <a:pt x="757" y="285"/>
                  </a:lnTo>
                  <a:lnTo>
                    <a:pt x="756" y="284"/>
                  </a:lnTo>
                  <a:lnTo>
                    <a:pt x="751" y="275"/>
                  </a:lnTo>
                  <a:lnTo>
                    <a:pt x="751" y="274"/>
                  </a:lnTo>
                  <a:lnTo>
                    <a:pt x="753" y="274"/>
                  </a:lnTo>
                  <a:lnTo>
                    <a:pt x="761" y="275"/>
                  </a:lnTo>
                  <a:lnTo>
                    <a:pt x="762" y="273"/>
                  </a:lnTo>
                  <a:lnTo>
                    <a:pt x="764" y="273"/>
                  </a:lnTo>
                  <a:lnTo>
                    <a:pt x="770" y="274"/>
                  </a:lnTo>
                  <a:lnTo>
                    <a:pt x="775" y="276"/>
                  </a:lnTo>
                  <a:lnTo>
                    <a:pt x="781" y="281"/>
                  </a:lnTo>
                  <a:lnTo>
                    <a:pt x="789" y="285"/>
                  </a:lnTo>
                  <a:lnTo>
                    <a:pt x="800" y="293"/>
                  </a:lnTo>
                  <a:lnTo>
                    <a:pt x="807" y="300"/>
                  </a:lnTo>
                  <a:lnTo>
                    <a:pt x="813" y="309"/>
                  </a:lnTo>
                  <a:lnTo>
                    <a:pt x="815" y="315"/>
                  </a:lnTo>
                  <a:lnTo>
                    <a:pt x="816" y="319"/>
                  </a:lnTo>
                  <a:lnTo>
                    <a:pt x="818" y="320"/>
                  </a:lnTo>
                  <a:lnTo>
                    <a:pt x="819" y="320"/>
                  </a:lnTo>
                  <a:lnTo>
                    <a:pt x="820" y="322"/>
                  </a:lnTo>
                  <a:lnTo>
                    <a:pt x="819" y="329"/>
                  </a:lnTo>
                  <a:lnTo>
                    <a:pt x="818" y="331"/>
                  </a:lnTo>
                  <a:lnTo>
                    <a:pt x="816" y="333"/>
                  </a:lnTo>
                  <a:lnTo>
                    <a:pt x="811" y="334"/>
                  </a:lnTo>
                  <a:lnTo>
                    <a:pt x="796" y="332"/>
                  </a:lnTo>
                  <a:lnTo>
                    <a:pt x="794" y="338"/>
                  </a:lnTo>
                  <a:lnTo>
                    <a:pt x="785" y="344"/>
                  </a:lnTo>
                  <a:lnTo>
                    <a:pt x="784" y="346"/>
                  </a:lnTo>
                  <a:lnTo>
                    <a:pt x="783" y="348"/>
                  </a:lnTo>
                  <a:lnTo>
                    <a:pt x="784" y="353"/>
                  </a:lnTo>
                  <a:lnTo>
                    <a:pt x="783" y="354"/>
                  </a:lnTo>
                  <a:lnTo>
                    <a:pt x="776" y="360"/>
                  </a:lnTo>
                  <a:lnTo>
                    <a:pt x="776" y="362"/>
                  </a:lnTo>
                  <a:lnTo>
                    <a:pt x="780" y="365"/>
                  </a:lnTo>
                  <a:lnTo>
                    <a:pt x="785" y="369"/>
                  </a:lnTo>
                  <a:lnTo>
                    <a:pt x="789" y="370"/>
                  </a:lnTo>
                  <a:lnTo>
                    <a:pt x="793" y="370"/>
                  </a:lnTo>
                  <a:lnTo>
                    <a:pt x="799" y="371"/>
                  </a:lnTo>
                  <a:lnTo>
                    <a:pt x="807" y="374"/>
                  </a:lnTo>
                  <a:lnTo>
                    <a:pt x="811" y="376"/>
                  </a:lnTo>
                  <a:lnTo>
                    <a:pt x="814" y="376"/>
                  </a:lnTo>
                  <a:lnTo>
                    <a:pt x="818" y="376"/>
                  </a:lnTo>
                  <a:lnTo>
                    <a:pt x="822" y="378"/>
                  </a:lnTo>
                  <a:lnTo>
                    <a:pt x="829" y="379"/>
                  </a:lnTo>
                  <a:lnTo>
                    <a:pt x="843" y="378"/>
                  </a:lnTo>
                  <a:lnTo>
                    <a:pt x="847" y="379"/>
                  </a:lnTo>
                  <a:lnTo>
                    <a:pt x="853" y="380"/>
                  </a:lnTo>
                  <a:lnTo>
                    <a:pt x="865" y="380"/>
                  </a:lnTo>
                  <a:lnTo>
                    <a:pt x="867" y="380"/>
                  </a:lnTo>
                  <a:lnTo>
                    <a:pt x="871" y="377"/>
                  </a:lnTo>
                  <a:lnTo>
                    <a:pt x="872" y="376"/>
                  </a:lnTo>
                  <a:lnTo>
                    <a:pt x="877" y="376"/>
                  </a:lnTo>
                  <a:lnTo>
                    <a:pt x="888" y="374"/>
                  </a:lnTo>
                  <a:lnTo>
                    <a:pt x="893" y="374"/>
                  </a:lnTo>
                  <a:lnTo>
                    <a:pt x="896" y="372"/>
                  </a:lnTo>
                  <a:lnTo>
                    <a:pt x="901" y="370"/>
                  </a:lnTo>
                  <a:lnTo>
                    <a:pt x="904" y="369"/>
                  </a:lnTo>
                  <a:lnTo>
                    <a:pt x="906" y="371"/>
                  </a:lnTo>
                  <a:lnTo>
                    <a:pt x="907" y="371"/>
                  </a:lnTo>
                  <a:lnTo>
                    <a:pt x="910" y="371"/>
                  </a:lnTo>
                  <a:lnTo>
                    <a:pt x="916" y="368"/>
                  </a:lnTo>
                  <a:lnTo>
                    <a:pt x="929" y="358"/>
                  </a:lnTo>
                  <a:lnTo>
                    <a:pt x="934" y="358"/>
                  </a:lnTo>
                  <a:lnTo>
                    <a:pt x="937" y="355"/>
                  </a:lnTo>
                  <a:lnTo>
                    <a:pt x="939" y="355"/>
                  </a:lnTo>
                  <a:lnTo>
                    <a:pt x="939" y="356"/>
                  </a:lnTo>
                  <a:lnTo>
                    <a:pt x="942" y="363"/>
                  </a:lnTo>
                  <a:lnTo>
                    <a:pt x="943" y="365"/>
                  </a:lnTo>
                  <a:lnTo>
                    <a:pt x="946" y="365"/>
                  </a:lnTo>
                  <a:lnTo>
                    <a:pt x="948" y="369"/>
                  </a:lnTo>
                  <a:lnTo>
                    <a:pt x="950" y="374"/>
                  </a:lnTo>
                  <a:lnTo>
                    <a:pt x="952" y="376"/>
                  </a:lnTo>
                  <a:lnTo>
                    <a:pt x="964" y="376"/>
                  </a:lnTo>
                  <a:lnTo>
                    <a:pt x="969" y="377"/>
                  </a:lnTo>
                  <a:lnTo>
                    <a:pt x="970" y="379"/>
                  </a:lnTo>
                  <a:lnTo>
                    <a:pt x="971" y="384"/>
                  </a:lnTo>
                  <a:lnTo>
                    <a:pt x="972" y="391"/>
                  </a:lnTo>
                  <a:lnTo>
                    <a:pt x="972" y="395"/>
                  </a:lnTo>
                  <a:lnTo>
                    <a:pt x="974" y="400"/>
                  </a:lnTo>
                  <a:lnTo>
                    <a:pt x="975" y="401"/>
                  </a:lnTo>
                  <a:lnTo>
                    <a:pt x="976" y="400"/>
                  </a:lnTo>
                  <a:lnTo>
                    <a:pt x="980" y="388"/>
                  </a:lnTo>
                  <a:lnTo>
                    <a:pt x="981" y="386"/>
                  </a:lnTo>
                  <a:lnTo>
                    <a:pt x="982" y="387"/>
                  </a:lnTo>
                  <a:lnTo>
                    <a:pt x="983" y="387"/>
                  </a:lnTo>
                  <a:lnTo>
                    <a:pt x="986" y="396"/>
                  </a:lnTo>
                  <a:lnTo>
                    <a:pt x="991" y="402"/>
                  </a:lnTo>
                  <a:lnTo>
                    <a:pt x="1002" y="413"/>
                  </a:lnTo>
                  <a:lnTo>
                    <a:pt x="1003" y="418"/>
                  </a:lnTo>
                  <a:lnTo>
                    <a:pt x="1004" y="421"/>
                  </a:lnTo>
                  <a:lnTo>
                    <a:pt x="1003" y="424"/>
                  </a:lnTo>
                  <a:lnTo>
                    <a:pt x="1002" y="426"/>
                  </a:lnTo>
                  <a:lnTo>
                    <a:pt x="998" y="428"/>
                  </a:lnTo>
                  <a:lnTo>
                    <a:pt x="995" y="429"/>
                  </a:lnTo>
                  <a:lnTo>
                    <a:pt x="991" y="429"/>
                  </a:lnTo>
                  <a:lnTo>
                    <a:pt x="987" y="426"/>
                  </a:lnTo>
                  <a:lnTo>
                    <a:pt x="986" y="426"/>
                  </a:lnTo>
                  <a:lnTo>
                    <a:pt x="987" y="429"/>
                  </a:lnTo>
                  <a:lnTo>
                    <a:pt x="995" y="438"/>
                  </a:lnTo>
                  <a:lnTo>
                    <a:pt x="997" y="442"/>
                  </a:lnTo>
                  <a:lnTo>
                    <a:pt x="998" y="444"/>
                  </a:lnTo>
                  <a:lnTo>
                    <a:pt x="1000" y="445"/>
                  </a:lnTo>
                  <a:lnTo>
                    <a:pt x="1001" y="448"/>
                  </a:lnTo>
                  <a:lnTo>
                    <a:pt x="1003" y="450"/>
                  </a:lnTo>
                  <a:lnTo>
                    <a:pt x="1008" y="458"/>
                  </a:lnTo>
                  <a:lnTo>
                    <a:pt x="1010" y="461"/>
                  </a:lnTo>
                  <a:lnTo>
                    <a:pt x="1017" y="472"/>
                  </a:lnTo>
                  <a:lnTo>
                    <a:pt x="1020" y="477"/>
                  </a:lnTo>
                  <a:lnTo>
                    <a:pt x="1023" y="480"/>
                  </a:lnTo>
                  <a:lnTo>
                    <a:pt x="1024" y="480"/>
                  </a:lnTo>
                  <a:lnTo>
                    <a:pt x="1023" y="478"/>
                  </a:lnTo>
                  <a:lnTo>
                    <a:pt x="1014" y="463"/>
                  </a:lnTo>
                  <a:lnTo>
                    <a:pt x="1010" y="453"/>
                  </a:lnTo>
                  <a:lnTo>
                    <a:pt x="1009" y="451"/>
                  </a:lnTo>
                  <a:lnTo>
                    <a:pt x="1009" y="448"/>
                  </a:lnTo>
                  <a:lnTo>
                    <a:pt x="1009" y="437"/>
                  </a:lnTo>
                  <a:lnTo>
                    <a:pt x="1009" y="435"/>
                  </a:lnTo>
                  <a:lnTo>
                    <a:pt x="1013" y="433"/>
                  </a:lnTo>
                  <a:lnTo>
                    <a:pt x="1016" y="439"/>
                  </a:lnTo>
                  <a:lnTo>
                    <a:pt x="1018" y="439"/>
                  </a:lnTo>
                  <a:lnTo>
                    <a:pt x="1019" y="439"/>
                  </a:lnTo>
                  <a:lnTo>
                    <a:pt x="1019" y="437"/>
                  </a:lnTo>
                  <a:lnTo>
                    <a:pt x="1022" y="439"/>
                  </a:lnTo>
                  <a:lnTo>
                    <a:pt x="1025" y="443"/>
                  </a:lnTo>
                  <a:lnTo>
                    <a:pt x="1027" y="443"/>
                  </a:lnTo>
                  <a:lnTo>
                    <a:pt x="1024" y="435"/>
                  </a:lnTo>
                  <a:lnTo>
                    <a:pt x="1022" y="432"/>
                  </a:lnTo>
                  <a:lnTo>
                    <a:pt x="1021" y="429"/>
                  </a:lnTo>
                  <a:lnTo>
                    <a:pt x="1023" y="426"/>
                  </a:lnTo>
                  <a:lnTo>
                    <a:pt x="1022" y="423"/>
                  </a:lnTo>
                  <a:lnTo>
                    <a:pt x="1017" y="418"/>
                  </a:lnTo>
                  <a:lnTo>
                    <a:pt x="1014" y="412"/>
                  </a:lnTo>
                  <a:lnTo>
                    <a:pt x="1012" y="404"/>
                  </a:lnTo>
                  <a:lnTo>
                    <a:pt x="1012" y="400"/>
                  </a:lnTo>
                  <a:lnTo>
                    <a:pt x="1012" y="396"/>
                  </a:lnTo>
                  <a:lnTo>
                    <a:pt x="1012" y="393"/>
                  </a:lnTo>
                  <a:lnTo>
                    <a:pt x="1009" y="387"/>
                  </a:lnTo>
                  <a:lnTo>
                    <a:pt x="1005" y="384"/>
                  </a:lnTo>
                  <a:lnTo>
                    <a:pt x="1003" y="379"/>
                  </a:lnTo>
                  <a:lnTo>
                    <a:pt x="1002" y="376"/>
                  </a:lnTo>
                  <a:lnTo>
                    <a:pt x="1003" y="369"/>
                  </a:lnTo>
                  <a:lnTo>
                    <a:pt x="1004" y="366"/>
                  </a:lnTo>
                  <a:lnTo>
                    <a:pt x="1008" y="362"/>
                  </a:lnTo>
                  <a:lnTo>
                    <a:pt x="1009" y="358"/>
                  </a:lnTo>
                  <a:lnTo>
                    <a:pt x="1008" y="354"/>
                  </a:lnTo>
                  <a:lnTo>
                    <a:pt x="1008" y="351"/>
                  </a:lnTo>
                  <a:lnTo>
                    <a:pt x="1008" y="352"/>
                  </a:lnTo>
                  <a:lnTo>
                    <a:pt x="1016" y="349"/>
                  </a:lnTo>
                  <a:lnTo>
                    <a:pt x="1018" y="350"/>
                  </a:lnTo>
                  <a:lnTo>
                    <a:pt x="1021" y="349"/>
                  </a:lnTo>
                  <a:lnTo>
                    <a:pt x="1025" y="347"/>
                  </a:lnTo>
                  <a:lnTo>
                    <a:pt x="1028" y="346"/>
                  </a:lnTo>
                  <a:lnTo>
                    <a:pt x="1032" y="346"/>
                  </a:lnTo>
                  <a:lnTo>
                    <a:pt x="1034" y="345"/>
                  </a:lnTo>
                  <a:lnTo>
                    <a:pt x="1036" y="344"/>
                  </a:lnTo>
                  <a:lnTo>
                    <a:pt x="1038" y="343"/>
                  </a:lnTo>
                  <a:lnTo>
                    <a:pt x="1040" y="338"/>
                  </a:lnTo>
                  <a:lnTo>
                    <a:pt x="1042" y="337"/>
                  </a:lnTo>
                  <a:lnTo>
                    <a:pt x="1045" y="337"/>
                  </a:lnTo>
                  <a:lnTo>
                    <a:pt x="1048" y="338"/>
                  </a:lnTo>
                  <a:lnTo>
                    <a:pt x="1049" y="338"/>
                  </a:lnTo>
                  <a:lnTo>
                    <a:pt x="1049" y="331"/>
                  </a:lnTo>
                  <a:lnTo>
                    <a:pt x="1050" y="329"/>
                  </a:lnTo>
                  <a:lnTo>
                    <a:pt x="1054" y="323"/>
                  </a:lnTo>
                  <a:lnTo>
                    <a:pt x="1058" y="322"/>
                  </a:lnTo>
                  <a:lnTo>
                    <a:pt x="1061" y="321"/>
                  </a:lnTo>
                  <a:lnTo>
                    <a:pt x="1064" y="318"/>
                  </a:lnTo>
                  <a:lnTo>
                    <a:pt x="1066" y="316"/>
                  </a:lnTo>
                  <a:lnTo>
                    <a:pt x="1069" y="311"/>
                  </a:lnTo>
                  <a:lnTo>
                    <a:pt x="1069" y="306"/>
                  </a:lnTo>
                  <a:lnTo>
                    <a:pt x="1069" y="304"/>
                  </a:lnTo>
                  <a:lnTo>
                    <a:pt x="1064" y="302"/>
                  </a:lnTo>
                  <a:lnTo>
                    <a:pt x="1061" y="303"/>
                  </a:lnTo>
                  <a:lnTo>
                    <a:pt x="1055" y="307"/>
                  </a:lnTo>
                  <a:lnTo>
                    <a:pt x="1048" y="312"/>
                  </a:lnTo>
                  <a:lnTo>
                    <a:pt x="1045" y="317"/>
                  </a:lnTo>
                  <a:lnTo>
                    <a:pt x="1045" y="322"/>
                  </a:lnTo>
                  <a:lnTo>
                    <a:pt x="1044" y="325"/>
                  </a:lnTo>
                  <a:lnTo>
                    <a:pt x="1038" y="323"/>
                  </a:lnTo>
                  <a:lnTo>
                    <a:pt x="1036" y="323"/>
                  </a:lnTo>
                  <a:lnTo>
                    <a:pt x="1033" y="324"/>
                  </a:lnTo>
                  <a:lnTo>
                    <a:pt x="1030" y="326"/>
                  </a:lnTo>
                  <a:lnTo>
                    <a:pt x="1027" y="330"/>
                  </a:lnTo>
                  <a:lnTo>
                    <a:pt x="1022" y="330"/>
                  </a:lnTo>
                  <a:lnTo>
                    <a:pt x="1016" y="328"/>
                  </a:lnTo>
                  <a:lnTo>
                    <a:pt x="1013" y="327"/>
                  </a:lnTo>
                  <a:lnTo>
                    <a:pt x="1009" y="331"/>
                  </a:lnTo>
                  <a:lnTo>
                    <a:pt x="1009" y="334"/>
                  </a:lnTo>
                  <a:lnTo>
                    <a:pt x="1011" y="338"/>
                  </a:lnTo>
                  <a:lnTo>
                    <a:pt x="1009" y="340"/>
                  </a:lnTo>
                  <a:lnTo>
                    <a:pt x="1000" y="341"/>
                  </a:lnTo>
                  <a:lnTo>
                    <a:pt x="998" y="341"/>
                  </a:lnTo>
                  <a:lnTo>
                    <a:pt x="993" y="342"/>
                  </a:lnTo>
                  <a:lnTo>
                    <a:pt x="992" y="342"/>
                  </a:lnTo>
                  <a:lnTo>
                    <a:pt x="990" y="340"/>
                  </a:lnTo>
                  <a:lnTo>
                    <a:pt x="980" y="332"/>
                  </a:lnTo>
                  <a:lnTo>
                    <a:pt x="980" y="330"/>
                  </a:lnTo>
                  <a:lnTo>
                    <a:pt x="982" y="324"/>
                  </a:lnTo>
                  <a:lnTo>
                    <a:pt x="991" y="305"/>
                  </a:lnTo>
                  <a:lnTo>
                    <a:pt x="992" y="304"/>
                  </a:lnTo>
                  <a:lnTo>
                    <a:pt x="1008" y="301"/>
                  </a:lnTo>
                  <a:lnTo>
                    <a:pt x="1019" y="298"/>
                  </a:lnTo>
                  <a:lnTo>
                    <a:pt x="1037" y="287"/>
                  </a:lnTo>
                  <a:lnTo>
                    <a:pt x="1040" y="287"/>
                  </a:lnTo>
                  <a:lnTo>
                    <a:pt x="1052" y="280"/>
                  </a:lnTo>
                  <a:lnTo>
                    <a:pt x="1057" y="278"/>
                  </a:lnTo>
                  <a:lnTo>
                    <a:pt x="1061" y="280"/>
                  </a:lnTo>
                  <a:lnTo>
                    <a:pt x="1068" y="283"/>
                  </a:lnTo>
                  <a:lnTo>
                    <a:pt x="1071" y="286"/>
                  </a:lnTo>
                  <a:lnTo>
                    <a:pt x="1074" y="290"/>
                  </a:lnTo>
                  <a:lnTo>
                    <a:pt x="1076" y="296"/>
                  </a:lnTo>
                  <a:lnTo>
                    <a:pt x="1079" y="307"/>
                  </a:lnTo>
                  <a:lnTo>
                    <a:pt x="1079" y="317"/>
                  </a:lnTo>
                  <a:lnTo>
                    <a:pt x="1081" y="320"/>
                  </a:lnTo>
                  <a:lnTo>
                    <a:pt x="1087" y="327"/>
                  </a:lnTo>
                  <a:lnTo>
                    <a:pt x="1089" y="330"/>
                  </a:lnTo>
                  <a:lnTo>
                    <a:pt x="1091" y="331"/>
                  </a:lnTo>
                  <a:lnTo>
                    <a:pt x="1093" y="329"/>
                  </a:lnTo>
                  <a:lnTo>
                    <a:pt x="1093" y="329"/>
                  </a:lnTo>
                  <a:lnTo>
                    <a:pt x="1094" y="330"/>
                  </a:lnTo>
                  <a:lnTo>
                    <a:pt x="1095" y="334"/>
                  </a:lnTo>
                  <a:lnTo>
                    <a:pt x="1096" y="335"/>
                  </a:lnTo>
                  <a:lnTo>
                    <a:pt x="1100" y="334"/>
                  </a:lnTo>
                  <a:lnTo>
                    <a:pt x="1103" y="336"/>
                  </a:lnTo>
                  <a:lnTo>
                    <a:pt x="1103" y="337"/>
                  </a:lnTo>
                  <a:lnTo>
                    <a:pt x="1102" y="342"/>
                  </a:lnTo>
                  <a:lnTo>
                    <a:pt x="1104" y="344"/>
                  </a:lnTo>
                  <a:lnTo>
                    <a:pt x="1108" y="349"/>
                  </a:lnTo>
                  <a:lnTo>
                    <a:pt x="1112" y="351"/>
                  </a:lnTo>
                  <a:lnTo>
                    <a:pt x="1117" y="352"/>
                  </a:lnTo>
                  <a:lnTo>
                    <a:pt x="1126" y="351"/>
                  </a:lnTo>
                  <a:lnTo>
                    <a:pt x="1133" y="349"/>
                  </a:lnTo>
                  <a:lnTo>
                    <a:pt x="1139" y="345"/>
                  </a:lnTo>
                  <a:lnTo>
                    <a:pt x="1143" y="349"/>
                  </a:lnTo>
                  <a:lnTo>
                    <a:pt x="1152" y="359"/>
                  </a:lnTo>
                  <a:lnTo>
                    <a:pt x="1158" y="366"/>
                  </a:lnTo>
                  <a:lnTo>
                    <a:pt x="1162" y="370"/>
                  </a:lnTo>
                  <a:lnTo>
                    <a:pt x="1171" y="373"/>
                  </a:lnTo>
                  <a:lnTo>
                    <a:pt x="1173" y="376"/>
                  </a:lnTo>
                  <a:lnTo>
                    <a:pt x="1177" y="376"/>
                  </a:lnTo>
                  <a:lnTo>
                    <a:pt x="1181" y="374"/>
                  </a:lnTo>
                  <a:lnTo>
                    <a:pt x="1187" y="375"/>
                  </a:lnTo>
                  <a:lnTo>
                    <a:pt x="1193" y="378"/>
                  </a:lnTo>
                  <a:lnTo>
                    <a:pt x="1197" y="379"/>
                  </a:lnTo>
                  <a:lnTo>
                    <a:pt x="1211" y="373"/>
                  </a:lnTo>
                  <a:lnTo>
                    <a:pt x="1212" y="373"/>
                  </a:lnTo>
                  <a:lnTo>
                    <a:pt x="1218" y="371"/>
                  </a:lnTo>
                  <a:lnTo>
                    <a:pt x="1221" y="370"/>
                  </a:lnTo>
                  <a:lnTo>
                    <a:pt x="1225" y="370"/>
                  </a:lnTo>
                  <a:lnTo>
                    <a:pt x="1228" y="369"/>
                  </a:lnTo>
                  <a:lnTo>
                    <a:pt x="1230" y="367"/>
                  </a:lnTo>
                  <a:lnTo>
                    <a:pt x="1238" y="367"/>
                  </a:lnTo>
                  <a:lnTo>
                    <a:pt x="1251" y="370"/>
                  </a:lnTo>
                  <a:lnTo>
                    <a:pt x="1260" y="372"/>
                  </a:lnTo>
                  <a:lnTo>
                    <a:pt x="1265" y="375"/>
                  </a:lnTo>
                  <a:lnTo>
                    <a:pt x="1270" y="377"/>
                  </a:lnTo>
                  <a:lnTo>
                    <a:pt x="1273" y="377"/>
                  </a:lnTo>
                  <a:lnTo>
                    <a:pt x="1277" y="376"/>
                  </a:lnTo>
                  <a:lnTo>
                    <a:pt x="1280" y="375"/>
                  </a:lnTo>
                  <a:lnTo>
                    <a:pt x="1284" y="372"/>
                  </a:lnTo>
                  <a:lnTo>
                    <a:pt x="1291" y="371"/>
                  </a:lnTo>
                  <a:lnTo>
                    <a:pt x="1292" y="370"/>
                  </a:lnTo>
                  <a:lnTo>
                    <a:pt x="1292" y="368"/>
                  </a:lnTo>
                  <a:lnTo>
                    <a:pt x="1290" y="366"/>
                  </a:lnTo>
                  <a:lnTo>
                    <a:pt x="1286" y="361"/>
                  </a:lnTo>
                  <a:lnTo>
                    <a:pt x="1284" y="357"/>
                  </a:lnTo>
                  <a:lnTo>
                    <a:pt x="1283" y="354"/>
                  </a:lnTo>
                  <a:lnTo>
                    <a:pt x="1283" y="351"/>
                  </a:lnTo>
                  <a:lnTo>
                    <a:pt x="1284" y="349"/>
                  </a:lnTo>
                  <a:lnTo>
                    <a:pt x="1285" y="349"/>
                  </a:lnTo>
                  <a:lnTo>
                    <a:pt x="1288" y="350"/>
                  </a:lnTo>
                  <a:lnTo>
                    <a:pt x="1292" y="355"/>
                  </a:lnTo>
                  <a:lnTo>
                    <a:pt x="1302" y="373"/>
                  </a:lnTo>
                  <a:lnTo>
                    <a:pt x="1306" y="376"/>
                  </a:lnTo>
                  <a:lnTo>
                    <a:pt x="1307" y="377"/>
                  </a:lnTo>
                  <a:lnTo>
                    <a:pt x="1316" y="384"/>
                  </a:lnTo>
                  <a:lnTo>
                    <a:pt x="1321" y="385"/>
                  </a:lnTo>
                  <a:lnTo>
                    <a:pt x="1326" y="381"/>
                  </a:lnTo>
                  <a:lnTo>
                    <a:pt x="1329" y="379"/>
                  </a:lnTo>
                  <a:lnTo>
                    <a:pt x="1330" y="376"/>
                  </a:lnTo>
                  <a:lnTo>
                    <a:pt x="1330" y="374"/>
                  </a:lnTo>
                  <a:lnTo>
                    <a:pt x="1331" y="371"/>
                  </a:lnTo>
                  <a:lnTo>
                    <a:pt x="1330" y="369"/>
                  </a:lnTo>
                  <a:lnTo>
                    <a:pt x="1329" y="366"/>
                  </a:lnTo>
                  <a:lnTo>
                    <a:pt x="1324" y="362"/>
                  </a:lnTo>
                  <a:lnTo>
                    <a:pt x="1318" y="357"/>
                  </a:lnTo>
                  <a:lnTo>
                    <a:pt x="1312" y="356"/>
                  </a:lnTo>
                  <a:lnTo>
                    <a:pt x="1307" y="358"/>
                  </a:lnTo>
                  <a:lnTo>
                    <a:pt x="1301" y="362"/>
                  </a:lnTo>
                  <a:lnTo>
                    <a:pt x="1299" y="360"/>
                  </a:lnTo>
                  <a:lnTo>
                    <a:pt x="1291" y="349"/>
                  </a:lnTo>
                  <a:lnTo>
                    <a:pt x="1290" y="345"/>
                  </a:lnTo>
                  <a:lnTo>
                    <a:pt x="1290" y="344"/>
                  </a:lnTo>
                  <a:lnTo>
                    <a:pt x="1293" y="345"/>
                  </a:lnTo>
                  <a:lnTo>
                    <a:pt x="1293" y="344"/>
                  </a:lnTo>
                  <a:lnTo>
                    <a:pt x="1291" y="338"/>
                  </a:lnTo>
                  <a:lnTo>
                    <a:pt x="1290" y="337"/>
                  </a:lnTo>
                  <a:lnTo>
                    <a:pt x="1285" y="327"/>
                  </a:lnTo>
                  <a:lnTo>
                    <a:pt x="1285" y="325"/>
                  </a:lnTo>
                  <a:lnTo>
                    <a:pt x="1288" y="324"/>
                  </a:lnTo>
                  <a:lnTo>
                    <a:pt x="1289" y="323"/>
                  </a:lnTo>
                  <a:lnTo>
                    <a:pt x="1290" y="323"/>
                  </a:lnTo>
                  <a:lnTo>
                    <a:pt x="1298" y="329"/>
                  </a:lnTo>
                  <a:lnTo>
                    <a:pt x="1302" y="326"/>
                  </a:lnTo>
                  <a:lnTo>
                    <a:pt x="1311" y="323"/>
                  </a:lnTo>
                  <a:lnTo>
                    <a:pt x="1307" y="318"/>
                  </a:lnTo>
                  <a:lnTo>
                    <a:pt x="1306" y="313"/>
                  </a:lnTo>
                  <a:lnTo>
                    <a:pt x="1307" y="311"/>
                  </a:lnTo>
                  <a:lnTo>
                    <a:pt x="1310" y="311"/>
                  </a:lnTo>
                  <a:lnTo>
                    <a:pt x="1315" y="315"/>
                  </a:lnTo>
                  <a:lnTo>
                    <a:pt x="1318" y="316"/>
                  </a:lnTo>
                  <a:lnTo>
                    <a:pt x="1320" y="314"/>
                  </a:lnTo>
                  <a:lnTo>
                    <a:pt x="1323" y="314"/>
                  </a:lnTo>
                  <a:lnTo>
                    <a:pt x="1324" y="315"/>
                  </a:lnTo>
                  <a:lnTo>
                    <a:pt x="1327" y="318"/>
                  </a:lnTo>
                  <a:lnTo>
                    <a:pt x="1331" y="324"/>
                  </a:lnTo>
                  <a:lnTo>
                    <a:pt x="1332" y="327"/>
                  </a:lnTo>
                  <a:lnTo>
                    <a:pt x="1335" y="333"/>
                  </a:lnTo>
                  <a:lnTo>
                    <a:pt x="1336" y="333"/>
                  </a:lnTo>
                  <a:lnTo>
                    <a:pt x="1346" y="334"/>
                  </a:lnTo>
                  <a:lnTo>
                    <a:pt x="1352" y="329"/>
                  </a:lnTo>
                  <a:lnTo>
                    <a:pt x="1352" y="331"/>
                  </a:lnTo>
                  <a:lnTo>
                    <a:pt x="1351" y="335"/>
                  </a:lnTo>
                  <a:lnTo>
                    <a:pt x="1343" y="349"/>
                  </a:lnTo>
                  <a:lnTo>
                    <a:pt x="1343" y="351"/>
                  </a:lnTo>
                  <a:lnTo>
                    <a:pt x="1347" y="350"/>
                  </a:lnTo>
                  <a:lnTo>
                    <a:pt x="1349" y="349"/>
                  </a:lnTo>
                  <a:lnTo>
                    <a:pt x="1350" y="348"/>
                  </a:lnTo>
                  <a:lnTo>
                    <a:pt x="1351" y="343"/>
                  </a:lnTo>
                  <a:lnTo>
                    <a:pt x="1352" y="342"/>
                  </a:lnTo>
                  <a:lnTo>
                    <a:pt x="1363" y="335"/>
                  </a:lnTo>
                  <a:lnTo>
                    <a:pt x="1366" y="334"/>
                  </a:lnTo>
                  <a:lnTo>
                    <a:pt x="1364" y="341"/>
                  </a:lnTo>
                  <a:lnTo>
                    <a:pt x="1360" y="368"/>
                  </a:lnTo>
                  <a:lnTo>
                    <a:pt x="1359" y="377"/>
                  </a:lnTo>
                  <a:lnTo>
                    <a:pt x="1358" y="380"/>
                  </a:lnTo>
                  <a:lnTo>
                    <a:pt x="1354" y="390"/>
                  </a:lnTo>
                  <a:lnTo>
                    <a:pt x="1354" y="393"/>
                  </a:lnTo>
                  <a:lnTo>
                    <a:pt x="1359" y="402"/>
                  </a:lnTo>
                  <a:lnTo>
                    <a:pt x="1359" y="404"/>
                  </a:lnTo>
                  <a:lnTo>
                    <a:pt x="1360" y="411"/>
                  </a:lnTo>
                  <a:lnTo>
                    <a:pt x="1361" y="412"/>
                  </a:lnTo>
                  <a:lnTo>
                    <a:pt x="1365" y="412"/>
                  </a:lnTo>
                  <a:lnTo>
                    <a:pt x="1369" y="411"/>
                  </a:lnTo>
                  <a:lnTo>
                    <a:pt x="1373" y="409"/>
                  </a:lnTo>
                  <a:lnTo>
                    <a:pt x="1375" y="411"/>
                  </a:lnTo>
                  <a:lnTo>
                    <a:pt x="1371" y="418"/>
                  </a:lnTo>
                  <a:lnTo>
                    <a:pt x="1372" y="419"/>
                  </a:lnTo>
                  <a:lnTo>
                    <a:pt x="1376" y="417"/>
                  </a:lnTo>
                  <a:lnTo>
                    <a:pt x="1379" y="417"/>
                  </a:lnTo>
                  <a:lnTo>
                    <a:pt x="1379" y="417"/>
                  </a:lnTo>
                  <a:lnTo>
                    <a:pt x="1382" y="422"/>
                  </a:lnTo>
                  <a:lnTo>
                    <a:pt x="1383" y="424"/>
                  </a:lnTo>
                  <a:lnTo>
                    <a:pt x="1383" y="429"/>
                  </a:lnTo>
                  <a:lnTo>
                    <a:pt x="1382" y="433"/>
                  </a:lnTo>
                  <a:lnTo>
                    <a:pt x="1381" y="434"/>
                  </a:lnTo>
                  <a:lnTo>
                    <a:pt x="1380" y="435"/>
                  </a:lnTo>
                  <a:lnTo>
                    <a:pt x="1378" y="435"/>
                  </a:lnTo>
                  <a:lnTo>
                    <a:pt x="1377" y="435"/>
                  </a:lnTo>
                  <a:lnTo>
                    <a:pt x="1372" y="436"/>
                  </a:lnTo>
                  <a:lnTo>
                    <a:pt x="1369" y="435"/>
                  </a:lnTo>
                  <a:lnTo>
                    <a:pt x="1366" y="433"/>
                  </a:lnTo>
                  <a:lnTo>
                    <a:pt x="1365" y="432"/>
                  </a:lnTo>
                  <a:lnTo>
                    <a:pt x="1362" y="434"/>
                  </a:lnTo>
                  <a:lnTo>
                    <a:pt x="1359" y="434"/>
                  </a:lnTo>
                  <a:lnTo>
                    <a:pt x="1354" y="428"/>
                  </a:lnTo>
                  <a:lnTo>
                    <a:pt x="1353" y="429"/>
                  </a:lnTo>
                  <a:lnTo>
                    <a:pt x="1353" y="429"/>
                  </a:lnTo>
                  <a:lnTo>
                    <a:pt x="1353" y="430"/>
                  </a:lnTo>
                  <a:lnTo>
                    <a:pt x="1354" y="434"/>
                  </a:lnTo>
                  <a:lnTo>
                    <a:pt x="1369" y="453"/>
                  </a:lnTo>
                  <a:lnTo>
                    <a:pt x="1371" y="458"/>
                  </a:lnTo>
                  <a:lnTo>
                    <a:pt x="1371" y="463"/>
                  </a:lnTo>
                  <a:lnTo>
                    <a:pt x="1371" y="463"/>
                  </a:lnTo>
                  <a:lnTo>
                    <a:pt x="1373" y="458"/>
                  </a:lnTo>
                  <a:lnTo>
                    <a:pt x="1372" y="454"/>
                  </a:lnTo>
                  <a:lnTo>
                    <a:pt x="1365" y="443"/>
                  </a:lnTo>
                  <a:lnTo>
                    <a:pt x="1364" y="439"/>
                  </a:lnTo>
                  <a:lnTo>
                    <a:pt x="1364" y="439"/>
                  </a:lnTo>
                  <a:lnTo>
                    <a:pt x="1366" y="437"/>
                  </a:lnTo>
                  <a:lnTo>
                    <a:pt x="1376" y="440"/>
                  </a:lnTo>
                  <a:lnTo>
                    <a:pt x="1381" y="439"/>
                  </a:lnTo>
                  <a:lnTo>
                    <a:pt x="1383" y="437"/>
                  </a:lnTo>
                  <a:lnTo>
                    <a:pt x="1385" y="435"/>
                  </a:lnTo>
                  <a:lnTo>
                    <a:pt x="1386" y="422"/>
                  </a:lnTo>
                  <a:lnTo>
                    <a:pt x="1387" y="413"/>
                  </a:lnTo>
                  <a:lnTo>
                    <a:pt x="1386" y="406"/>
                  </a:lnTo>
                  <a:lnTo>
                    <a:pt x="1384" y="393"/>
                  </a:lnTo>
                  <a:lnTo>
                    <a:pt x="1381" y="385"/>
                  </a:lnTo>
                  <a:lnTo>
                    <a:pt x="1376" y="378"/>
                  </a:lnTo>
                  <a:lnTo>
                    <a:pt x="1376" y="376"/>
                  </a:lnTo>
                  <a:lnTo>
                    <a:pt x="1381" y="352"/>
                  </a:lnTo>
                  <a:lnTo>
                    <a:pt x="1382" y="350"/>
                  </a:lnTo>
                  <a:lnTo>
                    <a:pt x="1384" y="350"/>
                  </a:lnTo>
                  <a:lnTo>
                    <a:pt x="1388" y="349"/>
                  </a:lnTo>
                  <a:lnTo>
                    <a:pt x="1392" y="348"/>
                  </a:lnTo>
                  <a:lnTo>
                    <a:pt x="1397" y="350"/>
                  </a:lnTo>
                  <a:lnTo>
                    <a:pt x="1400" y="351"/>
                  </a:lnTo>
                  <a:lnTo>
                    <a:pt x="1403" y="349"/>
                  </a:lnTo>
                  <a:lnTo>
                    <a:pt x="1411" y="339"/>
                  </a:lnTo>
                  <a:lnTo>
                    <a:pt x="1414" y="336"/>
                  </a:lnTo>
                  <a:lnTo>
                    <a:pt x="1418" y="330"/>
                  </a:lnTo>
                  <a:lnTo>
                    <a:pt x="1423" y="322"/>
                  </a:lnTo>
                  <a:lnTo>
                    <a:pt x="1428" y="316"/>
                  </a:lnTo>
                  <a:lnTo>
                    <a:pt x="1436" y="310"/>
                  </a:lnTo>
                  <a:lnTo>
                    <a:pt x="1441" y="305"/>
                  </a:lnTo>
                  <a:lnTo>
                    <a:pt x="1442" y="303"/>
                  </a:lnTo>
                  <a:lnTo>
                    <a:pt x="1438" y="303"/>
                  </a:lnTo>
                  <a:lnTo>
                    <a:pt x="1436" y="302"/>
                  </a:lnTo>
                  <a:lnTo>
                    <a:pt x="1436" y="298"/>
                  </a:lnTo>
                  <a:lnTo>
                    <a:pt x="1436" y="290"/>
                  </a:lnTo>
                  <a:lnTo>
                    <a:pt x="1436" y="285"/>
                  </a:lnTo>
                  <a:lnTo>
                    <a:pt x="1436" y="281"/>
                  </a:lnTo>
                  <a:lnTo>
                    <a:pt x="1434" y="278"/>
                  </a:lnTo>
                  <a:lnTo>
                    <a:pt x="1433" y="274"/>
                  </a:lnTo>
                  <a:lnTo>
                    <a:pt x="1431" y="272"/>
                  </a:lnTo>
                  <a:lnTo>
                    <a:pt x="1430" y="272"/>
                  </a:lnTo>
                  <a:lnTo>
                    <a:pt x="1429" y="272"/>
                  </a:lnTo>
                  <a:lnTo>
                    <a:pt x="1429" y="273"/>
                  </a:lnTo>
                  <a:lnTo>
                    <a:pt x="1428" y="281"/>
                  </a:lnTo>
                  <a:lnTo>
                    <a:pt x="1426" y="287"/>
                  </a:lnTo>
                  <a:lnTo>
                    <a:pt x="1424" y="290"/>
                  </a:lnTo>
                  <a:lnTo>
                    <a:pt x="1419" y="292"/>
                  </a:lnTo>
                  <a:lnTo>
                    <a:pt x="1411" y="293"/>
                  </a:lnTo>
                  <a:lnTo>
                    <a:pt x="1408" y="291"/>
                  </a:lnTo>
                  <a:lnTo>
                    <a:pt x="1408" y="288"/>
                  </a:lnTo>
                  <a:lnTo>
                    <a:pt x="1409" y="279"/>
                  </a:lnTo>
                  <a:lnTo>
                    <a:pt x="1411" y="275"/>
                  </a:lnTo>
                  <a:lnTo>
                    <a:pt x="1418" y="267"/>
                  </a:lnTo>
                  <a:lnTo>
                    <a:pt x="1423" y="261"/>
                  </a:lnTo>
                  <a:lnTo>
                    <a:pt x="1423" y="260"/>
                  </a:lnTo>
                  <a:lnTo>
                    <a:pt x="1419" y="260"/>
                  </a:lnTo>
                  <a:lnTo>
                    <a:pt x="1418" y="259"/>
                  </a:lnTo>
                  <a:lnTo>
                    <a:pt x="1417" y="251"/>
                  </a:lnTo>
                  <a:lnTo>
                    <a:pt x="1417" y="248"/>
                  </a:lnTo>
                  <a:lnTo>
                    <a:pt x="1418" y="245"/>
                  </a:lnTo>
                  <a:lnTo>
                    <a:pt x="1421" y="242"/>
                  </a:lnTo>
                  <a:lnTo>
                    <a:pt x="1430" y="240"/>
                  </a:lnTo>
                  <a:lnTo>
                    <a:pt x="1438" y="236"/>
                  </a:lnTo>
                  <a:lnTo>
                    <a:pt x="1438" y="237"/>
                  </a:lnTo>
                  <a:lnTo>
                    <a:pt x="1432" y="248"/>
                  </a:lnTo>
                  <a:lnTo>
                    <a:pt x="1431" y="250"/>
                  </a:lnTo>
                  <a:lnTo>
                    <a:pt x="1433" y="253"/>
                  </a:lnTo>
                  <a:lnTo>
                    <a:pt x="1439" y="246"/>
                  </a:lnTo>
                  <a:lnTo>
                    <a:pt x="1442" y="241"/>
                  </a:lnTo>
                  <a:lnTo>
                    <a:pt x="1443" y="240"/>
                  </a:lnTo>
                  <a:lnTo>
                    <a:pt x="1440" y="239"/>
                  </a:lnTo>
                  <a:lnTo>
                    <a:pt x="1439" y="237"/>
                  </a:lnTo>
                  <a:lnTo>
                    <a:pt x="1440" y="233"/>
                  </a:lnTo>
                  <a:lnTo>
                    <a:pt x="1440" y="231"/>
                  </a:lnTo>
                  <a:lnTo>
                    <a:pt x="1436" y="227"/>
                  </a:lnTo>
                  <a:lnTo>
                    <a:pt x="1432" y="229"/>
                  </a:lnTo>
                  <a:lnTo>
                    <a:pt x="1428" y="233"/>
                  </a:lnTo>
                  <a:lnTo>
                    <a:pt x="1425" y="234"/>
                  </a:lnTo>
                  <a:lnTo>
                    <a:pt x="1421" y="234"/>
                  </a:lnTo>
                  <a:lnTo>
                    <a:pt x="1417" y="233"/>
                  </a:lnTo>
                  <a:lnTo>
                    <a:pt x="1416" y="231"/>
                  </a:lnTo>
                  <a:lnTo>
                    <a:pt x="1413" y="228"/>
                  </a:lnTo>
                  <a:lnTo>
                    <a:pt x="1410" y="222"/>
                  </a:lnTo>
                  <a:lnTo>
                    <a:pt x="1406" y="216"/>
                  </a:lnTo>
                  <a:lnTo>
                    <a:pt x="1405" y="215"/>
                  </a:lnTo>
                  <a:lnTo>
                    <a:pt x="1404" y="216"/>
                  </a:lnTo>
                  <a:lnTo>
                    <a:pt x="1402" y="222"/>
                  </a:lnTo>
                  <a:lnTo>
                    <a:pt x="1401" y="222"/>
                  </a:lnTo>
                  <a:lnTo>
                    <a:pt x="1387" y="214"/>
                  </a:lnTo>
                  <a:lnTo>
                    <a:pt x="1381" y="210"/>
                  </a:lnTo>
                  <a:lnTo>
                    <a:pt x="1378" y="207"/>
                  </a:lnTo>
                  <a:lnTo>
                    <a:pt x="1374" y="204"/>
                  </a:lnTo>
                  <a:lnTo>
                    <a:pt x="1370" y="204"/>
                  </a:lnTo>
                  <a:lnTo>
                    <a:pt x="1366" y="203"/>
                  </a:lnTo>
                  <a:lnTo>
                    <a:pt x="1364" y="200"/>
                  </a:lnTo>
                  <a:lnTo>
                    <a:pt x="1362" y="196"/>
                  </a:lnTo>
                  <a:lnTo>
                    <a:pt x="1360" y="192"/>
                  </a:lnTo>
                  <a:lnTo>
                    <a:pt x="1357" y="186"/>
                  </a:lnTo>
                  <a:lnTo>
                    <a:pt x="1350" y="174"/>
                  </a:lnTo>
                  <a:lnTo>
                    <a:pt x="1348" y="166"/>
                  </a:lnTo>
                  <a:lnTo>
                    <a:pt x="1348" y="163"/>
                  </a:lnTo>
                  <a:lnTo>
                    <a:pt x="1348" y="156"/>
                  </a:lnTo>
                  <a:lnTo>
                    <a:pt x="1355" y="143"/>
                  </a:lnTo>
                  <a:lnTo>
                    <a:pt x="1356" y="139"/>
                  </a:lnTo>
                  <a:lnTo>
                    <a:pt x="1358" y="136"/>
                  </a:lnTo>
                  <a:lnTo>
                    <a:pt x="1361" y="135"/>
                  </a:lnTo>
                  <a:lnTo>
                    <a:pt x="1364" y="134"/>
                  </a:lnTo>
                  <a:lnTo>
                    <a:pt x="1369" y="136"/>
                  </a:lnTo>
                  <a:lnTo>
                    <a:pt x="1366" y="131"/>
                  </a:lnTo>
                  <a:lnTo>
                    <a:pt x="1365" y="130"/>
                  </a:lnTo>
                  <a:lnTo>
                    <a:pt x="1369" y="123"/>
                  </a:lnTo>
                  <a:lnTo>
                    <a:pt x="1368" y="123"/>
                  </a:lnTo>
                  <a:lnTo>
                    <a:pt x="1359" y="128"/>
                  </a:lnTo>
                  <a:lnTo>
                    <a:pt x="1358" y="127"/>
                  </a:lnTo>
                  <a:lnTo>
                    <a:pt x="1354" y="124"/>
                  </a:lnTo>
                  <a:lnTo>
                    <a:pt x="1348" y="112"/>
                  </a:lnTo>
                  <a:lnTo>
                    <a:pt x="1348" y="105"/>
                  </a:lnTo>
                  <a:lnTo>
                    <a:pt x="1350" y="94"/>
                  </a:lnTo>
                  <a:lnTo>
                    <a:pt x="1351" y="88"/>
                  </a:lnTo>
                  <a:lnTo>
                    <a:pt x="1349" y="83"/>
                  </a:lnTo>
                  <a:lnTo>
                    <a:pt x="1350" y="81"/>
                  </a:lnTo>
                  <a:lnTo>
                    <a:pt x="1351" y="80"/>
                  </a:lnTo>
                  <a:lnTo>
                    <a:pt x="1353" y="78"/>
                  </a:lnTo>
                  <a:lnTo>
                    <a:pt x="1351" y="72"/>
                  </a:lnTo>
                  <a:lnTo>
                    <a:pt x="1353" y="68"/>
                  </a:lnTo>
                  <a:lnTo>
                    <a:pt x="1357" y="62"/>
                  </a:lnTo>
                  <a:lnTo>
                    <a:pt x="1361" y="57"/>
                  </a:lnTo>
                  <a:lnTo>
                    <a:pt x="1363" y="55"/>
                  </a:lnTo>
                  <a:lnTo>
                    <a:pt x="1365" y="56"/>
                  </a:lnTo>
                  <a:lnTo>
                    <a:pt x="1367" y="57"/>
                  </a:lnTo>
                  <a:lnTo>
                    <a:pt x="1370" y="60"/>
                  </a:lnTo>
                  <a:lnTo>
                    <a:pt x="1373" y="64"/>
                  </a:lnTo>
                  <a:lnTo>
                    <a:pt x="1376" y="64"/>
                  </a:lnTo>
                  <a:lnTo>
                    <a:pt x="1378" y="62"/>
                  </a:lnTo>
                  <a:lnTo>
                    <a:pt x="1382" y="51"/>
                  </a:lnTo>
                  <a:lnTo>
                    <a:pt x="1383" y="48"/>
                  </a:lnTo>
                  <a:lnTo>
                    <a:pt x="1382" y="47"/>
                  </a:lnTo>
                  <a:lnTo>
                    <a:pt x="1375" y="47"/>
                  </a:lnTo>
                  <a:lnTo>
                    <a:pt x="1372" y="46"/>
                  </a:lnTo>
                  <a:lnTo>
                    <a:pt x="1370" y="45"/>
                  </a:lnTo>
                  <a:lnTo>
                    <a:pt x="1369" y="40"/>
                  </a:lnTo>
                  <a:lnTo>
                    <a:pt x="1370" y="37"/>
                  </a:lnTo>
                  <a:lnTo>
                    <a:pt x="1377" y="29"/>
                  </a:lnTo>
                  <a:lnTo>
                    <a:pt x="1380" y="20"/>
                  </a:lnTo>
                  <a:lnTo>
                    <a:pt x="1389" y="8"/>
                  </a:lnTo>
                  <a:lnTo>
                    <a:pt x="1399" y="3"/>
                  </a:lnTo>
                  <a:lnTo>
                    <a:pt x="1403" y="0"/>
                  </a:lnTo>
                  <a:lnTo>
                    <a:pt x="1407" y="0"/>
                  </a:lnTo>
                  <a:lnTo>
                    <a:pt x="1409" y="1"/>
                  </a:lnTo>
                  <a:lnTo>
                    <a:pt x="1411" y="7"/>
                  </a:lnTo>
                  <a:lnTo>
                    <a:pt x="1411" y="14"/>
                  </a:lnTo>
                  <a:lnTo>
                    <a:pt x="1416" y="21"/>
                  </a:lnTo>
                  <a:lnTo>
                    <a:pt x="1421" y="22"/>
                  </a:lnTo>
                  <a:lnTo>
                    <a:pt x="1423" y="21"/>
                  </a:lnTo>
                  <a:lnTo>
                    <a:pt x="1431" y="21"/>
                  </a:lnTo>
                  <a:lnTo>
                    <a:pt x="1433" y="24"/>
                  </a:lnTo>
                  <a:lnTo>
                    <a:pt x="1433" y="26"/>
                  </a:lnTo>
                  <a:lnTo>
                    <a:pt x="1433" y="30"/>
                  </a:lnTo>
                  <a:lnTo>
                    <a:pt x="1433" y="34"/>
                  </a:lnTo>
                  <a:lnTo>
                    <a:pt x="1439" y="40"/>
                  </a:lnTo>
                  <a:lnTo>
                    <a:pt x="1444" y="45"/>
                  </a:lnTo>
                  <a:lnTo>
                    <a:pt x="1449" y="51"/>
                  </a:lnTo>
                  <a:lnTo>
                    <a:pt x="1455" y="62"/>
                  </a:lnTo>
                  <a:lnTo>
                    <a:pt x="1457" y="66"/>
                  </a:lnTo>
                  <a:lnTo>
                    <a:pt x="1458" y="70"/>
                  </a:lnTo>
                  <a:lnTo>
                    <a:pt x="1460" y="83"/>
                  </a:lnTo>
                  <a:lnTo>
                    <a:pt x="1460" y="88"/>
                  </a:lnTo>
                  <a:lnTo>
                    <a:pt x="1459" y="102"/>
                  </a:lnTo>
                  <a:lnTo>
                    <a:pt x="1458" y="105"/>
                  </a:lnTo>
                  <a:lnTo>
                    <a:pt x="1457" y="108"/>
                  </a:lnTo>
                  <a:lnTo>
                    <a:pt x="1457" y="109"/>
                  </a:lnTo>
                  <a:lnTo>
                    <a:pt x="1463" y="113"/>
                  </a:lnTo>
                  <a:lnTo>
                    <a:pt x="1467" y="120"/>
                  </a:lnTo>
                  <a:lnTo>
                    <a:pt x="1469" y="123"/>
                  </a:lnTo>
                  <a:lnTo>
                    <a:pt x="1475" y="127"/>
                  </a:lnTo>
                  <a:lnTo>
                    <a:pt x="1475" y="128"/>
                  </a:lnTo>
                  <a:lnTo>
                    <a:pt x="1477" y="130"/>
                  </a:lnTo>
                  <a:lnTo>
                    <a:pt x="1480" y="141"/>
                  </a:lnTo>
                  <a:lnTo>
                    <a:pt x="1485" y="150"/>
                  </a:lnTo>
                  <a:lnTo>
                    <a:pt x="1485" y="152"/>
                  </a:lnTo>
                  <a:lnTo>
                    <a:pt x="1484" y="157"/>
                  </a:lnTo>
                  <a:lnTo>
                    <a:pt x="1485" y="158"/>
                  </a:lnTo>
                  <a:lnTo>
                    <a:pt x="1487" y="160"/>
                  </a:lnTo>
                  <a:lnTo>
                    <a:pt x="1489" y="159"/>
                  </a:lnTo>
                  <a:lnTo>
                    <a:pt x="1490" y="155"/>
                  </a:lnTo>
                  <a:lnTo>
                    <a:pt x="1492" y="154"/>
                  </a:lnTo>
                  <a:lnTo>
                    <a:pt x="1494" y="156"/>
                  </a:lnTo>
                  <a:lnTo>
                    <a:pt x="1495" y="159"/>
                  </a:lnTo>
                  <a:lnTo>
                    <a:pt x="1497" y="164"/>
                  </a:lnTo>
                  <a:lnTo>
                    <a:pt x="1500" y="169"/>
                  </a:lnTo>
                  <a:lnTo>
                    <a:pt x="1499" y="171"/>
                  </a:lnTo>
                  <a:lnTo>
                    <a:pt x="1498" y="172"/>
                  </a:lnTo>
                  <a:lnTo>
                    <a:pt x="1491" y="173"/>
                  </a:lnTo>
                  <a:lnTo>
                    <a:pt x="1486" y="172"/>
                  </a:lnTo>
                  <a:lnTo>
                    <a:pt x="1483" y="170"/>
                  </a:lnTo>
                  <a:lnTo>
                    <a:pt x="1480" y="168"/>
                  </a:lnTo>
                  <a:lnTo>
                    <a:pt x="1478" y="163"/>
                  </a:lnTo>
                  <a:lnTo>
                    <a:pt x="1477" y="164"/>
                  </a:lnTo>
                  <a:lnTo>
                    <a:pt x="1475" y="167"/>
                  </a:lnTo>
                  <a:lnTo>
                    <a:pt x="1473" y="171"/>
                  </a:lnTo>
                  <a:lnTo>
                    <a:pt x="1471" y="176"/>
                  </a:lnTo>
                  <a:lnTo>
                    <a:pt x="1473" y="177"/>
                  </a:lnTo>
                  <a:lnTo>
                    <a:pt x="1483" y="177"/>
                  </a:lnTo>
                  <a:lnTo>
                    <a:pt x="1485" y="179"/>
                  </a:lnTo>
                  <a:lnTo>
                    <a:pt x="1487" y="182"/>
                  </a:lnTo>
                  <a:lnTo>
                    <a:pt x="1485" y="187"/>
                  </a:lnTo>
                  <a:lnTo>
                    <a:pt x="1478" y="194"/>
                  </a:lnTo>
                  <a:lnTo>
                    <a:pt x="1464" y="210"/>
                  </a:lnTo>
                  <a:lnTo>
                    <a:pt x="1460" y="214"/>
                  </a:lnTo>
                  <a:lnTo>
                    <a:pt x="1461" y="215"/>
                  </a:lnTo>
                  <a:lnTo>
                    <a:pt x="1462" y="215"/>
                  </a:lnTo>
                  <a:lnTo>
                    <a:pt x="1467" y="215"/>
                  </a:lnTo>
                  <a:lnTo>
                    <a:pt x="1471" y="213"/>
                  </a:lnTo>
                  <a:lnTo>
                    <a:pt x="1477" y="214"/>
                  </a:lnTo>
                  <a:lnTo>
                    <a:pt x="1480" y="215"/>
                  </a:lnTo>
                  <a:lnTo>
                    <a:pt x="1479" y="217"/>
                  </a:lnTo>
                  <a:lnTo>
                    <a:pt x="1480" y="220"/>
                  </a:lnTo>
                  <a:lnTo>
                    <a:pt x="1489" y="227"/>
                  </a:lnTo>
                  <a:lnTo>
                    <a:pt x="1495" y="224"/>
                  </a:lnTo>
                  <a:lnTo>
                    <a:pt x="1501" y="219"/>
                  </a:lnTo>
                  <a:lnTo>
                    <a:pt x="1505" y="216"/>
                  </a:lnTo>
                  <a:lnTo>
                    <a:pt x="1511" y="216"/>
                  </a:lnTo>
                  <a:lnTo>
                    <a:pt x="1512" y="217"/>
                  </a:lnTo>
                  <a:lnTo>
                    <a:pt x="1512" y="218"/>
                  </a:lnTo>
                  <a:lnTo>
                    <a:pt x="1507" y="222"/>
                  </a:lnTo>
                  <a:lnTo>
                    <a:pt x="1504" y="226"/>
                  </a:lnTo>
                  <a:lnTo>
                    <a:pt x="1504" y="227"/>
                  </a:lnTo>
                  <a:lnTo>
                    <a:pt x="1508" y="225"/>
                  </a:lnTo>
                  <a:lnTo>
                    <a:pt x="1518" y="228"/>
                  </a:lnTo>
                  <a:lnTo>
                    <a:pt x="1523" y="228"/>
                  </a:lnTo>
                  <a:lnTo>
                    <a:pt x="1527" y="228"/>
                  </a:lnTo>
                  <a:lnTo>
                    <a:pt x="1531" y="228"/>
                  </a:lnTo>
                  <a:lnTo>
                    <a:pt x="1533" y="231"/>
                  </a:lnTo>
                  <a:lnTo>
                    <a:pt x="1535" y="233"/>
                  </a:lnTo>
                  <a:lnTo>
                    <a:pt x="1532" y="234"/>
                  </a:lnTo>
                  <a:lnTo>
                    <a:pt x="1529" y="234"/>
                  </a:lnTo>
                  <a:lnTo>
                    <a:pt x="1526" y="235"/>
                  </a:lnTo>
                  <a:lnTo>
                    <a:pt x="1525" y="238"/>
                  </a:lnTo>
                  <a:lnTo>
                    <a:pt x="1523" y="242"/>
                  </a:lnTo>
                  <a:lnTo>
                    <a:pt x="1522" y="246"/>
                  </a:lnTo>
                  <a:lnTo>
                    <a:pt x="1520" y="249"/>
                  </a:lnTo>
                  <a:lnTo>
                    <a:pt x="1516" y="248"/>
                  </a:lnTo>
                  <a:lnTo>
                    <a:pt x="1515" y="246"/>
                  </a:lnTo>
                  <a:lnTo>
                    <a:pt x="1516" y="245"/>
                  </a:lnTo>
                  <a:lnTo>
                    <a:pt x="1515" y="245"/>
                  </a:lnTo>
                  <a:lnTo>
                    <a:pt x="1512" y="246"/>
                  </a:lnTo>
                  <a:lnTo>
                    <a:pt x="1510" y="246"/>
                  </a:lnTo>
                  <a:lnTo>
                    <a:pt x="1510" y="247"/>
                  </a:lnTo>
                  <a:lnTo>
                    <a:pt x="1525" y="262"/>
                  </a:lnTo>
                  <a:lnTo>
                    <a:pt x="1529" y="276"/>
                  </a:lnTo>
                  <a:lnTo>
                    <a:pt x="1532" y="281"/>
                  </a:lnTo>
                  <a:lnTo>
                    <a:pt x="1533" y="283"/>
                  </a:lnTo>
                  <a:lnTo>
                    <a:pt x="1531" y="287"/>
                  </a:lnTo>
                  <a:lnTo>
                    <a:pt x="1531" y="289"/>
                  </a:lnTo>
                  <a:lnTo>
                    <a:pt x="1532" y="298"/>
                  </a:lnTo>
                  <a:lnTo>
                    <a:pt x="1531" y="304"/>
                  </a:lnTo>
                  <a:lnTo>
                    <a:pt x="1530" y="316"/>
                  </a:lnTo>
                  <a:lnTo>
                    <a:pt x="1531" y="319"/>
                  </a:lnTo>
                  <a:lnTo>
                    <a:pt x="1534" y="322"/>
                  </a:lnTo>
                  <a:lnTo>
                    <a:pt x="1536" y="326"/>
                  </a:lnTo>
                  <a:lnTo>
                    <a:pt x="1537" y="327"/>
                  </a:lnTo>
                  <a:lnTo>
                    <a:pt x="1538" y="330"/>
                  </a:lnTo>
                  <a:lnTo>
                    <a:pt x="1540" y="332"/>
                  </a:lnTo>
                  <a:lnTo>
                    <a:pt x="1541" y="333"/>
                  </a:lnTo>
                  <a:lnTo>
                    <a:pt x="1542" y="332"/>
                  </a:lnTo>
                  <a:lnTo>
                    <a:pt x="1542" y="329"/>
                  </a:lnTo>
                  <a:lnTo>
                    <a:pt x="1543" y="327"/>
                  </a:lnTo>
                  <a:lnTo>
                    <a:pt x="1547" y="322"/>
                  </a:lnTo>
                  <a:lnTo>
                    <a:pt x="1550" y="314"/>
                  </a:lnTo>
                  <a:lnTo>
                    <a:pt x="1551" y="311"/>
                  </a:lnTo>
                  <a:lnTo>
                    <a:pt x="1550" y="305"/>
                  </a:lnTo>
                  <a:lnTo>
                    <a:pt x="1551" y="303"/>
                  </a:lnTo>
                  <a:lnTo>
                    <a:pt x="1554" y="294"/>
                  </a:lnTo>
                  <a:lnTo>
                    <a:pt x="1555" y="287"/>
                  </a:lnTo>
                  <a:lnTo>
                    <a:pt x="1555" y="277"/>
                  </a:lnTo>
                  <a:lnTo>
                    <a:pt x="1557" y="270"/>
                  </a:lnTo>
                  <a:lnTo>
                    <a:pt x="1560" y="264"/>
                  </a:lnTo>
                  <a:lnTo>
                    <a:pt x="1567" y="252"/>
                  </a:lnTo>
                  <a:lnTo>
                    <a:pt x="1569" y="250"/>
                  </a:lnTo>
                  <a:lnTo>
                    <a:pt x="1572" y="248"/>
                  </a:lnTo>
                  <a:lnTo>
                    <a:pt x="1576" y="249"/>
                  </a:lnTo>
                  <a:lnTo>
                    <a:pt x="1579" y="253"/>
                  </a:lnTo>
                  <a:lnTo>
                    <a:pt x="1583" y="260"/>
                  </a:lnTo>
                  <a:lnTo>
                    <a:pt x="1589" y="267"/>
                  </a:lnTo>
                  <a:lnTo>
                    <a:pt x="1599" y="275"/>
                  </a:lnTo>
                  <a:lnTo>
                    <a:pt x="1601" y="279"/>
                  </a:lnTo>
                  <a:lnTo>
                    <a:pt x="1606" y="287"/>
                  </a:lnTo>
                  <a:lnTo>
                    <a:pt x="1609" y="296"/>
                  </a:lnTo>
                  <a:lnTo>
                    <a:pt x="1611" y="308"/>
                  </a:lnTo>
                  <a:lnTo>
                    <a:pt x="1612" y="315"/>
                  </a:lnTo>
                  <a:lnTo>
                    <a:pt x="1613" y="318"/>
                  </a:lnTo>
                  <a:lnTo>
                    <a:pt x="1614" y="321"/>
                  </a:lnTo>
                  <a:lnTo>
                    <a:pt x="1614" y="326"/>
                  </a:lnTo>
                  <a:lnTo>
                    <a:pt x="1613" y="330"/>
                  </a:lnTo>
                  <a:lnTo>
                    <a:pt x="1612" y="333"/>
                  </a:lnTo>
                  <a:lnTo>
                    <a:pt x="1611" y="334"/>
                  </a:lnTo>
                  <a:lnTo>
                    <a:pt x="1608" y="335"/>
                  </a:lnTo>
                  <a:lnTo>
                    <a:pt x="1605" y="334"/>
                  </a:lnTo>
                  <a:lnTo>
                    <a:pt x="1603" y="333"/>
                  </a:lnTo>
                  <a:lnTo>
                    <a:pt x="1601" y="327"/>
                  </a:lnTo>
                  <a:lnTo>
                    <a:pt x="1601" y="327"/>
                  </a:lnTo>
                  <a:lnTo>
                    <a:pt x="1597" y="331"/>
                  </a:lnTo>
                  <a:lnTo>
                    <a:pt x="1597" y="333"/>
                  </a:lnTo>
                  <a:lnTo>
                    <a:pt x="1599" y="341"/>
                  </a:lnTo>
                  <a:lnTo>
                    <a:pt x="1598" y="355"/>
                  </a:lnTo>
                  <a:lnTo>
                    <a:pt x="1599" y="359"/>
                  </a:lnTo>
                  <a:lnTo>
                    <a:pt x="1602" y="373"/>
                  </a:lnTo>
                  <a:lnTo>
                    <a:pt x="1608" y="384"/>
                  </a:lnTo>
                  <a:lnTo>
                    <a:pt x="1623" y="406"/>
                  </a:lnTo>
                  <a:lnTo>
                    <a:pt x="1624" y="408"/>
                  </a:lnTo>
                  <a:lnTo>
                    <a:pt x="1625" y="417"/>
                  </a:lnTo>
                  <a:lnTo>
                    <a:pt x="1627" y="418"/>
                  </a:lnTo>
                  <a:lnTo>
                    <a:pt x="1627" y="420"/>
                  </a:lnTo>
                  <a:lnTo>
                    <a:pt x="1628" y="420"/>
                  </a:lnTo>
                  <a:lnTo>
                    <a:pt x="1630" y="419"/>
                  </a:lnTo>
                  <a:lnTo>
                    <a:pt x="1636" y="412"/>
                  </a:lnTo>
                  <a:lnTo>
                    <a:pt x="1641" y="406"/>
                  </a:lnTo>
                  <a:lnTo>
                    <a:pt x="1644" y="402"/>
                  </a:lnTo>
                  <a:lnTo>
                    <a:pt x="1646" y="402"/>
                  </a:lnTo>
                  <a:lnTo>
                    <a:pt x="1648" y="401"/>
                  </a:lnTo>
                  <a:lnTo>
                    <a:pt x="1650" y="398"/>
                  </a:lnTo>
                  <a:lnTo>
                    <a:pt x="1652" y="396"/>
                  </a:lnTo>
                  <a:lnTo>
                    <a:pt x="1652" y="393"/>
                  </a:lnTo>
                  <a:lnTo>
                    <a:pt x="1653" y="382"/>
                  </a:lnTo>
                  <a:lnTo>
                    <a:pt x="1654" y="377"/>
                  </a:lnTo>
                  <a:lnTo>
                    <a:pt x="1656" y="370"/>
                  </a:lnTo>
                  <a:lnTo>
                    <a:pt x="1656" y="368"/>
                  </a:lnTo>
                  <a:lnTo>
                    <a:pt x="1668" y="350"/>
                  </a:lnTo>
                  <a:lnTo>
                    <a:pt x="1669" y="348"/>
                  </a:lnTo>
                  <a:lnTo>
                    <a:pt x="1674" y="327"/>
                  </a:lnTo>
                  <a:lnTo>
                    <a:pt x="1676" y="318"/>
                  </a:lnTo>
                  <a:lnTo>
                    <a:pt x="1676" y="312"/>
                  </a:lnTo>
                  <a:lnTo>
                    <a:pt x="1675" y="307"/>
                  </a:lnTo>
                  <a:lnTo>
                    <a:pt x="1676" y="303"/>
                  </a:lnTo>
                  <a:lnTo>
                    <a:pt x="1677" y="299"/>
                  </a:lnTo>
                  <a:lnTo>
                    <a:pt x="1678" y="297"/>
                  </a:lnTo>
                  <a:lnTo>
                    <a:pt x="1681" y="294"/>
                  </a:lnTo>
                  <a:lnTo>
                    <a:pt x="1682" y="291"/>
                  </a:lnTo>
                  <a:lnTo>
                    <a:pt x="1683" y="291"/>
                  </a:lnTo>
                  <a:lnTo>
                    <a:pt x="1685" y="291"/>
                  </a:lnTo>
                  <a:lnTo>
                    <a:pt x="1687" y="293"/>
                  </a:lnTo>
                  <a:lnTo>
                    <a:pt x="1690" y="293"/>
                  </a:lnTo>
                  <a:lnTo>
                    <a:pt x="1702" y="291"/>
                  </a:lnTo>
                  <a:lnTo>
                    <a:pt x="1702" y="289"/>
                  </a:lnTo>
                  <a:lnTo>
                    <a:pt x="1695" y="285"/>
                  </a:lnTo>
                  <a:lnTo>
                    <a:pt x="1695" y="283"/>
                  </a:lnTo>
                  <a:lnTo>
                    <a:pt x="1695" y="280"/>
                  </a:lnTo>
                  <a:lnTo>
                    <a:pt x="1698" y="276"/>
                  </a:lnTo>
                  <a:lnTo>
                    <a:pt x="1700" y="275"/>
                  </a:lnTo>
                  <a:lnTo>
                    <a:pt x="1701" y="272"/>
                  </a:lnTo>
                  <a:lnTo>
                    <a:pt x="1701" y="270"/>
                  </a:lnTo>
                  <a:lnTo>
                    <a:pt x="1702" y="266"/>
                  </a:lnTo>
                  <a:lnTo>
                    <a:pt x="1701" y="264"/>
                  </a:lnTo>
                  <a:lnTo>
                    <a:pt x="1695" y="257"/>
                  </a:lnTo>
                  <a:lnTo>
                    <a:pt x="1690" y="257"/>
                  </a:lnTo>
                  <a:lnTo>
                    <a:pt x="1690" y="257"/>
                  </a:lnTo>
                  <a:lnTo>
                    <a:pt x="1686" y="252"/>
                  </a:lnTo>
                  <a:lnTo>
                    <a:pt x="1685" y="244"/>
                  </a:lnTo>
                  <a:lnTo>
                    <a:pt x="1685" y="242"/>
                  </a:lnTo>
                  <a:lnTo>
                    <a:pt x="1685" y="236"/>
                  </a:lnTo>
                  <a:lnTo>
                    <a:pt x="1685" y="235"/>
                  </a:lnTo>
                  <a:lnTo>
                    <a:pt x="1685" y="233"/>
                  </a:lnTo>
                  <a:lnTo>
                    <a:pt x="1684" y="230"/>
                  </a:lnTo>
                  <a:lnTo>
                    <a:pt x="1684" y="227"/>
                  </a:lnTo>
                  <a:lnTo>
                    <a:pt x="1685" y="224"/>
                  </a:lnTo>
                  <a:lnTo>
                    <a:pt x="1685" y="222"/>
                  </a:lnTo>
                  <a:lnTo>
                    <a:pt x="1683" y="218"/>
                  </a:lnTo>
                  <a:lnTo>
                    <a:pt x="1682" y="215"/>
                  </a:lnTo>
                  <a:lnTo>
                    <a:pt x="1684" y="207"/>
                  </a:lnTo>
                  <a:lnTo>
                    <a:pt x="1684" y="204"/>
                  </a:lnTo>
                  <a:lnTo>
                    <a:pt x="1682" y="201"/>
                  </a:lnTo>
                  <a:lnTo>
                    <a:pt x="1682" y="199"/>
                  </a:lnTo>
                  <a:lnTo>
                    <a:pt x="1682" y="199"/>
                  </a:lnTo>
                  <a:lnTo>
                    <a:pt x="1685" y="198"/>
                  </a:lnTo>
                  <a:lnTo>
                    <a:pt x="1689" y="199"/>
                  </a:lnTo>
                  <a:lnTo>
                    <a:pt x="1692" y="202"/>
                  </a:lnTo>
                  <a:lnTo>
                    <a:pt x="1697" y="202"/>
                  </a:lnTo>
                  <a:lnTo>
                    <a:pt x="1703" y="199"/>
                  </a:lnTo>
                  <a:lnTo>
                    <a:pt x="1709" y="198"/>
                  </a:lnTo>
                  <a:lnTo>
                    <a:pt x="1719" y="199"/>
                  </a:lnTo>
                  <a:lnTo>
                    <a:pt x="1721" y="199"/>
                  </a:lnTo>
                  <a:lnTo>
                    <a:pt x="1731" y="207"/>
                  </a:lnTo>
                  <a:lnTo>
                    <a:pt x="1738" y="211"/>
                  </a:lnTo>
                  <a:lnTo>
                    <a:pt x="1742" y="211"/>
                  </a:lnTo>
                  <a:lnTo>
                    <a:pt x="1759" y="212"/>
                  </a:lnTo>
                  <a:lnTo>
                    <a:pt x="1766" y="212"/>
                  </a:lnTo>
                  <a:lnTo>
                    <a:pt x="1770" y="212"/>
                  </a:lnTo>
                  <a:lnTo>
                    <a:pt x="1777" y="217"/>
                  </a:lnTo>
                  <a:lnTo>
                    <a:pt x="1777" y="220"/>
                  </a:lnTo>
                  <a:lnTo>
                    <a:pt x="1773" y="226"/>
                  </a:lnTo>
                  <a:lnTo>
                    <a:pt x="1770" y="227"/>
                  </a:lnTo>
                  <a:lnTo>
                    <a:pt x="1766" y="229"/>
                  </a:lnTo>
                  <a:lnTo>
                    <a:pt x="1769" y="233"/>
                  </a:lnTo>
                  <a:lnTo>
                    <a:pt x="1780" y="237"/>
                  </a:lnTo>
                  <a:lnTo>
                    <a:pt x="1782" y="244"/>
                  </a:lnTo>
                  <a:lnTo>
                    <a:pt x="1783" y="246"/>
                  </a:lnTo>
                  <a:lnTo>
                    <a:pt x="1782" y="249"/>
                  </a:lnTo>
                  <a:lnTo>
                    <a:pt x="1782" y="250"/>
                  </a:lnTo>
                  <a:lnTo>
                    <a:pt x="1784" y="250"/>
                  </a:lnTo>
                  <a:lnTo>
                    <a:pt x="1790" y="248"/>
                  </a:lnTo>
                  <a:lnTo>
                    <a:pt x="1797" y="250"/>
                  </a:lnTo>
                  <a:lnTo>
                    <a:pt x="1807" y="255"/>
                  </a:lnTo>
                  <a:lnTo>
                    <a:pt x="1808" y="256"/>
                  </a:lnTo>
                  <a:lnTo>
                    <a:pt x="1810" y="260"/>
                  </a:lnTo>
                  <a:lnTo>
                    <a:pt x="1809" y="261"/>
                  </a:lnTo>
                  <a:lnTo>
                    <a:pt x="1800" y="271"/>
                  </a:lnTo>
                  <a:lnTo>
                    <a:pt x="1796" y="275"/>
                  </a:lnTo>
                  <a:lnTo>
                    <a:pt x="1790" y="279"/>
                  </a:lnTo>
                  <a:lnTo>
                    <a:pt x="1790" y="281"/>
                  </a:lnTo>
                  <a:lnTo>
                    <a:pt x="1798" y="282"/>
                  </a:lnTo>
                  <a:lnTo>
                    <a:pt x="1805" y="283"/>
                  </a:lnTo>
                  <a:lnTo>
                    <a:pt x="1808" y="285"/>
                  </a:lnTo>
                  <a:lnTo>
                    <a:pt x="1809" y="286"/>
                  </a:lnTo>
                  <a:lnTo>
                    <a:pt x="1811" y="290"/>
                  </a:lnTo>
                  <a:lnTo>
                    <a:pt x="1811" y="293"/>
                  </a:lnTo>
                  <a:lnTo>
                    <a:pt x="1811" y="297"/>
                  </a:lnTo>
                  <a:lnTo>
                    <a:pt x="1811" y="300"/>
                  </a:lnTo>
                  <a:lnTo>
                    <a:pt x="1803" y="309"/>
                  </a:lnTo>
                  <a:lnTo>
                    <a:pt x="1800" y="311"/>
                  </a:lnTo>
                  <a:lnTo>
                    <a:pt x="1794" y="314"/>
                  </a:lnTo>
                  <a:lnTo>
                    <a:pt x="1791" y="317"/>
                  </a:lnTo>
                  <a:lnTo>
                    <a:pt x="1789" y="316"/>
                  </a:lnTo>
                  <a:lnTo>
                    <a:pt x="1786" y="313"/>
                  </a:lnTo>
                  <a:lnTo>
                    <a:pt x="1783" y="313"/>
                  </a:lnTo>
                  <a:lnTo>
                    <a:pt x="1777" y="315"/>
                  </a:lnTo>
                  <a:lnTo>
                    <a:pt x="1773" y="315"/>
                  </a:lnTo>
                  <a:lnTo>
                    <a:pt x="1772" y="316"/>
                  </a:lnTo>
                  <a:lnTo>
                    <a:pt x="1772" y="318"/>
                  </a:lnTo>
                  <a:lnTo>
                    <a:pt x="1775" y="323"/>
                  </a:lnTo>
                  <a:lnTo>
                    <a:pt x="1777" y="325"/>
                  </a:lnTo>
                  <a:lnTo>
                    <a:pt x="1777" y="327"/>
                  </a:lnTo>
                  <a:lnTo>
                    <a:pt x="1776" y="329"/>
                  </a:lnTo>
                  <a:lnTo>
                    <a:pt x="1776" y="330"/>
                  </a:lnTo>
                  <a:lnTo>
                    <a:pt x="1777" y="331"/>
                  </a:lnTo>
                  <a:lnTo>
                    <a:pt x="1782" y="343"/>
                  </a:lnTo>
                  <a:lnTo>
                    <a:pt x="1783" y="343"/>
                  </a:lnTo>
                  <a:lnTo>
                    <a:pt x="1784" y="343"/>
                  </a:lnTo>
                  <a:lnTo>
                    <a:pt x="1786" y="339"/>
                  </a:lnTo>
                  <a:lnTo>
                    <a:pt x="1788" y="338"/>
                  </a:lnTo>
                  <a:lnTo>
                    <a:pt x="1788" y="338"/>
                  </a:lnTo>
                  <a:lnTo>
                    <a:pt x="1788" y="340"/>
                  </a:lnTo>
                  <a:lnTo>
                    <a:pt x="1786" y="350"/>
                  </a:lnTo>
                  <a:lnTo>
                    <a:pt x="1786" y="353"/>
                  </a:lnTo>
                  <a:lnTo>
                    <a:pt x="1786" y="355"/>
                  </a:lnTo>
                  <a:lnTo>
                    <a:pt x="1787" y="360"/>
                  </a:lnTo>
                  <a:lnTo>
                    <a:pt x="1789" y="365"/>
                  </a:lnTo>
                  <a:lnTo>
                    <a:pt x="1793" y="370"/>
                  </a:lnTo>
                  <a:lnTo>
                    <a:pt x="1797" y="377"/>
                  </a:lnTo>
                  <a:lnTo>
                    <a:pt x="1804" y="384"/>
                  </a:lnTo>
                  <a:lnTo>
                    <a:pt x="1807" y="387"/>
                  </a:lnTo>
                  <a:lnTo>
                    <a:pt x="1810" y="395"/>
                  </a:lnTo>
                  <a:lnTo>
                    <a:pt x="1811" y="398"/>
                  </a:lnTo>
                  <a:lnTo>
                    <a:pt x="1810" y="406"/>
                  </a:lnTo>
                  <a:lnTo>
                    <a:pt x="1807" y="419"/>
                  </a:lnTo>
                  <a:lnTo>
                    <a:pt x="1806" y="426"/>
                  </a:lnTo>
                  <a:lnTo>
                    <a:pt x="1805" y="428"/>
                  </a:lnTo>
                  <a:lnTo>
                    <a:pt x="1800" y="433"/>
                  </a:lnTo>
                  <a:lnTo>
                    <a:pt x="1797" y="434"/>
                  </a:lnTo>
                  <a:lnTo>
                    <a:pt x="1793" y="434"/>
                  </a:lnTo>
                  <a:lnTo>
                    <a:pt x="1791" y="435"/>
                  </a:lnTo>
                  <a:lnTo>
                    <a:pt x="1789" y="440"/>
                  </a:lnTo>
                  <a:lnTo>
                    <a:pt x="1785" y="447"/>
                  </a:lnTo>
                  <a:lnTo>
                    <a:pt x="1783" y="451"/>
                  </a:lnTo>
                  <a:lnTo>
                    <a:pt x="1781" y="454"/>
                  </a:lnTo>
                  <a:lnTo>
                    <a:pt x="1777" y="456"/>
                  </a:lnTo>
                  <a:lnTo>
                    <a:pt x="1772" y="463"/>
                  </a:lnTo>
                  <a:lnTo>
                    <a:pt x="1769" y="465"/>
                  </a:lnTo>
                  <a:lnTo>
                    <a:pt x="1760" y="468"/>
                  </a:lnTo>
                  <a:lnTo>
                    <a:pt x="1752" y="477"/>
                  </a:lnTo>
                  <a:lnTo>
                    <a:pt x="1750" y="480"/>
                  </a:lnTo>
                  <a:lnTo>
                    <a:pt x="1746" y="481"/>
                  </a:lnTo>
                  <a:lnTo>
                    <a:pt x="1742" y="482"/>
                  </a:lnTo>
                  <a:lnTo>
                    <a:pt x="1741" y="480"/>
                  </a:lnTo>
                  <a:lnTo>
                    <a:pt x="1739" y="475"/>
                  </a:lnTo>
                  <a:lnTo>
                    <a:pt x="1739" y="473"/>
                  </a:lnTo>
                  <a:lnTo>
                    <a:pt x="1736" y="469"/>
                  </a:lnTo>
                  <a:lnTo>
                    <a:pt x="1731" y="458"/>
                  </a:lnTo>
                  <a:lnTo>
                    <a:pt x="1728" y="454"/>
                  </a:lnTo>
                  <a:lnTo>
                    <a:pt x="1726" y="454"/>
                  </a:lnTo>
                  <a:lnTo>
                    <a:pt x="1723" y="454"/>
                  </a:lnTo>
                  <a:lnTo>
                    <a:pt x="1721" y="454"/>
                  </a:lnTo>
                  <a:lnTo>
                    <a:pt x="1719" y="450"/>
                  </a:lnTo>
                  <a:lnTo>
                    <a:pt x="1717" y="448"/>
                  </a:lnTo>
                  <a:lnTo>
                    <a:pt x="1717" y="447"/>
                  </a:lnTo>
                  <a:lnTo>
                    <a:pt x="1720" y="446"/>
                  </a:lnTo>
                  <a:lnTo>
                    <a:pt x="1719" y="444"/>
                  </a:lnTo>
                  <a:lnTo>
                    <a:pt x="1714" y="439"/>
                  </a:lnTo>
                  <a:lnTo>
                    <a:pt x="1712" y="437"/>
                  </a:lnTo>
                  <a:lnTo>
                    <a:pt x="1712" y="435"/>
                  </a:lnTo>
                  <a:lnTo>
                    <a:pt x="1707" y="432"/>
                  </a:lnTo>
                  <a:lnTo>
                    <a:pt x="1703" y="431"/>
                  </a:lnTo>
                  <a:lnTo>
                    <a:pt x="1697" y="437"/>
                  </a:lnTo>
                  <a:lnTo>
                    <a:pt x="1695" y="440"/>
                  </a:lnTo>
                  <a:lnTo>
                    <a:pt x="1695" y="442"/>
                  </a:lnTo>
                  <a:lnTo>
                    <a:pt x="1697" y="443"/>
                  </a:lnTo>
                  <a:lnTo>
                    <a:pt x="1698" y="443"/>
                  </a:lnTo>
                  <a:lnTo>
                    <a:pt x="1701" y="439"/>
                  </a:lnTo>
                  <a:lnTo>
                    <a:pt x="1702" y="438"/>
                  </a:lnTo>
                  <a:lnTo>
                    <a:pt x="1706" y="439"/>
                  </a:lnTo>
                  <a:lnTo>
                    <a:pt x="1709" y="441"/>
                  </a:lnTo>
                  <a:lnTo>
                    <a:pt x="1710" y="443"/>
                  </a:lnTo>
                  <a:lnTo>
                    <a:pt x="1710" y="445"/>
                  </a:lnTo>
                  <a:lnTo>
                    <a:pt x="1719" y="456"/>
                  </a:lnTo>
                  <a:lnTo>
                    <a:pt x="1721" y="458"/>
                  </a:lnTo>
                  <a:lnTo>
                    <a:pt x="1723" y="461"/>
                  </a:lnTo>
                  <a:lnTo>
                    <a:pt x="1723" y="465"/>
                  </a:lnTo>
                  <a:lnTo>
                    <a:pt x="1725" y="470"/>
                  </a:lnTo>
                  <a:lnTo>
                    <a:pt x="1730" y="478"/>
                  </a:lnTo>
                  <a:lnTo>
                    <a:pt x="1733" y="487"/>
                  </a:lnTo>
                  <a:lnTo>
                    <a:pt x="1734" y="492"/>
                  </a:lnTo>
                  <a:lnTo>
                    <a:pt x="1732" y="494"/>
                  </a:lnTo>
                  <a:lnTo>
                    <a:pt x="1731" y="494"/>
                  </a:lnTo>
                  <a:lnTo>
                    <a:pt x="1728" y="492"/>
                  </a:lnTo>
                  <a:lnTo>
                    <a:pt x="1719" y="487"/>
                  </a:lnTo>
                  <a:lnTo>
                    <a:pt x="1719" y="487"/>
                  </a:lnTo>
                  <a:lnTo>
                    <a:pt x="1716" y="490"/>
                  </a:lnTo>
                  <a:lnTo>
                    <a:pt x="1714" y="496"/>
                  </a:lnTo>
                  <a:lnTo>
                    <a:pt x="1714" y="496"/>
                  </a:lnTo>
                  <a:lnTo>
                    <a:pt x="1709" y="494"/>
                  </a:lnTo>
                  <a:lnTo>
                    <a:pt x="1701" y="489"/>
                  </a:lnTo>
                  <a:lnTo>
                    <a:pt x="1695" y="485"/>
                  </a:lnTo>
                  <a:lnTo>
                    <a:pt x="1692" y="482"/>
                  </a:lnTo>
                  <a:lnTo>
                    <a:pt x="1689" y="476"/>
                  </a:lnTo>
                  <a:lnTo>
                    <a:pt x="1684" y="469"/>
                  </a:lnTo>
                  <a:lnTo>
                    <a:pt x="1679" y="467"/>
                  </a:lnTo>
                  <a:lnTo>
                    <a:pt x="1674" y="469"/>
                  </a:lnTo>
                  <a:lnTo>
                    <a:pt x="1665" y="470"/>
                  </a:lnTo>
                  <a:lnTo>
                    <a:pt x="1649" y="469"/>
                  </a:lnTo>
                  <a:lnTo>
                    <a:pt x="1647" y="470"/>
                  </a:lnTo>
                  <a:lnTo>
                    <a:pt x="1646" y="471"/>
                  </a:lnTo>
                  <a:lnTo>
                    <a:pt x="1647" y="475"/>
                  </a:lnTo>
                  <a:lnTo>
                    <a:pt x="1647" y="476"/>
                  </a:lnTo>
                  <a:lnTo>
                    <a:pt x="1646" y="477"/>
                  </a:lnTo>
                  <a:lnTo>
                    <a:pt x="1646" y="478"/>
                  </a:lnTo>
                  <a:lnTo>
                    <a:pt x="1648" y="482"/>
                  </a:lnTo>
                  <a:lnTo>
                    <a:pt x="1651" y="485"/>
                  </a:lnTo>
                  <a:lnTo>
                    <a:pt x="1658" y="489"/>
                  </a:lnTo>
                  <a:lnTo>
                    <a:pt x="1664" y="492"/>
                  </a:lnTo>
                  <a:lnTo>
                    <a:pt x="1668" y="496"/>
                  </a:lnTo>
                  <a:lnTo>
                    <a:pt x="1668" y="498"/>
                  </a:lnTo>
                  <a:lnTo>
                    <a:pt x="1669" y="500"/>
                  </a:lnTo>
                  <a:lnTo>
                    <a:pt x="1667" y="506"/>
                  </a:lnTo>
                  <a:lnTo>
                    <a:pt x="1666" y="508"/>
                  </a:lnTo>
                  <a:lnTo>
                    <a:pt x="1647" y="534"/>
                  </a:lnTo>
                  <a:lnTo>
                    <a:pt x="1639" y="544"/>
                  </a:lnTo>
                  <a:lnTo>
                    <a:pt x="1636" y="550"/>
                  </a:lnTo>
                  <a:lnTo>
                    <a:pt x="1632" y="555"/>
                  </a:lnTo>
                  <a:lnTo>
                    <a:pt x="1630" y="557"/>
                  </a:lnTo>
                  <a:lnTo>
                    <a:pt x="1625" y="558"/>
                  </a:lnTo>
                  <a:lnTo>
                    <a:pt x="1617" y="558"/>
                  </a:lnTo>
                  <a:lnTo>
                    <a:pt x="1609" y="557"/>
                  </a:lnTo>
                  <a:lnTo>
                    <a:pt x="1604" y="554"/>
                  </a:lnTo>
                  <a:lnTo>
                    <a:pt x="1596" y="545"/>
                  </a:lnTo>
                  <a:lnTo>
                    <a:pt x="1590" y="540"/>
                  </a:lnTo>
                  <a:lnTo>
                    <a:pt x="1588" y="538"/>
                  </a:lnTo>
                  <a:lnTo>
                    <a:pt x="1585" y="533"/>
                  </a:lnTo>
                  <a:lnTo>
                    <a:pt x="1583" y="532"/>
                  </a:lnTo>
                  <a:lnTo>
                    <a:pt x="1579" y="532"/>
                  </a:lnTo>
                  <a:lnTo>
                    <a:pt x="1575" y="529"/>
                  </a:lnTo>
                  <a:lnTo>
                    <a:pt x="1565" y="520"/>
                  </a:lnTo>
                  <a:lnTo>
                    <a:pt x="1559" y="516"/>
                  </a:lnTo>
                  <a:lnTo>
                    <a:pt x="1555" y="514"/>
                  </a:lnTo>
                  <a:lnTo>
                    <a:pt x="1551" y="514"/>
                  </a:lnTo>
                  <a:lnTo>
                    <a:pt x="1549" y="514"/>
                  </a:lnTo>
                  <a:lnTo>
                    <a:pt x="1552" y="519"/>
                  </a:lnTo>
                  <a:lnTo>
                    <a:pt x="1551" y="519"/>
                  </a:lnTo>
                  <a:lnTo>
                    <a:pt x="1547" y="518"/>
                  </a:lnTo>
                  <a:lnTo>
                    <a:pt x="1543" y="518"/>
                  </a:lnTo>
                  <a:lnTo>
                    <a:pt x="1538" y="515"/>
                  </a:lnTo>
                  <a:lnTo>
                    <a:pt x="1532" y="516"/>
                  </a:lnTo>
                  <a:lnTo>
                    <a:pt x="1527" y="514"/>
                  </a:lnTo>
                  <a:lnTo>
                    <a:pt x="1522" y="513"/>
                  </a:lnTo>
                  <a:lnTo>
                    <a:pt x="1516" y="512"/>
                  </a:lnTo>
                  <a:lnTo>
                    <a:pt x="1507" y="512"/>
                  </a:lnTo>
                  <a:lnTo>
                    <a:pt x="1504" y="513"/>
                  </a:lnTo>
                  <a:lnTo>
                    <a:pt x="1504" y="513"/>
                  </a:lnTo>
                  <a:lnTo>
                    <a:pt x="1508" y="517"/>
                  </a:lnTo>
                  <a:lnTo>
                    <a:pt x="1516" y="522"/>
                  </a:lnTo>
                  <a:lnTo>
                    <a:pt x="1515" y="518"/>
                  </a:lnTo>
                  <a:lnTo>
                    <a:pt x="1515" y="517"/>
                  </a:lnTo>
                  <a:lnTo>
                    <a:pt x="1517" y="516"/>
                  </a:lnTo>
                  <a:lnTo>
                    <a:pt x="1529" y="518"/>
                  </a:lnTo>
                  <a:lnTo>
                    <a:pt x="1542" y="524"/>
                  </a:lnTo>
                  <a:lnTo>
                    <a:pt x="1546" y="524"/>
                  </a:lnTo>
                  <a:lnTo>
                    <a:pt x="1549" y="526"/>
                  </a:lnTo>
                  <a:lnTo>
                    <a:pt x="1554" y="529"/>
                  </a:lnTo>
                  <a:lnTo>
                    <a:pt x="1559" y="535"/>
                  </a:lnTo>
                  <a:lnTo>
                    <a:pt x="1570" y="550"/>
                  </a:lnTo>
                  <a:lnTo>
                    <a:pt x="1573" y="554"/>
                  </a:lnTo>
                  <a:lnTo>
                    <a:pt x="1578" y="557"/>
                  </a:lnTo>
                  <a:lnTo>
                    <a:pt x="1602" y="562"/>
                  </a:lnTo>
                  <a:lnTo>
                    <a:pt x="1610" y="562"/>
                  </a:lnTo>
                  <a:lnTo>
                    <a:pt x="1627" y="564"/>
                  </a:lnTo>
                  <a:lnTo>
                    <a:pt x="1635" y="566"/>
                  </a:lnTo>
                  <a:lnTo>
                    <a:pt x="1638" y="568"/>
                  </a:lnTo>
                  <a:lnTo>
                    <a:pt x="1638" y="575"/>
                  </a:lnTo>
                  <a:lnTo>
                    <a:pt x="1638" y="578"/>
                  </a:lnTo>
                  <a:lnTo>
                    <a:pt x="1633" y="588"/>
                  </a:lnTo>
                  <a:lnTo>
                    <a:pt x="1630" y="595"/>
                  </a:lnTo>
                  <a:lnTo>
                    <a:pt x="1611" y="625"/>
                  </a:lnTo>
                  <a:lnTo>
                    <a:pt x="1609" y="632"/>
                  </a:lnTo>
                  <a:lnTo>
                    <a:pt x="1607" y="636"/>
                  </a:lnTo>
                  <a:lnTo>
                    <a:pt x="1605" y="641"/>
                  </a:lnTo>
                  <a:lnTo>
                    <a:pt x="1596" y="647"/>
                  </a:lnTo>
                  <a:lnTo>
                    <a:pt x="1588" y="652"/>
                  </a:lnTo>
                  <a:lnTo>
                    <a:pt x="1583" y="653"/>
                  </a:lnTo>
                  <a:lnTo>
                    <a:pt x="1579" y="652"/>
                  </a:lnTo>
                  <a:lnTo>
                    <a:pt x="1576" y="651"/>
                  </a:lnTo>
                  <a:lnTo>
                    <a:pt x="1572" y="645"/>
                  </a:lnTo>
                  <a:lnTo>
                    <a:pt x="1571" y="645"/>
                  </a:lnTo>
                  <a:lnTo>
                    <a:pt x="1574" y="654"/>
                  </a:lnTo>
                  <a:lnTo>
                    <a:pt x="1573" y="655"/>
                  </a:lnTo>
                  <a:lnTo>
                    <a:pt x="1571" y="654"/>
                  </a:lnTo>
                  <a:lnTo>
                    <a:pt x="1565" y="650"/>
                  </a:lnTo>
                  <a:lnTo>
                    <a:pt x="1564" y="651"/>
                  </a:lnTo>
                  <a:lnTo>
                    <a:pt x="1562" y="652"/>
                  </a:lnTo>
                  <a:lnTo>
                    <a:pt x="1560" y="652"/>
                  </a:lnTo>
                  <a:lnTo>
                    <a:pt x="1559" y="651"/>
                  </a:lnTo>
                  <a:lnTo>
                    <a:pt x="1555" y="648"/>
                  </a:lnTo>
                  <a:lnTo>
                    <a:pt x="1554" y="646"/>
                  </a:lnTo>
                  <a:lnTo>
                    <a:pt x="1554" y="641"/>
                  </a:lnTo>
                  <a:lnTo>
                    <a:pt x="1553" y="641"/>
                  </a:lnTo>
                  <a:lnTo>
                    <a:pt x="1546" y="643"/>
                  </a:lnTo>
                  <a:lnTo>
                    <a:pt x="1544" y="644"/>
                  </a:lnTo>
                  <a:lnTo>
                    <a:pt x="1548" y="646"/>
                  </a:lnTo>
                  <a:lnTo>
                    <a:pt x="1549" y="647"/>
                  </a:lnTo>
                  <a:lnTo>
                    <a:pt x="1551" y="654"/>
                  </a:lnTo>
                  <a:lnTo>
                    <a:pt x="1551" y="656"/>
                  </a:lnTo>
                  <a:lnTo>
                    <a:pt x="1549" y="657"/>
                  </a:lnTo>
                  <a:lnTo>
                    <a:pt x="1543" y="654"/>
                  </a:lnTo>
                  <a:lnTo>
                    <a:pt x="1542" y="654"/>
                  </a:lnTo>
                  <a:lnTo>
                    <a:pt x="1545" y="661"/>
                  </a:lnTo>
                  <a:lnTo>
                    <a:pt x="1546" y="665"/>
                  </a:lnTo>
                  <a:lnTo>
                    <a:pt x="1547" y="666"/>
                  </a:lnTo>
                  <a:lnTo>
                    <a:pt x="1543" y="674"/>
                  </a:lnTo>
                  <a:lnTo>
                    <a:pt x="1540" y="678"/>
                  </a:lnTo>
                  <a:lnTo>
                    <a:pt x="1536" y="679"/>
                  </a:lnTo>
                  <a:lnTo>
                    <a:pt x="1533" y="678"/>
                  </a:lnTo>
                  <a:lnTo>
                    <a:pt x="1531" y="676"/>
                  </a:lnTo>
                  <a:lnTo>
                    <a:pt x="1529" y="676"/>
                  </a:lnTo>
                  <a:lnTo>
                    <a:pt x="1528" y="679"/>
                  </a:lnTo>
                  <a:lnTo>
                    <a:pt x="1526" y="681"/>
                  </a:lnTo>
                  <a:lnTo>
                    <a:pt x="1523" y="681"/>
                  </a:lnTo>
                  <a:lnTo>
                    <a:pt x="1518" y="681"/>
                  </a:lnTo>
                  <a:lnTo>
                    <a:pt x="1513" y="679"/>
                  </a:lnTo>
                  <a:lnTo>
                    <a:pt x="1501" y="671"/>
                  </a:lnTo>
                  <a:lnTo>
                    <a:pt x="1496" y="670"/>
                  </a:lnTo>
                  <a:lnTo>
                    <a:pt x="1489" y="670"/>
                  </a:lnTo>
                  <a:lnTo>
                    <a:pt x="1488" y="669"/>
                  </a:lnTo>
                  <a:lnTo>
                    <a:pt x="1488" y="667"/>
                  </a:lnTo>
                  <a:lnTo>
                    <a:pt x="1489" y="667"/>
                  </a:lnTo>
                  <a:lnTo>
                    <a:pt x="1489" y="666"/>
                  </a:lnTo>
                  <a:lnTo>
                    <a:pt x="1487" y="665"/>
                  </a:lnTo>
                  <a:lnTo>
                    <a:pt x="1485" y="665"/>
                  </a:lnTo>
                  <a:lnTo>
                    <a:pt x="1484" y="668"/>
                  </a:lnTo>
                  <a:lnTo>
                    <a:pt x="1480" y="669"/>
                  </a:lnTo>
                  <a:lnTo>
                    <a:pt x="1476" y="667"/>
                  </a:lnTo>
                  <a:lnTo>
                    <a:pt x="1470" y="665"/>
                  </a:lnTo>
                  <a:lnTo>
                    <a:pt x="1457" y="657"/>
                  </a:lnTo>
                  <a:lnTo>
                    <a:pt x="1443" y="651"/>
                  </a:lnTo>
                  <a:lnTo>
                    <a:pt x="1435" y="643"/>
                  </a:lnTo>
                  <a:lnTo>
                    <a:pt x="1438" y="650"/>
                  </a:lnTo>
                  <a:lnTo>
                    <a:pt x="1438" y="653"/>
                  </a:lnTo>
                  <a:lnTo>
                    <a:pt x="1436" y="655"/>
                  </a:lnTo>
                  <a:lnTo>
                    <a:pt x="1436" y="657"/>
                  </a:lnTo>
                  <a:lnTo>
                    <a:pt x="1439" y="662"/>
                  </a:lnTo>
                  <a:lnTo>
                    <a:pt x="1444" y="664"/>
                  </a:lnTo>
                  <a:lnTo>
                    <a:pt x="1448" y="664"/>
                  </a:lnTo>
                  <a:lnTo>
                    <a:pt x="1448" y="663"/>
                  </a:lnTo>
                  <a:lnTo>
                    <a:pt x="1446" y="662"/>
                  </a:lnTo>
                  <a:lnTo>
                    <a:pt x="1445" y="660"/>
                  </a:lnTo>
                  <a:lnTo>
                    <a:pt x="1444" y="657"/>
                  </a:lnTo>
                  <a:lnTo>
                    <a:pt x="1445" y="656"/>
                  </a:lnTo>
                  <a:lnTo>
                    <a:pt x="1449" y="658"/>
                  </a:lnTo>
                  <a:lnTo>
                    <a:pt x="1451" y="660"/>
                  </a:lnTo>
                  <a:lnTo>
                    <a:pt x="1471" y="669"/>
                  </a:lnTo>
                  <a:lnTo>
                    <a:pt x="1476" y="671"/>
                  </a:lnTo>
                  <a:lnTo>
                    <a:pt x="1480" y="673"/>
                  </a:lnTo>
                  <a:lnTo>
                    <a:pt x="1481" y="674"/>
                  </a:lnTo>
                  <a:lnTo>
                    <a:pt x="1480" y="676"/>
                  </a:lnTo>
                  <a:lnTo>
                    <a:pt x="1473" y="683"/>
                  </a:lnTo>
                  <a:lnTo>
                    <a:pt x="1473" y="683"/>
                  </a:lnTo>
                  <a:lnTo>
                    <a:pt x="1478" y="683"/>
                  </a:lnTo>
                  <a:lnTo>
                    <a:pt x="1484" y="678"/>
                  </a:lnTo>
                  <a:lnTo>
                    <a:pt x="1488" y="675"/>
                  </a:lnTo>
                  <a:lnTo>
                    <a:pt x="1491" y="673"/>
                  </a:lnTo>
                  <a:lnTo>
                    <a:pt x="1496" y="676"/>
                  </a:lnTo>
                  <a:lnTo>
                    <a:pt x="1502" y="683"/>
                  </a:lnTo>
                  <a:lnTo>
                    <a:pt x="1507" y="687"/>
                  </a:lnTo>
                  <a:lnTo>
                    <a:pt x="1514" y="689"/>
                  </a:lnTo>
                  <a:lnTo>
                    <a:pt x="1518" y="691"/>
                  </a:lnTo>
                  <a:lnTo>
                    <a:pt x="1525" y="697"/>
                  </a:lnTo>
                  <a:lnTo>
                    <a:pt x="1526" y="700"/>
                  </a:lnTo>
                  <a:lnTo>
                    <a:pt x="1526" y="713"/>
                  </a:lnTo>
                  <a:lnTo>
                    <a:pt x="1526" y="717"/>
                  </a:lnTo>
                  <a:lnTo>
                    <a:pt x="1525" y="720"/>
                  </a:lnTo>
                  <a:lnTo>
                    <a:pt x="1524" y="723"/>
                  </a:lnTo>
                  <a:lnTo>
                    <a:pt x="1521" y="724"/>
                  </a:lnTo>
                  <a:lnTo>
                    <a:pt x="1516" y="725"/>
                  </a:lnTo>
                  <a:lnTo>
                    <a:pt x="1513" y="726"/>
                  </a:lnTo>
                  <a:lnTo>
                    <a:pt x="1506" y="733"/>
                  </a:lnTo>
                  <a:lnTo>
                    <a:pt x="1503" y="734"/>
                  </a:lnTo>
                  <a:lnTo>
                    <a:pt x="1490" y="732"/>
                  </a:lnTo>
                  <a:lnTo>
                    <a:pt x="1485" y="730"/>
                  </a:lnTo>
                  <a:lnTo>
                    <a:pt x="1484" y="730"/>
                  </a:lnTo>
                  <a:lnTo>
                    <a:pt x="1481" y="732"/>
                  </a:lnTo>
                  <a:lnTo>
                    <a:pt x="1480" y="732"/>
                  </a:lnTo>
                  <a:lnTo>
                    <a:pt x="1475" y="733"/>
                  </a:lnTo>
                  <a:lnTo>
                    <a:pt x="1475" y="734"/>
                  </a:lnTo>
                  <a:lnTo>
                    <a:pt x="1475" y="736"/>
                  </a:lnTo>
                  <a:lnTo>
                    <a:pt x="1476" y="738"/>
                  </a:lnTo>
                  <a:lnTo>
                    <a:pt x="1477" y="740"/>
                  </a:lnTo>
                  <a:lnTo>
                    <a:pt x="1479" y="742"/>
                  </a:lnTo>
                  <a:lnTo>
                    <a:pt x="1482" y="743"/>
                  </a:lnTo>
                  <a:lnTo>
                    <a:pt x="1488" y="744"/>
                  </a:lnTo>
                  <a:lnTo>
                    <a:pt x="1488" y="748"/>
                  </a:lnTo>
                  <a:lnTo>
                    <a:pt x="1488" y="749"/>
                  </a:lnTo>
                  <a:lnTo>
                    <a:pt x="1486" y="751"/>
                  </a:lnTo>
                  <a:lnTo>
                    <a:pt x="1484" y="751"/>
                  </a:lnTo>
                  <a:lnTo>
                    <a:pt x="1480" y="748"/>
                  </a:lnTo>
                  <a:lnTo>
                    <a:pt x="1479" y="748"/>
                  </a:lnTo>
                  <a:lnTo>
                    <a:pt x="1477" y="750"/>
                  </a:lnTo>
                  <a:lnTo>
                    <a:pt x="1474" y="750"/>
                  </a:lnTo>
                  <a:lnTo>
                    <a:pt x="1471" y="750"/>
                  </a:lnTo>
                  <a:lnTo>
                    <a:pt x="1470" y="751"/>
                  </a:lnTo>
                  <a:lnTo>
                    <a:pt x="1469" y="754"/>
                  </a:lnTo>
                  <a:lnTo>
                    <a:pt x="1469" y="756"/>
                  </a:lnTo>
                  <a:lnTo>
                    <a:pt x="1465" y="759"/>
                  </a:lnTo>
                  <a:lnTo>
                    <a:pt x="1463" y="761"/>
                  </a:lnTo>
                  <a:lnTo>
                    <a:pt x="1463" y="763"/>
                  </a:lnTo>
                  <a:lnTo>
                    <a:pt x="1465" y="764"/>
                  </a:lnTo>
                  <a:lnTo>
                    <a:pt x="1468" y="767"/>
                  </a:lnTo>
                  <a:lnTo>
                    <a:pt x="1470" y="772"/>
                  </a:lnTo>
                  <a:lnTo>
                    <a:pt x="1471" y="774"/>
                  </a:lnTo>
                  <a:lnTo>
                    <a:pt x="1469" y="774"/>
                  </a:lnTo>
                  <a:lnTo>
                    <a:pt x="1467" y="772"/>
                  </a:lnTo>
                  <a:lnTo>
                    <a:pt x="1464" y="768"/>
                  </a:lnTo>
                  <a:lnTo>
                    <a:pt x="1460" y="766"/>
                  </a:lnTo>
                  <a:lnTo>
                    <a:pt x="1452" y="762"/>
                  </a:lnTo>
                  <a:lnTo>
                    <a:pt x="1450" y="762"/>
                  </a:lnTo>
                  <a:lnTo>
                    <a:pt x="1451" y="763"/>
                  </a:lnTo>
                  <a:lnTo>
                    <a:pt x="1457" y="767"/>
                  </a:lnTo>
                  <a:lnTo>
                    <a:pt x="1459" y="770"/>
                  </a:lnTo>
                  <a:lnTo>
                    <a:pt x="1459" y="772"/>
                  </a:lnTo>
                  <a:lnTo>
                    <a:pt x="1454" y="776"/>
                  </a:lnTo>
                  <a:lnTo>
                    <a:pt x="1454" y="777"/>
                  </a:lnTo>
                  <a:lnTo>
                    <a:pt x="1455" y="778"/>
                  </a:lnTo>
                  <a:lnTo>
                    <a:pt x="1456" y="779"/>
                  </a:lnTo>
                  <a:lnTo>
                    <a:pt x="1454" y="781"/>
                  </a:lnTo>
                  <a:lnTo>
                    <a:pt x="1451" y="783"/>
                  </a:lnTo>
                  <a:lnTo>
                    <a:pt x="1446" y="784"/>
                  </a:lnTo>
                  <a:lnTo>
                    <a:pt x="1445" y="784"/>
                  </a:lnTo>
                  <a:lnTo>
                    <a:pt x="1447" y="787"/>
                  </a:lnTo>
                  <a:lnTo>
                    <a:pt x="1448" y="788"/>
                  </a:lnTo>
                  <a:lnTo>
                    <a:pt x="1446" y="790"/>
                  </a:lnTo>
                  <a:lnTo>
                    <a:pt x="1445" y="790"/>
                  </a:lnTo>
                  <a:lnTo>
                    <a:pt x="1439" y="789"/>
                  </a:lnTo>
                  <a:lnTo>
                    <a:pt x="1440" y="794"/>
                  </a:lnTo>
                  <a:lnTo>
                    <a:pt x="1441" y="795"/>
                  </a:lnTo>
                  <a:lnTo>
                    <a:pt x="1443" y="797"/>
                  </a:lnTo>
                  <a:lnTo>
                    <a:pt x="1447" y="800"/>
                  </a:lnTo>
                  <a:lnTo>
                    <a:pt x="1447" y="800"/>
                  </a:lnTo>
                  <a:lnTo>
                    <a:pt x="1446" y="802"/>
                  </a:lnTo>
                  <a:lnTo>
                    <a:pt x="1444" y="805"/>
                  </a:lnTo>
                  <a:lnTo>
                    <a:pt x="1434" y="811"/>
                  </a:lnTo>
                  <a:lnTo>
                    <a:pt x="1428" y="819"/>
                  </a:lnTo>
                  <a:lnTo>
                    <a:pt x="1428" y="821"/>
                  </a:lnTo>
                  <a:lnTo>
                    <a:pt x="1429" y="826"/>
                  </a:lnTo>
                  <a:lnTo>
                    <a:pt x="1429" y="827"/>
                  </a:lnTo>
                  <a:lnTo>
                    <a:pt x="1428" y="830"/>
                  </a:lnTo>
                  <a:lnTo>
                    <a:pt x="1424" y="829"/>
                  </a:lnTo>
                  <a:lnTo>
                    <a:pt x="1423" y="830"/>
                  </a:lnTo>
                  <a:lnTo>
                    <a:pt x="1424" y="832"/>
                  </a:lnTo>
                  <a:lnTo>
                    <a:pt x="1424" y="836"/>
                  </a:lnTo>
                  <a:lnTo>
                    <a:pt x="1423" y="840"/>
                  </a:lnTo>
                  <a:lnTo>
                    <a:pt x="1421" y="847"/>
                  </a:lnTo>
                  <a:lnTo>
                    <a:pt x="1416" y="857"/>
                  </a:lnTo>
                  <a:lnTo>
                    <a:pt x="1413" y="866"/>
                  </a:lnTo>
                  <a:lnTo>
                    <a:pt x="1410" y="874"/>
                  </a:lnTo>
                  <a:lnTo>
                    <a:pt x="1409" y="877"/>
                  </a:lnTo>
                  <a:lnTo>
                    <a:pt x="1405" y="877"/>
                  </a:lnTo>
                  <a:lnTo>
                    <a:pt x="1403" y="880"/>
                  </a:lnTo>
                  <a:lnTo>
                    <a:pt x="1405" y="882"/>
                  </a:lnTo>
                  <a:lnTo>
                    <a:pt x="1405" y="883"/>
                  </a:lnTo>
                  <a:lnTo>
                    <a:pt x="1406" y="885"/>
                  </a:lnTo>
                  <a:lnTo>
                    <a:pt x="1406" y="892"/>
                  </a:lnTo>
                  <a:lnTo>
                    <a:pt x="1403" y="904"/>
                  </a:lnTo>
                  <a:lnTo>
                    <a:pt x="1402" y="913"/>
                  </a:lnTo>
                  <a:lnTo>
                    <a:pt x="1402" y="941"/>
                  </a:lnTo>
                  <a:lnTo>
                    <a:pt x="1402" y="954"/>
                  </a:lnTo>
                  <a:lnTo>
                    <a:pt x="1401" y="961"/>
                  </a:lnTo>
                  <a:lnTo>
                    <a:pt x="1400" y="965"/>
                  </a:lnTo>
                  <a:lnTo>
                    <a:pt x="1397" y="966"/>
                  </a:lnTo>
                  <a:lnTo>
                    <a:pt x="1400" y="967"/>
                  </a:lnTo>
                  <a:lnTo>
                    <a:pt x="1402" y="969"/>
                  </a:lnTo>
                  <a:lnTo>
                    <a:pt x="1403" y="972"/>
                  </a:lnTo>
                  <a:lnTo>
                    <a:pt x="1404" y="976"/>
                  </a:lnTo>
                  <a:lnTo>
                    <a:pt x="1405" y="978"/>
                  </a:lnTo>
                  <a:lnTo>
                    <a:pt x="1407" y="978"/>
                  </a:lnTo>
                  <a:lnTo>
                    <a:pt x="1408" y="978"/>
                  </a:lnTo>
                  <a:lnTo>
                    <a:pt x="1410" y="979"/>
                  </a:lnTo>
                  <a:lnTo>
                    <a:pt x="1413" y="985"/>
                  </a:lnTo>
                  <a:lnTo>
                    <a:pt x="1417" y="987"/>
                  </a:lnTo>
                  <a:lnTo>
                    <a:pt x="1417" y="990"/>
                  </a:lnTo>
                  <a:lnTo>
                    <a:pt x="1416" y="1009"/>
                  </a:lnTo>
                  <a:lnTo>
                    <a:pt x="1416" y="1011"/>
                  </a:lnTo>
                  <a:lnTo>
                    <a:pt x="1417" y="1006"/>
                  </a:lnTo>
                  <a:lnTo>
                    <a:pt x="1419" y="992"/>
                  </a:lnTo>
                  <a:lnTo>
                    <a:pt x="1422" y="986"/>
                  </a:lnTo>
                  <a:lnTo>
                    <a:pt x="1424" y="984"/>
                  </a:lnTo>
                  <a:lnTo>
                    <a:pt x="1433" y="984"/>
                  </a:lnTo>
                  <a:lnTo>
                    <a:pt x="1441" y="985"/>
                  </a:lnTo>
                  <a:lnTo>
                    <a:pt x="1445" y="986"/>
                  </a:lnTo>
                  <a:lnTo>
                    <a:pt x="1448" y="984"/>
                  </a:lnTo>
                  <a:lnTo>
                    <a:pt x="1450" y="986"/>
                  </a:lnTo>
                  <a:lnTo>
                    <a:pt x="1452" y="988"/>
                  </a:lnTo>
                  <a:lnTo>
                    <a:pt x="1452" y="995"/>
                  </a:lnTo>
                  <a:lnTo>
                    <a:pt x="1453" y="1000"/>
                  </a:lnTo>
                  <a:lnTo>
                    <a:pt x="1458" y="1015"/>
                  </a:lnTo>
                  <a:lnTo>
                    <a:pt x="1461" y="1024"/>
                  </a:lnTo>
                  <a:lnTo>
                    <a:pt x="1464" y="1037"/>
                  </a:lnTo>
                  <a:lnTo>
                    <a:pt x="1465" y="1041"/>
                  </a:lnTo>
                  <a:lnTo>
                    <a:pt x="1472" y="1058"/>
                  </a:lnTo>
                  <a:lnTo>
                    <a:pt x="1473" y="1063"/>
                  </a:lnTo>
                  <a:lnTo>
                    <a:pt x="1473" y="1066"/>
                  </a:lnTo>
                  <a:lnTo>
                    <a:pt x="1473" y="1069"/>
                  </a:lnTo>
                  <a:lnTo>
                    <a:pt x="1472" y="1073"/>
                  </a:lnTo>
                  <a:lnTo>
                    <a:pt x="1470" y="1078"/>
                  </a:lnTo>
                  <a:lnTo>
                    <a:pt x="1468" y="1082"/>
                  </a:lnTo>
                  <a:lnTo>
                    <a:pt x="1466" y="1085"/>
                  </a:lnTo>
                  <a:lnTo>
                    <a:pt x="1464" y="1087"/>
                  </a:lnTo>
                  <a:lnTo>
                    <a:pt x="1462" y="1088"/>
                  </a:lnTo>
                  <a:lnTo>
                    <a:pt x="1462" y="1089"/>
                  </a:lnTo>
                  <a:lnTo>
                    <a:pt x="1464" y="1088"/>
                  </a:lnTo>
                  <a:lnTo>
                    <a:pt x="1467" y="1087"/>
                  </a:lnTo>
                  <a:lnTo>
                    <a:pt x="1471" y="1083"/>
                  </a:lnTo>
                  <a:lnTo>
                    <a:pt x="1473" y="1082"/>
                  </a:lnTo>
                  <a:lnTo>
                    <a:pt x="1477" y="1082"/>
                  </a:lnTo>
                  <a:lnTo>
                    <a:pt x="1477" y="1083"/>
                  </a:lnTo>
                  <a:lnTo>
                    <a:pt x="1475" y="1086"/>
                  </a:lnTo>
                  <a:lnTo>
                    <a:pt x="1475" y="1086"/>
                  </a:lnTo>
                  <a:lnTo>
                    <a:pt x="1479" y="1084"/>
                  </a:lnTo>
                  <a:lnTo>
                    <a:pt x="1486" y="1081"/>
                  </a:lnTo>
                  <a:lnTo>
                    <a:pt x="1513" y="1071"/>
                  </a:lnTo>
                  <a:lnTo>
                    <a:pt x="1520" y="1070"/>
                  </a:lnTo>
                  <a:lnTo>
                    <a:pt x="1529" y="1072"/>
                  </a:lnTo>
                  <a:lnTo>
                    <a:pt x="1537" y="1076"/>
                  </a:lnTo>
                  <a:lnTo>
                    <a:pt x="1544" y="1082"/>
                  </a:lnTo>
                  <a:lnTo>
                    <a:pt x="1553" y="1085"/>
                  </a:lnTo>
                  <a:lnTo>
                    <a:pt x="1567" y="1089"/>
                  </a:lnTo>
                  <a:lnTo>
                    <a:pt x="1571" y="1091"/>
                  </a:lnTo>
                  <a:lnTo>
                    <a:pt x="1579" y="1093"/>
                  </a:lnTo>
                  <a:lnTo>
                    <a:pt x="1583" y="1094"/>
                  </a:lnTo>
                  <a:lnTo>
                    <a:pt x="1588" y="1099"/>
                  </a:lnTo>
                  <a:lnTo>
                    <a:pt x="1594" y="1106"/>
                  </a:lnTo>
                  <a:lnTo>
                    <a:pt x="1600" y="1110"/>
                  </a:lnTo>
                  <a:lnTo>
                    <a:pt x="1606" y="1114"/>
                  </a:lnTo>
                  <a:lnTo>
                    <a:pt x="1611" y="1121"/>
                  </a:lnTo>
                  <a:lnTo>
                    <a:pt x="1621" y="1136"/>
                  </a:lnTo>
                  <a:lnTo>
                    <a:pt x="1623" y="1138"/>
                  </a:lnTo>
                  <a:lnTo>
                    <a:pt x="1630" y="1140"/>
                  </a:lnTo>
                  <a:lnTo>
                    <a:pt x="1641" y="1144"/>
                  </a:lnTo>
                  <a:lnTo>
                    <a:pt x="1656" y="1151"/>
                  </a:lnTo>
                  <a:lnTo>
                    <a:pt x="1663" y="1154"/>
                  </a:lnTo>
                  <a:lnTo>
                    <a:pt x="1668" y="1156"/>
                  </a:lnTo>
                  <a:lnTo>
                    <a:pt x="1673" y="1157"/>
                  </a:lnTo>
                  <a:lnTo>
                    <a:pt x="1677" y="1160"/>
                  </a:lnTo>
                  <a:lnTo>
                    <a:pt x="1681" y="1164"/>
                  </a:lnTo>
                  <a:lnTo>
                    <a:pt x="1683" y="1167"/>
                  </a:lnTo>
                  <a:lnTo>
                    <a:pt x="1685" y="1170"/>
                  </a:lnTo>
                  <a:lnTo>
                    <a:pt x="1689" y="1172"/>
                  </a:lnTo>
                  <a:lnTo>
                    <a:pt x="1691" y="1174"/>
                  </a:lnTo>
                  <a:lnTo>
                    <a:pt x="1692" y="1177"/>
                  </a:lnTo>
                  <a:lnTo>
                    <a:pt x="1687" y="1187"/>
                  </a:lnTo>
                  <a:lnTo>
                    <a:pt x="1687" y="1188"/>
                  </a:lnTo>
                  <a:lnTo>
                    <a:pt x="1691" y="1181"/>
                  </a:lnTo>
                  <a:lnTo>
                    <a:pt x="1694" y="1179"/>
                  </a:lnTo>
                  <a:lnTo>
                    <a:pt x="1696" y="1178"/>
                  </a:lnTo>
                  <a:lnTo>
                    <a:pt x="1700" y="1178"/>
                  </a:lnTo>
                  <a:lnTo>
                    <a:pt x="1707" y="1179"/>
                  </a:lnTo>
                  <a:lnTo>
                    <a:pt x="1712" y="1179"/>
                  </a:lnTo>
                  <a:lnTo>
                    <a:pt x="1717" y="1178"/>
                  </a:lnTo>
                  <a:lnTo>
                    <a:pt x="1721" y="1177"/>
                  </a:lnTo>
                  <a:lnTo>
                    <a:pt x="1725" y="1177"/>
                  </a:lnTo>
                  <a:lnTo>
                    <a:pt x="1728" y="1177"/>
                  </a:lnTo>
                  <a:lnTo>
                    <a:pt x="1729" y="1176"/>
                  </a:lnTo>
                  <a:lnTo>
                    <a:pt x="1731" y="1176"/>
                  </a:lnTo>
                  <a:lnTo>
                    <a:pt x="1738" y="1179"/>
                  </a:lnTo>
                  <a:lnTo>
                    <a:pt x="1741" y="1179"/>
                  </a:lnTo>
                  <a:lnTo>
                    <a:pt x="1752" y="1181"/>
                  </a:lnTo>
                  <a:lnTo>
                    <a:pt x="1759" y="1181"/>
                  </a:lnTo>
                  <a:lnTo>
                    <a:pt x="1760" y="1181"/>
                  </a:lnTo>
                  <a:lnTo>
                    <a:pt x="1762" y="1184"/>
                  </a:lnTo>
                  <a:lnTo>
                    <a:pt x="1764" y="1184"/>
                  </a:lnTo>
                  <a:lnTo>
                    <a:pt x="1768" y="1184"/>
                  </a:lnTo>
                  <a:lnTo>
                    <a:pt x="1771" y="1185"/>
                  </a:lnTo>
                  <a:lnTo>
                    <a:pt x="1777" y="1189"/>
                  </a:lnTo>
                  <a:lnTo>
                    <a:pt x="1780" y="1193"/>
                  </a:lnTo>
                  <a:lnTo>
                    <a:pt x="1782" y="1200"/>
                  </a:lnTo>
                  <a:lnTo>
                    <a:pt x="1782" y="1203"/>
                  </a:lnTo>
                  <a:lnTo>
                    <a:pt x="1778" y="1220"/>
                  </a:lnTo>
                  <a:lnTo>
                    <a:pt x="1776" y="1227"/>
                  </a:lnTo>
                  <a:lnTo>
                    <a:pt x="1776" y="1232"/>
                  </a:lnTo>
                  <a:lnTo>
                    <a:pt x="1777" y="1236"/>
                  </a:lnTo>
                  <a:lnTo>
                    <a:pt x="1781" y="1241"/>
                  </a:lnTo>
                  <a:lnTo>
                    <a:pt x="1782" y="1243"/>
                  </a:lnTo>
                  <a:lnTo>
                    <a:pt x="1784" y="1250"/>
                  </a:lnTo>
                  <a:lnTo>
                    <a:pt x="1784" y="1254"/>
                  </a:lnTo>
                  <a:lnTo>
                    <a:pt x="1784" y="1258"/>
                  </a:lnTo>
                  <a:lnTo>
                    <a:pt x="1783" y="1264"/>
                  </a:lnTo>
                  <a:lnTo>
                    <a:pt x="1783" y="1270"/>
                  </a:lnTo>
                  <a:lnTo>
                    <a:pt x="1784" y="1277"/>
                  </a:lnTo>
                  <a:lnTo>
                    <a:pt x="1784" y="1282"/>
                  </a:lnTo>
                  <a:lnTo>
                    <a:pt x="1782" y="1285"/>
                  </a:lnTo>
                  <a:lnTo>
                    <a:pt x="1781" y="1288"/>
                  </a:lnTo>
                  <a:lnTo>
                    <a:pt x="1780" y="1293"/>
                  </a:lnTo>
                  <a:lnTo>
                    <a:pt x="1780" y="1294"/>
                  </a:lnTo>
                  <a:lnTo>
                    <a:pt x="1781" y="1297"/>
                  </a:lnTo>
                  <a:lnTo>
                    <a:pt x="1783" y="1299"/>
                  </a:lnTo>
                  <a:lnTo>
                    <a:pt x="1786" y="1302"/>
                  </a:lnTo>
                  <a:lnTo>
                    <a:pt x="1788" y="1305"/>
                  </a:lnTo>
                  <a:lnTo>
                    <a:pt x="1793" y="1313"/>
                  </a:lnTo>
                  <a:lnTo>
                    <a:pt x="1797" y="1318"/>
                  </a:lnTo>
                  <a:lnTo>
                    <a:pt x="1801" y="1324"/>
                  </a:lnTo>
                  <a:lnTo>
                    <a:pt x="1802" y="1327"/>
                  </a:lnTo>
                  <a:lnTo>
                    <a:pt x="1800" y="1329"/>
                  </a:lnTo>
                  <a:lnTo>
                    <a:pt x="1799" y="1331"/>
                  </a:lnTo>
                  <a:lnTo>
                    <a:pt x="1795" y="1333"/>
                  </a:lnTo>
                  <a:lnTo>
                    <a:pt x="1794" y="1334"/>
                  </a:lnTo>
                  <a:lnTo>
                    <a:pt x="1794" y="1335"/>
                  </a:lnTo>
                  <a:lnTo>
                    <a:pt x="1799" y="1334"/>
                  </a:lnTo>
                  <a:lnTo>
                    <a:pt x="1802" y="1334"/>
                  </a:lnTo>
                  <a:lnTo>
                    <a:pt x="1805" y="1335"/>
                  </a:lnTo>
                  <a:lnTo>
                    <a:pt x="1807" y="1338"/>
                  </a:lnTo>
                  <a:lnTo>
                    <a:pt x="1810" y="1341"/>
                  </a:lnTo>
                  <a:lnTo>
                    <a:pt x="1815" y="1343"/>
                  </a:lnTo>
                  <a:lnTo>
                    <a:pt x="1820" y="1347"/>
                  </a:lnTo>
                  <a:lnTo>
                    <a:pt x="1828" y="1355"/>
                  </a:lnTo>
                  <a:lnTo>
                    <a:pt x="1829" y="1357"/>
                  </a:lnTo>
                  <a:lnTo>
                    <a:pt x="1832" y="1362"/>
                  </a:lnTo>
                  <a:lnTo>
                    <a:pt x="1834" y="1368"/>
                  </a:lnTo>
                  <a:lnTo>
                    <a:pt x="1836" y="1373"/>
                  </a:lnTo>
                  <a:lnTo>
                    <a:pt x="1836" y="1375"/>
                  </a:lnTo>
                  <a:lnTo>
                    <a:pt x="1834" y="1377"/>
                  </a:lnTo>
                  <a:lnTo>
                    <a:pt x="1829" y="1381"/>
                  </a:lnTo>
                  <a:lnTo>
                    <a:pt x="1824" y="1388"/>
                  </a:lnTo>
                  <a:lnTo>
                    <a:pt x="1825" y="1387"/>
                  </a:lnTo>
                  <a:lnTo>
                    <a:pt x="1829" y="1385"/>
                  </a:lnTo>
                  <a:lnTo>
                    <a:pt x="1835" y="1379"/>
                  </a:lnTo>
                  <a:lnTo>
                    <a:pt x="1838" y="1378"/>
                  </a:lnTo>
                  <a:lnTo>
                    <a:pt x="1841" y="1379"/>
                  </a:lnTo>
                  <a:lnTo>
                    <a:pt x="1846" y="1380"/>
                  </a:lnTo>
                  <a:lnTo>
                    <a:pt x="1851" y="1382"/>
                  </a:lnTo>
                  <a:lnTo>
                    <a:pt x="1854" y="1386"/>
                  </a:lnTo>
                  <a:lnTo>
                    <a:pt x="1860" y="1393"/>
                  </a:lnTo>
                  <a:lnTo>
                    <a:pt x="1866" y="1400"/>
                  </a:lnTo>
                  <a:lnTo>
                    <a:pt x="1869" y="1405"/>
                  </a:lnTo>
                  <a:lnTo>
                    <a:pt x="1868" y="1402"/>
                  </a:lnTo>
                  <a:lnTo>
                    <a:pt x="1866" y="1398"/>
                  </a:lnTo>
                  <a:lnTo>
                    <a:pt x="1860" y="1392"/>
                  </a:lnTo>
                  <a:lnTo>
                    <a:pt x="1858" y="1388"/>
                  </a:lnTo>
                  <a:lnTo>
                    <a:pt x="1857" y="1387"/>
                  </a:lnTo>
                  <a:lnTo>
                    <a:pt x="1857" y="1385"/>
                  </a:lnTo>
                  <a:lnTo>
                    <a:pt x="1858" y="1382"/>
                  </a:lnTo>
                  <a:lnTo>
                    <a:pt x="1858" y="1377"/>
                  </a:lnTo>
                  <a:lnTo>
                    <a:pt x="1860" y="1374"/>
                  </a:lnTo>
                  <a:lnTo>
                    <a:pt x="1862" y="1372"/>
                  </a:lnTo>
                  <a:lnTo>
                    <a:pt x="1863" y="1370"/>
                  </a:lnTo>
                  <a:lnTo>
                    <a:pt x="1863" y="1368"/>
                  </a:lnTo>
                  <a:lnTo>
                    <a:pt x="1865" y="1366"/>
                  </a:lnTo>
                  <a:lnTo>
                    <a:pt x="1870" y="1364"/>
                  </a:lnTo>
                  <a:lnTo>
                    <a:pt x="1871" y="1364"/>
                  </a:lnTo>
                  <a:lnTo>
                    <a:pt x="1872" y="1367"/>
                  </a:lnTo>
                  <a:lnTo>
                    <a:pt x="1873" y="1368"/>
                  </a:lnTo>
                  <a:lnTo>
                    <a:pt x="1875" y="1368"/>
                  </a:lnTo>
                  <a:lnTo>
                    <a:pt x="1877" y="1370"/>
                  </a:lnTo>
                  <a:lnTo>
                    <a:pt x="1879" y="1371"/>
                  </a:lnTo>
                  <a:lnTo>
                    <a:pt x="1879" y="1373"/>
                  </a:lnTo>
                  <a:lnTo>
                    <a:pt x="1880" y="1375"/>
                  </a:lnTo>
                  <a:lnTo>
                    <a:pt x="1882" y="1381"/>
                  </a:lnTo>
                  <a:lnTo>
                    <a:pt x="1882" y="1384"/>
                  </a:lnTo>
                  <a:lnTo>
                    <a:pt x="1883" y="1381"/>
                  </a:lnTo>
                  <a:lnTo>
                    <a:pt x="1884" y="1375"/>
                  </a:lnTo>
                  <a:lnTo>
                    <a:pt x="1885" y="1373"/>
                  </a:lnTo>
                  <a:lnTo>
                    <a:pt x="1888" y="1370"/>
                  </a:lnTo>
                  <a:lnTo>
                    <a:pt x="1888" y="1368"/>
                  </a:lnTo>
                  <a:lnTo>
                    <a:pt x="1887" y="1366"/>
                  </a:lnTo>
                  <a:lnTo>
                    <a:pt x="1881" y="1359"/>
                  </a:lnTo>
                  <a:lnTo>
                    <a:pt x="1881" y="1356"/>
                  </a:lnTo>
                  <a:lnTo>
                    <a:pt x="1882" y="1355"/>
                  </a:lnTo>
                  <a:lnTo>
                    <a:pt x="1883" y="1353"/>
                  </a:lnTo>
                  <a:lnTo>
                    <a:pt x="1884" y="1349"/>
                  </a:lnTo>
                  <a:lnTo>
                    <a:pt x="1885" y="1347"/>
                  </a:lnTo>
                  <a:lnTo>
                    <a:pt x="1888" y="1344"/>
                  </a:lnTo>
                  <a:lnTo>
                    <a:pt x="1892" y="1338"/>
                  </a:lnTo>
                  <a:lnTo>
                    <a:pt x="1894" y="1335"/>
                  </a:lnTo>
                  <a:lnTo>
                    <a:pt x="1895" y="1333"/>
                  </a:lnTo>
                  <a:lnTo>
                    <a:pt x="1897" y="1332"/>
                  </a:lnTo>
                  <a:lnTo>
                    <a:pt x="1895" y="1331"/>
                  </a:lnTo>
                  <a:lnTo>
                    <a:pt x="1894" y="1330"/>
                  </a:lnTo>
                  <a:lnTo>
                    <a:pt x="1894" y="1325"/>
                  </a:lnTo>
                  <a:lnTo>
                    <a:pt x="1893" y="1321"/>
                  </a:lnTo>
                  <a:lnTo>
                    <a:pt x="1892" y="1319"/>
                  </a:lnTo>
                  <a:lnTo>
                    <a:pt x="1888" y="1314"/>
                  </a:lnTo>
                  <a:lnTo>
                    <a:pt x="1887" y="1313"/>
                  </a:lnTo>
                  <a:lnTo>
                    <a:pt x="1887" y="1308"/>
                  </a:lnTo>
                  <a:lnTo>
                    <a:pt x="1887" y="1305"/>
                  </a:lnTo>
                  <a:lnTo>
                    <a:pt x="1888" y="1303"/>
                  </a:lnTo>
                  <a:lnTo>
                    <a:pt x="1888" y="1301"/>
                  </a:lnTo>
                  <a:lnTo>
                    <a:pt x="1884" y="1297"/>
                  </a:lnTo>
                  <a:lnTo>
                    <a:pt x="1883" y="1293"/>
                  </a:lnTo>
                  <a:lnTo>
                    <a:pt x="1881" y="1285"/>
                  </a:lnTo>
                  <a:lnTo>
                    <a:pt x="1880" y="1275"/>
                  </a:lnTo>
                  <a:lnTo>
                    <a:pt x="1878" y="1267"/>
                  </a:lnTo>
                  <a:lnTo>
                    <a:pt x="1877" y="1262"/>
                  </a:lnTo>
                  <a:lnTo>
                    <a:pt x="1876" y="1260"/>
                  </a:lnTo>
                  <a:lnTo>
                    <a:pt x="1877" y="1258"/>
                  </a:lnTo>
                  <a:lnTo>
                    <a:pt x="1879" y="1254"/>
                  </a:lnTo>
                  <a:lnTo>
                    <a:pt x="1879" y="1254"/>
                  </a:lnTo>
                  <a:lnTo>
                    <a:pt x="1881" y="1254"/>
                  </a:lnTo>
                  <a:lnTo>
                    <a:pt x="1881" y="1253"/>
                  </a:lnTo>
                  <a:lnTo>
                    <a:pt x="1879" y="1251"/>
                  </a:lnTo>
                  <a:lnTo>
                    <a:pt x="1877" y="1248"/>
                  </a:lnTo>
                  <a:lnTo>
                    <a:pt x="1877" y="1247"/>
                  </a:lnTo>
                  <a:lnTo>
                    <a:pt x="1880" y="1245"/>
                  </a:lnTo>
                  <a:lnTo>
                    <a:pt x="1879" y="1244"/>
                  </a:lnTo>
                  <a:lnTo>
                    <a:pt x="1877" y="1242"/>
                  </a:lnTo>
                  <a:lnTo>
                    <a:pt x="1873" y="1239"/>
                  </a:lnTo>
                  <a:lnTo>
                    <a:pt x="1874" y="1239"/>
                  </a:lnTo>
                  <a:lnTo>
                    <a:pt x="1876" y="1237"/>
                  </a:lnTo>
                  <a:lnTo>
                    <a:pt x="1875" y="1236"/>
                  </a:lnTo>
                  <a:lnTo>
                    <a:pt x="1873" y="1235"/>
                  </a:lnTo>
                  <a:lnTo>
                    <a:pt x="1871" y="1233"/>
                  </a:lnTo>
                  <a:lnTo>
                    <a:pt x="1869" y="1231"/>
                  </a:lnTo>
                  <a:lnTo>
                    <a:pt x="1867" y="1227"/>
                  </a:lnTo>
                  <a:lnTo>
                    <a:pt x="1865" y="1224"/>
                  </a:lnTo>
                  <a:lnTo>
                    <a:pt x="1864" y="1219"/>
                  </a:lnTo>
                  <a:lnTo>
                    <a:pt x="1862" y="1214"/>
                  </a:lnTo>
                  <a:lnTo>
                    <a:pt x="1860" y="1212"/>
                  </a:lnTo>
                  <a:lnTo>
                    <a:pt x="1859" y="1211"/>
                  </a:lnTo>
                  <a:lnTo>
                    <a:pt x="1858" y="1210"/>
                  </a:lnTo>
                  <a:lnTo>
                    <a:pt x="1858" y="1210"/>
                  </a:lnTo>
                  <a:lnTo>
                    <a:pt x="1860" y="1209"/>
                  </a:lnTo>
                  <a:lnTo>
                    <a:pt x="1882" y="1199"/>
                  </a:lnTo>
                  <a:lnTo>
                    <a:pt x="1884" y="1197"/>
                  </a:lnTo>
                  <a:lnTo>
                    <a:pt x="1896" y="1192"/>
                  </a:lnTo>
                  <a:lnTo>
                    <a:pt x="1901" y="1189"/>
                  </a:lnTo>
                  <a:lnTo>
                    <a:pt x="1906" y="1184"/>
                  </a:lnTo>
                  <a:lnTo>
                    <a:pt x="1914" y="1180"/>
                  </a:lnTo>
                  <a:lnTo>
                    <a:pt x="1917" y="1177"/>
                  </a:lnTo>
                  <a:lnTo>
                    <a:pt x="1919" y="1175"/>
                  </a:lnTo>
                  <a:lnTo>
                    <a:pt x="1931" y="1163"/>
                  </a:lnTo>
                  <a:lnTo>
                    <a:pt x="1936" y="1157"/>
                  </a:lnTo>
                  <a:lnTo>
                    <a:pt x="1938" y="1152"/>
                  </a:lnTo>
                  <a:lnTo>
                    <a:pt x="1942" y="1146"/>
                  </a:lnTo>
                  <a:lnTo>
                    <a:pt x="1948" y="1139"/>
                  </a:lnTo>
                  <a:lnTo>
                    <a:pt x="1951" y="1134"/>
                  </a:lnTo>
                  <a:lnTo>
                    <a:pt x="1952" y="1128"/>
                  </a:lnTo>
                  <a:lnTo>
                    <a:pt x="1954" y="1119"/>
                  </a:lnTo>
                  <a:lnTo>
                    <a:pt x="1955" y="1112"/>
                  </a:lnTo>
                  <a:lnTo>
                    <a:pt x="1955" y="1100"/>
                  </a:lnTo>
                  <a:lnTo>
                    <a:pt x="1955" y="1090"/>
                  </a:lnTo>
                  <a:lnTo>
                    <a:pt x="1953" y="1074"/>
                  </a:lnTo>
                  <a:lnTo>
                    <a:pt x="1953" y="1069"/>
                  </a:lnTo>
                  <a:lnTo>
                    <a:pt x="1951" y="1063"/>
                  </a:lnTo>
                  <a:lnTo>
                    <a:pt x="1947" y="1051"/>
                  </a:lnTo>
                  <a:lnTo>
                    <a:pt x="1946" y="1047"/>
                  </a:lnTo>
                  <a:lnTo>
                    <a:pt x="1944" y="1042"/>
                  </a:lnTo>
                  <a:lnTo>
                    <a:pt x="1936" y="1027"/>
                  </a:lnTo>
                  <a:lnTo>
                    <a:pt x="1926" y="1017"/>
                  </a:lnTo>
                  <a:lnTo>
                    <a:pt x="1923" y="1014"/>
                  </a:lnTo>
                  <a:lnTo>
                    <a:pt x="1920" y="1011"/>
                  </a:lnTo>
                  <a:lnTo>
                    <a:pt x="1914" y="1008"/>
                  </a:lnTo>
                  <a:lnTo>
                    <a:pt x="1910" y="1005"/>
                  </a:lnTo>
                  <a:lnTo>
                    <a:pt x="1899" y="995"/>
                  </a:lnTo>
                  <a:lnTo>
                    <a:pt x="1896" y="993"/>
                  </a:lnTo>
                  <a:lnTo>
                    <a:pt x="1895" y="990"/>
                  </a:lnTo>
                  <a:lnTo>
                    <a:pt x="1895" y="989"/>
                  </a:lnTo>
                  <a:lnTo>
                    <a:pt x="1895" y="984"/>
                  </a:lnTo>
                  <a:lnTo>
                    <a:pt x="1895" y="980"/>
                  </a:lnTo>
                  <a:lnTo>
                    <a:pt x="1896" y="978"/>
                  </a:lnTo>
                  <a:lnTo>
                    <a:pt x="1897" y="976"/>
                  </a:lnTo>
                  <a:lnTo>
                    <a:pt x="1903" y="968"/>
                  </a:lnTo>
                  <a:lnTo>
                    <a:pt x="1906" y="962"/>
                  </a:lnTo>
                  <a:lnTo>
                    <a:pt x="1908" y="958"/>
                  </a:lnTo>
                  <a:lnTo>
                    <a:pt x="1910" y="956"/>
                  </a:lnTo>
                  <a:lnTo>
                    <a:pt x="1915" y="952"/>
                  </a:lnTo>
                  <a:lnTo>
                    <a:pt x="1917" y="948"/>
                  </a:lnTo>
                  <a:lnTo>
                    <a:pt x="1917" y="946"/>
                  </a:lnTo>
                  <a:lnTo>
                    <a:pt x="1915" y="944"/>
                  </a:lnTo>
                  <a:lnTo>
                    <a:pt x="1914" y="942"/>
                  </a:lnTo>
                  <a:lnTo>
                    <a:pt x="1918" y="937"/>
                  </a:lnTo>
                  <a:lnTo>
                    <a:pt x="1918" y="935"/>
                  </a:lnTo>
                  <a:lnTo>
                    <a:pt x="1918" y="931"/>
                  </a:lnTo>
                  <a:lnTo>
                    <a:pt x="1919" y="930"/>
                  </a:lnTo>
                  <a:lnTo>
                    <a:pt x="1923" y="930"/>
                  </a:lnTo>
                  <a:lnTo>
                    <a:pt x="1928" y="936"/>
                  </a:lnTo>
                  <a:lnTo>
                    <a:pt x="1929" y="935"/>
                  </a:lnTo>
                  <a:lnTo>
                    <a:pt x="1928" y="934"/>
                  </a:lnTo>
                  <a:lnTo>
                    <a:pt x="1926" y="929"/>
                  </a:lnTo>
                  <a:lnTo>
                    <a:pt x="1926" y="927"/>
                  </a:lnTo>
                  <a:lnTo>
                    <a:pt x="1930" y="923"/>
                  </a:lnTo>
                  <a:lnTo>
                    <a:pt x="1931" y="920"/>
                  </a:lnTo>
                  <a:lnTo>
                    <a:pt x="1929" y="917"/>
                  </a:lnTo>
                  <a:lnTo>
                    <a:pt x="1929" y="915"/>
                  </a:lnTo>
                  <a:lnTo>
                    <a:pt x="1931" y="909"/>
                  </a:lnTo>
                  <a:lnTo>
                    <a:pt x="1931" y="908"/>
                  </a:lnTo>
                  <a:lnTo>
                    <a:pt x="1924" y="907"/>
                  </a:lnTo>
                  <a:lnTo>
                    <a:pt x="1923" y="905"/>
                  </a:lnTo>
                  <a:lnTo>
                    <a:pt x="1923" y="904"/>
                  </a:lnTo>
                  <a:lnTo>
                    <a:pt x="1926" y="902"/>
                  </a:lnTo>
                  <a:lnTo>
                    <a:pt x="1926" y="902"/>
                  </a:lnTo>
                  <a:lnTo>
                    <a:pt x="1921" y="888"/>
                  </a:lnTo>
                  <a:lnTo>
                    <a:pt x="1920" y="884"/>
                  </a:lnTo>
                  <a:lnTo>
                    <a:pt x="1922" y="879"/>
                  </a:lnTo>
                  <a:lnTo>
                    <a:pt x="1925" y="877"/>
                  </a:lnTo>
                  <a:lnTo>
                    <a:pt x="1925" y="876"/>
                  </a:lnTo>
                  <a:lnTo>
                    <a:pt x="1921" y="876"/>
                  </a:lnTo>
                  <a:lnTo>
                    <a:pt x="1919" y="875"/>
                  </a:lnTo>
                  <a:lnTo>
                    <a:pt x="1917" y="871"/>
                  </a:lnTo>
                  <a:lnTo>
                    <a:pt x="1917" y="869"/>
                  </a:lnTo>
                  <a:lnTo>
                    <a:pt x="1918" y="868"/>
                  </a:lnTo>
                  <a:lnTo>
                    <a:pt x="1920" y="862"/>
                  </a:lnTo>
                  <a:lnTo>
                    <a:pt x="1923" y="861"/>
                  </a:lnTo>
                  <a:lnTo>
                    <a:pt x="1922" y="860"/>
                  </a:lnTo>
                  <a:lnTo>
                    <a:pt x="1914" y="862"/>
                  </a:lnTo>
                  <a:lnTo>
                    <a:pt x="1910" y="860"/>
                  </a:lnTo>
                  <a:lnTo>
                    <a:pt x="1906" y="861"/>
                  </a:lnTo>
                  <a:lnTo>
                    <a:pt x="1904" y="860"/>
                  </a:lnTo>
                  <a:lnTo>
                    <a:pt x="1905" y="858"/>
                  </a:lnTo>
                  <a:lnTo>
                    <a:pt x="1912" y="848"/>
                  </a:lnTo>
                  <a:lnTo>
                    <a:pt x="1915" y="844"/>
                  </a:lnTo>
                  <a:lnTo>
                    <a:pt x="1917" y="839"/>
                  </a:lnTo>
                  <a:lnTo>
                    <a:pt x="1919" y="836"/>
                  </a:lnTo>
                  <a:lnTo>
                    <a:pt x="1919" y="835"/>
                  </a:lnTo>
                  <a:lnTo>
                    <a:pt x="1918" y="824"/>
                  </a:lnTo>
                  <a:lnTo>
                    <a:pt x="1918" y="821"/>
                  </a:lnTo>
                  <a:lnTo>
                    <a:pt x="1921" y="819"/>
                  </a:lnTo>
                  <a:lnTo>
                    <a:pt x="1925" y="814"/>
                  </a:lnTo>
                  <a:lnTo>
                    <a:pt x="1919" y="809"/>
                  </a:lnTo>
                  <a:lnTo>
                    <a:pt x="1915" y="805"/>
                  </a:lnTo>
                  <a:lnTo>
                    <a:pt x="1914" y="803"/>
                  </a:lnTo>
                  <a:lnTo>
                    <a:pt x="1912" y="801"/>
                  </a:lnTo>
                  <a:lnTo>
                    <a:pt x="1909" y="796"/>
                  </a:lnTo>
                  <a:lnTo>
                    <a:pt x="1908" y="790"/>
                  </a:lnTo>
                  <a:lnTo>
                    <a:pt x="1906" y="778"/>
                  </a:lnTo>
                  <a:lnTo>
                    <a:pt x="1906" y="772"/>
                  </a:lnTo>
                  <a:lnTo>
                    <a:pt x="1906" y="767"/>
                  </a:lnTo>
                  <a:lnTo>
                    <a:pt x="1907" y="765"/>
                  </a:lnTo>
                  <a:lnTo>
                    <a:pt x="1908" y="762"/>
                  </a:lnTo>
                  <a:lnTo>
                    <a:pt x="1913" y="758"/>
                  </a:lnTo>
                  <a:lnTo>
                    <a:pt x="1922" y="752"/>
                  </a:lnTo>
                  <a:lnTo>
                    <a:pt x="1929" y="749"/>
                  </a:lnTo>
                  <a:lnTo>
                    <a:pt x="1934" y="751"/>
                  </a:lnTo>
                  <a:lnTo>
                    <a:pt x="1944" y="752"/>
                  </a:lnTo>
                  <a:lnTo>
                    <a:pt x="1952" y="756"/>
                  </a:lnTo>
                  <a:lnTo>
                    <a:pt x="1976" y="765"/>
                  </a:lnTo>
                  <a:lnTo>
                    <a:pt x="1980" y="769"/>
                  </a:lnTo>
                  <a:lnTo>
                    <a:pt x="1977" y="773"/>
                  </a:lnTo>
                  <a:lnTo>
                    <a:pt x="1977" y="774"/>
                  </a:lnTo>
                  <a:lnTo>
                    <a:pt x="1986" y="767"/>
                  </a:lnTo>
                  <a:lnTo>
                    <a:pt x="1989" y="766"/>
                  </a:lnTo>
                  <a:lnTo>
                    <a:pt x="1991" y="766"/>
                  </a:lnTo>
                  <a:lnTo>
                    <a:pt x="1997" y="768"/>
                  </a:lnTo>
                  <a:lnTo>
                    <a:pt x="2001" y="768"/>
                  </a:lnTo>
                  <a:lnTo>
                    <a:pt x="2004" y="770"/>
                  </a:lnTo>
                  <a:lnTo>
                    <a:pt x="2012" y="778"/>
                  </a:lnTo>
                  <a:lnTo>
                    <a:pt x="2013" y="777"/>
                  </a:lnTo>
                  <a:lnTo>
                    <a:pt x="2010" y="773"/>
                  </a:lnTo>
                  <a:lnTo>
                    <a:pt x="2012" y="772"/>
                  </a:lnTo>
                  <a:lnTo>
                    <a:pt x="2018" y="768"/>
                  </a:lnTo>
                  <a:lnTo>
                    <a:pt x="2025" y="765"/>
                  </a:lnTo>
                  <a:lnTo>
                    <a:pt x="2030" y="761"/>
                  </a:lnTo>
                  <a:lnTo>
                    <a:pt x="2035" y="758"/>
                  </a:lnTo>
                  <a:lnTo>
                    <a:pt x="2038" y="756"/>
                  </a:lnTo>
                  <a:lnTo>
                    <a:pt x="2040" y="755"/>
                  </a:lnTo>
                  <a:lnTo>
                    <a:pt x="2043" y="757"/>
                  </a:lnTo>
                  <a:lnTo>
                    <a:pt x="2049" y="762"/>
                  </a:lnTo>
                  <a:lnTo>
                    <a:pt x="2052" y="764"/>
                  </a:lnTo>
                  <a:lnTo>
                    <a:pt x="2055" y="767"/>
                  </a:lnTo>
                  <a:lnTo>
                    <a:pt x="2060" y="773"/>
                  </a:lnTo>
                  <a:lnTo>
                    <a:pt x="2062" y="774"/>
                  </a:lnTo>
                  <a:lnTo>
                    <a:pt x="2065" y="777"/>
                  </a:lnTo>
                  <a:lnTo>
                    <a:pt x="2070" y="777"/>
                  </a:lnTo>
                  <a:lnTo>
                    <a:pt x="2071" y="778"/>
                  </a:lnTo>
                  <a:lnTo>
                    <a:pt x="2071" y="778"/>
                  </a:lnTo>
                  <a:lnTo>
                    <a:pt x="2073" y="781"/>
                  </a:lnTo>
                  <a:lnTo>
                    <a:pt x="2073" y="782"/>
                  </a:lnTo>
                  <a:lnTo>
                    <a:pt x="2073" y="784"/>
                  </a:lnTo>
                  <a:lnTo>
                    <a:pt x="2072" y="788"/>
                  </a:lnTo>
                  <a:lnTo>
                    <a:pt x="2068" y="795"/>
                  </a:lnTo>
                  <a:lnTo>
                    <a:pt x="2070" y="796"/>
                  </a:lnTo>
                  <a:lnTo>
                    <a:pt x="2072" y="794"/>
                  </a:lnTo>
                  <a:lnTo>
                    <a:pt x="2075" y="791"/>
                  </a:lnTo>
                  <a:lnTo>
                    <a:pt x="2077" y="790"/>
                  </a:lnTo>
                  <a:lnTo>
                    <a:pt x="2081" y="793"/>
                  </a:lnTo>
                  <a:lnTo>
                    <a:pt x="2086" y="796"/>
                  </a:lnTo>
                  <a:lnTo>
                    <a:pt x="2087" y="798"/>
                  </a:lnTo>
                  <a:lnTo>
                    <a:pt x="2088" y="801"/>
                  </a:lnTo>
                  <a:lnTo>
                    <a:pt x="2090" y="803"/>
                  </a:lnTo>
                  <a:lnTo>
                    <a:pt x="2091" y="806"/>
                  </a:lnTo>
                  <a:lnTo>
                    <a:pt x="2091" y="807"/>
                  </a:lnTo>
                  <a:lnTo>
                    <a:pt x="2090" y="808"/>
                  </a:lnTo>
                  <a:lnTo>
                    <a:pt x="2085" y="811"/>
                  </a:lnTo>
                  <a:lnTo>
                    <a:pt x="2086" y="812"/>
                  </a:lnTo>
                  <a:lnTo>
                    <a:pt x="2092" y="810"/>
                  </a:lnTo>
                  <a:lnTo>
                    <a:pt x="2093" y="809"/>
                  </a:lnTo>
                  <a:lnTo>
                    <a:pt x="2094" y="806"/>
                  </a:lnTo>
                  <a:lnTo>
                    <a:pt x="2096" y="805"/>
                  </a:lnTo>
                  <a:lnTo>
                    <a:pt x="2103" y="810"/>
                  </a:lnTo>
                  <a:lnTo>
                    <a:pt x="2104" y="811"/>
                  </a:lnTo>
                  <a:lnTo>
                    <a:pt x="2104" y="813"/>
                  </a:lnTo>
                  <a:lnTo>
                    <a:pt x="2103" y="814"/>
                  </a:lnTo>
                  <a:lnTo>
                    <a:pt x="2099" y="815"/>
                  </a:lnTo>
                  <a:lnTo>
                    <a:pt x="2097" y="820"/>
                  </a:lnTo>
                  <a:lnTo>
                    <a:pt x="2096" y="821"/>
                  </a:lnTo>
                  <a:lnTo>
                    <a:pt x="2098" y="822"/>
                  </a:lnTo>
                  <a:lnTo>
                    <a:pt x="2103" y="823"/>
                  </a:lnTo>
                  <a:lnTo>
                    <a:pt x="2103" y="824"/>
                  </a:lnTo>
                  <a:lnTo>
                    <a:pt x="2100" y="825"/>
                  </a:lnTo>
                  <a:lnTo>
                    <a:pt x="2099" y="828"/>
                  </a:lnTo>
                  <a:lnTo>
                    <a:pt x="2106" y="836"/>
                  </a:lnTo>
                  <a:lnTo>
                    <a:pt x="2109" y="839"/>
                  </a:lnTo>
                  <a:lnTo>
                    <a:pt x="2112" y="839"/>
                  </a:lnTo>
                  <a:lnTo>
                    <a:pt x="2117" y="840"/>
                  </a:lnTo>
                  <a:lnTo>
                    <a:pt x="2122" y="841"/>
                  </a:lnTo>
                  <a:lnTo>
                    <a:pt x="2131" y="846"/>
                  </a:lnTo>
                  <a:lnTo>
                    <a:pt x="2136" y="846"/>
                  </a:lnTo>
                  <a:lnTo>
                    <a:pt x="2141" y="845"/>
                  </a:lnTo>
                  <a:lnTo>
                    <a:pt x="2144" y="844"/>
                  </a:lnTo>
                  <a:lnTo>
                    <a:pt x="2147" y="846"/>
                  </a:lnTo>
                  <a:lnTo>
                    <a:pt x="2148" y="847"/>
                  </a:lnTo>
                  <a:lnTo>
                    <a:pt x="2149" y="850"/>
                  </a:lnTo>
                  <a:lnTo>
                    <a:pt x="2149" y="853"/>
                  </a:lnTo>
                  <a:lnTo>
                    <a:pt x="2150" y="857"/>
                  </a:lnTo>
                  <a:lnTo>
                    <a:pt x="2153" y="858"/>
                  </a:lnTo>
                  <a:lnTo>
                    <a:pt x="2155" y="858"/>
                  </a:lnTo>
                  <a:lnTo>
                    <a:pt x="2159" y="855"/>
                  </a:lnTo>
                  <a:lnTo>
                    <a:pt x="2161" y="854"/>
                  </a:lnTo>
                  <a:lnTo>
                    <a:pt x="2162" y="852"/>
                  </a:lnTo>
                  <a:lnTo>
                    <a:pt x="2163" y="848"/>
                  </a:lnTo>
                  <a:lnTo>
                    <a:pt x="2164" y="846"/>
                  </a:lnTo>
                  <a:lnTo>
                    <a:pt x="2166" y="845"/>
                  </a:lnTo>
                  <a:lnTo>
                    <a:pt x="2168" y="846"/>
                  </a:lnTo>
                  <a:lnTo>
                    <a:pt x="2169" y="848"/>
                  </a:lnTo>
                  <a:lnTo>
                    <a:pt x="2170" y="853"/>
                  </a:lnTo>
                  <a:lnTo>
                    <a:pt x="2171" y="856"/>
                  </a:lnTo>
                  <a:lnTo>
                    <a:pt x="2170" y="858"/>
                  </a:lnTo>
                  <a:lnTo>
                    <a:pt x="2170" y="860"/>
                  </a:lnTo>
                  <a:lnTo>
                    <a:pt x="2168" y="863"/>
                  </a:lnTo>
                  <a:lnTo>
                    <a:pt x="2166" y="865"/>
                  </a:lnTo>
                  <a:lnTo>
                    <a:pt x="2164" y="868"/>
                  </a:lnTo>
                  <a:lnTo>
                    <a:pt x="2161" y="876"/>
                  </a:lnTo>
                  <a:lnTo>
                    <a:pt x="2160" y="880"/>
                  </a:lnTo>
                  <a:lnTo>
                    <a:pt x="2160" y="883"/>
                  </a:lnTo>
                  <a:lnTo>
                    <a:pt x="2160" y="887"/>
                  </a:lnTo>
                  <a:lnTo>
                    <a:pt x="2161" y="890"/>
                  </a:lnTo>
                  <a:lnTo>
                    <a:pt x="2161" y="893"/>
                  </a:lnTo>
                  <a:lnTo>
                    <a:pt x="2164" y="897"/>
                  </a:lnTo>
                  <a:lnTo>
                    <a:pt x="2164" y="898"/>
                  </a:lnTo>
                  <a:lnTo>
                    <a:pt x="2164" y="902"/>
                  </a:lnTo>
                  <a:lnTo>
                    <a:pt x="2164" y="903"/>
                  </a:lnTo>
                  <a:lnTo>
                    <a:pt x="2162" y="906"/>
                  </a:lnTo>
                  <a:lnTo>
                    <a:pt x="2159" y="909"/>
                  </a:lnTo>
                  <a:lnTo>
                    <a:pt x="2154" y="909"/>
                  </a:lnTo>
                  <a:lnTo>
                    <a:pt x="2138" y="910"/>
                  </a:lnTo>
                  <a:lnTo>
                    <a:pt x="2133" y="909"/>
                  </a:lnTo>
                  <a:lnTo>
                    <a:pt x="2134" y="911"/>
                  </a:lnTo>
                  <a:lnTo>
                    <a:pt x="2139" y="912"/>
                  </a:lnTo>
                  <a:lnTo>
                    <a:pt x="2143" y="912"/>
                  </a:lnTo>
                  <a:lnTo>
                    <a:pt x="2159" y="913"/>
                  </a:lnTo>
                  <a:lnTo>
                    <a:pt x="2161" y="915"/>
                  </a:lnTo>
                  <a:lnTo>
                    <a:pt x="2162" y="918"/>
                  </a:lnTo>
                  <a:lnTo>
                    <a:pt x="2164" y="921"/>
                  </a:lnTo>
                  <a:lnTo>
                    <a:pt x="2165" y="927"/>
                  </a:lnTo>
                  <a:lnTo>
                    <a:pt x="2166" y="930"/>
                  </a:lnTo>
                  <a:lnTo>
                    <a:pt x="2165" y="933"/>
                  </a:lnTo>
                  <a:lnTo>
                    <a:pt x="2163" y="937"/>
                  </a:lnTo>
                  <a:lnTo>
                    <a:pt x="2162" y="941"/>
                  </a:lnTo>
                  <a:lnTo>
                    <a:pt x="2161" y="947"/>
                  </a:lnTo>
                  <a:lnTo>
                    <a:pt x="2162" y="950"/>
                  </a:lnTo>
                  <a:lnTo>
                    <a:pt x="2171" y="950"/>
                  </a:lnTo>
                  <a:lnTo>
                    <a:pt x="2172" y="952"/>
                  </a:lnTo>
                  <a:lnTo>
                    <a:pt x="2172" y="954"/>
                  </a:lnTo>
                  <a:lnTo>
                    <a:pt x="2169" y="959"/>
                  </a:lnTo>
                  <a:lnTo>
                    <a:pt x="2169" y="961"/>
                  </a:lnTo>
                  <a:lnTo>
                    <a:pt x="2170" y="965"/>
                  </a:lnTo>
                  <a:lnTo>
                    <a:pt x="2170" y="966"/>
                  </a:lnTo>
                  <a:lnTo>
                    <a:pt x="2169" y="967"/>
                  </a:lnTo>
                  <a:lnTo>
                    <a:pt x="2169" y="970"/>
                  </a:lnTo>
                  <a:lnTo>
                    <a:pt x="2168" y="974"/>
                  </a:lnTo>
                  <a:lnTo>
                    <a:pt x="2167" y="978"/>
                  </a:lnTo>
                  <a:lnTo>
                    <a:pt x="2164" y="980"/>
                  </a:lnTo>
                  <a:lnTo>
                    <a:pt x="2163" y="981"/>
                  </a:lnTo>
                  <a:lnTo>
                    <a:pt x="2162" y="980"/>
                  </a:lnTo>
                  <a:lnTo>
                    <a:pt x="2160" y="973"/>
                  </a:lnTo>
                  <a:lnTo>
                    <a:pt x="2159" y="973"/>
                  </a:lnTo>
                  <a:lnTo>
                    <a:pt x="2158" y="973"/>
                  </a:lnTo>
                  <a:lnTo>
                    <a:pt x="2157" y="974"/>
                  </a:lnTo>
                  <a:lnTo>
                    <a:pt x="2157" y="976"/>
                  </a:lnTo>
                  <a:lnTo>
                    <a:pt x="2157" y="977"/>
                  </a:lnTo>
                  <a:lnTo>
                    <a:pt x="2156" y="978"/>
                  </a:lnTo>
                  <a:lnTo>
                    <a:pt x="2153" y="981"/>
                  </a:lnTo>
                  <a:lnTo>
                    <a:pt x="2148" y="982"/>
                  </a:lnTo>
                  <a:lnTo>
                    <a:pt x="2148" y="984"/>
                  </a:lnTo>
                  <a:lnTo>
                    <a:pt x="2151" y="985"/>
                  </a:lnTo>
                  <a:lnTo>
                    <a:pt x="2156" y="988"/>
                  </a:lnTo>
                  <a:lnTo>
                    <a:pt x="2159" y="988"/>
                  </a:lnTo>
                  <a:lnTo>
                    <a:pt x="2163" y="986"/>
                  </a:lnTo>
                  <a:lnTo>
                    <a:pt x="2172" y="979"/>
                  </a:lnTo>
                  <a:lnTo>
                    <a:pt x="2175" y="977"/>
                  </a:lnTo>
                  <a:lnTo>
                    <a:pt x="2178" y="976"/>
                  </a:lnTo>
                  <a:lnTo>
                    <a:pt x="2181" y="976"/>
                  </a:lnTo>
                  <a:lnTo>
                    <a:pt x="2185" y="976"/>
                  </a:lnTo>
                  <a:lnTo>
                    <a:pt x="2192" y="976"/>
                  </a:lnTo>
                  <a:lnTo>
                    <a:pt x="2194" y="976"/>
                  </a:lnTo>
                  <a:lnTo>
                    <a:pt x="2196" y="978"/>
                  </a:lnTo>
                  <a:lnTo>
                    <a:pt x="2199" y="980"/>
                  </a:lnTo>
                  <a:lnTo>
                    <a:pt x="2201" y="982"/>
                  </a:lnTo>
                  <a:lnTo>
                    <a:pt x="2202" y="985"/>
                  </a:lnTo>
                  <a:lnTo>
                    <a:pt x="2203" y="993"/>
                  </a:lnTo>
                  <a:lnTo>
                    <a:pt x="2206" y="996"/>
                  </a:lnTo>
                  <a:lnTo>
                    <a:pt x="2206" y="998"/>
                  </a:lnTo>
                  <a:lnTo>
                    <a:pt x="2207" y="1000"/>
                  </a:lnTo>
                  <a:lnTo>
                    <a:pt x="2207" y="1005"/>
                  </a:lnTo>
                  <a:lnTo>
                    <a:pt x="2204" y="1015"/>
                  </a:lnTo>
                  <a:lnTo>
                    <a:pt x="2202" y="1019"/>
                  </a:lnTo>
                  <a:lnTo>
                    <a:pt x="2199" y="1024"/>
                  </a:lnTo>
                  <a:lnTo>
                    <a:pt x="2196" y="1026"/>
                  </a:lnTo>
                  <a:lnTo>
                    <a:pt x="2188" y="1028"/>
                  </a:lnTo>
                  <a:lnTo>
                    <a:pt x="2185" y="1030"/>
                  </a:lnTo>
                  <a:lnTo>
                    <a:pt x="2182" y="1032"/>
                  </a:lnTo>
                  <a:lnTo>
                    <a:pt x="2182" y="1033"/>
                  </a:lnTo>
                  <a:lnTo>
                    <a:pt x="2190" y="1030"/>
                  </a:lnTo>
                  <a:lnTo>
                    <a:pt x="2198" y="1027"/>
                  </a:lnTo>
                  <a:lnTo>
                    <a:pt x="2201" y="1025"/>
                  </a:lnTo>
                  <a:lnTo>
                    <a:pt x="2203" y="1023"/>
                  </a:lnTo>
                  <a:lnTo>
                    <a:pt x="2205" y="1018"/>
                  </a:lnTo>
                  <a:lnTo>
                    <a:pt x="2208" y="1004"/>
                  </a:lnTo>
                  <a:lnTo>
                    <a:pt x="2210" y="1001"/>
                  </a:lnTo>
                  <a:lnTo>
                    <a:pt x="2213" y="1000"/>
                  </a:lnTo>
                  <a:lnTo>
                    <a:pt x="2214" y="1002"/>
                  </a:lnTo>
                  <a:lnTo>
                    <a:pt x="2217" y="1009"/>
                  </a:lnTo>
                  <a:lnTo>
                    <a:pt x="2217" y="1011"/>
                  </a:lnTo>
                  <a:lnTo>
                    <a:pt x="2216" y="1013"/>
                  </a:lnTo>
                  <a:lnTo>
                    <a:pt x="2211" y="1020"/>
                  </a:lnTo>
                  <a:lnTo>
                    <a:pt x="2213" y="1019"/>
                  </a:lnTo>
                  <a:lnTo>
                    <a:pt x="2218" y="1013"/>
                  </a:lnTo>
                  <a:lnTo>
                    <a:pt x="2219" y="1010"/>
                  </a:lnTo>
                  <a:lnTo>
                    <a:pt x="2219" y="1007"/>
                  </a:lnTo>
                  <a:lnTo>
                    <a:pt x="2220" y="1004"/>
                  </a:lnTo>
                  <a:lnTo>
                    <a:pt x="2221" y="1006"/>
                  </a:lnTo>
                  <a:lnTo>
                    <a:pt x="2223" y="1014"/>
                  </a:lnTo>
                  <a:lnTo>
                    <a:pt x="2223" y="1020"/>
                  </a:lnTo>
                  <a:lnTo>
                    <a:pt x="2223" y="1021"/>
                  </a:lnTo>
                  <a:lnTo>
                    <a:pt x="2222" y="1027"/>
                  </a:lnTo>
                  <a:lnTo>
                    <a:pt x="2223" y="1028"/>
                  </a:lnTo>
                  <a:lnTo>
                    <a:pt x="2224" y="1024"/>
                  </a:lnTo>
                  <a:lnTo>
                    <a:pt x="2225" y="1020"/>
                  </a:lnTo>
                  <a:lnTo>
                    <a:pt x="2225" y="1017"/>
                  </a:lnTo>
                  <a:lnTo>
                    <a:pt x="2226" y="1015"/>
                  </a:lnTo>
                  <a:lnTo>
                    <a:pt x="2232" y="1011"/>
                  </a:lnTo>
                  <a:lnTo>
                    <a:pt x="2239" y="1007"/>
                  </a:lnTo>
                  <a:lnTo>
                    <a:pt x="2243" y="1003"/>
                  </a:lnTo>
                  <a:lnTo>
                    <a:pt x="2247" y="1002"/>
                  </a:lnTo>
                  <a:lnTo>
                    <a:pt x="2252" y="1000"/>
                  </a:lnTo>
                  <a:lnTo>
                    <a:pt x="2255" y="997"/>
                  </a:lnTo>
                  <a:lnTo>
                    <a:pt x="2257" y="991"/>
                  </a:lnTo>
                  <a:lnTo>
                    <a:pt x="2259" y="988"/>
                  </a:lnTo>
                  <a:lnTo>
                    <a:pt x="2260" y="986"/>
                  </a:lnTo>
                  <a:lnTo>
                    <a:pt x="2263" y="982"/>
                  </a:lnTo>
                  <a:lnTo>
                    <a:pt x="2265" y="982"/>
                  </a:lnTo>
                  <a:lnTo>
                    <a:pt x="2267" y="983"/>
                  </a:lnTo>
                  <a:lnTo>
                    <a:pt x="2269" y="986"/>
                  </a:lnTo>
                  <a:lnTo>
                    <a:pt x="2271" y="990"/>
                  </a:lnTo>
                  <a:lnTo>
                    <a:pt x="2272" y="993"/>
                  </a:lnTo>
                  <a:lnTo>
                    <a:pt x="2273" y="995"/>
                  </a:lnTo>
                  <a:lnTo>
                    <a:pt x="2273" y="1003"/>
                  </a:lnTo>
                  <a:lnTo>
                    <a:pt x="2274" y="1003"/>
                  </a:lnTo>
                  <a:lnTo>
                    <a:pt x="2276" y="997"/>
                  </a:lnTo>
                  <a:lnTo>
                    <a:pt x="2276" y="995"/>
                  </a:lnTo>
                  <a:lnTo>
                    <a:pt x="2276" y="993"/>
                  </a:lnTo>
                  <a:lnTo>
                    <a:pt x="2276" y="990"/>
                  </a:lnTo>
                  <a:lnTo>
                    <a:pt x="2273" y="986"/>
                  </a:lnTo>
                  <a:lnTo>
                    <a:pt x="2272" y="982"/>
                  </a:lnTo>
                  <a:lnTo>
                    <a:pt x="2272" y="981"/>
                  </a:lnTo>
                  <a:lnTo>
                    <a:pt x="2275" y="979"/>
                  </a:lnTo>
                  <a:lnTo>
                    <a:pt x="2279" y="979"/>
                  </a:lnTo>
                  <a:lnTo>
                    <a:pt x="2279" y="978"/>
                  </a:lnTo>
                  <a:lnTo>
                    <a:pt x="2276" y="976"/>
                  </a:lnTo>
                  <a:lnTo>
                    <a:pt x="2276" y="975"/>
                  </a:lnTo>
                  <a:lnTo>
                    <a:pt x="2279" y="972"/>
                  </a:lnTo>
                  <a:lnTo>
                    <a:pt x="2281" y="971"/>
                  </a:lnTo>
                  <a:lnTo>
                    <a:pt x="2283" y="972"/>
                  </a:lnTo>
                  <a:lnTo>
                    <a:pt x="2282" y="970"/>
                  </a:lnTo>
                  <a:lnTo>
                    <a:pt x="2282" y="968"/>
                  </a:lnTo>
                  <a:lnTo>
                    <a:pt x="2283" y="968"/>
                  </a:lnTo>
                  <a:lnTo>
                    <a:pt x="2288" y="969"/>
                  </a:lnTo>
                  <a:lnTo>
                    <a:pt x="2288" y="968"/>
                  </a:lnTo>
                  <a:lnTo>
                    <a:pt x="2292" y="968"/>
                  </a:lnTo>
                  <a:lnTo>
                    <a:pt x="2293" y="967"/>
                  </a:lnTo>
                  <a:lnTo>
                    <a:pt x="2289" y="965"/>
                  </a:lnTo>
                  <a:lnTo>
                    <a:pt x="2286" y="963"/>
                  </a:lnTo>
                  <a:lnTo>
                    <a:pt x="2285" y="962"/>
                  </a:lnTo>
                  <a:lnTo>
                    <a:pt x="2284" y="961"/>
                  </a:lnTo>
                  <a:lnTo>
                    <a:pt x="2283" y="957"/>
                  </a:lnTo>
                  <a:lnTo>
                    <a:pt x="2283" y="956"/>
                  </a:lnTo>
                  <a:lnTo>
                    <a:pt x="2284" y="956"/>
                  </a:lnTo>
                  <a:lnTo>
                    <a:pt x="2286" y="957"/>
                  </a:lnTo>
                  <a:lnTo>
                    <a:pt x="2287" y="956"/>
                  </a:lnTo>
                  <a:lnTo>
                    <a:pt x="2288" y="951"/>
                  </a:lnTo>
                  <a:lnTo>
                    <a:pt x="2289" y="950"/>
                  </a:lnTo>
                  <a:lnTo>
                    <a:pt x="2292" y="951"/>
                  </a:lnTo>
                  <a:lnTo>
                    <a:pt x="2292" y="951"/>
                  </a:lnTo>
                  <a:lnTo>
                    <a:pt x="2290" y="943"/>
                  </a:lnTo>
                  <a:lnTo>
                    <a:pt x="2290" y="942"/>
                  </a:lnTo>
                  <a:lnTo>
                    <a:pt x="2294" y="941"/>
                  </a:lnTo>
                  <a:lnTo>
                    <a:pt x="2296" y="943"/>
                  </a:lnTo>
                  <a:lnTo>
                    <a:pt x="2302" y="948"/>
                  </a:lnTo>
                  <a:lnTo>
                    <a:pt x="2303" y="947"/>
                  </a:lnTo>
                  <a:lnTo>
                    <a:pt x="2303" y="946"/>
                  </a:lnTo>
                  <a:lnTo>
                    <a:pt x="2300" y="943"/>
                  </a:lnTo>
                  <a:lnTo>
                    <a:pt x="2296" y="941"/>
                  </a:lnTo>
                  <a:lnTo>
                    <a:pt x="2294" y="940"/>
                  </a:lnTo>
                  <a:lnTo>
                    <a:pt x="2292" y="938"/>
                  </a:lnTo>
                  <a:lnTo>
                    <a:pt x="2290" y="934"/>
                  </a:lnTo>
                  <a:lnTo>
                    <a:pt x="2290" y="932"/>
                  </a:lnTo>
                  <a:lnTo>
                    <a:pt x="2290" y="929"/>
                  </a:lnTo>
                  <a:lnTo>
                    <a:pt x="2291" y="924"/>
                  </a:lnTo>
                  <a:lnTo>
                    <a:pt x="2292" y="923"/>
                  </a:lnTo>
                  <a:lnTo>
                    <a:pt x="2293" y="922"/>
                  </a:lnTo>
                  <a:lnTo>
                    <a:pt x="2296" y="921"/>
                  </a:lnTo>
                  <a:lnTo>
                    <a:pt x="2298" y="922"/>
                  </a:lnTo>
                  <a:lnTo>
                    <a:pt x="2303" y="925"/>
                  </a:lnTo>
                  <a:lnTo>
                    <a:pt x="2304" y="924"/>
                  </a:lnTo>
                  <a:lnTo>
                    <a:pt x="2301" y="923"/>
                  </a:lnTo>
                  <a:lnTo>
                    <a:pt x="2300" y="921"/>
                  </a:lnTo>
                  <a:lnTo>
                    <a:pt x="2299" y="918"/>
                  </a:lnTo>
                  <a:lnTo>
                    <a:pt x="2299" y="916"/>
                  </a:lnTo>
                  <a:lnTo>
                    <a:pt x="2301" y="911"/>
                  </a:lnTo>
                  <a:lnTo>
                    <a:pt x="2302" y="907"/>
                  </a:lnTo>
                  <a:lnTo>
                    <a:pt x="2306" y="895"/>
                  </a:lnTo>
                  <a:lnTo>
                    <a:pt x="2307" y="893"/>
                  </a:lnTo>
                  <a:lnTo>
                    <a:pt x="2309" y="891"/>
                  </a:lnTo>
                  <a:lnTo>
                    <a:pt x="2310" y="890"/>
                  </a:lnTo>
                  <a:lnTo>
                    <a:pt x="2313" y="890"/>
                  </a:lnTo>
                  <a:lnTo>
                    <a:pt x="2320" y="894"/>
                  </a:lnTo>
                  <a:lnTo>
                    <a:pt x="2322" y="896"/>
                  </a:lnTo>
                  <a:lnTo>
                    <a:pt x="2322" y="900"/>
                  </a:lnTo>
                  <a:lnTo>
                    <a:pt x="2318" y="905"/>
                  </a:lnTo>
                  <a:lnTo>
                    <a:pt x="2313" y="908"/>
                  </a:lnTo>
                  <a:lnTo>
                    <a:pt x="2311" y="910"/>
                  </a:lnTo>
                  <a:lnTo>
                    <a:pt x="2312" y="910"/>
                  </a:lnTo>
                  <a:lnTo>
                    <a:pt x="2318" y="908"/>
                  </a:lnTo>
                  <a:lnTo>
                    <a:pt x="2322" y="907"/>
                  </a:lnTo>
                  <a:lnTo>
                    <a:pt x="2326" y="907"/>
                  </a:lnTo>
                  <a:lnTo>
                    <a:pt x="2329" y="912"/>
                  </a:lnTo>
                  <a:lnTo>
                    <a:pt x="2329" y="920"/>
                  </a:lnTo>
                  <a:lnTo>
                    <a:pt x="2328" y="926"/>
                  </a:lnTo>
                  <a:lnTo>
                    <a:pt x="2330" y="923"/>
                  </a:lnTo>
                  <a:lnTo>
                    <a:pt x="2333" y="921"/>
                  </a:lnTo>
                  <a:lnTo>
                    <a:pt x="2335" y="925"/>
                  </a:lnTo>
                  <a:lnTo>
                    <a:pt x="2335" y="929"/>
                  </a:lnTo>
                  <a:lnTo>
                    <a:pt x="2337" y="932"/>
                  </a:lnTo>
                  <a:lnTo>
                    <a:pt x="2339" y="936"/>
                  </a:lnTo>
                  <a:lnTo>
                    <a:pt x="2342" y="940"/>
                  </a:lnTo>
                  <a:lnTo>
                    <a:pt x="2339" y="943"/>
                  </a:lnTo>
                  <a:lnTo>
                    <a:pt x="2335" y="946"/>
                  </a:lnTo>
                  <a:lnTo>
                    <a:pt x="2336" y="948"/>
                  </a:lnTo>
                  <a:lnTo>
                    <a:pt x="2342" y="950"/>
                  </a:lnTo>
                  <a:lnTo>
                    <a:pt x="2342" y="951"/>
                  </a:lnTo>
                  <a:lnTo>
                    <a:pt x="2342" y="954"/>
                  </a:lnTo>
                  <a:lnTo>
                    <a:pt x="2342" y="954"/>
                  </a:lnTo>
                  <a:lnTo>
                    <a:pt x="2346" y="950"/>
                  </a:lnTo>
                  <a:lnTo>
                    <a:pt x="2348" y="950"/>
                  </a:lnTo>
                  <a:lnTo>
                    <a:pt x="2353" y="959"/>
                  </a:lnTo>
                  <a:lnTo>
                    <a:pt x="2350" y="963"/>
                  </a:lnTo>
                  <a:lnTo>
                    <a:pt x="2345" y="965"/>
                  </a:lnTo>
                  <a:lnTo>
                    <a:pt x="2342" y="967"/>
                  </a:lnTo>
                  <a:lnTo>
                    <a:pt x="2337" y="966"/>
                  </a:lnTo>
                  <a:lnTo>
                    <a:pt x="2335" y="967"/>
                  </a:lnTo>
                  <a:lnTo>
                    <a:pt x="2337" y="968"/>
                  </a:lnTo>
                  <a:lnTo>
                    <a:pt x="2341" y="968"/>
                  </a:lnTo>
                  <a:lnTo>
                    <a:pt x="2348" y="967"/>
                  </a:lnTo>
                  <a:lnTo>
                    <a:pt x="2353" y="965"/>
                  </a:lnTo>
                  <a:lnTo>
                    <a:pt x="2355" y="965"/>
                  </a:lnTo>
                  <a:lnTo>
                    <a:pt x="2358" y="966"/>
                  </a:lnTo>
                  <a:lnTo>
                    <a:pt x="2358" y="967"/>
                  </a:lnTo>
                  <a:lnTo>
                    <a:pt x="2356" y="968"/>
                  </a:lnTo>
                  <a:lnTo>
                    <a:pt x="2356" y="968"/>
                  </a:lnTo>
                  <a:lnTo>
                    <a:pt x="2356" y="970"/>
                  </a:lnTo>
                  <a:lnTo>
                    <a:pt x="2358" y="974"/>
                  </a:lnTo>
                  <a:lnTo>
                    <a:pt x="2358" y="975"/>
                  </a:lnTo>
                  <a:lnTo>
                    <a:pt x="2356" y="978"/>
                  </a:lnTo>
                  <a:lnTo>
                    <a:pt x="2359" y="978"/>
                  </a:lnTo>
                  <a:lnTo>
                    <a:pt x="2364" y="977"/>
                  </a:lnTo>
                  <a:lnTo>
                    <a:pt x="2365" y="978"/>
                  </a:lnTo>
                  <a:lnTo>
                    <a:pt x="2367" y="984"/>
                  </a:lnTo>
                  <a:lnTo>
                    <a:pt x="2369" y="989"/>
                  </a:lnTo>
                  <a:lnTo>
                    <a:pt x="2362" y="997"/>
                  </a:lnTo>
                  <a:lnTo>
                    <a:pt x="2358" y="998"/>
                  </a:lnTo>
                  <a:lnTo>
                    <a:pt x="2353" y="1002"/>
                  </a:lnTo>
                  <a:lnTo>
                    <a:pt x="2351" y="1005"/>
                  </a:lnTo>
                  <a:lnTo>
                    <a:pt x="2349" y="1009"/>
                  </a:lnTo>
                  <a:lnTo>
                    <a:pt x="2351" y="1009"/>
                  </a:lnTo>
                  <a:lnTo>
                    <a:pt x="2356" y="1003"/>
                  </a:lnTo>
                  <a:lnTo>
                    <a:pt x="2359" y="1001"/>
                  </a:lnTo>
                  <a:lnTo>
                    <a:pt x="2361" y="1002"/>
                  </a:lnTo>
                  <a:lnTo>
                    <a:pt x="2361" y="1003"/>
                  </a:lnTo>
                  <a:lnTo>
                    <a:pt x="2361" y="1004"/>
                  </a:lnTo>
                  <a:lnTo>
                    <a:pt x="2363" y="1004"/>
                  </a:lnTo>
                  <a:lnTo>
                    <a:pt x="2370" y="1000"/>
                  </a:lnTo>
                  <a:lnTo>
                    <a:pt x="2373" y="1000"/>
                  </a:lnTo>
                  <a:lnTo>
                    <a:pt x="2377" y="1000"/>
                  </a:lnTo>
                  <a:lnTo>
                    <a:pt x="2377" y="1001"/>
                  </a:lnTo>
                  <a:lnTo>
                    <a:pt x="2375" y="1009"/>
                  </a:lnTo>
                  <a:lnTo>
                    <a:pt x="2371" y="1017"/>
                  </a:lnTo>
                  <a:lnTo>
                    <a:pt x="2363" y="1020"/>
                  </a:lnTo>
                  <a:lnTo>
                    <a:pt x="2361" y="1024"/>
                  </a:lnTo>
                  <a:lnTo>
                    <a:pt x="2357" y="1027"/>
                  </a:lnTo>
                  <a:lnTo>
                    <a:pt x="2358" y="1028"/>
                  </a:lnTo>
                  <a:lnTo>
                    <a:pt x="2365" y="1023"/>
                  </a:lnTo>
                  <a:lnTo>
                    <a:pt x="2370" y="1020"/>
                  </a:lnTo>
                  <a:lnTo>
                    <a:pt x="2378" y="1019"/>
                  </a:lnTo>
                  <a:lnTo>
                    <a:pt x="2381" y="1019"/>
                  </a:lnTo>
                  <a:lnTo>
                    <a:pt x="2386" y="1030"/>
                  </a:lnTo>
                  <a:lnTo>
                    <a:pt x="2389" y="1031"/>
                  </a:lnTo>
                  <a:lnTo>
                    <a:pt x="2392" y="1030"/>
                  </a:lnTo>
                  <a:lnTo>
                    <a:pt x="2397" y="1033"/>
                  </a:lnTo>
                  <a:lnTo>
                    <a:pt x="2398" y="1036"/>
                  </a:lnTo>
                  <a:lnTo>
                    <a:pt x="2398" y="1038"/>
                  </a:lnTo>
                  <a:lnTo>
                    <a:pt x="2396" y="1039"/>
                  </a:lnTo>
                  <a:lnTo>
                    <a:pt x="2396" y="1041"/>
                  </a:lnTo>
                  <a:lnTo>
                    <a:pt x="2397" y="1047"/>
                  </a:lnTo>
                  <a:lnTo>
                    <a:pt x="2396" y="1050"/>
                  </a:lnTo>
                  <a:lnTo>
                    <a:pt x="2393" y="1053"/>
                  </a:lnTo>
                  <a:lnTo>
                    <a:pt x="2391" y="1054"/>
                  </a:lnTo>
                  <a:lnTo>
                    <a:pt x="2387" y="1055"/>
                  </a:lnTo>
                  <a:lnTo>
                    <a:pt x="2385" y="1057"/>
                  </a:lnTo>
                  <a:lnTo>
                    <a:pt x="2384" y="1058"/>
                  </a:lnTo>
                  <a:lnTo>
                    <a:pt x="2380" y="1057"/>
                  </a:lnTo>
                  <a:lnTo>
                    <a:pt x="2381" y="1058"/>
                  </a:lnTo>
                  <a:lnTo>
                    <a:pt x="2383" y="1060"/>
                  </a:lnTo>
                  <a:lnTo>
                    <a:pt x="2386" y="1060"/>
                  </a:lnTo>
                  <a:lnTo>
                    <a:pt x="2389" y="1059"/>
                  </a:lnTo>
                  <a:lnTo>
                    <a:pt x="2392" y="1059"/>
                  </a:lnTo>
                  <a:lnTo>
                    <a:pt x="2398" y="1061"/>
                  </a:lnTo>
                  <a:lnTo>
                    <a:pt x="2400" y="1063"/>
                  </a:lnTo>
                  <a:lnTo>
                    <a:pt x="2400" y="1064"/>
                  </a:lnTo>
                  <a:lnTo>
                    <a:pt x="2398" y="1065"/>
                  </a:lnTo>
                  <a:lnTo>
                    <a:pt x="2397" y="1069"/>
                  </a:lnTo>
                  <a:lnTo>
                    <a:pt x="2396" y="1071"/>
                  </a:lnTo>
                  <a:lnTo>
                    <a:pt x="2397" y="1072"/>
                  </a:lnTo>
                  <a:lnTo>
                    <a:pt x="2400" y="1073"/>
                  </a:lnTo>
                  <a:lnTo>
                    <a:pt x="2402" y="1074"/>
                  </a:lnTo>
                  <a:lnTo>
                    <a:pt x="2404" y="1074"/>
                  </a:lnTo>
                  <a:lnTo>
                    <a:pt x="2407" y="1074"/>
                  </a:lnTo>
                  <a:lnTo>
                    <a:pt x="2416" y="1084"/>
                  </a:lnTo>
                  <a:lnTo>
                    <a:pt x="2415" y="1089"/>
                  </a:lnTo>
                  <a:lnTo>
                    <a:pt x="2414" y="1093"/>
                  </a:lnTo>
                  <a:lnTo>
                    <a:pt x="2414" y="1097"/>
                  </a:lnTo>
                  <a:lnTo>
                    <a:pt x="2414" y="1102"/>
                  </a:lnTo>
                  <a:lnTo>
                    <a:pt x="2410" y="1104"/>
                  </a:lnTo>
                  <a:lnTo>
                    <a:pt x="2394" y="1101"/>
                  </a:lnTo>
                  <a:lnTo>
                    <a:pt x="2385" y="1097"/>
                  </a:lnTo>
                  <a:lnTo>
                    <a:pt x="2384" y="1096"/>
                  </a:lnTo>
                  <a:lnTo>
                    <a:pt x="2386" y="1094"/>
                  </a:lnTo>
                  <a:lnTo>
                    <a:pt x="2384" y="1093"/>
                  </a:lnTo>
                  <a:lnTo>
                    <a:pt x="2381" y="1094"/>
                  </a:lnTo>
                  <a:lnTo>
                    <a:pt x="2380" y="1095"/>
                  </a:lnTo>
                  <a:lnTo>
                    <a:pt x="2383" y="1099"/>
                  </a:lnTo>
                  <a:lnTo>
                    <a:pt x="2392" y="1103"/>
                  </a:lnTo>
                  <a:lnTo>
                    <a:pt x="2396" y="1107"/>
                  </a:lnTo>
                  <a:lnTo>
                    <a:pt x="2400" y="1107"/>
                  </a:lnTo>
                  <a:lnTo>
                    <a:pt x="2401" y="1108"/>
                  </a:lnTo>
                  <a:lnTo>
                    <a:pt x="2403" y="1110"/>
                  </a:lnTo>
                  <a:lnTo>
                    <a:pt x="2403" y="1112"/>
                  </a:lnTo>
                  <a:lnTo>
                    <a:pt x="2398" y="1112"/>
                  </a:lnTo>
                  <a:lnTo>
                    <a:pt x="2395" y="1115"/>
                  </a:lnTo>
                  <a:lnTo>
                    <a:pt x="2397" y="1116"/>
                  </a:lnTo>
                  <a:lnTo>
                    <a:pt x="2405" y="1118"/>
                  </a:lnTo>
                  <a:lnTo>
                    <a:pt x="2410" y="1118"/>
                  </a:lnTo>
                  <a:lnTo>
                    <a:pt x="2413" y="1119"/>
                  </a:lnTo>
                  <a:lnTo>
                    <a:pt x="2411" y="1121"/>
                  </a:lnTo>
                  <a:lnTo>
                    <a:pt x="2404" y="1124"/>
                  </a:lnTo>
                  <a:lnTo>
                    <a:pt x="2404" y="1127"/>
                  </a:lnTo>
                  <a:lnTo>
                    <a:pt x="2409" y="1128"/>
                  </a:lnTo>
                  <a:lnTo>
                    <a:pt x="2413" y="1127"/>
                  </a:lnTo>
                  <a:lnTo>
                    <a:pt x="2414" y="1128"/>
                  </a:lnTo>
                  <a:lnTo>
                    <a:pt x="2416" y="1135"/>
                  </a:lnTo>
                  <a:lnTo>
                    <a:pt x="2416" y="1136"/>
                  </a:lnTo>
                  <a:lnTo>
                    <a:pt x="2412" y="1138"/>
                  </a:lnTo>
                  <a:lnTo>
                    <a:pt x="2412" y="1140"/>
                  </a:lnTo>
                  <a:lnTo>
                    <a:pt x="2415" y="1140"/>
                  </a:lnTo>
                  <a:lnTo>
                    <a:pt x="2420" y="1141"/>
                  </a:lnTo>
                  <a:lnTo>
                    <a:pt x="2422" y="1143"/>
                  </a:lnTo>
                  <a:lnTo>
                    <a:pt x="2422" y="1145"/>
                  </a:lnTo>
                  <a:lnTo>
                    <a:pt x="2423" y="1146"/>
                  </a:lnTo>
                  <a:lnTo>
                    <a:pt x="2426" y="1146"/>
                  </a:lnTo>
                  <a:lnTo>
                    <a:pt x="2429" y="1144"/>
                  </a:lnTo>
                  <a:lnTo>
                    <a:pt x="2431" y="1141"/>
                  </a:lnTo>
                  <a:lnTo>
                    <a:pt x="2433" y="1142"/>
                  </a:lnTo>
                  <a:lnTo>
                    <a:pt x="2433" y="1145"/>
                  </a:lnTo>
                  <a:lnTo>
                    <a:pt x="2437" y="1149"/>
                  </a:lnTo>
                  <a:lnTo>
                    <a:pt x="2438" y="1149"/>
                  </a:lnTo>
                  <a:lnTo>
                    <a:pt x="2439" y="1154"/>
                  </a:lnTo>
                  <a:lnTo>
                    <a:pt x="2441" y="1149"/>
                  </a:lnTo>
                  <a:lnTo>
                    <a:pt x="2443" y="1151"/>
                  </a:lnTo>
                  <a:lnTo>
                    <a:pt x="2446" y="1151"/>
                  </a:lnTo>
                  <a:lnTo>
                    <a:pt x="2445" y="1155"/>
                  </a:lnTo>
                  <a:lnTo>
                    <a:pt x="2444" y="1158"/>
                  </a:lnTo>
                  <a:lnTo>
                    <a:pt x="2445" y="1160"/>
                  </a:lnTo>
                  <a:lnTo>
                    <a:pt x="2447" y="1163"/>
                  </a:lnTo>
                  <a:lnTo>
                    <a:pt x="2450" y="1167"/>
                  </a:lnTo>
                  <a:lnTo>
                    <a:pt x="2449" y="1169"/>
                  </a:lnTo>
                  <a:lnTo>
                    <a:pt x="2445" y="1173"/>
                  </a:lnTo>
                  <a:lnTo>
                    <a:pt x="2443" y="1180"/>
                  </a:lnTo>
                  <a:lnTo>
                    <a:pt x="2443" y="1182"/>
                  </a:lnTo>
                  <a:lnTo>
                    <a:pt x="2440" y="1186"/>
                  </a:lnTo>
                  <a:lnTo>
                    <a:pt x="2437" y="1189"/>
                  </a:lnTo>
                  <a:lnTo>
                    <a:pt x="2439" y="1189"/>
                  </a:lnTo>
                  <a:lnTo>
                    <a:pt x="2446" y="1182"/>
                  </a:lnTo>
                  <a:lnTo>
                    <a:pt x="2449" y="1180"/>
                  </a:lnTo>
                  <a:lnTo>
                    <a:pt x="2458" y="1179"/>
                  </a:lnTo>
                  <a:lnTo>
                    <a:pt x="2460" y="1177"/>
                  </a:lnTo>
                  <a:lnTo>
                    <a:pt x="2463" y="1176"/>
                  </a:lnTo>
                  <a:lnTo>
                    <a:pt x="2465" y="1178"/>
                  </a:lnTo>
                  <a:lnTo>
                    <a:pt x="2465" y="1182"/>
                  </a:lnTo>
                  <a:lnTo>
                    <a:pt x="2468" y="1184"/>
                  </a:lnTo>
                  <a:lnTo>
                    <a:pt x="2471" y="1182"/>
                  </a:lnTo>
                  <a:lnTo>
                    <a:pt x="2473" y="1183"/>
                  </a:lnTo>
                  <a:lnTo>
                    <a:pt x="2471" y="1186"/>
                  </a:lnTo>
                  <a:lnTo>
                    <a:pt x="2464" y="1195"/>
                  </a:lnTo>
                  <a:lnTo>
                    <a:pt x="2461" y="1199"/>
                  </a:lnTo>
                  <a:lnTo>
                    <a:pt x="2461" y="1203"/>
                  </a:lnTo>
                  <a:lnTo>
                    <a:pt x="2463" y="1198"/>
                  </a:lnTo>
                  <a:lnTo>
                    <a:pt x="2473" y="1190"/>
                  </a:lnTo>
                  <a:lnTo>
                    <a:pt x="2474" y="1188"/>
                  </a:lnTo>
                  <a:lnTo>
                    <a:pt x="2476" y="1184"/>
                  </a:lnTo>
                  <a:lnTo>
                    <a:pt x="2479" y="1182"/>
                  </a:lnTo>
                  <a:lnTo>
                    <a:pt x="2484" y="1183"/>
                  </a:lnTo>
                  <a:lnTo>
                    <a:pt x="2487" y="1185"/>
                  </a:lnTo>
                  <a:lnTo>
                    <a:pt x="2488" y="1190"/>
                  </a:lnTo>
                  <a:lnTo>
                    <a:pt x="2490" y="1195"/>
                  </a:lnTo>
                  <a:lnTo>
                    <a:pt x="2493" y="1201"/>
                  </a:lnTo>
                  <a:lnTo>
                    <a:pt x="2501" y="1204"/>
                  </a:lnTo>
                  <a:lnTo>
                    <a:pt x="2504" y="1204"/>
                  </a:lnTo>
                  <a:lnTo>
                    <a:pt x="2510" y="1203"/>
                  </a:lnTo>
                  <a:lnTo>
                    <a:pt x="2511" y="1199"/>
                  </a:lnTo>
                  <a:lnTo>
                    <a:pt x="2515" y="1199"/>
                  </a:lnTo>
                  <a:lnTo>
                    <a:pt x="2518" y="1199"/>
                  </a:lnTo>
                  <a:lnTo>
                    <a:pt x="2519" y="1204"/>
                  </a:lnTo>
                  <a:lnTo>
                    <a:pt x="2522" y="1208"/>
                  </a:lnTo>
                  <a:lnTo>
                    <a:pt x="2525" y="1210"/>
                  </a:lnTo>
                  <a:lnTo>
                    <a:pt x="2528" y="1211"/>
                  </a:lnTo>
                  <a:lnTo>
                    <a:pt x="2533" y="1211"/>
                  </a:lnTo>
                  <a:lnTo>
                    <a:pt x="2535" y="1214"/>
                  </a:lnTo>
                  <a:lnTo>
                    <a:pt x="2535" y="1215"/>
                  </a:lnTo>
                  <a:lnTo>
                    <a:pt x="2533" y="1218"/>
                  </a:lnTo>
                  <a:lnTo>
                    <a:pt x="2530" y="1222"/>
                  </a:lnTo>
                  <a:lnTo>
                    <a:pt x="2526" y="1225"/>
                  </a:lnTo>
                  <a:lnTo>
                    <a:pt x="2520" y="1225"/>
                  </a:lnTo>
                  <a:lnTo>
                    <a:pt x="2512" y="1227"/>
                  </a:lnTo>
                  <a:lnTo>
                    <a:pt x="2512" y="1228"/>
                  </a:lnTo>
                  <a:lnTo>
                    <a:pt x="2510" y="1230"/>
                  </a:lnTo>
                  <a:lnTo>
                    <a:pt x="2506" y="1231"/>
                  </a:lnTo>
                  <a:lnTo>
                    <a:pt x="2504" y="1233"/>
                  </a:lnTo>
                  <a:lnTo>
                    <a:pt x="2500" y="1239"/>
                  </a:lnTo>
                  <a:lnTo>
                    <a:pt x="2498" y="1243"/>
                  </a:lnTo>
                  <a:lnTo>
                    <a:pt x="2495" y="1243"/>
                  </a:lnTo>
                  <a:lnTo>
                    <a:pt x="2491" y="1243"/>
                  </a:lnTo>
                  <a:lnTo>
                    <a:pt x="2489" y="1243"/>
                  </a:lnTo>
                  <a:lnTo>
                    <a:pt x="2487" y="1244"/>
                  </a:lnTo>
                  <a:lnTo>
                    <a:pt x="2486" y="1246"/>
                  </a:lnTo>
                  <a:lnTo>
                    <a:pt x="2485" y="1247"/>
                  </a:lnTo>
                  <a:lnTo>
                    <a:pt x="2480" y="1249"/>
                  </a:lnTo>
                  <a:lnTo>
                    <a:pt x="2471" y="1254"/>
                  </a:lnTo>
                  <a:lnTo>
                    <a:pt x="2466" y="1254"/>
                  </a:lnTo>
                  <a:lnTo>
                    <a:pt x="2463" y="1253"/>
                  </a:lnTo>
                  <a:lnTo>
                    <a:pt x="2461" y="1254"/>
                  </a:lnTo>
                  <a:lnTo>
                    <a:pt x="2460" y="1255"/>
                  </a:lnTo>
                  <a:lnTo>
                    <a:pt x="2455" y="1257"/>
                  </a:lnTo>
                  <a:lnTo>
                    <a:pt x="2454" y="1258"/>
                  </a:lnTo>
                  <a:lnTo>
                    <a:pt x="2454" y="1260"/>
                  </a:lnTo>
                  <a:lnTo>
                    <a:pt x="2453" y="1263"/>
                  </a:lnTo>
                  <a:lnTo>
                    <a:pt x="2452" y="1264"/>
                  </a:lnTo>
                  <a:lnTo>
                    <a:pt x="2452" y="1266"/>
                  </a:lnTo>
                  <a:lnTo>
                    <a:pt x="2448" y="1264"/>
                  </a:lnTo>
                  <a:lnTo>
                    <a:pt x="2444" y="1262"/>
                  </a:lnTo>
                  <a:lnTo>
                    <a:pt x="2445" y="1265"/>
                  </a:lnTo>
                  <a:lnTo>
                    <a:pt x="2451" y="1269"/>
                  </a:lnTo>
                  <a:lnTo>
                    <a:pt x="2453" y="1271"/>
                  </a:lnTo>
                  <a:lnTo>
                    <a:pt x="2451" y="1273"/>
                  </a:lnTo>
                  <a:lnTo>
                    <a:pt x="2448" y="1276"/>
                  </a:lnTo>
                  <a:lnTo>
                    <a:pt x="2447" y="1277"/>
                  </a:lnTo>
                  <a:lnTo>
                    <a:pt x="2448" y="1278"/>
                  </a:lnTo>
                  <a:lnTo>
                    <a:pt x="2448" y="1280"/>
                  </a:lnTo>
                  <a:lnTo>
                    <a:pt x="2446" y="1281"/>
                  </a:lnTo>
                  <a:lnTo>
                    <a:pt x="2446" y="1282"/>
                  </a:lnTo>
                  <a:lnTo>
                    <a:pt x="2446" y="1282"/>
                  </a:lnTo>
                  <a:lnTo>
                    <a:pt x="2452" y="1280"/>
                  </a:lnTo>
                  <a:lnTo>
                    <a:pt x="2457" y="1276"/>
                  </a:lnTo>
                  <a:lnTo>
                    <a:pt x="2460" y="1271"/>
                  </a:lnTo>
                  <a:lnTo>
                    <a:pt x="2461" y="1270"/>
                  </a:lnTo>
                  <a:lnTo>
                    <a:pt x="2468" y="1269"/>
                  </a:lnTo>
                  <a:lnTo>
                    <a:pt x="2471" y="1266"/>
                  </a:lnTo>
                  <a:lnTo>
                    <a:pt x="2477" y="1263"/>
                  </a:lnTo>
                  <a:lnTo>
                    <a:pt x="2482" y="1258"/>
                  </a:lnTo>
                  <a:lnTo>
                    <a:pt x="2489" y="1251"/>
                  </a:lnTo>
                  <a:lnTo>
                    <a:pt x="2497" y="1246"/>
                  </a:lnTo>
                  <a:lnTo>
                    <a:pt x="2507" y="1242"/>
                  </a:lnTo>
                  <a:lnTo>
                    <a:pt x="2514" y="1240"/>
                  </a:lnTo>
                  <a:lnTo>
                    <a:pt x="2518" y="1240"/>
                  </a:lnTo>
                  <a:lnTo>
                    <a:pt x="2519" y="1239"/>
                  </a:lnTo>
                  <a:lnTo>
                    <a:pt x="2515" y="1238"/>
                  </a:lnTo>
                  <a:lnTo>
                    <a:pt x="2511" y="1238"/>
                  </a:lnTo>
                  <a:lnTo>
                    <a:pt x="2507" y="1239"/>
                  </a:lnTo>
                  <a:lnTo>
                    <a:pt x="2506" y="1237"/>
                  </a:lnTo>
                  <a:lnTo>
                    <a:pt x="2506" y="1236"/>
                  </a:lnTo>
                  <a:lnTo>
                    <a:pt x="2507" y="1234"/>
                  </a:lnTo>
                  <a:lnTo>
                    <a:pt x="2511" y="1233"/>
                  </a:lnTo>
                  <a:lnTo>
                    <a:pt x="2528" y="1235"/>
                  </a:lnTo>
                  <a:lnTo>
                    <a:pt x="2534" y="1236"/>
                  </a:lnTo>
                  <a:lnTo>
                    <a:pt x="2541" y="1249"/>
                  </a:lnTo>
                  <a:lnTo>
                    <a:pt x="2542" y="1253"/>
                  </a:lnTo>
                  <a:lnTo>
                    <a:pt x="2543" y="1255"/>
                  </a:lnTo>
                  <a:lnTo>
                    <a:pt x="2542" y="1257"/>
                  </a:lnTo>
                  <a:lnTo>
                    <a:pt x="2540" y="1260"/>
                  </a:lnTo>
                  <a:lnTo>
                    <a:pt x="2532" y="1264"/>
                  </a:lnTo>
                  <a:lnTo>
                    <a:pt x="2531" y="1264"/>
                  </a:lnTo>
                  <a:lnTo>
                    <a:pt x="2531" y="1265"/>
                  </a:lnTo>
                  <a:lnTo>
                    <a:pt x="2534" y="1266"/>
                  </a:lnTo>
                  <a:lnTo>
                    <a:pt x="2536" y="1267"/>
                  </a:lnTo>
                  <a:lnTo>
                    <a:pt x="2537" y="1272"/>
                  </a:lnTo>
                  <a:lnTo>
                    <a:pt x="2540" y="1269"/>
                  </a:lnTo>
                  <a:lnTo>
                    <a:pt x="2547" y="1261"/>
                  </a:lnTo>
                  <a:lnTo>
                    <a:pt x="2552" y="1258"/>
                  </a:lnTo>
                  <a:lnTo>
                    <a:pt x="2556" y="1257"/>
                  </a:lnTo>
                  <a:lnTo>
                    <a:pt x="2561" y="1256"/>
                  </a:lnTo>
                  <a:lnTo>
                    <a:pt x="2563" y="1257"/>
                  </a:lnTo>
                  <a:lnTo>
                    <a:pt x="2564" y="1259"/>
                  </a:lnTo>
                  <a:lnTo>
                    <a:pt x="2567" y="1264"/>
                  </a:lnTo>
                  <a:lnTo>
                    <a:pt x="2569" y="1265"/>
                  </a:lnTo>
                  <a:lnTo>
                    <a:pt x="2574" y="1266"/>
                  </a:lnTo>
                  <a:lnTo>
                    <a:pt x="2578" y="1272"/>
                  </a:lnTo>
                  <a:lnTo>
                    <a:pt x="2580" y="1276"/>
                  </a:lnTo>
                  <a:lnTo>
                    <a:pt x="2581" y="1278"/>
                  </a:lnTo>
                  <a:lnTo>
                    <a:pt x="2581" y="1280"/>
                  </a:lnTo>
                  <a:lnTo>
                    <a:pt x="2581" y="1281"/>
                  </a:lnTo>
                  <a:lnTo>
                    <a:pt x="2583" y="1283"/>
                  </a:lnTo>
                  <a:lnTo>
                    <a:pt x="2583" y="1285"/>
                  </a:lnTo>
                  <a:lnTo>
                    <a:pt x="2583" y="1289"/>
                  </a:lnTo>
                  <a:lnTo>
                    <a:pt x="2581" y="1296"/>
                  </a:lnTo>
                  <a:lnTo>
                    <a:pt x="2583" y="1302"/>
                  </a:lnTo>
                  <a:lnTo>
                    <a:pt x="2581" y="1304"/>
                  </a:lnTo>
                  <a:lnTo>
                    <a:pt x="2581" y="1309"/>
                  </a:lnTo>
                  <a:lnTo>
                    <a:pt x="2583" y="1312"/>
                  </a:lnTo>
                  <a:lnTo>
                    <a:pt x="2583" y="1313"/>
                  </a:lnTo>
                  <a:lnTo>
                    <a:pt x="2582" y="1314"/>
                  </a:lnTo>
                  <a:lnTo>
                    <a:pt x="2572" y="1317"/>
                  </a:lnTo>
                  <a:lnTo>
                    <a:pt x="2569" y="1317"/>
                  </a:lnTo>
                  <a:lnTo>
                    <a:pt x="2567" y="1318"/>
                  </a:lnTo>
                  <a:lnTo>
                    <a:pt x="2570" y="1319"/>
                  </a:lnTo>
                  <a:lnTo>
                    <a:pt x="2576" y="1319"/>
                  </a:lnTo>
                  <a:lnTo>
                    <a:pt x="2582" y="1320"/>
                  </a:lnTo>
                  <a:lnTo>
                    <a:pt x="2585" y="1322"/>
                  </a:lnTo>
                  <a:lnTo>
                    <a:pt x="2586" y="1324"/>
                  </a:lnTo>
                  <a:lnTo>
                    <a:pt x="2586" y="1326"/>
                  </a:lnTo>
                  <a:lnTo>
                    <a:pt x="2584" y="1327"/>
                  </a:lnTo>
                  <a:lnTo>
                    <a:pt x="2580" y="1327"/>
                  </a:lnTo>
                  <a:lnTo>
                    <a:pt x="2577" y="1325"/>
                  </a:lnTo>
                  <a:lnTo>
                    <a:pt x="2577" y="1327"/>
                  </a:lnTo>
                  <a:lnTo>
                    <a:pt x="2582" y="1330"/>
                  </a:lnTo>
                  <a:lnTo>
                    <a:pt x="2584" y="1332"/>
                  </a:lnTo>
                  <a:lnTo>
                    <a:pt x="2587" y="1334"/>
                  </a:lnTo>
                  <a:lnTo>
                    <a:pt x="2587" y="1336"/>
                  </a:lnTo>
                  <a:lnTo>
                    <a:pt x="2586" y="1338"/>
                  </a:lnTo>
                  <a:lnTo>
                    <a:pt x="2576" y="1349"/>
                  </a:lnTo>
                  <a:lnTo>
                    <a:pt x="2569" y="1355"/>
                  </a:lnTo>
                  <a:lnTo>
                    <a:pt x="2561" y="1361"/>
                  </a:lnTo>
                  <a:lnTo>
                    <a:pt x="2548" y="1372"/>
                  </a:lnTo>
                  <a:lnTo>
                    <a:pt x="2547" y="1372"/>
                  </a:lnTo>
                  <a:lnTo>
                    <a:pt x="2544" y="1373"/>
                  </a:lnTo>
                  <a:lnTo>
                    <a:pt x="2538" y="1371"/>
                  </a:lnTo>
                  <a:lnTo>
                    <a:pt x="2533" y="1371"/>
                  </a:lnTo>
                  <a:lnTo>
                    <a:pt x="2523" y="1373"/>
                  </a:lnTo>
                  <a:lnTo>
                    <a:pt x="2521" y="1375"/>
                  </a:lnTo>
                  <a:lnTo>
                    <a:pt x="2516" y="1378"/>
                  </a:lnTo>
                  <a:lnTo>
                    <a:pt x="2514" y="1379"/>
                  </a:lnTo>
                  <a:lnTo>
                    <a:pt x="2509" y="1379"/>
                  </a:lnTo>
                  <a:lnTo>
                    <a:pt x="2503" y="1379"/>
                  </a:lnTo>
                  <a:lnTo>
                    <a:pt x="2501" y="1379"/>
                  </a:lnTo>
                  <a:lnTo>
                    <a:pt x="2499" y="1381"/>
                  </a:lnTo>
                  <a:lnTo>
                    <a:pt x="2498" y="1382"/>
                  </a:lnTo>
                  <a:lnTo>
                    <a:pt x="2497" y="1386"/>
                  </a:lnTo>
                  <a:lnTo>
                    <a:pt x="2485" y="1400"/>
                  </a:lnTo>
                  <a:lnTo>
                    <a:pt x="2481" y="1404"/>
                  </a:lnTo>
                  <a:lnTo>
                    <a:pt x="2475" y="1409"/>
                  </a:lnTo>
                  <a:lnTo>
                    <a:pt x="2468" y="1418"/>
                  </a:lnTo>
                  <a:lnTo>
                    <a:pt x="2461" y="1422"/>
                  </a:lnTo>
                  <a:lnTo>
                    <a:pt x="2459" y="1427"/>
                  </a:lnTo>
                  <a:lnTo>
                    <a:pt x="2454" y="1429"/>
                  </a:lnTo>
                  <a:lnTo>
                    <a:pt x="2443" y="1430"/>
                  </a:lnTo>
                  <a:lnTo>
                    <a:pt x="2438" y="1431"/>
                  </a:lnTo>
                  <a:lnTo>
                    <a:pt x="2432" y="1429"/>
                  </a:lnTo>
                  <a:lnTo>
                    <a:pt x="2427" y="1432"/>
                  </a:lnTo>
                  <a:lnTo>
                    <a:pt x="2420" y="1433"/>
                  </a:lnTo>
                  <a:lnTo>
                    <a:pt x="2417" y="1432"/>
                  </a:lnTo>
                  <a:lnTo>
                    <a:pt x="2403" y="1437"/>
                  </a:lnTo>
                  <a:lnTo>
                    <a:pt x="2400" y="1432"/>
                  </a:lnTo>
                  <a:lnTo>
                    <a:pt x="2398" y="1431"/>
                  </a:lnTo>
                  <a:lnTo>
                    <a:pt x="2390" y="1430"/>
                  </a:lnTo>
                  <a:lnTo>
                    <a:pt x="2385" y="1428"/>
                  </a:lnTo>
                  <a:lnTo>
                    <a:pt x="2379" y="1428"/>
                  </a:lnTo>
                  <a:lnTo>
                    <a:pt x="2374" y="1427"/>
                  </a:lnTo>
                  <a:lnTo>
                    <a:pt x="2370" y="1427"/>
                  </a:lnTo>
                  <a:lnTo>
                    <a:pt x="2367" y="1428"/>
                  </a:lnTo>
                  <a:lnTo>
                    <a:pt x="2361" y="1428"/>
                  </a:lnTo>
                  <a:lnTo>
                    <a:pt x="2358" y="1430"/>
                  </a:lnTo>
                  <a:lnTo>
                    <a:pt x="2347" y="1429"/>
                  </a:lnTo>
                  <a:lnTo>
                    <a:pt x="2343" y="1427"/>
                  </a:lnTo>
                  <a:lnTo>
                    <a:pt x="2339" y="1427"/>
                  </a:lnTo>
                  <a:lnTo>
                    <a:pt x="2334" y="1427"/>
                  </a:lnTo>
                  <a:lnTo>
                    <a:pt x="2329" y="1429"/>
                  </a:lnTo>
                  <a:lnTo>
                    <a:pt x="2319" y="1427"/>
                  </a:lnTo>
                  <a:lnTo>
                    <a:pt x="2308" y="1428"/>
                  </a:lnTo>
                  <a:lnTo>
                    <a:pt x="2299" y="1428"/>
                  </a:lnTo>
                  <a:lnTo>
                    <a:pt x="2296" y="1427"/>
                  </a:lnTo>
                  <a:lnTo>
                    <a:pt x="2281" y="1429"/>
                  </a:lnTo>
                  <a:lnTo>
                    <a:pt x="2276" y="1428"/>
                  </a:lnTo>
                  <a:lnTo>
                    <a:pt x="2270" y="1432"/>
                  </a:lnTo>
                  <a:lnTo>
                    <a:pt x="2266" y="1431"/>
                  </a:lnTo>
                  <a:lnTo>
                    <a:pt x="2263" y="1432"/>
                  </a:lnTo>
                  <a:lnTo>
                    <a:pt x="2261" y="1431"/>
                  </a:lnTo>
                  <a:lnTo>
                    <a:pt x="2259" y="1431"/>
                  </a:lnTo>
                  <a:lnTo>
                    <a:pt x="2257" y="1434"/>
                  </a:lnTo>
                  <a:lnTo>
                    <a:pt x="2255" y="1434"/>
                  </a:lnTo>
                  <a:lnTo>
                    <a:pt x="2252" y="1439"/>
                  </a:lnTo>
                  <a:lnTo>
                    <a:pt x="2246" y="1442"/>
                  </a:lnTo>
                  <a:lnTo>
                    <a:pt x="2237" y="1460"/>
                  </a:lnTo>
                  <a:lnTo>
                    <a:pt x="2236" y="1468"/>
                  </a:lnTo>
                  <a:lnTo>
                    <a:pt x="2232" y="1472"/>
                  </a:lnTo>
                  <a:lnTo>
                    <a:pt x="2230" y="1472"/>
                  </a:lnTo>
                  <a:lnTo>
                    <a:pt x="2227" y="1473"/>
                  </a:lnTo>
                  <a:lnTo>
                    <a:pt x="2211" y="1476"/>
                  </a:lnTo>
                  <a:lnTo>
                    <a:pt x="2205" y="1479"/>
                  </a:lnTo>
                  <a:lnTo>
                    <a:pt x="2207" y="1481"/>
                  </a:lnTo>
                  <a:lnTo>
                    <a:pt x="2205" y="1483"/>
                  </a:lnTo>
                  <a:lnTo>
                    <a:pt x="2201" y="1483"/>
                  </a:lnTo>
                  <a:lnTo>
                    <a:pt x="2197" y="1485"/>
                  </a:lnTo>
                  <a:lnTo>
                    <a:pt x="2194" y="1488"/>
                  </a:lnTo>
                  <a:lnTo>
                    <a:pt x="2193" y="1491"/>
                  </a:lnTo>
                  <a:lnTo>
                    <a:pt x="2185" y="1496"/>
                  </a:lnTo>
                  <a:lnTo>
                    <a:pt x="2176" y="1508"/>
                  </a:lnTo>
                  <a:lnTo>
                    <a:pt x="2172" y="1516"/>
                  </a:lnTo>
                  <a:lnTo>
                    <a:pt x="2166" y="1522"/>
                  </a:lnTo>
                  <a:lnTo>
                    <a:pt x="2162" y="1525"/>
                  </a:lnTo>
                  <a:lnTo>
                    <a:pt x="2160" y="1525"/>
                  </a:lnTo>
                  <a:lnTo>
                    <a:pt x="2157" y="1524"/>
                  </a:lnTo>
                  <a:lnTo>
                    <a:pt x="2153" y="1521"/>
                  </a:lnTo>
                  <a:lnTo>
                    <a:pt x="2150" y="1521"/>
                  </a:lnTo>
                  <a:lnTo>
                    <a:pt x="2141" y="1517"/>
                  </a:lnTo>
                  <a:lnTo>
                    <a:pt x="2122" y="1513"/>
                  </a:lnTo>
                  <a:lnTo>
                    <a:pt x="2125" y="1514"/>
                  </a:lnTo>
                  <a:lnTo>
                    <a:pt x="2127" y="1517"/>
                  </a:lnTo>
                  <a:lnTo>
                    <a:pt x="2133" y="1518"/>
                  </a:lnTo>
                  <a:lnTo>
                    <a:pt x="2138" y="1518"/>
                  </a:lnTo>
                  <a:lnTo>
                    <a:pt x="2149" y="1522"/>
                  </a:lnTo>
                  <a:lnTo>
                    <a:pt x="2153" y="1524"/>
                  </a:lnTo>
                  <a:lnTo>
                    <a:pt x="2157" y="1526"/>
                  </a:lnTo>
                  <a:lnTo>
                    <a:pt x="2159" y="1529"/>
                  </a:lnTo>
                  <a:lnTo>
                    <a:pt x="2157" y="1536"/>
                  </a:lnTo>
                  <a:lnTo>
                    <a:pt x="2156" y="1542"/>
                  </a:lnTo>
                  <a:lnTo>
                    <a:pt x="2153" y="1545"/>
                  </a:lnTo>
                  <a:lnTo>
                    <a:pt x="2144" y="1556"/>
                  </a:lnTo>
                  <a:lnTo>
                    <a:pt x="2139" y="1560"/>
                  </a:lnTo>
                  <a:lnTo>
                    <a:pt x="2131" y="1572"/>
                  </a:lnTo>
                  <a:lnTo>
                    <a:pt x="2123" y="1578"/>
                  </a:lnTo>
                  <a:lnTo>
                    <a:pt x="2119" y="1582"/>
                  </a:lnTo>
                  <a:lnTo>
                    <a:pt x="2114" y="1587"/>
                  </a:lnTo>
                  <a:lnTo>
                    <a:pt x="2103" y="1592"/>
                  </a:lnTo>
                  <a:lnTo>
                    <a:pt x="2099" y="1593"/>
                  </a:lnTo>
                  <a:lnTo>
                    <a:pt x="2096" y="1592"/>
                  </a:lnTo>
                  <a:lnTo>
                    <a:pt x="2091" y="1596"/>
                  </a:lnTo>
                  <a:lnTo>
                    <a:pt x="2086" y="1598"/>
                  </a:lnTo>
                  <a:lnTo>
                    <a:pt x="2084" y="1601"/>
                  </a:lnTo>
                  <a:lnTo>
                    <a:pt x="2071" y="1610"/>
                  </a:lnTo>
                  <a:lnTo>
                    <a:pt x="2066" y="1611"/>
                  </a:lnTo>
                  <a:lnTo>
                    <a:pt x="2062" y="1613"/>
                  </a:lnTo>
                  <a:lnTo>
                    <a:pt x="2061" y="1617"/>
                  </a:lnTo>
                  <a:lnTo>
                    <a:pt x="2057" y="1620"/>
                  </a:lnTo>
                  <a:lnTo>
                    <a:pt x="2056" y="1622"/>
                  </a:lnTo>
                  <a:lnTo>
                    <a:pt x="2053" y="1627"/>
                  </a:lnTo>
                  <a:lnTo>
                    <a:pt x="2047" y="1634"/>
                  </a:lnTo>
                  <a:lnTo>
                    <a:pt x="2040" y="1635"/>
                  </a:lnTo>
                  <a:lnTo>
                    <a:pt x="2038" y="1637"/>
                  </a:lnTo>
                  <a:lnTo>
                    <a:pt x="2035" y="1641"/>
                  </a:lnTo>
                  <a:lnTo>
                    <a:pt x="2030" y="1644"/>
                  </a:lnTo>
                  <a:lnTo>
                    <a:pt x="2022" y="1643"/>
                  </a:lnTo>
                  <a:lnTo>
                    <a:pt x="2024" y="1644"/>
                  </a:lnTo>
                  <a:lnTo>
                    <a:pt x="2031" y="1647"/>
                  </a:lnTo>
                  <a:lnTo>
                    <a:pt x="2032" y="1651"/>
                  </a:lnTo>
                  <a:lnTo>
                    <a:pt x="2029" y="1652"/>
                  </a:lnTo>
                  <a:lnTo>
                    <a:pt x="2021" y="1657"/>
                  </a:lnTo>
                  <a:lnTo>
                    <a:pt x="2010" y="166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45" name="Freeform 1388">
              <a:extLst>
                <a:ext uri="{FF2B5EF4-FFF2-40B4-BE49-F238E27FC236}">
                  <a16:creationId xmlns:a16="http://schemas.microsoft.com/office/drawing/2014/main" id="{1B62C270-DE1D-4E19-AD0B-F8174486C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8666" y="5758961"/>
              <a:ext cx="21981" cy="32971"/>
            </a:xfrm>
            <a:custGeom>
              <a:avLst/>
              <a:gdLst>
                <a:gd name="T0" fmla="*/ 10 w 16"/>
                <a:gd name="T1" fmla="*/ 27 h 28"/>
                <a:gd name="T2" fmla="*/ 5 w 16"/>
                <a:gd name="T3" fmla="*/ 27 h 28"/>
                <a:gd name="T4" fmla="*/ 0 w 16"/>
                <a:gd name="T5" fmla="*/ 20 h 28"/>
                <a:gd name="T6" fmla="*/ 0 w 16"/>
                <a:gd name="T7" fmla="*/ 13 h 28"/>
                <a:gd name="T8" fmla="*/ 0 w 16"/>
                <a:gd name="T9" fmla="*/ 10 h 28"/>
                <a:gd name="T10" fmla="*/ 1 w 16"/>
                <a:gd name="T11" fmla="*/ 6 h 28"/>
                <a:gd name="T12" fmla="*/ 2 w 16"/>
                <a:gd name="T13" fmla="*/ 4 h 28"/>
                <a:gd name="T14" fmla="*/ 7 w 16"/>
                <a:gd name="T15" fmla="*/ 0 h 28"/>
                <a:gd name="T16" fmla="*/ 9 w 16"/>
                <a:gd name="T17" fmla="*/ 3 h 28"/>
                <a:gd name="T18" fmla="*/ 10 w 16"/>
                <a:gd name="T19" fmla="*/ 5 h 28"/>
                <a:gd name="T20" fmla="*/ 11 w 16"/>
                <a:gd name="T21" fmla="*/ 6 h 28"/>
                <a:gd name="T22" fmla="*/ 13 w 16"/>
                <a:gd name="T23" fmla="*/ 10 h 28"/>
                <a:gd name="T24" fmla="*/ 15 w 16"/>
                <a:gd name="T25" fmla="*/ 12 h 28"/>
                <a:gd name="T26" fmla="*/ 15 w 16"/>
                <a:gd name="T27" fmla="*/ 16 h 28"/>
                <a:gd name="T28" fmla="*/ 14 w 16"/>
                <a:gd name="T29" fmla="*/ 21 h 28"/>
                <a:gd name="T30" fmla="*/ 13 w 16"/>
                <a:gd name="T31" fmla="*/ 24 h 28"/>
                <a:gd name="T32" fmla="*/ 11 w 16"/>
                <a:gd name="T33" fmla="*/ 25 h 28"/>
                <a:gd name="T34" fmla="*/ 10 w 16"/>
                <a:gd name="T35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8">
                  <a:moveTo>
                    <a:pt x="10" y="27"/>
                  </a:moveTo>
                  <a:lnTo>
                    <a:pt x="5" y="27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2" y="4"/>
                  </a:lnTo>
                  <a:lnTo>
                    <a:pt x="7" y="0"/>
                  </a:lnTo>
                  <a:lnTo>
                    <a:pt x="9" y="3"/>
                  </a:lnTo>
                  <a:lnTo>
                    <a:pt x="10" y="5"/>
                  </a:lnTo>
                  <a:lnTo>
                    <a:pt x="11" y="6"/>
                  </a:lnTo>
                  <a:lnTo>
                    <a:pt x="13" y="10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4" y="21"/>
                  </a:lnTo>
                  <a:lnTo>
                    <a:pt x="13" y="24"/>
                  </a:lnTo>
                  <a:lnTo>
                    <a:pt x="11" y="25"/>
                  </a:lnTo>
                  <a:lnTo>
                    <a:pt x="10" y="2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46" name="Freeform 1389">
              <a:extLst>
                <a:ext uri="{FF2B5EF4-FFF2-40B4-BE49-F238E27FC236}">
                  <a16:creationId xmlns:a16="http://schemas.microsoft.com/office/drawing/2014/main" id="{AD34849B-0130-40CD-B271-BA73CF2B5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8891" y="5736981"/>
              <a:ext cx="681404" cy="571500"/>
            </a:xfrm>
            <a:custGeom>
              <a:avLst/>
              <a:gdLst>
                <a:gd name="T0" fmla="*/ 163 w 549"/>
                <a:gd name="T1" fmla="*/ 75 h 457"/>
                <a:gd name="T2" fmla="*/ 173 w 549"/>
                <a:gd name="T3" fmla="*/ 44 h 457"/>
                <a:gd name="T4" fmla="*/ 234 w 549"/>
                <a:gd name="T5" fmla="*/ 68 h 457"/>
                <a:gd name="T6" fmla="*/ 222 w 549"/>
                <a:gd name="T7" fmla="*/ 110 h 457"/>
                <a:gd name="T8" fmla="*/ 233 w 549"/>
                <a:gd name="T9" fmla="*/ 100 h 457"/>
                <a:gd name="T10" fmla="*/ 257 w 549"/>
                <a:gd name="T11" fmla="*/ 80 h 457"/>
                <a:gd name="T12" fmla="*/ 251 w 549"/>
                <a:gd name="T13" fmla="*/ 44 h 457"/>
                <a:gd name="T14" fmla="*/ 292 w 549"/>
                <a:gd name="T15" fmla="*/ 62 h 457"/>
                <a:gd name="T16" fmla="*/ 304 w 549"/>
                <a:gd name="T17" fmla="*/ 82 h 457"/>
                <a:gd name="T18" fmla="*/ 325 w 549"/>
                <a:gd name="T19" fmla="*/ 150 h 457"/>
                <a:gd name="T20" fmla="*/ 340 w 549"/>
                <a:gd name="T21" fmla="*/ 176 h 457"/>
                <a:gd name="T22" fmla="*/ 352 w 549"/>
                <a:gd name="T23" fmla="*/ 151 h 457"/>
                <a:gd name="T24" fmla="*/ 338 w 549"/>
                <a:gd name="T25" fmla="*/ 93 h 457"/>
                <a:gd name="T26" fmla="*/ 326 w 549"/>
                <a:gd name="T27" fmla="*/ 23 h 457"/>
                <a:gd name="T28" fmla="*/ 330 w 549"/>
                <a:gd name="T29" fmla="*/ 7 h 457"/>
                <a:gd name="T30" fmla="*/ 365 w 549"/>
                <a:gd name="T31" fmla="*/ 10 h 457"/>
                <a:gd name="T32" fmla="*/ 412 w 549"/>
                <a:gd name="T33" fmla="*/ 61 h 457"/>
                <a:gd name="T34" fmla="*/ 417 w 549"/>
                <a:gd name="T35" fmla="*/ 93 h 457"/>
                <a:gd name="T36" fmla="*/ 443 w 549"/>
                <a:gd name="T37" fmla="*/ 189 h 457"/>
                <a:gd name="T38" fmla="*/ 438 w 549"/>
                <a:gd name="T39" fmla="*/ 223 h 457"/>
                <a:gd name="T40" fmla="*/ 476 w 549"/>
                <a:gd name="T41" fmla="*/ 274 h 457"/>
                <a:gd name="T42" fmla="*/ 482 w 549"/>
                <a:gd name="T43" fmla="*/ 271 h 457"/>
                <a:gd name="T44" fmla="*/ 517 w 549"/>
                <a:gd name="T45" fmla="*/ 302 h 457"/>
                <a:gd name="T46" fmla="*/ 538 w 549"/>
                <a:gd name="T47" fmla="*/ 313 h 457"/>
                <a:gd name="T48" fmla="*/ 548 w 549"/>
                <a:gd name="T49" fmla="*/ 351 h 457"/>
                <a:gd name="T50" fmla="*/ 531 w 549"/>
                <a:gd name="T51" fmla="*/ 339 h 457"/>
                <a:gd name="T52" fmla="*/ 512 w 549"/>
                <a:gd name="T53" fmla="*/ 342 h 457"/>
                <a:gd name="T54" fmla="*/ 499 w 549"/>
                <a:gd name="T55" fmla="*/ 356 h 457"/>
                <a:gd name="T56" fmla="*/ 483 w 549"/>
                <a:gd name="T57" fmla="*/ 362 h 457"/>
                <a:gd name="T58" fmla="*/ 480 w 549"/>
                <a:gd name="T59" fmla="*/ 370 h 457"/>
                <a:gd name="T60" fmla="*/ 481 w 549"/>
                <a:gd name="T61" fmla="*/ 396 h 457"/>
                <a:gd name="T62" fmla="*/ 514 w 549"/>
                <a:gd name="T63" fmla="*/ 373 h 457"/>
                <a:gd name="T64" fmla="*/ 514 w 549"/>
                <a:gd name="T65" fmla="*/ 391 h 457"/>
                <a:gd name="T66" fmla="*/ 519 w 549"/>
                <a:gd name="T67" fmla="*/ 411 h 457"/>
                <a:gd name="T68" fmla="*/ 480 w 549"/>
                <a:gd name="T69" fmla="*/ 427 h 457"/>
                <a:gd name="T70" fmla="*/ 421 w 549"/>
                <a:gd name="T71" fmla="*/ 419 h 457"/>
                <a:gd name="T72" fmla="*/ 408 w 549"/>
                <a:gd name="T73" fmla="*/ 401 h 457"/>
                <a:gd name="T74" fmla="*/ 383 w 549"/>
                <a:gd name="T75" fmla="*/ 389 h 457"/>
                <a:gd name="T76" fmla="*/ 368 w 549"/>
                <a:gd name="T77" fmla="*/ 383 h 457"/>
                <a:gd name="T78" fmla="*/ 317 w 549"/>
                <a:gd name="T79" fmla="*/ 421 h 457"/>
                <a:gd name="T80" fmla="*/ 244 w 549"/>
                <a:gd name="T81" fmla="*/ 447 h 457"/>
                <a:gd name="T82" fmla="*/ 181 w 549"/>
                <a:gd name="T83" fmla="*/ 456 h 457"/>
                <a:gd name="T84" fmla="*/ 163 w 549"/>
                <a:gd name="T85" fmla="*/ 410 h 457"/>
                <a:gd name="T86" fmla="*/ 102 w 549"/>
                <a:gd name="T87" fmla="*/ 389 h 457"/>
                <a:gd name="T88" fmla="*/ 69 w 549"/>
                <a:gd name="T89" fmla="*/ 363 h 457"/>
                <a:gd name="T90" fmla="*/ 55 w 549"/>
                <a:gd name="T91" fmla="*/ 318 h 457"/>
                <a:gd name="T92" fmla="*/ 161 w 549"/>
                <a:gd name="T93" fmla="*/ 302 h 457"/>
                <a:gd name="T94" fmla="*/ 221 w 549"/>
                <a:gd name="T95" fmla="*/ 301 h 457"/>
                <a:gd name="T96" fmla="*/ 152 w 549"/>
                <a:gd name="T97" fmla="*/ 264 h 457"/>
                <a:gd name="T98" fmla="*/ 88 w 549"/>
                <a:gd name="T99" fmla="*/ 273 h 457"/>
                <a:gd name="T100" fmla="*/ 19 w 549"/>
                <a:gd name="T101" fmla="*/ 235 h 457"/>
                <a:gd name="T102" fmla="*/ 83 w 549"/>
                <a:gd name="T103" fmla="*/ 202 h 457"/>
                <a:gd name="T104" fmla="*/ 99 w 549"/>
                <a:gd name="T105" fmla="*/ 190 h 457"/>
                <a:gd name="T106" fmla="*/ 50 w 549"/>
                <a:gd name="T107" fmla="*/ 194 h 457"/>
                <a:gd name="T108" fmla="*/ 33 w 549"/>
                <a:gd name="T109" fmla="*/ 182 h 457"/>
                <a:gd name="T110" fmla="*/ 0 w 549"/>
                <a:gd name="T111" fmla="*/ 162 h 457"/>
                <a:gd name="T112" fmla="*/ 24 w 549"/>
                <a:gd name="T113" fmla="*/ 114 h 457"/>
                <a:gd name="T114" fmla="*/ 19 w 549"/>
                <a:gd name="T115" fmla="*/ 87 h 457"/>
                <a:gd name="T116" fmla="*/ 132 w 549"/>
                <a:gd name="T117" fmla="*/ 0 h 457"/>
                <a:gd name="T118" fmla="*/ 150 w 549"/>
                <a:gd name="T119" fmla="*/ 37 h 457"/>
                <a:gd name="T120" fmla="*/ 135 w 549"/>
                <a:gd name="T121" fmla="*/ 81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9" h="457">
                  <a:moveTo>
                    <a:pt x="135" y="81"/>
                  </a:moveTo>
                  <a:lnTo>
                    <a:pt x="137" y="82"/>
                  </a:lnTo>
                  <a:lnTo>
                    <a:pt x="141" y="81"/>
                  </a:lnTo>
                  <a:lnTo>
                    <a:pt x="146" y="77"/>
                  </a:lnTo>
                  <a:lnTo>
                    <a:pt x="152" y="75"/>
                  </a:lnTo>
                  <a:lnTo>
                    <a:pt x="160" y="73"/>
                  </a:lnTo>
                  <a:lnTo>
                    <a:pt x="163" y="75"/>
                  </a:lnTo>
                  <a:lnTo>
                    <a:pt x="164" y="75"/>
                  </a:lnTo>
                  <a:lnTo>
                    <a:pt x="167" y="70"/>
                  </a:lnTo>
                  <a:lnTo>
                    <a:pt x="167" y="68"/>
                  </a:lnTo>
                  <a:lnTo>
                    <a:pt x="167" y="64"/>
                  </a:lnTo>
                  <a:lnTo>
                    <a:pt x="167" y="57"/>
                  </a:lnTo>
                  <a:lnTo>
                    <a:pt x="168" y="53"/>
                  </a:lnTo>
                  <a:lnTo>
                    <a:pt x="173" y="44"/>
                  </a:lnTo>
                  <a:lnTo>
                    <a:pt x="175" y="41"/>
                  </a:lnTo>
                  <a:lnTo>
                    <a:pt x="179" y="40"/>
                  </a:lnTo>
                  <a:lnTo>
                    <a:pt x="189" y="40"/>
                  </a:lnTo>
                  <a:lnTo>
                    <a:pt x="198" y="46"/>
                  </a:lnTo>
                  <a:lnTo>
                    <a:pt x="210" y="51"/>
                  </a:lnTo>
                  <a:lnTo>
                    <a:pt x="228" y="63"/>
                  </a:lnTo>
                  <a:lnTo>
                    <a:pt x="234" y="68"/>
                  </a:lnTo>
                  <a:lnTo>
                    <a:pt x="234" y="73"/>
                  </a:lnTo>
                  <a:lnTo>
                    <a:pt x="231" y="82"/>
                  </a:lnTo>
                  <a:lnTo>
                    <a:pt x="223" y="97"/>
                  </a:lnTo>
                  <a:lnTo>
                    <a:pt x="217" y="101"/>
                  </a:lnTo>
                  <a:lnTo>
                    <a:pt x="215" y="104"/>
                  </a:lnTo>
                  <a:lnTo>
                    <a:pt x="219" y="106"/>
                  </a:lnTo>
                  <a:lnTo>
                    <a:pt x="222" y="110"/>
                  </a:lnTo>
                  <a:lnTo>
                    <a:pt x="226" y="105"/>
                  </a:lnTo>
                  <a:lnTo>
                    <a:pt x="228" y="99"/>
                  </a:lnTo>
                  <a:lnTo>
                    <a:pt x="233" y="94"/>
                  </a:lnTo>
                  <a:lnTo>
                    <a:pt x="234" y="94"/>
                  </a:lnTo>
                  <a:lnTo>
                    <a:pt x="234" y="95"/>
                  </a:lnTo>
                  <a:lnTo>
                    <a:pt x="234" y="98"/>
                  </a:lnTo>
                  <a:lnTo>
                    <a:pt x="233" y="100"/>
                  </a:lnTo>
                  <a:lnTo>
                    <a:pt x="234" y="102"/>
                  </a:lnTo>
                  <a:lnTo>
                    <a:pt x="234" y="104"/>
                  </a:lnTo>
                  <a:lnTo>
                    <a:pt x="236" y="104"/>
                  </a:lnTo>
                  <a:lnTo>
                    <a:pt x="238" y="104"/>
                  </a:lnTo>
                  <a:lnTo>
                    <a:pt x="244" y="97"/>
                  </a:lnTo>
                  <a:lnTo>
                    <a:pt x="249" y="87"/>
                  </a:lnTo>
                  <a:lnTo>
                    <a:pt x="257" y="80"/>
                  </a:lnTo>
                  <a:lnTo>
                    <a:pt x="259" y="76"/>
                  </a:lnTo>
                  <a:lnTo>
                    <a:pt x="266" y="74"/>
                  </a:lnTo>
                  <a:lnTo>
                    <a:pt x="266" y="71"/>
                  </a:lnTo>
                  <a:lnTo>
                    <a:pt x="266" y="64"/>
                  </a:lnTo>
                  <a:lnTo>
                    <a:pt x="264" y="60"/>
                  </a:lnTo>
                  <a:lnTo>
                    <a:pt x="256" y="53"/>
                  </a:lnTo>
                  <a:lnTo>
                    <a:pt x="251" y="44"/>
                  </a:lnTo>
                  <a:lnTo>
                    <a:pt x="252" y="38"/>
                  </a:lnTo>
                  <a:lnTo>
                    <a:pt x="257" y="39"/>
                  </a:lnTo>
                  <a:lnTo>
                    <a:pt x="270" y="40"/>
                  </a:lnTo>
                  <a:lnTo>
                    <a:pt x="272" y="41"/>
                  </a:lnTo>
                  <a:lnTo>
                    <a:pt x="285" y="52"/>
                  </a:lnTo>
                  <a:lnTo>
                    <a:pt x="289" y="59"/>
                  </a:lnTo>
                  <a:lnTo>
                    <a:pt x="292" y="62"/>
                  </a:lnTo>
                  <a:lnTo>
                    <a:pt x="299" y="67"/>
                  </a:lnTo>
                  <a:lnTo>
                    <a:pt x="302" y="71"/>
                  </a:lnTo>
                  <a:lnTo>
                    <a:pt x="303" y="73"/>
                  </a:lnTo>
                  <a:lnTo>
                    <a:pt x="304" y="75"/>
                  </a:lnTo>
                  <a:lnTo>
                    <a:pt x="304" y="76"/>
                  </a:lnTo>
                  <a:lnTo>
                    <a:pt x="303" y="81"/>
                  </a:lnTo>
                  <a:lnTo>
                    <a:pt x="304" y="82"/>
                  </a:lnTo>
                  <a:lnTo>
                    <a:pt x="309" y="83"/>
                  </a:lnTo>
                  <a:lnTo>
                    <a:pt x="310" y="85"/>
                  </a:lnTo>
                  <a:lnTo>
                    <a:pt x="312" y="90"/>
                  </a:lnTo>
                  <a:lnTo>
                    <a:pt x="314" y="99"/>
                  </a:lnTo>
                  <a:lnTo>
                    <a:pt x="316" y="108"/>
                  </a:lnTo>
                  <a:lnTo>
                    <a:pt x="319" y="126"/>
                  </a:lnTo>
                  <a:lnTo>
                    <a:pt x="325" y="150"/>
                  </a:lnTo>
                  <a:lnTo>
                    <a:pt x="327" y="164"/>
                  </a:lnTo>
                  <a:lnTo>
                    <a:pt x="327" y="167"/>
                  </a:lnTo>
                  <a:lnTo>
                    <a:pt x="329" y="169"/>
                  </a:lnTo>
                  <a:lnTo>
                    <a:pt x="332" y="171"/>
                  </a:lnTo>
                  <a:lnTo>
                    <a:pt x="335" y="175"/>
                  </a:lnTo>
                  <a:lnTo>
                    <a:pt x="339" y="176"/>
                  </a:lnTo>
                  <a:lnTo>
                    <a:pt x="340" y="176"/>
                  </a:lnTo>
                  <a:lnTo>
                    <a:pt x="340" y="172"/>
                  </a:lnTo>
                  <a:lnTo>
                    <a:pt x="343" y="167"/>
                  </a:lnTo>
                  <a:lnTo>
                    <a:pt x="353" y="157"/>
                  </a:lnTo>
                  <a:lnTo>
                    <a:pt x="354" y="156"/>
                  </a:lnTo>
                  <a:lnTo>
                    <a:pt x="352" y="153"/>
                  </a:lnTo>
                  <a:lnTo>
                    <a:pt x="352" y="152"/>
                  </a:lnTo>
                  <a:lnTo>
                    <a:pt x="352" y="151"/>
                  </a:lnTo>
                  <a:lnTo>
                    <a:pt x="354" y="150"/>
                  </a:lnTo>
                  <a:lnTo>
                    <a:pt x="347" y="138"/>
                  </a:lnTo>
                  <a:lnTo>
                    <a:pt x="343" y="125"/>
                  </a:lnTo>
                  <a:lnTo>
                    <a:pt x="340" y="110"/>
                  </a:lnTo>
                  <a:lnTo>
                    <a:pt x="339" y="105"/>
                  </a:lnTo>
                  <a:lnTo>
                    <a:pt x="338" y="96"/>
                  </a:lnTo>
                  <a:lnTo>
                    <a:pt x="338" y="93"/>
                  </a:lnTo>
                  <a:lnTo>
                    <a:pt x="336" y="91"/>
                  </a:lnTo>
                  <a:lnTo>
                    <a:pt x="335" y="88"/>
                  </a:lnTo>
                  <a:lnTo>
                    <a:pt x="335" y="84"/>
                  </a:lnTo>
                  <a:lnTo>
                    <a:pt x="335" y="81"/>
                  </a:lnTo>
                  <a:lnTo>
                    <a:pt x="334" y="75"/>
                  </a:lnTo>
                  <a:lnTo>
                    <a:pt x="326" y="28"/>
                  </a:lnTo>
                  <a:lnTo>
                    <a:pt x="326" y="23"/>
                  </a:lnTo>
                  <a:lnTo>
                    <a:pt x="327" y="20"/>
                  </a:lnTo>
                  <a:lnTo>
                    <a:pt x="330" y="18"/>
                  </a:lnTo>
                  <a:lnTo>
                    <a:pt x="334" y="18"/>
                  </a:lnTo>
                  <a:lnTo>
                    <a:pt x="335" y="16"/>
                  </a:lnTo>
                  <a:lnTo>
                    <a:pt x="334" y="14"/>
                  </a:lnTo>
                  <a:lnTo>
                    <a:pt x="331" y="10"/>
                  </a:lnTo>
                  <a:lnTo>
                    <a:pt x="330" y="7"/>
                  </a:lnTo>
                  <a:lnTo>
                    <a:pt x="332" y="2"/>
                  </a:lnTo>
                  <a:lnTo>
                    <a:pt x="341" y="5"/>
                  </a:lnTo>
                  <a:lnTo>
                    <a:pt x="348" y="9"/>
                  </a:lnTo>
                  <a:lnTo>
                    <a:pt x="360" y="19"/>
                  </a:lnTo>
                  <a:lnTo>
                    <a:pt x="361" y="18"/>
                  </a:lnTo>
                  <a:lnTo>
                    <a:pt x="362" y="13"/>
                  </a:lnTo>
                  <a:lnTo>
                    <a:pt x="365" y="10"/>
                  </a:lnTo>
                  <a:lnTo>
                    <a:pt x="368" y="11"/>
                  </a:lnTo>
                  <a:lnTo>
                    <a:pt x="379" y="18"/>
                  </a:lnTo>
                  <a:lnTo>
                    <a:pt x="392" y="31"/>
                  </a:lnTo>
                  <a:lnTo>
                    <a:pt x="399" y="38"/>
                  </a:lnTo>
                  <a:lnTo>
                    <a:pt x="405" y="46"/>
                  </a:lnTo>
                  <a:lnTo>
                    <a:pt x="409" y="54"/>
                  </a:lnTo>
                  <a:lnTo>
                    <a:pt x="412" y="61"/>
                  </a:lnTo>
                  <a:lnTo>
                    <a:pt x="412" y="64"/>
                  </a:lnTo>
                  <a:lnTo>
                    <a:pt x="411" y="66"/>
                  </a:lnTo>
                  <a:lnTo>
                    <a:pt x="412" y="69"/>
                  </a:lnTo>
                  <a:lnTo>
                    <a:pt x="414" y="73"/>
                  </a:lnTo>
                  <a:lnTo>
                    <a:pt x="414" y="76"/>
                  </a:lnTo>
                  <a:lnTo>
                    <a:pt x="415" y="84"/>
                  </a:lnTo>
                  <a:lnTo>
                    <a:pt x="417" y="93"/>
                  </a:lnTo>
                  <a:lnTo>
                    <a:pt x="417" y="98"/>
                  </a:lnTo>
                  <a:lnTo>
                    <a:pt x="428" y="142"/>
                  </a:lnTo>
                  <a:lnTo>
                    <a:pt x="430" y="149"/>
                  </a:lnTo>
                  <a:lnTo>
                    <a:pt x="432" y="153"/>
                  </a:lnTo>
                  <a:lnTo>
                    <a:pt x="439" y="169"/>
                  </a:lnTo>
                  <a:lnTo>
                    <a:pt x="443" y="181"/>
                  </a:lnTo>
                  <a:lnTo>
                    <a:pt x="443" y="189"/>
                  </a:lnTo>
                  <a:lnTo>
                    <a:pt x="444" y="191"/>
                  </a:lnTo>
                  <a:lnTo>
                    <a:pt x="444" y="194"/>
                  </a:lnTo>
                  <a:lnTo>
                    <a:pt x="444" y="199"/>
                  </a:lnTo>
                  <a:lnTo>
                    <a:pt x="443" y="203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38" y="223"/>
                  </a:lnTo>
                  <a:lnTo>
                    <a:pt x="438" y="225"/>
                  </a:lnTo>
                  <a:lnTo>
                    <a:pt x="439" y="229"/>
                  </a:lnTo>
                  <a:lnTo>
                    <a:pt x="450" y="242"/>
                  </a:lnTo>
                  <a:lnTo>
                    <a:pt x="456" y="257"/>
                  </a:lnTo>
                  <a:lnTo>
                    <a:pt x="459" y="260"/>
                  </a:lnTo>
                  <a:lnTo>
                    <a:pt x="467" y="270"/>
                  </a:lnTo>
                  <a:lnTo>
                    <a:pt x="476" y="274"/>
                  </a:lnTo>
                  <a:lnTo>
                    <a:pt x="479" y="277"/>
                  </a:lnTo>
                  <a:lnTo>
                    <a:pt x="481" y="281"/>
                  </a:lnTo>
                  <a:lnTo>
                    <a:pt x="483" y="281"/>
                  </a:lnTo>
                  <a:lnTo>
                    <a:pt x="484" y="280"/>
                  </a:lnTo>
                  <a:lnTo>
                    <a:pt x="485" y="279"/>
                  </a:lnTo>
                  <a:lnTo>
                    <a:pt x="485" y="277"/>
                  </a:lnTo>
                  <a:lnTo>
                    <a:pt x="482" y="271"/>
                  </a:lnTo>
                  <a:lnTo>
                    <a:pt x="482" y="268"/>
                  </a:lnTo>
                  <a:lnTo>
                    <a:pt x="483" y="267"/>
                  </a:lnTo>
                  <a:lnTo>
                    <a:pt x="492" y="279"/>
                  </a:lnTo>
                  <a:lnTo>
                    <a:pt x="497" y="284"/>
                  </a:lnTo>
                  <a:lnTo>
                    <a:pt x="504" y="289"/>
                  </a:lnTo>
                  <a:lnTo>
                    <a:pt x="515" y="301"/>
                  </a:lnTo>
                  <a:lnTo>
                    <a:pt x="517" y="302"/>
                  </a:lnTo>
                  <a:lnTo>
                    <a:pt x="523" y="301"/>
                  </a:lnTo>
                  <a:lnTo>
                    <a:pt x="525" y="301"/>
                  </a:lnTo>
                  <a:lnTo>
                    <a:pt x="526" y="303"/>
                  </a:lnTo>
                  <a:lnTo>
                    <a:pt x="526" y="304"/>
                  </a:lnTo>
                  <a:lnTo>
                    <a:pt x="527" y="311"/>
                  </a:lnTo>
                  <a:lnTo>
                    <a:pt x="529" y="314"/>
                  </a:lnTo>
                  <a:lnTo>
                    <a:pt x="538" y="313"/>
                  </a:lnTo>
                  <a:lnTo>
                    <a:pt x="541" y="313"/>
                  </a:lnTo>
                  <a:lnTo>
                    <a:pt x="543" y="314"/>
                  </a:lnTo>
                  <a:lnTo>
                    <a:pt x="544" y="316"/>
                  </a:lnTo>
                  <a:lnTo>
                    <a:pt x="546" y="323"/>
                  </a:lnTo>
                  <a:lnTo>
                    <a:pt x="548" y="337"/>
                  </a:lnTo>
                  <a:lnTo>
                    <a:pt x="548" y="343"/>
                  </a:lnTo>
                  <a:lnTo>
                    <a:pt x="548" y="351"/>
                  </a:lnTo>
                  <a:lnTo>
                    <a:pt x="546" y="355"/>
                  </a:lnTo>
                  <a:lnTo>
                    <a:pt x="544" y="355"/>
                  </a:lnTo>
                  <a:lnTo>
                    <a:pt x="539" y="355"/>
                  </a:lnTo>
                  <a:lnTo>
                    <a:pt x="535" y="351"/>
                  </a:lnTo>
                  <a:lnTo>
                    <a:pt x="534" y="348"/>
                  </a:lnTo>
                  <a:lnTo>
                    <a:pt x="532" y="341"/>
                  </a:lnTo>
                  <a:lnTo>
                    <a:pt x="531" y="339"/>
                  </a:lnTo>
                  <a:lnTo>
                    <a:pt x="530" y="341"/>
                  </a:lnTo>
                  <a:lnTo>
                    <a:pt x="529" y="348"/>
                  </a:lnTo>
                  <a:lnTo>
                    <a:pt x="527" y="351"/>
                  </a:lnTo>
                  <a:lnTo>
                    <a:pt x="525" y="353"/>
                  </a:lnTo>
                  <a:lnTo>
                    <a:pt x="523" y="352"/>
                  </a:lnTo>
                  <a:lnTo>
                    <a:pt x="519" y="349"/>
                  </a:lnTo>
                  <a:lnTo>
                    <a:pt x="512" y="342"/>
                  </a:lnTo>
                  <a:lnTo>
                    <a:pt x="510" y="340"/>
                  </a:lnTo>
                  <a:lnTo>
                    <a:pt x="508" y="340"/>
                  </a:lnTo>
                  <a:lnTo>
                    <a:pt x="505" y="343"/>
                  </a:lnTo>
                  <a:lnTo>
                    <a:pt x="499" y="347"/>
                  </a:lnTo>
                  <a:lnTo>
                    <a:pt x="497" y="351"/>
                  </a:lnTo>
                  <a:lnTo>
                    <a:pt x="498" y="353"/>
                  </a:lnTo>
                  <a:lnTo>
                    <a:pt x="499" y="356"/>
                  </a:lnTo>
                  <a:lnTo>
                    <a:pt x="499" y="359"/>
                  </a:lnTo>
                  <a:lnTo>
                    <a:pt x="499" y="362"/>
                  </a:lnTo>
                  <a:lnTo>
                    <a:pt x="498" y="364"/>
                  </a:lnTo>
                  <a:lnTo>
                    <a:pt x="496" y="365"/>
                  </a:lnTo>
                  <a:lnTo>
                    <a:pt x="492" y="365"/>
                  </a:lnTo>
                  <a:lnTo>
                    <a:pt x="487" y="364"/>
                  </a:lnTo>
                  <a:lnTo>
                    <a:pt x="483" y="362"/>
                  </a:lnTo>
                  <a:lnTo>
                    <a:pt x="475" y="355"/>
                  </a:lnTo>
                  <a:lnTo>
                    <a:pt x="474" y="354"/>
                  </a:lnTo>
                  <a:lnTo>
                    <a:pt x="472" y="355"/>
                  </a:lnTo>
                  <a:lnTo>
                    <a:pt x="471" y="358"/>
                  </a:lnTo>
                  <a:lnTo>
                    <a:pt x="472" y="360"/>
                  </a:lnTo>
                  <a:lnTo>
                    <a:pt x="476" y="364"/>
                  </a:lnTo>
                  <a:lnTo>
                    <a:pt x="480" y="370"/>
                  </a:lnTo>
                  <a:lnTo>
                    <a:pt x="481" y="371"/>
                  </a:lnTo>
                  <a:lnTo>
                    <a:pt x="483" y="371"/>
                  </a:lnTo>
                  <a:lnTo>
                    <a:pt x="483" y="372"/>
                  </a:lnTo>
                  <a:lnTo>
                    <a:pt x="484" y="376"/>
                  </a:lnTo>
                  <a:lnTo>
                    <a:pt x="483" y="381"/>
                  </a:lnTo>
                  <a:lnTo>
                    <a:pt x="481" y="392"/>
                  </a:lnTo>
                  <a:lnTo>
                    <a:pt x="481" y="396"/>
                  </a:lnTo>
                  <a:lnTo>
                    <a:pt x="482" y="395"/>
                  </a:lnTo>
                  <a:lnTo>
                    <a:pt x="488" y="383"/>
                  </a:lnTo>
                  <a:lnTo>
                    <a:pt x="491" y="380"/>
                  </a:lnTo>
                  <a:lnTo>
                    <a:pt x="499" y="375"/>
                  </a:lnTo>
                  <a:lnTo>
                    <a:pt x="502" y="372"/>
                  </a:lnTo>
                  <a:lnTo>
                    <a:pt x="510" y="371"/>
                  </a:lnTo>
                  <a:lnTo>
                    <a:pt x="514" y="373"/>
                  </a:lnTo>
                  <a:lnTo>
                    <a:pt x="516" y="376"/>
                  </a:lnTo>
                  <a:lnTo>
                    <a:pt x="516" y="378"/>
                  </a:lnTo>
                  <a:lnTo>
                    <a:pt x="513" y="382"/>
                  </a:lnTo>
                  <a:lnTo>
                    <a:pt x="513" y="384"/>
                  </a:lnTo>
                  <a:lnTo>
                    <a:pt x="513" y="386"/>
                  </a:lnTo>
                  <a:lnTo>
                    <a:pt x="513" y="389"/>
                  </a:lnTo>
                  <a:lnTo>
                    <a:pt x="514" y="391"/>
                  </a:lnTo>
                  <a:lnTo>
                    <a:pt x="515" y="392"/>
                  </a:lnTo>
                  <a:lnTo>
                    <a:pt x="518" y="392"/>
                  </a:lnTo>
                  <a:lnTo>
                    <a:pt x="519" y="392"/>
                  </a:lnTo>
                  <a:lnTo>
                    <a:pt x="521" y="394"/>
                  </a:lnTo>
                  <a:lnTo>
                    <a:pt x="521" y="397"/>
                  </a:lnTo>
                  <a:lnTo>
                    <a:pt x="521" y="402"/>
                  </a:lnTo>
                  <a:lnTo>
                    <a:pt x="519" y="411"/>
                  </a:lnTo>
                  <a:lnTo>
                    <a:pt x="516" y="414"/>
                  </a:lnTo>
                  <a:lnTo>
                    <a:pt x="504" y="419"/>
                  </a:lnTo>
                  <a:lnTo>
                    <a:pt x="501" y="422"/>
                  </a:lnTo>
                  <a:lnTo>
                    <a:pt x="492" y="424"/>
                  </a:lnTo>
                  <a:lnTo>
                    <a:pt x="490" y="427"/>
                  </a:lnTo>
                  <a:lnTo>
                    <a:pt x="488" y="427"/>
                  </a:lnTo>
                  <a:lnTo>
                    <a:pt x="480" y="427"/>
                  </a:lnTo>
                  <a:lnTo>
                    <a:pt x="471" y="428"/>
                  </a:lnTo>
                  <a:lnTo>
                    <a:pt x="460" y="426"/>
                  </a:lnTo>
                  <a:lnTo>
                    <a:pt x="452" y="424"/>
                  </a:lnTo>
                  <a:lnTo>
                    <a:pt x="444" y="419"/>
                  </a:lnTo>
                  <a:lnTo>
                    <a:pt x="440" y="420"/>
                  </a:lnTo>
                  <a:lnTo>
                    <a:pt x="437" y="424"/>
                  </a:lnTo>
                  <a:lnTo>
                    <a:pt x="421" y="419"/>
                  </a:lnTo>
                  <a:lnTo>
                    <a:pt x="419" y="416"/>
                  </a:lnTo>
                  <a:lnTo>
                    <a:pt x="420" y="415"/>
                  </a:lnTo>
                  <a:lnTo>
                    <a:pt x="423" y="408"/>
                  </a:lnTo>
                  <a:lnTo>
                    <a:pt x="424" y="407"/>
                  </a:lnTo>
                  <a:lnTo>
                    <a:pt x="423" y="406"/>
                  </a:lnTo>
                  <a:lnTo>
                    <a:pt x="416" y="405"/>
                  </a:lnTo>
                  <a:lnTo>
                    <a:pt x="408" y="401"/>
                  </a:lnTo>
                  <a:lnTo>
                    <a:pt x="399" y="400"/>
                  </a:lnTo>
                  <a:lnTo>
                    <a:pt x="393" y="400"/>
                  </a:lnTo>
                  <a:lnTo>
                    <a:pt x="390" y="398"/>
                  </a:lnTo>
                  <a:lnTo>
                    <a:pt x="386" y="396"/>
                  </a:lnTo>
                  <a:lnTo>
                    <a:pt x="384" y="394"/>
                  </a:lnTo>
                  <a:lnTo>
                    <a:pt x="383" y="391"/>
                  </a:lnTo>
                  <a:lnTo>
                    <a:pt x="383" y="389"/>
                  </a:lnTo>
                  <a:lnTo>
                    <a:pt x="384" y="384"/>
                  </a:lnTo>
                  <a:lnTo>
                    <a:pt x="383" y="380"/>
                  </a:lnTo>
                  <a:lnTo>
                    <a:pt x="381" y="377"/>
                  </a:lnTo>
                  <a:lnTo>
                    <a:pt x="377" y="375"/>
                  </a:lnTo>
                  <a:lnTo>
                    <a:pt x="374" y="375"/>
                  </a:lnTo>
                  <a:lnTo>
                    <a:pt x="371" y="378"/>
                  </a:lnTo>
                  <a:lnTo>
                    <a:pt x="368" y="383"/>
                  </a:lnTo>
                  <a:lnTo>
                    <a:pt x="362" y="397"/>
                  </a:lnTo>
                  <a:lnTo>
                    <a:pt x="360" y="400"/>
                  </a:lnTo>
                  <a:lnTo>
                    <a:pt x="352" y="410"/>
                  </a:lnTo>
                  <a:lnTo>
                    <a:pt x="350" y="413"/>
                  </a:lnTo>
                  <a:lnTo>
                    <a:pt x="337" y="416"/>
                  </a:lnTo>
                  <a:lnTo>
                    <a:pt x="322" y="418"/>
                  </a:lnTo>
                  <a:lnTo>
                    <a:pt x="317" y="421"/>
                  </a:lnTo>
                  <a:lnTo>
                    <a:pt x="311" y="427"/>
                  </a:lnTo>
                  <a:lnTo>
                    <a:pt x="304" y="433"/>
                  </a:lnTo>
                  <a:lnTo>
                    <a:pt x="288" y="439"/>
                  </a:lnTo>
                  <a:lnTo>
                    <a:pt x="273" y="444"/>
                  </a:lnTo>
                  <a:lnTo>
                    <a:pt x="258" y="445"/>
                  </a:lnTo>
                  <a:lnTo>
                    <a:pt x="247" y="448"/>
                  </a:lnTo>
                  <a:lnTo>
                    <a:pt x="244" y="447"/>
                  </a:lnTo>
                  <a:lnTo>
                    <a:pt x="238" y="447"/>
                  </a:lnTo>
                  <a:lnTo>
                    <a:pt x="233" y="451"/>
                  </a:lnTo>
                  <a:lnTo>
                    <a:pt x="226" y="452"/>
                  </a:lnTo>
                  <a:lnTo>
                    <a:pt x="203" y="453"/>
                  </a:lnTo>
                  <a:lnTo>
                    <a:pt x="192" y="455"/>
                  </a:lnTo>
                  <a:lnTo>
                    <a:pt x="186" y="456"/>
                  </a:lnTo>
                  <a:lnTo>
                    <a:pt x="181" y="456"/>
                  </a:lnTo>
                  <a:lnTo>
                    <a:pt x="178" y="455"/>
                  </a:lnTo>
                  <a:lnTo>
                    <a:pt x="175" y="452"/>
                  </a:lnTo>
                  <a:lnTo>
                    <a:pt x="171" y="446"/>
                  </a:lnTo>
                  <a:lnTo>
                    <a:pt x="165" y="432"/>
                  </a:lnTo>
                  <a:lnTo>
                    <a:pt x="163" y="426"/>
                  </a:lnTo>
                  <a:lnTo>
                    <a:pt x="163" y="416"/>
                  </a:lnTo>
                  <a:lnTo>
                    <a:pt x="163" y="410"/>
                  </a:lnTo>
                  <a:lnTo>
                    <a:pt x="161" y="397"/>
                  </a:lnTo>
                  <a:lnTo>
                    <a:pt x="160" y="396"/>
                  </a:lnTo>
                  <a:lnTo>
                    <a:pt x="149" y="391"/>
                  </a:lnTo>
                  <a:lnTo>
                    <a:pt x="141" y="390"/>
                  </a:lnTo>
                  <a:lnTo>
                    <a:pt x="130" y="389"/>
                  </a:lnTo>
                  <a:lnTo>
                    <a:pt x="116" y="390"/>
                  </a:lnTo>
                  <a:lnTo>
                    <a:pt x="102" y="389"/>
                  </a:lnTo>
                  <a:lnTo>
                    <a:pt x="95" y="387"/>
                  </a:lnTo>
                  <a:lnTo>
                    <a:pt x="88" y="384"/>
                  </a:lnTo>
                  <a:lnTo>
                    <a:pt x="75" y="376"/>
                  </a:lnTo>
                  <a:lnTo>
                    <a:pt x="74" y="375"/>
                  </a:lnTo>
                  <a:lnTo>
                    <a:pt x="73" y="373"/>
                  </a:lnTo>
                  <a:lnTo>
                    <a:pt x="72" y="369"/>
                  </a:lnTo>
                  <a:lnTo>
                    <a:pt x="69" y="363"/>
                  </a:lnTo>
                  <a:lnTo>
                    <a:pt x="60" y="351"/>
                  </a:lnTo>
                  <a:lnTo>
                    <a:pt x="57" y="344"/>
                  </a:lnTo>
                  <a:lnTo>
                    <a:pt x="56" y="342"/>
                  </a:lnTo>
                  <a:lnTo>
                    <a:pt x="56" y="336"/>
                  </a:lnTo>
                  <a:lnTo>
                    <a:pt x="55" y="327"/>
                  </a:lnTo>
                  <a:lnTo>
                    <a:pt x="54" y="322"/>
                  </a:lnTo>
                  <a:lnTo>
                    <a:pt x="55" y="318"/>
                  </a:lnTo>
                  <a:lnTo>
                    <a:pt x="56" y="317"/>
                  </a:lnTo>
                  <a:lnTo>
                    <a:pt x="74" y="311"/>
                  </a:lnTo>
                  <a:lnTo>
                    <a:pt x="105" y="303"/>
                  </a:lnTo>
                  <a:lnTo>
                    <a:pt x="133" y="298"/>
                  </a:lnTo>
                  <a:lnTo>
                    <a:pt x="146" y="299"/>
                  </a:lnTo>
                  <a:lnTo>
                    <a:pt x="154" y="301"/>
                  </a:lnTo>
                  <a:lnTo>
                    <a:pt x="161" y="302"/>
                  </a:lnTo>
                  <a:lnTo>
                    <a:pt x="175" y="303"/>
                  </a:lnTo>
                  <a:lnTo>
                    <a:pt x="192" y="306"/>
                  </a:lnTo>
                  <a:lnTo>
                    <a:pt x="196" y="306"/>
                  </a:lnTo>
                  <a:lnTo>
                    <a:pt x="204" y="303"/>
                  </a:lnTo>
                  <a:lnTo>
                    <a:pt x="206" y="301"/>
                  </a:lnTo>
                  <a:lnTo>
                    <a:pt x="219" y="302"/>
                  </a:lnTo>
                  <a:lnTo>
                    <a:pt x="221" y="301"/>
                  </a:lnTo>
                  <a:lnTo>
                    <a:pt x="223" y="298"/>
                  </a:lnTo>
                  <a:lnTo>
                    <a:pt x="220" y="295"/>
                  </a:lnTo>
                  <a:lnTo>
                    <a:pt x="208" y="286"/>
                  </a:lnTo>
                  <a:lnTo>
                    <a:pt x="177" y="271"/>
                  </a:lnTo>
                  <a:lnTo>
                    <a:pt x="170" y="267"/>
                  </a:lnTo>
                  <a:lnTo>
                    <a:pt x="158" y="264"/>
                  </a:lnTo>
                  <a:lnTo>
                    <a:pt x="152" y="264"/>
                  </a:lnTo>
                  <a:lnTo>
                    <a:pt x="144" y="265"/>
                  </a:lnTo>
                  <a:lnTo>
                    <a:pt x="141" y="265"/>
                  </a:lnTo>
                  <a:lnTo>
                    <a:pt x="133" y="268"/>
                  </a:lnTo>
                  <a:lnTo>
                    <a:pt x="126" y="270"/>
                  </a:lnTo>
                  <a:lnTo>
                    <a:pt x="112" y="272"/>
                  </a:lnTo>
                  <a:lnTo>
                    <a:pt x="91" y="273"/>
                  </a:lnTo>
                  <a:lnTo>
                    <a:pt x="88" y="273"/>
                  </a:lnTo>
                  <a:lnTo>
                    <a:pt x="83" y="271"/>
                  </a:lnTo>
                  <a:lnTo>
                    <a:pt x="80" y="270"/>
                  </a:lnTo>
                  <a:lnTo>
                    <a:pt x="60" y="272"/>
                  </a:lnTo>
                  <a:lnTo>
                    <a:pt x="42" y="270"/>
                  </a:lnTo>
                  <a:lnTo>
                    <a:pt x="22" y="246"/>
                  </a:lnTo>
                  <a:lnTo>
                    <a:pt x="19" y="238"/>
                  </a:lnTo>
                  <a:lnTo>
                    <a:pt x="19" y="235"/>
                  </a:lnTo>
                  <a:lnTo>
                    <a:pt x="22" y="232"/>
                  </a:lnTo>
                  <a:lnTo>
                    <a:pt x="32" y="222"/>
                  </a:lnTo>
                  <a:lnTo>
                    <a:pt x="36" y="221"/>
                  </a:lnTo>
                  <a:lnTo>
                    <a:pt x="50" y="216"/>
                  </a:lnTo>
                  <a:lnTo>
                    <a:pt x="66" y="209"/>
                  </a:lnTo>
                  <a:lnTo>
                    <a:pt x="78" y="203"/>
                  </a:lnTo>
                  <a:lnTo>
                    <a:pt x="83" y="202"/>
                  </a:lnTo>
                  <a:lnTo>
                    <a:pt x="89" y="201"/>
                  </a:lnTo>
                  <a:lnTo>
                    <a:pt x="94" y="199"/>
                  </a:lnTo>
                  <a:lnTo>
                    <a:pt x="93" y="197"/>
                  </a:lnTo>
                  <a:lnTo>
                    <a:pt x="89" y="196"/>
                  </a:lnTo>
                  <a:lnTo>
                    <a:pt x="89" y="192"/>
                  </a:lnTo>
                  <a:lnTo>
                    <a:pt x="91" y="191"/>
                  </a:lnTo>
                  <a:lnTo>
                    <a:pt x="99" y="190"/>
                  </a:lnTo>
                  <a:lnTo>
                    <a:pt x="107" y="191"/>
                  </a:lnTo>
                  <a:lnTo>
                    <a:pt x="110" y="191"/>
                  </a:lnTo>
                  <a:lnTo>
                    <a:pt x="112" y="189"/>
                  </a:lnTo>
                  <a:lnTo>
                    <a:pt x="110" y="187"/>
                  </a:lnTo>
                  <a:lnTo>
                    <a:pt x="103" y="184"/>
                  </a:lnTo>
                  <a:lnTo>
                    <a:pt x="67" y="194"/>
                  </a:lnTo>
                  <a:lnTo>
                    <a:pt x="50" y="194"/>
                  </a:lnTo>
                  <a:lnTo>
                    <a:pt x="38" y="198"/>
                  </a:lnTo>
                  <a:lnTo>
                    <a:pt x="32" y="198"/>
                  </a:lnTo>
                  <a:lnTo>
                    <a:pt x="24" y="194"/>
                  </a:lnTo>
                  <a:lnTo>
                    <a:pt x="23" y="193"/>
                  </a:lnTo>
                  <a:lnTo>
                    <a:pt x="23" y="191"/>
                  </a:lnTo>
                  <a:lnTo>
                    <a:pt x="25" y="186"/>
                  </a:lnTo>
                  <a:lnTo>
                    <a:pt x="33" y="182"/>
                  </a:lnTo>
                  <a:lnTo>
                    <a:pt x="37" y="173"/>
                  </a:lnTo>
                  <a:lnTo>
                    <a:pt x="33" y="173"/>
                  </a:lnTo>
                  <a:lnTo>
                    <a:pt x="19" y="175"/>
                  </a:lnTo>
                  <a:lnTo>
                    <a:pt x="12" y="174"/>
                  </a:lnTo>
                  <a:lnTo>
                    <a:pt x="3" y="170"/>
                  </a:lnTo>
                  <a:lnTo>
                    <a:pt x="1" y="166"/>
                  </a:lnTo>
                  <a:lnTo>
                    <a:pt x="0" y="162"/>
                  </a:lnTo>
                  <a:lnTo>
                    <a:pt x="0" y="159"/>
                  </a:lnTo>
                  <a:lnTo>
                    <a:pt x="0" y="149"/>
                  </a:lnTo>
                  <a:lnTo>
                    <a:pt x="1" y="142"/>
                  </a:lnTo>
                  <a:lnTo>
                    <a:pt x="2" y="141"/>
                  </a:lnTo>
                  <a:lnTo>
                    <a:pt x="12" y="123"/>
                  </a:lnTo>
                  <a:lnTo>
                    <a:pt x="19" y="120"/>
                  </a:lnTo>
                  <a:lnTo>
                    <a:pt x="24" y="114"/>
                  </a:lnTo>
                  <a:lnTo>
                    <a:pt x="24" y="111"/>
                  </a:lnTo>
                  <a:lnTo>
                    <a:pt x="22" y="109"/>
                  </a:lnTo>
                  <a:lnTo>
                    <a:pt x="18" y="103"/>
                  </a:lnTo>
                  <a:lnTo>
                    <a:pt x="16" y="100"/>
                  </a:lnTo>
                  <a:lnTo>
                    <a:pt x="15" y="97"/>
                  </a:lnTo>
                  <a:lnTo>
                    <a:pt x="16" y="93"/>
                  </a:lnTo>
                  <a:lnTo>
                    <a:pt x="19" y="87"/>
                  </a:lnTo>
                  <a:lnTo>
                    <a:pt x="26" y="76"/>
                  </a:lnTo>
                  <a:lnTo>
                    <a:pt x="44" y="56"/>
                  </a:lnTo>
                  <a:lnTo>
                    <a:pt x="52" y="47"/>
                  </a:lnTo>
                  <a:lnTo>
                    <a:pt x="61" y="43"/>
                  </a:lnTo>
                  <a:lnTo>
                    <a:pt x="73" y="34"/>
                  </a:lnTo>
                  <a:lnTo>
                    <a:pt x="104" y="16"/>
                  </a:lnTo>
                  <a:lnTo>
                    <a:pt x="132" y="0"/>
                  </a:lnTo>
                  <a:lnTo>
                    <a:pt x="142" y="4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4"/>
                  </a:lnTo>
                  <a:lnTo>
                    <a:pt x="148" y="20"/>
                  </a:lnTo>
                  <a:lnTo>
                    <a:pt x="150" y="31"/>
                  </a:lnTo>
                  <a:lnTo>
                    <a:pt x="150" y="37"/>
                  </a:lnTo>
                  <a:lnTo>
                    <a:pt x="150" y="43"/>
                  </a:lnTo>
                  <a:lnTo>
                    <a:pt x="149" y="49"/>
                  </a:lnTo>
                  <a:lnTo>
                    <a:pt x="147" y="53"/>
                  </a:lnTo>
                  <a:lnTo>
                    <a:pt x="146" y="59"/>
                  </a:lnTo>
                  <a:lnTo>
                    <a:pt x="143" y="66"/>
                  </a:lnTo>
                  <a:lnTo>
                    <a:pt x="136" y="77"/>
                  </a:lnTo>
                  <a:lnTo>
                    <a:pt x="135" y="8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47" name="Freeform 1390">
              <a:extLst>
                <a:ext uri="{FF2B5EF4-FFF2-40B4-BE49-F238E27FC236}">
                  <a16:creationId xmlns:a16="http://schemas.microsoft.com/office/drawing/2014/main" id="{E812A2D8-2314-442B-8F38-29EEBA851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4994" y="5687526"/>
              <a:ext cx="93417" cy="109904"/>
            </a:xfrm>
            <a:custGeom>
              <a:avLst/>
              <a:gdLst>
                <a:gd name="T0" fmla="*/ 50 w 74"/>
                <a:gd name="T1" fmla="*/ 89 h 90"/>
                <a:gd name="T2" fmla="*/ 49 w 74"/>
                <a:gd name="T3" fmla="*/ 89 h 90"/>
                <a:gd name="T4" fmla="*/ 46 w 74"/>
                <a:gd name="T5" fmla="*/ 87 h 90"/>
                <a:gd name="T6" fmla="*/ 42 w 74"/>
                <a:gd name="T7" fmla="*/ 82 h 90"/>
                <a:gd name="T8" fmla="*/ 35 w 74"/>
                <a:gd name="T9" fmla="*/ 71 h 90"/>
                <a:gd name="T10" fmla="*/ 27 w 74"/>
                <a:gd name="T11" fmla="*/ 60 h 90"/>
                <a:gd name="T12" fmla="*/ 25 w 74"/>
                <a:gd name="T13" fmla="*/ 54 h 90"/>
                <a:gd name="T14" fmla="*/ 23 w 74"/>
                <a:gd name="T15" fmla="*/ 49 h 90"/>
                <a:gd name="T16" fmla="*/ 13 w 74"/>
                <a:gd name="T17" fmla="*/ 38 h 90"/>
                <a:gd name="T18" fmla="*/ 6 w 74"/>
                <a:gd name="T19" fmla="*/ 33 h 90"/>
                <a:gd name="T20" fmla="*/ 1 w 74"/>
                <a:gd name="T21" fmla="*/ 30 h 90"/>
                <a:gd name="T22" fmla="*/ 0 w 74"/>
                <a:gd name="T23" fmla="*/ 27 h 90"/>
                <a:gd name="T24" fmla="*/ 3 w 74"/>
                <a:gd name="T25" fmla="*/ 17 h 90"/>
                <a:gd name="T26" fmla="*/ 8 w 74"/>
                <a:gd name="T27" fmla="*/ 10 h 90"/>
                <a:gd name="T28" fmla="*/ 10 w 74"/>
                <a:gd name="T29" fmla="*/ 8 h 90"/>
                <a:gd name="T30" fmla="*/ 18 w 74"/>
                <a:gd name="T31" fmla="*/ 4 h 90"/>
                <a:gd name="T32" fmla="*/ 44 w 74"/>
                <a:gd name="T33" fmla="*/ 0 h 90"/>
                <a:gd name="T34" fmla="*/ 49 w 74"/>
                <a:gd name="T35" fmla="*/ 0 h 90"/>
                <a:gd name="T36" fmla="*/ 56 w 74"/>
                <a:gd name="T37" fmla="*/ 2 h 90"/>
                <a:gd name="T38" fmla="*/ 64 w 74"/>
                <a:gd name="T39" fmla="*/ 13 h 90"/>
                <a:gd name="T40" fmla="*/ 68 w 74"/>
                <a:gd name="T41" fmla="*/ 14 h 90"/>
                <a:gd name="T42" fmla="*/ 70 w 74"/>
                <a:gd name="T43" fmla="*/ 16 h 90"/>
                <a:gd name="T44" fmla="*/ 72 w 74"/>
                <a:gd name="T45" fmla="*/ 20 h 90"/>
                <a:gd name="T46" fmla="*/ 73 w 74"/>
                <a:gd name="T47" fmla="*/ 24 h 90"/>
                <a:gd name="T48" fmla="*/ 73 w 74"/>
                <a:gd name="T49" fmla="*/ 32 h 90"/>
                <a:gd name="T50" fmla="*/ 72 w 74"/>
                <a:gd name="T51" fmla="*/ 44 h 90"/>
                <a:gd name="T52" fmla="*/ 71 w 74"/>
                <a:gd name="T53" fmla="*/ 49 h 90"/>
                <a:gd name="T54" fmla="*/ 66 w 74"/>
                <a:gd name="T55" fmla="*/ 63 h 90"/>
                <a:gd name="T56" fmla="*/ 60 w 74"/>
                <a:gd name="T57" fmla="*/ 72 h 90"/>
                <a:gd name="T58" fmla="*/ 59 w 74"/>
                <a:gd name="T59" fmla="*/ 77 h 90"/>
                <a:gd name="T60" fmla="*/ 57 w 74"/>
                <a:gd name="T61" fmla="*/ 81 h 90"/>
                <a:gd name="T62" fmla="*/ 53 w 74"/>
                <a:gd name="T63" fmla="*/ 86 h 90"/>
                <a:gd name="T64" fmla="*/ 50 w 74"/>
                <a:gd name="T65" fmla="*/ 8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90">
                  <a:moveTo>
                    <a:pt x="50" y="89"/>
                  </a:moveTo>
                  <a:lnTo>
                    <a:pt x="49" y="89"/>
                  </a:lnTo>
                  <a:lnTo>
                    <a:pt x="46" y="87"/>
                  </a:lnTo>
                  <a:lnTo>
                    <a:pt x="42" y="82"/>
                  </a:lnTo>
                  <a:lnTo>
                    <a:pt x="35" y="71"/>
                  </a:lnTo>
                  <a:lnTo>
                    <a:pt x="27" y="60"/>
                  </a:lnTo>
                  <a:lnTo>
                    <a:pt x="25" y="54"/>
                  </a:lnTo>
                  <a:lnTo>
                    <a:pt x="23" y="49"/>
                  </a:lnTo>
                  <a:lnTo>
                    <a:pt x="13" y="38"/>
                  </a:lnTo>
                  <a:lnTo>
                    <a:pt x="6" y="33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3" y="17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8" y="4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6" y="2"/>
                  </a:lnTo>
                  <a:lnTo>
                    <a:pt x="64" y="13"/>
                  </a:lnTo>
                  <a:lnTo>
                    <a:pt x="68" y="14"/>
                  </a:lnTo>
                  <a:lnTo>
                    <a:pt x="70" y="16"/>
                  </a:lnTo>
                  <a:lnTo>
                    <a:pt x="72" y="20"/>
                  </a:lnTo>
                  <a:lnTo>
                    <a:pt x="73" y="24"/>
                  </a:lnTo>
                  <a:lnTo>
                    <a:pt x="73" y="32"/>
                  </a:lnTo>
                  <a:lnTo>
                    <a:pt x="72" y="44"/>
                  </a:lnTo>
                  <a:lnTo>
                    <a:pt x="71" y="49"/>
                  </a:lnTo>
                  <a:lnTo>
                    <a:pt x="66" y="63"/>
                  </a:lnTo>
                  <a:lnTo>
                    <a:pt x="60" y="72"/>
                  </a:lnTo>
                  <a:lnTo>
                    <a:pt x="59" y="77"/>
                  </a:lnTo>
                  <a:lnTo>
                    <a:pt x="57" y="81"/>
                  </a:lnTo>
                  <a:lnTo>
                    <a:pt x="53" y="86"/>
                  </a:lnTo>
                  <a:lnTo>
                    <a:pt x="50" y="8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48" name="Freeform 1391">
              <a:extLst>
                <a:ext uri="{FF2B5EF4-FFF2-40B4-BE49-F238E27FC236}">
                  <a16:creationId xmlns:a16="http://schemas.microsoft.com/office/drawing/2014/main" id="{FD7BB6B7-D0A3-4058-86EF-4530CAD63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8631" y="5687526"/>
              <a:ext cx="181343" cy="131884"/>
            </a:xfrm>
            <a:custGeom>
              <a:avLst/>
              <a:gdLst>
                <a:gd name="T0" fmla="*/ 40 w 146"/>
                <a:gd name="T1" fmla="*/ 12 h 107"/>
                <a:gd name="T2" fmla="*/ 45 w 146"/>
                <a:gd name="T3" fmla="*/ 13 h 107"/>
                <a:gd name="T4" fmla="*/ 78 w 146"/>
                <a:gd name="T5" fmla="*/ 11 h 107"/>
                <a:gd name="T6" fmla="*/ 85 w 146"/>
                <a:gd name="T7" fmla="*/ 13 h 107"/>
                <a:gd name="T8" fmla="*/ 106 w 146"/>
                <a:gd name="T9" fmla="*/ 24 h 107"/>
                <a:gd name="T10" fmla="*/ 111 w 146"/>
                <a:gd name="T11" fmla="*/ 28 h 107"/>
                <a:gd name="T12" fmla="*/ 114 w 146"/>
                <a:gd name="T13" fmla="*/ 33 h 107"/>
                <a:gd name="T14" fmla="*/ 116 w 146"/>
                <a:gd name="T15" fmla="*/ 42 h 107"/>
                <a:gd name="T16" fmla="*/ 117 w 146"/>
                <a:gd name="T17" fmla="*/ 44 h 107"/>
                <a:gd name="T18" fmla="*/ 125 w 146"/>
                <a:gd name="T19" fmla="*/ 49 h 107"/>
                <a:gd name="T20" fmla="*/ 128 w 146"/>
                <a:gd name="T21" fmla="*/ 54 h 107"/>
                <a:gd name="T22" fmla="*/ 129 w 146"/>
                <a:gd name="T23" fmla="*/ 57 h 107"/>
                <a:gd name="T24" fmla="*/ 130 w 146"/>
                <a:gd name="T25" fmla="*/ 65 h 107"/>
                <a:gd name="T26" fmla="*/ 134 w 146"/>
                <a:gd name="T27" fmla="*/ 68 h 107"/>
                <a:gd name="T28" fmla="*/ 138 w 146"/>
                <a:gd name="T29" fmla="*/ 71 h 107"/>
                <a:gd name="T30" fmla="*/ 139 w 146"/>
                <a:gd name="T31" fmla="*/ 72 h 107"/>
                <a:gd name="T32" fmla="*/ 138 w 146"/>
                <a:gd name="T33" fmla="*/ 81 h 107"/>
                <a:gd name="T34" fmla="*/ 140 w 146"/>
                <a:gd name="T35" fmla="*/ 85 h 107"/>
                <a:gd name="T36" fmla="*/ 144 w 146"/>
                <a:gd name="T37" fmla="*/ 90 h 107"/>
                <a:gd name="T38" fmla="*/ 145 w 146"/>
                <a:gd name="T39" fmla="*/ 93 h 107"/>
                <a:gd name="T40" fmla="*/ 142 w 146"/>
                <a:gd name="T41" fmla="*/ 97 h 107"/>
                <a:gd name="T42" fmla="*/ 136 w 146"/>
                <a:gd name="T43" fmla="*/ 99 h 107"/>
                <a:gd name="T44" fmla="*/ 117 w 146"/>
                <a:gd name="T45" fmla="*/ 97 h 107"/>
                <a:gd name="T46" fmla="*/ 92 w 146"/>
                <a:gd name="T47" fmla="*/ 91 h 107"/>
                <a:gd name="T48" fmla="*/ 78 w 146"/>
                <a:gd name="T49" fmla="*/ 93 h 107"/>
                <a:gd name="T50" fmla="*/ 70 w 146"/>
                <a:gd name="T51" fmla="*/ 96 h 107"/>
                <a:gd name="T52" fmla="*/ 53 w 146"/>
                <a:gd name="T53" fmla="*/ 104 h 107"/>
                <a:gd name="T54" fmla="*/ 47 w 146"/>
                <a:gd name="T55" fmla="*/ 106 h 107"/>
                <a:gd name="T56" fmla="*/ 42 w 146"/>
                <a:gd name="T57" fmla="*/ 106 h 107"/>
                <a:gd name="T58" fmla="*/ 32 w 146"/>
                <a:gd name="T59" fmla="*/ 99 h 107"/>
                <a:gd name="T60" fmla="*/ 28 w 146"/>
                <a:gd name="T61" fmla="*/ 95 h 107"/>
                <a:gd name="T62" fmla="*/ 27 w 146"/>
                <a:gd name="T63" fmla="*/ 92 h 107"/>
                <a:gd name="T64" fmla="*/ 25 w 146"/>
                <a:gd name="T65" fmla="*/ 83 h 107"/>
                <a:gd name="T66" fmla="*/ 23 w 146"/>
                <a:gd name="T67" fmla="*/ 73 h 107"/>
                <a:gd name="T68" fmla="*/ 22 w 146"/>
                <a:gd name="T69" fmla="*/ 64 h 107"/>
                <a:gd name="T70" fmla="*/ 21 w 146"/>
                <a:gd name="T71" fmla="*/ 58 h 107"/>
                <a:gd name="T72" fmla="*/ 18 w 146"/>
                <a:gd name="T73" fmla="*/ 55 h 107"/>
                <a:gd name="T74" fmla="*/ 7 w 146"/>
                <a:gd name="T75" fmla="*/ 53 h 107"/>
                <a:gd name="T76" fmla="*/ 4 w 146"/>
                <a:gd name="T77" fmla="*/ 49 h 107"/>
                <a:gd name="T78" fmla="*/ 3 w 146"/>
                <a:gd name="T79" fmla="*/ 46 h 107"/>
                <a:gd name="T80" fmla="*/ 1 w 146"/>
                <a:gd name="T81" fmla="*/ 41 h 107"/>
                <a:gd name="T82" fmla="*/ 1 w 146"/>
                <a:gd name="T83" fmla="*/ 36 h 107"/>
                <a:gd name="T84" fmla="*/ 2 w 146"/>
                <a:gd name="T85" fmla="*/ 31 h 107"/>
                <a:gd name="T86" fmla="*/ 3 w 146"/>
                <a:gd name="T87" fmla="*/ 30 h 107"/>
                <a:gd name="T88" fmla="*/ 4 w 146"/>
                <a:gd name="T89" fmla="*/ 30 h 107"/>
                <a:gd name="T90" fmla="*/ 1 w 146"/>
                <a:gd name="T91" fmla="*/ 25 h 107"/>
                <a:gd name="T92" fmla="*/ 1 w 146"/>
                <a:gd name="T93" fmla="*/ 19 h 107"/>
                <a:gd name="T94" fmla="*/ 0 w 146"/>
                <a:gd name="T95" fmla="*/ 10 h 107"/>
                <a:gd name="T96" fmla="*/ 1 w 146"/>
                <a:gd name="T97" fmla="*/ 4 h 107"/>
                <a:gd name="T98" fmla="*/ 1 w 146"/>
                <a:gd name="T99" fmla="*/ 2 h 107"/>
                <a:gd name="T100" fmla="*/ 3 w 146"/>
                <a:gd name="T101" fmla="*/ 1 h 107"/>
                <a:gd name="T102" fmla="*/ 7 w 146"/>
                <a:gd name="T103" fmla="*/ 0 h 107"/>
                <a:gd name="T104" fmla="*/ 14 w 146"/>
                <a:gd name="T105" fmla="*/ 0 h 107"/>
                <a:gd name="T106" fmla="*/ 23 w 146"/>
                <a:gd name="T107" fmla="*/ 6 h 107"/>
                <a:gd name="T108" fmla="*/ 30 w 146"/>
                <a:gd name="T109" fmla="*/ 6 h 107"/>
                <a:gd name="T110" fmla="*/ 40 w 146"/>
                <a:gd name="T111" fmla="*/ 1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107">
                  <a:moveTo>
                    <a:pt x="40" y="12"/>
                  </a:moveTo>
                  <a:lnTo>
                    <a:pt x="45" y="13"/>
                  </a:lnTo>
                  <a:lnTo>
                    <a:pt x="78" y="11"/>
                  </a:lnTo>
                  <a:lnTo>
                    <a:pt x="85" y="13"/>
                  </a:lnTo>
                  <a:lnTo>
                    <a:pt x="106" y="24"/>
                  </a:lnTo>
                  <a:lnTo>
                    <a:pt x="111" y="28"/>
                  </a:lnTo>
                  <a:lnTo>
                    <a:pt x="114" y="33"/>
                  </a:lnTo>
                  <a:lnTo>
                    <a:pt x="116" y="42"/>
                  </a:lnTo>
                  <a:lnTo>
                    <a:pt x="117" y="44"/>
                  </a:lnTo>
                  <a:lnTo>
                    <a:pt x="125" y="49"/>
                  </a:lnTo>
                  <a:lnTo>
                    <a:pt x="128" y="54"/>
                  </a:lnTo>
                  <a:lnTo>
                    <a:pt x="129" y="57"/>
                  </a:lnTo>
                  <a:lnTo>
                    <a:pt x="130" y="65"/>
                  </a:lnTo>
                  <a:lnTo>
                    <a:pt x="134" y="68"/>
                  </a:lnTo>
                  <a:lnTo>
                    <a:pt x="138" y="71"/>
                  </a:lnTo>
                  <a:lnTo>
                    <a:pt x="139" y="72"/>
                  </a:lnTo>
                  <a:lnTo>
                    <a:pt x="138" y="81"/>
                  </a:lnTo>
                  <a:lnTo>
                    <a:pt x="140" y="85"/>
                  </a:lnTo>
                  <a:lnTo>
                    <a:pt x="144" y="90"/>
                  </a:lnTo>
                  <a:lnTo>
                    <a:pt x="145" y="93"/>
                  </a:lnTo>
                  <a:lnTo>
                    <a:pt x="142" y="97"/>
                  </a:lnTo>
                  <a:lnTo>
                    <a:pt x="136" y="99"/>
                  </a:lnTo>
                  <a:lnTo>
                    <a:pt x="117" y="97"/>
                  </a:lnTo>
                  <a:lnTo>
                    <a:pt x="92" y="91"/>
                  </a:lnTo>
                  <a:lnTo>
                    <a:pt x="78" y="93"/>
                  </a:lnTo>
                  <a:lnTo>
                    <a:pt x="70" y="96"/>
                  </a:lnTo>
                  <a:lnTo>
                    <a:pt x="53" y="104"/>
                  </a:lnTo>
                  <a:lnTo>
                    <a:pt x="47" y="106"/>
                  </a:lnTo>
                  <a:lnTo>
                    <a:pt x="42" y="106"/>
                  </a:lnTo>
                  <a:lnTo>
                    <a:pt x="32" y="99"/>
                  </a:lnTo>
                  <a:lnTo>
                    <a:pt x="28" y="95"/>
                  </a:lnTo>
                  <a:lnTo>
                    <a:pt x="27" y="92"/>
                  </a:lnTo>
                  <a:lnTo>
                    <a:pt x="25" y="83"/>
                  </a:lnTo>
                  <a:lnTo>
                    <a:pt x="23" y="73"/>
                  </a:lnTo>
                  <a:lnTo>
                    <a:pt x="22" y="64"/>
                  </a:lnTo>
                  <a:lnTo>
                    <a:pt x="21" y="58"/>
                  </a:lnTo>
                  <a:lnTo>
                    <a:pt x="18" y="55"/>
                  </a:lnTo>
                  <a:lnTo>
                    <a:pt x="7" y="53"/>
                  </a:lnTo>
                  <a:lnTo>
                    <a:pt x="4" y="49"/>
                  </a:lnTo>
                  <a:lnTo>
                    <a:pt x="3" y="46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1" y="19"/>
                  </a:lnTo>
                  <a:lnTo>
                    <a:pt x="0" y="10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1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3" y="6"/>
                  </a:lnTo>
                  <a:lnTo>
                    <a:pt x="30" y="6"/>
                  </a:lnTo>
                  <a:lnTo>
                    <a:pt x="40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49" name="Freeform 1392">
              <a:extLst>
                <a:ext uri="{FF2B5EF4-FFF2-40B4-BE49-F238E27FC236}">
                  <a16:creationId xmlns:a16="http://schemas.microsoft.com/office/drawing/2014/main" id="{CEE10A98-F03B-4387-9770-D4DC6F958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2436" y="5671038"/>
              <a:ext cx="1088048" cy="1230923"/>
            </a:xfrm>
            <a:custGeom>
              <a:avLst/>
              <a:gdLst>
                <a:gd name="T0" fmla="*/ 148 w 872"/>
                <a:gd name="T1" fmla="*/ 225 h 988"/>
                <a:gd name="T2" fmla="*/ 163 w 872"/>
                <a:gd name="T3" fmla="*/ 157 h 988"/>
                <a:gd name="T4" fmla="*/ 140 w 872"/>
                <a:gd name="T5" fmla="*/ 86 h 988"/>
                <a:gd name="T6" fmla="*/ 272 w 872"/>
                <a:gd name="T7" fmla="*/ 65 h 988"/>
                <a:gd name="T8" fmla="*/ 276 w 872"/>
                <a:gd name="T9" fmla="*/ 173 h 988"/>
                <a:gd name="T10" fmla="*/ 302 w 872"/>
                <a:gd name="T11" fmla="*/ 153 h 988"/>
                <a:gd name="T12" fmla="*/ 343 w 872"/>
                <a:gd name="T13" fmla="*/ 157 h 988"/>
                <a:gd name="T14" fmla="*/ 410 w 872"/>
                <a:gd name="T15" fmla="*/ 128 h 988"/>
                <a:gd name="T16" fmla="*/ 451 w 872"/>
                <a:gd name="T17" fmla="*/ 186 h 988"/>
                <a:gd name="T18" fmla="*/ 457 w 872"/>
                <a:gd name="T19" fmla="*/ 258 h 988"/>
                <a:gd name="T20" fmla="*/ 508 w 872"/>
                <a:gd name="T21" fmla="*/ 257 h 988"/>
                <a:gd name="T22" fmla="*/ 550 w 872"/>
                <a:gd name="T23" fmla="*/ 277 h 988"/>
                <a:gd name="T24" fmla="*/ 576 w 872"/>
                <a:gd name="T25" fmla="*/ 317 h 988"/>
                <a:gd name="T26" fmla="*/ 581 w 872"/>
                <a:gd name="T27" fmla="*/ 320 h 988"/>
                <a:gd name="T28" fmla="*/ 642 w 872"/>
                <a:gd name="T29" fmla="*/ 350 h 988"/>
                <a:gd name="T30" fmla="*/ 650 w 872"/>
                <a:gd name="T31" fmla="*/ 375 h 988"/>
                <a:gd name="T32" fmla="*/ 667 w 872"/>
                <a:gd name="T33" fmla="*/ 399 h 988"/>
                <a:gd name="T34" fmla="*/ 707 w 872"/>
                <a:gd name="T35" fmla="*/ 440 h 988"/>
                <a:gd name="T36" fmla="*/ 671 w 872"/>
                <a:gd name="T37" fmla="*/ 483 h 988"/>
                <a:gd name="T38" fmla="*/ 684 w 872"/>
                <a:gd name="T39" fmla="*/ 507 h 988"/>
                <a:gd name="T40" fmla="*/ 722 w 872"/>
                <a:gd name="T41" fmla="*/ 525 h 988"/>
                <a:gd name="T42" fmla="*/ 747 w 872"/>
                <a:gd name="T43" fmla="*/ 573 h 988"/>
                <a:gd name="T44" fmla="*/ 780 w 872"/>
                <a:gd name="T45" fmla="*/ 599 h 988"/>
                <a:gd name="T46" fmla="*/ 805 w 872"/>
                <a:gd name="T47" fmla="*/ 637 h 988"/>
                <a:gd name="T48" fmla="*/ 862 w 872"/>
                <a:gd name="T49" fmla="*/ 671 h 988"/>
                <a:gd name="T50" fmla="*/ 837 w 872"/>
                <a:gd name="T51" fmla="*/ 709 h 988"/>
                <a:gd name="T52" fmla="*/ 801 w 872"/>
                <a:gd name="T53" fmla="*/ 781 h 988"/>
                <a:gd name="T54" fmla="*/ 750 w 872"/>
                <a:gd name="T55" fmla="*/ 726 h 988"/>
                <a:gd name="T56" fmla="*/ 733 w 872"/>
                <a:gd name="T57" fmla="*/ 696 h 988"/>
                <a:gd name="T58" fmla="*/ 692 w 872"/>
                <a:gd name="T59" fmla="*/ 670 h 988"/>
                <a:gd name="T60" fmla="*/ 645 w 872"/>
                <a:gd name="T61" fmla="*/ 687 h 988"/>
                <a:gd name="T62" fmla="*/ 688 w 872"/>
                <a:gd name="T63" fmla="*/ 738 h 988"/>
                <a:gd name="T64" fmla="*/ 713 w 872"/>
                <a:gd name="T65" fmla="*/ 778 h 988"/>
                <a:gd name="T66" fmla="*/ 756 w 872"/>
                <a:gd name="T67" fmla="*/ 816 h 988"/>
                <a:gd name="T68" fmla="*/ 774 w 872"/>
                <a:gd name="T69" fmla="*/ 860 h 988"/>
                <a:gd name="T70" fmla="*/ 757 w 872"/>
                <a:gd name="T71" fmla="*/ 898 h 988"/>
                <a:gd name="T72" fmla="*/ 732 w 872"/>
                <a:gd name="T73" fmla="*/ 919 h 988"/>
                <a:gd name="T74" fmla="*/ 698 w 872"/>
                <a:gd name="T75" fmla="*/ 893 h 988"/>
                <a:gd name="T76" fmla="*/ 663 w 872"/>
                <a:gd name="T77" fmla="*/ 903 h 988"/>
                <a:gd name="T78" fmla="*/ 727 w 872"/>
                <a:gd name="T79" fmla="*/ 969 h 988"/>
                <a:gd name="T80" fmla="*/ 619 w 872"/>
                <a:gd name="T81" fmla="*/ 929 h 988"/>
                <a:gd name="T82" fmla="*/ 563 w 872"/>
                <a:gd name="T83" fmla="*/ 879 h 988"/>
                <a:gd name="T84" fmla="*/ 519 w 872"/>
                <a:gd name="T85" fmla="*/ 838 h 988"/>
                <a:gd name="T86" fmla="*/ 472 w 872"/>
                <a:gd name="T87" fmla="*/ 801 h 988"/>
                <a:gd name="T88" fmla="*/ 424 w 872"/>
                <a:gd name="T89" fmla="*/ 819 h 988"/>
                <a:gd name="T90" fmla="*/ 362 w 872"/>
                <a:gd name="T91" fmla="*/ 780 h 988"/>
                <a:gd name="T92" fmla="*/ 437 w 872"/>
                <a:gd name="T93" fmla="*/ 781 h 988"/>
                <a:gd name="T94" fmla="*/ 470 w 872"/>
                <a:gd name="T95" fmla="*/ 748 h 988"/>
                <a:gd name="T96" fmla="*/ 509 w 872"/>
                <a:gd name="T97" fmla="*/ 649 h 988"/>
                <a:gd name="T98" fmla="*/ 493 w 872"/>
                <a:gd name="T99" fmla="*/ 521 h 988"/>
                <a:gd name="T100" fmla="*/ 463 w 872"/>
                <a:gd name="T101" fmla="*/ 482 h 988"/>
                <a:gd name="T102" fmla="*/ 413 w 872"/>
                <a:gd name="T103" fmla="*/ 490 h 988"/>
                <a:gd name="T104" fmla="*/ 410 w 872"/>
                <a:gd name="T105" fmla="*/ 424 h 988"/>
                <a:gd name="T106" fmla="*/ 379 w 872"/>
                <a:gd name="T107" fmla="*/ 392 h 988"/>
                <a:gd name="T108" fmla="*/ 322 w 872"/>
                <a:gd name="T109" fmla="*/ 342 h 988"/>
                <a:gd name="T110" fmla="*/ 261 w 872"/>
                <a:gd name="T111" fmla="*/ 376 h 988"/>
                <a:gd name="T112" fmla="*/ 139 w 872"/>
                <a:gd name="T113" fmla="*/ 368 h 988"/>
                <a:gd name="T114" fmla="*/ 66 w 872"/>
                <a:gd name="T115" fmla="*/ 356 h 988"/>
                <a:gd name="T116" fmla="*/ 75 w 872"/>
                <a:gd name="T117" fmla="*/ 277 h 988"/>
                <a:gd name="T118" fmla="*/ 5 w 872"/>
                <a:gd name="T119" fmla="*/ 151 h 988"/>
                <a:gd name="T120" fmla="*/ 123 w 872"/>
                <a:gd name="T121" fmla="*/ 1 h 988"/>
                <a:gd name="T122" fmla="*/ 112 w 872"/>
                <a:gd name="T123" fmla="*/ 190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2" h="988">
                  <a:moveTo>
                    <a:pt x="105" y="286"/>
                  </a:moveTo>
                  <a:lnTo>
                    <a:pt x="106" y="289"/>
                  </a:lnTo>
                  <a:lnTo>
                    <a:pt x="112" y="285"/>
                  </a:lnTo>
                  <a:lnTo>
                    <a:pt x="117" y="282"/>
                  </a:lnTo>
                  <a:lnTo>
                    <a:pt x="127" y="276"/>
                  </a:lnTo>
                  <a:lnTo>
                    <a:pt x="132" y="273"/>
                  </a:lnTo>
                  <a:lnTo>
                    <a:pt x="149" y="273"/>
                  </a:lnTo>
                  <a:lnTo>
                    <a:pt x="152" y="274"/>
                  </a:lnTo>
                  <a:lnTo>
                    <a:pt x="151" y="279"/>
                  </a:lnTo>
                  <a:lnTo>
                    <a:pt x="150" y="280"/>
                  </a:lnTo>
                  <a:lnTo>
                    <a:pt x="151" y="282"/>
                  </a:lnTo>
                  <a:lnTo>
                    <a:pt x="152" y="284"/>
                  </a:lnTo>
                  <a:lnTo>
                    <a:pt x="156" y="287"/>
                  </a:lnTo>
                  <a:lnTo>
                    <a:pt x="157" y="285"/>
                  </a:lnTo>
                  <a:lnTo>
                    <a:pt x="158" y="279"/>
                  </a:lnTo>
                  <a:lnTo>
                    <a:pt x="161" y="254"/>
                  </a:lnTo>
                  <a:lnTo>
                    <a:pt x="162" y="246"/>
                  </a:lnTo>
                  <a:lnTo>
                    <a:pt x="162" y="239"/>
                  </a:lnTo>
                  <a:lnTo>
                    <a:pt x="162" y="232"/>
                  </a:lnTo>
                  <a:lnTo>
                    <a:pt x="161" y="227"/>
                  </a:lnTo>
                  <a:lnTo>
                    <a:pt x="157" y="225"/>
                  </a:lnTo>
                  <a:lnTo>
                    <a:pt x="151" y="226"/>
                  </a:lnTo>
                  <a:lnTo>
                    <a:pt x="148" y="225"/>
                  </a:lnTo>
                  <a:lnTo>
                    <a:pt x="144" y="223"/>
                  </a:lnTo>
                  <a:lnTo>
                    <a:pt x="141" y="221"/>
                  </a:lnTo>
                  <a:lnTo>
                    <a:pt x="139" y="218"/>
                  </a:lnTo>
                  <a:lnTo>
                    <a:pt x="136" y="209"/>
                  </a:lnTo>
                  <a:lnTo>
                    <a:pt x="134" y="205"/>
                  </a:lnTo>
                  <a:lnTo>
                    <a:pt x="127" y="196"/>
                  </a:lnTo>
                  <a:lnTo>
                    <a:pt x="124" y="193"/>
                  </a:lnTo>
                  <a:lnTo>
                    <a:pt x="125" y="190"/>
                  </a:lnTo>
                  <a:lnTo>
                    <a:pt x="132" y="186"/>
                  </a:lnTo>
                  <a:lnTo>
                    <a:pt x="135" y="181"/>
                  </a:lnTo>
                  <a:lnTo>
                    <a:pt x="139" y="170"/>
                  </a:lnTo>
                  <a:lnTo>
                    <a:pt x="142" y="169"/>
                  </a:lnTo>
                  <a:lnTo>
                    <a:pt x="151" y="170"/>
                  </a:lnTo>
                  <a:lnTo>
                    <a:pt x="164" y="179"/>
                  </a:lnTo>
                  <a:lnTo>
                    <a:pt x="171" y="186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2" y="183"/>
                  </a:lnTo>
                  <a:lnTo>
                    <a:pt x="163" y="173"/>
                  </a:lnTo>
                  <a:lnTo>
                    <a:pt x="158" y="166"/>
                  </a:lnTo>
                  <a:lnTo>
                    <a:pt x="157" y="161"/>
                  </a:lnTo>
                  <a:lnTo>
                    <a:pt x="157" y="159"/>
                  </a:lnTo>
                  <a:lnTo>
                    <a:pt x="163" y="157"/>
                  </a:lnTo>
                  <a:lnTo>
                    <a:pt x="163" y="155"/>
                  </a:lnTo>
                  <a:lnTo>
                    <a:pt x="157" y="151"/>
                  </a:lnTo>
                  <a:lnTo>
                    <a:pt x="153" y="151"/>
                  </a:lnTo>
                  <a:lnTo>
                    <a:pt x="150" y="153"/>
                  </a:lnTo>
                  <a:lnTo>
                    <a:pt x="147" y="154"/>
                  </a:lnTo>
                  <a:lnTo>
                    <a:pt x="141" y="150"/>
                  </a:lnTo>
                  <a:lnTo>
                    <a:pt x="140" y="148"/>
                  </a:lnTo>
                  <a:lnTo>
                    <a:pt x="136" y="141"/>
                  </a:lnTo>
                  <a:lnTo>
                    <a:pt x="135" y="135"/>
                  </a:lnTo>
                  <a:lnTo>
                    <a:pt x="133" y="131"/>
                  </a:lnTo>
                  <a:lnTo>
                    <a:pt x="132" y="128"/>
                  </a:lnTo>
                  <a:lnTo>
                    <a:pt x="132" y="120"/>
                  </a:lnTo>
                  <a:lnTo>
                    <a:pt x="132" y="114"/>
                  </a:lnTo>
                  <a:lnTo>
                    <a:pt x="133" y="109"/>
                  </a:lnTo>
                  <a:lnTo>
                    <a:pt x="135" y="106"/>
                  </a:lnTo>
                  <a:lnTo>
                    <a:pt x="138" y="98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52" y="99"/>
                  </a:lnTo>
                  <a:lnTo>
                    <a:pt x="174" y="112"/>
                  </a:lnTo>
                  <a:lnTo>
                    <a:pt x="174" y="107"/>
                  </a:lnTo>
                  <a:lnTo>
                    <a:pt x="149" y="90"/>
                  </a:lnTo>
                  <a:lnTo>
                    <a:pt x="140" y="86"/>
                  </a:lnTo>
                  <a:lnTo>
                    <a:pt x="138" y="80"/>
                  </a:lnTo>
                  <a:lnTo>
                    <a:pt x="151" y="55"/>
                  </a:lnTo>
                  <a:lnTo>
                    <a:pt x="163" y="50"/>
                  </a:lnTo>
                  <a:lnTo>
                    <a:pt x="169" y="43"/>
                  </a:lnTo>
                  <a:lnTo>
                    <a:pt x="179" y="43"/>
                  </a:lnTo>
                  <a:lnTo>
                    <a:pt x="189" y="47"/>
                  </a:lnTo>
                  <a:lnTo>
                    <a:pt x="189" y="46"/>
                  </a:lnTo>
                  <a:lnTo>
                    <a:pt x="185" y="37"/>
                  </a:lnTo>
                  <a:lnTo>
                    <a:pt x="185" y="35"/>
                  </a:lnTo>
                  <a:lnTo>
                    <a:pt x="190" y="30"/>
                  </a:lnTo>
                  <a:lnTo>
                    <a:pt x="200" y="24"/>
                  </a:lnTo>
                  <a:lnTo>
                    <a:pt x="212" y="19"/>
                  </a:lnTo>
                  <a:lnTo>
                    <a:pt x="214" y="17"/>
                  </a:lnTo>
                  <a:lnTo>
                    <a:pt x="217" y="15"/>
                  </a:lnTo>
                  <a:lnTo>
                    <a:pt x="223" y="14"/>
                  </a:lnTo>
                  <a:lnTo>
                    <a:pt x="237" y="13"/>
                  </a:lnTo>
                  <a:lnTo>
                    <a:pt x="245" y="13"/>
                  </a:lnTo>
                  <a:lnTo>
                    <a:pt x="254" y="17"/>
                  </a:lnTo>
                  <a:lnTo>
                    <a:pt x="261" y="24"/>
                  </a:lnTo>
                  <a:lnTo>
                    <a:pt x="262" y="28"/>
                  </a:lnTo>
                  <a:lnTo>
                    <a:pt x="266" y="40"/>
                  </a:lnTo>
                  <a:lnTo>
                    <a:pt x="268" y="58"/>
                  </a:lnTo>
                  <a:lnTo>
                    <a:pt x="272" y="65"/>
                  </a:lnTo>
                  <a:lnTo>
                    <a:pt x="278" y="70"/>
                  </a:lnTo>
                  <a:lnTo>
                    <a:pt x="283" y="74"/>
                  </a:lnTo>
                  <a:lnTo>
                    <a:pt x="285" y="78"/>
                  </a:lnTo>
                  <a:lnTo>
                    <a:pt x="286" y="84"/>
                  </a:lnTo>
                  <a:lnTo>
                    <a:pt x="284" y="91"/>
                  </a:lnTo>
                  <a:lnTo>
                    <a:pt x="286" y="98"/>
                  </a:lnTo>
                  <a:lnTo>
                    <a:pt x="288" y="106"/>
                  </a:lnTo>
                  <a:lnTo>
                    <a:pt x="290" y="110"/>
                  </a:lnTo>
                  <a:lnTo>
                    <a:pt x="295" y="115"/>
                  </a:lnTo>
                  <a:lnTo>
                    <a:pt x="295" y="117"/>
                  </a:lnTo>
                  <a:lnTo>
                    <a:pt x="294" y="120"/>
                  </a:lnTo>
                  <a:lnTo>
                    <a:pt x="290" y="124"/>
                  </a:lnTo>
                  <a:lnTo>
                    <a:pt x="283" y="136"/>
                  </a:lnTo>
                  <a:lnTo>
                    <a:pt x="273" y="150"/>
                  </a:lnTo>
                  <a:lnTo>
                    <a:pt x="266" y="161"/>
                  </a:lnTo>
                  <a:lnTo>
                    <a:pt x="266" y="164"/>
                  </a:lnTo>
                  <a:lnTo>
                    <a:pt x="280" y="146"/>
                  </a:lnTo>
                  <a:lnTo>
                    <a:pt x="285" y="147"/>
                  </a:lnTo>
                  <a:lnTo>
                    <a:pt x="285" y="150"/>
                  </a:lnTo>
                  <a:lnTo>
                    <a:pt x="282" y="158"/>
                  </a:lnTo>
                  <a:lnTo>
                    <a:pt x="278" y="166"/>
                  </a:lnTo>
                  <a:lnTo>
                    <a:pt x="275" y="171"/>
                  </a:lnTo>
                  <a:lnTo>
                    <a:pt x="276" y="173"/>
                  </a:lnTo>
                  <a:lnTo>
                    <a:pt x="283" y="181"/>
                  </a:lnTo>
                  <a:lnTo>
                    <a:pt x="281" y="183"/>
                  </a:lnTo>
                  <a:lnTo>
                    <a:pt x="278" y="182"/>
                  </a:lnTo>
                  <a:lnTo>
                    <a:pt x="277" y="183"/>
                  </a:lnTo>
                  <a:lnTo>
                    <a:pt x="275" y="185"/>
                  </a:lnTo>
                  <a:lnTo>
                    <a:pt x="275" y="187"/>
                  </a:lnTo>
                  <a:lnTo>
                    <a:pt x="275" y="190"/>
                  </a:lnTo>
                  <a:lnTo>
                    <a:pt x="275" y="194"/>
                  </a:lnTo>
                  <a:lnTo>
                    <a:pt x="275" y="198"/>
                  </a:lnTo>
                  <a:lnTo>
                    <a:pt x="275" y="200"/>
                  </a:lnTo>
                  <a:lnTo>
                    <a:pt x="275" y="201"/>
                  </a:lnTo>
                  <a:lnTo>
                    <a:pt x="278" y="201"/>
                  </a:lnTo>
                  <a:lnTo>
                    <a:pt x="279" y="198"/>
                  </a:lnTo>
                  <a:lnTo>
                    <a:pt x="282" y="193"/>
                  </a:lnTo>
                  <a:lnTo>
                    <a:pt x="292" y="177"/>
                  </a:lnTo>
                  <a:lnTo>
                    <a:pt x="298" y="171"/>
                  </a:lnTo>
                  <a:lnTo>
                    <a:pt x="300" y="170"/>
                  </a:lnTo>
                  <a:lnTo>
                    <a:pt x="306" y="175"/>
                  </a:lnTo>
                  <a:lnTo>
                    <a:pt x="307" y="174"/>
                  </a:lnTo>
                  <a:lnTo>
                    <a:pt x="301" y="162"/>
                  </a:lnTo>
                  <a:lnTo>
                    <a:pt x="300" y="159"/>
                  </a:lnTo>
                  <a:lnTo>
                    <a:pt x="301" y="154"/>
                  </a:lnTo>
                  <a:lnTo>
                    <a:pt x="302" y="153"/>
                  </a:lnTo>
                  <a:lnTo>
                    <a:pt x="306" y="149"/>
                  </a:lnTo>
                  <a:lnTo>
                    <a:pt x="308" y="147"/>
                  </a:lnTo>
                  <a:lnTo>
                    <a:pt x="310" y="148"/>
                  </a:lnTo>
                  <a:lnTo>
                    <a:pt x="312" y="155"/>
                  </a:lnTo>
                  <a:lnTo>
                    <a:pt x="314" y="159"/>
                  </a:lnTo>
                  <a:lnTo>
                    <a:pt x="316" y="161"/>
                  </a:lnTo>
                  <a:lnTo>
                    <a:pt x="321" y="158"/>
                  </a:lnTo>
                  <a:lnTo>
                    <a:pt x="324" y="153"/>
                  </a:lnTo>
                  <a:lnTo>
                    <a:pt x="328" y="156"/>
                  </a:lnTo>
                  <a:lnTo>
                    <a:pt x="334" y="165"/>
                  </a:lnTo>
                  <a:lnTo>
                    <a:pt x="333" y="173"/>
                  </a:lnTo>
                  <a:lnTo>
                    <a:pt x="333" y="181"/>
                  </a:lnTo>
                  <a:lnTo>
                    <a:pt x="333" y="188"/>
                  </a:lnTo>
                  <a:lnTo>
                    <a:pt x="341" y="198"/>
                  </a:lnTo>
                  <a:lnTo>
                    <a:pt x="346" y="203"/>
                  </a:lnTo>
                  <a:lnTo>
                    <a:pt x="346" y="203"/>
                  </a:lnTo>
                  <a:lnTo>
                    <a:pt x="346" y="202"/>
                  </a:lnTo>
                  <a:lnTo>
                    <a:pt x="345" y="198"/>
                  </a:lnTo>
                  <a:lnTo>
                    <a:pt x="342" y="194"/>
                  </a:lnTo>
                  <a:lnTo>
                    <a:pt x="340" y="189"/>
                  </a:lnTo>
                  <a:lnTo>
                    <a:pt x="338" y="182"/>
                  </a:lnTo>
                  <a:lnTo>
                    <a:pt x="340" y="166"/>
                  </a:lnTo>
                  <a:lnTo>
                    <a:pt x="343" y="157"/>
                  </a:lnTo>
                  <a:lnTo>
                    <a:pt x="346" y="159"/>
                  </a:lnTo>
                  <a:lnTo>
                    <a:pt x="351" y="164"/>
                  </a:lnTo>
                  <a:lnTo>
                    <a:pt x="355" y="164"/>
                  </a:lnTo>
                  <a:lnTo>
                    <a:pt x="361" y="164"/>
                  </a:lnTo>
                  <a:lnTo>
                    <a:pt x="373" y="174"/>
                  </a:lnTo>
                  <a:lnTo>
                    <a:pt x="379" y="174"/>
                  </a:lnTo>
                  <a:lnTo>
                    <a:pt x="378" y="170"/>
                  </a:lnTo>
                  <a:lnTo>
                    <a:pt x="373" y="168"/>
                  </a:lnTo>
                  <a:lnTo>
                    <a:pt x="366" y="163"/>
                  </a:lnTo>
                  <a:lnTo>
                    <a:pt x="355" y="156"/>
                  </a:lnTo>
                  <a:lnTo>
                    <a:pt x="351" y="149"/>
                  </a:lnTo>
                  <a:lnTo>
                    <a:pt x="349" y="145"/>
                  </a:lnTo>
                  <a:lnTo>
                    <a:pt x="350" y="141"/>
                  </a:lnTo>
                  <a:lnTo>
                    <a:pt x="351" y="138"/>
                  </a:lnTo>
                  <a:lnTo>
                    <a:pt x="351" y="135"/>
                  </a:lnTo>
                  <a:lnTo>
                    <a:pt x="353" y="132"/>
                  </a:lnTo>
                  <a:lnTo>
                    <a:pt x="364" y="123"/>
                  </a:lnTo>
                  <a:lnTo>
                    <a:pt x="372" y="119"/>
                  </a:lnTo>
                  <a:lnTo>
                    <a:pt x="377" y="118"/>
                  </a:lnTo>
                  <a:lnTo>
                    <a:pt x="387" y="118"/>
                  </a:lnTo>
                  <a:lnTo>
                    <a:pt x="398" y="120"/>
                  </a:lnTo>
                  <a:lnTo>
                    <a:pt x="404" y="122"/>
                  </a:lnTo>
                  <a:lnTo>
                    <a:pt x="410" y="128"/>
                  </a:lnTo>
                  <a:lnTo>
                    <a:pt x="419" y="135"/>
                  </a:lnTo>
                  <a:lnTo>
                    <a:pt x="422" y="136"/>
                  </a:lnTo>
                  <a:lnTo>
                    <a:pt x="426" y="136"/>
                  </a:lnTo>
                  <a:lnTo>
                    <a:pt x="430" y="134"/>
                  </a:lnTo>
                  <a:lnTo>
                    <a:pt x="434" y="135"/>
                  </a:lnTo>
                  <a:lnTo>
                    <a:pt x="446" y="144"/>
                  </a:lnTo>
                  <a:lnTo>
                    <a:pt x="450" y="149"/>
                  </a:lnTo>
                  <a:lnTo>
                    <a:pt x="451" y="155"/>
                  </a:lnTo>
                  <a:lnTo>
                    <a:pt x="453" y="160"/>
                  </a:lnTo>
                  <a:lnTo>
                    <a:pt x="454" y="165"/>
                  </a:lnTo>
                  <a:lnTo>
                    <a:pt x="453" y="169"/>
                  </a:lnTo>
                  <a:lnTo>
                    <a:pt x="443" y="188"/>
                  </a:lnTo>
                  <a:lnTo>
                    <a:pt x="438" y="191"/>
                  </a:lnTo>
                  <a:lnTo>
                    <a:pt x="436" y="198"/>
                  </a:lnTo>
                  <a:lnTo>
                    <a:pt x="431" y="211"/>
                  </a:lnTo>
                  <a:lnTo>
                    <a:pt x="427" y="218"/>
                  </a:lnTo>
                  <a:lnTo>
                    <a:pt x="427" y="219"/>
                  </a:lnTo>
                  <a:lnTo>
                    <a:pt x="428" y="219"/>
                  </a:lnTo>
                  <a:lnTo>
                    <a:pt x="430" y="216"/>
                  </a:lnTo>
                  <a:lnTo>
                    <a:pt x="434" y="208"/>
                  </a:lnTo>
                  <a:lnTo>
                    <a:pt x="437" y="200"/>
                  </a:lnTo>
                  <a:lnTo>
                    <a:pt x="442" y="193"/>
                  </a:lnTo>
                  <a:lnTo>
                    <a:pt x="451" y="186"/>
                  </a:lnTo>
                  <a:lnTo>
                    <a:pt x="458" y="182"/>
                  </a:lnTo>
                  <a:lnTo>
                    <a:pt x="464" y="182"/>
                  </a:lnTo>
                  <a:lnTo>
                    <a:pt x="470" y="183"/>
                  </a:lnTo>
                  <a:lnTo>
                    <a:pt x="474" y="185"/>
                  </a:lnTo>
                  <a:lnTo>
                    <a:pt x="477" y="187"/>
                  </a:lnTo>
                  <a:lnTo>
                    <a:pt x="477" y="188"/>
                  </a:lnTo>
                  <a:lnTo>
                    <a:pt x="479" y="194"/>
                  </a:lnTo>
                  <a:lnTo>
                    <a:pt x="479" y="198"/>
                  </a:lnTo>
                  <a:lnTo>
                    <a:pt x="478" y="202"/>
                  </a:lnTo>
                  <a:lnTo>
                    <a:pt x="476" y="207"/>
                  </a:lnTo>
                  <a:lnTo>
                    <a:pt x="467" y="213"/>
                  </a:lnTo>
                  <a:lnTo>
                    <a:pt x="462" y="217"/>
                  </a:lnTo>
                  <a:lnTo>
                    <a:pt x="458" y="218"/>
                  </a:lnTo>
                  <a:lnTo>
                    <a:pt x="449" y="220"/>
                  </a:lnTo>
                  <a:lnTo>
                    <a:pt x="450" y="222"/>
                  </a:lnTo>
                  <a:lnTo>
                    <a:pt x="456" y="224"/>
                  </a:lnTo>
                  <a:lnTo>
                    <a:pt x="464" y="223"/>
                  </a:lnTo>
                  <a:lnTo>
                    <a:pt x="464" y="226"/>
                  </a:lnTo>
                  <a:lnTo>
                    <a:pt x="461" y="233"/>
                  </a:lnTo>
                  <a:lnTo>
                    <a:pt x="459" y="240"/>
                  </a:lnTo>
                  <a:lnTo>
                    <a:pt x="460" y="245"/>
                  </a:lnTo>
                  <a:lnTo>
                    <a:pt x="460" y="249"/>
                  </a:lnTo>
                  <a:lnTo>
                    <a:pt x="457" y="258"/>
                  </a:lnTo>
                  <a:lnTo>
                    <a:pt x="454" y="266"/>
                  </a:lnTo>
                  <a:lnTo>
                    <a:pt x="455" y="267"/>
                  </a:lnTo>
                  <a:lnTo>
                    <a:pt x="462" y="255"/>
                  </a:lnTo>
                  <a:lnTo>
                    <a:pt x="464" y="243"/>
                  </a:lnTo>
                  <a:lnTo>
                    <a:pt x="467" y="232"/>
                  </a:lnTo>
                  <a:lnTo>
                    <a:pt x="470" y="226"/>
                  </a:lnTo>
                  <a:lnTo>
                    <a:pt x="473" y="224"/>
                  </a:lnTo>
                  <a:lnTo>
                    <a:pt x="481" y="222"/>
                  </a:lnTo>
                  <a:lnTo>
                    <a:pt x="485" y="216"/>
                  </a:lnTo>
                  <a:lnTo>
                    <a:pt x="489" y="214"/>
                  </a:lnTo>
                  <a:lnTo>
                    <a:pt x="491" y="214"/>
                  </a:lnTo>
                  <a:lnTo>
                    <a:pt x="494" y="216"/>
                  </a:lnTo>
                  <a:lnTo>
                    <a:pt x="494" y="219"/>
                  </a:lnTo>
                  <a:lnTo>
                    <a:pt x="489" y="230"/>
                  </a:lnTo>
                  <a:lnTo>
                    <a:pt x="479" y="249"/>
                  </a:lnTo>
                  <a:lnTo>
                    <a:pt x="484" y="247"/>
                  </a:lnTo>
                  <a:lnTo>
                    <a:pt x="486" y="243"/>
                  </a:lnTo>
                  <a:lnTo>
                    <a:pt x="490" y="238"/>
                  </a:lnTo>
                  <a:lnTo>
                    <a:pt x="494" y="232"/>
                  </a:lnTo>
                  <a:lnTo>
                    <a:pt x="497" y="238"/>
                  </a:lnTo>
                  <a:lnTo>
                    <a:pt x="501" y="242"/>
                  </a:lnTo>
                  <a:lnTo>
                    <a:pt x="504" y="253"/>
                  </a:lnTo>
                  <a:lnTo>
                    <a:pt x="508" y="257"/>
                  </a:lnTo>
                  <a:lnTo>
                    <a:pt x="510" y="261"/>
                  </a:lnTo>
                  <a:lnTo>
                    <a:pt x="510" y="254"/>
                  </a:lnTo>
                  <a:lnTo>
                    <a:pt x="506" y="242"/>
                  </a:lnTo>
                  <a:lnTo>
                    <a:pt x="508" y="237"/>
                  </a:lnTo>
                  <a:lnTo>
                    <a:pt x="510" y="234"/>
                  </a:lnTo>
                  <a:lnTo>
                    <a:pt x="519" y="223"/>
                  </a:lnTo>
                  <a:lnTo>
                    <a:pt x="525" y="227"/>
                  </a:lnTo>
                  <a:lnTo>
                    <a:pt x="529" y="230"/>
                  </a:lnTo>
                  <a:lnTo>
                    <a:pt x="530" y="229"/>
                  </a:lnTo>
                  <a:lnTo>
                    <a:pt x="535" y="229"/>
                  </a:lnTo>
                  <a:lnTo>
                    <a:pt x="542" y="231"/>
                  </a:lnTo>
                  <a:lnTo>
                    <a:pt x="550" y="234"/>
                  </a:lnTo>
                  <a:lnTo>
                    <a:pt x="557" y="238"/>
                  </a:lnTo>
                  <a:lnTo>
                    <a:pt x="563" y="244"/>
                  </a:lnTo>
                  <a:lnTo>
                    <a:pt x="566" y="249"/>
                  </a:lnTo>
                  <a:lnTo>
                    <a:pt x="569" y="253"/>
                  </a:lnTo>
                  <a:lnTo>
                    <a:pt x="569" y="255"/>
                  </a:lnTo>
                  <a:lnTo>
                    <a:pt x="571" y="261"/>
                  </a:lnTo>
                  <a:lnTo>
                    <a:pt x="570" y="265"/>
                  </a:lnTo>
                  <a:lnTo>
                    <a:pt x="564" y="274"/>
                  </a:lnTo>
                  <a:lnTo>
                    <a:pt x="561" y="277"/>
                  </a:lnTo>
                  <a:lnTo>
                    <a:pt x="558" y="279"/>
                  </a:lnTo>
                  <a:lnTo>
                    <a:pt x="550" y="277"/>
                  </a:lnTo>
                  <a:lnTo>
                    <a:pt x="548" y="279"/>
                  </a:lnTo>
                  <a:lnTo>
                    <a:pt x="546" y="281"/>
                  </a:lnTo>
                  <a:lnTo>
                    <a:pt x="537" y="293"/>
                  </a:lnTo>
                  <a:lnTo>
                    <a:pt x="533" y="298"/>
                  </a:lnTo>
                  <a:lnTo>
                    <a:pt x="528" y="301"/>
                  </a:lnTo>
                  <a:lnTo>
                    <a:pt x="527" y="303"/>
                  </a:lnTo>
                  <a:lnTo>
                    <a:pt x="536" y="302"/>
                  </a:lnTo>
                  <a:lnTo>
                    <a:pt x="540" y="300"/>
                  </a:lnTo>
                  <a:lnTo>
                    <a:pt x="541" y="293"/>
                  </a:lnTo>
                  <a:lnTo>
                    <a:pt x="546" y="286"/>
                  </a:lnTo>
                  <a:lnTo>
                    <a:pt x="554" y="283"/>
                  </a:lnTo>
                  <a:lnTo>
                    <a:pt x="565" y="290"/>
                  </a:lnTo>
                  <a:lnTo>
                    <a:pt x="571" y="289"/>
                  </a:lnTo>
                  <a:lnTo>
                    <a:pt x="575" y="282"/>
                  </a:lnTo>
                  <a:lnTo>
                    <a:pt x="580" y="278"/>
                  </a:lnTo>
                  <a:lnTo>
                    <a:pt x="582" y="277"/>
                  </a:lnTo>
                  <a:lnTo>
                    <a:pt x="583" y="277"/>
                  </a:lnTo>
                  <a:lnTo>
                    <a:pt x="587" y="282"/>
                  </a:lnTo>
                  <a:lnTo>
                    <a:pt x="588" y="287"/>
                  </a:lnTo>
                  <a:lnTo>
                    <a:pt x="587" y="296"/>
                  </a:lnTo>
                  <a:lnTo>
                    <a:pt x="587" y="300"/>
                  </a:lnTo>
                  <a:lnTo>
                    <a:pt x="583" y="306"/>
                  </a:lnTo>
                  <a:lnTo>
                    <a:pt x="576" y="317"/>
                  </a:lnTo>
                  <a:lnTo>
                    <a:pt x="571" y="322"/>
                  </a:lnTo>
                  <a:lnTo>
                    <a:pt x="565" y="323"/>
                  </a:lnTo>
                  <a:lnTo>
                    <a:pt x="558" y="327"/>
                  </a:lnTo>
                  <a:lnTo>
                    <a:pt x="557" y="330"/>
                  </a:lnTo>
                  <a:lnTo>
                    <a:pt x="554" y="334"/>
                  </a:lnTo>
                  <a:lnTo>
                    <a:pt x="552" y="337"/>
                  </a:lnTo>
                  <a:lnTo>
                    <a:pt x="549" y="339"/>
                  </a:lnTo>
                  <a:lnTo>
                    <a:pt x="553" y="343"/>
                  </a:lnTo>
                  <a:lnTo>
                    <a:pt x="554" y="343"/>
                  </a:lnTo>
                  <a:lnTo>
                    <a:pt x="556" y="340"/>
                  </a:lnTo>
                  <a:lnTo>
                    <a:pt x="559" y="333"/>
                  </a:lnTo>
                  <a:lnTo>
                    <a:pt x="562" y="329"/>
                  </a:lnTo>
                  <a:lnTo>
                    <a:pt x="563" y="328"/>
                  </a:lnTo>
                  <a:lnTo>
                    <a:pt x="565" y="329"/>
                  </a:lnTo>
                  <a:lnTo>
                    <a:pt x="566" y="330"/>
                  </a:lnTo>
                  <a:lnTo>
                    <a:pt x="568" y="333"/>
                  </a:lnTo>
                  <a:lnTo>
                    <a:pt x="568" y="340"/>
                  </a:lnTo>
                  <a:lnTo>
                    <a:pt x="563" y="367"/>
                  </a:lnTo>
                  <a:lnTo>
                    <a:pt x="564" y="367"/>
                  </a:lnTo>
                  <a:lnTo>
                    <a:pt x="567" y="359"/>
                  </a:lnTo>
                  <a:lnTo>
                    <a:pt x="575" y="331"/>
                  </a:lnTo>
                  <a:lnTo>
                    <a:pt x="577" y="326"/>
                  </a:lnTo>
                  <a:lnTo>
                    <a:pt x="581" y="320"/>
                  </a:lnTo>
                  <a:lnTo>
                    <a:pt x="590" y="312"/>
                  </a:lnTo>
                  <a:lnTo>
                    <a:pt x="596" y="307"/>
                  </a:lnTo>
                  <a:lnTo>
                    <a:pt x="604" y="303"/>
                  </a:lnTo>
                  <a:lnTo>
                    <a:pt x="609" y="301"/>
                  </a:lnTo>
                  <a:lnTo>
                    <a:pt x="613" y="302"/>
                  </a:lnTo>
                  <a:lnTo>
                    <a:pt x="616" y="307"/>
                  </a:lnTo>
                  <a:lnTo>
                    <a:pt x="620" y="308"/>
                  </a:lnTo>
                  <a:lnTo>
                    <a:pt x="625" y="307"/>
                  </a:lnTo>
                  <a:lnTo>
                    <a:pt x="628" y="307"/>
                  </a:lnTo>
                  <a:lnTo>
                    <a:pt x="632" y="309"/>
                  </a:lnTo>
                  <a:lnTo>
                    <a:pt x="635" y="312"/>
                  </a:lnTo>
                  <a:lnTo>
                    <a:pt x="640" y="316"/>
                  </a:lnTo>
                  <a:lnTo>
                    <a:pt x="652" y="323"/>
                  </a:lnTo>
                  <a:lnTo>
                    <a:pt x="654" y="324"/>
                  </a:lnTo>
                  <a:lnTo>
                    <a:pt x="655" y="327"/>
                  </a:lnTo>
                  <a:lnTo>
                    <a:pt x="657" y="331"/>
                  </a:lnTo>
                  <a:lnTo>
                    <a:pt x="656" y="335"/>
                  </a:lnTo>
                  <a:lnTo>
                    <a:pt x="655" y="339"/>
                  </a:lnTo>
                  <a:lnTo>
                    <a:pt x="652" y="341"/>
                  </a:lnTo>
                  <a:lnTo>
                    <a:pt x="650" y="342"/>
                  </a:lnTo>
                  <a:lnTo>
                    <a:pt x="648" y="344"/>
                  </a:lnTo>
                  <a:lnTo>
                    <a:pt x="644" y="349"/>
                  </a:lnTo>
                  <a:lnTo>
                    <a:pt x="642" y="350"/>
                  </a:lnTo>
                  <a:lnTo>
                    <a:pt x="635" y="352"/>
                  </a:lnTo>
                  <a:lnTo>
                    <a:pt x="628" y="353"/>
                  </a:lnTo>
                  <a:lnTo>
                    <a:pt x="624" y="356"/>
                  </a:lnTo>
                  <a:lnTo>
                    <a:pt x="616" y="361"/>
                  </a:lnTo>
                  <a:lnTo>
                    <a:pt x="605" y="372"/>
                  </a:lnTo>
                  <a:lnTo>
                    <a:pt x="605" y="374"/>
                  </a:lnTo>
                  <a:lnTo>
                    <a:pt x="609" y="375"/>
                  </a:lnTo>
                  <a:lnTo>
                    <a:pt x="613" y="374"/>
                  </a:lnTo>
                  <a:lnTo>
                    <a:pt x="618" y="367"/>
                  </a:lnTo>
                  <a:lnTo>
                    <a:pt x="623" y="364"/>
                  </a:lnTo>
                  <a:lnTo>
                    <a:pt x="629" y="361"/>
                  </a:lnTo>
                  <a:lnTo>
                    <a:pt x="640" y="359"/>
                  </a:lnTo>
                  <a:lnTo>
                    <a:pt x="644" y="360"/>
                  </a:lnTo>
                  <a:lnTo>
                    <a:pt x="645" y="360"/>
                  </a:lnTo>
                  <a:lnTo>
                    <a:pt x="645" y="362"/>
                  </a:lnTo>
                  <a:lnTo>
                    <a:pt x="645" y="365"/>
                  </a:lnTo>
                  <a:lnTo>
                    <a:pt x="644" y="369"/>
                  </a:lnTo>
                  <a:lnTo>
                    <a:pt x="642" y="371"/>
                  </a:lnTo>
                  <a:lnTo>
                    <a:pt x="637" y="380"/>
                  </a:lnTo>
                  <a:lnTo>
                    <a:pt x="640" y="382"/>
                  </a:lnTo>
                  <a:lnTo>
                    <a:pt x="645" y="383"/>
                  </a:lnTo>
                  <a:lnTo>
                    <a:pt x="648" y="381"/>
                  </a:lnTo>
                  <a:lnTo>
                    <a:pt x="650" y="375"/>
                  </a:lnTo>
                  <a:lnTo>
                    <a:pt x="652" y="372"/>
                  </a:lnTo>
                  <a:lnTo>
                    <a:pt x="656" y="372"/>
                  </a:lnTo>
                  <a:lnTo>
                    <a:pt x="658" y="370"/>
                  </a:lnTo>
                  <a:lnTo>
                    <a:pt x="661" y="368"/>
                  </a:lnTo>
                  <a:lnTo>
                    <a:pt x="661" y="367"/>
                  </a:lnTo>
                  <a:lnTo>
                    <a:pt x="657" y="364"/>
                  </a:lnTo>
                  <a:lnTo>
                    <a:pt x="657" y="362"/>
                  </a:lnTo>
                  <a:lnTo>
                    <a:pt x="659" y="358"/>
                  </a:lnTo>
                  <a:lnTo>
                    <a:pt x="661" y="353"/>
                  </a:lnTo>
                  <a:lnTo>
                    <a:pt x="663" y="350"/>
                  </a:lnTo>
                  <a:lnTo>
                    <a:pt x="665" y="350"/>
                  </a:lnTo>
                  <a:lnTo>
                    <a:pt x="672" y="353"/>
                  </a:lnTo>
                  <a:lnTo>
                    <a:pt x="676" y="358"/>
                  </a:lnTo>
                  <a:lnTo>
                    <a:pt x="687" y="375"/>
                  </a:lnTo>
                  <a:lnTo>
                    <a:pt x="688" y="378"/>
                  </a:lnTo>
                  <a:lnTo>
                    <a:pt x="692" y="391"/>
                  </a:lnTo>
                  <a:lnTo>
                    <a:pt x="692" y="396"/>
                  </a:lnTo>
                  <a:lnTo>
                    <a:pt x="692" y="399"/>
                  </a:lnTo>
                  <a:lnTo>
                    <a:pt x="691" y="402"/>
                  </a:lnTo>
                  <a:lnTo>
                    <a:pt x="690" y="403"/>
                  </a:lnTo>
                  <a:lnTo>
                    <a:pt x="687" y="403"/>
                  </a:lnTo>
                  <a:lnTo>
                    <a:pt x="673" y="397"/>
                  </a:lnTo>
                  <a:lnTo>
                    <a:pt x="667" y="399"/>
                  </a:lnTo>
                  <a:lnTo>
                    <a:pt x="664" y="400"/>
                  </a:lnTo>
                  <a:lnTo>
                    <a:pt x="662" y="402"/>
                  </a:lnTo>
                  <a:lnTo>
                    <a:pt x="660" y="404"/>
                  </a:lnTo>
                  <a:lnTo>
                    <a:pt x="659" y="408"/>
                  </a:lnTo>
                  <a:lnTo>
                    <a:pt x="656" y="410"/>
                  </a:lnTo>
                  <a:lnTo>
                    <a:pt x="647" y="410"/>
                  </a:lnTo>
                  <a:lnTo>
                    <a:pt x="642" y="411"/>
                  </a:lnTo>
                  <a:lnTo>
                    <a:pt x="633" y="415"/>
                  </a:lnTo>
                  <a:lnTo>
                    <a:pt x="630" y="417"/>
                  </a:lnTo>
                  <a:lnTo>
                    <a:pt x="629" y="421"/>
                  </a:lnTo>
                  <a:lnTo>
                    <a:pt x="635" y="420"/>
                  </a:lnTo>
                  <a:lnTo>
                    <a:pt x="644" y="416"/>
                  </a:lnTo>
                  <a:lnTo>
                    <a:pt x="652" y="415"/>
                  </a:lnTo>
                  <a:lnTo>
                    <a:pt x="665" y="424"/>
                  </a:lnTo>
                  <a:lnTo>
                    <a:pt x="670" y="426"/>
                  </a:lnTo>
                  <a:lnTo>
                    <a:pt x="673" y="424"/>
                  </a:lnTo>
                  <a:lnTo>
                    <a:pt x="676" y="424"/>
                  </a:lnTo>
                  <a:lnTo>
                    <a:pt x="687" y="424"/>
                  </a:lnTo>
                  <a:lnTo>
                    <a:pt x="691" y="426"/>
                  </a:lnTo>
                  <a:lnTo>
                    <a:pt x="696" y="428"/>
                  </a:lnTo>
                  <a:lnTo>
                    <a:pt x="705" y="436"/>
                  </a:lnTo>
                  <a:lnTo>
                    <a:pt x="707" y="438"/>
                  </a:lnTo>
                  <a:lnTo>
                    <a:pt x="707" y="440"/>
                  </a:lnTo>
                  <a:lnTo>
                    <a:pt x="708" y="443"/>
                  </a:lnTo>
                  <a:lnTo>
                    <a:pt x="708" y="448"/>
                  </a:lnTo>
                  <a:lnTo>
                    <a:pt x="707" y="450"/>
                  </a:lnTo>
                  <a:lnTo>
                    <a:pt x="704" y="452"/>
                  </a:lnTo>
                  <a:lnTo>
                    <a:pt x="692" y="450"/>
                  </a:lnTo>
                  <a:lnTo>
                    <a:pt x="687" y="449"/>
                  </a:lnTo>
                  <a:lnTo>
                    <a:pt x="683" y="450"/>
                  </a:lnTo>
                  <a:lnTo>
                    <a:pt x="679" y="450"/>
                  </a:lnTo>
                  <a:lnTo>
                    <a:pt x="674" y="448"/>
                  </a:lnTo>
                  <a:lnTo>
                    <a:pt x="669" y="443"/>
                  </a:lnTo>
                  <a:lnTo>
                    <a:pt x="661" y="448"/>
                  </a:lnTo>
                  <a:lnTo>
                    <a:pt x="655" y="445"/>
                  </a:lnTo>
                  <a:lnTo>
                    <a:pt x="649" y="447"/>
                  </a:lnTo>
                  <a:lnTo>
                    <a:pt x="636" y="456"/>
                  </a:lnTo>
                  <a:lnTo>
                    <a:pt x="637" y="458"/>
                  </a:lnTo>
                  <a:lnTo>
                    <a:pt x="655" y="450"/>
                  </a:lnTo>
                  <a:lnTo>
                    <a:pt x="658" y="450"/>
                  </a:lnTo>
                  <a:lnTo>
                    <a:pt x="663" y="454"/>
                  </a:lnTo>
                  <a:lnTo>
                    <a:pt x="673" y="459"/>
                  </a:lnTo>
                  <a:lnTo>
                    <a:pt x="675" y="462"/>
                  </a:lnTo>
                  <a:lnTo>
                    <a:pt x="675" y="470"/>
                  </a:lnTo>
                  <a:lnTo>
                    <a:pt x="673" y="476"/>
                  </a:lnTo>
                  <a:lnTo>
                    <a:pt x="671" y="483"/>
                  </a:lnTo>
                  <a:lnTo>
                    <a:pt x="667" y="482"/>
                  </a:lnTo>
                  <a:lnTo>
                    <a:pt x="657" y="478"/>
                  </a:lnTo>
                  <a:lnTo>
                    <a:pt x="654" y="478"/>
                  </a:lnTo>
                  <a:lnTo>
                    <a:pt x="651" y="478"/>
                  </a:lnTo>
                  <a:lnTo>
                    <a:pt x="647" y="480"/>
                  </a:lnTo>
                  <a:lnTo>
                    <a:pt x="645" y="480"/>
                  </a:lnTo>
                  <a:lnTo>
                    <a:pt x="631" y="476"/>
                  </a:lnTo>
                  <a:lnTo>
                    <a:pt x="627" y="475"/>
                  </a:lnTo>
                  <a:lnTo>
                    <a:pt x="627" y="476"/>
                  </a:lnTo>
                  <a:lnTo>
                    <a:pt x="628" y="477"/>
                  </a:lnTo>
                  <a:lnTo>
                    <a:pt x="641" y="485"/>
                  </a:lnTo>
                  <a:lnTo>
                    <a:pt x="651" y="485"/>
                  </a:lnTo>
                  <a:lnTo>
                    <a:pt x="657" y="487"/>
                  </a:lnTo>
                  <a:lnTo>
                    <a:pt x="661" y="490"/>
                  </a:lnTo>
                  <a:lnTo>
                    <a:pt x="663" y="491"/>
                  </a:lnTo>
                  <a:lnTo>
                    <a:pt x="663" y="497"/>
                  </a:lnTo>
                  <a:lnTo>
                    <a:pt x="666" y="502"/>
                  </a:lnTo>
                  <a:lnTo>
                    <a:pt x="669" y="504"/>
                  </a:lnTo>
                  <a:lnTo>
                    <a:pt x="671" y="504"/>
                  </a:lnTo>
                  <a:lnTo>
                    <a:pt x="674" y="502"/>
                  </a:lnTo>
                  <a:lnTo>
                    <a:pt x="678" y="502"/>
                  </a:lnTo>
                  <a:lnTo>
                    <a:pt x="681" y="504"/>
                  </a:lnTo>
                  <a:lnTo>
                    <a:pt x="684" y="507"/>
                  </a:lnTo>
                  <a:lnTo>
                    <a:pt x="688" y="507"/>
                  </a:lnTo>
                  <a:lnTo>
                    <a:pt x="692" y="509"/>
                  </a:lnTo>
                  <a:lnTo>
                    <a:pt x="694" y="510"/>
                  </a:lnTo>
                  <a:lnTo>
                    <a:pt x="702" y="509"/>
                  </a:lnTo>
                  <a:lnTo>
                    <a:pt x="706" y="510"/>
                  </a:lnTo>
                  <a:lnTo>
                    <a:pt x="707" y="511"/>
                  </a:lnTo>
                  <a:lnTo>
                    <a:pt x="705" y="513"/>
                  </a:lnTo>
                  <a:lnTo>
                    <a:pt x="698" y="517"/>
                  </a:lnTo>
                  <a:lnTo>
                    <a:pt x="697" y="521"/>
                  </a:lnTo>
                  <a:lnTo>
                    <a:pt x="701" y="526"/>
                  </a:lnTo>
                  <a:lnTo>
                    <a:pt x="703" y="530"/>
                  </a:lnTo>
                  <a:lnTo>
                    <a:pt x="703" y="532"/>
                  </a:lnTo>
                  <a:lnTo>
                    <a:pt x="701" y="539"/>
                  </a:lnTo>
                  <a:lnTo>
                    <a:pt x="700" y="542"/>
                  </a:lnTo>
                  <a:lnTo>
                    <a:pt x="701" y="542"/>
                  </a:lnTo>
                  <a:lnTo>
                    <a:pt x="706" y="537"/>
                  </a:lnTo>
                  <a:lnTo>
                    <a:pt x="707" y="537"/>
                  </a:lnTo>
                  <a:lnTo>
                    <a:pt x="707" y="545"/>
                  </a:lnTo>
                  <a:lnTo>
                    <a:pt x="708" y="545"/>
                  </a:lnTo>
                  <a:lnTo>
                    <a:pt x="709" y="539"/>
                  </a:lnTo>
                  <a:lnTo>
                    <a:pt x="709" y="530"/>
                  </a:lnTo>
                  <a:lnTo>
                    <a:pt x="712" y="527"/>
                  </a:lnTo>
                  <a:lnTo>
                    <a:pt x="722" y="525"/>
                  </a:lnTo>
                  <a:lnTo>
                    <a:pt x="720" y="537"/>
                  </a:lnTo>
                  <a:lnTo>
                    <a:pt x="720" y="544"/>
                  </a:lnTo>
                  <a:lnTo>
                    <a:pt x="715" y="555"/>
                  </a:lnTo>
                  <a:lnTo>
                    <a:pt x="712" y="559"/>
                  </a:lnTo>
                  <a:lnTo>
                    <a:pt x="712" y="559"/>
                  </a:lnTo>
                  <a:lnTo>
                    <a:pt x="714" y="561"/>
                  </a:lnTo>
                  <a:lnTo>
                    <a:pt x="716" y="561"/>
                  </a:lnTo>
                  <a:lnTo>
                    <a:pt x="718" y="559"/>
                  </a:lnTo>
                  <a:lnTo>
                    <a:pt x="721" y="551"/>
                  </a:lnTo>
                  <a:lnTo>
                    <a:pt x="728" y="542"/>
                  </a:lnTo>
                  <a:lnTo>
                    <a:pt x="730" y="542"/>
                  </a:lnTo>
                  <a:lnTo>
                    <a:pt x="730" y="545"/>
                  </a:lnTo>
                  <a:lnTo>
                    <a:pt x="729" y="551"/>
                  </a:lnTo>
                  <a:lnTo>
                    <a:pt x="732" y="553"/>
                  </a:lnTo>
                  <a:lnTo>
                    <a:pt x="735" y="551"/>
                  </a:lnTo>
                  <a:lnTo>
                    <a:pt x="737" y="548"/>
                  </a:lnTo>
                  <a:lnTo>
                    <a:pt x="741" y="549"/>
                  </a:lnTo>
                  <a:lnTo>
                    <a:pt x="743" y="550"/>
                  </a:lnTo>
                  <a:lnTo>
                    <a:pt x="744" y="553"/>
                  </a:lnTo>
                  <a:lnTo>
                    <a:pt x="742" y="564"/>
                  </a:lnTo>
                  <a:lnTo>
                    <a:pt x="742" y="566"/>
                  </a:lnTo>
                  <a:lnTo>
                    <a:pt x="746" y="574"/>
                  </a:lnTo>
                  <a:lnTo>
                    <a:pt x="747" y="573"/>
                  </a:lnTo>
                  <a:lnTo>
                    <a:pt x="746" y="569"/>
                  </a:lnTo>
                  <a:lnTo>
                    <a:pt x="745" y="561"/>
                  </a:lnTo>
                  <a:lnTo>
                    <a:pt x="746" y="557"/>
                  </a:lnTo>
                  <a:lnTo>
                    <a:pt x="749" y="552"/>
                  </a:lnTo>
                  <a:lnTo>
                    <a:pt x="757" y="545"/>
                  </a:lnTo>
                  <a:lnTo>
                    <a:pt x="759" y="543"/>
                  </a:lnTo>
                  <a:lnTo>
                    <a:pt x="761" y="545"/>
                  </a:lnTo>
                  <a:lnTo>
                    <a:pt x="763" y="548"/>
                  </a:lnTo>
                  <a:lnTo>
                    <a:pt x="763" y="550"/>
                  </a:lnTo>
                  <a:lnTo>
                    <a:pt x="760" y="552"/>
                  </a:lnTo>
                  <a:lnTo>
                    <a:pt x="758" y="556"/>
                  </a:lnTo>
                  <a:lnTo>
                    <a:pt x="757" y="561"/>
                  </a:lnTo>
                  <a:lnTo>
                    <a:pt x="758" y="564"/>
                  </a:lnTo>
                  <a:lnTo>
                    <a:pt x="764" y="565"/>
                  </a:lnTo>
                  <a:lnTo>
                    <a:pt x="770" y="560"/>
                  </a:lnTo>
                  <a:lnTo>
                    <a:pt x="773" y="563"/>
                  </a:lnTo>
                  <a:lnTo>
                    <a:pt x="777" y="568"/>
                  </a:lnTo>
                  <a:lnTo>
                    <a:pt x="784" y="578"/>
                  </a:lnTo>
                  <a:lnTo>
                    <a:pt x="788" y="575"/>
                  </a:lnTo>
                  <a:lnTo>
                    <a:pt x="793" y="582"/>
                  </a:lnTo>
                  <a:lnTo>
                    <a:pt x="787" y="588"/>
                  </a:lnTo>
                  <a:lnTo>
                    <a:pt x="788" y="599"/>
                  </a:lnTo>
                  <a:lnTo>
                    <a:pt x="780" y="599"/>
                  </a:lnTo>
                  <a:lnTo>
                    <a:pt x="774" y="600"/>
                  </a:lnTo>
                  <a:lnTo>
                    <a:pt x="771" y="599"/>
                  </a:lnTo>
                  <a:lnTo>
                    <a:pt x="767" y="599"/>
                  </a:lnTo>
                  <a:lnTo>
                    <a:pt x="771" y="602"/>
                  </a:lnTo>
                  <a:lnTo>
                    <a:pt x="777" y="603"/>
                  </a:lnTo>
                  <a:lnTo>
                    <a:pt x="778" y="606"/>
                  </a:lnTo>
                  <a:lnTo>
                    <a:pt x="783" y="606"/>
                  </a:lnTo>
                  <a:lnTo>
                    <a:pt x="787" y="606"/>
                  </a:lnTo>
                  <a:lnTo>
                    <a:pt x="794" y="606"/>
                  </a:lnTo>
                  <a:lnTo>
                    <a:pt x="794" y="602"/>
                  </a:lnTo>
                  <a:lnTo>
                    <a:pt x="799" y="600"/>
                  </a:lnTo>
                  <a:lnTo>
                    <a:pt x="801" y="597"/>
                  </a:lnTo>
                  <a:lnTo>
                    <a:pt x="803" y="599"/>
                  </a:lnTo>
                  <a:lnTo>
                    <a:pt x="810" y="600"/>
                  </a:lnTo>
                  <a:lnTo>
                    <a:pt x="818" y="608"/>
                  </a:lnTo>
                  <a:lnTo>
                    <a:pt x="814" y="613"/>
                  </a:lnTo>
                  <a:lnTo>
                    <a:pt x="813" y="617"/>
                  </a:lnTo>
                  <a:lnTo>
                    <a:pt x="812" y="621"/>
                  </a:lnTo>
                  <a:lnTo>
                    <a:pt x="812" y="625"/>
                  </a:lnTo>
                  <a:lnTo>
                    <a:pt x="810" y="627"/>
                  </a:lnTo>
                  <a:lnTo>
                    <a:pt x="798" y="640"/>
                  </a:lnTo>
                  <a:lnTo>
                    <a:pt x="800" y="640"/>
                  </a:lnTo>
                  <a:lnTo>
                    <a:pt x="805" y="637"/>
                  </a:lnTo>
                  <a:lnTo>
                    <a:pt x="815" y="632"/>
                  </a:lnTo>
                  <a:lnTo>
                    <a:pt x="820" y="630"/>
                  </a:lnTo>
                  <a:lnTo>
                    <a:pt x="824" y="632"/>
                  </a:lnTo>
                  <a:lnTo>
                    <a:pt x="826" y="632"/>
                  </a:lnTo>
                  <a:lnTo>
                    <a:pt x="828" y="630"/>
                  </a:lnTo>
                  <a:lnTo>
                    <a:pt x="831" y="632"/>
                  </a:lnTo>
                  <a:lnTo>
                    <a:pt x="838" y="634"/>
                  </a:lnTo>
                  <a:lnTo>
                    <a:pt x="846" y="623"/>
                  </a:lnTo>
                  <a:lnTo>
                    <a:pt x="851" y="625"/>
                  </a:lnTo>
                  <a:lnTo>
                    <a:pt x="855" y="632"/>
                  </a:lnTo>
                  <a:lnTo>
                    <a:pt x="864" y="644"/>
                  </a:lnTo>
                  <a:lnTo>
                    <a:pt x="869" y="651"/>
                  </a:lnTo>
                  <a:lnTo>
                    <a:pt x="871" y="654"/>
                  </a:lnTo>
                  <a:lnTo>
                    <a:pt x="870" y="657"/>
                  </a:lnTo>
                  <a:lnTo>
                    <a:pt x="866" y="660"/>
                  </a:lnTo>
                  <a:lnTo>
                    <a:pt x="864" y="660"/>
                  </a:lnTo>
                  <a:lnTo>
                    <a:pt x="858" y="654"/>
                  </a:lnTo>
                  <a:lnTo>
                    <a:pt x="852" y="651"/>
                  </a:lnTo>
                  <a:lnTo>
                    <a:pt x="849" y="652"/>
                  </a:lnTo>
                  <a:lnTo>
                    <a:pt x="846" y="654"/>
                  </a:lnTo>
                  <a:lnTo>
                    <a:pt x="847" y="656"/>
                  </a:lnTo>
                  <a:lnTo>
                    <a:pt x="860" y="665"/>
                  </a:lnTo>
                  <a:lnTo>
                    <a:pt x="862" y="671"/>
                  </a:lnTo>
                  <a:lnTo>
                    <a:pt x="862" y="674"/>
                  </a:lnTo>
                  <a:lnTo>
                    <a:pt x="854" y="679"/>
                  </a:lnTo>
                  <a:lnTo>
                    <a:pt x="851" y="679"/>
                  </a:lnTo>
                  <a:lnTo>
                    <a:pt x="845" y="678"/>
                  </a:lnTo>
                  <a:lnTo>
                    <a:pt x="841" y="673"/>
                  </a:lnTo>
                  <a:lnTo>
                    <a:pt x="838" y="672"/>
                  </a:lnTo>
                  <a:lnTo>
                    <a:pt x="834" y="671"/>
                  </a:lnTo>
                  <a:lnTo>
                    <a:pt x="833" y="672"/>
                  </a:lnTo>
                  <a:lnTo>
                    <a:pt x="837" y="679"/>
                  </a:lnTo>
                  <a:lnTo>
                    <a:pt x="837" y="681"/>
                  </a:lnTo>
                  <a:lnTo>
                    <a:pt x="834" y="682"/>
                  </a:lnTo>
                  <a:lnTo>
                    <a:pt x="833" y="685"/>
                  </a:lnTo>
                  <a:lnTo>
                    <a:pt x="842" y="691"/>
                  </a:lnTo>
                  <a:lnTo>
                    <a:pt x="849" y="698"/>
                  </a:lnTo>
                  <a:lnTo>
                    <a:pt x="850" y="700"/>
                  </a:lnTo>
                  <a:lnTo>
                    <a:pt x="845" y="702"/>
                  </a:lnTo>
                  <a:lnTo>
                    <a:pt x="842" y="702"/>
                  </a:lnTo>
                  <a:lnTo>
                    <a:pt x="835" y="701"/>
                  </a:lnTo>
                  <a:lnTo>
                    <a:pt x="832" y="700"/>
                  </a:lnTo>
                  <a:lnTo>
                    <a:pt x="830" y="701"/>
                  </a:lnTo>
                  <a:lnTo>
                    <a:pt x="834" y="704"/>
                  </a:lnTo>
                  <a:lnTo>
                    <a:pt x="836" y="707"/>
                  </a:lnTo>
                  <a:lnTo>
                    <a:pt x="837" y="709"/>
                  </a:lnTo>
                  <a:lnTo>
                    <a:pt x="838" y="712"/>
                  </a:lnTo>
                  <a:lnTo>
                    <a:pt x="838" y="715"/>
                  </a:lnTo>
                  <a:lnTo>
                    <a:pt x="835" y="717"/>
                  </a:lnTo>
                  <a:lnTo>
                    <a:pt x="831" y="723"/>
                  </a:lnTo>
                  <a:lnTo>
                    <a:pt x="829" y="729"/>
                  </a:lnTo>
                  <a:lnTo>
                    <a:pt x="826" y="730"/>
                  </a:lnTo>
                  <a:lnTo>
                    <a:pt x="824" y="729"/>
                  </a:lnTo>
                  <a:lnTo>
                    <a:pt x="820" y="731"/>
                  </a:lnTo>
                  <a:lnTo>
                    <a:pt x="814" y="728"/>
                  </a:lnTo>
                  <a:lnTo>
                    <a:pt x="812" y="725"/>
                  </a:lnTo>
                  <a:lnTo>
                    <a:pt x="805" y="714"/>
                  </a:lnTo>
                  <a:lnTo>
                    <a:pt x="805" y="715"/>
                  </a:lnTo>
                  <a:lnTo>
                    <a:pt x="807" y="721"/>
                  </a:lnTo>
                  <a:lnTo>
                    <a:pt x="806" y="724"/>
                  </a:lnTo>
                  <a:lnTo>
                    <a:pt x="799" y="726"/>
                  </a:lnTo>
                  <a:lnTo>
                    <a:pt x="799" y="728"/>
                  </a:lnTo>
                  <a:lnTo>
                    <a:pt x="804" y="730"/>
                  </a:lnTo>
                  <a:lnTo>
                    <a:pt x="809" y="731"/>
                  </a:lnTo>
                  <a:lnTo>
                    <a:pt x="808" y="736"/>
                  </a:lnTo>
                  <a:lnTo>
                    <a:pt x="808" y="759"/>
                  </a:lnTo>
                  <a:lnTo>
                    <a:pt x="807" y="767"/>
                  </a:lnTo>
                  <a:lnTo>
                    <a:pt x="804" y="774"/>
                  </a:lnTo>
                  <a:lnTo>
                    <a:pt x="801" y="781"/>
                  </a:lnTo>
                  <a:lnTo>
                    <a:pt x="797" y="777"/>
                  </a:lnTo>
                  <a:lnTo>
                    <a:pt x="795" y="772"/>
                  </a:lnTo>
                  <a:lnTo>
                    <a:pt x="794" y="770"/>
                  </a:lnTo>
                  <a:lnTo>
                    <a:pt x="792" y="768"/>
                  </a:lnTo>
                  <a:lnTo>
                    <a:pt x="789" y="767"/>
                  </a:lnTo>
                  <a:lnTo>
                    <a:pt x="787" y="767"/>
                  </a:lnTo>
                  <a:lnTo>
                    <a:pt x="784" y="771"/>
                  </a:lnTo>
                  <a:lnTo>
                    <a:pt x="781" y="767"/>
                  </a:lnTo>
                  <a:lnTo>
                    <a:pt x="778" y="763"/>
                  </a:lnTo>
                  <a:lnTo>
                    <a:pt x="779" y="752"/>
                  </a:lnTo>
                  <a:lnTo>
                    <a:pt x="780" y="747"/>
                  </a:lnTo>
                  <a:lnTo>
                    <a:pt x="780" y="747"/>
                  </a:lnTo>
                  <a:lnTo>
                    <a:pt x="778" y="749"/>
                  </a:lnTo>
                  <a:lnTo>
                    <a:pt x="774" y="758"/>
                  </a:lnTo>
                  <a:lnTo>
                    <a:pt x="772" y="767"/>
                  </a:lnTo>
                  <a:lnTo>
                    <a:pt x="769" y="764"/>
                  </a:lnTo>
                  <a:lnTo>
                    <a:pt x="766" y="759"/>
                  </a:lnTo>
                  <a:lnTo>
                    <a:pt x="763" y="754"/>
                  </a:lnTo>
                  <a:lnTo>
                    <a:pt x="759" y="748"/>
                  </a:lnTo>
                  <a:lnTo>
                    <a:pt x="755" y="742"/>
                  </a:lnTo>
                  <a:lnTo>
                    <a:pt x="753" y="734"/>
                  </a:lnTo>
                  <a:lnTo>
                    <a:pt x="752" y="733"/>
                  </a:lnTo>
                  <a:lnTo>
                    <a:pt x="750" y="726"/>
                  </a:lnTo>
                  <a:lnTo>
                    <a:pt x="749" y="725"/>
                  </a:lnTo>
                  <a:lnTo>
                    <a:pt x="748" y="724"/>
                  </a:lnTo>
                  <a:lnTo>
                    <a:pt x="746" y="720"/>
                  </a:lnTo>
                  <a:lnTo>
                    <a:pt x="747" y="716"/>
                  </a:lnTo>
                  <a:lnTo>
                    <a:pt x="750" y="710"/>
                  </a:lnTo>
                  <a:lnTo>
                    <a:pt x="753" y="707"/>
                  </a:lnTo>
                  <a:lnTo>
                    <a:pt x="758" y="703"/>
                  </a:lnTo>
                  <a:lnTo>
                    <a:pt x="763" y="701"/>
                  </a:lnTo>
                  <a:lnTo>
                    <a:pt x="765" y="696"/>
                  </a:lnTo>
                  <a:lnTo>
                    <a:pt x="768" y="688"/>
                  </a:lnTo>
                  <a:lnTo>
                    <a:pt x="772" y="682"/>
                  </a:lnTo>
                  <a:lnTo>
                    <a:pt x="776" y="679"/>
                  </a:lnTo>
                  <a:lnTo>
                    <a:pt x="774" y="678"/>
                  </a:lnTo>
                  <a:lnTo>
                    <a:pt x="769" y="681"/>
                  </a:lnTo>
                  <a:lnTo>
                    <a:pt x="766" y="685"/>
                  </a:lnTo>
                  <a:lnTo>
                    <a:pt x="762" y="692"/>
                  </a:lnTo>
                  <a:lnTo>
                    <a:pt x="758" y="696"/>
                  </a:lnTo>
                  <a:lnTo>
                    <a:pt x="749" y="702"/>
                  </a:lnTo>
                  <a:lnTo>
                    <a:pt x="746" y="703"/>
                  </a:lnTo>
                  <a:lnTo>
                    <a:pt x="742" y="704"/>
                  </a:lnTo>
                  <a:lnTo>
                    <a:pt x="733" y="703"/>
                  </a:lnTo>
                  <a:lnTo>
                    <a:pt x="731" y="701"/>
                  </a:lnTo>
                  <a:lnTo>
                    <a:pt x="733" y="696"/>
                  </a:lnTo>
                  <a:lnTo>
                    <a:pt x="739" y="687"/>
                  </a:lnTo>
                  <a:lnTo>
                    <a:pt x="737" y="687"/>
                  </a:lnTo>
                  <a:lnTo>
                    <a:pt x="736" y="690"/>
                  </a:lnTo>
                  <a:lnTo>
                    <a:pt x="733" y="692"/>
                  </a:lnTo>
                  <a:lnTo>
                    <a:pt x="730" y="693"/>
                  </a:lnTo>
                  <a:lnTo>
                    <a:pt x="726" y="693"/>
                  </a:lnTo>
                  <a:lnTo>
                    <a:pt x="722" y="687"/>
                  </a:lnTo>
                  <a:lnTo>
                    <a:pt x="720" y="685"/>
                  </a:lnTo>
                  <a:lnTo>
                    <a:pt x="715" y="684"/>
                  </a:lnTo>
                  <a:lnTo>
                    <a:pt x="714" y="682"/>
                  </a:lnTo>
                  <a:lnTo>
                    <a:pt x="707" y="668"/>
                  </a:lnTo>
                  <a:lnTo>
                    <a:pt x="705" y="664"/>
                  </a:lnTo>
                  <a:lnTo>
                    <a:pt x="704" y="661"/>
                  </a:lnTo>
                  <a:lnTo>
                    <a:pt x="702" y="658"/>
                  </a:lnTo>
                  <a:lnTo>
                    <a:pt x="698" y="656"/>
                  </a:lnTo>
                  <a:lnTo>
                    <a:pt x="697" y="656"/>
                  </a:lnTo>
                  <a:lnTo>
                    <a:pt x="698" y="658"/>
                  </a:lnTo>
                  <a:lnTo>
                    <a:pt x="698" y="662"/>
                  </a:lnTo>
                  <a:lnTo>
                    <a:pt x="695" y="663"/>
                  </a:lnTo>
                  <a:lnTo>
                    <a:pt x="692" y="662"/>
                  </a:lnTo>
                  <a:lnTo>
                    <a:pt x="689" y="660"/>
                  </a:lnTo>
                  <a:lnTo>
                    <a:pt x="688" y="663"/>
                  </a:lnTo>
                  <a:lnTo>
                    <a:pt x="692" y="670"/>
                  </a:lnTo>
                  <a:lnTo>
                    <a:pt x="692" y="679"/>
                  </a:lnTo>
                  <a:lnTo>
                    <a:pt x="691" y="679"/>
                  </a:lnTo>
                  <a:lnTo>
                    <a:pt x="689" y="680"/>
                  </a:lnTo>
                  <a:lnTo>
                    <a:pt x="687" y="679"/>
                  </a:lnTo>
                  <a:lnTo>
                    <a:pt x="681" y="673"/>
                  </a:lnTo>
                  <a:lnTo>
                    <a:pt x="675" y="668"/>
                  </a:lnTo>
                  <a:lnTo>
                    <a:pt x="672" y="666"/>
                  </a:lnTo>
                  <a:lnTo>
                    <a:pt x="671" y="668"/>
                  </a:lnTo>
                  <a:lnTo>
                    <a:pt x="673" y="675"/>
                  </a:lnTo>
                  <a:lnTo>
                    <a:pt x="676" y="682"/>
                  </a:lnTo>
                  <a:lnTo>
                    <a:pt x="681" y="689"/>
                  </a:lnTo>
                  <a:lnTo>
                    <a:pt x="689" y="696"/>
                  </a:lnTo>
                  <a:lnTo>
                    <a:pt x="692" y="700"/>
                  </a:lnTo>
                  <a:lnTo>
                    <a:pt x="689" y="706"/>
                  </a:lnTo>
                  <a:lnTo>
                    <a:pt x="687" y="707"/>
                  </a:lnTo>
                  <a:lnTo>
                    <a:pt x="686" y="708"/>
                  </a:lnTo>
                  <a:lnTo>
                    <a:pt x="681" y="708"/>
                  </a:lnTo>
                  <a:lnTo>
                    <a:pt x="673" y="705"/>
                  </a:lnTo>
                  <a:lnTo>
                    <a:pt x="668" y="701"/>
                  </a:lnTo>
                  <a:lnTo>
                    <a:pt x="663" y="693"/>
                  </a:lnTo>
                  <a:lnTo>
                    <a:pt x="654" y="684"/>
                  </a:lnTo>
                  <a:lnTo>
                    <a:pt x="651" y="684"/>
                  </a:lnTo>
                  <a:lnTo>
                    <a:pt x="645" y="687"/>
                  </a:lnTo>
                  <a:lnTo>
                    <a:pt x="646" y="688"/>
                  </a:lnTo>
                  <a:lnTo>
                    <a:pt x="650" y="689"/>
                  </a:lnTo>
                  <a:lnTo>
                    <a:pt x="653" y="690"/>
                  </a:lnTo>
                  <a:lnTo>
                    <a:pt x="661" y="696"/>
                  </a:lnTo>
                  <a:lnTo>
                    <a:pt x="662" y="699"/>
                  </a:lnTo>
                  <a:lnTo>
                    <a:pt x="659" y="703"/>
                  </a:lnTo>
                  <a:lnTo>
                    <a:pt x="660" y="707"/>
                  </a:lnTo>
                  <a:lnTo>
                    <a:pt x="662" y="712"/>
                  </a:lnTo>
                  <a:lnTo>
                    <a:pt x="664" y="715"/>
                  </a:lnTo>
                  <a:lnTo>
                    <a:pt x="668" y="718"/>
                  </a:lnTo>
                  <a:lnTo>
                    <a:pt x="671" y="718"/>
                  </a:lnTo>
                  <a:lnTo>
                    <a:pt x="672" y="719"/>
                  </a:lnTo>
                  <a:lnTo>
                    <a:pt x="669" y="730"/>
                  </a:lnTo>
                  <a:lnTo>
                    <a:pt x="668" y="733"/>
                  </a:lnTo>
                  <a:lnTo>
                    <a:pt x="670" y="734"/>
                  </a:lnTo>
                  <a:lnTo>
                    <a:pt x="670" y="735"/>
                  </a:lnTo>
                  <a:lnTo>
                    <a:pt x="676" y="730"/>
                  </a:lnTo>
                  <a:lnTo>
                    <a:pt x="678" y="729"/>
                  </a:lnTo>
                  <a:lnTo>
                    <a:pt x="681" y="729"/>
                  </a:lnTo>
                  <a:lnTo>
                    <a:pt x="683" y="730"/>
                  </a:lnTo>
                  <a:lnTo>
                    <a:pt x="686" y="733"/>
                  </a:lnTo>
                  <a:lnTo>
                    <a:pt x="687" y="736"/>
                  </a:lnTo>
                  <a:lnTo>
                    <a:pt x="688" y="738"/>
                  </a:lnTo>
                  <a:lnTo>
                    <a:pt x="689" y="741"/>
                  </a:lnTo>
                  <a:lnTo>
                    <a:pt x="694" y="743"/>
                  </a:lnTo>
                  <a:lnTo>
                    <a:pt x="694" y="745"/>
                  </a:lnTo>
                  <a:lnTo>
                    <a:pt x="688" y="750"/>
                  </a:lnTo>
                  <a:lnTo>
                    <a:pt x="687" y="751"/>
                  </a:lnTo>
                  <a:lnTo>
                    <a:pt x="689" y="751"/>
                  </a:lnTo>
                  <a:lnTo>
                    <a:pt x="692" y="754"/>
                  </a:lnTo>
                  <a:lnTo>
                    <a:pt x="696" y="758"/>
                  </a:lnTo>
                  <a:lnTo>
                    <a:pt x="698" y="763"/>
                  </a:lnTo>
                  <a:lnTo>
                    <a:pt x="698" y="766"/>
                  </a:lnTo>
                  <a:lnTo>
                    <a:pt x="698" y="768"/>
                  </a:lnTo>
                  <a:lnTo>
                    <a:pt x="698" y="769"/>
                  </a:lnTo>
                  <a:lnTo>
                    <a:pt x="700" y="770"/>
                  </a:lnTo>
                  <a:lnTo>
                    <a:pt x="702" y="769"/>
                  </a:lnTo>
                  <a:lnTo>
                    <a:pt x="702" y="769"/>
                  </a:lnTo>
                  <a:lnTo>
                    <a:pt x="703" y="770"/>
                  </a:lnTo>
                  <a:lnTo>
                    <a:pt x="704" y="774"/>
                  </a:lnTo>
                  <a:lnTo>
                    <a:pt x="706" y="786"/>
                  </a:lnTo>
                  <a:lnTo>
                    <a:pt x="707" y="789"/>
                  </a:lnTo>
                  <a:lnTo>
                    <a:pt x="708" y="789"/>
                  </a:lnTo>
                  <a:lnTo>
                    <a:pt x="708" y="777"/>
                  </a:lnTo>
                  <a:lnTo>
                    <a:pt x="709" y="775"/>
                  </a:lnTo>
                  <a:lnTo>
                    <a:pt x="713" y="778"/>
                  </a:lnTo>
                  <a:lnTo>
                    <a:pt x="718" y="782"/>
                  </a:lnTo>
                  <a:lnTo>
                    <a:pt x="721" y="786"/>
                  </a:lnTo>
                  <a:lnTo>
                    <a:pt x="722" y="788"/>
                  </a:lnTo>
                  <a:lnTo>
                    <a:pt x="719" y="791"/>
                  </a:lnTo>
                  <a:lnTo>
                    <a:pt x="720" y="793"/>
                  </a:lnTo>
                  <a:lnTo>
                    <a:pt x="722" y="795"/>
                  </a:lnTo>
                  <a:lnTo>
                    <a:pt x="724" y="794"/>
                  </a:lnTo>
                  <a:lnTo>
                    <a:pt x="725" y="790"/>
                  </a:lnTo>
                  <a:lnTo>
                    <a:pt x="727" y="786"/>
                  </a:lnTo>
                  <a:lnTo>
                    <a:pt x="730" y="784"/>
                  </a:lnTo>
                  <a:lnTo>
                    <a:pt x="735" y="786"/>
                  </a:lnTo>
                  <a:lnTo>
                    <a:pt x="739" y="792"/>
                  </a:lnTo>
                  <a:lnTo>
                    <a:pt x="740" y="794"/>
                  </a:lnTo>
                  <a:lnTo>
                    <a:pt x="743" y="797"/>
                  </a:lnTo>
                  <a:lnTo>
                    <a:pt x="746" y="795"/>
                  </a:lnTo>
                  <a:lnTo>
                    <a:pt x="750" y="801"/>
                  </a:lnTo>
                  <a:lnTo>
                    <a:pt x="748" y="805"/>
                  </a:lnTo>
                  <a:lnTo>
                    <a:pt x="743" y="809"/>
                  </a:lnTo>
                  <a:lnTo>
                    <a:pt x="742" y="811"/>
                  </a:lnTo>
                  <a:lnTo>
                    <a:pt x="744" y="810"/>
                  </a:lnTo>
                  <a:lnTo>
                    <a:pt x="753" y="810"/>
                  </a:lnTo>
                  <a:lnTo>
                    <a:pt x="755" y="812"/>
                  </a:lnTo>
                  <a:lnTo>
                    <a:pt x="756" y="816"/>
                  </a:lnTo>
                  <a:lnTo>
                    <a:pt x="752" y="825"/>
                  </a:lnTo>
                  <a:lnTo>
                    <a:pt x="748" y="824"/>
                  </a:lnTo>
                  <a:lnTo>
                    <a:pt x="743" y="824"/>
                  </a:lnTo>
                  <a:lnTo>
                    <a:pt x="741" y="824"/>
                  </a:lnTo>
                  <a:lnTo>
                    <a:pt x="741" y="825"/>
                  </a:lnTo>
                  <a:lnTo>
                    <a:pt x="748" y="830"/>
                  </a:lnTo>
                  <a:lnTo>
                    <a:pt x="750" y="834"/>
                  </a:lnTo>
                  <a:lnTo>
                    <a:pt x="753" y="837"/>
                  </a:lnTo>
                  <a:lnTo>
                    <a:pt x="754" y="840"/>
                  </a:lnTo>
                  <a:lnTo>
                    <a:pt x="754" y="841"/>
                  </a:lnTo>
                  <a:lnTo>
                    <a:pt x="753" y="843"/>
                  </a:lnTo>
                  <a:lnTo>
                    <a:pt x="754" y="844"/>
                  </a:lnTo>
                  <a:lnTo>
                    <a:pt x="758" y="845"/>
                  </a:lnTo>
                  <a:lnTo>
                    <a:pt x="761" y="844"/>
                  </a:lnTo>
                  <a:lnTo>
                    <a:pt x="765" y="844"/>
                  </a:lnTo>
                  <a:lnTo>
                    <a:pt x="768" y="844"/>
                  </a:lnTo>
                  <a:lnTo>
                    <a:pt x="769" y="845"/>
                  </a:lnTo>
                  <a:lnTo>
                    <a:pt x="768" y="849"/>
                  </a:lnTo>
                  <a:lnTo>
                    <a:pt x="765" y="852"/>
                  </a:lnTo>
                  <a:lnTo>
                    <a:pt x="766" y="852"/>
                  </a:lnTo>
                  <a:lnTo>
                    <a:pt x="770" y="852"/>
                  </a:lnTo>
                  <a:lnTo>
                    <a:pt x="771" y="853"/>
                  </a:lnTo>
                  <a:lnTo>
                    <a:pt x="774" y="860"/>
                  </a:lnTo>
                  <a:lnTo>
                    <a:pt x="776" y="866"/>
                  </a:lnTo>
                  <a:lnTo>
                    <a:pt x="774" y="868"/>
                  </a:lnTo>
                  <a:lnTo>
                    <a:pt x="772" y="868"/>
                  </a:lnTo>
                  <a:lnTo>
                    <a:pt x="772" y="875"/>
                  </a:lnTo>
                  <a:lnTo>
                    <a:pt x="774" y="883"/>
                  </a:lnTo>
                  <a:lnTo>
                    <a:pt x="774" y="890"/>
                  </a:lnTo>
                  <a:lnTo>
                    <a:pt x="773" y="897"/>
                  </a:lnTo>
                  <a:lnTo>
                    <a:pt x="771" y="898"/>
                  </a:lnTo>
                  <a:lnTo>
                    <a:pt x="769" y="898"/>
                  </a:lnTo>
                  <a:lnTo>
                    <a:pt x="767" y="896"/>
                  </a:lnTo>
                  <a:lnTo>
                    <a:pt x="762" y="877"/>
                  </a:lnTo>
                  <a:lnTo>
                    <a:pt x="760" y="873"/>
                  </a:lnTo>
                  <a:lnTo>
                    <a:pt x="759" y="871"/>
                  </a:lnTo>
                  <a:lnTo>
                    <a:pt x="753" y="862"/>
                  </a:lnTo>
                  <a:lnTo>
                    <a:pt x="753" y="863"/>
                  </a:lnTo>
                  <a:lnTo>
                    <a:pt x="755" y="867"/>
                  </a:lnTo>
                  <a:lnTo>
                    <a:pt x="756" y="873"/>
                  </a:lnTo>
                  <a:lnTo>
                    <a:pt x="758" y="884"/>
                  </a:lnTo>
                  <a:lnTo>
                    <a:pt x="758" y="892"/>
                  </a:lnTo>
                  <a:lnTo>
                    <a:pt x="758" y="894"/>
                  </a:lnTo>
                  <a:lnTo>
                    <a:pt x="757" y="895"/>
                  </a:lnTo>
                  <a:lnTo>
                    <a:pt x="757" y="897"/>
                  </a:lnTo>
                  <a:lnTo>
                    <a:pt x="757" y="898"/>
                  </a:lnTo>
                  <a:lnTo>
                    <a:pt x="761" y="905"/>
                  </a:lnTo>
                  <a:lnTo>
                    <a:pt x="764" y="910"/>
                  </a:lnTo>
                  <a:lnTo>
                    <a:pt x="766" y="914"/>
                  </a:lnTo>
                  <a:lnTo>
                    <a:pt x="767" y="917"/>
                  </a:lnTo>
                  <a:lnTo>
                    <a:pt x="768" y="919"/>
                  </a:lnTo>
                  <a:lnTo>
                    <a:pt x="768" y="920"/>
                  </a:lnTo>
                  <a:lnTo>
                    <a:pt x="766" y="921"/>
                  </a:lnTo>
                  <a:lnTo>
                    <a:pt x="763" y="922"/>
                  </a:lnTo>
                  <a:lnTo>
                    <a:pt x="761" y="921"/>
                  </a:lnTo>
                  <a:lnTo>
                    <a:pt x="755" y="917"/>
                  </a:lnTo>
                  <a:lnTo>
                    <a:pt x="754" y="918"/>
                  </a:lnTo>
                  <a:lnTo>
                    <a:pt x="757" y="934"/>
                  </a:lnTo>
                  <a:lnTo>
                    <a:pt x="757" y="937"/>
                  </a:lnTo>
                  <a:lnTo>
                    <a:pt x="755" y="939"/>
                  </a:lnTo>
                  <a:lnTo>
                    <a:pt x="753" y="937"/>
                  </a:lnTo>
                  <a:lnTo>
                    <a:pt x="750" y="932"/>
                  </a:lnTo>
                  <a:lnTo>
                    <a:pt x="746" y="927"/>
                  </a:lnTo>
                  <a:lnTo>
                    <a:pt x="741" y="923"/>
                  </a:lnTo>
                  <a:lnTo>
                    <a:pt x="736" y="918"/>
                  </a:lnTo>
                  <a:lnTo>
                    <a:pt x="735" y="918"/>
                  </a:lnTo>
                  <a:lnTo>
                    <a:pt x="734" y="920"/>
                  </a:lnTo>
                  <a:lnTo>
                    <a:pt x="733" y="920"/>
                  </a:lnTo>
                  <a:lnTo>
                    <a:pt x="732" y="919"/>
                  </a:lnTo>
                  <a:lnTo>
                    <a:pt x="730" y="916"/>
                  </a:lnTo>
                  <a:lnTo>
                    <a:pt x="729" y="914"/>
                  </a:lnTo>
                  <a:lnTo>
                    <a:pt x="721" y="907"/>
                  </a:lnTo>
                  <a:lnTo>
                    <a:pt x="720" y="907"/>
                  </a:lnTo>
                  <a:lnTo>
                    <a:pt x="721" y="909"/>
                  </a:lnTo>
                  <a:lnTo>
                    <a:pt x="722" y="914"/>
                  </a:lnTo>
                  <a:lnTo>
                    <a:pt x="721" y="914"/>
                  </a:lnTo>
                  <a:lnTo>
                    <a:pt x="719" y="914"/>
                  </a:lnTo>
                  <a:lnTo>
                    <a:pt x="715" y="912"/>
                  </a:lnTo>
                  <a:lnTo>
                    <a:pt x="713" y="908"/>
                  </a:lnTo>
                  <a:lnTo>
                    <a:pt x="710" y="899"/>
                  </a:lnTo>
                  <a:lnTo>
                    <a:pt x="708" y="896"/>
                  </a:lnTo>
                  <a:lnTo>
                    <a:pt x="708" y="898"/>
                  </a:lnTo>
                  <a:lnTo>
                    <a:pt x="709" y="905"/>
                  </a:lnTo>
                  <a:lnTo>
                    <a:pt x="709" y="909"/>
                  </a:lnTo>
                  <a:lnTo>
                    <a:pt x="707" y="909"/>
                  </a:lnTo>
                  <a:lnTo>
                    <a:pt x="707" y="909"/>
                  </a:lnTo>
                  <a:lnTo>
                    <a:pt x="705" y="906"/>
                  </a:lnTo>
                  <a:lnTo>
                    <a:pt x="705" y="903"/>
                  </a:lnTo>
                  <a:lnTo>
                    <a:pt x="703" y="900"/>
                  </a:lnTo>
                  <a:lnTo>
                    <a:pt x="700" y="899"/>
                  </a:lnTo>
                  <a:lnTo>
                    <a:pt x="698" y="897"/>
                  </a:lnTo>
                  <a:lnTo>
                    <a:pt x="698" y="893"/>
                  </a:lnTo>
                  <a:lnTo>
                    <a:pt x="697" y="893"/>
                  </a:lnTo>
                  <a:lnTo>
                    <a:pt x="692" y="893"/>
                  </a:lnTo>
                  <a:lnTo>
                    <a:pt x="690" y="891"/>
                  </a:lnTo>
                  <a:lnTo>
                    <a:pt x="683" y="881"/>
                  </a:lnTo>
                  <a:lnTo>
                    <a:pt x="676" y="871"/>
                  </a:lnTo>
                  <a:lnTo>
                    <a:pt x="672" y="865"/>
                  </a:lnTo>
                  <a:lnTo>
                    <a:pt x="671" y="864"/>
                  </a:lnTo>
                  <a:lnTo>
                    <a:pt x="673" y="871"/>
                  </a:lnTo>
                  <a:lnTo>
                    <a:pt x="675" y="881"/>
                  </a:lnTo>
                  <a:lnTo>
                    <a:pt x="676" y="885"/>
                  </a:lnTo>
                  <a:lnTo>
                    <a:pt x="674" y="885"/>
                  </a:lnTo>
                  <a:lnTo>
                    <a:pt x="672" y="884"/>
                  </a:lnTo>
                  <a:lnTo>
                    <a:pt x="660" y="871"/>
                  </a:lnTo>
                  <a:lnTo>
                    <a:pt x="652" y="864"/>
                  </a:lnTo>
                  <a:lnTo>
                    <a:pt x="648" y="864"/>
                  </a:lnTo>
                  <a:lnTo>
                    <a:pt x="642" y="863"/>
                  </a:lnTo>
                  <a:lnTo>
                    <a:pt x="640" y="866"/>
                  </a:lnTo>
                  <a:lnTo>
                    <a:pt x="644" y="874"/>
                  </a:lnTo>
                  <a:lnTo>
                    <a:pt x="647" y="879"/>
                  </a:lnTo>
                  <a:lnTo>
                    <a:pt x="651" y="883"/>
                  </a:lnTo>
                  <a:lnTo>
                    <a:pt x="656" y="890"/>
                  </a:lnTo>
                  <a:lnTo>
                    <a:pt x="661" y="899"/>
                  </a:lnTo>
                  <a:lnTo>
                    <a:pt x="663" y="903"/>
                  </a:lnTo>
                  <a:lnTo>
                    <a:pt x="670" y="906"/>
                  </a:lnTo>
                  <a:lnTo>
                    <a:pt x="673" y="908"/>
                  </a:lnTo>
                  <a:lnTo>
                    <a:pt x="677" y="908"/>
                  </a:lnTo>
                  <a:lnTo>
                    <a:pt x="678" y="909"/>
                  </a:lnTo>
                  <a:lnTo>
                    <a:pt x="676" y="912"/>
                  </a:lnTo>
                  <a:lnTo>
                    <a:pt x="675" y="913"/>
                  </a:lnTo>
                  <a:lnTo>
                    <a:pt x="684" y="917"/>
                  </a:lnTo>
                  <a:lnTo>
                    <a:pt x="687" y="920"/>
                  </a:lnTo>
                  <a:lnTo>
                    <a:pt x="690" y="923"/>
                  </a:lnTo>
                  <a:lnTo>
                    <a:pt x="691" y="924"/>
                  </a:lnTo>
                  <a:lnTo>
                    <a:pt x="698" y="934"/>
                  </a:lnTo>
                  <a:lnTo>
                    <a:pt x="700" y="935"/>
                  </a:lnTo>
                  <a:lnTo>
                    <a:pt x="707" y="938"/>
                  </a:lnTo>
                  <a:lnTo>
                    <a:pt x="708" y="940"/>
                  </a:lnTo>
                  <a:lnTo>
                    <a:pt x="712" y="946"/>
                  </a:lnTo>
                  <a:lnTo>
                    <a:pt x="714" y="949"/>
                  </a:lnTo>
                  <a:lnTo>
                    <a:pt x="718" y="955"/>
                  </a:lnTo>
                  <a:lnTo>
                    <a:pt x="720" y="959"/>
                  </a:lnTo>
                  <a:lnTo>
                    <a:pt x="725" y="963"/>
                  </a:lnTo>
                  <a:lnTo>
                    <a:pt x="728" y="963"/>
                  </a:lnTo>
                  <a:lnTo>
                    <a:pt x="728" y="965"/>
                  </a:lnTo>
                  <a:lnTo>
                    <a:pt x="728" y="968"/>
                  </a:lnTo>
                  <a:lnTo>
                    <a:pt x="727" y="969"/>
                  </a:lnTo>
                  <a:lnTo>
                    <a:pt x="724" y="972"/>
                  </a:lnTo>
                  <a:lnTo>
                    <a:pt x="725" y="975"/>
                  </a:lnTo>
                  <a:lnTo>
                    <a:pt x="726" y="980"/>
                  </a:lnTo>
                  <a:lnTo>
                    <a:pt x="726" y="984"/>
                  </a:lnTo>
                  <a:lnTo>
                    <a:pt x="724" y="985"/>
                  </a:lnTo>
                  <a:lnTo>
                    <a:pt x="720" y="987"/>
                  </a:lnTo>
                  <a:lnTo>
                    <a:pt x="718" y="987"/>
                  </a:lnTo>
                  <a:lnTo>
                    <a:pt x="715" y="985"/>
                  </a:lnTo>
                  <a:lnTo>
                    <a:pt x="711" y="983"/>
                  </a:lnTo>
                  <a:lnTo>
                    <a:pt x="704" y="977"/>
                  </a:lnTo>
                  <a:lnTo>
                    <a:pt x="692" y="974"/>
                  </a:lnTo>
                  <a:lnTo>
                    <a:pt x="688" y="972"/>
                  </a:lnTo>
                  <a:lnTo>
                    <a:pt x="687" y="969"/>
                  </a:lnTo>
                  <a:lnTo>
                    <a:pt x="684" y="969"/>
                  </a:lnTo>
                  <a:lnTo>
                    <a:pt x="656" y="963"/>
                  </a:lnTo>
                  <a:lnTo>
                    <a:pt x="651" y="962"/>
                  </a:lnTo>
                  <a:lnTo>
                    <a:pt x="648" y="960"/>
                  </a:lnTo>
                  <a:lnTo>
                    <a:pt x="645" y="958"/>
                  </a:lnTo>
                  <a:lnTo>
                    <a:pt x="635" y="952"/>
                  </a:lnTo>
                  <a:lnTo>
                    <a:pt x="633" y="952"/>
                  </a:lnTo>
                  <a:lnTo>
                    <a:pt x="626" y="942"/>
                  </a:lnTo>
                  <a:lnTo>
                    <a:pt x="621" y="931"/>
                  </a:lnTo>
                  <a:lnTo>
                    <a:pt x="619" y="929"/>
                  </a:lnTo>
                  <a:lnTo>
                    <a:pt x="613" y="927"/>
                  </a:lnTo>
                  <a:lnTo>
                    <a:pt x="608" y="929"/>
                  </a:lnTo>
                  <a:lnTo>
                    <a:pt x="605" y="930"/>
                  </a:lnTo>
                  <a:lnTo>
                    <a:pt x="599" y="929"/>
                  </a:lnTo>
                  <a:lnTo>
                    <a:pt x="596" y="927"/>
                  </a:lnTo>
                  <a:lnTo>
                    <a:pt x="590" y="923"/>
                  </a:lnTo>
                  <a:lnTo>
                    <a:pt x="582" y="920"/>
                  </a:lnTo>
                  <a:lnTo>
                    <a:pt x="576" y="915"/>
                  </a:lnTo>
                  <a:lnTo>
                    <a:pt x="573" y="914"/>
                  </a:lnTo>
                  <a:lnTo>
                    <a:pt x="574" y="912"/>
                  </a:lnTo>
                  <a:lnTo>
                    <a:pt x="578" y="905"/>
                  </a:lnTo>
                  <a:lnTo>
                    <a:pt x="577" y="905"/>
                  </a:lnTo>
                  <a:lnTo>
                    <a:pt x="569" y="911"/>
                  </a:lnTo>
                  <a:lnTo>
                    <a:pt x="566" y="909"/>
                  </a:lnTo>
                  <a:lnTo>
                    <a:pt x="561" y="905"/>
                  </a:lnTo>
                  <a:lnTo>
                    <a:pt x="558" y="901"/>
                  </a:lnTo>
                  <a:lnTo>
                    <a:pt x="550" y="890"/>
                  </a:lnTo>
                  <a:lnTo>
                    <a:pt x="546" y="886"/>
                  </a:lnTo>
                  <a:lnTo>
                    <a:pt x="547" y="885"/>
                  </a:lnTo>
                  <a:lnTo>
                    <a:pt x="552" y="884"/>
                  </a:lnTo>
                  <a:lnTo>
                    <a:pt x="555" y="885"/>
                  </a:lnTo>
                  <a:lnTo>
                    <a:pt x="558" y="884"/>
                  </a:lnTo>
                  <a:lnTo>
                    <a:pt x="563" y="879"/>
                  </a:lnTo>
                  <a:lnTo>
                    <a:pt x="564" y="876"/>
                  </a:lnTo>
                  <a:lnTo>
                    <a:pt x="565" y="874"/>
                  </a:lnTo>
                  <a:lnTo>
                    <a:pt x="561" y="874"/>
                  </a:lnTo>
                  <a:lnTo>
                    <a:pt x="560" y="873"/>
                  </a:lnTo>
                  <a:lnTo>
                    <a:pt x="559" y="871"/>
                  </a:lnTo>
                  <a:lnTo>
                    <a:pt x="557" y="869"/>
                  </a:lnTo>
                  <a:lnTo>
                    <a:pt x="555" y="866"/>
                  </a:lnTo>
                  <a:lnTo>
                    <a:pt x="551" y="864"/>
                  </a:lnTo>
                  <a:lnTo>
                    <a:pt x="540" y="866"/>
                  </a:lnTo>
                  <a:lnTo>
                    <a:pt x="537" y="864"/>
                  </a:lnTo>
                  <a:lnTo>
                    <a:pt x="537" y="863"/>
                  </a:lnTo>
                  <a:lnTo>
                    <a:pt x="540" y="857"/>
                  </a:lnTo>
                  <a:lnTo>
                    <a:pt x="541" y="855"/>
                  </a:lnTo>
                  <a:lnTo>
                    <a:pt x="541" y="853"/>
                  </a:lnTo>
                  <a:lnTo>
                    <a:pt x="541" y="853"/>
                  </a:lnTo>
                  <a:lnTo>
                    <a:pt x="540" y="853"/>
                  </a:lnTo>
                  <a:lnTo>
                    <a:pt x="533" y="858"/>
                  </a:lnTo>
                  <a:lnTo>
                    <a:pt x="531" y="858"/>
                  </a:lnTo>
                  <a:lnTo>
                    <a:pt x="529" y="853"/>
                  </a:lnTo>
                  <a:lnTo>
                    <a:pt x="527" y="847"/>
                  </a:lnTo>
                  <a:lnTo>
                    <a:pt x="525" y="845"/>
                  </a:lnTo>
                  <a:lnTo>
                    <a:pt x="524" y="844"/>
                  </a:lnTo>
                  <a:lnTo>
                    <a:pt x="519" y="838"/>
                  </a:lnTo>
                  <a:lnTo>
                    <a:pt x="511" y="826"/>
                  </a:lnTo>
                  <a:lnTo>
                    <a:pt x="508" y="822"/>
                  </a:lnTo>
                  <a:lnTo>
                    <a:pt x="505" y="819"/>
                  </a:lnTo>
                  <a:lnTo>
                    <a:pt x="502" y="818"/>
                  </a:lnTo>
                  <a:lnTo>
                    <a:pt x="502" y="816"/>
                  </a:lnTo>
                  <a:lnTo>
                    <a:pt x="508" y="806"/>
                  </a:lnTo>
                  <a:lnTo>
                    <a:pt x="508" y="805"/>
                  </a:lnTo>
                  <a:lnTo>
                    <a:pt x="503" y="806"/>
                  </a:lnTo>
                  <a:lnTo>
                    <a:pt x="497" y="804"/>
                  </a:lnTo>
                  <a:lnTo>
                    <a:pt x="494" y="806"/>
                  </a:lnTo>
                  <a:lnTo>
                    <a:pt x="492" y="806"/>
                  </a:lnTo>
                  <a:lnTo>
                    <a:pt x="489" y="805"/>
                  </a:lnTo>
                  <a:lnTo>
                    <a:pt x="488" y="805"/>
                  </a:lnTo>
                  <a:lnTo>
                    <a:pt x="487" y="813"/>
                  </a:lnTo>
                  <a:lnTo>
                    <a:pt x="486" y="816"/>
                  </a:lnTo>
                  <a:lnTo>
                    <a:pt x="484" y="816"/>
                  </a:lnTo>
                  <a:lnTo>
                    <a:pt x="483" y="816"/>
                  </a:lnTo>
                  <a:lnTo>
                    <a:pt x="483" y="815"/>
                  </a:lnTo>
                  <a:lnTo>
                    <a:pt x="483" y="813"/>
                  </a:lnTo>
                  <a:lnTo>
                    <a:pt x="481" y="803"/>
                  </a:lnTo>
                  <a:lnTo>
                    <a:pt x="479" y="802"/>
                  </a:lnTo>
                  <a:lnTo>
                    <a:pt x="473" y="801"/>
                  </a:lnTo>
                  <a:lnTo>
                    <a:pt x="472" y="801"/>
                  </a:lnTo>
                  <a:lnTo>
                    <a:pt x="470" y="799"/>
                  </a:lnTo>
                  <a:lnTo>
                    <a:pt x="468" y="795"/>
                  </a:lnTo>
                  <a:lnTo>
                    <a:pt x="467" y="790"/>
                  </a:lnTo>
                  <a:lnTo>
                    <a:pt x="466" y="788"/>
                  </a:lnTo>
                  <a:lnTo>
                    <a:pt x="465" y="788"/>
                  </a:lnTo>
                  <a:lnTo>
                    <a:pt x="464" y="788"/>
                  </a:lnTo>
                  <a:lnTo>
                    <a:pt x="463" y="789"/>
                  </a:lnTo>
                  <a:lnTo>
                    <a:pt x="461" y="790"/>
                  </a:lnTo>
                  <a:lnTo>
                    <a:pt x="457" y="790"/>
                  </a:lnTo>
                  <a:lnTo>
                    <a:pt x="457" y="793"/>
                  </a:lnTo>
                  <a:lnTo>
                    <a:pt x="461" y="795"/>
                  </a:lnTo>
                  <a:lnTo>
                    <a:pt x="464" y="800"/>
                  </a:lnTo>
                  <a:lnTo>
                    <a:pt x="466" y="807"/>
                  </a:lnTo>
                  <a:lnTo>
                    <a:pt x="464" y="811"/>
                  </a:lnTo>
                  <a:lnTo>
                    <a:pt x="458" y="813"/>
                  </a:lnTo>
                  <a:lnTo>
                    <a:pt x="453" y="814"/>
                  </a:lnTo>
                  <a:lnTo>
                    <a:pt x="448" y="813"/>
                  </a:lnTo>
                  <a:lnTo>
                    <a:pt x="445" y="811"/>
                  </a:lnTo>
                  <a:lnTo>
                    <a:pt x="440" y="808"/>
                  </a:lnTo>
                  <a:lnTo>
                    <a:pt x="434" y="810"/>
                  </a:lnTo>
                  <a:lnTo>
                    <a:pt x="432" y="819"/>
                  </a:lnTo>
                  <a:lnTo>
                    <a:pt x="431" y="819"/>
                  </a:lnTo>
                  <a:lnTo>
                    <a:pt x="424" y="819"/>
                  </a:lnTo>
                  <a:lnTo>
                    <a:pt x="421" y="820"/>
                  </a:lnTo>
                  <a:lnTo>
                    <a:pt x="412" y="825"/>
                  </a:lnTo>
                  <a:lnTo>
                    <a:pt x="410" y="825"/>
                  </a:lnTo>
                  <a:lnTo>
                    <a:pt x="408" y="825"/>
                  </a:lnTo>
                  <a:lnTo>
                    <a:pt x="405" y="826"/>
                  </a:lnTo>
                  <a:lnTo>
                    <a:pt x="403" y="829"/>
                  </a:lnTo>
                  <a:lnTo>
                    <a:pt x="399" y="829"/>
                  </a:lnTo>
                  <a:lnTo>
                    <a:pt x="394" y="827"/>
                  </a:lnTo>
                  <a:lnTo>
                    <a:pt x="390" y="826"/>
                  </a:lnTo>
                  <a:lnTo>
                    <a:pt x="386" y="827"/>
                  </a:lnTo>
                  <a:lnTo>
                    <a:pt x="382" y="825"/>
                  </a:lnTo>
                  <a:lnTo>
                    <a:pt x="379" y="822"/>
                  </a:lnTo>
                  <a:lnTo>
                    <a:pt x="375" y="821"/>
                  </a:lnTo>
                  <a:lnTo>
                    <a:pt x="371" y="821"/>
                  </a:lnTo>
                  <a:lnTo>
                    <a:pt x="371" y="821"/>
                  </a:lnTo>
                  <a:lnTo>
                    <a:pt x="364" y="814"/>
                  </a:lnTo>
                  <a:lnTo>
                    <a:pt x="363" y="811"/>
                  </a:lnTo>
                  <a:lnTo>
                    <a:pt x="359" y="803"/>
                  </a:lnTo>
                  <a:lnTo>
                    <a:pt x="358" y="799"/>
                  </a:lnTo>
                  <a:lnTo>
                    <a:pt x="358" y="796"/>
                  </a:lnTo>
                  <a:lnTo>
                    <a:pt x="358" y="793"/>
                  </a:lnTo>
                  <a:lnTo>
                    <a:pt x="360" y="789"/>
                  </a:lnTo>
                  <a:lnTo>
                    <a:pt x="362" y="780"/>
                  </a:lnTo>
                  <a:lnTo>
                    <a:pt x="363" y="777"/>
                  </a:lnTo>
                  <a:lnTo>
                    <a:pt x="364" y="774"/>
                  </a:lnTo>
                  <a:lnTo>
                    <a:pt x="368" y="770"/>
                  </a:lnTo>
                  <a:lnTo>
                    <a:pt x="381" y="764"/>
                  </a:lnTo>
                  <a:lnTo>
                    <a:pt x="383" y="761"/>
                  </a:lnTo>
                  <a:lnTo>
                    <a:pt x="383" y="759"/>
                  </a:lnTo>
                  <a:lnTo>
                    <a:pt x="380" y="752"/>
                  </a:lnTo>
                  <a:lnTo>
                    <a:pt x="380" y="750"/>
                  </a:lnTo>
                  <a:lnTo>
                    <a:pt x="382" y="748"/>
                  </a:lnTo>
                  <a:lnTo>
                    <a:pt x="383" y="744"/>
                  </a:lnTo>
                  <a:lnTo>
                    <a:pt x="385" y="743"/>
                  </a:lnTo>
                  <a:lnTo>
                    <a:pt x="387" y="742"/>
                  </a:lnTo>
                  <a:lnTo>
                    <a:pt x="391" y="744"/>
                  </a:lnTo>
                  <a:lnTo>
                    <a:pt x="396" y="745"/>
                  </a:lnTo>
                  <a:lnTo>
                    <a:pt x="401" y="745"/>
                  </a:lnTo>
                  <a:lnTo>
                    <a:pt x="410" y="749"/>
                  </a:lnTo>
                  <a:lnTo>
                    <a:pt x="422" y="755"/>
                  </a:lnTo>
                  <a:lnTo>
                    <a:pt x="430" y="759"/>
                  </a:lnTo>
                  <a:lnTo>
                    <a:pt x="436" y="766"/>
                  </a:lnTo>
                  <a:lnTo>
                    <a:pt x="439" y="772"/>
                  </a:lnTo>
                  <a:lnTo>
                    <a:pt x="440" y="775"/>
                  </a:lnTo>
                  <a:lnTo>
                    <a:pt x="438" y="780"/>
                  </a:lnTo>
                  <a:lnTo>
                    <a:pt x="437" y="781"/>
                  </a:lnTo>
                  <a:lnTo>
                    <a:pt x="437" y="782"/>
                  </a:lnTo>
                  <a:lnTo>
                    <a:pt x="438" y="784"/>
                  </a:lnTo>
                  <a:lnTo>
                    <a:pt x="442" y="787"/>
                  </a:lnTo>
                  <a:lnTo>
                    <a:pt x="442" y="786"/>
                  </a:lnTo>
                  <a:lnTo>
                    <a:pt x="442" y="783"/>
                  </a:lnTo>
                  <a:lnTo>
                    <a:pt x="443" y="780"/>
                  </a:lnTo>
                  <a:lnTo>
                    <a:pt x="444" y="778"/>
                  </a:lnTo>
                  <a:lnTo>
                    <a:pt x="444" y="775"/>
                  </a:lnTo>
                  <a:lnTo>
                    <a:pt x="443" y="772"/>
                  </a:lnTo>
                  <a:lnTo>
                    <a:pt x="442" y="769"/>
                  </a:lnTo>
                  <a:lnTo>
                    <a:pt x="440" y="766"/>
                  </a:lnTo>
                  <a:lnTo>
                    <a:pt x="432" y="757"/>
                  </a:lnTo>
                  <a:lnTo>
                    <a:pt x="431" y="754"/>
                  </a:lnTo>
                  <a:lnTo>
                    <a:pt x="434" y="753"/>
                  </a:lnTo>
                  <a:lnTo>
                    <a:pt x="445" y="756"/>
                  </a:lnTo>
                  <a:lnTo>
                    <a:pt x="450" y="755"/>
                  </a:lnTo>
                  <a:lnTo>
                    <a:pt x="452" y="751"/>
                  </a:lnTo>
                  <a:lnTo>
                    <a:pt x="454" y="749"/>
                  </a:lnTo>
                  <a:lnTo>
                    <a:pt x="456" y="748"/>
                  </a:lnTo>
                  <a:lnTo>
                    <a:pt x="460" y="747"/>
                  </a:lnTo>
                  <a:lnTo>
                    <a:pt x="466" y="749"/>
                  </a:lnTo>
                  <a:lnTo>
                    <a:pt x="468" y="749"/>
                  </a:lnTo>
                  <a:lnTo>
                    <a:pt x="470" y="748"/>
                  </a:lnTo>
                  <a:lnTo>
                    <a:pt x="473" y="747"/>
                  </a:lnTo>
                  <a:lnTo>
                    <a:pt x="478" y="741"/>
                  </a:lnTo>
                  <a:lnTo>
                    <a:pt x="481" y="739"/>
                  </a:lnTo>
                  <a:lnTo>
                    <a:pt x="485" y="738"/>
                  </a:lnTo>
                  <a:lnTo>
                    <a:pt x="489" y="738"/>
                  </a:lnTo>
                  <a:lnTo>
                    <a:pt x="495" y="741"/>
                  </a:lnTo>
                  <a:lnTo>
                    <a:pt x="499" y="741"/>
                  </a:lnTo>
                  <a:lnTo>
                    <a:pt x="499" y="736"/>
                  </a:lnTo>
                  <a:lnTo>
                    <a:pt x="496" y="728"/>
                  </a:lnTo>
                  <a:lnTo>
                    <a:pt x="493" y="720"/>
                  </a:lnTo>
                  <a:lnTo>
                    <a:pt x="490" y="717"/>
                  </a:lnTo>
                  <a:lnTo>
                    <a:pt x="484" y="712"/>
                  </a:lnTo>
                  <a:lnTo>
                    <a:pt x="477" y="701"/>
                  </a:lnTo>
                  <a:lnTo>
                    <a:pt x="473" y="695"/>
                  </a:lnTo>
                  <a:lnTo>
                    <a:pt x="472" y="692"/>
                  </a:lnTo>
                  <a:lnTo>
                    <a:pt x="473" y="690"/>
                  </a:lnTo>
                  <a:lnTo>
                    <a:pt x="474" y="687"/>
                  </a:lnTo>
                  <a:lnTo>
                    <a:pt x="488" y="675"/>
                  </a:lnTo>
                  <a:lnTo>
                    <a:pt x="498" y="664"/>
                  </a:lnTo>
                  <a:lnTo>
                    <a:pt x="503" y="658"/>
                  </a:lnTo>
                  <a:lnTo>
                    <a:pt x="505" y="654"/>
                  </a:lnTo>
                  <a:lnTo>
                    <a:pt x="507" y="652"/>
                  </a:lnTo>
                  <a:lnTo>
                    <a:pt x="509" y="649"/>
                  </a:lnTo>
                  <a:lnTo>
                    <a:pt x="515" y="647"/>
                  </a:lnTo>
                  <a:lnTo>
                    <a:pt x="516" y="644"/>
                  </a:lnTo>
                  <a:lnTo>
                    <a:pt x="517" y="640"/>
                  </a:lnTo>
                  <a:lnTo>
                    <a:pt x="518" y="635"/>
                  </a:lnTo>
                  <a:lnTo>
                    <a:pt x="522" y="624"/>
                  </a:lnTo>
                  <a:lnTo>
                    <a:pt x="526" y="621"/>
                  </a:lnTo>
                  <a:lnTo>
                    <a:pt x="531" y="619"/>
                  </a:lnTo>
                  <a:lnTo>
                    <a:pt x="535" y="616"/>
                  </a:lnTo>
                  <a:lnTo>
                    <a:pt x="540" y="606"/>
                  </a:lnTo>
                  <a:lnTo>
                    <a:pt x="539" y="604"/>
                  </a:lnTo>
                  <a:lnTo>
                    <a:pt x="537" y="602"/>
                  </a:lnTo>
                  <a:lnTo>
                    <a:pt x="535" y="600"/>
                  </a:lnTo>
                  <a:lnTo>
                    <a:pt x="529" y="575"/>
                  </a:lnTo>
                  <a:lnTo>
                    <a:pt x="524" y="563"/>
                  </a:lnTo>
                  <a:lnTo>
                    <a:pt x="519" y="552"/>
                  </a:lnTo>
                  <a:lnTo>
                    <a:pt x="514" y="539"/>
                  </a:lnTo>
                  <a:lnTo>
                    <a:pt x="506" y="526"/>
                  </a:lnTo>
                  <a:lnTo>
                    <a:pt x="506" y="522"/>
                  </a:lnTo>
                  <a:lnTo>
                    <a:pt x="507" y="518"/>
                  </a:lnTo>
                  <a:lnTo>
                    <a:pt x="506" y="517"/>
                  </a:lnTo>
                  <a:lnTo>
                    <a:pt x="498" y="523"/>
                  </a:lnTo>
                  <a:lnTo>
                    <a:pt x="496" y="523"/>
                  </a:lnTo>
                  <a:lnTo>
                    <a:pt x="493" y="521"/>
                  </a:lnTo>
                  <a:lnTo>
                    <a:pt x="491" y="518"/>
                  </a:lnTo>
                  <a:lnTo>
                    <a:pt x="489" y="512"/>
                  </a:lnTo>
                  <a:lnTo>
                    <a:pt x="489" y="509"/>
                  </a:lnTo>
                  <a:lnTo>
                    <a:pt x="490" y="507"/>
                  </a:lnTo>
                  <a:lnTo>
                    <a:pt x="492" y="500"/>
                  </a:lnTo>
                  <a:lnTo>
                    <a:pt x="492" y="496"/>
                  </a:lnTo>
                  <a:lnTo>
                    <a:pt x="492" y="493"/>
                  </a:lnTo>
                  <a:lnTo>
                    <a:pt x="491" y="491"/>
                  </a:lnTo>
                  <a:lnTo>
                    <a:pt x="490" y="490"/>
                  </a:lnTo>
                  <a:lnTo>
                    <a:pt x="488" y="489"/>
                  </a:lnTo>
                  <a:lnTo>
                    <a:pt x="483" y="489"/>
                  </a:lnTo>
                  <a:lnTo>
                    <a:pt x="482" y="490"/>
                  </a:lnTo>
                  <a:lnTo>
                    <a:pt x="486" y="500"/>
                  </a:lnTo>
                  <a:lnTo>
                    <a:pt x="485" y="502"/>
                  </a:lnTo>
                  <a:lnTo>
                    <a:pt x="480" y="503"/>
                  </a:lnTo>
                  <a:lnTo>
                    <a:pt x="477" y="503"/>
                  </a:lnTo>
                  <a:lnTo>
                    <a:pt x="475" y="502"/>
                  </a:lnTo>
                  <a:lnTo>
                    <a:pt x="473" y="500"/>
                  </a:lnTo>
                  <a:lnTo>
                    <a:pt x="466" y="489"/>
                  </a:lnTo>
                  <a:lnTo>
                    <a:pt x="464" y="485"/>
                  </a:lnTo>
                  <a:lnTo>
                    <a:pt x="465" y="482"/>
                  </a:lnTo>
                  <a:lnTo>
                    <a:pt x="464" y="480"/>
                  </a:lnTo>
                  <a:lnTo>
                    <a:pt x="463" y="482"/>
                  </a:lnTo>
                  <a:lnTo>
                    <a:pt x="461" y="482"/>
                  </a:lnTo>
                  <a:lnTo>
                    <a:pt x="458" y="480"/>
                  </a:lnTo>
                  <a:lnTo>
                    <a:pt x="458" y="479"/>
                  </a:lnTo>
                  <a:lnTo>
                    <a:pt x="462" y="474"/>
                  </a:lnTo>
                  <a:lnTo>
                    <a:pt x="463" y="472"/>
                  </a:lnTo>
                  <a:lnTo>
                    <a:pt x="461" y="470"/>
                  </a:lnTo>
                  <a:lnTo>
                    <a:pt x="457" y="469"/>
                  </a:lnTo>
                  <a:lnTo>
                    <a:pt x="456" y="468"/>
                  </a:lnTo>
                  <a:lnTo>
                    <a:pt x="457" y="466"/>
                  </a:lnTo>
                  <a:lnTo>
                    <a:pt x="462" y="463"/>
                  </a:lnTo>
                  <a:lnTo>
                    <a:pt x="464" y="460"/>
                  </a:lnTo>
                  <a:lnTo>
                    <a:pt x="461" y="459"/>
                  </a:lnTo>
                  <a:lnTo>
                    <a:pt x="459" y="459"/>
                  </a:lnTo>
                  <a:lnTo>
                    <a:pt x="456" y="462"/>
                  </a:lnTo>
                  <a:lnTo>
                    <a:pt x="452" y="469"/>
                  </a:lnTo>
                  <a:lnTo>
                    <a:pt x="449" y="472"/>
                  </a:lnTo>
                  <a:lnTo>
                    <a:pt x="444" y="469"/>
                  </a:lnTo>
                  <a:lnTo>
                    <a:pt x="441" y="468"/>
                  </a:lnTo>
                  <a:lnTo>
                    <a:pt x="439" y="468"/>
                  </a:lnTo>
                  <a:lnTo>
                    <a:pt x="436" y="474"/>
                  </a:lnTo>
                  <a:lnTo>
                    <a:pt x="429" y="478"/>
                  </a:lnTo>
                  <a:lnTo>
                    <a:pt x="418" y="487"/>
                  </a:lnTo>
                  <a:lnTo>
                    <a:pt x="413" y="490"/>
                  </a:lnTo>
                  <a:lnTo>
                    <a:pt x="407" y="490"/>
                  </a:lnTo>
                  <a:lnTo>
                    <a:pt x="406" y="488"/>
                  </a:lnTo>
                  <a:lnTo>
                    <a:pt x="406" y="485"/>
                  </a:lnTo>
                  <a:lnTo>
                    <a:pt x="407" y="482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7" y="467"/>
                  </a:lnTo>
                  <a:lnTo>
                    <a:pt x="408" y="463"/>
                  </a:lnTo>
                  <a:lnTo>
                    <a:pt x="410" y="462"/>
                  </a:lnTo>
                  <a:lnTo>
                    <a:pt x="414" y="460"/>
                  </a:lnTo>
                  <a:lnTo>
                    <a:pt x="422" y="462"/>
                  </a:lnTo>
                  <a:lnTo>
                    <a:pt x="426" y="462"/>
                  </a:lnTo>
                  <a:lnTo>
                    <a:pt x="429" y="459"/>
                  </a:lnTo>
                  <a:lnTo>
                    <a:pt x="432" y="455"/>
                  </a:lnTo>
                  <a:lnTo>
                    <a:pt x="435" y="451"/>
                  </a:lnTo>
                  <a:lnTo>
                    <a:pt x="436" y="446"/>
                  </a:lnTo>
                  <a:lnTo>
                    <a:pt x="432" y="439"/>
                  </a:lnTo>
                  <a:lnTo>
                    <a:pt x="431" y="437"/>
                  </a:lnTo>
                  <a:lnTo>
                    <a:pt x="423" y="432"/>
                  </a:lnTo>
                  <a:lnTo>
                    <a:pt x="419" y="429"/>
                  </a:lnTo>
                  <a:lnTo>
                    <a:pt x="415" y="428"/>
                  </a:lnTo>
                  <a:lnTo>
                    <a:pt x="412" y="427"/>
                  </a:lnTo>
                  <a:lnTo>
                    <a:pt x="410" y="424"/>
                  </a:lnTo>
                  <a:lnTo>
                    <a:pt x="409" y="420"/>
                  </a:lnTo>
                  <a:lnTo>
                    <a:pt x="409" y="417"/>
                  </a:lnTo>
                  <a:lnTo>
                    <a:pt x="409" y="414"/>
                  </a:lnTo>
                  <a:lnTo>
                    <a:pt x="411" y="411"/>
                  </a:lnTo>
                  <a:lnTo>
                    <a:pt x="418" y="408"/>
                  </a:lnTo>
                  <a:lnTo>
                    <a:pt x="418" y="408"/>
                  </a:lnTo>
                  <a:lnTo>
                    <a:pt x="412" y="405"/>
                  </a:lnTo>
                  <a:lnTo>
                    <a:pt x="409" y="406"/>
                  </a:lnTo>
                  <a:lnTo>
                    <a:pt x="407" y="408"/>
                  </a:lnTo>
                  <a:lnTo>
                    <a:pt x="404" y="414"/>
                  </a:lnTo>
                  <a:lnTo>
                    <a:pt x="403" y="415"/>
                  </a:lnTo>
                  <a:lnTo>
                    <a:pt x="397" y="412"/>
                  </a:lnTo>
                  <a:lnTo>
                    <a:pt x="394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1" y="407"/>
                  </a:lnTo>
                  <a:lnTo>
                    <a:pt x="394" y="405"/>
                  </a:lnTo>
                  <a:lnTo>
                    <a:pt x="398" y="400"/>
                  </a:lnTo>
                  <a:lnTo>
                    <a:pt x="399" y="398"/>
                  </a:lnTo>
                  <a:lnTo>
                    <a:pt x="396" y="393"/>
                  </a:lnTo>
                  <a:lnTo>
                    <a:pt x="394" y="392"/>
                  </a:lnTo>
                  <a:lnTo>
                    <a:pt x="387" y="391"/>
                  </a:lnTo>
                  <a:lnTo>
                    <a:pt x="379" y="392"/>
                  </a:lnTo>
                  <a:lnTo>
                    <a:pt x="377" y="391"/>
                  </a:lnTo>
                  <a:lnTo>
                    <a:pt x="375" y="387"/>
                  </a:lnTo>
                  <a:lnTo>
                    <a:pt x="374" y="381"/>
                  </a:lnTo>
                  <a:lnTo>
                    <a:pt x="374" y="374"/>
                  </a:lnTo>
                  <a:lnTo>
                    <a:pt x="373" y="363"/>
                  </a:lnTo>
                  <a:lnTo>
                    <a:pt x="371" y="356"/>
                  </a:lnTo>
                  <a:lnTo>
                    <a:pt x="369" y="356"/>
                  </a:lnTo>
                  <a:lnTo>
                    <a:pt x="360" y="358"/>
                  </a:lnTo>
                  <a:lnTo>
                    <a:pt x="357" y="358"/>
                  </a:lnTo>
                  <a:lnTo>
                    <a:pt x="355" y="358"/>
                  </a:lnTo>
                  <a:lnTo>
                    <a:pt x="349" y="350"/>
                  </a:lnTo>
                  <a:lnTo>
                    <a:pt x="347" y="347"/>
                  </a:lnTo>
                  <a:lnTo>
                    <a:pt x="345" y="347"/>
                  </a:lnTo>
                  <a:lnTo>
                    <a:pt x="341" y="338"/>
                  </a:lnTo>
                  <a:lnTo>
                    <a:pt x="339" y="337"/>
                  </a:lnTo>
                  <a:lnTo>
                    <a:pt x="337" y="333"/>
                  </a:lnTo>
                  <a:lnTo>
                    <a:pt x="335" y="326"/>
                  </a:lnTo>
                  <a:lnTo>
                    <a:pt x="331" y="324"/>
                  </a:lnTo>
                  <a:lnTo>
                    <a:pt x="329" y="326"/>
                  </a:lnTo>
                  <a:lnTo>
                    <a:pt x="326" y="330"/>
                  </a:lnTo>
                  <a:lnTo>
                    <a:pt x="324" y="335"/>
                  </a:lnTo>
                  <a:lnTo>
                    <a:pt x="322" y="339"/>
                  </a:lnTo>
                  <a:lnTo>
                    <a:pt x="322" y="342"/>
                  </a:lnTo>
                  <a:lnTo>
                    <a:pt x="323" y="345"/>
                  </a:lnTo>
                  <a:lnTo>
                    <a:pt x="333" y="349"/>
                  </a:lnTo>
                  <a:lnTo>
                    <a:pt x="336" y="352"/>
                  </a:lnTo>
                  <a:lnTo>
                    <a:pt x="338" y="356"/>
                  </a:lnTo>
                  <a:lnTo>
                    <a:pt x="340" y="362"/>
                  </a:lnTo>
                  <a:lnTo>
                    <a:pt x="341" y="369"/>
                  </a:lnTo>
                  <a:lnTo>
                    <a:pt x="341" y="374"/>
                  </a:lnTo>
                  <a:lnTo>
                    <a:pt x="340" y="377"/>
                  </a:lnTo>
                  <a:lnTo>
                    <a:pt x="337" y="380"/>
                  </a:lnTo>
                  <a:lnTo>
                    <a:pt x="331" y="385"/>
                  </a:lnTo>
                  <a:lnTo>
                    <a:pt x="325" y="387"/>
                  </a:lnTo>
                  <a:lnTo>
                    <a:pt x="318" y="388"/>
                  </a:lnTo>
                  <a:lnTo>
                    <a:pt x="315" y="387"/>
                  </a:lnTo>
                  <a:lnTo>
                    <a:pt x="299" y="378"/>
                  </a:lnTo>
                  <a:lnTo>
                    <a:pt x="295" y="378"/>
                  </a:lnTo>
                  <a:lnTo>
                    <a:pt x="292" y="377"/>
                  </a:lnTo>
                  <a:lnTo>
                    <a:pt x="283" y="374"/>
                  </a:lnTo>
                  <a:lnTo>
                    <a:pt x="278" y="373"/>
                  </a:lnTo>
                  <a:lnTo>
                    <a:pt x="270" y="370"/>
                  </a:lnTo>
                  <a:lnTo>
                    <a:pt x="256" y="368"/>
                  </a:lnTo>
                  <a:lnTo>
                    <a:pt x="253" y="370"/>
                  </a:lnTo>
                  <a:lnTo>
                    <a:pt x="257" y="374"/>
                  </a:lnTo>
                  <a:lnTo>
                    <a:pt x="261" y="376"/>
                  </a:lnTo>
                  <a:lnTo>
                    <a:pt x="263" y="376"/>
                  </a:lnTo>
                  <a:lnTo>
                    <a:pt x="267" y="380"/>
                  </a:lnTo>
                  <a:lnTo>
                    <a:pt x="272" y="387"/>
                  </a:lnTo>
                  <a:lnTo>
                    <a:pt x="275" y="391"/>
                  </a:lnTo>
                  <a:lnTo>
                    <a:pt x="278" y="396"/>
                  </a:lnTo>
                  <a:lnTo>
                    <a:pt x="278" y="398"/>
                  </a:lnTo>
                  <a:lnTo>
                    <a:pt x="275" y="402"/>
                  </a:lnTo>
                  <a:lnTo>
                    <a:pt x="256" y="383"/>
                  </a:lnTo>
                  <a:lnTo>
                    <a:pt x="244" y="389"/>
                  </a:lnTo>
                  <a:lnTo>
                    <a:pt x="238" y="392"/>
                  </a:lnTo>
                  <a:lnTo>
                    <a:pt x="234" y="392"/>
                  </a:lnTo>
                  <a:lnTo>
                    <a:pt x="228" y="390"/>
                  </a:lnTo>
                  <a:lnTo>
                    <a:pt x="215" y="381"/>
                  </a:lnTo>
                  <a:lnTo>
                    <a:pt x="210" y="378"/>
                  </a:lnTo>
                  <a:lnTo>
                    <a:pt x="208" y="377"/>
                  </a:lnTo>
                  <a:lnTo>
                    <a:pt x="196" y="381"/>
                  </a:lnTo>
                  <a:lnTo>
                    <a:pt x="186" y="381"/>
                  </a:lnTo>
                  <a:lnTo>
                    <a:pt x="166" y="378"/>
                  </a:lnTo>
                  <a:lnTo>
                    <a:pt x="159" y="375"/>
                  </a:lnTo>
                  <a:lnTo>
                    <a:pt x="157" y="372"/>
                  </a:lnTo>
                  <a:lnTo>
                    <a:pt x="155" y="371"/>
                  </a:lnTo>
                  <a:lnTo>
                    <a:pt x="150" y="371"/>
                  </a:lnTo>
                  <a:lnTo>
                    <a:pt x="139" y="368"/>
                  </a:lnTo>
                  <a:lnTo>
                    <a:pt x="128" y="375"/>
                  </a:lnTo>
                  <a:lnTo>
                    <a:pt x="116" y="369"/>
                  </a:lnTo>
                  <a:lnTo>
                    <a:pt x="112" y="365"/>
                  </a:lnTo>
                  <a:lnTo>
                    <a:pt x="111" y="363"/>
                  </a:lnTo>
                  <a:lnTo>
                    <a:pt x="108" y="352"/>
                  </a:lnTo>
                  <a:lnTo>
                    <a:pt x="107" y="347"/>
                  </a:lnTo>
                  <a:lnTo>
                    <a:pt x="108" y="342"/>
                  </a:lnTo>
                  <a:lnTo>
                    <a:pt x="109" y="338"/>
                  </a:lnTo>
                  <a:lnTo>
                    <a:pt x="110" y="336"/>
                  </a:lnTo>
                  <a:lnTo>
                    <a:pt x="104" y="342"/>
                  </a:lnTo>
                  <a:lnTo>
                    <a:pt x="101" y="343"/>
                  </a:lnTo>
                  <a:lnTo>
                    <a:pt x="98" y="344"/>
                  </a:lnTo>
                  <a:lnTo>
                    <a:pt x="89" y="341"/>
                  </a:lnTo>
                  <a:lnTo>
                    <a:pt x="87" y="342"/>
                  </a:lnTo>
                  <a:lnTo>
                    <a:pt x="87" y="344"/>
                  </a:lnTo>
                  <a:lnTo>
                    <a:pt x="90" y="347"/>
                  </a:lnTo>
                  <a:lnTo>
                    <a:pt x="90" y="349"/>
                  </a:lnTo>
                  <a:lnTo>
                    <a:pt x="85" y="350"/>
                  </a:lnTo>
                  <a:lnTo>
                    <a:pt x="77" y="349"/>
                  </a:lnTo>
                  <a:lnTo>
                    <a:pt x="73" y="350"/>
                  </a:lnTo>
                  <a:lnTo>
                    <a:pt x="72" y="350"/>
                  </a:lnTo>
                  <a:lnTo>
                    <a:pt x="68" y="355"/>
                  </a:lnTo>
                  <a:lnTo>
                    <a:pt x="66" y="356"/>
                  </a:lnTo>
                  <a:lnTo>
                    <a:pt x="65" y="356"/>
                  </a:lnTo>
                  <a:lnTo>
                    <a:pt x="56" y="345"/>
                  </a:lnTo>
                  <a:lnTo>
                    <a:pt x="49" y="339"/>
                  </a:lnTo>
                  <a:lnTo>
                    <a:pt x="42" y="336"/>
                  </a:lnTo>
                  <a:lnTo>
                    <a:pt x="38" y="334"/>
                  </a:lnTo>
                  <a:lnTo>
                    <a:pt x="36" y="331"/>
                  </a:lnTo>
                  <a:lnTo>
                    <a:pt x="25" y="309"/>
                  </a:lnTo>
                  <a:lnTo>
                    <a:pt x="24" y="305"/>
                  </a:lnTo>
                  <a:lnTo>
                    <a:pt x="20" y="288"/>
                  </a:lnTo>
                  <a:lnTo>
                    <a:pt x="19" y="284"/>
                  </a:lnTo>
                  <a:lnTo>
                    <a:pt x="18" y="282"/>
                  </a:lnTo>
                  <a:lnTo>
                    <a:pt x="21" y="281"/>
                  </a:lnTo>
                  <a:lnTo>
                    <a:pt x="30" y="283"/>
                  </a:lnTo>
                  <a:lnTo>
                    <a:pt x="41" y="283"/>
                  </a:lnTo>
                  <a:lnTo>
                    <a:pt x="46" y="284"/>
                  </a:lnTo>
                  <a:lnTo>
                    <a:pt x="53" y="289"/>
                  </a:lnTo>
                  <a:lnTo>
                    <a:pt x="60" y="292"/>
                  </a:lnTo>
                  <a:lnTo>
                    <a:pt x="66" y="292"/>
                  </a:lnTo>
                  <a:lnTo>
                    <a:pt x="76" y="292"/>
                  </a:lnTo>
                  <a:lnTo>
                    <a:pt x="87" y="289"/>
                  </a:lnTo>
                  <a:lnTo>
                    <a:pt x="88" y="286"/>
                  </a:lnTo>
                  <a:lnTo>
                    <a:pt x="81" y="282"/>
                  </a:lnTo>
                  <a:lnTo>
                    <a:pt x="75" y="277"/>
                  </a:lnTo>
                  <a:lnTo>
                    <a:pt x="69" y="271"/>
                  </a:lnTo>
                  <a:lnTo>
                    <a:pt x="66" y="268"/>
                  </a:lnTo>
                  <a:lnTo>
                    <a:pt x="60" y="266"/>
                  </a:lnTo>
                  <a:lnTo>
                    <a:pt x="44" y="265"/>
                  </a:lnTo>
                  <a:lnTo>
                    <a:pt x="29" y="260"/>
                  </a:lnTo>
                  <a:lnTo>
                    <a:pt x="19" y="254"/>
                  </a:lnTo>
                  <a:lnTo>
                    <a:pt x="10" y="248"/>
                  </a:lnTo>
                  <a:lnTo>
                    <a:pt x="7" y="244"/>
                  </a:lnTo>
                  <a:lnTo>
                    <a:pt x="6" y="241"/>
                  </a:lnTo>
                  <a:lnTo>
                    <a:pt x="5" y="232"/>
                  </a:lnTo>
                  <a:lnTo>
                    <a:pt x="3" y="217"/>
                  </a:lnTo>
                  <a:lnTo>
                    <a:pt x="2" y="207"/>
                  </a:lnTo>
                  <a:lnTo>
                    <a:pt x="0" y="202"/>
                  </a:lnTo>
                  <a:lnTo>
                    <a:pt x="0" y="197"/>
                  </a:lnTo>
                  <a:lnTo>
                    <a:pt x="3" y="187"/>
                  </a:lnTo>
                  <a:lnTo>
                    <a:pt x="11" y="176"/>
                  </a:lnTo>
                  <a:lnTo>
                    <a:pt x="11" y="175"/>
                  </a:lnTo>
                  <a:lnTo>
                    <a:pt x="9" y="174"/>
                  </a:lnTo>
                  <a:lnTo>
                    <a:pt x="7" y="171"/>
                  </a:lnTo>
                  <a:lnTo>
                    <a:pt x="5" y="167"/>
                  </a:lnTo>
                  <a:lnTo>
                    <a:pt x="5" y="161"/>
                  </a:lnTo>
                  <a:lnTo>
                    <a:pt x="5" y="155"/>
                  </a:lnTo>
                  <a:lnTo>
                    <a:pt x="5" y="151"/>
                  </a:lnTo>
                  <a:lnTo>
                    <a:pt x="7" y="145"/>
                  </a:lnTo>
                  <a:lnTo>
                    <a:pt x="10" y="135"/>
                  </a:lnTo>
                  <a:lnTo>
                    <a:pt x="15" y="123"/>
                  </a:lnTo>
                  <a:lnTo>
                    <a:pt x="21" y="111"/>
                  </a:lnTo>
                  <a:lnTo>
                    <a:pt x="22" y="107"/>
                  </a:lnTo>
                  <a:lnTo>
                    <a:pt x="22" y="97"/>
                  </a:lnTo>
                  <a:lnTo>
                    <a:pt x="22" y="89"/>
                  </a:lnTo>
                  <a:lnTo>
                    <a:pt x="24" y="83"/>
                  </a:lnTo>
                  <a:lnTo>
                    <a:pt x="25" y="80"/>
                  </a:lnTo>
                  <a:lnTo>
                    <a:pt x="28" y="72"/>
                  </a:lnTo>
                  <a:lnTo>
                    <a:pt x="32" y="65"/>
                  </a:lnTo>
                  <a:lnTo>
                    <a:pt x="39" y="59"/>
                  </a:lnTo>
                  <a:lnTo>
                    <a:pt x="39" y="56"/>
                  </a:lnTo>
                  <a:lnTo>
                    <a:pt x="39" y="53"/>
                  </a:lnTo>
                  <a:lnTo>
                    <a:pt x="39" y="50"/>
                  </a:lnTo>
                  <a:lnTo>
                    <a:pt x="40" y="49"/>
                  </a:lnTo>
                  <a:lnTo>
                    <a:pt x="57" y="28"/>
                  </a:lnTo>
                  <a:lnTo>
                    <a:pt x="64" y="20"/>
                  </a:lnTo>
                  <a:lnTo>
                    <a:pt x="70" y="14"/>
                  </a:lnTo>
                  <a:lnTo>
                    <a:pt x="77" y="10"/>
                  </a:lnTo>
                  <a:lnTo>
                    <a:pt x="99" y="2"/>
                  </a:lnTo>
                  <a:lnTo>
                    <a:pt x="110" y="0"/>
                  </a:lnTo>
                  <a:lnTo>
                    <a:pt x="123" y="1"/>
                  </a:lnTo>
                  <a:lnTo>
                    <a:pt x="149" y="5"/>
                  </a:lnTo>
                  <a:lnTo>
                    <a:pt x="152" y="8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2" y="18"/>
                  </a:lnTo>
                  <a:lnTo>
                    <a:pt x="146" y="27"/>
                  </a:lnTo>
                  <a:lnTo>
                    <a:pt x="137" y="35"/>
                  </a:lnTo>
                  <a:lnTo>
                    <a:pt x="131" y="43"/>
                  </a:lnTo>
                  <a:lnTo>
                    <a:pt x="121" y="59"/>
                  </a:lnTo>
                  <a:lnTo>
                    <a:pt x="119" y="64"/>
                  </a:lnTo>
                  <a:lnTo>
                    <a:pt x="108" y="95"/>
                  </a:lnTo>
                  <a:lnTo>
                    <a:pt x="105" y="100"/>
                  </a:lnTo>
                  <a:lnTo>
                    <a:pt x="103" y="104"/>
                  </a:lnTo>
                  <a:lnTo>
                    <a:pt x="102" y="116"/>
                  </a:lnTo>
                  <a:lnTo>
                    <a:pt x="102" y="119"/>
                  </a:lnTo>
                  <a:lnTo>
                    <a:pt x="105" y="126"/>
                  </a:lnTo>
                  <a:lnTo>
                    <a:pt x="110" y="139"/>
                  </a:lnTo>
                  <a:lnTo>
                    <a:pt x="112" y="146"/>
                  </a:lnTo>
                  <a:lnTo>
                    <a:pt x="111" y="152"/>
                  </a:lnTo>
                  <a:lnTo>
                    <a:pt x="111" y="166"/>
                  </a:lnTo>
                  <a:lnTo>
                    <a:pt x="111" y="173"/>
                  </a:lnTo>
                  <a:lnTo>
                    <a:pt x="111" y="180"/>
                  </a:lnTo>
                  <a:lnTo>
                    <a:pt x="112" y="190"/>
                  </a:lnTo>
                  <a:lnTo>
                    <a:pt x="115" y="202"/>
                  </a:lnTo>
                  <a:lnTo>
                    <a:pt x="121" y="214"/>
                  </a:lnTo>
                  <a:lnTo>
                    <a:pt x="129" y="227"/>
                  </a:lnTo>
                  <a:lnTo>
                    <a:pt x="136" y="235"/>
                  </a:lnTo>
                  <a:lnTo>
                    <a:pt x="142" y="241"/>
                  </a:lnTo>
                  <a:lnTo>
                    <a:pt x="149" y="250"/>
                  </a:lnTo>
                  <a:lnTo>
                    <a:pt x="151" y="254"/>
                  </a:lnTo>
                  <a:lnTo>
                    <a:pt x="147" y="259"/>
                  </a:lnTo>
                  <a:lnTo>
                    <a:pt x="139" y="266"/>
                  </a:lnTo>
                  <a:lnTo>
                    <a:pt x="129" y="269"/>
                  </a:lnTo>
                  <a:lnTo>
                    <a:pt x="123" y="272"/>
                  </a:lnTo>
                  <a:lnTo>
                    <a:pt x="116" y="278"/>
                  </a:lnTo>
                  <a:lnTo>
                    <a:pt x="108" y="284"/>
                  </a:lnTo>
                  <a:lnTo>
                    <a:pt x="105" y="28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50" name="Freeform 1393">
              <a:extLst>
                <a:ext uri="{FF2B5EF4-FFF2-40B4-BE49-F238E27FC236}">
                  <a16:creationId xmlns:a16="http://schemas.microsoft.com/office/drawing/2014/main" id="{38F46FC8-5647-40C8-8BD3-DB027DF69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4352" y="5660048"/>
              <a:ext cx="236295" cy="335208"/>
            </a:xfrm>
            <a:custGeom>
              <a:avLst/>
              <a:gdLst>
                <a:gd name="T0" fmla="*/ 118 w 191"/>
                <a:gd name="T1" fmla="*/ 20 h 270"/>
                <a:gd name="T2" fmla="*/ 148 w 191"/>
                <a:gd name="T3" fmla="*/ 7 h 270"/>
                <a:gd name="T4" fmla="*/ 166 w 191"/>
                <a:gd name="T5" fmla="*/ 11 h 270"/>
                <a:gd name="T6" fmla="*/ 173 w 191"/>
                <a:gd name="T7" fmla="*/ 29 h 270"/>
                <a:gd name="T8" fmla="*/ 164 w 191"/>
                <a:gd name="T9" fmla="*/ 40 h 270"/>
                <a:gd name="T10" fmla="*/ 154 w 191"/>
                <a:gd name="T11" fmla="*/ 48 h 270"/>
                <a:gd name="T12" fmla="*/ 159 w 191"/>
                <a:gd name="T13" fmla="*/ 50 h 270"/>
                <a:gd name="T14" fmla="*/ 164 w 191"/>
                <a:gd name="T15" fmla="*/ 61 h 270"/>
                <a:gd name="T16" fmla="*/ 131 w 191"/>
                <a:gd name="T17" fmla="*/ 96 h 270"/>
                <a:gd name="T18" fmla="*/ 129 w 191"/>
                <a:gd name="T19" fmla="*/ 107 h 270"/>
                <a:gd name="T20" fmla="*/ 144 w 191"/>
                <a:gd name="T21" fmla="*/ 97 h 270"/>
                <a:gd name="T22" fmla="*/ 163 w 191"/>
                <a:gd name="T23" fmla="*/ 107 h 270"/>
                <a:gd name="T24" fmla="*/ 161 w 191"/>
                <a:gd name="T25" fmla="*/ 115 h 270"/>
                <a:gd name="T26" fmla="*/ 169 w 191"/>
                <a:gd name="T27" fmla="*/ 135 h 270"/>
                <a:gd name="T28" fmla="*/ 176 w 191"/>
                <a:gd name="T29" fmla="*/ 133 h 270"/>
                <a:gd name="T30" fmla="*/ 188 w 191"/>
                <a:gd name="T31" fmla="*/ 139 h 270"/>
                <a:gd name="T32" fmla="*/ 187 w 191"/>
                <a:gd name="T33" fmla="*/ 163 h 270"/>
                <a:gd name="T34" fmla="*/ 179 w 191"/>
                <a:gd name="T35" fmla="*/ 171 h 270"/>
                <a:gd name="T36" fmla="*/ 185 w 191"/>
                <a:gd name="T37" fmla="*/ 185 h 270"/>
                <a:gd name="T38" fmla="*/ 181 w 191"/>
                <a:gd name="T39" fmla="*/ 200 h 270"/>
                <a:gd name="T40" fmla="*/ 172 w 191"/>
                <a:gd name="T41" fmla="*/ 225 h 270"/>
                <a:gd name="T42" fmla="*/ 155 w 191"/>
                <a:gd name="T43" fmla="*/ 238 h 270"/>
                <a:gd name="T44" fmla="*/ 133 w 191"/>
                <a:gd name="T45" fmla="*/ 224 h 270"/>
                <a:gd name="T46" fmla="*/ 133 w 191"/>
                <a:gd name="T47" fmla="*/ 216 h 270"/>
                <a:gd name="T48" fmla="*/ 135 w 191"/>
                <a:gd name="T49" fmla="*/ 245 h 270"/>
                <a:gd name="T50" fmla="*/ 130 w 191"/>
                <a:gd name="T51" fmla="*/ 264 h 270"/>
                <a:gd name="T52" fmla="*/ 115 w 191"/>
                <a:gd name="T53" fmla="*/ 264 h 270"/>
                <a:gd name="T54" fmla="*/ 104 w 191"/>
                <a:gd name="T55" fmla="*/ 258 h 270"/>
                <a:gd name="T56" fmla="*/ 78 w 191"/>
                <a:gd name="T57" fmla="*/ 211 h 270"/>
                <a:gd name="T58" fmla="*/ 57 w 191"/>
                <a:gd name="T59" fmla="*/ 182 h 270"/>
                <a:gd name="T60" fmla="*/ 45 w 191"/>
                <a:gd name="T61" fmla="*/ 170 h 270"/>
                <a:gd name="T62" fmla="*/ 30 w 191"/>
                <a:gd name="T63" fmla="*/ 171 h 270"/>
                <a:gd name="T64" fmla="*/ 24 w 191"/>
                <a:gd name="T65" fmla="*/ 159 h 270"/>
                <a:gd name="T66" fmla="*/ 0 w 191"/>
                <a:gd name="T67" fmla="*/ 126 h 270"/>
                <a:gd name="T68" fmla="*/ 5 w 191"/>
                <a:gd name="T69" fmla="*/ 103 h 270"/>
                <a:gd name="T70" fmla="*/ 20 w 191"/>
                <a:gd name="T71" fmla="*/ 93 h 270"/>
                <a:gd name="T72" fmla="*/ 29 w 191"/>
                <a:gd name="T73" fmla="*/ 107 h 270"/>
                <a:gd name="T74" fmla="*/ 41 w 191"/>
                <a:gd name="T75" fmla="*/ 127 h 270"/>
                <a:gd name="T76" fmla="*/ 67 w 191"/>
                <a:gd name="T77" fmla="*/ 124 h 270"/>
                <a:gd name="T78" fmla="*/ 71 w 191"/>
                <a:gd name="T79" fmla="*/ 103 h 270"/>
                <a:gd name="T80" fmla="*/ 79 w 191"/>
                <a:gd name="T81" fmla="*/ 106 h 270"/>
                <a:gd name="T82" fmla="*/ 73 w 191"/>
                <a:gd name="T83" fmla="*/ 88 h 270"/>
                <a:gd name="T84" fmla="*/ 65 w 191"/>
                <a:gd name="T85" fmla="*/ 84 h 270"/>
                <a:gd name="T86" fmla="*/ 71 w 191"/>
                <a:gd name="T87" fmla="*/ 74 h 270"/>
                <a:gd name="T88" fmla="*/ 87 w 191"/>
                <a:gd name="T89" fmla="*/ 78 h 270"/>
                <a:gd name="T90" fmla="*/ 66 w 191"/>
                <a:gd name="T91" fmla="*/ 68 h 270"/>
                <a:gd name="T92" fmla="*/ 38 w 191"/>
                <a:gd name="T93" fmla="*/ 56 h 270"/>
                <a:gd name="T94" fmla="*/ 38 w 191"/>
                <a:gd name="T95" fmla="*/ 45 h 270"/>
                <a:gd name="T96" fmla="*/ 56 w 191"/>
                <a:gd name="T97" fmla="*/ 40 h 270"/>
                <a:gd name="T98" fmla="*/ 66 w 191"/>
                <a:gd name="T99" fmla="*/ 47 h 270"/>
                <a:gd name="T100" fmla="*/ 55 w 191"/>
                <a:gd name="T101" fmla="*/ 31 h 270"/>
                <a:gd name="T102" fmla="*/ 52 w 191"/>
                <a:gd name="T103" fmla="*/ 17 h 270"/>
                <a:gd name="T104" fmla="*/ 82 w 191"/>
                <a:gd name="T105" fmla="*/ 17 h 270"/>
                <a:gd name="T106" fmla="*/ 77 w 191"/>
                <a:gd name="T107" fmla="*/ 11 h 270"/>
                <a:gd name="T108" fmla="*/ 82 w 191"/>
                <a:gd name="T109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70">
                  <a:moveTo>
                    <a:pt x="82" y="0"/>
                  </a:moveTo>
                  <a:lnTo>
                    <a:pt x="107" y="23"/>
                  </a:lnTo>
                  <a:lnTo>
                    <a:pt x="111" y="22"/>
                  </a:lnTo>
                  <a:lnTo>
                    <a:pt x="118" y="20"/>
                  </a:lnTo>
                  <a:lnTo>
                    <a:pt x="127" y="17"/>
                  </a:lnTo>
                  <a:lnTo>
                    <a:pt x="138" y="14"/>
                  </a:lnTo>
                  <a:lnTo>
                    <a:pt x="145" y="9"/>
                  </a:lnTo>
                  <a:lnTo>
                    <a:pt x="148" y="7"/>
                  </a:lnTo>
                  <a:lnTo>
                    <a:pt x="153" y="6"/>
                  </a:lnTo>
                  <a:lnTo>
                    <a:pt x="155" y="6"/>
                  </a:lnTo>
                  <a:lnTo>
                    <a:pt x="163" y="9"/>
                  </a:lnTo>
                  <a:lnTo>
                    <a:pt x="166" y="11"/>
                  </a:lnTo>
                  <a:lnTo>
                    <a:pt x="168" y="13"/>
                  </a:lnTo>
                  <a:lnTo>
                    <a:pt x="169" y="17"/>
                  </a:lnTo>
                  <a:lnTo>
                    <a:pt x="172" y="26"/>
                  </a:lnTo>
                  <a:lnTo>
                    <a:pt x="173" y="29"/>
                  </a:lnTo>
                  <a:lnTo>
                    <a:pt x="173" y="31"/>
                  </a:lnTo>
                  <a:lnTo>
                    <a:pt x="170" y="36"/>
                  </a:lnTo>
                  <a:lnTo>
                    <a:pt x="168" y="39"/>
                  </a:lnTo>
                  <a:lnTo>
                    <a:pt x="164" y="40"/>
                  </a:lnTo>
                  <a:lnTo>
                    <a:pt x="161" y="42"/>
                  </a:lnTo>
                  <a:lnTo>
                    <a:pt x="158" y="45"/>
                  </a:lnTo>
                  <a:lnTo>
                    <a:pt x="154" y="44"/>
                  </a:lnTo>
                  <a:lnTo>
                    <a:pt x="154" y="48"/>
                  </a:lnTo>
                  <a:lnTo>
                    <a:pt x="154" y="50"/>
                  </a:lnTo>
                  <a:lnTo>
                    <a:pt x="155" y="51"/>
                  </a:lnTo>
                  <a:lnTo>
                    <a:pt x="157" y="51"/>
                  </a:lnTo>
                  <a:lnTo>
                    <a:pt x="159" y="50"/>
                  </a:lnTo>
                  <a:lnTo>
                    <a:pt x="162" y="50"/>
                  </a:lnTo>
                  <a:lnTo>
                    <a:pt x="164" y="53"/>
                  </a:lnTo>
                  <a:lnTo>
                    <a:pt x="166" y="57"/>
                  </a:lnTo>
                  <a:lnTo>
                    <a:pt x="164" y="61"/>
                  </a:lnTo>
                  <a:lnTo>
                    <a:pt x="158" y="65"/>
                  </a:lnTo>
                  <a:lnTo>
                    <a:pt x="148" y="71"/>
                  </a:lnTo>
                  <a:lnTo>
                    <a:pt x="137" y="89"/>
                  </a:lnTo>
                  <a:lnTo>
                    <a:pt x="131" y="96"/>
                  </a:lnTo>
                  <a:lnTo>
                    <a:pt x="130" y="98"/>
                  </a:lnTo>
                  <a:lnTo>
                    <a:pt x="129" y="101"/>
                  </a:lnTo>
                  <a:lnTo>
                    <a:pt x="129" y="105"/>
                  </a:lnTo>
                  <a:lnTo>
                    <a:pt x="129" y="107"/>
                  </a:lnTo>
                  <a:lnTo>
                    <a:pt x="131" y="108"/>
                  </a:lnTo>
                  <a:lnTo>
                    <a:pt x="137" y="102"/>
                  </a:lnTo>
                  <a:lnTo>
                    <a:pt x="140" y="98"/>
                  </a:lnTo>
                  <a:lnTo>
                    <a:pt x="144" y="97"/>
                  </a:lnTo>
                  <a:lnTo>
                    <a:pt x="151" y="97"/>
                  </a:lnTo>
                  <a:lnTo>
                    <a:pt x="153" y="98"/>
                  </a:lnTo>
                  <a:lnTo>
                    <a:pt x="158" y="102"/>
                  </a:lnTo>
                  <a:lnTo>
                    <a:pt x="163" y="107"/>
                  </a:lnTo>
                  <a:lnTo>
                    <a:pt x="164" y="109"/>
                  </a:lnTo>
                  <a:lnTo>
                    <a:pt x="164" y="111"/>
                  </a:lnTo>
                  <a:lnTo>
                    <a:pt x="162" y="113"/>
                  </a:lnTo>
                  <a:lnTo>
                    <a:pt x="161" y="115"/>
                  </a:lnTo>
                  <a:lnTo>
                    <a:pt x="165" y="117"/>
                  </a:lnTo>
                  <a:lnTo>
                    <a:pt x="170" y="126"/>
                  </a:lnTo>
                  <a:lnTo>
                    <a:pt x="170" y="130"/>
                  </a:lnTo>
                  <a:lnTo>
                    <a:pt x="169" y="135"/>
                  </a:lnTo>
                  <a:lnTo>
                    <a:pt x="168" y="138"/>
                  </a:lnTo>
                  <a:lnTo>
                    <a:pt x="169" y="139"/>
                  </a:lnTo>
                  <a:lnTo>
                    <a:pt x="171" y="138"/>
                  </a:lnTo>
                  <a:lnTo>
                    <a:pt x="176" y="133"/>
                  </a:lnTo>
                  <a:lnTo>
                    <a:pt x="183" y="130"/>
                  </a:lnTo>
                  <a:lnTo>
                    <a:pt x="185" y="131"/>
                  </a:lnTo>
                  <a:lnTo>
                    <a:pt x="187" y="132"/>
                  </a:lnTo>
                  <a:lnTo>
                    <a:pt x="188" y="139"/>
                  </a:lnTo>
                  <a:lnTo>
                    <a:pt x="189" y="147"/>
                  </a:lnTo>
                  <a:lnTo>
                    <a:pt x="190" y="154"/>
                  </a:lnTo>
                  <a:lnTo>
                    <a:pt x="189" y="159"/>
                  </a:lnTo>
                  <a:lnTo>
                    <a:pt x="187" y="163"/>
                  </a:lnTo>
                  <a:lnTo>
                    <a:pt x="184" y="168"/>
                  </a:lnTo>
                  <a:lnTo>
                    <a:pt x="181" y="170"/>
                  </a:lnTo>
                  <a:lnTo>
                    <a:pt x="179" y="170"/>
                  </a:lnTo>
                  <a:lnTo>
                    <a:pt x="179" y="171"/>
                  </a:lnTo>
                  <a:lnTo>
                    <a:pt x="183" y="175"/>
                  </a:lnTo>
                  <a:lnTo>
                    <a:pt x="185" y="178"/>
                  </a:lnTo>
                  <a:lnTo>
                    <a:pt x="185" y="182"/>
                  </a:lnTo>
                  <a:lnTo>
                    <a:pt x="185" y="185"/>
                  </a:lnTo>
                  <a:lnTo>
                    <a:pt x="185" y="187"/>
                  </a:lnTo>
                  <a:lnTo>
                    <a:pt x="180" y="197"/>
                  </a:lnTo>
                  <a:lnTo>
                    <a:pt x="180" y="199"/>
                  </a:lnTo>
                  <a:lnTo>
                    <a:pt x="181" y="200"/>
                  </a:lnTo>
                  <a:lnTo>
                    <a:pt x="185" y="205"/>
                  </a:lnTo>
                  <a:lnTo>
                    <a:pt x="185" y="218"/>
                  </a:lnTo>
                  <a:lnTo>
                    <a:pt x="175" y="222"/>
                  </a:lnTo>
                  <a:lnTo>
                    <a:pt x="172" y="225"/>
                  </a:lnTo>
                  <a:lnTo>
                    <a:pt x="169" y="230"/>
                  </a:lnTo>
                  <a:lnTo>
                    <a:pt x="166" y="234"/>
                  </a:lnTo>
                  <a:lnTo>
                    <a:pt x="159" y="237"/>
                  </a:lnTo>
                  <a:lnTo>
                    <a:pt x="155" y="238"/>
                  </a:lnTo>
                  <a:lnTo>
                    <a:pt x="137" y="234"/>
                  </a:lnTo>
                  <a:lnTo>
                    <a:pt x="135" y="232"/>
                  </a:lnTo>
                  <a:lnTo>
                    <a:pt x="134" y="229"/>
                  </a:lnTo>
                  <a:lnTo>
                    <a:pt x="133" y="224"/>
                  </a:lnTo>
                  <a:lnTo>
                    <a:pt x="133" y="221"/>
                  </a:lnTo>
                  <a:lnTo>
                    <a:pt x="133" y="218"/>
                  </a:lnTo>
                  <a:lnTo>
                    <a:pt x="133" y="217"/>
                  </a:lnTo>
                  <a:lnTo>
                    <a:pt x="133" y="216"/>
                  </a:lnTo>
                  <a:lnTo>
                    <a:pt x="131" y="219"/>
                  </a:lnTo>
                  <a:lnTo>
                    <a:pt x="129" y="224"/>
                  </a:lnTo>
                  <a:lnTo>
                    <a:pt x="129" y="229"/>
                  </a:lnTo>
                  <a:lnTo>
                    <a:pt x="135" y="245"/>
                  </a:lnTo>
                  <a:lnTo>
                    <a:pt x="137" y="251"/>
                  </a:lnTo>
                  <a:lnTo>
                    <a:pt x="137" y="254"/>
                  </a:lnTo>
                  <a:lnTo>
                    <a:pt x="136" y="256"/>
                  </a:lnTo>
                  <a:lnTo>
                    <a:pt x="130" y="264"/>
                  </a:lnTo>
                  <a:lnTo>
                    <a:pt x="126" y="267"/>
                  </a:lnTo>
                  <a:lnTo>
                    <a:pt x="122" y="269"/>
                  </a:lnTo>
                  <a:lnTo>
                    <a:pt x="118" y="268"/>
                  </a:lnTo>
                  <a:lnTo>
                    <a:pt x="115" y="264"/>
                  </a:lnTo>
                  <a:lnTo>
                    <a:pt x="112" y="263"/>
                  </a:lnTo>
                  <a:lnTo>
                    <a:pt x="107" y="263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0" y="245"/>
                  </a:lnTo>
                  <a:lnTo>
                    <a:pt x="94" y="236"/>
                  </a:lnTo>
                  <a:lnTo>
                    <a:pt x="90" y="225"/>
                  </a:lnTo>
                  <a:lnTo>
                    <a:pt x="78" y="211"/>
                  </a:lnTo>
                  <a:lnTo>
                    <a:pt x="72" y="201"/>
                  </a:lnTo>
                  <a:lnTo>
                    <a:pt x="64" y="187"/>
                  </a:lnTo>
                  <a:lnTo>
                    <a:pt x="60" y="184"/>
                  </a:lnTo>
                  <a:lnTo>
                    <a:pt x="57" y="182"/>
                  </a:lnTo>
                  <a:lnTo>
                    <a:pt x="52" y="181"/>
                  </a:lnTo>
                  <a:lnTo>
                    <a:pt x="50" y="179"/>
                  </a:lnTo>
                  <a:lnTo>
                    <a:pt x="49" y="174"/>
                  </a:lnTo>
                  <a:lnTo>
                    <a:pt x="45" y="170"/>
                  </a:lnTo>
                  <a:lnTo>
                    <a:pt x="44" y="170"/>
                  </a:lnTo>
                  <a:lnTo>
                    <a:pt x="42" y="171"/>
                  </a:lnTo>
                  <a:lnTo>
                    <a:pt x="36" y="174"/>
                  </a:lnTo>
                  <a:lnTo>
                    <a:pt x="30" y="171"/>
                  </a:lnTo>
                  <a:lnTo>
                    <a:pt x="28" y="168"/>
                  </a:lnTo>
                  <a:lnTo>
                    <a:pt x="27" y="163"/>
                  </a:lnTo>
                  <a:lnTo>
                    <a:pt x="26" y="161"/>
                  </a:lnTo>
                  <a:lnTo>
                    <a:pt x="24" y="159"/>
                  </a:lnTo>
                  <a:lnTo>
                    <a:pt x="22" y="154"/>
                  </a:lnTo>
                  <a:lnTo>
                    <a:pt x="9" y="143"/>
                  </a:lnTo>
                  <a:lnTo>
                    <a:pt x="1" y="130"/>
                  </a:lnTo>
                  <a:lnTo>
                    <a:pt x="0" y="126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2" y="110"/>
                  </a:lnTo>
                  <a:lnTo>
                    <a:pt x="5" y="103"/>
                  </a:lnTo>
                  <a:lnTo>
                    <a:pt x="6" y="100"/>
                  </a:lnTo>
                  <a:lnTo>
                    <a:pt x="11" y="94"/>
                  </a:lnTo>
                  <a:lnTo>
                    <a:pt x="15" y="93"/>
                  </a:lnTo>
                  <a:lnTo>
                    <a:pt x="20" y="93"/>
                  </a:lnTo>
                  <a:lnTo>
                    <a:pt x="24" y="95"/>
                  </a:lnTo>
                  <a:lnTo>
                    <a:pt x="26" y="99"/>
                  </a:lnTo>
                  <a:lnTo>
                    <a:pt x="27" y="103"/>
                  </a:lnTo>
                  <a:lnTo>
                    <a:pt x="29" y="107"/>
                  </a:lnTo>
                  <a:lnTo>
                    <a:pt x="33" y="110"/>
                  </a:lnTo>
                  <a:lnTo>
                    <a:pt x="35" y="113"/>
                  </a:lnTo>
                  <a:lnTo>
                    <a:pt x="38" y="119"/>
                  </a:lnTo>
                  <a:lnTo>
                    <a:pt x="41" y="127"/>
                  </a:lnTo>
                  <a:lnTo>
                    <a:pt x="43" y="130"/>
                  </a:lnTo>
                  <a:lnTo>
                    <a:pt x="49" y="130"/>
                  </a:lnTo>
                  <a:lnTo>
                    <a:pt x="55" y="129"/>
                  </a:lnTo>
                  <a:lnTo>
                    <a:pt x="67" y="124"/>
                  </a:lnTo>
                  <a:lnTo>
                    <a:pt x="68" y="124"/>
                  </a:lnTo>
                  <a:lnTo>
                    <a:pt x="68" y="121"/>
                  </a:lnTo>
                  <a:lnTo>
                    <a:pt x="70" y="103"/>
                  </a:lnTo>
                  <a:lnTo>
                    <a:pt x="71" y="103"/>
                  </a:lnTo>
                  <a:lnTo>
                    <a:pt x="75" y="111"/>
                  </a:lnTo>
                  <a:lnTo>
                    <a:pt x="76" y="112"/>
                  </a:lnTo>
                  <a:lnTo>
                    <a:pt x="78" y="111"/>
                  </a:lnTo>
                  <a:lnTo>
                    <a:pt x="79" y="106"/>
                  </a:lnTo>
                  <a:lnTo>
                    <a:pt x="79" y="105"/>
                  </a:lnTo>
                  <a:lnTo>
                    <a:pt x="76" y="95"/>
                  </a:lnTo>
                  <a:lnTo>
                    <a:pt x="74" y="91"/>
                  </a:lnTo>
                  <a:lnTo>
                    <a:pt x="73" y="88"/>
                  </a:lnTo>
                  <a:lnTo>
                    <a:pt x="72" y="87"/>
                  </a:lnTo>
                  <a:lnTo>
                    <a:pt x="68" y="88"/>
                  </a:lnTo>
                  <a:lnTo>
                    <a:pt x="66" y="86"/>
                  </a:lnTo>
                  <a:lnTo>
                    <a:pt x="65" y="84"/>
                  </a:lnTo>
                  <a:lnTo>
                    <a:pt x="66" y="80"/>
                  </a:lnTo>
                  <a:lnTo>
                    <a:pt x="67" y="76"/>
                  </a:lnTo>
                  <a:lnTo>
                    <a:pt x="68" y="74"/>
                  </a:lnTo>
                  <a:lnTo>
                    <a:pt x="71" y="74"/>
                  </a:lnTo>
                  <a:lnTo>
                    <a:pt x="75" y="74"/>
                  </a:lnTo>
                  <a:lnTo>
                    <a:pt x="80" y="79"/>
                  </a:lnTo>
                  <a:lnTo>
                    <a:pt x="83" y="80"/>
                  </a:lnTo>
                  <a:lnTo>
                    <a:pt x="87" y="78"/>
                  </a:lnTo>
                  <a:lnTo>
                    <a:pt x="82" y="76"/>
                  </a:lnTo>
                  <a:lnTo>
                    <a:pt x="74" y="65"/>
                  </a:lnTo>
                  <a:lnTo>
                    <a:pt x="71" y="63"/>
                  </a:lnTo>
                  <a:lnTo>
                    <a:pt x="66" y="68"/>
                  </a:lnTo>
                  <a:lnTo>
                    <a:pt x="64" y="70"/>
                  </a:lnTo>
                  <a:lnTo>
                    <a:pt x="59" y="72"/>
                  </a:lnTo>
                  <a:lnTo>
                    <a:pt x="55" y="72"/>
                  </a:lnTo>
                  <a:lnTo>
                    <a:pt x="38" y="56"/>
                  </a:lnTo>
                  <a:lnTo>
                    <a:pt x="37" y="54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8" y="45"/>
                  </a:lnTo>
                  <a:lnTo>
                    <a:pt x="42" y="40"/>
                  </a:lnTo>
                  <a:lnTo>
                    <a:pt x="48" y="38"/>
                  </a:lnTo>
                  <a:lnTo>
                    <a:pt x="52" y="37"/>
                  </a:lnTo>
                  <a:lnTo>
                    <a:pt x="56" y="40"/>
                  </a:lnTo>
                  <a:lnTo>
                    <a:pt x="61" y="49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6" y="47"/>
                  </a:lnTo>
                  <a:lnTo>
                    <a:pt x="63" y="40"/>
                  </a:lnTo>
                  <a:lnTo>
                    <a:pt x="62" y="39"/>
                  </a:lnTo>
                  <a:lnTo>
                    <a:pt x="58" y="36"/>
                  </a:lnTo>
                  <a:lnTo>
                    <a:pt x="55" y="31"/>
                  </a:lnTo>
                  <a:lnTo>
                    <a:pt x="53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7"/>
                  </a:lnTo>
                  <a:lnTo>
                    <a:pt x="54" y="15"/>
                  </a:lnTo>
                  <a:lnTo>
                    <a:pt x="67" y="11"/>
                  </a:lnTo>
                  <a:lnTo>
                    <a:pt x="76" y="16"/>
                  </a:lnTo>
                  <a:lnTo>
                    <a:pt x="82" y="17"/>
                  </a:lnTo>
                  <a:lnTo>
                    <a:pt x="85" y="11"/>
                  </a:lnTo>
                  <a:lnTo>
                    <a:pt x="83" y="10"/>
                  </a:lnTo>
                  <a:lnTo>
                    <a:pt x="81" y="11"/>
                  </a:lnTo>
                  <a:lnTo>
                    <a:pt x="77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7" y="2"/>
                  </a:lnTo>
                  <a:lnTo>
                    <a:pt x="8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51" name="Freeform 1394">
              <a:extLst>
                <a:ext uri="{FF2B5EF4-FFF2-40B4-BE49-F238E27FC236}">
                  <a16:creationId xmlns:a16="http://schemas.microsoft.com/office/drawing/2014/main" id="{B26D3027-7ED2-40AF-956E-432DF7FFE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0743" y="5638067"/>
              <a:ext cx="65943" cy="43961"/>
            </a:xfrm>
            <a:custGeom>
              <a:avLst/>
              <a:gdLst>
                <a:gd name="T0" fmla="*/ 35 w 55"/>
                <a:gd name="T1" fmla="*/ 27 h 34"/>
                <a:gd name="T2" fmla="*/ 27 w 55"/>
                <a:gd name="T3" fmla="*/ 29 h 34"/>
                <a:gd name="T4" fmla="*/ 23 w 55"/>
                <a:gd name="T5" fmla="*/ 28 h 34"/>
                <a:gd name="T6" fmla="*/ 21 w 55"/>
                <a:gd name="T7" fmla="*/ 31 h 34"/>
                <a:gd name="T8" fmla="*/ 19 w 55"/>
                <a:gd name="T9" fmla="*/ 32 h 34"/>
                <a:gd name="T10" fmla="*/ 14 w 55"/>
                <a:gd name="T11" fmla="*/ 33 h 34"/>
                <a:gd name="T12" fmla="*/ 4 w 55"/>
                <a:gd name="T13" fmla="*/ 27 h 34"/>
                <a:gd name="T14" fmla="*/ 2 w 55"/>
                <a:gd name="T15" fmla="*/ 25 h 34"/>
                <a:gd name="T16" fmla="*/ 0 w 55"/>
                <a:gd name="T17" fmla="*/ 24 h 34"/>
                <a:gd name="T18" fmla="*/ 1 w 55"/>
                <a:gd name="T19" fmla="*/ 22 h 34"/>
                <a:gd name="T20" fmla="*/ 3 w 55"/>
                <a:gd name="T21" fmla="*/ 20 h 34"/>
                <a:gd name="T22" fmla="*/ 10 w 55"/>
                <a:gd name="T23" fmla="*/ 18 h 34"/>
                <a:gd name="T24" fmla="*/ 13 w 55"/>
                <a:gd name="T25" fmla="*/ 16 h 34"/>
                <a:gd name="T26" fmla="*/ 14 w 55"/>
                <a:gd name="T27" fmla="*/ 13 h 34"/>
                <a:gd name="T28" fmla="*/ 16 w 55"/>
                <a:gd name="T29" fmla="*/ 11 h 34"/>
                <a:gd name="T30" fmla="*/ 19 w 55"/>
                <a:gd name="T31" fmla="*/ 10 h 34"/>
                <a:gd name="T32" fmla="*/ 25 w 55"/>
                <a:gd name="T33" fmla="*/ 8 h 34"/>
                <a:gd name="T34" fmla="*/ 41 w 55"/>
                <a:gd name="T35" fmla="*/ 0 h 34"/>
                <a:gd name="T36" fmla="*/ 49 w 55"/>
                <a:gd name="T37" fmla="*/ 0 h 34"/>
                <a:gd name="T38" fmla="*/ 52 w 55"/>
                <a:gd name="T39" fmla="*/ 0 h 34"/>
                <a:gd name="T40" fmla="*/ 54 w 55"/>
                <a:gd name="T41" fmla="*/ 2 h 34"/>
                <a:gd name="T42" fmla="*/ 54 w 55"/>
                <a:gd name="T43" fmla="*/ 4 h 34"/>
                <a:gd name="T44" fmla="*/ 54 w 55"/>
                <a:gd name="T45" fmla="*/ 6 h 34"/>
                <a:gd name="T46" fmla="*/ 51 w 55"/>
                <a:gd name="T47" fmla="*/ 11 h 34"/>
                <a:gd name="T48" fmla="*/ 47 w 55"/>
                <a:gd name="T49" fmla="*/ 16 h 34"/>
                <a:gd name="T50" fmla="*/ 39 w 55"/>
                <a:gd name="T51" fmla="*/ 24 h 34"/>
                <a:gd name="T52" fmla="*/ 35 w 55"/>
                <a:gd name="T53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34">
                  <a:moveTo>
                    <a:pt x="35" y="27"/>
                  </a:moveTo>
                  <a:lnTo>
                    <a:pt x="27" y="29"/>
                  </a:lnTo>
                  <a:lnTo>
                    <a:pt x="23" y="28"/>
                  </a:lnTo>
                  <a:lnTo>
                    <a:pt x="21" y="31"/>
                  </a:lnTo>
                  <a:lnTo>
                    <a:pt x="19" y="32"/>
                  </a:lnTo>
                  <a:lnTo>
                    <a:pt x="14" y="33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10" y="18"/>
                  </a:lnTo>
                  <a:lnTo>
                    <a:pt x="13" y="16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9" y="10"/>
                  </a:lnTo>
                  <a:lnTo>
                    <a:pt x="25" y="8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4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1" y="11"/>
                  </a:lnTo>
                  <a:lnTo>
                    <a:pt x="47" y="16"/>
                  </a:lnTo>
                  <a:lnTo>
                    <a:pt x="39" y="24"/>
                  </a:lnTo>
                  <a:lnTo>
                    <a:pt x="35" y="2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52" name="Freeform 1395">
              <a:extLst>
                <a:ext uri="{FF2B5EF4-FFF2-40B4-BE49-F238E27FC236}">
                  <a16:creationId xmlns:a16="http://schemas.microsoft.com/office/drawing/2014/main" id="{1963D4C2-E28D-4CEA-90B8-9A1535A9A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3618" y="5627077"/>
              <a:ext cx="203321" cy="285750"/>
            </a:xfrm>
            <a:custGeom>
              <a:avLst/>
              <a:gdLst>
                <a:gd name="T0" fmla="*/ 87 w 162"/>
                <a:gd name="T1" fmla="*/ 8 h 229"/>
                <a:gd name="T2" fmla="*/ 96 w 162"/>
                <a:gd name="T3" fmla="*/ 13 h 229"/>
                <a:gd name="T4" fmla="*/ 104 w 162"/>
                <a:gd name="T5" fmla="*/ 23 h 229"/>
                <a:gd name="T6" fmla="*/ 121 w 162"/>
                <a:gd name="T7" fmla="*/ 17 h 229"/>
                <a:gd name="T8" fmla="*/ 152 w 162"/>
                <a:gd name="T9" fmla="*/ 25 h 229"/>
                <a:gd name="T10" fmla="*/ 161 w 162"/>
                <a:gd name="T11" fmla="*/ 35 h 229"/>
                <a:gd name="T12" fmla="*/ 157 w 162"/>
                <a:gd name="T13" fmla="*/ 47 h 229"/>
                <a:gd name="T14" fmla="*/ 148 w 162"/>
                <a:gd name="T15" fmla="*/ 66 h 229"/>
                <a:gd name="T16" fmla="*/ 142 w 162"/>
                <a:gd name="T17" fmla="*/ 74 h 229"/>
                <a:gd name="T18" fmla="*/ 139 w 162"/>
                <a:gd name="T19" fmla="*/ 84 h 229"/>
                <a:gd name="T20" fmla="*/ 132 w 162"/>
                <a:gd name="T21" fmla="*/ 97 h 229"/>
                <a:gd name="T22" fmla="*/ 126 w 162"/>
                <a:gd name="T23" fmla="*/ 104 h 229"/>
                <a:gd name="T24" fmla="*/ 127 w 162"/>
                <a:gd name="T25" fmla="*/ 112 h 229"/>
                <a:gd name="T26" fmla="*/ 116 w 162"/>
                <a:gd name="T27" fmla="*/ 135 h 229"/>
                <a:gd name="T28" fmla="*/ 107 w 162"/>
                <a:gd name="T29" fmla="*/ 152 h 229"/>
                <a:gd name="T30" fmla="*/ 98 w 162"/>
                <a:gd name="T31" fmla="*/ 156 h 229"/>
                <a:gd name="T32" fmla="*/ 63 w 162"/>
                <a:gd name="T33" fmla="*/ 147 h 229"/>
                <a:gd name="T34" fmla="*/ 45 w 162"/>
                <a:gd name="T35" fmla="*/ 154 h 229"/>
                <a:gd name="T36" fmla="*/ 57 w 162"/>
                <a:gd name="T37" fmla="*/ 161 h 229"/>
                <a:gd name="T38" fmla="*/ 63 w 162"/>
                <a:gd name="T39" fmla="*/ 175 h 229"/>
                <a:gd name="T40" fmla="*/ 63 w 162"/>
                <a:gd name="T41" fmla="*/ 185 h 229"/>
                <a:gd name="T42" fmla="*/ 53 w 162"/>
                <a:gd name="T43" fmla="*/ 203 h 229"/>
                <a:gd name="T44" fmla="*/ 49 w 162"/>
                <a:gd name="T45" fmla="*/ 225 h 229"/>
                <a:gd name="T46" fmla="*/ 35 w 162"/>
                <a:gd name="T47" fmla="*/ 224 h 229"/>
                <a:gd name="T48" fmla="*/ 19 w 162"/>
                <a:gd name="T49" fmla="*/ 227 h 229"/>
                <a:gd name="T50" fmla="*/ 14 w 162"/>
                <a:gd name="T51" fmla="*/ 210 h 229"/>
                <a:gd name="T52" fmla="*/ 12 w 162"/>
                <a:gd name="T53" fmla="*/ 178 h 229"/>
                <a:gd name="T54" fmla="*/ 2 w 162"/>
                <a:gd name="T55" fmla="*/ 144 h 229"/>
                <a:gd name="T56" fmla="*/ 1 w 162"/>
                <a:gd name="T57" fmla="*/ 133 h 229"/>
                <a:gd name="T58" fmla="*/ 2 w 162"/>
                <a:gd name="T59" fmla="*/ 115 h 229"/>
                <a:gd name="T60" fmla="*/ 1 w 162"/>
                <a:gd name="T61" fmla="*/ 93 h 229"/>
                <a:gd name="T62" fmla="*/ 0 w 162"/>
                <a:gd name="T63" fmla="*/ 60 h 229"/>
                <a:gd name="T64" fmla="*/ 0 w 162"/>
                <a:gd name="T65" fmla="*/ 54 h 229"/>
                <a:gd name="T66" fmla="*/ 6 w 162"/>
                <a:gd name="T67" fmla="*/ 48 h 229"/>
                <a:gd name="T68" fmla="*/ 19 w 162"/>
                <a:gd name="T69" fmla="*/ 54 h 229"/>
                <a:gd name="T70" fmla="*/ 29 w 162"/>
                <a:gd name="T71" fmla="*/ 57 h 229"/>
                <a:gd name="T72" fmla="*/ 25 w 162"/>
                <a:gd name="T73" fmla="*/ 54 h 229"/>
                <a:gd name="T74" fmla="*/ 18 w 162"/>
                <a:gd name="T75" fmla="*/ 41 h 229"/>
                <a:gd name="T76" fmla="*/ 15 w 162"/>
                <a:gd name="T77" fmla="*/ 30 h 229"/>
                <a:gd name="T78" fmla="*/ 15 w 162"/>
                <a:gd name="T79" fmla="*/ 24 h 229"/>
                <a:gd name="T80" fmla="*/ 18 w 162"/>
                <a:gd name="T81" fmla="*/ 18 h 229"/>
                <a:gd name="T82" fmla="*/ 28 w 162"/>
                <a:gd name="T83" fmla="*/ 11 h 229"/>
                <a:gd name="T84" fmla="*/ 52 w 162"/>
                <a:gd name="T85" fmla="*/ 6 h 229"/>
                <a:gd name="T86" fmla="*/ 63 w 162"/>
                <a:gd name="T87" fmla="*/ 2 h 229"/>
                <a:gd name="T88" fmla="*/ 75 w 162"/>
                <a:gd name="T89" fmla="*/ 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2" h="229">
                  <a:moveTo>
                    <a:pt x="75" y="2"/>
                  </a:moveTo>
                  <a:lnTo>
                    <a:pt x="87" y="8"/>
                  </a:lnTo>
                  <a:lnTo>
                    <a:pt x="93" y="11"/>
                  </a:lnTo>
                  <a:lnTo>
                    <a:pt x="96" y="13"/>
                  </a:lnTo>
                  <a:lnTo>
                    <a:pt x="101" y="21"/>
                  </a:lnTo>
                  <a:lnTo>
                    <a:pt x="104" y="23"/>
                  </a:lnTo>
                  <a:lnTo>
                    <a:pt x="114" y="19"/>
                  </a:lnTo>
                  <a:lnTo>
                    <a:pt x="121" y="17"/>
                  </a:lnTo>
                  <a:lnTo>
                    <a:pt x="138" y="19"/>
                  </a:lnTo>
                  <a:lnTo>
                    <a:pt x="152" y="25"/>
                  </a:lnTo>
                  <a:lnTo>
                    <a:pt x="157" y="30"/>
                  </a:lnTo>
                  <a:lnTo>
                    <a:pt x="161" y="35"/>
                  </a:lnTo>
                  <a:lnTo>
                    <a:pt x="160" y="39"/>
                  </a:lnTo>
                  <a:lnTo>
                    <a:pt x="157" y="47"/>
                  </a:lnTo>
                  <a:lnTo>
                    <a:pt x="154" y="54"/>
                  </a:lnTo>
                  <a:lnTo>
                    <a:pt x="148" y="66"/>
                  </a:lnTo>
                  <a:lnTo>
                    <a:pt x="143" y="71"/>
                  </a:lnTo>
                  <a:lnTo>
                    <a:pt x="142" y="74"/>
                  </a:lnTo>
                  <a:lnTo>
                    <a:pt x="140" y="78"/>
                  </a:lnTo>
                  <a:lnTo>
                    <a:pt x="139" y="84"/>
                  </a:lnTo>
                  <a:lnTo>
                    <a:pt x="133" y="95"/>
                  </a:lnTo>
                  <a:lnTo>
                    <a:pt x="132" y="97"/>
                  </a:lnTo>
                  <a:lnTo>
                    <a:pt x="124" y="102"/>
                  </a:lnTo>
                  <a:lnTo>
                    <a:pt x="126" y="104"/>
                  </a:lnTo>
                  <a:lnTo>
                    <a:pt x="128" y="107"/>
                  </a:lnTo>
                  <a:lnTo>
                    <a:pt x="127" y="112"/>
                  </a:lnTo>
                  <a:lnTo>
                    <a:pt x="122" y="124"/>
                  </a:lnTo>
                  <a:lnTo>
                    <a:pt x="116" y="135"/>
                  </a:lnTo>
                  <a:lnTo>
                    <a:pt x="114" y="142"/>
                  </a:lnTo>
                  <a:lnTo>
                    <a:pt x="107" y="152"/>
                  </a:lnTo>
                  <a:lnTo>
                    <a:pt x="103" y="155"/>
                  </a:lnTo>
                  <a:lnTo>
                    <a:pt x="98" y="156"/>
                  </a:lnTo>
                  <a:lnTo>
                    <a:pt x="70" y="147"/>
                  </a:lnTo>
                  <a:lnTo>
                    <a:pt x="63" y="147"/>
                  </a:lnTo>
                  <a:lnTo>
                    <a:pt x="43" y="152"/>
                  </a:lnTo>
                  <a:lnTo>
                    <a:pt x="45" y="154"/>
                  </a:lnTo>
                  <a:lnTo>
                    <a:pt x="52" y="158"/>
                  </a:lnTo>
                  <a:lnTo>
                    <a:pt x="57" y="161"/>
                  </a:lnTo>
                  <a:lnTo>
                    <a:pt x="63" y="172"/>
                  </a:lnTo>
                  <a:lnTo>
                    <a:pt x="63" y="175"/>
                  </a:lnTo>
                  <a:lnTo>
                    <a:pt x="64" y="178"/>
                  </a:lnTo>
                  <a:lnTo>
                    <a:pt x="63" y="185"/>
                  </a:lnTo>
                  <a:lnTo>
                    <a:pt x="63" y="186"/>
                  </a:lnTo>
                  <a:lnTo>
                    <a:pt x="53" y="203"/>
                  </a:lnTo>
                  <a:lnTo>
                    <a:pt x="51" y="215"/>
                  </a:lnTo>
                  <a:lnTo>
                    <a:pt x="49" y="225"/>
                  </a:lnTo>
                  <a:lnTo>
                    <a:pt x="46" y="228"/>
                  </a:lnTo>
                  <a:lnTo>
                    <a:pt x="35" y="224"/>
                  </a:lnTo>
                  <a:lnTo>
                    <a:pt x="31" y="224"/>
                  </a:lnTo>
                  <a:lnTo>
                    <a:pt x="19" y="227"/>
                  </a:lnTo>
                  <a:lnTo>
                    <a:pt x="14" y="225"/>
                  </a:lnTo>
                  <a:lnTo>
                    <a:pt x="14" y="210"/>
                  </a:lnTo>
                  <a:lnTo>
                    <a:pt x="14" y="194"/>
                  </a:lnTo>
                  <a:lnTo>
                    <a:pt x="12" y="178"/>
                  </a:lnTo>
                  <a:lnTo>
                    <a:pt x="3" y="150"/>
                  </a:lnTo>
                  <a:lnTo>
                    <a:pt x="2" y="144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1" y="127"/>
                  </a:lnTo>
                  <a:lnTo>
                    <a:pt x="2" y="115"/>
                  </a:lnTo>
                  <a:lnTo>
                    <a:pt x="2" y="109"/>
                  </a:lnTo>
                  <a:lnTo>
                    <a:pt x="1" y="9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8"/>
                  </a:lnTo>
                  <a:lnTo>
                    <a:pt x="8" y="47"/>
                  </a:lnTo>
                  <a:lnTo>
                    <a:pt x="19" y="54"/>
                  </a:lnTo>
                  <a:lnTo>
                    <a:pt x="25" y="57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25" y="54"/>
                  </a:lnTo>
                  <a:lnTo>
                    <a:pt x="23" y="51"/>
                  </a:lnTo>
                  <a:lnTo>
                    <a:pt x="18" y="41"/>
                  </a:lnTo>
                  <a:lnTo>
                    <a:pt x="15" y="33"/>
                  </a:lnTo>
                  <a:lnTo>
                    <a:pt x="15" y="30"/>
                  </a:lnTo>
                  <a:lnTo>
                    <a:pt x="15" y="27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8" y="11"/>
                  </a:lnTo>
                  <a:lnTo>
                    <a:pt x="35" y="8"/>
                  </a:lnTo>
                  <a:lnTo>
                    <a:pt x="52" y="6"/>
                  </a:lnTo>
                  <a:lnTo>
                    <a:pt x="56" y="7"/>
                  </a:lnTo>
                  <a:lnTo>
                    <a:pt x="63" y="2"/>
                  </a:lnTo>
                  <a:lnTo>
                    <a:pt x="68" y="0"/>
                  </a:lnTo>
                  <a:lnTo>
                    <a:pt x="7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53" name="Freeform 1396">
              <a:extLst>
                <a:ext uri="{FF2B5EF4-FFF2-40B4-BE49-F238E27FC236}">
                  <a16:creationId xmlns:a16="http://schemas.microsoft.com/office/drawing/2014/main" id="{BF558CB4-5C70-4ABB-87A4-E5832A23B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618" y="5577622"/>
              <a:ext cx="395654" cy="445109"/>
            </a:xfrm>
            <a:custGeom>
              <a:avLst/>
              <a:gdLst>
                <a:gd name="T0" fmla="*/ 193 w 318"/>
                <a:gd name="T1" fmla="*/ 39 h 357"/>
                <a:gd name="T2" fmla="*/ 202 w 318"/>
                <a:gd name="T3" fmla="*/ 41 h 357"/>
                <a:gd name="T4" fmla="*/ 203 w 318"/>
                <a:gd name="T5" fmla="*/ 58 h 357"/>
                <a:gd name="T6" fmla="*/ 207 w 318"/>
                <a:gd name="T7" fmla="*/ 56 h 357"/>
                <a:gd name="T8" fmla="*/ 221 w 318"/>
                <a:gd name="T9" fmla="*/ 34 h 357"/>
                <a:gd name="T10" fmla="*/ 247 w 318"/>
                <a:gd name="T11" fmla="*/ 33 h 357"/>
                <a:gd name="T12" fmla="*/ 269 w 318"/>
                <a:gd name="T13" fmla="*/ 50 h 357"/>
                <a:gd name="T14" fmla="*/ 310 w 318"/>
                <a:gd name="T15" fmla="*/ 98 h 357"/>
                <a:gd name="T16" fmla="*/ 316 w 318"/>
                <a:gd name="T17" fmla="*/ 111 h 357"/>
                <a:gd name="T18" fmla="*/ 315 w 318"/>
                <a:gd name="T19" fmla="*/ 122 h 357"/>
                <a:gd name="T20" fmla="*/ 291 w 318"/>
                <a:gd name="T21" fmla="*/ 137 h 357"/>
                <a:gd name="T22" fmla="*/ 254 w 318"/>
                <a:gd name="T23" fmla="*/ 164 h 357"/>
                <a:gd name="T24" fmla="*/ 205 w 318"/>
                <a:gd name="T25" fmla="*/ 205 h 357"/>
                <a:gd name="T26" fmla="*/ 192 w 318"/>
                <a:gd name="T27" fmla="*/ 239 h 357"/>
                <a:gd name="T28" fmla="*/ 171 w 318"/>
                <a:gd name="T29" fmla="*/ 247 h 357"/>
                <a:gd name="T30" fmla="*/ 166 w 318"/>
                <a:gd name="T31" fmla="*/ 280 h 357"/>
                <a:gd name="T32" fmla="*/ 161 w 318"/>
                <a:gd name="T33" fmla="*/ 312 h 357"/>
                <a:gd name="T34" fmla="*/ 142 w 318"/>
                <a:gd name="T35" fmla="*/ 325 h 357"/>
                <a:gd name="T36" fmla="*/ 128 w 318"/>
                <a:gd name="T37" fmla="*/ 322 h 357"/>
                <a:gd name="T38" fmla="*/ 112 w 318"/>
                <a:gd name="T39" fmla="*/ 339 h 357"/>
                <a:gd name="T40" fmla="*/ 91 w 318"/>
                <a:gd name="T41" fmla="*/ 355 h 357"/>
                <a:gd name="T42" fmla="*/ 80 w 318"/>
                <a:gd name="T43" fmla="*/ 353 h 357"/>
                <a:gd name="T44" fmla="*/ 68 w 318"/>
                <a:gd name="T45" fmla="*/ 325 h 357"/>
                <a:gd name="T46" fmla="*/ 57 w 318"/>
                <a:gd name="T47" fmla="*/ 303 h 357"/>
                <a:gd name="T48" fmla="*/ 22 w 318"/>
                <a:gd name="T49" fmla="*/ 276 h 357"/>
                <a:gd name="T50" fmla="*/ 2 w 318"/>
                <a:gd name="T51" fmla="*/ 273 h 357"/>
                <a:gd name="T52" fmla="*/ 2 w 318"/>
                <a:gd name="T53" fmla="*/ 267 h 357"/>
                <a:gd name="T54" fmla="*/ 2 w 318"/>
                <a:gd name="T55" fmla="*/ 256 h 357"/>
                <a:gd name="T56" fmla="*/ 7 w 318"/>
                <a:gd name="T57" fmla="*/ 250 h 357"/>
                <a:gd name="T58" fmla="*/ 6 w 318"/>
                <a:gd name="T59" fmla="*/ 244 h 357"/>
                <a:gd name="T60" fmla="*/ 13 w 318"/>
                <a:gd name="T61" fmla="*/ 231 h 357"/>
                <a:gd name="T62" fmla="*/ 20 w 318"/>
                <a:gd name="T63" fmla="*/ 217 h 357"/>
                <a:gd name="T64" fmla="*/ 26 w 318"/>
                <a:gd name="T65" fmla="*/ 208 h 357"/>
                <a:gd name="T66" fmla="*/ 25 w 318"/>
                <a:gd name="T67" fmla="*/ 195 h 357"/>
                <a:gd name="T68" fmla="*/ 27 w 318"/>
                <a:gd name="T69" fmla="*/ 184 h 357"/>
                <a:gd name="T70" fmla="*/ 39 w 318"/>
                <a:gd name="T71" fmla="*/ 173 h 357"/>
                <a:gd name="T72" fmla="*/ 38 w 318"/>
                <a:gd name="T73" fmla="*/ 167 h 357"/>
                <a:gd name="T74" fmla="*/ 31 w 318"/>
                <a:gd name="T75" fmla="*/ 162 h 357"/>
                <a:gd name="T76" fmla="*/ 36 w 318"/>
                <a:gd name="T77" fmla="*/ 147 h 357"/>
                <a:gd name="T78" fmla="*/ 52 w 318"/>
                <a:gd name="T79" fmla="*/ 112 h 357"/>
                <a:gd name="T80" fmla="*/ 62 w 318"/>
                <a:gd name="T81" fmla="*/ 85 h 357"/>
                <a:gd name="T82" fmla="*/ 50 w 318"/>
                <a:gd name="T83" fmla="*/ 72 h 357"/>
                <a:gd name="T84" fmla="*/ 37 w 318"/>
                <a:gd name="T85" fmla="*/ 31 h 357"/>
                <a:gd name="T86" fmla="*/ 34 w 318"/>
                <a:gd name="T87" fmla="*/ 22 h 357"/>
                <a:gd name="T88" fmla="*/ 124 w 318"/>
                <a:gd name="T89" fmla="*/ 0 h 357"/>
                <a:gd name="T90" fmla="*/ 143 w 318"/>
                <a:gd name="T91" fmla="*/ 6 h 357"/>
                <a:gd name="T92" fmla="*/ 179 w 318"/>
                <a:gd name="T93" fmla="*/ 33 h 357"/>
                <a:gd name="T94" fmla="*/ 185 w 318"/>
                <a:gd name="T95" fmla="*/ 4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8" h="357">
                  <a:moveTo>
                    <a:pt x="185" y="49"/>
                  </a:moveTo>
                  <a:lnTo>
                    <a:pt x="186" y="49"/>
                  </a:lnTo>
                  <a:lnTo>
                    <a:pt x="193" y="39"/>
                  </a:lnTo>
                  <a:lnTo>
                    <a:pt x="198" y="38"/>
                  </a:lnTo>
                  <a:lnTo>
                    <a:pt x="201" y="39"/>
                  </a:lnTo>
                  <a:lnTo>
                    <a:pt x="202" y="41"/>
                  </a:lnTo>
                  <a:lnTo>
                    <a:pt x="203" y="43"/>
                  </a:lnTo>
                  <a:lnTo>
                    <a:pt x="203" y="47"/>
                  </a:lnTo>
                  <a:lnTo>
                    <a:pt x="203" y="58"/>
                  </a:lnTo>
                  <a:lnTo>
                    <a:pt x="204" y="59"/>
                  </a:lnTo>
                  <a:lnTo>
                    <a:pt x="205" y="59"/>
                  </a:lnTo>
                  <a:lnTo>
                    <a:pt x="207" y="56"/>
                  </a:lnTo>
                  <a:lnTo>
                    <a:pt x="216" y="40"/>
                  </a:lnTo>
                  <a:lnTo>
                    <a:pt x="219" y="35"/>
                  </a:lnTo>
                  <a:lnTo>
                    <a:pt x="221" y="34"/>
                  </a:lnTo>
                  <a:lnTo>
                    <a:pt x="232" y="32"/>
                  </a:lnTo>
                  <a:lnTo>
                    <a:pt x="239" y="32"/>
                  </a:lnTo>
                  <a:lnTo>
                    <a:pt x="247" y="33"/>
                  </a:lnTo>
                  <a:lnTo>
                    <a:pt x="252" y="35"/>
                  </a:lnTo>
                  <a:lnTo>
                    <a:pt x="262" y="42"/>
                  </a:lnTo>
                  <a:lnTo>
                    <a:pt x="269" y="50"/>
                  </a:lnTo>
                  <a:lnTo>
                    <a:pt x="277" y="58"/>
                  </a:lnTo>
                  <a:lnTo>
                    <a:pt x="300" y="89"/>
                  </a:lnTo>
                  <a:lnTo>
                    <a:pt x="310" y="98"/>
                  </a:lnTo>
                  <a:lnTo>
                    <a:pt x="313" y="102"/>
                  </a:lnTo>
                  <a:lnTo>
                    <a:pt x="315" y="106"/>
                  </a:lnTo>
                  <a:lnTo>
                    <a:pt x="316" y="111"/>
                  </a:lnTo>
                  <a:lnTo>
                    <a:pt x="317" y="115"/>
                  </a:lnTo>
                  <a:lnTo>
                    <a:pt x="316" y="119"/>
                  </a:lnTo>
                  <a:lnTo>
                    <a:pt x="315" y="122"/>
                  </a:lnTo>
                  <a:lnTo>
                    <a:pt x="313" y="124"/>
                  </a:lnTo>
                  <a:lnTo>
                    <a:pt x="299" y="134"/>
                  </a:lnTo>
                  <a:lnTo>
                    <a:pt x="291" y="137"/>
                  </a:lnTo>
                  <a:lnTo>
                    <a:pt x="284" y="142"/>
                  </a:lnTo>
                  <a:lnTo>
                    <a:pt x="266" y="157"/>
                  </a:lnTo>
                  <a:lnTo>
                    <a:pt x="254" y="164"/>
                  </a:lnTo>
                  <a:lnTo>
                    <a:pt x="238" y="178"/>
                  </a:lnTo>
                  <a:lnTo>
                    <a:pt x="209" y="200"/>
                  </a:lnTo>
                  <a:lnTo>
                    <a:pt x="205" y="205"/>
                  </a:lnTo>
                  <a:lnTo>
                    <a:pt x="203" y="208"/>
                  </a:lnTo>
                  <a:lnTo>
                    <a:pt x="195" y="233"/>
                  </a:lnTo>
                  <a:lnTo>
                    <a:pt x="192" y="239"/>
                  </a:lnTo>
                  <a:lnTo>
                    <a:pt x="184" y="244"/>
                  </a:lnTo>
                  <a:lnTo>
                    <a:pt x="175" y="246"/>
                  </a:lnTo>
                  <a:lnTo>
                    <a:pt x="171" y="247"/>
                  </a:lnTo>
                  <a:lnTo>
                    <a:pt x="171" y="256"/>
                  </a:lnTo>
                  <a:lnTo>
                    <a:pt x="168" y="270"/>
                  </a:lnTo>
                  <a:lnTo>
                    <a:pt x="166" y="280"/>
                  </a:lnTo>
                  <a:lnTo>
                    <a:pt x="164" y="304"/>
                  </a:lnTo>
                  <a:lnTo>
                    <a:pt x="163" y="307"/>
                  </a:lnTo>
                  <a:lnTo>
                    <a:pt x="161" y="312"/>
                  </a:lnTo>
                  <a:lnTo>
                    <a:pt x="159" y="317"/>
                  </a:lnTo>
                  <a:lnTo>
                    <a:pt x="149" y="322"/>
                  </a:lnTo>
                  <a:lnTo>
                    <a:pt x="142" y="325"/>
                  </a:lnTo>
                  <a:lnTo>
                    <a:pt x="132" y="327"/>
                  </a:lnTo>
                  <a:lnTo>
                    <a:pt x="130" y="326"/>
                  </a:lnTo>
                  <a:lnTo>
                    <a:pt x="128" y="322"/>
                  </a:lnTo>
                  <a:lnTo>
                    <a:pt x="126" y="322"/>
                  </a:lnTo>
                  <a:lnTo>
                    <a:pt x="124" y="323"/>
                  </a:lnTo>
                  <a:lnTo>
                    <a:pt x="112" y="339"/>
                  </a:lnTo>
                  <a:lnTo>
                    <a:pt x="100" y="346"/>
                  </a:lnTo>
                  <a:lnTo>
                    <a:pt x="95" y="352"/>
                  </a:lnTo>
                  <a:lnTo>
                    <a:pt x="91" y="355"/>
                  </a:lnTo>
                  <a:lnTo>
                    <a:pt x="88" y="356"/>
                  </a:lnTo>
                  <a:lnTo>
                    <a:pt x="84" y="356"/>
                  </a:lnTo>
                  <a:lnTo>
                    <a:pt x="80" y="353"/>
                  </a:lnTo>
                  <a:lnTo>
                    <a:pt x="77" y="348"/>
                  </a:lnTo>
                  <a:lnTo>
                    <a:pt x="74" y="344"/>
                  </a:lnTo>
                  <a:lnTo>
                    <a:pt x="68" y="325"/>
                  </a:lnTo>
                  <a:lnTo>
                    <a:pt x="66" y="318"/>
                  </a:lnTo>
                  <a:lnTo>
                    <a:pt x="63" y="315"/>
                  </a:lnTo>
                  <a:lnTo>
                    <a:pt x="57" y="303"/>
                  </a:lnTo>
                  <a:lnTo>
                    <a:pt x="55" y="300"/>
                  </a:lnTo>
                  <a:lnTo>
                    <a:pt x="33" y="285"/>
                  </a:lnTo>
                  <a:lnTo>
                    <a:pt x="22" y="276"/>
                  </a:lnTo>
                  <a:lnTo>
                    <a:pt x="19" y="273"/>
                  </a:lnTo>
                  <a:lnTo>
                    <a:pt x="17" y="271"/>
                  </a:lnTo>
                  <a:lnTo>
                    <a:pt x="2" y="273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2" y="267"/>
                  </a:lnTo>
                  <a:lnTo>
                    <a:pt x="2" y="263"/>
                  </a:lnTo>
                  <a:lnTo>
                    <a:pt x="3" y="260"/>
                  </a:lnTo>
                  <a:lnTo>
                    <a:pt x="2" y="256"/>
                  </a:lnTo>
                  <a:lnTo>
                    <a:pt x="2" y="256"/>
                  </a:lnTo>
                  <a:lnTo>
                    <a:pt x="8" y="251"/>
                  </a:lnTo>
                  <a:lnTo>
                    <a:pt x="7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6" y="244"/>
                  </a:lnTo>
                  <a:lnTo>
                    <a:pt x="8" y="243"/>
                  </a:lnTo>
                  <a:lnTo>
                    <a:pt x="10" y="238"/>
                  </a:lnTo>
                  <a:lnTo>
                    <a:pt x="13" y="231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20" y="217"/>
                  </a:lnTo>
                  <a:lnTo>
                    <a:pt x="23" y="214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5" y="207"/>
                  </a:lnTo>
                  <a:lnTo>
                    <a:pt x="25" y="204"/>
                  </a:lnTo>
                  <a:lnTo>
                    <a:pt x="25" y="195"/>
                  </a:lnTo>
                  <a:lnTo>
                    <a:pt x="25" y="191"/>
                  </a:lnTo>
                  <a:lnTo>
                    <a:pt x="25" y="187"/>
                  </a:lnTo>
                  <a:lnTo>
                    <a:pt x="27" y="184"/>
                  </a:lnTo>
                  <a:lnTo>
                    <a:pt x="28" y="182"/>
                  </a:lnTo>
                  <a:lnTo>
                    <a:pt x="38" y="175"/>
                  </a:lnTo>
                  <a:lnTo>
                    <a:pt x="39" y="173"/>
                  </a:lnTo>
                  <a:lnTo>
                    <a:pt x="39" y="172"/>
                  </a:lnTo>
                  <a:lnTo>
                    <a:pt x="39" y="169"/>
                  </a:lnTo>
                  <a:lnTo>
                    <a:pt x="38" y="167"/>
                  </a:lnTo>
                  <a:lnTo>
                    <a:pt x="36" y="166"/>
                  </a:lnTo>
                  <a:lnTo>
                    <a:pt x="33" y="165"/>
                  </a:lnTo>
                  <a:lnTo>
                    <a:pt x="31" y="162"/>
                  </a:lnTo>
                  <a:lnTo>
                    <a:pt x="30" y="160"/>
                  </a:lnTo>
                  <a:lnTo>
                    <a:pt x="32" y="154"/>
                  </a:lnTo>
                  <a:lnTo>
                    <a:pt x="36" y="147"/>
                  </a:lnTo>
                  <a:lnTo>
                    <a:pt x="38" y="142"/>
                  </a:lnTo>
                  <a:lnTo>
                    <a:pt x="43" y="124"/>
                  </a:lnTo>
                  <a:lnTo>
                    <a:pt x="52" y="112"/>
                  </a:lnTo>
                  <a:lnTo>
                    <a:pt x="55" y="100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0"/>
                  </a:lnTo>
                  <a:lnTo>
                    <a:pt x="54" y="77"/>
                  </a:lnTo>
                  <a:lnTo>
                    <a:pt x="50" y="72"/>
                  </a:lnTo>
                  <a:lnTo>
                    <a:pt x="48" y="66"/>
                  </a:lnTo>
                  <a:lnTo>
                    <a:pt x="38" y="33"/>
                  </a:lnTo>
                  <a:lnTo>
                    <a:pt x="37" y="31"/>
                  </a:lnTo>
                  <a:lnTo>
                    <a:pt x="36" y="27"/>
                  </a:lnTo>
                  <a:lnTo>
                    <a:pt x="34" y="25"/>
                  </a:lnTo>
                  <a:lnTo>
                    <a:pt x="34" y="22"/>
                  </a:lnTo>
                  <a:lnTo>
                    <a:pt x="72" y="13"/>
                  </a:lnTo>
                  <a:lnTo>
                    <a:pt x="97" y="10"/>
                  </a:lnTo>
                  <a:lnTo>
                    <a:pt x="124" y="0"/>
                  </a:lnTo>
                  <a:lnTo>
                    <a:pt x="132" y="0"/>
                  </a:lnTo>
                  <a:lnTo>
                    <a:pt x="137" y="2"/>
                  </a:lnTo>
                  <a:lnTo>
                    <a:pt x="143" y="6"/>
                  </a:lnTo>
                  <a:lnTo>
                    <a:pt x="151" y="15"/>
                  </a:lnTo>
                  <a:lnTo>
                    <a:pt x="160" y="22"/>
                  </a:lnTo>
                  <a:lnTo>
                    <a:pt x="179" y="33"/>
                  </a:lnTo>
                  <a:lnTo>
                    <a:pt x="190" y="35"/>
                  </a:lnTo>
                  <a:lnTo>
                    <a:pt x="186" y="44"/>
                  </a:lnTo>
                  <a:lnTo>
                    <a:pt x="185" y="47"/>
                  </a:lnTo>
                  <a:lnTo>
                    <a:pt x="185" y="4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54" name="Freeform 1397">
              <a:extLst>
                <a:ext uri="{FF2B5EF4-FFF2-40B4-BE49-F238E27FC236}">
                  <a16:creationId xmlns:a16="http://schemas.microsoft.com/office/drawing/2014/main" id="{88C6ED3D-5B48-4E30-BFD4-5258EC9E7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71188" y="5566632"/>
              <a:ext cx="16488" cy="21981"/>
            </a:xfrm>
            <a:custGeom>
              <a:avLst/>
              <a:gdLst>
                <a:gd name="T0" fmla="*/ 12 w 15"/>
                <a:gd name="T1" fmla="*/ 11 h 19"/>
                <a:gd name="T2" fmla="*/ 3 w 15"/>
                <a:gd name="T3" fmla="*/ 18 h 19"/>
                <a:gd name="T4" fmla="*/ 1 w 15"/>
                <a:gd name="T5" fmla="*/ 15 h 19"/>
                <a:gd name="T6" fmla="*/ 0 w 15"/>
                <a:gd name="T7" fmla="*/ 13 h 19"/>
                <a:gd name="T8" fmla="*/ 7 w 15"/>
                <a:gd name="T9" fmla="*/ 3 h 19"/>
                <a:gd name="T10" fmla="*/ 10 w 15"/>
                <a:gd name="T11" fmla="*/ 0 h 19"/>
                <a:gd name="T12" fmla="*/ 13 w 15"/>
                <a:gd name="T13" fmla="*/ 3 h 19"/>
                <a:gd name="T14" fmla="*/ 14 w 15"/>
                <a:gd name="T15" fmla="*/ 6 h 19"/>
                <a:gd name="T16" fmla="*/ 14 w 15"/>
                <a:gd name="T17" fmla="*/ 8 h 19"/>
                <a:gd name="T18" fmla="*/ 12 w 15"/>
                <a:gd name="T1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12" y="11"/>
                  </a:moveTo>
                  <a:lnTo>
                    <a:pt x="3" y="18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2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55" name="Freeform 1398">
              <a:extLst>
                <a:ext uri="{FF2B5EF4-FFF2-40B4-BE49-F238E27FC236}">
                  <a16:creationId xmlns:a16="http://schemas.microsoft.com/office/drawing/2014/main" id="{FFE6952D-E11F-492B-A8AD-1C543BE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2628" y="5561134"/>
              <a:ext cx="21981" cy="21981"/>
            </a:xfrm>
            <a:custGeom>
              <a:avLst/>
              <a:gdLst>
                <a:gd name="T0" fmla="*/ 16 w 18"/>
                <a:gd name="T1" fmla="*/ 16 h 17"/>
                <a:gd name="T2" fmla="*/ 15 w 18"/>
                <a:gd name="T3" fmla="*/ 16 h 17"/>
                <a:gd name="T4" fmla="*/ 12 w 18"/>
                <a:gd name="T5" fmla="*/ 16 h 17"/>
                <a:gd name="T6" fmla="*/ 2 w 18"/>
                <a:gd name="T7" fmla="*/ 11 h 17"/>
                <a:gd name="T8" fmla="*/ 0 w 18"/>
                <a:gd name="T9" fmla="*/ 8 h 17"/>
                <a:gd name="T10" fmla="*/ 0 w 18"/>
                <a:gd name="T11" fmla="*/ 7 h 17"/>
                <a:gd name="T12" fmla="*/ 2 w 18"/>
                <a:gd name="T13" fmla="*/ 5 h 17"/>
                <a:gd name="T14" fmla="*/ 3 w 18"/>
                <a:gd name="T15" fmla="*/ 3 h 17"/>
                <a:gd name="T16" fmla="*/ 5 w 18"/>
                <a:gd name="T17" fmla="*/ 0 h 17"/>
                <a:gd name="T18" fmla="*/ 10 w 18"/>
                <a:gd name="T19" fmla="*/ 0 h 17"/>
                <a:gd name="T20" fmla="*/ 15 w 18"/>
                <a:gd name="T21" fmla="*/ 7 h 17"/>
                <a:gd name="T22" fmla="*/ 17 w 18"/>
                <a:gd name="T23" fmla="*/ 12 h 17"/>
                <a:gd name="T24" fmla="*/ 17 w 18"/>
                <a:gd name="T25" fmla="*/ 14 h 17"/>
                <a:gd name="T26" fmla="*/ 16 w 18"/>
                <a:gd name="T2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7">
                  <a:moveTo>
                    <a:pt x="16" y="16"/>
                  </a:moveTo>
                  <a:lnTo>
                    <a:pt x="15" y="16"/>
                  </a:lnTo>
                  <a:lnTo>
                    <a:pt x="12" y="16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7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6" y="1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56" name="Freeform 1399">
              <a:extLst>
                <a:ext uri="{FF2B5EF4-FFF2-40B4-BE49-F238E27FC236}">
                  <a16:creationId xmlns:a16="http://schemas.microsoft.com/office/drawing/2014/main" id="{E273F213-44FB-4B38-A98B-F7E237514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1926" y="5445737"/>
              <a:ext cx="49455" cy="60446"/>
            </a:xfrm>
            <a:custGeom>
              <a:avLst/>
              <a:gdLst>
                <a:gd name="T0" fmla="*/ 23 w 38"/>
                <a:gd name="T1" fmla="*/ 48 h 49"/>
                <a:gd name="T2" fmla="*/ 17 w 38"/>
                <a:gd name="T3" fmla="*/ 48 h 49"/>
                <a:gd name="T4" fmla="*/ 7 w 38"/>
                <a:gd name="T5" fmla="*/ 44 h 49"/>
                <a:gd name="T6" fmla="*/ 1 w 38"/>
                <a:gd name="T7" fmla="*/ 38 h 49"/>
                <a:gd name="T8" fmla="*/ 0 w 38"/>
                <a:gd name="T9" fmla="*/ 34 h 49"/>
                <a:gd name="T10" fmla="*/ 0 w 38"/>
                <a:gd name="T11" fmla="*/ 33 h 49"/>
                <a:gd name="T12" fmla="*/ 1 w 38"/>
                <a:gd name="T13" fmla="*/ 31 h 49"/>
                <a:gd name="T14" fmla="*/ 2 w 38"/>
                <a:gd name="T15" fmla="*/ 27 h 49"/>
                <a:gd name="T16" fmla="*/ 6 w 38"/>
                <a:gd name="T17" fmla="*/ 14 h 49"/>
                <a:gd name="T18" fmla="*/ 7 w 38"/>
                <a:gd name="T19" fmla="*/ 10 h 49"/>
                <a:gd name="T20" fmla="*/ 12 w 38"/>
                <a:gd name="T21" fmla="*/ 3 h 49"/>
                <a:gd name="T22" fmla="*/ 16 w 38"/>
                <a:gd name="T23" fmla="*/ 0 h 49"/>
                <a:gd name="T24" fmla="*/ 24 w 38"/>
                <a:gd name="T25" fmla="*/ 1 h 49"/>
                <a:gd name="T26" fmla="*/ 29 w 38"/>
                <a:gd name="T27" fmla="*/ 5 h 49"/>
                <a:gd name="T28" fmla="*/ 31 w 38"/>
                <a:gd name="T29" fmla="*/ 8 h 49"/>
                <a:gd name="T30" fmla="*/ 32 w 38"/>
                <a:gd name="T31" fmla="*/ 11 h 49"/>
                <a:gd name="T32" fmla="*/ 34 w 38"/>
                <a:gd name="T33" fmla="*/ 17 h 49"/>
                <a:gd name="T34" fmla="*/ 34 w 38"/>
                <a:gd name="T35" fmla="*/ 22 h 49"/>
                <a:gd name="T36" fmla="*/ 36 w 38"/>
                <a:gd name="T37" fmla="*/ 27 h 49"/>
                <a:gd name="T38" fmla="*/ 37 w 38"/>
                <a:gd name="T39" fmla="*/ 30 h 49"/>
                <a:gd name="T40" fmla="*/ 37 w 38"/>
                <a:gd name="T41" fmla="*/ 32 h 49"/>
                <a:gd name="T42" fmla="*/ 36 w 38"/>
                <a:gd name="T43" fmla="*/ 35 h 49"/>
                <a:gd name="T44" fmla="*/ 35 w 38"/>
                <a:gd name="T45" fmla="*/ 38 h 49"/>
                <a:gd name="T46" fmla="*/ 32 w 38"/>
                <a:gd name="T47" fmla="*/ 42 h 49"/>
                <a:gd name="T48" fmla="*/ 23 w 38"/>
                <a:gd name="T4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49">
                  <a:moveTo>
                    <a:pt x="23" y="48"/>
                  </a:moveTo>
                  <a:lnTo>
                    <a:pt x="17" y="48"/>
                  </a:lnTo>
                  <a:lnTo>
                    <a:pt x="7" y="44"/>
                  </a:lnTo>
                  <a:lnTo>
                    <a:pt x="1" y="38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1"/>
                  </a:lnTo>
                  <a:lnTo>
                    <a:pt x="2" y="27"/>
                  </a:lnTo>
                  <a:lnTo>
                    <a:pt x="6" y="14"/>
                  </a:lnTo>
                  <a:lnTo>
                    <a:pt x="7" y="10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8"/>
                  </a:lnTo>
                  <a:lnTo>
                    <a:pt x="32" y="11"/>
                  </a:lnTo>
                  <a:lnTo>
                    <a:pt x="34" y="17"/>
                  </a:lnTo>
                  <a:lnTo>
                    <a:pt x="34" y="22"/>
                  </a:lnTo>
                  <a:lnTo>
                    <a:pt x="36" y="27"/>
                  </a:lnTo>
                  <a:lnTo>
                    <a:pt x="37" y="30"/>
                  </a:lnTo>
                  <a:lnTo>
                    <a:pt x="37" y="32"/>
                  </a:lnTo>
                  <a:lnTo>
                    <a:pt x="36" y="35"/>
                  </a:lnTo>
                  <a:lnTo>
                    <a:pt x="35" y="38"/>
                  </a:lnTo>
                  <a:lnTo>
                    <a:pt x="32" y="42"/>
                  </a:lnTo>
                  <a:lnTo>
                    <a:pt x="23" y="4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57" name="Freeform 1400">
              <a:extLst>
                <a:ext uri="{FF2B5EF4-FFF2-40B4-BE49-F238E27FC236}">
                  <a16:creationId xmlns:a16="http://schemas.microsoft.com/office/drawing/2014/main" id="{E89481F4-D132-43BE-82C7-79E53E48C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5151" y="5418259"/>
              <a:ext cx="120895" cy="148372"/>
            </a:xfrm>
            <a:custGeom>
              <a:avLst/>
              <a:gdLst>
                <a:gd name="T0" fmla="*/ 92 w 96"/>
                <a:gd name="T1" fmla="*/ 72 h 118"/>
                <a:gd name="T2" fmla="*/ 95 w 96"/>
                <a:gd name="T3" fmla="*/ 81 h 118"/>
                <a:gd name="T4" fmla="*/ 95 w 96"/>
                <a:gd name="T5" fmla="*/ 85 h 118"/>
                <a:gd name="T6" fmla="*/ 95 w 96"/>
                <a:gd name="T7" fmla="*/ 92 h 118"/>
                <a:gd name="T8" fmla="*/ 94 w 96"/>
                <a:gd name="T9" fmla="*/ 102 h 118"/>
                <a:gd name="T10" fmla="*/ 94 w 96"/>
                <a:gd name="T11" fmla="*/ 104 h 118"/>
                <a:gd name="T12" fmla="*/ 93 w 96"/>
                <a:gd name="T13" fmla="*/ 104 h 118"/>
                <a:gd name="T14" fmla="*/ 92 w 96"/>
                <a:gd name="T15" fmla="*/ 107 h 118"/>
                <a:gd name="T16" fmla="*/ 92 w 96"/>
                <a:gd name="T17" fmla="*/ 111 h 118"/>
                <a:gd name="T18" fmla="*/ 92 w 96"/>
                <a:gd name="T19" fmla="*/ 114 h 118"/>
                <a:gd name="T20" fmla="*/ 90 w 96"/>
                <a:gd name="T21" fmla="*/ 115 h 118"/>
                <a:gd name="T22" fmla="*/ 79 w 96"/>
                <a:gd name="T23" fmla="*/ 117 h 118"/>
                <a:gd name="T24" fmla="*/ 72 w 96"/>
                <a:gd name="T25" fmla="*/ 116 h 118"/>
                <a:gd name="T26" fmla="*/ 63 w 96"/>
                <a:gd name="T27" fmla="*/ 117 h 118"/>
                <a:gd name="T28" fmla="*/ 58 w 96"/>
                <a:gd name="T29" fmla="*/ 117 h 118"/>
                <a:gd name="T30" fmla="*/ 54 w 96"/>
                <a:gd name="T31" fmla="*/ 115 h 118"/>
                <a:gd name="T32" fmla="*/ 50 w 96"/>
                <a:gd name="T33" fmla="*/ 111 h 118"/>
                <a:gd name="T34" fmla="*/ 40 w 96"/>
                <a:gd name="T35" fmla="*/ 100 h 118"/>
                <a:gd name="T36" fmla="*/ 35 w 96"/>
                <a:gd name="T37" fmla="*/ 99 h 118"/>
                <a:gd name="T38" fmla="*/ 22 w 96"/>
                <a:gd name="T39" fmla="*/ 95 h 118"/>
                <a:gd name="T40" fmla="*/ 15 w 96"/>
                <a:gd name="T41" fmla="*/ 84 h 118"/>
                <a:gd name="T42" fmla="*/ 12 w 96"/>
                <a:gd name="T43" fmla="*/ 81 h 118"/>
                <a:gd name="T44" fmla="*/ 10 w 96"/>
                <a:gd name="T45" fmla="*/ 85 h 118"/>
                <a:gd name="T46" fmla="*/ 9 w 96"/>
                <a:gd name="T47" fmla="*/ 84 h 118"/>
                <a:gd name="T48" fmla="*/ 9 w 96"/>
                <a:gd name="T49" fmla="*/ 82 h 118"/>
                <a:gd name="T50" fmla="*/ 7 w 96"/>
                <a:gd name="T51" fmla="*/ 78 h 118"/>
                <a:gd name="T52" fmla="*/ 6 w 96"/>
                <a:gd name="T53" fmla="*/ 76 h 118"/>
                <a:gd name="T54" fmla="*/ 1 w 96"/>
                <a:gd name="T55" fmla="*/ 77 h 118"/>
                <a:gd name="T56" fmla="*/ 0 w 96"/>
                <a:gd name="T57" fmla="*/ 75 h 118"/>
                <a:gd name="T58" fmla="*/ 0 w 96"/>
                <a:gd name="T59" fmla="*/ 72 h 118"/>
                <a:gd name="T60" fmla="*/ 0 w 96"/>
                <a:gd name="T61" fmla="*/ 69 h 118"/>
                <a:gd name="T62" fmla="*/ 1 w 96"/>
                <a:gd name="T63" fmla="*/ 64 h 118"/>
                <a:gd name="T64" fmla="*/ 7 w 96"/>
                <a:gd name="T65" fmla="*/ 51 h 118"/>
                <a:gd name="T66" fmla="*/ 9 w 96"/>
                <a:gd name="T67" fmla="*/ 50 h 118"/>
                <a:gd name="T68" fmla="*/ 13 w 96"/>
                <a:gd name="T69" fmla="*/ 47 h 118"/>
                <a:gd name="T70" fmla="*/ 15 w 96"/>
                <a:gd name="T71" fmla="*/ 40 h 118"/>
                <a:gd name="T72" fmla="*/ 14 w 96"/>
                <a:gd name="T73" fmla="*/ 33 h 118"/>
                <a:gd name="T74" fmla="*/ 19 w 96"/>
                <a:gd name="T75" fmla="*/ 23 h 118"/>
                <a:gd name="T76" fmla="*/ 23 w 96"/>
                <a:gd name="T77" fmla="*/ 20 h 118"/>
                <a:gd name="T78" fmla="*/ 28 w 96"/>
                <a:gd name="T79" fmla="*/ 13 h 118"/>
                <a:gd name="T80" fmla="*/ 47 w 96"/>
                <a:gd name="T81" fmla="*/ 1 h 118"/>
                <a:gd name="T82" fmla="*/ 52 w 96"/>
                <a:gd name="T83" fmla="*/ 0 h 118"/>
                <a:gd name="T84" fmla="*/ 59 w 96"/>
                <a:gd name="T85" fmla="*/ 1 h 118"/>
                <a:gd name="T86" fmla="*/ 66 w 96"/>
                <a:gd name="T87" fmla="*/ 5 h 118"/>
                <a:gd name="T88" fmla="*/ 71 w 96"/>
                <a:gd name="T89" fmla="*/ 11 h 118"/>
                <a:gd name="T90" fmla="*/ 81 w 96"/>
                <a:gd name="T91" fmla="*/ 26 h 118"/>
                <a:gd name="T92" fmla="*/ 86 w 96"/>
                <a:gd name="T93" fmla="*/ 34 h 118"/>
                <a:gd name="T94" fmla="*/ 89 w 96"/>
                <a:gd name="T95" fmla="*/ 43 h 118"/>
                <a:gd name="T96" fmla="*/ 91 w 96"/>
                <a:gd name="T97" fmla="*/ 48 h 118"/>
                <a:gd name="T98" fmla="*/ 94 w 96"/>
                <a:gd name="T99" fmla="*/ 59 h 118"/>
                <a:gd name="T100" fmla="*/ 93 w 96"/>
                <a:gd name="T101" fmla="*/ 64 h 118"/>
                <a:gd name="T102" fmla="*/ 92 w 96"/>
                <a:gd name="T103" fmla="*/ 70 h 118"/>
                <a:gd name="T104" fmla="*/ 92 w 96"/>
                <a:gd name="T105" fmla="*/ 7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6" h="118">
                  <a:moveTo>
                    <a:pt x="92" y="72"/>
                  </a:moveTo>
                  <a:lnTo>
                    <a:pt x="95" y="81"/>
                  </a:lnTo>
                  <a:lnTo>
                    <a:pt x="95" y="85"/>
                  </a:lnTo>
                  <a:lnTo>
                    <a:pt x="95" y="9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3" y="104"/>
                  </a:lnTo>
                  <a:lnTo>
                    <a:pt x="92" y="107"/>
                  </a:lnTo>
                  <a:lnTo>
                    <a:pt x="92" y="111"/>
                  </a:lnTo>
                  <a:lnTo>
                    <a:pt x="92" y="114"/>
                  </a:lnTo>
                  <a:lnTo>
                    <a:pt x="90" y="115"/>
                  </a:lnTo>
                  <a:lnTo>
                    <a:pt x="79" y="117"/>
                  </a:lnTo>
                  <a:lnTo>
                    <a:pt x="72" y="116"/>
                  </a:lnTo>
                  <a:lnTo>
                    <a:pt x="63" y="117"/>
                  </a:lnTo>
                  <a:lnTo>
                    <a:pt x="58" y="117"/>
                  </a:lnTo>
                  <a:lnTo>
                    <a:pt x="54" y="115"/>
                  </a:lnTo>
                  <a:lnTo>
                    <a:pt x="50" y="111"/>
                  </a:lnTo>
                  <a:lnTo>
                    <a:pt x="40" y="100"/>
                  </a:lnTo>
                  <a:lnTo>
                    <a:pt x="35" y="99"/>
                  </a:lnTo>
                  <a:lnTo>
                    <a:pt x="22" y="95"/>
                  </a:lnTo>
                  <a:lnTo>
                    <a:pt x="15" y="84"/>
                  </a:lnTo>
                  <a:lnTo>
                    <a:pt x="12" y="81"/>
                  </a:lnTo>
                  <a:lnTo>
                    <a:pt x="10" y="85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7" y="78"/>
                  </a:lnTo>
                  <a:lnTo>
                    <a:pt x="6" y="76"/>
                  </a:lnTo>
                  <a:lnTo>
                    <a:pt x="1" y="77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1" y="64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13" y="47"/>
                  </a:lnTo>
                  <a:lnTo>
                    <a:pt x="15" y="40"/>
                  </a:lnTo>
                  <a:lnTo>
                    <a:pt x="14" y="33"/>
                  </a:lnTo>
                  <a:lnTo>
                    <a:pt x="19" y="23"/>
                  </a:lnTo>
                  <a:lnTo>
                    <a:pt x="23" y="20"/>
                  </a:lnTo>
                  <a:lnTo>
                    <a:pt x="28" y="13"/>
                  </a:lnTo>
                  <a:lnTo>
                    <a:pt x="47" y="1"/>
                  </a:lnTo>
                  <a:lnTo>
                    <a:pt x="52" y="0"/>
                  </a:lnTo>
                  <a:lnTo>
                    <a:pt x="59" y="1"/>
                  </a:lnTo>
                  <a:lnTo>
                    <a:pt x="66" y="5"/>
                  </a:lnTo>
                  <a:lnTo>
                    <a:pt x="71" y="11"/>
                  </a:lnTo>
                  <a:lnTo>
                    <a:pt x="81" y="26"/>
                  </a:lnTo>
                  <a:lnTo>
                    <a:pt x="86" y="34"/>
                  </a:lnTo>
                  <a:lnTo>
                    <a:pt x="89" y="43"/>
                  </a:lnTo>
                  <a:lnTo>
                    <a:pt x="91" y="48"/>
                  </a:lnTo>
                  <a:lnTo>
                    <a:pt x="94" y="59"/>
                  </a:lnTo>
                  <a:lnTo>
                    <a:pt x="93" y="64"/>
                  </a:lnTo>
                  <a:lnTo>
                    <a:pt x="92" y="70"/>
                  </a:lnTo>
                  <a:lnTo>
                    <a:pt x="92" y="7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58" name="Freeform 1401">
              <a:extLst>
                <a:ext uri="{FF2B5EF4-FFF2-40B4-BE49-F238E27FC236}">
                  <a16:creationId xmlns:a16="http://schemas.microsoft.com/office/drawing/2014/main" id="{6A60B7B7-BA85-43C7-8DBA-F7BA26456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8666" y="5412767"/>
              <a:ext cx="38465" cy="43961"/>
            </a:xfrm>
            <a:custGeom>
              <a:avLst/>
              <a:gdLst>
                <a:gd name="T0" fmla="*/ 29 w 33"/>
                <a:gd name="T1" fmla="*/ 17 h 35"/>
                <a:gd name="T2" fmla="*/ 26 w 33"/>
                <a:gd name="T3" fmla="*/ 21 h 35"/>
                <a:gd name="T4" fmla="*/ 24 w 33"/>
                <a:gd name="T5" fmla="*/ 21 h 35"/>
                <a:gd name="T6" fmla="*/ 20 w 33"/>
                <a:gd name="T7" fmla="*/ 17 h 35"/>
                <a:gd name="T8" fmla="*/ 17 w 33"/>
                <a:gd name="T9" fmla="*/ 19 h 35"/>
                <a:gd name="T10" fmla="*/ 13 w 33"/>
                <a:gd name="T11" fmla="*/ 26 h 35"/>
                <a:gd name="T12" fmla="*/ 11 w 33"/>
                <a:gd name="T13" fmla="*/ 31 h 35"/>
                <a:gd name="T14" fmla="*/ 9 w 33"/>
                <a:gd name="T15" fmla="*/ 32 h 35"/>
                <a:gd name="T16" fmla="*/ 5 w 33"/>
                <a:gd name="T17" fmla="*/ 34 h 35"/>
                <a:gd name="T18" fmla="*/ 3 w 33"/>
                <a:gd name="T19" fmla="*/ 32 h 35"/>
                <a:gd name="T20" fmla="*/ 2 w 33"/>
                <a:gd name="T21" fmla="*/ 29 h 35"/>
                <a:gd name="T22" fmla="*/ 0 w 33"/>
                <a:gd name="T23" fmla="*/ 22 h 35"/>
                <a:gd name="T24" fmla="*/ 2 w 33"/>
                <a:gd name="T25" fmla="*/ 17 h 35"/>
                <a:gd name="T26" fmla="*/ 5 w 33"/>
                <a:gd name="T27" fmla="*/ 14 h 35"/>
                <a:gd name="T28" fmla="*/ 15 w 33"/>
                <a:gd name="T29" fmla="*/ 8 h 35"/>
                <a:gd name="T30" fmla="*/ 18 w 33"/>
                <a:gd name="T31" fmla="*/ 5 h 35"/>
                <a:gd name="T32" fmla="*/ 19 w 33"/>
                <a:gd name="T33" fmla="*/ 2 h 35"/>
                <a:gd name="T34" fmla="*/ 19 w 33"/>
                <a:gd name="T35" fmla="*/ 0 h 35"/>
                <a:gd name="T36" fmla="*/ 20 w 33"/>
                <a:gd name="T37" fmla="*/ 0 h 35"/>
                <a:gd name="T38" fmla="*/ 26 w 33"/>
                <a:gd name="T39" fmla="*/ 4 h 35"/>
                <a:gd name="T40" fmla="*/ 30 w 33"/>
                <a:gd name="T41" fmla="*/ 7 h 35"/>
                <a:gd name="T42" fmla="*/ 32 w 33"/>
                <a:gd name="T43" fmla="*/ 12 h 35"/>
                <a:gd name="T44" fmla="*/ 32 w 33"/>
                <a:gd name="T45" fmla="*/ 13 h 35"/>
                <a:gd name="T46" fmla="*/ 29 w 33"/>
                <a:gd name="T47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35">
                  <a:moveTo>
                    <a:pt x="29" y="17"/>
                  </a:moveTo>
                  <a:lnTo>
                    <a:pt x="26" y="21"/>
                  </a:lnTo>
                  <a:lnTo>
                    <a:pt x="24" y="21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3" y="26"/>
                  </a:lnTo>
                  <a:lnTo>
                    <a:pt x="11" y="31"/>
                  </a:lnTo>
                  <a:lnTo>
                    <a:pt x="9" y="32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15" y="8"/>
                  </a:lnTo>
                  <a:lnTo>
                    <a:pt x="18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30" y="7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29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59" name="Freeform 1402">
              <a:extLst>
                <a:ext uri="{FF2B5EF4-FFF2-40B4-BE49-F238E27FC236}">
                  <a16:creationId xmlns:a16="http://schemas.microsoft.com/office/drawing/2014/main" id="{88D0E367-3227-48AF-97B5-338CC85F3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6465" y="5368805"/>
              <a:ext cx="16483" cy="32971"/>
            </a:xfrm>
            <a:custGeom>
              <a:avLst/>
              <a:gdLst>
                <a:gd name="T0" fmla="*/ 5 w 12"/>
                <a:gd name="T1" fmla="*/ 24 h 26"/>
                <a:gd name="T2" fmla="*/ 2 w 12"/>
                <a:gd name="T3" fmla="*/ 25 h 26"/>
                <a:gd name="T4" fmla="*/ 0 w 12"/>
                <a:gd name="T5" fmla="*/ 23 h 26"/>
                <a:gd name="T6" fmla="*/ 0 w 12"/>
                <a:gd name="T7" fmla="*/ 20 h 26"/>
                <a:gd name="T8" fmla="*/ 6 w 12"/>
                <a:gd name="T9" fmla="*/ 12 h 26"/>
                <a:gd name="T10" fmla="*/ 7 w 12"/>
                <a:gd name="T11" fmla="*/ 9 h 26"/>
                <a:gd name="T12" fmla="*/ 7 w 12"/>
                <a:gd name="T13" fmla="*/ 7 h 26"/>
                <a:gd name="T14" fmla="*/ 6 w 12"/>
                <a:gd name="T15" fmla="*/ 4 h 26"/>
                <a:gd name="T16" fmla="*/ 7 w 12"/>
                <a:gd name="T17" fmla="*/ 2 h 26"/>
                <a:gd name="T18" fmla="*/ 9 w 12"/>
                <a:gd name="T19" fmla="*/ 0 h 26"/>
                <a:gd name="T20" fmla="*/ 10 w 12"/>
                <a:gd name="T21" fmla="*/ 1 h 26"/>
                <a:gd name="T22" fmla="*/ 11 w 12"/>
                <a:gd name="T23" fmla="*/ 4 h 26"/>
                <a:gd name="T24" fmla="*/ 10 w 12"/>
                <a:gd name="T25" fmla="*/ 12 h 26"/>
                <a:gd name="T26" fmla="*/ 9 w 12"/>
                <a:gd name="T27" fmla="*/ 15 h 26"/>
                <a:gd name="T28" fmla="*/ 8 w 12"/>
                <a:gd name="T29" fmla="*/ 19 h 26"/>
                <a:gd name="T30" fmla="*/ 7 w 12"/>
                <a:gd name="T31" fmla="*/ 21 h 26"/>
                <a:gd name="T32" fmla="*/ 5 w 12"/>
                <a:gd name="T33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6">
                  <a:moveTo>
                    <a:pt x="5" y="24"/>
                  </a:moveTo>
                  <a:lnTo>
                    <a:pt x="2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6" y="12"/>
                  </a:lnTo>
                  <a:lnTo>
                    <a:pt x="7" y="9"/>
                  </a:lnTo>
                  <a:lnTo>
                    <a:pt x="7" y="7"/>
                  </a:lnTo>
                  <a:lnTo>
                    <a:pt x="6" y="4"/>
                  </a:lnTo>
                  <a:lnTo>
                    <a:pt x="7" y="2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4"/>
                  </a:lnTo>
                  <a:lnTo>
                    <a:pt x="10" y="12"/>
                  </a:lnTo>
                  <a:lnTo>
                    <a:pt x="9" y="15"/>
                  </a:lnTo>
                  <a:lnTo>
                    <a:pt x="8" y="19"/>
                  </a:lnTo>
                  <a:lnTo>
                    <a:pt x="7" y="21"/>
                  </a:lnTo>
                  <a:lnTo>
                    <a:pt x="5" y="2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60" name="Freeform 1403">
              <a:extLst>
                <a:ext uri="{FF2B5EF4-FFF2-40B4-BE49-F238E27FC236}">
                  <a16:creationId xmlns:a16="http://schemas.microsoft.com/office/drawing/2014/main" id="{FD32A279-4008-46F8-8D76-EE76DDF4C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1092" y="5363307"/>
              <a:ext cx="21981" cy="38468"/>
            </a:xfrm>
            <a:custGeom>
              <a:avLst/>
              <a:gdLst>
                <a:gd name="T0" fmla="*/ 11 w 19"/>
                <a:gd name="T1" fmla="*/ 31 h 32"/>
                <a:gd name="T2" fmla="*/ 8 w 19"/>
                <a:gd name="T3" fmla="*/ 31 h 32"/>
                <a:gd name="T4" fmla="*/ 4 w 19"/>
                <a:gd name="T5" fmla="*/ 28 h 32"/>
                <a:gd name="T6" fmla="*/ 3 w 19"/>
                <a:gd name="T7" fmla="*/ 26 h 32"/>
                <a:gd name="T8" fmla="*/ 2 w 19"/>
                <a:gd name="T9" fmla="*/ 22 h 32"/>
                <a:gd name="T10" fmla="*/ 1 w 19"/>
                <a:gd name="T11" fmla="*/ 17 h 32"/>
                <a:gd name="T12" fmla="*/ 1 w 19"/>
                <a:gd name="T13" fmla="*/ 13 h 32"/>
                <a:gd name="T14" fmla="*/ 0 w 19"/>
                <a:gd name="T15" fmla="*/ 11 h 32"/>
                <a:gd name="T16" fmla="*/ 0 w 19"/>
                <a:gd name="T17" fmla="*/ 8 h 32"/>
                <a:gd name="T18" fmla="*/ 0 w 19"/>
                <a:gd name="T19" fmla="*/ 6 h 32"/>
                <a:gd name="T20" fmla="*/ 1 w 19"/>
                <a:gd name="T21" fmla="*/ 5 h 32"/>
                <a:gd name="T22" fmla="*/ 4 w 19"/>
                <a:gd name="T23" fmla="*/ 5 h 32"/>
                <a:gd name="T24" fmla="*/ 11 w 19"/>
                <a:gd name="T25" fmla="*/ 0 h 32"/>
                <a:gd name="T26" fmla="*/ 12 w 19"/>
                <a:gd name="T27" fmla="*/ 0 h 32"/>
                <a:gd name="T28" fmla="*/ 12 w 19"/>
                <a:gd name="T29" fmla="*/ 3 h 32"/>
                <a:gd name="T30" fmla="*/ 13 w 19"/>
                <a:gd name="T31" fmla="*/ 10 h 32"/>
                <a:gd name="T32" fmla="*/ 14 w 19"/>
                <a:gd name="T33" fmla="*/ 14 h 32"/>
                <a:gd name="T34" fmla="*/ 17 w 19"/>
                <a:gd name="T35" fmla="*/ 21 h 32"/>
                <a:gd name="T36" fmla="*/ 18 w 19"/>
                <a:gd name="T37" fmla="*/ 26 h 32"/>
                <a:gd name="T38" fmla="*/ 18 w 19"/>
                <a:gd name="T39" fmla="*/ 27 h 32"/>
                <a:gd name="T40" fmla="*/ 17 w 19"/>
                <a:gd name="T41" fmla="*/ 28 h 32"/>
                <a:gd name="T42" fmla="*/ 11 w 19"/>
                <a:gd name="T4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32">
                  <a:moveTo>
                    <a:pt x="11" y="31"/>
                  </a:moveTo>
                  <a:lnTo>
                    <a:pt x="8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5"/>
                  </a:lnTo>
                  <a:lnTo>
                    <a:pt x="4" y="5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3" y="10"/>
                  </a:lnTo>
                  <a:lnTo>
                    <a:pt x="14" y="14"/>
                  </a:lnTo>
                  <a:lnTo>
                    <a:pt x="17" y="21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1" y="3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61" name="Freeform 1404">
              <a:extLst>
                <a:ext uri="{FF2B5EF4-FFF2-40B4-BE49-F238E27FC236}">
                  <a16:creationId xmlns:a16="http://schemas.microsoft.com/office/drawing/2014/main" id="{FC926B22-C654-4B98-A3F5-F1A84FC24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2406" y="5341327"/>
              <a:ext cx="71435" cy="93420"/>
            </a:xfrm>
            <a:custGeom>
              <a:avLst/>
              <a:gdLst>
                <a:gd name="T0" fmla="*/ 33 w 59"/>
                <a:gd name="T1" fmla="*/ 67 h 75"/>
                <a:gd name="T2" fmla="*/ 24 w 59"/>
                <a:gd name="T3" fmla="*/ 74 h 75"/>
                <a:gd name="T4" fmla="*/ 18 w 59"/>
                <a:gd name="T5" fmla="*/ 73 h 75"/>
                <a:gd name="T6" fmla="*/ 10 w 59"/>
                <a:gd name="T7" fmla="*/ 68 h 75"/>
                <a:gd name="T8" fmla="*/ 3 w 59"/>
                <a:gd name="T9" fmla="*/ 65 h 75"/>
                <a:gd name="T10" fmla="*/ 1 w 59"/>
                <a:gd name="T11" fmla="*/ 64 h 75"/>
                <a:gd name="T12" fmla="*/ 0 w 59"/>
                <a:gd name="T13" fmla="*/ 62 h 75"/>
                <a:gd name="T14" fmla="*/ 3 w 59"/>
                <a:gd name="T15" fmla="*/ 56 h 75"/>
                <a:gd name="T16" fmla="*/ 6 w 59"/>
                <a:gd name="T17" fmla="*/ 52 h 75"/>
                <a:gd name="T18" fmla="*/ 13 w 59"/>
                <a:gd name="T19" fmla="*/ 43 h 75"/>
                <a:gd name="T20" fmla="*/ 24 w 59"/>
                <a:gd name="T21" fmla="*/ 26 h 75"/>
                <a:gd name="T22" fmla="*/ 32 w 59"/>
                <a:gd name="T23" fmla="*/ 20 h 75"/>
                <a:gd name="T24" fmla="*/ 39 w 59"/>
                <a:gd name="T25" fmla="*/ 15 h 75"/>
                <a:gd name="T26" fmla="*/ 46 w 59"/>
                <a:gd name="T27" fmla="*/ 5 h 75"/>
                <a:gd name="T28" fmla="*/ 50 w 59"/>
                <a:gd name="T29" fmla="*/ 0 h 75"/>
                <a:gd name="T30" fmla="*/ 54 w 59"/>
                <a:gd name="T31" fmla="*/ 0 h 75"/>
                <a:gd name="T32" fmla="*/ 58 w 59"/>
                <a:gd name="T33" fmla="*/ 2 h 75"/>
                <a:gd name="T34" fmla="*/ 58 w 59"/>
                <a:gd name="T35" fmla="*/ 5 h 75"/>
                <a:gd name="T36" fmla="*/ 54 w 59"/>
                <a:gd name="T37" fmla="*/ 19 h 75"/>
                <a:gd name="T38" fmla="*/ 52 w 59"/>
                <a:gd name="T39" fmla="*/ 25 h 75"/>
                <a:gd name="T40" fmla="*/ 46 w 59"/>
                <a:gd name="T41" fmla="*/ 38 h 75"/>
                <a:gd name="T42" fmla="*/ 36 w 59"/>
                <a:gd name="T43" fmla="*/ 62 h 75"/>
                <a:gd name="T44" fmla="*/ 33 w 59"/>
                <a:gd name="T45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9" h="75">
                  <a:moveTo>
                    <a:pt x="33" y="67"/>
                  </a:moveTo>
                  <a:lnTo>
                    <a:pt x="24" y="74"/>
                  </a:lnTo>
                  <a:lnTo>
                    <a:pt x="18" y="73"/>
                  </a:lnTo>
                  <a:lnTo>
                    <a:pt x="10" y="68"/>
                  </a:lnTo>
                  <a:lnTo>
                    <a:pt x="3" y="65"/>
                  </a:lnTo>
                  <a:lnTo>
                    <a:pt x="1" y="64"/>
                  </a:lnTo>
                  <a:lnTo>
                    <a:pt x="0" y="62"/>
                  </a:lnTo>
                  <a:lnTo>
                    <a:pt x="3" y="56"/>
                  </a:lnTo>
                  <a:lnTo>
                    <a:pt x="6" y="52"/>
                  </a:lnTo>
                  <a:lnTo>
                    <a:pt x="13" y="43"/>
                  </a:lnTo>
                  <a:lnTo>
                    <a:pt x="24" y="26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6" y="5"/>
                  </a:lnTo>
                  <a:lnTo>
                    <a:pt x="50" y="0"/>
                  </a:lnTo>
                  <a:lnTo>
                    <a:pt x="54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4" y="19"/>
                  </a:lnTo>
                  <a:lnTo>
                    <a:pt x="52" y="25"/>
                  </a:lnTo>
                  <a:lnTo>
                    <a:pt x="46" y="38"/>
                  </a:lnTo>
                  <a:lnTo>
                    <a:pt x="36" y="62"/>
                  </a:lnTo>
                  <a:lnTo>
                    <a:pt x="33" y="6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62" name="Freeform 1405">
              <a:extLst>
                <a:ext uri="{FF2B5EF4-FFF2-40B4-BE49-F238E27FC236}">
                  <a16:creationId xmlns:a16="http://schemas.microsoft.com/office/drawing/2014/main" id="{6DF3A575-D677-47D7-B28F-193A55A7C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2592" y="5335833"/>
              <a:ext cx="32971" cy="49455"/>
            </a:xfrm>
            <a:custGeom>
              <a:avLst/>
              <a:gdLst>
                <a:gd name="T0" fmla="*/ 20 w 27"/>
                <a:gd name="T1" fmla="*/ 28 h 41"/>
                <a:gd name="T2" fmla="*/ 20 w 27"/>
                <a:gd name="T3" fmla="*/ 35 h 41"/>
                <a:gd name="T4" fmla="*/ 18 w 27"/>
                <a:gd name="T5" fmla="*/ 35 h 41"/>
                <a:gd name="T6" fmla="*/ 11 w 27"/>
                <a:gd name="T7" fmla="*/ 40 h 41"/>
                <a:gd name="T8" fmla="*/ 5 w 27"/>
                <a:gd name="T9" fmla="*/ 40 h 41"/>
                <a:gd name="T10" fmla="*/ 2 w 27"/>
                <a:gd name="T11" fmla="*/ 38 h 41"/>
                <a:gd name="T12" fmla="*/ 0 w 27"/>
                <a:gd name="T13" fmla="*/ 33 h 41"/>
                <a:gd name="T14" fmla="*/ 5 w 27"/>
                <a:gd name="T15" fmla="*/ 24 h 41"/>
                <a:gd name="T16" fmla="*/ 10 w 27"/>
                <a:gd name="T17" fmla="*/ 17 h 41"/>
                <a:gd name="T18" fmla="*/ 16 w 27"/>
                <a:gd name="T19" fmla="*/ 7 h 41"/>
                <a:gd name="T20" fmla="*/ 21 w 27"/>
                <a:gd name="T21" fmla="*/ 0 h 41"/>
                <a:gd name="T22" fmla="*/ 24 w 27"/>
                <a:gd name="T23" fmla="*/ 1 h 41"/>
                <a:gd name="T24" fmla="*/ 26 w 27"/>
                <a:gd name="T25" fmla="*/ 5 h 41"/>
                <a:gd name="T26" fmla="*/ 23 w 27"/>
                <a:gd name="T27" fmla="*/ 15 h 41"/>
                <a:gd name="T28" fmla="*/ 20 w 27"/>
                <a:gd name="T29" fmla="*/ 21 h 41"/>
                <a:gd name="T30" fmla="*/ 20 w 27"/>
                <a:gd name="T31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41">
                  <a:moveTo>
                    <a:pt x="20" y="28"/>
                  </a:moveTo>
                  <a:lnTo>
                    <a:pt x="20" y="35"/>
                  </a:lnTo>
                  <a:lnTo>
                    <a:pt x="18" y="35"/>
                  </a:lnTo>
                  <a:lnTo>
                    <a:pt x="11" y="40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5" y="24"/>
                  </a:lnTo>
                  <a:lnTo>
                    <a:pt x="10" y="17"/>
                  </a:lnTo>
                  <a:lnTo>
                    <a:pt x="16" y="7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6" y="5"/>
                  </a:lnTo>
                  <a:lnTo>
                    <a:pt x="23" y="15"/>
                  </a:lnTo>
                  <a:lnTo>
                    <a:pt x="20" y="21"/>
                  </a:lnTo>
                  <a:lnTo>
                    <a:pt x="20" y="2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63" name="Freeform 1406">
              <a:extLst>
                <a:ext uri="{FF2B5EF4-FFF2-40B4-BE49-F238E27FC236}">
                  <a16:creationId xmlns:a16="http://schemas.microsoft.com/office/drawing/2014/main" id="{F3081C0F-7F9B-438E-ABAD-EA0787B10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8410" y="5313853"/>
              <a:ext cx="93420" cy="87923"/>
            </a:xfrm>
            <a:custGeom>
              <a:avLst/>
              <a:gdLst>
                <a:gd name="T0" fmla="*/ 66 w 74"/>
                <a:gd name="T1" fmla="*/ 38 h 70"/>
                <a:gd name="T2" fmla="*/ 72 w 74"/>
                <a:gd name="T3" fmla="*/ 45 h 70"/>
                <a:gd name="T4" fmla="*/ 73 w 74"/>
                <a:gd name="T5" fmla="*/ 47 h 70"/>
                <a:gd name="T6" fmla="*/ 72 w 74"/>
                <a:gd name="T7" fmla="*/ 48 h 70"/>
                <a:gd name="T8" fmla="*/ 63 w 74"/>
                <a:gd name="T9" fmla="*/ 53 h 70"/>
                <a:gd name="T10" fmla="*/ 60 w 74"/>
                <a:gd name="T11" fmla="*/ 56 h 70"/>
                <a:gd name="T12" fmla="*/ 58 w 74"/>
                <a:gd name="T13" fmla="*/ 63 h 70"/>
                <a:gd name="T14" fmla="*/ 55 w 74"/>
                <a:gd name="T15" fmla="*/ 67 h 70"/>
                <a:gd name="T16" fmla="*/ 44 w 74"/>
                <a:gd name="T17" fmla="*/ 69 h 70"/>
                <a:gd name="T18" fmla="*/ 33 w 74"/>
                <a:gd name="T19" fmla="*/ 69 h 70"/>
                <a:gd name="T20" fmla="*/ 35 w 74"/>
                <a:gd name="T21" fmla="*/ 62 h 70"/>
                <a:gd name="T22" fmla="*/ 41 w 74"/>
                <a:gd name="T23" fmla="*/ 50 h 70"/>
                <a:gd name="T24" fmla="*/ 36 w 74"/>
                <a:gd name="T25" fmla="*/ 45 h 70"/>
                <a:gd name="T26" fmla="*/ 19 w 74"/>
                <a:gd name="T27" fmla="*/ 53 h 70"/>
                <a:gd name="T28" fmla="*/ 13 w 74"/>
                <a:gd name="T29" fmla="*/ 48 h 70"/>
                <a:gd name="T30" fmla="*/ 19 w 74"/>
                <a:gd name="T31" fmla="*/ 35 h 70"/>
                <a:gd name="T32" fmla="*/ 13 w 74"/>
                <a:gd name="T33" fmla="*/ 34 h 70"/>
                <a:gd name="T34" fmla="*/ 5 w 74"/>
                <a:gd name="T35" fmla="*/ 34 h 70"/>
                <a:gd name="T36" fmla="*/ 0 w 74"/>
                <a:gd name="T37" fmla="*/ 26 h 70"/>
                <a:gd name="T38" fmla="*/ 2 w 74"/>
                <a:gd name="T39" fmla="*/ 16 h 70"/>
                <a:gd name="T40" fmla="*/ 12 w 74"/>
                <a:gd name="T41" fmla="*/ 11 h 70"/>
                <a:gd name="T42" fmla="*/ 25 w 74"/>
                <a:gd name="T43" fmla="*/ 7 h 70"/>
                <a:gd name="T44" fmla="*/ 39 w 74"/>
                <a:gd name="T45" fmla="*/ 0 h 70"/>
                <a:gd name="T46" fmla="*/ 51 w 74"/>
                <a:gd name="T47" fmla="*/ 0 h 70"/>
                <a:gd name="T48" fmla="*/ 55 w 74"/>
                <a:gd name="T49" fmla="*/ 4 h 70"/>
                <a:gd name="T50" fmla="*/ 57 w 74"/>
                <a:gd name="T51" fmla="*/ 15 h 70"/>
                <a:gd name="T52" fmla="*/ 59 w 74"/>
                <a:gd name="T53" fmla="*/ 27 h 70"/>
                <a:gd name="T54" fmla="*/ 60 w 74"/>
                <a:gd name="T55" fmla="*/ 29 h 70"/>
                <a:gd name="T56" fmla="*/ 66 w 74"/>
                <a:gd name="T57" fmla="*/ 3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70">
                  <a:moveTo>
                    <a:pt x="66" y="38"/>
                  </a:moveTo>
                  <a:lnTo>
                    <a:pt x="72" y="45"/>
                  </a:lnTo>
                  <a:lnTo>
                    <a:pt x="73" y="47"/>
                  </a:lnTo>
                  <a:lnTo>
                    <a:pt x="72" y="48"/>
                  </a:lnTo>
                  <a:lnTo>
                    <a:pt x="63" y="53"/>
                  </a:lnTo>
                  <a:lnTo>
                    <a:pt x="60" y="56"/>
                  </a:lnTo>
                  <a:lnTo>
                    <a:pt x="58" y="63"/>
                  </a:lnTo>
                  <a:lnTo>
                    <a:pt x="55" y="67"/>
                  </a:lnTo>
                  <a:lnTo>
                    <a:pt x="44" y="69"/>
                  </a:lnTo>
                  <a:lnTo>
                    <a:pt x="33" y="69"/>
                  </a:lnTo>
                  <a:lnTo>
                    <a:pt x="35" y="62"/>
                  </a:lnTo>
                  <a:lnTo>
                    <a:pt x="41" y="50"/>
                  </a:lnTo>
                  <a:lnTo>
                    <a:pt x="36" y="45"/>
                  </a:lnTo>
                  <a:lnTo>
                    <a:pt x="19" y="53"/>
                  </a:lnTo>
                  <a:lnTo>
                    <a:pt x="13" y="48"/>
                  </a:lnTo>
                  <a:lnTo>
                    <a:pt x="19" y="35"/>
                  </a:lnTo>
                  <a:lnTo>
                    <a:pt x="13" y="34"/>
                  </a:lnTo>
                  <a:lnTo>
                    <a:pt x="5" y="34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12" y="11"/>
                  </a:lnTo>
                  <a:lnTo>
                    <a:pt x="25" y="7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55" y="4"/>
                  </a:lnTo>
                  <a:lnTo>
                    <a:pt x="57" y="15"/>
                  </a:lnTo>
                  <a:lnTo>
                    <a:pt x="59" y="27"/>
                  </a:lnTo>
                  <a:lnTo>
                    <a:pt x="60" y="29"/>
                  </a:lnTo>
                  <a:lnTo>
                    <a:pt x="66" y="3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64" name="Freeform 1407">
              <a:extLst>
                <a:ext uri="{FF2B5EF4-FFF2-40B4-BE49-F238E27FC236}">
                  <a16:creationId xmlns:a16="http://schemas.microsoft.com/office/drawing/2014/main" id="{023DCD74-2675-4D3F-AE7A-1328928CB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2916" y="5253404"/>
              <a:ext cx="60446" cy="54952"/>
            </a:xfrm>
            <a:custGeom>
              <a:avLst/>
              <a:gdLst>
                <a:gd name="T0" fmla="*/ 18 w 49"/>
                <a:gd name="T1" fmla="*/ 11 h 45"/>
                <a:gd name="T2" fmla="*/ 19 w 49"/>
                <a:gd name="T3" fmla="*/ 12 h 45"/>
                <a:gd name="T4" fmla="*/ 24 w 49"/>
                <a:gd name="T5" fmla="*/ 9 h 45"/>
                <a:gd name="T6" fmla="*/ 27 w 49"/>
                <a:gd name="T7" fmla="*/ 9 h 45"/>
                <a:gd name="T8" fmla="*/ 30 w 49"/>
                <a:gd name="T9" fmla="*/ 14 h 45"/>
                <a:gd name="T10" fmla="*/ 31 w 49"/>
                <a:gd name="T11" fmla="*/ 17 h 45"/>
                <a:gd name="T12" fmla="*/ 43 w 49"/>
                <a:gd name="T13" fmla="*/ 25 h 45"/>
                <a:gd name="T14" fmla="*/ 47 w 49"/>
                <a:gd name="T15" fmla="*/ 28 h 45"/>
                <a:gd name="T16" fmla="*/ 48 w 49"/>
                <a:gd name="T17" fmla="*/ 31 h 45"/>
                <a:gd name="T18" fmla="*/ 46 w 49"/>
                <a:gd name="T19" fmla="*/ 34 h 45"/>
                <a:gd name="T20" fmla="*/ 43 w 49"/>
                <a:gd name="T21" fmla="*/ 39 h 45"/>
                <a:gd name="T22" fmla="*/ 39 w 49"/>
                <a:gd name="T23" fmla="*/ 42 h 45"/>
                <a:gd name="T24" fmla="*/ 35 w 49"/>
                <a:gd name="T25" fmla="*/ 44 h 45"/>
                <a:gd name="T26" fmla="*/ 10 w 49"/>
                <a:gd name="T27" fmla="*/ 44 h 45"/>
                <a:gd name="T28" fmla="*/ 8 w 49"/>
                <a:gd name="T29" fmla="*/ 43 h 45"/>
                <a:gd name="T30" fmla="*/ 6 w 49"/>
                <a:gd name="T31" fmla="*/ 39 h 45"/>
                <a:gd name="T32" fmla="*/ 3 w 49"/>
                <a:gd name="T33" fmla="*/ 25 h 45"/>
                <a:gd name="T34" fmla="*/ 1 w 49"/>
                <a:gd name="T35" fmla="*/ 17 h 45"/>
                <a:gd name="T36" fmla="*/ 0 w 49"/>
                <a:gd name="T37" fmla="*/ 11 h 45"/>
                <a:gd name="T38" fmla="*/ 1 w 49"/>
                <a:gd name="T39" fmla="*/ 8 h 45"/>
                <a:gd name="T40" fmla="*/ 3 w 49"/>
                <a:gd name="T41" fmla="*/ 4 h 45"/>
                <a:gd name="T42" fmla="*/ 13 w 49"/>
                <a:gd name="T43" fmla="*/ 0 h 45"/>
                <a:gd name="T44" fmla="*/ 16 w 49"/>
                <a:gd name="T45" fmla="*/ 0 h 45"/>
                <a:gd name="T46" fmla="*/ 19 w 49"/>
                <a:gd name="T47" fmla="*/ 1 h 45"/>
                <a:gd name="T48" fmla="*/ 20 w 49"/>
                <a:gd name="T49" fmla="*/ 4 h 45"/>
                <a:gd name="T50" fmla="*/ 19 w 49"/>
                <a:gd name="T51" fmla="*/ 7 h 45"/>
                <a:gd name="T52" fmla="*/ 18 w 49"/>
                <a:gd name="T53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45">
                  <a:moveTo>
                    <a:pt x="18" y="11"/>
                  </a:moveTo>
                  <a:lnTo>
                    <a:pt x="19" y="12"/>
                  </a:lnTo>
                  <a:lnTo>
                    <a:pt x="24" y="9"/>
                  </a:lnTo>
                  <a:lnTo>
                    <a:pt x="27" y="9"/>
                  </a:lnTo>
                  <a:lnTo>
                    <a:pt x="30" y="14"/>
                  </a:lnTo>
                  <a:lnTo>
                    <a:pt x="31" y="17"/>
                  </a:lnTo>
                  <a:lnTo>
                    <a:pt x="43" y="25"/>
                  </a:lnTo>
                  <a:lnTo>
                    <a:pt x="47" y="28"/>
                  </a:lnTo>
                  <a:lnTo>
                    <a:pt x="48" y="31"/>
                  </a:lnTo>
                  <a:lnTo>
                    <a:pt x="46" y="34"/>
                  </a:lnTo>
                  <a:lnTo>
                    <a:pt x="43" y="39"/>
                  </a:lnTo>
                  <a:lnTo>
                    <a:pt x="39" y="42"/>
                  </a:lnTo>
                  <a:lnTo>
                    <a:pt x="35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6" y="39"/>
                  </a:lnTo>
                  <a:lnTo>
                    <a:pt x="3" y="25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0" y="4"/>
                  </a:lnTo>
                  <a:lnTo>
                    <a:pt x="19" y="7"/>
                  </a:lnTo>
                  <a:lnTo>
                    <a:pt x="18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65" name="Freeform 1408">
              <a:extLst>
                <a:ext uri="{FF2B5EF4-FFF2-40B4-BE49-F238E27FC236}">
                  <a16:creationId xmlns:a16="http://schemas.microsoft.com/office/drawing/2014/main" id="{5A554AE5-C72F-456D-BC3E-66999EE66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4352" y="5247910"/>
              <a:ext cx="208818" cy="263770"/>
            </a:xfrm>
            <a:custGeom>
              <a:avLst/>
              <a:gdLst>
                <a:gd name="T0" fmla="*/ 154 w 166"/>
                <a:gd name="T1" fmla="*/ 39 h 213"/>
                <a:gd name="T2" fmla="*/ 154 w 166"/>
                <a:gd name="T3" fmla="*/ 50 h 213"/>
                <a:gd name="T4" fmla="*/ 160 w 166"/>
                <a:gd name="T5" fmla="*/ 71 h 213"/>
                <a:gd name="T6" fmla="*/ 156 w 166"/>
                <a:gd name="T7" fmla="*/ 91 h 213"/>
                <a:gd name="T8" fmla="*/ 157 w 166"/>
                <a:gd name="T9" fmla="*/ 107 h 213"/>
                <a:gd name="T10" fmla="*/ 149 w 166"/>
                <a:gd name="T11" fmla="*/ 121 h 213"/>
                <a:gd name="T12" fmla="*/ 164 w 166"/>
                <a:gd name="T13" fmla="*/ 144 h 213"/>
                <a:gd name="T14" fmla="*/ 162 w 166"/>
                <a:gd name="T15" fmla="*/ 155 h 213"/>
                <a:gd name="T16" fmla="*/ 150 w 166"/>
                <a:gd name="T17" fmla="*/ 179 h 213"/>
                <a:gd name="T18" fmla="*/ 156 w 166"/>
                <a:gd name="T19" fmla="*/ 195 h 213"/>
                <a:gd name="T20" fmla="*/ 147 w 166"/>
                <a:gd name="T21" fmla="*/ 191 h 213"/>
                <a:gd name="T22" fmla="*/ 143 w 166"/>
                <a:gd name="T23" fmla="*/ 189 h 213"/>
                <a:gd name="T24" fmla="*/ 147 w 166"/>
                <a:gd name="T25" fmla="*/ 202 h 213"/>
                <a:gd name="T26" fmla="*/ 137 w 166"/>
                <a:gd name="T27" fmla="*/ 206 h 213"/>
                <a:gd name="T28" fmla="*/ 120 w 166"/>
                <a:gd name="T29" fmla="*/ 207 h 213"/>
                <a:gd name="T30" fmla="*/ 108 w 166"/>
                <a:gd name="T31" fmla="*/ 207 h 213"/>
                <a:gd name="T32" fmla="*/ 96 w 166"/>
                <a:gd name="T33" fmla="*/ 212 h 213"/>
                <a:gd name="T34" fmla="*/ 76 w 166"/>
                <a:gd name="T35" fmla="*/ 206 h 213"/>
                <a:gd name="T36" fmla="*/ 71 w 166"/>
                <a:gd name="T37" fmla="*/ 184 h 213"/>
                <a:gd name="T38" fmla="*/ 74 w 166"/>
                <a:gd name="T39" fmla="*/ 175 h 213"/>
                <a:gd name="T40" fmla="*/ 63 w 166"/>
                <a:gd name="T41" fmla="*/ 163 h 213"/>
                <a:gd name="T42" fmla="*/ 86 w 166"/>
                <a:gd name="T43" fmla="*/ 142 h 213"/>
                <a:gd name="T44" fmla="*/ 97 w 166"/>
                <a:gd name="T45" fmla="*/ 131 h 213"/>
                <a:gd name="T46" fmla="*/ 87 w 166"/>
                <a:gd name="T47" fmla="*/ 128 h 213"/>
                <a:gd name="T48" fmla="*/ 41 w 166"/>
                <a:gd name="T49" fmla="*/ 137 h 213"/>
                <a:gd name="T50" fmla="*/ 3 w 166"/>
                <a:gd name="T51" fmla="*/ 145 h 213"/>
                <a:gd name="T52" fmla="*/ 12 w 166"/>
                <a:gd name="T53" fmla="*/ 124 h 213"/>
                <a:gd name="T54" fmla="*/ 20 w 166"/>
                <a:gd name="T55" fmla="*/ 104 h 213"/>
                <a:gd name="T56" fmla="*/ 42 w 166"/>
                <a:gd name="T57" fmla="*/ 116 h 213"/>
                <a:gd name="T58" fmla="*/ 55 w 166"/>
                <a:gd name="T59" fmla="*/ 114 h 213"/>
                <a:gd name="T60" fmla="*/ 46 w 166"/>
                <a:gd name="T61" fmla="*/ 115 h 213"/>
                <a:gd name="T62" fmla="*/ 39 w 166"/>
                <a:gd name="T63" fmla="*/ 99 h 213"/>
                <a:gd name="T64" fmla="*/ 33 w 166"/>
                <a:gd name="T65" fmla="*/ 88 h 213"/>
                <a:gd name="T66" fmla="*/ 28 w 166"/>
                <a:gd name="T67" fmla="*/ 76 h 213"/>
                <a:gd name="T68" fmla="*/ 38 w 166"/>
                <a:gd name="T69" fmla="*/ 59 h 213"/>
                <a:gd name="T70" fmla="*/ 20 w 166"/>
                <a:gd name="T71" fmla="*/ 53 h 213"/>
                <a:gd name="T72" fmla="*/ 28 w 166"/>
                <a:gd name="T73" fmla="*/ 32 h 213"/>
                <a:gd name="T74" fmla="*/ 42 w 166"/>
                <a:gd name="T75" fmla="*/ 34 h 213"/>
                <a:gd name="T76" fmla="*/ 52 w 166"/>
                <a:gd name="T77" fmla="*/ 49 h 213"/>
                <a:gd name="T78" fmla="*/ 58 w 166"/>
                <a:gd name="T79" fmla="*/ 62 h 213"/>
                <a:gd name="T80" fmla="*/ 84 w 166"/>
                <a:gd name="T81" fmla="*/ 96 h 213"/>
                <a:gd name="T82" fmla="*/ 94 w 166"/>
                <a:gd name="T83" fmla="*/ 96 h 213"/>
                <a:gd name="T84" fmla="*/ 84 w 166"/>
                <a:gd name="T85" fmla="*/ 80 h 213"/>
                <a:gd name="T86" fmla="*/ 85 w 166"/>
                <a:gd name="T87" fmla="*/ 71 h 213"/>
                <a:gd name="T88" fmla="*/ 90 w 166"/>
                <a:gd name="T89" fmla="*/ 67 h 213"/>
                <a:gd name="T90" fmla="*/ 73 w 166"/>
                <a:gd name="T91" fmla="*/ 58 h 213"/>
                <a:gd name="T92" fmla="*/ 84 w 166"/>
                <a:gd name="T93" fmla="*/ 52 h 213"/>
                <a:gd name="T94" fmla="*/ 82 w 166"/>
                <a:gd name="T95" fmla="*/ 45 h 213"/>
                <a:gd name="T96" fmla="*/ 60 w 166"/>
                <a:gd name="T97" fmla="*/ 33 h 213"/>
                <a:gd name="T98" fmla="*/ 60 w 166"/>
                <a:gd name="T99" fmla="*/ 21 h 213"/>
                <a:gd name="T100" fmla="*/ 83 w 166"/>
                <a:gd name="T101" fmla="*/ 7 h 213"/>
                <a:gd name="T102" fmla="*/ 105 w 166"/>
                <a:gd name="T103" fmla="*/ 22 h 213"/>
                <a:gd name="T104" fmla="*/ 116 w 166"/>
                <a:gd name="T105" fmla="*/ 20 h 213"/>
                <a:gd name="T106" fmla="*/ 124 w 166"/>
                <a:gd name="T107" fmla="*/ 0 h 213"/>
                <a:gd name="T108" fmla="*/ 138 w 166"/>
                <a:gd name="T109" fmla="*/ 15 h 213"/>
                <a:gd name="T110" fmla="*/ 154 w 166"/>
                <a:gd name="T111" fmla="*/ 2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213">
                  <a:moveTo>
                    <a:pt x="154" y="29"/>
                  </a:moveTo>
                  <a:lnTo>
                    <a:pt x="155" y="35"/>
                  </a:lnTo>
                  <a:lnTo>
                    <a:pt x="154" y="39"/>
                  </a:lnTo>
                  <a:lnTo>
                    <a:pt x="153" y="42"/>
                  </a:lnTo>
                  <a:lnTo>
                    <a:pt x="153" y="46"/>
                  </a:lnTo>
                  <a:lnTo>
                    <a:pt x="154" y="50"/>
                  </a:lnTo>
                  <a:lnTo>
                    <a:pt x="159" y="60"/>
                  </a:lnTo>
                  <a:lnTo>
                    <a:pt x="160" y="65"/>
                  </a:lnTo>
                  <a:lnTo>
                    <a:pt x="160" y="71"/>
                  </a:lnTo>
                  <a:lnTo>
                    <a:pt x="160" y="75"/>
                  </a:lnTo>
                  <a:lnTo>
                    <a:pt x="157" y="82"/>
                  </a:lnTo>
                  <a:lnTo>
                    <a:pt x="156" y="91"/>
                  </a:lnTo>
                  <a:lnTo>
                    <a:pt x="156" y="96"/>
                  </a:lnTo>
                  <a:lnTo>
                    <a:pt x="157" y="104"/>
                  </a:lnTo>
                  <a:lnTo>
                    <a:pt x="157" y="107"/>
                  </a:lnTo>
                  <a:lnTo>
                    <a:pt x="155" y="113"/>
                  </a:lnTo>
                  <a:lnTo>
                    <a:pt x="149" y="118"/>
                  </a:lnTo>
                  <a:lnTo>
                    <a:pt x="149" y="121"/>
                  </a:lnTo>
                  <a:lnTo>
                    <a:pt x="162" y="128"/>
                  </a:lnTo>
                  <a:lnTo>
                    <a:pt x="164" y="129"/>
                  </a:lnTo>
                  <a:lnTo>
                    <a:pt x="164" y="144"/>
                  </a:lnTo>
                  <a:lnTo>
                    <a:pt x="165" y="160"/>
                  </a:lnTo>
                  <a:lnTo>
                    <a:pt x="165" y="160"/>
                  </a:lnTo>
                  <a:lnTo>
                    <a:pt x="162" y="155"/>
                  </a:lnTo>
                  <a:lnTo>
                    <a:pt x="156" y="149"/>
                  </a:lnTo>
                  <a:lnTo>
                    <a:pt x="149" y="160"/>
                  </a:lnTo>
                  <a:lnTo>
                    <a:pt x="150" y="179"/>
                  </a:lnTo>
                  <a:lnTo>
                    <a:pt x="154" y="187"/>
                  </a:lnTo>
                  <a:lnTo>
                    <a:pt x="156" y="192"/>
                  </a:lnTo>
                  <a:lnTo>
                    <a:pt x="156" y="195"/>
                  </a:lnTo>
                  <a:lnTo>
                    <a:pt x="151" y="196"/>
                  </a:lnTo>
                  <a:lnTo>
                    <a:pt x="150" y="195"/>
                  </a:lnTo>
                  <a:lnTo>
                    <a:pt x="147" y="191"/>
                  </a:lnTo>
                  <a:lnTo>
                    <a:pt x="144" y="186"/>
                  </a:lnTo>
                  <a:lnTo>
                    <a:pt x="143" y="186"/>
                  </a:lnTo>
                  <a:lnTo>
                    <a:pt x="143" y="189"/>
                  </a:lnTo>
                  <a:lnTo>
                    <a:pt x="143" y="191"/>
                  </a:lnTo>
                  <a:lnTo>
                    <a:pt x="146" y="196"/>
                  </a:lnTo>
                  <a:lnTo>
                    <a:pt x="147" y="202"/>
                  </a:lnTo>
                  <a:lnTo>
                    <a:pt x="146" y="204"/>
                  </a:lnTo>
                  <a:lnTo>
                    <a:pt x="142" y="206"/>
                  </a:lnTo>
                  <a:lnTo>
                    <a:pt x="137" y="206"/>
                  </a:lnTo>
                  <a:lnTo>
                    <a:pt x="128" y="209"/>
                  </a:lnTo>
                  <a:lnTo>
                    <a:pt x="124" y="209"/>
                  </a:lnTo>
                  <a:lnTo>
                    <a:pt x="120" y="207"/>
                  </a:lnTo>
                  <a:lnTo>
                    <a:pt x="115" y="207"/>
                  </a:lnTo>
                  <a:lnTo>
                    <a:pt x="110" y="208"/>
                  </a:lnTo>
                  <a:lnTo>
                    <a:pt x="108" y="207"/>
                  </a:lnTo>
                  <a:lnTo>
                    <a:pt x="105" y="204"/>
                  </a:lnTo>
                  <a:lnTo>
                    <a:pt x="102" y="204"/>
                  </a:lnTo>
                  <a:lnTo>
                    <a:pt x="96" y="212"/>
                  </a:lnTo>
                  <a:lnTo>
                    <a:pt x="86" y="209"/>
                  </a:lnTo>
                  <a:lnTo>
                    <a:pt x="78" y="209"/>
                  </a:lnTo>
                  <a:lnTo>
                    <a:pt x="76" y="206"/>
                  </a:lnTo>
                  <a:lnTo>
                    <a:pt x="74" y="202"/>
                  </a:lnTo>
                  <a:lnTo>
                    <a:pt x="70" y="187"/>
                  </a:lnTo>
                  <a:lnTo>
                    <a:pt x="71" y="184"/>
                  </a:lnTo>
                  <a:lnTo>
                    <a:pt x="80" y="182"/>
                  </a:lnTo>
                  <a:lnTo>
                    <a:pt x="80" y="180"/>
                  </a:lnTo>
                  <a:lnTo>
                    <a:pt x="74" y="175"/>
                  </a:lnTo>
                  <a:lnTo>
                    <a:pt x="66" y="172"/>
                  </a:lnTo>
                  <a:lnTo>
                    <a:pt x="63" y="169"/>
                  </a:lnTo>
                  <a:lnTo>
                    <a:pt x="63" y="163"/>
                  </a:lnTo>
                  <a:lnTo>
                    <a:pt x="63" y="162"/>
                  </a:lnTo>
                  <a:lnTo>
                    <a:pt x="76" y="155"/>
                  </a:lnTo>
                  <a:lnTo>
                    <a:pt x="86" y="142"/>
                  </a:lnTo>
                  <a:lnTo>
                    <a:pt x="92" y="136"/>
                  </a:lnTo>
                  <a:lnTo>
                    <a:pt x="92" y="134"/>
                  </a:lnTo>
                  <a:lnTo>
                    <a:pt x="97" y="131"/>
                  </a:lnTo>
                  <a:lnTo>
                    <a:pt x="109" y="130"/>
                  </a:lnTo>
                  <a:lnTo>
                    <a:pt x="109" y="126"/>
                  </a:lnTo>
                  <a:lnTo>
                    <a:pt x="87" y="128"/>
                  </a:lnTo>
                  <a:lnTo>
                    <a:pt x="57" y="135"/>
                  </a:lnTo>
                  <a:lnTo>
                    <a:pt x="48" y="139"/>
                  </a:lnTo>
                  <a:lnTo>
                    <a:pt x="41" y="137"/>
                  </a:lnTo>
                  <a:lnTo>
                    <a:pt x="8" y="149"/>
                  </a:lnTo>
                  <a:lnTo>
                    <a:pt x="6" y="149"/>
                  </a:lnTo>
                  <a:lnTo>
                    <a:pt x="3" y="145"/>
                  </a:lnTo>
                  <a:lnTo>
                    <a:pt x="0" y="138"/>
                  </a:lnTo>
                  <a:lnTo>
                    <a:pt x="2" y="133"/>
                  </a:lnTo>
                  <a:lnTo>
                    <a:pt x="12" y="124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20" y="104"/>
                  </a:lnTo>
                  <a:lnTo>
                    <a:pt x="26" y="103"/>
                  </a:lnTo>
                  <a:lnTo>
                    <a:pt x="36" y="110"/>
                  </a:lnTo>
                  <a:lnTo>
                    <a:pt x="42" y="116"/>
                  </a:lnTo>
                  <a:lnTo>
                    <a:pt x="47" y="119"/>
                  </a:lnTo>
                  <a:lnTo>
                    <a:pt x="51" y="118"/>
                  </a:lnTo>
                  <a:lnTo>
                    <a:pt x="55" y="114"/>
                  </a:lnTo>
                  <a:lnTo>
                    <a:pt x="54" y="113"/>
                  </a:lnTo>
                  <a:lnTo>
                    <a:pt x="47" y="116"/>
                  </a:lnTo>
                  <a:lnTo>
                    <a:pt x="46" y="115"/>
                  </a:lnTo>
                  <a:lnTo>
                    <a:pt x="42" y="108"/>
                  </a:lnTo>
                  <a:lnTo>
                    <a:pt x="40" y="104"/>
                  </a:lnTo>
                  <a:lnTo>
                    <a:pt x="39" y="99"/>
                  </a:lnTo>
                  <a:lnTo>
                    <a:pt x="39" y="95"/>
                  </a:lnTo>
                  <a:lnTo>
                    <a:pt x="41" y="89"/>
                  </a:lnTo>
                  <a:lnTo>
                    <a:pt x="33" y="88"/>
                  </a:lnTo>
                  <a:lnTo>
                    <a:pt x="30" y="83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1" y="70"/>
                  </a:lnTo>
                  <a:lnTo>
                    <a:pt x="38" y="61"/>
                  </a:lnTo>
                  <a:lnTo>
                    <a:pt x="38" y="59"/>
                  </a:lnTo>
                  <a:lnTo>
                    <a:pt x="27" y="59"/>
                  </a:lnTo>
                  <a:lnTo>
                    <a:pt x="25" y="58"/>
                  </a:lnTo>
                  <a:lnTo>
                    <a:pt x="20" y="53"/>
                  </a:lnTo>
                  <a:lnTo>
                    <a:pt x="21" y="47"/>
                  </a:lnTo>
                  <a:lnTo>
                    <a:pt x="25" y="38"/>
                  </a:lnTo>
                  <a:lnTo>
                    <a:pt x="28" y="32"/>
                  </a:lnTo>
                  <a:lnTo>
                    <a:pt x="30" y="31"/>
                  </a:lnTo>
                  <a:lnTo>
                    <a:pt x="34" y="31"/>
                  </a:lnTo>
                  <a:lnTo>
                    <a:pt x="42" y="34"/>
                  </a:lnTo>
                  <a:lnTo>
                    <a:pt x="44" y="36"/>
                  </a:lnTo>
                  <a:lnTo>
                    <a:pt x="50" y="45"/>
                  </a:lnTo>
                  <a:lnTo>
                    <a:pt x="52" y="49"/>
                  </a:lnTo>
                  <a:lnTo>
                    <a:pt x="52" y="54"/>
                  </a:lnTo>
                  <a:lnTo>
                    <a:pt x="53" y="58"/>
                  </a:lnTo>
                  <a:lnTo>
                    <a:pt x="58" y="62"/>
                  </a:lnTo>
                  <a:lnTo>
                    <a:pt x="78" y="88"/>
                  </a:lnTo>
                  <a:lnTo>
                    <a:pt x="82" y="94"/>
                  </a:lnTo>
                  <a:lnTo>
                    <a:pt x="84" y="96"/>
                  </a:lnTo>
                  <a:lnTo>
                    <a:pt x="89" y="98"/>
                  </a:lnTo>
                  <a:lnTo>
                    <a:pt x="91" y="98"/>
                  </a:lnTo>
                  <a:lnTo>
                    <a:pt x="94" y="96"/>
                  </a:lnTo>
                  <a:lnTo>
                    <a:pt x="95" y="94"/>
                  </a:lnTo>
                  <a:lnTo>
                    <a:pt x="85" y="85"/>
                  </a:lnTo>
                  <a:lnTo>
                    <a:pt x="84" y="80"/>
                  </a:lnTo>
                  <a:lnTo>
                    <a:pt x="82" y="74"/>
                  </a:lnTo>
                  <a:lnTo>
                    <a:pt x="82" y="71"/>
                  </a:lnTo>
                  <a:lnTo>
                    <a:pt x="85" y="71"/>
                  </a:lnTo>
                  <a:lnTo>
                    <a:pt x="91" y="71"/>
                  </a:lnTo>
                  <a:lnTo>
                    <a:pt x="99" y="70"/>
                  </a:lnTo>
                  <a:lnTo>
                    <a:pt x="90" y="67"/>
                  </a:lnTo>
                  <a:lnTo>
                    <a:pt x="85" y="64"/>
                  </a:lnTo>
                  <a:lnTo>
                    <a:pt x="79" y="64"/>
                  </a:lnTo>
                  <a:lnTo>
                    <a:pt x="73" y="58"/>
                  </a:lnTo>
                  <a:lnTo>
                    <a:pt x="73" y="56"/>
                  </a:lnTo>
                  <a:lnTo>
                    <a:pt x="74" y="54"/>
                  </a:lnTo>
                  <a:lnTo>
                    <a:pt x="84" y="52"/>
                  </a:lnTo>
                  <a:lnTo>
                    <a:pt x="85" y="51"/>
                  </a:lnTo>
                  <a:lnTo>
                    <a:pt x="85" y="49"/>
                  </a:lnTo>
                  <a:lnTo>
                    <a:pt x="82" y="45"/>
                  </a:lnTo>
                  <a:lnTo>
                    <a:pt x="79" y="43"/>
                  </a:lnTo>
                  <a:lnTo>
                    <a:pt x="65" y="38"/>
                  </a:lnTo>
                  <a:lnTo>
                    <a:pt x="60" y="33"/>
                  </a:lnTo>
                  <a:lnTo>
                    <a:pt x="58" y="31"/>
                  </a:lnTo>
                  <a:lnTo>
                    <a:pt x="58" y="28"/>
                  </a:lnTo>
                  <a:lnTo>
                    <a:pt x="60" y="21"/>
                  </a:lnTo>
                  <a:lnTo>
                    <a:pt x="68" y="13"/>
                  </a:lnTo>
                  <a:lnTo>
                    <a:pt x="73" y="10"/>
                  </a:lnTo>
                  <a:lnTo>
                    <a:pt x="83" y="7"/>
                  </a:lnTo>
                  <a:lnTo>
                    <a:pt x="90" y="7"/>
                  </a:lnTo>
                  <a:lnTo>
                    <a:pt x="95" y="8"/>
                  </a:lnTo>
                  <a:lnTo>
                    <a:pt x="105" y="22"/>
                  </a:lnTo>
                  <a:lnTo>
                    <a:pt x="110" y="31"/>
                  </a:lnTo>
                  <a:lnTo>
                    <a:pt x="118" y="29"/>
                  </a:lnTo>
                  <a:lnTo>
                    <a:pt x="116" y="20"/>
                  </a:lnTo>
                  <a:lnTo>
                    <a:pt x="115" y="10"/>
                  </a:lnTo>
                  <a:lnTo>
                    <a:pt x="117" y="6"/>
                  </a:lnTo>
                  <a:lnTo>
                    <a:pt x="124" y="0"/>
                  </a:lnTo>
                  <a:lnTo>
                    <a:pt x="129" y="3"/>
                  </a:lnTo>
                  <a:lnTo>
                    <a:pt x="137" y="12"/>
                  </a:lnTo>
                  <a:lnTo>
                    <a:pt x="138" y="15"/>
                  </a:lnTo>
                  <a:lnTo>
                    <a:pt x="147" y="20"/>
                  </a:lnTo>
                  <a:lnTo>
                    <a:pt x="151" y="22"/>
                  </a:lnTo>
                  <a:lnTo>
                    <a:pt x="154" y="25"/>
                  </a:lnTo>
                  <a:lnTo>
                    <a:pt x="154" y="2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66" name="Freeform 1409">
              <a:extLst>
                <a:ext uri="{FF2B5EF4-FFF2-40B4-BE49-F238E27FC236}">
                  <a16:creationId xmlns:a16="http://schemas.microsoft.com/office/drawing/2014/main" id="{CA42DE51-1BA8-4D1B-942F-3EB349009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8313" y="5236920"/>
              <a:ext cx="54952" cy="32971"/>
            </a:xfrm>
            <a:custGeom>
              <a:avLst/>
              <a:gdLst>
                <a:gd name="T0" fmla="*/ 11 w 42"/>
                <a:gd name="T1" fmla="*/ 23 h 25"/>
                <a:gd name="T2" fmla="*/ 4 w 42"/>
                <a:gd name="T3" fmla="*/ 24 h 25"/>
                <a:gd name="T4" fmla="*/ 0 w 42"/>
                <a:gd name="T5" fmla="*/ 22 h 25"/>
                <a:gd name="T6" fmla="*/ 0 w 42"/>
                <a:gd name="T7" fmla="*/ 20 h 25"/>
                <a:gd name="T8" fmla="*/ 3 w 42"/>
                <a:gd name="T9" fmla="*/ 17 h 25"/>
                <a:gd name="T10" fmla="*/ 13 w 42"/>
                <a:gd name="T11" fmla="*/ 12 h 25"/>
                <a:gd name="T12" fmla="*/ 19 w 42"/>
                <a:gd name="T13" fmla="*/ 3 h 25"/>
                <a:gd name="T14" fmla="*/ 22 w 42"/>
                <a:gd name="T15" fmla="*/ 2 h 25"/>
                <a:gd name="T16" fmla="*/ 30 w 42"/>
                <a:gd name="T17" fmla="*/ 0 h 25"/>
                <a:gd name="T18" fmla="*/ 35 w 42"/>
                <a:gd name="T19" fmla="*/ 1 h 25"/>
                <a:gd name="T20" fmla="*/ 41 w 42"/>
                <a:gd name="T21" fmla="*/ 3 h 25"/>
                <a:gd name="T22" fmla="*/ 26 w 42"/>
                <a:gd name="T23" fmla="*/ 14 h 25"/>
                <a:gd name="T24" fmla="*/ 11 w 42"/>
                <a:gd name="T2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5">
                  <a:moveTo>
                    <a:pt x="11" y="23"/>
                  </a:moveTo>
                  <a:lnTo>
                    <a:pt x="4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3" y="17"/>
                  </a:lnTo>
                  <a:lnTo>
                    <a:pt x="13" y="12"/>
                  </a:lnTo>
                  <a:lnTo>
                    <a:pt x="19" y="3"/>
                  </a:lnTo>
                  <a:lnTo>
                    <a:pt x="22" y="2"/>
                  </a:lnTo>
                  <a:lnTo>
                    <a:pt x="30" y="0"/>
                  </a:lnTo>
                  <a:lnTo>
                    <a:pt x="35" y="1"/>
                  </a:lnTo>
                  <a:lnTo>
                    <a:pt x="41" y="3"/>
                  </a:lnTo>
                  <a:lnTo>
                    <a:pt x="26" y="14"/>
                  </a:lnTo>
                  <a:lnTo>
                    <a:pt x="11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67" name="Freeform 1410">
              <a:extLst>
                <a:ext uri="{FF2B5EF4-FFF2-40B4-BE49-F238E27FC236}">
                  <a16:creationId xmlns:a16="http://schemas.microsoft.com/office/drawing/2014/main" id="{93038558-00D9-4C45-9EA1-E60C99B58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3843" y="5225929"/>
              <a:ext cx="456103" cy="368176"/>
            </a:xfrm>
            <a:custGeom>
              <a:avLst/>
              <a:gdLst>
                <a:gd name="T0" fmla="*/ 298 w 368"/>
                <a:gd name="T1" fmla="*/ 102 h 297"/>
                <a:gd name="T2" fmla="*/ 292 w 368"/>
                <a:gd name="T3" fmla="*/ 126 h 297"/>
                <a:gd name="T4" fmla="*/ 305 w 368"/>
                <a:gd name="T5" fmla="*/ 119 h 297"/>
                <a:gd name="T6" fmla="*/ 320 w 368"/>
                <a:gd name="T7" fmla="*/ 126 h 297"/>
                <a:gd name="T8" fmla="*/ 324 w 368"/>
                <a:gd name="T9" fmla="*/ 134 h 297"/>
                <a:gd name="T10" fmla="*/ 326 w 368"/>
                <a:gd name="T11" fmla="*/ 115 h 297"/>
                <a:gd name="T12" fmla="*/ 340 w 368"/>
                <a:gd name="T13" fmla="*/ 99 h 297"/>
                <a:gd name="T14" fmla="*/ 365 w 368"/>
                <a:gd name="T15" fmla="*/ 122 h 297"/>
                <a:gd name="T16" fmla="*/ 361 w 368"/>
                <a:gd name="T17" fmla="*/ 179 h 297"/>
                <a:gd name="T18" fmla="*/ 323 w 368"/>
                <a:gd name="T19" fmla="*/ 234 h 297"/>
                <a:gd name="T20" fmla="*/ 290 w 368"/>
                <a:gd name="T21" fmla="*/ 229 h 297"/>
                <a:gd name="T22" fmla="*/ 268 w 368"/>
                <a:gd name="T23" fmla="*/ 228 h 297"/>
                <a:gd name="T24" fmla="*/ 261 w 368"/>
                <a:gd name="T25" fmla="*/ 227 h 297"/>
                <a:gd name="T26" fmla="*/ 212 w 368"/>
                <a:gd name="T27" fmla="*/ 256 h 297"/>
                <a:gd name="T28" fmla="*/ 154 w 368"/>
                <a:gd name="T29" fmla="*/ 295 h 297"/>
                <a:gd name="T30" fmla="*/ 104 w 368"/>
                <a:gd name="T31" fmla="*/ 277 h 297"/>
                <a:gd name="T32" fmla="*/ 114 w 368"/>
                <a:gd name="T33" fmla="*/ 249 h 297"/>
                <a:gd name="T34" fmla="*/ 171 w 368"/>
                <a:gd name="T35" fmla="*/ 228 h 297"/>
                <a:gd name="T36" fmla="*/ 198 w 368"/>
                <a:gd name="T37" fmla="*/ 204 h 297"/>
                <a:gd name="T38" fmla="*/ 181 w 368"/>
                <a:gd name="T39" fmla="*/ 208 h 297"/>
                <a:gd name="T40" fmla="*/ 155 w 368"/>
                <a:gd name="T41" fmla="*/ 204 h 297"/>
                <a:gd name="T42" fmla="*/ 144 w 368"/>
                <a:gd name="T43" fmla="*/ 213 h 297"/>
                <a:gd name="T44" fmla="*/ 114 w 368"/>
                <a:gd name="T45" fmla="*/ 214 h 297"/>
                <a:gd name="T46" fmla="*/ 115 w 368"/>
                <a:gd name="T47" fmla="*/ 192 h 297"/>
                <a:gd name="T48" fmla="*/ 113 w 368"/>
                <a:gd name="T49" fmla="*/ 183 h 297"/>
                <a:gd name="T50" fmla="*/ 107 w 368"/>
                <a:gd name="T51" fmla="*/ 181 h 297"/>
                <a:gd name="T52" fmla="*/ 94 w 368"/>
                <a:gd name="T53" fmla="*/ 193 h 297"/>
                <a:gd name="T54" fmla="*/ 95 w 368"/>
                <a:gd name="T55" fmla="*/ 217 h 297"/>
                <a:gd name="T56" fmla="*/ 74 w 368"/>
                <a:gd name="T57" fmla="*/ 222 h 297"/>
                <a:gd name="T58" fmla="*/ 63 w 368"/>
                <a:gd name="T59" fmla="*/ 218 h 297"/>
                <a:gd name="T60" fmla="*/ 44 w 368"/>
                <a:gd name="T61" fmla="*/ 223 h 297"/>
                <a:gd name="T62" fmla="*/ 1 w 368"/>
                <a:gd name="T63" fmla="*/ 200 h 297"/>
                <a:gd name="T64" fmla="*/ 7 w 368"/>
                <a:gd name="T65" fmla="*/ 178 h 297"/>
                <a:gd name="T66" fmla="*/ 42 w 368"/>
                <a:gd name="T67" fmla="*/ 170 h 297"/>
                <a:gd name="T68" fmla="*/ 75 w 368"/>
                <a:gd name="T69" fmla="*/ 144 h 297"/>
                <a:gd name="T70" fmla="*/ 14 w 368"/>
                <a:gd name="T71" fmla="*/ 154 h 297"/>
                <a:gd name="T72" fmla="*/ 36 w 368"/>
                <a:gd name="T73" fmla="*/ 130 h 297"/>
                <a:gd name="T74" fmla="*/ 60 w 368"/>
                <a:gd name="T75" fmla="*/ 120 h 297"/>
                <a:gd name="T76" fmla="*/ 31 w 368"/>
                <a:gd name="T77" fmla="*/ 107 h 297"/>
                <a:gd name="T78" fmla="*/ 42 w 368"/>
                <a:gd name="T79" fmla="*/ 82 h 297"/>
                <a:gd name="T80" fmla="*/ 82 w 368"/>
                <a:gd name="T81" fmla="*/ 82 h 297"/>
                <a:gd name="T82" fmla="*/ 53 w 368"/>
                <a:gd name="T83" fmla="*/ 69 h 297"/>
                <a:gd name="T84" fmla="*/ 86 w 368"/>
                <a:gd name="T85" fmla="*/ 42 h 297"/>
                <a:gd name="T86" fmla="*/ 105 w 368"/>
                <a:gd name="T87" fmla="*/ 56 h 297"/>
                <a:gd name="T88" fmla="*/ 115 w 368"/>
                <a:gd name="T89" fmla="*/ 80 h 297"/>
                <a:gd name="T90" fmla="*/ 160 w 368"/>
                <a:gd name="T91" fmla="*/ 98 h 297"/>
                <a:gd name="T92" fmla="*/ 168 w 368"/>
                <a:gd name="T93" fmla="*/ 127 h 297"/>
                <a:gd name="T94" fmla="*/ 186 w 368"/>
                <a:gd name="T95" fmla="*/ 136 h 297"/>
                <a:gd name="T96" fmla="*/ 203 w 368"/>
                <a:gd name="T97" fmla="*/ 162 h 297"/>
                <a:gd name="T98" fmla="*/ 262 w 368"/>
                <a:gd name="T99" fmla="*/ 163 h 297"/>
                <a:gd name="T100" fmla="*/ 236 w 368"/>
                <a:gd name="T101" fmla="*/ 124 h 297"/>
                <a:gd name="T102" fmla="*/ 247 w 368"/>
                <a:gd name="T103" fmla="*/ 93 h 297"/>
                <a:gd name="T104" fmla="*/ 223 w 368"/>
                <a:gd name="T105" fmla="*/ 67 h 297"/>
                <a:gd name="T106" fmla="*/ 231 w 368"/>
                <a:gd name="T107" fmla="*/ 45 h 297"/>
                <a:gd name="T108" fmla="*/ 258 w 368"/>
                <a:gd name="T109" fmla="*/ 2 h 297"/>
                <a:gd name="T110" fmla="*/ 277 w 368"/>
                <a:gd name="T111" fmla="*/ 15 h 297"/>
                <a:gd name="T112" fmla="*/ 275 w 368"/>
                <a:gd name="T113" fmla="*/ 38 h 297"/>
                <a:gd name="T114" fmla="*/ 285 w 368"/>
                <a:gd name="T115" fmla="*/ 65 h 297"/>
                <a:gd name="T116" fmla="*/ 279 w 368"/>
                <a:gd name="T117" fmla="*/ 9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8" h="297">
                  <a:moveTo>
                    <a:pt x="282" y="99"/>
                  </a:moveTo>
                  <a:lnTo>
                    <a:pt x="286" y="99"/>
                  </a:lnTo>
                  <a:lnTo>
                    <a:pt x="290" y="98"/>
                  </a:lnTo>
                  <a:lnTo>
                    <a:pt x="296" y="99"/>
                  </a:lnTo>
                  <a:lnTo>
                    <a:pt x="298" y="102"/>
                  </a:lnTo>
                  <a:lnTo>
                    <a:pt x="299" y="107"/>
                  </a:lnTo>
                  <a:lnTo>
                    <a:pt x="299" y="110"/>
                  </a:lnTo>
                  <a:lnTo>
                    <a:pt x="299" y="112"/>
                  </a:lnTo>
                  <a:lnTo>
                    <a:pt x="299" y="114"/>
                  </a:lnTo>
                  <a:lnTo>
                    <a:pt x="292" y="126"/>
                  </a:lnTo>
                  <a:lnTo>
                    <a:pt x="290" y="130"/>
                  </a:lnTo>
                  <a:lnTo>
                    <a:pt x="293" y="132"/>
                  </a:lnTo>
                  <a:lnTo>
                    <a:pt x="293" y="131"/>
                  </a:lnTo>
                  <a:lnTo>
                    <a:pt x="300" y="122"/>
                  </a:lnTo>
                  <a:lnTo>
                    <a:pt x="305" y="119"/>
                  </a:lnTo>
                  <a:lnTo>
                    <a:pt x="309" y="118"/>
                  </a:lnTo>
                  <a:lnTo>
                    <a:pt x="315" y="120"/>
                  </a:lnTo>
                  <a:lnTo>
                    <a:pt x="317" y="122"/>
                  </a:lnTo>
                  <a:lnTo>
                    <a:pt x="319" y="124"/>
                  </a:lnTo>
                  <a:lnTo>
                    <a:pt x="320" y="126"/>
                  </a:lnTo>
                  <a:lnTo>
                    <a:pt x="322" y="135"/>
                  </a:lnTo>
                  <a:lnTo>
                    <a:pt x="324" y="146"/>
                  </a:lnTo>
                  <a:lnTo>
                    <a:pt x="324" y="145"/>
                  </a:lnTo>
                  <a:lnTo>
                    <a:pt x="324" y="139"/>
                  </a:lnTo>
                  <a:lnTo>
                    <a:pt x="324" y="134"/>
                  </a:lnTo>
                  <a:lnTo>
                    <a:pt x="331" y="130"/>
                  </a:lnTo>
                  <a:lnTo>
                    <a:pt x="331" y="129"/>
                  </a:lnTo>
                  <a:lnTo>
                    <a:pt x="329" y="126"/>
                  </a:lnTo>
                  <a:lnTo>
                    <a:pt x="327" y="123"/>
                  </a:lnTo>
                  <a:lnTo>
                    <a:pt x="326" y="115"/>
                  </a:lnTo>
                  <a:lnTo>
                    <a:pt x="326" y="113"/>
                  </a:lnTo>
                  <a:lnTo>
                    <a:pt x="328" y="110"/>
                  </a:lnTo>
                  <a:lnTo>
                    <a:pt x="331" y="104"/>
                  </a:lnTo>
                  <a:lnTo>
                    <a:pt x="335" y="100"/>
                  </a:lnTo>
                  <a:lnTo>
                    <a:pt x="340" y="99"/>
                  </a:lnTo>
                  <a:lnTo>
                    <a:pt x="355" y="106"/>
                  </a:lnTo>
                  <a:lnTo>
                    <a:pt x="361" y="110"/>
                  </a:lnTo>
                  <a:lnTo>
                    <a:pt x="363" y="113"/>
                  </a:lnTo>
                  <a:lnTo>
                    <a:pt x="364" y="115"/>
                  </a:lnTo>
                  <a:lnTo>
                    <a:pt x="365" y="122"/>
                  </a:lnTo>
                  <a:lnTo>
                    <a:pt x="367" y="138"/>
                  </a:lnTo>
                  <a:lnTo>
                    <a:pt x="367" y="143"/>
                  </a:lnTo>
                  <a:lnTo>
                    <a:pt x="366" y="152"/>
                  </a:lnTo>
                  <a:lnTo>
                    <a:pt x="361" y="168"/>
                  </a:lnTo>
                  <a:lnTo>
                    <a:pt x="361" y="179"/>
                  </a:lnTo>
                  <a:lnTo>
                    <a:pt x="356" y="205"/>
                  </a:lnTo>
                  <a:lnTo>
                    <a:pt x="353" y="212"/>
                  </a:lnTo>
                  <a:lnTo>
                    <a:pt x="349" y="217"/>
                  </a:lnTo>
                  <a:lnTo>
                    <a:pt x="334" y="226"/>
                  </a:lnTo>
                  <a:lnTo>
                    <a:pt x="323" y="234"/>
                  </a:lnTo>
                  <a:lnTo>
                    <a:pt x="320" y="236"/>
                  </a:lnTo>
                  <a:lnTo>
                    <a:pt x="317" y="236"/>
                  </a:lnTo>
                  <a:lnTo>
                    <a:pt x="307" y="233"/>
                  </a:lnTo>
                  <a:lnTo>
                    <a:pt x="296" y="228"/>
                  </a:lnTo>
                  <a:lnTo>
                    <a:pt x="290" y="229"/>
                  </a:lnTo>
                  <a:lnTo>
                    <a:pt x="284" y="233"/>
                  </a:lnTo>
                  <a:lnTo>
                    <a:pt x="281" y="234"/>
                  </a:lnTo>
                  <a:lnTo>
                    <a:pt x="277" y="234"/>
                  </a:lnTo>
                  <a:lnTo>
                    <a:pt x="273" y="232"/>
                  </a:lnTo>
                  <a:lnTo>
                    <a:pt x="268" y="228"/>
                  </a:lnTo>
                  <a:lnTo>
                    <a:pt x="271" y="227"/>
                  </a:lnTo>
                  <a:lnTo>
                    <a:pt x="272" y="225"/>
                  </a:lnTo>
                  <a:lnTo>
                    <a:pt x="271" y="223"/>
                  </a:lnTo>
                  <a:lnTo>
                    <a:pt x="266" y="220"/>
                  </a:lnTo>
                  <a:lnTo>
                    <a:pt x="261" y="227"/>
                  </a:lnTo>
                  <a:lnTo>
                    <a:pt x="246" y="241"/>
                  </a:lnTo>
                  <a:lnTo>
                    <a:pt x="225" y="246"/>
                  </a:lnTo>
                  <a:lnTo>
                    <a:pt x="219" y="249"/>
                  </a:lnTo>
                  <a:lnTo>
                    <a:pt x="214" y="253"/>
                  </a:lnTo>
                  <a:lnTo>
                    <a:pt x="212" y="256"/>
                  </a:lnTo>
                  <a:lnTo>
                    <a:pt x="208" y="264"/>
                  </a:lnTo>
                  <a:lnTo>
                    <a:pt x="202" y="269"/>
                  </a:lnTo>
                  <a:lnTo>
                    <a:pt x="191" y="276"/>
                  </a:lnTo>
                  <a:lnTo>
                    <a:pt x="178" y="285"/>
                  </a:lnTo>
                  <a:lnTo>
                    <a:pt x="154" y="295"/>
                  </a:lnTo>
                  <a:lnTo>
                    <a:pt x="139" y="296"/>
                  </a:lnTo>
                  <a:lnTo>
                    <a:pt x="124" y="293"/>
                  </a:lnTo>
                  <a:lnTo>
                    <a:pt x="119" y="291"/>
                  </a:lnTo>
                  <a:lnTo>
                    <a:pt x="114" y="286"/>
                  </a:lnTo>
                  <a:lnTo>
                    <a:pt x="104" y="277"/>
                  </a:lnTo>
                  <a:lnTo>
                    <a:pt x="101" y="273"/>
                  </a:lnTo>
                  <a:lnTo>
                    <a:pt x="98" y="266"/>
                  </a:lnTo>
                  <a:lnTo>
                    <a:pt x="99" y="261"/>
                  </a:lnTo>
                  <a:lnTo>
                    <a:pt x="105" y="255"/>
                  </a:lnTo>
                  <a:lnTo>
                    <a:pt x="114" y="249"/>
                  </a:lnTo>
                  <a:lnTo>
                    <a:pt x="129" y="242"/>
                  </a:lnTo>
                  <a:lnTo>
                    <a:pt x="145" y="230"/>
                  </a:lnTo>
                  <a:lnTo>
                    <a:pt x="150" y="228"/>
                  </a:lnTo>
                  <a:lnTo>
                    <a:pt x="164" y="227"/>
                  </a:lnTo>
                  <a:lnTo>
                    <a:pt x="171" y="228"/>
                  </a:lnTo>
                  <a:lnTo>
                    <a:pt x="177" y="227"/>
                  </a:lnTo>
                  <a:lnTo>
                    <a:pt x="180" y="225"/>
                  </a:lnTo>
                  <a:lnTo>
                    <a:pt x="185" y="221"/>
                  </a:lnTo>
                  <a:lnTo>
                    <a:pt x="192" y="213"/>
                  </a:lnTo>
                  <a:lnTo>
                    <a:pt x="198" y="204"/>
                  </a:lnTo>
                  <a:lnTo>
                    <a:pt x="199" y="201"/>
                  </a:lnTo>
                  <a:lnTo>
                    <a:pt x="197" y="197"/>
                  </a:lnTo>
                  <a:lnTo>
                    <a:pt x="195" y="197"/>
                  </a:lnTo>
                  <a:lnTo>
                    <a:pt x="186" y="205"/>
                  </a:lnTo>
                  <a:lnTo>
                    <a:pt x="181" y="208"/>
                  </a:lnTo>
                  <a:lnTo>
                    <a:pt x="177" y="208"/>
                  </a:lnTo>
                  <a:lnTo>
                    <a:pt x="170" y="211"/>
                  </a:lnTo>
                  <a:lnTo>
                    <a:pt x="163" y="212"/>
                  </a:lnTo>
                  <a:lnTo>
                    <a:pt x="162" y="212"/>
                  </a:lnTo>
                  <a:lnTo>
                    <a:pt x="155" y="204"/>
                  </a:lnTo>
                  <a:lnTo>
                    <a:pt x="151" y="203"/>
                  </a:lnTo>
                  <a:lnTo>
                    <a:pt x="150" y="203"/>
                  </a:lnTo>
                  <a:lnTo>
                    <a:pt x="149" y="206"/>
                  </a:lnTo>
                  <a:lnTo>
                    <a:pt x="145" y="211"/>
                  </a:lnTo>
                  <a:lnTo>
                    <a:pt x="144" y="213"/>
                  </a:lnTo>
                  <a:lnTo>
                    <a:pt x="141" y="215"/>
                  </a:lnTo>
                  <a:lnTo>
                    <a:pt x="129" y="217"/>
                  </a:lnTo>
                  <a:lnTo>
                    <a:pt x="118" y="219"/>
                  </a:lnTo>
                  <a:lnTo>
                    <a:pt x="115" y="218"/>
                  </a:lnTo>
                  <a:lnTo>
                    <a:pt x="114" y="214"/>
                  </a:lnTo>
                  <a:lnTo>
                    <a:pt x="114" y="213"/>
                  </a:lnTo>
                  <a:lnTo>
                    <a:pt x="114" y="205"/>
                  </a:lnTo>
                  <a:lnTo>
                    <a:pt x="112" y="203"/>
                  </a:lnTo>
                  <a:lnTo>
                    <a:pt x="114" y="197"/>
                  </a:lnTo>
                  <a:lnTo>
                    <a:pt x="115" y="192"/>
                  </a:lnTo>
                  <a:lnTo>
                    <a:pt x="116" y="189"/>
                  </a:lnTo>
                  <a:lnTo>
                    <a:pt x="124" y="181"/>
                  </a:lnTo>
                  <a:lnTo>
                    <a:pt x="125" y="178"/>
                  </a:lnTo>
                  <a:lnTo>
                    <a:pt x="121" y="179"/>
                  </a:lnTo>
                  <a:lnTo>
                    <a:pt x="113" y="183"/>
                  </a:lnTo>
                  <a:lnTo>
                    <a:pt x="112" y="181"/>
                  </a:lnTo>
                  <a:lnTo>
                    <a:pt x="110" y="176"/>
                  </a:lnTo>
                  <a:lnTo>
                    <a:pt x="109" y="176"/>
                  </a:lnTo>
                  <a:lnTo>
                    <a:pt x="108" y="178"/>
                  </a:lnTo>
                  <a:lnTo>
                    <a:pt x="107" y="181"/>
                  </a:lnTo>
                  <a:lnTo>
                    <a:pt x="105" y="193"/>
                  </a:lnTo>
                  <a:lnTo>
                    <a:pt x="104" y="199"/>
                  </a:lnTo>
                  <a:lnTo>
                    <a:pt x="101" y="198"/>
                  </a:lnTo>
                  <a:lnTo>
                    <a:pt x="96" y="194"/>
                  </a:lnTo>
                  <a:lnTo>
                    <a:pt x="94" y="193"/>
                  </a:lnTo>
                  <a:lnTo>
                    <a:pt x="93" y="195"/>
                  </a:lnTo>
                  <a:lnTo>
                    <a:pt x="94" y="197"/>
                  </a:lnTo>
                  <a:lnTo>
                    <a:pt x="98" y="208"/>
                  </a:lnTo>
                  <a:lnTo>
                    <a:pt x="98" y="211"/>
                  </a:lnTo>
                  <a:lnTo>
                    <a:pt x="95" y="217"/>
                  </a:lnTo>
                  <a:lnTo>
                    <a:pt x="83" y="228"/>
                  </a:lnTo>
                  <a:lnTo>
                    <a:pt x="78" y="230"/>
                  </a:lnTo>
                  <a:lnTo>
                    <a:pt x="76" y="229"/>
                  </a:lnTo>
                  <a:lnTo>
                    <a:pt x="75" y="227"/>
                  </a:lnTo>
                  <a:lnTo>
                    <a:pt x="74" y="222"/>
                  </a:lnTo>
                  <a:lnTo>
                    <a:pt x="70" y="216"/>
                  </a:lnTo>
                  <a:lnTo>
                    <a:pt x="68" y="214"/>
                  </a:lnTo>
                  <a:lnTo>
                    <a:pt x="66" y="214"/>
                  </a:lnTo>
                  <a:lnTo>
                    <a:pt x="64" y="216"/>
                  </a:lnTo>
                  <a:lnTo>
                    <a:pt x="63" y="218"/>
                  </a:lnTo>
                  <a:lnTo>
                    <a:pt x="62" y="221"/>
                  </a:lnTo>
                  <a:lnTo>
                    <a:pt x="60" y="227"/>
                  </a:lnTo>
                  <a:lnTo>
                    <a:pt x="58" y="231"/>
                  </a:lnTo>
                  <a:lnTo>
                    <a:pt x="57" y="232"/>
                  </a:lnTo>
                  <a:lnTo>
                    <a:pt x="44" y="223"/>
                  </a:lnTo>
                  <a:lnTo>
                    <a:pt x="34" y="208"/>
                  </a:lnTo>
                  <a:lnTo>
                    <a:pt x="23" y="210"/>
                  </a:lnTo>
                  <a:lnTo>
                    <a:pt x="18" y="209"/>
                  </a:lnTo>
                  <a:lnTo>
                    <a:pt x="3" y="203"/>
                  </a:lnTo>
                  <a:lnTo>
                    <a:pt x="1" y="200"/>
                  </a:lnTo>
                  <a:lnTo>
                    <a:pt x="0" y="195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3" y="186"/>
                  </a:lnTo>
                  <a:lnTo>
                    <a:pt x="7" y="178"/>
                  </a:lnTo>
                  <a:lnTo>
                    <a:pt x="8" y="175"/>
                  </a:lnTo>
                  <a:lnTo>
                    <a:pt x="10" y="173"/>
                  </a:lnTo>
                  <a:lnTo>
                    <a:pt x="13" y="172"/>
                  </a:lnTo>
                  <a:lnTo>
                    <a:pt x="21" y="170"/>
                  </a:lnTo>
                  <a:lnTo>
                    <a:pt x="42" y="170"/>
                  </a:lnTo>
                  <a:lnTo>
                    <a:pt x="46" y="169"/>
                  </a:lnTo>
                  <a:lnTo>
                    <a:pt x="69" y="154"/>
                  </a:lnTo>
                  <a:lnTo>
                    <a:pt x="71" y="151"/>
                  </a:lnTo>
                  <a:lnTo>
                    <a:pt x="74" y="146"/>
                  </a:lnTo>
                  <a:lnTo>
                    <a:pt x="75" y="144"/>
                  </a:lnTo>
                  <a:lnTo>
                    <a:pt x="75" y="143"/>
                  </a:lnTo>
                  <a:lnTo>
                    <a:pt x="47" y="155"/>
                  </a:lnTo>
                  <a:lnTo>
                    <a:pt x="35" y="157"/>
                  </a:lnTo>
                  <a:lnTo>
                    <a:pt x="18" y="156"/>
                  </a:lnTo>
                  <a:lnTo>
                    <a:pt x="14" y="154"/>
                  </a:lnTo>
                  <a:lnTo>
                    <a:pt x="13" y="150"/>
                  </a:lnTo>
                  <a:lnTo>
                    <a:pt x="17" y="141"/>
                  </a:lnTo>
                  <a:lnTo>
                    <a:pt x="19" y="138"/>
                  </a:lnTo>
                  <a:lnTo>
                    <a:pt x="24" y="135"/>
                  </a:lnTo>
                  <a:lnTo>
                    <a:pt x="36" y="130"/>
                  </a:lnTo>
                  <a:lnTo>
                    <a:pt x="53" y="126"/>
                  </a:lnTo>
                  <a:lnTo>
                    <a:pt x="65" y="126"/>
                  </a:lnTo>
                  <a:lnTo>
                    <a:pt x="74" y="123"/>
                  </a:lnTo>
                  <a:lnTo>
                    <a:pt x="79" y="120"/>
                  </a:lnTo>
                  <a:lnTo>
                    <a:pt x="60" y="120"/>
                  </a:lnTo>
                  <a:lnTo>
                    <a:pt x="38" y="122"/>
                  </a:lnTo>
                  <a:lnTo>
                    <a:pt x="35" y="120"/>
                  </a:lnTo>
                  <a:lnTo>
                    <a:pt x="29" y="115"/>
                  </a:lnTo>
                  <a:lnTo>
                    <a:pt x="29" y="112"/>
                  </a:lnTo>
                  <a:lnTo>
                    <a:pt x="31" y="107"/>
                  </a:lnTo>
                  <a:lnTo>
                    <a:pt x="32" y="104"/>
                  </a:lnTo>
                  <a:lnTo>
                    <a:pt x="30" y="97"/>
                  </a:lnTo>
                  <a:lnTo>
                    <a:pt x="30" y="94"/>
                  </a:lnTo>
                  <a:lnTo>
                    <a:pt x="35" y="88"/>
                  </a:lnTo>
                  <a:lnTo>
                    <a:pt x="42" y="82"/>
                  </a:lnTo>
                  <a:lnTo>
                    <a:pt x="47" y="81"/>
                  </a:lnTo>
                  <a:lnTo>
                    <a:pt x="55" y="83"/>
                  </a:lnTo>
                  <a:lnTo>
                    <a:pt x="81" y="85"/>
                  </a:lnTo>
                  <a:lnTo>
                    <a:pt x="86" y="85"/>
                  </a:lnTo>
                  <a:lnTo>
                    <a:pt x="82" y="82"/>
                  </a:lnTo>
                  <a:lnTo>
                    <a:pt x="78" y="80"/>
                  </a:lnTo>
                  <a:lnTo>
                    <a:pt x="58" y="76"/>
                  </a:lnTo>
                  <a:lnTo>
                    <a:pt x="55" y="74"/>
                  </a:lnTo>
                  <a:lnTo>
                    <a:pt x="53" y="72"/>
                  </a:lnTo>
                  <a:lnTo>
                    <a:pt x="53" y="69"/>
                  </a:lnTo>
                  <a:lnTo>
                    <a:pt x="53" y="65"/>
                  </a:lnTo>
                  <a:lnTo>
                    <a:pt x="55" y="60"/>
                  </a:lnTo>
                  <a:lnTo>
                    <a:pt x="61" y="51"/>
                  </a:lnTo>
                  <a:lnTo>
                    <a:pt x="79" y="43"/>
                  </a:lnTo>
                  <a:lnTo>
                    <a:pt x="86" y="42"/>
                  </a:lnTo>
                  <a:lnTo>
                    <a:pt x="93" y="42"/>
                  </a:lnTo>
                  <a:lnTo>
                    <a:pt x="100" y="46"/>
                  </a:lnTo>
                  <a:lnTo>
                    <a:pt x="103" y="49"/>
                  </a:lnTo>
                  <a:lnTo>
                    <a:pt x="105" y="53"/>
                  </a:lnTo>
                  <a:lnTo>
                    <a:pt x="105" y="56"/>
                  </a:lnTo>
                  <a:lnTo>
                    <a:pt x="105" y="62"/>
                  </a:lnTo>
                  <a:lnTo>
                    <a:pt x="106" y="65"/>
                  </a:lnTo>
                  <a:lnTo>
                    <a:pt x="108" y="68"/>
                  </a:lnTo>
                  <a:lnTo>
                    <a:pt x="112" y="77"/>
                  </a:lnTo>
                  <a:lnTo>
                    <a:pt x="115" y="80"/>
                  </a:lnTo>
                  <a:lnTo>
                    <a:pt x="128" y="75"/>
                  </a:lnTo>
                  <a:lnTo>
                    <a:pt x="134" y="74"/>
                  </a:lnTo>
                  <a:lnTo>
                    <a:pt x="140" y="76"/>
                  </a:lnTo>
                  <a:lnTo>
                    <a:pt x="149" y="81"/>
                  </a:lnTo>
                  <a:lnTo>
                    <a:pt x="160" y="98"/>
                  </a:lnTo>
                  <a:lnTo>
                    <a:pt x="174" y="114"/>
                  </a:lnTo>
                  <a:lnTo>
                    <a:pt x="174" y="118"/>
                  </a:lnTo>
                  <a:lnTo>
                    <a:pt x="168" y="123"/>
                  </a:lnTo>
                  <a:lnTo>
                    <a:pt x="167" y="126"/>
                  </a:lnTo>
                  <a:lnTo>
                    <a:pt x="168" y="127"/>
                  </a:lnTo>
                  <a:lnTo>
                    <a:pt x="173" y="128"/>
                  </a:lnTo>
                  <a:lnTo>
                    <a:pt x="178" y="128"/>
                  </a:lnTo>
                  <a:lnTo>
                    <a:pt x="183" y="129"/>
                  </a:lnTo>
                  <a:lnTo>
                    <a:pt x="184" y="130"/>
                  </a:lnTo>
                  <a:lnTo>
                    <a:pt x="186" y="136"/>
                  </a:lnTo>
                  <a:lnTo>
                    <a:pt x="189" y="146"/>
                  </a:lnTo>
                  <a:lnTo>
                    <a:pt x="192" y="154"/>
                  </a:lnTo>
                  <a:lnTo>
                    <a:pt x="195" y="159"/>
                  </a:lnTo>
                  <a:lnTo>
                    <a:pt x="199" y="162"/>
                  </a:lnTo>
                  <a:lnTo>
                    <a:pt x="203" y="162"/>
                  </a:lnTo>
                  <a:lnTo>
                    <a:pt x="208" y="161"/>
                  </a:lnTo>
                  <a:lnTo>
                    <a:pt x="216" y="161"/>
                  </a:lnTo>
                  <a:lnTo>
                    <a:pt x="259" y="167"/>
                  </a:lnTo>
                  <a:lnTo>
                    <a:pt x="261" y="166"/>
                  </a:lnTo>
                  <a:lnTo>
                    <a:pt x="262" y="163"/>
                  </a:lnTo>
                  <a:lnTo>
                    <a:pt x="263" y="157"/>
                  </a:lnTo>
                  <a:lnTo>
                    <a:pt x="264" y="153"/>
                  </a:lnTo>
                  <a:lnTo>
                    <a:pt x="263" y="146"/>
                  </a:lnTo>
                  <a:lnTo>
                    <a:pt x="263" y="144"/>
                  </a:lnTo>
                  <a:lnTo>
                    <a:pt x="236" y="124"/>
                  </a:lnTo>
                  <a:lnTo>
                    <a:pt x="235" y="115"/>
                  </a:lnTo>
                  <a:lnTo>
                    <a:pt x="247" y="104"/>
                  </a:lnTo>
                  <a:lnTo>
                    <a:pt x="248" y="101"/>
                  </a:lnTo>
                  <a:lnTo>
                    <a:pt x="248" y="98"/>
                  </a:lnTo>
                  <a:lnTo>
                    <a:pt x="247" y="93"/>
                  </a:lnTo>
                  <a:lnTo>
                    <a:pt x="246" y="88"/>
                  </a:lnTo>
                  <a:lnTo>
                    <a:pt x="240" y="80"/>
                  </a:lnTo>
                  <a:lnTo>
                    <a:pt x="233" y="78"/>
                  </a:lnTo>
                  <a:lnTo>
                    <a:pt x="224" y="70"/>
                  </a:lnTo>
                  <a:lnTo>
                    <a:pt x="223" y="67"/>
                  </a:lnTo>
                  <a:lnTo>
                    <a:pt x="222" y="65"/>
                  </a:lnTo>
                  <a:lnTo>
                    <a:pt x="221" y="60"/>
                  </a:lnTo>
                  <a:lnTo>
                    <a:pt x="221" y="56"/>
                  </a:lnTo>
                  <a:lnTo>
                    <a:pt x="222" y="54"/>
                  </a:lnTo>
                  <a:lnTo>
                    <a:pt x="231" y="45"/>
                  </a:lnTo>
                  <a:lnTo>
                    <a:pt x="235" y="40"/>
                  </a:lnTo>
                  <a:lnTo>
                    <a:pt x="246" y="18"/>
                  </a:lnTo>
                  <a:lnTo>
                    <a:pt x="251" y="9"/>
                  </a:lnTo>
                  <a:lnTo>
                    <a:pt x="254" y="5"/>
                  </a:lnTo>
                  <a:lnTo>
                    <a:pt x="258" y="2"/>
                  </a:lnTo>
                  <a:lnTo>
                    <a:pt x="266" y="0"/>
                  </a:lnTo>
                  <a:lnTo>
                    <a:pt x="275" y="9"/>
                  </a:lnTo>
                  <a:lnTo>
                    <a:pt x="276" y="9"/>
                  </a:lnTo>
                  <a:lnTo>
                    <a:pt x="277" y="11"/>
                  </a:lnTo>
                  <a:lnTo>
                    <a:pt x="277" y="15"/>
                  </a:lnTo>
                  <a:lnTo>
                    <a:pt x="276" y="19"/>
                  </a:lnTo>
                  <a:lnTo>
                    <a:pt x="272" y="26"/>
                  </a:lnTo>
                  <a:lnTo>
                    <a:pt x="272" y="28"/>
                  </a:lnTo>
                  <a:lnTo>
                    <a:pt x="272" y="31"/>
                  </a:lnTo>
                  <a:lnTo>
                    <a:pt x="275" y="38"/>
                  </a:lnTo>
                  <a:lnTo>
                    <a:pt x="275" y="42"/>
                  </a:lnTo>
                  <a:lnTo>
                    <a:pt x="275" y="49"/>
                  </a:lnTo>
                  <a:lnTo>
                    <a:pt x="276" y="50"/>
                  </a:lnTo>
                  <a:lnTo>
                    <a:pt x="281" y="57"/>
                  </a:lnTo>
                  <a:lnTo>
                    <a:pt x="285" y="65"/>
                  </a:lnTo>
                  <a:lnTo>
                    <a:pt x="287" y="77"/>
                  </a:lnTo>
                  <a:lnTo>
                    <a:pt x="286" y="81"/>
                  </a:lnTo>
                  <a:lnTo>
                    <a:pt x="282" y="87"/>
                  </a:lnTo>
                  <a:lnTo>
                    <a:pt x="279" y="92"/>
                  </a:lnTo>
                  <a:lnTo>
                    <a:pt x="279" y="96"/>
                  </a:lnTo>
                  <a:lnTo>
                    <a:pt x="279" y="98"/>
                  </a:lnTo>
                  <a:lnTo>
                    <a:pt x="282" y="9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68" name="Freeform 1411">
              <a:extLst>
                <a:ext uri="{FF2B5EF4-FFF2-40B4-BE49-F238E27FC236}">
                  <a16:creationId xmlns:a16="http://schemas.microsoft.com/office/drawing/2014/main" id="{6444CC55-6442-4D2D-988B-50ADF786E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5948" y="5225929"/>
              <a:ext cx="32971" cy="60446"/>
            </a:xfrm>
            <a:custGeom>
              <a:avLst/>
              <a:gdLst>
                <a:gd name="T0" fmla="*/ 25 w 27"/>
                <a:gd name="T1" fmla="*/ 44 h 47"/>
                <a:gd name="T2" fmla="*/ 24 w 27"/>
                <a:gd name="T3" fmla="*/ 46 h 47"/>
                <a:gd name="T4" fmla="*/ 19 w 27"/>
                <a:gd name="T5" fmla="*/ 44 h 47"/>
                <a:gd name="T6" fmla="*/ 18 w 27"/>
                <a:gd name="T7" fmla="*/ 46 h 47"/>
                <a:gd name="T8" fmla="*/ 15 w 27"/>
                <a:gd name="T9" fmla="*/ 45 h 47"/>
                <a:gd name="T10" fmla="*/ 12 w 27"/>
                <a:gd name="T11" fmla="*/ 41 h 47"/>
                <a:gd name="T12" fmla="*/ 8 w 27"/>
                <a:gd name="T13" fmla="*/ 34 h 47"/>
                <a:gd name="T14" fmla="*/ 3 w 27"/>
                <a:gd name="T15" fmla="*/ 24 h 47"/>
                <a:gd name="T16" fmla="*/ 1 w 27"/>
                <a:gd name="T17" fmla="*/ 14 h 47"/>
                <a:gd name="T18" fmla="*/ 0 w 27"/>
                <a:gd name="T19" fmla="*/ 11 h 47"/>
                <a:gd name="T20" fmla="*/ 1 w 27"/>
                <a:gd name="T21" fmla="*/ 7 h 47"/>
                <a:gd name="T22" fmla="*/ 5 w 27"/>
                <a:gd name="T23" fmla="*/ 4 h 47"/>
                <a:gd name="T24" fmla="*/ 13 w 27"/>
                <a:gd name="T25" fmla="*/ 0 h 47"/>
                <a:gd name="T26" fmla="*/ 19 w 27"/>
                <a:gd name="T27" fmla="*/ 0 h 47"/>
                <a:gd name="T28" fmla="*/ 24 w 27"/>
                <a:gd name="T29" fmla="*/ 8 h 47"/>
                <a:gd name="T30" fmla="*/ 25 w 27"/>
                <a:gd name="T31" fmla="*/ 10 h 47"/>
                <a:gd name="T32" fmla="*/ 26 w 27"/>
                <a:gd name="T33" fmla="*/ 13 h 47"/>
                <a:gd name="T34" fmla="*/ 26 w 27"/>
                <a:gd name="T35" fmla="*/ 16 h 47"/>
                <a:gd name="T36" fmla="*/ 26 w 27"/>
                <a:gd name="T37" fmla="*/ 18 h 47"/>
                <a:gd name="T38" fmla="*/ 24 w 27"/>
                <a:gd name="T39" fmla="*/ 24 h 47"/>
                <a:gd name="T40" fmla="*/ 23 w 27"/>
                <a:gd name="T41" fmla="*/ 28 h 47"/>
                <a:gd name="T42" fmla="*/ 23 w 27"/>
                <a:gd name="T43" fmla="*/ 32 h 47"/>
                <a:gd name="T44" fmla="*/ 23 w 27"/>
                <a:gd name="T45" fmla="*/ 37 h 47"/>
                <a:gd name="T46" fmla="*/ 24 w 27"/>
                <a:gd name="T47" fmla="*/ 40 h 47"/>
                <a:gd name="T48" fmla="*/ 25 w 27"/>
                <a:gd name="T49" fmla="*/ 42 h 47"/>
                <a:gd name="T50" fmla="*/ 25 w 27"/>
                <a:gd name="T51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47">
                  <a:moveTo>
                    <a:pt x="25" y="44"/>
                  </a:moveTo>
                  <a:lnTo>
                    <a:pt x="24" y="46"/>
                  </a:lnTo>
                  <a:lnTo>
                    <a:pt x="19" y="44"/>
                  </a:lnTo>
                  <a:lnTo>
                    <a:pt x="18" y="46"/>
                  </a:lnTo>
                  <a:lnTo>
                    <a:pt x="15" y="45"/>
                  </a:lnTo>
                  <a:lnTo>
                    <a:pt x="12" y="41"/>
                  </a:lnTo>
                  <a:lnTo>
                    <a:pt x="8" y="34"/>
                  </a:lnTo>
                  <a:lnTo>
                    <a:pt x="3" y="24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7"/>
                  </a:lnTo>
                  <a:lnTo>
                    <a:pt x="5" y="4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4" y="8"/>
                  </a:lnTo>
                  <a:lnTo>
                    <a:pt x="25" y="10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4" y="24"/>
                  </a:lnTo>
                  <a:lnTo>
                    <a:pt x="23" y="28"/>
                  </a:lnTo>
                  <a:lnTo>
                    <a:pt x="23" y="32"/>
                  </a:lnTo>
                  <a:lnTo>
                    <a:pt x="23" y="37"/>
                  </a:lnTo>
                  <a:lnTo>
                    <a:pt x="24" y="40"/>
                  </a:lnTo>
                  <a:lnTo>
                    <a:pt x="25" y="42"/>
                  </a:lnTo>
                  <a:lnTo>
                    <a:pt x="25" y="4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69" name="Freeform 1412">
              <a:extLst>
                <a:ext uri="{FF2B5EF4-FFF2-40B4-BE49-F238E27FC236}">
                  <a16:creationId xmlns:a16="http://schemas.microsoft.com/office/drawing/2014/main" id="{F5E613E2-B765-4210-82D9-9415E39DD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8253" y="5214940"/>
              <a:ext cx="54952" cy="32971"/>
            </a:xfrm>
            <a:custGeom>
              <a:avLst/>
              <a:gdLst>
                <a:gd name="T0" fmla="*/ 39 w 42"/>
                <a:gd name="T1" fmla="*/ 20 h 25"/>
                <a:gd name="T2" fmla="*/ 34 w 42"/>
                <a:gd name="T3" fmla="*/ 24 h 25"/>
                <a:gd name="T4" fmla="*/ 3 w 42"/>
                <a:gd name="T5" fmla="*/ 18 h 25"/>
                <a:gd name="T6" fmla="*/ 1 w 42"/>
                <a:gd name="T7" fmla="*/ 16 h 25"/>
                <a:gd name="T8" fmla="*/ 0 w 42"/>
                <a:gd name="T9" fmla="*/ 13 h 25"/>
                <a:gd name="T10" fmla="*/ 6 w 42"/>
                <a:gd name="T11" fmla="*/ 6 h 25"/>
                <a:gd name="T12" fmla="*/ 13 w 42"/>
                <a:gd name="T13" fmla="*/ 3 h 25"/>
                <a:gd name="T14" fmla="*/ 28 w 42"/>
                <a:gd name="T15" fmla="*/ 0 h 25"/>
                <a:gd name="T16" fmla="*/ 34 w 42"/>
                <a:gd name="T17" fmla="*/ 3 h 25"/>
                <a:gd name="T18" fmla="*/ 37 w 42"/>
                <a:gd name="T19" fmla="*/ 6 h 25"/>
                <a:gd name="T20" fmla="*/ 40 w 42"/>
                <a:gd name="T21" fmla="*/ 9 h 25"/>
                <a:gd name="T22" fmla="*/ 41 w 42"/>
                <a:gd name="T23" fmla="*/ 15 h 25"/>
                <a:gd name="T24" fmla="*/ 39 w 42"/>
                <a:gd name="T25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5">
                  <a:moveTo>
                    <a:pt x="39" y="20"/>
                  </a:moveTo>
                  <a:lnTo>
                    <a:pt x="34" y="24"/>
                  </a:lnTo>
                  <a:lnTo>
                    <a:pt x="3" y="18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6" y="6"/>
                  </a:lnTo>
                  <a:lnTo>
                    <a:pt x="13" y="3"/>
                  </a:lnTo>
                  <a:lnTo>
                    <a:pt x="28" y="0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0" y="9"/>
                  </a:lnTo>
                  <a:lnTo>
                    <a:pt x="41" y="15"/>
                  </a:lnTo>
                  <a:lnTo>
                    <a:pt x="39" y="2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70" name="Freeform 1413">
              <a:extLst>
                <a:ext uri="{FF2B5EF4-FFF2-40B4-BE49-F238E27FC236}">
                  <a16:creationId xmlns:a16="http://schemas.microsoft.com/office/drawing/2014/main" id="{809CE3CF-DAD7-440C-83DE-A41CA8DB7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4160" y="5187461"/>
              <a:ext cx="659424" cy="401151"/>
            </a:xfrm>
            <a:custGeom>
              <a:avLst/>
              <a:gdLst>
                <a:gd name="T0" fmla="*/ 105 w 531"/>
                <a:gd name="T1" fmla="*/ 34 h 321"/>
                <a:gd name="T2" fmla="*/ 112 w 531"/>
                <a:gd name="T3" fmla="*/ 52 h 321"/>
                <a:gd name="T4" fmla="*/ 105 w 531"/>
                <a:gd name="T5" fmla="*/ 78 h 321"/>
                <a:gd name="T6" fmla="*/ 169 w 531"/>
                <a:gd name="T7" fmla="*/ 51 h 321"/>
                <a:gd name="T8" fmla="*/ 190 w 531"/>
                <a:gd name="T9" fmla="*/ 79 h 321"/>
                <a:gd name="T10" fmla="*/ 166 w 531"/>
                <a:gd name="T11" fmla="*/ 81 h 321"/>
                <a:gd name="T12" fmla="*/ 230 w 531"/>
                <a:gd name="T13" fmla="*/ 111 h 321"/>
                <a:gd name="T14" fmla="*/ 171 w 531"/>
                <a:gd name="T15" fmla="*/ 119 h 321"/>
                <a:gd name="T16" fmla="*/ 208 w 531"/>
                <a:gd name="T17" fmla="*/ 142 h 321"/>
                <a:gd name="T18" fmla="*/ 231 w 531"/>
                <a:gd name="T19" fmla="*/ 164 h 321"/>
                <a:gd name="T20" fmla="*/ 220 w 531"/>
                <a:gd name="T21" fmla="*/ 192 h 321"/>
                <a:gd name="T22" fmla="*/ 245 w 531"/>
                <a:gd name="T23" fmla="*/ 200 h 321"/>
                <a:gd name="T24" fmla="*/ 250 w 531"/>
                <a:gd name="T25" fmla="*/ 181 h 321"/>
                <a:gd name="T26" fmla="*/ 284 w 531"/>
                <a:gd name="T27" fmla="*/ 202 h 321"/>
                <a:gd name="T28" fmla="*/ 322 w 531"/>
                <a:gd name="T29" fmla="*/ 212 h 321"/>
                <a:gd name="T30" fmla="*/ 349 w 531"/>
                <a:gd name="T31" fmla="*/ 191 h 321"/>
                <a:gd name="T32" fmla="*/ 392 w 531"/>
                <a:gd name="T33" fmla="*/ 161 h 321"/>
                <a:gd name="T34" fmla="*/ 446 w 531"/>
                <a:gd name="T35" fmla="*/ 160 h 321"/>
                <a:gd name="T36" fmla="*/ 477 w 531"/>
                <a:gd name="T37" fmla="*/ 181 h 321"/>
                <a:gd name="T38" fmla="*/ 508 w 531"/>
                <a:gd name="T39" fmla="*/ 195 h 321"/>
                <a:gd name="T40" fmla="*/ 524 w 531"/>
                <a:gd name="T41" fmla="*/ 214 h 321"/>
                <a:gd name="T42" fmla="*/ 500 w 531"/>
                <a:gd name="T43" fmla="*/ 256 h 321"/>
                <a:gd name="T44" fmla="*/ 526 w 531"/>
                <a:gd name="T45" fmla="*/ 261 h 321"/>
                <a:gd name="T46" fmla="*/ 503 w 531"/>
                <a:gd name="T47" fmla="*/ 270 h 321"/>
                <a:gd name="T48" fmla="*/ 505 w 531"/>
                <a:gd name="T49" fmla="*/ 288 h 321"/>
                <a:gd name="T50" fmla="*/ 471 w 531"/>
                <a:gd name="T51" fmla="*/ 311 h 321"/>
                <a:gd name="T52" fmla="*/ 431 w 531"/>
                <a:gd name="T53" fmla="*/ 314 h 321"/>
                <a:gd name="T54" fmla="*/ 417 w 531"/>
                <a:gd name="T55" fmla="*/ 291 h 321"/>
                <a:gd name="T56" fmla="*/ 404 w 531"/>
                <a:gd name="T57" fmla="*/ 271 h 321"/>
                <a:gd name="T58" fmla="*/ 409 w 531"/>
                <a:gd name="T59" fmla="*/ 298 h 321"/>
                <a:gd name="T60" fmla="*/ 377 w 531"/>
                <a:gd name="T61" fmla="*/ 317 h 321"/>
                <a:gd name="T62" fmla="*/ 357 w 531"/>
                <a:gd name="T63" fmla="*/ 314 h 321"/>
                <a:gd name="T64" fmla="*/ 345 w 531"/>
                <a:gd name="T65" fmla="*/ 310 h 321"/>
                <a:gd name="T66" fmla="*/ 323 w 531"/>
                <a:gd name="T67" fmla="*/ 313 h 321"/>
                <a:gd name="T68" fmla="*/ 300 w 531"/>
                <a:gd name="T69" fmla="*/ 320 h 321"/>
                <a:gd name="T70" fmla="*/ 253 w 531"/>
                <a:gd name="T71" fmla="*/ 312 h 321"/>
                <a:gd name="T72" fmla="*/ 257 w 531"/>
                <a:gd name="T73" fmla="*/ 282 h 321"/>
                <a:gd name="T74" fmla="*/ 243 w 531"/>
                <a:gd name="T75" fmla="*/ 293 h 321"/>
                <a:gd name="T76" fmla="*/ 236 w 531"/>
                <a:gd name="T77" fmla="*/ 290 h 321"/>
                <a:gd name="T78" fmla="*/ 232 w 531"/>
                <a:gd name="T79" fmla="*/ 305 h 321"/>
                <a:gd name="T80" fmla="*/ 193 w 531"/>
                <a:gd name="T81" fmla="*/ 304 h 321"/>
                <a:gd name="T82" fmla="*/ 175 w 531"/>
                <a:gd name="T83" fmla="*/ 290 h 321"/>
                <a:gd name="T84" fmla="*/ 162 w 531"/>
                <a:gd name="T85" fmla="*/ 299 h 321"/>
                <a:gd name="T86" fmla="*/ 143 w 531"/>
                <a:gd name="T87" fmla="*/ 251 h 321"/>
                <a:gd name="T88" fmla="*/ 136 w 531"/>
                <a:gd name="T89" fmla="*/ 224 h 321"/>
                <a:gd name="T90" fmla="*/ 146 w 531"/>
                <a:gd name="T91" fmla="*/ 184 h 321"/>
                <a:gd name="T92" fmla="*/ 134 w 531"/>
                <a:gd name="T93" fmla="*/ 140 h 321"/>
                <a:gd name="T94" fmla="*/ 101 w 531"/>
                <a:gd name="T95" fmla="*/ 99 h 321"/>
                <a:gd name="T96" fmla="*/ 65 w 531"/>
                <a:gd name="T97" fmla="*/ 102 h 321"/>
                <a:gd name="T98" fmla="*/ 26 w 531"/>
                <a:gd name="T99" fmla="*/ 76 h 321"/>
                <a:gd name="T100" fmla="*/ 28 w 531"/>
                <a:gd name="T101" fmla="*/ 66 h 321"/>
                <a:gd name="T102" fmla="*/ 0 w 531"/>
                <a:gd name="T103" fmla="*/ 35 h 321"/>
                <a:gd name="T104" fmla="*/ 7 w 531"/>
                <a:gd name="T105" fmla="*/ 28 h 321"/>
                <a:gd name="T106" fmla="*/ 10 w 531"/>
                <a:gd name="T107" fmla="*/ 10 h 321"/>
                <a:gd name="T108" fmla="*/ 69 w 531"/>
                <a:gd name="T109" fmla="*/ 1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1" h="321">
                  <a:moveTo>
                    <a:pt x="79" y="20"/>
                  </a:moveTo>
                  <a:lnTo>
                    <a:pt x="84" y="21"/>
                  </a:lnTo>
                  <a:lnTo>
                    <a:pt x="89" y="19"/>
                  </a:lnTo>
                  <a:lnTo>
                    <a:pt x="93" y="20"/>
                  </a:lnTo>
                  <a:lnTo>
                    <a:pt x="100" y="26"/>
                  </a:lnTo>
                  <a:lnTo>
                    <a:pt x="105" y="34"/>
                  </a:lnTo>
                  <a:lnTo>
                    <a:pt x="110" y="37"/>
                  </a:lnTo>
                  <a:lnTo>
                    <a:pt x="111" y="39"/>
                  </a:lnTo>
                  <a:lnTo>
                    <a:pt x="112" y="41"/>
                  </a:lnTo>
                  <a:lnTo>
                    <a:pt x="112" y="47"/>
                  </a:lnTo>
                  <a:lnTo>
                    <a:pt x="112" y="50"/>
                  </a:lnTo>
                  <a:lnTo>
                    <a:pt x="112" y="52"/>
                  </a:lnTo>
                  <a:lnTo>
                    <a:pt x="110" y="58"/>
                  </a:lnTo>
                  <a:lnTo>
                    <a:pt x="109" y="65"/>
                  </a:lnTo>
                  <a:lnTo>
                    <a:pt x="105" y="71"/>
                  </a:lnTo>
                  <a:lnTo>
                    <a:pt x="103" y="76"/>
                  </a:lnTo>
                  <a:lnTo>
                    <a:pt x="102" y="81"/>
                  </a:lnTo>
                  <a:lnTo>
                    <a:pt x="105" y="78"/>
                  </a:lnTo>
                  <a:lnTo>
                    <a:pt x="119" y="59"/>
                  </a:lnTo>
                  <a:lnTo>
                    <a:pt x="126" y="61"/>
                  </a:lnTo>
                  <a:lnTo>
                    <a:pt x="139" y="60"/>
                  </a:lnTo>
                  <a:lnTo>
                    <a:pt x="154" y="52"/>
                  </a:lnTo>
                  <a:lnTo>
                    <a:pt x="162" y="51"/>
                  </a:lnTo>
                  <a:lnTo>
                    <a:pt x="169" y="51"/>
                  </a:lnTo>
                  <a:lnTo>
                    <a:pt x="175" y="54"/>
                  </a:lnTo>
                  <a:lnTo>
                    <a:pt x="187" y="64"/>
                  </a:lnTo>
                  <a:lnTo>
                    <a:pt x="191" y="69"/>
                  </a:lnTo>
                  <a:lnTo>
                    <a:pt x="193" y="73"/>
                  </a:lnTo>
                  <a:lnTo>
                    <a:pt x="193" y="75"/>
                  </a:lnTo>
                  <a:lnTo>
                    <a:pt x="190" y="79"/>
                  </a:lnTo>
                  <a:lnTo>
                    <a:pt x="183" y="77"/>
                  </a:lnTo>
                  <a:lnTo>
                    <a:pt x="171" y="74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6" y="75"/>
                  </a:lnTo>
                  <a:lnTo>
                    <a:pt x="166" y="81"/>
                  </a:lnTo>
                  <a:lnTo>
                    <a:pt x="169" y="82"/>
                  </a:lnTo>
                  <a:lnTo>
                    <a:pt x="183" y="83"/>
                  </a:lnTo>
                  <a:lnTo>
                    <a:pt x="231" y="100"/>
                  </a:lnTo>
                  <a:lnTo>
                    <a:pt x="233" y="106"/>
                  </a:lnTo>
                  <a:lnTo>
                    <a:pt x="232" y="108"/>
                  </a:lnTo>
                  <a:lnTo>
                    <a:pt x="230" y="111"/>
                  </a:lnTo>
                  <a:lnTo>
                    <a:pt x="227" y="115"/>
                  </a:lnTo>
                  <a:lnTo>
                    <a:pt x="200" y="119"/>
                  </a:lnTo>
                  <a:lnTo>
                    <a:pt x="184" y="115"/>
                  </a:lnTo>
                  <a:lnTo>
                    <a:pt x="171" y="109"/>
                  </a:lnTo>
                  <a:lnTo>
                    <a:pt x="166" y="110"/>
                  </a:lnTo>
                  <a:lnTo>
                    <a:pt x="171" y="119"/>
                  </a:lnTo>
                  <a:lnTo>
                    <a:pt x="178" y="120"/>
                  </a:lnTo>
                  <a:lnTo>
                    <a:pt x="185" y="125"/>
                  </a:lnTo>
                  <a:lnTo>
                    <a:pt x="188" y="129"/>
                  </a:lnTo>
                  <a:lnTo>
                    <a:pt x="202" y="132"/>
                  </a:lnTo>
                  <a:lnTo>
                    <a:pt x="204" y="134"/>
                  </a:lnTo>
                  <a:lnTo>
                    <a:pt x="208" y="142"/>
                  </a:lnTo>
                  <a:lnTo>
                    <a:pt x="211" y="143"/>
                  </a:lnTo>
                  <a:lnTo>
                    <a:pt x="215" y="148"/>
                  </a:lnTo>
                  <a:lnTo>
                    <a:pt x="218" y="157"/>
                  </a:lnTo>
                  <a:lnTo>
                    <a:pt x="219" y="158"/>
                  </a:lnTo>
                  <a:lnTo>
                    <a:pt x="224" y="156"/>
                  </a:lnTo>
                  <a:lnTo>
                    <a:pt x="231" y="164"/>
                  </a:lnTo>
                  <a:lnTo>
                    <a:pt x="234" y="168"/>
                  </a:lnTo>
                  <a:lnTo>
                    <a:pt x="234" y="171"/>
                  </a:lnTo>
                  <a:lnTo>
                    <a:pt x="232" y="176"/>
                  </a:lnTo>
                  <a:lnTo>
                    <a:pt x="229" y="182"/>
                  </a:lnTo>
                  <a:lnTo>
                    <a:pt x="221" y="190"/>
                  </a:lnTo>
                  <a:lnTo>
                    <a:pt x="220" y="192"/>
                  </a:lnTo>
                  <a:lnTo>
                    <a:pt x="229" y="191"/>
                  </a:lnTo>
                  <a:lnTo>
                    <a:pt x="231" y="193"/>
                  </a:lnTo>
                  <a:lnTo>
                    <a:pt x="242" y="205"/>
                  </a:lnTo>
                  <a:lnTo>
                    <a:pt x="243" y="206"/>
                  </a:lnTo>
                  <a:lnTo>
                    <a:pt x="245" y="205"/>
                  </a:lnTo>
                  <a:lnTo>
                    <a:pt x="245" y="200"/>
                  </a:lnTo>
                  <a:lnTo>
                    <a:pt x="245" y="196"/>
                  </a:lnTo>
                  <a:lnTo>
                    <a:pt x="243" y="189"/>
                  </a:lnTo>
                  <a:lnTo>
                    <a:pt x="244" y="185"/>
                  </a:lnTo>
                  <a:lnTo>
                    <a:pt x="246" y="182"/>
                  </a:lnTo>
                  <a:lnTo>
                    <a:pt x="248" y="181"/>
                  </a:lnTo>
                  <a:lnTo>
                    <a:pt x="250" y="181"/>
                  </a:lnTo>
                  <a:lnTo>
                    <a:pt x="252" y="182"/>
                  </a:lnTo>
                  <a:lnTo>
                    <a:pt x="263" y="199"/>
                  </a:lnTo>
                  <a:lnTo>
                    <a:pt x="278" y="191"/>
                  </a:lnTo>
                  <a:lnTo>
                    <a:pt x="281" y="194"/>
                  </a:lnTo>
                  <a:lnTo>
                    <a:pt x="282" y="201"/>
                  </a:lnTo>
                  <a:lnTo>
                    <a:pt x="284" y="202"/>
                  </a:lnTo>
                  <a:lnTo>
                    <a:pt x="289" y="189"/>
                  </a:lnTo>
                  <a:lnTo>
                    <a:pt x="292" y="186"/>
                  </a:lnTo>
                  <a:lnTo>
                    <a:pt x="306" y="201"/>
                  </a:lnTo>
                  <a:lnTo>
                    <a:pt x="314" y="205"/>
                  </a:lnTo>
                  <a:lnTo>
                    <a:pt x="317" y="208"/>
                  </a:lnTo>
                  <a:lnTo>
                    <a:pt x="322" y="212"/>
                  </a:lnTo>
                  <a:lnTo>
                    <a:pt x="331" y="213"/>
                  </a:lnTo>
                  <a:lnTo>
                    <a:pt x="332" y="207"/>
                  </a:lnTo>
                  <a:lnTo>
                    <a:pt x="327" y="200"/>
                  </a:lnTo>
                  <a:lnTo>
                    <a:pt x="330" y="197"/>
                  </a:lnTo>
                  <a:lnTo>
                    <a:pt x="342" y="191"/>
                  </a:lnTo>
                  <a:lnTo>
                    <a:pt x="349" y="191"/>
                  </a:lnTo>
                  <a:lnTo>
                    <a:pt x="360" y="183"/>
                  </a:lnTo>
                  <a:lnTo>
                    <a:pt x="367" y="182"/>
                  </a:lnTo>
                  <a:lnTo>
                    <a:pt x="372" y="182"/>
                  </a:lnTo>
                  <a:lnTo>
                    <a:pt x="386" y="168"/>
                  </a:lnTo>
                  <a:lnTo>
                    <a:pt x="390" y="166"/>
                  </a:lnTo>
                  <a:lnTo>
                    <a:pt x="392" y="161"/>
                  </a:lnTo>
                  <a:lnTo>
                    <a:pt x="398" y="162"/>
                  </a:lnTo>
                  <a:lnTo>
                    <a:pt x="414" y="169"/>
                  </a:lnTo>
                  <a:lnTo>
                    <a:pt x="418" y="169"/>
                  </a:lnTo>
                  <a:lnTo>
                    <a:pt x="434" y="161"/>
                  </a:lnTo>
                  <a:lnTo>
                    <a:pt x="440" y="160"/>
                  </a:lnTo>
                  <a:lnTo>
                    <a:pt x="446" y="160"/>
                  </a:lnTo>
                  <a:lnTo>
                    <a:pt x="461" y="164"/>
                  </a:lnTo>
                  <a:lnTo>
                    <a:pt x="473" y="169"/>
                  </a:lnTo>
                  <a:lnTo>
                    <a:pt x="476" y="171"/>
                  </a:lnTo>
                  <a:lnTo>
                    <a:pt x="475" y="178"/>
                  </a:lnTo>
                  <a:lnTo>
                    <a:pt x="476" y="180"/>
                  </a:lnTo>
                  <a:lnTo>
                    <a:pt x="477" y="181"/>
                  </a:lnTo>
                  <a:lnTo>
                    <a:pt x="481" y="183"/>
                  </a:lnTo>
                  <a:lnTo>
                    <a:pt x="496" y="183"/>
                  </a:lnTo>
                  <a:lnTo>
                    <a:pt x="502" y="185"/>
                  </a:lnTo>
                  <a:lnTo>
                    <a:pt x="507" y="190"/>
                  </a:lnTo>
                  <a:lnTo>
                    <a:pt x="508" y="193"/>
                  </a:lnTo>
                  <a:lnTo>
                    <a:pt x="508" y="195"/>
                  </a:lnTo>
                  <a:lnTo>
                    <a:pt x="503" y="201"/>
                  </a:lnTo>
                  <a:lnTo>
                    <a:pt x="503" y="202"/>
                  </a:lnTo>
                  <a:lnTo>
                    <a:pt x="508" y="204"/>
                  </a:lnTo>
                  <a:lnTo>
                    <a:pt x="519" y="205"/>
                  </a:lnTo>
                  <a:lnTo>
                    <a:pt x="522" y="206"/>
                  </a:lnTo>
                  <a:lnTo>
                    <a:pt x="524" y="214"/>
                  </a:lnTo>
                  <a:lnTo>
                    <a:pt x="526" y="225"/>
                  </a:lnTo>
                  <a:lnTo>
                    <a:pt x="526" y="229"/>
                  </a:lnTo>
                  <a:lnTo>
                    <a:pt x="522" y="236"/>
                  </a:lnTo>
                  <a:lnTo>
                    <a:pt x="512" y="246"/>
                  </a:lnTo>
                  <a:lnTo>
                    <a:pt x="500" y="254"/>
                  </a:lnTo>
                  <a:lnTo>
                    <a:pt x="500" y="256"/>
                  </a:lnTo>
                  <a:lnTo>
                    <a:pt x="503" y="259"/>
                  </a:lnTo>
                  <a:lnTo>
                    <a:pt x="507" y="261"/>
                  </a:lnTo>
                  <a:lnTo>
                    <a:pt x="510" y="260"/>
                  </a:lnTo>
                  <a:lnTo>
                    <a:pt x="519" y="257"/>
                  </a:lnTo>
                  <a:lnTo>
                    <a:pt x="522" y="257"/>
                  </a:lnTo>
                  <a:lnTo>
                    <a:pt x="526" y="261"/>
                  </a:lnTo>
                  <a:lnTo>
                    <a:pt x="528" y="265"/>
                  </a:lnTo>
                  <a:lnTo>
                    <a:pt x="530" y="269"/>
                  </a:lnTo>
                  <a:lnTo>
                    <a:pt x="526" y="274"/>
                  </a:lnTo>
                  <a:lnTo>
                    <a:pt x="513" y="279"/>
                  </a:lnTo>
                  <a:lnTo>
                    <a:pt x="505" y="272"/>
                  </a:lnTo>
                  <a:lnTo>
                    <a:pt x="503" y="270"/>
                  </a:lnTo>
                  <a:lnTo>
                    <a:pt x="501" y="271"/>
                  </a:lnTo>
                  <a:lnTo>
                    <a:pt x="502" y="274"/>
                  </a:lnTo>
                  <a:lnTo>
                    <a:pt x="506" y="280"/>
                  </a:lnTo>
                  <a:lnTo>
                    <a:pt x="507" y="284"/>
                  </a:lnTo>
                  <a:lnTo>
                    <a:pt x="506" y="286"/>
                  </a:lnTo>
                  <a:lnTo>
                    <a:pt x="505" y="288"/>
                  </a:lnTo>
                  <a:lnTo>
                    <a:pt x="505" y="294"/>
                  </a:lnTo>
                  <a:lnTo>
                    <a:pt x="505" y="299"/>
                  </a:lnTo>
                  <a:lnTo>
                    <a:pt x="503" y="308"/>
                  </a:lnTo>
                  <a:lnTo>
                    <a:pt x="503" y="308"/>
                  </a:lnTo>
                  <a:lnTo>
                    <a:pt x="474" y="310"/>
                  </a:lnTo>
                  <a:lnTo>
                    <a:pt x="471" y="311"/>
                  </a:lnTo>
                  <a:lnTo>
                    <a:pt x="462" y="317"/>
                  </a:lnTo>
                  <a:lnTo>
                    <a:pt x="456" y="320"/>
                  </a:lnTo>
                  <a:lnTo>
                    <a:pt x="453" y="320"/>
                  </a:lnTo>
                  <a:lnTo>
                    <a:pt x="448" y="319"/>
                  </a:lnTo>
                  <a:lnTo>
                    <a:pt x="438" y="313"/>
                  </a:lnTo>
                  <a:lnTo>
                    <a:pt x="431" y="314"/>
                  </a:lnTo>
                  <a:lnTo>
                    <a:pt x="428" y="314"/>
                  </a:lnTo>
                  <a:lnTo>
                    <a:pt x="423" y="310"/>
                  </a:lnTo>
                  <a:lnTo>
                    <a:pt x="421" y="308"/>
                  </a:lnTo>
                  <a:lnTo>
                    <a:pt x="418" y="303"/>
                  </a:lnTo>
                  <a:lnTo>
                    <a:pt x="417" y="295"/>
                  </a:lnTo>
                  <a:lnTo>
                    <a:pt x="417" y="291"/>
                  </a:lnTo>
                  <a:lnTo>
                    <a:pt x="418" y="284"/>
                  </a:lnTo>
                  <a:lnTo>
                    <a:pt x="417" y="281"/>
                  </a:lnTo>
                  <a:lnTo>
                    <a:pt x="415" y="281"/>
                  </a:lnTo>
                  <a:lnTo>
                    <a:pt x="414" y="279"/>
                  </a:lnTo>
                  <a:lnTo>
                    <a:pt x="408" y="273"/>
                  </a:lnTo>
                  <a:lnTo>
                    <a:pt x="404" y="271"/>
                  </a:lnTo>
                  <a:lnTo>
                    <a:pt x="404" y="272"/>
                  </a:lnTo>
                  <a:lnTo>
                    <a:pt x="405" y="277"/>
                  </a:lnTo>
                  <a:lnTo>
                    <a:pt x="406" y="279"/>
                  </a:lnTo>
                  <a:lnTo>
                    <a:pt x="409" y="282"/>
                  </a:lnTo>
                  <a:lnTo>
                    <a:pt x="410" y="287"/>
                  </a:lnTo>
                  <a:lnTo>
                    <a:pt x="409" y="298"/>
                  </a:lnTo>
                  <a:lnTo>
                    <a:pt x="408" y="299"/>
                  </a:lnTo>
                  <a:lnTo>
                    <a:pt x="404" y="308"/>
                  </a:lnTo>
                  <a:lnTo>
                    <a:pt x="401" y="310"/>
                  </a:lnTo>
                  <a:lnTo>
                    <a:pt x="394" y="310"/>
                  </a:lnTo>
                  <a:lnTo>
                    <a:pt x="383" y="315"/>
                  </a:lnTo>
                  <a:lnTo>
                    <a:pt x="377" y="317"/>
                  </a:lnTo>
                  <a:lnTo>
                    <a:pt x="370" y="315"/>
                  </a:lnTo>
                  <a:lnTo>
                    <a:pt x="365" y="312"/>
                  </a:lnTo>
                  <a:lnTo>
                    <a:pt x="362" y="309"/>
                  </a:lnTo>
                  <a:lnTo>
                    <a:pt x="360" y="306"/>
                  </a:lnTo>
                  <a:lnTo>
                    <a:pt x="358" y="305"/>
                  </a:lnTo>
                  <a:lnTo>
                    <a:pt x="357" y="314"/>
                  </a:lnTo>
                  <a:lnTo>
                    <a:pt x="355" y="315"/>
                  </a:lnTo>
                  <a:lnTo>
                    <a:pt x="353" y="315"/>
                  </a:lnTo>
                  <a:lnTo>
                    <a:pt x="349" y="312"/>
                  </a:lnTo>
                  <a:lnTo>
                    <a:pt x="346" y="306"/>
                  </a:lnTo>
                  <a:lnTo>
                    <a:pt x="346" y="306"/>
                  </a:lnTo>
                  <a:lnTo>
                    <a:pt x="345" y="310"/>
                  </a:lnTo>
                  <a:lnTo>
                    <a:pt x="344" y="312"/>
                  </a:lnTo>
                  <a:lnTo>
                    <a:pt x="343" y="314"/>
                  </a:lnTo>
                  <a:lnTo>
                    <a:pt x="335" y="317"/>
                  </a:lnTo>
                  <a:lnTo>
                    <a:pt x="331" y="317"/>
                  </a:lnTo>
                  <a:lnTo>
                    <a:pt x="326" y="313"/>
                  </a:lnTo>
                  <a:lnTo>
                    <a:pt x="323" y="313"/>
                  </a:lnTo>
                  <a:lnTo>
                    <a:pt x="319" y="316"/>
                  </a:lnTo>
                  <a:lnTo>
                    <a:pt x="310" y="311"/>
                  </a:lnTo>
                  <a:lnTo>
                    <a:pt x="308" y="311"/>
                  </a:lnTo>
                  <a:lnTo>
                    <a:pt x="310" y="318"/>
                  </a:lnTo>
                  <a:lnTo>
                    <a:pt x="307" y="320"/>
                  </a:lnTo>
                  <a:lnTo>
                    <a:pt x="300" y="320"/>
                  </a:lnTo>
                  <a:lnTo>
                    <a:pt x="289" y="317"/>
                  </a:lnTo>
                  <a:lnTo>
                    <a:pt x="282" y="320"/>
                  </a:lnTo>
                  <a:lnTo>
                    <a:pt x="269" y="318"/>
                  </a:lnTo>
                  <a:lnTo>
                    <a:pt x="257" y="318"/>
                  </a:lnTo>
                  <a:lnTo>
                    <a:pt x="254" y="316"/>
                  </a:lnTo>
                  <a:lnTo>
                    <a:pt x="253" y="312"/>
                  </a:lnTo>
                  <a:lnTo>
                    <a:pt x="253" y="309"/>
                  </a:lnTo>
                  <a:lnTo>
                    <a:pt x="254" y="305"/>
                  </a:lnTo>
                  <a:lnTo>
                    <a:pt x="256" y="298"/>
                  </a:lnTo>
                  <a:lnTo>
                    <a:pt x="258" y="289"/>
                  </a:lnTo>
                  <a:lnTo>
                    <a:pt x="259" y="285"/>
                  </a:lnTo>
                  <a:lnTo>
                    <a:pt x="257" y="282"/>
                  </a:lnTo>
                  <a:lnTo>
                    <a:pt x="255" y="279"/>
                  </a:lnTo>
                  <a:lnTo>
                    <a:pt x="254" y="279"/>
                  </a:lnTo>
                  <a:lnTo>
                    <a:pt x="249" y="282"/>
                  </a:lnTo>
                  <a:lnTo>
                    <a:pt x="246" y="293"/>
                  </a:lnTo>
                  <a:lnTo>
                    <a:pt x="244" y="295"/>
                  </a:lnTo>
                  <a:lnTo>
                    <a:pt x="243" y="293"/>
                  </a:lnTo>
                  <a:lnTo>
                    <a:pt x="242" y="287"/>
                  </a:lnTo>
                  <a:lnTo>
                    <a:pt x="241" y="284"/>
                  </a:lnTo>
                  <a:lnTo>
                    <a:pt x="240" y="284"/>
                  </a:lnTo>
                  <a:lnTo>
                    <a:pt x="239" y="286"/>
                  </a:lnTo>
                  <a:lnTo>
                    <a:pt x="238" y="289"/>
                  </a:lnTo>
                  <a:lnTo>
                    <a:pt x="236" y="290"/>
                  </a:lnTo>
                  <a:lnTo>
                    <a:pt x="234" y="289"/>
                  </a:lnTo>
                  <a:lnTo>
                    <a:pt x="233" y="291"/>
                  </a:lnTo>
                  <a:lnTo>
                    <a:pt x="234" y="295"/>
                  </a:lnTo>
                  <a:lnTo>
                    <a:pt x="234" y="298"/>
                  </a:lnTo>
                  <a:lnTo>
                    <a:pt x="234" y="301"/>
                  </a:lnTo>
                  <a:lnTo>
                    <a:pt x="232" y="305"/>
                  </a:lnTo>
                  <a:lnTo>
                    <a:pt x="226" y="309"/>
                  </a:lnTo>
                  <a:lnTo>
                    <a:pt x="222" y="311"/>
                  </a:lnTo>
                  <a:lnTo>
                    <a:pt x="214" y="312"/>
                  </a:lnTo>
                  <a:lnTo>
                    <a:pt x="208" y="311"/>
                  </a:lnTo>
                  <a:lnTo>
                    <a:pt x="198" y="304"/>
                  </a:lnTo>
                  <a:lnTo>
                    <a:pt x="193" y="304"/>
                  </a:lnTo>
                  <a:lnTo>
                    <a:pt x="185" y="295"/>
                  </a:lnTo>
                  <a:lnTo>
                    <a:pt x="180" y="293"/>
                  </a:lnTo>
                  <a:lnTo>
                    <a:pt x="180" y="289"/>
                  </a:lnTo>
                  <a:lnTo>
                    <a:pt x="183" y="283"/>
                  </a:lnTo>
                  <a:lnTo>
                    <a:pt x="182" y="281"/>
                  </a:lnTo>
                  <a:lnTo>
                    <a:pt x="175" y="290"/>
                  </a:lnTo>
                  <a:lnTo>
                    <a:pt x="174" y="293"/>
                  </a:lnTo>
                  <a:lnTo>
                    <a:pt x="175" y="300"/>
                  </a:lnTo>
                  <a:lnTo>
                    <a:pt x="174" y="301"/>
                  </a:lnTo>
                  <a:lnTo>
                    <a:pt x="169" y="298"/>
                  </a:lnTo>
                  <a:lnTo>
                    <a:pt x="163" y="300"/>
                  </a:lnTo>
                  <a:lnTo>
                    <a:pt x="162" y="299"/>
                  </a:lnTo>
                  <a:lnTo>
                    <a:pt x="158" y="295"/>
                  </a:lnTo>
                  <a:lnTo>
                    <a:pt x="152" y="289"/>
                  </a:lnTo>
                  <a:lnTo>
                    <a:pt x="150" y="284"/>
                  </a:lnTo>
                  <a:lnTo>
                    <a:pt x="146" y="266"/>
                  </a:lnTo>
                  <a:lnTo>
                    <a:pt x="143" y="254"/>
                  </a:lnTo>
                  <a:lnTo>
                    <a:pt x="143" y="251"/>
                  </a:lnTo>
                  <a:lnTo>
                    <a:pt x="147" y="248"/>
                  </a:lnTo>
                  <a:lnTo>
                    <a:pt x="146" y="245"/>
                  </a:lnTo>
                  <a:lnTo>
                    <a:pt x="142" y="238"/>
                  </a:lnTo>
                  <a:lnTo>
                    <a:pt x="138" y="232"/>
                  </a:lnTo>
                  <a:lnTo>
                    <a:pt x="137" y="229"/>
                  </a:lnTo>
                  <a:lnTo>
                    <a:pt x="136" y="224"/>
                  </a:lnTo>
                  <a:lnTo>
                    <a:pt x="136" y="219"/>
                  </a:lnTo>
                  <a:lnTo>
                    <a:pt x="136" y="214"/>
                  </a:lnTo>
                  <a:lnTo>
                    <a:pt x="136" y="212"/>
                  </a:lnTo>
                  <a:lnTo>
                    <a:pt x="139" y="202"/>
                  </a:lnTo>
                  <a:lnTo>
                    <a:pt x="145" y="186"/>
                  </a:lnTo>
                  <a:lnTo>
                    <a:pt x="146" y="184"/>
                  </a:lnTo>
                  <a:lnTo>
                    <a:pt x="147" y="181"/>
                  </a:lnTo>
                  <a:lnTo>
                    <a:pt x="146" y="172"/>
                  </a:lnTo>
                  <a:lnTo>
                    <a:pt x="144" y="164"/>
                  </a:lnTo>
                  <a:lnTo>
                    <a:pt x="143" y="158"/>
                  </a:lnTo>
                  <a:lnTo>
                    <a:pt x="139" y="149"/>
                  </a:lnTo>
                  <a:lnTo>
                    <a:pt x="134" y="140"/>
                  </a:lnTo>
                  <a:lnTo>
                    <a:pt x="127" y="124"/>
                  </a:lnTo>
                  <a:lnTo>
                    <a:pt x="122" y="111"/>
                  </a:lnTo>
                  <a:lnTo>
                    <a:pt x="115" y="93"/>
                  </a:lnTo>
                  <a:lnTo>
                    <a:pt x="112" y="92"/>
                  </a:lnTo>
                  <a:lnTo>
                    <a:pt x="109" y="93"/>
                  </a:lnTo>
                  <a:lnTo>
                    <a:pt x="101" y="99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2" y="104"/>
                  </a:lnTo>
                  <a:lnTo>
                    <a:pt x="76" y="103"/>
                  </a:lnTo>
                  <a:lnTo>
                    <a:pt x="70" y="101"/>
                  </a:lnTo>
                  <a:lnTo>
                    <a:pt x="65" y="102"/>
                  </a:lnTo>
                  <a:lnTo>
                    <a:pt x="57" y="106"/>
                  </a:lnTo>
                  <a:lnTo>
                    <a:pt x="49" y="105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28" y="82"/>
                  </a:lnTo>
                  <a:lnTo>
                    <a:pt x="26" y="76"/>
                  </a:lnTo>
                  <a:lnTo>
                    <a:pt x="27" y="73"/>
                  </a:lnTo>
                  <a:lnTo>
                    <a:pt x="33" y="70"/>
                  </a:lnTo>
                  <a:lnTo>
                    <a:pt x="37" y="67"/>
                  </a:lnTo>
                  <a:lnTo>
                    <a:pt x="38" y="63"/>
                  </a:lnTo>
                  <a:lnTo>
                    <a:pt x="31" y="66"/>
                  </a:lnTo>
                  <a:lnTo>
                    <a:pt x="28" y="66"/>
                  </a:lnTo>
                  <a:lnTo>
                    <a:pt x="8" y="48"/>
                  </a:lnTo>
                  <a:lnTo>
                    <a:pt x="2" y="45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3" y="39"/>
                  </a:lnTo>
                  <a:lnTo>
                    <a:pt x="15" y="36"/>
                  </a:lnTo>
                  <a:lnTo>
                    <a:pt x="14" y="34"/>
                  </a:lnTo>
                  <a:lnTo>
                    <a:pt x="7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6" y="8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54" y="6"/>
                  </a:lnTo>
                  <a:lnTo>
                    <a:pt x="69" y="14"/>
                  </a:lnTo>
                  <a:lnTo>
                    <a:pt x="79" y="2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71" name="Freeform 1414">
              <a:extLst>
                <a:ext uri="{FF2B5EF4-FFF2-40B4-BE49-F238E27FC236}">
                  <a16:creationId xmlns:a16="http://schemas.microsoft.com/office/drawing/2014/main" id="{4694BEF0-B0C2-43F1-AD0E-900897BF9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0522" y="5105035"/>
              <a:ext cx="280253" cy="285750"/>
            </a:xfrm>
            <a:custGeom>
              <a:avLst/>
              <a:gdLst>
                <a:gd name="T0" fmla="*/ 226 w 227"/>
                <a:gd name="T1" fmla="*/ 33 h 228"/>
                <a:gd name="T2" fmla="*/ 203 w 227"/>
                <a:gd name="T3" fmla="*/ 52 h 228"/>
                <a:gd name="T4" fmla="*/ 207 w 227"/>
                <a:gd name="T5" fmla="*/ 72 h 228"/>
                <a:gd name="T6" fmla="*/ 212 w 227"/>
                <a:gd name="T7" fmla="*/ 88 h 228"/>
                <a:gd name="T8" fmla="*/ 202 w 227"/>
                <a:gd name="T9" fmla="*/ 89 h 228"/>
                <a:gd name="T10" fmla="*/ 211 w 227"/>
                <a:gd name="T11" fmla="*/ 111 h 228"/>
                <a:gd name="T12" fmla="*/ 207 w 227"/>
                <a:gd name="T13" fmla="*/ 122 h 228"/>
                <a:gd name="T14" fmla="*/ 179 w 227"/>
                <a:gd name="T15" fmla="*/ 138 h 228"/>
                <a:gd name="T16" fmla="*/ 179 w 227"/>
                <a:gd name="T17" fmla="*/ 154 h 228"/>
                <a:gd name="T18" fmla="*/ 174 w 227"/>
                <a:gd name="T19" fmla="*/ 168 h 228"/>
                <a:gd name="T20" fmla="*/ 164 w 227"/>
                <a:gd name="T21" fmla="*/ 171 h 228"/>
                <a:gd name="T22" fmla="*/ 149 w 227"/>
                <a:gd name="T23" fmla="*/ 154 h 228"/>
                <a:gd name="T24" fmla="*/ 150 w 227"/>
                <a:gd name="T25" fmla="*/ 132 h 228"/>
                <a:gd name="T26" fmla="*/ 155 w 227"/>
                <a:gd name="T27" fmla="*/ 104 h 228"/>
                <a:gd name="T28" fmla="*/ 147 w 227"/>
                <a:gd name="T29" fmla="*/ 106 h 228"/>
                <a:gd name="T30" fmla="*/ 138 w 227"/>
                <a:gd name="T31" fmla="*/ 115 h 228"/>
                <a:gd name="T32" fmla="*/ 134 w 227"/>
                <a:gd name="T33" fmla="*/ 135 h 228"/>
                <a:gd name="T34" fmla="*/ 125 w 227"/>
                <a:gd name="T35" fmla="*/ 140 h 228"/>
                <a:gd name="T36" fmla="*/ 130 w 227"/>
                <a:gd name="T37" fmla="*/ 153 h 228"/>
                <a:gd name="T38" fmla="*/ 124 w 227"/>
                <a:gd name="T39" fmla="*/ 170 h 228"/>
                <a:gd name="T40" fmla="*/ 119 w 227"/>
                <a:gd name="T41" fmla="*/ 187 h 228"/>
                <a:gd name="T42" fmla="*/ 111 w 227"/>
                <a:gd name="T43" fmla="*/ 186 h 228"/>
                <a:gd name="T44" fmla="*/ 104 w 227"/>
                <a:gd name="T45" fmla="*/ 165 h 228"/>
                <a:gd name="T46" fmla="*/ 99 w 227"/>
                <a:gd name="T47" fmla="*/ 170 h 228"/>
                <a:gd name="T48" fmla="*/ 99 w 227"/>
                <a:gd name="T49" fmla="*/ 186 h 228"/>
                <a:gd name="T50" fmla="*/ 102 w 227"/>
                <a:gd name="T51" fmla="*/ 199 h 228"/>
                <a:gd name="T52" fmla="*/ 102 w 227"/>
                <a:gd name="T53" fmla="*/ 208 h 228"/>
                <a:gd name="T54" fmla="*/ 96 w 227"/>
                <a:gd name="T55" fmla="*/ 216 h 228"/>
                <a:gd name="T56" fmla="*/ 77 w 227"/>
                <a:gd name="T57" fmla="*/ 227 h 228"/>
                <a:gd name="T58" fmla="*/ 73 w 227"/>
                <a:gd name="T59" fmla="*/ 211 h 228"/>
                <a:gd name="T60" fmla="*/ 66 w 227"/>
                <a:gd name="T61" fmla="*/ 188 h 228"/>
                <a:gd name="T62" fmla="*/ 62 w 227"/>
                <a:gd name="T63" fmla="*/ 182 h 228"/>
                <a:gd name="T64" fmla="*/ 51 w 227"/>
                <a:gd name="T65" fmla="*/ 208 h 228"/>
                <a:gd name="T66" fmla="*/ 37 w 227"/>
                <a:gd name="T67" fmla="*/ 203 h 228"/>
                <a:gd name="T68" fmla="*/ 18 w 227"/>
                <a:gd name="T69" fmla="*/ 211 h 228"/>
                <a:gd name="T70" fmla="*/ 10 w 227"/>
                <a:gd name="T71" fmla="*/ 209 h 228"/>
                <a:gd name="T72" fmla="*/ 9 w 227"/>
                <a:gd name="T73" fmla="*/ 201 h 228"/>
                <a:gd name="T74" fmla="*/ 9 w 227"/>
                <a:gd name="T75" fmla="*/ 190 h 228"/>
                <a:gd name="T76" fmla="*/ 10 w 227"/>
                <a:gd name="T77" fmla="*/ 185 h 228"/>
                <a:gd name="T78" fmla="*/ 0 w 227"/>
                <a:gd name="T79" fmla="*/ 188 h 228"/>
                <a:gd name="T80" fmla="*/ 12 w 227"/>
                <a:gd name="T81" fmla="*/ 160 h 228"/>
                <a:gd name="T82" fmla="*/ 39 w 227"/>
                <a:gd name="T83" fmla="*/ 149 h 228"/>
                <a:gd name="T84" fmla="*/ 55 w 227"/>
                <a:gd name="T85" fmla="*/ 121 h 228"/>
                <a:gd name="T86" fmla="*/ 75 w 227"/>
                <a:gd name="T87" fmla="*/ 100 h 228"/>
                <a:gd name="T88" fmla="*/ 82 w 227"/>
                <a:gd name="T89" fmla="*/ 85 h 228"/>
                <a:gd name="T90" fmla="*/ 109 w 227"/>
                <a:gd name="T91" fmla="*/ 43 h 228"/>
                <a:gd name="T92" fmla="*/ 149 w 227"/>
                <a:gd name="T93" fmla="*/ 23 h 228"/>
                <a:gd name="T94" fmla="*/ 173 w 227"/>
                <a:gd name="T95" fmla="*/ 30 h 228"/>
                <a:gd name="T96" fmla="*/ 184 w 227"/>
                <a:gd name="T97" fmla="*/ 29 h 228"/>
                <a:gd name="T98" fmla="*/ 186 w 227"/>
                <a:gd name="T99" fmla="*/ 21 h 228"/>
                <a:gd name="T100" fmla="*/ 178 w 227"/>
                <a:gd name="T101" fmla="*/ 12 h 228"/>
                <a:gd name="T102" fmla="*/ 194 w 227"/>
                <a:gd name="T103" fmla="*/ 0 h 228"/>
                <a:gd name="T104" fmla="*/ 209 w 227"/>
                <a:gd name="T105" fmla="*/ 1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7" h="228">
                  <a:moveTo>
                    <a:pt x="223" y="26"/>
                  </a:moveTo>
                  <a:lnTo>
                    <a:pt x="226" y="31"/>
                  </a:lnTo>
                  <a:lnTo>
                    <a:pt x="226" y="33"/>
                  </a:lnTo>
                  <a:lnTo>
                    <a:pt x="224" y="36"/>
                  </a:lnTo>
                  <a:lnTo>
                    <a:pt x="221" y="39"/>
                  </a:lnTo>
                  <a:lnTo>
                    <a:pt x="203" y="52"/>
                  </a:lnTo>
                  <a:lnTo>
                    <a:pt x="199" y="57"/>
                  </a:lnTo>
                  <a:lnTo>
                    <a:pt x="201" y="62"/>
                  </a:lnTo>
                  <a:lnTo>
                    <a:pt x="207" y="72"/>
                  </a:lnTo>
                  <a:lnTo>
                    <a:pt x="214" y="80"/>
                  </a:lnTo>
                  <a:lnTo>
                    <a:pt x="215" y="84"/>
                  </a:lnTo>
                  <a:lnTo>
                    <a:pt x="212" y="88"/>
                  </a:lnTo>
                  <a:lnTo>
                    <a:pt x="206" y="86"/>
                  </a:lnTo>
                  <a:lnTo>
                    <a:pt x="204" y="87"/>
                  </a:lnTo>
                  <a:lnTo>
                    <a:pt x="202" y="89"/>
                  </a:lnTo>
                  <a:lnTo>
                    <a:pt x="202" y="93"/>
                  </a:lnTo>
                  <a:lnTo>
                    <a:pt x="209" y="104"/>
                  </a:lnTo>
                  <a:lnTo>
                    <a:pt x="211" y="111"/>
                  </a:lnTo>
                  <a:lnTo>
                    <a:pt x="211" y="114"/>
                  </a:lnTo>
                  <a:lnTo>
                    <a:pt x="210" y="117"/>
                  </a:lnTo>
                  <a:lnTo>
                    <a:pt x="207" y="122"/>
                  </a:lnTo>
                  <a:lnTo>
                    <a:pt x="203" y="127"/>
                  </a:lnTo>
                  <a:lnTo>
                    <a:pt x="195" y="132"/>
                  </a:lnTo>
                  <a:lnTo>
                    <a:pt x="179" y="138"/>
                  </a:lnTo>
                  <a:lnTo>
                    <a:pt x="179" y="142"/>
                  </a:lnTo>
                  <a:lnTo>
                    <a:pt x="179" y="146"/>
                  </a:lnTo>
                  <a:lnTo>
                    <a:pt x="179" y="154"/>
                  </a:lnTo>
                  <a:lnTo>
                    <a:pt x="178" y="158"/>
                  </a:lnTo>
                  <a:lnTo>
                    <a:pt x="176" y="165"/>
                  </a:lnTo>
                  <a:lnTo>
                    <a:pt x="174" y="168"/>
                  </a:lnTo>
                  <a:lnTo>
                    <a:pt x="172" y="170"/>
                  </a:lnTo>
                  <a:lnTo>
                    <a:pt x="169" y="171"/>
                  </a:lnTo>
                  <a:lnTo>
                    <a:pt x="164" y="171"/>
                  </a:lnTo>
                  <a:lnTo>
                    <a:pt x="157" y="165"/>
                  </a:lnTo>
                  <a:lnTo>
                    <a:pt x="154" y="162"/>
                  </a:lnTo>
                  <a:lnTo>
                    <a:pt x="149" y="154"/>
                  </a:lnTo>
                  <a:lnTo>
                    <a:pt x="148" y="149"/>
                  </a:lnTo>
                  <a:lnTo>
                    <a:pt x="149" y="142"/>
                  </a:lnTo>
                  <a:lnTo>
                    <a:pt x="150" y="132"/>
                  </a:lnTo>
                  <a:lnTo>
                    <a:pt x="151" y="122"/>
                  </a:lnTo>
                  <a:lnTo>
                    <a:pt x="155" y="111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2" y="102"/>
                  </a:lnTo>
                  <a:lnTo>
                    <a:pt x="147" y="106"/>
                  </a:lnTo>
                  <a:lnTo>
                    <a:pt x="143" y="107"/>
                  </a:lnTo>
                  <a:lnTo>
                    <a:pt x="140" y="111"/>
                  </a:lnTo>
                  <a:lnTo>
                    <a:pt x="138" y="115"/>
                  </a:lnTo>
                  <a:lnTo>
                    <a:pt x="136" y="121"/>
                  </a:lnTo>
                  <a:lnTo>
                    <a:pt x="136" y="130"/>
                  </a:lnTo>
                  <a:lnTo>
                    <a:pt x="134" y="135"/>
                  </a:lnTo>
                  <a:lnTo>
                    <a:pt x="132" y="138"/>
                  </a:lnTo>
                  <a:lnTo>
                    <a:pt x="127" y="138"/>
                  </a:lnTo>
                  <a:lnTo>
                    <a:pt x="125" y="140"/>
                  </a:lnTo>
                  <a:lnTo>
                    <a:pt x="124" y="143"/>
                  </a:lnTo>
                  <a:lnTo>
                    <a:pt x="125" y="146"/>
                  </a:lnTo>
                  <a:lnTo>
                    <a:pt x="130" y="153"/>
                  </a:lnTo>
                  <a:lnTo>
                    <a:pt x="130" y="159"/>
                  </a:lnTo>
                  <a:lnTo>
                    <a:pt x="130" y="163"/>
                  </a:lnTo>
                  <a:lnTo>
                    <a:pt x="124" y="170"/>
                  </a:lnTo>
                  <a:lnTo>
                    <a:pt x="123" y="173"/>
                  </a:lnTo>
                  <a:lnTo>
                    <a:pt x="120" y="184"/>
                  </a:lnTo>
                  <a:lnTo>
                    <a:pt x="119" y="187"/>
                  </a:lnTo>
                  <a:lnTo>
                    <a:pt x="116" y="190"/>
                  </a:lnTo>
                  <a:lnTo>
                    <a:pt x="114" y="190"/>
                  </a:lnTo>
                  <a:lnTo>
                    <a:pt x="111" y="186"/>
                  </a:lnTo>
                  <a:lnTo>
                    <a:pt x="108" y="177"/>
                  </a:lnTo>
                  <a:lnTo>
                    <a:pt x="105" y="171"/>
                  </a:lnTo>
                  <a:lnTo>
                    <a:pt x="104" y="165"/>
                  </a:lnTo>
                  <a:lnTo>
                    <a:pt x="103" y="162"/>
                  </a:lnTo>
                  <a:lnTo>
                    <a:pt x="101" y="164"/>
                  </a:lnTo>
                  <a:lnTo>
                    <a:pt x="99" y="170"/>
                  </a:lnTo>
                  <a:lnTo>
                    <a:pt x="99" y="175"/>
                  </a:lnTo>
                  <a:lnTo>
                    <a:pt x="99" y="181"/>
                  </a:lnTo>
                  <a:lnTo>
                    <a:pt x="99" y="186"/>
                  </a:lnTo>
                  <a:lnTo>
                    <a:pt x="96" y="190"/>
                  </a:lnTo>
                  <a:lnTo>
                    <a:pt x="97" y="193"/>
                  </a:lnTo>
                  <a:lnTo>
                    <a:pt x="102" y="199"/>
                  </a:lnTo>
                  <a:lnTo>
                    <a:pt x="103" y="201"/>
                  </a:lnTo>
                  <a:lnTo>
                    <a:pt x="103" y="206"/>
                  </a:lnTo>
                  <a:lnTo>
                    <a:pt x="10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96" y="216"/>
                  </a:lnTo>
                  <a:lnTo>
                    <a:pt x="91" y="223"/>
                  </a:lnTo>
                  <a:lnTo>
                    <a:pt x="83" y="224"/>
                  </a:lnTo>
                  <a:lnTo>
                    <a:pt x="77" y="227"/>
                  </a:lnTo>
                  <a:lnTo>
                    <a:pt x="76" y="227"/>
                  </a:lnTo>
                  <a:lnTo>
                    <a:pt x="75" y="222"/>
                  </a:lnTo>
                  <a:lnTo>
                    <a:pt x="73" y="211"/>
                  </a:lnTo>
                  <a:lnTo>
                    <a:pt x="71" y="205"/>
                  </a:lnTo>
                  <a:lnTo>
                    <a:pt x="69" y="201"/>
                  </a:lnTo>
                  <a:lnTo>
                    <a:pt x="66" y="188"/>
                  </a:lnTo>
                  <a:lnTo>
                    <a:pt x="65" y="184"/>
                  </a:lnTo>
                  <a:lnTo>
                    <a:pt x="64" y="183"/>
                  </a:lnTo>
                  <a:lnTo>
                    <a:pt x="62" y="182"/>
                  </a:lnTo>
                  <a:lnTo>
                    <a:pt x="61" y="185"/>
                  </a:lnTo>
                  <a:lnTo>
                    <a:pt x="58" y="203"/>
                  </a:lnTo>
                  <a:lnTo>
                    <a:pt x="51" y="208"/>
                  </a:lnTo>
                  <a:lnTo>
                    <a:pt x="48" y="208"/>
                  </a:lnTo>
                  <a:lnTo>
                    <a:pt x="45" y="208"/>
                  </a:lnTo>
                  <a:lnTo>
                    <a:pt x="37" y="203"/>
                  </a:lnTo>
                  <a:lnTo>
                    <a:pt x="30" y="201"/>
                  </a:lnTo>
                  <a:lnTo>
                    <a:pt x="26" y="203"/>
                  </a:lnTo>
                  <a:lnTo>
                    <a:pt x="18" y="211"/>
                  </a:lnTo>
                  <a:lnTo>
                    <a:pt x="15" y="212"/>
                  </a:lnTo>
                  <a:lnTo>
                    <a:pt x="12" y="212"/>
                  </a:lnTo>
                  <a:lnTo>
                    <a:pt x="10" y="209"/>
                  </a:lnTo>
                  <a:lnTo>
                    <a:pt x="8" y="205"/>
                  </a:lnTo>
                  <a:lnTo>
                    <a:pt x="8" y="201"/>
                  </a:lnTo>
                  <a:lnTo>
                    <a:pt x="9" y="201"/>
                  </a:lnTo>
                  <a:lnTo>
                    <a:pt x="11" y="195"/>
                  </a:lnTo>
                  <a:lnTo>
                    <a:pt x="11" y="193"/>
                  </a:lnTo>
                  <a:lnTo>
                    <a:pt x="9" y="190"/>
                  </a:lnTo>
                  <a:lnTo>
                    <a:pt x="9" y="188"/>
                  </a:lnTo>
                  <a:lnTo>
                    <a:pt x="10" y="186"/>
                  </a:lnTo>
                  <a:lnTo>
                    <a:pt x="10" y="185"/>
                  </a:lnTo>
                  <a:lnTo>
                    <a:pt x="8" y="184"/>
                  </a:lnTo>
                  <a:lnTo>
                    <a:pt x="7" y="185"/>
                  </a:lnTo>
                  <a:lnTo>
                    <a:pt x="0" y="188"/>
                  </a:lnTo>
                  <a:lnTo>
                    <a:pt x="1" y="185"/>
                  </a:lnTo>
                  <a:lnTo>
                    <a:pt x="4" y="177"/>
                  </a:lnTo>
                  <a:lnTo>
                    <a:pt x="12" y="160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39" y="149"/>
                  </a:lnTo>
                  <a:lnTo>
                    <a:pt x="41" y="148"/>
                  </a:lnTo>
                  <a:lnTo>
                    <a:pt x="52" y="125"/>
                  </a:lnTo>
                  <a:lnTo>
                    <a:pt x="55" y="121"/>
                  </a:lnTo>
                  <a:lnTo>
                    <a:pt x="58" y="117"/>
                  </a:lnTo>
                  <a:lnTo>
                    <a:pt x="73" y="103"/>
                  </a:lnTo>
                  <a:lnTo>
                    <a:pt x="75" y="100"/>
                  </a:lnTo>
                  <a:lnTo>
                    <a:pt x="78" y="91"/>
                  </a:lnTo>
                  <a:lnTo>
                    <a:pt x="79" y="88"/>
                  </a:lnTo>
                  <a:lnTo>
                    <a:pt x="82" y="85"/>
                  </a:lnTo>
                  <a:lnTo>
                    <a:pt x="93" y="66"/>
                  </a:lnTo>
                  <a:lnTo>
                    <a:pt x="103" y="52"/>
                  </a:lnTo>
                  <a:lnTo>
                    <a:pt x="109" y="43"/>
                  </a:lnTo>
                  <a:lnTo>
                    <a:pt x="116" y="34"/>
                  </a:lnTo>
                  <a:lnTo>
                    <a:pt x="124" y="30"/>
                  </a:lnTo>
                  <a:lnTo>
                    <a:pt x="149" y="23"/>
                  </a:lnTo>
                  <a:lnTo>
                    <a:pt x="166" y="32"/>
                  </a:lnTo>
                  <a:lnTo>
                    <a:pt x="171" y="33"/>
                  </a:lnTo>
                  <a:lnTo>
                    <a:pt x="173" y="30"/>
                  </a:lnTo>
                  <a:lnTo>
                    <a:pt x="175" y="27"/>
                  </a:lnTo>
                  <a:lnTo>
                    <a:pt x="177" y="28"/>
                  </a:lnTo>
                  <a:lnTo>
                    <a:pt x="184" y="29"/>
                  </a:lnTo>
                  <a:lnTo>
                    <a:pt x="185" y="28"/>
                  </a:lnTo>
                  <a:lnTo>
                    <a:pt x="188" y="23"/>
                  </a:lnTo>
                  <a:lnTo>
                    <a:pt x="186" y="21"/>
                  </a:lnTo>
                  <a:lnTo>
                    <a:pt x="179" y="16"/>
                  </a:lnTo>
                  <a:lnTo>
                    <a:pt x="178" y="14"/>
                  </a:lnTo>
                  <a:lnTo>
                    <a:pt x="178" y="12"/>
                  </a:lnTo>
                  <a:lnTo>
                    <a:pt x="181" y="6"/>
                  </a:lnTo>
                  <a:lnTo>
                    <a:pt x="184" y="3"/>
                  </a:lnTo>
                  <a:lnTo>
                    <a:pt x="194" y="0"/>
                  </a:lnTo>
                  <a:lnTo>
                    <a:pt x="199" y="1"/>
                  </a:lnTo>
                  <a:lnTo>
                    <a:pt x="203" y="4"/>
                  </a:lnTo>
                  <a:lnTo>
                    <a:pt x="209" y="12"/>
                  </a:lnTo>
                  <a:lnTo>
                    <a:pt x="223" y="2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72" name="Freeform 1415">
              <a:extLst>
                <a:ext uri="{FF2B5EF4-FFF2-40B4-BE49-F238E27FC236}">
                  <a16:creationId xmlns:a16="http://schemas.microsoft.com/office/drawing/2014/main" id="{76EAD2D6-3CE7-48CD-96FB-0E65BF1F6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8475" y="5088548"/>
              <a:ext cx="54952" cy="76932"/>
            </a:xfrm>
            <a:custGeom>
              <a:avLst/>
              <a:gdLst>
                <a:gd name="T0" fmla="*/ 41 w 46"/>
                <a:gd name="T1" fmla="*/ 54 h 63"/>
                <a:gd name="T2" fmla="*/ 33 w 46"/>
                <a:gd name="T3" fmla="*/ 62 h 63"/>
                <a:gd name="T4" fmla="*/ 29 w 46"/>
                <a:gd name="T5" fmla="*/ 62 h 63"/>
                <a:gd name="T6" fmla="*/ 6 w 46"/>
                <a:gd name="T7" fmla="*/ 46 h 63"/>
                <a:gd name="T8" fmla="*/ 1 w 46"/>
                <a:gd name="T9" fmla="*/ 38 h 63"/>
                <a:gd name="T10" fmla="*/ 1 w 46"/>
                <a:gd name="T11" fmla="*/ 32 h 63"/>
                <a:gd name="T12" fmla="*/ 0 w 46"/>
                <a:gd name="T13" fmla="*/ 24 h 63"/>
                <a:gd name="T14" fmla="*/ 0 w 46"/>
                <a:gd name="T15" fmla="*/ 14 h 63"/>
                <a:gd name="T16" fmla="*/ 1 w 46"/>
                <a:gd name="T17" fmla="*/ 7 h 63"/>
                <a:gd name="T18" fmla="*/ 2 w 46"/>
                <a:gd name="T19" fmla="*/ 4 h 63"/>
                <a:gd name="T20" fmla="*/ 5 w 46"/>
                <a:gd name="T21" fmla="*/ 2 h 63"/>
                <a:gd name="T22" fmla="*/ 10 w 46"/>
                <a:gd name="T23" fmla="*/ 0 h 63"/>
                <a:gd name="T24" fmla="*/ 16 w 46"/>
                <a:gd name="T25" fmla="*/ 1 h 63"/>
                <a:gd name="T26" fmla="*/ 23 w 46"/>
                <a:gd name="T27" fmla="*/ 4 h 63"/>
                <a:gd name="T28" fmla="*/ 31 w 46"/>
                <a:gd name="T29" fmla="*/ 8 h 63"/>
                <a:gd name="T30" fmla="*/ 41 w 46"/>
                <a:gd name="T31" fmla="*/ 23 h 63"/>
                <a:gd name="T32" fmla="*/ 44 w 46"/>
                <a:gd name="T33" fmla="*/ 30 h 63"/>
                <a:gd name="T34" fmla="*/ 45 w 46"/>
                <a:gd name="T35" fmla="*/ 39 h 63"/>
                <a:gd name="T36" fmla="*/ 45 w 46"/>
                <a:gd name="T37" fmla="*/ 45 h 63"/>
                <a:gd name="T38" fmla="*/ 44 w 46"/>
                <a:gd name="T39" fmla="*/ 48 h 63"/>
                <a:gd name="T40" fmla="*/ 44 w 46"/>
                <a:gd name="T41" fmla="*/ 51 h 63"/>
                <a:gd name="T42" fmla="*/ 41 w 46"/>
                <a:gd name="T43" fmla="*/ 5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63">
                  <a:moveTo>
                    <a:pt x="41" y="54"/>
                  </a:moveTo>
                  <a:lnTo>
                    <a:pt x="33" y="62"/>
                  </a:lnTo>
                  <a:lnTo>
                    <a:pt x="29" y="62"/>
                  </a:lnTo>
                  <a:lnTo>
                    <a:pt x="6" y="46"/>
                  </a:lnTo>
                  <a:lnTo>
                    <a:pt x="1" y="38"/>
                  </a:lnTo>
                  <a:lnTo>
                    <a:pt x="1" y="32"/>
                  </a:lnTo>
                  <a:lnTo>
                    <a:pt x="0" y="24"/>
                  </a:lnTo>
                  <a:lnTo>
                    <a:pt x="0" y="14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6" y="1"/>
                  </a:lnTo>
                  <a:lnTo>
                    <a:pt x="23" y="4"/>
                  </a:lnTo>
                  <a:lnTo>
                    <a:pt x="31" y="8"/>
                  </a:lnTo>
                  <a:lnTo>
                    <a:pt x="41" y="23"/>
                  </a:lnTo>
                  <a:lnTo>
                    <a:pt x="44" y="30"/>
                  </a:lnTo>
                  <a:lnTo>
                    <a:pt x="45" y="39"/>
                  </a:lnTo>
                  <a:lnTo>
                    <a:pt x="45" y="45"/>
                  </a:lnTo>
                  <a:lnTo>
                    <a:pt x="44" y="48"/>
                  </a:lnTo>
                  <a:lnTo>
                    <a:pt x="44" y="51"/>
                  </a:lnTo>
                  <a:lnTo>
                    <a:pt x="41" y="5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73" name="Freeform 1416">
              <a:extLst>
                <a:ext uri="{FF2B5EF4-FFF2-40B4-BE49-F238E27FC236}">
                  <a16:creationId xmlns:a16="http://schemas.microsoft.com/office/drawing/2014/main" id="{0DEBD83D-3288-4BFB-8B48-7F5572B9E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7964" y="5066568"/>
              <a:ext cx="60446" cy="109904"/>
            </a:xfrm>
            <a:custGeom>
              <a:avLst/>
              <a:gdLst>
                <a:gd name="T0" fmla="*/ 46 w 49"/>
                <a:gd name="T1" fmla="*/ 85 h 89"/>
                <a:gd name="T2" fmla="*/ 41 w 49"/>
                <a:gd name="T3" fmla="*/ 88 h 89"/>
                <a:gd name="T4" fmla="*/ 31 w 49"/>
                <a:gd name="T5" fmla="*/ 83 h 89"/>
                <a:gd name="T6" fmla="*/ 26 w 49"/>
                <a:gd name="T7" fmla="*/ 80 h 89"/>
                <a:gd name="T8" fmla="*/ 20 w 49"/>
                <a:gd name="T9" fmla="*/ 70 h 89"/>
                <a:gd name="T10" fmla="*/ 16 w 49"/>
                <a:gd name="T11" fmla="*/ 56 h 89"/>
                <a:gd name="T12" fmla="*/ 11 w 49"/>
                <a:gd name="T13" fmla="*/ 41 h 89"/>
                <a:gd name="T14" fmla="*/ 9 w 49"/>
                <a:gd name="T15" fmla="*/ 32 h 89"/>
                <a:gd name="T16" fmla="*/ 6 w 49"/>
                <a:gd name="T17" fmla="*/ 27 h 89"/>
                <a:gd name="T18" fmla="*/ 5 w 49"/>
                <a:gd name="T19" fmla="*/ 18 h 89"/>
                <a:gd name="T20" fmla="*/ 0 w 49"/>
                <a:gd name="T21" fmla="*/ 4 h 89"/>
                <a:gd name="T22" fmla="*/ 1 w 49"/>
                <a:gd name="T23" fmla="*/ 2 h 89"/>
                <a:gd name="T24" fmla="*/ 6 w 49"/>
                <a:gd name="T25" fmla="*/ 0 h 89"/>
                <a:gd name="T26" fmla="*/ 14 w 49"/>
                <a:gd name="T27" fmla="*/ 2 h 89"/>
                <a:gd name="T28" fmla="*/ 19 w 49"/>
                <a:gd name="T29" fmla="*/ 7 h 89"/>
                <a:gd name="T30" fmla="*/ 23 w 49"/>
                <a:gd name="T31" fmla="*/ 16 h 89"/>
                <a:gd name="T32" fmla="*/ 30 w 49"/>
                <a:gd name="T33" fmla="*/ 29 h 89"/>
                <a:gd name="T34" fmla="*/ 32 w 49"/>
                <a:gd name="T35" fmla="*/ 35 h 89"/>
                <a:gd name="T36" fmla="*/ 32 w 49"/>
                <a:gd name="T37" fmla="*/ 43 h 89"/>
                <a:gd name="T38" fmla="*/ 33 w 49"/>
                <a:gd name="T39" fmla="*/ 47 h 89"/>
                <a:gd name="T40" fmla="*/ 40 w 49"/>
                <a:gd name="T41" fmla="*/ 48 h 89"/>
                <a:gd name="T42" fmla="*/ 46 w 49"/>
                <a:gd name="T43" fmla="*/ 59 h 89"/>
                <a:gd name="T44" fmla="*/ 47 w 49"/>
                <a:gd name="T45" fmla="*/ 62 h 89"/>
                <a:gd name="T46" fmla="*/ 48 w 49"/>
                <a:gd name="T47" fmla="*/ 71 h 89"/>
                <a:gd name="T48" fmla="*/ 48 w 49"/>
                <a:gd name="T49" fmla="*/ 74 h 89"/>
                <a:gd name="T50" fmla="*/ 47 w 49"/>
                <a:gd name="T51" fmla="*/ 83 h 89"/>
                <a:gd name="T52" fmla="*/ 46 w 49"/>
                <a:gd name="T53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89">
                  <a:moveTo>
                    <a:pt x="46" y="85"/>
                  </a:moveTo>
                  <a:lnTo>
                    <a:pt x="41" y="88"/>
                  </a:lnTo>
                  <a:lnTo>
                    <a:pt x="31" y="83"/>
                  </a:lnTo>
                  <a:lnTo>
                    <a:pt x="26" y="80"/>
                  </a:lnTo>
                  <a:lnTo>
                    <a:pt x="20" y="70"/>
                  </a:lnTo>
                  <a:lnTo>
                    <a:pt x="16" y="56"/>
                  </a:lnTo>
                  <a:lnTo>
                    <a:pt x="11" y="41"/>
                  </a:lnTo>
                  <a:lnTo>
                    <a:pt x="9" y="32"/>
                  </a:lnTo>
                  <a:lnTo>
                    <a:pt x="6" y="27"/>
                  </a:lnTo>
                  <a:lnTo>
                    <a:pt x="5" y="18"/>
                  </a:lnTo>
                  <a:lnTo>
                    <a:pt x="0" y="4"/>
                  </a:lnTo>
                  <a:lnTo>
                    <a:pt x="1" y="2"/>
                  </a:lnTo>
                  <a:lnTo>
                    <a:pt x="6" y="0"/>
                  </a:lnTo>
                  <a:lnTo>
                    <a:pt x="14" y="2"/>
                  </a:lnTo>
                  <a:lnTo>
                    <a:pt x="19" y="7"/>
                  </a:lnTo>
                  <a:lnTo>
                    <a:pt x="23" y="16"/>
                  </a:lnTo>
                  <a:lnTo>
                    <a:pt x="30" y="29"/>
                  </a:lnTo>
                  <a:lnTo>
                    <a:pt x="32" y="35"/>
                  </a:lnTo>
                  <a:lnTo>
                    <a:pt x="32" y="43"/>
                  </a:lnTo>
                  <a:lnTo>
                    <a:pt x="33" y="47"/>
                  </a:lnTo>
                  <a:lnTo>
                    <a:pt x="40" y="48"/>
                  </a:lnTo>
                  <a:lnTo>
                    <a:pt x="46" y="59"/>
                  </a:lnTo>
                  <a:lnTo>
                    <a:pt x="47" y="62"/>
                  </a:lnTo>
                  <a:lnTo>
                    <a:pt x="48" y="71"/>
                  </a:lnTo>
                  <a:lnTo>
                    <a:pt x="48" y="74"/>
                  </a:lnTo>
                  <a:lnTo>
                    <a:pt x="47" y="83"/>
                  </a:lnTo>
                  <a:lnTo>
                    <a:pt x="46" y="8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74" name="Freeform 1417">
              <a:extLst>
                <a:ext uri="{FF2B5EF4-FFF2-40B4-BE49-F238E27FC236}">
                  <a16:creationId xmlns:a16="http://schemas.microsoft.com/office/drawing/2014/main" id="{2FD3F755-4FB4-48E5-98C0-3B8C27312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6140" y="5061074"/>
              <a:ext cx="120895" cy="60446"/>
            </a:xfrm>
            <a:custGeom>
              <a:avLst/>
              <a:gdLst>
                <a:gd name="T0" fmla="*/ 24 w 96"/>
                <a:gd name="T1" fmla="*/ 0 h 50"/>
                <a:gd name="T2" fmla="*/ 32 w 96"/>
                <a:gd name="T3" fmla="*/ 6 h 50"/>
                <a:gd name="T4" fmla="*/ 40 w 96"/>
                <a:gd name="T5" fmla="*/ 3 h 50"/>
                <a:gd name="T6" fmla="*/ 49 w 96"/>
                <a:gd name="T7" fmla="*/ 3 h 50"/>
                <a:gd name="T8" fmla="*/ 68 w 96"/>
                <a:gd name="T9" fmla="*/ 5 h 50"/>
                <a:gd name="T10" fmla="*/ 81 w 96"/>
                <a:gd name="T11" fmla="*/ 3 h 50"/>
                <a:gd name="T12" fmla="*/ 85 w 96"/>
                <a:gd name="T13" fmla="*/ 5 h 50"/>
                <a:gd name="T14" fmla="*/ 90 w 96"/>
                <a:gd name="T15" fmla="*/ 8 h 50"/>
                <a:gd name="T16" fmla="*/ 93 w 96"/>
                <a:gd name="T17" fmla="*/ 12 h 50"/>
                <a:gd name="T18" fmla="*/ 95 w 96"/>
                <a:gd name="T19" fmla="*/ 19 h 50"/>
                <a:gd name="T20" fmla="*/ 89 w 96"/>
                <a:gd name="T21" fmla="*/ 24 h 50"/>
                <a:gd name="T22" fmla="*/ 84 w 96"/>
                <a:gd name="T23" fmla="*/ 46 h 50"/>
                <a:gd name="T24" fmla="*/ 82 w 96"/>
                <a:gd name="T25" fmla="*/ 46 h 50"/>
                <a:gd name="T26" fmla="*/ 77 w 96"/>
                <a:gd name="T27" fmla="*/ 47 h 50"/>
                <a:gd name="T28" fmla="*/ 74 w 96"/>
                <a:gd name="T29" fmla="*/ 49 h 50"/>
                <a:gd name="T30" fmla="*/ 56 w 96"/>
                <a:gd name="T31" fmla="*/ 46 h 50"/>
                <a:gd name="T32" fmla="*/ 8 w 96"/>
                <a:gd name="T33" fmla="*/ 44 h 50"/>
                <a:gd name="T34" fmla="*/ 7 w 96"/>
                <a:gd name="T35" fmla="*/ 41 h 50"/>
                <a:gd name="T36" fmla="*/ 0 w 96"/>
                <a:gd name="T37" fmla="*/ 28 h 50"/>
                <a:gd name="T38" fmla="*/ 0 w 96"/>
                <a:gd name="T39" fmla="*/ 24 h 50"/>
                <a:gd name="T40" fmla="*/ 1 w 96"/>
                <a:gd name="T41" fmla="*/ 17 h 50"/>
                <a:gd name="T42" fmla="*/ 2 w 96"/>
                <a:gd name="T43" fmla="*/ 13 h 50"/>
                <a:gd name="T44" fmla="*/ 3 w 96"/>
                <a:gd name="T45" fmla="*/ 11 h 50"/>
                <a:gd name="T46" fmla="*/ 18 w 96"/>
                <a:gd name="T47" fmla="*/ 2 h 50"/>
                <a:gd name="T48" fmla="*/ 24 w 96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6" h="50">
                  <a:moveTo>
                    <a:pt x="24" y="0"/>
                  </a:moveTo>
                  <a:lnTo>
                    <a:pt x="32" y="6"/>
                  </a:lnTo>
                  <a:lnTo>
                    <a:pt x="40" y="3"/>
                  </a:lnTo>
                  <a:lnTo>
                    <a:pt x="49" y="3"/>
                  </a:lnTo>
                  <a:lnTo>
                    <a:pt x="68" y="5"/>
                  </a:lnTo>
                  <a:lnTo>
                    <a:pt x="81" y="3"/>
                  </a:lnTo>
                  <a:lnTo>
                    <a:pt x="85" y="5"/>
                  </a:lnTo>
                  <a:lnTo>
                    <a:pt x="90" y="8"/>
                  </a:lnTo>
                  <a:lnTo>
                    <a:pt x="93" y="12"/>
                  </a:lnTo>
                  <a:lnTo>
                    <a:pt x="95" y="19"/>
                  </a:lnTo>
                  <a:lnTo>
                    <a:pt x="89" y="24"/>
                  </a:lnTo>
                  <a:lnTo>
                    <a:pt x="84" y="46"/>
                  </a:lnTo>
                  <a:lnTo>
                    <a:pt x="82" y="46"/>
                  </a:lnTo>
                  <a:lnTo>
                    <a:pt x="77" y="47"/>
                  </a:lnTo>
                  <a:lnTo>
                    <a:pt x="74" y="49"/>
                  </a:lnTo>
                  <a:lnTo>
                    <a:pt x="56" y="46"/>
                  </a:lnTo>
                  <a:lnTo>
                    <a:pt x="8" y="44"/>
                  </a:lnTo>
                  <a:lnTo>
                    <a:pt x="7" y="4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18" y="2"/>
                  </a:lnTo>
                  <a:lnTo>
                    <a:pt x="2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75" name="Freeform 1418">
              <a:extLst>
                <a:ext uri="{FF2B5EF4-FFF2-40B4-BE49-F238E27FC236}">
                  <a16:creationId xmlns:a16="http://schemas.microsoft.com/office/drawing/2014/main" id="{5600021B-71BA-44F1-BB8A-F86CBECFE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5342" y="5044587"/>
              <a:ext cx="54952" cy="38468"/>
            </a:xfrm>
            <a:custGeom>
              <a:avLst/>
              <a:gdLst>
                <a:gd name="T0" fmla="*/ 23 w 45"/>
                <a:gd name="T1" fmla="*/ 29 h 32"/>
                <a:gd name="T2" fmla="*/ 19 w 45"/>
                <a:gd name="T3" fmla="*/ 31 h 32"/>
                <a:gd name="T4" fmla="*/ 12 w 45"/>
                <a:gd name="T5" fmla="*/ 30 h 32"/>
                <a:gd name="T6" fmla="*/ 2 w 45"/>
                <a:gd name="T7" fmla="*/ 25 h 32"/>
                <a:gd name="T8" fmla="*/ 0 w 45"/>
                <a:gd name="T9" fmla="*/ 18 h 32"/>
                <a:gd name="T10" fmla="*/ 0 w 45"/>
                <a:gd name="T11" fmla="*/ 9 h 32"/>
                <a:gd name="T12" fmla="*/ 0 w 45"/>
                <a:gd name="T13" fmla="*/ 4 h 32"/>
                <a:gd name="T14" fmla="*/ 1 w 45"/>
                <a:gd name="T15" fmla="*/ 2 h 32"/>
                <a:gd name="T16" fmla="*/ 6 w 45"/>
                <a:gd name="T17" fmla="*/ 1 h 32"/>
                <a:gd name="T18" fmla="*/ 17 w 45"/>
                <a:gd name="T19" fmla="*/ 0 h 32"/>
                <a:gd name="T20" fmla="*/ 25 w 45"/>
                <a:gd name="T21" fmla="*/ 1 h 32"/>
                <a:gd name="T22" fmla="*/ 35 w 45"/>
                <a:gd name="T23" fmla="*/ 7 h 32"/>
                <a:gd name="T24" fmla="*/ 39 w 45"/>
                <a:gd name="T25" fmla="*/ 10 h 32"/>
                <a:gd name="T26" fmla="*/ 40 w 45"/>
                <a:gd name="T27" fmla="*/ 12 h 32"/>
                <a:gd name="T28" fmla="*/ 43 w 45"/>
                <a:gd name="T29" fmla="*/ 17 h 32"/>
                <a:gd name="T30" fmla="*/ 44 w 45"/>
                <a:gd name="T31" fmla="*/ 20 h 32"/>
                <a:gd name="T32" fmla="*/ 44 w 45"/>
                <a:gd name="T33" fmla="*/ 23 h 32"/>
                <a:gd name="T34" fmla="*/ 33 w 45"/>
                <a:gd name="T35" fmla="*/ 25 h 32"/>
                <a:gd name="T36" fmla="*/ 27 w 45"/>
                <a:gd name="T37" fmla="*/ 26 h 32"/>
                <a:gd name="T38" fmla="*/ 23 w 45"/>
                <a:gd name="T3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32">
                  <a:moveTo>
                    <a:pt x="23" y="29"/>
                  </a:moveTo>
                  <a:lnTo>
                    <a:pt x="19" y="31"/>
                  </a:lnTo>
                  <a:lnTo>
                    <a:pt x="12" y="30"/>
                  </a:lnTo>
                  <a:lnTo>
                    <a:pt x="2" y="25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4"/>
                  </a:lnTo>
                  <a:lnTo>
                    <a:pt x="1" y="2"/>
                  </a:lnTo>
                  <a:lnTo>
                    <a:pt x="6" y="1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35" y="7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3" y="17"/>
                  </a:lnTo>
                  <a:lnTo>
                    <a:pt x="44" y="20"/>
                  </a:lnTo>
                  <a:lnTo>
                    <a:pt x="44" y="23"/>
                  </a:lnTo>
                  <a:lnTo>
                    <a:pt x="33" y="25"/>
                  </a:lnTo>
                  <a:lnTo>
                    <a:pt x="27" y="26"/>
                  </a:lnTo>
                  <a:lnTo>
                    <a:pt x="23" y="2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76" name="Freeform 1419">
              <a:extLst>
                <a:ext uri="{FF2B5EF4-FFF2-40B4-BE49-F238E27FC236}">
                  <a16:creationId xmlns:a16="http://schemas.microsoft.com/office/drawing/2014/main" id="{B8F0333F-77CD-4477-AB04-BC6D6A0EE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7263" y="5011616"/>
              <a:ext cx="54952" cy="65943"/>
            </a:xfrm>
            <a:custGeom>
              <a:avLst/>
              <a:gdLst>
                <a:gd name="T0" fmla="*/ 36 w 44"/>
                <a:gd name="T1" fmla="*/ 47 h 53"/>
                <a:gd name="T2" fmla="*/ 28 w 44"/>
                <a:gd name="T3" fmla="*/ 52 h 53"/>
                <a:gd name="T4" fmla="*/ 23 w 44"/>
                <a:gd name="T5" fmla="*/ 52 h 53"/>
                <a:gd name="T6" fmla="*/ 13 w 44"/>
                <a:gd name="T7" fmla="*/ 44 h 53"/>
                <a:gd name="T8" fmla="*/ 1 w 44"/>
                <a:gd name="T9" fmla="*/ 24 h 53"/>
                <a:gd name="T10" fmla="*/ 0 w 44"/>
                <a:gd name="T11" fmla="*/ 16 h 53"/>
                <a:gd name="T12" fmla="*/ 4 w 44"/>
                <a:gd name="T13" fmla="*/ 15 h 53"/>
                <a:gd name="T14" fmla="*/ 8 w 44"/>
                <a:gd name="T15" fmla="*/ 13 h 53"/>
                <a:gd name="T16" fmla="*/ 9 w 44"/>
                <a:gd name="T17" fmla="*/ 9 h 53"/>
                <a:gd name="T18" fmla="*/ 13 w 44"/>
                <a:gd name="T19" fmla="*/ 5 h 53"/>
                <a:gd name="T20" fmla="*/ 21 w 44"/>
                <a:gd name="T21" fmla="*/ 0 h 53"/>
                <a:gd name="T22" fmla="*/ 22 w 44"/>
                <a:gd name="T23" fmla="*/ 2 h 53"/>
                <a:gd name="T24" fmla="*/ 22 w 44"/>
                <a:gd name="T25" fmla="*/ 6 h 53"/>
                <a:gd name="T26" fmla="*/ 23 w 44"/>
                <a:gd name="T27" fmla="*/ 11 h 53"/>
                <a:gd name="T28" fmla="*/ 26 w 44"/>
                <a:gd name="T29" fmla="*/ 11 h 53"/>
                <a:gd name="T30" fmla="*/ 28 w 44"/>
                <a:gd name="T31" fmla="*/ 15 h 53"/>
                <a:gd name="T32" fmla="*/ 34 w 44"/>
                <a:gd name="T33" fmla="*/ 24 h 53"/>
                <a:gd name="T34" fmla="*/ 38 w 44"/>
                <a:gd name="T35" fmla="*/ 26 h 53"/>
                <a:gd name="T36" fmla="*/ 40 w 44"/>
                <a:gd name="T37" fmla="*/ 27 h 53"/>
                <a:gd name="T38" fmla="*/ 40 w 44"/>
                <a:gd name="T39" fmla="*/ 30 h 53"/>
                <a:gd name="T40" fmla="*/ 43 w 44"/>
                <a:gd name="T41" fmla="*/ 36 h 53"/>
                <a:gd name="T42" fmla="*/ 43 w 44"/>
                <a:gd name="T43" fmla="*/ 38 h 53"/>
                <a:gd name="T44" fmla="*/ 39 w 44"/>
                <a:gd name="T45" fmla="*/ 44 h 53"/>
                <a:gd name="T46" fmla="*/ 36 w 44"/>
                <a:gd name="T47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53">
                  <a:moveTo>
                    <a:pt x="36" y="47"/>
                  </a:moveTo>
                  <a:lnTo>
                    <a:pt x="28" y="52"/>
                  </a:lnTo>
                  <a:lnTo>
                    <a:pt x="23" y="52"/>
                  </a:lnTo>
                  <a:lnTo>
                    <a:pt x="13" y="44"/>
                  </a:lnTo>
                  <a:lnTo>
                    <a:pt x="1" y="24"/>
                  </a:lnTo>
                  <a:lnTo>
                    <a:pt x="0" y="16"/>
                  </a:lnTo>
                  <a:lnTo>
                    <a:pt x="4" y="15"/>
                  </a:lnTo>
                  <a:lnTo>
                    <a:pt x="8" y="13"/>
                  </a:lnTo>
                  <a:lnTo>
                    <a:pt x="9" y="9"/>
                  </a:lnTo>
                  <a:lnTo>
                    <a:pt x="13" y="5"/>
                  </a:lnTo>
                  <a:lnTo>
                    <a:pt x="21" y="0"/>
                  </a:lnTo>
                  <a:lnTo>
                    <a:pt x="22" y="2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6" y="11"/>
                  </a:lnTo>
                  <a:lnTo>
                    <a:pt x="28" y="15"/>
                  </a:lnTo>
                  <a:lnTo>
                    <a:pt x="34" y="24"/>
                  </a:lnTo>
                  <a:lnTo>
                    <a:pt x="38" y="26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39" y="44"/>
                  </a:lnTo>
                  <a:lnTo>
                    <a:pt x="36" y="4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77" name="Freeform 1420">
              <a:extLst>
                <a:ext uri="{FF2B5EF4-FFF2-40B4-BE49-F238E27FC236}">
                  <a16:creationId xmlns:a16="http://schemas.microsoft.com/office/drawing/2014/main" id="{BCDD964A-EE8D-42B4-BE2C-EFBA1B412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3205" y="5006122"/>
              <a:ext cx="137378" cy="137378"/>
            </a:xfrm>
            <a:custGeom>
              <a:avLst/>
              <a:gdLst>
                <a:gd name="T0" fmla="*/ 85 w 112"/>
                <a:gd name="T1" fmla="*/ 0 h 109"/>
                <a:gd name="T2" fmla="*/ 110 w 112"/>
                <a:gd name="T3" fmla="*/ 4 h 109"/>
                <a:gd name="T4" fmla="*/ 111 w 112"/>
                <a:gd name="T5" fmla="*/ 4 h 109"/>
                <a:gd name="T6" fmla="*/ 111 w 112"/>
                <a:gd name="T7" fmla="*/ 7 h 109"/>
                <a:gd name="T8" fmla="*/ 109 w 112"/>
                <a:gd name="T9" fmla="*/ 15 h 109"/>
                <a:gd name="T10" fmla="*/ 107 w 112"/>
                <a:gd name="T11" fmla="*/ 21 h 109"/>
                <a:gd name="T12" fmla="*/ 93 w 112"/>
                <a:gd name="T13" fmla="*/ 30 h 109"/>
                <a:gd name="T14" fmla="*/ 77 w 112"/>
                <a:gd name="T15" fmla="*/ 36 h 109"/>
                <a:gd name="T16" fmla="*/ 73 w 112"/>
                <a:gd name="T17" fmla="*/ 39 h 109"/>
                <a:gd name="T18" fmla="*/ 74 w 112"/>
                <a:gd name="T19" fmla="*/ 42 h 109"/>
                <a:gd name="T20" fmla="*/ 75 w 112"/>
                <a:gd name="T21" fmla="*/ 44 h 109"/>
                <a:gd name="T22" fmla="*/ 78 w 112"/>
                <a:gd name="T23" fmla="*/ 47 h 109"/>
                <a:gd name="T24" fmla="*/ 91 w 112"/>
                <a:gd name="T25" fmla="*/ 46 h 109"/>
                <a:gd name="T26" fmla="*/ 94 w 112"/>
                <a:gd name="T27" fmla="*/ 48 h 109"/>
                <a:gd name="T28" fmla="*/ 95 w 112"/>
                <a:gd name="T29" fmla="*/ 50 h 109"/>
                <a:gd name="T30" fmla="*/ 96 w 112"/>
                <a:gd name="T31" fmla="*/ 53 h 109"/>
                <a:gd name="T32" fmla="*/ 96 w 112"/>
                <a:gd name="T33" fmla="*/ 56 h 109"/>
                <a:gd name="T34" fmla="*/ 96 w 112"/>
                <a:gd name="T35" fmla="*/ 69 h 109"/>
                <a:gd name="T36" fmla="*/ 95 w 112"/>
                <a:gd name="T37" fmla="*/ 77 h 109"/>
                <a:gd name="T38" fmla="*/ 93 w 112"/>
                <a:gd name="T39" fmla="*/ 83 h 109"/>
                <a:gd name="T40" fmla="*/ 88 w 112"/>
                <a:gd name="T41" fmla="*/ 88 h 109"/>
                <a:gd name="T42" fmla="*/ 78 w 112"/>
                <a:gd name="T43" fmla="*/ 94 h 109"/>
                <a:gd name="T44" fmla="*/ 72 w 112"/>
                <a:gd name="T45" fmla="*/ 97 h 109"/>
                <a:gd name="T46" fmla="*/ 68 w 112"/>
                <a:gd name="T47" fmla="*/ 96 h 109"/>
                <a:gd name="T48" fmla="*/ 62 w 112"/>
                <a:gd name="T49" fmla="*/ 97 h 109"/>
                <a:gd name="T50" fmla="*/ 40 w 112"/>
                <a:gd name="T51" fmla="*/ 108 h 109"/>
                <a:gd name="T52" fmla="*/ 33 w 112"/>
                <a:gd name="T53" fmla="*/ 108 h 109"/>
                <a:gd name="T54" fmla="*/ 28 w 112"/>
                <a:gd name="T55" fmla="*/ 106 h 109"/>
                <a:gd name="T56" fmla="*/ 19 w 112"/>
                <a:gd name="T57" fmla="*/ 95 h 109"/>
                <a:gd name="T58" fmla="*/ 11 w 112"/>
                <a:gd name="T59" fmla="*/ 91 h 109"/>
                <a:gd name="T60" fmla="*/ 7 w 112"/>
                <a:gd name="T61" fmla="*/ 85 h 109"/>
                <a:gd name="T62" fmla="*/ 3 w 112"/>
                <a:gd name="T63" fmla="*/ 83 h 109"/>
                <a:gd name="T64" fmla="*/ 3 w 112"/>
                <a:gd name="T65" fmla="*/ 78 h 109"/>
                <a:gd name="T66" fmla="*/ 2 w 112"/>
                <a:gd name="T67" fmla="*/ 75 h 109"/>
                <a:gd name="T68" fmla="*/ 3 w 112"/>
                <a:gd name="T69" fmla="*/ 73 h 109"/>
                <a:gd name="T70" fmla="*/ 5 w 112"/>
                <a:gd name="T71" fmla="*/ 71 h 109"/>
                <a:gd name="T72" fmla="*/ 5 w 112"/>
                <a:gd name="T73" fmla="*/ 68 h 109"/>
                <a:gd name="T74" fmla="*/ 3 w 112"/>
                <a:gd name="T75" fmla="*/ 62 h 109"/>
                <a:gd name="T76" fmla="*/ 3 w 112"/>
                <a:gd name="T77" fmla="*/ 56 h 109"/>
                <a:gd name="T78" fmla="*/ 0 w 112"/>
                <a:gd name="T79" fmla="*/ 47 h 109"/>
                <a:gd name="T80" fmla="*/ 0 w 112"/>
                <a:gd name="T81" fmla="*/ 42 h 109"/>
                <a:gd name="T82" fmla="*/ 0 w 112"/>
                <a:gd name="T83" fmla="*/ 39 h 109"/>
                <a:gd name="T84" fmla="*/ 0 w 112"/>
                <a:gd name="T85" fmla="*/ 36 h 109"/>
                <a:gd name="T86" fmla="*/ 2 w 112"/>
                <a:gd name="T87" fmla="*/ 30 h 109"/>
                <a:gd name="T88" fmla="*/ 3 w 112"/>
                <a:gd name="T89" fmla="*/ 28 h 109"/>
                <a:gd name="T90" fmla="*/ 8 w 112"/>
                <a:gd name="T91" fmla="*/ 27 h 109"/>
                <a:gd name="T92" fmla="*/ 14 w 112"/>
                <a:gd name="T93" fmla="*/ 24 h 109"/>
                <a:gd name="T94" fmla="*/ 30 w 112"/>
                <a:gd name="T95" fmla="*/ 14 h 109"/>
                <a:gd name="T96" fmla="*/ 63 w 112"/>
                <a:gd name="T97" fmla="*/ 3 h 109"/>
                <a:gd name="T98" fmla="*/ 73 w 112"/>
                <a:gd name="T99" fmla="*/ 4 h 109"/>
                <a:gd name="T100" fmla="*/ 77 w 112"/>
                <a:gd name="T101" fmla="*/ 1 h 109"/>
                <a:gd name="T102" fmla="*/ 85 w 112"/>
                <a:gd name="T10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2" h="109">
                  <a:moveTo>
                    <a:pt x="85" y="0"/>
                  </a:moveTo>
                  <a:lnTo>
                    <a:pt x="110" y="4"/>
                  </a:lnTo>
                  <a:lnTo>
                    <a:pt x="111" y="4"/>
                  </a:lnTo>
                  <a:lnTo>
                    <a:pt x="111" y="7"/>
                  </a:lnTo>
                  <a:lnTo>
                    <a:pt x="109" y="15"/>
                  </a:lnTo>
                  <a:lnTo>
                    <a:pt x="107" y="21"/>
                  </a:lnTo>
                  <a:lnTo>
                    <a:pt x="93" y="30"/>
                  </a:lnTo>
                  <a:lnTo>
                    <a:pt x="77" y="36"/>
                  </a:lnTo>
                  <a:lnTo>
                    <a:pt x="73" y="39"/>
                  </a:lnTo>
                  <a:lnTo>
                    <a:pt x="74" y="42"/>
                  </a:lnTo>
                  <a:lnTo>
                    <a:pt x="75" y="44"/>
                  </a:lnTo>
                  <a:lnTo>
                    <a:pt x="78" y="47"/>
                  </a:lnTo>
                  <a:lnTo>
                    <a:pt x="91" y="46"/>
                  </a:lnTo>
                  <a:lnTo>
                    <a:pt x="94" y="48"/>
                  </a:lnTo>
                  <a:lnTo>
                    <a:pt x="95" y="50"/>
                  </a:lnTo>
                  <a:lnTo>
                    <a:pt x="96" y="53"/>
                  </a:lnTo>
                  <a:lnTo>
                    <a:pt x="96" y="56"/>
                  </a:lnTo>
                  <a:lnTo>
                    <a:pt x="96" y="69"/>
                  </a:lnTo>
                  <a:lnTo>
                    <a:pt x="95" y="77"/>
                  </a:lnTo>
                  <a:lnTo>
                    <a:pt x="93" y="83"/>
                  </a:lnTo>
                  <a:lnTo>
                    <a:pt x="88" y="88"/>
                  </a:lnTo>
                  <a:lnTo>
                    <a:pt x="78" y="94"/>
                  </a:lnTo>
                  <a:lnTo>
                    <a:pt x="72" y="97"/>
                  </a:lnTo>
                  <a:lnTo>
                    <a:pt x="68" y="96"/>
                  </a:lnTo>
                  <a:lnTo>
                    <a:pt x="62" y="97"/>
                  </a:lnTo>
                  <a:lnTo>
                    <a:pt x="40" y="108"/>
                  </a:lnTo>
                  <a:lnTo>
                    <a:pt x="33" y="108"/>
                  </a:lnTo>
                  <a:lnTo>
                    <a:pt x="28" y="106"/>
                  </a:lnTo>
                  <a:lnTo>
                    <a:pt x="19" y="95"/>
                  </a:lnTo>
                  <a:lnTo>
                    <a:pt x="11" y="91"/>
                  </a:lnTo>
                  <a:lnTo>
                    <a:pt x="7" y="85"/>
                  </a:lnTo>
                  <a:lnTo>
                    <a:pt x="3" y="83"/>
                  </a:lnTo>
                  <a:lnTo>
                    <a:pt x="3" y="78"/>
                  </a:lnTo>
                  <a:lnTo>
                    <a:pt x="2" y="75"/>
                  </a:lnTo>
                  <a:lnTo>
                    <a:pt x="3" y="73"/>
                  </a:lnTo>
                  <a:lnTo>
                    <a:pt x="5" y="71"/>
                  </a:lnTo>
                  <a:lnTo>
                    <a:pt x="5" y="68"/>
                  </a:lnTo>
                  <a:lnTo>
                    <a:pt x="3" y="62"/>
                  </a:lnTo>
                  <a:lnTo>
                    <a:pt x="3" y="56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8" y="27"/>
                  </a:lnTo>
                  <a:lnTo>
                    <a:pt x="14" y="24"/>
                  </a:lnTo>
                  <a:lnTo>
                    <a:pt x="30" y="14"/>
                  </a:lnTo>
                  <a:lnTo>
                    <a:pt x="63" y="3"/>
                  </a:lnTo>
                  <a:lnTo>
                    <a:pt x="73" y="4"/>
                  </a:lnTo>
                  <a:lnTo>
                    <a:pt x="77" y="1"/>
                  </a:lnTo>
                  <a:lnTo>
                    <a:pt x="8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78" name="Freeform 1421">
              <a:extLst>
                <a:ext uri="{FF2B5EF4-FFF2-40B4-BE49-F238E27FC236}">
                  <a16:creationId xmlns:a16="http://schemas.microsoft.com/office/drawing/2014/main" id="{A36E20F1-3BBE-4107-801A-1216C5E51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2372" y="4973151"/>
              <a:ext cx="16488" cy="27474"/>
            </a:xfrm>
            <a:custGeom>
              <a:avLst/>
              <a:gdLst>
                <a:gd name="T0" fmla="*/ 8 w 15"/>
                <a:gd name="T1" fmla="*/ 18 h 22"/>
                <a:gd name="T2" fmla="*/ 4 w 15"/>
                <a:gd name="T3" fmla="*/ 21 h 22"/>
                <a:gd name="T4" fmla="*/ 0 w 15"/>
                <a:gd name="T5" fmla="*/ 19 h 22"/>
                <a:gd name="T6" fmla="*/ 0 w 15"/>
                <a:gd name="T7" fmla="*/ 17 h 22"/>
                <a:gd name="T8" fmla="*/ 0 w 15"/>
                <a:gd name="T9" fmla="*/ 15 h 22"/>
                <a:gd name="T10" fmla="*/ 0 w 15"/>
                <a:gd name="T11" fmla="*/ 12 h 22"/>
                <a:gd name="T12" fmla="*/ 4 w 15"/>
                <a:gd name="T13" fmla="*/ 3 h 22"/>
                <a:gd name="T14" fmla="*/ 9 w 15"/>
                <a:gd name="T15" fmla="*/ 0 h 22"/>
                <a:gd name="T16" fmla="*/ 11 w 15"/>
                <a:gd name="T17" fmla="*/ 0 h 22"/>
                <a:gd name="T18" fmla="*/ 13 w 15"/>
                <a:gd name="T19" fmla="*/ 3 h 22"/>
                <a:gd name="T20" fmla="*/ 14 w 15"/>
                <a:gd name="T21" fmla="*/ 7 h 22"/>
                <a:gd name="T22" fmla="*/ 8 w 15"/>
                <a:gd name="T2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2">
                  <a:moveTo>
                    <a:pt x="8" y="18"/>
                  </a:moveTo>
                  <a:lnTo>
                    <a:pt x="4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4" y="3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4" y="7"/>
                  </a:lnTo>
                  <a:lnTo>
                    <a:pt x="8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79" name="Freeform 1422">
              <a:extLst>
                <a:ext uri="{FF2B5EF4-FFF2-40B4-BE49-F238E27FC236}">
                  <a16:creationId xmlns:a16="http://schemas.microsoft.com/office/drawing/2014/main" id="{E87ECA7D-D829-420C-B4FC-75AA32179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3205" y="4879730"/>
              <a:ext cx="148369" cy="93420"/>
            </a:xfrm>
            <a:custGeom>
              <a:avLst/>
              <a:gdLst>
                <a:gd name="T0" fmla="*/ 105 w 121"/>
                <a:gd name="T1" fmla="*/ 17 h 75"/>
                <a:gd name="T2" fmla="*/ 110 w 121"/>
                <a:gd name="T3" fmla="*/ 26 h 75"/>
                <a:gd name="T4" fmla="*/ 112 w 121"/>
                <a:gd name="T5" fmla="*/ 26 h 75"/>
                <a:gd name="T6" fmla="*/ 115 w 121"/>
                <a:gd name="T7" fmla="*/ 28 h 75"/>
                <a:gd name="T8" fmla="*/ 116 w 121"/>
                <a:gd name="T9" fmla="*/ 29 h 75"/>
                <a:gd name="T10" fmla="*/ 119 w 121"/>
                <a:gd name="T11" fmla="*/ 41 h 75"/>
                <a:gd name="T12" fmla="*/ 120 w 121"/>
                <a:gd name="T13" fmla="*/ 46 h 75"/>
                <a:gd name="T14" fmla="*/ 120 w 121"/>
                <a:gd name="T15" fmla="*/ 54 h 75"/>
                <a:gd name="T16" fmla="*/ 119 w 121"/>
                <a:gd name="T17" fmla="*/ 60 h 75"/>
                <a:gd name="T18" fmla="*/ 118 w 121"/>
                <a:gd name="T19" fmla="*/ 65 h 75"/>
                <a:gd name="T20" fmla="*/ 115 w 121"/>
                <a:gd name="T21" fmla="*/ 68 h 75"/>
                <a:gd name="T22" fmla="*/ 109 w 121"/>
                <a:gd name="T23" fmla="*/ 70 h 75"/>
                <a:gd name="T24" fmla="*/ 99 w 121"/>
                <a:gd name="T25" fmla="*/ 67 h 75"/>
                <a:gd name="T26" fmla="*/ 91 w 121"/>
                <a:gd name="T27" fmla="*/ 70 h 75"/>
                <a:gd name="T28" fmla="*/ 87 w 121"/>
                <a:gd name="T29" fmla="*/ 71 h 75"/>
                <a:gd name="T30" fmla="*/ 77 w 121"/>
                <a:gd name="T31" fmla="*/ 68 h 75"/>
                <a:gd name="T32" fmla="*/ 74 w 121"/>
                <a:gd name="T33" fmla="*/ 67 h 75"/>
                <a:gd name="T34" fmla="*/ 68 w 121"/>
                <a:gd name="T35" fmla="*/ 60 h 75"/>
                <a:gd name="T36" fmla="*/ 64 w 121"/>
                <a:gd name="T37" fmla="*/ 57 h 75"/>
                <a:gd name="T38" fmla="*/ 62 w 121"/>
                <a:gd name="T39" fmla="*/ 59 h 75"/>
                <a:gd name="T40" fmla="*/ 60 w 121"/>
                <a:gd name="T41" fmla="*/ 65 h 75"/>
                <a:gd name="T42" fmla="*/ 56 w 121"/>
                <a:gd name="T43" fmla="*/ 72 h 75"/>
                <a:gd name="T44" fmla="*/ 53 w 121"/>
                <a:gd name="T45" fmla="*/ 74 h 75"/>
                <a:gd name="T46" fmla="*/ 46 w 121"/>
                <a:gd name="T47" fmla="*/ 73 h 75"/>
                <a:gd name="T48" fmla="*/ 35 w 121"/>
                <a:gd name="T49" fmla="*/ 60 h 75"/>
                <a:gd name="T50" fmla="*/ 22 w 121"/>
                <a:gd name="T51" fmla="*/ 64 h 75"/>
                <a:gd name="T52" fmla="*/ 8 w 121"/>
                <a:gd name="T53" fmla="*/ 71 h 75"/>
                <a:gd name="T54" fmla="*/ 3 w 121"/>
                <a:gd name="T55" fmla="*/ 72 h 75"/>
                <a:gd name="T56" fmla="*/ 2 w 121"/>
                <a:gd name="T57" fmla="*/ 70 h 75"/>
                <a:gd name="T58" fmla="*/ 0 w 121"/>
                <a:gd name="T59" fmla="*/ 65 h 75"/>
                <a:gd name="T60" fmla="*/ 0 w 121"/>
                <a:gd name="T61" fmla="*/ 62 h 75"/>
                <a:gd name="T62" fmla="*/ 4 w 121"/>
                <a:gd name="T63" fmla="*/ 54 h 75"/>
                <a:gd name="T64" fmla="*/ 13 w 121"/>
                <a:gd name="T65" fmla="*/ 45 h 75"/>
                <a:gd name="T66" fmla="*/ 19 w 121"/>
                <a:gd name="T67" fmla="*/ 40 h 75"/>
                <a:gd name="T68" fmla="*/ 32 w 121"/>
                <a:gd name="T69" fmla="*/ 33 h 75"/>
                <a:gd name="T70" fmla="*/ 48 w 121"/>
                <a:gd name="T71" fmla="*/ 29 h 75"/>
                <a:gd name="T72" fmla="*/ 53 w 121"/>
                <a:gd name="T73" fmla="*/ 24 h 75"/>
                <a:gd name="T74" fmla="*/ 57 w 121"/>
                <a:gd name="T75" fmla="*/ 18 h 75"/>
                <a:gd name="T76" fmla="*/ 67 w 121"/>
                <a:gd name="T77" fmla="*/ 8 h 75"/>
                <a:gd name="T78" fmla="*/ 73 w 121"/>
                <a:gd name="T79" fmla="*/ 4 h 75"/>
                <a:gd name="T80" fmla="*/ 81 w 121"/>
                <a:gd name="T81" fmla="*/ 0 h 75"/>
                <a:gd name="T82" fmla="*/ 87 w 121"/>
                <a:gd name="T83" fmla="*/ 1 h 75"/>
                <a:gd name="T84" fmla="*/ 95 w 121"/>
                <a:gd name="T85" fmla="*/ 9 h 75"/>
                <a:gd name="T86" fmla="*/ 101 w 121"/>
                <a:gd name="T87" fmla="*/ 13 h 75"/>
                <a:gd name="T88" fmla="*/ 105 w 121"/>
                <a:gd name="T89" fmla="*/ 1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75">
                  <a:moveTo>
                    <a:pt x="105" y="17"/>
                  </a:moveTo>
                  <a:lnTo>
                    <a:pt x="110" y="26"/>
                  </a:lnTo>
                  <a:lnTo>
                    <a:pt x="112" y="26"/>
                  </a:lnTo>
                  <a:lnTo>
                    <a:pt x="115" y="28"/>
                  </a:lnTo>
                  <a:lnTo>
                    <a:pt x="116" y="29"/>
                  </a:lnTo>
                  <a:lnTo>
                    <a:pt x="119" y="41"/>
                  </a:lnTo>
                  <a:lnTo>
                    <a:pt x="120" y="46"/>
                  </a:lnTo>
                  <a:lnTo>
                    <a:pt x="120" y="54"/>
                  </a:lnTo>
                  <a:lnTo>
                    <a:pt x="119" y="60"/>
                  </a:lnTo>
                  <a:lnTo>
                    <a:pt x="118" y="65"/>
                  </a:lnTo>
                  <a:lnTo>
                    <a:pt x="115" y="68"/>
                  </a:lnTo>
                  <a:lnTo>
                    <a:pt x="109" y="70"/>
                  </a:lnTo>
                  <a:lnTo>
                    <a:pt x="99" y="67"/>
                  </a:lnTo>
                  <a:lnTo>
                    <a:pt x="91" y="70"/>
                  </a:lnTo>
                  <a:lnTo>
                    <a:pt x="87" y="71"/>
                  </a:lnTo>
                  <a:lnTo>
                    <a:pt x="77" y="68"/>
                  </a:lnTo>
                  <a:lnTo>
                    <a:pt x="74" y="67"/>
                  </a:lnTo>
                  <a:lnTo>
                    <a:pt x="68" y="60"/>
                  </a:lnTo>
                  <a:lnTo>
                    <a:pt x="64" y="57"/>
                  </a:lnTo>
                  <a:lnTo>
                    <a:pt x="62" y="59"/>
                  </a:lnTo>
                  <a:lnTo>
                    <a:pt x="60" y="65"/>
                  </a:lnTo>
                  <a:lnTo>
                    <a:pt x="56" y="72"/>
                  </a:lnTo>
                  <a:lnTo>
                    <a:pt x="53" y="74"/>
                  </a:lnTo>
                  <a:lnTo>
                    <a:pt x="46" y="73"/>
                  </a:lnTo>
                  <a:lnTo>
                    <a:pt x="35" y="60"/>
                  </a:lnTo>
                  <a:lnTo>
                    <a:pt x="22" y="64"/>
                  </a:lnTo>
                  <a:lnTo>
                    <a:pt x="8" y="71"/>
                  </a:lnTo>
                  <a:lnTo>
                    <a:pt x="3" y="72"/>
                  </a:lnTo>
                  <a:lnTo>
                    <a:pt x="2" y="70"/>
                  </a:lnTo>
                  <a:lnTo>
                    <a:pt x="0" y="65"/>
                  </a:lnTo>
                  <a:lnTo>
                    <a:pt x="0" y="62"/>
                  </a:lnTo>
                  <a:lnTo>
                    <a:pt x="4" y="54"/>
                  </a:lnTo>
                  <a:lnTo>
                    <a:pt x="13" y="45"/>
                  </a:lnTo>
                  <a:lnTo>
                    <a:pt x="19" y="40"/>
                  </a:lnTo>
                  <a:lnTo>
                    <a:pt x="32" y="33"/>
                  </a:lnTo>
                  <a:lnTo>
                    <a:pt x="48" y="29"/>
                  </a:lnTo>
                  <a:lnTo>
                    <a:pt x="53" y="24"/>
                  </a:lnTo>
                  <a:lnTo>
                    <a:pt x="57" y="18"/>
                  </a:lnTo>
                  <a:lnTo>
                    <a:pt x="67" y="8"/>
                  </a:lnTo>
                  <a:lnTo>
                    <a:pt x="73" y="4"/>
                  </a:lnTo>
                  <a:lnTo>
                    <a:pt x="81" y="0"/>
                  </a:lnTo>
                  <a:lnTo>
                    <a:pt x="87" y="1"/>
                  </a:lnTo>
                  <a:lnTo>
                    <a:pt x="95" y="9"/>
                  </a:lnTo>
                  <a:lnTo>
                    <a:pt x="101" y="13"/>
                  </a:lnTo>
                  <a:lnTo>
                    <a:pt x="105" y="1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80" name="Freeform 1423">
              <a:extLst>
                <a:ext uri="{FF2B5EF4-FFF2-40B4-BE49-F238E27FC236}">
                  <a16:creationId xmlns:a16="http://schemas.microsoft.com/office/drawing/2014/main" id="{8043DD5D-E2C0-4D46-8B73-0E80C059F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9208" y="4874238"/>
              <a:ext cx="131884" cy="186836"/>
            </a:xfrm>
            <a:custGeom>
              <a:avLst/>
              <a:gdLst>
                <a:gd name="T0" fmla="*/ 72 w 106"/>
                <a:gd name="T1" fmla="*/ 46 h 151"/>
                <a:gd name="T2" fmla="*/ 89 w 106"/>
                <a:gd name="T3" fmla="*/ 47 h 151"/>
                <a:gd name="T4" fmla="*/ 104 w 106"/>
                <a:gd name="T5" fmla="*/ 63 h 151"/>
                <a:gd name="T6" fmla="*/ 105 w 106"/>
                <a:gd name="T7" fmla="*/ 70 h 151"/>
                <a:gd name="T8" fmla="*/ 93 w 106"/>
                <a:gd name="T9" fmla="*/ 83 h 151"/>
                <a:gd name="T10" fmla="*/ 98 w 106"/>
                <a:gd name="T11" fmla="*/ 95 h 151"/>
                <a:gd name="T12" fmla="*/ 103 w 106"/>
                <a:gd name="T13" fmla="*/ 106 h 151"/>
                <a:gd name="T14" fmla="*/ 99 w 106"/>
                <a:gd name="T15" fmla="*/ 123 h 151"/>
                <a:gd name="T16" fmla="*/ 90 w 106"/>
                <a:gd name="T17" fmla="*/ 126 h 151"/>
                <a:gd name="T18" fmla="*/ 81 w 106"/>
                <a:gd name="T19" fmla="*/ 132 h 151"/>
                <a:gd name="T20" fmla="*/ 57 w 106"/>
                <a:gd name="T21" fmla="*/ 140 h 151"/>
                <a:gd name="T22" fmla="*/ 46 w 106"/>
                <a:gd name="T23" fmla="*/ 149 h 151"/>
                <a:gd name="T24" fmla="*/ 40 w 106"/>
                <a:gd name="T25" fmla="*/ 146 h 151"/>
                <a:gd name="T26" fmla="*/ 39 w 106"/>
                <a:gd name="T27" fmla="*/ 138 h 151"/>
                <a:gd name="T28" fmla="*/ 38 w 106"/>
                <a:gd name="T29" fmla="*/ 131 h 151"/>
                <a:gd name="T30" fmla="*/ 22 w 106"/>
                <a:gd name="T31" fmla="*/ 114 h 151"/>
                <a:gd name="T32" fmla="*/ 21 w 106"/>
                <a:gd name="T33" fmla="*/ 108 h 151"/>
                <a:gd name="T34" fmla="*/ 40 w 106"/>
                <a:gd name="T35" fmla="*/ 104 h 151"/>
                <a:gd name="T36" fmla="*/ 43 w 106"/>
                <a:gd name="T37" fmla="*/ 99 h 151"/>
                <a:gd name="T38" fmla="*/ 31 w 106"/>
                <a:gd name="T39" fmla="*/ 91 h 151"/>
                <a:gd name="T40" fmla="*/ 15 w 106"/>
                <a:gd name="T41" fmla="*/ 83 h 151"/>
                <a:gd name="T42" fmla="*/ 8 w 106"/>
                <a:gd name="T43" fmla="*/ 64 h 151"/>
                <a:gd name="T44" fmla="*/ 3 w 106"/>
                <a:gd name="T45" fmla="*/ 58 h 151"/>
                <a:gd name="T46" fmla="*/ 1 w 106"/>
                <a:gd name="T47" fmla="*/ 51 h 151"/>
                <a:gd name="T48" fmla="*/ 1 w 106"/>
                <a:gd name="T49" fmla="*/ 44 h 151"/>
                <a:gd name="T50" fmla="*/ 8 w 106"/>
                <a:gd name="T51" fmla="*/ 34 h 151"/>
                <a:gd name="T52" fmla="*/ 0 w 106"/>
                <a:gd name="T53" fmla="*/ 8 h 151"/>
                <a:gd name="T54" fmla="*/ 4 w 106"/>
                <a:gd name="T55" fmla="*/ 0 h 151"/>
                <a:gd name="T56" fmla="*/ 22 w 106"/>
                <a:gd name="T57" fmla="*/ 1 h 151"/>
                <a:gd name="T58" fmla="*/ 36 w 106"/>
                <a:gd name="T59" fmla="*/ 7 h 151"/>
                <a:gd name="T60" fmla="*/ 53 w 106"/>
                <a:gd name="T61" fmla="*/ 18 h 151"/>
                <a:gd name="T62" fmla="*/ 63 w 106"/>
                <a:gd name="T63" fmla="*/ 32 h 151"/>
                <a:gd name="T64" fmla="*/ 64 w 106"/>
                <a:gd name="T65" fmla="*/ 3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151">
                  <a:moveTo>
                    <a:pt x="65" y="42"/>
                  </a:moveTo>
                  <a:lnTo>
                    <a:pt x="72" y="46"/>
                  </a:lnTo>
                  <a:lnTo>
                    <a:pt x="84" y="44"/>
                  </a:lnTo>
                  <a:lnTo>
                    <a:pt x="89" y="47"/>
                  </a:lnTo>
                  <a:lnTo>
                    <a:pt x="101" y="58"/>
                  </a:lnTo>
                  <a:lnTo>
                    <a:pt x="104" y="63"/>
                  </a:lnTo>
                  <a:lnTo>
                    <a:pt x="105" y="68"/>
                  </a:lnTo>
                  <a:lnTo>
                    <a:pt x="105" y="70"/>
                  </a:lnTo>
                  <a:lnTo>
                    <a:pt x="101" y="75"/>
                  </a:lnTo>
                  <a:lnTo>
                    <a:pt x="93" y="83"/>
                  </a:lnTo>
                  <a:lnTo>
                    <a:pt x="92" y="88"/>
                  </a:lnTo>
                  <a:lnTo>
                    <a:pt x="98" y="95"/>
                  </a:lnTo>
                  <a:lnTo>
                    <a:pt x="102" y="101"/>
                  </a:lnTo>
                  <a:lnTo>
                    <a:pt x="103" y="106"/>
                  </a:lnTo>
                  <a:lnTo>
                    <a:pt x="103" y="110"/>
                  </a:lnTo>
                  <a:lnTo>
                    <a:pt x="99" y="123"/>
                  </a:lnTo>
                  <a:lnTo>
                    <a:pt x="95" y="126"/>
                  </a:lnTo>
                  <a:lnTo>
                    <a:pt x="90" y="126"/>
                  </a:lnTo>
                  <a:lnTo>
                    <a:pt x="88" y="127"/>
                  </a:lnTo>
                  <a:lnTo>
                    <a:pt x="81" y="132"/>
                  </a:lnTo>
                  <a:lnTo>
                    <a:pt x="71" y="138"/>
                  </a:lnTo>
                  <a:lnTo>
                    <a:pt x="57" y="140"/>
                  </a:lnTo>
                  <a:lnTo>
                    <a:pt x="53" y="143"/>
                  </a:lnTo>
                  <a:lnTo>
                    <a:pt x="46" y="149"/>
                  </a:lnTo>
                  <a:lnTo>
                    <a:pt x="41" y="150"/>
                  </a:lnTo>
                  <a:lnTo>
                    <a:pt x="40" y="146"/>
                  </a:lnTo>
                  <a:lnTo>
                    <a:pt x="39" y="142"/>
                  </a:lnTo>
                  <a:lnTo>
                    <a:pt x="39" y="138"/>
                  </a:lnTo>
                  <a:lnTo>
                    <a:pt x="40" y="135"/>
                  </a:lnTo>
                  <a:lnTo>
                    <a:pt x="38" y="131"/>
                  </a:lnTo>
                  <a:lnTo>
                    <a:pt x="28" y="124"/>
                  </a:lnTo>
                  <a:lnTo>
                    <a:pt x="22" y="114"/>
                  </a:lnTo>
                  <a:lnTo>
                    <a:pt x="21" y="111"/>
                  </a:lnTo>
                  <a:lnTo>
                    <a:pt x="21" y="108"/>
                  </a:lnTo>
                  <a:lnTo>
                    <a:pt x="34" y="106"/>
                  </a:lnTo>
                  <a:lnTo>
                    <a:pt x="40" y="104"/>
                  </a:lnTo>
                  <a:lnTo>
                    <a:pt x="42" y="101"/>
                  </a:lnTo>
                  <a:lnTo>
                    <a:pt x="43" y="99"/>
                  </a:lnTo>
                  <a:lnTo>
                    <a:pt x="40" y="98"/>
                  </a:lnTo>
                  <a:lnTo>
                    <a:pt x="31" y="91"/>
                  </a:lnTo>
                  <a:lnTo>
                    <a:pt x="16" y="87"/>
                  </a:lnTo>
                  <a:lnTo>
                    <a:pt x="15" y="83"/>
                  </a:lnTo>
                  <a:lnTo>
                    <a:pt x="9" y="73"/>
                  </a:lnTo>
                  <a:lnTo>
                    <a:pt x="8" y="64"/>
                  </a:lnTo>
                  <a:lnTo>
                    <a:pt x="7" y="62"/>
                  </a:lnTo>
                  <a:lnTo>
                    <a:pt x="3" y="58"/>
                  </a:lnTo>
                  <a:lnTo>
                    <a:pt x="2" y="57"/>
                  </a:lnTo>
                  <a:lnTo>
                    <a:pt x="1" y="51"/>
                  </a:lnTo>
                  <a:lnTo>
                    <a:pt x="1" y="47"/>
                  </a:lnTo>
                  <a:lnTo>
                    <a:pt x="1" y="44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2" y="17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0"/>
                  </a:lnTo>
                  <a:lnTo>
                    <a:pt x="9" y="0"/>
                  </a:lnTo>
                  <a:lnTo>
                    <a:pt x="22" y="1"/>
                  </a:lnTo>
                  <a:lnTo>
                    <a:pt x="29" y="3"/>
                  </a:lnTo>
                  <a:lnTo>
                    <a:pt x="36" y="7"/>
                  </a:lnTo>
                  <a:lnTo>
                    <a:pt x="43" y="13"/>
                  </a:lnTo>
                  <a:lnTo>
                    <a:pt x="53" y="18"/>
                  </a:lnTo>
                  <a:lnTo>
                    <a:pt x="57" y="22"/>
                  </a:lnTo>
                  <a:lnTo>
                    <a:pt x="63" y="32"/>
                  </a:lnTo>
                  <a:lnTo>
                    <a:pt x="64" y="36"/>
                  </a:lnTo>
                  <a:lnTo>
                    <a:pt x="64" y="39"/>
                  </a:lnTo>
                  <a:lnTo>
                    <a:pt x="65" y="4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81" name="Freeform 1424">
              <a:extLst>
                <a:ext uri="{FF2B5EF4-FFF2-40B4-BE49-F238E27FC236}">
                  <a16:creationId xmlns:a16="http://schemas.microsoft.com/office/drawing/2014/main" id="{8F617D32-76D6-4265-B7CE-367BCD82B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4448" y="4764334"/>
              <a:ext cx="252779" cy="296740"/>
            </a:xfrm>
            <a:custGeom>
              <a:avLst/>
              <a:gdLst>
                <a:gd name="T0" fmla="*/ 73 w 201"/>
                <a:gd name="T1" fmla="*/ 9 h 240"/>
                <a:gd name="T2" fmla="*/ 90 w 201"/>
                <a:gd name="T3" fmla="*/ 42 h 240"/>
                <a:gd name="T4" fmla="*/ 90 w 201"/>
                <a:gd name="T5" fmla="*/ 48 h 240"/>
                <a:gd name="T6" fmla="*/ 88 w 201"/>
                <a:gd name="T7" fmla="*/ 58 h 240"/>
                <a:gd name="T8" fmla="*/ 91 w 201"/>
                <a:gd name="T9" fmla="*/ 66 h 240"/>
                <a:gd name="T10" fmla="*/ 91 w 201"/>
                <a:gd name="T11" fmla="*/ 73 h 240"/>
                <a:gd name="T12" fmla="*/ 94 w 201"/>
                <a:gd name="T13" fmla="*/ 73 h 240"/>
                <a:gd name="T14" fmla="*/ 97 w 201"/>
                <a:gd name="T15" fmla="*/ 65 h 240"/>
                <a:gd name="T16" fmla="*/ 104 w 201"/>
                <a:gd name="T17" fmla="*/ 51 h 240"/>
                <a:gd name="T18" fmla="*/ 113 w 201"/>
                <a:gd name="T19" fmla="*/ 43 h 240"/>
                <a:gd name="T20" fmla="*/ 131 w 201"/>
                <a:gd name="T21" fmla="*/ 60 h 240"/>
                <a:gd name="T22" fmla="*/ 137 w 201"/>
                <a:gd name="T23" fmla="*/ 63 h 240"/>
                <a:gd name="T24" fmla="*/ 138 w 201"/>
                <a:gd name="T25" fmla="*/ 71 h 240"/>
                <a:gd name="T26" fmla="*/ 135 w 201"/>
                <a:gd name="T27" fmla="*/ 85 h 240"/>
                <a:gd name="T28" fmla="*/ 142 w 201"/>
                <a:gd name="T29" fmla="*/ 91 h 240"/>
                <a:gd name="T30" fmla="*/ 169 w 201"/>
                <a:gd name="T31" fmla="*/ 100 h 240"/>
                <a:gd name="T32" fmla="*/ 182 w 201"/>
                <a:gd name="T33" fmla="*/ 122 h 240"/>
                <a:gd name="T34" fmla="*/ 181 w 201"/>
                <a:gd name="T35" fmla="*/ 128 h 240"/>
                <a:gd name="T36" fmla="*/ 175 w 201"/>
                <a:gd name="T37" fmla="*/ 141 h 240"/>
                <a:gd name="T38" fmla="*/ 176 w 201"/>
                <a:gd name="T39" fmla="*/ 151 h 240"/>
                <a:gd name="T40" fmla="*/ 176 w 201"/>
                <a:gd name="T41" fmla="*/ 161 h 240"/>
                <a:gd name="T42" fmla="*/ 183 w 201"/>
                <a:gd name="T43" fmla="*/ 168 h 240"/>
                <a:gd name="T44" fmla="*/ 199 w 201"/>
                <a:gd name="T45" fmla="*/ 199 h 240"/>
                <a:gd name="T46" fmla="*/ 200 w 201"/>
                <a:gd name="T47" fmla="*/ 210 h 240"/>
                <a:gd name="T48" fmla="*/ 196 w 201"/>
                <a:gd name="T49" fmla="*/ 227 h 240"/>
                <a:gd name="T50" fmla="*/ 190 w 201"/>
                <a:gd name="T51" fmla="*/ 233 h 240"/>
                <a:gd name="T52" fmla="*/ 171 w 201"/>
                <a:gd name="T53" fmla="*/ 239 h 240"/>
                <a:gd name="T54" fmla="*/ 152 w 201"/>
                <a:gd name="T55" fmla="*/ 225 h 240"/>
                <a:gd name="T56" fmla="*/ 147 w 201"/>
                <a:gd name="T57" fmla="*/ 213 h 240"/>
                <a:gd name="T58" fmla="*/ 145 w 201"/>
                <a:gd name="T59" fmla="*/ 199 h 240"/>
                <a:gd name="T60" fmla="*/ 141 w 201"/>
                <a:gd name="T61" fmla="*/ 191 h 240"/>
                <a:gd name="T62" fmla="*/ 131 w 201"/>
                <a:gd name="T63" fmla="*/ 180 h 240"/>
                <a:gd name="T64" fmla="*/ 107 w 201"/>
                <a:gd name="T65" fmla="*/ 168 h 240"/>
                <a:gd name="T66" fmla="*/ 91 w 201"/>
                <a:gd name="T67" fmla="*/ 173 h 240"/>
                <a:gd name="T68" fmla="*/ 87 w 201"/>
                <a:gd name="T69" fmla="*/ 169 h 240"/>
                <a:gd name="T70" fmla="*/ 85 w 201"/>
                <a:gd name="T71" fmla="*/ 161 h 240"/>
                <a:gd name="T72" fmla="*/ 58 w 201"/>
                <a:gd name="T73" fmla="*/ 162 h 240"/>
                <a:gd name="T74" fmla="*/ 39 w 201"/>
                <a:gd name="T75" fmla="*/ 170 h 240"/>
                <a:gd name="T76" fmla="*/ 26 w 201"/>
                <a:gd name="T77" fmla="*/ 157 h 240"/>
                <a:gd name="T78" fmla="*/ 19 w 201"/>
                <a:gd name="T79" fmla="*/ 140 h 240"/>
                <a:gd name="T80" fmla="*/ 21 w 201"/>
                <a:gd name="T81" fmla="*/ 127 h 240"/>
                <a:gd name="T82" fmla="*/ 27 w 201"/>
                <a:gd name="T83" fmla="*/ 123 h 240"/>
                <a:gd name="T84" fmla="*/ 55 w 201"/>
                <a:gd name="T85" fmla="*/ 132 h 240"/>
                <a:gd name="T86" fmla="*/ 64 w 201"/>
                <a:gd name="T87" fmla="*/ 121 h 240"/>
                <a:gd name="T88" fmla="*/ 48 w 201"/>
                <a:gd name="T89" fmla="*/ 114 h 240"/>
                <a:gd name="T90" fmla="*/ 61 w 201"/>
                <a:gd name="T91" fmla="*/ 105 h 240"/>
                <a:gd name="T92" fmla="*/ 66 w 201"/>
                <a:gd name="T93" fmla="*/ 96 h 240"/>
                <a:gd name="T94" fmla="*/ 48 w 201"/>
                <a:gd name="T95" fmla="*/ 94 h 240"/>
                <a:gd name="T96" fmla="*/ 43 w 201"/>
                <a:gd name="T97" fmla="*/ 89 h 240"/>
                <a:gd name="T98" fmla="*/ 52 w 201"/>
                <a:gd name="T99" fmla="*/ 72 h 240"/>
                <a:gd name="T100" fmla="*/ 48 w 201"/>
                <a:gd name="T101" fmla="*/ 66 h 240"/>
                <a:gd name="T102" fmla="*/ 44 w 201"/>
                <a:gd name="T103" fmla="*/ 59 h 240"/>
                <a:gd name="T104" fmla="*/ 26 w 201"/>
                <a:gd name="T105" fmla="*/ 85 h 240"/>
                <a:gd name="T106" fmla="*/ 21 w 201"/>
                <a:gd name="T107" fmla="*/ 88 h 240"/>
                <a:gd name="T108" fmla="*/ 19 w 201"/>
                <a:gd name="T109" fmla="*/ 80 h 240"/>
                <a:gd name="T110" fmla="*/ 26 w 201"/>
                <a:gd name="T111" fmla="*/ 58 h 240"/>
                <a:gd name="T112" fmla="*/ 21 w 201"/>
                <a:gd name="T113" fmla="*/ 49 h 240"/>
                <a:gd name="T114" fmla="*/ 2 w 201"/>
                <a:gd name="T115" fmla="*/ 52 h 240"/>
                <a:gd name="T116" fmla="*/ 0 w 201"/>
                <a:gd name="T117" fmla="*/ 39 h 240"/>
                <a:gd name="T118" fmla="*/ 3 w 201"/>
                <a:gd name="T119" fmla="*/ 18 h 240"/>
                <a:gd name="T120" fmla="*/ 6 w 201"/>
                <a:gd name="T121" fmla="*/ 5 h 240"/>
                <a:gd name="T122" fmla="*/ 50 w 201"/>
                <a:gd name="T123" fmla="*/ 1 h 240"/>
                <a:gd name="T124" fmla="*/ 66 w 201"/>
                <a:gd name="T125" fmla="*/ 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" h="240">
                  <a:moveTo>
                    <a:pt x="66" y="6"/>
                  </a:moveTo>
                  <a:lnTo>
                    <a:pt x="73" y="9"/>
                  </a:lnTo>
                  <a:lnTo>
                    <a:pt x="82" y="20"/>
                  </a:lnTo>
                  <a:lnTo>
                    <a:pt x="90" y="42"/>
                  </a:lnTo>
                  <a:lnTo>
                    <a:pt x="90" y="45"/>
                  </a:lnTo>
                  <a:lnTo>
                    <a:pt x="90" y="48"/>
                  </a:lnTo>
                  <a:lnTo>
                    <a:pt x="90" y="53"/>
                  </a:lnTo>
                  <a:lnTo>
                    <a:pt x="88" y="58"/>
                  </a:lnTo>
                  <a:lnTo>
                    <a:pt x="87" y="62"/>
                  </a:lnTo>
                  <a:lnTo>
                    <a:pt x="91" y="66"/>
                  </a:lnTo>
                  <a:lnTo>
                    <a:pt x="91" y="68"/>
                  </a:lnTo>
                  <a:lnTo>
                    <a:pt x="91" y="73"/>
                  </a:lnTo>
                  <a:lnTo>
                    <a:pt x="91" y="76"/>
                  </a:lnTo>
                  <a:lnTo>
                    <a:pt x="94" y="73"/>
                  </a:lnTo>
                  <a:lnTo>
                    <a:pt x="96" y="67"/>
                  </a:lnTo>
                  <a:lnTo>
                    <a:pt x="97" y="65"/>
                  </a:lnTo>
                  <a:lnTo>
                    <a:pt x="97" y="55"/>
                  </a:lnTo>
                  <a:lnTo>
                    <a:pt x="104" y="51"/>
                  </a:lnTo>
                  <a:lnTo>
                    <a:pt x="110" y="44"/>
                  </a:lnTo>
                  <a:lnTo>
                    <a:pt x="113" y="43"/>
                  </a:lnTo>
                  <a:lnTo>
                    <a:pt x="118" y="45"/>
                  </a:lnTo>
                  <a:lnTo>
                    <a:pt x="131" y="60"/>
                  </a:lnTo>
                  <a:lnTo>
                    <a:pt x="135" y="61"/>
                  </a:lnTo>
                  <a:lnTo>
                    <a:pt x="137" y="63"/>
                  </a:lnTo>
                  <a:lnTo>
                    <a:pt x="138" y="67"/>
                  </a:lnTo>
                  <a:lnTo>
                    <a:pt x="138" y="71"/>
                  </a:lnTo>
                  <a:lnTo>
                    <a:pt x="136" y="80"/>
                  </a:lnTo>
                  <a:lnTo>
                    <a:pt x="135" y="85"/>
                  </a:lnTo>
                  <a:lnTo>
                    <a:pt x="135" y="88"/>
                  </a:lnTo>
                  <a:lnTo>
                    <a:pt x="142" y="91"/>
                  </a:lnTo>
                  <a:lnTo>
                    <a:pt x="157" y="85"/>
                  </a:lnTo>
                  <a:lnTo>
                    <a:pt x="169" y="100"/>
                  </a:lnTo>
                  <a:lnTo>
                    <a:pt x="176" y="116"/>
                  </a:lnTo>
                  <a:lnTo>
                    <a:pt x="182" y="122"/>
                  </a:lnTo>
                  <a:lnTo>
                    <a:pt x="182" y="125"/>
                  </a:lnTo>
                  <a:lnTo>
                    <a:pt x="181" y="128"/>
                  </a:lnTo>
                  <a:lnTo>
                    <a:pt x="180" y="136"/>
                  </a:lnTo>
                  <a:lnTo>
                    <a:pt x="175" y="141"/>
                  </a:lnTo>
                  <a:lnTo>
                    <a:pt x="175" y="145"/>
                  </a:lnTo>
                  <a:lnTo>
                    <a:pt x="176" y="151"/>
                  </a:lnTo>
                  <a:lnTo>
                    <a:pt x="177" y="156"/>
                  </a:lnTo>
                  <a:lnTo>
                    <a:pt x="176" y="161"/>
                  </a:lnTo>
                  <a:lnTo>
                    <a:pt x="178" y="165"/>
                  </a:lnTo>
                  <a:lnTo>
                    <a:pt x="183" y="168"/>
                  </a:lnTo>
                  <a:lnTo>
                    <a:pt x="196" y="192"/>
                  </a:lnTo>
                  <a:lnTo>
                    <a:pt x="199" y="199"/>
                  </a:lnTo>
                  <a:lnTo>
                    <a:pt x="200" y="207"/>
                  </a:lnTo>
                  <a:lnTo>
                    <a:pt x="200" y="210"/>
                  </a:lnTo>
                  <a:lnTo>
                    <a:pt x="199" y="214"/>
                  </a:lnTo>
                  <a:lnTo>
                    <a:pt x="196" y="227"/>
                  </a:lnTo>
                  <a:lnTo>
                    <a:pt x="195" y="230"/>
                  </a:lnTo>
                  <a:lnTo>
                    <a:pt x="190" y="233"/>
                  </a:lnTo>
                  <a:lnTo>
                    <a:pt x="180" y="235"/>
                  </a:lnTo>
                  <a:lnTo>
                    <a:pt x="171" y="239"/>
                  </a:lnTo>
                  <a:lnTo>
                    <a:pt x="162" y="234"/>
                  </a:lnTo>
                  <a:lnTo>
                    <a:pt x="152" y="225"/>
                  </a:lnTo>
                  <a:lnTo>
                    <a:pt x="149" y="219"/>
                  </a:lnTo>
                  <a:lnTo>
                    <a:pt x="147" y="213"/>
                  </a:lnTo>
                  <a:lnTo>
                    <a:pt x="147" y="210"/>
                  </a:lnTo>
                  <a:lnTo>
                    <a:pt x="145" y="199"/>
                  </a:lnTo>
                  <a:lnTo>
                    <a:pt x="145" y="197"/>
                  </a:lnTo>
                  <a:lnTo>
                    <a:pt x="141" y="191"/>
                  </a:lnTo>
                  <a:lnTo>
                    <a:pt x="137" y="181"/>
                  </a:lnTo>
                  <a:lnTo>
                    <a:pt x="131" y="180"/>
                  </a:lnTo>
                  <a:lnTo>
                    <a:pt x="114" y="170"/>
                  </a:lnTo>
                  <a:lnTo>
                    <a:pt x="107" y="168"/>
                  </a:lnTo>
                  <a:lnTo>
                    <a:pt x="101" y="169"/>
                  </a:lnTo>
                  <a:lnTo>
                    <a:pt x="91" y="173"/>
                  </a:lnTo>
                  <a:lnTo>
                    <a:pt x="89" y="172"/>
                  </a:lnTo>
                  <a:lnTo>
                    <a:pt x="87" y="169"/>
                  </a:lnTo>
                  <a:lnTo>
                    <a:pt x="86" y="164"/>
                  </a:lnTo>
                  <a:lnTo>
                    <a:pt x="85" y="161"/>
                  </a:lnTo>
                  <a:lnTo>
                    <a:pt x="87" y="154"/>
                  </a:lnTo>
                  <a:lnTo>
                    <a:pt x="58" y="162"/>
                  </a:lnTo>
                  <a:lnTo>
                    <a:pt x="50" y="171"/>
                  </a:lnTo>
                  <a:lnTo>
                    <a:pt x="39" y="170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22" y="150"/>
                  </a:lnTo>
                  <a:lnTo>
                    <a:pt x="19" y="140"/>
                  </a:lnTo>
                  <a:lnTo>
                    <a:pt x="18" y="132"/>
                  </a:lnTo>
                  <a:lnTo>
                    <a:pt x="21" y="127"/>
                  </a:lnTo>
                  <a:lnTo>
                    <a:pt x="23" y="124"/>
                  </a:lnTo>
                  <a:lnTo>
                    <a:pt x="27" y="123"/>
                  </a:lnTo>
                  <a:lnTo>
                    <a:pt x="42" y="129"/>
                  </a:lnTo>
                  <a:lnTo>
                    <a:pt x="55" y="132"/>
                  </a:lnTo>
                  <a:lnTo>
                    <a:pt x="61" y="129"/>
                  </a:lnTo>
                  <a:lnTo>
                    <a:pt x="64" y="121"/>
                  </a:lnTo>
                  <a:lnTo>
                    <a:pt x="61" y="116"/>
                  </a:lnTo>
                  <a:lnTo>
                    <a:pt x="48" y="114"/>
                  </a:lnTo>
                  <a:lnTo>
                    <a:pt x="50" y="110"/>
                  </a:lnTo>
                  <a:lnTo>
                    <a:pt x="61" y="105"/>
                  </a:lnTo>
                  <a:lnTo>
                    <a:pt x="68" y="99"/>
                  </a:lnTo>
                  <a:lnTo>
                    <a:pt x="66" y="96"/>
                  </a:lnTo>
                  <a:lnTo>
                    <a:pt x="63" y="93"/>
                  </a:lnTo>
                  <a:lnTo>
                    <a:pt x="48" y="94"/>
                  </a:lnTo>
                  <a:lnTo>
                    <a:pt x="43" y="91"/>
                  </a:lnTo>
                  <a:lnTo>
                    <a:pt x="43" y="89"/>
                  </a:lnTo>
                  <a:lnTo>
                    <a:pt x="44" y="87"/>
                  </a:lnTo>
                  <a:lnTo>
                    <a:pt x="52" y="72"/>
                  </a:lnTo>
                  <a:lnTo>
                    <a:pt x="52" y="70"/>
                  </a:lnTo>
                  <a:lnTo>
                    <a:pt x="48" y="66"/>
                  </a:lnTo>
                  <a:lnTo>
                    <a:pt x="45" y="60"/>
                  </a:lnTo>
                  <a:lnTo>
                    <a:pt x="44" y="59"/>
                  </a:lnTo>
                  <a:lnTo>
                    <a:pt x="36" y="64"/>
                  </a:lnTo>
                  <a:lnTo>
                    <a:pt x="26" y="85"/>
                  </a:lnTo>
                  <a:lnTo>
                    <a:pt x="23" y="88"/>
                  </a:lnTo>
                  <a:lnTo>
                    <a:pt x="21" y="88"/>
                  </a:lnTo>
                  <a:lnTo>
                    <a:pt x="19" y="84"/>
                  </a:lnTo>
                  <a:lnTo>
                    <a:pt x="19" y="80"/>
                  </a:lnTo>
                  <a:lnTo>
                    <a:pt x="21" y="74"/>
                  </a:lnTo>
                  <a:lnTo>
                    <a:pt x="26" y="58"/>
                  </a:lnTo>
                  <a:lnTo>
                    <a:pt x="26" y="53"/>
                  </a:lnTo>
                  <a:lnTo>
                    <a:pt x="21" y="49"/>
                  </a:lnTo>
                  <a:lnTo>
                    <a:pt x="9" y="52"/>
                  </a:lnTo>
                  <a:lnTo>
                    <a:pt x="2" y="52"/>
                  </a:lnTo>
                  <a:lnTo>
                    <a:pt x="1" y="47"/>
                  </a:lnTo>
                  <a:lnTo>
                    <a:pt x="0" y="39"/>
                  </a:lnTo>
                  <a:lnTo>
                    <a:pt x="1" y="31"/>
                  </a:lnTo>
                  <a:lnTo>
                    <a:pt x="3" y="18"/>
                  </a:lnTo>
                  <a:lnTo>
                    <a:pt x="5" y="8"/>
                  </a:lnTo>
                  <a:lnTo>
                    <a:pt x="6" y="5"/>
                  </a:lnTo>
                  <a:lnTo>
                    <a:pt x="23" y="7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66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82" name="Freeform 1425">
              <a:extLst>
                <a:ext uri="{FF2B5EF4-FFF2-40B4-BE49-F238E27FC236}">
                  <a16:creationId xmlns:a16="http://schemas.microsoft.com/office/drawing/2014/main" id="{7572418F-F942-4089-B6F8-1389A192B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3265" y="4593981"/>
              <a:ext cx="54952" cy="93420"/>
            </a:xfrm>
            <a:custGeom>
              <a:avLst/>
              <a:gdLst>
                <a:gd name="T0" fmla="*/ 40 w 42"/>
                <a:gd name="T1" fmla="*/ 29 h 74"/>
                <a:gd name="T2" fmla="*/ 41 w 42"/>
                <a:gd name="T3" fmla="*/ 51 h 74"/>
                <a:gd name="T4" fmla="*/ 40 w 42"/>
                <a:gd name="T5" fmla="*/ 62 h 74"/>
                <a:gd name="T6" fmla="*/ 39 w 42"/>
                <a:gd name="T7" fmla="*/ 71 h 74"/>
                <a:gd name="T8" fmla="*/ 37 w 42"/>
                <a:gd name="T9" fmla="*/ 73 h 74"/>
                <a:gd name="T10" fmla="*/ 35 w 42"/>
                <a:gd name="T11" fmla="*/ 73 h 74"/>
                <a:gd name="T12" fmla="*/ 28 w 42"/>
                <a:gd name="T13" fmla="*/ 67 h 74"/>
                <a:gd name="T14" fmla="*/ 25 w 42"/>
                <a:gd name="T15" fmla="*/ 63 h 74"/>
                <a:gd name="T16" fmla="*/ 25 w 42"/>
                <a:gd name="T17" fmla="*/ 60 h 74"/>
                <a:gd name="T18" fmla="*/ 24 w 42"/>
                <a:gd name="T19" fmla="*/ 53 h 74"/>
                <a:gd name="T20" fmla="*/ 18 w 42"/>
                <a:gd name="T21" fmla="*/ 45 h 74"/>
                <a:gd name="T22" fmla="*/ 8 w 42"/>
                <a:gd name="T23" fmla="*/ 46 h 74"/>
                <a:gd name="T24" fmla="*/ 4 w 42"/>
                <a:gd name="T25" fmla="*/ 46 h 74"/>
                <a:gd name="T26" fmla="*/ 2 w 42"/>
                <a:gd name="T27" fmla="*/ 44 h 74"/>
                <a:gd name="T28" fmla="*/ 1 w 42"/>
                <a:gd name="T29" fmla="*/ 40 h 74"/>
                <a:gd name="T30" fmla="*/ 0 w 42"/>
                <a:gd name="T31" fmla="*/ 25 h 74"/>
                <a:gd name="T32" fmla="*/ 0 w 42"/>
                <a:gd name="T33" fmla="*/ 20 h 74"/>
                <a:gd name="T34" fmla="*/ 1 w 42"/>
                <a:gd name="T35" fmla="*/ 12 h 74"/>
                <a:gd name="T36" fmla="*/ 3 w 42"/>
                <a:gd name="T37" fmla="*/ 9 h 74"/>
                <a:gd name="T38" fmla="*/ 10 w 42"/>
                <a:gd name="T39" fmla="*/ 1 h 74"/>
                <a:gd name="T40" fmla="*/ 12 w 42"/>
                <a:gd name="T41" fmla="*/ 0 h 74"/>
                <a:gd name="T42" fmla="*/ 21 w 42"/>
                <a:gd name="T43" fmla="*/ 3 h 74"/>
                <a:gd name="T44" fmla="*/ 29 w 42"/>
                <a:gd name="T45" fmla="*/ 4 h 74"/>
                <a:gd name="T46" fmla="*/ 34 w 42"/>
                <a:gd name="T47" fmla="*/ 6 h 74"/>
                <a:gd name="T48" fmla="*/ 37 w 42"/>
                <a:gd name="T49" fmla="*/ 11 h 74"/>
                <a:gd name="T50" fmla="*/ 40 w 42"/>
                <a:gd name="T51" fmla="*/ 19 h 74"/>
                <a:gd name="T52" fmla="*/ 40 w 42"/>
                <a:gd name="T53" fmla="*/ 2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74">
                  <a:moveTo>
                    <a:pt x="40" y="29"/>
                  </a:moveTo>
                  <a:lnTo>
                    <a:pt x="41" y="51"/>
                  </a:lnTo>
                  <a:lnTo>
                    <a:pt x="40" y="62"/>
                  </a:lnTo>
                  <a:lnTo>
                    <a:pt x="39" y="71"/>
                  </a:lnTo>
                  <a:lnTo>
                    <a:pt x="37" y="73"/>
                  </a:lnTo>
                  <a:lnTo>
                    <a:pt x="35" y="73"/>
                  </a:lnTo>
                  <a:lnTo>
                    <a:pt x="28" y="67"/>
                  </a:lnTo>
                  <a:lnTo>
                    <a:pt x="25" y="63"/>
                  </a:lnTo>
                  <a:lnTo>
                    <a:pt x="25" y="60"/>
                  </a:lnTo>
                  <a:lnTo>
                    <a:pt x="24" y="53"/>
                  </a:lnTo>
                  <a:lnTo>
                    <a:pt x="18" y="45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3" y="9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21" y="3"/>
                  </a:lnTo>
                  <a:lnTo>
                    <a:pt x="29" y="4"/>
                  </a:lnTo>
                  <a:lnTo>
                    <a:pt x="34" y="6"/>
                  </a:lnTo>
                  <a:lnTo>
                    <a:pt x="37" y="11"/>
                  </a:lnTo>
                  <a:lnTo>
                    <a:pt x="40" y="19"/>
                  </a:lnTo>
                  <a:lnTo>
                    <a:pt x="40" y="2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83" name="Freeform 1426">
              <a:extLst>
                <a:ext uri="{FF2B5EF4-FFF2-40B4-BE49-F238E27FC236}">
                  <a16:creationId xmlns:a16="http://schemas.microsoft.com/office/drawing/2014/main" id="{C9E6ED44-6D2E-4C14-8408-11B93A987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9657" y="4308231"/>
              <a:ext cx="445109" cy="692394"/>
            </a:xfrm>
            <a:custGeom>
              <a:avLst/>
              <a:gdLst>
                <a:gd name="T0" fmla="*/ 184 w 356"/>
                <a:gd name="T1" fmla="*/ 132 h 554"/>
                <a:gd name="T2" fmla="*/ 198 w 356"/>
                <a:gd name="T3" fmla="*/ 158 h 554"/>
                <a:gd name="T4" fmla="*/ 225 w 356"/>
                <a:gd name="T5" fmla="*/ 161 h 554"/>
                <a:gd name="T6" fmla="*/ 230 w 356"/>
                <a:gd name="T7" fmla="*/ 184 h 554"/>
                <a:gd name="T8" fmla="*/ 230 w 356"/>
                <a:gd name="T9" fmla="*/ 210 h 554"/>
                <a:gd name="T10" fmla="*/ 259 w 356"/>
                <a:gd name="T11" fmla="*/ 237 h 554"/>
                <a:gd name="T12" fmla="*/ 246 w 356"/>
                <a:gd name="T13" fmla="*/ 206 h 554"/>
                <a:gd name="T14" fmla="*/ 262 w 356"/>
                <a:gd name="T15" fmla="*/ 180 h 554"/>
                <a:gd name="T16" fmla="*/ 277 w 356"/>
                <a:gd name="T17" fmla="*/ 220 h 554"/>
                <a:gd name="T18" fmla="*/ 277 w 356"/>
                <a:gd name="T19" fmla="*/ 243 h 554"/>
                <a:gd name="T20" fmla="*/ 294 w 356"/>
                <a:gd name="T21" fmla="*/ 290 h 554"/>
                <a:gd name="T22" fmla="*/ 299 w 356"/>
                <a:gd name="T23" fmla="*/ 327 h 554"/>
                <a:gd name="T24" fmla="*/ 320 w 356"/>
                <a:gd name="T25" fmla="*/ 324 h 554"/>
                <a:gd name="T26" fmla="*/ 333 w 356"/>
                <a:gd name="T27" fmla="*/ 326 h 554"/>
                <a:gd name="T28" fmla="*/ 354 w 356"/>
                <a:gd name="T29" fmla="*/ 371 h 554"/>
                <a:gd name="T30" fmla="*/ 313 w 356"/>
                <a:gd name="T31" fmla="*/ 417 h 554"/>
                <a:gd name="T32" fmla="*/ 296 w 356"/>
                <a:gd name="T33" fmla="*/ 439 h 554"/>
                <a:gd name="T34" fmla="*/ 270 w 356"/>
                <a:gd name="T35" fmla="*/ 469 h 554"/>
                <a:gd name="T36" fmla="*/ 268 w 356"/>
                <a:gd name="T37" fmla="*/ 431 h 554"/>
                <a:gd name="T38" fmla="*/ 263 w 356"/>
                <a:gd name="T39" fmla="*/ 427 h 554"/>
                <a:gd name="T40" fmla="*/ 258 w 356"/>
                <a:gd name="T41" fmla="*/ 475 h 554"/>
                <a:gd name="T42" fmla="*/ 267 w 356"/>
                <a:gd name="T43" fmla="*/ 491 h 554"/>
                <a:gd name="T44" fmla="*/ 248 w 356"/>
                <a:gd name="T45" fmla="*/ 485 h 554"/>
                <a:gd name="T46" fmla="*/ 247 w 356"/>
                <a:gd name="T47" fmla="*/ 517 h 554"/>
                <a:gd name="T48" fmla="*/ 236 w 356"/>
                <a:gd name="T49" fmla="*/ 548 h 554"/>
                <a:gd name="T50" fmla="*/ 205 w 356"/>
                <a:gd name="T51" fmla="*/ 485 h 554"/>
                <a:gd name="T52" fmla="*/ 217 w 356"/>
                <a:gd name="T53" fmla="*/ 534 h 554"/>
                <a:gd name="T54" fmla="*/ 215 w 356"/>
                <a:gd name="T55" fmla="*/ 547 h 554"/>
                <a:gd name="T56" fmla="*/ 196 w 356"/>
                <a:gd name="T57" fmla="*/ 527 h 554"/>
                <a:gd name="T58" fmla="*/ 193 w 356"/>
                <a:gd name="T59" fmla="*/ 539 h 554"/>
                <a:gd name="T60" fmla="*/ 178 w 356"/>
                <a:gd name="T61" fmla="*/ 552 h 554"/>
                <a:gd name="T62" fmla="*/ 120 w 356"/>
                <a:gd name="T63" fmla="*/ 512 h 554"/>
                <a:gd name="T64" fmla="*/ 146 w 356"/>
                <a:gd name="T65" fmla="*/ 492 h 554"/>
                <a:gd name="T66" fmla="*/ 102 w 356"/>
                <a:gd name="T67" fmla="*/ 479 h 554"/>
                <a:gd name="T68" fmla="*/ 108 w 356"/>
                <a:gd name="T69" fmla="*/ 460 h 554"/>
                <a:gd name="T70" fmla="*/ 79 w 356"/>
                <a:gd name="T71" fmla="*/ 431 h 554"/>
                <a:gd name="T72" fmla="*/ 112 w 356"/>
                <a:gd name="T73" fmla="*/ 398 h 554"/>
                <a:gd name="T74" fmla="*/ 164 w 356"/>
                <a:gd name="T75" fmla="*/ 365 h 554"/>
                <a:gd name="T76" fmla="*/ 125 w 356"/>
                <a:gd name="T77" fmla="*/ 350 h 554"/>
                <a:gd name="T78" fmla="*/ 86 w 356"/>
                <a:gd name="T79" fmla="*/ 377 h 554"/>
                <a:gd name="T80" fmla="*/ 86 w 356"/>
                <a:gd name="T81" fmla="*/ 361 h 554"/>
                <a:gd name="T82" fmla="*/ 58 w 356"/>
                <a:gd name="T83" fmla="*/ 369 h 554"/>
                <a:gd name="T84" fmla="*/ 31 w 356"/>
                <a:gd name="T85" fmla="*/ 355 h 554"/>
                <a:gd name="T86" fmla="*/ 69 w 356"/>
                <a:gd name="T87" fmla="*/ 311 h 554"/>
                <a:gd name="T88" fmla="*/ 37 w 356"/>
                <a:gd name="T89" fmla="*/ 316 h 554"/>
                <a:gd name="T90" fmla="*/ 5 w 356"/>
                <a:gd name="T91" fmla="*/ 271 h 554"/>
                <a:gd name="T92" fmla="*/ 41 w 356"/>
                <a:gd name="T93" fmla="*/ 248 h 554"/>
                <a:gd name="T94" fmla="*/ 65 w 356"/>
                <a:gd name="T95" fmla="*/ 235 h 554"/>
                <a:gd name="T96" fmla="*/ 47 w 356"/>
                <a:gd name="T97" fmla="*/ 233 h 554"/>
                <a:gd name="T98" fmla="*/ 17 w 356"/>
                <a:gd name="T99" fmla="*/ 213 h 554"/>
                <a:gd name="T100" fmla="*/ 13 w 356"/>
                <a:gd name="T101" fmla="*/ 194 h 554"/>
                <a:gd name="T102" fmla="*/ 35 w 356"/>
                <a:gd name="T103" fmla="*/ 186 h 554"/>
                <a:gd name="T104" fmla="*/ 32 w 356"/>
                <a:gd name="T105" fmla="*/ 125 h 554"/>
                <a:gd name="T106" fmla="*/ 61 w 356"/>
                <a:gd name="T107" fmla="*/ 154 h 554"/>
                <a:gd name="T108" fmla="*/ 66 w 356"/>
                <a:gd name="T109" fmla="*/ 141 h 554"/>
                <a:gd name="T110" fmla="*/ 45 w 356"/>
                <a:gd name="T111" fmla="*/ 73 h 554"/>
                <a:gd name="T112" fmla="*/ 100 w 356"/>
                <a:gd name="T113" fmla="*/ 57 h 554"/>
                <a:gd name="T114" fmla="*/ 105 w 356"/>
                <a:gd name="T115" fmla="*/ 38 h 554"/>
                <a:gd name="T116" fmla="*/ 77 w 356"/>
                <a:gd name="T117" fmla="*/ 21 h 554"/>
                <a:gd name="T118" fmla="*/ 82 w 356"/>
                <a:gd name="T119" fmla="*/ 4 h 554"/>
                <a:gd name="T120" fmla="*/ 138 w 356"/>
                <a:gd name="T121" fmla="*/ 25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6" h="554">
                  <a:moveTo>
                    <a:pt x="148" y="47"/>
                  </a:moveTo>
                  <a:lnTo>
                    <a:pt x="152" y="63"/>
                  </a:lnTo>
                  <a:lnTo>
                    <a:pt x="167" y="102"/>
                  </a:lnTo>
                  <a:lnTo>
                    <a:pt x="173" y="115"/>
                  </a:lnTo>
                  <a:lnTo>
                    <a:pt x="184" y="132"/>
                  </a:lnTo>
                  <a:lnTo>
                    <a:pt x="186" y="138"/>
                  </a:lnTo>
                  <a:lnTo>
                    <a:pt x="186" y="141"/>
                  </a:lnTo>
                  <a:lnTo>
                    <a:pt x="185" y="150"/>
                  </a:lnTo>
                  <a:lnTo>
                    <a:pt x="189" y="153"/>
                  </a:lnTo>
                  <a:lnTo>
                    <a:pt x="198" y="158"/>
                  </a:lnTo>
                  <a:lnTo>
                    <a:pt x="209" y="167"/>
                  </a:lnTo>
                  <a:lnTo>
                    <a:pt x="211" y="167"/>
                  </a:lnTo>
                  <a:lnTo>
                    <a:pt x="215" y="161"/>
                  </a:lnTo>
                  <a:lnTo>
                    <a:pt x="220" y="160"/>
                  </a:lnTo>
                  <a:lnTo>
                    <a:pt x="225" y="161"/>
                  </a:lnTo>
                  <a:lnTo>
                    <a:pt x="228" y="165"/>
                  </a:lnTo>
                  <a:lnTo>
                    <a:pt x="230" y="171"/>
                  </a:lnTo>
                  <a:lnTo>
                    <a:pt x="231" y="175"/>
                  </a:lnTo>
                  <a:lnTo>
                    <a:pt x="231" y="178"/>
                  </a:lnTo>
                  <a:lnTo>
                    <a:pt x="230" y="184"/>
                  </a:lnTo>
                  <a:lnTo>
                    <a:pt x="230" y="186"/>
                  </a:lnTo>
                  <a:lnTo>
                    <a:pt x="231" y="190"/>
                  </a:lnTo>
                  <a:lnTo>
                    <a:pt x="231" y="193"/>
                  </a:lnTo>
                  <a:lnTo>
                    <a:pt x="229" y="206"/>
                  </a:lnTo>
                  <a:lnTo>
                    <a:pt x="230" y="210"/>
                  </a:lnTo>
                  <a:lnTo>
                    <a:pt x="235" y="222"/>
                  </a:lnTo>
                  <a:lnTo>
                    <a:pt x="240" y="227"/>
                  </a:lnTo>
                  <a:lnTo>
                    <a:pt x="250" y="234"/>
                  </a:lnTo>
                  <a:lnTo>
                    <a:pt x="256" y="233"/>
                  </a:lnTo>
                  <a:lnTo>
                    <a:pt x="259" y="237"/>
                  </a:lnTo>
                  <a:lnTo>
                    <a:pt x="260" y="235"/>
                  </a:lnTo>
                  <a:lnTo>
                    <a:pt x="258" y="227"/>
                  </a:lnTo>
                  <a:lnTo>
                    <a:pt x="254" y="217"/>
                  </a:lnTo>
                  <a:lnTo>
                    <a:pt x="247" y="212"/>
                  </a:lnTo>
                  <a:lnTo>
                    <a:pt x="246" y="206"/>
                  </a:lnTo>
                  <a:lnTo>
                    <a:pt x="246" y="195"/>
                  </a:lnTo>
                  <a:lnTo>
                    <a:pt x="246" y="188"/>
                  </a:lnTo>
                  <a:lnTo>
                    <a:pt x="250" y="182"/>
                  </a:lnTo>
                  <a:lnTo>
                    <a:pt x="253" y="180"/>
                  </a:lnTo>
                  <a:lnTo>
                    <a:pt x="262" y="180"/>
                  </a:lnTo>
                  <a:lnTo>
                    <a:pt x="267" y="183"/>
                  </a:lnTo>
                  <a:lnTo>
                    <a:pt x="275" y="191"/>
                  </a:lnTo>
                  <a:lnTo>
                    <a:pt x="277" y="195"/>
                  </a:lnTo>
                  <a:lnTo>
                    <a:pt x="277" y="203"/>
                  </a:lnTo>
                  <a:lnTo>
                    <a:pt x="277" y="220"/>
                  </a:lnTo>
                  <a:lnTo>
                    <a:pt x="277" y="224"/>
                  </a:lnTo>
                  <a:lnTo>
                    <a:pt x="270" y="233"/>
                  </a:lnTo>
                  <a:lnTo>
                    <a:pt x="268" y="240"/>
                  </a:lnTo>
                  <a:lnTo>
                    <a:pt x="270" y="241"/>
                  </a:lnTo>
                  <a:lnTo>
                    <a:pt x="277" y="243"/>
                  </a:lnTo>
                  <a:lnTo>
                    <a:pt x="286" y="249"/>
                  </a:lnTo>
                  <a:lnTo>
                    <a:pt x="290" y="249"/>
                  </a:lnTo>
                  <a:lnTo>
                    <a:pt x="294" y="262"/>
                  </a:lnTo>
                  <a:lnTo>
                    <a:pt x="297" y="275"/>
                  </a:lnTo>
                  <a:lnTo>
                    <a:pt x="294" y="290"/>
                  </a:lnTo>
                  <a:lnTo>
                    <a:pt x="292" y="315"/>
                  </a:lnTo>
                  <a:lnTo>
                    <a:pt x="289" y="321"/>
                  </a:lnTo>
                  <a:lnTo>
                    <a:pt x="287" y="328"/>
                  </a:lnTo>
                  <a:lnTo>
                    <a:pt x="289" y="330"/>
                  </a:lnTo>
                  <a:lnTo>
                    <a:pt x="299" y="327"/>
                  </a:lnTo>
                  <a:lnTo>
                    <a:pt x="300" y="325"/>
                  </a:lnTo>
                  <a:lnTo>
                    <a:pt x="306" y="317"/>
                  </a:lnTo>
                  <a:lnTo>
                    <a:pt x="315" y="319"/>
                  </a:lnTo>
                  <a:lnTo>
                    <a:pt x="318" y="322"/>
                  </a:lnTo>
                  <a:lnTo>
                    <a:pt x="320" y="324"/>
                  </a:lnTo>
                  <a:lnTo>
                    <a:pt x="323" y="333"/>
                  </a:lnTo>
                  <a:lnTo>
                    <a:pt x="325" y="345"/>
                  </a:lnTo>
                  <a:lnTo>
                    <a:pt x="327" y="344"/>
                  </a:lnTo>
                  <a:lnTo>
                    <a:pt x="331" y="329"/>
                  </a:lnTo>
                  <a:lnTo>
                    <a:pt x="333" y="326"/>
                  </a:lnTo>
                  <a:lnTo>
                    <a:pt x="335" y="323"/>
                  </a:lnTo>
                  <a:lnTo>
                    <a:pt x="336" y="323"/>
                  </a:lnTo>
                  <a:lnTo>
                    <a:pt x="340" y="337"/>
                  </a:lnTo>
                  <a:lnTo>
                    <a:pt x="350" y="361"/>
                  </a:lnTo>
                  <a:lnTo>
                    <a:pt x="354" y="371"/>
                  </a:lnTo>
                  <a:lnTo>
                    <a:pt x="355" y="377"/>
                  </a:lnTo>
                  <a:lnTo>
                    <a:pt x="350" y="386"/>
                  </a:lnTo>
                  <a:lnTo>
                    <a:pt x="347" y="390"/>
                  </a:lnTo>
                  <a:lnTo>
                    <a:pt x="323" y="407"/>
                  </a:lnTo>
                  <a:lnTo>
                    <a:pt x="313" y="417"/>
                  </a:lnTo>
                  <a:lnTo>
                    <a:pt x="307" y="424"/>
                  </a:lnTo>
                  <a:lnTo>
                    <a:pt x="305" y="427"/>
                  </a:lnTo>
                  <a:lnTo>
                    <a:pt x="299" y="426"/>
                  </a:lnTo>
                  <a:lnTo>
                    <a:pt x="297" y="427"/>
                  </a:lnTo>
                  <a:lnTo>
                    <a:pt x="296" y="439"/>
                  </a:lnTo>
                  <a:lnTo>
                    <a:pt x="294" y="444"/>
                  </a:lnTo>
                  <a:lnTo>
                    <a:pt x="289" y="453"/>
                  </a:lnTo>
                  <a:lnTo>
                    <a:pt x="281" y="467"/>
                  </a:lnTo>
                  <a:lnTo>
                    <a:pt x="277" y="474"/>
                  </a:lnTo>
                  <a:lnTo>
                    <a:pt x="270" y="469"/>
                  </a:lnTo>
                  <a:lnTo>
                    <a:pt x="268" y="462"/>
                  </a:lnTo>
                  <a:lnTo>
                    <a:pt x="267" y="446"/>
                  </a:lnTo>
                  <a:lnTo>
                    <a:pt x="267" y="440"/>
                  </a:lnTo>
                  <a:lnTo>
                    <a:pt x="267" y="437"/>
                  </a:lnTo>
                  <a:lnTo>
                    <a:pt x="268" y="431"/>
                  </a:lnTo>
                  <a:lnTo>
                    <a:pt x="271" y="418"/>
                  </a:lnTo>
                  <a:lnTo>
                    <a:pt x="271" y="416"/>
                  </a:lnTo>
                  <a:lnTo>
                    <a:pt x="269" y="417"/>
                  </a:lnTo>
                  <a:lnTo>
                    <a:pt x="264" y="424"/>
                  </a:lnTo>
                  <a:lnTo>
                    <a:pt x="263" y="427"/>
                  </a:lnTo>
                  <a:lnTo>
                    <a:pt x="261" y="433"/>
                  </a:lnTo>
                  <a:lnTo>
                    <a:pt x="260" y="444"/>
                  </a:lnTo>
                  <a:lnTo>
                    <a:pt x="261" y="464"/>
                  </a:lnTo>
                  <a:lnTo>
                    <a:pt x="260" y="471"/>
                  </a:lnTo>
                  <a:lnTo>
                    <a:pt x="258" y="475"/>
                  </a:lnTo>
                  <a:lnTo>
                    <a:pt x="259" y="478"/>
                  </a:lnTo>
                  <a:lnTo>
                    <a:pt x="264" y="482"/>
                  </a:lnTo>
                  <a:lnTo>
                    <a:pt x="265" y="483"/>
                  </a:lnTo>
                  <a:lnTo>
                    <a:pt x="266" y="487"/>
                  </a:lnTo>
                  <a:lnTo>
                    <a:pt x="267" y="491"/>
                  </a:lnTo>
                  <a:lnTo>
                    <a:pt x="266" y="495"/>
                  </a:lnTo>
                  <a:lnTo>
                    <a:pt x="264" y="502"/>
                  </a:lnTo>
                  <a:lnTo>
                    <a:pt x="261" y="505"/>
                  </a:lnTo>
                  <a:lnTo>
                    <a:pt x="257" y="501"/>
                  </a:lnTo>
                  <a:lnTo>
                    <a:pt x="248" y="485"/>
                  </a:lnTo>
                  <a:lnTo>
                    <a:pt x="244" y="486"/>
                  </a:lnTo>
                  <a:lnTo>
                    <a:pt x="243" y="488"/>
                  </a:lnTo>
                  <a:lnTo>
                    <a:pt x="244" y="494"/>
                  </a:lnTo>
                  <a:lnTo>
                    <a:pt x="247" y="507"/>
                  </a:lnTo>
                  <a:lnTo>
                    <a:pt x="247" y="517"/>
                  </a:lnTo>
                  <a:lnTo>
                    <a:pt x="246" y="526"/>
                  </a:lnTo>
                  <a:lnTo>
                    <a:pt x="243" y="540"/>
                  </a:lnTo>
                  <a:lnTo>
                    <a:pt x="242" y="547"/>
                  </a:lnTo>
                  <a:lnTo>
                    <a:pt x="241" y="548"/>
                  </a:lnTo>
                  <a:lnTo>
                    <a:pt x="236" y="548"/>
                  </a:lnTo>
                  <a:lnTo>
                    <a:pt x="233" y="545"/>
                  </a:lnTo>
                  <a:lnTo>
                    <a:pt x="221" y="520"/>
                  </a:lnTo>
                  <a:lnTo>
                    <a:pt x="215" y="510"/>
                  </a:lnTo>
                  <a:lnTo>
                    <a:pt x="207" y="490"/>
                  </a:lnTo>
                  <a:lnTo>
                    <a:pt x="205" y="485"/>
                  </a:lnTo>
                  <a:lnTo>
                    <a:pt x="204" y="485"/>
                  </a:lnTo>
                  <a:lnTo>
                    <a:pt x="202" y="494"/>
                  </a:lnTo>
                  <a:lnTo>
                    <a:pt x="205" y="501"/>
                  </a:lnTo>
                  <a:lnTo>
                    <a:pt x="212" y="520"/>
                  </a:lnTo>
                  <a:lnTo>
                    <a:pt x="217" y="534"/>
                  </a:lnTo>
                  <a:lnTo>
                    <a:pt x="220" y="545"/>
                  </a:lnTo>
                  <a:lnTo>
                    <a:pt x="220" y="550"/>
                  </a:lnTo>
                  <a:lnTo>
                    <a:pt x="220" y="552"/>
                  </a:lnTo>
                  <a:lnTo>
                    <a:pt x="218" y="551"/>
                  </a:lnTo>
                  <a:lnTo>
                    <a:pt x="215" y="547"/>
                  </a:lnTo>
                  <a:lnTo>
                    <a:pt x="209" y="541"/>
                  </a:lnTo>
                  <a:lnTo>
                    <a:pt x="206" y="537"/>
                  </a:lnTo>
                  <a:lnTo>
                    <a:pt x="204" y="533"/>
                  </a:lnTo>
                  <a:lnTo>
                    <a:pt x="201" y="529"/>
                  </a:lnTo>
                  <a:lnTo>
                    <a:pt x="196" y="527"/>
                  </a:lnTo>
                  <a:lnTo>
                    <a:pt x="191" y="527"/>
                  </a:lnTo>
                  <a:lnTo>
                    <a:pt x="186" y="528"/>
                  </a:lnTo>
                  <a:lnTo>
                    <a:pt x="185" y="530"/>
                  </a:lnTo>
                  <a:lnTo>
                    <a:pt x="191" y="536"/>
                  </a:lnTo>
                  <a:lnTo>
                    <a:pt x="193" y="539"/>
                  </a:lnTo>
                  <a:lnTo>
                    <a:pt x="194" y="543"/>
                  </a:lnTo>
                  <a:lnTo>
                    <a:pt x="195" y="548"/>
                  </a:lnTo>
                  <a:lnTo>
                    <a:pt x="194" y="552"/>
                  </a:lnTo>
                  <a:lnTo>
                    <a:pt x="187" y="553"/>
                  </a:lnTo>
                  <a:lnTo>
                    <a:pt x="178" y="552"/>
                  </a:lnTo>
                  <a:lnTo>
                    <a:pt x="162" y="548"/>
                  </a:lnTo>
                  <a:lnTo>
                    <a:pt x="148" y="541"/>
                  </a:lnTo>
                  <a:lnTo>
                    <a:pt x="133" y="529"/>
                  </a:lnTo>
                  <a:lnTo>
                    <a:pt x="124" y="518"/>
                  </a:lnTo>
                  <a:lnTo>
                    <a:pt x="120" y="512"/>
                  </a:lnTo>
                  <a:lnTo>
                    <a:pt x="119" y="507"/>
                  </a:lnTo>
                  <a:lnTo>
                    <a:pt x="122" y="503"/>
                  </a:lnTo>
                  <a:lnTo>
                    <a:pt x="135" y="498"/>
                  </a:lnTo>
                  <a:lnTo>
                    <a:pt x="148" y="495"/>
                  </a:lnTo>
                  <a:lnTo>
                    <a:pt x="146" y="492"/>
                  </a:lnTo>
                  <a:lnTo>
                    <a:pt x="122" y="485"/>
                  </a:lnTo>
                  <a:lnTo>
                    <a:pt x="115" y="484"/>
                  </a:lnTo>
                  <a:lnTo>
                    <a:pt x="111" y="485"/>
                  </a:lnTo>
                  <a:lnTo>
                    <a:pt x="106" y="484"/>
                  </a:lnTo>
                  <a:lnTo>
                    <a:pt x="102" y="479"/>
                  </a:lnTo>
                  <a:lnTo>
                    <a:pt x="97" y="469"/>
                  </a:lnTo>
                  <a:lnTo>
                    <a:pt x="95" y="462"/>
                  </a:lnTo>
                  <a:lnTo>
                    <a:pt x="95" y="460"/>
                  </a:lnTo>
                  <a:lnTo>
                    <a:pt x="97" y="458"/>
                  </a:lnTo>
                  <a:lnTo>
                    <a:pt x="108" y="460"/>
                  </a:lnTo>
                  <a:lnTo>
                    <a:pt x="109" y="459"/>
                  </a:lnTo>
                  <a:lnTo>
                    <a:pt x="104" y="454"/>
                  </a:lnTo>
                  <a:lnTo>
                    <a:pt x="87" y="443"/>
                  </a:lnTo>
                  <a:lnTo>
                    <a:pt x="80" y="435"/>
                  </a:lnTo>
                  <a:lnTo>
                    <a:pt x="79" y="431"/>
                  </a:lnTo>
                  <a:lnTo>
                    <a:pt x="79" y="427"/>
                  </a:lnTo>
                  <a:lnTo>
                    <a:pt x="79" y="424"/>
                  </a:lnTo>
                  <a:lnTo>
                    <a:pt x="85" y="417"/>
                  </a:lnTo>
                  <a:lnTo>
                    <a:pt x="105" y="401"/>
                  </a:lnTo>
                  <a:lnTo>
                    <a:pt x="112" y="398"/>
                  </a:lnTo>
                  <a:lnTo>
                    <a:pt x="119" y="398"/>
                  </a:lnTo>
                  <a:lnTo>
                    <a:pt x="124" y="393"/>
                  </a:lnTo>
                  <a:lnTo>
                    <a:pt x="128" y="378"/>
                  </a:lnTo>
                  <a:lnTo>
                    <a:pt x="148" y="372"/>
                  </a:lnTo>
                  <a:lnTo>
                    <a:pt x="164" y="365"/>
                  </a:lnTo>
                  <a:lnTo>
                    <a:pt x="166" y="363"/>
                  </a:lnTo>
                  <a:lnTo>
                    <a:pt x="154" y="364"/>
                  </a:lnTo>
                  <a:lnTo>
                    <a:pt x="137" y="363"/>
                  </a:lnTo>
                  <a:lnTo>
                    <a:pt x="130" y="352"/>
                  </a:lnTo>
                  <a:lnTo>
                    <a:pt x="125" y="350"/>
                  </a:lnTo>
                  <a:lnTo>
                    <a:pt x="120" y="350"/>
                  </a:lnTo>
                  <a:lnTo>
                    <a:pt x="113" y="353"/>
                  </a:lnTo>
                  <a:lnTo>
                    <a:pt x="102" y="364"/>
                  </a:lnTo>
                  <a:lnTo>
                    <a:pt x="97" y="366"/>
                  </a:lnTo>
                  <a:lnTo>
                    <a:pt x="86" y="377"/>
                  </a:lnTo>
                  <a:lnTo>
                    <a:pt x="83" y="375"/>
                  </a:lnTo>
                  <a:lnTo>
                    <a:pt x="81" y="374"/>
                  </a:lnTo>
                  <a:lnTo>
                    <a:pt x="80" y="372"/>
                  </a:lnTo>
                  <a:lnTo>
                    <a:pt x="83" y="366"/>
                  </a:lnTo>
                  <a:lnTo>
                    <a:pt x="86" y="361"/>
                  </a:lnTo>
                  <a:lnTo>
                    <a:pt x="85" y="360"/>
                  </a:lnTo>
                  <a:lnTo>
                    <a:pt x="80" y="358"/>
                  </a:lnTo>
                  <a:lnTo>
                    <a:pt x="75" y="358"/>
                  </a:lnTo>
                  <a:lnTo>
                    <a:pt x="72" y="360"/>
                  </a:lnTo>
                  <a:lnTo>
                    <a:pt x="58" y="369"/>
                  </a:lnTo>
                  <a:lnTo>
                    <a:pt x="52" y="376"/>
                  </a:lnTo>
                  <a:lnTo>
                    <a:pt x="50" y="377"/>
                  </a:lnTo>
                  <a:lnTo>
                    <a:pt x="44" y="366"/>
                  </a:lnTo>
                  <a:lnTo>
                    <a:pt x="33" y="360"/>
                  </a:lnTo>
                  <a:lnTo>
                    <a:pt x="31" y="355"/>
                  </a:lnTo>
                  <a:lnTo>
                    <a:pt x="33" y="338"/>
                  </a:lnTo>
                  <a:lnTo>
                    <a:pt x="36" y="334"/>
                  </a:lnTo>
                  <a:lnTo>
                    <a:pt x="44" y="331"/>
                  </a:lnTo>
                  <a:lnTo>
                    <a:pt x="68" y="314"/>
                  </a:lnTo>
                  <a:lnTo>
                    <a:pt x="69" y="311"/>
                  </a:lnTo>
                  <a:lnTo>
                    <a:pt x="72" y="302"/>
                  </a:lnTo>
                  <a:lnTo>
                    <a:pt x="66" y="304"/>
                  </a:lnTo>
                  <a:lnTo>
                    <a:pt x="54" y="312"/>
                  </a:lnTo>
                  <a:lnTo>
                    <a:pt x="44" y="316"/>
                  </a:lnTo>
                  <a:lnTo>
                    <a:pt x="37" y="316"/>
                  </a:lnTo>
                  <a:lnTo>
                    <a:pt x="31" y="315"/>
                  </a:lnTo>
                  <a:lnTo>
                    <a:pt x="27" y="313"/>
                  </a:lnTo>
                  <a:lnTo>
                    <a:pt x="23" y="308"/>
                  </a:lnTo>
                  <a:lnTo>
                    <a:pt x="9" y="283"/>
                  </a:lnTo>
                  <a:lnTo>
                    <a:pt x="5" y="271"/>
                  </a:lnTo>
                  <a:lnTo>
                    <a:pt x="5" y="260"/>
                  </a:lnTo>
                  <a:lnTo>
                    <a:pt x="4" y="253"/>
                  </a:lnTo>
                  <a:lnTo>
                    <a:pt x="0" y="233"/>
                  </a:lnTo>
                  <a:lnTo>
                    <a:pt x="29" y="245"/>
                  </a:lnTo>
                  <a:lnTo>
                    <a:pt x="41" y="248"/>
                  </a:lnTo>
                  <a:lnTo>
                    <a:pt x="64" y="248"/>
                  </a:lnTo>
                  <a:lnTo>
                    <a:pt x="65" y="247"/>
                  </a:lnTo>
                  <a:lnTo>
                    <a:pt x="66" y="244"/>
                  </a:lnTo>
                  <a:lnTo>
                    <a:pt x="65" y="238"/>
                  </a:lnTo>
                  <a:lnTo>
                    <a:pt x="65" y="235"/>
                  </a:lnTo>
                  <a:lnTo>
                    <a:pt x="66" y="232"/>
                  </a:lnTo>
                  <a:lnTo>
                    <a:pt x="74" y="225"/>
                  </a:lnTo>
                  <a:lnTo>
                    <a:pt x="76" y="223"/>
                  </a:lnTo>
                  <a:lnTo>
                    <a:pt x="66" y="221"/>
                  </a:lnTo>
                  <a:lnTo>
                    <a:pt x="47" y="233"/>
                  </a:lnTo>
                  <a:lnTo>
                    <a:pt x="41" y="233"/>
                  </a:lnTo>
                  <a:lnTo>
                    <a:pt x="34" y="216"/>
                  </a:lnTo>
                  <a:lnTo>
                    <a:pt x="26" y="219"/>
                  </a:lnTo>
                  <a:lnTo>
                    <a:pt x="22" y="218"/>
                  </a:lnTo>
                  <a:lnTo>
                    <a:pt x="17" y="213"/>
                  </a:lnTo>
                  <a:lnTo>
                    <a:pt x="14" y="210"/>
                  </a:lnTo>
                  <a:lnTo>
                    <a:pt x="12" y="205"/>
                  </a:lnTo>
                  <a:lnTo>
                    <a:pt x="11" y="201"/>
                  </a:lnTo>
                  <a:lnTo>
                    <a:pt x="11" y="197"/>
                  </a:lnTo>
                  <a:lnTo>
                    <a:pt x="13" y="194"/>
                  </a:lnTo>
                  <a:lnTo>
                    <a:pt x="20" y="189"/>
                  </a:lnTo>
                  <a:lnTo>
                    <a:pt x="23" y="188"/>
                  </a:lnTo>
                  <a:lnTo>
                    <a:pt x="31" y="192"/>
                  </a:lnTo>
                  <a:lnTo>
                    <a:pt x="37" y="191"/>
                  </a:lnTo>
                  <a:lnTo>
                    <a:pt x="35" y="186"/>
                  </a:lnTo>
                  <a:lnTo>
                    <a:pt x="26" y="172"/>
                  </a:lnTo>
                  <a:lnTo>
                    <a:pt x="18" y="157"/>
                  </a:lnTo>
                  <a:lnTo>
                    <a:pt x="19" y="131"/>
                  </a:lnTo>
                  <a:lnTo>
                    <a:pt x="25" y="126"/>
                  </a:lnTo>
                  <a:lnTo>
                    <a:pt x="32" y="125"/>
                  </a:lnTo>
                  <a:lnTo>
                    <a:pt x="38" y="132"/>
                  </a:lnTo>
                  <a:lnTo>
                    <a:pt x="47" y="133"/>
                  </a:lnTo>
                  <a:lnTo>
                    <a:pt x="53" y="140"/>
                  </a:lnTo>
                  <a:lnTo>
                    <a:pt x="57" y="154"/>
                  </a:lnTo>
                  <a:lnTo>
                    <a:pt x="61" y="154"/>
                  </a:lnTo>
                  <a:lnTo>
                    <a:pt x="69" y="156"/>
                  </a:lnTo>
                  <a:lnTo>
                    <a:pt x="86" y="156"/>
                  </a:lnTo>
                  <a:lnTo>
                    <a:pt x="83" y="151"/>
                  </a:lnTo>
                  <a:lnTo>
                    <a:pt x="78" y="147"/>
                  </a:lnTo>
                  <a:lnTo>
                    <a:pt x="66" y="141"/>
                  </a:lnTo>
                  <a:lnTo>
                    <a:pt x="60" y="120"/>
                  </a:lnTo>
                  <a:lnTo>
                    <a:pt x="47" y="109"/>
                  </a:lnTo>
                  <a:lnTo>
                    <a:pt x="37" y="104"/>
                  </a:lnTo>
                  <a:lnTo>
                    <a:pt x="38" y="99"/>
                  </a:lnTo>
                  <a:lnTo>
                    <a:pt x="45" y="73"/>
                  </a:lnTo>
                  <a:lnTo>
                    <a:pt x="54" y="63"/>
                  </a:lnTo>
                  <a:lnTo>
                    <a:pt x="68" y="67"/>
                  </a:lnTo>
                  <a:lnTo>
                    <a:pt x="77" y="62"/>
                  </a:lnTo>
                  <a:lnTo>
                    <a:pt x="89" y="52"/>
                  </a:lnTo>
                  <a:lnTo>
                    <a:pt x="100" y="57"/>
                  </a:lnTo>
                  <a:lnTo>
                    <a:pt x="104" y="56"/>
                  </a:lnTo>
                  <a:lnTo>
                    <a:pt x="105" y="53"/>
                  </a:lnTo>
                  <a:lnTo>
                    <a:pt x="107" y="47"/>
                  </a:lnTo>
                  <a:lnTo>
                    <a:pt x="107" y="43"/>
                  </a:lnTo>
                  <a:lnTo>
                    <a:pt x="105" y="38"/>
                  </a:lnTo>
                  <a:lnTo>
                    <a:pt x="102" y="32"/>
                  </a:lnTo>
                  <a:lnTo>
                    <a:pt x="87" y="31"/>
                  </a:lnTo>
                  <a:lnTo>
                    <a:pt x="80" y="29"/>
                  </a:lnTo>
                  <a:lnTo>
                    <a:pt x="78" y="26"/>
                  </a:lnTo>
                  <a:lnTo>
                    <a:pt x="77" y="21"/>
                  </a:lnTo>
                  <a:lnTo>
                    <a:pt x="76" y="16"/>
                  </a:lnTo>
                  <a:lnTo>
                    <a:pt x="76" y="11"/>
                  </a:lnTo>
                  <a:lnTo>
                    <a:pt x="77" y="7"/>
                  </a:lnTo>
                  <a:lnTo>
                    <a:pt x="79" y="6"/>
                  </a:lnTo>
                  <a:lnTo>
                    <a:pt x="82" y="4"/>
                  </a:lnTo>
                  <a:lnTo>
                    <a:pt x="96" y="4"/>
                  </a:lnTo>
                  <a:lnTo>
                    <a:pt x="104" y="0"/>
                  </a:lnTo>
                  <a:lnTo>
                    <a:pt x="113" y="4"/>
                  </a:lnTo>
                  <a:lnTo>
                    <a:pt x="132" y="18"/>
                  </a:lnTo>
                  <a:lnTo>
                    <a:pt x="138" y="25"/>
                  </a:lnTo>
                  <a:lnTo>
                    <a:pt x="144" y="37"/>
                  </a:lnTo>
                  <a:lnTo>
                    <a:pt x="148" y="4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84" name="Freeform 1427">
              <a:extLst>
                <a:ext uri="{FF2B5EF4-FFF2-40B4-BE49-F238E27FC236}">
                  <a16:creationId xmlns:a16="http://schemas.microsoft.com/office/drawing/2014/main" id="{F91B13BF-B083-4296-9F44-3FA6C5F24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1987" y="3813663"/>
              <a:ext cx="1153990" cy="1522170"/>
            </a:xfrm>
            <a:custGeom>
              <a:avLst/>
              <a:gdLst>
                <a:gd name="T0" fmla="*/ 706 w 924"/>
                <a:gd name="T1" fmla="*/ 108 h 1220"/>
                <a:gd name="T2" fmla="*/ 801 w 924"/>
                <a:gd name="T3" fmla="*/ 74 h 1220"/>
                <a:gd name="T4" fmla="*/ 855 w 924"/>
                <a:gd name="T5" fmla="*/ 85 h 1220"/>
                <a:gd name="T6" fmla="*/ 918 w 924"/>
                <a:gd name="T7" fmla="*/ 163 h 1220"/>
                <a:gd name="T8" fmla="*/ 796 w 924"/>
                <a:gd name="T9" fmla="*/ 323 h 1220"/>
                <a:gd name="T10" fmla="*/ 786 w 924"/>
                <a:gd name="T11" fmla="*/ 369 h 1220"/>
                <a:gd name="T12" fmla="*/ 658 w 924"/>
                <a:gd name="T13" fmla="*/ 585 h 1220"/>
                <a:gd name="T14" fmla="*/ 594 w 924"/>
                <a:gd name="T15" fmla="*/ 630 h 1220"/>
                <a:gd name="T16" fmla="*/ 618 w 924"/>
                <a:gd name="T17" fmla="*/ 689 h 1220"/>
                <a:gd name="T18" fmla="*/ 551 w 924"/>
                <a:gd name="T19" fmla="*/ 693 h 1220"/>
                <a:gd name="T20" fmla="*/ 497 w 924"/>
                <a:gd name="T21" fmla="*/ 750 h 1220"/>
                <a:gd name="T22" fmla="*/ 502 w 924"/>
                <a:gd name="T23" fmla="*/ 786 h 1220"/>
                <a:gd name="T24" fmla="*/ 432 w 924"/>
                <a:gd name="T25" fmla="*/ 809 h 1220"/>
                <a:gd name="T26" fmla="*/ 459 w 924"/>
                <a:gd name="T27" fmla="*/ 814 h 1220"/>
                <a:gd name="T28" fmla="*/ 493 w 924"/>
                <a:gd name="T29" fmla="*/ 893 h 1220"/>
                <a:gd name="T30" fmla="*/ 453 w 924"/>
                <a:gd name="T31" fmla="*/ 980 h 1220"/>
                <a:gd name="T32" fmla="*/ 388 w 924"/>
                <a:gd name="T33" fmla="*/ 1065 h 1220"/>
                <a:gd name="T34" fmla="*/ 314 w 924"/>
                <a:gd name="T35" fmla="*/ 1063 h 1220"/>
                <a:gd name="T36" fmla="*/ 345 w 924"/>
                <a:gd name="T37" fmla="*/ 1090 h 1220"/>
                <a:gd name="T38" fmla="*/ 403 w 924"/>
                <a:gd name="T39" fmla="*/ 1113 h 1220"/>
                <a:gd name="T40" fmla="*/ 333 w 924"/>
                <a:gd name="T41" fmla="*/ 1218 h 1220"/>
                <a:gd name="T42" fmla="*/ 305 w 924"/>
                <a:gd name="T43" fmla="*/ 1179 h 1220"/>
                <a:gd name="T44" fmla="*/ 286 w 924"/>
                <a:gd name="T45" fmla="*/ 1181 h 1220"/>
                <a:gd name="T46" fmla="*/ 159 w 924"/>
                <a:gd name="T47" fmla="*/ 1165 h 1220"/>
                <a:gd name="T48" fmla="*/ 95 w 924"/>
                <a:gd name="T49" fmla="*/ 1187 h 1220"/>
                <a:gd name="T50" fmla="*/ 140 w 924"/>
                <a:gd name="T51" fmla="*/ 1088 h 1220"/>
                <a:gd name="T52" fmla="*/ 111 w 924"/>
                <a:gd name="T53" fmla="*/ 1002 h 1220"/>
                <a:gd name="T54" fmla="*/ 217 w 924"/>
                <a:gd name="T55" fmla="*/ 1060 h 1220"/>
                <a:gd name="T56" fmla="*/ 253 w 924"/>
                <a:gd name="T57" fmla="*/ 1017 h 1220"/>
                <a:gd name="T58" fmla="*/ 213 w 924"/>
                <a:gd name="T59" fmla="*/ 942 h 1220"/>
                <a:gd name="T60" fmla="*/ 173 w 924"/>
                <a:gd name="T61" fmla="*/ 920 h 1220"/>
                <a:gd name="T62" fmla="*/ 164 w 924"/>
                <a:gd name="T63" fmla="*/ 846 h 1220"/>
                <a:gd name="T64" fmla="*/ 288 w 924"/>
                <a:gd name="T65" fmla="*/ 839 h 1220"/>
                <a:gd name="T66" fmla="*/ 219 w 924"/>
                <a:gd name="T67" fmla="*/ 819 h 1220"/>
                <a:gd name="T68" fmla="*/ 216 w 924"/>
                <a:gd name="T69" fmla="*/ 758 h 1220"/>
                <a:gd name="T70" fmla="*/ 212 w 924"/>
                <a:gd name="T71" fmla="*/ 602 h 1220"/>
                <a:gd name="T72" fmla="*/ 339 w 924"/>
                <a:gd name="T73" fmla="*/ 719 h 1220"/>
                <a:gd name="T74" fmla="*/ 263 w 924"/>
                <a:gd name="T75" fmla="*/ 594 h 1220"/>
                <a:gd name="T76" fmla="*/ 433 w 924"/>
                <a:gd name="T77" fmla="*/ 486 h 1220"/>
                <a:gd name="T78" fmla="*/ 392 w 924"/>
                <a:gd name="T79" fmla="*/ 438 h 1220"/>
                <a:gd name="T80" fmla="*/ 306 w 924"/>
                <a:gd name="T81" fmla="*/ 539 h 1220"/>
                <a:gd name="T82" fmla="*/ 225 w 924"/>
                <a:gd name="T83" fmla="*/ 555 h 1220"/>
                <a:gd name="T84" fmla="*/ 194 w 924"/>
                <a:gd name="T85" fmla="*/ 470 h 1220"/>
                <a:gd name="T86" fmla="*/ 93 w 924"/>
                <a:gd name="T87" fmla="*/ 512 h 1220"/>
                <a:gd name="T88" fmla="*/ 203 w 924"/>
                <a:gd name="T89" fmla="*/ 412 h 1220"/>
                <a:gd name="T90" fmla="*/ 74 w 924"/>
                <a:gd name="T91" fmla="*/ 421 h 1220"/>
                <a:gd name="T92" fmla="*/ 42 w 924"/>
                <a:gd name="T93" fmla="*/ 388 h 1220"/>
                <a:gd name="T94" fmla="*/ 0 w 924"/>
                <a:gd name="T95" fmla="*/ 340 h 1220"/>
                <a:gd name="T96" fmla="*/ 123 w 924"/>
                <a:gd name="T97" fmla="*/ 244 h 1220"/>
                <a:gd name="T98" fmla="*/ 201 w 924"/>
                <a:gd name="T99" fmla="*/ 266 h 1220"/>
                <a:gd name="T100" fmla="*/ 215 w 924"/>
                <a:gd name="T101" fmla="*/ 174 h 1220"/>
                <a:gd name="T102" fmla="*/ 273 w 924"/>
                <a:gd name="T103" fmla="*/ 208 h 1220"/>
                <a:gd name="T104" fmla="*/ 293 w 924"/>
                <a:gd name="T105" fmla="*/ 200 h 1220"/>
                <a:gd name="T106" fmla="*/ 317 w 924"/>
                <a:gd name="T107" fmla="*/ 128 h 1220"/>
                <a:gd name="T108" fmla="*/ 364 w 924"/>
                <a:gd name="T109" fmla="*/ 82 h 1220"/>
                <a:gd name="T110" fmla="*/ 465 w 924"/>
                <a:gd name="T111" fmla="*/ 116 h 1220"/>
                <a:gd name="T112" fmla="*/ 482 w 924"/>
                <a:gd name="T113" fmla="*/ 17 h 1220"/>
                <a:gd name="T114" fmla="*/ 556 w 924"/>
                <a:gd name="T115" fmla="*/ 30 h 1220"/>
                <a:gd name="T116" fmla="*/ 657 w 924"/>
                <a:gd name="T117" fmla="*/ 0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24" h="1220">
                  <a:moveTo>
                    <a:pt x="672" y="26"/>
                  </a:moveTo>
                  <a:lnTo>
                    <a:pt x="697" y="30"/>
                  </a:lnTo>
                  <a:lnTo>
                    <a:pt x="705" y="28"/>
                  </a:lnTo>
                  <a:lnTo>
                    <a:pt x="714" y="39"/>
                  </a:lnTo>
                  <a:lnTo>
                    <a:pt x="720" y="41"/>
                  </a:lnTo>
                  <a:lnTo>
                    <a:pt x="729" y="38"/>
                  </a:lnTo>
                  <a:lnTo>
                    <a:pt x="736" y="41"/>
                  </a:lnTo>
                  <a:lnTo>
                    <a:pt x="760" y="43"/>
                  </a:lnTo>
                  <a:lnTo>
                    <a:pt x="765" y="48"/>
                  </a:lnTo>
                  <a:lnTo>
                    <a:pt x="765" y="53"/>
                  </a:lnTo>
                  <a:lnTo>
                    <a:pt x="760" y="64"/>
                  </a:lnTo>
                  <a:lnTo>
                    <a:pt x="753" y="74"/>
                  </a:lnTo>
                  <a:lnTo>
                    <a:pt x="706" y="108"/>
                  </a:lnTo>
                  <a:lnTo>
                    <a:pt x="703" y="114"/>
                  </a:lnTo>
                  <a:lnTo>
                    <a:pt x="712" y="115"/>
                  </a:lnTo>
                  <a:lnTo>
                    <a:pt x="725" y="114"/>
                  </a:lnTo>
                  <a:lnTo>
                    <a:pt x="736" y="111"/>
                  </a:lnTo>
                  <a:lnTo>
                    <a:pt x="748" y="99"/>
                  </a:lnTo>
                  <a:lnTo>
                    <a:pt x="752" y="98"/>
                  </a:lnTo>
                  <a:lnTo>
                    <a:pt x="759" y="93"/>
                  </a:lnTo>
                  <a:lnTo>
                    <a:pt x="774" y="77"/>
                  </a:lnTo>
                  <a:lnTo>
                    <a:pt x="786" y="68"/>
                  </a:lnTo>
                  <a:lnTo>
                    <a:pt x="792" y="72"/>
                  </a:lnTo>
                  <a:lnTo>
                    <a:pt x="796" y="78"/>
                  </a:lnTo>
                  <a:lnTo>
                    <a:pt x="799" y="79"/>
                  </a:lnTo>
                  <a:lnTo>
                    <a:pt x="801" y="74"/>
                  </a:lnTo>
                  <a:lnTo>
                    <a:pt x="804" y="62"/>
                  </a:lnTo>
                  <a:lnTo>
                    <a:pt x="805" y="57"/>
                  </a:lnTo>
                  <a:lnTo>
                    <a:pt x="809" y="54"/>
                  </a:lnTo>
                  <a:lnTo>
                    <a:pt x="811" y="54"/>
                  </a:lnTo>
                  <a:lnTo>
                    <a:pt x="815" y="61"/>
                  </a:lnTo>
                  <a:lnTo>
                    <a:pt x="820" y="74"/>
                  </a:lnTo>
                  <a:lnTo>
                    <a:pt x="824" y="84"/>
                  </a:lnTo>
                  <a:lnTo>
                    <a:pt x="826" y="84"/>
                  </a:lnTo>
                  <a:lnTo>
                    <a:pt x="835" y="73"/>
                  </a:lnTo>
                  <a:lnTo>
                    <a:pt x="839" y="72"/>
                  </a:lnTo>
                  <a:lnTo>
                    <a:pt x="849" y="76"/>
                  </a:lnTo>
                  <a:lnTo>
                    <a:pt x="854" y="80"/>
                  </a:lnTo>
                  <a:lnTo>
                    <a:pt x="855" y="85"/>
                  </a:lnTo>
                  <a:lnTo>
                    <a:pt x="852" y="91"/>
                  </a:lnTo>
                  <a:lnTo>
                    <a:pt x="850" y="96"/>
                  </a:lnTo>
                  <a:lnTo>
                    <a:pt x="849" y="100"/>
                  </a:lnTo>
                  <a:lnTo>
                    <a:pt x="851" y="104"/>
                  </a:lnTo>
                  <a:lnTo>
                    <a:pt x="857" y="114"/>
                  </a:lnTo>
                  <a:lnTo>
                    <a:pt x="867" y="134"/>
                  </a:lnTo>
                  <a:lnTo>
                    <a:pt x="867" y="142"/>
                  </a:lnTo>
                  <a:lnTo>
                    <a:pt x="862" y="158"/>
                  </a:lnTo>
                  <a:lnTo>
                    <a:pt x="862" y="161"/>
                  </a:lnTo>
                  <a:lnTo>
                    <a:pt x="885" y="145"/>
                  </a:lnTo>
                  <a:lnTo>
                    <a:pt x="909" y="153"/>
                  </a:lnTo>
                  <a:lnTo>
                    <a:pt x="915" y="158"/>
                  </a:lnTo>
                  <a:lnTo>
                    <a:pt x="918" y="163"/>
                  </a:lnTo>
                  <a:lnTo>
                    <a:pt x="920" y="173"/>
                  </a:lnTo>
                  <a:lnTo>
                    <a:pt x="923" y="187"/>
                  </a:lnTo>
                  <a:lnTo>
                    <a:pt x="922" y="200"/>
                  </a:lnTo>
                  <a:lnTo>
                    <a:pt x="911" y="222"/>
                  </a:lnTo>
                  <a:lnTo>
                    <a:pt x="900" y="239"/>
                  </a:lnTo>
                  <a:lnTo>
                    <a:pt x="894" y="253"/>
                  </a:lnTo>
                  <a:lnTo>
                    <a:pt x="884" y="261"/>
                  </a:lnTo>
                  <a:lnTo>
                    <a:pt x="851" y="296"/>
                  </a:lnTo>
                  <a:lnTo>
                    <a:pt x="835" y="307"/>
                  </a:lnTo>
                  <a:lnTo>
                    <a:pt x="826" y="317"/>
                  </a:lnTo>
                  <a:lnTo>
                    <a:pt x="821" y="319"/>
                  </a:lnTo>
                  <a:lnTo>
                    <a:pt x="802" y="317"/>
                  </a:lnTo>
                  <a:lnTo>
                    <a:pt x="796" y="323"/>
                  </a:lnTo>
                  <a:lnTo>
                    <a:pt x="793" y="333"/>
                  </a:lnTo>
                  <a:lnTo>
                    <a:pt x="787" y="338"/>
                  </a:lnTo>
                  <a:lnTo>
                    <a:pt x="778" y="341"/>
                  </a:lnTo>
                  <a:lnTo>
                    <a:pt x="759" y="344"/>
                  </a:lnTo>
                  <a:lnTo>
                    <a:pt x="755" y="355"/>
                  </a:lnTo>
                  <a:lnTo>
                    <a:pt x="754" y="362"/>
                  </a:lnTo>
                  <a:lnTo>
                    <a:pt x="752" y="368"/>
                  </a:lnTo>
                  <a:lnTo>
                    <a:pt x="750" y="371"/>
                  </a:lnTo>
                  <a:lnTo>
                    <a:pt x="696" y="410"/>
                  </a:lnTo>
                  <a:lnTo>
                    <a:pt x="695" y="416"/>
                  </a:lnTo>
                  <a:lnTo>
                    <a:pt x="701" y="419"/>
                  </a:lnTo>
                  <a:lnTo>
                    <a:pt x="707" y="416"/>
                  </a:lnTo>
                  <a:lnTo>
                    <a:pt x="786" y="369"/>
                  </a:lnTo>
                  <a:lnTo>
                    <a:pt x="801" y="366"/>
                  </a:lnTo>
                  <a:lnTo>
                    <a:pt x="815" y="369"/>
                  </a:lnTo>
                  <a:lnTo>
                    <a:pt x="813" y="380"/>
                  </a:lnTo>
                  <a:lnTo>
                    <a:pt x="794" y="412"/>
                  </a:lnTo>
                  <a:lnTo>
                    <a:pt x="769" y="439"/>
                  </a:lnTo>
                  <a:lnTo>
                    <a:pt x="756" y="460"/>
                  </a:lnTo>
                  <a:lnTo>
                    <a:pt x="724" y="494"/>
                  </a:lnTo>
                  <a:lnTo>
                    <a:pt x="698" y="529"/>
                  </a:lnTo>
                  <a:lnTo>
                    <a:pt x="689" y="546"/>
                  </a:lnTo>
                  <a:lnTo>
                    <a:pt x="675" y="576"/>
                  </a:lnTo>
                  <a:lnTo>
                    <a:pt x="670" y="583"/>
                  </a:lnTo>
                  <a:lnTo>
                    <a:pt x="665" y="586"/>
                  </a:lnTo>
                  <a:lnTo>
                    <a:pt x="658" y="585"/>
                  </a:lnTo>
                  <a:lnTo>
                    <a:pt x="653" y="581"/>
                  </a:lnTo>
                  <a:lnTo>
                    <a:pt x="644" y="570"/>
                  </a:lnTo>
                  <a:lnTo>
                    <a:pt x="637" y="557"/>
                  </a:lnTo>
                  <a:lnTo>
                    <a:pt x="635" y="555"/>
                  </a:lnTo>
                  <a:lnTo>
                    <a:pt x="637" y="561"/>
                  </a:lnTo>
                  <a:lnTo>
                    <a:pt x="650" y="602"/>
                  </a:lnTo>
                  <a:lnTo>
                    <a:pt x="649" y="610"/>
                  </a:lnTo>
                  <a:lnTo>
                    <a:pt x="623" y="619"/>
                  </a:lnTo>
                  <a:lnTo>
                    <a:pt x="612" y="626"/>
                  </a:lnTo>
                  <a:lnTo>
                    <a:pt x="607" y="628"/>
                  </a:lnTo>
                  <a:lnTo>
                    <a:pt x="602" y="627"/>
                  </a:lnTo>
                  <a:lnTo>
                    <a:pt x="598" y="627"/>
                  </a:lnTo>
                  <a:lnTo>
                    <a:pt x="594" y="630"/>
                  </a:lnTo>
                  <a:lnTo>
                    <a:pt x="594" y="633"/>
                  </a:lnTo>
                  <a:lnTo>
                    <a:pt x="597" y="636"/>
                  </a:lnTo>
                  <a:lnTo>
                    <a:pt x="608" y="639"/>
                  </a:lnTo>
                  <a:lnTo>
                    <a:pt x="630" y="630"/>
                  </a:lnTo>
                  <a:lnTo>
                    <a:pt x="633" y="631"/>
                  </a:lnTo>
                  <a:lnTo>
                    <a:pt x="640" y="635"/>
                  </a:lnTo>
                  <a:lnTo>
                    <a:pt x="640" y="639"/>
                  </a:lnTo>
                  <a:lnTo>
                    <a:pt x="633" y="652"/>
                  </a:lnTo>
                  <a:lnTo>
                    <a:pt x="616" y="667"/>
                  </a:lnTo>
                  <a:lnTo>
                    <a:pt x="618" y="668"/>
                  </a:lnTo>
                  <a:lnTo>
                    <a:pt x="623" y="673"/>
                  </a:lnTo>
                  <a:lnTo>
                    <a:pt x="623" y="678"/>
                  </a:lnTo>
                  <a:lnTo>
                    <a:pt x="618" y="689"/>
                  </a:lnTo>
                  <a:lnTo>
                    <a:pt x="614" y="693"/>
                  </a:lnTo>
                  <a:lnTo>
                    <a:pt x="597" y="703"/>
                  </a:lnTo>
                  <a:lnTo>
                    <a:pt x="590" y="706"/>
                  </a:lnTo>
                  <a:lnTo>
                    <a:pt x="583" y="704"/>
                  </a:lnTo>
                  <a:lnTo>
                    <a:pt x="552" y="682"/>
                  </a:lnTo>
                  <a:lnTo>
                    <a:pt x="541" y="678"/>
                  </a:lnTo>
                  <a:lnTo>
                    <a:pt x="531" y="672"/>
                  </a:lnTo>
                  <a:lnTo>
                    <a:pt x="523" y="673"/>
                  </a:lnTo>
                  <a:lnTo>
                    <a:pt x="516" y="680"/>
                  </a:lnTo>
                  <a:lnTo>
                    <a:pt x="519" y="683"/>
                  </a:lnTo>
                  <a:lnTo>
                    <a:pt x="534" y="690"/>
                  </a:lnTo>
                  <a:lnTo>
                    <a:pt x="546" y="691"/>
                  </a:lnTo>
                  <a:lnTo>
                    <a:pt x="551" y="693"/>
                  </a:lnTo>
                  <a:lnTo>
                    <a:pt x="553" y="698"/>
                  </a:lnTo>
                  <a:lnTo>
                    <a:pt x="559" y="713"/>
                  </a:lnTo>
                  <a:lnTo>
                    <a:pt x="559" y="721"/>
                  </a:lnTo>
                  <a:lnTo>
                    <a:pt x="558" y="728"/>
                  </a:lnTo>
                  <a:lnTo>
                    <a:pt x="557" y="733"/>
                  </a:lnTo>
                  <a:lnTo>
                    <a:pt x="555" y="736"/>
                  </a:lnTo>
                  <a:lnTo>
                    <a:pt x="551" y="737"/>
                  </a:lnTo>
                  <a:lnTo>
                    <a:pt x="539" y="737"/>
                  </a:lnTo>
                  <a:lnTo>
                    <a:pt x="535" y="739"/>
                  </a:lnTo>
                  <a:lnTo>
                    <a:pt x="529" y="743"/>
                  </a:lnTo>
                  <a:lnTo>
                    <a:pt x="523" y="745"/>
                  </a:lnTo>
                  <a:lnTo>
                    <a:pt x="511" y="744"/>
                  </a:lnTo>
                  <a:lnTo>
                    <a:pt x="497" y="750"/>
                  </a:lnTo>
                  <a:lnTo>
                    <a:pt x="490" y="751"/>
                  </a:lnTo>
                  <a:lnTo>
                    <a:pt x="482" y="748"/>
                  </a:lnTo>
                  <a:lnTo>
                    <a:pt x="472" y="741"/>
                  </a:lnTo>
                  <a:lnTo>
                    <a:pt x="464" y="738"/>
                  </a:lnTo>
                  <a:lnTo>
                    <a:pt x="448" y="735"/>
                  </a:lnTo>
                  <a:lnTo>
                    <a:pt x="449" y="739"/>
                  </a:lnTo>
                  <a:lnTo>
                    <a:pt x="454" y="740"/>
                  </a:lnTo>
                  <a:lnTo>
                    <a:pt x="466" y="751"/>
                  </a:lnTo>
                  <a:lnTo>
                    <a:pt x="471" y="766"/>
                  </a:lnTo>
                  <a:lnTo>
                    <a:pt x="476" y="768"/>
                  </a:lnTo>
                  <a:lnTo>
                    <a:pt x="487" y="780"/>
                  </a:lnTo>
                  <a:lnTo>
                    <a:pt x="495" y="781"/>
                  </a:lnTo>
                  <a:lnTo>
                    <a:pt x="502" y="786"/>
                  </a:lnTo>
                  <a:lnTo>
                    <a:pt x="514" y="780"/>
                  </a:lnTo>
                  <a:lnTo>
                    <a:pt x="521" y="781"/>
                  </a:lnTo>
                  <a:lnTo>
                    <a:pt x="519" y="809"/>
                  </a:lnTo>
                  <a:lnTo>
                    <a:pt x="516" y="813"/>
                  </a:lnTo>
                  <a:lnTo>
                    <a:pt x="498" y="813"/>
                  </a:lnTo>
                  <a:lnTo>
                    <a:pt x="490" y="808"/>
                  </a:lnTo>
                  <a:lnTo>
                    <a:pt x="486" y="804"/>
                  </a:lnTo>
                  <a:lnTo>
                    <a:pt x="477" y="799"/>
                  </a:lnTo>
                  <a:lnTo>
                    <a:pt x="470" y="802"/>
                  </a:lnTo>
                  <a:lnTo>
                    <a:pt x="464" y="802"/>
                  </a:lnTo>
                  <a:lnTo>
                    <a:pt x="459" y="805"/>
                  </a:lnTo>
                  <a:lnTo>
                    <a:pt x="451" y="804"/>
                  </a:lnTo>
                  <a:lnTo>
                    <a:pt x="432" y="809"/>
                  </a:lnTo>
                  <a:lnTo>
                    <a:pt x="423" y="809"/>
                  </a:lnTo>
                  <a:lnTo>
                    <a:pt x="415" y="806"/>
                  </a:lnTo>
                  <a:lnTo>
                    <a:pt x="406" y="805"/>
                  </a:lnTo>
                  <a:lnTo>
                    <a:pt x="396" y="807"/>
                  </a:lnTo>
                  <a:lnTo>
                    <a:pt x="397" y="809"/>
                  </a:lnTo>
                  <a:lnTo>
                    <a:pt x="401" y="811"/>
                  </a:lnTo>
                  <a:lnTo>
                    <a:pt x="407" y="816"/>
                  </a:lnTo>
                  <a:lnTo>
                    <a:pt x="413" y="824"/>
                  </a:lnTo>
                  <a:lnTo>
                    <a:pt x="418" y="827"/>
                  </a:lnTo>
                  <a:lnTo>
                    <a:pt x="423" y="826"/>
                  </a:lnTo>
                  <a:lnTo>
                    <a:pt x="429" y="822"/>
                  </a:lnTo>
                  <a:lnTo>
                    <a:pt x="450" y="815"/>
                  </a:lnTo>
                  <a:lnTo>
                    <a:pt x="459" y="814"/>
                  </a:lnTo>
                  <a:lnTo>
                    <a:pt x="467" y="817"/>
                  </a:lnTo>
                  <a:lnTo>
                    <a:pt x="472" y="821"/>
                  </a:lnTo>
                  <a:lnTo>
                    <a:pt x="476" y="825"/>
                  </a:lnTo>
                  <a:lnTo>
                    <a:pt x="481" y="836"/>
                  </a:lnTo>
                  <a:lnTo>
                    <a:pt x="493" y="837"/>
                  </a:lnTo>
                  <a:lnTo>
                    <a:pt x="502" y="841"/>
                  </a:lnTo>
                  <a:lnTo>
                    <a:pt x="517" y="856"/>
                  </a:lnTo>
                  <a:lnTo>
                    <a:pt x="521" y="857"/>
                  </a:lnTo>
                  <a:lnTo>
                    <a:pt x="522" y="861"/>
                  </a:lnTo>
                  <a:lnTo>
                    <a:pt x="519" y="871"/>
                  </a:lnTo>
                  <a:lnTo>
                    <a:pt x="519" y="877"/>
                  </a:lnTo>
                  <a:lnTo>
                    <a:pt x="509" y="889"/>
                  </a:lnTo>
                  <a:lnTo>
                    <a:pt x="493" y="893"/>
                  </a:lnTo>
                  <a:lnTo>
                    <a:pt x="476" y="891"/>
                  </a:lnTo>
                  <a:lnTo>
                    <a:pt x="464" y="893"/>
                  </a:lnTo>
                  <a:lnTo>
                    <a:pt x="462" y="894"/>
                  </a:lnTo>
                  <a:lnTo>
                    <a:pt x="471" y="897"/>
                  </a:lnTo>
                  <a:lnTo>
                    <a:pt x="490" y="911"/>
                  </a:lnTo>
                  <a:lnTo>
                    <a:pt x="498" y="918"/>
                  </a:lnTo>
                  <a:lnTo>
                    <a:pt x="499" y="922"/>
                  </a:lnTo>
                  <a:lnTo>
                    <a:pt x="488" y="938"/>
                  </a:lnTo>
                  <a:lnTo>
                    <a:pt x="479" y="969"/>
                  </a:lnTo>
                  <a:lnTo>
                    <a:pt x="476" y="972"/>
                  </a:lnTo>
                  <a:lnTo>
                    <a:pt x="472" y="972"/>
                  </a:lnTo>
                  <a:lnTo>
                    <a:pt x="464" y="972"/>
                  </a:lnTo>
                  <a:lnTo>
                    <a:pt x="453" y="980"/>
                  </a:lnTo>
                  <a:lnTo>
                    <a:pt x="445" y="981"/>
                  </a:lnTo>
                  <a:lnTo>
                    <a:pt x="430" y="978"/>
                  </a:lnTo>
                  <a:lnTo>
                    <a:pt x="414" y="978"/>
                  </a:lnTo>
                  <a:lnTo>
                    <a:pt x="412" y="983"/>
                  </a:lnTo>
                  <a:lnTo>
                    <a:pt x="412" y="992"/>
                  </a:lnTo>
                  <a:lnTo>
                    <a:pt x="412" y="1007"/>
                  </a:lnTo>
                  <a:lnTo>
                    <a:pt x="413" y="1026"/>
                  </a:lnTo>
                  <a:lnTo>
                    <a:pt x="412" y="1039"/>
                  </a:lnTo>
                  <a:lnTo>
                    <a:pt x="409" y="1047"/>
                  </a:lnTo>
                  <a:lnTo>
                    <a:pt x="405" y="1054"/>
                  </a:lnTo>
                  <a:lnTo>
                    <a:pt x="399" y="1060"/>
                  </a:lnTo>
                  <a:lnTo>
                    <a:pt x="392" y="1064"/>
                  </a:lnTo>
                  <a:lnTo>
                    <a:pt x="388" y="1065"/>
                  </a:lnTo>
                  <a:lnTo>
                    <a:pt x="380" y="1065"/>
                  </a:lnTo>
                  <a:lnTo>
                    <a:pt x="356" y="1069"/>
                  </a:lnTo>
                  <a:lnTo>
                    <a:pt x="345" y="1069"/>
                  </a:lnTo>
                  <a:lnTo>
                    <a:pt x="336" y="1068"/>
                  </a:lnTo>
                  <a:lnTo>
                    <a:pt x="327" y="1062"/>
                  </a:lnTo>
                  <a:lnTo>
                    <a:pt x="312" y="1044"/>
                  </a:lnTo>
                  <a:lnTo>
                    <a:pt x="308" y="1041"/>
                  </a:lnTo>
                  <a:lnTo>
                    <a:pt x="303" y="1038"/>
                  </a:lnTo>
                  <a:lnTo>
                    <a:pt x="303" y="1042"/>
                  </a:lnTo>
                  <a:lnTo>
                    <a:pt x="308" y="1052"/>
                  </a:lnTo>
                  <a:lnTo>
                    <a:pt x="312" y="1058"/>
                  </a:lnTo>
                  <a:lnTo>
                    <a:pt x="315" y="1061"/>
                  </a:lnTo>
                  <a:lnTo>
                    <a:pt x="314" y="1063"/>
                  </a:lnTo>
                  <a:lnTo>
                    <a:pt x="308" y="1068"/>
                  </a:lnTo>
                  <a:lnTo>
                    <a:pt x="299" y="1070"/>
                  </a:lnTo>
                  <a:lnTo>
                    <a:pt x="291" y="1070"/>
                  </a:lnTo>
                  <a:lnTo>
                    <a:pt x="291" y="1072"/>
                  </a:lnTo>
                  <a:lnTo>
                    <a:pt x="293" y="1077"/>
                  </a:lnTo>
                  <a:lnTo>
                    <a:pt x="298" y="1082"/>
                  </a:lnTo>
                  <a:lnTo>
                    <a:pt x="300" y="1083"/>
                  </a:lnTo>
                  <a:lnTo>
                    <a:pt x="307" y="1082"/>
                  </a:lnTo>
                  <a:lnTo>
                    <a:pt x="315" y="1076"/>
                  </a:lnTo>
                  <a:lnTo>
                    <a:pt x="320" y="1074"/>
                  </a:lnTo>
                  <a:lnTo>
                    <a:pt x="329" y="1075"/>
                  </a:lnTo>
                  <a:lnTo>
                    <a:pt x="333" y="1078"/>
                  </a:lnTo>
                  <a:lnTo>
                    <a:pt x="345" y="1090"/>
                  </a:lnTo>
                  <a:lnTo>
                    <a:pt x="347" y="1091"/>
                  </a:lnTo>
                  <a:lnTo>
                    <a:pt x="356" y="1084"/>
                  </a:lnTo>
                  <a:lnTo>
                    <a:pt x="369" y="1084"/>
                  </a:lnTo>
                  <a:lnTo>
                    <a:pt x="374" y="1089"/>
                  </a:lnTo>
                  <a:lnTo>
                    <a:pt x="375" y="1099"/>
                  </a:lnTo>
                  <a:lnTo>
                    <a:pt x="375" y="1107"/>
                  </a:lnTo>
                  <a:lnTo>
                    <a:pt x="374" y="1113"/>
                  </a:lnTo>
                  <a:lnTo>
                    <a:pt x="377" y="1119"/>
                  </a:lnTo>
                  <a:lnTo>
                    <a:pt x="385" y="1125"/>
                  </a:lnTo>
                  <a:lnTo>
                    <a:pt x="390" y="1126"/>
                  </a:lnTo>
                  <a:lnTo>
                    <a:pt x="394" y="1123"/>
                  </a:lnTo>
                  <a:lnTo>
                    <a:pt x="401" y="1115"/>
                  </a:lnTo>
                  <a:lnTo>
                    <a:pt x="403" y="1113"/>
                  </a:lnTo>
                  <a:lnTo>
                    <a:pt x="405" y="1113"/>
                  </a:lnTo>
                  <a:lnTo>
                    <a:pt x="409" y="1120"/>
                  </a:lnTo>
                  <a:lnTo>
                    <a:pt x="414" y="1131"/>
                  </a:lnTo>
                  <a:lnTo>
                    <a:pt x="414" y="1143"/>
                  </a:lnTo>
                  <a:lnTo>
                    <a:pt x="410" y="1158"/>
                  </a:lnTo>
                  <a:lnTo>
                    <a:pt x="405" y="1167"/>
                  </a:lnTo>
                  <a:lnTo>
                    <a:pt x="386" y="1183"/>
                  </a:lnTo>
                  <a:lnTo>
                    <a:pt x="380" y="1189"/>
                  </a:lnTo>
                  <a:lnTo>
                    <a:pt x="375" y="1195"/>
                  </a:lnTo>
                  <a:lnTo>
                    <a:pt x="368" y="1201"/>
                  </a:lnTo>
                  <a:lnTo>
                    <a:pt x="355" y="1209"/>
                  </a:lnTo>
                  <a:lnTo>
                    <a:pt x="348" y="1210"/>
                  </a:lnTo>
                  <a:lnTo>
                    <a:pt x="333" y="1218"/>
                  </a:lnTo>
                  <a:lnTo>
                    <a:pt x="329" y="1219"/>
                  </a:lnTo>
                  <a:lnTo>
                    <a:pt x="324" y="1217"/>
                  </a:lnTo>
                  <a:lnTo>
                    <a:pt x="323" y="1213"/>
                  </a:lnTo>
                  <a:lnTo>
                    <a:pt x="325" y="1206"/>
                  </a:lnTo>
                  <a:lnTo>
                    <a:pt x="326" y="1200"/>
                  </a:lnTo>
                  <a:lnTo>
                    <a:pt x="328" y="1194"/>
                  </a:lnTo>
                  <a:lnTo>
                    <a:pt x="328" y="1189"/>
                  </a:lnTo>
                  <a:lnTo>
                    <a:pt x="324" y="1181"/>
                  </a:lnTo>
                  <a:lnTo>
                    <a:pt x="321" y="1177"/>
                  </a:lnTo>
                  <a:lnTo>
                    <a:pt x="318" y="1175"/>
                  </a:lnTo>
                  <a:lnTo>
                    <a:pt x="312" y="1176"/>
                  </a:lnTo>
                  <a:lnTo>
                    <a:pt x="309" y="1178"/>
                  </a:lnTo>
                  <a:lnTo>
                    <a:pt x="305" y="1179"/>
                  </a:lnTo>
                  <a:lnTo>
                    <a:pt x="301" y="1177"/>
                  </a:lnTo>
                  <a:lnTo>
                    <a:pt x="298" y="1174"/>
                  </a:lnTo>
                  <a:lnTo>
                    <a:pt x="292" y="1160"/>
                  </a:lnTo>
                  <a:lnTo>
                    <a:pt x="289" y="1158"/>
                  </a:lnTo>
                  <a:lnTo>
                    <a:pt x="286" y="1159"/>
                  </a:lnTo>
                  <a:lnTo>
                    <a:pt x="283" y="1156"/>
                  </a:lnTo>
                  <a:lnTo>
                    <a:pt x="281" y="1152"/>
                  </a:lnTo>
                  <a:lnTo>
                    <a:pt x="277" y="1148"/>
                  </a:lnTo>
                  <a:lnTo>
                    <a:pt x="277" y="1151"/>
                  </a:lnTo>
                  <a:lnTo>
                    <a:pt x="282" y="1159"/>
                  </a:lnTo>
                  <a:lnTo>
                    <a:pt x="285" y="1167"/>
                  </a:lnTo>
                  <a:lnTo>
                    <a:pt x="286" y="1175"/>
                  </a:lnTo>
                  <a:lnTo>
                    <a:pt x="286" y="1181"/>
                  </a:lnTo>
                  <a:lnTo>
                    <a:pt x="251" y="1184"/>
                  </a:lnTo>
                  <a:lnTo>
                    <a:pt x="235" y="1183"/>
                  </a:lnTo>
                  <a:lnTo>
                    <a:pt x="232" y="1177"/>
                  </a:lnTo>
                  <a:lnTo>
                    <a:pt x="225" y="1154"/>
                  </a:lnTo>
                  <a:lnTo>
                    <a:pt x="224" y="1195"/>
                  </a:lnTo>
                  <a:lnTo>
                    <a:pt x="197" y="1202"/>
                  </a:lnTo>
                  <a:lnTo>
                    <a:pt x="191" y="1201"/>
                  </a:lnTo>
                  <a:lnTo>
                    <a:pt x="181" y="1196"/>
                  </a:lnTo>
                  <a:lnTo>
                    <a:pt x="168" y="1185"/>
                  </a:lnTo>
                  <a:lnTo>
                    <a:pt x="162" y="1178"/>
                  </a:lnTo>
                  <a:lnTo>
                    <a:pt x="160" y="1170"/>
                  </a:lnTo>
                  <a:lnTo>
                    <a:pt x="160" y="1166"/>
                  </a:lnTo>
                  <a:lnTo>
                    <a:pt x="159" y="1165"/>
                  </a:lnTo>
                  <a:lnTo>
                    <a:pt x="156" y="1175"/>
                  </a:lnTo>
                  <a:lnTo>
                    <a:pt x="152" y="1193"/>
                  </a:lnTo>
                  <a:lnTo>
                    <a:pt x="143" y="1188"/>
                  </a:lnTo>
                  <a:lnTo>
                    <a:pt x="131" y="1183"/>
                  </a:lnTo>
                  <a:lnTo>
                    <a:pt x="127" y="1165"/>
                  </a:lnTo>
                  <a:lnTo>
                    <a:pt x="127" y="1191"/>
                  </a:lnTo>
                  <a:lnTo>
                    <a:pt x="109" y="1188"/>
                  </a:lnTo>
                  <a:lnTo>
                    <a:pt x="100" y="1189"/>
                  </a:lnTo>
                  <a:lnTo>
                    <a:pt x="97" y="1166"/>
                  </a:lnTo>
                  <a:lnTo>
                    <a:pt x="97" y="1141"/>
                  </a:lnTo>
                  <a:lnTo>
                    <a:pt x="93" y="1157"/>
                  </a:lnTo>
                  <a:lnTo>
                    <a:pt x="94" y="1170"/>
                  </a:lnTo>
                  <a:lnTo>
                    <a:pt x="95" y="1187"/>
                  </a:lnTo>
                  <a:lnTo>
                    <a:pt x="87" y="1183"/>
                  </a:lnTo>
                  <a:lnTo>
                    <a:pt x="70" y="1180"/>
                  </a:lnTo>
                  <a:lnTo>
                    <a:pt x="64" y="1178"/>
                  </a:lnTo>
                  <a:lnTo>
                    <a:pt x="65" y="1156"/>
                  </a:lnTo>
                  <a:lnTo>
                    <a:pt x="66" y="1134"/>
                  </a:lnTo>
                  <a:lnTo>
                    <a:pt x="88" y="1112"/>
                  </a:lnTo>
                  <a:lnTo>
                    <a:pt x="95" y="1101"/>
                  </a:lnTo>
                  <a:lnTo>
                    <a:pt x="99" y="1096"/>
                  </a:lnTo>
                  <a:lnTo>
                    <a:pt x="107" y="1094"/>
                  </a:lnTo>
                  <a:lnTo>
                    <a:pt x="117" y="1092"/>
                  </a:lnTo>
                  <a:lnTo>
                    <a:pt x="124" y="1093"/>
                  </a:lnTo>
                  <a:lnTo>
                    <a:pt x="131" y="1092"/>
                  </a:lnTo>
                  <a:lnTo>
                    <a:pt x="140" y="1088"/>
                  </a:lnTo>
                  <a:lnTo>
                    <a:pt x="146" y="1087"/>
                  </a:lnTo>
                  <a:lnTo>
                    <a:pt x="148" y="1085"/>
                  </a:lnTo>
                  <a:lnTo>
                    <a:pt x="146" y="1084"/>
                  </a:lnTo>
                  <a:lnTo>
                    <a:pt x="139" y="1069"/>
                  </a:lnTo>
                  <a:lnTo>
                    <a:pt x="137" y="1065"/>
                  </a:lnTo>
                  <a:lnTo>
                    <a:pt x="134" y="1064"/>
                  </a:lnTo>
                  <a:lnTo>
                    <a:pt x="129" y="1063"/>
                  </a:lnTo>
                  <a:lnTo>
                    <a:pt x="124" y="1057"/>
                  </a:lnTo>
                  <a:lnTo>
                    <a:pt x="121" y="1050"/>
                  </a:lnTo>
                  <a:lnTo>
                    <a:pt x="118" y="1043"/>
                  </a:lnTo>
                  <a:lnTo>
                    <a:pt x="113" y="1028"/>
                  </a:lnTo>
                  <a:lnTo>
                    <a:pt x="109" y="1011"/>
                  </a:lnTo>
                  <a:lnTo>
                    <a:pt x="111" y="1002"/>
                  </a:lnTo>
                  <a:lnTo>
                    <a:pt x="119" y="994"/>
                  </a:lnTo>
                  <a:lnTo>
                    <a:pt x="127" y="989"/>
                  </a:lnTo>
                  <a:lnTo>
                    <a:pt x="135" y="986"/>
                  </a:lnTo>
                  <a:lnTo>
                    <a:pt x="142" y="986"/>
                  </a:lnTo>
                  <a:lnTo>
                    <a:pt x="150" y="990"/>
                  </a:lnTo>
                  <a:lnTo>
                    <a:pt x="160" y="998"/>
                  </a:lnTo>
                  <a:lnTo>
                    <a:pt x="166" y="1007"/>
                  </a:lnTo>
                  <a:lnTo>
                    <a:pt x="174" y="1026"/>
                  </a:lnTo>
                  <a:lnTo>
                    <a:pt x="180" y="1041"/>
                  </a:lnTo>
                  <a:lnTo>
                    <a:pt x="184" y="1047"/>
                  </a:lnTo>
                  <a:lnTo>
                    <a:pt x="203" y="1059"/>
                  </a:lnTo>
                  <a:lnTo>
                    <a:pt x="210" y="1061"/>
                  </a:lnTo>
                  <a:lnTo>
                    <a:pt x="217" y="1060"/>
                  </a:lnTo>
                  <a:lnTo>
                    <a:pt x="233" y="1057"/>
                  </a:lnTo>
                  <a:lnTo>
                    <a:pt x="240" y="1054"/>
                  </a:lnTo>
                  <a:lnTo>
                    <a:pt x="244" y="1050"/>
                  </a:lnTo>
                  <a:lnTo>
                    <a:pt x="246" y="1044"/>
                  </a:lnTo>
                  <a:lnTo>
                    <a:pt x="248" y="1040"/>
                  </a:lnTo>
                  <a:lnTo>
                    <a:pt x="255" y="1030"/>
                  </a:lnTo>
                  <a:lnTo>
                    <a:pt x="265" y="1009"/>
                  </a:lnTo>
                  <a:lnTo>
                    <a:pt x="271" y="992"/>
                  </a:lnTo>
                  <a:lnTo>
                    <a:pt x="273" y="986"/>
                  </a:lnTo>
                  <a:lnTo>
                    <a:pt x="274" y="980"/>
                  </a:lnTo>
                  <a:lnTo>
                    <a:pt x="275" y="972"/>
                  </a:lnTo>
                  <a:lnTo>
                    <a:pt x="271" y="976"/>
                  </a:lnTo>
                  <a:lnTo>
                    <a:pt x="253" y="1017"/>
                  </a:lnTo>
                  <a:lnTo>
                    <a:pt x="249" y="1025"/>
                  </a:lnTo>
                  <a:lnTo>
                    <a:pt x="239" y="1037"/>
                  </a:lnTo>
                  <a:lnTo>
                    <a:pt x="234" y="1039"/>
                  </a:lnTo>
                  <a:lnTo>
                    <a:pt x="227" y="1039"/>
                  </a:lnTo>
                  <a:lnTo>
                    <a:pt x="218" y="1033"/>
                  </a:lnTo>
                  <a:lnTo>
                    <a:pt x="206" y="1042"/>
                  </a:lnTo>
                  <a:lnTo>
                    <a:pt x="199" y="1039"/>
                  </a:lnTo>
                  <a:lnTo>
                    <a:pt x="193" y="1033"/>
                  </a:lnTo>
                  <a:lnTo>
                    <a:pt x="193" y="1005"/>
                  </a:lnTo>
                  <a:lnTo>
                    <a:pt x="185" y="981"/>
                  </a:lnTo>
                  <a:lnTo>
                    <a:pt x="194" y="969"/>
                  </a:lnTo>
                  <a:lnTo>
                    <a:pt x="201" y="961"/>
                  </a:lnTo>
                  <a:lnTo>
                    <a:pt x="213" y="942"/>
                  </a:lnTo>
                  <a:lnTo>
                    <a:pt x="216" y="942"/>
                  </a:lnTo>
                  <a:lnTo>
                    <a:pt x="225" y="945"/>
                  </a:lnTo>
                  <a:lnTo>
                    <a:pt x="220" y="940"/>
                  </a:lnTo>
                  <a:lnTo>
                    <a:pt x="215" y="933"/>
                  </a:lnTo>
                  <a:lnTo>
                    <a:pt x="205" y="935"/>
                  </a:lnTo>
                  <a:lnTo>
                    <a:pt x="208" y="891"/>
                  </a:lnTo>
                  <a:lnTo>
                    <a:pt x="201" y="924"/>
                  </a:lnTo>
                  <a:lnTo>
                    <a:pt x="194" y="941"/>
                  </a:lnTo>
                  <a:lnTo>
                    <a:pt x="189" y="950"/>
                  </a:lnTo>
                  <a:lnTo>
                    <a:pt x="184" y="954"/>
                  </a:lnTo>
                  <a:lnTo>
                    <a:pt x="165" y="958"/>
                  </a:lnTo>
                  <a:lnTo>
                    <a:pt x="169" y="943"/>
                  </a:lnTo>
                  <a:lnTo>
                    <a:pt x="173" y="920"/>
                  </a:lnTo>
                  <a:lnTo>
                    <a:pt x="169" y="928"/>
                  </a:lnTo>
                  <a:lnTo>
                    <a:pt x="159" y="942"/>
                  </a:lnTo>
                  <a:lnTo>
                    <a:pt x="151" y="948"/>
                  </a:lnTo>
                  <a:lnTo>
                    <a:pt x="145" y="952"/>
                  </a:lnTo>
                  <a:lnTo>
                    <a:pt x="132" y="951"/>
                  </a:lnTo>
                  <a:lnTo>
                    <a:pt x="126" y="944"/>
                  </a:lnTo>
                  <a:lnTo>
                    <a:pt x="127" y="928"/>
                  </a:lnTo>
                  <a:lnTo>
                    <a:pt x="127" y="909"/>
                  </a:lnTo>
                  <a:lnTo>
                    <a:pt x="131" y="899"/>
                  </a:lnTo>
                  <a:lnTo>
                    <a:pt x="137" y="887"/>
                  </a:lnTo>
                  <a:lnTo>
                    <a:pt x="143" y="871"/>
                  </a:lnTo>
                  <a:lnTo>
                    <a:pt x="148" y="854"/>
                  </a:lnTo>
                  <a:lnTo>
                    <a:pt x="164" y="846"/>
                  </a:lnTo>
                  <a:lnTo>
                    <a:pt x="181" y="843"/>
                  </a:lnTo>
                  <a:lnTo>
                    <a:pt x="195" y="833"/>
                  </a:lnTo>
                  <a:lnTo>
                    <a:pt x="202" y="832"/>
                  </a:lnTo>
                  <a:lnTo>
                    <a:pt x="208" y="837"/>
                  </a:lnTo>
                  <a:lnTo>
                    <a:pt x="235" y="844"/>
                  </a:lnTo>
                  <a:lnTo>
                    <a:pt x="246" y="849"/>
                  </a:lnTo>
                  <a:lnTo>
                    <a:pt x="251" y="853"/>
                  </a:lnTo>
                  <a:lnTo>
                    <a:pt x="254" y="854"/>
                  </a:lnTo>
                  <a:lnTo>
                    <a:pt x="258" y="849"/>
                  </a:lnTo>
                  <a:lnTo>
                    <a:pt x="263" y="843"/>
                  </a:lnTo>
                  <a:lnTo>
                    <a:pt x="279" y="843"/>
                  </a:lnTo>
                  <a:lnTo>
                    <a:pt x="284" y="843"/>
                  </a:lnTo>
                  <a:lnTo>
                    <a:pt x="288" y="839"/>
                  </a:lnTo>
                  <a:lnTo>
                    <a:pt x="293" y="834"/>
                  </a:lnTo>
                  <a:lnTo>
                    <a:pt x="299" y="826"/>
                  </a:lnTo>
                  <a:lnTo>
                    <a:pt x="300" y="822"/>
                  </a:lnTo>
                  <a:lnTo>
                    <a:pt x="296" y="822"/>
                  </a:lnTo>
                  <a:lnTo>
                    <a:pt x="292" y="824"/>
                  </a:lnTo>
                  <a:lnTo>
                    <a:pt x="286" y="830"/>
                  </a:lnTo>
                  <a:lnTo>
                    <a:pt x="279" y="833"/>
                  </a:lnTo>
                  <a:lnTo>
                    <a:pt x="273" y="833"/>
                  </a:lnTo>
                  <a:lnTo>
                    <a:pt x="260" y="828"/>
                  </a:lnTo>
                  <a:lnTo>
                    <a:pt x="239" y="827"/>
                  </a:lnTo>
                  <a:lnTo>
                    <a:pt x="227" y="825"/>
                  </a:lnTo>
                  <a:lnTo>
                    <a:pt x="223" y="822"/>
                  </a:lnTo>
                  <a:lnTo>
                    <a:pt x="219" y="819"/>
                  </a:lnTo>
                  <a:lnTo>
                    <a:pt x="217" y="814"/>
                  </a:lnTo>
                  <a:lnTo>
                    <a:pt x="214" y="807"/>
                  </a:lnTo>
                  <a:lnTo>
                    <a:pt x="216" y="802"/>
                  </a:lnTo>
                  <a:lnTo>
                    <a:pt x="221" y="799"/>
                  </a:lnTo>
                  <a:lnTo>
                    <a:pt x="224" y="798"/>
                  </a:lnTo>
                  <a:lnTo>
                    <a:pt x="230" y="802"/>
                  </a:lnTo>
                  <a:lnTo>
                    <a:pt x="237" y="809"/>
                  </a:lnTo>
                  <a:lnTo>
                    <a:pt x="245" y="809"/>
                  </a:lnTo>
                  <a:lnTo>
                    <a:pt x="242" y="804"/>
                  </a:lnTo>
                  <a:lnTo>
                    <a:pt x="233" y="792"/>
                  </a:lnTo>
                  <a:lnTo>
                    <a:pt x="226" y="782"/>
                  </a:lnTo>
                  <a:lnTo>
                    <a:pt x="221" y="770"/>
                  </a:lnTo>
                  <a:lnTo>
                    <a:pt x="216" y="758"/>
                  </a:lnTo>
                  <a:lnTo>
                    <a:pt x="207" y="738"/>
                  </a:lnTo>
                  <a:lnTo>
                    <a:pt x="199" y="718"/>
                  </a:lnTo>
                  <a:lnTo>
                    <a:pt x="194" y="709"/>
                  </a:lnTo>
                  <a:lnTo>
                    <a:pt x="188" y="705"/>
                  </a:lnTo>
                  <a:lnTo>
                    <a:pt x="171" y="699"/>
                  </a:lnTo>
                  <a:lnTo>
                    <a:pt x="167" y="696"/>
                  </a:lnTo>
                  <a:lnTo>
                    <a:pt x="160" y="679"/>
                  </a:lnTo>
                  <a:lnTo>
                    <a:pt x="157" y="649"/>
                  </a:lnTo>
                  <a:lnTo>
                    <a:pt x="154" y="630"/>
                  </a:lnTo>
                  <a:lnTo>
                    <a:pt x="157" y="606"/>
                  </a:lnTo>
                  <a:lnTo>
                    <a:pt x="162" y="595"/>
                  </a:lnTo>
                  <a:lnTo>
                    <a:pt x="197" y="603"/>
                  </a:lnTo>
                  <a:lnTo>
                    <a:pt x="212" y="602"/>
                  </a:lnTo>
                  <a:lnTo>
                    <a:pt x="230" y="605"/>
                  </a:lnTo>
                  <a:lnTo>
                    <a:pt x="240" y="612"/>
                  </a:lnTo>
                  <a:lnTo>
                    <a:pt x="252" y="625"/>
                  </a:lnTo>
                  <a:lnTo>
                    <a:pt x="262" y="642"/>
                  </a:lnTo>
                  <a:lnTo>
                    <a:pt x="272" y="653"/>
                  </a:lnTo>
                  <a:lnTo>
                    <a:pt x="281" y="668"/>
                  </a:lnTo>
                  <a:lnTo>
                    <a:pt x="291" y="689"/>
                  </a:lnTo>
                  <a:lnTo>
                    <a:pt x="297" y="699"/>
                  </a:lnTo>
                  <a:lnTo>
                    <a:pt x="302" y="706"/>
                  </a:lnTo>
                  <a:lnTo>
                    <a:pt x="309" y="711"/>
                  </a:lnTo>
                  <a:lnTo>
                    <a:pt x="322" y="718"/>
                  </a:lnTo>
                  <a:lnTo>
                    <a:pt x="333" y="720"/>
                  </a:lnTo>
                  <a:lnTo>
                    <a:pt x="339" y="719"/>
                  </a:lnTo>
                  <a:lnTo>
                    <a:pt x="345" y="714"/>
                  </a:lnTo>
                  <a:lnTo>
                    <a:pt x="350" y="709"/>
                  </a:lnTo>
                  <a:lnTo>
                    <a:pt x="345" y="707"/>
                  </a:lnTo>
                  <a:lnTo>
                    <a:pt x="332" y="707"/>
                  </a:lnTo>
                  <a:lnTo>
                    <a:pt x="323" y="704"/>
                  </a:lnTo>
                  <a:lnTo>
                    <a:pt x="318" y="698"/>
                  </a:lnTo>
                  <a:lnTo>
                    <a:pt x="312" y="688"/>
                  </a:lnTo>
                  <a:lnTo>
                    <a:pt x="304" y="671"/>
                  </a:lnTo>
                  <a:lnTo>
                    <a:pt x="297" y="659"/>
                  </a:lnTo>
                  <a:lnTo>
                    <a:pt x="282" y="640"/>
                  </a:lnTo>
                  <a:lnTo>
                    <a:pt x="272" y="620"/>
                  </a:lnTo>
                  <a:lnTo>
                    <a:pt x="264" y="602"/>
                  </a:lnTo>
                  <a:lnTo>
                    <a:pt x="263" y="594"/>
                  </a:lnTo>
                  <a:lnTo>
                    <a:pt x="269" y="589"/>
                  </a:lnTo>
                  <a:lnTo>
                    <a:pt x="276" y="585"/>
                  </a:lnTo>
                  <a:lnTo>
                    <a:pt x="323" y="572"/>
                  </a:lnTo>
                  <a:lnTo>
                    <a:pt x="352" y="557"/>
                  </a:lnTo>
                  <a:lnTo>
                    <a:pt x="363" y="539"/>
                  </a:lnTo>
                  <a:lnTo>
                    <a:pt x="364" y="535"/>
                  </a:lnTo>
                  <a:lnTo>
                    <a:pt x="402" y="509"/>
                  </a:lnTo>
                  <a:lnTo>
                    <a:pt x="429" y="499"/>
                  </a:lnTo>
                  <a:lnTo>
                    <a:pt x="439" y="498"/>
                  </a:lnTo>
                  <a:lnTo>
                    <a:pt x="449" y="494"/>
                  </a:lnTo>
                  <a:lnTo>
                    <a:pt x="449" y="491"/>
                  </a:lnTo>
                  <a:lnTo>
                    <a:pt x="441" y="488"/>
                  </a:lnTo>
                  <a:lnTo>
                    <a:pt x="433" y="486"/>
                  </a:lnTo>
                  <a:lnTo>
                    <a:pt x="414" y="486"/>
                  </a:lnTo>
                  <a:lnTo>
                    <a:pt x="397" y="483"/>
                  </a:lnTo>
                  <a:lnTo>
                    <a:pt x="392" y="477"/>
                  </a:lnTo>
                  <a:lnTo>
                    <a:pt x="393" y="468"/>
                  </a:lnTo>
                  <a:lnTo>
                    <a:pt x="395" y="459"/>
                  </a:lnTo>
                  <a:lnTo>
                    <a:pt x="400" y="446"/>
                  </a:lnTo>
                  <a:lnTo>
                    <a:pt x="405" y="435"/>
                  </a:lnTo>
                  <a:lnTo>
                    <a:pt x="428" y="404"/>
                  </a:lnTo>
                  <a:lnTo>
                    <a:pt x="443" y="391"/>
                  </a:lnTo>
                  <a:lnTo>
                    <a:pt x="448" y="382"/>
                  </a:lnTo>
                  <a:lnTo>
                    <a:pt x="415" y="402"/>
                  </a:lnTo>
                  <a:lnTo>
                    <a:pt x="403" y="417"/>
                  </a:lnTo>
                  <a:lnTo>
                    <a:pt x="392" y="438"/>
                  </a:lnTo>
                  <a:lnTo>
                    <a:pt x="386" y="445"/>
                  </a:lnTo>
                  <a:lnTo>
                    <a:pt x="381" y="442"/>
                  </a:lnTo>
                  <a:lnTo>
                    <a:pt x="378" y="445"/>
                  </a:lnTo>
                  <a:lnTo>
                    <a:pt x="374" y="451"/>
                  </a:lnTo>
                  <a:lnTo>
                    <a:pt x="372" y="460"/>
                  </a:lnTo>
                  <a:lnTo>
                    <a:pt x="369" y="475"/>
                  </a:lnTo>
                  <a:lnTo>
                    <a:pt x="367" y="486"/>
                  </a:lnTo>
                  <a:lnTo>
                    <a:pt x="366" y="490"/>
                  </a:lnTo>
                  <a:lnTo>
                    <a:pt x="361" y="498"/>
                  </a:lnTo>
                  <a:lnTo>
                    <a:pt x="349" y="513"/>
                  </a:lnTo>
                  <a:lnTo>
                    <a:pt x="323" y="533"/>
                  </a:lnTo>
                  <a:lnTo>
                    <a:pt x="314" y="539"/>
                  </a:lnTo>
                  <a:lnTo>
                    <a:pt x="306" y="539"/>
                  </a:lnTo>
                  <a:lnTo>
                    <a:pt x="282" y="551"/>
                  </a:lnTo>
                  <a:lnTo>
                    <a:pt x="274" y="551"/>
                  </a:lnTo>
                  <a:lnTo>
                    <a:pt x="266" y="548"/>
                  </a:lnTo>
                  <a:lnTo>
                    <a:pt x="270" y="538"/>
                  </a:lnTo>
                  <a:lnTo>
                    <a:pt x="282" y="520"/>
                  </a:lnTo>
                  <a:lnTo>
                    <a:pt x="286" y="511"/>
                  </a:lnTo>
                  <a:lnTo>
                    <a:pt x="277" y="513"/>
                  </a:lnTo>
                  <a:lnTo>
                    <a:pt x="269" y="518"/>
                  </a:lnTo>
                  <a:lnTo>
                    <a:pt x="250" y="522"/>
                  </a:lnTo>
                  <a:lnTo>
                    <a:pt x="243" y="530"/>
                  </a:lnTo>
                  <a:lnTo>
                    <a:pt x="235" y="544"/>
                  </a:lnTo>
                  <a:lnTo>
                    <a:pt x="230" y="551"/>
                  </a:lnTo>
                  <a:lnTo>
                    <a:pt x="225" y="555"/>
                  </a:lnTo>
                  <a:lnTo>
                    <a:pt x="219" y="557"/>
                  </a:lnTo>
                  <a:lnTo>
                    <a:pt x="197" y="558"/>
                  </a:lnTo>
                  <a:lnTo>
                    <a:pt x="193" y="557"/>
                  </a:lnTo>
                  <a:lnTo>
                    <a:pt x="180" y="547"/>
                  </a:lnTo>
                  <a:lnTo>
                    <a:pt x="169" y="551"/>
                  </a:lnTo>
                  <a:lnTo>
                    <a:pt x="164" y="550"/>
                  </a:lnTo>
                  <a:lnTo>
                    <a:pt x="156" y="543"/>
                  </a:lnTo>
                  <a:lnTo>
                    <a:pt x="154" y="538"/>
                  </a:lnTo>
                  <a:lnTo>
                    <a:pt x="155" y="532"/>
                  </a:lnTo>
                  <a:lnTo>
                    <a:pt x="159" y="520"/>
                  </a:lnTo>
                  <a:lnTo>
                    <a:pt x="164" y="508"/>
                  </a:lnTo>
                  <a:lnTo>
                    <a:pt x="182" y="482"/>
                  </a:lnTo>
                  <a:lnTo>
                    <a:pt x="194" y="470"/>
                  </a:lnTo>
                  <a:lnTo>
                    <a:pt x="212" y="460"/>
                  </a:lnTo>
                  <a:lnTo>
                    <a:pt x="252" y="447"/>
                  </a:lnTo>
                  <a:lnTo>
                    <a:pt x="254" y="439"/>
                  </a:lnTo>
                  <a:lnTo>
                    <a:pt x="213" y="449"/>
                  </a:lnTo>
                  <a:lnTo>
                    <a:pt x="178" y="461"/>
                  </a:lnTo>
                  <a:lnTo>
                    <a:pt x="172" y="465"/>
                  </a:lnTo>
                  <a:lnTo>
                    <a:pt x="164" y="477"/>
                  </a:lnTo>
                  <a:lnTo>
                    <a:pt x="140" y="520"/>
                  </a:lnTo>
                  <a:lnTo>
                    <a:pt x="132" y="531"/>
                  </a:lnTo>
                  <a:lnTo>
                    <a:pt x="121" y="533"/>
                  </a:lnTo>
                  <a:lnTo>
                    <a:pt x="111" y="529"/>
                  </a:lnTo>
                  <a:lnTo>
                    <a:pt x="105" y="524"/>
                  </a:lnTo>
                  <a:lnTo>
                    <a:pt x="93" y="512"/>
                  </a:lnTo>
                  <a:lnTo>
                    <a:pt x="84" y="505"/>
                  </a:lnTo>
                  <a:lnTo>
                    <a:pt x="80" y="501"/>
                  </a:lnTo>
                  <a:lnTo>
                    <a:pt x="77" y="496"/>
                  </a:lnTo>
                  <a:lnTo>
                    <a:pt x="75" y="490"/>
                  </a:lnTo>
                  <a:lnTo>
                    <a:pt x="74" y="484"/>
                  </a:lnTo>
                  <a:lnTo>
                    <a:pt x="76" y="479"/>
                  </a:lnTo>
                  <a:lnTo>
                    <a:pt x="99" y="468"/>
                  </a:lnTo>
                  <a:lnTo>
                    <a:pt x="131" y="470"/>
                  </a:lnTo>
                  <a:lnTo>
                    <a:pt x="144" y="468"/>
                  </a:lnTo>
                  <a:lnTo>
                    <a:pt x="158" y="461"/>
                  </a:lnTo>
                  <a:lnTo>
                    <a:pt x="177" y="444"/>
                  </a:lnTo>
                  <a:lnTo>
                    <a:pt x="199" y="419"/>
                  </a:lnTo>
                  <a:lnTo>
                    <a:pt x="203" y="412"/>
                  </a:lnTo>
                  <a:lnTo>
                    <a:pt x="196" y="410"/>
                  </a:lnTo>
                  <a:lnTo>
                    <a:pt x="189" y="412"/>
                  </a:lnTo>
                  <a:lnTo>
                    <a:pt x="175" y="421"/>
                  </a:lnTo>
                  <a:lnTo>
                    <a:pt x="154" y="444"/>
                  </a:lnTo>
                  <a:lnTo>
                    <a:pt x="134" y="452"/>
                  </a:lnTo>
                  <a:lnTo>
                    <a:pt x="85" y="456"/>
                  </a:lnTo>
                  <a:lnTo>
                    <a:pt x="69" y="463"/>
                  </a:lnTo>
                  <a:lnTo>
                    <a:pt x="63" y="462"/>
                  </a:lnTo>
                  <a:lnTo>
                    <a:pt x="57" y="455"/>
                  </a:lnTo>
                  <a:lnTo>
                    <a:pt x="52" y="443"/>
                  </a:lnTo>
                  <a:lnTo>
                    <a:pt x="53" y="434"/>
                  </a:lnTo>
                  <a:lnTo>
                    <a:pt x="64" y="423"/>
                  </a:lnTo>
                  <a:lnTo>
                    <a:pt x="74" y="421"/>
                  </a:lnTo>
                  <a:lnTo>
                    <a:pt x="75" y="419"/>
                  </a:lnTo>
                  <a:lnTo>
                    <a:pt x="62" y="408"/>
                  </a:lnTo>
                  <a:lnTo>
                    <a:pt x="61" y="403"/>
                  </a:lnTo>
                  <a:lnTo>
                    <a:pt x="69" y="391"/>
                  </a:lnTo>
                  <a:lnTo>
                    <a:pt x="85" y="373"/>
                  </a:lnTo>
                  <a:lnTo>
                    <a:pt x="93" y="368"/>
                  </a:lnTo>
                  <a:lnTo>
                    <a:pt x="108" y="364"/>
                  </a:lnTo>
                  <a:lnTo>
                    <a:pt x="123" y="366"/>
                  </a:lnTo>
                  <a:lnTo>
                    <a:pt x="124" y="362"/>
                  </a:lnTo>
                  <a:lnTo>
                    <a:pt x="109" y="356"/>
                  </a:lnTo>
                  <a:lnTo>
                    <a:pt x="98" y="355"/>
                  </a:lnTo>
                  <a:lnTo>
                    <a:pt x="82" y="360"/>
                  </a:lnTo>
                  <a:lnTo>
                    <a:pt x="42" y="388"/>
                  </a:lnTo>
                  <a:lnTo>
                    <a:pt x="38" y="388"/>
                  </a:lnTo>
                  <a:lnTo>
                    <a:pt x="33" y="383"/>
                  </a:lnTo>
                  <a:lnTo>
                    <a:pt x="35" y="375"/>
                  </a:lnTo>
                  <a:lnTo>
                    <a:pt x="56" y="345"/>
                  </a:lnTo>
                  <a:lnTo>
                    <a:pt x="57" y="340"/>
                  </a:lnTo>
                  <a:lnTo>
                    <a:pt x="41" y="341"/>
                  </a:lnTo>
                  <a:lnTo>
                    <a:pt x="36" y="339"/>
                  </a:lnTo>
                  <a:lnTo>
                    <a:pt x="32" y="336"/>
                  </a:lnTo>
                  <a:lnTo>
                    <a:pt x="26" y="339"/>
                  </a:lnTo>
                  <a:lnTo>
                    <a:pt x="17" y="349"/>
                  </a:lnTo>
                  <a:lnTo>
                    <a:pt x="12" y="353"/>
                  </a:lnTo>
                  <a:lnTo>
                    <a:pt x="9" y="352"/>
                  </a:lnTo>
                  <a:lnTo>
                    <a:pt x="0" y="340"/>
                  </a:lnTo>
                  <a:lnTo>
                    <a:pt x="1" y="330"/>
                  </a:lnTo>
                  <a:lnTo>
                    <a:pt x="8" y="317"/>
                  </a:lnTo>
                  <a:lnTo>
                    <a:pt x="14" y="308"/>
                  </a:lnTo>
                  <a:lnTo>
                    <a:pt x="22" y="299"/>
                  </a:lnTo>
                  <a:lnTo>
                    <a:pt x="36" y="289"/>
                  </a:lnTo>
                  <a:lnTo>
                    <a:pt x="46" y="285"/>
                  </a:lnTo>
                  <a:lnTo>
                    <a:pt x="62" y="285"/>
                  </a:lnTo>
                  <a:lnTo>
                    <a:pt x="70" y="281"/>
                  </a:lnTo>
                  <a:lnTo>
                    <a:pt x="77" y="272"/>
                  </a:lnTo>
                  <a:lnTo>
                    <a:pt x="85" y="258"/>
                  </a:lnTo>
                  <a:lnTo>
                    <a:pt x="94" y="249"/>
                  </a:lnTo>
                  <a:lnTo>
                    <a:pt x="110" y="241"/>
                  </a:lnTo>
                  <a:lnTo>
                    <a:pt x="123" y="244"/>
                  </a:lnTo>
                  <a:lnTo>
                    <a:pt x="130" y="251"/>
                  </a:lnTo>
                  <a:lnTo>
                    <a:pt x="135" y="262"/>
                  </a:lnTo>
                  <a:lnTo>
                    <a:pt x="142" y="271"/>
                  </a:lnTo>
                  <a:lnTo>
                    <a:pt x="142" y="264"/>
                  </a:lnTo>
                  <a:lnTo>
                    <a:pt x="147" y="255"/>
                  </a:lnTo>
                  <a:lnTo>
                    <a:pt x="153" y="251"/>
                  </a:lnTo>
                  <a:lnTo>
                    <a:pt x="160" y="252"/>
                  </a:lnTo>
                  <a:lnTo>
                    <a:pt x="167" y="257"/>
                  </a:lnTo>
                  <a:lnTo>
                    <a:pt x="175" y="268"/>
                  </a:lnTo>
                  <a:lnTo>
                    <a:pt x="182" y="273"/>
                  </a:lnTo>
                  <a:lnTo>
                    <a:pt x="185" y="272"/>
                  </a:lnTo>
                  <a:lnTo>
                    <a:pt x="189" y="266"/>
                  </a:lnTo>
                  <a:lnTo>
                    <a:pt x="201" y="266"/>
                  </a:lnTo>
                  <a:lnTo>
                    <a:pt x="200" y="263"/>
                  </a:lnTo>
                  <a:lnTo>
                    <a:pt x="197" y="257"/>
                  </a:lnTo>
                  <a:lnTo>
                    <a:pt x="193" y="252"/>
                  </a:lnTo>
                  <a:lnTo>
                    <a:pt x="155" y="221"/>
                  </a:lnTo>
                  <a:lnTo>
                    <a:pt x="154" y="214"/>
                  </a:lnTo>
                  <a:lnTo>
                    <a:pt x="166" y="207"/>
                  </a:lnTo>
                  <a:lnTo>
                    <a:pt x="173" y="199"/>
                  </a:lnTo>
                  <a:lnTo>
                    <a:pt x="178" y="197"/>
                  </a:lnTo>
                  <a:lnTo>
                    <a:pt x="187" y="181"/>
                  </a:lnTo>
                  <a:lnTo>
                    <a:pt x="193" y="172"/>
                  </a:lnTo>
                  <a:lnTo>
                    <a:pt x="205" y="161"/>
                  </a:lnTo>
                  <a:lnTo>
                    <a:pt x="210" y="164"/>
                  </a:lnTo>
                  <a:lnTo>
                    <a:pt x="215" y="174"/>
                  </a:lnTo>
                  <a:lnTo>
                    <a:pt x="221" y="179"/>
                  </a:lnTo>
                  <a:lnTo>
                    <a:pt x="237" y="184"/>
                  </a:lnTo>
                  <a:lnTo>
                    <a:pt x="245" y="189"/>
                  </a:lnTo>
                  <a:lnTo>
                    <a:pt x="257" y="221"/>
                  </a:lnTo>
                  <a:lnTo>
                    <a:pt x="262" y="231"/>
                  </a:lnTo>
                  <a:lnTo>
                    <a:pt x="269" y="241"/>
                  </a:lnTo>
                  <a:lnTo>
                    <a:pt x="273" y="245"/>
                  </a:lnTo>
                  <a:lnTo>
                    <a:pt x="282" y="248"/>
                  </a:lnTo>
                  <a:lnTo>
                    <a:pt x="283" y="242"/>
                  </a:lnTo>
                  <a:lnTo>
                    <a:pt x="273" y="227"/>
                  </a:lnTo>
                  <a:lnTo>
                    <a:pt x="270" y="219"/>
                  </a:lnTo>
                  <a:lnTo>
                    <a:pt x="271" y="211"/>
                  </a:lnTo>
                  <a:lnTo>
                    <a:pt x="273" y="208"/>
                  </a:lnTo>
                  <a:lnTo>
                    <a:pt x="276" y="208"/>
                  </a:lnTo>
                  <a:lnTo>
                    <a:pt x="284" y="214"/>
                  </a:lnTo>
                  <a:lnTo>
                    <a:pt x="305" y="236"/>
                  </a:lnTo>
                  <a:lnTo>
                    <a:pt x="337" y="261"/>
                  </a:lnTo>
                  <a:lnTo>
                    <a:pt x="349" y="267"/>
                  </a:lnTo>
                  <a:lnTo>
                    <a:pt x="356" y="276"/>
                  </a:lnTo>
                  <a:lnTo>
                    <a:pt x="363" y="287"/>
                  </a:lnTo>
                  <a:lnTo>
                    <a:pt x="370" y="295"/>
                  </a:lnTo>
                  <a:lnTo>
                    <a:pt x="371" y="294"/>
                  </a:lnTo>
                  <a:lnTo>
                    <a:pt x="364" y="277"/>
                  </a:lnTo>
                  <a:lnTo>
                    <a:pt x="350" y="256"/>
                  </a:lnTo>
                  <a:lnTo>
                    <a:pt x="309" y="220"/>
                  </a:lnTo>
                  <a:lnTo>
                    <a:pt x="293" y="200"/>
                  </a:lnTo>
                  <a:lnTo>
                    <a:pt x="285" y="188"/>
                  </a:lnTo>
                  <a:lnTo>
                    <a:pt x="279" y="174"/>
                  </a:lnTo>
                  <a:lnTo>
                    <a:pt x="279" y="167"/>
                  </a:lnTo>
                  <a:lnTo>
                    <a:pt x="284" y="158"/>
                  </a:lnTo>
                  <a:lnTo>
                    <a:pt x="292" y="151"/>
                  </a:lnTo>
                  <a:lnTo>
                    <a:pt x="301" y="148"/>
                  </a:lnTo>
                  <a:lnTo>
                    <a:pt x="303" y="145"/>
                  </a:lnTo>
                  <a:lnTo>
                    <a:pt x="294" y="135"/>
                  </a:lnTo>
                  <a:lnTo>
                    <a:pt x="289" y="126"/>
                  </a:lnTo>
                  <a:lnTo>
                    <a:pt x="289" y="120"/>
                  </a:lnTo>
                  <a:lnTo>
                    <a:pt x="299" y="115"/>
                  </a:lnTo>
                  <a:lnTo>
                    <a:pt x="306" y="116"/>
                  </a:lnTo>
                  <a:lnTo>
                    <a:pt x="317" y="128"/>
                  </a:lnTo>
                  <a:lnTo>
                    <a:pt x="327" y="133"/>
                  </a:lnTo>
                  <a:lnTo>
                    <a:pt x="329" y="130"/>
                  </a:lnTo>
                  <a:lnTo>
                    <a:pt x="318" y="99"/>
                  </a:lnTo>
                  <a:lnTo>
                    <a:pt x="318" y="92"/>
                  </a:lnTo>
                  <a:lnTo>
                    <a:pt x="319" y="88"/>
                  </a:lnTo>
                  <a:lnTo>
                    <a:pt x="323" y="84"/>
                  </a:lnTo>
                  <a:lnTo>
                    <a:pt x="333" y="86"/>
                  </a:lnTo>
                  <a:lnTo>
                    <a:pt x="351" y="101"/>
                  </a:lnTo>
                  <a:lnTo>
                    <a:pt x="383" y="109"/>
                  </a:lnTo>
                  <a:lnTo>
                    <a:pt x="391" y="108"/>
                  </a:lnTo>
                  <a:lnTo>
                    <a:pt x="390" y="104"/>
                  </a:lnTo>
                  <a:lnTo>
                    <a:pt x="377" y="95"/>
                  </a:lnTo>
                  <a:lnTo>
                    <a:pt x="364" y="82"/>
                  </a:lnTo>
                  <a:lnTo>
                    <a:pt x="358" y="74"/>
                  </a:lnTo>
                  <a:lnTo>
                    <a:pt x="354" y="64"/>
                  </a:lnTo>
                  <a:lnTo>
                    <a:pt x="349" y="56"/>
                  </a:lnTo>
                  <a:lnTo>
                    <a:pt x="349" y="52"/>
                  </a:lnTo>
                  <a:lnTo>
                    <a:pt x="357" y="45"/>
                  </a:lnTo>
                  <a:lnTo>
                    <a:pt x="378" y="46"/>
                  </a:lnTo>
                  <a:lnTo>
                    <a:pt x="398" y="57"/>
                  </a:lnTo>
                  <a:lnTo>
                    <a:pt x="415" y="52"/>
                  </a:lnTo>
                  <a:lnTo>
                    <a:pt x="425" y="56"/>
                  </a:lnTo>
                  <a:lnTo>
                    <a:pt x="430" y="59"/>
                  </a:lnTo>
                  <a:lnTo>
                    <a:pt x="438" y="69"/>
                  </a:lnTo>
                  <a:lnTo>
                    <a:pt x="462" y="109"/>
                  </a:lnTo>
                  <a:lnTo>
                    <a:pt x="465" y="116"/>
                  </a:lnTo>
                  <a:lnTo>
                    <a:pt x="467" y="125"/>
                  </a:lnTo>
                  <a:lnTo>
                    <a:pt x="470" y="138"/>
                  </a:lnTo>
                  <a:lnTo>
                    <a:pt x="475" y="142"/>
                  </a:lnTo>
                  <a:lnTo>
                    <a:pt x="482" y="132"/>
                  </a:lnTo>
                  <a:lnTo>
                    <a:pt x="488" y="125"/>
                  </a:lnTo>
                  <a:lnTo>
                    <a:pt x="486" y="116"/>
                  </a:lnTo>
                  <a:lnTo>
                    <a:pt x="472" y="97"/>
                  </a:lnTo>
                  <a:lnTo>
                    <a:pt x="469" y="89"/>
                  </a:lnTo>
                  <a:lnTo>
                    <a:pt x="462" y="75"/>
                  </a:lnTo>
                  <a:lnTo>
                    <a:pt x="447" y="49"/>
                  </a:lnTo>
                  <a:lnTo>
                    <a:pt x="443" y="38"/>
                  </a:lnTo>
                  <a:lnTo>
                    <a:pt x="441" y="27"/>
                  </a:lnTo>
                  <a:lnTo>
                    <a:pt x="482" y="17"/>
                  </a:lnTo>
                  <a:lnTo>
                    <a:pt x="523" y="26"/>
                  </a:lnTo>
                  <a:lnTo>
                    <a:pt x="529" y="32"/>
                  </a:lnTo>
                  <a:lnTo>
                    <a:pt x="534" y="41"/>
                  </a:lnTo>
                  <a:lnTo>
                    <a:pt x="538" y="53"/>
                  </a:lnTo>
                  <a:lnTo>
                    <a:pt x="544" y="66"/>
                  </a:lnTo>
                  <a:lnTo>
                    <a:pt x="558" y="85"/>
                  </a:lnTo>
                  <a:lnTo>
                    <a:pt x="576" y="98"/>
                  </a:lnTo>
                  <a:lnTo>
                    <a:pt x="572" y="89"/>
                  </a:lnTo>
                  <a:lnTo>
                    <a:pt x="558" y="68"/>
                  </a:lnTo>
                  <a:lnTo>
                    <a:pt x="552" y="53"/>
                  </a:lnTo>
                  <a:lnTo>
                    <a:pt x="552" y="43"/>
                  </a:lnTo>
                  <a:lnTo>
                    <a:pt x="553" y="35"/>
                  </a:lnTo>
                  <a:lnTo>
                    <a:pt x="556" y="30"/>
                  </a:lnTo>
                  <a:lnTo>
                    <a:pt x="571" y="9"/>
                  </a:lnTo>
                  <a:lnTo>
                    <a:pt x="594" y="3"/>
                  </a:lnTo>
                  <a:lnTo>
                    <a:pt x="597" y="4"/>
                  </a:lnTo>
                  <a:lnTo>
                    <a:pt x="614" y="36"/>
                  </a:lnTo>
                  <a:lnTo>
                    <a:pt x="622" y="49"/>
                  </a:lnTo>
                  <a:lnTo>
                    <a:pt x="628" y="54"/>
                  </a:lnTo>
                  <a:lnTo>
                    <a:pt x="629" y="51"/>
                  </a:lnTo>
                  <a:lnTo>
                    <a:pt x="620" y="37"/>
                  </a:lnTo>
                  <a:lnTo>
                    <a:pt x="614" y="29"/>
                  </a:lnTo>
                  <a:lnTo>
                    <a:pt x="613" y="24"/>
                  </a:lnTo>
                  <a:lnTo>
                    <a:pt x="624" y="9"/>
                  </a:lnTo>
                  <a:lnTo>
                    <a:pt x="631" y="5"/>
                  </a:lnTo>
                  <a:lnTo>
                    <a:pt x="657" y="0"/>
                  </a:lnTo>
                  <a:lnTo>
                    <a:pt x="660" y="2"/>
                  </a:lnTo>
                  <a:lnTo>
                    <a:pt x="663" y="7"/>
                  </a:lnTo>
                  <a:lnTo>
                    <a:pt x="670" y="23"/>
                  </a:lnTo>
                  <a:lnTo>
                    <a:pt x="672" y="2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85" name="Freeform 1428">
              <a:extLst>
                <a:ext uri="{FF2B5EF4-FFF2-40B4-BE49-F238E27FC236}">
                  <a16:creationId xmlns:a16="http://schemas.microsoft.com/office/drawing/2014/main" id="{E9B8828D-0A15-45FA-B472-3A61AFF8C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6458" y="10556267"/>
              <a:ext cx="351693" cy="1879356"/>
            </a:xfrm>
            <a:custGeom>
              <a:avLst/>
              <a:gdLst>
                <a:gd name="T0" fmla="*/ 275 w 282"/>
                <a:gd name="T1" fmla="*/ 1475 h 1509"/>
                <a:gd name="T2" fmla="*/ 257 w 282"/>
                <a:gd name="T3" fmla="*/ 1459 h 1509"/>
                <a:gd name="T4" fmla="*/ 207 w 282"/>
                <a:gd name="T5" fmla="*/ 1484 h 1509"/>
                <a:gd name="T6" fmla="*/ 175 w 282"/>
                <a:gd name="T7" fmla="*/ 1463 h 1509"/>
                <a:gd name="T8" fmla="*/ 130 w 282"/>
                <a:gd name="T9" fmla="*/ 1457 h 1509"/>
                <a:gd name="T10" fmla="*/ 126 w 282"/>
                <a:gd name="T11" fmla="*/ 1406 h 1509"/>
                <a:gd name="T12" fmla="*/ 80 w 282"/>
                <a:gd name="T13" fmla="*/ 1402 h 1509"/>
                <a:gd name="T14" fmla="*/ 43 w 282"/>
                <a:gd name="T15" fmla="*/ 1354 h 1509"/>
                <a:gd name="T16" fmla="*/ 37 w 282"/>
                <a:gd name="T17" fmla="*/ 1349 h 1509"/>
                <a:gd name="T18" fmla="*/ 114 w 282"/>
                <a:gd name="T19" fmla="*/ 1436 h 1509"/>
                <a:gd name="T20" fmla="*/ 152 w 282"/>
                <a:gd name="T21" fmla="*/ 1394 h 1509"/>
                <a:gd name="T22" fmla="*/ 169 w 282"/>
                <a:gd name="T23" fmla="*/ 1396 h 1509"/>
                <a:gd name="T24" fmla="*/ 170 w 282"/>
                <a:gd name="T25" fmla="*/ 1346 h 1509"/>
                <a:gd name="T26" fmla="*/ 28 w 282"/>
                <a:gd name="T27" fmla="*/ 1300 h 1509"/>
                <a:gd name="T28" fmla="*/ 20 w 282"/>
                <a:gd name="T29" fmla="*/ 1274 h 1509"/>
                <a:gd name="T30" fmla="*/ 17 w 282"/>
                <a:gd name="T31" fmla="*/ 1214 h 1509"/>
                <a:gd name="T32" fmla="*/ 37 w 282"/>
                <a:gd name="T33" fmla="*/ 1196 h 1509"/>
                <a:gd name="T34" fmla="*/ 4 w 282"/>
                <a:gd name="T35" fmla="*/ 1197 h 1509"/>
                <a:gd name="T36" fmla="*/ 6 w 282"/>
                <a:gd name="T37" fmla="*/ 1130 h 1509"/>
                <a:gd name="T38" fmla="*/ 30 w 282"/>
                <a:gd name="T39" fmla="*/ 1129 h 1509"/>
                <a:gd name="T40" fmla="*/ 43 w 282"/>
                <a:gd name="T41" fmla="*/ 999 h 1509"/>
                <a:gd name="T42" fmla="*/ 75 w 282"/>
                <a:gd name="T43" fmla="*/ 981 h 1509"/>
                <a:gd name="T44" fmla="*/ 60 w 282"/>
                <a:gd name="T45" fmla="*/ 994 h 1509"/>
                <a:gd name="T46" fmla="*/ 57 w 282"/>
                <a:gd name="T47" fmla="*/ 938 h 1509"/>
                <a:gd name="T48" fmla="*/ 43 w 282"/>
                <a:gd name="T49" fmla="*/ 907 h 1509"/>
                <a:gd name="T50" fmla="*/ 61 w 282"/>
                <a:gd name="T51" fmla="*/ 891 h 1509"/>
                <a:gd name="T52" fmla="*/ 222 w 282"/>
                <a:gd name="T53" fmla="*/ 246 h 1509"/>
                <a:gd name="T54" fmla="*/ 200 w 282"/>
                <a:gd name="T55" fmla="*/ 335 h 1509"/>
                <a:gd name="T56" fmla="*/ 168 w 282"/>
                <a:gd name="T57" fmla="*/ 428 h 1509"/>
                <a:gd name="T58" fmla="*/ 169 w 282"/>
                <a:gd name="T59" fmla="*/ 512 h 1509"/>
                <a:gd name="T60" fmla="*/ 162 w 282"/>
                <a:gd name="T61" fmla="*/ 589 h 1509"/>
                <a:gd name="T62" fmla="*/ 138 w 282"/>
                <a:gd name="T63" fmla="*/ 669 h 1509"/>
                <a:gd name="T64" fmla="*/ 124 w 282"/>
                <a:gd name="T65" fmla="*/ 767 h 1509"/>
                <a:gd name="T66" fmla="*/ 119 w 282"/>
                <a:gd name="T67" fmla="*/ 864 h 1509"/>
                <a:gd name="T68" fmla="*/ 121 w 282"/>
                <a:gd name="T69" fmla="*/ 944 h 1509"/>
                <a:gd name="T70" fmla="*/ 119 w 282"/>
                <a:gd name="T71" fmla="*/ 1019 h 1509"/>
                <a:gd name="T72" fmla="*/ 102 w 282"/>
                <a:gd name="T73" fmla="*/ 1124 h 1509"/>
                <a:gd name="T74" fmla="*/ 77 w 282"/>
                <a:gd name="T75" fmla="*/ 1247 h 1509"/>
                <a:gd name="T76" fmla="*/ 181 w 282"/>
                <a:gd name="T77" fmla="*/ 1311 h 1509"/>
                <a:gd name="T78" fmla="*/ 109 w 282"/>
                <a:gd name="T79" fmla="*/ 1391 h 1509"/>
                <a:gd name="T80" fmla="*/ 80 w 282"/>
                <a:gd name="T81" fmla="*/ 1370 h 1509"/>
                <a:gd name="T82" fmla="*/ 81 w 282"/>
                <a:gd name="T83" fmla="*/ 1358 h 1509"/>
                <a:gd name="T84" fmla="*/ 50 w 282"/>
                <a:gd name="T85" fmla="*/ 1315 h 1509"/>
                <a:gd name="T86" fmla="*/ 93 w 282"/>
                <a:gd name="T87" fmla="*/ 1308 h 1509"/>
                <a:gd name="T88" fmla="*/ 55 w 282"/>
                <a:gd name="T89" fmla="*/ 1275 h 1509"/>
                <a:gd name="T90" fmla="*/ 63 w 282"/>
                <a:gd name="T91" fmla="*/ 1241 h 1509"/>
                <a:gd name="T92" fmla="*/ 56 w 282"/>
                <a:gd name="T93" fmla="*/ 1193 h 1509"/>
                <a:gd name="T94" fmla="*/ 43 w 282"/>
                <a:gd name="T95" fmla="*/ 1140 h 1509"/>
                <a:gd name="T96" fmla="*/ 34 w 282"/>
                <a:gd name="T97" fmla="*/ 1102 h 1509"/>
                <a:gd name="T98" fmla="*/ 17 w 282"/>
                <a:gd name="T99" fmla="*/ 1057 h 1509"/>
                <a:gd name="T100" fmla="*/ 49 w 282"/>
                <a:gd name="T101" fmla="*/ 1013 h 1509"/>
                <a:gd name="T102" fmla="*/ 58 w 282"/>
                <a:gd name="T103" fmla="*/ 1052 h 1509"/>
                <a:gd name="T104" fmla="*/ 77 w 282"/>
                <a:gd name="T105" fmla="*/ 955 h 1509"/>
                <a:gd name="T106" fmla="*/ 87 w 282"/>
                <a:gd name="T107" fmla="*/ 858 h 1509"/>
                <a:gd name="T108" fmla="*/ 58 w 282"/>
                <a:gd name="T109" fmla="*/ 801 h 1509"/>
                <a:gd name="T110" fmla="*/ 95 w 282"/>
                <a:gd name="T111" fmla="*/ 620 h 1509"/>
                <a:gd name="T112" fmla="*/ 122 w 282"/>
                <a:gd name="T113" fmla="*/ 424 h 1509"/>
                <a:gd name="T114" fmla="*/ 158 w 282"/>
                <a:gd name="T115" fmla="*/ 255 h 1509"/>
                <a:gd name="T116" fmla="*/ 169 w 282"/>
                <a:gd name="T117" fmla="*/ 73 h 1509"/>
                <a:gd name="T118" fmla="*/ 200 w 282"/>
                <a:gd name="T119" fmla="*/ 24 h 1509"/>
                <a:gd name="T120" fmla="*/ 210 w 282"/>
                <a:gd name="T121" fmla="*/ 92 h 1509"/>
                <a:gd name="T122" fmla="*/ 246 w 282"/>
                <a:gd name="T123" fmla="*/ 173 h 1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2" h="1509">
                  <a:moveTo>
                    <a:pt x="246" y="1508"/>
                  </a:moveTo>
                  <a:lnTo>
                    <a:pt x="245" y="1508"/>
                  </a:lnTo>
                  <a:lnTo>
                    <a:pt x="242" y="1507"/>
                  </a:lnTo>
                  <a:lnTo>
                    <a:pt x="239" y="1507"/>
                  </a:lnTo>
                  <a:lnTo>
                    <a:pt x="238" y="1506"/>
                  </a:lnTo>
                  <a:lnTo>
                    <a:pt x="238" y="1505"/>
                  </a:lnTo>
                  <a:lnTo>
                    <a:pt x="238" y="1504"/>
                  </a:lnTo>
                  <a:lnTo>
                    <a:pt x="240" y="1504"/>
                  </a:lnTo>
                  <a:lnTo>
                    <a:pt x="247" y="1504"/>
                  </a:lnTo>
                  <a:lnTo>
                    <a:pt x="248" y="1505"/>
                  </a:lnTo>
                  <a:lnTo>
                    <a:pt x="249" y="1505"/>
                  </a:lnTo>
                  <a:lnTo>
                    <a:pt x="247" y="1507"/>
                  </a:lnTo>
                  <a:lnTo>
                    <a:pt x="246" y="1508"/>
                  </a:lnTo>
                  <a:close/>
                  <a:moveTo>
                    <a:pt x="255" y="1502"/>
                  </a:moveTo>
                  <a:lnTo>
                    <a:pt x="254" y="1502"/>
                  </a:lnTo>
                  <a:lnTo>
                    <a:pt x="253" y="1501"/>
                  </a:lnTo>
                  <a:lnTo>
                    <a:pt x="252" y="1501"/>
                  </a:lnTo>
                  <a:lnTo>
                    <a:pt x="247" y="1499"/>
                  </a:lnTo>
                  <a:lnTo>
                    <a:pt x="247" y="1498"/>
                  </a:lnTo>
                  <a:lnTo>
                    <a:pt x="247" y="1497"/>
                  </a:lnTo>
                  <a:lnTo>
                    <a:pt x="248" y="1496"/>
                  </a:lnTo>
                  <a:lnTo>
                    <a:pt x="250" y="1494"/>
                  </a:lnTo>
                  <a:lnTo>
                    <a:pt x="252" y="1491"/>
                  </a:lnTo>
                  <a:lnTo>
                    <a:pt x="252" y="1491"/>
                  </a:lnTo>
                  <a:lnTo>
                    <a:pt x="253" y="1493"/>
                  </a:lnTo>
                  <a:lnTo>
                    <a:pt x="254" y="1497"/>
                  </a:lnTo>
                  <a:lnTo>
                    <a:pt x="256" y="1500"/>
                  </a:lnTo>
                  <a:lnTo>
                    <a:pt x="256" y="1501"/>
                  </a:lnTo>
                  <a:lnTo>
                    <a:pt x="255" y="1502"/>
                  </a:lnTo>
                  <a:close/>
                  <a:moveTo>
                    <a:pt x="280" y="1472"/>
                  </a:moveTo>
                  <a:lnTo>
                    <a:pt x="277" y="1475"/>
                  </a:lnTo>
                  <a:lnTo>
                    <a:pt x="275" y="1475"/>
                  </a:lnTo>
                  <a:lnTo>
                    <a:pt x="275" y="1473"/>
                  </a:lnTo>
                  <a:lnTo>
                    <a:pt x="275" y="1472"/>
                  </a:lnTo>
                  <a:lnTo>
                    <a:pt x="275" y="1472"/>
                  </a:lnTo>
                  <a:lnTo>
                    <a:pt x="276" y="1471"/>
                  </a:lnTo>
                  <a:lnTo>
                    <a:pt x="278" y="1469"/>
                  </a:lnTo>
                  <a:lnTo>
                    <a:pt x="278" y="1469"/>
                  </a:lnTo>
                  <a:lnTo>
                    <a:pt x="281" y="1471"/>
                  </a:lnTo>
                  <a:lnTo>
                    <a:pt x="280" y="1472"/>
                  </a:lnTo>
                  <a:close/>
                  <a:moveTo>
                    <a:pt x="261" y="1469"/>
                  </a:moveTo>
                  <a:lnTo>
                    <a:pt x="260" y="1471"/>
                  </a:lnTo>
                  <a:lnTo>
                    <a:pt x="258" y="1473"/>
                  </a:lnTo>
                  <a:lnTo>
                    <a:pt x="256" y="1475"/>
                  </a:lnTo>
                  <a:lnTo>
                    <a:pt x="253" y="1476"/>
                  </a:lnTo>
                  <a:lnTo>
                    <a:pt x="252" y="1475"/>
                  </a:lnTo>
                  <a:lnTo>
                    <a:pt x="251" y="1473"/>
                  </a:lnTo>
                  <a:lnTo>
                    <a:pt x="250" y="1471"/>
                  </a:lnTo>
                  <a:lnTo>
                    <a:pt x="250" y="1470"/>
                  </a:lnTo>
                  <a:lnTo>
                    <a:pt x="249" y="1470"/>
                  </a:lnTo>
                  <a:lnTo>
                    <a:pt x="247" y="1470"/>
                  </a:lnTo>
                  <a:lnTo>
                    <a:pt x="246" y="1471"/>
                  </a:lnTo>
                  <a:lnTo>
                    <a:pt x="243" y="1473"/>
                  </a:lnTo>
                  <a:lnTo>
                    <a:pt x="241" y="1473"/>
                  </a:lnTo>
                  <a:lnTo>
                    <a:pt x="240" y="1474"/>
                  </a:lnTo>
                  <a:lnTo>
                    <a:pt x="231" y="1472"/>
                  </a:lnTo>
                  <a:lnTo>
                    <a:pt x="230" y="1471"/>
                  </a:lnTo>
                  <a:lnTo>
                    <a:pt x="229" y="1469"/>
                  </a:lnTo>
                  <a:lnTo>
                    <a:pt x="228" y="1464"/>
                  </a:lnTo>
                  <a:lnTo>
                    <a:pt x="224" y="1460"/>
                  </a:lnTo>
                  <a:lnTo>
                    <a:pt x="230" y="1456"/>
                  </a:lnTo>
                  <a:lnTo>
                    <a:pt x="237" y="1456"/>
                  </a:lnTo>
                  <a:lnTo>
                    <a:pt x="251" y="1459"/>
                  </a:lnTo>
                  <a:lnTo>
                    <a:pt x="257" y="1459"/>
                  </a:lnTo>
                  <a:lnTo>
                    <a:pt x="260" y="1464"/>
                  </a:lnTo>
                  <a:lnTo>
                    <a:pt x="261" y="1466"/>
                  </a:lnTo>
                  <a:lnTo>
                    <a:pt x="261" y="1469"/>
                  </a:lnTo>
                  <a:close/>
                  <a:moveTo>
                    <a:pt x="182" y="1456"/>
                  </a:moveTo>
                  <a:lnTo>
                    <a:pt x="206" y="1461"/>
                  </a:lnTo>
                  <a:lnTo>
                    <a:pt x="214" y="1458"/>
                  </a:lnTo>
                  <a:lnTo>
                    <a:pt x="220" y="1458"/>
                  </a:lnTo>
                  <a:lnTo>
                    <a:pt x="221" y="1462"/>
                  </a:lnTo>
                  <a:lnTo>
                    <a:pt x="216" y="1467"/>
                  </a:lnTo>
                  <a:lnTo>
                    <a:pt x="215" y="1469"/>
                  </a:lnTo>
                  <a:lnTo>
                    <a:pt x="216" y="1470"/>
                  </a:lnTo>
                  <a:lnTo>
                    <a:pt x="222" y="1471"/>
                  </a:lnTo>
                  <a:lnTo>
                    <a:pt x="223" y="1472"/>
                  </a:lnTo>
                  <a:lnTo>
                    <a:pt x="225" y="1473"/>
                  </a:lnTo>
                  <a:lnTo>
                    <a:pt x="223" y="1477"/>
                  </a:lnTo>
                  <a:lnTo>
                    <a:pt x="223" y="1478"/>
                  </a:lnTo>
                  <a:lnTo>
                    <a:pt x="224" y="1479"/>
                  </a:lnTo>
                  <a:lnTo>
                    <a:pt x="229" y="1483"/>
                  </a:lnTo>
                  <a:lnTo>
                    <a:pt x="231" y="1486"/>
                  </a:lnTo>
                  <a:lnTo>
                    <a:pt x="231" y="1488"/>
                  </a:lnTo>
                  <a:lnTo>
                    <a:pt x="232" y="1491"/>
                  </a:lnTo>
                  <a:lnTo>
                    <a:pt x="232" y="1494"/>
                  </a:lnTo>
                  <a:lnTo>
                    <a:pt x="231" y="1495"/>
                  </a:lnTo>
                  <a:lnTo>
                    <a:pt x="228" y="1494"/>
                  </a:lnTo>
                  <a:lnTo>
                    <a:pt x="227" y="1492"/>
                  </a:lnTo>
                  <a:lnTo>
                    <a:pt x="225" y="1488"/>
                  </a:lnTo>
                  <a:lnTo>
                    <a:pt x="223" y="1487"/>
                  </a:lnTo>
                  <a:lnTo>
                    <a:pt x="219" y="1486"/>
                  </a:lnTo>
                  <a:lnTo>
                    <a:pt x="216" y="1484"/>
                  </a:lnTo>
                  <a:lnTo>
                    <a:pt x="212" y="1484"/>
                  </a:lnTo>
                  <a:lnTo>
                    <a:pt x="210" y="1483"/>
                  </a:lnTo>
                  <a:lnTo>
                    <a:pt x="207" y="1484"/>
                  </a:lnTo>
                  <a:lnTo>
                    <a:pt x="206" y="1483"/>
                  </a:lnTo>
                  <a:lnTo>
                    <a:pt x="205" y="1480"/>
                  </a:lnTo>
                  <a:lnTo>
                    <a:pt x="205" y="1478"/>
                  </a:lnTo>
                  <a:lnTo>
                    <a:pt x="206" y="1474"/>
                  </a:lnTo>
                  <a:lnTo>
                    <a:pt x="206" y="1473"/>
                  </a:lnTo>
                  <a:lnTo>
                    <a:pt x="206" y="1473"/>
                  </a:lnTo>
                  <a:lnTo>
                    <a:pt x="203" y="1473"/>
                  </a:lnTo>
                  <a:lnTo>
                    <a:pt x="201" y="1473"/>
                  </a:lnTo>
                  <a:lnTo>
                    <a:pt x="198" y="1470"/>
                  </a:lnTo>
                  <a:lnTo>
                    <a:pt x="197" y="1469"/>
                  </a:lnTo>
                  <a:lnTo>
                    <a:pt x="194" y="1469"/>
                  </a:lnTo>
                  <a:lnTo>
                    <a:pt x="192" y="1475"/>
                  </a:lnTo>
                  <a:lnTo>
                    <a:pt x="192" y="1476"/>
                  </a:lnTo>
                  <a:lnTo>
                    <a:pt x="194" y="1480"/>
                  </a:lnTo>
                  <a:lnTo>
                    <a:pt x="198" y="1485"/>
                  </a:lnTo>
                  <a:lnTo>
                    <a:pt x="196" y="1486"/>
                  </a:lnTo>
                  <a:lnTo>
                    <a:pt x="190" y="1484"/>
                  </a:lnTo>
                  <a:lnTo>
                    <a:pt x="189" y="1483"/>
                  </a:lnTo>
                  <a:lnTo>
                    <a:pt x="187" y="1480"/>
                  </a:lnTo>
                  <a:lnTo>
                    <a:pt x="184" y="1478"/>
                  </a:lnTo>
                  <a:lnTo>
                    <a:pt x="184" y="1477"/>
                  </a:lnTo>
                  <a:lnTo>
                    <a:pt x="183" y="1476"/>
                  </a:lnTo>
                  <a:lnTo>
                    <a:pt x="183" y="1472"/>
                  </a:lnTo>
                  <a:lnTo>
                    <a:pt x="182" y="1472"/>
                  </a:lnTo>
                  <a:lnTo>
                    <a:pt x="178" y="1473"/>
                  </a:lnTo>
                  <a:lnTo>
                    <a:pt x="177" y="1472"/>
                  </a:lnTo>
                  <a:lnTo>
                    <a:pt x="177" y="1471"/>
                  </a:lnTo>
                  <a:lnTo>
                    <a:pt x="176" y="1469"/>
                  </a:lnTo>
                  <a:lnTo>
                    <a:pt x="173" y="1468"/>
                  </a:lnTo>
                  <a:lnTo>
                    <a:pt x="173" y="1467"/>
                  </a:lnTo>
                  <a:lnTo>
                    <a:pt x="175" y="1466"/>
                  </a:lnTo>
                  <a:lnTo>
                    <a:pt x="175" y="1463"/>
                  </a:lnTo>
                  <a:lnTo>
                    <a:pt x="176" y="1454"/>
                  </a:lnTo>
                  <a:lnTo>
                    <a:pt x="182" y="1456"/>
                  </a:lnTo>
                  <a:close/>
                  <a:moveTo>
                    <a:pt x="143" y="1454"/>
                  </a:moveTo>
                  <a:lnTo>
                    <a:pt x="144" y="1456"/>
                  </a:lnTo>
                  <a:lnTo>
                    <a:pt x="145" y="1457"/>
                  </a:lnTo>
                  <a:lnTo>
                    <a:pt x="148" y="1458"/>
                  </a:lnTo>
                  <a:lnTo>
                    <a:pt x="150" y="1458"/>
                  </a:lnTo>
                  <a:lnTo>
                    <a:pt x="154" y="1458"/>
                  </a:lnTo>
                  <a:lnTo>
                    <a:pt x="156" y="1456"/>
                  </a:lnTo>
                  <a:lnTo>
                    <a:pt x="160" y="1455"/>
                  </a:lnTo>
                  <a:lnTo>
                    <a:pt x="164" y="1464"/>
                  </a:lnTo>
                  <a:lnTo>
                    <a:pt x="164" y="1466"/>
                  </a:lnTo>
                  <a:lnTo>
                    <a:pt x="160" y="1469"/>
                  </a:lnTo>
                  <a:lnTo>
                    <a:pt x="158" y="1470"/>
                  </a:lnTo>
                  <a:lnTo>
                    <a:pt x="156" y="1469"/>
                  </a:lnTo>
                  <a:lnTo>
                    <a:pt x="156" y="1467"/>
                  </a:lnTo>
                  <a:lnTo>
                    <a:pt x="156" y="1466"/>
                  </a:lnTo>
                  <a:lnTo>
                    <a:pt x="154" y="1465"/>
                  </a:lnTo>
                  <a:lnTo>
                    <a:pt x="153" y="1465"/>
                  </a:lnTo>
                  <a:lnTo>
                    <a:pt x="151" y="1466"/>
                  </a:lnTo>
                  <a:lnTo>
                    <a:pt x="150" y="1466"/>
                  </a:lnTo>
                  <a:lnTo>
                    <a:pt x="148" y="1465"/>
                  </a:lnTo>
                  <a:lnTo>
                    <a:pt x="144" y="1464"/>
                  </a:lnTo>
                  <a:lnTo>
                    <a:pt x="143" y="1462"/>
                  </a:lnTo>
                  <a:lnTo>
                    <a:pt x="143" y="1461"/>
                  </a:lnTo>
                  <a:lnTo>
                    <a:pt x="143" y="1460"/>
                  </a:lnTo>
                  <a:lnTo>
                    <a:pt x="138" y="1457"/>
                  </a:lnTo>
                  <a:lnTo>
                    <a:pt x="136" y="1455"/>
                  </a:lnTo>
                  <a:lnTo>
                    <a:pt x="134" y="1455"/>
                  </a:lnTo>
                  <a:lnTo>
                    <a:pt x="134" y="1455"/>
                  </a:lnTo>
                  <a:lnTo>
                    <a:pt x="132" y="1456"/>
                  </a:lnTo>
                  <a:lnTo>
                    <a:pt x="130" y="1457"/>
                  </a:lnTo>
                  <a:lnTo>
                    <a:pt x="130" y="1456"/>
                  </a:lnTo>
                  <a:lnTo>
                    <a:pt x="129" y="1456"/>
                  </a:lnTo>
                  <a:lnTo>
                    <a:pt x="129" y="1455"/>
                  </a:lnTo>
                  <a:lnTo>
                    <a:pt x="130" y="1452"/>
                  </a:lnTo>
                  <a:lnTo>
                    <a:pt x="131" y="1452"/>
                  </a:lnTo>
                  <a:lnTo>
                    <a:pt x="137" y="1452"/>
                  </a:lnTo>
                  <a:lnTo>
                    <a:pt x="140" y="1454"/>
                  </a:lnTo>
                  <a:lnTo>
                    <a:pt x="143" y="1454"/>
                  </a:lnTo>
                  <a:close/>
                  <a:moveTo>
                    <a:pt x="130" y="1410"/>
                  </a:moveTo>
                  <a:lnTo>
                    <a:pt x="137" y="1414"/>
                  </a:lnTo>
                  <a:lnTo>
                    <a:pt x="142" y="1414"/>
                  </a:lnTo>
                  <a:lnTo>
                    <a:pt x="142" y="1417"/>
                  </a:lnTo>
                  <a:lnTo>
                    <a:pt x="142" y="1421"/>
                  </a:lnTo>
                  <a:lnTo>
                    <a:pt x="142" y="1423"/>
                  </a:lnTo>
                  <a:lnTo>
                    <a:pt x="140" y="1425"/>
                  </a:lnTo>
                  <a:lnTo>
                    <a:pt x="139" y="1427"/>
                  </a:lnTo>
                  <a:lnTo>
                    <a:pt x="138" y="1428"/>
                  </a:lnTo>
                  <a:lnTo>
                    <a:pt x="133" y="1425"/>
                  </a:lnTo>
                  <a:lnTo>
                    <a:pt x="128" y="1420"/>
                  </a:lnTo>
                  <a:lnTo>
                    <a:pt x="126" y="1421"/>
                  </a:lnTo>
                  <a:lnTo>
                    <a:pt x="122" y="1420"/>
                  </a:lnTo>
                  <a:lnTo>
                    <a:pt x="119" y="1420"/>
                  </a:lnTo>
                  <a:lnTo>
                    <a:pt x="118" y="1422"/>
                  </a:lnTo>
                  <a:lnTo>
                    <a:pt x="113" y="1423"/>
                  </a:lnTo>
                  <a:lnTo>
                    <a:pt x="113" y="1419"/>
                  </a:lnTo>
                  <a:lnTo>
                    <a:pt x="109" y="1414"/>
                  </a:lnTo>
                  <a:lnTo>
                    <a:pt x="106" y="1410"/>
                  </a:lnTo>
                  <a:lnTo>
                    <a:pt x="108" y="1405"/>
                  </a:lnTo>
                  <a:lnTo>
                    <a:pt x="110" y="1404"/>
                  </a:lnTo>
                  <a:lnTo>
                    <a:pt x="112" y="1402"/>
                  </a:lnTo>
                  <a:lnTo>
                    <a:pt x="121" y="1404"/>
                  </a:lnTo>
                  <a:lnTo>
                    <a:pt x="126" y="1406"/>
                  </a:lnTo>
                  <a:lnTo>
                    <a:pt x="130" y="1410"/>
                  </a:lnTo>
                  <a:close/>
                  <a:moveTo>
                    <a:pt x="84" y="1382"/>
                  </a:moveTo>
                  <a:lnTo>
                    <a:pt x="85" y="1386"/>
                  </a:lnTo>
                  <a:lnTo>
                    <a:pt x="85" y="1387"/>
                  </a:lnTo>
                  <a:lnTo>
                    <a:pt x="88" y="1386"/>
                  </a:lnTo>
                  <a:lnTo>
                    <a:pt x="91" y="1386"/>
                  </a:lnTo>
                  <a:lnTo>
                    <a:pt x="97" y="1387"/>
                  </a:lnTo>
                  <a:lnTo>
                    <a:pt x="98" y="1387"/>
                  </a:lnTo>
                  <a:lnTo>
                    <a:pt x="101" y="1392"/>
                  </a:lnTo>
                  <a:lnTo>
                    <a:pt x="103" y="1394"/>
                  </a:lnTo>
                  <a:lnTo>
                    <a:pt x="106" y="1398"/>
                  </a:lnTo>
                  <a:lnTo>
                    <a:pt x="103" y="1401"/>
                  </a:lnTo>
                  <a:lnTo>
                    <a:pt x="101" y="1405"/>
                  </a:lnTo>
                  <a:lnTo>
                    <a:pt x="101" y="1407"/>
                  </a:lnTo>
                  <a:lnTo>
                    <a:pt x="100" y="1408"/>
                  </a:lnTo>
                  <a:lnTo>
                    <a:pt x="98" y="1409"/>
                  </a:lnTo>
                  <a:lnTo>
                    <a:pt x="95" y="1412"/>
                  </a:lnTo>
                  <a:lnTo>
                    <a:pt x="91" y="1413"/>
                  </a:lnTo>
                  <a:lnTo>
                    <a:pt x="88" y="1414"/>
                  </a:lnTo>
                  <a:lnTo>
                    <a:pt x="86" y="1415"/>
                  </a:lnTo>
                  <a:lnTo>
                    <a:pt x="86" y="1415"/>
                  </a:lnTo>
                  <a:lnTo>
                    <a:pt x="85" y="1414"/>
                  </a:lnTo>
                  <a:lnTo>
                    <a:pt x="84" y="1413"/>
                  </a:lnTo>
                  <a:lnTo>
                    <a:pt x="83" y="1412"/>
                  </a:lnTo>
                  <a:lnTo>
                    <a:pt x="85" y="1410"/>
                  </a:lnTo>
                  <a:lnTo>
                    <a:pt x="88" y="1406"/>
                  </a:lnTo>
                  <a:lnTo>
                    <a:pt x="89" y="1402"/>
                  </a:lnTo>
                  <a:lnTo>
                    <a:pt x="86" y="1400"/>
                  </a:lnTo>
                  <a:lnTo>
                    <a:pt x="84" y="1401"/>
                  </a:lnTo>
                  <a:lnTo>
                    <a:pt x="82" y="1401"/>
                  </a:lnTo>
                  <a:lnTo>
                    <a:pt x="80" y="1400"/>
                  </a:lnTo>
                  <a:lnTo>
                    <a:pt x="80" y="1402"/>
                  </a:lnTo>
                  <a:lnTo>
                    <a:pt x="79" y="1404"/>
                  </a:lnTo>
                  <a:lnTo>
                    <a:pt x="80" y="1407"/>
                  </a:lnTo>
                  <a:lnTo>
                    <a:pt x="79" y="1408"/>
                  </a:lnTo>
                  <a:lnTo>
                    <a:pt x="78" y="1409"/>
                  </a:lnTo>
                  <a:lnTo>
                    <a:pt x="75" y="1408"/>
                  </a:lnTo>
                  <a:lnTo>
                    <a:pt x="72" y="1405"/>
                  </a:lnTo>
                  <a:lnTo>
                    <a:pt x="72" y="1404"/>
                  </a:lnTo>
                  <a:lnTo>
                    <a:pt x="73" y="1400"/>
                  </a:lnTo>
                  <a:lnTo>
                    <a:pt x="73" y="1398"/>
                  </a:lnTo>
                  <a:lnTo>
                    <a:pt x="72" y="1394"/>
                  </a:lnTo>
                  <a:lnTo>
                    <a:pt x="72" y="1394"/>
                  </a:lnTo>
                  <a:lnTo>
                    <a:pt x="71" y="1394"/>
                  </a:lnTo>
                  <a:lnTo>
                    <a:pt x="67" y="1395"/>
                  </a:lnTo>
                  <a:lnTo>
                    <a:pt x="64" y="1391"/>
                  </a:lnTo>
                  <a:lnTo>
                    <a:pt x="62" y="1386"/>
                  </a:lnTo>
                  <a:lnTo>
                    <a:pt x="56" y="1385"/>
                  </a:lnTo>
                  <a:lnTo>
                    <a:pt x="61" y="1379"/>
                  </a:lnTo>
                  <a:lnTo>
                    <a:pt x="68" y="1378"/>
                  </a:lnTo>
                  <a:lnTo>
                    <a:pt x="71" y="1381"/>
                  </a:lnTo>
                  <a:lnTo>
                    <a:pt x="79" y="1383"/>
                  </a:lnTo>
                  <a:lnTo>
                    <a:pt x="79" y="1380"/>
                  </a:lnTo>
                  <a:lnTo>
                    <a:pt x="79" y="1379"/>
                  </a:lnTo>
                  <a:lnTo>
                    <a:pt x="80" y="1378"/>
                  </a:lnTo>
                  <a:lnTo>
                    <a:pt x="80" y="1377"/>
                  </a:lnTo>
                  <a:lnTo>
                    <a:pt x="81" y="1378"/>
                  </a:lnTo>
                  <a:lnTo>
                    <a:pt x="83" y="1379"/>
                  </a:lnTo>
                  <a:lnTo>
                    <a:pt x="84" y="1379"/>
                  </a:lnTo>
                  <a:lnTo>
                    <a:pt x="84" y="1382"/>
                  </a:lnTo>
                  <a:close/>
                  <a:moveTo>
                    <a:pt x="40" y="1353"/>
                  </a:moveTo>
                  <a:lnTo>
                    <a:pt x="40" y="1354"/>
                  </a:lnTo>
                  <a:lnTo>
                    <a:pt x="41" y="1354"/>
                  </a:lnTo>
                  <a:lnTo>
                    <a:pt x="43" y="1354"/>
                  </a:lnTo>
                  <a:lnTo>
                    <a:pt x="49" y="1356"/>
                  </a:lnTo>
                  <a:lnTo>
                    <a:pt x="55" y="1358"/>
                  </a:lnTo>
                  <a:lnTo>
                    <a:pt x="58" y="1360"/>
                  </a:lnTo>
                  <a:lnTo>
                    <a:pt x="62" y="1361"/>
                  </a:lnTo>
                  <a:lnTo>
                    <a:pt x="65" y="1363"/>
                  </a:lnTo>
                  <a:lnTo>
                    <a:pt x="66" y="1364"/>
                  </a:lnTo>
                  <a:lnTo>
                    <a:pt x="68" y="1365"/>
                  </a:lnTo>
                  <a:lnTo>
                    <a:pt x="72" y="1370"/>
                  </a:lnTo>
                  <a:lnTo>
                    <a:pt x="72" y="1370"/>
                  </a:lnTo>
                  <a:lnTo>
                    <a:pt x="77" y="1374"/>
                  </a:lnTo>
                  <a:lnTo>
                    <a:pt x="78" y="1375"/>
                  </a:lnTo>
                  <a:lnTo>
                    <a:pt x="75" y="1375"/>
                  </a:lnTo>
                  <a:lnTo>
                    <a:pt x="69" y="1373"/>
                  </a:lnTo>
                  <a:lnTo>
                    <a:pt x="66" y="1373"/>
                  </a:lnTo>
                  <a:lnTo>
                    <a:pt x="64" y="1373"/>
                  </a:lnTo>
                  <a:lnTo>
                    <a:pt x="64" y="1373"/>
                  </a:lnTo>
                  <a:lnTo>
                    <a:pt x="64" y="1370"/>
                  </a:lnTo>
                  <a:lnTo>
                    <a:pt x="63" y="1369"/>
                  </a:lnTo>
                  <a:lnTo>
                    <a:pt x="58" y="1363"/>
                  </a:lnTo>
                  <a:lnTo>
                    <a:pt x="55" y="1362"/>
                  </a:lnTo>
                  <a:lnTo>
                    <a:pt x="51" y="1361"/>
                  </a:lnTo>
                  <a:lnTo>
                    <a:pt x="47" y="1362"/>
                  </a:lnTo>
                  <a:lnTo>
                    <a:pt x="44" y="1361"/>
                  </a:lnTo>
                  <a:lnTo>
                    <a:pt x="43" y="1362"/>
                  </a:lnTo>
                  <a:lnTo>
                    <a:pt x="39" y="1357"/>
                  </a:lnTo>
                  <a:lnTo>
                    <a:pt x="34" y="1353"/>
                  </a:lnTo>
                  <a:lnTo>
                    <a:pt x="33" y="1349"/>
                  </a:lnTo>
                  <a:lnTo>
                    <a:pt x="30" y="1346"/>
                  </a:lnTo>
                  <a:lnTo>
                    <a:pt x="30" y="1345"/>
                  </a:lnTo>
                  <a:lnTo>
                    <a:pt x="31" y="1344"/>
                  </a:lnTo>
                  <a:lnTo>
                    <a:pt x="34" y="1346"/>
                  </a:lnTo>
                  <a:lnTo>
                    <a:pt x="37" y="1349"/>
                  </a:lnTo>
                  <a:lnTo>
                    <a:pt x="39" y="1350"/>
                  </a:lnTo>
                  <a:lnTo>
                    <a:pt x="40" y="1353"/>
                  </a:lnTo>
                  <a:close/>
                  <a:moveTo>
                    <a:pt x="214" y="1340"/>
                  </a:moveTo>
                  <a:lnTo>
                    <a:pt x="214" y="1355"/>
                  </a:lnTo>
                  <a:lnTo>
                    <a:pt x="214" y="1370"/>
                  </a:lnTo>
                  <a:lnTo>
                    <a:pt x="214" y="1383"/>
                  </a:lnTo>
                  <a:lnTo>
                    <a:pt x="214" y="1397"/>
                  </a:lnTo>
                  <a:lnTo>
                    <a:pt x="214" y="1410"/>
                  </a:lnTo>
                  <a:lnTo>
                    <a:pt x="214" y="1425"/>
                  </a:lnTo>
                  <a:lnTo>
                    <a:pt x="214" y="1441"/>
                  </a:lnTo>
                  <a:lnTo>
                    <a:pt x="214" y="1453"/>
                  </a:lnTo>
                  <a:lnTo>
                    <a:pt x="209" y="1453"/>
                  </a:lnTo>
                  <a:lnTo>
                    <a:pt x="208" y="1454"/>
                  </a:lnTo>
                  <a:lnTo>
                    <a:pt x="201" y="1455"/>
                  </a:lnTo>
                  <a:lnTo>
                    <a:pt x="189" y="1453"/>
                  </a:lnTo>
                  <a:lnTo>
                    <a:pt x="186" y="1450"/>
                  </a:lnTo>
                  <a:lnTo>
                    <a:pt x="181" y="1445"/>
                  </a:lnTo>
                  <a:lnTo>
                    <a:pt x="179" y="1447"/>
                  </a:lnTo>
                  <a:lnTo>
                    <a:pt x="176" y="1449"/>
                  </a:lnTo>
                  <a:lnTo>
                    <a:pt x="172" y="1450"/>
                  </a:lnTo>
                  <a:lnTo>
                    <a:pt x="169" y="1451"/>
                  </a:lnTo>
                  <a:lnTo>
                    <a:pt x="165" y="1449"/>
                  </a:lnTo>
                  <a:lnTo>
                    <a:pt x="165" y="1447"/>
                  </a:lnTo>
                  <a:lnTo>
                    <a:pt x="164" y="1447"/>
                  </a:lnTo>
                  <a:lnTo>
                    <a:pt x="158" y="1450"/>
                  </a:lnTo>
                  <a:lnTo>
                    <a:pt x="151" y="1447"/>
                  </a:lnTo>
                  <a:lnTo>
                    <a:pt x="145" y="1445"/>
                  </a:lnTo>
                  <a:lnTo>
                    <a:pt x="135" y="1444"/>
                  </a:lnTo>
                  <a:lnTo>
                    <a:pt x="129" y="1441"/>
                  </a:lnTo>
                  <a:lnTo>
                    <a:pt x="117" y="1441"/>
                  </a:lnTo>
                  <a:lnTo>
                    <a:pt x="115" y="1439"/>
                  </a:lnTo>
                  <a:lnTo>
                    <a:pt x="114" y="1436"/>
                  </a:lnTo>
                  <a:lnTo>
                    <a:pt x="114" y="1434"/>
                  </a:lnTo>
                  <a:lnTo>
                    <a:pt x="118" y="1433"/>
                  </a:lnTo>
                  <a:lnTo>
                    <a:pt x="118" y="1431"/>
                  </a:lnTo>
                  <a:lnTo>
                    <a:pt x="121" y="1431"/>
                  </a:lnTo>
                  <a:lnTo>
                    <a:pt x="124" y="1434"/>
                  </a:lnTo>
                  <a:lnTo>
                    <a:pt x="125" y="1434"/>
                  </a:lnTo>
                  <a:lnTo>
                    <a:pt x="127" y="1431"/>
                  </a:lnTo>
                  <a:lnTo>
                    <a:pt x="130" y="1429"/>
                  </a:lnTo>
                  <a:lnTo>
                    <a:pt x="132" y="1428"/>
                  </a:lnTo>
                  <a:lnTo>
                    <a:pt x="138" y="1431"/>
                  </a:lnTo>
                  <a:lnTo>
                    <a:pt x="140" y="1431"/>
                  </a:lnTo>
                  <a:lnTo>
                    <a:pt x="143" y="1430"/>
                  </a:lnTo>
                  <a:lnTo>
                    <a:pt x="144" y="1429"/>
                  </a:lnTo>
                  <a:lnTo>
                    <a:pt x="145" y="1426"/>
                  </a:lnTo>
                  <a:lnTo>
                    <a:pt x="145" y="1426"/>
                  </a:lnTo>
                  <a:lnTo>
                    <a:pt x="148" y="1425"/>
                  </a:lnTo>
                  <a:lnTo>
                    <a:pt x="151" y="1426"/>
                  </a:lnTo>
                  <a:lnTo>
                    <a:pt x="152" y="1430"/>
                  </a:lnTo>
                  <a:lnTo>
                    <a:pt x="151" y="1433"/>
                  </a:lnTo>
                  <a:lnTo>
                    <a:pt x="156" y="1434"/>
                  </a:lnTo>
                  <a:lnTo>
                    <a:pt x="160" y="1434"/>
                  </a:lnTo>
                  <a:lnTo>
                    <a:pt x="164" y="1436"/>
                  </a:lnTo>
                  <a:lnTo>
                    <a:pt x="164" y="1433"/>
                  </a:lnTo>
                  <a:lnTo>
                    <a:pt x="159" y="1428"/>
                  </a:lnTo>
                  <a:lnTo>
                    <a:pt x="156" y="1424"/>
                  </a:lnTo>
                  <a:lnTo>
                    <a:pt x="153" y="1421"/>
                  </a:lnTo>
                  <a:lnTo>
                    <a:pt x="149" y="1420"/>
                  </a:lnTo>
                  <a:lnTo>
                    <a:pt x="147" y="1414"/>
                  </a:lnTo>
                  <a:lnTo>
                    <a:pt x="147" y="1408"/>
                  </a:lnTo>
                  <a:lnTo>
                    <a:pt x="147" y="1402"/>
                  </a:lnTo>
                  <a:lnTo>
                    <a:pt x="153" y="1399"/>
                  </a:lnTo>
                  <a:lnTo>
                    <a:pt x="152" y="1394"/>
                  </a:lnTo>
                  <a:lnTo>
                    <a:pt x="154" y="1391"/>
                  </a:lnTo>
                  <a:lnTo>
                    <a:pt x="157" y="1389"/>
                  </a:lnTo>
                  <a:lnTo>
                    <a:pt x="159" y="1403"/>
                  </a:lnTo>
                  <a:lnTo>
                    <a:pt x="161" y="1408"/>
                  </a:lnTo>
                  <a:lnTo>
                    <a:pt x="159" y="1408"/>
                  </a:lnTo>
                  <a:lnTo>
                    <a:pt x="154" y="1408"/>
                  </a:lnTo>
                  <a:lnTo>
                    <a:pt x="156" y="1415"/>
                  </a:lnTo>
                  <a:lnTo>
                    <a:pt x="161" y="1417"/>
                  </a:lnTo>
                  <a:lnTo>
                    <a:pt x="165" y="1422"/>
                  </a:lnTo>
                  <a:lnTo>
                    <a:pt x="165" y="1426"/>
                  </a:lnTo>
                  <a:lnTo>
                    <a:pt x="168" y="1428"/>
                  </a:lnTo>
                  <a:lnTo>
                    <a:pt x="173" y="1428"/>
                  </a:lnTo>
                  <a:lnTo>
                    <a:pt x="177" y="1427"/>
                  </a:lnTo>
                  <a:lnTo>
                    <a:pt x="179" y="1425"/>
                  </a:lnTo>
                  <a:lnTo>
                    <a:pt x="181" y="1424"/>
                  </a:lnTo>
                  <a:lnTo>
                    <a:pt x="184" y="1427"/>
                  </a:lnTo>
                  <a:lnTo>
                    <a:pt x="190" y="1429"/>
                  </a:lnTo>
                  <a:lnTo>
                    <a:pt x="192" y="1431"/>
                  </a:lnTo>
                  <a:lnTo>
                    <a:pt x="193" y="1433"/>
                  </a:lnTo>
                  <a:lnTo>
                    <a:pt x="194" y="1436"/>
                  </a:lnTo>
                  <a:lnTo>
                    <a:pt x="194" y="1437"/>
                  </a:lnTo>
                  <a:lnTo>
                    <a:pt x="195" y="1437"/>
                  </a:lnTo>
                  <a:lnTo>
                    <a:pt x="198" y="1433"/>
                  </a:lnTo>
                  <a:lnTo>
                    <a:pt x="199" y="1432"/>
                  </a:lnTo>
                  <a:lnTo>
                    <a:pt x="201" y="1431"/>
                  </a:lnTo>
                  <a:lnTo>
                    <a:pt x="201" y="1430"/>
                  </a:lnTo>
                  <a:lnTo>
                    <a:pt x="201" y="1429"/>
                  </a:lnTo>
                  <a:lnTo>
                    <a:pt x="197" y="1426"/>
                  </a:lnTo>
                  <a:lnTo>
                    <a:pt x="173" y="1414"/>
                  </a:lnTo>
                  <a:lnTo>
                    <a:pt x="170" y="1409"/>
                  </a:lnTo>
                  <a:lnTo>
                    <a:pt x="169" y="1403"/>
                  </a:lnTo>
                  <a:lnTo>
                    <a:pt x="169" y="1396"/>
                  </a:lnTo>
                  <a:lnTo>
                    <a:pt x="170" y="1394"/>
                  </a:lnTo>
                  <a:lnTo>
                    <a:pt x="175" y="1391"/>
                  </a:lnTo>
                  <a:lnTo>
                    <a:pt x="182" y="1388"/>
                  </a:lnTo>
                  <a:lnTo>
                    <a:pt x="191" y="1382"/>
                  </a:lnTo>
                  <a:lnTo>
                    <a:pt x="192" y="1381"/>
                  </a:lnTo>
                  <a:lnTo>
                    <a:pt x="192" y="1378"/>
                  </a:lnTo>
                  <a:lnTo>
                    <a:pt x="191" y="1376"/>
                  </a:lnTo>
                  <a:lnTo>
                    <a:pt x="187" y="1374"/>
                  </a:lnTo>
                  <a:lnTo>
                    <a:pt x="184" y="1374"/>
                  </a:lnTo>
                  <a:lnTo>
                    <a:pt x="180" y="1374"/>
                  </a:lnTo>
                  <a:lnTo>
                    <a:pt x="176" y="1375"/>
                  </a:lnTo>
                  <a:lnTo>
                    <a:pt x="170" y="1378"/>
                  </a:lnTo>
                  <a:lnTo>
                    <a:pt x="166" y="1378"/>
                  </a:lnTo>
                  <a:lnTo>
                    <a:pt x="163" y="1376"/>
                  </a:lnTo>
                  <a:lnTo>
                    <a:pt x="160" y="1373"/>
                  </a:lnTo>
                  <a:lnTo>
                    <a:pt x="159" y="1368"/>
                  </a:lnTo>
                  <a:lnTo>
                    <a:pt x="159" y="1365"/>
                  </a:lnTo>
                  <a:lnTo>
                    <a:pt x="159" y="1362"/>
                  </a:lnTo>
                  <a:lnTo>
                    <a:pt x="161" y="1358"/>
                  </a:lnTo>
                  <a:lnTo>
                    <a:pt x="163" y="1357"/>
                  </a:lnTo>
                  <a:lnTo>
                    <a:pt x="165" y="1357"/>
                  </a:lnTo>
                  <a:lnTo>
                    <a:pt x="166" y="1357"/>
                  </a:lnTo>
                  <a:lnTo>
                    <a:pt x="168" y="1356"/>
                  </a:lnTo>
                  <a:lnTo>
                    <a:pt x="169" y="1354"/>
                  </a:lnTo>
                  <a:lnTo>
                    <a:pt x="169" y="1353"/>
                  </a:lnTo>
                  <a:lnTo>
                    <a:pt x="168" y="1352"/>
                  </a:lnTo>
                  <a:lnTo>
                    <a:pt x="165" y="1350"/>
                  </a:lnTo>
                  <a:lnTo>
                    <a:pt x="164" y="1348"/>
                  </a:lnTo>
                  <a:lnTo>
                    <a:pt x="161" y="1345"/>
                  </a:lnTo>
                  <a:lnTo>
                    <a:pt x="162" y="1344"/>
                  </a:lnTo>
                  <a:lnTo>
                    <a:pt x="167" y="1343"/>
                  </a:lnTo>
                  <a:lnTo>
                    <a:pt x="170" y="1346"/>
                  </a:lnTo>
                  <a:lnTo>
                    <a:pt x="173" y="1348"/>
                  </a:lnTo>
                  <a:lnTo>
                    <a:pt x="175" y="1348"/>
                  </a:lnTo>
                  <a:lnTo>
                    <a:pt x="176" y="1347"/>
                  </a:lnTo>
                  <a:lnTo>
                    <a:pt x="180" y="1344"/>
                  </a:lnTo>
                  <a:lnTo>
                    <a:pt x="183" y="1340"/>
                  </a:lnTo>
                  <a:lnTo>
                    <a:pt x="186" y="1335"/>
                  </a:lnTo>
                  <a:lnTo>
                    <a:pt x="188" y="1332"/>
                  </a:lnTo>
                  <a:lnTo>
                    <a:pt x="190" y="1332"/>
                  </a:lnTo>
                  <a:lnTo>
                    <a:pt x="198" y="1341"/>
                  </a:lnTo>
                  <a:lnTo>
                    <a:pt x="201" y="1341"/>
                  </a:lnTo>
                  <a:lnTo>
                    <a:pt x="210" y="1336"/>
                  </a:lnTo>
                  <a:lnTo>
                    <a:pt x="211" y="1337"/>
                  </a:lnTo>
                  <a:lnTo>
                    <a:pt x="213" y="1339"/>
                  </a:lnTo>
                  <a:lnTo>
                    <a:pt x="214" y="1340"/>
                  </a:lnTo>
                  <a:close/>
                  <a:moveTo>
                    <a:pt x="47" y="1304"/>
                  </a:moveTo>
                  <a:lnTo>
                    <a:pt x="46" y="1305"/>
                  </a:lnTo>
                  <a:lnTo>
                    <a:pt x="43" y="1304"/>
                  </a:lnTo>
                  <a:lnTo>
                    <a:pt x="41" y="1302"/>
                  </a:lnTo>
                  <a:lnTo>
                    <a:pt x="39" y="1300"/>
                  </a:lnTo>
                  <a:lnTo>
                    <a:pt x="38" y="1298"/>
                  </a:lnTo>
                  <a:lnTo>
                    <a:pt x="37" y="1294"/>
                  </a:lnTo>
                  <a:lnTo>
                    <a:pt x="38" y="1294"/>
                  </a:lnTo>
                  <a:lnTo>
                    <a:pt x="41" y="1295"/>
                  </a:lnTo>
                  <a:lnTo>
                    <a:pt x="41" y="1296"/>
                  </a:lnTo>
                  <a:lnTo>
                    <a:pt x="43" y="1298"/>
                  </a:lnTo>
                  <a:lnTo>
                    <a:pt x="47" y="1301"/>
                  </a:lnTo>
                  <a:lnTo>
                    <a:pt x="48" y="1302"/>
                  </a:lnTo>
                  <a:lnTo>
                    <a:pt x="48" y="1303"/>
                  </a:lnTo>
                  <a:lnTo>
                    <a:pt x="47" y="1304"/>
                  </a:lnTo>
                  <a:close/>
                  <a:moveTo>
                    <a:pt x="27" y="1289"/>
                  </a:moveTo>
                  <a:lnTo>
                    <a:pt x="28" y="1299"/>
                  </a:lnTo>
                  <a:lnTo>
                    <a:pt x="28" y="1300"/>
                  </a:lnTo>
                  <a:lnTo>
                    <a:pt x="32" y="1301"/>
                  </a:lnTo>
                  <a:lnTo>
                    <a:pt x="35" y="1306"/>
                  </a:lnTo>
                  <a:lnTo>
                    <a:pt x="35" y="1307"/>
                  </a:lnTo>
                  <a:lnTo>
                    <a:pt x="32" y="1315"/>
                  </a:lnTo>
                  <a:lnTo>
                    <a:pt x="30" y="1321"/>
                  </a:lnTo>
                  <a:lnTo>
                    <a:pt x="25" y="1321"/>
                  </a:lnTo>
                  <a:lnTo>
                    <a:pt x="23" y="1315"/>
                  </a:lnTo>
                  <a:lnTo>
                    <a:pt x="21" y="1310"/>
                  </a:lnTo>
                  <a:lnTo>
                    <a:pt x="20" y="1303"/>
                  </a:lnTo>
                  <a:lnTo>
                    <a:pt x="18" y="1298"/>
                  </a:lnTo>
                  <a:lnTo>
                    <a:pt x="21" y="1294"/>
                  </a:lnTo>
                  <a:lnTo>
                    <a:pt x="23" y="1295"/>
                  </a:lnTo>
                  <a:lnTo>
                    <a:pt x="24" y="1291"/>
                  </a:lnTo>
                  <a:lnTo>
                    <a:pt x="27" y="1289"/>
                  </a:lnTo>
                  <a:close/>
                  <a:moveTo>
                    <a:pt x="34" y="1272"/>
                  </a:moveTo>
                  <a:lnTo>
                    <a:pt x="34" y="1277"/>
                  </a:lnTo>
                  <a:lnTo>
                    <a:pt x="33" y="1278"/>
                  </a:lnTo>
                  <a:lnTo>
                    <a:pt x="33" y="1278"/>
                  </a:lnTo>
                  <a:lnTo>
                    <a:pt x="30" y="1277"/>
                  </a:lnTo>
                  <a:lnTo>
                    <a:pt x="29" y="1277"/>
                  </a:lnTo>
                  <a:lnTo>
                    <a:pt x="27" y="1279"/>
                  </a:lnTo>
                  <a:lnTo>
                    <a:pt x="25" y="1280"/>
                  </a:lnTo>
                  <a:lnTo>
                    <a:pt x="23" y="1280"/>
                  </a:lnTo>
                  <a:lnTo>
                    <a:pt x="20" y="1278"/>
                  </a:lnTo>
                  <a:lnTo>
                    <a:pt x="17" y="1285"/>
                  </a:lnTo>
                  <a:lnTo>
                    <a:pt x="16" y="1287"/>
                  </a:lnTo>
                  <a:lnTo>
                    <a:pt x="12" y="1289"/>
                  </a:lnTo>
                  <a:lnTo>
                    <a:pt x="12" y="1286"/>
                  </a:lnTo>
                  <a:lnTo>
                    <a:pt x="14" y="1281"/>
                  </a:lnTo>
                  <a:lnTo>
                    <a:pt x="15" y="1277"/>
                  </a:lnTo>
                  <a:lnTo>
                    <a:pt x="16" y="1272"/>
                  </a:lnTo>
                  <a:lnTo>
                    <a:pt x="20" y="1274"/>
                  </a:lnTo>
                  <a:lnTo>
                    <a:pt x="25" y="1272"/>
                  </a:lnTo>
                  <a:lnTo>
                    <a:pt x="29" y="1269"/>
                  </a:lnTo>
                  <a:lnTo>
                    <a:pt x="33" y="1269"/>
                  </a:lnTo>
                  <a:lnTo>
                    <a:pt x="34" y="1271"/>
                  </a:lnTo>
                  <a:lnTo>
                    <a:pt x="34" y="1272"/>
                  </a:lnTo>
                  <a:close/>
                  <a:moveTo>
                    <a:pt x="12" y="1244"/>
                  </a:moveTo>
                  <a:lnTo>
                    <a:pt x="11" y="1248"/>
                  </a:lnTo>
                  <a:lnTo>
                    <a:pt x="9" y="1248"/>
                  </a:lnTo>
                  <a:lnTo>
                    <a:pt x="8" y="1247"/>
                  </a:lnTo>
                  <a:lnTo>
                    <a:pt x="8" y="1244"/>
                  </a:lnTo>
                  <a:lnTo>
                    <a:pt x="6" y="1242"/>
                  </a:lnTo>
                  <a:lnTo>
                    <a:pt x="8" y="1239"/>
                  </a:lnTo>
                  <a:lnTo>
                    <a:pt x="8" y="1236"/>
                  </a:lnTo>
                  <a:lnTo>
                    <a:pt x="8" y="1234"/>
                  </a:lnTo>
                  <a:lnTo>
                    <a:pt x="12" y="1235"/>
                  </a:lnTo>
                  <a:lnTo>
                    <a:pt x="16" y="1235"/>
                  </a:lnTo>
                  <a:lnTo>
                    <a:pt x="17" y="1236"/>
                  </a:lnTo>
                  <a:lnTo>
                    <a:pt x="16" y="1237"/>
                  </a:lnTo>
                  <a:lnTo>
                    <a:pt x="15" y="1239"/>
                  </a:lnTo>
                  <a:lnTo>
                    <a:pt x="12" y="1240"/>
                  </a:lnTo>
                  <a:lnTo>
                    <a:pt x="12" y="1244"/>
                  </a:lnTo>
                  <a:close/>
                  <a:moveTo>
                    <a:pt x="19" y="1225"/>
                  </a:moveTo>
                  <a:lnTo>
                    <a:pt x="14" y="1229"/>
                  </a:lnTo>
                  <a:lnTo>
                    <a:pt x="12" y="1228"/>
                  </a:lnTo>
                  <a:lnTo>
                    <a:pt x="8" y="1228"/>
                  </a:lnTo>
                  <a:lnTo>
                    <a:pt x="9" y="1224"/>
                  </a:lnTo>
                  <a:lnTo>
                    <a:pt x="9" y="1220"/>
                  </a:lnTo>
                  <a:lnTo>
                    <a:pt x="9" y="1219"/>
                  </a:lnTo>
                  <a:lnTo>
                    <a:pt x="10" y="1217"/>
                  </a:lnTo>
                  <a:lnTo>
                    <a:pt x="11" y="1212"/>
                  </a:lnTo>
                  <a:lnTo>
                    <a:pt x="15" y="1214"/>
                  </a:lnTo>
                  <a:lnTo>
                    <a:pt x="17" y="1214"/>
                  </a:lnTo>
                  <a:lnTo>
                    <a:pt x="21" y="1215"/>
                  </a:lnTo>
                  <a:lnTo>
                    <a:pt x="25" y="1217"/>
                  </a:lnTo>
                  <a:lnTo>
                    <a:pt x="26" y="1221"/>
                  </a:lnTo>
                  <a:lnTo>
                    <a:pt x="22" y="1223"/>
                  </a:lnTo>
                  <a:lnTo>
                    <a:pt x="19" y="1225"/>
                  </a:lnTo>
                  <a:close/>
                  <a:moveTo>
                    <a:pt x="18" y="1157"/>
                  </a:moveTo>
                  <a:lnTo>
                    <a:pt x="17" y="1161"/>
                  </a:lnTo>
                  <a:lnTo>
                    <a:pt x="13" y="1168"/>
                  </a:lnTo>
                  <a:lnTo>
                    <a:pt x="9" y="1172"/>
                  </a:lnTo>
                  <a:lnTo>
                    <a:pt x="6" y="1176"/>
                  </a:lnTo>
                  <a:lnTo>
                    <a:pt x="3" y="1176"/>
                  </a:lnTo>
                  <a:lnTo>
                    <a:pt x="2" y="1174"/>
                  </a:lnTo>
                  <a:lnTo>
                    <a:pt x="4" y="1172"/>
                  </a:lnTo>
                  <a:lnTo>
                    <a:pt x="6" y="1168"/>
                  </a:lnTo>
                  <a:lnTo>
                    <a:pt x="6" y="1165"/>
                  </a:lnTo>
                  <a:lnTo>
                    <a:pt x="4" y="1164"/>
                  </a:lnTo>
                  <a:lnTo>
                    <a:pt x="3" y="1164"/>
                  </a:lnTo>
                  <a:lnTo>
                    <a:pt x="2" y="1162"/>
                  </a:lnTo>
                  <a:lnTo>
                    <a:pt x="2" y="1160"/>
                  </a:lnTo>
                  <a:lnTo>
                    <a:pt x="3" y="1159"/>
                  </a:lnTo>
                  <a:lnTo>
                    <a:pt x="5" y="1157"/>
                  </a:lnTo>
                  <a:lnTo>
                    <a:pt x="6" y="1158"/>
                  </a:lnTo>
                  <a:lnTo>
                    <a:pt x="12" y="1156"/>
                  </a:lnTo>
                  <a:lnTo>
                    <a:pt x="14" y="1155"/>
                  </a:lnTo>
                  <a:lnTo>
                    <a:pt x="17" y="1154"/>
                  </a:lnTo>
                  <a:lnTo>
                    <a:pt x="18" y="1157"/>
                  </a:lnTo>
                  <a:close/>
                  <a:moveTo>
                    <a:pt x="37" y="1172"/>
                  </a:moveTo>
                  <a:lnTo>
                    <a:pt x="37" y="1178"/>
                  </a:lnTo>
                  <a:lnTo>
                    <a:pt x="37" y="1185"/>
                  </a:lnTo>
                  <a:lnTo>
                    <a:pt x="36" y="1194"/>
                  </a:lnTo>
                  <a:lnTo>
                    <a:pt x="36" y="1195"/>
                  </a:lnTo>
                  <a:lnTo>
                    <a:pt x="37" y="1196"/>
                  </a:lnTo>
                  <a:lnTo>
                    <a:pt x="38" y="1197"/>
                  </a:lnTo>
                  <a:lnTo>
                    <a:pt x="37" y="1201"/>
                  </a:lnTo>
                  <a:lnTo>
                    <a:pt x="36" y="1205"/>
                  </a:lnTo>
                  <a:lnTo>
                    <a:pt x="35" y="1208"/>
                  </a:lnTo>
                  <a:lnTo>
                    <a:pt x="34" y="1211"/>
                  </a:lnTo>
                  <a:lnTo>
                    <a:pt x="33" y="1212"/>
                  </a:lnTo>
                  <a:lnTo>
                    <a:pt x="30" y="1213"/>
                  </a:lnTo>
                  <a:lnTo>
                    <a:pt x="28" y="1212"/>
                  </a:lnTo>
                  <a:lnTo>
                    <a:pt x="27" y="1208"/>
                  </a:lnTo>
                  <a:lnTo>
                    <a:pt x="27" y="1206"/>
                  </a:lnTo>
                  <a:lnTo>
                    <a:pt x="27" y="1203"/>
                  </a:lnTo>
                  <a:lnTo>
                    <a:pt x="25" y="1198"/>
                  </a:lnTo>
                  <a:lnTo>
                    <a:pt x="25" y="1197"/>
                  </a:lnTo>
                  <a:lnTo>
                    <a:pt x="25" y="1194"/>
                  </a:lnTo>
                  <a:lnTo>
                    <a:pt x="27" y="1193"/>
                  </a:lnTo>
                  <a:lnTo>
                    <a:pt x="27" y="1189"/>
                  </a:lnTo>
                  <a:lnTo>
                    <a:pt x="28" y="1187"/>
                  </a:lnTo>
                  <a:lnTo>
                    <a:pt x="30" y="1185"/>
                  </a:lnTo>
                  <a:lnTo>
                    <a:pt x="30" y="1185"/>
                  </a:lnTo>
                  <a:lnTo>
                    <a:pt x="30" y="1184"/>
                  </a:lnTo>
                  <a:lnTo>
                    <a:pt x="29" y="1184"/>
                  </a:lnTo>
                  <a:lnTo>
                    <a:pt x="22" y="1190"/>
                  </a:lnTo>
                  <a:lnTo>
                    <a:pt x="22" y="1191"/>
                  </a:lnTo>
                  <a:lnTo>
                    <a:pt x="22" y="1193"/>
                  </a:lnTo>
                  <a:lnTo>
                    <a:pt x="21" y="1200"/>
                  </a:lnTo>
                  <a:lnTo>
                    <a:pt x="20" y="1204"/>
                  </a:lnTo>
                  <a:lnTo>
                    <a:pt x="19" y="1204"/>
                  </a:lnTo>
                  <a:lnTo>
                    <a:pt x="16" y="1204"/>
                  </a:lnTo>
                  <a:lnTo>
                    <a:pt x="12" y="1204"/>
                  </a:lnTo>
                  <a:lnTo>
                    <a:pt x="8" y="1201"/>
                  </a:lnTo>
                  <a:lnTo>
                    <a:pt x="4" y="1201"/>
                  </a:lnTo>
                  <a:lnTo>
                    <a:pt x="4" y="1197"/>
                  </a:lnTo>
                  <a:lnTo>
                    <a:pt x="5" y="1194"/>
                  </a:lnTo>
                  <a:lnTo>
                    <a:pt x="11" y="1194"/>
                  </a:lnTo>
                  <a:lnTo>
                    <a:pt x="12" y="1188"/>
                  </a:lnTo>
                  <a:lnTo>
                    <a:pt x="10" y="1186"/>
                  </a:lnTo>
                  <a:lnTo>
                    <a:pt x="8" y="1184"/>
                  </a:lnTo>
                  <a:lnTo>
                    <a:pt x="7" y="1181"/>
                  </a:lnTo>
                  <a:lnTo>
                    <a:pt x="8" y="1180"/>
                  </a:lnTo>
                  <a:lnTo>
                    <a:pt x="11" y="1178"/>
                  </a:lnTo>
                  <a:lnTo>
                    <a:pt x="13" y="1177"/>
                  </a:lnTo>
                  <a:lnTo>
                    <a:pt x="14" y="1178"/>
                  </a:lnTo>
                  <a:lnTo>
                    <a:pt x="19" y="1178"/>
                  </a:lnTo>
                  <a:lnTo>
                    <a:pt x="18" y="1173"/>
                  </a:lnTo>
                  <a:lnTo>
                    <a:pt x="15" y="1172"/>
                  </a:lnTo>
                  <a:lnTo>
                    <a:pt x="16" y="1169"/>
                  </a:lnTo>
                  <a:lnTo>
                    <a:pt x="20" y="1166"/>
                  </a:lnTo>
                  <a:lnTo>
                    <a:pt x="23" y="1163"/>
                  </a:lnTo>
                  <a:lnTo>
                    <a:pt x="23" y="1160"/>
                  </a:lnTo>
                  <a:lnTo>
                    <a:pt x="22" y="1157"/>
                  </a:lnTo>
                  <a:lnTo>
                    <a:pt x="22" y="1156"/>
                  </a:lnTo>
                  <a:lnTo>
                    <a:pt x="24" y="1152"/>
                  </a:lnTo>
                  <a:lnTo>
                    <a:pt x="27" y="1151"/>
                  </a:lnTo>
                  <a:lnTo>
                    <a:pt x="29" y="1151"/>
                  </a:lnTo>
                  <a:lnTo>
                    <a:pt x="32" y="1153"/>
                  </a:lnTo>
                  <a:lnTo>
                    <a:pt x="34" y="1154"/>
                  </a:lnTo>
                  <a:lnTo>
                    <a:pt x="35" y="1154"/>
                  </a:lnTo>
                  <a:lnTo>
                    <a:pt x="35" y="1156"/>
                  </a:lnTo>
                  <a:lnTo>
                    <a:pt x="37" y="1172"/>
                  </a:lnTo>
                  <a:close/>
                  <a:moveTo>
                    <a:pt x="6" y="1154"/>
                  </a:moveTo>
                  <a:lnTo>
                    <a:pt x="2" y="1154"/>
                  </a:lnTo>
                  <a:lnTo>
                    <a:pt x="2" y="1146"/>
                  </a:lnTo>
                  <a:lnTo>
                    <a:pt x="5" y="1134"/>
                  </a:lnTo>
                  <a:lnTo>
                    <a:pt x="6" y="1130"/>
                  </a:lnTo>
                  <a:lnTo>
                    <a:pt x="4" y="1126"/>
                  </a:lnTo>
                  <a:lnTo>
                    <a:pt x="4" y="1124"/>
                  </a:lnTo>
                  <a:lnTo>
                    <a:pt x="4" y="1122"/>
                  </a:lnTo>
                  <a:lnTo>
                    <a:pt x="9" y="1120"/>
                  </a:lnTo>
                  <a:lnTo>
                    <a:pt x="11" y="1122"/>
                  </a:lnTo>
                  <a:lnTo>
                    <a:pt x="12" y="1129"/>
                  </a:lnTo>
                  <a:lnTo>
                    <a:pt x="16" y="1138"/>
                  </a:lnTo>
                  <a:lnTo>
                    <a:pt x="16" y="1148"/>
                  </a:lnTo>
                  <a:lnTo>
                    <a:pt x="14" y="1150"/>
                  </a:lnTo>
                  <a:lnTo>
                    <a:pt x="8" y="1152"/>
                  </a:lnTo>
                  <a:lnTo>
                    <a:pt x="6" y="1154"/>
                  </a:lnTo>
                  <a:close/>
                  <a:moveTo>
                    <a:pt x="34" y="1146"/>
                  </a:moveTo>
                  <a:lnTo>
                    <a:pt x="34" y="1147"/>
                  </a:lnTo>
                  <a:lnTo>
                    <a:pt x="30" y="1146"/>
                  </a:lnTo>
                  <a:lnTo>
                    <a:pt x="23" y="1148"/>
                  </a:lnTo>
                  <a:lnTo>
                    <a:pt x="21" y="1143"/>
                  </a:lnTo>
                  <a:lnTo>
                    <a:pt x="19" y="1137"/>
                  </a:lnTo>
                  <a:lnTo>
                    <a:pt x="19" y="1135"/>
                  </a:lnTo>
                  <a:lnTo>
                    <a:pt x="17" y="1132"/>
                  </a:lnTo>
                  <a:lnTo>
                    <a:pt x="16" y="1129"/>
                  </a:lnTo>
                  <a:lnTo>
                    <a:pt x="14" y="1126"/>
                  </a:lnTo>
                  <a:lnTo>
                    <a:pt x="14" y="1121"/>
                  </a:lnTo>
                  <a:lnTo>
                    <a:pt x="14" y="1121"/>
                  </a:lnTo>
                  <a:lnTo>
                    <a:pt x="15" y="1118"/>
                  </a:lnTo>
                  <a:lnTo>
                    <a:pt x="22" y="1116"/>
                  </a:lnTo>
                  <a:lnTo>
                    <a:pt x="24" y="1112"/>
                  </a:lnTo>
                  <a:lnTo>
                    <a:pt x="27" y="1112"/>
                  </a:lnTo>
                  <a:lnTo>
                    <a:pt x="26" y="1120"/>
                  </a:lnTo>
                  <a:lnTo>
                    <a:pt x="27" y="1122"/>
                  </a:lnTo>
                  <a:lnTo>
                    <a:pt x="29" y="1125"/>
                  </a:lnTo>
                  <a:lnTo>
                    <a:pt x="30" y="1126"/>
                  </a:lnTo>
                  <a:lnTo>
                    <a:pt x="30" y="1129"/>
                  </a:lnTo>
                  <a:lnTo>
                    <a:pt x="32" y="1133"/>
                  </a:lnTo>
                  <a:lnTo>
                    <a:pt x="33" y="1135"/>
                  </a:lnTo>
                  <a:lnTo>
                    <a:pt x="33" y="1136"/>
                  </a:lnTo>
                  <a:lnTo>
                    <a:pt x="33" y="1137"/>
                  </a:lnTo>
                  <a:lnTo>
                    <a:pt x="33" y="1138"/>
                  </a:lnTo>
                  <a:lnTo>
                    <a:pt x="34" y="1146"/>
                  </a:lnTo>
                  <a:close/>
                  <a:moveTo>
                    <a:pt x="17" y="1112"/>
                  </a:moveTo>
                  <a:lnTo>
                    <a:pt x="16" y="1113"/>
                  </a:lnTo>
                  <a:lnTo>
                    <a:pt x="15" y="1111"/>
                  </a:lnTo>
                  <a:lnTo>
                    <a:pt x="13" y="1109"/>
                  </a:lnTo>
                  <a:lnTo>
                    <a:pt x="15" y="1107"/>
                  </a:lnTo>
                  <a:lnTo>
                    <a:pt x="19" y="1105"/>
                  </a:lnTo>
                  <a:lnTo>
                    <a:pt x="21" y="1105"/>
                  </a:lnTo>
                  <a:lnTo>
                    <a:pt x="23" y="1107"/>
                  </a:lnTo>
                  <a:lnTo>
                    <a:pt x="23" y="1109"/>
                  </a:lnTo>
                  <a:lnTo>
                    <a:pt x="20" y="1110"/>
                  </a:lnTo>
                  <a:lnTo>
                    <a:pt x="19" y="1111"/>
                  </a:lnTo>
                  <a:lnTo>
                    <a:pt x="17" y="1112"/>
                  </a:lnTo>
                  <a:close/>
                  <a:moveTo>
                    <a:pt x="42" y="1017"/>
                  </a:moveTo>
                  <a:lnTo>
                    <a:pt x="40" y="1019"/>
                  </a:lnTo>
                  <a:lnTo>
                    <a:pt x="38" y="1020"/>
                  </a:lnTo>
                  <a:lnTo>
                    <a:pt x="34" y="1019"/>
                  </a:lnTo>
                  <a:lnTo>
                    <a:pt x="31" y="1019"/>
                  </a:lnTo>
                  <a:lnTo>
                    <a:pt x="30" y="1016"/>
                  </a:lnTo>
                  <a:lnTo>
                    <a:pt x="32" y="1013"/>
                  </a:lnTo>
                  <a:lnTo>
                    <a:pt x="34" y="1010"/>
                  </a:lnTo>
                  <a:lnTo>
                    <a:pt x="36" y="1006"/>
                  </a:lnTo>
                  <a:lnTo>
                    <a:pt x="36" y="1000"/>
                  </a:lnTo>
                  <a:lnTo>
                    <a:pt x="38" y="998"/>
                  </a:lnTo>
                  <a:lnTo>
                    <a:pt x="39" y="996"/>
                  </a:lnTo>
                  <a:lnTo>
                    <a:pt x="42" y="995"/>
                  </a:lnTo>
                  <a:lnTo>
                    <a:pt x="43" y="999"/>
                  </a:lnTo>
                  <a:lnTo>
                    <a:pt x="42" y="1007"/>
                  </a:lnTo>
                  <a:lnTo>
                    <a:pt x="44" y="1012"/>
                  </a:lnTo>
                  <a:lnTo>
                    <a:pt x="44" y="1014"/>
                  </a:lnTo>
                  <a:lnTo>
                    <a:pt x="44" y="1016"/>
                  </a:lnTo>
                  <a:lnTo>
                    <a:pt x="42" y="1017"/>
                  </a:lnTo>
                  <a:close/>
                  <a:moveTo>
                    <a:pt x="20" y="983"/>
                  </a:moveTo>
                  <a:lnTo>
                    <a:pt x="19" y="983"/>
                  </a:lnTo>
                  <a:lnTo>
                    <a:pt x="18" y="983"/>
                  </a:lnTo>
                  <a:lnTo>
                    <a:pt x="17" y="982"/>
                  </a:lnTo>
                  <a:lnTo>
                    <a:pt x="17" y="979"/>
                  </a:lnTo>
                  <a:lnTo>
                    <a:pt x="18" y="979"/>
                  </a:lnTo>
                  <a:lnTo>
                    <a:pt x="19" y="979"/>
                  </a:lnTo>
                  <a:lnTo>
                    <a:pt x="20" y="980"/>
                  </a:lnTo>
                  <a:lnTo>
                    <a:pt x="20" y="982"/>
                  </a:lnTo>
                  <a:lnTo>
                    <a:pt x="20" y="983"/>
                  </a:lnTo>
                  <a:close/>
                  <a:moveTo>
                    <a:pt x="63" y="980"/>
                  </a:moveTo>
                  <a:lnTo>
                    <a:pt x="61" y="980"/>
                  </a:lnTo>
                  <a:lnTo>
                    <a:pt x="61" y="980"/>
                  </a:lnTo>
                  <a:lnTo>
                    <a:pt x="60" y="979"/>
                  </a:lnTo>
                  <a:lnTo>
                    <a:pt x="60" y="977"/>
                  </a:lnTo>
                  <a:lnTo>
                    <a:pt x="58" y="974"/>
                  </a:lnTo>
                  <a:lnTo>
                    <a:pt x="57" y="973"/>
                  </a:lnTo>
                  <a:lnTo>
                    <a:pt x="57" y="971"/>
                  </a:lnTo>
                  <a:lnTo>
                    <a:pt x="58" y="968"/>
                  </a:lnTo>
                  <a:lnTo>
                    <a:pt x="60" y="968"/>
                  </a:lnTo>
                  <a:lnTo>
                    <a:pt x="61" y="968"/>
                  </a:lnTo>
                  <a:lnTo>
                    <a:pt x="62" y="971"/>
                  </a:lnTo>
                  <a:lnTo>
                    <a:pt x="63" y="974"/>
                  </a:lnTo>
                  <a:lnTo>
                    <a:pt x="63" y="977"/>
                  </a:lnTo>
                  <a:lnTo>
                    <a:pt x="63" y="980"/>
                  </a:lnTo>
                  <a:close/>
                  <a:moveTo>
                    <a:pt x="82" y="978"/>
                  </a:moveTo>
                  <a:lnTo>
                    <a:pt x="75" y="981"/>
                  </a:lnTo>
                  <a:lnTo>
                    <a:pt x="71" y="980"/>
                  </a:lnTo>
                  <a:lnTo>
                    <a:pt x="70" y="978"/>
                  </a:lnTo>
                  <a:lnTo>
                    <a:pt x="69" y="976"/>
                  </a:lnTo>
                  <a:lnTo>
                    <a:pt x="68" y="972"/>
                  </a:lnTo>
                  <a:lnTo>
                    <a:pt x="69" y="970"/>
                  </a:lnTo>
                  <a:lnTo>
                    <a:pt x="72" y="967"/>
                  </a:lnTo>
                  <a:lnTo>
                    <a:pt x="73" y="965"/>
                  </a:lnTo>
                  <a:lnTo>
                    <a:pt x="74" y="964"/>
                  </a:lnTo>
                  <a:lnTo>
                    <a:pt x="74" y="962"/>
                  </a:lnTo>
                  <a:lnTo>
                    <a:pt x="74" y="960"/>
                  </a:lnTo>
                  <a:lnTo>
                    <a:pt x="75" y="959"/>
                  </a:lnTo>
                  <a:lnTo>
                    <a:pt x="81" y="961"/>
                  </a:lnTo>
                  <a:lnTo>
                    <a:pt x="86" y="964"/>
                  </a:lnTo>
                  <a:lnTo>
                    <a:pt x="88" y="967"/>
                  </a:lnTo>
                  <a:lnTo>
                    <a:pt x="89" y="968"/>
                  </a:lnTo>
                  <a:lnTo>
                    <a:pt x="86" y="972"/>
                  </a:lnTo>
                  <a:lnTo>
                    <a:pt x="85" y="975"/>
                  </a:lnTo>
                  <a:lnTo>
                    <a:pt x="82" y="978"/>
                  </a:lnTo>
                  <a:close/>
                  <a:moveTo>
                    <a:pt x="60" y="962"/>
                  </a:moveTo>
                  <a:lnTo>
                    <a:pt x="58" y="964"/>
                  </a:lnTo>
                  <a:lnTo>
                    <a:pt x="55" y="964"/>
                  </a:lnTo>
                  <a:lnTo>
                    <a:pt x="51" y="966"/>
                  </a:lnTo>
                  <a:lnTo>
                    <a:pt x="51" y="968"/>
                  </a:lnTo>
                  <a:lnTo>
                    <a:pt x="51" y="970"/>
                  </a:lnTo>
                  <a:lnTo>
                    <a:pt x="54" y="973"/>
                  </a:lnTo>
                  <a:lnTo>
                    <a:pt x="55" y="976"/>
                  </a:lnTo>
                  <a:lnTo>
                    <a:pt x="56" y="981"/>
                  </a:lnTo>
                  <a:lnTo>
                    <a:pt x="58" y="985"/>
                  </a:lnTo>
                  <a:lnTo>
                    <a:pt x="58" y="987"/>
                  </a:lnTo>
                  <a:lnTo>
                    <a:pt x="58" y="989"/>
                  </a:lnTo>
                  <a:lnTo>
                    <a:pt x="60" y="992"/>
                  </a:lnTo>
                  <a:lnTo>
                    <a:pt x="60" y="994"/>
                  </a:lnTo>
                  <a:lnTo>
                    <a:pt x="60" y="996"/>
                  </a:lnTo>
                  <a:lnTo>
                    <a:pt x="59" y="999"/>
                  </a:lnTo>
                  <a:lnTo>
                    <a:pt x="58" y="999"/>
                  </a:lnTo>
                  <a:lnTo>
                    <a:pt x="56" y="1000"/>
                  </a:lnTo>
                  <a:lnTo>
                    <a:pt x="56" y="1001"/>
                  </a:lnTo>
                  <a:lnTo>
                    <a:pt x="56" y="1002"/>
                  </a:lnTo>
                  <a:lnTo>
                    <a:pt x="51" y="1002"/>
                  </a:lnTo>
                  <a:lnTo>
                    <a:pt x="49" y="1001"/>
                  </a:lnTo>
                  <a:lnTo>
                    <a:pt x="49" y="996"/>
                  </a:lnTo>
                  <a:lnTo>
                    <a:pt x="45" y="994"/>
                  </a:lnTo>
                  <a:lnTo>
                    <a:pt x="43" y="990"/>
                  </a:lnTo>
                  <a:lnTo>
                    <a:pt x="41" y="984"/>
                  </a:lnTo>
                  <a:lnTo>
                    <a:pt x="39" y="982"/>
                  </a:lnTo>
                  <a:lnTo>
                    <a:pt x="36" y="977"/>
                  </a:lnTo>
                  <a:lnTo>
                    <a:pt x="33" y="972"/>
                  </a:lnTo>
                  <a:lnTo>
                    <a:pt x="37" y="970"/>
                  </a:lnTo>
                  <a:lnTo>
                    <a:pt x="36" y="965"/>
                  </a:lnTo>
                  <a:lnTo>
                    <a:pt x="39" y="964"/>
                  </a:lnTo>
                  <a:lnTo>
                    <a:pt x="43" y="962"/>
                  </a:lnTo>
                  <a:lnTo>
                    <a:pt x="45" y="963"/>
                  </a:lnTo>
                  <a:lnTo>
                    <a:pt x="47" y="962"/>
                  </a:lnTo>
                  <a:lnTo>
                    <a:pt x="49" y="962"/>
                  </a:lnTo>
                  <a:lnTo>
                    <a:pt x="48" y="957"/>
                  </a:lnTo>
                  <a:lnTo>
                    <a:pt x="49" y="953"/>
                  </a:lnTo>
                  <a:lnTo>
                    <a:pt x="51" y="951"/>
                  </a:lnTo>
                  <a:lnTo>
                    <a:pt x="55" y="951"/>
                  </a:lnTo>
                  <a:lnTo>
                    <a:pt x="55" y="953"/>
                  </a:lnTo>
                  <a:lnTo>
                    <a:pt x="57" y="955"/>
                  </a:lnTo>
                  <a:lnTo>
                    <a:pt x="60" y="957"/>
                  </a:lnTo>
                  <a:lnTo>
                    <a:pt x="60" y="959"/>
                  </a:lnTo>
                  <a:lnTo>
                    <a:pt x="60" y="962"/>
                  </a:lnTo>
                  <a:close/>
                  <a:moveTo>
                    <a:pt x="57" y="938"/>
                  </a:moveTo>
                  <a:lnTo>
                    <a:pt x="58" y="940"/>
                  </a:lnTo>
                  <a:lnTo>
                    <a:pt x="56" y="940"/>
                  </a:lnTo>
                  <a:lnTo>
                    <a:pt x="54" y="940"/>
                  </a:lnTo>
                  <a:lnTo>
                    <a:pt x="54" y="942"/>
                  </a:lnTo>
                  <a:lnTo>
                    <a:pt x="53" y="942"/>
                  </a:lnTo>
                  <a:lnTo>
                    <a:pt x="48" y="940"/>
                  </a:lnTo>
                  <a:lnTo>
                    <a:pt x="47" y="940"/>
                  </a:lnTo>
                  <a:lnTo>
                    <a:pt x="47" y="937"/>
                  </a:lnTo>
                  <a:lnTo>
                    <a:pt x="52" y="937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7" y="938"/>
                  </a:lnTo>
                  <a:close/>
                  <a:moveTo>
                    <a:pt x="31" y="929"/>
                  </a:moveTo>
                  <a:lnTo>
                    <a:pt x="27" y="929"/>
                  </a:lnTo>
                  <a:lnTo>
                    <a:pt x="26" y="928"/>
                  </a:lnTo>
                  <a:lnTo>
                    <a:pt x="26" y="927"/>
                  </a:lnTo>
                  <a:lnTo>
                    <a:pt x="27" y="926"/>
                  </a:lnTo>
                  <a:lnTo>
                    <a:pt x="29" y="926"/>
                  </a:lnTo>
                  <a:lnTo>
                    <a:pt x="30" y="926"/>
                  </a:lnTo>
                  <a:lnTo>
                    <a:pt x="31" y="927"/>
                  </a:lnTo>
                  <a:lnTo>
                    <a:pt x="32" y="928"/>
                  </a:lnTo>
                  <a:lnTo>
                    <a:pt x="31" y="929"/>
                  </a:lnTo>
                  <a:close/>
                  <a:moveTo>
                    <a:pt x="58" y="918"/>
                  </a:moveTo>
                  <a:lnTo>
                    <a:pt x="56" y="918"/>
                  </a:lnTo>
                  <a:lnTo>
                    <a:pt x="54" y="919"/>
                  </a:lnTo>
                  <a:lnTo>
                    <a:pt x="51" y="918"/>
                  </a:lnTo>
                  <a:lnTo>
                    <a:pt x="48" y="918"/>
                  </a:lnTo>
                  <a:lnTo>
                    <a:pt x="44" y="916"/>
                  </a:lnTo>
                  <a:lnTo>
                    <a:pt x="41" y="914"/>
                  </a:lnTo>
                  <a:lnTo>
                    <a:pt x="39" y="913"/>
                  </a:lnTo>
                  <a:lnTo>
                    <a:pt x="40" y="911"/>
                  </a:lnTo>
                  <a:lnTo>
                    <a:pt x="43" y="907"/>
                  </a:lnTo>
                  <a:lnTo>
                    <a:pt x="45" y="898"/>
                  </a:lnTo>
                  <a:lnTo>
                    <a:pt x="47" y="886"/>
                  </a:lnTo>
                  <a:lnTo>
                    <a:pt x="45" y="882"/>
                  </a:lnTo>
                  <a:lnTo>
                    <a:pt x="45" y="880"/>
                  </a:lnTo>
                  <a:lnTo>
                    <a:pt x="46" y="878"/>
                  </a:lnTo>
                  <a:lnTo>
                    <a:pt x="46" y="875"/>
                  </a:lnTo>
                  <a:lnTo>
                    <a:pt x="46" y="873"/>
                  </a:lnTo>
                  <a:lnTo>
                    <a:pt x="47" y="871"/>
                  </a:lnTo>
                  <a:lnTo>
                    <a:pt x="49" y="867"/>
                  </a:lnTo>
                  <a:lnTo>
                    <a:pt x="50" y="864"/>
                  </a:lnTo>
                  <a:lnTo>
                    <a:pt x="50" y="863"/>
                  </a:lnTo>
                  <a:lnTo>
                    <a:pt x="51" y="858"/>
                  </a:lnTo>
                  <a:lnTo>
                    <a:pt x="50" y="857"/>
                  </a:lnTo>
                  <a:lnTo>
                    <a:pt x="49" y="855"/>
                  </a:lnTo>
                  <a:lnTo>
                    <a:pt x="50" y="854"/>
                  </a:lnTo>
                  <a:lnTo>
                    <a:pt x="60" y="857"/>
                  </a:lnTo>
                  <a:lnTo>
                    <a:pt x="66" y="858"/>
                  </a:lnTo>
                  <a:lnTo>
                    <a:pt x="66" y="862"/>
                  </a:lnTo>
                  <a:lnTo>
                    <a:pt x="67" y="864"/>
                  </a:lnTo>
                  <a:lnTo>
                    <a:pt x="68" y="869"/>
                  </a:lnTo>
                  <a:lnTo>
                    <a:pt x="69" y="870"/>
                  </a:lnTo>
                  <a:lnTo>
                    <a:pt x="68" y="874"/>
                  </a:lnTo>
                  <a:lnTo>
                    <a:pt x="66" y="875"/>
                  </a:lnTo>
                  <a:lnTo>
                    <a:pt x="66" y="879"/>
                  </a:lnTo>
                  <a:lnTo>
                    <a:pt x="67" y="881"/>
                  </a:lnTo>
                  <a:lnTo>
                    <a:pt x="65" y="882"/>
                  </a:lnTo>
                  <a:lnTo>
                    <a:pt x="63" y="883"/>
                  </a:lnTo>
                  <a:lnTo>
                    <a:pt x="62" y="884"/>
                  </a:lnTo>
                  <a:lnTo>
                    <a:pt x="60" y="885"/>
                  </a:lnTo>
                  <a:lnTo>
                    <a:pt x="58" y="886"/>
                  </a:lnTo>
                  <a:lnTo>
                    <a:pt x="58" y="888"/>
                  </a:lnTo>
                  <a:lnTo>
                    <a:pt x="61" y="891"/>
                  </a:lnTo>
                  <a:lnTo>
                    <a:pt x="64" y="894"/>
                  </a:lnTo>
                  <a:lnTo>
                    <a:pt x="66" y="897"/>
                  </a:lnTo>
                  <a:lnTo>
                    <a:pt x="69" y="901"/>
                  </a:lnTo>
                  <a:lnTo>
                    <a:pt x="67" y="903"/>
                  </a:lnTo>
                  <a:lnTo>
                    <a:pt x="65" y="907"/>
                  </a:lnTo>
                  <a:lnTo>
                    <a:pt x="62" y="909"/>
                  </a:lnTo>
                  <a:lnTo>
                    <a:pt x="59" y="910"/>
                  </a:lnTo>
                  <a:lnTo>
                    <a:pt x="60" y="915"/>
                  </a:lnTo>
                  <a:lnTo>
                    <a:pt x="58" y="918"/>
                  </a:lnTo>
                  <a:close/>
                  <a:moveTo>
                    <a:pt x="258" y="171"/>
                  </a:moveTo>
                  <a:lnTo>
                    <a:pt x="263" y="176"/>
                  </a:lnTo>
                  <a:lnTo>
                    <a:pt x="261" y="184"/>
                  </a:lnTo>
                  <a:lnTo>
                    <a:pt x="257" y="197"/>
                  </a:lnTo>
                  <a:lnTo>
                    <a:pt x="254" y="207"/>
                  </a:lnTo>
                  <a:lnTo>
                    <a:pt x="253" y="209"/>
                  </a:lnTo>
                  <a:lnTo>
                    <a:pt x="253" y="211"/>
                  </a:lnTo>
                  <a:lnTo>
                    <a:pt x="246" y="213"/>
                  </a:lnTo>
                  <a:lnTo>
                    <a:pt x="237" y="218"/>
                  </a:lnTo>
                  <a:lnTo>
                    <a:pt x="232" y="220"/>
                  </a:lnTo>
                  <a:lnTo>
                    <a:pt x="226" y="222"/>
                  </a:lnTo>
                  <a:lnTo>
                    <a:pt x="224" y="225"/>
                  </a:lnTo>
                  <a:lnTo>
                    <a:pt x="222" y="226"/>
                  </a:lnTo>
                  <a:lnTo>
                    <a:pt x="221" y="227"/>
                  </a:lnTo>
                  <a:lnTo>
                    <a:pt x="220" y="229"/>
                  </a:lnTo>
                  <a:lnTo>
                    <a:pt x="218" y="230"/>
                  </a:lnTo>
                  <a:lnTo>
                    <a:pt x="216" y="234"/>
                  </a:lnTo>
                  <a:lnTo>
                    <a:pt x="216" y="237"/>
                  </a:lnTo>
                  <a:lnTo>
                    <a:pt x="217" y="239"/>
                  </a:lnTo>
                  <a:lnTo>
                    <a:pt x="219" y="240"/>
                  </a:lnTo>
                  <a:lnTo>
                    <a:pt x="220" y="243"/>
                  </a:lnTo>
                  <a:lnTo>
                    <a:pt x="221" y="244"/>
                  </a:lnTo>
                  <a:lnTo>
                    <a:pt x="222" y="246"/>
                  </a:lnTo>
                  <a:lnTo>
                    <a:pt x="222" y="247"/>
                  </a:lnTo>
                  <a:lnTo>
                    <a:pt x="221" y="247"/>
                  </a:lnTo>
                  <a:lnTo>
                    <a:pt x="218" y="248"/>
                  </a:lnTo>
                  <a:lnTo>
                    <a:pt x="217" y="250"/>
                  </a:lnTo>
                  <a:lnTo>
                    <a:pt x="216" y="257"/>
                  </a:lnTo>
                  <a:lnTo>
                    <a:pt x="215" y="259"/>
                  </a:lnTo>
                  <a:lnTo>
                    <a:pt x="217" y="265"/>
                  </a:lnTo>
                  <a:lnTo>
                    <a:pt x="218" y="268"/>
                  </a:lnTo>
                  <a:lnTo>
                    <a:pt x="221" y="278"/>
                  </a:lnTo>
                  <a:lnTo>
                    <a:pt x="221" y="281"/>
                  </a:lnTo>
                  <a:lnTo>
                    <a:pt x="217" y="285"/>
                  </a:lnTo>
                  <a:lnTo>
                    <a:pt x="216" y="288"/>
                  </a:lnTo>
                  <a:lnTo>
                    <a:pt x="216" y="290"/>
                  </a:lnTo>
                  <a:lnTo>
                    <a:pt x="216" y="292"/>
                  </a:lnTo>
                  <a:lnTo>
                    <a:pt x="216" y="293"/>
                  </a:lnTo>
                  <a:lnTo>
                    <a:pt x="218" y="299"/>
                  </a:lnTo>
                  <a:lnTo>
                    <a:pt x="222" y="303"/>
                  </a:lnTo>
                  <a:lnTo>
                    <a:pt x="223" y="306"/>
                  </a:lnTo>
                  <a:lnTo>
                    <a:pt x="223" y="309"/>
                  </a:lnTo>
                  <a:lnTo>
                    <a:pt x="223" y="310"/>
                  </a:lnTo>
                  <a:lnTo>
                    <a:pt x="221" y="312"/>
                  </a:lnTo>
                  <a:lnTo>
                    <a:pt x="217" y="313"/>
                  </a:lnTo>
                  <a:lnTo>
                    <a:pt x="216" y="315"/>
                  </a:lnTo>
                  <a:lnTo>
                    <a:pt x="214" y="315"/>
                  </a:lnTo>
                  <a:lnTo>
                    <a:pt x="212" y="313"/>
                  </a:lnTo>
                  <a:lnTo>
                    <a:pt x="210" y="313"/>
                  </a:lnTo>
                  <a:lnTo>
                    <a:pt x="208" y="315"/>
                  </a:lnTo>
                  <a:lnTo>
                    <a:pt x="207" y="318"/>
                  </a:lnTo>
                  <a:lnTo>
                    <a:pt x="205" y="323"/>
                  </a:lnTo>
                  <a:lnTo>
                    <a:pt x="203" y="325"/>
                  </a:lnTo>
                  <a:lnTo>
                    <a:pt x="202" y="329"/>
                  </a:lnTo>
                  <a:lnTo>
                    <a:pt x="200" y="335"/>
                  </a:lnTo>
                  <a:lnTo>
                    <a:pt x="198" y="339"/>
                  </a:lnTo>
                  <a:lnTo>
                    <a:pt x="198" y="341"/>
                  </a:lnTo>
                  <a:lnTo>
                    <a:pt x="195" y="343"/>
                  </a:lnTo>
                  <a:lnTo>
                    <a:pt x="193" y="346"/>
                  </a:lnTo>
                  <a:lnTo>
                    <a:pt x="190" y="350"/>
                  </a:lnTo>
                  <a:lnTo>
                    <a:pt x="190" y="350"/>
                  </a:lnTo>
                  <a:lnTo>
                    <a:pt x="188" y="351"/>
                  </a:lnTo>
                  <a:lnTo>
                    <a:pt x="187" y="353"/>
                  </a:lnTo>
                  <a:lnTo>
                    <a:pt x="183" y="358"/>
                  </a:lnTo>
                  <a:lnTo>
                    <a:pt x="182" y="363"/>
                  </a:lnTo>
                  <a:lnTo>
                    <a:pt x="181" y="365"/>
                  </a:lnTo>
                  <a:lnTo>
                    <a:pt x="181" y="370"/>
                  </a:lnTo>
                  <a:lnTo>
                    <a:pt x="178" y="380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3" y="387"/>
                  </a:lnTo>
                  <a:lnTo>
                    <a:pt x="172" y="389"/>
                  </a:lnTo>
                  <a:lnTo>
                    <a:pt x="173" y="397"/>
                  </a:lnTo>
                  <a:lnTo>
                    <a:pt x="175" y="404"/>
                  </a:lnTo>
                  <a:lnTo>
                    <a:pt x="175" y="408"/>
                  </a:lnTo>
                  <a:lnTo>
                    <a:pt x="175" y="413"/>
                  </a:lnTo>
                  <a:lnTo>
                    <a:pt x="174" y="416"/>
                  </a:lnTo>
                  <a:lnTo>
                    <a:pt x="175" y="416"/>
                  </a:lnTo>
                  <a:lnTo>
                    <a:pt x="177" y="417"/>
                  </a:lnTo>
                  <a:lnTo>
                    <a:pt x="177" y="419"/>
                  </a:lnTo>
                  <a:lnTo>
                    <a:pt x="176" y="420"/>
                  </a:lnTo>
                  <a:lnTo>
                    <a:pt x="176" y="422"/>
                  </a:lnTo>
                  <a:lnTo>
                    <a:pt x="174" y="425"/>
                  </a:lnTo>
                  <a:lnTo>
                    <a:pt x="170" y="427"/>
                  </a:lnTo>
                  <a:lnTo>
                    <a:pt x="168" y="425"/>
                  </a:lnTo>
                  <a:lnTo>
                    <a:pt x="168" y="426"/>
                  </a:lnTo>
                  <a:lnTo>
                    <a:pt x="168" y="428"/>
                  </a:lnTo>
                  <a:lnTo>
                    <a:pt x="166" y="430"/>
                  </a:lnTo>
                  <a:lnTo>
                    <a:pt x="165" y="436"/>
                  </a:lnTo>
                  <a:lnTo>
                    <a:pt x="163" y="442"/>
                  </a:lnTo>
                  <a:lnTo>
                    <a:pt x="162" y="444"/>
                  </a:lnTo>
                  <a:lnTo>
                    <a:pt x="162" y="446"/>
                  </a:lnTo>
                  <a:lnTo>
                    <a:pt x="164" y="448"/>
                  </a:lnTo>
                  <a:lnTo>
                    <a:pt x="164" y="449"/>
                  </a:lnTo>
                  <a:lnTo>
                    <a:pt x="162" y="450"/>
                  </a:lnTo>
                  <a:lnTo>
                    <a:pt x="161" y="452"/>
                  </a:lnTo>
                  <a:lnTo>
                    <a:pt x="160" y="452"/>
                  </a:lnTo>
                  <a:lnTo>
                    <a:pt x="159" y="452"/>
                  </a:lnTo>
                  <a:lnTo>
                    <a:pt x="157" y="453"/>
                  </a:lnTo>
                  <a:lnTo>
                    <a:pt x="157" y="455"/>
                  </a:lnTo>
                  <a:lnTo>
                    <a:pt x="156" y="459"/>
                  </a:lnTo>
                  <a:lnTo>
                    <a:pt x="156" y="463"/>
                  </a:lnTo>
                  <a:lnTo>
                    <a:pt x="155" y="467"/>
                  </a:lnTo>
                  <a:lnTo>
                    <a:pt x="157" y="471"/>
                  </a:lnTo>
                  <a:lnTo>
                    <a:pt x="159" y="477"/>
                  </a:lnTo>
                  <a:lnTo>
                    <a:pt x="160" y="479"/>
                  </a:lnTo>
                  <a:lnTo>
                    <a:pt x="163" y="479"/>
                  </a:lnTo>
                  <a:lnTo>
                    <a:pt x="164" y="480"/>
                  </a:lnTo>
                  <a:lnTo>
                    <a:pt x="165" y="482"/>
                  </a:lnTo>
                  <a:lnTo>
                    <a:pt x="164" y="484"/>
                  </a:lnTo>
                  <a:lnTo>
                    <a:pt x="162" y="485"/>
                  </a:lnTo>
                  <a:lnTo>
                    <a:pt x="162" y="486"/>
                  </a:lnTo>
                  <a:lnTo>
                    <a:pt x="162" y="490"/>
                  </a:lnTo>
                  <a:lnTo>
                    <a:pt x="163" y="493"/>
                  </a:lnTo>
                  <a:lnTo>
                    <a:pt x="165" y="495"/>
                  </a:lnTo>
                  <a:lnTo>
                    <a:pt x="166" y="499"/>
                  </a:lnTo>
                  <a:lnTo>
                    <a:pt x="168" y="500"/>
                  </a:lnTo>
                  <a:lnTo>
                    <a:pt x="167" y="506"/>
                  </a:lnTo>
                  <a:lnTo>
                    <a:pt x="169" y="512"/>
                  </a:lnTo>
                  <a:lnTo>
                    <a:pt x="171" y="514"/>
                  </a:lnTo>
                  <a:lnTo>
                    <a:pt x="172" y="515"/>
                  </a:lnTo>
                  <a:lnTo>
                    <a:pt x="171" y="518"/>
                  </a:lnTo>
                  <a:lnTo>
                    <a:pt x="170" y="520"/>
                  </a:lnTo>
                  <a:lnTo>
                    <a:pt x="170" y="524"/>
                  </a:lnTo>
                  <a:lnTo>
                    <a:pt x="170" y="526"/>
                  </a:lnTo>
                  <a:lnTo>
                    <a:pt x="172" y="529"/>
                  </a:lnTo>
                  <a:lnTo>
                    <a:pt x="174" y="529"/>
                  </a:lnTo>
                  <a:lnTo>
                    <a:pt x="176" y="528"/>
                  </a:lnTo>
                  <a:lnTo>
                    <a:pt x="178" y="529"/>
                  </a:lnTo>
                  <a:lnTo>
                    <a:pt x="178" y="531"/>
                  </a:lnTo>
                  <a:lnTo>
                    <a:pt x="179" y="534"/>
                  </a:lnTo>
                  <a:lnTo>
                    <a:pt x="177" y="536"/>
                  </a:lnTo>
                  <a:lnTo>
                    <a:pt x="176" y="541"/>
                  </a:lnTo>
                  <a:lnTo>
                    <a:pt x="176" y="545"/>
                  </a:lnTo>
                  <a:lnTo>
                    <a:pt x="176" y="553"/>
                  </a:lnTo>
                  <a:lnTo>
                    <a:pt x="177" y="558"/>
                  </a:lnTo>
                  <a:lnTo>
                    <a:pt x="177" y="562"/>
                  </a:lnTo>
                  <a:lnTo>
                    <a:pt x="177" y="564"/>
                  </a:lnTo>
                  <a:lnTo>
                    <a:pt x="176" y="564"/>
                  </a:lnTo>
                  <a:lnTo>
                    <a:pt x="175" y="565"/>
                  </a:lnTo>
                  <a:lnTo>
                    <a:pt x="173" y="565"/>
                  </a:lnTo>
                  <a:lnTo>
                    <a:pt x="171" y="566"/>
                  </a:lnTo>
                  <a:lnTo>
                    <a:pt x="171" y="568"/>
                  </a:lnTo>
                  <a:lnTo>
                    <a:pt x="170" y="571"/>
                  </a:lnTo>
                  <a:lnTo>
                    <a:pt x="169" y="573"/>
                  </a:lnTo>
                  <a:lnTo>
                    <a:pt x="166" y="576"/>
                  </a:lnTo>
                  <a:lnTo>
                    <a:pt x="165" y="580"/>
                  </a:lnTo>
                  <a:lnTo>
                    <a:pt x="164" y="582"/>
                  </a:lnTo>
                  <a:lnTo>
                    <a:pt x="164" y="584"/>
                  </a:lnTo>
                  <a:lnTo>
                    <a:pt x="164" y="586"/>
                  </a:lnTo>
                  <a:lnTo>
                    <a:pt x="162" y="589"/>
                  </a:lnTo>
                  <a:lnTo>
                    <a:pt x="161" y="597"/>
                  </a:lnTo>
                  <a:lnTo>
                    <a:pt x="159" y="599"/>
                  </a:lnTo>
                  <a:lnTo>
                    <a:pt x="157" y="600"/>
                  </a:lnTo>
                  <a:lnTo>
                    <a:pt x="156" y="601"/>
                  </a:lnTo>
                  <a:lnTo>
                    <a:pt x="157" y="603"/>
                  </a:lnTo>
                  <a:lnTo>
                    <a:pt x="159" y="604"/>
                  </a:lnTo>
                  <a:lnTo>
                    <a:pt x="159" y="606"/>
                  </a:lnTo>
                  <a:lnTo>
                    <a:pt x="159" y="609"/>
                  </a:lnTo>
                  <a:lnTo>
                    <a:pt x="160" y="611"/>
                  </a:lnTo>
                  <a:lnTo>
                    <a:pt x="160" y="614"/>
                  </a:lnTo>
                  <a:lnTo>
                    <a:pt x="161" y="621"/>
                  </a:lnTo>
                  <a:lnTo>
                    <a:pt x="160" y="624"/>
                  </a:lnTo>
                  <a:lnTo>
                    <a:pt x="160" y="628"/>
                  </a:lnTo>
                  <a:lnTo>
                    <a:pt x="160" y="632"/>
                  </a:lnTo>
                  <a:lnTo>
                    <a:pt x="159" y="634"/>
                  </a:lnTo>
                  <a:lnTo>
                    <a:pt x="156" y="634"/>
                  </a:lnTo>
                  <a:lnTo>
                    <a:pt x="154" y="637"/>
                  </a:lnTo>
                  <a:lnTo>
                    <a:pt x="151" y="639"/>
                  </a:lnTo>
                  <a:lnTo>
                    <a:pt x="151" y="642"/>
                  </a:lnTo>
                  <a:lnTo>
                    <a:pt x="150" y="644"/>
                  </a:lnTo>
                  <a:lnTo>
                    <a:pt x="149" y="644"/>
                  </a:lnTo>
                  <a:lnTo>
                    <a:pt x="147" y="644"/>
                  </a:lnTo>
                  <a:lnTo>
                    <a:pt x="145" y="645"/>
                  </a:lnTo>
                  <a:lnTo>
                    <a:pt x="143" y="647"/>
                  </a:lnTo>
                  <a:lnTo>
                    <a:pt x="141" y="649"/>
                  </a:lnTo>
                  <a:lnTo>
                    <a:pt x="140" y="650"/>
                  </a:lnTo>
                  <a:lnTo>
                    <a:pt x="140" y="653"/>
                  </a:lnTo>
                  <a:lnTo>
                    <a:pt x="139" y="655"/>
                  </a:lnTo>
                  <a:lnTo>
                    <a:pt x="138" y="658"/>
                  </a:lnTo>
                  <a:lnTo>
                    <a:pt x="137" y="661"/>
                  </a:lnTo>
                  <a:lnTo>
                    <a:pt x="138" y="663"/>
                  </a:lnTo>
                  <a:lnTo>
                    <a:pt x="138" y="669"/>
                  </a:lnTo>
                  <a:lnTo>
                    <a:pt x="139" y="671"/>
                  </a:lnTo>
                  <a:lnTo>
                    <a:pt x="137" y="675"/>
                  </a:lnTo>
                  <a:lnTo>
                    <a:pt x="136" y="678"/>
                  </a:lnTo>
                  <a:lnTo>
                    <a:pt x="137" y="682"/>
                  </a:lnTo>
                  <a:lnTo>
                    <a:pt x="138" y="684"/>
                  </a:lnTo>
                  <a:lnTo>
                    <a:pt x="137" y="688"/>
                  </a:lnTo>
                  <a:lnTo>
                    <a:pt x="137" y="690"/>
                  </a:lnTo>
                  <a:lnTo>
                    <a:pt x="137" y="696"/>
                  </a:lnTo>
                  <a:lnTo>
                    <a:pt x="140" y="701"/>
                  </a:lnTo>
                  <a:lnTo>
                    <a:pt x="142" y="706"/>
                  </a:lnTo>
                  <a:lnTo>
                    <a:pt x="142" y="712"/>
                  </a:lnTo>
                  <a:lnTo>
                    <a:pt x="142" y="716"/>
                  </a:lnTo>
                  <a:lnTo>
                    <a:pt x="143" y="722"/>
                  </a:lnTo>
                  <a:lnTo>
                    <a:pt x="145" y="724"/>
                  </a:lnTo>
                  <a:lnTo>
                    <a:pt x="147" y="726"/>
                  </a:lnTo>
                  <a:lnTo>
                    <a:pt x="147" y="728"/>
                  </a:lnTo>
                  <a:lnTo>
                    <a:pt x="146" y="731"/>
                  </a:lnTo>
                  <a:lnTo>
                    <a:pt x="144" y="733"/>
                  </a:lnTo>
                  <a:lnTo>
                    <a:pt x="140" y="734"/>
                  </a:lnTo>
                  <a:lnTo>
                    <a:pt x="137" y="736"/>
                  </a:lnTo>
                  <a:lnTo>
                    <a:pt x="134" y="737"/>
                  </a:lnTo>
                  <a:lnTo>
                    <a:pt x="132" y="739"/>
                  </a:lnTo>
                  <a:lnTo>
                    <a:pt x="130" y="741"/>
                  </a:lnTo>
                  <a:lnTo>
                    <a:pt x="129" y="743"/>
                  </a:lnTo>
                  <a:lnTo>
                    <a:pt x="130" y="751"/>
                  </a:lnTo>
                  <a:lnTo>
                    <a:pt x="130" y="754"/>
                  </a:lnTo>
                  <a:lnTo>
                    <a:pt x="128" y="759"/>
                  </a:lnTo>
                  <a:lnTo>
                    <a:pt x="127" y="762"/>
                  </a:lnTo>
                  <a:lnTo>
                    <a:pt x="126" y="764"/>
                  </a:lnTo>
                  <a:lnTo>
                    <a:pt x="126" y="765"/>
                  </a:lnTo>
                  <a:lnTo>
                    <a:pt x="126" y="766"/>
                  </a:lnTo>
                  <a:lnTo>
                    <a:pt x="124" y="767"/>
                  </a:lnTo>
                  <a:lnTo>
                    <a:pt x="123" y="766"/>
                  </a:lnTo>
                  <a:lnTo>
                    <a:pt x="121" y="766"/>
                  </a:lnTo>
                  <a:lnTo>
                    <a:pt x="121" y="768"/>
                  </a:lnTo>
                  <a:lnTo>
                    <a:pt x="121" y="771"/>
                  </a:lnTo>
                  <a:lnTo>
                    <a:pt x="122" y="776"/>
                  </a:lnTo>
                  <a:lnTo>
                    <a:pt x="123" y="778"/>
                  </a:lnTo>
                  <a:lnTo>
                    <a:pt x="123" y="779"/>
                  </a:lnTo>
                  <a:lnTo>
                    <a:pt x="123" y="783"/>
                  </a:lnTo>
                  <a:lnTo>
                    <a:pt x="121" y="786"/>
                  </a:lnTo>
                  <a:lnTo>
                    <a:pt x="119" y="786"/>
                  </a:lnTo>
                  <a:lnTo>
                    <a:pt x="118" y="787"/>
                  </a:lnTo>
                  <a:lnTo>
                    <a:pt x="118" y="789"/>
                  </a:lnTo>
                  <a:lnTo>
                    <a:pt x="118" y="792"/>
                  </a:lnTo>
                  <a:lnTo>
                    <a:pt x="121" y="794"/>
                  </a:lnTo>
                  <a:lnTo>
                    <a:pt x="121" y="795"/>
                  </a:lnTo>
                  <a:lnTo>
                    <a:pt x="121" y="797"/>
                  </a:lnTo>
                  <a:lnTo>
                    <a:pt x="119" y="799"/>
                  </a:lnTo>
                  <a:lnTo>
                    <a:pt x="118" y="800"/>
                  </a:lnTo>
                  <a:lnTo>
                    <a:pt x="117" y="803"/>
                  </a:lnTo>
                  <a:lnTo>
                    <a:pt x="116" y="807"/>
                  </a:lnTo>
                  <a:lnTo>
                    <a:pt x="114" y="810"/>
                  </a:lnTo>
                  <a:lnTo>
                    <a:pt x="114" y="814"/>
                  </a:lnTo>
                  <a:lnTo>
                    <a:pt x="116" y="818"/>
                  </a:lnTo>
                  <a:lnTo>
                    <a:pt x="116" y="822"/>
                  </a:lnTo>
                  <a:lnTo>
                    <a:pt x="116" y="834"/>
                  </a:lnTo>
                  <a:lnTo>
                    <a:pt x="115" y="838"/>
                  </a:lnTo>
                  <a:lnTo>
                    <a:pt x="116" y="844"/>
                  </a:lnTo>
                  <a:lnTo>
                    <a:pt x="115" y="846"/>
                  </a:lnTo>
                  <a:lnTo>
                    <a:pt x="114" y="848"/>
                  </a:lnTo>
                  <a:lnTo>
                    <a:pt x="117" y="853"/>
                  </a:lnTo>
                  <a:lnTo>
                    <a:pt x="119" y="861"/>
                  </a:lnTo>
                  <a:lnTo>
                    <a:pt x="119" y="864"/>
                  </a:lnTo>
                  <a:lnTo>
                    <a:pt x="119" y="866"/>
                  </a:lnTo>
                  <a:lnTo>
                    <a:pt x="116" y="868"/>
                  </a:lnTo>
                  <a:lnTo>
                    <a:pt x="114" y="869"/>
                  </a:lnTo>
                  <a:lnTo>
                    <a:pt x="112" y="868"/>
                  </a:lnTo>
                  <a:lnTo>
                    <a:pt x="112" y="868"/>
                  </a:lnTo>
                  <a:lnTo>
                    <a:pt x="110" y="870"/>
                  </a:lnTo>
                  <a:lnTo>
                    <a:pt x="108" y="873"/>
                  </a:lnTo>
                  <a:lnTo>
                    <a:pt x="108" y="874"/>
                  </a:lnTo>
                  <a:lnTo>
                    <a:pt x="110" y="877"/>
                  </a:lnTo>
                  <a:lnTo>
                    <a:pt x="110" y="881"/>
                  </a:lnTo>
                  <a:lnTo>
                    <a:pt x="109" y="883"/>
                  </a:lnTo>
                  <a:lnTo>
                    <a:pt x="108" y="886"/>
                  </a:lnTo>
                  <a:lnTo>
                    <a:pt x="108" y="889"/>
                  </a:lnTo>
                  <a:lnTo>
                    <a:pt x="108" y="894"/>
                  </a:lnTo>
                  <a:lnTo>
                    <a:pt x="108" y="903"/>
                  </a:lnTo>
                  <a:lnTo>
                    <a:pt x="109" y="906"/>
                  </a:lnTo>
                  <a:lnTo>
                    <a:pt x="110" y="907"/>
                  </a:lnTo>
                  <a:lnTo>
                    <a:pt x="115" y="909"/>
                  </a:lnTo>
                  <a:lnTo>
                    <a:pt x="119" y="910"/>
                  </a:lnTo>
                  <a:lnTo>
                    <a:pt x="119" y="914"/>
                  </a:lnTo>
                  <a:lnTo>
                    <a:pt x="119" y="916"/>
                  </a:lnTo>
                  <a:lnTo>
                    <a:pt x="118" y="916"/>
                  </a:lnTo>
                  <a:lnTo>
                    <a:pt x="115" y="918"/>
                  </a:lnTo>
                  <a:lnTo>
                    <a:pt x="115" y="921"/>
                  </a:lnTo>
                  <a:lnTo>
                    <a:pt x="117" y="925"/>
                  </a:lnTo>
                  <a:lnTo>
                    <a:pt x="119" y="928"/>
                  </a:lnTo>
                  <a:lnTo>
                    <a:pt x="120" y="931"/>
                  </a:lnTo>
                  <a:lnTo>
                    <a:pt x="120" y="932"/>
                  </a:lnTo>
                  <a:lnTo>
                    <a:pt x="118" y="935"/>
                  </a:lnTo>
                  <a:lnTo>
                    <a:pt x="121" y="939"/>
                  </a:lnTo>
                  <a:lnTo>
                    <a:pt x="122" y="942"/>
                  </a:lnTo>
                  <a:lnTo>
                    <a:pt x="121" y="944"/>
                  </a:lnTo>
                  <a:lnTo>
                    <a:pt x="119" y="948"/>
                  </a:lnTo>
                  <a:lnTo>
                    <a:pt x="118" y="949"/>
                  </a:lnTo>
                  <a:lnTo>
                    <a:pt x="118" y="951"/>
                  </a:lnTo>
                  <a:lnTo>
                    <a:pt x="117" y="955"/>
                  </a:lnTo>
                  <a:lnTo>
                    <a:pt x="117" y="959"/>
                  </a:lnTo>
                  <a:lnTo>
                    <a:pt x="118" y="961"/>
                  </a:lnTo>
                  <a:lnTo>
                    <a:pt x="132" y="963"/>
                  </a:lnTo>
                  <a:lnTo>
                    <a:pt x="136" y="964"/>
                  </a:lnTo>
                  <a:lnTo>
                    <a:pt x="138" y="966"/>
                  </a:lnTo>
                  <a:lnTo>
                    <a:pt x="138" y="968"/>
                  </a:lnTo>
                  <a:lnTo>
                    <a:pt x="135" y="972"/>
                  </a:lnTo>
                  <a:lnTo>
                    <a:pt x="135" y="977"/>
                  </a:lnTo>
                  <a:lnTo>
                    <a:pt x="132" y="978"/>
                  </a:lnTo>
                  <a:lnTo>
                    <a:pt x="129" y="977"/>
                  </a:lnTo>
                  <a:lnTo>
                    <a:pt x="126" y="977"/>
                  </a:lnTo>
                  <a:lnTo>
                    <a:pt x="123" y="978"/>
                  </a:lnTo>
                  <a:lnTo>
                    <a:pt x="119" y="978"/>
                  </a:lnTo>
                  <a:lnTo>
                    <a:pt x="113" y="978"/>
                  </a:lnTo>
                  <a:lnTo>
                    <a:pt x="110" y="978"/>
                  </a:lnTo>
                  <a:lnTo>
                    <a:pt x="110" y="979"/>
                  </a:lnTo>
                  <a:lnTo>
                    <a:pt x="111" y="983"/>
                  </a:lnTo>
                  <a:lnTo>
                    <a:pt x="118" y="984"/>
                  </a:lnTo>
                  <a:lnTo>
                    <a:pt x="124" y="987"/>
                  </a:lnTo>
                  <a:lnTo>
                    <a:pt x="126" y="990"/>
                  </a:lnTo>
                  <a:lnTo>
                    <a:pt x="129" y="995"/>
                  </a:lnTo>
                  <a:lnTo>
                    <a:pt x="132" y="997"/>
                  </a:lnTo>
                  <a:lnTo>
                    <a:pt x="132" y="1001"/>
                  </a:lnTo>
                  <a:lnTo>
                    <a:pt x="127" y="1006"/>
                  </a:lnTo>
                  <a:lnTo>
                    <a:pt x="127" y="1009"/>
                  </a:lnTo>
                  <a:lnTo>
                    <a:pt x="121" y="1011"/>
                  </a:lnTo>
                  <a:lnTo>
                    <a:pt x="119" y="1012"/>
                  </a:lnTo>
                  <a:lnTo>
                    <a:pt x="119" y="1019"/>
                  </a:lnTo>
                  <a:lnTo>
                    <a:pt x="119" y="1024"/>
                  </a:lnTo>
                  <a:lnTo>
                    <a:pt x="122" y="1025"/>
                  </a:lnTo>
                  <a:lnTo>
                    <a:pt x="123" y="1028"/>
                  </a:lnTo>
                  <a:lnTo>
                    <a:pt x="122" y="1033"/>
                  </a:lnTo>
                  <a:lnTo>
                    <a:pt x="118" y="1035"/>
                  </a:lnTo>
                  <a:lnTo>
                    <a:pt x="116" y="1037"/>
                  </a:lnTo>
                  <a:lnTo>
                    <a:pt x="117" y="1040"/>
                  </a:lnTo>
                  <a:lnTo>
                    <a:pt x="119" y="1043"/>
                  </a:lnTo>
                  <a:lnTo>
                    <a:pt x="119" y="1044"/>
                  </a:lnTo>
                  <a:lnTo>
                    <a:pt x="120" y="1049"/>
                  </a:lnTo>
                  <a:lnTo>
                    <a:pt x="121" y="1056"/>
                  </a:lnTo>
                  <a:lnTo>
                    <a:pt x="121" y="1059"/>
                  </a:lnTo>
                  <a:lnTo>
                    <a:pt x="120" y="1061"/>
                  </a:lnTo>
                  <a:lnTo>
                    <a:pt x="116" y="1065"/>
                  </a:lnTo>
                  <a:lnTo>
                    <a:pt x="114" y="1067"/>
                  </a:lnTo>
                  <a:lnTo>
                    <a:pt x="113" y="1072"/>
                  </a:lnTo>
                  <a:lnTo>
                    <a:pt x="113" y="1075"/>
                  </a:lnTo>
                  <a:lnTo>
                    <a:pt x="113" y="1079"/>
                  </a:lnTo>
                  <a:lnTo>
                    <a:pt x="115" y="1081"/>
                  </a:lnTo>
                  <a:lnTo>
                    <a:pt x="115" y="1083"/>
                  </a:lnTo>
                  <a:lnTo>
                    <a:pt x="113" y="1084"/>
                  </a:lnTo>
                  <a:lnTo>
                    <a:pt x="111" y="1085"/>
                  </a:lnTo>
                  <a:lnTo>
                    <a:pt x="109" y="1089"/>
                  </a:lnTo>
                  <a:lnTo>
                    <a:pt x="103" y="1094"/>
                  </a:lnTo>
                  <a:lnTo>
                    <a:pt x="102" y="1096"/>
                  </a:lnTo>
                  <a:lnTo>
                    <a:pt x="102" y="1100"/>
                  </a:lnTo>
                  <a:lnTo>
                    <a:pt x="99" y="1105"/>
                  </a:lnTo>
                  <a:lnTo>
                    <a:pt x="97" y="1110"/>
                  </a:lnTo>
                  <a:lnTo>
                    <a:pt x="96" y="1113"/>
                  </a:lnTo>
                  <a:lnTo>
                    <a:pt x="97" y="1118"/>
                  </a:lnTo>
                  <a:lnTo>
                    <a:pt x="100" y="1120"/>
                  </a:lnTo>
                  <a:lnTo>
                    <a:pt x="102" y="1124"/>
                  </a:lnTo>
                  <a:lnTo>
                    <a:pt x="103" y="1130"/>
                  </a:lnTo>
                  <a:lnTo>
                    <a:pt x="101" y="1136"/>
                  </a:lnTo>
                  <a:lnTo>
                    <a:pt x="97" y="1138"/>
                  </a:lnTo>
                  <a:lnTo>
                    <a:pt x="95" y="1141"/>
                  </a:lnTo>
                  <a:lnTo>
                    <a:pt x="94" y="1143"/>
                  </a:lnTo>
                  <a:lnTo>
                    <a:pt x="95" y="1150"/>
                  </a:lnTo>
                  <a:lnTo>
                    <a:pt x="95" y="1152"/>
                  </a:lnTo>
                  <a:lnTo>
                    <a:pt x="93" y="1156"/>
                  </a:lnTo>
                  <a:lnTo>
                    <a:pt x="93" y="1157"/>
                  </a:lnTo>
                  <a:lnTo>
                    <a:pt x="90" y="1160"/>
                  </a:lnTo>
                  <a:lnTo>
                    <a:pt x="86" y="1162"/>
                  </a:lnTo>
                  <a:lnTo>
                    <a:pt x="82" y="1163"/>
                  </a:lnTo>
                  <a:lnTo>
                    <a:pt x="81" y="1165"/>
                  </a:lnTo>
                  <a:lnTo>
                    <a:pt x="79" y="1170"/>
                  </a:lnTo>
                  <a:lnTo>
                    <a:pt x="77" y="1173"/>
                  </a:lnTo>
                  <a:lnTo>
                    <a:pt x="78" y="1179"/>
                  </a:lnTo>
                  <a:lnTo>
                    <a:pt x="67" y="1179"/>
                  </a:lnTo>
                  <a:lnTo>
                    <a:pt x="67" y="1183"/>
                  </a:lnTo>
                  <a:lnTo>
                    <a:pt x="65" y="1186"/>
                  </a:lnTo>
                  <a:lnTo>
                    <a:pt x="64" y="1192"/>
                  </a:lnTo>
                  <a:lnTo>
                    <a:pt x="66" y="1197"/>
                  </a:lnTo>
                  <a:lnTo>
                    <a:pt x="67" y="1202"/>
                  </a:lnTo>
                  <a:lnTo>
                    <a:pt x="66" y="1207"/>
                  </a:lnTo>
                  <a:lnTo>
                    <a:pt x="66" y="1213"/>
                  </a:lnTo>
                  <a:lnTo>
                    <a:pt x="66" y="1217"/>
                  </a:lnTo>
                  <a:lnTo>
                    <a:pt x="70" y="1222"/>
                  </a:lnTo>
                  <a:lnTo>
                    <a:pt x="72" y="1228"/>
                  </a:lnTo>
                  <a:lnTo>
                    <a:pt x="74" y="1234"/>
                  </a:lnTo>
                  <a:lnTo>
                    <a:pt x="74" y="1238"/>
                  </a:lnTo>
                  <a:lnTo>
                    <a:pt x="75" y="1241"/>
                  </a:lnTo>
                  <a:lnTo>
                    <a:pt x="77" y="1243"/>
                  </a:lnTo>
                  <a:lnTo>
                    <a:pt x="77" y="1247"/>
                  </a:lnTo>
                  <a:lnTo>
                    <a:pt x="79" y="1247"/>
                  </a:lnTo>
                  <a:lnTo>
                    <a:pt x="83" y="1244"/>
                  </a:lnTo>
                  <a:lnTo>
                    <a:pt x="86" y="1242"/>
                  </a:lnTo>
                  <a:lnTo>
                    <a:pt x="88" y="1242"/>
                  </a:lnTo>
                  <a:lnTo>
                    <a:pt x="93" y="1242"/>
                  </a:lnTo>
                  <a:lnTo>
                    <a:pt x="97" y="1240"/>
                  </a:lnTo>
                  <a:lnTo>
                    <a:pt x="98" y="1241"/>
                  </a:lnTo>
                  <a:lnTo>
                    <a:pt x="100" y="1242"/>
                  </a:lnTo>
                  <a:lnTo>
                    <a:pt x="102" y="1244"/>
                  </a:lnTo>
                  <a:lnTo>
                    <a:pt x="103" y="1249"/>
                  </a:lnTo>
                  <a:lnTo>
                    <a:pt x="103" y="1255"/>
                  </a:lnTo>
                  <a:lnTo>
                    <a:pt x="103" y="1261"/>
                  </a:lnTo>
                  <a:lnTo>
                    <a:pt x="101" y="1262"/>
                  </a:lnTo>
                  <a:lnTo>
                    <a:pt x="101" y="1264"/>
                  </a:lnTo>
                  <a:lnTo>
                    <a:pt x="101" y="1267"/>
                  </a:lnTo>
                  <a:lnTo>
                    <a:pt x="103" y="1270"/>
                  </a:lnTo>
                  <a:lnTo>
                    <a:pt x="103" y="1274"/>
                  </a:lnTo>
                  <a:lnTo>
                    <a:pt x="101" y="1282"/>
                  </a:lnTo>
                  <a:lnTo>
                    <a:pt x="100" y="1285"/>
                  </a:lnTo>
                  <a:lnTo>
                    <a:pt x="102" y="1289"/>
                  </a:lnTo>
                  <a:lnTo>
                    <a:pt x="104" y="1293"/>
                  </a:lnTo>
                  <a:lnTo>
                    <a:pt x="108" y="1295"/>
                  </a:lnTo>
                  <a:lnTo>
                    <a:pt x="111" y="1299"/>
                  </a:lnTo>
                  <a:lnTo>
                    <a:pt x="113" y="1302"/>
                  </a:lnTo>
                  <a:lnTo>
                    <a:pt x="113" y="1306"/>
                  </a:lnTo>
                  <a:lnTo>
                    <a:pt x="114" y="1307"/>
                  </a:lnTo>
                  <a:lnTo>
                    <a:pt x="121" y="1307"/>
                  </a:lnTo>
                  <a:lnTo>
                    <a:pt x="130" y="1307"/>
                  </a:lnTo>
                  <a:lnTo>
                    <a:pt x="144" y="1307"/>
                  </a:lnTo>
                  <a:lnTo>
                    <a:pt x="158" y="1308"/>
                  </a:lnTo>
                  <a:lnTo>
                    <a:pt x="174" y="1308"/>
                  </a:lnTo>
                  <a:lnTo>
                    <a:pt x="181" y="1311"/>
                  </a:lnTo>
                  <a:lnTo>
                    <a:pt x="188" y="1315"/>
                  </a:lnTo>
                  <a:lnTo>
                    <a:pt x="197" y="1315"/>
                  </a:lnTo>
                  <a:lnTo>
                    <a:pt x="205" y="1318"/>
                  </a:lnTo>
                  <a:lnTo>
                    <a:pt x="212" y="1320"/>
                  </a:lnTo>
                  <a:lnTo>
                    <a:pt x="216" y="1321"/>
                  </a:lnTo>
                  <a:lnTo>
                    <a:pt x="219" y="1322"/>
                  </a:lnTo>
                  <a:lnTo>
                    <a:pt x="220" y="1325"/>
                  </a:lnTo>
                  <a:lnTo>
                    <a:pt x="203" y="1321"/>
                  </a:lnTo>
                  <a:lnTo>
                    <a:pt x="199" y="1318"/>
                  </a:lnTo>
                  <a:lnTo>
                    <a:pt x="196" y="1318"/>
                  </a:lnTo>
                  <a:lnTo>
                    <a:pt x="190" y="1321"/>
                  </a:lnTo>
                  <a:lnTo>
                    <a:pt x="186" y="1329"/>
                  </a:lnTo>
                  <a:lnTo>
                    <a:pt x="184" y="1330"/>
                  </a:lnTo>
                  <a:lnTo>
                    <a:pt x="180" y="1332"/>
                  </a:lnTo>
                  <a:lnTo>
                    <a:pt x="176" y="1333"/>
                  </a:lnTo>
                  <a:lnTo>
                    <a:pt x="161" y="1340"/>
                  </a:lnTo>
                  <a:lnTo>
                    <a:pt x="156" y="1341"/>
                  </a:lnTo>
                  <a:lnTo>
                    <a:pt x="152" y="1343"/>
                  </a:lnTo>
                  <a:lnTo>
                    <a:pt x="149" y="1346"/>
                  </a:lnTo>
                  <a:lnTo>
                    <a:pt x="147" y="1352"/>
                  </a:lnTo>
                  <a:lnTo>
                    <a:pt x="148" y="1356"/>
                  </a:lnTo>
                  <a:lnTo>
                    <a:pt x="144" y="1369"/>
                  </a:lnTo>
                  <a:lnTo>
                    <a:pt x="143" y="1376"/>
                  </a:lnTo>
                  <a:lnTo>
                    <a:pt x="143" y="1380"/>
                  </a:lnTo>
                  <a:lnTo>
                    <a:pt x="144" y="1386"/>
                  </a:lnTo>
                  <a:lnTo>
                    <a:pt x="143" y="1397"/>
                  </a:lnTo>
                  <a:lnTo>
                    <a:pt x="140" y="1399"/>
                  </a:lnTo>
                  <a:lnTo>
                    <a:pt x="134" y="1402"/>
                  </a:lnTo>
                  <a:lnTo>
                    <a:pt x="129" y="1400"/>
                  </a:lnTo>
                  <a:lnTo>
                    <a:pt x="121" y="1398"/>
                  </a:lnTo>
                  <a:lnTo>
                    <a:pt x="116" y="1394"/>
                  </a:lnTo>
                  <a:lnTo>
                    <a:pt x="109" y="1391"/>
                  </a:lnTo>
                  <a:lnTo>
                    <a:pt x="107" y="1389"/>
                  </a:lnTo>
                  <a:lnTo>
                    <a:pt x="101" y="1381"/>
                  </a:lnTo>
                  <a:lnTo>
                    <a:pt x="100" y="1378"/>
                  </a:lnTo>
                  <a:lnTo>
                    <a:pt x="99" y="1375"/>
                  </a:lnTo>
                  <a:lnTo>
                    <a:pt x="103" y="1370"/>
                  </a:lnTo>
                  <a:lnTo>
                    <a:pt x="105" y="1370"/>
                  </a:lnTo>
                  <a:lnTo>
                    <a:pt x="110" y="1370"/>
                  </a:lnTo>
                  <a:lnTo>
                    <a:pt x="114" y="1369"/>
                  </a:lnTo>
                  <a:lnTo>
                    <a:pt x="116" y="1371"/>
                  </a:lnTo>
                  <a:lnTo>
                    <a:pt x="117" y="1378"/>
                  </a:lnTo>
                  <a:lnTo>
                    <a:pt x="116" y="1381"/>
                  </a:lnTo>
                  <a:lnTo>
                    <a:pt x="115" y="1382"/>
                  </a:lnTo>
                  <a:lnTo>
                    <a:pt x="115" y="1384"/>
                  </a:lnTo>
                  <a:lnTo>
                    <a:pt x="118" y="1382"/>
                  </a:lnTo>
                  <a:lnTo>
                    <a:pt x="120" y="1369"/>
                  </a:lnTo>
                  <a:lnTo>
                    <a:pt x="130" y="1363"/>
                  </a:lnTo>
                  <a:lnTo>
                    <a:pt x="134" y="1359"/>
                  </a:lnTo>
                  <a:lnTo>
                    <a:pt x="137" y="1353"/>
                  </a:lnTo>
                  <a:lnTo>
                    <a:pt x="137" y="1352"/>
                  </a:lnTo>
                  <a:lnTo>
                    <a:pt x="138" y="1350"/>
                  </a:lnTo>
                  <a:lnTo>
                    <a:pt x="135" y="1348"/>
                  </a:lnTo>
                  <a:lnTo>
                    <a:pt x="130" y="1346"/>
                  </a:lnTo>
                  <a:lnTo>
                    <a:pt x="115" y="1357"/>
                  </a:lnTo>
                  <a:lnTo>
                    <a:pt x="108" y="1361"/>
                  </a:lnTo>
                  <a:lnTo>
                    <a:pt x="103" y="1364"/>
                  </a:lnTo>
                  <a:lnTo>
                    <a:pt x="98" y="1370"/>
                  </a:lnTo>
                  <a:lnTo>
                    <a:pt x="97" y="1372"/>
                  </a:lnTo>
                  <a:lnTo>
                    <a:pt x="96" y="1376"/>
                  </a:lnTo>
                  <a:lnTo>
                    <a:pt x="96" y="1381"/>
                  </a:lnTo>
                  <a:lnTo>
                    <a:pt x="90" y="1379"/>
                  </a:lnTo>
                  <a:lnTo>
                    <a:pt x="82" y="1372"/>
                  </a:lnTo>
                  <a:lnTo>
                    <a:pt x="80" y="1370"/>
                  </a:lnTo>
                  <a:lnTo>
                    <a:pt x="82" y="1367"/>
                  </a:lnTo>
                  <a:lnTo>
                    <a:pt x="84" y="1363"/>
                  </a:lnTo>
                  <a:lnTo>
                    <a:pt x="85" y="1354"/>
                  </a:lnTo>
                  <a:lnTo>
                    <a:pt x="85" y="1351"/>
                  </a:lnTo>
                  <a:lnTo>
                    <a:pt x="87" y="1348"/>
                  </a:lnTo>
                  <a:lnTo>
                    <a:pt x="90" y="1345"/>
                  </a:lnTo>
                  <a:lnTo>
                    <a:pt x="91" y="1345"/>
                  </a:lnTo>
                  <a:lnTo>
                    <a:pt x="93" y="1346"/>
                  </a:lnTo>
                  <a:lnTo>
                    <a:pt x="93" y="1348"/>
                  </a:lnTo>
                  <a:lnTo>
                    <a:pt x="98" y="1348"/>
                  </a:lnTo>
                  <a:lnTo>
                    <a:pt x="108" y="1340"/>
                  </a:lnTo>
                  <a:lnTo>
                    <a:pt x="113" y="1340"/>
                  </a:lnTo>
                  <a:lnTo>
                    <a:pt x="118" y="1341"/>
                  </a:lnTo>
                  <a:lnTo>
                    <a:pt x="124" y="1340"/>
                  </a:lnTo>
                  <a:lnTo>
                    <a:pt x="126" y="1340"/>
                  </a:lnTo>
                  <a:lnTo>
                    <a:pt x="127" y="1338"/>
                  </a:lnTo>
                  <a:lnTo>
                    <a:pt x="122" y="1335"/>
                  </a:lnTo>
                  <a:lnTo>
                    <a:pt x="118" y="1334"/>
                  </a:lnTo>
                  <a:lnTo>
                    <a:pt x="106" y="1334"/>
                  </a:lnTo>
                  <a:lnTo>
                    <a:pt x="102" y="1334"/>
                  </a:lnTo>
                  <a:lnTo>
                    <a:pt x="99" y="1339"/>
                  </a:lnTo>
                  <a:lnTo>
                    <a:pt x="97" y="1337"/>
                  </a:lnTo>
                  <a:lnTo>
                    <a:pt x="97" y="1335"/>
                  </a:lnTo>
                  <a:lnTo>
                    <a:pt x="93" y="1334"/>
                  </a:lnTo>
                  <a:lnTo>
                    <a:pt x="91" y="1334"/>
                  </a:lnTo>
                  <a:lnTo>
                    <a:pt x="88" y="1336"/>
                  </a:lnTo>
                  <a:lnTo>
                    <a:pt x="89" y="1340"/>
                  </a:lnTo>
                  <a:lnTo>
                    <a:pt x="88" y="1343"/>
                  </a:lnTo>
                  <a:lnTo>
                    <a:pt x="84" y="1346"/>
                  </a:lnTo>
                  <a:lnTo>
                    <a:pt x="81" y="1352"/>
                  </a:lnTo>
                  <a:lnTo>
                    <a:pt x="81" y="1356"/>
                  </a:lnTo>
                  <a:lnTo>
                    <a:pt x="81" y="1358"/>
                  </a:lnTo>
                  <a:lnTo>
                    <a:pt x="80" y="1360"/>
                  </a:lnTo>
                  <a:lnTo>
                    <a:pt x="78" y="1361"/>
                  </a:lnTo>
                  <a:lnTo>
                    <a:pt x="71" y="1360"/>
                  </a:lnTo>
                  <a:lnTo>
                    <a:pt x="67" y="1356"/>
                  </a:lnTo>
                  <a:lnTo>
                    <a:pt x="66" y="1352"/>
                  </a:lnTo>
                  <a:lnTo>
                    <a:pt x="62" y="1349"/>
                  </a:lnTo>
                  <a:lnTo>
                    <a:pt x="71" y="1345"/>
                  </a:lnTo>
                  <a:lnTo>
                    <a:pt x="74" y="1343"/>
                  </a:lnTo>
                  <a:lnTo>
                    <a:pt x="77" y="1337"/>
                  </a:lnTo>
                  <a:lnTo>
                    <a:pt x="80" y="1334"/>
                  </a:lnTo>
                  <a:lnTo>
                    <a:pt x="78" y="1332"/>
                  </a:lnTo>
                  <a:lnTo>
                    <a:pt x="76" y="1332"/>
                  </a:lnTo>
                  <a:lnTo>
                    <a:pt x="76" y="1335"/>
                  </a:lnTo>
                  <a:lnTo>
                    <a:pt x="74" y="1339"/>
                  </a:lnTo>
                  <a:lnTo>
                    <a:pt x="70" y="1337"/>
                  </a:lnTo>
                  <a:lnTo>
                    <a:pt x="64" y="1341"/>
                  </a:lnTo>
                  <a:lnTo>
                    <a:pt x="60" y="1340"/>
                  </a:lnTo>
                  <a:lnTo>
                    <a:pt x="54" y="1341"/>
                  </a:lnTo>
                  <a:lnTo>
                    <a:pt x="51" y="1339"/>
                  </a:lnTo>
                  <a:lnTo>
                    <a:pt x="50" y="1336"/>
                  </a:lnTo>
                  <a:lnTo>
                    <a:pt x="51" y="1333"/>
                  </a:lnTo>
                  <a:lnTo>
                    <a:pt x="50" y="1327"/>
                  </a:lnTo>
                  <a:lnTo>
                    <a:pt x="49" y="1326"/>
                  </a:lnTo>
                  <a:lnTo>
                    <a:pt x="47" y="1326"/>
                  </a:lnTo>
                  <a:lnTo>
                    <a:pt x="46" y="1323"/>
                  </a:lnTo>
                  <a:lnTo>
                    <a:pt x="44" y="1318"/>
                  </a:lnTo>
                  <a:lnTo>
                    <a:pt x="43" y="1316"/>
                  </a:lnTo>
                  <a:lnTo>
                    <a:pt x="43" y="1313"/>
                  </a:lnTo>
                  <a:lnTo>
                    <a:pt x="44" y="1313"/>
                  </a:lnTo>
                  <a:lnTo>
                    <a:pt x="45" y="1313"/>
                  </a:lnTo>
                  <a:lnTo>
                    <a:pt x="47" y="1315"/>
                  </a:lnTo>
                  <a:lnTo>
                    <a:pt x="50" y="1315"/>
                  </a:lnTo>
                  <a:lnTo>
                    <a:pt x="56" y="1319"/>
                  </a:lnTo>
                  <a:lnTo>
                    <a:pt x="59" y="1318"/>
                  </a:lnTo>
                  <a:lnTo>
                    <a:pt x="60" y="1318"/>
                  </a:lnTo>
                  <a:lnTo>
                    <a:pt x="61" y="1315"/>
                  </a:lnTo>
                  <a:lnTo>
                    <a:pt x="61" y="1311"/>
                  </a:lnTo>
                  <a:lnTo>
                    <a:pt x="62" y="1311"/>
                  </a:lnTo>
                  <a:lnTo>
                    <a:pt x="66" y="1315"/>
                  </a:lnTo>
                  <a:lnTo>
                    <a:pt x="68" y="1315"/>
                  </a:lnTo>
                  <a:lnTo>
                    <a:pt x="72" y="1316"/>
                  </a:lnTo>
                  <a:lnTo>
                    <a:pt x="74" y="1315"/>
                  </a:lnTo>
                  <a:lnTo>
                    <a:pt x="77" y="1314"/>
                  </a:lnTo>
                  <a:lnTo>
                    <a:pt x="84" y="1310"/>
                  </a:lnTo>
                  <a:lnTo>
                    <a:pt x="86" y="1305"/>
                  </a:lnTo>
                  <a:lnTo>
                    <a:pt x="88" y="1305"/>
                  </a:lnTo>
                  <a:lnTo>
                    <a:pt x="90" y="1305"/>
                  </a:lnTo>
                  <a:lnTo>
                    <a:pt x="91" y="1307"/>
                  </a:lnTo>
                  <a:lnTo>
                    <a:pt x="91" y="1310"/>
                  </a:lnTo>
                  <a:lnTo>
                    <a:pt x="93" y="1313"/>
                  </a:lnTo>
                  <a:lnTo>
                    <a:pt x="95" y="1315"/>
                  </a:lnTo>
                  <a:lnTo>
                    <a:pt x="95" y="1318"/>
                  </a:lnTo>
                  <a:lnTo>
                    <a:pt x="95" y="1320"/>
                  </a:lnTo>
                  <a:lnTo>
                    <a:pt x="91" y="1324"/>
                  </a:lnTo>
                  <a:lnTo>
                    <a:pt x="90" y="1325"/>
                  </a:lnTo>
                  <a:lnTo>
                    <a:pt x="91" y="1327"/>
                  </a:lnTo>
                  <a:lnTo>
                    <a:pt x="93" y="1326"/>
                  </a:lnTo>
                  <a:lnTo>
                    <a:pt x="95" y="1324"/>
                  </a:lnTo>
                  <a:lnTo>
                    <a:pt x="96" y="1321"/>
                  </a:lnTo>
                  <a:lnTo>
                    <a:pt x="96" y="1320"/>
                  </a:lnTo>
                  <a:lnTo>
                    <a:pt x="96" y="1318"/>
                  </a:lnTo>
                  <a:lnTo>
                    <a:pt x="96" y="1316"/>
                  </a:lnTo>
                  <a:lnTo>
                    <a:pt x="93" y="1310"/>
                  </a:lnTo>
                  <a:lnTo>
                    <a:pt x="93" y="1308"/>
                  </a:lnTo>
                  <a:lnTo>
                    <a:pt x="93" y="1305"/>
                  </a:lnTo>
                  <a:lnTo>
                    <a:pt x="96" y="1302"/>
                  </a:lnTo>
                  <a:lnTo>
                    <a:pt x="97" y="1300"/>
                  </a:lnTo>
                  <a:lnTo>
                    <a:pt x="97" y="1296"/>
                  </a:lnTo>
                  <a:lnTo>
                    <a:pt x="96" y="1293"/>
                  </a:lnTo>
                  <a:lnTo>
                    <a:pt x="89" y="1287"/>
                  </a:lnTo>
                  <a:lnTo>
                    <a:pt x="78" y="1280"/>
                  </a:lnTo>
                  <a:lnTo>
                    <a:pt x="77" y="1281"/>
                  </a:lnTo>
                  <a:lnTo>
                    <a:pt x="75" y="1282"/>
                  </a:lnTo>
                  <a:lnTo>
                    <a:pt x="77" y="1283"/>
                  </a:lnTo>
                  <a:lnTo>
                    <a:pt x="79" y="1283"/>
                  </a:lnTo>
                  <a:lnTo>
                    <a:pt x="88" y="1289"/>
                  </a:lnTo>
                  <a:lnTo>
                    <a:pt x="91" y="1292"/>
                  </a:lnTo>
                  <a:lnTo>
                    <a:pt x="93" y="1293"/>
                  </a:lnTo>
                  <a:lnTo>
                    <a:pt x="95" y="1294"/>
                  </a:lnTo>
                  <a:lnTo>
                    <a:pt x="94" y="1298"/>
                  </a:lnTo>
                  <a:lnTo>
                    <a:pt x="84" y="1300"/>
                  </a:lnTo>
                  <a:lnTo>
                    <a:pt x="76" y="1307"/>
                  </a:lnTo>
                  <a:lnTo>
                    <a:pt x="70" y="1311"/>
                  </a:lnTo>
                  <a:lnTo>
                    <a:pt x="66" y="1310"/>
                  </a:lnTo>
                  <a:lnTo>
                    <a:pt x="64" y="1305"/>
                  </a:lnTo>
                  <a:lnTo>
                    <a:pt x="62" y="1300"/>
                  </a:lnTo>
                  <a:lnTo>
                    <a:pt x="59" y="1298"/>
                  </a:lnTo>
                  <a:lnTo>
                    <a:pt x="57" y="1298"/>
                  </a:lnTo>
                  <a:lnTo>
                    <a:pt x="56" y="1298"/>
                  </a:lnTo>
                  <a:lnTo>
                    <a:pt x="55" y="1295"/>
                  </a:lnTo>
                  <a:lnTo>
                    <a:pt x="52" y="1297"/>
                  </a:lnTo>
                  <a:lnTo>
                    <a:pt x="47" y="1293"/>
                  </a:lnTo>
                  <a:lnTo>
                    <a:pt x="45" y="1292"/>
                  </a:lnTo>
                  <a:lnTo>
                    <a:pt x="49" y="1287"/>
                  </a:lnTo>
                  <a:lnTo>
                    <a:pt x="54" y="1289"/>
                  </a:lnTo>
                  <a:lnTo>
                    <a:pt x="55" y="1275"/>
                  </a:lnTo>
                  <a:lnTo>
                    <a:pt x="54" y="1272"/>
                  </a:lnTo>
                  <a:lnTo>
                    <a:pt x="48" y="1268"/>
                  </a:lnTo>
                  <a:lnTo>
                    <a:pt x="45" y="1269"/>
                  </a:lnTo>
                  <a:lnTo>
                    <a:pt x="41" y="1268"/>
                  </a:lnTo>
                  <a:lnTo>
                    <a:pt x="39" y="1267"/>
                  </a:lnTo>
                  <a:lnTo>
                    <a:pt x="36" y="1266"/>
                  </a:lnTo>
                  <a:lnTo>
                    <a:pt x="34" y="1265"/>
                  </a:lnTo>
                  <a:lnTo>
                    <a:pt x="30" y="1263"/>
                  </a:lnTo>
                  <a:lnTo>
                    <a:pt x="27" y="1262"/>
                  </a:lnTo>
                  <a:lnTo>
                    <a:pt x="22" y="1253"/>
                  </a:lnTo>
                  <a:lnTo>
                    <a:pt x="19" y="1248"/>
                  </a:lnTo>
                  <a:lnTo>
                    <a:pt x="18" y="1244"/>
                  </a:lnTo>
                  <a:lnTo>
                    <a:pt x="26" y="1244"/>
                  </a:lnTo>
                  <a:lnTo>
                    <a:pt x="31" y="1243"/>
                  </a:lnTo>
                  <a:lnTo>
                    <a:pt x="32" y="1241"/>
                  </a:lnTo>
                  <a:lnTo>
                    <a:pt x="30" y="1237"/>
                  </a:lnTo>
                  <a:lnTo>
                    <a:pt x="28" y="1234"/>
                  </a:lnTo>
                  <a:lnTo>
                    <a:pt x="30" y="1231"/>
                  </a:lnTo>
                  <a:lnTo>
                    <a:pt x="32" y="1228"/>
                  </a:lnTo>
                  <a:lnTo>
                    <a:pt x="34" y="1230"/>
                  </a:lnTo>
                  <a:lnTo>
                    <a:pt x="41" y="1235"/>
                  </a:lnTo>
                  <a:lnTo>
                    <a:pt x="41" y="1238"/>
                  </a:lnTo>
                  <a:lnTo>
                    <a:pt x="45" y="1248"/>
                  </a:lnTo>
                  <a:lnTo>
                    <a:pt x="47" y="1249"/>
                  </a:lnTo>
                  <a:lnTo>
                    <a:pt x="47" y="1250"/>
                  </a:lnTo>
                  <a:lnTo>
                    <a:pt x="56" y="1256"/>
                  </a:lnTo>
                  <a:lnTo>
                    <a:pt x="57" y="1256"/>
                  </a:lnTo>
                  <a:lnTo>
                    <a:pt x="56" y="1251"/>
                  </a:lnTo>
                  <a:lnTo>
                    <a:pt x="60" y="1244"/>
                  </a:lnTo>
                  <a:lnTo>
                    <a:pt x="62" y="1242"/>
                  </a:lnTo>
                  <a:lnTo>
                    <a:pt x="63" y="1242"/>
                  </a:lnTo>
                  <a:lnTo>
                    <a:pt x="63" y="1241"/>
                  </a:lnTo>
                  <a:lnTo>
                    <a:pt x="61" y="1238"/>
                  </a:lnTo>
                  <a:lnTo>
                    <a:pt x="62" y="1235"/>
                  </a:lnTo>
                  <a:lnTo>
                    <a:pt x="61" y="1235"/>
                  </a:lnTo>
                  <a:lnTo>
                    <a:pt x="59" y="1237"/>
                  </a:lnTo>
                  <a:lnTo>
                    <a:pt x="55" y="1248"/>
                  </a:lnTo>
                  <a:lnTo>
                    <a:pt x="52" y="1250"/>
                  </a:lnTo>
                  <a:lnTo>
                    <a:pt x="49" y="1246"/>
                  </a:lnTo>
                  <a:lnTo>
                    <a:pt x="47" y="1242"/>
                  </a:lnTo>
                  <a:lnTo>
                    <a:pt x="45" y="1240"/>
                  </a:lnTo>
                  <a:lnTo>
                    <a:pt x="46" y="1235"/>
                  </a:lnTo>
                  <a:lnTo>
                    <a:pt x="53" y="1236"/>
                  </a:lnTo>
                  <a:lnTo>
                    <a:pt x="50" y="1234"/>
                  </a:lnTo>
                  <a:lnTo>
                    <a:pt x="43" y="1230"/>
                  </a:lnTo>
                  <a:lnTo>
                    <a:pt x="40" y="1228"/>
                  </a:lnTo>
                  <a:lnTo>
                    <a:pt x="39" y="1228"/>
                  </a:lnTo>
                  <a:lnTo>
                    <a:pt x="36" y="1224"/>
                  </a:lnTo>
                  <a:lnTo>
                    <a:pt x="32" y="1220"/>
                  </a:lnTo>
                  <a:lnTo>
                    <a:pt x="38" y="1214"/>
                  </a:lnTo>
                  <a:lnTo>
                    <a:pt x="41" y="1210"/>
                  </a:lnTo>
                  <a:lnTo>
                    <a:pt x="51" y="1213"/>
                  </a:lnTo>
                  <a:lnTo>
                    <a:pt x="53" y="1211"/>
                  </a:lnTo>
                  <a:lnTo>
                    <a:pt x="51" y="1208"/>
                  </a:lnTo>
                  <a:lnTo>
                    <a:pt x="49" y="1209"/>
                  </a:lnTo>
                  <a:lnTo>
                    <a:pt x="46" y="1207"/>
                  </a:lnTo>
                  <a:lnTo>
                    <a:pt x="42" y="1201"/>
                  </a:lnTo>
                  <a:lnTo>
                    <a:pt x="42" y="1198"/>
                  </a:lnTo>
                  <a:lnTo>
                    <a:pt x="43" y="1193"/>
                  </a:lnTo>
                  <a:lnTo>
                    <a:pt x="44" y="1192"/>
                  </a:lnTo>
                  <a:lnTo>
                    <a:pt x="49" y="1190"/>
                  </a:lnTo>
                  <a:lnTo>
                    <a:pt x="53" y="1192"/>
                  </a:lnTo>
                  <a:lnTo>
                    <a:pt x="55" y="1194"/>
                  </a:lnTo>
                  <a:lnTo>
                    <a:pt x="56" y="1193"/>
                  </a:lnTo>
                  <a:lnTo>
                    <a:pt x="55" y="1189"/>
                  </a:lnTo>
                  <a:lnTo>
                    <a:pt x="51" y="1187"/>
                  </a:lnTo>
                  <a:lnTo>
                    <a:pt x="49" y="1185"/>
                  </a:lnTo>
                  <a:lnTo>
                    <a:pt x="49" y="1181"/>
                  </a:lnTo>
                  <a:lnTo>
                    <a:pt x="50" y="1179"/>
                  </a:lnTo>
                  <a:lnTo>
                    <a:pt x="51" y="1176"/>
                  </a:lnTo>
                  <a:lnTo>
                    <a:pt x="51" y="1172"/>
                  </a:lnTo>
                  <a:lnTo>
                    <a:pt x="51" y="1169"/>
                  </a:lnTo>
                  <a:lnTo>
                    <a:pt x="51" y="1168"/>
                  </a:lnTo>
                  <a:lnTo>
                    <a:pt x="54" y="1167"/>
                  </a:lnTo>
                  <a:lnTo>
                    <a:pt x="54" y="1166"/>
                  </a:lnTo>
                  <a:lnTo>
                    <a:pt x="50" y="1166"/>
                  </a:lnTo>
                  <a:lnTo>
                    <a:pt x="50" y="1170"/>
                  </a:lnTo>
                  <a:lnTo>
                    <a:pt x="49" y="1173"/>
                  </a:lnTo>
                  <a:lnTo>
                    <a:pt x="47" y="1176"/>
                  </a:lnTo>
                  <a:lnTo>
                    <a:pt x="46" y="1179"/>
                  </a:lnTo>
                  <a:lnTo>
                    <a:pt x="46" y="1184"/>
                  </a:lnTo>
                  <a:lnTo>
                    <a:pt x="45" y="1188"/>
                  </a:lnTo>
                  <a:lnTo>
                    <a:pt x="43" y="1186"/>
                  </a:lnTo>
                  <a:lnTo>
                    <a:pt x="41" y="1184"/>
                  </a:lnTo>
                  <a:lnTo>
                    <a:pt x="41" y="1183"/>
                  </a:lnTo>
                  <a:lnTo>
                    <a:pt x="41" y="1181"/>
                  </a:lnTo>
                  <a:lnTo>
                    <a:pt x="40" y="1167"/>
                  </a:lnTo>
                  <a:lnTo>
                    <a:pt x="40" y="1156"/>
                  </a:lnTo>
                  <a:lnTo>
                    <a:pt x="41" y="1146"/>
                  </a:lnTo>
                  <a:lnTo>
                    <a:pt x="44" y="1143"/>
                  </a:lnTo>
                  <a:lnTo>
                    <a:pt x="46" y="1141"/>
                  </a:lnTo>
                  <a:lnTo>
                    <a:pt x="47" y="1142"/>
                  </a:lnTo>
                  <a:lnTo>
                    <a:pt x="50" y="1142"/>
                  </a:lnTo>
                  <a:lnTo>
                    <a:pt x="51" y="1141"/>
                  </a:lnTo>
                  <a:lnTo>
                    <a:pt x="46" y="1138"/>
                  </a:lnTo>
                  <a:lnTo>
                    <a:pt x="43" y="1140"/>
                  </a:lnTo>
                  <a:lnTo>
                    <a:pt x="41" y="1141"/>
                  </a:lnTo>
                  <a:lnTo>
                    <a:pt x="37" y="1140"/>
                  </a:lnTo>
                  <a:lnTo>
                    <a:pt x="36" y="1135"/>
                  </a:lnTo>
                  <a:lnTo>
                    <a:pt x="34" y="1132"/>
                  </a:lnTo>
                  <a:lnTo>
                    <a:pt x="33" y="1126"/>
                  </a:lnTo>
                  <a:lnTo>
                    <a:pt x="34" y="1119"/>
                  </a:lnTo>
                  <a:lnTo>
                    <a:pt x="39" y="1120"/>
                  </a:lnTo>
                  <a:lnTo>
                    <a:pt x="44" y="1121"/>
                  </a:lnTo>
                  <a:lnTo>
                    <a:pt x="56" y="1121"/>
                  </a:lnTo>
                  <a:lnTo>
                    <a:pt x="66" y="1128"/>
                  </a:lnTo>
                  <a:lnTo>
                    <a:pt x="70" y="1127"/>
                  </a:lnTo>
                  <a:lnTo>
                    <a:pt x="70" y="1126"/>
                  </a:lnTo>
                  <a:lnTo>
                    <a:pt x="66" y="1124"/>
                  </a:lnTo>
                  <a:lnTo>
                    <a:pt x="64" y="1120"/>
                  </a:lnTo>
                  <a:lnTo>
                    <a:pt x="63" y="1119"/>
                  </a:lnTo>
                  <a:lnTo>
                    <a:pt x="63" y="1116"/>
                  </a:lnTo>
                  <a:lnTo>
                    <a:pt x="63" y="1114"/>
                  </a:lnTo>
                  <a:lnTo>
                    <a:pt x="60" y="1104"/>
                  </a:lnTo>
                  <a:lnTo>
                    <a:pt x="59" y="1104"/>
                  </a:lnTo>
                  <a:lnTo>
                    <a:pt x="58" y="1107"/>
                  </a:lnTo>
                  <a:lnTo>
                    <a:pt x="56" y="1113"/>
                  </a:lnTo>
                  <a:lnTo>
                    <a:pt x="54" y="1116"/>
                  </a:lnTo>
                  <a:lnTo>
                    <a:pt x="49" y="1117"/>
                  </a:lnTo>
                  <a:lnTo>
                    <a:pt x="44" y="1118"/>
                  </a:lnTo>
                  <a:lnTo>
                    <a:pt x="41" y="1116"/>
                  </a:lnTo>
                  <a:lnTo>
                    <a:pt x="40" y="1114"/>
                  </a:lnTo>
                  <a:lnTo>
                    <a:pt x="40" y="1111"/>
                  </a:lnTo>
                  <a:lnTo>
                    <a:pt x="38" y="1110"/>
                  </a:lnTo>
                  <a:lnTo>
                    <a:pt x="34" y="1109"/>
                  </a:lnTo>
                  <a:lnTo>
                    <a:pt x="33" y="1109"/>
                  </a:lnTo>
                  <a:lnTo>
                    <a:pt x="32" y="1105"/>
                  </a:lnTo>
                  <a:lnTo>
                    <a:pt x="34" y="1102"/>
                  </a:lnTo>
                  <a:lnTo>
                    <a:pt x="35" y="1100"/>
                  </a:lnTo>
                  <a:lnTo>
                    <a:pt x="38" y="1100"/>
                  </a:lnTo>
                  <a:lnTo>
                    <a:pt x="39" y="1101"/>
                  </a:lnTo>
                  <a:lnTo>
                    <a:pt x="42" y="1104"/>
                  </a:lnTo>
                  <a:lnTo>
                    <a:pt x="44" y="1105"/>
                  </a:lnTo>
                  <a:lnTo>
                    <a:pt x="47" y="1102"/>
                  </a:lnTo>
                  <a:lnTo>
                    <a:pt x="47" y="1100"/>
                  </a:lnTo>
                  <a:lnTo>
                    <a:pt x="45" y="1100"/>
                  </a:lnTo>
                  <a:lnTo>
                    <a:pt x="44" y="1099"/>
                  </a:lnTo>
                  <a:lnTo>
                    <a:pt x="42" y="1098"/>
                  </a:lnTo>
                  <a:lnTo>
                    <a:pt x="37" y="1093"/>
                  </a:lnTo>
                  <a:lnTo>
                    <a:pt x="39" y="1089"/>
                  </a:lnTo>
                  <a:lnTo>
                    <a:pt x="45" y="1083"/>
                  </a:lnTo>
                  <a:lnTo>
                    <a:pt x="47" y="1082"/>
                  </a:lnTo>
                  <a:lnTo>
                    <a:pt x="45" y="1078"/>
                  </a:lnTo>
                  <a:lnTo>
                    <a:pt x="47" y="1073"/>
                  </a:lnTo>
                  <a:lnTo>
                    <a:pt x="45" y="1069"/>
                  </a:lnTo>
                  <a:lnTo>
                    <a:pt x="42" y="1065"/>
                  </a:lnTo>
                  <a:lnTo>
                    <a:pt x="38" y="1064"/>
                  </a:lnTo>
                  <a:lnTo>
                    <a:pt x="37" y="1065"/>
                  </a:lnTo>
                  <a:lnTo>
                    <a:pt x="36" y="1067"/>
                  </a:lnTo>
                  <a:lnTo>
                    <a:pt x="38" y="1068"/>
                  </a:lnTo>
                  <a:lnTo>
                    <a:pt x="37" y="1069"/>
                  </a:lnTo>
                  <a:lnTo>
                    <a:pt x="36" y="1069"/>
                  </a:lnTo>
                  <a:lnTo>
                    <a:pt x="30" y="1068"/>
                  </a:lnTo>
                  <a:lnTo>
                    <a:pt x="27" y="1066"/>
                  </a:lnTo>
                  <a:lnTo>
                    <a:pt x="21" y="1063"/>
                  </a:lnTo>
                  <a:lnTo>
                    <a:pt x="21" y="1061"/>
                  </a:lnTo>
                  <a:lnTo>
                    <a:pt x="20" y="1058"/>
                  </a:lnTo>
                  <a:lnTo>
                    <a:pt x="22" y="1053"/>
                  </a:lnTo>
                  <a:lnTo>
                    <a:pt x="21" y="1053"/>
                  </a:lnTo>
                  <a:lnTo>
                    <a:pt x="17" y="1057"/>
                  </a:lnTo>
                  <a:lnTo>
                    <a:pt x="11" y="1059"/>
                  </a:lnTo>
                  <a:lnTo>
                    <a:pt x="6" y="1059"/>
                  </a:lnTo>
                  <a:lnTo>
                    <a:pt x="4" y="1061"/>
                  </a:lnTo>
                  <a:lnTo>
                    <a:pt x="4" y="1063"/>
                  </a:lnTo>
                  <a:lnTo>
                    <a:pt x="5" y="1063"/>
                  </a:lnTo>
                  <a:lnTo>
                    <a:pt x="8" y="1063"/>
                  </a:lnTo>
                  <a:lnTo>
                    <a:pt x="9" y="1068"/>
                  </a:lnTo>
                  <a:lnTo>
                    <a:pt x="9" y="1070"/>
                  </a:lnTo>
                  <a:lnTo>
                    <a:pt x="8" y="1071"/>
                  </a:lnTo>
                  <a:lnTo>
                    <a:pt x="6" y="1072"/>
                  </a:lnTo>
                  <a:lnTo>
                    <a:pt x="2" y="1068"/>
                  </a:lnTo>
                  <a:lnTo>
                    <a:pt x="0" y="1064"/>
                  </a:lnTo>
                  <a:lnTo>
                    <a:pt x="0" y="1061"/>
                  </a:lnTo>
                  <a:lnTo>
                    <a:pt x="2" y="1057"/>
                  </a:lnTo>
                  <a:lnTo>
                    <a:pt x="8" y="1052"/>
                  </a:lnTo>
                  <a:lnTo>
                    <a:pt x="9" y="1049"/>
                  </a:lnTo>
                  <a:lnTo>
                    <a:pt x="14" y="1047"/>
                  </a:lnTo>
                  <a:lnTo>
                    <a:pt x="19" y="1041"/>
                  </a:lnTo>
                  <a:lnTo>
                    <a:pt x="23" y="1037"/>
                  </a:lnTo>
                  <a:lnTo>
                    <a:pt x="21" y="1035"/>
                  </a:lnTo>
                  <a:lnTo>
                    <a:pt x="19" y="1031"/>
                  </a:lnTo>
                  <a:lnTo>
                    <a:pt x="19" y="1025"/>
                  </a:lnTo>
                  <a:lnTo>
                    <a:pt x="28" y="1023"/>
                  </a:lnTo>
                  <a:lnTo>
                    <a:pt x="32" y="1024"/>
                  </a:lnTo>
                  <a:lnTo>
                    <a:pt x="38" y="1024"/>
                  </a:lnTo>
                  <a:lnTo>
                    <a:pt x="40" y="1022"/>
                  </a:lnTo>
                  <a:lnTo>
                    <a:pt x="43" y="1022"/>
                  </a:lnTo>
                  <a:lnTo>
                    <a:pt x="47" y="1020"/>
                  </a:lnTo>
                  <a:lnTo>
                    <a:pt x="49" y="1018"/>
                  </a:lnTo>
                  <a:lnTo>
                    <a:pt x="49" y="1017"/>
                  </a:lnTo>
                  <a:lnTo>
                    <a:pt x="49" y="1015"/>
                  </a:lnTo>
                  <a:lnTo>
                    <a:pt x="49" y="1013"/>
                  </a:lnTo>
                  <a:lnTo>
                    <a:pt x="48" y="1009"/>
                  </a:lnTo>
                  <a:lnTo>
                    <a:pt x="49" y="1007"/>
                  </a:lnTo>
                  <a:lnTo>
                    <a:pt x="50" y="1005"/>
                  </a:lnTo>
                  <a:lnTo>
                    <a:pt x="53" y="1005"/>
                  </a:lnTo>
                  <a:lnTo>
                    <a:pt x="54" y="1005"/>
                  </a:lnTo>
                  <a:lnTo>
                    <a:pt x="56" y="1006"/>
                  </a:lnTo>
                  <a:lnTo>
                    <a:pt x="56" y="1009"/>
                  </a:lnTo>
                  <a:lnTo>
                    <a:pt x="55" y="1012"/>
                  </a:lnTo>
                  <a:lnTo>
                    <a:pt x="53" y="1024"/>
                  </a:lnTo>
                  <a:lnTo>
                    <a:pt x="51" y="1026"/>
                  </a:lnTo>
                  <a:lnTo>
                    <a:pt x="50" y="1028"/>
                  </a:lnTo>
                  <a:lnTo>
                    <a:pt x="51" y="1033"/>
                  </a:lnTo>
                  <a:lnTo>
                    <a:pt x="49" y="1036"/>
                  </a:lnTo>
                  <a:lnTo>
                    <a:pt x="41" y="1040"/>
                  </a:lnTo>
                  <a:lnTo>
                    <a:pt x="39" y="1040"/>
                  </a:lnTo>
                  <a:lnTo>
                    <a:pt x="40" y="1041"/>
                  </a:lnTo>
                  <a:lnTo>
                    <a:pt x="45" y="1041"/>
                  </a:lnTo>
                  <a:lnTo>
                    <a:pt x="49" y="1040"/>
                  </a:lnTo>
                  <a:lnTo>
                    <a:pt x="52" y="1037"/>
                  </a:lnTo>
                  <a:lnTo>
                    <a:pt x="54" y="1033"/>
                  </a:lnTo>
                  <a:lnTo>
                    <a:pt x="55" y="1024"/>
                  </a:lnTo>
                  <a:lnTo>
                    <a:pt x="57" y="1023"/>
                  </a:lnTo>
                  <a:lnTo>
                    <a:pt x="60" y="1022"/>
                  </a:lnTo>
                  <a:lnTo>
                    <a:pt x="61" y="1025"/>
                  </a:lnTo>
                  <a:lnTo>
                    <a:pt x="60" y="1029"/>
                  </a:lnTo>
                  <a:lnTo>
                    <a:pt x="60" y="1034"/>
                  </a:lnTo>
                  <a:lnTo>
                    <a:pt x="57" y="1047"/>
                  </a:lnTo>
                  <a:lnTo>
                    <a:pt x="54" y="1052"/>
                  </a:lnTo>
                  <a:lnTo>
                    <a:pt x="53" y="1054"/>
                  </a:lnTo>
                  <a:lnTo>
                    <a:pt x="53" y="1055"/>
                  </a:lnTo>
                  <a:lnTo>
                    <a:pt x="56" y="1055"/>
                  </a:lnTo>
                  <a:lnTo>
                    <a:pt x="58" y="1052"/>
                  </a:lnTo>
                  <a:lnTo>
                    <a:pt x="60" y="1048"/>
                  </a:lnTo>
                  <a:lnTo>
                    <a:pt x="61" y="1044"/>
                  </a:lnTo>
                  <a:lnTo>
                    <a:pt x="61" y="1040"/>
                  </a:lnTo>
                  <a:lnTo>
                    <a:pt x="62" y="1037"/>
                  </a:lnTo>
                  <a:lnTo>
                    <a:pt x="63" y="1030"/>
                  </a:lnTo>
                  <a:lnTo>
                    <a:pt x="64" y="1026"/>
                  </a:lnTo>
                  <a:lnTo>
                    <a:pt x="64" y="1021"/>
                  </a:lnTo>
                  <a:lnTo>
                    <a:pt x="61" y="1019"/>
                  </a:lnTo>
                  <a:lnTo>
                    <a:pt x="59" y="1017"/>
                  </a:lnTo>
                  <a:lnTo>
                    <a:pt x="58" y="1014"/>
                  </a:lnTo>
                  <a:lnTo>
                    <a:pt x="60" y="1008"/>
                  </a:lnTo>
                  <a:lnTo>
                    <a:pt x="65" y="1008"/>
                  </a:lnTo>
                  <a:lnTo>
                    <a:pt x="70" y="1004"/>
                  </a:lnTo>
                  <a:lnTo>
                    <a:pt x="74" y="1002"/>
                  </a:lnTo>
                  <a:lnTo>
                    <a:pt x="75" y="1003"/>
                  </a:lnTo>
                  <a:lnTo>
                    <a:pt x="82" y="1007"/>
                  </a:lnTo>
                  <a:lnTo>
                    <a:pt x="84" y="1007"/>
                  </a:lnTo>
                  <a:lnTo>
                    <a:pt x="84" y="1005"/>
                  </a:lnTo>
                  <a:lnTo>
                    <a:pt x="82" y="1005"/>
                  </a:lnTo>
                  <a:lnTo>
                    <a:pt x="80" y="1003"/>
                  </a:lnTo>
                  <a:lnTo>
                    <a:pt x="75" y="998"/>
                  </a:lnTo>
                  <a:lnTo>
                    <a:pt x="68" y="998"/>
                  </a:lnTo>
                  <a:lnTo>
                    <a:pt x="69" y="992"/>
                  </a:lnTo>
                  <a:lnTo>
                    <a:pt x="71" y="986"/>
                  </a:lnTo>
                  <a:lnTo>
                    <a:pt x="74" y="985"/>
                  </a:lnTo>
                  <a:lnTo>
                    <a:pt x="79" y="984"/>
                  </a:lnTo>
                  <a:lnTo>
                    <a:pt x="90" y="976"/>
                  </a:lnTo>
                  <a:lnTo>
                    <a:pt x="91" y="970"/>
                  </a:lnTo>
                  <a:lnTo>
                    <a:pt x="92" y="964"/>
                  </a:lnTo>
                  <a:lnTo>
                    <a:pt x="87" y="962"/>
                  </a:lnTo>
                  <a:lnTo>
                    <a:pt x="82" y="957"/>
                  </a:lnTo>
                  <a:lnTo>
                    <a:pt x="77" y="955"/>
                  </a:lnTo>
                  <a:lnTo>
                    <a:pt x="74" y="952"/>
                  </a:lnTo>
                  <a:lnTo>
                    <a:pt x="74" y="948"/>
                  </a:lnTo>
                  <a:lnTo>
                    <a:pt x="75" y="941"/>
                  </a:lnTo>
                  <a:lnTo>
                    <a:pt x="80" y="939"/>
                  </a:lnTo>
                  <a:lnTo>
                    <a:pt x="82" y="929"/>
                  </a:lnTo>
                  <a:lnTo>
                    <a:pt x="79" y="922"/>
                  </a:lnTo>
                  <a:lnTo>
                    <a:pt x="79" y="916"/>
                  </a:lnTo>
                  <a:lnTo>
                    <a:pt x="84" y="912"/>
                  </a:lnTo>
                  <a:lnTo>
                    <a:pt x="84" y="909"/>
                  </a:lnTo>
                  <a:lnTo>
                    <a:pt x="85" y="905"/>
                  </a:lnTo>
                  <a:lnTo>
                    <a:pt x="89" y="905"/>
                  </a:lnTo>
                  <a:lnTo>
                    <a:pt x="89" y="903"/>
                  </a:lnTo>
                  <a:lnTo>
                    <a:pt x="89" y="899"/>
                  </a:lnTo>
                  <a:lnTo>
                    <a:pt x="86" y="896"/>
                  </a:lnTo>
                  <a:lnTo>
                    <a:pt x="86" y="890"/>
                  </a:lnTo>
                  <a:lnTo>
                    <a:pt x="88" y="883"/>
                  </a:lnTo>
                  <a:lnTo>
                    <a:pt x="92" y="883"/>
                  </a:lnTo>
                  <a:lnTo>
                    <a:pt x="93" y="883"/>
                  </a:lnTo>
                  <a:lnTo>
                    <a:pt x="90" y="879"/>
                  </a:lnTo>
                  <a:lnTo>
                    <a:pt x="88" y="875"/>
                  </a:lnTo>
                  <a:lnTo>
                    <a:pt x="88" y="873"/>
                  </a:lnTo>
                  <a:lnTo>
                    <a:pt x="91" y="871"/>
                  </a:lnTo>
                  <a:lnTo>
                    <a:pt x="93" y="870"/>
                  </a:lnTo>
                  <a:lnTo>
                    <a:pt x="96" y="873"/>
                  </a:lnTo>
                  <a:lnTo>
                    <a:pt x="99" y="880"/>
                  </a:lnTo>
                  <a:lnTo>
                    <a:pt x="99" y="878"/>
                  </a:lnTo>
                  <a:lnTo>
                    <a:pt x="98" y="870"/>
                  </a:lnTo>
                  <a:lnTo>
                    <a:pt x="97" y="862"/>
                  </a:lnTo>
                  <a:lnTo>
                    <a:pt x="93" y="863"/>
                  </a:lnTo>
                  <a:lnTo>
                    <a:pt x="90" y="862"/>
                  </a:lnTo>
                  <a:lnTo>
                    <a:pt x="88" y="861"/>
                  </a:lnTo>
                  <a:lnTo>
                    <a:pt x="87" y="858"/>
                  </a:lnTo>
                  <a:lnTo>
                    <a:pt x="88" y="856"/>
                  </a:lnTo>
                  <a:lnTo>
                    <a:pt x="90" y="854"/>
                  </a:lnTo>
                  <a:lnTo>
                    <a:pt x="92" y="852"/>
                  </a:lnTo>
                  <a:lnTo>
                    <a:pt x="97" y="851"/>
                  </a:lnTo>
                  <a:lnTo>
                    <a:pt x="101" y="848"/>
                  </a:lnTo>
                  <a:lnTo>
                    <a:pt x="102" y="842"/>
                  </a:lnTo>
                  <a:lnTo>
                    <a:pt x="101" y="842"/>
                  </a:lnTo>
                  <a:lnTo>
                    <a:pt x="99" y="848"/>
                  </a:lnTo>
                  <a:lnTo>
                    <a:pt x="96" y="850"/>
                  </a:lnTo>
                  <a:lnTo>
                    <a:pt x="94" y="850"/>
                  </a:lnTo>
                  <a:lnTo>
                    <a:pt x="92" y="849"/>
                  </a:lnTo>
                  <a:lnTo>
                    <a:pt x="88" y="844"/>
                  </a:lnTo>
                  <a:lnTo>
                    <a:pt x="85" y="843"/>
                  </a:lnTo>
                  <a:lnTo>
                    <a:pt x="84" y="842"/>
                  </a:lnTo>
                  <a:lnTo>
                    <a:pt x="81" y="844"/>
                  </a:lnTo>
                  <a:lnTo>
                    <a:pt x="77" y="852"/>
                  </a:lnTo>
                  <a:lnTo>
                    <a:pt x="74" y="853"/>
                  </a:lnTo>
                  <a:lnTo>
                    <a:pt x="66" y="854"/>
                  </a:lnTo>
                  <a:lnTo>
                    <a:pt x="63" y="853"/>
                  </a:lnTo>
                  <a:lnTo>
                    <a:pt x="60" y="852"/>
                  </a:lnTo>
                  <a:lnTo>
                    <a:pt x="60" y="850"/>
                  </a:lnTo>
                  <a:lnTo>
                    <a:pt x="61" y="848"/>
                  </a:lnTo>
                  <a:lnTo>
                    <a:pt x="63" y="847"/>
                  </a:lnTo>
                  <a:lnTo>
                    <a:pt x="63" y="846"/>
                  </a:lnTo>
                  <a:lnTo>
                    <a:pt x="60" y="845"/>
                  </a:lnTo>
                  <a:lnTo>
                    <a:pt x="57" y="843"/>
                  </a:lnTo>
                  <a:lnTo>
                    <a:pt x="56" y="840"/>
                  </a:lnTo>
                  <a:lnTo>
                    <a:pt x="55" y="834"/>
                  </a:lnTo>
                  <a:lnTo>
                    <a:pt x="52" y="827"/>
                  </a:lnTo>
                  <a:lnTo>
                    <a:pt x="51" y="821"/>
                  </a:lnTo>
                  <a:lnTo>
                    <a:pt x="54" y="817"/>
                  </a:lnTo>
                  <a:lnTo>
                    <a:pt x="58" y="801"/>
                  </a:lnTo>
                  <a:lnTo>
                    <a:pt x="59" y="793"/>
                  </a:lnTo>
                  <a:lnTo>
                    <a:pt x="61" y="786"/>
                  </a:lnTo>
                  <a:lnTo>
                    <a:pt x="61" y="781"/>
                  </a:lnTo>
                  <a:lnTo>
                    <a:pt x="67" y="776"/>
                  </a:lnTo>
                  <a:lnTo>
                    <a:pt x="69" y="774"/>
                  </a:lnTo>
                  <a:lnTo>
                    <a:pt x="74" y="759"/>
                  </a:lnTo>
                  <a:lnTo>
                    <a:pt x="75" y="752"/>
                  </a:lnTo>
                  <a:lnTo>
                    <a:pt x="67" y="729"/>
                  </a:lnTo>
                  <a:lnTo>
                    <a:pt x="66" y="724"/>
                  </a:lnTo>
                  <a:lnTo>
                    <a:pt x="66" y="718"/>
                  </a:lnTo>
                  <a:lnTo>
                    <a:pt x="67" y="710"/>
                  </a:lnTo>
                  <a:lnTo>
                    <a:pt x="67" y="706"/>
                  </a:lnTo>
                  <a:lnTo>
                    <a:pt x="66" y="701"/>
                  </a:lnTo>
                  <a:lnTo>
                    <a:pt x="61" y="693"/>
                  </a:lnTo>
                  <a:lnTo>
                    <a:pt x="61" y="689"/>
                  </a:lnTo>
                  <a:lnTo>
                    <a:pt x="63" y="685"/>
                  </a:lnTo>
                  <a:lnTo>
                    <a:pt x="61" y="679"/>
                  </a:lnTo>
                  <a:lnTo>
                    <a:pt x="63" y="676"/>
                  </a:lnTo>
                  <a:lnTo>
                    <a:pt x="63" y="674"/>
                  </a:lnTo>
                  <a:lnTo>
                    <a:pt x="71" y="675"/>
                  </a:lnTo>
                  <a:lnTo>
                    <a:pt x="74" y="674"/>
                  </a:lnTo>
                  <a:lnTo>
                    <a:pt x="75" y="673"/>
                  </a:lnTo>
                  <a:lnTo>
                    <a:pt x="77" y="668"/>
                  </a:lnTo>
                  <a:lnTo>
                    <a:pt x="77" y="662"/>
                  </a:lnTo>
                  <a:lnTo>
                    <a:pt x="77" y="659"/>
                  </a:lnTo>
                  <a:lnTo>
                    <a:pt x="78" y="655"/>
                  </a:lnTo>
                  <a:lnTo>
                    <a:pt x="82" y="653"/>
                  </a:lnTo>
                  <a:lnTo>
                    <a:pt x="83" y="649"/>
                  </a:lnTo>
                  <a:lnTo>
                    <a:pt x="85" y="644"/>
                  </a:lnTo>
                  <a:lnTo>
                    <a:pt x="88" y="628"/>
                  </a:lnTo>
                  <a:lnTo>
                    <a:pt x="91" y="624"/>
                  </a:lnTo>
                  <a:lnTo>
                    <a:pt x="95" y="620"/>
                  </a:lnTo>
                  <a:lnTo>
                    <a:pt x="93" y="613"/>
                  </a:lnTo>
                  <a:lnTo>
                    <a:pt x="95" y="611"/>
                  </a:lnTo>
                  <a:lnTo>
                    <a:pt x="97" y="608"/>
                  </a:lnTo>
                  <a:lnTo>
                    <a:pt x="98" y="605"/>
                  </a:lnTo>
                  <a:lnTo>
                    <a:pt x="101" y="601"/>
                  </a:lnTo>
                  <a:lnTo>
                    <a:pt x="106" y="595"/>
                  </a:lnTo>
                  <a:lnTo>
                    <a:pt x="107" y="589"/>
                  </a:lnTo>
                  <a:lnTo>
                    <a:pt x="110" y="578"/>
                  </a:lnTo>
                  <a:lnTo>
                    <a:pt x="111" y="570"/>
                  </a:lnTo>
                  <a:lnTo>
                    <a:pt x="112" y="565"/>
                  </a:lnTo>
                  <a:lnTo>
                    <a:pt x="112" y="561"/>
                  </a:lnTo>
                  <a:lnTo>
                    <a:pt x="114" y="556"/>
                  </a:lnTo>
                  <a:lnTo>
                    <a:pt x="116" y="551"/>
                  </a:lnTo>
                  <a:lnTo>
                    <a:pt x="117" y="548"/>
                  </a:lnTo>
                  <a:lnTo>
                    <a:pt x="122" y="542"/>
                  </a:lnTo>
                  <a:lnTo>
                    <a:pt x="123" y="538"/>
                  </a:lnTo>
                  <a:lnTo>
                    <a:pt x="121" y="534"/>
                  </a:lnTo>
                  <a:lnTo>
                    <a:pt x="121" y="529"/>
                  </a:lnTo>
                  <a:lnTo>
                    <a:pt x="120" y="523"/>
                  </a:lnTo>
                  <a:lnTo>
                    <a:pt x="123" y="519"/>
                  </a:lnTo>
                  <a:lnTo>
                    <a:pt x="124" y="518"/>
                  </a:lnTo>
                  <a:lnTo>
                    <a:pt x="129" y="507"/>
                  </a:lnTo>
                  <a:lnTo>
                    <a:pt x="128" y="502"/>
                  </a:lnTo>
                  <a:lnTo>
                    <a:pt x="129" y="497"/>
                  </a:lnTo>
                  <a:lnTo>
                    <a:pt x="127" y="491"/>
                  </a:lnTo>
                  <a:lnTo>
                    <a:pt x="126" y="476"/>
                  </a:lnTo>
                  <a:lnTo>
                    <a:pt x="125" y="465"/>
                  </a:lnTo>
                  <a:lnTo>
                    <a:pt x="123" y="454"/>
                  </a:lnTo>
                  <a:lnTo>
                    <a:pt x="123" y="448"/>
                  </a:lnTo>
                  <a:lnTo>
                    <a:pt x="121" y="439"/>
                  </a:lnTo>
                  <a:lnTo>
                    <a:pt x="121" y="435"/>
                  </a:lnTo>
                  <a:lnTo>
                    <a:pt x="122" y="424"/>
                  </a:lnTo>
                  <a:lnTo>
                    <a:pt x="130" y="417"/>
                  </a:lnTo>
                  <a:lnTo>
                    <a:pt x="132" y="410"/>
                  </a:lnTo>
                  <a:lnTo>
                    <a:pt x="133" y="400"/>
                  </a:lnTo>
                  <a:lnTo>
                    <a:pt x="132" y="393"/>
                  </a:lnTo>
                  <a:lnTo>
                    <a:pt x="132" y="390"/>
                  </a:lnTo>
                  <a:lnTo>
                    <a:pt x="127" y="385"/>
                  </a:lnTo>
                  <a:lnTo>
                    <a:pt x="127" y="375"/>
                  </a:lnTo>
                  <a:lnTo>
                    <a:pt x="127" y="373"/>
                  </a:lnTo>
                  <a:lnTo>
                    <a:pt x="130" y="370"/>
                  </a:lnTo>
                  <a:lnTo>
                    <a:pt x="133" y="367"/>
                  </a:lnTo>
                  <a:lnTo>
                    <a:pt x="134" y="361"/>
                  </a:lnTo>
                  <a:lnTo>
                    <a:pt x="137" y="357"/>
                  </a:lnTo>
                  <a:lnTo>
                    <a:pt x="138" y="346"/>
                  </a:lnTo>
                  <a:lnTo>
                    <a:pt x="140" y="337"/>
                  </a:lnTo>
                  <a:lnTo>
                    <a:pt x="141" y="334"/>
                  </a:lnTo>
                  <a:lnTo>
                    <a:pt x="144" y="330"/>
                  </a:lnTo>
                  <a:lnTo>
                    <a:pt x="145" y="329"/>
                  </a:lnTo>
                  <a:lnTo>
                    <a:pt x="145" y="327"/>
                  </a:lnTo>
                  <a:lnTo>
                    <a:pt x="145" y="320"/>
                  </a:lnTo>
                  <a:lnTo>
                    <a:pt x="145" y="316"/>
                  </a:lnTo>
                  <a:lnTo>
                    <a:pt x="148" y="308"/>
                  </a:lnTo>
                  <a:lnTo>
                    <a:pt x="148" y="304"/>
                  </a:lnTo>
                  <a:lnTo>
                    <a:pt x="151" y="296"/>
                  </a:lnTo>
                  <a:lnTo>
                    <a:pt x="152" y="290"/>
                  </a:lnTo>
                  <a:lnTo>
                    <a:pt x="153" y="287"/>
                  </a:lnTo>
                  <a:lnTo>
                    <a:pt x="153" y="283"/>
                  </a:lnTo>
                  <a:lnTo>
                    <a:pt x="153" y="276"/>
                  </a:lnTo>
                  <a:lnTo>
                    <a:pt x="151" y="271"/>
                  </a:lnTo>
                  <a:lnTo>
                    <a:pt x="151" y="269"/>
                  </a:lnTo>
                  <a:lnTo>
                    <a:pt x="154" y="261"/>
                  </a:lnTo>
                  <a:lnTo>
                    <a:pt x="155" y="259"/>
                  </a:lnTo>
                  <a:lnTo>
                    <a:pt x="158" y="255"/>
                  </a:lnTo>
                  <a:lnTo>
                    <a:pt x="159" y="251"/>
                  </a:lnTo>
                  <a:lnTo>
                    <a:pt x="159" y="248"/>
                  </a:lnTo>
                  <a:lnTo>
                    <a:pt x="156" y="235"/>
                  </a:lnTo>
                  <a:lnTo>
                    <a:pt x="155" y="231"/>
                  </a:lnTo>
                  <a:lnTo>
                    <a:pt x="156" y="220"/>
                  </a:lnTo>
                  <a:lnTo>
                    <a:pt x="158" y="214"/>
                  </a:lnTo>
                  <a:lnTo>
                    <a:pt x="157" y="208"/>
                  </a:lnTo>
                  <a:lnTo>
                    <a:pt x="158" y="206"/>
                  </a:lnTo>
                  <a:lnTo>
                    <a:pt x="158" y="202"/>
                  </a:lnTo>
                  <a:lnTo>
                    <a:pt x="160" y="198"/>
                  </a:lnTo>
                  <a:lnTo>
                    <a:pt x="161" y="195"/>
                  </a:lnTo>
                  <a:lnTo>
                    <a:pt x="160" y="194"/>
                  </a:lnTo>
                  <a:lnTo>
                    <a:pt x="158" y="192"/>
                  </a:lnTo>
                  <a:lnTo>
                    <a:pt x="155" y="189"/>
                  </a:lnTo>
                  <a:lnTo>
                    <a:pt x="155" y="185"/>
                  </a:lnTo>
                  <a:lnTo>
                    <a:pt x="156" y="182"/>
                  </a:lnTo>
                  <a:lnTo>
                    <a:pt x="156" y="178"/>
                  </a:lnTo>
                  <a:lnTo>
                    <a:pt x="159" y="178"/>
                  </a:lnTo>
                  <a:lnTo>
                    <a:pt x="161" y="175"/>
                  </a:lnTo>
                  <a:lnTo>
                    <a:pt x="162" y="172"/>
                  </a:lnTo>
                  <a:lnTo>
                    <a:pt x="165" y="162"/>
                  </a:lnTo>
                  <a:lnTo>
                    <a:pt x="166" y="150"/>
                  </a:lnTo>
                  <a:lnTo>
                    <a:pt x="167" y="143"/>
                  </a:lnTo>
                  <a:lnTo>
                    <a:pt x="168" y="140"/>
                  </a:lnTo>
                  <a:lnTo>
                    <a:pt x="169" y="132"/>
                  </a:lnTo>
                  <a:lnTo>
                    <a:pt x="170" y="128"/>
                  </a:lnTo>
                  <a:lnTo>
                    <a:pt x="170" y="123"/>
                  </a:lnTo>
                  <a:lnTo>
                    <a:pt x="170" y="120"/>
                  </a:lnTo>
                  <a:lnTo>
                    <a:pt x="166" y="103"/>
                  </a:lnTo>
                  <a:lnTo>
                    <a:pt x="166" y="96"/>
                  </a:lnTo>
                  <a:lnTo>
                    <a:pt x="169" y="87"/>
                  </a:lnTo>
                  <a:lnTo>
                    <a:pt x="169" y="73"/>
                  </a:lnTo>
                  <a:lnTo>
                    <a:pt x="168" y="70"/>
                  </a:lnTo>
                  <a:lnTo>
                    <a:pt x="166" y="67"/>
                  </a:lnTo>
                  <a:lnTo>
                    <a:pt x="166" y="63"/>
                  </a:lnTo>
                  <a:lnTo>
                    <a:pt x="164" y="56"/>
                  </a:lnTo>
                  <a:lnTo>
                    <a:pt x="162" y="42"/>
                  </a:lnTo>
                  <a:lnTo>
                    <a:pt x="162" y="35"/>
                  </a:lnTo>
                  <a:lnTo>
                    <a:pt x="162" y="28"/>
                  </a:lnTo>
                  <a:lnTo>
                    <a:pt x="160" y="27"/>
                  </a:lnTo>
                  <a:lnTo>
                    <a:pt x="161" y="26"/>
                  </a:lnTo>
                  <a:lnTo>
                    <a:pt x="164" y="26"/>
                  </a:lnTo>
                  <a:lnTo>
                    <a:pt x="167" y="26"/>
                  </a:lnTo>
                  <a:lnTo>
                    <a:pt x="171" y="24"/>
                  </a:lnTo>
                  <a:lnTo>
                    <a:pt x="175" y="22"/>
                  </a:lnTo>
                  <a:lnTo>
                    <a:pt x="177" y="19"/>
                  </a:lnTo>
                  <a:lnTo>
                    <a:pt x="179" y="15"/>
                  </a:lnTo>
                  <a:lnTo>
                    <a:pt x="179" y="13"/>
                  </a:lnTo>
                  <a:lnTo>
                    <a:pt x="177" y="9"/>
                  </a:lnTo>
                  <a:lnTo>
                    <a:pt x="177" y="6"/>
                  </a:lnTo>
                  <a:lnTo>
                    <a:pt x="179" y="5"/>
                  </a:lnTo>
                  <a:lnTo>
                    <a:pt x="182" y="5"/>
                  </a:lnTo>
                  <a:lnTo>
                    <a:pt x="185" y="2"/>
                  </a:lnTo>
                  <a:lnTo>
                    <a:pt x="187" y="0"/>
                  </a:lnTo>
                  <a:lnTo>
                    <a:pt x="188" y="3"/>
                  </a:lnTo>
                  <a:lnTo>
                    <a:pt x="192" y="8"/>
                  </a:lnTo>
                  <a:lnTo>
                    <a:pt x="194" y="14"/>
                  </a:lnTo>
                  <a:lnTo>
                    <a:pt x="195" y="14"/>
                  </a:lnTo>
                  <a:lnTo>
                    <a:pt x="200" y="17"/>
                  </a:lnTo>
                  <a:lnTo>
                    <a:pt x="200" y="18"/>
                  </a:lnTo>
                  <a:lnTo>
                    <a:pt x="200" y="19"/>
                  </a:lnTo>
                  <a:lnTo>
                    <a:pt x="198" y="20"/>
                  </a:lnTo>
                  <a:lnTo>
                    <a:pt x="199" y="22"/>
                  </a:lnTo>
                  <a:lnTo>
                    <a:pt x="200" y="24"/>
                  </a:lnTo>
                  <a:lnTo>
                    <a:pt x="201" y="27"/>
                  </a:lnTo>
                  <a:lnTo>
                    <a:pt x="201" y="29"/>
                  </a:lnTo>
                  <a:lnTo>
                    <a:pt x="202" y="33"/>
                  </a:lnTo>
                  <a:lnTo>
                    <a:pt x="202" y="36"/>
                  </a:lnTo>
                  <a:lnTo>
                    <a:pt x="204" y="41"/>
                  </a:lnTo>
                  <a:lnTo>
                    <a:pt x="204" y="44"/>
                  </a:lnTo>
                  <a:lnTo>
                    <a:pt x="204" y="46"/>
                  </a:lnTo>
                  <a:lnTo>
                    <a:pt x="205" y="48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2" y="55"/>
                  </a:lnTo>
                  <a:lnTo>
                    <a:pt x="214" y="57"/>
                  </a:lnTo>
                  <a:lnTo>
                    <a:pt x="217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19" y="61"/>
                  </a:lnTo>
                  <a:lnTo>
                    <a:pt x="218" y="62"/>
                  </a:lnTo>
                  <a:lnTo>
                    <a:pt x="216" y="65"/>
                  </a:lnTo>
                  <a:lnTo>
                    <a:pt x="212" y="70"/>
                  </a:lnTo>
                  <a:lnTo>
                    <a:pt x="212" y="71"/>
                  </a:lnTo>
                  <a:lnTo>
                    <a:pt x="216" y="74"/>
                  </a:lnTo>
                  <a:lnTo>
                    <a:pt x="216" y="76"/>
                  </a:lnTo>
                  <a:lnTo>
                    <a:pt x="216" y="78"/>
                  </a:lnTo>
                  <a:lnTo>
                    <a:pt x="215" y="81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0" y="83"/>
                  </a:lnTo>
                  <a:lnTo>
                    <a:pt x="211" y="84"/>
                  </a:lnTo>
                  <a:lnTo>
                    <a:pt x="211" y="87"/>
                  </a:lnTo>
                  <a:lnTo>
                    <a:pt x="212" y="89"/>
                  </a:lnTo>
                  <a:lnTo>
                    <a:pt x="212" y="90"/>
                  </a:lnTo>
                  <a:lnTo>
                    <a:pt x="210" y="92"/>
                  </a:lnTo>
                  <a:lnTo>
                    <a:pt x="210" y="93"/>
                  </a:lnTo>
                  <a:lnTo>
                    <a:pt x="211" y="94"/>
                  </a:lnTo>
                  <a:lnTo>
                    <a:pt x="212" y="95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8" y="100"/>
                  </a:lnTo>
                  <a:lnTo>
                    <a:pt x="216" y="103"/>
                  </a:lnTo>
                  <a:lnTo>
                    <a:pt x="216" y="104"/>
                  </a:lnTo>
                  <a:lnTo>
                    <a:pt x="216" y="107"/>
                  </a:lnTo>
                  <a:lnTo>
                    <a:pt x="216" y="108"/>
                  </a:lnTo>
                  <a:lnTo>
                    <a:pt x="217" y="109"/>
                  </a:lnTo>
                  <a:lnTo>
                    <a:pt x="221" y="110"/>
                  </a:lnTo>
                  <a:lnTo>
                    <a:pt x="224" y="116"/>
                  </a:lnTo>
                  <a:lnTo>
                    <a:pt x="227" y="121"/>
                  </a:lnTo>
                  <a:lnTo>
                    <a:pt x="227" y="126"/>
                  </a:lnTo>
                  <a:lnTo>
                    <a:pt x="228" y="131"/>
                  </a:lnTo>
                  <a:lnTo>
                    <a:pt x="230" y="136"/>
                  </a:lnTo>
                  <a:lnTo>
                    <a:pt x="230" y="139"/>
                  </a:lnTo>
                  <a:lnTo>
                    <a:pt x="231" y="144"/>
                  </a:lnTo>
                  <a:lnTo>
                    <a:pt x="234" y="146"/>
                  </a:lnTo>
                  <a:lnTo>
                    <a:pt x="234" y="151"/>
                  </a:lnTo>
                  <a:lnTo>
                    <a:pt x="235" y="153"/>
                  </a:lnTo>
                  <a:lnTo>
                    <a:pt x="235" y="155"/>
                  </a:lnTo>
                  <a:lnTo>
                    <a:pt x="237" y="160"/>
                  </a:lnTo>
                  <a:lnTo>
                    <a:pt x="237" y="164"/>
                  </a:lnTo>
                  <a:lnTo>
                    <a:pt x="237" y="168"/>
                  </a:lnTo>
                  <a:lnTo>
                    <a:pt x="237" y="169"/>
                  </a:lnTo>
                  <a:lnTo>
                    <a:pt x="237" y="171"/>
                  </a:lnTo>
                  <a:lnTo>
                    <a:pt x="239" y="172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6" y="173"/>
                  </a:lnTo>
                  <a:lnTo>
                    <a:pt x="253" y="172"/>
                  </a:lnTo>
                  <a:lnTo>
                    <a:pt x="258" y="17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86" name="Freeform 1429">
              <a:extLst>
                <a:ext uri="{FF2B5EF4-FFF2-40B4-BE49-F238E27FC236}">
                  <a16:creationId xmlns:a16="http://schemas.microsoft.com/office/drawing/2014/main" id="{A94F22CD-0C6F-4290-98F7-5E028369D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3198" y="12430125"/>
              <a:ext cx="16488" cy="5497"/>
            </a:xfrm>
            <a:custGeom>
              <a:avLst/>
              <a:gdLst>
                <a:gd name="T0" fmla="*/ 8 w 12"/>
                <a:gd name="T1" fmla="*/ 4 h 5"/>
                <a:gd name="T2" fmla="*/ 7 w 12"/>
                <a:gd name="T3" fmla="*/ 4 h 5"/>
                <a:gd name="T4" fmla="*/ 4 w 12"/>
                <a:gd name="T5" fmla="*/ 3 h 5"/>
                <a:gd name="T6" fmla="*/ 1 w 12"/>
                <a:gd name="T7" fmla="*/ 3 h 5"/>
                <a:gd name="T8" fmla="*/ 0 w 12"/>
                <a:gd name="T9" fmla="*/ 2 h 5"/>
                <a:gd name="T10" fmla="*/ 0 w 12"/>
                <a:gd name="T11" fmla="*/ 1 h 5"/>
                <a:gd name="T12" fmla="*/ 0 w 12"/>
                <a:gd name="T13" fmla="*/ 0 h 5"/>
                <a:gd name="T14" fmla="*/ 2 w 12"/>
                <a:gd name="T15" fmla="*/ 0 h 5"/>
                <a:gd name="T16" fmla="*/ 9 w 12"/>
                <a:gd name="T17" fmla="*/ 0 h 5"/>
                <a:gd name="T18" fmla="*/ 10 w 12"/>
                <a:gd name="T19" fmla="*/ 1 h 5"/>
                <a:gd name="T20" fmla="*/ 11 w 12"/>
                <a:gd name="T21" fmla="*/ 1 h 5"/>
                <a:gd name="T22" fmla="*/ 9 w 12"/>
                <a:gd name="T23" fmla="*/ 3 h 5"/>
                <a:gd name="T24" fmla="*/ 8 w 12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5">
                  <a:moveTo>
                    <a:pt x="8" y="4"/>
                  </a:moveTo>
                  <a:lnTo>
                    <a:pt x="7" y="4"/>
                  </a:lnTo>
                  <a:lnTo>
                    <a:pt x="4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9" y="3"/>
                  </a:lnTo>
                  <a:lnTo>
                    <a:pt x="8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87" name="Freeform 1430">
              <a:extLst>
                <a:ext uri="{FF2B5EF4-FFF2-40B4-BE49-F238E27FC236}">
                  <a16:creationId xmlns:a16="http://schemas.microsoft.com/office/drawing/2014/main" id="{E8E8863B-58EF-48DE-A695-35FC30A08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4189" y="12413641"/>
              <a:ext cx="10991" cy="16483"/>
            </a:xfrm>
            <a:custGeom>
              <a:avLst/>
              <a:gdLst>
                <a:gd name="T0" fmla="*/ 8 w 10"/>
                <a:gd name="T1" fmla="*/ 11 h 12"/>
                <a:gd name="T2" fmla="*/ 7 w 10"/>
                <a:gd name="T3" fmla="*/ 11 h 12"/>
                <a:gd name="T4" fmla="*/ 6 w 10"/>
                <a:gd name="T5" fmla="*/ 10 h 12"/>
                <a:gd name="T6" fmla="*/ 5 w 10"/>
                <a:gd name="T7" fmla="*/ 10 h 12"/>
                <a:gd name="T8" fmla="*/ 0 w 10"/>
                <a:gd name="T9" fmla="*/ 8 h 12"/>
                <a:gd name="T10" fmla="*/ 0 w 10"/>
                <a:gd name="T11" fmla="*/ 7 h 12"/>
                <a:gd name="T12" fmla="*/ 0 w 10"/>
                <a:gd name="T13" fmla="*/ 6 h 12"/>
                <a:gd name="T14" fmla="*/ 1 w 10"/>
                <a:gd name="T15" fmla="*/ 5 h 12"/>
                <a:gd name="T16" fmla="*/ 3 w 10"/>
                <a:gd name="T17" fmla="*/ 3 h 12"/>
                <a:gd name="T18" fmla="*/ 5 w 10"/>
                <a:gd name="T19" fmla="*/ 0 h 12"/>
                <a:gd name="T20" fmla="*/ 5 w 10"/>
                <a:gd name="T21" fmla="*/ 0 h 12"/>
                <a:gd name="T22" fmla="*/ 6 w 10"/>
                <a:gd name="T23" fmla="*/ 2 h 12"/>
                <a:gd name="T24" fmla="*/ 7 w 10"/>
                <a:gd name="T25" fmla="*/ 6 h 12"/>
                <a:gd name="T26" fmla="*/ 9 w 10"/>
                <a:gd name="T27" fmla="*/ 9 h 12"/>
                <a:gd name="T28" fmla="*/ 9 w 10"/>
                <a:gd name="T29" fmla="*/ 10 h 12"/>
                <a:gd name="T30" fmla="*/ 8 w 10"/>
                <a:gd name="T3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2">
                  <a:moveTo>
                    <a:pt x="8" y="11"/>
                  </a:moveTo>
                  <a:lnTo>
                    <a:pt x="7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7" y="6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88" name="Freeform 1431">
              <a:extLst>
                <a:ext uri="{FF2B5EF4-FFF2-40B4-BE49-F238E27FC236}">
                  <a16:creationId xmlns:a16="http://schemas.microsoft.com/office/drawing/2014/main" id="{23B40BB2-F9DA-4CC1-9E28-512CAA267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7160" y="12386163"/>
              <a:ext cx="10991" cy="10991"/>
            </a:xfrm>
            <a:custGeom>
              <a:avLst/>
              <a:gdLst>
                <a:gd name="T0" fmla="*/ 5 w 7"/>
                <a:gd name="T1" fmla="*/ 3 h 7"/>
                <a:gd name="T2" fmla="*/ 2 w 7"/>
                <a:gd name="T3" fmla="*/ 6 h 7"/>
                <a:gd name="T4" fmla="*/ 0 w 7"/>
                <a:gd name="T5" fmla="*/ 6 h 7"/>
                <a:gd name="T6" fmla="*/ 0 w 7"/>
                <a:gd name="T7" fmla="*/ 4 h 7"/>
                <a:gd name="T8" fmla="*/ 0 w 7"/>
                <a:gd name="T9" fmla="*/ 3 h 7"/>
                <a:gd name="T10" fmla="*/ 0 w 7"/>
                <a:gd name="T11" fmla="*/ 3 h 7"/>
                <a:gd name="T12" fmla="*/ 1 w 7"/>
                <a:gd name="T13" fmla="*/ 2 h 7"/>
                <a:gd name="T14" fmla="*/ 3 w 7"/>
                <a:gd name="T15" fmla="*/ 0 h 7"/>
                <a:gd name="T16" fmla="*/ 3 w 7"/>
                <a:gd name="T17" fmla="*/ 0 h 7"/>
                <a:gd name="T18" fmla="*/ 6 w 7"/>
                <a:gd name="T19" fmla="*/ 2 h 7"/>
                <a:gd name="T20" fmla="*/ 5 w 7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5" y="3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2"/>
                  </a:lnTo>
                  <a:lnTo>
                    <a:pt x="5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89" name="Freeform 1432">
              <a:extLst>
                <a:ext uri="{FF2B5EF4-FFF2-40B4-BE49-F238E27FC236}">
                  <a16:creationId xmlns:a16="http://schemas.microsoft.com/office/drawing/2014/main" id="{B08D0460-9C79-4AE2-AD5D-691E32859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1218" y="12369680"/>
              <a:ext cx="49458" cy="27474"/>
            </a:xfrm>
            <a:custGeom>
              <a:avLst/>
              <a:gdLst>
                <a:gd name="T0" fmla="*/ 37 w 38"/>
                <a:gd name="T1" fmla="*/ 13 h 21"/>
                <a:gd name="T2" fmla="*/ 36 w 38"/>
                <a:gd name="T3" fmla="*/ 15 h 21"/>
                <a:gd name="T4" fmla="*/ 34 w 38"/>
                <a:gd name="T5" fmla="*/ 17 h 21"/>
                <a:gd name="T6" fmla="*/ 32 w 38"/>
                <a:gd name="T7" fmla="*/ 19 h 21"/>
                <a:gd name="T8" fmla="*/ 29 w 38"/>
                <a:gd name="T9" fmla="*/ 20 h 21"/>
                <a:gd name="T10" fmla="*/ 28 w 38"/>
                <a:gd name="T11" fmla="*/ 19 h 21"/>
                <a:gd name="T12" fmla="*/ 27 w 38"/>
                <a:gd name="T13" fmla="*/ 17 h 21"/>
                <a:gd name="T14" fmla="*/ 26 w 38"/>
                <a:gd name="T15" fmla="*/ 15 h 21"/>
                <a:gd name="T16" fmla="*/ 26 w 38"/>
                <a:gd name="T17" fmla="*/ 14 h 21"/>
                <a:gd name="T18" fmla="*/ 25 w 38"/>
                <a:gd name="T19" fmla="*/ 14 h 21"/>
                <a:gd name="T20" fmla="*/ 23 w 38"/>
                <a:gd name="T21" fmla="*/ 14 h 21"/>
                <a:gd name="T22" fmla="*/ 22 w 38"/>
                <a:gd name="T23" fmla="*/ 15 h 21"/>
                <a:gd name="T24" fmla="*/ 19 w 38"/>
                <a:gd name="T25" fmla="*/ 17 h 21"/>
                <a:gd name="T26" fmla="*/ 17 w 38"/>
                <a:gd name="T27" fmla="*/ 17 h 21"/>
                <a:gd name="T28" fmla="*/ 16 w 38"/>
                <a:gd name="T29" fmla="*/ 18 h 21"/>
                <a:gd name="T30" fmla="*/ 7 w 38"/>
                <a:gd name="T31" fmla="*/ 16 h 21"/>
                <a:gd name="T32" fmla="*/ 6 w 38"/>
                <a:gd name="T33" fmla="*/ 15 h 21"/>
                <a:gd name="T34" fmla="*/ 5 w 38"/>
                <a:gd name="T35" fmla="*/ 13 h 21"/>
                <a:gd name="T36" fmla="*/ 4 w 38"/>
                <a:gd name="T37" fmla="*/ 8 h 21"/>
                <a:gd name="T38" fmla="*/ 0 w 38"/>
                <a:gd name="T39" fmla="*/ 4 h 21"/>
                <a:gd name="T40" fmla="*/ 6 w 38"/>
                <a:gd name="T41" fmla="*/ 0 h 21"/>
                <a:gd name="T42" fmla="*/ 13 w 38"/>
                <a:gd name="T43" fmla="*/ 0 h 21"/>
                <a:gd name="T44" fmla="*/ 27 w 38"/>
                <a:gd name="T45" fmla="*/ 3 h 21"/>
                <a:gd name="T46" fmla="*/ 33 w 38"/>
                <a:gd name="T47" fmla="*/ 3 h 21"/>
                <a:gd name="T48" fmla="*/ 36 w 38"/>
                <a:gd name="T49" fmla="*/ 8 h 21"/>
                <a:gd name="T50" fmla="*/ 37 w 38"/>
                <a:gd name="T51" fmla="*/ 10 h 21"/>
                <a:gd name="T52" fmla="*/ 37 w 38"/>
                <a:gd name="T5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21">
                  <a:moveTo>
                    <a:pt x="37" y="13"/>
                  </a:moveTo>
                  <a:lnTo>
                    <a:pt x="36" y="15"/>
                  </a:lnTo>
                  <a:lnTo>
                    <a:pt x="34" y="17"/>
                  </a:lnTo>
                  <a:lnTo>
                    <a:pt x="32" y="19"/>
                  </a:lnTo>
                  <a:lnTo>
                    <a:pt x="29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2" y="15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5" y="13"/>
                  </a:lnTo>
                  <a:lnTo>
                    <a:pt x="4" y="8"/>
                  </a:lnTo>
                  <a:lnTo>
                    <a:pt x="0" y="4"/>
                  </a:lnTo>
                  <a:lnTo>
                    <a:pt x="6" y="0"/>
                  </a:lnTo>
                  <a:lnTo>
                    <a:pt x="13" y="0"/>
                  </a:lnTo>
                  <a:lnTo>
                    <a:pt x="27" y="3"/>
                  </a:lnTo>
                  <a:lnTo>
                    <a:pt x="33" y="3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7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90" name="Freeform 1433">
              <a:extLst>
                <a:ext uri="{FF2B5EF4-FFF2-40B4-BE49-F238E27FC236}">
                  <a16:creationId xmlns:a16="http://schemas.microsoft.com/office/drawing/2014/main" id="{76559295-0DDE-4ECA-97C1-5FB1A0453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0772" y="12369680"/>
              <a:ext cx="76932" cy="54952"/>
            </a:xfrm>
            <a:custGeom>
              <a:avLst/>
              <a:gdLst>
                <a:gd name="T0" fmla="*/ 9 w 60"/>
                <a:gd name="T1" fmla="*/ 2 h 42"/>
                <a:gd name="T2" fmla="*/ 33 w 60"/>
                <a:gd name="T3" fmla="*/ 7 h 42"/>
                <a:gd name="T4" fmla="*/ 41 w 60"/>
                <a:gd name="T5" fmla="*/ 4 h 42"/>
                <a:gd name="T6" fmla="*/ 47 w 60"/>
                <a:gd name="T7" fmla="*/ 4 h 42"/>
                <a:gd name="T8" fmla="*/ 48 w 60"/>
                <a:gd name="T9" fmla="*/ 8 h 42"/>
                <a:gd name="T10" fmla="*/ 43 w 60"/>
                <a:gd name="T11" fmla="*/ 13 h 42"/>
                <a:gd name="T12" fmla="*/ 42 w 60"/>
                <a:gd name="T13" fmla="*/ 15 h 42"/>
                <a:gd name="T14" fmla="*/ 43 w 60"/>
                <a:gd name="T15" fmla="*/ 16 h 42"/>
                <a:gd name="T16" fmla="*/ 49 w 60"/>
                <a:gd name="T17" fmla="*/ 17 h 42"/>
                <a:gd name="T18" fmla="*/ 50 w 60"/>
                <a:gd name="T19" fmla="*/ 18 h 42"/>
                <a:gd name="T20" fmla="*/ 52 w 60"/>
                <a:gd name="T21" fmla="*/ 19 h 42"/>
                <a:gd name="T22" fmla="*/ 50 w 60"/>
                <a:gd name="T23" fmla="*/ 23 h 42"/>
                <a:gd name="T24" fmla="*/ 50 w 60"/>
                <a:gd name="T25" fmla="*/ 24 h 42"/>
                <a:gd name="T26" fmla="*/ 51 w 60"/>
                <a:gd name="T27" fmla="*/ 25 h 42"/>
                <a:gd name="T28" fmla="*/ 56 w 60"/>
                <a:gd name="T29" fmla="*/ 29 h 42"/>
                <a:gd name="T30" fmla="*/ 58 w 60"/>
                <a:gd name="T31" fmla="*/ 32 h 42"/>
                <a:gd name="T32" fmla="*/ 58 w 60"/>
                <a:gd name="T33" fmla="*/ 34 h 42"/>
                <a:gd name="T34" fmla="*/ 59 w 60"/>
                <a:gd name="T35" fmla="*/ 37 h 42"/>
                <a:gd name="T36" fmla="*/ 59 w 60"/>
                <a:gd name="T37" fmla="*/ 40 h 42"/>
                <a:gd name="T38" fmla="*/ 58 w 60"/>
                <a:gd name="T39" fmla="*/ 41 h 42"/>
                <a:gd name="T40" fmla="*/ 55 w 60"/>
                <a:gd name="T41" fmla="*/ 40 h 42"/>
                <a:gd name="T42" fmla="*/ 54 w 60"/>
                <a:gd name="T43" fmla="*/ 38 h 42"/>
                <a:gd name="T44" fmla="*/ 52 w 60"/>
                <a:gd name="T45" fmla="*/ 34 h 42"/>
                <a:gd name="T46" fmla="*/ 50 w 60"/>
                <a:gd name="T47" fmla="*/ 33 h 42"/>
                <a:gd name="T48" fmla="*/ 46 w 60"/>
                <a:gd name="T49" fmla="*/ 32 h 42"/>
                <a:gd name="T50" fmla="*/ 43 w 60"/>
                <a:gd name="T51" fmla="*/ 30 h 42"/>
                <a:gd name="T52" fmla="*/ 39 w 60"/>
                <a:gd name="T53" fmla="*/ 30 h 42"/>
                <a:gd name="T54" fmla="*/ 37 w 60"/>
                <a:gd name="T55" fmla="*/ 29 h 42"/>
                <a:gd name="T56" fmla="*/ 34 w 60"/>
                <a:gd name="T57" fmla="*/ 30 h 42"/>
                <a:gd name="T58" fmla="*/ 33 w 60"/>
                <a:gd name="T59" fmla="*/ 29 h 42"/>
                <a:gd name="T60" fmla="*/ 32 w 60"/>
                <a:gd name="T61" fmla="*/ 26 h 42"/>
                <a:gd name="T62" fmla="*/ 32 w 60"/>
                <a:gd name="T63" fmla="*/ 24 h 42"/>
                <a:gd name="T64" fmla="*/ 33 w 60"/>
                <a:gd name="T65" fmla="*/ 20 h 42"/>
                <a:gd name="T66" fmla="*/ 33 w 60"/>
                <a:gd name="T67" fmla="*/ 19 h 42"/>
                <a:gd name="T68" fmla="*/ 33 w 60"/>
                <a:gd name="T69" fmla="*/ 19 h 42"/>
                <a:gd name="T70" fmla="*/ 30 w 60"/>
                <a:gd name="T71" fmla="*/ 19 h 42"/>
                <a:gd name="T72" fmla="*/ 28 w 60"/>
                <a:gd name="T73" fmla="*/ 19 h 42"/>
                <a:gd name="T74" fmla="*/ 25 w 60"/>
                <a:gd name="T75" fmla="*/ 16 h 42"/>
                <a:gd name="T76" fmla="*/ 24 w 60"/>
                <a:gd name="T77" fmla="*/ 15 h 42"/>
                <a:gd name="T78" fmla="*/ 21 w 60"/>
                <a:gd name="T79" fmla="*/ 15 h 42"/>
                <a:gd name="T80" fmla="*/ 19 w 60"/>
                <a:gd name="T81" fmla="*/ 21 h 42"/>
                <a:gd name="T82" fmla="*/ 19 w 60"/>
                <a:gd name="T83" fmla="*/ 22 h 42"/>
                <a:gd name="T84" fmla="*/ 21 w 60"/>
                <a:gd name="T85" fmla="*/ 26 h 42"/>
                <a:gd name="T86" fmla="*/ 25 w 60"/>
                <a:gd name="T87" fmla="*/ 31 h 42"/>
                <a:gd name="T88" fmla="*/ 23 w 60"/>
                <a:gd name="T89" fmla="*/ 32 h 42"/>
                <a:gd name="T90" fmla="*/ 17 w 60"/>
                <a:gd name="T91" fmla="*/ 30 h 42"/>
                <a:gd name="T92" fmla="*/ 16 w 60"/>
                <a:gd name="T93" fmla="*/ 29 h 42"/>
                <a:gd name="T94" fmla="*/ 14 w 60"/>
                <a:gd name="T95" fmla="*/ 26 h 42"/>
                <a:gd name="T96" fmla="*/ 11 w 60"/>
                <a:gd name="T97" fmla="*/ 24 h 42"/>
                <a:gd name="T98" fmla="*/ 11 w 60"/>
                <a:gd name="T99" fmla="*/ 23 h 42"/>
                <a:gd name="T100" fmla="*/ 10 w 60"/>
                <a:gd name="T101" fmla="*/ 22 h 42"/>
                <a:gd name="T102" fmla="*/ 10 w 60"/>
                <a:gd name="T103" fmla="*/ 18 h 42"/>
                <a:gd name="T104" fmla="*/ 9 w 60"/>
                <a:gd name="T105" fmla="*/ 18 h 42"/>
                <a:gd name="T106" fmla="*/ 5 w 60"/>
                <a:gd name="T107" fmla="*/ 19 h 42"/>
                <a:gd name="T108" fmla="*/ 4 w 60"/>
                <a:gd name="T109" fmla="*/ 18 h 42"/>
                <a:gd name="T110" fmla="*/ 4 w 60"/>
                <a:gd name="T111" fmla="*/ 17 h 42"/>
                <a:gd name="T112" fmla="*/ 3 w 60"/>
                <a:gd name="T113" fmla="*/ 15 h 42"/>
                <a:gd name="T114" fmla="*/ 0 w 60"/>
                <a:gd name="T115" fmla="*/ 14 h 42"/>
                <a:gd name="T116" fmla="*/ 0 w 60"/>
                <a:gd name="T117" fmla="*/ 13 h 42"/>
                <a:gd name="T118" fmla="*/ 2 w 60"/>
                <a:gd name="T119" fmla="*/ 12 h 42"/>
                <a:gd name="T120" fmla="*/ 2 w 60"/>
                <a:gd name="T121" fmla="*/ 9 h 42"/>
                <a:gd name="T122" fmla="*/ 3 w 60"/>
                <a:gd name="T123" fmla="*/ 0 h 42"/>
                <a:gd name="T124" fmla="*/ 9 w 60"/>
                <a:gd name="T12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" h="42">
                  <a:moveTo>
                    <a:pt x="9" y="2"/>
                  </a:moveTo>
                  <a:lnTo>
                    <a:pt x="33" y="7"/>
                  </a:lnTo>
                  <a:lnTo>
                    <a:pt x="41" y="4"/>
                  </a:lnTo>
                  <a:lnTo>
                    <a:pt x="47" y="4"/>
                  </a:lnTo>
                  <a:lnTo>
                    <a:pt x="48" y="8"/>
                  </a:lnTo>
                  <a:lnTo>
                    <a:pt x="43" y="13"/>
                  </a:lnTo>
                  <a:lnTo>
                    <a:pt x="42" y="15"/>
                  </a:lnTo>
                  <a:lnTo>
                    <a:pt x="43" y="16"/>
                  </a:lnTo>
                  <a:lnTo>
                    <a:pt x="49" y="17"/>
                  </a:lnTo>
                  <a:lnTo>
                    <a:pt x="50" y="18"/>
                  </a:lnTo>
                  <a:lnTo>
                    <a:pt x="52" y="19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1" y="25"/>
                  </a:lnTo>
                  <a:lnTo>
                    <a:pt x="56" y="29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9" y="37"/>
                  </a:lnTo>
                  <a:lnTo>
                    <a:pt x="59" y="40"/>
                  </a:lnTo>
                  <a:lnTo>
                    <a:pt x="58" y="41"/>
                  </a:lnTo>
                  <a:lnTo>
                    <a:pt x="55" y="40"/>
                  </a:lnTo>
                  <a:lnTo>
                    <a:pt x="54" y="38"/>
                  </a:lnTo>
                  <a:lnTo>
                    <a:pt x="52" y="34"/>
                  </a:lnTo>
                  <a:lnTo>
                    <a:pt x="50" y="33"/>
                  </a:lnTo>
                  <a:lnTo>
                    <a:pt x="46" y="32"/>
                  </a:lnTo>
                  <a:lnTo>
                    <a:pt x="43" y="30"/>
                  </a:lnTo>
                  <a:lnTo>
                    <a:pt x="39" y="30"/>
                  </a:lnTo>
                  <a:lnTo>
                    <a:pt x="37" y="29"/>
                  </a:lnTo>
                  <a:lnTo>
                    <a:pt x="34" y="30"/>
                  </a:lnTo>
                  <a:lnTo>
                    <a:pt x="33" y="29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1" y="15"/>
                  </a:lnTo>
                  <a:lnTo>
                    <a:pt x="19" y="21"/>
                  </a:lnTo>
                  <a:lnTo>
                    <a:pt x="19" y="22"/>
                  </a:lnTo>
                  <a:lnTo>
                    <a:pt x="21" y="26"/>
                  </a:lnTo>
                  <a:lnTo>
                    <a:pt x="25" y="31"/>
                  </a:lnTo>
                  <a:lnTo>
                    <a:pt x="23" y="32"/>
                  </a:lnTo>
                  <a:lnTo>
                    <a:pt x="17" y="30"/>
                  </a:lnTo>
                  <a:lnTo>
                    <a:pt x="16" y="29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3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9"/>
                  </a:lnTo>
                  <a:lnTo>
                    <a:pt x="3" y="0"/>
                  </a:lnTo>
                  <a:lnTo>
                    <a:pt x="9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91" name="Freeform 1434">
              <a:extLst>
                <a:ext uri="{FF2B5EF4-FFF2-40B4-BE49-F238E27FC236}">
                  <a16:creationId xmlns:a16="http://schemas.microsoft.com/office/drawing/2014/main" id="{50F896B3-BF85-43CC-BE0C-9A70E1003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5820" y="12364183"/>
              <a:ext cx="43961" cy="21981"/>
            </a:xfrm>
            <a:custGeom>
              <a:avLst/>
              <a:gdLst>
                <a:gd name="T0" fmla="*/ 14 w 36"/>
                <a:gd name="T1" fmla="*/ 2 h 19"/>
                <a:gd name="T2" fmla="*/ 15 w 36"/>
                <a:gd name="T3" fmla="*/ 4 h 19"/>
                <a:gd name="T4" fmla="*/ 16 w 36"/>
                <a:gd name="T5" fmla="*/ 5 h 19"/>
                <a:gd name="T6" fmla="*/ 19 w 36"/>
                <a:gd name="T7" fmla="*/ 6 h 19"/>
                <a:gd name="T8" fmla="*/ 21 w 36"/>
                <a:gd name="T9" fmla="*/ 6 h 19"/>
                <a:gd name="T10" fmla="*/ 25 w 36"/>
                <a:gd name="T11" fmla="*/ 6 h 19"/>
                <a:gd name="T12" fmla="*/ 27 w 36"/>
                <a:gd name="T13" fmla="*/ 4 h 19"/>
                <a:gd name="T14" fmla="*/ 31 w 36"/>
                <a:gd name="T15" fmla="*/ 3 h 19"/>
                <a:gd name="T16" fmla="*/ 35 w 36"/>
                <a:gd name="T17" fmla="*/ 12 h 19"/>
                <a:gd name="T18" fmla="*/ 35 w 36"/>
                <a:gd name="T19" fmla="*/ 14 h 19"/>
                <a:gd name="T20" fmla="*/ 31 w 36"/>
                <a:gd name="T21" fmla="*/ 17 h 19"/>
                <a:gd name="T22" fmla="*/ 29 w 36"/>
                <a:gd name="T23" fmla="*/ 18 h 19"/>
                <a:gd name="T24" fmla="*/ 27 w 36"/>
                <a:gd name="T25" fmla="*/ 17 h 19"/>
                <a:gd name="T26" fmla="*/ 27 w 36"/>
                <a:gd name="T27" fmla="*/ 15 h 19"/>
                <a:gd name="T28" fmla="*/ 27 w 36"/>
                <a:gd name="T29" fmla="*/ 14 h 19"/>
                <a:gd name="T30" fmla="*/ 25 w 36"/>
                <a:gd name="T31" fmla="*/ 13 h 19"/>
                <a:gd name="T32" fmla="*/ 24 w 36"/>
                <a:gd name="T33" fmla="*/ 13 h 19"/>
                <a:gd name="T34" fmla="*/ 22 w 36"/>
                <a:gd name="T35" fmla="*/ 14 h 19"/>
                <a:gd name="T36" fmla="*/ 21 w 36"/>
                <a:gd name="T37" fmla="*/ 14 h 19"/>
                <a:gd name="T38" fmla="*/ 19 w 36"/>
                <a:gd name="T39" fmla="*/ 13 h 19"/>
                <a:gd name="T40" fmla="*/ 15 w 36"/>
                <a:gd name="T41" fmla="*/ 12 h 19"/>
                <a:gd name="T42" fmla="*/ 14 w 36"/>
                <a:gd name="T43" fmla="*/ 10 h 19"/>
                <a:gd name="T44" fmla="*/ 14 w 36"/>
                <a:gd name="T45" fmla="*/ 9 h 19"/>
                <a:gd name="T46" fmla="*/ 14 w 36"/>
                <a:gd name="T47" fmla="*/ 8 h 19"/>
                <a:gd name="T48" fmla="*/ 9 w 36"/>
                <a:gd name="T49" fmla="*/ 5 h 19"/>
                <a:gd name="T50" fmla="*/ 7 w 36"/>
                <a:gd name="T51" fmla="*/ 3 h 19"/>
                <a:gd name="T52" fmla="*/ 5 w 36"/>
                <a:gd name="T53" fmla="*/ 3 h 19"/>
                <a:gd name="T54" fmla="*/ 5 w 36"/>
                <a:gd name="T55" fmla="*/ 3 h 19"/>
                <a:gd name="T56" fmla="*/ 3 w 36"/>
                <a:gd name="T57" fmla="*/ 4 h 19"/>
                <a:gd name="T58" fmla="*/ 1 w 36"/>
                <a:gd name="T59" fmla="*/ 5 h 19"/>
                <a:gd name="T60" fmla="*/ 1 w 36"/>
                <a:gd name="T61" fmla="*/ 4 h 19"/>
                <a:gd name="T62" fmla="*/ 0 w 36"/>
                <a:gd name="T63" fmla="*/ 4 h 19"/>
                <a:gd name="T64" fmla="*/ 0 w 36"/>
                <a:gd name="T65" fmla="*/ 3 h 19"/>
                <a:gd name="T66" fmla="*/ 1 w 36"/>
                <a:gd name="T67" fmla="*/ 0 h 19"/>
                <a:gd name="T68" fmla="*/ 2 w 36"/>
                <a:gd name="T69" fmla="*/ 0 h 19"/>
                <a:gd name="T70" fmla="*/ 8 w 36"/>
                <a:gd name="T71" fmla="*/ 0 h 19"/>
                <a:gd name="T72" fmla="*/ 11 w 36"/>
                <a:gd name="T73" fmla="*/ 2 h 19"/>
                <a:gd name="T74" fmla="*/ 14 w 36"/>
                <a:gd name="T7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19">
                  <a:moveTo>
                    <a:pt x="14" y="2"/>
                  </a:moveTo>
                  <a:lnTo>
                    <a:pt x="15" y="4"/>
                  </a:lnTo>
                  <a:lnTo>
                    <a:pt x="16" y="5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31" y="3"/>
                  </a:lnTo>
                  <a:lnTo>
                    <a:pt x="35" y="12"/>
                  </a:lnTo>
                  <a:lnTo>
                    <a:pt x="35" y="14"/>
                  </a:lnTo>
                  <a:lnTo>
                    <a:pt x="31" y="17"/>
                  </a:lnTo>
                  <a:lnTo>
                    <a:pt x="29" y="18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2" y="14"/>
                  </a:lnTo>
                  <a:lnTo>
                    <a:pt x="21" y="14"/>
                  </a:lnTo>
                  <a:lnTo>
                    <a:pt x="19" y="13"/>
                  </a:lnTo>
                  <a:lnTo>
                    <a:pt x="15" y="12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9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92" name="Freeform 1435">
              <a:extLst>
                <a:ext uri="{FF2B5EF4-FFF2-40B4-BE49-F238E27FC236}">
                  <a16:creationId xmlns:a16="http://schemas.microsoft.com/office/drawing/2014/main" id="{4EF3A55A-DD29-4407-AE8B-DD592794B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8343" y="12303737"/>
              <a:ext cx="43961" cy="32971"/>
            </a:xfrm>
            <a:custGeom>
              <a:avLst/>
              <a:gdLst>
                <a:gd name="T0" fmla="*/ 24 w 37"/>
                <a:gd name="T1" fmla="*/ 8 h 27"/>
                <a:gd name="T2" fmla="*/ 31 w 37"/>
                <a:gd name="T3" fmla="*/ 12 h 27"/>
                <a:gd name="T4" fmla="*/ 36 w 37"/>
                <a:gd name="T5" fmla="*/ 12 h 27"/>
                <a:gd name="T6" fmla="*/ 36 w 37"/>
                <a:gd name="T7" fmla="*/ 15 h 27"/>
                <a:gd name="T8" fmla="*/ 36 w 37"/>
                <a:gd name="T9" fmla="*/ 19 h 27"/>
                <a:gd name="T10" fmla="*/ 36 w 37"/>
                <a:gd name="T11" fmla="*/ 21 h 27"/>
                <a:gd name="T12" fmla="*/ 34 w 37"/>
                <a:gd name="T13" fmla="*/ 23 h 27"/>
                <a:gd name="T14" fmla="*/ 33 w 37"/>
                <a:gd name="T15" fmla="*/ 25 h 27"/>
                <a:gd name="T16" fmla="*/ 32 w 37"/>
                <a:gd name="T17" fmla="*/ 26 h 27"/>
                <a:gd name="T18" fmla="*/ 27 w 37"/>
                <a:gd name="T19" fmla="*/ 23 h 27"/>
                <a:gd name="T20" fmla="*/ 22 w 37"/>
                <a:gd name="T21" fmla="*/ 18 h 27"/>
                <a:gd name="T22" fmla="*/ 20 w 37"/>
                <a:gd name="T23" fmla="*/ 19 h 27"/>
                <a:gd name="T24" fmla="*/ 16 w 37"/>
                <a:gd name="T25" fmla="*/ 18 h 27"/>
                <a:gd name="T26" fmla="*/ 13 w 37"/>
                <a:gd name="T27" fmla="*/ 18 h 27"/>
                <a:gd name="T28" fmla="*/ 12 w 37"/>
                <a:gd name="T29" fmla="*/ 20 h 27"/>
                <a:gd name="T30" fmla="*/ 7 w 37"/>
                <a:gd name="T31" fmla="*/ 21 h 27"/>
                <a:gd name="T32" fmla="*/ 7 w 37"/>
                <a:gd name="T33" fmla="*/ 17 h 27"/>
                <a:gd name="T34" fmla="*/ 3 w 37"/>
                <a:gd name="T35" fmla="*/ 12 h 27"/>
                <a:gd name="T36" fmla="*/ 0 w 37"/>
                <a:gd name="T37" fmla="*/ 8 h 27"/>
                <a:gd name="T38" fmla="*/ 2 w 37"/>
                <a:gd name="T39" fmla="*/ 3 h 27"/>
                <a:gd name="T40" fmla="*/ 4 w 37"/>
                <a:gd name="T41" fmla="*/ 2 h 27"/>
                <a:gd name="T42" fmla="*/ 6 w 37"/>
                <a:gd name="T43" fmla="*/ 0 h 27"/>
                <a:gd name="T44" fmla="*/ 15 w 37"/>
                <a:gd name="T45" fmla="*/ 2 h 27"/>
                <a:gd name="T46" fmla="*/ 20 w 37"/>
                <a:gd name="T47" fmla="*/ 4 h 27"/>
                <a:gd name="T48" fmla="*/ 24 w 37"/>
                <a:gd name="T4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27">
                  <a:moveTo>
                    <a:pt x="24" y="8"/>
                  </a:moveTo>
                  <a:lnTo>
                    <a:pt x="31" y="12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34" y="23"/>
                  </a:lnTo>
                  <a:lnTo>
                    <a:pt x="33" y="25"/>
                  </a:lnTo>
                  <a:lnTo>
                    <a:pt x="32" y="26"/>
                  </a:lnTo>
                  <a:lnTo>
                    <a:pt x="27" y="23"/>
                  </a:lnTo>
                  <a:lnTo>
                    <a:pt x="22" y="18"/>
                  </a:lnTo>
                  <a:lnTo>
                    <a:pt x="20" y="19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2" y="20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3" y="12"/>
                  </a:lnTo>
                  <a:lnTo>
                    <a:pt x="0" y="8"/>
                  </a:lnTo>
                  <a:lnTo>
                    <a:pt x="2" y="3"/>
                  </a:lnTo>
                  <a:lnTo>
                    <a:pt x="4" y="2"/>
                  </a:lnTo>
                  <a:lnTo>
                    <a:pt x="6" y="0"/>
                  </a:lnTo>
                  <a:lnTo>
                    <a:pt x="15" y="2"/>
                  </a:lnTo>
                  <a:lnTo>
                    <a:pt x="20" y="4"/>
                  </a:lnTo>
                  <a:lnTo>
                    <a:pt x="24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93" name="Freeform 1436">
              <a:extLst>
                <a:ext uri="{FF2B5EF4-FFF2-40B4-BE49-F238E27FC236}">
                  <a16:creationId xmlns:a16="http://schemas.microsoft.com/office/drawing/2014/main" id="{357A2A1A-B787-432F-AEA2-0F322A869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2400" y="12270767"/>
              <a:ext cx="65943" cy="49455"/>
            </a:xfrm>
            <a:custGeom>
              <a:avLst/>
              <a:gdLst>
                <a:gd name="T0" fmla="*/ 28 w 51"/>
                <a:gd name="T1" fmla="*/ 5 h 39"/>
                <a:gd name="T2" fmla="*/ 29 w 51"/>
                <a:gd name="T3" fmla="*/ 9 h 39"/>
                <a:gd name="T4" fmla="*/ 29 w 51"/>
                <a:gd name="T5" fmla="*/ 10 h 39"/>
                <a:gd name="T6" fmla="*/ 32 w 51"/>
                <a:gd name="T7" fmla="*/ 9 h 39"/>
                <a:gd name="T8" fmla="*/ 35 w 51"/>
                <a:gd name="T9" fmla="*/ 9 h 39"/>
                <a:gd name="T10" fmla="*/ 41 w 51"/>
                <a:gd name="T11" fmla="*/ 10 h 39"/>
                <a:gd name="T12" fmla="*/ 42 w 51"/>
                <a:gd name="T13" fmla="*/ 10 h 39"/>
                <a:gd name="T14" fmla="*/ 45 w 51"/>
                <a:gd name="T15" fmla="*/ 15 h 39"/>
                <a:gd name="T16" fmla="*/ 47 w 51"/>
                <a:gd name="T17" fmla="*/ 17 h 39"/>
                <a:gd name="T18" fmla="*/ 50 w 51"/>
                <a:gd name="T19" fmla="*/ 21 h 39"/>
                <a:gd name="T20" fmla="*/ 47 w 51"/>
                <a:gd name="T21" fmla="*/ 24 h 39"/>
                <a:gd name="T22" fmla="*/ 45 w 51"/>
                <a:gd name="T23" fmla="*/ 28 h 39"/>
                <a:gd name="T24" fmla="*/ 45 w 51"/>
                <a:gd name="T25" fmla="*/ 30 h 39"/>
                <a:gd name="T26" fmla="*/ 44 w 51"/>
                <a:gd name="T27" fmla="*/ 31 h 39"/>
                <a:gd name="T28" fmla="*/ 42 w 51"/>
                <a:gd name="T29" fmla="*/ 32 h 39"/>
                <a:gd name="T30" fmla="*/ 39 w 51"/>
                <a:gd name="T31" fmla="*/ 35 h 39"/>
                <a:gd name="T32" fmla="*/ 35 w 51"/>
                <a:gd name="T33" fmla="*/ 36 h 39"/>
                <a:gd name="T34" fmla="*/ 32 w 51"/>
                <a:gd name="T35" fmla="*/ 37 h 39"/>
                <a:gd name="T36" fmla="*/ 30 w 51"/>
                <a:gd name="T37" fmla="*/ 38 h 39"/>
                <a:gd name="T38" fmla="*/ 30 w 51"/>
                <a:gd name="T39" fmla="*/ 38 h 39"/>
                <a:gd name="T40" fmla="*/ 29 w 51"/>
                <a:gd name="T41" fmla="*/ 37 h 39"/>
                <a:gd name="T42" fmla="*/ 28 w 51"/>
                <a:gd name="T43" fmla="*/ 36 h 39"/>
                <a:gd name="T44" fmla="*/ 27 w 51"/>
                <a:gd name="T45" fmla="*/ 35 h 39"/>
                <a:gd name="T46" fmla="*/ 29 w 51"/>
                <a:gd name="T47" fmla="*/ 33 h 39"/>
                <a:gd name="T48" fmla="*/ 32 w 51"/>
                <a:gd name="T49" fmla="*/ 29 h 39"/>
                <a:gd name="T50" fmla="*/ 33 w 51"/>
                <a:gd name="T51" fmla="*/ 25 h 39"/>
                <a:gd name="T52" fmla="*/ 30 w 51"/>
                <a:gd name="T53" fmla="*/ 23 h 39"/>
                <a:gd name="T54" fmla="*/ 28 w 51"/>
                <a:gd name="T55" fmla="*/ 24 h 39"/>
                <a:gd name="T56" fmla="*/ 26 w 51"/>
                <a:gd name="T57" fmla="*/ 24 h 39"/>
                <a:gd name="T58" fmla="*/ 24 w 51"/>
                <a:gd name="T59" fmla="*/ 23 h 39"/>
                <a:gd name="T60" fmla="*/ 24 w 51"/>
                <a:gd name="T61" fmla="*/ 25 h 39"/>
                <a:gd name="T62" fmla="*/ 23 w 51"/>
                <a:gd name="T63" fmla="*/ 27 h 39"/>
                <a:gd name="T64" fmla="*/ 24 w 51"/>
                <a:gd name="T65" fmla="*/ 30 h 39"/>
                <a:gd name="T66" fmla="*/ 23 w 51"/>
                <a:gd name="T67" fmla="*/ 31 h 39"/>
                <a:gd name="T68" fmla="*/ 22 w 51"/>
                <a:gd name="T69" fmla="*/ 32 h 39"/>
                <a:gd name="T70" fmla="*/ 19 w 51"/>
                <a:gd name="T71" fmla="*/ 31 h 39"/>
                <a:gd name="T72" fmla="*/ 16 w 51"/>
                <a:gd name="T73" fmla="*/ 28 h 39"/>
                <a:gd name="T74" fmla="*/ 16 w 51"/>
                <a:gd name="T75" fmla="*/ 27 h 39"/>
                <a:gd name="T76" fmla="*/ 17 w 51"/>
                <a:gd name="T77" fmla="*/ 23 h 39"/>
                <a:gd name="T78" fmla="*/ 17 w 51"/>
                <a:gd name="T79" fmla="*/ 21 h 39"/>
                <a:gd name="T80" fmla="*/ 16 w 51"/>
                <a:gd name="T81" fmla="*/ 17 h 39"/>
                <a:gd name="T82" fmla="*/ 16 w 51"/>
                <a:gd name="T83" fmla="*/ 17 h 39"/>
                <a:gd name="T84" fmla="*/ 15 w 51"/>
                <a:gd name="T85" fmla="*/ 17 h 39"/>
                <a:gd name="T86" fmla="*/ 11 w 51"/>
                <a:gd name="T87" fmla="*/ 18 h 39"/>
                <a:gd name="T88" fmla="*/ 8 w 51"/>
                <a:gd name="T89" fmla="*/ 14 h 39"/>
                <a:gd name="T90" fmla="*/ 6 w 51"/>
                <a:gd name="T91" fmla="*/ 9 h 39"/>
                <a:gd name="T92" fmla="*/ 0 w 51"/>
                <a:gd name="T93" fmla="*/ 8 h 39"/>
                <a:gd name="T94" fmla="*/ 5 w 51"/>
                <a:gd name="T95" fmla="*/ 2 h 39"/>
                <a:gd name="T96" fmla="*/ 12 w 51"/>
                <a:gd name="T97" fmla="*/ 1 h 39"/>
                <a:gd name="T98" fmla="*/ 15 w 51"/>
                <a:gd name="T99" fmla="*/ 4 h 39"/>
                <a:gd name="T100" fmla="*/ 23 w 51"/>
                <a:gd name="T101" fmla="*/ 6 h 39"/>
                <a:gd name="T102" fmla="*/ 23 w 51"/>
                <a:gd name="T103" fmla="*/ 3 h 39"/>
                <a:gd name="T104" fmla="*/ 23 w 51"/>
                <a:gd name="T105" fmla="*/ 2 h 39"/>
                <a:gd name="T106" fmla="*/ 24 w 51"/>
                <a:gd name="T107" fmla="*/ 1 h 39"/>
                <a:gd name="T108" fmla="*/ 24 w 51"/>
                <a:gd name="T109" fmla="*/ 0 h 39"/>
                <a:gd name="T110" fmla="*/ 25 w 51"/>
                <a:gd name="T111" fmla="*/ 1 h 39"/>
                <a:gd name="T112" fmla="*/ 27 w 51"/>
                <a:gd name="T113" fmla="*/ 2 h 39"/>
                <a:gd name="T114" fmla="*/ 28 w 51"/>
                <a:gd name="T115" fmla="*/ 2 h 39"/>
                <a:gd name="T116" fmla="*/ 28 w 51"/>
                <a:gd name="T11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" h="39">
                  <a:moveTo>
                    <a:pt x="28" y="5"/>
                  </a:moveTo>
                  <a:lnTo>
                    <a:pt x="29" y="9"/>
                  </a:lnTo>
                  <a:lnTo>
                    <a:pt x="29" y="10"/>
                  </a:lnTo>
                  <a:lnTo>
                    <a:pt x="32" y="9"/>
                  </a:lnTo>
                  <a:lnTo>
                    <a:pt x="35" y="9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5" y="15"/>
                  </a:lnTo>
                  <a:lnTo>
                    <a:pt x="47" y="17"/>
                  </a:lnTo>
                  <a:lnTo>
                    <a:pt x="50" y="21"/>
                  </a:lnTo>
                  <a:lnTo>
                    <a:pt x="47" y="24"/>
                  </a:lnTo>
                  <a:lnTo>
                    <a:pt x="45" y="28"/>
                  </a:lnTo>
                  <a:lnTo>
                    <a:pt x="45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39" y="35"/>
                  </a:lnTo>
                  <a:lnTo>
                    <a:pt x="35" y="36"/>
                  </a:lnTo>
                  <a:lnTo>
                    <a:pt x="32" y="3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9" y="37"/>
                  </a:lnTo>
                  <a:lnTo>
                    <a:pt x="28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2" y="29"/>
                  </a:lnTo>
                  <a:lnTo>
                    <a:pt x="33" y="25"/>
                  </a:lnTo>
                  <a:lnTo>
                    <a:pt x="30" y="23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3" y="27"/>
                  </a:lnTo>
                  <a:lnTo>
                    <a:pt x="24" y="30"/>
                  </a:lnTo>
                  <a:lnTo>
                    <a:pt x="23" y="31"/>
                  </a:lnTo>
                  <a:lnTo>
                    <a:pt x="22" y="32"/>
                  </a:lnTo>
                  <a:lnTo>
                    <a:pt x="19" y="31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1" y="18"/>
                  </a:lnTo>
                  <a:lnTo>
                    <a:pt x="8" y="14"/>
                  </a:lnTo>
                  <a:lnTo>
                    <a:pt x="6" y="9"/>
                  </a:lnTo>
                  <a:lnTo>
                    <a:pt x="0" y="8"/>
                  </a:lnTo>
                  <a:lnTo>
                    <a:pt x="5" y="2"/>
                  </a:lnTo>
                  <a:lnTo>
                    <a:pt x="12" y="1"/>
                  </a:lnTo>
                  <a:lnTo>
                    <a:pt x="15" y="4"/>
                  </a:lnTo>
                  <a:lnTo>
                    <a:pt x="23" y="6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94" name="Freeform 1437">
              <a:extLst>
                <a:ext uri="{FF2B5EF4-FFF2-40B4-BE49-F238E27FC236}">
                  <a16:creationId xmlns:a16="http://schemas.microsoft.com/office/drawing/2014/main" id="{0C93E2E9-5805-4919-8F27-92C21C3BE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4926" y="12232298"/>
              <a:ext cx="60446" cy="38468"/>
            </a:xfrm>
            <a:custGeom>
              <a:avLst/>
              <a:gdLst>
                <a:gd name="T0" fmla="*/ 10 w 49"/>
                <a:gd name="T1" fmla="*/ 9 h 32"/>
                <a:gd name="T2" fmla="*/ 10 w 49"/>
                <a:gd name="T3" fmla="*/ 10 h 32"/>
                <a:gd name="T4" fmla="*/ 11 w 49"/>
                <a:gd name="T5" fmla="*/ 10 h 32"/>
                <a:gd name="T6" fmla="*/ 13 w 49"/>
                <a:gd name="T7" fmla="*/ 10 h 32"/>
                <a:gd name="T8" fmla="*/ 19 w 49"/>
                <a:gd name="T9" fmla="*/ 12 h 32"/>
                <a:gd name="T10" fmla="*/ 25 w 49"/>
                <a:gd name="T11" fmla="*/ 14 h 32"/>
                <a:gd name="T12" fmla="*/ 28 w 49"/>
                <a:gd name="T13" fmla="*/ 16 h 32"/>
                <a:gd name="T14" fmla="*/ 32 w 49"/>
                <a:gd name="T15" fmla="*/ 17 h 32"/>
                <a:gd name="T16" fmla="*/ 35 w 49"/>
                <a:gd name="T17" fmla="*/ 19 h 32"/>
                <a:gd name="T18" fmla="*/ 36 w 49"/>
                <a:gd name="T19" fmla="*/ 20 h 32"/>
                <a:gd name="T20" fmla="*/ 38 w 49"/>
                <a:gd name="T21" fmla="*/ 21 h 32"/>
                <a:gd name="T22" fmla="*/ 42 w 49"/>
                <a:gd name="T23" fmla="*/ 26 h 32"/>
                <a:gd name="T24" fmla="*/ 42 w 49"/>
                <a:gd name="T25" fmla="*/ 26 h 32"/>
                <a:gd name="T26" fmla="*/ 47 w 49"/>
                <a:gd name="T27" fmla="*/ 30 h 32"/>
                <a:gd name="T28" fmla="*/ 48 w 49"/>
                <a:gd name="T29" fmla="*/ 31 h 32"/>
                <a:gd name="T30" fmla="*/ 45 w 49"/>
                <a:gd name="T31" fmla="*/ 31 h 32"/>
                <a:gd name="T32" fmla="*/ 39 w 49"/>
                <a:gd name="T33" fmla="*/ 29 h 32"/>
                <a:gd name="T34" fmla="*/ 36 w 49"/>
                <a:gd name="T35" fmla="*/ 29 h 32"/>
                <a:gd name="T36" fmla="*/ 34 w 49"/>
                <a:gd name="T37" fmla="*/ 29 h 32"/>
                <a:gd name="T38" fmla="*/ 34 w 49"/>
                <a:gd name="T39" fmla="*/ 29 h 32"/>
                <a:gd name="T40" fmla="*/ 34 w 49"/>
                <a:gd name="T41" fmla="*/ 26 h 32"/>
                <a:gd name="T42" fmla="*/ 33 w 49"/>
                <a:gd name="T43" fmla="*/ 25 h 32"/>
                <a:gd name="T44" fmla="*/ 28 w 49"/>
                <a:gd name="T45" fmla="*/ 19 h 32"/>
                <a:gd name="T46" fmla="*/ 25 w 49"/>
                <a:gd name="T47" fmla="*/ 18 h 32"/>
                <a:gd name="T48" fmla="*/ 21 w 49"/>
                <a:gd name="T49" fmla="*/ 17 h 32"/>
                <a:gd name="T50" fmla="*/ 17 w 49"/>
                <a:gd name="T51" fmla="*/ 18 h 32"/>
                <a:gd name="T52" fmla="*/ 14 w 49"/>
                <a:gd name="T53" fmla="*/ 17 h 32"/>
                <a:gd name="T54" fmla="*/ 13 w 49"/>
                <a:gd name="T55" fmla="*/ 18 h 32"/>
                <a:gd name="T56" fmla="*/ 9 w 49"/>
                <a:gd name="T57" fmla="*/ 13 h 32"/>
                <a:gd name="T58" fmla="*/ 4 w 49"/>
                <a:gd name="T59" fmla="*/ 9 h 32"/>
                <a:gd name="T60" fmla="*/ 3 w 49"/>
                <a:gd name="T61" fmla="*/ 5 h 32"/>
                <a:gd name="T62" fmla="*/ 0 w 49"/>
                <a:gd name="T63" fmla="*/ 2 h 32"/>
                <a:gd name="T64" fmla="*/ 0 w 49"/>
                <a:gd name="T65" fmla="*/ 1 h 32"/>
                <a:gd name="T66" fmla="*/ 1 w 49"/>
                <a:gd name="T67" fmla="*/ 0 h 32"/>
                <a:gd name="T68" fmla="*/ 4 w 49"/>
                <a:gd name="T69" fmla="*/ 2 h 32"/>
                <a:gd name="T70" fmla="*/ 7 w 49"/>
                <a:gd name="T71" fmla="*/ 5 h 32"/>
                <a:gd name="T72" fmla="*/ 9 w 49"/>
                <a:gd name="T73" fmla="*/ 6 h 32"/>
                <a:gd name="T74" fmla="*/ 10 w 49"/>
                <a:gd name="T75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32">
                  <a:moveTo>
                    <a:pt x="10" y="9"/>
                  </a:moveTo>
                  <a:lnTo>
                    <a:pt x="10" y="10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9" y="12"/>
                  </a:lnTo>
                  <a:lnTo>
                    <a:pt x="25" y="14"/>
                  </a:lnTo>
                  <a:lnTo>
                    <a:pt x="28" y="16"/>
                  </a:lnTo>
                  <a:lnTo>
                    <a:pt x="32" y="17"/>
                  </a:lnTo>
                  <a:lnTo>
                    <a:pt x="35" y="19"/>
                  </a:lnTo>
                  <a:lnTo>
                    <a:pt x="36" y="20"/>
                  </a:lnTo>
                  <a:lnTo>
                    <a:pt x="38" y="21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7" y="30"/>
                  </a:lnTo>
                  <a:lnTo>
                    <a:pt x="48" y="31"/>
                  </a:lnTo>
                  <a:lnTo>
                    <a:pt x="45" y="31"/>
                  </a:lnTo>
                  <a:lnTo>
                    <a:pt x="39" y="29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3" y="25"/>
                  </a:lnTo>
                  <a:lnTo>
                    <a:pt x="28" y="19"/>
                  </a:lnTo>
                  <a:lnTo>
                    <a:pt x="25" y="18"/>
                  </a:lnTo>
                  <a:lnTo>
                    <a:pt x="21" y="17"/>
                  </a:lnTo>
                  <a:lnTo>
                    <a:pt x="17" y="18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9" y="13"/>
                  </a:lnTo>
                  <a:lnTo>
                    <a:pt x="4" y="9"/>
                  </a:lnTo>
                  <a:lnTo>
                    <a:pt x="3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2"/>
                  </a:lnTo>
                  <a:lnTo>
                    <a:pt x="7" y="5"/>
                  </a:lnTo>
                  <a:lnTo>
                    <a:pt x="9" y="6"/>
                  </a:lnTo>
                  <a:lnTo>
                    <a:pt x="10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95" name="Freeform 1438">
              <a:extLst>
                <a:ext uri="{FF2B5EF4-FFF2-40B4-BE49-F238E27FC236}">
                  <a16:creationId xmlns:a16="http://schemas.microsoft.com/office/drawing/2014/main" id="{ADD38F1E-44D5-4D6A-878F-76BCB3877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9333" y="12215814"/>
              <a:ext cx="126392" cy="153866"/>
            </a:xfrm>
            <a:custGeom>
              <a:avLst/>
              <a:gdLst>
                <a:gd name="T0" fmla="*/ 100 w 101"/>
                <a:gd name="T1" fmla="*/ 38 h 124"/>
                <a:gd name="T2" fmla="*/ 100 w 101"/>
                <a:gd name="T3" fmla="*/ 78 h 124"/>
                <a:gd name="T4" fmla="*/ 100 w 101"/>
                <a:gd name="T5" fmla="*/ 121 h 124"/>
                <a:gd name="T6" fmla="*/ 87 w 101"/>
                <a:gd name="T7" fmla="*/ 123 h 124"/>
                <a:gd name="T8" fmla="*/ 67 w 101"/>
                <a:gd name="T9" fmla="*/ 113 h 124"/>
                <a:gd name="T10" fmla="*/ 58 w 101"/>
                <a:gd name="T11" fmla="*/ 118 h 124"/>
                <a:gd name="T12" fmla="*/ 51 w 101"/>
                <a:gd name="T13" fmla="*/ 115 h 124"/>
                <a:gd name="T14" fmla="*/ 37 w 101"/>
                <a:gd name="T15" fmla="*/ 115 h 124"/>
                <a:gd name="T16" fmla="*/ 15 w 101"/>
                <a:gd name="T17" fmla="*/ 109 h 124"/>
                <a:gd name="T18" fmla="*/ 0 w 101"/>
                <a:gd name="T19" fmla="*/ 104 h 124"/>
                <a:gd name="T20" fmla="*/ 4 w 101"/>
                <a:gd name="T21" fmla="*/ 99 h 124"/>
                <a:gd name="T22" fmla="*/ 11 w 101"/>
                <a:gd name="T23" fmla="*/ 102 h 124"/>
                <a:gd name="T24" fmla="*/ 18 w 101"/>
                <a:gd name="T25" fmla="*/ 96 h 124"/>
                <a:gd name="T26" fmla="*/ 29 w 101"/>
                <a:gd name="T27" fmla="*/ 98 h 124"/>
                <a:gd name="T28" fmla="*/ 31 w 101"/>
                <a:gd name="T29" fmla="*/ 94 h 124"/>
                <a:gd name="T30" fmla="*/ 38 w 101"/>
                <a:gd name="T31" fmla="*/ 98 h 124"/>
                <a:gd name="T32" fmla="*/ 46 w 101"/>
                <a:gd name="T33" fmla="*/ 102 h 124"/>
                <a:gd name="T34" fmla="*/ 45 w 101"/>
                <a:gd name="T35" fmla="*/ 96 h 124"/>
                <a:gd name="T36" fmla="*/ 35 w 101"/>
                <a:gd name="T37" fmla="*/ 88 h 124"/>
                <a:gd name="T38" fmla="*/ 33 w 101"/>
                <a:gd name="T39" fmla="*/ 70 h 124"/>
                <a:gd name="T40" fmla="*/ 40 w 101"/>
                <a:gd name="T41" fmla="*/ 59 h 124"/>
                <a:gd name="T42" fmla="*/ 47 w 101"/>
                <a:gd name="T43" fmla="*/ 76 h 124"/>
                <a:gd name="T44" fmla="*/ 42 w 101"/>
                <a:gd name="T45" fmla="*/ 83 h 124"/>
                <a:gd name="T46" fmla="*/ 51 w 101"/>
                <a:gd name="T47" fmla="*/ 94 h 124"/>
                <a:gd name="T48" fmla="*/ 63 w 101"/>
                <a:gd name="T49" fmla="*/ 95 h 124"/>
                <a:gd name="T50" fmla="*/ 70 w 101"/>
                <a:gd name="T51" fmla="*/ 95 h 124"/>
                <a:gd name="T52" fmla="*/ 79 w 101"/>
                <a:gd name="T53" fmla="*/ 101 h 124"/>
                <a:gd name="T54" fmla="*/ 81 w 101"/>
                <a:gd name="T55" fmla="*/ 105 h 124"/>
                <a:gd name="T56" fmla="*/ 87 w 101"/>
                <a:gd name="T57" fmla="*/ 99 h 124"/>
                <a:gd name="T58" fmla="*/ 83 w 101"/>
                <a:gd name="T59" fmla="*/ 94 h 124"/>
                <a:gd name="T60" fmla="*/ 55 w 101"/>
                <a:gd name="T61" fmla="*/ 71 h 124"/>
                <a:gd name="T62" fmla="*/ 61 w 101"/>
                <a:gd name="T63" fmla="*/ 59 h 124"/>
                <a:gd name="T64" fmla="*/ 78 w 101"/>
                <a:gd name="T65" fmla="*/ 49 h 124"/>
                <a:gd name="T66" fmla="*/ 73 w 101"/>
                <a:gd name="T67" fmla="*/ 42 h 124"/>
                <a:gd name="T68" fmla="*/ 62 w 101"/>
                <a:gd name="T69" fmla="*/ 43 h 124"/>
                <a:gd name="T70" fmla="*/ 49 w 101"/>
                <a:gd name="T71" fmla="*/ 44 h 124"/>
                <a:gd name="T72" fmla="*/ 45 w 101"/>
                <a:gd name="T73" fmla="*/ 33 h 124"/>
                <a:gd name="T74" fmla="*/ 49 w 101"/>
                <a:gd name="T75" fmla="*/ 25 h 124"/>
                <a:gd name="T76" fmla="*/ 54 w 101"/>
                <a:gd name="T77" fmla="*/ 24 h 124"/>
                <a:gd name="T78" fmla="*/ 54 w 101"/>
                <a:gd name="T79" fmla="*/ 20 h 124"/>
                <a:gd name="T80" fmla="*/ 47 w 101"/>
                <a:gd name="T81" fmla="*/ 13 h 124"/>
                <a:gd name="T82" fmla="*/ 56 w 101"/>
                <a:gd name="T83" fmla="*/ 14 h 124"/>
                <a:gd name="T84" fmla="*/ 62 w 101"/>
                <a:gd name="T85" fmla="*/ 15 h 124"/>
                <a:gd name="T86" fmla="*/ 72 w 101"/>
                <a:gd name="T87" fmla="*/ 3 h 124"/>
                <a:gd name="T88" fmla="*/ 84 w 101"/>
                <a:gd name="T89" fmla="*/ 9 h 124"/>
                <a:gd name="T90" fmla="*/ 97 w 101"/>
                <a:gd name="T91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1" h="124">
                  <a:moveTo>
                    <a:pt x="100" y="8"/>
                  </a:moveTo>
                  <a:lnTo>
                    <a:pt x="100" y="23"/>
                  </a:lnTo>
                  <a:lnTo>
                    <a:pt x="100" y="38"/>
                  </a:lnTo>
                  <a:lnTo>
                    <a:pt x="100" y="51"/>
                  </a:lnTo>
                  <a:lnTo>
                    <a:pt x="100" y="65"/>
                  </a:lnTo>
                  <a:lnTo>
                    <a:pt x="100" y="78"/>
                  </a:lnTo>
                  <a:lnTo>
                    <a:pt x="100" y="93"/>
                  </a:lnTo>
                  <a:lnTo>
                    <a:pt x="100" y="109"/>
                  </a:lnTo>
                  <a:lnTo>
                    <a:pt x="100" y="121"/>
                  </a:lnTo>
                  <a:lnTo>
                    <a:pt x="95" y="121"/>
                  </a:lnTo>
                  <a:lnTo>
                    <a:pt x="94" y="122"/>
                  </a:lnTo>
                  <a:lnTo>
                    <a:pt x="87" y="123"/>
                  </a:lnTo>
                  <a:lnTo>
                    <a:pt x="75" y="121"/>
                  </a:lnTo>
                  <a:lnTo>
                    <a:pt x="72" y="118"/>
                  </a:lnTo>
                  <a:lnTo>
                    <a:pt x="67" y="113"/>
                  </a:lnTo>
                  <a:lnTo>
                    <a:pt x="65" y="115"/>
                  </a:lnTo>
                  <a:lnTo>
                    <a:pt x="62" y="117"/>
                  </a:lnTo>
                  <a:lnTo>
                    <a:pt x="58" y="118"/>
                  </a:lnTo>
                  <a:lnTo>
                    <a:pt x="55" y="119"/>
                  </a:lnTo>
                  <a:lnTo>
                    <a:pt x="51" y="117"/>
                  </a:lnTo>
                  <a:lnTo>
                    <a:pt x="51" y="115"/>
                  </a:lnTo>
                  <a:lnTo>
                    <a:pt x="50" y="115"/>
                  </a:lnTo>
                  <a:lnTo>
                    <a:pt x="44" y="118"/>
                  </a:lnTo>
                  <a:lnTo>
                    <a:pt x="37" y="115"/>
                  </a:lnTo>
                  <a:lnTo>
                    <a:pt x="31" y="113"/>
                  </a:lnTo>
                  <a:lnTo>
                    <a:pt x="21" y="112"/>
                  </a:lnTo>
                  <a:lnTo>
                    <a:pt x="15" y="109"/>
                  </a:lnTo>
                  <a:lnTo>
                    <a:pt x="3" y="109"/>
                  </a:lnTo>
                  <a:lnTo>
                    <a:pt x="1" y="107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7" y="99"/>
                  </a:lnTo>
                  <a:lnTo>
                    <a:pt x="10" y="102"/>
                  </a:lnTo>
                  <a:lnTo>
                    <a:pt x="11" y="102"/>
                  </a:lnTo>
                  <a:lnTo>
                    <a:pt x="13" y="99"/>
                  </a:lnTo>
                  <a:lnTo>
                    <a:pt x="16" y="97"/>
                  </a:lnTo>
                  <a:lnTo>
                    <a:pt x="18" y="96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29" y="98"/>
                  </a:lnTo>
                  <a:lnTo>
                    <a:pt x="30" y="97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4" y="93"/>
                  </a:lnTo>
                  <a:lnTo>
                    <a:pt x="37" y="94"/>
                  </a:lnTo>
                  <a:lnTo>
                    <a:pt x="38" y="98"/>
                  </a:lnTo>
                  <a:lnTo>
                    <a:pt x="37" y="101"/>
                  </a:lnTo>
                  <a:lnTo>
                    <a:pt x="42" y="102"/>
                  </a:lnTo>
                  <a:lnTo>
                    <a:pt x="46" y="102"/>
                  </a:lnTo>
                  <a:lnTo>
                    <a:pt x="50" y="104"/>
                  </a:lnTo>
                  <a:lnTo>
                    <a:pt x="50" y="101"/>
                  </a:lnTo>
                  <a:lnTo>
                    <a:pt x="45" y="96"/>
                  </a:lnTo>
                  <a:lnTo>
                    <a:pt x="42" y="92"/>
                  </a:lnTo>
                  <a:lnTo>
                    <a:pt x="39" y="89"/>
                  </a:lnTo>
                  <a:lnTo>
                    <a:pt x="35" y="88"/>
                  </a:lnTo>
                  <a:lnTo>
                    <a:pt x="33" y="82"/>
                  </a:lnTo>
                  <a:lnTo>
                    <a:pt x="33" y="76"/>
                  </a:lnTo>
                  <a:lnTo>
                    <a:pt x="33" y="70"/>
                  </a:lnTo>
                  <a:lnTo>
                    <a:pt x="39" y="67"/>
                  </a:lnTo>
                  <a:lnTo>
                    <a:pt x="38" y="62"/>
                  </a:lnTo>
                  <a:lnTo>
                    <a:pt x="40" y="59"/>
                  </a:lnTo>
                  <a:lnTo>
                    <a:pt x="43" y="57"/>
                  </a:lnTo>
                  <a:lnTo>
                    <a:pt x="45" y="71"/>
                  </a:lnTo>
                  <a:lnTo>
                    <a:pt x="47" y="76"/>
                  </a:lnTo>
                  <a:lnTo>
                    <a:pt x="45" y="76"/>
                  </a:lnTo>
                  <a:lnTo>
                    <a:pt x="40" y="76"/>
                  </a:lnTo>
                  <a:lnTo>
                    <a:pt x="42" y="83"/>
                  </a:lnTo>
                  <a:lnTo>
                    <a:pt x="47" y="85"/>
                  </a:lnTo>
                  <a:lnTo>
                    <a:pt x="51" y="90"/>
                  </a:lnTo>
                  <a:lnTo>
                    <a:pt x="51" y="94"/>
                  </a:lnTo>
                  <a:lnTo>
                    <a:pt x="54" y="96"/>
                  </a:lnTo>
                  <a:lnTo>
                    <a:pt x="59" y="96"/>
                  </a:lnTo>
                  <a:lnTo>
                    <a:pt x="63" y="95"/>
                  </a:lnTo>
                  <a:lnTo>
                    <a:pt x="65" y="93"/>
                  </a:lnTo>
                  <a:lnTo>
                    <a:pt x="67" y="92"/>
                  </a:lnTo>
                  <a:lnTo>
                    <a:pt x="70" y="95"/>
                  </a:lnTo>
                  <a:lnTo>
                    <a:pt x="76" y="97"/>
                  </a:lnTo>
                  <a:lnTo>
                    <a:pt x="78" y="99"/>
                  </a:lnTo>
                  <a:lnTo>
                    <a:pt x="79" y="101"/>
                  </a:lnTo>
                  <a:lnTo>
                    <a:pt x="80" y="104"/>
                  </a:lnTo>
                  <a:lnTo>
                    <a:pt x="80" y="105"/>
                  </a:lnTo>
                  <a:lnTo>
                    <a:pt x="81" y="105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7" y="99"/>
                  </a:lnTo>
                  <a:lnTo>
                    <a:pt x="87" y="98"/>
                  </a:lnTo>
                  <a:lnTo>
                    <a:pt x="87" y="97"/>
                  </a:lnTo>
                  <a:lnTo>
                    <a:pt x="83" y="94"/>
                  </a:lnTo>
                  <a:lnTo>
                    <a:pt x="59" y="82"/>
                  </a:lnTo>
                  <a:lnTo>
                    <a:pt x="56" y="77"/>
                  </a:lnTo>
                  <a:lnTo>
                    <a:pt x="55" y="71"/>
                  </a:lnTo>
                  <a:lnTo>
                    <a:pt x="55" y="64"/>
                  </a:lnTo>
                  <a:lnTo>
                    <a:pt x="56" y="62"/>
                  </a:lnTo>
                  <a:lnTo>
                    <a:pt x="61" y="59"/>
                  </a:lnTo>
                  <a:lnTo>
                    <a:pt x="68" y="56"/>
                  </a:lnTo>
                  <a:lnTo>
                    <a:pt x="77" y="50"/>
                  </a:lnTo>
                  <a:lnTo>
                    <a:pt x="78" y="49"/>
                  </a:lnTo>
                  <a:lnTo>
                    <a:pt x="78" y="46"/>
                  </a:lnTo>
                  <a:lnTo>
                    <a:pt x="77" y="44"/>
                  </a:lnTo>
                  <a:lnTo>
                    <a:pt x="73" y="42"/>
                  </a:lnTo>
                  <a:lnTo>
                    <a:pt x="70" y="42"/>
                  </a:lnTo>
                  <a:lnTo>
                    <a:pt x="66" y="42"/>
                  </a:lnTo>
                  <a:lnTo>
                    <a:pt x="62" y="43"/>
                  </a:lnTo>
                  <a:lnTo>
                    <a:pt x="56" y="46"/>
                  </a:lnTo>
                  <a:lnTo>
                    <a:pt x="52" y="46"/>
                  </a:lnTo>
                  <a:lnTo>
                    <a:pt x="49" y="44"/>
                  </a:lnTo>
                  <a:lnTo>
                    <a:pt x="46" y="41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0"/>
                  </a:lnTo>
                  <a:lnTo>
                    <a:pt x="47" y="26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4" y="24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4" y="20"/>
                  </a:lnTo>
                  <a:lnTo>
                    <a:pt x="51" y="18"/>
                  </a:lnTo>
                  <a:lnTo>
                    <a:pt x="50" y="16"/>
                  </a:lnTo>
                  <a:lnTo>
                    <a:pt x="47" y="13"/>
                  </a:lnTo>
                  <a:lnTo>
                    <a:pt x="48" y="12"/>
                  </a:lnTo>
                  <a:lnTo>
                    <a:pt x="53" y="11"/>
                  </a:lnTo>
                  <a:lnTo>
                    <a:pt x="56" y="14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2" y="15"/>
                  </a:lnTo>
                  <a:lnTo>
                    <a:pt x="66" y="12"/>
                  </a:lnTo>
                  <a:lnTo>
                    <a:pt x="69" y="8"/>
                  </a:lnTo>
                  <a:lnTo>
                    <a:pt x="72" y="3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84" y="9"/>
                  </a:lnTo>
                  <a:lnTo>
                    <a:pt x="87" y="9"/>
                  </a:lnTo>
                  <a:lnTo>
                    <a:pt x="96" y="4"/>
                  </a:lnTo>
                  <a:lnTo>
                    <a:pt x="97" y="5"/>
                  </a:lnTo>
                  <a:lnTo>
                    <a:pt x="99" y="7"/>
                  </a:lnTo>
                  <a:lnTo>
                    <a:pt x="100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96" name="Freeform 1439">
              <a:extLst>
                <a:ext uri="{FF2B5EF4-FFF2-40B4-BE49-F238E27FC236}">
                  <a16:creationId xmlns:a16="http://schemas.microsoft.com/office/drawing/2014/main" id="{8845D216-AB50-44D5-8A3B-92D96C3BE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0419" y="12166356"/>
              <a:ext cx="16488" cy="16488"/>
            </a:xfrm>
            <a:custGeom>
              <a:avLst/>
              <a:gdLst>
                <a:gd name="T0" fmla="*/ 10 w 12"/>
                <a:gd name="T1" fmla="*/ 10 h 12"/>
                <a:gd name="T2" fmla="*/ 9 w 12"/>
                <a:gd name="T3" fmla="*/ 11 h 12"/>
                <a:gd name="T4" fmla="*/ 6 w 12"/>
                <a:gd name="T5" fmla="*/ 10 h 12"/>
                <a:gd name="T6" fmla="*/ 4 w 12"/>
                <a:gd name="T7" fmla="*/ 8 h 12"/>
                <a:gd name="T8" fmla="*/ 2 w 12"/>
                <a:gd name="T9" fmla="*/ 6 h 12"/>
                <a:gd name="T10" fmla="*/ 1 w 12"/>
                <a:gd name="T11" fmla="*/ 4 h 12"/>
                <a:gd name="T12" fmla="*/ 0 w 12"/>
                <a:gd name="T13" fmla="*/ 0 h 12"/>
                <a:gd name="T14" fmla="*/ 1 w 12"/>
                <a:gd name="T15" fmla="*/ 0 h 12"/>
                <a:gd name="T16" fmla="*/ 4 w 12"/>
                <a:gd name="T17" fmla="*/ 1 h 12"/>
                <a:gd name="T18" fmla="*/ 4 w 12"/>
                <a:gd name="T19" fmla="*/ 2 h 12"/>
                <a:gd name="T20" fmla="*/ 6 w 12"/>
                <a:gd name="T21" fmla="*/ 4 h 12"/>
                <a:gd name="T22" fmla="*/ 10 w 12"/>
                <a:gd name="T23" fmla="*/ 7 h 12"/>
                <a:gd name="T24" fmla="*/ 11 w 12"/>
                <a:gd name="T25" fmla="*/ 8 h 12"/>
                <a:gd name="T26" fmla="*/ 11 w 12"/>
                <a:gd name="T27" fmla="*/ 9 h 12"/>
                <a:gd name="T28" fmla="*/ 10 w 12"/>
                <a:gd name="T2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2">
                  <a:moveTo>
                    <a:pt x="10" y="10"/>
                  </a:moveTo>
                  <a:lnTo>
                    <a:pt x="9" y="11"/>
                  </a:lnTo>
                  <a:lnTo>
                    <a:pt x="6" y="10"/>
                  </a:lnTo>
                  <a:lnTo>
                    <a:pt x="4" y="8"/>
                  </a:lnTo>
                  <a:lnTo>
                    <a:pt x="2" y="6"/>
                  </a:lnTo>
                  <a:lnTo>
                    <a:pt x="1" y="4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6" y="4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97" name="Freeform 1440">
              <a:extLst>
                <a:ext uri="{FF2B5EF4-FFF2-40B4-BE49-F238E27FC236}">
                  <a16:creationId xmlns:a16="http://schemas.microsoft.com/office/drawing/2014/main" id="{78E81A0D-C478-490E-B693-E73707500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8439" y="12160862"/>
              <a:ext cx="21981" cy="38465"/>
            </a:xfrm>
            <a:custGeom>
              <a:avLst/>
              <a:gdLst>
                <a:gd name="T0" fmla="*/ 9 w 18"/>
                <a:gd name="T1" fmla="*/ 0 h 33"/>
                <a:gd name="T2" fmla="*/ 10 w 18"/>
                <a:gd name="T3" fmla="*/ 10 h 33"/>
                <a:gd name="T4" fmla="*/ 10 w 18"/>
                <a:gd name="T5" fmla="*/ 11 h 33"/>
                <a:gd name="T6" fmla="*/ 14 w 18"/>
                <a:gd name="T7" fmla="*/ 12 h 33"/>
                <a:gd name="T8" fmla="*/ 17 w 18"/>
                <a:gd name="T9" fmla="*/ 17 h 33"/>
                <a:gd name="T10" fmla="*/ 17 w 18"/>
                <a:gd name="T11" fmla="*/ 18 h 33"/>
                <a:gd name="T12" fmla="*/ 14 w 18"/>
                <a:gd name="T13" fmla="*/ 26 h 33"/>
                <a:gd name="T14" fmla="*/ 12 w 18"/>
                <a:gd name="T15" fmla="*/ 32 h 33"/>
                <a:gd name="T16" fmla="*/ 7 w 18"/>
                <a:gd name="T17" fmla="*/ 32 h 33"/>
                <a:gd name="T18" fmla="*/ 5 w 18"/>
                <a:gd name="T19" fmla="*/ 26 h 33"/>
                <a:gd name="T20" fmla="*/ 3 w 18"/>
                <a:gd name="T21" fmla="*/ 21 h 33"/>
                <a:gd name="T22" fmla="*/ 2 w 18"/>
                <a:gd name="T23" fmla="*/ 14 h 33"/>
                <a:gd name="T24" fmla="*/ 0 w 18"/>
                <a:gd name="T25" fmla="*/ 9 h 33"/>
                <a:gd name="T26" fmla="*/ 3 w 18"/>
                <a:gd name="T27" fmla="*/ 5 h 33"/>
                <a:gd name="T28" fmla="*/ 5 w 18"/>
                <a:gd name="T29" fmla="*/ 6 h 33"/>
                <a:gd name="T30" fmla="*/ 6 w 18"/>
                <a:gd name="T31" fmla="*/ 2 h 33"/>
                <a:gd name="T32" fmla="*/ 9 w 18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33">
                  <a:moveTo>
                    <a:pt x="9" y="0"/>
                  </a:moveTo>
                  <a:lnTo>
                    <a:pt x="10" y="10"/>
                  </a:lnTo>
                  <a:lnTo>
                    <a:pt x="10" y="11"/>
                  </a:lnTo>
                  <a:lnTo>
                    <a:pt x="14" y="12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4" y="26"/>
                  </a:lnTo>
                  <a:lnTo>
                    <a:pt x="12" y="32"/>
                  </a:lnTo>
                  <a:lnTo>
                    <a:pt x="7" y="32"/>
                  </a:lnTo>
                  <a:lnTo>
                    <a:pt x="5" y="26"/>
                  </a:lnTo>
                  <a:lnTo>
                    <a:pt x="3" y="21"/>
                  </a:lnTo>
                  <a:lnTo>
                    <a:pt x="2" y="14"/>
                  </a:lnTo>
                  <a:lnTo>
                    <a:pt x="0" y="9"/>
                  </a:lnTo>
                  <a:lnTo>
                    <a:pt x="3" y="5"/>
                  </a:lnTo>
                  <a:lnTo>
                    <a:pt x="5" y="6"/>
                  </a:lnTo>
                  <a:lnTo>
                    <a:pt x="6" y="2"/>
                  </a:lnTo>
                  <a:lnTo>
                    <a:pt x="9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98" name="Freeform 1441">
              <a:extLst>
                <a:ext uri="{FF2B5EF4-FFF2-40B4-BE49-F238E27FC236}">
                  <a16:creationId xmlns:a16="http://schemas.microsoft.com/office/drawing/2014/main" id="{10313AB5-139C-499C-BD86-DB72C44FB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7448" y="12138881"/>
              <a:ext cx="27478" cy="27474"/>
            </a:xfrm>
            <a:custGeom>
              <a:avLst/>
              <a:gdLst>
                <a:gd name="T0" fmla="*/ 22 w 23"/>
                <a:gd name="T1" fmla="*/ 3 h 21"/>
                <a:gd name="T2" fmla="*/ 22 w 23"/>
                <a:gd name="T3" fmla="*/ 8 h 21"/>
                <a:gd name="T4" fmla="*/ 21 w 23"/>
                <a:gd name="T5" fmla="*/ 9 h 21"/>
                <a:gd name="T6" fmla="*/ 21 w 23"/>
                <a:gd name="T7" fmla="*/ 9 h 21"/>
                <a:gd name="T8" fmla="*/ 18 w 23"/>
                <a:gd name="T9" fmla="*/ 8 h 21"/>
                <a:gd name="T10" fmla="*/ 17 w 23"/>
                <a:gd name="T11" fmla="*/ 8 h 21"/>
                <a:gd name="T12" fmla="*/ 15 w 23"/>
                <a:gd name="T13" fmla="*/ 10 h 21"/>
                <a:gd name="T14" fmla="*/ 13 w 23"/>
                <a:gd name="T15" fmla="*/ 11 h 21"/>
                <a:gd name="T16" fmla="*/ 11 w 23"/>
                <a:gd name="T17" fmla="*/ 11 h 21"/>
                <a:gd name="T18" fmla="*/ 8 w 23"/>
                <a:gd name="T19" fmla="*/ 9 h 21"/>
                <a:gd name="T20" fmla="*/ 5 w 23"/>
                <a:gd name="T21" fmla="*/ 16 h 21"/>
                <a:gd name="T22" fmla="*/ 4 w 23"/>
                <a:gd name="T23" fmla="*/ 18 h 21"/>
                <a:gd name="T24" fmla="*/ 0 w 23"/>
                <a:gd name="T25" fmla="*/ 20 h 21"/>
                <a:gd name="T26" fmla="*/ 0 w 23"/>
                <a:gd name="T27" fmla="*/ 17 h 21"/>
                <a:gd name="T28" fmla="*/ 2 w 23"/>
                <a:gd name="T29" fmla="*/ 12 h 21"/>
                <a:gd name="T30" fmla="*/ 3 w 23"/>
                <a:gd name="T31" fmla="*/ 8 h 21"/>
                <a:gd name="T32" fmla="*/ 4 w 23"/>
                <a:gd name="T33" fmla="*/ 3 h 21"/>
                <a:gd name="T34" fmla="*/ 8 w 23"/>
                <a:gd name="T35" fmla="*/ 5 h 21"/>
                <a:gd name="T36" fmla="*/ 13 w 23"/>
                <a:gd name="T37" fmla="*/ 3 h 21"/>
                <a:gd name="T38" fmla="*/ 17 w 23"/>
                <a:gd name="T39" fmla="*/ 0 h 21"/>
                <a:gd name="T40" fmla="*/ 21 w 23"/>
                <a:gd name="T41" fmla="*/ 0 h 21"/>
                <a:gd name="T42" fmla="*/ 22 w 23"/>
                <a:gd name="T43" fmla="*/ 2 h 21"/>
                <a:gd name="T44" fmla="*/ 22 w 23"/>
                <a:gd name="T4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21">
                  <a:moveTo>
                    <a:pt x="22" y="3"/>
                  </a:moveTo>
                  <a:lnTo>
                    <a:pt x="22" y="8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8" y="9"/>
                  </a:lnTo>
                  <a:lnTo>
                    <a:pt x="5" y="16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8"/>
                  </a:lnTo>
                  <a:lnTo>
                    <a:pt x="4" y="3"/>
                  </a:lnTo>
                  <a:lnTo>
                    <a:pt x="8" y="5"/>
                  </a:lnTo>
                  <a:lnTo>
                    <a:pt x="13" y="3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2" y="2"/>
                  </a:lnTo>
                  <a:lnTo>
                    <a:pt x="2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99" name="Freeform 1442">
              <a:extLst>
                <a:ext uri="{FF2B5EF4-FFF2-40B4-BE49-F238E27FC236}">
                  <a16:creationId xmlns:a16="http://schemas.microsoft.com/office/drawing/2014/main" id="{1A78B6C3-2D1C-4714-9F8B-A2DE6ABCF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1954" y="12094920"/>
              <a:ext cx="16483" cy="16483"/>
            </a:xfrm>
            <a:custGeom>
              <a:avLst/>
              <a:gdLst>
                <a:gd name="T0" fmla="*/ 6 w 12"/>
                <a:gd name="T1" fmla="*/ 10 h 15"/>
                <a:gd name="T2" fmla="*/ 5 w 12"/>
                <a:gd name="T3" fmla="*/ 14 h 15"/>
                <a:gd name="T4" fmla="*/ 3 w 12"/>
                <a:gd name="T5" fmla="*/ 14 h 15"/>
                <a:gd name="T6" fmla="*/ 2 w 12"/>
                <a:gd name="T7" fmla="*/ 13 h 15"/>
                <a:gd name="T8" fmla="*/ 2 w 12"/>
                <a:gd name="T9" fmla="*/ 10 h 15"/>
                <a:gd name="T10" fmla="*/ 0 w 12"/>
                <a:gd name="T11" fmla="*/ 8 h 15"/>
                <a:gd name="T12" fmla="*/ 2 w 12"/>
                <a:gd name="T13" fmla="*/ 5 h 15"/>
                <a:gd name="T14" fmla="*/ 2 w 12"/>
                <a:gd name="T15" fmla="*/ 2 h 15"/>
                <a:gd name="T16" fmla="*/ 2 w 12"/>
                <a:gd name="T17" fmla="*/ 0 h 15"/>
                <a:gd name="T18" fmla="*/ 6 w 12"/>
                <a:gd name="T19" fmla="*/ 1 h 15"/>
                <a:gd name="T20" fmla="*/ 10 w 12"/>
                <a:gd name="T21" fmla="*/ 1 h 15"/>
                <a:gd name="T22" fmla="*/ 11 w 12"/>
                <a:gd name="T23" fmla="*/ 2 h 15"/>
                <a:gd name="T24" fmla="*/ 10 w 12"/>
                <a:gd name="T25" fmla="*/ 3 h 15"/>
                <a:gd name="T26" fmla="*/ 9 w 12"/>
                <a:gd name="T27" fmla="*/ 5 h 15"/>
                <a:gd name="T28" fmla="*/ 6 w 12"/>
                <a:gd name="T29" fmla="*/ 6 h 15"/>
                <a:gd name="T30" fmla="*/ 6 w 12"/>
                <a:gd name="T3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5">
                  <a:moveTo>
                    <a:pt x="6" y="10"/>
                  </a:moveTo>
                  <a:lnTo>
                    <a:pt x="5" y="14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9" y="5"/>
                  </a:lnTo>
                  <a:lnTo>
                    <a:pt x="6" y="6"/>
                  </a:lnTo>
                  <a:lnTo>
                    <a:pt x="6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00" name="Freeform 1443">
              <a:extLst>
                <a:ext uri="{FF2B5EF4-FFF2-40B4-BE49-F238E27FC236}">
                  <a16:creationId xmlns:a16="http://schemas.microsoft.com/office/drawing/2014/main" id="{52147FBC-BCFC-4D9C-8C98-BB41C2DD6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7448" y="12067443"/>
              <a:ext cx="21981" cy="21981"/>
            </a:xfrm>
            <a:custGeom>
              <a:avLst/>
              <a:gdLst>
                <a:gd name="T0" fmla="*/ 11 w 19"/>
                <a:gd name="T1" fmla="*/ 13 h 18"/>
                <a:gd name="T2" fmla="*/ 6 w 19"/>
                <a:gd name="T3" fmla="*/ 17 h 18"/>
                <a:gd name="T4" fmla="*/ 4 w 19"/>
                <a:gd name="T5" fmla="*/ 16 h 18"/>
                <a:gd name="T6" fmla="*/ 0 w 19"/>
                <a:gd name="T7" fmla="*/ 16 h 18"/>
                <a:gd name="T8" fmla="*/ 1 w 19"/>
                <a:gd name="T9" fmla="*/ 12 h 18"/>
                <a:gd name="T10" fmla="*/ 1 w 19"/>
                <a:gd name="T11" fmla="*/ 8 h 18"/>
                <a:gd name="T12" fmla="*/ 1 w 19"/>
                <a:gd name="T13" fmla="*/ 7 h 18"/>
                <a:gd name="T14" fmla="*/ 2 w 19"/>
                <a:gd name="T15" fmla="*/ 5 h 18"/>
                <a:gd name="T16" fmla="*/ 3 w 19"/>
                <a:gd name="T17" fmla="*/ 0 h 18"/>
                <a:gd name="T18" fmla="*/ 7 w 19"/>
                <a:gd name="T19" fmla="*/ 2 h 18"/>
                <a:gd name="T20" fmla="*/ 9 w 19"/>
                <a:gd name="T21" fmla="*/ 2 h 18"/>
                <a:gd name="T22" fmla="*/ 13 w 19"/>
                <a:gd name="T23" fmla="*/ 3 h 18"/>
                <a:gd name="T24" fmla="*/ 17 w 19"/>
                <a:gd name="T25" fmla="*/ 5 h 18"/>
                <a:gd name="T26" fmla="*/ 18 w 19"/>
                <a:gd name="T27" fmla="*/ 9 h 18"/>
                <a:gd name="T28" fmla="*/ 14 w 19"/>
                <a:gd name="T29" fmla="*/ 11 h 18"/>
                <a:gd name="T30" fmla="*/ 11 w 19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8">
                  <a:moveTo>
                    <a:pt x="11" y="13"/>
                  </a:moveTo>
                  <a:lnTo>
                    <a:pt x="6" y="17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13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4" y="11"/>
                  </a:lnTo>
                  <a:lnTo>
                    <a:pt x="11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01" name="Freeform 1444">
              <a:extLst>
                <a:ext uri="{FF2B5EF4-FFF2-40B4-BE49-F238E27FC236}">
                  <a16:creationId xmlns:a16="http://schemas.microsoft.com/office/drawing/2014/main" id="{ACB48D76-4199-4D78-9ECC-E52F83F2B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6458" y="11996006"/>
              <a:ext cx="21981" cy="27474"/>
            </a:xfrm>
            <a:custGeom>
              <a:avLst/>
              <a:gdLst>
                <a:gd name="T0" fmla="*/ 16 w 17"/>
                <a:gd name="T1" fmla="*/ 3 h 23"/>
                <a:gd name="T2" fmla="*/ 15 w 17"/>
                <a:gd name="T3" fmla="*/ 7 h 23"/>
                <a:gd name="T4" fmla="*/ 11 w 17"/>
                <a:gd name="T5" fmla="*/ 14 h 23"/>
                <a:gd name="T6" fmla="*/ 7 w 17"/>
                <a:gd name="T7" fmla="*/ 18 h 23"/>
                <a:gd name="T8" fmla="*/ 4 w 17"/>
                <a:gd name="T9" fmla="*/ 22 h 23"/>
                <a:gd name="T10" fmla="*/ 1 w 17"/>
                <a:gd name="T11" fmla="*/ 22 h 23"/>
                <a:gd name="T12" fmla="*/ 0 w 17"/>
                <a:gd name="T13" fmla="*/ 20 h 23"/>
                <a:gd name="T14" fmla="*/ 2 w 17"/>
                <a:gd name="T15" fmla="*/ 18 h 23"/>
                <a:gd name="T16" fmla="*/ 4 w 17"/>
                <a:gd name="T17" fmla="*/ 14 h 23"/>
                <a:gd name="T18" fmla="*/ 4 w 17"/>
                <a:gd name="T19" fmla="*/ 11 h 23"/>
                <a:gd name="T20" fmla="*/ 2 w 17"/>
                <a:gd name="T21" fmla="*/ 10 h 23"/>
                <a:gd name="T22" fmla="*/ 1 w 17"/>
                <a:gd name="T23" fmla="*/ 10 h 23"/>
                <a:gd name="T24" fmla="*/ 0 w 17"/>
                <a:gd name="T25" fmla="*/ 8 h 23"/>
                <a:gd name="T26" fmla="*/ 0 w 17"/>
                <a:gd name="T27" fmla="*/ 6 h 23"/>
                <a:gd name="T28" fmla="*/ 1 w 17"/>
                <a:gd name="T29" fmla="*/ 5 h 23"/>
                <a:gd name="T30" fmla="*/ 3 w 17"/>
                <a:gd name="T31" fmla="*/ 3 h 23"/>
                <a:gd name="T32" fmla="*/ 4 w 17"/>
                <a:gd name="T33" fmla="*/ 4 h 23"/>
                <a:gd name="T34" fmla="*/ 10 w 17"/>
                <a:gd name="T35" fmla="*/ 2 h 23"/>
                <a:gd name="T36" fmla="*/ 12 w 17"/>
                <a:gd name="T37" fmla="*/ 1 h 23"/>
                <a:gd name="T38" fmla="*/ 15 w 17"/>
                <a:gd name="T39" fmla="*/ 0 h 23"/>
                <a:gd name="T40" fmla="*/ 16 w 17"/>
                <a:gd name="T4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23">
                  <a:moveTo>
                    <a:pt x="16" y="3"/>
                  </a:moveTo>
                  <a:lnTo>
                    <a:pt x="15" y="7"/>
                  </a:lnTo>
                  <a:lnTo>
                    <a:pt x="11" y="14"/>
                  </a:lnTo>
                  <a:lnTo>
                    <a:pt x="7" y="18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3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6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02" name="Freeform 1445">
              <a:extLst>
                <a:ext uri="{FF2B5EF4-FFF2-40B4-BE49-F238E27FC236}">
                  <a16:creationId xmlns:a16="http://schemas.microsoft.com/office/drawing/2014/main" id="{6A1BACE5-94D9-4845-925C-14C11957E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1954" y="11990509"/>
              <a:ext cx="43961" cy="76932"/>
            </a:xfrm>
            <a:custGeom>
              <a:avLst/>
              <a:gdLst>
                <a:gd name="T0" fmla="*/ 33 w 35"/>
                <a:gd name="T1" fmla="*/ 27 h 63"/>
                <a:gd name="T2" fmla="*/ 32 w 35"/>
                <a:gd name="T3" fmla="*/ 43 h 63"/>
                <a:gd name="T4" fmla="*/ 33 w 35"/>
                <a:gd name="T5" fmla="*/ 45 h 63"/>
                <a:gd name="T6" fmla="*/ 33 w 35"/>
                <a:gd name="T7" fmla="*/ 50 h 63"/>
                <a:gd name="T8" fmla="*/ 31 w 35"/>
                <a:gd name="T9" fmla="*/ 57 h 63"/>
                <a:gd name="T10" fmla="*/ 29 w 35"/>
                <a:gd name="T11" fmla="*/ 61 h 63"/>
                <a:gd name="T12" fmla="*/ 24 w 35"/>
                <a:gd name="T13" fmla="*/ 61 h 63"/>
                <a:gd name="T14" fmla="*/ 23 w 35"/>
                <a:gd name="T15" fmla="*/ 55 h 63"/>
                <a:gd name="T16" fmla="*/ 21 w 35"/>
                <a:gd name="T17" fmla="*/ 47 h 63"/>
                <a:gd name="T18" fmla="*/ 21 w 35"/>
                <a:gd name="T19" fmla="*/ 43 h 63"/>
                <a:gd name="T20" fmla="*/ 23 w 35"/>
                <a:gd name="T21" fmla="*/ 38 h 63"/>
                <a:gd name="T22" fmla="*/ 26 w 35"/>
                <a:gd name="T23" fmla="*/ 34 h 63"/>
                <a:gd name="T24" fmla="*/ 26 w 35"/>
                <a:gd name="T25" fmla="*/ 33 h 63"/>
                <a:gd name="T26" fmla="*/ 18 w 35"/>
                <a:gd name="T27" fmla="*/ 39 h 63"/>
                <a:gd name="T28" fmla="*/ 18 w 35"/>
                <a:gd name="T29" fmla="*/ 42 h 63"/>
                <a:gd name="T30" fmla="*/ 16 w 35"/>
                <a:gd name="T31" fmla="*/ 53 h 63"/>
                <a:gd name="T32" fmla="*/ 12 w 35"/>
                <a:gd name="T33" fmla="*/ 53 h 63"/>
                <a:gd name="T34" fmla="*/ 4 w 35"/>
                <a:gd name="T35" fmla="*/ 50 h 63"/>
                <a:gd name="T36" fmla="*/ 0 w 35"/>
                <a:gd name="T37" fmla="*/ 46 h 63"/>
                <a:gd name="T38" fmla="*/ 7 w 35"/>
                <a:gd name="T39" fmla="*/ 43 h 63"/>
                <a:gd name="T40" fmla="*/ 6 w 35"/>
                <a:gd name="T41" fmla="*/ 35 h 63"/>
                <a:gd name="T42" fmla="*/ 3 w 35"/>
                <a:gd name="T43" fmla="*/ 30 h 63"/>
                <a:gd name="T44" fmla="*/ 7 w 35"/>
                <a:gd name="T45" fmla="*/ 27 h 63"/>
                <a:gd name="T46" fmla="*/ 10 w 35"/>
                <a:gd name="T47" fmla="*/ 27 h 63"/>
                <a:gd name="T48" fmla="*/ 14 w 35"/>
                <a:gd name="T49" fmla="*/ 22 h 63"/>
                <a:gd name="T50" fmla="*/ 12 w 35"/>
                <a:gd name="T51" fmla="*/ 18 h 63"/>
                <a:gd name="T52" fmla="*/ 19 w 35"/>
                <a:gd name="T53" fmla="*/ 12 h 63"/>
                <a:gd name="T54" fmla="*/ 18 w 35"/>
                <a:gd name="T55" fmla="*/ 6 h 63"/>
                <a:gd name="T56" fmla="*/ 20 w 35"/>
                <a:gd name="T57" fmla="*/ 1 h 63"/>
                <a:gd name="T58" fmla="*/ 25 w 35"/>
                <a:gd name="T59" fmla="*/ 0 h 63"/>
                <a:gd name="T60" fmla="*/ 30 w 35"/>
                <a:gd name="T61" fmla="*/ 3 h 63"/>
                <a:gd name="T62" fmla="*/ 31 w 35"/>
                <a:gd name="T63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63">
                  <a:moveTo>
                    <a:pt x="33" y="21"/>
                  </a:moveTo>
                  <a:lnTo>
                    <a:pt x="33" y="27"/>
                  </a:lnTo>
                  <a:lnTo>
                    <a:pt x="33" y="34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3" y="45"/>
                  </a:lnTo>
                  <a:lnTo>
                    <a:pt x="34" y="46"/>
                  </a:lnTo>
                  <a:lnTo>
                    <a:pt x="33" y="50"/>
                  </a:lnTo>
                  <a:lnTo>
                    <a:pt x="32" y="54"/>
                  </a:lnTo>
                  <a:lnTo>
                    <a:pt x="31" y="57"/>
                  </a:lnTo>
                  <a:lnTo>
                    <a:pt x="30" y="60"/>
                  </a:lnTo>
                  <a:lnTo>
                    <a:pt x="29" y="61"/>
                  </a:lnTo>
                  <a:lnTo>
                    <a:pt x="26" y="62"/>
                  </a:lnTo>
                  <a:lnTo>
                    <a:pt x="24" y="61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52"/>
                  </a:lnTo>
                  <a:lnTo>
                    <a:pt x="21" y="47"/>
                  </a:lnTo>
                  <a:lnTo>
                    <a:pt x="21" y="46"/>
                  </a:lnTo>
                  <a:lnTo>
                    <a:pt x="21" y="43"/>
                  </a:lnTo>
                  <a:lnTo>
                    <a:pt x="23" y="42"/>
                  </a:lnTo>
                  <a:lnTo>
                    <a:pt x="23" y="38"/>
                  </a:lnTo>
                  <a:lnTo>
                    <a:pt x="24" y="3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18" y="39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7" y="49"/>
                  </a:lnTo>
                  <a:lnTo>
                    <a:pt x="16" y="53"/>
                  </a:lnTo>
                  <a:lnTo>
                    <a:pt x="15" y="53"/>
                  </a:lnTo>
                  <a:lnTo>
                    <a:pt x="12" y="53"/>
                  </a:lnTo>
                  <a:lnTo>
                    <a:pt x="8" y="53"/>
                  </a:lnTo>
                  <a:lnTo>
                    <a:pt x="4" y="50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3"/>
                  </a:lnTo>
                  <a:lnTo>
                    <a:pt x="7" y="43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4" y="33"/>
                  </a:lnTo>
                  <a:lnTo>
                    <a:pt x="3" y="30"/>
                  </a:lnTo>
                  <a:lnTo>
                    <a:pt x="4" y="29"/>
                  </a:lnTo>
                  <a:lnTo>
                    <a:pt x="7" y="27"/>
                  </a:lnTo>
                  <a:lnTo>
                    <a:pt x="9" y="26"/>
                  </a:lnTo>
                  <a:lnTo>
                    <a:pt x="10" y="27"/>
                  </a:lnTo>
                  <a:lnTo>
                    <a:pt x="15" y="27"/>
                  </a:lnTo>
                  <a:lnTo>
                    <a:pt x="14" y="22"/>
                  </a:lnTo>
                  <a:lnTo>
                    <a:pt x="11" y="21"/>
                  </a:lnTo>
                  <a:lnTo>
                    <a:pt x="12" y="18"/>
                  </a:lnTo>
                  <a:lnTo>
                    <a:pt x="16" y="15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3" y="2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03" name="Freeform 1446">
              <a:extLst>
                <a:ext uri="{FF2B5EF4-FFF2-40B4-BE49-F238E27FC236}">
                  <a16:creationId xmlns:a16="http://schemas.microsoft.com/office/drawing/2014/main" id="{A43EB723-30DA-4BB8-B2EA-481EECB4A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6458" y="11952045"/>
              <a:ext cx="16488" cy="43961"/>
            </a:xfrm>
            <a:custGeom>
              <a:avLst/>
              <a:gdLst>
                <a:gd name="T0" fmla="*/ 4 w 15"/>
                <a:gd name="T1" fmla="*/ 34 h 35"/>
                <a:gd name="T2" fmla="*/ 0 w 15"/>
                <a:gd name="T3" fmla="*/ 34 h 35"/>
                <a:gd name="T4" fmla="*/ 0 w 15"/>
                <a:gd name="T5" fmla="*/ 26 h 35"/>
                <a:gd name="T6" fmla="*/ 3 w 15"/>
                <a:gd name="T7" fmla="*/ 14 h 35"/>
                <a:gd name="T8" fmla="*/ 4 w 15"/>
                <a:gd name="T9" fmla="*/ 10 h 35"/>
                <a:gd name="T10" fmla="*/ 2 w 15"/>
                <a:gd name="T11" fmla="*/ 6 h 35"/>
                <a:gd name="T12" fmla="*/ 2 w 15"/>
                <a:gd name="T13" fmla="*/ 4 h 35"/>
                <a:gd name="T14" fmla="*/ 2 w 15"/>
                <a:gd name="T15" fmla="*/ 2 h 35"/>
                <a:gd name="T16" fmla="*/ 7 w 15"/>
                <a:gd name="T17" fmla="*/ 0 h 35"/>
                <a:gd name="T18" fmla="*/ 9 w 15"/>
                <a:gd name="T19" fmla="*/ 2 h 35"/>
                <a:gd name="T20" fmla="*/ 10 w 15"/>
                <a:gd name="T21" fmla="*/ 9 h 35"/>
                <a:gd name="T22" fmla="*/ 14 w 15"/>
                <a:gd name="T23" fmla="*/ 18 h 35"/>
                <a:gd name="T24" fmla="*/ 14 w 15"/>
                <a:gd name="T25" fmla="*/ 28 h 35"/>
                <a:gd name="T26" fmla="*/ 12 w 15"/>
                <a:gd name="T27" fmla="*/ 30 h 35"/>
                <a:gd name="T28" fmla="*/ 6 w 15"/>
                <a:gd name="T29" fmla="*/ 32 h 35"/>
                <a:gd name="T30" fmla="*/ 4 w 15"/>
                <a:gd name="T3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35">
                  <a:moveTo>
                    <a:pt x="4" y="34"/>
                  </a:moveTo>
                  <a:lnTo>
                    <a:pt x="0" y="34"/>
                  </a:lnTo>
                  <a:lnTo>
                    <a:pt x="0" y="26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10" y="9"/>
                  </a:lnTo>
                  <a:lnTo>
                    <a:pt x="14" y="18"/>
                  </a:lnTo>
                  <a:lnTo>
                    <a:pt x="14" y="28"/>
                  </a:lnTo>
                  <a:lnTo>
                    <a:pt x="12" y="30"/>
                  </a:lnTo>
                  <a:lnTo>
                    <a:pt x="6" y="32"/>
                  </a:lnTo>
                  <a:lnTo>
                    <a:pt x="4" y="3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04" name="Freeform 1447">
              <a:extLst>
                <a:ext uri="{FF2B5EF4-FFF2-40B4-BE49-F238E27FC236}">
                  <a16:creationId xmlns:a16="http://schemas.microsoft.com/office/drawing/2014/main" id="{D597E057-A584-4E1E-9417-EF62AF50E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2945" y="11941054"/>
              <a:ext cx="27474" cy="43961"/>
            </a:xfrm>
            <a:custGeom>
              <a:avLst/>
              <a:gdLst>
                <a:gd name="T0" fmla="*/ 20 w 21"/>
                <a:gd name="T1" fmla="*/ 34 h 37"/>
                <a:gd name="T2" fmla="*/ 20 w 21"/>
                <a:gd name="T3" fmla="*/ 35 h 37"/>
                <a:gd name="T4" fmla="*/ 16 w 21"/>
                <a:gd name="T5" fmla="*/ 34 h 37"/>
                <a:gd name="T6" fmla="*/ 9 w 21"/>
                <a:gd name="T7" fmla="*/ 36 h 37"/>
                <a:gd name="T8" fmla="*/ 7 w 21"/>
                <a:gd name="T9" fmla="*/ 31 h 37"/>
                <a:gd name="T10" fmla="*/ 5 w 21"/>
                <a:gd name="T11" fmla="*/ 25 h 37"/>
                <a:gd name="T12" fmla="*/ 5 w 21"/>
                <a:gd name="T13" fmla="*/ 23 h 37"/>
                <a:gd name="T14" fmla="*/ 3 w 21"/>
                <a:gd name="T15" fmla="*/ 20 h 37"/>
                <a:gd name="T16" fmla="*/ 2 w 21"/>
                <a:gd name="T17" fmla="*/ 17 h 37"/>
                <a:gd name="T18" fmla="*/ 0 w 21"/>
                <a:gd name="T19" fmla="*/ 14 h 37"/>
                <a:gd name="T20" fmla="*/ 0 w 21"/>
                <a:gd name="T21" fmla="*/ 9 h 37"/>
                <a:gd name="T22" fmla="*/ 0 w 21"/>
                <a:gd name="T23" fmla="*/ 9 h 37"/>
                <a:gd name="T24" fmla="*/ 1 w 21"/>
                <a:gd name="T25" fmla="*/ 6 h 37"/>
                <a:gd name="T26" fmla="*/ 8 w 21"/>
                <a:gd name="T27" fmla="*/ 4 h 37"/>
                <a:gd name="T28" fmla="*/ 10 w 21"/>
                <a:gd name="T29" fmla="*/ 0 h 37"/>
                <a:gd name="T30" fmla="*/ 13 w 21"/>
                <a:gd name="T31" fmla="*/ 0 h 37"/>
                <a:gd name="T32" fmla="*/ 12 w 21"/>
                <a:gd name="T33" fmla="*/ 8 h 37"/>
                <a:gd name="T34" fmla="*/ 13 w 21"/>
                <a:gd name="T35" fmla="*/ 10 h 37"/>
                <a:gd name="T36" fmla="*/ 15 w 21"/>
                <a:gd name="T37" fmla="*/ 13 h 37"/>
                <a:gd name="T38" fmla="*/ 16 w 21"/>
                <a:gd name="T39" fmla="*/ 14 h 37"/>
                <a:gd name="T40" fmla="*/ 16 w 21"/>
                <a:gd name="T41" fmla="*/ 17 h 37"/>
                <a:gd name="T42" fmla="*/ 18 w 21"/>
                <a:gd name="T43" fmla="*/ 21 h 37"/>
                <a:gd name="T44" fmla="*/ 19 w 21"/>
                <a:gd name="T45" fmla="*/ 23 h 37"/>
                <a:gd name="T46" fmla="*/ 19 w 21"/>
                <a:gd name="T47" fmla="*/ 24 h 37"/>
                <a:gd name="T48" fmla="*/ 19 w 21"/>
                <a:gd name="T49" fmla="*/ 25 h 37"/>
                <a:gd name="T50" fmla="*/ 19 w 21"/>
                <a:gd name="T51" fmla="*/ 26 h 37"/>
                <a:gd name="T52" fmla="*/ 20 w 21"/>
                <a:gd name="T53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" h="37">
                  <a:moveTo>
                    <a:pt x="20" y="34"/>
                  </a:moveTo>
                  <a:lnTo>
                    <a:pt x="20" y="35"/>
                  </a:lnTo>
                  <a:lnTo>
                    <a:pt x="16" y="34"/>
                  </a:lnTo>
                  <a:lnTo>
                    <a:pt x="9" y="36"/>
                  </a:lnTo>
                  <a:lnTo>
                    <a:pt x="7" y="31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6"/>
                  </a:lnTo>
                  <a:lnTo>
                    <a:pt x="8" y="4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2" y="8"/>
                  </a:lnTo>
                  <a:lnTo>
                    <a:pt x="13" y="10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6" y="17"/>
                  </a:lnTo>
                  <a:lnTo>
                    <a:pt x="18" y="21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9" y="25"/>
                  </a:lnTo>
                  <a:lnTo>
                    <a:pt x="19" y="26"/>
                  </a:lnTo>
                  <a:lnTo>
                    <a:pt x="20" y="3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05" name="Freeform 1448">
              <a:extLst>
                <a:ext uri="{FF2B5EF4-FFF2-40B4-BE49-F238E27FC236}">
                  <a16:creationId xmlns:a16="http://schemas.microsoft.com/office/drawing/2014/main" id="{B75DC1E5-2486-4896-BC52-981E88A8F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2945" y="11930065"/>
              <a:ext cx="10991" cy="10991"/>
            </a:xfrm>
            <a:custGeom>
              <a:avLst/>
              <a:gdLst>
                <a:gd name="T0" fmla="*/ 4 w 11"/>
                <a:gd name="T1" fmla="*/ 7 h 9"/>
                <a:gd name="T2" fmla="*/ 3 w 11"/>
                <a:gd name="T3" fmla="*/ 8 h 9"/>
                <a:gd name="T4" fmla="*/ 2 w 11"/>
                <a:gd name="T5" fmla="*/ 6 h 9"/>
                <a:gd name="T6" fmla="*/ 0 w 11"/>
                <a:gd name="T7" fmla="*/ 4 h 9"/>
                <a:gd name="T8" fmla="*/ 2 w 11"/>
                <a:gd name="T9" fmla="*/ 2 h 9"/>
                <a:gd name="T10" fmla="*/ 6 w 11"/>
                <a:gd name="T11" fmla="*/ 0 h 9"/>
                <a:gd name="T12" fmla="*/ 8 w 11"/>
                <a:gd name="T13" fmla="*/ 0 h 9"/>
                <a:gd name="T14" fmla="*/ 10 w 11"/>
                <a:gd name="T15" fmla="*/ 2 h 9"/>
                <a:gd name="T16" fmla="*/ 10 w 11"/>
                <a:gd name="T17" fmla="*/ 4 h 9"/>
                <a:gd name="T18" fmla="*/ 7 w 11"/>
                <a:gd name="T19" fmla="*/ 5 h 9"/>
                <a:gd name="T20" fmla="*/ 6 w 11"/>
                <a:gd name="T21" fmla="*/ 6 h 9"/>
                <a:gd name="T22" fmla="*/ 4 w 11"/>
                <a:gd name="T2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9">
                  <a:moveTo>
                    <a:pt x="4" y="7"/>
                  </a:moveTo>
                  <a:lnTo>
                    <a:pt x="3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4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06" name="Freeform 1449">
              <a:extLst>
                <a:ext uri="{FF2B5EF4-FFF2-40B4-BE49-F238E27FC236}">
                  <a16:creationId xmlns:a16="http://schemas.microsoft.com/office/drawing/2014/main" id="{4C9CCC5A-8E0A-42CA-9DEF-A20F8BC9D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4926" y="11792682"/>
              <a:ext cx="16483" cy="32971"/>
            </a:xfrm>
            <a:custGeom>
              <a:avLst/>
              <a:gdLst>
                <a:gd name="T0" fmla="*/ 12 w 15"/>
                <a:gd name="T1" fmla="*/ 22 h 26"/>
                <a:gd name="T2" fmla="*/ 10 w 15"/>
                <a:gd name="T3" fmla="*/ 24 h 26"/>
                <a:gd name="T4" fmla="*/ 8 w 15"/>
                <a:gd name="T5" fmla="*/ 25 h 26"/>
                <a:gd name="T6" fmla="*/ 4 w 15"/>
                <a:gd name="T7" fmla="*/ 24 h 26"/>
                <a:gd name="T8" fmla="*/ 1 w 15"/>
                <a:gd name="T9" fmla="*/ 24 h 26"/>
                <a:gd name="T10" fmla="*/ 0 w 15"/>
                <a:gd name="T11" fmla="*/ 21 h 26"/>
                <a:gd name="T12" fmla="*/ 2 w 15"/>
                <a:gd name="T13" fmla="*/ 18 h 26"/>
                <a:gd name="T14" fmla="*/ 4 w 15"/>
                <a:gd name="T15" fmla="*/ 15 h 26"/>
                <a:gd name="T16" fmla="*/ 6 w 15"/>
                <a:gd name="T17" fmla="*/ 11 h 26"/>
                <a:gd name="T18" fmla="*/ 6 w 15"/>
                <a:gd name="T19" fmla="*/ 5 h 26"/>
                <a:gd name="T20" fmla="*/ 8 w 15"/>
                <a:gd name="T21" fmla="*/ 3 h 26"/>
                <a:gd name="T22" fmla="*/ 9 w 15"/>
                <a:gd name="T23" fmla="*/ 1 h 26"/>
                <a:gd name="T24" fmla="*/ 12 w 15"/>
                <a:gd name="T25" fmla="*/ 0 h 26"/>
                <a:gd name="T26" fmla="*/ 13 w 15"/>
                <a:gd name="T27" fmla="*/ 4 h 26"/>
                <a:gd name="T28" fmla="*/ 12 w 15"/>
                <a:gd name="T29" fmla="*/ 12 h 26"/>
                <a:gd name="T30" fmla="*/ 14 w 15"/>
                <a:gd name="T31" fmla="*/ 17 h 26"/>
                <a:gd name="T32" fmla="*/ 14 w 15"/>
                <a:gd name="T33" fmla="*/ 19 h 26"/>
                <a:gd name="T34" fmla="*/ 14 w 15"/>
                <a:gd name="T35" fmla="*/ 21 h 26"/>
                <a:gd name="T36" fmla="*/ 12 w 15"/>
                <a:gd name="T3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6">
                  <a:moveTo>
                    <a:pt x="12" y="22"/>
                  </a:moveTo>
                  <a:lnTo>
                    <a:pt x="10" y="24"/>
                  </a:lnTo>
                  <a:lnTo>
                    <a:pt x="8" y="25"/>
                  </a:lnTo>
                  <a:lnTo>
                    <a:pt x="4" y="24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2" y="18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6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3" y="4"/>
                  </a:lnTo>
                  <a:lnTo>
                    <a:pt x="12" y="12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2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07" name="Freeform 1450">
              <a:extLst>
                <a:ext uri="{FF2B5EF4-FFF2-40B4-BE49-F238E27FC236}">
                  <a16:creationId xmlns:a16="http://schemas.microsoft.com/office/drawing/2014/main" id="{411B3B0D-30FC-4D9C-8E38-D7D5FA4DA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8439" y="11776199"/>
              <a:ext cx="5497" cy="5494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4 h 5"/>
                <a:gd name="T4" fmla="*/ 1 w 4"/>
                <a:gd name="T5" fmla="*/ 4 h 5"/>
                <a:gd name="T6" fmla="*/ 0 w 4"/>
                <a:gd name="T7" fmla="*/ 3 h 5"/>
                <a:gd name="T8" fmla="*/ 0 w 4"/>
                <a:gd name="T9" fmla="*/ 0 h 5"/>
                <a:gd name="T10" fmla="*/ 1 w 4"/>
                <a:gd name="T11" fmla="*/ 0 h 5"/>
                <a:gd name="T12" fmla="*/ 2 w 4"/>
                <a:gd name="T13" fmla="*/ 0 h 5"/>
                <a:gd name="T14" fmla="*/ 3 w 4"/>
                <a:gd name="T15" fmla="*/ 1 h 5"/>
                <a:gd name="T16" fmla="*/ 3 w 4"/>
                <a:gd name="T17" fmla="*/ 3 h 5"/>
                <a:gd name="T18" fmla="*/ 3 w 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08" name="Freeform 1451">
              <a:extLst>
                <a:ext uri="{FF2B5EF4-FFF2-40B4-BE49-F238E27FC236}">
                  <a16:creationId xmlns:a16="http://schemas.microsoft.com/office/drawing/2014/main" id="{30DD30F1-8272-4503-888C-D181A0F99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7897" y="11759712"/>
              <a:ext cx="10991" cy="16488"/>
            </a:xfrm>
            <a:custGeom>
              <a:avLst/>
              <a:gdLst>
                <a:gd name="T0" fmla="*/ 6 w 7"/>
                <a:gd name="T1" fmla="*/ 12 h 13"/>
                <a:gd name="T2" fmla="*/ 4 w 7"/>
                <a:gd name="T3" fmla="*/ 12 h 13"/>
                <a:gd name="T4" fmla="*/ 4 w 7"/>
                <a:gd name="T5" fmla="*/ 12 h 13"/>
                <a:gd name="T6" fmla="*/ 3 w 7"/>
                <a:gd name="T7" fmla="*/ 11 h 13"/>
                <a:gd name="T8" fmla="*/ 3 w 7"/>
                <a:gd name="T9" fmla="*/ 9 h 13"/>
                <a:gd name="T10" fmla="*/ 1 w 7"/>
                <a:gd name="T11" fmla="*/ 6 h 13"/>
                <a:gd name="T12" fmla="*/ 0 w 7"/>
                <a:gd name="T13" fmla="*/ 5 h 13"/>
                <a:gd name="T14" fmla="*/ 0 w 7"/>
                <a:gd name="T15" fmla="*/ 3 h 13"/>
                <a:gd name="T16" fmla="*/ 1 w 7"/>
                <a:gd name="T17" fmla="*/ 0 h 13"/>
                <a:gd name="T18" fmla="*/ 3 w 7"/>
                <a:gd name="T19" fmla="*/ 0 h 13"/>
                <a:gd name="T20" fmla="*/ 4 w 7"/>
                <a:gd name="T21" fmla="*/ 0 h 13"/>
                <a:gd name="T22" fmla="*/ 5 w 7"/>
                <a:gd name="T23" fmla="*/ 3 h 13"/>
                <a:gd name="T24" fmla="*/ 6 w 7"/>
                <a:gd name="T25" fmla="*/ 6 h 13"/>
                <a:gd name="T26" fmla="*/ 6 w 7"/>
                <a:gd name="T27" fmla="*/ 9 h 13"/>
                <a:gd name="T28" fmla="*/ 6 w 7"/>
                <a:gd name="T2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3">
                  <a:moveTo>
                    <a:pt x="6" y="12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9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3"/>
                  </a:lnTo>
                  <a:lnTo>
                    <a:pt x="6" y="6"/>
                  </a:lnTo>
                  <a:lnTo>
                    <a:pt x="6" y="9"/>
                  </a:lnTo>
                  <a:lnTo>
                    <a:pt x="6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09" name="Freeform 1452">
              <a:extLst>
                <a:ext uri="{FF2B5EF4-FFF2-40B4-BE49-F238E27FC236}">
                  <a16:creationId xmlns:a16="http://schemas.microsoft.com/office/drawing/2014/main" id="{902B4278-D196-4ED2-964E-49D842673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8888" y="11748721"/>
              <a:ext cx="27474" cy="27478"/>
            </a:xfrm>
            <a:custGeom>
              <a:avLst/>
              <a:gdLst>
                <a:gd name="T0" fmla="*/ 14 w 22"/>
                <a:gd name="T1" fmla="*/ 19 h 23"/>
                <a:gd name="T2" fmla="*/ 7 w 22"/>
                <a:gd name="T3" fmla="*/ 22 h 23"/>
                <a:gd name="T4" fmla="*/ 3 w 22"/>
                <a:gd name="T5" fmla="*/ 21 h 23"/>
                <a:gd name="T6" fmla="*/ 2 w 22"/>
                <a:gd name="T7" fmla="*/ 19 h 23"/>
                <a:gd name="T8" fmla="*/ 1 w 22"/>
                <a:gd name="T9" fmla="*/ 17 h 23"/>
                <a:gd name="T10" fmla="*/ 0 w 22"/>
                <a:gd name="T11" fmla="*/ 13 h 23"/>
                <a:gd name="T12" fmla="*/ 1 w 22"/>
                <a:gd name="T13" fmla="*/ 11 h 23"/>
                <a:gd name="T14" fmla="*/ 4 w 22"/>
                <a:gd name="T15" fmla="*/ 8 h 23"/>
                <a:gd name="T16" fmla="*/ 5 w 22"/>
                <a:gd name="T17" fmla="*/ 6 h 23"/>
                <a:gd name="T18" fmla="*/ 6 w 22"/>
                <a:gd name="T19" fmla="*/ 5 h 23"/>
                <a:gd name="T20" fmla="*/ 6 w 22"/>
                <a:gd name="T21" fmla="*/ 3 h 23"/>
                <a:gd name="T22" fmla="*/ 6 w 22"/>
                <a:gd name="T23" fmla="*/ 1 h 23"/>
                <a:gd name="T24" fmla="*/ 7 w 22"/>
                <a:gd name="T25" fmla="*/ 0 h 23"/>
                <a:gd name="T26" fmla="*/ 13 w 22"/>
                <a:gd name="T27" fmla="*/ 2 h 23"/>
                <a:gd name="T28" fmla="*/ 18 w 22"/>
                <a:gd name="T29" fmla="*/ 5 h 23"/>
                <a:gd name="T30" fmla="*/ 20 w 22"/>
                <a:gd name="T31" fmla="*/ 8 h 23"/>
                <a:gd name="T32" fmla="*/ 21 w 22"/>
                <a:gd name="T33" fmla="*/ 9 h 23"/>
                <a:gd name="T34" fmla="*/ 18 w 22"/>
                <a:gd name="T35" fmla="*/ 13 h 23"/>
                <a:gd name="T36" fmla="*/ 17 w 22"/>
                <a:gd name="T37" fmla="*/ 16 h 23"/>
                <a:gd name="T38" fmla="*/ 14 w 22"/>
                <a:gd name="T3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23">
                  <a:moveTo>
                    <a:pt x="14" y="19"/>
                  </a:moveTo>
                  <a:lnTo>
                    <a:pt x="7" y="22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4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7" y="0"/>
                  </a:lnTo>
                  <a:lnTo>
                    <a:pt x="13" y="2"/>
                  </a:lnTo>
                  <a:lnTo>
                    <a:pt x="18" y="5"/>
                  </a:lnTo>
                  <a:lnTo>
                    <a:pt x="20" y="8"/>
                  </a:lnTo>
                  <a:lnTo>
                    <a:pt x="21" y="9"/>
                  </a:lnTo>
                  <a:lnTo>
                    <a:pt x="18" y="13"/>
                  </a:lnTo>
                  <a:lnTo>
                    <a:pt x="17" y="16"/>
                  </a:lnTo>
                  <a:lnTo>
                    <a:pt x="14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10" name="Freeform 1453">
              <a:extLst>
                <a:ext uri="{FF2B5EF4-FFF2-40B4-BE49-F238E27FC236}">
                  <a16:creationId xmlns:a16="http://schemas.microsoft.com/office/drawing/2014/main" id="{4DC291C7-1C95-4711-9C99-6A22F8AB8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4926" y="11737730"/>
              <a:ext cx="32971" cy="65943"/>
            </a:xfrm>
            <a:custGeom>
              <a:avLst/>
              <a:gdLst>
                <a:gd name="T0" fmla="*/ 27 w 28"/>
                <a:gd name="T1" fmla="*/ 11 h 52"/>
                <a:gd name="T2" fmla="*/ 25 w 28"/>
                <a:gd name="T3" fmla="*/ 13 h 52"/>
                <a:gd name="T4" fmla="*/ 22 w 28"/>
                <a:gd name="T5" fmla="*/ 13 h 52"/>
                <a:gd name="T6" fmla="*/ 18 w 28"/>
                <a:gd name="T7" fmla="*/ 15 h 52"/>
                <a:gd name="T8" fmla="*/ 18 w 28"/>
                <a:gd name="T9" fmla="*/ 17 h 52"/>
                <a:gd name="T10" fmla="*/ 18 w 28"/>
                <a:gd name="T11" fmla="*/ 19 h 52"/>
                <a:gd name="T12" fmla="*/ 21 w 28"/>
                <a:gd name="T13" fmla="*/ 22 h 52"/>
                <a:gd name="T14" fmla="*/ 22 w 28"/>
                <a:gd name="T15" fmla="*/ 25 h 52"/>
                <a:gd name="T16" fmla="*/ 23 w 28"/>
                <a:gd name="T17" fmla="*/ 30 h 52"/>
                <a:gd name="T18" fmla="*/ 25 w 28"/>
                <a:gd name="T19" fmla="*/ 34 h 52"/>
                <a:gd name="T20" fmla="*/ 25 w 28"/>
                <a:gd name="T21" fmla="*/ 36 h 52"/>
                <a:gd name="T22" fmla="*/ 25 w 28"/>
                <a:gd name="T23" fmla="*/ 38 h 52"/>
                <a:gd name="T24" fmla="*/ 27 w 28"/>
                <a:gd name="T25" fmla="*/ 41 h 52"/>
                <a:gd name="T26" fmla="*/ 27 w 28"/>
                <a:gd name="T27" fmla="*/ 43 h 52"/>
                <a:gd name="T28" fmla="*/ 27 w 28"/>
                <a:gd name="T29" fmla="*/ 45 h 52"/>
                <a:gd name="T30" fmla="*/ 26 w 28"/>
                <a:gd name="T31" fmla="*/ 48 h 52"/>
                <a:gd name="T32" fmla="*/ 25 w 28"/>
                <a:gd name="T33" fmla="*/ 48 h 52"/>
                <a:gd name="T34" fmla="*/ 23 w 28"/>
                <a:gd name="T35" fmla="*/ 49 h 52"/>
                <a:gd name="T36" fmla="*/ 23 w 28"/>
                <a:gd name="T37" fmla="*/ 50 h 52"/>
                <a:gd name="T38" fmla="*/ 23 w 28"/>
                <a:gd name="T39" fmla="*/ 51 h 52"/>
                <a:gd name="T40" fmla="*/ 18 w 28"/>
                <a:gd name="T41" fmla="*/ 51 h 52"/>
                <a:gd name="T42" fmla="*/ 16 w 28"/>
                <a:gd name="T43" fmla="*/ 50 h 52"/>
                <a:gd name="T44" fmla="*/ 16 w 28"/>
                <a:gd name="T45" fmla="*/ 45 h 52"/>
                <a:gd name="T46" fmla="*/ 12 w 28"/>
                <a:gd name="T47" fmla="*/ 43 h 52"/>
                <a:gd name="T48" fmla="*/ 10 w 28"/>
                <a:gd name="T49" fmla="*/ 39 h 52"/>
                <a:gd name="T50" fmla="*/ 8 w 28"/>
                <a:gd name="T51" fmla="*/ 33 h 52"/>
                <a:gd name="T52" fmla="*/ 6 w 28"/>
                <a:gd name="T53" fmla="*/ 31 h 52"/>
                <a:gd name="T54" fmla="*/ 3 w 28"/>
                <a:gd name="T55" fmla="*/ 26 h 52"/>
                <a:gd name="T56" fmla="*/ 0 w 28"/>
                <a:gd name="T57" fmla="*/ 21 h 52"/>
                <a:gd name="T58" fmla="*/ 4 w 28"/>
                <a:gd name="T59" fmla="*/ 19 h 52"/>
                <a:gd name="T60" fmla="*/ 3 w 28"/>
                <a:gd name="T61" fmla="*/ 14 h 52"/>
                <a:gd name="T62" fmla="*/ 6 w 28"/>
                <a:gd name="T63" fmla="*/ 13 h 52"/>
                <a:gd name="T64" fmla="*/ 10 w 28"/>
                <a:gd name="T65" fmla="*/ 11 h 52"/>
                <a:gd name="T66" fmla="*/ 12 w 28"/>
                <a:gd name="T67" fmla="*/ 12 h 52"/>
                <a:gd name="T68" fmla="*/ 14 w 28"/>
                <a:gd name="T69" fmla="*/ 11 h 52"/>
                <a:gd name="T70" fmla="*/ 16 w 28"/>
                <a:gd name="T71" fmla="*/ 11 h 52"/>
                <a:gd name="T72" fmla="*/ 15 w 28"/>
                <a:gd name="T73" fmla="*/ 6 h 52"/>
                <a:gd name="T74" fmla="*/ 16 w 28"/>
                <a:gd name="T75" fmla="*/ 2 h 52"/>
                <a:gd name="T76" fmla="*/ 18 w 28"/>
                <a:gd name="T77" fmla="*/ 0 h 52"/>
                <a:gd name="T78" fmla="*/ 22 w 28"/>
                <a:gd name="T79" fmla="*/ 0 h 52"/>
                <a:gd name="T80" fmla="*/ 22 w 28"/>
                <a:gd name="T81" fmla="*/ 2 h 52"/>
                <a:gd name="T82" fmla="*/ 24 w 28"/>
                <a:gd name="T83" fmla="*/ 4 h 52"/>
                <a:gd name="T84" fmla="*/ 27 w 28"/>
                <a:gd name="T85" fmla="*/ 6 h 52"/>
                <a:gd name="T86" fmla="*/ 27 w 28"/>
                <a:gd name="T87" fmla="*/ 8 h 52"/>
                <a:gd name="T88" fmla="*/ 27 w 28"/>
                <a:gd name="T8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" h="52">
                  <a:moveTo>
                    <a:pt x="27" y="11"/>
                  </a:moveTo>
                  <a:lnTo>
                    <a:pt x="25" y="13"/>
                  </a:lnTo>
                  <a:lnTo>
                    <a:pt x="22" y="13"/>
                  </a:lnTo>
                  <a:lnTo>
                    <a:pt x="18" y="15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21" y="22"/>
                  </a:lnTo>
                  <a:lnTo>
                    <a:pt x="22" y="25"/>
                  </a:lnTo>
                  <a:lnTo>
                    <a:pt x="23" y="30"/>
                  </a:lnTo>
                  <a:lnTo>
                    <a:pt x="25" y="34"/>
                  </a:lnTo>
                  <a:lnTo>
                    <a:pt x="25" y="36"/>
                  </a:lnTo>
                  <a:lnTo>
                    <a:pt x="25" y="38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5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9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5"/>
                  </a:lnTo>
                  <a:lnTo>
                    <a:pt x="12" y="43"/>
                  </a:lnTo>
                  <a:lnTo>
                    <a:pt x="10" y="39"/>
                  </a:lnTo>
                  <a:lnTo>
                    <a:pt x="8" y="33"/>
                  </a:lnTo>
                  <a:lnTo>
                    <a:pt x="6" y="31"/>
                  </a:lnTo>
                  <a:lnTo>
                    <a:pt x="3" y="26"/>
                  </a:lnTo>
                  <a:lnTo>
                    <a:pt x="0" y="21"/>
                  </a:lnTo>
                  <a:lnTo>
                    <a:pt x="4" y="19"/>
                  </a:lnTo>
                  <a:lnTo>
                    <a:pt x="3" y="14"/>
                  </a:lnTo>
                  <a:lnTo>
                    <a:pt x="6" y="13"/>
                  </a:lnTo>
                  <a:lnTo>
                    <a:pt x="10" y="11"/>
                  </a:lnTo>
                  <a:lnTo>
                    <a:pt x="12" y="12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5" y="6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11" name="Freeform 1454">
              <a:extLst>
                <a:ext uri="{FF2B5EF4-FFF2-40B4-BE49-F238E27FC236}">
                  <a16:creationId xmlns:a16="http://schemas.microsoft.com/office/drawing/2014/main" id="{631B1724-C3FA-4846-8E5F-22514600E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1410" y="11721247"/>
              <a:ext cx="16488" cy="10991"/>
            </a:xfrm>
            <a:custGeom>
              <a:avLst/>
              <a:gdLst>
                <a:gd name="T0" fmla="*/ 10 w 12"/>
                <a:gd name="T1" fmla="*/ 2 h 7"/>
                <a:gd name="T2" fmla="*/ 11 w 12"/>
                <a:gd name="T3" fmla="*/ 4 h 7"/>
                <a:gd name="T4" fmla="*/ 9 w 12"/>
                <a:gd name="T5" fmla="*/ 4 h 7"/>
                <a:gd name="T6" fmla="*/ 7 w 12"/>
                <a:gd name="T7" fmla="*/ 4 h 7"/>
                <a:gd name="T8" fmla="*/ 7 w 12"/>
                <a:gd name="T9" fmla="*/ 6 h 7"/>
                <a:gd name="T10" fmla="*/ 6 w 12"/>
                <a:gd name="T11" fmla="*/ 6 h 7"/>
                <a:gd name="T12" fmla="*/ 1 w 12"/>
                <a:gd name="T13" fmla="*/ 4 h 7"/>
                <a:gd name="T14" fmla="*/ 0 w 12"/>
                <a:gd name="T15" fmla="*/ 4 h 7"/>
                <a:gd name="T16" fmla="*/ 0 w 12"/>
                <a:gd name="T17" fmla="*/ 1 h 7"/>
                <a:gd name="T18" fmla="*/ 5 w 12"/>
                <a:gd name="T19" fmla="*/ 1 h 7"/>
                <a:gd name="T20" fmla="*/ 9 w 12"/>
                <a:gd name="T21" fmla="*/ 0 h 7"/>
                <a:gd name="T22" fmla="*/ 9 w 12"/>
                <a:gd name="T23" fmla="*/ 0 h 7"/>
                <a:gd name="T24" fmla="*/ 10 w 12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">
                  <a:moveTo>
                    <a:pt x="10" y="2"/>
                  </a:moveTo>
                  <a:lnTo>
                    <a:pt x="11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6" y="6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5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12" name="Freeform 1455">
              <a:extLst>
                <a:ext uri="{FF2B5EF4-FFF2-40B4-BE49-F238E27FC236}">
                  <a16:creationId xmlns:a16="http://schemas.microsoft.com/office/drawing/2014/main" id="{4F22A245-1264-4CF6-B4DC-466CA176D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9429" y="11710256"/>
              <a:ext cx="10991" cy="5494"/>
            </a:xfrm>
            <a:custGeom>
              <a:avLst/>
              <a:gdLst>
                <a:gd name="T0" fmla="*/ 5 w 7"/>
                <a:gd name="T1" fmla="*/ 3 h 4"/>
                <a:gd name="T2" fmla="*/ 1 w 7"/>
                <a:gd name="T3" fmla="*/ 3 h 4"/>
                <a:gd name="T4" fmla="*/ 0 w 7"/>
                <a:gd name="T5" fmla="*/ 2 h 4"/>
                <a:gd name="T6" fmla="*/ 0 w 7"/>
                <a:gd name="T7" fmla="*/ 1 h 4"/>
                <a:gd name="T8" fmla="*/ 1 w 7"/>
                <a:gd name="T9" fmla="*/ 0 h 4"/>
                <a:gd name="T10" fmla="*/ 3 w 7"/>
                <a:gd name="T11" fmla="*/ 0 h 4"/>
                <a:gd name="T12" fmla="*/ 4 w 7"/>
                <a:gd name="T13" fmla="*/ 0 h 4"/>
                <a:gd name="T14" fmla="*/ 5 w 7"/>
                <a:gd name="T15" fmla="*/ 1 h 4"/>
                <a:gd name="T16" fmla="*/ 6 w 7"/>
                <a:gd name="T17" fmla="*/ 2 h 4"/>
                <a:gd name="T18" fmla="*/ 5 w 7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5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5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13" name="Freeform 1456">
              <a:extLst>
                <a:ext uri="{FF2B5EF4-FFF2-40B4-BE49-F238E27FC236}">
                  <a16:creationId xmlns:a16="http://schemas.microsoft.com/office/drawing/2014/main" id="{B16E76F3-8991-48B1-A2C8-9C329E475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5916" y="11616837"/>
              <a:ext cx="38465" cy="82429"/>
            </a:xfrm>
            <a:custGeom>
              <a:avLst/>
              <a:gdLst>
                <a:gd name="T0" fmla="*/ 19 w 31"/>
                <a:gd name="T1" fmla="*/ 64 h 66"/>
                <a:gd name="T2" fmla="*/ 17 w 31"/>
                <a:gd name="T3" fmla="*/ 64 h 66"/>
                <a:gd name="T4" fmla="*/ 15 w 31"/>
                <a:gd name="T5" fmla="*/ 65 h 66"/>
                <a:gd name="T6" fmla="*/ 12 w 31"/>
                <a:gd name="T7" fmla="*/ 64 h 66"/>
                <a:gd name="T8" fmla="*/ 9 w 31"/>
                <a:gd name="T9" fmla="*/ 64 h 66"/>
                <a:gd name="T10" fmla="*/ 5 w 31"/>
                <a:gd name="T11" fmla="*/ 62 h 66"/>
                <a:gd name="T12" fmla="*/ 2 w 31"/>
                <a:gd name="T13" fmla="*/ 60 h 66"/>
                <a:gd name="T14" fmla="*/ 0 w 31"/>
                <a:gd name="T15" fmla="*/ 59 h 66"/>
                <a:gd name="T16" fmla="*/ 1 w 31"/>
                <a:gd name="T17" fmla="*/ 57 h 66"/>
                <a:gd name="T18" fmla="*/ 4 w 31"/>
                <a:gd name="T19" fmla="*/ 53 h 66"/>
                <a:gd name="T20" fmla="*/ 6 w 31"/>
                <a:gd name="T21" fmla="*/ 44 h 66"/>
                <a:gd name="T22" fmla="*/ 8 w 31"/>
                <a:gd name="T23" fmla="*/ 32 h 66"/>
                <a:gd name="T24" fmla="*/ 6 w 31"/>
                <a:gd name="T25" fmla="*/ 28 h 66"/>
                <a:gd name="T26" fmla="*/ 6 w 31"/>
                <a:gd name="T27" fmla="*/ 26 h 66"/>
                <a:gd name="T28" fmla="*/ 7 w 31"/>
                <a:gd name="T29" fmla="*/ 24 h 66"/>
                <a:gd name="T30" fmla="*/ 7 w 31"/>
                <a:gd name="T31" fmla="*/ 21 h 66"/>
                <a:gd name="T32" fmla="*/ 7 w 31"/>
                <a:gd name="T33" fmla="*/ 19 h 66"/>
                <a:gd name="T34" fmla="*/ 8 w 31"/>
                <a:gd name="T35" fmla="*/ 17 h 66"/>
                <a:gd name="T36" fmla="*/ 10 w 31"/>
                <a:gd name="T37" fmla="*/ 13 h 66"/>
                <a:gd name="T38" fmla="*/ 11 w 31"/>
                <a:gd name="T39" fmla="*/ 10 h 66"/>
                <a:gd name="T40" fmla="*/ 11 w 31"/>
                <a:gd name="T41" fmla="*/ 9 h 66"/>
                <a:gd name="T42" fmla="*/ 12 w 31"/>
                <a:gd name="T43" fmla="*/ 4 h 66"/>
                <a:gd name="T44" fmla="*/ 11 w 31"/>
                <a:gd name="T45" fmla="*/ 3 h 66"/>
                <a:gd name="T46" fmla="*/ 10 w 31"/>
                <a:gd name="T47" fmla="*/ 1 h 66"/>
                <a:gd name="T48" fmla="*/ 11 w 31"/>
                <a:gd name="T49" fmla="*/ 0 h 66"/>
                <a:gd name="T50" fmla="*/ 21 w 31"/>
                <a:gd name="T51" fmla="*/ 3 h 66"/>
                <a:gd name="T52" fmla="*/ 27 w 31"/>
                <a:gd name="T53" fmla="*/ 4 h 66"/>
                <a:gd name="T54" fmla="*/ 27 w 31"/>
                <a:gd name="T55" fmla="*/ 8 h 66"/>
                <a:gd name="T56" fmla="*/ 28 w 31"/>
                <a:gd name="T57" fmla="*/ 10 h 66"/>
                <a:gd name="T58" fmla="*/ 29 w 31"/>
                <a:gd name="T59" fmla="*/ 15 h 66"/>
                <a:gd name="T60" fmla="*/ 30 w 31"/>
                <a:gd name="T61" fmla="*/ 16 h 66"/>
                <a:gd name="T62" fmla="*/ 29 w 31"/>
                <a:gd name="T63" fmla="*/ 20 h 66"/>
                <a:gd name="T64" fmla="*/ 27 w 31"/>
                <a:gd name="T65" fmla="*/ 21 h 66"/>
                <a:gd name="T66" fmla="*/ 27 w 31"/>
                <a:gd name="T67" fmla="*/ 25 h 66"/>
                <a:gd name="T68" fmla="*/ 28 w 31"/>
                <a:gd name="T69" fmla="*/ 27 h 66"/>
                <a:gd name="T70" fmla="*/ 26 w 31"/>
                <a:gd name="T71" fmla="*/ 28 h 66"/>
                <a:gd name="T72" fmla="*/ 24 w 31"/>
                <a:gd name="T73" fmla="*/ 29 h 66"/>
                <a:gd name="T74" fmla="*/ 23 w 31"/>
                <a:gd name="T75" fmla="*/ 30 h 66"/>
                <a:gd name="T76" fmla="*/ 21 w 31"/>
                <a:gd name="T77" fmla="*/ 31 h 66"/>
                <a:gd name="T78" fmla="*/ 19 w 31"/>
                <a:gd name="T79" fmla="*/ 32 h 66"/>
                <a:gd name="T80" fmla="*/ 19 w 31"/>
                <a:gd name="T81" fmla="*/ 34 h 66"/>
                <a:gd name="T82" fmla="*/ 22 w 31"/>
                <a:gd name="T83" fmla="*/ 37 h 66"/>
                <a:gd name="T84" fmla="*/ 25 w 31"/>
                <a:gd name="T85" fmla="*/ 40 h 66"/>
                <a:gd name="T86" fmla="*/ 27 w 31"/>
                <a:gd name="T87" fmla="*/ 43 h 66"/>
                <a:gd name="T88" fmla="*/ 30 w 31"/>
                <a:gd name="T89" fmla="*/ 47 h 66"/>
                <a:gd name="T90" fmla="*/ 28 w 31"/>
                <a:gd name="T91" fmla="*/ 49 h 66"/>
                <a:gd name="T92" fmla="*/ 26 w 31"/>
                <a:gd name="T93" fmla="*/ 53 h 66"/>
                <a:gd name="T94" fmla="*/ 23 w 31"/>
                <a:gd name="T95" fmla="*/ 55 h 66"/>
                <a:gd name="T96" fmla="*/ 20 w 31"/>
                <a:gd name="T97" fmla="*/ 56 h 66"/>
                <a:gd name="T98" fmla="*/ 21 w 31"/>
                <a:gd name="T99" fmla="*/ 61 h 66"/>
                <a:gd name="T100" fmla="*/ 19 w 31"/>
                <a:gd name="T101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" h="66">
                  <a:moveTo>
                    <a:pt x="19" y="64"/>
                  </a:moveTo>
                  <a:lnTo>
                    <a:pt x="17" y="64"/>
                  </a:lnTo>
                  <a:lnTo>
                    <a:pt x="15" y="65"/>
                  </a:lnTo>
                  <a:lnTo>
                    <a:pt x="12" y="64"/>
                  </a:lnTo>
                  <a:lnTo>
                    <a:pt x="9" y="64"/>
                  </a:lnTo>
                  <a:lnTo>
                    <a:pt x="5" y="62"/>
                  </a:lnTo>
                  <a:lnTo>
                    <a:pt x="2" y="60"/>
                  </a:lnTo>
                  <a:lnTo>
                    <a:pt x="0" y="59"/>
                  </a:lnTo>
                  <a:lnTo>
                    <a:pt x="1" y="57"/>
                  </a:lnTo>
                  <a:lnTo>
                    <a:pt x="4" y="53"/>
                  </a:lnTo>
                  <a:lnTo>
                    <a:pt x="6" y="44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6" y="26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21" y="3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8" y="10"/>
                  </a:lnTo>
                  <a:lnTo>
                    <a:pt x="29" y="15"/>
                  </a:lnTo>
                  <a:lnTo>
                    <a:pt x="30" y="16"/>
                  </a:lnTo>
                  <a:lnTo>
                    <a:pt x="29" y="20"/>
                  </a:lnTo>
                  <a:lnTo>
                    <a:pt x="27" y="21"/>
                  </a:lnTo>
                  <a:lnTo>
                    <a:pt x="27" y="25"/>
                  </a:lnTo>
                  <a:lnTo>
                    <a:pt x="28" y="27"/>
                  </a:lnTo>
                  <a:lnTo>
                    <a:pt x="26" y="28"/>
                  </a:lnTo>
                  <a:lnTo>
                    <a:pt x="24" y="29"/>
                  </a:lnTo>
                  <a:lnTo>
                    <a:pt x="23" y="30"/>
                  </a:lnTo>
                  <a:lnTo>
                    <a:pt x="21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2" y="37"/>
                  </a:lnTo>
                  <a:lnTo>
                    <a:pt x="25" y="40"/>
                  </a:lnTo>
                  <a:lnTo>
                    <a:pt x="27" y="43"/>
                  </a:lnTo>
                  <a:lnTo>
                    <a:pt x="30" y="47"/>
                  </a:lnTo>
                  <a:lnTo>
                    <a:pt x="28" y="49"/>
                  </a:lnTo>
                  <a:lnTo>
                    <a:pt x="26" y="53"/>
                  </a:lnTo>
                  <a:lnTo>
                    <a:pt x="23" y="55"/>
                  </a:lnTo>
                  <a:lnTo>
                    <a:pt x="20" y="56"/>
                  </a:lnTo>
                  <a:lnTo>
                    <a:pt x="21" y="61"/>
                  </a:lnTo>
                  <a:lnTo>
                    <a:pt x="19" y="6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14" name="Freeform 1457">
              <a:extLst>
                <a:ext uri="{FF2B5EF4-FFF2-40B4-BE49-F238E27FC236}">
                  <a16:creationId xmlns:a16="http://schemas.microsoft.com/office/drawing/2014/main" id="{D901C5C2-F007-487E-852A-7DF570084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6458" y="10556267"/>
              <a:ext cx="329711" cy="1747471"/>
            </a:xfrm>
            <a:custGeom>
              <a:avLst/>
              <a:gdLst>
                <a:gd name="T0" fmla="*/ 216 w 264"/>
                <a:gd name="T1" fmla="*/ 237 h 1403"/>
                <a:gd name="T2" fmla="*/ 216 w 264"/>
                <a:gd name="T3" fmla="*/ 290 h 1403"/>
                <a:gd name="T4" fmla="*/ 202 w 264"/>
                <a:gd name="T5" fmla="*/ 329 h 1403"/>
                <a:gd name="T6" fmla="*/ 172 w 264"/>
                <a:gd name="T7" fmla="*/ 389 h 1403"/>
                <a:gd name="T8" fmla="*/ 163 w 264"/>
                <a:gd name="T9" fmla="*/ 442 h 1403"/>
                <a:gd name="T10" fmla="*/ 164 w 264"/>
                <a:gd name="T11" fmla="*/ 480 h 1403"/>
                <a:gd name="T12" fmla="*/ 172 w 264"/>
                <a:gd name="T13" fmla="*/ 529 h 1403"/>
                <a:gd name="T14" fmla="*/ 170 w 264"/>
                <a:gd name="T15" fmla="*/ 571 h 1403"/>
                <a:gd name="T16" fmla="*/ 161 w 264"/>
                <a:gd name="T17" fmla="*/ 621 h 1403"/>
                <a:gd name="T18" fmla="*/ 138 w 264"/>
                <a:gd name="T19" fmla="*/ 658 h 1403"/>
                <a:gd name="T20" fmla="*/ 147 w 264"/>
                <a:gd name="T21" fmla="*/ 726 h 1403"/>
                <a:gd name="T22" fmla="*/ 123 w 264"/>
                <a:gd name="T23" fmla="*/ 766 h 1403"/>
                <a:gd name="T24" fmla="*/ 117 w 264"/>
                <a:gd name="T25" fmla="*/ 803 h 1403"/>
                <a:gd name="T26" fmla="*/ 112 w 264"/>
                <a:gd name="T27" fmla="*/ 868 h 1403"/>
                <a:gd name="T28" fmla="*/ 115 w 264"/>
                <a:gd name="T29" fmla="*/ 918 h 1403"/>
                <a:gd name="T30" fmla="*/ 138 w 264"/>
                <a:gd name="T31" fmla="*/ 966 h 1403"/>
                <a:gd name="T32" fmla="*/ 132 w 264"/>
                <a:gd name="T33" fmla="*/ 1001 h 1403"/>
                <a:gd name="T34" fmla="*/ 120 w 264"/>
                <a:gd name="T35" fmla="*/ 1061 h 1403"/>
                <a:gd name="T36" fmla="*/ 100 w 264"/>
                <a:gd name="T37" fmla="*/ 1120 h 1403"/>
                <a:gd name="T38" fmla="*/ 67 w 264"/>
                <a:gd name="T39" fmla="*/ 1179 h 1403"/>
                <a:gd name="T40" fmla="*/ 86 w 264"/>
                <a:gd name="T41" fmla="*/ 1242 h 1403"/>
                <a:gd name="T42" fmla="*/ 104 w 264"/>
                <a:gd name="T43" fmla="*/ 1293 h 1403"/>
                <a:gd name="T44" fmla="*/ 220 w 264"/>
                <a:gd name="T45" fmla="*/ 1325 h 1403"/>
                <a:gd name="T46" fmla="*/ 144 w 264"/>
                <a:gd name="T47" fmla="*/ 1386 h 1403"/>
                <a:gd name="T48" fmla="*/ 116 w 264"/>
                <a:gd name="T49" fmla="*/ 1381 h 1403"/>
                <a:gd name="T50" fmla="*/ 96 w 264"/>
                <a:gd name="T51" fmla="*/ 1381 h 1403"/>
                <a:gd name="T52" fmla="*/ 126 w 264"/>
                <a:gd name="T53" fmla="*/ 1340 h 1403"/>
                <a:gd name="T54" fmla="*/ 80 w 264"/>
                <a:gd name="T55" fmla="*/ 1360 h 1403"/>
                <a:gd name="T56" fmla="*/ 51 w 264"/>
                <a:gd name="T57" fmla="*/ 1339 h 1403"/>
                <a:gd name="T58" fmla="*/ 61 w 264"/>
                <a:gd name="T59" fmla="*/ 1311 h 1403"/>
                <a:gd name="T60" fmla="*/ 90 w 264"/>
                <a:gd name="T61" fmla="*/ 1325 h 1403"/>
                <a:gd name="T62" fmla="*/ 75 w 264"/>
                <a:gd name="T63" fmla="*/ 1282 h 1403"/>
                <a:gd name="T64" fmla="*/ 52 w 264"/>
                <a:gd name="T65" fmla="*/ 1297 h 1403"/>
                <a:gd name="T66" fmla="*/ 26 w 264"/>
                <a:gd name="T67" fmla="*/ 1244 h 1403"/>
                <a:gd name="T68" fmla="*/ 63 w 264"/>
                <a:gd name="T69" fmla="*/ 1242 h 1403"/>
                <a:gd name="T70" fmla="*/ 32 w 264"/>
                <a:gd name="T71" fmla="*/ 1220 h 1403"/>
                <a:gd name="T72" fmla="*/ 49 w 264"/>
                <a:gd name="T73" fmla="*/ 1185 h 1403"/>
                <a:gd name="T74" fmla="*/ 41 w 264"/>
                <a:gd name="T75" fmla="*/ 1183 h 1403"/>
                <a:gd name="T76" fmla="*/ 39 w 264"/>
                <a:gd name="T77" fmla="*/ 1120 h 1403"/>
                <a:gd name="T78" fmla="*/ 41 w 264"/>
                <a:gd name="T79" fmla="*/ 1116 h 1403"/>
                <a:gd name="T80" fmla="*/ 37 w 264"/>
                <a:gd name="T81" fmla="*/ 1093 h 1403"/>
                <a:gd name="T82" fmla="*/ 20 w 264"/>
                <a:gd name="T83" fmla="*/ 1058 h 1403"/>
                <a:gd name="T84" fmla="*/ 8 w 264"/>
                <a:gd name="T85" fmla="*/ 1052 h 1403"/>
                <a:gd name="T86" fmla="*/ 48 w 264"/>
                <a:gd name="T87" fmla="*/ 1009 h 1403"/>
                <a:gd name="T88" fmla="*/ 52 w 264"/>
                <a:gd name="T89" fmla="*/ 1037 h 1403"/>
                <a:gd name="T90" fmla="*/ 63 w 264"/>
                <a:gd name="T91" fmla="*/ 1030 h 1403"/>
                <a:gd name="T92" fmla="*/ 69 w 264"/>
                <a:gd name="T93" fmla="*/ 992 h 1403"/>
                <a:gd name="T94" fmla="*/ 84 w 264"/>
                <a:gd name="T95" fmla="*/ 909 h 1403"/>
                <a:gd name="T96" fmla="*/ 98 w 264"/>
                <a:gd name="T97" fmla="*/ 870 h 1403"/>
                <a:gd name="T98" fmla="*/ 85 w 264"/>
                <a:gd name="T99" fmla="*/ 843 h 1403"/>
                <a:gd name="T100" fmla="*/ 54 w 264"/>
                <a:gd name="T101" fmla="*/ 817 h 1403"/>
                <a:gd name="T102" fmla="*/ 61 w 264"/>
                <a:gd name="T103" fmla="*/ 679 h 1403"/>
                <a:gd name="T104" fmla="*/ 97 w 264"/>
                <a:gd name="T105" fmla="*/ 608 h 1403"/>
                <a:gd name="T106" fmla="*/ 124 w 264"/>
                <a:gd name="T107" fmla="*/ 518 h 1403"/>
                <a:gd name="T108" fmla="*/ 127 w 264"/>
                <a:gd name="T109" fmla="*/ 375 h 1403"/>
                <a:gd name="T110" fmla="*/ 153 w 264"/>
                <a:gd name="T111" fmla="*/ 287 h 1403"/>
                <a:gd name="T112" fmla="*/ 161 w 264"/>
                <a:gd name="T113" fmla="*/ 195 h 1403"/>
                <a:gd name="T114" fmla="*/ 166 w 264"/>
                <a:gd name="T115" fmla="*/ 103 h 1403"/>
                <a:gd name="T116" fmla="*/ 179 w 264"/>
                <a:gd name="T117" fmla="*/ 15 h 1403"/>
                <a:gd name="T118" fmla="*/ 201 w 264"/>
                <a:gd name="T119" fmla="*/ 27 h 1403"/>
                <a:gd name="T120" fmla="*/ 212 w 264"/>
                <a:gd name="T121" fmla="*/ 70 h 1403"/>
                <a:gd name="T122" fmla="*/ 218 w 264"/>
                <a:gd name="T123" fmla="*/ 99 h 1403"/>
                <a:gd name="T124" fmla="*/ 235 w 264"/>
                <a:gd name="T125" fmla="*/ 155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" h="1403">
                  <a:moveTo>
                    <a:pt x="258" y="171"/>
                  </a:moveTo>
                  <a:lnTo>
                    <a:pt x="263" y="176"/>
                  </a:lnTo>
                  <a:lnTo>
                    <a:pt x="261" y="184"/>
                  </a:lnTo>
                  <a:lnTo>
                    <a:pt x="257" y="197"/>
                  </a:lnTo>
                  <a:lnTo>
                    <a:pt x="254" y="207"/>
                  </a:lnTo>
                  <a:lnTo>
                    <a:pt x="253" y="209"/>
                  </a:lnTo>
                  <a:lnTo>
                    <a:pt x="253" y="211"/>
                  </a:lnTo>
                  <a:lnTo>
                    <a:pt x="246" y="213"/>
                  </a:lnTo>
                  <a:lnTo>
                    <a:pt x="237" y="218"/>
                  </a:lnTo>
                  <a:lnTo>
                    <a:pt x="232" y="220"/>
                  </a:lnTo>
                  <a:lnTo>
                    <a:pt x="226" y="222"/>
                  </a:lnTo>
                  <a:lnTo>
                    <a:pt x="224" y="225"/>
                  </a:lnTo>
                  <a:lnTo>
                    <a:pt x="222" y="226"/>
                  </a:lnTo>
                  <a:lnTo>
                    <a:pt x="221" y="227"/>
                  </a:lnTo>
                  <a:lnTo>
                    <a:pt x="220" y="229"/>
                  </a:lnTo>
                  <a:lnTo>
                    <a:pt x="218" y="230"/>
                  </a:lnTo>
                  <a:lnTo>
                    <a:pt x="216" y="234"/>
                  </a:lnTo>
                  <a:lnTo>
                    <a:pt x="216" y="237"/>
                  </a:lnTo>
                  <a:lnTo>
                    <a:pt x="217" y="239"/>
                  </a:lnTo>
                  <a:lnTo>
                    <a:pt x="219" y="240"/>
                  </a:lnTo>
                  <a:lnTo>
                    <a:pt x="220" y="243"/>
                  </a:lnTo>
                  <a:lnTo>
                    <a:pt x="221" y="244"/>
                  </a:lnTo>
                  <a:lnTo>
                    <a:pt x="222" y="246"/>
                  </a:lnTo>
                  <a:lnTo>
                    <a:pt x="222" y="247"/>
                  </a:lnTo>
                  <a:lnTo>
                    <a:pt x="221" y="247"/>
                  </a:lnTo>
                  <a:lnTo>
                    <a:pt x="218" y="248"/>
                  </a:lnTo>
                  <a:lnTo>
                    <a:pt x="217" y="250"/>
                  </a:lnTo>
                  <a:lnTo>
                    <a:pt x="216" y="257"/>
                  </a:lnTo>
                  <a:lnTo>
                    <a:pt x="215" y="259"/>
                  </a:lnTo>
                  <a:lnTo>
                    <a:pt x="217" y="265"/>
                  </a:lnTo>
                  <a:lnTo>
                    <a:pt x="218" y="268"/>
                  </a:lnTo>
                  <a:lnTo>
                    <a:pt x="221" y="278"/>
                  </a:lnTo>
                  <a:lnTo>
                    <a:pt x="221" y="281"/>
                  </a:lnTo>
                  <a:lnTo>
                    <a:pt x="217" y="285"/>
                  </a:lnTo>
                  <a:lnTo>
                    <a:pt x="216" y="288"/>
                  </a:lnTo>
                  <a:lnTo>
                    <a:pt x="216" y="290"/>
                  </a:lnTo>
                  <a:lnTo>
                    <a:pt x="216" y="292"/>
                  </a:lnTo>
                  <a:lnTo>
                    <a:pt x="216" y="293"/>
                  </a:lnTo>
                  <a:lnTo>
                    <a:pt x="218" y="299"/>
                  </a:lnTo>
                  <a:lnTo>
                    <a:pt x="222" y="303"/>
                  </a:lnTo>
                  <a:lnTo>
                    <a:pt x="223" y="306"/>
                  </a:lnTo>
                  <a:lnTo>
                    <a:pt x="223" y="309"/>
                  </a:lnTo>
                  <a:lnTo>
                    <a:pt x="223" y="310"/>
                  </a:lnTo>
                  <a:lnTo>
                    <a:pt x="221" y="312"/>
                  </a:lnTo>
                  <a:lnTo>
                    <a:pt x="217" y="313"/>
                  </a:lnTo>
                  <a:lnTo>
                    <a:pt x="216" y="315"/>
                  </a:lnTo>
                  <a:lnTo>
                    <a:pt x="214" y="315"/>
                  </a:lnTo>
                  <a:lnTo>
                    <a:pt x="212" y="313"/>
                  </a:lnTo>
                  <a:lnTo>
                    <a:pt x="210" y="313"/>
                  </a:lnTo>
                  <a:lnTo>
                    <a:pt x="208" y="315"/>
                  </a:lnTo>
                  <a:lnTo>
                    <a:pt x="207" y="318"/>
                  </a:lnTo>
                  <a:lnTo>
                    <a:pt x="205" y="323"/>
                  </a:lnTo>
                  <a:lnTo>
                    <a:pt x="203" y="325"/>
                  </a:lnTo>
                  <a:lnTo>
                    <a:pt x="202" y="329"/>
                  </a:lnTo>
                  <a:lnTo>
                    <a:pt x="200" y="335"/>
                  </a:lnTo>
                  <a:lnTo>
                    <a:pt x="198" y="339"/>
                  </a:lnTo>
                  <a:lnTo>
                    <a:pt x="198" y="341"/>
                  </a:lnTo>
                  <a:lnTo>
                    <a:pt x="195" y="343"/>
                  </a:lnTo>
                  <a:lnTo>
                    <a:pt x="193" y="346"/>
                  </a:lnTo>
                  <a:lnTo>
                    <a:pt x="190" y="350"/>
                  </a:lnTo>
                  <a:lnTo>
                    <a:pt x="190" y="350"/>
                  </a:lnTo>
                  <a:lnTo>
                    <a:pt x="188" y="351"/>
                  </a:lnTo>
                  <a:lnTo>
                    <a:pt x="187" y="353"/>
                  </a:lnTo>
                  <a:lnTo>
                    <a:pt x="183" y="358"/>
                  </a:lnTo>
                  <a:lnTo>
                    <a:pt x="182" y="363"/>
                  </a:lnTo>
                  <a:lnTo>
                    <a:pt x="181" y="365"/>
                  </a:lnTo>
                  <a:lnTo>
                    <a:pt x="181" y="370"/>
                  </a:lnTo>
                  <a:lnTo>
                    <a:pt x="178" y="380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3" y="387"/>
                  </a:lnTo>
                  <a:lnTo>
                    <a:pt x="172" y="389"/>
                  </a:lnTo>
                  <a:lnTo>
                    <a:pt x="173" y="397"/>
                  </a:lnTo>
                  <a:lnTo>
                    <a:pt x="175" y="404"/>
                  </a:lnTo>
                  <a:lnTo>
                    <a:pt x="175" y="408"/>
                  </a:lnTo>
                  <a:lnTo>
                    <a:pt x="175" y="413"/>
                  </a:lnTo>
                  <a:lnTo>
                    <a:pt x="174" y="416"/>
                  </a:lnTo>
                  <a:lnTo>
                    <a:pt x="175" y="416"/>
                  </a:lnTo>
                  <a:lnTo>
                    <a:pt x="177" y="417"/>
                  </a:lnTo>
                  <a:lnTo>
                    <a:pt x="177" y="419"/>
                  </a:lnTo>
                  <a:lnTo>
                    <a:pt x="176" y="420"/>
                  </a:lnTo>
                  <a:lnTo>
                    <a:pt x="176" y="422"/>
                  </a:lnTo>
                  <a:lnTo>
                    <a:pt x="174" y="425"/>
                  </a:lnTo>
                  <a:lnTo>
                    <a:pt x="170" y="427"/>
                  </a:lnTo>
                  <a:lnTo>
                    <a:pt x="168" y="425"/>
                  </a:lnTo>
                  <a:lnTo>
                    <a:pt x="168" y="426"/>
                  </a:lnTo>
                  <a:lnTo>
                    <a:pt x="168" y="428"/>
                  </a:lnTo>
                  <a:lnTo>
                    <a:pt x="166" y="430"/>
                  </a:lnTo>
                  <a:lnTo>
                    <a:pt x="165" y="436"/>
                  </a:lnTo>
                  <a:lnTo>
                    <a:pt x="163" y="442"/>
                  </a:lnTo>
                  <a:lnTo>
                    <a:pt x="162" y="444"/>
                  </a:lnTo>
                  <a:lnTo>
                    <a:pt x="162" y="446"/>
                  </a:lnTo>
                  <a:lnTo>
                    <a:pt x="164" y="448"/>
                  </a:lnTo>
                  <a:lnTo>
                    <a:pt x="164" y="449"/>
                  </a:lnTo>
                  <a:lnTo>
                    <a:pt x="162" y="450"/>
                  </a:lnTo>
                  <a:lnTo>
                    <a:pt x="161" y="452"/>
                  </a:lnTo>
                  <a:lnTo>
                    <a:pt x="160" y="452"/>
                  </a:lnTo>
                  <a:lnTo>
                    <a:pt x="159" y="452"/>
                  </a:lnTo>
                  <a:lnTo>
                    <a:pt x="157" y="453"/>
                  </a:lnTo>
                  <a:lnTo>
                    <a:pt x="157" y="455"/>
                  </a:lnTo>
                  <a:lnTo>
                    <a:pt x="156" y="459"/>
                  </a:lnTo>
                  <a:lnTo>
                    <a:pt x="156" y="463"/>
                  </a:lnTo>
                  <a:lnTo>
                    <a:pt x="155" y="467"/>
                  </a:lnTo>
                  <a:lnTo>
                    <a:pt x="157" y="471"/>
                  </a:lnTo>
                  <a:lnTo>
                    <a:pt x="159" y="477"/>
                  </a:lnTo>
                  <a:lnTo>
                    <a:pt x="160" y="479"/>
                  </a:lnTo>
                  <a:lnTo>
                    <a:pt x="163" y="479"/>
                  </a:lnTo>
                  <a:lnTo>
                    <a:pt x="164" y="480"/>
                  </a:lnTo>
                  <a:lnTo>
                    <a:pt x="165" y="482"/>
                  </a:lnTo>
                  <a:lnTo>
                    <a:pt x="164" y="484"/>
                  </a:lnTo>
                  <a:lnTo>
                    <a:pt x="162" y="485"/>
                  </a:lnTo>
                  <a:lnTo>
                    <a:pt x="162" y="486"/>
                  </a:lnTo>
                  <a:lnTo>
                    <a:pt x="162" y="490"/>
                  </a:lnTo>
                  <a:lnTo>
                    <a:pt x="163" y="493"/>
                  </a:lnTo>
                  <a:lnTo>
                    <a:pt x="165" y="495"/>
                  </a:lnTo>
                  <a:lnTo>
                    <a:pt x="166" y="499"/>
                  </a:lnTo>
                  <a:lnTo>
                    <a:pt x="168" y="500"/>
                  </a:lnTo>
                  <a:lnTo>
                    <a:pt x="167" y="506"/>
                  </a:lnTo>
                  <a:lnTo>
                    <a:pt x="169" y="512"/>
                  </a:lnTo>
                  <a:lnTo>
                    <a:pt x="171" y="514"/>
                  </a:lnTo>
                  <a:lnTo>
                    <a:pt x="172" y="515"/>
                  </a:lnTo>
                  <a:lnTo>
                    <a:pt x="171" y="518"/>
                  </a:lnTo>
                  <a:lnTo>
                    <a:pt x="170" y="520"/>
                  </a:lnTo>
                  <a:lnTo>
                    <a:pt x="170" y="524"/>
                  </a:lnTo>
                  <a:lnTo>
                    <a:pt x="170" y="526"/>
                  </a:lnTo>
                  <a:lnTo>
                    <a:pt x="172" y="529"/>
                  </a:lnTo>
                  <a:lnTo>
                    <a:pt x="174" y="529"/>
                  </a:lnTo>
                  <a:lnTo>
                    <a:pt x="176" y="528"/>
                  </a:lnTo>
                  <a:lnTo>
                    <a:pt x="178" y="529"/>
                  </a:lnTo>
                  <a:lnTo>
                    <a:pt x="178" y="531"/>
                  </a:lnTo>
                  <a:lnTo>
                    <a:pt x="179" y="534"/>
                  </a:lnTo>
                  <a:lnTo>
                    <a:pt x="177" y="536"/>
                  </a:lnTo>
                  <a:lnTo>
                    <a:pt x="176" y="541"/>
                  </a:lnTo>
                  <a:lnTo>
                    <a:pt x="176" y="545"/>
                  </a:lnTo>
                  <a:lnTo>
                    <a:pt x="176" y="553"/>
                  </a:lnTo>
                  <a:lnTo>
                    <a:pt x="177" y="558"/>
                  </a:lnTo>
                  <a:lnTo>
                    <a:pt x="177" y="562"/>
                  </a:lnTo>
                  <a:lnTo>
                    <a:pt x="177" y="564"/>
                  </a:lnTo>
                  <a:lnTo>
                    <a:pt x="176" y="564"/>
                  </a:lnTo>
                  <a:lnTo>
                    <a:pt x="175" y="565"/>
                  </a:lnTo>
                  <a:lnTo>
                    <a:pt x="173" y="565"/>
                  </a:lnTo>
                  <a:lnTo>
                    <a:pt x="171" y="566"/>
                  </a:lnTo>
                  <a:lnTo>
                    <a:pt x="171" y="568"/>
                  </a:lnTo>
                  <a:lnTo>
                    <a:pt x="170" y="571"/>
                  </a:lnTo>
                  <a:lnTo>
                    <a:pt x="169" y="573"/>
                  </a:lnTo>
                  <a:lnTo>
                    <a:pt x="166" y="576"/>
                  </a:lnTo>
                  <a:lnTo>
                    <a:pt x="165" y="580"/>
                  </a:lnTo>
                  <a:lnTo>
                    <a:pt x="164" y="582"/>
                  </a:lnTo>
                  <a:lnTo>
                    <a:pt x="164" y="584"/>
                  </a:lnTo>
                  <a:lnTo>
                    <a:pt x="164" y="586"/>
                  </a:lnTo>
                  <a:lnTo>
                    <a:pt x="162" y="589"/>
                  </a:lnTo>
                  <a:lnTo>
                    <a:pt x="161" y="597"/>
                  </a:lnTo>
                  <a:lnTo>
                    <a:pt x="159" y="599"/>
                  </a:lnTo>
                  <a:lnTo>
                    <a:pt x="157" y="600"/>
                  </a:lnTo>
                  <a:lnTo>
                    <a:pt x="156" y="601"/>
                  </a:lnTo>
                  <a:lnTo>
                    <a:pt x="157" y="603"/>
                  </a:lnTo>
                  <a:lnTo>
                    <a:pt x="159" y="604"/>
                  </a:lnTo>
                  <a:lnTo>
                    <a:pt x="159" y="606"/>
                  </a:lnTo>
                  <a:lnTo>
                    <a:pt x="159" y="609"/>
                  </a:lnTo>
                  <a:lnTo>
                    <a:pt x="160" y="611"/>
                  </a:lnTo>
                  <a:lnTo>
                    <a:pt x="160" y="614"/>
                  </a:lnTo>
                  <a:lnTo>
                    <a:pt x="161" y="621"/>
                  </a:lnTo>
                  <a:lnTo>
                    <a:pt x="160" y="624"/>
                  </a:lnTo>
                  <a:lnTo>
                    <a:pt x="160" y="628"/>
                  </a:lnTo>
                  <a:lnTo>
                    <a:pt x="160" y="632"/>
                  </a:lnTo>
                  <a:lnTo>
                    <a:pt x="159" y="634"/>
                  </a:lnTo>
                  <a:lnTo>
                    <a:pt x="156" y="634"/>
                  </a:lnTo>
                  <a:lnTo>
                    <a:pt x="154" y="637"/>
                  </a:lnTo>
                  <a:lnTo>
                    <a:pt x="151" y="639"/>
                  </a:lnTo>
                  <a:lnTo>
                    <a:pt x="151" y="642"/>
                  </a:lnTo>
                  <a:lnTo>
                    <a:pt x="150" y="644"/>
                  </a:lnTo>
                  <a:lnTo>
                    <a:pt x="149" y="644"/>
                  </a:lnTo>
                  <a:lnTo>
                    <a:pt x="147" y="644"/>
                  </a:lnTo>
                  <a:lnTo>
                    <a:pt x="145" y="645"/>
                  </a:lnTo>
                  <a:lnTo>
                    <a:pt x="143" y="647"/>
                  </a:lnTo>
                  <a:lnTo>
                    <a:pt x="141" y="649"/>
                  </a:lnTo>
                  <a:lnTo>
                    <a:pt x="140" y="650"/>
                  </a:lnTo>
                  <a:lnTo>
                    <a:pt x="140" y="653"/>
                  </a:lnTo>
                  <a:lnTo>
                    <a:pt x="139" y="655"/>
                  </a:lnTo>
                  <a:lnTo>
                    <a:pt x="138" y="658"/>
                  </a:lnTo>
                  <a:lnTo>
                    <a:pt x="137" y="661"/>
                  </a:lnTo>
                  <a:lnTo>
                    <a:pt x="138" y="663"/>
                  </a:lnTo>
                  <a:lnTo>
                    <a:pt x="138" y="669"/>
                  </a:lnTo>
                  <a:lnTo>
                    <a:pt x="139" y="671"/>
                  </a:lnTo>
                  <a:lnTo>
                    <a:pt x="137" y="675"/>
                  </a:lnTo>
                  <a:lnTo>
                    <a:pt x="136" y="678"/>
                  </a:lnTo>
                  <a:lnTo>
                    <a:pt x="137" y="682"/>
                  </a:lnTo>
                  <a:lnTo>
                    <a:pt x="138" y="684"/>
                  </a:lnTo>
                  <a:lnTo>
                    <a:pt x="137" y="688"/>
                  </a:lnTo>
                  <a:lnTo>
                    <a:pt x="137" y="690"/>
                  </a:lnTo>
                  <a:lnTo>
                    <a:pt x="137" y="696"/>
                  </a:lnTo>
                  <a:lnTo>
                    <a:pt x="140" y="701"/>
                  </a:lnTo>
                  <a:lnTo>
                    <a:pt x="142" y="706"/>
                  </a:lnTo>
                  <a:lnTo>
                    <a:pt x="142" y="712"/>
                  </a:lnTo>
                  <a:lnTo>
                    <a:pt x="142" y="716"/>
                  </a:lnTo>
                  <a:lnTo>
                    <a:pt x="143" y="722"/>
                  </a:lnTo>
                  <a:lnTo>
                    <a:pt x="145" y="724"/>
                  </a:lnTo>
                  <a:lnTo>
                    <a:pt x="147" y="726"/>
                  </a:lnTo>
                  <a:lnTo>
                    <a:pt x="147" y="728"/>
                  </a:lnTo>
                  <a:lnTo>
                    <a:pt x="146" y="731"/>
                  </a:lnTo>
                  <a:lnTo>
                    <a:pt x="144" y="733"/>
                  </a:lnTo>
                  <a:lnTo>
                    <a:pt x="140" y="734"/>
                  </a:lnTo>
                  <a:lnTo>
                    <a:pt x="137" y="736"/>
                  </a:lnTo>
                  <a:lnTo>
                    <a:pt x="134" y="737"/>
                  </a:lnTo>
                  <a:lnTo>
                    <a:pt x="132" y="739"/>
                  </a:lnTo>
                  <a:lnTo>
                    <a:pt x="130" y="741"/>
                  </a:lnTo>
                  <a:lnTo>
                    <a:pt x="129" y="743"/>
                  </a:lnTo>
                  <a:lnTo>
                    <a:pt x="130" y="751"/>
                  </a:lnTo>
                  <a:lnTo>
                    <a:pt x="130" y="754"/>
                  </a:lnTo>
                  <a:lnTo>
                    <a:pt x="128" y="759"/>
                  </a:lnTo>
                  <a:lnTo>
                    <a:pt x="127" y="762"/>
                  </a:lnTo>
                  <a:lnTo>
                    <a:pt x="126" y="764"/>
                  </a:lnTo>
                  <a:lnTo>
                    <a:pt x="126" y="765"/>
                  </a:lnTo>
                  <a:lnTo>
                    <a:pt x="126" y="766"/>
                  </a:lnTo>
                  <a:lnTo>
                    <a:pt x="124" y="767"/>
                  </a:lnTo>
                  <a:lnTo>
                    <a:pt x="123" y="766"/>
                  </a:lnTo>
                  <a:lnTo>
                    <a:pt x="121" y="766"/>
                  </a:lnTo>
                  <a:lnTo>
                    <a:pt x="121" y="768"/>
                  </a:lnTo>
                  <a:lnTo>
                    <a:pt x="121" y="771"/>
                  </a:lnTo>
                  <a:lnTo>
                    <a:pt x="122" y="776"/>
                  </a:lnTo>
                  <a:lnTo>
                    <a:pt x="123" y="778"/>
                  </a:lnTo>
                  <a:lnTo>
                    <a:pt x="123" y="779"/>
                  </a:lnTo>
                  <a:lnTo>
                    <a:pt x="123" y="783"/>
                  </a:lnTo>
                  <a:lnTo>
                    <a:pt x="121" y="786"/>
                  </a:lnTo>
                  <a:lnTo>
                    <a:pt x="119" y="786"/>
                  </a:lnTo>
                  <a:lnTo>
                    <a:pt x="118" y="787"/>
                  </a:lnTo>
                  <a:lnTo>
                    <a:pt x="118" y="789"/>
                  </a:lnTo>
                  <a:lnTo>
                    <a:pt x="118" y="792"/>
                  </a:lnTo>
                  <a:lnTo>
                    <a:pt x="121" y="794"/>
                  </a:lnTo>
                  <a:lnTo>
                    <a:pt x="121" y="795"/>
                  </a:lnTo>
                  <a:lnTo>
                    <a:pt x="121" y="797"/>
                  </a:lnTo>
                  <a:lnTo>
                    <a:pt x="119" y="799"/>
                  </a:lnTo>
                  <a:lnTo>
                    <a:pt x="118" y="800"/>
                  </a:lnTo>
                  <a:lnTo>
                    <a:pt x="117" y="803"/>
                  </a:lnTo>
                  <a:lnTo>
                    <a:pt x="116" y="807"/>
                  </a:lnTo>
                  <a:lnTo>
                    <a:pt x="114" y="810"/>
                  </a:lnTo>
                  <a:lnTo>
                    <a:pt x="114" y="814"/>
                  </a:lnTo>
                  <a:lnTo>
                    <a:pt x="116" y="818"/>
                  </a:lnTo>
                  <a:lnTo>
                    <a:pt x="116" y="822"/>
                  </a:lnTo>
                  <a:lnTo>
                    <a:pt x="116" y="834"/>
                  </a:lnTo>
                  <a:lnTo>
                    <a:pt x="115" y="838"/>
                  </a:lnTo>
                  <a:lnTo>
                    <a:pt x="116" y="844"/>
                  </a:lnTo>
                  <a:lnTo>
                    <a:pt x="115" y="846"/>
                  </a:lnTo>
                  <a:lnTo>
                    <a:pt x="114" y="848"/>
                  </a:lnTo>
                  <a:lnTo>
                    <a:pt x="117" y="853"/>
                  </a:lnTo>
                  <a:lnTo>
                    <a:pt x="119" y="861"/>
                  </a:lnTo>
                  <a:lnTo>
                    <a:pt x="119" y="864"/>
                  </a:lnTo>
                  <a:lnTo>
                    <a:pt x="119" y="866"/>
                  </a:lnTo>
                  <a:lnTo>
                    <a:pt x="116" y="868"/>
                  </a:lnTo>
                  <a:lnTo>
                    <a:pt x="114" y="869"/>
                  </a:lnTo>
                  <a:lnTo>
                    <a:pt x="112" y="868"/>
                  </a:lnTo>
                  <a:lnTo>
                    <a:pt x="112" y="868"/>
                  </a:lnTo>
                  <a:lnTo>
                    <a:pt x="110" y="870"/>
                  </a:lnTo>
                  <a:lnTo>
                    <a:pt x="108" y="873"/>
                  </a:lnTo>
                  <a:lnTo>
                    <a:pt x="108" y="874"/>
                  </a:lnTo>
                  <a:lnTo>
                    <a:pt x="110" y="877"/>
                  </a:lnTo>
                  <a:lnTo>
                    <a:pt x="110" y="881"/>
                  </a:lnTo>
                  <a:lnTo>
                    <a:pt x="109" y="883"/>
                  </a:lnTo>
                  <a:lnTo>
                    <a:pt x="108" y="886"/>
                  </a:lnTo>
                  <a:lnTo>
                    <a:pt x="108" y="889"/>
                  </a:lnTo>
                  <a:lnTo>
                    <a:pt x="108" y="894"/>
                  </a:lnTo>
                  <a:lnTo>
                    <a:pt x="108" y="903"/>
                  </a:lnTo>
                  <a:lnTo>
                    <a:pt x="109" y="906"/>
                  </a:lnTo>
                  <a:lnTo>
                    <a:pt x="110" y="907"/>
                  </a:lnTo>
                  <a:lnTo>
                    <a:pt x="115" y="909"/>
                  </a:lnTo>
                  <a:lnTo>
                    <a:pt x="119" y="910"/>
                  </a:lnTo>
                  <a:lnTo>
                    <a:pt x="119" y="914"/>
                  </a:lnTo>
                  <a:lnTo>
                    <a:pt x="119" y="916"/>
                  </a:lnTo>
                  <a:lnTo>
                    <a:pt x="118" y="916"/>
                  </a:lnTo>
                  <a:lnTo>
                    <a:pt x="115" y="918"/>
                  </a:lnTo>
                  <a:lnTo>
                    <a:pt x="115" y="921"/>
                  </a:lnTo>
                  <a:lnTo>
                    <a:pt x="117" y="925"/>
                  </a:lnTo>
                  <a:lnTo>
                    <a:pt x="119" y="928"/>
                  </a:lnTo>
                  <a:lnTo>
                    <a:pt x="120" y="931"/>
                  </a:lnTo>
                  <a:lnTo>
                    <a:pt x="120" y="932"/>
                  </a:lnTo>
                  <a:lnTo>
                    <a:pt x="118" y="935"/>
                  </a:lnTo>
                  <a:lnTo>
                    <a:pt x="121" y="939"/>
                  </a:lnTo>
                  <a:lnTo>
                    <a:pt x="122" y="942"/>
                  </a:lnTo>
                  <a:lnTo>
                    <a:pt x="121" y="944"/>
                  </a:lnTo>
                  <a:lnTo>
                    <a:pt x="119" y="948"/>
                  </a:lnTo>
                  <a:lnTo>
                    <a:pt x="118" y="949"/>
                  </a:lnTo>
                  <a:lnTo>
                    <a:pt x="118" y="951"/>
                  </a:lnTo>
                  <a:lnTo>
                    <a:pt x="117" y="955"/>
                  </a:lnTo>
                  <a:lnTo>
                    <a:pt x="117" y="959"/>
                  </a:lnTo>
                  <a:lnTo>
                    <a:pt x="118" y="961"/>
                  </a:lnTo>
                  <a:lnTo>
                    <a:pt x="132" y="963"/>
                  </a:lnTo>
                  <a:lnTo>
                    <a:pt x="136" y="964"/>
                  </a:lnTo>
                  <a:lnTo>
                    <a:pt x="138" y="966"/>
                  </a:lnTo>
                  <a:lnTo>
                    <a:pt x="138" y="968"/>
                  </a:lnTo>
                  <a:lnTo>
                    <a:pt x="135" y="972"/>
                  </a:lnTo>
                  <a:lnTo>
                    <a:pt x="135" y="977"/>
                  </a:lnTo>
                  <a:lnTo>
                    <a:pt x="132" y="978"/>
                  </a:lnTo>
                  <a:lnTo>
                    <a:pt x="129" y="977"/>
                  </a:lnTo>
                  <a:lnTo>
                    <a:pt x="126" y="977"/>
                  </a:lnTo>
                  <a:lnTo>
                    <a:pt x="123" y="978"/>
                  </a:lnTo>
                  <a:lnTo>
                    <a:pt x="119" y="978"/>
                  </a:lnTo>
                  <a:lnTo>
                    <a:pt x="113" y="978"/>
                  </a:lnTo>
                  <a:lnTo>
                    <a:pt x="110" y="978"/>
                  </a:lnTo>
                  <a:lnTo>
                    <a:pt x="110" y="979"/>
                  </a:lnTo>
                  <a:lnTo>
                    <a:pt x="111" y="983"/>
                  </a:lnTo>
                  <a:lnTo>
                    <a:pt x="118" y="984"/>
                  </a:lnTo>
                  <a:lnTo>
                    <a:pt x="124" y="987"/>
                  </a:lnTo>
                  <a:lnTo>
                    <a:pt x="126" y="990"/>
                  </a:lnTo>
                  <a:lnTo>
                    <a:pt x="129" y="995"/>
                  </a:lnTo>
                  <a:lnTo>
                    <a:pt x="132" y="997"/>
                  </a:lnTo>
                  <a:lnTo>
                    <a:pt x="132" y="1001"/>
                  </a:lnTo>
                  <a:lnTo>
                    <a:pt x="127" y="1006"/>
                  </a:lnTo>
                  <a:lnTo>
                    <a:pt x="127" y="1009"/>
                  </a:lnTo>
                  <a:lnTo>
                    <a:pt x="121" y="1011"/>
                  </a:lnTo>
                  <a:lnTo>
                    <a:pt x="119" y="1012"/>
                  </a:lnTo>
                  <a:lnTo>
                    <a:pt x="119" y="1019"/>
                  </a:lnTo>
                  <a:lnTo>
                    <a:pt x="119" y="1024"/>
                  </a:lnTo>
                  <a:lnTo>
                    <a:pt x="122" y="1025"/>
                  </a:lnTo>
                  <a:lnTo>
                    <a:pt x="123" y="1028"/>
                  </a:lnTo>
                  <a:lnTo>
                    <a:pt x="122" y="1033"/>
                  </a:lnTo>
                  <a:lnTo>
                    <a:pt x="118" y="1035"/>
                  </a:lnTo>
                  <a:lnTo>
                    <a:pt x="116" y="1037"/>
                  </a:lnTo>
                  <a:lnTo>
                    <a:pt x="117" y="1040"/>
                  </a:lnTo>
                  <a:lnTo>
                    <a:pt x="119" y="1043"/>
                  </a:lnTo>
                  <a:lnTo>
                    <a:pt x="119" y="1044"/>
                  </a:lnTo>
                  <a:lnTo>
                    <a:pt x="120" y="1049"/>
                  </a:lnTo>
                  <a:lnTo>
                    <a:pt x="121" y="1056"/>
                  </a:lnTo>
                  <a:lnTo>
                    <a:pt x="121" y="1059"/>
                  </a:lnTo>
                  <a:lnTo>
                    <a:pt x="120" y="1061"/>
                  </a:lnTo>
                  <a:lnTo>
                    <a:pt x="116" y="1065"/>
                  </a:lnTo>
                  <a:lnTo>
                    <a:pt x="114" y="1067"/>
                  </a:lnTo>
                  <a:lnTo>
                    <a:pt x="113" y="1072"/>
                  </a:lnTo>
                  <a:lnTo>
                    <a:pt x="113" y="1075"/>
                  </a:lnTo>
                  <a:lnTo>
                    <a:pt x="113" y="1079"/>
                  </a:lnTo>
                  <a:lnTo>
                    <a:pt x="115" y="1081"/>
                  </a:lnTo>
                  <a:lnTo>
                    <a:pt x="115" y="1083"/>
                  </a:lnTo>
                  <a:lnTo>
                    <a:pt x="113" y="1084"/>
                  </a:lnTo>
                  <a:lnTo>
                    <a:pt x="111" y="1085"/>
                  </a:lnTo>
                  <a:lnTo>
                    <a:pt x="109" y="1089"/>
                  </a:lnTo>
                  <a:lnTo>
                    <a:pt x="103" y="1094"/>
                  </a:lnTo>
                  <a:lnTo>
                    <a:pt x="102" y="1096"/>
                  </a:lnTo>
                  <a:lnTo>
                    <a:pt x="102" y="1100"/>
                  </a:lnTo>
                  <a:lnTo>
                    <a:pt x="99" y="1105"/>
                  </a:lnTo>
                  <a:lnTo>
                    <a:pt x="97" y="1110"/>
                  </a:lnTo>
                  <a:lnTo>
                    <a:pt x="96" y="1113"/>
                  </a:lnTo>
                  <a:lnTo>
                    <a:pt x="97" y="1118"/>
                  </a:lnTo>
                  <a:lnTo>
                    <a:pt x="100" y="1120"/>
                  </a:lnTo>
                  <a:lnTo>
                    <a:pt x="102" y="1124"/>
                  </a:lnTo>
                  <a:lnTo>
                    <a:pt x="103" y="1130"/>
                  </a:lnTo>
                  <a:lnTo>
                    <a:pt x="101" y="1136"/>
                  </a:lnTo>
                  <a:lnTo>
                    <a:pt x="97" y="1138"/>
                  </a:lnTo>
                  <a:lnTo>
                    <a:pt x="95" y="1141"/>
                  </a:lnTo>
                  <a:lnTo>
                    <a:pt x="94" y="1143"/>
                  </a:lnTo>
                  <a:lnTo>
                    <a:pt x="95" y="1150"/>
                  </a:lnTo>
                  <a:lnTo>
                    <a:pt x="95" y="1152"/>
                  </a:lnTo>
                  <a:lnTo>
                    <a:pt x="93" y="1156"/>
                  </a:lnTo>
                  <a:lnTo>
                    <a:pt x="93" y="1157"/>
                  </a:lnTo>
                  <a:lnTo>
                    <a:pt x="90" y="1160"/>
                  </a:lnTo>
                  <a:lnTo>
                    <a:pt x="86" y="1162"/>
                  </a:lnTo>
                  <a:lnTo>
                    <a:pt x="82" y="1163"/>
                  </a:lnTo>
                  <a:lnTo>
                    <a:pt x="81" y="1165"/>
                  </a:lnTo>
                  <a:lnTo>
                    <a:pt x="79" y="1170"/>
                  </a:lnTo>
                  <a:lnTo>
                    <a:pt x="77" y="1173"/>
                  </a:lnTo>
                  <a:lnTo>
                    <a:pt x="78" y="1179"/>
                  </a:lnTo>
                  <a:lnTo>
                    <a:pt x="67" y="1179"/>
                  </a:lnTo>
                  <a:lnTo>
                    <a:pt x="67" y="1183"/>
                  </a:lnTo>
                  <a:lnTo>
                    <a:pt x="65" y="1186"/>
                  </a:lnTo>
                  <a:lnTo>
                    <a:pt x="64" y="1192"/>
                  </a:lnTo>
                  <a:lnTo>
                    <a:pt x="66" y="1197"/>
                  </a:lnTo>
                  <a:lnTo>
                    <a:pt x="67" y="1202"/>
                  </a:lnTo>
                  <a:lnTo>
                    <a:pt x="66" y="1207"/>
                  </a:lnTo>
                  <a:lnTo>
                    <a:pt x="66" y="1213"/>
                  </a:lnTo>
                  <a:lnTo>
                    <a:pt x="66" y="1217"/>
                  </a:lnTo>
                  <a:lnTo>
                    <a:pt x="70" y="1222"/>
                  </a:lnTo>
                  <a:lnTo>
                    <a:pt x="72" y="1228"/>
                  </a:lnTo>
                  <a:lnTo>
                    <a:pt x="74" y="1234"/>
                  </a:lnTo>
                  <a:lnTo>
                    <a:pt x="74" y="1238"/>
                  </a:lnTo>
                  <a:lnTo>
                    <a:pt x="75" y="1241"/>
                  </a:lnTo>
                  <a:lnTo>
                    <a:pt x="77" y="1243"/>
                  </a:lnTo>
                  <a:lnTo>
                    <a:pt x="77" y="1247"/>
                  </a:lnTo>
                  <a:lnTo>
                    <a:pt x="79" y="1247"/>
                  </a:lnTo>
                  <a:lnTo>
                    <a:pt x="83" y="1244"/>
                  </a:lnTo>
                  <a:lnTo>
                    <a:pt x="86" y="1242"/>
                  </a:lnTo>
                  <a:lnTo>
                    <a:pt x="88" y="1242"/>
                  </a:lnTo>
                  <a:lnTo>
                    <a:pt x="93" y="1242"/>
                  </a:lnTo>
                  <a:lnTo>
                    <a:pt x="97" y="1240"/>
                  </a:lnTo>
                  <a:lnTo>
                    <a:pt x="98" y="1241"/>
                  </a:lnTo>
                  <a:lnTo>
                    <a:pt x="100" y="1242"/>
                  </a:lnTo>
                  <a:lnTo>
                    <a:pt x="102" y="1244"/>
                  </a:lnTo>
                  <a:lnTo>
                    <a:pt x="103" y="1249"/>
                  </a:lnTo>
                  <a:lnTo>
                    <a:pt x="103" y="1255"/>
                  </a:lnTo>
                  <a:lnTo>
                    <a:pt x="103" y="1261"/>
                  </a:lnTo>
                  <a:lnTo>
                    <a:pt x="101" y="1262"/>
                  </a:lnTo>
                  <a:lnTo>
                    <a:pt x="101" y="1264"/>
                  </a:lnTo>
                  <a:lnTo>
                    <a:pt x="101" y="1267"/>
                  </a:lnTo>
                  <a:lnTo>
                    <a:pt x="103" y="1270"/>
                  </a:lnTo>
                  <a:lnTo>
                    <a:pt x="103" y="1274"/>
                  </a:lnTo>
                  <a:lnTo>
                    <a:pt x="101" y="1282"/>
                  </a:lnTo>
                  <a:lnTo>
                    <a:pt x="100" y="1285"/>
                  </a:lnTo>
                  <a:lnTo>
                    <a:pt x="102" y="1289"/>
                  </a:lnTo>
                  <a:lnTo>
                    <a:pt x="104" y="1293"/>
                  </a:lnTo>
                  <a:lnTo>
                    <a:pt x="108" y="1295"/>
                  </a:lnTo>
                  <a:lnTo>
                    <a:pt x="111" y="1299"/>
                  </a:lnTo>
                  <a:lnTo>
                    <a:pt x="113" y="1302"/>
                  </a:lnTo>
                  <a:lnTo>
                    <a:pt x="113" y="1306"/>
                  </a:lnTo>
                  <a:lnTo>
                    <a:pt x="114" y="1307"/>
                  </a:lnTo>
                  <a:lnTo>
                    <a:pt x="121" y="1307"/>
                  </a:lnTo>
                  <a:lnTo>
                    <a:pt x="130" y="1307"/>
                  </a:lnTo>
                  <a:lnTo>
                    <a:pt x="144" y="1307"/>
                  </a:lnTo>
                  <a:lnTo>
                    <a:pt x="158" y="1308"/>
                  </a:lnTo>
                  <a:lnTo>
                    <a:pt x="174" y="1308"/>
                  </a:lnTo>
                  <a:lnTo>
                    <a:pt x="181" y="1311"/>
                  </a:lnTo>
                  <a:lnTo>
                    <a:pt x="188" y="1315"/>
                  </a:lnTo>
                  <a:lnTo>
                    <a:pt x="197" y="1315"/>
                  </a:lnTo>
                  <a:lnTo>
                    <a:pt x="205" y="1318"/>
                  </a:lnTo>
                  <a:lnTo>
                    <a:pt x="212" y="1320"/>
                  </a:lnTo>
                  <a:lnTo>
                    <a:pt x="216" y="1321"/>
                  </a:lnTo>
                  <a:lnTo>
                    <a:pt x="219" y="1322"/>
                  </a:lnTo>
                  <a:lnTo>
                    <a:pt x="220" y="1325"/>
                  </a:lnTo>
                  <a:lnTo>
                    <a:pt x="203" y="1321"/>
                  </a:lnTo>
                  <a:lnTo>
                    <a:pt x="199" y="1318"/>
                  </a:lnTo>
                  <a:lnTo>
                    <a:pt x="196" y="1318"/>
                  </a:lnTo>
                  <a:lnTo>
                    <a:pt x="190" y="1321"/>
                  </a:lnTo>
                  <a:lnTo>
                    <a:pt x="186" y="1329"/>
                  </a:lnTo>
                  <a:lnTo>
                    <a:pt x="184" y="1330"/>
                  </a:lnTo>
                  <a:lnTo>
                    <a:pt x="180" y="1332"/>
                  </a:lnTo>
                  <a:lnTo>
                    <a:pt x="176" y="1333"/>
                  </a:lnTo>
                  <a:lnTo>
                    <a:pt x="161" y="1340"/>
                  </a:lnTo>
                  <a:lnTo>
                    <a:pt x="156" y="1341"/>
                  </a:lnTo>
                  <a:lnTo>
                    <a:pt x="152" y="1343"/>
                  </a:lnTo>
                  <a:lnTo>
                    <a:pt x="149" y="1346"/>
                  </a:lnTo>
                  <a:lnTo>
                    <a:pt x="147" y="1352"/>
                  </a:lnTo>
                  <a:lnTo>
                    <a:pt x="148" y="1356"/>
                  </a:lnTo>
                  <a:lnTo>
                    <a:pt x="144" y="1369"/>
                  </a:lnTo>
                  <a:lnTo>
                    <a:pt x="143" y="1376"/>
                  </a:lnTo>
                  <a:lnTo>
                    <a:pt x="143" y="1380"/>
                  </a:lnTo>
                  <a:lnTo>
                    <a:pt x="144" y="1386"/>
                  </a:lnTo>
                  <a:lnTo>
                    <a:pt x="143" y="1397"/>
                  </a:lnTo>
                  <a:lnTo>
                    <a:pt x="140" y="1399"/>
                  </a:lnTo>
                  <a:lnTo>
                    <a:pt x="134" y="1402"/>
                  </a:lnTo>
                  <a:lnTo>
                    <a:pt x="129" y="1400"/>
                  </a:lnTo>
                  <a:lnTo>
                    <a:pt x="121" y="1398"/>
                  </a:lnTo>
                  <a:lnTo>
                    <a:pt x="116" y="1394"/>
                  </a:lnTo>
                  <a:lnTo>
                    <a:pt x="109" y="1391"/>
                  </a:lnTo>
                  <a:lnTo>
                    <a:pt x="107" y="1389"/>
                  </a:lnTo>
                  <a:lnTo>
                    <a:pt x="101" y="1381"/>
                  </a:lnTo>
                  <a:lnTo>
                    <a:pt x="100" y="1378"/>
                  </a:lnTo>
                  <a:lnTo>
                    <a:pt x="99" y="1375"/>
                  </a:lnTo>
                  <a:lnTo>
                    <a:pt x="103" y="1370"/>
                  </a:lnTo>
                  <a:lnTo>
                    <a:pt x="105" y="1370"/>
                  </a:lnTo>
                  <a:lnTo>
                    <a:pt x="110" y="1370"/>
                  </a:lnTo>
                  <a:lnTo>
                    <a:pt x="114" y="1369"/>
                  </a:lnTo>
                  <a:lnTo>
                    <a:pt x="116" y="1371"/>
                  </a:lnTo>
                  <a:lnTo>
                    <a:pt x="117" y="1378"/>
                  </a:lnTo>
                  <a:lnTo>
                    <a:pt x="116" y="1381"/>
                  </a:lnTo>
                  <a:lnTo>
                    <a:pt x="115" y="1382"/>
                  </a:lnTo>
                  <a:lnTo>
                    <a:pt x="115" y="1384"/>
                  </a:lnTo>
                  <a:lnTo>
                    <a:pt x="118" y="1382"/>
                  </a:lnTo>
                  <a:lnTo>
                    <a:pt x="120" y="1369"/>
                  </a:lnTo>
                  <a:lnTo>
                    <a:pt x="130" y="1363"/>
                  </a:lnTo>
                  <a:lnTo>
                    <a:pt x="134" y="1359"/>
                  </a:lnTo>
                  <a:lnTo>
                    <a:pt x="137" y="1353"/>
                  </a:lnTo>
                  <a:lnTo>
                    <a:pt x="137" y="1352"/>
                  </a:lnTo>
                  <a:lnTo>
                    <a:pt x="138" y="1350"/>
                  </a:lnTo>
                  <a:lnTo>
                    <a:pt x="135" y="1348"/>
                  </a:lnTo>
                  <a:lnTo>
                    <a:pt x="130" y="1346"/>
                  </a:lnTo>
                  <a:lnTo>
                    <a:pt x="115" y="1357"/>
                  </a:lnTo>
                  <a:lnTo>
                    <a:pt x="108" y="1361"/>
                  </a:lnTo>
                  <a:lnTo>
                    <a:pt x="103" y="1364"/>
                  </a:lnTo>
                  <a:lnTo>
                    <a:pt x="98" y="1370"/>
                  </a:lnTo>
                  <a:lnTo>
                    <a:pt x="97" y="1372"/>
                  </a:lnTo>
                  <a:lnTo>
                    <a:pt x="96" y="1376"/>
                  </a:lnTo>
                  <a:lnTo>
                    <a:pt x="96" y="1381"/>
                  </a:lnTo>
                  <a:lnTo>
                    <a:pt x="90" y="1379"/>
                  </a:lnTo>
                  <a:lnTo>
                    <a:pt x="82" y="1372"/>
                  </a:lnTo>
                  <a:lnTo>
                    <a:pt x="80" y="1370"/>
                  </a:lnTo>
                  <a:lnTo>
                    <a:pt x="82" y="1367"/>
                  </a:lnTo>
                  <a:lnTo>
                    <a:pt x="84" y="1363"/>
                  </a:lnTo>
                  <a:lnTo>
                    <a:pt x="85" y="1354"/>
                  </a:lnTo>
                  <a:lnTo>
                    <a:pt x="85" y="1351"/>
                  </a:lnTo>
                  <a:lnTo>
                    <a:pt x="87" y="1348"/>
                  </a:lnTo>
                  <a:lnTo>
                    <a:pt x="90" y="1345"/>
                  </a:lnTo>
                  <a:lnTo>
                    <a:pt x="91" y="1345"/>
                  </a:lnTo>
                  <a:lnTo>
                    <a:pt x="93" y="1346"/>
                  </a:lnTo>
                  <a:lnTo>
                    <a:pt x="93" y="1348"/>
                  </a:lnTo>
                  <a:lnTo>
                    <a:pt x="98" y="1348"/>
                  </a:lnTo>
                  <a:lnTo>
                    <a:pt x="108" y="1340"/>
                  </a:lnTo>
                  <a:lnTo>
                    <a:pt x="113" y="1340"/>
                  </a:lnTo>
                  <a:lnTo>
                    <a:pt x="118" y="1341"/>
                  </a:lnTo>
                  <a:lnTo>
                    <a:pt x="124" y="1340"/>
                  </a:lnTo>
                  <a:lnTo>
                    <a:pt x="126" y="1340"/>
                  </a:lnTo>
                  <a:lnTo>
                    <a:pt x="127" y="1338"/>
                  </a:lnTo>
                  <a:lnTo>
                    <a:pt x="122" y="1335"/>
                  </a:lnTo>
                  <a:lnTo>
                    <a:pt x="118" y="1334"/>
                  </a:lnTo>
                  <a:lnTo>
                    <a:pt x="106" y="1334"/>
                  </a:lnTo>
                  <a:lnTo>
                    <a:pt x="102" y="1334"/>
                  </a:lnTo>
                  <a:lnTo>
                    <a:pt x="99" y="1339"/>
                  </a:lnTo>
                  <a:lnTo>
                    <a:pt x="97" y="1337"/>
                  </a:lnTo>
                  <a:lnTo>
                    <a:pt x="97" y="1335"/>
                  </a:lnTo>
                  <a:lnTo>
                    <a:pt x="93" y="1334"/>
                  </a:lnTo>
                  <a:lnTo>
                    <a:pt x="91" y="1334"/>
                  </a:lnTo>
                  <a:lnTo>
                    <a:pt x="88" y="1336"/>
                  </a:lnTo>
                  <a:lnTo>
                    <a:pt x="89" y="1340"/>
                  </a:lnTo>
                  <a:lnTo>
                    <a:pt x="88" y="1343"/>
                  </a:lnTo>
                  <a:lnTo>
                    <a:pt x="84" y="1346"/>
                  </a:lnTo>
                  <a:lnTo>
                    <a:pt x="81" y="1352"/>
                  </a:lnTo>
                  <a:lnTo>
                    <a:pt x="81" y="1356"/>
                  </a:lnTo>
                  <a:lnTo>
                    <a:pt x="81" y="1358"/>
                  </a:lnTo>
                  <a:lnTo>
                    <a:pt x="80" y="1360"/>
                  </a:lnTo>
                  <a:lnTo>
                    <a:pt x="78" y="1361"/>
                  </a:lnTo>
                  <a:lnTo>
                    <a:pt x="71" y="1360"/>
                  </a:lnTo>
                  <a:lnTo>
                    <a:pt x="67" y="1356"/>
                  </a:lnTo>
                  <a:lnTo>
                    <a:pt x="66" y="1352"/>
                  </a:lnTo>
                  <a:lnTo>
                    <a:pt x="62" y="1349"/>
                  </a:lnTo>
                  <a:lnTo>
                    <a:pt x="71" y="1345"/>
                  </a:lnTo>
                  <a:lnTo>
                    <a:pt x="74" y="1343"/>
                  </a:lnTo>
                  <a:lnTo>
                    <a:pt x="77" y="1337"/>
                  </a:lnTo>
                  <a:lnTo>
                    <a:pt x="80" y="1334"/>
                  </a:lnTo>
                  <a:lnTo>
                    <a:pt x="78" y="1332"/>
                  </a:lnTo>
                  <a:lnTo>
                    <a:pt x="76" y="1332"/>
                  </a:lnTo>
                  <a:lnTo>
                    <a:pt x="76" y="1335"/>
                  </a:lnTo>
                  <a:lnTo>
                    <a:pt x="74" y="1339"/>
                  </a:lnTo>
                  <a:lnTo>
                    <a:pt x="70" y="1337"/>
                  </a:lnTo>
                  <a:lnTo>
                    <a:pt x="64" y="1341"/>
                  </a:lnTo>
                  <a:lnTo>
                    <a:pt x="60" y="1340"/>
                  </a:lnTo>
                  <a:lnTo>
                    <a:pt x="54" y="1341"/>
                  </a:lnTo>
                  <a:lnTo>
                    <a:pt x="51" y="1339"/>
                  </a:lnTo>
                  <a:lnTo>
                    <a:pt x="50" y="1336"/>
                  </a:lnTo>
                  <a:lnTo>
                    <a:pt x="51" y="1333"/>
                  </a:lnTo>
                  <a:lnTo>
                    <a:pt x="50" y="1327"/>
                  </a:lnTo>
                  <a:lnTo>
                    <a:pt x="49" y="1326"/>
                  </a:lnTo>
                  <a:lnTo>
                    <a:pt x="47" y="1326"/>
                  </a:lnTo>
                  <a:lnTo>
                    <a:pt x="46" y="1323"/>
                  </a:lnTo>
                  <a:lnTo>
                    <a:pt x="44" y="1318"/>
                  </a:lnTo>
                  <a:lnTo>
                    <a:pt x="43" y="1316"/>
                  </a:lnTo>
                  <a:lnTo>
                    <a:pt x="43" y="1313"/>
                  </a:lnTo>
                  <a:lnTo>
                    <a:pt x="44" y="1313"/>
                  </a:lnTo>
                  <a:lnTo>
                    <a:pt x="45" y="1313"/>
                  </a:lnTo>
                  <a:lnTo>
                    <a:pt x="47" y="1315"/>
                  </a:lnTo>
                  <a:lnTo>
                    <a:pt x="50" y="1315"/>
                  </a:lnTo>
                  <a:lnTo>
                    <a:pt x="56" y="1319"/>
                  </a:lnTo>
                  <a:lnTo>
                    <a:pt x="59" y="1318"/>
                  </a:lnTo>
                  <a:lnTo>
                    <a:pt x="60" y="1318"/>
                  </a:lnTo>
                  <a:lnTo>
                    <a:pt x="61" y="1315"/>
                  </a:lnTo>
                  <a:lnTo>
                    <a:pt x="61" y="1311"/>
                  </a:lnTo>
                  <a:lnTo>
                    <a:pt x="62" y="1311"/>
                  </a:lnTo>
                  <a:lnTo>
                    <a:pt x="66" y="1315"/>
                  </a:lnTo>
                  <a:lnTo>
                    <a:pt x="68" y="1315"/>
                  </a:lnTo>
                  <a:lnTo>
                    <a:pt x="72" y="1316"/>
                  </a:lnTo>
                  <a:lnTo>
                    <a:pt x="74" y="1315"/>
                  </a:lnTo>
                  <a:lnTo>
                    <a:pt x="77" y="1314"/>
                  </a:lnTo>
                  <a:lnTo>
                    <a:pt x="84" y="1310"/>
                  </a:lnTo>
                  <a:lnTo>
                    <a:pt x="86" y="1305"/>
                  </a:lnTo>
                  <a:lnTo>
                    <a:pt x="88" y="1305"/>
                  </a:lnTo>
                  <a:lnTo>
                    <a:pt x="90" y="1305"/>
                  </a:lnTo>
                  <a:lnTo>
                    <a:pt x="91" y="1307"/>
                  </a:lnTo>
                  <a:lnTo>
                    <a:pt x="91" y="1310"/>
                  </a:lnTo>
                  <a:lnTo>
                    <a:pt x="93" y="1313"/>
                  </a:lnTo>
                  <a:lnTo>
                    <a:pt x="95" y="1315"/>
                  </a:lnTo>
                  <a:lnTo>
                    <a:pt x="95" y="1318"/>
                  </a:lnTo>
                  <a:lnTo>
                    <a:pt x="95" y="1320"/>
                  </a:lnTo>
                  <a:lnTo>
                    <a:pt x="91" y="1324"/>
                  </a:lnTo>
                  <a:lnTo>
                    <a:pt x="90" y="1325"/>
                  </a:lnTo>
                  <a:lnTo>
                    <a:pt x="91" y="1327"/>
                  </a:lnTo>
                  <a:lnTo>
                    <a:pt x="93" y="1326"/>
                  </a:lnTo>
                  <a:lnTo>
                    <a:pt x="95" y="1324"/>
                  </a:lnTo>
                  <a:lnTo>
                    <a:pt x="96" y="1321"/>
                  </a:lnTo>
                  <a:lnTo>
                    <a:pt x="96" y="1320"/>
                  </a:lnTo>
                  <a:lnTo>
                    <a:pt x="96" y="1318"/>
                  </a:lnTo>
                  <a:lnTo>
                    <a:pt x="96" y="1316"/>
                  </a:lnTo>
                  <a:lnTo>
                    <a:pt x="93" y="1310"/>
                  </a:lnTo>
                  <a:lnTo>
                    <a:pt x="93" y="1308"/>
                  </a:lnTo>
                  <a:lnTo>
                    <a:pt x="93" y="1305"/>
                  </a:lnTo>
                  <a:lnTo>
                    <a:pt x="96" y="1302"/>
                  </a:lnTo>
                  <a:lnTo>
                    <a:pt x="97" y="1300"/>
                  </a:lnTo>
                  <a:lnTo>
                    <a:pt x="97" y="1296"/>
                  </a:lnTo>
                  <a:lnTo>
                    <a:pt x="96" y="1293"/>
                  </a:lnTo>
                  <a:lnTo>
                    <a:pt x="89" y="1287"/>
                  </a:lnTo>
                  <a:lnTo>
                    <a:pt x="78" y="1280"/>
                  </a:lnTo>
                  <a:lnTo>
                    <a:pt x="77" y="1281"/>
                  </a:lnTo>
                  <a:lnTo>
                    <a:pt x="75" y="1282"/>
                  </a:lnTo>
                  <a:lnTo>
                    <a:pt x="77" y="1283"/>
                  </a:lnTo>
                  <a:lnTo>
                    <a:pt x="79" y="1283"/>
                  </a:lnTo>
                  <a:lnTo>
                    <a:pt x="88" y="1289"/>
                  </a:lnTo>
                  <a:lnTo>
                    <a:pt x="91" y="1292"/>
                  </a:lnTo>
                  <a:lnTo>
                    <a:pt x="93" y="1293"/>
                  </a:lnTo>
                  <a:lnTo>
                    <a:pt x="95" y="1294"/>
                  </a:lnTo>
                  <a:lnTo>
                    <a:pt x="94" y="1298"/>
                  </a:lnTo>
                  <a:lnTo>
                    <a:pt x="84" y="1300"/>
                  </a:lnTo>
                  <a:lnTo>
                    <a:pt x="76" y="1307"/>
                  </a:lnTo>
                  <a:lnTo>
                    <a:pt x="70" y="1311"/>
                  </a:lnTo>
                  <a:lnTo>
                    <a:pt x="66" y="1310"/>
                  </a:lnTo>
                  <a:lnTo>
                    <a:pt x="64" y="1305"/>
                  </a:lnTo>
                  <a:lnTo>
                    <a:pt x="62" y="1300"/>
                  </a:lnTo>
                  <a:lnTo>
                    <a:pt x="59" y="1298"/>
                  </a:lnTo>
                  <a:lnTo>
                    <a:pt x="57" y="1298"/>
                  </a:lnTo>
                  <a:lnTo>
                    <a:pt x="56" y="1298"/>
                  </a:lnTo>
                  <a:lnTo>
                    <a:pt x="55" y="1295"/>
                  </a:lnTo>
                  <a:lnTo>
                    <a:pt x="52" y="1297"/>
                  </a:lnTo>
                  <a:lnTo>
                    <a:pt x="47" y="1293"/>
                  </a:lnTo>
                  <a:lnTo>
                    <a:pt x="45" y="1292"/>
                  </a:lnTo>
                  <a:lnTo>
                    <a:pt x="49" y="1287"/>
                  </a:lnTo>
                  <a:lnTo>
                    <a:pt x="54" y="1289"/>
                  </a:lnTo>
                  <a:lnTo>
                    <a:pt x="55" y="1275"/>
                  </a:lnTo>
                  <a:lnTo>
                    <a:pt x="54" y="1272"/>
                  </a:lnTo>
                  <a:lnTo>
                    <a:pt x="48" y="1268"/>
                  </a:lnTo>
                  <a:lnTo>
                    <a:pt x="45" y="1269"/>
                  </a:lnTo>
                  <a:lnTo>
                    <a:pt x="41" y="1268"/>
                  </a:lnTo>
                  <a:lnTo>
                    <a:pt x="39" y="1267"/>
                  </a:lnTo>
                  <a:lnTo>
                    <a:pt x="36" y="1266"/>
                  </a:lnTo>
                  <a:lnTo>
                    <a:pt x="34" y="1265"/>
                  </a:lnTo>
                  <a:lnTo>
                    <a:pt x="30" y="1263"/>
                  </a:lnTo>
                  <a:lnTo>
                    <a:pt x="27" y="1262"/>
                  </a:lnTo>
                  <a:lnTo>
                    <a:pt x="22" y="1253"/>
                  </a:lnTo>
                  <a:lnTo>
                    <a:pt x="19" y="1248"/>
                  </a:lnTo>
                  <a:lnTo>
                    <a:pt x="18" y="1244"/>
                  </a:lnTo>
                  <a:lnTo>
                    <a:pt x="26" y="1244"/>
                  </a:lnTo>
                  <a:lnTo>
                    <a:pt x="31" y="1243"/>
                  </a:lnTo>
                  <a:lnTo>
                    <a:pt x="32" y="1241"/>
                  </a:lnTo>
                  <a:lnTo>
                    <a:pt x="30" y="1237"/>
                  </a:lnTo>
                  <a:lnTo>
                    <a:pt x="28" y="1234"/>
                  </a:lnTo>
                  <a:lnTo>
                    <a:pt x="30" y="1231"/>
                  </a:lnTo>
                  <a:lnTo>
                    <a:pt x="32" y="1228"/>
                  </a:lnTo>
                  <a:lnTo>
                    <a:pt x="34" y="1230"/>
                  </a:lnTo>
                  <a:lnTo>
                    <a:pt x="41" y="1235"/>
                  </a:lnTo>
                  <a:lnTo>
                    <a:pt x="41" y="1238"/>
                  </a:lnTo>
                  <a:lnTo>
                    <a:pt x="45" y="1248"/>
                  </a:lnTo>
                  <a:lnTo>
                    <a:pt x="47" y="1249"/>
                  </a:lnTo>
                  <a:lnTo>
                    <a:pt x="47" y="1250"/>
                  </a:lnTo>
                  <a:lnTo>
                    <a:pt x="56" y="1256"/>
                  </a:lnTo>
                  <a:lnTo>
                    <a:pt x="57" y="1256"/>
                  </a:lnTo>
                  <a:lnTo>
                    <a:pt x="56" y="1251"/>
                  </a:lnTo>
                  <a:lnTo>
                    <a:pt x="60" y="1244"/>
                  </a:lnTo>
                  <a:lnTo>
                    <a:pt x="62" y="1242"/>
                  </a:lnTo>
                  <a:lnTo>
                    <a:pt x="63" y="1242"/>
                  </a:lnTo>
                  <a:lnTo>
                    <a:pt x="63" y="1241"/>
                  </a:lnTo>
                  <a:lnTo>
                    <a:pt x="61" y="1238"/>
                  </a:lnTo>
                  <a:lnTo>
                    <a:pt x="62" y="1235"/>
                  </a:lnTo>
                  <a:lnTo>
                    <a:pt x="61" y="1235"/>
                  </a:lnTo>
                  <a:lnTo>
                    <a:pt x="59" y="1237"/>
                  </a:lnTo>
                  <a:lnTo>
                    <a:pt x="55" y="1248"/>
                  </a:lnTo>
                  <a:lnTo>
                    <a:pt x="52" y="1250"/>
                  </a:lnTo>
                  <a:lnTo>
                    <a:pt x="49" y="1246"/>
                  </a:lnTo>
                  <a:lnTo>
                    <a:pt x="47" y="1242"/>
                  </a:lnTo>
                  <a:lnTo>
                    <a:pt x="45" y="1240"/>
                  </a:lnTo>
                  <a:lnTo>
                    <a:pt x="46" y="1235"/>
                  </a:lnTo>
                  <a:lnTo>
                    <a:pt x="53" y="1236"/>
                  </a:lnTo>
                  <a:lnTo>
                    <a:pt x="50" y="1234"/>
                  </a:lnTo>
                  <a:lnTo>
                    <a:pt x="43" y="1230"/>
                  </a:lnTo>
                  <a:lnTo>
                    <a:pt x="40" y="1228"/>
                  </a:lnTo>
                  <a:lnTo>
                    <a:pt x="39" y="1228"/>
                  </a:lnTo>
                  <a:lnTo>
                    <a:pt x="36" y="1224"/>
                  </a:lnTo>
                  <a:lnTo>
                    <a:pt x="32" y="1220"/>
                  </a:lnTo>
                  <a:lnTo>
                    <a:pt x="38" y="1214"/>
                  </a:lnTo>
                  <a:lnTo>
                    <a:pt x="41" y="1210"/>
                  </a:lnTo>
                  <a:lnTo>
                    <a:pt x="51" y="1213"/>
                  </a:lnTo>
                  <a:lnTo>
                    <a:pt x="53" y="1211"/>
                  </a:lnTo>
                  <a:lnTo>
                    <a:pt x="51" y="1208"/>
                  </a:lnTo>
                  <a:lnTo>
                    <a:pt x="49" y="1209"/>
                  </a:lnTo>
                  <a:lnTo>
                    <a:pt x="46" y="1207"/>
                  </a:lnTo>
                  <a:lnTo>
                    <a:pt x="42" y="1201"/>
                  </a:lnTo>
                  <a:lnTo>
                    <a:pt x="42" y="1198"/>
                  </a:lnTo>
                  <a:lnTo>
                    <a:pt x="43" y="1193"/>
                  </a:lnTo>
                  <a:lnTo>
                    <a:pt x="44" y="1192"/>
                  </a:lnTo>
                  <a:lnTo>
                    <a:pt x="49" y="1190"/>
                  </a:lnTo>
                  <a:lnTo>
                    <a:pt x="53" y="1192"/>
                  </a:lnTo>
                  <a:lnTo>
                    <a:pt x="55" y="1194"/>
                  </a:lnTo>
                  <a:lnTo>
                    <a:pt x="56" y="1193"/>
                  </a:lnTo>
                  <a:lnTo>
                    <a:pt x="55" y="1189"/>
                  </a:lnTo>
                  <a:lnTo>
                    <a:pt x="51" y="1187"/>
                  </a:lnTo>
                  <a:lnTo>
                    <a:pt x="49" y="1185"/>
                  </a:lnTo>
                  <a:lnTo>
                    <a:pt x="49" y="1181"/>
                  </a:lnTo>
                  <a:lnTo>
                    <a:pt x="50" y="1179"/>
                  </a:lnTo>
                  <a:lnTo>
                    <a:pt x="51" y="1176"/>
                  </a:lnTo>
                  <a:lnTo>
                    <a:pt x="51" y="1172"/>
                  </a:lnTo>
                  <a:lnTo>
                    <a:pt x="51" y="1169"/>
                  </a:lnTo>
                  <a:lnTo>
                    <a:pt x="51" y="1168"/>
                  </a:lnTo>
                  <a:lnTo>
                    <a:pt x="54" y="1167"/>
                  </a:lnTo>
                  <a:lnTo>
                    <a:pt x="54" y="1166"/>
                  </a:lnTo>
                  <a:lnTo>
                    <a:pt x="50" y="1166"/>
                  </a:lnTo>
                  <a:lnTo>
                    <a:pt x="50" y="1170"/>
                  </a:lnTo>
                  <a:lnTo>
                    <a:pt x="49" y="1173"/>
                  </a:lnTo>
                  <a:lnTo>
                    <a:pt x="47" y="1176"/>
                  </a:lnTo>
                  <a:lnTo>
                    <a:pt x="46" y="1179"/>
                  </a:lnTo>
                  <a:lnTo>
                    <a:pt x="46" y="1184"/>
                  </a:lnTo>
                  <a:lnTo>
                    <a:pt x="45" y="1188"/>
                  </a:lnTo>
                  <a:lnTo>
                    <a:pt x="43" y="1186"/>
                  </a:lnTo>
                  <a:lnTo>
                    <a:pt x="41" y="1184"/>
                  </a:lnTo>
                  <a:lnTo>
                    <a:pt x="41" y="1183"/>
                  </a:lnTo>
                  <a:lnTo>
                    <a:pt x="41" y="1181"/>
                  </a:lnTo>
                  <a:lnTo>
                    <a:pt x="40" y="1167"/>
                  </a:lnTo>
                  <a:lnTo>
                    <a:pt x="40" y="1156"/>
                  </a:lnTo>
                  <a:lnTo>
                    <a:pt x="41" y="1146"/>
                  </a:lnTo>
                  <a:lnTo>
                    <a:pt x="44" y="1143"/>
                  </a:lnTo>
                  <a:lnTo>
                    <a:pt x="46" y="1141"/>
                  </a:lnTo>
                  <a:lnTo>
                    <a:pt x="47" y="1142"/>
                  </a:lnTo>
                  <a:lnTo>
                    <a:pt x="50" y="1142"/>
                  </a:lnTo>
                  <a:lnTo>
                    <a:pt x="51" y="1141"/>
                  </a:lnTo>
                  <a:lnTo>
                    <a:pt x="46" y="1138"/>
                  </a:lnTo>
                  <a:lnTo>
                    <a:pt x="43" y="1140"/>
                  </a:lnTo>
                  <a:lnTo>
                    <a:pt x="41" y="1141"/>
                  </a:lnTo>
                  <a:lnTo>
                    <a:pt x="37" y="1140"/>
                  </a:lnTo>
                  <a:lnTo>
                    <a:pt x="36" y="1135"/>
                  </a:lnTo>
                  <a:lnTo>
                    <a:pt x="34" y="1132"/>
                  </a:lnTo>
                  <a:lnTo>
                    <a:pt x="33" y="1126"/>
                  </a:lnTo>
                  <a:lnTo>
                    <a:pt x="34" y="1119"/>
                  </a:lnTo>
                  <a:lnTo>
                    <a:pt x="39" y="1120"/>
                  </a:lnTo>
                  <a:lnTo>
                    <a:pt x="44" y="1121"/>
                  </a:lnTo>
                  <a:lnTo>
                    <a:pt x="56" y="1121"/>
                  </a:lnTo>
                  <a:lnTo>
                    <a:pt x="66" y="1128"/>
                  </a:lnTo>
                  <a:lnTo>
                    <a:pt x="70" y="1127"/>
                  </a:lnTo>
                  <a:lnTo>
                    <a:pt x="70" y="1126"/>
                  </a:lnTo>
                  <a:lnTo>
                    <a:pt x="66" y="1124"/>
                  </a:lnTo>
                  <a:lnTo>
                    <a:pt x="64" y="1120"/>
                  </a:lnTo>
                  <a:lnTo>
                    <a:pt x="63" y="1119"/>
                  </a:lnTo>
                  <a:lnTo>
                    <a:pt x="63" y="1116"/>
                  </a:lnTo>
                  <a:lnTo>
                    <a:pt x="63" y="1114"/>
                  </a:lnTo>
                  <a:lnTo>
                    <a:pt x="60" y="1104"/>
                  </a:lnTo>
                  <a:lnTo>
                    <a:pt x="59" y="1104"/>
                  </a:lnTo>
                  <a:lnTo>
                    <a:pt x="58" y="1107"/>
                  </a:lnTo>
                  <a:lnTo>
                    <a:pt x="56" y="1113"/>
                  </a:lnTo>
                  <a:lnTo>
                    <a:pt x="54" y="1116"/>
                  </a:lnTo>
                  <a:lnTo>
                    <a:pt x="49" y="1117"/>
                  </a:lnTo>
                  <a:lnTo>
                    <a:pt x="44" y="1118"/>
                  </a:lnTo>
                  <a:lnTo>
                    <a:pt x="41" y="1116"/>
                  </a:lnTo>
                  <a:lnTo>
                    <a:pt x="40" y="1114"/>
                  </a:lnTo>
                  <a:lnTo>
                    <a:pt x="40" y="1111"/>
                  </a:lnTo>
                  <a:lnTo>
                    <a:pt x="38" y="1110"/>
                  </a:lnTo>
                  <a:lnTo>
                    <a:pt x="34" y="1109"/>
                  </a:lnTo>
                  <a:lnTo>
                    <a:pt x="33" y="1109"/>
                  </a:lnTo>
                  <a:lnTo>
                    <a:pt x="32" y="1105"/>
                  </a:lnTo>
                  <a:lnTo>
                    <a:pt x="34" y="1102"/>
                  </a:lnTo>
                  <a:lnTo>
                    <a:pt x="35" y="1100"/>
                  </a:lnTo>
                  <a:lnTo>
                    <a:pt x="38" y="1100"/>
                  </a:lnTo>
                  <a:lnTo>
                    <a:pt x="39" y="1101"/>
                  </a:lnTo>
                  <a:lnTo>
                    <a:pt x="42" y="1104"/>
                  </a:lnTo>
                  <a:lnTo>
                    <a:pt x="44" y="1105"/>
                  </a:lnTo>
                  <a:lnTo>
                    <a:pt x="47" y="1102"/>
                  </a:lnTo>
                  <a:lnTo>
                    <a:pt x="47" y="1100"/>
                  </a:lnTo>
                  <a:lnTo>
                    <a:pt x="45" y="1100"/>
                  </a:lnTo>
                  <a:lnTo>
                    <a:pt x="44" y="1099"/>
                  </a:lnTo>
                  <a:lnTo>
                    <a:pt x="42" y="1098"/>
                  </a:lnTo>
                  <a:lnTo>
                    <a:pt x="37" y="1093"/>
                  </a:lnTo>
                  <a:lnTo>
                    <a:pt x="39" y="1089"/>
                  </a:lnTo>
                  <a:lnTo>
                    <a:pt x="45" y="1083"/>
                  </a:lnTo>
                  <a:lnTo>
                    <a:pt x="47" y="1082"/>
                  </a:lnTo>
                  <a:lnTo>
                    <a:pt x="45" y="1078"/>
                  </a:lnTo>
                  <a:lnTo>
                    <a:pt x="47" y="1073"/>
                  </a:lnTo>
                  <a:lnTo>
                    <a:pt x="45" y="1069"/>
                  </a:lnTo>
                  <a:lnTo>
                    <a:pt x="42" y="1065"/>
                  </a:lnTo>
                  <a:lnTo>
                    <a:pt x="38" y="1064"/>
                  </a:lnTo>
                  <a:lnTo>
                    <a:pt x="37" y="1065"/>
                  </a:lnTo>
                  <a:lnTo>
                    <a:pt x="36" y="1067"/>
                  </a:lnTo>
                  <a:lnTo>
                    <a:pt x="38" y="1068"/>
                  </a:lnTo>
                  <a:lnTo>
                    <a:pt x="37" y="1069"/>
                  </a:lnTo>
                  <a:lnTo>
                    <a:pt x="36" y="1069"/>
                  </a:lnTo>
                  <a:lnTo>
                    <a:pt x="30" y="1068"/>
                  </a:lnTo>
                  <a:lnTo>
                    <a:pt x="27" y="1066"/>
                  </a:lnTo>
                  <a:lnTo>
                    <a:pt x="21" y="1063"/>
                  </a:lnTo>
                  <a:lnTo>
                    <a:pt x="21" y="1061"/>
                  </a:lnTo>
                  <a:lnTo>
                    <a:pt x="20" y="1058"/>
                  </a:lnTo>
                  <a:lnTo>
                    <a:pt x="22" y="1053"/>
                  </a:lnTo>
                  <a:lnTo>
                    <a:pt x="21" y="1053"/>
                  </a:lnTo>
                  <a:lnTo>
                    <a:pt x="17" y="1057"/>
                  </a:lnTo>
                  <a:lnTo>
                    <a:pt x="11" y="1059"/>
                  </a:lnTo>
                  <a:lnTo>
                    <a:pt x="6" y="1059"/>
                  </a:lnTo>
                  <a:lnTo>
                    <a:pt x="4" y="1061"/>
                  </a:lnTo>
                  <a:lnTo>
                    <a:pt x="4" y="1063"/>
                  </a:lnTo>
                  <a:lnTo>
                    <a:pt x="5" y="1063"/>
                  </a:lnTo>
                  <a:lnTo>
                    <a:pt x="8" y="1063"/>
                  </a:lnTo>
                  <a:lnTo>
                    <a:pt x="9" y="1068"/>
                  </a:lnTo>
                  <a:lnTo>
                    <a:pt x="9" y="1070"/>
                  </a:lnTo>
                  <a:lnTo>
                    <a:pt x="8" y="1071"/>
                  </a:lnTo>
                  <a:lnTo>
                    <a:pt x="6" y="1072"/>
                  </a:lnTo>
                  <a:lnTo>
                    <a:pt x="2" y="1068"/>
                  </a:lnTo>
                  <a:lnTo>
                    <a:pt x="0" y="1064"/>
                  </a:lnTo>
                  <a:lnTo>
                    <a:pt x="0" y="1061"/>
                  </a:lnTo>
                  <a:lnTo>
                    <a:pt x="2" y="1057"/>
                  </a:lnTo>
                  <a:lnTo>
                    <a:pt x="8" y="1052"/>
                  </a:lnTo>
                  <a:lnTo>
                    <a:pt x="9" y="1049"/>
                  </a:lnTo>
                  <a:lnTo>
                    <a:pt x="14" y="1047"/>
                  </a:lnTo>
                  <a:lnTo>
                    <a:pt x="19" y="1041"/>
                  </a:lnTo>
                  <a:lnTo>
                    <a:pt x="23" y="1037"/>
                  </a:lnTo>
                  <a:lnTo>
                    <a:pt x="21" y="1035"/>
                  </a:lnTo>
                  <a:lnTo>
                    <a:pt x="19" y="1031"/>
                  </a:lnTo>
                  <a:lnTo>
                    <a:pt x="19" y="1025"/>
                  </a:lnTo>
                  <a:lnTo>
                    <a:pt x="28" y="1023"/>
                  </a:lnTo>
                  <a:lnTo>
                    <a:pt x="32" y="1024"/>
                  </a:lnTo>
                  <a:lnTo>
                    <a:pt x="38" y="1024"/>
                  </a:lnTo>
                  <a:lnTo>
                    <a:pt x="40" y="1022"/>
                  </a:lnTo>
                  <a:lnTo>
                    <a:pt x="43" y="1022"/>
                  </a:lnTo>
                  <a:lnTo>
                    <a:pt x="47" y="1020"/>
                  </a:lnTo>
                  <a:lnTo>
                    <a:pt x="49" y="1018"/>
                  </a:lnTo>
                  <a:lnTo>
                    <a:pt x="49" y="1017"/>
                  </a:lnTo>
                  <a:lnTo>
                    <a:pt x="49" y="1015"/>
                  </a:lnTo>
                  <a:lnTo>
                    <a:pt x="49" y="1013"/>
                  </a:lnTo>
                  <a:lnTo>
                    <a:pt x="48" y="1009"/>
                  </a:lnTo>
                  <a:lnTo>
                    <a:pt x="49" y="1007"/>
                  </a:lnTo>
                  <a:lnTo>
                    <a:pt x="50" y="1005"/>
                  </a:lnTo>
                  <a:lnTo>
                    <a:pt x="53" y="1005"/>
                  </a:lnTo>
                  <a:lnTo>
                    <a:pt x="54" y="1005"/>
                  </a:lnTo>
                  <a:lnTo>
                    <a:pt x="56" y="1006"/>
                  </a:lnTo>
                  <a:lnTo>
                    <a:pt x="56" y="1009"/>
                  </a:lnTo>
                  <a:lnTo>
                    <a:pt x="55" y="1012"/>
                  </a:lnTo>
                  <a:lnTo>
                    <a:pt x="53" y="1024"/>
                  </a:lnTo>
                  <a:lnTo>
                    <a:pt x="51" y="1026"/>
                  </a:lnTo>
                  <a:lnTo>
                    <a:pt x="50" y="1028"/>
                  </a:lnTo>
                  <a:lnTo>
                    <a:pt x="51" y="1033"/>
                  </a:lnTo>
                  <a:lnTo>
                    <a:pt x="49" y="1036"/>
                  </a:lnTo>
                  <a:lnTo>
                    <a:pt x="41" y="1040"/>
                  </a:lnTo>
                  <a:lnTo>
                    <a:pt x="39" y="1040"/>
                  </a:lnTo>
                  <a:lnTo>
                    <a:pt x="40" y="1041"/>
                  </a:lnTo>
                  <a:lnTo>
                    <a:pt x="45" y="1041"/>
                  </a:lnTo>
                  <a:lnTo>
                    <a:pt x="49" y="1040"/>
                  </a:lnTo>
                  <a:lnTo>
                    <a:pt x="52" y="1037"/>
                  </a:lnTo>
                  <a:lnTo>
                    <a:pt x="54" y="1033"/>
                  </a:lnTo>
                  <a:lnTo>
                    <a:pt x="55" y="1024"/>
                  </a:lnTo>
                  <a:lnTo>
                    <a:pt x="57" y="1023"/>
                  </a:lnTo>
                  <a:lnTo>
                    <a:pt x="60" y="1022"/>
                  </a:lnTo>
                  <a:lnTo>
                    <a:pt x="61" y="1025"/>
                  </a:lnTo>
                  <a:lnTo>
                    <a:pt x="60" y="1029"/>
                  </a:lnTo>
                  <a:lnTo>
                    <a:pt x="60" y="1034"/>
                  </a:lnTo>
                  <a:lnTo>
                    <a:pt x="57" y="1047"/>
                  </a:lnTo>
                  <a:lnTo>
                    <a:pt x="54" y="1052"/>
                  </a:lnTo>
                  <a:lnTo>
                    <a:pt x="53" y="1054"/>
                  </a:lnTo>
                  <a:lnTo>
                    <a:pt x="53" y="1055"/>
                  </a:lnTo>
                  <a:lnTo>
                    <a:pt x="56" y="1055"/>
                  </a:lnTo>
                  <a:lnTo>
                    <a:pt x="58" y="1052"/>
                  </a:lnTo>
                  <a:lnTo>
                    <a:pt x="60" y="1048"/>
                  </a:lnTo>
                  <a:lnTo>
                    <a:pt x="61" y="1044"/>
                  </a:lnTo>
                  <a:lnTo>
                    <a:pt x="61" y="1040"/>
                  </a:lnTo>
                  <a:lnTo>
                    <a:pt x="62" y="1037"/>
                  </a:lnTo>
                  <a:lnTo>
                    <a:pt x="63" y="1030"/>
                  </a:lnTo>
                  <a:lnTo>
                    <a:pt x="64" y="1026"/>
                  </a:lnTo>
                  <a:lnTo>
                    <a:pt x="64" y="1021"/>
                  </a:lnTo>
                  <a:lnTo>
                    <a:pt x="61" y="1019"/>
                  </a:lnTo>
                  <a:lnTo>
                    <a:pt x="59" y="1017"/>
                  </a:lnTo>
                  <a:lnTo>
                    <a:pt x="58" y="1014"/>
                  </a:lnTo>
                  <a:lnTo>
                    <a:pt x="60" y="1008"/>
                  </a:lnTo>
                  <a:lnTo>
                    <a:pt x="65" y="1008"/>
                  </a:lnTo>
                  <a:lnTo>
                    <a:pt x="70" y="1004"/>
                  </a:lnTo>
                  <a:lnTo>
                    <a:pt x="74" y="1002"/>
                  </a:lnTo>
                  <a:lnTo>
                    <a:pt x="75" y="1003"/>
                  </a:lnTo>
                  <a:lnTo>
                    <a:pt x="82" y="1007"/>
                  </a:lnTo>
                  <a:lnTo>
                    <a:pt x="84" y="1007"/>
                  </a:lnTo>
                  <a:lnTo>
                    <a:pt x="84" y="1005"/>
                  </a:lnTo>
                  <a:lnTo>
                    <a:pt x="82" y="1005"/>
                  </a:lnTo>
                  <a:lnTo>
                    <a:pt x="80" y="1003"/>
                  </a:lnTo>
                  <a:lnTo>
                    <a:pt x="75" y="998"/>
                  </a:lnTo>
                  <a:lnTo>
                    <a:pt x="68" y="998"/>
                  </a:lnTo>
                  <a:lnTo>
                    <a:pt x="69" y="992"/>
                  </a:lnTo>
                  <a:lnTo>
                    <a:pt x="71" y="986"/>
                  </a:lnTo>
                  <a:lnTo>
                    <a:pt x="74" y="985"/>
                  </a:lnTo>
                  <a:lnTo>
                    <a:pt x="79" y="984"/>
                  </a:lnTo>
                  <a:lnTo>
                    <a:pt x="90" y="976"/>
                  </a:lnTo>
                  <a:lnTo>
                    <a:pt x="91" y="970"/>
                  </a:lnTo>
                  <a:lnTo>
                    <a:pt x="92" y="964"/>
                  </a:lnTo>
                  <a:lnTo>
                    <a:pt x="87" y="962"/>
                  </a:lnTo>
                  <a:lnTo>
                    <a:pt x="82" y="957"/>
                  </a:lnTo>
                  <a:lnTo>
                    <a:pt x="77" y="955"/>
                  </a:lnTo>
                  <a:lnTo>
                    <a:pt x="74" y="952"/>
                  </a:lnTo>
                  <a:lnTo>
                    <a:pt x="74" y="948"/>
                  </a:lnTo>
                  <a:lnTo>
                    <a:pt x="75" y="941"/>
                  </a:lnTo>
                  <a:lnTo>
                    <a:pt x="80" y="939"/>
                  </a:lnTo>
                  <a:lnTo>
                    <a:pt x="82" y="929"/>
                  </a:lnTo>
                  <a:lnTo>
                    <a:pt x="79" y="922"/>
                  </a:lnTo>
                  <a:lnTo>
                    <a:pt x="79" y="916"/>
                  </a:lnTo>
                  <a:lnTo>
                    <a:pt x="84" y="912"/>
                  </a:lnTo>
                  <a:lnTo>
                    <a:pt x="84" y="909"/>
                  </a:lnTo>
                  <a:lnTo>
                    <a:pt x="85" y="905"/>
                  </a:lnTo>
                  <a:lnTo>
                    <a:pt x="89" y="905"/>
                  </a:lnTo>
                  <a:lnTo>
                    <a:pt x="89" y="903"/>
                  </a:lnTo>
                  <a:lnTo>
                    <a:pt x="89" y="899"/>
                  </a:lnTo>
                  <a:lnTo>
                    <a:pt x="86" y="896"/>
                  </a:lnTo>
                  <a:lnTo>
                    <a:pt x="86" y="890"/>
                  </a:lnTo>
                  <a:lnTo>
                    <a:pt x="88" y="883"/>
                  </a:lnTo>
                  <a:lnTo>
                    <a:pt x="92" y="883"/>
                  </a:lnTo>
                  <a:lnTo>
                    <a:pt x="93" y="883"/>
                  </a:lnTo>
                  <a:lnTo>
                    <a:pt x="90" y="879"/>
                  </a:lnTo>
                  <a:lnTo>
                    <a:pt x="88" y="875"/>
                  </a:lnTo>
                  <a:lnTo>
                    <a:pt x="88" y="873"/>
                  </a:lnTo>
                  <a:lnTo>
                    <a:pt x="91" y="871"/>
                  </a:lnTo>
                  <a:lnTo>
                    <a:pt x="93" y="870"/>
                  </a:lnTo>
                  <a:lnTo>
                    <a:pt x="96" y="873"/>
                  </a:lnTo>
                  <a:lnTo>
                    <a:pt x="99" y="880"/>
                  </a:lnTo>
                  <a:lnTo>
                    <a:pt x="99" y="878"/>
                  </a:lnTo>
                  <a:lnTo>
                    <a:pt x="98" y="870"/>
                  </a:lnTo>
                  <a:lnTo>
                    <a:pt x="97" y="862"/>
                  </a:lnTo>
                  <a:lnTo>
                    <a:pt x="93" y="863"/>
                  </a:lnTo>
                  <a:lnTo>
                    <a:pt x="90" y="862"/>
                  </a:lnTo>
                  <a:lnTo>
                    <a:pt x="88" y="861"/>
                  </a:lnTo>
                  <a:lnTo>
                    <a:pt x="87" y="858"/>
                  </a:lnTo>
                  <a:lnTo>
                    <a:pt x="88" y="856"/>
                  </a:lnTo>
                  <a:lnTo>
                    <a:pt x="90" y="854"/>
                  </a:lnTo>
                  <a:lnTo>
                    <a:pt x="92" y="852"/>
                  </a:lnTo>
                  <a:lnTo>
                    <a:pt x="97" y="851"/>
                  </a:lnTo>
                  <a:lnTo>
                    <a:pt x="101" y="848"/>
                  </a:lnTo>
                  <a:lnTo>
                    <a:pt x="102" y="842"/>
                  </a:lnTo>
                  <a:lnTo>
                    <a:pt x="101" y="842"/>
                  </a:lnTo>
                  <a:lnTo>
                    <a:pt x="99" y="848"/>
                  </a:lnTo>
                  <a:lnTo>
                    <a:pt x="96" y="850"/>
                  </a:lnTo>
                  <a:lnTo>
                    <a:pt x="94" y="850"/>
                  </a:lnTo>
                  <a:lnTo>
                    <a:pt x="92" y="849"/>
                  </a:lnTo>
                  <a:lnTo>
                    <a:pt x="88" y="844"/>
                  </a:lnTo>
                  <a:lnTo>
                    <a:pt x="85" y="843"/>
                  </a:lnTo>
                  <a:lnTo>
                    <a:pt x="84" y="842"/>
                  </a:lnTo>
                  <a:lnTo>
                    <a:pt x="81" y="844"/>
                  </a:lnTo>
                  <a:lnTo>
                    <a:pt x="77" y="852"/>
                  </a:lnTo>
                  <a:lnTo>
                    <a:pt x="74" y="853"/>
                  </a:lnTo>
                  <a:lnTo>
                    <a:pt x="66" y="854"/>
                  </a:lnTo>
                  <a:lnTo>
                    <a:pt x="63" y="853"/>
                  </a:lnTo>
                  <a:lnTo>
                    <a:pt x="60" y="852"/>
                  </a:lnTo>
                  <a:lnTo>
                    <a:pt x="60" y="850"/>
                  </a:lnTo>
                  <a:lnTo>
                    <a:pt x="61" y="848"/>
                  </a:lnTo>
                  <a:lnTo>
                    <a:pt x="63" y="847"/>
                  </a:lnTo>
                  <a:lnTo>
                    <a:pt x="63" y="846"/>
                  </a:lnTo>
                  <a:lnTo>
                    <a:pt x="60" y="845"/>
                  </a:lnTo>
                  <a:lnTo>
                    <a:pt x="57" y="843"/>
                  </a:lnTo>
                  <a:lnTo>
                    <a:pt x="56" y="840"/>
                  </a:lnTo>
                  <a:lnTo>
                    <a:pt x="55" y="834"/>
                  </a:lnTo>
                  <a:lnTo>
                    <a:pt x="52" y="827"/>
                  </a:lnTo>
                  <a:lnTo>
                    <a:pt x="51" y="821"/>
                  </a:lnTo>
                  <a:lnTo>
                    <a:pt x="54" y="817"/>
                  </a:lnTo>
                  <a:lnTo>
                    <a:pt x="58" y="801"/>
                  </a:lnTo>
                  <a:lnTo>
                    <a:pt x="59" y="793"/>
                  </a:lnTo>
                  <a:lnTo>
                    <a:pt x="61" y="786"/>
                  </a:lnTo>
                  <a:lnTo>
                    <a:pt x="61" y="781"/>
                  </a:lnTo>
                  <a:lnTo>
                    <a:pt x="67" y="776"/>
                  </a:lnTo>
                  <a:lnTo>
                    <a:pt x="69" y="774"/>
                  </a:lnTo>
                  <a:lnTo>
                    <a:pt x="74" y="759"/>
                  </a:lnTo>
                  <a:lnTo>
                    <a:pt x="75" y="752"/>
                  </a:lnTo>
                  <a:lnTo>
                    <a:pt x="67" y="729"/>
                  </a:lnTo>
                  <a:lnTo>
                    <a:pt x="66" y="724"/>
                  </a:lnTo>
                  <a:lnTo>
                    <a:pt x="66" y="718"/>
                  </a:lnTo>
                  <a:lnTo>
                    <a:pt x="67" y="710"/>
                  </a:lnTo>
                  <a:lnTo>
                    <a:pt x="67" y="706"/>
                  </a:lnTo>
                  <a:lnTo>
                    <a:pt x="66" y="701"/>
                  </a:lnTo>
                  <a:lnTo>
                    <a:pt x="61" y="693"/>
                  </a:lnTo>
                  <a:lnTo>
                    <a:pt x="61" y="689"/>
                  </a:lnTo>
                  <a:lnTo>
                    <a:pt x="63" y="685"/>
                  </a:lnTo>
                  <a:lnTo>
                    <a:pt x="61" y="679"/>
                  </a:lnTo>
                  <a:lnTo>
                    <a:pt x="63" y="676"/>
                  </a:lnTo>
                  <a:lnTo>
                    <a:pt x="63" y="674"/>
                  </a:lnTo>
                  <a:lnTo>
                    <a:pt x="71" y="675"/>
                  </a:lnTo>
                  <a:lnTo>
                    <a:pt x="74" y="674"/>
                  </a:lnTo>
                  <a:lnTo>
                    <a:pt x="75" y="673"/>
                  </a:lnTo>
                  <a:lnTo>
                    <a:pt x="77" y="668"/>
                  </a:lnTo>
                  <a:lnTo>
                    <a:pt x="77" y="662"/>
                  </a:lnTo>
                  <a:lnTo>
                    <a:pt x="77" y="659"/>
                  </a:lnTo>
                  <a:lnTo>
                    <a:pt x="78" y="655"/>
                  </a:lnTo>
                  <a:lnTo>
                    <a:pt x="82" y="653"/>
                  </a:lnTo>
                  <a:lnTo>
                    <a:pt x="83" y="649"/>
                  </a:lnTo>
                  <a:lnTo>
                    <a:pt x="85" y="644"/>
                  </a:lnTo>
                  <a:lnTo>
                    <a:pt x="88" y="628"/>
                  </a:lnTo>
                  <a:lnTo>
                    <a:pt x="91" y="624"/>
                  </a:lnTo>
                  <a:lnTo>
                    <a:pt x="95" y="620"/>
                  </a:lnTo>
                  <a:lnTo>
                    <a:pt x="93" y="613"/>
                  </a:lnTo>
                  <a:lnTo>
                    <a:pt x="95" y="611"/>
                  </a:lnTo>
                  <a:lnTo>
                    <a:pt x="97" y="608"/>
                  </a:lnTo>
                  <a:lnTo>
                    <a:pt x="98" y="605"/>
                  </a:lnTo>
                  <a:lnTo>
                    <a:pt x="101" y="601"/>
                  </a:lnTo>
                  <a:lnTo>
                    <a:pt x="106" y="595"/>
                  </a:lnTo>
                  <a:lnTo>
                    <a:pt x="107" y="589"/>
                  </a:lnTo>
                  <a:lnTo>
                    <a:pt x="110" y="578"/>
                  </a:lnTo>
                  <a:lnTo>
                    <a:pt x="111" y="570"/>
                  </a:lnTo>
                  <a:lnTo>
                    <a:pt x="112" y="565"/>
                  </a:lnTo>
                  <a:lnTo>
                    <a:pt x="112" y="561"/>
                  </a:lnTo>
                  <a:lnTo>
                    <a:pt x="114" y="556"/>
                  </a:lnTo>
                  <a:lnTo>
                    <a:pt x="116" y="551"/>
                  </a:lnTo>
                  <a:lnTo>
                    <a:pt x="117" y="548"/>
                  </a:lnTo>
                  <a:lnTo>
                    <a:pt x="122" y="542"/>
                  </a:lnTo>
                  <a:lnTo>
                    <a:pt x="123" y="538"/>
                  </a:lnTo>
                  <a:lnTo>
                    <a:pt x="121" y="534"/>
                  </a:lnTo>
                  <a:lnTo>
                    <a:pt x="121" y="529"/>
                  </a:lnTo>
                  <a:lnTo>
                    <a:pt x="120" y="523"/>
                  </a:lnTo>
                  <a:lnTo>
                    <a:pt x="123" y="519"/>
                  </a:lnTo>
                  <a:lnTo>
                    <a:pt x="124" y="518"/>
                  </a:lnTo>
                  <a:lnTo>
                    <a:pt x="129" y="507"/>
                  </a:lnTo>
                  <a:lnTo>
                    <a:pt x="128" y="502"/>
                  </a:lnTo>
                  <a:lnTo>
                    <a:pt x="129" y="497"/>
                  </a:lnTo>
                  <a:lnTo>
                    <a:pt x="127" y="491"/>
                  </a:lnTo>
                  <a:lnTo>
                    <a:pt x="126" y="476"/>
                  </a:lnTo>
                  <a:lnTo>
                    <a:pt x="125" y="465"/>
                  </a:lnTo>
                  <a:lnTo>
                    <a:pt x="123" y="454"/>
                  </a:lnTo>
                  <a:lnTo>
                    <a:pt x="123" y="448"/>
                  </a:lnTo>
                  <a:lnTo>
                    <a:pt x="121" y="439"/>
                  </a:lnTo>
                  <a:lnTo>
                    <a:pt x="121" y="435"/>
                  </a:lnTo>
                  <a:lnTo>
                    <a:pt x="122" y="424"/>
                  </a:lnTo>
                  <a:lnTo>
                    <a:pt x="130" y="417"/>
                  </a:lnTo>
                  <a:lnTo>
                    <a:pt x="132" y="410"/>
                  </a:lnTo>
                  <a:lnTo>
                    <a:pt x="133" y="400"/>
                  </a:lnTo>
                  <a:lnTo>
                    <a:pt x="132" y="393"/>
                  </a:lnTo>
                  <a:lnTo>
                    <a:pt x="132" y="390"/>
                  </a:lnTo>
                  <a:lnTo>
                    <a:pt x="127" y="385"/>
                  </a:lnTo>
                  <a:lnTo>
                    <a:pt x="127" y="375"/>
                  </a:lnTo>
                  <a:lnTo>
                    <a:pt x="127" y="373"/>
                  </a:lnTo>
                  <a:lnTo>
                    <a:pt x="130" y="370"/>
                  </a:lnTo>
                  <a:lnTo>
                    <a:pt x="133" y="367"/>
                  </a:lnTo>
                  <a:lnTo>
                    <a:pt x="134" y="361"/>
                  </a:lnTo>
                  <a:lnTo>
                    <a:pt x="137" y="357"/>
                  </a:lnTo>
                  <a:lnTo>
                    <a:pt x="138" y="346"/>
                  </a:lnTo>
                  <a:lnTo>
                    <a:pt x="140" y="337"/>
                  </a:lnTo>
                  <a:lnTo>
                    <a:pt x="141" y="334"/>
                  </a:lnTo>
                  <a:lnTo>
                    <a:pt x="144" y="330"/>
                  </a:lnTo>
                  <a:lnTo>
                    <a:pt x="145" y="329"/>
                  </a:lnTo>
                  <a:lnTo>
                    <a:pt x="145" y="327"/>
                  </a:lnTo>
                  <a:lnTo>
                    <a:pt x="145" y="320"/>
                  </a:lnTo>
                  <a:lnTo>
                    <a:pt x="145" y="316"/>
                  </a:lnTo>
                  <a:lnTo>
                    <a:pt x="148" y="308"/>
                  </a:lnTo>
                  <a:lnTo>
                    <a:pt x="148" y="304"/>
                  </a:lnTo>
                  <a:lnTo>
                    <a:pt x="151" y="296"/>
                  </a:lnTo>
                  <a:lnTo>
                    <a:pt x="152" y="290"/>
                  </a:lnTo>
                  <a:lnTo>
                    <a:pt x="153" y="287"/>
                  </a:lnTo>
                  <a:lnTo>
                    <a:pt x="153" y="283"/>
                  </a:lnTo>
                  <a:lnTo>
                    <a:pt x="153" y="276"/>
                  </a:lnTo>
                  <a:lnTo>
                    <a:pt x="151" y="271"/>
                  </a:lnTo>
                  <a:lnTo>
                    <a:pt x="151" y="269"/>
                  </a:lnTo>
                  <a:lnTo>
                    <a:pt x="154" y="261"/>
                  </a:lnTo>
                  <a:lnTo>
                    <a:pt x="155" y="259"/>
                  </a:lnTo>
                  <a:lnTo>
                    <a:pt x="158" y="255"/>
                  </a:lnTo>
                  <a:lnTo>
                    <a:pt x="159" y="251"/>
                  </a:lnTo>
                  <a:lnTo>
                    <a:pt x="159" y="248"/>
                  </a:lnTo>
                  <a:lnTo>
                    <a:pt x="156" y="235"/>
                  </a:lnTo>
                  <a:lnTo>
                    <a:pt x="155" y="231"/>
                  </a:lnTo>
                  <a:lnTo>
                    <a:pt x="156" y="220"/>
                  </a:lnTo>
                  <a:lnTo>
                    <a:pt x="158" y="214"/>
                  </a:lnTo>
                  <a:lnTo>
                    <a:pt x="157" y="208"/>
                  </a:lnTo>
                  <a:lnTo>
                    <a:pt x="158" y="206"/>
                  </a:lnTo>
                  <a:lnTo>
                    <a:pt x="158" y="202"/>
                  </a:lnTo>
                  <a:lnTo>
                    <a:pt x="160" y="198"/>
                  </a:lnTo>
                  <a:lnTo>
                    <a:pt x="161" y="195"/>
                  </a:lnTo>
                  <a:lnTo>
                    <a:pt x="160" y="194"/>
                  </a:lnTo>
                  <a:lnTo>
                    <a:pt x="158" y="192"/>
                  </a:lnTo>
                  <a:lnTo>
                    <a:pt x="155" y="189"/>
                  </a:lnTo>
                  <a:lnTo>
                    <a:pt x="155" y="185"/>
                  </a:lnTo>
                  <a:lnTo>
                    <a:pt x="156" y="182"/>
                  </a:lnTo>
                  <a:lnTo>
                    <a:pt x="156" y="178"/>
                  </a:lnTo>
                  <a:lnTo>
                    <a:pt x="159" y="178"/>
                  </a:lnTo>
                  <a:lnTo>
                    <a:pt x="161" y="175"/>
                  </a:lnTo>
                  <a:lnTo>
                    <a:pt x="162" y="172"/>
                  </a:lnTo>
                  <a:lnTo>
                    <a:pt x="165" y="162"/>
                  </a:lnTo>
                  <a:lnTo>
                    <a:pt x="166" y="150"/>
                  </a:lnTo>
                  <a:lnTo>
                    <a:pt x="167" y="143"/>
                  </a:lnTo>
                  <a:lnTo>
                    <a:pt x="168" y="140"/>
                  </a:lnTo>
                  <a:lnTo>
                    <a:pt x="169" y="132"/>
                  </a:lnTo>
                  <a:lnTo>
                    <a:pt x="170" y="128"/>
                  </a:lnTo>
                  <a:lnTo>
                    <a:pt x="170" y="123"/>
                  </a:lnTo>
                  <a:lnTo>
                    <a:pt x="170" y="120"/>
                  </a:lnTo>
                  <a:lnTo>
                    <a:pt x="166" y="103"/>
                  </a:lnTo>
                  <a:lnTo>
                    <a:pt x="166" y="96"/>
                  </a:lnTo>
                  <a:lnTo>
                    <a:pt x="169" y="87"/>
                  </a:lnTo>
                  <a:lnTo>
                    <a:pt x="169" y="73"/>
                  </a:lnTo>
                  <a:lnTo>
                    <a:pt x="168" y="70"/>
                  </a:lnTo>
                  <a:lnTo>
                    <a:pt x="166" y="67"/>
                  </a:lnTo>
                  <a:lnTo>
                    <a:pt x="166" y="63"/>
                  </a:lnTo>
                  <a:lnTo>
                    <a:pt x="164" y="56"/>
                  </a:lnTo>
                  <a:lnTo>
                    <a:pt x="162" y="42"/>
                  </a:lnTo>
                  <a:lnTo>
                    <a:pt x="162" y="35"/>
                  </a:lnTo>
                  <a:lnTo>
                    <a:pt x="162" y="28"/>
                  </a:lnTo>
                  <a:lnTo>
                    <a:pt x="160" y="27"/>
                  </a:lnTo>
                  <a:lnTo>
                    <a:pt x="161" y="26"/>
                  </a:lnTo>
                  <a:lnTo>
                    <a:pt x="164" y="26"/>
                  </a:lnTo>
                  <a:lnTo>
                    <a:pt x="167" y="26"/>
                  </a:lnTo>
                  <a:lnTo>
                    <a:pt x="171" y="24"/>
                  </a:lnTo>
                  <a:lnTo>
                    <a:pt x="175" y="22"/>
                  </a:lnTo>
                  <a:lnTo>
                    <a:pt x="177" y="19"/>
                  </a:lnTo>
                  <a:lnTo>
                    <a:pt x="179" y="15"/>
                  </a:lnTo>
                  <a:lnTo>
                    <a:pt x="179" y="13"/>
                  </a:lnTo>
                  <a:lnTo>
                    <a:pt x="177" y="9"/>
                  </a:lnTo>
                  <a:lnTo>
                    <a:pt x="177" y="6"/>
                  </a:lnTo>
                  <a:lnTo>
                    <a:pt x="179" y="5"/>
                  </a:lnTo>
                  <a:lnTo>
                    <a:pt x="182" y="5"/>
                  </a:lnTo>
                  <a:lnTo>
                    <a:pt x="185" y="2"/>
                  </a:lnTo>
                  <a:lnTo>
                    <a:pt x="187" y="0"/>
                  </a:lnTo>
                  <a:lnTo>
                    <a:pt x="188" y="3"/>
                  </a:lnTo>
                  <a:lnTo>
                    <a:pt x="192" y="8"/>
                  </a:lnTo>
                  <a:lnTo>
                    <a:pt x="194" y="14"/>
                  </a:lnTo>
                  <a:lnTo>
                    <a:pt x="195" y="14"/>
                  </a:lnTo>
                  <a:lnTo>
                    <a:pt x="200" y="17"/>
                  </a:lnTo>
                  <a:lnTo>
                    <a:pt x="200" y="18"/>
                  </a:lnTo>
                  <a:lnTo>
                    <a:pt x="200" y="19"/>
                  </a:lnTo>
                  <a:lnTo>
                    <a:pt x="198" y="20"/>
                  </a:lnTo>
                  <a:lnTo>
                    <a:pt x="199" y="22"/>
                  </a:lnTo>
                  <a:lnTo>
                    <a:pt x="200" y="24"/>
                  </a:lnTo>
                  <a:lnTo>
                    <a:pt x="201" y="27"/>
                  </a:lnTo>
                  <a:lnTo>
                    <a:pt x="201" y="29"/>
                  </a:lnTo>
                  <a:lnTo>
                    <a:pt x="202" y="33"/>
                  </a:lnTo>
                  <a:lnTo>
                    <a:pt x="202" y="36"/>
                  </a:lnTo>
                  <a:lnTo>
                    <a:pt x="204" y="41"/>
                  </a:lnTo>
                  <a:lnTo>
                    <a:pt x="204" y="44"/>
                  </a:lnTo>
                  <a:lnTo>
                    <a:pt x="204" y="46"/>
                  </a:lnTo>
                  <a:lnTo>
                    <a:pt x="205" y="48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2" y="55"/>
                  </a:lnTo>
                  <a:lnTo>
                    <a:pt x="214" y="57"/>
                  </a:lnTo>
                  <a:lnTo>
                    <a:pt x="217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19" y="61"/>
                  </a:lnTo>
                  <a:lnTo>
                    <a:pt x="218" y="62"/>
                  </a:lnTo>
                  <a:lnTo>
                    <a:pt x="216" y="65"/>
                  </a:lnTo>
                  <a:lnTo>
                    <a:pt x="212" y="70"/>
                  </a:lnTo>
                  <a:lnTo>
                    <a:pt x="212" y="71"/>
                  </a:lnTo>
                  <a:lnTo>
                    <a:pt x="216" y="74"/>
                  </a:lnTo>
                  <a:lnTo>
                    <a:pt x="216" y="76"/>
                  </a:lnTo>
                  <a:lnTo>
                    <a:pt x="216" y="78"/>
                  </a:lnTo>
                  <a:lnTo>
                    <a:pt x="215" y="81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0" y="83"/>
                  </a:lnTo>
                  <a:lnTo>
                    <a:pt x="211" y="84"/>
                  </a:lnTo>
                  <a:lnTo>
                    <a:pt x="211" y="87"/>
                  </a:lnTo>
                  <a:lnTo>
                    <a:pt x="212" y="89"/>
                  </a:lnTo>
                  <a:lnTo>
                    <a:pt x="212" y="90"/>
                  </a:lnTo>
                  <a:lnTo>
                    <a:pt x="210" y="92"/>
                  </a:lnTo>
                  <a:lnTo>
                    <a:pt x="210" y="93"/>
                  </a:lnTo>
                  <a:lnTo>
                    <a:pt x="211" y="94"/>
                  </a:lnTo>
                  <a:lnTo>
                    <a:pt x="212" y="95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8" y="100"/>
                  </a:lnTo>
                  <a:lnTo>
                    <a:pt x="216" y="103"/>
                  </a:lnTo>
                  <a:lnTo>
                    <a:pt x="216" y="104"/>
                  </a:lnTo>
                  <a:lnTo>
                    <a:pt x="216" y="107"/>
                  </a:lnTo>
                  <a:lnTo>
                    <a:pt x="216" y="108"/>
                  </a:lnTo>
                  <a:lnTo>
                    <a:pt x="217" y="109"/>
                  </a:lnTo>
                  <a:lnTo>
                    <a:pt x="221" y="110"/>
                  </a:lnTo>
                  <a:lnTo>
                    <a:pt x="224" y="116"/>
                  </a:lnTo>
                  <a:lnTo>
                    <a:pt x="227" y="121"/>
                  </a:lnTo>
                  <a:lnTo>
                    <a:pt x="227" y="126"/>
                  </a:lnTo>
                  <a:lnTo>
                    <a:pt x="228" y="131"/>
                  </a:lnTo>
                  <a:lnTo>
                    <a:pt x="230" y="136"/>
                  </a:lnTo>
                  <a:lnTo>
                    <a:pt x="230" y="139"/>
                  </a:lnTo>
                  <a:lnTo>
                    <a:pt x="231" y="144"/>
                  </a:lnTo>
                  <a:lnTo>
                    <a:pt x="234" y="146"/>
                  </a:lnTo>
                  <a:lnTo>
                    <a:pt x="234" y="151"/>
                  </a:lnTo>
                  <a:lnTo>
                    <a:pt x="235" y="153"/>
                  </a:lnTo>
                  <a:lnTo>
                    <a:pt x="235" y="155"/>
                  </a:lnTo>
                  <a:lnTo>
                    <a:pt x="237" y="160"/>
                  </a:lnTo>
                  <a:lnTo>
                    <a:pt x="237" y="164"/>
                  </a:lnTo>
                  <a:lnTo>
                    <a:pt x="237" y="168"/>
                  </a:lnTo>
                  <a:lnTo>
                    <a:pt x="237" y="169"/>
                  </a:lnTo>
                  <a:lnTo>
                    <a:pt x="237" y="171"/>
                  </a:lnTo>
                  <a:lnTo>
                    <a:pt x="239" y="172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6" y="173"/>
                  </a:lnTo>
                  <a:lnTo>
                    <a:pt x="253" y="172"/>
                  </a:lnTo>
                  <a:lnTo>
                    <a:pt x="258" y="17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15" name="Freeform 1458">
              <a:extLst>
                <a:ext uri="{FF2B5EF4-FFF2-40B4-BE49-F238E27FC236}">
                  <a16:creationId xmlns:a16="http://schemas.microsoft.com/office/drawing/2014/main" id="{D458AD1C-4EAB-4E6E-A335-1943FF457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0070" y="9418760"/>
              <a:ext cx="461597" cy="631949"/>
            </a:xfrm>
            <a:custGeom>
              <a:avLst/>
              <a:gdLst>
                <a:gd name="T0" fmla="*/ 233 w 370"/>
                <a:gd name="T1" fmla="*/ 18 h 507"/>
                <a:gd name="T2" fmla="*/ 192 w 370"/>
                <a:gd name="T3" fmla="*/ 49 h 507"/>
                <a:gd name="T4" fmla="*/ 172 w 370"/>
                <a:gd name="T5" fmla="*/ 99 h 507"/>
                <a:gd name="T6" fmla="*/ 189 w 370"/>
                <a:gd name="T7" fmla="*/ 102 h 507"/>
                <a:gd name="T8" fmla="*/ 199 w 370"/>
                <a:gd name="T9" fmla="*/ 142 h 507"/>
                <a:gd name="T10" fmla="*/ 213 w 370"/>
                <a:gd name="T11" fmla="*/ 166 h 507"/>
                <a:gd name="T12" fmla="*/ 254 w 370"/>
                <a:gd name="T13" fmla="*/ 164 h 507"/>
                <a:gd name="T14" fmla="*/ 286 w 370"/>
                <a:gd name="T15" fmla="*/ 187 h 507"/>
                <a:gd name="T16" fmla="*/ 320 w 370"/>
                <a:gd name="T17" fmla="*/ 192 h 507"/>
                <a:gd name="T18" fmla="*/ 347 w 370"/>
                <a:gd name="T19" fmla="*/ 202 h 507"/>
                <a:gd name="T20" fmla="*/ 340 w 370"/>
                <a:gd name="T21" fmla="*/ 243 h 507"/>
                <a:gd name="T22" fmla="*/ 355 w 370"/>
                <a:gd name="T23" fmla="*/ 275 h 507"/>
                <a:gd name="T24" fmla="*/ 346 w 370"/>
                <a:gd name="T25" fmla="*/ 294 h 507"/>
                <a:gd name="T26" fmla="*/ 358 w 370"/>
                <a:gd name="T27" fmla="*/ 310 h 507"/>
                <a:gd name="T28" fmla="*/ 367 w 370"/>
                <a:gd name="T29" fmla="*/ 334 h 507"/>
                <a:gd name="T30" fmla="*/ 359 w 370"/>
                <a:gd name="T31" fmla="*/ 322 h 507"/>
                <a:gd name="T32" fmla="*/ 338 w 370"/>
                <a:gd name="T33" fmla="*/ 325 h 507"/>
                <a:gd name="T34" fmla="*/ 328 w 370"/>
                <a:gd name="T35" fmla="*/ 325 h 507"/>
                <a:gd name="T36" fmla="*/ 288 w 370"/>
                <a:gd name="T37" fmla="*/ 325 h 507"/>
                <a:gd name="T38" fmla="*/ 282 w 370"/>
                <a:gd name="T39" fmla="*/ 346 h 507"/>
                <a:gd name="T40" fmla="*/ 296 w 370"/>
                <a:gd name="T41" fmla="*/ 347 h 507"/>
                <a:gd name="T42" fmla="*/ 299 w 370"/>
                <a:gd name="T43" fmla="*/ 359 h 507"/>
                <a:gd name="T44" fmla="*/ 288 w 370"/>
                <a:gd name="T45" fmla="*/ 357 h 507"/>
                <a:gd name="T46" fmla="*/ 274 w 370"/>
                <a:gd name="T47" fmla="*/ 360 h 507"/>
                <a:gd name="T48" fmla="*/ 284 w 370"/>
                <a:gd name="T49" fmla="*/ 393 h 507"/>
                <a:gd name="T50" fmla="*/ 287 w 370"/>
                <a:gd name="T51" fmla="*/ 404 h 507"/>
                <a:gd name="T52" fmla="*/ 291 w 370"/>
                <a:gd name="T53" fmla="*/ 415 h 507"/>
                <a:gd name="T54" fmla="*/ 277 w 370"/>
                <a:gd name="T55" fmla="*/ 498 h 507"/>
                <a:gd name="T56" fmla="*/ 262 w 370"/>
                <a:gd name="T57" fmla="*/ 493 h 507"/>
                <a:gd name="T58" fmla="*/ 271 w 370"/>
                <a:gd name="T59" fmla="*/ 461 h 507"/>
                <a:gd name="T60" fmla="*/ 257 w 370"/>
                <a:gd name="T61" fmla="*/ 451 h 507"/>
                <a:gd name="T62" fmla="*/ 230 w 370"/>
                <a:gd name="T63" fmla="*/ 447 h 507"/>
                <a:gd name="T64" fmla="*/ 209 w 370"/>
                <a:gd name="T65" fmla="*/ 450 h 507"/>
                <a:gd name="T66" fmla="*/ 186 w 370"/>
                <a:gd name="T67" fmla="*/ 451 h 507"/>
                <a:gd name="T68" fmla="*/ 177 w 370"/>
                <a:gd name="T69" fmla="*/ 433 h 507"/>
                <a:gd name="T70" fmla="*/ 164 w 370"/>
                <a:gd name="T71" fmla="*/ 418 h 507"/>
                <a:gd name="T72" fmla="*/ 144 w 370"/>
                <a:gd name="T73" fmla="*/ 406 h 507"/>
                <a:gd name="T74" fmla="*/ 131 w 370"/>
                <a:gd name="T75" fmla="*/ 388 h 507"/>
                <a:gd name="T76" fmla="*/ 117 w 370"/>
                <a:gd name="T77" fmla="*/ 379 h 507"/>
                <a:gd name="T78" fmla="*/ 83 w 370"/>
                <a:gd name="T79" fmla="*/ 364 h 507"/>
                <a:gd name="T80" fmla="*/ 70 w 370"/>
                <a:gd name="T81" fmla="*/ 371 h 507"/>
                <a:gd name="T82" fmla="*/ 47 w 370"/>
                <a:gd name="T83" fmla="*/ 359 h 507"/>
                <a:gd name="T84" fmla="*/ 22 w 370"/>
                <a:gd name="T85" fmla="*/ 346 h 507"/>
                <a:gd name="T86" fmla="*/ 7 w 370"/>
                <a:gd name="T87" fmla="*/ 322 h 507"/>
                <a:gd name="T88" fmla="*/ 22 w 370"/>
                <a:gd name="T89" fmla="*/ 302 h 507"/>
                <a:gd name="T90" fmla="*/ 38 w 370"/>
                <a:gd name="T91" fmla="*/ 294 h 507"/>
                <a:gd name="T92" fmla="*/ 50 w 370"/>
                <a:gd name="T93" fmla="*/ 277 h 507"/>
                <a:gd name="T94" fmla="*/ 50 w 370"/>
                <a:gd name="T95" fmla="*/ 259 h 507"/>
                <a:gd name="T96" fmla="*/ 52 w 370"/>
                <a:gd name="T97" fmla="*/ 243 h 507"/>
                <a:gd name="T98" fmla="*/ 52 w 370"/>
                <a:gd name="T99" fmla="*/ 207 h 507"/>
                <a:gd name="T100" fmla="*/ 46 w 370"/>
                <a:gd name="T101" fmla="*/ 176 h 507"/>
                <a:gd name="T102" fmla="*/ 38 w 370"/>
                <a:gd name="T103" fmla="*/ 146 h 507"/>
                <a:gd name="T104" fmla="*/ 51 w 370"/>
                <a:gd name="T105" fmla="*/ 141 h 507"/>
                <a:gd name="T106" fmla="*/ 48 w 370"/>
                <a:gd name="T107" fmla="*/ 119 h 507"/>
                <a:gd name="T108" fmla="*/ 65 w 370"/>
                <a:gd name="T109" fmla="*/ 134 h 507"/>
                <a:gd name="T110" fmla="*/ 64 w 370"/>
                <a:gd name="T111" fmla="*/ 119 h 507"/>
                <a:gd name="T112" fmla="*/ 104 w 370"/>
                <a:gd name="T113" fmla="*/ 89 h 507"/>
                <a:gd name="T114" fmla="*/ 102 w 370"/>
                <a:gd name="T115" fmla="*/ 69 h 507"/>
                <a:gd name="T116" fmla="*/ 142 w 370"/>
                <a:gd name="T117" fmla="*/ 45 h 507"/>
                <a:gd name="T118" fmla="*/ 146 w 370"/>
                <a:gd name="T119" fmla="*/ 36 h 507"/>
                <a:gd name="T120" fmla="*/ 208 w 370"/>
                <a:gd name="T121" fmla="*/ 12 h 507"/>
                <a:gd name="T122" fmla="*/ 239 w 370"/>
                <a:gd name="T123" fmla="*/ 8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0" h="507">
                  <a:moveTo>
                    <a:pt x="28" y="301"/>
                  </a:moveTo>
                  <a:lnTo>
                    <a:pt x="27" y="302"/>
                  </a:lnTo>
                  <a:lnTo>
                    <a:pt x="25" y="301"/>
                  </a:lnTo>
                  <a:lnTo>
                    <a:pt x="25" y="299"/>
                  </a:lnTo>
                  <a:lnTo>
                    <a:pt x="25" y="299"/>
                  </a:lnTo>
                  <a:lnTo>
                    <a:pt x="27" y="299"/>
                  </a:lnTo>
                  <a:lnTo>
                    <a:pt x="27" y="300"/>
                  </a:lnTo>
                  <a:lnTo>
                    <a:pt x="28" y="301"/>
                  </a:lnTo>
                  <a:close/>
                  <a:moveTo>
                    <a:pt x="234" y="18"/>
                  </a:moveTo>
                  <a:lnTo>
                    <a:pt x="233" y="18"/>
                  </a:lnTo>
                  <a:lnTo>
                    <a:pt x="231" y="19"/>
                  </a:lnTo>
                  <a:lnTo>
                    <a:pt x="227" y="21"/>
                  </a:lnTo>
                  <a:lnTo>
                    <a:pt x="222" y="22"/>
                  </a:lnTo>
                  <a:lnTo>
                    <a:pt x="214" y="24"/>
                  </a:lnTo>
                  <a:lnTo>
                    <a:pt x="213" y="26"/>
                  </a:lnTo>
                  <a:lnTo>
                    <a:pt x="206" y="39"/>
                  </a:lnTo>
                  <a:lnTo>
                    <a:pt x="200" y="41"/>
                  </a:lnTo>
                  <a:lnTo>
                    <a:pt x="197" y="43"/>
                  </a:lnTo>
                  <a:lnTo>
                    <a:pt x="196" y="45"/>
                  </a:lnTo>
                  <a:lnTo>
                    <a:pt x="192" y="49"/>
                  </a:lnTo>
                  <a:lnTo>
                    <a:pt x="191" y="53"/>
                  </a:lnTo>
                  <a:lnTo>
                    <a:pt x="187" y="60"/>
                  </a:lnTo>
                  <a:lnTo>
                    <a:pt x="185" y="69"/>
                  </a:lnTo>
                  <a:lnTo>
                    <a:pt x="184" y="74"/>
                  </a:lnTo>
                  <a:lnTo>
                    <a:pt x="183" y="81"/>
                  </a:lnTo>
                  <a:lnTo>
                    <a:pt x="181" y="85"/>
                  </a:lnTo>
                  <a:lnTo>
                    <a:pt x="178" y="89"/>
                  </a:lnTo>
                  <a:lnTo>
                    <a:pt x="176" y="92"/>
                  </a:lnTo>
                  <a:lnTo>
                    <a:pt x="174" y="96"/>
                  </a:lnTo>
                  <a:lnTo>
                    <a:pt x="172" y="99"/>
                  </a:lnTo>
                  <a:lnTo>
                    <a:pt x="172" y="100"/>
                  </a:lnTo>
                  <a:lnTo>
                    <a:pt x="173" y="100"/>
                  </a:lnTo>
                  <a:lnTo>
                    <a:pt x="177" y="100"/>
                  </a:lnTo>
                  <a:lnTo>
                    <a:pt x="178" y="99"/>
                  </a:lnTo>
                  <a:lnTo>
                    <a:pt x="181" y="98"/>
                  </a:lnTo>
                  <a:lnTo>
                    <a:pt x="183" y="99"/>
                  </a:lnTo>
                  <a:lnTo>
                    <a:pt x="184" y="102"/>
                  </a:lnTo>
                  <a:lnTo>
                    <a:pt x="186" y="102"/>
                  </a:lnTo>
                  <a:lnTo>
                    <a:pt x="187" y="102"/>
                  </a:lnTo>
                  <a:lnTo>
                    <a:pt x="189" y="102"/>
                  </a:lnTo>
                  <a:lnTo>
                    <a:pt x="191" y="110"/>
                  </a:lnTo>
                  <a:lnTo>
                    <a:pt x="193" y="117"/>
                  </a:lnTo>
                  <a:lnTo>
                    <a:pt x="197" y="121"/>
                  </a:lnTo>
                  <a:lnTo>
                    <a:pt x="200" y="124"/>
                  </a:lnTo>
                  <a:lnTo>
                    <a:pt x="201" y="127"/>
                  </a:lnTo>
                  <a:lnTo>
                    <a:pt x="202" y="132"/>
                  </a:lnTo>
                  <a:lnTo>
                    <a:pt x="202" y="133"/>
                  </a:lnTo>
                  <a:lnTo>
                    <a:pt x="201" y="135"/>
                  </a:lnTo>
                  <a:lnTo>
                    <a:pt x="200" y="137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8" y="148"/>
                  </a:lnTo>
                  <a:lnTo>
                    <a:pt x="198" y="151"/>
                  </a:lnTo>
                  <a:lnTo>
                    <a:pt x="200" y="153"/>
                  </a:lnTo>
                  <a:lnTo>
                    <a:pt x="201" y="154"/>
                  </a:lnTo>
                  <a:lnTo>
                    <a:pt x="204" y="155"/>
                  </a:lnTo>
                  <a:lnTo>
                    <a:pt x="207" y="155"/>
                  </a:lnTo>
                  <a:lnTo>
                    <a:pt x="208" y="159"/>
                  </a:lnTo>
                  <a:lnTo>
                    <a:pt x="211" y="163"/>
                  </a:lnTo>
                  <a:lnTo>
                    <a:pt x="213" y="166"/>
                  </a:lnTo>
                  <a:lnTo>
                    <a:pt x="216" y="167"/>
                  </a:lnTo>
                  <a:lnTo>
                    <a:pt x="219" y="167"/>
                  </a:lnTo>
                  <a:lnTo>
                    <a:pt x="225" y="166"/>
                  </a:lnTo>
                  <a:lnTo>
                    <a:pt x="230" y="166"/>
                  </a:lnTo>
                  <a:lnTo>
                    <a:pt x="237" y="167"/>
                  </a:lnTo>
                  <a:lnTo>
                    <a:pt x="239" y="167"/>
                  </a:lnTo>
                  <a:lnTo>
                    <a:pt x="243" y="167"/>
                  </a:lnTo>
                  <a:lnTo>
                    <a:pt x="249" y="164"/>
                  </a:lnTo>
                  <a:lnTo>
                    <a:pt x="252" y="164"/>
                  </a:lnTo>
                  <a:lnTo>
                    <a:pt x="254" y="164"/>
                  </a:lnTo>
                  <a:lnTo>
                    <a:pt x="258" y="165"/>
                  </a:lnTo>
                  <a:lnTo>
                    <a:pt x="260" y="167"/>
                  </a:lnTo>
                  <a:lnTo>
                    <a:pt x="262" y="168"/>
                  </a:lnTo>
                  <a:lnTo>
                    <a:pt x="266" y="168"/>
                  </a:lnTo>
                  <a:lnTo>
                    <a:pt x="268" y="168"/>
                  </a:lnTo>
                  <a:lnTo>
                    <a:pt x="270" y="168"/>
                  </a:lnTo>
                  <a:lnTo>
                    <a:pt x="271" y="168"/>
                  </a:lnTo>
                  <a:lnTo>
                    <a:pt x="277" y="175"/>
                  </a:lnTo>
                  <a:lnTo>
                    <a:pt x="282" y="182"/>
                  </a:lnTo>
                  <a:lnTo>
                    <a:pt x="286" y="187"/>
                  </a:lnTo>
                  <a:lnTo>
                    <a:pt x="291" y="193"/>
                  </a:lnTo>
                  <a:lnTo>
                    <a:pt x="291" y="193"/>
                  </a:lnTo>
                  <a:lnTo>
                    <a:pt x="293" y="192"/>
                  </a:lnTo>
                  <a:lnTo>
                    <a:pt x="295" y="193"/>
                  </a:lnTo>
                  <a:lnTo>
                    <a:pt x="296" y="194"/>
                  </a:lnTo>
                  <a:lnTo>
                    <a:pt x="298" y="193"/>
                  </a:lnTo>
                  <a:lnTo>
                    <a:pt x="301" y="191"/>
                  </a:lnTo>
                  <a:lnTo>
                    <a:pt x="306" y="191"/>
                  </a:lnTo>
                  <a:lnTo>
                    <a:pt x="312" y="192"/>
                  </a:lnTo>
                  <a:lnTo>
                    <a:pt x="320" y="192"/>
                  </a:lnTo>
                  <a:lnTo>
                    <a:pt x="330" y="191"/>
                  </a:lnTo>
                  <a:lnTo>
                    <a:pt x="336" y="190"/>
                  </a:lnTo>
                  <a:lnTo>
                    <a:pt x="339" y="188"/>
                  </a:lnTo>
                  <a:lnTo>
                    <a:pt x="343" y="188"/>
                  </a:lnTo>
                  <a:lnTo>
                    <a:pt x="348" y="190"/>
                  </a:lnTo>
                  <a:lnTo>
                    <a:pt x="350" y="191"/>
                  </a:lnTo>
                  <a:lnTo>
                    <a:pt x="350" y="193"/>
                  </a:lnTo>
                  <a:lnTo>
                    <a:pt x="351" y="196"/>
                  </a:lnTo>
                  <a:lnTo>
                    <a:pt x="350" y="199"/>
                  </a:lnTo>
                  <a:lnTo>
                    <a:pt x="347" y="202"/>
                  </a:lnTo>
                  <a:lnTo>
                    <a:pt x="346" y="206"/>
                  </a:lnTo>
                  <a:lnTo>
                    <a:pt x="345" y="210"/>
                  </a:lnTo>
                  <a:lnTo>
                    <a:pt x="343" y="214"/>
                  </a:lnTo>
                  <a:lnTo>
                    <a:pt x="341" y="216"/>
                  </a:lnTo>
                  <a:lnTo>
                    <a:pt x="340" y="219"/>
                  </a:lnTo>
                  <a:lnTo>
                    <a:pt x="340" y="223"/>
                  </a:lnTo>
                  <a:lnTo>
                    <a:pt x="340" y="229"/>
                  </a:lnTo>
                  <a:lnTo>
                    <a:pt x="339" y="237"/>
                  </a:lnTo>
                  <a:lnTo>
                    <a:pt x="339" y="242"/>
                  </a:lnTo>
                  <a:lnTo>
                    <a:pt x="340" y="243"/>
                  </a:lnTo>
                  <a:lnTo>
                    <a:pt x="340" y="246"/>
                  </a:lnTo>
                  <a:lnTo>
                    <a:pt x="340" y="249"/>
                  </a:lnTo>
                  <a:lnTo>
                    <a:pt x="341" y="251"/>
                  </a:lnTo>
                  <a:lnTo>
                    <a:pt x="343" y="254"/>
                  </a:lnTo>
                  <a:lnTo>
                    <a:pt x="345" y="261"/>
                  </a:lnTo>
                  <a:lnTo>
                    <a:pt x="346" y="264"/>
                  </a:lnTo>
                  <a:lnTo>
                    <a:pt x="348" y="265"/>
                  </a:lnTo>
                  <a:lnTo>
                    <a:pt x="350" y="267"/>
                  </a:lnTo>
                  <a:lnTo>
                    <a:pt x="354" y="273"/>
                  </a:lnTo>
                  <a:lnTo>
                    <a:pt x="355" y="275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4" y="278"/>
                  </a:lnTo>
                  <a:lnTo>
                    <a:pt x="349" y="282"/>
                  </a:lnTo>
                  <a:lnTo>
                    <a:pt x="339" y="290"/>
                  </a:lnTo>
                  <a:lnTo>
                    <a:pt x="339" y="292"/>
                  </a:lnTo>
                  <a:lnTo>
                    <a:pt x="339" y="294"/>
                  </a:lnTo>
                  <a:lnTo>
                    <a:pt x="341" y="292"/>
                  </a:lnTo>
                  <a:lnTo>
                    <a:pt x="345" y="294"/>
                  </a:lnTo>
                  <a:lnTo>
                    <a:pt x="346" y="294"/>
                  </a:lnTo>
                  <a:lnTo>
                    <a:pt x="346" y="294"/>
                  </a:lnTo>
                  <a:lnTo>
                    <a:pt x="348" y="297"/>
                  </a:lnTo>
                  <a:lnTo>
                    <a:pt x="348" y="297"/>
                  </a:lnTo>
                  <a:lnTo>
                    <a:pt x="350" y="299"/>
                  </a:lnTo>
                  <a:lnTo>
                    <a:pt x="353" y="301"/>
                  </a:lnTo>
                  <a:lnTo>
                    <a:pt x="355" y="303"/>
                  </a:lnTo>
                  <a:lnTo>
                    <a:pt x="357" y="305"/>
                  </a:lnTo>
                  <a:lnTo>
                    <a:pt x="358" y="306"/>
                  </a:lnTo>
                  <a:lnTo>
                    <a:pt x="359" y="308"/>
                  </a:lnTo>
                  <a:lnTo>
                    <a:pt x="358" y="310"/>
                  </a:lnTo>
                  <a:lnTo>
                    <a:pt x="360" y="313"/>
                  </a:lnTo>
                  <a:lnTo>
                    <a:pt x="361" y="314"/>
                  </a:lnTo>
                  <a:lnTo>
                    <a:pt x="361" y="316"/>
                  </a:lnTo>
                  <a:lnTo>
                    <a:pt x="361" y="317"/>
                  </a:lnTo>
                  <a:lnTo>
                    <a:pt x="362" y="319"/>
                  </a:lnTo>
                  <a:lnTo>
                    <a:pt x="364" y="323"/>
                  </a:lnTo>
                  <a:lnTo>
                    <a:pt x="365" y="327"/>
                  </a:lnTo>
                  <a:lnTo>
                    <a:pt x="365" y="330"/>
                  </a:lnTo>
                  <a:lnTo>
                    <a:pt x="366" y="331"/>
                  </a:lnTo>
                  <a:lnTo>
                    <a:pt x="367" y="334"/>
                  </a:lnTo>
                  <a:lnTo>
                    <a:pt x="369" y="337"/>
                  </a:lnTo>
                  <a:lnTo>
                    <a:pt x="368" y="339"/>
                  </a:lnTo>
                  <a:lnTo>
                    <a:pt x="369" y="341"/>
                  </a:lnTo>
                  <a:lnTo>
                    <a:pt x="363" y="342"/>
                  </a:lnTo>
                  <a:lnTo>
                    <a:pt x="362" y="342"/>
                  </a:lnTo>
                  <a:lnTo>
                    <a:pt x="362" y="341"/>
                  </a:lnTo>
                  <a:lnTo>
                    <a:pt x="362" y="336"/>
                  </a:lnTo>
                  <a:lnTo>
                    <a:pt x="362" y="329"/>
                  </a:lnTo>
                  <a:lnTo>
                    <a:pt x="361" y="327"/>
                  </a:lnTo>
                  <a:lnTo>
                    <a:pt x="359" y="322"/>
                  </a:lnTo>
                  <a:lnTo>
                    <a:pt x="355" y="317"/>
                  </a:lnTo>
                  <a:lnTo>
                    <a:pt x="354" y="315"/>
                  </a:lnTo>
                  <a:lnTo>
                    <a:pt x="353" y="314"/>
                  </a:lnTo>
                  <a:lnTo>
                    <a:pt x="351" y="314"/>
                  </a:lnTo>
                  <a:lnTo>
                    <a:pt x="350" y="314"/>
                  </a:lnTo>
                  <a:lnTo>
                    <a:pt x="348" y="316"/>
                  </a:lnTo>
                  <a:lnTo>
                    <a:pt x="346" y="317"/>
                  </a:lnTo>
                  <a:lnTo>
                    <a:pt x="343" y="320"/>
                  </a:lnTo>
                  <a:lnTo>
                    <a:pt x="340" y="324"/>
                  </a:lnTo>
                  <a:lnTo>
                    <a:pt x="338" y="325"/>
                  </a:lnTo>
                  <a:lnTo>
                    <a:pt x="336" y="325"/>
                  </a:lnTo>
                  <a:lnTo>
                    <a:pt x="335" y="325"/>
                  </a:lnTo>
                  <a:lnTo>
                    <a:pt x="334" y="324"/>
                  </a:lnTo>
                  <a:lnTo>
                    <a:pt x="332" y="322"/>
                  </a:lnTo>
                  <a:lnTo>
                    <a:pt x="330" y="319"/>
                  </a:lnTo>
                  <a:lnTo>
                    <a:pt x="329" y="318"/>
                  </a:lnTo>
                  <a:lnTo>
                    <a:pt x="328" y="319"/>
                  </a:lnTo>
                  <a:lnTo>
                    <a:pt x="327" y="321"/>
                  </a:lnTo>
                  <a:lnTo>
                    <a:pt x="327" y="322"/>
                  </a:lnTo>
                  <a:lnTo>
                    <a:pt x="328" y="325"/>
                  </a:lnTo>
                  <a:lnTo>
                    <a:pt x="329" y="326"/>
                  </a:lnTo>
                  <a:lnTo>
                    <a:pt x="327" y="326"/>
                  </a:lnTo>
                  <a:lnTo>
                    <a:pt x="321" y="326"/>
                  </a:lnTo>
                  <a:lnTo>
                    <a:pt x="314" y="326"/>
                  </a:lnTo>
                  <a:lnTo>
                    <a:pt x="307" y="326"/>
                  </a:lnTo>
                  <a:lnTo>
                    <a:pt x="301" y="326"/>
                  </a:lnTo>
                  <a:lnTo>
                    <a:pt x="295" y="326"/>
                  </a:lnTo>
                  <a:lnTo>
                    <a:pt x="292" y="326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87" y="325"/>
                  </a:lnTo>
                  <a:lnTo>
                    <a:pt x="285" y="325"/>
                  </a:lnTo>
                  <a:lnTo>
                    <a:pt x="282" y="325"/>
                  </a:lnTo>
                  <a:lnTo>
                    <a:pt x="280" y="327"/>
                  </a:lnTo>
                  <a:lnTo>
                    <a:pt x="278" y="327"/>
                  </a:lnTo>
                  <a:lnTo>
                    <a:pt x="278" y="331"/>
                  </a:lnTo>
                  <a:lnTo>
                    <a:pt x="278" y="338"/>
                  </a:lnTo>
                  <a:lnTo>
                    <a:pt x="278" y="346"/>
                  </a:lnTo>
                  <a:lnTo>
                    <a:pt x="280" y="346"/>
                  </a:lnTo>
                  <a:lnTo>
                    <a:pt x="282" y="346"/>
                  </a:lnTo>
                  <a:lnTo>
                    <a:pt x="282" y="346"/>
                  </a:lnTo>
                  <a:lnTo>
                    <a:pt x="285" y="346"/>
                  </a:lnTo>
                  <a:lnTo>
                    <a:pt x="287" y="346"/>
                  </a:lnTo>
                  <a:lnTo>
                    <a:pt x="288" y="346"/>
                  </a:lnTo>
                  <a:lnTo>
                    <a:pt x="290" y="346"/>
                  </a:lnTo>
                  <a:lnTo>
                    <a:pt x="291" y="347"/>
                  </a:lnTo>
                  <a:lnTo>
                    <a:pt x="292" y="347"/>
                  </a:lnTo>
                  <a:lnTo>
                    <a:pt x="293" y="346"/>
                  </a:lnTo>
                  <a:lnTo>
                    <a:pt x="295" y="346"/>
                  </a:lnTo>
                  <a:lnTo>
                    <a:pt x="296" y="347"/>
                  </a:lnTo>
                  <a:lnTo>
                    <a:pt x="298" y="349"/>
                  </a:lnTo>
                  <a:lnTo>
                    <a:pt x="298" y="351"/>
                  </a:lnTo>
                  <a:lnTo>
                    <a:pt x="299" y="352"/>
                  </a:lnTo>
                  <a:lnTo>
                    <a:pt x="299" y="353"/>
                  </a:lnTo>
                  <a:lnTo>
                    <a:pt x="299" y="355"/>
                  </a:lnTo>
                  <a:lnTo>
                    <a:pt x="299" y="357"/>
                  </a:lnTo>
                  <a:lnTo>
                    <a:pt x="299" y="357"/>
                  </a:lnTo>
                  <a:lnTo>
                    <a:pt x="299" y="358"/>
                  </a:lnTo>
                  <a:lnTo>
                    <a:pt x="299" y="358"/>
                  </a:lnTo>
                  <a:lnTo>
                    <a:pt x="299" y="359"/>
                  </a:lnTo>
                  <a:lnTo>
                    <a:pt x="298" y="359"/>
                  </a:lnTo>
                  <a:lnTo>
                    <a:pt x="296" y="359"/>
                  </a:lnTo>
                  <a:lnTo>
                    <a:pt x="296" y="359"/>
                  </a:lnTo>
                  <a:lnTo>
                    <a:pt x="295" y="358"/>
                  </a:lnTo>
                  <a:lnTo>
                    <a:pt x="295" y="358"/>
                  </a:lnTo>
                  <a:lnTo>
                    <a:pt x="293" y="358"/>
                  </a:lnTo>
                  <a:lnTo>
                    <a:pt x="292" y="358"/>
                  </a:lnTo>
                  <a:lnTo>
                    <a:pt x="291" y="357"/>
                  </a:lnTo>
                  <a:lnTo>
                    <a:pt x="290" y="356"/>
                  </a:lnTo>
                  <a:lnTo>
                    <a:pt x="288" y="357"/>
                  </a:lnTo>
                  <a:lnTo>
                    <a:pt x="287" y="357"/>
                  </a:lnTo>
                  <a:lnTo>
                    <a:pt x="286" y="357"/>
                  </a:lnTo>
                  <a:lnTo>
                    <a:pt x="285" y="358"/>
                  </a:lnTo>
                  <a:lnTo>
                    <a:pt x="283" y="358"/>
                  </a:lnTo>
                  <a:lnTo>
                    <a:pt x="282" y="358"/>
                  </a:lnTo>
                  <a:lnTo>
                    <a:pt x="281" y="359"/>
                  </a:lnTo>
                  <a:lnTo>
                    <a:pt x="280" y="360"/>
                  </a:lnTo>
                  <a:lnTo>
                    <a:pt x="278" y="360"/>
                  </a:lnTo>
                  <a:lnTo>
                    <a:pt x="276" y="360"/>
                  </a:lnTo>
                  <a:lnTo>
                    <a:pt x="274" y="360"/>
                  </a:lnTo>
                  <a:lnTo>
                    <a:pt x="272" y="360"/>
                  </a:lnTo>
                  <a:lnTo>
                    <a:pt x="272" y="364"/>
                  </a:lnTo>
                  <a:lnTo>
                    <a:pt x="272" y="373"/>
                  </a:lnTo>
                  <a:lnTo>
                    <a:pt x="272" y="377"/>
                  </a:lnTo>
                  <a:lnTo>
                    <a:pt x="272" y="382"/>
                  </a:lnTo>
                  <a:lnTo>
                    <a:pt x="272" y="384"/>
                  </a:lnTo>
                  <a:lnTo>
                    <a:pt x="276" y="388"/>
                  </a:lnTo>
                  <a:lnTo>
                    <a:pt x="279" y="390"/>
                  </a:lnTo>
                  <a:lnTo>
                    <a:pt x="282" y="392"/>
                  </a:lnTo>
                  <a:lnTo>
                    <a:pt x="284" y="393"/>
                  </a:lnTo>
                  <a:lnTo>
                    <a:pt x="285" y="393"/>
                  </a:lnTo>
                  <a:lnTo>
                    <a:pt x="285" y="394"/>
                  </a:lnTo>
                  <a:lnTo>
                    <a:pt x="286" y="396"/>
                  </a:lnTo>
                  <a:lnTo>
                    <a:pt x="286" y="397"/>
                  </a:lnTo>
                  <a:lnTo>
                    <a:pt x="286" y="399"/>
                  </a:lnTo>
                  <a:lnTo>
                    <a:pt x="285" y="399"/>
                  </a:lnTo>
                  <a:lnTo>
                    <a:pt x="285" y="401"/>
                  </a:lnTo>
                  <a:lnTo>
                    <a:pt x="287" y="402"/>
                  </a:lnTo>
                  <a:lnTo>
                    <a:pt x="287" y="403"/>
                  </a:lnTo>
                  <a:lnTo>
                    <a:pt x="287" y="404"/>
                  </a:lnTo>
                  <a:lnTo>
                    <a:pt x="288" y="405"/>
                  </a:lnTo>
                  <a:lnTo>
                    <a:pt x="288" y="407"/>
                  </a:lnTo>
                  <a:lnTo>
                    <a:pt x="290" y="407"/>
                  </a:lnTo>
                  <a:lnTo>
                    <a:pt x="290" y="408"/>
                  </a:lnTo>
                  <a:lnTo>
                    <a:pt x="291" y="409"/>
                  </a:lnTo>
                  <a:lnTo>
                    <a:pt x="290" y="410"/>
                  </a:lnTo>
                  <a:lnTo>
                    <a:pt x="290" y="411"/>
                  </a:lnTo>
                  <a:lnTo>
                    <a:pt x="291" y="413"/>
                  </a:lnTo>
                  <a:lnTo>
                    <a:pt x="292" y="414"/>
                  </a:lnTo>
                  <a:lnTo>
                    <a:pt x="291" y="415"/>
                  </a:lnTo>
                  <a:lnTo>
                    <a:pt x="291" y="421"/>
                  </a:lnTo>
                  <a:lnTo>
                    <a:pt x="290" y="427"/>
                  </a:lnTo>
                  <a:lnTo>
                    <a:pt x="289" y="431"/>
                  </a:lnTo>
                  <a:lnTo>
                    <a:pt x="287" y="439"/>
                  </a:lnTo>
                  <a:lnTo>
                    <a:pt x="286" y="448"/>
                  </a:lnTo>
                  <a:lnTo>
                    <a:pt x="284" y="458"/>
                  </a:lnTo>
                  <a:lnTo>
                    <a:pt x="282" y="469"/>
                  </a:lnTo>
                  <a:lnTo>
                    <a:pt x="280" y="479"/>
                  </a:lnTo>
                  <a:lnTo>
                    <a:pt x="278" y="488"/>
                  </a:lnTo>
                  <a:lnTo>
                    <a:pt x="277" y="498"/>
                  </a:lnTo>
                  <a:lnTo>
                    <a:pt x="276" y="505"/>
                  </a:lnTo>
                  <a:lnTo>
                    <a:pt x="275" y="506"/>
                  </a:lnTo>
                  <a:lnTo>
                    <a:pt x="273" y="503"/>
                  </a:lnTo>
                  <a:lnTo>
                    <a:pt x="271" y="502"/>
                  </a:lnTo>
                  <a:lnTo>
                    <a:pt x="269" y="500"/>
                  </a:lnTo>
                  <a:lnTo>
                    <a:pt x="267" y="498"/>
                  </a:lnTo>
                  <a:lnTo>
                    <a:pt x="266" y="495"/>
                  </a:lnTo>
                  <a:lnTo>
                    <a:pt x="265" y="494"/>
                  </a:lnTo>
                  <a:lnTo>
                    <a:pt x="263" y="493"/>
                  </a:lnTo>
                  <a:lnTo>
                    <a:pt x="262" y="493"/>
                  </a:lnTo>
                  <a:lnTo>
                    <a:pt x="261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2" y="492"/>
                  </a:lnTo>
                  <a:lnTo>
                    <a:pt x="252" y="492"/>
                  </a:lnTo>
                  <a:lnTo>
                    <a:pt x="255" y="487"/>
                  </a:lnTo>
                  <a:lnTo>
                    <a:pt x="261" y="477"/>
                  </a:lnTo>
                  <a:lnTo>
                    <a:pt x="265" y="471"/>
                  </a:lnTo>
                  <a:lnTo>
                    <a:pt x="270" y="464"/>
                  </a:lnTo>
                  <a:lnTo>
                    <a:pt x="271" y="461"/>
                  </a:lnTo>
                  <a:lnTo>
                    <a:pt x="272" y="461"/>
                  </a:lnTo>
                  <a:lnTo>
                    <a:pt x="272" y="459"/>
                  </a:lnTo>
                  <a:lnTo>
                    <a:pt x="271" y="458"/>
                  </a:lnTo>
                  <a:lnTo>
                    <a:pt x="269" y="457"/>
                  </a:lnTo>
                  <a:lnTo>
                    <a:pt x="266" y="456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1" y="453"/>
                  </a:lnTo>
                  <a:lnTo>
                    <a:pt x="259" y="452"/>
                  </a:lnTo>
                  <a:lnTo>
                    <a:pt x="257" y="451"/>
                  </a:lnTo>
                  <a:lnTo>
                    <a:pt x="254" y="451"/>
                  </a:lnTo>
                  <a:lnTo>
                    <a:pt x="252" y="448"/>
                  </a:lnTo>
                  <a:lnTo>
                    <a:pt x="246" y="445"/>
                  </a:lnTo>
                  <a:lnTo>
                    <a:pt x="244" y="445"/>
                  </a:lnTo>
                  <a:lnTo>
                    <a:pt x="243" y="445"/>
                  </a:lnTo>
                  <a:lnTo>
                    <a:pt x="240" y="446"/>
                  </a:lnTo>
                  <a:lnTo>
                    <a:pt x="238" y="448"/>
                  </a:lnTo>
                  <a:lnTo>
                    <a:pt x="235" y="448"/>
                  </a:lnTo>
                  <a:lnTo>
                    <a:pt x="231" y="448"/>
                  </a:lnTo>
                  <a:lnTo>
                    <a:pt x="230" y="447"/>
                  </a:lnTo>
                  <a:lnTo>
                    <a:pt x="228" y="446"/>
                  </a:lnTo>
                  <a:lnTo>
                    <a:pt x="227" y="445"/>
                  </a:lnTo>
                  <a:lnTo>
                    <a:pt x="223" y="443"/>
                  </a:lnTo>
                  <a:lnTo>
                    <a:pt x="220" y="443"/>
                  </a:lnTo>
                  <a:lnTo>
                    <a:pt x="219" y="443"/>
                  </a:lnTo>
                  <a:lnTo>
                    <a:pt x="217" y="445"/>
                  </a:lnTo>
                  <a:lnTo>
                    <a:pt x="215" y="447"/>
                  </a:lnTo>
                  <a:lnTo>
                    <a:pt x="214" y="448"/>
                  </a:lnTo>
                  <a:lnTo>
                    <a:pt x="211" y="448"/>
                  </a:lnTo>
                  <a:lnTo>
                    <a:pt x="209" y="450"/>
                  </a:lnTo>
                  <a:lnTo>
                    <a:pt x="207" y="450"/>
                  </a:lnTo>
                  <a:lnTo>
                    <a:pt x="204" y="451"/>
                  </a:lnTo>
                  <a:lnTo>
                    <a:pt x="201" y="451"/>
                  </a:lnTo>
                  <a:lnTo>
                    <a:pt x="198" y="450"/>
                  </a:lnTo>
                  <a:lnTo>
                    <a:pt x="196" y="450"/>
                  </a:lnTo>
                  <a:lnTo>
                    <a:pt x="194" y="449"/>
                  </a:lnTo>
                  <a:lnTo>
                    <a:pt x="193" y="449"/>
                  </a:lnTo>
                  <a:lnTo>
                    <a:pt x="192" y="450"/>
                  </a:lnTo>
                  <a:lnTo>
                    <a:pt x="189" y="451"/>
                  </a:lnTo>
                  <a:lnTo>
                    <a:pt x="186" y="451"/>
                  </a:lnTo>
                  <a:lnTo>
                    <a:pt x="185" y="450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8" y="446"/>
                  </a:lnTo>
                  <a:lnTo>
                    <a:pt x="178" y="445"/>
                  </a:lnTo>
                  <a:lnTo>
                    <a:pt x="178" y="443"/>
                  </a:lnTo>
                  <a:lnTo>
                    <a:pt x="179" y="441"/>
                  </a:lnTo>
                  <a:lnTo>
                    <a:pt x="178" y="439"/>
                  </a:lnTo>
                  <a:lnTo>
                    <a:pt x="177" y="435"/>
                  </a:lnTo>
                  <a:lnTo>
                    <a:pt x="177" y="433"/>
                  </a:lnTo>
                  <a:lnTo>
                    <a:pt x="176" y="432"/>
                  </a:lnTo>
                  <a:lnTo>
                    <a:pt x="175" y="431"/>
                  </a:lnTo>
                  <a:lnTo>
                    <a:pt x="172" y="432"/>
                  </a:lnTo>
                  <a:lnTo>
                    <a:pt x="170" y="431"/>
                  </a:lnTo>
                  <a:lnTo>
                    <a:pt x="168" y="429"/>
                  </a:lnTo>
                  <a:lnTo>
                    <a:pt x="167" y="427"/>
                  </a:lnTo>
                  <a:lnTo>
                    <a:pt x="168" y="425"/>
                  </a:lnTo>
                  <a:lnTo>
                    <a:pt x="167" y="421"/>
                  </a:lnTo>
                  <a:lnTo>
                    <a:pt x="165" y="420"/>
                  </a:lnTo>
                  <a:lnTo>
                    <a:pt x="164" y="418"/>
                  </a:lnTo>
                  <a:lnTo>
                    <a:pt x="162" y="416"/>
                  </a:lnTo>
                  <a:lnTo>
                    <a:pt x="161" y="415"/>
                  </a:lnTo>
                  <a:lnTo>
                    <a:pt x="158" y="415"/>
                  </a:lnTo>
                  <a:lnTo>
                    <a:pt x="157" y="414"/>
                  </a:lnTo>
                  <a:lnTo>
                    <a:pt x="155" y="412"/>
                  </a:lnTo>
                  <a:lnTo>
                    <a:pt x="152" y="411"/>
                  </a:lnTo>
                  <a:lnTo>
                    <a:pt x="151" y="409"/>
                  </a:lnTo>
                  <a:lnTo>
                    <a:pt x="147" y="408"/>
                  </a:lnTo>
                  <a:lnTo>
                    <a:pt x="145" y="407"/>
                  </a:lnTo>
                  <a:lnTo>
                    <a:pt x="144" y="406"/>
                  </a:lnTo>
                  <a:lnTo>
                    <a:pt x="142" y="404"/>
                  </a:lnTo>
                  <a:lnTo>
                    <a:pt x="142" y="403"/>
                  </a:lnTo>
                  <a:lnTo>
                    <a:pt x="142" y="401"/>
                  </a:lnTo>
                  <a:lnTo>
                    <a:pt x="141" y="399"/>
                  </a:lnTo>
                  <a:lnTo>
                    <a:pt x="140" y="396"/>
                  </a:lnTo>
                  <a:lnTo>
                    <a:pt x="139" y="393"/>
                  </a:lnTo>
                  <a:lnTo>
                    <a:pt x="137" y="392"/>
                  </a:lnTo>
                  <a:lnTo>
                    <a:pt x="135" y="391"/>
                  </a:lnTo>
                  <a:lnTo>
                    <a:pt x="134" y="389"/>
                  </a:lnTo>
                  <a:lnTo>
                    <a:pt x="131" y="388"/>
                  </a:lnTo>
                  <a:lnTo>
                    <a:pt x="129" y="387"/>
                  </a:lnTo>
                  <a:lnTo>
                    <a:pt x="129" y="385"/>
                  </a:lnTo>
                  <a:lnTo>
                    <a:pt x="128" y="384"/>
                  </a:lnTo>
                  <a:lnTo>
                    <a:pt x="127" y="384"/>
                  </a:lnTo>
                  <a:lnTo>
                    <a:pt x="126" y="384"/>
                  </a:lnTo>
                  <a:lnTo>
                    <a:pt x="124" y="383"/>
                  </a:lnTo>
                  <a:lnTo>
                    <a:pt x="122" y="383"/>
                  </a:lnTo>
                  <a:lnTo>
                    <a:pt x="120" y="382"/>
                  </a:lnTo>
                  <a:lnTo>
                    <a:pt x="118" y="379"/>
                  </a:lnTo>
                  <a:lnTo>
                    <a:pt x="117" y="379"/>
                  </a:lnTo>
                  <a:lnTo>
                    <a:pt x="115" y="379"/>
                  </a:lnTo>
                  <a:lnTo>
                    <a:pt x="113" y="381"/>
                  </a:lnTo>
                  <a:lnTo>
                    <a:pt x="108" y="379"/>
                  </a:lnTo>
                  <a:lnTo>
                    <a:pt x="104" y="376"/>
                  </a:lnTo>
                  <a:lnTo>
                    <a:pt x="99" y="375"/>
                  </a:lnTo>
                  <a:lnTo>
                    <a:pt x="96" y="374"/>
                  </a:lnTo>
                  <a:lnTo>
                    <a:pt x="93" y="371"/>
                  </a:lnTo>
                  <a:lnTo>
                    <a:pt x="91" y="369"/>
                  </a:lnTo>
                  <a:lnTo>
                    <a:pt x="89" y="368"/>
                  </a:lnTo>
                  <a:lnTo>
                    <a:pt x="83" y="364"/>
                  </a:lnTo>
                  <a:lnTo>
                    <a:pt x="82" y="364"/>
                  </a:lnTo>
                  <a:lnTo>
                    <a:pt x="80" y="366"/>
                  </a:lnTo>
                  <a:lnTo>
                    <a:pt x="79" y="366"/>
                  </a:lnTo>
                  <a:lnTo>
                    <a:pt x="79" y="369"/>
                  </a:lnTo>
                  <a:lnTo>
                    <a:pt x="79" y="370"/>
                  </a:lnTo>
                  <a:lnTo>
                    <a:pt x="77" y="371"/>
                  </a:lnTo>
                  <a:lnTo>
                    <a:pt x="74" y="371"/>
                  </a:lnTo>
                  <a:lnTo>
                    <a:pt x="71" y="370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68" y="371"/>
                  </a:lnTo>
                  <a:lnTo>
                    <a:pt x="66" y="371"/>
                  </a:lnTo>
                  <a:lnTo>
                    <a:pt x="64" y="370"/>
                  </a:lnTo>
                  <a:lnTo>
                    <a:pt x="61" y="369"/>
                  </a:lnTo>
                  <a:lnTo>
                    <a:pt x="58" y="368"/>
                  </a:lnTo>
                  <a:lnTo>
                    <a:pt x="57" y="368"/>
                  </a:lnTo>
                  <a:lnTo>
                    <a:pt x="52" y="367"/>
                  </a:lnTo>
                  <a:lnTo>
                    <a:pt x="49" y="366"/>
                  </a:lnTo>
                  <a:lnTo>
                    <a:pt x="49" y="365"/>
                  </a:lnTo>
                  <a:lnTo>
                    <a:pt x="47" y="359"/>
                  </a:lnTo>
                  <a:lnTo>
                    <a:pt x="47" y="358"/>
                  </a:lnTo>
                  <a:lnTo>
                    <a:pt x="46" y="358"/>
                  </a:lnTo>
                  <a:lnTo>
                    <a:pt x="43" y="357"/>
                  </a:lnTo>
                  <a:lnTo>
                    <a:pt x="42" y="356"/>
                  </a:lnTo>
                  <a:lnTo>
                    <a:pt x="41" y="354"/>
                  </a:lnTo>
                  <a:lnTo>
                    <a:pt x="40" y="353"/>
                  </a:lnTo>
                  <a:lnTo>
                    <a:pt x="36" y="353"/>
                  </a:lnTo>
                  <a:lnTo>
                    <a:pt x="30" y="351"/>
                  </a:lnTo>
                  <a:lnTo>
                    <a:pt x="25" y="349"/>
                  </a:lnTo>
                  <a:lnTo>
                    <a:pt x="22" y="346"/>
                  </a:lnTo>
                  <a:lnTo>
                    <a:pt x="16" y="342"/>
                  </a:lnTo>
                  <a:lnTo>
                    <a:pt x="13" y="341"/>
                  </a:lnTo>
                  <a:lnTo>
                    <a:pt x="11" y="340"/>
                  </a:lnTo>
                  <a:lnTo>
                    <a:pt x="9" y="337"/>
                  </a:lnTo>
                  <a:lnTo>
                    <a:pt x="6" y="335"/>
                  </a:lnTo>
                  <a:lnTo>
                    <a:pt x="5" y="334"/>
                  </a:lnTo>
                  <a:lnTo>
                    <a:pt x="4" y="332"/>
                  </a:lnTo>
                  <a:lnTo>
                    <a:pt x="0" y="329"/>
                  </a:lnTo>
                  <a:lnTo>
                    <a:pt x="2" y="325"/>
                  </a:lnTo>
                  <a:lnTo>
                    <a:pt x="7" y="322"/>
                  </a:lnTo>
                  <a:lnTo>
                    <a:pt x="14" y="325"/>
                  </a:lnTo>
                  <a:lnTo>
                    <a:pt x="14" y="320"/>
                  </a:lnTo>
                  <a:lnTo>
                    <a:pt x="12" y="316"/>
                  </a:lnTo>
                  <a:lnTo>
                    <a:pt x="13" y="308"/>
                  </a:lnTo>
                  <a:lnTo>
                    <a:pt x="13" y="307"/>
                  </a:lnTo>
                  <a:lnTo>
                    <a:pt x="15" y="305"/>
                  </a:lnTo>
                  <a:lnTo>
                    <a:pt x="18" y="303"/>
                  </a:lnTo>
                  <a:lnTo>
                    <a:pt x="19" y="303"/>
                  </a:lnTo>
                  <a:lnTo>
                    <a:pt x="20" y="304"/>
                  </a:lnTo>
                  <a:lnTo>
                    <a:pt x="22" y="302"/>
                  </a:lnTo>
                  <a:lnTo>
                    <a:pt x="27" y="303"/>
                  </a:lnTo>
                  <a:lnTo>
                    <a:pt x="29" y="302"/>
                  </a:lnTo>
                  <a:lnTo>
                    <a:pt x="30" y="301"/>
                  </a:lnTo>
                  <a:lnTo>
                    <a:pt x="31" y="300"/>
                  </a:lnTo>
                  <a:lnTo>
                    <a:pt x="33" y="299"/>
                  </a:lnTo>
                  <a:lnTo>
                    <a:pt x="34" y="297"/>
                  </a:lnTo>
                  <a:lnTo>
                    <a:pt x="35" y="296"/>
                  </a:lnTo>
                  <a:lnTo>
                    <a:pt x="37" y="296"/>
                  </a:lnTo>
                  <a:lnTo>
                    <a:pt x="37" y="295"/>
                  </a:lnTo>
                  <a:lnTo>
                    <a:pt x="38" y="294"/>
                  </a:lnTo>
                  <a:lnTo>
                    <a:pt x="41" y="291"/>
                  </a:lnTo>
                  <a:lnTo>
                    <a:pt x="41" y="290"/>
                  </a:lnTo>
                  <a:lnTo>
                    <a:pt x="40" y="288"/>
                  </a:lnTo>
                  <a:lnTo>
                    <a:pt x="41" y="286"/>
                  </a:lnTo>
                  <a:lnTo>
                    <a:pt x="42" y="286"/>
                  </a:lnTo>
                  <a:lnTo>
                    <a:pt x="44" y="285"/>
                  </a:lnTo>
                  <a:lnTo>
                    <a:pt x="46" y="283"/>
                  </a:lnTo>
                  <a:lnTo>
                    <a:pt x="47" y="281"/>
                  </a:lnTo>
                  <a:lnTo>
                    <a:pt x="49" y="277"/>
                  </a:lnTo>
                  <a:lnTo>
                    <a:pt x="50" y="277"/>
                  </a:lnTo>
                  <a:lnTo>
                    <a:pt x="52" y="273"/>
                  </a:lnTo>
                  <a:lnTo>
                    <a:pt x="54" y="270"/>
                  </a:lnTo>
                  <a:lnTo>
                    <a:pt x="59" y="260"/>
                  </a:lnTo>
                  <a:lnTo>
                    <a:pt x="58" y="260"/>
                  </a:lnTo>
                  <a:lnTo>
                    <a:pt x="57" y="262"/>
                  </a:lnTo>
                  <a:lnTo>
                    <a:pt x="55" y="261"/>
                  </a:lnTo>
                  <a:lnTo>
                    <a:pt x="54" y="261"/>
                  </a:lnTo>
                  <a:lnTo>
                    <a:pt x="54" y="256"/>
                  </a:lnTo>
                  <a:lnTo>
                    <a:pt x="53" y="256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8" y="253"/>
                  </a:lnTo>
                  <a:lnTo>
                    <a:pt x="49" y="251"/>
                  </a:lnTo>
                  <a:lnTo>
                    <a:pt x="49" y="250"/>
                  </a:lnTo>
                  <a:lnTo>
                    <a:pt x="46" y="251"/>
                  </a:lnTo>
                  <a:lnTo>
                    <a:pt x="46" y="249"/>
                  </a:lnTo>
                  <a:lnTo>
                    <a:pt x="48" y="248"/>
                  </a:lnTo>
                  <a:lnTo>
                    <a:pt x="49" y="247"/>
                  </a:lnTo>
                  <a:lnTo>
                    <a:pt x="50" y="245"/>
                  </a:lnTo>
                  <a:lnTo>
                    <a:pt x="52" y="243"/>
                  </a:lnTo>
                  <a:lnTo>
                    <a:pt x="52" y="239"/>
                  </a:lnTo>
                  <a:lnTo>
                    <a:pt x="53" y="236"/>
                  </a:lnTo>
                  <a:lnTo>
                    <a:pt x="52" y="234"/>
                  </a:lnTo>
                  <a:lnTo>
                    <a:pt x="51" y="232"/>
                  </a:lnTo>
                  <a:lnTo>
                    <a:pt x="50" y="225"/>
                  </a:lnTo>
                  <a:lnTo>
                    <a:pt x="50" y="221"/>
                  </a:lnTo>
                  <a:lnTo>
                    <a:pt x="50" y="217"/>
                  </a:lnTo>
                  <a:lnTo>
                    <a:pt x="49" y="215"/>
                  </a:lnTo>
                  <a:lnTo>
                    <a:pt x="45" y="211"/>
                  </a:lnTo>
                  <a:lnTo>
                    <a:pt x="52" y="207"/>
                  </a:lnTo>
                  <a:lnTo>
                    <a:pt x="54" y="204"/>
                  </a:lnTo>
                  <a:lnTo>
                    <a:pt x="51" y="197"/>
                  </a:lnTo>
                  <a:lnTo>
                    <a:pt x="47" y="191"/>
                  </a:lnTo>
                  <a:lnTo>
                    <a:pt x="47" y="188"/>
                  </a:lnTo>
                  <a:lnTo>
                    <a:pt x="48" y="188"/>
                  </a:lnTo>
                  <a:lnTo>
                    <a:pt x="49" y="188"/>
                  </a:lnTo>
                  <a:lnTo>
                    <a:pt x="50" y="182"/>
                  </a:lnTo>
                  <a:lnTo>
                    <a:pt x="50" y="179"/>
                  </a:lnTo>
                  <a:lnTo>
                    <a:pt x="48" y="176"/>
                  </a:lnTo>
                  <a:lnTo>
                    <a:pt x="46" y="176"/>
                  </a:lnTo>
                  <a:lnTo>
                    <a:pt x="43" y="171"/>
                  </a:lnTo>
                  <a:lnTo>
                    <a:pt x="42" y="171"/>
                  </a:lnTo>
                  <a:lnTo>
                    <a:pt x="41" y="168"/>
                  </a:lnTo>
                  <a:lnTo>
                    <a:pt x="37" y="162"/>
                  </a:lnTo>
                  <a:lnTo>
                    <a:pt x="34" y="160"/>
                  </a:lnTo>
                  <a:lnTo>
                    <a:pt x="36" y="153"/>
                  </a:lnTo>
                  <a:lnTo>
                    <a:pt x="38" y="152"/>
                  </a:lnTo>
                  <a:lnTo>
                    <a:pt x="39" y="151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9" y="145"/>
                  </a:lnTo>
                  <a:lnTo>
                    <a:pt x="40" y="145"/>
                  </a:lnTo>
                  <a:lnTo>
                    <a:pt x="40" y="146"/>
                  </a:lnTo>
                  <a:lnTo>
                    <a:pt x="41" y="147"/>
                  </a:lnTo>
                  <a:lnTo>
                    <a:pt x="42" y="149"/>
                  </a:lnTo>
                  <a:lnTo>
                    <a:pt x="44" y="150"/>
                  </a:lnTo>
                  <a:lnTo>
                    <a:pt x="45" y="149"/>
                  </a:lnTo>
                  <a:lnTo>
                    <a:pt x="51" y="145"/>
                  </a:lnTo>
                  <a:lnTo>
                    <a:pt x="50" y="144"/>
                  </a:lnTo>
                  <a:lnTo>
                    <a:pt x="51" y="141"/>
                  </a:lnTo>
                  <a:lnTo>
                    <a:pt x="53" y="139"/>
                  </a:lnTo>
                  <a:lnTo>
                    <a:pt x="55" y="138"/>
                  </a:lnTo>
                  <a:lnTo>
                    <a:pt x="55" y="137"/>
                  </a:lnTo>
                  <a:lnTo>
                    <a:pt x="55" y="135"/>
                  </a:lnTo>
                  <a:lnTo>
                    <a:pt x="53" y="130"/>
                  </a:lnTo>
                  <a:lnTo>
                    <a:pt x="51" y="128"/>
                  </a:lnTo>
                  <a:lnTo>
                    <a:pt x="50" y="125"/>
                  </a:lnTo>
                  <a:lnTo>
                    <a:pt x="49" y="123"/>
                  </a:lnTo>
                  <a:lnTo>
                    <a:pt x="47" y="121"/>
                  </a:lnTo>
                  <a:lnTo>
                    <a:pt x="48" y="119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51" y="117"/>
                  </a:lnTo>
                  <a:lnTo>
                    <a:pt x="54" y="121"/>
                  </a:lnTo>
                  <a:lnTo>
                    <a:pt x="58" y="124"/>
                  </a:lnTo>
                  <a:lnTo>
                    <a:pt x="61" y="128"/>
                  </a:lnTo>
                  <a:lnTo>
                    <a:pt x="63" y="132"/>
                  </a:lnTo>
                  <a:lnTo>
                    <a:pt x="65" y="132"/>
                  </a:lnTo>
                  <a:lnTo>
                    <a:pt x="66" y="133"/>
                  </a:lnTo>
                  <a:lnTo>
                    <a:pt x="65" y="134"/>
                  </a:lnTo>
                  <a:lnTo>
                    <a:pt x="64" y="135"/>
                  </a:lnTo>
                  <a:lnTo>
                    <a:pt x="64" y="137"/>
                  </a:lnTo>
                  <a:lnTo>
                    <a:pt x="65" y="138"/>
                  </a:lnTo>
                  <a:lnTo>
                    <a:pt x="66" y="139"/>
                  </a:lnTo>
                  <a:lnTo>
                    <a:pt x="68" y="138"/>
                  </a:lnTo>
                  <a:lnTo>
                    <a:pt x="70" y="136"/>
                  </a:lnTo>
                  <a:lnTo>
                    <a:pt x="68" y="127"/>
                  </a:lnTo>
                  <a:lnTo>
                    <a:pt x="67" y="122"/>
                  </a:lnTo>
                  <a:lnTo>
                    <a:pt x="65" y="121"/>
                  </a:lnTo>
                  <a:lnTo>
                    <a:pt x="64" y="119"/>
                  </a:lnTo>
                  <a:lnTo>
                    <a:pt x="65" y="117"/>
                  </a:lnTo>
                  <a:lnTo>
                    <a:pt x="68" y="117"/>
                  </a:lnTo>
                  <a:lnTo>
                    <a:pt x="71" y="115"/>
                  </a:lnTo>
                  <a:lnTo>
                    <a:pt x="83" y="106"/>
                  </a:lnTo>
                  <a:lnTo>
                    <a:pt x="88" y="98"/>
                  </a:lnTo>
                  <a:lnTo>
                    <a:pt x="91" y="95"/>
                  </a:lnTo>
                  <a:lnTo>
                    <a:pt x="94" y="92"/>
                  </a:lnTo>
                  <a:lnTo>
                    <a:pt x="99" y="93"/>
                  </a:lnTo>
                  <a:lnTo>
                    <a:pt x="103" y="92"/>
                  </a:lnTo>
                  <a:lnTo>
                    <a:pt x="104" y="89"/>
                  </a:lnTo>
                  <a:lnTo>
                    <a:pt x="103" y="86"/>
                  </a:lnTo>
                  <a:lnTo>
                    <a:pt x="101" y="83"/>
                  </a:lnTo>
                  <a:lnTo>
                    <a:pt x="103" y="80"/>
                  </a:lnTo>
                  <a:lnTo>
                    <a:pt x="104" y="75"/>
                  </a:lnTo>
                  <a:lnTo>
                    <a:pt x="104" y="72"/>
                  </a:lnTo>
                  <a:lnTo>
                    <a:pt x="105" y="69"/>
                  </a:lnTo>
                  <a:lnTo>
                    <a:pt x="105" y="68"/>
                  </a:lnTo>
                  <a:lnTo>
                    <a:pt x="103" y="70"/>
                  </a:lnTo>
                  <a:lnTo>
                    <a:pt x="101" y="71"/>
                  </a:lnTo>
                  <a:lnTo>
                    <a:pt x="102" y="69"/>
                  </a:lnTo>
                  <a:lnTo>
                    <a:pt x="105" y="65"/>
                  </a:lnTo>
                  <a:lnTo>
                    <a:pt x="107" y="59"/>
                  </a:lnTo>
                  <a:lnTo>
                    <a:pt x="109" y="56"/>
                  </a:lnTo>
                  <a:lnTo>
                    <a:pt x="113" y="53"/>
                  </a:lnTo>
                  <a:lnTo>
                    <a:pt x="115" y="52"/>
                  </a:lnTo>
                  <a:lnTo>
                    <a:pt x="118" y="48"/>
                  </a:lnTo>
                  <a:lnTo>
                    <a:pt x="124" y="43"/>
                  </a:lnTo>
                  <a:lnTo>
                    <a:pt x="127" y="41"/>
                  </a:lnTo>
                  <a:lnTo>
                    <a:pt x="139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37" y="47"/>
                  </a:lnTo>
                  <a:lnTo>
                    <a:pt x="137" y="49"/>
                  </a:lnTo>
                  <a:lnTo>
                    <a:pt x="139" y="51"/>
                  </a:lnTo>
                  <a:lnTo>
                    <a:pt x="140" y="52"/>
                  </a:lnTo>
                  <a:lnTo>
                    <a:pt x="142" y="50"/>
                  </a:lnTo>
                  <a:lnTo>
                    <a:pt x="144" y="46"/>
                  </a:lnTo>
                  <a:lnTo>
                    <a:pt x="146" y="41"/>
                  </a:lnTo>
                  <a:lnTo>
                    <a:pt x="146" y="36"/>
                  </a:lnTo>
                  <a:lnTo>
                    <a:pt x="148" y="35"/>
                  </a:lnTo>
                  <a:lnTo>
                    <a:pt x="151" y="34"/>
                  </a:lnTo>
                  <a:lnTo>
                    <a:pt x="155" y="35"/>
                  </a:lnTo>
                  <a:lnTo>
                    <a:pt x="159" y="36"/>
                  </a:lnTo>
                  <a:lnTo>
                    <a:pt x="162" y="36"/>
                  </a:lnTo>
                  <a:lnTo>
                    <a:pt x="173" y="36"/>
                  </a:lnTo>
                  <a:lnTo>
                    <a:pt x="191" y="23"/>
                  </a:lnTo>
                  <a:lnTo>
                    <a:pt x="200" y="20"/>
                  </a:lnTo>
                  <a:lnTo>
                    <a:pt x="204" y="17"/>
                  </a:lnTo>
                  <a:lnTo>
                    <a:pt x="208" y="12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4" y="6"/>
                  </a:lnTo>
                  <a:lnTo>
                    <a:pt x="215" y="6"/>
                  </a:lnTo>
                  <a:lnTo>
                    <a:pt x="215" y="4"/>
                  </a:lnTo>
                  <a:lnTo>
                    <a:pt x="222" y="1"/>
                  </a:lnTo>
                  <a:lnTo>
                    <a:pt x="225" y="0"/>
                  </a:lnTo>
                  <a:lnTo>
                    <a:pt x="228" y="1"/>
                  </a:lnTo>
                  <a:lnTo>
                    <a:pt x="236" y="3"/>
                  </a:lnTo>
                  <a:lnTo>
                    <a:pt x="239" y="8"/>
                  </a:lnTo>
                  <a:lnTo>
                    <a:pt x="239" y="12"/>
                  </a:lnTo>
                  <a:lnTo>
                    <a:pt x="235" y="16"/>
                  </a:lnTo>
                  <a:lnTo>
                    <a:pt x="234" y="18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16" name="Freeform 1459">
              <a:extLst>
                <a:ext uri="{FF2B5EF4-FFF2-40B4-BE49-F238E27FC236}">
                  <a16:creationId xmlns:a16="http://schemas.microsoft.com/office/drawing/2014/main" id="{A3F68456-F290-4645-A63B-9C016CB4D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7544" y="9786939"/>
              <a:ext cx="5497" cy="5494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3 h 4"/>
                <a:gd name="T4" fmla="*/ 0 w 4"/>
                <a:gd name="T5" fmla="*/ 2 h 4"/>
                <a:gd name="T6" fmla="*/ 0 w 4"/>
                <a:gd name="T7" fmla="*/ 0 h 4"/>
                <a:gd name="T8" fmla="*/ 0 w 4"/>
                <a:gd name="T9" fmla="*/ 0 h 4"/>
                <a:gd name="T10" fmla="*/ 2 w 4"/>
                <a:gd name="T11" fmla="*/ 0 h 4"/>
                <a:gd name="T12" fmla="*/ 2 w 4"/>
                <a:gd name="T13" fmla="*/ 1 h 4"/>
                <a:gd name="T14" fmla="*/ 3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17" name="Freeform 1460">
              <a:extLst>
                <a:ext uri="{FF2B5EF4-FFF2-40B4-BE49-F238E27FC236}">
                  <a16:creationId xmlns:a16="http://schemas.microsoft.com/office/drawing/2014/main" id="{4BC51A13-2786-4337-8D8C-2F51F0D7A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0070" y="9418760"/>
              <a:ext cx="461597" cy="631949"/>
            </a:xfrm>
            <a:custGeom>
              <a:avLst/>
              <a:gdLst>
                <a:gd name="T0" fmla="*/ 197 w 370"/>
                <a:gd name="T1" fmla="*/ 43 h 507"/>
                <a:gd name="T2" fmla="*/ 176 w 370"/>
                <a:gd name="T3" fmla="*/ 92 h 507"/>
                <a:gd name="T4" fmla="*/ 186 w 370"/>
                <a:gd name="T5" fmla="*/ 102 h 507"/>
                <a:gd name="T6" fmla="*/ 201 w 370"/>
                <a:gd name="T7" fmla="*/ 135 h 507"/>
                <a:gd name="T8" fmla="*/ 208 w 370"/>
                <a:gd name="T9" fmla="*/ 159 h 507"/>
                <a:gd name="T10" fmla="*/ 249 w 370"/>
                <a:gd name="T11" fmla="*/ 164 h 507"/>
                <a:gd name="T12" fmla="*/ 277 w 370"/>
                <a:gd name="T13" fmla="*/ 175 h 507"/>
                <a:gd name="T14" fmla="*/ 306 w 370"/>
                <a:gd name="T15" fmla="*/ 191 h 507"/>
                <a:gd name="T16" fmla="*/ 351 w 370"/>
                <a:gd name="T17" fmla="*/ 196 h 507"/>
                <a:gd name="T18" fmla="*/ 339 w 370"/>
                <a:gd name="T19" fmla="*/ 237 h 507"/>
                <a:gd name="T20" fmla="*/ 350 w 370"/>
                <a:gd name="T21" fmla="*/ 267 h 507"/>
                <a:gd name="T22" fmla="*/ 341 w 370"/>
                <a:gd name="T23" fmla="*/ 292 h 507"/>
                <a:gd name="T24" fmla="*/ 358 w 370"/>
                <a:gd name="T25" fmla="*/ 306 h 507"/>
                <a:gd name="T26" fmla="*/ 365 w 370"/>
                <a:gd name="T27" fmla="*/ 330 h 507"/>
                <a:gd name="T28" fmla="*/ 362 w 370"/>
                <a:gd name="T29" fmla="*/ 329 h 507"/>
                <a:gd name="T30" fmla="*/ 343 w 370"/>
                <a:gd name="T31" fmla="*/ 320 h 507"/>
                <a:gd name="T32" fmla="*/ 327 w 370"/>
                <a:gd name="T33" fmla="*/ 321 h 507"/>
                <a:gd name="T34" fmla="*/ 292 w 370"/>
                <a:gd name="T35" fmla="*/ 326 h 507"/>
                <a:gd name="T36" fmla="*/ 278 w 370"/>
                <a:gd name="T37" fmla="*/ 346 h 507"/>
                <a:gd name="T38" fmla="*/ 293 w 370"/>
                <a:gd name="T39" fmla="*/ 346 h 507"/>
                <a:gd name="T40" fmla="*/ 299 w 370"/>
                <a:gd name="T41" fmla="*/ 358 h 507"/>
                <a:gd name="T42" fmla="*/ 291 w 370"/>
                <a:gd name="T43" fmla="*/ 357 h 507"/>
                <a:gd name="T44" fmla="*/ 278 w 370"/>
                <a:gd name="T45" fmla="*/ 360 h 507"/>
                <a:gd name="T46" fmla="*/ 279 w 370"/>
                <a:gd name="T47" fmla="*/ 390 h 507"/>
                <a:gd name="T48" fmla="*/ 287 w 370"/>
                <a:gd name="T49" fmla="*/ 402 h 507"/>
                <a:gd name="T50" fmla="*/ 291 w 370"/>
                <a:gd name="T51" fmla="*/ 413 h 507"/>
                <a:gd name="T52" fmla="*/ 280 w 370"/>
                <a:gd name="T53" fmla="*/ 479 h 507"/>
                <a:gd name="T54" fmla="*/ 265 w 370"/>
                <a:gd name="T55" fmla="*/ 494 h 507"/>
                <a:gd name="T56" fmla="*/ 265 w 370"/>
                <a:gd name="T57" fmla="*/ 471 h 507"/>
                <a:gd name="T58" fmla="*/ 261 w 370"/>
                <a:gd name="T59" fmla="*/ 453 h 507"/>
                <a:gd name="T60" fmla="*/ 235 w 370"/>
                <a:gd name="T61" fmla="*/ 448 h 507"/>
                <a:gd name="T62" fmla="*/ 214 w 370"/>
                <a:gd name="T63" fmla="*/ 448 h 507"/>
                <a:gd name="T64" fmla="*/ 192 w 370"/>
                <a:gd name="T65" fmla="*/ 450 h 507"/>
                <a:gd name="T66" fmla="*/ 178 w 370"/>
                <a:gd name="T67" fmla="*/ 439 h 507"/>
                <a:gd name="T68" fmla="*/ 167 w 370"/>
                <a:gd name="T69" fmla="*/ 421 h 507"/>
                <a:gd name="T70" fmla="*/ 147 w 370"/>
                <a:gd name="T71" fmla="*/ 408 h 507"/>
                <a:gd name="T72" fmla="*/ 135 w 370"/>
                <a:gd name="T73" fmla="*/ 391 h 507"/>
                <a:gd name="T74" fmla="*/ 120 w 370"/>
                <a:gd name="T75" fmla="*/ 382 h 507"/>
                <a:gd name="T76" fmla="*/ 91 w 370"/>
                <a:gd name="T77" fmla="*/ 369 h 507"/>
                <a:gd name="T78" fmla="*/ 71 w 370"/>
                <a:gd name="T79" fmla="*/ 370 h 507"/>
                <a:gd name="T80" fmla="*/ 49 w 370"/>
                <a:gd name="T81" fmla="*/ 366 h 507"/>
                <a:gd name="T82" fmla="*/ 30 w 370"/>
                <a:gd name="T83" fmla="*/ 351 h 507"/>
                <a:gd name="T84" fmla="*/ 0 w 370"/>
                <a:gd name="T85" fmla="*/ 329 h 507"/>
                <a:gd name="T86" fmla="*/ 19 w 370"/>
                <a:gd name="T87" fmla="*/ 303 h 507"/>
                <a:gd name="T88" fmla="*/ 37 w 370"/>
                <a:gd name="T89" fmla="*/ 296 h 507"/>
                <a:gd name="T90" fmla="*/ 47 w 370"/>
                <a:gd name="T91" fmla="*/ 281 h 507"/>
                <a:gd name="T92" fmla="*/ 54 w 370"/>
                <a:gd name="T93" fmla="*/ 256 h 507"/>
                <a:gd name="T94" fmla="*/ 49 w 370"/>
                <a:gd name="T95" fmla="*/ 247 h 507"/>
                <a:gd name="T96" fmla="*/ 49 w 370"/>
                <a:gd name="T97" fmla="*/ 215 h 507"/>
                <a:gd name="T98" fmla="*/ 50 w 370"/>
                <a:gd name="T99" fmla="*/ 179 h 507"/>
                <a:gd name="T100" fmla="*/ 39 w 370"/>
                <a:gd name="T101" fmla="*/ 151 h 507"/>
                <a:gd name="T102" fmla="*/ 51 w 370"/>
                <a:gd name="T103" fmla="*/ 145 h 507"/>
                <a:gd name="T104" fmla="*/ 49 w 370"/>
                <a:gd name="T105" fmla="*/ 123 h 507"/>
                <a:gd name="T106" fmla="*/ 65 w 370"/>
                <a:gd name="T107" fmla="*/ 132 h 507"/>
                <a:gd name="T108" fmla="*/ 67 w 370"/>
                <a:gd name="T109" fmla="*/ 122 h 507"/>
                <a:gd name="T110" fmla="*/ 99 w 370"/>
                <a:gd name="T111" fmla="*/ 93 h 507"/>
                <a:gd name="T112" fmla="*/ 103 w 370"/>
                <a:gd name="T113" fmla="*/ 70 h 507"/>
                <a:gd name="T114" fmla="*/ 127 w 370"/>
                <a:gd name="T115" fmla="*/ 41 h 507"/>
                <a:gd name="T116" fmla="*/ 144 w 370"/>
                <a:gd name="T117" fmla="*/ 46 h 507"/>
                <a:gd name="T118" fmla="*/ 200 w 370"/>
                <a:gd name="T119" fmla="*/ 20 h 507"/>
                <a:gd name="T120" fmla="*/ 228 w 370"/>
                <a:gd name="T121" fmla="*/ 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0" h="507">
                  <a:moveTo>
                    <a:pt x="234" y="18"/>
                  </a:moveTo>
                  <a:lnTo>
                    <a:pt x="233" y="18"/>
                  </a:lnTo>
                  <a:lnTo>
                    <a:pt x="231" y="19"/>
                  </a:lnTo>
                  <a:lnTo>
                    <a:pt x="227" y="21"/>
                  </a:lnTo>
                  <a:lnTo>
                    <a:pt x="222" y="22"/>
                  </a:lnTo>
                  <a:lnTo>
                    <a:pt x="214" y="24"/>
                  </a:lnTo>
                  <a:lnTo>
                    <a:pt x="213" y="26"/>
                  </a:lnTo>
                  <a:lnTo>
                    <a:pt x="206" y="39"/>
                  </a:lnTo>
                  <a:lnTo>
                    <a:pt x="200" y="41"/>
                  </a:lnTo>
                  <a:lnTo>
                    <a:pt x="197" y="43"/>
                  </a:lnTo>
                  <a:lnTo>
                    <a:pt x="196" y="45"/>
                  </a:lnTo>
                  <a:lnTo>
                    <a:pt x="192" y="49"/>
                  </a:lnTo>
                  <a:lnTo>
                    <a:pt x="191" y="53"/>
                  </a:lnTo>
                  <a:lnTo>
                    <a:pt x="187" y="60"/>
                  </a:lnTo>
                  <a:lnTo>
                    <a:pt x="185" y="69"/>
                  </a:lnTo>
                  <a:lnTo>
                    <a:pt x="184" y="74"/>
                  </a:lnTo>
                  <a:lnTo>
                    <a:pt x="183" y="81"/>
                  </a:lnTo>
                  <a:lnTo>
                    <a:pt x="181" y="85"/>
                  </a:lnTo>
                  <a:lnTo>
                    <a:pt x="178" y="89"/>
                  </a:lnTo>
                  <a:lnTo>
                    <a:pt x="176" y="92"/>
                  </a:lnTo>
                  <a:lnTo>
                    <a:pt x="174" y="96"/>
                  </a:lnTo>
                  <a:lnTo>
                    <a:pt x="172" y="99"/>
                  </a:lnTo>
                  <a:lnTo>
                    <a:pt x="172" y="100"/>
                  </a:lnTo>
                  <a:lnTo>
                    <a:pt x="173" y="100"/>
                  </a:lnTo>
                  <a:lnTo>
                    <a:pt x="177" y="100"/>
                  </a:lnTo>
                  <a:lnTo>
                    <a:pt x="178" y="99"/>
                  </a:lnTo>
                  <a:lnTo>
                    <a:pt x="181" y="98"/>
                  </a:lnTo>
                  <a:lnTo>
                    <a:pt x="183" y="99"/>
                  </a:lnTo>
                  <a:lnTo>
                    <a:pt x="184" y="102"/>
                  </a:lnTo>
                  <a:lnTo>
                    <a:pt x="186" y="102"/>
                  </a:lnTo>
                  <a:lnTo>
                    <a:pt x="187" y="102"/>
                  </a:lnTo>
                  <a:lnTo>
                    <a:pt x="189" y="102"/>
                  </a:lnTo>
                  <a:lnTo>
                    <a:pt x="191" y="110"/>
                  </a:lnTo>
                  <a:lnTo>
                    <a:pt x="193" y="117"/>
                  </a:lnTo>
                  <a:lnTo>
                    <a:pt x="197" y="121"/>
                  </a:lnTo>
                  <a:lnTo>
                    <a:pt x="200" y="124"/>
                  </a:lnTo>
                  <a:lnTo>
                    <a:pt x="201" y="127"/>
                  </a:lnTo>
                  <a:lnTo>
                    <a:pt x="202" y="132"/>
                  </a:lnTo>
                  <a:lnTo>
                    <a:pt x="202" y="133"/>
                  </a:lnTo>
                  <a:lnTo>
                    <a:pt x="201" y="135"/>
                  </a:lnTo>
                  <a:lnTo>
                    <a:pt x="200" y="137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8" y="148"/>
                  </a:lnTo>
                  <a:lnTo>
                    <a:pt x="198" y="151"/>
                  </a:lnTo>
                  <a:lnTo>
                    <a:pt x="200" y="153"/>
                  </a:lnTo>
                  <a:lnTo>
                    <a:pt x="201" y="154"/>
                  </a:lnTo>
                  <a:lnTo>
                    <a:pt x="204" y="155"/>
                  </a:lnTo>
                  <a:lnTo>
                    <a:pt x="207" y="155"/>
                  </a:lnTo>
                  <a:lnTo>
                    <a:pt x="208" y="159"/>
                  </a:lnTo>
                  <a:lnTo>
                    <a:pt x="211" y="163"/>
                  </a:lnTo>
                  <a:lnTo>
                    <a:pt x="213" y="166"/>
                  </a:lnTo>
                  <a:lnTo>
                    <a:pt x="216" y="167"/>
                  </a:lnTo>
                  <a:lnTo>
                    <a:pt x="219" y="167"/>
                  </a:lnTo>
                  <a:lnTo>
                    <a:pt x="225" y="166"/>
                  </a:lnTo>
                  <a:lnTo>
                    <a:pt x="230" y="166"/>
                  </a:lnTo>
                  <a:lnTo>
                    <a:pt x="237" y="167"/>
                  </a:lnTo>
                  <a:lnTo>
                    <a:pt x="239" y="167"/>
                  </a:lnTo>
                  <a:lnTo>
                    <a:pt x="243" y="167"/>
                  </a:lnTo>
                  <a:lnTo>
                    <a:pt x="249" y="164"/>
                  </a:lnTo>
                  <a:lnTo>
                    <a:pt x="252" y="164"/>
                  </a:lnTo>
                  <a:lnTo>
                    <a:pt x="254" y="164"/>
                  </a:lnTo>
                  <a:lnTo>
                    <a:pt x="258" y="165"/>
                  </a:lnTo>
                  <a:lnTo>
                    <a:pt x="260" y="167"/>
                  </a:lnTo>
                  <a:lnTo>
                    <a:pt x="262" y="168"/>
                  </a:lnTo>
                  <a:lnTo>
                    <a:pt x="266" y="168"/>
                  </a:lnTo>
                  <a:lnTo>
                    <a:pt x="268" y="168"/>
                  </a:lnTo>
                  <a:lnTo>
                    <a:pt x="270" y="168"/>
                  </a:lnTo>
                  <a:lnTo>
                    <a:pt x="271" y="168"/>
                  </a:lnTo>
                  <a:lnTo>
                    <a:pt x="277" y="175"/>
                  </a:lnTo>
                  <a:lnTo>
                    <a:pt x="282" y="182"/>
                  </a:lnTo>
                  <a:lnTo>
                    <a:pt x="286" y="187"/>
                  </a:lnTo>
                  <a:lnTo>
                    <a:pt x="291" y="193"/>
                  </a:lnTo>
                  <a:lnTo>
                    <a:pt x="291" y="193"/>
                  </a:lnTo>
                  <a:lnTo>
                    <a:pt x="293" y="192"/>
                  </a:lnTo>
                  <a:lnTo>
                    <a:pt x="295" y="193"/>
                  </a:lnTo>
                  <a:lnTo>
                    <a:pt x="296" y="194"/>
                  </a:lnTo>
                  <a:lnTo>
                    <a:pt x="298" y="193"/>
                  </a:lnTo>
                  <a:lnTo>
                    <a:pt x="301" y="191"/>
                  </a:lnTo>
                  <a:lnTo>
                    <a:pt x="306" y="191"/>
                  </a:lnTo>
                  <a:lnTo>
                    <a:pt x="312" y="192"/>
                  </a:lnTo>
                  <a:lnTo>
                    <a:pt x="320" y="192"/>
                  </a:lnTo>
                  <a:lnTo>
                    <a:pt x="330" y="191"/>
                  </a:lnTo>
                  <a:lnTo>
                    <a:pt x="336" y="190"/>
                  </a:lnTo>
                  <a:lnTo>
                    <a:pt x="339" y="188"/>
                  </a:lnTo>
                  <a:lnTo>
                    <a:pt x="343" y="188"/>
                  </a:lnTo>
                  <a:lnTo>
                    <a:pt x="348" y="190"/>
                  </a:lnTo>
                  <a:lnTo>
                    <a:pt x="350" y="191"/>
                  </a:lnTo>
                  <a:lnTo>
                    <a:pt x="350" y="193"/>
                  </a:lnTo>
                  <a:lnTo>
                    <a:pt x="351" y="196"/>
                  </a:lnTo>
                  <a:lnTo>
                    <a:pt x="350" y="199"/>
                  </a:lnTo>
                  <a:lnTo>
                    <a:pt x="347" y="202"/>
                  </a:lnTo>
                  <a:lnTo>
                    <a:pt x="346" y="206"/>
                  </a:lnTo>
                  <a:lnTo>
                    <a:pt x="345" y="210"/>
                  </a:lnTo>
                  <a:lnTo>
                    <a:pt x="343" y="214"/>
                  </a:lnTo>
                  <a:lnTo>
                    <a:pt x="341" y="216"/>
                  </a:lnTo>
                  <a:lnTo>
                    <a:pt x="340" y="219"/>
                  </a:lnTo>
                  <a:lnTo>
                    <a:pt x="340" y="223"/>
                  </a:lnTo>
                  <a:lnTo>
                    <a:pt x="340" y="229"/>
                  </a:lnTo>
                  <a:lnTo>
                    <a:pt x="339" y="237"/>
                  </a:lnTo>
                  <a:lnTo>
                    <a:pt x="339" y="242"/>
                  </a:lnTo>
                  <a:lnTo>
                    <a:pt x="340" y="243"/>
                  </a:lnTo>
                  <a:lnTo>
                    <a:pt x="340" y="246"/>
                  </a:lnTo>
                  <a:lnTo>
                    <a:pt x="340" y="249"/>
                  </a:lnTo>
                  <a:lnTo>
                    <a:pt x="341" y="251"/>
                  </a:lnTo>
                  <a:lnTo>
                    <a:pt x="343" y="254"/>
                  </a:lnTo>
                  <a:lnTo>
                    <a:pt x="345" y="261"/>
                  </a:lnTo>
                  <a:lnTo>
                    <a:pt x="346" y="264"/>
                  </a:lnTo>
                  <a:lnTo>
                    <a:pt x="348" y="265"/>
                  </a:lnTo>
                  <a:lnTo>
                    <a:pt x="350" y="267"/>
                  </a:lnTo>
                  <a:lnTo>
                    <a:pt x="354" y="273"/>
                  </a:lnTo>
                  <a:lnTo>
                    <a:pt x="355" y="275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4" y="278"/>
                  </a:lnTo>
                  <a:lnTo>
                    <a:pt x="349" y="282"/>
                  </a:lnTo>
                  <a:lnTo>
                    <a:pt x="339" y="290"/>
                  </a:lnTo>
                  <a:lnTo>
                    <a:pt x="339" y="292"/>
                  </a:lnTo>
                  <a:lnTo>
                    <a:pt x="339" y="294"/>
                  </a:lnTo>
                  <a:lnTo>
                    <a:pt x="341" y="292"/>
                  </a:lnTo>
                  <a:lnTo>
                    <a:pt x="345" y="294"/>
                  </a:lnTo>
                  <a:lnTo>
                    <a:pt x="346" y="294"/>
                  </a:lnTo>
                  <a:lnTo>
                    <a:pt x="346" y="294"/>
                  </a:lnTo>
                  <a:lnTo>
                    <a:pt x="348" y="297"/>
                  </a:lnTo>
                  <a:lnTo>
                    <a:pt x="348" y="297"/>
                  </a:lnTo>
                  <a:lnTo>
                    <a:pt x="350" y="299"/>
                  </a:lnTo>
                  <a:lnTo>
                    <a:pt x="353" y="301"/>
                  </a:lnTo>
                  <a:lnTo>
                    <a:pt x="355" y="303"/>
                  </a:lnTo>
                  <a:lnTo>
                    <a:pt x="357" y="305"/>
                  </a:lnTo>
                  <a:lnTo>
                    <a:pt x="358" y="306"/>
                  </a:lnTo>
                  <a:lnTo>
                    <a:pt x="359" y="308"/>
                  </a:lnTo>
                  <a:lnTo>
                    <a:pt x="358" y="310"/>
                  </a:lnTo>
                  <a:lnTo>
                    <a:pt x="360" y="313"/>
                  </a:lnTo>
                  <a:lnTo>
                    <a:pt x="361" y="314"/>
                  </a:lnTo>
                  <a:lnTo>
                    <a:pt x="361" y="316"/>
                  </a:lnTo>
                  <a:lnTo>
                    <a:pt x="361" y="317"/>
                  </a:lnTo>
                  <a:lnTo>
                    <a:pt x="362" y="319"/>
                  </a:lnTo>
                  <a:lnTo>
                    <a:pt x="364" y="323"/>
                  </a:lnTo>
                  <a:lnTo>
                    <a:pt x="365" y="327"/>
                  </a:lnTo>
                  <a:lnTo>
                    <a:pt x="365" y="330"/>
                  </a:lnTo>
                  <a:lnTo>
                    <a:pt x="366" y="331"/>
                  </a:lnTo>
                  <a:lnTo>
                    <a:pt x="367" y="334"/>
                  </a:lnTo>
                  <a:lnTo>
                    <a:pt x="369" y="337"/>
                  </a:lnTo>
                  <a:lnTo>
                    <a:pt x="368" y="339"/>
                  </a:lnTo>
                  <a:lnTo>
                    <a:pt x="369" y="341"/>
                  </a:lnTo>
                  <a:lnTo>
                    <a:pt x="363" y="342"/>
                  </a:lnTo>
                  <a:lnTo>
                    <a:pt x="362" y="342"/>
                  </a:lnTo>
                  <a:lnTo>
                    <a:pt x="362" y="341"/>
                  </a:lnTo>
                  <a:lnTo>
                    <a:pt x="362" y="336"/>
                  </a:lnTo>
                  <a:lnTo>
                    <a:pt x="362" y="329"/>
                  </a:lnTo>
                  <a:lnTo>
                    <a:pt x="361" y="327"/>
                  </a:lnTo>
                  <a:lnTo>
                    <a:pt x="359" y="322"/>
                  </a:lnTo>
                  <a:lnTo>
                    <a:pt x="355" y="317"/>
                  </a:lnTo>
                  <a:lnTo>
                    <a:pt x="354" y="315"/>
                  </a:lnTo>
                  <a:lnTo>
                    <a:pt x="353" y="314"/>
                  </a:lnTo>
                  <a:lnTo>
                    <a:pt x="351" y="314"/>
                  </a:lnTo>
                  <a:lnTo>
                    <a:pt x="350" y="314"/>
                  </a:lnTo>
                  <a:lnTo>
                    <a:pt x="348" y="316"/>
                  </a:lnTo>
                  <a:lnTo>
                    <a:pt x="346" y="317"/>
                  </a:lnTo>
                  <a:lnTo>
                    <a:pt x="343" y="320"/>
                  </a:lnTo>
                  <a:lnTo>
                    <a:pt x="340" y="324"/>
                  </a:lnTo>
                  <a:lnTo>
                    <a:pt x="338" y="325"/>
                  </a:lnTo>
                  <a:lnTo>
                    <a:pt x="336" y="325"/>
                  </a:lnTo>
                  <a:lnTo>
                    <a:pt x="335" y="325"/>
                  </a:lnTo>
                  <a:lnTo>
                    <a:pt x="334" y="324"/>
                  </a:lnTo>
                  <a:lnTo>
                    <a:pt x="332" y="322"/>
                  </a:lnTo>
                  <a:lnTo>
                    <a:pt x="330" y="319"/>
                  </a:lnTo>
                  <a:lnTo>
                    <a:pt x="329" y="318"/>
                  </a:lnTo>
                  <a:lnTo>
                    <a:pt x="328" y="319"/>
                  </a:lnTo>
                  <a:lnTo>
                    <a:pt x="327" y="321"/>
                  </a:lnTo>
                  <a:lnTo>
                    <a:pt x="327" y="322"/>
                  </a:lnTo>
                  <a:lnTo>
                    <a:pt x="328" y="325"/>
                  </a:lnTo>
                  <a:lnTo>
                    <a:pt x="329" y="326"/>
                  </a:lnTo>
                  <a:lnTo>
                    <a:pt x="327" y="326"/>
                  </a:lnTo>
                  <a:lnTo>
                    <a:pt x="321" y="326"/>
                  </a:lnTo>
                  <a:lnTo>
                    <a:pt x="314" y="326"/>
                  </a:lnTo>
                  <a:lnTo>
                    <a:pt x="307" y="326"/>
                  </a:lnTo>
                  <a:lnTo>
                    <a:pt x="301" y="326"/>
                  </a:lnTo>
                  <a:lnTo>
                    <a:pt x="295" y="326"/>
                  </a:lnTo>
                  <a:lnTo>
                    <a:pt x="292" y="326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87" y="325"/>
                  </a:lnTo>
                  <a:lnTo>
                    <a:pt x="285" y="325"/>
                  </a:lnTo>
                  <a:lnTo>
                    <a:pt x="282" y="325"/>
                  </a:lnTo>
                  <a:lnTo>
                    <a:pt x="280" y="327"/>
                  </a:lnTo>
                  <a:lnTo>
                    <a:pt x="278" y="327"/>
                  </a:lnTo>
                  <a:lnTo>
                    <a:pt x="278" y="331"/>
                  </a:lnTo>
                  <a:lnTo>
                    <a:pt x="278" y="338"/>
                  </a:lnTo>
                  <a:lnTo>
                    <a:pt x="278" y="346"/>
                  </a:lnTo>
                  <a:lnTo>
                    <a:pt x="280" y="346"/>
                  </a:lnTo>
                  <a:lnTo>
                    <a:pt x="282" y="346"/>
                  </a:lnTo>
                  <a:lnTo>
                    <a:pt x="282" y="346"/>
                  </a:lnTo>
                  <a:lnTo>
                    <a:pt x="285" y="346"/>
                  </a:lnTo>
                  <a:lnTo>
                    <a:pt x="287" y="346"/>
                  </a:lnTo>
                  <a:lnTo>
                    <a:pt x="288" y="346"/>
                  </a:lnTo>
                  <a:lnTo>
                    <a:pt x="290" y="346"/>
                  </a:lnTo>
                  <a:lnTo>
                    <a:pt x="291" y="347"/>
                  </a:lnTo>
                  <a:lnTo>
                    <a:pt x="292" y="347"/>
                  </a:lnTo>
                  <a:lnTo>
                    <a:pt x="293" y="346"/>
                  </a:lnTo>
                  <a:lnTo>
                    <a:pt x="295" y="346"/>
                  </a:lnTo>
                  <a:lnTo>
                    <a:pt x="296" y="347"/>
                  </a:lnTo>
                  <a:lnTo>
                    <a:pt x="298" y="349"/>
                  </a:lnTo>
                  <a:lnTo>
                    <a:pt x="298" y="351"/>
                  </a:lnTo>
                  <a:lnTo>
                    <a:pt x="299" y="352"/>
                  </a:lnTo>
                  <a:lnTo>
                    <a:pt x="299" y="353"/>
                  </a:lnTo>
                  <a:lnTo>
                    <a:pt x="299" y="355"/>
                  </a:lnTo>
                  <a:lnTo>
                    <a:pt x="299" y="357"/>
                  </a:lnTo>
                  <a:lnTo>
                    <a:pt x="299" y="357"/>
                  </a:lnTo>
                  <a:lnTo>
                    <a:pt x="299" y="358"/>
                  </a:lnTo>
                  <a:lnTo>
                    <a:pt x="299" y="358"/>
                  </a:lnTo>
                  <a:lnTo>
                    <a:pt x="299" y="359"/>
                  </a:lnTo>
                  <a:lnTo>
                    <a:pt x="298" y="359"/>
                  </a:lnTo>
                  <a:lnTo>
                    <a:pt x="296" y="359"/>
                  </a:lnTo>
                  <a:lnTo>
                    <a:pt x="296" y="359"/>
                  </a:lnTo>
                  <a:lnTo>
                    <a:pt x="295" y="358"/>
                  </a:lnTo>
                  <a:lnTo>
                    <a:pt x="295" y="358"/>
                  </a:lnTo>
                  <a:lnTo>
                    <a:pt x="293" y="358"/>
                  </a:lnTo>
                  <a:lnTo>
                    <a:pt x="292" y="358"/>
                  </a:lnTo>
                  <a:lnTo>
                    <a:pt x="291" y="357"/>
                  </a:lnTo>
                  <a:lnTo>
                    <a:pt x="290" y="356"/>
                  </a:lnTo>
                  <a:lnTo>
                    <a:pt x="288" y="357"/>
                  </a:lnTo>
                  <a:lnTo>
                    <a:pt x="287" y="357"/>
                  </a:lnTo>
                  <a:lnTo>
                    <a:pt x="286" y="357"/>
                  </a:lnTo>
                  <a:lnTo>
                    <a:pt x="285" y="358"/>
                  </a:lnTo>
                  <a:lnTo>
                    <a:pt x="283" y="358"/>
                  </a:lnTo>
                  <a:lnTo>
                    <a:pt x="282" y="358"/>
                  </a:lnTo>
                  <a:lnTo>
                    <a:pt x="281" y="359"/>
                  </a:lnTo>
                  <a:lnTo>
                    <a:pt x="280" y="360"/>
                  </a:lnTo>
                  <a:lnTo>
                    <a:pt x="278" y="360"/>
                  </a:lnTo>
                  <a:lnTo>
                    <a:pt x="276" y="360"/>
                  </a:lnTo>
                  <a:lnTo>
                    <a:pt x="274" y="360"/>
                  </a:lnTo>
                  <a:lnTo>
                    <a:pt x="272" y="360"/>
                  </a:lnTo>
                  <a:lnTo>
                    <a:pt x="272" y="364"/>
                  </a:lnTo>
                  <a:lnTo>
                    <a:pt x="272" y="373"/>
                  </a:lnTo>
                  <a:lnTo>
                    <a:pt x="272" y="377"/>
                  </a:lnTo>
                  <a:lnTo>
                    <a:pt x="272" y="382"/>
                  </a:lnTo>
                  <a:lnTo>
                    <a:pt x="272" y="384"/>
                  </a:lnTo>
                  <a:lnTo>
                    <a:pt x="276" y="388"/>
                  </a:lnTo>
                  <a:lnTo>
                    <a:pt x="279" y="390"/>
                  </a:lnTo>
                  <a:lnTo>
                    <a:pt x="282" y="392"/>
                  </a:lnTo>
                  <a:lnTo>
                    <a:pt x="284" y="393"/>
                  </a:lnTo>
                  <a:lnTo>
                    <a:pt x="285" y="393"/>
                  </a:lnTo>
                  <a:lnTo>
                    <a:pt x="285" y="394"/>
                  </a:lnTo>
                  <a:lnTo>
                    <a:pt x="286" y="396"/>
                  </a:lnTo>
                  <a:lnTo>
                    <a:pt x="286" y="397"/>
                  </a:lnTo>
                  <a:lnTo>
                    <a:pt x="286" y="399"/>
                  </a:lnTo>
                  <a:lnTo>
                    <a:pt x="285" y="399"/>
                  </a:lnTo>
                  <a:lnTo>
                    <a:pt x="285" y="401"/>
                  </a:lnTo>
                  <a:lnTo>
                    <a:pt x="287" y="402"/>
                  </a:lnTo>
                  <a:lnTo>
                    <a:pt x="287" y="403"/>
                  </a:lnTo>
                  <a:lnTo>
                    <a:pt x="287" y="404"/>
                  </a:lnTo>
                  <a:lnTo>
                    <a:pt x="288" y="405"/>
                  </a:lnTo>
                  <a:lnTo>
                    <a:pt x="288" y="407"/>
                  </a:lnTo>
                  <a:lnTo>
                    <a:pt x="290" y="407"/>
                  </a:lnTo>
                  <a:lnTo>
                    <a:pt x="290" y="408"/>
                  </a:lnTo>
                  <a:lnTo>
                    <a:pt x="291" y="409"/>
                  </a:lnTo>
                  <a:lnTo>
                    <a:pt x="290" y="410"/>
                  </a:lnTo>
                  <a:lnTo>
                    <a:pt x="290" y="411"/>
                  </a:lnTo>
                  <a:lnTo>
                    <a:pt x="291" y="413"/>
                  </a:lnTo>
                  <a:lnTo>
                    <a:pt x="292" y="414"/>
                  </a:lnTo>
                  <a:lnTo>
                    <a:pt x="291" y="415"/>
                  </a:lnTo>
                  <a:lnTo>
                    <a:pt x="291" y="421"/>
                  </a:lnTo>
                  <a:lnTo>
                    <a:pt x="290" y="427"/>
                  </a:lnTo>
                  <a:lnTo>
                    <a:pt x="289" y="431"/>
                  </a:lnTo>
                  <a:lnTo>
                    <a:pt x="287" y="439"/>
                  </a:lnTo>
                  <a:lnTo>
                    <a:pt x="286" y="448"/>
                  </a:lnTo>
                  <a:lnTo>
                    <a:pt x="284" y="458"/>
                  </a:lnTo>
                  <a:lnTo>
                    <a:pt x="282" y="469"/>
                  </a:lnTo>
                  <a:lnTo>
                    <a:pt x="280" y="479"/>
                  </a:lnTo>
                  <a:lnTo>
                    <a:pt x="278" y="488"/>
                  </a:lnTo>
                  <a:lnTo>
                    <a:pt x="277" y="498"/>
                  </a:lnTo>
                  <a:lnTo>
                    <a:pt x="276" y="505"/>
                  </a:lnTo>
                  <a:lnTo>
                    <a:pt x="275" y="506"/>
                  </a:lnTo>
                  <a:lnTo>
                    <a:pt x="273" y="503"/>
                  </a:lnTo>
                  <a:lnTo>
                    <a:pt x="271" y="502"/>
                  </a:lnTo>
                  <a:lnTo>
                    <a:pt x="269" y="500"/>
                  </a:lnTo>
                  <a:lnTo>
                    <a:pt x="267" y="498"/>
                  </a:lnTo>
                  <a:lnTo>
                    <a:pt x="266" y="495"/>
                  </a:lnTo>
                  <a:lnTo>
                    <a:pt x="265" y="494"/>
                  </a:lnTo>
                  <a:lnTo>
                    <a:pt x="263" y="493"/>
                  </a:lnTo>
                  <a:lnTo>
                    <a:pt x="262" y="493"/>
                  </a:lnTo>
                  <a:lnTo>
                    <a:pt x="261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2" y="492"/>
                  </a:lnTo>
                  <a:lnTo>
                    <a:pt x="252" y="492"/>
                  </a:lnTo>
                  <a:lnTo>
                    <a:pt x="255" y="487"/>
                  </a:lnTo>
                  <a:lnTo>
                    <a:pt x="261" y="477"/>
                  </a:lnTo>
                  <a:lnTo>
                    <a:pt x="265" y="471"/>
                  </a:lnTo>
                  <a:lnTo>
                    <a:pt x="270" y="464"/>
                  </a:lnTo>
                  <a:lnTo>
                    <a:pt x="271" y="461"/>
                  </a:lnTo>
                  <a:lnTo>
                    <a:pt x="272" y="461"/>
                  </a:lnTo>
                  <a:lnTo>
                    <a:pt x="272" y="459"/>
                  </a:lnTo>
                  <a:lnTo>
                    <a:pt x="271" y="458"/>
                  </a:lnTo>
                  <a:lnTo>
                    <a:pt x="269" y="457"/>
                  </a:lnTo>
                  <a:lnTo>
                    <a:pt x="266" y="456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1" y="453"/>
                  </a:lnTo>
                  <a:lnTo>
                    <a:pt x="259" y="452"/>
                  </a:lnTo>
                  <a:lnTo>
                    <a:pt x="257" y="451"/>
                  </a:lnTo>
                  <a:lnTo>
                    <a:pt x="254" y="451"/>
                  </a:lnTo>
                  <a:lnTo>
                    <a:pt x="252" y="448"/>
                  </a:lnTo>
                  <a:lnTo>
                    <a:pt x="246" y="445"/>
                  </a:lnTo>
                  <a:lnTo>
                    <a:pt x="244" y="445"/>
                  </a:lnTo>
                  <a:lnTo>
                    <a:pt x="243" y="445"/>
                  </a:lnTo>
                  <a:lnTo>
                    <a:pt x="240" y="446"/>
                  </a:lnTo>
                  <a:lnTo>
                    <a:pt x="238" y="448"/>
                  </a:lnTo>
                  <a:lnTo>
                    <a:pt x="235" y="448"/>
                  </a:lnTo>
                  <a:lnTo>
                    <a:pt x="231" y="448"/>
                  </a:lnTo>
                  <a:lnTo>
                    <a:pt x="230" y="447"/>
                  </a:lnTo>
                  <a:lnTo>
                    <a:pt x="228" y="446"/>
                  </a:lnTo>
                  <a:lnTo>
                    <a:pt x="227" y="445"/>
                  </a:lnTo>
                  <a:lnTo>
                    <a:pt x="223" y="443"/>
                  </a:lnTo>
                  <a:lnTo>
                    <a:pt x="220" y="443"/>
                  </a:lnTo>
                  <a:lnTo>
                    <a:pt x="219" y="443"/>
                  </a:lnTo>
                  <a:lnTo>
                    <a:pt x="217" y="445"/>
                  </a:lnTo>
                  <a:lnTo>
                    <a:pt x="215" y="447"/>
                  </a:lnTo>
                  <a:lnTo>
                    <a:pt x="214" y="448"/>
                  </a:lnTo>
                  <a:lnTo>
                    <a:pt x="211" y="448"/>
                  </a:lnTo>
                  <a:lnTo>
                    <a:pt x="209" y="450"/>
                  </a:lnTo>
                  <a:lnTo>
                    <a:pt x="207" y="450"/>
                  </a:lnTo>
                  <a:lnTo>
                    <a:pt x="204" y="451"/>
                  </a:lnTo>
                  <a:lnTo>
                    <a:pt x="201" y="451"/>
                  </a:lnTo>
                  <a:lnTo>
                    <a:pt x="198" y="450"/>
                  </a:lnTo>
                  <a:lnTo>
                    <a:pt x="196" y="450"/>
                  </a:lnTo>
                  <a:lnTo>
                    <a:pt x="194" y="449"/>
                  </a:lnTo>
                  <a:lnTo>
                    <a:pt x="193" y="449"/>
                  </a:lnTo>
                  <a:lnTo>
                    <a:pt x="192" y="450"/>
                  </a:lnTo>
                  <a:lnTo>
                    <a:pt x="189" y="451"/>
                  </a:lnTo>
                  <a:lnTo>
                    <a:pt x="186" y="451"/>
                  </a:lnTo>
                  <a:lnTo>
                    <a:pt x="185" y="450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8" y="446"/>
                  </a:lnTo>
                  <a:lnTo>
                    <a:pt x="178" y="445"/>
                  </a:lnTo>
                  <a:lnTo>
                    <a:pt x="178" y="443"/>
                  </a:lnTo>
                  <a:lnTo>
                    <a:pt x="179" y="441"/>
                  </a:lnTo>
                  <a:lnTo>
                    <a:pt x="178" y="439"/>
                  </a:lnTo>
                  <a:lnTo>
                    <a:pt x="177" y="435"/>
                  </a:lnTo>
                  <a:lnTo>
                    <a:pt x="177" y="433"/>
                  </a:lnTo>
                  <a:lnTo>
                    <a:pt x="176" y="432"/>
                  </a:lnTo>
                  <a:lnTo>
                    <a:pt x="175" y="431"/>
                  </a:lnTo>
                  <a:lnTo>
                    <a:pt x="172" y="432"/>
                  </a:lnTo>
                  <a:lnTo>
                    <a:pt x="170" y="431"/>
                  </a:lnTo>
                  <a:lnTo>
                    <a:pt x="168" y="429"/>
                  </a:lnTo>
                  <a:lnTo>
                    <a:pt x="167" y="427"/>
                  </a:lnTo>
                  <a:lnTo>
                    <a:pt x="168" y="425"/>
                  </a:lnTo>
                  <a:lnTo>
                    <a:pt x="167" y="421"/>
                  </a:lnTo>
                  <a:lnTo>
                    <a:pt x="165" y="420"/>
                  </a:lnTo>
                  <a:lnTo>
                    <a:pt x="164" y="418"/>
                  </a:lnTo>
                  <a:lnTo>
                    <a:pt x="162" y="416"/>
                  </a:lnTo>
                  <a:lnTo>
                    <a:pt x="161" y="415"/>
                  </a:lnTo>
                  <a:lnTo>
                    <a:pt x="158" y="415"/>
                  </a:lnTo>
                  <a:lnTo>
                    <a:pt x="157" y="414"/>
                  </a:lnTo>
                  <a:lnTo>
                    <a:pt x="155" y="412"/>
                  </a:lnTo>
                  <a:lnTo>
                    <a:pt x="152" y="411"/>
                  </a:lnTo>
                  <a:lnTo>
                    <a:pt x="151" y="409"/>
                  </a:lnTo>
                  <a:lnTo>
                    <a:pt x="147" y="408"/>
                  </a:lnTo>
                  <a:lnTo>
                    <a:pt x="145" y="407"/>
                  </a:lnTo>
                  <a:lnTo>
                    <a:pt x="144" y="406"/>
                  </a:lnTo>
                  <a:lnTo>
                    <a:pt x="142" y="404"/>
                  </a:lnTo>
                  <a:lnTo>
                    <a:pt x="142" y="403"/>
                  </a:lnTo>
                  <a:lnTo>
                    <a:pt x="142" y="401"/>
                  </a:lnTo>
                  <a:lnTo>
                    <a:pt x="141" y="399"/>
                  </a:lnTo>
                  <a:lnTo>
                    <a:pt x="140" y="396"/>
                  </a:lnTo>
                  <a:lnTo>
                    <a:pt x="139" y="393"/>
                  </a:lnTo>
                  <a:lnTo>
                    <a:pt x="137" y="392"/>
                  </a:lnTo>
                  <a:lnTo>
                    <a:pt x="135" y="391"/>
                  </a:lnTo>
                  <a:lnTo>
                    <a:pt x="134" y="389"/>
                  </a:lnTo>
                  <a:lnTo>
                    <a:pt x="131" y="388"/>
                  </a:lnTo>
                  <a:lnTo>
                    <a:pt x="129" y="387"/>
                  </a:lnTo>
                  <a:lnTo>
                    <a:pt x="129" y="385"/>
                  </a:lnTo>
                  <a:lnTo>
                    <a:pt x="128" y="384"/>
                  </a:lnTo>
                  <a:lnTo>
                    <a:pt x="127" y="384"/>
                  </a:lnTo>
                  <a:lnTo>
                    <a:pt x="126" y="384"/>
                  </a:lnTo>
                  <a:lnTo>
                    <a:pt x="124" y="383"/>
                  </a:lnTo>
                  <a:lnTo>
                    <a:pt x="122" y="383"/>
                  </a:lnTo>
                  <a:lnTo>
                    <a:pt x="120" y="382"/>
                  </a:lnTo>
                  <a:lnTo>
                    <a:pt x="118" y="379"/>
                  </a:lnTo>
                  <a:lnTo>
                    <a:pt x="117" y="379"/>
                  </a:lnTo>
                  <a:lnTo>
                    <a:pt x="115" y="379"/>
                  </a:lnTo>
                  <a:lnTo>
                    <a:pt x="113" y="381"/>
                  </a:lnTo>
                  <a:lnTo>
                    <a:pt x="108" y="379"/>
                  </a:lnTo>
                  <a:lnTo>
                    <a:pt x="104" y="376"/>
                  </a:lnTo>
                  <a:lnTo>
                    <a:pt x="99" y="375"/>
                  </a:lnTo>
                  <a:lnTo>
                    <a:pt x="96" y="374"/>
                  </a:lnTo>
                  <a:lnTo>
                    <a:pt x="93" y="371"/>
                  </a:lnTo>
                  <a:lnTo>
                    <a:pt x="91" y="369"/>
                  </a:lnTo>
                  <a:lnTo>
                    <a:pt x="89" y="368"/>
                  </a:lnTo>
                  <a:lnTo>
                    <a:pt x="83" y="364"/>
                  </a:lnTo>
                  <a:lnTo>
                    <a:pt x="82" y="364"/>
                  </a:lnTo>
                  <a:lnTo>
                    <a:pt x="80" y="366"/>
                  </a:lnTo>
                  <a:lnTo>
                    <a:pt x="79" y="366"/>
                  </a:lnTo>
                  <a:lnTo>
                    <a:pt x="79" y="369"/>
                  </a:lnTo>
                  <a:lnTo>
                    <a:pt x="79" y="370"/>
                  </a:lnTo>
                  <a:lnTo>
                    <a:pt x="77" y="371"/>
                  </a:lnTo>
                  <a:lnTo>
                    <a:pt x="74" y="371"/>
                  </a:lnTo>
                  <a:lnTo>
                    <a:pt x="71" y="370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68" y="371"/>
                  </a:lnTo>
                  <a:lnTo>
                    <a:pt x="66" y="371"/>
                  </a:lnTo>
                  <a:lnTo>
                    <a:pt x="64" y="370"/>
                  </a:lnTo>
                  <a:lnTo>
                    <a:pt x="61" y="369"/>
                  </a:lnTo>
                  <a:lnTo>
                    <a:pt x="58" y="368"/>
                  </a:lnTo>
                  <a:lnTo>
                    <a:pt x="57" y="368"/>
                  </a:lnTo>
                  <a:lnTo>
                    <a:pt x="52" y="367"/>
                  </a:lnTo>
                  <a:lnTo>
                    <a:pt x="49" y="366"/>
                  </a:lnTo>
                  <a:lnTo>
                    <a:pt x="49" y="365"/>
                  </a:lnTo>
                  <a:lnTo>
                    <a:pt x="47" y="359"/>
                  </a:lnTo>
                  <a:lnTo>
                    <a:pt x="47" y="358"/>
                  </a:lnTo>
                  <a:lnTo>
                    <a:pt x="46" y="358"/>
                  </a:lnTo>
                  <a:lnTo>
                    <a:pt x="43" y="357"/>
                  </a:lnTo>
                  <a:lnTo>
                    <a:pt x="42" y="356"/>
                  </a:lnTo>
                  <a:lnTo>
                    <a:pt x="41" y="354"/>
                  </a:lnTo>
                  <a:lnTo>
                    <a:pt x="40" y="353"/>
                  </a:lnTo>
                  <a:lnTo>
                    <a:pt x="36" y="353"/>
                  </a:lnTo>
                  <a:lnTo>
                    <a:pt x="30" y="351"/>
                  </a:lnTo>
                  <a:lnTo>
                    <a:pt x="25" y="349"/>
                  </a:lnTo>
                  <a:lnTo>
                    <a:pt x="22" y="346"/>
                  </a:lnTo>
                  <a:lnTo>
                    <a:pt x="16" y="342"/>
                  </a:lnTo>
                  <a:lnTo>
                    <a:pt x="13" y="341"/>
                  </a:lnTo>
                  <a:lnTo>
                    <a:pt x="11" y="340"/>
                  </a:lnTo>
                  <a:lnTo>
                    <a:pt x="9" y="337"/>
                  </a:lnTo>
                  <a:lnTo>
                    <a:pt x="6" y="335"/>
                  </a:lnTo>
                  <a:lnTo>
                    <a:pt x="5" y="334"/>
                  </a:lnTo>
                  <a:lnTo>
                    <a:pt x="4" y="332"/>
                  </a:lnTo>
                  <a:lnTo>
                    <a:pt x="0" y="329"/>
                  </a:lnTo>
                  <a:lnTo>
                    <a:pt x="2" y="325"/>
                  </a:lnTo>
                  <a:lnTo>
                    <a:pt x="7" y="322"/>
                  </a:lnTo>
                  <a:lnTo>
                    <a:pt x="14" y="325"/>
                  </a:lnTo>
                  <a:lnTo>
                    <a:pt x="14" y="320"/>
                  </a:lnTo>
                  <a:lnTo>
                    <a:pt x="12" y="316"/>
                  </a:lnTo>
                  <a:lnTo>
                    <a:pt x="13" y="308"/>
                  </a:lnTo>
                  <a:lnTo>
                    <a:pt x="13" y="307"/>
                  </a:lnTo>
                  <a:lnTo>
                    <a:pt x="15" y="305"/>
                  </a:lnTo>
                  <a:lnTo>
                    <a:pt x="18" y="303"/>
                  </a:lnTo>
                  <a:lnTo>
                    <a:pt x="19" y="303"/>
                  </a:lnTo>
                  <a:lnTo>
                    <a:pt x="20" y="304"/>
                  </a:lnTo>
                  <a:lnTo>
                    <a:pt x="22" y="302"/>
                  </a:lnTo>
                  <a:lnTo>
                    <a:pt x="27" y="303"/>
                  </a:lnTo>
                  <a:lnTo>
                    <a:pt x="29" y="302"/>
                  </a:lnTo>
                  <a:lnTo>
                    <a:pt x="30" y="301"/>
                  </a:lnTo>
                  <a:lnTo>
                    <a:pt x="31" y="300"/>
                  </a:lnTo>
                  <a:lnTo>
                    <a:pt x="33" y="299"/>
                  </a:lnTo>
                  <a:lnTo>
                    <a:pt x="34" y="297"/>
                  </a:lnTo>
                  <a:lnTo>
                    <a:pt x="35" y="296"/>
                  </a:lnTo>
                  <a:lnTo>
                    <a:pt x="37" y="296"/>
                  </a:lnTo>
                  <a:lnTo>
                    <a:pt x="37" y="295"/>
                  </a:lnTo>
                  <a:lnTo>
                    <a:pt x="38" y="294"/>
                  </a:lnTo>
                  <a:lnTo>
                    <a:pt x="41" y="291"/>
                  </a:lnTo>
                  <a:lnTo>
                    <a:pt x="41" y="290"/>
                  </a:lnTo>
                  <a:lnTo>
                    <a:pt x="40" y="288"/>
                  </a:lnTo>
                  <a:lnTo>
                    <a:pt x="41" y="286"/>
                  </a:lnTo>
                  <a:lnTo>
                    <a:pt x="42" y="286"/>
                  </a:lnTo>
                  <a:lnTo>
                    <a:pt x="44" y="285"/>
                  </a:lnTo>
                  <a:lnTo>
                    <a:pt x="46" y="283"/>
                  </a:lnTo>
                  <a:lnTo>
                    <a:pt x="47" y="281"/>
                  </a:lnTo>
                  <a:lnTo>
                    <a:pt x="49" y="277"/>
                  </a:lnTo>
                  <a:lnTo>
                    <a:pt x="50" y="277"/>
                  </a:lnTo>
                  <a:lnTo>
                    <a:pt x="52" y="273"/>
                  </a:lnTo>
                  <a:lnTo>
                    <a:pt x="54" y="270"/>
                  </a:lnTo>
                  <a:lnTo>
                    <a:pt x="59" y="260"/>
                  </a:lnTo>
                  <a:lnTo>
                    <a:pt x="58" y="260"/>
                  </a:lnTo>
                  <a:lnTo>
                    <a:pt x="57" y="262"/>
                  </a:lnTo>
                  <a:lnTo>
                    <a:pt x="55" y="261"/>
                  </a:lnTo>
                  <a:lnTo>
                    <a:pt x="54" y="261"/>
                  </a:lnTo>
                  <a:lnTo>
                    <a:pt x="54" y="256"/>
                  </a:lnTo>
                  <a:lnTo>
                    <a:pt x="53" y="256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8" y="253"/>
                  </a:lnTo>
                  <a:lnTo>
                    <a:pt x="49" y="251"/>
                  </a:lnTo>
                  <a:lnTo>
                    <a:pt x="49" y="250"/>
                  </a:lnTo>
                  <a:lnTo>
                    <a:pt x="46" y="251"/>
                  </a:lnTo>
                  <a:lnTo>
                    <a:pt x="46" y="249"/>
                  </a:lnTo>
                  <a:lnTo>
                    <a:pt x="48" y="248"/>
                  </a:lnTo>
                  <a:lnTo>
                    <a:pt x="49" y="247"/>
                  </a:lnTo>
                  <a:lnTo>
                    <a:pt x="50" y="245"/>
                  </a:lnTo>
                  <a:lnTo>
                    <a:pt x="52" y="243"/>
                  </a:lnTo>
                  <a:lnTo>
                    <a:pt x="52" y="239"/>
                  </a:lnTo>
                  <a:lnTo>
                    <a:pt x="53" y="236"/>
                  </a:lnTo>
                  <a:lnTo>
                    <a:pt x="52" y="234"/>
                  </a:lnTo>
                  <a:lnTo>
                    <a:pt x="51" y="232"/>
                  </a:lnTo>
                  <a:lnTo>
                    <a:pt x="50" y="225"/>
                  </a:lnTo>
                  <a:lnTo>
                    <a:pt x="50" y="221"/>
                  </a:lnTo>
                  <a:lnTo>
                    <a:pt x="50" y="217"/>
                  </a:lnTo>
                  <a:lnTo>
                    <a:pt x="49" y="215"/>
                  </a:lnTo>
                  <a:lnTo>
                    <a:pt x="45" y="211"/>
                  </a:lnTo>
                  <a:lnTo>
                    <a:pt x="52" y="207"/>
                  </a:lnTo>
                  <a:lnTo>
                    <a:pt x="54" y="204"/>
                  </a:lnTo>
                  <a:lnTo>
                    <a:pt x="51" y="197"/>
                  </a:lnTo>
                  <a:lnTo>
                    <a:pt x="47" y="191"/>
                  </a:lnTo>
                  <a:lnTo>
                    <a:pt x="47" y="188"/>
                  </a:lnTo>
                  <a:lnTo>
                    <a:pt x="48" y="188"/>
                  </a:lnTo>
                  <a:lnTo>
                    <a:pt x="49" y="188"/>
                  </a:lnTo>
                  <a:lnTo>
                    <a:pt x="50" y="182"/>
                  </a:lnTo>
                  <a:lnTo>
                    <a:pt x="50" y="179"/>
                  </a:lnTo>
                  <a:lnTo>
                    <a:pt x="48" y="176"/>
                  </a:lnTo>
                  <a:lnTo>
                    <a:pt x="46" y="176"/>
                  </a:lnTo>
                  <a:lnTo>
                    <a:pt x="43" y="171"/>
                  </a:lnTo>
                  <a:lnTo>
                    <a:pt x="42" y="171"/>
                  </a:lnTo>
                  <a:lnTo>
                    <a:pt x="41" y="168"/>
                  </a:lnTo>
                  <a:lnTo>
                    <a:pt x="37" y="162"/>
                  </a:lnTo>
                  <a:lnTo>
                    <a:pt x="34" y="160"/>
                  </a:lnTo>
                  <a:lnTo>
                    <a:pt x="36" y="153"/>
                  </a:lnTo>
                  <a:lnTo>
                    <a:pt x="38" y="152"/>
                  </a:lnTo>
                  <a:lnTo>
                    <a:pt x="39" y="151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9" y="145"/>
                  </a:lnTo>
                  <a:lnTo>
                    <a:pt x="40" y="145"/>
                  </a:lnTo>
                  <a:lnTo>
                    <a:pt x="40" y="146"/>
                  </a:lnTo>
                  <a:lnTo>
                    <a:pt x="41" y="147"/>
                  </a:lnTo>
                  <a:lnTo>
                    <a:pt x="42" y="149"/>
                  </a:lnTo>
                  <a:lnTo>
                    <a:pt x="44" y="150"/>
                  </a:lnTo>
                  <a:lnTo>
                    <a:pt x="45" y="149"/>
                  </a:lnTo>
                  <a:lnTo>
                    <a:pt x="51" y="145"/>
                  </a:lnTo>
                  <a:lnTo>
                    <a:pt x="50" y="144"/>
                  </a:lnTo>
                  <a:lnTo>
                    <a:pt x="51" y="141"/>
                  </a:lnTo>
                  <a:lnTo>
                    <a:pt x="53" y="139"/>
                  </a:lnTo>
                  <a:lnTo>
                    <a:pt x="55" y="138"/>
                  </a:lnTo>
                  <a:lnTo>
                    <a:pt x="55" y="137"/>
                  </a:lnTo>
                  <a:lnTo>
                    <a:pt x="55" y="135"/>
                  </a:lnTo>
                  <a:lnTo>
                    <a:pt x="53" y="130"/>
                  </a:lnTo>
                  <a:lnTo>
                    <a:pt x="51" y="128"/>
                  </a:lnTo>
                  <a:lnTo>
                    <a:pt x="50" y="125"/>
                  </a:lnTo>
                  <a:lnTo>
                    <a:pt x="49" y="123"/>
                  </a:lnTo>
                  <a:lnTo>
                    <a:pt x="47" y="121"/>
                  </a:lnTo>
                  <a:lnTo>
                    <a:pt x="48" y="119"/>
                  </a:lnTo>
                  <a:lnTo>
                    <a:pt x="49" y="117"/>
                  </a:lnTo>
                  <a:lnTo>
                    <a:pt x="50" y="116"/>
                  </a:lnTo>
                  <a:lnTo>
                    <a:pt x="51" y="117"/>
                  </a:lnTo>
                  <a:lnTo>
                    <a:pt x="54" y="121"/>
                  </a:lnTo>
                  <a:lnTo>
                    <a:pt x="58" y="124"/>
                  </a:lnTo>
                  <a:lnTo>
                    <a:pt x="61" y="128"/>
                  </a:lnTo>
                  <a:lnTo>
                    <a:pt x="63" y="132"/>
                  </a:lnTo>
                  <a:lnTo>
                    <a:pt x="65" y="132"/>
                  </a:lnTo>
                  <a:lnTo>
                    <a:pt x="66" y="133"/>
                  </a:lnTo>
                  <a:lnTo>
                    <a:pt x="65" y="134"/>
                  </a:lnTo>
                  <a:lnTo>
                    <a:pt x="64" y="135"/>
                  </a:lnTo>
                  <a:lnTo>
                    <a:pt x="64" y="137"/>
                  </a:lnTo>
                  <a:lnTo>
                    <a:pt x="65" y="138"/>
                  </a:lnTo>
                  <a:lnTo>
                    <a:pt x="66" y="139"/>
                  </a:lnTo>
                  <a:lnTo>
                    <a:pt x="68" y="138"/>
                  </a:lnTo>
                  <a:lnTo>
                    <a:pt x="70" y="136"/>
                  </a:lnTo>
                  <a:lnTo>
                    <a:pt x="68" y="127"/>
                  </a:lnTo>
                  <a:lnTo>
                    <a:pt x="67" y="122"/>
                  </a:lnTo>
                  <a:lnTo>
                    <a:pt x="65" y="121"/>
                  </a:lnTo>
                  <a:lnTo>
                    <a:pt x="64" y="119"/>
                  </a:lnTo>
                  <a:lnTo>
                    <a:pt x="65" y="117"/>
                  </a:lnTo>
                  <a:lnTo>
                    <a:pt x="68" y="117"/>
                  </a:lnTo>
                  <a:lnTo>
                    <a:pt x="71" y="115"/>
                  </a:lnTo>
                  <a:lnTo>
                    <a:pt x="83" y="106"/>
                  </a:lnTo>
                  <a:lnTo>
                    <a:pt x="88" y="98"/>
                  </a:lnTo>
                  <a:lnTo>
                    <a:pt x="91" y="95"/>
                  </a:lnTo>
                  <a:lnTo>
                    <a:pt x="94" y="92"/>
                  </a:lnTo>
                  <a:lnTo>
                    <a:pt x="99" y="93"/>
                  </a:lnTo>
                  <a:lnTo>
                    <a:pt x="103" y="92"/>
                  </a:lnTo>
                  <a:lnTo>
                    <a:pt x="104" y="89"/>
                  </a:lnTo>
                  <a:lnTo>
                    <a:pt x="103" y="86"/>
                  </a:lnTo>
                  <a:lnTo>
                    <a:pt x="101" y="83"/>
                  </a:lnTo>
                  <a:lnTo>
                    <a:pt x="103" y="80"/>
                  </a:lnTo>
                  <a:lnTo>
                    <a:pt x="104" y="75"/>
                  </a:lnTo>
                  <a:lnTo>
                    <a:pt x="104" y="72"/>
                  </a:lnTo>
                  <a:lnTo>
                    <a:pt x="105" y="69"/>
                  </a:lnTo>
                  <a:lnTo>
                    <a:pt x="105" y="68"/>
                  </a:lnTo>
                  <a:lnTo>
                    <a:pt x="103" y="70"/>
                  </a:lnTo>
                  <a:lnTo>
                    <a:pt x="101" y="71"/>
                  </a:lnTo>
                  <a:lnTo>
                    <a:pt x="102" y="69"/>
                  </a:lnTo>
                  <a:lnTo>
                    <a:pt x="105" y="65"/>
                  </a:lnTo>
                  <a:lnTo>
                    <a:pt x="107" y="59"/>
                  </a:lnTo>
                  <a:lnTo>
                    <a:pt x="109" y="56"/>
                  </a:lnTo>
                  <a:lnTo>
                    <a:pt x="113" y="53"/>
                  </a:lnTo>
                  <a:lnTo>
                    <a:pt x="115" y="52"/>
                  </a:lnTo>
                  <a:lnTo>
                    <a:pt x="118" y="48"/>
                  </a:lnTo>
                  <a:lnTo>
                    <a:pt x="124" y="43"/>
                  </a:lnTo>
                  <a:lnTo>
                    <a:pt x="127" y="41"/>
                  </a:lnTo>
                  <a:lnTo>
                    <a:pt x="139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37" y="47"/>
                  </a:lnTo>
                  <a:lnTo>
                    <a:pt x="137" y="49"/>
                  </a:lnTo>
                  <a:lnTo>
                    <a:pt x="139" y="51"/>
                  </a:lnTo>
                  <a:lnTo>
                    <a:pt x="140" y="52"/>
                  </a:lnTo>
                  <a:lnTo>
                    <a:pt x="142" y="50"/>
                  </a:lnTo>
                  <a:lnTo>
                    <a:pt x="144" y="46"/>
                  </a:lnTo>
                  <a:lnTo>
                    <a:pt x="146" y="41"/>
                  </a:lnTo>
                  <a:lnTo>
                    <a:pt x="146" y="36"/>
                  </a:lnTo>
                  <a:lnTo>
                    <a:pt x="148" y="35"/>
                  </a:lnTo>
                  <a:lnTo>
                    <a:pt x="151" y="34"/>
                  </a:lnTo>
                  <a:lnTo>
                    <a:pt x="155" y="35"/>
                  </a:lnTo>
                  <a:lnTo>
                    <a:pt x="159" y="36"/>
                  </a:lnTo>
                  <a:lnTo>
                    <a:pt x="162" y="36"/>
                  </a:lnTo>
                  <a:lnTo>
                    <a:pt x="173" y="36"/>
                  </a:lnTo>
                  <a:lnTo>
                    <a:pt x="191" y="23"/>
                  </a:lnTo>
                  <a:lnTo>
                    <a:pt x="200" y="20"/>
                  </a:lnTo>
                  <a:lnTo>
                    <a:pt x="204" y="17"/>
                  </a:lnTo>
                  <a:lnTo>
                    <a:pt x="208" y="12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4" y="6"/>
                  </a:lnTo>
                  <a:lnTo>
                    <a:pt x="215" y="6"/>
                  </a:lnTo>
                  <a:lnTo>
                    <a:pt x="215" y="4"/>
                  </a:lnTo>
                  <a:lnTo>
                    <a:pt x="222" y="1"/>
                  </a:lnTo>
                  <a:lnTo>
                    <a:pt x="225" y="0"/>
                  </a:lnTo>
                  <a:lnTo>
                    <a:pt x="228" y="1"/>
                  </a:lnTo>
                  <a:lnTo>
                    <a:pt x="236" y="3"/>
                  </a:lnTo>
                  <a:lnTo>
                    <a:pt x="239" y="8"/>
                  </a:lnTo>
                  <a:lnTo>
                    <a:pt x="239" y="12"/>
                  </a:lnTo>
                  <a:lnTo>
                    <a:pt x="235" y="16"/>
                  </a:lnTo>
                  <a:lnTo>
                    <a:pt x="234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18" name="Freeform 1461">
              <a:extLst>
                <a:ext uri="{FF2B5EF4-FFF2-40B4-BE49-F238E27FC236}">
                  <a16:creationId xmlns:a16="http://schemas.microsoft.com/office/drawing/2014/main" id="{57B53010-8191-46D3-BFE4-55BEE5DD4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6301" y="9462721"/>
              <a:ext cx="126387" cy="120895"/>
            </a:xfrm>
            <a:custGeom>
              <a:avLst/>
              <a:gdLst>
                <a:gd name="T0" fmla="*/ 71 w 103"/>
                <a:gd name="T1" fmla="*/ 11 h 96"/>
                <a:gd name="T2" fmla="*/ 78 w 103"/>
                <a:gd name="T3" fmla="*/ 26 h 96"/>
                <a:gd name="T4" fmla="*/ 92 w 103"/>
                <a:gd name="T5" fmla="*/ 43 h 96"/>
                <a:gd name="T6" fmla="*/ 101 w 103"/>
                <a:gd name="T7" fmla="*/ 48 h 96"/>
                <a:gd name="T8" fmla="*/ 101 w 103"/>
                <a:gd name="T9" fmla="*/ 50 h 96"/>
                <a:gd name="T10" fmla="*/ 97 w 103"/>
                <a:gd name="T11" fmla="*/ 50 h 96"/>
                <a:gd name="T12" fmla="*/ 92 w 103"/>
                <a:gd name="T13" fmla="*/ 51 h 96"/>
                <a:gd name="T14" fmla="*/ 90 w 103"/>
                <a:gd name="T15" fmla="*/ 53 h 96"/>
                <a:gd name="T16" fmla="*/ 92 w 103"/>
                <a:gd name="T17" fmla="*/ 65 h 96"/>
                <a:gd name="T18" fmla="*/ 97 w 103"/>
                <a:gd name="T19" fmla="*/ 69 h 96"/>
                <a:gd name="T20" fmla="*/ 92 w 103"/>
                <a:gd name="T21" fmla="*/ 72 h 96"/>
                <a:gd name="T22" fmla="*/ 93 w 103"/>
                <a:gd name="T23" fmla="*/ 80 h 96"/>
                <a:gd name="T24" fmla="*/ 88 w 103"/>
                <a:gd name="T25" fmla="*/ 86 h 96"/>
                <a:gd name="T26" fmla="*/ 90 w 103"/>
                <a:gd name="T27" fmla="*/ 89 h 96"/>
                <a:gd name="T28" fmla="*/ 92 w 103"/>
                <a:gd name="T29" fmla="*/ 95 h 96"/>
                <a:gd name="T30" fmla="*/ 85 w 103"/>
                <a:gd name="T31" fmla="*/ 86 h 96"/>
                <a:gd name="T32" fmla="*/ 80 w 103"/>
                <a:gd name="T33" fmla="*/ 77 h 96"/>
                <a:gd name="T34" fmla="*/ 75 w 103"/>
                <a:gd name="T35" fmla="*/ 78 h 96"/>
                <a:gd name="T36" fmla="*/ 80 w 103"/>
                <a:gd name="T37" fmla="*/ 84 h 96"/>
                <a:gd name="T38" fmla="*/ 72 w 103"/>
                <a:gd name="T39" fmla="*/ 83 h 96"/>
                <a:gd name="T40" fmla="*/ 69 w 103"/>
                <a:gd name="T41" fmla="*/ 75 h 96"/>
                <a:gd name="T42" fmla="*/ 69 w 103"/>
                <a:gd name="T43" fmla="*/ 66 h 96"/>
                <a:gd name="T44" fmla="*/ 55 w 103"/>
                <a:gd name="T45" fmla="*/ 55 h 96"/>
                <a:gd name="T46" fmla="*/ 40 w 103"/>
                <a:gd name="T47" fmla="*/ 49 h 96"/>
                <a:gd name="T48" fmla="*/ 39 w 103"/>
                <a:gd name="T49" fmla="*/ 42 h 96"/>
                <a:gd name="T50" fmla="*/ 22 w 103"/>
                <a:gd name="T51" fmla="*/ 30 h 96"/>
                <a:gd name="T52" fmla="*/ 20 w 103"/>
                <a:gd name="T53" fmla="*/ 33 h 96"/>
                <a:gd name="T54" fmla="*/ 31 w 103"/>
                <a:gd name="T55" fmla="*/ 40 h 96"/>
                <a:gd name="T56" fmla="*/ 26 w 103"/>
                <a:gd name="T57" fmla="*/ 46 h 96"/>
                <a:gd name="T58" fmla="*/ 23 w 103"/>
                <a:gd name="T59" fmla="*/ 48 h 96"/>
                <a:gd name="T60" fmla="*/ 7 w 103"/>
                <a:gd name="T61" fmla="*/ 37 h 96"/>
                <a:gd name="T62" fmla="*/ 3 w 103"/>
                <a:gd name="T63" fmla="*/ 24 h 96"/>
                <a:gd name="T64" fmla="*/ 8 w 103"/>
                <a:gd name="T65" fmla="*/ 15 h 96"/>
                <a:gd name="T66" fmla="*/ 3 w 103"/>
                <a:gd name="T67" fmla="*/ 10 h 96"/>
                <a:gd name="T68" fmla="*/ 5 w 103"/>
                <a:gd name="T69" fmla="*/ 6 h 96"/>
                <a:gd name="T70" fmla="*/ 6 w 103"/>
                <a:gd name="T71" fmla="*/ 3 h 96"/>
                <a:gd name="T72" fmla="*/ 8 w 103"/>
                <a:gd name="T73" fmla="*/ 1 h 96"/>
                <a:gd name="T74" fmla="*/ 11 w 103"/>
                <a:gd name="T75" fmla="*/ 0 h 96"/>
                <a:gd name="T76" fmla="*/ 31 w 103"/>
                <a:gd name="T77" fmla="*/ 7 h 96"/>
                <a:gd name="T78" fmla="*/ 39 w 103"/>
                <a:gd name="T79" fmla="*/ 4 h 96"/>
                <a:gd name="T80" fmla="*/ 47 w 103"/>
                <a:gd name="T81" fmla="*/ 6 h 96"/>
                <a:gd name="T82" fmla="*/ 52 w 103"/>
                <a:gd name="T83" fmla="*/ 12 h 96"/>
                <a:gd name="T84" fmla="*/ 61 w 103"/>
                <a:gd name="T85" fmla="*/ 14 h 96"/>
                <a:gd name="T86" fmla="*/ 69 w 103"/>
                <a:gd name="T87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3" h="96">
                  <a:moveTo>
                    <a:pt x="69" y="8"/>
                  </a:moveTo>
                  <a:lnTo>
                    <a:pt x="70" y="9"/>
                  </a:lnTo>
                  <a:lnTo>
                    <a:pt x="71" y="11"/>
                  </a:lnTo>
                  <a:lnTo>
                    <a:pt x="71" y="14"/>
                  </a:lnTo>
                  <a:lnTo>
                    <a:pt x="75" y="21"/>
                  </a:lnTo>
                  <a:lnTo>
                    <a:pt x="78" y="26"/>
                  </a:lnTo>
                  <a:lnTo>
                    <a:pt x="85" y="35"/>
                  </a:lnTo>
                  <a:lnTo>
                    <a:pt x="88" y="36"/>
                  </a:lnTo>
                  <a:lnTo>
                    <a:pt x="92" y="43"/>
                  </a:lnTo>
                  <a:lnTo>
                    <a:pt x="94" y="44"/>
                  </a:lnTo>
                  <a:lnTo>
                    <a:pt x="95" y="46"/>
                  </a:lnTo>
                  <a:lnTo>
                    <a:pt x="101" y="48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1" y="50"/>
                  </a:lnTo>
                  <a:lnTo>
                    <a:pt x="101" y="51"/>
                  </a:lnTo>
                  <a:lnTo>
                    <a:pt x="99" y="51"/>
                  </a:lnTo>
                  <a:lnTo>
                    <a:pt x="97" y="50"/>
                  </a:lnTo>
                  <a:lnTo>
                    <a:pt x="94" y="49"/>
                  </a:lnTo>
                  <a:lnTo>
                    <a:pt x="93" y="49"/>
                  </a:lnTo>
                  <a:lnTo>
                    <a:pt x="92" y="51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0" y="53"/>
                  </a:lnTo>
                  <a:lnTo>
                    <a:pt x="90" y="59"/>
                  </a:lnTo>
                  <a:lnTo>
                    <a:pt x="90" y="65"/>
                  </a:lnTo>
                  <a:lnTo>
                    <a:pt x="92" y="65"/>
                  </a:lnTo>
                  <a:lnTo>
                    <a:pt x="95" y="67"/>
                  </a:lnTo>
                  <a:lnTo>
                    <a:pt x="96" y="68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4" y="71"/>
                  </a:lnTo>
                  <a:lnTo>
                    <a:pt x="92" y="72"/>
                  </a:lnTo>
                  <a:lnTo>
                    <a:pt x="91" y="75"/>
                  </a:lnTo>
                  <a:lnTo>
                    <a:pt x="92" y="78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2" y="83"/>
                  </a:lnTo>
                  <a:lnTo>
                    <a:pt x="88" y="86"/>
                  </a:lnTo>
                  <a:lnTo>
                    <a:pt x="88" y="87"/>
                  </a:lnTo>
                  <a:lnTo>
                    <a:pt x="88" y="88"/>
                  </a:lnTo>
                  <a:lnTo>
                    <a:pt x="90" y="89"/>
                  </a:lnTo>
                  <a:lnTo>
                    <a:pt x="91" y="91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1"/>
                  </a:lnTo>
                  <a:lnTo>
                    <a:pt x="87" y="88"/>
                  </a:lnTo>
                  <a:lnTo>
                    <a:pt x="85" y="86"/>
                  </a:lnTo>
                  <a:lnTo>
                    <a:pt x="85" y="82"/>
                  </a:lnTo>
                  <a:lnTo>
                    <a:pt x="83" y="79"/>
                  </a:lnTo>
                  <a:lnTo>
                    <a:pt x="80" y="77"/>
                  </a:lnTo>
                  <a:lnTo>
                    <a:pt x="77" y="76"/>
                  </a:lnTo>
                  <a:lnTo>
                    <a:pt x="74" y="76"/>
                  </a:lnTo>
                  <a:lnTo>
                    <a:pt x="75" y="78"/>
                  </a:lnTo>
                  <a:lnTo>
                    <a:pt x="80" y="82"/>
                  </a:lnTo>
                  <a:lnTo>
                    <a:pt x="80" y="83"/>
                  </a:lnTo>
                  <a:lnTo>
                    <a:pt x="80" y="84"/>
                  </a:lnTo>
                  <a:lnTo>
                    <a:pt x="77" y="84"/>
                  </a:lnTo>
                  <a:lnTo>
                    <a:pt x="75" y="84"/>
                  </a:lnTo>
                  <a:lnTo>
                    <a:pt x="72" y="83"/>
                  </a:lnTo>
                  <a:lnTo>
                    <a:pt x="70" y="83"/>
                  </a:lnTo>
                  <a:lnTo>
                    <a:pt x="66" y="78"/>
                  </a:lnTo>
                  <a:lnTo>
                    <a:pt x="69" y="75"/>
                  </a:lnTo>
                  <a:lnTo>
                    <a:pt x="70" y="72"/>
                  </a:lnTo>
                  <a:lnTo>
                    <a:pt x="70" y="68"/>
                  </a:lnTo>
                  <a:lnTo>
                    <a:pt x="69" y="66"/>
                  </a:lnTo>
                  <a:lnTo>
                    <a:pt x="66" y="62"/>
                  </a:lnTo>
                  <a:lnTo>
                    <a:pt x="61" y="58"/>
                  </a:lnTo>
                  <a:lnTo>
                    <a:pt x="55" y="55"/>
                  </a:lnTo>
                  <a:lnTo>
                    <a:pt x="51" y="53"/>
                  </a:lnTo>
                  <a:lnTo>
                    <a:pt x="44" y="50"/>
                  </a:lnTo>
                  <a:lnTo>
                    <a:pt x="40" y="49"/>
                  </a:lnTo>
                  <a:lnTo>
                    <a:pt x="38" y="47"/>
                  </a:lnTo>
                  <a:lnTo>
                    <a:pt x="38" y="45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27" y="33"/>
                  </a:lnTo>
                  <a:lnTo>
                    <a:pt x="22" y="30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20" y="33"/>
                  </a:lnTo>
                  <a:lnTo>
                    <a:pt x="23" y="36"/>
                  </a:lnTo>
                  <a:lnTo>
                    <a:pt x="29" y="38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28" y="45"/>
                  </a:lnTo>
                  <a:lnTo>
                    <a:pt x="26" y="46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3" y="48"/>
                  </a:lnTo>
                  <a:lnTo>
                    <a:pt x="19" y="42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3" y="24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7" y="2"/>
                  </a:lnTo>
                  <a:lnTo>
                    <a:pt x="22" y="4"/>
                  </a:lnTo>
                  <a:lnTo>
                    <a:pt x="31" y="7"/>
                  </a:lnTo>
                  <a:lnTo>
                    <a:pt x="34" y="5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3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50" y="9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3" y="13"/>
                  </a:lnTo>
                  <a:lnTo>
                    <a:pt x="55" y="13"/>
                  </a:lnTo>
                  <a:lnTo>
                    <a:pt x="61" y="14"/>
                  </a:lnTo>
                  <a:lnTo>
                    <a:pt x="64" y="14"/>
                  </a:lnTo>
                  <a:lnTo>
                    <a:pt x="67" y="12"/>
                  </a:lnTo>
                  <a:lnTo>
                    <a:pt x="69" y="10"/>
                  </a:lnTo>
                  <a:lnTo>
                    <a:pt x="69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19" name="Freeform 1462">
              <a:extLst>
                <a:ext uri="{FF2B5EF4-FFF2-40B4-BE49-F238E27FC236}">
                  <a16:creationId xmlns:a16="http://schemas.microsoft.com/office/drawing/2014/main" id="{CF5BA048-D013-4C91-B37E-0A74C2719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6301" y="9462721"/>
              <a:ext cx="126387" cy="120895"/>
            </a:xfrm>
            <a:custGeom>
              <a:avLst/>
              <a:gdLst>
                <a:gd name="T0" fmla="*/ 71 w 103"/>
                <a:gd name="T1" fmla="*/ 11 h 96"/>
                <a:gd name="T2" fmla="*/ 78 w 103"/>
                <a:gd name="T3" fmla="*/ 26 h 96"/>
                <a:gd name="T4" fmla="*/ 92 w 103"/>
                <a:gd name="T5" fmla="*/ 43 h 96"/>
                <a:gd name="T6" fmla="*/ 101 w 103"/>
                <a:gd name="T7" fmla="*/ 48 h 96"/>
                <a:gd name="T8" fmla="*/ 101 w 103"/>
                <a:gd name="T9" fmla="*/ 50 h 96"/>
                <a:gd name="T10" fmla="*/ 97 w 103"/>
                <a:gd name="T11" fmla="*/ 50 h 96"/>
                <a:gd name="T12" fmla="*/ 92 w 103"/>
                <a:gd name="T13" fmla="*/ 51 h 96"/>
                <a:gd name="T14" fmla="*/ 90 w 103"/>
                <a:gd name="T15" fmla="*/ 53 h 96"/>
                <a:gd name="T16" fmla="*/ 92 w 103"/>
                <a:gd name="T17" fmla="*/ 65 h 96"/>
                <a:gd name="T18" fmla="*/ 97 w 103"/>
                <a:gd name="T19" fmla="*/ 69 h 96"/>
                <a:gd name="T20" fmla="*/ 92 w 103"/>
                <a:gd name="T21" fmla="*/ 72 h 96"/>
                <a:gd name="T22" fmla="*/ 93 w 103"/>
                <a:gd name="T23" fmla="*/ 80 h 96"/>
                <a:gd name="T24" fmla="*/ 88 w 103"/>
                <a:gd name="T25" fmla="*/ 86 h 96"/>
                <a:gd name="T26" fmla="*/ 90 w 103"/>
                <a:gd name="T27" fmla="*/ 89 h 96"/>
                <a:gd name="T28" fmla="*/ 92 w 103"/>
                <a:gd name="T29" fmla="*/ 95 h 96"/>
                <a:gd name="T30" fmla="*/ 85 w 103"/>
                <a:gd name="T31" fmla="*/ 86 h 96"/>
                <a:gd name="T32" fmla="*/ 80 w 103"/>
                <a:gd name="T33" fmla="*/ 77 h 96"/>
                <a:gd name="T34" fmla="*/ 75 w 103"/>
                <a:gd name="T35" fmla="*/ 78 h 96"/>
                <a:gd name="T36" fmla="*/ 80 w 103"/>
                <a:gd name="T37" fmla="*/ 84 h 96"/>
                <a:gd name="T38" fmla="*/ 72 w 103"/>
                <a:gd name="T39" fmla="*/ 83 h 96"/>
                <a:gd name="T40" fmla="*/ 69 w 103"/>
                <a:gd name="T41" fmla="*/ 75 h 96"/>
                <a:gd name="T42" fmla="*/ 69 w 103"/>
                <a:gd name="T43" fmla="*/ 66 h 96"/>
                <a:gd name="T44" fmla="*/ 55 w 103"/>
                <a:gd name="T45" fmla="*/ 55 h 96"/>
                <a:gd name="T46" fmla="*/ 40 w 103"/>
                <a:gd name="T47" fmla="*/ 49 h 96"/>
                <a:gd name="T48" fmla="*/ 39 w 103"/>
                <a:gd name="T49" fmla="*/ 42 h 96"/>
                <a:gd name="T50" fmla="*/ 22 w 103"/>
                <a:gd name="T51" fmla="*/ 30 h 96"/>
                <a:gd name="T52" fmla="*/ 20 w 103"/>
                <a:gd name="T53" fmla="*/ 33 h 96"/>
                <a:gd name="T54" fmla="*/ 31 w 103"/>
                <a:gd name="T55" fmla="*/ 40 h 96"/>
                <a:gd name="T56" fmla="*/ 26 w 103"/>
                <a:gd name="T57" fmla="*/ 46 h 96"/>
                <a:gd name="T58" fmla="*/ 23 w 103"/>
                <a:gd name="T59" fmla="*/ 48 h 96"/>
                <a:gd name="T60" fmla="*/ 7 w 103"/>
                <a:gd name="T61" fmla="*/ 37 h 96"/>
                <a:gd name="T62" fmla="*/ 3 w 103"/>
                <a:gd name="T63" fmla="*/ 24 h 96"/>
                <a:gd name="T64" fmla="*/ 8 w 103"/>
                <a:gd name="T65" fmla="*/ 15 h 96"/>
                <a:gd name="T66" fmla="*/ 3 w 103"/>
                <a:gd name="T67" fmla="*/ 10 h 96"/>
                <a:gd name="T68" fmla="*/ 5 w 103"/>
                <a:gd name="T69" fmla="*/ 6 h 96"/>
                <a:gd name="T70" fmla="*/ 6 w 103"/>
                <a:gd name="T71" fmla="*/ 3 h 96"/>
                <a:gd name="T72" fmla="*/ 8 w 103"/>
                <a:gd name="T73" fmla="*/ 1 h 96"/>
                <a:gd name="T74" fmla="*/ 11 w 103"/>
                <a:gd name="T75" fmla="*/ 0 h 96"/>
                <a:gd name="T76" fmla="*/ 31 w 103"/>
                <a:gd name="T77" fmla="*/ 7 h 96"/>
                <a:gd name="T78" fmla="*/ 39 w 103"/>
                <a:gd name="T79" fmla="*/ 4 h 96"/>
                <a:gd name="T80" fmla="*/ 47 w 103"/>
                <a:gd name="T81" fmla="*/ 6 h 96"/>
                <a:gd name="T82" fmla="*/ 52 w 103"/>
                <a:gd name="T83" fmla="*/ 12 h 96"/>
                <a:gd name="T84" fmla="*/ 61 w 103"/>
                <a:gd name="T85" fmla="*/ 14 h 96"/>
                <a:gd name="T86" fmla="*/ 69 w 103"/>
                <a:gd name="T87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3" h="96">
                  <a:moveTo>
                    <a:pt x="69" y="8"/>
                  </a:moveTo>
                  <a:lnTo>
                    <a:pt x="70" y="9"/>
                  </a:lnTo>
                  <a:lnTo>
                    <a:pt x="71" y="11"/>
                  </a:lnTo>
                  <a:lnTo>
                    <a:pt x="71" y="14"/>
                  </a:lnTo>
                  <a:lnTo>
                    <a:pt x="75" y="21"/>
                  </a:lnTo>
                  <a:lnTo>
                    <a:pt x="78" y="26"/>
                  </a:lnTo>
                  <a:lnTo>
                    <a:pt x="85" y="35"/>
                  </a:lnTo>
                  <a:lnTo>
                    <a:pt x="88" y="36"/>
                  </a:lnTo>
                  <a:lnTo>
                    <a:pt x="92" y="43"/>
                  </a:lnTo>
                  <a:lnTo>
                    <a:pt x="94" y="44"/>
                  </a:lnTo>
                  <a:lnTo>
                    <a:pt x="95" y="46"/>
                  </a:lnTo>
                  <a:lnTo>
                    <a:pt x="101" y="48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1" y="50"/>
                  </a:lnTo>
                  <a:lnTo>
                    <a:pt x="101" y="51"/>
                  </a:lnTo>
                  <a:lnTo>
                    <a:pt x="99" y="51"/>
                  </a:lnTo>
                  <a:lnTo>
                    <a:pt x="97" y="50"/>
                  </a:lnTo>
                  <a:lnTo>
                    <a:pt x="94" y="49"/>
                  </a:lnTo>
                  <a:lnTo>
                    <a:pt x="93" y="49"/>
                  </a:lnTo>
                  <a:lnTo>
                    <a:pt x="92" y="51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0" y="53"/>
                  </a:lnTo>
                  <a:lnTo>
                    <a:pt x="90" y="59"/>
                  </a:lnTo>
                  <a:lnTo>
                    <a:pt x="90" y="65"/>
                  </a:lnTo>
                  <a:lnTo>
                    <a:pt x="92" y="65"/>
                  </a:lnTo>
                  <a:lnTo>
                    <a:pt x="95" y="67"/>
                  </a:lnTo>
                  <a:lnTo>
                    <a:pt x="96" y="68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4" y="71"/>
                  </a:lnTo>
                  <a:lnTo>
                    <a:pt x="92" y="72"/>
                  </a:lnTo>
                  <a:lnTo>
                    <a:pt x="91" y="75"/>
                  </a:lnTo>
                  <a:lnTo>
                    <a:pt x="92" y="78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2" y="83"/>
                  </a:lnTo>
                  <a:lnTo>
                    <a:pt x="88" y="86"/>
                  </a:lnTo>
                  <a:lnTo>
                    <a:pt x="88" y="87"/>
                  </a:lnTo>
                  <a:lnTo>
                    <a:pt x="88" y="88"/>
                  </a:lnTo>
                  <a:lnTo>
                    <a:pt x="90" y="89"/>
                  </a:lnTo>
                  <a:lnTo>
                    <a:pt x="91" y="91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1"/>
                  </a:lnTo>
                  <a:lnTo>
                    <a:pt x="87" y="88"/>
                  </a:lnTo>
                  <a:lnTo>
                    <a:pt x="85" y="86"/>
                  </a:lnTo>
                  <a:lnTo>
                    <a:pt x="85" y="82"/>
                  </a:lnTo>
                  <a:lnTo>
                    <a:pt x="83" y="79"/>
                  </a:lnTo>
                  <a:lnTo>
                    <a:pt x="80" y="77"/>
                  </a:lnTo>
                  <a:lnTo>
                    <a:pt x="77" y="76"/>
                  </a:lnTo>
                  <a:lnTo>
                    <a:pt x="74" y="76"/>
                  </a:lnTo>
                  <a:lnTo>
                    <a:pt x="75" y="78"/>
                  </a:lnTo>
                  <a:lnTo>
                    <a:pt x="80" y="82"/>
                  </a:lnTo>
                  <a:lnTo>
                    <a:pt x="80" y="83"/>
                  </a:lnTo>
                  <a:lnTo>
                    <a:pt x="80" y="84"/>
                  </a:lnTo>
                  <a:lnTo>
                    <a:pt x="77" y="84"/>
                  </a:lnTo>
                  <a:lnTo>
                    <a:pt x="75" y="84"/>
                  </a:lnTo>
                  <a:lnTo>
                    <a:pt x="72" y="83"/>
                  </a:lnTo>
                  <a:lnTo>
                    <a:pt x="70" y="83"/>
                  </a:lnTo>
                  <a:lnTo>
                    <a:pt x="66" y="78"/>
                  </a:lnTo>
                  <a:lnTo>
                    <a:pt x="69" y="75"/>
                  </a:lnTo>
                  <a:lnTo>
                    <a:pt x="70" y="72"/>
                  </a:lnTo>
                  <a:lnTo>
                    <a:pt x="70" y="68"/>
                  </a:lnTo>
                  <a:lnTo>
                    <a:pt x="69" y="66"/>
                  </a:lnTo>
                  <a:lnTo>
                    <a:pt x="66" y="62"/>
                  </a:lnTo>
                  <a:lnTo>
                    <a:pt x="61" y="58"/>
                  </a:lnTo>
                  <a:lnTo>
                    <a:pt x="55" y="55"/>
                  </a:lnTo>
                  <a:lnTo>
                    <a:pt x="51" y="53"/>
                  </a:lnTo>
                  <a:lnTo>
                    <a:pt x="44" y="50"/>
                  </a:lnTo>
                  <a:lnTo>
                    <a:pt x="40" y="49"/>
                  </a:lnTo>
                  <a:lnTo>
                    <a:pt x="38" y="47"/>
                  </a:lnTo>
                  <a:lnTo>
                    <a:pt x="38" y="45"/>
                  </a:lnTo>
                  <a:lnTo>
                    <a:pt x="39" y="42"/>
                  </a:lnTo>
                  <a:lnTo>
                    <a:pt x="36" y="39"/>
                  </a:lnTo>
                  <a:lnTo>
                    <a:pt x="27" y="33"/>
                  </a:lnTo>
                  <a:lnTo>
                    <a:pt x="22" y="30"/>
                  </a:lnTo>
                  <a:lnTo>
                    <a:pt x="20" y="29"/>
                  </a:lnTo>
                  <a:lnTo>
                    <a:pt x="20" y="28"/>
                  </a:lnTo>
                  <a:lnTo>
                    <a:pt x="20" y="33"/>
                  </a:lnTo>
                  <a:lnTo>
                    <a:pt x="23" y="36"/>
                  </a:lnTo>
                  <a:lnTo>
                    <a:pt x="29" y="38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28" y="45"/>
                  </a:lnTo>
                  <a:lnTo>
                    <a:pt x="26" y="46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3" y="48"/>
                  </a:lnTo>
                  <a:lnTo>
                    <a:pt x="19" y="42"/>
                  </a:lnTo>
                  <a:lnTo>
                    <a:pt x="9" y="39"/>
                  </a:lnTo>
                  <a:lnTo>
                    <a:pt x="7" y="37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3" y="24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7" y="2"/>
                  </a:lnTo>
                  <a:lnTo>
                    <a:pt x="22" y="4"/>
                  </a:lnTo>
                  <a:lnTo>
                    <a:pt x="31" y="7"/>
                  </a:lnTo>
                  <a:lnTo>
                    <a:pt x="34" y="5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3" y="6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50" y="9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3" y="13"/>
                  </a:lnTo>
                  <a:lnTo>
                    <a:pt x="55" y="13"/>
                  </a:lnTo>
                  <a:lnTo>
                    <a:pt x="61" y="14"/>
                  </a:lnTo>
                  <a:lnTo>
                    <a:pt x="64" y="14"/>
                  </a:lnTo>
                  <a:lnTo>
                    <a:pt x="67" y="12"/>
                  </a:lnTo>
                  <a:lnTo>
                    <a:pt x="69" y="10"/>
                  </a:lnTo>
                  <a:lnTo>
                    <a:pt x="69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0" name="Freeform 1463">
              <a:extLst>
                <a:ext uri="{FF2B5EF4-FFF2-40B4-BE49-F238E27FC236}">
                  <a16:creationId xmlns:a16="http://schemas.microsoft.com/office/drawing/2014/main" id="{029B66C3-8DD6-473B-80D6-26719BBF2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4766" y="8990134"/>
              <a:ext cx="406645" cy="137381"/>
            </a:xfrm>
            <a:custGeom>
              <a:avLst/>
              <a:gdLst>
                <a:gd name="T0" fmla="*/ 55 w 327"/>
                <a:gd name="T1" fmla="*/ 56 h 109"/>
                <a:gd name="T2" fmla="*/ 56 w 327"/>
                <a:gd name="T3" fmla="*/ 54 h 109"/>
                <a:gd name="T4" fmla="*/ 58 w 327"/>
                <a:gd name="T5" fmla="*/ 41 h 109"/>
                <a:gd name="T6" fmla="*/ 71 w 327"/>
                <a:gd name="T7" fmla="*/ 51 h 109"/>
                <a:gd name="T8" fmla="*/ 216 w 327"/>
                <a:gd name="T9" fmla="*/ 40 h 109"/>
                <a:gd name="T10" fmla="*/ 216 w 327"/>
                <a:gd name="T11" fmla="*/ 37 h 109"/>
                <a:gd name="T12" fmla="*/ 212 w 327"/>
                <a:gd name="T13" fmla="*/ 35 h 109"/>
                <a:gd name="T14" fmla="*/ 209 w 327"/>
                <a:gd name="T15" fmla="*/ 29 h 109"/>
                <a:gd name="T16" fmla="*/ 213 w 327"/>
                <a:gd name="T17" fmla="*/ 35 h 109"/>
                <a:gd name="T18" fmla="*/ 202 w 327"/>
                <a:gd name="T19" fmla="*/ 27 h 109"/>
                <a:gd name="T20" fmla="*/ 207 w 327"/>
                <a:gd name="T21" fmla="*/ 27 h 109"/>
                <a:gd name="T22" fmla="*/ 196 w 327"/>
                <a:gd name="T23" fmla="*/ 21 h 109"/>
                <a:gd name="T24" fmla="*/ 197 w 327"/>
                <a:gd name="T25" fmla="*/ 24 h 109"/>
                <a:gd name="T26" fmla="*/ 188 w 327"/>
                <a:gd name="T27" fmla="*/ 22 h 109"/>
                <a:gd name="T28" fmla="*/ 161 w 327"/>
                <a:gd name="T29" fmla="*/ 13 h 109"/>
                <a:gd name="T30" fmla="*/ 93 w 327"/>
                <a:gd name="T31" fmla="*/ 1 h 109"/>
                <a:gd name="T32" fmla="*/ 113 w 327"/>
                <a:gd name="T33" fmla="*/ 5 h 109"/>
                <a:gd name="T34" fmla="*/ 132 w 327"/>
                <a:gd name="T35" fmla="*/ 6 h 109"/>
                <a:gd name="T36" fmla="*/ 146 w 327"/>
                <a:gd name="T37" fmla="*/ 8 h 109"/>
                <a:gd name="T38" fmla="*/ 158 w 327"/>
                <a:gd name="T39" fmla="*/ 15 h 109"/>
                <a:gd name="T40" fmla="*/ 173 w 327"/>
                <a:gd name="T41" fmla="*/ 26 h 109"/>
                <a:gd name="T42" fmla="*/ 188 w 327"/>
                <a:gd name="T43" fmla="*/ 27 h 109"/>
                <a:gd name="T44" fmla="*/ 223 w 327"/>
                <a:gd name="T45" fmla="*/ 46 h 109"/>
                <a:gd name="T46" fmla="*/ 224 w 327"/>
                <a:gd name="T47" fmla="*/ 43 h 109"/>
                <a:gd name="T48" fmla="*/ 234 w 327"/>
                <a:gd name="T49" fmla="*/ 52 h 109"/>
                <a:gd name="T50" fmla="*/ 233 w 327"/>
                <a:gd name="T51" fmla="*/ 56 h 109"/>
                <a:gd name="T52" fmla="*/ 244 w 327"/>
                <a:gd name="T53" fmla="*/ 60 h 109"/>
                <a:gd name="T54" fmla="*/ 250 w 327"/>
                <a:gd name="T55" fmla="*/ 62 h 109"/>
                <a:gd name="T56" fmla="*/ 272 w 327"/>
                <a:gd name="T57" fmla="*/ 68 h 109"/>
                <a:gd name="T58" fmla="*/ 280 w 327"/>
                <a:gd name="T59" fmla="*/ 74 h 109"/>
                <a:gd name="T60" fmla="*/ 278 w 327"/>
                <a:gd name="T61" fmla="*/ 80 h 109"/>
                <a:gd name="T62" fmla="*/ 301 w 327"/>
                <a:gd name="T63" fmla="*/ 82 h 109"/>
                <a:gd name="T64" fmla="*/ 319 w 327"/>
                <a:gd name="T65" fmla="*/ 93 h 109"/>
                <a:gd name="T66" fmla="*/ 326 w 327"/>
                <a:gd name="T67" fmla="*/ 96 h 109"/>
                <a:gd name="T68" fmla="*/ 311 w 327"/>
                <a:gd name="T69" fmla="*/ 102 h 109"/>
                <a:gd name="T70" fmla="*/ 296 w 327"/>
                <a:gd name="T71" fmla="*/ 106 h 109"/>
                <a:gd name="T72" fmla="*/ 291 w 327"/>
                <a:gd name="T73" fmla="*/ 107 h 109"/>
                <a:gd name="T74" fmla="*/ 262 w 327"/>
                <a:gd name="T75" fmla="*/ 104 h 109"/>
                <a:gd name="T76" fmla="*/ 233 w 327"/>
                <a:gd name="T77" fmla="*/ 107 h 109"/>
                <a:gd name="T78" fmla="*/ 235 w 327"/>
                <a:gd name="T79" fmla="*/ 93 h 109"/>
                <a:gd name="T80" fmla="*/ 233 w 327"/>
                <a:gd name="T81" fmla="*/ 84 h 109"/>
                <a:gd name="T82" fmla="*/ 213 w 327"/>
                <a:gd name="T83" fmla="*/ 80 h 109"/>
                <a:gd name="T84" fmla="*/ 196 w 327"/>
                <a:gd name="T85" fmla="*/ 71 h 109"/>
                <a:gd name="T86" fmla="*/ 187 w 327"/>
                <a:gd name="T87" fmla="*/ 52 h 109"/>
                <a:gd name="T88" fmla="*/ 151 w 327"/>
                <a:gd name="T89" fmla="*/ 48 h 109"/>
                <a:gd name="T90" fmla="*/ 134 w 327"/>
                <a:gd name="T91" fmla="*/ 35 h 109"/>
                <a:gd name="T92" fmla="*/ 115 w 327"/>
                <a:gd name="T93" fmla="*/ 36 h 109"/>
                <a:gd name="T94" fmla="*/ 111 w 327"/>
                <a:gd name="T95" fmla="*/ 35 h 109"/>
                <a:gd name="T96" fmla="*/ 92 w 327"/>
                <a:gd name="T97" fmla="*/ 32 h 109"/>
                <a:gd name="T98" fmla="*/ 96 w 327"/>
                <a:gd name="T99" fmla="*/ 23 h 109"/>
                <a:gd name="T100" fmla="*/ 93 w 327"/>
                <a:gd name="T101" fmla="*/ 17 h 109"/>
                <a:gd name="T102" fmla="*/ 57 w 327"/>
                <a:gd name="T103" fmla="*/ 22 h 109"/>
                <a:gd name="T104" fmla="*/ 46 w 327"/>
                <a:gd name="T105" fmla="*/ 32 h 109"/>
                <a:gd name="T106" fmla="*/ 36 w 327"/>
                <a:gd name="T107" fmla="*/ 33 h 109"/>
                <a:gd name="T108" fmla="*/ 26 w 327"/>
                <a:gd name="T109" fmla="*/ 41 h 109"/>
                <a:gd name="T110" fmla="*/ 12 w 327"/>
                <a:gd name="T111" fmla="*/ 44 h 109"/>
                <a:gd name="T112" fmla="*/ 3 w 327"/>
                <a:gd name="T113" fmla="*/ 44 h 109"/>
                <a:gd name="T114" fmla="*/ 12 w 327"/>
                <a:gd name="T115" fmla="*/ 38 h 109"/>
                <a:gd name="T116" fmla="*/ 16 w 327"/>
                <a:gd name="T117" fmla="*/ 27 h 109"/>
                <a:gd name="T118" fmla="*/ 52 w 327"/>
                <a:gd name="T119" fmla="*/ 7 h 109"/>
                <a:gd name="T120" fmla="*/ 93 w 327"/>
                <a:gd name="T121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7" h="109">
                  <a:moveTo>
                    <a:pt x="71" y="53"/>
                  </a:moveTo>
                  <a:lnTo>
                    <a:pt x="68" y="55"/>
                  </a:lnTo>
                  <a:lnTo>
                    <a:pt x="62" y="57"/>
                  </a:lnTo>
                  <a:lnTo>
                    <a:pt x="59" y="57"/>
                  </a:lnTo>
                  <a:lnTo>
                    <a:pt x="55" y="56"/>
                  </a:lnTo>
                  <a:lnTo>
                    <a:pt x="53" y="54"/>
                  </a:lnTo>
                  <a:lnTo>
                    <a:pt x="52" y="52"/>
                  </a:lnTo>
                  <a:lnTo>
                    <a:pt x="52" y="51"/>
                  </a:lnTo>
                  <a:lnTo>
                    <a:pt x="54" y="53"/>
                  </a:lnTo>
                  <a:lnTo>
                    <a:pt x="56" y="54"/>
                  </a:lnTo>
                  <a:lnTo>
                    <a:pt x="57" y="53"/>
                  </a:lnTo>
                  <a:lnTo>
                    <a:pt x="59" y="52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8" y="41"/>
                  </a:lnTo>
                  <a:lnTo>
                    <a:pt x="65" y="42"/>
                  </a:lnTo>
                  <a:lnTo>
                    <a:pt x="66" y="43"/>
                  </a:lnTo>
                  <a:lnTo>
                    <a:pt x="67" y="45"/>
                  </a:lnTo>
                  <a:lnTo>
                    <a:pt x="69" y="47"/>
                  </a:lnTo>
                  <a:lnTo>
                    <a:pt x="71" y="51"/>
                  </a:lnTo>
                  <a:lnTo>
                    <a:pt x="71" y="53"/>
                  </a:lnTo>
                  <a:close/>
                  <a:moveTo>
                    <a:pt x="219" y="41"/>
                  </a:moveTo>
                  <a:lnTo>
                    <a:pt x="218" y="41"/>
                  </a:lnTo>
                  <a:lnTo>
                    <a:pt x="216" y="40"/>
                  </a:lnTo>
                  <a:lnTo>
                    <a:pt x="216" y="40"/>
                  </a:lnTo>
                  <a:lnTo>
                    <a:pt x="214" y="39"/>
                  </a:lnTo>
                  <a:lnTo>
                    <a:pt x="212" y="38"/>
                  </a:lnTo>
                  <a:lnTo>
                    <a:pt x="211" y="36"/>
                  </a:lnTo>
                  <a:lnTo>
                    <a:pt x="214" y="36"/>
                  </a:lnTo>
                  <a:lnTo>
                    <a:pt x="216" y="37"/>
                  </a:lnTo>
                  <a:lnTo>
                    <a:pt x="220" y="37"/>
                  </a:lnTo>
                  <a:lnTo>
                    <a:pt x="220" y="39"/>
                  </a:lnTo>
                  <a:lnTo>
                    <a:pt x="219" y="41"/>
                  </a:lnTo>
                  <a:close/>
                  <a:moveTo>
                    <a:pt x="213" y="35"/>
                  </a:moveTo>
                  <a:lnTo>
                    <a:pt x="212" y="35"/>
                  </a:lnTo>
                  <a:lnTo>
                    <a:pt x="209" y="33"/>
                  </a:lnTo>
                  <a:lnTo>
                    <a:pt x="208" y="32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10" y="31"/>
                  </a:lnTo>
                  <a:lnTo>
                    <a:pt x="213" y="32"/>
                  </a:lnTo>
                  <a:lnTo>
                    <a:pt x="213" y="32"/>
                  </a:lnTo>
                  <a:lnTo>
                    <a:pt x="214" y="34"/>
                  </a:lnTo>
                  <a:lnTo>
                    <a:pt x="213" y="35"/>
                  </a:lnTo>
                  <a:close/>
                  <a:moveTo>
                    <a:pt x="208" y="30"/>
                  </a:moveTo>
                  <a:lnTo>
                    <a:pt x="208" y="30"/>
                  </a:lnTo>
                  <a:lnTo>
                    <a:pt x="206" y="29"/>
                  </a:lnTo>
                  <a:lnTo>
                    <a:pt x="203" y="28"/>
                  </a:lnTo>
                  <a:lnTo>
                    <a:pt x="202" y="27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3" y="25"/>
                  </a:lnTo>
                  <a:lnTo>
                    <a:pt x="205" y="25"/>
                  </a:lnTo>
                  <a:lnTo>
                    <a:pt x="207" y="27"/>
                  </a:lnTo>
                  <a:lnTo>
                    <a:pt x="207" y="29"/>
                  </a:lnTo>
                  <a:lnTo>
                    <a:pt x="208" y="30"/>
                  </a:lnTo>
                  <a:close/>
                  <a:moveTo>
                    <a:pt x="190" y="21"/>
                  </a:moveTo>
                  <a:lnTo>
                    <a:pt x="194" y="22"/>
                  </a:lnTo>
                  <a:lnTo>
                    <a:pt x="196" y="21"/>
                  </a:lnTo>
                  <a:lnTo>
                    <a:pt x="197" y="21"/>
                  </a:lnTo>
                  <a:lnTo>
                    <a:pt x="198" y="21"/>
                  </a:lnTo>
                  <a:lnTo>
                    <a:pt x="200" y="24"/>
                  </a:lnTo>
                  <a:lnTo>
                    <a:pt x="198" y="24"/>
                  </a:lnTo>
                  <a:lnTo>
                    <a:pt x="197" y="24"/>
                  </a:lnTo>
                  <a:lnTo>
                    <a:pt x="196" y="24"/>
                  </a:lnTo>
                  <a:lnTo>
                    <a:pt x="192" y="24"/>
                  </a:lnTo>
                  <a:lnTo>
                    <a:pt x="190" y="23"/>
                  </a:lnTo>
                  <a:lnTo>
                    <a:pt x="189" y="22"/>
                  </a:lnTo>
                  <a:lnTo>
                    <a:pt x="188" y="22"/>
                  </a:lnTo>
                  <a:lnTo>
                    <a:pt x="190" y="21"/>
                  </a:lnTo>
                  <a:close/>
                  <a:moveTo>
                    <a:pt x="168" y="17"/>
                  </a:moveTo>
                  <a:lnTo>
                    <a:pt x="168" y="18"/>
                  </a:lnTo>
                  <a:lnTo>
                    <a:pt x="163" y="16"/>
                  </a:lnTo>
                  <a:lnTo>
                    <a:pt x="161" y="13"/>
                  </a:lnTo>
                  <a:lnTo>
                    <a:pt x="160" y="13"/>
                  </a:lnTo>
                  <a:lnTo>
                    <a:pt x="161" y="13"/>
                  </a:lnTo>
                  <a:lnTo>
                    <a:pt x="167" y="17"/>
                  </a:lnTo>
                  <a:lnTo>
                    <a:pt x="168" y="17"/>
                  </a:lnTo>
                  <a:close/>
                  <a:moveTo>
                    <a:pt x="93" y="1"/>
                  </a:moveTo>
                  <a:lnTo>
                    <a:pt x="101" y="3"/>
                  </a:lnTo>
                  <a:lnTo>
                    <a:pt x="107" y="2"/>
                  </a:lnTo>
                  <a:lnTo>
                    <a:pt x="110" y="1"/>
                  </a:lnTo>
                  <a:lnTo>
                    <a:pt x="110" y="2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8" y="3"/>
                  </a:lnTo>
                  <a:lnTo>
                    <a:pt x="129" y="3"/>
                  </a:lnTo>
                  <a:lnTo>
                    <a:pt x="130" y="3"/>
                  </a:lnTo>
                  <a:lnTo>
                    <a:pt x="132" y="6"/>
                  </a:lnTo>
                  <a:lnTo>
                    <a:pt x="134" y="7"/>
                  </a:lnTo>
                  <a:lnTo>
                    <a:pt x="137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50" y="10"/>
                  </a:lnTo>
                  <a:lnTo>
                    <a:pt x="151" y="11"/>
                  </a:lnTo>
                  <a:lnTo>
                    <a:pt x="154" y="10"/>
                  </a:lnTo>
                  <a:lnTo>
                    <a:pt x="153" y="12"/>
                  </a:lnTo>
                  <a:lnTo>
                    <a:pt x="158" y="15"/>
                  </a:lnTo>
                  <a:lnTo>
                    <a:pt x="162" y="20"/>
                  </a:lnTo>
                  <a:lnTo>
                    <a:pt x="165" y="22"/>
                  </a:lnTo>
                  <a:lnTo>
                    <a:pt x="168" y="24"/>
                  </a:lnTo>
                  <a:lnTo>
                    <a:pt x="170" y="26"/>
                  </a:lnTo>
                  <a:lnTo>
                    <a:pt x="173" y="26"/>
                  </a:lnTo>
                  <a:lnTo>
                    <a:pt x="181" y="26"/>
                  </a:lnTo>
                  <a:lnTo>
                    <a:pt x="184" y="26"/>
                  </a:lnTo>
                  <a:lnTo>
                    <a:pt x="186" y="27"/>
                  </a:lnTo>
                  <a:lnTo>
                    <a:pt x="187" y="27"/>
                  </a:lnTo>
                  <a:lnTo>
                    <a:pt x="188" y="27"/>
                  </a:lnTo>
                  <a:lnTo>
                    <a:pt x="205" y="35"/>
                  </a:lnTo>
                  <a:lnTo>
                    <a:pt x="210" y="40"/>
                  </a:lnTo>
                  <a:lnTo>
                    <a:pt x="213" y="42"/>
                  </a:lnTo>
                  <a:lnTo>
                    <a:pt x="220" y="46"/>
                  </a:lnTo>
                  <a:lnTo>
                    <a:pt x="223" y="46"/>
                  </a:lnTo>
                  <a:lnTo>
                    <a:pt x="224" y="46"/>
                  </a:lnTo>
                  <a:lnTo>
                    <a:pt x="224" y="45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4" y="43"/>
                  </a:lnTo>
                  <a:lnTo>
                    <a:pt x="229" y="47"/>
                  </a:lnTo>
                  <a:lnTo>
                    <a:pt x="230" y="48"/>
                  </a:lnTo>
                  <a:lnTo>
                    <a:pt x="233" y="50"/>
                  </a:lnTo>
                  <a:lnTo>
                    <a:pt x="235" y="50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28" y="52"/>
                  </a:lnTo>
                  <a:lnTo>
                    <a:pt x="231" y="54"/>
                  </a:lnTo>
                  <a:lnTo>
                    <a:pt x="232" y="56"/>
                  </a:lnTo>
                  <a:lnTo>
                    <a:pt x="233" y="56"/>
                  </a:lnTo>
                  <a:lnTo>
                    <a:pt x="235" y="54"/>
                  </a:lnTo>
                  <a:lnTo>
                    <a:pt x="236" y="52"/>
                  </a:lnTo>
                  <a:lnTo>
                    <a:pt x="241" y="57"/>
                  </a:lnTo>
                  <a:lnTo>
                    <a:pt x="244" y="59"/>
                  </a:lnTo>
                  <a:lnTo>
                    <a:pt x="244" y="60"/>
                  </a:lnTo>
                  <a:lnTo>
                    <a:pt x="243" y="61"/>
                  </a:lnTo>
                  <a:lnTo>
                    <a:pt x="246" y="60"/>
                  </a:lnTo>
                  <a:lnTo>
                    <a:pt x="248" y="60"/>
                  </a:lnTo>
                  <a:lnTo>
                    <a:pt x="249" y="60"/>
                  </a:lnTo>
                  <a:lnTo>
                    <a:pt x="250" y="62"/>
                  </a:lnTo>
                  <a:lnTo>
                    <a:pt x="253" y="63"/>
                  </a:lnTo>
                  <a:lnTo>
                    <a:pt x="256" y="63"/>
                  </a:lnTo>
                  <a:lnTo>
                    <a:pt x="262" y="64"/>
                  </a:lnTo>
                  <a:lnTo>
                    <a:pt x="267" y="67"/>
                  </a:lnTo>
                  <a:lnTo>
                    <a:pt x="272" y="68"/>
                  </a:lnTo>
                  <a:lnTo>
                    <a:pt x="278" y="68"/>
                  </a:lnTo>
                  <a:lnTo>
                    <a:pt x="281" y="70"/>
                  </a:lnTo>
                  <a:lnTo>
                    <a:pt x="282" y="71"/>
                  </a:lnTo>
                  <a:lnTo>
                    <a:pt x="281" y="73"/>
                  </a:lnTo>
                  <a:lnTo>
                    <a:pt x="280" y="74"/>
                  </a:lnTo>
                  <a:lnTo>
                    <a:pt x="282" y="77"/>
                  </a:lnTo>
                  <a:lnTo>
                    <a:pt x="277" y="78"/>
                  </a:lnTo>
                  <a:lnTo>
                    <a:pt x="277" y="79"/>
                  </a:lnTo>
                  <a:lnTo>
                    <a:pt x="277" y="80"/>
                  </a:lnTo>
                  <a:lnTo>
                    <a:pt x="278" y="80"/>
                  </a:lnTo>
                  <a:lnTo>
                    <a:pt x="281" y="80"/>
                  </a:lnTo>
                  <a:lnTo>
                    <a:pt x="284" y="80"/>
                  </a:lnTo>
                  <a:lnTo>
                    <a:pt x="290" y="81"/>
                  </a:lnTo>
                  <a:lnTo>
                    <a:pt x="293" y="80"/>
                  </a:lnTo>
                  <a:lnTo>
                    <a:pt x="301" y="82"/>
                  </a:lnTo>
                  <a:lnTo>
                    <a:pt x="304" y="83"/>
                  </a:lnTo>
                  <a:lnTo>
                    <a:pt x="308" y="85"/>
                  </a:lnTo>
                  <a:lnTo>
                    <a:pt x="311" y="87"/>
                  </a:lnTo>
                  <a:lnTo>
                    <a:pt x="315" y="91"/>
                  </a:lnTo>
                  <a:lnTo>
                    <a:pt x="319" y="93"/>
                  </a:lnTo>
                  <a:lnTo>
                    <a:pt x="322" y="93"/>
                  </a:lnTo>
                  <a:lnTo>
                    <a:pt x="323" y="93"/>
                  </a:lnTo>
                  <a:lnTo>
                    <a:pt x="324" y="93"/>
                  </a:lnTo>
                  <a:lnTo>
                    <a:pt x="325" y="94"/>
                  </a:lnTo>
                  <a:lnTo>
                    <a:pt x="326" y="96"/>
                  </a:lnTo>
                  <a:lnTo>
                    <a:pt x="326" y="98"/>
                  </a:lnTo>
                  <a:lnTo>
                    <a:pt x="324" y="100"/>
                  </a:lnTo>
                  <a:lnTo>
                    <a:pt x="323" y="101"/>
                  </a:lnTo>
                  <a:lnTo>
                    <a:pt x="318" y="101"/>
                  </a:lnTo>
                  <a:lnTo>
                    <a:pt x="311" y="102"/>
                  </a:lnTo>
                  <a:lnTo>
                    <a:pt x="304" y="104"/>
                  </a:lnTo>
                  <a:lnTo>
                    <a:pt x="301" y="105"/>
                  </a:lnTo>
                  <a:lnTo>
                    <a:pt x="300" y="106"/>
                  </a:lnTo>
                  <a:lnTo>
                    <a:pt x="296" y="107"/>
                  </a:lnTo>
                  <a:lnTo>
                    <a:pt x="296" y="106"/>
                  </a:lnTo>
                  <a:lnTo>
                    <a:pt x="296" y="105"/>
                  </a:lnTo>
                  <a:lnTo>
                    <a:pt x="295" y="103"/>
                  </a:lnTo>
                  <a:lnTo>
                    <a:pt x="295" y="105"/>
                  </a:lnTo>
                  <a:lnTo>
                    <a:pt x="293" y="106"/>
                  </a:lnTo>
                  <a:lnTo>
                    <a:pt x="291" y="107"/>
                  </a:lnTo>
                  <a:lnTo>
                    <a:pt x="283" y="107"/>
                  </a:lnTo>
                  <a:lnTo>
                    <a:pt x="280" y="106"/>
                  </a:lnTo>
                  <a:lnTo>
                    <a:pt x="277" y="105"/>
                  </a:lnTo>
                  <a:lnTo>
                    <a:pt x="265" y="104"/>
                  </a:lnTo>
                  <a:lnTo>
                    <a:pt x="262" y="104"/>
                  </a:lnTo>
                  <a:lnTo>
                    <a:pt x="254" y="105"/>
                  </a:lnTo>
                  <a:lnTo>
                    <a:pt x="246" y="106"/>
                  </a:lnTo>
                  <a:lnTo>
                    <a:pt x="243" y="106"/>
                  </a:lnTo>
                  <a:lnTo>
                    <a:pt x="239" y="107"/>
                  </a:lnTo>
                  <a:lnTo>
                    <a:pt x="233" y="107"/>
                  </a:lnTo>
                  <a:lnTo>
                    <a:pt x="225" y="108"/>
                  </a:lnTo>
                  <a:lnTo>
                    <a:pt x="218" y="108"/>
                  </a:lnTo>
                  <a:lnTo>
                    <a:pt x="222" y="101"/>
                  </a:lnTo>
                  <a:lnTo>
                    <a:pt x="233" y="94"/>
                  </a:lnTo>
                  <a:lnTo>
                    <a:pt x="235" y="93"/>
                  </a:lnTo>
                  <a:lnTo>
                    <a:pt x="236" y="90"/>
                  </a:lnTo>
                  <a:lnTo>
                    <a:pt x="236" y="89"/>
                  </a:lnTo>
                  <a:lnTo>
                    <a:pt x="236" y="88"/>
                  </a:lnTo>
                  <a:lnTo>
                    <a:pt x="233" y="85"/>
                  </a:lnTo>
                  <a:lnTo>
                    <a:pt x="233" y="84"/>
                  </a:lnTo>
                  <a:lnTo>
                    <a:pt x="232" y="83"/>
                  </a:lnTo>
                  <a:lnTo>
                    <a:pt x="229" y="82"/>
                  </a:lnTo>
                  <a:lnTo>
                    <a:pt x="225" y="82"/>
                  </a:lnTo>
                  <a:lnTo>
                    <a:pt x="221" y="81"/>
                  </a:lnTo>
                  <a:lnTo>
                    <a:pt x="213" y="80"/>
                  </a:lnTo>
                  <a:lnTo>
                    <a:pt x="209" y="80"/>
                  </a:lnTo>
                  <a:lnTo>
                    <a:pt x="205" y="79"/>
                  </a:lnTo>
                  <a:lnTo>
                    <a:pt x="200" y="74"/>
                  </a:lnTo>
                  <a:lnTo>
                    <a:pt x="197" y="73"/>
                  </a:lnTo>
                  <a:lnTo>
                    <a:pt x="196" y="71"/>
                  </a:lnTo>
                  <a:lnTo>
                    <a:pt x="194" y="70"/>
                  </a:lnTo>
                  <a:lnTo>
                    <a:pt x="193" y="62"/>
                  </a:lnTo>
                  <a:lnTo>
                    <a:pt x="192" y="58"/>
                  </a:lnTo>
                  <a:lnTo>
                    <a:pt x="190" y="55"/>
                  </a:lnTo>
                  <a:lnTo>
                    <a:pt x="187" y="52"/>
                  </a:lnTo>
                  <a:lnTo>
                    <a:pt x="184" y="51"/>
                  </a:lnTo>
                  <a:lnTo>
                    <a:pt x="173" y="54"/>
                  </a:lnTo>
                  <a:lnTo>
                    <a:pt x="170" y="53"/>
                  </a:lnTo>
                  <a:lnTo>
                    <a:pt x="168" y="52"/>
                  </a:lnTo>
                  <a:lnTo>
                    <a:pt x="151" y="48"/>
                  </a:lnTo>
                  <a:lnTo>
                    <a:pt x="144" y="44"/>
                  </a:lnTo>
                  <a:lnTo>
                    <a:pt x="142" y="43"/>
                  </a:lnTo>
                  <a:lnTo>
                    <a:pt x="139" y="41"/>
                  </a:lnTo>
                  <a:lnTo>
                    <a:pt x="137" y="38"/>
                  </a:lnTo>
                  <a:lnTo>
                    <a:pt x="134" y="35"/>
                  </a:lnTo>
                  <a:lnTo>
                    <a:pt x="134" y="37"/>
                  </a:lnTo>
                  <a:lnTo>
                    <a:pt x="133" y="37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5" y="36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30"/>
                  </a:lnTo>
                  <a:lnTo>
                    <a:pt x="112" y="32"/>
                  </a:lnTo>
                  <a:lnTo>
                    <a:pt x="111" y="35"/>
                  </a:lnTo>
                  <a:lnTo>
                    <a:pt x="109" y="35"/>
                  </a:lnTo>
                  <a:lnTo>
                    <a:pt x="107" y="36"/>
                  </a:lnTo>
                  <a:lnTo>
                    <a:pt x="104" y="33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5" y="26"/>
                  </a:lnTo>
                  <a:lnTo>
                    <a:pt x="88" y="26"/>
                  </a:lnTo>
                  <a:lnTo>
                    <a:pt x="95" y="24"/>
                  </a:lnTo>
                  <a:lnTo>
                    <a:pt x="96" y="23"/>
                  </a:lnTo>
                  <a:lnTo>
                    <a:pt x="97" y="22"/>
                  </a:lnTo>
                  <a:lnTo>
                    <a:pt x="96" y="20"/>
                  </a:lnTo>
                  <a:lnTo>
                    <a:pt x="95" y="18"/>
                  </a:lnTo>
                  <a:lnTo>
                    <a:pt x="94" y="17"/>
                  </a:lnTo>
                  <a:lnTo>
                    <a:pt x="93" y="17"/>
                  </a:lnTo>
                  <a:lnTo>
                    <a:pt x="91" y="17"/>
                  </a:lnTo>
                  <a:lnTo>
                    <a:pt x="65" y="16"/>
                  </a:lnTo>
                  <a:lnTo>
                    <a:pt x="64" y="17"/>
                  </a:lnTo>
                  <a:lnTo>
                    <a:pt x="61" y="19"/>
                  </a:lnTo>
                  <a:lnTo>
                    <a:pt x="57" y="22"/>
                  </a:lnTo>
                  <a:lnTo>
                    <a:pt x="54" y="25"/>
                  </a:lnTo>
                  <a:lnTo>
                    <a:pt x="53" y="27"/>
                  </a:lnTo>
                  <a:lnTo>
                    <a:pt x="52" y="27"/>
                  </a:lnTo>
                  <a:lnTo>
                    <a:pt x="49" y="29"/>
                  </a:lnTo>
                  <a:lnTo>
                    <a:pt x="46" y="32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0" y="33"/>
                  </a:lnTo>
                  <a:lnTo>
                    <a:pt x="29" y="34"/>
                  </a:lnTo>
                  <a:lnTo>
                    <a:pt x="28" y="36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3" y="41"/>
                  </a:lnTo>
                  <a:lnTo>
                    <a:pt x="20" y="43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7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19" y="24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49" y="7"/>
                  </a:lnTo>
                  <a:lnTo>
                    <a:pt x="52" y="7"/>
                  </a:lnTo>
                  <a:lnTo>
                    <a:pt x="68" y="5"/>
                  </a:lnTo>
                  <a:lnTo>
                    <a:pt x="70" y="4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1" name="Freeform 1464">
              <a:extLst>
                <a:ext uri="{FF2B5EF4-FFF2-40B4-BE49-F238E27FC236}">
                  <a16:creationId xmlns:a16="http://schemas.microsoft.com/office/drawing/2014/main" id="{B6A95496-D5BC-40EA-A62E-D6BA180F7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0708" y="9045086"/>
              <a:ext cx="27478" cy="21981"/>
            </a:xfrm>
            <a:custGeom>
              <a:avLst/>
              <a:gdLst>
                <a:gd name="T0" fmla="*/ 19 w 20"/>
                <a:gd name="T1" fmla="*/ 12 h 17"/>
                <a:gd name="T2" fmla="*/ 16 w 20"/>
                <a:gd name="T3" fmla="*/ 14 h 17"/>
                <a:gd name="T4" fmla="*/ 10 w 20"/>
                <a:gd name="T5" fmla="*/ 16 h 17"/>
                <a:gd name="T6" fmla="*/ 7 w 20"/>
                <a:gd name="T7" fmla="*/ 16 h 17"/>
                <a:gd name="T8" fmla="*/ 3 w 20"/>
                <a:gd name="T9" fmla="*/ 15 h 17"/>
                <a:gd name="T10" fmla="*/ 1 w 20"/>
                <a:gd name="T11" fmla="*/ 13 h 17"/>
                <a:gd name="T12" fmla="*/ 0 w 20"/>
                <a:gd name="T13" fmla="*/ 11 h 17"/>
                <a:gd name="T14" fmla="*/ 0 w 20"/>
                <a:gd name="T15" fmla="*/ 10 h 17"/>
                <a:gd name="T16" fmla="*/ 2 w 20"/>
                <a:gd name="T17" fmla="*/ 12 h 17"/>
                <a:gd name="T18" fmla="*/ 4 w 20"/>
                <a:gd name="T19" fmla="*/ 13 h 17"/>
                <a:gd name="T20" fmla="*/ 5 w 20"/>
                <a:gd name="T21" fmla="*/ 12 h 17"/>
                <a:gd name="T22" fmla="*/ 7 w 20"/>
                <a:gd name="T23" fmla="*/ 11 h 17"/>
                <a:gd name="T24" fmla="*/ 3 w 20"/>
                <a:gd name="T25" fmla="*/ 5 h 17"/>
                <a:gd name="T26" fmla="*/ 3 w 20"/>
                <a:gd name="T27" fmla="*/ 3 h 17"/>
                <a:gd name="T28" fmla="*/ 6 w 20"/>
                <a:gd name="T29" fmla="*/ 0 h 17"/>
                <a:gd name="T30" fmla="*/ 13 w 20"/>
                <a:gd name="T31" fmla="*/ 1 h 17"/>
                <a:gd name="T32" fmla="*/ 14 w 20"/>
                <a:gd name="T33" fmla="*/ 2 h 17"/>
                <a:gd name="T34" fmla="*/ 15 w 20"/>
                <a:gd name="T35" fmla="*/ 4 h 17"/>
                <a:gd name="T36" fmla="*/ 17 w 20"/>
                <a:gd name="T37" fmla="*/ 6 h 17"/>
                <a:gd name="T38" fmla="*/ 19 w 20"/>
                <a:gd name="T39" fmla="*/ 10 h 17"/>
                <a:gd name="T40" fmla="*/ 19 w 20"/>
                <a:gd name="T4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17">
                  <a:moveTo>
                    <a:pt x="19" y="12"/>
                  </a:moveTo>
                  <a:lnTo>
                    <a:pt x="16" y="14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3" y="15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3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9" y="10"/>
                  </a:lnTo>
                  <a:lnTo>
                    <a:pt x="19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2" name="Freeform 1465">
              <a:extLst>
                <a:ext uri="{FF2B5EF4-FFF2-40B4-BE49-F238E27FC236}">
                  <a16:creationId xmlns:a16="http://schemas.microsoft.com/office/drawing/2014/main" id="{C0AAA089-7774-414F-96C7-3C4A1CE0C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8535" y="9034097"/>
              <a:ext cx="10991" cy="5497"/>
            </a:xfrm>
            <a:custGeom>
              <a:avLst/>
              <a:gdLst>
                <a:gd name="T0" fmla="*/ 8 w 10"/>
                <a:gd name="T1" fmla="*/ 5 h 6"/>
                <a:gd name="T2" fmla="*/ 7 w 10"/>
                <a:gd name="T3" fmla="*/ 5 h 6"/>
                <a:gd name="T4" fmla="*/ 5 w 10"/>
                <a:gd name="T5" fmla="*/ 4 h 6"/>
                <a:gd name="T6" fmla="*/ 5 w 10"/>
                <a:gd name="T7" fmla="*/ 4 h 6"/>
                <a:gd name="T8" fmla="*/ 3 w 10"/>
                <a:gd name="T9" fmla="*/ 3 h 6"/>
                <a:gd name="T10" fmla="*/ 1 w 10"/>
                <a:gd name="T11" fmla="*/ 2 h 6"/>
                <a:gd name="T12" fmla="*/ 0 w 10"/>
                <a:gd name="T13" fmla="*/ 0 h 6"/>
                <a:gd name="T14" fmla="*/ 3 w 10"/>
                <a:gd name="T15" fmla="*/ 0 h 6"/>
                <a:gd name="T16" fmla="*/ 5 w 10"/>
                <a:gd name="T17" fmla="*/ 1 h 6"/>
                <a:gd name="T18" fmla="*/ 9 w 10"/>
                <a:gd name="T19" fmla="*/ 1 h 6"/>
                <a:gd name="T20" fmla="*/ 9 w 10"/>
                <a:gd name="T21" fmla="*/ 3 h 6"/>
                <a:gd name="T22" fmla="*/ 8 w 10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6">
                  <a:moveTo>
                    <a:pt x="8" y="5"/>
                  </a:moveTo>
                  <a:lnTo>
                    <a:pt x="7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9" y="1"/>
                  </a:lnTo>
                  <a:lnTo>
                    <a:pt x="9" y="3"/>
                  </a:lnTo>
                  <a:lnTo>
                    <a:pt x="8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3" name="Freeform 1466">
              <a:extLst>
                <a:ext uri="{FF2B5EF4-FFF2-40B4-BE49-F238E27FC236}">
                  <a16:creationId xmlns:a16="http://schemas.microsoft.com/office/drawing/2014/main" id="{CD4BE7BF-4168-4E8A-A17F-D4A4AEFBC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8535" y="9028603"/>
              <a:ext cx="10991" cy="10991"/>
            </a:xfrm>
            <a:custGeom>
              <a:avLst/>
              <a:gdLst>
                <a:gd name="T0" fmla="*/ 5 w 7"/>
                <a:gd name="T1" fmla="*/ 6 h 7"/>
                <a:gd name="T2" fmla="*/ 4 w 7"/>
                <a:gd name="T3" fmla="*/ 6 h 7"/>
                <a:gd name="T4" fmla="*/ 1 w 7"/>
                <a:gd name="T5" fmla="*/ 4 h 7"/>
                <a:gd name="T6" fmla="*/ 0 w 7"/>
                <a:gd name="T7" fmla="*/ 3 h 7"/>
                <a:gd name="T8" fmla="*/ 1 w 7"/>
                <a:gd name="T9" fmla="*/ 2 h 7"/>
                <a:gd name="T10" fmla="*/ 1 w 7"/>
                <a:gd name="T11" fmla="*/ 0 h 7"/>
                <a:gd name="T12" fmla="*/ 1 w 7"/>
                <a:gd name="T13" fmla="*/ 0 h 7"/>
                <a:gd name="T14" fmla="*/ 2 w 7"/>
                <a:gd name="T15" fmla="*/ 2 h 7"/>
                <a:gd name="T16" fmla="*/ 5 w 7"/>
                <a:gd name="T17" fmla="*/ 3 h 7"/>
                <a:gd name="T18" fmla="*/ 5 w 7"/>
                <a:gd name="T19" fmla="*/ 3 h 7"/>
                <a:gd name="T20" fmla="*/ 6 w 7"/>
                <a:gd name="T21" fmla="*/ 5 h 7"/>
                <a:gd name="T22" fmla="*/ 5 w 7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6"/>
                  </a:moveTo>
                  <a:lnTo>
                    <a:pt x="4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5"/>
                  </a:lnTo>
                  <a:lnTo>
                    <a:pt x="5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4" name="Freeform 1467">
              <a:extLst>
                <a:ext uri="{FF2B5EF4-FFF2-40B4-BE49-F238E27FC236}">
                  <a16:creationId xmlns:a16="http://schemas.microsoft.com/office/drawing/2014/main" id="{9B0387F0-DD16-4E69-978A-20A2216EC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7544" y="9023106"/>
              <a:ext cx="10991" cy="5497"/>
            </a:xfrm>
            <a:custGeom>
              <a:avLst/>
              <a:gdLst>
                <a:gd name="T0" fmla="*/ 7 w 8"/>
                <a:gd name="T1" fmla="*/ 5 h 6"/>
                <a:gd name="T2" fmla="*/ 7 w 8"/>
                <a:gd name="T3" fmla="*/ 5 h 6"/>
                <a:gd name="T4" fmla="*/ 5 w 8"/>
                <a:gd name="T5" fmla="*/ 4 h 6"/>
                <a:gd name="T6" fmla="*/ 2 w 8"/>
                <a:gd name="T7" fmla="*/ 3 h 6"/>
                <a:gd name="T8" fmla="*/ 1 w 8"/>
                <a:gd name="T9" fmla="*/ 2 h 6"/>
                <a:gd name="T10" fmla="*/ 0 w 8"/>
                <a:gd name="T11" fmla="*/ 1 h 6"/>
                <a:gd name="T12" fmla="*/ 0 w 8"/>
                <a:gd name="T13" fmla="*/ 1 h 6"/>
                <a:gd name="T14" fmla="*/ 2 w 8"/>
                <a:gd name="T15" fmla="*/ 0 h 6"/>
                <a:gd name="T16" fmla="*/ 4 w 8"/>
                <a:gd name="T17" fmla="*/ 0 h 6"/>
                <a:gd name="T18" fmla="*/ 6 w 8"/>
                <a:gd name="T19" fmla="*/ 2 h 6"/>
                <a:gd name="T20" fmla="*/ 6 w 8"/>
                <a:gd name="T21" fmla="*/ 4 h 6"/>
                <a:gd name="T22" fmla="*/ 7 w 8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6">
                  <a:moveTo>
                    <a:pt x="7" y="5"/>
                  </a:moveTo>
                  <a:lnTo>
                    <a:pt x="7" y="5"/>
                  </a:lnTo>
                  <a:lnTo>
                    <a:pt x="5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7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5" name="Freeform 1468">
              <a:extLst>
                <a:ext uri="{FF2B5EF4-FFF2-40B4-BE49-F238E27FC236}">
                  <a16:creationId xmlns:a16="http://schemas.microsoft.com/office/drawing/2014/main" id="{8B4D9556-BADF-4865-9085-761CBE948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1061" y="9017612"/>
              <a:ext cx="16483" cy="5494"/>
            </a:xfrm>
            <a:custGeom>
              <a:avLst/>
              <a:gdLst>
                <a:gd name="T0" fmla="*/ 2 w 13"/>
                <a:gd name="T1" fmla="*/ 0 h 4"/>
                <a:gd name="T2" fmla="*/ 6 w 13"/>
                <a:gd name="T3" fmla="*/ 1 h 4"/>
                <a:gd name="T4" fmla="*/ 8 w 13"/>
                <a:gd name="T5" fmla="*/ 0 h 4"/>
                <a:gd name="T6" fmla="*/ 9 w 13"/>
                <a:gd name="T7" fmla="*/ 0 h 4"/>
                <a:gd name="T8" fmla="*/ 10 w 13"/>
                <a:gd name="T9" fmla="*/ 0 h 4"/>
                <a:gd name="T10" fmla="*/ 12 w 13"/>
                <a:gd name="T11" fmla="*/ 3 h 4"/>
                <a:gd name="T12" fmla="*/ 10 w 13"/>
                <a:gd name="T13" fmla="*/ 3 h 4"/>
                <a:gd name="T14" fmla="*/ 9 w 13"/>
                <a:gd name="T15" fmla="*/ 3 h 4"/>
                <a:gd name="T16" fmla="*/ 8 w 13"/>
                <a:gd name="T17" fmla="*/ 3 h 4"/>
                <a:gd name="T18" fmla="*/ 4 w 13"/>
                <a:gd name="T19" fmla="*/ 3 h 4"/>
                <a:gd name="T20" fmla="*/ 2 w 13"/>
                <a:gd name="T21" fmla="*/ 2 h 4"/>
                <a:gd name="T22" fmla="*/ 1 w 13"/>
                <a:gd name="T23" fmla="*/ 1 h 4"/>
                <a:gd name="T24" fmla="*/ 0 w 13"/>
                <a:gd name="T25" fmla="*/ 1 h 4"/>
                <a:gd name="T26" fmla="*/ 2 w 13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">
                  <a:moveTo>
                    <a:pt x="2" y="0"/>
                  </a:moveTo>
                  <a:lnTo>
                    <a:pt x="6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6" name="Freeform 1469">
              <a:extLst>
                <a:ext uri="{FF2B5EF4-FFF2-40B4-BE49-F238E27FC236}">
                  <a16:creationId xmlns:a16="http://schemas.microsoft.com/office/drawing/2014/main" id="{1112BE26-A301-4DBF-A7B6-FF90E14A0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8090" y="9006622"/>
              <a:ext cx="10991" cy="5494"/>
            </a:xfrm>
            <a:custGeom>
              <a:avLst/>
              <a:gdLst>
                <a:gd name="T0" fmla="*/ 8 w 9"/>
                <a:gd name="T1" fmla="*/ 4 h 6"/>
                <a:gd name="T2" fmla="*/ 8 w 9"/>
                <a:gd name="T3" fmla="*/ 5 h 6"/>
                <a:gd name="T4" fmla="*/ 3 w 9"/>
                <a:gd name="T5" fmla="*/ 3 h 6"/>
                <a:gd name="T6" fmla="*/ 1 w 9"/>
                <a:gd name="T7" fmla="*/ 0 h 6"/>
                <a:gd name="T8" fmla="*/ 0 w 9"/>
                <a:gd name="T9" fmla="*/ 0 h 6"/>
                <a:gd name="T10" fmla="*/ 1 w 9"/>
                <a:gd name="T11" fmla="*/ 0 h 6"/>
                <a:gd name="T12" fmla="*/ 7 w 9"/>
                <a:gd name="T13" fmla="*/ 4 h 6"/>
                <a:gd name="T14" fmla="*/ 8 w 9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8" y="4"/>
                  </a:moveTo>
                  <a:lnTo>
                    <a:pt x="8" y="5"/>
                  </a:lnTo>
                  <a:lnTo>
                    <a:pt x="3" y="3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7" y="4"/>
                  </a:lnTo>
                  <a:lnTo>
                    <a:pt x="8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7" name="Freeform 1470">
              <a:extLst>
                <a:ext uri="{FF2B5EF4-FFF2-40B4-BE49-F238E27FC236}">
                  <a16:creationId xmlns:a16="http://schemas.microsoft.com/office/drawing/2014/main" id="{91C52432-BDFF-4250-93B0-3FD683FB6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4766" y="8990134"/>
              <a:ext cx="406645" cy="137381"/>
            </a:xfrm>
            <a:custGeom>
              <a:avLst/>
              <a:gdLst>
                <a:gd name="T0" fmla="*/ 110 w 327"/>
                <a:gd name="T1" fmla="*/ 1 h 109"/>
                <a:gd name="T2" fmla="*/ 118 w 327"/>
                <a:gd name="T3" fmla="*/ 3 h 109"/>
                <a:gd name="T4" fmla="*/ 134 w 327"/>
                <a:gd name="T5" fmla="*/ 7 h 109"/>
                <a:gd name="T6" fmla="*/ 146 w 327"/>
                <a:gd name="T7" fmla="*/ 8 h 109"/>
                <a:gd name="T8" fmla="*/ 153 w 327"/>
                <a:gd name="T9" fmla="*/ 12 h 109"/>
                <a:gd name="T10" fmla="*/ 168 w 327"/>
                <a:gd name="T11" fmla="*/ 24 h 109"/>
                <a:gd name="T12" fmla="*/ 184 w 327"/>
                <a:gd name="T13" fmla="*/ 26 h 109"/>
                <a:gd name="T14" fmla="*/ 205 w 327"/>
                <a:gd name="T15" fmla="*/ 35 h 109"/>
                <a:gd name="T16" fmla="*/ 223 w 327"/>
                <a:gd name="T17" fmla="*/ 46 h 109"/>
                <a:gd name="T18" fmla="*/ 222 w 327"/>
                <a:gd name="T19" fmla="*/ 43 h 109"/>
                <a:gd name="T20" fmla="*/ 233 w 327"/>
                <a:gd name="T21" fmla="*/ 50 h 109"/>
                <a:gd name="T22" fmla="*/ 228 w 327"/>
                <a:gd name="T23" fmla="*/ 52 h 109"/>
                <a:gd name="T24" fmla="*/ 235 w 327"/>
                <a:gd name="T25" fmla="*/ 54 h 109"/>
                <a:gd name="T26" fmla="*/ 244 w 327"/>
                <a:gd name="T27" fmla="*/ 60 h 109"/>
                <a:gd name="T28" fmla="*/ 249 w 327"/>
                <a:gd name="T29" fmla="*/ 60 h 109"/>
                <a:gd name="T30" fmla="*/ 262 w 327"/>
                <a:gd name="T31" fmla="*/ 64 h 109"/>
                <a:gd name="T32" fmla="*/ 281 w 327"/>
                <a:gd name="T33" fmla="*/ 70 h 109"/>
                <a:gd name="T34" fmla="*/ 282 w 327"/>
                <a:gd name="T35" fmla="*/ 77 h 109"/>
                <a:gd name="T36" fmla="*/ 278 w 327"/>
                <a:gd name="T37" fmla="*/ 80 h 109"/>
                <a:gd name="T38" fmla="*/ 293 w 327"/>
                <a:gd name="T39" fmla="*/ 80 h 109"/>
                <a:gd name="T40" fmla="*/ 311 w 327"/>
                <a:gd name="T41" fmla="*/ 87 h 109"/>
                <a:gd name="T42" fmla="*/ 323 w 327"/>
                <a:gd name="T43" fmla="*/ 93 h 109"/>
                <a:gd name="T44" fmla="*/ 326 w 327"/>
                <a:gd name="T45" fmla="*/ 98 h 109"/>
                <a:gd name="T46" fmla="*/ 311 w 327"/>
                <a:gd name="T47" fmla="*/ 102 h 109"/>
                <a:gd name="T48" fmla="*/ 296 w 327"/>
                <a:gd name="T49" fmla="*/ 107 h 109"/>
                <a:gd name="T50" fmla="*/ 295 w 327"/>
                <a:gd name="T51" fmla="*/ 105 h 109"/>
                <a:gd name="T52" fmla="*/ 280 w 327"/>
                <a:gd name="T53" fmla="*/ 106 h 109"/>
                <a:gd name="T54" fmla="*/ 254 w 327"/>
                <a:gd name="T55" fmla="*/ 105 h 109"/>
                <a:gd name="T56" fmla="*/ 233 w 327"/>
                <a:gd name="T57" fmla="*/ 107 h 109"/>
                <a:gd name="T58" fmla="*/ 233 w 327"/>
                <a:gd name="T59" fmla="*/ 94 h 109"/>
                <a:gd name="T60" fmla="*/ 236 w 327"/>
                <a:gd name="T61" fmla="*/ 88 h 109"/>
                <a:gd name="T62" fmla="*/ 229 w 327"/>
                <a:gd name="T63" fmla="*/ 82 h 109"/>
                <a:gd name="T64" fmla="*/ 209 w 327"/>
                <a:gd name="T65" fmla="*/ 80 h 109"/>
                <a:gd name="T66" fmla="*/ 196 w 327"/>
                <a:gd name="T67" fmla="*/ 71 h 109"/>
                <a:gd name="T68" fmla="*/ 190 w 327"/>
                <a:gd name="T69" fmla="*/ 55 h 109"/>
                <a:gd name="T70" fmla="*/ 170 w 327"/>
                <a:gd name="T71" fmla="*/ 53 h 109"/>
                <a:gd name="T72" fmla="*/ 142 w 327"/>
                <a:gd name="T73" fmla="*/ 43 h 109"/>
                <a:gd name="T74" fmla="*/ 134 w 327"/>
                <a:gd name="T75" fmla="*/ 37 h 109"/>
                <a:gd name="T76" fmla="*/ 115 w 327"/>
                <a:gd name="T77" fmla="*/ 36 h 109"/>
                <a:gd name="T78" fmla="*/ 112 w 327"/>
                <a:gd name="T79" fmla="*/ 32 h 109"/>
                <a:gd name="T80" fmla="*/ 104 w 327"/>
                <a:gd name="T81" fmla="*/ 33 h 109"/>
                <a:gd name="T82" fmla="*/ 85 w 327"/>
                <a:gd name="T83" fmla="*/ 26 h 109"/>
                <a:gd name="T84" fmla="*/ 97 w 327"/>
                <a:gd name="T85" fmla="*/ 22 h 109"/>
                <a:gd name="T86" fmla="*/ 93 w 327"/>
                <a:gd name="T87" fmla="*/ 17 h 109"/>
                <a:gd name="T88" fmla="*/ 61 w 327"/>
                <a:gd name="T89" fmla="*/ 19 h 109"/>
                <a:gd name="T90" fmla="*/ 52 w 327"/>
                <a:gd name="T91" fmla="*/ 27 h 109"/>
                <a:gd name="T92" fmla="*/ 41 w 327"/>
                <a:gd name="T93" fmla="*/ 32 h 109"/>
                <a:gd name="T94" fmla="*/ 30 w 327"/>
                <a:gd name="T95" fmla="*/ 33 h 109"/>
                <a:gd name="T96" fmla="*/ 26 w 327"/>
                <a:gd name="T97" fmla="*/ 41 h 109"/>
                <a:gd name="T98" fmla="*/ 12 w 327"/>
                <a:gd name="T99" fmla="*/ 46 h 109"/>
                <a:gd name="T100" fmla="*/ 8 w 327"/>
                <a:gd name="T101" fmla="*/ 41 h 109"/>
                <a:gd name="T102" fmla="*/ 0 w 327"/>
                <a:gd name="T103" fmla="*/ 44 h 109"/>
                <a:gd name="T104" fmla="*/ 14 w 327"/>
                <a:gd name="T105" fmla="*/ 38 h 109"/>
                <a:gd name="T106" fmla="*/ 16 w 327"/>
                <a:gd name="T107" fmla="*/ 27 h 109"/>
                <a:gd name="T108" fmla="*/ 49 w 327"/>
                <a:gd name="T109" fmla="*/ 7 h 109"/>
                <a:gd name="T110" fmla="*/ 77 w 327"/>
                <a:gd name="T111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7" h="109">
                  <a:moveTo>
                    <a:pt x="93" y="1"/>
                  </a:moveTo>
                  <a:lnTo>
                    <a:pt x="101" y="3"/>
                  </a:lnTo>
                  <a:lnTo>
                    <a:pt x="107" y="2"/>
                  </a:lnTo>
                  <a:lnTo>
                    <a:pt x="110" y="1"/>
                  </a:lnTo>
                  <a:lnTo>
                    <a:pt x="110" y="2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8" y="3"/>
                  </a:lnTo>
                  <a:lnTo>
                    <a:pt x="129" y="3"/>
                  </a:lnTo>
                  <a:lnTo>
                    <a:pt x="130" y="3"/>
                  </a:lnTo>
                  <a:lnTo>
                    <a:pt x="132" y="6"/>
                  </a:lnTo>
                  <a:lnTo>
                    <a:pt x="134" y="7"/>
                  </a:lnTo>
                  <a:lnTo>
                    <a:pt x="137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50" y="10"/>
                  </a:lnTo>
                  <a:lnTo>
                    <a:pt x="151" y="11"/>
                  </a:lnTo>
                  <a:lnTo>
                    <a:pt x="154" y="10"/>
                  </a:lnTo>
                  <a:lnTo>
                    <a:pt x="153" y="12"/>
                  </a:lnTo>
                  <a:lnTo>
                    <a:pt x="158" y="15"/>
                  </a:lnTo>
                  <a:lnTo>
                    <a:pt x="162" y="20"/>
                  </a:lnTo>
                  <a:lnTo>
                    <a:pt x="165" y="22"/>
                  </a:lnTo>
                  <a:lnTo>
                    <a:pt x="168" y="24"/>
                  </a:lnTo>
                  <a:lnTo>
                    <a:pt x="170" y="26"/>
                  </a:lnTo>
                  <a:lnTo>
                    <a:pt x="173" y="26"/>
                  </a:lnTo>
                  <a:lnTo>
                    <a:pt x="181" y="26"/>
                  </a:lnTo>
                  <a:lnTo>
                    <a:pt x="184" y="26"/>
                  </a:lnTo>
                  <a:lnTo>
                    <a:pt x="186" y="27"/>
                  </a:lnTo>
                  <a:lnTo>
                    <a:pt x="187" y="27"/>
                  </a:lnTo>
                  <a:lnTo>
                    <a:pt x="188" y="27"/>
                  </a:lnTo>
                  <a:lnTo>
                    <a:pt x="205" y="35"/>
                  </a:lnTo>
                  <a:lnTo>
                    <a:pt x="210" y="40"/>
                  </a:lnTo>
                  <a:lnTo>
                    <a:pt x="213" y="42"/>
                  </a:lnTo>
                  <a:lnTo>
                    <a:pt x="220" y="46"/>
                  </a:lnTo>
                  <a:lnTo>
                    <a:pt x="223" y="46"/>
                  </a:lnTo>
                  <a:lnTo>
                    <a:pt x="224" y="46"/>
                  </a:lnTo>
                  <a:lnTo>
                    <a:pt x="224" y="45"/>
                  </a:lnTo>
                  <a:lnTo>
                    <a:pt x="222" y="43"/>
                  </a:lnTo>
                  <a:lnTo>
                    <a:pt x="222" y="43"/>
                  </a:lnTo>
                  <a:lnTo>
                    <a:pt x="224" y="43"/>
                  </a:lnTo>
                  <a:lnTo>
                    <a:pt x="229" y="47"/>
                  </a:lnTo>
                  <a:lnTo>
                    <a:pt x="230" y="48"/>
                  </a:lnTo>
                  <a:lnTo>
                    <a:pt x="233" y="50"/>
                  </a:lnTo>
                  <a:lnTo>
                    <a:pt x="235" y="50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28" y="52"/>
                  </a:lnTo>
                  <a:lnTo>
                    <a:pt x="231" y="54"/>
                  </a:lnTo>
                  <a:lnTo>
                    <a:pt x="232" y="56"/>
                  </a:lnTo>
                  <a:lnTo>
                    <a:pt x="233" y="56"/>
                  </a:lnTo>
                  <a:lnTo>
                    <a:pt x="235" y="54"/>
                  </a:lnTo>
                  <a:lnTo>
                    <a:pt x="236" y="52"/>
                  </a:lnTo>
                  <a:lnTo>
                    <a:pt x="241" y="57"/>
                  </a:lnTo>
                  <a:lnTo>
                    <a:pt x="244" y="59"/>
                  </a:lnTo>
                  <a:lnTo>
                    <a:pt x="244" y="60"/>
                  </a:lnTo>
                  <a:lnTo>
                    <a:pt x="243" y="61"/>
                  </a:lnTo>
                  <a:lnTo>
                    <a:pt x="246" y="60"/>
                  </a:lnTo>
                  <a:lnTo>
                    <a:pt x="248" y="60"/>
                  </a:lnTo>
                  <a:lnTo>
                    <a:pt x="249" y="60"/>
                  </a:lnTo>
                  <a:lnTo>
                    <a:pt x="250" y="62"/>
                  </a:lnTo>
                  <a:lnTo>
                    <a:pt x="253" y="63"/>
                  </a:lnTo>
                  <a:lnTo>
                    <a:pt x="256" y="63"/>
                  </a:lnTo>
                  <a:lnTo>
                    <a:pt x="262" y="64"/>
                  </a:lnTo>
                  <a:lnTo>
                    <a:pt x="267" y="67"/>
                  </a:lnTo>
                  <a:lnTo>
                    <a:pt x="272" y="68"/>
                  </a:lnTo>
                  <a:lnTo>
                    <a:pt x="278" y="68"/>
                  </a:lnTo>
                  <a:lnTo>
                    <a:pt x="281" y="70"/>
                  </a:lnTo>
                  <a:lnTo>
                    <a:pt x="282" y="71"/>
                  </a:lnTo>
                  <a:lnTo>
                    <a:pt x="281" y="73"/>
                  </a:lnTo>
                  <a:lnTo>
                    <a:pt x="280" y="74"/>
                  </a:lnTo>
                  <a:lnTo>
                    <a:pt x="282" y="77"/>
                  </a:lnTo>
                  <a:lnTo>
                    <a:pt x="277" y="78"/>
                  </a:lnTo>
                  <a:lnTo>
                    <a:pt x="277" y="79"/>
                  </a:lnTo>
                  <a:lnTo>
                    <a:pt x="277" y="80"/>
                  </a:lnTo>
                  <a:lnTo>
                    <a:pt x="278" y="80"/>
                  </a:lnTo>
                  <a:lnTo>
                    <a:pt x="281" y="80"/>
                  </a:lnTo>
                  <a:lnTo>
                    <a:pt x="284" y="80"/>
                  </a:lnTo>
                  <a:lnTo>
                    <a:pt x="290" y="81"/>
                  </a:lnTo>
                  <a:lnTo>
                    <a:pt x="293" y="80"/>
                  </a:lnTo>
                  <a:lnTo>
                    <a:pt x="301" y="82"/>
                  </a:lnTo>
                  <a:lnTo>
                    <a:pt x="304" y="83"/>
                  </a:lnTo>
                  <a:lnTo>
                    <a:pt x="308" y="85"/>
                  </a:lnTo>
                  <a:lnTo>
                    <a:pt x="311" y="87"/>
                  </a:lnTo>
                  <a:lnTo>
                    <a:pt x="315" y="91"/>
                  </a:lnTo>
                  <a:lnTo>
                    <a:pt x="319" y="93"/>
                  </a:lnTo>
                  <a:lnTo>
                    <a:pt x="322" y="93"/>
                  </a:lnTo>
                  <a:lnTo>
                    <a:pt x="323" y="93"/>
                  </a:lnTo>
                  <a:lnTo>
                    <a:pt x="324" y="93"/>
                  </a:lnTo>
                  <a:lnTo>
                    <a:pt x="325" y="94"/>
                  </a:lnTo>
                  <a:lnTo>
                    <a:pt x="326" y="96"/>
                  </a:lnTo>
                  <a:lnTo>
                    <a:pt x="326" y="98"/>
                  </a:lnTo>
                  <a:lnTo>
                    <a:pt x="324" y="100"/>
                  </a:lnTo>
                  <a:lnTo>
                    <a:pt x="323" y="101"/>
                  </a:lnTo>
                  <a:lnTo>
                    <a:pt x="318" y="101"/>
                  </a:lnTo>
                  <a:lnTo>
                    <a:pt x="311" y="102"/>
                  </a:lnTo>
                  <a:lnTo>
                    <a:pt x="304" y="104"/>
                  </a:lnTo>
                  <a:lnTo>
                    <a:pt x="301" y="105"/>
                  </a:lnTo>
                  <a:lnTo>
                    <a:pt x="300" y="106"/>
                  </a:lnTo>
                  <a:lnTo>
                    <a:pt x="296" y="107"/>
                  </a:lnTo>
                  <a:lnTo>
                    <a:pt x="296" y="106"/>
                  </a:lnTo>
                  <a:lnTo>
                    <a:pt x="296" y="105"/>
                  </a:lnTo>
                  <a:lnTo>
                    <a:pt x="295" y="103"/>
                  </a:lnTo>
                  <a:lnTo>
                    <a:pt x="295" y="105"/>
                  </a:lnTo>
                  <a:lnTo>
                    <a:pt x="293" y="106"/>
                  </a:lnTo>
                  <a:lnTo>
                    <a:pt x="291" y="107"/>
                  </a:lnTo>
                  <a:lnTo>
                    <a:pt x="283" y="107"/>
                  </a:lnTo>
                  <a:lnTo>
                    <a:pt x="280" y="106"/>
                  </a:lnTo>
                  <a:lnTo>
                    <a:pt x="277" y="105"/>
                  </a:lnTo>
                  <a:lnTo>
                    <a:pt x="265" y="104"/>
                  </a:lnTo>
                  <a:lnTo>
                    <a:pt x="262" y="104"/>
                  </a:lnTo>
                  <a:lnTo>
                    <a:pt x="254" y="105"/>
                  </a:lnTo>
                  <a:lnTo>
                    <a:pt x="246" y="106"/>
                  </a:lnTo>
                  <a:lnTo>
                    <a:pt x="243" y="106"/>
                  </a:lnTo>
                  <a:lnTo>
                    <a:pt x="239" y="107"/>
                  </a:lnTo>
                  <a:lnTo>
                    <a:pt x="233" y="107"/>
                  </a:lnTo>
                  <a:lnTo>
                    <a:pt x="225" y="108"/>
                  </a:lnTo>
                  <a:lnTo>
                    <a:pt x="218" y="108"/>
                  </a:lnTo>
                  <a:lnTo>
                    <a:pt x="222" y="101"/>
                  </a:lnTo>
                  <a:lnTo>
                    <a:pt x="233" y="94"/>
                  </a:lnTo>
                  <a:lnTo>
                    <a:pt x="235" y="93"/>
                  </a:lnTo>
                  <a:lnTo>
                    <a:pt x="236" y="90"/>
                  </a:lnTo>
                  <a:lnTo>
                    <a:pt x="236" y="89"/>
                  </a:lnTo>
                  <a:lnTo>
                    <a:pt x="236" y="88"/>
                  </a:lnTo>
                  <a:lnTo>
                    <a:pt x="233" y="85"/>
                  </a:lnTo>
                  <a:lnTo>
                    <a:pt x="233" y="84"/>
                  </a:lnTo>
                  <a:lnTo>
                    <a:pt x="232" y="83"/>
                  </a:lnTo>
                  <a:lnTo>
                    <a:pt x="229" y="82"/>
                  </a:lnTo>
                  <a:lnTo>
                    <a:pt x="225" y="82"/>
                  </a:lnTo>
                  <a:lnTo>
                    <a:pt x="221" y="81"/>
                  </a:lnTo>
                  <a:lnTo>
                    <a:pt x="213" y="80"/>
                  </a:lnTo>
                  <a:lnTo>
                    <a:pt x="209" y="80"/>
                  </a:lnTo>
                  <a:lnTo>
                    <a:pt x="205" y="79"/>
                  </a:lnTo>
                  <a:lnTo>
                    <a:pt x="200" y="74"/>
                  </a:lnTo>
                  <a:lnTo>
                    <a:pt x="197" y="73"/>
                  </a:lnTo>
                  <a:lnTo>
                    <a:pt x="196" y="71"/>
                  </a:lnTo>
                  <a:lnTo>
                    <a:pt x="194" y="70"/>
                  </a:lnTo>
                  <a:lnTo>
                    <a:pt x="193" y="62"/>
                  </a:lnTo>
                  <a:lnTo>
                    <a:pt x="192" y="58"/>
                  </a:lnTo>
                  <a:lnTo>
                    <a:pt x="190" y="55"/>
                  </a:lnTo>
                  <a:lnTo>
                    <a:pt x="187" y="52"/>
                  </a:lnTo>
                  <a:lnTo>
                    <a:pt x="184" y="51"/>
                  </a:lnTo>
                  <a:lnTo>
                    <a:pt x="173" y="54"/>
                  </a:lnTo>
                  <a:lnTo>
                    <a:pt x="170" y="53"/>
                  </a:lnTo>
                  <a:lnTo>
                    <a:pt x="168" y="52"/>
                  </a:lnTo>
                  <a:lnTo>
                    <a:pt x="151" y="48"/>
                  </a:lnTo>
                  <a:lnTo>
                    <a:pt x="144" y="44"/>
                  </a:lnTo>
                  <a:lnTo>
                    <a:pt x="142" y="43"/>
                  </a:lnTo>
                  <a:lnTo>
                    <a:pt x="139" y="41"/>
                  </a:lnTo>
                  <a:lnTo>
                    <a:pt x="137" y="38"/>
                  </a:lnTo>
                  <a:lnTo>
                    <a:pt x="134" y="35"/>
                  </a:lnTo>
                  <a:lnTo>
                    <a:pt x="134" y="37"/>
                  </a:lnTo>
                  <a:lnTo>
                    <a:pt x="133" y="37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5" y="36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30"/>
                  </a:lnTo>
                  <a:lnTo>
                    <a:pt x="112" y="32"/>
                  </a:lnTo>
                  <a:lnTo>
                    <a:pt x="111" y="35"/>
                  </a:lnTo>
                  <a:lnTo>
                    <a:pt x="109" y="35"/>
                  </a:lnTo>
                  <a:lnTo>
                    <a:pt x="107" y="36"/>
                  </a:lnTo>
                  <a:lnTo>
                    <a:pt x="104" y="33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5" y="26"/>
                  </a:lnTo>
                  <a:lnTo>
                    <a:pt x="88" y="26"/>
                  </a:lnTo>
                  <a:lnTo>
                    <a:pt x="95" y="24"/>
                  </a:lnTo>
                  <a:lnTo>
                    <a:pt x="96" y="23"/>
                  </a:lnTo>
                  <a:lnTo>
                    <a:pt x="97" y="22"/>
                  </a:lnTo>
                  <a:lnTo>
                    <a:pt x="96" y="20"/>
                  </a:lnTo>
                  <a:lnTo>
                    <a:pt x="95" y="18"/>
                  </a:lnTo>
                  <a:lnTo>
                    <a:pt x="94" y="17"/>
                  </a:lnTo>
                  <a:lnTo>
                    <a:pt x="93" y="17"/>
                  </a:lnTo>
                  <a:lnTo>
                    <a:pt x="91" y="17"/>
                  </a:lnTo>
                  <a:lnTo>
                    <a:pt x="65" y="16"/>
                  </a:lnTo>
                  <a:lnTo>
                    <a:pt x="64" y="17"/>
                  </a:lnTo>
                  <a:lnTo>
                    <a:pt x="61" y="19"/>
                  </a:lnTo>
                  <a:lnTo>
                    <a:pt x="57" y="22"/>
                  </a:lnTo>
                  <a:lnTo>
                    <a:pt x="54" y="25"/>
                  </a:lnTo>
                  <a:lnTo>
                    <a:pt x="53" y="27"/>
                  </a:lnTo>
                  <a:lnTo>
                    <a:pt x="52" y="27"/>
                  </a:lnTo>
                  <a:lnTo>
                    <a:pt x="49" y="29"/>
                  </a:lnTo>
                  <a:lnTo>
                    <a:pt x="46" y="32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0" y="33"/>
                  </a:lnTo>
                  <a:lnTo>
                    <a:pt x="29" y="34"/>
                  </a:lnTo>
                  <a:lnTo>
                    <a:pt x="28" y="36"/>
                  </a:lnTo>
                  <a:lnTo>
                    <a:pt x="27" y="39"/>
                  </a:lnTo>
                  <a:lnTo>
                    <a:pt x="26" y="41"/>
                  </a:lnTo>
                  <a:lnTo>
                    <a:pt x="23" y="41"/>
                  </a:lnTo>
                  <a:lnTo>
                    <a:pt x="20" y="43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7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7" y="37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19" y="24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49" y="7"/>
                  </a:lnTo>
                  <a:lnTo>
                    <a:pt x="52" y="7"/>
                  </a:lnTo>
                  <a:lnTo>
                    <a:pt x="68" y="5"/>
                  </a:lnTo>
                  <a:lnTo>
                    <a:pt x="70" y="4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9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8" name="Freeform 1471">
              <a:extLst>
                <a:ext uri="{FF2B5EF4-FFF2-40B4-BE49-F238E27FC236}">
                  <a16:creationId xmlns:a16="http://schemas.microsoft.com/office/drawing/2014/main" id="{0D40F99E-4857-45E1-B36F-82AD1E6E5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3743" y="9418760"/>
              <a:ext cx="16483" cy="10991"/>
            </a:xfrm>
            <a:custGeom>
              <a:avLst/>
              <a:gdLst>
                <a:gd name="T0" fmla="*/ 13 w 14"/>
                <a:gd name="T1" fmla="*/ 10 h 11"/>
                <a:gd name="T2" fmla="*/ 11 w 14"/>
                <a:gd name="T3" fmla="*/ 10 h 11"/>
                <a:gd name="T4" fmla="*/ 5 w 14"/>
                <a:gd name="T5" fmla="*/ 7 h 11"/>
                <a:gd name="T6" fmla="*/ 0 w 14"/>
                <a:gd name="T7" fmla="*/ 2 h 11"/>
                <a:gd name="T8" fmla="*/ 0 w 14"/>
                <a:gd name="T9" fmla="*/ 0 h 11"/>
                <a:gd name="T10" fmla="*/ 2 w 14"/>
                <a:gd name="T11" fmla="*/ 0 h 11"/>
                <a:gd name="T12" fmla="*/ 3 w 14"/>
                <a:gd name="T13" fmla="*/ 1 h 11"/>
                <a:gd name="T14" fmla="*/ 5 w 14"/>
                <a:gd name="T15" fmla="*/ 5 h 11"/>
                <a:gd name="T16" fmla="*/ 10 w 14"/>
                <a:gd name="T17" fmla="*/ 6 h 11"/>
                <a:gd name="T18" fmla="*/ 13 w 14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1">
                  <a:moveTo>
                    <a:pt x="13" y="10"/>
                  </a:moveTo>
                  <a:lnTo>
                    <a:pt x="11" y="10"/>
                  </a:lnTo>
                  <a:lnTo>
                    <a:pt x="5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5"/>
                  </a:lnTo>
                  <a:lnTo>
                    <a:pt x="10" y="6"/>
                  </a:lnTo>
                  <a:lnTo>
                    <a:pt x="13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9" name="Freeform 1472">
              <a:extLst>
                <a:ext uri="{FF2B5EF4-FFF2-40B4-BE49-F238E27FC236}">
                  <a16:creationId xmlns:a16="http://schemas.microsoft.com/office/drawing/2014/main" id="{3EB4C6DF-0463-4DBB-8E57-07210DD67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3743" y="9418760"/>
              <a:ext cx="16483" cy="10991"/>
            </a:xfrm>
            <a:custGeom>
              <a:avLst/>
              <a:gdLst>
                <a:gd name="T0" fmla="*/ 13 w 14"/>
                <a:gd name="T1" fmla="*/ 10 h 11"/>
                <a:gd name="T2" fmla="*/ 11 w 14"/>
                <a:gd name="T3" fmla="*/ 10 h 11"/>
                <a:gd name="T4" fmla="*/ 5 w 14"/>
                <a:gd name="T5" fmla="*/ 7 h 11"/>
                <a:gd name="T6" fmla="*/ 0 w 14"/>
                <a:gd name="T7" fmla="*/ 2 h 11"/>
                <a:gd name="T8" fmla="*/ 0 w 14"/>
                <a:gd name="T9" fmla="*/ 0 h 11"/>
                <a:gd name="T10" fmla="*/ 2 w 14"/>
                <a:gd name="T11" fmla="*/ 0 h 11"/>
                <a:gd name="T12" fmla="*/ 3 w 14"/>
                <a:gd name="T13" fmla="*/ 1 h 11"/>
                <a:gd name="T14" fmla="*/ 5 w 14"/>
                <a:gd name="T15" fmla="*/ 5 h 11"/>
                <a:gd name="T16" fmla="*/ 10 w 14"/>
                <a:gd name="T17" fmla="*/ 6 h 11"/>
                <a:gd name="T18" fmla="*/ 13 w 14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1">
                  <a:moveTo>
                    <a:pt x="13" y="10"/>
                  </a:moveTo>
                  <a:lnTo>
                    <a:pt x="11" y="10"/>
                  </a:lnTo>
                  <a:lnTo>
                    <a:pt x="5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5"/>
                  </a:lnTo>
                  <a:lnTo>
                    <a:pt x="10" y="6"/>
                  </a:lnTo>
                  <a:lnTo>
                    <a:pt x="13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0" name="Freeform 1473">
              <a:extLst>
                <a:ext uri="{FF2B5EF4-FFF2-40B4-BE49-F238E27FC236}">
                  <a16:creationId xmlns:a16="http://schemas.microsoft.com/office/drawing/2014/main" id="{D135FB75-6A0E-4041-946C-0BB06BBAA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9494" y="9292371"/>
              <a:ext cx="10991" cy="16483"/>
            </a:xfrm>
            <a:custGeom>
              <a:avLst/>
              <a:gdLst>
                <a:gd name="T0" fmla="*/ 6 w 8"/>
                <a:gd name="T1" fmla="*/ 12 h 14"/>
                <a:gd name="T2" fmla="*/ 3 w 8"/>
                <a:gd name="T3" fmla="*/ 13 h 14"/>
                <a:gd name="T4" fmla="*/ 2 w 8"/>
                <a:gd name="T5" fmla="*/ 7 h 14"/>
                <a:gd name="T6" fmla="*/ 0 w 8"/>
                <a:gd name="T7" fmla="*/ 3 h 14"/>
                <a:gd name="T8" fmla="*/ 0 w 8"/>
                <a:gd name="T9" fmla="*/ 1 h 14"/>
                <a:gd name="T10" fmla="*/ 1 w 8"/>
                <a:gd name="T11" fmla="*/ 0 h 14"/>
                <a:gd name="T12" fmla="*/ 5 w 8"/>
                <a:gd name="T13" fmla="*/ 1 h 14"/>
                <a:gd name="T14" fmla="*/ 7 w 8"/>
                <a:gd name="T15" fmla="*/ 3 h 14"/>
                <a:gd name="T16" fmla="*/ 7 w 8"/>
                <a:gd name="T17" fmla="*/ 8 h 14"/>
                <a:gd name="T18" fmla="*/ 6 w 8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4">
                  <a:moveTo>
                    <a:pt x="6" y="12"/>
                  </a:moveTo>
                  <a:lnTo>
                    <a:pt x="3" y="13"/>
                  </a:lnTo>
                  <a:lnTo>
                    <a:pt x="2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7" y="8"/>
                  </a:lnTo>
                  <a:lnTo>
                    <a:pt x="6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1" name="Freeform 1474">
              <a:extLst>
                <a:ext uri="{FF2B5EF4-FFF2-40B4-BE49-F238E27FC236}">
                  <a16:creationId xmlns:a16="http://schemas.microsoft.com/office/drawing/2014/main" id="{E66DD0E1-3D32-45F9-B4A5-C502CF3B9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9494" y="9292371"/>
              <a:ext cx="10991" cy="16483"/>
            </a:xfrm>
            <a:custGeom>
              <a:avLst/>
              <a:gdLst>
                <a:gd name="T0" fmla="*/ 6 w 8"/>
                <a:gd name="T1" fmla="*/ 12 h 14"/>
                <a:gd name="T2" fmla="*/ 3 w 8"/>
                <a:gd name="T3" fmla="*/ 13 h 14"/>
                <a:gd name="T4" fmla="*/ 2 w 8"/>
                <a:gd name="T5" fmla="*/ 7 h 14"/>
                <a:gd name="T6" fmla="*/ 0 w 8"/>
                <a:gd name="T7" fmla="*/ 3 h 14"/>
                <a:gd name="T8" fmla="*/ 0 w 8"/>
                <a:gd name="T9" fmla="*/ 1 h 14"/>
                <a:gd name="T10" fmla="*/ 1 w 8"/>
                <a:gd name="T11" fmla="*/ 0 h 14"/>
                <a:gd name="T12" fmla="*/ 5 w 8"/>
                <a:gd name="T13" fmla="*/ 1 h 14"/>
                <a:gd name="T14" fmla="*/ 7 w 8"/>
                <a:gd name="T15" fmla="*/ 3 h 14"/>
                <a:gd name="T16" fmla="*/ 7 w 8"/>
                <a:gd name="T17" fmla="*/ 8 h 14"/>
                <a:gd name="T18" fmla="*/ 6 w 8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4">
                  <a:moveTo>
                    <a:pt x="6" y="12"/>
                  </a:moveTo>
                  <a:lnTo>
                    <a:pt x="3" y="13"/>
                  </a:lnTo>
                  <a:lnTo>
                    <a:pt x="2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7" y="8"/>
                  </a:lnTo>
                  <a:lnTo>
                    <a:pt x="6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2" name="Freeform 1475">
              <a:extLst>
                <a:ext uri="{FF2B5EF4-FFF2-40B4-BE49-F238E27FC236}">
                  <a16:creationId xmlns:a16="http://schemas.microsoft.com/office/drawing/2014/main" id="{74C3CFEC-BF16-4BA0-8CA7-45984A35D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3840" y="9122019"/>
              <a:ext cx="137378" cy="93420"/>
            </a:xfrm>
            <a:custGeom>
              <a:avLst/>
              <a:gdLst>
                <a:gd name="T0" fmla="*/ 7 w 112"/>
                <a:gd name="T1" fmla="*/ 55 h 74"/>
                <a:gd name="T2" fmla="*/ 7 w 112"/>
                <a:gd name="T3" fmla="*/ 50 h 74"/>
                <a:gd name="T4" fmla="*/ 2 w 112"/>
                <a:gd name="T5" fmla="*/ 45 h 74"/>
                <a:gd name="T6" fmla="*/ 0 w 112"/>
                <a:gd name="T7" fmla="*/ 42 h 74"/>
                <a:gd name="T8" fmla="*/ 6 w 112"/>
                <a:gd name="T9" fmla="*/ 41 h 74"/>
                <a:gd name="T10" fmla="*/ 8 w 112"/>
                <a:gd name="T11" fmla="*/ 36 h 74"/>
                <a:gd name="T12" fmla="*/ 6 w 112"/>
                <a:gd name="T13" fmla="*/ 32 h 74"/>
                <a:gd name="T14" fmla="*/ 8 w 112"/>
                <a:gd name="T15" fmla="*/ 28 h 74"/>
                <a:gd name="T16" fmla="*/ 11 w 112"/>
                <a:gd name="T17" fmla="*/ 25 h 74"/>
                <a:gd name="T18" fmla="*/ 7 w 112"/>
                <a:gd name="T19" fmla="*/ 20 h 74"/>
                <a:gd name="T20" fmla="*/ 9 w 112"/>
                <a:gd name="T21" fmla="*/ 16 h 74"/>
                <a:gd name="T22" fmla="*/ 7 w 112"/>
                <a:gd name="T23" fmla="*/ 7 h 74"/>
                <a:gd name="T24" fmla="*/ 8 w 112"/>
                <a:gd name="T25" fmla="*/ 6 h 74"/>
                <a:gd name="T26" fmla="*/ 10 w 112"/>
                <a:gd name="T27" fmla="*/ 3 h 74"/>
                <a:gd name="T28" fmla="*/ 14 w 112"/>
                <a:gd name="T29" fmla="*/ 1 h 74"/>
                <a:gd name="T30" fmla="*/ 22 w 112"/>
                <a:gd name="T31" fmla="*/ 3 h 74"/>
                <a:gd name="T32" fmla="*/ 28 w 112"/>
                <a:gd name="T33" fmla="*/ 1 h 74"/>
                <a:gd name="T34" fmla="*/ 36 w 112"/>
                <a:gd name="T35" fmla="*/ 1 h 74"/>
                <a:gd name="T36" fmla="*/ 40 w 112"/>
                <a:gd name="T37" fmla="*/ 5 h 74"/>
                <a:gd name="T38" fmla="*/ 46 w 112"/>
                <a:gd name="T39" fmla="*/ 5 h 74"/>
                <a:gd name="T40" fmla="*/ 52 w 112"/>
                <a:gd name="T41" fmla="*/ 8 h 74"/>
                <a:gd name="T42" fmla="*/ 57 w 112"/>
                <a:gd name="T43" fmla="*/ 9 h 74"/>
                <a:gd name="T44" fmla="*/ 62 w 112"/>
                <a:gd name="T45" fmla="*/ 8 h 74"/>
                <a:gd name="T46" fmla="*/ 64 w 112"/>
                <a:gd name="T47" fmla="*/ 14 h 74"/>
                <a:gd name="T48" fmla="*/ 69 w 112"/>
                <a:gd name="T49" fmla="*/ 20 h 74"/>
                <a:gd name="T50" fmla="*/ 84 w 112"/>
                <a:gd name="T51" fmla="*/ 21 h 74"/>
                <a:gd name="T52" fmla="*/ 82 w 112"/>
                <a:gd name="T53" fmla="*/ 23 h 74"/>
                <a:gd name="T54" fmla="*/ 73 w 112"/>
                <a:gd name="T55" fmla="*/ 23 h 74"/>
                <a:gd name="T56" fmla="*/ 72 w 112"/>
                <a:gd name="T57" fmla="*/ 26 h 74"/>
                <a:gd name="T58" fmla="*/ 79 w 112"/>
                <a:gd name="T59" fmla="*/ 27 h 74"/>
                <a:gd name="T60" fmla="*/ 86 w 112"/>
                <a:gd name="T61" fmla="*/ 29 h 74"/>
                <a:gd name="T62" fmla="*/ 94 w 112"/>
                <a:gd name="T63" fmla="*/ 30 h 74"/>
                <a:gd name="T64" fmla="*/ 108 w 112"/>
                <a:gd name="T65" fmla="*/ 39 h 74"/>
                <a:gd name="T66" fmla="*/ 111 w 112"/>
                <a:gd name="T67" fmla="*/ 42 h 74"/>
                <a:gd name="T68" fmla="*/ 108 w 112"/>
                <a:gd name="T69" fmla="*/ 48 h 74"/>
                <a:gd name="T70" fmla="*/ 104 w 112"/>
                <a:gd name="T71" fmla="*/ 50 h 74"/>
                <a:gd name="T72" fmla="*/ 102 w 112"/>
                <a:gd name="T73" fmla="*/ 55 h 74"/>
                <a:gd name="T74" fmla="*/ 99 w 112"/>
                <a:gd name="T75" fmla="*/ 55 h 74"/>
                <a:gd name="T76" fmla="*/ 97 w 112"/>
                <a:gd name="T77" fmla="*/ 50 h 74"/>
                <a:gd name="T78" fmla="*/ 89 w 112"/>
                <a:gd name="T79" fmla="*/ 48 h 74"/>
                <a:gd name="T80" fmla="*/ 79 w 112"/>
                <a:gd name="T81" fmla="*/ 48 h 74"/>
                <a:gd name="T82" fmla="*/ 72 w 112"/>
                <a:gd name="T83" fmla="*/ 47 h 74"/>
                <a:gd name="T84" fmla="*/ 64 w 112"/>
                <a:gd name="T85" fmla="*/ 48 h 74"/>
                <a:gd name="T86" fmla="*/ 59 w 112"/>
                <a:gd name="T87" fmla="*/ 50 h 74"/>
                <a:gd name="T88" fmla="*/ 55 w 112"/>
                <a:gd name="T89" fmla="*/ 53 h 74"/>
                <a:gd name="T90" fmla="*/ 44 w 112"/>
                <a:gd name="T91" fmla="*/ 53 h 74"/>
                <a:gd name="T92" fmla="*/ 37 w 112"/>
                <a:gd name="T93" fmla="*/ 50 h 74"/>
                <a:gd name="T94" fmla="*/ 30 w 112"/>
                <a:gd name="T95" fmla="*/ 53 h 74"/>
                <a:gd name="T96" fmla="*/ 28 w 112"/>
                <a:gd name="T97" fmla="*/ 54 h 74"/>
                <a:gd name="T98" fmla="*/ 27 w 112"/>
                <a:gd name="T99" fmla="*/ 59 h 74"/>
                <a:gd name="T100" fmla="*/ 20 w 112"/>
                <a:gd name="T101" fmla="*/ 71 h 74"/>
                <a:gd name="T102" fmla="*/ 17 w 112"/>
                <a:gd name="T103" fmla="*/ 73 h 74"/>
                <a:gd name="T104" fmla="*/ 13 w 112"/>
                <a:gd name="T105" fmla="*/ 69 h 74"/>
                <a:gd name="T106" fmla="*/ 11 w 112"/>
                <a:gd name="T107" fmla="*/ 67 h 74"/>
                <a:gd name="T108" fmla="*/ 10 w 112"/>
                <a:gd name="T109" fmla="*/ 63 h 74"/>
                <a:gd name="T110" fmla="*/ 7 w 112"/>
                <a:gd name="T111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4">
                  <a:moveTo>
                    <a:pt x="7" y="60"/>
                  </a:moveTo>
                  <a:lnTo>
                    <a:pt x="7" y="55"/>
                  </a:lnTo>
                  <a:lnTo>
                    <a:pt x="8" y="53"/>
                  </a:lnTo>
                  <a:lnTo>
                    <a:pt x="7" y="50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6" y="41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7" y="7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8" y="1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7" y="3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52" y="8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4" y="11"/>
                  </a:lnTo>
                  <a:lnTo>
                    <a:pt x="64" y="14"/>
                  </a:lnTo>
                  <a:lnTo>
                    <a:pt x="66" y="18"/>
                  </a:lnTo>
                  <a:lnTo>
                    <a:pt x="69" y="20"/>
                  </a:lnTo>
                  <a:lnTo>
                    <a:pt x="82" y="19"/>
                  </a:lnTo>
                  <a:lnTo>
                    <a:pt x="84" y="21"/>
                  </a:lnTo>
                  <a:lnTo>
                    <a:pt x="83" y="22"/>
                  </a:lnTo>
                  <a:lnTo>
                    <a:pt x="82" y="23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5" y="26"/>
                  </a:lnTo>
                  <a:lnTo>
                    <a:pt x="79" y="27"/>
                  </a:lnTo>
                  <a:lnTo>
                    <a:pt x="83" y="28"/>
                  </a:lnTo>
                  <a:lnTo>
                    <a:pt x="86" y="29"/>
                  </a:lnTo>
                  <a:lnTo>
                    <a:pt x="90" y="29"/>
                  </a:lnTo>
                  <a:lnTo>
                    <a:pt x="94" y="30"/>
                  </a:lnTo>
                  <a:lnTo>
                    <a:pt x="100" y="33"/>
                  </a:lnTo>
                  <a:lnTo>
                    <a:pt x="108" y="39"/>
                  </a:lnTo>
                  <a:lnTo>
                    <a:pt x="110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8"/>
                  </a:lnTo>
                  <a:lnTo>
                    <a:pt x="106" y="49"/>
                  </a:lnTo>
                  <a:lnTo>
                    <a:pt x="104" y="50"/>
                  </a:lnTo>
                  <a:lnTo>
                    <a:pt x="103" y="52"/>
                  </a:lnTo>
                  <a:lnTo>
                    <a:pt x="102" y="55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8" y="53"/>
                  </a:lnTo>
                  <a:lnTo>
                    <a:pt x="97" y="50"/>
                  </a:lnTo>
                  <a:lnTo>
                    <a:pt x="93" y="48"/>
                  </a:lnTo>
                  <a:lnTo>
                    <a:pt x="89" y="48"/>
                  </a:lnTo>
                  <a:lnTo>
                    <a:pt x="83" y="47"/>
                  </a:lnTo>
                  <a:lnTo>
                    <a:pt x="79" y="48"/>
                  </a:lnTo>
                  <a:lnTo>
                    <a:pt x="75" y="48"/>
                  </a:lnTo>
                  <a:lnTo>
                    <a:pt x="72" y="47"/>
                  </a:lnTo>
                  <a:lnTo>
                    <a:pt x="67" y="47"/>
                  </a:lnTo>
                  <a:lnTo>
                    <a:pt x="64" y="48"/>
                  </a:lnTo>
                  <a:lnTo>
                    <a:pt x="60" y="50"/>
                  </a:lnTo>
                  <a:lnTo>
                    <a:pt x="59" y="50"/>
                  </a:lnTo>
                  <a:lnTo>
                    <a:pt x="57" y="53"/>
                  </a:lnTo>
                  <a:lnTo>
                    <a:pt x="55" y="53"/>
                  </a:lnTo>
                  <a:lnTo>
                    <a:pt x="46" y="55"/>
                  </a:lnTo>
                  <a:lnTo>
                    <a:pt x="44" y="53"/>
                  </a:lnTo>
                  <a:lnTo>
                    <a:pt x="41" y="51"/>
                  </a:lnTo>
                  <a:lnTo>
                    <a:pt x="37" y="50"/>
                  </a:lnTo>
                  <a:lnTo>
                    <a:pt x="33" y="52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7" y="59"/>
                  </a:lnTo>
                  <a:lnTo>
                    <a:pt x="22" y="66"/>
                  </a:lnTo>
                  <a:lnTo>
                    <a:pt x="20" y="71"/>
                  </a:lnTo>
                  <a:lnTo>
                    <a:pt x="18" y="72"/>
                  </a:lnTo>
                  <a:lnTo>
                    <a:pt x="17" y="73"/>
                  </a:lnTo>
                  <a:lnTo>
                    <a:pt x="15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1"/>
                  </a:lnTo>
                  <a:lnTo>
                    <a:pt x="7" y="6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3" name="Freeform 1476">
              <a:extLst>
                <a:ext uri="{FF2B5EF4-FFF2-40B4-BE49-F238E27FC236}">
                  <a16:creationId xmlns:a16="http://schemas.microsoft.com/office/drawing/2014/main" id="{028F2EA4-DE2D-4EDC-8AE8-49B23712B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3840" y="9122019"/>
              <a:ext cx="137378" cy="93420"/>
            </a:xfrm>
            <a:custGeom>
              <a:avLst/>
              <a:gdLst>
                <a:gd name="T0" fmla="*/ 7 w 112"/>
                <a:gd name="T1" fmla="*/ 55 h 74"/>
                <a:gd name="T2" fmla="*/ 7 w 112"/>
                <a:gd name="T3" fmla="*/ 50 h 74"/>
                <a:gd name="T4" fmla="*/ 2 w 112"/>
                <a:gd name="T5" fmla="*/ 45 h 74"/>
                <a:gd name="T6" fmla="*/ 0 w 112"/>
                <a:gd name="T7" fmla="*/ 42 h 74"/>
                <a:gd name="T8" fmla="*/ 6 w 112"/>
                <a:gd name="T9" fmla="*/ 41 h 74"/>
                <a:gd name="T10" fmla="*/ 8 w 112"/>
                <a:gd name="T11" fmla="*/ 36 h 74"/>
                <a:gd name="T12" fmla="*/ 6 w 112"/>
                <a:gd name="T13" fmla="*/ 32 h 74"/>
                <a:gd name="T14" fmla="*/ 8 w 112"/>
                <a:gd name="T15" fmla="*/ 28 h 74"/>
                <a:gd name="T16" fmla="*/ 11 w 112"/>
                <a:gd name="T17" fmla="*/ 25 h 74"/>
                <a:gd name="T18" fmla="*/ 7 w 112"/>
                <a:gd name="T19" fmla="*/ 20 h 74"/>
                <a:gd name="T20" fmla="*/ 9 w 112"/>
                <a:gd name="T21" fmla="*/ 16 h 74"/>
                <a:gd name="T22" fmla="*/ 7 w 112"/>
                <a:gd name="T23" fmla="*/ 7 h 74"/>
                <a:gd name="T24" fmla="*/ 8 w 112"/>
                <a:gd name="T25" fmla="*/ 6 h 74"/>
                <a:gd name="T26" fmla="*/ 10 w 112"/>
                <a:gd name="T27" fmla="*/ 3 h 74"/>
                <a:gd name="T28" fmla="*/ 14 w 112"/>
                <a:gd name="T29" fmla="*/ 1 h 74"/>
                <a:gd name="T30" fmla="*/ 22 w 112"/>
                <a:gd name="T31" fmla="*/ 3 h 74"/>
                <a:gd name="T32" fmla="*/ 28 w 112"/>
                <a:gd name="T33" fmla="*/ 1 h 74"/>
                <a:gd name="T34" fmla="*/ 36 w 112"/>
                <a:gd name="T35" fmla="*/ 1 h 74"/>
                <a:gd name="T36" fmla="*/ 40 w 112"/>
                <a:gd name="T37" fmla="*/ 5 h 74"/>
                <a:gd name="T38" fmla="*/ 46 w 112"/>
                <a:gd name="T39" fmla="*/ 5 h 74"/>
                <a:gd name="T40" fmla="*/ 52 w 112"/>
                <a:gd name="T41" fmla="*/ 8 h 74"/>
                <a:gd name="T42" fmla="*/ 57 w 112"/>
                <a:gd name="T43" fmla="*/ 9 h 74"/>
                <a:gd name="T44" fmla="*/ 62 w 112"/>
                <a:gd name="T45" fmla="*/ 8 h 74"/>
                <a:gd name="T46" fmla="*/ 64 w 112"/>
                <a:gd name="T47" fmla="*/ 14 h 74"/>
                <a:gd name="T48" fmla="*/ 69 w 112"/>
                <a:gd name="T49" fmla="*/ 20 h 74"/>
                <a:gd name="T50" fmla="*/ 84 w 112"/>
                <a:gd name="T51" fmla="*/ 21 h 74"/>
                <a:gd name="T52" fmla="*/ 82 w 112"/>
                <a:gd name="T53" fmla="*/ 23 h 74"/>
                <a:gd name="T54" fmla="*/ 73 w 112"/>
                <a:gd name="T55" fmla="*/ 23 h 74"/>
                <a:gd name="T56" fmla="*/ 72 w 112"/>
                <a:gd name="T57" fmla="*/ 26 h 74"/>
                <a:gd name="T58" fmla="*/ 79 w 112"/>
                <a:gd name="T59" fmla="*/ 27 h 74"/>
                <a:gd name="T60" fmla="*/ 86 w 112"/>
                <a:gd name="T61" fmla="*/ 29 h 74"/>
                <a:gd name="T62" fmla="*/ 94 w 112"/>
                <a:gd name="T63" fmla="*/ 30 h 74"/>
                <a:gd name="T64" fmla="*/ 108 w 112"/>
                <a:gd name="T65" fmla="*/ 39 h 74"/>
                <a:gd name="T66" fmla="*/ 111 w 112"/>
                <a:gd name="T67" fmla="*/ 42 h 74"/>
                <a:gd name="T68" fmla="*/ 108 w 112"/>
                <a:gd name="T69" fmla="*/ 48 h 74"/>
                <a:gd name="T70" fmla="*/ 104 w 112"/>
                <a:gd name="T71" fmla="*/ 50 h 74"/>
                <a:gd name="T72" fmla="*/ 102 w 112"/>
                <a:gd name="T73" fmla="*/ 55 h 74"/>
                <a:gd name="T74" fmla="*/ 99 w 112"/>
                <a:gd name="T75" fmla="*/ 55 h 74"/>
                <a:gd name="T76" fmla="*/ 97 w 112"/>
                <a:gd name="T77" fmla="*/ 50 h 74"/>
                <a:gd name="T78" fmla="*/ 89 w 112"/>
                <a:gd name="T79" fmla="*/ 48 h 74"/>
                <a:gd name="T80" fmla="*/ 79 w 112"/>
                <a:gd name="T81" fmla="*/ 48 h 74"/>
                <a:gd name="T82" fmla="*/ 72 w 112"/>
                <a:gd name="T83" fmla="*/ 47 h 74"/>
                <a:gd name="T84" fmla="*/ 64 w 112"/>
                <a:gd name="T85" fmla="*/ 48 h 74"/>
                <a:gd name="T86" fmla="*/ 59 w 112"/>
                <a:gd name="T87" fmla="*/ 50 h 74"/>
                <a:gd name="T88" fmla="*/ 55 w 112"/>
                <a:gd name="T89" fmla="*/ 53 h 74"/>
                <a:gd name="T90" fmla="*/ 44 w 112"/>
                <a:gd name="T91" fmla="*/ 53 h 74"/>
                <a:gd name="T92" fmla="*/ 37 w 112"/>
                <a:gd name="T93" fmla="*/ 50 h 74"/>
                <a:gd name="T94" fmla="*/ 30 w 112"/>
                <a:gd name="T95" fmla="*/ 53 h 74"/>
                <a:gd name="T96" fmla="*/ 28 w 112"/>
                <a:gd name="T97" fmla="*/ 54 h 74"/>
                <a:gd name="T98" fmla="*/ 27 w 112"/>
                <a:gd name="T99" fmla="*/ 59 h 74"/>
                <a:gd name="T100" fmla="*/ 20 w 112"/>
                <a:gd name="T101" fmla="*/ 71 h 74"/>
                <a:gd name="T102" fmla="*/ 17 w 112"/>
                <a:gd name="T103" fmla="*/ 73 h 74"/>
                <a:gd name="T104" fmla="*/ 13 w 112"/>
                <a:gd name="T105" fmla="*/ 69 h 74"/>
                <a:gd name="T106" fmla="*/ 11 w 112"/>
                <a:gd name="T107" fmla="*/ 67 h 74"/>
                <a:gd name="T108" fmla="*/ 10 w 112"/>
                <a:gd name="T109" fmla="*/ 63 h 74"/>
                <a:gd name="T110" fmla="*/ 7 w 112"/>
                <a:gd name="T111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4">
                  <a:moveTo>
                    <a:pt x="7" y="60"/>
                  </a:moveTo>
                  <a:lnTo>
                    <a:pt x="7" y="55"/>
                  </a:lnTo>
                  <a:lnTo>
                    <a:pt x="8" y="53"/>
                  </a:lnTo>
                  <a:lnTo>
                    <a:pt x="7" y="50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6" y="41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5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28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7" y="7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8" y="1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7" y="3"/>
                  </a:lnTo>
                  <a:lnTo>
                    <a:pt x="40" y="5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52" y="8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4" y="11"/>
                  </a:lnTo>
                  <a:lnTo>
                    <a:pt x="64" y="14"/>
                  </a:lnTo>
                  <a:lnTo>
                    <a:pt x="66" y="18"/>
                  </a:lnTo>
                  <a:lnTo>
                    <a:pt x="69" y="20"/>
                  </a:lnTo>
                  <a:lnTo>
                    <a:pt x="82" y="19"/>
                  </a:lnTo>
                  <a:lnTo>
                    <a:pt x="84" y="21"/>
                  </a:lnTo>
                  <a:lnTo>
                    <a:pt x="83" y="22"/>
                  </a:lnTo>
                  <a:lnTo>
                    <a:pt x="82" y="23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5" y="26"/>
                  </a:lnTo>
                  <a:lnTo>
                    <a:pt x="79" y="27"/>
                  </a:lnTo>
                  <a:lnTo>
                    <a:pt x="83" y="28"/>
                  </a:lnTo>
                  <a:lnTo>
                    <a:pt x="86" y="29"/>
                  </a:lnTo>
                  <a:lnTo>
                    <a:pt x="90" y="29"/>
                  </a:lnTo>
                  <a:lnTo>
                    <a:pt x="94" y="30"/>
                  </a:lnTo>
                  <a:lnTo>
                    <a:pt x="100" y="33"/>
                  </a:lnTo>
                  <a:lnTo>
                    <a:pt x="108" y="39"/>
                  </a:lnTo>
                  <a:lnTo>
                    <a:pt x="110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8"/>
                  </a:lnTo>
                  <a:lnTo>
                    <a:pt x="106" y="49"/>
                  </a:lnTo>
                  <a:lnTo>
                    <a:pt x="104" y="50"/>
                  </a:lnTo>
                  <a:lnTo>
                    <a:pt x="103" y="52"/>
                  </a:lnTo>
                  <a:lnTo>
                    <a:pt x="102" y="55"/>
                  </a:lnTo>
                  <a:lnTo>
                    <a:pt x="100" y="55"/>
                  </a:lnTo>
                  <a:lnTo>
                    <a:pt x="99" y="55"/>
                  </a:lnTo>
                  <a:lnTo>
                    <a:pt x="98" y="53"/>
                  </a:lnTo>
                  <a:lnTo>
                    <a:pt x="97" y="50"/>
                  </a:lnTo>
                  <a:lnTo>
                    <a:pt x="93" y="48"/>
                  </a:lnTo>
                  <a:lnTo>
                    <a:pt x="89" y="48"/>
                  </a:lnTo>
                  <a:lnTo>
                    <a:pt x="83" y="47"/>
                  </a:lnTo>
                  <a:lnTo>
                    <a:pt x="79" y="48"/>
                  </a:lnTo>
                  <a:lnTo>
                    <a:pt x="75" y="48"/>
                  </a:lnTo>
                  <a:lnTo>
                    <a:pt x="72" y="47"/>
                  </a:lnTo>
                  <a:lnTo>
                    <a:pt x="67" y="47"/>
                  </a:lnTo>
                  <a:lnTo>
                    <a:pt x="64" y="48"/>
                  </a:lnTo>
                  <a:lnTo>
                    <a:pt x="60" y="50"/>
                  </a:lnTo>
                  <a:lnTo>
                    <a:pt x="59" y="50"/>
                  </a:lnTo>
                  <a:lnTo>
                    <a:pt x="57" y="53"/>
                  </a:lnTo>
                  <a:lnTo>
                    <a:pt x="55" y="53"/>
                  </a:lnTo>
                  <a:lnTo>
                    <a:pt x="46" y="55"/>
                  </a:lnTo>
                  <a:lnTo>
                    <a:pt x="44" y="53"/>
                  </a:lnTo>
                  <a:lnTo>
                    <a:pt x="41" y="51"/>
                  </a:lnTo>
                  <a:lnTo>
                    <a:pt x="37" y="50"/>
                  </a:lnTo>
                  <a:lnTo>
                    <a:pt x="33" y="52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7" y="59"/>
                  </a:lnTo>
                  <a:lnTo>
                    <a:pt x="22" y="66"/>
                  </a:lnTo>
                  <a:lnTo>
                    <a:pt x="20" y="71"/>
                  </a:lnTo>
                  <a:lnTo>
                    <a:pt x="18" y="72"/>
                  </a:lnTo>
                  <a:lnTo>
                    <a:pt x="17" y="73"/>
                  </a:lnTo>
                  <a:lnTo>
                    <a:pt x="15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1"/>
                  </a:lnTo>
                  <a:lnTo>
                    <a:pt x="7" y="6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4" name="Freeform 1477">
              <a:extLst>
                <a:ext uri="{FF2B5EF4-FFF2-40B4-BE49-F238E27FC236}">
                  <a16:creationId xmlns:a16="http://schemas.microsoft.com/office/drawing/2014/main" id="{733E4244-CF73-4420-B22D-8194F4545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1987" y="9830900"/>
              <a:ext cx="620958" cy="241788"/>
            </a:xfrm>
            <a:custGeom>
              <a:avLst/>
              <a:gdLst>
                <a:gd name="T0" fmla="*/ 345 w 498"/>
                <a:gd name="T1" fmla="*/ 128 h 196"/>
                <a:gd name="T2" fmla="*/ 352 w 498"/>
                <a:gd name="T3" fmla="*/ 129 h 196"/>
                <a:gd name="T4" fmla="*/ 34 w 498"/>
                <a:gd name="T5" fmla="*/ 83 h 196"/>
                <a:gd name="T6" fmla="*/ 68 w 498"/>
                <a:gd name="T7" fmla="*/ 71 h 196"/>
                <a:gd name="T8" fmla="*/ 66 w 498"/>
                <a:gd name="T9" fmla="*/ 68 h 196"/>
                <a:gd name="T10" fmla="*/ 71 w 498"/>
                <a:gd name="T11" fmla="*/ 68 h 196"/>
                <a:gd name="T12" fmla="*/ 34 w 498"/>
                <a:gd name="T13" fmla="*/ 62 h 196"/>
                <a:gd name="T14" fmla="*/ 40 w 498"/>
                <a:gd name="T15" fmla="*/ 67 h 196"/>
                <a:gd name="T16" fmla="*/ 0 w 498"/>
                <a:gd name="T17" fmla="*/ 53 h 196"/>
                <a:gd name="T18" fmla="*/ 31 w 498"/>
                <a:gd name="T19" fmla="*/ 55 h 196"/>
                <a:gd name="T20" fmla="*/ 34 w 498"/>
                <a:gd name="T21" fmla="*/ 53 h 196"/>
                <a:gd name="T22" fmla="*/ 21 w 498"/>
                <a:gd name="T23" fmla="*/ 60 h 196"/>
                <a:gd name="T24" fmla="*/ 16 w 498"/>
                <a:gd name="T25" fmla="*/ 75 h 196"/>
                <a:gd name="T26" fmla="*/ 10 w 498"/>
                <a:gd name="T27" fmla="*/ 65 h 196"/>
                <a:gd name="T28" fmla="*/ 7 w 498"/>
                <a:gd name="T29" fmla="*/ 45 h 196"/>
                <a:gd name="T30" fmla="*/ 5 w 498"/>
                <a:gd name="T31" fmla="*/ 41 h 196"/>
                <a:gd name="T32" fmla="*/ 383 w 498"/>
                <a:gd name="T33" fmla="*/ 5 h 196"/>
                <a:gd name="T34" fmla="*/ 492 w 498"/>
                <a:gd name="T35" fmla="*/ 48 h 196"/>
                <a:gd name="T36" fmla="*/ 489 w 498"/>
                <a:gd name="T37" fmla="*/ 51 h 196"/>
                <a:gd name="T38" fmla="*/ 495 w 498"/>
                <a:gd name="T39" fmla="*/ 64 h 196"/>
                <a:gd name="T40" fmla="*/ 492 w 498"/>
                <a:gd name="T41" fmla="*/ 72 h 196"/>
                <a:gd name="T42" fmla="*/ 485 w 498"/>
                <a:gd name="T43" fmla="*/ 92 h 196"/>
                <a:gd name="T44" fmla="*/ 459 w 498"/>
                <a:gd name="T45" fmla="*/ 117 h 196"/>
                <a:gd name="T46" fmla="*/ 423 w 498"/>
                <a:gd name="T47" fmla="*/ 132 h 196"/>
                <a:gd name="T48" fmla="*/ 407 w 498"/>
                <a:gd name="T49" fmla="*/ 146 h 196"/>
                <a:gd name="T50" fmla="*/ 406 w 498"/>
                <a:gd name="T51" fmla="*/ 149 h 196"/>
                <a:gd name="T52" fmla="*/ 401 w 498"/>
                <a:gd name="T53" fmla="*/ 152 h 196"/>
                <a:gd name="T54" fmla="*/ 398 w 498"/>
                <a:gd name="T55" fmla="*/ 163 h 196"/>
                <a:gd name="T56" fmla="*/ 392 w 498"/>
                <a:gd name="T57" fmla="*/ 176 h 196"/>
                <a:gd name="T58" fmla="*/ 387 w 498"/>
                <a:gd name="T59" fmla="*/ 185 h 196"/>
                <a:gd name="T60" fmla="*/ 383 w 498"/>
                <a:gd name="T61" fmla="*/ 192 h 196"/>
                <a:gd name="T62" fmla="*/ 371 w 498"/>
                <a:gd name="T63" fmla="*/ 190 h 196"/>
                <a:gd name="T64" fmla="*/ 361 w 498"/>
                <a:gd name="T65" fmla="*/ 179 h 196"/>
                <a:gd name="T66" fmla="*/ 346 w 498"/>
                <a:gd name="T67" fmla="*/ 174 h 196"/>
                <a:gd name="T68" fmla="*/ 338 w 498"/>
                <a:gd name="T69" fmla="*/ 177 h 196"/>
                <a:gd name="T70" fmla="*/ 337 w 498"/>
                <a:gd name="T71" fmla="*/ 167 h 196"/>
                <a:gd name="T72" fmla="*/ 346 w 498"/>
                <a:gd name="T73" fmla="*/ 162 h 196"/>
                <a:gd name="T74" fmla="*/ 346 w 498"/>
                <a:gd name="T75" fmla="*/ 154 h 196"/>
                <a:gd name="T76" fmla="*/ 344 w 498"/>
                <a:gd name="T77" fmla="*/ 147 h 196"/>
                <a:gd name="T78" fmla="*/ 352 w 498"/>
                <a:gd name="T79" fmla="*/ 141 h 196"/>
                <a:gd name="T80" fmla="*/ 358 w 498"/>
                <a:gd name="T81" fmla="*/ 115 h 196"/>
                <a:gd name="T82" fmla="*/ 355 w 498"/>
                <a:gd name="T83" fmla="*/ 121 h 196"/>
                <a:gd name="T84" fmla="*/ 345 w 498"/>
                <a:gd name="T85" fmla="*/ 123 h 196"/>
                <a:gd name="T86" fmla="*/ 327 w 498"/>
                <a:gd name="T87" fmla="*/ 115 h 196"/>
                <a:gd name="T88" fmla="*/ 329 w 498"/>
                <a:gd name="T89" fmla="*/ 102 h 196"/>
                <a:gd name="T90" fmla="*/ 327 w 498"/>
                <a:gd name="T91" fmla="*/ 73 h 196"/>
                <a:gd name="T92" fmla="*/ 344 w 498"/>
                <a:gd name="T93" fmla="*/ 62 h 196"/>
                <a:gd name="T94" fmla="*/ 348 w 498"/>
                <a:gd name="T95" fmla="*/ 44 h 196"/>
                <a:gd name="T96" fmla="*/ 355 w 498"/>
                <a:gd name="T97" fmla="*/ 18 h 196"/>
                <a:gd name="T98" fmla="*/ 386 w 498"/>
                <a:gd name="T99" fmla="*/ 7 h 196"/>
                <a:gd name="T100" fmla="*/ 395 w 498"/>
                <a:gd name="T101" fmla="*/ 7 h 196"/>
                <a:gd name="T102" fmla="*/ 422 w 498"/>
                <a:gd name="T103" fmla="*/ 19 h 196"/>
                <a:gd name="T104" fmla="*/ 429 w 498"/>
                <a:gd name="T105" fmla="*/ 25 h 196"/>
                <a:gd name="T106" fmla="*/ 443 w 498"/>
                <a:gd name="T107" fmla="*/ 35 h 196"/>
                <a:gd name="T108" fmla="*/ 453 w 498"/>
                <a:gd name="T109" fmla="*/ 36 h 196"/>
                <a:gd name="T110" fmla="*/ 462 w 498"/>
                <a:gd name="T111" fmla="*/ 32 h 196"/>
                <a:gd name="T112" fmla="*/ 477 w 498"/>
                <a:gd name="T113" fmla="*/ 3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8" h="196">
                  <a:moveTo>
                    <a:pt x="349" y="133"/>
                  </a:moveTo>
                  <a:lnTo>
                    <a:pt x="348" y="134"/>
                  </a:lnTo>
                  <a:lnTo>
                    <a:pt x="345" y="134"/>
                  </a:lnTo>
                  <a:lnTo>
                    <a:pt x="344" y="134"/>
                  </a:lnTo>
                  <a:lnTo>
                    <a:pt x="344" y="133"/>
                  </a:lnTo>
                  <a:lnTo>
                    <a:pt x="345" y="128"/>
                  </a:lnTo>
                  <a:lnTo>
                    <a:pt x="346" y="127"/>
                  </a:lnTo>
                  <a:lnTo>
                    <a:pt x="348" y="125"/>
                  </a:lnTo>
                  <a:lnTo>
                    <a:pt x="350" y="124"/>
                  </a:lnTo>
                  <a:lnTo>
                    <a:pt x="352" y="125"/>
                  </a:lnTo>
                  <a:lnTo>
                    <a:pt x="355" y="126"/>
                  </a:lnTo>
                  <a:lnTo>
                    <a:pt x="352" y="129"/>
                  </a:lnTo>
                  <a:lnTo>
                    <a:pt x="350" y="130"/>
                  </a:lnTo>
                  <a:lnTo>
                    <a:pt x="349" y="130"/>
                  </a:lnTo>
                  <a:lnTo>
                    <a:pt x="349" y="133"/>
                  </a:lnTo>
                  <a:close/>
                  <a:moveTo>
                    <a:pt x="37" y="84"/>
                  </a:moveTo>
                  <a:lnTo>
                    <a:pt x="36" y="84"/>
                  </a:lnTo>
                  <a:lnTo>
                    <a:pt x="34" y="83"/>
                  </a:lnTo>
                  <a:lnTo>
                    <a:pt x="35" y="81"/>
                  </a:lnTo>
                  <a:lnTo>
                    <a:pt x="37" y="81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7" y="84"/>
                  </a:lnTo>
                  <a:close/>
                  <a:moveTo>
                    <a:pt x="68" y="71"/>
                  </a:moveTo>
                  <a:lnTo>
                    <a:pt x="64" y="73"/>
                  </a:lnTo>
                  <a:lnTo>
                    <a:pt x="63" y="72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64" y="69"/>
                  </a:lnTo>
                  <a:lnTo>
                    <a:pt x="66" y="68"/>
                  </a:lnTo>
                  <a:lnTo>
                    <a:pt x="68" y="66"/>
                  </a:lnTo>
                  <a:lnTo>
                    <a:pt x="71" y="64"/>
                  </a:lnTo>
                  <a:lnTo>
                    <a:pt x="71" y="65"/>
                  </a:lnTo>
                  <a:lnTo>
                    <a:pt x="72" y="65"/>
                  </a:lnTo>
                  <a:lnTo>
                    <a:pt x="73" y="66"/>
                  </a:lnTo>
                  <a:lnTo>
                    <a:pt x="71" y="68"/>
                  </a:lnTo>
                  <a:lnTo>
                    <a:pt x="70" y="69"/>
                  </a:lnTo>
                  <a:lnTo>
                    <a:pt x="68" y="71"/>
                  </a:lnTo>
                  <a:close/>
                  <a:moveTo>
                    <a:pt x="40" y="67"/>
                  </a:moveTo>
                  <a:lnTo>
                    <a:pt x="39" y="67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5" y="60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40" y="67"/>
                  </a:lnTo>
                  <a:close/>
                  <a:moveTo>
                    <a:pt x="7" y="58"/>
                  </a:moveTo>
                  <a:lnTo>
                    <a:pt x="4" y="58"/>
                  </a:lnTo>
                  <a:lnTo>
                    <a:pt x="1" y="58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6" y="52"/>
                  </a:lnTo>
                  <a:lnTo>
                    <a:pt x="8" y="54"/>
                  </a:lnTo>
                  <a:lnTo>
                    <a:pt x="8" y="57"/>
                  </a:lnTo>
                  <a:lnTo>
                    <a:pt x="7" y="58"/>
                  </a:lnTo>
                  <a:close/>
                  <a:moveTo>
                    <a:pt x="33" y="54"/>
                  </a:moveTo>
                  <a:lnTo>
                    <a:pt x="31" y="55"/>
                  </a:lnTo>
                  <a:lnTo>
                    <a:pt x="26" y="54"/>
                  </a:lnTo>
                  <a:lnTo>
                    <a:pt x="24" y="52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4" y="53"/>
                  </a:lnTo>
                  <a:lnTo>
                    <a:pt x="33" y="54"/>
                  </a:lnTo>
                  <a:close/>
                  <a:moveTo>
                    <a:pt x="12" y="43"/>
                  </a:moveTo>
                  <a:lnTo>
                    <a:pt x="13" y="45"/>
                  </a:lnTo>
                  <a:lnTo>
                    <a:pt x="15" y="51"/>
                  </a:lnTo>
                  <a:lnTo>
                    <a:pt x="21" y="56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2"/>
                  </a:lnTo>
                  <a:lnTo>
                    <a:pt x="24" y="64"/>
                  </a:lnTo>
                  <a:lnTo>
                    <a:pt x="26" y="67"/>
                  </a:lnTo>
                  <a:lnTo>
                    <a:pt x="23" y="72"/>
                  </a:lnTo>
                  <a:lnTo>
                    <a:pt x="16" y="75"/>
                  </a:lnTo>
                  <a:lnTo>
                    <a:pt x="8" y="75"/>
                  </a:lnTo>
                  <a:lnTo>
                    <a:pt x="7" y="74"/>
                  </a:lnTo>
                  <a:lnTo>
                    <a:pt x="5" y="71"/>
                  </a:lnTo>
                  <a:lnTo>
                    <a:pt x="5" y="70"/>
                  </a:lnTo>
                  <a:lnTo>
                    <a:pt x="6" y="68"/>
                  </a:lnTo>
                  <a:lnTo>
                    <a:pt x="10" y="65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4" y="59"/>
                  </a:lnTo>
                  <a:lnTo>
                    <a:pt x="12" y="55"/>
                  </a:lnTo>
                  <a:lnTo>
                    <a:pt x="8" y="53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4" y="42"/>
                  </a:lnTo>
                  <a:lnTo>
                    <a:pt x="5" y="41"/>
                  </a:lnTo>
                  <a:lnTo>
                    <a:pt x="9" y="40"/>
                  </a:lnTo>
                  <a:lnTo>
                    <a:pt x="10" y="41"/>
                  </a:lnTo>
                  <a:lnTo>
                    <a:pt x="12" y="43"/>
                  </a:lnTo>
                  <a:close/>
                  <a:moveTo>
                    <a:pt x="385" y="6"/>
                  </a:moveTo>
                  <a:lnTo>
                    <a:pt x="384" y="7"/>
                  </a:lnTo>
                  <a:lnTo>
                    <a:pt x="383" y="5"/>
                  </a:lnTo>
                  <a:lnTo>
                    <a:pt x="385" y="3"/>
                  </a:lnTo>
                  <a:lnTo>
                    <a:pt x="386" y="3"/>
                  </a:lnTo>
                  <a:lnTo>
                    <a:pt x="385" y="6"/>
                  </a:lnTo>
                  <a:close/>
                  <a:moveTo>
                    <a:pt x="495" y="47"/>
                  </a:moveTo>
                  <a:lnTo>
                    <a:pt x="494" y="48"/>
                  </a:lnTo>
                  <a:lnTo>
                    <a:pt x="492" y="48"/>
                  </a:lnTo>
                  <a:lnTo>
                    <a:pt x="489" y="49"/>
                  </a:lnTo>
                  <a:lnTo>
                    <a:pt x="486" y="48"/>
                  </a:lnTo>
                  <a:lnTo>
                    <a:pt x="485" y="48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9" y="51"/>
                  </a:lnTo>
                  <a:lnTo>
                    <a:pt x="490" y="54"/>
                  </a:lnTo>
                  <a:lnTo>
                    <a:pt x="491" y="56"/>
                  </a:lnTo>
                  <a:lnTo>
                    <a:pt x="494" y="59"/>
                  </a:lnTo>
                  <a:lnTo>
                    <a:pt x="496" y="60"/>
                  </a:lnTo>
                  <a:lnTo>
                    <a:pt x="496" y="62"/>
                  </a:lnTo>
                  <a:lnTo>
                    <a:pt x="495" y="64"/>
                  </a:lnTo>
                  <a:lnTo>
                    <a:pt x="495" y="65"/>
                  </a:lnTo>
                  <a:lnTo>
                    <a:pt x="497" y="73"/>
                  </a:lnTo>
                  <a:lnTo>
                    <a:pt x="496" y="73"/>
                  </a:lnTo>
                  <a:lnTo>
                    <a:pt x="495" y="73"/>
                  </a:lnTo>
                  <a:lnTo>
                    <a:pt x="494" y="73"/>
                  </a:lnTo>
                  <a:lnTo>
                    <a:pt x="492" y="72"/>
                  </a:lnTo>
                  <a:lnTo>
                    <a:pt x="492" y="71"/>
                  </a:lnTo>
                  <a:lnTo>
                    <a:pt x="491" y="73"/>
                  </a:lnTo>
                  <a:lnTo>
                    <a:pt x="491" y="76"/>
                  </a:lnTo>
                  <a:lnTo>
                    <a:pt x="489" y="84"/>
                  </a:lnTo>
                  <a:lnTo>
                    <a:pt x="487" y="90"/>
                  </a:lnTo>
                  <a:lnTo>
                    <a:pt x="485" y="92"/>
                  </a:lnTo>
                  <a:lnTo>
                    <a:pt x="481" y="96"/>
                  </a:lnTo>
                  <a:lnTo>
                    <a:pt x="477" y="101"/>
                  </a:lnTo>
                  <a:lnTo>
                    <a:pt x="471" y="108"/>
                  </a:lnTo>
                  <a:lnTo>
                    <a:pt x="466" y="112"/>
                  </a:lnTo>
                  <a:lnTo>
                    <a:pt x="463" y="114"/>
                  </a:lnTo>
                  <a:lnTo>
                    <a:pt x="459" y="117"/>
                  </a:lnTo>
                  <a:lnTo>
                    <a:pt x="453" y="121"/>
                  </a:lnTo>
                  <a:lnTo>
                    <a:pt x="447" y="123"/>
                  </a:lnTo>
                  <a:lnTo>
                    <a:pt x="439" y="127"/>
                  </a:lnTo>
                  <a:lnTo>
                    <a:pt x="432" y="128"/>
                  </a:lnTo>
                  <a:lnTo>
                    <a:pt x="428" y="130"/>
                  </a:lnTo>
                  <a:lnTo>
                    <a:pt x="423" y="132"/>
                  </a:lnTo>
                  <a:lnTo>
                    <a:pt x="417" y="134"/>
                  </a:lnTo>
                  <a:lnTo>
                    <a:pt x="415" y="136"/>
                  </a:lnTo>
                  <a:lnTo>
                    <a:pt x="411" y="141"/>
                  </a:lnTo>
                  <a:lnTo>
                    <a:pt x="409" y="143"/>
                  </a:lnTo>
                  <a:lnTo>
                    <a:pt x="407" y="145"/>
                  </a:lnTo>
                  <a:lnTo>
                    <a:pt x="407" y="146"/>
                  </a:lnTo>
                  <a:lnTo>
                    <a:pt x="407" y="147"/>
                  </a:lnTo>
                  <a:lnTo>
                    <a:pt x="408" y="147"/>
                  </a:lnTo>
                  <a:lnTo>
                    <a:pt x="408" y="149"/>
                  </a:lnTo>
                  <a:lnTo>
                    <a:pt x="407" y="149"/>
                  </a:lnTo>
                  <a:lnTo>
                    <a:pt x="406" y="149"/>
                  </a:lnTo>
                  <a:lnTo>
                    <a:pt x="406" y="149"/>
                  </a:lnTo>
                  <a:lnTo>
                    <a:pt x="406" y="147"/>
                  </a:lnTo>
                  <a:lnTo>
                    <a:pt x="404" y="146"/>
                  </a:lnTo>
                  <a:lnTo>
                    <a:pt x="403" y="146"/>
                  </a:lnTo>
                  <a:lnTo>
                    <a:pt x="402" y="146"/>
                  </a:lnTo>
                  <a:lnTo>
                    <a:pt x="402" y="147"/>
                  </a:lnTo>
                  <a:lnTo>
                    <a:pt x="401" y="152"/>
                  </a:lnTo>
                  <a:lnTo>
                    <a:pt x="401" y="155"/>
                  </a:lnTo>
                  <a:lnTo>
                    <a:pt x="400" y="156"/>
                  </a:lnTo>
                  <a:lnTo>
                    <a:pt x="400" y="158"/>
                  </a:lnTo>
                  <a:lnTo>
                    <a:pt x="399" y="160"/>
                  </a:lnTo>
                  <a:lnTo>
                    <a:pt x="398" y="161"/>
                  </a:lnTo>
                  <a:lnTo>
                    <a:pt x="398" y="163"/>
                  </a:lnTo>
                  <a:lnTo>
                    <a:pt x="396" y="164"/>
                  </a:lnTo>
                  <a:lnTo>
                    <a:pt x="396" y="166"/>
                  </a:lnTo>
                  <a:lnTo>
                    <a:pt x="395" y="169"/>
                  </a:lnTo>
                  <a:lnTo>
                    <a:pt x="393" y="172"/>
                  </a:lnTo>
                  <a:lnTo>
                    <a:pt x="393" y="174"/>
                  </a:lnTo>
                  <a:lnTo>
                    <a:pt x="392" y="176"/>
                  </a:lnTo>
                  <a:lnTo>
                    <a:pt x="393" y="177"/>
                  </a:lnTo>
                  <a:lnTo>
                    <a:pt x="393" y="179"/>
                  </a:lnTo>
                  <a:lnTo>
                    <a:pt x="393" y="180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87" y="185"/>
                  </a:lnTo>
                  <a:lnTo>
                    <a:pt x="385" y="186"/>
                  </a:lnTo>
                  <a:lnTo>
                    <a:pt x="385" y="188"/>
                  </a:lnTo>
                  <a:lnTo>
                    <a:pt x="385" y="190"/>
                  </a:lnTo>
                  <a:lnTo>
                    <a:pt x="385" y="191"/>
                  </a:lnTo>
                  <a:lnTo>
                    <a:pt x="384" y="191"/>
                  </a:lnTo>
                  <a:lnTo>
                    <a:pt x="383" y="192"/>
                  </a:lnTo>
                  <a:lnTo>
                    <a:pt x="382" y="194"/>
                  </a:lnTo>
                  <a:lnTo>
                    <a:pt x="380" y="195"/>
                  </a:lnTo>
                  <a:lnTo>
                    <a:pt x="377" y="193"/>
                  </a:lnTo>
                  <a:lnTo>
                    <a:pt x="374" y="193"/>
                  </a:lnTo>
                  <a:lnTo>
                    <a:pt x="373" y="193"/>
                  </a:lnTo>
                  <a:lnTo>
                    <a:pt x="371" y="190"/>
                  </a:lnTo>
                  <a:lnTo>
                    <a:pt x="369" y="188"/>
                  </a:lnTo>
                  <a:lnTo>
                    <a:pt x="368" y="185"/>
                  </a:lnTo>
                  <a:lnTo>
                    <a:pt x="367" y="181"/>
                  </a:lnTo>
                  <a:lnTo>
                    <a:pt x="365" y="180"/>
                  </a:lnTo>
                  <a:lnTo>
                    <a:pt x="363" y="179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57" y="178"/>
                  </a:lnTo>
                  <a:lnTo>
                    <a:pt x="354" y="176"/>
                  </a:lnTo>
                  <a:lnTo>
                    <a:pt x="350" y="174"/>
                  </a:lnTo>
                  <a:lnTo>
                    <a:pt x="348" y="174"/>
                  </a:lnTo>
                  <a:lnTo>
                    <a:pt x="346" y="174"/>
                  </a:lnTo>
                  <a:lnTo>
                    <a:pt x="346" y="175"/>
                  </a:lnTo>
                  <a:lnTo>
                    <a:pt x="343" y="177"/>
                  </a:lnTo>
                  <a:lnTo>
                    <a:pt x="341" y="179"/>
                  </a:lnTo>
                  <a:lnTo>
                    <a:pt x="339" y="179"/>
                  </a:lnTo>
                  <a:lnTo>
                    <a:pt x="338" y="177"/>
                  </a:lnTo>
                  <a:lnTo>
                    <a:pt x="338" y="177"/>
                  </a:lnTo>
                  <a:lnTo>
                    <a:pt x="339" y="175"/>
                  </a:lnTo>
                  <a:lnTo>
                    <a:pt x="342" y="171"/>
                  </a:lnTo>
                  <a:lnTo>
                    <a:pt x="339" y="171"/>
                  </a:lnTo>
                  <a:lnTo>
                    <a:pt x="338" y="169"/>
                  </a:lnTo>
                  <a:lnTo>
                    <a:pt x="338" y="168"/>
                  </a:lnTo>
                  <a:lnTo>
                    <a:pt x="337" y="167"/>
                  </a:lnTo>
                  <a:lnTo>
                    <a:pt x="338" y="165"/>
                  </a:lnTo>
                  <a:lnTo>
                    <a:pt x="339" y="164"/>
                  </a:lnTo>
                  <a:lnTo>
                    <a:pt x="341" y="164"/>
                  </a:lnTo>
                  <a:lnTo>
                    <a:pt x="343" y="164"/>
                  </a:lnTo>
                  <a:lnTo>
                    <a:pt x="344" y="163"/>
                  </a:lnTo>
                  <a:lnTo>
                    <a:pt x="346" y="162"/>
                  </a:lnTo>
                  <a:lnTo>
                    <a:pt x="346" y="161"/>
                  </a:lnTo>
                  <a:lnTo>
                    <a:pt x="347" y="161"/>
                  </a:lnTo>
                  <a:lnTo>
                    <a:pt x="346" y="158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54"/>
                  </a:lnTo>
                  <a:lnTo>
                    <a:pt x="346" y="153"/>
                  </a:lnTo>
                  <a:lnTo>
                    <a:pt x="345" y="151"/>
                  </a:lnTo>
                  <a:lnTo>
                    <a:pt x="345" y="150"/>
                  </a:lnTo>
                  <a:lnTo>
                    <a:pt x="344" y="149"/>
                  </a:lnTo>
                  <a:lnTo>
                    <a:pt x="344" y="148"/>
                  </a:lnTo>
                  <a:lnTo>
                    <a:pt x="344" y="147"/>
                  </a:lnTo>
                  <a:lnTo>
                    <a:pt x="343" y="147"/>
                  </a:lnTo>
                  <a:lnTo>
                    <a:pt x="343" y="146"/>
                  </a:lnTo>
                  <a:lnTo>
                    <a:pt x="343" y="145"/>
                  </a:lnTo>
                  <a:lnTo>
                    <a:pt x="348" y="144"/>
                  </a:lnTo>
                  <a:lnTo>
                    <a:pt x="349" y="143"/>
                  </a:lnTo>
                  <a:lnTo>
                    <a:pt x="352" y="141"/>
                  </a:lnTo>
                  <a:lnTo>
                    <a:pt x="354" y="139"/>
                  </a:lnTo>
                  <a:lnTo>
                    <a:pt x="355" y="137"/>
                  </a:lnTo>
                  <a:lnTo>
                    <a:pt x="358" y="128"/>
                  </a:lnTo>
                  <a:lnTo>
                    <a:pt x="360" y="122"/>
                  </a:lnTo>
                  <a:lnTo>
                    <a:pt x="360" y="119"/>
                  </a:lnTo>
                  <a:lnTo>
                    <a:pt x="358" y="115"/>
                  </a:lnTo>
                  <a:lnTo>
                    <a:pt x="357" y="109"/>
                  </a:lnTo>
                  <a:lnTo>
                    <a:pt x="357" y="108"/>
                  </a:lnTo>
                  <a:lnTo>
                    <a:pt x="357" y="106"/>
                  </a:lnTo>
                  <a:lnTo>
                    <a:pt x="355" y="109"/>
                  </a:lnTo>
                  <a:lnTo>
                    <a:pt x="356" y="117"/>
                  </a:lnTo>
                  <a:lnTo>
                    <a:pt x="355" y="121"/>
                  </a:lnTo>
                  <a:lnTo>
                    <a:pt x="353" y="122"/>
                  </a:lnTo>
                  <a:lnTo>
                    <a:pt x="352" y="121"/>
                  </a:lnTo>
                  <a:lnTo>
                    <a:pt x="352" y="115"/>
                  </a:lnTo>
                  <a:lnTo>
                    <a:pt x="350" y="116"/>
                  </a:lnTo>
                  <a:lnTo>
                    <a:pt x="349" y="120"/>
                  </a:lnTo>
                  <a:lnTo>
                    <a:pt x="345" y="123"/>
                  </a:lnTo>
                  <a:lnTo>
                    <a:pt x="344" y="124"/>
                  </a:lnTo>
                  <a:lnTo>
                    <a:pt x="344" y="125"/>
                  </a:lnTo>
                  <a:lnTo>
                    <a:pt x="341" y="124"/>
                  </a:lnTo>
                  <a:lnTo>
                    <a:pt x="339" y="123"/>
                  </a:lnTo>
                  <a:lnTo>
                    <a:pt x="332" y="116"/>
                  </a:lnTo>
                  <a:lnTo>
                    <a:pt x="327" y="115"/>
                  </a:lnTo>
                  <a:lnTo>
                    <a:pt x="324" y="112"/>
                  </a:lnTo>
                  <a:lnTo>
                    <a:pt x="324" y="111"/>
                  </a:lnTo>
                  <a:lnTo>
                    <a:pt x="323" y="110"/>
                  </a:lnTo>
                  <a:lnTo>
                    <a:pt x="326" y="108"/>
                  </a:lnTo>
                  <a:lnTo>
                    <a:pt x="329" y="106"/>
                  </a:lnTo>
                  <a:lnTo>
                    <a:pt x="329" y="102"/>
                  </a:lnTo>
                  <a:lnTo>
                    <a:pt x="329" y="99"/>
                  </a:lnTo>
                  <a:lnTo>
                    <a:pt x="327" y="93"/>
                  </a:lnTo>
                  <a:lnTo>
                    <a:pt x="328" y="86"/>
                  </a:lnTo>
                  <a:lnTo>
                    <a:pt x="327" y="82"/>
                  </a:lnTo>
                  <a:lnTo>
                    <a:pt x="325" y="76"/>
                  </a:lnTo>
                  <a:lnTo>
                    <a:pt x="327" y="73"/>
                  </a:lnTo>
                  <a:lnTo>
                    <a:pt x="333" y="71"/>
                  </a:lnTo>
                  <a:lnTo>
                    <a:pt x="336" y="70"/>
                  </a:lnTo>
                  <a:lnTo>
                    <a:pt x="337" y="65"/>
                  </a:lnTo>
                  <a:lnTo>
                    <a:pt x="338" y="62"/>
                  </a:lnTo>
                  <a:lnTo>
                    <a:pt x="341" y="63"/>
                  </a:lnTo>
                  <a:lnTo>
                    <a:pt x="344" y="62"/>
                  </a:lnTo>
                  <a:lnTo>
                    <a:pt x="341" y="62"/>
                  </a:lnTo>
                  <a:lnTo>
                    <a:pt x="338" y="57"/>
                  </a:lnTo>
                  <a:lnTo>
                    <a:pt x="338" y="55"/>
                  </a:lnTo>
                  <a:lnTo>
                    <a:pt x="343" y="49"/>
                  </a:lnTo>
                  <a:lnTo>
                    <a:pt x="345" y="47"/>
                  </a:lnTo>
                  <a:lnTo>
                    <a:pt x="348" y="44"/>
                  </a:lnTo>
                  <a:lnTo>
                    <a:pt x="351" y="39"/>
                  </a:lnTo>
                  <a:lnTo>
                    <a:pt x="352" y="32"/>
                  </a:lnTo>
                  <a:lnTo>
                    <a:pt x="350" y="26"/>
                  </a:lnTo>
                  <a:lnTo>
                    <a:pt x="350" y="20"/>
                  </a:lnTo>
                  <a:lnTo>
                    <a:pt x="351" y="19"/>
                  </a:lnTo>
                  <a:lnTo>
                    <a:pt x="355" y="18"/>
                  </a:lnTo>
                  <a:lnTo>
                    <a:pt x="359" y="16"/>
                  </a:lnTo>
                  <a:lnTo>
                    <a:pt x="360" y="15"/>
                  </a:lnTo>
                  <a:lnTo>
                    <a:pt x="364" y="15"/>
                  </a:lnTo>
                  <a:lnTo>
                    <a:pt x="368" y="12"/>
                  </a:lnTo>
                  <a:lnTo>
                    <a:pt x="376" y="10"/>
                  </a:lnTo>
                  <a:lnTo>
                    <a:pt x="386" y="7"/>
                  </a:lnTo>
                  <a:lnTo>
                    <a:pt x="388" y="5"/>
                  </a:lnTo>
                  <a:lnTo>
                    <a:pt x="387" y="0"/>
                  </a:lnTo>
                  <a:lnTo>
                    <a:pt x="388" y="1"/>
                  </a:lnTo>
                  <a:lnTo>
                    <a:pt x="391" y="3"/>
                  </a:lnTo>
                  <a:lnTo>
                    <a:pt x="392" y="6"/>
                  </a:lnTo>
                  <a:lnTo>
                    <a:pt x="395" y="7"/>
                  </a:lnTo>
                  <a:lnTo>
                    <a:pt x="398" y="8"/>
                  </a:lnTo>
                  <a:lnTo>
                    <a:pt x="404" y="12"/>
                  </a:lnTo>
                  <a:lnTo>
                    <a:pt x="407" y="15"/>
                  </a:lnTo>
                  <a:lnTo>
                    <a:pt x="412" y="17"/>
                  </a:lnTo>
                  <a:lnTo>
                    <a:pt x="418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4" y="22"/>
                  </a:lnTo>
                  <a:lnTo>
                    <a:pt x="425" y="23"/>
                  </a:lnTo>
                  <a:lnTo>
                    <a:pt x="428" y="24"/>
                  </a:lnTo>
                  <a:lnTo>
                    <a:pt x="429" y="24"/>
                  </a:lnTo>
                  <a:lnTo>
                    <a:pt x="429" y="25"/>
                  </a:lnTo>
                  <a:lnTo>
                    <a:pt x="431" y="31"/>
                  </a:lnTo>
                  <a:lnTo>
                    <a:pt x="431" y="32"/>
                  </a:lnTo>
                  <a:lnTo>
                    <a:pt x="434" y="33"/>
                  </a:lnTo>
                  <a:lnTo>
                    <a:pt x="438" y="34"/>
                  </a:lnTo>
                  <a:lnTo>
                    <a:pt x="440" y="33"/>
                  </a:lnTo>
                  <a:lnTo>
                    <a:pt x="443" y="35"/>
                  </a:lnTo>
                  <a:lnTo>
                    <a:pt x="446" y="36"/>
                  </a:lnTo>
                  <a:lnTo>
                    <a:pt x="448" y="37"/>
                  </a:lnTo>
                  <a:lnTo>
                    <a:pt x="450" y="37"/>
                  </a:lnTo>
                  <a:lnTo>
                    <a:pt x="452" y="36"/>
                  </a:lnTo>
                  <a:lnTo>
                    <a:pt x="452" y="35"/>
                  </a:lnTo>
                  <a:lnTo>
                    <a:pt x="453" y="36"/>
                  </a:lnTo>
                  <a:lnTo>
                    <a:pt x="455" y="37"/>
                  </a:lnTo>
                  <a:lnTo>
                    <a:pt x="459" y="37"/>
                  </a:lnTo>
                  <a:lnTo>
                    <a:pt x="461" y="36"/>
                  </a:lnTo>
                  <a:lnTo>
                    <a:pt x="461" y="35"/>
                  </a:lnTo>
                  <a:lnTo>
                    <a:pt x="461" y="32"/>
                  </a:lnTo>
                  <a:lnTo>
                    <a:pt x="462" y="32"/>
                  </a:lnTo>
                  <a:lnTo>
                    <a:pt x="464" y="30"/>
                  </a:lnTo>
                  <a:lnTo>
                    <a:pt x="465" y="30"/>
                  </a:lnTo>
                  <a:lnTo>
                    <a:pt x="471" y="34"/>
                  </a:lnTo>
                  <a:lnTo>
                    <a:pt x="473" y="34"/>
                  </a:lnTo>
                  <a:lnTo>
                    <a:pt x="475" y="37"/>
                  </a:lnTo>
                  <a:lnTo>
                    <a:pt x="477" y="39"/>
                  </a:lnTo>
                  <a:lnTo>
                    <a:pt x="480" y="41"/>
                  </a:lnTo>
                  <a:lnTo>
                    <a:pt x="485" y="42"/>
                  </a:lnTo>
                  <a:lnTo>
                    <a:pt x="490" y="45"/>
                  </a:lnTo>
                  <a:lnTo>
                    <a:pt x="495" y="47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5" name="Freeform 1478">
              <a:extLst>
                <a:ext uri="{FF2B5EF4-FFF2-40B4-BE49-F238E27FC236}">
                  <a16:creationId xmlns:a16="http://schemas.microsoft.com/office/drawing/2014/main" id="{4C70C846-1289-4055-9D8D-1CB0EF2DC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0612" y="9984766"/>
              <a:ext cx="16488" cy="10991"/>
            </a:xfrm>
            <a:custGeom>
              <a:avLst/>
              <a:gdLst>
                <a:gd name="T0" fmla="*/ 5 w 12"/>
                <a:gd name="T1" fmla="*/ 9 h 11"/>
                <a:gd name="T2" fmla="*/ 4 w 12"/>
                <a:gd name="T3" fmla="*/ 10 h 11"/>
                <a:gd name="T4" fmla="*/ 1 w 12"/>
                <a:gd name="T5" fmla="*/ 10 h 11"/>
                <a:gd name="T6" fmla="*/ 0 w 12"/>
                <a:gd name="T7" fmla="*/ 10 h 11"/>
                <a:gd name="T8" fmla="*/ 0 w 12"/>
                <a:gd name="T9" fmla="*/ 9 h 11"/>
                <a:gd name="T10" fmla="*/ 1 w 12"/>
                <a:gd name="T11" fmla="*/ 4 h 11"/>
                <a:gd name="T12" fmla="*/ 2 w 12"/>
                <a:gd name="T13" fmla="*/ 3 h 11"/>
                <a:gd name="T14" fmla="*/ 4 w 12"/>
                <a:gd name="T15" fmla="*/ 1 h 11"/>
                <a:gd name="T16" fmla="*/ 6 w 12"/>
                <a:gd name="T17" fmla="*/ 0 h 11"/>
                <a:gd name="T18" fmla="*/ 8 w 12"/>
                <a:gd name="T19" fmla="*/ 1 h 11"/>
                <a:gd name="T20" fmla="*/ 11 w 12"/>
                <a:gd name="T21" fmla="*/ 2 h 11"/>
                <a:gd name="T22" fmla="*/ 8 w 12"/>
                <a:gd name="T23" fmla="*/ 5 h 11"/>
                <a:gd name="T24" fmla="*/ 6 w 12"/>
                <a:gd name="T25" fmla="*/ 6 h 11"/>
                <a:gd name="T26" fmla="*/ 5 w 12"/>
                <a:gd name="T27" fmla="*/ 6 h 11"/>
                <a:gd name="T28" fmla="*/ 5 w 12"/>
                <a:gd name="T2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1">
                  <a:moveTo>
                    <a:pt x="5" y="9"/>
                  </a:moveTo>
                  <a:lnTo>
                    <a:pt x="4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4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6" name="Freeform 1479">
              <a:extLst>
                <a:ext uri="{FF2B5EF4-FFF2-40B4-BE49-F238E27FC236}">
                  <a16:creationId xmlns:a16="http://schemas.microsoft.com/office/drawing/2014/main" id="{BB4D44F4-A43C-434E-B67B-C6B40EAE0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5948" y="9935308"/>
              <a:ext cx="5497" cy="5497"/>
            </a:xfrm>
            <a:custGeom>
              <a:avLst/>
              <a:gdLst>
                <a:gd name="T0" fmla="*/ 3 w 6"/>
                <a:gd name="T1" fmla="*/ 3 h 4"/>
                <a:gd name="T2" fmla="*/ 2 w 6"/>
                <a:gd name="T3" fmla="*/ 3 h 4"/>
                <a:gd name="T4" fmla="*/ 0 w 6"/>
                <a:gd name="T5" fmla="*/ 2 h 4"/>
                <a:gd name="T6" fmla="*/ 1 w 6"/>
                <a:gd name="T7" fmla="*/ 0 h 4"/>
                <a:gd name="T8" fmla="*/ 3 w 6"/>
                <a:gd name="T9" fmla="*/ 0 h 4"/>
                <a:gd name="T10" fmla="*/ 4 w 6"/>
                <a:gd name="T11" fmla="*/ 1 h 4"/>
                <a:gd name="T12" fmla="*/ 5 w 6"/>
                <a:gd name="T13" fmla="*/ 2 h 4"/>
                <a:gd name="T14" fmla="*/ 3 w 6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3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7" name="Freeform 1480">
              <a:extLst>
                <a:ext uri="{FF2B5EF4-FFF2-40B4-BE49-F238E27FC236}">
                  <a16:creationId xmlns:a16="http://schemas.microsoft.com/office/drawing/2014/main" id="{8B647855-B5C4-4CDE-961B-31E0AC9F5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919" y="9913327"/>
              <a:ext cx="16488" cy="10991"/>
            </a:xfrm>
            <a:custGeom>
              <a:avLst/>
              <a:gdLst>
                <a:gd name="T0" fmla="*/ 6 w 12"/>
                <a:gd name="T1" fmla="*/ 7 h 10"/>
                <a:gd name="T2" fmla="*/ 2 w 12"/>
                <a:gd name="T3" fmla="*/ 9 h 10"/>
                <a:gd name="T4" fmla="*/ 1 w 12"/>
                <a:gd name="T5" fmla="*/ 8 h 10"/>
                <a:gd name="T6" fmla="*/ 0 w 12"/>
                <a:gd name="T7" fmla="*/ 7 h 10"/>
                <a:gd name="T8" fmla="*/ 0 w 12"/>
                <a:gd name="T9" fmla="*/ 7 h 10"/>
                <a:gd name="T10" fmla="*/ 2 w 12"/>
                <a:gd name="T11" fmla="*/ 5 h 10"/>
                <a:gd name="T12" fmla="*/ 4 w 12"/>
                <a:gd name="T13" fmla="*/ 4 h 10"/>
                <a:gd name="T14" fmla="*/ 6 w 12"/>
                <a:gd name="T15" fmla="*/ 2 h 10"/>
                <a:gd name="T16" fmla="*/ 9 w 12"/>
                <a:gd name="T17" fmla="*/ 0 h 10"/>
                <a:gd name="T18" fmla="*/ 9 w 12"/>
                <a:gd name="T19" fmla="*/ 1 h 10"/>
                <a:gd name="T20" fmla="*/ 10 w 12"/>
                <a:gd name="T21" fmla="*/ 1 h 10"/>
                <a:gd name="T22" fmla="*/ 11 w 12"/>
                <a:gd name="T23" fmla="*/ 2 h 10"/>
                <a:gd name="T24" fmla="*/ 9 w 12"/>
                <a:gd name="T25" fmla="*/ 4 h 10"/>
                <a:gd name="T26" fmla="*/ 8 w 12"/>
                <a:gd name="T27" fmla="*/ 5 h 10"/>
                <a:gd name="T28" fmla="*/ 6 w 12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6" y="7"/>
                  </a:moveTo>
                  <a:lnTo>
                    <a:pt x="2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9" y="4"/>
                  </a:lnTo>
                  <a:lnTo>
                    <a:pt x="8" y="5"/>
                  </a:lnTo>
                  <a:lnTo>
                    <a:pt x="6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8" name="Freeform 1481">
              <a:extLst>
                <a:ext uri="{FF2B5EF4-FFF2-40B4-BE49-F238E27FC236}">
                  <a16:creationId xmlns:a16="http://schemas.microsoft.com/office/drawing/2014/main" id="{BF33D927-EDBB-4315-A8B3-9C277080F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5948" y="9907834"/>
              <a:ext cx="16488" cy="10991"/>
            </a:xfrm>
            <a:custGeom>
              <a:avLst/>
              <a:gdLst>
                <a:gd name="T0" fmla="*/ 6 w 12"/>
                <a:gd name="T1" fmla="*/ 8 h 9"/>
                <a:gd name="T2" fmla="*/ 5 w 12"/>
                <a:gd name="T3" fmla="*/ 8 h 9"/>
                <a:gd name="T4" fmla="*/ 0 w 12"/>
                <a:gd name="T5" fmla="*/ 5 h 9"/>
                <a:gd name="T6" fmla="*/ 0 w 12"/>
                <a:gd name="T7" fmla="*/ 3 h 9"/>
                <a:gd name="T8" fmla="*/ 2 w 12"/>
                <a:gd name="T9" fmla="*/ 0 h 9"/>
                <a:gd name="T10" fmla="*/ 8 w 12"/>
                <a:gd name="T11" fmla="*/ 0 h 9"/>
                <a:gd name="T12" fmla="*/ 11 w 12"/>
                <a:gd name="T13" fmla="*/ 1 h 9"/>
                <a:gd name="T14" fmla="*/ 11 w 12"/>
                <a:gd name="T15" fmla="*/ 5 h 9"/>
                <a:gd name="T16" fmla="*/ 8 w 12"/>
                <a:gd name="T17" fmla="*/ 7 h 9"/>
                <a:gd name="T18" fmla="*/ 6 w 12"/>
                <a:gd name="T1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9">
                  <a:moveTo>
                    <a:pt x="6" y="8"/>
                  </a:moveTo>
                  <a:lnTo>
                    <a:pt x="5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5"/>
                  </a:lnTo>
                  <a:lnTo>
                    <a:pt x="8" y="7"/>
                  </a:lnTo>
                  <a:lnTo>
                    <a:pt x="6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9" name="Freeform 1482">
              <a:extLst>
                <a:ext uri="{FF2B5EF4-FFF2-40B4-BE49-F238E27FC236}">
                  <a16:creationId xmlns:a16="http://schemas.microsoft.com/office/drawing/2014/main" id="{C0D5E183-AAF2-4B84-8F8E-88F4FBA72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1987" y="9896843"/>
              <a:ext cx="10991" cy="10991"/>
            </a:xfrm>
            <a:custGeom>
              <a:avLst/>
              <a:gdLst>
                <a:gd name="T0" fmla="*/ 7 w 9"/>
                <a:gd name="T1" fmla="*/ 6 h 7"/>
                <a:gd name="T2" fmla="*/ 4 w 9"/>
                <a:gd name="T3" fmla="*/ 6 h 7"/>
                <a:gd name="T4" fmla="*/ 1 w 9"/>
                <a:gd name="T5" fmla="*/ 6 h 7"/>
                <a:gd name="T6" fmla="*/ 0 w 9"/>
                <a:gd name="T7" fmla="*/ 4 h 7"/>
                <a:gd name="T8" fmla="*/ 0 w 9"/>
                <a:gd name="T9" fmla="*/ 1 h 7"/>
                <a:gd name="T10" fmla="*/ 0 w 9"/>
                <a:gd name="T11" fmla="*/ 1 h 7"/>
                <a:gd name="T12" fmla="*/ 6 w 9"/>
                <a:gd name="T13" fmla="*/ 0 h 7"/>
                <a:gd name="T14" fmla="*/ 8 w 9"/>
                <a:gd name="T15" fmla="*/ 2 h 7"/>
                <a:gd name="T16" fmla="*/ 8 w 9"/>
                <a:gd name="T17" fmla="*/ 5 h 7"/>
                <a:gd name="T18" fmla="*/ 7 w 9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7" y="6"/>
                  </a:moveTo>
                  <a:lnTo>
                    <a:pt x="4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7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40" name="Freeform 1483">
              <a:extLst>
                <a:ext uri="{FF2B5EF4-FFF2-40B4-BE49-F238E27FC236}">
                  <a16:creationId xmlns:a16="http://schemas.microsoft.com/office/drawing/2014/main" id="{4A923848-DDFE-46C3-A650-DE1F34528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4958" y="9891346"/>
              <a:ext cx="10991" cy="10991"/>
            </a:xfrm>
            <a:custGeom>
              <a:avLst/>
              <a:gdLst>
                <a:gd name="T0" fmla="*/ 9 w 11"/>
                <a:gd name="T1" fmla="*/ 5 h 7"/>
                <a:gd name="T2" fmla="*/ 7 w 11"/>
                <a:gd name="T3" fmla="*/ 6 h 7"/>
                <a:gd name="T4" fmla="*/ 2 w 11"/>
                <a:gd name="T5" fmla="*/ 5 h 7"/>
                <a:gd name="T6" fmla="*/ 0 w 11"/>
                <a:gd name="T7" fmla="*/ 3 h 7"/>
                <a:gd name="T8" fmla="*/ 1 w 11"/>
                <a:gd name="T9" fmla="*/ 0 h 7"/>
                <a:gd name="T10" fmla="*/ 2 w 11"/>
                <a:gd name="T11" fmla="*/ 0 h 7"/>
                <a:gd name="T12" fmla="*/ 6 w 11"/>
                <a:gd name="T13" fmla="*/ 0 h 7"/>
                <a:gd name="T14" fmla="*/ 10 w 11"/>
                <a:gd name="T15" fmla="*/ 4 h 7"/>
                <a:gd name="T16" fmla="*/ 9 w 11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9" y="5"/>
                  </a:moveTo>
                  <a:lnTo>
                    <a:pt x="7" y="6"/>
                  </a:lnTo>
                  <a:lnTo>
                    <a:pt x="2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4"/>
                  </a:lnTo>
                  <a:lnTo>
                    <a:pt x="9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41" name="Freeform 1484">
              <a:extLst>
                <a:ext uri="{FF2B5EF4-FFF2-40B4-BE49-F238E27FC236}">
                  <a16:creationId xmlns:a16="http://schemas.microsoft.com/office/drawing/2014/main" id="{64733975-F302-4CC7-BBC8-1C4B8CBB7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7484" y="9880355"/>
              <a:ext cx="32971" cy="43961"/>
            </a:xfrm>
            <a:custGeom>
              <a:avLst/>
              <a:gdLst>
                <a:gd name="T0" fmla="*/ 10 w 25"/>
                <a:gd name="T1" fmla="*/ 3 h 36"/>
                <a:gd name="T2" fmla="*/ 11 w 25"/>
                <a:gd name="T3" fmla="*/ 5 h 36"/>
                <a:gd name="T4" fmla="*/ 13 w 25"/>
                <a:gd name="T5" fmla="*/ 11 h 36"/>
                <a:gd name="T6" fmla="*/ 19 w 25"/>
                <a:gd name="T7" fmla="*/ 16 h 36"/>
                <a:gd name="T8" fmla="*/ 19 w 25"/>
                <a:gd name="T9" fmla="*/ 20 h 36"/>
                <a:gd name="T10" fmla="*/ 19 w 25"/>
                <a:gd name="T11" fmla="*/ 21 h 36"/>
                <a:gd name="T12" fmla="*/ 19 w 25"/>
                <a:gd name="T13" fmla="*/ 22 h 36"/>
                <a:gd name="T14" fmla="*/ 22 w 25"/>
                <a:gd name="T15" fmla="*/ 24 h 36"/>
                <a:gd name="T16" fmla="*/ 24 w 25"/>
                <a:gd name="T17" fmla="*/ 27 h 36"/>
                <a:gd name="T18" fmla="*/ 21 w 25"/>
                <a:gd name="T19" fmla="*/ 32 h 36"/>
                <a:gd name="T20" fmla="*/ 14 w 25"/>
                <a:gd name="T21" fmla="*/ 35 h 36"/>
                <a:gd name="T22" fmla="*/ 6 w 25"/>
                <a:gd name="T23" fmla="*/ 35 h 36"/>
                <a:gd name="T24" fmla="*/ 5 w 25"/>
                <a:gd name="T25" fmla="*/ 34 h 36"/>
                <a:gd name="T26" fmla="*/ 3 w 25"/>
                <a:gd name="T27" fmla="*/ 31 h 36"/>
                <a:gd name="T28" fmla="*/ 3 w 25"/>
                <a:gd name="T29" fmla="*/ 30 h 36"/>
                <a:gd name="T30" fmla="*/ 4 w 25"/>
                <a:gd name="T31" fmla="*/ 28 h 36"/>
                <a:gd name="T32" fmla="*/ 8 w 25"/>
                <a:gd name="T33" fmla="*/ 25 h 36"/>
                <a:gd name="T34" fmla="*/ 13 w 25"/>
                <a:gd name="T35" fmla="*/ 23 h 36"/>
                <a:gd name="T36" fmla="*/ 14 w 25"/>
                <a:gd name="T37" fmla="*/ 20 h 36"/>
                <a:gd name="T38" fmla="*/ 12 w 25"/>
                <a:gd name="T39" fmla="*/ 19 h 36"/>
                <a:gd name="T40" fmla="*/ 10 w 25"/>
                <a:gd name="T41" fmla="*/ 15 h 36"/>
                <a:gd name="T42" fmla="*/ 6 w 25"/>
                <a:gd name="T43" fmla="*/ 13 h 36"/>
                <a:gd name="T44" fmla="*/ 5 w 25"/>
                <a:gd name="T45" fmla="*/ 5 h 36"/>
                <a:gd name="T46" fmla="*/ 3 w 25"/>
                <a:gd name="T47" fmla="*/ 4 h 36"/>
                <a:gd name="T48" fmla="*/ 1 w 25"/>
                <a:gd name="T49" fmla="*/ 5 h 36"/>
                <a:gd name="T50" fmla="*/ 0 w 25"/>
                <a:gd name="T51" fmla="*/ 5 h 36"/>
                <a:gd name="T52" fmla="*/ 0 w 25"/>
                <a:gd name="T53" fmla="*/ 4 h 36"/>
                <a:gd name="T54" fmla="*/ 2 w 25"/>
                <a:gd name="T55" fmla="*/ 2 h 36"/>
                <a:gd name="T56" fmla="*/ 3 w 25"/>
                <a:gd name="T57" fmla="*/ 1 h 36"/>
                <a:gd name="T58" fmla="*/ 7 w 25"/>
                <a:gd name="T59" fmla="*/ 0 h 36"/>
                <a:gd name="T60" fmla="*/ 8 w 25"/>
                <a:gd name="T61" fmla="*/ 1 h 36"/>
                <a:gd name="T62" fmla="*/ 10 w 25"/>
                <a:gd name="T63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36">
                  <a:moveTo>
                    <a:pt x="10" y="3"/>
                  </a:moveTo>
                  <a:lnTo>
                    <a:pt x="11" y="5"/>
                  </a:lnTo>
                  <a:lnTo>
                    <a:pt x="13" y="11"/>
                  </a:lnTo>
                  <a:lnTo>
                    <a:pt x="19" y="16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9" y="22"/>
                  </a:lnTo>
                  <a:lnTo>
                    <a:pt x="22" y="24"/>
                  </a:lnTo>
                  <a:lnTo>
                    <a:pt x="24" y="27"/>
                  </a:lnTo>
                  <a:lnTo>
                    <a:pt x="21" y="32"/>
                  </a:lnTo>
                  <a:lnTo>
                    <a:pt x="14" y="35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28"/>
                  </a:lnTo>
                  <a:lnTo>
                    <a:pt x="8" y="25"/>
                  </a:lnTo>
                  <a:lnTo>
                    <a:pt x="13" y="23"/>
                  </a:lnTo>
                  <a:lnTo>
                    <a:pt x="14" y="20"/>
                  </a:lnTo>
                  <a:lnTo>
                    <a:pt x="12" y="19"/>
                  </a:lnTo>
                  <a:lnTo>
                    <a:pt x="10" y="15"/>
                  </a:lnTo>
                  <a:lnTo>
                    <a:pt x="6" y="13"/>
                  </a:lnTo>
                  <a:lnTo>
                    <a:pt x="5" y="5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10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42" name="Freeform 1485">
              <a:extLst>
                <a:ext uri="{FF2B5EF4-FFF2-40B4-BE49-F238E27FC236}">
                  <a16:creationId xmlns:a16="http://schemas.microsoft.com/office/drawing/2014/main" id="{80F59284-B43C-417A-AEA1-A4B015E19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0070" y="9836394"/>
              <a:ext cx="5494" cy="5497"/>
            </a:xfrm>
            <a:custGeom>
              <a:avLst/>
              <a:gdLst>
                <a:gd name="T0" fmla="*/ 2 w 4"/>
                <a:gd name="T1" fmla="*/ 3 h 5"/>
                <a:gd name="T2" fmla="*/ 1 w 4"/>
                <a:gd name="T3" fmla="*/ 4 h 5"/>
                <a:gd name="T4" fmla="*/ 0 w 4"/>
                <a:gd name="T5" fmla="*/ 2 h 5"/>
                <a:gd name="T6" fmla="*/ 2 w 4"/>
                <a:gd name="T7" fmla="*/ 0 h 5"/>
                <a:gd name="T8" fmla="*/ 3 w 4"/>
                <a:gd name="T9" fmla="*/ 0 h 5"/>
                <a:gd name="T10" fmla="*/ 2 w 4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43" name="Freeform 1486">
              <a:extLst>
                <a:ext uri="{FF2B5EF4-FFF2-40B4-BE49-F238E27FC236}">
                  <a16:creationId xmlns:a16="http://schemas.microsoft.com/office/drawing/2014/main" id="{97CD2F37-32B9-4AC9-BB6E-98EF6852C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3138" y="9830900"/>
              <a:ext cx="219807" cy="241788"/>
            </a:xfrm>
            <a:custGeom>
              <a:avLst/>
              <a:gdLst>
                <a:gd name="T0" fmla="*/ 166 w 175"/>
                <a:gd name="T1" fmla="*/ 49 h 196"/>
                <a:gd name="T2" fmla="*/ 164 w 175"/>
                <a:gd name="T3" fmla="*/ 50 h 196"/>
                <a:gd name="T4" fmla="*/ 171 w 175"/>
                <a:gd name="T5" fmla="*/ 59 h 196"/>
                <a:gd name="T6" fmla="*/ 172 w 175"/>
                <a:gd name="T7" fmla="*/ 65 h 196"/>
                <a:gd name="T8" fmla="*/ 171 w 175"/>
                <a:gd name="T9" fmla="*/ 73 h 196"/>
                <a:gd name="T10" fmla="*/ 168 w 175"/>
                <a:gd name="T11" fmla="*/ 76 h 196"/>
                <a:gd name="T12" fmla="*/ 158 w 175"/>
                <a:gd name="T13" fmla="*/ 96 h 196"/>
                <a:gd name="T14" fmla="*/ 140 w 175"/>
                <a:gd name="T15" fmla="*/ 114 h 196"/>
                <a:gd name="T16" fmla="*/ 116 w 175"/>
                <a:gd name="T17" fmla="*/ 127 h 196"/>
                <a:gd name="T18" fmla="*/ 94 w 175"/>
                <a:gd name="T19" fmla="*/ 134 h 196"/>
                <a:gd name="T20" fmla="*/ 84 w 175"/>
                <a:gd name="T21" fmla="*/ 145 h 196"/>
                <a:gd name="T22" fmla="*/ 85 w 175"/>
                <a:gd name="T23" fmla="*/ 149 h 196"/>
                <a:gd name="T24" fmla="*/ 83 w 175"/>
                <a:gd name="T25" fmla="*/ 147 h 196"/>
                <a:gd name="T26" fmla="*/ 79 w 175"/>
                <a:gd name="T27" fmla="*/ 147 h 196"/>
                <a:gd name="T28" fmla="*/ 77 w 175"/>
                <a:gd name="T29" fmla="*/ 158 h 196"/>
                <a:gd name="T30" fmla="*/ 73 w 175"/>
                <a:gd name="T31" fmla="*/ 164 h 196"/>
                <a:gd name="T32" fmla="*/ 70 w 175"/>
                <a:gd name="T33" fmla="*/ 174 h 196"/>
                <a:gd name="T34" fmla="*/ 70 w 175"/>
                <a:gd name="T35" fmla="*/ 180 h 196"/>
                <a:gd name="T36" fmla="*/ 62 w 175"/>
                <a:gd name="T37" fmla="*/ 186 h 196"/>
                <a:gd name="T38" fmla="*/ 61 w 175"/>
                <a:gd name="T39" fmla="*/ 191 h 196"/>
                <a:gd name="T40" fmla="*/ 54 w 175"/>
                <a:gd name="T41" fmla="*/ 193 h 196"/>
                <a:gd name="T42" fmla="*/ 46 w 175"/>
                <a:gd name="T43" fmla="*/ 188 h 196"/>
                <a:gd name="T44" fmla="*/ 40 w 175"/>
                <a:gd name="T45" fmla="*/ 179 h 196"/>
                <a:gd name="T46" fmla="*/ 31 w 175"/>
                <a:gd name="T47" fmla="*/ 176 h 196"/>
                <a:gd name="T48" fmla="*/ 23 w 175"/>
                <a:gd name="T49" fmla="*/ 175 h 196"/>
                <a:gd name="T50" fmla="*/ 15 w 175"/>
                <a:gd name="T51" fmla="*/ 177 h 196"/>
                <a:gd name="T52" fmla="*/ 16 w 175"/>
                <a:gd name="T53" fmla="*/ 171 h 196"/>
                <a:gd name="T54" fmla="*/ 15 w 175"/>
                <a:gd name="T55" fmla="*/ 165 h 196"/>
                <a:gd name="T56" fmla="*/ 21 w 175"/>
                <a:gd name="T57" fmla="*/ 163 h 196"/>
                <a:gd name="T58" fmla="*/ 23 w 175"/>
                <a:gd name="T59" fmla="*/ 158 h 196"/>
                <a:gd name="T60" fmla="*/ 23 w 175"/>
                <a:gd name="T61" fmla="*/ 153 h 196"/>
                <a:gd name="T62" fmla="*/ 21 w 175"/>
                <a:gd name="T63" fmla="*/ 148 h 196"/>
                <a:gd name="T64" fmla="*/ 20 w 175"/>
                <a:gd name="T65" fmla="*/ 145 h 196"/>
                <a:gd name="T66" fmla="*/ 31 w 175"/>
                <a:gd name="T67" fmla="*/ 139 h 196"/>
                <a:gd name="T68" fmla="*/ 37 w 175"/>
                <a:gd name="T69" fmla="*/ 119 h 196"/>
                <a:gd name="T70" fmla="*/ 34 w 175"/>
                <a:gd name="T71" fmla="*/ 106 h 196"/>
                <a:gd name="T72" fmla="*/ 30 w 175"/>
                <a:gd name="T73" fmla="*/ 122 h 196"/>
                <a:gd name="T74" fmla="*/ 26 w 175"/>
                <a:gd name="T75" fmla="*/ 120 h 196"/>
                <a:gd name="T76" fmla="*/ 18 w 175"/>
                <a:gd name="T77" fmla="*/ 124 h 196"/>
                <a:gd name="T78" fmla="*/ 1 w 175"/>
                <a:gd name="T79" fmla="*/ 112 h 196"/>
                <a:gd name="T80" fmla="*/ 6 w 175"/>
                <a:gd name="T81" fmla="*/ 106 h 196"/>
                <a:gd name="T82" fmla="*/ 5 w 175"/>
                <a:gd name="T83" fmla="*/ 86 h 196"/>
                <a:gd name="T84" fmla="*/ 10 w 175"/>
                <a:gd name="T85" fmla="*/ 71 h 196"/>
                <a:gd name="T86" fmla="*/ 18 w 175"/>
                <a:gd name="T87" fmla="*/ 63 h 196"/>
                <a:gd name="T88" fmla="*/ 15 w 175"/>
                <a:gd name="T89" fmla="*/ 55 h 196"/>
                <a:gd name="T90" fmla="*/ 28 w 175"/>
                <a:gd name="T91" fmla="*/ 39 h 196"/>
                <a:gd name="T92" fmla="*/ 28 w 175"/>
                <a:gd name="T93" fmla="*/ 19 h 196"/>
                <a:gd name="T94" fmla="*/ 41 w 175"/>
                <a:gd name="T95" fmla="*/ 15 h 196"/>
                <a:gd name="T96" fmla="*/ 65 w 175"/>
                <a:gd name="T97" fmla="*/ 5 h 196"/>
                <a:gd name="T98" fmla="*/ 69 w 175"/>
                <a:gd name="T99" fmla="*/ 6 h 196"/>
                <a:gd name="T100" fmla="*/ 84 w 175"/>
                <a:gd name="T101" fmla="*/ 15 h 196"/>
                <a:gd name="T102" fmla="*/ 100 w 175"/>
                <a:gd name="T103" fmla="*/ 20 h 196"/>
                <a:gd name="T104" fmla="*/ 106 w 175"/>
                <a:gd name="T105" fmla="*/ 24 h 196"/>
                <a:gd name="T106" fmla="*/ 111 w 175"/>
                <a:gd name="T107" fmla="*/ 33 h 196"/>
                <a:gd name="T108" fmla="*/ 123 w 175"/>
                <a:gd name="T109" fmla="*/ 36 h 196"/>
                <a:gd name="T110" fmla="*/ 129 w 175"/>
                <a:gd name="T111" fmla="*/ 35 h 196"/>
                <a:gd name="T112" fmla="*/ 138 w 175"/>
                <a:gd name="T113" fmla="*/ 36 h 196"/>
                <a:gd name="T114" fmla="*/ 141 w 175"/>
                <a:gd name="T115" fmla="*/ 30 h 196"/>
                <a:gd name="T116" fmla="*/ 152 w 175"/>
                <a:gd name="T117" fmla="*/ 37 h 196"/>
                <a:gd name="T118" fmla="*/ 167 w 175"/>
                <a:gd name="T119" fmla="*/ 4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196">
                  <a:moveTo>
                    <a:pt x="172" y="47"/>
                  </a:moveTo>
                  <a:lnTo>
                    <a:pt x="171" y="48"/>
                  </a:lnTo>
                  <a:lnTo>
                    <a:pt x="169" y="48"/>
                  </a:lnTo>
                  <a:lnTo>
                    <a:pt x="166" y="49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49"/>
                  </a:lnTo>
                  <a:lnTo>
                    <a:pt x="164" y="50"/>
                  </a:lnTo>
                  <a:lnTo>
                    <a:pt x="166" y="51"/>
                  </a:lnTo>
                  <a:lnTo>
                    <a:pt x="167" y="54"/>
                  </a:lnTo>
                  <a:lnTo>
                    <a:pt x="168" y="56"/>
                  </a:lnTo>
                  <a:lnTo>
                    <a:pt x="171" y="59"/>
                  </a:lnTo>
                  <a:lnTo>
                    <a:pt x="173" y="60"/>
                  </a:lnTo>
                  <a:lnTo>
                    <a:pt x="173" y="62"/>
                  </a:lnTo>
                  <a:lnTo>
                    <a:pt x="172" y="64"/>
                  </a:lnTo>
                  <a:lnTo>
                    <a:pt x="172" y="65"/>
                  </a:lnTo>
                  <a:lnTo>
                    <a:pt x="174" y="73"/>
                  </a:lnTo>
                  <a:lnTo>
                    <a:pt x="173" y="73"/>
                  </a:lnTo>
                  <a:lnTo>
                    <a:pt x="172" y="73"/>
                  </a:lnTo>
                  <a:lnTo>
                    <a:pt x="171" y="73"/>
                  </a:lnTo>
                  <a:lnTo>
                    <a:pt x="169" y="72"/>
                  </a:lnTo>
                  <a:lnTo>
                    <a:pt x="169" y="71"/>
                  </a:lnTo>
                  <a:lnTo>
                    <a:pt x="168" y="73"/>
                  </a:lnTo>
                  <a:lnTo>
                    <a:pt x="168" y="76"/>
                  </a:lnTo>
                  <a:lnTo>
                    <a:pt x="166" y="84"/>
                  </a:lnTo>
                  <a:lnTo>
                    <a:pt x="164" y="90"/>
                  </a:lnTo>
                  <a:lnTo>
                    <a:pt x="162" y="92"/>
                  </a:lnTo>
                  <a:lnTo>
                    <a:pt x="158" y="96"/>
                  </a:lnTo>
                  <a:lnTo>
                    <a:pt x="154" y="101"/>
                  </a:lnTo>
                  <a:lnTo>
                    <a:pt x="148" y="108"/>
                  </a:lnTo>
                  <a:lnTo>
                    <a:pt x="143" y="112"/>
                  </a:lnTo>
                  <a:lnTo>
                    <a:pt x="140" y="114"/>
                  </a:lnTo>
                  <a:lnTo>
                    <a:pt x="136" y="117"/>
                  </a:lnTo>
                  <a:lnTo>
                    <a:pt x="130" y="121"/>
                  </a:lnTo>
                  <a:lnTo>
                    <a:pt x="124" y="123"/>
                  </a:lnTo>
                  <a:lnTo>
                    <a:pt x="116" y="127"/>
                  </a:lnTo>
                  <a:lnTo>
                    <a:pt x="109" y="128"/>
                  </a:lnTo>
                  <a:lnTo>
                    <a:pt x="105" y="130"/>
                  </a:lnTo>
                  <a:lnTo>
                    <a:pt x="100" y="132"/>
                  </a:lnTo>
                  <a:lnTo>
                    <a:pt x="94" y="134"/>
                  </a:lnTo>
                  <a:lnTo>
                    <a:pt x="92" y="136"/>
                  </a:lnTo>
                  <a:lnTo>
                    <a:pt x="88" y="141"/>
                  </a:lnTo>
                  <a:lnTo>
                    <a:pt x="86" y="143"/>
                  </a:lnTo>
                  <a:lnTo>
                    <a:pt x="84" y="145"/>
                  </a:lnTo>
                  <a:lnTo>
                    <a:pt x="84" y="146"/>
                  </a:lnTo>
                  <a:lnTo>
                    <a:pt x="84" y="147"/>
                  </a:lnTo>
                  <a:lnTo>
                    <a:pt x="85" y="147"/>
                  </a:lnTo>
                  <a:lnTo>
                    <a:pt x="85" y="149"/>
                  </a:lnTo>
                  <a:lnTo>
                    <a:pt x="84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7"/>
                  </a:lnTo>
                  <a:lnTo>
                    <a:pt x="81" y="146"/>
                  </a:lnTo>
                  <a:lnTo>
                    <a:pt x="80" y="146"/>
                  </a:lnTo>
                  <a:lnTo>
                    <a:pt x="79" y="146"/>
                  </a:lnTo>
                  <a:lnTo>
                    <a:pt x="79" y="147"/>
                  </a:lnTo>
                  <a:lnTo>
                    <a:pt x="78" y="152"/>
                  </a:lnTo>
                  <a:lnTo>
                    <a:pt x="78" y="155"/>
                  </a:lnTo>
                  <a:lnTo>
                    <a:pt x="77" y="156"/>
                  </a:lnTo>
                  <a:lnTo>
                    <a:pt x="77" y="158"/>
                  </a:lnTo>
                  <a:lnTo>
                    <a:pt x="76" y="160"/>
                  </a:lnTo>
                  <a:lnTo>
                    <a:pt x="75" y="161"/>
                  </a:lnTo>
                  <a:lnTo>
                    <a:pt x="75" y="163"/>
                  </a:lnTo>
                  <a:lnTo>
                    <a:pt x="73" y="164"/>
                  </a:lnTo>
                  <a:lnTo>
                    <a:pt x="73" y="166"/>
                  </a:lnTo>
                  <a:lnTo>
                    <a:pt x="72" y="169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69" y="176"/>
                  </a:lnTo>
                  <a:lnTo>
                    <a:pt x="70" y="177"/>
                  </a:lnTo>
                  <a:lnTo>
                    <a:pt x="70" y="179"/>
                  </a:lnTo>
                  <a:lnTo>
                    <a:pt x="70" y="180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4" y="185"/>
                  </a:lnTo>
                  <a:lnTo>
                    <a:pt x="62" y="186"/>
                  </a:lnTo>
                  <a:lnTo>
                    <a:pt x="62" y="188"/>
                  </a:lnTo>
                  <a:lnTo>
                    <a:pt x="62" y="190"/>
                  </a:lnTo>
                  <a:lnTo>
                    <a:pt x="62" y="191"/>
                  </a:lnTo>
                  <a:lnTo>
                    <a:pt x="61" y="191"/>
                  </a:lnTo>
                  <a:lnTo>
                    <a:pt x="60" y="192"/>
                  </a:lnTo>
                  <a:lnTo>
                    <a:pt x="59" y="194"/>
                  </a:lnTo>
                  <a:lnTo>
                    <a:pt x="57" y="195"/>
                  </a:lnTo>
                  <a:lnTo>
                    <a:pt x="54" y="193"/>
                  </a:lnTo>
                  <a:lnTo>
                    <a:pt x="51" y="193"/>
                  </a:lnTo>
                  <a:lnTo>
                    <a:pt x="50" y="193"/>
                  </a:lnTo>
                  <a:lnTo>
                    <a:pt x="48" y="190"/>
                  </a:lnTo>
                  <a:lnTo>
                    <a:pt x="46" y="188"/>
                  </a:lnTo>
                  <a:lnTo>
                    <a:pt x="45" y="185"/>
                  </a:lnTo>
                  <a:lnTo>
                    <a:pt x="44" y="181"/>
                  </a:lnTo>
                  <a:lnTo>
                    <a:pt x="42" y="180"/>
                  </a:lnTo>
                  <a:lnTo>
                    <a:pt x="40" y="179"/>
                  </a:lnTo>
                  <a:lnTo>
                    <a:pt x="38" y="179"/>
                  </a:lnTo>
                  <a:lnTo>
                    <a:pt x="36" y="179"/>
                  </a:lnTo>
                  <a:lnTo>
                    <a:pt x="34" y="178"/>
                  </a:lnTo>
                  <a:lnTo>
                    <a:pt x="31" y="176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3" y="174"/>
                  </a:lnTo>
                  <a:lnTo>
                    <a:pt x="23" y="175"/>
                  </a:lnTo>
                  <a:lnTo>
                    <a:pt x="20" y="177"/>
                  </a:lnTo>
                  <a:lnTo>
                    <a:pt x="18" y="179"/>
                  </a:lnTo>
                  <a:lnTo>
                    <a:pt x="16" y="179"/>
                  </a:lnTo>
                  <a:lnTo>
                    <a:pt x="15" y="177"/>
                  </a:lnTo>
                  <a:lnTo>
                    <a:pt x="15" y="177"/>
                  </a:lnTo>
                  <a:lnTo>
                    <a:pt x="16" y="175"/>
                  </a:lnTo>
                  <a:lnTo>
                    <a:pt x="19" y="171"/>
                  </a:lnTo>
                  <a:lnTo>
                    <a:pt x="16" y="171"/>
                  </a:lnTo>
                  <a:lnTo>
                    <a:pt x="15" y="169"/>
                  </a:lnTo>
                  <a:lnTo>
                    <a:pt x="15" y="168"/>
                  </a:lnTo>
                  <a:lnTo>
                    <a:pt x="14" y="167"/>
                  </a:lnTo>
                  <a:lnTo>
                    <a:pt x="15" y="165"/>
                  </a:lnTo>
                  <a:lnTo>
                    <a:pt x="16" y="164"/>
                  </a:lnTo>
                  <a:lnTo>
                    <a:pt x="18" y="164"/>
                  </a:lnTo>
                  <a:lnTo>
                    <a:pt x="20" y="164"/>
                  </a:lnTo>
                  <a:lnTo>
                    <a:pt x="21" y="163"/>
                  </a:lnTo>
                  <a:lnTo>
                    <a:pt x="23" y="162"/>
                  </a:lnTo>
                  <a:lnTo>
                    <a:pt x="23" y="161"/>
                  </a:lnTo>
                  <a:lnTo>
                    <a:pt x="24" y="161"/>
                  </a:lnTo>
                  <a:lnTo>
                    <a:pt x="23" y="158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23" y="154"/>
                  </a:lnTo>
                  <a:lnTo>
                    <a:pt x="23" y="153"/>
                  </a:lnTo>
                  <a:lnTo>
                    <a:pt x="22" y="151"/>
                  </a:lnTo>
                  <a:lnTo>
                    <a:pt x="22" y="150"/>
                  </a:lnTo>
                  <a:lnTo>
                    <a:pt x="21" y="149"/>
                  </a:lnTo>
                  <a:lnTo>
                    <a:pt x="21" y="148"/>
                  </a:lnTo>
                  <a:lnTo>
                    <a:pt x="21" y="147"/>
                  </a:lnTo>
                  <a:lnTo>
                    <a:pt x="20" y="147"/>
                  </a:lnTo>
                  <a:lnTo>
                    <a:pt x="20" y="146"/>
                  </a:lnTo>
                  <a:lnTo>
                    <a:pt x="20" y="145"/>
                  </a:lnTo>
                  <a:lnTo>
                    <a:pt x="25" y="144"/>
                  </a:lnTo>
                  <a:lnTo>
                    <a:pt x="26" y="143"/>
                  </a:lnTo>
                  <a:lnTo>
                    <a:pt x="29" y="141"/>
                  </a:lnTo>
                  <a:lnTo>
                    <a:pt x="31" y="139"/>
                  </a:lnTo>
                  <a:lnTo>
                    <a:pt x="32" y="137"/>
                  </a:lnTo>
                  <a:lnTo>
                    <a:pt x="35" y="128"/>
                  </a:lnTo>
                  <a:lnTo>
                    <a:pt x="37" y="122"/>
                  </a:lnTo>
                  <a:lnTo>
                    <a:pt x="37" y="119"/>
                  </a:lnTo>
                  <a:lnTo>
                    <a:pt x="35" y="115"/>
                  </a:lnTo>
                  <a:lnTo>
                    <a:pt x="34" y="109"/>
                  </a:lnTo>
                  <a:lnTo>
                    <a:pt x="34" y="108"/>
                  </a:lnTo>
                  <a:lnTo>
                    <a:pt x="34" y="106"/>
                  </a:lnTo>
                  <a:lnTo>
                    <a:pt x="32" y="109"/>
                  </a:lnTo>
                  <a:lnTo>
                    <a:pt x="33" y="117"/>
                  </a:lnTo>
                  <a:lnTo>
                    <a:pt x="32" y="121"/>
                  </a:lnTo>
                  <a:lnTo>
                    <a:pt x="30" y="122"/>
                  </a:lnTo>
                  <a:lnTo>
                    <a:pt x="29" y="121"/>
                  </a:lnTo>
                  <a:lnTo>
                    <a:pt x="29" y="115"/>
                  </a:lnTo>
                  <a:lnTo>
                    <a:pt x="27" y="116"/>
                  </a:lnTo>
                  <a:lnTo>
                    <a:pt x="26" y="120"/>
                  </a:lnTo>
                  <a:lnTo>
                    <a:pt x="22" y="123"/>
                  </a:lnTo>
                  <a:lnTo>
                    <a:pt x="21" y="124"/>
                  </a:lnTo>
                  <a:lnTo>
                    <a:pt x="21" y="125"/>
                  </a:lnTo>
                  <a:lnTo>
                    <a:pt x="18" y="124"/>
                  </a:lnTo>
                  <a:lnTo>
                    <a:pt x="16" y="123"/>
                  </a:lnTo>
                  <a:lnTo>
                    <a:pt x="9" y="116"/>
                  </a:lnTo>
                  <a:lnTo>
                    <a:pt x="4" y="115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0" y="110"/>
                  </a:lnTo>
                  <a:lnTo>
                    <a:pt x="3" y="108"/>
                  </a:lnTo>
                  <a:lnTo>
                    <a:pt x="6" y="106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4" y="93"/>
                  </a:lnTo>
                  <a:lnTo>
                    <a:pt x="5" y="86"/>
                  </a:lnTo>
                  <a:lnTo>
                    <a:pt x="4" y="82"/>
                  </a:lnTo>
                  <a:lnTo>
                    <a:pt x="2" y="76"/>
                  </a:lnTo>
                  <a:lnTo>
                    <a:pt x="4" y="73"/>
                  </a:lnTo>
                  <a:lnTo>
                    <a:pt x="10" y="71"/>
                  </a:lnTo>
                  <a:lnTo>
                    <a:pt x="13" y="70"/>
                  </a:lnTo>
                  <a:lnTo>
                    <a:pt x="14" y="65"/>
                  </a:lnTo>
                  <a:lnTo>
                    <a:pt x="15" y="62"/>
                  </a:lnTo>
                  <a:lnTo>
                    <a:pt x="18" y="63"/>
                  </a:lnTo>
                  <a:lnTo>
                    <a:pt x="21" y="62"/>
                  </a:lnTo>
                  <a:lnTo>
                    <a:pt x="18" y="62"/>
                  </a:lnTo>
                  <a:lnTo>
                    <a:pt x="15" y="57"/>
                  </a:lnTo>
                  <a:lnTo>
                    <a:pt x="15" y="55"/>
                  </a:lnTo>
                  <a:lnTo>
                    <a:pt x="20" y="49"/>
                  </a:lnTo>
                  <a:lnTo>
                    <a:pt x="22" y="47"/>
                  </a:lnTo>
                  <a:lnTo>
                    <a:pt x="25" y="44"/>
                  </a:lnTo>
                  <a:lnTo>
                    <a:pt x="28" y="39"/>
                  </a:lnTo>
                  <a:lnTo>
                    <a:pt x="29" y="32"/>
                  </a:lnTo>
                  <a:lnTo>
                    <a:pt x="27" y="26"/>
                  </a:lnTo>
                  <a:lnTo>
                    <a:pt x="27" y="20"/>
                  </a:lnTo>
                  <a:lnTo>
                    <a:pt x="28" y="19"/>
                  </a:lnTo>
                  <a:lnTo>
                    <a:pt x="32" y="18"/>
                  </a:lnTo>
                  <a:lnTo>
                    <a:pt x="36" y="16"/>
                  </a:lnTo>
                  <a:lnTo>
                    <a:pt x="37" y="15"/>
                  </a:lnTo>
                  <a:lnTo>
                    <a:pt x="41" y="15"/>
                  </a:lnTo>
                  <a:lnTo>
                    <a:pt x="45" y="12"/>
                  </a:lnTo>
                  <a:lnTo>
                    <a:pt x="53" y="10"/>
                  </a:lnTo>
                  <a:lnTo>
                    <a:pt x="63" y="7"/>
                  </a:lnTo>
                  <a:lnTo>
                    <a:pt x="65" y="5"/>
                  </a:lnTo>
                  <a:lnTo>
                    <a:pt x="64" y="0"/>
                  </a:lnTo>
                  <a:lnTo>
                    <a:pt x="65" y="1"/>
                  </a:lnTo>
                  <a:lnTo>
                    <a:pt x="68" y="3"/>
                  </a:lnTo>
                  <a:lnTo>
                    <a:pt x="69" y="6"/>
                  </a:lnTo>
                  <a:lnTo>
                    <a:pt x="72" y="7"/>
                  </a:lnTo>
                  <a:lnTo>
                    <a:pt x="75" y="8"/>
                  </a:lnTo>
                  <a:lnTo>
                    <a:pt x="81" y="12"/>
                  </a:lnTo>
                  <a:lnTo>
                    <a:pt x="84" y="15"/>
                  </a:lnTo>
                  <a:lnTo>
                    <a:pt x="89" y="17"/>
                  </a:lnTo>
                  <a:lnTo>
                    <a:pt x="95" y="19"/>
                  </a:lnTo>
                  <a:lnTo>
                    <a:pt x="99" y="19"/>
                  </a:lnTo>
                  <a:lnTo>
                    <a:pt x="100" y="20"/>
                  </a:lnTo>
                  <a:lnTo>
                    <a:pt x="101" y="22"/>
                  </a:lnTo>
                  <a:lnTo>
                    <a:pt x="102" y="23"/>
                  </a:lnTo>
                  <a:lnTo>
                    <a:pt x="105" y="24"/>
                  </a:lnTo>
                  <a:lnTo>
                    <a:pt x="106" y="24"/>
                  </a:lnTo>
                  <a:lnTo>
                    <a:pt x="106" y="25"/>
                  </a:lnTo>
                  <a:lnTo>
                    <a:pt x="108" y="31"/>
                  </a:lnTo>
                  <a:lnTo>
                    <a:pt x="108" y="32"/>
                  </a:lnTo>
                  <a:lnTo>
                    <a:pt x="111" y="33"/>
                  </a:lnTo>
                  <a:lnTo>
                    <a:pt x="115" y="34"/>
                  </a:lnTo>
                  <a:lnTo>
                    <a:pt x="117" y="33"/>
                  </a:lnTo>
                  <a:lnTo>
                    <a:pt x="120" y="35"/>
                  </a:lnTo>
                  <a:lnTo>
                    <a:pt x="123" y="36"/>
                  </a:lnTo>
                  <a:lnTo>
                    <a:pt x="125" y="37"/>
                  </a:lnTo>
                  <a:lnTo>
                    <a:pt x="127" y="37"/>
                  </a:lnTo>
                  <a:lnTo>
                    <a:pt x="129" y="36"/>
                  </a:lnTo>
                  <a:lnTo>
                    <a:pt x="129" y="35"/>
                  </a:lnTo>
                  <a:lnTo>
                    <a:pt x="130" y="36"/>
                  </a:lnTo>
                  <a:lnTo>
                    <a:pt x="132" y="37"/>
                  </a:lnTo>
                  <a:lnTo>
                    <a:pt x="136" y="37"/>
                  </a:lnTo>
                  <a:lnTo>
                    <a:pt x="138" y="36"/>
                  </a:lnTo>
                  <a:lnTo>
                    <a:pt x="138" y="35"/>
                  </a:lnTo>
                  <a:lnTo>
                    <a:pt x="138" y="32"/>
                  </a:lnTo>
                  <a:lnTo>
                    <a:pt x="139" y="32"/>
                  </a:lnTo>
                  <a:lnTo>
                    <a:pt x="141" y="30"/>
                  </a:lnTo>
                  <a:lnTo>
                    <a:pt x="142" y="30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7"/>
                  </a:lnTo>
                  <a:lnTo>
                    <a:pt x="154" y="39"/>
                  </a:lnTo>
                  <a:lnTo>
                    <a:pt x="157" y="41"/>
                  </a:lnTo>
                  <a:lnTo>
                    <a:pt x="162" y="42"/>
                  </a:lnTo>
                  <a:lnTo>
                    <a:pt x="167" y="45"/>
                  </a:lnTo>
                  <a:lnTo>
                    <a:pt x="172" y="4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44" name="Freeform 1487">
              <a:extLst>
                <a:ext uri="{FF2B5EF4-FFF2-40B4-BE49-F238E27FC236}">
                  <a16:creationId xmlns:a16="http://schemas.microsoft.com/office/drawing/2014/main" id="{0892DDEA-B2D3-4941-B639-BEC62FBE6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8503" y="9424257"/>
              <a:ext cx="5494" cy="10991"/>
            </a:xfrm>
            <a:custGeom>
              <a:avLst/>
              <a:gdLst>
                <a:gd name="T0" fmla="*/ 2 w 6"/>
                <a:gd name="T1" fmla="*/ 7 h 8"/>
                <a:gd name="T2" fmla="*/ 0 w 6"/>
                <a:gd name="T3" fmla="*/ 7 h 8"/>
                <a:gd name="T4" fmla="*/ 1 w 6"/>
                <a:gd name="T5" fmla="*/ 6 h 8"/>
                <a:gd name="T6" fmla="*/ 1 w 6"/>
                <a:gd name="T7" fmla="*/ 4 h 8"/>
                <a:gd name="T8" fmla="*/ 2 w 6"/>
                <a:gd name="T9" fmla="*/ 2 h 8"/>
                <a:gd name="T10" fmla="*/ 4 w 6"/>
                <a:gd name="T11" fmla="*/ 0 h 8"/>
                <a:gd name="T12" fmla="*/ 5 w 6"/>
                <a:gd name="T13" fmla="*/ 1 h 8"/>
                <a:gd name="T14" fmla="*/ 5 w 6"/>
                <a:gd name="T15" fmla="*/ 6 h 8"/>
                <a:gd name="T16" fmla="*/ 2 w 6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2" y="7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6"/>
                  </a:lnTo>
                  <a:lnTo>
                    <a:pt x="2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45" name="Freeform 1488">
              <a:extLst>
                <a:ext uri="{FF2B5EF4-FFF2-40B4-BE49-F238E27FC236}">
                  <a16:creationId xmlns:a16="http://schemas.microsoft.com/office/drawing/2014/main" id="{45C7A69B-ED6C-4549-92F8-935F39DC2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8503" y="9424257"/>
              <a:ext cx="5494" cy="10991"/>
            </a:xfrm>
            <a:custGeom>
              <a:avLst/>
              <a:gdLst>
                <a:gd name="T0" fmla="*/ 2 w 6"/>
                <a:gd name="T1" fmla="*/ 7 h 8"/>
                <a:gd name="T2" fmla="*/ 0 w 6"/>
                <a:gd name="T3" fmla="*/ 7 h 8"/>
                <a:gd name="T4" fmla="*/ 1 w 6"/>
                <a:gd name="T5" fmla="*/ 6 h 8"/>
                <a:gd name="T6" fmla="*/ 1 w 6"/>
                <a:gd name="T7" fmla="*/ 4 h 8"/>
                <a:gd name="T8" fmla="*/ 2 w 6"/>
                <a:gd name="T9" fmla="*/ 2 h 8"/>
                <a:gd name="T10" fmla="*/ 4 w 6"/>
                <a:gd name="T11" fmla="*/ 0 h 8"/>
                <a:gd name="T12" fmla="*/ 5 w 6"/>
                <a:gd name="T13" fmla="*/ 1 h 8"/>
                <a:gd name="T14" fmla="*/ 5 w 6"/>
                <a:gd name="T15" fmla="*/ 6 h 8"/>
                <a:gd name="T16" fmla="*/ 2 w 6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2" y="7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6"/>
                  </a:lnTo>
                  <a:lnTo>
                    <a:pt x="2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46" name="Freeform 1489">
              <a:extLst>
                <a:ext uri="{FF2B5EF4-FFF2-40B4-BE49-F238E27FC236}">
                  <a16:creationId xmlns:a16="http://schemas.microsoft.com/office/drawing/2014/main" id="{3543D5FC-0C31-4DA4-9595-AC9A1FDB7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3262" y="9671539"/>
              <a:ext cx="115398" cy="137381"/>
            </a:xfrm>
            <a:custGeom>
              <a:avLst/>
              <a:gdLst>
                <a:gd name="T0" fmla="*/ 89 w 91"/>
                <a:gd name="T1" fmla="*/ 52 h 111"/>
                <a:gd name="T2" fmla="*/ 85 w 91"/>
                <a:gd name="T3" fmla="*/ 55 h 111"/>
                <a:gd name="T4" fmla="*/ 83 w 91"/>
                <a:gd name="T5" fmla="*/ 58 h 111"/>
                <a:gd name="T6" fmla="*/ 82 w 91"/>
                <a:gd name="T7" fmla="*/ 61 h 111"/>
                <a:gd name="T8" fmla="*/ 80 w 91"/>
                <a:gd name="T9" fmla="*/ 64 h 111"/>
                <a:gd name="T10" fmla="*/ 75 w 91"/>
                <a:gd name="T11" fmla="*/ 73 h 111"/>
                <a:gd name="T12" fmla="*/ 71 w 91"/>
                <a:gd name="T13" fmla="*/ 76 h 111"/>
                <a:gd name="T14" fmla="*/ 69 w 91"/>
                <a:gd name="T15" fmla="*/ 80 h 111"/>
                <a:gd name="T16" fmla="*/ 68 w 91"/>
                <a:gd name="T17" fmla="*/ 84 h 111"/>
                <a:gd name="T18" fmla="*/ 66 w 91"/>
                <a:gd name="T19" fmla="*/ 88 h 111"/>
                <a:gd name="T20" fmla="*/ 63 w 91"/>
                <a:gd name="T21" fmla="*/ 96 h 111"/>
                <a:gd name="T22" fmla="*/ 60 w 91"/>
                <a:gd name="T23" fmla="*/ 101 h 111"/>
                <a:gd name="T24" fmla="*/ 56 w 91"/>
                <a:gd name="T25" fmla="*/ 104 h 111"/>
                <a:gd name="T26" fmla="*/ 52 w 91"/>
                <a:gd name="T27" fmla="*/ 107 h 111"/>
                <a:gd name="T28" fmla="*/ 49 w 91"/>
                <a:gd name="T29" fmla="*/ 108 h 111"/>
                <a:gd name="T30" fmla="*/ 44 w 91"/>
                <a:gd name="T31" fmla="*/ 107 h 111"/>
                <a:gd name="T32" fmla="*/ 42 w 91"/>
                <a:gd name="T33" fmla="*/ 107 h 111"/>
                <a:gd name="T34" fmla="*/ 39 w 91"/>
                <a:gd name="T35" fmla="*/ 104 h 111"/>
                <a:gd name="T36" fmla="*/ 36 w 91"/>
                <a:gd name="T37" fmla="*/ 106 h 111"/>
                <a:gd name="T38" fmla="*/ 32 w 91"/>
                <a:gd name="T39" fmla="*/ 106 h 111"/>
                <a:gd name="T40" fmla="*/ 27 w 91"/>
                <a:gd name="T41" fmla="*/ 104 h 111"/>
                <a:gd name="T42" fmla="*/ 26 w 91"/>
                <a:gd name="T43" fmla="*/ 103 h 111"/>
                <a:gd name="T44" fmla="*/ 24 w 91"/>
                <a:gd name="T45" fmla="*/ 104 h 111"/>
                <a:gd name="T46" fmla="*/ 20 w 91"/>
                <a:gd name="T47" fmla="*/ 107 h 111"/>
                <a:gd name="T48" fmla="*/ 15 w 91"/>
                <a:gd name="T49" fmla="*/ 110 h 111"/>
                <a:gd name="T50" fmla="*/ 12 w 91"/>
                <a:gd name="T51" fmla="*/ 109 h 111"/>
                <a:gd name="T52" fmla="*/ 6 w 91"/>
                <a:gd name="T53" fmla="*/ 107 h 111"/>
                <a:gd name="T54" fmla="*/ 2 w 91"/>
                <a:gd name="T55" fmla="*/ 105 h 111"/>
                <a:gd name="T56" fmla="*/ 0 w 91"/>
                <a:gd name="T57" fmla="*/ 104 h 111"/>
                <a:gd name="T58" fmla="*/ 2 w 91"/>
                <a:gd name="T59" fmla="*/ 103 h 111"/>
                <a:gd name="T60" fmla="*/ 4 w 91"/>
                <a:gd name="T61" fmla="*/ 101 h 111"/>
                <a:gd name="T62" fmla="*/ 11 w 91"/>
                <a:gd name="T63" fmla="*/ 92 h 111"/>
                <a:gd name="T64" fmla="*/ 13 w 91"/>
                <a:gd name="T65" fmla="*/ 87 h 111"/>
                <a:gd name="T66" fmla="*/ 13 w 91"/>
                <a:gd name="T67" fmla="*/ 79 h 111"/>
                <a:gd name="T68" fmla="*/ 17 w 91"/>
                <a:gd name="T69" fmla="*/ 73 h 111"/>
                <a:gd name="T70" fmla="*/ 19 w 91"/>
                <a:gd name="T71" fmla="*/ 68 h 111"/>
                <a:gd name="T72" fmla="*/ 19 w 91"/>
                <a:gd name="T73" fmla="*/ 65 h 111"/>
                <a:gd name="T74" fmla="*/ 16 w 91"/>
                <a:gd name="T75" fmla="*/ 62 h 111"/>
                <a:gd name="T76" fmla="*/ 13 w 91"/>
                <a:gd name="T77" fmla="*/ 58 h 111"/>
                <a:gd name="T78" fmla="*/ 8 w 91"/>
                <a:gd name="T79" fmla="*/ 52 h 111"/>
                <a:gd name="T80" fmla="*/ 8 w 91"/>
                <a:gd name="T81" fmla="*/ 48 h 111"/>
                <a:gd name="T82" fmla="*/ 7 w 91"/>
                <a:gd name="T83" fmla="*/ 46 h 111"/>
                <a:gd name="T84" fmla="*/ 6 w 91"/>
                <a:gd name="T85" fmla="*/ 41 h 111"/>
                <a:gd name="T86" fmla="*/ 6 w 91"/>
                <a:gd name="T87" fmla="*/ 36 h 111"/>
                <a:gd name="T88" fmla="*/ 5 w 91"/>
                <a:gd name="T89" fmla="*/ 31 h 111"/>
                <a:gd name="T90" fmla="*/ 5 w 91"/>
                <a:gd name="T91" fmla="*/ 26 h 111"/>
                <a:gd name="T92" fmla="*/ 5 w 91"/>
                <a:gd name="T93" fmla="*/ 23 h 111"/>
                <a:gd name="T94" fmla="*/ 12 w 91"/>
                <a:gd name="T95" fmla="*/ 15 h 111"/>
                <a:gd name="T96" fmla="*/ 16 w 91"/>
                <a:gd name="T97" fmla="*/ 11 h 111"/>
                <a:gd name="T98" fmla="*/ 22 w 91"/>
                <a:gd name="T99" fmla="*/ 0 h 111"/>
                <a:gd name="T100" fmla="*/ 36 w 91"/>
                <a:gd name="T101" fmla="*/ 6 h 111"/>
                <a:gd name="T102" fmla="*/ 52 w 91"/>
                <a:gd name="T103" fmla="*/ 10 h 111"/>
                <a:gd name="T104" fmla="*/ 66 w 91"/>
                <a:gd name="T105" fmla="*/ 22 h 111"/>
                <a:gd name="T106" fmla="*/ 71 w 91"/>
                <a:gd name="T107" fmla="*/ 27 h 111"/>
                <a:gd name="T108" fmla="*/ 73 w 91"/>
                <a:gd name="T109" fmla="*/ 27 h 111"/>
                <a:gd name="T110" fmla="*/ 79 w 91"/>
                <a:gd name="T111" fmla="*/ 34 h 111"/>
                <a:gd name="T112" fmla="*/ 81 w 91"/>
                <a:gd name="T113" fmla="*/ 40 h 111"/>
                <a:gd name="T114" fmla="*/ 80 w 91"/>
                <a:gd name="T115" fmla="*/ 43 h 111"/>
                <a:gd name="T116" fmla="*/ 82 w 91"/>
                <a:gd name="T117" fmla="*/ 40 h 111"/>
                <a:gd name="T118" fmla="*/ 83 w 91"/>
                <a:gd name="T119" fmla="*/ 34 h 111"/>
                <a:gd name="T120" fmla="*/ 86 w 91"/>
                <a:gd name="T121" fmla="*/ 36 h 111"/>
                <a:gd name="T122" fmla="*/ 90 w 91"/>
                <a:gd name="T123" fmla="*/ 46 h 111"/>
                <a:gd name="T124" fmla="*/ 90 w 91"/>
                <a:gd name="T125" fmla="*/ 5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111">
                  <a:moveTo>
                    <a:pt x="90" y="52"/>
                  </a:moveTo>
                  <a:lnTo>
                    <a:pt x="89" y="52"/>
                  </a:lnTo>
                  <a:lnTo>
                    <a:pt x="87" y="54"/>
                  </a:lnTo>
                  <a:lnTo>
                    <a:pt x="85" y="55"/>
                  </a:lnTo>
                  <a:lnTo>
                    <a:pt x="85" y="57"/>
                  </a:lnTo>
                  <a:lnTo>
                    <a:pt x="83" y="58"/>
                  </a:lnTo>
                  <a:lnTo>
                    <a:pt x="82" y="60"/>
                  </a:lnTo>
                  <a:lnTo>
                    <a:pt x="82" y="61"/>
                  </a:lnTo>
                  <a:lnTo>
                    <a:pt x="80" y="62"/>
                  </a:lnTo>
                  <a:lnTo>
                    <a:pt x="80" y="64"/>
                  </a:lnTo>
                  <a:lnTo>
                    <a:pt x="76" y="70"/>
                  </a:lnTo>
                  <a:lnTo>
                    <a:pt x="75" y="73"/>
                  </a:lnTo>
                  <a:lnTo>
                    <a:pt x="72" y="75"/>
                  </a:lnTo>
                  <a:lnTo>
                    <a:pt x="71" y="76"/>
                  </a:lnTo>
                  <a:lnTo>
                    <a:pt x="70" y="78"/>
                  </a:lnTo>
                  <a:lnTo>
                    <a:pt x="69" y="80"/>
                  </a:lnTo>
                  <a:lnTo>
                    <a:pt x="69" y="82"/>
                  </a:lnTo>
                  <a:lnTo>
                    <a:pt x="68" y="84"/>
                  </a:lnTo>
                  <a:lnTo>
                    <a:pt x="67" y="86"/>
                  </a:lnTo>
                  <a:lnTo>
                    <a:pt x="66" y="88"/>
                  </a:lnTo>
                  <a:lnTo>
                    <a:pt x="63" y="94"/>
                  </a:lnTo>
                  <a:lnTo>
                    <a:pt x="63" y="96"/>
                  </a:lnTo>
                  <a:lnTo>
                    <a:pt x="62" y="97"/>
                  </a:lnTo>
                  <a:lnTo>
                    <a:pt x="60" y="101"/>
                  </a:lnTo>
                  <a:lnTo>
                    <a:pt x="59" y="102"/>
                  </a:lnTo>
                  <a:lnTo>
                    <a:pt x="56" y="104"/>
                  </a:lnTo>
                  <a:lnTo>
                    <a:pt x="54" y="106"/>
                  </a:lnTo>
                  <a:lnTo>
                    <a:pt x="52" y="107"/>
                  </a:lnTo>
                  <a:lnTo>
                    <a:pt x="50" y="108"/>
                  </a:lnTo>
                  <a:lnTo>
                    <a:pt x="49" y="108"/>
                  </a:lnTo>
                  <a:lnTo>
                    <a:pt x="47" y="107"/>
                  </a:lnTo>
                  <a:lnTo>
                    <a:pt x="44" y="107"/>
                  </a:lnTo>
                  <a:lnTo>
                    <a:pt x="43" y="107"/>
                  </a:lnTo>
                  <a:lnTo>
                    <a:pt x="42" y="107"/>
                  </a:lnTo>
                  <a:lnTo>
                    <a:pt x="41" y="105"/>
                  </a:lnTo>
                  <a:lnTo>
                    <a:pt x="39" y="104"/>
                  </a:lnTo>
                  <a:lnTo>
                    <a:pt x="38" y="104"/>
                  </a:lnTo>
                  <a:lnTo>
                    <a:pt x="36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29" y="105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26" y="103"/>
                  </a:lnTo>
                  <a:lnTo>
                    <a:pt x="25" y="103"/>
                  </a:lnTo>
                  <a:lnTo>
                    <a:pt x="24" y="104"/>
                  </a:lnTo>
                  <a:lnTo>
                    <a:pt x="23" y="106"/>
                  </a:lnTo>
                  <a:lnTo>
                    <a:pt x="20" y="107"/>
                  </a:lnTo>
                  <a:lnTo>
                    <a:pt x="16" y="109"/>
                  </a:lnTo>
                  <a:lnTo>
                    <a:pt x="15" y="110"/>
                  </a:lnTo>
                  <a:lnTo>
                    <a:pt x="14" y="110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6" y="107"/>
                  </a:lnTo>
                  <a:lnTo>
                    <a:pt x="3" y="106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2" y="103"/>
                  </a:lnTo>
                  <a:lnTo>
                    <a:pt x="3" y="103"/>
                  </a:lnTo>
                  <a:lnTo>
                    <a:pt x="4" y="101"/>
                  </a:lnTo>
                  <a:lnTo>
                    <a:pt x="7" y="100"/>
                  </a:lnTo>
                  <a:lnTo>
                    <a:pt x="11" y="92"/>
                  </a:lnTo>
                  <a:lnTo>
                    <a:pt x="13" y="89"/>
                  </a:lnTo>
                  <a:lnTo>
                    <a:pt x="13" y="87"/>
                  </a:lnTo>
                  <a:lnTo>
                    <a:pt x="14" y="84"/>
                  </a:lnTo>
                  <a:lnTo>
                    <a:pt x="13" y="79"/>
                  </a:lnTo>
                  <a:lnTo>
                    <a:pt x="13" y="78"/>
                  </a:lnTo>
                  <a:lnTo>
                    <a:pt x="17" y="73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8" y="52"/>
                  </a:lnTo>
                  <a:lnTo>
                    <a:pt x="9" y="49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3"/>
                  </a:lnTo>
                  <a:lnTo>
                    <a:pt x="6" y="41"/>
                  </a:lnTo>
                  <a:lnTo>
                    <a:pt x="5" y="39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5" y="28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9" y="17"/>
                  </a:lnTo>
                  <a:lnTo>
                    <a:pt x="12" y="15"/>
                  </a:lnTo>
                  <a:lnTo>
                    <a:pt x="14" y="12"/>
                  </a:lnTo>
                  <a:lnTo>
                    <a:pt x="16" y="11"/>
                  </a:lnTo>
                  <a:lnTo>
                    <a:pt x="19" y="3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1" y="6"/>
                  </a:lnTo>
                  <a:lnTo>
                    <a:pt x="52" y="10"/>
                  </a:lnTo>
                  <a:lnTo>
                    <a:pt x="57" y="15"/>
                  </a:lnTo>
                  <a:lnTo>
                    <a:pt x="66" y="22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0" y="30"/>
                  </a:lnTo>
                  <a:lnTo>
                    <a:pt x="73" y="27"/>
                  </a:lnTo>
                  <a:lnTo>
                    <a:pt x="78" y="32"/>
                  </a:lnTo>
                  <a:lnTo>
                    <a:pt x="79" y="34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0" y="42"/>
                  </a:lnTo>
                  <a:lnTo>
                    <a:pt x="80" y="43"/>
                  </a:lnTo>
                  <a:lnTo>
                    <a:pt x="81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6" y="36"/>
                  </a:lnTo>
                  <a:lnTo>
                    <a:pt x="89" y="45"/>
                  </a:lnTo>
                  <a:lnTo>
                    <a:pt x="90" y="46"/>
                  </a:lnTo>
                  <a:lnTo>
                    <a:pt x="90" y="49"/>
                  </a:lnTo>
                  <a:lnTo>
                    <a:pt x="90" y="50"/>
                  </a:lnTo>
                  <a:lnTo>
                    <a:pt x="90" y="5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47" name="Freeform 1490">
              <a:extLst>
                <a:ext uri="{FF2B5EF4-FFF2-40B4-BE49-F238E27FC236}">
                  <a16:creationId xmlns:a16="http://schemas.microsoft.com/office/drawing/2014/main" id="{40846C19-5BAE-4349-8F36-2BEDD7721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3262" y="9671539"/>
              <a:ext cx="115398" cy="137381"/>
            </a:xfrm>
            <a:custGeom>
              <a:avLst/>
              <a:gdLst>
                <a:gd name="T0" fmla="*/ 89 w 91"/>
                <a:gd name="T1" fmla="*/ 52 h 111"/>
                <a:gd name="T2" fmla="*/ 85 w 91"/>
                <a:gd name="T3" fmla="*/ 55 h 111"/>
                <a:gd name="T4" fmla="*/ 83 w 91"/>
                <a:gd name="T5" fmla="*/ 58 h 111"/>
                <a:gd name="T6" fmla="*/ 82 w 91"/>
                <a:gd name="T7" fmla="*/ 61 h 111"/>
                <a:gd name="T8" fmla="*/ 80 w 91"/>
                <a:gd name="T9" fmla="*/ 64 h 111"/>
                <a:gd name="T10" fmla="*/ 75 w 91"/>
                <a:gd name="T11" fmla="*/ 73 h 111"/>
                <a:gd name="T12" fmla="*/ 71 w 91"/>
                <a:gd name="T13" fmla="*/ 76 h 111"/>
                <a:gd name="T14" fmla="*/ 69 w 91"/>
                <a:gd name="T15" fmla="*/ 80 h 111"/>
                <a:gd name="T16" fmla="*/ 68 w 91"/>
                <a:gd name="T17" fmla="*/ 84 h 111"/>
                <a:gd name="T18" fmla="*/ 66 w 91"/>
                <a:gd name="T19" fmla="*/ 88 h 111"/>
                <a:gd name="T20" fmla="*/ 63 w 91"/>
                <a:gd name="T21" fmla="*/ 96 h 111"/>
                <a:gd name="T22" fmla="*/ 60 w 91"/>
                <a:gd name="T23" fmla="*/ 101 h 111"/>
                <a:gd name="T24" fmla="*/ 56 w 91"/>
                <a:gd name="T25" fmla="*/ 104 h 111"/>
                <a:gd name="T26" fmla="*/ 52 w 91"/>
                <a:gd name="T27" fmla="*/ 107 h 111"/>
                <a:gd name="T28" fmla="*/ 49 w 91"/>
                <a:gd name="T29" fmla="*/ 108 h 111"/>
                <a:gd name="T30" fmla="*/ 44 w 91"/>
                <a:gd name="T31" fmla="*/ 107 h 111"/>
                <a:gd name="T32" fmla="*/ 42 w 91"/>
                <a:gd name="T33" fmla="*/ 107 h 111"/>
                <a:gd name="T34" fmla="*/ 39 w 91"/>
                <a:gd name="T35" fmla="*/ 104 h 111"/>
                <a:gd name="T36" fmla="*/ 36 w 91"/>
                <a:gd name="T37" fmla="*/ 106 h 111"/>
                <a:gd name="T38" fmla="*/ 32 w 91"/>
                <a:gd name="T39" fmla="*/ 106 h 111"/>
                <a:gd name="T40" fmla="*/ 27 w 91"/>
                <a:gd name="T41" fmla="*/ 104 h 111"/>
                <a:gd name="T42" fmla="*/ 26 w 91"/>
                <a:gd name="T43" fmla="*/ 103 h 111"/>
                <a:gd name="T44" fmla="*/ 24 w 91"/>
                <a:gd name="T45" fmla="*/ 104 h 111"/>
                <a:gd name="T46" fmla="*/ 20 w 91"/>
                <a:gd name="T47" fmla="*/ 107 h 111"/>
                <a:gd name="T48" fmla="*/ 15 w 91"/>
                <a:gd name="T49" fmla="*/ 110 h 111"/>
                <a:gd name="T50" fmla="*/ 12 w 91"/>
                <a:gd name="T51" fmla="*/ 109 h 111"/>
                <a:gd name="T52" fmla="*/ 6 w 91"/>
                <a:gd name="T53" fmla="*/ 107 h 111"/>
                <a:gd name="T54" fmla="*/ 2 w 91"/>
                <a:gd name="T55" fmla="*/ 105 h 111"/>
                <a:gd name="T56" fmla="*/ 0 w 91"/>
                <a:gd name="T57" fmla="*/ 104 h 111"/>
                <a:gd name="T58" fmla="*/ 2 w 91"/>
                <a:gd name="T59" fmla="*/ 103 h 111"/>
                <a:gd name="T60" fmla="*/ 4 w 91"/>
                <a:gd name="T61" fmla="*/ 101 h 111"/>
                <a:gd name="T62" fmla="*/ 11 w 91"/>
                <a:gd name="T63" fmla="*/ 92 h 111"/>
                <a:gd name="T64" fmla="*/ 13 w 91"/>
                <a:gd name="T65" fmla="*/ 87 h 111"/>
                <a:gd name="T66" fmla="*/ 13 w 91"/>
                <a:gd name="T67" fmla="*/ 79 h 111"/>
                <a:gd name="T68" fmla="*/ 17 w 91"/>
                <a:gd name="T69" fmla="*/ 73 h 111"/>
                <a:gd name="T70" fmla="*/ 19 w 91"/>
                <a:gd name="T71" fmla="*/ 68 h 111"/>
                <a:gd name="T72" fmla="*/ 19 w 91"/>
                <a:gd name="T73" fmla="*/ 65 h 111"/>
                <a:gd name="T74" fmla="*/ 16 w 91"/>
                <a:gd name="T75" fmla="*/ 62 h 111"/>
                <a:gd name="T76" fmla="*/ 13 w 91"/>
                <a:gd name="T77" fmla="*/ 58 h 111"/>
                <a:gd name="T78" fmla="*/ 8 w 91"/>
                <a:gd name="T79" fmla="*/ 52 h 111"/>
                <a:gd name="T80" fmla="*/ 8 w 91"/>
                <a:gd name="T81" fmla="*/ 48 h 111"/>
                <a:gd name="T82" fmla="*/ 7 w 91"/>
                <a:gd name="T83" fmla="*/ 46 h 111"/>
                <a:gd name="T84" fmla="*/ 6 w 91"/>
                <a:gd name="T85" fmla="*/ 41 h 111"/>
                <a:gd name="T86" fmla="*/ 6 w 91"/>
                <a:gd name="T87" fmla="*/ 36 h 111"/>
                <a:gd name="T88" fmla="*/ 5 w 91"/>
                <a:gd name="T89" fmla="*/ 31 h 111"/>
                <a:gd name="T90" fmla="*/ 5 w 91"/>
                <a:gd name="T91" fmla="*/ 26 h 111"/>
                <a:gd name="T92" fmla="*/ 5 w 91"/>
                <a:gd name="T93" fmla="*/ 23 h 111"/>
                <a:gd name="T94" fmla="*/ 12 w 91"/>
                <a:gd name="T95" fmla="*/ 15 h 111"/>
                <a:gd name="T96" fmla="*/ 16 w 91"/>
                <a:gd name="T97" fmla="*/ 11 h 111"/>
                <a:gd name="T98" fmla="*/ 22 w 91"/>
                <a:gd name="T99" fmla="*/ 0 h 111"/>
                <a:gd name="T100" fmla="*/ 36 w 91"/>
                <a:gd name="T101" fmla="*/ 6 h 111"/>
                <a:gd name="T102" fmla="*/ 52 w 91"/>
                <a:gd name="T103" fmla="*/ 10 h 111"/>
                <a:gd name="T104" fmla="*/ 66 w 91"/>
                <a:gd name="T105" fmla="*/ 22 h 111"/>
                <a:gd name="T106" fmla="*/ 71 w 91"/>
                <a:gd name="T107" fmla="*/ 27 h 111"/>
                <a:gd name="T108" fmla="*/ 73 w 91"/>
                <a:gd name="T109" fmla="*/ 27 h 111"/>
                <a:gd name="T110" fmla="*/ 79 w 91"/>
                <a:gd name="T111" fmla="*/ 34 h 111"/>
                <a:gd name="T112" fmla="*/ 81 w 91"/>
                <a:gd name="T113" fmla="*/ 40 h 111"/>
                <a:gd name="T114" fmla="*/ 80 w 91"/>
                <a:gd name="T115" fmla="*/ 43 h 111"/>
                <a:gd name="T116" fmla="*/ 82 w 91"/>
                <a:gd name="T117" fmla="*/ 40 h 111"/>
                <a:gd name="T118" fmla="*/ 83 w 91"/>
                <a:gd name="T119" fmla="*/ 34 h 111"/>
                <a:gd name="T120" fmla="*/ 86 w 91"/>
                <a:gd name="T121" fmla="*/ 36 h 111"/>
                <a:gd name="T122" fmla="*/ 90 w 91"/>
                <a:gd name="T123" fmla="*/ 46 h 111"/>
                <a:gd name="T124" fmla="*/ 90 w 91"/>
                <a:gd name="T125" fmla="*/ 5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111">
                  <a:moveTo>
                    <a:pt x="90" y="52"/>
                  </a:moveTo>
                  <a:lnTo>
                    <a:pt x="89" y="52"/>
                  </a:lnTo>
                  <a:lnTo>
                    <a:pt x="87" y="54"/>
                  </a:lnTo>
                  <a:lnTo>
                    <a:pt x="85" y="55"/>
                  </a:lnTo>
                  <a:lnTo>
                    <a:pt x="85" y="57"/>
                  </a:lnTo>
                  <a:lnTo>
                    <a:pt x="83" y="58"/>
                  </a:lnTo>
                  <a:lnTo>
                    <a:pt x="82" y="60"/>
                  </a:lnTo>
                  <a:lnTo>
                    <a:pt x="82" y="61"/>
                  </a:lnTo>
                  <a:lnTo>
                    <a:pt x="80" y="62"/>
                  </a:lnTo>
                  <a:lnTo>
                    <a:pt x="80" y="64"/>
                  </a:lnTo>
                  <a:lnTo>
                    <a:pt x="76" y="70"/>
                  </a:lnTo>
                  <a:lnTo>
                    <a:pt x="75" y="73"/>
                  </a:lnTo>
                  <a:lnTo>
                    <a:pt x="72" y="75"/>
                  </a:lnTo>
                  <a:lnTo>
                    <a:pt x="71" y="76"/>
                  </a:lnTo>
                  <a:lnTo>
                    <a:pt x="70" y="78"/>
                  </a:lnTo>
                  <a:lnTo>
                    <a:pt x="69" y="80"/>
                  </a:lnTo>
                  <a:lnTo>
                    <a:pt x="69" y="82"/>
                  </a:lnTo>
                  <a:lnTo>
                    <a:pt x="68" y="84"/>
                  </a:lnTo>
                  <a:lnTo>
                    <a:pt x="67" y="86"/>
                  </a:lnTo>
                  <a:lnTo>
                    <a:pt x="66" y="88"/>
                  </a:lnTo>
                  <a:lnTo>
                    <a:pt x="63" y="94"/>
                  </a:lnTo>
                  <a:lnTo>
                    <a:pt x="63" y="96"/>
                  </a:lnTo>
                  <a:lnTo>
                    <a:pt x="62" y="97"/>
                  </a:lnTo>
                  <a:lnTo>
                    <a:pt x="60" y="101"/>
                  </a:lnTo>
                  <a:lnTo>
                    <a:pt x="59" y="102"/>
                  </a:lnTo>
                  <a:lnTo>
                    <a:pt x="56" y="104"/>
                  </a:lnTo>
                  <a:lnTo>
                    <a:pt x="54" y="106"/>
                  </a:lnTo>
                  <a:lnTo>
                    <a:pt x="52" y="107"/>
                  </a:lnTo>
                  <a:lnTo>
                    <a:pt x="50" y="108"/>
                  </a:lnTo>
                  <a:lnTo>
                    <a:pt x="49" y="108"/>
                  </a:lnTo>
                  <a:lnTo>
                    <a:pt x="47" y="107"/>
                  </a:lnTo>
                  <a:lnTo>
                    <a:pt x="44" y="107"/>
                  </a:lnTo>
                  <a:lnTo>
                    <a:pt x="43" y="107"/>
                  </a:lnTo>
                  <a:lnTo>
                    <a:pt x="42" y="107"/>
                  </a:lnTo>
                  <a:lnTo>
                    <a:pt x="41" y="105"/>
                  </a:lnTo>
                  <a:lnTo>
                    <a:pt x="39" y="104"/>
                  </a:lnTo>
                  <a:lnTo>
                    <a:pt x="38" y="104"/>
                  </a:lnTo>
                  <a:lnTo>
                    <a:pt x="36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29" y="105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26" y="103"/>
                  </a:lnTo>
                  <a:lnTo>
                    <a:pt x="25" y="103"/>
                  </a:lnTo>
                  <a:lnTo>
                    <a:pt x="24" y="104"/>
                  </a:lnTo>
                  <a:lnTo>
                    <a:pt x="23" y="106"/>
                  </a:lnTo>
                  <a:lnTo>
                    <a:pt x="20" y="107"/>
                  </a:lnTo>
                  <a:lnTo>
                    <a:pt x="16" y="109"/>
                  </a:lnTo>
                  <a:lnTo>
                    <a:pt x="15" y="110"/>
                  </a:lnTo>
                  <a:lnTo>
                    <a:pt x="14" y="110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6" y="107"/>
                  </a:lnTo>
                  <a:lnTo>
                    <a:pt x="3" y="106"/>
                  </a:lnTo>
                  <a:lnTo>
                    <a:pt x="2" y="105"/>
                  </a:lnTo>
                  <a:lnTo>
                    <a:pt x="1" y="104"/>
                  </a:lnTo>
                  <a:lnTo>
                    <a:pt x="0" y="104"/>
                  </a:lnTo>
                  <a:lnTo>
                    <a:pt x="1" y="104"/>
                  </a:lnTo>
                  <a:lnTo>
                    <a:pt x="2" y="103"/>
                  </a:lnTo>
                  <a:lnTo>
                    <a:pt x="3" y="103"/>
                  </a:lnTo>
                  <a:lnTo>
                    <a:pt x="4" y="101"/>
                  </a:lnTo>
                  <a:lnTo>
                    <a:pt x="7" y="100"/>
                  </a:lnTo>
                  <a:lnTo>
                    <a:pt x="11" y="92"/>
                  </a:lnTo>
                  <a:lnTo>
                    <a:pt x="13" y="89"/>
                  </a:lnTo>
                  <a:lnTo>
                    <a:pt x="13" y="87"/>
                  </a:lnTo>
                  <a:lnTo>
                    <a:pt x="14" y="84"/>
                  </a:lnTo>
                  <a:lnTo>
                    <a:pt x="13" y="79"/>
                  </a:lnTo>
                  <a:lnTo>
                    <a:pt x="13" y="78"/>
                  </a:lnTo>
                  <a:lnTo>
                    <a:pt x="17" y="73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8" y="52"/>
                  </a:lnTo>
                  <a:lnTo>
                    <a:pt x="9" y="49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3"/>
                  </a:lnTo>
                  <a:lnTo>
                    <a:pt x="6" y="41"/>
                  </a:lnTo>
                  <a:lnTo>
                    <a:pt x="5" y="39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5" y="28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9" y="17"/>
                  </a:lnTo>
                  <a:lnTo>
                    <a:pt x="12" y="15"/>
                  </a:lnTo>
                  <a:lnTo>
                    <a:pt x="14" y="12"/>
                  </a:lnTo>
                  <a:lnTo>
                    <a:pt x="16" y="11"/>
                  </a:lnTo>
                  <a:lnTo>
                    <a:pt x="19" y="3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1" y="6"/>
                  </a:lnTo>
                  <a:lnTo>
                    <a:pt x="52" y="10"/>
                  </a:lnTo>
                  <a:lnTo>
                    <a:pt x="57" y="15"/>
                  </a:lnTo>
                  <a:lnTo>
                    <a:pt x="66" y="22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0" y="30"/>
                  </a:lnTo>
                  <a:lnTo>
                    <a:pt x="73" y="27"/>
                  </a:lnTo>
                  <a:lnTo>
                    <a:pt x="78" y="32"/>
                  </a:lnTo>
                  <a:lnTo>
                    <a:pt x="79" y="34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0" y="42"/>
                  </a:lnTo>
                  <a:lnTo>
                    <a:pt x="80" y="43"/>
                  </a:lnTo>
                  <a:lnTo>
                    <a:pt x="81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6" y="36"/>
                  </a:lnTo>
                  <a:lnTo>
                    <a:pt x="89" y="45"/>
                  </a:lnTo>
                  <a:lnTo>
                    <a:pt x="90" y="46"/>
                  </a:lnTo>
                  <a:lnTo>
                    <a:pt x="90" y="49"/>
                  </a:lnTo>
                  <a:lnTo>
                    <a:pt x="90" y="50"/>
                  </a:lnTo>
                  <a:lnTo>
                    <a:pt x="90" y="5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48" name="Freeform 1491">
              <a:extLst>
                <a:ext uri="{FF2B5EF4-FFF2-40B4-BE49-F238E27FC236}">
                  <a16:creationId xmlns:a16="http://schemas.microsoft.com/office/drawing/2014/main" id="{B7B0A4F0-66D3-4A8C-AC9B-F014AAB73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8503" y="9259401"/>
              <a:ext cx="27474" cy="27474"/>
            </a:xfrm>
            <a:custGeom>
              <a:avLst/>
              <a:gdLst>
                <a:gd name="T0" fmla="*/ 17 w 20"/>
                <a:gd name="T1" fmla="*/ 19 h 20"/>
                <a:gd name="T2" fmla="*/ 15 w 20"/>
                <a:gd name="T3" fmla="*/ 19 h 20"/>
                <a:gd name="T4" fmla="*/ 14 w 20"/>
                <a:gd name="T5" fmla="*/ 19 h 20"/>
                <a:gd name="T6" fmla="*/ 14 w 20"/>
                <a:gd name="T7" fmla="*/ 17 h 20"/>
                <a:gd name="T8" fmla="*/ 16 w 20"/>
                <a:gd name="T9" fmla="*/ 15 h 20"/>
                <a:gd name="T10" fmla="*/ 16 w 20"/>
                <a:gd name="T11" fmla="*/ 15 h 20"/>
                <a:gd name="T12" fmla="*/ 17 w 20"/>
                <a:gd name="T13" fmla="*/ 17 h 20"/>
                <a:gd name="T14" fmla="*/ 17 w 20"/>
                <a:gd name="T15" fmla="*/ 18 h 20"/>
                <a:gd name="T16" fmla="*/ 17 w 20"/>
                <a:gd name="T17" fmla="*/ 19 h 20"/>
                <a:gd name="T18" fmla="*/ 6 w 20"/>
                <a:gd name="T19" fmla="*/ 15 h 20"/>
                <a:gd name="T20" fmla="*/ 3 w 20"/>
                <a:gd name="T21" fmla="*/ 17 h 20"/>
                <a:gd name="T22" fmla="*/ 2 w 20"/>
                <a:gd name="T23" fmla="*/ 16 h 20"/>
                <a:gd name="T24" fmla="*/ 1 w 20"/>
                <a:gd name="T25" fmla="*/ 13 h 20"/>
                <a:gd name="T26" fmla="*/ 0 w 20"/>
                <a:gd name="T27" fmla="*/ 6 h 20"/>
                <a:gd name="T28" fmla="*/ 0 w 20"/>
                <a:gd name="T29" fmla="*/ 5 h 20"/>
                <a:gd name="T30" fmla="*/ 1 w 20"/>
                <a:gd name="T31" fmla="*/ 4 h 20"/>
                <a:gd name="T32" fmla="*/ 5 w 20"/>
                <a:gd name="T33" fmla="*/ 5 h 20"/>
                <a:gd name="T34" fmla="*/ 6 w 20"/>
                <a:gd name="T35" fmla="*/ 6 h 20"/>
                <a:gd name="T36" fmla="*/ 7 w 20"/>
                <a:gd name="T37" fmla="*/ 7 h 20"/>
                <a:gd name="T38" fmla="*/ 6 w 20"/>
                <a:gd name="T39" fmla="*/ 8 h 20"/>
                <a:gd name="T40" fmla="*/ 6 w 20"/>
                <a:gd name="T41" fmla="*/ 14 h 20"/>
                <a:gd name="T42" fmla="*/ 6 w 20"/>
                <a:gd name="T43" fmla="*/ 15 h 20"/>
                <a:gd name="T44" fmla="*/ 14 w 20"/>
                <a:gd name="T45" fmla="*/ 8 h 20"/>
                <a:gd name="T46" fmla="*/ 10 w 20"/>
                <a:gd name="T47" fmla="*/ 9 h 20"/>
                <a:gd name="T48" fmla="*/ 8 w 20"/>
                <a:gd name="T49" fmla="*/ 8 h 20"/>
                <a:gd name="T50" fmla="*/ 8 w 20"/>
                <a:gd name="T51" fmla="*/ 6 h 20"/>
                <a:gd name="T52" fmla="*/ 9 w 20"/>
                <a:gd name="T53" fmla="*/ 4 h 20"/>
                <a:gd name="T54" fmla="*/ 8 w 20"/>
                <a:gd name="T55" fmla="*/ 2 h 20"/>
                <a:gd name="T56" fmla="*/ 8 w 20"/>
                <a:gd name="T57" fmla="*/ 1 h 20"/>
                <a:gd name="T58" fmla="*/ 9 w 20"/>
                <a:gd name="T59" fmla="*/ 0 h 20"/>
                <a:gd name="T60" fmla="*/ 11 w 20"/>
                <a:gd name="T61" fmla="*/ 1 h 20"/>
                <a:gd name="T62" fmla="*/ 12 w 20"/>
                <a:gd name="T63" fmla="*/ 2 h 20"/>
                <a:gd name="T64" fmla="*/ 13 w 20"/>
                <a:gd name="T65" fmla="*/ 4 h 20"/>
                <a:gd name="T66" fmla="*/ 19 w 20"/>
                <a:gd name="T67" fmla="*/ 7 h 20"/>
                <a:gd name="T68" fmla="*/ 14 w 20"/>
                <a:gd name="T6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0">
                  <a:moveTo>
                    <a:pt x="17" y="19"/>
                  </a:moveTo>
                  <a:lnTo>
                    <a:pt x="15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close/>
                  <a:moveTo>
                    <a:pt x="6" y="15"/>
                  </a:moveTo>
                  <a:lnTo>
                    <a:pt x="3" y="17"/>
                  </a:lnTo>
                  <a:lnTo>
                    <a:pt x="2" y="16"/>
                  </a:lnTo>
                  <a:lnTo>
                    <a:pt x="1" y="13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14"/>
                  </a:lnTo>
                  <a:lnTo>
                    <a:pt x="6" y="15"/>
                  </a:lnTo>
                  <a:close/>
                  <a:moveTo>
                    <a:pt x="14" y="8"/>
                  </a:moveTo>
                  <a:lnTo>
                    <a:pt x="10" y="9"/>
                  </a:lnTo>
                  <a:lnTo>
                    <a:pt x="8" y="8"/>
                  </a:lnTo>
                  <a:lnTo>
                    <a:pt x="8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3" y="4"/>
                  </a:lnTo>
                  <a:lnTo>
                    <a:pt x="19" y="7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49" name="Freeform 1492">
              <a:extLst>
                <a:ext uri="{FF2B5EF4-FFF2-40B4-BE49-F238E27FC236}">
                  <a16:creationId xmlns:a16="http://schemas.microsoft.com/office/drawing/2014/main" id="{D2FEF80D-64BB-4FBF-851C-F8F75430E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0483" y="9275885"/>
              <a:ext cx="5494" cy="5497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4 h 5"/>
                <a:gd name="T4" fmla="*/ 0 w 4"/>
                <a:gd name="T5" fmla="*/ 4 h 5"/>
                <a:gd name="T6" fmla="*/ 0 w 4"/>
                <a:gd name="T7" fmla="*/ 2 h 5"/>
                <a:gd name="T8" fmla="*/ 2 w 4"/>
                <a:gd name="T9" fmla="*/ 0 h 5"/>
                <a:gd name="T10" fmla="*/ 2 w 4"/>
                <a:gd name="T11" fmla="*/ 0 h 5"/>
                <a:gd name="T12" fmla="*/ 3 w 4"/>
                <a:gd name="T13" fmla="*/ 2 h 5"/>
                <a:gd name="T14" fmla="*/ 3 w 4"/>
                <a:gd name="T15" fmla="*/ 3 h 5"/>
                <a:gd name="T16" fmla="*/ 3 w 4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50" name="Freeform 1493">
              <a:extLst>
                <a:ext uri="{FF2B5EF4-FFF2-40B4-BE49-F238E27FC236}">
                  <a16:creationId xmlns:a16="http://schemas.microsoft.com/office/drawing/2014/main" id="{B641E836-EAA9-4686-B0B9-874C988EF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8503" y="9264894"/>
              <a:ext cx="10991" cy="16488"/>
            </a:xfrm>
            <a:custGeom>
              <a:avLst/>
              <a:gdLst>
                <a:gd name="T0" fmla="*/ 6 w 8"/>
                <a:gd name="T1" fmla="*/ 11 h 14"/>
                <a:gd name="T2" fmla="*/ 3 w 8"/>
                <a:gd name="T3" fmla="*/ 13 h 14"/>
                <a:gd name="T4" fmla="*/ 2 w 8"/>
                <a:gd name="T5" fmla="*/ 12 h 14"/>
                <a:gd name="T6" fmla="*/ 1 w 8"/>
                <a:gd name="T7" fmla="*/ 9 h 14"/>
                <a:gd name="T8" fmla="*/ 0 w 8"/>
                <a:gd name="T9" fmla="*/ 2 h 14"/>
                <a:gd name="T10" fmla="*/ 0 w 8"/>
                <a:gd name="T11" fmla="*/ 1 h 14"/>
                <a:gd name="T12" fmla="*/ 1 w 8"/>
                <a:gd name="T13" fmla="*/ 0 h 14"/>
                <a:gd name="T14" fmla="*/ 5 w 8"/>
                <a:gd name="T15" fmla="*/ 1 h 14"/>
                <a:gd name="T16" fmla="*/ 6 w 8"/>
                <a:gd name="T17" fmla="*/ 2 h 14"/>
                <a:gd name="T18" fmla="*/ 7 w 8"/>
                <a:gd name="T19" fmla="*/ 3 h 14"/>
                <a:gd name="T20" fmla="*/ 6 w 8"/>
                <a:gd name="T21" fmla="*/ 4 h 14"/>
                <a:gd name="T22" fmla="*/ 6 w 8"/>
                <a:gd name="T23" fmla="*/ 10 h 14"/>
                <a:gd name="T24" fmla="*/ 6 w 8"/>
                <a:gd name="T2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4">
                  <a:moveTo>
                    <a:pt x="6" y="11"/>
                  </a:moveTo>
                  <a:lnTo>
                    <a:pt x="3" y="13"/>
                  </a:lnTo>
                  <a:lnTo>
                    <a:pt x="2" y="12"/>
                  </a:lnTo>
                  <a:lnTo>
                    <a:pt x="1" y="9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10"/>
                  </a:lnTo>
                  <a:lnTo>
                    <a:pt x="6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51" name="Freeform 1494">
              <a:extLst>
                <a:ext uri="{FF2B5EF4-FFF2-40B4-BE49-F238E27FC236}">
                  <a16:creationId xmlns:a16="http://schemas.microsoft.com/office/drawing/2014/main" id="{FBEC4A90-0A53-4A53-B51C-56EAC0E40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9494" y="9259401"/>
              <a:ext cx="16483" cy="10991"/>
            </a:xfrm>
            <a:custGeom>
              <a:avLst/>
              <a:gdLst>
                <a:gd name="T0" fmla="*/ 6 w 12"/>
                <a:gd name="T1" fmla="*/ 8 h 10"/>
                <a:gd name="T2" fmla="*/ 2 w 12"/>
                <a:gd name="T3" fmla="*/ 9 h 10"/>
                <a:gd name="T4" fmla="*/ 0 w 12"/>
                <a:gd name="T5" fmla="*/ 8 h 10"/>
                <a:gd name="T6" fmla="*/ 0 w 12"/>
                <a:gd name="T7" fmla="*/ 6 h 10"/>
                <a:gd name="T8" fmla="*/ 1 w 12"/>
                <a:gd name="T9" fmla="*/ 4 h 10"/>
                <a:gd name="T10" fmla="*/ 0 w 12"/>
                <a:gd name="T11" fmla="*/ 2 h 10"/>
                <a:gd name="T12" fmla="*/ 0 w 12"/>
                <a:gd name="T13" fmla="*/ 1 h 10"/>
                <a:gd name="T14" fmla="*/ 1 w 12"/>
                <a:gd name="T15" fmla="*/ 0 h 10"/>
                <a:gd name="T16" fmla="*/ 3 w 12"/>
                <a:gd name="T17" fmla="*/ 1 h 10"/>
                <a:gd name="T18" fmla="*/ 4 w 12"/>
                <a:gd name="T19" fmla="*/ 2 h 10"/>
                <a:gd name="T20" fmla="*/ 5 w 12"/>
                <a:gd name="T21" fmla="*/ 4 h 10"/>
                <a:gd name="T22" fmla="*/ 11 w 12"/>
                <a:gd name="T23" fmla="*/ 7 h 10"/>
                <a:gd name="T24" fmla="*/ 6 w 12"/>
                <a:gd name="T2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0">
                  <a:moveTo>
                    <a:pt x="6" y="8"/>
                  </a:moveTo>
                  <a:lnTo>
                    <a:pt x="2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11" y="7"/>
                  </a:lnTo>
                  <a:lnTo>
                    <a:pt x="6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52" name="Freeform 1495">
              <a:extLst>
                <a:ext uri="{FF2B5EF4-FFF2-40B4-BE49-F238E27FC236}">
                  <a16:creationId xmlns:a16="http://schemas.microsoft.com/office/drawing/2014/main" id="{1FF7B39F-A70B-43F2-BD32-3C6202846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0006" y="9209942"/>
              <a:ext cx="153866" cy="159362"/>
            </a:xfrm>
            <a:custGeom>
              <a:avLst/>
              <a:gdLst>
                <a:gd name="T0" fmla="*/ 93 w 123"/>
                <a:gd name="T1" fmla="*/ 7 h 128"/>
                <a:gd name="T2" fmla="*/ 93 w 123"/>
                <a:gd name="T3" fmla="*/ 22 h 128"/>
                <a:gd name="T4" fmla="*/ 92 w 123"/>
                <a:gd name="T5" fmla="*/ 40 h 128"/>
                <a:gd name="T6" fmla="*/ 91 w 123"/>
                <a:gd name="T7" fmla="*/ 60 h 128"/>
                <a:gd name="T8" fmla="*/ 95 w 123"/>
                <a:gd name="T9" fmla="*/ 59 h 128"/>
                <a:gd name="T10" fmla="*/ 102 w 123"/>
                <a:gd name="T11" fmla="*/ 60 h 128"/>
                <a:gd name="T12" fmla="*/ 105 w 123"/>
                <a:gd name="T13" fmla="*/ 61 h 128"/>
                <a:gd name="T14" fmla="*/ 110 w 123"/>
                <a:gd name="T15" fmla="*/ 64 h 128"/>
                <a:gd name="T16" fmla="*/ 111 w 123"/>
                <a:gd name="T17" fmla="*/ 59 h 128"/>
                <a:gd name="T18" fmla="*/ 111 w 123"/>
                <a:gd name="T19" fmla="*/ 58 h 128"/>
                <a:gd name="T20" fmla="*/ 121 w 123"/>
                <a:gd name="T21" fmla="*/ 66 h 128"/>
                <a:gd name="T22" fmla="*/ 113 w 123"/>
                <a:gd name="T23" fmla="*/ 73 h 128"/>
                <a:gd name="T24" fmla="*/ 104 w 123"/>
                <a:gd name="T25" fmla="*/ 80 h 128"/>
                <a:gd name="T26" fmla="*/ 99 w 123"/>
                <a:gd name="T27" fmla="*/ 83 h 128"/>
                <a:gd name="T28" fmla="*/ 93 w 123"/>
                <a:gd name="T29" fmla="*/ 86 h 128"/>
                <a:gd name="T30" fmla="*/ 92 w 123"/>
                <a:gd name="T31" fmla="*/ 92 h 128"/>
                <a:gd name="T32" fmla="*/ 94 w 123"/>
                <a:gd name="T33" fmla="*/ 98 h 128"/>
                <a:gd name="T34" fmla="*/ 90 w 123"/>
                <a:gd name="T35" fmla="*/ 102 h 128"/>
                <a:gd name="T36" fmla="*/ 88 w 123"/>
                <a:gd name="T37" fmla="*/ 106 h 128"/>
                <a:gd name="T38" fmla="*/ 86 w 123"/>
                <a:gd name="T39" fmla="*/ 105 h 128"/>
                <a:gd name="T40" fmla="*/ 82 w 123"/>
                <a:gd name="T41" fmla="*/ 106 h 128"/>
                <a:gd name="T42" fmla="*/ 81 w 123"/>
                <a:gd name="T43" fmla="*/ 108 h 128"/>
                <a:gd name="T44" fmla="*/ 82 w 123"/>
                <a:gd name="T45" fmla="*/ 111 h 128"/>
                <a:gd name="T46" fmla="*/ 78 w 123"/>
                <a:gd name="T47" fmla="*/ 113 h 128"/>
                <a:gd name="T48" fmla="*/ 76 w 123"/>
                <a:gd name="T49" fmla="*/ 116 h 128"/>
                <a:gd name="T50" fmla="*/ 73 w 123"/>
                <a:gd name="T51" fmla="*/ 117 h 128"/>
                <a:gd name="T52" fmla="*/ 70 w 123"/>
                <a:gd name="T53" fmla="*/ 119 h 128"/>
                <a:gd name="T54" fmla="*/ 65 w 123"/>
                <a:gd name="T55" fmla="*/ 124 h 128"/>
                <a:gd name="T56" fmla="*/ 65 w 123"/>
                <a:gd name="T57" fmla="*/ 127 h 128"/>
                <a:gd name="T58" fmla="*/ 50 w 123"/>
                <a:gd name="T59" fmla="*/ 121 h 128"/>
                <a:gd name="T60" fmla="*/ 26 w 123"/>
                <a:gd name="T61" fmla="*/ 119 h 128"/>
                <a:gd name="T62" fmla="*/ 13 w 123"/>
                <a:gd name="T63" fmla="*/ 112 h 128"/>
                <a:gd name="T64" fmla="*/ 1 w 123"/>
                <a:gd name="T65" fmla="*/ 101 h 128"/>
                <a:gd name="T66" fmla="*/ 2 w 123"/>
                <a:gd name="T67" fmla="*/ 97 h 128"/>
                <a:gd name="T68" fmla="*/ 2 w 123"/>
                <a:gd name="T69" fmla="*/ 94 h 128"/>
                <a:gd name="T70" fmla="*/ 2 w 123"/>
                <a:gd name="T71" fmla="*/ 89 h 128"/>
                <a:gd name="T72" fmla="*/ 5 w 123"/>
                <a:gd name="T73" fmla="*/ 87 h 128"/>
                <a:gd name="T74" fmla="*/ 1 w 123"/>
                <a:gd name="T75" fmla="*/ 80 h 128"/>
                <a:gd name="T76" fmla="*/ 2 w 123"/>
                <a:gd name="T77" fmla="*/ 78 h 128"/>
                <a:gd name="T78" fmla="*/ 9 w 123"/>
                <a:gd name="T79" fmla="*/ 65 h 128"/>
                <a:gd name="T80" fmla="*/ 15 w 123"/>
                <a:gd name="T81" fmla="*/ 54 h 128"/>
                <a:gd name="T82" fmla="*/ 31 w 123"/>
                <a:gd name="T83" fmla="*/ 54 h 128"/>
                <a:gd name="T84" fmla="*/ 47 w 123"/>
                <a:gd name="T85" fmla="*/ 54 h 128"/>
                <a:gd name="T86" fmla="*/ 54 w 123"/>
                <a:gd name="T87" fmla="*/ 54 h 128"/>
                <a:gd name="T88" fmla="*/ 54 w 123"/>
                <a:gd name="T89" fmla="*/ 48 h 128"/>
                <a:gd name="T90" fmla="*/ 55 w 123"/>
                <a:gd name="T91" fmla="*/ 44 h 128"/>
                <a:gd name="T92" fmla="*/ 51 w 123"/>
                <a:gd name="T93" fmla="*/ 42 h 128"/>
                <a:gd name="T94" fmla="*/ 49 w 123"/>
                <a:gd name="T95" fmla="*/ 39 h 128"/>
                <a:gd name="T96" fmla="*/ 47 w 123"/>
                <a:gd name="T97" fmla="*/ 34 h 128"/>
                <a:gd name="T98" fmla="*/ 39 w 123"/>
                <a:gd name="T99" fmla="*/ 30 h 128"/>
                <a:gd name="T100" fmla="*/ 31 w 123"/>
                <a:gd name="T101" fmla="*/ 21 h 128"/>
                <a:gd name="T102" fmla="*/ 26 w 123"/>
                <a:gd name="T103" fmla="*/ 18 h 128"/>
                <a:gd name="T104" fmla="*/ 32 w 123"/>
                <a:gd name="T105" fmla="*/ 17 h 128"/>
                <a:gd name="T106" fmla="*/ 38 w 123"/>
                <a:gd name="T107" fmla="*/ 11 h 128"/>
                <a:gd name="T108" fmla="*/ 38 w 123"/>
                <a:gd name="T109" fmla="*/ 0 h 128"/>
                <a:gd name="T110" fmla="*/ 63 w 123"/>
                <a:gd name="T111" fmla="*/ 0 h 128"/>
                <a:gd name="T112" fmla="*/ 87 w 123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3" h="128">
                  <a:moveTo>
                    <a:pt x="94" y="0"/>
                  </a:moveTo>
                  <a:lnTo>
                    <a:pt x="93" y="7"/>
                  </a:lnTo>
                  <a:lnTo>
                    <a:pt x="93" y="16"/>
                  </a:lnTo>
                  <a:lnTo>
                    <a:pt x="93" y="22"/>
                  </a:lnTo>
                  <a:lnTo>
                    <a:pt x="93" y="31"/>
                  </a:lnTo>
                  <a:lnTo>
                    <a:pt x="92" y="40"/>
                  </a:lnTo>
                  <a:lnTo>
                    <a:pt x="91" y="52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5" y="59"/>
                  </a:lnTo>
                  <a:lnTo>
                    <a:pt x="100" y="60"/>
                  </a:lnTo>
                  <a:lnTo>
                    <a:pt x="102" y="60"/>
                  </a:lnTo>
                  <a:lnTo>
                    <a:pt x="104" y="61"/>
                  </a:lnTo>
                  <a:lnTo>
                    <a:pt x="105" y="61"/>
                  </a:lnTo>
                  <a:lnTo>
                    <a:pt x="107" y="63"/>
                  </a:lnTo>
                  <a:lnTo>
                    <a:pt x="110" y="64"/>
                  </a:lnTo>
                  <a:lnTo>
                    <a:pt x="113" y="61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11" y="58"/>
                  </a:lnTo>
                  <a:lnTo>
                    <a:pt x="122" y="65"/>
                  </a:lnTo>
                  <a:lnTo>
                    <a:pt x="121" y="66"/>
                  </a:lnTo>
                  <a:lnTo>
                    <a:pt x="117" y="69"/>
                  </a:lnTo>
                  <a:lnTo>
                    <a:pt x="113" y="73"/>
                  </a:lnTo>
                  <a:lnTo>
                    <a:pt x="108" y="77"/>
                  </a:lnTo>
                  <a:lnTo>
                    <a:pt x="104" y="80"/>
                  </a:lnTo>
                  <a:lnTo>
                    <a:pt x="100" y="83"/>
                  </a:lnTo>
                  <a:lnTo>
                    <a:pt x="99" y="83"/>
                  </a:lnTo>
                  <a:lnTo>
                    <a:pt x="94" y="86"/>
                  </a:lnTo>
                  <a:lnTo>
                    <a:pt x="93" y="86"/>
                  </a:lnTo>
                  <a:lnTo>
                    <a:pt x="92" y="91"/>
                  </a:lnTo>
                  <a:lnTo>
                    <a:pt x="92" y="92"/>
                  </a:lnTo>
                  <a:lnTo>
                    <a:pt x="93" y="94"/>
                  </a:lnTo>
                  <a:lnTo>
                    <a:pt x="94" y="98"/>
                  </a:lnTo>
                  <a:lnTo>
                    <a:pt x="93" y="100"/>
                  </a:lnTo>
                  <a:lnTo>
                    <a:pt x="90" y="102"/>
                  </a:lnTo>
                  <a:lnTo>
                    <a:pt x="88" y="105"/>
                  </a:lnTo>
                  <a:lnTo>
                    <a:pt x="88" y="106"/>
                  </a:lnTo>
                  <a:lnTo>
                    <a:pt x="87" y="105"/>
                  </a:lnTo>
                  <a:lnTo>
                    <a:pt x="86" y="105"/>
                  </a:lnTo>
                  <a:lnTo>
                    <a:pt x="83" y="106"/>
                  </a:lnTo>
                  <a:lnTo>
                    <a:pt x="82" y="106"/>
                  </a:lnTo>
                  <a:lnTo>
                    <a:pt x="81" y="106"/>
                  </a:lnTo>
                  <a:lnTo>
                    <a:pt x="81" y="108"/>
                  </a:lnTo>
                  <a:lnTo>
                    <a:pt x="81" y="110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78" y="113"/>
                  </a:lnTo>
                  <a:lnTo>
                    <a:pt x="76" y="115"/>
                  </a:lnTo>
                  <a:lnTo>
                    <a:pt x="76" y="116"/>
                  </a:lnTo>
                  <a:lnTo>
                    <a:pt x="74" y="117"/>
                  </a:lnTo>
                  <a:lnTo>
                    <a:pt x="73" y="117"/>
                  </a:lnTo>
                  <a:lnTo>
                    <a:pt x="72" y="117"/>
                  </a:lnTo>
                  <a:lnTo>
                    <a:pt x="70" y="119"/>
                  </a:lnTo>
                  <a:lnTo>
                    <a:pt x="67" y="122"/>
                  </a:lnTo>
                  <a:lnTo>
                    <a:pt x="65" y="124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53" y="122"/>
                  </a:lnTo>
                  <a:lnTo>
                    <a:pt x="50" y="121"/>
                  </a:lnTo>
                  <a:lnTo>
                    <a:pt x="33" y="121"/>
                  </a:lnTo>
                  <a:lnTo>
                    <a:pt x="26" y="119"/>
                  </a:lnTo>
                  <a:lnTo>
                    <a:pt x="18" y="115"/>
                  </a:lnTo>
                  <a:lnTo>
                    <a:pt x="13" y="112"/>
                  </a:lnTo>
                  <a:lnTo>
                    <a:pt x="0" y="102"/>
                  </a:lnTo>
                  <a:lnTo>
                    <a:pt x="1" y="101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3" y="88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8"/>
                  </a:lnTo>
                  <a:lnTo>
                    <a:pt x="5" y="72"/>
                  </a:lnTo>
                  <a:lnTo>
                    <a:pt x="9" y="65"/>
                  </a:lnTo>
                  <a:lnTo>
                    <a:pt x="13" y="59"/>
                  </a:lnTo>
                  <a:lnTo>
                    <a:pt x="15" y="54"/>
                  </a:lnTo>
                  <a:lnTo>
                    <a:pt x="25" y="54"/>
                  </a:lnTo>
                  <a:lnTo>
                    <a:pt x="31" y="54"/>
                  </a:lnTo>
                  <a:lnTo>
                    <a:pt x="39" y="54"/>
                  </a:lnTo>
                  <a:lnTo>
                    <a:pt x="47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4" y="48"/>
                  </a:lnTo>
                  <a:lnTo>
                    <a:pt x="55" y="45"/>
                  </a:lnTo>
                  <a:lnTo>
                    <a:pt x="55" y="44"/>
                  </a:lnTo>
                  <a:lnTo>
                    <a:pt x="54" y="43"/>
                  </a:lnTo>
                  <a:lnTo>
                    <a:pt x="51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8" y="37"/>
                  </a:lnTo>
                  <a:lnTo>
                    <a:pt x="47" y="34"/>
                  </a:lnTo>
                  <a:lnTo>
                    <a:pt x="44" y="32"/>
                  </a:lnTo>
                  <a:lnTo>
                    <a:pt x="39" y="30"/>
                  </a:lnTo>
                  <a:lnTo>
                    <a:pt x="34" y="26"/>
                  </a:lnTo>
                  <a:lnTo>
                    <a:pt x="31" y="21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5" y="17"/>
                  </a:lnTo>
                  <a:lnTo>
                    <a:pt x="32" y="17"/>
                  </a:lnTo>
                  <a:lnTo>
                    <a:pt x="38" y="17"/>
                  </a:lnTo>
                  <a:lnTo>
                    <a:pt x="38" y="11"/>
                  </a:lnTo>
                  <a:lnTo>
                    <a:pt x="38" y="6"/>
                  </a:lnTo>
                  <a:lnTo>
                    <a:pt x="38" y="0"/>
                  </a:lnTo>
                  <a:lnTo>
                    <a:pt x="49" y="0"/>
                  </a:lnTo>
                  <a:lnTo>
                    <a:pt x="63" y="0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53" name="Freeform 1496">
              <a:extLst>
                <a:ext uri="{FF2B5EF4-FFF2-40B4-BE49-F238E27FC236}">
                  <a16:creationId xmlns:a16="http://schemas.microsoft.com/office/drawing/2014/main" id="{2C3D81F7-6B19-4E3F-89B7-F04B5C00E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0006" y="9209942"/>
              <a:ext cx="153866" cy="159362"/>
            </a:xfrm>
            <a:custGeom>
              <a:avLst/>
              <a:gdLst>
                <a:gd name="T0" fmla="*/ 93 w 123"/>
                <a:gd name="T1" fmla="*/ 7 h 128"/>
                <a:gd name="T2" fmla="*/ 93 w 123"/>
                <a:gd name="T3" fmla="*/ 22 h 128"/>
                <a:gd name="T4" fmla="*/ 92 w 123"/>
                <a:gd name="T5" fmla="*/ 40 h 128"/>
                <a:gd name="T6" fmla="*/ 91 w 123"/>
                <a:gd name="T7" fmla="*/ 60 h 128"/>
                <a:gd name="T8" fmla="*/ 95 w 123"/>
                <a:gd name="T9" fmla="*/ 59 h 128"/>
                <a:gd name="T10" fmla="*/ 102 w 123"/>
                <a:gd name="T11" fmla="*/ 60 h 128"/>
                <a:gd name="T12" fmla="*/ 105 w 123"/>
                <a:gd name="T13" fmla="*/ 61 h 128"/>
                <a:gd name="T14" fmla="*/ 110 w 123"/>
                <a:gd name="T15" fmla="*/ 64 h 128"/>
                <a:gd name="T16" fmla="*/ 111 w 123"/>
                <a:gd name="T17" fmla="*/ 59 h 128"/>
                <a:gd name="T18" fmla="*/ 111 w 123"/>
                <a:gd name="T19" fmla="*/ 58 h 128"/>
                <a:gd name="T20" fmla="*/ 121 w 123"/>
                <a:gd name="T21" fmla="*/ 66 h 128"/>
                <a:gd name="T22" fmla="*/ 113 w 123"/>
                <a:gd name="T23" fmla="*/ 73 h 128"/>
                <a:gd name="T24" fmla="*/ 104 w 123"/>
                <a:gd name="T25" fmla="*/ 80 h 128"/>
                <a:gd name="T26" fmla="*/ 99 w 123"/>
                <a:gd name="T27" fmla="*/ 83 h 128"/>
                <a:gd name="T28" fmla="*/ 93 w 123"/>
                <a:gd name="T29" fmla="*/ 86 h 128"/>
                <a:gd name="T30" fmla="*/ 92 w 123"/>
                <a:gd name="T31" fmla="*/ 92 h 128"/>
                <a:gd name="T32" fmla="*/ 94 w 123"/>
                <a:gd name="T33" fmla="*/ 98 h 128"/>
                <a:gd name="T34" fmla="*/ 90 w 123"/>
                <a:gd name="T35" fmla="*/ 102 h 128"/>
                <a:gd name="T36" fmla="*/ 88 w 123"/>
                <a:gd name="T37" fmla="*/ 106 h 128"/>
                <a:gd name="T38" fmla="*/ 86 w 123"/>
                <a:gd name="T39" fmla="*/ 105 h 128"/>
                <a:gd name="T40" fmla="*/ 82 w 123"/>
                <a:gd name="T41" fmla="*/ 106 h 128"/>
                <a:gd name="T42" fmla="*/ 81 w 123"/>
                <a:gd name="T43" fmla="*/ 108 h 128"/>
                <a:gd name="T44" fmla="*/ 82 w 123"/>
                <a:gd name="T45" fmla="*/ 111 h 128"/>
                <a:gd name="T46" fmla="*/ 78 w 123"/>
                <a:gd name="T47" fmla="*/ 113 h 128"/>
                <a:gd name="T48" fmla="*/ 76 w 123"/>
                <a:gd name="T49" fmla="*/ 116 h 128"/>
                <a:gd name="T50" fmla="*/ 73 w 123"/>
                <a:gd name="T51" fmla="*/ 117 h 128"/>
                <a:gd name="T52" fmla="*/ 70 w 123"/>
                <a:gd name="T53" fmla="*/ 119 h 128"/>
                <a:gd name="T54" fmla="*/ 65 w 123"/>
                <a:gd name="T55" fmla="*/ 124 h 128"/>
                <a:gd name="T56" fmla="*/ 65 w 123"/>
                <a:gd name="T57" fmla="*/ 127 h 128"/>
                <a:gd name="T58" fmla="*/ 50 w 123"/>
                <a:gd name="T59" fmla="*/ 121 h 128"/>
                <a:gd name="T60" fmla="*/ 26 w 123"/>
                <a:gd name="T61" fmla="*/ 119 h 128"/>
                <a:gd name="T62" fmla="*/ 13 w 123"/>
                <a:gd name="T63" fmla="*/ 112 h 128"/>
                <a:gd name="T64" fmla="*/ 1 w 123"/>
                <a:gd name="T65" fmla="*/ 101 h 128"/>
                <a:gd name="T66" fmla="*/ 2 w 123"/>
                <a:gd name="T67" fmla="*/ 97 h 128"/>
                <a:gd name="T68" fmla="*/ 2 w 123"/>
                <a:gd name="T69" fmla="*/ 94 h 128"/>
                <a:gd name="T70" fmla="*/ 2 w 123"/>
                <a:gd name="T71" fmla="*/ 89 h 128"/>
                <a:gd name="T72" fmla="*/ 5 w 123"/>
                <a:gd name="T73" fmla="*/ 87 h 128"/>
                <a:gd name="T74" fmla="*/ 1 w 123"/>
                <a:gd name="T75" fmla="*/ 80 h 128"/>
                <a:gd name="T76" fmla="*/ 2 w 123"/>
                <a:gd name="T77" fmla="*/ 78 h 128"/>
                <a:gd name="T78" fmla="*/ 9 w 123"/>
                <a:gd name="T79" fmla="*/ 65 h 128"/>
                <a:gd name="T80" fmla="*/ 15 w 123"/>
                <a:gd name="T81" fmla="*/ 54 h 128"/>
                <a:gd name="T82" fmla="*/ 31 w 123"/>
                <a:gd name="T83" fmla="*/ 54 h 128"/>
                <a:gd name="T84" fmla="*/ 47 w 123"/>
                <a:gd name="T85" fmla="*/ 54 h 128"/>
                <a:gd name="T86" fmla="*/ 54 w 123"/>
                <a:gd name="T87" fmla="*/ 54 h 128"/>
                <a:gd name="T88" fmla="*/ 54 w 123"/>
                <a:gd name="T89" fmla="*/ 48 h 128"/>
                <a:gd name="T90" fmla="*/ 55 w 123"/>
                <a:gd name="T91" fmla="*/ 44 h 128"/>
                <a:gd name="T92" fmla="*/ 51 w 123"/>
                <a:gd name="T93" fmla="*/ 42 h 128"/>
                <a:gd name="T94" fmla="*/ 49 w 123"/>
                <a:gd name="T95" fmla="*/ 39 h 128"/>
                <a:gd name="T96" fmla="*/ 47 w 123"/>
                <a:gd name="T97" fmla="*/ 34 h 128"/>
                <a:gd name="T98" fmla="*/ 39 w 123"/>
                <a:gd name="T99" fmla="*/ 30 h 128"/>
                <a:gd name="T100" fmla="*/ 31 w 123"/>
                <a:gd name="T101" fmla="*/ 21 h 128"/>
                <a:gd name="T102" fmla="*/ 26 w 123"/>
                <a:gd name="T103" fmla="*/ 18 h 128"/>
                <a:gd name="T104" fmla="*/ 32 w 123"/>
                <a:gd name="T105" fmla="*/ 17 h 128"/>
                <a:gd name="T106" fmla="*/ 38 w 123"/>
                <a:gd name="T107" fmla="*/ 11 h 128"/>
                <a:gd name="T108" fmla="*/ 38 w 123"/>
                <a:gd name="T109" fmla="*/ 0 h 128"/>
                <a:gd name="T110" fmla="*/ 63 w 123"/>
                <a:gd name="T111" fmla="*/ 0 h 128"/>
                <a:gd name="T112" fmla="*/ 87 w 123"/>
                <a:gd name="T1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3" h="128">
                  <a:moveTo>
                    <a:pt x="94" y="0"/>
                  </a:moveTo>
                  <a:lnTo>
                    <a:pt x="93" y="7"/>
                  </a:lnTo>
                  <a:lnTo>
                    <a:pt x="93" y="16"/>
                  </a:lnTo>
                  <a:lnTo>
                    <a:pt x="93" y="22"/>
                  </a:lnTo>
                  <a:lnTo>
                    <a:pt x="93" y="31"/>
                  </a:lnTo>
                  <a:lnTo>
                    <a:pt x="92" y="40"/>
                  </a:lnTo>
                  <a:lnTo>
                    <a:pt x="91" y="52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5" y="59"/>
                  </a:lnTo>
                  <a:lnTo>
                    <a:pt x="100" y="60"/>
                  </a:lnTo>
                  <a:lnTo>
                    <a:pt x="102" y="60"/>
                  </a:lnTo>
                  <a:lnTo>
                    <a:pt x="104" y="61"/>
                  </a:lnTo>
                  <a:lnTo>
                    <a:pt x="105" y="61"/>
                  </a:lnTo>
                  <a:lnTo>
                    <a:pt x="107" y="63"/>
                  </a:lnTo>
                  <a:lnTo>
                    <a:pt x="110" y="64"/>
                  </a:lnTo>
                  <a:lnTo>
                    <a:pt x="113" y="61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11" y="58"/>
                  </a:lnTo>
                  <a:lnTo>
                    <a:pt x="122" y="65"/>
                  </a:lnTo>
                  <a:lnTo>
                    <a:pt x="121" y="66"/>
                  </a:lnTo>
                  <a:lnTo>
                    <a:pt x="117" y="69"/>
                  </a:lnTo>
                  <a:lnTo>
                    <a:pt x="113" y="73"/>
                  </a:lnTo>
                  <a:lnTo>
                    <a:pt x="108" y="77"/>
                  </a:lnTo>
                  <a:lnTo>
                    <a:pt x="104" y="80"/>
                  </a:lnTo>
                  <a:lnTo>
                    <a:pt x="100" y="83"/>
                  </a:lnTo>
                  <a:lnTo>
                    <a:pt x="99" y="83"/>
                  </a:lnTo>
                  <a:lnTo>
                    <a:pt x="94" y="86"/>
                  </a:lnTo>
                  <a:lnTo>
                    <a:pt x="93" y="86"/>
                  </a:lnTo>
                  <a:lnTo>
                    <a:pt x="92" y="91"/>
                  </a:lnTo>
                  <a:lnTo>
                    <a:pt x="92" y="92"/>
                  </a:lnTo>
                  <a:lnTo>
                    <a:pt x="93" y="94"/>
                  </a:lnTo>
                  <a:lnTo>
                    <a:pt x="94" y="98"/>
                  </a:lnTo>
                  <a:lnTo>
                    <a:pt x="93" y="100"/>
                  </a:lnTo>
                  <a:lnTo>
                    <a:pt x="90" y="102"/>
                  </a:lnTo>
                  <a:lnTo>
                    <a:pt x="88" y="105"/>
                  </a:lnTo>
                  <a:lnTo>
                    <a:pt x="88" y="106"/>
                  </a:lnTo>
                  <a:lnTo>
                    <a:pt x="87" y="105"/>
                  </a:lnTo>
                  <a:lnTo>
                    <a:pt x="86" y="105"/>
                  </a:lnTo>
                  <a:lnTo>
                    <a:pt x="83" y="106"/>
                  </a:lnTo>
                  <a:lnTo>
                    <a:pt x="82" y="106"/>
                  </a:lnTo>
                  <a:lnTo>
                    <a:pt x="81" y="106"/>
                  </a:lnTo>
                  <a:lnTo>
                    <a:pt x="81" y="108"/>
                  </a:lnTo>
                  <a:lnTo>
                    <a:pt x="81" y="110"/>
                  </a:lnTo>
                  <a:lnTo>
                    <a:pt x="82" y="111"/>
                  </a:lnTo>
                  <a:lnTo>
                    <a:pt x="81" y="112"/>
                  </a:lnTo>
                  <a:lnTo>
                    <a:pt x="78" y="113"/>
                  </a:lnTo>
                  <a:lnTo>
                    <a:pt x="76" y="115"/>
                  </a:lnTo>
                  <a:lnTo>
                    <a:pt x="76" y="116"/>
                  </a:lnTo>
                  <a:lnTo>
                    <a:pt x="74" y="117"/>
                  </a:lnTo>
                  <a:lnTo>
                    <a:pt x="73" y="117"/>
                  </a:lnTo>
                  <a:lnTo>
                    <a:pt x="72" y="117"/>
                  </a:lnTo>
                  <a:lnTo>
                    <a:pt x="70" y="119"/>
                  </a:lnTo>
                  <a:lnTo>
                    <a:pt x="67" y="122"/>
                  </a:lnTo>
                  <a:lnTo>
                    <a:pt x="65" y="124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53" y="122"/>
                  </a:lnTo>
                  <a:lnTo>
                    <a:pt x="50" y="121"/>
                  </a:lnTo>
                  <a:lnTo>
                    <a:pt x="33" y="121"/>
                  </a:lnTo>
                  <a:lnTo>
                    <a:pt x="26" y="119"/>
                  </a:lnTo>
                  <a:lnTo>
                    <a:pt x="18" y="115"/>
                  </a:lnTo>
                  <a:lnTo>
                    <a:pt x="13" y="112"/>
                  </a:lnTo>
                  <a:lnTo>
                    <a:pt x="0" y="102"/>
                  </a:lnTo>
                  <a:lnTo>
                    <a:pt x="1" y="101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3" y="88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8"/>
                  </a:lnTo>
                  <a:lnTo>
                    <a:pt x="5" y="72"/>
                  </a:lnTo>
                  <a:lnTo>
                    <a:pt x="9" y="65"/>
                  </a:lnTo>
                  <a:lnTo>
                    <a:pt x="13" y="59"/>
                  </a:lnTo>
                  <a:lnTo>
                    <a:pt x="15" y="54"/>
                  </a:lnTo>
                  <a:lnTo>
                    <a:pt x="25" y="54"/>
                  </a:lnTo>
                  <a:lnTo>
                    <a:pt x="31" y="54"/>
                  </a:lnTo>
                  <a:lnTo>
                    <a:pt x="39" y="54"/>
                  </a:lnTo>
                  <a:lnTo>
                    <a:pt x="47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4" y="48"/>
                  </a:lnTo>
                  <a:lnTo>
                    <a:pt x="55" y="45"/>
                  </a:lnTo>
                  <a:lnTo>
                    <a:pt x="55" y="44"/>
                  </a:lnTo>
                  <a:lnTo>
                    <a:pt x="54" y="43"/>
                  </a:lnTo>
                  <a:lnTo>
                    <a:pt x="51" y="42"/>
                  </a:lnTo>
                  <a:lnTo>
                    <a:pt x="49" y="41"/>
                  </a:lnTo>
                  <a:lnTo>
                    <a:pt x="49" y="39"/>
                  </a:lnTo>
                  <a:lnTo>
                    <a:pt x="48" y="37"/>
                  </a:lnTo>
                  <a:lnTo>
                    <a:pt x="47" y="34"/>
                  </a:lnTo>
                  <a:lnTo>
                    <a:pt x="44" y="32"/>
                  </a:lnTo>
                  <a:lnTo>
                    <a:pt x="39" y="30"/>
                  </a:lnTo>
                  <a:lnTo>
                    <a:pt x="34" y="26"/>
                  </a:lnTo>
                  <a:lnTo>
                    <a:pt x="31" y="21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5" y="17"/>
                  </a:lnTo>
                  <a:lnTo>
                    <a:pt x="32" y="17"/>
                  </a:lnTo>
                  <a:lnTo>
                    <a:pt x="38" y="17"/>
                  </a:lnTo>
                  <a:lnTo>
                    <a:pt x="38" y="11"/>
                  </a:lnTo>
                  <a:lnTo>
                    <a:pt x="38" y="6"/>
                  </a:lnTo>
                  <a:lnTo>
                    <a:pt x="38" y="0"/>
                  </a:lnTo>
                  <a:lnTo>
                    <a:pt x="49" y="0"/>
                  </a:lnTo>
                  <a:lnTo>
                    <a:pt x="63" y="0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54" name="Freeform 1497">
              <a:extLst>
                <a:ext uri="{FF2B5EF4-FFF2-40B4-BE49-F238E27FC236}">
                  <a16:creationId xmlns:a16="http://schemas.microsoft.com/office/drawing/2014/main" id="{EF188682-915A-482C-BE10-E60F06F3A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4986" y="9567132"/>
              <a:ext cx="186836" cy="280253"/>
            </a:xfrm>
            <a:custGeom>
              <a:avLst/>
              <a:gdLst>
                <a:gd name="T0" fmla="*/ 123 w 150"/>
                <a:gd name="T1" fmla="*/ 98 h 224"/>
                <a:gd name="T2" fmla="*/ 126 w 150"/>
                <a:gd name="T3" fmla="*/ 102 h 224"/>
                <a:gd name="T4" fmla="*/ 123 w 150"/>
                <a:gd name="T5" fmla="*/ 107 h 224"/>
                <a:gd name="T6" fmla="*/ 110 w 150"/>
                <a:gd name="T7" fmla="*/ 110 h 224"/>
                <a:gd name="T8" fmla="*/ 106 w 150"/>
                <a:gd name="T9" fmla="*/ 115 h 224"/>
                <a:gd name="T10" fmla="*/ 105 w 150"/>
                <a:gd name="T11" fmla="*/ 124 h 224"/>
                <a:gd name="T12" fmla="*/ 102 w 150"/>
                <a:gd name="T13" fmla="*/ 139 h 224"/>
                <a:gd name="T14" fmla="*/ 114 w 150"/>
                <a:gd name="T15" fmla="*/ 153 h 224"/>
                <a:gd name="T16" fmla="*/ 118 w 150"/>
                <a:gd name="T17" fmla="*/ 158 h 224"/>
                <a:gd name="T18" fmla="*/ 125 w 150"/>
                <a:gd name="T19" fmla="*/ 162 h 224"/>
                <a:gd name="T20" fmla="*/ 126 w 150"/>
                <a:gd name="T21" fmla="*/ 169 h 224"/>
                <a:gd name="T22" fmla="*/ 129 w 150"/>
                <a:gd name="T23" fmla="*/ 175 h 224"/>
                <a:gd name="T24" fmla="*/ 132 w 150"/>
                <a:gd name="T25" fmla="*/ 180 h 224"/>
                <a:gd name="T26" fmla="*/ 135 w 150"/>
                <a:gd name="T27" fmla="*/ 187 h 224"/>
                <a:gd name="T28" fmla="*/ 142 w 150"/>
                <a:gd name="T29" fmla="*/ 198 h 224"/>
                <a:gd name="T30" fmla="*/ 147 w 150"/>
                <a:gd name="T31" fmla="*/ 201 h 224"/>
                <a:gd name="T32" fmla="*/ 138 w 150"/>
                <a:gd name="T33" fmla="*/ 202 h 224"/>
                <a:gd name="T34" fmla="*/ 129 w 150"/>
                <a:gd name="T35" fmla="*/ 198 h 224"/>
                <a:gd name="T36" fmla="*/ 120 w 150"/>
                <a:gd name="T37" fmla="*/ 202 h 224"/>
                <a:gd name="T38" fmla="*/ 109 w 150"/>
                <a:gd name="T39" fmla="*/ 208 h 224"/>
                <a:gd name="T40" fmla="*/ 103 w 150"/>
                <a:gd name="T41" fmla="*/ 212 h 224"/>
                <a:gd name="T42" fmla="*/ 96 w 150"/>
                <a:gd name="T43" fmla="*/ 212 h 224"/>
                <a:gd name="T44" fmla="*/ 91 w 150"/>
                <a:gd name="T45" fmla="*/ 213 h 224"/>
                <a:gd name="T46" fmla="*/ 88 w 150"/>
                <a:gd name="T47" fmla="*/ 219 h 224"/>
                <a:gd name="T48" fmla="*/ 79 w 150"/>
                <a:gd name="T49" fmla="*/ 222 h 224"/>
                <a:gd name="T50" fmla="*/ 70 w 150"/>
                <a:gd name="T51" fmla="*/ 219 h 224"/>
                <a:gd name="T52" fmla="*/ 58 w 150"/>
                <a:gd name="T53" fmla="*/ 210 h 224"/>
                <a:gd name="T54" fmla="*/ 52 w 150"/>
                <a:gd name="T55" fmla="*/ 203 h 224"/>
                <a:gd name="T56" fmla="*/ 50 w 150"/>
                <a:gd name="T57" fmla="*/ 195 h 224"/>
                <a:gd name="T58" fmla="*/ 42 w 150"/>
                <a:gd name="T59" fmla="*/ 178 h 224"/>
                <a:gd name="T60" fmla="*/ 47 w 150"/>
                <a:gd name="T61" fmla="*/ 158 h 224"/>
                <a:gd name="T62" fmla="*/ 52 w 150"/>
                <a:gd name="T63" fmla="*/ 148 h 224"/>
                <a:gd name="T64" fmla="*/ 56 w 150"/>
                <a:gd name="T65" fmla="*/ 140 h 224"/>
                <a:gd name="T66" fmla="*/ 50 w 150"/>
                <a:gd name="T67" fmla="*/ 132 h 224"/>
                <a:gd name="T68" fmla="*/ 47 w 150"/>
                <a:gd name="T69" fmla="*/ 124 h 224"/>
                <a:gd name="T70" fmla="*/ 38 w 150"/>
                <a:gd name="T71" fmla="*/ 122 h 224"/>
                <a:gd name="T72" fmla="*/ 41 w 150"/>
                <a:gd name="T73" fmla="*/ 114 h 224"/>
                <a:gd name="T74" fmla="*/ 39 w 150"/>
                <a:gd name="T75" fmla="*/ 102 h 224"/>
                <a:gd name="T76" fmla="*/ 30 w 150"/>
                <a:gd name="T77" fmla="*/ 102 h 224"/>
                <a:gd name="T78" fmla="*/ 13 w 150"/>
                <a:gd name="T79" fmla="*/ 95 h 224"/>
                <a:gd name="T80" fmla="*/ 5 w 150"/>
                <a:gd name="T81" fmla="*/ 74 h 224"/>
                <a:gd name="T82" fmla="*/ 6 w 150"/>
                <a:gd name="T83" fmla="*/ 62 h 224"/>
                <a:gd name="T84" fmla="*/ 12 w 150"/>
                <a:gd name="T85" fmla="*/ 56 h 224"/>
                <a:gd name="T86" fmla="*/ 20 w 150"/>
                <a:gd name="T87" fmla="*/ 55 h 224"/>
                <a:gd name="T88" fmla="*/ 32 w 150"/>
                <a:gd name="T89" fmla="*/ 45 h 224"/>
                <a:gd name="T90" fmla="*/ 26 w 150"/>
                <a:gd name="T91" fmla="*/ 43 h 224"/>
                <a:gd name="T92" fmla="*/ 23 w 150"/>
                <a:gd name="T93" fmla="*/ 36 h 224"/>
                <a:gd name="T94" fmla="*/ 25 w 150"/>
                <a:gd name="T95" fmla="*/ 24 h 224"/>
                <a:gd name="T96" fmla="*/ 36 w 150"/>
                <a:gd name="T97" fmla="*/ 17 h 224"/>
                <a:gd name="T98" fmla="*/ 47 w 150"/>
                <a:gd name="T99" fmla="*/ 9 h 224"/>
                <a:gd name="T100" fmla="*/ 49 w 150"/>
                <a:gd name="T101" fmla="*/ 7 h 224"/>
                <a:gd name="T102" fmla="*/ 66 w 150"/>
                <a:gd name="T103" fmla="*/ 15 h 224"/>
                <a:gd name="T104" fmla="*/ 88 w 150"/>
                <a:gd name="T105" fmla="*/ 38 h 224"/>
                <a:gd name="T106" fmla="*/ 82 w 150"/>
                <a:gd name="T107" fmla="*/ 66 h 224"/>
                <a:gd name="T108" fmla="*/ 93 w 150"/>
                <a:gd name="T109" fmla="*/ 51 h 224"/>
                <a:gd name="T110" fmla="*/ 115 w 150"/>
                <a:gd name="T111" fmla="*/ 64 h 224"/>
                <a:gd name="T112" fmla="*/ 128 w 150"/>
                <a:gd name="T113" fmla="*/ 8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224">
                  <a:moveTo>
                    <a:pt x="127" y="91"/>
                  </a:moveTo>
                  <a:lnTo>
                    <a:pt x="125" y="93"/>
                  </a:lnTo>
                  <a:lnTo>
                    <a:pt x="125" y="95"/>
                  </a:lnTo>
                  <a:lnTo>
                    <a:pt x="124" y="97"/>
                  </a:lnTo>
                  <a:lnTo>
                    <a:pt x="123" y="98"/>
                  </a:lnTo>
                  <a:lnTo>
                    <a:pt x="125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5" y="104"/>
                  </a:lnTo>
                  <a:lnTo>
                    <a:pt x="123" y="105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20" y="108"/>
                  </a:lnTo>
                  <a:lnTo>
                    <a:pt x="115" y="108"/>
                  </a:lnTo>
                  <a:lnTo>
                    <a:pt x="114" y="108"/>
                  </a:lnTo>
                  <a:lnTo>
                    <a:pt x="112" y="108"/>
                  </a:lnTo>
                  <a:lnTo>
                    <a:pt x="110" y="110"/>
                  </a:lnTo>
                  <a:lnTo>
                    <a:pt x="109" y="110"/>
                  </a:lnTo>
                  <a:lnTo>
                    <a:pt x="108" y="110"/>
                  </a:lnTo>
                  <a:lnTo>
                    <a:pt x="106" y="112"/>
                  </a:lnTo>
                  <a:lnTo>
                    <a:pt x="105" y="113"/>
                  </a:lnTo>
                  <a:lnTo>
                    <a:pt x="106" y="115"/>
                  </a:lnTo>
                  <a:lnTo>
                    <a:pt x="107" y="117"/>
                  </a:lnTo>
                  <a:lnTo>
                    <a:pt x="108" y="118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5" y="124"/>
                  </a:lnTo>
                  <a:lnTo>
                    <a:pt x="104" y="128"/>
                  </a:lnTo>
                  <a:lnTo>
                    <a:pt x="103" y="131"/>
                  </a:lnTo>
                  <a:lnTo>
                    <a:pt x="101" y="133"/>
                  </a:lnTo>
                  <a:lnTo>
                    <a:pt x="101" y="135"/>
                  </a:lnTo>
                  <a:lnTo>
                    <a:pt x="102" y="139"/>
                  </a:lnTo>
                  <a:lnTo>
                    <a:pt x="106" y="143"/>
                  </a:lnTo>
                  <a:lnTo>
                    <a:pt x="107" y="145"/>
                  </a:lnTo>
                  <a:lnTo>
                    <a:pt x="108" y="148"/>
                  </a:lnTo>
                  <a:lnTo>
                    <a:pt x="111" y="151"/>
                  </a:lnTo>
                  <a:lnTo>
                    <a:pt x="114" y="153"/>
                  </a:lnTo>
                  <a:lnTo>
                    <a:pt x="113" y="156"/>
                  </a:lnTo>
                  <a:lnTo>
                    <a:pt x="114" y="157"/>
                  </a:lnTo>
                  <a:lnTo>
                    <a:pt x="115" y="158"/>
                  </a:lnTo>
                  <a:lnTo>
                    <a:pt x="117" y="158"/>
                  </a:lnTo>
                  <a:lnTo>
                    <a:pt x="118" y="15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5" y="162"/>
                  </a:lnTo>
                  <a:lnTo>
                    <a:pt x="125" y="164"/>
                  </a:lnTo>
                  <a:lnTo>
                    <a:pt x="125" y="164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6" y="169"/>
                  </a:lnTo>
                  <a:lnTo>
                    <a:pt x="127" y="170"/>
                  </a:lnTo>
                  <a:lnTo>
                    <a:pt x="126" y="172"/>
                  </a:lnTo>
                  <a:lnTo>
                    <a:pt x="127" y="173"/>
                  </a:lnTo>
                  <a:lnTo>
                    <a:pt x="128" y="173"/>
                  </a:lnTo>
                  <a:lnTo>
                    <a:pt x="129" y="175"/>
                  </a:lnTo>
                  <a:lnTo>
                    <a:pt x="130" y="176"/>
                  </a:lnTo>
                  <a:lnTo>
                    <a:pt x="130" y="176"/>
                  </a:lnTo>
                  <a:lnTo>
                    <a:pt x="131" y="179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3" y="180"/>
                  </a:lnTo>
                  <a:lnTo>
                    <a:pt x="133" y="182"/>
                  </a:lnTo>
                  <a:lnTo>
                    <a:pt x="134" y="183"/>
                  </a:lnTo>
                  <a:lnTo>
                    <a:pt x="134" y="185"/>
                  </a:lnTo>
                  <a:lnTo>
                    <a:pt x="135" y="187"/>
                  </a:lnTo>
                  <a:lnTo>
                    <a:pt x="136" y="189"/>
                  </a:lnTo>
                  <a:lnTo>
                    <a:pt x="138" y="191"/>
                  </a:lnTo>
                  <a:lnTo>
                    <a:pt x="139" y="192"/>
                  </a:lnTo>
                  <a:lnTo>
                    <a:pt x="140" y="195"/>
                  </a:lnTo>
                  <a:lnTo>
                    <a:pt x="142" y="198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7" y="200"/>
                  </a:lnTo>
                  <a:lnTo>
                    <a:pt x="149" y="200"/>
                  </a:lnTo>
                  <a:lnTo>
                    <a:pt x="147" y="201"/>
                  </a:lnTo>
                  <a:lnTo>
                    <a:pt x="146" y="202"/>
                  </a:lnTo>
                  <a:lnTo>
                    <a:pt x="145" y="201"/>
                  </a:lnTo>
                  <a:lnTo>
                    <a:pt x="142" y="202"/>
                  </a:lnTo>
                  <a:lnTo>
                    <a:pt x="140" y="202"/>
                  </a:lnTo>
                  <a:lnTo>
                    <a:pt x="138" y="202"/>
                  </a:lnTo>
                  <a:lnTo>
                    <a:pt x="134" y="202"/>
                  </a:lnTo>
                  <a:lnTo>
                    <a:pt x="133" y="201"/>
                  </a:lnTo>
                  <a:lnTo>
                    <a:pt x="132" y="201"/>
                  </a:lnTo>
                  <a:lnTo>
                    <a:pt x="130" y="198"/>
                  </a:lnTo>
                  <a:lnTo>
                    <a:pt x="129" y="198"/>
                  </a:lnTo>
                  <a:lnTo>
                    <a:pt x="127" y="199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2" y="200"/>
                  </a:lnTo>
                  <a:lnTo>
                    <a:pt x="120" y="202"/>
                  </a:lnTo>
                  <a:lnTo>
                    <a:pt x="118" y="206"/>
                  </a:lnTo>
                  <a:lnTo>
                    <a:pt x="117" y="207"/>
                  </a:lnTo>
                  <a:lnTo>
                    <a:pt x="115" y="208"/>
                  </a:lnTo>
                  <a:lnTo>
                    <a:pt x="112" y="208"/>
                  </a:lnTo>
                  <a:lnTo>
                    <a:pt x="109" y="208"/>
                  </a:lnTo>
                  <a:lnTo>
                    <a:pt x="106" y="209"/>
                  </a:lnTo>
                  <a:lnTo>
                    <a:pt x="104" y="210"/>
                  </a:lnTo>
                  <a:lnTo>
                    <a:pt x="103" y="210"/>
                  </a:lnTo>
                  <a:lnTo>
                    <a:pt x="103" y="211"/>
                  </a:lnTo>
                  <a:lnTo>
                    <a:pt x="103" y="212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2" y="212"/>
                  </a:lnTo>
                  <a:lnTo>
                    <a:pt x="91" y="213"/>
                  </a:lnTo>
                  <a:lnTo>
                    <a:pt x="91" y="214"/>
                  </a:lnTo>
                  <a:lnTo>
                    <a:pt x="88" y="215"/>
                  </a:lnTo>
                  <a:lnTo>
                    <a:pt x="87" y="216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7" y="221"/>
                  </a:lnTo>
                  <a:lnTo>
                    <a:pt x="84" y="221"/>
                  </a:lnTo>
                  <a:lnTo>
                    <a:pt x="82" y="221"/>
                  </a:lnTo>
                  <a:lnTo>
                    <a:pt x="81" y="221"/>
                  </a:lnTo>
                  <a:lnTo>
                    <a:pt x="79" y="222"/>
                  </a:lnTo>
                  <a:lnTo>
                    <a:pt x="77" y="223"/>
                  </a:lnTo>
                  <a:lnTo>
                    <a:pt x="76" y="223"/>
                  </a:lnTo>
                  <a:lnTo>
                    <a:pt x="75" y="221"/>
                  </a:lnTo>
                  <a:lnTo>
                    <a:pt x="73" y="220"/>
                  </a:lnTo>
                  <a:lnTo>
                    <a:pt x="70" y="219"/>
                  </a:lnTo>
                  <a:lnTo>
                    <a:pt x="65" y="217"/>
                  </a:lnTo>
                  <a:lnTo>
                    <a:pt x="63" y="215"/>
                  </a:lnTo>
                  <a:lnTo>
                    <a:pt x="62" y="214"/>
                  </a:lnTo>
                  <a:lnTo>
                    <a:pt x="61" y="213"/>
                  </a:lnTo>
                  <a:lnTo>
                    <a:pt x="58" y="210"/>
                  </a:lnTo>
                  <a:lnTo>
                    <a:pt x="56" y="208"/>
                  </a:lnTo>
                  <a:lnTo>
                    <a:pt x="54" y="207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1" y="203"/>
                  </a:lnTo>
                  <a:lnTo>
                    <a:pt x="50" y="203"/>
                  </a:lnTo>
                  <a:lnTo>
                    <a:pt x="49" y="202"/>
                  </a:lnTo>
                  <a:lnTo>
                    <a:pt x="49" y="200"/>
                  </a:lnTo>
                  <a:lnTo>
                    <a:pt x="50" y="195"/>
                  </a:lnTo>
                  <a:lnTo>
                    <a:pt x="49" y="191"/>
                  </a:lnTo>
                  <a:lnTo>
                    <a:pt x="46" y="189"/>
                  </a:lnTo>
                  <a:lnTo>
                    <a:pt x="45" y="187"/>
                  </a:lnTo>
                  <a:lnTo>
                    <a:pt x="43" y="181"/>
                  </a:lnTo>
                  <a:lnTo>
                    <a:pt x="42" y="178"/>
                  </a:lnTo>
                  <a:lnTo>
                    <a:pt x="42" y="176"/>
                  </a:lnTo>
                  <a:lnTo>
                    <a:pt x="43" y="169"/>
                  </a:lnTo>
                  <a:lnTo>
                    <a:pt x="44" y="166"/>
                  </a:lnTo>
                  <a:lnTo>
                    <a:pt x="46" y="160"/>
                  </a:lnTo>
                  <a:lnTo>
                    <a:pt x="47" y="158"/>
                  </a:lnTo>
                  <a:lnTo>
                    <a:pt x="47" y="156"/>
                  </a:lnTo>
                  <a:lnTo>
                    <a:pt x="47" y="154"/>
                  </a:lnTo>
                  <a:lnTo>
                    <a:pt x="46" y="151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5" y="142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4" y="139"/>
                  </a:lnTo>
                  <a:lnTo>
                    <a:pt x="54" y="138"/>
                  </a:lnTo>
                  <a:lnTo>
                    <a:pt x="51" y="134"/>
                  </a:lnTo>
                  <a:lnTo>
                    <a:pt x="51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1" y="128"/>
                  </a:lnTo>
                  <a:lnTo>
                    <a:pt x="51" y="127"/>
                  </a:lnTo>
                  <a:lnTo>
                    <a:pt x="50" y="126"/>
                  </a:lnTo>
                  <a:lnTo>
                    <a:pt x="47" y="124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1" y="123"/>
                  </a:lnTo>
                  <a:lnTo>
                    <a:pt x="38" y="123"/>
                  </a:lnTo>
                  <a:lnTo>
                    <a:pt x="38" y="122"/>
                  </a:lnTo>
                  <a:lnTo>
                    <a:pt x="38" y="121"/>
                  </a:lnTo>
                  <a:lnTo>
                    <a:pt x="38" y="120"/>
                  </a:lnTo>
                  <a:lnTo>
                    <a:pt x="40" y="118"/>
                  </a:lnTo>
                  <a:lnTo>
                    <a:pt x="41" y="116"/>
                  </a:lnTo>
                  <a:lnTo>
                    <a:pt x="41" y="114"/>
                  </a:lnTo>
                  <a:lnTo>
                    <a:pt x="41" y="111"/>
                  </a:lnTo>
                  <a:lnTo>
                    <a:pt x="42" y="108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39" y="102"/>
                  </a:lnTo>
                  <a:lnTo>
                    <a:pt x="38" y="101"/>
                  </a:lnTo>
                  <a:lnTo>
                    <a:pt x="36" y="101"/>
                  </a:lnTo>
                  <a:lnTo>
                    <a:pt x="35" y="101"/>
                  </a:lnTo>
                  <a:lnTo>
                    <a:pt x="32" y="102"/>
                  </a:lnTo>
                  <a:lnTo>
                    <a:pt x="30" y="102"/>
                  </a:lnTo>
                  <a:lnTo>
                    <a:pt x="28" y="102"/>
                  </a:lnTo>
                  <a:lnTo>
                    <a:pt x="24" y="102"/>
                  </a:lnTo>
                  <a:lnTo>
                    <a:pt x="23" y="101"/>
                  </a:lnTo>
                  <a:lnTo>
                    <a:pt x="19" y="102"/>
                  </a:lnTo>
                  <a:lnTo>
                    <a:pt x="13" y="95"/>
                  </a:lnTo>
                  <a:lnTo>
                    <a:pt x="7" y="8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76"/>
                  </a:lnTo>
                  <a:lnTo>
                    <a:pt x="5" y="74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7" y="66"/>
                  </a:lnTo>
                  <a:lnTo>
                    <a:pt x="7" y="65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20" y="55"/>
                  </a:lnTo>
                  <a:lnTo>
                    <a:pt x="22" y="54"/>
                  </a:lnTo>
                  <a:lnTo>
                    <a:pt x="24" y="52"/>
                  </a:lnTo>
                  <a:lnTo>
                    <a:pt x="30" y="49"/>
                  </a:lnTo>
                  <a:lnTo>
                    <a:pt x="32" y="48"/>
                  </a:lnTo>
                  <a:lnTo>
                    <a:pt x="32" y="45"/>
                  </a:lnTo>
                  <a:lnTo>
                    <a:pt x="32" y="44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4" y="38"/>
                  </a:lnTo>
                  <a:lnTo>
                    <a:pt x="23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3" y="30"/>
                  </a:lnTo>
                  <a:lnTo>
                    <a:pt x="24" y="28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36" y="17"/>
                  </a:lnTo>
                  <a:lnTo>
                    <a:pt x="41" y="16"/>
                  </a:lnTo>
                  <a:lnTo>
                    <a:pt x="42" y="12"/>
                  </a:lnTo>
                  <a:lnTo>
                    <a:pt x="43" y="11"/>
                  </a:lnTo>
                  <a:lnTo>
                    <a:pt x="46" y="9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7" y="6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8" y="9"/>
                  </a:lnTo>
                  <a:lnTo>
                    <a:pt x="66" y="15"/>
                  </a:lnTo>
                  <a:lnTo>
                    <a:pt x="78" y="25"/>
                  </a:lnTo>
                  <a:lnTo>
                    <a:pt x="81" y="29"/>
                  </a:lnTo>
                  <a:lnTo>
                    <a:pt x="84" y="31"/>
                  </a:lnTo>
                  <a:lnTo>
                    <a:pt x="87" y="35"/>
                  </a:lnTo>
                  <a:lnTo>
                    <a:pt x="88" y="38"/>
                  </a:lnTo>
                  <a:lnTo>
                    <a:pt x="88" y="46"/>
                  </a:lnTo>
                  <a:lnTo>
                    <a:pt x="85" y="52"/>
                  </a:lnTo>
                  <a:lnTo>
                    <a:pt x="84" y="56"/>
                  </a:lnTo>
                  <a:lnTo>
                    <a:pt x="84" y="63"/>
                  </a:lnTo>
                  <a:lnTo>
                    <a:pt x="82" y="66"/>
                  </a:lnTo>
                  <a:lnTo>
                    <a:pt x="85" y="64"/>
                  </a:lnTo>
                  <a:lnTo>
                    <a:pt x="86" y="59"/>
                  </a:lnTo>
                  <a:lnTo>
                    <a:pt x="87" y="55"/>
                  </a:lnTo>
                  <a:lnTo>
                    <a:pt x="90" y="52"/>
                  </a:lnTo>
                  <a:lnTo>
                    <a:pt x="93" y="51"/>
                  </a:lnTo>
                  <a:lnTo>
                    <a:pt x="98" y="53"/>
                  </a:lnTo>
                  <a:lnTo>
                    <a:pt x="101" y="53"/>
                  </a:lnTo>
                  <a:lnTo>
                    <a:pt x="103" y="54"/>
                  </a:lnTo>
                  <a:lnTo>
                    <a:pt x="109" y="60"/>
                  </a:lnTo>
                  <a:lnTo>
                    <a:pt x="115" y="64"/>
                  </a:lnTo>
                  <a:lnTo>
                    <a:pt x="117" y="67"/>
                  </a:lnTo>
                  <a:lnTo>
                    <a:pt x="123" y="69"/>
                  </a:lnTo>
                  <a:lnTo>
                    <a:pt x="126" y="72"/>
                  </a:lnTo>
                  <a:lnTo>
                    <a:pt x="127" y="75"/>
                  </a:lnTo>
                  <a:lnTo>
                    <a:pt x="128" y="81"/>
                  </a:lnTo>
                  <a:lnTo>
                    <a:pt x="127" y="9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55" name="Freeform 1498">
              <a:extLst>
                <a:ext uri="{FF2B5EF4-FFF2-40B4-BE49-F238E27FC236}">
                  <a16:creationId xmlns:a16="http://schemas.microsoft.com/office/drawing/2014/main" id="{8228C39B-0B77-4A73-8704-79419282F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4986" y="9567132"/>
              <a:ext cx="186836" cy="280253"/>
            </a:xfrm>
            <a:custGeom>
              <a:avLst/>
              <a:gdLst>
                <a:gd name="T0" fmla="*/ 123 w 150"/>
                <a:gd name="T1" fmla="*/ 98 h 224"/>
                <a:gd name="T2" fmla="*/ 126 w 150"/>
                <a:gd name="T3" fmla="*/ 102 h 224"/>
                <a:gd name="T4" fmla="*/ 123 w 150"/>
                <a:gd name="T5" fmla="*/ 107 h 224"/>
                <a:gd name="T6" fmla="*/ 110 w 150"/>
                <a:gd name="T7" fmla="*/ 110 h 224"/>
                <a:gd name="T8" fmla="*/ 106 w 150"/>
                <a:gd name="T9" fmla="*/ 115 h 224"/>
                <a:gd name="T10" fmla="*/ 105 w 150"/>
                <a:gd name="T11" fmla="*/ 124 h 224"/>
                <a:gd name="T12" fmla="*/ 102 w 150"/>
                <a:gd name="T13" fmla="*/ 139 h 224"/>
                <a:gd name="T14" fmla="*/ 114 w 150"/>
                <a:gd name="T15" fmla="*/ 153 h 224"/>
                <a:gd name="T16" fmla="*/ 118 w 150"/>
                <a:gd name="T17" fmla="*/ 158 h 224"/>
                <a:gd name="T18" fmla="*/ 125 w 150"/>
                <a:gd name="T19" fmla="*/ 162 h 224"/>
                <a:gd name="T20" fmla="*/ 126 w 150"/>
                <a:gd name="T21" fmla="*/ 169 h 224"/>
                <a:gd name="T22" fmla="*/ 129 w 150"/>
                <a:gd name="T23" fmla="*/ 175 h 224"/>
                <a:gd name="T24" fmla="*/ 132 w 150"/>
                <a:gd name="T25" fmla="*/ 180 h 224"/>
                <a:gd name="T26" fmla="*/ 135 w 150"/>
                <a:gd name="T27" fmla="*/ 187 h 224"/>
                <a:gd name="T28" fmla="*/ 142 w 150"/>
                <a:gd name="T29" fmla="*/ 198 h 224"/>
                <a:gd name="T30" fmla="*/ 147 w 150"/>
                <a:gd name="T31" fmla="*/ 201 h 224"/>
                <a:gd name="T32" fmla="*/ 138 w 150"/>
                <a:gd name="T33" fmla="*/ 202 h 224"/>
                <a:gd name="T34" fmla="*/ 129 w 150"/>
                <a:gd name="T35" fmla="*/ 198 h 224"/>
                <a:gd name="T36" fmla="*/ 120 w 150"/>
                <a:gd name="T37" fmla="*/ 202 h 224"/>
                <a:gd name="T38" fmla="*/ 109 w 150"/>
                <a:gd name="T39" fmla="*/ 208 h 224"/>
                <a:gd name="T40" fmla="*/ 103 w 150"/>
                <a:gd name="T41" fmla="*/ 212 h 224"/>
                <a:gd name="T42" fmla="*/ 96 w 150"/>
                <a:gd name="T43" fmla="*/ 212 h 224"/>
                <a:gd name="T44" fmla="*/ 91 w 150"/>
                <a:gd name="T45" fmla="*/ 213 h 224"/>
                <a:gd name="T46" fmla="*/ 88 w 150"/>
                <a:gd name="T47" fmla="*/ 219 h 224"/>
                <a:gd name="T48" fmla="*/ 79 w 150"/>
                <a:gd name="T49" fmla="*/ 222 h 224"/>
                <a:gd name="T50" fmla="*/ 70 w 150"/>
                <a:gd name="T51" fmla="*/ 219 h 224"/>
                <a:gd name="T52" fmla="*/ 58 w 150"/>
                <a:gd name="T53" fmla="*/ 210 h 224"/>
                <a:gd name="T54" fmla="*/ 52 w 150"/>
                <a:gd name="T55" fmla="*/ 203 h 224"/>
                <a:gd name="T56" fmla="*/ 50 w 150"/>
                <a:gd name="T57" fmla="*/ 195 h 224"/>
                <a:gd name="T58" fmla="*/ 42 w 150"/>
                <a:gd name="T59" fmla="*/ 178 h 224"/>
                <a:gd name="T60" fmla="*/ 47 w 150"/>
                <a:gd name="T61" fmla="*/ 158 h 224"/>
                <a:gd name="T62" fmla="*/ 52 w 150"/>
                <a:gd name="T63" fmla="*/ 148 h 224"/>
                <a:gd name="T64" fmla="*/ 56 w 150"/>
                <a:gd name="T65" fmla="*/ 140 h 224"/>
                <a:gd name="T66" fmla="*/ 50 w 150"/>
                <a:gd name="T67" fmla="*/ 132 h 224"/>
                <a:gd name="T68" fmla="*/ 47 w 150"/>
                <a:gd name="T69" fmla="*/ 124 h 224"/>
                <a:gd name="T70" fmla="*/ 38 w 150"/>
                <a:gd name="T71" fmla="*/ 122 h 224"/>
                <a:gd name="T72" fmla="*/ 41 w 150"/>
                <a:gd name="T73" fmla="*/ 114 h 224"/>
                <a:gd name="T74" fmla="*/ 39 w 150"/>
                <a:gd name="T75" fmla="*/ 102 h 224"/>
                <a:gd name="T76" fmla="*/ 30 w 150"/>
                <a:gd name="T77" fmla="*/ 102 h 224"/>
                <a:gd name="T78" fmla="*/ 13 w 150"/>
                <a:gd name="T79" fmla="*/ 95 h 224"/>
                <a:gd name="T80" fmla="*/ 5 w 150"/>
                <a:gd name="T81" fmla="*/ 74 h 224"/>
                <a:gd name="T82" fmla="*/ 6 w 150"/>
                <a:gd name="T83" fmla="*/ 62 h 224"/>
                <a:gd name="T84" fmla="*/ 12 w 150"/>
                <a:gd name="T85" fmla="*/ 56 h 224"/>
                <a:gd name="T86" fmla="*/ 20 w 150"/>
                <a:gd name="T87" fmla="*/ 55 h 224"/>
                <a:gd name="T88" fmla="*/ 32 w 150"/>
                <a:gd name="T89" fmla="*/ 45 h 224"/>
                <a:gd name="T90" fmla="*/ 26 w 150"/>
                <a:gd name="T91" fmla="*/ 43 h 224"/>
                <a:gd name="T92" fmla="*/ 23 w 150"/>
                <a:gd name="T93" fmla="*/ 36 h 224"/>
                <a:gd name="T94" fmla="*/ 25 w 150"/>
                <a:gd name="T95" fmla="*/ 24 h 224"/>
                <a:gd name="T96" fmla="*/ 36 w 150"/>
                <a:gd name="T97" fmla="*/ 17 h 224"/>
                <a:gd name="T98" fmla="*/ 47 w 150"/>
                <a:gd name="T99" fmla="*/ 9 h 224"/>
                <a:gd name="T100" fmla="*/ 49 w 150"/>
                <a:gd name="T101" fmla="*/ 7 h 224"/>
                <a:gd name="T102" fmla="*/ 66 w 150"/>
                <a:gd name="T103" fmla="*/ 15 h 224"/>
                <a:gd name="T104" fmla="*/ 88 w 150"/>
                <a:gd name="T105" fmla="*/ 38 h 224"/>
                <a:gd name="T106" fmla="*/ 82 w 150"/>
                <a:gd name="T107" fmla="*/ 66 h 224"/>
                <a:gd name="T108" fmla="*/ 93 w 150"/>
                <a:gd name="T109" fmla="*/ 51 h 224"/>
                <a:gd name="T110" fmla="*/ 115 w 150"/>
                <a:gd name="T111" fmla="*/ 64 h 224"/>
                <a:gd name="T112" fmla="*/ 128 w 150"/>
                <a:gd name="T113" fmla="*/ 8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224">
                  <a:moveTo>
                    <a:pt x="127" y="91"/>
                  </a:moveTo>
                  <a:lnTo>
                    <a:pt x="125" y="93"/>
                  </a:lnTo>
                  <a:lnTo>
                    <a:pt x="125" y="95"/>
                  </a:lnTo>
                  <a:lnTo>
                    <a:pt x="124" y="97"/>
                  </a:lnTo>
                  <a:lnTo>
                    <a:pt x="123" y="98"/>
                  </a:lnTo>
                  <a:lnTo>
                    <a:pt x="125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5" y="104"/>
                  </a:lnTo>
                  <a:lnTo>
                    <a:pt x="123" y="105"/>
                  </a:lnTo>
                  <a:lnTo>
                    <a:pt x="124" y="107"/>
                  </a:lnTo>
                  <a:lnTo>
                    <a:pt x="123" y="107"/>
                  </a:lnTo>
                  <a:lnTo>
                    <a:pt x="120" y="108"/>
                  </a:lnTo>
                  <a:lnTo>
                    <a:pt x="115" y="108"/>
                  </a:lnTo>
                  <a:lnTo>
                    <a:pt x="114" y="108"/>
                  </a:lnTo>
                  <a:lnTo>
                    <a:pt x="112" y="108"/>
                  </a:lnTo>
                  <a:lnTo>
                    <a:pt x="110" y="110"/>
                  </a:lnTo>
                  <a:lnTo>
                    <a:pt x="109" y="110"/>
                  </a:lnTo>
                  <a:lnTo>
                    <a:pt x="108" y="110"/>
                  </a:lnTo>
                  <a:lnTo>
                    <a:pt x="106" y="112"/>
                  </a:lnTo>
                  <a:lnTo>
                    <a:pt x="105" y="113"/>
                  </a:lnTo>
                  <a:lnTo>
                    <a:pt x="106" y="115"/>
                  </a:lnTo>
                  <a:lnTo>
                    <a:pt x="107" y="117"/>
                  </a:lnTo>
                  <a:lnTo>
                    <a:pt x="108" y="118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5" y="124"/>
                  </a:lnTo>
                  <a:lnTo>
                    <a:pt x="104" y="128"/>
                  </a:lnTo>
                  <a:lnTo>
                    <a:pt x="103" y="131"/>
                  </a:lnTo>
                  <a:lnTo>
                    <a:pt x="101" y="133"/>
                  </a:lnTo>
                  <a:lnTo>
                    <a:pt x="101" y="135"/>
                  </a:lnTo>
                  <a:lnTo>
                    <a:pt x="102" y="139"/>
                  </a:lnTo>
                  <a:lnTo>
                    <a:pt x="106" y="143"/>
                  </a:lnTo>
                  <a:lnTo>
                    <a:pt x="107" y="145"/>
                  </a:lnTo>
                  <a:lnTo>
                    <a:pt x="108" y="148"/>
                  </a:lnTo>
                  <a:lnTo>
                    <a:pt x="111" y="151"/>
                  </a:lnTo>
                  <a:lnTo>
                    <a:pt x="114" y="153"/>
                  </a:lnTo>
                  <a:lnTo>
                    <a:pt x="113" y="156"/>
                  </a:lnTo>
                  <a:lnTo>
                    <a:pt x="114" y="157"/>
                  </a:lnTo>
                  <a:lnTo>
                    <a:pt x="115" y="158"/>
                  </a:lnTo>
                  <a:lnTo>
                    <a:pt x="117" y="158"/>
                  </a:lnTo>
                  <a:lnTo>
                    <a:pt x="118" y="15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4" y="157"/>
                  </a:lnTo>
                  <a:lnTo>
                    <a:pt x="124" y="158"/>
                  </a:lnTo>
                  <a:lnTo>
                    <a:pt x="125" y="162"/>
                  </a:lnTo>
                  <a:lnTo>
                    <a:pt x="125" y="164"/>
                  </a:lnTo>
                  <a:lnTo>
                    <a:pt x="125" y="164"/>
                  </a:lnTo>
                  <a:lnTo>
                    <a:pt x="126" y="165"/>
                  </a:lnTo>
                  <a:lnTo>
                    <a:pt x="126" y="166"/>
                  </a:lnTo>
                  <a:lnTo>
                    <a:pt x="126" y="169"/>
                  </a:lnTo>
                  <a:lnTo>
                    <a:pt x="127" y="170"/>
                  </a:lnTo>
                  <a:lnTo>
                    <a:pt x="126" y="172"/>
                  </a:lnTo>
                  <a:lnTo>
                    <a:pt x="127" y="173"/>
                  </a:lnTo>
                  <a:lnTo>
                    <a:pt x="128" y="173"/>
                  </a:lnTo>
                  <a:lnTo>
                    <a:pt x="129" y="175"/>
                  </a:lnTo>
                  <a:lnTo>
                    <a:pt x="130" y="176"/>
                  </a:lnTo>
                  <a:lnTo>
                    <a:pt x="130" y="176"/>
                  </a:lnTo>
                  <a:lnTo>
                    <a:pt x="131" y="179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3" y="180"/>
                  </a:lnTo>
                  <a:lnTo>
                    <a:pt x="133" y="182"/>
                  </a:lnTo>
                  <a:lnTo>
                    <a:pt x="134" y="183"/>
                  </a:lnTo>
                  <a:lnTo>
                    <a:pt x="134" y="185"/>
                  </a:lnTo>
                  <a:lnTo>
                    <a:pt x="135" y="187"/>
                  </a:lnTo>
                  <a:lnTo>
                    <a:pt x="136" y="189"/>
                  </a:lnTo>
                  <a:lnTo>
                    <a:pt x="138" y="191"/>
                  </a:lnTo>
                  <a:lnTo>
                    <a:pt x="139" y="192"/>
                  </a:lnTo>
                  <a:lnTo>
                    <a:pt x="140" y="195"/>
                  </a:lnTo>
                  <a:lnTo>
                    <a:pt x="142" y="198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7" y="200"/>
                  </a:lnTo>
                  <a:lnTo>
                    <a:pt x="149" y="200"/>
                  </a:lnTo>
                  <a:lnTo>
                    <a:pt x="147" y="201"/>
                  </a:lnTo>
                  <a:lnTo>
                    <a:pt x="146" y="202"/>
                  </a:lnTo>
                  <a:lnTo>
                    <a:pt x="145" y="201"/>
                  </a:lnTo>
                  <a:lnTo>
                    <a:pt x="142" y="202"/>
                  </a:lnTo>
                  <a:lnTo>
                    <a:pt x="140" y="202"/>
                  </a:lnTo>
                  <a:lnTo>
                    <a:pt x="138" y="202"/>
                  </a:lnTo>
                  <a:lnTo>
                    <a:pt x="134" y="202"/>
                  </a:lnTo>
                  <a:lnTo>
                    <a:pt x="133" y="201"/>
                  </a:lnTo>
                  <a:lnTo>
                    <a:pt x="132" y="201"/>
                  </a:lnTo>
                  <a:lnTo>
                    <a:pt x="130" y="198"/>
                  </a:lnTo>
                  <a:lnTo>
                    <a:pt x="129" y="198"/>
                  </a:lnTo>
                  <a:lnTo>
                    <a:pt x="127" y="199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2" y="200"/>
                  </a:lnTo>
                  <a:lnTo>
                    <a:pt x="120" y="202"/>
                  </a:lnTo>
                  <a:lnTo>
                    <a:pt x="118" y="206"/>
                  </a:lnTo>
                  <a:lnTo>
                    <a:pt x="117" y="207"/>
                  </a:lnTo>
                  <a:lnTo>
                    <a:pt x="115" y="208"/>
                  </a:lnTo>
                  <a:lnTo>
                    <a:pt x="112" y="208"/>
                  </a:lnTo>
                  <a:lnTo>
                    <a:pt x="109" y="208"/>
                  </a:lnTo>
                  <a:lnTo>
                    <a:pt x="106" y="209"/>
                  </a:lnTo>
                  <a:lnTo>
                    <a:pt x="104" y="210"/>
                  </a:lnTo>
                  <a:lnTo>
                    <a:pt x="103" y="210"/>
                  </a:lnTo>
                  <a:lnTo>
                    <a:pt x="103" y="211"/>
                  </a:lnTo>
                  <a:lnTo>
                    <a:pt x="103" y="212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2" y="212"/>
                  </a:lnTo>
                  <a:lnTo>
                    <a:pt x="91" y="213"/>
                  </a:lnTo>
                  <a:lnTo>
                    <a:pt x="91" y="214"/>
                  </a:lnTo>
                  <a:lnTo>
                    <a:pt x="88" y="215"/>
                  </a:lnTo>
                  <a:lnTo>
                    <a:pt x="87" y="216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7" y="221"/>
                  </a:lnTo>
                  <a:lnTo>
                    <a:pt x="84" y="221"/>
                  </a:lnTo>
                  <a:lnTo>
                    <a:pt x="82" y="221"/>
                  </a:lnTo>
                  <a:lnTo>
                    <a:pt x="81" y="221"/>
                  </a:lnTo>
                  <a:lnTo>
                    <a:pt x="79" y="222"/>
                  </a:lnTo>
                  <a:lnTo>
                    <a:pt x="77" y="223"/>
                  </a:lnTo>
                  <a:lnTo>
                    <a:pt x="76" y="223"/>
                  </a:lnTo>
                  <a:lnTo>
                    <a:pt x="75" y="221"/>
                  </a:lnTo>
                  <a:lnTo>
                    <a:pt x="73" y="220"/>
                  </a:lnTo>
                  <a:lnTo>
                    <a:pt x="70" y="219"/>
                  </a:lnTo>
                  <a:lnTo>
                    <a:pt x="65" y="217"/>
                  </a:lnTo>
                  <a:lnTo>
                    <a:pt x="63" y="215"/>
                  </a:lnTo>
                  <a:lnTo>
                    <a:pt x="62" y="214"/>
                  </a:lnTo>
                  <a:lnTo>
                    <a:pt x="61" y="213"/>
                  </a:lnTo>
                  <a:lnTo>
                    <a:pt x="58" y="210"/>
                  </a:lnTo>
                  <a:lnTo>
                    <a:pt x="56" y="208"/>
                  </a:lnTo>
                  <a:lnTo>
                    <a:pt x="54" y="207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1" y="203"/>
                  </a:lnTo>
                  <a:lnTo>
                    <a:pt x="50" y="203"/>
                  </a:lnTo>
                  <a:lnTo>
                    <a:pt x="49" y="202"/>
                  </a:lnTo>
                  <a:lnTo>
                    <a:pt x="49" y="200"/>
                  </a:lnTo>
                  <a:lnTo>
                    <a:pt x="50" y="195"/>
                  </a:lnTo>
                  <a:lnTo>
                    <a:pt x="49" y="191"/>
                  </a:lnTo>
                  <a:lnTo>
                    <a:pt x="46" y="189"/>
                  </a:lnTo>
                  <a:lnTo>
                    <a:pt x="45" y="187"/>
                  </a:lnTo>
                  <a:lnTo>
                    <a:pt x="43" y="181"/>
                  </a:lnTo>
                  <a:lnTo>
                    <a:pt x="42" y="178"/>
                  </a:lnTo>
                  <a:lnTo>
                    <a:pt x="42" y="176"/>
                  </a:lnTo>
                  <a:lnTo>
                    <a:pt x="43" y="169"/>
                  </a:lnTo>
                  <a:lnTo>
                    <a:pt x="44" y="166"/>
                  </a:lnTo>
                  <a:lnTo>
                    <a:pt x="46" y="160"/>
                  </a:lnTo>
                  <a:lnTo>
                    <a:pt x="47" y="158"/>
                  </a:lnTo>
                  <a:lnTo>
                    <a:pt x="47" y="156"/>
                  </a:lnTo>
                  <a:lnTo>
                    <a:pt x="47" y="154"/>
                  </a:lnTo>
                  <a:lnTo>
                    <a:pt x="46" y="151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5" y="142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4" y="139"/>
                  </a:lnTo>
                  <a:lnTo>
                    <a:pt x="54" y="138"/>
                  </a:lnTo>
                  <a:lnTo>
                    <a:pt x="51" y="134"/>
                  </a:lnTo>
                  <a:lnTo>
                    <a:pt x="51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1" y="128"/>
                  </a:lnTo>
                  <a:lnTo>
                    <a:pt x="51" y="127"/>
                  </a:lnTo>
                  <a:lnTo>
                    <a:pt x="50" y="126"/>
                  </a:lnTo>
                  <a:lnTo>
                    <a:pt x="47" y="124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1" y="123"/>
                  </a:lnTo>
                  <a:lnTo>
                    <a:pt x="38" y="123"/>
                  </a:lnTo>
                  <a:lnTo>
                    <a:pt x="38" y="122"/>
                  </a:lnTo>
                  <a:lnTo>
                    <a:pt x="38" y="121"/>
                  </a:lnTo>
                  <a:lnTo>
                    <a:pt x="38" y="120"/>
                  </a:lnTo>
                  <a:lnTo>
                    <a:pt x="40" y="118"/>
                  </a:lnTo>
                  <a:lnTo>
                    <a:pt x="41" y="116"/>
                  </a:lnTo>
                  <a:lnTo>
                    <a:pt x="41" y="114"/>
                  </a:lnTo>
                  <a:lnTo>
                    <a:pt x="41" y="111"/>
                  </a:lnTo>
                  <a:lnTo>
                    <a:pt x="42" y="108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39" y="102"/>
                  </a:lnTo>
                  <a:lnTo>
                    <a:pt x="38" y="101"/>
                  </a:lnTo>
                  <a:lnTo>
                    <a:pt x="36" y="101"/>
                  </a:lnTo>
                  <a:lnTo>
                    <a:pt x="35" y="101"/>
                  </a:lnTo>
                  <a:lnTo>
                    <a:pt x="32" y="102"/>
                  </a:lnTo>
                  <a:lnTo>
                    <a:pt x="30" y="102"/>
                  </a:lnTo>
                  <a:lnTo>
                    <a:pt x="28" y="102"/>
                  </a:lnTo>
                  <a:lnTo>
                    <a:pt x="24" y="102"/>
                  </a:lnTo>
                  <a:lnTo>
                    <a:pt x="23" y="101"/>
                  </a:lnTo>
                  <a:lnTo>
                    <a:pt x="19" y="102"/>
                  </a:lnTo>
                  <a:lnTo>
                    <a:pt x="13" y="95"/>
                  </a:lnTo>
                  <a:lnTo>
                    <a:pt x="7" y="8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76"/>
                  </a:lnTo>
                  <a:lnTo>
                    <a:pt x="5" y="74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7" y="66"/>
                  </a:lnTo>
                  <a:lnTo>
                    <a:pt x="7" y="65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20" y="55"/>
                  </a:lnTo>
                  <a:lnTo>
                    <a:pt x="22" y="54"/>
                  </a:lnTo>
                  <a:lnTo>
                    <a:pt x="24" y="52"/>
                  </a:lnTo>
                  <a:lnTo>
                    <a:pt x="30" y="49"/>
                  </a:lnTo>
                  <a:lnTo>
                    <a:pt x="32" y="48"/>
                  </a:lnTo>
                  <a:lnTo>
                    <a:pt x="32" y="45"/>
                  </a:lnTo>
                  <a:lnTo>
                    <a:pt x="32" y="44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4" y="38"/>
                  </a:lnTo>
                  <a:lnTo>
                    <a:pt x="23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3" y="30"/>
                  </a:lnTo>
                  <a:lnTo>
                    <a:pt x="24" y="28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36" y="17"/>
                  </a:lnTo>
                  <a:lnTo>
                    <a:pt x="41" y="16"/>
                  </a:lnTo>
                  <a:lnTo>
                    <a:pt x="42" y="12"/>
                  </a:lnTo>
                  <a:lnTo>
                    <a:pt x="43" y="11"/>
                  </a:lnTo>
                  <a:lnTo>
                    <a:pt x="46" y="9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7" y="6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8" y="9"/>
                  </a:lnTo>
                  <a:lnTo>
                    <a:pt x="66" y="15"/>
                  </a:lnTo>
                  <a:lnTo>
                    <a:pt x="78" y="25"/>
                  </a:lnTo>
                  <a:lnTo>
                    <a:pt x="81" y="29"/>
                  </a:lnTo>
                  <a:lnTo>
                    <a:pt x="84" y="31"/>
                  </a:lnTo>
                  <a:lnTo>
                    <a:pt x="87" y="35"/>
                  </a:lnTo>
                  <a:lnTo>
                    <a:pt x="88" y="38"/>
                  </a:lnTo>
                  <a:lnTo>
                    <a:pt x="88" y="46"/>
                  </a:lnTo>
                  <a:lnTo>
                    <a:pt x="85" y="52"/>
                  </a:lnTo>
                  <a:lnTo>
                    <a:pt x="84" y="56"/>
                  </a:lnTo>
                  <a:lnTo>
                    <a:pt x="84" y="63"/>
                  </a:lnTo>
                  <a:lnTo>
                    <a:pt x="82" y="66"/>
                  </a:lnTo>
                  <a:lnTo>
                    <a:pt x="85" y="64"/>
                  </a:lnTo>
                  <a:lnTo>
                    <a:pt x="86" y="59"/>
                  </a:lnTo>
                  <a:lnTo>
                    <a:pt x="87" y="55"/>
                  </a:lnTo>
                  <a:lnTo>
                    <a:pt x="90" y="52"/>
                  </a:lnTo>
                  <a:lnTo>
                    <a:pt x="93" y="51"/>
                  </a:lnTo>
                  <a:lnTo>
                    <a:pt x="98" y="53"/>
                  </a:lnTo>
                  <a:lnTo>
                    <a:pt x="101" y="53"/>
                  </a:lnTo>
                  <a:lnTo>
                    <a:pt x="103" y="54"/>
                  </a:lnTo>
                  <a:lnTo>
                    <a:pt x="109" y="60"/>
                  </a:lnTo>
                  <a:lnTo>
                    <a:pt x="115" y="64"/>
                  </a:lnTo>
                  <a:lnTo>
                    <a:pt x="117" y="67"/>
                  </a:lnTo>
                  <a:lnTo>
                    <a:pt x="123" y="69"/>
                  </a:lnTo>
                  <a:lnTo>
                    <a:pt x="126" y="72"/>
                  </a:lnTo>
                  <a:lnTo>
                    <a:pt x="127" y="75"/>
                  </a:lnTo>
                  <a:lnTo>
                    <a:pt x="128" y="81"/>
                  </a:lnTo>
                  <a:lnTo>
                    <a:pt x="127" y="9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56" name="Freeform 1499">
              <a:extLst>
                <a:ext uri="{FF2B5EF4-FFF2-40B4-BE49-F238E27FC236}">
                  <a16:creationId xmlns:a16="http://schemas.microsoft.com/office/drawing/2014/main" id="{EBA95175-D549-4ADE-8BC5-74CA45E1C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9910" y="9259401"/>
              <a:ext cx="230798" cy="137378"/>
            </a:xfrm>
            <a:custGeom>
              <a:avLst/>
              <a:gdLst>
                <a:gd name="T0" fmla="*/ 174 w 187"/>
                <a:gd name="T1" fmla="*/ 50 h 111"/>
                <a:gd name="T2" fmla="*/ 165 w 187"/>
                <a:gd name="T3" fmla="*/ 53 h 111"/>
                <a:gd name="T4" fmla="*/ 158 w 187"/>
                <a:gd name="T5" fmla="*/ 54 h 111"/>
                <a:gd name="T6" fmla="*/ 154 w 187"/>
                <a:gd name="T7" fmla="*/ 54 h 111"/>
                <a:gd name="T8" fmla="*/ 151 w 187"/>
                <a:gd name="T9" fmla="*/ 56 h 111"/>
                <a:gd name="T10" fmla="*/ 142 w 187"/>
                <a:gd name="T11" fmla="*/ 58 h 111"/>
                <a:gd name="T12" fmla="*/ 131 w 187"/>
                <a:gd name="T13" fmla="*/ 54 h 111"/>
                <a:gd name="T14" fmla="*/ 129 w 187"/>
                <a:gd name="T15" fmla="*/ 59 h 111"/>
                <a:gd name="T16" fmla="*/ 125 w 187"/>
                <a:gd name="T17" fmla="*/ 66 h 111"/>
                <a:gd name="T18" fmla="*/ 120 w 187"/>
                <a:gd name="T19" fmla="*/ 71 h 111"/>
                <a:gd name="T20" fmla="*/ 109 w 187"/>
                <a:gd name="T21" fmla="*/ 80 h 111"/>
                <a:gd name="T22" fmla="*/ 107 w 187"/>
                <a:gd name="T23" fmla="*/ 83 h 111"/>
                <a:gd name="T24" fmla="*/ 96 w 187"/>
                <a:gd name="T25" fmla="*/ 78 h 111"/>
                <a:gd name="T26" fmla="*/ 83 w 187"/>
                <a:gd name="T27" fmla="*/ 85 h 111"/>
                <a:gd name="T28" fmla="*/ 79 w 187"/>
                <a:gd name="T29" fmla="*/ 89 h 111"/>
                <a:gd name="T30" fmla="*/ 77 w 187"/>
                <a:gd name="T31" fmla="*/ 100 h 111"/>
                <a:gd name="T32" fmla="*/ 73 w 187"/>
                <a:gd name="T33" fmla="*/ 105 h 111"/>
                <a:gd name="T34" fmla="*/ 61 w 187"/>
                <a:gd name="T35" fmla="*/ 110 h 111"/>
                <a:gd name="T36" fmla="*/ 56 w 187"/>
                <a:gd name="T37" fmla="*/ 100 h 111"/>
                <a:gd name="T38" fmla="*/ 50 w 187"/>
                <a:gd name="T39" fmla="*/ 98 h 111"/>
                <a:gd name="T40" fmla="*/ 49 w 187"/>
                <a:gd name="T41" fmla="*/ 94 h 111"/>
                <a:gd name="T42" fmla="*/ 48 w 187"/>
                <a:gd name="T43" fmla="*/ 89 h 111"/>
                <a:gd name="T44" fmla="*/ 44 w 187"/>
                <a:gd name="T45" fmla="*/ 81 h 111"/>
                <a:gd name="T46" fmla="*/ 36 w 187"/>
                <a:gd name="T47" fmla="*/ 78 h 111"/>
                <a:gd name="T48" fmla="*/ 26 w 187"/>
                <a:gd name="T49" fmla="*/ 83 h 111"/>
                <a:gd name="T50" fmla="*/ 23 w 187"/>
                <a:gd name="T51" fmla="*/ 78 h 111"/>
                <a:gd name="T52" fmla="*/ 15 w 187"/>
                <a:gd name="T53" fmla="*/ 74 h 111"/>
                <a:gd name="T54" fmla="*/ 9 w 187"/>
                <a:gd name="T55" fmla="*/ 67 h 111"/>
                <a:gd name="T56" fmla="*/ 0 w 187"/>
                <a:gd name="T57" fmla="*/ 65 h 111"/>
                <a:gd name="T58" fmla="*/ 6 w 187"/>
                <a:gd name="T59" fmla="*/ 57 h 111"/>
                <a:gd name="T60" fmla="*/ 5 w 187"/>
                <a:gd name="T61" fmla="*/ 45 h 111"/>
                <a:gd name="T62" fmla="*/ 16 w 187"/>
                <a:gd name="T63" fmla="*/ 39 h 111"/>
                <a:gd name="T64" fmla="*/ 33 w 187"/>
                <a:gd name="T65" fmla="*/ 25 h 111"/>
                <a:gd name="T66" fmla="*/ 40 w 187"/>
                <a:gd name="T67" fmla="*/ 22 h 111"/>
                <a:gd name="T68" fmla="*/ 52 w 187"/>
                <a:gd name="T69" fmla="*/ 18 h 111"/>
                <a:gd name="T70" fmla="*/ 63 w 187"/>
                <a:gd name="T71" fmla="*/ 21 h 111"/>
                <a:gd name="T72" fmla="*/ 90 w 187"/>
                <a:gd name="T73" fmla="*/ 22 h 111"/>
                <a:gd name="T74" fmla="*/ 102 w 187"/>
                <a:gd name="T75" fmla="*/ 15 h 111"/>
                <a:gd name="T76" fmla="*/ 126 w 187"/>
                <a:gd name="T77" fmla="*/ 18 h 111"/>
                <a:gd name="T78" fmla="*/ 144 w 187"/>
                <a:gd name="T79" fmla="*/ 22 h 111"/>
                <a:gd name="T80" fmla="*/ 146 w 187"/>
                <a:gd name="T81" fmla="*/ 20 h 111"/>
                <a:gd name="T82" fmla="*/ 168 w 187"/>
                <a:gd name="T83" fmla="*/ 34 h 111"/>
                <a:gd name="T84" fmla="*/ 158 w 187"/>
                <a:gd name="T85" fmla="*/ 33 h 111"/>
                <a:gd name="T86" fmla="*/ 163 w 187"/>
                <a:gd name="T87" fmla="*/ 34 h 111"/>
                <a:gd name="T88" fmla="*/ 170 w 187"/>
                <a:gd name="T89" fmla="*/ 40 h 111"/>
                <a:gd name="T90" fmla="*/ 177 w 187"/>
                <a:gd name="T91" fmla="*/ 40 h 111"/>
                <a:gd name="T92" fmla="*/ 180 w 187"/>
                <a:gd name="T93" fmla="*/ 39 h 111"/>
                <a:gd name="T94" fmla="*/ 89 w 187"/>
                <a:gd name="T95" fmla="*/ 4 h 111"/>
                <a:gd name="T96" fmla="*/ 88 w 187"/>
                <a:gd name="T97" fmla="*/ 2 h 111"/>
                <a:gd name="T98" fmla="*/ 104 w 187"/>
                <a:gd name="T99" fmla="*/ 1 h 111"/>
                <a:gd name="T100" fmla="*/ 104 w 187"/>
                <a:gd name="T10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7" h="111">
                  <a:moveTo>
                    <a:pt x="186" y="47"/>
                  </a:moveTo>
                  <a:lnTo>
                    <a:pt x="179" y="47"/>
                  </a:lnTo>
                  <a:lnTo>
                    <a:pt x="175" y="47"/>
                  </a:lnTo>
                  <a:lnTo>
                    <a:pt x="174" y="50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5" y="53"/>
                  </a:lnTo>
                  <a:lnTo>
                    <a:pt x="162" y="54"/>
                  </a:lnTo>
                  <a:lnTo>
                    <a:pt x="159" y="53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8" y="55"/>
                  </a:lnTo>
                  <a:lnTo>
                    <a:pt x="156" y="56"/>
                  </a:lnTo>
                  <a:lnTo>
                    <a:pt x="155" y="55"/>
                  </a:lnTo>
                  <a:lnTo>
                    <a:pt x="154" y="54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2" y="56"/>
                  </a:lnTo>
                  <a:lnTo>
                    <a:pt x="151" y="56"/>
                  </a:lnTo>
                  <a:lnTo>
                    <a:pt x="149" y="56"/>
                  </a:lnTo>
                  <a:lnTo>
                    <a:pt x="147" y="58"/>
                  </a:lnTo>
                  <a:lnTo>
                    <a:pt x="145" y="58"/>
                  </a:lnTo>
                  <a:lnTo>
                    <a:pt x="142" y="58"/>
                  </a:lnTo>
                  <a:lnTo>
                    <a:pt x="139" y="56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1" y="54"/>
                  </a:lnTo>
                  <a:lnTo>
                    <a:pt x="130" y="56"/>
                  </a:lnTo>
                  <a:lnTo>
                    <a:pt x="130" y="58"/>
                  </a:lnTo>
                  <a:lnTo>
                    <a:pt x="130" y="59"/>
                  </a:lnTo>
                  <a:lnTo>
                    <a:pt x="129" y="59"/>
                  </a:lnTo>
                  <a:lnTo>
                    <a:pt x="127" y="60"/>
                  </a:lnTo>
                  <a:lnTo>
                    <a:pt x="126" y="61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5" y="67"/>
                  </a:lnTo>
                  <a:lnTo>
                    <a:pt x="125" y="68"/>
                  </a:lnTo>
                  <a:lnTo>
                    <a:pt x="122" y="69"/>
                  </a:lnTo>
                  <a:lnTo>
                    <a:pt x="120" y="71"/>
                  </a:lnTo>
                  <a:lnTo>
                    <a:pt x="116" y="75"/>
                  </a:lnTo>
                  <a:lnTo>
                    <a:pt x="113" y="77"/>
                  </a:lnTo>
                  <a:lnTo>
                    <a:pt x="110" y="78"/>
                  </a:lnTo>
                  <a:lnTo>
                    <a:pt x="109" y="80"/>
                  </a:lnTo>
                  <a:lnTo>
                    <a:pt x="109" y="81"/>
                  </a:lnTo>
                  <a:lnTo>
                    <a:pt x="109" y="82"/>
                  </a:lnTo>
                  <a:lnTo>
                    <a:pt x="108" y="83"/>
                  </a:lnTo>
                  <a:lnTo>
                    <a:pt x="107" y="83"/>
                  </a:lnTo>
                  <a:lnTo>
                    <a:pt x="101" y="79"/>
                  </a:lnTo>
                  <a:lnTo>
                    <a:pt x="100" y="76"/>
                  </a:lnTo>
                  <a:lnTo>
                    <a:pt x="98" y="76"/>
                  </a:lnTo>
                  <a:lnTo>
                    <a:pt x="96" y="78"/>
                  </a:lnTo>
                  <a:lnTo>
                    <a:pt x="93" y="81"/>
                  </a:lnTo>
                  <a:lnTo>
                    <a:pt x="90" y="85"/>
                  </a:lnTo>
                  <a:lnTo>
                    <a:pt x="89" y="86"/>
                  </a:lnTo>
                  <a:lnTo>
                    <a:pt x="83" y="85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8" y="87"/>
                  </a:lnTo>
                  <a:lnTo>
                    <a:pt x="79" y="89"/>
                  </a:lnTo>
                  <a:lnTo>
                    <a:pt x="79" y="96"/>
                  </a:lnTo>
                  <a:lnTo>
                    <a:pt x="80" y="99"/>
                  </a:lnTo>
                  <a:lnTo>
                    <a:pt x="79" y="100"/>
                  </a:lnTo>
                  <a:lnTo>
                    <a:pt x="77" y="100"/>
                  </a:lnTo>
                  <a:lnTo>
                    <a:pt x="75" y="100"/>
                  </a:lnTo>
                  <a:lnTo>
                    <a:pt x="74" y="102"/>
                  </a:lnTo>
                  <a:lnTo>
                    <a:pt x="73" y="104"/>
                  </a:lnTo>
                  <a:lnTo>
                    <a:pt x="73" y="105"/>
                  </a:lnTo>
                  <a:lnTo>
                    <a:pt x="72" y="107"/>
                  </a:lnTo>
                  <a:lnTo>
                    <a:pt x="71" y="108"/>
                  </a:lnTo>
                  <a:lnTo>
                    <a:pt x="69" y="109"/>
                  </a:lnTo>
                  <a:lnTo>
                    <a:pt x="61" y="110"/>
                  </a:lnTo>
                  <a:lnTo>
                    <a:pt x="61" y="106"/>
                  </a:lnTo>
                  <a:lnTo>
                    <a:pt x="58" y="105"/>
                  </a:lnTo>
                  <a:lnTo>
                    <a:pt x="57" y="102"/>
                  </a:lnTo>
                  <a:lnTo>
                    <a:pt x="56" y="100"/>
                  </a:lnTo>
                  <a:lnTo>
                    <a:pt x="56" y="99"/>
                  </a:lnTo>
                  <a:lnTo>
                    <a:pt x="56" y="98"/>
                  </a:lnTo>
                  <a:lnTo>
                    <a:pt x="53" y="97"/>
                  </a:lnTo>
                  <a:lnTo>
                    <a:pt x="50" y="98"/>
                  </a:lnTo>
                  <a:lnTo>
                    <a:pt x="48" y="97"/>
                  </a:lnTo>
                  <a:lnTo>
                    <a:pt x="47" y="97"/>
                  </a:lnTo>
                  <a:lnTo>
                    <a:pt x="49" y="95"/>
                  </a:lnTo>
                  <a:lnTo>
                    <a:pt x="49" y="94"/>
                  </a:lnTo>
                  <a:lnTo>
                    <a:pt x="48" y="93"/>
                  </a:lnTo>
                  <a:lnTo>
                    <a:pt x="47" y="92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9" y="84"/>
                  </a:lnTo>
                  <a:lnTo>
                    <a:pt x="49" y="83"/>
                  </a:lnTo>
                  <a:lnTo>
                    <a:pt x="47" y="81"/>
                  </a:lnTo>
                  <a:lnTo>
                    <a:pt x="44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8" y="79"/>
                  </a:lnTo>
                  <a:lnTo>
                    <a:pt x="36" y="78"/>
                  </a:lnTo>
                  <a:lnTo>
                    <a:pt x="33" y="80"/>
                  </a:lnTo>
                  <a:lnTo>
                    <a:pt x="28" y="81"/>
                  </a:lnTo>
                  <a:lnTo>
                    <a:pt x="27" y="83"/>
                  </a:lnTo>
                  <a:lnTo>
                    <a:pt x="26" y="83"/>
                  </a:lnTo>
                  <a:lnTo>
                    <a:pt x="26" y="81"/>
                  </a:lnTo>
                  <a:lnTo>
                    <a:pt x="25" y="79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7"/>
                  </a:lnTo>
                  <a:lnTo>
                    <a:pt x="19" y="77"/>
                  </a:lnTo>
                  <a:lnTo>
                    <a:pt x="18" y="75"/>
                  </a:lnTo>
                  <a:lnTo>
                    <a:pt x="15" y="74"/>
                  </a:lnTo>
                  <a:lnTo>
                    <a:pt x="14" y="73"/>
                  </a:lnTo>
                  <a:lnTo>
                    <a:pt x="11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7" y="66"/>
                  </a:lnTo>
                  <a:lnTo>
                    <a:pt x="5" y="6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1"/>
                  </a:lnTo>
                  <a:lnTo>
                    <a:pt x="5" y="59"/>
                  </a:lnTo>
                  <a:lnTo>
                    <a:pt x="6" y="57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5" y="50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6" y="39"/>
                  </a:lnTo>
                  <a:lnTo>
                    <a:pt x="20" y="36"/>
                  </a:lnTo>
                  <a:lnTo>
                    <a:pt x="25" y="32"/>
                  </a:lnTo>
                  <a:lnTo>
                    <a:pt x="29" y="28"/>
                  </a:lnTo>
                  <a:lnTo>
                    <a:pt x="33" y="25"/>
                  </a:lnTo>
                  <a:lnTo>
                    <a:pt x="34" y="24"/>
                  </a:lnTo>
                  <a:lnTo>
                    <a:pt x="37" y="24"/>
                  </a:lnTo>
                  <a:lnTo>
                    <a:pt x="39" y="23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5" y="19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5" y="21"/>
                  </a:lnTo>
                  <a:lnTo>
                    <a:pt x="56" y="22"/>
                  </a:lnTo>
                  <a:lnTo>
                    <a:pt x="60" y="21"/>
                  </a:lnTo>
                  <a:lnTo>
                    <a:pt x="63" y="21"/>
                  </a:lnTo>
                  <a:lnTo>
                    <a:pt x="74" y="23"/>
                  </a:lnTo>
                  <a:lnTo>
                    <a:pt x="79" y="22"/>
                  </a:lnTo>
                  <a:lnTo>
                    <a:pt x="87" y="22"/>
                  </a:lnTo>
                  <a:lnTo>
                    <a:pt x="90" y="22"/>
                  </a:lnTo>
                  <a:lnTo>
                    <a:pt x="95" y="19"/>
                  </a:lnTo>
                  <a:lnTo>
                    <a:pt x="98" y="18"/>
                  </a:lnTo>
                  <a:lnTo>
                    <a:pt x="102" y="17"/>
                  </a:lnTo>
                  <a:lnTo>
                    <a:pt x="102" y="15"/>
                  </a:lnTo>
                  <a:lnTo>
                    <a:pt x="101" y="15"/>
                  </a:lnTo>
                  <a:lnTo>
                    <a:pt x="107" y="15"/>
                  </a:lnTo>
                  <a:lnTo>
                    <a:pt x="116" y="18"/>
                  </a:lnTo>
                  <a:lnTo>
                    <a:pt x="126" y="18"/>
                  </a:lnTo>
                  <a:lnTo>
                    <a:pt x="130" y="16"/>
                  </a:lnTo>
                  <a:lnTo>
                    <a:pt x="132" y="16"/>
                  </a:lnTo>
                  <a:lnTo>
                    <a:pt x="142" y="19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48" y="22"/>
                  </a:lnTo>
                  <a:lnTo>
                    <a:pt x="148" y="21"/>
                  </a:lnTo>
                  <a:lnTo>
                    <a:pt x="146" y="20"/>
                  </a:lnTo>
                  <a:lnTo>
                    <a:pt x="145" y="20"/>
                  </a:lnTo>
                  <a:lnTo>
                    <a:pt x="153" y="21"/>
                  </a:lnTo>
                  <a:lnTo>
                    <a:pt x="168" y="33"/>
                  </a:lnTo>
                  <a:lnTo>
                    <a:pt x="168" y="34"/>
                  </a:lnTo>
                  <a:lnTo>
                    <a:pt x="162" y="31"/>
                  </a:lnTo>
                  <a:lnTo>
                    <a:pt x="159" y="31"/>
                  </a:lnTo>
                  <a:lnTo>
                    <a:pt x="158" y="31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59" y="34"/>
                  </a:lnTo>
                  <a:lnTo>
                    <a:pt x="161" y="34"/>
                  </a:lnTo>
                  <a:lnTo>
                    <a:pt x="163" y="34"/>
                  </a:lnTo>
                  <a:lnTo>
                    <a:pt x="165" y="36"/>
                  </a:lnTo>
                  <a:lnTo>
                    <a:pt x="167" y="37"/>
                  </a:lnTo>
                  <a:lnTo>
                    <a:pt x="169" y="40"/>
                  </a:lnTo>
                  <a:lnTo>
                    <a:pt x="170" y="40"/>
                  </a:lnTo>
                  <a:lnTo>
                    <a:pt x="171" y="39"/>
                  </a:lnTo>
                  <a:lnTo>
                    <a:pt x="174" y="39"/>
                  </a:lnTo>
                  <a:lnTo>
                    <a:pt x="175" y="40"/>
                  </a:lnTo>
                  <a:lnTo>
                    <a:pt x="177" y="40"/>
                  </a:lnTo>
                  <a:lnTo>
                    <a:pt x="175" y="37"/>
                  </a:lnTo>
                  <a:lnTo>
                    <a:pt x="171" y="36"/>
                  </a:lnTo>
                  <a:lnTo>
                    <a:pt x="172" y="35"/>
                  </a:lnTo>
                  <a:lnTo>
                    <a:pt x="180" y="39"/>
                  </a:lnTo>
                  <a:lnTo>
                    <a:pt x="183" y="44"/>
                  </a:lnTo>
                  <a:lnTo>
                    <a:pt x="185" y="45"/>
                  </a:lnTo>
                  <a:lnTo>
                    <a:pt x="186" y="47"/>
                  </a:lnTo>
                  <a:close/>
                  <a:moveTo>
                    <a:pt x="89" y="4"/>
                  </a:moveTo>
                  <a:lnTo>
                    <a:pt x="84" y="6"/>
                  </a:lnTo>
                  <a:lnTo>
                    <a:pt x="82" y="6"/>
                  </a:lnTo>
                  <a:lnTo>
                    <a:pt x="85" y="4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3" y="2"/>
                  </a:lnTo>
                  <a:lnTo>
                    <a:pt x="89" y="4"/>
                  </a:lnTo>
                  <a:close/>
                  <a:moveTo>
                    <a:pt x="104" y="1"/>
                  </a:moveTo>
                  <a:lnTo>
                    <a:pt x="102" y="2"/>
                  </a:lnTo>
                  <a:lnTo>
                    <a:pt x="101" y="2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57" name="Freeform 1500">
              <a:extLst>
                <a:ext uri="{FF2B5EF4-FFF2-40B4-BE49-F238E27FC236}">
                  <a16:creationId xmlns:a16="http://schemas.microsoft.com/office/drawing/2014/main" id="{7F7C60C7-B18F-4E44-ABAA-F9DA02E8C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9910" y="9275885"/>
              <a:ext cx="230798" cy="120895"/>
            </a:xfrm>
            <a:custGeom>
              <a:avLst/>
              <a:gdLst>
                <a:gd name="T0" fmla="*/ 175 w 187"/>
                <a:gd name="T1" fmla="*/ 32 h 96"/>
                <a:gd name="T2" fmla="*/ 171 w 187"/>
                <a:gd name="T3" fmla="*/ 35 h 96"/>
                <a:gd name="T4" fmla="*/ 162 w 187"/>
                <a:gd name="T5" fmla="*/ 39 h 96"/>
                <a:gd name="T6" fmla="*/ 158 w 187"/>
                <a:gd name="T7" fmla="*/ 39 h 96"/>
                <a:gd name="T8" fmla="*/ 155 w 187"/>
                <a:gd name="T9" fmla="*/ 40 h 96"/>
                <a:gd name="T10" fmla="*/ 153 w 187"/>
                <a:gd name="T11" fmla="*/ 41 h 96"/>
                <a:gd name="T12" fmla="*/ 149 w 187"/>
                <a:gd name="T13" fmla="*/ 41 h 96"/>
                <a:gd name="T14" fmla="*/ 142 w 187"/>
                <a:gd name="T15" fmla="*/ 43 h 96"/>
                <a:gd name="T16" fmla="*/ 135 w 187"/>
                <a:gd name="T17" fmla="*/ 38 h 96"/>
                <a:gd name="T18" fmla="*/ 130 w 187"/>
                <a:gd name="T19" fmla="*/ 43 h 96"/>
                <a:gd name="T20" fmla="*/ 127 w 187"/>
                <a:gd name="T21" fmla="*/ 45 h 96"/>
                <a:gd name="T22" fmla="*/ 125 w 187"/>
                <a:gd name="T23" fmla="*/ 51 h 96"/>
                <a:gd name="T24" fmla="*/ 122 w 187"/>
                <a:gd name="T25" fmla="*/ 54 h 96"/>
                <a:gd name="T26" fmla="*/ 113 w 187"/>
                <a:gd name="T27" fmla="*/ 62 h 96"/>
                <a:gd name="T28" fmla="*/ 109 w 187"/>
                <a:gd name="T29" fmla="*/ 66 h 96"/>
                <a:gd name="T30" fmla="*/ 107 w 187"/>
                <a:gd name="T31" fmla="*/ 68 h 96"/>
                <a:gd name="T32" fmla="*/ 98 w 187"/>
                <a:gd name="T33" fmla="*/ 61 h 96"/>
                <a:gd name="T34" fmla="*/ 90 w 187"/>
                <a:gd name="T35" fmla="*/ 70 h 96"/>
                <a:gd name="T36" fmla="*/ 79 w 187"/>
                <a:gd name="T37" fmla="*/ 70 h 96"/>
                <a:gd name="T38" fmla="*/ 79 w 187"/>
                <a:gd name="T39" fmla="*/ 74 h 96"/>
                <a:gd name="T40" fmla="*/ 79 w 187"/>
                <a:gd name="T41" fmla="*/ 85 h 96"/>
                <a:gd name="T42" fmla="*/ 74 w 187"/>
                <a:gd name="T43" fmla="*/ 87 h 96"/>
                <a:gd name="T44" fmla="*/ 72 w 187"/>
                <a:gd name="T45" fmla="*/ 92 h 96"/>
                <a:gd name="T46" fmla="*/ 61 w 187"/>
                <a:gd name="T47" fmla="*/ 95 h 96"/>
                <a:gd name="T48" fmla="*/ 57 w 187"/>
                <a:gd name="T49" fmla="*/ 87 h 96"/>
                <a:gd name="T50" fmla="*/ 56 w 187"/>
                <a:gd name="T51" fmla="*/ 83 h 96"/>
                <a:gd name="T52" fmla="*/ 48 w 187"/>
                <a:gd name="T53" fmla="*/ 82 h 96"/>
                <a:gd name="T54" fmla="*/ 49 w 187"/>
                <a:gd name="T55" fmla="*/ 79 h 96"/>
                <a:gd name="T56" fmla="*/ 48 w 187"/>
                <a:gd name="T57" fmla="*/ 76 h 96"/>
                <a:gd name="T58" fmla="*/ 49 w 187"/>
                <a:gd name="T59" fmla="*/ 68 h 96"/>
                <a:gd name="T60" fmla="*/ 41 w 187"/>
                <a:gd name="T61" fmla="*/ 66 h 96"/>
                <a:gd name="T62" fmla="*/ 36 w 187"/>
                <a:gd name="T63" fmla="*/ 63 h 96"/>
                <a:gd name="T64" fmla="*/ 27 w 187"/>
                <a:gd name="T65" fmla="*/ 68 h 96"/>
                <a:gd name="T66" fmla="*/ 25 w 187"/>
                <a:gd name="T67" fmla="*/ 64 h 96"/>
                <a:gd name="T68" fmla="*/ 21 w 187"/>
                <a:gd name="T69" fmla="*/ 62 h 96"/>
                <a:gd name="T70" fmla="*/ 15 w 187"/>
                <a:gd name="T71" fmla="*/ 59 h 96"/>
                <a:gd name="T72" fmla="*/ 9 w 187"/>
                <a:gd name="T73" fmla="*/ 54 h 96"/>
                <a:gd name="T74" fmla="*/ 5 w 187"/>
                <a:gd name="T75" fmla="*/ 52 h 96"/>
                <a:gd name="T76" fmla="*/ 0 w 187"/>
                <a:gd name="T77" fmla="*/ 49 h 96"/>
                <a:gd name="T78" fmla="*/ 6 w 187"/>
                <a:gd name="T79" fmla="*/ 42 h 96"/>
                <a:gd name="T80" fmla="*/ 5 w 187"/>
                <a:gd name="T81" fmla="*/ 35 h 96"/>
                <a:gd name="T82" fmla="*/ 11 w 187"/>
                <a:gd name="T83" fmla="*/ 27 h 96"/>
                <a:gd name="T84" fmla="*/ 20 w 187"/>
                <a:gd name="T85" fmla="*/ 21 h 96"/>
                <a:gd name="T86" fmla="*/ 33 w 187"/>
                <a:gd name="T87" fmla="*/ 10 h 96"/>
                <a:gd name="T88" fmla="*/ 39 w 187"/>
                <a:gd name="T89" fmla="*/ 8 h 96"/>
                <a:gd name="T90" fmla="*/ 45 w 187"/>
                <a:gd name="T91" fmla="*/ 4 h 96"/>
                <a:gd name="T92" fmla="*/ 55 w 187"/>
                <a:gd name="T93" fmla="*/ 6 h 96"/>
                <a:gd name="T94" fmla="*/ 63 w 187"/>
                <a:gd name="T95" fmla="*/ 6 h 96"/>
                <a:gd name="T96" fmla="*/ 87 w 187"/>
                <a:gd name="T97" fmla="*/ 7 h 96"/>
                <a:gd name="T98" fmla="*/ 98 w 187"/>
                <a:gd name="T99" fmla="*/ 3 h 96"/>
                <a:gd name="T100" fmla="*/ 101 w 187"/>
                <a:gd name="T101" fmla="*/ 0 h 96"/>
                <a:gd name="T102" fmla="*/ 126 w 187"/>
                <a:gd name="T103" fmla="*/ 3 h 96"/>
                <a:gd name="T104" fmla="*/ 142 w 187"/>
                <a:gd name="T105" fmla="*/ 4 h 96"/>
                <a:gd name="T106" fmla="*/ 148 w 187"/>
                <a:gd name="T107" fmla="*/ 7 h 96"/>
                <a:gd name="T108" fmla="*/ 145 w 187"/>
                <a:gd name="T109" fmla="*/ 5 h 96"/>
                <a:gd name="T110" fmla="*/ 168 w 187"/>
                <a:gd name="T111" fmla="*/ 19 h 96"/>
                <a:gd name="T112" fmla="*/ 158 w 187"/>
                <a:gd name="T113" fmla="*/ 16 h 96"/>
                <a:gd name="T114" fmla="*/ 159 w 187"/>
                <a:gd name="T115" fmla="*/ 19 h 96"/>
                <a:gd name="T116" fmla="*/ 165 w 187"/>
                <a:gd name="T117" fmla="*/ 21 h 96"/>
                <a:gd name="T118" fmla="*/ 170 w 187"/>
                <a:gd name="T119" fmla="*/ 25 h 96"/>
                <a:gd name="T120" fmla="*/ 175 w 187"/>
                <a:gd name="T121" fmla="*/ 25 h 96"/>
                <a:gd name="T122" fmla="*/ 171 w 187"/>
                <a:gd name="T123" fmla="*/ 21 h 96"/>
                <a:gd name="T124" fmla="*/ 183 w 187"/>
                <a:gd name="T125" fmla="*/ 2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96">
                  <a:moveTo>
                    <a:pt x="186" y="32"/>
                  </a:moveTo>
                  <a:lnTo>
                    <a:pt x="179" y="32"/>
                  </a:lnTo>
                  <a:lnTo>
                    <a:pt x="175" y="32"/>
                  </a:lnTo>
                  <a:lnTo>
                    <a:pt x="174" y="35"/>
                  </a:lnTo>
                  <a:lnTo>
                    <a:pt x="172" y="36"/>
                  </a:lnTo>
                  <a:lnTo>
                    <a:pt x="171" y="35"/>
                  </a:lnTo>
                  <a:lnTo>
                    <a:pt x="169" y="37"/>
                  </a:lnTo>
                  <a:lnTo>
                    <a:pt x="165" y="38"/>
                  </a:lnTo>
                  <a:lnTo>
                    <a:pt x="162" y="39"/>
                  </a:lnTo>
                  <a:lnTo>
                    <a:pt x="159" y="38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58" y="40"/>
                  </a:lnTo>
                  <a:lnTo>
                    <a:pt x="156" y="41"/>
                  </a:lnTo>
                  <a:lnTo>
                    <a:pt x="155" y="40"/>
                  </a:lnTo>
                  <a:lnTo>
                    <a:pt x="154" y="39"/>
                  </a:lnTo>
                  <a:lnTo>
                    <a:pt x="153" y="40"/>
                  </a:lnTo>
                  <a:lnTo>
                    <a:pt x="153" y="41"/>
                  </a:lnTo>
                  <a:lnTo>
                    <a:pt x="152" y="41"/>
                  </a:lnTo>
                  <a:lnTo>
                    <a:pt x="151" y="41"/>
                  </a:lnTo>
                  <a:lnTo>
                    <a:pt x="149" y="41"/>
                  </a:lnTo>
                  <a:lnTo>
                    <a:pt x="147" y="43"/>
                  </a:lnTo>
                  <a:lnTo>
                    <a:pt x="145" y="43"/>
                  </a:lnTo>
                  <a:lnTo>
                    <a:pt x="142" y="43"/>
                  </a:lnTo>
                  <a:lnTo>
                    <a:pt x="139" y="41"/>
                  </a:lnTo>
                  <a:lnTo>
                    <a:pt x="137" y="38"/>
                  </a:lnTo>
                  <a:lnTo>
                    <a:pt x="135" y="38"/>
                  </a:lnTo>
                  <a:lnTo>
                    <a:pt x="131" y="39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4"/>
                  </a:lnTo>
                  <a:lnTo>
                    <a:pt x="129" y="44"/>
                  </a:lnTo>
                  <a:lnTo>
                    <a:pt x="127" y="45"/>
                  </a:lnTo>
                  <a:lnTo>
                    <a:pt x="126" y="46"/>
                  </a:lnTo>
                  <a:lnTo>
                    <a:pt x="125" y="49"/>
                  </a:lnTo>
                  <a:lnTo>
                    <a:pt x="125" y="51"/>
                  </a:lnTo>
                  <a:lnTo>
                    <a:pt x="125" y="52"/>
                  </a:lnTo>
                  <a:lnTo>
                    <a:pt x="125" y="53"/>
                  </a:lnTo>
                  <a:lnTo>
                    <a:pt x="122" y="54"/>
                  </a:lnTo>
                  <a:lnTo>
                    <a:pt x="120" y="56"/>
                  </a:lnTo>
                  <a:lnTo>
                    <a:pt x="116" y="60"/>
                  </a:lnTo>
                  <a:lnTo>
                    <a:pt x="113" y="62"/>
                  </a:lnTo>
                  <a:lnTo>
                    <a:pt x="110" y="63"/>
                  </a:lnTo>
                  <a:lnTo>
                    <a:pt x="109" y="65"/>
                  </a:lnTo>
                  <a:lnTo>
                    <a:pt x="109" y="66"/>
                  </a:lnTo>
                  <a:lnTo>
                    <a:pt x="109" y="67"/>
                  </a:lnTo>
                  <a:lnTo>
                    <a:pt x="108" y="68"/>
                  </a:lnTo>
                  <a:lnTo>
                    <a:pt x="107" y="68"/>
                  </a:lnTo>
                  <a:lnTo>
                    <a:pt x="101" y="64"/>
                  </a:lnTo>
                  <a:lnTo>
                    <a:pt x="100" y="61"/>
                  </a:lnTo>
                  <a:lnTo>
                    <a:pt x="98" y="61"/>
                  </a:lnTo>
                  <a:lnTo>
                    <a:pt x="96" y="63"/>
                  </a:lnTo>
                  <a:lnTo>
                    <a:pt x="93" y="66"/>
                  </a:lnTo>
                  <a:lnTo>
                    <a:pt x="90" y="70"/>
                  </a:lnTo>
                  <a:lnTo>
                    <a:pt x="89" y="71"/>
                  </a:lnTo>
                  <a:lnTo>
                    <a:pt x="83" y="70"/>
                  </a:lnTo>
                  <a:lnTo>
                    <a:pt x="79" y="70"/>
                  </a:lnTo>
                  <a:lnTo>
                    <a:pt x="79" y="71"/>
                  </a:lnTo>
                  <a:lnTo>
                    <a:pt x="78" y="72"/>
                  </a:lnTo>
                  <a:lnTo>
                    <a:pt x="79" y="74"/>
                  </a:lnTo>
                  <a:lnTo>
                    <a:pt x="79" y="81"/>
                  </a:lnTo>
                  <a:lnTo>
                    <a:pt x="80" y="84"/>
                  </a:lnTo>
                  <a:lnTo>
                    <a:pt x="79" y="85"/>
                  </a:lnTo>
                  <a:lnTo>
                    <a:pt x="77" y="85"/>
                  </a:lnTo>
                  <a:lnTo>
                    <a:pt x="75" y="85"/>
                  </a:lnTo>
                  <a:lnTo>
                    <a:pt x="74" y="87"/>
                  </a:lnTo>
                  <a:lnTo>
                    <a:pt x="73" y="89"/>
                  </a:lnTo>
                  <a:lnTo>
                    <a:pt x="73" y="90"/>
                  </a:lnTo>
                  <a:lnTo>
                    <a:pt x="72" y="92"/>
                  </a:lnTo>
                  <a:lnTo>
                    <a:pt x="71" y="93"/>
                  </a:lnTo>
                  <a:lnTo>
                    <a:pt x="69" y="94"/>
                  </a:lnTo>
                  <a:lnTo>
                    <a:pt x="61" y="95"/>
                  </a:lnTo>
                  <a:lnTo>
                    <a:pt x="61" y="91"/>
                  </a:lnTo>
                  <a:lnTo>
                    <a:pt x="58" y="90"/>
                  </a:lnTo>
                  <a:lnTo>
                    <a:pt x="57" y="87"/>
                  </a:lnTo>
                  <a:lnTo>
                    <a:pt x="56" y="85"/>
                  </a:lnTo>
                  <a:lnTo>
                    <a:pt x="56" y="84"/>
                  </a:lnTo>
                  <a:lnTo>
                    <a:pt x="56" y="83"/>
                  </a:lnTo>
                  <a:lnTo>
                    <a:pt x="53" y="82"/>
                  </a:lnTo>
                  <a:lnTo>
                    <a:pt x="50" y="83"/>
                  </a:lnTo>
                  <a:lnTo>
                    <a:pt x="48" y="82"/>
                  </a:lnTo>
                  <a:lnTo>
                    <a:pt x="47" y="82"/>
                  </a:lnTo>
                  <a:lnTo>
                    <a:pt x="49" y="80"/>
                  </a:lnTo>
                  <a:lnTo>
                    <a:pt x="49" y="79"/>
                  </a:lnTo>
                  <a:lnTo>
                    <a:pt x="48" y="78"/>
                  </a:lnTo>
                  <a:lnTo>
                    <a:pt x="47" y="77"/>
                  </a:lnTo>
                  <a:lnTo>
                    <a:pt x="48" y="76"/>
                  </a:lnTo>
                  <a:lnTo>
                    <a:pt x="48" y="74"/>
                  </a:lnTo>
                  <a:lnTo>
                    <a:pt x="49" y="69"/>
                  </a:lnTo>
                  <a:lnTo>
                    <a:pt x="49" y="68"/>
                  </a:lnTo>
                  <a:lnTo>
                    <a:pt x="47" y="66"/>
                  </a:lnTo>
                  <a:lnTo>
                    <a:pt x="44" y="66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8" y="64"/>
                  </a:lnTo>
                  <a:lnTo>
                    <a:pt x="36" y="63"/>
                  </a:lnTo>
                  <a:lnTo>
                    <a:pt x="33" y="65"/>
                  </a:lnTo>
                  <a:lnTo>
                    <a:pt x="28" y="66"/>
                  </a:lnTo>
                  <a:lnTo>
                    <a:pt x="27" y="68"/>
                  </a:lnTo>
                  <a:lnTo>
                    <a:pt x="26" y="68"/>
                  </a:lnTo>
                  <a:lnTo>
                    <a:pt x="26" y="66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3" y="63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8" y="60"/>
                  </a:lnTo>
                  <a:lnTo>
                    <a:pt x="15" y="59"/>
                  </a:lnTo>
                  <a:lnTo>
                    <a:pt x="14" y="58"/>
                  </a:lnTo>
                  <a:lnTo>
                    <a:pt x="11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7" y="51"/>
                  </a:lnTo>
                  <a:lnTo>
                    <a:pt x="5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2" y="46"/>
                  </a:lnTo>
                  <a:lnTo>
                    <a:pt x="5" y="44"/>
                  </a:lnTo>
                  <a:lnTo>
                    <a:pt x="6" y="42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6" y="24"/>
                  </a:lnTo>
                  <a:lnTo>
                    <a:pt x="20" y="21"/>
                  </a:lnTo>
                  <a:lnTo>
                    <a:pt x="25" y="17"/>
                  </a:lnTo>
                  <a:lnTo>
                    <a:pt x="29" y="13"/>
                  </a:lnTo>
                  <a:lnTo>
                    <a:pt x="33" y="10"/>
                  </a:lnTo>
                  <a:lnTo>
                    <a:pt x="34" y="9"/>
                  </a:lnTo>
                  <a:lnTo>
                    <a:pt x="37" y="9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4" y="5"/>
                  </a:lnTo>
                  <a:lnTo>
                    <a:pt x="45" y="4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60" y="6"/>
                  </a:lnTo>
                  <a:lnTo>
                    <a:pt x="63" y="6"/>
                  </a:lnTo>
                  <a:lnTo>
                    <a:pt x="74" y="8"/>
                  </a:lnTo>
                  <a:lnTo>
                    <a:pt x="79" y="7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4"/>
                  </a:lnTo>
                  <a:lnTo>
                    <a:pt x="98" y="3"/>
                  </a:lnTo>
                  <a:lnTo>
                    <a:pt x="102" y="2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107" y="0"/>
                  </a:lnTo>
                  <a:lnTo>
                    <a:pt x="116" y="3"/>
                  </a:lnTo>
                  <a:lnTo>
                    <a:pt x="126" y="3"/>
                  </a:lnTo>
                  <a:lnTo>
                    <a:pt x="130" y="1"/>
                  </a:lnTo>
                  <a:lnTo>
                    <a:pt x="132" y="1"/>
                  </a:lnTo>
                  <a:lnTo>
                    <a:pt x="142" y="4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6" y="5"/>
                  </a:lnTo>
                  <a:lnTo>
                    <a:pt x="145" y="5"/>
                  </a:lnTo>
                  <a:lnTo>
                    <a:pt x="153" y="6"/>
                  </a:lnTo>
                  <a:lnTo>
                    <a:pt x="168" y="18"/>
                  </a:lnTo>
                  <a:lnTo>
                    <a:pt x="168" y="19"/>
                  </a:lnTo>
                  <a:lnTo>
                    <a:pt x="162" y="16"/>
                  </a:lnTo>
                  <a:lnTo>
                    <a:pt x="159" y="16"/>
                  </a:lnTo>
                  <a:lnTo>
                    <a:pt x="158" y="16"/>
                  </a:lnTo>
                  <a:lnTo>
                    <a:pt x="158" y="18"/>
                  </a:lnTo>
                  <a:lnTo>
                    <a:pt x="158" y="19"/>
                  </a:lnTo>
                  <a:lnTo>
                    <a:pt x="159" y="19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5" y="21"/>
                  </a:lnTo>
                  <a:lnTo>
                    <a:pt x="167" y="22"/>
                  </a:lnTo>
                  <a:lnTo>
                    <a:pt x="169" y="25"/>
                  </a:lnTo>
                  <a:lnTo>
                    <a:pt x="170" y="25"/>
                  </a:lnTo>
                  <a:lnTo>
                    <a:pt x="171" y="24"/>
                  </a:lnTo>
                  <a:lnTo>
                    <a:pt x="174" y="24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5" y="22"/>
                  </a:lnTo>
                  <a:lnTo>
                    <a:pt x="171" y="21"/>
                  </a:lnTo>
                  <a:lnTo>
                    <a:pt x="172" y="20"/>
                  </a:lnTo>
                  <a:lnTo>
                    <a:pt x="180" y="24"/>
                  </a:lnTo>
                  <a:lnTo>
                    <a:pt x="183" y="29"/>
                  </a:lnTo>
                  <a:lnTo>
                    <a:pt x="185" y="30"/>
                  </a:lnTo>
                  <a:lnTo>
                    <a:pt x="186" y="3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58" name="Freeform 1501">
              <a:extLst>
                <a:ext uri="{FF2B5EF4-FFF2-40B4-BE49-F238E27FC236}">
                  <a16:creationId xmlns:a16="http://schemas.microsoft.com/office/drawing/2014/main" id="{DD279BA1-6BEC-4B8B-81A9-0CEB3391C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4320" y="9259401"/>
              <a:ext cx="16483" cy="5494"/>
            </a:xfrm>
            <a:custGeom>
              <a:avLst/>
              <a:gdLst>
                <a:gd name="T0" fmla="*/ 7 w 12"/>
                <a:gd name="T1" fmla="*/ 2 h 5"/>
                <a:gd name="T2" fmla="*/ 2 w 12"/>
                <a:gd name="T3" fmla="*/ 4 h 5"/>
                <a:gd name="T4" fmla="*/ 0 w 12"/>
                <a:gd name="T5" fmla="*/ 4 h 5"/>
                <a:gd name="T6" fmla="*/ 3 w 12"/>
                <a:gd name="T7" fmla="*/ 2 h 5"/>
                <a:gd name="T8" fmla="*/ 6 w 12"/>
                <a:gd name="T9" fmla="*/ 0 h 5"/>
                <a:gd name="T10" fmla="*/ 8 w 12"/>
                <a:gd name="T11" fmla="*/ 0 h 5"/>
                <a:gd name="T12" fmla="*/ 11 w 12"/>
                <a:gd name="T13" fmla="*/ 0 h 5"/>
                <a:gd name="T14" fmla="*/ 7 w 1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5">
                  <a:moveTo>
                    <a:pt x="7" y="2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59" name="Freeform 1502">
              <a:extLst>
                <a:ext uri="{FF2B5EF4-FFF2-40B4-BE49-F238E27FC236}">
                  <a16:creationId xmlns:a16="http://schemas.microsoft.com/office/drawing/2014/main" id="{6094FD5B-E1D8-44FE-A7E0-3E8186B69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6301" y="9259401"/>
              <a:ext cx="5494" cy="5494"/>
            </a:xfrm>
            <a:custGeom>
              <a:avLst/>
              <a:gdLst>
                <a:gd name="T0" fmla="*/ 3 w 6"/>
                <a:gd name="T1" fmla="*/ 1 h 3"/>
                <a:gd name="T2" fmla="*/ 1 w 6"/>
                <a:gd name="T3" fmla="*/ 2 h 3"/>
                <a:gd name="T4" fmla="*/ 0 w 6"/>
                <a:gd name="T5" fmla="*/ 2 h 3"/>
                <a:gd name="T6" fmla="*/ 1 w 6"/>
                <a:gd name="T7" fmla="*/ 0 h 3"/>
                <a:gd name="T8" fmla="*/ 3 w 6"/>
                <a:gd name="T9" fmla="*/ 0 h 3"/>
                <a:gd name="T10" fmla="*/ 5 w 6"/>
                <a:gd name="T11" fmla="*/ 0 h 3"/>
                <a:gd name="T12" fmla="*/ 4 w 6"/>
                <a:gd name="T13" fmla="*/ 0 h 3"/>
                <a:gd name="T14" fmla="*/ 3 w 6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60" name="Freeform 1503">
              <a:extLst>
                <a:ext uri="{FF2B5EF4-FFF2-40B4-BE49-F238E27FC236}">
                  <a16:creationId xmlns:a16="http://schemas.microsoft.com/office/drawing/2014/main" id="{A2943262-A6D2-40D9-8E5B-C5ABF100C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0419" y="9116526"/>
              <a:ext cx="109904" cy="82426"/>
            </a:xfrm>
            <a:custGeom>
              <a:avLst/>
              <a:gdLst>
                <a:gd name="T0" fmla="*/ 50 w 87"/>
                <a:gd name="T1" fmla="*/ 44 h 66"/>
                <a:gd name="T2" fmla="*/ 36 w 87"/>
                <a:gd name="T3" fmla="*/ 38 h 66"/>
                <a:gd name="T4" fmla="*/ 40 w 87"/>
                <a:gd name="T5" fmla="*/ 36 h 66"/>
                <a:gd name="T6" fmla="*/ 47 w 87"/>
                <a:gd name="T7" fmla="*/ 39 h 66"/>
                <a:gd name="T8" fmla="*/ 82 w 87"/>
                <a:gd name="T9" fmla="*/ 12 h 66"/>
                <a:gd name="T10" fmla="*/ 84 w 87"/>
                <a:gd name="T11" fmla="*/ 19 h 66"/>
                <a:gd name="T12" fmla="*/ 82 w 87"/>
                <a:gd name="T13" fmla="*/ 24 h 66"/>
                <a:gd name="T14" fmla="*/ 86 w 87"/>
                <a:gd name="T15" fmla="*/ 28 h 66"/>
                <a:gd name="T16" fmla="*/ 86 w 87"/>
                <a:gd name="T17" fmla="*/ 30 h 66"/>
                <a:gd name="T18" fmla="*/ 81 w 87"/>
                <a:gd name="T19" fmla="*/ 35 h 66"/>
                <a:gd name="T20" fmla="*/ 83 w 87"/>
                <a:gd name="T21" fmla="*/ 40 h 66"/>
                <a:gd name="T22" fmla="*/ 83 w 87"/>
                <a:gd name="T23" fmla="*/ 43 h 66"/>
                <a:gd name="T24" fmla="*/ 79 w 87"/>
                <a:gd name="T25" fmla="*/ 47 h 66"/>
                <a:gd name="T26" fmla="*/ 75 w 87"/>
                <a:gd name="T27" fmla="*/ 47 h 66"/>
                <a:gd name="T28" fmla="*/ 79 w 87"/>
                <a:gd name="T29" fmla="*/ 53 h 66"/>
                <a:gd name="T30" fmla="*/ 83 w 87"/>
                <a:gd name="T31" fmla="*/ 58 h 66"/>
                <a:gd name="T32" fmla="*/ 82 w 87"/>
                <a:gd name="T33" fmla="*/ 65 h 66"/>
                <a:gd name="T34" fmla="*/ 77 w 87"/>
                <a:gd name="T35" fmla="*/ 60 h 66"/>
                <a:gd name="T36" fmla="*/ 73 w 87"/>
                <a:gd name="T37" fmla="*/ 59 h 66"/>
                <a:gd name="T38" fmla="*/ 58 w 87"/>
                <a:gd name="T39" fmla="*/ 60 h 66"/>
                <a:gd name="T40" fmla="*/ 56 w 87"/>
                <a:gd name="T41" fmla="*/ 61 h 66"/>
                <a:gd name="T42" fmla="*/ 48 w 87"/>
                <a:gd name="T43" fmla="*/ 62 h 66"/>
                <a:gd name="T44" fmla="*/ 37 w 87"/>
                <a:gd name="T45" fmla="*/ 59 h 66"/>
                <a:gd name="T46" fmla="*/ 29 w 87"/>
                <a:gd name="T47" fmla="*/ 58 h 66"/>
                <a:gd name="T48" fmla="*/ 22 w 87"/>
                <a:gd name="T49" fmla="*/ 60 h 66"/>
                <a:gd name="T50" fmla="*/ 19 w 87"/>
                <a:gd name="T51" fmla="*/ 64 h 66"/>
                <a:gd name="T52" fmla="*/ 14 w 87"/>
                <a:gd name="T53" fmla="*/ 62 h 66"/>
                <a:gd name="T54" fmla="*/ 8 w 87"/>
                <a:gd name="T55" fmla="*/ 58 h 66"/>
                <a:gd name="T56" fmla="*/ 1 w 87"/>
                <a:gd name="T57" fmla="*/ 54 h 66"/>
                <a:gd name="T58" fmla="*/ 2 w 87"/>
                <a:gd name="T59" fmla="*/ 47 h 66"/>
                <a:gd name="T60" fmla="*/ 7 w 87"/>
                <a:gd name="T61" fmla="*/ 46 h 66"/>
                <a:gd name="T62" fmla="*/ 15 w 87"/>
                <a:gd name="T63" fmla="*/ 47 h 66"/>
                <a:gd name="T64" fmla="*/ 24 w 87"/>
                <a:gd name="T65" fmla="*/ 49 h 66"/>
                <a:gd name="T66" fmla="*/ 47 w 87"/>
                <a:gd name="T67" fmla="*/ 52 h 66"/>
                <a:gd name="T68" fmla="*/ 53 w 87"/>
                <a:gd name="T69" fmla="*/ 52 h 66"/>
                <a:gd name="T70" fmla="*/ 55 w 87"/>
                <a:gd name="T71" fmla="*/ 50 h 66"/>
                <a:gd name="T72" fmla="*/ 62 w 87"/>
                <a:gd name="T73" fmla="*/ 49 h 66"/>
                <a:gd name="T74" fmla="*/ 65 w 87"/>
                <a:gd name="T75" fmla="*/ 47 h 66"/>
                <a:gd name="T76" fmla="*/ 61 w 87"/>
                <a:gd name="T77" fmla="*/ 42 h 66"/>
                <a:gd name="T78" fmla="*/ 51 w 87"/>
                <a:gd name="T79" fmla="*/ 32 h 66"/>
                <a:gd name="T80" fmla="*/ 52 w 87"/>
                <a:gd name="T81" fmla="*/ 27 h 66"/>
                <a:gd name="T82" fmla="*/ 54 w 87"/>
                <a:gd name="T83" fmla="*/ 21 h 66"/>
                <a:gd name="T84" fmla="*/ 43 w 87"/>
                <a:gd name="T85" fmla="*/ 15 h 66"/>
                <a:gd name="T86" fmla="*/ 33 w 87"/>
                <a:gd name="T87" fmla="*/ 14 h 66"/>
                <a:gd name="T88" fmla="*/ 32 w 87"/>
                <a:gd name="T89" fmla="*/ 9 h 66"/>
                <a:gd name="T90" fmla="*/ 38 w 87"/>
                <a:gd name="T91" fmla="*/ 6 h 66"/>
                <a:gd name="T92" fmla="*/ 48 w 87"/>
                <a:gd name="T93" fmla="*/ 5 h 66"/>
                <a:gd name="T94" fmla="*/ 62 w 87"/>
                <a:gd name="T95" fmla="*/ 9 h 66"/>
                <a:gd name="T96" fmla="*/ 76 w 87"/>
                <a:gd name="T97" fmla="*/ 11 h 66"/>
                <a:gd name="T98" fmla="*/ 82 w 87"/>
                <a:gd name="T99" fmla="*/ 12 h 66"/>
                <a:gd name="T100" fmla="*/ 56 w 87"/>
                <a:gd name="T101" fmla="*/ 2 h 66"/>
                <a:gd name="T102" fmla="*/ 53 w 87"/>
                <a:gd name="T103" fmla="*/ 3 h 66"/>
                <a:gd name="T104" fmla="*/ 48 w 87"/>
                <a:gd name="T105" fmla="*/ 1 h 66"/>
                <a:gd name="T106" fmla="*/ 46 w 87"/>
                <a:gd name="T107" fmla="*/ 0 h 66"/>
                <a:gd name="T108" fmla="*/ 49 w 87"/>
                <a:gd name="T109" fmla="*/ 0 h 66"/>
                <a:gd name="T110" fmla="*/ 55 w 87"/>
                <a:gd name="T11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" h="66">
                  <a:moveTo>
                    <a:pt x="51" y="42"/>
                  </a:moveTo>
                  <a:lnTo>
                    <a:pt x="50" y="44"/>
                  </a:lnTo>
                  <a:lnTo>
                    <a:pt x="42" y="41"/>
                  </a:lnTo>
                  <a:lnTo>
                    <a:pt x="36" y="38"/>
                  </a:lnTo>
                  <a:lnTo>
                    <a:pt x="37" y="36"/>
                  </a:lnTo>
                  <a:lnTo>
                    <a:pt x="40" y="36"/>
                  </a:lnTo>
                  <a:lnTo>
                    <a:pt x="43" y="37"/>
                  </a:lnTo>
                  <a:lnTo>
                    <a:pt x="47" y="39"/>
                  </a:lnTo>
                  <a:lnTo>
                    <a:pt x="51" y="42"/>
                  </a:lnTo>
                  <a:close/>
                  <a:moveTo>
                    <a:pt x="82" y="12"/>
                  </a:moveTo>
                  <a:lnTo>
                    <a:pt x="82" y="12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2" y="24"/>
                  </a:lnTo>
                  <a:lnTo>
                    <a:pt x="82" y="25"/>
                  </a:lnTo>
                  <a:lnTo>
                    <a:pt x="86" y="28"/>
                  </a:lnTo>
                  <a:lnTo>
                    <a:pt x="86" y="29"/>
                  </a:lnTo>
                  <a:lnTo>
                    <a:pt x="86" y="30"/>
                  </a:lnTo>
                  <a:lnTo>
                    <a:pt x="83" y="33"/>
                  </a:lnTo>
                  <a:lnTo>
                    <a:pt x="81" y="35"/>
                  </a:lnTo>
                  <a:lnTo>
                    <a:pt x="81" y="37"/>
                  </a:lnTo>
                  <a:lnTo>
                    <a:pt x="83" y="40"/>
                  </a:lnTo>
                  <a:lnTo>
                    <a:pt x="83" y="41"/>
                  </a:lnTo>
                  <a:lnTo>
                    <a:pt x="83" y="43"/>
                  </a:lnTo>
                  <a:lnTo>
                    <a:pt x="81" y="46"/>
                  </a:lnTo>
                  <a:lnTo>
                    <a:pt x="79" y="47"/>
                  </a:lnTo>
                  <a:lnTo>
                    <a:pt x="76" y="47"/>
                  </a:lnTo>
                  <a:lnTo>
                    <a:pt x="75" y="47"/>
                  </a:lnTo>
                  <a:lnTo>
                    <a:pt x="77" y="50"/>
                  </a:lnTo>
                  <a:lnTo>
                    <a:pt x="79" y="53"/>
                  </a:lnTo>
                  <a:lnTo>
                    <a:pt x="82" y="55"/>
                  </a:lnTo>
                  <a:lnTo>
                    <a:pt x="83" y="58"/>
                  </a:lnTo>
                  <a:lnTo>
                    <a:pt x="82" y="60"/>
                  </a:lnTo>
                  <a:lnTo>
                    <a:pt x="82" y="65"/>
                  </a:lnTo>
                  <a:lnTo>
                    <a:pt x="79" y="63"/>
                  </a:lnTo>
                  <a:lnTo>
                    <a:pt x="77" y="60"/>
                  </a:lnTo>
                  <a:lnTo>
                    <a:pt x="75" y="60"/>
                  </a:lnTo>
                  <a:lnTo>
                    <a:pt x="73" y="59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7" y="60"/>
                  </a:lnTo>
                  <a:lnTo>
                    <a:pt x="56" y="61"/>
                  </a:lnTo>
                  <a:lnTo>
                    <a:pt x="52" y="62"/>
                  </a:lnTo>
                  <a:lnTo>
                    <a:pt x="48" y="62"/>
                  </a:lnTo>
                  <a:lnTo>
                    <a:pt x="40" y="60"/>
                  </a:lnTo>
                  <a:lnTo>
                    <a:pt x="37" y="59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5" y="59"/>
                  </a:lnTo>
                  <a:lnTo>
                    <a:pt x="22" y="60"/>
                  </a:lnTo>
                  <a:lnTo>
                    <a:pt x="19" y="63"/>
                  </a:lnTo>
                  <a:lnTo>
                    <a:pt x="19" y="64"/>
                  </a:lnTo>
                  <a:lnTo>
                    <a:pt x="18" y="65"/>
                  </a:lnTo>
                  <a:lnTo>
                    <a:pt x="14" y="62"/>
                  </a:lnTo>
                  <a:lnTo>
                    <a:pt x="12" y="60"/>
                  </a:lnTo>
                  <a:lnTo>
                    <a:pt x="8" y="58"/>
                  </a:lnTo>
                  <a:lnTo>
                    <a:pt x="2" y="55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2" y="47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12" y="46"/>
                  </a:lnTo>
                  <a:lnTo>
                    <a:pt x="15" y="47"/>
                  </a:lnTo>
                  <a:lnTo>
                    <a:pt x="18" y="48"/>
                  </a:lnTo>
                  <a:lnTo>
                    <a:pt x="24" y="49"/>
                  </a:lnTo>
                  <a:lnTo>
                    <a:pt x="27" y="50"/>
                  </a:lnTo>
                  <a:lnTo>
                    <a:pt x="47" y="52"/>
                  </a:lnTo>
                  <a:lnTo>
                    <a:pt x="51" y="52"/>
                  </a:lnTo>
                  <a:lnTo>
                    <a:pt x="53" y="52"/>
                  </a:lnTo>
                  <a:lnTo>
                    <a:pt x="54" y="52"/>
                  </a:lnTo>
                  <a:lnTo>
                    <a:pt x="55" y="50"/>
                  </a:lnTo>
                  <a:lnTo>
                    <a:pt x="56" y="49"/>
                  </a:lnTo>
                  <a:lnTo>
                    <a:pt x="62" y="49"/>
                  </a:lnTo>
                  <a:lnTo>
                    <a:pt x="64" y="48"/>
                  </a:lnTo>
                  <a:lnTo>
                    <a:pt x="65" y="47"/>
                  </a:lnTo>
                  <a:lnTo>
                    <a:pt x="65" y="45"/>
                  </a:lnTo>
                  <a:lnTo>
                    <a:pt x="61" y="42"/>
                  </a:lnTo>
                  <a:lnTo>
                    <a:pt x="56" y="38"/>
                  </a:lnTo>
                  <a:lnTo>
                    <a:pt x="51" y="32"/>
                  </a:lnTo>
                  <a:lnTo>
                    <a:pt x="53" y="30"/>
                  </a:lnTo>
                  <a:lnTo>
                    <a:pt x="52" y="27"/>
                  </a:lnTo>
                  <a:lnTo>
                    <a:pt x="53" y="24"/>
                  </a:lnTo>
                  <a:lnTo>
                    <a:pt x="54" y="21"/>
                  </a:lnTo>
                  <a:lnTo>
                    <a:pt x="49" y="18"/>
                  </a:lnTo>
                  <a:lnTo>
                    <a:pt x="43" y="15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5" y="7"/>
                  </a:lnTo>
                  <a:lnTo>
                    <a:pt x="38" y="6"/>
                  </a:lnTo>
                  <a:lnTo>
                    <a:pt x="41" y="6"/>
                  </a:lnTo>
                  <a:lnTo>
                    <a:pt x="48" y="5"/>
                  </a:lnTo>
                  <a:lnTo>
                    <a:pt x="56" y="6"/>
                  </a:lnTo>
                  <a:lnTo>
                    <a:pt x="62" y="9"/>
                  </a:lnTo>
                  <a:lnTo>
                    <a:pt x="69" y="11"/>
                  </a:lnTo>
                  <a:lnTo>
                    <a:pt x="76" y="11"/>
                  </a:lnTo>
                  <a:lnTo>
                    <a:pt x="80" y="12"/>
                  </a:lnTo>
                  <a:lnTo>
                    <a:pt x="82" y="12"/>
                  </a:lnTo>
                  <a:close/>
                  <a:moveTo>
                    <a:pt x="55" y="1"/>
                  </a:moveTo>
                  <a:lnTo>
                    <a:pt x="56" y="2"/>
                  </a:lnTo>
                  <a:lnTo>
                    <a:pt x="56" y="3"/>
                  </a:lnTo>
                  <a:lnTo>
                    <a:pt x="53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61" name="Freeform 1504">
              <a:extLst>
                <a:ext uri="{FF2B5EF4-FFF2-40B4-BE49-F238E27FC236}">
                  <a16:creationId xmlns:a16="http://schemas.microsoft.com/office/drawing/2014/main" id="{09E31457-62C6-4A81-A790-1AD9CF9E7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4380" y="9160487"/>
              <a:ext cx="21981" cy="10991"/>
            </a:xfrm>
            <a:custGeom>
              <a:avLst/>
              <a:gdLst>
                <a:gd name="T0" fmla="*/ 15 w 16"/>
                <a:gd name="T1" fmla="*/ 6 h 9"/>
                <a:gd name="T2" fmla="*/ 14 w 16"/>
                <a:gd name="T3" fmla="*/ 8 h 9"/>
                <a:gd name="T4" fmla="*/ 6 w 16"/>
                <a:gd name="T5" fmla="*/ 5 h 9"/>
                <a:gd name="T6" fmla="*/ 0 w 16"/>
                <a:gd name="T7" fmla="*/ 2 h 9"/>
                <a:gd name="T8" fmla="*/ 1 w 16"/>
                <a:gd name="T9" fmla="*/ 0 h 9"/>
                <a:gd name="T10" fmla="*/ 4 w 16"/>
                <a:gd name="T11" fmla="*/ 0 h 9"/>
                <a:gd name="T12" fmla="*/ 7 w 16"/>
                <a:gd name="T13" fmla="*/ 1 h 9"/>
                <a:gd name="T14" fmla="*/ 11 w 16"/>
                <a:gd name="T15" fmla="*/ 3 h 9"/>
                <a:gd name="T16" fmla="*/ 15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5" y="6"/>
                  </a:moveTo>
                  <a:lnTo>
                    <a:pt x="14" y="8"/>
                  </a:lnTo>
                  <a:lnTo>
                    <a:pt x="6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11" y="3"/>
                  </a:lnTo>
                  <a:lnTo>
                    <a:pt x="15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62" name="Freeform 1505">
              <a:extLst>
                <a:ext uri="{FF2B5EF4-FFF2-40B4-BE49-F238E27FC236}">
                  <a16:creationId xmlns:a16="http://schemas.microsoft.com/office/drawing/2014/main" id="{57B66BF6-802D-40CA-B76D-625630DDF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0419" y="9122019"/>
              <a:ext cx="109904" cy="76932"/>
            </a:xfrm>
            <a:custGeom>
              <a:avLst/>
              <a:gdLst>
                <a:gd name="T0" fmla="*/ 82 w 87"/>
                <a:gd name="T1" fmla="*/ 7 h 61"/>
                <a:gd name="T2" fmla="*/ 84 w 87"/>
                <a:gd name="T3" fmla="*/ 16 h 61"/>
                <a:gd name="T4" fmla="*/ 82 w 87"/>
                <a:gd name="T5" fmla="*/ 20 h 61"/>
                <a:gd name="T6" fmla="*/ 86 w 87"/>
                <a:gd name="T7" fmla="*/ 24 h 61"/>
                <a:gd name="T8" fmla="*/ 83 w 87"/>
                <a:gd name="T9" fmla="*/ 28 h 61"/>
                <a:gd name="T10" fmla="*/ 81 w 87"/>
                <a:gd name="T11" fmla="*/ 32 h 61"/>
                <a:gd name="T12" fmla="*/ 83 w 87"/>
                <a:gd name="T13" fmla="*/ 36 h 61"/>
                <a:gd name="T14" fmla="*/ 81 w 87"/>
                <a:gd name="T15" fmla="*/ 41 h 61"/>
                <a:gd name="T16" fmla="*/ 76 w 87"/>
                <a:gd name="T17" fmla="*/ 42 h 61"/>
                <a:gd name="T18" fmla="*/ 77 w 87"/>
                <a:gd name="T19" fmla="*/ 45 h 61"/>
                <a:gd name="T20" fmla="*/ 82 w 87"/>
                <a:gd name="T21" fmla="*/ 50 h 61"/>
                <a:gd name="T22" fmla="*/ 82 w 87"/>
                <a:gd name="T23" fmla="*/ 55 h 61"/>
                <a:gd name="T24" fmla="*/ 79 w 87"/>
                <a:gd name="T25" fmla="*/ 58 h 61"/>
                <a:gd name="T26" fmla="*/ 75 w 87"/>
                <a:gd name="T27" fmla="*/ 55 h 61"/>
                <a:gd name="T28" fmla="*/ 60 w 87"/>
                <a:gd name="T29" fmla="*/ 55 h 61"/>
                <a:gd name="T30" fmla="*/ 57 w 87"/>
                <a:gd name="T31" fmla="*/ 55 h 61"/>
                <a:gd name="T32" fmla="*/ 52 w 87"/>
                <a:gd name="T33" fmla="*/ 57 h 61"/>
                <a:gd name="T34" fmla="*/ 40 w 87"/>
                <a:gd name="T35" fmla="*/ 55 h 61"/>
                <a:gd name="T36" fmla="*/ 33 w 87"/>
                <a:gd name="T37" fmla="*/ 53 h 61"/>
                <a:gd name="T38" fmla="*/ 25 w 87"/>
                <a:gd name="T39" fmla="*/ 54 h 61"/>
                <a:gd name="T40" fmla="*/ 19 w 87"/>
                <a:gd name="T41" fmla="*/ 58 h 61"/>
                <a:gd name="T42" fmla="*/ 18 w 87"/>
                <a:gd name="T43" fmla="*/ 60 h 61"/>
                <a:gd name="T44" fmla="*/ 12 w 87"/>
                <a:gd name="T45" fmla="*/ 55 h 61"/>
                <a:gd name="T46" fmla="*/ 2 w 87"/>
                <a:gd name="T47" fmla="*/ 50 h 61"/>
                <a:gd name="T48" fmla="*/ 0 w 87"/>
                <a:gd name="T49" fmla="*/ 47 h 61"/>
                <a:gd name="T50" fmla="*/ 6 w 87"/>
                <a:gd name="T51" fmla="*/ 41 h 61"/>
                <a:gd name="T52" fmla="*/ 12 w 87"/>
                <a:gd name="T53" fmla="*/ 41 h 61"/>
                <a:gd name="T54" fmla="*/ 18 w 87"/>
                <a:gd name="T55" fmla="*/ 43 h 61"/>
                <a:gd name="T56" fmla="*/ 27 w 87"/>
                <a:gd name="T57" fmla="*/ 45 h 61"/>
                <a:gd name="T58" fmla="*/ 51 w 87"/>
                <a:gd name="T59" fmla="*/ 47 h 61"/>
                <a:gd name="T60" fmla="*/ 54 w 87"/>
                <a:gd name="T61" fmla="*/ 47 h 61"/>
                <a:gd name="T62" fmla="*/ 56 w 87"/>
                <a:gd name="T63" fmla="*/ 44 h 61"/>
                <a:gd name="T64" fmla="*/ 64 w 87"/>
                <a:gd name="T65" fmla="*/ 43 h 61"/>
                <a:gd name="T66" fmla="*/ 65 w 87"/>
                <a:gd name="T67" fmla="*/ 40 h 61"/>
                <a:gd name="T68" fmla="*/ 56 w 87"/>
                <a:gd name="T69" fmla="*/ 33 h 61"/>
                <a:gd name="T70" fmla="*/ 53 w 87"/>
                <a:gd name="T71" fmla="*/ 25 h 61"/>
                <a:gd name="T72" fmla="*/ 53 w 87"/>
                <a:gd name="T73" fmla="*/ 19 h 61"/>
                <a:gd name="T74" fmla="*/ 49 w 87"/>
                <a:gd name="T75" fmla="*/ 13 h 61"/>
                <a:gd name="T76" fmla="*/ 35 w 87"/>
                <a:gd name="T77" fmla="*/ 9 h 61"/>
                <a:gd name="T78" fmla="*/ 32 w 87"/>
                <a:gd name="T79" fmla="*/ 6 h 61"/>
                <a:gd name="T80" fmla="*/ 35 w 87"/>
                <a:gd name="T81" fmla="*/ 2 h 61"/>
                <a:gd name="T82" fmla="*/ 41 w 87"/>
                <a:gd name="T83" fmla="*/ 1 h 61"/>
                <a:gd name="T84" fmla="*/ 56 w 87"/>
                <a:gd name="T85" fmla="*/ 1 h 61"/>
                <a:gd name="T86" fmla="*/ 69 w 87"/>
                <a:gd name="T87" fmla="*/ 6 h 61"/>
                <a:gd name="T88" fmla="*/ 80 w 87"/>
                <a:gd name="T89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7" h="61">
                  <a:moveTo>
                    <a:pt x="82" y="7"/>
                  </a:moveTo>
                  <a:lnTo>
                    <a:pt x="82" y="7"/>
                  </a:lnTo>
                  <a:lnTo>
                    <a:pt x="84" y="14"/>
                  </a:lnTo>
                  <a:lnTo>
                    <a:pt x="84" y="16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6" y="23"/>
                  </a:lnTo>
                  <a:lnTo>
                    <a:pt x="86" y="24"/>
                  </a:lnTo>
                  <a:lnTo>
                    <a:pt x="86" y="25"/>
                  </a:lnTo>
                  <a:lnTo>
                    <a:pt x="83" y="28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1" y="41"/>
                  </a:lnTo>
                  <a:lnTo>
                    <a:pt x="79" y="42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7" y="45"/>
                  </a:lnTo>
                  <a:lnTo>
                    <a:pt x="79" y="48"/>
                  </a:lnTo>
                  <a:lnTo>
                    <a:pt x="82" y="50"/>
                  </a:lnTo>
                  <a:lnTo>
                    <a:pt x="83" y="53"/>
                  </a:lnTo>
                  <a:lnTo>
                    <a:pt x="82" y="55"/>
                  </a:lnTo>
                  <a:lnTo>
                    <a:pt x="82" y="60"/>
                  </a:lnTo>
                  <a:lnTo>
                    <a:pt x="79" y="58"/>
                  </a:lnTo>
                  <a:lnTo>
                    <a:pt x="77" y="55"/>
                  </a:lnTo>
                  <a:lnTo>
                    <a:pt x="75" y="55"/>
                  </a:lnTo>
                  <a:lnTo>
                    <a:pt x="73" y="54"/>
                  </a:lnTo>
                  <a:lnTo>
                    <a:pt x="60" y="55"/>
                  </a:lnTo>
                  <a:lnTo>
                    <a:pt x="58" y="55"/>
                  </a:lnTo>
                  <a:lnTo>
                    <a:pt x="57" y="55"/>
                  </a:lnTo>
                  <a:lnTo>
                    <a:pt x="56" y="56"/>
                  </a:lnTo>
                  <a:lnTo>
                    <a:pt x="52" y="57"/>
                  </a:lnTo>
                  <a:lnTo>
                    <a:pt x="48" y="57"/>
                  </a:lnTo>
                  <a:lnTo>
                    <a:pt x="40" y="55"/>
                  </a:lnTo>
                  <a:lnTo>
                    <a:pt x="37" y="54"/>
                  </a:lnTo>
                  <a:lnTo>
                    <a:pt x="33" y="53"/>
                  </a:lnTo>
                  <a:lnTo>
                    <a:pt x="29" y="53"/>
                  </a:lnTo>
                  <a:lnTo>
                    <a:pt x="25" y="54"/>
                  </a:lnTo>
                  <a:lnTo>
                    <a:pt x="22" y="55"/>
                  </a:lnTo>
                  <a:lnTo>
                    <a:pt x="19" y="58"/>
                  </a:lnTo>
                  <a:lnTo>
                    <a:pt x="19" y="59"/>
                  </a:lnTo>
                  <a:lnTo>
                    <a:pt x="18" y="60"/>
                  </a:lnTo>
                  <a:lnTo>
                    <a:pt x="14" y="57"/>
                  </a:lnTo>
                  <a:lnTo>
                    <a:pt x="12" y="55"/>
                  </a:lnTo>
                  <a:lnTo>
                    <a:pt x="8" y="53"/>
                  </a:lnTo>
                  <a:lnTo>
                    <a:pt x="2" y="50"/>
                  </a:lnTo>
                  <a:lnTo>
                    <a:pt x="1" y="49"/>
                  </a:lnTo>
                  <a:lnTo>
                    <a:pt x="0" y="47"/>
                  </a:lnTo>
                  <a:lnTo>
                    <a:pt x="2" y="42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12" y="41"/>
                  </a:lnTo>
                  <a:lnTo>
                    <a:pt x="15" y="42"/>
                  </a:lnTo>
                  <a:lnTo>
                    <a:pt x="18" y="43"/>
                  </a:lnTo>
                  <a:lnTo>
                    <a:pt x="24" y="44"/>
                  </a:lnTo>
                  <a:lnTo>
                    <a:pt x="27" y="45"/>
                  </a:lnTo>
                  <a:lnTo>
                    <a:pt x="47" y="47"/>
                  </a:lnTo>
                  <a:lnTo>
                    <a:pt x="51" y="47"/>
                  </a:lnTo>
                  <a:lnTo>
                    <a:pt x="53" y="47"/>
                  </a:lnTo>
                  <a:lnTo>
                    <a:pt x="54" y="47"/>
                  </a:lnTo>
                  <a:lnTo>
                    <a:pt x="55" y="45"/>
                  </a:lnTo>
                  <a:lnTo>
                    <a:pt x="56" y="44"/>
                  </a:lnTo>
                  <a:lnTo>
                    <a:pt x="62" y="44"/>
                  </a:lnTo>
                  <a:lnTo>
                    <a:pt x="64" y="43"/>
                  </a:lnTo>
                  <a:lnTo>
                    <a:pt x="65" y="42"/>
                  </a:lnTo>
                  <a:lnTo>
                    <a:pt x="65" y="40"/>
                  </a:lnTo>
                  <a:lnTo>
                    <a:pt x="61" y="37"/>
                  </a:lnTo>
                  <a:lnTo>
                    <a:pt x="56" y="33"/>
                  </a:lnTo>
                  <a:lnTo>
                    <a:pt x="51" y="27"/>
                  </a:lnTo>
                  <a:lnTo>
                    <a:pt x="53" y="25"/>
                  </a:lnTo>
                  <a:lnTo>
                    <a:pt x="52" y="22"/>
                  </a:lnTo>
                  <a:lnTo>
                    <a:pt x="53" y="19"/>
                  </a:lnTo>
                  <a:lnTo>
                    <a:pt x="54" y="16"/>
                  </a:lnTo>
                  <a:lnTo>
                    <a:pt x="49" y="13"/>
                  </a:lnTo>
                  <a:lnTo>
                    <a:pt x="43" y="10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5" y="2"/>
                  </a:lnTo>
                  <a:lnTo>
                    <a:pt x="38" y="1"/>
                  </a:lnTo>
                  <a:lnTo>
                    <a:pt x="41" y="1"/>
                  </a:lnTo>
                  <a:lnTo>
                    <a:pt x="48" y="0"/>
                  </a:lnTo>
                  <a:lnTo>
                    <a:pt x="56" y="1"/>
                  </a:lnTo>
                  <a:lnTo>
                    <a:pt x="62" y="4"/>
                  </a:lnTo>
                  <a:lnTo>
                    <a:pt x="69" y="6"/>
                  </a:lnTo>
                  <a:lnTo>
                    <a:pt x="76" y="6"/>
                  </a:lnTo>
                  <a:lnTo>
                    <a:pt x="80" y="7"/>
                  </a:lnTo>
                  <a:lnTo>
                    <a:pt x="82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63" name="Freeform 1506">
              <a:extLst>
                <a:ext uri="{FF2B5EF4-FFF2-40B4-BE49-F238E27FC236}">
                  <a16:creationId xmlns:a16="http://schemas.microsoft.com/office/drawing/2014/main" id="{B905B19D-A3B4-46A1-AEB5-60B068D21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0868" y="9116526"/>
              <a:ext cx="10991" cy="5494"/>
            </a:xfrm>
            <a:custGeom>
              <a:avLst/>
              <a:gdLst>
                <a:gd name="T0" fmla="*/ 9 w 11"/>
                <a:gd name="T1" fmla="*/ 1 h 4"/>
                <a:gd name="T2" fmla="*/ 10 w 11"/>
                <a:gd name="T3" fmla="*/ 2 h 4"/>
                <a:gd name="T4" fmla="*/ 10 w 11"/>
                <a:gd name="T5" fmla="*/ 3 h 4"/>
                <a:gd name="T6" fmla="*/ 7 w 11"/>
                <a:gd name="T7" fmla="*/ 3 h 4"/>
                <a:gd name="T8" fmla="*/ 3 w 11"/>
                <a:gd name="T9" fmla="*/ 1 h 4"/>
                <a:gd name="T10" fmla="*/ 2 w 11"/>
                <a:gd name="T11" fmla="*/ 1 h 4"/>
                <a:gd name="T12" fmla="*/ 2 w 11"/>
                <a:gd name="T13" fmla="*/ 1 h 4"/>
                <a:gd name="T14" fmla="*/ 0 w 11"/>
                <a:gd name="T15" fmla="*/ 0 h 4"/>
                <a:gd name="T16" fmla="*/ 2 w 11"/>
                <a:gd name="T17" fmla="*/ 0 h 4"/>
                <a:gd name="T18" fmla="*/ 3 w 11"/>
                <a:gd name="T19" fmla="*/ 0 h 4"/>
                <a:gd name="T20" fmla="*/ 5 w 11"/>
                <a:gd name="T21" fmla="*/ 0 h 4"/>
                <a:gd name="T22" fmla="*/ 9 w 1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">
                  <a:moveTo>
                    <a:pt x="9" y="1"/>
                  </a:moveTo>
                  <a:lnTo>
                    <a:pt x="10" y="2"/>
                  </a:lnTo>
                  <a:lnTo>
                    <a:pt x="10" y="3"/>
                  </a:lnTo>
                  <a:lnTo>
                    <a:pt x="7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9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64" name="Freeform 1507">
              <a:extLst>
                <a:ext uri="{FF2B5EF4-FFF2-40B4-BE49-F238E27FC236}">
                  <a16:creationId xmlns:a16="http://schemas.microsoft.com/office/drawing/2014/main" id="{1E43A2F2-83BC-4C17-8123-9AA62E40D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2051" y="9176971"/>
              <a:ext cx="82426" cy="32971"/>
            </a:xfrm>
            <a:custGeom>
              <a:avLst/>
              <a:gdLst>
                <a:gd name="T0" fmla="*/ 34 w 66"/>
                <a:gd name="T1" fmla="*/ 2 h 26"/>
                <a:gd name="T2" fmla="*/ 37 w 66"/>
                <a:gd name="T3" fmla="*/ 3 h 26"/>
                <a:gd name="T4" fmla="*/ 41 w 66"/>
                <a:gd name="T5" fmla="*/ 3 h 26"/>
                <a:gd name="T6" fmla="*/ 43 w 66"/>
                <a:gd name="T7" fmla="*/ 3 h 26"/>
                <a:gd name="T8" fmla="*/ 44 w 66"/>
                <a:gd name="T9" fmla="*/ 4 h 26"/>
                <a:gd name="T10" fmla="*/ 48 w 66"/>
                <a:gd name="T11" fmla="*/ 7 h 26"/>
                <a:gd name="T12" fmla="*/ 51 w 66"/>
                <a:gd name="T13" fmla="*/ 8 h 26"/>
                <a:gd name="T14" fmla="*/ 61 w 66"/>
                <a:gd name="T15" fmla="*/ 12 h 26"/>
                <a:gd name="T16" fmla="*/ 65 w 66"/>
                <a:gd name="T17" fmla="*/ 18 h 26"/>
                <a:gd name="T18" fmla="*/ 65 w 66"/>
                <a:gd name="T19" fmla="*/ 19 h 26"/>
                <a:gd name="T20" fmla="*/ 63 w 66"/>
                <a:gd name="T21" fmla="*/ 20 h 26"/>
                <a:gd name="T22" fmla="*/ 59 w 66"/>
                <a:gd name="T23" fmla="*/ 21 h 26"/>
                <a:gd name="T24" fmla="*/ 56 w 66"/>
                <a:gd name="T25" fmla="*/ 21 h 26"/>
                <a:gd name="T26" fmla="*/ 52 w 66"/>
                <a:gd name="T27" fmla="*/ 19 h 26"/>
                <a:gd name="T28" fmla="*/ 51 w 66"/>
                <a:gd name="T29" fmla="*/ 19 h 26"/>
                <a:gd name="T30" fmla="*/ 48 w 66"/>
                <a:gd name="T31" fmla="*/ 18 h 26"/>
                <a:gd name="T32" fmla="*/ 49 w 66"/>
                <a:gd name="T33" fmla="*/ 18 h 26"/>
                <a:gd name="T34" fmla="*/ 48 w 66"/>
                <a:gd name="T35" fmla="*/ 17 h 26"/>
                <a:gd name="T36" fmla="*/ 46 w 66"/>
                <a:gd name="T37" fmla="*/ 17 h 26"/>
                <a:gd name="T38" fmla="*/ 45 w 66"/>
                <a:gd name="T39" fmla="*/ 19 h 26"/>
                <a:gd name="T40" fmla="*/ 43 w 66"/>
                <a:gd name="T41" fmla="*/ 21 h 26"/>
                <a:gd name="T42" fmla="*/ 40 w 66"/>
                <a:gd name="T43" fmla="*/ 21 h 26"/>
                <a:gd name="T44" fmla="*/ 39 w 66"/>
                <a:gd name="T45" fmla="*/ 19 h 26"/>
                <a:gd name="T46" fmla="*/ 38 w 66"/>
                <a:gd name="T47" fmla="*/ 20 h 26"/>
                <a:gd name="T48" fmla="*/ 37 w 66"/>
                <a:gd name="T49" fmla="*/ 21 h 26"/>
                <a:gd name="T50" fmla="*/ 35 w 66"/>
                <a:gd name="T51" fmla="*/ 25 h 26"/>
                <a:gd name="T52" fmla="*/ 33 w 66"/>
                <a:gd name="T53" fmla="*/ 23 h 26"/>
                <a:gd name="T54" fmla="*/ 30 w 66"/>
                <a:gd name="T55" fmla="*/ 22 h 26"/>
                <a:gd name="T56" fmla="*/ 27 w 66"/>
                <a:gd name="T57" fmla="*/ 21 h 26"/>
                <a:gd name="T58" fmla="*/ 21 w 66"/>
                <a:gd name="T59" fmla="*/ 21 h 26"/>
                <a:gd name="T60" fmla="*/ 18 w 66"/>
                <a:gd name="T61" fmla="*/ 20 h 26"/>
                <a:gd name="T62" fmla="*/ 16 w 66"/>
                <a:gd name="T63" fmla="*/ 17 h 26"/>
                <a:gd name="T64" fmla="*/ 15 w 66"/>
                <a:gd name="T65" fmla="*/ 16 h 26"/>
                <a:gd name="T66" fmla="*/ 12 w 66"/>
                <a:gd name="T67" fmla="*/ 15 h 26"/>
                <a:gd name="T68" fmla="*/ 10 w 66"/>
                <a:gd name="T69" fmla="*/ 11 h 26"/>
                <a:gd name="T70" fmla="*/ 9 w 66"/>
                <a:gd name="T71" fmla="*/ 10 h 26"/>
                <a:gd name="T72" fmla="*/ 2 w 66"/>
                <a:gd name="T73" fmla="*/ 10 h 26"/>
                <a:gd name="T74" fmla="*/ 0 w 66"/>
                <a:gd name="T75" fmla="*/ 7 h 26"/>
                <a:gd name="T76" fmla="*/ 1 w 66"/>
                <a:gd name="T77" fmla="*/ 5 h 26"/>
                <a:gd name="T78" fmla="*/ 4 w 66"/>
                <a:gd name="T79" fmla="*/ 3 h 26"/>
                <a:gd name="T80" fmla="*/ 5 w 66"/>
                <a:gd name="T81" fmla="*/ 2 h 26"/>
                <a:gd name="T82" fmla="*/ 9 w 66"/>
                <a:gd name="T83" fmla="*/ 2 h 26"/>
                <a:gd name="T84" fmla="*/ 11 w 66"/>
                <a:gd name="T85" fmla="*/ 2 h 26"/>
                <a:gd name="T86" fmla="*/ 13 w 66"/>
                <a:gd name="T87" fmla="*/ 1 h 26"/>
                <a:gd name="T88" fmla="*/ 15 w 66"/>
                <a:gd name="T89" fmla="*/ 0 h 26"/>
                <a:gd name="T90" fmla="*/ 27 w 66"/>
                <a:gd name="T91" fmla="*/ 2 h 26"/>
                <a:gd name="T92" fmla="*/ 30 w 66"/>
                <a:gd name="T93" fmla="*/ 2 h 26"/>
                <a:gd name="T94" fmla="*/ 34 w 66"/>
                <a:gd name="T9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" h="26">
                  <a:moveTo>
                    <a:pt x="34" y="2"/>
                  </a:moveTo>
                  <a:lnTo>
                    <a:pt x="37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4" y="4"/>
                  </a:lnTo>
                  <a:lnTo>
                    <a:pt x="48" y="7"/>
                  </a:lnTo>
                  <a:lnTo>
                    <a:pt x="51" y="8"/>
                  </a:lnTo>
                  <a:lnTo>
                    <a:pt x="61" y="12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3" y="20"/>
                  </a:lnTo>
                  <a:lnTo>
                    <a:pt x="59" y="21"/>
                  </a:lnTo>
                  <a:lnTo>
                    <a:pt x="56" y="21"/>
                  </a:lnTo>
                  <a:lnTo>
                    <a:pt x="52" y="19"/>
                  </a:lnTo>
                  <a:lnTo>
                    <a:pt x="51" y="19"/>
                  </a:lnTo>
                  <a:lnTo>
                    <a:pt x="48" y="18"/>
                  </a:lnTo>
                  <a:lnTo>
                    <a:pt x="49" y="18"/>
                  </a:lnTo>
                  <a:lnTo>
                    <a:pt x="48" y="17"/>
                  </a:lnTo>
                  <a:lnTo>
                    <a:pt x="46" y="17"/>
                  </a:lnTo>
                  <a:lnTo>
                    <a:pt x="45" y="19"/>
                  </a:lnTo>
                  <a:lnTo>
                    <a:pt x="43" y="21"/>
                  </a:lnTo>
                  <a:lnTo>
                    <a:pt x="40" y="21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5" y="25"/>
                  </a:lnTo>
                  <a:lnTo>
                    <a:pt x="33" y="23"/>
                  </a:lnTo>
                  <a:lnTo>
                    <a:pt x="30" y="22"/>
                  </a:lnTo>
                  <a:lnTo>
                    <a:pt x="27" y="21"/>
                  </a:lnTo>
                  <a:lnTo>
                    <a:pt x="21" y="21"/>
                  </a:lnTo>
                  <a:lnTo>
                    <a:pt x="18" y="20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2" y="15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2" y="10"/>
                  </a:lnTo>
                  <a:lnTo>
                    <a:pt x="0" y="7"/>
                  </a:lnTo>
                  <a:lnTo>
                    <a:pt x="1" y="5"/>
                  </a:lnTo>
                  <a:lnTo>
                    <a:pt x="4" y="3"/>
                  </a:lnTo>
                  <a:lnTo>
                    <a:pt x="5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65" name="Freeform 1508">
              <a:extLst>
                <a:ext uri="{FF2B5EF4-FFF2-40B4-BE49-F238E27FC236}">
                  <a16:creationId xmlns:a16="http://schemas.microsoft.com/office/drawing/2014/main" id="{D95C8065-7BD5-492E-B4D2-ED01E6E9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2051" y="9176971"/>
              <a:ext cx="82426" cy="32971"/>
            </a:xfrm>
            <a:custGeom>
              <a:avLst/>
              <a:gdLst>
                <a:gd name="T0" fmla="*/ 34 w 66"/>
                <a:gd name="T1" fmla="*/ 2 h 26"/>
                <a:gd name="T2" fmla="*/ 37 w 66"/>
                <a:gd name="T3" fmla="*/ 3 h 26"/>
                <a:gd name="T4" fmla="*/ 41 w 66"/>
                <a:gd name="T5" fmla="*/ 3 h 26"/>
                <a:gd name="T6" fmla="*/ 43 w 66"/>
                <a:gd name="T7" fmla="*/ 3 h 26"/>
                <a:gd name="T8" fmla="*/ 44 w 66"/>
                <a:gd name="T9" fmla="*/ 4 h 26"/>
                <a:gd name="T10" fmla="*/ 48 w 66"/>
                <a:gd name="T11" fmla="*/ 7 h 26"/>
                <a:gd name="T12" fmla="*/ 51 w 66"/>
                <a:gd name="T13" fmla="*/ 8 h 26"/>
                <a:gd name="T14" fmla="*/ 61 w 66"/>
                <a:gd name="T15" fmla="*/ 12 h 26"/>
                <a:gd name="T16" fmla="*/ 65 w 66"/>
                <a:gd name="T17" fmla="*/ 18 h 26"/>
                <a:gd name="T18" fmla="*/ 65 w 66"/>
                <a:gd name="T19" fmla="*/ 19 h 26"/>
                <a:gd name="T20" fmla="*/ 63 w 66"/>
                <a:gd name="T21" fmla="*/ 20 h 26"/>
                <a:gd name="T22" fmla="*/ 59 w 66"/>
                <a:gd name="T23" fmla="*/ 21 h 26"/>
                <a:gd name="T24" fmla="*/ 56 w 66"/>
                <a:gd name="T25" fmla="*/ 21 h 26"/>
                <a:gd name="T26" fmla="*/ 52 w 66"/>
                <a:gd name="T27" fmla="*/ 19 h 26"/>
                <a:gd name="T28" fmla="*/ 51 w 66"/>
                <a:gd name="T29" fmla="*/ 19 h 26"/>
                <a:gd name="T30" fmla="*/ 48 w 66"/>
                <a:gd name="T31" fmla="*/ 18 h 26"/>
                <a:gd name="T32" fmla="*/ 49 w 66"/>
                <a:gd name="T33" fmla="*/ 18 h 26"/>
                <a:gd name="T34" fmla="*/ 48 w 66"/>
                <a:gd name="T35" fmla="*/ 17 h 26"/>
                <a:gd name="T36" fmla="*/ 46 w 66"/>
                <a:gd name="T37" fmla="*/ 17 h 26"/>
                <a:gd name="T38" fmla="*/ 45 w 66"/>
                <a:gd name="T39" fmla="*/ 19 h 26"/>
                <a:gd name="T40" fmla="*/ 43 w 66"/>
                <a:gd name="T41" fmla="*/ 21 h 26"/>
                <a:gd name="T42" fmla="*/ 40 w 66"/>
                <a:gd name="T43" fmla="*/ 21 h 26"/>
                <a:gd name="T44" fmla="*/ 39 w 66"/>
                <a:gd name="T45" fmla="*/ 19 h 26"/>
                <a:gd name="T46" fmla="*/ 38 w 66"/>
                <a:gd name="T47" fmla="*/ 20 h 26"/>
                <a:gd name="T48" fmla="*/ 37 w 66"/>
                <a:gd name="T49" fmla="*/ 21 h 26"/>
                <a:gd name="T50" fmla="*/ 35 w 66"/>
                <a:gd name="T51" fmla="*/ 25 h 26"/>
                <a:gd name="T52" fmla="*/ 33 w 66"/>
                <a:gd name="T53" fmla="*/ 23 h 26"/>
                <a:gd name="T54" fmla="*/ 30 w 66"/>
                <a:gd name="T55" fmla="*/ 22 h 26"/>
                <a:gd name="T56" fmla="*/ 27 w 66"/>
                <a:gd name="T57" fmla="*/ 21 h 26"/>
                <a:gd name="T58" fmla="*/ 21 w 66"/>
                <a:gd name="T59" fmla="*/ 21 h 26"/>
                <a:gd name="T60" fmla="*/ 18 w 66"/>
                <a:gd name="T61" fmla="*/ 20 h 26"/>
                <a:gd name="T62" fmla="*/ 16 w 66"/>
                <a:gd name="T63" fmla="*/ 17 h 26"/>
                <a:gd name="T64" fmla="*/ 15 w 66"/>
                <a:gd name="T65" fmla="*/ 16 h 26"/>
                <a:gd name="T66" fmla="*/ 12 w 66"/>
                <a:gd name="T67" fmla="*/ 15 h 26"/>
                <a:gd name="T68" fmla="*/ 10 w 66"/>
                <a:gd name="T69" fmla="*/ 11 h 26"/>
                <a:gd name="T70" fmla="*/ 9 w 66"/>
                <a:gd name="T71" fmla="*/ 10 h 26"/>
                <a:gd name="T72" fmla="*/ 2 w 66"/>
                <a:gd name="T73" fmla="*/ 10 h 26"/>
                <a:gd name="T74" fmla="*/ 0 w 66"/>
                <a:gd name="T75" fmla="*/ 7 h 26"/>
                <a:gd name="T76" fmla="*/ 1 w 66"/>
                <a:gd name="T77" fmla="*/ 5 h 26"/>
                <a:gd name="T78" fmla="*/ 4 w 66"/>
                <a:gd name="T79" fmla="*/ 3 h 26"/>
                <a:gd name="T80" fmla="*/ 5 w 66"/>
                <a:gd name="T81" fmla="*/ 2 h 26"/>
                <a:gd name="T82" fmla="*/ 9 w 66"/>
                <a:gd name="T83" fmla="*/ 2 h 26"/>
                <a:gd name="T84" fmla="*/ 11 w 66"/>
                <a:gd name="T85" fmla="*/ 2 h 26"/>
                <a:gd name="T86" fmla="*/ 13 w 66"/>
                <a:gd name="T87" fmla="*/ 1 h 26"/>
                <a:gd name="T88" fmla="*/ 15 w 66"/>
                <a:gd name="T89" fmla="*/ 0 h 26"/>
                <a:gd name="T90" fmla="*/ 27 w 66"/>
                <a:gd name="T91" fmla="*/ 2 h 26"/>
                <a:gd name="T92" fmla="*/ 30 w 66"/>
                <a:gd name="T93" fmla="*/ 2 h 26"/>
                <a:gd name="T94" fmla="*/ 34 w 66"/>
                <a:gd name="T9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" h="26">
                  <a:moveTo>
                    <a:pt x="34" y="2"/>
                  </a:moveTo>
                  <a:lnTo>
                    <a:pt x="37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4" y="4"/>
                  </a:lnTo>
                  <a:lnTo>
                    <a:pt x="48" y="7"/>
                  </a:lnTo>
                  <a:lnTo>
                    <a:pt x="51" y="8"/>
                  </a:lnTo>
                  <a:lnTo>
                    <a:pt x="61" y="12"/>
                  </a:lnTo>
                  <a:lnTo>
                    <a:pt x="65" y="18"/>
                  </a:lnTo>
                  <a:lnTo>
                    <a:pt x="65" y="19"/>
                  </a:lnTo>
                  <a:lnTo>
                    <a:pt x="63" y="20"/>
                  </a:lnTo>
                  <a:lnTo>
                    <a:pt x="59" y="21"/>
                  </a:lnTo>
                  <a:lnTo>
                    <a:pt x="56" y="21"/>
                  </a:lnTo>
                  <a:lnTo>
                    <a:pt x="52" y="19"/>
                  </a:lnTo>
                  <a:lnTo>
                    <a:pt x="51" y="19"/>
                  </a:lnTo>
                  <a:lnTo>
                    <a:pt x="48" y="18"/>
                  </a:lnTo>
                  <a:lnTo>
                    <a:pt x="49" y="18"/>
                  </a:lnTo>
                  <a:lnTo>
                    <a:pt x="48" y="17"/>
                  </a:lnTo>
                  <a:lnTo>
                    <a:pt x="46" y="17"/>
                  </a:lnTo>
                  <a:lnTo>
                    <a:pt x="45" y="19"/>
                  </a:lnTo>
                  <a:lnTo>
                    <a:pt x="43" y="21"/>
                  </a:lnTo>
                  <a:lnTo>
                    <a:pt x="40" y="21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5" y="25"/>
                  </a:lnTo>
                  <a:lnTo>
                    <a:pt x="33" y="23"/>
                  </a:lnTo>
                  <a:lnTo>
                    <a:pt x="30" y="22"/>
                  </a:lnTo>
                  <a:lnTo>
                    <a:pt x="27" y="21"/>
                  </a:lnTo>
                  <a:lnTo>
                    <a:pt x="21" y="21"/>
                  </a:lnTo>
                  <a:lnTo>
                    <a:pt x="18" y="20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2" y="15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2" y="10"/>
                  </a:lnTo>
                  <a:lnTo>
                    <a:pt x="0" y="7"/>
                  </a:lnTo>
                  <a:lnTo>
                    <a:pt x="1" y="5"/>
                  </a:lnTo>
                  <a:lnTo>
                    <a:pt x="4" y="3"/>
                  </a:lnTo>
                  <a:lnTo>
                    <a:pt x="5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66" name="Freeform 1509">
              <a:extLst>
                <a:ext uri="{FF2B5EF4-FFF2-40B4-BE49-F238E27FC236}">
                  <a16:creationId xmlns:a16="http://schemas.microsoft.com/office/drawing/2014/main" id="{BDFF7569-4516-4A0C-82F1-17372F7FA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0034" y="9220933"/>
              <a:ext cx="10991" cy="10991"/>
            </a:xfrm>
            <a:custGeom>
              <a:avLst/>
              <a:gdLst>
                <a:gd name="T0" fmla="*/ 9 w 10"/>
                <a:gd name="T1" fmla="*/ 9 h 11"/>
                <a:gd name="T2" fmla="*/ 8 w 10"/>
                <a:gd name="T3" fmla="*/ 10 h 11"/>
                <a:gd name="T4" fmla="*/ 6 w 10"/>
                <a:gd name="T5" fmla="*/ 9 h 11"/>
                <a:gd name="T6" fmla="*/ 6 w 10"/>
                <a:gd name="T7" fmla="*/ 6 h 11"/>
                <a:gd name="T8" fmla="*/ 8 w 10"/>
                <a:gd name="T9" fmla="*/ 6 h 11"/>
                <a:gd name="T10" fmla="*/ 9 w 10"/>
                <a:gd name="T11" fmla="*/ 8 h 11"/>
                <a:gd name="T12" fmla="*/ 9 w 10"/>
                <a:gd name="T13" fmla="*/ 9 h 11"/>
                <a:gd name="T14" fmla="*/ 6 w 10"/>
                <a:gd name="T15" fmla="*/ 5 h 11"/>
                <a:gd name="T16" fmla="*/ 5 w 10"/>
                <a:gd name="T17" fmla="*/ 6 h 11"/>
                <a:gd name="T18" fmla="*/ 4 w 10"/>
                <a:gd name="T19" fmla="*/ 4 h 11"/>
                <a:gd name="T20" fmla="*/ 2 w 10"/>
                <a:gd name="T21" fmla="*/ 3 h 11"/>
                <a:gd name="T22" fmla="*/ 0 w 10"/>
                <a:gd name="T23" fmla="*/ 2 h 11"/>
                <a:gd name="T24" fmla="*/ 0 w 10"/>
                <a:gd name="T25" fmla="*/ 2 h 11"/>
                <a:gd name="T26" fmla="*/ 0 w 10"/>
                <a:gd name="T27" fmla="*/ 2 h 11"/>
                <a:gd name="T28" fmla="*/ 0 w 10"/>
                <a:gd name="T29" fmla="*/ 1 h 11"/>
                <a:gd name="T30" fmla="*/ 1 w 10"/>
                <a:gd name="T31" fmla="*/ 0 h 11"/>
                <a:gd name="T32" fmla="*/ 4 w 10"/>
                <a:gd name="T33" fmla="*/ 2 h 11"/>
                <a:gd name="T34" fmla="*/ 5 w 10"/>
                <a:gd name="T35" fmla="*/ 4 h 11"/>
                <a:gd name="T36" fmla="*/ 6 w 10"/>
                <a:gd name="T3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1">
                  <a:moveTo>
                    <a:pt x="9" y="9"/>
                  </a:moveTo>
                  <a:lnTo>
                    <a:pt x="8" y="10"/>
                  </a:lnTo>
                  <a:lnTo>
                    <a:pt x="6" y="9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8"/>
                  </a:lnTo>
                  <a:lnTo>
                    <a:pt x="9" y="9"/>
                  </a:lnTo>
                  <a:close/>
                  <a:moveTo>
                    <a:pt x="6" y="5"/>
                  </a:moveTo>
                  <a:lnTo>
                    <a:pt x="5" y="6"/>
                  </a:lnTo>
                  <a:lnTo>
                    <a:pt x="4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2"/>
                  </a:lnTo>
                  <a:lnTo>
                    <a:pt x="5" y="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67" name="Freeform 1510">
              <a:extLst>
                <a:ext uri="{FF2B5EF4-FFF2-40B4-BE49-F238E27FC236}">
                  <a16:creationId xmlns:a16="http://schemas.microsoft.com/office/drawing/2014/main" id="{87FBE46D-7777-4298-A202-ECAA5356C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1025" y="9231924"/>
              <a:ext cx="5497" cy="5497"/>
            </a:xfrm>
            <a:custGeom>
              <a:avLst/>
              <a:gdLst>
                <a:gd name="T0" fmla="*/ 3 w 4"/>
                <a:gd name="T1" fmla="*/ 3 h 5"/>
                <a:gd name="T2" fmla="*/ 2 w 4"/>
                <a:gd name="T3" fmla="*/ 4 h 5"/>
                <a:gd name="T4" fmla="*/ 0 w 4"/>
                <a:gd name="T5" fmla="*/ 3 h 5"/>
                <a:gd name="T6" fmla="*/ 0 w 4"/>
                <a:gd name="T7" fmla="*/ 0 h 5"/>
                <a:gd name="T8" fmla="*/ 2 w 4"/>
                <a:gd name="T9" fmla="*/ 0 h 5"/>
                <a:gd name="T10" fmla="*/ 3 w 4"/>
                <a:gd name="T11" fmla="*/ 2 h 5"/>
                <a:gd name="T12" fmla="*/ 3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68" name="Freeform 1511">
              <a:extLst>
                <a:ext uri="{FF2B5EF4-FFF2-40B4-BE49-F238E27FC236}">
                  <a16:creationId xmlns:a16="http://schemas.microsoft.com/office/drawing/2014/main" id="{41D92164-F974-4157-8FB7-71201E948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0034" y="9220933"/>
              <a:ext cx="10991" cy="10991"/>
            </a:xfrm>
            <a:custGeom>
              <a:avLst/>
              <a:gdLst>
                <a:gd name="T0" fmla="*/ 6 w 7"/>
                <a:gd name="T1" fmla="*/ 5 h 7"/>
                <a:gd name="T2" fmla="*/ 5 w 7"/>
                <a:gd name="T3" fmla="*/ 6 h 7"/>
                <a:gd name="T4" fmla="*/ 4 w 7"/>
                <a:gd name="T5" fmla="*/ 4 h 7"/>
                <a:gd name="T6" fmla="*/ 2 w 7"/>
                <a:gd name="T7" fmla="*/ 3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0 w 7"/>
                <a:gd name="T15" fmla="*/ 1 h 7"/>
                <a:gd name="T16" fmla="*/ 1 w 7"/>
                <a:gd name="T17" fmla="*/ 0 h 7"/>
                <a:gd name="T18" fmla="*/ 4 w 7"/>
                <a:gd name="T19" fmla="*/ 2 h 7"/>
                <a:gd name="T20" fmla="*/ 5 w 7"/>
                <a:gd name="T21" fmla="*/ 4 h 7"/>
                <a:gd name="T22" fmla="*/ 6 w 7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lnTo>
                    <a:pt x="5" y="6"/>
                  </a:lnTo>
                  <a:lnTo>
                    <a:pt x="4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2"/>
                  </a:lnTo>
                  <a:lnTo>
                    <a:pt x="5" y="4"/>
                  </a:lnTo>
                  <a:lnTo>
                    <a:pt x="6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69" name="Freeform 1512">
              <a:extLst>
                <a:ext uri="{FF2B5EF4-FFF2-40B4-BE49-F238E27FC236}">
                  <a16:creationId xmlns:a16="http://schemas.microsoft.com/office/drawing/2014/main" id="{80022C0D-911D-4EA0-A641-9BC6A31C7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6650" y="9127516"/>
              <a:ext cx="65943" cy="21981"/>
            </a:xfrm>
            <a:custGeom>
              <a:avLst/>
              <a:gdLst>
                <a:gd name="T0" fmla="*/ 1 w 51"/>
                <a:gd name="T1" fmla="*/ 14 h 17"/>
                <a:gd name="T2" fmla="*/ 2 w 51"/>
                <a:gd name="T3" fmla="*/ 14 h 17"/>
                <a:gd name="T4" fmla="*/ 3 w 51"/>
                <a:gd name="T5" fmla="*/ 14 h 17"/>
                <a:gd name="T6" fmla="*/ 3 w 51"/>
                <a:gd name="T7" fmla="*/ 13 h 17"/>
                <a:gd name="T8" fmla="*/ 8 w 51"/>
                <a:gd name="T9" fmla="*/ 14 h 17"/>
                <a:gd name="T10" fmla="*/ 9 w 51"/>
                <a:gd name="T11" fmla="*/ 15 h 17"/>
                <a:gd name="T12" fmla="*/ 5 w 51"/>
                <a:gd name="T13" fmla="*/ 15 h 17"/>
                <a:gd name="T14" fmla="*/ 4 w 51"/>
                <a:gd name="T15" fmla="*/ 16 h 17"/>
                <a:gd name="T16" fmla="*/ 3 w 51"/>
                <a:gd name="T17" fmla="*/ 16 h 17"/>
                <a:gd name="T18" fmla="*/ 0 w 51"/>
                <a:gd name="T19" fmla="*/ 15 h 17"/>
                <a:gd name="T20" fmla="*/ 0 w 51"/>
                <a:gd name="T21" fmla="*/ 12 h 17"/>
                <a:gd name="T22" fmla="*/ 0 w 51"/>
                <a:gd name="T23" fmla="*/ 12 h 17"/>
                <a:gd name="T24" fmla="*/ 1 w 51"/>
                <a:gd name="T25" fmla="*/ 14 h 17"/>
                <a:gd name="T26" fmla="*/ 43 w 51"/>
                <a:gd name="T27" fmla="*/ 2 h 17"/>
                <a:gd name="T28" fmla="*/ 43 w 51"/>
                <a:gd name="T29" fmla="*/ 2 h 17"/>
                <a:gd name="T30" fmla="*/ 42 w 51"/>
                <a:gd name="T31" fmla="*/ 2 h 17"/>
                <a:gd name="T32" fmla="*/ 39 w 51"/>
                <a:gd name="T33" fmla="*/ 3 h 17"/>
                <a:gd name="T34" fmla="*/ 39 w 51"/>
                <a:gd name="T35" fmla="*/ 3 h 17"/>
                <a:gd name="T36" fmla="*/ 39 w 51"/>
                <a:gd name="T37" fmla="*/ 2 h 17"/>
                <a:gd name="T38" fmla="*/ 39 w 51"/>
                <a:gd name="T39" fmla="*/ 2 h 17"/>
                <a:gd name="T40" fmla="*/ 40 w 51"/>
                <a:gd name="T41" fmla="*/ 2 h 17"/>
                <a:gd name="T42" fmla="*/ 40 w 51"/>
                <a:gd name="T43" fmla="*/ 2 h 17"/>
                <a:gd name="T44" fmla="*/ 42 w 51"/>
                <a:gd name="T45" fmla="*/ 2 h 17"/>
                <a:gd name="T46" fmla="*/ 42 w 51"/>
                <a:gd name="T47" fmla="*/ 1 h 17"/>
                <a:gd name="T48" fmla="*/ 43 w 51"/>
                <a:gd name="T49" fmla="*/ 2 h 17"/>
                <a:gd name="T50" fmla="*/ 48 w 51"/>
                <a:gd name="T51" fmla="*/ 2 h 17"/>
                <a:gd name="T52" fmla="*/ 47 w 51"/>
                <a:gd name="T53" fmla="*/ 2 h 17"/>
                <a:gd name="T54" fmla="*/ 45 w 51"/>
                <a:gd name="T55" fmla="*/ 2 h 17"/>
                <a:gd name="T56" fmla="*/ 48 w 51"/>
                <a:gd name="T57" fmla="*/ 1 h 17"/>
                <a:gd name="T58" fmla="*/ 49 w 51"/>
                <a:gd name="T59" fmla="*/ 0 h 17"/>
                <a:gd name="T60" fmla="*/ 49 w 51"/>
                <a:gd name="T61" fmla="*/ 0 h 17"/>
                <a:gd name="T62" fmla="*/ 50 w 51"/>
                <a:gd name="T63" fmla="*/ 0 h 17"/>
                <a:gd name="T64" fmla="*/ 50 w 51"/>
                <a:gd name="T65" fmla="*/ 0 h 17"/>
                <a:gd name="T66" fmla="*/ 50 w 51"/>
                <a:gd name="T67" fmla="*/ 1 h 17"/>
                <a:gd name="T68" fmla="*/ 48 w 51"/>
                <a:gd name="T6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" h="17">
                  <a:moveTo>
                    <a:pt x="1" y="14"/>
                  </a:moveTo>
                  <a:lnTo>
                    <a:pt x="2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4"/>
                  </a:lnTo>
                  <a:close/>
                  <a:moveTo>
                    <a:pt x="43" y="2"/>
                  </a:moveTo>
                  <a:lnTo>
                    <a:pt x="43" y="2"/>
                  </a:lnTo>
                  <a:lnTo>
                    <a:pt x="42" y="2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3" y="2"/>
                  </a:lnTo>
                  <a:close/>
                  <a:moveTo>
                    <a:pt x="48" y="2"/>
                  </a:moveTo>
                  <a:lnTo>
                    <a:pt x="47" y="2"/>
                  </a:lnTo>
                  <a:lnTo>
                    <a:pt x="45" y="2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1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70" name="Freeform 1513">
              <a:extLst>
                <a:ext uri="{FF2B5EF4-FFF2-40B4-BE49-F238E27FC236}">
                  <a16:creationId xmlns:a16="http://schemas.microsoft.com/office/drawing/2014/main" id="{3072DAC7-0A85-4725-8A0A-7D38A4170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6650" y="9144000"/>
              <a:ext cx="10991" cy="5497"/>
            </a:xfrm>
            <a:custGeom>
              <a:avLst/>
              <a:gdLst>
                <a:gd name="T0" fmla="*/ 1 w 10"/>
                <a:gd name="T1" fmla="*/ 2 h 5"/>
                <a:gd name="T2" fmla="*/ 2 w 10"/>
                <a:gd name="T3" fmla="*/ 2 h 5"/>
                <a:gd name="T4" fmla="*/ 3 w 10"/>
                <a:gd name="T5" fmla="*/ 2 h 5"/>
                <a:gd name="T6" fmla="*/ 3 w 10"/>
                <a:gd name="T7" fmla="*/ 1 h 5"/>
                <a:gd name="T8" fmla="*/ 8 w 10"/>
                <a:gd name="T9" fmla="*/ 2 h 5"/>
                <a:gd name="T10" fmla="*/ 9 w 10"/>
                <a:gd name="T11" fmla="*/ 3 h 5"/>
                <a:gd name="T12" fmla="*/ 5 w 10"/>
                <a:gd name="T13" fmla="*/ 3 h 5"/>
                <a:gd name="T14" fmla="*/ 4 w 10"/>
                <a:gd name="T15" fmla="*/ 4 h 5"/>
                <a:gd name="T16" fmla="*/ 3 w 10"/>
                <a:gd name="T17" fmla="*/ 4 h 5"/>
                <a:gd name="T18" fmla="*/ 0 w 10"/>
                <a:gd name="T19" fmla="*/ 3 h 5"/>
                <a:gd name="T20" fmla="*/ 0 w 10"/>
                <a:gd name="T21" fmla="*/ 0 h 5"/>
                <a:gd name="T22" fmla="*/ 0 w 10"/>
                <a:gd name="T23" fmla="*/ 0 h 5"/>
                <a:gd name="T24" fmla="*/ 1 w 10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">
                  <a:moveTo>
                    <a:pt x="1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8" y="2"/>
                  </a:lnTo>
                  <a:lnTo>
                    <a:pt x="9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71" name="Freeform 1514">
              <a:extLst>
                <a:ext uri="{FF2B5EF4-FFF2-40B4-BE49-F238E27FC236}">
                  <a16:creationId xmlns:a16="http://schemas.microsoft.com/office/drawing/2014/main" id="{24C0D5E1-87FB-4686-8214-03C61DFF8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6109" y="9133010"/>
              <a:ext cx="5494" cy="5497"/>
            </a:xfrm>
            <a:custGeom>
              <a:avLst/>
              <a:gdLst>
                <a:gd name="T0" fmla="*/ 4 w 5"/>
                <a:gd name="T1" fmla="*/ 1 h 3"/>
                <a:gd name="T2" fmla="*/ 4 w 5"/>
                <a:gd name="T3" fmla="*/ 1 h 3"/>
                <a:gd name="T4" fmla="*/ 3 w 5"/>
                <a:gd name="T5" fmla="*/ 1 h 3"/>
                <a:gd name="T6" fmla="*/ 0 w 5"/>
                <a:gd name="T7" fmla="*/ 2 h 3"/>
                <a:gd name="T8" fmla="*/ 0 w 5"/>
                <a:gd name="T9" fmla="*/ 2 h 3"/>
                <a:gd name="T10" fmla="*/ 0 w 5"/>
                <a:gd name="T11" fmla="*/ 1 h 3"/>
                <a:gd name="T12" fmla="*/ 0 w 5"/>
                <a:gd name="T13" fmla="*/ 1 h 3"/>
                <a:gd name="T14" fmla="*/ 1 w 5"/>
                <a:gd name="T15" fmla="*/ 1 h 3"/>
                <a:gd name="T16" fmla="*/ 1 w 5"/>
                <a:gd name="T17" fmla="*/ 1 h 3"/>
                <a:gd name="T18" fmla="*/ 3 w 5"/>
                <a:gd name="T19" fmla="*/ 1 h 3"/>
                <a:gd name="T20" fmla="*/ 3 w 5"/>
                <a:gd name="T21" fmla="*/ 0 h 3"/>
                <a:gd name="T22" fmla="*/ 4 w 5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72" name="Freeform 1515">
              <a:extLst>
                <a:ext uri="{FF2B5EF4-FFF2-40B4-BE49-F238E27FC236}">
                  <a16:creationId xmlns:a16="http://schemas.microsoft.com/office/drawing/2014/main" id="{D28A9B08-0E34-40E2-BFD1-5F750D82B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7099" y="9127516"/>
              <a:ext cx="5494" cy="5494"/>
            </a:xfrm>
            <a:custGeom>
              <a:avLst/>
              <a:gdLst>
                <a:gd name="T0" fmla="*/ 3 w 6"/>
                <a:gd name="T1" fmla="*/ 2 h 3"/>
                <a:gd name="T2" fmla="*/ 2 w 6"/>
                <a:gd name="T3" fmla="*/ 2 h 3"/>
                <a:gd name="T4" fmla="*/ 0 w 6"/>
                <a:gd name="T5" fmla="*/ 2 h 3"/>
                <a:gd name="T6" fmla="*/ 3 w 6"/>
                <a:gd name="T7" fmla="*/ 1 h 3"/>
                <a:gd name="T8" fmla="*/ 4 w 6"/>
                <a:gd name="T9" fmla="*/ 0 h 3"/>
                <a:gd name="T10" fmla="*/ 4 w 6"/>
                <a:gd name="T11" fmla="*/ 0 h 3"/>
                <a:gd name="T12" fmla="*/ 5 w 6"/>
                <a:gd name="T13" fmla="*/ 0 h 3"/>
                <a:gd name="T14" fmla="*/ 5 w 6"/>
                <a:gd name="T15" fmla="*/ 0 h 3"/>
                <a:gd name="T16" fmla="*/ 5 w 6"/>
                <a:gd name="T17" fmla="*/ 1 h 3"/>
                <a:gd name="T18" fmla="*/ 3 w 6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3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73" name="Freeform 1516">
              <a:extLst>
                <a:ext uri="{FF2B5EF4-FFF2-40B4-BE49-F238E27FC236}">
                  <a16:creationId xmlns:a16="http://schemas.microsoft.com/office/drawing/2014/main" id="{BD264D3D-8FAD-44E2-9F36-B75071DD9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5977" y="9352817"/>
              <a:ext cx="5497" cy="16488"/>
            </a:xfrm>
            <a:custGeom>
              <a:avLst/>
              <a:gdLst>
                <a:gd name="T0" fmla="*/ 5 w 6"/>
                <a:gd name="T1" fmla="*/ 8 h 13"/>
                <a:gd name="T2" fmla="*/ 3 w 6"/>
                <a:gd name="T3" fmla="*/ 12 h 13"/>
                <a:gd name="T4" fmla="*/ 0 w 6"/>
                <a:gd name="T5" fmla="*/ 9 h 13"/>
                <a:gd name="T6" fmla="*/ 0 w 6"/>
                <a:gd name="T7" fmla="*/ 7 h 13"/>
                <a:gd name="T8" fmla="*/ 0 w 6"/>
                <a:gd name="T9" fmla="*/ 5 h 13"/>
                <a:gd name="T10" fmla="*/ 2 w 6"/>
                <a:gd name="T11" fmla="*/ 3 h 13"/>
                <a:gd name="T12" fmla="*/ 3 w 6"/>
                <a:gd name="T13" fmla="*/ 0 h 13"/>
                <a:gd name="T14" fmla="*/ 4 w 6"/>
                <a:gd name="T15" fmla="*/ 0 h 13"/>
                <a:gd name="T16" fmla="*/ 5 w 6"/>
                <a:gd name="T17" fmla="*/ 3 h 13"/>
                <a:gd name="T18" fmla="*/ 5 w 6"/>
                <a:gd name="T1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3">
                  <a:moveTo>
                    <a:pt x="5" y="8"/>
                  </a:move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3"/>
                  </a:lnTo>
                  <a:lnTo>
                    <a:pt x="5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74" name="Freeform 1517">
              <a:extLst>
                <a:ext uri="{FF2B5EF4-FFF2-40B4-BE49-F238E27FC236}">
                  <a16:creationId xmlns:a16="http://schemas.microsoft.com/office/drawing/2014/main" id="{611123F3-2F72-4379-88DF-9D338654C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5977" y="9352817"/>
              <a:ext cx="5497" cy="16488"/>
            </a:xfrm>
            <a:custGeom>
              <a:avLst/>
              <a:gdLst>
                <a:gd name="T0" fmla="*/ 5 w 6"/>
                <a:gd name="T1" fmla="*/ 8 h 13"/>
                <a:gd name="T2" fmla="*/ 3 w 6"/>
                <a:gd name="T3" fmla="*/ 12 h 13"/>
                <a:gd name="T4" fmla="*/ 0 w 6"/>
                <a:gd name="T5" fmla="*/ 9 h 13"/>
                <a:gd name="T6" fmla="*/ 0 w 6"/>
                <a:gd name="T7" fmla="*/ 7 h 13"/>
                <a:gd name="T8" fmla="*/ 0 w 6"/>
                <a:gd name="T9" fmla="*/ 5 h 13"/>
                <a:gd name="T10" fmla="*/ 2 w 6"/>
                <a:gd name="T11" fmla="*/ 3 h 13"/>
                <a:gd name="T12" fmla="*/ 3 w 6"/>
                <a:gd name="T13" fmla="*/ 0 h 13"/>
                <a:gd name="T14" fmla="*/ 4 w 6"/>
                <a:gd name="T15" fmla="*/ 0 h 13"/>
                <a:gd name="T16" fmla="*/ 5 w 6"/>
                <a:gd name="T17" fmla="*/ 3 h 13"/>
                <a:gd name="T18" fmla="*/ 5 w 6"/>
                <a:gd name="T1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3">
                  <a:moveTo>
                    <a:pt x="5" y="8"/>
                  </a:move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3"/>
                  </a:lnTo>
                  <a:lnTo>
                    <a:pt x="5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75" name="Freeform 1518">
              <a:extLst>
                <a:ext uri="{FF2B5EF4-FFF2-40B4-BE49-F238E27FC236}">
                  <a16:creationId xmlns:a16="http://schemas.microsoft.com/office/drawing/2014/main" id="{85DEFDFC-8160-4E64-9DFE-7EAFCFE10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9045" y="9193458"/>
              <a:ext cx="5497" cy="5494"/>
            </a:xfrm>
            <a:custGeom>
              <a:avLst/>
              <a:gdLst>
                <a:gd name="T0" fmla="*/ 4 w 5"/>
                <a:gd name="T1" fmla="*/ 1 h 2"/>
                <a:gd name="T2" fmla="*/ 0 w 5"/>
                <a:gd name="T3" fmla="*/ 1 h 2"/>
                <a:gd name="T4" fmla="*/ 0 w 5"/>
                <a:gd name="T5" fmla="*/ 0 h 2"/>
                <a:gd name="T6" fmla="*/ 2 w 5"/>
                <a:gd name="T7" fmla="*/ 0 h 2"/>
                <a:gd name="T8" fmla="*/ 3 w 5"/>
                <a:gd name="T9" fmla="*/ 0 h 2"/>
                <a:gd name="T10" fmla="*/ 4 w 5"/>
                <a:gd name="T11" fmla="*/ 0 h 2"/>
                <a:gd name="T12" fmla="*/ 4 w 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76" name="Freeform 1519">
              <a:extLst>
                <a:ext uri="{FF2B5EF4-FFF2-40B4-BE49-F238E27FC236}">
                  <a16:creationId xmlns:a16="http://schemas.microsoft.com/office/drawing/2014/main" id="{594FE46B-605B-4968-8314-B6E3B315C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9045" y="9193458"/>
              <a:ext cx="5497" cy="5494"/>
            </a:xfrm>
            <a:custGeom>
              <a:avLst/>
              <a:gdLst>
                <a:gd name="T0" fmla="*/ 4 w 5"/>
                <a:gd name="T1" fmla="*/ 1 h 2"/>
                <a:gd name="T2" fmla="*/ 0 w 5"/>
                <a:gd name="T3" fmla="*/ 1 h 2"/>
                <a:gd name="T4" fmla="*/ 0 w 5"/>
                <a:gd name="T5" fmla="*/ 0 h 2"/>
                <a:gd name="T6" fmla="*/ 2 w 5"/>
                <a:gd name="T7" fmla="*/ 0 h 2"/>
                <a:gd name="T8" fmla="*/ 3 w 5"/>
                <a:gd name="T9" fmla="*/ 0 h 2"/>
                <a:gd name="T10" fmla="*/ 4 w 5"/>
                <a:gd name="T11" fmla="*/ 0 h 2"/>
                <a:gd name="T12" fmla="*/ 4 w 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77" name="Freeform 1520">
              <a:extLst>
                <a:ext uri="{FF2B5EF4-FFF2-40B4-BE49-F238E27FC236}">
                  <a16:creationId xmlns:a16="http://schemas.microsoft.com/office/drawing/2014/main" id="{54F8A81F-637E-46A0-A184-B25F5EB7F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0483" y="9325343"/>
              <a:ext cx="16483" cy="16483"/>
            </a:xfrm>
            <a:custGeom>
              <a:avLst/>
              <a:gdLst>
                <a:gd name="T0" fmla="*/ 12 w 13"/>
                <a:gd name="T1" fmla="*/ 12 h 15"/>
                <a:gd name="T2" fmla="*/ 11 w 13"/>
                <a:gd name="T3" fmla="*/ 13 h 15"/>
                <a:gd name="T4" fmla="*/ 11 w 13"/>
                <a:gd name="T5" fmla="*/ 14 h 15"/>
                <a:gd name="T6" fmla="*/ 9 w 13"/>
                <a:gd name="T7" fmla="*/ 12 h 15"/>
                <a:gd name="T8" fmla="*/ 5 w 13"/>
                <a:gd name="T9" fmla="*/ 12 h 15"/>
                <a:gd name="T10" fmla="*/ 4 w 13"/>
                <a:gd name="T11" fmla="*/ 11 h 15"/>
                <a:gd name="T12" fmla="*/ 4 w 13"/>
                <a:gd name="T13" fmla="*/ 10 h 15"/>
                <a:gd name="T14" fmla="*/ 7 w 13"/>
                <a:gd name="T15" fmla="*/ 8 h 15"/>
                <a:gd name="T16" fmla="*/ 3 w 13"/>
                <a:gd name="T17" fmla="*/ 8 h 15"/>
                <a:gd name="T18" fmla="*/ 2 w 13"/>
                <a:gd name="T19" fmla="*/ 7 h 15"/>
                <a:gd name="T20" fmla="*/ 0 w 13"/>
                <a:gd name="T21" fmla="*/ 2 h 15"/>
                <a:gd name="T22" fmla="*/ 0 w 13"/>
                <a:gd name="T23" fmla="*/ 1 h 15"/>
                <a:gd name="T24" fmla="*/ 1 w 13"/>
                <a:gd name="T25" fmla="*/ 0 h 15"/>
                <a:gd name="T26" fmla="*/ 3 w 13"/>
                <a:gd name="T27" fmla="*/ 0 h 15"/>
                <a:gd name="T28" fmla="*/ 6 w 13"/>
                <a:gd name="T29" fmla="*/ 1 h 15"/>
                <a:gd name="T30" fmla="*/ 8 w 13"/>
                <a:gd name="T31" fmla="*/ 3 h 15"/>
                <a:gd name="T32" fmla="*/ 9 w 13"/>
                <a:gd name="T33" fmla="*/ 3 h 15"/>
                <a:gd name="T34" fmla="*/ 9 w 13"/>
                <a:gd name="T35" fmla="*/ 4 h 15"/>
                <a:gd name="T36" fmla="*/ 9 w 13"/>
                <a:gd name="T37" fmla="*/ 5 h 15"/>
                <a:gd name="T38" fmla="*/ 10 w 13"/>
                <a:gd name="T39" fmla="*/ 7 h 15"/>
                <a:gd name="T40" fmla="*/ 11 w 13"/>
                <a:gd name="T41" fmla="*/ 8 h 15"/>
                <a:gd name="T42" fmla="*/ 12 w 13"/>
                <a:gd name="T4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5">
                  <a:moveTo>
                    <a:pt x="12" y="12"/>
                  </a:moveTo>
                  <a:lnTo>
                    <a:pt x="11" y="13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7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2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78" name="Freeform 1521">
              <a:extLst>
                <a:ext uri="{FF2B5EF4-FFF2-40B4-BE49-F238E27FC236}">
                  <a16:creationId xmlns:a16="http://schemas.microsoft.com/office/drawing/2014/main" id="{337885C2-BE27-4FF9-B708-117402BAC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0483" y="9325343"/>
              <a:ext cx="16483" cy="16483"/>
            </a:xfrm>
            <a:custGeom>
              <a:avLst/>
              <a:gdLst>
                <a:gd name="T0" fmla="*/ 12 w 13"/>
                <a:gd name="T1" fmla="*/ 12 h 15"/>
                <a:gd name="T2" fmla="*/ 11 w 13"/>
                <a:gd name="T3" fmla="*/ 13 h 15"/>
                <a:gd name="T4" fmla="*/ 11 w 13"/>
                <a:gd name="T5" fmla="*/ 14 h 15"/>
                <a:gd name="T6" fmla="*/ 9 w 13"/>
                <a:gd name="T7" fmla="*/ 12 h 15"/>
                <a:gd name="T8" fmla="*/ 5 w 13"/>
                <a:gd name="T9" fmla="*/ 12 h 15"/>
                <a:gd name="T10" fmla="*/ 4 w 13"/>
                <a:gd name="T11" fmla="*/ 11 h 15"/>
                <a:gd name="T12" fmla="*/ 4 w 13"/>
                <a:gd name="T13" fmla="*/ 10 h 15"/>
                <a:gd name="T14" fmla="*/ 7 w 13"/>
                <a:gd name="T15" fmla="*/ 8 h 15"/>
                <a:gd name="T16" fmla="*/ 3 w 13"/>
                <a:gd name="T17" fmla="*/ 8 h 15"/>
                <a:gd name="T18" fmla="*/ 2 w 13"/>
                <a:gd name="T19" fmla="*/ 7 h 15"/>
                <a:gd name="T20" fmla="*/ 0 w 13"/>
                <a:gd name="T21" fmla="*/ 2 h 15"/>
                <a:gd name="T22" fmla="*/ 0 w 13"/>
                <a:gd name="T23" fmla="*/ 1 h 15"/>
                <a:gd name="T24" fmla="*/ 1 w 13"/>
                <a:gd name="T25" fmla="*/ 0 h 15"/>
                <a:gd name="T26" fmla="*/ 3 w 13"/>
                <a:gd name="T27" fmla="*/ 0 h 15"/>
                <a:gd name="T28" fmla="*/ 6 w 13"/>
                <a:gd name="T29" fmla="*/ 1 h 15"/>
                <a:gd name="T30" fmla="*/ 8 w 13"/>
                <a:gd name="T31" fmla="*/ 3 h 15"/>
                <a:gd name="T32" fmla="*/ 9 w 13"/>
                <a:gd name="T33" fmla="*/ 3 h 15"/>
                <a:gd name="T34" fmla="*/ 9 w 13"/>
                <a:gd name="T35" fmla="*/ 4 h 15"/>
                <a:gd name="T36" fmla="*/ 9 w 13"/>
                <a:gd name="T37" fmla="*/ 5 h 15"/>
                <a:gd name="T38" fmla="*/ 10 w 13"/>
                <a:gd name="T39" fmla="*/ 7 h 15"/>
                <a:gd name="T40" fmla="*/ 11 w 13"/>
                <a:gd name="T41" fmla="*/ 8 h 15"/>
                <a:gd name="T42" fmla="*/ 12 w 13"/>
                <a:gd name="T4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5">
                  <a:moveTo>
                    <a:pt x="12" y="12"/>
                  </a:moveTo>
                  <a:lnTo>
                    <a:pt x="11" y="13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7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2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79" name="Freeform 1522">
              <a:extLst>
                <a:ext uri="{FF2B5EF4-FFF2-40B4-BE49-F238E27FC236}">
                  <a16:creationId xmlns:a16="http://schemas.microsoft.com/office/drawing/2014/main" id="{B6E6FDFB-A36C-4477-8814-BD481CE12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016" y="9248410"/>
              <a:ext cx="5497" cy="5494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4 h 5"/>
                <a:gd name="T4" fmla="*/ 0 w 3"/>
                <a:gd name="T5" fmla="*/ 3 h 5"/>
                <a:gd name="T6" fmla="*/ 0 w 3"/>
                <a:gd name="T7" fmla="*/ 2 h 5"/>
                <a:gd name="T8" fmla="*/ 0 w 3"/>
                <a:gd name="T9" fmla="*/ 0 h 5"/>
                <a:gd name="T10" fmla="*/ 1 w 3"/>
                <a:gd name="T11" fmla="*/ 0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80" name="Freeform 1523">
              <a:extLst>
                <a:ext uri="{FF2B5EF4-FFF2-40B4-BE49-F238E27FC236}">
                  <a16:creationId xmlns:a16="http://schemas.microsoft.com/office/drawing/2014/main" id="{1284CCB7-724A-4CA3-BB33-B7B08DE7F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016" y="9248410"/>
              <a:ext cx="5497" cy="5494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4 h 5"/>
                <a:gd name="T4" fmla="*/ 0 w 3"/>
                <a:gd name="T5" fmla="*/ 3 h 5"/>
                <a:gd name="T6" fmla="*/ 0 w 3"/>
                <a:gd name="T7" fmla="*/ 2 h 5"/>
                <a:gd name="T8" fmla="*/ 0 w 3"/>
                <a:gd name="T9" fmla="*/ 0 h 5"/>
                <a:gd name="T10" fmla="*/ 1 w 3"/>
                <a:gd name="T11" fmla="*/ 0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81" name="Freeform 1524">
              <a:extLst>
                <a:ext uri="{FF2B5EF4-FFF2-40B4-BE49-F238E27FC236}">
                  <a16:creationId xmlns:a16="http://schemas.microsoft.com/office/drawing/2014/main" id="{ABAE6AB2-67B0-4110-ABD3-2860CF5E4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0871" y="8588988"/>
              <a:ext cx="1197953" cy="752839"/>
            </a:xfrm>
            <a:custGeom>
              <a:avLst/>
              <a:gdLst>
                <a:gd name="T0" fmla="*/ 954 w 962"/>
                <a:gd name="T1" fmla="*/ 419 h 602"/>
                <a:gd name="T2" fmla="*/ 960 w 962"/>
                <a:gd name="T3" fmla="*/ 388 h 602"/>
                <a:gd name="T4" fmla="*/ 260 w 962"/>
                <a:gd name="T5" fmla="*/ 293 h 602"/>
                <a:gd name="T6" fmla="*/ 237 w 962"/>
                <a:gd name="T7" fmla="*/ 264 h 602"/>
                <a:gd name="T8" fmla="*/ 192 w 962"/>
                <a:gd name="T9" fmla="*/ 279 h 602"/>
                <a:gd name="T10" fmla="*/ 95 w 962"/>
                <a:gd name="T11" fmla="*/ 152 h 602"/>
                <a:gd name="T12" fmla="*/ 185 w 962"/>
                <a:gd name="T13" fmla="*/ 138 h 602"/>
                <a:gd name="T14" fmla="*/ 145 w 962"/>
                <a:gd name="T15" fmla="*/ 110 h 602"/>
                <a:gd name="T16" fmla="*/ 645 w 962"/>
                <a:gd name="T17" fmla="*/ 233 h 602"/>
                <a:gd name="T18" fmla="*/ 623 w 962"/>
                <a:gd name="T19" fmla="*/ 347 h 602"/>
                <a:gd name="T20" fmla="*/ 626 w 962"/>
                <a:gd name="T21" fmla="*/ 363 h 602"/>
                <a:gd name="T22" fmla="*/ 675 w 962"/>
                <a:gd name="T23" fmla="*/ 454 h 602"/>
                <a:gd name="T24" fmla="*/ 709 w 962"/>
                <a:gd name="T25" fmla="*/ 474 h 602"/>
                <a:gd name="T26" fmla="*/ 786 w 962"/>
                <a:gd name="T27" fmla="*/ 471 h 602"/>
                <a:gd name="T28" fmla="*/ 820 w 962"/>
                <a:gd name="T29" fmla="*/ 468 h 602"/>
                <a:gd name="T30" fmla="*/ 846 w 962"/>
                <a:gd name="T31" fmla="*/ 427 h 602"/>
                <a:gd name="T32" fmla="*/ 917 w 962"/>
                <a:gd name="T33" fmla="*/ 377 h 602"/>
                <a:gd name="T34" fmla="*/ 941 w 962"/>
                <a:gd name="T35" fmla="*/ 378 h 602"/>
                <a:gd name="T36" fmla="*/ 938 w 962"/>
                <a:gd name="T37" fmla="*/ 425 h 602"/>
                <a:gd name="T38" fmla="*/ 936 w 962"/>
                <a:gd name="T39" fmla="*/ 447 h 602"/>
                <a:gd name="T40" fmla="*/ 923 w 962"/>
                <a:gd name="T41" fmla="*/ 478 h 602"/>
                <a:gd name="T42" fmla="*/ 897 w 962"/>
                <a:gd name="T43" fmla="*/ 494 h 602"/>
                <a:gd name="T44" fmla="*/ 825 w 962"/>
                <a:gd name="T45" fmla="*/ 516 h 602"/>
                <a:gd name="T46" fmla="*/ 847 w 962"/>
                <a:gd name="T47" fmla="*/ 547 h 602"/>
                <a:gd name="T48" fmla="*/ 798 w 962"/>
                <a:gd name="T49" fmla="*/ 586 h 602"/>
                <a:gd name="T50" fmla="*/ 753 w 962"/>
                <a:gd name="T51" fmla="*/ 563 h 602"/>
                <a:gd name="T52" fmla="*/ 720 w 962"/>
                <a:gd name="T53" fmla="*/ 549 h 602"/>
                <a:gd name="T54" fmla="*/ 715 w 962"/>
                <a:gd name="T55" fmla="*/ 549 h 602"/>
                <a:gd name="T56" fmla="*/ 577 w 962"/>
                <a:gd name="T57" fmla="*/ 535 h 602"/>
                <a:gd name="T58" fmla="*/ 481 w 962"/>
                <a:gd name="T59" fmla="*/ 491 h 602"/>
                <a:gd name="T60" fmla="*/ 390 w 962"/>
                <a:gd name="T61" fmla="*/ 426 h 602"/>
                <a:gd name="T62" fmla="*/ 397 w 962"/>
                <a:gd name="T63" fmla="*/ 396 h 602"/>
                <a:gd name="T64" fmla="*/ 353 w 962"/>
                <a:gd name="T65" fmla="*/ 311 h 602"/>
                <a:gd name="T66" fmla="*/ 315 w 962"/>
                <a:gd name="T67" fmla="*/ 273 h 602"/>
                <a:gd name="T68" fmla="*/ 288 w 962"/>
                <a:gd name="T69" fmla="*/ 248 h 602"/>
                <a:gd name="T70" fmla="*/ 276 w 962"/>
                <a:gd name="T71" fmla="*/ 224 h 602"/>
                <a:gd name="T72" fmla="*/ 256 w 962"/>
                <a:gd name="T73" fmla="*/ 196 h 602"/>
                <a:gd name="T74" fmla="*/ 210 w 962"/>
                <a:gd name="T75" fmla="*/ 151 h 602"/>
                <a:gd name="T76" fmla="*/ 177 w 962"/>
                <a:gd name="T77" fmla="*/ 105 h 602"/>
                <a:gd name="T78" fmla="*/ 161 w 962"/>
                <a:gd name="T79" fmla="*/ 53 h 602"/>
                <a:gd name="T80" fmla="*/ 112 w 962"/>
                <a:gd name="T81" fmla="*/ 32 h 602"/>
                <a:gd name="T82" fmla="*/ 121 w 962"/>
                <a:gd name="T83" fmla="*/ 99 h 602"/>
                <a:gd name="T84" fmla="*/ 163 w 962"/>
                <a:gd name="T85" fmla="*/ 148 h 602"/>
                <a:gd name="T86" fmla="*/ 193 w 962"/>
                <a:gd name="T87" fmla="*/ 197 h 602"/>
                <a:gd name="T88" fmla="*/ 212 w 962"/>
                <a:gd name="T89" fmla="*/ 223 h 602"/>
                <a:gd name="T90" fmla="*/ 242 w 962"/>
                <a:gd name="T91" fmla="*/ 293 h 602"/>
                <a:gd name="T92" fmla="*/ 269 w 962"/>
                <a:gd name="T93" fmla="*/ 312 h 602"/>
                <a:gd name="T94" fmla="*/ 231 w 962"/>
                <a:gd name="T95" fmla="*/ 303 h 602"/>
                <a:gd name="T96" fmla="*/ 191 w 962"/>
                <a:gd name="T97" fmla="*/ 247 h 602"/>
                <a:gd name="T98" fmla="*/ 142 w 962"/>
                <a:gd name="T99" fmla="*/ 206 h 602"/>
                <a:gd name="T100" fmla="*/ 101 w 962"/>
                <a:gd name="T101" fmla="*/ 169 h 602"/>
                <a:gd name="T102" fmla="*/ 125 w 962"/>
                <a:gd name="T103" fmla="*/ 167 h 602"/>
                <a:gd name="T104" fmla="*/ 79 w 962"/>
                <a:gd name="T105" fmla="*/ 92 h 602"/>
                <a:gd name="T106" fmla="*/ 51 w 962"/>
                <a:gd name="T107" fmla="*/ 34 h 602"/>
                <a:gd name="T108" fmla="*/ 108 w 962"/>
                <a:gd name="T109" fmla="*/ 0 h 602"/>
                <a:gd name="T110" fmla="*/ 276 w 962"/>
                <a:gd name="T111" fmla="*/ 48 h 602"/>
                <a:gd name="T112" fmla="*/ 362 w 962"/>
                <a:gd name="T113" fmla="*/ 33 h 602"/>
                <a:gd name="T114" fmla="*/ 421 w 962"/>
                <a:gd name="T115" fmla="*/ 106 h 602"/>
                <a:gd name="T116" fmla="*/ 470 w 962"/>
                <a:gd name="T117" fmla="*/ 119 h 602"/>
                <a:gd name="T118" fmla="*/ 514 w 962"/>
                <a:gd name="T119" fmla="*/ 103 h 602"/>
                <a:gd name="T120" fmla="*/ 551 w 962"/>
                <a:gd name="T121" fmla="*/ 156 h 602"/>
                <a:gd name="T122" fmla="*/ 579 w 962"/>
                <a:gd name="T123" fmla="*/ 202 h 602"/>
                <a:gd name="T124" fmla="*/ 635 w 962"/>
                <a:gd name="T125" fmla="*/ 236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2" h="602">
                  <a:moveTo>
                    <a:pt x="810" y="471"/>
                  </a:moveTo>
                  <a:lnTo>
                    <a:pt x="806" y="472"/>
                  </a:lnTo>
                  <a:lnTo>
                    <a:pt x="806" y="471"/>
                  </a:lnTo>
                  <a:lnTo>
                    <a:pt x="813" y="468"/>
                  </a:lnTo>
                  <a:lnTo>
                    <a:pt x="814" y="468"/>
                  </a:lnTo>
                  <a:lnTo>
                    <a:pt x="815" y="468"/>
                  </a:lnTo>
                  <a:lnTo>
                    <a:pt x="811" y="470"/>
                  </a:lnTo>
                  <a:lnTo>
                    <a:pt x="810" y="471"/>
                  </a:lnTo>
                  <a:close/>
                  <a:moveTo>
                    <a:pt x="227" y="469"/>
                  </a:moveTo>
                  <a:lnTo>
                    <a:pt x="225" y="470"/>
                  </a:lnTo>
                  <a:lnTo>
                    <a:pt x="222" y="467"/>
                  </a:lnTo>
                  <a:lnTo>
                    <a:pt x="223" y="466"/>
                  </a:lnTo>
                  <a:lnTo>
                    <a:pt x="224" y="465"/>
                  </a:lnTo>
                  <a:lnTo>
                    <a:pt x="226" y="467"/>
                  </a:lnTo>
                  <a:lnTo>
                    <a:pt x="227" y="469"/>
                  </a:lnTo>
                  <a:close/>
                  <a:moveTo>
                    <a:pt x="954" y="419"/>
                  </a:moveTo>
                  <a:lnTo>
                    <a:pt x="952" y="420"/>
                  </a:lnTo>
                  <a:lnTo>
                    <a:pt x="952" y="416"/>
                  </a:lnTo>
                  <a:lnTo>
                    <a:pt x="953" y="413"/>
                  </a:lnTo>
                  <a:lnTo>
                    <a:pt x="954" y="411"/>
                  </a:lnTo>
                  <a:lnTo>
                    <a:pt x="957" y="410"/>
                  </a:lnTo>
                  <a:lnTo>
                    <a:pt x="960" y="410"/>
                  </a:lnTo>
                  <a:lnTo>
                    <a:pt x="960" y="411"/>
                  </a:lnTo>
                  <a:lnTo>
                    <a:pt x="958" y="414"/>
                  </a:lnTo>
                  <a:lnTo>
                    <a:pt x="954" y="419"/>
                  </a:lnTo>
                  <a:close/>
                  <a:moveTo>
                    <a:pt x="961" y="388"/>
                  </a:moveTo>
                  <a:lnTo>
                    <a:pt x="961" y="390"/>
                  </a:lnTo>
                  <a:lnTo>
                    <a:pt x="961" y="390"/>
                  </a:lnTo>
                  <a:lnTo>
                    <a:pt x="960" y="389"/>
                  </a:lnTo>
                  <a:lnTo>
                    <a:pt x="960" y="387"/>
                  </a:lnTo>
                  <a:lnTo>
                    <a:pt x="960" y="387"/>
                  </a:lnTo>
                  <a:lnTo>
                    <a:pt x="960" y="388"/>
                  </a:lnTo>
                  <a:lnTo>
                    <a:pt x="961" y="388"/>
                  </a:lnTo>
                  <a:close/>
                  <a:moveTo>
                    <a:pt x="361" y="377"/>
                  </a:moveTo>
                  <a:lnTo>
                    <a:pt x="359" y="379"/>
                  </a:lnTo>
                  <a:lnTo>
                    <a:pt x="357" y="378"/>
                  </a:lnTo>
                  <a:lnTo>
                    <a:pt x="357" y="377"/>
                  </a:lnTo>
                  <a:lnTo>
                    <a:pt x="357" y="374"/>
                  </a:lnTo>
                  <a:lnTo>
                    <a:pt x="358" y="373"/>
                  </a:lnTo>
                  <a:lnTo>
                    <a:pt x="359" y="374"/>
                  </a:lnTo>
                  <a:lnTo>
                    <a:pt x="360" y="375"/>
                  </a:lnTo>
                  <a:lnTo>
                    <a:pt x="361" y="377"/>
                  </a:lnTo>
                  <a:close/>
                  <a:moveTo>
                    <a:pt x="260" y="294"/>
                  </a:moveTo>
                  <a:lnTo>
                    <a:pt x="260" y="294"/>
                  </a:lnTo>
                  <a:lnTo>
                    <a:pt x="258" y="292"/>
                  </a:lnTo>
                  <a:lnTo>
                    <a:pt x="257" y="288"/>
                  </a:lnTo>
                  <a:lnTo>
                    <a:pt x="258" y="287"/>
                  </a:lnTo>
                  <a:lnTo>
                    <a:pt x="260" y="293"/>
                  </a:lnTo>
                  <a:lnTo>
                    <a:pt x="260" y="293"/>
                  </a:lnTo>
                  <a:lnTo>
                    <a:pt x="260" y="294"/>
                  </a:lnTo>
                  <a:close/>
                  <a:moveTo>
                    <a:pt x="203" y="286"/>
                  </a:moveTo>
                  <a:lnTo>
                    <a:pt x="202" y="287"/>
                  </a:lnTo>
                  <a:lnTo>
                    <a:pt x="193" y="281"/>
                  </a:lnTo>
                  <a:lnTo>
                    <a:pt x="196" y="280"/>
                  </a:lnTo>
                  <a:lnTo>
                    <a:pt x="198" y="281"/>
                  </a:lnTo>
                  <a:lnTo>
                    <a:pt x="203" y="286"/>
                  </a:lnTo>
                  <a:close/>
                  <a:moveTo>
                    <a:pt x="237" y="265"/>
                  </a:moveTo>
                  <a:lnTo>
                    <a:pt x="238" y="269"/>
                  </a:lnTo>
                  <a:lnTo>
                    <a:pt x="237" y="269"/>
                  </a:lnTo>
                  <a:lnTo>
                    <a:pt x="235" y="266"/>
                  </a:lnTo>
                  <a:lnTo>
                    <a:pt x="233" y="264"/>
                  </a:lnTo>
                  <a:lnTo>
                    <a:pt x="233" y="262"/>
                  </a:lnTo>
                  <a:lnTo>
                    <a:pt x="233" y="262"/>
                  </a:lnTo>
                  <a:lnTo>
                    <a:pt x="237" y="264"/>
                  </a:lnTo>
                  <a:lnTo>
                    <a:pt x="237" y="265"/>
                  </a:lnTo>
                  <a:close/>
                  <a:moveTo>
                    <a:pt x="192" y="280"/>
                  </a:moveTo>
                  <a:lnTo>
                    <a:pt x="191" y="281"/>
                  </a:lnTo>
                  <a:lnTo>
                    <a:pt x="189" y="277"/>
                  </a:lnTo>
                  <a:lnTo>
                    <a:pt x="188" y="274"/>
                  </a:lnTo>
                  <a:lnTo>
                    <a:pt x="188" y="273"/>
                  </a:lnTo>
                  <a:lnTo>
                    <a:pt x="185" y="272"/>
                  </a:lnTo>
                  <a:lnTo>
                    <a:pt x="187" y="267"/>
                  </a:lnTo>
                  <a:lnTo>
                    <a:pt x="189" y="256"/>
                  </a:lnTo>
                  <a:lnTo>
                    <a:pt x="190" y="258"/>
                  </a:lnTo>
                  <a:lnTo>
                    <a:pt x="188" y="269"/>
                  </a:lnTo>
                  <a:lnTo>
                    <a:pt x="188" y="270"/>
                  </a:lnTo>
                  <a:lnTo>
                    <a:pt x="189" y="272"/>
                  </a:lnTo>
                  <a:lnTo>
                    <a:pt x="190" y="274"/>
                  </a:lnTo>
                  <a:lnTo>
                    <a:pt x="190" y="277"/>
                  </a:lnTo>
                  <a:lnTo>
                    <a:pt x="192" y="279"/>
                  </a:lnTo>
                  <a:lnTo>
                    <a:pt x="192" y="280"/>
                  </a:lnTo>
                  <a:close/>
                  <a:moveTo>
                    <a:pt x="221" y="231"/>
                  </a:moveTo>
                  <a:lnTo>
                    <a:pt x="221" y="232"/>
                  </a:lnTo>
                  <a:lnTo>
                    <a:pt x="221" y="233"/>
                  </a:lnTo>
                  <a:lnTo>
                    <a:pt x="220" y="232"/>
                  </a:lnTo>
                  <a:lnTo>
                    <a:pt x="218" y="237"/>
                  </a:lnTo>
                  <a:lnTo>
                    <a:pt x="217" y="237"/>
                  </a:lnTo>
                  <a:lnTo>
                    <a:pt x="219" y="231"/>
                  </a:lnTo>
                  <a:lnTo>
                    <a:pt x="220" y="230"/>
                  </a:lnTo>
                  <a:lnTo>
                    <a:pt x="221" y="230"/>
                  </a:lnTo>
                  <a:lnTo>
                    <a:pt x="221" y="231"/>
                  </a:lnTo>
                  <a:close/>
                  <a:moveTo>
                    <a:pt x="98" y="162"/>
                  </a:moveTo>
                  <a:lnTo>
                    <a:pt x="97" y="163"/>
                  </a:lnTo>
                  <a:lnTo>
                    <a:pt x="92" y="161"/>
                  </a:lnTo>
                  <a:lnTo>
                    <a:pt x="95" y="157"/>
                  </a:lnTo>
                  <a:lnTo>
                    <a:pt x="95" y="152"/>
                  </a:lnTo>
                  <a:lnTo>
                    <a:pt x="96" y="152"/>
                  </a:lnTo>
                  <a:lnTo>
                    <a:pt x="97" y="153"/>
                  </a:lnTo>
                  <a:lnTo>
                    <a:pt x="98" y="158"/>
                  </a:lnTo>
                  <a:lnTo>
                    <a:pt x="98" y="162"/>
                  </a:lnTo>
                  <a:close/>
                  <a:moveTo>
                    <a:pt x="4" y="132"/>
                  </a:moveTo>
                  <a:lnTo>
                    <a:pt x="3" y="133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1" y="123"/>
                  </a:lnTo>
                  <a:lnTo>
                    <a:pt x="2" y="123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4" y="128"/>
                  </a:lnTo>
                  <a:lnTo>
                    <a:pt x="4" y="132"/>
                  </a:lnTo>
                  <a:close/>
                  <a:moveTo>
                    <a:pt x="188" y="130"/>
                  </a:moveTo>
                  <a:lnTo>
                    <a:pt x="185" y="138"/>
                  </a:lnTo>
                  <a:lnTo>
                    <a:pt x="183" y="138"/>
                  </a:lnTo>
                  <a:lnTo>
                    <a:pt x="179" y="135"/>
                  </a:lnTo>
                  <a:lnTo>
                    <a:pt x="178" y="133"/>
                  </a:lnTo>
                  <a:lnTo>
                    <a:pt x="180" y="124"/>
                  </a:lnTo>
                  <a:lnTo>
                    <a:pt x="181" y="123"/>
                  </a:lnTo>
                  <a:lnTo>
                    <a:pt x="185" y="122"/>
                  </a:lnTo>
                  <a:lnTo>
                    <a:pt x="186" y="123"/>
                  </a:lnTo>
                  <a:lnTo>
                    <a:pt x="186" y="126"/>
                  </a:lnTo>
                  <a:lnTo>
                    <a:pt x="188" y="130"/>
                  </a:lnTo>
                  <a:close/>
                  <a:moveTo>
                    <a:pt x="159" y="128"/>
                  </a:moveTo>
                  <a:lnTo>
                    <a:pt x="158" y="128"/>
                  </a:lnTo>
                  <a:lnTo>
                    <a:pt x="155" y="127"/>
                  </a:lnTo>
                  <a:lnTo>
                    <a:pt x="149" y="119"/>
                  </a:lnTo>
                  <a:lnTo>
                    <a:pt x="146" y="116"/>
                  </a:lnTo>
                  <a:lnTo>
                    <a:pt x="145" y="114"/>
                  </a:lnTo>
                  <a:lnTo>
                    <a:pt x="145" y="110"/>
                  </a:lnTo>
                  <a:lnTo>
                    <a:pt x="148" y="111"/>
                  </a:lnTo>
                  <a:lnTo>
                    <a:pt x="151" y="113"/>
                  </a:lnTo>
                  <a:lnTo>
                    <a:pt x="152" y="116"/>
                  </a:lnTo>
                  <a:lnTo>
                    <a:pt x="152" y="118"/>
                  </a:lnTo>
                  <a:lnTo>
                    <a:pt x="157" y="119"/>
                  </a:lnTo>
                  <a:lnTo>
                    <a:pt x="158" y="126"/>
                  </a:lnTo>
                  <a:lnTo>
                    <a:pt x="159" y="128"/>
                  </a:lnTo>
                  <a:close/>
                  <a:moveTo>
                    <a:pt x="112" y="35"/>
                  </a:moveTo>
                  <a:lnTo>
                    <a:pt x="111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35"/>
                  </a:lnTo>
                  <a:close/>
                  <a:moveTo>
                    <a:pt x="645" y="233"/>
                  </a:moveTo>
                  <a:lnTo>
                    <a:pt x="644" y="241"/>
                  </a:lnTo>
                  <a:lnTo>
                    <a:pt x="642" y="246"/>
                  </a:lnTo>
                  <a:lnTo>
                    <a:pt x="636" y="258"/>
                  </a:lnTo>
                  <a:lnTo>
                    <a:pt x="633" y="265"/>
                  </a:lnTo>
                  <a:lnTo>
                    <a:pt x="629" y="286"/>
                  </a:lnTo>
                  <a:lnTo>
                    <a:pt x="627" y="299"/>
                  </a:lnTo>
                  <a:lnTo>
                    <a:pt x="627" y="305"/>
                  </a:lnTo>
                  <a:lnTo>
                    <a:pt x="626" y="306"/>
                  </a:lnTo>
                  <a:lnTo>
                    <a:pt x="627" y="307"/>
                  </a:lnTo>
                  <a:lnTo>
                    <a:pt x="626" y="321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4" y="339"/>
                  </a:lnTo>
                  <a:lnTo>
                    <a:pt x="622" y="344"/>
                  </a:lnTo>
                  <a:lnTo>
                    <a:pt x="623" y="346"/>
                  </a:lnTo>
                  <a:lnTo>
                    <a:pt x="623" y="347"/>
                  </a:lnTo>
                  <a:lnTo>
                    <a:pt x="625" y="355"/>
                  </a:lnTo>
                  <a:lnTo>
                    <a:pt x="626" y="360"/>
                  </a:lnTo>
                  <a:lnTo>
                    <a:pt x="631" y="370"/>
                  </a:lnTo>
                  <a:lnTo>
                    <a:pt x="634" y="374"/>
                  </a:lnTo>
                  <a:lnTo>
                    <a:pt x="638" y="377"/>
                  </a:lnTo>
                  <a:lnTo>
                    <a:pt x="639" y="378"/>
                  </a:lnTo>
                  <a:lnTo>
                    <a:pt x="638" y="382"/>
                  </a:lnTo>
                  <a:lnTo>
                    <a:pt x="637" y="384"/>
                  </a:lnTo>
                  <a:lnTo>
                    <a:pt x="637" y="388"/>
                  </a:lnTo>
                  <a:lnTo>
                    <a:pt x="635" y="385"/>
                  </a:lnTo>
                  <a:lnTo>
                    <a:pt x="636" y="381"/>
                  </a:lnTo>
                  <a:lnTo>
                    <a:pt x="637" y="379"/>
                  </a:lnTo>
                  <a:lnTo>
                    <a:pt x="637" y="378"/>
                  </a:lnTo>
                  <a:lnTo>
                    <a:pt x="635" y="377"/>
                  </a:lnTo>
                  <a:lnTo>
                    <a:pt x="631" y="372"/>
                  </a:lnTo>
                  <a:lnTo>
                    <a:pt x="626" y="363"/>
                  </a:lnTo>
                  <a:lnTo>
                    <a:pt x="629" y="377"/>
                  </a:lnTo>
                  <a:lnTo>
                    <a:pt x="630" y="379"/>
                  </a:lnTo>
                  <a:lnTo>
                    <a:pt x="632" y="380"/>
                  </a:lnTo>
                  <a:lnTo>
                    <a:pt x="633" y="381"/>
                  </a:lnTo>
                  <a:lnTo>
                    <a:pt x="633" y="382"/>
                  </a:lnTo>
                  <a:lnTo>
                    <a:pt x="633" y="384"/>
                  </a:lnTo>
                  <a:lnTo>
                    <a:pt x="638" y="393"/>
                  </a:lnTo>
                  <a:lnTo>
                    <a:pt x="643" y="403"/>
                  </a:lnTo>
                  <a:lnTo>
                    <a:pt x="643" y="405"/>
                  </a:lnTo>
                  <a:lnTo>
                    <a:pt x="645" y="409"/>
                  </a:lnTo>
                  <a:lnTo>
                    <a:pt x="657" y="423"/>
                  </a:lnTo>
                  <a:lnTo>
                    <a:pt x="665" y="433"/>
                  </a:lnTo>
                  <a:lnTo>
                    <a:pt x="668" y="442"/>
                  </a:lnTo>
                  <a:lnTo>
                    <a:pt x="670" y="445"/>
                  </a:lnTo>
                  <a:lnTo>
                    <a:pt x="670" y="450"/>
                  </a:lnTo>
                  <a:lnTo>
                    <a:pt x="675" y="454"/>
                  </a:lnTo>
                  <a:lnTo>
                    <a:pt x="677" y="457"/>
                  </a:lnTo>
                  <a:lnTo>
                    <a:pt x="679" y="459"/>
                  </a:lnTo>
                  <a:lnTo>
                    <a:pt x="682" y="464"/>
                  </a:lnTo>
                  <a:lnTo>
                    <a:pt x="685" y="467"/>
                  </a:lnTo>
                  <a:lnTo>
                    <a:pt x="685" y="467"/>
                  </a:lnTo>
                  <a:lnTo>
                    <a:pt x="681" y="466"/>
                  </a:lnTo>
                  <a:lnTo>
                    <a:pt x="681" y="466"/>
                  </a:lnTo>
                  <a:lnTo>
                    <a:pt x="684" y="468"/>
                  </a:lnTo>
                  <a:lnTo>
                    <a:pt x="690" y="470"/>
                  </a:lnTo>
                  <a:lnTo>
                    <a:pt x="692" y="470"/>
                  </a:lnTo>
                  <a:lnTo>
                    <a:pt x="690" y="469"/>
                  </a:lnTo>
                  <a:lnTo>
                    <a:pt x="687" y="468"/>
                  </a:lnTo>
                  <a:lnTo>
                    <a:pt x="688" y="468"/>
                  </a:lnTo>
                  <a:lnTo>
                    <a:pt x="692" y="470"/>
                  </a:lnTo>
                  <a:lnTo>
                    <a:pt x="704" y="470"/>
                  </a:lnTo>
                  <a:lnTo>
                    <a:pt x="709" y="474"/>
                  </a:lnTo>
                  <a:lnTo>
                    <a:pt x="715" y="476"/>
                  </a:lnTo>
                  <a:lnTo>
                    <a:pt x="719" y="481"/>
                  </a:lnTo>
                  <a:lnTo>
                    <a:pt x="724" y="487"/>
                  </a:lnTo>
                  <a:lnTo>
                    <a:pt x="726" y="487"/>
                  </a:lnTo>
                  <a:lnTo>
                    <a:pt x="728" y="487"/>
                  </a:lnTo>
                  <a:lnTo>
                    <a:pt x="734" y="486"/>
                  </a:lnTo>
                  <a:lnTo>
                    <a:pt x="743" y="483"/>
                  </a:lnTo>
                  <a:lnTo>
                    <a:pt x="747" y="481"/>
                  </a:lnTo>
                  <a:lnTo>
                    <a:pt x="753" y="479"/>
                  </a:lnTo>
                  <a:lnTo>
                    <a:pt x="763" y="478"/>
                  </a:lnTo>
                  <a:lnTo>
                    <a:pt x="766" y="479"/>
                  </a:lnTo>
                  <a:lnTo>
                    <a:pt x="774" y="478"/>
                  </a:lnTo>
                  <a:lnTo>
                    <a:pt x="777" y="476"/>
                  </a:lnTo>
                  <a:lnTo>
                    <a:pt x="778" y="474"/>
                  </a:lnTo>
                  <a:lnTo>
                    <a:pt x="779" y="473"/>
                  </a:lnTo>
                  <a:lnTo>
                    <a:pt x="786" y="471"/>
                  </a:lnTo>
                  <a:lnTo>
                    <a:pt x="787" y="471"/>
                  </a:lnTo>
                  <a:lnTo>
                    <a:pt x="794" y="470"/>
                  </a:lnTo>
                  <a:lnTo>
                    <a:pt x="798" y="470"/>
                  </a:lnTo>
                  <a:lnTo>
                    <a:pt x="801" y="470"/>
                  </a:lnTo>
                  <a:lnTo>
                    <a:pt x="804" y="472"/>
                  </a:lnTo>
                  <a:lnTo>
                    <a:pt x="804" y="473"/>
                  </a:lnTo>
                  <a:lnTo>
                    <a:pt x="802" y="475"/>
                  </a:lnTo>
                  <a:lnTo>
                    <a:pt x="803" y="476"/>
                  </a:lnTo>
                  <a:lnTo>
                    <a:pt x="806" y="478"/>
                  </a:lnTo>
                  <a:lnTo>
                    <a:pt x="813" y="478"/>
                  </a:lnTo>
                  <a:lnTo>
                    <a:pt x="815" y="478"/>
                  </a:lnTo>
                  <a:lnTo>
                    <a:pt x="818" y="475"/>
                  </a:lnTo>
                  <a:lnTo>
                    <a:pt x="823" y="473"/>
                  </a:lnTo>
                  <a:lnTo>
                    <a:pt x="823" y="470"/>
                  </a:lnTo>
                  <a:lnTo>
                    <a:pt x="821" y="468"/>
                  </a:lnTo>
                  <a:lnTo>
                    <a:pt x="820" y="468"/>
                  </a:lnTo>
                  <a:lnTo>
                    <a:pt x="819" y="467"/>
                  </a:lnTo>
                  <a:lnTo>
                    <a:pt x="821" y="464"/>
                  </a:lnTo>
                  <a:lnTo>
                    <a:pt x="820" y="464"/>
                  </a:lnTo>
                  <a:lnTo>
                    <a:pt x="817" y="466"/>
                  </a:lnTo>
                  <a:lnTo>
                    <a:pt x="816" y="466"/>
                  </a:lnTo>
                  <a:lnTo>
                    <a:pt x="817" y="465"/>
                  </a:lnTo>
                  <a:lnTo>
                    <a:pt x="818" y="464"/>
                  </a:lnTo>
                  <a:lnTo>
                    <a:pt x="827" y="459"/>
                  </a:lnTo>
                  <a:lnTo>
                    <a:pt x="829" y="457"/>
                  </a:lnTo>
                  <a:lnTo>
                    <a:pt x="832" y="456"/>
                  </a:lnTo>
                  <a:lnTo>
                    <a:pt x="839" y="450"/>
                  </a:lnTo>
                  <a:lnTo>
                    <a:pt x="840" y="437"/>
                  </a:lnTo>
                  <a:lnTo>
                    <a:pt x="841" y="435"/>
                  </a:lnTo>
                  <a:lnTo>
                    <a:pt x="846" y="431"/>
                  </a:lnTo>
                  <a:lnTo>
                    <a:pt x="846" y="431"/>
                  </a:lnTo>
                  <a:lnTo>
                    <a:pt x="846" y="427"/>
                  </a:lnTo>
                  <a:lnTo>
                    <a:pt x="846" y="421"/>
                  </a:lnTo>
                  <a:lnTo>
                    <a:pt x="846" y="416"/>
                  </a:lnTo>
                  <a:lnTo>
                    <a:pt x="846" y="410"/>
                  </a:lnTo>
                  <a:lnTo>
                    <a:pt x="847" y="405"/>
                  </a:lnTo>
                  <a:lnTo>
                    <a:pt x="847" y="404"/>
                  </a:lnTo>
                  <a:lnTo>
                    <a:pt x="851" y="396"/>
                  </a:lnTo>
                  <a:lnTo>
                    <a:pt x="856" y="393"/>
                  </a:lnTo>
                  <a:lnTo>
                    <a:pt x="865" y="388"/>
                  </a:lnTo>
                  <a:lnTo>
                    <a:pt x="867" y="388"/>
                  </a:lnTo>
                  <a:lnTo>
                    <a:pt x="895" y="383"/>
                  </a:lnTo>
                  <a:lnTo>
                    <a:pt x="899" y="382"/>
                  </a:lnTo>
                  <a:lnTo>
                    <a:pt x="904" y="379"/>
                  </a:lnTo>
                  <a:lnTo>
                    <a:pt x="908" y="378"/>
                  </a:lnTo>
                  <a:lnTo>
                    <a:pt x="914" y="378"/>
                  </a:lnTo>
                  <a:lnTo>
                    <a:pt x="916" y="377"/>
                  </a:lnTo>
                  <a:lnTo>
                    <a:pt x="917" y="377"/>
                  </a:lnTo>
                  <a:lnTo>
                    <a:pt x="917" y="377"/>
                  </a:lnTo>
                  <a:lnTo>
                    <a:pt x="918" y="377"/>
                  </a:lnTo>
                  <a:lnTo>
                    <a:pt x="921" y="377"/>
                  </a:lnTo>
                  <a:lnTo>
                    <a:pt x="928" y="379"/>
                  </a:lnTo>
                  <a:lnTo>
                    <a:pt x="931" y="379"/>
                  </a:lnTo>
                  <a:lnTo>
                    <a:pt x="937" y="381"/>
                  </a:lnTo>
                  <a:lnTo>
                    <a:pt x="944" y="382"/>
                  </a:lnTo>
                  <a:lnTo>
                    <a:pt x="945" y="382"/>
                  </a:lnTo>
                  <a:lnTo>
                    <a:pt x="947" y="381"/>
                  </a:lnTo>
                  <a:lnTo>
                    <a:pt x="947" y="380"/>
                  </a:lnTo>
                  <a:lnTo>
                    <a:pt x="946" y="379"/>
                  </a:lnTo>
                  <a:lnTo>
                    <a:pt x="945" y="379"/>
                  </a:lnTo>
                  <a:lnTo>
                    <a:pt x="944" y="379"/>
                  </a:lnTo>
                  <a:lnTo>
                    <a:pt x="943" y="379"/>
                  </a:lnTo>
                  <a:lnTo>
                    <a:pt x="941" y="379"/>
                  </a:lnTo>
                  <a:lnTo>
                    <a:pt x="941" y="378"/>
                  </a:lnTo>
                  <a:lnTo>
                    <a:pt x="944" y="378"/>
                  </a:lnTo>
                  <a:lnTo>
                    <a:pt x="945" y="377"/>
                  </a:lnTo>
                  <a:lnTo>
                    <a:pt x="948" y="376"/>
                  </a:lnTo>
                  <a:lnTo>
                    <a:pt x="951" y="377"/>
                  </a:lnTo>
                  <a:lnTo>
                    <a:pt x="955" y="382"/>
                  </a:lnTo>
                  <a:lnTo>
                    <a:pt x="958" y="383"/>
                  </a:lnTo>
                  <a:lnTo>
                    <a:pt x="958" y="389"/>
                  </a:lnTo>
                  <a:lnTo>
                    <a:pt x="958" y="390"/>
                  </a:lnTo>
                  <a:lnTo>
                    <a:pt x="959" y="391"/>
                  </a:lnTo>
                  <a:lnTo>
                    <a:pt x="958" y="396"/>
                  </a:lnTo>
                  <a:lnTo>
                    <a:pt x="956" y="400"/>
                  </a:lnTo>
                  <a:lnTo>
                    <a:pt x="954" y="403"/>
                  </a:lnTo>
                  <a:lnTo>
                    <a:pt x="950" y="409"/>
                  </a:lnTo>
                  <a:lnTo>
                    <a:pt x="945" y="412"/>
                  </a:lnTo>
                  <a:lnTo>
                    <a:pt x="939" y="421"/>
                  </a:lnTo>
                  <a:lnTo>
                    <a:pt x="938" y="425"/>
                  </a:lnTo>
                  <a:lnTo>
                    <a:pt x="938" y="429"/>
                  </a:lnTo>
                  <a:lnTo>
                    <a:pt x="939" y="432"/>
                  </a:lnTo>
                  <a:lnTo>
                    <a:pt x="939" y="433"/>
                  </a:lnTo>
                  <a:lnTo>
                    <a:pt x="938" y="434"/>
                  </a:lnTo>
                  <a:lnTo>
                    <a:pt x="937" y="434"/>
                  </a:lnTo>
                  <a:lnTo>
                    <a:pt x="934" y="436"/>
                  </a:lnTo>
                  <a:lnTo>
                    <a:pt x="931" y="440"/>
                  </a:lnTo>
                  <a:lnTo>
                    <a:pt x="931" y="442"/>
                  </a:lnTo>
                  <a:lnTo>
                    <a:pt x="933" y="443"/>
                  </a:lnTo>
                  <a:lnTo>
                    <a:pt x="934" y="442"/>
                  </a:lnTo>
                  <a:lnTo>
                    <a:pt x="936" y="442"/>
                  </a:lnTo>
                  <a:lnTo>
                    <a:pt x="938" y="442"/>
                  </a:lnTo>
                  <a:lnTo>
                    <a:pt x="939" y="442"/>
                  </a:lnTo>
                  <a:lnTo>
                    <a:pt x="939" y="445"/>
                  </a:lnTo>
                  <a:lnTo>
                    <a:pt x="937" y="447"/>
                  </a:lnTo>
                  <a:lnTo>
                    <a:pt x="936" y="447"/>
                  </a:lnTo>
                  <a:lnTo>
                    <a:pt x="935" y="447"/>
                  </a:lnTo>
                  <a:lnTo>
                    <a:pt x="933" y="448"/>
                  </a:lnTo>
                  <a:lnTo>
                    <a:pt x="932" y="450"/>
                  </a:lnTo>
                  <a:lnTo>
                    <a:pt x="932" y="453"/>
                  </a:lnTo>
                  <a:lnTo>
                    <a:pt x="933" y="453"/>
                  </a:lnTo>
                  <a:lnTo>
                    <a:pt x="935" y="450"/>
                  </a:lnTo>
                  <a:lnTo>
                    <a:pt x="937" y="450"/>
                  </a:lnTo>
                  <a:lnTo>
                    <a:pt x="937" y="451"/>
                  </a:lnTo>
                  <a:lnTo>
                    <a:pt x="934" y="459"/>
                  </a:lnTo>
                  <a:lnTo>
                    <a:pt x="932" y="467"/>
                  </a:lnTo>
                  <a:lnTo>
                    <a:pt x="930" y="472"/>
                  </a:lnTo>
                  <a:lnTo>
                    <a:pt x="929" y="478"/>
                  </a:lnTo>
                  <a:lnTo>
                    <a:pt x="928" y="481"/>
                  </a:lnTo>
                  <a:lnTo>
                    <a:pt x="926" y="484"/>
                  </a:lnTo>
                  <a:lnTo>
                    <a:pt x="925" y="484"/>
                  </a:lnTo>
                  <a:lnTo>
                    <a:pt x="923" y="478"/>
                  </a:lnTo>
                  <a:lnTo>
                    <a:pt x="920" y="477"/>
                  </a:lnTo>
                  <a:lnTo>
                    <a:pt x="920" y="476"/>
                  </a:lnTo>
                  <a:lnTo>
                    <a:pt x="921" y="469"/>
                  </a:lnTo>
                  <a:lnTo>
                    <a:pt x="921" y="466"/>
                  </a:lnTo>
                  <a:lnTo>
                    <a:pt x="920" y="466"/>
                  </a:lnTo>
                  <a:lnTo>
                    <a:pt x="918" y="468"/>
                  </a:lnTo>
                  <a:lnTo>
                    <a:pt x="915" y="470"/>
                  </a:lnTo>
                  <a:lnTo>
                    <a:pt x="915" y="472"/>
                  </a:lnTo>
                  <a:lnTo>
                    <a:pt x="913" y="476"/>
                  </a:lnTo>
                  <a:lnTo>
                    <a:pt x="913" y="478"/>
                  </a:lnTo>
                  <a:lnTo>
                    <a:pt x="910" y="477"/>
                  </a:lnTo>
                  <a:lnTo>
                    <a:pt x="908" y="477"/>
                  </a:lnTo>
                  <a:lnTo>
                    <a:pt x="906" y="478"/>
                  </a:lnTo>
                  <a:lnTo>
                    <a:pt x="904" y="483"/>
                  </a:lnTo>
                  <a:lnTo>
                    <a:pt x="899" y="490"/>
                  </a:lnTo>
                  <a:lnTo>
                    <a:pt x="897" y="494"/>
                  </a:lnTo>
                  <a:lnTo>
                    <a:pt x="896" y="495"/>
                  </a:lnTo>
                  <a:lnTo>
                    <a:pt x="895" y="495"/>
                  </a:lnTo>
                  <a:lnTo>
                    <a:pt x="893" y="494"/>
                  </a:lnTo>
                  <a:lnTo>
                    <a:pt x="890" y="492"/>
                  </a:lnTo>
                  <a:lnTo>
                    <a:pt x="887" y="494"/>
                  </a:lnTo>
                  <a:lnTo>
                    <a:pt x="887" y="495"/>
                  </a:lnTo>
                  <a:lnTo>
                    <a:pt x="887" y="499"/>
                  </a:lnTo>
                  <a:lnTo>
                    <a:pt x="880" y="499"/>
                  </a:lnTo>
                  <a:lnTo>
                    <a:pt x="869" y="499"/>
                  </a:lnTo>
                  <a:lnTo>
                    <a:pt x="856" y="499"/>
                  </a:lnTo>
                  <a:lnTo>
                    <a:pt x="842" y="499"/>
                  </a:lnTo>
                  <a:lnTo>
                    <a:pt x="831" y="499"/>
                  </a:lnTo>
                  <a:lnTo>
                    <a:pt x="831" y="505"/>
                  </a:lnTo>
                  <a:lnTo>
                    <a:pt x="831" y="510"/>
                  </a:lnTo>
                  <a:lnTo>
                    <a:pt x="831" y="516"/>
                  </a:lnTo>
                  <a:lnTo>
                    <a:pt x="825" y="516"/>
                  </a:lnTo>
                  <a:lnTo>
                    <a:pt x="818" y="516"/>
                  </a:lnTo>
                  <a:lnTo>
                    <a:pt x="819" y="517"/>
                  </a:lnTo>
                  <a:lnTo>
                    <a:pt x="821" y="517"/>
                  </a:lnTo>
                  <a:lnTo>
                    <a:pt x="824" y="520"/>
                  </a:lnTo>
                  <a:lnTo>
                    <a:pt x="827" y="525"/>
                  </a:lnTo>
                  <a:lnTo>
                    <a:pt x="832" y="529"/>
                  </a:lnTo>
                  <a:lnTo>
                    <a:pt x="837" y="531"/>
                  </a:lnTo>
                  <a:lnTo>
                    <a:pt x="840" y="533"/>
                  </a:lnTo>
                  <a:lnTo>
                    <a:pt x="841" y="536"/>
                  </a:lnTo>
                  <a:lnTo>
                    <a:pt x="842" y="538"/>
                  </a:lnTo>
                  <a:lnTo>
                    <a:pt x="842" y="540"/>
                  </a:lnTo>
                  <a:lnTo>
                    <a:pt x="843" y="541"/>
                  </a:lnTo>
                  <a:lnTo>
                    <a:pt x="847" y="542"/>
                  </a:lnTo>
                  <a:lnTo>
                    <a:pt x="848" y="543"/>
                  </a:lnTo>
                  <a:lnTo>
                    <a:pt x="848" y="544"/>
                  </a:lnTo>
                  <a:lnTo>
                    <a:pt x="847" y="547"/>
                  </a:lnTo>
                  <a:lnTo>
                    <a:pt x="847" y="551"/>
                  </a:lnTo>
                  <a:lnTo>
                    <a:pt x="847" y="553"/>
                  </a:lnTo>
                  <a:lnTo>
                    <a:pt x="845" y="553"/>
                  </a:lnTo>
                  <a:lnTo>
                    <a:pt x="840" y="553"/>
                  </a:lnTo>
                  <a:lnTo>
                    <a:pt x="831" y="553"/>
                  </a:lnTo>
                  <a:lnTo>
                    <a:pt x="824" y="553"/>
                  </a:lnTo>
                  <a:lnTo>
                    <a:pt x="818" y="553"/>
                  </a:lnTo>
                  <a:lnTo>
                    <a:pt x="808" y="553"/>
                  </a:lnTo>
                  <a:lnTo>
                    <a:pt x="806" y="558"/>
                  </a:lnTo>
                  <a:lnTo>
                    <a:pt x="802" y="564"/>
                  </a:lnTo>
                  <a:lnTo>
                    <a:pt x="798" y="571"/>
                  </a:lnTo>
                  <a:lnTo>
                    <a:pt x="795" y="577"/>
                  </a:lnTo>
                  <a:lnTo>
                    <a:pt x="794" y="578"/>
                  </a:lnTo>
                  <a:lnTo>
                    <a:pt x="794" y="579"/>
                  </a:lnTo>
                  <a:lnTo>
                    <a:pt x="798" y="585"/>
                  </a:lnTo>
                  <a:lnTo>
                    <a:pt x="798" y="586"/>
                  </a:lnTo>
                  <a:lnTo>
                    <a:pt x="796" y="587"/>
                  </a:lnTo>
                  <a:lnTo>
                    <a:pt x="795" y="588"/>
                  </a:lnTo>
                  <a:lnTo>
                    <a:pt x="795" y="590"/>
                  </a:lnTo>
                  <a:lnTo>
                    <a:pt x="795" y="593"/>
                  </a:lnTo>
                  <a:lnTo>
                    <a:pt x="795" y="594"/>
                  </a:lnTo>
                  <a:lnTo>
                    <a:pt x="795" y="596"/>
                  </a:lnTo>
                  <a:lnTo>
                    <a:pt x="795" y="598"/>
                  </a:lnTo>
                  <a:lnTo>
                    <a:pt x="794" y="600"/>
                  </a:lnTo>
                  <a:lnTo>
                    <a:pt x="793" y="601"/>
                  </a:lnTo>
                  <a:lnTo>
                    <a:pt x="793" y="600"/>
                  </a:lnTo>
                  <a:lnTo>
                    <a:pt x="785" y="592"/>
                  </a:lnTo>
                  <a:lnTo>
                    <a:pt x="776" y="582"/>
                  </a:lnTo>
                  <a:lnTo>
                    <a:pt x="772" y="579"/>
                  </a:lnTo>
                  <a:lnTo>
                    <a:pt x="769" y="577"/>
                  </a:lnTo>
                  <a:lnTo>
                    <a:pt x="765" y="572"/>
                  </a:lnTo>
                  <a:lnTo>
                    <a:pt x="753" y="563"/>
                  </a:lnTo>
                  <a:lnTo>
                    <a:pt x="748" y="559"/>
                  </a:lnTo>
                  <a:lnTo>
                    <a:pt x="742" y="553"/>
                  </a:lnTo>
                  <a:lnTo>
                    <a:pt x="737" y="551"/>
                  </a:lnTo>
                  <a:lnTo>
                    <a:pt x="732" y="549"/>
                  </a:lnTo>
                  <a:lnTo>
                    <a:pt x="730" y="548"/>
                  </a:lnTo>
                  <a:lnTo>
                    <a:pt x="728" y="547"/>
                  </a:lnTo>
                  <a:lnTo>
                    <a:pt x="727" y="546"/>
                  </a:lnTo>
                  <a:lnTo>
                    <a:pt x="727" y="549"/>
                  </a:lnTo>
                  <a:lnTo>
                    <a:pt x="728" y="549"/>
                  </a:lnTo>
                  <a:lnTo>
                    <a:pt x="731" y="551"/>
                  </a:lnTo>
                  <a:lnTo>
                    <a:pt x="732" y="551"/>
                  </a:lnTo>
                  <a:lnTo>
                    <a:pt x="734" y="551"/>
                  </a:lnTo>
                  <a:lnTo>
                    <a:pt x="739" y="553"/>
                  </a:lnTo>
                  <a:lnTo>
                    <a:pt x="740" y="555"/>
                  </a:lnTo>
                  <a:lnTo>
                    <a:pt x="725" y="550"/>
                  </a:lnTo>
                  <a:lnTo>
                    <a:pt x="720" y="549"/>
                  </a:lnTo>
                  <a:lnTo>
                    <a:pt x="719" y="549"/>
                  </a:lnTo>
                  <a:lnTo>
                    <a:pt x="722" y="546"/>
                  </a:lnTo>
                  <a:lnTo>
                    <a:pt x="721" y="544"/>
                  </a:lnTo>
                  <a:lnTo>
                    <a:pt x="720" y="544"/>
                  </a:lnTo>
                  <a:lnTo>
                    <a:pt x="717" y="546"/>
                  </a:lnTo>
                  <a:lnTo>
                    <a:pt x="715" y="546"/>
                  </a:lnTo>
                  <a:lnTo>
                    <a:pt x="715" y="545"/>
                  </a:lnTo>
                  <a:lnTo>
                    <a:pt x="715" y="544"/>
                  </a:lnTo>
                  <a:lnTo>
                    <a:pt x="714" y="542"/>
                  </a:lnTo>
                  <a:lnTo>
                    <a:pt x="713" y="542"/>
                  </a:lnTo>
                  <a:lnTo>
                    <a:pt x="711" y="544"/>
                  </a:lnTo>
                  <a:lnTo>
                    <a:pt x="709" y="546"/>
                  </a:lnTo>
                  <a:lnTo>
                    <a:pt x="709" y="547"/>
                  </a:lnTo>
                  <a:lnTo>
                    <a:pt x="714" y="548"/>
                  </a:lnTo>
                  <a:lnTo>
                    <a:pt x="716" y="548"/>
                  </a:lnTo>
                  <a:lnTo>
                    <a:pt x="715" y="549"/>
                  </a:lnTo>
                  <a:lnTo>
                    <a:pt x="711" y="549"/>
                  </a:lnTo>
                  <a:lnTo>
                    <a:pt x="705" y="550"/>
                  </a:lnTo>
                  <a:lnTo>
                    <a:pt x="695" y="557"/>
                  </a:lnTo>
                  <a:lnTo>
                    <a:pt x="686" y="559"/>
                  </a:lnTo>
                  <a:lnTo>
                    <a:pt x="673" y="565"/>
                  </a:lnTo>
                  <a:lnTo>
                    <a:pt x="667" y="565"/>
                  </a:lnTo>
                  <a:lnTo>
                    <a:pt x="663" y="566"/>
                  </a:lnTo>
                  <a:lnTo>
                    <a:pt x="654" y="564"/>
                  </a:lnTo>
                  <a:lnTo>
                    <a:pt x="643" y="558"/>
                  </a:lnTo>
                  <a:lnTo>
                    <a:pt x="626" y="557"/>
                  </a:lnTo>
                  <a:lnTo>
                    <a:pt x="614" y="549"/>
                  </a:lnTo>
                  <a:lnTo>
                    <a:pt x="602" y="546"/>
                  </a:lnTo>
                  <a:lnTo>
                    <a:pt x="595" y="539"/>
                  </a:lnTo>
                  <a:lnTo>
                    <a:pt x="591" y="538"/>
                  </a:lnTo>
                  <a:lnTo>
                    <a:pt x="588" y="537"/>
                  </a:lnTo>
                  <a:lnTo>
                    <a:pt x="577" y="535"/>
                  </a:lnTo>
                  <a:lnTo>
                    <a:pt x="567" y="533"/>
                  </a:lnTo>
                  <a:lnTo>
                    <a:pt x="557" y="527"/>
                  </a:lnTo>
                  <a:lnTo>
                    <a:pt x="550" y="525"/>
                  </a:lnTo>
                  <a:lnTo>
                    <a:pt x="545" y="522"/>
                  </a:lnTo>
                  <a:lnTo>
                    <a:pt x="532" y="517"/>
                  </a:lnTo>
                  <a:lnTo>
                    <a:pt x="527" y="516"/>
                  </a:lnTo>
                  <a:lnTo>
                    <a:pt x="523" y="512"/>
                  </a:lnTo>
                  <a:lnTo>
                    <a:pt x="516" y="508"/>
                  </a:lnTo>
                  <a:lnTo>
                    <a:pt x="512" y="505"/>
                  </a:lnTo>
                  <a:lnTo>
                    <a:pt x="509" y="503"/>
                  </a:lnTo>
                  <a:lnTo>
                    <a:pt x="505" y="497"/>
                  </a:lnTo>
                  <a:lnTo>
                    <a:pt x="502" y="495"/>
                  </a:lnTo>
                  <a:lnTo>
                    <a:pt x="500" y="494"/>
                  </a:lnTo>
                  <a:lnTo>
                    <a:pt x="497" y="494"/>
                  </a:lnTo>
                  <a:lnTo>
                    <a:pt x="490" y="494"/>
                  </a:lnTo>
                  <a:lnTo>
                    <a:pt x="481" y="491"/>
                  </a:lnTo>
                  <a:lnTo>
                    <a:pt x="476" y="490"/>
                  </a:lnTo>
                  <a:lnTo>
                    <a:pt x="466" y="486"/>
                  </a:lnTo>
                  <a:lnTo>
                    <a:pt x="453" y="482"/>
                  </a:lnTo>
                  <a:lnTo>
                    <a:pt x="449" y="477"/>
                  </a:lnTo>
                  <a:lnTo>
                    <a:pt x="446" y="472"/>
                  </a:lnTo>
                  <a:lnTo>
                    <a:pt x="439" y="466"/>
                  </a:lnTo>
                  <a:lnTo>
                    <a:pt x="435" y="464"/>
                  </a:lnTo>
                  <a:lnTo>
                    <a:pt x="428" y="461"/>
                  </a:lnTo>
                  <a:lnTo>
                    <a:pt x="424" y="457"/>
                  </a:lnTo>
                  <a:lnTo>
                    <a:pt x="418" y="456"/>
                  </a:lnTo>
                  <a:lnTo>
                    <a:pt x="408" y="451"/>
                  </a:lnTo>
                  <a:lnTo>
                    <a:pt x="405" y="447"/>
                  </a:lnTo>
                  <a:lnTo>
                    <a:pt x="403" y="443"/>
                  </a:lnTo>
                  <a:lnTo>
                    <a:pt x="397" y="438"/>
                  </a:lnTo>
                  <a:lnTo>
                    <a:pt x="391" y="429"/>
                  </a:lnTo>
                  <a:lnTo>
                    <a:pt x="390" y="426"/>
                  </a:lnTo>
                  <a:lnTo>
                    <a:pt x="389" y="421"/>
                  </a:lnTo>
                  <a:lnTo>
                    <a:pt x="388" y="418"/>
                  </a:lnTo>
                  <a:lnTo>
                    <a:pt x="386" y="416"/>
                  </a:lnTo>
                  <a:lnTo>
                    <a:pt x="386" y="415"/>
                  </a:lnTo>
                  <a:lnTo>
                    <a:pt x="390" y="413"/>
                  </a:lnTo>
                  <a:lnTo>
                    <a:pt x="394" y="412"/>
                  </a:lnTo>
                  <a:lnTo>
                    <a:pt x="398" y="410"/>
                  </a:lnTo>
                  <a:lnTo>
                    <a:pt x="399" y="408"/>
                  </a:lnTo>
                  <a:lnTo>
                    <a:pt x="399" y="407"/>
                  </a:lnTo>
                  <a:lnTo>
                    <a:pt x="396" y="404"/>
                  </a:lnTo>
                  <a:lnTo>
                    <a:pt x="393" y="404"/>
                  </a:lnTo>
                  <a:lnTo>
                    <a:pt x="391" y="404"/>
                  </a:lnTo>
                  <a:lnTo>
                    <a:pt x="391" y="403"/>
                  </a:lnTo>
                  <a:lnTo>
                    <a:pt x="393" y="401"/>
                  </a:lnTo>
                  <a:lnTo>
                    <a:pt x="394" y="399"/>
                  </a:lnTo>
                  <a:lnTo>
                    <a:pt x="397" y="396"/>
                  </a:lnTo>
                  <a:lnTo>
                    <a:pt x="399" y="393"/>
                  </a:lnTo>
                  <a:lnTo>
                    <a:pt x="399" y="388"/>
                  </a:lnTo>
                  <a:lnTo>
                    <a:pt x="399" y="384"/>
                  </a:lnTo>
                  <a:lnTo>
                    <a:pt x="400" y="380"/>
                  </a:lnTo>
                  <a:lnTo>
                    <a:pt x="393" y="376"/>
                  </a:lnTo>
                  <a:lnTo>
                    <a:pt x="392" y="375"/>
                  </a:lnTo>
                  <a:lnTo>
                    <a:pt x="390" y="370"/>
                  </a:lnTo>
                  <a:lnTo>
                    <a:pt x="386" y="364"/>
                  </a:lnTo>
                  <a:lnTo>
                    <a:pt x="386" y="353"/>
                  </a:lnTo>
                  <a:lnTo>
                    <a:pt x="382" y="344"/>
                  </a:lnTo>
                  <a:lnTo>
                    <a:pt x="377" y="339"/>
                  </a:lnTo>
                  <a:lnTo>
                    <a:pt x="375" y="337"/>
                  </a:lnTo>
                  <a:lnTo>
                    <a:pt x="369" y="329"/>
                  </a:lnTo>
                  <a:lnTo>
                    <a:pt x="364" y="325"/>
                  </a:lnTo>
                  <a:lnTo>
                    <a:pt x="358" y="317"/>
                  </a:lnTo>
                  <a:lnTo>
                    <a:pt x="353" y="311"/>
                  </a:lnTo>
                  <a:lnTo>
                    <a:pt x="347" y="302"/>
                  </a:lnTo>
                  <a:lnTo>
                    <a:pt x="343" y="298"/>
                  </a:lnTo>
                  <a:lnTo>
                    <a:pt x="322" y="283"/>
                  </a:lnTo>
                  <a:lnTo>
                    <a:pt x="323" y="283"/>
                  </a:lnTo>
                  <a:lnTo>
                    <a:pt x="330" y="287"/>
                  </a:lnTo>
                  <a:lnTo>
                    <a:pt x="330" y="286"/>
                  </a:lnTo>
                  <a:lnTo>
                    <a:pt x="331" y="284"/>
                  </a:lnTo>
                  <a:lnTo>
                    <a:pt x="330" y="283"/>
                  </a:lnTo>
                  <a:lnTo>
                    <a:pt x="329" y="282"/>
                  </a:lnTo>
                  <a:lnTo>
                    <a:pt x="327" y="282"/>
                  </a:lnTo>
                  <a:lnTo>
                    <a:pt x="325" y="282"/>
                  </a:lnTo>
                  <a:lnTo>
                    <a:pt x="324" y="281"/>
                  </a:lnTo>
                  <a:lnTo>
                    <a:pt x="320" y="281"/>
                  </a:lnTo>
                  <a:lnTo>
                    <a:pt x="317" y="278"/>
                  </a:lnTo>
                  <a:lnTo>
                    <a:pt x="315" y="275"/>
                  </a:lnTo>
                  <a:lnTo>
                    <a:pt x="315" y="273"/>
                  </a:lnTo>
                  <a:lnTo>
                    <a:pt x="309" y="266"/>
                  </a:lnTo>
                  <a:lnTo>
                    <a:pt x="306" y="262"/>
                  </a:lnTo>
                  <a:lnTo>
                    <a:pt x="307" y="263"/>
                  </a:lnTo>
                  <a:lnTo>
                    <a:pt x="309" y="264"/>
                  </a:lnTo>
                  <a:lnTo>
                    <a:pt x="311" y="265"/>
                  </a:lnTo>
                  <a:lnTo>
                    <a:pt x="312" y="265"/>
                  </a:lnTo>
                  <a:lnTo>
                    <a:pt x="314" y="264"/>
                  </a:lnTo>
                  <a:lnTo>
                    <a:pt x="314" y="263"/>
                  </a:lnTo>
                  <a:lnTo>
                    <a:pt x="312" y="262"/>
                  </a:lnTo>
                  <a:lnTo>
                    <a:pt x="304" y="259"/>
                  </a:lnTo>
                  <a:lnTo>
                    <a:pt x="301" y="256"/>
                  </a:lnTo>
                  <a:lnTo>
                    <a:pt x="294" y="253"/>
                  </a:lnTo>
                  <a:lnTo>
                    <a:pt x="292" y="251"/>
                  </a:lnTo>
                  <a:lnTo>
                    <a:pt x="291" y="247"/>
                  </a:lnTo>
                  <a:lnTo>
                    <a:pt x="289" y="247"/>
                  </a:lnTo>
                  <a:lnTo>
                    <a:pt x="288" y="248"/>
                  </a:lnTo>
                  <a:lnTo>
                    <a:pt x="284" y="249"/>
                  </a:lnTo>
                  <a:lnTo>
                    <a:pt x="283" y="248"/>
                  </a:lnTo>
                  <a:lnTo>
                    <a:pt x="283" y="247"/>
                  </a:lnTo>
                  <a:lnTo>
                    <a:pt x="286" y="246"/>
                  </a:lnTo>
                  <a:lnTo>
                    <a:pt x="288" y="242"/>
                  </a:lnTo>
                  <a:lnTo>
                    <a:pt x="288" y="241"/>
                  </a:lnTo>
                  <a:lnTo>
                    <a:pt x="287" y="242"/>
                  </a:lnTo>
                  <a:lnTo>
                    <a:pt x="284" y="244"/>
                  </a:lnTo>
                  <a:lnTo>
                    <a:pt x="283" y="245"/>
                  </a:lnTo>
                  <a:lnTo>
                    <a:pt x="279" y="245"/>
                  </a:lnTo>
                  <a:lnTo>
                    <a:pt x="277" y="245"/>
                  </a:lnTo>
                  <a:lnTo>
                    <a:pt x="276" y="244"/>
                  </a:lnTo>
                  <a:lnTo>
                    <a:pt x="273" y="241"/>
                  </a:lnTo>
                  <a:lnTo>
                    <a:pt x="272" y="231"/>
                  </a:lnTo>
                  <a:lnTo>
                    <a:pt x="274" y="227"/>
                  </a:lnTo>
                  <a:lnTo>
                    <a:pt x="276" y="224"/>
                  </a:lnTo>
                  <a:lnTo>
                    <a:pt x="279" y="221"/>
                  </a:lnTo>
                  <a:lnTo>
                    <a:pt x="280" y="223"/>
                  </a:lnTo>
                  <a:lnTo>
                    <a:pt x="281" y="223"/>
                  </a:lnTo>
                  <a:lnTo>
                    <a:pt x="280" y="221"/>
                  </a:lnTo>
                  <a:lnTo>
                    <a:pt x="278" y="220"/>
                  </a:lnTo>
                  <a:lnTo>
                    <a:pt x="278" y="218"/>
                  </a:lnTo>
                  <a:lnTo>
                    <a:pt x="278" y="217"/>
                  </a:lnTo>
                  <a:lnTo>
                    <a:pt x="276" y="214"/>
                  </a:lnTo>
                  <a:lnTo>
                    <a:pt x="270" y="208"/>
                  </a:lnTo>
                  <a:lnTo>
                    <a:pt x="264" y="209"/>
                  </a:lnTo>
                  <a:lnTo>
                    <a:pt x="262" y="208"/>
                  </a:lnTo>
                  <a:lnTo>
                    <a:pt x="260" y="206"/>
                  </a:lnTo>
                  <a:lnTo>
                    <a:pt x="258" y="202"/>
                  </a:lnTo>
                  <a:lnTo>
                    <a:pt x="257" y="199"/>
                  </a:lnTo>
                  <a:lnTo>
                    <a:pt x="257" y="197"/>
                  </a:lnTo>
                  <a:lnTo>
                    <a:pt x="256" y="196"/>
                  </a:lnTo>
                  <a:lnTo>
                    <a:pt x="246" y="193"/>
                  </a:lnTo>
                  <a:lnTo>
                    <a:pt x="243" y="190"/>
                  </a:lnTo>
                  <a:lnTo>
                    <a:pt x="240" y="187"/>
                  </a:lnTo>
                  <a:lnTo>
                    <a:pt x="238" y="185"/>
                  </a:lnTo>
                  <a:lnTo>
                    <a:pt x="237" y="183"/>
                  </a:lnTo>
                  <a:lnTo>
                    <a:pt x="237" y="180"/>
                  </a:lnTo>
                  <a:lnTo>
                    <a:pt x="236" y="176"/>
                  </a:lnTo>
                  <a:lnTo>
                    <a:pt x="237" y="171"/>
                  </a:lnTo>
                  <a:lnTo>
                    <a:pt x="238" y="169"/>
                  </a:lnTo>
                  <a:lnTo>
                    <a:pt x="232" y="167"/>
                  </a:lnTo>
                  <a:lnTo>
                    <a:pt x="229" y="167"/>
                  </a:lnTo>
                  <a:lnTo>
                    <a:pt x="227" y="168"/>
                  </a:lnTo>
                  <a:lnTo>
                    <a:pt x="224" y="167"/>
                  </a:lnTo>
                  <a:lnTo>
                    <a:pt x="221" y="165"/>
                  </a:lnTo>
                  <a:lnTo>
                    <a:pt x="216" y="160"/>
                  </a:lnTo>
                  <a:lnTo>
                    <a:pt x="210" y="151"/>
                  </a:lnTo>
                  <a:lnTo>
                    <a:pt x="204" y="148"/>
                  </a:lnTo>
                  <a:lnTo>
                    <a:pt x="202" y="145"/>
                  </a:lnTo>
                  <a:lnTo>
                    <a:pt x="199" y="142"/>
                  </a:lnTo>
                  <a:lnTo>
                    <a:pt x="197" y="138"/>
                  </a:lnTo>
                  <a:lnTo>
                    <a:pt x="196" y="137"/>
                  </a:lnTo>
                  <a:lnTo>
                    <a:pt x="196" y="136"/>
                  </a:lnTo>
                  <a:lnTo>
                    <a:pt x="192" y="133"/>
                  </a:lnTo>
                  <a:lnTo>
                    <a:pt x="189" y="129"/>
                  </a:lnTo>
                  <a:lnTo>
                    <a:pt x="188" y="126"/>
                  </a:lnTo>
                  <a:lnTo>
                    <a:pt x="187" y="121"/>
                  </a:lnTo>
                  <a:lnTo>
                    <a:pt x="185" y="119"/>
                  </a:lnTo>
                  <a:lnTo>
                    <a:pt x="182" y="118"/>
                  </a:lnTo>
                  <a:lnTo>
                    <a:pt x="182" y="116"/>
                  </a:lnTo>
                  <a:lnTo>
                    <a:pt x="182" y="114"/>
                  </a:lnTo>
                  <a:lnTo>
                    <a:pt x="181" y="111"/>
                  </a:lnTo>
                  <a:lnTo>
                    <a:pt x="177" y="105"/>
                  </a:lnTo>
                  <a:lnTo>
                    <a:pt x="174" y="100"/>
                  </a:lnTo>
                  <a:lnTo>
                    <a:pt x="173" y="98"/>
                  </a:lnTo>
                  <a:lnTo>
                    <a:pt x="171" y="95"/>
                  </a:lnTo>
                  <a:lnTo>
                    <a:pt x="171" y="91"/>
                  </a:lnTo>
                  <a:lnTo>
                    <a:pt x="169" y="84"/>
                  </a:lnTo>
                  <a:lnTo>
                    <a:pt x="165" y="77"/>
                  </a:lnTo>
                  <a:lnTo>
                    <a:pt x="162" y="72"/>
                  </a:lnTo>
                  <a:lnTo>
                    <a:pt x="160" y="67"/>
                  </a:lnTo>
                  <a:lnTo>
                    <a:pt x="161" y="63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8"/>
                  </a:lnTo>
                  <a:lnTo>
                    <a:pt x="161" y="58"/>
                  </a:lnTo>
                  <a:lnTo>
                    <a:pt x="162" y="57"/>
                  </a:lnTo>
                  <a:lnTo>
                    <a:pt x="162" y="54"/>
                  </a:lnTo>
                  <a:lnTo>
                    <a:pt x="161" y="53"/>
                  </a:lnTo>
                  <a:lnTo>
                    <a:pt x="158" y="52"/>
                  </a:lnTo>
                  <a:lnTo>
                    <a:pt x="157" y="52"/>
                  </a:lnTo>
                  <a:lnTo>
                    <a:pt x="149" y="50"/>
                  </a:lnTo>
                  <a:lnTo>
                    <a:pt x="145" y="48"/>
                  </a:lnTo>
                  <a:lnTo>
                    <a:pt x="144" y="43"/>
                  </a:lnTo>
                  <a:lnTo>
                    <a:pt x="142" y="42"/>
                  </a:lnTo>
                  <a:lnTo>
                    <a:pt x="140" y="40"/>
                  </a:lnTo>
                  <a:lnTo>
                    <a:pt x="134" y="38"/>
                  </a:lnTo>
                  <a:lnTo>
                    <a:pt x="134" y="39"/>
                  </a:lnTo>
                  <a:lnTo>
                    <a:pt x="133" y="42"/>
                  </a:lnTo>
                  <a:lnTo>
                    <a:pt x="131" y="42"/>
                  </a:lnTo>
                  <a:lnTo>
                    <a:pt x="128" y="42"/>
                  </a:lnTo>
                  <a:lnTo>
                    <a:pt x="125" y="40"/>
                  </a:lnTo>
                  <a:lnTo>
                    <a:pt x="117" y="34"/>
                  </a:lnTo>
                  <a:lnTo>
                    <a:pt x="115" y="33"/>
                  </a:lnTo>
                  <a:lnTo>
                    <a:pt x="112" y="32"/>
                  </a:lnTo>
                  <a:lnTo>
                    <a:pt x="111" y="32"/>
                  </a:lnTo>
                  <a:lnTo>
                    <a:pt x="105" y="28"/>
                  </a:lnTo>
                  <a:lnTo>
                    <a:pt x="106" y="30"/>
                  </a:lnTo>
                  <a:lnTo>
                    <a:pt x="108" y="32"/>
                  </a:lnTo>
                  <a:lnTo>
                    <a:pt x="110" y="37"/>
                  </a:lnTo>
                  <a:lnTo>
                    <a:pt x="108" y="41"/>
                  </a:lnTo>
                  <a:lnTo>
                    <a:pt x="106" y="54"/>
                  </a:lnTo>
                  <a:lnTo>
                    <a:pt x="108" y="58"/>
                  </a:lnTo>
                  <a:lnTo>
                    <a:pt x="110" y="62"/>
                  </a:lnTo>
                  <a:lnTo>
                    <a:pt x="112" y="69"/>
                  </a:lnTo>
                  <a:lnTo>
                    <a:pt x="112" y="74"/>
                  </a:lnTo>
                  <a:lnTo>
                    <a:pt x="114" y="78"/>
                  </a:lnTo>
                  <a:lnTo>
                    <a:pt x="114" y="87"/>
                  </a:lnTo>
                  <a:lnTo>
                    <a:pt x="114" y="90"/>
                  </a:lnTo>
                  <a:lnTo>
                    <a:pt x="117" y="94"/>
                  </a:lnTo>
                  <a:lnTo>
                    <a:pt x="121" y="99"/>
                  </a:lnTo>
                  <a:lnTo>
                    <a:pt x="122" y="101"/>
                  </a:lnTo>
                  <a:lnTo>
                    <a:pt x="128" y="105"/>
                  </a:lnTo>
                  <a:lnTo>
                    <a:pt x="132" y="109"/>
                  </a:lnTo>
                  <a:lnTo>
                    <a:pt x="138" y="115"/>
                  </a:lnTo>
                  <a:lnTo>
                    <a:pt x="140" y="117"/>
                  </a:lnTo>
                  <a:lnTo>
                    <a:pt x="147" y="126"/>
                  </a:lnTo>
                  <a:lnTo>
                    <a:pt x="147" y="129"/>
                  </a:lnTo>
                  <a:lnTo>
                    <a:pt x="149" y="132"/>
                  </a:lnTo>
                  <a:lnTo>
                    <a:pt x="152" y="132"/>
                  </a:lnTo>
                  <a:lnTo>
                    <a:pt x="153" y="134"/>
                  </a:lnTo>
                  <a:lnTo>
                    <a:pt x="153" y="135"/>
                  </a:lnTo>
                  <a:lnTo>
                    <a:pt x="153" y="136"/>
                  </a:lnTo>
                  <a:lnTo>
                    <a:pt x="156" y="136"/>
                  </a:lnTo>
                  <a:lnTo>
                    <a:pt x="157" y="137"/>
                  </a:lnTo>
                  <a:lnTo>
                    <a:pt x="161" y="147"/>
                  </a:lnTo>
                  <a:lnTo>
                    <a:pt x="163" y="148"/>
                  </a:lnTo>
                  <a:lnTo>
                    <a:pt x="165" y="149"/>
                  </a:lnTo>
                  <a:lnTo>
                    <a:pt x="168" y="150"/>
                  </a:lnTo>
                  <a:lnTo>
                    <a:pt x="168" y="152"/>
                  </a:lnTo>
                  <a:lnTo>
                    <a:pt x="168" y="154"/>
                  </a:lnTo>
                  <a:lnTo>
                    <a:pt x="170" y="157"/>
                  </a:lnTo>
                  <a:lnTo>
                    <a:pt x="169" y="161"/>
                  </a:lnTo>
                  <a:lnTo>
                    <a:pt x="171" y="165"/>
                  </a:lnTo>
                  <a:lnTo>
                    <a:pt x="171" y="168"/>
                  </a:lnTo>
                  <a:lnTo>
                    <a:pt x="172" y="170"/>
                  </a:lnTo>
                  <a:lnTo>
                    <a:pt x="177" y="176"/>
                  </a:lnTo>
                  <a:lnTo>
                    <a:pt x="184" y="180"/>
                  </a:lnTo>
                  <a:lnTo>
                    <a:pt x="185" y="186"/>
                  </a:lnTo>
                  <a:lnTo>
                    <a:pt x="188" y="192"/>
                  </a:lnTo>
                  <a:lnTo>
                    <a:pt x="191" y="193"/>
                  </a:lnTo>
                  <a:lnTo>
                    <a:pt x="194" y="196"/>
                  </a:lnTo>
                  <a:lnTo>
                    <a:pt x="193" y="197"/>
                  </a:lnTo>
                  <a:lnTo>
                    <a:pt x="194" y="199"/>
                  </a:lnTo>
                  <a:lnTo>
                    <a:pt x="197" y="204"/>
                  </a:lnTo>
                  <a:lnTo>
                    <a:pt x="198" y="209"/>
                  </a:lnTo>
                  <a:lnTo>
                    <a:pt x="201" y="213"/>
                  </a:lnTo>
                  <a:lnTo>
                    <a:pt x="202" y="213"/>
                  </a:lnTo>
                  <a:lnTo>
                    <a:pt x="203" y="212"/>
                  </a:lnTo>
                  <a:lnTo>
                    <a:pt x="201" y="209"/>
                  </a:lnTo>
                  <a:lnTo>
                    <a:pt x="199" y="206"/>
                  </a:lnTo>
                  <a:lnTo>
                    <a:pt x="199" y="202"/>
                  </a:lnTo>
                  <a:lnTo>
                    <a:pt x="200" y="202"/>
                  </a:lnTo>
                  <a:lnTo>
                    <a:pt x="207" y="208"/>
                  </a:lnTo>
                  <a:lnTo>
                    <a:pt x="208" y="212"/>
                  </a:lnTo>
                  <a:lnTo>
                    <a:pt x="210" y="215"/>
                  </a:lnTo>
                  <a:lnTo>
                    <a:pt x="210" y="218"/>
                  </a:lnTo>
                  <a:lnTo>
                    <a:pt x="212" y="220"/>
                  </a:lnTo>
                  <a:lnTo>
                    <a:pt x="212" y="223"/>
                  </a:lnTo>
                  <a:lnTo>
                    <a:pt x="214" y="228"/>
                  </a:lnTo>
                  <a:lnTo>
                    <a:pt x="214" y="234"/>
                  </a:lnTo>
                  <a:lnTo>
                    <a:pt x="215" y="239"/>
                  </a:lnTo>
                  <a:lnTo>
                    <a:pt x="220" y="247"/>
                  </a:lnTo>
                  <a:lnTo>
                    <a:pt x="223" y="248"/>
                  </a:lnTo>
                  <a:lnTo>
                    <a:pt x="224" y="251"/>
                  </a:lnTo>
                  <a:lnTo>
                    <a:pt x="227" y="260"/>
                  </a:lnTo>
                  <a:lnTo>
                    <a:pt x="232" y="265"/>
                  </a:lnTo>
                  <a:lnTo>
                    <a:pt x="233" y="270"/>
                  </a:lnTo>
                  <a:lnTo>
                    <a:pt x="234" y="272"/>
                  </a:lnTo>
                  <a:lnTo>
                    <a:pt x="232" y="277"/>
                  </a:lnTo>
                  <a:lnTo>
                    <a:pt x="232" y="279"/>
                  </a:lnTo>
                  <a:lnTo>
                    <a:pt x="234" y="288"/>
                  </a:lnTo>
                  <a:lnTo>
                    <a:pt x="238" y="291"/>
                  </a:lnTo>
                  <a:lnTo>
                    <a:pt x="242" y="293"/>
                  </a:lnTo>
                  <a:lnTo>
                    <a:pt x="242" y="293"/>
                  </a:lnTo>
                  <a:lnTo>
                    <a:pt x="242" y="294"/>
                  </a:lnTo>
                  <a:lnTo>
                    <a:pt x="243" y="295"/>
                  </a:lnTo>
                  <a:lnTo>
                    <a:pt x="244" y="294"/>
                  </a:lnTo>
                  <a:lnTo>
                    <a:pt x="245" y="292"/>
                  </a:lnTo>
                  <a:lnTo>
                    <a:pt x="244" y="290"/>
                  </a:lnTo>
                  <a:lnTo>
                    <a:pt x="244" y="288"/>
                  </a:lnTo>
                  <a:lnTo>
                    <a:pt x="245" y="288"/>
                  </a:lnTo>
                  <a:lnTo>
                    <a:pt x="246" y="287"/>
                  </a:lnTo>
                  <a:lnTo>
                    <a:pt x="254" y="293"/>
                  </a:lnTo>
                  <a:lnTo>
                    <a:pt x="255" y="295"/>
                  </a:lnTo>
                  <a:lnTo>
                    <a:pt x="257" y="297"/>
                  </a:lnTo>
                  <a:lnTo>
                    <a:pt x="260" y="300"/>
                  </a:lnTo>
                  <a:lnTo>
                    <a:pt x="261" y="303"/>
                  </a:lnTo>
                  <a:lnTo>
                    <a:pt x="264" y="305"/>
                  </a:lnTo>
                  <a:lnTo>
                    <a:pt x="264" y="310"/>
                  </a:lnTo>
                  <a:lnTo>
                    <a:pt x="269" y="312"/>
                  </a:lnTo>
                  <a:lnTo>
                    <a:pt x="272" y="316"/>
                  </a:lnTo>
                  <a:lnTo>
                    <a:pt x="272" y="318"/>
                  </a:lnTo>
                  <a:lnTo>
                    <a:pt x="271" y="324"/>
                  </a:lnTo>
                  <a:lnTo>
                    <a:pt x="270" y="326"/>
                  </a:lnTo>
                  <a:lnTo>
                    <a:pt x="265" y="329"/>
                  </a:lnTo>
                  <a:lnTo>
                    <a:pt x="263" y="332"/>
                  </a:lnTo>
                  <a:lnTo>
                    <a:pt x="260" y="334"/>
                  </a:lnTo>
                  <a:lnTo>
                    <a:pt x="257" y="335"/>
                  </a:lnTo>
                  <a:lnTo>
                    <a:pt x="254" y="335"/>
                  </a:lnTo>
                  <a:lnTo>
                    <a:pt x="252" y="331"/>
                  </a:lnTo>
                  <a:lnTo>
                    <a:pt x="249" y="320"/>
                  </a:lnTo>
                  <a:lnTo>
                    <a:pt x="247" y="318"/>
                  </a:lnTo>
                  <a:lnTo>
                    <a:pt x="246" y="314"/>
                  </a:lnTo>
                  <a:lnTo>
                    <a:pt x="243" y="311"/>
                  </a:lnTo>
                  <a:lnTo>
                    <a:pt x="236" y="307"/>
                  </a:lnTo>
                  <a:lnTo>
                    <a:pt x="231" y="303"/>
                  </a:lnTo>
                  <a:lnTo>
                    <a:pt x="227" y="300"/>
                  </a:lnTo>
                  <a:lnTo>
                    <a:pt x="223" y="295"/>
                  </a:lnTo>
                  <a:lnTo>
                    <a:pt x="212" y="288"/>
                  </a:lnTo>
                  <a:lnTo>
                    <a:pt x="207" y="284"/>
                  </a:lnTo>
                  <a:lnTo>
                    <a:pt x="204" y="280"/>
                  </a:lnTo>
                  <a:lnTo>
                    <a:pt x="201" y="280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78"/>
                  </a:lnTo>
                  <a:lnTo>
                    <a:pt x="198" y="277"/>
                  </a:lnTo>
                  <a:lnTo>
                    <a:pt x="191" y="270"/>
                  </a:lnTo>
                  <a:lnTo>
                    <a:pt x="190" y="267"/>
                  </a:lnTo>
                  <a:lnTo>
                    <a:pt x="190" y="264"/>
                  </a:lnTo>
                  <a:lnTo>
                    <a:pt x="191" y="254"/>
                  </a:lnTo>
                  <a:lnTo>
                    <a:pt x="192" y="249"/>
                  </a:lnTo>
                  <a:lnTo>
                    <a:pt x="191" y="247"/>
                  </a:lnTo>
                  <a:lnTo>
                    <a:pt x="191" y="246"/>
                  </a:lnTo>
                  <a:lnTo>
                    <a:pt x="190" y="244"/>
                  </a:lnTo>
                  <a:lnTo>
                    <a:pt x="190" y="240"/>
                  </a:lnTo>
                  <a:lnTo>
                    <a:pt x="188" y="235"/>
                  </a:lnTo>
                  <a:lnTo>
                    <a:pt x="182" y="225"/>
                  </a:lnTo>
                  <a:lnTo>
                    <a:pt x="178" y="223"/>
                  </a:lnTo>
                  <a:lnTo>
                    <a:pt x="174" y="221"/>
                  </a:lnTo>
                  <a:lnTo>
                    <a:pt x="163" y="212"/>
                  </a:lnTo>
                  <a:lnTo>
                    <a:pt x="160" y="208"/>
                  </a:lnTo>
                  <a:lnTo>
                    <a:pt x="159" y="205"/>
                  </a:lnTo>
                  <a:lnTo>
                    <a:pt x="159" y="200"/>
                  </a:lnTo>
                  <a:lnTo>
                    <a:pt x="157" y="203"/>
                  </a:lnTo>
                  <a:lnTo>
                    <a:pt x="155" y="206"/>
                  </a:lnTo>
                  <a:lnTo>
                    <a:pt x="150" y="205"/>
                  </a:lnTo>
                  <a:lnTo>
                    <a:pt x="145" y="207"/>
                  </a:lnTo>
                  <a:lnTo>
                    <a:pt x="142" y="206"/>
                  </a:lnTo>
                  <a:lnTo>
                    <a:pt x="140" y="202"/>
                  </a:lnTo>
                  <a:lnTo>
                    <a:pt x="138" y="199"/>
                  </a:lnTo>
                  <a:lnTo>
                    <a:pt x="135" y="199"/>
                  </a:lnTo>
                  <a:lnTo>
                    <a:pt x="133" y="199"/>
                  </a:lnTo>
                  <a:lnTo>
                    <a:pt x="129" y="195"/>
                  </a:lnTo>
                  <a:lnTo>
                    <a:pt x="127" y="193"/>
                  </a:lnTo>
                  <a:lnTo>
                    <a:pt x="123" y="193"/>
                  </a:lnTo>
                  <a:lnTo>
                    <a:pt x="120" y="191"/>
                  </a:lnTo>
                  <a:lnTo>
                    <a:pt x="118" y="189"/>
                  </a:lnTo>
                  <a:lnTo>
                    <a:pt x="118" y="185"/>
                  </a:lnTo>
                  <a:lnTo>
                    <a:pt x="117" y="184"/>
                  </a:lnTo>
                  <a:lnTo>
                    <a:pt x="111" y="180"/>
                  </a:lnTo>
                  <a:lnTo>
                    <a:pt x="107" y="176"/>
                  </a:lnTo>
                  <a:lnTo>
                    <a:pt x="103" y="173"/>
                  </a:lnTo>
                  <a:lnTo>
                    <a:pt x="102" y="171"/>
                  </a:lnTo>
                  <a:lnTo>
                    <a:pt x="101" y="169"/>
                  </a:lnTo>
                  <a:lnTo>
                    <a:pt x="108" y="170"/>
                  </a:lnTo>
                  <a:lnTo>
                    <a:pt x="116" y="171"/>
                  </a:lnTo>
                  <a:lnTo>
                    <a:pt x="120" y="171"/>
                  </a:lnTo>
                  <a:lnTo>
                    <a:pt x="122" y="169"/>
                  </a:lnTo>
                  <a:lnTo>
                    <a:pt x="124" y="168"/>
                  </a:lnTo>
                  <a:lnTo>
                    <a:pt x="124" y="169"/>
                  </a:lnTo>
                  <a:lnTo>
                    <a:pt x="124" y="172"/>
                  </a:lnTo>
                  <a:lnTo>
                    <a:pt x="126" y="174"/>
                  </a:lnTo>
                  <a:lnTo>
                    <a:pt x="129" y="176"/>
                  </a:lnTo>
                  <a:lnTo>
                    <a:pt x="131" y="175"/>
                  </a:lnTo>
                  <a:lnTo>
                    <a:pt x="129" y="174"/>
                  </a:lnTo>
                  <a:lnTo>
                    <a:pt x="128" y="170"/>
                  </a:lnTo>
                  <a:lnTo>
                    <a:pt x="128" y="169"/>
                  </a:lnTo>
                  <a:lnTo>
                    <a:pt x="128" y="167"/>
                  </a:lnTo>
                  <a:lnTo>
                    <a:pt x="125" y="167"/>
                  </a:lnTo>
                  <a:lnTo>
                    <a:pt x="125" y="167"/>
                  </a:lnTo>
                  <a:lnTo>
                    <a:pt x="128" y="164"/>
                  </a:lnTo>
                  <a:lnTo>
                    <a:pt x="130" y="157"/>
                  </a:lnTo>
                  <a:lnTo>
                    <a:pt x="132" y="149"/>
                  </a:lnTo>
                  <a:lnTo>
                    <a:pt x="129" y="143"/>
                  </a:lnTo>
                  <a:lnTo>
                    <a:pt x="123" y="139"/>
                  </a:lnTo>
                  <a:lnTo>
                    <a:pt x="113" y="127"/>
                  </a:lnTo>
                  <a:lnTo>
                    <a:pt x="106" y="120"/>
                  </a:lnTo>
                  <a:lnTo>
                    <a:pt x="105" y="117"/>
                  </a:lnTo>
                  <a:lnTo>
                    <a:pt x="103" y="116"/>
                  </a:lnTo>
                  <a:lnTo>
                    <a:pt x="98" y="115"/>
                  </a:lnTo>
                  <a:lnTo>
                    <a:pt x="94" y="111"/>
                  </a:lnTo>
                  <a:lnTo>
                    <a:pt x="86" y="106"/>
                  </a:lnTo>
                  <a:lnTo>
                    <a:pt x="82" y="104"/>
                  </a:lnTo>
                  <a:lnTo>
                    <a:pt x="80" y="97"/>
                  </a:lnTo>
                  <a:lnTo>
                    <a:pt x="78" y="97"/>
                  </a:lnTo>
                  <a:lnTo>
                    <a:pt x="79" y="92"/>
                  </a:lnTo>
                  <a:lnTo>
                    <a:pt x="78" y="84"/>
                  </a:lnTo>
                  <a:lnTo>
                    <a:pt x="77" y="83"/>
                  </a:lnTo>
                  <a:lnTo>
                    <a:pt x="73" y="81"/>
                  </a:lnTo>
                  <a:lnTo>
                    <a:pt x="71" y="75"/>
                  </a:lnTo>
                  <a:lnTo>
                    <a:pt x="71" y="70"/>
                  </a:lnTo>
                  <a:lnTo>
                    <a:pt x="71" y="67"/>
                  </a:lnTo>
                  <a:lnTo>
                    <a:pt x="64" y="61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2" y="53"/>
                  </a:lnTo>
                  <a:lnTo>
                    <a:pt x="59" y="47"/>
                  </a:lnTo>
                  <a:lnTo>
                    <a:pt x="54" y="42"/>
                  </a:lnTo>
                  <a:lnTo>
                    <a:pt x="53" y="40"/>
                  </a:lnTo>
                  <a:lnTo>
                    <a:pt x="52" y="36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4" y="30"/>
                  </a:lnTo>
                  <a:lnTo>
                    <a:pt x="47" y="24"/>
                  </a:lnTo>
                  <a:lnTo>
                    <a:pt x="45" y="18"/>
                  </a:lnTo>
                  <a:lnTo>
                    <a:pt x="41" y="14"/>
                  </a:lnTo>
                  <a:lnTo>
                    <a:pt x="40" y="12"/>
                  </a:lnTo>
                  <a:lnTo>
                    <a:pt x="38" y="6"/>
                  </a:lnTo>
                  <a:lnTo>
                    <a:pt x="47" y="5"/>
                  </a:lnTo>
                  <a:lnTo>
                    <a:pt x="56" y="4"/>
                  </a:lnTo>
                  <a:lnTo>
                    <a:pt x="64" y="3"/>
                  </a:lnTo>
                  <a:lnTo>
                    <a:pt x="73" y="2"/>
                  </a:lnTo>
                  <a:lnTo>
                    <a:pt x="82" y="2"/>
                  </a:lnTo>
                  <a:lnTo>
                    <a:pt x="90" y="1"/>
                  </a:lnTo>
                  <a:lnTo>
                    <a:pt x="99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0" y="4"/>
                  </a:lnTo>
                  <a:lnTo>
                    <a:pt x="108" y="7"/>
                  </a:lnTo>
                  <a:lnTo>
                    <a:pt x="122" y="12"/>
                  </a:lnTo>
                  <a:lnTo>
                    <a:pt x="136" y="17"/>
                  </a:lnTo>
                  <a:lnTo>
                    <a:pt x="151" y="23"/>
                  </a:lnTo>
                  <a:lnTo>
                    <a:pt x="165" y="28"/>
                  </a:lnTo>
                  <a:lnTo>
                    <a:pt x="180" y="33"/>
                  </a:lnTo>
                  <a:lnTo>
                    <a:pt x="194" y="38"/>
                  </a:lnTo>
                  <a:lnTo>
                    <a:pt x="208" y="43"/>
                  </a:lnTo>
                  <a:lnTo>
                    <a:pt x="223" y="49"/>
                  </a:lnTo>
                  <a:lnTo>
                    <a:pt x="233" y="48"/>
                  </a:lnTo>
                  <a:lnTo>
                    <a:pt x="244" y="48"/>
                  </a:lnTo>
                  <a:lnTo>
                    <a:pt x="255" y="48"/>
                  </a:lnTo>
                  <a:lnTo>
                    <a:pt x="266" y="48"/>
                  </a:lnTo>
                  <a:lnTo>
                    <a:pt x="276" y="48"/>
                  </a:lnTo>
                  <a:lnTo>
                    <a:pt x="287" y="48"/>
                  </a:lnTo>
                  <a:lnTo>
                    <a:pt x="298" y="48"/>
                  </a:lnTo>
                  <a:lnTo>
                    <a:pt x="309" y="48"/>
                  </a:lnTo>
                  <a:lnTo>
                    <a:pt x="309" y="45"/>
                  </a:lnTo>
                  <a:lnTo>
                    <a:pt x="309" y="40"/>
                  </a:lnTo>
                  <a:lnTo>
                    <a:pt x="309" y="37"/>
                  </a:lnTo>
                  <a:lnTo>
                    <a:pt x="309" y="32"/>
                  </a:lnTo>
                  <a:lnTo>
                    <a:pt x="316" y="32"/>
                  </a:lnTo>
                  <a:lnTo>
                    <a:pt x="322" y="32"/>
                  </a:lnTo>
                  <a:lnTo>
                    <a:pt x="329" y="32"/>
                  </a:lnTo>
                  <a:lnTo>
                    <a:pt x="335" y="32"/>
                  </a:lnTo>
                  <a:lnTo>
                    <a:pt x="342" y="32"/>
                  </a:lnTo>
                  <a:lnTo>
                    <a:pt x="348" y="33"/>
                  </a:lnTo>
                  <a:lnTo>
                    <a:pt x="355" y="33"/>
                  </a:lnTo>
                  <a:lnTo>
                    <a:pt x="362" y="33"/>
                  </a:lnTo>
                  <a:lnTo>
                    <a:pt x="362" y="33"/>
                  </a:lnTo>
                  <a:lnTo>
                    <a:pt x="363" y="33"/>
                  </a:lnTo>
                  <a:lnTo>
                    <a:pt x="365" y="36"/>
                  </a:lnTo>
                  <a:lnTo>
                    <a:pt x="368" y="41"/>
                  </a:lnTo>
                  <a:lnTo>
                    <a:pt x="371" y="44"/>
                  </a:lnTo>
                  <a:lnTo>
                    <a:pt x="375" y="46"/>
                  </a:lnTo>
                  <a:lnTo>
                    <a:pt x="381" y="52"/>
                  </a:lnTo>
                  <a:lnTo>
                    <a:pt x="391" y="61"/>
                  </a:lnTo>
                  <a:lnTo>
                    <a:pt x="397" y="67"/>
                  </a:lnTo>
                  <a:lnTo>
                    <a:pt x="403" y="70"/>
                  </a:lnTo>
                  <a:lnTo>
                    <a:pt x="407" y="73"/>
                  </a:lnTo>
                  <a:lnTo>
                    <a:pt x="409" y="75"/>
                  </a:lnTo>
                  <a:lnTo>
                    <a:pt x="411" y="80"/>
                  </a:lnTo>
                  <a:lnTo>
                    <a:pt x="416" y="91"/>
                  </a:lnTo>
                  <a:lnTo>
                    <a:pt x="416" y="95"/>
                  </a:lnTo>
                  <a:lnTo>
                    <a:pt x="418" y="100"/>
                  </a:lnTo>
                  <a:lnTo>
                    <a:pt x="421" y="106"/>
                  </a:lnTo>
                  <a:lnTo>
                    <a:pt x="424" y="110"/>
                  </a:lnTo>
                  <a:lnTo>
                    <a:pt x="427" y="111"/>
                  </a:lnTo>
                  <a:lnTo>
                    <a:pt x="430" y="113"/>
                  </a:lnTo>
                  <a:lnTo>
                    <a:pt x="433" y="116"/>
                  </a:lnTo>
                  <a:lnTo>
                    <a:pt x="437" y="119"/>
                  </a:lnTo>
                  <a:lnTo>
                    <a:pt x="441" y="120"/>
                  </a:lnTo>
                  <a:lnTo>
                    <a:pt x="446" y="123"/>
                  </a:lnTo>
                  <a:lnTo>
                    <a:pt x="454" y="127"/>
                  </a:lnTo>
                  <a:lnTo>
                    <a:pt x="459" y="130"/>
                  </a:lnTo>
                  <a:lnTo>
                    <a:pt x="462" y="130"/>
                  </a:lnTo>
                  <a:lnTo>
                    <a:pt x="464" y="128"/>
                  </a:lnTo>
                  <a:lnTo>
                    <a:pt x="466" y="126"/>
                  </a:lnTo>
                  <a:lnTo>
                    <a:pt x="468" y="123"/>
                  </a:lnTo>
                  <a:lnTo>
                    <a:pt x="470" y="122"/>
                  </a:lnTo>
                  <a:lnTo>
                    <a:pt x="471" y="121"/>
                  </a:lnTo>
                  <a:lnTo>
                    <a:pt x="470" y="119"/>
                  </a:lnTo>
                  <a:lnTo>
                    <a:pt x="472" y="115"/>
                  </a:lnTo>
                  <a:lnTo>
                    <a:pt x="474" y="108"/>
                  </a:lnTo>
                  <a:lnTo>
                    <a:pt x="478" y="104"/>
                  </a:lnTo>
                  <a:lnTo>
                    <a:pt x="483" y="104"/>
                  </a:lnTo>
                  <a:lnTo>
                    <a:pt x="485" y="102"/>
                  </a:lnTo>
                  <a:lnTo>
                    <a:pt x="487" y="100"/>
                  </a:lnTo>
                  <a:lnTo>
                    <a:pt x="489" y="100"/>
                  </a:lnTo>
                  <a:lnTo>
                    <a:pt x="492" y="101"/>
                  </a:lnTo>
                  <a:lnTo>
                    <a:pt x="497" y="102"/>
                  </a:lnTo>
                  <a:lnTo>
                    <a:pt x="505" y="103"/>
                  </a:lnTo>
                  <a:lnTo>
                    <a:pt x="509" y="103"/>
                  </a:lnTo>
                  <a:lnTo>
                    <a:pt x="510" y="102"/>
                  </a:lnTo>
                  <a:lnTo>
                    <a:pt x="511" y="102"/>
                  </a:lnTo>
                  <a:lnTo>
                    <a:pt x="511" y="103"/>
                  </a:lnTo>
                  <a:lnTo>
                    <a:pt x="512" y="103"/>
                  </a:lnTo>
                  <a:lnTo>
                    <a:pt x="514" y="103"/>
                  </a:lnTo>
                  <a:lnTo>
                    <a:pt x="516" y="104"/>
                  </a:lnTo>
                  <a:lnTo>
                    <a:pt x="518" y="108"/>
                  </a:lnTo>
                  <a:lnTo>
                    <a:pt x="526" y="114"/>
                  </a:lnTo>
                  <a:lnTo>
                    <a:pt x="526" y="114"/>
                  </a:lnTo>
                  <a:lnTo>
                    <a:pt x="527" y="116"/>
                  </a:lnTo>
                  <a:lnTo>
                    <a:pt x="530" y="119"/>
                  </a:lnTo>
                  <a:lnTo>
                    <a:pt x="535" y="123"/>
                  </a:lnTo>
                  <a:lnTo>
                    <a:pt x="537" y="127"/>
                  </a:lnTo>
                  <a:lnTo>
                    <a:pt x="538" y="131"/>
                  </a:lnTo>
                  <a:lnTo>
                    <a:pt x="541" y="136"/>
                  </a:lnTo>
                  <a:lnTo>
                    <a:pt x="546" y="143"/>
                  </a:lnTo>
                  <a:lnTo>
                    <a:pt x="548" y="147"/>
                  </a:lnTo>
                  <a:lnTo>
                    <a:pt x="547" y="147"/>
                  </a:lnTo>
                  <a:lnTo>
                    <a:pt x="547" y="149"/>
                  </a:lnTo>
                  <a:lnTo>
                    <a:pt x="548" y="153"/>
                  </a:lnTo>
                  <a:lnTo>
                    <a:pt x="551" y="156"/>
                  </a:lnTo>
                  <a:lnTo>
                    <a:pt x="554" y="158"/>
                  </a:lnTo>
                  <a:lnTo>
                    <a:pt x="558" y="163"/>
                  </a:lnTo>
                  <a:lnTo>
                    <a:pt x="561" y="169"/>
                  </a:lnTo>
                  <a:lnTo>
                    <a:pt x="565" y="173"/>
                  </a:lnTo>
                  <a:lnTo>
                    <a:pt x="570" y="177"/>
                  </a:lnTo>
                  <a:lnTo>
                    <a:pt x="573" y="180"/>
                  </a:lnTo>
                  <a:lnTo>
                    <a:pt x="574" y="182"/>
                  </a:lnTo>
                  <a:lnTo>
                    <a:pt x="574" y="185"/>
                  </a:lnTo>
                  <a:lnTo>
                    <a:pt x="572" y="186"/>
                  </a:lnTo>
                  <a:lnTo>
                    <a:pt x="573" y="189"/>
                  </a:lnTo>
                  <a:lnTo>
                    <a:pt x="574" y="190"/>
                  </a:lnTo>
                  <a:lnTo>
                    <a:pt x="575" y="193"/>
                  </a:lnTo>
                  <a:lnTo>
                    <a:pt x="574" y="195"/>
                  </a:lnTo>
                  <a:lnTo>
                    <a:pt x="574" y="196"/>
                  </a:lnTo>
                  <a:lnTo>
                    <a:pt x="575" y="197"/>
                  </a:lnTo>
                  <a:lnTo>
                    <a:pt x="579" y="202"/>
                  </a:lnTo>
                  <a:lnTo>
                    <a:pt x="581" y="206"/>
                  </a:lnTo>
                  <a:lnTo>
                    <a:pt x="583" y="213"/>
                  </a:lnTo>
                  <a:lnTo>
                    <a:pt x="583" y="213"/>
                  </a:lnTo>
                  <a:lnTo>
                    <a:pt x="585" y="217"/>
                  </a:lnTo>
                  <a:lnTo>
                    <a:pt x="588" y="218"/>
                  </a:lnTo>
                  <a:lnTo>
                    <a:pt x="592" y="219"/>
                  </a:lnTo>
                  <a:lnTo>
                    <a:pt x="595" y="220"/>
                  </a:lnTo>
                  <a:lnTo>
                    <a:pt x="598" y="223"/>
                  </a:lnTo>
                  <a:lnTo>
                    <a:pt x="600" y="224"/>
                  </a:lnTo>
                  <a:lnTo>
                    <a:pt x="604" y="225"/>
                  </a:lnTo>
                  <a:lnTo>
                    <a:pt x="607" y="226"/>
                  </a:lnTo>
                  <a:lnTo>
                    <a:pt x="610" y="228"/>
                  </a:lnTo>
                  <a:lnTo>
                    <a:pt x="616" y="230"/>
                  </a:lnTo>
                  <a:lnTo>
                    <a:pt x="624" y="231"/>
                  </a:lnTo>
                  <a:lnTo>
                    <a:pt x="631" y="232"/>
                  </a:lnTo>
                  <a:lnTo>
                    <a:pt x="635" y="236"/>
                  </a:lnTo>
                  <a:lnTo>
                    <a:pt x="637" y="236"/>
                  </a:lnTo>
                  <a:lnTo>
                    <a:pt x="638" y="236"/>
                  </a:lnTo>
                  <a:lnTo>
                    <a:pt x="638" y="236"/>
                  </a:lnTo>
                  <a:lnTo>
                    <a:pt x="638" y="235"/>
                  </a:lnTo>
                  <a:lnTo>
                    <a:pt x="640" y="234"/>
                  </a:lnTo>
                  <a:lnTo>
                    <a:pt x="645" y="233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82" name="Freeform 1525">
              <a:extLst>
                <a:ext uri="{FF2B5EF4-FFF2-40B4-BE49-F238E27FC236}">
                  <a16:creationId xmlns:a16="http://schemas.microsoft.com/office/drawing/2014/main" id="{C2F64108-F353-4D8E-B954-E8B7059E6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6493" y="9171478"/>
              <a:ext cx="10991" cy="5494"/>
            </a:xfrm>
            <a:custGeom>
              <a:avLst/>
              <a:gdLst>
                <a:gd name="T0" fmla="*/ 4 w 10"/>
                <a:gd name="T1" fmla="*/ 3 h 5"/>
                <a:gd name="T2" fmla="*/ 0 w 10"/>
                <a:gd name="T3" fmla="*/ 4 h 5"/>
                <a:gd name="T4" fmla="*/ 0 w 10"/>
                <a:gd name="T5" fmla="*/ 3 h 5"/>
                <a:gd name="T6" fmla="*/ 7 w 10"/>
                <a:gd name="T7" fmla="*/ 0 h 5"/>
                <a:gd name="T8" fmla="*/ 8 w 10"/>
                <a:gd name="T9" fmla="*/ 0 h 5"/>
                <a:gd name="T10" fmla="*/ 9 w 10"/>
                <a:gd name="T11" fmla="*/ 0 h 5"/>
                <a:gd name="T12" fmla="*/ 5 w 10"/>
                <a:gd name="T13" fmla="*/ 2 h 5"/>
                <a:gd name="T14" fmla="*/ 4 w 10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4" y="3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83" name="Freeform 1526">
              <a:extLst>
                <a:ext uri="{FF2B5EF4-FFF2-40B4-BE49-F238E27FC236}">
                  <a16:creationId xmlns:a16="http://schemas.microsoft.com/office/drawing/2014/main" id="{78366EAD-DD77-4755-8E32-AD737E81C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1128" y="9165981"/>
              <a:ext cx="5494" cy="5497"/>
            </a:xfrm>
            <a:custGeom>
              <a:avLst/>
              <a:gdLst>
                <a:gd name="T0" fmla="*/ 5 w 6"/>
                <a:gd name="T1" fmla="*/ 4 h 6"/>
                <a:gd name="T2" fmla="*/ 3 w 6"/>
                <a:gd name="T3" fmla="*/ 5 h 6"/>
                <a:gd name="T4" fmla="*/ 0 w 6"/>
                <a:gd name="T5" fmla="*/ 2 h 6"/>
                <a:gd name="T6" fmla="*/ 1 w 6"/>
                <a:gd name="T7" fmla="*/ 1 h 6"/>
                <a:gd name="T8" fmla="*/ 2 w 6"/>
                <a:gd name="T9" fmla="*/ 0 h 6"/>
                <a:gd name="T10" fmla="*/ 4 w 6"/>
                <a:gd name="T11" fmla="*/ 2 h 6"/>
                <a:gd name="T12" fmla="*/ 5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lnTo>
                    <a:pt x="3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2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84" name="Freeform 1527">
              <a:extLst>
                <a:ext uri="{FF2B5EF4-FFF2-40B4-BE49-F238E27FC236}">
                  <a16:creationId xmlns:a16="http://schemas.microsoft.com/office/drawing/2014/main" id="{5E589133-49F6-4EA7-ACD3-AB69B21EF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7833" y="9100038"/>
              <a:ext cx="10991" cy="10991"/>
            </a:xfrm>
            <a:custGeom>
              <a:avLst/>
              <a:gdLst>
                <a:gd name="T0" fmla="*/ 2 w 9"/>
                <a:gd name="T1" fmla="*/ 9 h 11"/>
                <a:gd name="T2" fmla="*/ 0 w 9"/>
                <a:gd name="T3" fmla="*/ 10 h 11"/>
                <a:gd name="T4" fmla="*/ 0 w 9"/>
                <a:gd name="T5" fmla="*/ 6 h 11"/>
                <a:gd name="T6" fmla="*/ 1 w 9"/>
                <a:gd name="T7" fmla="*/ 3 h 11"/>
                <a:gd name="T8" fmla="*/ 2 w 9"/>
                <a:gd name="T9" fmla="*/ 1 h 11"/>
                <a:gd name="T10" fmla="*/ 5 w 9"/>
                <a:gd name="T11" fmla="*/ 0 h 11"/>
                <a:gd name="T12" fmla="*/ 8 w 9"/>
                <a:gd name="T13" fmla="*/ 0 h 11"/>
                <a:gd name="T14" fmla="*/ 8 w 9"/>
                <a:gd name="T15" fmla="*/ 1 h 11"/>
                <a:gd name="T16" fmla="*/ 6 w 9"/>
                <a:gd name="T17" fmla="*/ 4 h 11"/>
                <a:gd name="T18" fmla="*/ 2 w 9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1">
                  <a:moveTo>
                    <a:pt x="2" y="9"/>
                  </a:moveTo>
                  <a:lnTo>
                    <a:pt x="0" y="10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6" y="4"/>
                  </a:lnTo>
                  <a:lnTo>
                    <a:pt x="2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85" name="Freeform 1528">
              <a:extLst>
                <a:ext uri="{FF2B5EF4-FFF2-40B4-BE49-F238E27FC236}">
                  <a16:creationId xmlns:a16="http://schemas.microsoft.com/office/drawing/2014/main" id="{C7413694-A536-4665-823A-6FB77CD94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8823" y="9067067"/>
              <a:ext cx="5497" cy="5497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3 h 4"/>
                <a:gd name="T4" fmla="*/ 1 w 2"/>
                <a:gd name="T5" fmla="*/ 3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1 h 4"/>
                <a:gd name="T14" fmla="*/ 1 w 2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86" name="Freeform 1529">
              <a:extLst>
                <a:ext uri="{FF2B5EF4-FFF2-40B4-BE49-F238E27FC236}">
                  <a16:creationId xmlns:a16="http://schemas.microsoft.com/office/drawing/2014/main" id="{7CBB62BB-1085-4D42-A553-C2A1D37F8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5983" y="9050583"/>
              <a:ext cx="5494" cy="10991"/>
            </a:xfrm>
            <a:custGeom>
              <a:avLst/>
              <a:gdLst>
                <a:gd name="T0" fmla="*/ 4 w 5"/>
                <a:gd name="T1" fmla="*/ 4 h 7"/>
                <a:gd name="T2" fmla="*/ 2 w 5"/>
                <a:gd name="T3" fmla="*/ 6 h 7"/>
                <a:gd name="T4" fmla="*/ 0 w 5"/>
                <a:gd name="T5" fmla="*/ 5 h 7"/>
                <a:gd name="T6" fmla="*/ 0 w 5"/>
                <a:gd name="T7" fmla="*/ 4 h 7"/>
                <a:gd name="T8" fmla="*/ 0 w 5"/>
                <a:gd name="T9" fmla="*/ 1 h 7"/>
                <a:gd name="T10" fmla="*/ 1 w 5"/>
                <a:gd name="T11" fmla="*/ 0 h 7"/>
                <a:gd name="T12" fmla="*/ 2 w 5"/>
                <a:gd name="T13" fmla="*/ 1 h 7"/>
                <a:gd name="T14" fmla="*/ 3 w 5"/>
                <a:gd name="T15" fmla="*/ 2 h 7"/>
                <a:gd name="T16" fmla="*/ 4 w 5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4"/>
                  </a:moveTo>
                  <a:lnTo>
                    <a:pt x="2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87" name="Freeform 1530">
              <a:extLst>
                <a:ext uri="{FF2B5EF4-FFF2-40B4-BE49-F238E27FC236}">
                  <a16:creationId xmlns:a16="http://schemas.microsoft.com/office/drawing/2014/main" id="{B0F5C640-75E7-44FC-8146-C813D2F81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5089" y="8946173"/>
              <a:ext cx="5494" cy="10991"/>
            </a:xfrm>
            <a:custGeom>
              <a:avLst/>
              <a:gdLst>
                <a:gd name="T0" fmla="*/ 3 w 4"/>
                <a:gd name="T1" fmla="*/ 7 h 8"/>
                <a:gd name="T2" fmla="*/ 3 w 4"/>
                <a:gd name="T3" fmla="*/ 7 h 8"/>
                <a:gd name="T4" fmla="*/ 1 w 4"/>
                <a:gd name="T5" fmla="*/ 5 h 8"/>
                <a:gd name="T6" fmla="*/ 0 w 4"/>
                <a:gd name="T7" fmla="*/ 1 h 8"/>
                <a:gd name="T8" fmla="*/ 1 w 4"/>
                <a:gd name="T9" fmla="*/ 0 h 8"/>
                <a:gd name="T10" fmla="*/ 3 w 4"/>
                <a:gd name="T11" fmla="*/ 6 h 8"/>
                <a:gd name="T12" fmla="*/ 3 w 4"/>
                <a:gd name="T13" fmla="*/ 6 h 8"/>
                <a:gd name="T14" fmla="*/ 3 w 4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3" y="7"/>
                  </a:moveTo>
                  <a:lnTo>
                    <a:pt x="3" y="7"/>
                  </a:lnTo>
                  <a:lnTo>
                    <a:pt x="1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88" name="Freeform 1531">
              <a:extLst>
                <a:ext uri="{FF2B5EF4-FFF2-40B4-BE49-F238E27FC236}">
                  <a16:creationId xmlns:a16="http://schemas.microsoft.com/office/drawing/2014/main" id="{BDE83528-ADC0-45EF-9BFC-19C109BF1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2659" y="8935183"/>
              <a:ext cx="10991" cy="10991"/>
            </a:xfrm>
            <a:custGeom>
              <a:avLst/>
              <a:gdLst>
                <a:gd name="T0" fmla="*/ 10 w 11"/>
                <a:gd name="T1" fmla="*/ 6 h 8"/>
                <a:gd name="T2" fmla="*/ 9 w 11"/>
                <a:gd name="T3" fmla="*/ 7 h 8"/>
                <a:gd name="T4" fmla="*/ 0 w 11"/>
                <a:gd name="T5" fmla="*/ 1 h 8"/>
                <a:gd name="T6" fmla="*/ 3 w 11"/>
                <a:gd name="T7" fmla="*/ 0 h 8"/>
                <a:gd name="T8" fmla="*/ 5 w 11"/>
                <a:gd name="T9" fmla="*/ 1 h 8"/>
                <a:gd name="T10" fmla="*/ 10 w 11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10" y="6"/>
                  </a:moveTo>
                  <a:lnTo>
                    <a:pt x="9" y="7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10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89" name="Freeform 1532">
              <a:extLst>
                <a:ext uri="{FF2B5EF4-FFF2-40B4-BE49-F238E27FC236}">
                  <a16:creationId xmlns:a16="http://schemas.microsoft.com/office/drawing/2014/main" id="{07A38375-80FD-45EF-A224-13071A758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2119" y="8913202"/>
              <a:ext cx="5494" cy="10991"/>
            </a:xfrm>
            <a:custGeom>
              <a:avLst/>
              <a:gdLst>
                <a:gd name="T0" fmla="*/ 4 w 6"/>
                <a:gd name="T1" fmla="*/ 3 h 8"/>
                <a:gd name="T2" fmla="*/ 5 w 6"/>
                <a:gd name="T3" fmla="*/ 7 h 8"/>
                <a:gd name="T4" fmla="*/ 4 w 6"/>
                <a:gd name="T5" fmla="*/ 7 h 8"/>
                <a:gd name="T6" fmla="*/ 2 w 6"/>
                <a:gd name="T7" fmla="*/ 4 h 8"/>
                <a:gd name="T8" fmla="*/ 0 w 6"/>
                <a:gd name="T9" fmla="*/ 2 h 8"/>
                <a:gd name="T10" fmla="*/ 0 w 6"/>
                <a:gd name="T11" fmla="*/ 0 h 8"/>
                <a:gd name="T12" fmla="*/ 0 w 6"/>
                <a:gd name="T13" fmla="*/ 0 h 8"/>
                <a:gd name="T14" fmla="*/ 4 w 6"/>
                <a:gd name="T15" fmla="*/ 2 h 8"/>
                <a:gd name="T16" fmla="*/ 4 w 6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lnTo>
                    <a:pt x="5" y="7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90" name="Freeform 1533">
              <a:extLst>
                <a:ext uri="{FF2B5EF4-FFF2-40B4-BE49-F238E27FC236}">
                  <a16:creationId xmlns:a16="http://schemas.microsoft.com/office/drawing/2014/main" id="{7CD23407-9869-4796-8A9C-70CB7EBB0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1670" y="8907708"/>
              <a:ext cx="10991" cy="32971"/>
            </a:xfrm>
            <a:custGeom>
              <a:avLst/>
              <a:gdLst>
                <a:gd name="T0" fmla="*/ 7 w 8"/>
                <a:gd name="T1" fmla="*/ 24 h 26"/>
                <a:gd name="T2" fmla="*/ 6 w 8"/>
                <a:gd name="T3" fmla="*/ 25 h 26"/>
                <a:gd name="T4" fmla="*/ 4 w 8"/>
                <a:gd name="T5" fmla="*/ 21 h 26"/>
                <a:gd name="T6" fmla="*/ 3 w 8"/>
                <a:gd name="T7" fmla="*/ 18 h 26"/>
                <a:gd name="T8" fmla="*/ 3 w 8"/>
                <a:gd name="T9" fmla="*/ 17 h 26"/>
                <a:gd name="T10" fmla="*/ 0 w 8"/>
                <a:gd name="T11" fmla="*/ 16 h 26"/>
                <a:gd name="T12" fmla="*/ 2 w 8"/>
                <a:gd name="T13" fmla="*/ 11 h 26"/>
                <a:gd name="T14" fmla="*/ 4 w 8"/>
                <a:gd name="T15" fmla="*/ 0 h 26"/>
                <a:gd name="T16" fmla="*/ 5 w 8"/>
                <a:gd name="T17" fmla="*/ 2 h 26"/>
                <a:gd name="T18" fmla="*/ 3 w 8"/>
                <a:gd name="T19" fmla="*/ 13 h 26"/>
                <a:gd name="T20" fmla="*/ 3 w 8"/>
                <a:gd name="T21" fmla="*/ 14 h 26"/>
                <a:gd name="T22" fmla="*/ 4 w 8"/>
                <a:gd name="T23" fmla="*/ 16 h 26"/>
                <a:gd name="T24" fmla="*/ 5 w 8"/>
                <a:gd name="T25" fmla="*/ 18 h 26"/>
                <a:gd name="T26" fmla="*/ 5 w 8"/>
                <a:gd name="T27" fmla="*/ 21 h 26"/>
                <a:gd name="T28" fmla="*/ 7 w 8"/>
                <a:gd name="T29" fmla="*/ 23 h 26"/>
                <a:gd name="T30" fmla="*/ 7 w 8"/>
                <a:gd name="T31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6">
                  <a:moveTo>
                    <a:pt x="7" y="24"/>
                  </a:moveTo>
                  <a:lnTo>
                    <a:pt x="6" y="25"/>
                  </a:lnTo>
                  <a:lnTo>
                    <a:pt x="4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0"/>
                  </a:lnTo>
                  <a:lnTo>
                    <a:pt x="5" y="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4" y="16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7" y="2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91" name="Freeform 1534">
              <a:extLst>
                <a:ext uri="{FF2B5EF4-FFF2-40B4-BE49-F238E27FC236}">
                  <a16:creationId xmlns:a16="http://schemas.microsoft.com/office/drawing/2014/main" id="{9D6085B4-C4DD-40F3-A548-79C8E009E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0137" y="8874737"/>
              <a:ext cx="5494" cy="10991"/>
            </a:xfrm>
            <a:custGeom>
              <a:avLst/>
              <a:gdLst>
                <a:gd name="T0" fmla="*/ 4 w 5"/>
                <a:gd name="T1" fmla="*/ 1 h 8"/>
                <a:gd name="T2" fmla="*/ 4 w 5"/>
                <a:gd name="T3" fmla="*/ 2 h 8"/>
                <a:gd name="T4" fmla="*/ 4 w 5"/>
                <a:gd name="T5" fmla="*/ 3 h 8"/>
                <a:gd name="T6" fmla="*/ 3 w 5"/>
                <a:gd name="T7" fmla="*/ 2 h 8"/>
                <a:gd name="T8" fmla="*/ 1 w 5"/>
                <a:gd name="T9" fmla="*/ 7 h 8"/>
                <a:gd name="T10" fmla="*/ 0 w 5"/>
                <a:gd name="T11" fmla="*/ 7 h 8"/>
                <a:gd name="T12" fmla="*/ 2 w 5"/>
                <a:gd name="T13" fmla="*/ 1 h 8"/>
                <a:gd name="T14" fmla="*/ 3 w 5"/>
                <a:gd name="T15" fmla="*/ 0 h 8"/>
                <a:gd name="T16" fmla="*/ 4 w 5"/>
                <a:gd name="T17" fmla="*/ 0 h 8"/>
                <a:gd name="T18" fmla="*/ 4 w 5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4" y="1"/>
                  </a:moveTo>
                  <a:lnTo>
                    <a:pt x="4" y="2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7"/>
                  </a:lnTo>
                  <a:lnTo>
                    <a:pt x="0" y="7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92" name="Freeform 1535">
              <a:extLst>
                <a:ext uri="{FF2B5EF4-FFF2-40B4-BE49-F238E27FC236}">
                  <a16:creationId xmlns:a16="http://schemas.microsoft.com/office/drawing/2014/main" id="{332607DD-D387-4D97-877A-FBB2FD6BA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6272" y="8775824"/>
              <a:ext cx="10991" cy="16483"/>
            </a:xfrm>
            <a:custGeom>
              <a:avLst/>
              <a:gdLst>
                <a:gd name="T0" fmla="*/ 6 w 7"/>
                <a:gd name="T1" fmla="*/ 10 h 12"/>
                <a:gd name="T2" fmla="*/ 5 w 7"/>
                <a:gd name="T3" fmla="*/ 11 h 12"/>
                <a:gd name="T4" fmla="*/ 0 w 7"/>
                <a:gd name="T5" fmla="*/ 9 h 12"/>
                <a:gd name="T6" fmla="*/ 3 w 7"/>
                <a:gd name="T7" fmla="*/ 5 h 12"/>
                <a:gd name="T8" fmla="*/ 3 w 7"/>
                <a:gd name="T9" fmla="*/ 0 h 12"/>
                <a:gd name="T10" fmla="*/ 4 w 7"/>
                <a:gd name="T11" fmla="*/ 0 h 12"/>
                <a:gd name="T12" fmla="*/ 5 w 7"/>
                <a:gd name="T13" fmla="*/ 1 h 12"/>
                <a:gd name="T14" fmla="*/ 6 w 7"/>
                <a:gd name="T15" fmla="*/ 6 h 12"/>
                <a:gd name="T16" fmla="*/ 6 w 7"/>
                <a:gd name="T1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2">
                  <a:moveTo>
                    <a:pt x="6" y="10"/>
                  </a:moveTo>
                  <a:lnTo>
                    <a:pt x="5" y="11"/>
                  </a:lnTo>
                  <a:lnTo>
                    <a:pt x="0" y="9"/>
                  </a:lnTo>
                  <a:lnTo>
                    <a:pt x="3" y="5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6"/>
                  </a:lnTo>
                  <a:lnTo>
                    <a:pt x="6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93" name="Freeform 1536">
              <a:extLst>
                <a:ext uri="{FF2B5EF4-FFF2-40B4-BE49-F238E27FC236}">
                  <a16:creationId xmlns:a16="http://schemas.microsoft.com/office/drawing/2014/main" id="{D4557E52-26F3-4C42-85F8-2183BE1A0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0871" y="8737356"/>
              <a:ext cx="5497" cy="10991"/>
            </a:xfrm>
            <a:custGeom>
              <a:avLst/>
              <a:gdLst>
                <a:gd name="T0" fmla="*/ 4 w 5"/>
                <a:gd name="T1" fmla="*/ 9 h 11"/>
                <a:gd name="T2" fmla="*/ 3 w 5"/>
                <a:gd name="T3" fmla="*/ 10 h 11"/>
                <a:gd name="T4" fmla="*/ 0 w 5"/>
                <a:gd name="T5" fmla="*/ 3 h 11"/>
                <a:gd name="T6" fmla="*/ 0 w 5"/>
                <a:gd name="T7" fmla="*/ 1 h 11"/>
                <a:gd name="T8" fmla="*/ 1 w 5"/>
                <a:gd name="T9" fmla="*/ 0 h 11"/>
                <a:gd name="T10" fmla="*/ 2 w 5"/>
                <a:gd name="T11" fmla="*/ 0 h 11"/>
                <a:gd name="T12" fmla="*/ 2 w 5"/>
                <a:gd name="T13" fmla="*/ 3 h 11"/>
                <a:gd name="T14" fmla="*/ 4 w 5"/>
                <a:gd name="T15" fmla="*/ 4 h 11"/>
                <a:gd name="T16" fmla="*/ 4 w 5"/>
                <a:gd name="T17" fmla="*/ 5 h 11"/>
                <a:gd name="T18" fmla="*/ 4 w 5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1">
                  <a:moveTo>
                    <a:pt x="4" y="9"/>
                  </a:moveTo>
                  <a:lnTo>
                    <a:pt x="3" y="10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94" name="Freeform 1537">
              <a:extLst>
                <a:ext uri="{FF2B5EF4-FFF2-40B4-BE49-F238E27FC236}">
                  <a16:creationId xmlns:a16="http://schemas.microsoft.com/office/drawing/2014/main" id="{1B227050-B6EB-4B30-A870-43DCA877D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6176" y="8737356"/>
              <a:ext cx="10991" cy="21981"/>
            </a:xfrm>
            <a:custGeom>
              <a:avLst/>
              <a:gdLst>
                <a:gd name="T0" fmla="*/ 10 w 11"/>
                <a:gd name="T1" fmla="*/ 8 h 17"/>
                <a:gd name="T2" fmla="*/ 7 w 11"/>
                <a:gd name="T3" fmla="*/ 16 h 17"/>
                <a:gd name="T4" fmla="*/ 5 w 11"/>
                <a:gd name="T5" fmla="*/ 16 h 17"/>
                <a:gd name="T6" fmla="*/ 1 w 11"/>
                <a:gd name="T7" fmla="*/ 13 h 17"/>
                <a:gd name="T8" fmla="*/ 0 w 11"/>
                <a:gd name="T9" fmla="*/ 11 h 17"/>
                <a:gd name="T10" fmla="*/ 2 w 11"/>
                <a:gd name="T11" fmla="*/ 2 h 17"/>
                <a:gd name="T12" fmla="*/ 3 w 11"/>
                <a:gd name="T13" fmla="*/ 1 h 17"/>
                <a:gd name="T14" fmla="*/ 7 w 11"/>
                <a:gd name="T15" fmla="*/ 0 h 17"/>
                <a:gd name="T16" fmla="*/ 8 w 11"/>
                <a:gd name="T17" fmla="*/ 1 h 17"/>
                <a:gd name="T18" fmla="*/ 8 w 11"/>
                <a:gd name="T19" fmla="*/ 4 h 17"/>
                <a:gd name="T20" fmla="*/ 10 w 11"/>
                <a:gd name="T2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7">
                  <a:moveTo>
                    <a:pt x="10" y="8"/>
                  </a:moveTo>
                  <a:lnTo>
                    <a:pt x="7" y="16"/>
                  </a:lnTo>
                  <a:lnTo>
                    <a:pt x="5" y="16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2" y="2"/>
                  </a:lnTo>
                  <a:lnTo>
                    <a:pt x="3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4"/>
                  </a:lnTo>
                  <a:lnTo>
                    <a:pt x="10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95" name="Freeform 1538">
              <a:extLst>
                <a:ext uri="{FF2B5EF4-FFF2-40B4-BE49-F238E27FC236}">
                  <a16:creationId xmlns:a16="http://schemas.microsoft.com/office/drawing/2014/main" id="{A136E9FA-E84F-4957-80C9-A98422ABE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2215" y="8720872"/>
              <a:ext cx="16483" cy="21981"/>
            </a:xfrm>
            <a:custGeom>
              <a:avLst/>
              <a:gdLst>
                <a:gd name="T0" fmla="*/ 14 w 15"/>
                <a:gd name="T1" fmla="*/ 18 h 19"/>
                <a:gd name="T2" fmla="*/ 13 w 15"/>
                <a:gd name="T3" fmla="*/ 18 h 19"/>
                <a:gd name="T4" fmla="*/ 10 w 15"/>
                <a:gd name="T5" fmla="*/ 17 h 19"/>
                <a:gd name="T6" fmla="*/ 4 w 15"/>
                <a:gd name="T7" fmla="*/ 9 h 19"/>
                <a:gd name="T8" fmla="*/ 1 w 15"/>
                <a:gd name="T9" fmla="*/ 6 h 19"/>
                <a:gd name="T10" fmla="*/ 0 w 15"/>
                <a:gd name="T11" fmla="*/ 4 h 19"/>
                <a:gd name="T12" fmla="*/ 0 w 15"/>
                <a:gd name="T13" fmla="*/ 0 h 19"/>
                <a:gd name="T14" fmla="*/ 3 w 15"/>
                <a:gd name="T15" fmla="*/ 1 h 19"/>
                <a:gd name="T16" fmla="*/ 6 w 15"/>
                <a:gd name="T17" fmla="*/ 3 h 19"/>
                <a:gd name="T18" fmla="*/ 7 w 15"/>
                <a:gd name="T19" fmla="*/ 6 h 19"/>
                <a:gd name="T20" fmla="*/ 7 w 15"/>
                <a:gd name="T21" fmla="*/ 8 h 19"/>
                <a:gd name="T22" fmla="*/ 12 w 15"/>
                <a:gd name="T23" fmla="*/ 9 h 19"/>
                <a:gd name="T24" fmla="*/ 13 w 15"/>
                <a:gd name="T25" fmla="*/ 16 h 19"/>
                <a:gd name="T26" fmla="*/ 14 w 15"/>
                <a:gd name="T2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9">
                  <a:moveTo>
                    <a:pt x="14" y="18"/>
                  </a:moveTo>
                  <a:lnTo>
                    <a:pt x="13" y="18"/>
                  </a:lnTo>
                  <a:lnTo>
                    <a:pt x="10" y="17"/>
                  </a:lnTo>
                  <a:lnTo>
                    <a:pt x="4" y="9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1"/>
                  </a:lnTo>
                  <a:lnTo>
                    <a:pt x="6" y="3"/>
                  </a:lnTo>
                  <a:lnTo>
                    <a:pt x="7" y="6"/>
                  </a:lnTo>
                  <a:lnTo>
                    <a:pt x="7" y="8"/>
                  </a:lnTo>
                  <a:lnTo>
                    <a:pt x="12" y="9"/>
                  </a:lnTo>
                  <a:lnTo>
                    <a:pt x="13" y="16"/>
                  </a:lnTo>
                  <a:lnTo>
                    <a:pt x="14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96" name="Freeform 1539">
              <a:extLst>
                <a:ext uri="{FF2B5EF4-FFF2-40B4-BE49-F238E27FC236}">
                  <a16:creationId xmlns:a16="http://schemas.microsoft.com/office/drawing/2014/main" id="{58F07CE2-8EAF-4BB6-AD1E-7895450FD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8253" y="8627452"/>
              <a:ext cx="5494" cy="5497"/>
            </a:xfrm>
            <a:custGeom>
              <a:avLst/>
              <a:gdLst>
                <a:gd name="T0" fmla="*/ 2 w 3"/>
                <a:gd name="T1" fmla="*/ 3 h 5"/>
                <a:gd name="T2" fmla="*/ 1 w 3"/>
                <a:gd name="T3" fmla="*/ 4 h 5"/>
                <a:gd name="T4" fmla="*/ 0 w 3"/>
                <a:gd name="T5" fmla="*/ 2 h 5"/>
                <a:gd name="T6" fmla="*/ 0 w 3"/>
                <a:gd name="T7" fmla="*/ 0 h 5"/>
                <a:gd name="T8" fmla="*/ 0 w 3"/>
                <a:gd name="T9" fmla="*/ 0 h 5"/>
                <a:gd name="T10" fmla="*/ 2 w 3"/>
                <a:gd name="T11" fmla="*/ 2 h 5"/>
                <a:gd name="T12" fmla="*/ 2 w 3"/>
                <a:gd name="T13" fmla="*/ 2 h 5"/>
                <a:gd name="T14" fmla="*/ 2 w 3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97" name="Freeform 1540">
              <a:extLst>
                <a:ext uri="{FF2B5EF4-FFF2-40B4-BE49-F238E27FC236}">
                  <a16:creationId xmlns:a16="http://schemas.microsoft.com/office/drawing/2014/main" id="{E50DAF57-93A6-4F57-9061-E915E8BBF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0329" y="8588988"/>
              <a:ext cx="1148493" cy="752839"/>
            </a:xfrm>
            <a:custGeom>
              <a:avLst/>
              <a:gdLst>
                <a:gd name="T0" fmla="*/ 586 w 922"/>
                <a:gd name="T1" fmla="*/ 339 h 602"/>
                <a:gd name="T2" fmla="*/ 598 w 922"/>
                <a:gd name="T3" fmla="*/ 381 h 602"/>
                <a:gd name="T4" fmla="*/ 605 w 922"/>
                <a:gd name="T5" fmla="*/ 405 h 602"/>
                <a:gd name="T6" fmla="*/ 643 w 922"/>
                <a:gd name="T7" fmla="*/ 466 h 602"/>
                <a:gd name="T8" fmla="*/ 690 w 922"/>
                <a:gd name="T9" fmla="*/ 487 h 602"/>
                <a:gd name="T10" fmla="*/ 760 w 922"/>
                <a:gd name="T11" fmla="*/ 470 h 602"/>
                <a:gd name="T12" fmla="*/ 781 w 922"/>
                <a:gd name="T13" fmla="*/ 467 h 602"/>
                <a:gd name="T14" fmla="*/ 808 w 922"/>
                <a:gd name="T15" fmla="*/ 431 h 602"/>
                <a:gd name="T16" fmla="*/ 870 w 922"/>
                <a:gd name="T17" fmla="*/ 378 h 602"/>
                <a:gd name="T18" fmla="*/ 908 w 922"/>
                <a:gd name="T19" fmla="*/ 379 h 602"/>
                <a:gd name="T20" fmla="*/ 921 w 922"/>
                <a:gd name="T21" fmla="*/ 391 h 602"/>
                <a:gd name="T22" fmla="*/ 893 w 922"/>
                <a:gd name="T23" fmla="*/ 440 h 602"/>
                <a:gd name="T24" fmla="*/ 895 w 922"/>
                <a:gd name="T25" fmla="*/ 453 h 602"/>
                <a:gd name="T26" fmla="*/ 883 w 922"/>
                <a:gd name="T27" fmla="*/ 469 h 602"/>
                <a:gd name="T28" fmla="*/ 858 w 922"/>
                <a:gd name="T29" fmla="*/ 495 h 602"/>
                <a:gd name="T30" fmla="*/ 793 w 922"/>
                <a:gd name="T31" fmla="*/ 516 h 602"/>
                <a:gd name="T32" fmla="*/ 809 w 922"/>
                <a:gd name="T33" fmla="*/ 542 h 602"/>
                <a:gd name="T34" fmla="*/ 760 w 922"/>
                <a:gd name="T35" fmla="*/ 571 h 602"/>
                <a:gd name="T36" fmla="*/ 755 w 922"/>
                <a:gd name="T37" fmla="*/ 601 h 602"/>
                <a:gd name="T38" fmla="*/ 689 w 922"/>
                <a:gd name="T39" fmla="*/ 546 h 602"/>
                <a:gd name="T40" fmla="*/ 679 w 922"/>
                <a:gd name="T41" fmla="*/ 546 h 602"/>
                <a:gd name="T42" fmla="*/ 657 w 922"/>
                <a:gd name="T43" fmla="*/ 557 h 602"/>
                <a:gd name="T44" fmla="*/ 529 w 922"/>
                <a:gd name="T45" fmla="*/ 533 h 602"/>
                <a:gd name="T46" fmla="*/ 452 w 922"/>
                <a:gd name="T47" fmla="*/ 494 h 602"/>
                <a:gd name="T48" fmla="*/ 365 w 922"/>
                <a:gd name="T49" fmla="*/ 443 h 602"/>
                <a:gd name="T50" fmla="*/ 355 w 922"/>
                <a:gd name="T51" fmla="*/ 404 h 602"/>
                <a:gd name="T52" fmla="*/ 348 w 922"/>
                <a:gd name="T53" fmla="*/ 353 h 602"/>
                <a:gd name="T54" fmla="*/ 293 w 922"/>
                <a:gd name="T55" fmla="*/ 284 h 602"/>
                <a:gd name="T56" fmla="*/ 273 w 922"/>
                <a:gd name="T57" fmla="*/ 265 h 602"/>
                <a:gd name="T58" fmla="*/ 245 w 922"/>
                <a:gd name="T59" fmla="*/ 247 h 602"/>
                <a:gd name="T60" fmla="*/ 241 w 922"/>
                <a:gd name="T61" fmla="*/ 221 h 602"/>
                <a:gd name="T62" fmla="*/ 219 w 922"/>
                <a:gd name="T63" fmla="*/ 197 h 602"/>
                <a:gd name="T64" fmla="*/ 186 w 922"/>
                <a:gd name="T65" fmla="*/ 167 h 602"/>
                <a:gd name="T66" fmla="*/ 147 w 922"/>
                <a:gd name="T67" fmla="*/ 119 h 602"/>
                <a:gd name="T68" fmla="*/ 123 w 922"/>
                <a:gd name="T69" fmla="*/ 63 h 602"/>
                <a:gd name="T70" fmla="*/ 102 w 922"/>
                <a:gd name="T71" fmla="*/ 40 h 602"/>
                <a:gd name="T72" fmla="*/ 72 w 922"/>
                <a:gd name="T73" fmla="*/ 37 h 602"/>
                <a:gd name="T74" fmla="*/ 94 w 922"/>
                <a:gd name="T75" fmla="*/ 109 h 602"/>
                <a:gd name="T76" fmla="*/ 127 w 922"/>
                <a:gd name="T77" fmla="*/ 149 h 602"/>
                <a:gd name="T78" fmla="*/ 156 w 922"/>
                <a:gd name="T79" fmla="*/ 196 h 602"/>
                <a:gd name="T80" fmla="*/ 172 w 922"/>
                <a:gd name="T81" fmla="*/ 215 h 602"/>
                <a:gd name="T82" fmla="*/ 194 w 922"/>
                <a:gd name="T83" fmla="*/ 277 h 602"/>
                <a:gd name="T84" fmla="*/ 216 w 922"/>
                <a:gd name="T85" fmla="*/ 293 h 602"/>
                <a:gd name="T86" fmla="*/ 222 w 922"/>
                <a:gd name="T87" fmla="*/ 334 h 602"/>
                <a:gd name="T88" fmla="*/ 166 w 922"/>
                <a:gd name="T89" fmla="*/ 280 h 602"/>
                <a:gd name="T90" fmla="*/ 152 w 922"/>
                <a:gd name="T91" fmla="*/ 240 h 602"/>
                <a:gd name="T92" fmla="*/ 102 w 922"/>
                <a:gd name="T93" fmla="*/ 202 h 602"/>
                <a:gd name="T94" fmla="*/ 64 w 922"/>
                <a:gd name="T95" fmla="*/ 171 h 602"/>
                <a:gd name="T96" fmla="*/ 90 w 922"/>
                <a:gd name="T97" fmla="*/ 169 h 602"/>
                <a:gd name="T98" fmla="*/ 56 w 922"/>
                <a:gd name="T99" fmla="*/ 111 h 602"/>
                <a:gd name="T100" fmla="*/ 25 w 922"/>
                <a:gd name="T101" fmla="*/ 56 h 602"/>
                <a:gd name="T102" fmla="*/ 2 w 922"/>
                <a:gd name="T103" fmla="*/ 12 h 602"/>
                <a:gd name="T104" fmla="*/ 98 w 922"/>
                <a:gd name="T105" fmla="*/ 17 h 602"/>
                <a:gd name="T106" fmla="*/ 271 w 922"/>
                <a:gd name="T107" fmla="*/ 48 h 602"/>
                <a:gd name="T108" fmla="*/ 325 w 922"/>
                <a:gd name="T109" fmla="*/ 33 h 602"/>
                <a:gd name="T110" fmla="*/ 380 w 922"/>
                <a:gd name="T111" fmla="*/ 100 h 602"/>
                <a:gd name="T112" fmla="*/ 430 w 922"/>
                <a:gd name="T113" fmla="*/ 123 h 602"/>
                <a:gd name="T114" fmla="*/ 471 w 922"/>
                <a:gd name="T115" fmla="*/ 103 h 602"/>
                <a:gd name="T116" fmla="*/ 500 w 922"/>
                <a:gd name="T117" fmla="*/ 131 h 602"/>
                <a:gd name="T118" fmla="*/ 536 w 922"/>
                <a:gd name="T119" fmla="*/ 182 h 602"/>
                <a:gd name="T120" fmla="*/ 550 w 922"/>
                <a:gd name="T121" fmla="*/ 218 h 602"/>
                <a:gd name="T122" fmla="*/ 600 w 922"/>
                <a:gd name="T123" fmla="*/ 236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2" h="602">
                  <a:moveTo>
                    <a:pt x="607" y="233"/>
                  </a:moveTo>
                  <a:lnTo>
                    <a:pt x="606" y="241"/>
                  </a:lnTo>
                  <a:lnTo>
                    <a:pt x="604" y="246"/>
                  </a:lnTo>
                  <a:lnTo>
                    <a:pt x="598" y="258"/>
                  </a:lnTo>
                  <a:lnTo>
                    <a:pt x="595" y="265"/>
                  </a:lnTo>
                  <a:lnTo>
                    <a:pt x="591" y="286"/>
                  </a:lnTo>
                  <a:lnTo>
                    <a:pt x="589" y="299"/>
                  </a:lnTo>
                  <a:lnTo>
                    <a:pt x="589" y="305"/>
                  </a:lnTo>
                  <a:lnTo>
                    <a:pt x="588" y="306"/>
                  </a:lnTo>
                  <a:lnTo>
                    <a:pt x="589" y="307"/>
                  </a:lnTo>
                  <a:lnTo>
                    <a:pt x="588" y="321"/>
                  </a:lnTo>
                  <a:lnTo>
                    <a:pt x="588" y="333"/>
                  </a:lnTo>
                  <a:lnTo>
                    <a:pt x="588" y="335"/>
                  </a:lnTo>
                  <a:lnTo>
                    <a:pt x="586" y="339"/>
                  </a:lnTo>
                  <a:lnTo>
                    <a:pt x="584" y="344"/>
                  </a:lnTo>
                  <a:lnTo>
                    <a:pt x="585" y="346"/>
                  </a:lnTo>
                  <a:lnTo>
                    <a:pt x="585" y="347"/>
                  </a:lnTo>
                  <a:lnTo>
                    <a:pt x="587" y="355"/>
                  </a:lnTo>
                  <a:lnTo>
                    <a:pt x="588" y="360"/>
                  </a:lnTo>
                  <a:lnTo>
                    <a:pt x="593" y="370"/>
                  </a:lnTo>
                  <a:lnTo>
                    <a:pt x="596" y="374"/>
                  </a:lnTo>
                  <a:lnTo>
                    <a:pt x="600" y="377"/>
                  </a:lnTo>
                  <a:lnTo>
                    <a:pt x="601" y="378"/>
                  </a:lnTo>
                  <a:lnTo>
                    <a:pt x="600" y="382"/>
                  </a:lnTo>
                  <a:lnTo>
                    <a:pt x="599" y="384"/>
                  </a:lnTo>
                  <a:lnTo>
                    <a:pt x="599" y="388"/>
                  </a:lnTo>
                  <a:lnTo>
                    <a:pt x="597" y="385"/>
                  </a:lnTo>
                  <a:lnTo>
                    <a:pt x="598" y="381"/>
                  </a:lnTo>
                  <a:lnTo>
                    <a:pt x="599" y="379"/>
                  </a:lnTo>
                  <a:lnTo>
                    <a:pt x="599" y="378"/>
                  </a:lnTo>
                  <a:lnTo>
                    <a:pt x="597" y="377"/>
                  </a:lnTo>
                  <a:lnTo>
                    <a:pt x="593" y="372"/>
                  </a:lnTo>
                  <a:lnTo>
                    <a:pt x="588" y="363"/>
                  </a:lnTo>
                  <a:lnTo>
                    <a:pt x="591" y="377"/>
                  </a:lnTo>
                  <a:lnTo>
                    <a:pt x="592" y="379"/>
                  </a:lnTo>
                  <a:lnTo>
                    <a:pt x="594" y="380"/>
                  </a:lnTo>
                  <a:lnTo>
                    <a:pt x="595" y="381"/>
                  </a:lnTo>
                  <a:lnTo>
                    <a:pt x="595" y="382"/>
                  </a:lnTo>
                  <a:lnTo>
                    <a:pt x="595" y="384"/>
                  </a:lnTo>
                  <a:lnTo>
                    <a:pt x="600" y="393"/>
                  </a:lnTo>
                  <a:lnTo>
                    <a:pt x="605" y="403"/>
                  </a:lnTo>
                  <a:lnTo>
                    <a:pt x="605" y="405"/>
                  </a:lnTo>
                  <a:lnTo>
                    <a:pt x="607" y="409"/>
                  </a:lnTo>
                  <a:lnTo>
                    <a:pt x="619" y="423"/>
                  </a:lnTo>
                  <a:lnTo>
                    <a:pt x="627" y="433"/>
                  </a:lnTo>
                  <a:lnTo>
                    <a:pt x="630" y="442"/>
                  </a:lnTo>
                  <a:lnTo>
                    <a:pt x="632" y="445"/>
                  </a:lnTo>
                  <a:lnTo>
                    <a:pt x="632" y="450"/>
                  </a:lnTo>
                  <a:lnTo>
                    <a:pt x="637" y="454"/>
                  </a:lnTo>
                  <a:lnTo>
                    <a:pt x="639" y="457"/>
                  </a:lnTo>
                  <a:lnTo>
                    <a:pt x="641" y="459"/>
                  </a:lnTo>
                  <a:lnTo>
                    <a:pt x="644" y="464"/>
                  </a:lnTo>
                  <a:lnTo>
                    <a:pt x="647" y="467"/>
                  </a:lnTo>
                  <a:lnTo>
                    <a:pt x="647" y="467"/>
                  </a:lnTo>
                  <a:lnTo>
                    <a:pt x="643" y="466"/>
                  </a:lnTo>
                  <a:lnTo>
                    <a:pt x="643" y="466"/>
                  </a:lnTo>
                  <a:lnTo>
                    <a:pt x="646" y="468"/>
                  </a:lnTo>
                  <a:lnTo>
                    <a:pt x="652" y="470"/>
                  </a:lnTo>
                  <a:lnTo>
                    <a:pt x="654" y="470"/>
                  </a:lnTo>
                  <a:lnTo>
                    <a:pt x="652" y="469"/>
                  </a:lnTo>
                  <a:lnTo>
                    <a:pt x="649" y="468"/>
                  </a:lnTo>
                  <a:lnTo>
                    <a:pt x="650" y="468"/>
                  </a:lnTo>
                  <a:lnTo>
                    <a:pt x="654" y="470"/>
                  </a:lnTo>
                  <a:lnTo>
                    <a:pt x="666" y="470"/>
                  </a:lnTo>
                  <a:lnTo>
                    <a:pt x="671" y="474"/>
                  </a:lnTo>
                  <a:lnTo>
                    <a:pt x="677" y="476"/>
                  </a:lnTo>
                  <a:lnTo>
                    <a:pt x="681" y="481"/>
                  </a:lnTo>
                  <a:lnTo>
                    <a:pt x="686" y="487"/>
                  </a:lnTo>
                  <a:lnTo>
                    <a:pt x="688" y="487"/>
                  </a:lnTo>
                  <a:lnTo>
                    <a:pt x="690" y="487"/>
                  </a:lnTo>
                  <a:lnTo>
                    <a:pt x="696" y="486"/>
                  </a:lnTo>
                  <a:lnTo>
                    <a:pt x="705" y="483"/>
                  </a:lnTo>
                  <a:lnTo>
                    <a:pt x="709" y="481"/>
                  </a:lnTo>
                  <a:lnTo>
                    <a:pt x="715" y="479"/>
                  </a:lnTo>
                  <a:lnTo>
                    <a:pt x="725" y="478"/>
                  </a:lnTo>
                  <a:lnTo>
                    <a:pt x="728" y="479"/>
                  </a:lnTo>
                  <a:lnTo>
                    <a:pt x="736" y="478"/>
                  </a:lnTo>
                  <a:lnTo>
                    <a:pt x="739" y="476"/>
                  </a:lnTo>
                  <a:lnTo>
                    <a:pt x="740" y="474"/>
                  </a:lnTo>
                  <a:lnTo>
                    <a:pt x="741" y="473"/>
                  </a:lnTo>
                  <a:lnTo>
                    <a:pt x="748" y="471"/>
                  </a:lnTo>
                  <a:lnTo>
                    <a:pt x="749" y="471"/>
                  </a:lnTo>
                  <a:lnTo>
                    <a:pt x="756" y="470"/>
                  </a:lnTo>
                  <a:lnTo>
                    <a:pt x="760" y="470"/>
                  </a:lnTo>
                  <a:lnTo>
                    <a:pt x="763" y="470"/>
                  </a:lnTo>
                  <a:lnTo>
                    <a:pt x="766" y="472"/>
                  </a:lnTo>
                  <a:lnTo>
                    <a:pt x="766" y="473"/>
                  </a:lnTo>
                  <a:lnTo>
                    <a:pt x="764" y="475"/>
                  </a:lnTo>
                  <a:lnTo>
                    <a:pt x="765" y="476"/>
                  </a:lnTo>
                  <a:lnTo>
                    <a:pt x="768" y="478"/>
                  </a:lnTo>
                  <a:lnTo>
                    <a:pt x="775" y="478"/>
                  </a:lnTo>
                  <a:lnTo>
                    <a:pt x="777" y="478"/>
                  </a:lnTo>
                  <a:lnTo>
                    <a:pt x="780" y="475"/>
                  </a:lnTo>
                  <a:lnTo>
                    <a:pt x="785" y="473"/>
                  </a:lnTo>
                  <a:lnTo>
                    <a:pt x="785" y="470"/>
                  </a:lnTo>
                  <a:lnTo>
                    <a:pt x="783" y="468"/>
                  </a:lnTo>
                  <a:lnTo>
                    <a:pt x="782" y="468"/>
                  </a:lnTo>
                  <a:lnTo>
                    <a:pt x="781" y="467"/>
                  </a:lnTo>
                  <a:lnTo>
                    <a:pt x="783" y="464"/>
                  </a:lnTo>
                  <a:lnTo>
                    <a:pt x="782" y="464"/>
                  </a:lnTo>
                  <a:lnTo>
                    <a:pt x="779" y="466"/>
                  </a:lnTo>
                  <a:lnTo>
                    <a:pt x="778" y="466"/>
                  </a:lnTo>
                  <a:lnTo>
                    <a:pt x="779" y="465"/>
                  </a:lnTo>
                  <a:lnTo>
                    <a:pt x="780" y="464"/>
                  </a:lnTo>
                  <a:lnTo>
                    <a:pt x="789" y="459"/>
                  </a:lnTo>
                  <a:lnTo>
                    <a:pt x="791" y="457"/>
                  </a:lnTo>
                  <a:lnTo>
                    <a:pt x="794" y="456"/>
                  </a:lnTo>
                  <a:lnTo>
                    <a:pt x="801" y="450"/>
                  </a:lnTo>
                  <a:lnTo>
                    <a:pt x="802" y="437"/>
                  </a:lnTo>
                  <a:lnTo>
                    <a:pt x="803" y="435"/>
                  </a:lnTo>
                  <a:lnTo>
                    <a:pt x="808" y="431"/>
                  </a:lnTo>
                  <a:lnTo>
                    <a:pt x="808" y="431"/>
                  </a:lnTo>
                  <a:lnTo>
                    <a:pt x="808" y="427"/>
                  </a:lnTo>
                  <a:lnTo>
                    <a:pt x="808" y="421"/>
                  </a:lnTo>
                  <a:lnTo>
                    <a:pt x="808" y="416"/>
                  </a:lnTo>
                  <a:lnTo>
                    <a:pt x="808" y="410"/>
                  </a:lnTo>
                  <a:lnTo>
                    <a:pt x="809" y="405"/>
                  </a:lnTo>
                  <a:lnTo>
                    <a:pt x="809" y="404"/>
                  </a:lnTo>
                  <a:lnTo>
                    <a:pt x="813" y="396"/>
                  </a:lnTo>
                  <a:lnTo>
                    <a:pt x="818" y="393"/>
                  </a:lnTo>
                  <a:lnTo>
                    <a:pt x="827" y="388"/>
                  </a:lnTo>
                  <a:lnTo>
                    <a:pt x="829" y="388"/>
                  </a:lnTo>
                  <a:lnTo>
                    <a:pt x="857" y="383"/>
                  </a:lnTo>
                  <a:lnTo>
                    <a:pt x="861" y="382"/>
                  </a:lnTo>
                  <a:lnTo>
                    <a:pt x="866" y="379"/>
                  </a:lnTo>
                  <a:lnTo>
                    <a:pt x="870" y="378"/>
                  </a:lnTo>
                  <a:lnTo>
                    <a:pt x="876" y="378"/>
                  </a:lnTo>
                  <a:lnTo>
                    <a:pt x="878" y="377"/>
                  </a:lnTo>
                  <a:lnTo>
                    <a:pt x="879" y="377"/>
                  </a:lnTo>
                  <a:lnTo>
                    <a:pt x="879" y="377"/>
                  </a:lnTo>
                  <a:lnTo>
                    <a:pt x="880" y="377"/>
                  </a:lnTo>
                  <a:lnTo>
                    <a:pt x="883" y="377"/>
                  </a:lnTo>
                  <a:lnTo>
                    <a:pt x="890" y="379"/>
                  </a:lnTo>
                  <a:lnTo>
                    <a:pt x="893" y="379"/>
                  </a:lnTo>
                  <a:lnTo>
                    <a:pt x="899" y="381"/>
                  </a:lnTo>
                  <a:lnTo>
                    <a:pt x="906" y="382"/>
                  </a:lnTo>
                  <a:lnTo>
                    <a:pt x="907" y="382"/>
                  </a:lnTo>
                  <a:lnTo>
                    <a:pt x="909" y="381"/>
                  </a:lnTo>
                  <a:lnTo>
                    <a:pt x="909" y="380"/>
                  </a:lnTo>
                  <a:lnTo>
                    <a:pt x="908" y="379"/>
                  </a:lnTo>
                  <a:lnTo>
                    <a:pt x="907" y="379"/>
                  </a:lnTo>
                  <a:lnTo>
                    <a:pt x="906" y="379"/>
                  </a:lnTo>
                  <a:lnTo>
                    <a:pt x="905" y="379"/>
                  </a:lnTo>
                  <a:lnTo>
                    <a:pt x="903" y="379"/>
                  </a:lnTo>
                  <a:lnTo>
                    <a:pt x="903" y="378"/>
                  </a:lnTo>
                  <a:lnTo>
                    <a:pt x="906" y="378"/>
                  </a:lnTo>
                  <a:lnTo>
                    <a:pt x="907" y="377"/>
                  </a:lnTo>
                  <a:lnTo>
                    <a:pt x="910" y="376"/>
                  </a:lnTo>
                  <a:lnTo>
                    <a:pt x="913" y="377"/>
                  </a:lnTo>
                  <a:lnTo>
                    <a:pt x="917" y="382"/>
                  </a:lnTo>
                  <a:lnTo>
                    <a:pt x="920" y="383"/>
                  </a:lnTo>
                  <a:lnTo>
                    <a:pt x="920" y="389"/>
                  </a:lnTo>
                  <a:lnTo>
                    <a:pt x="920" y="390"/>
                  </a:lnTo>
                  <a:lnTo>
                    <a:pt x="921" y="391"/>
                  </a:lnTo>
                  <a:lnTo>
                    <a:pt x="920" y="396"/>
                  </a:lnTo>
                  <a:lnTo>
                    <a:pt x="918" y="400"/>
                  </a:lnTo>
                  <a:lnTo>
                    <a:pt x="916" y="403"/>
                  </a:lnTo>
                  <a:lnTo>
                    <a:pt x="912" y="409"/>
                  </a:lnTo>
                  <a:lnTo>
                    <a:pt x="907" y="412"/>
                  </a:lnTo>
                  <a:lnTo>
                    <a:pt x="901" y="421"/>
                  </a:lnTo>
                  <a:lnTo>
                    <a:pt x="900" y="425"/>
                  </a:lnTo>
                  <a:lnTo>
                    <a:pt x="900" y="429"/>
                  </a:lnTo>
                  <a:lnTo>
                    <a:pt x="901" y="432"/>
                  </a:lnTo>
                  <a:lnTo>
                    <a:pt x="901" y="433"/>
                  </a:lnTo>
                  <a:lnTo>
                    <a:pt x="900" y="434"/>
                  </a:lnTo>
                  <a:lnTo>
                    <a:pt x="899" y="434"/>
                  </a:lnTo>
                  <a:lnTo>
                    <a:pt x="896" y="436"/>
                  </a:lnTo>
                  <a:lnTo>
                    <a:pt x="893" y="440"/>
                  </a:lnTo>
                  <a:lnTo>
                    <a:pt x="893" y="442"/>
                  </a:lnTo>
                  <a:lnTo>
                    <a:pt x="895" y="443"/>
                  </a:lnTo>
                  <a:lnTo>
                    <a:pt x="896" y="442"/>
                  </a:lnTo>
                  <a:lnTo>
                    <a:pt x="898" y="442"/>
                  </a:lnTo>
                  <a:lnTo>
                    <a:pt x="900" y="442"/>
                  </a:lnTo>
                  <a:lnTo>
                    <a:pt x="901" y="442"/>
                  </a:lnTo>
                  <a:lnTo>
                    <a:pt x="901" y="445"/>
                  </a:lnTo>
                  <a:lnTo>
                    <a:pt x="899" y="447"/>
                  </a:lnTo>
                  <a:lnTo>
                    <a:pt x="898" y="447"/>
                  </a:lnTo>
                  <a:lnTo>
                    <a:pt x="897" y="447"/>
                  </a:lnTo>
                  <a:lnTo>
                    <a:pt x="895" y="448"/>
                  </a:lnTo>
                  <a:lnTo>
                    <a:pt x="894" y="450"/>
                  </a:lnTo>
                  <a:lnTo>
                    <a:pt x="894" y="453"/>
                  </a:lnTo>
                  <a:lnTo>
                    <a:pt x="895" y="453"/>
                  </a:lnTo>
                  <a:lnTo>
                    <a:pt x="897" y="450"/>
                  </a:lnTo>
                  <a:lnTo>
                    <a:pt x="899" y="450"/>
                  </a:lnTo>
                  <a:lnTo>
                    <a:pt x="899" y="451"/>
                  </a:lnTo>
                  <a:lnTo>
                    <a:pt x="896" y="459"/>
                  </a:lnTo>
                  <a:lnTo>
                    <a:pt x="894" y="467"/>
                  </a:lnTo>
                  <a:lnTo>
                    <a:pt x="892" y="472"/>
                  </a:lnTo>
                  <a:lnTo>
                    <a:pt x="891" y="478"/>
                  </a:lnTo>
                  <a:lnTo>
                    <a:pt x="890" y="481"/>
                  </a:lnTo>
                  <a:lnTo>
                    <a:pt x="888" y="484"/>
                  </a:lnTo>
                  <a:lnTo>
                    <a:pt x="887" y="484"/>
                  </a:lnTo>
                  <a:lnTo>
                    <a:pt x="885" y="478"/>
                  </a:lnTo>
                  <a:lnTo>
                    <a:pt x="882" y="477"/>
                  </a:lnTo>
                  <a:lnTo>
                    <a:pt x="882" y="476"/>
                  </a:lnTo>
                  <a:lnTo>
                    <a:pt x="883" y="469"/>
                  </a:lnTo>
                  <a:lnTo>
                    <a:pt x="883" y="466"/>
                  </a:lnTo>
                  <a:lnTo>
                    <a:pt x="882" y="466"/>
                  </a:lnTo>
                  <a:lnTo>
                    <a:pt x="880" y="468"/>
                  </a:lnTo>
                  <a:lnTo>
                    <a:pt x="877" y="470"/>
                  </a:lnTo>
                  <a:lnTo>
                    <a:pt x="877" y="472"/>
                  </a:lnTo>
                  <a:lnTo>
                    <a:pt x="875" y="476"/>
                  </a:lnTo>
                  <a:lnTo>
                    <a:pt x="875" y="478"/>
                  </a:lnTo>
                  <a:lnTo>
                    <a:pt x="872" y="477"/>
                  </a:lnTo>
                  <a:lnTo>
                    <a:pt x="870" y="477"/>
                  </a:lnTo>
                  <a:lnTo>
                    <a:pt x="868" y="478"/>
                  </a:lnTo>
                  <a:lnTo>
                    <a:pt x="866" y="483"/>
                  </a:lnTo>
                  <a:lnTo>
                    <a:pt x="861" y="490"/>
                  </a:lnTo>
                  <a:lnTo>
                    <a:pt x="859" y="494"/>
                  </a:lnTo>
                  <a:lnTo>
                    <a:pt x="858" y="495"/>
                  </a:lnTo>
                  <a:lnTo>
                    <a:pt x="857" y="495"/>
                  </a:lnTo>
                  <a:lnTo>
                    <a:pt x="855" y="494"/>
                  </a:lnTo>
                  <a:lnTo>
                    <a:pt x="852" y="492"/>
                  </a:lnTo>
                  <a:lnTo>
                    <a:pt x="849" y="494"/>
                  </a:lnTo>
                  <a:lnTo>
                    <a:pt x="849" y="495"/>
                  </a:lnTo>
                  <a:lnTo>
                    <a:pt x="849" y="499"/>
                  </a:lnTo>
                  <a:lnTo>
                    <a:pt x="842" y="499"/>
                  </a:lnTo>
                  <a:lnTo>
                    <a:pt x="831" y="499"/>
                  </a:lnTo>
                  <a:lnTo>
                    <a:pt x="818" y="499"/>
                  </a:lnTo>
                  <a:lnTo>
                    <a:pt x="804" y="499"/>
                  </a:lnTo>
                  <a:lnTo>
                    <a:pt x="793" y="499"/>
                  </a:lnTo>
                  <a:lnTo>
                    <a:pt x="793" y="505"/>
                  </a:lnTo>
                  <a:lnTo>
                    <a:pt x="793" y="510"/>
                  </a:lnTo>
                  <a:lnTo>
                    <a:pt x="793" y="516"/>
                  </a:lnTo>
                  <a:lnTo>
                    <a:pt x="787" y="516"/>
                  </a:lnTo>
                  <a:lnTo>
                    <a:pt x="780" y="516"/>
                  </a:lnTo>
                  <a:lnTo>
                    <a:pt x="781" y="517"/>
                  </a:lnTo>
                  <a:lnTo>
                    <a:pt x="783" y="517"/>
                  </a:lnTo>
                  <a:lnTo>
                    <a:pt x="786" y="520"/>
                  </a:lnTo>
                  <a:lnTo>
                    <a:pt x="789" y="525"/>
                  </a:lnTo>
                  <a:lnTo>
                    <a:pt x="794" y="529"/>
                  </a:lnTo>
                  <a:lnTo>
                    <a:pt x="799" y="531"/>
                  </a:lnTo>
                  <a:lnTo>
                    <a:pt x="802" y="533"/>
                  </a:lnTo>
                  <a:lnTo>
                    <a:pt x="803" y="536"/>
                  </a:lnTo>
                  <a:lnTo>
                    <a:pt x="804" y="538"/>
                  </a:lnTo>
                  <a:lnTo>
                    <a:pt x="804" y="540"/>
                  </a:lnTo>
                  <a:lnTo>
                    <a:pt x="805" y="541"/>
                  </a:lnTo>
                  <a:lnTo>
                    <a:pt x="809" y="542"/>
                  </a:lnTo>
                  <a:lnTo>
                    <a:pt x="810" y="543"/>
                  </a:lnTo>
                  <a:lnTo>
                    <a:pt x="810" y="544"/>
                  </a:lnTo>
                  <a:lnTo>
                    <a:pt x="809" y="547"/>
                  </a:lnTo>
                  <a:lnTo>
                    <a:pt x="809" y="551"/>
                  </a:lnTo>
                  <a:lnTo>
                    <a:pt x="809" y="553"/>
                  </a:lnTo>
                  <a:lnTo>
                    <a:pt x="807" y="553"/>
                  </a:lnTo>
                  <a:lnTo>
                    <a:pt x="802" y="553"/>
                  </a:lnTo>
                  <a:lnTo>
                    <a:pt x="793" y="553"/>
                  </a:lnTo>
                  <a:lnTo>
                    <a:pt x="786" y="553"/>
                  </a:lnTo>
                  <a:lnTo>
                    <a:pt x="780" y="553"/>
                  </a:lnTo>
                  <a:lnTo>
                    <a:pt x="770" y="553"/>
                  </a:lnTo>
                  <a:lnTo>
                    <a:pt x="768" y="558"/>
                  </a:lnTo>
                  <a:lnTo>
                    <a:pt x="764" y="564"/>
                  </a:lnTo>
                  <a:lnTo>
                    <a:pt x="760" y="571"/>
                  </a:lnTo>
                  <a:lnTo>
                    <a:pt x="757" y="577"/>
                  </a:lnTo>
                  <a:lnTo>
                    <a:pt x="756" y="578"/>
                  </a:lnTo>
                  <a:lnTo>
                    <a:pt x="756" y="579"/>
                  </a:lnTo>
                  <a:lnTo>
                    <a:pt x="760" y="585"/>
                  </a:lnTo>
                  <a:lnTo>
                    <a:pt x="760" y="586"/>
                  </a:lnTo>
                  <a:lnTo>
                    <a:pt x="758" y="587"/>
                  </a:lnTo>
                  <a:lnTo>
                    <a:pt x="757" y="588"/>
                  </a:lnTo>
                  <a:lnTo>
                    <a:pt x="757" y="590"/>
                  </a:lnTo>
                  <a:lnTo>
                    <a:pt x="757" y="593"/>
                  </a:lnTo>
                  <a:lnTo>
                    <a:pt x="757" y="594"/>
                  </a:lnTo>
                  <a:lnTo>
                    <a:pt x="757" y="596"/>
                  </a:lnTo>
                  <a:lnTo>
                    <a:pt x="757" y="598"/>
                  </a:lnTo>
                  <a:lnTo>
                    <a:pt x="756" y="600"/>
                  </a:lnTo>
                  <a:lnTo>
                    <a:pt x="755" y="601"/>
                  </a:lnTo>
                  <a:lnTo>
                    <a:pt x="755" y="600"/>
                  </a:lnTo>
                  <a:lnTo>
                    <a:pt x="747" y="592"/>
                  </a:lnTo>
                  <a:lnTo>
                    <a:pt x="738" y="582"/>
                  </a:lnTo>
                  <a:lnTo>
                    <a:pt x="734" y="579"/>
                  </a:lnTo>
                  <a:lnTo>
                    <a:pt x="731" y="577"/>
                  </a:lnTo>
                  <a:lnTo>
                    <a:pt x="727" y="572"/>
                  </a:lnTo>
                  <a:lnTo>
                    <a:pt x="715" y="563"/>
                  </a:lnTo>
                  <a:lnTo>
                    <a:pt x="710" y="559"/>
                  </a:lnTo>
                  <a:lnTo>
                    <a:pt x="704" y="553"/>
                  </a:lnTo>
                  <a:lnTo>
                    <a:pt x="699" y="551"/>
                  </a:lnTo>
                  <a:lnTo>
                    <a:pt x="694" y="549"/>
                  </a:lnTo>
                  <a:lnTo>
                    <a:pt x="692" y="548"/>
                  </a:lnTo>
                  <a:lnTo>
                    <a:pt x="690" y="547"/>
                  </a:lnTo>
                  <a:lnTo>
                    <a:pt x="689" y="546"/>
                  </a:lnTo>
                  <a:lnTo>
                    <a:pt x="689" y="549"/>
                  </a:lnTo>
                  <a:lnTo>
                    <a:pt x="690" y="549"/>
                  </a:lnTo>
                  <a:lnTo>
                    <a:pt x="693" y="551"/>
                  </a:lnTo>
                  <a:lnTo>
                    <a:pt x="694" y="551"/>
                  </a:lnTo>
                  <a:lnTo>
                    <a:pt x="696" y="551"/>
                  </a:lnTo>
                  <a:lnTo>
                    <a:pt x="701" y="553"/>
                  </a:lnTo>
                  <a:lnTo>
                    <a:pt x="702" y="555"/>
                  </a:lnTo>
                  <a:lnTo>
                    <a:pt x="687" y="550"/>
                  </a:lnTo>
                  <a:lnTo>
                    <a:pt x="682" y="549"/>
                  </a:lnTo>
                  <a:lnTo>
                    <a:pt x="681" y="549"/>
                  </a:lnTo>
                  <a:lnTo>
                    <a:pt x="684" y="546"/>
                  </a:lnTo>
                  <a:lnTo>
                    <a:pt x="683" y="544"/>
                  </a:lnTo>
                  <a:lnTo>
                    <a:pt x="682" y="544"/>
                  </a:lnTo>
                  <a:lnTo>
                    <a:pt x="679" y="546"/>
                  </a:lnTo>
                  <a:lnTo>
                    <a:pt x="677" y="546"/>
                  </a:lnTo>
                  <a:lnTo>
                    <a:pt x="677" y="545"/>
                  </a:lnTo>
                  <a:lnTo>
                    <a:pt x="677" y="544"/>
                  </a:lnTo>
                  <a:lnTo>
                    <a:pt x="676" y="542"/>
                  </a:lnTo>
                  <a:lnTo>
                    <a:pt x="675" y="542"/>
                  </a:lnTo>
                  <a:lnTo>
                    <a:pt x="673" y="544"/>
                  </a:lnTo>
                  <a:lnTo>
                    <a:pt x="671" y="546"/>
                  </a:lnTo>
                  <a:lnTo>
                    <a:pt x="671" y="547"/>
                  </a:lnTo>
                  <a:lnTo>
                    <a:pt x="676" y="548"/>
                  </a:lnTo>
                  <a:lnTo>
                    <a:pt x="678" y="548"/>
                  </a:lnTo>
                  <a:lnTo>
                    <a:pt x="677" y="549"/>
                  </a:lnTo>
                  <a:lnTo>
                    <a:pt x="673" y="549"/>
                  </a:lnTo>
                  <a:lnTo>
                    <a:pt x="667" y="550"/>
                  </a:lnTo>
                  <a:lnTo>
                    <a:pt x="657" y="557"/>
                  </a:lnTo>
                  <a:lnTo>
                    <a:pt x="648" y="559"/>
                  </a:lnTo>
                  <a:lnTo>
                    <a:pt x="635" y="565"/>
                  </a:lnTo>
                  <a:lnTo>
                    <a:pt x="629" y="565"/>
                  </a:lnTo>
                  <a:lnTo>
                    <a:pt x="625" y="566"/>
                  </a:lnTo>
                  <a:lnTo>
                    <a:pt x="616" y="564"/>
                  </a:lnTo>
                  <a:lnTo>
                    <a:pt x="605" y="558"/>
                  </a:lnTo>
                  <a:lnTo>
                    <a:pt x="588" y="557"/>
                  </a:lnTo>
                  <a:lnTo>
                    <a:pt x="576" y="549"/>
                  </a:lnTo>
                  <a:lnTo>
                    <a:pt x="564" y="546"/>
                  </a:lnTo>
                  <a:lnTo>
                    <a:pt x="557" y="539"/>
                  </a:lnTo>
                  <a:lnTo>
                    <a:pt x="553" y="538"/>
                  </a:lnTo>
                  <a:lnTo>
                    <a:pt x="550" y="537"/>
                  </a:lnTo>
                  <a:lnTo>
                    <a:pt x="539" y="535"/>
                  </a:lnTo>
                  <a:lnTo>
                    <a:pt x="529" y="533"/>
                  </a:lnTo>
                  <a:lnTo>
                    <a:pt x="519" y="527"/>
                  </a:lnTo>
                  <a:lnTo>
                    <a:pt x="512" y="525"/>
                  </a:lnTo>
                  <a:lnTo>
                    <a:pt x="507" y="522"/>
                  </a:lnTo>
                  <a:lnTo>
                    <a:pt x="494" y="517"/>
                  </a:lnTo>
                  <a:lnTo>
                    <a:pt x="489" y="516"/>
                  </a:lnTo>
                  <a:lnTo>
                    <a:pt x="485" y="512"/>
                  </a:lnTo>
                  <a:lnTo>
                    <a:pt x="478" y="508"/>
                  </a:lnTo>
                  <a:lnTo>
                    <a:pt x="474" y="505"/>
                  </a:lnTo>
                  <a:lnTo>
                    <a:pt x="471" y="503"/>
                  </a:lnTo>
                  <a:lnTo>
                    <a:pt x="467" y="497"/>
                  </a:lnTo>
                  <a:lnTo>
                    <a:pt x="464" y="495"/>
                  </a:lnTo>
                  <a:lnTo>
                    <a:pt x="462" y="494"/>
                  </a:lnTo>
                  <a:lnTo>
                    <a:pt x="459" y="494"/>
                  </a:lnTo>
                  <a:lnTo>
                    <a:pt x="452" y="494"/>
                  </a:lnTo>
                  <a:lnTo>
                    <a:pt x="443" y="491"/>
                  </a:lnTo>
                  <a:lnTo>
                    <a:pt x="438" y="490"/>
                  </a:lnTo>
                  <a:lnTo>
                    <a:pt x="428" y="486"/>
                  </a:lnTo>
                  <a:lnTo>
                    <a:pt x="415" y="482"/>
                  </a:lnTo>
                  <a:lnTo>
                    <a:pt x="411" y="477"/>
                  </a:lnTo>
                  <a:lnTo>
                    <a:pt x="408" y="472"/>
                  </a:lnTo>
                  <a:lnTo>
                    <a:pt x="401" y="466"/>
                  </a:lnTo>
                  <a:lnTo>
                    <a:pt x="397" y="464"/>
                  </a:lnTo>
                  <a:lnTo>
                    <a:pt x="390" y="461"/>
                  </a:lnTo>
                  <a:lnTo>
                    <a:pt x="386" y="457"/>
                  </a:lnTo>
                  <a:lnTo>
                    <a:pt x="380" y="456"/>
                  </a:lnTo>
                  <a:lnTo>
                    <a:pt x="370" y="451"/>
                  </a:lnTo>
                  <a:lnTo>
                    <a:pt x="367" y="447"/>
                  </a:lnTo>
                  <a:lnTo>
                    <a:pt x="365" y="443"/>
                  </a:lnTo>
                  <a:lnTo>
                    <a:pt x="359" y="438"/>
                  </a:lnTo>
                  <a:lnTo>
                    <a:pt x="353" y="429"/>
                  </a:lnTo>
                  <a:lnTo>
                    <a:pt x="352" y="426"/>
                  </a:lnTo>
                  <a:lnTo>
                    <a:pt x="351" y="421"/>
                  </a:lnTo>
                  <a:lnTo>
                    <a:pt x="350" y="418"/>
                  </a:lnTo>
                  <a:lnTo>
                    <a:pt x="348" y="416"/>
                  </a:lnTo>
                  <a:lnTo>
                    <a:pt x="348" y="415"/>
                  </a:lnTo>
                  <a:lnTo>
                    <a:pt x="352" y="413"/>
                  </a:lnTo>
                  <a:lnTo>
                    <a:pt x="356" y="412"/>
                  </a:lnTo>
                  <a:lnTo>
                    <a:pt x="360" y="410"/>
                  </a:lnTo>
                  <a:lnTo>
                    <a:pt x="361" y="408"/>
                  </a:lnTo>
                  <a:lnTo>
                    <a:pt x="361" y="407"/>
                  </a:lnTo>
                  <a:lnTo>
                    <a:pt x="358" y="404"/>
                  </a:lnTo>
                  <a:lnTo>
                    <a:pt x="355" y="404"/>
                  </a:lnTo>
                  <a:lnTo>
                    <a:pt x="353" y="404"/>
                  </a:lnTo>
                  <a:lnTo>
                    <a:pt x="353" y="403"/>
                  </a:lnTo>
                  <a:lnTo>
                    <a:pt x="355" y="401"/>
                  </a:lnTo>
                  <a:lnTo>
                    <a:pt x="356" y="399"/>
                  </a:lnTo>
                  <a:lnTo>
                    <a:pt x="359" y="396"/>
                  </a:lnTo>
                  <a:lnTo>
                    <a:pt x="361" y="393"/>
                  </a:lnTo>
                  <a:lnTo>
                    <a:pt x="361" y="388"/>
                  </a:lnTo>
                  <a:lnTo>
                    <a:pt x="361" y="384"/>
                  </a:lnTo>
                  <a:lnTo>
                    <a:pt x="362" y="380"/>
                  </a:lnTo>
                  <a:lnTo>
                    <a:pt x="355" y="376"/>
                  </a:lnTo>
                  <a:lnTo>
                    <a:pt x="354" y="375"/>
                  </a:lnTo>
                  <a:lnTo>
                    <a:pt x="352" y="370"/>
                  </a:lnTo>
                  <a:lnTo>
                    <a:pt x="348" y="364"/>
                  </a:lnTo>
                  <a:lnTo>
                    <a:pt x="348" y="353"/>
                  </a:lnTo>
                  <a:lnTo>
                    <a:pt x="344" y="344"/>
                  </a:lnTo>
                  <a:lnTo>
                    <a:pt x="339" y="339"/>
                  </a:lnTo>
                  <a:lnTo>
                    <a:pt x="337" y="337"/>
                  </a:lnTo>
                  <a:lnTo>
                    <a:pt x="331" y="329"/>
                  </a:lnTo>
                  <a:lnTo>
                    <a:pt x="326" y="325"/>
                  </a:lnTo>
                  <a:lnTo>
                    <a:pt x="320" y="317"/>
                  </a:lnTo>
                  <a:lnTo>
                    <a:pt x="315" y="311"/>
                  </a:lnTo>
                  <a:lnTo>
                    <a:pt x="309" y="302"/>
                  </a:lnTo>
                  <a:lnTo>
                    <a:pt x="305" y="298"/>
                  </a:lnTo>
                  <a:lnTo>
                    <a:pt x="284" y="283"/>
                  </a:lnTo>
                  <a:lnTo>
                    <a:pt x="285" y="283"/>
                  </a:lnTo>
                  <a:lnTo>
                    <a:pt x="292" y="287"/>
                  </a:lnTo>
                  <a:lnTo>
                    <a:pt x="292" y="286"/>
                  </a:lnTo>
                  <a:lnTo>
                    <a:pt x="293" y="284"/>
                  </a:lnTo>
                  <a:lnTo>
                    <a:pt x="292" y="283"/>
                  </a:lnTo>
                  <a:lnTo>
                    <a:pt x="291" y="282"/>
                  </a:lnTo>
                  <a:lnTo>
                    <a:pt x="289" y="282"/>
                  </a:lnTo>
                  <a:lnTo>
                    <a:pt x="287" y="282"/>
                  </a:lnTo>
                  <a:lnTo>
                    <a:pt x="286" y="281"/>
                  </a:lnTo>
                  <a:lnTo>
                    <a:pt x="282" y="281"/>
                  </a:lnTo>
                  <a:lnTo>
                    <a:pt x="279" y="278"/>
                  </a:lnTo>
                  <a:lnTo>
                    <a:pt x="277" y="275"/>
                  </a:lnTo>
                  <a:lnTo>
                    <a:pt x="277" y="273"/>
                  </a:lnTo>
                  <a:lnTo>
                    <a:pt x="271" y="266"/>
                  </a:lnTo>
                  <a:lnTo>
                    <a:pt x="268" y="262"/>
                  </a:lnTo>
                  <a:lnTo>
                    <a:pt x="269" y="263"/>
                  </a:lnTo>
                  <a:lnTo>
                    <a:pt x="271" y="264"/>
                  </a:lnTo>
                  <a:lnTo>
                    <a:pt x="273" y="265"/>
                  </a:lnTo>
                  <a:lnTo>
                    <a:pt x="274" y="265"/>
                  </a:lnTo>
                  <a:lnTo>
                    <a:pt x="276" y="264"/>
                  </a:lnTo>
                  <a:lnTo>
                    <a:pt x="276" y="263"/>
                  </a:lnTo>
                  <a:lnTo>
                    <a:pt x="274" y="262"/>
                  </a:lnTo>
                  <a:lnTo>
                    <a:pt x="266" y="259"/>
                  </a:lnTo>
                  <a:lnTo>
                    <a:pt x="263" y="256"/>
                  </a:lnTo>
                  <a:lnTo>
                    <a:pt x="256" y="253"/>
                  </a:lnTo>
                  <a:lnTo>
                    <a:pt x="254" y="251"/>
                  </a:lnTo>
                  <a:lnTo>
                    <a:pt x="253" y="247"/>
                  </a:lnTo>
                  <a:lnTo>
                    <a:pt x="251" y="247"/>
                  </a:lnTo>
                  <a:lnTo>
                    <a:pt x="250" y="248"/>
                  </a:lnTo>
                  <a:lnTo>
                    <a:pt x="246" y="249"/>
                  </a:lnTo>
                  <a:lnTo>
                    <a:pt x="245" y="248"/>
                  </a:lnTo>
                  <a:lnTo>
                    <a:pt x="245" y="247"/>
                  </a:lnTo>
                  <a:lnTo>
                    <a:pt x="248" y="246"/>
                  </a:lnTo>
                  <a:lnTo>
                    <a:pt x="250" y="242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1" y="245"/>
                  </a:lnTo>
                  <a:lnTo>
                    <a:pt x="239" y="245"/>
                  </a:lnTo>
                  <a:lnTo>
                    <a:pt x="238" y="244"/>
                  </a:lnTo>
                  <a:lnTo>
                    <a:pt x="235" y="241"/>
                  </a:lnTo>
                  <a:lnTo>
                    <a:pt x="234" y="231"/>
                  </a:lnTo>
                  <a:lnTo>
                    <a:pt x="236" y="227"/>
                  </a:lnTo>
                  <a:lnTo>
                    <a:pt x="238" y="224"/>
                  </a:lnTo>
                  <a:lnTo>
                    <a:pt x="241" y="221"/>
                  </a:lnTo>
                  <a:lnTo>
                    <a:pt x="242" y="223"/>
                  </a:lnTo>
                  <a:lnTo>
                    <a:pt x="243" y="223"/>
                  </a:lnTo>
                  <a:lnTo>
                    <a:pt x="242" y="221"/>
                  </a:lnTo>
                  <a:lnTo>
                    <a:pt x="240" y="220"/>
                  </a:lnTo>
                  <a:lnTo>
                    <a:pt x="240" y="218"/>
                  </a:lnTo>
                  <a:lnTo>
                    <a:pt x="240" y="217"/>
                  </a:lnTo>
                  <a:lnTo>
                    <a:pt x="238" y="214"/>
                  </a:lnTo>
                  <a:lnTo>
                    <a:pt x="232" y="208"/>
                  </a:lnTo>
                  <a:lnTo>
                    <a:pt x="226" y="209"/>
                  </a:lnTo>
                  <a:lnTo>
                    <a:pt x="224" y="208"/>
                  </a:lnTo>
                  <a:lnTo>
                    <a:pt x="222" y="206"/>
                  </a:lnTo>
                  <a:lnTo>
                    <a:pt x="220" y="202"/>
                  </a:lnTo>
                  <a:lnTo>
                    <a:pt x="219" y="199"/>
                  </a:lnTo>
                  <a:lnTo>
                    <a:pt x="219" y="197"/>
                  </a:lnTo>
                  <a:lnTo>
                    <a:pt x="218" y="196"/>
                  </a:lnTo>
                  <a:lnTo>
                    <a:pt x="208" y="193"/>
                  </a:lnTo>
                  <a:lnTo>
                    <a:pt x="205" y="190"/>
                  </a:lnTo>
                  <a:lnTo>
                    <a:pt x="202" y="187"/>
                  </a:lnTo>
                  <a:lnTo>
                    <a:pt x="200" y="185"/>
                  </a:lnTo>
                  <a:lnTo>
                    <a:pt x="199" y="183"/>
                  </a:lnTo>
                  <a:lnTo>
                    <a:pt x="199" y="180"/>
                  </a:lnTo>
                  <a:lnTo>
                    <a:pt x="198" y="176"/>
                  </a:lnTo>
                  <a:lnTo>
                    <a:pt x="199" y="171"/>
                  </a:lnTo>
                  <a:lnTo>
                    <a:pt x="200" y="169"/>
                  </a:lnTo>
                  <a:lnTo>
                    <a:pt x="194" y="167"/>
                  </a:lnTo>
                  <a:lnTo>
                    <a:pt x="191" y="167"/>
                  </a:lnTo>
                  <a:lnTo>
                    <a:pt x="189" y="168"/>
                  </a:lnTo>
                  <a:lnTo>
                    <a:pt x="186" y="167"/>
                  </a:lnTo>
                  <a:lnTo>
                    <a:pt x="183" y="165"/>
                  </a:lnTo>
                  <a:lnTo>
                    <a:pt x="178" y="160"/>
                  </a:lnTo>
                  <a:lnTo>
                    <a:pt x="172" y="151"/>
                  </a:lnTo>
                  <a:lnTo>
                    <a:pt x="166" y="148"/>
                  </a:lnTo>
                  <a:lnTo>
                    <a:pt x="164" y="145"/>
                  </a:lnTo>
                  <a:lnTo>
                    <a:pt x="161" y="142"/>
                  </a:lnTo>
                  <a:lnTo>
                    <a:pt x="159" y="138"/>
                  </a:lnTo>
                  <a:lnTo>
                    <a:pt x="158" y="137"/>
                  </a:lnTo>
                  <a:lnTo>
                    <a:pt x="158" y="136"/>
                  </a:lnTo>
                  <a:lnTo>
                    <a:pt x="154" y="133"/>
                  </a:lnTo>
                  <a:lnTo>
                    <a:pt x="151" y="129"/>
                  </a:lnTo>
                  <a:lnTo>
                    <a:pt x="150" y="126"/>
                  </a:lnTo>
                  <a:lnTo>
                    <a:pt x="149" y="121"/>
                  </a:lnTo>
                  <a:lnTo>
                    <a:pt x="147" y="119"/>
                  </a:lnTo>
                  <a:lnTo>
                    <a:pt x="144" y="118"/>
                  </a:lnTo>
                  <a:lnTo>
                    <a:pt x="144" y="116"/>
                  </a:lnTo>
                  <a:lnTo>
                    <a:pt x="144" y="114"/>
                  </a:lnTo>
                  <a:lnTo>
                    <a:pt x="143" y="111"/>
                  </a:lnTo>
                  <a:lnTo>
                    <a:pt x="139" y="105"/>
                  </a:lnTo>
                  <a:lnTo>
                    <a:pt x="136" y="100"/>
                  </a:lnTo>
                  <a:lnTo>
                    <a:pt x="135" y="98"/>
                  </a:lnTo>
                  <a:lnTo>
                    <a:pt x="133" y="95"/>
                  </a:lnTo>
                  <a:lnTo>
                    <a:pt x="133" y="91"/>
                  </a:lnTo>
                  <a:lnTo>
                    <a:pt x="131" y="84"/>
                  </a:lnTo>
                  <a:lnTo>
                    <a:pt x="127" y="77"/>
                  </a:lnTo>
                  <a:lnTo>
                    <a:pt x="124" y="72"/>
                  </a:lnTo>
                  <a:lnTo>
                    <a:pt x="122" y="67"/>
                  </a:lnTo>
                  <a:lnTo>
                    <a:pt x="123" y="63"/>
                  </a:lnTo>
                  <a:lnTo>
                    <a:pt x="122" y="59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4" y="57"/>
                  </a:lnTo>
                  <a:lnTo>
                    <a:pt x="124" y="54"/>
                  </a:lnTo>
                  <a:lnTo>
                    <a:pt x="123" y="53"/>
                  </a:lnTo>
                  <a:lnTo>
                    <a:pt x="120" y="52"/>
                  </a:lnTo>
                  <a:lnTo>
                    <a:pt x="119" y="52"/>
                  </a:lnTo>
                  <a:lnTo>
                    <a:pt x="111" y="50"/>
                  </a:lnTo>
                  <a:lnTo>
                    <a:pt x="107" y="48"/>
                  </a:lnTo>
                  <a:lnTo>
                    <a:pt x="106" y="43"/>
                  </a:lnTo>
                  <a:lnTo>
                    <a:pt x="104" y="42"/>
                  </a:lnTo>
                  <a:lnTo>
                    <a:pt x="102" y="40"/>
                  </a:lnTo>
                  <a:lnTo>
                    <a:pt x="96" y="38"/>
                  </a:lnTo>
                  <a:lnTo>
                    <a:pt x="96" y="39"/>
                  </a:lnTo>
                  <a:lnTo>
                    <a:pt x="95" y="42"/>
                  </a:lnTo>
                  <a:lnTo>
                    <a:pt x="93" y="42"/>
                  </a:lnTo>
                  <a:lnTo>
                    <a:pt x="90" y="42"/>
                  </a:lnTo>
                  <a:lnTo>
                    <a:pt x="87" y="40"/>
                  </a:lnTo>
                  <a:lnTo>
                    <a:pt x="79" y="34"/>
                  </a:lnTo>
                  <a:lnTo>
                    <a:pt x="77" y="33"/>
                  </a:lnTo>
                  <a:lnTo>
                    <a:pt x="74" y="32"/>
                  </a:lnTo>
                  <a:lnTo>
                    <a:pt x="73" y="32"/>
                  </a:lnTo>
                  <a:lnTo>
                    <a:pt x="67" y="28"/>
                  </a:lnTo>
                  <a:lnTo>
                    <a:pt x="68" y="30"/>
                  </a:lnTo>
                  <a:lnTo>
                    <a:pt x="70" y="32"/>
                  </a:lnTo>
                  <a:lnTo>
                    <a:pt x="72" y="37"/>
                  </a:lnTo>
                  <a:lnTo>
                    <a:pt x="70" y="41"/>
                  </a:lnTo>
                  <a:lnTo>
                    <a:pt x="68" y="54"/>
                  </a:lnTo>
                  <a:lnTo>
                    <a:pt x="70" y="58"/>
                  </a:lnTo>
                  <a:lnTo>
                    <a:pt x="72" y="62"/>
                  </a:lnTo>
                  <a:lnTo>
                    <a:pt x="74" y="69"/>
                  </a:lnTo>
                  <a:lnTo>
                    <a:pt x="74" y="74"/>
                  </a:lnTo>
                  <a:lnTo>
                    <a:pt x="76" y="78"/>
                  </a:lnTo>
                  <a:lnTo>
                    <a:pt x="76" y="87"/>
                  </a:lnTo>
                  <a:lnTo>
                    <a:pt x="76" y="90"/>
                  </a:lnTo>
                  <a:lnTo>
                    <a:pt x="79" y="94"/>
                  </a:lnTo>
                  <a:lnTo>
                    <a:pt x="83" y="99"/>
                  </a:lnTo>
                  <a:lnTo>
                    <a:pt x="84" y="101"/>
                  </a:lnTo>
                  <a:lnTo>
                    <a:pt x="90" y="105"/>
                  </a:lnTo>
                  <a:lnTo>
                    <a:pt x="94" y="109"/>
                  </a:lnTo>
                  <a:lnTo>
                    <a:pt x="100" y="115"/>
                  </a:lnTo>
                  <a:lnTo>
                    <a:pt x="102" y="117"/>
                  </a:lnTo>
                  <a:lnTo>
                    <a:pt x="109" y="126"/>
                  </a:lnTo>
                  <a:lnTo>
                    <a:pt x="109" y="129"/>
                  </a:lnTo>
                  <a:lnTo>
                    <a:pt x="111" y="132"/>
                  </a:lnTo>
                  <a:lnTo>
                    <a:pt x="114" y="132"/>
                  </a:lnTo>
                  <a:lnTo>
                    <a:pt x="115" y="134"/>
                  </a:lnTo>
                  <a:lnTo>
                    <a:pt x="115" y="135"/>
                  </a:lnTo>
                  <a:lnTo>
                    <a:pt x="115" y="136"/>
                  </a:lnTo>
                  <a:lnTo>
                    <a:pt x="118" y="136"/>
                  </a:lnTo>
                  <a:lnTo>
                    <a:pt x="119" y="137"/>
                  </a:lnTo>
                  <a:lnTo>
                    <a:pt x="123" y="147"/>
                  </a:lnTo>
                  <a:lnTo>
                    <a:pt x="125" y="148"/>
                  </a:lnTo>
                  <a:lnTo>
                    <a:pt x="127" y="149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32" y="157"/>
                  </a:lnTo>
                  <a:lnTo>
                    <a:pt x="131" y="161"/>
                  </a:lnTo>
                  <a:lnTo>
                    <a:pt x="133" y="165"/>
                  </a:lnTo>
                  <a:lnTo>
                    <a:pt x="133" y="168"/>
                  </a:lnTo>
                  <a:lnTo>
                    <a:pt x="134" y="170"/>
                  </a:lnTo>
                  <a:lnTo>
                    <a:pt x="139" y="176"/>
                  </a:lnTo>
                  <a:lnTo>
                    <a:pt x="146" y="180"/>
                  </a:lnTo>
                  <a:lnTo>
                    <a:pt x="147" y="186"/>
                  </a:lnTo>
                  <a:lnTo>
                    <a:pt x="150" y="192"/>
                  </a:lnTo>
                  <a:lnTo>
                    <a:pt x="153" y="193"/>
                  </a:lnTo>
                  <a:lnTo>
                    <a:pt x="156" y="196"/>
                  </a:lnTo>
                  <a:lnTo>
                    <a:pt x="155" y="197"/>
                  </a:lnTo>
                  <a:lnTo>
                    <a:pt x="156" y="199"/>
                  </a:lnTo>
                  <a:lnTo>
                    <a:pt x="159" y="204"/>
                  </a:lnTo>
                  <a:lnTo>
                    <a:pt x="160" y="209"/>
                  </a:lnTo>
                  <a:lnTo>
                    <a:pt x="163" y="213"/>
                  </a:lnTo>
                  <a:lnTo>
                    <a:pt x="164" y="213"/>
                  </a:lnTo>
                  <a:lnTo>
                    <a:pt x="165" y="212"/>
                  </a:lnTo>
                  <a:lnTo>
                    <a:pt x="163" y="209"/>
                  </a:lnTo>
                  <a:lnTo>
                    <a:pt x="161" y="206"/>
                  </a:lnTo>
                  <a:lnTo>
                    <a:pt x="161" y="202"/>
                  </a:lnTo>
                  <a:lnTo>
                    <a:pt x="162" y="202"/>
                  </a:lnTo>
                  <a:lnTo>
                    <a:pt x="169" y="208"/>
                  </a:lnTo>
                  <a:lnTo>
                    <a:pt x="170" y="212"/>
                  </a:lnTo>
                  <a:lnTo>
                    <a:pt x="172" y="215"/>
                  </a:lnTo>
                  <a:lnTo>
                    <a:pt x="172" y="218"/>
                  </a:lnTo>
                  <a:lnTo>
                    <a:pt x="174" y="220"/>
                  </a:lnTo>
                  <a:lnTo>
                    <a:pt x="174" y="223"/>
                  </a:lnTo>
                  <a:lnTo>
                    <a:pt x="176" y="228"/>
                  </a:lnTo>
                  <a:lnTo>
                    <a:pt x="176" y="234"/>
                  </a:lnTo>
                  <a:lnTo>
                    <a:pt x="177" y="239"/>
                  </a:lnTo>
                  <a:lnTo>
                    <a:pt x="182" y="247"/>
                  </a:lnTo>
                  <a:lnTo>
                    <a:pt x="185" y="248"/>
                  </a:lnTo>
                  <a:lnTo>
                    <a:pt x="186" y="251"/>
                  </a:lnTo>
                  <a:lnTo>
                    <a:pt x="189" y="260"/>
                  </a:lnTo>
                  <a:lnTo>
                    <a:pt x="194" y="265"/>
                  </a:lnTo>
                  <a:lnTo>
                    <a:pt x="195" y="270"/>
                  </a:lnTo>
                  <a:lnTo>
                    <a:pt x="196" y="272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6" y="288"/>
                  </a:lnTo>
                  <a:lnTo>
                    <a:pt x="200" y="291"/>
                  </a:lnTo>
                  <a:lnTo>
                    <a:pt x="204" y="293"/>
                  </a:lnTo>
                  <a:lnTo>
                    <a:pt x="204" y="293"/>
                  </a:lnTo>
                  <a:lnTo>
                    <a:pt x="204" y="294"/>
                  </a:lnTo>
                  <a:lnTo>
                    <a:pt x="205" y="295"/>
                  </a:lnTo>
                  <a:lnTo>
                    <a:pt x="206" y="294"/>
                  </a:lnTo>
                  <a:lnTo>
                    <a:pt x="207" y="292"/>
                  </a:lnTo>
                  <a:lnTo>
                    <a:pt x="206" y="290"/>
                  </a:lnTo>
                  <a:lnTo>
                    <a:pt x="206" y="288"/>
                  </a:lnTo>
                  <a:lnTo>
                    <a:pt x="207" y="288"/>
                  </a:lnTo>
                  <a:lnTo>
                    <a:pt x="208" y="287"/>
                  </a:lnTo>
                  <a:lnTo>
                    <a:pt x="216" y="293"/>
                  </a:lnTo>
                  <a:lnTo>
                    <a:pt x="217" y="295"/>
                  </a:lnTo>
                  <a:lnTo>
                    <a:pt x="219" y="297"/>
                  </a:lnTo>
                  <a:lnTo>
                    <a:pt x="222" y="300"/>
                  </a:lnTo>
                  <a:lnTo>
                    <a:pt x="223" y="303"/>
                  </a:lnTo>
                  <a:lnTo>
                    <a:pt x="226" y="305"/>
                  </a:lnTo>
                  <a:lnTo>
                    <a:pt x="226" y="310"/>
                  </a:lnTo>
                  <a:lnTo>
                    <a:pt x="231" y="312"/>
                  </a:lnTo>
                  <a:lnTo>
                    <a:pt x="234" y="316"/>
                  </a:lnTo>
                  <a:lnTo>
                    <a:pt x="234" y="318"/>
                  </a:lnTo>
                  <a:lnTo>
                    <a:pt x="233" y="324"/>
                  </a:lnTo>
                  <a:lnTo>
                    <a:pt x="232" y="326"/>
                  </a:lnTo>
                  <a:lnTo>
                    <a:pt x="227" y="329"/>
                  </a:lnTo>
                  <a:lnTo>
                    <a:pt x="225" y="332"/>
                  </a:lnTo>
                  <a:lnTo>
                    <a:pt x="222" y="334"/>
                  </a:lnTo>
                  <a:lnTo>
                    <a:pt x="219" y="335"/>
                  </a:lnTo>
                  <a:lnTo>
                    <a:pt x="216" y="335"/>
                  </a:lnTo>
                  <a:lnTo>
                    <a:pt x="214" y="331"/>
                  </a:lnTo>
                  <a:lnTo>
                    <a:pt x="211" y="320"/>
                  </a:lnTo>
                  <a:lnTo>
                    <a:pt x="209" y="318"/>
                  </a:lnTo>
                  <a:lnTo>
                    <a:pt x="208" y="314"/>
                  </a:lnTo>
                  <a:lnTo>
                    <a:pt x="205" y="311"/>
                  </a:lnTo>
                  <a:lnTo>
                    <a:pt x="198" y="307"/>
                  </a:lnTo>
                  <a:lnTo>
                    <a:pt x="193" y="303"/>
                  </a:lnTo>
                  <a:lnTo>
                    <a:pt x="189" y="300"/>
                  </a:lnTo>
                  <a:lnTo>
                    <a:pt x="185" y="295"/>
                  </a:lnTo>
                  <a:lnTo>
                    <a:pt x="174" y="288"/>
                  </a:lnTo>
                  <a:lnTo>
                    <a:pt x="169" y="284"/>
                  </a:lnTo>
                  <a:lnTo>
                    <a:pt x="166" y="280"/>
                  </a:lnTo>
                  <a:lnTo>
                    <a:pt x="163" y="280"/>
                  </a:lnTo>
                  <a:lnTo>
                    <a:pt x="162" y="281"/>
                  </a:lnTo>
                  <a:lnTo>
                    <a:pt x="161" y="280"/>
                  </a:lnTo>
                  <a:lnTo>
                    <a:pt x="161" y="278"/>
                  </a:lnTo>
                  <a:lnTo>
                    <a:pt x="160" y="277"/>
                  </a:lnTo>
                  <a:lnTo>
                    <a:pt x="153" y="270"/>
                  </a:lnTo>
                  <a:lnTo>
                    <a:pt x="152" y="267"/>
                  </a:lnTo>
                  <a:lnTo>
                    <a:pt x="152" y="264"/>
                  </a:lnTo>
                  <a:lnTo>
                    <a:pt x="153" y="254"/>
                  </a:lnTo>
                  <a:lnTo>
                    <a:pt x="154" y="249"/>
                  </a:lnTo>
                  <a:lnTo>
                    <a:pt x="153" y="247"/>
                  </a:lnTo>
                  <a:lnTo>
                    <a:pt x="153" y="246"/>
                  </a:lnTo>
                  <a:lnTo>
                    <a:pt x="152" y="244"/>
                  </a:lnTo>
                  <a:lnTo>
                    <a:pt x="152" y="240"/>
                  </a:lnTo>
                  <a:lnTo>
                    <a:pt x="150" y="235"/>
                  </a:lnTo>
                  <a:lnTo>
                    <a:pt x="144" y="225"/>
                  </a:lnTo>
                  <a:lnTo>
                    <a:pt x="140" y="223"/>
                  </a:lnTo>
                  <a:lnTo>
                    <a:pt x="136" y="221"/>
                  </a:lnTo>
                  <a:lnTo>
                    <a:pt x="125" y="212"/>
                  </a:lnTo>
                  <a:lnTo>
                    <a:pt x="122" y="208"/>
                  </a:lnTo>
                  <a:lnTo>
                    <a:pt x="121" y="205"/>
                  </a:lnTo>
                  <a:lnTo>
                    <a:pt x="121" y="200"/>
                  </a:lnTo>
                  <a:lnTo>
                    <a:pt x="119" y="203"/>
                  </a:lnTo>
                  <a:lnTo>
                    <a:pt x="117" y="206"/>
                  </a:lnTo>
                  <a:lnTo>
                    <a:pt x="112" y="205"/>
                  </a:lnTo>
                  <a:lnTo>
                    <a:pt x="107" y="207"/>
                  </a:lnTo>
                  <a:lnTo>
                    <a:pt x="104" y="206"/>
                  </a:lnTo>
                  <a:lnTo>
                    <a:pt x="102" y="202"/>
                  </a:lnTo>
                  <a:lnTo>
                    <a:pt x="100" y="199"/>
                  </a:lnTo>
                  <a:lnTo>
                    <a:pt x="97" y="199"/>
                  </a:lnTo>
                  <a:lnTo>
                    <a:pt x="95" y="199"/>
                  </a:lnTo>
                  <a:lnTo>
                    <a:pt x="91" y="195"/>
                  </a:lnTo>
                  <a:lnTo>
                    <a:pt x="89" y="193"/>
                  </a:lnTo>
                  <a:lnTo>
                    <a:pt x="85" y="193"/>
                  </a:lnTo>
                  <a:lnTo>
                    <a:pt x="82" y="191"/>
                  </a:lnTo>
                  <a:lnTo>
                    <a:pt x="80" y="189"/>
                  </a:lnTo>
                  <a:lnTo>
                    <a:pt x="80" y="185"/>
                  </a:lnTo>
                  <a:lnTo>
                    <a:pt x="79" y="184"/>
                  </a:lnTo>
                  <a:lnTo>
                    <a:pt x="73" y="180"/>
                  </a:lnTo>
                  <a:lnTo>
                    <a:pt x="69" y="176"/>
                  </a:lnTo>
                  <a:lnTo>
                    <a:pt x="65" y="173"/>
                  </a:lnTo>
                  <a:lnTo>
                    <a:pt x="64" y="171"/>
                  </a:lnTo>
                  <a:lnTo>
                    <a:pt x="63" y="169"/>
                  </a:lnTo>
                  <a:lnTo>
                    <a:pt x="70" y="170"/>
                  </a:lnTo>
                  <a:lnTo>
                    <a:pt x="78" y="171"/>
                  </a:lnTo>
                  <a:lnTo>
                    <a:pt x="82" y="171"/>
                  </a:lnTo>
                  <a:lnTo>
                    <a:pt x="84" y="169"/>
                  </a:lnTo>
                  <a:lnTo>
                    <a:pt x="86" y="168"/>
                  </a:lnTo>
                  <a:lnTo>
                    <a:pt x="86" y="169"/>
                  </a:lnTo>
                  <a:lnTo>
                    <a:pt x="86" y="172"/>
                  </a:lnTo>
                  <a:lnTo>
                    <a:pt x="88" y="174"/>
                  </a:lnTo>
                  <a:lnTo>
                    <a:pt x="91" y="176"/>
                  </a:lnTo>
                  <a:lnTo>
                    <a:pt x="93" y="175"/>
                  </a:lnTo>
                  <a:lnTo>
                    <a:pt x="91" y="174"/>
                  </a:lnTo>
                  <a:lnTo>
                    <a:pt x="90" y="170"/>
                  </a:lnTo>
                  <a:lnTo>
                    <a:pt x="90" y="169"/>
                  </a:lnTo>
                  <a:lnTo>
                    <a:pt x="90" y="167"/>
                  </a:lnTo>
                  <a:lnTo>
                    <a:pt x="87" y="167"/>
                  </a:lnTo>
                  <a:lnTo>
                    <a:pt x="87" y="167"/>
                  </a:lnTo>
                  <a:lnTo>
                    <a:pt x="90" y="164"/>
                  </a:lnTo>
                  <a:lnTo>
                    <a:pt x="92" y="157"/>
                  </a:lnTo>
                  <a:lnTo>
                    <a:pt x="94" y="149"/>
                  </a:lnTo>
                  <a:lnTo>
                    <a:pt x="91" y="143"/>
                  </a:lnTo>
                  <a:lnTo>
                    <a:pt x="85" y="139"/>
                  </a:lnTo>
                  <a:lnTo>
                    <a:pt x="75" y="127"/>
                  </a:lnTo>
                  <a:lnTo>
                    <a:pt x="68" y="120"/>
                  </a:lnTo>
                  <a:lnTo>
                    <a:pt x="67" y="117"/>
                  </a:lnTo>
                  <a:lnTo>
                    <a:pt x="65" y="116"/>
                  </a:lnTo>
                  <a:lnTo>
                    <a:pt x="60" y="115"/>
                  </a:lnTo>
                  <a:lnTo>
                    <a:pt x="56" y="111"/>
                  </a:lnTo>
                  <a:lnTo>
                    <a:pt x="48" y="106"/>
                  </a:lnTo>
                  <a:lnTo>
                    <a:pt x="44" y="104"/>
                  </a:lnTo>
                  <a:lnTo>
                    <a:pt x="42" y="97"/>
                  </a:lnTo>
                  <a:lnTo>
                    <a:pt x="40" y="97"/>
                  </a:lnTo>
                  <a:lnTo>
                    <a:pt x="41" y="92"/>
                  </a:lnTo>
                  <a:lnTo>
                    <a:pt x="40" y="84"/>
                  </a:lnTo>
                  <a:lnTo>
                    <a:pt x="39" y="83"/>
                  </a:lnTo>
                  <a:lnTo>
                    <a:pt x="35" y="81"/>
                  </a:lnTo>
                  <a:lnTo>
                    <a:pt x="33" y="75"/>
                  </a:lnTo>
                  <a:lnTo>
                    <a:pt x="33" y="70"/>
                  </a:lnTo>
                  <a:lnTo>
                    <a:pt x="33" y="67"/>
                  </a:lnTo>
                  <a:lnTo>
                    <a:pt x="26" y="61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4" y="53"/>
                  </a:lnTo>
                  <a:lnTo>
                    <a:pt x="21" y="47"/>
                  </a:lnTo>
                  <a:lnTo>
                    <a:pt x="16" y="42"/>
                  </a:lnTo>
                  <a:lnTo>
                    <a:pt x="15" y="40"/>
                  </a:lnTo>
                  <a:lnTo>
                    <a:pt x="14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6" y="33"/>
                  </a:lnTo>
                  <a:lnTo>
                    <a:pt x="16" y="30"/>
                  </a:lnTo>
                  <a:lnTo>
                    <a:pt x="9" y="24"/>
                  </a:lnTo>
                  <a:lnTo>
                    <a:pt x="7" y="18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6"/>
                  </a:lnTo>
                  <a:lnTo>
                    <a:pt x="9" y="5"/>
                  </a:lnTo>
                  <a:lnTo>
                    <a:pt x="18" y="4"/>
                  </a:lnTo>
                  <a:lnTo>
                    <a:pt x="26" y="3"/>
                  </a:lnTo>
                  <a:lnTo>
                    <a:pt x="35" y="2"/>
                  </a:lnTo>
                  <a:lnTo>
                    <a:pt x="44" y="2"/>
                  </a:lnTo>
                  <a:lnTo>
                    <a:pt x="52" y="1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2" y="4"/>
                  </a:lnTo>
                  <a:lnTo>
                    <a:pt x="70" y="7"/>
                  </a:lnTo>
                  <a:lnTo>
                    <a:pt x="84" y="12"/>
                  </a:lnTo>
                  <a:lnTo>
                    <a:pt x="98" y="17"/>
                  </a:lnTo>
                  <a:lnTo>
                    <a:pt x="113" y="23"/>
                  </a:lnTo>
                  <a:lnTo>
                    <a:pt x="127" y="28"/>
                  </a:lnTo>
                  <a:lnTo>
                    <a:pt x="142" y="33"/>
                  </a:lnTo>
                  <a:lnTo>
                    <a:pt x="156" y="38"/>
                  </a:lnTo>
                  <a:lnTo>
                    <a:pt x="170" y="43"/>
                  </a:lnTo>
                  <a:lnTo>
                    <a:pt x="185" y="49"/>
                  </a:lnTo>
                  <a:lnTo>
                    <a:pt x="195" y="48"/>
                  </a:lnTo>
                  <a:lnTo>
                    <a:pt x="206" y="48"/>
                  </a:lnTo>
                  <a:lnTo>
                    <a:pt x="217" y="48"/>
                  </a:lnTo>
                  <a:lnTo>
                    <a:pt x="228" y="48"/>
                  </a:lnTo>
                  <a:lnTo>
                    <a:pt x="238" y="48"/>
                  </a:lnTo>
                  <a:lnTo>
                    <a:pt x="249" y="48"/>
                  </a:lnTo>
                  <a:lnTo>
                    <a:pt x="260" y="48"/>
                  </a:lnTo>
                  <a:lnTo>
                    <a:pt x="271" y="48"/>
                  </a:lnTo>
                  <a:lnTo>
                    <a:pt x="271" y="45"/>
                  </a:lnTo>
                  <a:lnTo>
                    <a:pt x="271" y="40"/>
                  </a:lnTo>
                  <a:lnTo>
                    <a:pt x="271" y="37"/>
                  </a:lnTo>
                  <a:lnTo>
                    <a:pt x="271" y="32"/>
                  </a:lnTo>
                  <a:lnTo>
                    <a:pt x="278" y="32"/>
                  </a:lnTo>
                  <a:lnTo>
                    <a:pt x="284" y="32"/>
                  </a:lnTo>
                  <a:lnTo>
                    <a:pt x="291" y="32"/>
                  </a:lnTo>
                  <a:lnTo>
                    <a:pt x="297" y="32"/>
                  </a:lnTo>
                  <a:lnTo>
                    <a:pt x="304" y="32"/>
                  </a:lnTo>
                  <a:lnTo>
                    <a:pt x="310" y="33"/>
                  </a:lnTo>
                  <a:lnTo>
                    <a:pt x="317" y="33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5" y="33"/>
                  </a:lnTo>
                  <a:lnTo>
                    <a:pt x="327" y="36"/>
                  </a:lnTo>
                  <a:lnTo>
                    <a:pt x="330" y="41"/>
                  </a:lnTo>
                  <a:lnTo>
                    <a:pt x="333" y="44"/>
                  </a:lnTo>
                  <a:lnTo>
                    <a:pt x="337" y="46"/>
                  </a:lnTo>
                  <a:lnTo>
                    <a:pt x="343" y="52"/>
                  </a:lnTo>
                  <a:lnTo>
                    <a:pt x="353" y="61"/>
                  </a:lnTo>
                  <a:lnTo>
                    <a:pt x="359" y="67"/>
                  </a:lnTo>
                  <a:lnTo>
                    <a:pt x="365" y="70"/>
                  </a:lnTo>
                  <a:lnTo>
                    <a:pt x="369" y="73"/>
                  </a:lnTo>
                  <a:lnTo>
                    <a:pt x="371" y="75"/>
                  </a:lnTo>
                  <a:lnTo>
                    <a:pt x="373" y="80"/>
                  </a:lnTo>
                  <a:lnTo>
                    <a:pt x="378" y="91"/>
                  </a:lnTo>
                  <a:lnTo>
                    <a:pt x="378" y="95"/>
                  </a:lnTo>
                  <a:lnTo>
                    <a:pt x="380" y="100"/>
                  </a:lnTo>
                  <a:lnTo>
                    <a:pt x="383" y="106"/>
                  </a:lnTo>
                  <a:lnTo>
                    <a:pt x="386" y="110"/>
                  </a:lnTo>
                  <a:lnTo>
                    <a:pt x="389" y="111"/>
                  </a:lnTo>
                  <a:lnTo>
                    <a:pt x="392" y="113"/>
                  </a:lnTo>
                  <a:lnTo>
                    <a:pt x="395" y="116"/>
                  </a:lnTo>
                  <a:lnTo>
                    <a:pt x="399" y="119"/>
                  </a:lnTo>
                  <a:lnTo>
                    <a:pt x="403" y="120"/>
                  </a:lnTo>
                  <a:lnTo>
                    <a:pt x="408" y="123"/>
                  </a:lnTo>
                  <a:lnTo>
                    <a:pt x="416" y="127"/>
                  </a:lnTo>
                  <a:lnTo>
                    <a:pt x="421" y="130"/>
                  </a:lnTo>
                  <a:lnTo>
                    <a:pt x="424" y="130"/>
                  </a:lnTo>
                  <a:lnTo>
                    <a:pt x="426" y="128"/>
                  </a:lnTo>
                  <a:lnTo>
                    <a:pt x="428" y="126"/>
                  </a:lnTo>
                  <a:lnTo>
                    <a:pt x="430" y="123"/>
                  </a:lnTo>
                  <a:lnTo>
                    <a:pt x="432" y="122"/>
                  </a:lnTo>
                  <a:lnTo>
                    <a:pt x="433" y="121"/>
                  </a:lnTo>
                  <a:lnTo>
                    <a:pt x="432" y="119"/>
                  </a:lnTo>
                  <a:lnTo>
                    <a:pt x="434" y="115"/>
                  </a:lnTo>
                  <a:lnTo>
                    <a:pt x="436" y="108"/>
                  </a:lnTo>
                  <a:lnTo>
                    <a:pt x="440" y="104"/>
                  </a:lnTo>
                  <a:lnTo>
                    <a:pt x="445" y="104"/>
                  </a:lnTo>
                  <a:lnTo>
                    <a:pt x="447" y="102"/>
                  </a:lnTo>
                  <a:lnTo>
                    <a:pt x="449" y="100"/>
                  </a:lnTo>
                  <a:lnTo>
                    <a:pt x="451" y="100"/>
                  </a:lnTo>
                  <a:lnTo>
                    <a:pt x="454" y="101"/>
                  </a:lnTo>
                  <a:lnTo>
                    <a:pt x="459" y="102"/>
                  </a:lnTo>
                  <a:lnTo>
                    <a:pt x="467" y="103"/>
                  </a:lnTo>
                  <a:lnTo>
                    <a:pt x="471" y="103"/>
                  </a:lnTo>
                  <a:lnTo>
                    <a:pt x="472" y="102"/>
                  </a:lnTo>
                  <a:lnTo>
                    <a:pt x="473" y="102"/>
                  </a:lnTo>
                  <a:lnTo>
                    <a:pt x="473" y="103"/>
                  </a:lnTo>
                  <a:lnTo>
                    <a:pt x="474" y="103"/>
                  </a:lnTo>
                  <a:lnTo>
                    <a:pt x="476" y="103"/>
                  </a:lnTo>
                  <a:lnTo>
                    <a:pt x="478" y="104"/>
                  </a:lnTo>
                  <a:lnTo>
                    <a:pt x="480" y="108"/>
                  </a:lnTo>
                  <a:lnTo>
                    <a:pt x="488" y="114"/>
                  </a:lnTo>
                  <a:lnTo>
                    <a:pt x="488" y="114"/>
                  </a:lnTo>
                  <a:lnTo>
                    <a:pt x="489" y="116"/>
                  </a:lnTo>
                  <a:lnTo>
                    <a:pt x="492" y="119"/>
                  </a:lnTo>
                  <a:lnTo>
                    <a:pt x="497" y="123"/>
                  </a:lnTo>
                  <a:lnTo>
                    <a:pt x="499" y="127"/>
                  </a:lnTo>
                  <a:lnTo>
                    <a:pt x="500" y="131"/>
                  </a:lnTo>
                  <a:lnTo>
                    <a:pt x="503" y="136"/>
                  </a:lnTo>
                  <a:lnTo>
                    <a:pt x="508" y="143"/>
                  </a:lnTo>
                  <a:lnTo>
                    <a:pt x="510" y="147"/>
                  </a:lnTo>
                  <a:lnTo>
                    <a:pt x="509" y="147"/>
                  </a:lnTo>
                  <a:lnTo>
                    <a:pt x="509" y="149"/>
                  </a:lnTo>
                  <a:lnTo>
                    <a:pt x="510" y="153"/>
                  </a:lnTo>
                  <a:lnTo>
                    <a:pt x="513" y="156"/>
                  </a:lnTo>
                  <a:lnTo>
                    <a:pt x="516" y="158"/>
                  </a:lnTo>
                  <a:lnTo>
                    <a:pt x="520" y="163"/>
                  </a:lnTo>
                  <a:lnTo>
                    <a:pt x="523" y="169"/>
                  </a:lnTo>
                  <a:lnTo>
                    <a:pt x="527" y="173"/>
                  </a:lnTo>
                  <a:lnTo>
                    <a:pt x="532" y="177"/>
                  </a:lnTo>
                  <a:lnTo>
                    <a:pt x="535" y="180"/>
                  </a:lnTo>
                  <a:lnTo>
                    <a:pt x="536" y="182"/>
                  </a:lnTo>
                  <a:lnTo>
                    <a:pt x="536" y="185"/>
                  </a:lnTo>
                  <a:lnTo>
                    <a:pt x="534" y="186"/>
                  </a:lnTo>
                  <a:lnTo>
                    <a:pt x="535" y="189"/>
                  </a:lnTo>
                  <a:lnTo>
                    <a:pt x="536" y="190"/>
                  </a:lnTo>
                  <a:lnTo>
                    <a:pt x="537" y="193"/>
                  </a:lnTo>
                  <a:lnTo>
                    <a:pt x="536" y="195"/>
                  </a:lnTo>
                  <a:lnTo>
                    <a:pt x="536" y="196"/>
                  </a:lnTo>
                  <a:lnTo>
                    <a:pt x="537" y="197"/>
                  </a:lnTo>
                  <a:lnTo>
                    <a:pt x="541" y="202"/>
                  </a:lnTo>
                  <a:lnTo>
                    <a:pt x="543" y="206"/>
                  </a:lnTo>
                  <a:lnTo>
                    <a:pt x="545" y="213"/>
                  </a:lnTo>
                  <a:lnTo>
                    <a:pt x="545" y="213"/>
                  </a:lnTo>
                  <a:lnTo>
                    <a:pt x="547" y="217"/>
                  </a:lnTo>
                  <a:lnTo>
                    <a:pt x="550" y="218"/>
                  </a:lnTo>
                  <a:lnTo>
                    <a:pt x="554" y="219"/>
                  </a:lnTo>
                  <a:lnTo>
                    <a:pt x="557" y="220"/>
                  </a:lnTo>
                  <a:lnTo>
                    <a:pt x="560" y="223"/>
                  </a:lnTo>
                  <a:lnTo>
                    <a:pt x="562" y="224"/>
                  </a:lnTo>
                  <a:lnTo>
                    <a:pt x="566" y="225"/>
                  </a:lnTo>
                  <a:lnTo>
                    <a:pt x="569" y="226"/>
                  </a:lnTo>
                  <a:lnTo>
                    <a:pt x="572" y="228"/>
                  </a:lnTo>
                  <a:lnTo>
                    <a:pt x="578" y="230"/>
                  </a:lnTo>
                  <a:lnTo>
                    <a:pt x="586" y="231"/>
                  </a:lnTo>
                  <a:lnTo>
                    <a:pt x="593" y="232"/>
                  </a:lnTo>
                  <a:lnTo>
                    <a:pt x="597" y="236"/>
                  </a:lnTo>
                  <a:lnTo>
                    <a:pt x="599" y="236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600" y="235"/>
                  </a:lnTo>
                  <a:lnTo>
                    <a:pt x="602" y="234"/>
                  </a:lnTo>
                  <a:lnTo>
                    <a:pt x="607" y="23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98" name="Freeform 1541">
              <a:extLst>
                <a:ext uri="{FF2B5EF4-FFF2-40B4-BE49-F238E27FC236}">
                  <a16:creationId xmlns:a16="http://schemas.microsoft.com/office/drawing/2014/main" id="{8DBA121E-771A-423A-AFD0-FFC2015E3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5853" y="9319846"/>
              <a:ext cx="170353" cy="164856"/>
            </a:xfrm>
            <a:custGeom>
              <a:avLst/>
              <a:gdLst>
                <a:gd name="T0" fmla="*/ 134 w 136"/>
                <a:gd name="T1" fmla="*/ 2 h 133"/>
                <a:gd name="T2" fmla="*/ 131 w 136"/>
                <a:gd name="T3" fmla="*/ 3 h 133"/>
                <a:gd name="T4" fmla="*/ 128 w 136"/>
                <a:gd name="T5" fmla="*/ 5 h 133"/>
                <a:gd name="T6" fmla="*/ 131 w 136"/>
                <a:gd name="T7" fmla="*/ 7 h 133"/>
                <a:gd name="T8" fmla="*/ 132 w 136"/>
                <a:gd name="T9" fmla="*/ 26 h 133"/>
                <a:gd name="T10" fmla="*/ 126 w 136"/>
                <a:gd name="T11" fmla="*/ 39 h 133"/>
                <a:gd name="T12" fmla="*/ 124 w 136"/>
                <a:gd name="T13" fmla="*/ 74 h 133"/>
                <a:gd name="T14" fmla="*/ 123 w 136"/>
                <a:gd name="T15" fmla="*/ 81 h 133"/>
                <a:gd name="T16" fmla="*/ 121 w 136"/>
                <a:gd name="T17" fmla="*/ 76 h 133"/>
                <a:gd name="T18" fmla="*/ 123 w 136"/>
                <a:gd name="T19" fmla="*/ 70 h 133"/>
                <a:gd name="T20" fmla="*/ 119 w 136"/>
                <a:gd name="T21" fmla="*/ 75 h 133"/>
                <a:gd name="T22" fmla="*/ 120 w 136"/>
                <a:gd name="T23" fmla="*/ 82 h 133"/>
                <a:gd name="T24" fmla="*/ 120 w 136"/>
                <a:gd name="T25" fmla="*/ 92 h 133"/>
                <a:gd name="T26" fmla="*/ 117 w 136"/>
                <a:gd name="T27" fmla="*/ 91 h 133"/>
                <a:gd name="T28" fmla="*/ 116 w 136"/>
                <a:gd name="T29" fmla="*/ 96 h 133"/>
                <a:gd name="T30" fmla="*/ 118 w 136"/>
                <a:gd name="T31" fmla="*/ 98 h 133"/>
                <a:gd name="T32" fmla="*/ 121 w 136"/>
                <a:gd name="T33" fmla="*/ 104 h 133"/>
                <a:gd name="T34" fmla="*/ 115 w 136"/>
                <a:gd name="T35" fmla="*/ 110 h 133"/>
                <a:gd name="T36" fmla="*/ 115 w 136"/>
                <a:gd name="T37" fmla="*/ 120 h 133"/>
                <a:gd name="T38" fmla="*/ 121 w 136"/>
                <a:gd name="T39" fmla="*/ 126 h 133"/>
                <a:gd name="T40" fmla="*/ 116 w 136"/>
                <a:gd name="T41" fmla="*/ 132 h 133"/>
                <a:gd name="T42" fmla="*/ 105 w 136"/>
                <a:gd name="T43" fmla="*/ 131 h 133"/>
                <a:gd name="T44" fmla="*/ 102 w 136"/>
                <a:gd name="T45" fmla="*/ 127 h 133"/>
                <a:gd name="T46" fmla="*/ 95 w 136"/>
                <a:gd name="T47" fmla="*/ 124 h 133"/>
                <a:gd name="T48" fmla="*/ 86 w 136"/>
                <a:gd name="T49" fmla="*/ 123 h 133"/>
                <a:gd name="T50" fmla="*/ 69 w 136"/>
                <a:gd name="T51" fmla="*/ 120 h 133"/>
                <a:gd name="T52" fmla="*/ 61 w 136"/>
                <a:gd name="T53" fmla="*/ 118 h 133"/>
                <a:gd name="T54" fmla="*/ 58 w 136"/>
                <a:gd name="T55" fmla="*/ 121 h 133"/>
                <a:gd name="T56" fmla="*/ 57 w 136"/>
                <a:gd name="T57" fmla="*/ 121 h 133"/>
                <a:gd name="T58" fmla="*/ 36 w 136"/>
                <a:gd name="T59" fmla="*/ 101 h 133"/>
                <a:gd name="T60" fmla="*/ 24 w 136"/>
                <a:gd name="T61" fmla="*/ 85 h 133"/>
                <a:gd name="T62" fmla="*/ 6 w 136"/>
                <a:gd name="T63" fmla="*/ 69 h 133"/>
                <a:gd name="T64" fmla="*/ 2 w 136"/>
                <a:gd name="T65" fmla="*/ 61 h 133"/>
                <a:gd name="T66" fmla="*/ 7 w 136"/>
                <a:gd name="T67" fmla="*/ 64 h 133"/>
                <a:gd name="T68" fmla="*/ 10 w 136"/>
                <a:gd name="T69" fmla="*/ 63 h 133"/>
                <a:gd name="T70" fmla="*/ 21 w 136"/>
                <a:gd name="T71" fmla="*/ 60 h 133"/>
                <a:gd name="T72" fmla="*/ 23 w 136"/>
                <a:gd name="T73" fmla="*/ 55 h 133"/>
                <a:gd name="T74" fmla="*/ 28 w 136"/>
                <a:gd name="T75" fmla="*/ 53 h 133"/>
                <a:gd name="T76" fmla="*/ 28 w 136"/>
                <a:gd name="T77" fmla="*/ 42 h 133"/>
                <a:gd name="T78" fmla="*/ 28 w 136"/>
                <a:gd name="T79" fmla="*/ 38 h 133"/>
                <a:gd name="T80" fmla="*/ 39 w 136"/>
                <a:gd name="T81" fmla="*/ 38 h 133"/>
                <a:gd name="T82" fmla="*/ 47 w 136"/>
                <a:gd name="T83" fmla="*/ 29 h 133"/>
                <a:gd name="T84" fmla="*/ 56 w 136"/>
                <a:gd name="T85" fmla="*/ 36 h 133"/>
                <a:gd name="T86" fmla="*/ 58 w 136"/>
                <a:gd name="T87" fmla="*/ 34 h 133"/>
                <a:gd name="T88" fmla="*/ 62 w 136"/>
                <a:gd name="T89" fmla="*/ 30 h 133"/>
                <a:gd name="T90" fmla="*/ 71 w 136"/>
                <a:gd name="T91" fmla="*/ 22 h 133"/>
                <a:gd name="T92" fmla="*/ 74 w 136"/>
                <a:gd name="T93" fmla="*/ 19 h 133"/>
                <a:gd name="T94" fmla="*/ 76 w 136"/>
                <a:gd name="T95" fmla="*/ 13 h 133"/>
                <a:gd name="T96" fmla="*/ 79 w 136"/>
                <a:gd name="T97" fmla="*/ 11 h 133"/>
                <a:gd name="T98" fmla="*/ 84 w 136"/>
                <a:gd name="T99" fmla="*/ 6 h 133"/>
                <a:gd name="T100" fmla="*/ 91 w 136"/>
                <a:gd name="T101" fmla="*/ 11 h 133"/>
                <a:gd name="T102" fmla="*/ 98 w 136"/>
                <a:gd name="T103" fmla="*/ 9 h 133"/>
                <a:gd name="T104" fmla="*/ 102 w 136"/>
                <a:gd name="T105" fmla="*/ 9 h 133"/>
                <a:gd name="T106" fmla="*/ 104 w 136"/>
                <a:gd name="T107" fmla="*/ 8 h 133"/>
                <a:gd name="T108" fmla="*/ 107 w 136"/>
                <a:gd name="T109" fmla="*/ 7 h 133"/>
                <a:gd name="T110" fmla="*/ 111 w 136"/>
                <a:gd name="T111" fmla="*/ 7 h 133"/>
                <a:gd name="T112" fmla="*/ 120 w 136"/>
                <a:gd name="T113" fmla="*/ 3 h 133"/>
                <a:gd name="T114" fmla="*/ 124 w 136"/>
                <a:gd name="T11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33">
                  <a:moveTo>
                    <a:pt x="135" y="0"/>
                  </a:moveTo>
                  <a:lnTo>
                    <a:pt x="135" y="1"/>
                  </a:lnTo>
                  <a:lnTo>
                    <a:pt x="134" y="2"/>
                  </a:lnTo>
                  <a:lnTo>
                    <a:pt x="132" y="6"/>
                  </a:lnTo>
                  <a:lnTo>
                    <a:pt x="131" y="6"/>
                  </a:lnTo>
                  <a:lnTo>
                    <a:pt x="131" y="3"/>
                  </a:lnTo>
                  <a:lnTo>
                    <a:pt x="130" y="3"/>
                  </a:lnTo>
                  <a:lnTo>
                    <a:pt x="129" y="4"/>
                  </a:lnTo>
                  <a:lnTo>
                    <a:pt x="128" y="5"/>
                  </a:lnTo>
                  <a:lnTo>
                    <a:pt x="129" y="7"/>
                  </a:lnTo>
                  <a:lnTo>
                    <a:pt x="130" y="7"/>
                  </a:lnTo>
                  <a:lnTo>
                    <a:pt x="131" y="7"/>
                  </a:lnTo>
                  <a:lnTo>
                    <a:pt x="135" y="20"/>
                  </a:lnTo>
                  <a:lnTo>
                    <a:pt x="134" y="23"/>
                  </a:lnTo>
                  <a:lnTo>
                    <a:pt x="132" y="26"/>
                  </a:lnTo>
                  <a:lnTo>
                    <a:pt x="130" y="29"/>
                  </a:lnTo>
                  <a:lnTo>
                    <a:pt x="128" y="31"/>
                  </a:lnTo>
                  <a:lnTo>
                    <a:pt x="126" y="39"/>
                  </a:lnTo>
                  <a:lnTo>
                    <a:pt x="123" y="52"/>
                  </a:lnTo>
                  <a:lnTo>
                    <a:pt x="125" y="64"/>
                  </a:lnTo>
                  <a:lnTo>
                    <a:pt x="124" y="74"/>
                  </a:lnTo>
                  <a:lnTo>
                    <a:pt x="125" y="76"/>
                  </a:lnTo>
                  <a:lnTo>
                    <a:pt x="125" y="80"/>
                  </a:lnTo>
                  <a:lnTo>
                    <a:pt x="123" y="81"/>
                  </a:lnTo>
                  <a:lnTo>
                    <a:pt x="123" y="80"/>
                  </a:lnTo>
                  <a:lnTo>
                    <a:pt x="121" y="79"/>
                  </a:lnTo>
                  <a:lnTo>
                    <a:pt x="121" y="76"/>
                  </a:lnTo>
                  <a:lnTo>
                    <a:pt x="123" y="75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1" y="74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18" y="77"/>
                  </a:lnTo>
                  <a:lnTo>
                    <a:pt x="119" y="80"/>
                  </a:lnTo>
                  <a:lnTo>
                    <a:pt x="120" y="82"/>
                  </a:lnTo>
                  <a:lnTo>
                    <a:pt x="121" y="84"/>
                  </a:lnTo>
                  <a:lnTo>
                    <a:pt x="120" y="86"/>
                  </a:lnTo>
                  <a:lnTo>
                    <a:pt x="120" y="92"/>
                  </a:lnTo>
                  <a:lnTo>
                    <a:pt x="119" y="92"/>
                  </a:lnTo>
                  <a:lnTo>
                    <a:pt x="119" y="91"/>
                  </a:lnTo>
                  <a:lnTo>
                    <a:pt x="117" y="91"/>
                  </a:lnTo>
                  <a:lnTo>
                    <a:pt x="117" y="93"/>
                  </a:lnTo>
                  <a:lnTo>
                    <a:pt x="117" y="95"/>
                  </a:lnTo>
                  <a:lnTo>
                    <a:pt x="116" y="96"/>
                  </a:lnTo>
                  <a:lnTo>
                    <a:pt x="115" y="97"/>
                  </a:lnTo>
                  <a:lnTo>
                    <a:pt x="116" y="98"/>
                  </a:lnTo>
                  <a:lnTo>
                    <a:pt x="118" y="98"/>
                  </a:lnTo>
                  <a:lnTo>
                    <a:pt x="119" y="98"/>
                  </a:lnTo>
                  <a:lnTo>
                    <a:pt x="120" y="101"/>
                  </a:lnTo>
                  <a:lnTo>
                    <a:pt x="121" y="104"/>
                  </a:lnTo>
                  <a:lnTo>
                    <a:pt x="118" y="106"/>
                  </a:lnTo>
                  <a:lnTo>
                    <a:pt x="117" y="108"/>
                  </a:lnTo>
                  <a:lnTo>
                    <a:pt x="115" y="110"/>
                  </a:lnTo>
                  <a:lnTo>
                    <a:pt x="114" y="113"/>
                  </a:lnTo>
                  <a:lnTo>
                    <a:pt x="114" y="115"/>
                  </a:lnTo>
                  <a:lnTo>
                    <a:pt x="115" y="120"/>
                  </a:lnTo>
                  <a:lnTo>
                    <a:pt x="117" y="123"/>
                  </a:lnTo>
                  <a:lnTo>
                    <a:pt x="119" y="126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19" y="130"/>
                  </a:lnTo>
                  <a:lnTo>
                    <a:pt x="116" y="132"/>
                  </a:lnTo>
                  <a:lnTo>
                    <a:pt x="113" y="132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2" y="127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5" y="124"/>
                  </a:lnTo>
                  <a:lnTo>
                    <a:pt x="91" y="122"/>
                  </a:lnTo>
                  <a:lnTo>
                    <a:pt x="89" y="122"/>
                  </a:lnTo>
                  <a:lnTo>
                    <a:pt x="86" y="123"/>
                  </a:lnTo>
                  <a:lnTo>
                    <a:pt x="83" y="125"/>
                  </a:lnTo>
                  <a:lnTo>
                    <a:pt x="74" y="122"/>
                  </a:lnTo>
                  <a:lnTo>
                    <a:pt x="69" y="120"/>
                  </a:lnTo>
                  <a:lnTo>
                    <a:pt x="63" y="118"/>
                  </a:lnTo>
                  <a:lnTo>
                    <a:pt x="62" y="118"/>
                  </a:lnTo>
                  <a:lnTo>
                    <a:pt x="61" y="118"/>
                  </a:lnTo>
                  <a:lnTo>
                    <a:pt x="60" y="119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7" y="122"/>
                  </a:lnTo>
                  <a:lnTo>
                    <a:pt x="57" y="121"/>
                  </a:lnTo>
                  <a:lnTo>
                    <a:pt x="55" y="118"/>
                  </a:lnTo>
                  <a:lnTo>
                    <a:pt x="50" y="113"/>
                  </a:lnTo>
                  <a:lnTo>
                    <a:pt x="36" y="101"/>
                  </a:lnTo>
                  <a:lnTo>
                    <a:pt x="30" y="93"/>
                  </a:lnTo>
                  <a:lnTo>
                    <a:pt x="28" y="87"/>
                  </a:lnTo>
                  <a:lnTo>
                    <a:pt x="24" y="85"/>
                  </a:lnTo>
                  <a:lnTo>
                    <a:pt x="17" y="79"/>
                  </a:lnTo>
                  <a:lnTo>
                    <a:pt x="15" y="77"/>
                  </a:lnTo>
                  <a:lnTo>
                    <a:pt x="6" y="69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62"/>
                  </a:lnTo>
                  <a:lnTo>
                    <a:pt x="20" y="61"/>
                  </a:lnTo>
                  <a:lnTo>
                    <a:pt x="21" y="60"/>
                  </a:lnTo>
                  <a:lnTo>
                    <a:pt x="22" y="58"/>
                  </a:lnTo>
                  <a:lnTo>
                    <a:pt x="22" y="57"/>
                  </a:lnTo>
                  <a:lnTo>
                    <a:pt x="23" y="55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8" y="53"/>
                  </a:lnTo>
                  <a:lnTo>
                    <a:pt x="29" y="52"/>
                  </a:lnTo>
                  <a:lnTo>
                    <a:pt x="28" y="49"/>
                  </a:lnTo>
                  <a:lnTo>
                    <a:pt x="28" y="42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8" y="38"/>
                  </a:lnTo>
                  <a:lnTo>
                    <a:pt x="32" y="38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2" y="34"/>
                  </a:lnTo>
                  <a:lnTo>
                    <a:pt x="45" y="31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50" y="32"/>
                  </a:lnTo>
                  <a:lnTo>
                    <a:pt x="56" y="36"/>
                  </a:lnTo>
                  <a:lnTo>
                    <a:pt x="57" y="36"/>
                  </a:lnTo>
                  <a:lnTo>
                    <a:pt x="58" y="35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9" y="31"/>
                  </a:lnTo>
                  <a:lnTo>
                    <a:pt x="62" y="30"/>
                  </a:lnTo>
                  <a:lnTo>
                    <a:pt x="65" y="28"/>
                  </a:lnTo>
                  <a:lnTo>
                    <a:pt x="69" y="24"/>
                  </a:lnTo>
                  <a:lnTo>
                    <a:pt x="71" y="22"/>
                  </a:lnTo>
                  <a:lnTo>
                    <a:pt x="74" y="21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5" y="14"/>
                  </a:lnTo>
                  <a:lnTo>
                    <a:pt x="76" y="13"/>
                  </a:lnTo>
                  <a:lnTo>
                    <a:pt x="78" y="13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9"/>
                  </a:lnTo>
                  <a:lnTo>
                    <a:pt x="91" y="11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9"/>
                  </a:lnTo>
                  <a:lnTo>
                    <a:pt x="102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8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08" y="6"/>
                  </a:lnTo>
                  <a:lnTo>
                    <a:pt x="111" y="7"/>
                  </a:lnTo>
                  <a:lnTo>
                    <a:pt x="114" y="6"/>
                  </a:lnTo>
                  <a:lnTo>
                    <a:pt x="118" y="5"/>
                  </a:lnTo>
                  <a:lnTo>
                    <a:pt x="120" y="3"/>
                  </a:lnTo>
                  <a:lnTo>
                    <a:pt x="121" y="4"/>
                  </a:lnTo>
                  <a:lnTo>
                    <a:pt x="123" y="3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3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99" name="Freeform 1542">
              <a:extLst>
                <a:ext uri="{FF2B5EF4-FFF2-40B4-BE49-F238E27FC236}">
                  <a16:creationId xmlns:a16="http://schemas.microsoft.com/office/drawing/2014/main" id="{5FEB2F83-34F8-4069-8C82-82D93F821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5853" y="9319846"/>
              <a:ext cx="170353" cy="164856"/>
            </a:xfrm>
            <a:custGeom>
              <a:avLst/>
              <a:gdLst>
                <a:gd name="T0" fmla="*/ 134 w 136"/>
                <a:gd name="T1" fmla="*/ 2 h 133"/>
                <a:gd name="T2" fmla="*/ 131 w 136"/>
                <a:gd name="T3" fmla="*/ 3 h 133"/>
                <a:gd name="T4" fmla="*/ 128 w 136"/>
                <a:gd name="T5" fmla="*/ 5 h 133"/>
                <a:gd name="T6" fmla="*/ 131 w 136"/>
                <a:gd name="T7" fmla="*/ 7 h 133"/>
                <a:gd name="T8" fmla="*/ 132 w 136"/>
                <a:gd name="T9" fmla="*/ 26 h 133"/>
                <a:gd name="T10" fmla="*/ 126 w 136"/>
                <a:gd name="T11" fmla="*/ 39 h 133"/>
                <a:gd name="T12" fmla="*/ 124 w 136"/>
                <a:gd name="T13" fmla="*/ 74 h 133"/>
                <a:gd name="T14" fmla="*/ 123 w 136"/>
                <a:gd name="T15" fmla="*/ 81 h 133"/>
                <a:gd name="T16" fmla="*/ 121 w 136"/>
                <a:gd name="T17" fmla="*/ 76 h 133"/>
                <a:gd name="T18" fmla="*/ 123 w 136"/>
                <a:gd name="T19" fmla="*/ 70 h 133"/>
                <a:gd name="T20" fmla="*/ 119 w 136"/>
                <a:gd name="T21" fmla="*/ 75 h 133"/>
                <a:gd name="T22" fmla="*/ 120 w 136"/>
                <a:gd name="T23" fmla="*/ 82 h 133"/>
                <a:gd name="T24" fmla="*/ 120 w 136"/>
                <a:gd name="T25" fmla="*/ 92 h 133"/>
                <a:gd name="T26" fmla="*/ 117 w 136"/>
                <a:gd name="T27" fmla="*/ 91 h 133"/>
                <a:gd name="T28" fmla="*/ 116 w 136"/>
                <a:gd name="T29" fmla="*/ 96 h 133"/>
                <a:gd name="T30" fmla="*/ 118 w 136"/>
                <a:gd name="T31" fmla="*/ 98 h 133"/>
                <a:gd name="T32" fmla="*/ 121 w 136"/>
                <a:gd name="T33" fmla="*/ 104 h 133"/>
                <a:gd name="T34" fmla="*/ 115 w 136"/>
                <a:gd name="T35" fmla="*/ 110 h 133"/>
                <a:gd name="T36" fmla="*/ 115 w 136"/>
                <a:gd name="T37" fmla="*/ 120 h 133"/>
                <a:gd name="T38" fmla="*/ 121 w 136"/>
                <a:gd name="T39" fmla="*/ 126 h 133"/>
                <a:gd name="T40" fmla="*/ 116 w 136"/>
                <a:gd name="T41" fmla="*/ 132 h 133"/>
                <a:gd name="T42" fmla="*/ 105 w 136"/>
                <a:gd name="T43" fmla="*/ 131 h 133"/>
                <a:gd name="T44" fmla="*/ 102 w 136"/>
                <a:gd name="T45" fmla="*/ 127 h 133"/>
                <a:gd name="T46" fmla="*/ 95 w 136"/>
                <a:gd name="T47" fmla="*/ 124 h 133"/>
                <a:gd name="T48" fmla="*/ 86 w 136"/>
                <a:gd name="T49" fmla="*/ 123 h 133"/>
                <a:gd name="T50" fmla="*/ 69 w 136"/>
                <a:gd name="T51" fmla="*/ 120 h 133"/>
                <a:gd name="T52" fmla="*/ 61 w 136"/>
                <a:gd name="T53" fmla="*/ 118 h 133"/>
                <a:gd name="T54" fmla="*/ 58 w 136"/>
                <a:gd name="T55" fmla="*/ 121 h 133"/>
                <a:gd name="T56" fmla="*/ 57 w 136"/>
                <a:gd name="T57" fmla="*/ 121 h 133"/>
                <a:gd name="T58" fmla="*/ 36 w 136"/>
                <a:gd name="T59" fmla="*/ 101 h 133"/>
                <a:gd name="T60" fmla="*/ 24 w 136"/>
                <a:gd name="T61" fmla="*/ 85 h 133"/>
                <a:gd name="T62" fmla="*/ 6 w 136"/>
                <a:gd name="T63" fmla="*/ 69 h 133"/>
                <a:gd name="T64" fmla="*/ 2 w 136"/>
                <a:gd name="T65" fmla="*/ 61 h 133"/>
                <a:gd name="T66" fmla="*/ 7 w 136"/>
                <a:gd name="T67" fmla="*/ 64 h 133"/>
                <a:gd name="T68" fmla="*/ 10 w 136"/>
                <a:gd name="T69" fmla="*/ 63 h 133"/>
                <a:gd name="T70" fmla="*/ 21 w 136"/>
                <a:gd name="T71" fmla="*/ 60 h 133"/>
                <a:gd name="T72" fmla="*/ 23 w 136"/>
                <a:gd name="T73" fmla="*/ 55 h 133"/>
                <a:gd name="T74" fmla="*/ 28 w 136"/>
                <a:gd name="T75" fmla="*/ 53 h 133"/>
                <a:gd name="T76" fmla="*/ 28 w 136"/>
                <a:gd name="T77" fmla="*/ 42 h 133"/>
                <a:gd name="T78" fmla="*/ 28 w 136"/>
                <a:gd name="T79" fmla="*/ 38 h 133"/>
                <a:gd name="T80" fmla="*/ 39 w 136"/>
                <a:gd name="T81" fmla="*/ 38 h 133"/>
                <a:gd name="T82" fmla="*/ 47 w 136"/>
                <a:gd name="T83" fmla="*/ 29 h 133"/>
                <a:gd name="T84" fmla="*/ 56 w 136"/>
                <a:gd name="T85" fmla="*/ 36 h 133"/>
                <a:gd name="T86" fmla="*/ 58 w 136"/>
                <a:gd name="T87" fmla="*/ 34 h 133"/>
                <a:gd name="T88" fmla="*/ 62 w 136"/>
                <a:gd name="T89" fmla="*/ 30 h 133"/>
                <a:gd name="T90" fmla="*/ 71 w 136"/>
                <a:gd name="T91" fmla="*/ 22 h 133"/>
                <a:gd name="T92" fmla="*/ 74 w 136"/>
                <a:gd name="T93" fmla="*/ 19 h 133"/>
                <a:gd name="T94" fmla="*/ 76 w 136"/>
                <a:gd name="T95" fmla="*/ 13 h 133"/>
                <a:gd name="T96" fmla="*/ 79 w 136"/>
                <a:gd name="T97" fmla="*/ 11 h 133"/>
                <a:gd name="T98" fmla="*/ 84 w 136"/>
                <a:gd name="T99" fmla="*/ 6 h 133"/>
                <a:gd name="T100" fmla="*/ 91 w 136"/>
                <a:gd name="T101" fmla="*/ 11 h 133"/>
                <a:gd name="T102" fmla="*/ 98 w 136"/>
                <a:gd name="T103" fmla="*/ 9 h 133"/>
                <a:gd name="T104" fmla="*/ 102 w 136"/>
                <a:gd name="T105" fmla="*/ 9 h 133"/>
                <a:gd name="T106" fmla="*/ 104 w 136"/>
                <a:gd name="T107" fmla="*/ 8 h 133"/>
                <a:gd name="T108" fmla="*/ 107 w 136"/>
                <a:gd name="T109" fmla="*/ 7 h 133"/>
                <a:gd name="T110" fmla="*/ 111 w 136"/>
                <a:gd name="T111" fmla="*/ 7 h 133"/>
                <a:gd name="T112" fmla="*/ 120 w 136"/>
                <a:gd name="T113" fmla="*/ 3 h 133"/>
                <a:gd name="T114" fmla="*/ 124 w 136"/>
                <a:gd name="T11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133">
                  <a:moveTo>
                    <a:pt x="135" y="0"/>
                  </a:moveTo>
                  <a:lnTo>
                    <a:pt x="135" y="1"/>
                  </a:lnTo>
                  <a:lnTo>
                    <a:pt x="134" y="2"/>
                  </a:lnTo>
                  <a:lnTo>
                    <a:pt x="132" y="6"/>
                  </a:lnTo>
                  <a:lnTo>
                    <a:pt x="131" y="6"/>
                  </a:lnTo>
                  <a:lnTo>
                    <a:pt x="131" y="3"/>
                  </a:lnTo>
                  <a:lnTo>
                    <a:pt x="130" y="3"/>
                  </a:lnTo>
                  <a:lnTo>
                    <a:pt x="129" y="4"/>
                  </a:lnTo>
                  <a:lnTo>
                    <a:pt x="128" y="5"/>
                  </a:lnTo>
                  <a:lnTo>
                    <a:pt x="129" y="7"/>
                  </a:lnTo>
                  <a:lnTo>
                    <a:pt x="130" y="7"/>
                  </a:lnTo>
                  <a:lnTo>
                    <a:pt x="131" y="7"/>
                  </a:lnTo>
                  <a:lnTo>
                    <a:pt x="135" y="20"/>
                  </a:lnTo>
                  <a:lnTo>
                    <a:pt x="134" y="23"/>
                  </a:lnTo>
                  <a:lnTo>
                    <a:pt x="132" y="26"/>
                  </a:lnTo>
                  <a:lnTo>
                    <a:pt x="130" y="29"/>
                  </a:lnTo>
                  <a:lnTo>
                    <a:pt x="128" y="31"/>
                  </a:lnTo>
                  <a:lnTo>
                    <a:pt x="126" y="39"/>
                  </a:lnTo>
                  <a:lnTo>
                    <a:pt x="123" y="52"/>
                  </a:lnTo>
                  <a:lnTo>
                    <a:pt x="125" y="64"/>
                  </a:lnTo>
                  <a:lnTo>
                    <a:pt x="124" y="74"/>
                  </a:lnTo>
                  <a:lnTo>
                    <a:pt x="125" y="76"/>
                  </a:lnTo>
                  <a:lnTo>
                    <a:pt x="125" y="80"/>
                  </a:lnTo>
                  <a:lnTo>
                    <a:pt x="123" y="81"/>
                  </a:lnTo>
                  <a:lnTo>
                    <a:pt x="123" y="80"/>
                  </a:lnTo>
                  <a:lnTo>
                    <a:pt x="121" y="79"/>
                  </a:lnTo>
                  <a:lnTo>
                    <a:pt x="121" y="76"/>
                  </a:lnTo>
                  <a:lnTo>
                    <a:pt x="123" y="75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1" y="74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18" y="77"/>
                  </a:lnTo>
                  <a:lnTo>
                    <a:pt x="119" y="80"/>
                  </a:lnTo>
                  <a:lnTo>
                    <a:pt x="120" y="82"/>
                  </a:lnTo>
                  <a:lnTo>
                    <a:pt x="121" y="84"/>
                  </a:lnTo>
                  <a:lnTo>
                    <a:pt x="120" y="86"/>
                  </a:lnTo>
                  <a:lnTo>
                    <a:pt x="120" y="92"/>
                  </a:lnTo>
                  <a:lnTo>
                    <a:pt x="119" y="92"/>
                  </a:lnTo>
                  <a:lnTo>
                    <a:pt x="119" y="91"/>
                  </a:lnTo>
                  <a:lnTo>
                    <a:pt x="117" y="91"/>
                  </a:lnTo>
                  <a:lnTo>
                    <a:pt x="117" y="93"/>
                  </a:lnTo>
                  <a:lnTo>
                    <a:pt x="117" y="95"/>
                  </a:lnTo>
                  <a:lnTo>
                    <a:pt x="116" y="96"/>
                  </a:lnTo>
                  <a:lnTo>
                    <a:pt x="115" y="97"/>
                  </a:lnTo>
                  <a:lnTo>
                    <a:pt x="116" y="98"/>
                  </a:lnTo>
                  <a:lnTo>
                    <a:pt x="118" y="98"/>
                  </a:lnTo>
                  <a:lnTo>
                    <a:pt x="119" y="98"/>
                  </a:lnTo>
                  <a:lnTo>
                    <a:pt x="120" y="101"/>
                  </a:lnTo>
                  <a:lnTo>
                    <a:pt x="121" y="104"/>
                  </a:lnTo>
                  <a:lnTo>
                    <a:pt x="118" y="106"/>
                  </a:lnTo>
                  <a:lnTo>
                    <a:pt x="117" y="108"/>
                  </a:lnTo>
                  <a:lnTo>
                    <a:pt x="115" y="110"/>
                  </a:lnTo>
                  <a:lnTo>
                    <a:pt x="114" y="113"/>
                  </a:lnTo>
                  <a:lnTo>
                    <a:pt x="114" y="115"/>
                  </a:lnTo>
                  <a:lnTo>
                    <a:pt x="115" y="120"/>
                  </a:lnTo>
                  <a:lnTo>
                    <a:pt x="117" y="123"/>
                  </a:lnTo>
                  <a:lnTo>
                    <a:pt x="119" y="126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19" y="130"/>
                  </a:lnTo>
                  <a:lnTo>
                    <a:pt x="116" y="132"/>
                  </a:lnTo>
                  <a:lnTo>
                    <a:pt x="113" y="132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2" y="127"/>
                  </a:lnTo>
                  <a:lnTo>
                    <a:pt x="99" y="124"/>
                  </a:lnTo>
                  <a:lnTo>
                    <a:pt x="98" y="124"/>
                  </a:lnTo>
                  <a:lnTo>
                    <a:pt x="95" y="124"/>
                  </a:lnTo>
                  <a:lnTo>
                    <a:pt x="91" y="122"/>
                  </a:lnTo>
                  <a:lnTo>
                    <a:pt x="89" y="122"/>
                  </a:lnTo>
                  <a:lnTo>
                    <a:pt x="86" y="123"/>
                  </a:lnTo>
                  <a:lnTo>
                    <a:pt x="83" y="125"/>
                  </a:lnTo>
                  <a:lnTo>
                    <a:pt x="74" y="122"/>
                  </a:lnTo>
                  <a:lnTo>
                    <a:pt x="69" y="120"/>
                  </a:lnTo>
                  <a:lnTo>
                    <a:pt x="63" y="118"/>
                  </a:lnTo>
                  <a:lnTo>
                    <a:pt x="62" y="118"/>
                  </a:lnTo>
                  <a:lnTo>
                    <a:pt x="61" y="118"/>
                  </a:lnTo>
                  <a:lnTo>
                    <a:pt x="60" y="119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7" y="122"/>
                  </a:lnTo>
                  <a:lnTo>
                    <a:pt x="57" y="121"/>
                  </a:lnTo>
                  <a:lnTo>
                    <a:pt x="55" y="118"/>
                  </a:lnTo>
                  <a:lnTo>
                    <a:pt x="50" y="113"/>
                  </a:lnTo>
                  <a:lnTo>
                    <a:pt x="36" y="101"/>
                  </a:lnTo>
                  <a:lnTo>
                    <a:pt x="30" y="93"/>
                  </a:lnTo>
                  <a:lnTo>
                    <a:pt x="28" y="87"/>
                  </a:lnTo>
                  <a:lnTo>
                    <a:pt x="24" y="85"/>
                  </a:lnTo>
                  <a:lnTo>
                    <a:pt x="17" y="79"/>
                  </a:lnTo>
                  <a:lnTo>
                    <a:pt x="15" y="77"/>
                  </a:lnTo>
                  <a:lnTo>
                    <a:pt x="6" y="69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62"/>
                  </a:lnTo>
                  <a:lnTo>
                    <a:pt x="20" y="61"/>
                  </a:lnTo>
                  <a:lnTo>
                    <a:pt x="21" y="60"/>
                  </a:lnTo>
                  <a:lnTo>
                    <a:pt x="22" y="58"/>
                  </a:lnTo>
                  <a:lnTo>
                    <a:pt x="22" y="57"/>
                  </a:lnTo>
                  <a:lnTo>
                    <a:pt x="23" y="55"/>
                  </a:lnTo>
                  <a:lnTo>
                    <a:pt x="24" y="53"/>
                  </a:lnTo>
                  <a:lnTo>
                    <a:pt x="26" y="53"/>
                  </a:lnTo>
                  <a:lnTo>
                    <a:pt x="28" y="53"/>
                  </a:lnTo>
                  <a:lnTo>
                    <a:pt x="29" y="52"/>
                  </a:lnTo>
                  <a:lnTo>
                    <a:pt x="28" y="49"/>
                  </a:lnTo>
                  <a:lnTo>
                    <a:pt x="28" y="42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8" y="38"/>
                  </a:lnTo>
                  <a:lnTo>
                    <a:pt x="32" y="38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2" y="34"/>
                  </a:lnTo>
                  <a:lnTo>
                    <a:pt x="45" y="31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50" y="32"/>
                  </a:lnTo>
                  <a:lnTo>
                    <a:pt x="56" y="36"/>
                  </a:lnTo>
                  <a:lnTo>
                    <a:pt x="57" y="36"/>
                  </a:lnTo>
                  <a:lnTo>
                    <a:pt x="58" y="35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9" y="31"/>
                  </a:lnTo>
                  <a:lnTo>
                    <a:pt x="62" y="30"/>
                  </a:lnTo>
                  <a:lnTo>
                    <a:pt x="65" y="28"/>
                  </a:lnTo>
                  <a:lnTo>
                    <a:pt x="69" y="24"/>
                  </a:lnTo>
                  <a:lnTo>
                    <a:pt x="71" y="22"/>
                  </a:lnTo>
                  <a:lnTo>
                    <a:pt x="74" y="21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4" y="17"/>
                  </a:lnTo>
                  <a:lnTo>
                    <a:pt x="75" y="14"/>
                  </a:lnTo>
                  <a:lnTo>
                    <a:pt x="76" y="13"/>
                  </a:lnTo>
                  <a:lnTo>
                    <a:pt x="78" y="13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9"/>
                  </a:lnTo>
                  <a:lnTo>
                    <a:pt x="91" y="11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9"/>
                  </a:lnTo>
                  <a:lnTo>
                    <a:pt x="102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8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08" y="6"/>
                  </a:lnTo>
                  <a:lnTo>
                    <a:pt x="111" y="7"/>
                  </a:lnTo>
                  <a:lnTo>
                    <a:pt x="114" y="6"/>
                  </a:lnTo>
                  <a:lnTo>
                    <a:pt x="118" y="5"/>
                  </a:lnTo>
                  <a:lnTo>
                    <a:pt x="120" y="3"/>
                  </a:lnTo>
                  <a:lnTo>
                    <a:pt x="121" y="4"/>
                  </a:lnTo>
                  <a:lnTo>
                    <a:pt x="123" y="3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3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00" name="Freeform 1543">
              <a:extLst>
                <a:ext uri="{FF2B5EF4-FFF2-40B4-BE49-F238E27FC236}">
                  <a16:creationId xmlns:a16="http://schemas.microsoft.com/office/drawing/2014/main" id="{E5DDA926-9000-4FBD-96DE-3A88AAF58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6205" y="9528663"/>
              <a:ext cx="219807" cy="93420"/>
            </a:xfrm>
            <a:custGeom>
              <a:avLst/>
              <a:gdLst>
                <a:gd name="T0" fmla="*/ 35 w 177"/>
                <a:gd name="T1" fmla="*/ 65 h 73"/>
                <a:gd name="T2" fmla="*/ 38 w 177"/>
                <a:gd name="T3" fmla="*/ 59 h 73"/>
                <a:gd name="T4" fmla="*/ 40 w 177"/>
                <a:gd name="T5" fmla="*/ 66 h 73"/>
                <a:gd name="T6" fmla="*/ 118 w 177"/>
                <a:gd name="T7" fmla="*/ 42 h 73"/>
                <a:gd name="T8" fmla="*/ 119 w 177"/>
                <a:gd name="T9" fmla="*/ 40 h 73"/>
                <a:gd name="T10" fmla="*/ 123 w 177"/>
                <a:gd name="T11" fmla="*/ 37 h 73"/>
                <a:gd name="T12" fmla="*/ 126 w 177"/>
                <a:gd name="T13" fmla="*/ 34 h 73"/>
                <a:gd name="T14" fmla="*/ 24 w 177"/>
                <a:gd name="T15" fmla="*/ 6 h 73"/>
                <a:gd name="T16" fmla="*/ 23 w 177"/>
                <a:gd name="T17" fmla="*/ 4 h 73"/>
                <a:gd name="T18" fmla="*/ 169 w 177"/>
                <a:gd name="T19" fmla="*/ 31 h 73"/>
                <a:gd name="T20" fmla="*/ 172 w 177"/>
                <a:gd name="T21" fmla="*/ 40 h 73"/>
                <a:gd name="T22" fmla="*/ 176 w 177"/>
                <a:gd name="T23" fmla="*/ 50 h 73"/>
                <a:gd name="T24" fmla="*/ 171 w 177"/>
                <a:gd name="T25" fmla="*/ 57 h 73"/>
                <a:gd name="T26" fmla="*/ 162 w 177"/>
                <a:gd name="T27" fmla="*/ 59 h 73"/>
                <a:gd name="T28" fmla="*/ 159 w 177"/>
                <a:gd name="T29" fmla="*/ 58 h 73"/>
                <a:gd name="T30" fmla="*/ 157 w 177"/>
                <a:gd name="T31" fmla="*/ 65 h 73"/>
                <a:gd name="T32" fmla="*/ 140 w 177"/>
                <a:gd name="T33" fmla="*/ 51 h 73"/>
                <a:gd name="T34" fmla="*/ 143 w 177"/>
                <a:gd name="T35" fmla="*/ 45 h 73"/>
                <a:gd name="T36" fmla="*/ 148 w 177"/>
                <a:gd name="T37" fmla="*/ 36 h 73"/>
                <a:gd name="T38" fmla="*/ 157 w 177"/>
                <a:gd name="T39" fmla="*/ 44 h 73"/>
                <a:gd name="T40" fmla="*/ 150 w 177"/>
                <a:gd name="T41" fmla="*/ 36 h 73"/>
                <a:gd name="T42" fmla="*/ 145 w 177"/>
                <a:gd name="T43" fmla="*/ 36 h 73"/>
                <a:gd name="T44" fmla="*/ 141 w 177"/>
                <a:gd name="T45" fmla="*/ 33 h 73"/>
                <a:gd name="T46" fmla="*/ 140 w 177"/>
                <a:gd name="T47" fmla="*/ 37 h 73"/>
                <a:gd name="T48" fmla="*/ 137 w 177"/>
                <a:gd name="T49" fmla="*/ 29 h 73"/>
                <a:gd name="T50" fmla="*/ 129 w 177"/>
                <a:gd name="T51" fmla="*/ 23 h 73"/>
                <a:gd name="T52" fmla="*/ 114 w 177"/>
                <a:gd name="T53" fmla="*/ 17 h 73"/>
                <a:gd name="T54" fmla="*/ 104 w 177"/>
                <a:gd name="T55" fmla="*/ 21 h 73"/>
                <a:gd name="T56" fmla="*/ 97 w 177"/>
                <a:gd name="T57" fmla="*/ 29 h 73"/>
                <a:gd name="T58" fmla="*/ 80 w 177"/>
                <a:gd name="T59" fmla="*/ 39 h 73"/>
                <a:gd name="T60" fmla="*/ 77 w 177"/>
                <a:gd name="T61" fmla="*/ 46 h 73"/>
                <a:gd name="T62" fmla="*/ 89 w 177"/>
                <a:gd name="T63" fmla="*/ 58 h 73"/>
                <a:gd name="T64" fmla="*/ 88 w 177"/>
                <a:gd name="T65" fmla="*/ 66 h 73"/>
                <a:gd name="T66" fmla="*/ 78 w 177"/>
                <a:gd name="T67" fmla="*/ 70 h 73"/>
                <a:gd name="T68" fmla="*/ 64 w 177"/>
                <a:gd name="T69" fmla="*/ 66 h 73"/>
                <a:gd name="T70" fmla="*/ 56 w 177"/>
                <a:gd name="T71" fmla="*/ 53 h 73"/>
                <a:gd name="T72" fmla="*/ 53 w 177"/>
                <a:gd name="T73" fmla="*/ 59 h 73"/>
                <a:gd name="T74" fmla="*/ 40 w 177"/>
                <a:gd name="T75" fmla="*/ 46 h 73"/>
                <a:gd name="T76" fmla="*/ 28 w 177"/>
                <a:gd name="T77" fmla="*/ 41 h 73"/>
                <a:gd name="T78" fmla="*/ 20 w 177"/>
                <a:gd name="T79" fmla="*/ 40 h 73"/>
                <a:gd name="T80" fmla="*/ 4 w 177"/>
                <a:gd name="T81" fmla="*/ 40 h 73"/>
                <a:gd name="T82" fmla="*/ 3 w 177"/>
                <a:gd name="T83" fmla="*/ 42 h 73"/>
                <a:gd name="T84" fmla="*/ 0 w 177"/>
                <a:gd name="T85" fmla="*/ 37 h 73"/>
                <a:gd name="T86" fmla="*/ 4 w 177"/>
                <a:gd name="T87" fmla="*/ 29 h 73"/>
                <a:gd name="T88" fmla="*/ 8 w 177"/>
                <a:gd name="T89" fmla="*/ 21 h 73"/>
                <a:gd name="T90" fmla="*/ 4 w 177"/>
                <a:gd name="T91" fmla="*/ 16 h 73"/>
                <a:gd name="T92" fmla="*/ 3 w 177"/>
                <a:gd name="T93" fmla="*/ 3 h 73"/>
                <a:gd name="T94" fmla="*/ 6 w 177"/>
                <a:gd name="T95" fmla="*/ 0 h 73"/>
                <a:gd name="T96" fmla="*/ 13 w 177"/>
                <a:gd name="T97" fmla="*/ 1 h 73"/>
                <a:gd name="T98" fmla="*/ 20 w 177"/>
                <a:gd name="T99" fmla="*/ 4 h 73"/>
                <a:gd name="T100" fmla="*/ 22 w 177"/>
                <a:gd name="T101" fmla="*/ 12 h 73"/>
                <a:gd name="T102" fmla="*/ 24 w 177"/>
                <a:gd name="T103" fmla="*/ 14 h 73"/>
                <a:gd name="T104" fmla="*/ 34 w 177"/>
                <a:gd name="T105" fmla="*/ 19 h 73"/>
                <a:gd name="T106" fmla="*/ 34 w 177"/>
                <a:gd name="T107" fmla="*/ 14 h 73"/>
                <a:gd name="T108" fmla="*/ 39 w 177"/>
                <a:gd name="T109" fmla="*/ 17 h 73"/>
                <a:gd name="T110" fmla="*/ 59 w 177"/>
                <a:gd name="T111" fmla="*/ 23 h 73"/>
                <a:gd name="T112" fmla="*/ 88 w 177"/>
                <a:gd name="T113" fmla="*/ 11 h 73"/>
                <a:gd name="T114" fmla="*/ 100 w 177"/>
                <a:gd name="T115" fmla="*/ 3 h 73"/>
                <a:gd name="T116" fmla="*/ 115 w 177"/>
                <a:gd name="T117" fmla="*/ 1 h 73"/>
                <a:gd name="T118" fmla="*/ 124 w 177"/>
                <a:gd name="T119" fmla="*/ 4 h 73"/>
                <a:gd name="T120" fmla="*/ 157 w 177"/>
                <a:gd name="T121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7" h="73">
                  <a:moveTo>
                    <a:pt x="43" y="69"/>
                  </a:moveTo>
                  <a:lnTo>
                    <a:pt x="41" y="69"/>
                  </a:lnTo>
                  <a:lnTo>
                    <a:pt x="37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6" y="61"/>
                  </a:lnTo>
                  <a:lnTo>
                    <a:pt x="38" y="59"/>
                  </a:lnTo>
                  <a:lnTo>
                    <a:pt x="39" y="59"/>
                  </a:lnTo>
                  <a:lnTo>
                    <a:pt x="41" y="63"/>
                  </a:lnTo>
                  <a:lnTo>
                    <a:pt x="39" y="64"/>
                  </a:lnTo>
                  <a:lnTo>
                    <a:pt x="40" y="66"/>
                  </a:lnTo>
                  <a:lnTo>
                    <a:pt x="42" y="67"/>
                  </a:lnTo>
                  <a:lnTo>
                    <a:pt x="43" y="69"/>
                  </a:lnTo>
                  <a:close/>
                  <a:moveTo>
                    <a:pt x="119" y="40"/>
                  </a:moveTo>
                  <a:lnTo>
                    <a:pt x="118" y="42"/>
                  </a:lnTo>
                  <a:lnTo>
                    <a:pt x="118" y="40"/>
                  </a:lnTo>
                  <a:lnTo>
                    <a:pt x="119" y="39"/>
                  </a:lnTo>
                  <a:lnTo>
                    <a:pt x="119" y="39"/>
                  </a:lnTo>
                  <a:lnTo>
                    <a:pt x="119" y="40"/>
                  </a:lnTo>
                  <a:close/>
                  <a:moveTo>
                    <a:pt x="125" y="40"/>
                  </a:moveTo>
                  <a:lnTo>
                    <a:pt x="124" y="41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4"/>
                  </a:lnTo>
                  <a:lnTo>
                    <a:pt x="127" y="37"/>
                  </a:lnTo>
                  <a:lnTo>
                    <a:pt x="126" y="39"/>
                  </a:lnTo>
                  <a:lnTo>
                    <a:pt x="125" y="40"/>
                  </a:lnTo>
                  <a:close/>
                  <a:moveTo>
                    <a:pt x="24" y="6"/>
                  </a:moveTo>
                  <a:lnTo>
                    <a:pt x="24" y="7"/>
                  </a:lnTo>
                  <a:lnTo>
                    <a:pt x="21" y="5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6"/>
                  </a:lnTo>
                  <a:close/>
                  <a:moveTo>
                    <a:pt x="171" y="28"/>
                  </a:moveTo>
                  <a:lnTo>
                    <a:pt x="170" y="28"/>
                  </a:lnTo>
                  <a:lnTo>
                    <a:pt x="169" y="31"/>
                  </a:lnTo>
                  <a:lnTo>
                    <a:pt x="168" y="33"/>
                  </a:lnTo>
                  <a:lnTo>
                    <a:pt x="170" y="35"/>
                  </a:lnTo>
                  <a:lnTo>
                    <a:pt x="171" y="37"/>
                  </a:lnTo>
                  <a:lnTo>
                    <a:pt x="172" y="40"/>
                  </a:lnTo>
                  <a:lnTo>
                    <a:pt x="174" y="42"/>
                  </a:lnTo>
                  <a:lnTo>
                    <a:pt x="176" y="47"/>
                  </a:lnTo>
                  <a:lnTo>
                    <a:pt x="176" y="49"/>
                  </a:lnTo>
                  <a:lnTo>
                    <a:pt x="176" y="50"/>
                  </a:lnTo>
                  <a:lnTo>
                    <a:pt x="174" y="51"/>
                  </a:lnTo>
                  <a:lnTo>
                    <a:pt x="172" y="53"/>
                  </a:lnTo>
                  <a:lnTo>
                    <a:pt x="171" y="56"/>
                  </a:lnTo>
                  <a:lnTo>
                    <a:pt x="171" y="57"/>
                  </a:lnTo>
                  <a:lnTo>
                    <a:pt x="166" y="61"/>
                  </a:lnTo>
                  <a:lnTo>
                    <a:pt x="165" y="62"/>
                  </a:lnTo>
                  <a:lnTo>
                    <a:pt x="163" y="61"/>
                  </a:lnTo>
                  <a:lnTo>
                    <a:pt x="162" y="59"/>
                  </a:lnTo>
                  <a:lnTo>
                    <a:pt x="161" y="58"/>
                  </a:lnTo>
                  <a:lnTo>
                    <a:pt x="161" y="57"/>
                  </a:lnTo>
                  <a:lnTo>
                    <a:pt x="160" y="57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60" y="63"/>
                  </a:lnTo>
                  <a:lnTo>
                    <a:pt x="159" y="64"/>
                  </a:lnTo>
                  <a:lnTo>
                    <a:pt x="157" y="65"/>
                  </a:lnTo>
                  <a:lnTo>
                    <a:pt x="155" y="72"/>
                  </a:lnTo>
                  <a:lnTo>
                    <a:pt x="154" y="70"/>
                  </a:lnTo>
                  <a:lnTo>
                    <a:pt x="147" y="62"/>
                  </a:lnTo>
                  <a:lnTo>
                    <a:pt x="140" y="51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3" y="45"/>
                  </a:lnTo>
                  <a:lnTo>
                    <a:pt x="145" y="44"/>
                  </a:lnTo>
                  <a:lnTo>
                    <a:pt x="143" y="40"/>
                  </a:lnTo>
                  <a:lnTo>
                    <a:pt x="146" y="38"/>
                  </a:lnTo>
                  <a:lnTo>
                    <a:pt x="148" y="36"/>
                  </a:lnTo>
                  <a:lnTo>
                    <a:pt x="149" y="37"/>
                  </a:lnTo>
                  <a:lnTo>
                    <a:pt x="151" y="39"/>
                  </a:lnTo>
                  <a:lnTo>
                    <a:pt x="154" y="41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57" y="42"/>
                  </a:lnTo>
                  <a:lnTo>
                    <a:pt x="152" y="38"/>
                  </a:lnTo>
                  <a:lnTo>
                    <a:pt x="150" y="36"/>
                  </a:lnTo>
                  <a:lnTo>
                    <a:pt x="149" y="33"/>
                  </a:lnTo>
                  <a:lnTo>
                    <a:pt x="147" y="34"/>
                  </a:lnTo>
                  <a:lnTo>
                    <a:pt x="146" y="35"/>
                  </a:lnTo>
                  <a:lnTo>
                    <a:pt x="145" y="36"/>
                  </a:lnTo>
                  <a:lnTo>
                    <a:pt x="145" y="35"/>
                  </a:lnTo>
                  <a:lnTo>
                    <a:pt x="145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0" y="33"/>
                  </a:lnTo>
                  <a:lnTo>
                    <a:pt x="140" y="34"/>
                  </a:lnTo>
                  <a:lnTo>
                    <a:pt x="141" y="35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39" y="35"/>
                  </a:lnTo>
                  <a:lnTo>
                    <a:pt x="138" y="34"/>
                  </a:lnTo>
                  <a:lnTo>
                    <a:pt x="137" y="29"/>
                  </a:lnTo>
                  <a:lnTo>
                    <a:pt x="133" y="27"/>
                  </a:lnTo>
                  <a:lnTo>
                    <a:pt x="132" y="26"/>
                  </a:lnTo>
                  <a:lnTo>
                    <a:pt x="130" y="25"/>
                  </a:lnTo>
                  <a:lnTo>
                    <a:pt x="129" y="23"/>
                  </a:lnTo>
                  <a:lnTo>
                    <a:pt x="126" y="23"/>
                  </a:lnTo>
                  <a:lnTo>
                    <a:pt x="123" y="20"/>
                  </a:lnTo>
                  <a:lnTo>
                    <a:pt x="119" y="18"/>
                  </a:lnTo>
                  <a:lnTo>
                    <a:pt x="114" y="17"/>
                  </a:lnTo>
                  <a:lnTo>
                    <a:pt x="109" y="17"/>
                  </a:lnTo>
                  <a:lnTo>
                    <a:pt x="107" y="18"/>
                  </a:lnTo>
                  <a:lnTo>
                    <a:pt x="105" y="20"/>
                  </a:lnTo>
                  <a:lnTo>
                    <a:pt x="104" y="21"/>
                  </a:lnTo>
                  <a:lnTo>
                    <a:pt x="101" y="22"/>
                  </a:lnTo>
                  <a:lnTo>
                    <a:pt x="99" y="24"/>
                  </a:lnTo>
                  <a:lnTo>
                    <a:pt x="99" y="27"/>
                  </a:lnTo>
                  <a:lnTo>
                    <a:pt x="97" y="29"/>
                  </a:lnTo>
                  <a:lnTo>
                    <a:pt x="99" y="30"/>
                  </a:lnTo>
                  <a:lnTo>
                    <a:pt x="88" y="37"/>
                  </a:lnTo>
                  <a:lnTo>
                    <a:pt x="85" y="39"/>
                  </a:lnTo>
                  <a:lnTo>
                    <a:pt x="80" y="39"/>
                  </a:lnTo>
                  <a:lnTo>
                    <a:pt x="79" y="40"/>
                  </a:lnTo>
                  <a:lnTo>
                    <a:pt x="77" y="42"/>
                  </a:lnTo>
                  <a:lnTo>
                    <a:pt x="77" y="44"/>
                  </a:lnTo>
                  <a:lnTo>
                    <a:pt x="77" y="46"/>
                  </a:lnTo>
                  <a:lnTo>
                    <a:pt x="79" y="47"/>
                  </a:lnTo>
                  <a:lnTo>
                    <a:pt x="80" y="48"/>
                  </a:lnTo>
                  <a:lnTo>
                    <a:pt x="83" y="53"/>
                  </a:lnTo>
                  <a:lnTo>
                    <a:pt x="89" y="58"/>
                  </a:lnTo>
                  <a:lnTo>
                    <a:pt x="90" y="60"/>
                  </a:lnTo>
                  <a:lnTo>
                    <a:pt x="91" y="63"/>
                  </a:lnTo>
                  <a:lnTo>
                    <a:pt x="89" y="65"/>
                  </a:lnTo>
                  <a:lnTo>
                    <a:pt x="88" y="66"/>
                  </a:lnTo>
                  <a:lnTo>
                    <a:pt x="83" y="66"/>
                  </a:lnTo>
                  <a:lnTo>
                    <a:pt x="81" y="67"/>
                  </a:lnTo>
                  <a:lnTo>
                    <a:pt x="80" y="69"/>
                  </a:lnTo>
                  <a:lnTo>
                    <a:pt x="78" y="70"/>
                  </a:lnTo>
                  <a:lnTo>
                    <a:pt x="71" y="72"/>
                  </a:lnTo>
                  <a:lnTo>
                    <a:pt x="66" y="72"/>
                  </a:lnTo>
                  <a:lnTo>
                    <a:pt x="64" y="70"/>
                  </a:lnTo>
                  <a:lnTo>
                    <a:pt x="64" y="66"/>
                  </a:lnTo>
                  <a:lnTo>
                    <a:pt x="60" y="57"/>
                  </a:lnTo>
                  <a:lnTo>
                    <a:pt x="59" y="51"/>
                  </a:lnTo>
                  <a:lnTo>
                    <a:pt x="58" y="52"/>
                  </a:lnTo>
                  <a:lnTo>
                    <a:pt x="56" y="53"/>
                  </a:lnTo>
                  <a:lnTo>
                    <a:pt x="56" y="54"/>
                  </a:lnTo>
                  <a:lnTo>
                    <a:pt x="55" y="58"/>
                  </a:lnTo>
                  <a:lnTo>
                    <a:pt x="55" y="59"/>
                  </a:lnTo>
                  <a:lnTo>
                    <a:pt x="53" y="59"/>
                  </a:lnTo>
                  <a:lnTo>
                    <a:pt x="50" y="58"/>
                  </a:lnTo>
                  <a:lnTo>
                    <a:pt x="46" y="56"/>
                  </a:lnTo>
                  <a:lnTo>
                    <a:pt x="41" y="48"/>
                  </a:lnTo>
                  <a:lnTo>
                    <a:pt x="40" y="46"/>
                  </a:lnTo>
                  <a:lnTo>
                    <a:pt x="39" y="44"/>
                  </a:lnTo>
                  <a:lnTo>
                    <a:pt x="35" y="43"/>
                  </a:lnTo>
                  <a:lnTo>
                    <a:pt x="31" y="42"/>
                  </a:lnTo>
                  <a:lnTo>
                    <a:pt x="28" y="41"/>
                  </a:lnTo>
                  <a:lnTo>
                    <a:pt x="26" y="42"/>
                  </a:lnTo>
                  <a:lnTo>
                    <a:pt x="24" y="41"/>
                  </a:lnTo>
                  <a:lnTo>
                    <a:pt x="24" y="39"/>
                  </a:lnTo>
                  <a:lnTo>
                    <a:pt x="20" y="40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7" y="39"/>
                  </a:lnTo>
                  <a:lnTo>
                    <a:pt x="4" y="40"/>
                  </a:lnTo>
                  <a:lnTo>
                    <a:pt x="5" y="45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4" y="34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4" y="29"/>
                  </a:lnTo>
                  <a:lnTo>
                    <a:pt x="3" y="26"/>
                  </a:lnTo>
                  <a:lnTo>
                    <a:pt x="4" y="23"/>
                  </a:lnTo>
                  <a:lnTo>
                    <a:pt x="6" y="22"/>
                  </a:lnTo>
                  <a:lnTo>
                    <a:pt x="8" y="21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0"/>
                  </a:lnTo>
                  <a:lnTo>
                    <a:pt x="2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6" y="18"/>
                  </a:lnTo>
                  <a:lnTo>
                    <a:pt x="28" y="20"/>
                  </a:lnTo>
                  <a:lnTo>
                    <a:pt x="34" y="19"/>
                  </a:lnTo>
                  <a:lnTo>
                    <a:pt x="36" y="20"/>
                  </a:lnTo>
                  <a:lnTo>
                    <a:pt x="37" y="19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7" y="16"/>
                  </a:lnTo>
                  <a:lnTo>
                    <a:pt x="39" y="17"/>
                  </a:lnTo>
                  <a:lnTo>
                    <a:pt x="44" y="23"/>
                  </a:lnTo>
                  <a:lnTo>
                    <a:pt x="50" y="24"/>
                  </a:lnTo>
                  <a:lnTo>
                    <a:pt x="55" y="24"/>
                  </a:lnTo>
                  <a:lnTo>
                    <a:pt x="59" y="23"/>
                  </a:lnTo>
                  <a:lnTo>
                    <a:pt x="66" y="21"/>
                  </a:lnTo>
                  <a:lnTo>
                    <a:pt x="71" y="17"/>
                  </a:lnTo>
                  <a:lnTo>
                    <a:pt x="75" y="16"/>
                  </a:lnTo>
                  <a:lnTo>
                    <a:pt x="88" y="11"/>
                  </a:lnTo>
                  <a:lnTo>
                    <a:pt x="92" y="7"/>
                  </a:lnTo>
                  <a:lnTo>
                    <a:pt x="94" y="7"/>
                  </a:lnTo>
                  <a:lnTo>
                    <a:pt x="96" y="6"/>
                  </a:lnTo>
                  <a:lnTo>
                    <a:pt x="100" y="3"/>
                  </a:lnTo>
                  <a:lnTo>
                    <a:pt x="102" y="1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18" y="1"/>
                  </a:lnTo>
                  <a:lnTo>
                    <a:pt x="121" y="2"/>
                  </a:lnTo>
                  <a:lnTo>
                    <a:pt x="123" y="4"/>
                  </a:lnTo>
                  <a:lnTo>
                    <a:pt x="124" y="4"/>
                  </a:lnTo>
                  <a:lnTo>
                    <a:pt x="131" y="4"/>
                  </a:lnTo>
                  <a:lnTo>
                    <a:pt x="137" y="6"/>
                  </a:lnTo>
                  <a:lnTo>
                    <a:pt x="150" y="11"/>
                  </a:lnTo>
                  <a:lnTo>
                    <a:pt x="157" y="16"/>
                  </a:lnTo>
                  <a:lnTo>
                    <a:pt x="161" y="21"/>
                  </a:lnTo>
                  <a:lnTo>
                    <a:pt x="171" y="28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01" name="Freeform 1544">
              <a:extLst>
                <a:ext uri="{FF2B5EF4-FFF2-40B4-BE49-F238E27FC236}">
                  <a16:creationId xmlns:a16="http://schemas.microsoft.com/office/drawing/2014/main" id="{33BA03D6-FC50-4D8D-B835-57A4C2CB0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0166" y="9600103"/>
              <a:ext cx="10991" cy="10991"/>
            </a:xfrm>
            <a:custGeom>
              <a:avLst/>
              <a:gdLst>
                <a:gd name="T0" fmla="*/ 8 w 9"/>
                <a:gd name="T1" fmla="*/ 10 h 11"/>
                <a:gd name="T2" fmla="*/ 6 w 9"/>
                <a:gd name="T3" fmla="*/ 10 h 11"/>
                <a:gd name="T4" fmla="*/ 2 w 9"/>
                <a:gd name="T5" fmla="*/ 8 h 11"/>
                <a:gd name="T6" fmla="*/ 0 w 9"/>
                <a:gd name="T7" fmla="*/ 6 h 11"/>
                <a:gd name="T8" fmla="*/ 0 w 9"/>
                <a:gd name="T9" fmla="*/ 5 h 11"/>
                <a:gd name="T10" fmla="*/ 0 w 9"/>
                <a:gd name="T11" fmla="*/ 4 h 11"/>
                <a:gd name="T12" fmla="*/ 1 w 9"/>
                <a:gd name="T13" fmla="*/ 2 h 11"/>
                <a:gd name="T14" fmla="*/ 3 w 9"/>
                <a:gd name="T15" fmla="*/ 0 h 11"/>
                <a:gd name="T16" fmla="*/ 4 w 9"/>
                <a:gd name="T17" fmla="*/ 0 h 11"/>
                <a:gd name="T18" fmla="*/ 6 w 9"/>
                <a:gd name="T19" fmla="*/ 4 h 11"/>
                <a:gd name="T20" fmla="*/ 4 w 9"/>
                <a:gd name="T21" fmla="*/ 5 h 11"/>
                <a:gd name="T22" fmla="*/ 5 w 9"/>
                <a:gd name="T23" fmla="*/ 7 h 11"/>
                <a:gd name="T24" fmla="*/ 7 w 9"/>
                <a:gd name="T25" fmla="*/ 8 h 11"/>
                <a:gd name="T26" fmla="*/ 8 w 9"/>
                <a:gd name="T2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1">
                  <a:moveTo>
                    <a:pt x="8" y="10"/>
                  </a:moveTo>
                  <a:lnTo>
                    <a:pt x="6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4"/>
                  </a:lnTo>
                  <a:lnTo>
                    <a:pt x="4" y="5"/>
                  </a:lnTo>
                  <a:lnTo>
                    <a:pt x="5" y="7"/>
                  </a:lnTo>
                  <a:lnTo>
                    <a:pt x="7" y="8"/>
                  </a:lnTo>
                  <a:lnTo>
                    <a:pt x="8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02" name="Freeform 1545">
              <a:extLst>
                <a:ext uri="{FF2B5EF4-FFF2-40B4-BE49-F238E27FC236}">
                  <a16:creationId xmlns:a16="http://schemas.microsoft.com/office/drawing/2014/main" id="{8F8DDA31-D462-4A30-A9F5-2BEE174F4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4573" y="9572625"/>
              <a:ext cx="5497" cy="5497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3 h 4"/>
                <a:gd name="T4" fmla="*/ 0 w 2"/>
                <a:gd name="T5" fmla="*/ 1 h 4"/>
                <a:gd name="T6" fmla="*/ 1 w 2"/>
                <a:gd name="T7" fmla="*/ 0 h 4"/>
                <a:gd name="T8" fmla="*/ 1 w 2"/>
                <a:gd name="T9" fmla="*/ 0 h 4"/>
                <a:gd name="T10" fmla="*/ 1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03" name="Freeform 1546">
              <a:extLst>
                <a:ext uri="{FF2B5EF4-FFF2-40B4-BE49-F238E27FC236}">
                  <a16:creationId xmlns:a16="http://schemas.microsoft.com/office/drawing/2014/main" id="{4982D0B3-9122-4571-9072-D1D540403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0070" y="9567132"/>
              <a:ext cx="5494" cy="10991"/>
            </a:xfrm>
            <a:custGeom>
              <a:avLst/>
              <a:gdLst>
                <a:gd name="T0" fmla="*/ 2 w 5"/>
                <a:gd name="T1" fmla="*/ 6 h 8"/>
                <a:gd name="T2" fmla="*/ 1 w 5"/>
                <a:gd name="T3" fmla="*/ 7 h 8"/>
                <a:gd name="T4" fmla="*/ 0 w 5"/>
                <a:gd name="T5" fmla="*/ 4 h 8"/>
                <a:gd name="T6" fmla="*/ 0 w 5"/>
                <a:gd name="T7" fmla="*/ 3 h 8"/>
                <a:gd name="T8" fmla="*/ 0 w 5"/>
                <a:gd name="T9" fmla="*/ 1 h 8"/>
                <a:gd name="T10" fmla="*/ 1 w 5"/>
                <a:gd name="T11" fmla="*/ 0 h 8"/>
                <a:gd name="T12" fmla="*/ 2 w 5"/>
                <a:gd name="T13" fmla="*/ 0 h 8"/>
                <a:gd name="T14" fmla="*/ 3 w 5"/>
                <a:gd name="T15" fmla="*/ 0 h 8"/>
                <a:gd name="T16" fmla="*/ 4 w 5"/>
                <a:gd name="T17" fmla="*/ 3 h 8"/>
                <a:gd name="T18" fmla="*/ 3 w 5"/>
                <a:gd name="T19" fmla="*/ 5 h 8"/>
                <a:gd name="T20" fmla="*/ 2 w 5"/>
                <a:gd name="T2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2" y="6"/>
                  </a:move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04" name="Freeform 1547">
              <a:extLst>
                <a:ext uri="{FF2B5EF4-FFF2-40B4-BE49-F238E27FC236}">
                  <a16:creationId xmlns:a16="http://schemas.microsoft.com/office/drawing/2014/main" id="{36686086-91BB-423C-B0D7-F113855EB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3680" y="9528663"/>
              <a:ext cx="5497" cy="5497"/>
            </a:xfrm>
            <a:custGeom>
              <a:avLst/>
              <a:gdLst>
                <a:gd name="T0" fmla="*/ 3 w 4"/>
                <a:gd name="T1" fmla="*/ 2 h 4"/>
                <a:gd name="T2" fmla="*/ 3 w 4"/>
                <a:gd name="T3" fmla="*/ 3 h 4"/>
                <a:gd name="T4" fmla="*/ 0 w 4"/>
                <a:gd name="T5" fmla="*/ 1 h 4"/>
                <a:gd name="T6" fmla="*/ 1 w 4"/>
                <a:gd name="T7" fmla="*/ 0 h 4"/>
                <a:gd name="T8" fmla="*/ 2 w 4"/>
                <a:gd name="T9" fmla="*/ 0 h 4"/>
                <a:gd name="T10" fmla="*/ 3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lnTo>
                    <a:pt x="3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05" name="Freeform 1548">
              <a:extLst>
                <a:ext uri="{FF2B5EF4-FFF2-40B4-BE49-F238E27FC236}">
                  <a16:creationId xmlns:a16="http://schemas.microsoft.com/office/drawing/2014/main" id="{17C7E1A4-5C13-47E5-B078-D5E7A6936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6205" y="9528663"/>
              <a:ext cx="219807" cy="93420"/>
            </a:xfrm>
            <a:custGeom>
              <a:avLst/>
              <a:gdLst>
                <a:gd name="T0" fmla="*/ 168 w 177"/>
                <a:gd name="T1" fmla="*/ 33 h 73"/>
                <a:gd name="T2" fmla="*/ 174 w 177"/>
                <a:gd name="T3" fmla="*/ 42 h 73"/>
                <a:gd name="T4" fmla="*/ 174 w 177"/>
                <a:gd name="T5" fmla="*/ 51 h 73"/>
                <a:gd name="T6" fmla="*/ 166 w 177"/>
                <a:gd name="T7" fmla="*/ 61 h 73"/>
                <a:gd name="T8" fmla="*/ 161 w 177"/>
                <a:gd name="T9" fmla="*/ 58 h 73"/>
                <a:gd name="T10" fmla="*/ 159 w 177"/>
                <a:gd name="T11" fmla="*/ 58 h 73"/>
                <a:gd name="T12" fmla="*/ 155 w 177"/>
                <a:gd name="T13" fmla="*/ 72 h 73"/>
                <a:gd name="T14" fmla="*/ 139 w 177"/>
                <a:gd name="T15" fmla="*/ 46 h 73"/>
                <a:gd name="T16" fmla="*/ 145 w 177"/>
                <a:gd name="T17" fmla="*/ 44 h 73"/>
                <a:gd name="T18" fmla="*/ 149 w 177"/>
                <a:gd name="T19" fmla="*/ 37 h 73"/>
                <a:gd name="T20" fmla="*/ 159 w 177"/>
                <a:gd name="T21" fmla="*/ 44 h 73"/>
                <a:gd name="T22" fmla="*/ 149 w 177"/>
                <a:gd name="T23" fmla="*/ 33 h 73"/>
                <a:gd name="T24" fmla="*/ 145 w 177"/>
                <a:gd name="T25" fmla="*/ 35 h 73"/>
                <a:gd name="T26" fmla="*/ 140 w 177"/>
                <a:gd name="T27" fmla="*/ 33 h 73"/>
                <a:gd name="T28" fmla="*/ 140 w 177"/>
                <a:gd name="T29" fmla="*/ 37 h 73"/>
                <a:gd name="T30" fmla="*/ 133 w 177"/>
                <a:gd name="T31" fmla="*/ 27 h 73"/>
                <a:gd name="T32" fmla="*/ 126 w 177"/>
                <a:gd name="T33" fmla="*/ 23 h 73"/>
                <a:gd name="T34" fmla="*/ 109 w 177"/>
                <a:gd name="T35" fmla="*/ 17 h 73"/>
                <a:gd name="T36" fmla="*/ 101 w 177"/>
                <a:gd name="T37" fmla="*/ 22 h 73"/>
                <a:gd name="T38" fmla="*/ 99 w 177"/>
                <a:gd name="T39" fmla="*/ 30 h 73"/>
                <a:gd name="T40" fmla="*/ 79 w 177"/>
                <a:gd name="T41" fmla="*/ 40 h 73"/>
                <a:gd name="T42" fmla="*/ 79 w 177"/>
                <a:gd name="T43" fmla="*/ 47 h 73"/>
                <a:gd name="T44" fmla="*/ 90 w 177"/>
                <a:gd name="T45" fmla="*/ 60 h 73"/>
                <a:gd name="T46" fmla="*/ 83 w 177"/>
                <a:gd name="T47" fmla="*/ 66 h 73"/>
                <a:gd name="T48" fmla="*/ 71 w 177"/>
                <a:gd name="T49" fmla="*/ 72 h 73"/>
                <a:gd name="T50" fmla="*/ 60 w 177"/>
                <a:gd name="T51" fmla="*/ 57 h 73"/>
                <a:gd name="T52" fmla="*/ 56 w 177"/>
                <a:gd name="T53" fmla="*/ 54 h 73"/>
                <a:gd name="T54" fmla="*/ 50 w 177"/>
                <a:gd name="T55" fmla="*/ 58 h 73"/>
                <a:gd name="T56" fmla="*/ 39 w 177"/>
                <a:gd name="T57" fmla="*/ 44 h 73"/>
                <a:gd name="T58" fmla="*/ 26 w 177"/>
                <a:gd name="T59" fmla="*/ 42 h 73"/>
                <a:gd name="T60" fmla="*/ 15 w 177"/>
                <a:gd name="T61" fmla="*/ 39 h 73"/>
                <a:gd name="T62" fmla="*/ 5 w 177"/>
                <a:gd name="T63" fmla="*/ 45 h 73"/>
                <a:gd name="T64" fmla="*/ 2 w 177"/>
                <a:gd name="T65" fmla="*/ 40 h 73"/>
                <a:gd name="T66" fmla="*/ 4 w 177"/>
                <a:gd name="T67" fmla="*/ 34 h 73"/>
                <a:gd name="T68" fmla="*/ 3 w 177"/>
                <a:gd name="T69" fmla="*/ 26 h 73"/>
                <a:gd name="T70" fmla="*/ 9 w 177"/>
                <a:gd name="T71" fmla="*/ 20 h 73"/>
                <a:gd name="T72" fmla="*/ 2 w 177"/>
                <a:gd name="T73" fmla="*/ 16 h 73"/>
                <a:gd name="T74" fmla="*/ 4 w 177"/>
                <a:gd name="T75" fmla="*/ 3 h 73"/>
                <a:gd name="T76" fmla="*/ 9 w 177"/>
                <a:gd name="T77" fmla="*/ 1 h 73"/>
                <a:gd name="T78" fmla="*/ 14 w 177"/>
                <a:gd name="T79" fmla="*/ 1 h 73"/>
                <a:gd name="T80" fmla="*/ 20 w 177"/>
                <a:gd name="T81" fmla="*/ 6 h 73"/>
                <a:gd name="T82" fmla="*/ 25 w 177"/>
                <a:gd name="T83" fmla="*/ 11 h 73"/>
                <a:gd name="T84" fmla="*/ 24 w 177"/>
                <a:gd name="T85" fmla="*/ 17 h 73"/>
                <a:gd name="T86" fmla="*/ 36 w 177"/>
                <a:gd name="T87" fmla="*/ 20 h 73"/>
                <a:gd name="T88" fmla="*/ 34 w 177"/>
                <a:gd name="T89" fmla="*/ 14 h 73"/>
                <a:gd name="T90" fmla="*/ 44 w 177"/>
                <a:gd name="T91" fmla="*/ 23 h 73"/>
                <a:gd name="T92" fmla="*/ 66 w 177"/>
                <a:gd name="T93" fmla="*/ 21 h 73"/>
                <a:gd name="T94" fmla="*/ 92 w 177"/>
                <a:gd name="T95" fmla="*/ 7 h 73"/>
                <a:gd name="T96" fmla="*/ 102 w 177"/>
                <a:gd name="T97" fmla="*/ 1 h 73"/>
                <a:gd name="T98" fmla="*/ 118 w 177"/>
                <a:gd name="T99" fmla="*/ 1 h 73"/>
                <a:gd name="T100" fmla="*/ 131 w 177"/>
                <a:gd name="T101" fmla="*/ 4 h 73"/>
                <a:gd name="T102" fmla="*/ 161 w 177"/>
                <a:gd name="T103" fmla="*/ 2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73">
                  <a:moveTo>
                    <a:pt x="171" y="28"/>
                  </a:moveTo>
                  <a:lnTo>
                    <a:pt x="170" y="28"/>
                  </a:lnTo>
                  <a:lnTo>
                    <a:pt x="169" y="31"/>
                  </a:lnTo>
                  <a:lnTo>
                    <a:pt x="168" y="33"/>
                  </a:lnTo>
                  <a:lnTo>
                    <a:pt x="170" y="35"/>
                  </a:lnTo>
                  <a:lnTo>
                    <a:pt x="171" y="37"/>
                  </a:lnTo>
                  <a:lnTo>
                    <a:pt x="172" y="40"/>
                  </a:lnTo>
                  <a:lnTo>
                    <a:pt x="174" y="42"/>
                  </a:lnTo>
                  <a:lnTo>
                    <a:pt x="176" y="47"/>
                  </a:lnTo>
                  <a:lnTo>
                    <a:pt x="176" y="49"/>
                  </a:lnTo>
                  <a:lnTo>
                    <a:pt x="176" y="50"/>
                  </a:lnTo>
                  <a:lnTo>
                    <a:pt x="174" y="51"/>
                  </a:lnTo>
                  <a:lnTo>
                    <a:pt x="172" y="53"/>
                  </a:lnTo>
                  <a:lnTo>
                    <a:pt x="171" y="56"/>
                  </a:lnTo>
                  <a:lnTo>
                    <a:pt x="171" y="57"/>
                  </a:lnTo>
                  <a:lnTo>
                    <a:pt x="166" y="61"/>
                  </a:lnTo>
                  <a:lnTo>
                    <a:pt x="165" y="62"/>
                  </a:lnTo>
                  <a:lnTo>
                    <a:pt x="163" y="61"/>
                  </a:lnTo>
                  <a:lnTo>
                    <a:pt x="162" y="59"/>
                  </a:lnTo>
                  <a:lnTo>
                    <a:pt x="161" y="58"/>
                  </a:lnTo>
                  <a:lnTo>
                    <a:pt x="161" y="57"/>
                  </a:lnTo>
                  <a:lnTo>
                    <a:pt x="160" y="57"/>
                  </a:lnTo>
                  <a:lnTo>
                    <a:pt x="159" y="58"/>
                  </a:lnTo>
                  <a:lnTo>
                    <a:pt x="159" y="58"/>
                  </a:lnTo>
                  <a:lnTo>
                    <a:pt x="160" y="63"/>
                  </a:lnTo>
                  <a:lnTo>
                    <a:pt x="159" y="64"/>
                  </a:lnTo>
                  <a:lnTo>
                    <a:pt x="157" y="65"/>
                  </a:lnTo>
                  <a:lnTo>
                    <a:pt x="155" y="72"/>
                  </a:lnTo>
                  <a:lnTo>
                    <a:pt x="154" y="70"/>
                  </a:lnTo>
                  <a:lnTo>
                    <a:pt x="147" y="62"/>
                  </a:lnTo>
                  <a:lnTo>
                    <a:pt x="140" y="51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3" y="45"/>
                  </a:lnTo>
                  <a:lnTo>
                    <a:pt x="145" y="44"/>
                  </a:lnTo>
                  <a:lnTo>
                    <a:pt x="143" y="40"/>
                  </a:lnTo>
                  <a:lnTo>
                    <a:pt x="146" y="38"/>
                  </a:lnTo>
                  <a:lnTo>
                    <a:pt x="148" y="36"/>
                  </a:lnTo>
                  <a:lnTo>
                    <a:pt x="149" y="37"/>
                  </a:lnTo>
                  <a:lnTo>
                    <a:pt x="151" y="39"/>
                  </a:lnTo>
                  <a:lnTo>
                    <a:pt x="154" y="41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57" y="42"/>
                  </a:lnTo>
                  <a:lnTo>
                    <a:pt x="152" y="38"/>
                  </a:lnTo>
                  <a:lnTo>
                    <a:pt x="150" y="36"/>
                  </a:lnTo>
                  <a:lnTo>
                    <a:pt x="149" y="33"/>
                  </a:lnTo>
                  <a:lnTo>
                    <a:pt x="147" y="34"/>
                  </a:lnTo>
                  <a:lnTo>
                    <a:pt x="146" y="35"/>
                  </a:lnTo>
                  <a:lnTo>
                    <a:pt x="145" y="36"/>
                  </a:lnTo>
                  <a:lnTo>
                    <a:pt x="145" y="35"/>
                  </a:lnTo>
                  <a:lnTo>
                    <a:pt x="145" y="34"/>
                  </a:lnTo>
                  <a:lnTo>
                    <a:pt x="141" y="34"/>
                  </a:lnTo>
                  <a:lnTo>
                    <a:pt x="141" y="33"/>
                  </a:lnTo>
                  <a:lnTo>
                    <a:pt x="140" y="33"/>
                  </a:lnTo>
                  <a:lnTo>
                    <a:pt x="140" y="34"/>
                  </a:lnTo>
                  <a:lnTo>
                    <a:pt x="141" y="35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39" y="35"/>
                  </a:lnTo>
                  <a:lnTo>
                    <a:pt x="138" y="34"/>
                  </a:lnTo>
                  <a:lnTo>
                    <a:pt x="137" y="29"/>
                  </a:lnTo>
                  <a:lnTo>
                    <a:pt x="133" y="27"/>
                  </a:lnTo>
                  <a:lnTo>
                    <a:pt x="132" y="26"/>
                  </a:lnTo>
                  <a:lnTo>
                    <a:pt x="130" y="25"/>
                  </a:lnTo>
                  <a:lnTo>
                    <a:pt x="129" y="23"/>
                  </a:lnTo>
                  <a:lnTo>
                    <a:pt x="126" y="23"/>
                  </a:lnTo>
                  <a:lnTo>
                    <a:pt x="123" y="20"/>
                  </a:lnTo>
                  <a:lnTo>
                    <a:pt x="119" y="18"/>
                  </a:lnTo>
                  <a:lnTo>
                    <a:pt x="114" y="17"/>
                  </a:lnTo>
                  <a:lnTo>
                    <a:pt x="109" y="17"/>
                  </a:lnTo>
                  <a:lnTo>
                    <a:pt x="107" y="18"/>
                  </a:lnTo>
                  <a:lnTo>
                    <a:pt x="105" y="20"/>
                  </a:lnTo>
                  <a:lnTo>
                    <a:pt x="104" y="21"/>
                  </a:lnTo>
                  <a:lnTo>
                    <a:pt x="101" y="22"/>
                  </a:lnTo>
                  <a:lnTo>
                    <a:pt x="99" y="24"/>
                  </a:lnTo>
                  <a:lnTo>
                    <a:pt x="99" y="27"/>
                  </a:lnTo>
                  <a:lnTo>
                    <a:pt x="97" y="29"/>
                  </a:lnTo>
                  <a:lnTo>
                    <a:pt x="99" y="30"/>
                  </a:lnTo>
                  <a:lnTo>
                    <a:pt x="88" y="37"/>
                  </a:lnTo>
                  <a:lnTo>
                    <a:pt x="85" y="39"/>
                  </a:lnTo>
                  <a:lnTo>
                    <a:pt x="80" y="39"/>
                  </a:lnTo>
                  <a:lnTo>
                    <a:pt x="79" y="40"/>
                  </a:lnTo>
                  <a:lnTo>
                    <a:pt x="77" y="42"/>
                  </a:lnTo>
                  <a:lnTo>
                    <a:pt x="77" y="44"/>
                  </a:lnTo>
                  <a:lnTo>
                    <a:pt x="77" y="46"/>
                  </a:lnTo>
                  <a:lnTo>
                    <a:pt x="79" y="47"/>
                  </a:lnTo>
                  <a:lnTo>
                    <a:pt x="80" y="48"/>
                  </a:lnTo>
                  <a:lnTo>
                    <a:pt x="83" y="53"/>
                  </a:lnTo>
                  <a:lnTo>
                    <a:pt x="89" y="58"/>
                  </a:lnTo>
                  <a:lnTo>
                    <a:pt x="90" y="60"/>
                  </a:lnTo>
                  <a:lnTo>
                    <a:pt x="91" y="63"/>
                  </a:lnTo>
                  <a:lnTo>
                    <a:pt x="89" y="65"/>
                  </a:lnTo>
                  <a:lnTo>
                    <a:pt x="88" y="66"/>
                  </a:lnTo>
                  <a:lnTo>
                    <a:pt x="83" y="66"/>
                  </a:lnTo>
                  <a:lnTo>
                    <a:pt x="81" y="67"/>
                  </a:lnTo>
                  <a:lnTo>
                    <a:pt x="80" y="69"/>
                  </a:lnTo>
                  <a:lnTo>
                    <a:pt x="78" y="70"/>
                  </a:lnTo>
                  <a:lnTo>
                    <a:pt x="71" y="72"/>
                  </a:lnTo>
                  <a:lnTo>
                    <a:pt x="66" y="72"/>
                  </a:lnTo>
                  <a:lnTo>
                    <a:pt x="64" y="70"/>
                  </a:lnTo>
                  <a:lnTo>
                    <a:pt x="64" y="66"/>
                  </a:lnTo>
                  <a:lnTo>
                    <a:pt x="60" y="57"/>
                  </a:lnTo>
                  <a:lnTo>
                    <a:pt x="59" y="51"/>
                  </a:lnTo>
                  <a:lnTo>
                    <a:pt x="58" y="52"/>
                  </a:lnTo>
                  <a:lnTo>
                    <a:pt x="56" y="53"/>
                  </a:lnTo>
                  <a:lnTo>
                    <a:pt x="56" y="54"/>
                  </a:lnTo>
                  <a:lnTo>
                    <a:pt x="55" y="58"/>
                  </a:lnTo>
                  <a:lnTo>
                    <a:pt x="55" y="59"/>
                  </a:lnTo>
                  <a:lnTo>
                    <a:pt x="53" y="59"/>
                  </a:lnTo>
                  <a:lnTo>
                    <a:pt x="50" y="58"/>
                  </a:lnTo>
                  <a:lnTo>
                    <a:pt x="46" y="56"/>
                  </a:lnTo>
                  <a:lnTo>
                    <a:pt x="41" y="48"/>
                  </a:lnTo>
                  <a:lnTo>
                    <a:pt x="40" y="46"/>
                  </a:lnTo>
                  <a:lnTo>
                    <a:pt x="39" y="44"/>
                  </a:lnTo>
                  <a:lnTo>
                    <a:pt x="35" y="43"/>
                  </a:lnTo>
                  <a:lnTo>
                    <a:pt x="31" y="42"/>
                  </a:lnTo>
                  <a:lnTo>
                    <a:pt x="28" y="41"/>
                  </a:lnTo>
                  <a:lnTo>
                    <a:pt x="26" y="42"/>
                  </a:lnTo>
                  <a:lnTo>
                    <a:pt x="24" y="41"/>
                  </a:lnTo>
                  <a:lnTo>
                    <a:pt x="24" y="39"/>
                  </a:lnTo>
                  <a:lnTo>
                    <a:pt x="20" y="40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7" y="39"/>
                  </a:lnTo>
                  <a:lnTo>
                    <a:pt x="4" y="40"/>
                  </a:lnTo>
                  <a:lnTo>
                    <a:pt x="5" y="45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4" y="34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4" y="29"/>
                  </a:lnTo>
                  <a:lnTo>
                    <a:pt x="3" y="26"/>
                  </a:lnTo>
                  <a:lnTo>
                    <a:pt x="4" y="23"/>
                  </a:lnTo>
                  <a:lnTo>
                    <a:pt x="6" y="22"/>
                  </a:lnTo>
                  <a:lnTo>
                    <a:pt x="8" y="21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0"/>
                  </a:lnTo>
                  <a:lnTo>
                    <a:pt x="2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20" y="11"/>
                  </a:lnTo>
                  <a:lnTo>
                    <a:pt x="22" y="12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6" y="18"/>
                  </a:lnTo>
                  <a:lnTo>
                    <a:pt x="28" y="20"/>
                  </a:lnTo>
                  <a:lnTo>
                    <a:pt x="34" y="19"/>
                  </a:lnTo>
                  <a:lnTo>
                    <a:pt x="36" y="20"/>
                  </a:lnTo>
                  <a:lnTo>
                    <a:pt x="37" y="19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7" y="16"/>
                  </a:lnTo>
                  <a:lnTo>
                    <a:pt x="39" y="17"/>
                  </a:lnTo>
                  <a:lnTo>
                    <a:pt x="44" y="23"/>
                  </a:lnTo>
                  <a:lnTo>
                    <a:pt x="50" y="24"/>
                  </a:lnTo>
                  <a:lnTo>
                    <a:pt x="55" y="24"/>
                  </a:lnTo>
                  <a:lnTo>
                    <a:pt x="59" y="23"/>
                  </a:lnTo>
                  <a:lnTo>
                    <a:pt x="66" y="21"/>
                  </a:lnTo>
                  <a:lnTo>
                    <a:pt x="71" y="17"/>
                  </a:lnTo>
                  <a:lnTo>
                    <a:pt x="75" y="16"/>
                  </a:lnTo>
                  <a:lnTo>
                    <a:pt x="88" y="11"/>
                  </a:lnTo>
                  <a:lnTo>
                    <a:pt x="92" y="7"/>
                  </a:lnTo>
                  <a:lnTo>
                    <a:pt x="94" y="7"/>
                  </a:lnTo>
                  <a:lnTo>
                    <a:pt x="96" y="6"/>
                  </a:lnTo>
                  <a:lnTo>
                    <a:pt x="100" y="3"/>
                  </a:lnTo>
                  <a:lnTo>
                    <a:pt x="102" y="1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18" y="1"/>
                  </a:lnTo>
                  <a:lnTo>
                    <a:pt x="121" y="2"/>
                  </a:lnTo>
                  <a:lnTo>
                    <a:pt x="123" y="4"/>
                  </a:lnTo>
                  <a:lnTo>
                    <a:pt x="124" y="4"/>
                  </a:lnTo>
                  <a:lnTo>
                    <a:pt x="131" y="4"/>
                  </a:lnTo>
                  <a:lnTo>
                    <a:pt x="137" y="6"/>
                  </a:lnTo>
                  <a:lnTo>
                    <a:pt x="150" y="11"/>
                  </a:lnTo>
                  <a:lnTo>
                    <a:pt x="157" y="16"/>
                  </a:lnTo>
                  <a:lnTo>
                    <a:pt x="161" y="21"/>
                  </a:lnTo>
                  <a:lnTo>
                    <a:pt x="171" y="2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06" name="Freeform 1549">
              <a:extLst>
                <a:ext uri="{FF2B5EF4-FFF2-40B4-BE49-F238E27FC236}">
                  <a16:creationId xmlns:a16="http://schemas.microsoft.com/office/drawing/2014/main" id="{7D6B62B8-D4DD-4396-86F9-01E161013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2147" y="9891346"/>
              <a:ext cx="478080" cy="703385"/>
            </a:xfrm>
            <a:custGeom>
              <a:avLst/>
              <a:gdLst>
                <a:gd name="T0" fmla="*/ 331 w 384"/>
                <a:gd name="T1" fmla="*/ 124 h 563"/>
                <a:gd name="T2" fmla="*/ 304 w 384"/>
                <a:gd name="T3" fmla="*/ 132 h 563"/>
                <a:gd name="T4" fmla="*/ 269 w 384"/>
                <a:gd name="T5" fmla="*/ 147 h 563"/>
                <a:gd name="T6" fmla="*/ 253 w 384"/>
                <a:gd name="T7" fmla="*/ 169 h 563"/>
                <a:gd name="T8" fmla="*/ 247 w 384"/>
                <a:gd name="T9" fmla="*/ 196 h 563"/>
                <a:gd name="T10" fmla="*/ 231 w 384"/>
                <a:gd name="T11" fmla="*/ 219 h 563"/>
                <a:gd name="T12" fmla="*/ 224 w 384"/>
                <a:gd name="T13" fmla="*/ 226 h 563"/>
                <a:gd name="T14" fmla="*/ 231 w 384"/>
                <a:gd name="T15" fmla="*/ 237 h 563"/>
                <a:gd name="T16" fmla="*/ 236 w 384"/>
                <a:gd name="T17" fmla="*/ 252 h 563"/>
                <a:gd name="T18" fmla="*/ 251 w 384"/>
                <a:gd name="T19" fmla="*/ 267 h 563"/>
                <a:gd name="T20" fmla="*/ 273 w 384"/>
                <a:gd name="T21" fmla="*/ 288 h 563"/>
                <a:gd name="T22" fmla="*/ 303 w 384"/>
                <a:gd name="T23" fmla="*/ 302 h 563"/>
                <a:gd name="T24" fmla="*/ 325 w 384"/>
                <a:gd name="T25" fmla="*/ 285 h 563"/>
                <a:gd name="T26" fmla="*/ 324 w 384"/>
                <a:gd name="T27" fmla="*/ 313 h 563"/>
                <a:gd name="T28" fmla="*/ 337 w 384"/>
                <a:gd name="T29" fmla="*/ 334 h 563"/>
                <a:gd name="T30" fmla="*/ 372 w 384"/>
                <a:gd name="T31" fmla="*/ 359 h 563"/>
                <a:gd name="T32" fmla="*/ 375 w 384"/>
                <a:gd name="T33" fmla="*/ 390 h 563"/>
                <a:gd name="T34" fmla="*/ 377 w 384"/>
                <a:gd name="T35" fmla="*/ 428 h 563"/>
                <a:gd name="T36" fmla="*/ 367 w 384"/>
                <a:gd name="T37" fmla="*/ 444 h 563"/>
                <a:gd name="T38" fmla="*/ 365 w 384"/>
                <a:gd name="T39" fmla="*/ 469 h 563"/>
                <a:gd name="T40" fmla="*/ 379 w 384"/>
                <a:gd name="T41" fmla="*/ 498 h 563"/>
                <a:gd name="T42" fmla="*/ 366 w 384"/>
                <a:gd name="T43" fmla="*/ 514 h 563"/>
                <a:gd name="T44" fmla="*/ 358 w 384"/>
                <a:gd name="T45" fmla="*/ 534 h 563"/>
                <a:gd name="T46" fmla="*/ 348 w 384"/>
                <a:gd name="T47" fmla="*/ 554 h 563"/>
                <a:gd name="T48" fmla="*/ 312 w 384"/>
                <a:gd name="T49" fmla="*/ 546 h 563"/>
                <a:gd name="T50" fmla="*/ 275 w 384"/>
                <a:gd name="T51" fmla="*/ 515 h 563"/>
                <a:gd name="T52" fmla="*/ 211 w 384"/>
                <a:gd name="T53" fmla="*/ 482 h 563"/>
                <a:gd name="T54" fmla="*/ 158 w 384"/>
                <a:gd name="T55" fmla="*/ 435 h 563"/>
                <a:gd name="T56" fmla="*/ 147 w 384"/>
                <a:gd name="T57" fmla="*/ 393 h 563"/>
                <a:gd name="T58" fmla="*/ 125 w 384"/>
                <a:gd name="T59" fmla="*/ 353 h 563"/>
                <a:gd name="T60" fmla="*/ 88 w 384"/>
                <a:gd name="T61" fmla="*/ 283 h 563"/>
                <a:gd name="T62" fmla="*/ 53 w 384"/>
                <a:gd name="T63" fmla="*/ 223 h 563"/>
                <a:gd name="T64" fmla="*/ 5 w 384"/>
                <a:gd name="T65" fmla="*/ 176 h 563"/>
                <a:gd name="T66" fmla="*/ 4 w 384"/>
                <a:gd name="T67" fmla="*/ 146 h 563"/>
                <a:gd name="T68" fmla="*/ 31 w 384"/>
                <a:gd name="T69" fmla="*/ 102 h 563"/>
                <a:gd name="T70" fmla="*/ 34 w 384"/>
                <a:gd name="T71" fmla="*/ 113 h 563"/>
                <a:gd name="T72" fmla="*/ 26 w 384"/>
                <a:gd name="T73" fmla="*/ 123 h 563"/>
                <a:gd name="T74" fmla="*/ 34 w 384"/>
                <a:gd name="T75" fmla="*/ 130 h 563"/>
                <a:gd name="T76" fmla="*/ 55 w 384"/>
                <a:gd name="T77" fmla="*/ 136 h 563"/>
                <a:gd name="T78" fmla="*/ 72 w 384"/>
                <a:gd name="T79" fmla="*/ 146 h 563"/>
                <a:gd name="T80" fmla="*/ 81 w 384"/>
                <a:gd name="T81" fmla="*/ 132 h 563"/>
                <a:gd name="T82" fmla="*/ 88 w 384"/>
                <a:gd name="T83" fmla="*/ 113 h 563"/>
                <a:gd name="T84" fmla="*/ 94 w 384"/>
                <a:gd name="T85" fmla="*/ 104 h 563"/>
                <a:gd name="T86" fmla="*/ 105 w 384"/>
                <a:gd name="T87" fmla="*/ 89 h 563"/>
                <a:gd name="T88" fmla="*/ 159 w 384"/>
                <a:gd name="T89" fmla="*/ 63 h 563"/>
                <a:gd name="T90" fmla="*/ 182 w 384"/>
                <a:gd name="T91" fmla="*/ 28 h 563"/>
                <a:gd name="T92" fmla="*/ 178 w 384"/>
                <a:gd name="T93" fmla="*/ 9 h 563"/>
                <a:gd name="T94" fmla="*/ 185 w 384"/>
                <a:gd name="T95" fmla="*/ 0 h 563"/>
                <a:gd name="T96" fmla="*/ 199 w 384"/>
                <a:gd name="T97" fmla="*/ 8 h 563"/>
                <a:gd name="T98" fmla="*/ 212 w 384"/>
                <a:gd name="T99" fmla="*/ 25 h 563"/>
                <a:gd name="T100" fmla="*/ 232 w 384"/>
                <a:gd name="T101" fmla="*/ 36 h 563"/>
                <a:gd name="T102" fmla="*/ 246 w 384"/>
                <a:gd name="T103" fmla="*/ 53 h 563"/>
                <a:gd name="T104" fmla="*/ 255 w 384"/>
                <a:gd name="T105" fmla="*/ 71 h 563"/>
                <a:gd name="T106" fmla="*/ 277 w 384"/>
                <a:gd name="T107" fmla="*/ 71 h 563"/>
                <a:gd name="T108" fmla="*/ 298 w 384"/>
                <a:gd name="T109" fmla="*/ 67 h 563"/>
                <a:gd name="T110" fmla="*/ 324 w 384"/>
                <a:gd name="T111" fmla="*/ 71 h 563"/>
                <a:gd name="T112" fmla="*/ 342 w 384"/>
                <a:gd name="T113" fmla="*/ 82 h 563"/>
                <a:gd name="T114" fmla="*/ 331 w 384"/>
                <a:gd name="T115" fmla="*/ 115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4" h="563">
                  <a:moveTo>
                    <a:pt x="345" y="127"/>
                  </a:moveTo>
                  <a:lnTo>
                    <a:pt x="344" y="129"/>
                  </a:lnTo>
                  <a:lnTo>
                    <a:pt x="344" y="129"/>
                  </a:lnTo>
                  <a:lnTo>
                    <a:pt x="342" y="130"/>
                  </a:lnTo>
                  <a:lnTo>
                    <a:pt x="340" y="128"/>
                  </a:lnTo>
                  <a:lnTo>
                    <a:pt x="338" y="129"/>
                  </a:lnTo>
                  <a:lnTo>
                    <a:pt x="336" y="129"/>
                  </a:lnTo>
                  <a:lnTo>
                    <a:pt x="334" y="127"/>
                  </a:lnTo>
                  <a:lnTo>
                    <a:pt x="333" y="126"/>
                  </a:lnTo>
                  <a:lnTo>
                    <a:pt x="331" y="124"/>
                  </a:lnTo>
                  <a:lnTo>
                    <a:pt x="328" y="124"/>
                  </a:lnTo>
                  <a:lnTo>
                    <a:pt x="325" y="124"/>
                  </a:lnTo>
                  <a:lnTo>
                    <a:pt x="322" y="124"/>
                  </a:lnTo>
                  <a:lnTo>
                    <a:pt x="319" y="125"/>
                  </a:lnTo>
                  <a:lnTo>
                    <a:pt x="318" y="126"/>
                  </a:lnTo>
                  <a:lnTo>
                    <a:pt x="316" y="129"/>
                  </a:lnTo>
                  <a:lnTo>
                    <a:pt x="314" y="130"/>
                  </a:lnTo>
                  <a:lnTo>
                    <a:pt x="309" y="131"/>
                  </a:lnTo>
                  <a:lnTo>
                    <a:pt x="306" y="131"/>
                  </a:lnTo>
                  <a:lnTo>
                    <a:pt x="304" y="132"/>
                  </a:lnTo>
                  <a:lnTo>
                    <a:pt x="300" y="133"/>
                  </a:lnTo>
                  <a:lnTo>
                    <a:pt x="298" y="134"/>
                  </a:lnTo>
                  <a:lnTo>
                    <a:pt x="293" y="134"/>
                  </a:lnTo>
                  <a:lnTo>
                    <a:pt x="288" y="135"/>
                  </a:lnTo>
                  <a:lnTo>
                    <a:pt x="285" y="136"/>
                  </a:lnTo>
                  <a:lnTo>
                    <a:pt x="284" y="137"/>
                  </a:lnTo>
                  <a:lnTo>
                    <a:pt x="281" y="139"/>
                  </a:lnTo>
                  <a:lnTo>
                    <a:pt x="275" y="142"/>
                  </a:lnTo>
                  <a:lnTo>
                    <a:pt x="272" y="143"/>
                  </a:lnTo>
                  <a:lnTo>
                    <a:pt x="269" y="147"/>
                  </a:lnTo>
                  <a:lnTo>
                    <a:pt x="265" y="150"/>
                  </a:lnTo>
                  <a:lnTo>
                    <a:pt x="262" y="152"/>
                  </a:lnTo>
                  <a:lnTo>
                    <a:pt x="258" y="152"/>
                  </a:lnTo>
                  <a:lnTo>
                    <a:pt x="256" y="154"/>
                  </a:lnTo>
                  <a:lnTo>
                    <a:pt x="256" y="154"/>
                  </a:lnTo>
                  <a:lnTo>
                    <a:pt x="256" y="156"/>
                  </a:lnTo>
                  <a:lnTo>
                    <a:pt x="255" y="159"/>
                  </a:lnTo>
                  <a:lnTo>
                    <a:pt x="254" y="165"/>
                  </a:lnTo>
                  <a:lnTo>
                    <a:pt x="254" y="168"/>
                  </a:lnTo>
                  <a:lnTo>
                    <a:pt x="253" y="169"/>
                  </a:lnTo>
                  <a:lnTo>
                    <a:pt x="251" y="174"/>
                  </a:lnTo>
                  <a:lnTo>
                    <a:pt x="248" y="178"/>
                  </a:lnTo>
                  <a:lnTo>
                    <a:pt x="246" y="181"/>
                  </a:lnTo>
                  <a:lnTo>
                    <a:pt x="246" y="183"/>
                  </a:lnTo>
                  <a:lnTo>
                    <a:pt x="246" y="185"/>
                  </a:lnTo>
                  <a:lnTo>
                    <a:pt x="248" y="188"/>
                  </a:lnTo>
                  <a:lnTo>
                    <a:pt x="249" y="190"/>
                  </a:lnTo>
                  <a:lnTo>
                    <a:pt x="249" y="192"/>
                  </a:lnTo>
                  <a:lnTo>
                    <a:pt x="248" y="194"/>
                  </a:lnTo>
                  <a:lnTo>
                    <a:pt x="247" y="196"/>
                  </a:lnTo>
                  <a:lnTo>
                    <a:pt x="245" y="197"/>
                  </a:lnTo>
                  <a:lnTo>
                    <a:pt x="243" y="198"/>
                  </a:lnTo>
                  <a:lnTo>
                    <a:pt x="237" y="201"/>
                  </a:lnTo>
                  <a:lnTo>
                    <a:pt x="232" y="205"/>
                  </a:lnTo>
                  <a:lnTo>
                    <a:pt x="230" y="208"/>
                  </a:lnTo>
                  <a:lnTo>
                    <a:pt x="229" y="209"/>
                  </a:lnTo>
                  <a:lnTo>
                    <a:pt x="228" y="213"/>
                  </a:lnTo>
                  <a:lnTo>
                    <a:pt x="229" y="214"/>
                  </a:lnTo>
                  <a:lnTo>
                    <a:pt x="230" y="215"/>
                  </a:lnTo>
                  <a:lnTo>
                    <a:pt x="231" y="219"/>
                  </a:lnTo>
                  <a:lnTo>
                    <a:pt x="231" y="220"/>
                  </a:lnTo>
                  <a:lnTo>
                    <a:pt x="230" y="220"/>
                  </a:lnTo>
                  <a:lnTo>
                    <a:pt x="228" y="221"/>
                  </a:lnTo>
                  <a:lnTo>
                    <a:pt x="227" y="221"/>
                  </a:lnTo>
                  <a:lnTo>
                    <a:pt x="226" y="221"/>
                  </a:lnTo>
                  <a:lnTo>
                    <a:pt x="225" y="221"/>
                  </a:lnTo>
                  <a:lnTo>
                    <a:pt x="223" y="221"/>
                  </a:lnTo>
                  <a:lnTo>
                    <a:pt x="223" y="223"/>
                  </a:lnTo>
                  <a:lnTo>
                    <a:pt x="224" y="225"/>
                  </a:lnTo>
                  <a:lnTo>
                    <a:pt x="224" y="226"/>
                  </a:lnTo>
                  <a:lnTo>
                    <a:pt x="223" y="226"/>
                  </a:lnTo>
                  <a:lnTo>
                    <a:pt x="222" y="227"/>
                  </a:lnTo>
                  <a:lnTo>
                    <a:pt x="223" y="228"/>
                  </a:lnTo>
                  <a:lnTo>
                    <a:pt x="224" y="229"/>
                  </a:lnTo>
                  <a:lnTo>
                    <a:pt x="226" y="230"/>
                  </a:lnTo>
                  <a:lnTo>
                    <a:pt x="227" y="233"/>
                  </a:lnTo>
                  <a:lnTo>
                    <a:pt x="229" y="233"/>
                  </a:lnTo>
                  <a:lnTo>
                    <a:pt x="231" y="234"/>
                  </a:lnTo>
                  <a:lnTo>
                    <a:pt x="231" y="236"/>
                  </a:lnTo>
                  <a:lnTo>
                    <a:pt x="231" y="237"/>
                  </a:lnTo>
                  <a:lnTo>
                    <a:pt x="229" y="237"/>
                  </a:lnTo>
                  <a:lnTo>
                    <a:pt x="229" y="239"/>
                  </a:lnTo>
                  <a:lnTo>
                    <a:pt x="231" y="241"/>
                  </a:lnTo>
                  <a:lnTo>
                    <a:pt x="232" y="241"/>
                  </a:lnTo>
                  <a:lnTo>
                    <a:pt x="233" y="243"/>
                  </a:lnTo>
                  <a:lnTo>
                    <a:pt x="234" y="245"/>
                  </a:lnTo>
                  <a:lnTo>
                    <a:pt x="234" y="247"/>
                  </a:lnTo>
                  <a:lnTo>
                    <a:pt x="235" y="249"/>
                  </a:lnTo>
                  <a:lnTo>
                    <a:pt x="236" y="250"/>
                  </a:lnTo>
                  <a:lnTo>
                    <a:pt x="236" y="252"/>
                  </a:lnTo>
                  <a:lnTo>
                    <a:pt x="238" y="253"/>
                  </a:lnTo>
                  <a:lnTo>
                    <a:pt x="240" y="254"/>
                  </a:lnTo>
                  <a:lnTo>
                    <a:pt x="240" y="255"/>
                  </a:lnTo>
                  <a:lnTo>
                    <a:pt x="242" y="255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3" y="261"/>
                  </a:lnTo>
                  <a:lnTo>
                    <a:pt x="246" y="263"/>
                  </a:lnTo>
                  <a:lnTo>
                    <a:pt x="249" y="266"/>
                  </a:lnTo>
                  <a:lnTo>
                    <a:pt x="251" y="267"/>
                  </a:lnTo>
                  <a:lnTo>
                    <a:pt x="254" y="271"/>
                  </a:lnTo>
                  <a:lnTo>
                    <a:pt x="254" y="275"/>
                  </a:lnTo>
                  <a:lnTo>
                    <a:pt x="250" y="279"/>
                  </a:lnTo>
                  <a:lnTo>
                    <a:pt x="246" y="284"/>
                  </a:lnTo>
                  <a:lnTo>
                    <a:pt x="253" y="284"/>
                  </a:lnTo>
                  <a:lnTo>
                    <a:pt x="258" y="284"/>
                  </a:lnTo>
                  <a:lnTo>
                    <a:pt x="265" y="285"/>
                  </a:lnTo>
                  <a:lnTo>
                    <a:pt x="269" y="286"/>
                  </a:lnTo>
                  <a:lnTo>
                    <a:pt x="272" y="287"/>
                  </a:lnTo>
                  <a:lnTo>
                    <a:pt x="273" y="288"/>
                  </a:lnTo>
                  <a:lnTo>
                    <a:pt x="274" y="291"/>
                  </a:lnTo>
                  <a:lnTo>
                    <a:pt x="275" y="293"/>
                  </a:lnTo>
                  <a:lnTo>
                    <a:pt x="275" y="295"/>
                  </a:lnTo>
                  <a:lnTo>
                    <a:pt x="278" y="297"/>
                  </a:lnTo>
                  <a:lnTo>
                    <a:pt x="278" y="299"/>
                  </a:lnTo>
                  <a:lnTo>
                    <a:pt x="278" y="302"/>
                  </a:lnTo>
                  <a:lnTo>
                    <a:pt x="279" y="302"/>
                  </a:lnTo>
                  <a:lnTo>
                    <a:pt x="286" y="302"/>
                  </a:lnTo>
                  <a:lnTo>
                    <a:pt x="295" y="302"/>
                  </a:lnTo>
                  <a:lnTo>
                    <a:pt x="303" y="302"/>
                  </a:lnTo>
                  <a:lnTo>
                    <a:pt x="306" y="300"/>
                  </a:lnTo>
                  <a:lnTo>
                    <a:pt x="310" y="297"/>
                  </a:lnTo>
                  <a:lnTo>
                    <a:pt x="312" y="296"/>
                  </a:lnTo>
                  <a:lnTo>
                    <a:pt x="314" y="294"/>
                  </a:lnTo>
                  <a:lnTo>
                    <a:pt x="317" y="292"/>
                  </a:lnTo>
                  <a:lnTo>
                    <a:pt x="319" y="290"/>
                  </a:lnTo>
                  <a:lnTo>
                    <a:pt x="320" y="289"/>
                  </a:lnTo>
                  <a:lnTo>
                    <a:pt x="324" y="287"/>
                  </a:lnTo>
                  <a:lnTo>
                    <a:pt x="324" y="286"/>
                  </a:lnTo>
                  <a:lnTo>
                    <a:pt x="325" y="285"/>
                  </a:lnTo>
                  <a:lnTo>
                    <a:pt x="327" y="284"/>
                  </a:lnTo>
                  <a:lnTo>
                    <a:pt x="327" y="286"/>
                  </a:lnTo>
                  <a:lnTo>
                    <a:pt x="326" y="288"/>
                  </a:lnTo>
                  <a:lnTo>
                    <a:pt x="325" y="290"/>
                  </a:lnTo>
                  <a:lnTo>
                    <a:pt x="327" y="293"/>
                  </a:lnTo>
                  <a:lnTo>
                    <a:pt x="326" y="294"/>
                  </a:lnTo>
                  <a:lnTo>
                    <a:pt x="324" y="296"/>
                  </a:lnTo>
                  <a:lnTo>
                    <a:pt x="324" y="301"/>
                  </a:lnTo>
                  <a:lnTo>
                    <a:pt x="324" y="307"/>
                  </a:lnTo>
                  <a:lnTo>
                    <a:pt x="324" y="313"/>
                  </a:lnTo>
                  <a:lnTo>
                    <a:pt x="324" y="319"/>
                  </a:lnTo>
                  <a:lnTo>
                    <a:pt x="324" y="328"/>
                  </a:lnTo>
                  <a:lnTo>
                    <a:pt x="324" y="333"/>
                  </a:lnTo>
                  <a:lnTo>
                    <a:pt x="325" y="332"/>
                  </a:lnTo>
                  <a:lnTo>
                    <a:pt x="328" y="331"/>
                  </a:lnTo>
                  <a:lnTo>
                    <a:pt x="330" y="333"/>
                  </a:lnTo>
                  <a:lnTo>
                    <a:pt x="332" y="334"/>
                  </a:lnTo>
                  <a:lnTo>
                    <a:pt x="333" y="335"/>
                  </a:lnTo>
                  <a:lnTo>
                    <a:pt x="335" y="334"/>
                  </a:lnTo>
                  <a:lnTo>
                    <a:pt x="337" y="334"/>
                  </a:lnTo>
                  <a:lnTo>
                    <a:pt x="342" y="332"/>
                  </a:lnTo>
                  <a:lnTo>
                    <a:pt x="345" y="330"/>
                  </a:lnTo>
                  <a:lnTo>
                    <a:pt x="348" y="330"/>
                  </a:lnTo>
                  <a:lnTo>
                    <a:pt x="353" y="331"/>
                  </a:lnTo>
                  <a:lnTo>
                    <a:pt x="357" y="331"/>
                  </a:lnTo>
                  <a:lnTo>
                    <a:pt x="360" y="338"/>
                  </a:lnTo>
                  <a:lnTo>
                    <a:pt x="363" y="343"/>
                  </a:lnTo>
                  <a:lnTo>
                    <a:pt x="366" y="348"/>
                  </a:lnTo>
                  <a:lnTo>
                    <a:pt x="369" y="352"/>
                  </a:lnTo>
                  <a:lnTo>
                    <a:pt x="372" y="359"/>
                  </a:lnTo>
                  <a:lnTo>
                    <a:pt x="376" y="365"/>
                  </a:lnTo>
                  <a:lnTo>
                    <a:pt x="380" y="371"/>
                  </a:lnTo>
                  <a:lnTo>
                    <a:pt x="383" y="379"/>
                  </a:lnTo>
                  <a:lnTo>
                    <a:pt x="382" y="381"/>
                  </a:lnTo>
                  <a:lnTo>
                    <a:pt x="381" y="382"/>
                  </a:lnTo>
                  <a:lnTo>
                    <a:pt x="382" y="384"/>
                  </a:lnTo>
                  <a:lnTo>
                    <a:pt x="380" y="386"/>
                  </a:lnTo>
                  <a:lnTo>
                    <a:pt x="378" y="387"/>
                  </a:lnTo>
                  <a:lnTo>
                    <a:pt x="376" y="388"/>
                  </a:lnTo>
                  <a:lnTo>
                    <a:pt x="375" y="390"/>
                  </a:lnTo>
                  <a:lnTo>
                    <a:pt x="375" y="393"/>
                  </a:lnTo>
                  <a:lnTo>
                    <a:pt x="375" y="406"/>
                  </a:lnTo>
                  <a:lnTo>
                    <a:pt x="374" y="409"/>
                  </a:lnTo>
                  <a:lnTo>
                    <a:pt x="374" y="412"/>
                  </a:lnTo>
                  <a:lnTo>
                    <a:pt x="372" y="414"/>
                  </a:lnTo>
                  <a:lnTo>
                    <a:pt x="372" y="415"/>
                  </a:lnTo>
                  <a:lnTo>
                    <a:pt x="373" y="419"/>
                  </a:lnTo>
                  <a:lnTo>
                    <a:pt x="375" y="424"/>
                  </a:lnTo>
                  <a:lnTo>
                    <a:pt x="376" y="425"/>
                  </a:lnTo>
                  <a:lnTo>
                    <a:pt x="377" y="428"/>
                  </a:lnTo>
                  <a:lnTo>
                    <a:pt x="378" y="430"/>
                  </a:lnTo>
                  <a:lnTo>
                    <a:pt x="378" y="431"/>
                  </a:lnTo>
                  <a:lnTo>
                    <a:pt x="375" y="433"/>
                  </a:lnTo>
                  <a:lnTo>
                    <a:pt x="374" y="433"/>
                  </a:lnTo>
                  <a:lnTo>
                    <a:pt x="374" y="437"/>
                  </a:lnTo>
                  <a:lnTo>
                    <a:pt x="372" y="438"/>
                  </a:lnTo>
                  <a:lnTo>
                    <a:pt x="371" y="440"/>
                  </a:lnTo>
                  <a:lnTo>
                    <a:pt x="369" y="442"/>
                  </a:lnTo>
                  <a:lnTo>
                    <a:pt x="368" y="443"/>
                  </a:lnTo>
                  <a:lnTo>
                    <a:pt x="367" y="444"/>
                  </a:lnTo>
                  <a:lnTo>
                    <a:pt x="366" y="446"/>
                  </a:lnTo>
                  <a:lnTo>
                    <a:pt x="366" y="449"/>
                  </a:lnTo>
                  <a:lnTo>
                    <a:pt x="363" y="450"/>
                  </a:lnTo>
                  <a:lnTo>
                    <a:pt x="363" y="453"/>
                  </a:lnTo>
                  <a:lnTo>
                    <a:pt x="363" y="455"/>
                  </a:lnTo>
                  <a:lnTo>
                    <a:pt x="364" y="458"/>
                  </a:lnTo>
                  <a:lnTo>
                    <a:pt x="368" y="462"/>
                  </a:lnTo>
                  <a:lnTo>
                    <a:pt x="369" y="464"/>
                  </a:lnTo>
                  <a:lnTo>
                    <a:pt x="366" y="467"/>
                  </a:lnTo>
                  <a:lnTo>
                    <a:pt x="365" y="469"/>
                  </a:lnTo>
                  <a:lnTo>
                    <a:pt x="361" y="475"/>
                  </a:lnTo>
                  <a:lnTo>
                    <a:pt x="361" y="476"/>
                  </a:lnTo>
                  <a:lnTo>
                    <a:pt x="362" y="479"/>
                  </a:lnTo>
                  <a:lnTo>
                    <a:pt x="368" y="492"/>
                  </a:lnTo>
                  <a:lnTo>
                    <a:pt x="368" y="493"/>
                  </a:lnTo>
                  <a:lnTo>
                    <a:pt x="370" y="494"/>
                  </a:lnTo>
                  <a:lnTo>
                    <a:pt x="372" y="494"/>
                  </a:lnTo>
                  <a:lnTo>
                    <a:pt x="377" y="496"/>
                  </a:lnTo>
                  <a:lnTo>
                    <a:pt x="379" y="497"/>
                  </a:lnTo>
                  <a:lnTo>
                    <a:pt x="379" y="498"/>
                  </a:lnTo>
                  <a:lnTo>
                    <a:pt x="379" y="499"/>
                  </a:lnTo>
                  <a:lnTo>
                    <a:pt x="376" y="500"/>
                  </a:lnTo>
                  <a:lnTo>
                    <a:pt x="374" y="501"/>
                  </a:lnTo>
                  <a:lnTo>
                    <a:pt x="373" y="502"/>
                  </a:lnTo>
                  <a:lnTo>
                    <a:pt x="373" y="505"/>
                  </a:lnTo>
                  <a:lnTo>
                    <a:pt x="374" y="508"/>
                  </a:lnTo>
                  <a:lnTo>
                    <a:pt x="372" y="508"/>
                  </a:lnTo>
                  <a:lnTo>
                    <a:pt x="370" y="510"/>
                  </a:lnTo>
                  <a:lnTo>
                    <a:pt x="368" y="512"/>
                  </a:lnTo>
                  <a:lnTo>
                    <a:pt x="366" y="514"/>
                  </a:lnTo>
                  <a:lnTo>
                    <a:pt x="363" y="519"/>
                  </a:lnTo>
                  <a:lnTo>
                    <a:pt x="361" y="520"/>
                  </a:lnTo>
                  <a:lnTo>
                    <a:pt x="361" y="522"/>
                  </a:lnTo>
                  <a:lnTo>
                    <a:pt x="359" y="523"/>
                  </a:lnTo>
                  <a:lnTo>
                    <a:pt x="355" y="525"/>
                  </a:lnTo>
                  <a:lnTo>
                    <a:pt x="355" y="527"/>
                  </a:lnTo>
                  <a:lnTo>
                    <a:pt x="355" y="528"/>
                  </a:lnTo>
                  <a:lnTo>
                    <a:pt x="357" y="529"/>
                  </a:lnTo>
                  <a:lnTo>
                    <a:pt x="358" y="531"/>
                  </a:lnTo>
                  <a:lnTo>
                    <a:pt x="358" y="534"/>
                  </a:lnTo>
                  <a:lnTo>
                    <a:pt x="358" y="535"/>
                  </a:lnTo>
                  <a:lnTo>
                    <a:pt x="358" y="535"/>
                  </a:lnTo>
                  <a:lnTo>
                    <a:pt x="357" y="537"/>
                  </a:lnTo>
                  <a:lnTo>
                    <a:pt x="353" y="540"/>
                  </a:lnTo>
                  <a:lnTo>
                    <a:pt x="350" y="540"/>
                  </a:lnTo>
                  <a:lnTo>
                    <a:pt x="348" y="541"/>
                  </a:lnTo>
                  <a:lnTo>
                    <a:pt x="348" y="544"/>
                  </a:lnTo>
                  <a:lnTo>
                    <a:pt x="350" y="548"/>
                  </a:lnTo>
                  <a:lnTo>
                    <a:pt x="350" y="550"/>
                  </a:lnTo>
                  <a:lnTo>
                    <a:pt x="348" y="554"/>
                  </a:lnTo>
                  <a:lnTo>
                    <a:pt x="346" y="557"/>
                  </a:lnTo>
                  <a:lnTo>
                    <a:pt x="342" y="560"/>
                  </a:lnTo>
                  <a:lnTo>
                    <a:pt x="338" y="561"/>
                  </a:lnTo>
                  <a:lnTo>
                    <a:pt x="335" y="561"/>
                  </a:lnTo>
                  <a:lnTo>
                    <a:pt x="332" y="561"/>
                  </a:lnTo>
                  <a:lnTo>
                    <a:pt x="331" y="562"/>
                  </a:lnTo>
                  <a:lnTo>
                    <a:pt x="329" y="559"/>
                  </a:lnTo>
                  <a:lnTo>
                    <a:pt x="319" y="553"/>
                  </a:lnTo>
                  <a:lnTo>
                    <a:pt x="315" y="548"/>
                  </a:lnTo>
                  <a:lnTo>
                    <a:pt x="312" y="546"/>
                  </a:lnTo>
                  <a:lnTo>
                    <a:pt x="303" y="540"/>
                  </a:lnTo>
                  <a:lnTo>
                    <a:pt x="302" y="538"/>
                  </a:lnTo>
                  <a:lnTo>
                    <a:pt x="301" y="532"/>
                  </a:lnTo>
                  <a:lnTo>
                    <a:pt x="300" y="530"/>
                  </a:lnTo>
                  <a:lnTo>
                    <a:pt x="297" y="528"/>
                  </a:lnTo>
                  <a:lnTo>
                    <a:pt x="290" y="525"/>
                  </a:lnTo>
                  <a:lnTo>
                    <a:pt x="287" y="524"/>
                  </a:lnTo>
                  <a:lnTo>
                    <a:pt x="284" y="521"/>
                  </a:lnTo>
                  <a:lnTo>
                    <a:pt x="279" y="519"/>
                  </a:lnTo>
                  <a:lnTo>
                    <a:pt x="275" y="515"/>
                  </a:lnTo>
                  <a:lnTo>
                    <a:pt x="272" y="512"/>
                  </a:lnTo>
                  <a:lnTo>
                    <a:pt x="269" y="510"/>
                  </a:lnTo>
                  <a:lnTo>
                    <a:pt x="259" y="507"/>
                  </a:lnTo>
                  <a:lnTo>
                    <a:pt x="254" y="503"/>
                  </a:lnTo>
                  <a:lnTo>
                    <a:pt x="245" y="500"/>
                  </a:lnTo>
                  <a:lnTo>
                    <a:pt x="240" y="497"/>
                  </a:lnTo>
                  <a:lnTo>
                    <a:pt x="231" y="494"/>
                  </a:lnTo>
                  <a:lnTo>
                    <a:pt x="227" y="492"/>
                  </a:lnTo>
                  <a:lnTo>
                    <a:pt x="218" y="485"/>
                  </a:lnTo>
                  <a:lnTo>
                    <a:pt x="211" y="482"/>
                  </a:lnTo>
                  <a:lnTo>
                    <a:pt x="205" y="478"/>
                  </a:lnTo>
                  <a:lnTo>
                    <a:pt x="189" y="469"/>
                  </a:lnTo>
                  <a:lnTo>
                    <a:pt x="187" y="466"/>
                  </a:lnTo>
                  <a:lnTo>
                    <a:pt x="183" y="462"/>
                  </a:lnTo>
                  <a:lnTo>
                    <a:pt x="180" y="459"/>
                  </a:lnTo>
                  <a:lnTo>
                    <a:pt x="176" y="453"/>
                  </a:lnTo>
                  <a:lnTo>
                    <a:pt x="169" y="450"/>
                  </a:lnTo>
                  <a:lnTo>
                    <a:pt x="164" y="445"/>
                  </a:lnTo>
                  <a:lnTo>
                    <a:pt x="162" y="440"/>
                  </a:lnTo>
                  <a:lnTo>
                    <a:pt x="158" y="435"/>
                  </a:lnTo>
                  <a:lnTo>
                    <a:pt x="157" y="432"/>
                  </a:lnTo>
                  <a:lnTo>
                    <a:pt x="153" y="429"/>
                  </a:lnTo>
                  <a:lnTo>
                    <a:pt x="153" y="423"/>
                  </a:lnTo>
                  <a:lnTo>
                    <a:pt x="151" y="421"/>
                  </a:lnTo>
                  <a:lnTo>
                    <a:pt x="152" y="420"/>
                  </a:lnTo>
                  <a:lnTo>
                    <a:pt x="154" y="419"/>
                  </a:lnTo>
                  <a:lnTo>
                    <a:pt x="156" y="410"/>
                  </a:lnTo>
                  <a:lnTo>
                    <a:pt x="155" y="406"/>
                  </a:lnTo>
                  <a:lnTo>
                    <a:pt x="149" y="398"/>
                  </a:lnTo>
                  <a:lnTo>
                    <a:pt x="147" y="393"/>
                  </a:lnTo>
                  <a:lnTo>
                    <a:pt x="145" y="388"/>
                  </a:lnTo>
                  <a:lnTo>
                    <a:pt x="142" y="386"/>
                  </a:lnTo>
                  <a:lnTo>
                    <a:pt x="139" y="380"/>
                  </a:lnTo>
                  <a:lnTo>
                    <a:pt x="136" y="374"/>
                  </a:lnTo>
                  <a:lnTo>
                    <a:pt x="131" y="370"/>
                  </a:lnTo>
                  <a:lnTo>
                    <a:pt x="130" y="368"/>
                  </a:lnTo>
                  <a:lnTo>
                    <a:pt x="130" y="367"/>
                  </a:lnTo>
                  <a:lnTo>
                    <a:pt x="127" y="365"/>
                  </a:lnTo>
                  <a:lnTo>
                    <a:pt x="127" y="361"/>
                  </a:lnTo>
                  <a:lnTo>
                    <a:pt x="125" y="353"/>
                  </a:lnTo>
                  <a:lnTo>
                    <a:pt x="122" y="349"/>
                  </a:lnTo>
                  <a:lnTo>
                    <a:pt x="112" y="341"/>
                  </a:lnTo>
                  <a:lnTo>
                    <a:pt x="112" y="338"/>
                  </a:lnTo>
                  <a:lnTo>
                    <a:pt x="111" y="333"/>
                  </a:lnTo>
                  <a:lnTo>
                    <a:pt x="109" y="328"/>
                  </a:lnTo>
                  <a:lnTo>
                    <a:pt x="99" y="310"/>
                  </a:lnTo>
                  <a:lnTo>
                    <a:pt x="95" y="305"/>
                  </a:lnTo>
                  <a:lnTo>
                    <a:pt x="93" y="296"/>
                  </a:lnTo>
                  <a:lnTo>
                    <a:pt x="90" y="291"/>
                  </a:lnTo>
                  <a:lnTo>
                    <a:pt x="88" y="283"/>
                  </a:lnTo>
                  <a:lnTo>
                    <a:pt x="84" y="276"/>
                  </a:lnTo>
                  <a:lnTo>
                    <a:pt x="81" y="271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3" y="253"/>
                  </a:lnTo>
                  <a:lnTo>
                    <a:pt x="70" y="247"/>
                  </a:lnTo>
                  <a:lnTo>
                    <a:pt x="66" y="242"/>
                  </a:lnTo>
                  <a:lnTo>
                    <a:pt x="61" y="239"/>
                  </a:lnTo>
                  <a:lnTo>
                    <a:pt x="59" y="236"/>
                  </a:lnTo>
                  <a:lnTo>
                    <a:pt x="53" y="223"/>
                  </a:lnTo>
                  <a:lnTo>
                    <a:pt x="52" y="219"/>
                  </a:lnTo>
                  <a:lnTo>
                    <a:pt x="48" y="213"/>
                  </a:lnTo>
                  <a:lnTo>
                    <a:pt x="43" y="208"/>
                  </a:lnTo>
                  <a:lnTo>
                    <a:pt x="40" y="203"/>
                  </a:lnTo>
                  <a:lnTo>
                    <a:pt x="37" y="200"/>
                  </a:lnTo>
                  <a:lnTo>
                    <a:pt x="16" y="189"/>
                  </a:lnTo>
                  <a:lnTo>
                    <a:pt x="9" y="184"/>
                  </a:lnTo>
                  <a:lnTo>
                    <a:pt x="5" y="182"/>
                  </a:lnTo>
                  <a:lnTo>
                    <a:pt x="5" y="178"/>
                  </a:lnTo>
                  <a:lnTo>
                    <a:pt x="5" y="176"/>
                  </a:lnTo>
                  <a:lnTo>
                    <a:pt x="7" y="174"/>
                  </a:lnTo>
                  <a:lnTo>
                    <a:pt x="10" y="176"/>
                  </a:lnTo>
                  <a:lnTo>
                    <a:pt x="12" y="175"/>
                  </a:lnTo>
                  <a:lnTo>
                    <a:pt x="14" y="173"/>
                  </a:lnTo>
                  <a:lnTo>
                    <a:pt x="14" y="169"/>
                  </a:lnTo>
                  <a:lnTo>
                    <a:pt x="12" y="164"/>
                  </a:lnTo>
                  <a:lnTo>
                    <a:pt x="5" y="155"/>
                  </a:lnTo>
                  <a:lnTo>
                    <a:pt x="5" y="153"/>
                  </a:lnTo>
                  <a:lnTo>
                    <a:pt x="7" y="151"/>
                  </a:lnTo>
                  <a:lnTo>
                    <a:pt x="4" y="146"/>
                  </a:lnTo>
                  <a:lnTo>
                    <a:pt x="1" y="143"/>
                  </a:lnTo>
                  <a:lnTo>
                    <a:pt x="0" y="140"/>
                  </a:lnTo>
                  <a:lnTo>
                    <a:pt x="1" y="129"/>
                  </a:lnTo>
                  <a:lnTo>
                    <a:pt x="3" y="127"/>
                  </a:lnTo>
                  <a:lnTo>
                    <a:pt x="14" y="116"/>
                  </a:lnTo>
                  <a:lnTo>
                    <a:pt x="16" y="111"/>
                  </a:lnTo>
                  <a:lnTo>
                    <a:pt x="21" y="109"/>
                  </a:lnTo>
                  <a:lnTo>
                    <a:pt x="25" y="104"/>
                  </a:lnTo>
                  <a:lnTo>
                    <a:pt x="31" y="101"/>
                  </a:lnTo>
                  <a:lnTo>
                    <a:pt x="31" y="102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4"/>
                  </a:lnTo>
                  <a:lnTo>
                    <a:pt x="33" y="105"/>
                  </a:lnTo>
                  <a:lnTo>
                    <a:pt x="33" y="106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5" y="116"/>
                  </a:lnTo>
                  <a:lnTo>
                    <a:pt x="34" y="116"/>
                  </a:lnTo>
                  <a:lnTo>
                    <a:pt x="34" y="117"/>
                  </a:lnTo>
                  <a:lnTo>
                    <a:pt x="32" y="118"/>
                  </a:lnTo>
                  <a:lnTo>
                    <a:pt x="31" y="119"/>
                  </a:lnTo>
                  <a:lnTo>
                    <a:pt x="29" y="119"/>
                  </a:lnTo>
                  <a:lnTo>
                    <a:pt x="27" y="119"/>
                  </a:lnTo>
                  <a:lnTo>
                    <a:pt x="26" y="120"/>
                  </a:lnTo>
                  <a:lnTo>
                    <a:pt x="25" y="122"/>
                  </a:lnTo>
                  <a:lnTo>
                    <a:pt x="26" y="123"/>
                  </a:lnTo>
                  <a:lnTo>
                    <a:pt x="26" y="124"/>
                  </a:lnTo>
                  <a:lnTo>
                    <a:pt x="27" y="126"/>
                  </a:lnTo>
                  <a:lnTo>
                    <a:pt x="30" y="126"/>
                  </a:lnTo>
                  <a:lnTo>
                    <a:pt x="27" y="130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7" y="134"/>
                  </a:lnTo>
                  <a:lnTo>
                    <a:pt x="29" y="134"/>
                  </a:lnTo>
                  <a:lnTo>
                    <a:pt x="32" y="132"/>
                  </a:lnTo>
                  <a:lnTo>
                    <a:pt x="34" y="130"/>
                  </a:lnTo>
                  <a:lnTo>
                    <a:pt x="34" y="129"/>
                  </a:lnTo>
                  <a:lnTo>
                    <a:pt x="36" y="129"/>
                  </a:lnTo>
                  <a:lnTo>
                    <a:pt x="38" y="129"/>
                  </a:lnTo>
                  <a:lnTo>
                    <a:pt x="42" y="131"/>
                  </a:lnTo>
                  <a:lnTo>
                    <a:pt x="45" y="133"/>
                  </a:lnTo>
                  <a:lnTo>
                    <a:pt x="47" y="134"/>
                  </a:lnTo>
                  <a:lnTo>
                    <a:pt x="49" y="134"/>
                  </a:lnTo>
                  <a:lnTo>
                    <a:pt x="51" y="134"/>
                  </a:lnTo>
                  <a:lnTo>
                    <a:pt x="53" y="135"/>
                  </a:lnTo>
                  <a:lnTo>
                    <a:pt x="55" y="136"/>
                  </a:lnTo>
                  <a:lnTo>
                    <a:pt x="56" y="140"/>
                  </a:lnTo>
                  <a:lnTo>
                    <a:pt x="57" y="143"/>
                  </a:lnTo>
                  <a:lnTo>
                    <a:pt x="59" y="145"/>
                  </a:lnTo>
                  <a:lnTo>
                    <a:pt x="61" y="148"/>
                  </a:lnTo>
                  <a:lnTo>
                    <a:pt x="62" y="148"/>
                  </a:lnTo>
                  <a:lnTo>
                    <a:pt x="65" y="149"/>
                  </a:lnTo>
                  <a:lnTo>
                    <a:pt x="68" y="150"/>
                  </a:lnTo>
                  <a:lnTo>
                    <a:pt x="70" y="149"/>
                  </a:lnTo>
                  <a:lnTo>
                    <a:pt x="71" y="147"/>
                  </a:lnTo>
                  <a:lnTo>
                    <a:pt x="72" y="146"/>
                  </a:lnTo>
                  <a:lnTo>
                    <a:pt x="73" y="146"/>
                  </a:lnTo>
                  <a:lnTo>
                    <a:pt x="73" y="145"/>
                  </a:lnTo>
                  <a:lnTo>
                    <a:pt x="73" y="143"/>
                  </a:lnTo>
                  <a:lnTo>
                    <a:pt x="73" y="141"/>
                  </a:lnTo>
                  <a:lnTo>
                    <a:pt x="75" y="140"/>
                  </a:lnTo>
                  <a:lnTo>
                    <a:pt x="78" y="137"/>
                  </a:lnTo>
                  <a:lnTo>
                    <a:pt x="80" y="137"/>
                  </a:lnTo>
                  <a:lnTo>
                    <a:pt x="81" y="135"/>
                  </a:lnTo>
                  <a:lnTo>
                    <a:pt x="81" y="134"/>
                  </a:lnTo>
                  <a:lnTo>
                    <a:pt x="81" y="132"/>
                  </a:lnTo>
                  <a:lnTo>
                    <a:pt x="80" y="131"/>
                  </a:lnTo>
                  <a:lnTo>
                    <a:pt x="81" y="129"/>
                  </a:lnTo>
                  <a:lnTo>
                    <a:pt x="81" y="127"/>
                  </a:lnTo>
                  <a:lnTo>
                    <a:pt x="83" y="124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7" y="115"/>
                  </a:lnTo>
                  <a:lnTo>
                    <a:pt x="88" y="113"/>
                  </a:lnTo>
                  <a:lnTo>
                    <a:pt x="88" y="111"/>
                  </a:lnTo>
                  <a:lnTo>
                    <a:pt x="89" y="110"/>
                  </a:lnTo>
                  <a:lnTo>
                    <a:pt x="89" y="107"/>
                  </a:lnTo>
                  <a:lnTo>
                    <a:pt x="90" y="102"/>
                  </a:lnTo>
                  <a:lnTo>
                    <a:pt x="90" y="101"/>
                  </a:lnTo>
                  <a:lnTo>
                    <a:pt x="91" y="101"/>
                  </a:lnTo>
                  <a:lnTo>
                    <a:pt x="92" y="101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4" y="104"/>
                  </a:lnTo>
                  <a:lnTo>
                    <a:pt x="95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5" y="102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7" y="98"/>
                  </a:lnTo>
                  <a:lnTo>
                    <a:pt x="99" y="96"/>
                  </a:lnTo>
                  <a:lnTo>
                    <a:pt x="103" y="91"/>
                  </a:lnTo>
                  <a:lnTo>
                    <a:pt x="105" y="89"/>
                  </a:lnTo>
                  <a:lnTo>
                    <a:pt x="111" y="87"/>
                  </a:lnTo>
                  <a:lnTo>
                    <a:pt x="116" y="85"/>
                  </a:lnTo>
                  <a:lnTo>
                    <a:pt x="120" y="83"/>
                  </a:lnTo>
                  <a:lnTo>
                    <a:pt x="127" y="82"/>
                  </a:lnTo>
                  <a:lnTo>
                    <a:pt x="135" y="78"/>
                  </a:lnTo>
                  <a:lnTo>
                    <a:pt x="141" y="76"/>
                  </a:lnTo>
                  <a:lnTo>
                    <a:pt x="147" y="72"/>
                  </a:lnTo>
                  <a:lnTo>
                    <a:pt x="151" y="69"/>
                  </a:lnTo>
                  <a:lnTo>
                    <a:pt x="155" y="67"/>
                  </a:lnTo>
                  <a:lnTo>
                    <a:pt x="159" y="63"/>
                  </a:lnTo>
                  <a:lnTo>
                    <a:pt x="165" y="56"/>
                  </a:lnTo>
                  <a:lnTo>
                    <a:pt x="169" y="51"/>
                  </a:lnTo>
                  <a:lnTo>
                    <a:pt x="173" y="47"/>
                  </a:lnTo>
                  <a:lnTo>
                    <a:pt x="175" y="45"/>
                  </a:lnTo>
                  <a:lnTo>
                    <a:pt x="177" y="39"/>
                  </a:lnTo>
                  <a:lnTo>
                    <a:pt x="179" y="31"/>
                  </a:lnTo>
                  <a:lnTo>
                    <a:pt x="179" y="28"/>
                  </a:lnTo>
                  <a:lnTo>
                    <a:pt x="180" y="26"/>
                  </a:lnTo>
                  <a:lnTo>
                    <a:pt x="180" y="27"/>
                  </a:lnTo>
                  <a:lnTo>
                    <a:pt x="182" y="28"/>
                  </a:lnTo>
                  <a:lnTo>
                    <a:pt x="183" y="28"/>
                  </a:lnTo>
                  <a:lnTo>
                    <a:pt x="184" y="28"/>
                  </a:lnTo>
                  <a:lnTo>
                    <a:pt x="185" y="28"/>
                  </a:lnTo>
                  <a:lnTo>
                    <a:pt x="183" y="20"/>
                  </a:lnTo>
                  <a:lnTo>
                    <a:pt x="183" y="19"/>
                  </a:lnTo>
                  <a:lnTo>
                    <a:pt x="184" y="17"/>
                  </a:lnTo>
                  <a:lnTo>
                    <a:pt x="184" y="15"/>
                  </a:lnTo>
                  <a:lnTo>
                    <a:pt x="182" y="14"/>
                  </a:lnTo>
                  <a:lnTo>
                    <a:pt x="179" y="11"/>
                  </a:lnTo>
                  <a:lnTo>
                    <a:pt x="178" y="9"/>
                  </a:lnTo>
                  <a:lnTo>
                    <a:pt x="177" y="6"/>
                  </a:lnTo>
                  <a:lnTo>
                    <a:pt x="175" y="5"/>
                  </a:lnTo>
                  <a:lnTo>
                    <a:pt x="173" y="4"/>
                  </a:lnTo>
                  <a:lnTo>
                    <a:pt x="173" y="3"/>
                  </a:lnTo>
                  <a:lnTo>
                    <a:pt x="174" y="3"/>
                  </a:lnTo>
                  <a:lnTo>
                    <a:pt x="177" y="4"/>
                  </a:lnTo>
                  <a:lnTo>
                    <a:pt x="180" y="3"/>
                  </a:lnTo>
                  <a:lnTo>
                    <a:pt x="182" y="3"/>
                  </a:lnTo>
                  <a:lnTo>
                    <a:pt x="183" y="2"/>
                  </a:lnTo>
                  <a:lnTo>
                    <a:pt x="185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90" y="3"/>
                  </a:lnTo>
                  <a:lnTo>
                    <a:pt x="192" y="4"/>
                  </a:lnTo>
                  <a:lnTo>
                    <a:pt x="194" y="4"/>
                  </a:lnTo>
                  <a:lnTo>
                    <a:pt x="196" y="5"/>
                  </a:lnTo>
                  <a:lnTo>
                    <a:pt x="197" y="5"/>
                  </a:lnTo>
                  <a:lnTo>
                    <a:pt x="198" y="5"/>
                  </a:lnTo>
                  <a:lnTo>
                    <a:pt x="199" y="6"/>
                  </a:lnTo>
                  <a:lnTo>
                    <a:pt x="199" y="8"/>
                  </a:lnTo>
                  <a:lnTo>
                    <a:pt x="201" y="9"/>
                  </a:lnTo>
                  <a:lnTo>
                    <a:pt x="204" y="10"/>
                  </a:lnTo>
                  <a:lnTo>
                    <a:pt x="205" y="12"/>
                  </a:lnTo>
                  <a:lnTo>
                    <a:pt x="207" y="13"/>
                  </a:lnTo>
                  <a:lnTo>
                    <a:pt x="209" y="14"/>
                  </a:lnTo>
                  <a:lnTo>
                    <a:pt x="210" y="17"/>
                  </a:lnTo>
                  <a:lnTo>
                    <a:pt x="211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5"/>
                  </a:lnTo>
                  <a:lnTo>
                    <a:pt x="214" y="27"/>
                  </a:lnTo>
                  <a:lnTo>
                    <a:pt x="215" y="28"/>
                  </a:lnTo>
                  <a:lnTo>
                    <a:pt x="217" y="29"/>
                  </a:lnTo>
                  <a:lnTo>
                    <a:pt x="221" y="30"/>
                  </a:lnTo>
                  <a:lnTo>
                    <a:pt x="222" y="32"/>
                  </a:lnTo>
                  <a:lnTo>
                    <a:pt x="225" y="33"/>
                  </a:lnTo>
                  <a:lnTo>
                    <a:pt x="226" y="35"/>
                  </a:lnTo>
                  <a:lnTo>
                    <a:pt x="228" y="36"/>
                  </a:lnTo>
                  <a:lnTo>
                    <a:pt x="231" y="36"/>
                  </a:lnTo>
                  <a:lnTo>
                    <a:pt x="232" y="36"/>
                  </a:lnTo>
                  <a:lnTo>
                    <a:pt x="234" y="39"/>
                  </a:lnTo>
                  <a:lnTo>
                    <a:pt x="235" y="41"/>
                  </a:lnTo>
                  <a:lnTo>
                    <a:pt x="237" y="42"/>
                  </a:lnTo>
                  <a:lnTo>
                    <a:pt x="238" y="46"/>
                  </a:lnTo>
                  <a:lnTo>
                    <a:pt x="237" y="48"/>
                  </a:lnTo>
                  <a:lnTo>
                    <a:pt x="238" y="50"/>
                  </a:lnTo>
                  <a:lnTo>
                    <a:pt x="239" y="52"/>
                  </a:lnTo>
                  <a:lnTo>
                    <a:pt x="242" y="53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6"/>
                  </a:lnTo>
                  <a:lnTo>
                    <a:pt x="248" y="60"/>
                  </a:lnTo>
                  <a:lnTo>
                    <a:pt x="249" y="61"/>
                  </a:lnTo>
                  <a:lnTo>
                    <a:pt x="248" y="64"/>
                  </a:lnTo>
                  <a:lnTo>
                    <a:pt x="248" y="66"/>
                  </a:lnTo>
                  <a:lnTo>
                    <a:pt x="248" y="67"/>
                  </a:lnTo>
                  <a:lnTo>
                    <a:pt x="251" y="69"/>
                  </a:lnTo>
                  <a:lnTo>
                    <a:pt x="253" y="69"/>
                  </a:lnTo>
                  <a:lnTo>
                    <a:pt x="255" y="71"/>
                  </a:lnTo>
                  <a:lnTo>
                    <a:pt x="256" y="72"/>
                  </a:lnTo>
                  <a:lnTo>
                    <a:pt x="259" y="71"/>
                  </a:lnTo>
                  <a:lnTo>
                    <a:pt x="261" y="71"/>
                  </a:lnTo>
                  <a:lnTo>
                    <a:pt x="263" y="70"/>
                  </a:lnTo>
                  <a:lnTo>
                    <a:pt x="264" y="70"/>
                  </a:lnTo>
                  <a:lnTo>
                    <a:pt x="266" y="70"/>
                  </a:lnTo>
                  <a:lnTo>
                    <a:pt x="268" y="71"/>
                  </a:lnTo>
                  <a:lnTo>
                    <a:pt x="271" y="72"/>
                  </a:lnTo>
                  <a:lnTo>
                    <a:pt x="274" y="72"/>
                  </a:lnTo>
                  <a:lnTo>
                    <a:pt x="277" y="71"/>
                  </a:lnTo>
                  <a:lnTo>
                    <a:pt x="279" y="71"/>
                  </a:lnTo>
                  <a:lnTo>
                    <a:pt x="281" y="69"/>
                  </a:lnTo>
                  <a:lnTo>
                    <a:pt x="284" y="69"/>
                  </a:lnTo>
                  <a:lnTo>
                    <a:pt x="285" y="68"/>
                  </a:lnTo>
                  <a:lnTo>
                    <a:pt x="287" y="66"/>
                  </a:lnTo>
                  <a:lnTo>
                    <a:pt x="289" y="64"/>
                  </a:lnTo>
                  <a:lnTo>
                    <a:pt x="290" y="64"/>
                  </a:lnTo>
                  <a:lnTo>
                    <a:pt x="293" y="64"/>
                  </a:lnTo>
                  <a:lnTo>
                    <a:pt x="297" y="66"/>
                  </a:lnTo>
                  <a:lnTo>
                    <a:pt x="298" y="67"/>
                  </a:lnTo>
                  <a:lnTo>
                    <a:pt x="300" y="68"/>
                  </a:lnTo>
                  <a:lnTo>
                    <a:pt x="301" y="69"/>
                  </a:lnTo>
                  <a:lnTo>
                    <a:pt x="305" y="69"/>
                  </a:lnTo>
                  <a:lnTo>
                    <a:pt x="308" y="69"/>
                  </a:lnTo>
                  <a:lnTo>
                    <a:pt x="310" y="67"/>
                  </a:lnTo>
                  <a:lnTo>
                    <a:pt x="313" y="66"/>
                  </a:lnTo>
                  <a:lnTo>
                    <a:pt x="314" y="66"/>
                  </a:lnTo>
                  <a:lnTo>
                    <a:pt x="316" y="66"/>
                  </a:lnTo>
                  <a:lnTo>
                    <a:pt x="322" y="69"/>
                  </a:lnTo>
                  <a:lnTo>
                    <a:pt x="324" y="71"/>
                  </a:lnTo>
                  <a:lnTo>
                    <a:pt x="326" y="72"/>
                  </a:lnTo>
                  <a:lnTo>
                    <a:pt x="328" y="73"/>
                  </a:lnTo>
                  <a:lnTo>
                    <a:pt x="331" y="74"/>
                  </a:lnTo>
                  <a:lnTo>
                    <a:pt x="333" y="76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9" y="78"/>
                  </a:lnTo>
                  <a:lnTo>
                    <a:pt x="341" y="79"/>
                  </a:lnTo>
                  <a:lnTo>
                    <a:pt x="342" y="80"/>
                  </a:lnTo>
                  <a:lnTo>
                    <a:pt x="342" y="82"/>
                  </a:lnTo>
                  <a:lnTo>
                    <a:pt x="341" y="82"/>
                  </a:lnTo>
                  <a:lnTo>
                    <a:pt x="340" y="85"/>
                  </a:lnTo>
                  <a:lnTo>
                    <a:pt x="335" y="92"/>
                  </a:lnTo>
                  <a:lnTo>
                    <a:pt x="331" y="98"/>
                  </a:lnTo>
                  <a:lnTo>
                    <a:pt x="325" y="108"/>
                  </a:lnTo>
                  <a:lnTo>
                    <a:pt x="322" y="113"/>
                  </a:lnTo>
                  <a:lnTo>
                    <a:pt x="322" y="113"/>
                  </a:lnTo>
                  <a:lnTo>
                    <a:pt x="328" y="116"/>
                  </a:lnTo>
                  <a:lnTo>
                    <a:pt x="329" y="116"/>
                  </a:lnTo>
                  <a:lnTo>
                    <a:pt x="331" y="115"/>
                  </a:lnTo>
                  <a:lnTo>
                    <a:pt x="332" y="114"/>
                  </a:lnTo>
                  <a:lnTo>
                    <a:pt x="333" y="114"/>
                  </a:lnTo>
                  <a:lnTo>
                    <a:pt x="335" y="115"/>
                  </a:lnTo>
                  <a:lnTo>
                    <a:pt x="336" y="116"/>
                  </a:lnTo>
                  <a:lnTo>
                    <a:pt x="337" y="119"/>
                  </a:lnTo>
                  <a:lnTo>
                    <a:pt x="339" y="121"/>
                  </a:lnTo>
                  <a:lnTo>
                    <a:pt x="341" y="123"/>
                  </a:lnTo>
                  <a:lnTo>
                    <a:pt x="343" y="124"/>
                  </a:lnTo>
                  <a:lnTo>
                    <a:pt x="345" y="12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07" name="Freeform 1550">
              <a:extLst>
                <a:ext uri="{FF2B5EF4-FFF2-40B4-BE49-F238E27FC236}">
                  <a16:creationId xmlns:a16="http://schemas.microsoft.com/office/drawing/2014/main" id="{CA254A59-1B74-4A5B-88EC-6B4CB30CA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2147" y="9891346"/>
              <a:ext cx="478080" cy="703385"/>
            </a:xfrm>
            <a:custGeom>
              <a:avLst/>
              <a:gdLst>
                <a:gd name="T0" fmla="*/ 331 w 384"/>
                <a:gd name="T1" fmla="*/ 124 h 563"/>
                <a:gd name="T2" fmla="*/ 304 w 384"/>
                <a:gd name="T3" fmla="*/ 132 h 563"/>
                <a:gd name="T4" fmla="*/ 269 w 384"/>
                <a:gd name="T5" fmla="*/ 147 h 563"/>
                <a:gd name="T6" fmla="*/ 253 w 384"/>
                <a:gd name="T7" fmla="*/ 169 h 563"/>
                <a:gd name="T8" fmla="*/ 247 w 384"/>
                <a:gd name="T9" fmla="*/ 196 h 563"/>
                <a:gd name="T10" fmla="*/ 231 w 384"/>
                <a:gd name="T11" fmla="*/ 219 h 563"/>
                <a:gd name="T12" fmla="*/ 224 w 384"/>
                <a:gd name="T13" fmla="*/ 226 h 563"/>
                <a:gd name="T14" fmla="*/ 231 w 384"/>
                <a:gd name="T15" fmla="*/ 237 h 563"/>
                <a:gd name="T16" fmla="*/ 236 w 384"/>
                <a:gd name="T17" fmla="*/ 252 h 563"/>
                <a:gd name="T18" fmla="*/ 251 w 384"/>
                <a:gd name="T19" fmla="*/ 267 h 563"/>
                <a:gd name="T20" fmla="*/ 273 w 384"/>
                <a:gd name="T21" fmla="*/ 288 h 563"/>
                <a:gd name="T22" fmla="*/ 303 w 384"/>
                <a:gd name="T23" fmla="*/ 302 h 563"/>
                <a:gd name="T24" fmla="*/ 325 w 384"/>
                <a:gd name="T25" fmla="*/ 285 h 563"/>
                <a:gd name="T26" fmla="*/ 324 w 384"/>
                <a:gd name="T27" fmla="*/ 313 h 563"/>
                <a:gd name="T28" fmla="*/ 337 w 384"/>
                <a:gd name="T29" fmla="*/ 334 h 563"/>
                <a:gd name="T30" fmla="*/ 372 w 384"/>
                <a:gd name="T31" fmla="*/ 359 h 563"/>
                <a:gd name="T32" fmla="*/ 375 w 384"/>
                <a:gd name="T33" fmla="*/ 390 h 563"/>
                <a:gd name="T34" fmla="*/ 377 w 384"/>
                <a:gd name="T35" fmla="*/ 428 h 563"/>
                <a:gd name="T36" fmla="*/ 367 w 384"/>
                <a:gd name="T37" fmla="*/ 444 h 563"/>
                <a:gd name="T38" fmla="*/ 365 w 384"/>
                <a:gd name="T39" fmla="*/ 469 h 563"/>
                <a:gd name="T40" fmla="*/ 379 w 384"/>
                <a:gd name="T41" fmla="*/ 498 h 563"/>
                <a:gd name="T42" fmla="*/ 366 w 384"/>
                <a:gd name="T43" fmla="*/ 514 h 563"/>
                <a:gd name="T44" fmla="*/ 358 w 384"/>
                <a:gd name="T45" fmla="*/ 534 h 563"/>
                <a:gd name="T46" fmla="*/ 348 w 384"/>
                <a:gd name="T47" fmla="*/ 554 h 563"/>
                <a:gd name="T48" fmla="*/ 312 w 384"/>
                <a:gd name="T49" fmla="*/ 546 h 563"/>
                <a:gd name="T50" fmla="*/ 275 w 384"/>
                <a:gd name="T51" fmla="*/ 515 h 563"/>
                <a:gd name="T52" fmla="*/ 211 w 384"/>
                <a:gd name="T53" fmla="*/ 482 h 563"/>
                <a:gd name="T54" fmla="*/ 158 w 384"/>
                <a:gd name="T55" fmla="*/ 435 h 563"/>
                <a:gd name="T56" fmla="*/ 147 w 384"/>
                <a:gd name="T57" fmla="*/ 393 h 563"/>
                <a:gd name="T58" fmla="*/ 125 w 384"/>
                <a:gd name="T59" fmla="*/ 353 h 563"/>
                <a:gd name="T60" fmla="*/ 88 w 384"/>
                <a:gd name="T61" fmla="*/ 283 h 563"/>
                <a:gd name="T62" fmla="*/ 53 w 384"/>
                <a:gd name="T63" fmla="*/ 223 h 563"/>
                <a:gd name="T64" fmla="*/ 5 w 384"/>
                <a:gd name="T65" fmla="*/ 176 h 563"/>
                <a:gd name="T66" fmla="*/ 4 w 384"/>
                <a:gd name="T67" fmla="*/ 146 h 563"/>
                <a:gd name="T68" fmla="*/ 31 w 384"/>
                <a:gd name="T69" fmla="*/ 102 h 563"/>
                <a:gd name="T70" fmla="*/ 34 w 384"/>
                <a:gd name="T71" fmla="*/ 113 h 563"/>
                <a:gd name="T72" fmla="*/ 26 w 384"/>
                <a:gd name="T73" fmla="*/ 123 h 563"/>
                <a:gd name="T74" fmla="*/ 34 w 384"/>
                <a:gd name="T75" fmla="*/ 130 h 563"/>
                <a:gd name="T76" fmla="*/ 55 w 384"/>
                <a:gd name="T77" fmla="*/ 136 h 563"/>
                <a:gd name="T78" fmla="*/ 72 w 384"/>
                <a:gd name="T79" fmla="*/ 146 h 563"/>
                <a:gd name="T80" fmla="*/ 81 w 384"/>
                <a:gd name="T81" fmla="*/ 132 h 563"/>
                <a:gd name="T82" fmla="*/ 88 w 384"/>
                <a:gd name="T83" fmla="*/ 113 h 563"/>
                <a:gd name="T84" fmla="*/ 94 w 384"/>
                <a:gd name="T85" fmla="*/ 104 h 563"/>
                <a:gd name="T86" fmla="*/ 105 w 384"/>
                <a:gd name="T87" fmla="*/ 89 h 563"/>
                <a:gd name="T88" fmla="*/ 159 w 384"/>
                <a:gd name="T89" fmla="*/ 63 h 563"/>
                <a:gd name="T90" fmla="*/ 182 w 384"/>
                <a:gd name="T91" fmla="*/ 28 h 563"/>
                <a:gd name="T92" fmla="*/ 178 w 384"/>
                <a:gd name="T93" fmla="*/ 9 h 563"/>
                <a:gd name="T94" fmla="*/ 185 w 384"/>
                <a:gd name="T95" fmla="*/ 0 h 563"/>
                <a:gd name="T96" fmla="*/ 199 w 384"/>
                <a:gd name="T97" fmla="*/ 8 h 563"/>
                <a:gd name="T98" fmla="*/ 212 w 384"/>
                <a:gd name="T99" fmla="*/ 25 h 563"/>
                <a:gd name="T100" fmla="*/ 232 w 384"/>
                <a:gd name="T101" fmla="*/ 36 h 563"/>
                <a:gd name="T102" fmla="*/ 246 w 384"/>
                <a:gd name="T103" fmla="*/ 53 h 563"/>
                <a:gd name="T104" fmla="*/ 255 w 384"/>
                <a:gd name="T105" fmla="*/ 71 h 563"/>
                <a:gd name="T106" fmla="*/ 277 w 384"/>
                <a:gd name="T107" fmla="*/ 71 h 563"/>
                <a:gd name="T108" fmla="*/ 298 w 384"/>
                <a:gd name="T109" fmla="*/ 67 h 563"/>
                <a:gd name="T110" fmla="*/ 324 w 384"/>
                <a:gd name="T111" fmla="*/ 71 h 563"/>
                <a:gd name="T112" fmla="*/ 342 w 384"/>
                <a:gd name="T113" fmla="*/ 82 h 563"/>
                <a:gd name="T114" fmla="*/ 331 w 384"/>
                <a:gd name="T115" fmla="*/ 115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4" h="563">
                  <a:moveTo>
                    <a:pt x="345" y="127"/>
                  </a:moveTo>
                  <a:lnTo>
                    <a:pt x="344" y="129"/>
                  </a:lnTo>
                  <a:lnTo>
                    <a:pt x="344" y="129"/>
                  </a:lnTo>
                  <a:lnTo>
                    <a:pt x="342" y="130"/>
                  </a:lnTo>
                  <a:lnTo>
                    <a:pt x="340" y="128"/>
                  </a:lnTo>
                  <a:lnTo>
                    <a:pt x="338" y="129"/>
                  </a:lnTo>
                  <a:lnTo>
                    <a:pt x="336" y="129"/>
                  </a:lnTo>
                  <a:lnTo>
                    <a:pt x="334" y="127"/>
                  </a:lnTo>
                  <a:lnTo>
                    <a:pt x="333" y="126"/>
                  </a:lnTo>
                  <a:lnTo>
                    <a:pt x="331" y="124"/>
                  </a:lnTo>
                  <a:lnTo>
                    <a:pt x="328" y="124"/>
                  </a:lnTo>
                  <a:lnTo>
                    <a:pt x="325" y="124"/>
                  </a:lnTo>
                  <a:lnTo>
                    <a:pt x="322" y="124"/>
                  </a:lnTo>
                  <a:lnTo>
                    <a:pt x="319" y="125"/>
                  </a:lnTo>
                  <a:lnTo>
                    <a:pt x="318" y="126"/>
                  </a:lnTo>
                  <a:lnTo>
                    <a:pt x="316" y="129"/>
                  </a:lnTo>
                  <a:lnTo>
                    <a:pt x="314" y="130"/>
                  </a:lnTo>
                  <a:lnTo>
                    <a:pt x="309" y="131"/>
                  </a:lnTo>
                  <a:lnTo>
                    <a:pt x="306" y="131"/>
                  </a:lnTo>
                  <a:lnTo>
                    <a:pt x="304" y="132"/>
                  </a:lnTo>
                  <a:lnTo>
                    <a:pt x="300" y="133"/>
                  </a:lnTo>
                  <a:lnTo>
                    <a:pt x="298" y="134"/>
                  </a:lnTo>
                  <a:lnTo>
                    <a:pt x="293" y="134"/>
                  </a:lnTo>
                  <a:lnTo>
                    <a:pt x="288" y="135"/>
                  </a:lnTo>
                  <a:lnTo>
                    <a:pt x="285" y="136"/>
                  </a:lnTo>
                  <a:lnTo>
                    <a:pt x="284" y="137"/>
                  </a:lnTo>
                  <a:lnTo>
                    <a:pt x="281" y="139"/>
                  </a:lnTo>
                  <a:lnTo>
                    <a:pt x="275" y="142"/>
                  </a:lnTo>
                  <a:lnTo>
                    <a:pt x="272" y="143"/>
                  </a:lnTo>
                  <a:lnTo>
                    <a:pt x="269" y="147"/>
                  </a:lnTo>
                  <a:lnTo>
                    <a:pt x="265" y="150"/>
                  </a:lnTo>
                  <a:lnTo>
                    <a:pt x="262" y="152"/>
                  </a:lnTo>
                  <a:lnTo>
                    <a:pt x="258" y="152"/>
                  </a:lnTo>
                  <a:lnTo>
                    <a:pt x="256" y="154"/>
                  </a:lnTo>
                  <a:lnTo>
                    <a:pt x="256" y="154"/>
                  </a:lnTo>
                  <a:lnTo>
                    <a:pt x="256" y="156"/>
                  </a:lnTo>
                  <a:lnTo>
                    <a:pt x="255" y="159"/>
                  </a:lnTo>
                  <a:lnTo>
                    <a:pt x="254" y="165"/>
                  </a:lnTo>
                  <a:lnTo>
                    <a:pt x="254" y="168"/>
                  </a:lnTo>
                  <a:lnTo>
                    <a:pt x="253" y="169"/>
                  </a:lnTo>
                  <a:lnTo>
                    <a:pt x="251" y="174"/>
                  </a:lnTo>
                  <a:lnTo>
                    <a:pt x="248" y="178"/>
                  </a:lnTo>
                  <a:lnTo>
                    <a:pt x="246" y="181"/>
                  </a:lnTo>
                  <a:lnTo>
                    <a:pt x="246" y="183"/>
                  </a:lnTo>
                  <a:lnTo>
                    <a:pt x="246" y="185"/>
                  </a:lnTo>
                  <a:lnTo>
                    <a:pt x="248" y="188"/>
                  </a:lnTo>
                  <a:lnTo>
                    <a:pt x="249" y="190"/>
                  </a:lnTo>
                  <a:lnTo>
                    <a:pt x="249" y="192"/>
                  </a:lnTo>
                  <a:lnTo>
                    <a:pt x="248" y="194"/>
                  </a:lnTo>
                  <a:lnTo>
                    <a:pt x="247" y="196"/>
                  </a:lnTo>
                  <a:lnTo>
                    <a:pt x="245" y="197"/>
                  </a:lnTo>
                  <a:lnTo>
                    <a:pt x="243" y="198"/>
                  </a:lnTo>
                  <a:lnTo>
                    <a:pt x="237" y="201"/>
                  </a:lnTo>
                  <a:lnTo>
                    <a:pt x="232" y="205"/>
                  </a:lnTo>
                  <a:lnTo>
                    <a:pt x="230" y="208"/>
                  </a:lnTo>
                  <a:lnTo>
                    <a:pt x="229" y="209"/>
                  </a:lnTo>
                  <a:lnTo>
                    <a:pt x="228" y="213"/>
                  </a:lnTo>
                  <a:lnTo>
                    <a:pt x="229" y="214"/>
                  </a:lnTo>
                  <a:lnTo>
                    <a:pt x="230" y="215"/>
                  </a:lnTo>
                  <a:lnTo>
                    <a:pt x="231" y="219"/>
                  </a:lnTo>
                  <a:lnTo>
                    <a:pt x="231" y="220"/>
                  </a:lnTo>
                  <a:lnTo>
                    <a:pt x="230" y="220"/>
                  </a:lnTo>
                  <a:lnTo>
                    <a:pt x="228" y="221"/>
                  </a:lnTo>
                  <a:lnTo>
                    <a:pt x="227" y="221"/>
                  </a:lnTo>
                  <a:lnTo>
                    <a:pt x="226" y="221"/>
                  </a:lnTo>
                  <a:lnTo>
                    <a:pt x="225" y="221"/>
                  </a:lnTo>
                  <a:lnTo>
                    <a:pt x="223" y="221"/>
                  </a:lnTo>
                  <a:lnTo>
                    <a:pt x="223" y="223"/>
                  </a:lnTo>
                  <a:lnTo>
                    <a:pt x="224" y="225"/>
                  </a:lnTo>
                  <a:lnTo>
                    <a:pt x="224" y="226"/>
                  </a:lnTo>
                  <a:lnTo>
                    <a:pt x="223" y="226"/>
                  </a:lnTo>
                  <a:lnTo>
                    <a:pt x="222" y="227"/>
                  </a:lnTo>
                  <a:lnTo>
                    <a:pt x="223" y="228"/>
                  </a:lnTo>
                  <a:lnTo>
                    <a:pt x="224" y="229"/>
                  </a:lnTo>
                  <a:lnTo>
                    <a:pt x="226" y="230"/>
                  </a:lnTo>
                  <a:lnTo>
                    <a:pt x="227" y="233"/>
                  </a:lnTo>
                  <a:lnTo>
                    <a:pt x="229" y="233"/>
                  </a:lnTo>
                  <a:lnTo>
                    <a:pt x="231" y="234"/>
                  </a:lnTo>
                  <a:lnTo>
                    <a:pt x="231" y="236"/>
                  </a:lnTo>
                  <a:lnTo>
                    <a:pt x="231" y="237"/>
                  </a:lnTo>
                  <a:lnTo>
                    <a:pt x="229" y="237"/>
                  </a:lnTo>
                  <a:lnTo>
                    <a:pt x="229" y="239"/>
                  </a:lnTo>
                  <a:lnTo>
                    <a:pt x="231" y="241"/>
                  </a:lnTo>
                  <a:lnTo>
                    <a:pt x="232" y="241"/>
                  </a:lnTo>
                  <a:lnTo>
                    <a:pt x="233" y="243"/>
                  </a:lnTo>
                  <a:lnTo>
                    <a:pt x="234" y="245"/>
                  </a:lnTo>
                  <a:lnTo>
                    <a:pt x="234" y="247"/>
                  </a:lnTo>
                  <a:lnTo>
                    <a:pt x="235" y="249"/>
                  </a:lnTo>
                  <a:lnTo>
                    <a:pt x="236" y="250"/>
                  </a:lnTo>
                  <a:lnTo>
                    <a:pt x="236" y="252"/>
                  </a:lnTo>
                  <a:lnTo>
                    <a:pt x="238" y="253"/>
                  </a:lnTo>
                  <a:lnTo>
                    <a:pt x="240" y="254"/>
                  </a:lnTo>
                  <a:lnTo>
                    <a:pt x="240" y="255"/>
                  </a:lnTo>
                  <a:lnTo>
                    <a:pt x="242" y="255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3" y="261"/>
                  </a:lnTo>
                  <a:lnTo>
                    <a:pt x="246" y="263"/>
                  </a:lnTo>
                  <a:lnTo>
                    <a:pt x="249" y="266"/>
                  </a:lnTo>
                  <a:lnTo>
                    <a:pt x="251" y="267"/>
                  </a:lnTo>
                  <a:lnTo>
                    <a:pt x="254" y="271"/>
                  </a:lnTo>
                  <a:lnTo>
                    <a:pt x="254" y="275"/>
                  </a:lnTo>
                  <a:lnTo>
                    <a:pt x="250" y="279"/>
                  </a:lnTo>
                  <a:lnTo>
                    <a:pt x="246" y="284"/>
                  </a:lnTo>
                  <a:lnTo>
                    <a:pt x="253" y="284"/>
                  </a:lnTo>
                  <a:lnTo>
                    <a:pt x="258" y="284"/>
                  </a:lnTo>
                  <a:lnTo>
                    <a:pt x="265" y="285"/>
                  </a:lnTo>
                  <a:lnTo>
                    <a:pt x="269" y="286"/>
                  </a:lnTo>
                  <a:lnTo>
                    <a:pt x="272" y="287"/>
                  </a:lnTo>
                  <a:lnTo>
                    <a:pt x="273" y="288"/>
                  </a:lnTo>
                  <a:lnTo>
                    <a:pt x="274" y="291"/>
                  </a:lnTo>
                  <a:lnTo>
                    <a:pt x="275" y="293"/>
                  </a:lnTo>
                  <a:lnTo>
                    <a:pt x="275" y="295"/>
                  </a:lnTo>
                  <a:lnTo>
                    <a:pt x="278" y="297"/>
                  </a:lnTo>
                  <a:lnTo>
                    <a:pt x="278" y="299"/>
                  </a:lnTo>
                  <a:lnTo>
                    <a:pt x="278" y="302"/>
                  </a:lnTo>
                  <a:lnTo>
                    <a:pt x="279" y="302"/>
                  </a:lnTo>
                  <a:lnTo>
                    <a:pt x="286" y="302"/>
                  </a:lnTo>
                  <a:lnTo>
                    <a:pt x="295" y="302"/>
                  </a:lnTo>
                  <a:lnTo>
                    <a:pt x="303" y="302"/>
                  </a:lnTo>
                  <a:lnTo>
                    <a:pt x="306" y="300"/>
                  </a:lnTo>
                  <a:lnTo>
                    <a:pt x="310" y="297"/>
                  </a:lnTo>
                  <a:lnTo>
                    <a:pt x="312" y="296"/>
                  </a:lnTo>
                  <a:lnTo>
                    <a:pt x="314" y="294"/>
                  </a:lnTo>
                  <a:lnTo>
                    <a:pt x="317" y="292"/>
                  </a:lnTo>
                  <a:lnTo>
                    <a:pt x="319" y="290"/>
                  </a:lnTo>
                  <a:lnTo>
                    <a:pt x="320" y="289"/>
                  </a:lnTo>
                  <a:lnTo>
                    <a:pt x="324" y="287"/>
                  </a:lnTo>
                  <a:lnTo>
                    <a:pt x="324" y="286"/>
                  </a:lnTo>
                  <a:lnTo>
                    <a:pt x="325" y="285"/>
                  </a:lnTo>
                  <a:lnTo>
                    <a:pt x="327" y="284"/>
                  </a:lnTo>
                  <a:lnTo>
                    <a:pt x="327" y="286"/>
                  </a:lnTo>
                  <a:lnTo>
                    <a:pt x="326" y="288"/>
                  </a:lnTo>
                  <a:lnTo>
                    <a:pt x="325" y="290"/>
                  </a:lnTo>
                  <a:lnTo>
                    <a:pt x="327" y="293"/>
                  </a:lnTo>
                  <a:lnTo>
                    <a:pt x="326" y="294"/>
                  </a:lnTo>
                  <a:lnTo>
                    <a:pt x="324" y="296"/>
                  </a:lnTo>
                  <a:lnTo>
                    <a:pt x="324" y="301"/>
                  </a:lnTo>
                  <a:lnTo>
                    <a:pt x="324" y="307"/>
                  </a:lnTo>
                  <a:lnTo>
                    <a:pt x="324" y="313"/>
                  </a:lnTo>
                  <a:lnTo>
                    <a:pt x="324" y="319"/>
                  </a:lnTo>
                  <a:lnTo>
                    <a:pt x="324" y="328"/>
                  </a:lnTo>
                  <a:lnTo>
                    <a:pt x="324" y="333"/>
                  </a:lnTo>
                  <a:lnTo>
                    <a:pt x="325" y="332"/>
                  </a:lnTo>
                  <a:lnTo>
                    <a:pt x="328" y="331"/>
                  </a:lnTo>
                  <a:lnTo>
                    <a:pt x="330" y="333"/>
                  </a:lnTo>
                  <a:lnTo>
                    <a:pt x="332" y="334"/>
                  </a:lnTo>
                  <a:lnTo>
                    <a:pt x="333" y="335"/>
                  </a:lnTo>
                  <a:lnTo>
                    <a:pt x="335" y="334"/>
                  </a:lnTo>
                  <a:lnTo>
                    <a:pt x="337" y="334"/>
                  </a:lnTo>
                  <a:lnTo>
                    <a:pt x="342" y="332"/>
                  </a:lnTo>
                  <a:lnTo>
                    <a:pt x="345" y="330"/>
                  </a:lnTo>
                  <a:lnTo>
                    <a:pt x="348" y="330"/>
                  </a:lnTo>
                  <a:lnTo>
                    <a:pt x="353" y="331"/>
                  </a:lnTo>
                  <a:lnTo>
                    <a:pt x="357" y="331"/>
                  </a:lnTo>
                  <a:lnTo>
                    <a:pt x="360" y="338"/>
                  </a:lnTo>
                  <a:lnTo>
                    <a:pt x="363" y="343"/>
                  </a:lnTo>
                  <a:lnTo>
                    <a:pt x="366" y="348"/>
                  </a:lnTo>
                  <a:lnTo>
                    <a:pt x="369" y="352"/>
                  </a:lnTo>
                  <a:lnTo>
                    <a:pt x="372" y="359"/>
                  </a:lnTo>
                  <a:lnTo>
                    <a:pt x="376" y="365"/>
                  </a:lnTo>
                  <a:lnTo>
                    <a:pt x="380" y="371"/>
                  </a:lnTo>
                  <a:lnTo>
                    <a:pt x="383" y="379"/>
                  </a:lnTo>
                  <a:lnTo>
                    <a:pt x="382" y="381"/>
                  </a:lnTo>
                  <a:lnTo>
                    <a:pt x="381" y="382"/>
                  </a:lnTo>
                  <a:lnTo>
                    <a:pt x="382" y="384"/>
                  </a:lnTo>
                  <a:lnTo>
                    <a:pt x="380" y="386"/>
                  </a:lnTo>
                  <a:lnTo>
                    <a:pt x="378" y="387"/>
                  </a:lnTo>
                  <a:lnTo>
                    <a:pt x="376" y="388"/>
                  </a:lnTo>
                  <a:lnTo>
                    <a:pt x="375" y="390"/>
                  </a:lnTo>
                  <a:lnTo>
                    <a:pt x="375" y="393"/>
                  </a:lnTo>
                  <a:lnTo>
                    <a:pt x="375" y="406"/>
                  </a:lnTo>
                  <a:lnTo>
                    <a:pt x="374" y="409"/>
                  </a:lnTo>
                  <a:lnTo>
                    <a:pt x="374" y="412"/>
                  </a:lnTo>
                  <a:lnTo>
                    <a:pt x="372" y="414"/>
                  </a:lnTo>
                  <a:lnTo>
                    <a:pt x="372" y="415"/>
                  </a:lnTo>
                  <a:lnTo>
                    <a:pt x="373" y="419"/>
                  </a:lnTo>
                  <a:lnTo>
                    <a:pt x="375" y="424"/>
                  </a:lnTo>
                  <a:lnTo>
                    <a:pt x="376" y="425"/>
                  </a:lnTo>
                  <a:lnTo>
                    <a:pt x="377" y="428"/>
                  </a:lnTo>
                  <a:lnTo>
                    <a:pt x="378" y="430"/>
                  </a:lnTo>
                  <a:lnTo>
                    <a:pt x="378" y="431"/>
                  </a:lnTo>
                  <a:lnTo>
                    <a:pt x="375" y="433"/>
                  </a:lnTo>
                  <a:lnTo>
                    <a:pt x="374" y="433"/>
                  </a:lnTo>
                  <a:lnTo>
                    <a:pt x="374" y="437"/>
                  </a:lnTo>
                  <a:lnTo>
                    <a:pt x="372" y="438"/>
                  </a:lnTo>
                  <a:lnTo>
                    <a:pt x="371" y="440"/>
                  </a:lnTo>
                  <a:lnTo>
                    <a:pt x="369" y="442"/>
                  </a:lnTo>
                  <a:lnTo>
                    <a:pt x="368" y="443"/>
                  </a:lnTo>
                  <a:lnTo>
                    <a:pt x="367" y="444"/>
                  </a:lnTo>
                  <a:lnTo>
                    <a:pt x="366" y="446"/>
                  </a:lnTo>
                  <a:lnTo>
                    <a:pt x="366" y="449"/>
                  </a:lnTo>
                  <a:lnTo>
                    <a:pt x="363" y="450"/>
                  </a:lnTo>
                  <a:lnTo>
                    <a:pt x="363" y="453"/>
                  </a:lnTo>
                  <a:lnTo>
                    <a:pt x="363" y="455"/>
                  </a:lnTo>
                  <a:lnTo>
                    <a:pt x="364" y="458"/>
                  </a:lnTo>
                  <a:lnTo>
                    <a:pt x="368" y="462"/>
                  </a:lnTo>
                  <a:lnTo>
                    <a:pt x="369" y="464"/>
                  </a:lnTo>
                  <a:lnTo>
                    <a:pt x="366" y="467"/>
                  </a:lnTo>
                  <a:lnTo>
                    <a:pt x="365" y="469"/>
                  </a:lnTo>
                  <a:lnTo>
                    <a:pt x="361" y="475"/>
                  </a:lnTo>
                  <a:lnTo>
                    <a:pt x="361" y="476"/>
                  </a:lnTo>
                  <a:lnTo>
                    <a:pt x="362" y="479"/>
                  </a:lnTo>
                  <a:lnTo>
                    <a:pt x="368" y="492"/>
                  </a:lnTo>
                  <a:lnTo>
                    <a:pt x="368" y="493"/>
                  </a:lnTo>
                  <a:lnTo>
                    <a:pt x="370" y="494"/>
                  </a:lnTo>
                  <a:lnTo>
                    <a:pt x="372" y="494"/>
                  </a:lnTo>
                  <a:lnTo>
                    <a:pt x="377" y="496"/>
                  </a:lnTo>
                  <a:lnTo>
                    <a:pt x="379" y="497"/>
                  </a:lnTo>
                  <a:lnTo>
                    <a:pt x="379" y="498"/>
                  </a:lnTo>
                  <a:lnTo>
                    <a:pt x="379" y="499"/>
                  </a:lnTo>
                  <a:lnTo>
                    <a:pt x="376" y="500"/>
                  </a:lnTo>
                  <a:lnTo>
                    <a:pt x="374" y="501"/>
                  </a:lnTo>
                  <a:lnTo>
                    <a:pt x="373" y="502"/>
                  </a:lnTo>
                  <a:lnTo>
                    <a:pt x="373" y="505"/>
                  </a:lnTo>
                  <a:lnTo>
                    <a:pt x="374" y="508"/>
                  </a:lnTo>
                  <a:lnTo>
                    <a:pt x="372" y="508"/>
                  </a:lnTo>
                  <a:lnTo>
                    <a:pt x="370" y="510"/>
                  </a:lnTo>
                  <a:lnTo>
                    <a:pt x="368" y="512"/>
                  </a:lnTo>
                  <a:lnTo>
                    <a:pt x="366" y="514"/>
                  </a:lnTo>
                  <a:lnTo>
                    <a:pt x="363" y="519"/>
                  </a:lnTo>
                  <a:lnTo>
                    <a:pt x="361" y="520"/>
                  </a:lnTo>
                  <a:lnTo>
                    <a:pt x="361" y="522"/>
                  </a:lnTo>
                  <a:lnTo>
                    <a:pt x="359" y="523"/>
                  </a:lnTo>
                  <a:lnTo>
                    <a:pt x="355" y="525"/>
                  </a:lnTo>
                  <a:lnTo>
                    <a:pt x="355" y="527"/>
                  </a:lnTo>
                  <a:lnTo>
                    <a:pt x="355" y="528"/>
                  </a:lnTo>
                  <a:lnTo>
                    <a:pt x="357" y="529"/>
                  </a:lnTo>
                  <a:lnTo>
                    <a:pt x="358" y="531"/>
                  </a:lnTo>
                  <a:lnTo>
                    <a:pt x="358" y="534"/>
                  </a:lnTo>
                  <a:lnTo>
                    <a:pt x="358" y="535"/>
                  </a:lnTo>
                  <a:lnTo>
                    <a:pt x="358" y="535"/>
                  </a:lnTo>
                  <a:lnTo>
                    <a:pt x="357" y="537"/>
                  </a:lnTo>
                  <a:lnTo>
                    <a:pt x="353" y="540"/>
                  </a:lnTo>
                  <a:lnTo>
                    <a:pt x="350" y="540"/>
                  </a:lnTo>
                  <a:lnTo>
                    <a:pt x="348" y="541"/>
                  </a:lnTo>
                  <a:lnTo>
                    <a:pt x="348" y="544"/>
                  </a:lnTo>
                  <a:lnTo>
                    <a:pt x="350" y="548"/>
                  </a:lnTo>
                  <a:lnTo>
                    <a:pt x="350" y="550"/>
                  </a:lnTo>
                  <a:lnTo>
                    <a:pt x="348" y="554"/>
                  </a:lnTo>
                  <a:lnTo>
                    <a:pt x="346" y="557"/>
                  </a:lnTo>
                  <a:lnTo>
                    <a:pt x="342" y="560"/>
                  </a:lnTo>
                  <a:lnTo>
                    <a:pt x="338" y="561"/>
                  </a:lnTo>
                  <a:lnTo>
                    <a:pt x="335" y="561"/>
                  </a:lnTo>
                  <a:lnTo>
                    <a:pt x="332" y="561"/>
                  </a:lnTo>
                  <a:lnTo>
                    <a:pt x="331" y="562"/>
                  </a:lnTo>
                  <a:lnTo>
                    <a:pt x="329" y="559"/>
                  </a:lnTo>
                  <a:lnTo>
                    <a:pt x="319" y="553"/>
                  </a:lnTo>
                  <a:lnTo>
                    <a:pt x="315" y="548"/>
                  </a:lnTo>
                  <a:lnTo>
                    <a:pt x="312" y="546"/>
                  </a:lnTo>
                  <a:lnTo>
                    <a:pt x="303" y="540"/>
                  </a:lnTo>
                  <a:lnTo>
                    <a:pt x="302" y="538"/>
                  </a:lnTo>
                  <a:lnTo>
                    <a:pt x="301" y="532"/>
                  </a:lnTo>
                  <a:lnTo>
                    <a:pt x="300" y="530"/>
                  </a:lnTo>
                  <a:lnTo>
                    <a:pt x="297" y="528"/>
                  </a:lnTo>
                  <a:lnTo>
                    <a:pt x="290" y="525"/>
                  </a:lnTo>
                  <a:lnTo>
                    <a:pt x="287" y="524"/>
                  </a:lnTo>
                  <a:lnTo>
                    <a:pt x="284" y="521"/>
                  </a:lnTo>
                  <a:lnTo>
                    <a:pt x="279" y="519"/>
                  </a:lnTo>
                  <a:lnTo>
                    <a:pt x="275" y="515"/>
                  </a:lnTo>
                  <a:lnTo>
                    <a:pt x="272" y="512"/>
                  </a:lnTo>
                  <a:lnTo>
                    <a:pt x="269" y="510"/>
                  </a:lnTo>
                  <a:lnTo>
                    <a:pt x="259" y="507"/>
                  </a:lnTo>
                  <a:lnTo>
                    <a:pt x="254" y="503"/>
                  </a:lnTo>
                  <a:lnTo>
                    <a:pt x="245" y="500"/>
                  </a:lnTo>
                  <a:lnTo>
                    <a:pt x="240" y="497"/>
                  </a:lnTo>
                  <a:lnTo>
                    <a:pt x="231" y="494"/>
                  </a:lnTo>
                  <a:lnTo>
                    <a:pt x="227" y="492"/>
                  </a:lnTo>
                  <a:lnTo>
                    <a:pt x="218" y="485"/>
                  </a:lnTo>
                  <a:lnTo>
                    <a:pt x="211" y="482"/>
                  </a:lnTo>
                  <a:lnTo>
                    <a:pt x="205" y="478"/>
                  </a:lnTo>
                  <a:lnTo>
                    <a:pt x="189" y="469"/>
                  </a:lnTo>
                  <a:lnTo>
                    <a:pt x="187" y="466"/>
                  </a:lnTo>
                  <a:lnTo>
                    <a:pt x="183" y="462"/>
                  </a:lnTo>
                  <a:lnTo>
                    <a:pt x="180" y="459"/>
                  </a:lnTo>
                  <a:lnTo>
                    <a:pt x="176" y="453"/>
                  </a:lnTo>
                  <a:lnTo>
                    <a:pt x="169" y="450"/>
                  </a:lnTo>
                  <a:lnTo>
                    <a:pt x="164" y="445"/>
                  </a:lnTo>
                  <a:lnTo>
                    <a:pt x="162" y="440"/>
                  </a:lnTo>
                  <a:lnTo>
                    <a:pt x="158" y="435"/>
                  </a:lnTo>
                  <a:lnTo>
                    <a:pt x="157" y="432"/>
                  </a:lnTo>
                  <a:lnTo>
                    <a:pt x="153" y="429"/>
                  </a:lnTo>
                  <a:lnTo>
                    <a:pt x="153" y="423"/>
                  </a:lnTo>
                  <a:lnTo>
                    <a:pt x="151" y="421"/>
                  </a:lnTo>
                  <a:lnTo>
                    <a:pt x="152" y="420"/>
                  </a:lnTo>
                  <a:lnTo>
                    <a:pt x="154" y="419"/>
                  </a:lnTo>
                  <a:lnTo>
                    <a:pt x="156" y="410"/>
                  </a:lnTo>
                  <a:lnTo>
                    <a:pt x="155" y="406"/>
                  </a:lnTo>
                  <a:lnTo>
                    <a:pt x="149" y="398"/>
                  </a:lnTo>
                  <a:lnTo>
                    <a:pt x="147" y="393"/>
                  </a:lnTo>
                  <a:lnTo>
                    <a:pt x="145" y="388"/>
                  </a:lnTo>
                  <a:lnTo>
                    <a:pt x="142" y="386"/>
                  </a:lnTo>
                  <a:lnTo>
                    <a:pt x="139" y="380"/>
                  </a:lnTo>
                  <a:lnTo>
                    <a:pt x="136" y="374"/>
                  </a:lnTo>
                  <a:lnTo>
                    <a:pt x="131" y="370"/>
                  </a:lnTo>
                  <a:lnTo>
                    <a:pt x="130" y="368"/>
                  </a:lnTo>
                  <a:lnTo>
                    <a:pt x="130" y="367"/>
                  </a:lnTo>
                  <a:lnTo>
                    <a:pt x="127" y="365"/>
                  </a:lnTo>
                  <a:lnTo>
                    <a:pt x="127" y="361"/>
                  </a:lnTo>
                  <a:lnTo>
                    <a:pt x="125" y="353"/>
                  </a:lnTo>
                  <a:lnTo>
                    <a:pt x="122" y="349"/>
                  </a:lnTo>
                  <a:lnTo>
                    <a:pt x="112" y="341"/>
                  </a:lnTo>
                  <a:lnTo>
                    <a:pt x="112" y="338"/>
                  </a:lnTo>
                  <a:lnTo>
                    <a:pt x="111" y="333"/>
                  </a:lnTo>
                  <a:lnTo>
                    <a:pt x="109" y="328"/>
                  </a:lnTo>
                  <a:lnTo>
                    <a:pt x="99" y="310"/>
                  </a:lnTo>
                  <a:lnTo>
                    <a:pt x="95" y="305"/>
                  </a:lnTo>
                  <a:lnTo>
                    <a:pt x="93" y="296"/>
                  </a:lnTo>
                  <a:lnTo>
                    <a:pt x="90" y="291"/>
                  </a:lnTo>
                  <a:lnTo>
                    <a:pt x="88" y="283"/>
                  </a:lnTo>
                  <a:lnTo>
                    <a:pt x="84" y="276"/>
                  </a:lnTo>
                  <a:lnTo>
                    <a:pt x="81" y="271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3" y="253"/>
                  </a:lnTo>
                  <a:lnTo>
                    <a:pt x="70" y="247"/>
                  </a:lnTo>
                  <a:lnTo>
                    <a:pt x="66" y="242"/>
                  </a:lnTo>
                  <a:lnTo>
                    <a:pt x="61" y="239"/>
                  </a:lnTo>
                  <a:lnTo>
                    <a:pt x="59" y="236"/>
                  </a:lnTo>
                  <a:lnTo>
                    <a:pt x="53" y="223"/>
                  </a:lnTo>
                  <a:lnTo>
                    <a:pt x="52" y="219"/>
                  </a:lnTo>
                  <a:lnTo>
                    <a:pt x="48" y="213"/>
                  </a:lnTo>
                  <a:lnTo>
                    <a:pt x="43" y="208"/>
                  </a:lnTo>
                  <a:lnTo>
                    <a:pt x="40" y="203"/>
                  </a:lnTo>
                  <a:lnTo>
                    <a:pt x="37" y="200"/>
                  </a:lnTo>
                  <a:lnTo>
                    <a:pt x="16" y="189"/>
                  </a:lnTo>
                  <a:lnTo>
                    <a:pt x="9" y="184"/>
                  </a:lnTo>
                  <a:lnTo>
                    <a:pt x="5" y="182"/>
                  </a:lnTo>
                  <a:lnTo>
                    <a:pt x="5" y="178"/>
                  </a:lnTo>
                  <a:lnTo>
                    <a:pt x="5" y="176"/>
                  </a:lnTo>
                  <a:lnTo>
                    <a:pt x="7" y="174"/>
                  </a:lnTo>
                  <a:lnTo>
                    <a:pt x="10" y="176"/>
                  </a:lnTo>
                  <a:lnTo>
                    <a:pt x="12" y="175"/>
                  </a:lnTo>
                  <a:lnTo>
                    <a:pt x="14" y="173"/>
                  </a:lnTo>
                  <a:lnTo>
                    <a:pt x="14" y="169"/>
                  </a:lnTo>
                  <a:lnTo>
                    <a:pt x="12" y="164"/>
                  </a:lnTo>
                  <a:lnTo>
                    <a:pt x="5" y="155"/>
                  </a:lnTo>
                  <a:lnTo>
                    <a:pt x="5" y="153"/>
                  </a:lnTo>
                  <a:lnTo>
                    <a:pt x="7" y="151"/>
                  </a:lnTo>
                  <a:lnTo>
                    <a:pt x="4" y="146"/>
                  </a:lnTo>
                  <a:lnTo>
                    <a:pt x="1" y="143"/>
                  </a:lnTo>
                  <a:lnTo>
                    <a:pt x="0" y="140"/>
                  </a:lnTo>
                  <a:lnTo>
                    <a:pt x="1" y="129"/>
                  </a:lnTo>
                  <a:lnTo>
                    <a:pt x="3" y="127"/>
                  </a:lnTo>
                  <a:lnTo>
                    <a:pt x="14" y="116"/>
                  </a:lnTo>
                  <a:lnTo>
                    <a:pt x="16" y="111"/>
                  </a:lnTo>
                  <a:lnTo>
                    <a:pt x="21" y="109"/>
                  </a:lnTo>
                  <a:lnTo>
                    <a:pt x="25" y="104"/>
                  </a:lnTo>
                  <a:lnTo>
                    <a:pt x="31" y="101"/>
                  </a:lnTo>
                  <a:lnTo>
                    <a:pt x="31" y="102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4"/>
                  </a:lnTo>
                  <a:lnTo>
                    <a:pt x="33" y="105"/>
                  </a:lnTo>
                  <a:lnTo>
                    <a:pt x="33" y="106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4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5" y="116"/>
                  </a:lnTo>
                  <a:lnTo>
                    <a:pt x="34" y="116"/>
                  </a:lnTo>
                  <a:lnTo>
                    <a:pt x="34" y="117"/>
                  </a:lnTo>
                  <a:lnTo>
                    <a:pt x="32" y="118"/>
                  </a:lnTo>
                  <a:lnTo>
                    <a:pt x="31" y="119"/>
                  </a:lnTo>
                  <a:lnTo>
                    <a:pt x="29" y="119"/>
                  </a:lnTo>
                  <a:lnTo>
                    <a:pt x="27" y="119"/>
                  </a:lnTo>
                  <a:lnTo>
                    <a:pt x="26" y="120"/>
                  </a:lnTo>
                  <a:lnTo>
                    <a:pt x="25" y="122"/>
                  </a:lnTo>
                  <a:lnTo>
                    <a:pt x="26" y="123"/>
                  </a:lnTo>
                  <a:lnTo>
                    <a:pt x="26" y="124"/>
                  </a:lnTo>
                  <a:lnTo>
                    <a:pt x="27" y="126"/>
                  </a:lnTo>
                  <a:lnTo>
                    <a:pt x="30" y="126"/>
                  </a:lnTo>
                  <a:lnTo>
                    <a:pt x="27" y="130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7" y="134"/>
                  </a:lnTo>
                  <a:lnTo>
                    <a:pt x="29" y="134"/>
                  </a:lnTo>
                  <a:lnTo>
                    <a:pt x="32" y="132"/>
                  </a:lnTo>
                  <a:lnTo>
                    <a:pt x="34" y="130"/>
                  </a:lnTo>
                  <a:lnTo>
                    <a:pt x="34" y="129"/>
                  </a:lnTo>
                  <a:lnTo>
                    <a:pt x="36" y="129"/>
                  </a:lnTo>
                  <a:lnTo>
                    <a:pt x="38" y="129"/>
                  </a:lnTo>
                  <a:lnTo>
                    <a:pt x="42" y="131"/>
                  </a:lnTo>
                  <a:lnTo>
                    <a:pt x="45" y="133"/>
                  </a:lnTo>
                  <a:lnTo>
                    <a:pt x="47" y="134"/>
                  </a:lnTo>
                  <a:lnTo>
                    <a:pt x="49" y="134"/>
                  </a:lnTo>
                  <a:lnTo>
                    <a:pt x="51" y="134"/>
                  </a:lnTo>
                  <a:lnTo>
                    <a:pt x="53" y="135"/>
                  </a:lnTo>
                  <a:lnTo>
                    <a:pt x="55" y="136"/>
                  </a:lnTo>
                  <a:lnTo>
                    <a:pt x="56" y="140"/>
                  </a:lnTo>
                  <a:lnTo>
                    <a:pt x="57" y="143"/>
                  </a:lnTo>
                  <a:lnTo>
                    <a:pt x="59" y="145"/>
                  </a:lnTo>
                  <a:lnTo>
                    <a:pt x="61" y="148"/>
                  </a:lnTo>
                  <a:lnTo>
                    <a:pt x="62" y="148"/>
                  </a:lnTo>
                  <a:lnTo>
                    <a:pt x="65" y="149"/>
                  </a:lnTo>
                  <a:lnTo>
                    <a:pt x="68" y="150"/>
                  </a:lnTo>
                  <a:lnTo>
                    <a:pt x="70" y="149"/>
                  </a:lnTo>
                  <a:lnTo>
                    <a:pt x="71" y="147"/>
                  </a:lnTo>
                  <a:lnTo>
                    <a:pt x="72" y="146"/>
                  </a:lnTo>
                  <a:lnTo>
                    <a:pt x="73" y="146"/>
                  </a:lnTo>
                  <a:lnTo>
                    <a:pt x="73" y="145"/>
                  </a:lnTo>
                  <a:lnTo>
                    <a:pt x="73" y="143"/>
                  </a:lnTo>
                  <a:lnTo>
                    <a:pt x="73" y="141"/>
                  </a:lnTo>
                  <a:lnTo>
                    <a:pt x="75" y="140"/>
                  </a:lnTo>
                  <a:lnTo>
                    <a:pt x="78" y="137"/>
                  </a:lnTo>
                  <a:lnTo>
                    <a:pt x="80" y="137"/>
                  </a:lnTo>
                  <a:lnTo>
                    <a:pt x="81" y="135"/>
                  </a:lnTo>
                  <a:lnTo>
                    <a:pt x="81" y="134"/>
                  </a:lnTo>
                  <a:lnTo>
                    <a:pt x="81" y="132"/>
                  </a:lnTo>
                  <a:lnTo>
                    <a:pt x="80" y="131"/>
                  </a:lnTo>
                  <a:lnTo>
                    <a:pt x="81" y="129"/>
                  </a:lnTo>
                  <a:lnTo>
                    <a:pt x="81" y="127"/>
                  </a:lnTo>
                  <a:lnTo>
                    <a:pt x="83" y="124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7" y="115"/>
                  </a:lnTo>
                  <a:lnTo>
                    <a:pt x="88" y="113"/>
                  </a:lnTo>
                  <a:lnTo>
                    <a:pt x="88" y="111"/>
                  </a:lnTo>
                  <a:lnTo>
                    <a:pt x="89" y="110"/>
                  </a:lnTo>
                  <a:lnTo>
                    <a:pt x="89" y="107"/>
                  </a:lnTo>
                  <a:lnTo>
                    <a:pt x="90" y="102"/>
                  </a:lnTo>
                  <a:lnTo>
                    <a:pt x="90" y="101"/>
                  </a:lnTo>
                  <a:lnTo>
                    <a:pt x="91" y="101"/>
                  </a:lnTo>
                  <a:lnTo>
                    <a:pt x="92" y="101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4" y="104"/>
                  </a:lnTo>
                  <a:lnTo>
                    <a:pt x="95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5" y="102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7" y="98"/>
                  </a:lnTo>
                  <a:lnTo>
                    <a:pt x="99" y="96"/>
                  </a:lnTo>
                  <a:lnTo>
                    <a:pt x="103" y="91"/>
                  </a:lnTo>
                  <a:lnTo>
                    <a:pt x="105" y="89"/>
                  </a:lnTo>
                  <a:lnTo>
                    <a:pt x="111" y="87"/>
                  </a:lnTo>
                  <a:lnTo>
                    <a:pt x="116" y="85"/>
                  </a:lnTo>
                  <a:lnTo>
                    <a:pt x="120" y="83"/>
                  </a:lnTo>
                  <a:lnTo>
                    <a:pt x="127" y="82"/>
                  </a:lnTo>
                  <a:lnTo>
                    <a:pt x="135" y="78"/>
                  </a:lnTo>
                  <a:lnTo>
                    <a:pt x="141" y="76"/>
                  </a:lnTo>
                  <a:lnTo>
                    <a:pt x="147" y="72"/>
                  </a:lnTo>
                  <a:lnTo>
                    <a:pt x="151" y="69"/>
                  </a:lnTo>
                  <a:lnTo>
                    <a:pt x="155" y="67"/>
                  </a:lnTo>
                  <a:lnTo>
                    <a:pt x="159" y="63"/>
                  </a:lnTo>
                  <a:lnTo>
                    <a:pt x="165" y="56"/>
                  </a:lnTo>
                  <a:lnTo>
                    <a:pt x="169" y="51"/>
                  </a:lnTo>
                  <a:lnTo>
                    <a:pt x="173" y="47"/>
                  </a:lnTo>
                  <a:lnTo>
                    <a:pt x="175" y="45"/>
                  </a:lnTo>
                  <a:lnTo>
                    <a:pt x="177" y="39"/>
                  </a:lnTo>
                  <a:lnTo>
                    <a:pt x="179" y="31"/>
                  </a:lnTo>
                  <a:lnTo>
                    <a:pt x="179" y="28"/>
                  </a:lnTo>
                  <a:lnTo>
                    <a:pt x="180" y="26"/>
                  </a:lnTo>
                  <a:lnTo>
                    <a:pt x="180" y="27"/>
                  </a:lnTo>
                  <a:lnTo>
                    <a:pt x="182" y="28"/>
                  </a:lnTo>
                  <a:lnTo>
                    <a:pt x="183" y="28"/>
                  </a:lnTo>
                  <a:lnTo>
                    <a:pt x="184" y="28"/>
                  </a:lnTo>
                  <a:lnTo>
                    <a:pt x="185" y="28"/>
                  </a:lnTo>
                  <a:lnTo>
                    <a:pt x="183" y="20"/>
                  </a:lnTo>
                  <a:lnTo>
                    <a:pt x="183" y="19"/>
                  </a:lnTo>
                  <a:lnTo>
                    <a:pt x="184" y="17"/>
                  </a:lnTo>
                  <a:lnTo>
                    <a:pt x="184" y="15"/>
                  </a:lnTo>
                  <a:lnTo>
                    <a:pt x="182" y="14"/>
                  </a:lnTo>
                  <a:lnTo>
                    <a:pt x="179" y="11"/>
                  </a:lnTo>
                  <a:lnTo>
                    <a:pt x="178" y="9"/>
                  </a:lnTo>
                  <a:lnTo>
                    <a:pt x="177" y="6"/>
                  </a:lnTo>
                  <a:lnTo>
                    <a:pt x="175" y="5"/>
                  </a:lnTo>
                  <a:lnTo>
                    <a:pt x="173" y="4"/>
                  </a:lnTo>
                  <a:lnTo>
                    <a:pt x="173" y="3"/>
                  </a:lnTo>
                  <a:lnTo>
                    <a:pt x="174" y="3"/>
                  </a:lnTo>
                  <a:lnTo>
                    <a:pt x="177" y="4"/>
                  </a:lnTo>
                  <a:lnTo>
                    <a:pt x="180" y="3"/>
                  </a:lnTo>
                  <a:lnTo>
                    <a:pt x="182" y="3"/>
                  </a:lnTo>
                  <a:lnTo>
                    <a:pt x="183" y="2"/>
                  </a:lnTo>
                  <a:lnTo>
                    <a:pt x="185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90" y="3"/>
                  </a:lnTo>
                  <a:lnTo>
                    <a:pt x="192" y="4"/>
                  </a:lnTo>
                  <a:lnTo>
                    <a:pt x="194" y="4"/>
                  </a:lnTo>
                  <a:lnTo>
                    <a:pt x="196" y="5"/>
                  </a:lnTo>
                  <a:lnTo>
                    <a:pt x="197" y="5"/>
                  </a:lnTo>
                  <a:lnTo>
                    <a:pt x="198" y="5"/>
                  </a:lnTo>
                  <a:lnTo>
                    <a:pt x="199" y="6"/>
                  </a:lnTo>
                  <a:lnTo>
                    <a:pt x="199" y="8"/>
                  </a:lnTo>
                  <a:lnTo>
                    <a:pt x="201" y="9"/>
                  </a:lnTo>
                  <a:lnTo>
                    <a:pt x="204" y="10"/>
                  </a:lnTo>
                  <a:lnTo>
                    <a:pt x="205" y="12"/>
                  </a:lnTo>
                  <a:lnTo>
                    <a:pt x="207" y="13"/>
                  </a:lnTo>
                  <a:lnTo>
                    <a:pt x="209" y="14"/>
                  </a:lnTo>
                  <a:lnTo>
                    <a:pt x="210" y="17"/>
                  </a:lnTo>
                  <a:lnTo>
                    <a:pt x="211" y="20"/>
                  </a:lnTo>
                  <a:lnTo>
                    <a:pt x="212" y="22"/>
                  </a:lnTo>
                  <a:lnTo>
                    <a:pt x="212" y="24"/>
                  </a:lnTo>
                  <a:lnTo>
                    <a:pt x="212" y="25"/>
                  </a:lnTo>
                  <a:lnTo>
                    <a:pt x="214" y="27"/>
                  </a:lnTo>
                  <a:lnTo>
                    <a:pt x="215" y="28"/>
                  </a:lnTo>
                  <a:lnTo>
                    <a:pt x="217" y="29"/>
                  </a:lnTo>
                  <a:lnTo>
                    <a:pt x="221" y="30"/>
                  </a:lnTo>
                  <a:lnTo>
                    <a:pt x="222" y="32"/>
                  </a:lnTo>
                  <a:lnTo>
                    <a:pt x="225" y="33"/>
                  </a:lnTo>
                  <a:lnTo>
                    <a:pt x="226" y="35"/>
                  </a:lnTo>
                  <a:lnTo>
                    <a:pt x="228" y="36"/>
                  </a:lnTo>
                  <a:lnTo>
                    <a:pt x="231" y="36"/>
                  </a:lnTo>
                  <a:lnTo>
                    <a:pt x="232" y="36"/>
                  </a:lnTo>
                  <a:lnTo>
                    <a:pt x="234" y="39"/>
                  </a:lnTo>
                  <a:lnTo>
                    <a:pt x="235" y="41"/>
                  </a:lnTo>
                  <a:lnTo>
                    <a:pt x="237" y="42"/>
                  </a:lnTo>
                  <a:lnTo>
                    <a:pt x="238" y="46"/>
                  </a:lnTo>
                  <a:lnTo>
                    <a:pt x="237" y="48"/>
                  </a:lnTo>
                  <a:lnTo>
                    <a:pt x="238" y="50"/>
                  </a:lnTo>
                  <a:lnTo>
                    <a:pt x="239" y="52"/>
                  </a:lnTo>
                  <a:lnTo>
                    <a:pt x="242" y="53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6"/>
                  </a:lnTo>
                  <a:lnTo>
                    <a:pt x="248" y="60"/>
                  </a:lnTo>
                  <a:lnTo>
                    <a:pt x="249" y="61"/>
                  </a:lnTo>
                  <a:lnTo>
                    <a:pt x="248" y="64"/>
                  </a:lnTo>
                  <a:lnTo>
                    <a:pt x="248" y="66"/>
                  </a:lnTo>
                  <a:lnTo>
                    <a:pt x="248" y="67"/>
                  </a:lnTo>
                  <a:lnTo>
                    <a:pt x="251" y="69"/>
                  </a:lnTo>
                  <a:lnTo>
                    <a:pt x="253" y="69"/>
                  </a:lnTo>
                  <a:lnTo>
                    <a:pt x="255" y="71"/>
                  </a:lnTo>
                  <a:lnTo>
                    <a:pt x="256" y="72"/>
                  </a:lnTo>
                  <a:lnTo>
                    <a:pt x="259" y="71"/>
                  </a:lnTo>
                  <a:lnTo>
                    <a:pt x="261" y="71"/>
                  </a:lnTo>
                  <a:lnTo>
                    <a:pt x="263" y="70"/>
                  </a:lnTo>
                  <a:lnTo>
                    <a:pt x="264" y="70"/>
                  </a:lnTo>
                  <a:lnTo>
                    <a:pt x="266" y="70"/>
                  </a:lnTo>
                  <a:lnTo>
                    <a:pt x="268" y="71"/>
                  </a:lnTo>
                  <a:lnTo>
                    <a:pt x="271" y="72"/>
                  </a:lnTo>
                  <a:lnTo>
                    <a:pt x="274" y="72"/>
                  </a:lnTo>
                  <a:lnTo>
                    <a:pt x="277" y="71"/>
                  </a:lnTo>
                  <a:lnTo>
                    <a:pt x="279" y="71"/>
                  </a:lnTo>
                  <a:lnTo>
                    <a:pt x="281" y="69"/>
                  </a:lnTo>
                  <a:lnTo>
                    <a:pt x="284" y="69"/>
                  </a:lnTo>
                  <a:lnTo>
                    <a:pt x="285" y="68"/>
                  </a:lnTo>
                  <a:lnTo>
                    <a:pt x="287" y="66"/>
                  </a:lnTo>
                  <a:lnTo>
                    <a:pt x="289" y="64"/>
                  </a:lnTo>
                  <a:lnTo>
                    <a:pt x="290" y="64"/>
                  </a:lnTo>
                  <a:lnTo>
                    <a:pt x="293" y="64"/>
                  </a:lnTo>
                  <a:lnTo>
                    <a:pt x="297" y="66"/>
                  </a:lnTo>
                  <a:lnTo>
                    <a:pt x="298" y="67"/>
                  </a:lnTo>
                  <a:lnTo>
                    <a:pt x="300" y="68"/>
                  </a:lnTo>
                  <a:lnTo>
                    <a:pt x="301" y="69"/>
                  </a:lnTo>
                  <a:lnTo>
                    <a:pt x="305" y="69"/>
                  </a:lnTo>
                  <a:lnTo>
                    <a:pt x="308" y="69"/>
                  </a:lnTo>
                  <a:lnTo>
                    <a:pt x="310" y="67"/>
                  </a:lnTo>
                  <a:lnTo>
                    <a:pt x="313" y="66"/>
                  </a:lnTo>
                  <a:lnTo>
                    <a:pt x="314" y="66"/>
                  </a:lnTo>
                  <a:lnTo>
                    <a:pt x="316" y="66"/>
                  </a:lnTo>
                  <a:lnTo>
                    <a:pt x="322" y="69"/>
                  </a:lnTo>
                  <a:lnTo>
                    <a:pt x="324" y="71"/>
                  </a:lnTo>
                  <a:lnTo>
                    <a:pt x="326" y="72"/>
                  </a:lnTo>
                  <a:lnTo>
                    <a:pt x="328" y="73"/>
                  </a:lnTo>
                  <a:lnTo>
                    <a:pt x="331" y="74"/>
                  </a:lnTo>
                  <a:lnTo>
                    <a:pt x="333" y="76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9" y="78"/>
                  </a:lnTo>
                  <a:lnTo>
                    <a:pt x="341" y="79"/>
                  </a:lnTo>
                  <a:lnTo>
                    <a:pt x="342" y="80"/>
                  </a:lnTo>
                  <a:lnTo>
                    <a:pt x="342" y="82"/>
                  </a:lnTo>
                  <a:lnTo>
                    <a:pt x="341" y="82"/>
                  </a:lnTo>
                  <a:lnTo>
                    <a:pt x="340" y="85"/>
                  </a:lnTo>
                  <a:lnTo>
                    <a:pt x="335" y="92"/>
                  </a:lnTo>
                  <a:lnTo>
                    <a:pt x="331" y="98"/>
                  </a:lnTo>
                  <a:lnTo>
                    <a:pt x="325" y="108"/>
                  </a:lnTo>
                  <a:lnTo>
                    <a:pt x="322" y="113"/>
                  </a:lnTo>
                  <a:lnTo>
                    <a:pt x="322" y="113"/>
                  </a:lnTo>
                  <a:lnTo>
                    <a:pt x="328" y="116"/>
                  </a:lnTo>
                  <a:lnTo>
                    <a:pt x="329" y="116"/>
                  </a:lnTo>
                  <a:lnTo>
                    <a:pt x="331" y="115"/>
                  </a:lnTo>
                  <a:lnTo>
                    <a:pt x="332" y="114"/>
                  </a:lnTo>
                  <a:lnTo>
                    <a:pt x="333" y="114"/>
                  </a:lnTo>
                  <a:lnTo>
                    <a:pt x="335" y="115"/>
                  </a:lnTo>
                  <a:lnTo>
                    <a:pt x="336" y="116"/>
                  </a:lnTo>
                  <a:lnTo>
                    <a:pt x="337" y="119"/>
                  </a:lnTo>
                  <a:lnTo>
                    <a:pt x="339" y="121"/>
                  </a:lnTo>
                  <a:lnTo>
                    <a:pt x="341" y="123"/>
                  </a:lnTo>
                  <a:lnTo>
                    <a:pt x="343" y="124"/>
                  </a:lnTo>
                  <a:lnTo>
                    <a:pt x="345" y="12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08" name="Freeform 1551">
              <a:extLst>
                <a:ext uri="{FF2B5EF4-FFF2-40B4-BE49-F238E27FC236}">
                  <a16:creationId xmlns:a16="http://schemas.microsoft.com/office/drawing/2014/main" id="{D1ADAE09-88E9-4951-8287-A4979F21A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7704" y="9176971"/>
              <a:ext cx="98913" cy="21981"/>
            </a:xfrm>
            <a:custGeom>
              <a:avLst/>
              <a:gdLst>
                <a:gd name="T0" fmla="*/ 2 w 81"/>
                <a:gd name="T1" fmla="*/ 14 h 19"/>
                <a:gd name="T2" fmla="*/ 1 w 81"/>
                <a:gd name="T3" fmla="*/ 14 h 19"/>
                <a:gd name="T4" fmla="*/ 1 w 81"/>
                <a:gd name="T5" fmla="*/ 14 h 19"/>
                <a:gd name="T6" fmla="*/ 1 w 81"/>
                <a:gd name="T7" fmla="*/ 13 h 19"/>
                <a:gd name="T8" fmla="*/ 3 w 81"/>
                <a:gd name="T9" fmla="*/ 13 h 19"/>
                <a:gd name="T10" fmla="*/ 3 w 81"/>
                <a:gd name="T11" fmla="*/ 13 h 19"/>
                <a:gd name="T12" fmla="*/ 3 w 81"/>
                <a:gd name="T13" fmla="*/ 13 h 19"/>
                <a:gd name="T14" fmla="*/ 77 w 81"/>
                <a:gd name="T15" fmla="*/ 13 h 19"/>
                <a:gd name="T16" fmla="*/ 72 w 81"/>
                <a:gd name="T17" fmla="*/ 13 h 19"/>
                <a:gd name="T18" fmla="*/ 75 w 81"/>
                <a:gd name="T19" fmla="*/ 11 h 19"/>
                <a:gd name="T20" fmla="*/ 80 w 81"/>
                <a:gd name="T21" fmla="*/ 12 h 19"/>
                <a:gd name="T22" fmla="*/ 77 w 81"/>
                <a:gd name="T23" fmla="*/ 13 h 19"/>
                <a:gd name="T24" fmla="*/ 56 w 81"/>
                <a:gd name="T25" fmla="*/ 3 h 19"/>
                <a:gd name="T26" fmla="*/ 56 w 81"/>
                <a:gd name="T27" fmla="*/ 2 h 19"/>
                <a:gd name="T28" fmla="*/ 62 w 81"/>
                <a:gd name="T29" fmla="*/ 2 h 19"/>
                <a:gd name="T30" fmla="*/ 70 w 81"/>
                <a:gd name="T31" fmla="*/ 4 h 19"/>
                <a:gd name="T32" fmla="*/ 67 w 81"/>
                <a:gd name="T33" fmla="*/ 10 h 19"/>
                <a:gd name="T34" fmla="*/ 64 w 81"/>
                <a:gd name="T35" fmla="*/ 14 h 19"/>
                <a:gd name="T36" fmla="*/ 55 w 81"/>
                <a:gd name="T37" fmla="*/ 18 h 19"/>
                <a:gd name="T38" fmla="*/ 50 w 81"/>
                <a:gd name="T39" fmla="*/ 18 h 19"/>
                <a:gd name="T40" fmla="*/ 46 w 81"/>
                <a:gd name="T41" fmla="*/ 18 h 19"/>
                <a:gd name="T42" fmla="*/ 41 w 81"/>
                <a:gd name="T43" fmla="*/ 17 h 19"/>
                <a:gd name="T44" fmla="*/ 34 w 81"/>
                <a:gd name="T45" fmla="*/ 18 h 19"/>
                <a:gd name="T46" fmla="*/ 30 w 81"/>
                <a:gd name="T47" fmla="*/ 18 h 19"/>
                <a:gd name="T48" fmla="*/ 25 w 81"/>
                <a:gd name="T49" fmla="*/ 18 h 19"/>
                <a:gd name="T50" fmla="*/ 23 w 81"/>
                <a:gd name="T51" fmla="*/ 12 h 19"/>
                <a:gd name="T52" fmla="*/ 23 w 81"/>
                <a:gd name="T53" fmla="*/ 7 h 19"/>
                <a:gd name="T54" fmla="*/ 21 w 81"/>
                <a:gd name="T55" fmla="*/ 5 h 19"/>
                <a:gd name="T56" fmla="*/ 23 w 81"/>
                <a:gd name="T57" fmla="*/ 2 h 19"/>
                <a:gd name="T58" fmla="*/ 25 w 81"/>
                <a:gd name="T59" fmla="*/ 0 h 19"/>
                <a:gd name="T60" fmla="*/ 34 w 81"/>
                <a:gd name="T61" fmla="*/ 1 h 19"/>
                <a:gd name="T62" fmla="*/ 55 w 81"/>
                <a:gd name="T6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19">
                  <a:moveTo>
                    <a:pt x="3" y="14"/>
                  </a:move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4"/>
                  </a:lnTo>
                  <a:close/>
                  <a:moveTo>
                    <a:pt x="77" y="13"/>
                  </a:moveTo>
                  <a:lnTo>
                    <a:pt x="74" y="13"/>
                  </a:lnTo>
                  <a:lnTo>
                    <a:pt x="72" y="13"/>
                  </a:lnTo>
                  <a:lnTo>
                    <a:pt x="72" y="12"/>
                  </a:lnTo>
                  <a:lnTo>
                    <a:pt x="75" y="11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7" y="13"/>
                  </a:lnTo>
                  <a:close/>
                  <a:moveTo>
                    <a:pt x="55" y="2"/>
                  </a:moveTo>
                  <a:lnTo>
                    <a:pt x="56" y="3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62" y="2"/>
                  </a:lnTo>
                  <a:lnTo>
                    <a:pt x="67" y="3"/>
                  </a:lnTo>
                  <a:lnTo>
                    <a:pt x="70" y="4"/>
                  </a:lnTo>
                  <a:lnTo>
                    <a:pt x="70" y="8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4" y="14"/>
                  </a:lnTo>
                  <a:lnTo>
                    <a:pt x="60" y="17"/>
                  </a:lnTo>
                  <a:lnTo>
                    <a:pt x="55" y="18"/>
                  </a:lnTo>
                  <a:lnTo>
                    <a:pt x="51" y="18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1" y="17"/>
                  </a:lnTo>
                  <a:lnTo>
                    <a:pt x="36" y="17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5" y="18"/>
                  </a:lnTo>
                  <a:lnTo>
                    <a:pt x="23" y="16"/>
                  </a:lnTo>
                  <a:lnTo>
                    <a:pt x="23" y="12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2" y="4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4" y="1"/>
                  </a:lnTo>
                  <a:lnTo>
                    <a:pt x="53" y="1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09" name="Freeform 1552">
              <a:extLst>
                <a:ext uri="{FF2B5EF4-FFF2-40B4-BE49-F238E27FC236}">
                  <a16:creationId xmlns:a16="http://schemas.microsoft.com/office/drawing/2014/main" id="{1006B76A-9E1E-4D09-BF8B-BCCB35176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7704" y="9193458"/>
              <a:ext cx="5494" cy="5494"/>
            </a:xfrm>
            <a:custGeom>
              <a:avLst/>
              <a:gdLst>
                <a:gd name="T0" fmla="*/ 3 w 4"/>
                <a:gd name="T1" fmla="*/ 1 h 2"/>
                <a:gd name="T2" fmla="*/ 2 w 4"/>
                <a:gd name="T3" fmla="*/ 1 h 2"/>
                <a:gd name="T4" fmla="*/ 2 w 4"/>
                <a:gd name="T5" fmla="*/ 1 h 2"/>
                <a:gd name="T6" fmla="*/ 1 w 4"/>
                <a:gd name="T7" fmla="*/ 1 h 2"/>
                <a:gd name="T8" fmla="*/ 1 w 4"/>
                <a:gd name="T9" fmla="*/ 1 h 2"/>
                <a:gd name="T10" fmla="*/ 1 w 4"/>
                <a:gd name="T11" fmla="*/ 1 h 2"/>
                <a:gd name="T12" fmla="*/ 0 w 4"/>
                <a:gd name="T13" fmla="*/ 0 h 2"/>
                <a:gd name="T14" fmla="*/ 1 w 4"/>
                <a:gd name="T15" fmla="*/ 0 h 2"/>
                <a:gd name="T16" fmla="*/ 1 w 4"/>
                <a:gd name="T17" fmla="*/ 0 h 2"/>
                <a:gd name="T18" fmla="*/ 3 w 4"/>
                <a:gd name="T19" fmla="*/ 0 h 2"/>
                <a:gd name="T20" fmla="*/ 3 w 4"/>
                <a:gd name="T21" fmla="*/ 0 h 2"/>
                <a:gd name="T22" fmla="*/ 3 w 4"/>
                <a:gd name="T23" fmla="*/ 0 h 2"/>
                <a:gd name="T24" fmla="*/ 3 w 4"/>
                <a:gd name="T25" fmla="*/ 0 h 2"/>
                <a:gd name="T26" fmla="*/ 3 w 4"/>
                <a:gd name="T27" fmla="*/ 0 h 2"/>
                <a:gd name="T28" fmla="*/ 3 w 4"/>
                <a:gd name="T2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10" name="Freeform 1553">
              <a:extLst>
                <a:ext uri="{FF2B5EF4-FFF2-40B4-BE49-F238E27FC236}">
                  <a16:creationId xmlns:a16="http://schemas.microsoft.com/office/drawing/2014/main" id="{E44CC078-FC85-43FA-BB10-67FECDD52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5628" y="9193458"/>
              <a:ext cx="10991" cy="5494"/>
            </a:xfrm>
            <a:custGeom>
              <a:avLst/>
              <a:gdLst>
                <a:gd name="T0" fmla="*/ 5 w 9"/>
                <a:gd name="T1" fmla="*/ 2 h 3"/>
                <a:gd name="T2" fmla="*/ 2 w 9"/>
                <a:gd name="T3" fmla="*/ 2 h 3"/>
                <a:gd name="T4" fmla="*/ 0 w 9"/>
                <a:gd name="T5" fmla="*/ 2 h 3"/>
                <a:gd name="T6" fmla="*/ 0 w 9"/>
                <a:gd name="T7" fmla="*/ 1 h 3"/>
                <a:gd name="T8" fmla="*/ 3 w 9"/>
                <a:gd name="T9" fmla="*/ 0 h 3"/>
                <a:gd name="T10" fmla="*/ 6 w 9"/>
                <a:gd name="T11" fmla="*/ 1 h 3"/>
                <a:gd name="T12" fmla="*/ 8 w 9"/>
                <a:gd name="T13" fmla="*/ 1 h 3"/>
                <a:gd name="T14" fmla="*/ 8 w 9"/>
                <a:gd name="T15" fmla="*/ 1 h 3"/>
                <a:gd name="T16" fmla="*/ 5 w 9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5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11" name="Freeform 1554">
              <a:extLst>
                <a:ext uri="{FF2B5EF4-FFF2-40B4-BE49-F238E27FC236}">
                  <a16:creationId xmlns:a16="http://schemas.microsoft.com/office/drawing/2014/main" id="{6DBC8ACC-3B28-41B0-98CB-8DBB0B977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5179" y="9176971"/>
              <a:ext cx="60449" cy="21981"/>
            </a:xfrm>
            <a:custGeom>
              <a:avLst/>
              <a:gdLst>
                <a:gd name="T0" fmla="*/ 34 w 50"/>
                <a:gd name="T1" fmla="*/ 2 h 19"/>
                <a:gd name="T2" fmla="*/ 35 w 50"/>
                <a:gd name="T3" fmla="*/ 3 h 19"/>
                <a:gd name="T4" fmla="*/ 36 w 50"/>
                <a:gd name="T5" fmla="*/ 3 h 19"/>
                <a:gd name="T6" fmla="*/ 35 w 50"/>
                <a:gd name="T7" fmla="*/ 2 h 19"/>
                <a:gd name="T8" fmla="*/ 36 w 50"/>
                <a:gd name="T9" fmla="*/ 2 h 19"/>
                <a:gd name="T10" fmla="*/ 41 w 50"/>
                <a:gd name="T11" fmla="*/ 2 h 19"/>
                <a:gd name="T12" fmla="*/ 46 w 50"/>
                <a:gd name="T13" fmla="*/ 3 h 19"/>
                <a:gd name="T14" fmla="*/ 49 w 50"/>
                <a:gd name="T15" fmla="*/ 4 h 19"/>
                <a:gd name="T16" fmla="*/ 49 w 50"/>
                <a:gd name="T17" fmla="*/ 8 h 19"/>
                <a:gd name="T18" fmla="*/ 46 w 50"/>
                <a:gd name="T19" fmla="*/ 10 h 19"/>
                <a:gd name="T20" fmla="*/ 45 w 50"/>
                <a:gd name="T21" fmla="*/ 12 h 19"/>
                <a:gd name="T22" fmla="*/ 43 w 50"/>
                <a:gd name="T23" fmla="*/ 14 h 19"/>
                <a:gd name="T24" fmla="*/ 39 w 50"/>
                <a:gd name="T25" fmla="*/ 17 h 19"/>
                <a:gd name="T26" fmla="*/ 34 w 50"/>
                <a:gd name="T27" fmla="*/ 18 h 19"/>
                <a:gd name="T28" fmla="*/ 30 w 50"/>
                <a:gd name="T29" fmla="*/ 18 h 19"/>
                <a:gd name="T30" fmla="*/ 29 w 50"/>
                <a:gd name="T31" fmla="*/ 18 h 19"/>
                <a:gd name="T32" fmla="*/ 28 w 50"/>
                <a:gd name="T33" fmla="*/ 18 h 19"/>
                <a:gd name="T34" fmla="*/ 25 w 50"/>
                <a:gd name="T35" fmla="*/ 18 h 19"/>
                <a:gd name="T36" fmla="*/ 23 w 50"/>
                <a:gd name="T37" fmla="*/ 17 h 19"/>
                <a:gd name="T38" fmla="*/ 20 w 50"/>
                <a:gd name="T39" fmla="*/ 17 h 19"/>
                <a:gd name="T40" fmla="*/ 15 w 50"/>
                <a:gd name="T41" fmla="*/ 17 h 19"/>
                <a:gd name="T42" fmla="*/ 13 w 50"/>
                <a:gd name="T43" fmla="*/ 18 h 19"/>
                <a:gd name="T44" fmla="*/ 11 w 50"/>
                <a:gd name="T45" fmla="*/ 18 h 19"/>
                <a:gd name="T46" fmla="*/ 9 w 50"/>
                <a:gd name="T47" fmla="*/ 18 h 19"/>
                <a:gd name="T48" fmla="*/ 7 w 50"/>
                <a:gd name="T49" fmla="*/ 18 h 19"/>
                <a:gd name="T50" fmla="*/ 4 w 50"/>
                <a:gd name="T51" fmla="*/ 18 h 19"/>
                <a:gd name="T52" fmla="*/ 2 w 50"/>
                <a:gd name="T53" fmla="*/ 16 h 19"/>
                <a:gd name="T54" fmla="*/ 2 w 50"/>
                <a:gd name="T55" fmla="*/ 12 h 19"/>
                <a:gd name="T56" fmla="*/ 2 w 50"/>
                <a:gd name="T57" fmla="*/ 9 h 19"/>
                <a:gd name="T58" fmla="*/ 2 w 50"/>
                <a:gd name="T59" fmla="*/ 7 h 19"/>
                <a:gd name="T60" fmla="*/ 1 w 50"/>
                <a:gd name="T61" fmla="*/ 6 h 19"/>
                <a:gd name="T62" fmla="*/ 0 w 50"/>
                <a:gd name="T63" fmla="*/ 5 h 19"/>
                <a:gd name="T64" fmla="*/ 1 w 50"/>
                <a:gd name="T65" fmla="*/ 4 h 19"/>
                <a:gd name="T66" fmla="*/ 2 w 50"/>
                <a:gd name="T67" fmla="*/ 2 h 19"/>
                <a:gd name="T68" fmla="*/ 3 w 50"/>
                <a:gd name="T69" fmla="*/ 1 h 19"/>
                <a:gd name="T70" fmla="*/ 4 w 50"/>
                <a:gd name="T71" fmla="*/ 0 h 19"/>
                <a:gd name="T72" fmla="*/ 6 w 50"/>
                <a:gd name="T73" fmla="*/ 0 h 19"/>
                <a:gd name="T74" fmla="*/ 13 w 50"/>
                <a:gd name="T75" fmla="*/ 1 h 19"/>
                <a:gd name="T76" fmla="*/ 32 w 50"/>
                <a:gd name="T77" fmla="*/ 1 h 19"/>
                <a:gd name="T78" fmla="*/ 34 w 50"/>
                <a:gd name="T7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0" h="19">
                  <a:moveTo>
                    <a:pt x="34" y="2"/>
                  </a:moveTo>
                  <a:lnTo>
                    <a:pt x="35" y="3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41" y="2"/>
                  </a:lnTo>
                  <a:lnTo>
                    <a:pt x="46" y="3"/>
                  </a:lnTo>
                  <a:lnTo>
                    <a:pt x="49" y="4"/>
                  </a:lnTo>
                  <a:lnTo>
                    <a:pt x="49" y="8"/>
                  </a:lnTo>
                  <a:lnTo>
                    <a:pt x="46" y="10"/>
                  </a:lnTo>
                  <a:lnTo>
                    <a:pt x="45" y="12"/>
                  </a:lnTo>
                  <a:lnTo>
                    <a:pt x="43" y="14"/>
                  </a:lnTo>
                  <a:lnTo>
                    <a:pt x="39" y="17"/>
                  </a:lnTo>
                  <a:lnTo>
                    <a:pt x="34" y="18"/>
                  </a:lnTo>
                  <a:lnTo>
                    <a:pt x="30" y="18"/>
                  </a:lnTo>
                  <a:lnTo>
                    <a:pt x="29" y="18"/>
                  </a:lnTo>
                  <a:lnTo>
                    <a:pt x="28" y="18"/>
                  </a:lnTo>
                  <a:lnTo>
                    <a:pt x="25" y="18"/>
                  </a:lnTo>
                  <a:lnTo>
                    <a:pt x="23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13" y="1"/>
                  </a:lnTo>
                  <a:lnTo>
                    <a:pt x="32" y="1"/>
                  </a:lnTo>
                  <a:lnTo>
                    <a:pt x="3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12" name="Freeform 1555">
              <a:extLst>
                <a:ext uri="{FF2B5EF4-FFF2-40B4-BE49-F238E27FC236}">
                  <a16:creationId xmlns:a16="http://schemas.microsoft.com/office/drawing/2014/main" id="{E8AEC25F-F700-4FF4-AFD9-9E9633EF3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1025" y="10627702"/>
              <a:ext cx="318722" cy="340702"/>
            </a:xfrm>
            <a:custGeom>
              <a:avLst/>
              <a:gdLst>
                <a:gd name="T0" fmla="*/ 139 w 256"/>
                <a:gd name="T1" fmla="*/ 35 h 273"/>
                <a:gd name="T2" fmla="*/ 141 w 256"/>
                <a:gd name="T3" fmla="*/ 44 h 273"/>
                <a:gd name="T4" fmla="*/ 144 w 256"/>
                <a:gd name="T5" fmla="*/ 48 h 273"/>
                <a:gd name="T6" fmla="*/ 146 w 256"/>
                <a:gd name="T7" fmla="*/ 55 h 273"/>
                <a:gd name="T8" fmla="*/ 144 w 256"/>
                <a:gd name="T9" fmla="*/ 66 h 273"/>
                <a:gd name="T10" fmla="*/ 143 w 256"/>
                <a:gd name="T11" fmla="*/ 75 h 273"/>
                <a:gd name="T12" fmla="*/ 143 w 256"/>
                <a:gd name="T13" fmla="*/ 84 h 273"/>
                <a:gd name="T14" fmla="*/ 144 w 256"/>
                <a:gd name="T15" fmla="*/ 91 h 273"/>
                <a:gd name="T16" fmla="*/ 154 w 256"/>
                <a:gd name="T17" fmla="*/ 93 h 273"/>
                <a:gd name="T18" fmla="*/ 167 w 256"/>
                <a:gd name="T19" fmla="*/ 94 h 273"/>
                <a:gd name="T20" fmla="*/ 180 w 256"/>
                <a:gd name="T21" fmla="*/ 94 h 273"/>
                <a:gd name="T22" fmla="*/ 188 w 256"/>
                <a:gd name="T23" fmla="*/ 89 h 273"/>
                <a:gd name="T24" fmla="*/ 196 w 256"/>
                <a:gd name="T25" fmla="*/ 96 h 273"/>
                <a:gd name="T26" fmla="*/ 207 w 256"/>
                <a:gd name="T27" fmla="*/ 99 h 273"/>
                <a:gd name="T28" fmla="*/ 213 w 256"/>
                <a:gd name="T29" fmla="*/ 109 h 273"/>
                <a:gd name="T30" fmla="*/ 213 w 256"/>
                <a:gd name="T31" fmla="*/ 120 h 273"/>
                <a:gd name="T32" fmla="*/ 216 w 256"/>
                <a:gd name="T33" fmla="*/ 131 h 273"/>
                <a:gd name="T34" fmla="*/ 216 w 256"/>
                <a:gd name="T35" fmla="*/ 140 h 273"/>
                <a:gd name="T36" fmla="*/ 221 w 256"/>
                <a:gd name="T37" fmla="*/ 152 h 273"/>
                <a:gd name="T38" fmla="*/ 234 w 256"/>
                <a:gd name="T39" fmla="*/ 151 h 273"/>
                <a:gd name="T40" fmla="*/ 246 w 256"/>
                <a:gd name="T41" fmla="*/ 148 h 273"/>
                <a:gd name="T42" fmla="*/ 252 w 256"/>
                <a:gd name="T43" fmla="*/ 157 h 273"/>
                <a:gd name="T44" fmla="*/ 248 w 256"/>
                <a:gd name="T45" fmla="*/ 188 h 273"/>
                <a:gd name="T46" fmla="*/ 243 w 256"/>
                <a:gd name="T47" fmla="*/ 219 h 273"/>
                <a:gd name="T48" fmla="*/ 234 w 256"/>
                <a:gd name="T49" fmla="*/ 242 h 273"/>
                <a:gd name="T50" fmla="*/ 227 w 256"/>
                <a:gd name="T51" fmla="*/ 250 h 273"/>
                <a:gd name="T52" fmla="*/ 216 w 256"/>
                <a:gd name="T53" fmla="*/ 256 h 273"/>
                <a:gd name="T54" fmla="*/ 210 w 256"/>
                <a:gd name="T55" fmla="*/ 267 h 273"/>
                <a:gd name="T56" fmla="*/ 196 w 256"/>
                <a:gd name="T57" fmla="*/ 264 h 273"/>
                <a:gd name="T58" fmla="*/ 186 w 256"/>
                <a:gd name="T59" fmla="*/ 269 h 273"/>
                <a:gd name="T60" fmla="*/ 172 w 256"/>
                <a:gd name="T61" fmla="*/ 267 h 273"/>
                <a:gd name="T62" fmla="*/ 122 w 256"/>
                <a:gd name="T63" fmla="*/ 263 h 273"/>
                <a:gd name="T64" fmla="*/ 126 w 256"/>
                <a:gd name="T65" fmla="*/ 252 h 273"/>
                <a:gd name="T66" fmla="*/ 131 w 256"/>
                <a:gd name="T67" fmla="*/ 246 h 273"/>
                <a:gd name="T68" fmla="*/ 135 w 256"/>
                <a:gd name="T69" fmla="*/ 240 h 273"/>
                <a:gd name="T70" fmla="*/ 136 w 256"/>
                <a:gd name="T71" fmla="*/ 228 h 273"/>
                <a:gd name="T72" fmla="*/ 142 w 256"/>
                <a:gd name="T73" fmla="*/ 221 h 273"/>
                <a:gd name="T74" fmla="*/ 148 w 256"/>
                <a:gd name="T75" fmla="*/ 210 h 273"/>
                <a:gd name="T76" fmla="*/ 154 w 256"/>
                <a:gd name="T77" fmla="*/ 202 h 273"/>
                <a:gd name="T78" fmla="*/ 136 w 256"/>
                <a:gd name="T79" fmla="*/ 185 h 273"/>
                <a:gd name="T80" fmla="*/ 125 w 256"/>
                <a:gd name="T81" fmla="*/ 181 h 273"/>
                <a:gd name="T82" fmla="*/ 92 w 256"/>
                <a:gd name="T83" fmla="*/ 161 h 273"/>
                <a:gd name="T84" fmla="*/ 54 w 256"/>
                <a:gd name="T85" fmla="*/ 148 h 273"/>
                <a:gd name="T86" fmla="*/ 34 w 256"/>
                <a:gd name="T87" fmla="*/ 132 h 273"/>
                <a:gd name="T88" fmla="*/ 21 w 256"/>
                <a:gd name="T89" fmla="*/ 121 h 273"/>
                <a:gd name="T90" fmla="*/ 0 w 256"/>
                <a:gd name="T91" fmla="*/ 96 h 273"/>
                <a:gd name="T92" fmla="*/ 5 w 256"/>
                <a:gd name="T93" fmla="*/ 77 h 273"/>
                <a:gd name="T94" fmla="*/ 16 w 256"/>
                <a:gd name="T95" fmla="*/ 33 h 273"/>
                <a:gd name="T96" fmla="*/ 34 w 256"/>
                <a:gd name="T97" fmla="*/ 9 h 273"/>
                <a:gd name="T98" fmla="*/ 94 w 256"/>
                <a:gd name="T99" fmla="*/ 0 h 273"/>
                <a:gd name="T100" fmla="*/ 136 w 256"/>
                <a:gd name="T101" fmla="*/ 1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6" h="273">
                  <a:moveTo>
                    <a:pt x="136" y="28"/>
                  </a:moveTo>
                  <a:lnTo>
                    <a:pt x="136" y="30"/>
                  </a:lnTo>
                  <a:lnTo>
                    <a:pt x="137" y="32"/>
                  </a:lnTo>
                  <a:lnTo>
                    <a:pt x="138" y="33"/>
                  </a:lnTo>
                  <a:lnTo>
                    <a:pt x="139" y="35"/>
                  </a:lnTo>
                  <a:lnTo>
                    <a:pt x="140" y="36"/>
                  </a:lnTo>
                  <a:lnTo>
                    <a:pt x="141" y="37"/>
                  </a:lnTo>
                  <a:lnTo>
                    <a:pt x="141" y="39"/>
                  </a:lnTo>
                  <a:lnTo>
                    <a:pt x="141" y="41"/>
                  </a:lnTo>
                  <a:lnTo>
                    <a:pt x="141" y="44"/>
                  </a:lnTo>
                  <a:lnTo>
                    <a:pt x="142" y="44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4" y="47"/>
                  </a:lnTo>
                  <a:lnTo>
                    <a:pt x="144" y="48"/>
                  </a:lnTo>
                  <a:lnTo>
                    <a:pt x="144" y="49"/>
                  </a:lnTo>
                  <a:lnTo>
                    <a:pt x="144" y="50"/>
                  </a:lnTo>
                  <a:lnTo>
                    <a:pt x="144" y="51"/>
                  </a:lnTo>
                  <a:lnTo>
                    <a:pt x="145" y="52"/>
                  </a:lnTo>
                  <a:lnTo>
                    <a:pt x="146" y="55"/>
                  </a:lnTo>
                  <a:lnTo>
                    <a:pt x="146" y="59"/>
                  </a:lnTo>
                  <a:lnTo>
                    <a:pt x="145" y="61"/>
                  </a:lnTo>
                  <a:lnTo>
                    <a:pt x="144" y="63"/>
                  </a:lnTo>
                  <a:lnTo>
                    <a:pt x="144" y="64"/>
                  </a:lnTo>
                  <a:lnTo>
                    <a:pt x="144" y="66"/>
                  </a:lnTo>
                  <a:lnTo>
                    <a:pt x="144" y="68"/>
                  </a:lnTo>
                  <a:lnTo>
                    <a:pt x="142" y="71"/>
                  </a:lnTo>
                  <a:lnTo>
                    <a:pt x="142" y="72"/>
                  </a:lnTo>
                  <a:lnTo>
                    <a:pt x="143" y="74"/>
                  </a:lnTo>
                  <a:lnTo>
                    <a:pt x="143" y="75"/>
                  </a:lnTo>
                  <a:lnTo>
                    <a:pt x="143" y="77"/>
                  </a:lnTo>
                  <a:lnTo>
                    <a:pt x="143" y="79"/>
                  </a:lnTo>
                  <a:lnTo>
                    <a:pt x="142" y="80"/>
                  </a:lnTo>
                  <a:lnTo>
                    <a:pt x="142" y="82"/>
                  </a:lnTo>
                  <a:lnTo>
                    <a:pt x="143" y="84"/>
                  </a:lnTo>
                  <a:lnTo>
                    <a:pt x="142" y="86"/>
                  </a:lnTo>
                  <a:lnTo>
                    <a:pt x="141" y="87"/>
                  </a:lnTo>
                  <a:lnTo>
                    <a:pt x="141" y="88"/>
                  </a:lnTo>
                  <a:lnTo>
                    <a:pt x="142" y="91"/>
                  </a:lnTo>
                  <a:lnTo>
                    <a:pt x="144" y="91"/>
                  </a:lnTo>
                  <a:lnTo>
                    <a:pt x="146" y="91"/>
                  </a:lnTo>
                  <a:lnTo>
                    <a:pt x="148" y="91"/>
                  </a:lnTo>
                  <a:lnTo>
                    <a:pt x="149" y="90"/>
                  </a:lnTo>
                  <a:lnTo>
                    <a:pt x="152" y="91"/>
                  </a:lnTo>
                  <a:lnTo>
                    <a:pt x="154" y="93"/>
                  </a:lnTo>
                  <a:lnTo>
                    <a:pt x="157" y="93"/>
                  </a:lnTo>
                  <a:lnTo>
                    <a:pt x="159" y="93"/>
                  </a:lnTo>
                  <a:lnTo>
                    <a:pt x="161" y="94"/>
                  </a:lnTo>
                  <a:lnTo>
                    <a:pt x="164" y="93"/>
                  </a:lnTo>
                  <a:lnTo>
                    <a:pt x="167" y="94"/>
                  </a:lnTo>
                  <a:lnTo>
                    <a:pt x="170" y="95"/>
                  </a:lnTo>
                  <a:lnTo>
                    <a:pt x="173" y="96"/>
                  </a:lnTo>
                  <a:lnTo>
                    <a:pt x="176" y="96"/>
                  </a:lnTo>
                  <a:lnTo>
                    <a:pt x="178" y="96"/>
                  </a:lnTo>
                  <a:lnTo>
                    <a:pt x="180" y="94"/>
                  </a:lnTo>
                  <a:lnTo>
                    <a:pt x="182" y="94"/>
                  </a:lnTo>
                  <a:lnTo>
                    <a:pt x="184" y="93"/>
                  </a:lnTo>
                  <a:lnTo>
                    <a:pt x="185" y="91"/>
                  </a:lnTo>
                  <a:lnTo>
                    <a:pt x="185" y="90"/>
                  </a:lnTo>
                  <a:lnTo>
                    <a:pt x="188" y="89"/>
                  </a:lnTo>
                  <a:lnTo>
                    <a:pt x="189" y="90"/>
                  </a:lnTo>
                  <a:lnTo>
                    <a:pt x="191" y="93"/>
                  </a:lnTo>
                  <a:lnTo>
                    <a:pt x="193" y="94"/>
                  </a:lnTo>
                  <a:lnTo>
                    <a:pt x="194" y="96"/>
                  </a:lnTo>
                  <a:lnTo>
                    <a:pt x="196" y="96"/>
                  </a:lnTo>
                  <a:lnTo>
                    <a:pt x="199" y="96"/>
                  </a:lnTo>
                  <a:lnTo>
                    <a:pt x="202" y="96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9"/>
                  </a:lnTo>
                  <a:lnTo>
                    <a:pt x="209" y="100"/>
                  </a:lnTo>
                  <a:lnTo>
                    <a:pt x="209" y="104"/>
                  </a:lnTo>
                  <a:lnTo>
                    <a:pt x="210" y="106"/>
                  </a:lnTo>
                  <a:lnTo>
                    <a:pt x="212" y="107"/>
                  </a:lnTo>
                  <a:lnTo>
                    <a:pt x="213" y="109"/>
                  </a:lnTo>
                  <a:lnTo>
                    <a:pt x="213" y="111"/>
                  </a:lnTo>
                  <a:lnTo>
                    <a:pt x="212" y="113"/>
                  </a:lnTo>
                  <a:lnTo>
                    <a:pt x="212" y="116"/>
                  </a:lnTo>
                  <a:lnTo>
                    <a:pt x="213" y="118"/>
                  </a:lnTo>
                  <a:lnTo>
                    <a:pt x="213" y="120"/>
                  </a:lnTo>
                  <a:lnTo>
                    <a:pt x="213" y="122"/>
                  </a:lnTo>
                  <a:lnTo>
                    <a:pt x="215" y="124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6" y="131"/>
                  </a:lnTo>
                  <a:lnTo>
                    <a:pt x="216" y="133"/>
                  </a:lnTo>
                  <a:lnTo>
                    <a:pt x="215" y="135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6" y="140"/>
                  </a:lnTo>
                  <a:lnTo>
                    <a:pt x="218" y="142"/>
                  </a:lnTo>
                  <a:lnTo>
                    <a:pt x="218" y="146"/>
                  </a:lnTo>
                  <a:lnTo>
                    <a:pt x="218" y="148"/>
                  </a:lnTo>
                  <a:lnTo>
                    <a:pt x="219" y="151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6" y="153"/>
                  </a:lnTo>
                  <a:lnTo>
                    <a:pt x="229" y="152"/>
                  </a:lnTo>
                  <a:lnTo>
                    <a:pt x="232" y="152"/>
                  </a:lnTo>
                  <a:lnTo>
                    <a:pt x="234" y="151"/>
                  </a:lnTo>
                  <a:lnTo>
                    <a:pt x="237" y="149"/>
                  </a:lnTo>
                  <a:lnTo>
                    <a:pt x="240" y="148"/>
                  </a:lnTo>
                  <a:lnTo>
                    <a:pt x="241" y="147"/>
                  </a:lnTo>
                  <a:lnTo>
                    <a:pt x="243" y="146"/>
                  </a:lnTo>
                  <a:lnTo>
                    <a:pt x="246" y="148"/>
                  </a:lnTo>
                  <a:lnTo>
                    <a:pt x="249" y="150"/>
                  </a:lnTo>
                  <a:lnTo>
                    <a:pt x="251" y="151"/>
                  </a:lnTo>
                  <a:lnTo>
                    <a:pt x="255" y="154"/>
                  </a:lnTo>
                  <a:lnTo>
                    <a:pt x="254" y="154"/>
                  </a:lnTo>
                  <a:lnTo>
                    <a:pt x="252" y="157"/>
                  </a:lnTo>
                  <a:lnTo>
                    <a:pt x="252" y="159"/>
                  </a:lnTo>
                  <a:lnTo>
                    <a:pt x="254" y="162"/>
                  </a:lnTo>
                  <a:lnTo>
                    <a:pt x="252" y="169"/>
                  </a:lnTo>
                  <a:lnTo>
                    <a:pt x="250" y="181"/>
                  </a:lnTo>
                  <a:lnTo>
                    <a:pt x="248" y="188"/>
                  </a:lnTo>
                  <a:lnTo>
                    <a:pt x="249" y="190"/>
                  </a:lnTo>
                  <a:lnTo>
                    <a:pt x="248" y="193"/>
                  </a:lnTo>
                  <a:lnTo>
                    <a:pt x="243" y="200"/>
                  </a:lnTo>
                  <a:lnTo>
                    <a:pt x="243" y="205"/>
                  </a:lnTo>
                  <a:lnTo>
                    <a:pt x="243" y="219"/>
                  </a:lnTo>
                  <a:lnTo>
                    <a:pt x="241" y="230"/>
                  </a:lnTo>
                  <a:lnTo>
                    <a:pt x="239" y="237"/>
                  </a:lnTo>
                  <a:lnTo>
                    <a:pt x="237" y="241"/>
                  </a:lnTo>
                  <a:lnTo>
                    <a:pt x="235" y="241"/>
                  </a:lnTo>
                  <a:lnTo>
                    <a:pt x="234" y="242"/>
                  </a:lnTo>
                  <a:lnTo>
                    <a:pt x="233" y="245"/>
                  </a:lnTo>
                  <a:lnTo>
                    <a:pt x="231" y="246"/>
                  </a:lnTo>
                  <a:lnTo>
                    <a:pt x="229" y="247"/>
                  </a:lnTo>
                  <a:lnTo>
                    <a:pt x="228" y="249"/>
                  </a:lnTo>
                  <a:lnTo>
                    <a:pt x="227" y="250"/>
                  </a:lnTo>
                  <a:lnTo>
                    <a:pt x="226" y="252"/>
                  </a:lnTo>
                  <a:lnTo>
                    <a:pt x="221" y="252"/>
                  </a:lnTo>
                  <a:lnTo>
                    <a:pt x="219" y="253"/>
                  </a:lnTo>
                  <a:lnTo>
                    <a:pt x="218" y="255"/>
                  </a:lnTo>
                  <a:lnTo>
                    <a:pt x="216" y="256"/>
                  </a:lnTo>
                  <a:lnTo>
                    <a:pt x="215" y="258"/>
                  </a:lnTo>
                  <a:lnTo>
                    <a:pt x="213" y="260"/>
                  </a:lnTo>
                  <a:lnTo>
                    <a:pt x="214" y="263"/>
                  </a:lnTo>
                  <a:lnTo>
                    <a:pt x="213" y="265"/>
                  </a:lnTo>
                  <a:lnTo>
                    <a:pt x="210" y="267"/>
                  </a:lnTo>
                  <a:lnTo>
                    <a:pt x="208" y="267"/>
                  </a:lnTo>
                  <a:lnTo>
                    <a:pt x="205" y="265"/>
                  </a:lnTo>
                  <a:lnTo>
                    <a:pt x="203" y="264"/>
                  </a:lnTo>
                  <a:lnTo>
                    <a:pt x="199" y="263"/>
                  </a:lnTo>
                  <a:lnTo>
                    <a:pt x="196" y="264"/>
                  </a:lnTo>
                  <a:lnTo>
                    <a:pt x="194" y="265"/>
                  </a:lnTo>
                  <a:lnTo>
                    <a:pt x="192" y="267"/>
                  </a:lnTo>
                  <a:lnTo>
                    <a:pt x="190" y="271"/>
                  </a:lnTo>
                  <a:lnTo>
                    <a:pt x="188" y="272"/>
                  </a:lnTo>
                  <a:lnTo>
                    <a:pt x="186" y="269"/>
                  </a:lnTo>
                  <a:lnTo>
                    <a:pt x="183" y="269"/>
                  </a:lnTo>
                  <a:lnTo>
                    <a:pt x="180" y="269"/>
                  </a:lnTo>
                  <a:lnTo>
                    <a:pt x="177" y="269"/>
                  </a:lnTo>
                  <a:lnTo>
                    <a:pt x="175" y="267"/>
                  </a:lnTo>
                  <a:lnTo>
                    <a:pt x="172" y="267"/>
                  </a:lnTo>
                  <a:lnTo>
                    <a:pt x="167" y="269"/>
                  </a:lnTo>
                  <a:lnTo>
                    <a:pt x="159" y="267"/>
                  </a:lnTo>
                  <a:lnTo>
                    <a:pt x="146" y="263"/>
                  </a:lnTo>
                  <a:lnTo>
                    <a:pt x="136" y="262"/>
                  </a:lnTo>
                  <a:lnTo>
                    <a:pt x="122" y="263"/>
                  </a:lnTo>
                  <a:lnTo>
                    <a:pt x="121" y="260"/>
                  </a:lnTo>
                  <a:lnTo>
                    <a:pt x="122" y="257"/>
                  </a:lnTo>
                  <a:lnTo>
                    <a:pt x="124" y="256"/>
                  </a:lnTo>
                  <a:lnTo>
                    <a:pt x="125" y="254"/>
                  </a:lnTo>
                  <a:lnTo>
                    <a:pt x="126" y="252"/>
                  </a:lnTo>
                  <a:lnTo>
                    <a:pt x="128" y="250"/>
                  </a:lnTo>
                  <a:lnTo>
                    <a:pt x="130" y="249"/>
                  </a:lnTo>
                  <a:lnTo>
                    <a:pt x="131" y="248"/>
                  </a:lnTo>
                  <a:lnTo>
                    <a:pt x="131" y="247"/>
                  </a:lnTo>
                  <a:lnTo>
                    <a:pt x="131" y="246"/>
                  </a:lnTo>
                  <a:lnTo>
                    <a:pt x="133" y="245"/>
                  </a:lnTo>
                  <a:lnTo>
                    <a:pt x="133" y="244"/>
                  </a:lnTo>
                  <a:lnTo>
                    <a:pt x="133" y="242"/>
                  </a:lnTo>
                  <a:lnTo>
                    <a:pt x="134" y="241"/>
                  </a:lnTo>
                  <a:lnTo>
                    <a:pt x="135" y="240"/>
                  </a:lnTo>
                  <a:lnTo>
                    <a:pt x="135" y="239"/>
                  </a:lnTo>
                  <a:lnTo>
                    <a:pt x="135" y="235"/>
                  </a:lnTo>
                  <a:lnTo>
                    <a:pt x="135" y="232"/>
                  </a:lnTo>
                  <a:lnTo>
                    <a:pt x="135" y="230"/>
                  </a:lnTo>
                  <a:lnTo>
                    <a:pt x="136" y="228"/>
                  </a:lnTo>
                  <a:lnTo>
                    <a:pt x="136" y="228"/>
                  </a:lnTo>
                  <a:lnTo>
                    <a:pt x="137" y="226"/>
                  </a:lnTo>
                  <a:lnTo>
                    <a:pt x="137" y="225"/>
                  </a:lnTo>
                  <a:lnTo>
                    <a:pt x="138" y="224"/>
                  </a:lnTo>
                  <a:lnTo>
                    <a:pt x="142" y="221"/>
                  </a:lnTo>
                  <a:lnTo>
                    <a:pt x="144" y="219"/>
                  </a:lnTo>
                  <a:lnTo>
                    <a:pt x="144" y="218"/>
                  </a:lnTo>
                  <a:lnTo>
                    <a:pt x="145" y="216"/>
                  </a:lnTo>
                  <a:lnTo>
                    <a:pt x="147" y="212"/>
                  </a:lnTo>
                  <a:lnTo>
                    <a:pt x="148" y="210"/>
                  </a:lnTo>
                  <a:lnTo>
                    <a:pt x="148" y="209"/>
                  </a:lnTo>
                  <a:lnTo>
                    <a:pt x="149" y="208"/>
                  </a:lnTo>
                  <a:lnTo>
                    <a:pt x="152" y="206"/>
                  </a:lnTo>
                  <a:lnTo>
                    <a:pt x="153" y="203"/>
                  </a:lnTo>
                  <a:lnTo>
                    <a:pt x="154" y="202"/>
                  </a:lnTo>
                  <a:lnTo>
                    <a:pt x="153" y="199"/>
                  </a:lnTo>
                  <a:lnTo>
                    <a:pt x="152" y="197"/>
                  </a:lnTo>
                  <a:lnTo>
                    <a:pt x="146" y="190"/>
                  </a:lnTo>
                  <a:lnTo>
                    <a:pt x="142" y="187"/>
                  </a:lnTo>
                  <a:lnTo>
                    <a:pt x="136" y="185"/>
                  </a:lnTo>
                  <a:lnTo>
                    <a:pt x="133" y="184"/>
                  </a:lnTo>
                  <a:lnTo>
                    <a:pt x="131" y="185"/>
                  </a:lnTo>
                  <a:lnTo>
                    <a:pt x="130" y="184"/>
                  </a:lnTo>
                  <a:lnTo>
                    <a:pt x="128" y="182"/>
                  </a:lnTo>
                  <a:lnTo>
                    <a:pt x="125" y="181"/>
                  </a:lnTo>
                  <a:lnTo>
                    <a:pt x="119" y="179"/>
                  </a:lnTo>
                  <a:lnTo>
                    <a:pt x="104" y="171"/>
                  </a:lnTo>
                  <a:lnTo>
                    <a:pt x="99" y="167"/>
                  </a:lnTo>
                  <a:lnTo>
                    <a:pt x="97" y="165"/>
                  </a:lnTo>
                  <a:lnTo>
                    <a:pt x="92" y="161"/>
                  </a:lnTo>
                  <a:lnTo>
                    <a:pt x="83" y="156"/>
                  </a:lnTo>
                  <a:lnTo>
                    <a:pt x="77" y="152"/>
                  </a:lnTo>
                  <a:lnTo>
                    <a:pt x="72" y="153"/>
                  </a:lnTo>
                  <a:lnTo>
                    <a:pt x="65" y="151"/>
                  </a:lnTo>
                  <a:lnTo>
                    <a:pt x="54" y="148"/>
                  </a:lnTo>
                  <a:lnTo>
                    <a:pt x="49" y="145"/>
                  </a:lnTo>
                  <a:lnTo>
                    <a:pt x="47" y="141"/>
                  </a:lnTo>
                  <a:lnTo>
                    <a:pt x="43" y="138"/>
                  </a:lnTo>
                  <a:lnTo>
                    <a:pt x="37" y="135"/>
                  </a:lnTo>
                  <a:lnTo>
                    <a:pt x="34" y="132"/>
                  </a:lnTo>
                  <a:lnTo>
                    <a:pt x="34" y="131"/>
                  </a:lnTo>
                  <a:lnTo>
                    <a:pt x="32" y="130"/>
                  </a:lnTo>
                  <a:lnTo>
                    <a:pt x="29" y="129"/>
                  </a:lnTo>
                  <a:lnTo>
                    <a:pt x="26" y="126"/>
                  </a:lnTo>
                  <a:lnTo>
                    <a:pt x="21" y="121"/>
                  </a:lnTo>
                  <a:lnTo>
                    <a:pt x="17" y="115"/>
                  </a:lnTo>
                  <a:lnTo>
                    <a:pt x="13" y="106"/>
                  </a:lnTo>
                  <a:lnTo>
                    <a:pt x="8" y="101"/>
                  </a:lnTo>
                  <a:lnTo>
                    <a:pt x="3" y="98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0" y="93"/>
                  </a:lnTo>
                  <a:lnTo>
                    <a:pt x="3" y="87"/>
                  </a:lnTo>
                  <a:lnTo>
                    <a:pt x="5" y="77"/>
                  </a:lnTo>
                  <a:lnTo>
                    <a:pt x="8" y="68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1" y="41"/>
                  </a:lnTo>
                  <a:lnTo>
                    <a:pt x="16" y="33"/>
                  </a:lnTo>
                  <a:lnTo>
                    <a:pt x="19" y="29"/>
                  </a:lnTo>
                  <a:lnTo>
                    <a:pt x="22" y="24"/>
                  </a:lnTo>
                  <a:lnTo>
                    <a:pt x="25" y="16"/>
                  </a:lnTo>
                  <a:lnTo>
                    <a:pt x="27" y="11"/>
                  </a:lnTo>
                  <a:lnTo>
                    <a:pt x="34" y="9"/>
                  </a:lnTo>
                  <a:lnTo>
                    <a:pt x="47" y="7"/>
                  </a:lnTo>
                  <a:lnTo>
                    <a:pt x="53" y="6"/>
                  </a:lnTo>
                  <a:lnTo>
                    <a:pt x="67" y="3"/>
                  </a:lnTo>
                  <a:lnTo>
                    <a:pt x="80" y="0"/>
                  </a:lnTo>
                  <a:lnTo>
                    <a:pt x="94" y="0"/>
                  </a:lnTo>
                  <a:lnTo>
                    <a:pt x="108" y="0"/>
                  </a:lnTo>
                  <a:lnTo>
                    <a:pt x="118" y="6"/>
                  </a:lnTo>
                  <a:lnTo>
                    <a:pt x="126" y="11"/>
                  </a:lnTo>
                  <a:lnTo>
                    <a:pt x="135" y="17"/>
                  </a:lnTo>
                  <a:lnTo>
                    <a:pt x="136" y="18"/>
                  </a:lnTo>
                  <a:lnTo>
                    <a:pt x="136" y="22"/>
                  </a:lnTo>
                  <a:lnTo>
                    <a:pt x="136" y="2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13" name="Freeform 1556">
              <a:extLst>
                <a:ext uri="{FF2B5EF4-FFF2-40B4-BE49-F238E27FC236}">
                  <a16:creationId xmlns:a16="http://schemas.microsoft.com/office/drawing/2014/main" id="{21FD1C97-B884-42F4-91D5-4BF5A97EA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1025" y="10627702"/>
              <a:ext cx="318722" cy="340702"/>
            </a:xfrm>
            <a:custGeom>
              <a:avLst/>
              <a:gdLst>
                <a:gd name="T0" fmla="*/ 139 w 256"/>
                <a:gd name="T1" fmla="*/ 35 h 273"/>
                <a:gd name="T2" fmla="*/ 141 w 256"/>
                <a:gd name="T3" fmla="*/ 44 h 273"/>
                <a:gd name="T4" fmla="*/ 144 w 256"/>
                <a:gd name="T5" fmla="*/ 48 h 273"/>
                <a:gd name="T6" fmla="*/ 146 w 256"/>
                <a:gd name="T7" fmla="*/ 55 h 273"/>
                <a:gd name="T8" fmla="*/ 144 w 256"/>
                <a:gd name="T9" fmla="*/ 66 h 273"/>
                <a:gd name="T10" fmla="*/ 143 w 256"/>
                <a:gd name="T11" fmla="*/ 75 h 273"/>
                <a:gd name="T12" fmla="*/ 143 w 256"/>
                <a:gd name="T13" fmla="*/ 84 h 273"/>
                <a:gd name="T14" fmla="*/ 144 w 256"/>
                <a:gd name="T15" fmla="*/ 91 h 273"/>
                <a:gd name="T16" fmla="*/ 154 w 256"/>
                <a:gd name="T17" fmla="*/ 93 h 273"/>
                <a:gd name="T18" fmla="*/ 167 w 256"/>
                <a:gd name="T19" fmla="*/ 94 h 273"/>
                <a:gd name="T20" fmla="*/ 180 w 256"/>
                <a:gd name="T21" fmla="*/ 94 h 273"/>
                <a:gd name="T22" fmla="*/ 188 w 256"/>
                <a:gd name="T23" fmla="*/ 89 h 273"/>
                <a:gd name="T24" fmla="*/ 196 w 256"/>
                <a:gd name="T25" fmla="*/ 96 h 273"/>
                <a:gd name="T26" fmla="*/ 207 w 256"/>
                <a:gd name="T27" fmla="*/ 99 h 273"/>
                <a:gd name="T28" fmla="*/ 213 w 256"/>
                <a:gd name="T29" fmla="*/ 109 h 273"/>
                <a:gd name="T30" fmla="*/ 213 w 256"/>
                <a:gd name="T31" fmla="*/ 120 h 273"/>
                <a:gd name="T32" fmla="*/ 216 w 256"/>
                <a:gd name="T33" fmla="*/ 131 h 273"/>
                <a:gd name="T34" fmla="*/ 216 w 256"/>
                <a:gd name="T35" fmla="*/ 140 h 273"/>
                <a:gd name="T36" fmla="*/ 221 w 256"/>
                <a:gd name="T37" fmla="*/ 152 h 273"/>
                <a:gd name="T38" fmla="*/ 234 w 256"/>
                <a:gd name="T39" fmla="*/ 151 h 273"/>
                <a:gd name="T40" fmla="*/ 246 w 256"/>
                <a:gd name="T41" fmla="*/ 148 h 273"/>
                <a:gd name="T42" fmla="*/ 252 w 256"/>
                <a:gd name="T43" fmla="*/ 157 h 273"/>
                <a:gd name="T44" fmla="*/ 248 w 256"/>
                <a:gd name="T45" fmla="*/ 188 h 273"/>
                <a:gd name="T46" fmla="*/ 243 w 256"/>
                <a:gd name="T47" fmla="*/ 219 h 273"/>
                <a:gd name="T48" fmla="*/ 234 w 256"/>
                <a:gd name="T49" fmla="*/ 242 h 273"/>
                <a:gd name="T50" fmla="*/ 227 w 256"/>
                <a:gd name="T51" fmla="*/ 250 h 273"/>
                <a:gd name="T52" fmla="*/ 216 w 256"/>
                <a:gd name="T53" fmla="*/ 256 h 273"/>
                <a:gd name="T54" fmla="*/ 210 w 256"/>
                <a:gd name="T55" fmla="*/ 267 h 273"/>
                <a:gd name="T56" fmla="*/ 196 w 256"/>
                <a:gd name="T57" fmla="*/ 264 h 273"/>
                <a:gd name="T58" fmla="*/ 186 w 256"/>
                <a:gd name="T59" fmla="*/ 269 h 273"/>
                <a:gd name="T60" fmla="*/ 172 w 256"/>
                <a:gd name="T61" fmla="*/ 267 h 273"/>
                <a:gd name="T62" fmla="*/ 122 w 256"/>
                <a:gd name="T63" fmla="*/ 263 h 273"/>
                <a:gd name="T64" fmla="*/ 126 w 256"/>
                <a:gd name="T65" fmla="*/ 252 h 273"/>
                <a:gd name="T66" fmla="*/ 131 w 256"/>
                <a:gd name="T67" fmla="*/ 246 h 273"/>
                <a:gd name="T68" fmla="*/ 135 w 256"/>
                <a:gd name="T69" fmla="*/ 240 h 273"/>
                <a:gd name="T70" fmla="*/ 136 w 256"/>
                <a:gd name="T71" fmla="*/ 228 h 273"/>
                <a:gd name="T72" fmla="*/ 142 w 256"/>
                <a:gd name="T73" fmla="*/ 221 h 273"/>
                <a:gd name="T74" fmla="*/ 148 w 256"/>
                <a:gd name="T75" fmla="*/ 210 h 273"/>
                <a:gd name="T76" fmla="*/ 154 w 256"/>
                <a:gd name="T77" fmla="*/ 202 h 273"/>
                <a:gd name="T78" fmla="*/ 136 w 256"/>
                <a:gd name="T79" fmla="*/ 185 h 273"/>
                <a:gd name="T80" fmla="*/ 125 w 256"/>
                <a:gd name="T81" fmla="*/ 181 h 273"/>
                <a:gd name="T82" fmla="*/ 92 w 256"/>
                <a:gd name="T83" fmla="*/ 161 h 273"/>
                <a:gd name="T84" fmla="*/ 54 w 256"/>
                <a:gd name="T85" fmla="*/ 148 h 273"/>
                <a:gd name="T86" fmla="*/ 34 w 256"/>
                <a:gd name="T87" fmla="*/ 132 h 273"/>
                <a:gd name="T88" fmla="*/ 21 w 256"/>
                <a:gd name="T89" fmla="*/ 121 h 273"/>
                <a:gd name="T90" fmla="*/ 0 w 256"/>
                <a:gd name="T91" fmla="*/ 96 h 273"/>
                <a:gd name="T92" fmla="*/ 5 w 256"/>
                <a:gd name="T93" fmla="*/ 77 h 273"/>
                <a:gd name="T94" fmla="*/ 16 w 256"/>
                <a:gd name="T95" fmla="*/ 33 h 273"/>
                <a:gd name="T96" fmla="*/ 34 w 256"/>
                <a:gd name="T97" fmla="*/ 9 h 273"/>
                <a:gd name="T98" fmla="*/ 94 w 256"/>
                <a:gd name="T99" fmla="*/ 0 h 273"/>
                <a:gd name="T100" fmla="*/ 136 w 256"/>
                <a:gd name="T101" fmla="*/ 1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6" h="273">
                  <a:moveTo>
                    <a:pt x="136" y="28"/>
                  </a:moveTo>
                  <a:lnTo>
                    <a:pt x="136" y="30"/>
                  </a:lnTo>
                  <a:lnTo>
                    <a:pt x="137" y="32"/>
                  </a:lnTo>
                  <a:lnTo>
                    <a:pt x="138" y="33"/>
                  </a:lnTo>
                  <a:lnTo>
                    <a:pt x="139" y="35"/>
                  </a:lnTo>
                  <a:lnTo>
                    <a:pt x="140" y="36"/>
                  </a:lnTo>
                  <a:lnTo>
                    <a:pt x="141" y="37"/>
                  </a:lnTo>
                  <a:lnTo>
                    <a:pt x="141" y="39"/>
                  </a:lnTo>
                  <a:lnTo>
                    <a:pt x="141" y="41"/>
                  </a:lnTo>
                  <a:lnTo>
                    <a:pt x="141" y="44"/>
                  </a:lnTo>
                  <a:lnTo>
                    <a:pt x="142" y="44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4" y="47"/>
                  </a:lnTo>
                  <a:lnTo>
                    <a:pt x="144" y="48"/>
                  </a:lnTo>
                  <a:lnTo>
                    <a:pt x="144" y="49"/>
                  </a:lnTo>
                  <a:lnTo>
                    <a:pt x="144" y="50"/>
                  </a:lnTo>
                  <a:lnTo>
                    <a:pt x="144" y="51"/>
                  </a:lnTo>
                  <a:lnTo>
                    <a:pt x="145" y="52"/>
                  </a:lnTo>
                  <a:lnTo>
                    <a:pt x="146" y="55"/>
                  </a:lnTo>
                  <a:lnTo>
                    <a:pt x="146" y="59"/>
                  </a:lnTo>
                  <a:lnTo>
                    <a:pt x="145" y="61"/>
                  </a:lnTo>
                  <a:lnTo>
                    <a:pt x="144" y="63"/>
                  </a:lnTo>
                  <a:lnTo>
                    <a:pt x="144" y="64"/>
                  </a:lnTo>
                  <a:lnTo>
                    <a:pt x="144" y="66"/>
                  </a:lnTo>
                  <a:lnTo>
                    <a:pt x="144" y="68"/>
                  </a:lnTo>
                  <a:lnTo>
                    <a:pt x="142" y="71"/>
                  </a:lnTo>
                  <a:lnTo>
                    <a:pt x="142" y="72"/>
                  </a:lnTo>
                  <a:lnTo>
                    <a:pt x="143" y="74"/>
                  </a:lnTo>
                  <a:lnTo>
                    <a:pt x="143" y="75"/>
                  </a:lnTo>
                  <a:lnTo>
                    <a:pt x="143" y="77"/>
                  </a:lnTo>
                  <a:lnTo>
                    <a:pt x="143" y="79"/>
                  </a:lnTo>
                  <a:lnTo>
                    <a:pt x="142" y="80"/>
                  </a:lnTo>
                  <a:lnTo>
                    <a:pt x="142" y="82"/>
                  </a:lnTo>
                  <a:lnTo>
                    <a:pt x="143" y="84"/>
                  </a:lnTo>
                  <a:lnTo>
                    <a:pt x="142" y="86"/>
                  </a:lnTo>
                  <a:lnTo>
                    <a:pt x="141" y="87"/>
                  </a:lnTo>
                  <a:lnTo>
                    <a:pt x="141" y="88"/>
                  </a:lnTo>
                  <a:lnTo>
                    <a:pt x="142" y="91"/>
                  </a:lnTo>
                  <a:lnTo>
                    <a:pt x="144" y="91"/>
                  </a:lnTo>
                  <a:lnTo>
                    <a:pt x="146" y="91"/>
                  </a:lnTo>
                  <a:lnTo>
                    <a:pt x="148" y="91"/>
                  </a:lnTo>
                  <a:lnTo>
                    <a:pt x="149" y="90"/>
                  </a:lnTo>
                  <a:lnTo>
                    <a:pt x="152" y="91"/>
                  </a:lnTo>
                  <a:lnTo>
                    <a:pt x="154" y="93"/>
                  </a:lnTo>
                  <a:lnTo>
                    <a:pt x="157" y="93"/>
                  </a:lnTo>
                  <a:lnTo>
                    <a:pt x="159" y="93"/>
                  </a:lnTo>
                  <a:lnTo>
                    <a:pt x="161" y="94"/>
                  </a:lnTo>
                  <a:lnTo>
                    <a:pt x="164" y="93"/>
                  </a:lnTo>
                  <a:lnTo>
                    <a:pt x="167" y="94"/>
                  </a:lnTo>
                  <a:lnTo>
                    <a:pt x="170" y="95"/>
                  </a:lnTo>
                  <a:lnTo>
                    <a:pt x="173" y="96"/>
                  </a:lnTo>
                  <a:lnTo>
                    <a:pt x="176" y="96"/>
                  </a:lnTo>
                  <a:lnTo>
                    <a:pt x="178" y="96"/>
                  </a:lnTo>
                  <a:lnTo>
                    <a:pt x="180" y="94"/>
                  </a:lnTo>
                  <a:lnTo>
                    <a:pt x="182" y="94"/>
                  </a:lnTo>
                  <a:lnTo>
                    <a:pt x="184" y="93"/>
                  </a:lnTo>
                  <a:lnTo>
                    <a:pt x="185" y="91"/>
                  </a:lnTo>
                  <a:lnTo>
                    <a:pt x="185" y="90"/>
                  </a:lnTo>
                  <a:lnTo>
                    <a:pt x="188" y="89"/>
                  </a:lnTo>
                  <a:lnTo>
                    <a:pt x="189" y="90"/>
                  </a:lnTo>
                  <a:lnTo>
                    <a:pt x="191" y="93"/>
                  </a:lnTo>
                  <a:lnTo>
                    <a:pt x="193" y="94"/>
                  </a:lnTo>
                  <a:lnTo>
                    <a:pt x="194" y="96"/>
                  </a:lnTo>
                  <a:lnTo>
                    <a:pt x="196" y="96"/>
                  </a:lnTo>
                  <a:lnTo>
                    <a:pt x="199" y="96"/>
                  </a:lnTo>
                  <a:lnTo>
                    <a:pt x="202" y="96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9"/>
                  </a:lnTo>
                  <a:lnTo>
                    <a:pt x="209" y="100"/>
                  </a:lnTo>
                  <a:lnTo>
                    <a:pt x="209" y="104"/>
                  </a:lnTo>
                  <a:lnTo>
                    <a:pt x="210" y="106"/>
                  </a:lnTo>
                  <a:lnTo>
                    <a:pt x="212" y="107"/>
                  </a:lnTo>
                  <a:lnTo>
                    <a:pt x="213" y="109"/>
                  </a:lnTo>
                  <a:lnTo>
                    <a:pt x="213" y="111"/>
                  </a:lnTo>
                  <a:lnTo>
                    <a:pt x="212" y="113"/>
                  </a:lnTo>
                  <a:lnTo>
                    <a:pt x="212" y="116"/>
                  </a:lnTo>
                  <a:lnTo>
                    <a:pt x="213" y="118"/>
                  </a:lnTo>
                  <a:lnTo>
                    <a:pt x="213" y="120"/>
                  </a:lnTo>
                  <a:lnTo>
                    <a:pt x="213" y="122"/>
                  </a:lnTo>
                  <a:lnTo>
                    <a:pt x="215" y="124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6" y="131"/>
                  </a:lnTo>
                  <a:lnTo>
                    <a:pt x="216" y="133"/>
                  </a:lnTo>
                  <a:lnTo>
                    <a:pt x="215" y="135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6" y="140"/>
                  </a:lnTo>
                  <a:lnTo>
                    <a:pt x="218" y="142"/>
                  </a:lnTo>
                  <a:lnTo>
                    <a:pt x="218" y="146"/>
                  </a:lnTo>
                  <a:lnTo>
                    <a:pt x="218" y="148"/>
                  </a:lnTo>
                  <a:lnTo>
                    <a:pt x="219" y="151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6" y="153"/>
                  </a:lnTo>
                  <a:lnTo>
                    <a:pt x="229" y="152"/>
                  </a:lnTo>
                  <a:lnTo>
                    <a:pt x="232" y="152"/>
                  </a:lnTo>
                  <a:lnTo>
                    <a:pt x="234" y="151"/>
                  </a:lnTo>
                  <a:lnTo>
                    <a:pt x="237" y="149"/>
                  </a:lnTo>
                  <a:lnTo>
                    <a:pt x="240" y="148"/>
                  </a:lnTo>
                  <a:lnTo>
                    <a:pt x="241" y="147"/>
                  </a:lnTo>
                  <a:lnTo>
                    <a:pt x="243" y="146"/>
                  </a:lnTo>
                  <a:lnTo>
                    <a:pt x="246" y="148"/>
                  </a:lnTo>
                  <a:lnTo>
                    <a:pt x="249" y="150"/>
                  </a:lnTo>
                  <a:lnTo>
                    <a:pt x="251" y="151"/>
                  </a:lnTo>
                  <a:lnTo>
                    <a:pt x="255" y="154"/>
                  </a:lnTo>
                  <a:lnTo>
                    <a:pt x="254" y="154"/>
                  </a:lnTo>
                  <a:lnTo>
                    <a:pt x="252" y="157"/>
                  </a:lnTo>
                  <a:lnTo>
                    <a:pt x="252" y="159"/>
                  </a:lnTo>
                  <a:lnTo>
                    <a:pt x="254" y="162"/>
                  </a:lnTo>
                  <a:lnTo>
                    <a:pt x="252" y="169"/>
                  </a:lnTo>
                  <a:lnTo>
                    <a:pt x="250" y="181"/>
                  </a:lnTo>
                  <a:lnTo>
                    <a:pt x="248" y="188"/>
                  </a:lnTo>
                  <a:lnTo>
                    <a:pt x="249" y="190"/>
                  </a:lnTo>
                  <a:lnTo>
                    <a:pt x="248" y="193"/>
                  </a:lnTo>
                  <a:lnTo>
                    <a:pt x="243" y="200"/>
                  </a:lnTo>
                  <a:lnTo>
                    <a:pt x="243" y="205"/>
                  </a:lnTo>
                  <a:lnTo>
                    <a:pt x="243" y="219"/>
                  </a:lnTo>
                  <a:lnTo>
                    <a:pt x="241" y="230"/>
                  </a:lnTo>
                  <a:lnTo>
                    <a:pt x="239" y="237"/>
                  </a:lnTo>
                  <a:lnTo>
                    <a:pt x="237" y="241"/>
                  </a:lnTo>
                  <a:lnTo>
                    <a:pt x="235" y="241"/>
                  </a:lnTo>
                  <a:lnTo>
                    <a:pt x="234" y="242"/>
                  </a:lnTo>
                  <a:lnTo>
                    <a:pt x="233" y="245"/>
                  </a:lnTo>
                  <a:lnTo>
                    <a:pt x="231" y="246"/>
                  </a:lnTo>
                  <a:lnTo>
                    <a:pt x="229" y="247"/>
                  </a:lnTo>
                  <a:lnTo>
                    <a:pt x="228" y="249"/>
                  </a:lnTo>
                  <a:lnTo>
                    <a:pt x="227" y="250"/>
                  </a:lnTo>
                  <a:lnTo>
                    <a:pt x="226" y="252"/>
                  </a:lnTo>
                  <a:lnTo>
                    <a:pt x="221" y="252"/>
                  </a:lnTo>
                  <a:lnTo>
                    <a:pt x="219" y="253"/>
                  </a:lnTo>
                  <a:lnTo>
                    <a:pt x="218" y="255"/>
                  </a:lnTo>
                  <a:lnTo>
                    <a:pt x="216" y="256"/>
                  </a:lnTo>
                  <a:lnTo>
                    <a:pt x="215" y="258"/>
                  </a:lnTo>
                  <a:lnTo>
                    <a:pt x="213" y="260"/>
                  </a:lnTo>
                  <a:lnTo>
                    <a:pt x="214" y="263"/>
                  </a:lnTo>
                  <a:lnTo>
                    <a:pt x="213" y="265"/>
                  </a:lnTo>
                  <a:lnTo>
                    <a:pt x="210" y="267"/>
                  </a:lnTo>
                  <a:lnTo>
                    <a:pt x="208" y="267"/>
                  </a:lnTo>
                  <a:lnTo>
                    <a:pt x="205" y="265"/>
                  </a:lnTo>
                  <a:lnTo>
                    <a:pt x="203" y="264"/>
                  </a:lnTo>
                  <a:lnTo>
                    <a:pt x="199" y="263"/>
                  </a:lnTo>
                  <a:lnTo>
                    <a:pt x="196" y="264"/>
                  </a:lnTo>
                  <a:lnTo>
                    <a:pt x="194" y="265"/>
                  </a:lnTo>
                  <a:lnTo>
                    <a:pt x="192" y="267"/>
                  </a:lnTo>
                  <a:lnTo>
                    <a:pt x="190" y="271"/>
                  </a:lnTo>
                  <a:lnTo>
                    <a:pt x="188" y="272"/>
                  </a:lnTo>
                  <a:lnTo>
                    <a:pt x="186" y="269"/>
                  </a:lnTo>
                  <a:lnTo>
                    <a:pt x="183" y="269"/>
                  </a:lnTo>
                  <a:lnTo>
                    <a:pt x="180" y="269"/>
                  </a:lnTo>
                  <a:lnTo>
                    <a:pt x="177" y="269"/>
                  </a:lnTo>
                  <a:lnTo>
                    <a:pt x="175" y="267"/>
                  </a:lnTo>
                  <a:lnTo>
                    <a:pt x="172" y="267"/>
                  </a:lnTo>
                  <a:lnTo>
                    <a:pt x="167" y="269"/>
                  </a:lnTo>
                  <a:lnTo>
                    <a:pt x="159" y="267"/>
                  </a:lnTo>
                  <a:lnTo>
                    <a:pt x="146" y="263"/>
                  </a:lnTo>
                  <a:lnTo>
                    <a:pt x="136" y="262"/>
                  </a:lnTo>
                  <a:lnTo>
                    <a:pt x="122" y="263"/>
                  </a:lnTo>
                  <a:lnTo>
                    <a:pt x="121" y="260"/>
                  </a:lnTo>
                  <a:lnTo>
                    <a:pt x="122" y="257"/>
                  </a:lnTo>
                  <a:lnTo>
                    <a:pt x="124" y="256"/>
                  </a:lnTo>
                  <a:lnTo>
                    <a:pt x="125" y="254"/>
                  </a:lnTo>
                  <a:lnTo>
                    <a:pt x="126" y="252"/>
                  </a:lnTo>
                  <a:lnTo>
                    <a:pt x="128" y="250"/>
                  </a:lnTo>
                  <a:lnTo>
                    <a:pt x="130" y="249"/>
                  </a:lnTo>
                  <a:lnTo>
                    <a:pt x="131" y="248"/>
                  </a:lnTo>
                  <a:lnTo>
                    <a:pt x="131" y="247"/>
                  </a:lnTo>
                  <a:lnTo>
                    <a:pt x="131" y="246"/>
                  </a:lnTo>
                  <a:lnTo>
                    <a:pt x="133" y="245"/>
                  </a:lnTo>
                  <a:lnTo>
                    <a:pt x="133" y="244"/>
                  </a:lnTo>
                  <a:lnTo>
                    <a:pt x="133" y="242"/>
                  </a:lnTo>
                  <a:lnTo>
                    <a:pt x="134" y="241"/>
                  </a:lnTo>
                  <a:lnTo>
                    <a:pt x="135" y="240"/>
                  </a:lnTo>
                  <a:lnTo>
                    <a:pt x="135" y="239"/>
                  </a:lnTo>
                  <a:lnTo>
                    <a:pt x="135" y="235"/>
                  </a:lnTo>
                  <a:lnTo>
                    <a:pt x="135" y="232"/>
                  </a:lnTo>
                  <a:lnTo>
                    <a:pt x="135" y="230"/>
                  </a:lnTo>
                  <a:lnTo>
                    <a:pt x="136" y="228"/>
                  </a:lnTo>
                  <a:lnTo>
                    <a:pt x="136" y="228"/>
                  </a:lnTo>
                  <a:lnTo>
                    <a:pt x="137" y="226"/>
                  </a:lnTo>
                  <a:lnTo>
                    <a:pt x="137" y="225"/>
                  </a:lnTo>
                  <a:lnTo>
                    <a:pt x="138" y="224"/>
                  </a:lnTo>
                  <a:lnTo>
                    <a:pt x="142" y="221"/>
                  </a:lnTo>
                  <a:lnTo>
                    <a:pt x="144" y="219"/>
                  </a:lnTo>
                  <a:lnTo>
                    <a:pt x="144" y="218"/>
                  </a:lnTo>
                  <a:lnTo>
                    <a:pt x="145" y="216"/>
                  </a:lnTo>
                  <a:lnTo>
                    <a:pt x="147" y="212"/>
                  </a:lnTo>
                  <a:lnTo>
                    <a:pt x="148" y="210"/>
                  </a:lnTo>
                  <a:lnTo>
                    <a:pt x="148" y="209"/>
                  </a:lnTo>
                  <a:lnTo>
                    <a:pt x="149" y="208"/>
                  </a:lnTo>
                  <a:lnTo>
                    <a:pt x="152" y="206"/>
                  </a:lnTo>
                  <a:lnTo>
                    <a:pt x="153" y="203"/>
                  </a:lnTo>
                  <a:lnTo>
                    <a:pt x="154" y="202"/>
                  </a:lnTo>
                  <a:lnTo>
                    <a:pt x="153" y="199"/>
                  </a:lnTo>
                  <a:lnTo>
                    <a:pt x="152" y="197"/>
                  </a:lnTo>
                  <a:lnTo>
                    <a:pt x="146" y="190"/>
                  </a:lnTo>
                  <a:lnTo>
                    <a:pt x="142" y="187"/>
                  </a:lnTo>
                  <a:lnTo>
                    <a:pt x="136" y="185"/>
                  </a:lnTo>
                  <a:lnTo>
                    <a:pt x="133" y="184"/>
                  </a:lnTo>
                  <a:lnTo>
                    <a:pt x="131" y="185"/>
                  </a:lnTo>
                  <a:lnTo>
                    <a:pt x="130" y="184"/>
                  </a:lnTo>
                  <a:lnTo>
                    <a:pt x="128" y="182"/>
                  </a:lnTo>
                  <a:lnTo>
                    <a:pt x="125" y="181"/>
                  </a:lnTo>
                  <a:lnTo>
                    <a:pt x="119" y="179"/>
                  </a:lnTo>
                  <a:lnTo>
                    <a:pt x="104" y="171"/>
                  </a:lnTo>
                  <a:lnTo>
                    <a:pt x="99" y="167"/>
                  </a:lnTo>
                  <a:lnTo>
                    <a:pt x="97" y="165"/>
                  </a:lnTo>
                  <a:lnTo>
                    <a:pt x="92" y="161"/>
                  </a:lnTo>
                  <a:lnTo>
                    <a:pt x="83" y="156"/>
                  </a:lnTo>
                  <a:lnTo>
                    <a:pt x="77" y="152"/>
                  </a:lnTo>
                  <a:lnTo>
                    <a:pt x="72" y="153"/>
                  </a:lnTo>
                  <a:lnTo>
                    <a:pt x="65" y="151"/>
                  </a:lnTo>
                  <a:lnTo>
                    <a:pt x="54" y="148"/>
                  </a:lnTo>
                  <a:lnTo>
                    <a:pt x="49" y="145"/>
                  </a:lnTo>
                  <a:lnTo>
                    <a:pt x="47" y="141"/>
                  </a:lnTo>
                  <a:lnTo>
                    <a:pt x="43" y="138"/>
                  </a:lnTo>
                  <a:lnTo>
                    <a:pt x="37" y="135"/>
                  </a:lnTo>
                  <a:lnTo>
                    <a:pt x="34" y="132"/>
                  </a:lnTo>
                  <a:lnTo>
                    <a:pt x="34" y="131"/>
                  </a:lnTo>
                  <a:lnTo>
                    <a:pt x="32" y="130"/>
                  </a:lnTo>
                  <a:lnTo>
                    <a:pt x="29" y="129"/>
                  </a:lnTo>
                  <a:lnTo>
                    <a:pt x="26" y="126"/>
                  </a:lnTo>
                  <a:lnTo>
                    <a:pt x="21" y="121"/>
                  </a:lnTo>
                  <a:lnTo>
                    <a:pt x="17" y="115"/>
                  </a:lnTo>
                  <a:lnTo>
                    <a:pt x="13" y="106"/>
                  </a:lnTo>
                  <a:lnTo>
                    <a:pt x="8" y="101"/>
                  </a:lnTo>
                  <a:lnTo>
                    <a:pt x="3" y="98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0" y="93"/>
                  </a:lnTo>
                  <a:lnTo>
                    <a:pt x="3" y="87"/>
                  </a:lnTo>
                  <a:lnTo>
                    <a:pt x="5" y="77"/>
                  </a:lnTo>
                  <a:lnTo>
                    <a:pt x="8" y="68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1" y="41"/>
                  </a:lnTo>
                  <a:lnTo>
                    <a:pt x="16" y="33"/>
                  </a:lnTo>
                  <a:lnTo>
                    <a:pt x="19" y="29"/>
                  </a:lnTo>
                  <a:lnTo>
                    <a:pt x="22" y="24"/>
                  </a:lnTo>
                  <a:lnTo>
                    <a:pt x="25" y="16"/>
                  </a:lnTo>
                  <a:lnTo>
                    <a:pt x="27" y="11"/>
                  </a:lnTo>
                  <a:lnTo>
                    <a:pt x="34" y="9"/>
                  </a:lnTo>
                  <a:lnTo>
                    <a:pt x="47" y="7"/>
                  </a:lnTo>
                  <a:lnTo>
                    <a:pt x="53" y="6"/>
                  </a:lnTo>
                  <a:lnTo>
                    <a:pt x="67" y="3"/>
                  </a:lnTo>
                  <a:lnTo>
                    <a:pt x="80" y="0"/>
                  </a:lnTo>
                  <a:lnTo>
                    <a:pt x="94" y="0"/>
                  </a:lnTo>
                  <a:lnTo>
                    <a:pt x="108" y="0"/>
                  </a:lnTo>
                  <a:lnTo>
                    <a:pt x="118" y="6"/>
                  </a:lnTo>
                  <a:lnTo>
                    <a:pt x="126" y="11"/>
                  </a:lnTo>
                  <a:lnTo>
                    <a:pt x="135" y="17"/>
                  </a:lnTo>
                  <a:lnTo>
                    <a:pt x="136" y="18"/>
                  </a:lnTo>
                  <a:lnTo>
                    <a:pt x="136" y="22"/>
                  </a:lnTo>
                  <a:lnTo>
                    <a:pt x="136" y="2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14" name="Freeform 1557">
              <a:extLst>
                <a:ext uri="{FF2B5EF4-FFF2-40B4-BE49-F238E27FC236}">
                  <a16:creationId xmlns:a16="http://schemas.microsoft.com/office/drawing/2014/main" id="{126FD75C-F796-4398-BAD4-6A66BE3F3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1378" y="9660548"/>
              <a:ext cx="153866" cy="159362"/>
            </a:xfrm>
            <a:custGeom>
              <a:avLst/>
              <a:gdLst>
                <a:gd name="T0" fmla="*/ 113 w 124"/>
                <a:gd name="T1" fmla="*/ 24 h 126"/>
                <a:gd name="T2" fmla="*/ 109 w 124"/>
                <a:gd name="T3" fmla="*/ 33 h 126"/>
                <a:gd name="T4" fmla="*/ 110 w 124"/>
                <a:gd name="T5" fmla="*/ 40 h 126"/>
                <a:gd name="T6" fmla="*/ 110 w 124"/>
                <a:gd name="T7" fmla="*/ 48 h 126"/>
                <a:gd name="T8" fmla="*/ 111 w 124"/>
                <a:gd name="T9" fmla="*/ 54 h 126"/>
                <a:gd name="T10" fmla="*/ 112 w 124"/>
                <a:gd name="T11" fmla="*/ 59 h 126"/>
                <a:gd name="T12" fmla="*/ 120 w 124"/>
                <a:gd name="T13" fmla="*/ 67 h 126"/>
                <a:gd name="T14" fmla="*/ 123 w 124"/>
                <a:gd name="T15" fmla="*/ 72 h 126"/>
                <a:gd name="T16" fmla="*/ 123 w 124"/>
                <a:gd name="T17" fmla="*/ 77 h 126"/>
                <a:gd name="T18" fmla="*/ 117 w 124"/>
                <a:gd name="T19" fmla="*/ 86 h 126"/>
                <a:gd name="T20" fmla="*/ 117 w 124"/>
                <a:gd name="T21" fmla="*/ 96 h 126"/>
                <a:gd name="T22" fmla="*/ 108 w 124"/>
                <a:gd name="T23" fmla="*/ 108 h 126"/>
                <a:gd name="T24" fmla="*/ 105 w 124"/>
                <a:gd name="T25" fmla="*/ 111 h 126"/>
                <a:gd name="T26" fmla="*/ 102 w 124"/>
                <a:gd name="T27" fmla="*/ 110 h 126"/>
                <a:gd name="T28" fmla="*/ 100 w 124"/>
                <a:gd name="T29" fmla="*/ 107 h 126"/>
                <a:gd name="T30" fmla="*/ 95 w 124"/>
                <a:gd name="T31" fmla="*/ 106 h 126"/>
                <a:gd name="T32" fmla="*/ 93 w 124"/>
                <a:gd name="T33" fmla="*/ 103 h 126"/>
                <a:gd name="T34" fmla="*/ 88 w 124"/>
                <a:gd name="T35" fmla="*/ 104 h 126"/>
                <a:gd name="T36" fmla="*/ 82 w 124"/>
                <a:gd name="T37" fmla="*/ 106 h 126"/>
                <a:gd name="T38" fmla="*/ 71 w 124"/>
                <a:gd name="T39" fmla="*/ 108 h 126"/>
                <a:gd name="T40" fmla="*/ 63 w 124"/>
                <a:gd name="T41" fmla="*/ 105 h 126"/>
                <a:gd name="T42" fmla="*/ 61 w 124"/>
                <a:gd name="T43" fmla="*/ 109 h 126"/>
                <a:gd name="T44" fmla="*/ 59 w 124"/>
                <a:gd name="T45" fmla="*/ 112 h 126"/>
                <a:gd name="T46" fmla="*/ 61 w 124"/>
                <a:gd name="T47" fmla="*/ 116 h 126"/>
                <a:gd name="T48" fmla="*/ 65 w 124"/>
                <a:gd name="T49" fmla="*/ 122 h 126"/>
                <a:gd name="T50" fmla="*/ 61 w 124"/>
                <a:gd name="T51" fmla="*/ 125 h 126"/>
                <a:gd name="T52" fmla="*/ 49 w 124"/>
                <a:gd name="T53" fmla="*/ 123 h 126"/>
                <a:gd name="T54" fmla="*/ 45 w 124"/>
                <a:gd name="T55" fmla="*/ 120 h 126"/>
                <a:gd name="T56" fmla="*/ 39 w 124"/>
                <a:gd name="T57" fmla="*/ 117 h 126"/>
                <a:gd name="T58" fmla="*/ 35 w 124"/>
                <a:gd name="T59" fmla="*/ 111 h 126"/>
                <a:gd name="T60" fmla="*/ 33 w 124"/>
                <a:gd name="T61" fmla="*/ 105 h 126"/>
                <a:gd name="T62" fmla="*/ 31 w 124"/>
                <a:gd name="T63" fmla="*/ 102 h 126"/>
                <a:gd name="T64" fmla="*/ 29 w 124"/>
                <a:gd name="T65" fmla="*/ 98 h 126"/>
                <a:gd name="T66" fmla="*/ 27 w 124"/>
                <a:gd name="T67" fmla="*/ 95 h 126"/>
                <a:gd name="T68" fmla="*/ 26 w 124"/>
                <a:gd name="T69" fmla="*/ 92 h 126"/>
                <a:gd name="T70" fmla="*/ 25 w 124"/>
                <a:gd name="T71" fmla="*/ 87 h 126"/>
                <a:gd name="T72" fmla="*/ 24 w 124"/>
                <a:gd name="T73" fmla="*/ 84 h 126"/>
                <a:gd name="T74" fmla="*/ 19 w 124"/>
                <a:gd name="T75" fmla="*/ 80 h 126"/>
                <a:gd name="T76" fmla="*/ 16 w 124"/>
                <a:gd name="T77" fmla="*/ 80 h 126"/>
                <a:gd name="T78" fmla="*/ 12 w 124"/>
                <a:gd name="T79" fmla="*/ 78 h 126"/>
                <a:gd name="T80" fmla="*/ 7 w 124"/>
                <a:gd name="T81" fmla="*/ 70 h 126"/>
                <a:gd name="T82" fmla="*/ 1 w 124"/>
                <a:gd name="T83" fmla="*/ 61 h 126"/>
                <a:gd name="T84" fmla="*/ 2 w 124"/>
                <a:gd name="T85" fmla="*/ 53 h 126"/>
                <a:gd name="T86" fmla="*/ 5 w 124"/>
                <a:gd name="T87" fmla="*/ 45 h 126"/>
                <a:gd name="T88" fmla="*/ 6 w 124"/>
                <a:gd name="T89" fmla="*/ 39 h 126"/>
                <a:gd name="T90" fmla="*/ 5 w 124"/>
                <a:gd name="T91" fmla="*/ 34 h 126"/>
                <a:gd name="T92" fmla="*/ 9 w 124"/>
                <a:gd name="T93" fmla="*/ 32 h 126"/>
                <a:gd name="T94" fmla="*/ 14 w 124"/>
                <a:gd name="T95" fmla="*/ 30 h 126"/>
                <a:gd name="T96" fmla="*/ 23 w 124"/>
                <a:gd name="T97" fmla="*/ 29 h 126"/>
                <a:gd name="T98" fmla="*/ 25 w 124"/>
                <a:gd name="T99" fmla="*/ 24 h 126"/>
                <a:gd name="T100" fmla="*/ 25 w 124"/>
                <a:gd name="T101" fmla="*/ 23 h 126"/>
                <a:gd name="T102" fmla="*/ 22 w 124"/>
                <a:gd name="T103" fmla="*/ 20 h 126"/>
                <a:gd name="T104" fmla="*/ 24 w 124"/>
                <a:gd name="T105" fmla="*/ 15 h 126"/>
                <a:gd name="T106" fmla="*/ 28 w 124"/>
                <a:gd name="T107" fmla="*/ 10 h 126"/>
                <a:gd name="T108" fmla="*/ 30 w 124"/>
                <a:gd name="T109" fmla="*/ 2 h 126"/>
                <a:gd name="T110" fmla="*/ 55 w 124"/>
                <a:gd name="T111" fmla="*/ 3 h 126"/>
                <a:gd name="T112" fmla="*/ 66 w 124"/>
                <a:gd name="T113" fmla="*/ 6 h 126"/>
                <a:gd name="T114" fmla="*/ 73 w 124"/>
                <a:gd name="T115" fmla="*/ 1 h 126"/>
                <a:gd name="T116" fmla="*/ 98 w 124"/>
                <a:gd name="T117" fmla="*/ 0 h 126"/>
                <a:gd name="T118" fmla="*/ 122 w 124"/>
                <a:gd name="T119" fmla="*/ 5 h 126"/>
                <a:gd name="T120" fmla="*/ 121 w 124"/>
                <a:gd name="T121" fmla="*/ 1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26">
                  <a:moveTo>
                    <a:pt x="118" y="19"/>
                  </a:moveTo>
                  <a:lnTo>
                    <a:pt x="116" y="22"/>
                  </a:lnTo>
                  <a:lnTo>
                    <a:pt x="113" y="24"/>
                  </a:lnTo>
                  <a:lnTo>
                    <a:pt x="109" y="30"/>
                  </a:lnTo>
                  <a:lnTo>
                    <a:pt x="109" y="31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8"/>
                  </a:lnTo>
                  <a:lnTo>
                    <a:pt x="110" y="40"/>
                  </a:lnTo>
                  <a:lnTo>
                    <a:pt x="110" y="43"/>
                  </a:lnTo>
                  <a:lnTo>
                    <a:pt x="109" y="46"/>
                  </a:lnTo>
                  <a:lnTo>
                    <a:pt x="110" y="48"/>
                  </a:lnTo>
                  <a:lnTo>
                    <a:pt x="111" y="50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2" y="55"/>
                  </a:lnTo>
                  <a:lnTo>
                    <a:pt x="113" y="56"/>
                  </a:lnTo>
                  <a:lnTo>
                    <a:pt x="112" y="59"/>
                  </a:lnTo>
                  <a:lnTo>
                    <a:pt x="115" y="64"/>
                  </a:lnTo>
                  <a:lnTo>
                    <a:pt x="117" y="65"/>
                  </a:lnTo>
                  <a:lnTo>
                    <a:pt x="120" y="67"/>
                  </a:lnTo>
                  <a:lnTo>
                    <a:pt x="120" y="69"/>
                  </a:lnTo>
                  <a:lnTo>
                    <a:pt x="122" y="72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1" y="80"/>
                  </a:lnTo>
                  <a:lnTo>
                    <a:pt x="117" y="85"/>
                  </a:lnTo>
                  <a:lnTo>
                    <a:pt x="117" y="86"/>
                  </a:lnTo>
                  <a:lnTo>
                    <a:pt x="118" y="91"/>
                  </a:lnTo>
                  <a:lnTo>
                    <a:pt x="117" y="94"/>
                  </a:lnTo>
                  <a:lnTo>
                    <a:pt x="117" y="96"/>
                  </a:lnTo>
                  <a:lnTo>
                    <a:pt x="115" y="99"/>
                  </a:lnTo>
                  <a:lnTo>
                    <a:pt x="111" y="107"/>
                  </a:lnTo>
                  <a:lnTo>
                    <a:pt x="108" y="108"/>
                  </a:lnTo>
                  <a:lnTo>
                    <a:pt x="107" y="110"/>
                  </a:lnTo>
                  <a:lnTo>
                    <a:pt x="106" y="110"/>
                  </a:lnTo>
                  <a:lnTo>
                    <a:pt x="105" y="111"/>
                  </a:lnTo>
                  <a:lnTo>
                    <a:pt x="104" y="111"/>
                  </a:lnTo>
                  <a:lnTo>
                    <a:pt x="103" y="111"/>
                  </a:lnTo>
                  <a:lnTo>
                    <a:pt x="102" y="110"/>
                  </a:lnTo>
                  <a:lnTo>
                    <a:pt x="102" y="109"/>
                  </a:lnTo>
                  <a:lnTo>
                    <a:pt x="101" y="108"/>
                  </a:lnTo>
                  <a:lnTo>
                    <a:pt x="100" y="107"/>
                  </a:lnTo>
                  <a:lnTo>
                    <a:pt x="97" y="108"/>
                  </a:lnTo>
                  <a:lnTo>
                    <a:pt x="96" y="107"/>
                  </a:lnTo>
                  <a:lnTo>
                    <a:pt x="95" y="106"/>
                  </a:lnTo>
                  <a:lnTo>
                    <a:pt x="94" y="104"/>
                  </a:lnTo>
                  <a:lnTo>
                    <a:pt x="93" y="103"/>
                  </a:lnTo>
                  <a:lnTo>
                    <a:pt x="93" y="103"/>
                  </a:lnTo>
                  <a:lnTo>
                    <a:pt x="90" y="104"/>
                  </a:lnTo>
                  <a:lnTo>
                    <a:pt x="89" y="104"/>
                  </a:lnTo>
                  <a:lnTo>
                    <a:pt x="88" y="104"/>
                  </a:lnTo>
                  <a:lnTo>
                    <a:pt x="87" y="104"/>
                  </a:lnTo>
                  <a:lnTo>
                    <a:pt x="84" y="106"/>
                  </a:lnTo>
                  <a:lnTo>
                    <a:pt x="82" y="106"/>
                  </a:lnTo>
                  <a:lnTo>
                    <a:pt x="81" y="108"/>
                  </a:lnTo>
                  <a:lnTo>
                    <a:pt x="72" y="108"/>
                  </a:lnTo>
                  <a:lnTo>
                    <a:pt x="71" y="108"/>
                  </a:lnTo>
                  <a:lnTo>
                    <a:pt x="66" y="106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3" y="106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0" y="111"/>
                  </a:lnTo>
                  <a:lnTo>
                    <a:pt x="59" y="112"/>
                  </a:lnTo>
                  <a:lnTo>
                    <a:pt x="59" y="113"/>
                  </a:lnTo>
                  <a:lnTo>
                    <a:pt x="60" y="114"/>
                  </a:lnTo>
                  <a:lnTo>
                    <a:pt x="61" y="116"/>
                  </a:lnTo>
                  <a:lnTo>
                    <a:pt x="63" y="118"/>
                  </a:lnTo>
                  <a:lnTo>
                    <a:pt x="65" y="119"/>
                  </a:lnTo>
                  <a:lnTo>
                    <a:pt x="65" y="122"/>
                  </a:lnTo>
                  <a:lnTo>
                    <a:pt x="65" y="124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55" y="124"/>
                  </a:lnTo>
                  <a:lnTo>
                    <a:pt x="50" y="123"/>
                  </a:lnTo>
                  <a:lnTo>
                    <a:pt x="49" y="123"/>
                  </a:lnTo>
                  <a:lnTo>
                    <a:pt x="48" y="122"/>
                  </a:lnTo>
                  <a:lnTo>
                    <a:pt x="46" y="122"/>
                  </a:lnTo>
                  <a:lnTo>
                    <a:pt x="45" y="120"/>
                  </a:lnTo>
                  <a:lnTo>
                    <a:pt x="43" y="120"/>
                  </a:lnTo>
                  <a:lnTo>
                    <a:pt x="41" y="120"/>
                  </a:lnTo>
                  <a:lnTo>
                    <a:pt x="39" y="117"/>
                  </a:lnTo>
                  <a:lnTo>
                    <a:pt x="38" y="114"/>
                  </a:lnTo>
                  <a:lnTo>
                    <a:pt x="37" y="113"/>
                  </a:lnTo>
                  <a:lnTo>
                    <a:pt x="35" y="111"/>
                  </a:lnTo>
                  <a:lnTo>
                    <a:pt x="34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2" y="104"/>
                  </a:lnTo>
                  <a:lnTo>
                    <a:pt x="32" y="102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30" y="101"/>
                  </a:lnTo>
                  <a:lnTo>
                    <a:pt x="29" y="98"/>
                  </a:lnTo>
                  <a:lnTo>
                    <a:pt x="29" y="98"/>
                  </a:lnTo>
                  <a:lnTo>
                    <a:pt x="28" y="97"/>
                  </a:lnTo>
                  <a:lnTo>
                    <a:pt x="27" y="95"/>
                  </a:lnTo>
                  <a:lnTo>
                    <a:pt x="26" y="95"/>
                  </a:lnTo>
                  <a:lnTo>
                    <a:pt x="25" y="94"/>
                  </a:lnTo>
                  <a:lnTo>
                    <a:pt x="26" y="92"/>
                  </a:lnTo>
                  <a:lnTo>
                    <a:pt x="25" y="91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4" y="84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7" y="80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3" y="79"/>
                  </a:lnTo>
                  <a:lnTo>
                    <a:pt x="12" y="78"/>
                  </a:lnTo>
                  <a:lnTo>
                    <a:pt x="13" y="75"/>
                  </a:lnTo>
                  <a:lnTo>
                    <a:pt x="10" y="73"/>
                  </a:lnTo>
                  <a:lnTo>
                    <a:pt x="7" y="70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1" y="61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3"/>
                  </a:lnTo>
                  <a:lnTo>
                    <a:pt x="3" y="50"/>
                  </a:lnTo>
                  <a:lnTo>
                    <a:pt x="4" y="46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5" y="37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0" y="30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9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2" y="27"/>
                  </a:lnTo>
                  <a:lnTo>
                    <a:pt x="24" y="26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2" y="20"/>
                  </a:lnTo>
                  <a:lnTo>
                    <a:pt x="23" y="19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6" y="13"/>
                  </a:lnTo>
                  <a:lnTo>
                    <a:pt x="27" y="14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30" y="2"/>
                  </a:lnTo>
                  <a:lnTo>
                    <a:pt x="33" y="0"/>
                  </a:lnTo>
                  <a:lnTo>
                    <a:pt x="48" y="2"/>
                  </a:lnTo>
                  <a:lnTo>
                    <a:pt x="55" y="3"/>
                  </a:lnTo>
                  <a:lnTo>
                    <a:pt x="64" y="6"/>
                  </a:lnTo>
                  <a:lnTo>
                    <a:pt x="65" y="9"/>
                  </a:lnTo>
                  <a:lnTo>
                    <a:pt x="66" y="6"/>
                  </a:lnTo>
                  <a:lnTo>
                    <a:pt x="65" y="3"/>
                  </a:lnTo>
                  <a:lnTo>
                    <a:pt x="68" y="1"/>
                  </a:lnTo>
                  <a:lnTo>
                    <a:pt x="73" y="1"/>
                  </a:lnTo>
                  <a:lnTo>
                    <a:pt x="81" y="1"/>
                  </a:lnTo>
                  <a:lnTo>
                    <a:pt x="88" y="0"/>
                  </a:lnTo>
                  <a:lnTo>
                    <a:pt x="98" y="0"/>
                  </a:lnTo>
                  <a:lnTo>
                    <a:pt x="112" y="2"/>
                  </a:lnTo>
                  <a:lnTo>
                    <a:pt x="118" y="4"/>
                  </a:lnTo>
                  <a:lnTo>
                    <a:pt x="122" y="5"/>
                  </a:lnTo>
                  <a:lnTo>
                    <a:pt x="122" y="9"/>
                  </a:lnTo>
                  <a:lnTo>
                    <a:pt x="122" y="12"/>
                  </a:lnTo>
                  <a:lnTo>
                    <a:pt x="121" y="15"/>
                  </a:lnTo>
                  <a:lnTo>
                    <a:pt x="118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15" name="Freeform 1558">
              <a:extLst>
                <a:ext uri="{FF2B5EF4-FFF2-40B4-BE49-F238E27FC236}">
                  <a16:creationId xmlns:a16="http://schemas.microsoft.com/office/drawing/2014/main" id="{E9D734F2-F764-4AAE-B9E7-399C36953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1378" y="9660548"/>
              <a:ext cx="153866" cy="159362"/>
            </a:xfrm>
            <a:custGeom>
              <a:avLst/>
              <a:gdLst>
                <a:gd name="T0" fmla="*/ 113 w 124"/>
                <a:gd name="T1" fmla="*/ 24 h 126"/>
                <a:gd name="T2" fmla="*/ 109 w 124"/>
                <a:gd name="T3" fmla="*/ 33 h 126"/>
                <a:gd name="T4" fmla="*/ 110 w 124"/>
                <a:gd name="T5" fmla="*/ 40 h 126"/>
                <a:gd name="T6" fmla="*/ 110 w 124"/>
                <a:gd name="T7" fmla="*/ 48 h 126"/>
                <a:gd name="T8" fmla="*/ 111 w 124"/>
                <a:gd name="T9" fmla="*/ 54 h 126"/>
                <a:gd name="T10" fmla="*/ 112 w 124"/>
                <a:gd name="T11" fmla="*/ 59 h 126"/>
                <a:gd name="T12" fmla="*/ 120 w 124"/>
                <a:gd name="T13" fmla="*/ 67 h 126"/>
                <a:gd name="T14" fmla="*/ 123 w 124"/>
                <a:gd name="T15" fmla="*/ 72 h 126"/>
                <a:gd name="T16" fmla="*/ 123 w 124"/>
                <a:gd name="T17" fmla="*/ 77 h 126"/>
                <a:gd name="T18" fmla="*/ 117 w 124"/>
                <a:gd name="T19" fmla="*/ 86 h 126"/>
                <a:gd name="T20" fmla="*/ 117 w 124"/>
                <a:gd name="T21" fmla="*/ 96 h 126"/>
                <a:gd name="T22" fmla="*/ 108 w 124"/>
                <a:gd name="T23" fmla="*/ 108 h 126"/>
                <a:gd name="T24" fmla="*/ 105 w 124"/>
                <a:gd name="T25" fmla="*/ 111 h 126"/>
                <a:gd name="T26" fmla="*/ 102 w 124"/>
                <a:gd name="T27" fmla="*/ 110 h 126"/>
                <a:gd name="T28" fmla="*/ 100 w 124"/>
                <a:gd name="T29" fmla="*/ 107 h 126"/>
                <a:gd name="T30" fmla="*/ 95 w 124"/>
                <a:gd name="T31" fmla="*/ 106 h 126"/>
                <a:gd name="T32" fmla="*/ 93 w 124"/>
                <a:gd name="T33" fmla="*/ 103 h 126"/>
                <a:gd name="T34" fmla="*/ 88 w 124"/>
                <a:gd name="T35" fmla="*/ 104 h 126"/>
                <a:gd name="T36" fmla="*/ 82 w 124"/>
                <a:gd name="T37" fmla="*/ 106 h 126"/>
                <a:gd name="T38" fmla="*/ 71 w 124"/>
                <a:gd name="T39" fmla="*/ 108 h 126"/>
                <a:gd name="T40" fmla="*/ 63 w 124"/>
                <a:gd name="T41" fmla="*/ 105 h 126"/>
                <a:gd name="T42" fmla="*/ 61 w 124"/>
                <a:gd name="T43" fmla="*/ 109 h 126"/>
                <a:gd name="T44" fmla="*/ 59 w 124"/>
                <a:gd name="T45" fmla="*/ 112 h 126"/>
                <a:gd name="T46" fmla="*/ 61 w 124"/>
                <a:gd name="T47" fmla="*/ 116 h 126"/>
                <a:gd name="T48" fmla="*/ 65 w 124"/>
                <a:gd name="T49" fmla="*/ 122 h 126"/>
                <a:gd name="T50" fmla="*/ 61 w 124"/>
                <a:gd name="T51" fmla="*/ 125 h 126"/>
                <a:gd name="T52" fmla="*/ 49 w 124"/>
                <a:gd name="T53" fmla="*/ 123 h 126"/>
                <a:gd name="T54" fmla="*/ 45 w 124"/>
                <a:gd name="T55" fmla="*/ 120 h 126"/>
                <a:gd name="T56" fmla="*/ 39 w 124"/>
                <a:gd name="T57" fmla="*/ 117 h 126"/>
                <a:gd name="T58" fmla="*/ 35 w 124"/>
                <a:gd name="T59" fmla="*/ 111 h 126"/>
                <a:gd name="T60" fmla="*/ 33 w 124"/>
                <a:gd name="T61" fmla="*/ 105 h 126"/>
                <a:gd name="T62" fmla="*/ 31 w 124"/>
                <a:gd name="T63" fmla="*/ 102 h 126"/>
                <a:gd name="T64" fmla="*/ 29 w 124"/>
                <a:gd name="T65" fmla="*/ 98 h 126"/>
                <a:gd name="T66" fmla="*/ 27 w 124"/>
                <a:gd name="T67" fmla="*/ 95 h 126"/>
                <a:gd name="T68" fmla="*/ 26 w 124"/>
                <a:gd name="T69" fmla="*/ 92 h 126"/>
                <a:gd name="T70" fmla="*/ 25 w 124"/>
                <a:gd name="T71" fmla="*/ 87 h 126"/>
                <a:gd name="T72" fmla="*/ 24 w 124"/>
                <a:gd name="T73" fmla="*/ 84 h 126"/>
                <a:gd name="T74" fmla="*/ 19 w 124"/>
                <a:gd name="T75" fmla="*/ 80 h 126"/>
                <a:gd name="T76" fmla="*/ 16 w 124"/>
                <a:gd name="T77" fmla="*/ 80 h 126"/>
                <a:gd name="T78" fmla="*/ 12 w 124"/>
                <a:gd name="T79" fmla="*/ 78 h 126"/>
                <a:gd name="T80" fmla="*/ 7 w 124"/>
                <a:gd name="T81" fmla="*/ 70 h 126"/>
                <a:gd name="T82" fmla="*/ 1 w 124"/>
                <a:gd name="T83" fmla="*/ 61 h 126"/>
                <a:gd name="T84" fmla="*/ 2 w 124"/>
                <a:gd name="T85" fmla="*/ 53 h 126"/>
                <a:gd name="T86" fmla="*/ 5 w 124"/>
                <a:gd name="T87" fmla="*/ 45 h 126"/>
                <a:gd name="T88" fmla="*/ 6 w 124"/>
                <a:gd name="T89" fmla="*/ 39 h 126"/>
                <a:gd name="T90" fmla="*/ 5 w 124"/>
                <a:gd name="T91" fmla="*/ 34 h 126"/>
                <a:gd name="T92" fmla="*/ 9 w 124"/>
                <a:gd name="T93" fmla="*/ 32 h 126"/>
                <a:gd name="T94" fmla="*/ 14 w 124"/>
                <a:gd name="T95" fmla="*/ 30 h 126"/>
                <a:gd name="T96" fmla="*/ 23 w 124"/>
                <a:gd name="T97" fmla="*/ 29 h 126"/>
                <a:gd name="T98" fmla="*/ 25 w 124"/>
                <a:gd name="T99" fmla="*/ 24 h 126"/>
                <a:gd name="T100" fmla="*/ 25 w 124"/>
                <a:gd name="T101" fmla="*/ 23 h 126"/>
                <a:gd name="T102" fmla="*/ 22 w 124"/>
                <a:gd name="T103" fmla="*/ 20 h 126"/>
                <a:gd name="T104" fmla="*/ 24 w 124"/>
                <a:gd name="T105" fmla="*/ 15 h 126"/>
                <a:gd name="T106" fmla="*/ 28 w 124"/>
                <a:gd name="T107" fmla="*/ 10 h 126"/>
                <a:gd name="T108" fmla="*/ 30 w 124"/>
                <a:gd name="T109" fmla="*/ 2 h 126"/>
                <a:gd name="T110" fmla="*/ 55 w 124"/>
                <a:gd name="T111" fmla="*/ 3 h 126"/>
                <a:gd name="T112" fmla="*/ 66 w 124"/>
                <a:gd name="T113" fmla="*/ 6 h 126"/>
                <a:gd name="T114" fmla="*/ 73 w 124"/>
                <a:gd name="T115" fmla="*/ 1 h 126"/>
                <a:gd name="T116" fmla="*/ 98 w 124"/>
                <a:gd name="T117" fmla="*/ 0 h 126"/>
                <a:gd name="T118" fmla="*/ 122 w 124"/>
                <a:gd name="T119" fmla="*/ 5 h 126"/>
                <a:gd name="T120" fmla="*/ 121 w 124"/>
                <a:gd name="T121" fmla="*/ 1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26">
                  <a:moveTo>
                    <a:pt x="118" y="19"/>
                  </a:moveTo>
                  <a:lnTo>
                    <a:pt x="116" y="22"/>
                  </a:lnTo>
                  <a:lnTo>
                    <a:pt x="113" y="24"/>
                  </a:lnTo>
                  <a:lnTo>
                    <a:pt x="109" y="30"/>
                  </a:lnTo>
                  <a:lnTo>
                    <a:pt x="109" y="31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8"/>
                  </a:lnTo>
                  <a:lnTo>
                    <a:pt x="110" y="40"/>
                  </a:lnTo>
                  <a:lnTo>
                    <a:pt x="110" y="43"/>
                  </a:lnTo>
                  <a:lnTo>
                    <a:pt x="109" y="46"/>
                  </a:lnTo>
                  <a:lnTo>
                    <a:pt x="110" y="48"/>
                  </a:lnTo>
                  <a:lnTo>
                    <a:pt x="111" y="50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2" y="55"/>
                  </a:lnTo>
                  <a:lnTo>
                    <a:pt x="113" y="56"/>
                  </a:lnTo>
                  <a:lnTo>
                    <a:pt x="112" y="59"/>
                  </a:lnTo>
                  <a:lnTo>
                    <a:pt x="115" y="64"/>
                  </a:lnTo>
                  <a:lnTo>
                    <a:pt x="117" y="65"/>
                  </a:lnTo>
                  <a:lnTo>
                    <a:pt x="120" y="67"/>
                  </a:lnTo>
                  <a:lnTo>
                    <a:pt x="120" y="69"/>
                  </a:lnTo>
                  <a:lnTo>
                    <a:pt x="122" y="72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1" y="80"/>
                  </a:lnTo>
                  <a:lnTo>
                    <a:pt x="117" y="85"/>
                  </a:lnTo>
                  <a:lnTo>
                    <a:pt x="117" y="86"/>
                  </a:lnTo>
                  <a:lnTo>
                    <a:pt x="118" y="91"/>
                  </a:lnTo>
                  <a:lnTo>
                    <a:pt x="117" y="94"/>
                  </a:lnTo>
                  <a:lnTo>
                    <a:pt x="117" y="96"/>
                  </a:lnTo>
                  <a:lnTo>
                    <a:pt x="115" y="99"/>
                  </a:lnTo>
                  <a:lnTo>
                    <a:pt x="111" y="107"/>
                  </a:lnTo>
                  <a:lnTo>
                    <a:pt x="108" y="108"/>
                  </a:lnTo>
                  <a:lnTo>
                    <a:pt x="107" y="110"/>
                  </a:lnTo>
                  <a:lnTo>
                    <a:pt x="106" y="110"/>
                  </a:lnTo>
                  <a:lnTo>
                    <a:pt x="105" y="111"/>
                  </a:lnTo>
                  <a:lnTo>
                    <a:pt x="104" y="111"/>
                  </a:lnTo>
                  <a:lnTo>
                    <a:pt x="103" y="111"/>
                  </a:lnTo>
                  <a:lnTo>
                    <a:pt x="102" y="110"/>
                  </a:lnTo>
                  <a:lnTo>
                    <a:pt x="102" y="109"/>
                  </a:lnTo>
                  <a:lnTo>
                    <a:pt x="101" y="108"/>
                  </a:lnTo>
                  <a:lnTo>
                    <a:pt x="100" y="107"/>
                  </a:lnTo>
                  <a:lnTo>
                    <a:pt x="97" y="108"/>
                  </a:lnTo>
                  <a:lnTo>
                    <a:pt x="96" y="107"/>
                  </a:lnTo>
                  <a:lnTo>
                    <a:pt x="95" y="106"/>
                  </a:lnTo>
                  <a:lnTo>
                    <a:pt x="94" y="104"/>
                  </a:lnTo>
                  <a:lnTo>
                    <a:pt x="93" y="103"/>
                  </a:lnTo>
                  <a:lnTo>
                    <a:pt x="93" y="103"/>
                  </a:lnTo>
                  <a:lnTo>
                    <a:pt x="90" y="104"/>
                  </a:lnTo>
                  <a:lnTo>
                    <a:pt x="89" y="104"/>
                  </a:lnTo>
                  <a:lnTo>
                    <a:pt x="88" y="104"/>
                  </a:lnTo>
                  <a:lnTo>
                    <a:pt x="87" y="104"/>
                  </a:lnTo>
                  <a:lnTo>
                    <a:pt x="84" y="106"/>
                  </a:lnTo>
                  <a:lnTo>
                    <a:pt x="82" y="106"/>
                  </a:lnTo>
                  <a:lnTo>
                    <a:pt x="81" y="108"/>
                  </a:lnTo>
                  <a:lnTo>
                    <a:pt x="72" y="108"/>
                  </a:lnTo>
                  <a:lnTo>
                    <a:pt x="71" y="108"/>
                  </a:lnTo>
                  <a:lnTo>
                    <a:pt x="66" y="106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3" y="105"/>
                  </a:lnTo>
                  <a:lnTo>
                    <a:pt x="63" y="106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0" y="111"/>
                  </a:lnTo>
                  <a:lnTo>
                    <a:pt x="59" y="112"/>
                  </a:lnTo>
                  <a:lnTo>
                    <a:pt x="59" y="113"/>
                  </a:lnTo>
                  <a:lnTo>
                    <a:pt x="60" y="114"/>
                  </a:lnTo>
                  <a:lnTo>
                    <a:pt x="61" y="116"/>
                  </a:lnTo>
                  <a:lnTo>
                    <a:pt x="63" y="118"/>
                  </a:lnTo>
                  <a:lnTo>
                    <a:pt x="65" y="119"/>
                  </a:lnTo>
                  <a:lnTo>
                    <a:pt x="65" y="122"/>
                  </a:lnTo>
                  <a:lnTo>
                    <a:pt x="65" y="124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55" y="124"/>
                  </a:lnTo>
                  <a:lnTo>
                    <a:pt x="50" y="123"/>
                  </a:lnTo>
                  <a:lnTo>
                    <a:pt x="49" y="123"/>
                  </a:lnTo>
                  <a:lnTo>
                    <a:pt x="48" y="122"/>
                  </a:lnTo>
                  <a:lnTo>
                    <a:pt x="46" y="122"/>
                  </a:lnTo>
                  <a:lnTo>
                    <a:pt x="45" y="120"/>
                  </a:lnTo>
                  <a:lnTo>
                    <a:pt x="43" y="120"/>
                  </a:lnTo>
                  <a:lnTo>
                    <a:pt x="41" y="120"/>
                  </a:lnTo>
                  <a:lnTo>
                    <a:pt x="39" y="117"/>
                  </a:lnTo>
                  <a:lnTo>
                    <a:pt x="38" y="114"/>
                  </a:lnTo>
                  <a:lnTo>
                    <a:pt x="37" y="113"/>
                  </a:lnTo>
                  <a:lnTo>
                    <a:pt x="35" y="111"/>
                  </a:lnTo>
                  <a:lnTo>
                    <a:pt x="34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2" y="104"/>
                  </a:lnTo>
                  <a:lnTo>
                    <a:pt x="32" y="102"/>
                  </a:lnTo>
                  <a:lnTo>
                    <a:pt x="31" y="102"/>
                  </a:lnTo>
                  <a:lnTo>
                    <a:pt x="31" y="102"/>
                  </a:lnTo>
                  <a:lnTo>
                    <a:pt x="30" y="101"/>
                  </a:lnTo>
                  <a:lnTo>
                    <a:pt x="29" y="98"/>
                  </a:lnTo>
                  <a:lnTo>
                    <a:pt x="29" y="98"/>
                  </a:lnTo>
                  <a:lnTo>
                    <a:pt x="28" y="97"/>
                  </a:lnTo>
                  <a:lnTo>
                    <a:pt x="27" y="95"/>
                  </a:lnTo>
                  <a:lnTo>
                    <a:pt x="26" y="95"/>
                  </a:lnTo>
                  <a:lnTo>
                    <a:pt x="25" y="94"/>
                  </a:lnTo>
                  <a:lnTo>
                    <a:pt x="26" y="92"/>
                  </a:lnTo>
                  <a:lnTo>
                    <a:pt x="25" y="91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4" y="84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7" y="80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3" y="79"/>
                  </a:lnTo>
                  <a:lnTo>
                    <a:pt x="12" y="78"/>
                  </a:lnTo>
                  <a:lnTo>
                    <a:pt x="13" y="75"/>
                  </a:lnTo>
                  <a:lnTo>
                    <a:pt x="10" y="73"/>
                  </a:lnTo>
                  <a:lnTo>
                    <a:pt x="7" y="70"/>
                  </a:lnTo>
                  <a:lnTo>
                    <a:pt x="6" y="67"/>
                  </a:lnTo>
                  <a:lnTo>
                    <a:pt x="5" y="65"/>
                  </a:lnTo>
                  <a:lnTo>
                    <a:pt x="1" y="61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3"/>
                  </a:lnTo>
                  <a:lnTo>
                    <a:pt x="3" y="50"/>
                  </a:lnTo>
                  <a:lnTo>
                    <a:pt x="4" y="46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5" y="37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10" y="30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9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2" y="27"/>
                  </a:lnTo>
                  <a:lnTo>
                    <a:pt x="24" y="26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2" y="20"/>
                  </a:lnTo>
                  <a:lnTo>
                    <a:pt x="23" y="19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6" y="13"/>
                  </a:lnTo>
                  <a:lnTo>
                    <a:pt x="27" y="14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30" y="2"/>
                  </a:lnTo>
                  <a:lnTo>
                    <a:pt x="33" y="0"/>
                  </a:lnTo>
                  <a:lnTo>
                    <a:pt x="48" y="2"/>
                  </a:lnTo>
                  <a:lnTo>
                    <a:pt x="55" y="3"/>
                  </a:lnTo>
                  <a:lnTo>
                    <a:pt x="64" y="6"/>
                  </a:lnTo>
                  <a:lnTo>
                    <a:pt x="65" y="9"/>
                  </a:lnTo>
                  <a:lnTo>
                    <a:pt x="66" y="6"/>
                  </a:lnTo>
                  <a:lnTo>
                    <a:pt x="65" y="3"/>
                  </a:lnTo>
                  <a:lnTo>
                    <a:pt x="68" y="1"/>
                  </a:lnTo>
                  <a:lnTo>
                    <a:pt x="73" y="1"/>
                  </a:lnTo>
                  <a:lnTo>
                    <a:pt x="81" y="1"/>
                  </a:lnTo>
                  <a:lnTo>
                    <a:pt x="88" y="0"/>
                  </a:lnTo>
                  <a:lnTo>
                    <a:pt x="98" y="0"/>
                  </a:lnTo>
                  <a:lnTo>
                    <a:pt x="112" y="2"/>
                  </a:lnTo>
                  <a:lnTo>
                    <a:pt x="118" y="4"/>
                  </a:lnTo>
                  <a:lnTo>
                    <a:pt x="122" y="5"/>
                  </a:lnTo>
                  <a:lnTo>
                    <a:pt x="122" y="9"/>
                  </a:lnTo>
                  <a:lnTo>
                    <a:pt x="122" y="12"/>
                  </a:lnTo>
                  <a:lnTo>
                    <a:pt x="121" y="15"/>
                  </a:lnTo>
                  <a:lnTo>
                    <a:pt x="118" y="1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16" name="Freeform 1559">
              <a:extLst>
                <a:ext uri="{FF2B5EF4-FFF2-40B4-BE49-F238E27FC236}">
                  <a16:creationId xmlns:a16="http://schemas.microsoft.com/office/drawing/2014/main" id="{66A94969-A675-49C8-8CE4-72561A2EE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2436" y="9341827"/>
              <a:ext cx="93417" cy="49458"/>
            </a:xfrm>
            <a:custGeom>
              <a:avLst/>
              <a:gdLst>
                <a:gd name="T0" fmla="*/ 23 w 73"/>
                <a:gd name="T1" fmla="*/ 1 h 41"/>
                <a:gd name="T2" fmla="*/ 30 w 73"/>
                <a:gd name="T3" fmla="*/ 2 h 41"/>
                <a:gd name="T4" fmla="*/ 32 w 73"/>
                <a:gd name="T5" fmla="*/ 5 h 41"/>
                <a:gd name="T6" fmla="*/ 37 w 73"/>
                <a:gd name="T7" fmla="*/ 9 h 41"/>
                <a:gd name="T8" fmla="*/ 41 w 73"/>
                <a:gd name="T9" fmla="*/ 12 h 41"/>
                <a:gd name="T10" fmla="*/ 44 w 73"/>
                <a:gd name="T11" fmla="*/ 13 h 41"/>
                <a:gd name="T12" fmla="*/ 48 w 73"/>
                <a:gd name="T13" fmla="*/ 14 h 41"/>
                <a:gd name="T14" fmla="*/ 49 w 73"/>
                <a:gd name="T15" fmla="*/ 17 h 41"/>
                <a:gd name="T16" fmla="*/ 50 w 73"/>
                <a:gd name="T17" fmla="*/ 19 h 41"/>
                <a:gd name="T18" fmla="*/ 56 w 73"/>
                <a:gd name="T19" fmla="*/ 16 h 41"/>
                <a:gd name="T20" fmla="*/ 61 w 73"/>
                <a:gd name="T21" fmla="*/ 15 h 41"/>
                <a:gd name="T22" fmla="*/ 64 w 73"/>
                <a:gd name="T23" fmla="*/ 17 h 41"/>
                <a:gd name="T24" fmla="*/ 70 w 73"/>
                <a:gd name="T25" fmla="*/ 17 h 41"/>
                <a:gd name="T26" fmla="*/ 72 w 73"/>
                <a:gd name="T27" fmla="*/ 20 h 41"/>
                <a:gd name="T28" fmla="*/ 71 w 73"/>
                <a:gd name="T29" fmla="*/ 27 h 41"/>
                <a:gd name="T30" fmla="*/ 71 w 73"/>
                <a:gd name="T31" fmla="*/ 29 h 41"/>
                <a:gd name="T32" fmla="*/ 72 w 73"/>
                <a:gd name="T33" fmla="*/ 31 h 41"/>
                <a:gd name="T34" fmla="*/ 68 w 73"/>
                <a:gd name="T35" fmla="*/ 33 h 41"/>
                <a:gd name="T36" fmla="*/ 67 w 73"/>
                <a:gd name="T37" fmla="*/ 38 h 41"/>
                <a:gd name="T38" fmla="*/ 63 w 73"/>
                <a:gd name="T39" fmla="*/ 40 h 41"/>
                <a:gd name="T40" fmla="*/ 51 w 73"/>
                <a:gd name="T41" fmla="*/ 38 h 41"/>
                <a:gd name="T42" fmla="*/ 43 w 73"/>
                <a:gd name="T43" fmla="*/ 36 h 41"/>
                <a:gd name="T44" fmla="*/ 46 w 73"/>
                <a:gd name="T45" fmla="*/ 37 h 41"/>
                <a:gd name="T46" fmla="*/ 48 w 73"/>
                <a:gd name="T47" fmla="*/ 40 h 41"/>
                <a:gd name="T48" fmla="*/ 25 w 73"/>
                <a:gd name="T49" fmla="*/ 30 h 41"/>
                <a:gd name="T50" fmla="*/ 9 w 73"/>
                <a:gd name="T51" fmla="*/ 27 h 41"/>
                <a:gd name="T52" fmla="*/ 0 w 73"/>
                <a:gd name="T53" fmla="*/ 22 h 41"/>
                <a:gd name="T54" fmla="*/ 0 w 73"/>
                <a:gd name="T55" fmla="*/ 19 h 41"/>
                <a:gd name="T56" fmla="*/ 5 w 73"/>
                <a:gd name="T57" fmla="*/ 14 h 41"/>
                <a:gd name="T58" fmla="*/ 8 w 73"/>
                <a:gd name="T59" fmla="*/ 12 h 41"/>
                <a:gd name="T60" fmla="*/ 11 w 73"/>
                <a:gd name="T61" fmla="*/ 11 h 41"/>
                <a:gd name="T62" fmla="*/ 13 w 73"/>
                <a:gd name="T63" fmla="*/ 8 h 41"/>
                <a:gd name="T64" fmla="*/ 17 w 73"/>
                <a:gd name="T65" fmla="*/ 6 h 41"/>
                <a:gd name="T66" fmla="*/ 16 w 73"/>
                <a:gd name="T67" fmla="*/ 3 h 41"/>
                <a:gd name="T68" fmla="*/ 17 w 73"/>
                <a:gd name="T69" fmla="*/ 1 h 41"/>
                <a:gd name="T70" fmla="*/ 21 w 73"/>
                <a:gd name="T71" fmla="*/ 0 h 41"/>
                <a:gd name="T72" fmla="*/ 23 w 73"/>
                <a:gd name="T7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1">
                  <a:moveTo>
                    <a:pt x="23" y="1"/>
                  </a:moveTo>
                  <a:lnTo>
                    <a:pt x="23" y="1"/>
                  </a:lnTo>
                  <a:lnTo>
                    <a:pt x="28" y="3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9"/>
                  </a:lnTo>
                  <a:lnTo>
                    <a:pt x="51" y="18"/>
                  </a:lnTo>
                  <a:lnTo>
                    <a:pt x="56" y="16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0" y="28"/>
                  </a:lnTo>
                  <a:lnTo>
                    <a:pt x="71" y="29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70" y="33"/>
                  </a:lnTo>
                  <a:lnTo>
                    <a:pt x="68" y="33"/>
                  </a:lnTo>
                  <a:lnTo>
                    <a:pt x="69" y="36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3" y="40"/>
                  </a:lnTo>
                  <a:lnTo>
                    <a:pt x="58" y="40"/>
                  </a:lnTo>
                  <a:lnTo>
                    <a:pt x="51" y="38"/>
                  </a:lnTo>
                  <a:lnTo>
                    <a:pt x="46" y="36"/>
                  </a:lnTo>
                  <a:lnTo>
                    <a:pt x="43" y="36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37" y="36"/>
                  </a:lnTo>
                  <a:lnTo>
                    <a:pt x="25" y="30"/>
                  </a:lnTo>
                  <a:lnTo>
                    <a:pt x="18" y="29"/>
                  </a:lnTo>
                  <a:lnTo>
                    <a:pt x="9" y="27"/>
                  </a:lnTo>
                  <a:lnTo>
                    <a:pt x="4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17" name="Freeform 1560">
              <a:extLst>
                <a:ext uri="{FF2B5EF4-FFF2-40B4-BE49-F238E27FC236}">
                  <a16:creationId xmlns:a16="http://schemas.microsoft.com/office/drawing/2014/main" id="{9AA1EFAE-C294-4BAC-99A4-F920B4497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2436" y="9341827"/>
              <a:ext cx="93417" cy="49458"/>
            </a:xfrm>
            <a:custGeom>
              <a:avLst/>
              <a:gdLst>
                <a:gd name="T0" fmla="*/ 23 w 73"/>
                <a:gd name="T1" fmla="*/ 1 h 41"/>
                <a:gd name="T2" fmla="*/ 30 w 73"/>
                <a:gd name="T3" fmla="*/ 2 h 41"/>
                <a:gd name="T4" fmla="*/ 32 w 73"/>
                <a:gd name="T5" fmla="*/ 5 h 41"/>
                <a:gd name="T6" fmla="*/ 37 w 73"/>
                <a:gd name="T7" fmla="*/ 9 h 41"/>
                <a:gd name="T8" fmla="*/ 41 w 73"/>
                <a:gd name="T9" fmla="*/ 12 h 41"/>
                <a:gd name="T10" fmla="*/ 44 w 73"/>
                <a:gd name="T11" fmla="*/ 13 h 41"/>
                <a:gd name="T12" fmla="*/ 48 w 73"/>
                <a:gd name="T13" fmla="*/ 14 h 41"/>
                <a:gd name="T14" fmla="*/ 49 w 73"/>
                <a:gd name="T15" fmla="*/ 17 h 41"/>
                <a:gd name="T16" fmla="*/ 50 w 73"/>
                <a:gd name="T17" fmla="*/ 19 h 41"/>
                <a:gd name="T18" fmla="*/ 56 w 73"/>
                <a:gd name="T19" fmla="*/ 16 h 41"/>
                <a:gd name="T20" fmla="*/ 61 w 73"/>
                <a:gd name="T21" fmla="*/ 15 h 41"/>
                <a:gd name="T22" fmla="*/ 64 w 73"/>
                <a:gd name="T23" fmla="*/ 17 h 41"/>
                <a:gd name="T24" fmla="*/ 70 w 73"/>
                <a:gd name="T25" fmla="*/ 17 h 41"/>
                <a:gd name="T26" fmla="*/ 72 w 73"/>
                <a:gd name="T27" fmla="*/ 20 h 41"/>
                <a:gd name="T28" fmla="*/ 71 w 73"/>
                <a:gd name="T29" fmla="*/ 27 h 41"/>
                <a:gd name="T30" fmla="*/ 71 w 73"/>
                <a:gd name="T31" fmla="*/ 29 h 41"/>
                <a:gd name="T32" fmla="*/ 72 w 73"/>
                <a:gd name="T33" fmla="*/ 31 h 41"/>
                <a:gd name="T34" fmla="*/ 68 w 73"/>
                <a:gd name="T35" fmla="*/ 33 h 41"/>
                <a:gd name="T36" fmla="*/ 67 w 73"/>
                <a:gd name="T37" fmla="*/ 38 h 41"/>
                <a:gd name="T38" fmla="*/ 63 w 73"/>
                <a:gd name="T39" fmla="*/ 40 h 41"/>
                <a:gd name="T40" fmla="*/ 51 w 73"/>
                <a:gd name="T41" fmla="*/ 38 h 41"/>
                <a:gd name="T42" fmla="*/ 43 w 73"/>
                <a:gd name="T43" fmla="*/ 36 h 41"/>
                <a:gd name="T44" fmla="*/ 46 w 73"/>
                <a:gd name="T45" fmla="*/ 37 h 41"/>
                <a:gd name="T46" fmla="*/ 48 w 73"/>
                <a:gd name="T47" fmla="*/ 40 h 41"/>
                <a:gd name="T48" fmla="*/ 25 w 73"/>
                <a:gd name="T49" fmla="*/ 30 h 41"/>
                <a:gd name="T50" fmla="*/ 9 w 73"/>
                <a:gd name="T51" fmla="*/ 27 h 41"/>
                <a:gd name="T52" fmla="*/ 0 w 73"/>
                <a:gd name="T53" fmla="*/ 22 h 41"/>
                <a:gd name="T54" fmla="*/ 0 w 73"/>
                <a:gd name="T55" fmla="*/ 19 h 41"/>
                <a:gd name="T56" fmla="*/ 5 w 73"/>
                <a:gd name="T57" fmla="*/ 14 h 41"/>
                <a:gd name="T58" fmla="*/ 8 w 73"/>
                <a:gd name="T59" fmla="*/ 12 h 41"/>
                <a:gd name="T60" fmla="*/ 11 w 73"/>
                <a:gd name="T61" fmla="*/ 11 h 41"/>
                <a:gd name="T62" fmla="*/ 13 w 73"/>
                <a:gd name="T63" fmla="*/ 8 h 41"/>
                <a:gd name="T64" fmla="*/ 17 w 73"/>
                <a:gd name="T65" fmla="*/ 6 h 41"/>
                <a:gd name="T66" fmla="*/ 16 w 73"/>
                <a:gd name="T67" fmla="*/ 3 h 41"/>
                <a:gd name="T68" fmla="*/ 17 w 73"/>
                <a:gd name="T69" fmla="*/ 1 h 41"/>
                <a:gd name="T70" fmla="*/ 21 w 73"/>
                <a:gd name="T71" fmla="*/ 0 h 41"/>
                <a:gd name="T72" fmla="*/ 23 w 73"/>
                <a:gd name="T7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41">
                  <a:moveTo>
                    <a:pt x="23" y="1"/>
                  </a:moveTo>
                  <a:lnTo>
                    <a:pt x="23" y="1"/>
                  </a:lnTo>
                  <a:lnTo>
                    <a:pt x="28" y="3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9"/>
                  </a:lnTo>
                  <a:lnTo>
                    <a:pt x="51" y="18"/>
                  </a:lnTo>
                  <a:lnTo>
                    <a:pt x="56" y="16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70" y="17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0" y="28"/>
                  </a:lnTo>
                  <a:lnTo>
                    <a:pt x="71" y="29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70" y="33"/>
                  </a:lnTo>
                  <a:lnTo>
                    <a:pt x="68" y="33"/>
                  </a:lnTo>
                  <a:lnTo>
                    <a:pt x="69" y="36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3" y="40"/>
                  </a:lnTo>
                  <a:lnTo>
                    <a:pt x="58" y="40"/>
                  </a:lnTo>
                  <a:lnTo>
                    <a:pt x="51" y="38"/>
                  </a:lnTo>
                  <a:lnTo>
                    <a:pt x="46" y="36"/>
                  </a:lnTo>
                  <a:lnTo>
                    <a:pt x="43" y="36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37" y="36"/>
                  </a:lnTo>
                  <a:lnTo>
                    <a:pt x="25" y="30"/>
                  </a:lnTo>
                  <a:lnTo>
                    <a:pt x="18" y="29"/>
                  </a:lnTo>
                  <a:lnTo>
                    <a:pt x="9" y="27"/>
                  </a:lnTo>
                  <a:lnTo>
                    <a:pt x="4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18" name="Freeform 1561">
              <a:extLst>
                <a:ext uri="{FF2B5EF4-FFF2-40B4-BE49-F238E27FC236}">
                  <a16:creationId xmlns:a16="http://schemas.microsoft.com/office/drawing/2014/main" id="{6C0F17FC-1F5C-44E9-98C7-5A29B101D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9045" y="9198952"/>
              <a:ext cx="5497" cy="5497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0 h 3"/>
                <a:gd name="T4" fmla="*/ 4 w 5"/>
                <a:gd name="T5" fmla="*/ 1 h 3"/>
                <a:gd name="T6" fmla="*/ 3 w 5"/>
                <a:gd name="T7" fmla="*/ 2 h 3"/>
                <a:gd name="T8" fmla="*/ 2 w 5"/>
                <a:gd name="T9" fmla="*/ 1 h 3"/>
                <a:gd name="T10" fmla="*/ 0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19" name="Freeform 1562">
              <a:extLst>
                <a:ext uri="{FF2B5EF4-FFF2-40B4-BE49-F238E27FC236}">
                  <a16:creationId xmlns:a16="http://schemas.microsoft.com/office/drawing/2014/main" id="{DD2FA21A-88C8-45E0-AF16-743ADF08D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9045" y="9198952"/>
              <a:ext cx="5497" cy="5497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0 h 3"/>
                <a:gd name="T4" fmla="*/ 4 w 5"/>
                <a:gd name="T5" fmla="*/ 1 h 3"/>
                <a:gd name="T6" fmla="*/ 3 w 5"/>
                <a:gd name="T7" fmla="*/ 2 h 3"/>
                <a:gd name="T8" fmla="*/ 2 w 5"/>
                <a:gd name="T9" fmla="*/ 1 h 3"/>
                <a:gd name="T10" fmla="*/ 0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20" name="Freeform 1563">
              <a:extLst>
                <a:ext uri="{FF2B5EF4-FFF2-40B4-BE49-F238E27FC236}">
                  <a16:creationId xmlns:a16="http://schemas.microsoft.com/office/drawing/2014/main" id="{D875F84D-6D2F-44A4-90EA-0C21FE754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2849" y="9045086"/>
              <a:ext cx="27474" cy="10991"/>
            </a:xfrm>
            <a:custGeom>
              <a:avLst/>
              <a:gdLst>
                <a:gd name="T0" fmla="*/ 0 w 22"/>
                <a:gd name="T1" fmla="*/ 3 h 7"/>
                <a:gd name="T2" fmla="*/ 4 w 22"/>
                <a:gd name="T3" fmla="*/ 5 h 7"/>
                <a:gd name="T4" fmla="*/ 5 w 22"/>
                <a:gd name="T5" fmla="*/ 5 h 7"/>
                <a:gd name="T6" fmla="*/ 6 w 22"/>
                <a:gd name="T7" fmla="*/ 5 h 7"/>
                <a:gd name="T8" fmla="*/ 5 w 22"/>
                <a:gd name="T9" fmla="*/ 5 h 7"/>
                <a:gd name="T10" fmla="*/ 4 w 22"/>
                <a:gd name="T11" fmla="*/ 5 h 7"/>
                <a:gd name="T12" fmla="*/ 1 w 22"/>
                <a:gd name="T13" fmla="*/ 6 h 7"/>
                <a:gd name="T14" fmla="*/ 0 w 22"/>
                <a:gd name="T15" fmla="*/ 6 h 7"/>
                <a:gd name="T16" fmla="*/ 0 w 22"/>
                <a:gd name="T17" fmla="*/ 5 h 7"/>
                <a:gd name="T18" fmla="*/ 0 w 22"/>
                <a:gd name="T19" fmla="*/ 3 h 7"/>
                <a:gd name="T20" fmla="*/ 21 w 22"/>
                <a:gd name="T21" fmla="*/ 6 h 7"/>
                <a:gd name="T22" fmla="*/ 20 w 22"/>
                <a:gd name="T23" fmla="*/ 6 h 7"/>
                <a:gd name="T24" fmla="*/ 19 w 22"/>
                <a:gd name="T25" fmla="*/ 5 h 7"/>
                <a:gd name="T26" fmla="*/ 15 w 22"/>
                <a:gd name="T27" fmla="*/ 5 h 7"/>
                <a:gd name="T28" fmla="*/ 14 w 22"/>
                <a:gd name="T29" fmla="*/ 3 h 7"/>
                <a:gd name="T30" fmla="*/ 16 w 22"/>
                <a:gd name="T31" fmla="*/ 3 h 7"/>
                <a:gd name="T32" fmla="*/ 20 w 22"/>
                <a:gd name="T33" fmla="*/ 3 h 7"/>
                <a:gd name="T34" fmla="*/ 21 w 22"/>
                <a:gd name="T35" fmla="*/ 5 h 7"/>
                <a:gd name="T36" fmla="*/ 21 w 22"/>
                <a:gd name="T37" fmla="*/ 6 h 7"/>
                <a:gd name="T38" fmla="*/ 14 w 22"/>
                <a:gd name="T39" fmla="*/ 3 h 7"/>
                <a:gd name="T40" fmla="*/ 13 w 22"/>
                <a:gd name="T41" fmla="*/ 3 h 7"/>
                <a:gd name="T42" fmla="*/ 11 w 22"/>
                <a:gd name="T43" fmla="*/ 2 h 7"/>
                <a:gd name="T44" fmla="*/ 11 w 22"/>
                <a:gd name="T45" fmla="*/ 2 h 7"/>
                <a:gd name="T46" fmla="*/ 11 w 22"/>
                <a:gd name="T47" fmla="*/ 2 h 7"/>
                <a:gd name="T48" fmla="*/ 10 w 22"/>
                <a:gd name="T49" fmla="*/ 0 h 7"/>
                <a:gd name="T50" fmla="*/ 10 w 22"/>
                <a:gd name="T51" fmla="*/ 0 h 7"/>
                <a:gd name="T52" fmla="*/ 12 w 22"/>
                <a:gd name="T53" fmla="*/ 0 h 7"/>
                <a:gd name="T54" fmla="*/ 13 w 22"/>
                <a:gd name="T55" fmla="*/ 2 h 7"/>
                <a:gd name="T56" fmla="*/ 14 w 22"/>
                <a:gd name="T5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  <a:moveTo>
                    <a:pt x="21" y="6"/>
                  </a:moveTo>
                  <a:lnTo>
                    <a:pt x="20" y="6"/>
                  </a:lnTo>
                  <a:lnTo>
                    <a:pt x="19" y="5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6"/>
                  </a:lnTo>
                  <a:close/>
                  <a:moveTo>
                    <a:pt x="14" y="3"/>
                  </a:moveTo>
                  <a:lnTo>
                    <a:pt x="13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21" name="Freeform 1564">
              <a:extLst>
                <a:ext uri="{FF2B5EF4-FFF2-40B4-BE49-F238E27FC236}">
                  <a16:creationId xmlns:a16="http://schemas.microsoft.com/office/drawing/2014/main" id="{CB451002-7F14-4758-B3FC-1908E6918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2849" y="9045086"/>
              <a:ext cx="10991" cy="5497"/>
            </a:xfrm>
            <a:custGeom>
              <a:avLst/>
              <a:gdLst>
                <a:gd name="T0" fmla="*/ 0 w 7"/>
                <a:gd name="T1" fmla="*/ 0 h 4"/>
                <a:gd name="T2" fmla="*/ 4 w 7"/>
                <a:gd name="T3" fmla="*/ 2 h 4"/>
                <a:gd name="T4" fmla="*/ 5 w 7"/>
                <a:gd name="T5" fmla="*/ 2 h 4"/>
                <a:gd name="T6" fmla="*/ 6 w 7"/>
                <a:gd name="T7" fmla="*/ 2 h 4"/>
                <a:gd name="T8" fmla="*/ 5 w 7"/>
                <a:gd name="T9" fmla="*/ 2 h 4"/>
                <a:gd name="T10" fmla="*/ 4 w 7"/>
                <a:gd name="T11" fmla="*/ 2 h 4"/>
                <a:gd name="T12" fmla="*/ 1 w 7"/>
                <a:gd name="T13" fmla="*/ 3 h 4"/>
                <a:gd name="T14" fmla="*/ 0 w 7"/>
                <a:gd name="T15" fmla="*/ 3 h 4"/>
                <a:gd name="T16" fmla="*/ 0 w 7"/>
                <a:gd name="T17" fmla="*/ 2 h 4"/>
                <a:gd name="T18" fmla="*/ 0 w 7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22" name="Freeform 1565">
              <a:extLst>
                <a:ext uri="{FF2B5EF4-FFF2-40B4-BE49-F238E27FC236}">
                  <a16:creationId xmlns:a16="http://schemas.microsoft.com/office/drawing/2014/main" id="{55E19877-9130-49AE-B411-868DE8EAF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9333" y="9045086"/>
              <a:ext cx="10991" cy="5497"/>
            </a:xfrm>
            <a:custGeom>
              <a:avLst/>
              <a:gdLst>
                <a:gd name="T0" fmla="*/ 7 w 8"/>
                <a:gd name="T1" fmla="*/ 3 h 4"/>
                <a:gd name="T2" fmla="*/ 6 w 8"/>
                <a:gd name="T3" fmla="*/ 3 h 4"/>
                <a:gd name="T4" fmla="*/ 5 w 8"/>
                <a:gd name="T5" fmla="*/ 2 h 4"/>
                <a:gd name="T6" fmla="*/ 1 w 8"/>
                <a:gd name="T7" fmla="*/ 2 h 4"/>
                <a:gd name="T8" fmla="*/ 0 w 8"/>
                <a:gd name="T9" fmla="*/ 0 h 4"/>
                <a:gd name="T10" fmla="*/ 2 w 8"/>
                <a:gd name="T11" fmla="*/ 0 h 4"/>
                <a:gd name="T12" fmla="*/ 6 w 8"/>
                <a:gd name="T13" fmla="*/ 0 h 4"/>
                <a:gd name="T14" fmla="*/ 7 w 8"/>
                <a:gd name="T15" fmla="*/ 2 h 4"/>
                <a:gd name="T16" fmla="*/ 7 w 8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7" y="3"/>
                  </a:moveTo>
                  <a:lnTo>
                    <a:pt x="6" y="3"/>
                  </a:lnTo>
                  <a:lnTo>
                    <a:pt x="5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23" name="Freeform 1566">
              <a:extLst>
                <a:ext uri="{FF2B5EF4-FFF2-40B4-BE49-F238E27FC236}">
                  <a16:creationId xmlns:a16="http://schemas.microsoft.com/office/drawing/2014/main" id="{189A447A-2D6F-49CE-A2F4-DB4FF4B9B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3840" y="9045086"/>
              <a:ext cx="5494" cy="5497"/>
            </a:xfrm>
            <a:custGeom>
              <a:avLst/>
              <a:gdLst>
                <a:gd name="T0" fmla="*/ 4 w 5"/>
                <a:gd name="T1" fmla="*/ 3 h 4"/>
                <a:gd name="T2" fmla="*/ 3 w 5"/>
                <a:gd name="T3" fmla="*/ 3 h 4"/>
                <a:gd name="T4" fmla="*/ 1 w 5"/>
                <a:gd name="T5" fmla="*/ 2 h 4"/>
                <a:gd name="T6" fmla="*/ 1 w 5"/>
                <a:gd name="T7" fmla="*/ 2 h 4"/>
                <a:gd name="T8" fmla="*/ 1 w 5"/>
                <a:gd name="T9" fmla="*/ 2 h 4"/>
                <a:gd name="T10" fmla="*/ 0 w 5"/>
                <a:gd name="T11" fmla="*/ 0 h 4"/>
                <a:gd name="T12" fmla="*/ 0 w 5"/>
                <a:gd name="T13" fmla="*/ 0 h 4"/>
                <a:gd name="T14" fmla="*/ 2 w 5"/>
                <a:gd name="T15" fmla="*/ 0 h 4"/>
                <a:gd name="T16" fmla="*/ 3 w 5"/>
                <a:gd name="T17" fmla="*/ 2 h 4"/>
                <a:gd name="T18" fmla="*/ 4 w 5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lnTo>
                    <a:pt x="3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24" name="Freeform 1567">
              <a:extLst>
                <a:ext uri="{FF2B5EF4-FFF2-40B4-BE49-F238E27FC236}">
                  <a16:creationId xmlns:a16="http://schemas.microsoft.com/office/drawing/2014/main" id="{4061003D-1966-4B4D-8011-422AA5038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006" y="9457228"/>
              <a:ext cx="54952" cy="49455"/>
            </a:xfrm>
            <a:custGeom>
              <a:avLst/>
              <a:gdLst>
                <a:gd name="T0" fmla="*/ 28 w 43"/>
                <a:gd name="T1" fmla="*/ 37 h 40"/>
                <a:gd name="T2" fmla="*/ 23 w 43"/>
                <a:gd name="T3" fmla="*/ 39 h 40"/>
                <a:gd name="T4" fmla="*/ 10 w 43"/>
                <a:gd name="T5" fmla="*/ 39 h 40"/>
                <a:gd name="T6" fmla="*/ 4 w 43"/>
                <a:gd name="T7" fmla="*/ 38 h 40"/>
                <a:gd name="T8" fmla="*/ 0 w 43"/>
                <a:gd name="T9" fmla="*/ 39 h 40"/>
                <a:gd name="T10" fmla="*/ 8 w 43"/>
                <a:gd name="T11" fmla="*/ 35 h 40"/>
                <a:gd name="T12" fmla="*/ 9 w 43"/>
                <a:gd name="T13" fmla="*/ 34 h 40"/>
                <a:gd name="T14" fmla="*/ 12 w 43"/>
                <a:gd name="T15" fmla="*/ 33 h 40"/>
                <a:gd name="T16" fmla="*/ 13 w 43"/>
                <a:gd name="T17" fmla="*/ 33 h 40"/>
                <a:gd name="T18" fmla="*/ 13 w 43"/>
                <a:gd name="T19" fmla="*/ 25 h 40"/>
                <a:gd name="T20" fmla="*/ 13 w 43"/>
                <a:gd name="T21" fmla="*/ 23 h 40"/>
                <a:gd name="T22" fmla="*/ 13 w 43"/>
                <a:gd name="T23" fmla="*/ 22 h 40"/>
                <a:gd name="T24" fmla="*/ 12 w 43"/>
                <a:gd name="T25" fmla="*/ 20 h 40"/>
                <a:gd name="T26" fmla="*/ 9 w 43"/>
                <a:gd name="T27" fmla="*/ 20 h 40"/>
                <a:gd name="T28" fmla="*/ 8 w 43"/>
                <a:gd name="T29" fmla="*/ 19 h 40"/>
                <a:gd name="T30" fmla="*/ 10 w 43"/>
                <a:gd name="T31" fmla="*/ 18 h 40"/>
                <a:gd name="T32" fmla="*/ 13 w 43"/>
                <a:gd name="T33" fmla="*/ 18 h 40"/>
                <a:gd name="T34" fmla="*/ 16 w 43"/>
                <a:gd name="T35" fmla="*/ 17 h 40"/>
                <a:gd name="T36" fmla="*/ 23 w 43"/>
                <a:gd name="T37" fmla="*/ 16 h 40"/>
                <a:gd name="T38" fmla="*/ 26 w 43"/>
                <a:gd name="T39" fmla="*/ 15 h 40"/>
                <a:gd name="T40" fmla="*/ 30 w 43"/>
                <a:gd name="T41" fmla="*/ 15 h 40"/>
                <a:gd name="T42" fmla="*/ 28 w 43"/>
                <a:gd name="T43" fmla="*/ 19 h 40"/>
                <a:gd name="T44" fmla="*/ 27 w 43"/>
                <a:gd name="T45" fmla="*/ 20 h 40"/>
                <a:gd name="T46" fmla="*/ 27 w 43"/>
                <a:gd name="T47" fmla="*/ 24 h 40"/>
                <a:gd name="T48" fmla="*/ 27 w 43"/>
                <a:gd name="T49" fmla="*/ 26 h 40"/>
                <a:gd name="T50" fmla="*/ 28 w 43"/>
                <a:gd name="T51" fmla="*/ 29 h 40"/>
                <a:gd name="T52" fmla="*/ 29 w 43"/>
                <a:gd name="T53" fmla="*/ 31 h 40"/>
                <a:gd name="T54" fmla="*/ 28 w 43"/>
                <a:gd name="T55" fmla="*/ 33 h 40"/>
                <a:gd name="T56" fmla="*/ 28 w 43"/>
                <a:gd name="T57" fmla="*/ 36 h 40"/>
                <a:gd name="T58" fmla="*/ 28 w 43"/>
                <a:gd name="T59" fmla="*/ 37 h 40"/>
                <a:gd name="T60" fmla="*/ 35 w 43"/>
                <a:gd name="T61" fmla="*/ 5 h 40"/>
                <a:gd name="T62" fmla="*/ 34 w 43"/>
                <a:gd name="T63" fmla="*/ 5 h 40"/>
                <a:gd name="T64" fmla="*/ 34 w 43"/>
                <a:gd name="T65" fmla="*/ 4 h 40"/>
                <a:gd name="T66" fmla="*/ 37 w 43"/>
                <a:gd name="T67" fmla="*/ 2 h 40"/>
                <a:gd name="T68" fmla="*/ 41 w 43"/>
                <a:gd name="T69" fmla="*/ 0 h 40"/>
                <a:gd name="T70" fmla="*/ 42 w 43"/>
                <a:gd name="T71" fmla="*/ 0 h 40"/>
                <a:gd name="T72" fmla="*/ 41 w 43"/>
                <a:gd name="T73" fmla="*/ 2 h 40"/>
                <a:gd name="T74" fmla="*/ 35 w 43"/>
                <a:gd name="T7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0">
                  <a:moveTo>
                    <a:pt x="28" y="37"/>
                  </a:moveTo>
                  <a:lnTo>
                    <a:pt x="23" y="39"/>
                  </a:lnTo>
                  <a:lnTo>
                    <a:pt x="10" y="39"/>
                  </a:lnTo>
                  <a:lnTo>
                    <a:pt x="4" y="38"/>
                  </a:lnTo>
                  <a:lnTo>
                    <a:pt x="0" y="39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6" y="17"/>
                  </a:lnTo>
                  <a:lnTo>
                    <a:pt x="23" y="16"/>
                  </a:lnTo>
                  <a:lnTo>
                    <a:pt x="26" y="15"/>
                  </a:lnTo>
                  <a:lnTo>
                    <a:pt x="30" y="15"/>
                  </a:lnTo>
                  <a:lnTo>
                    <a:pt x="28" y="19"/>
                  </a:lnTo>
                  <a:lnTo>
                    <a:pt x="27" y="20"/>
                  </a:lnTo>
                  <a:lnTo>
                    <a:pt x="27" y="24"/>
                  </a:lnTo>
                  <a:lnTo>
                    <a:pt x="27" y="26"/>
                  </a:lnTo>
                  <a:lnTo>
                    <a:pt x="28" y="29"/>
                  </a:lnTo>
                  <a:lnTo>
                    <a:pt x="29" y="31"/>
                  </a:lnTo>
                  <a:lnTo>
                    <a:pt x="28" y="33"/>
                  </a:lnTo>
                  <a:lnTo>
                    <a:pt x="28" y="36"/>
                  </a:lnTo>
                  <a:lnTo>
                    <a:pt x="28" y="37"/>
                  </a:lnTo>
                  <a:close/>
                  <a:moveTo>
                    <a:pt x="35" y="5"/>
                  </a:moveTo>
                  <a:lnTo>
                    <a:pt x="34" y="5"/>
                  </a:lnTo>
                  <a:lnTo>
                    <a:pt x="34" y="4"/>
                  </a:lnTo>
                  <a:lnTo>
                    <a:pt x="37" y="2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25" name="Freeform 1568">
              <a:extLst>
                <a:ext uri="{FF2B5EF4-FFF2-40B4-BE49-F238E27FC236}">
                  <a16:creationId xmlns:a16="http://schemas.microsoft.com/office/drawing/2014/main" id="{B4B8003B-D3EF-4281-BB11-731DC4DD6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006" y="9479209"/>
              <a:ext cx="38468" cy="32971"/>
            </a:xfrm>
            <a:custGeom>
              <a:avLst/>
              <a:gdLst>
                <a:gd name="T0" fmla="*/ 28 w 31"/>
                <a:gd name="T1" fmla="*/ 22 h 25"/>
                <a:gd name="T2" fmla="*/ 23 w 31"/>
                <a:gd name="T3" fmla="*/ 24 h 25"/>
                <a:gd name="T4" fmla="*/ 10 w 31"/>
                <a:gd name="T5" fmla="*/ 24 h 25"/>
                <a:gd name="T6" fmla="*/ 4 w 31"/>
                <a:gd name="T7" fmla="*/ 23 h 25"/>
                <a:gd name="T8" fmla="*/ 0 w 31"/>
                <a:gd name="T9" fmla="*/ 24 h 25"/>
                <a:gd name="T10" fmla="*/ 8 w 31"/>
                <a:gd name="T11" fmla="*/ 20 h 25"/>
                <a:gd name="T12" fmla="*/ 9 w 31"/>
                <a:gd name="T13" fmla="*/ 19 h 25"/>
                <a:gd name="T14" fmla="*/ 12 w 31"/>
                <a:gd name="T15" fmla="*/ 18 h 25"/>
                <a:gd name="T16" fmla="*/ 13 w 31"/>
                <a:gd name="T17" fmla="*/ 18 h 25"/>
                <a:gd name="T18" fmla="*/ 13 w 31"/>
                <a:gd name="T19" fmla="*/ 10 h 25"/>
                <a:gd name="T20" fmla="*/ 13 w 31"/>
                <a:gd name="T21" fmla="*/ 8 h 25"/>
                <a:gd name="T22" fmla="*/ 13 w 31"/>
                <a:gd name="T23" fmla="*/ 7 h 25"/>
                <a:gd name="T24" fmla="*/ 12 w 31"/>
                <a:gd name="T25" fmla="*/ 5 h 25"/>
                <a:gd name="T26" fmla="*/ 9 w 31"/>
                <a:gd name="T27" fmla="*/ 5 h 25"/>
                <a:gd name="T28" fmla="*/ 8 w 31"/>
                <a:gd name="T29" fmla="*/ 4 h 25"/>
                <a:gd name="T30" fmla="*/ 10 w 31"/>
                <a:gd name="T31" fmla="*/ 3 h 25"/>
                <a:gd name="T32" fmla="*/ 13 w 31"/>
                <a:gd name="T33" fmla="*/ 3 h 25"/>
                <a:gd name="T34" fmla="*/ 16 w 31"/>
                <a:gd name="T35" fmla="*/ 2 h 25"/>
                <a:gd name="T36" fmla="*/ 23 w 31"/>
                <a:gd name="T37" fmla="*/ 1 h 25"/>
                <a:gd name="T38" fmla="*/ 26 w 31"/>
                <a:gd name="T39" fmla="*/ 0 h 25"/>
                <a:gd name="T40" fmla="*/ 30 w 31"/>
                <a:gd name="T41" fmla="*/ 0 h 25"/>
                <a:gd name="T42" fmla="*/ 28 w 31"/>
                <a:gd name="T43" fmla="*/ 4 h 25"/>
                <a:gd name="T44" fmla="*/ 27 w 31"/>
                <a:gd name="T45" fmla="*/ 5 h 25"/>
                <a:gd name="T46" fmla="*/ 27 w 31"/>
                <a:gd name="T47" fmla="*/ 9 h 25"/>
                <a:gd name="T48" fmla="*/ 27 w 31"/>
                <a:gd name="T49" fmla="*/ 11 h 25"/>
                <a:gd name="T50" fmla="*/ 28 w 31"/>
                <a:gd name="T51" fmla="*/ 14 h 25"/>
                <a:gd name="T52" fmla="*/ 29 w 31"/>
                <a:gd name="T53" fmla="*/ 16 h 25"/>
                <a:gd name="T54" fmla="*/ 28 w 31"/>
                <a:gd name="T55" fmla="*/ 18 h 25"/>
                <a:gd name="T56" fmla="*/ 28 w 31"/>
                <a:gd name="T57" fmla="*/ 21 h 25"/>
                <a:gd name="T58" fmla="*/ 28 w 31"/>
                <a:gd name="T5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25">
                  <a:moveTo>
                    <a:pt x="28" y="22"/>
                  </a:moveTo>
                  <a:lnTo>
                    <a:pt x="23" y="24"/>
                  </a:lnTo>
                  <a:lnTo>
                    <a:pt x="10" y="24"/>
                  </a:lnTo>
                  <a:lnTo>
                    <a:pt x="4" y="23"/>
                  </a:lnTo>
                  <a:lnTo>
                    <a:pt x="0" y="24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2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6" y="2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28" y="4"/>
                  </a:lnTo>
                  <a:lnTo>
                    <a:pt x="27" y="5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4"/>
                  </a:lnTo>
                  <a:lnTo>
                    <a:pt x="29" y="16"/>
                  </a:lnTo>
                  <a:lnTo>
                    <a:pt x="28" y="18"/>
                  </a:lnTo>
                  <a:lnTo>
                    <a:pt x="28" y="21"/>
                  </a:lnTo>
                  <a:lnTo>
                    <a:pt x="28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26" name="Freeform 1569">
              <a:extLst>
                <a:ext uri="{FF2B5EF4-FFF2-40B4-BE49-F238E27FC236}">
                  <a16:creationId xmlns:a16="http://schemas.microsoft.com/office/drawing/2014/main" id="{B0D3B07E-F6B7-4EA7-BBD1-331FB2C50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6968" y="9457228"/>
              <a:ext cx="10991" cy="5494"/>
            </a:xfrm>
            <a:custGeom>
              <a:avLst/>
              <a:gdLst>
                <a:gd name="T0" fmla="*/ 1 w 9"/>
                <a:gd name="T1" fmla="*/ 5 h 6"/>
                <a:gd name="T2" fmla="*/ 0 w 9"/>
                <a:gd name="T3" fmla="*/ 5 h 6"/>
                <a:gd name="T4" fmla="*/ 0 w 9"/>
                <a:gd name="T5" fmla="*/ 4 h 6"/>
                <a:gd name="T6" fmla="*/ 3 w 9"/>
                <a:gd name="T7" fmla="*/ 2 h 6"/>
                <a:gd name="T8" fmla="*/ 7 w 9"/>
                <a:gd name="T9" fmla="*/ 0 h 6"/>
                <a:gd name="T10" fmla="*/ 8 w 9"/>
                <a:gd name="T11" fmla="*/ 0 h 6"/>
                <a:gd name="T12" fmla="*/ 7 w 9"/>
                <a:gd name="T13" fmla="*/ 2 h 6"/>
                <a:gd name="T14" fmla="*/ 1 w 9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6">
                  <a:moveTo>
                    <a:pt x="1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1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27" name="Freeform 1570">
              <a:extLst>
                <a:ext uri="{FF2B5EF4-FFF2-40B4-BE49-F238E27FC236}">
                  <a16:creationId xmlns:a16="http://schemas.microsoft.com/office/drawing/2014/main" id="{36D1703A-957A-433C-8080-04F6EF170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8544" y="5984266"/>
              <a:ext cx="3857625" cy="3181715"/>
            </a:xfrm>
            <a:custGeom>
              <a:avLst/>
              <a:gdLst>
                <a:gd name="T0" fmla="*/ 332 w 3096"/>
                <a:gd name="T1" fmla="*/ 2466 h 2552"/>
                <a:gd name="T2" fmla="*/ 2635 w 3096"/>
                <a:gd name="T3" fmla="*/ 2301 h 2552"/>
                <a:gd name="T4" fmla="*/ 2422 w 3096"/>
                <a:gd name="T5" fmla="*/ 2180 h 2552"/>
                <a:gd name="T6" fmla="*/ 2831 w 3096"/>
                <a:gd name="T7" fmla="*/ 1997 h 2552"/>
                <a:gd name="T8" fmla="*/ 3002 w 3096"/>
                <a:gd name="T9" fmla="*/ 1762 h 2552"/>
                <a:gd name="T10" fmla="*/ 2485 w 3096"/>
                <a:gd name="T11" fmla="*/ 1608 h 2552"/>
                <a:gd name="T12" fmla="*/ 2574 w 3096"/>
                <a:gd name="T13" fmla="*/ 1547 h 2552"/>
                <a:gd name="T14" fmla="*/ 1410 w 3096"/>
                <a:gd name="T15" fmla="*/ 1495 h 2552"/>
                <a:gd name="T16" fmla="*/ 2296 w 3096"/>
                <a:gd name="T17" fmla="*/ 1449 h 2552"/>
                <a:gd name="T18" fmla="*/ 2440 w 3096"/>
                <a:gd name="T19" fmla="*/ 1516 h 2552"/>
                <a:gd name="T20" fmla="*/ 2563 w 3096"/>
                <a:gd name="T21" fmla="*/ 1566 h 2552"/>
                <a:gd name="T22" fmla="*/ 2478 w 3096"/>
                <a:gd name="T23" fmla="*/ 1624 h 2552"/>
                <a:gd name="T24" fmla="*/ 2525 w 3096"/>
                <a:gd name="T25" fmla="*/ 1609 h 2552"/>
                <a:gd name="T26" fmla="*/ 2593 w 3096"/>
                <a:gd name="T27" fmla="*/ 1643 h 2552"/>
                <a:gd name="T28" fmla="*/ 2651 w 3096"/>
                <a:gd name="T29" fmla="*/ 1753 h 2552"/>
                <a:gd name="T30" fmla="*/ 2861 w 3096"/>
                <a:gd name="T31" fmla="*/ 1610 h 2552"/>
                <a:gd name="T32" fmla="*/ 3080 w 3096"/>
                <a:gd name="T33" fmla="*/ 1588 h 2552"/>
                <a:gd name="T34" fmla="*/ 3002 w 3096"/>
                <a:gd name="T35" fmla="*/ 1659 h 2552"/>
                <a:gd name="T36" fmla="*/ 2886 w 3096"/>
                <a:gd name="T37" fmla="*/ 1768 h 2552"/>
                <a:gd name="T38" fmla="*/ 2828 w 3096"/>
                <a:gd name="T39" fmla="*/ 1915 h 2552"/>
                <a:gd name="T40" fmla="*/ 2806 w 3096"/>
                <a:gd name="T41" fmla="*/ 1860 h 2552"/>
                <a:gd name="T42" fmla="*/ 2791 w 3096"/>
                <a:gd name="T43" fmla="*/ 1918 h 2552"/>
                <a:gd name="T44" fmla="*/ 2796 w 3096"/>
                <a:gd name="T45" fmla="*/ 2005 h 2552"/>
                <a:gd name="T46" fmla="*/ 2664 w 3096"/>
                <a:gd name="T47" fmla="*/ 2125 h 2552"/>
                <a:gd name="T48" fmla="*/ 2644 w 3096"/>
                <a:gd name="T49" fmla="*/ 2306 h 2552"/>
                <a:gd name="T50" fmla="*/ 2506 w 3096"/>
                <a:gd name="T51" fmla="*/ 2167 h 2552"/>
                <a:gd name="T52" fmla="*/ 2428 w 3096"/>
                <a:gd name="T53" fmla="*/ 2214 h 2552"/>
                <a:gd name="T54" fmla="*/ 2248 w 3096"/>
                <a:gd name="T55" fmla="*/ 2203 h 2552"/>
                <a:gd name="T56" fmla="*/ 2111 w 3096"/>
                <a:gd name="T57" fmla="*/ 2284 h 2552"/>
                <a:gd name="T58" fmla="*/ 1770 w 3096"/>
                <a:gd name="T59" fmla="*/ 2138 h 2552"/>
                <a:gd name="T60" fmla="*/ 1423 w 3096"/>
                <a:gd name="T61" fmla="*/ 1907 h 2552"/>
                <a:gd name="T62" fmla="*/ 1365 w 3096"/>
                <a:gd name="T63" fmla="*/ 1619 h 2552"/>
                <a:gd name="T64" fmla="*/ 1412 w 3096"/>
                <a:gd name="T65" fmla="*/ 1486 h 2552"/>
                <a:gd name="T66" fmla="*/ 1575 w 3096"/>
                <a:gd name="T67" fmla="*/ 1432 h 2552"/>
                <a:gd name="T68" fmla="*/ 21 w 3096"/>
                <a:gd name="T69" fmla="*/ 1226 h 2552"/>
                <a:gd name="T70" fmla="*/ 92 w 3096"/>
                <a:gd name="T71" fmla="*/ 1187 h 2552"/>
                <a:gd name="T72" fmla="*/ 286 w 3096"/>
                <a:gd name="T73" fmla="*/ 1130 h 2552"/>
                <a:gd name="T74" fmla="*/ 252 w 3096"/>
                <a:gd name="T75" fmla="*/ 1128 h 2552"/>
                <a:gd name="T76" fmla="*/ 1119 w 3096"/>
                <a:gd name="T77" fmla="*/ 1124 h 2552"/>
                <a:gd name="T78" fmla="*/ 1112 w 3096"/>
                <a:gd name="T79" fmla="*/ 1082 h 2552"/>
                <a:gd name="T80" fmla="*/ 1095 w 3096"/>
                <a:gd name="T81" fmla="*/ 1048 h 2552"/>
                <a:gd name="T82" fmla="*/ 1013 w 3096"/>
                <a:gd name="T83" fmla="*/ 1010 h 2552"/>
                <a:gd name="T84" fmla="*/ 437 w 3096"/>
                <a:gd name="T85" fmla="*/ 1004 h 2552"/>
                <a:gd name="T86" fmla="*/ 1003 w 3096"/>
                <a:gd name="T87" fmla="*/ 961 h 2552"/>
                <a:gd name="T88" fmla="*/ 497 w 3096"/>
                <a:gd name="T89" fmla="*/ 969 h 2552"/>
                <a:gd name="T90" fmla="*/ 105 w 3096"/>
                <a:gd name="T91" fmla="*/ 856 h 2552"/>
                <a:gd name="T92" fmla="*/ 89 w 3096"/>
                <a:gd name="T93" fmla="*/ 436 h 2552"/>
                <a:gd name="T94" fmla="*/ 1054 w 3096"/>
                <a:gd name="T95" fmla="*/ 917 h 2552"/>
                <a:gd name="T96" fmla="*/ 1118 w 3096"/>
                <a:gd name="T97" fmla="*/ 1096 h 2552"/>
                <a:gd name="T98" fmla="*/ 1031 w 3096"/>
                <a:gd name="T99" fmla="*/ 956 h 2552"/>
                <a:gd name="T100" fmla="*/ 895 w 3096"/>
                <a:gd name="T101" fmla="*/ 860 h 2552"/>
                <a:gd name="T102" fmla="*/ 678 w 3096"/>
                <a:gd name="T103" fmla="*/ 788 h 2552"/>
                <a:gd name="T104" fmla="*/ 587 w 3096"/>
                <a:gd name="T105" fmla="*/ 859 h 2552"/>
                <a:gd name="T106" fmla="*/ 580 w 3096"/>
                <a:gd name="T107" fmla="*/ 774 h 2552"/>
                <a:gd name="T108" fmla="*/ 417 w 3096"/>
                <a:gd name="T109" fmla="*/ 983 h 2552"/>
                <a:gd name="T110" fmla="*/ 256 w 3096"/>
                <a:gd name="T111" fmla="*/ 1108 h 2552"/>
                <a:gd name="T112" fmla="*/ 262 w 3096"/>
                <a:gd name="T113" fmla="*/ 1093 h 2552"/>
                <a:gd name="T114" fmla="*/ 285 w 3096"/>
                <a:gd name="T115" fmla="*/ 919 h 2552"/>
                <a:gd name="T116" fmla="*/ 161 w 3096"/>
                <a:gd name="T117" fmla="*/ 795 h 2552"/>
                <a:gd name="T118" fmla="*/ 211 w 3096"/>
                <a:gd name="T119" fmla="*/ 629 h 2552"/>
                <a:gd name="T120" fmla="*/ 104 w 3096"/>
                <a:gd name="T121" fmla="*/ 444 h 2552"/>
                <a:gd name="T122" fmla="*/ 76 w 3096"/>
                <a:gd name="T123" fmla="*/ 269 h 2552"/>
                <a:gd name="T124" fmla="*/ 435 w 3096"/>
                <a:gd name="T125" fmla="*/ 45 h 2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96" h="2552">
                  <a:moveTo>
                    <a:pt x="409" y="2549"/>
                  </a:moveTo>
                  <a:lnTo>
                    <a:pt x="407" y="2551"/>
                  </a:lnTo>
                  <a:lnTo>
                    <a:pt x="406" y="2551"/>
                  </a:lnTo>
                  <a:lnTo>
                    <a:pt x="400" y="2547"/>
                  </a:lnTo>
                  <a:lnTo>
                    <a:pt x="399" y="2545"/>
                  </a:lnTo>
                  <a:lnTo>
                    <a:pt x="399" y="2537"/>
                  </a:lnTo>
                  <a:lnTo>
                    <a:pt x="397" y="2531"/>
                  </a:lnTo>
                  <a:lnTo>
                    <a:pt x="395" y="2526"/>
                  </a:lnTo>
                  <a:lnTo>
                    <a:pt x="396" y="2523"/>
                  </a:lnTo>
                  <a:lnTo>
                    <a:pt x="399" y="2521"/>
                  </a:lnTo>
                  <a:lnTo>
                    <a:pt x="402" y="2517"/>
                  </a:lnTo>
                  <a:lnTo>
                    <a:pt x="399" y="2512"/>
                  </a:lnTo>
                  <a:lnTo>
                    <a:pt x="400" y="2509"/>
                  </a:lnTo>
                  <a:lnTo>
                    <a:pt x="401" y="2509"/>
                  </a:lnTo>
                  <a:lnTo>
                    <a:pt x="408" y="2512"/>
                  </a:lnTo>
                  <a:lnTo>
                    <a:pt x="421" y="2518"/>
                  </a:lnTo>
                  <a:lnTo>
                    <a:pt x="424" y="2521"/>
                  </a:lnTo>
                  <a:lnTo>
                    <a:pt x="425" y="2526"/>
                  </a:lnTo>
                  <a:lnTo>
                    <a:pt x="427" y="2526"/>
                  </a:lnTo>
                  <a:lnTo>
                    <a:pt x="428" y="2529"/>
                  </a:lnTo>
                  <a:lnTo>
                    <a:pt x="431" y="2531"/>
                  </a:lnTo>
                  <a:lnTo>
                    <a:pt x="432" y="2533"/>
                  </a:lnTo>
                  <a:lnTo>
                    <a:pt x="431" y="2535"/>
                  </a:lnTo>
                  <a:lnTo>
                    <a:pt x="425" y="2539"/>
                  </a:lnTo>
                  <a:lnTo>
                    <a:pt x="417" y="2541"/>
                  </a:lnTo>
                  <a:lnTo>
                    <a:pt x="410" y="2546"/>
                  </a:lnTo>
                  <a:lnTo>
                    <a:pt x="409" y="2549"/>
                  </a:lnTo>
                  <a:close/>
                  <a:moveTo>
                    <a:pt x="371" y="2493"/>
                  </a:moveTo>
                  <a:lnTo>
                    <a:pt x="369" y="2494"/>
                  </a:lnTo>
                  <a:lnTo>
                    <a:pt x="367" y="2493"/>
                  </a:lnTo>
                  <a:lnTo>
                    <a:pt x="366" y="2491"/>
                  </a:lnTo>
                  <a:lnTo>
                    <a:pt x="365" y="2488"/>
                  </a:lnTo>
                  <a:lnTo>
                    <a:pt x="368" y="2488"/>
                  </a:lnTo>
                  <a:lnTo>
                    <a:pt x="369" y="2488"/>
                  </a:lnTo>
                  <a:lnTo>
                    <a:pt x="371" y="2490"/>
                  </a:lnTo>
                  <a:lnTo>
                    <a:pt x="372" y="2491"/>
                  </a:lnTo>
                  <a:lnTo>
                    <a:pt x="371" y="2493"/>
                  </a:lnTo>
                  <a:close/>
                  <a:moveTo>
                    <a:pt x="382" y="2488"/>
                  </a:moveTo>
                  <a:lnTo>
                    <a:pt x="382" y="2488"/>
                  </a:lnTo>
                  <a:lnTo>
                    <a:pt x="385" y="2487"/>
                  </a:lnTo>
                  <a:lnTo>
                    <a:pt x="388" y="2487"/>
                  </a:lnTo>
                  <a:lnTo>
                    <a:pt x="391" y="2489"/>
                  </a:lnTo>
                  <a:lnTo>
                    <a:pt x="393" y="2491"/>
                  </a:lnTo>
                  <a:lnTo>
                    <a:pt x="396" y="2492"/>
                  </a:lnTo>
                  <a:lnTo>
                    <a:pt x="396" y="2493"/>
                  </a:lnTo>
                  <a:lnTo>
                    <a:pt x="396" y="2494"/>
                  </a:lnTo>
                  <a:lnTo>
                    <a:pt x="393" y="2497"/>
                  </a:lnTo>
                  <a:lnTo>
                    <a:pt x="389" y="2498"/>
                  </a:lnTo>
                  <a:lnTo>
                    <a:pt x="386" y="2498"/>
                  </a:lnTo>
                  <a:lnTo>
                    <a:pt x="384" y="2498"/>
                  </a:lnTo>
                  <a:lnTo>
                    <a:pt x="383" y="2498"/>
                  </a:lnTo>
                  <a:lnTo>
                    <a:pt x="383" y="2495"/>
                  </a:lnTo>
                  <a:lnTo>
                    <a:pt x="382" y="2492"/>
                  </a:lnTo>
                  <a:lnTo>
                    <a:pt x="380" y="2492"/>
                  </a:lnTo>
                  <a:lnTo>
                    <a:pt x="378" y="2491"/>
                  </a:lnTo>
                  <a:lnTo>
                    <a:pt x="376" y="2488"/>
                  </a:lnTo>
                  <a:lnTo>
                    <a:pt x="375" y="2487"/>
                  </a:lnTo>
                  <a:lnTo>
                    <a:pt x="376" y="2485"/>
                  </a:lnTo>
                  <a:lnTo>
                    <a:pt x="379" y="2484"/>
                  </a:lnTo>
                  <a:lnTo>
                    <a:pt x="380" y="2485"/>
                  </a:lnTo>
                  <a:lnTo>
                    <a:pt x="382" y="2488"/>
                  </a:lnTo>
                  <a:close/>
                  <a:moveTo>
                    <a:pt x="360" y="2479"/>
                  </a:moveTo>
                  <a:lnTo>
                    <a:pt x="366" y="2479"/>
                  </a:lnTo>
                  <a:lnTo>
                    <a:pt x="368" y="2479"/>
                  </a:lnTo>
                  <a:lnTo>
                    <a:pt x="368" y="2480"/>
                  </a:lnTo>
                  <a:lnTo>
                    <a:pt x="374" y="2480"/>
                  </a:lnTo>
                  <a:lnTo>
                    <a:pt x="374" y="2480"/>
                  </a:lnTo>
                  <a:lnTo>
                    <a:pt x="374" y="2482"/>
                  </a:lnTo>
                  <a:lnTo>
                    <a:pt x="370" y="2484"/>
                  </a:lnTo>
                  <a:lnTo>
                    <a:pt x="365" y="2482"/>
                  </a:lnTo>
                  <a:lnTo>
                    <a:pt x="357" y="2482"/>
                  </a:lnTo>
                  <a:lnTo>
                    <a:pt x="357" y="2480"/>
                  </a:lnTo>
                  <a:lnTo>
                    <a:pt x="358" y="2480"/>
                  </a:lnTo>
                  <a:lnTo>
                    <a:pt x="358" y="2478"/>
                  </a:lnTo>
                  <a:lnTo>
                    <a:pt x="360" y="2479"/>
                  </a:lnTo>
                  <a:close/>
                  <a:moveTo>
                    <a:pt x="342" y="2471"/>
                  </a:moveTo>
                  <a:lnTo>
                    <a:pt x="343" y="2471"/>
                  </a:lnTo>
                  <a:lnTo>
                    <a:pt x="344" y="2471"/>
                  </a:lnTo>
                  <a:lnTo>
                    <a:pt x="344" y="2473"/>
                  </a:lnTo>
                  <a:lnTo>
                    <a:pt x="346" y="2474"/>
                  </a:lnTo>
                  <a:lnTo>
                    <a:pt x="347" y="2476"/>
                  </a:lnTo>
                  <a:lnTo>
                    <a:pt x="345" y="2476"/>
                  </a:lnTo>
                  <a:lnTo>
                    <a:pt x="342" y="2477"/>
                  </a:lnTo>
                  <a:lnTo>
                    <a:pt x="340" y="2476"/>
                  </a:lnTo>
                  <a:lnTo>
                    <a:pt x="338" y="2474"/>
                  </a:lnTo>
                  <a:lnTo>
                    <a:pt x="337" y="2475"/>
                  </a:lnTo>
                  <a:lnTo>
                    <a:pt x="336" y="2474"/>
                  </a:lnTo>
                  <a:lnTo>
                    <a:pt x="336" y="2473"/>
                  </a:lnTo>
                  <a:lnTo>
                    <a:pt x="335" y="2474"/>
                  </a:lnTo>
                  <a:lnTo>
                    <a:pt x="336" y="2475"/>
                  </a:lnTo>
                  <a:lnTo>
                    <a:pt x="333" y="2476"/>
                  </a:lnTo>
                  <a:lnTo>
                    <a:pt x="332" y="2475"/>
                  </a:lnTo>
                  <a:lnTo>
                    <a:pt x="332" y="2473"/>
                  </a:lnTo>
                  <a:lnTo>
                    <a:pt x="328" y="2469"/>
                  </a:lnTo>
                  <a:lnTo>
                    <a:pt x="328" y="2468"/>
                  </a:lnTo>
                  <a:lnTo>
                    <a:pt x="327" y="2466"/>
                  </a:lnTo>
                  <a:lnTo>
                    <a:pt x="332" y="2466"/>
                  </a:lnTo>
                  <a:lnTo>
                    <a:pt x="335" y="2463"/>
                  </a:lnTo>
                  <a:lnTo>
                    <a:pt x="336" y="2463"/>
                  </a:lnTo>
                  <a:lnTo>
                    <a:pt x="340" y="2468"/>
                  </a:lnTo>
                  <a:lnTo>
                    <a:pt x="340" y="2469"/>
                  </a:lnTo>
                  <a:lnTo>
                    <a:pt x="341" y="2470"/>
                  </a:lnTo>
                  <a:lnTo>
                    <a:pt x="342" y="2471"/>
                  </a:lnTo>
                  <a:close/>
                  <a:moveTo>
                    <a:pt x="270" y="2458"/>
                  </a:moveTo>
                  <a:lnTo>
                    <a:pt x="269" y="2460"/>
                  </a:lnTo>
                  <a:lnTo>
                    <a:pt x="268" y="2460"/>
                  </a:lnTo>
                  <a:lnTo>
                    <a:pt x="267" y="2458"/>
                  </a:lnTo>
                  <a:lnTo>
                    <a:pt x="268" y="2457"/>
                  </a:lnTo>
                  <a:lnTo>
                    <a:pt x="270" y="2455"/>
                  </a:lnTo>
                  <a:lnTo>
                    <a:pt x="271" y="2452"/>
                  </a:lnTo>
                  <a:lnTo>
                    <a:pt x="274" y="2453"/>
                  </a:lnTo>
                  <a:lnTo>
                    <a:pt x="273" y="2454"/>
                  </a:lnTo>
                  <a:lnTo>
                    <a:pt x="272" y="2456"/>
                  </a:lnTo>
                  <a:lnTo>
                    <a:pt x="270" y="2457"/>
                  </a:lnTo>
                  <a:lnTo>
                    <a:pt x="270" y="2458"/>
                  </a:lnTo>
                  <a:close/>
                  <a:moveTo>
                    <a:pt x="294" y="2455"/>
                  </a:moveTo>
                  <a:lnTo>
                    <a:pt x="291" y="2457"/>
                  </a:lnTo>
                  <a:lnTo>
                    <a:pt x="290" y="2456"/>
                  </a:lnTo>
                  <a:lnTo>
                    <a:pt x="287" y="2456"/>
                  </a:lnTo>
                  <a:lnTo>
                    <a:pt x="286" y="2455"/>
                  </a:lnTo>
                  <a:lnTo>
                    <a:pt x="283" y="2453"/>
                  </a:lnTo>
                  <a:lnTo>
                    <a:pt x="281" y="2452"/>
                  </a:lnTo>
                  <a:lnTo>
                    <a:pt x="283" y="2449"/>
                  </a:lnTo>
                  <a:lnTo>
                    <a:pt x="287" y="2446"/>
                  </a:lnTo>
                  <a:lnTo>
                    <a:pt x="295" y="2446"/>
                  </a:lnTo>
                  <a:lnTo>
                    <a:pt x="296" y="2448"/>
                  </a:lnTo>
                  <a:lnTo>
                    <a:pt x="296" y="2450"/>
                  </a:lnTo>
                  <a:lnTo>
                    <a:pt x="295" y="2451"/>
                  </a:lnTo>
                  <a:lnTo>
                    <a:pt x="295" y="2454"/>
                  </a:lnTo>
                  <a:lnTo>
                    <a:pt x="294" y="2455"/>
                  </a:lnTo>
                  <a:close/>
                  <a:moveTo>
                    <a:pt x="2646" y="2370"/>
                  </a:moveTo>
                  <a:lnTo>
                    <a:pt x="2645" y="2370"/>
                  </a:lnTo>
                  <a:lnTo>
                    <a:pt x="2645" y="2369"/>
                  </a:lnTo>
                  <a:lnTo>
                    <a:pt x="2646" y="2369"/>
                  </a:lnTo>
                  <a:lnTo>
                    <a:pt x="2648" y="2369"/>
                  </a:lnTo>
                  <a:lnTo>
                    <a:pt x="2648" y="2369"/>
                  </a:lnTo>
                  <a:lnTo>
                    <a:pt x="2646" y="2370"/>
                  </a:lnTo>
                  <a:close/>
                  <a:moveTo>
                    <a:pt x="2653" y="2368"/>
                  </a:moveTo>
                  <a:lnTo>
                    <a:pt x="2651" y="2368"/>
                  </a:lnTo>
                  <a:lnTo>
                    <a:pt x="2653" y="2367"/>
                  </a:lnTo>
                  <a:lnTo>
                    <a:pt x="2653" y="2365"/>
                  </a:lnTo>
                  <a:lnTo>
                    <a:pt x="2654" y="2366"/>
                  </a:lnTo>
                  <a:lnTo>
                    <a:pt x="2654" y="2367"/>
                  </a:lnTo>
                  <a:lnTo>
                    <a:pt x="2653" y="2368"/>
                  </a:lnTo>
                  <a:close/>
                  <a:moveTo>
                    <a:pt x="2660" y="2366"/>
                  </a:moveTo>
                  <a:lnTo>
                    <a:pt x="2659" y="2367"/>
                  </a:lnTo>
                  <a:lnTo>
                    <a:pt x="2659" y="2367"/>
                  </a:lnTo>
                  <a:lnTo>
                    <a:pt x="2659" y="2366"/>
                  </a:lnTo>
                  <a:lnTo>
                    <a:pt x="2658" y="2363"/>
                  </a:lnTo>
                  <a:lnTo>
                    <a:pt x="2658" y="2362"/>
                  </a:lnTo>
                  <a:lnTo>
                    <a:pt x="2660" y="2365"/>
                  </a:lnTo>
                  <a:lnTo>
                    <a:pt x="2661" y="2366"/>
                  </a:lnTo>
                  <a:lnTo>
                    <a:pt x="2660" y="2366"/>
                  </a:lnTo>
                  <a:close/>
                  <a:moveTo>
                    <a:pt x="2669" y="2364"/>
                  </a:moveTo>
                  <a:lnTo>
                    <a:pt x="2667" y="2364"/>
                  </a:lnTo>
                  <a:lnTo>
                    <a:pt x="2666" y="2364"/>
                  </a:lnTo>
                  <a:lnTo>
                    <a:pt x="2667" y="2363"/>
                  </a:lnTo>
                  <a:lnTo>
                    <a:pt x="2672" y="2362"/>
                  </a:lnTo>
                  <a:lnTo>
                    <a:pt x="2670" y="2364"/>
                  </a:lnTo>
                  <a:lnTo>
                    <a:pt x="2669" y="2364"/>
                  </a:lnTo>
                  <a:close/>
                  <a:moveTo>
                    <a:pt x="2675" y="2361"/>
                  </a:moveTo>
                  <a:lnTo>
                    <a:pt x="2675" y="2361"/>
                  </a:lnTo>
                  <a:lnTo>
                    <a:pt x="2675" y="2361"/>
                  </a:lnTo>
                  <a:lnTo>
                    <a:pt x="2676" y="2359"/>
                  </a:lnTo>
                  <a:lnTo>
                    <a:pt x="2676" y="2360"/>
                  </a:lnTo>
                  <a:lnTo>
                    <a:pt x="2676" y="2361"/>
                  </a:lnTo>
                  <a:lnTo>
                    <a:pt x="2675" y="2361"/>
                  </a:lnTo>
                  <a:close/>
                  <a:moveTo>
                    <a:pt x="2681" y="2358"/>
                  </a:moveTo>
                  <a:lnTo>
                    <a:pt x="2680" y="2358"/>
                  </a:lnTo>
                  <a:lnTo>
                    <a:pt x="2681" y="2356"/>
                  </a:lnTo>
                  <a:lnTo>
                    <a:pt x="2682" y="2356"/>
                  </a:lnTo>
                  <a:lnTo>
                    <a:pt x="2681" y="2358"/>
                  </a:lnTo>
                  <a:close/>
                  <a:moveTo>
                    <a:pt x="2689" y="2349"/>
                  </a:moveTo>
                  <a:lnTo>
                    <a:pt x="2683" y="2356"/>
                  </a:lnTo>
                  <a:lnTo>
                    <a:pt x="2683" y="2354"/>
                  </a:lnTo>
                  <a:lnTo>
                    <a:pt x="2686" y="2351"/>
                  </a:lnTo>
                  <a:lnTo>
                    <a:pt x="2686" y="2349"/>
                  </a:lnTo>
                  <a:lnTo>
                    <a:pt x="2688" y="2348"/>
                  </a:lnTo>
                  <a:lnTo>
                    <a:pt x="2689" y="2347"/>
                  </a:lnTo>
                  <a:lnTo>
                    <a:pt x="2690" y="2345"/>
                  </a:lnTo>
                  <a:lnTo>
                    <a:pt x="2692" y="2343"/>
                  </a:lnTo>
                  <a:lnTo>
                    <a:pt x="2692" y="2343"/>
                  </a:lnTo>
                  <a:lnTo>
                    <a:pt x="2689" y="2349"/>
                  </a:lnTo>
                  <a:close/>
                  <a:moveTo>
                    <a:pt x="2639" y="2306"/>
                  </a:moveTo>
                  <a:lnTo>
                    <a:pt x="2637" y="2307"/>
                  </a:lnTo>
                  <a:lnTo>
                    <a:pt x="2635" y="2306"/>
                  </a:lnTo>
                  <a:lnTo>
                    <a:pt x="2634" y="2305"/>
                  </a:lnTo>
                  <a:lnTo>
                    <a:pt x="2634" y="2303"/>
                  </a:lnTo>
                  <a:lnTo>
                    <a:pt x="2635" y="2305"/>
                  </a:lnTo>
                  <a:lnTo>
                    <a:pt x="2636" y="2306"/>
                  </a:lnTo>
                  <a:lnTo>
                    <a:pt x="2639" y="2306"/>
                  </a:lnTo>
                  <a:close/>
                  <a:moveTo>
                    <a:pt x="2637" y="2303"/>
                  </a:moveTo>
                  <a:lnTo>
                    <a:pt x="2637" y="2304"/>
                  </a:lnTo>
                  <a:lnTo>
                    <a:pt x="2635" y="2301"/>
                  </a:lnTo>
                  <a:lnTo>
                    <a:pt x="2635" y="2298"/>
                  </a:lnTo>
                  <a:lnTo>
                    <a:pt x="2636" y="2298"/>
                  </a:lnTo>
                  <a:lnTo>
                    <a:pt x="2637" y="2303"/>
                  </a:lnTo>
                  <a:close/>
                  <a:moveTo>
                    <a:pt x="2180" y="2315"/>
                  </a:moveTo>
                  <a:lnTo>
                    <a:pt x="2180" y="2317"/>
                  </a:lnTo>
                  <a:lnTo>
                    <a:pt x="2178" y="2310"/>
                  </a:lnTo>
                  <a:lnTo>
                    <a:pt x="2174" y="2293"/>
                  </a:lnTo>
                  <a:lnTo>
                    <a:pt x="2174" y="2284"/>
                  </a:lnTo>
                  <a:lnTo>
                    <a:pt x="2174" y="2280"/>
                  </a:lnTo>
                  <a:lnTo>
                    <a:pt x="2175" y="2294"/>
                  </a:lnTo>
                  <a:lnTo>
                    <a:pt x="2180" y="2311"/>
                  </a:lnTo>
                  <a:lnTo>
                    <a:pt x="2180" y="2315"/>
                  </a:lnTo>
                  <a:close/>
                  <a:moveTo>
                    <a:pt x="2175" y="2277"/>
                  </a:moveTo>
                  <a:lnTo>
                    <a:pt x="2174" y="2279"/>
                  </a:lnTo>
                  <a:lnTo>
                    <a:pt x="2174" y="2276"/>
                  </a:lnTo>
                  <a:lnTo>
                    <a:pt x="2177" y="2269"/>
                  </a:lnTo>
                  <a:lnTo>
                    <a:pt x="2182" y="2261"/>
                  </a:lnTo>
                  <a:lnTo>
                    <a:pt x="2184" y="2259"/>
                  </a:lnTo>
                  <a:lnTo>
                    <a:pt x="2178" y="2269"/>
                  </a:lnTo>
                  <a:lnTo>
                    <a:pt x="2175" y="2277"/>
                  </a:lnTo>
                  <a:close/>
                  <a:moveTo>
                    <a:pt x="2695" y="2278"/>
                  </a:moveTo>
                  <a:lnTo>
                    <a:pt x="2696" y="2280"/>
                  </a:lnTo>
                  <a:lnTo>
                    <a:pt x="2692" y="2274"/>
                  </a:lnTo>
                  <a:lnTo>
                    <a:pt x="2689" y="2265"/>
                  </a:lnTo>
                  <a:lnTo>
                    <a:pt x="2687" y="2258"/>
                  </a:lnTo>
                  <a:lnTo>
                    <a:pt x="2688" y="2260"/>
                  </a:lnTo>
                  <a:lnTo>
                    <a:pt x="2689" y="2264"/>
                  </a:lnTo>
                  <a:lnTo>
                    <a:pt x="2695" y="2278"/>
                  </a:lnTo>
                  <a:close/>
                  <a:moveTo>
                    <a:pt x="2185" y="2257"/>
                  </a:moveTo>
                  <a:lnTo>
                    <a:pt x="2185" y="2257"/>
                  </a:lnTo>
                  <a:lnTo>
                    <a:pt x="2187" y="2254"/>
                  </a:lnTo>
                  <a:lnTo>
                    <a:pt x="2187" y="2253"/>
                  </a:lnTo>
                  <a:lnTo>
                    <a:pt x="2189" y="2249"/>
                  </a:lnTo>
                  <a:lnTo>
                    <a:pt x="2190" y="2249"/>
                  </a:lnTo>
                  <a:lnTo>
                    <a:pt x="2191" y="2250"/>
                  </a:lnTo>
                  <a:lnTo>
                    <a:pt x="2188" y="2252"/>
                  </a:lnTo>
                  <a:lnTo>
                    <a:pt x="2185" y="2257"/>
                  </a:lnTo>
                  <a:close/>
                  <a:moveTo>
                    <a:pt x="2193" y="2248"/>
                  </a:moveTo>
                  <a:lnTo>
                    <a:pt x="2192" y="2248"/>
                  </a:lnTo>
                  <a:lnTo>
                    <a:pt x="2193" y="2246"/>
                  </a:lnTo>
                  <a:lnTo>
                    <a:pt x="2196" y="2246"/>
                  </a:lnTo>
                  <a:lnTo>
                    <a:pt x="2200" y="2242"/>
                  </a:lnTo>
                  <a:lnTo>
                    <a:pt x="2202" y="2241"/>
                  </a:lnTo>
                  <a:lnTo>
                    <a:pt x="2204" y="2240"/>
                  </a:lnTo>
                  <a:lnTo>
                    <a:pt x="2204" y="2240"/>
                  </a:lnTo>
                  <a:lnTo>
                    <a:pt x="2204" y="2241"/>
                  </a:lnTo>
                  <a:lnTo>
                    <a:pt x="2200" y="2244"/>
                  </a:lnTo>
                  <a:lnTo>
                    <a:pt x="2193" y="2248"/>
                  </a:lnTo>
                  <a:close/>
                  <a:moveTo>
                    <a:pt x="2245" y="2214"/>
                  </a:moveTo>
                  <a:lnTo>
                    <a:pt x="2244" y="2215"/>
                  </a:lnTo>
                  <a:lnTo>
                    <a:pt x="2251" y="2209"/>
                  </a:lnTo>
                  <a:lnTo>
                    <a:pt x="2252" y="2207"/>
                  </a:lnTo>
                  <a:lnTo>
                    <a:pt x="2254" y="2207"/>
                  </a:lnTo>
                  <a:lnTo>
                    <a:pt x="2251" y="2210"/>
                  </a:lnTo>
                  <a:lnTo>
                    <a:pt x="2245" y="2214"/>
                  </a:lnTo>
                  <a:close/>
                  <a:moveTo>
                    <a:pt x="2343" y="2202"/>
                  </a:moveTo>
                  <a:lnTo>
                    <a:pt x="2342" y="2202"/>
                  </a:lnTo>
                  <a:lnTo>
                    <a:pt x="2337" y="2199"/>
                  </a:lnTo>
                  <a:lnTo>
                    <a:pt x="2337" y="2198"/>
                  </a:lnTo>
                  <a:lnTo>
                    <a:pt x="2340" y="2197"/>
                  </a:lnTo>
                  <a:lnTo>
                    <a:pt x="2341" y="2197"/>
                  </a:lnTo>
                  <a:lnTo>
                    <a:pt x="2343" y="2198"/>
                  </a:lnTo>
                  <a:lnTo>
                    <a:pt x="2344" y="2199"/>
                  </a:lnTo>
                  <a:lnTo>
                    <a:pt x="2345" y="2199"/>
                  </a:lnTo>
                  <a:lnTo>
                    <a:pt x="2345" y="2200"/>
                  </a:lnTo>
                  <a:lnTo>
                    <a:pt x="2343" y="2202"/>
                  </a:lnTo>
                  <a:close/>
                  <a:moveTo>
                    <a:pt x="2552" y="2197"/>
                  </a:moveTo>
                  <a:lnTo>
                    <a:pt x="2549" y="2198"/>
                  </a:lnTo>
                  <a:lnTo>
                    <a:pt x="2545" y="2197"/>
                  </a:lnTo>
                  <a:lnTo>
                    <a:pt x="2548" y="2197"/>
                  </a:lnTo>
                  <a:lnTo>
                    <a:pt x="2549" y="2197"/>
                  </a:lnTo>
                  <a:lnTo>
                    <a:pt x="2552" y="2195"/>
                  </a:lnTo>
                  <a:lnTo>
                    <a:pt x="2554" y="2194"/>
                  </a:lnTo>
                  <a:lnTo>
                    <a:pt x="2557" y="2194"/>
                  </a:lnTo>
                  <a:lnTo>
                    <a:pt x="2552" y="2197"/>
                  </a:lnTo>
                  <a:close/>
                  <a:moveTo>
                    <a:pt x="2432" y="2194"/>
                  </a:moveTo>
                  <a:lnTo>
                    <a:pt x="2430" y="2196"/>
                  </a:lnTo>
                  <a:lnTo>
                    <a:pt x="2430" y="2195"/>
                  </a:lnTo>
                  <a:lnTo>
                    <a:pt x="2432" y="2194"/>
                  </a:lnTo>
                  <a:lnTo>
                    <a:pt x="2432" y="2193"/>
                  </a:lnTo>
                  <a:lnTo>
                    <a:pt x="2432" y="2194"/>
                  </a:lnTo>
                  <a:close/>
                  <a:moveTo>
                    <a:pt x="2434" y="2191"/>
                  </a:moveTo>
                  <a:lnTo>
                    <a:pt x="2433" y="2192"/>
                  </a:lnTo>
                  <a:lnTo>
                    <a:pt x="2434" y="2187"/>
                  </a:lnTo>
                  <a:lnTo>
                    <a:pt x="2432" y="2182"/>
                  </a:lnTo>
                  <a:lnTo>
                    <a:pt x="2434" y="2184"/>
                  </a:lnTo>
                  <a:lnTo>
                    <a:pt x="2434" y="2186"/>
                  </a:lnTo>
                  <a:lnTo>
                    <a:pt x="2434" y="2191"/>
                  </a:lnTo>
                  <a:close/>
                  <a:moveTo>
                    <a:pt x="2422" y="2181"/>
                  </a:moveTo>
                  <a:lnTo>
                    <a:pt x="2422" y="2183"/>
                  </a:lnTo>
                  <a:lnTo>
                    <a:pt x="2420" y="2182"/>
                  </a:lnTo>
                  <a:lnTo>
                    <a:pt x="2418" y="2182"/>
                  </a:lnTo>
                  <a:lnTo>
                    <a:pt x="2419" y="2181"/>
                  </a:lnTo>
                  <a:lnTo>
                    <a:pt x="2419" y="2181"/>
                  </a:lnTo>
                  <a:lnTo>
                    <a:pt x="2420" y="2180"/>
                  </a:lnTo>
                  <a:lnTo>
                    <a:pt x="2423" y="2178"/>
                  </a:lnTo>
                  <a:lnTo>
                    <a:pt x="2422" y="2180"/>
                  </a:lnTo>
                  <a:lnTo>
                    <a:pt x="2422" y="2181"/>
                  </a:lnTo>
                  <a:close/>
                  <a:moveTo>
                    <a:pt x="2442" y="2176"/>
                  </a:moveTo>
                  <a:lnTo>
                    <a:pt x="2441" y="2177"/>
                  </a:lnTo>
                  <a:lnTo>
                    <a:pt x="2439" y="2176"/>
                  </a:lnTo>
                  <a:lnTo>
                    <a:pt x="2437" y="2176"/>
                  </a:lnTo>
                  <a:lnTo>
                    <a:pt x="2436" y="2175"/>
                  </a:lnTo>
                  <a:lnTo>
                    <a:pt x="2441" y="2176"/>
                  </a:lnTo>
                  <a:lnTo>
                    <a:pt x="2442" y="2176"/>
                  </a:lnTo>
                  <a:close/>
                  <a:moveTo>
                    <a:pt x="2457" y="2175"/>
                  </a:moveTo>
                  <a:lnTo>
                    <a:pt x="2454" y="2176"/>
                  </a:lnTo>
                  <a:lnTo>
                    <a:pt x="2450" y="2176"/>
                  </a:lnTo>
                  <a:lnTo>
                    <a:pt x="2450" y="2176"/>
                  </a:lnTo>
                  <a:lnTo>
                    <a:pt x="2451" y="2175"/>
                  </a:lnTo>
                  <a:lnTo>
                    <a:pt x="2456" y="2175"/>
                  </a:lnTo>
                  <a:lnTo>
                    <a:pt x="2457" y="2175"/>
                  </a:lnTo>
                  <a:close/>
                  <a:moveTo>
                    <a:pt x="2658" y="2150"/>
                  </a:moveTo>
                  <a:lnTo>
                    <a:pt x="2656" y="2159"/>
                  </a:lnTo>
                  <a:lnTo>
                    <a:pt x="2656" y="2156"/>
                  </a:lnTo>
                  <a:lnTo>
                    <a:pt x="2655" y="2153"/>
                  </a:lnTo>
                  <a:lnTo>
                    <a:pt x="2656" y="2151"/>
                  </a:lnTo>
                  <a:lnTo>
                    <a:pt x="2658" y="2150"/>
                  </a:lnTo>
                  <a:close/>
                  <a:moveTo>
                    <a:pt x="1538" y="2084"/>
                  </a:moveTo>
                  <a:lnTo>
                    <a:pt x="1536" y="2085"/>
                  </a:lnTo>
                  <a:lnTo>
                    <a:pt x="1534" y="2084"/>
                  </a:lnTo>
                  <a:lnTo>
                    <a:pt x="1533" y="2080"/>
                  </a:lnTo>
                  <a:lnTo>
                    <a:pt x="1531" y="2078"/>
                  </a:lnTo>
                  <a:lnTo>
                    <a:pt x="1532" y="2077"/>
                  </a:lnTo>
                  <a:lnTo>
                    <a:pt x="1533" y="2079"/>
                  </a:lnTo>
                  <a:lnTo>
                    <a:pt x="1537" y="2084"/>
                  </a:lnTo>
                  <a:lnTo>
                    <a:pt x="1538" y="2084"/>
                  </a:lnTo>
                  <a:close/>
                  <a:moveTo>
                    <a:pt x="1505" y="2070"/>
                  </a:moveTo>
                  <a:lnTo>
                    <a:pt x="1504" y="2070"/>
                  </a:lnTo>
                  <a:lnTo>
                    <a:pt x="1502" y="2070"/>
                  </a:lnTo>
                  <a:lnTo>
                    <a:pt x="1501" y="2068"/>
                  </a:lnTo>
                  <a:lnTo>
                    <a:pt x="1503" y="2068"/>
                  </a:lnTo>
                  <a:lnTo>
                    <a:pt x="1504" y="2068"/>
                  </a:lnTo>
                  <a:lnTo>
                    <a:pt x="1505" y="2069"/>
                  </a:lnTo>
                  <a:lnTo>
                    <a:pt x="1505" y="2070"/>
                  </a:lnTo>
                  <a:close/>
                  <a:moveTo>
                    <a:pt x="1538" y="2064"/>
                  </a:moveTo>
                  <a:lnTo>
                    <a:pt x="1540" y="2066"/>
                  </a:lnTo>
                  <a:lnTo>
                    <a:pt x="1538" y="2066"/>
                  </a:lnTo>
                  <a:lnTo>
                    <a:pt x="1535" y="2066"/>
                  </a:lnTo>
                  <a:lnTo>
                    <a:pt x="1534" y="2065"/>
                  </a:lnTo>
                  <a:lnTo>
                    <a:pt x="1534" y="2063"/>
                  </a:lnTo>
                  <a:lnTo>
                    <a:pt x="1533" y="2063"/>
                  </a:lnTo>
                  <a:lnTo>
                    <a:pt x="1532" y="2062"/>
                  </a:lnTo>
                  <a:lnTo>
                    <a:pt x="1532" y="2062"/>
                  </a:lnTo>
                  <a:lnTo>
                    <a:pt x="1532" y="2061"/>
                  </a:lnTo>
                  <a:lnTo>
                    <a:pt x="1532" y="2061"/>
                  </a:lnTo>
                  <a:lnTo>
                    <a:pt x="1537" y="2063"/>
                  </a:lnTo>
                  <a:lnTo>
                    <a:pt x="1538" y="2064"/>
                  </a:lnTo>
                  <a:close/>
                  <a:moveTo>
                    <a:pt x="1487" y="2044"/>
                  </a:moveTo>
                  <a:lnTo>
                    <a:pt x="1485" y="2045"/>
                  </a:lnTo>
                  <a:lnTo>
                    <a:pt x="1483" y="2045"/>
                  </a:lnTo>
                  <a:lnTo>
                    <a:pt x="1481" y="2041"/>
                  </a:lnTo>
                  <a:lnTo>
                    <a:pt x="1486" y="2041"/>
                  </a:lnTo>
                  <a:lnTo>
                    <a:pt x="1488" y="2043"/>
                  </a:lnTo>
                  <a:lnTo>
                    <a:pt x="1488" y="2043"/>
                  </a:lnTo>
                  <a:lnTo>
                    <a:pt x="1487" y="2044"/>
                  </a:lnTo>
                  <a:close/>
                  <a:moveTo>
                    <a:pt x="1479" y="2041"/>
                  </a:moveTo>
                  <a:lnTo>
                    <a:pt x="1477" y="2041"/>
                  </a:lnTo>
                  <a:lnTo>
                    <a:pt x="1475" y="2041"/>
                  </a:lnTo>
                  <a:lnTo>
                    <a:pt x="1476" y="2039"/>
                  </a:lnTo>
                  <a:lnTo>
                    <a:pt x="1477" y="2039"/>
                  </a:lnTo>
                  <a:lnTo>
                    <a:pt x="1478" y="2039"/>
                  </a:lnTo>
                  <a:lnTo>
                    <a:pt x="1479" y="2041"/>
                  </a:lnTo>
                  <a:close/>
                  <a:moveTo>
                    <a:pt x="1492" y="2039"/>
                  </a:moveTo>
                  <a:lnTo>
                    <a:pt x="1498" y="2041"/>
                  </a:lnTo>
                  <a:lnTo>
                    <a:pt x="1501" y="2040"/>
                  </a:lnTo>
                  <a:lnTo>
                    <a:pt x="1502" y="2041"/>
                  </a:lnTo>
                  <a:lnTo>
                    <a:pt x="1501" y="2041"/>
                  </a:lnTo>
                  <a:lnTo>
                    <a:pt x="1494" y="2043"/>
                  </a:lnTo>
                  <a:lnTo>
                    <a:pt x="1492" y="2042"/>
                  </a:lnTo>
                  <a:lnTo>
                    <a:pt x="1492" y="2041"/>
                  </a:lnTo>
                  <a:lnTo>
                    <a:pt x="1491" y="2039"/>
                  </a:lnTo>
                  <a:lnTo>
                    <a:pt x="1492" y="2039"/>
                  </a:lnTo>
                  <a:close/>
                  <a:moveTo>
                    <a:pt x="2805" y="2018"/>
                  </a:moveTo>
                  <a:lnTo>
                    <a:pt x="2804" y="2018"/>
                  </a:lnTo>
                  <a:lnTo>
                    <a:pt x="2803" y="2017"/>
                  </a:lnTo>
                  <a:lnTo>
                    <a:pt x="2802" y="2017"/>
                  </a:lnTo>
                  <a:lnTo>
                    <a:pt x="2801" y="2016"/>
                  </a:lnTo>
                  <a:lnTo>
                    <a:pt x="2803" y="2016"/>
                  </a:lnTo>
                  <a:lnTo>
                    <a:pt x="2805" y="2018"/>
                  </a:lnTo>
                  <a:close/>
                  <a:moveTo>
                    <a:pt x="2806" y="2018"/>
                  </a:moveTo>
                  <a:lnTo>
                    <a:pt x="2806" y="2019"/>
                  </a:lnTo>
                  <a:lnTo>
                    <a:pt x="2809" y="2014"/>
                  </a:lnTo>
                  <a:lnTo>
                    <a:pt x="2814" y="2008"/>
                  </a:lnTo>
                  <a:lnTo>
                    <a:pt x="2815" y="2007"/>
                  </a:lnTo>
                  <a:lnTo>
                    <a:pt x="2811" y="2013"/>
                  </a:lnTo>
                  <a:lnTo>
                    <a:pt x="2806" y="2018"/>
                  </a:lnTo>
                  <a:close/>
                  <a:moveTo>
                    <a:pt x="2828" y="1998"/>
                  </a:moveTo>
                  <a:lnTo>
                    <a:pt x="2823" y="2001"/>
                  </a:lnTo>
                  <a:lnTo>
                    <a:pt x="2822" y="2000"/>
                  </a:lnTo>
                  <a:lnTo>
                    <a:pt x="2826" y="1999"/>
                  </a:lnTo>
                  <a:lnTo>
                    <a:pt x="2828" y="1998"/>
                  </a:lnTo>
                  <a:close/>
                  <a:moveTo>
                    <a:pt x="2835" y="1996"/>
                  </a:moveTo>
                  <a:lnTo>
                    <a:pt x="2831" y="1997"/>
                  </a:lnTo>
                  <a:lnTo>
                    <a:pt x="2831" y="1997"/>
                  </a:lnTo>
                  <a:lnTo>
                    <a:pt x="2835" y="1995"/>
                  </a:lnTo>
                  <a:lnTo>
                    <a:pt x="2837" y="1987"/>
                  </a:lnTo>
                  <a:lnTo>
                    <a:pt x="2837" y="1984"/>
                  </a:lnTo>
                  <a:lnTo>
                    <a:pt x="2837" y="1978"/>
                  </a:lnTo>
                  <a:lnTo>
                    <a:pt x="2837" y="1976"/>
                  </a:lnTo>
                  <a:lnTo>
                    <a:pt x="2837" y="1978"/>
                  </a:lnTo>
                  <a:lnTo>
                    <a:pt x="2838" y="1985"/>
                  </a:lnTo>
                  <a:lnTo>
                    <a:pt x="2838" y="1989"/>
                  </a:lnTo>
                  <a:lnTo>
                    <a:pt x="2837" y="1995"/>
                  </a:lnTo>
                  <a:lnTo>
                    <a:pt x="2835" y="1996"/>
                  </a:lnTo>
                  <a:close/>
                  <a:moveTo>
                    <a:pt x="2833" y="1974"/>
                  </a:moveTo>
                  <a:lnTo>
                    <a:pt x="2833" y="1974"/>
                  </a:lnTo>
                  <a:lnTo>
                    <a:pt x="2830" y="1970"/>
                  </a:lnTo>
                  <a:lnTo>
                    <a:pt x="2833" y="1972"/>
                  </a:lnTo>
                  <a:lnTo>
                    <a:pt x="2833" y="1972"/>
                  </a:lnTo>
                  <a:lnTo>
                    <a:pt x="2833" y="1974"/>
                  </a:lnTo>
                  <a:close/>
                  <a:moveTo>
                    <a:pt x="2842" y="1896"/>
                  </a:moveTo>
                  <a:lnTo>
                    <a:pt x="2840" y="1897"/>
                  </a:lnTo>
                  <a:lnTo>
                    <a:pt x="2845" y="1890"/>
                  </a:lnTo>
                  <a:lnTo>
                    <a:pt x="2848" y="1883"/>
                  </a:lnTo>
                  <a:lnTo>
                    <a:pt x="2849" y="1881"/>
                  </a:lnTo>
                  <a:lnTo>
                    <a:pt x="2848" y="1885"/>
                  </a:lnTo>
                  <a:lnTo>
                    <a:pt x="2846" y="1890"/>
                  </a:lnTo>
                  <a:lnTo>
                    <a:pt x="2842" y="1896"/>
                  </a:lnTo>
                  <a:close/>
                  <a:moveTo>
                    <a:pt x="2878" y="1827"/>
                  </a:moveTo>
                  <a:lnTo>
                    <a:pt x="2875" y="1833"/>
                  </a:lnTo>
                  <a:lnTo>
                    <a:pt x="2875" y="1832"/>
                  </a:lnTo>
                  <a:lnTo>
                    <a:pt x="2879" y="1825"/>
                  </a:lnTo>
                  <a:lnTo>
                    <a:pt x="2878" y="1827"/>
                  </a:lnTo>
                  <a:close/>
                  <a:moveTo>
                    <a:pt x="2876" y="1794"/>
                  </a:moveTo>
                  <a:lnTo>
                    <a:pt x="2875" y="1794"/>
                  </a:lnTo>
                  <a:lnTo>
                    <a:pt x="2876" y="1790"/>
                  </a:lnTo>
                  <a:lnTo>
                    <a:pt x="2880" y="1789"/>
                  </a:lnTo>
                  <a:lnTo>
                    <a:pt x="2880" y="1789"/>
                  </a:lnTo>
                  <a:lnTo>
                    <a:pt x="2880" y="1790"/>
                  </a:lnTo>
                  <a:lnTo>
                    <a:pt x="2880" y="1791"/>
                  </a:lnTo>
                  <a:lnTo>
                    <a:pt x="2878" y="1793"/>
                  </a:lnTo>
                  <a:lnTo>
                    <a:pt x="2876" y="1794"/>
                  </a:lnTo>
                  <a:close/>
                  <a:moveTo>
                    <a:pt x="2928" y="1775"/>
                  </a:moveTo>
                  <a:lnTo>
                    <a:pt x="2926" y="1778"/>
                  </a:lnTo>
                  <a:lnTo>
                    <a:pt x="2927" y="1779"/>
                  </a:lnTo>
                  <a:lnTo>
                    <a:pt x="2929" y="1778"/>
                  </a:lnTo>
                  <a:lnTo>
                    <a:pt x="2931" y="1776"/>
                  </a:lnTo>
                  <a:lnTo>
                    <a:pt x="2934" y="1774"/>
                  </a:lnTo>
                  <a:lnTo>
                    <a:pt x="2938" y="1773"/>
                  </a:lnTo>
                  <a:lnTo>
                    <a:pt x="2938" y="1773"/>
                  </a:lnTo>
                  <a:lnTo>
                    <a:pt x="2940" y="1774"/>
                  </a:lnTo>
                  <a:lnTo>
                    <a:pt x="2943" y="1773"/>
                  </a:lnTo>
                  <a:lnTo>
                    <a:pt x="2946" y="1772"/>
                  </a:lnTo>
                  <a:lnTo>
                    <a:pt x="2933" y="1779"/>
                  </a:lnTo>
                  <a:lnTo>
                    <a:pt x="2930" y="1780"/>
                  </a:lnTo>
                  <a:lnTo>
                    <a:pt x="2926" y="1782"/>
                  </a:lnTo>
                  <a:lnTo>
                    <a:pt x="2922" y="1783"/>
                  </a:lnTo>
                  <a:lnTo>
                    <a:pt x="2920" y="1784"/>
                  </a:lnTo>
                  <a:lnTo>
                    <a:pt x="2907" y="1789"/>
                  </a:lnTo>
                  <a:lnTo>
                    <a:pt x="2906" y="1789"/>
                  </a:lnTo>
                  <a:lnTo>
                    <a:pt x="2905" y="1788"/>
                  </a:lnTo>
                  <a:lnTo>
                    <a:pt x="2894" y="1791"/>
                  </a:lnTo>
                  <a:lnTo>
                    <a:pt x="2889" y="1791"/>
                  </a:lnTo>
                  <a:lnTo>
                    <a:pt x="2886" y="1792"/>
                  </a:lnTo>
                  <a:lnTo>
                    <a:pt x="2889" y="1790"/>
                  </a:lnTo>
                  <a:lnTo>
                    <a:pt x="2889" y="1790"/>
                  </a:lnTo>
                  <a:lnTo>
                    <a:pt x="2887" y="1789"/>
                  </a:lnTo>
                  <a:lnTo>
                    <a:pt x="2886" y="1789"/>
                  </a:lnTo>
                  <a:lnTo>
                    <a:pt x="2885" y="1791"/>
                  </a:lnTo>
                  <a:lnTo>
                    <a:pt x="2882" y="1792"/>
                  </a:lnTo>
                  <a:lnTo>
                    <a:pt x="2881" y="1790"/>
                  </a:lnTo>
                  <a:lnTo>
                    <a:pt x="2882" y="1787"/>
                  </a:lnTo>
                  <a:lnTo>
                    <a:pt x="2883" y="1786"/>
                  </a:lnTo>
                  <a:lnTo>
                    <a:pt x="2886" y="1783"/>
                  </a:lnTo>
                  <a:lnTo>
                    <a:pt x="2890" y="1781"/>
                  </a:lnTo>
                  <a:lnTo>
                    <a:pt x="2892" y="1780"/>
                  </a:lnTo>
                  <a:lnTo>
                    <a:pt x="2893" y="1781"/>
                  </a:lnTo>
                  <a:lnTo>
                    <a:pt x="2893" y="1780"/>
                  </a:lnTo>
                  <a:lnTo>
                    <a:pt x="2894" y="1779"/>
                  </a:lnTo>
                  <a:lnTo>
                    <a:pt x="2895" y="1779"/>
                  </a:lnTo>
                  <a:lnTo>
                    <a:pt x="2898" y="1779"/>
                  </a:lnTo>
                  <a:lnTo>
                    <a:pt x="2899" y="1778"/>
                  </a:lnTo>
                  <a:lnTo>
                    <a:pt x="2900" y="1777"/>
                  </a:lnTo>
                  <a:lnTo>
                    <a:pt x="2902" y="1777"/>
                  </a:lnTo>
                  <a:lnTo>
                    <a:pt x="2904" y="1778"/>
                  </a:lnTo>
                  <a:lnTo>
                    <a:pt x="2907" y="1778"/>
                  </a:lnTo>
                  <a:lnTo>
                    <a:pt x="2910" y="1777"/>
                  </a:lnTo>
                  <a:lnTo>
                    <a:pt x="2912" y="1777"/>
                  </a:lnTo>
                  <a:lnTo>
                    <a:pt x="2918" y="1776"/>
                  </a:lnTo>
                  <a:lnTo>
                    <a:pt x="2924" y="1775"/>
                  </a:lnTo>
                  <a:lnTo>
                    <a:pt x="2927" y="1774"/>
                  </a:lnTo>
                  <a:lnTo>
                    <a:pt x="2932" y="1770"/>
                  </a:lnTo>
                  <a:lnTo>
                    <a:pt x="2934" y="1769"/>
                  </a:lnTo>
                  <a:lnTo>
                    <a:pt x="2930" y="1774"/>
                  </a:lnTo>
                  <a:lnTo>
                    <a:pt x="2928" y="1775"/>
                  </a:lnTo>
                  <a:close/>
                  <a:moveTo>
                    <a:pt x="3004" y="1764"/>
                  </a:moveTo>
                  <a:lnTo>
                    <a:pt x="3002" y="1765"/>
                  </a:lnTo>
                  <a:lnTo>
                    <a:pt x="2996" y="1764"/>
                  </a:lnTo>
                  <a:lnTo>
                    <a:pt x="3001" y="1762"/>
                  </a:lnTo>
                  <a:lnTo>
                    <a:pt x="3002" y="1762"/>
                  </a:lnTo>
                  <a:lnTo>
                    <a:pt x="3002" y="1760"/>
                  </a:lnTo>
                  <a:lnTo>
                    <a:pt x="3002" y="1759"/>
                  </a:lnTo>
                  <a:lnTo>
                    <a:pt x="3004" y="1763"/>
                  </a:lnTo>
                  <a:lnTo>
                    <a:pt x="3004" y="1764"/>
                  </a:lnTo>
                  <a:close/>
                  <a:moveTo>
                    <a:pt x="2989" y="1760"/>
                  </a:moveTo>
                  <a:lnTo>
                    <a:pt x="2980" y="1762"/>
                  </a:lnTo>
                  <a:lnTo>
                    <a:pt x="2979" y="1761"/>
                  </a:lnTo>
                  <a:lnTo>
                    <a:pt x="2980" y="1760"/>
                  </a:lnTo>
                  <a:lnTo>
                    <a:pt x="2984" y="1757"/>
                  </a:lnTo>
                  <a:lnTo>
                    <a:pt x="2985" y="1756"/>
                  </a:lnTo>
                  <a:lnTo>
                    <a:pt x="2988" y="1758"/>
                  </a:lnTo>
                  <a:lnTo>
                    <a:pt x="2989" y="1760"/>
                  </a:lnTo>
                  <a:close/>
                  <a:moveTo>
                    <a:pt x="2962" y="1755"/>
                  </a:moveTo>
                  <a:lnTo>
                    <a:pt x="2961" y="1756"/>
                  </a:lnTo>
                  <a:lnTo>
                    <a:pt x="2961" y="1754"/>
                  </a:lnTo>
                  <a:lnTo>
                    <a:pt x="2961" y="1752"/>
                  </a:lnTo>
                  <a:lnTo>
                    <a:pt x="2962" y="1752"/>
                  </a:lnTo>
                  <a:lnTo>
                    <a:pt x="2963" y="1753"/>
                  </a:lnTo>
                  <a:lnTo>
                    <a:pt x="2962" y="1755"/>
                  </a:lnTo>
                  <a:close/>
                  <a:moveTo>
                    <a:pt x="2966" y="1755"/>
                  </a:moveTo>
                  <a:lnTo>
                    <a:pt x="2965" y="1756"/>
                  </a:lnTo>
                  <a:lnTo>
                    <a:pt x="2963" y="1756"/>
                  </a:lnTo>
                  <a:lnTo>
                    <a:pt x="2964" y="1755"/>
                  </a:lnTo>
                  <a:lnTo>
                    <a:pt x="2964" y="1752"/>
                  </a:lnTo>
                  <a:lnTo>
                    <a:pt x="2965" y="1750"/>
                  </a:lnTo>
                  <a:lnTo>
                    <a:pt x="2965" y="1749"/>
                  </a:lnTo>
                  <a:lnTo>
                    <a:pt x="2966" y="1748"/>
                  </a:lnTo>
                  <a:lnTo>
                    <a:pt x="2966" y="1755"/>
                  </a:lnTo>
                  <a:close/>
                  <a:moveTo>
                    <a:pt x="2733" y="1693"/>
                  </a:moveTo>
                  <a:lnTo>
                    <a:pt x="2732" y="1694"/>
                  </a:lnTo>
                  <a:lnTo>
                    <a:pt x="2731" y="1694"/>
                  </a:lnTo>
                  <a:lnTo>
                    <a:pt x="2730" y="1693"/>
                  </a:lnTo>
                  <a:lnTo>
                    <a:pt x="2730" y="1693"/>
                  </a:lnTo>
                  <a:lnTo>
                    <a:pt x="2730" y="1692"/>
                  </a:lnTo>
                  <a:lnTo>
                    <a:pt x="2731" y="1691"/>
                  </a:lnTo>
                  <a:lnTo>
                    <a:pt x="2733" y="1692"/>
                  </a:lnTo>
                  <a:lnTo>
                    <a:pt x="2733" y="1692"/>
                  </a:lnTo>
                  <a:lnTo>
                    <a:pt x="2733" y="1693"/>
                  </a:lnTo>
                  <a:close/>
                  <a:moveTo>
                    <a:pt x="2813" y="1652"/>
                  </a:moveTo>
                  <a:lnTo>
                    <a:pt x="2813" y="1652"/>
                  </a:lnTo>
                  <a:lnTo>
                    <a:pt x="2813" y="1652"/>
                  </a:lnTo>
                  <a:lnTo>
                    <a:pt x="2814" y="1651"/>
                  </a:lnTo>
                  <a:lnTo>
                    <a:pt x="2815" y="1651"/>
                  </a:lnTo>
                  <a:lnTo>
                    <a:pt x="2815" y="1651"/>
                  </a:lnTo>
                  <a:lnTo>
                    <a:pt x="2813" y="1652"/>
                  </a:lnTo>
                  <a:close/>
                  <a:moveTo>
                    <a:pt x="3045" y="1644"/>
                  </a:moveTo>
                  <a:lnTo>
                    <a:pt x="3044" y="1644"/>
                  </a:lnTo>
                  <a:lnTo>
                    <a:pt x="3043" y="1644"/>
                  </a:lnTo>
                  <a:lnTo>
                    <a:pt x="3043" y="1642"/>
                  </a:lnTo>
                  <a:lnTo>
                    <a:pt x="3043" y="1641"/>
                  </a:lnTo>
                  <a:lnTo>
                    <a:pt x="3044" y="1641"/>
                  </a:lnTo>
                  <a:lnTo>
                    <a:pt x="3045" y="1642"/>
                  </a:lnTo>
                  <a:lnTo>
                    <a:pt x="3045" y="1644"/>
                  </a:lnTo>
                  <a:close/>
                  <a:moveTo>
                    <a:pt x="2818" y="1640"/>
                  </a:moveTo>
                  <a:lnTo>
                    <a:pt x="2817" y="1641"/>
                  </a:lnTo>
                  <a:lnTo>
                    <a:pt x="2817" y="1640"/>
                  </a:lnTo>
                  <a:lnTo>
                    <a:pt x="2817" y="1640"/>
                  </a:lnTo>
                  <a:lnTo>
                    <a:pt x="2818" y="1639"/>
                  </a:lnTo>
                  <a:lnTo>
                    <a:pt x="2819" y="1639"/>
                  </a:lnTo>
                  <a:lnTo>
                    <a:pt x="2819" y="1640"/>
                  </a:lnTo>
                  <a:lnTo>
                    <a:pt x="2818" y="1640"/>
                  </a:lnTo>
                  <a:close/>
                  <a:moveTo>
                    <a:pt x="3059" y="1638"/>
                  </a:moveTo>
                  <a:lnTo>
                    <a:pt x="3057" y="1639"/>
                  </a:lnTo>
                  <a:lnTo>
                    <a:pt x="3055" y="1638"/>
                  </a:lnTo>
                  <a:lnTo>
                    <a:pt x="3055" y="1641"/>
                  </a:lnTo>
                  <a:lnTo>
                    <a:pt x="3055" y="1641"/>
                  </a:lnTo>
                  <a:lnTo>
                    <a:pt x="3053" y="1640"/>
                  </a:lnTo>
                  <a:lnTo>
                    <a:pt x="3052" y="1640"/>
                  </a:lnTo>
                  <a:lnTo>
                    <a:pt x="3052" y="1636"/>
                  </a:lnTo>
                  <a:lnTo>
                    <a:pt x="3054" y="1634"/>
                  </a:lnTo>
                  <a:lnTo>
                    <a:pt x="3055" y="1633"/>
                  </a:lnTo>
                  <a:lnTo>
                    <a:pt x="3057" y="1633"/>
                  </a:lnTo>
                  <a:lnTo>
                    <a:pt x="3059" y="1636"/>
                  </a:lnTo>
                  <a:lnTo>
                    <a:pt x="3059" y="1638"/>
                  </a:lnTo>
                  <a:close/>
                  <a:moveTo>
                    <a:pt x="2519" y="1605"/>
                  </a:moveTo>
                  <a:lnTo>
                    <a:pt x="2519" y="1606"/>
                  </a:lnTo>
                  <a:lnTo>
                    <a:pt x="2518" y="1606"/>
                  </a:lnTo>
                  <a:lnTo>
                    <a:pt x="2518" y="1605"/>
                  </a:lnTo>
                  <a:lnTo>
                    <a:pt x="2517" y="1603"/>
                  </a:lnTo>
                  <a:lnTo>
                    <a:pt x="2517" y="1603"/>
                  </a:lnTo>
                  <a:lnTo>
                    <a:pt x="2519" y="1603"/>
                  </a:lnTo>
                  <a:lnTo>
                    <a:pt x="2519" y="1604"/>
                  </a:lnTo>
                  <a:lnTo>
                    <a:pt x="2519" y="1605"/>
                  </a:lnTo>
                  <a:close/>
                  <a:moveTo>
                    <a:pt x="2489" y="1599"/>
                  </a:moveTo>
                  <a:lnTo>
                    <a:pt x="2489" y="1600"/>
                  </a:lnTo>
                  <a:lnTo>
                    <a:pt x="2488" y="1599"/>
                  </a:lnTo>
                  <a:lnTo>
                    <a:pt x="2487" y="1601"/>
                  </a:lnTo>
                  <a:lnTo>
                    <a:pt x="2488" y="1602"/>
                  </a:lnTo>
                  <a:lnTo>
                    <a:pt x="2487" y="1603"/>
                  </a:lnTo>
                  <a:lnTo>
                    <a:pt x="2487" y="1603"/>
                  </a:lnTo>
                  <a:lnTo>
                    <a:pt x="2487" y="1603"/>
                  </a:lnTo>
                  <a:lnTo>
                    <a:pt x="2487" y="1604"/>
                  </a:lnTo>
                  <a:lnTo>
                    <a:pt x="2487" y="1605"/>
                  </a:lnTo>
                  <a:lnTo>
                    <a:pt x="2487" y="1606"/>
                  </a:lnTo>
                  <a:lnTo>
                    <a:pt x="2486" y="1607"/>
                  </a:lnTo>
                  <a:lnTo>
                    <a:pt x="2486" y="1607"/>
                  </a:lnTo>
                  <a:lnTo>
                    <a:pt x="2485" y="1608"/>
                  </a:lnTo>
                  <a:lnTo>
                    <a:pt x="2484" y="1610"/>
                  </a:lnTo>
                  <a:lnTo>
                    <a:pt x="2483" y="1612"/>
                  </a:lnTo>
                  <a:lnTo>
                    <a:pt x="2484" y="1612"/>
                  </a:lnTo>
                  <a:lnTo>
                    <a:pt x="2484" y="1613"/>
                  </a:lnTo>
                  <a:lnTo>
                    <a:pt x="2481" y="1616"/>
                  </a:lnTo>
                  <a:lnTo>
                    <a:pt x="2479" y="1617"/>
                  </a:lnTo>
                  <a:lnTo>
                    <a:pt x="2478" y="1616"/>
                  </a:lnTo>
                  <a:lnTo>
                    <a:pt x="2478" y="1615"/>
                  </a:lnTo>
                  <a:lnTo>
                    <a:pt x="2477" y="1614"/>
                  </a:lnTo>
                  <a:lnTo>
                    <a:pt x="2477" y="1613"/>
                  </a:lnTo>
                  <a:lnTo>
                    <a:pt x="2477" y="1612"/>
                  </a:lnTo>
                  <a:lnTo>
                    <a:pt x="2479" y="1608"/>
                  </a:lnTo>
                  <a:lnTo>
                    <a:pt x="2481" y="1606"/>
                  </a:lnTo>
                  <a:lnTo>
                    <a:pt x="2481" y="1603"/>
                  </a:lnTo>
                  <a:lnTo>
                    <a:pt x="2482" y="1602"/>
                  </a:lnTo>
                  <a:lnTo>
                    <a:pt x="2484" y="1602"/>
                  </a:lnTo>
                  <a:lnTo>
                    <a:pt x="2486" y="1600"/>
                  </a:lnTo>
                  <a:lnTo>
                    <a:pt x="2487" y="1597"/>
                  </a:lnTo>
                  <a:lnTo>
                    <a:pt x="2488" y="1597"/>
                  </a:lnTo>
                  <a:lnTo>
                    <a:pt x="2489" y="1597"/>
                  </a:lnTo>
                  <a:lnTo>
                    <a:pt x="2490" y="1598"/>
                  </a:lnTo>
                  <a:lnTo>
                    <a:pt x="2489" y="1599"/>
                  </a:lnTo>
                  <a:close/>
                  <a:moveTo>
                    <a:pt x="2493" y="1594"/>
                  </a:moveTo>
                  <a:lnTo>
                    <a:pt x="2492" y="1595"/>
                  </a:lnTo>
                  <a:lnTo>
                    <a:pt x="2491" y="1595"/>
                  </a:lnTo>
                  <a:lnTo>
                    <a:pt x="2490" y="1594"/>
                  </a:lnTo>
                  <a:lnTo>
                    <a:pt x="2491" y="1591"/>
                  </a:lnTo>
                  <a:lnTo>
                    <a:pt x="2492" y="1592"/>
                  </a:lnTo>
                  <a:lnTo>
                    <a:pt x="2493" y="1592"/>
                  </a:lnTo>
                  <a:lnTo>
                    <a:pt x="2493" y="1592"/>
                  </a:lnTo>
                  <a:lnTo>
                    <a:pt x="2493" y="1592"/>
                  </a:lnTo>
                  <a:lnTo>
                    <a:pt x="2493" y="1594"/>
                  </a:lnTo>
                  <a:close/>
                  <a:moveTo>
                    <a:pt x="2532" y="1584"/>
                  </a:moveTo>
                  <a:lnTo>
                    <a:pt x="2531" y="1584"/>
                  </a:lnTo>
                  <a:lnTo>
                    <a:pt x="2530" y="1583"/>
                  </a:lnTo>
                  <a:lnTo>
                    <a:pt x="2530" y="1581"/>
                  </a:lnTo>
                  <a:lnTo>
                    <a:pt x="2532" y="1578"/>
                  </a:lnTo>
                  <a:lnTo>
                    <a:pt x="2532" y="1576"/>
                  </a:lnTo>
                  <a:lnTo>
                    <a:pt x="2534" y="1577"/>
                  </a:lnTo>
                  <a:lnTo>
                    <a:pt x="2533" y="1577"/>
                  </a:lnTo>
                  <a:lnTo>
                    <a:pt x="2534" y="1581"/>
                  </a:lnTo>
                  <a:lnTo>
                    <a:pt x="2533" y="1583"/>
                  </a:lnTo>
                  <a:lnTo>
                    <a:pt x="2532" y="1584"/>
                  </a:lnTo>
                  <a:close/>
                  <a:moveTo>
                    <a:pt x="2562" y="1574"/>
                  </a:moveTo>
                  <a:lnTo>
                    <a:pt x="2566" y="1575"/>
                  </a:lnTo>
                  <a:lnTo>
                    <a:pt x="2566" y="1575"/>
                  </a:lnTo>
                  <a:lnTo>
                    <a:pt x="2568" y="1575"/>
                  </a:lnTo>
                  <a:lnTo>
                    <a:pt x="2568" y="1577"/>
                  </a:lnTo>
                  <a:lnTo>
                    <a:pt x="2567" y="1577"/>
                  </a:lnTo>
                  <a:lnTo>
                    <a:pt x="2566" y="1578"/>
                  </a:lnTo>
                  <a:lnTo>
                    <a:pt x="2566" y="1578"/>
                  </a:lnTo>
                  <a:lnTo>
                    <a:pt x="2565" y="1577"/>
                  </a:lnTo>
                  <a:lnTo>
                    <a:pt x="2562" y="1575"/>
                  </a:lnTo>
                  <a:lnTo>
                    <a:pt x="2562" y="1574"/>
                  </a:lnTo>
                  <a:close/>
                  <a:moveTo>
                    <a:pt x="2594" y="1566"/>
                  </a:moveTo>
                  <a:lnTo>
                    <a:pt x="2595" y="1567"/>
                  </a:lnTo>
                  <a:lnTo>
                    <a:pt x="2594" y="1568"/>
                  </a:lnTo>
                  <a:lnTo>
                    <a:pt x="2592" y="1569"/>
                  </a:lnTo>
                  <a:lnTo>
                    <a:pt x="2587" y="1568"/>
                  </a:lnTo>
                  <a:lnTo>
                    <a:pt x="2584" y="1568"/>
                  </a:lnTo>
                  <a:lnTo>
                    <a:pt x="2583" y="1567"/>
                  </a:lnTo>
                  <a:lnTo>
                    <a:pt x="2583" y="1567"/>
                  </a:lnTo>
                  <a:lnTo>
                    <a:pt x="2583" y="1566"/>
                  </a:lnTo>
                  <a:lnTo>
                    <a:pt x="2583" y="1566"/>
                  </a:lnTo>
                  <a:lnTo>
                    <a:pt x="2585" y="1566"/>
                  </a:lnTo>
                  <a:lnTo>
                    <a:pt x="2586" y="1566"/>
                  </a:lnTo>
                  <a:lnTo>
                    <a:pt x="2588" y="1565"/>
                  </a:lnTo>
                  <a:lnTo>
                    <a:pt x="2588" y="1564"/>
                  </a:lnTo>
                  <a:lnTo>
                    <a:pt x="2589" y="1563"/>
                  </a:lnTo>
                  <a:lnTo>
                    <a:pt x="2588" y="1562"/>
                  </a:lnTo>
                  <a:lnTo>
                    <a:pt x="2588" y="1562"/>
                  </a:lnTo>
                  <a:lnTo>
                    <a:pt x="2591" y="1562"/>
                  </a:lnTo>
                  <a:lnTo>
                    <a:pt x="2592" y="1563"/>
                  </a:lnTo>
                  <a:lnTo>
                    <a:pt x="2593" y="1566"/>
                  </a:lnTo>
                  <a:lnTo>
                    <a:pt x="2594" y="1566"/>
                  </a:lnTo>
                  <a:close/>
                  <a:moveTo>
                    <a:pt x="2576" y="1556"/>
                  </a:moveTo>
                  <a:lnTo>
                    <a:pt x="2575" y="1556"/>
                  </a:lnTo>
                  <a:lnTo>
                    <a:pt x="2574" y="1554"/>
                  </a:lnTo>
                  <a:lnTo>
                    <a:pt x="2573" y="1553"/>
                  </a:lnTo>
                  <a:lnTo>
                    <a:pt x="2573" y="1552"/>
                  </a:lnTo>
                  <a:lnTo>
                    <a:pt x="2574" y="1552"/>
                  </a:lnTo>
                  <a:lnTo>
                    <a:pt x="2575" y="1553"/>
                  </a:lnTo>
                  <a:lnTo>
                    <a:pt x="2576" y="1554"/>
                  </a:lnTo>
                  <a:lnTo>
                    <a:pt x="2576" y="1555"/>
                  </a:lnTo>
                  <a:lnTo>
                    <a:pt x="2576" y="1556"/>
                  </a:lnTo>
                  <a:close/>
                  <a:moveTo>
                    <a:pt x="2575" y="1550"/>
                  </a:moveTo>
                  <a:lnTo>
                    <a:pt x="2575" y="1551"/>
                  </a:lnTo>
                  <a:lnTo>
                    <a:pt x="2574" y="1551"/>
                  </a:lnTo>
                  <a:lnTo>
                    <a:pt x="2573" y="1551"/>
                  </a:lnTo>
                  <a:lnTo>
                    <a:pt x="2572" y="1550"/>
                  </a:lnTo>
                  <a:lnTo>
                    <a:pt x="2572" y="1547"/>
                  </a:lnTo>
                  <a:lnTo>
                    <a:pt x="2571" y="1545"/>
                  </a:lnTo>
                  <a:lnTo>
                    <a:pt x="2572" y="1543"/>
                  </a:lnTo>
                  <a:lnTo>
                    <a:pt x="2574" y="1543"/>
                  </a:lnTo>
                  <a:lnTo>
                    <a:pt x="2575" y="1543"/>
                  </a:lnTo>
                  <a:lnTo>
                    <a:pt x="2575" y="1544"/>
                  </a:lnTo>
                  <a:lnTo>
                    <a:pt x="2574" y="1547"/>
                  </a:lnTo>
                  <a:lnTo>
                    <a:pt x="2574" y="1549"/>
                  </a:lnTo>
                  <a:lnTo>
                    <a:pt x="2575" y="1550"/>
                  </a:lnTo>
                  <a:close/>
                  <a:moveTo>
                    <a:pt x="2377" y="1532"/>
                  </a:moveTo>
                  <a:lnTo>
                    <a:pt x="2375" y="1533"/>
                  </a:lnTo>
                  <a:lnTo>
                    <a:pt x="2374" y="1533"/>
                  </a:lnTo>
                  <a:lnTo>
                    <a:pt x="2374" y="1532"/>
                  </a:lnTo>
                  <a:lnTo>
                    <a:pt x="2376" y="1531"/>
                  </a:lnTo>
                  <a:lnTo>
                    <a:pt x="2379" y="1528"/>
                  </a:lnTo>
                  <a:lnTo>
                    <a:pt x="2380" y="1528"/>
                  </a:lnTo>
                  <a:lnTo>
                    <a:pt x="2380" y="1529"/>
                  </a:lnTo>
                  <a:lnTo>
                    <a:pt x="2378" y="1530"/>
                  </a:lnTo>
                  <a:lnTo>
                    <a:pt x="2378" y="1531"/>
                  </a:lnTo>
                  <a:lnTo>
                    <a:pt x="2377" y="1531"/>
                  </a:lnTo>
                  <a:lnTo>
                    <a:pt x="2377" y="1532"/>
                  </a:lnTo>
                  <a:close/>
                  <a:moveTo>
                    <a:pt x="2382" y="1526"/>
                  </a:moveTo>
                  <a:lnTo>
                    <a:pt x="2380" y="1526"/>
                  </a:lnTo>
                  <a:lnTo>
                    <a:pt x="2378" y="1526"/>
                  </a:lnTo>
                  <a:lnTo>
                    <a:pt x="2378" y="1525"/>
                  </a:lnTo>
                  <a:lnTo>
                    <a:pt x="2381" y="1525"/>
                  </a:lnTo>
                  <a:lnTo>
                    <a:pt x="2382" y="1524"/>
                  </a:lnTo>
                  <a:lnTo>
                    <a:pt x="2382" y="1525"/>
                  </a:lnTo>
                  <a:lnTo>
                    <a:pt x="2382" y="1526"/>
                  </a:lnTo>
                  <a:close/>
                  <a:moveTo>
                    <a:pt x="2377" y="1526"/>
                  </a:moveTo>
                  <a:lnTo>
                    <a:pt x="2376" y="1526"/>
                  </a:lnTo>
                  <a:lnTo>
                    <a:pt x="2375" y="1525"/>
                  </a:lnTo>
                  <a:lnTo>
                    <a:pt x="2375" y="1525"/>
                  </a:lnTo>
                  <a:lnTo>
                    <a:pt x="2376" y="1524"/>
                  </a:lnTo>
                  <a:lnTo>
                    <a:pt x="2376" y="1524"/>
                  </a:lnTo>
                  <a:lnTo>
                    <a:pt x="2377" y="1525"/>
                  </a:lnTo>
                  <a:lnTo>
                    <a:pt x="2377" y="1526"/>
                  </a:lnTo>
                  <a:close/>
                  <a:moveTo>
                    <a:pt x="2385" y="1522"/>
                  </a:moveTo>
                  <a:lnTo>
                    <a:pt x="2384" y="1522"/>
                  </a:lnTo>
                  <a:lnTo>
                    <a:pt x="2384" y="1522"/>
                  </a:lnTo>
                  <a:lnTo>
                    <a:pt x="2384" y="1520"/>
                  </a:lnTo>
                  <a:lnTo>
                    <a:pt x="2384" y="1520"/>
                  </a:lnTo>
                  <a:lnTo>
                    <a:pt x="2385" y="1519"/>
                  </a:lnTo>
                  <a:lnTo>
                    <a:pt x="2386" y="1520"/>
                  </a:lnTo>
                  <a:lnTo>
                    <a:pt x="2386" y="1520"/>
                  </a:lnTo>
                  <a:lnTo>
                    <a:pt x="2385" y="1522"/>
                  </a:lnTo>
                  <a:close/>
                  <a:moveTo>
                    <a:pt x="1402" y="1514"/>
                  </a:moveTo>
                  <a:lnTo>
                    <a:pt x="1401" y="1514"/>
                  </a:lnTo>
                  <a:lnTo>
                    <a:pt x="1401" y="1514"/>
                  </a:lnTo>
                  <a:lnTo>
                    <a:pt x="1400" y="1512"/>
                  </a:lnTo>
                  <a:lnTo>
                    <a:pt x="1400" y="1511"/>
                  </a:lnTo>
                  <a:lnTo>
                    <a:pt x="1401" y="1510"/>
                  </a:lnTo>
                  <a:lnTo>
                    <a:pt x="1402" y="1513"/>
                  </a:lnTo>
                  <a:lnTo>
                    <a:pt x="1402" y="1514"/>
                  </a:lnTo>
                  <a:close/>
                  <a:moveTo>
                    <a:pt x="2452" y="1513"/>
                  </a:moveTo>
                  <a:lnTo>
                    <a:pt x="2451" y="1515"/>
                  </a:lnTo>
                  <a:lnTo>
                    <a:pt x="2452" y="1515"/>
                  </a:lnTo>
                  <a:lnTo>
                    <a:pt x="2448" y="1519"/>
                  </a:lnTo>
                  <a:lnTo>
                    <a:pt x="2446" y="1522"/>
                  </a:lnTo>
                  <a:lnTo>
                    <a:pt x="2446" y="1522"/>
                  </a:lnTo>
                  <a:lnTo>
                    <a:pt x="2445" y="1520"/>
                  </a:lnTo>
                  <a:lnTo>
                    <a:pt x="2445" y="1519"/>
                  </a:lnTo>
                  <a:lnTo>
                    <a:pt x="2446" y="1518"/>
                  </a:lnTo>
                  <a:lnTo>
                    <a:pt x="2446" y="1517"/>
                  </a:lnTo>
                  <a:lnTo>
                    <a:pt x="2446" y="1515"/>
                  </a:lnTo>
                  <a:lnTo>
                    <a:pt x="2446" y="1514"/>
                  </a:lnTo>
                  <a:lnTo>
                    <a:pt x="2445" y="1516"/>
                  </a:lnTo>
                  <a:lnTo>
                    <a:pt x="2446" y="1516"/>
                  </a:lnTo>
                  <a:lnTo>
                    <a:pt x="2446" y="1517"/>
                  </a:lnTo>
                  <a:lnTo>
                    <a:pt x="2446" y="1517"/>
                  </a:lnTo>
                  <a:lnTo>
                    <a:pt x="2441" y="1516"/>
                  </a:lnTo>
                  <a:lnTo>
                    <a:pt x="2440" y="1515"/>
                  </a:lnTo>
                  <a:lnTo>
                    <a:pt x="2440" y="1513"/>
                  </a:lnTo>
                  <a:lnTo>
                    <a:pt x="2441" y="1510"/>
                  </a:lnTo>
                  <a:lnTo>
                    <a:pt x="2447" y="1505"/>
                  </a:lnTo>
                  <a:lnTo>
                    <a:pt x="2449" y="1504"/>
                  </a:lnTo>
                  <a:lnTo>
                    <a:pt x="2456" y="1501"/>
                  </a:lnTo>
                  <a:lnTo>
                    <a:pt x="2459" y="1501"/>
                  </a:lnTo>
                  <a:lnTo>
                    <a:pt x="2462" y="1501"/>
                  </a:lnTo>
                  <a:lnTo>
                    <a:pt x="2465" y="1502"/>
                  </a:lnTo>
                  <a:lnTo>
                    <a:pt x="2467" y="1503"/>
                  </a:lnTo>
                  <a:lnTo>
                    <a:pt x="2465" y="1504"/>
                  </a:lnTo>
                  <a:lnTo>
                    <a:pt x="2458" y="1505"/>
                  </a:lnTo>
                  <a:lnTo>
                    <a:pt x="2458" y="1505"/>
                  </a:lnTo>
                  <a:lnTo>
                    <a:pt x="2459" y="1506"/>
                  </a:lnTo>
                  <a:lnTo>
                    <a:pt x="2460" y="1507"/>
                  </a:lnTo>
                  <a:lnTo>
                    <a:pt x="2458" y="1508"/>
                  </a:lnTo>
                  <a:lnTo>
                    <a:pt x="2452" y="1513"/>
                  </a:lnTo>
                  <a:close/>
                  <a:moveTo>
                    <a:pt x="1416" y="1505"/>
                  </a:moveTo>
                  <a:lnTo>
                    <a:pt x="1415" y="1505"/>
                  </a:lnTo>
                  <a:lnTo>
                    <a:pt x="1414" y="1507"/>
                  </a:lnTo>
                  <a:lnTo>
                    <a:pt x="1413" y="1506"/>
                  </a:lnTo>
                  <a:lnTo>
                    <a:pt x="1413" y="1505"/>
                  </a:lnTo>
                  <a:lnTo>
                    <a:pt x="1413" y="1505"/>
                  </a:lnTo>
                  <a:lnTo>
                    <a:pt x="1412" y="1506"/>
                  </a:lnTo>
                  <a:lnTo>
                    <a:pt x="1412" y="1504"/>
                  </a:lnTo>
                  <a:lnTo>
                    <a:pt x="1413" y="1501"/>
                  </a:lnTo>
                  <a:lnTo>
                    <a:pt x="1413" y="1501"/>
                  </a:lnTo>
                  <a:lnTo>
                    <a:pt x="1414" y="1503"/>
                  </a:lnTo>
                  <a:lnTo>
                    <a:pt x="1416" y="1505"/>
                  </a:lnTo>
                  <a:close/>
                  <a:moveTo>
                    <a:pt x="1412" y="1496"/>
                  </a:moveTo>
                  <a:lnTo>
                    <a:pt x="1412" y="1497"/>
                  </a:lnTo>
                  <a:lnTo>
                    <a:pt x="1410" y="1496"/>
                  </a:lnTo>
                  <a:lnTo>
                    <a:pt x="1410" y="1495"/>
                  </a:lnTo>
                  <a:lnTo>
                    <a:pt x="1410" y="1493"/>
                  </a:lnTo>
                  <a:lnTo>
                    <a:pt x="1410" y="1492"/>
                  </a:lnTo>
                  <a:lnTo>
                    <a:pt x="1411" y="1491"/>
                  </a:lnTo>
                  <a:lnTo>
                    <a:pt x="1412" y="1492"/>
                  </a:lnTo>
                  <a:lnTo>
                    <a:pt x="1412" y="1492"/>
                  </a:lnTo>
                  <a:lnTo>
                    <a:pt x="1412" y="1496"/>
                  </a:lnTo>
                  <a:close/>
                  <a:moveTo>
                    <a:pt x="2430" y="1481"/>
                  </a:moveTo>
                  <a:lnTo>
                    <a:pt x="2430" y="1482"/>
                  </a:lnTo>
                  <a:lnTo>
                    <a:pt x="2431" y="1482"/>
                  </a:lnTo>
                  <a:lnTo>
                    <a:pt x="2430" y="1482"/>
                  </a:lnTo>
                  <a:lnTo>
                    <a:pt x="2429" y="1483"/>
                  </a:lnTo>
                  <a:lnTo>
                    <a:pt x="2426" y="1484"/>
                  </a:lnTo>
                  <a:lnTo>
                    <a:pt x="2424" y="1485"/>
                  </a:lnTo>
                  <a:lnTo>
                    <a:pt x="2423" y="1484"/>
                  </a:lnTo>
                  <a:lnTo>
                    <a:pt x="2423" y="1484"/>
                  </a:lnTo>
                  <a:lnTo>
                    <a:pt x="2423" y="1482"/>
                  </a:lnTo>
                  <a:lnTo>
                    <a:pt x="2423" y="1481"/>
                  </a:lnTo>
                  <a:lnTo>
                    <a:pt x="2423" y="1481"/>
                  </a:lnTo>
                  <a:lnTo>
                    <a:pt x="2423" y="1481"/>
                  </a:lnTo>
                  <a:lnTo>
                    <a:pt x="2424" y="1480"/>
                  </a:lnTo>
                  <a:lnTo>
                    <a:pt x="2436" y="1473"/>
                  </a:lnTo>
                  <a:lnTo>
                    <a:pt x="2441" y="1471"/>
                  </a:lnTo>
                  <a:lnTo>
                    <a:pt x="2444" y="1470"/>
                  </a:lnTo>
                  <a:lnTo>
                    <a:pt x="2444" y="1470"/>
                  </a:lnTo>
                  <a:lnTo>
                    <a:pt x="2441" y="1473"/>
                  </a:lnTo>
                  <a:lnTo>
                    <a:pt x="2441" y="1474"/>
                  </a:lnTo>
                  <a:lnTo>
                    <a:pt x="2441" y="1475"/>
                  </a:lnTo>
                  <a:lnTo>
                    <a:pt x="2440" y="1476"/>
                  </a:lnTo>
                  <a:lnTo>
                    <a:pt x="2431" y="1481"/>
                  </a:lnTo>
                  <a:lnTo>
                    <a:pt x="2430" y="1481"/>
                  </a:lnTo>
                  <a:close/>
                  <a:moveTo>
                    <a:pt x="1410" y="1471"/>
                  </a:moveTo>
                  <a:lnTo>
                    <a:pt x="1412" y="1476"/>
                  </a:lnTo>
                  <a:lnTo>
                    <a:pt x="1412" y="1474"/>
                  </a:lnTo>
                  <a:lnTo>
                    <a:pt x="1417" y="1478"/>
                  </a:lnTo>
                  <a:lnTo>
                    <a:pt x="1417" y="1481"/>
                  </a:lnTo>
                  <a:lnTo>
                    <a:pt x="1416" y="1481"/>
                  </a:lnTo>
                  <a:lnTo>
                    <a:pt x="1415" y="1481"/>
                  </a:lnTo>
                  <a:lnTo>
                    <a:pt x="1414" y="1481"/>
                  </a:lnTo>
                  <a:lnTo>
                    <a:pt x="1413" y="1479"/>
                  </a:lnTo>
                  <a:lnTo>
                    <a:pt x="1413" y="1479"/>
                  </a:lnTo>
                  <a:lnTo>
                    <a:pt x="1410" y="1478"/>
                  </a:lnTo>
                  <a:lnTo>
                    <a:pt x="1410" y="1476"/>
                  </a:lnTo>
                  <a:lnTo>
                    <a:pt x="1409" y="1475"/>
                  </a:lnTo>
                  <a:lnTo>
                    <a:pt x="1409" y="1472"/>
                  </a:lnTo>
                  <a:lnTo>
                    <a:pt x="1408" y="1471"/>
                  </a:lnTo>
                  <a:lnTo>
                    <a:pt x="1407" y="1471"/>
                  </a:lnTo>
                  <a:lnTo>
                    <a:pt x="1407" y="1470"/>
                  </a:lnTo>
                  <a:lnTo>
                    <a:pt x="1405" y="1468"/>
                  </a:lnTo>
                  <a:lnTo>
                    <a:pt x="1405" y="1467"/>
                  </a:lnTo>
                  <a:lnTo>
                    <a:pt x="1406" y="1465"/>
                  </a:lnTo>
                  <a:lnTo>
                    <a:pt x="1407" y="1462"/>
                  </a:lnTo>
                  <a:lnTo>
                    <a:pt x="1408" y="1460"/>
                  </a:lnTo>
                  <a:lnTo>
                    <a:pt x="1409" y="1460"/>
                  </a:lnTo>
                  <a:lnTo>
                    <a:pt x="1410" y="1462"/>
                  </a:lnTo>
                  <a:lnTo>
                    <a:pt x="1412" y="1463"/>
                  </a:lnTo>
                  <a:lnTo>
                    <a:pt x="1411" y="1465"/>
                  </a:lnTo>
                  <a:lnTo>
                    <a:pt x="1407" y="1466"/>
                  </a:lnTo>
                  <a:lnTo>
                    <a:pt x="1406" y="1467"/>
                  </a:lnTo>
                  <a:lnTo>
                    <a:pt x="1408" y="1468"/>
                  </a:lnTo>
                  <a:lnTo>
                    <a:pt x="1409" y="1468"/>
                  </a:lnTo>
                  <a:lnTo>
                    <a:pt x="1410" y="1471"/>
                  </a:lnTo>
                  <a:close/>
                  <a:moveTo>
                    <a:pt x="1402" y="1458"/>
                  </a:moveTo>
                  <a:lnTo>
                    <a:pt x="1402" y="1458"/>
                  </a:lnTo>
                  <a:lnTo>
                    <a:pt x="1401" y="1458"/>
                  </a:lnTo>
                  <a:lnTo>
                    <a:pt x="1399" y="1457"/>
                  </a:lnTo>
                  <a:lnTo>
                    <a:pt x="1399" y="1456"/>
                  </a:lnTo>
                  <a:lnTo>
                    <a:pt x="1400" y="1453"/>
                  </a:lnTo>
                  <a:lnTo>
                    <a:pt x="1401" y="1452"/>
                  </a:lnTo>
                  <a:lnTo>
                    <a:pt x="1401" y="1453"/>
                  </a:lnTo>
                  <a:lnTo>
                    <a:pt x="1401" y="1455"/>
                  </a:lnTo>
                  <a:lnTo>
                    <a:pt x="1403" y="1457"/>
                  </a:lnTo>
                  <a:lnTo>
                    <a:pt x="1402" y="1458"/>
                  </a:lnTo>
                  <a:close/>
                  <a:moveTo>
                    <a:pt x="1397" y="1455"/>
                  </a:moveTo>
                  <a:lnTo>
                    <a:pt x="1397" y="1457"/>
                  </a:lnTo>
                  <a:lnTo>
                    <a:pt x="1395" y="1456"/>
                  </a:lnTo>
                  <a:lnTo>
                    <a:pt x="1393" y="1455"/>
                  </a:lnTo>
                  <a:lnTo>
                    <a:pt x="1393" y="1454"/>
                  </a:lnTo>
                  <a:lnTo>
                    <a:pt x="1392" y="1451"/>
                  </a:lnTo>
                  <a:lnTo>
                    <a:pt x="1392" y="1450"/>
                  </a:lnTo>
                  <a:lnTo>
                    <a:pt x="1394" y="1450"/>
                  </a:lnTo>
                  <a:lnTo>
                    <a:pt x="1396" y="1453"/>
                  </a:lnTo>
                  <a:lnTo>
                    <a:pt x="1397" y="1455"/>
                  </a:lnTo>
                  <a:close/>
                  <a:moveTo>
                    <a:pt x="1404" y="1447"/>
                  </a:moveTo>
                  <a:lnTo>
                    <a:pt x="1404" y="1448"/>
                  </a:lnTo>
                  <a:lnTo>
                    <a:pt x="1403" y="1449"/>
                  </a:lnTo>
                  <a:lnTo>
                    <a:pt x="1402" y="1449"/>
                  </a:lnTo>
                  <a:lnTo>
                    <a:pt x="1401" y="1447"/>
                  </a:lnTo>
                  <a:lnTo>
                    <a:pt x="1400" y="1447"/>
                  </a:lnTo>
                  <a:lnTo>
                    <a:pt x="1401" y="1450"/>
                  </a:lnTo>
                  <a:lnTo>
                    <a:pt x="1401" y="1451"/>
                  </a:lnTo>
                  <a:lnTo>
                    <a:pt x="1397" y="1449"/>
                  </a:lnTo>
                  <a:lnTo>
                    <a:pt x="1397" y="1448"/>
                  </a:lnTo>
                  <a:lnTo>
                    <a:pt x="1398" y="1447"/>
                  </a:lnTo>
                  <a:lnTo>
                    <a:pt x="1400" y="1446"/>
                  </a:lnTo>
                  <a:lnTo>
                    <a:pt x="1401" y="1445"/>
                  </a:lnTo>
                  <a:lnTo>
                    <a:pt x="1404" y="1447"/>
                  </a:lnTo>
                  <a:close/>
                  <a:moveTo>
                    <a:pt x="2296" y="1449"/>
                  </a:moveTo>
                  <a:lnTo>
                    <a:pt x="2300" y="1449"/>
                  </a:lnTo>
                  <a:lnTo>
                    <a:pt x="2303" y="1449"/>
                  </a:lnTo>
                  <a:lnTo>
                    <a:pt x="2306" y="1449"/>
                  </a:lnTo>
                  <a:lnTo>
                    <a:pt x="2308" y="1450"/>
                  </a:lnTo>
                  <a:lnTo>
                    <a:pt x="2312" y="1452"/>
                  </a:lnTo>
                  <a:lnTo>
                    <a:pt x="2315" y="1454"/>
                  </a:lnTo>
                  <a:lnTo>
                    <a:pt x="2320" y="1457"/>
                  </a:lnTo>
                  <a:lnTo>
                    <a:pt x="2322" y="1458"/>
                  </a:lnTo>
                  <a:lnTo>
                    <a:pt x="2324" y="1461"/>
                  </a:lnTo>
                  <a:lnTo>
                    <a:pt x="2325" y="1465"/>
                  </a:lnTo>
                  <a:lnTo>
                    <a:pt x="2327" y="1465"/>
                  </a:lnTo>
                  <a:lnTo>
                    <a:pt x="2328" y="1463"/>
                  </a:lnTo>
                  <a:lnTo>
                    <a:pt x="2332" y="1462"/>
                  </a:lnTo>
                  <a:lnTo>
                    <a:pt x="2337" y="1464"/>
                  </a:lnTo>
                  <a:lnTo>
                    <a:pt x="2342" y="1469"/>
                  </a:lnTo>
                  <a:lnTo>
                    <a:pt x="2348" y="1473"/>
                  </a:lnTo>
                  <a:lnTo>
                    <a:pt x="2352" y="1475"/>
                  </a:lnTo>
                  <a:lnTo>
                    <a:pt x="2356" y="1475"/>
                  </a:lnTo>
                  <a:lnTo>
                    <a:pt x="2361" y="1473"/>
                  </a:lnTo>
                  <a:lnTo>
                    <a:pt x="2366" y="1469"/>
                  </a:lnTo>
                  <a:lnTo>
                    <a:pt x="2371" y="1468"/>
                  </a:lnTo>
                  <a:lnTo>
                    <a:pt x="2372" y="1468"/>
                  </a:lnTo>
                  <a:lnTo>
                    <a:pt x="2374" y="1472"/>
                  </a:lnTo>
                  <a:lnTo>
                    <a:pt x="2376" y="1473"/>
                  </a:lnTo>
                  <a:lnTo>
                    <a:pt x="2380" y="1473"/>
                  </a:lnTo>
                  <a:lnTo>
                    <a:pt x="2388" y="1473"/>
                  </a:lnTo>
                  <a:lnTo>
                    <a:pt x="2395" y="1473"/>
                  </a:lnTo>
                  <a:lnTo>
                    <a:pt x="2397" y="1475"/>
                  </a:lnTo>
                  <a:lnTo>
                    <a:pt x="2398" y="1477"/>
                  </a:lnTo>
                  <a:lnTo>
                    <a:pt x="2401" y="1478"/>
                  </a:lnTo>
                  <a:lnTo>
                    <a:pt x="2405" y="1477"/>
                  </a:lnTo>
                  <a:lnTo>
                    <a:pt x="2411" y="1477"/>
                  </a:lnTo>
                  <a:lnTo>
                    <a:pt x="2410" y="1478"/>
                  </a:lnTo>
                  <a:lnTo>
                    <a:pt x="2409" y="1478"/>
                  </a:lnTo>
                  <a:lnTo>
                    <a:pt x="2408" y="1479"/>
                  </a:lnTo>
                  <a:lnTo>
                    <a:pt x="2406" y="1480"/>
                  </a:lnTo>
                  <a:lnTo>
                    <a:pt x="2404" y="1482"/>
                  </a:lnTo>
                  <a:lnTo>
                    <a:pt x="2398" y="1485"/>
                  </a:lnTo>
                  <a:lnTo>
                    <a:pt x="2392" y="1487"/>
                  </a:lnTo>
                  <a:lnTo>
                    <a:pt x="2380" y="1492"/>
                  </a:lnTo>
                  <a:lnTo>
                    <a:pt x="2372" y="1497"/>
                  </a:lnTo>
                  <a:lnTo>
                    <a:pt x="2369" y="1499"/>
                  </a:lnTo>
                  <a:lnTo>
                    <a:pt x="2356" y="1513"/>
                  </a:lnTo>
                  <a:lnTo>
                    <a:pt x="2348" y="1520"/>
                  </a:lnTo>
                  <a:lnTo>
                    <a:pt x="2336" y="1531"/>
                  </a:lnTo>
                  <a:lnTo>
                    <a:pt x="2335" y="1532"/>
                  </a:lnTo>
                  <a:lnTo>
                    <a:pt x="2335" y="1533"/>
                  </a:lnTo>
                  <a:lnTo>
                    <a:pt x="2335" y="1534"/>
                  </a:lnTo>
                  <a:lnTo>
                    <a:pt x="2338" y="1536"/>
                  </a:lnTo>
                  <a:lnTo>
                    <a:pt x="2340" y="1536"/>
                  </a:lnTo>
                  <a:lnTo>
                    <a:pt x="2342" y="1536"/>
                  </a:lnTo>
                  <a:lnTo>
                    <a:pt x="2353" y="1533"/>
                  </a:lnTo>
                  <a:lnTo>
                    <a:pt x="2357" y="1531"/>
                  </a:lnTo>
                  <a:lnTo>
                    <a:pt x="2361" y="1528"/>
                  </a:lnTo>
                  <a:lnTo>
                    <a:pt x="2361" y="1528"/>
                  </a:lnTo>
                  <a:lnTo>
                    <a:pt x="2363" y="1528"/>
                  </a:lnTo>
                  <a:lnTo>
                    <a:pt x="2364" y="1528"/>
                  </a:lnTo>
                  <a:lnTo>
                    <a:pt x="2369" y="1525"/>
                  </a:lnTo>
                  <a:lnTo>
                    <a:pt x="2371" y="1524"/>
                  </a:lnTo>
                  <a:lnTo>
                    <a:pt x="2372" y="1524"/>
                  </a:lnTo>
                  <a:lnTo>
                    <a:pt x="2374" y="1526"/>
                  </a:lnTo>
                  <a:lnTo>
                    <a:pt x="2375" y="1526"/>
                  </a:lnTo>
                  <a:lnTo>
                    <a:pt x="2374" y="1528"/>
                  </a:lnTo>
                  <a:lnTo>
                    <a:pt x="2372" y="1531"/>
                  </a:lnTo>
                  <a:lnTo>
                    <a:pt x="2372" y="1533"/>
                  </a:lnTo>
                  <a:lnTo>
                    <a:pt x="2372" y="1535"/>
                  </a:lnTo>
                  <a:lnTo>
                    <a:pt x="2371" y="1537"/>
                  </a:lnTo>
                  <a:lnTo>
                    <a:pt x="2369" y="1539"/>
                  </a:lnTo>
                  <a:lnTo>
                    <a:pt x="2370" y="1540"/>
                  </a:lnTo>
                  <a:lnTo>
                    <a:pt x="2375" y="1538"/>
                  </a:lnTo>
                  <a:lnTo>
                    <a:pt x="2376" y="1538"/>
                  </a:lnTo>
                  <a:lnTo>
                    <a:pt x="2376" y="1537"/>
                  </a:lnTo>
                  <a:lnTo>
                    <a:pt x="2376" y="1536"/>
                  </a:lnTo>
                  <a:lnTo>
                    <a:pt x="2376" y="1536"/>
                  </a:lnTo>
                  <a:lnTo>
                    <a:pt x="2380" y="1539"/>
                  </a:lnTo>
                  <a:lnTo>
                    <a:pt x="2382" y="1540"/>
                  </a:lnTo>
                  <a:lnTo>
                    <a:pt x="2384" y="1541"/>
                  </a:lnTo>
                  <a:lnTo>
                    <a:pt x="2388" y="1540"/>
                  </a:lnTo>
                  <a:lnTo>
                    <a:pt x="2394" y="1538"/>
                  </a:lnTo>
                  <a:lnTo>
                    <a:pt x="2398" y="1535"/>
                  </a:lnTo>
                  <a:lnTo>
                    <a:pt x="2402" y="1531"/>
                  </a:lnTo>
                  <a:lnTo>
                    <a:pt x="2407" y="1529"/>
                  </a:lnTo>
                  <a:lnTo>
                    <a:pt x="2413" y="1529"/>
                  </a:lnTo>
                  <a:lnTo>
                    <a:pt x="2418" y="1528"/>
                  </a:lnTo>
                  <a:lnTo>
                    <a:pt x="2420" y="1526"/>
                  </a:lnTo>
                  <a:lnTo>
                    <a:pt x="2424" y="1523"/>
                  </a:lnTo>
                  <a:lnTo>
                    <a:pt x="2426" y="1522"/>
                  </a:lnTo>
                  <a:lnTo>
                    <a:pt x="2428" y="1522"/>
                  </a:lnTo>
                  <a:lnTo>
                    <a:pt x="2430" y="1520"/>
                  </a:lnTo>
                  <a:lnTo>
                    <a:pt x="2431" y="1518"/>
                  </a:lnTo>
                  <a:lnTo>
                    <a:pt x="2434" y="1516"/>
                  </a:lnTo>
                  <a:lnTo>
                    <a:pt x="2437" y="1513"/>
                  </a:lnTo>
                  <a:lnTo>
                    <a:pt x="2439" y="1512"/>
                  </a:lnTo>
                  <a:lnTo>
                    <a:pt x="2440" y="1512"/>
                  </a:lnTo>
                  <a:lnTo>
                    <a:pt x="2440" y="1514"/>
                  </a:lnTo>
                  <a:lnTo>
                    <a:pt x="2440" y="1515"/>
                  </a:lnTo>
                  <a:lnTo>
                    <a:pt x="2440" y="1516"/>
                  </a:lnTo>
                  <a:lnTo>
                    <a:pt x="2442" y="1517"/>
                  </a:lnTo>
                  <a:lnTo>
                    <a:pt x="2443" y="1518"/>
                  </a:lnTo>
                  <a:lnTo>
                    <a:pt x="2443" y="1520"/>
                  </a:lnTo>
                  <a:lnTo>
                    <a:pt x="2443" y="1521"/>
                  </a:lnTo>
                  <a:lnTo>
                    <a:pt x="2445" y="1522"/>
                  </a:lnTo>
                  <a:lnTo>
                    <a:pt x="2445" y="1524"/>
                  </a:lnTo>
                  <a:lnTo>
                    <a:pt x="2445" y="1528"/>
                  </a:lnTo>
                  <a:lnTo>
                    <a:pt x="2445" y="1529"/>
                  </a:lnTo>
                  <a:lnTo>
                    <a:pt x="2445" y="1531"/>
                  </a:lnTo>
                  <a:lnTo>
                    <a:pt x="2445" y="1531"/>
                  </a:lnTo>
                  <a:lnTo>
                    <a:pt x="2446" y="1531"/>
                  </a:lnTo>
                  <a:lnTo>
                    <a:pt x="2447" y="1529"/>
                  </a:lnTo>
                  <a:lnTo>
                    <a:pt x="2447" y="1529"/>
                  </a:lnTo>
                  <a:lnTo>
                    <a:pt x="2447" y="1528"/>
                  </a:lnTo>
                  <a:lnTo>
                    <a:pt x="2452" y="1525"/>
                  </a:lnTo>
                  <a:lnTo>
                    <a:pt x="2453" y="1525"/>
                  </a:lnTo>
                  <a:lnTo>
                    <a:pt x="2455" y="1525"/>
                  </a:lnTo>
                  <a:lnTo>
                    <a:pt x="2462" y="1526"/>
                  </a:lnTo>
                  <a:lnTo>
                    <a:pt x="2465" y="1528"/>
                  </a:lnTo>
                  <a:lnTo>
                    <a:pt x="2469" y="1529"/>
                  </a:lnTo>
                  <a:lnTo>
                    <a:pt x="2470" y="1530"/>
                  </a:lnTo>
                  <a:lnTo>
                    <a:pt x="2474" y="1536"/>
                  </a:lnTo>
                  <a:lnTo>
                    <a:pt x="2476" y="1539"/>
                  </a:lnTo>
                  <a:lnTo>
                    <a:pt x="2476" y="1540"/>
                  </a:lnTo>
                  <a:lnTo>
                    <a:pt x="2477" y="1540"/>
                  </a:lnTo>
                  <a:lnTo>
                    <a:pt x="2478" y="1543"/>
                  </a:lnTo>
                  <a:lnTo>
                    <a:pt x="2478" y="1544"/>
                  </a:lnTo>
                  <a:lnTo>
                    <a:pt x="2484" y="1544"/>
                  </a:lnTo>
                  <a:lnTo>
                    <a:pt x="2487" y="1544"/>
                  </a:lnTo>
                  <a:lnTo>
                    <a:pt x="2488" y="1542"/>
                  </a:lnTo>
                  <a:lnTo>
                    <a:pt x="2490" y="1543"/>
                  </a:lnTo>
                  <a:lnTo>
                    <a:pt x="2492" y="1545"/>
                  </a:lnTo>
                  <a:lnTo>
                    <a:pt x="2493" y="1546"/>
                  </a:lnTo>
                  <a:lnTo>
                    <a:pt x="2495" y="1545"/>
                  </a:lnTo>
                  <a:lnTo>
                    <a:pt x="2497" y="1545"/>
                  </a:lnTo>
                  <a:lnTo>
                    <a:pt x="2499" y="1546"/>
                  </a:lnTo>
                  <a:lnTo>
                    <a:pt x="2499" y="1547"/>
                  </a:lnTo>
                  <a:lnTo>
                    <a:pt x="2500" y="1547"/>
                  </a:lnTo>
                  <a:lnTo>
                    <a:pt x="2503" y="1544"/>
                  </a:lnTo>
                  <a:lnTo>
                    <a:pt x="2507" y="1540"/>
                  </a:lnTo>
                  <a:lnTo>
                    <a:pt x="2511" y="1538"/>
                  </a:lnTo>
                  <a:lnTo>
                    <a:pt x="2514" y="1536"/>
                  </a:lnTo>
                  <a:lnTo>
                    <a:pt x="2515" y="1537"/>
                  </a:lnTo>
                  <a:lnTo>
                    <a:pt x="2520" y="1536"/>
                  </a:lnTo>
                  <a:lnTo>
                    <a:pt x="2524" y="1536"/>
                  </a:lnTo>
                  <a:lnTo>
                    <a:pt x="2530" y="1536"/>
                  </a:lnTo>
                  <a:lnTo>
                    <a:pt x="2535" y="1536"/>
                  </a:lnTo>
                  <a:lnTo>
                    <a:pt x="2540" y="1533"/>
                  </a:lnTo>
                  <a:lnTo>
                    <a:pt x="2544" y="1533"/>
                  </a:lnTo>
                  <a:lnTo>
                    <a:pt x="2548" y="1532"/>
                  </a:lnTo>
                  <a:lnTo>
                    <a:pt x="2550" y="1533"/>
                  </a:lnTo>
                  <a:lnTo>
                    <a:pt x="2549" y="1534"/>
                  </a:lnTo>
                  <a:lnTo>
                    <a:pt x="2548" y="1536"/>
                  </a:lnTo>
                  <a:lnTo>
                    <a:pt x="2548" y="1540"/>
                  </a:lnTo>
                  <a:lnTo>
                    <a:pt x="2548" y="1542"/>
                  </a:lnTo>
                  <a:lnTo>
                    <a:pt x="2548" y="1543"/>
                  </a:lnTo>
                  <a:lnTo>
                    <a:pt x="2548" y="1544"/>
                  </a:lnTo>
                  <a:lnTo>
                    <a:pt x="2548" y="1544"/>
                  </a:lnTo>
                  <a:lnTo>
                    <a:pt x="2551" y="1545"/>
                  </a:lnTo>
                  <a:lnTo>
                    <a:pt x="2554" y="1546"/>
                  </a:lnTo>
                  <a:lnTo>
                    <a:pt x="2555" y="1546"/>
                  </a:lnTo>
                  <a:lnTo>
                    <a:pt x="2558" y="1545"/>
                  </a:lnTo>
                  <a:lnTo>
                    <a:pt x="2560" y="1545"/>
                  </a:lnTo>
                  <a:lnTo>
                    <a:pt x="2561" y="1547"/>
                  </a:lnTo>
                  <a:lnTo>
                    <a:pt x="2563" y="1547"/>
                  </a:lnTo>
                  <a:lnTo>
                    <a:pt x="2565" y="1546"/>
                  </a:lnTo>
                  <a:lnTo>
                    <a:pt x="2566" y="1545"/>
                  </a:lnTo>
                  <a:lnTo>
                    <a:pt x="2568" y="1544"/>
                  </a:lnTo>
                  <a:lnTo>
                    <a:pt x="2568" y="1544"/>
                  </a:lnTo>
                  <a:lnTo>
                    <a:pt x="2569" y="1545"/>
                  </a:lnTo>
                  <a:lnTo>
                    <a:pt x="2570" y="1546"/>
                  </a:lnTo>
                  <a:lnTo>
                    <a:pt x="2571" y="1549"/>
                  </a:lnTo>
                  <a:lnTo>
                    <a:pt x="2572" y="1550"/>
                  </a:lnTo>
                  <a:lnTo>
                    <a:pt x="2572" y="1553"/>
                  </a:lnTo>
                  <a:lnTo>
                    <a:pt x="2573" y="1554"/>
                  </a:lnTo>
                  <a:lnTo>
                    <a:pt x="2573" y="1556"/>
                  </a:lnTo>
                  <a:lnTo>
                    <a:pt x="2572" y="1557"/>
                  </a:lnTo>
                  <a:lnTo>
                    <a:pt x="2571" y="1558"/>
                  </a:lnTo>
                  <a:lnTo>
                    <a:pt x="2572" y="1558"/>
                  </a:lnTo>
                  <a:lnTo>
                    <a:pt x="2576" y="1559"/>
                  </a:lnTo>
                  <a:lnTo>
                    <a:pt x="2577" y="1560"/>
                  </a:lnTo>
                  <a:lnTo>
                    <a:pt x="2578" y="1561"/>
                  </a:lnTo>
                  <a:lnTo>
                    <a:pt x="2577" y="1561"/>
                  </a:lnTo>
                  <a:lnTo>
                    <a:pt x="2578" y="1562"/>
                  </a:lnTo>
                  <a:lnTo>
                    <a:pt x="2579" y="1564"/>
                  </a:lnTo>
                  <a:lnTo>
                    <a:pt x="2582" y="1566"/>
                  </a:lnTo>
                  <a:lnTo>
                    <a:pt x="2582" y="1566"/>
                  </a:lnTo>
                  <a:lnTo>
                    <a:pt x="2582" y="1567"/>
                  </a:lnTo>
                  <a:lnTo>
                    <a:pt x="2581" y="1568"/>
                  </a:lnTo>
                  <a:lnTo>
                    <a:pt x="2580" y="1568"/>
                  </a:lnTo>
                  <a:lnTo>
                    <a:pt x="2569" y="1566"/>
                  </a:lnTo>
                  <a:lnTo>
                    <a:pt x="2566" y="1566"/>
                  </a:lnTo>
                  <a:lnTo>
                    <a:pt x="2565" y="1567"/>
                  </a:lnTo>
                  <a:lnTo>
                    <a:pt x="2565" y="1567"/>
                  </a:lnTo>
                  <a:lnTo>
                    <a:pt x="2564" y="1567"/>
                  </a:lnTo>
                  <a:lnTo>
                    <a:pt x="2563" y="1567"/>
                  </a:lnTo>
                  <a:lnTo>
                    <a:pt x="2563" y="1566"/>
                  </a:lnTo>
                  <a:lnTo>
                    <a:pt x="2562" y="1565"/>
                  </a:lnTo>
                  <a:lnTo>
                    <a:pt x="2561" y="1564"/>
                  </a:lnTo>
                  <a:lnTo>
                    <a:pt x="2560" y="1564"/>
                  </a:lnTo>
                  <a:lnTo>
                    <a:pt x="2559" y="1565"/>
                  </a:lnTo>
                  <a:lnTo>
                    <a:pt x="2557" y="1568"/>
                  </a:lnTo>
                  <a:lnTo>
                    <a:pt x="2557" y="1568"/>
                  </a:lnTo>
                  <a:lnTo>
                    <a:pt x="2557" y="1571"/>
                  </a:lnTo>
                  <a:lnTo>
                    <a:pt x="2557" y="1572"/>
                  </a:lnTo>
                  <a:lnTo>
                    <a:pt x="2557" y="1572"/>
                  </a:lnTo>
                  <a:lnTo>
                    <a:pt x="2557" y="1572"/>
                  </a:lnTo>
                  <a:lnTo>
                    <a:pt x="2556" y="1572"/>
                  </a:lnTo>
                  <a:lnTo>
                    <a:pt x="2555" y="1572"/>
                  </a:lnTo>
                  <a:lnTo>
                    <a:pt x="2550" y="1567"/>
                  </a:lnTo>
                  <a:lnTo>
                    <a:pt x="2546" y="1564"/>
                  </a:lnTo>
                  <a:lnTo>
                    <a:pt x="2541" y="1562"/>
                  </a:lnTo>
                  <a:lnTo>
                    <a:pt x="2537" y="1562"/>
                  </a:lnTo>
                  <a:lnTo>
                    <a:pt x="2534" y="1562"/>
                  </a:lnTo>
                  <a:lnTo>
                    <a:pt x="2532" y="1563"/>
                  </a:lnTo>
                  <a:lnTo>
                    <a:pt x="2530" y="1566"/>
                  </a:lnTo>
                  <a:lnTo>
                    <a:pt x="2527" y="1567"/>
                  </a:lnTo>
                  <a:lnTo>
                    <a:pt x="2524" y="1567"/>
                  </a:lnTo>
                  <a:lnTo>
                    <a:pt x="2521" y="1568"/>
                  </a:lnTo>
                  <a:lnTo>
                    <a:pt x="2521" y="1569"/>
                  </a:lnTo>
                  <a:lnTo>
                    <a:pt x="2520" y="1569"/>
                  </a:lnTo>
                  <a:lnTo>
                    <a:pt x="2518" y="1568"/>
                  </a:lnTo>
                  <a:lnTo>
                    <a:pt x="2514" y="1568"/>
                  </a:lnTo>
                  <a:lnTo>
                    <a:pt x="2512" y="1568"/>
                  </a:lnTo>
                  <a:lnTo>
                    <a:pt x="2510" y="1569"/>
                  </a:lnTo>
                  <a:lnTo>
                    <a:pt x="2508" y="1572"/>
                  </a:lnTo>
                  <a:lnTo>
                    <a:pt x="2508" y="1573"/>
                  </a:lnTo>
                  <a:lnTo>
                    <a:pt x="2507" y="1575"/>
                  </a:lnTo>
                  <a:lnTo>
                    <a:pt x="2503" y="1577"/>
                  </a:lnTo>
                  <a:lnTo>
                    <a:pt x="2503" y="1578"/>
                  </a:lnTo>
                  <a:lnTo>
                    <a:pt x="2502" y="1580"/>
                  </a:lnTo>
                  <a:lnTo>
                    <a:pt x="2501" y="1581"/>
                  </a:lnTo>
                  <a:lnTo>
                    <a:pt x="2501" y="1583"/>
                  </a:lnTo>
                  <a:lnTo>
                    <a:pt x="2500" y="1583"/>
                  </a:lnTo>
                  <a:lnTo>
                    <a:pt x="2498" y="1581"/>
                  </a:lnTo>
                  <a:lnTo>
                    <a:pt x="2498" y="1580"/>
                  </a:lnTo>
                  <a:lnTo>
                    <a:pt x="2499" y="1577"/>
                  </a:lnTo>
                  <a:lnTo>
                    <a:pt x="2501" y="1576"/>
                  </a:lnTo>
                  <a:lnTo>
                    <a:pt x="2502" y="1576"/>
                  </a:lnTo>
                  <a:lnTo>
                    <a:pt x="2503" y="1575"/>
                  </a:lnTo>
                  <a:lnTo>
                    <a:pt x="2503" y="1573"/>
                  </a:lnTo>
                  <a:lnTo>
                    <a:pt x="2503" y="1572"/>
                  </a:lnTo>
                  <a:lnTo>
                    <a:pt x="2500" y="1572"/>
                  </a:lnTo>
                  <a:lnTo>
                    <a:pt x="2499" y="1573"/>
                  </a:lnTo>
                  <a:lnTo>
                    <a:pt x="2498" y="1573"/>
                  </a:lnTo>
                  <a:lnTo>
                    <a:pt x="2497" y="1572"/>
                  </a:lnTo>
                  <a:lnTo>
                    <a:pt x="2495" y="1573"/>
                  </a:lnTo>
                  <a:lnTo>
                    <a:pt x="2494" y="1577"/>
                  </a:lnTo>
                  <a:lnTo>
                    <a:pt x="2493" y="1578"/>
                  </a:lnTo>
                  <a:lnTo>
                    <a:pt x="2491" y="1580"/>
                  </a:lnTo>
                  <a:lnTo>
                    <a:pt x="2490" y="1578"/>
                  </a:lnTo>
                  <a:lnTo>
                    <a:pt x="2489" y="1575"/>
                  </a:lnTo>
                  <a:lnTo>
                    <a:pt x="2489" y="1573"/>
                  </a:lnTo>
                  <a:lnTo>
                    <a:pt x="2490" y="1571"/>
                  </a:lnTo>
                  <a:lnTo>
                    <a:pt x="2490" y="1570"/>
                  </a:lnTo>
                  <a:lnTo>
                    <a:pt x="2489" y="1571"/>
                  </a:lnTo>
                  <a:lnTo>
                    <a:pt x="2488" y="1573"/>
                  </a:lnTo>
                  <a:lnTo>
                    <a:pt x="2487" y="1578"/>
                  </a:lnTo>
                  <a:lnTo>
                    <a:pt x="2486" y="1580"/>
                  </a:lnTo>
                  <a:lnTo>
                    <a:pt x="2484" y="1580"/>
                  </a:lnTo>
                  <a:lnTo>
                    <a:pt x="2482" y="1583"/>
                  </a:lnTo>
                  <a:lnTo>
                    <a:pt x="2480" y="1589"/>
                  </a:lnTo>
                  <a:lnTo>
                    <a:pt x="2477" y="1594"/>
                  </a:lnTo>
                  <a:lnTo>
                    <a:pt x="2474" y="1599"/>
                  </a:lnTo>
                  <a:lnTo>
                    <a:pt x="2472" y="1602"/>
                  </a:lnTo>
                  <a:lnTo>
                    <a:pt x="2471" y="1602"/>
                  </a:lnTo>
                  <a:lnTo>
                    <a:pt x="2471" y="1603"/>
                  </a:lnTo>
                  <a:lnTo>
                    <a:pt x="2471" y="1606"/>
                  </a:lnTo>
                  <a:lnTo>
                    <a:pt x="2470" y="1608"/>
                  </a:lnTo>
                  <a:lnTo>
                    <a:pt x="2468" y="1610"/>
                  </a:lnTo>
                  <a:lnTo>
                    <a:pt x="2464" y="1612"/>
                  </a:lnTo>
                  <a:lnTo>
                    <a:pt x="2463" y="1613"/>
                  </a:lnTo>
                  <a:lnTo>
                    <a:pt x="2463" y="1614"/>
                  </a:lnTo>
                  <a:lnTo>
                    <a:pt x="2460" y="1619"/>
                  </a:lnTo>
                  <a:lnTo>
                    <a:pt x="2459" y="1623"/>
                  </a:lnTo>
                  <a:lnTo>
                    <a:pt x="2458" y="1626"/>
                  </a:lnTo>
                  <a:lnTo>
                    <a:pt x="2458" y="1628"/>
                  </a:lnTo>
                  <a:lnTo>
                    <a:pt x="2460" y="1629"/>
                  </a:lnTo>
                  <a:lnTo>
                    <a:pt x="2461" y="1629"/>
                  </a:lnTo>
                  <a:lnTo>
                    <a:pt x="2462" y="1627"/>
                  </a:lnTo>
                  <a:lnTo>
                    <a:pt x="2463" y="1625"/>
                  </a:lnTo>
                  <a:lnTo>
                    <a:pt x="2465" y="1624"/>
                  </a:lnTo>
                  <a:lnTo>
                    <a:pt x="2467" y="1623"/>
                  </a:lnTo>
                  <a:lnTo>
                    <a:pt x="2468" y="1619"/>
                  </a:lnTo>
                  <a:lnTo>
                    <a:pt x="2471" y="1616"/>
                  </a:lnTo>
                  <a:lnTo>
                    <a:pt x="2472" y="1616"/>
                  </a:lnTo>
                  <a:lnTo>
                    <a:pt x="2472" y="1616"/>
                  </a:lnTo>
                  <a:lnTo>
                    <a:pt x="2474" y="1615"/>
                  </a:lnTo>
                  <a:lnTo>
                    <a:pt x="2476" y="1615"/>
                  </a:lnTo>
                  <a:lnTo>
                    <a:pt x="2478" y="1617"/>
                  </a:lnTo>
                  <a:lnTo>
                    <a:pt x="2479" y="1618"/>
                  </a:lnTo>
                  <a:lnTo>
                    <a:pt x="2479" y="1619"/>
                  </a:lnTo>
                  <a:lnTo>
                    <a:pt x="2478" y="1621"/>
                  </a:lnTo>
                  <a:lnTo>
                    <a:pt x="2478" y="1624"/>
                  </a:lnTo>
                  <a:lnTo>
                    <a:pt x="2476" y="1627"/>
                  </a:lnTo>
                  <a:lnTo>
                    <a:pt x="2474" y="1630"/>
                  </a:lnTo>
                  <a:lnTo>
                    <a:pt x="2473" y="1636"/>
                  </a:lnTo>
                  <a:lnTo>
                    <a:pt x="2473" y="1640"/>
                  </a:lnTo>
                  <a:lnTo>
                    <a:pt x="2474" y="1642"/>
                  </a:lnTo>
                  <a:lnTo>
                    <a:pt x="2473" y="1644"/>
                  </a:lnTo>
                  <a:lnTo>
                    <a:pt x="2471" y="1647"/>
                  </a:lnTo>
                  <a:lnTo>
                    <a:pt x="2469" y="1649"/>
                  </a:lnTo>
                  <a:lnTo>
                    <a:pt x="2468" y="1653"/>
                  </a:lnTo>
                  <a:lnTo>
                    <a:pt x="2467" y="1656"/>
                  </a:lnTo>
                  <a:lnTo>
                    <a:pt x="2467" y="1658"/>
                  </a:lnTo>
                  <a:lnTo>
                    <a:pt x="2467" y="1660"/>
                  </a:lnTo>
                  <a:lnTo>
                    <a:pt x="2468" y="1662"/>
                  </a:lnTo>
                  <a:lnTo>
                    <a:pt x="2468" y="1664"/>
                  </a:lnTo>
                  <a:lnTo>
                    <a:pt x="2466" y="1669"/>
                  </a:lnTo>
                  <a:lnTo>
                    <a:pt x="2465" y="1671"/>
                  </a:lnTo>
                  <a:lnTo>
                    <a:pt x="2465" y="1673"/>
                  </a:lnTo>
                  <a:lnTo>
                    <a:pt x="2464" y="1675"/>
                  </a:lnTo>
                  <a:lnTo>
                    <a:pt x="2462" y="1679"/>
                  </a:lnTo>
                  <a:lnTo>
                    <a:pt x="2462" y="1682"/>
                  </a:lnTo>
                  <a:lnTo>
                    <a:pt x="2462" y="1683"/>
                  </a:lnTo>
                  <a:lnTo>
                    <a:pt x="2462" y="1687"/>
                  </a:lnTo>
                  <a:lnTo>
                    <a:pt x="2462" y="1688"/>
                  </a:lnTo>
                  <a:lnTo>
                    <a:pt x="2462" y="1689"/>
                  </a:lnTo>
                  <a:lnTo>
                    <a:pt x="2462" y="1689"/>
                  </a:lnTo>
                  <a:lnTo>
                    <a:pt x="2462" y="1690"/>
                  </a:lnTo>
                  <a:lnTo>
                    <a:pt x="2462" y="1692"/>
                  </a:lnTo>
                  <a:lnTo>
                    <a:pt x="2462" y="1693"/>
                  </a:lnTo>
                  <a:lnTo>
                    <a:pt x="2463" y="1694"/>
                  </a:lnTo>
                  <a:lnTo>
                    <a:pt x="2463" y="1696"/>
                  </a:lnTo>
                  <a:lnTo>
                    <a:pt x="2463" y="1698"/>
                  </a:lnTo>
                  <a:lnTo>
                    <a:pt x="2464" y="1700"/>
                  </a:lnTo>
                  <a:lnTo>
                    <a:pt x="2465" y="1701"/>
                  </a:lnTo>
                  <a:lnTo>
                    <a:pt x="2465" y="1704"/>
                  </a:lnTo>
                  <a:lnTo>
                    <a:pt x="2465" y="1707"/>
                  </a:lnTo>
                  <a:lnTo>
                    <a:pt x="2465" y="1712"/>
                  </a:lnTo>
                  <a:lnTo>
                    <a:pt x="2465" y="1721"/>
                  </a:lnTo>
                  <a:lnTo>
                    <a:pt x="2465" y="1726"/>
                  </a:lnTo>
                  <a:lnTo>
                    <a:pt x="2466" y="1728"/>
                  </a:lnTo>
                  <a:lnTo>
                    <a:pt x="2467" y="1730"/>
                  </a:lnTo>
                  <a:lnTo>
                    <a:pt x="2468" y="1731"/>
                  </a:lnTo>
                  <a:lnTo>
                    <a:pt x="2470" y="1734"/>
                  </a:lnTo>
                  <a:lnTo>
                    <a:pt x="2471" y="1740"/>
                  </a:lnTo>
                  <a:lnTo>
                    <a:pt x="2472" y="1744"/>
                  </a:lnTo>
                  <a:lnTo>
                    <a:pt x="2474" y="1746"/>
                  </a:lnTo>
                  <a:lnTo>
                    <a:pt x="2474" y="1747"/>
                  </a:lnTo>
                  <a:lnTo>
                    <a:pt x="2476" y="1748"/>
                  </a:lnTo>
                  <a:lnTo>
                    <a:pt x="2476" y="1748"/>
                  </a:lnTo>
                  <a:lnTo>
                    <a:pt x="2477" y="1748"/>
                  </a:lnTo>
                  <a:lnTo>
                    <a:pt x="2478" y="1749"/>
                  </a:lnTo>
                  <a:lnTo>
                    <a:pt x="2482" y="1749"/>
                  </a:lnTo>
                  <a:lnTo>
                    <a:pt x="2484" y="1749"/>
                  </a:lnTo>
                  <a:lnTo>
                    <a:pt x="2487" y="1748"/>
                  </a:lnTo>
                  <a:lnTo>
                    <a:pt x="2495" y="1743"/>
                  </a:lnTo>
                  <a:lnTo>
                    <a:pt x="2498" y="1740"/>
                  </a:lnTo>
                  <a:lnTo>
                    <a:pt x="2500" y="1738"/>
                  </a:lnTo>
                  <a:lnTo>
                    <a:pt x="2502" y="1735"/>
                  </a:lnTo>
                  <a:lnTo>
                    <a:pt x="2504" y="1731"/>
                  </a:lnTo>
                  <a:lnTo>
                    <a:pt x="2507" y="1726"/>
                  </a:lnTo>
                  <a:lnTo>
                    <a:pt x="2508" y="1722"/>
                  </a:lnTo>
                  <a:lnTo>
                    <a:pt x="2509" y="1718"/>
                  </a:lnTo>
                  <a:lnTo>
                    <a:pt x="2511" y="1713"/>
                  </a:lnTo>
                  <a:lnTo>
                    <a:pt x="2511" y="1708"/>
                  </a:lnTo>
                  <a:lnTo>
                    <a:pt x="2512" y="1703"/>
                  </a:lnTo>
                  <a:lnTo>
                    <a:pt x="2512" y="1698"/>
                  </a:lnTo>
                  <a:lnTo>
                    <a:pt x="2511" y="1692"/>
                  </a:lnTo>
                  <a:lnTo>
                    <a:pt x="2509" y="1687"/>
                  </a:lnTo>
                  <a:lnTo>
                    <a:pt x="2508" y="1684"/>
                  </a:lnTo>
                  <a:lnTo>
                    <a:pt x="2508" y="1683"/>
                  </a:lnTo>
                  <a:lnTo>
                    <a:pt x="2506" y="1677"/>
                  </a:lnTo>
                  <a:lnTo>
                    <a:pt x="2503" y="1667"/>
                  </a:lnTo>
                  <a:lnTo>
                    <a:pt x="2503" y="1666"/>
                  </a:lnTo>
                  <a:lnTo>
                    <a:pt x="2506" y="1660"/>
                  </a:lnTo>
                  <a:lnTo>
                    <a:pt x="2506" y="1660"/>
                  </a:lnTo>
                  <a:lnTo>
                    <a:pt x="2506" y="1655"/>
                  </a:lnTo>
                  <a:lnTo>
                    <a:pt x="2505" y="1653"/>
                  </a:lnTo>
                  <a:lnTo>
                    <a:pt x="2504" y="1650"/>
                  </a:lnTo>
                  <a:lnTo>
                    <a:pt x="2504" y="1649"/>
                  </a:lnTo>
                  <a:lnTo>
                    <a:pt x="2507" y="1645"/>
                  </a:lnTo>
                  <a:lnTo>
                    <a:pt x="2508" y="1642"/>
                  </a:lnTo>
                  <a:lnTo>
                    <a:pt x="2509" y="1638"/>
                  </a:lnTo>
                  <a:lnTo>
                    <a:pt x="2511" y="1633"/>
                  </a:lnTo>
                  <a:lnTo>
                    <a:pt x="2511" y="1629"/>
                  </a:lnTo>
                  <a:lnTo>
                    <a:pt x="2511" y="1625"/>
                  </a:lnTo>
                  <a:lnTo>
                    <a:pt x="2511" y="1624"/>
                  </a:lnTo>
                  <a:lnTo>
                    <a:pt x="2511" y="1623"/>
                  </a:lnTo>
                  <a:lnTo>
                    <a:pt x="2511" y="1622"/>
                  </a:lnTo>
                  <a:lnTo>
                    <a:pt x="2514" y="1620"/>
                  </a:lnTo>
                  <a:lnTo>
                    <a:pt x="2516" y="1618"/>
                  </a:lnTo>
                  <a:lnTo>
                    <a:pt x="2516" y="1615"/>
                  </a:lnTo>
                  <a:lnTo>
                    <a:pt x="2517" y="1613"/>
                  </a:lnTo>
                  <a:lnTo>
                    <a:pt x="2518" y="1613"/>
                  </a:lnTo>
                  <a:lnTo>
                    <a:pt x="2519" y="1613"/>
                  </a:lnTo>
                  <a:lnTo>
                    <a:pt x="2520" y="1611"/>
                  </a:lnTo>
                  <a:lnTo>
                    <a:pt x="2521" y="1611"/>
                  </a:lnTo>
                  <a:lnTo>
                    <a:pt x="2523" y="1612"/>
                  </a:lnTo>
                  <a:lnTo>
                    <a:pt x="2525" y="1609"/>
                  </a:lnTo>
                  <a:lnTo>
                    <a:pt x="2528" y="1604"/>
                  </a:lnTo>
                  <a:lnTo>
                    <a:pt x="2530" y="1602"/>
                  </a:lnTo>
                  <a:lnTo>
                    <a:pt x="2532" y="1601"/>
                  </a:lnTo>
                  <a:lnTo>
                    <a:pt x="2532" y="1601"/>
                  </a:lnTo>
                  <a:lnTo>
                    <a:pt x="2531" y="1603"/>
                  </a:lnTo>
                  <a:lnTo>
                    <a:pt x="2531" y="1604"/>
                  </a:lnTo>
                  <a:lnTo>
                    <a:pt x="2531" y="1606"/>
                  </a:lnTo>
                  <a:lnTo>
                    <a:pt x="2531" y="1608"/>
                  </a:lnTo>
                  <a:lnTo>
                    <a:pt x="2530" y="1610"/>
                  </a:lnTo>
                  <a:lnTo>
                    <a:pt x="2530" y="1611"/>
                  </a:lnTo>
                  <a:lnTo>
                    <a:pt x="2529" y="1614"/>
                  </a:lnTo>
                  <a:lnTo>
                    <a:pt x="2529" y="1616"/>
                  </a:lnTo>
                  <a:lnTo>
                    <a:pt x="2530" y="1618"/>
                  </a:lnTo>
                  <a:lnTo>
                    <a:pt x="2531" y="1618"/>
                  </a:lnTo>
                  <a:lnTo>
                    <a:pt x="2532" y="1615"/>
                  </a:lnTo>
                  <a:lnTo>
                    <a:pt x="2532" y="1614"/>
                  </a:lnTo>
                  <a:lnTo>
                    <a:pt x="2532" y="1614"/>
                  </a:lnTo>
                  <a:lnTo>
                    <a:pt x="2532" y="1613"/>
                  </a:lnTo>
                  <a:lnTo>
                    <a:pt x="2533" y="1611"/>
                  </a:lnTo>
                  <a:lnTo>
                    <a:pt x="2533" y="1610"/>
                  </a:lnTo>
                  <a:lnTo>
                    <a:pt x="2534" y="1610"/>
                  </a:lnTo>
                  <a:lnTo>
                    <a:pt x="2534" y="1611"/>
                  </a:lnTo>
                  <a:lnTo>
                    <a:pt x="2534" y="1613"/>
                  </a:lnTo>
                  <a:lnTo>
                    <a:pt x="2532" y="1618"/>
                  </a:lnTo>
                  <a:lnTo>
                    <a:pt x="2532" y="1619"/>
                  </a:lnTo>
                  <a:lnTo>
                    <a:pt x="2532" y="1619"/>
                  </a:lnTo>
                  <a:lnTo>
                    <a:pt x="2534" y="1616"/>
                  </a:lnTo>
                  <a:lnTo>
                    <a:pt x="2536" y="1612"/>
                  </a:lnTo>
                  <a:lnTo>
                    <a:pt x="2537" y="1608"/>
                  </a:lnTo>
                  <a:lnTo>
                    <a:pt x="2537" y="1607"/>
                  </a:lnTo>
                  <a:lnTo>
                    <a:pt x="2537" y="1601"/>
                  </a:lnTo>
                  <a:lnTo>
                    <a:pt x="2537" y="1599"/>
                  </a:lnTo>
                  <a:lnTo>
                    <a:pt x="2538" y="1598"/>
                  </a:lnTo>
                  <a:lnTo>
                    <a:pt x="2539" y="1596"/>
                  </a:lnTo>
                  <a:lnTo>
                    <a:pt x="2542" y="1594"/>
                  </a:lnTo>
                  <a:lnTo>
                    <a:pt x="2545" y="1593"/>
                  </a:lnTo>
                  <a:lnTo>
                    <a:pt x="2548" y="1593"/>
                  </a:lnTo>
                  <a:lnTo>
                    <a:pt x="2550" y="1592"/>
                  </a:lnTo>
                  <a:lnTo>
                    <a:pt x="2551" y="1592"/>
                  </a:lnTo>
                  <a:lnTo>
                    <a:pt x="2550" y="1591"/>
                  </a:lnTo>
                  <a:lnTo>
                    <a:pt x="2549" y="1591"/>
                  </a:lnTo>
                  <a:lnTo>
                    <a:pt x="2548" y="1589"/>
                  </a:lnTo>
                  <a:lnTo>
                    <a:pt x="2546" y="1588"/>
                  </a:lnTo>
                  <a:lnTo>
                    <a:pt x="2546" y="1586"/>
                  </a:lnTo>
                  <a:lnTo>
                    <a:pt x="2546" y="1584"/>
                  </a:lnTo>
                  <a:lnTo>
                    <a:pt x="2548" y="1581"/>
                  </a:lnTo>
                  <a:lnTo>
                    <a:pt x="2549" y="1579"/>
                  </a:lnTo>
                  <a:lnTo>
                    <a:pt x="2550" y="1578"/>
                  </a:lnTo>
                  <a:lnTo>
                    <a:pt x="2549" y="1577"/>
                  </a:lnTo>
                  <a:lnTo>
                    <a:pt x="2550" y="1576"/>
                  </a:lnTo>
                  <a:lnTo>
                    <a:pt x="2553" y="1577"/>
                  </a:lnTo>
                  <a:lnTo>
                    <a:pt x="2555" y="1576"/>
                  </a:lnTo>
                  <a:lnTo>
                    <a:pt x="2556" y="1575"/>
                  </a:lnTo>
                  <a:lnTo>
                    <a:pt x="2556" y="1575"/>
                  </a:lnTo>
                  <a:lnTo>
                    <a:pt x="2559" y="1577"/>
                  </a:lnTo>
                  <a:lnTo>
                    <a:pt x="2562" y="1579"/>
                  </a:lnTo>
                  <a:lnTo>
                    <a:pt x="2566" y="1580"/>
                  </a:lnTo>
                  <a:lnTo>
                    <a:pt x="2570" y="1581"/>
                  </a:lnTo>
                  <a:lnTo>
                    <a:pt x="2572" y="1582"/>
                  </a:lnTo>
                  <a:lnTo>
                    <a:pt x="2573" y="1583"/>
                  </a:lnTo>
                  <a:lnTo>
                    <a:pt x="2574" y="1585"/>
                  </a:lnTo>
                  <a:lnTo>
                    <a:pt x="2575" y="1587"/>
                  </a:lnTo>
                  <a:lnTo>
                    <a:pt x="2577" y="1588"/>
                  </a:lnTo>
                  <a:lnTo>
                    <a:pt x="2579" y="1588"/>
                  </a:lnTo>
                  <a:lnTo>
                    <a:pt x="2582" y="1589"/>
                  </a:lnTo>
                  <a:lnTo>
                    <a:pt x="2583" y="1590"/>
                  </a:lnTo>
                  <a:lnTo>
                    <a:pt x="2592" y="1593"/>
                  </a:lnTo>
                  <a:lnTo>
                    <a:pt x="2595" y="1595"/>
                  </a:lnTo>
                  <a:lnTo>
                    <a:pt x="2597" y="1597"/>
                  </a:lnTo>
                  <a:lnTo>
                    <a:pt x="2598" y="1598"/>
                  </a:lnTo>
                  <a:lnTo>
                    <a:pt x="2597" y="1599"/>
                  </a:lnTo>
                  <a:lnTo>
                    <a:pt x="2598" y="1601"/>
                  </a:lnTo>
                  <a:lnTo>
                    <a:pt x="2599" y="1602"/>
                  </a:lnTo>
                  <a:lnTo>
                    <a:pt x="2599" y="1603"/>
                  </a:lnTo>
                  <a:lnTo>
                    <a:pt x="2600" y="1603"/>
                  </a:lnTo>
                  <a:lnTo>
                    <a:pt x="2600" y="1606"/>
                  </a:lnTo>
                  <a:lnTo>
                    <a:pt x="2600" y="1607"/>
                  </a:lnTo>
                  <a:lnTo>
                    <a:pt x="2601" y="1608"/>
                  </a:lnTo>
                  <a:lnTo>
                    <a:pt x="2601" y="1608"/>
                  </a:lnTo>
                  <a:lnTo>
                    <a:pt x="2598" y="1607"/>
                  </a:lnTo>
                  <a:lnTo>
                    <a:pt x="2596" y="1607"/>
                  </a:lnTo>
                  <a:lnTo>
                    <a:pt x="2596" y="1608"/>
                  </a:lnTo>
                  <a:lnTo>
                    <a:pt x="2596" y="1610"/>
                  </a:lnTo>
                  <a:lnTo>
                    <a:pt x="2596" y="1612"/>
                  </a:lnTo>
                  <a:lnTo>
                    <a:pt x="2599" y="1615"/>
                  </a:lnTo>
                  <a:lnTo>
                    <a:pt x="2600" y="1619"/>
                  </a:lnTo>
                  <a:lnTo>
                    <a:pt x="2601" y="1623"/>
                  </a:lnTo>
                  <a:lnTo>
                    <a:pt x="2600" y="1625"/>
                  </a:lnTo>
                  <a:lnTo>
                    <a:pt x="2600" y="1629"/>
                  </a:lnTo>
                  <a:lnTo>
                    <a:pt x="2599" y="1634"/>
                  </a:lnTo>
                  <a:lnTo>
                    <a:pt x="2599" y="1636"/>
                  </a:lnTo>
                  <a:lnTo>
                    <a:pt x="2598" y="1638"/>
                  </a:lnTo>
                  <a:lnTo>
                    <a:pt x="2595" y="1641"/>
                  </a:lnTo>
                  <a:lnTo>
                    <a:pt x="2595" y="1640"/>
                  </a:lnTo>
                  <a:lnTo>
                    <a:pt x="2595" y="1640"/>
                  </a:lnTo>
                  <a:lnTo>
                    <a:pt x="2594" y="1641"/>
                  </a:lnTo>
                  <a:lnTo>
                    <a:pt x="2593" y="1643"/>
                  </a:lnTo>
                  <a:lnTo>
                    <a:pt x="2592" y="1648"/>
                  </a:lnTo>
                  <a:lnTo>
                    <a:pt x="2591" y="1649"/>
                  </a:lnTo>
                  <a:lnTo>
                    <a:pt x="2590" y="1650"/>
                  </a:lnTo>
                  <a:lnTo>
                    <a:pt x="2588" y="1651"/>
                  </a:lnTo>
                  <a:lnTo>
                    <a:pt x="2588" y="1651"/>
                  </a:lnTo>
                  <a:lnTo>
                    <a:pt x="2587" y="1652"/>
                  </a:lnTo>
                  <a:lnTo>
                    <a:pt x="2585" y="1652"/>
                  </a:lnTo>
                  <a:lnTo>
                    <a:pt x="2583" y="1654"/>
                  </a:lnTo>
                  <a:lnTo>
                    <a:pt x="2582" y="1657"/>
                  </a:lnTo>
                  <a:lnTo>
                    <a:pt x="2582" y="1659"/>
                  </a:lnTo>
                  <a:lnTo>
                    <a:pt x="2581" y="1661"/>
                  </a:lnTo>
                  <a:lnTo>
                    <a:pt x="2581" y="1663"/>
                  </a:lnTo>
                  <a:lnTo>
                    <a:pt x="2582" y="1665"/>
                  </a:lnTo>
                  <a:lnTo>
                    <a:pt x="2583" y="1666"/>
                  </a:lnTo>
                  <a:lnTo>
                    <a:pt x="2587" y="1668"/>
                  </a:lnTo>
                  <a:lnTo>
                    <a:pt x="2589" y="1668"/>
                  </a:lnTo>
                  <a:lnTo>
                    <a:pt x="2591" y="1667"/>
                  </a:lnTo>
                  <a:lnTo>
                    <a:pt x="2592" y="1665"/>
                  </a:lnTo>
                  <a:lnTo>
                    <a:pt x="2593" y="1664"/>
                  </a:lnTo>
                  <a:lnTo>
                    <a:pt x="2595" y="1664"/>
                  </a:lnTo>
                  <a:lnTo>
                    <a:pt x="2596" y="1662"/>
                  </a:lnTo>
                  <a:lnTo>
                    <a:pt x="2599" y="1657"/>
                  </a:lnTo>
                  <a:lnTo>
                    <a:pt x="2599" y="1656"/>
                  </a:lnTo>
                  <a:lnTo>
                    <a:pt x="2598" y="1655"/>
                  </a:lnTo>
                  <a:lnTo>
                    <a:pt x="2598" y="1655"/>
                  </a:lnTo>
                  <a:lnTo>
                    <a:pt x="2599" y="1655"/>
                  </a:lnTo>
                  <a:lnTo>
                    <a:pt x="2601" y="1654"/>
                  </a:lnTo>
                  <a:lnTo>
                    <a:pt x="2601" y="1653"/>
                  </a:lnTo>
                  <a:lnTo>
                    <a:pt x="2603" y="1652"/>
                  </a:lnTo>
                  <a:lnTo>
                    <a:pt x="2607" y="1651"/>
                  </a:lnTo>
                  <a:lnTo>
                    <a:pt x="2610" y="1649"/>
                  </a:lnTo>
                  <a:lnTo>
                    <a:pt x="2611" y="1649"/>
                  </a:lnTo>
                  <a:lnTo>
                    <a:pt x="2613" y="1650"/>
                  </a:lnTo>
                  <a:lnTo>
                    <a:pt x="2616" y="1652"/>
                  </a:lnTo>
                  <a:lnTo>
                    <a:pt x="2618" y="1655"/>
                  </a:lnTo>
                  <a:lnTo>
                    <a:pt x="2620" y="1658"/>
                  </a:lnTo>
                  <a:lnTo>
                    <a:pt x="2622" y="1667"/>
                  </a:lnTo>
                  <a:lnTo>
                    <a:pt x="2624" y="1682"/>
                  </a:lnTo>
                  <a:lnTo>
                    <a:pt x="2626" y="1690"/>
                  </a:lnTo>
                  <a:lnTo>
                    <a:pt x="2627" y="1692"/>
                  </a:lnTo>
                  <a:lnTo>
                    <a:pt x="2627" y="1693"/>
                  </a:lnTo>
                  <a:lnTo>
                    <a:pt x="2625" y="1704"/>
                  </a:lnTo>
                  <a:lnTo>
                    <a:pt x="2623" y="1709"/>
                  </a:lnTo>
                  <a:lnTo>
                    <a:pt x="2620" y="1712"/>
                  </a:lnTo>
                  <a:lnTo>
                    <a:pt x="2617" y="1715"/>
                  </a:lnTo>
                  <a:lnTo>
                    <a:pt x="2613" y="1719"/>
                  </a:lnTo>
                  <a:lnTo>
                    <a:pt x="2609" y="1721"/>
                  </a:lnTo>
                  <a:lnTo>
                    <a:pt x="2607" y="1723"/>
                  </a:lnTo>
                  <a:lnTo>
                    <a:pt x="2607" y="1723"/>
                  </a:lnTo>
                  <a:lnTo>
                    <a:pt x="2606" y="1723"/>
                  </a:lnTo>
                  <a:lnTo>
                    <a:pt x="2605" y="1725"/>
                  </a:lnTo>
                  <a:lnTo>
                    <a:pt x="2604" y="1729"/>
                  </a:lnTo>
                  <a:lnTo>
                    <a:pt x="2604" y="1731"/>
                  </a:lnTo>
                  <a:lnTo>
                    <a:pt x="2604" y="1733"/>
                  </a:lnTo>
                  <a:lnTo>
                    <a:pt x="2603" y="1734"/>
                  </a:lnTo>
                  <a:lnTo>
                    <a:pt x="2602" y="1735"/>
                  </a:lnTo>
                  <a:lnTo>
                    <a:pt x="2601" y="1736"/>
                  </a:lnTo>
                  <a:lnTo>
                    <a:pt x="2601" y="1737"/>
                  </a:lnTo>
                  <a:lnTo>
                    <a:pt x="2601" y="1738"/>
                  </a:lnTo>
                  <a:lnTo>
                    <a:pt x="2601" y="1738"/>
                  </a:lnTo>
                  <a:lnTo>
                    <a:pt x="2600" y="1738"/>
                  </a:lnTo>
                  <a:lnTo>
                    <a:pt x="2598" y="1740"/>
                  </a:lnTo>
                  <a:lnTo>
                    <a:pt x="2596" y="1744"/>
                  </a:lnTo>
                  <a:lnTo>
                    <a:pt x="2596" y="1745"/>
                  </a:lnTo>
                  <a:lnTo>
                    <a:pt x="2596" y="1746"/>
                  </a:lnTo>
                  <a:lnTo>
                    <a:pt x="2599" y="1746"/>
                  </a:lnTo>
                  <a:lnTo>
                    <a:pt x="2601" y="1747"/>
                  </a:lnTo>
                  <a:lnTo>
                    <a:pt x="2602" y="1748"/>
                  </a:lnTo>
                  <a:lnTo>
                    <a:pt x="2607" y="1751"/>
                  </a:lnTo>
                  <a:lnTo>
                    <a:pt x="2609" y="1753"/>
                  </a:lnTo>
                  <a:lnTo>
                    <a:pt x="2611" y="1753"/>
                  </a:lnTo>
                  <a:lnTo>
                    <a:pt x="2612" y="1753"/>
                  </a:lnTo>
                  <a:lnTo>
                    <a:pt x="2613" y="1753"/>
                  </a:lnTo>
                  <a:lnTo>
                    <a:pt x="2614" y="1752"/>
                  </a:lnTo>
                  <a:lnTo>
                    <a:pt x="2615" y="1751"/>
                  </a:lnTo>
                  <a:lnTo>
                    <a:pt x="2615" y="1753"/>
                  </a:lnTo>
                  <a:lnTo>
                    <a:pt x="2618" y="1754"/>
                  </a:lnTo>
                  <a:lnTo>
                    <a:pt x="2618" y="1754"/>
                  </a:lnTo>
                  <a:lnTo>
                    <a:pt x="2611" y="1756"/>
                  </a:lnTo>
                  <a:lnTo>
                    <a:pt x="2609" y="1757"/>
                  </a:lnTo>
                  <a:lnTo>
                    <a:pt x="2611" y="1758"/>
                  </a:lnTo>
                  <a:lnTo>
                    <a:pt x="2613" y="1757"/>
                  </a:lnTo>
                  <a:lnTo>
                    <a:pt x="2615" y="1756"/>
                  </a:lnTo>
                  <a:lnTo>
                    <a:pt x="2617" y="1756"/>
                  </a:lnTo>
                  <a:lnTo>
                    <a:pt x="2620" y="1757"/>
                  </a:lnTo>
                  <a:lnTo>
                    <a:pt x="2620" y="1756"/>
                  </a:lnTo>
                  <a:lnTo>
                    <a:pt x="2620" y="1756"/>
                  </a:lnTo>
                  <a:lnTo>
                    <a:pt x="2624" y="1759"/>
                  </a:lnTo>
                  <a:lnTo>
                    <a:pt x="2625" y="1759"/>
                  </a:lnTo>
                  <a:lnTo>
                    <a:pt x="2626" y="1759"/>
                  </a:lnTo>
                  <a:lnTo>
                    <a:pt x="2628" y="1758"/>
                  </a:lnTo>
                  <a:lnTo>
                    <a:pt x="2631" y="1757"/>
                  </a:lnTo>
                  <a:lnTo>
                    <a:pt x="2636" y="1755"/>
                  </a:lnTo>
                  <a:lnTo>
                    <a:pt x="2641" y="1755"/>
                  </a:lnTo>
                  <a:lnTo>
                    <a:pt x="2645" y="1755"/>
                  </a:lnTo>
                  <a:lnTo>
                    <a:pt x="2648" y="1755"/>
                  </a:lnTo>
                  <a:lnTo>
                    <a:pt x="2651" y="1753"/>
                  </a:lnTo>
                  <a:lnTo>
                    <a:pt x="2656" y="1748"/>
                  </a:lnTo>
                  <a:lnTo>
                    <a:pt x="2663" y="1744"/>
                  </a:lnTo>
                  <a:lnTo>
                    <a:pt x="2674" y="1739"/>
                  </a:lnTo>
                  <a:lnTo>
                    <a:pt x="2691" y="1733"/>
                  </a:lnTo>
                  <a:lnTo>
                    <a:pt x="2693" y="1732"/>
                  </a:lnTo>
                  <a:lnTo>
                    <a:pt x="2696" y="1730"/>
                  </a:lnTo>
                  <a:lnTo>
                    <a:pt x="2697" y="1729"/>
                  </a:lnTo>
                  <a:lnTo>
                    <a:pt x="2698" y="1729"/>
                  </a:lnTo>
                  <a:lnTo>
                    <a:pt x="2709" y="1723"/>
                  </a:lnTo>
                  <a:lnTo>
                    <a:pt x="2715" y="1719"/>
                  </a:lnTo>
                  <a:lnTo>
                    <a:pt x="2718" y="1716"/>
                  </a:lnTo>
                  <a:lnTo>
                    <a:pt x="2721" y="1714"/>
                  </a:lnTo>
                  <a:lnTo>
                    <a:pt x="2724" y="1712"/>
                  </a:lnTo>
                  <a:lnTo>
                    <a:pt x="2727" y="1710"/>
                  </a:lnTo>
                  <a:lnTo>
                    <a:pt x="2729" y="1707"/>
                  </a:lnTo>
                  <a:lnTo>
                    <a:pt x="2731" y="1705"/>
                  </a:lnTo>
                  <a:lnTo>
                    <a:pt x="2733" y="1703"/>
                  </a:lnTo>
                  <a:lnTo>
                    <a:pt x="2735" y="1702"/>
                  </a:lnTo>
                  <a:lnTo>
                    <a:pt x="2735" y="1701"/>
                  </a:lnTo>
                  <a:lnTo>
                    <a:pt x="2734" y="1698"/>
                  </a:lnTo>
                  <a:lnTo>
                    <a:pt x="2733" y="1696"/>
                  </a:lnTo>
                  <a:lnTo>
                    <a:pt x="2733" y="1694"/>
                  </a:lnTo>
                  <a:lnTo>
                    <a:pt x="2734" y="1692"/>
                  </a:lnTo>
                  <a:lnTo>
                    <a:pt x="2734" y="1692"/>
                  </a:lnTo>
                  <a:lnTo>
                    <a:pt x="2733" y="1691"/>
                  </a:lnTo>
                  <a:lnTo>
                    <a:pt x="2728" y="1689"/>
                  </a:lnTo>
                  <a:lnTo>
                    <a:pt x="2729" y="1682"/>
                  </a:lnTo>
                  <a:lnTo>
                    <a:pt x="2729" y="1682"/>
                  </a:lnTo>
                  <a:lnTo>
                    <a:pt x="2729" y="1682"/>
                  </a:lnTo>
                  <a:lnTo>
                    <a:pt x="2740" y="1679"/>
                  </a:lnTo>
                  <a:lnTo>
                    <a:pt x="2748" y="1677"/>
                  </a:lnTo>
                  <a:lnTo>
                    <a:pt x="2756" y="1677"/>
                  </a:lnTo>
                  <a:lnTo>
                    <a:pt x="2766" y="1679"/>
                  </a:lnTo>
                  <a:lnTo>
                    <a:pt x="2770" y="1681"/>
                  </a:lnTo>
                  <a:lnTo>
                    <a:pt x="2772" y="1682"/>
                  </a:lnTo>
                  <a:lnTo>
                    <a:pt x="2776" y="1682"/>
                  </a:lnTo>
                  <a:lnTo>
                    <a:pt x="2779" y="1682"/>
                  </a:lnTo>
                  <a:lnTo>
                    <a:pt x="2783" y="1682"/>
                  </a:lnTo>
                  <a:lnTo>
                    <a:pt x="2789" y="1682"/>
                  </a:lnTo>
                  <a:lnTo>
                    <a:pt x="2792" y="1682"/>
                  </a:lnTo>
                  <a:lnTo>
                    <a:pt x="2793" y="1683"/>
                  </a:lnTo>
                  <a:lnTo>
                    <a:pt x="2793" y="1682"/>
                  </a:lnTo>
                  <a:lnTo>
                    <a:pt x="2793" y="1682"/>
                  </a:lnTo>
                  <a:lnTo>
                    <a:pt x="2795" y="1681"/>
                  </a:lnTo>
                  <a:lnTo>
                    <a:pt x="2800" y="1679"/>
                  </a:lnTo>
                  <a:lnTo>
                    <a:pt x="2800" y="1679"/>
                  </a:lnTo>
                  <a:lnTo>
                    <a:pt x="2801" y="1679"/>
                  </a:lnTo>
                  <a:lnTo>
                    <a:pt x="2802" y="1677"/>
                  </a:lnTo>
                  <a:lnTo>
                    <a:pt x="2804" y="1675"/>
                  </a:lnTo>
                  <a:lnTo>
                    <a:pt x="2807" y="1672"/>
                  </a:lnTo>
                  <a:lnTo>
                    <a:pt x="2811" y="1671"/>
                  </a:lnTo>
                  <a:lnTo>
                    <a:pt x="2813" y="1671"/>
                  </a:lnTo>
                  <a:lnTo>
                    <a:pt x="2815" y="1671"/>
                  </a:lnTo>
                  <a:lnTo>
                    <a:pt x="2815" y="1670"/>
                  </a:lnTo>
                  <a:lnTo>
                    <a:pt x="2816" y="1669"/>
                  </a:lnTo>
                  <a:lnTo>
                    <a:pt x="2815" y="1668"/>
                  </a:lnTo>
                  <a:lnTo>
                    <a:pt x="2816" y="1667"/>
                  </a:lnTo>
                  <a:lnTo>
                    <a:pt x="2816" y="1667"/>
                  </a:lnTo>
                  <a:lnTo>
                    <a:pt x="2816" y="1666"/>
                  </a:lnTo>
                  <a:lnTo>
                    <a:pt x="2815" y="1666"/>
                  </a:lnTo>
                  <a:lnTo>
                    <a:pt x="2815" y="1662"/>
                  </a:lnTo>
                  <a:lnTo>
                    <a:pt x="2815" y="1660"/>
                  </a:lnTo>
                  <a:lnTo>
                    <a:pt x="2814" y="1659"/>
                  </a:lnTo>
                  <a:lnTo>
                    <a:pt x="2813" y="1659"/>
                  </a:lnTo>
                  <a:lnTo>
                    <a:pt x="2813" y="1657"/>
                  </a:lnTo>
                  <a:lnTo>
                    <a:pt x="2815" y="1657"/>
                  </a:lnTo>
                  <a:lnTo>
                    <a:pt x="2815" y="1657"/>
                  </a:lnTo>
                  <a:lnTo>
                    <a:pt x="2815" y="1658"/>
                  </a:lnTo>
                  <a:lnTo>
                    <a:pt x="2816" y="1657"/>
                  </a:lnTo>
                  <a:lnTo>
                    <a:pt x="2817" y="1655"/>
                  </a:lnTo>
                  <a:lnTo>
                    <a:pt x="2818" y="1654"/>
                  </a:lnTo>
                  <a:lnTo>
                    <a:pt x="2819" y="1654"/>
                  </a:lnTo>
                  <a:lnTo>
                    <a:pt x="2819" y="1652"/>
                  </a:lnTo>
                  <a:lnTo>
                    <a:pt x="2818" y="1652"/>
                  </a:lnTo>
                  <a:lnTo>
                    <a:pt x="2817" y="1652"/>
                  </a:lnTo>
                  <a:lnTo>
                    <a:pt x="2816" y="1652"/>
                  </a:lnTo>
                  <a:lnTo>
                    <a:pt x="2817" y="1650"/>
                  </a:lnTo>
                  <a:lnTo>
                    <a:pt x="2817" y="1649"/>
                  </a:lnTo>
                  <a:lnTo>
                    <a:pt x="2817" y="1649"/>
                  </a:lnTo>
                  <a:lnTo>
                    <a:pt x="2816" y="1649"/>
                  </a:lnTo>
                  <a:lnTo>
                    <a:pt x="2813" y="1650"/>
                  </a:lnTo>
                  <a:lnTo>
                    <a:pt x="2812" y="1650"/>
                  </a:lnTo>
                  <a:lnTo>
                    <a:pt x="2812" y="1649"/>
                  </a:lnTo>
                  <a:lnTo>
                    <a:pt x="2811" y="1648"/>
                  </a:lnTo>
                  <a:lnTo>
                    <a:pt x="2815" y="1644"/>
                  </a:lnTo>
                  <a:lnTo>
                    <a:pt x="2827" y="1635"/>
                  </a:lnTo>
                  <a:lnTo>
                    <a:pt x="2828" y="1634"/>
                  </a:lnTo>
                  <a:lnTo>
                    <a:pt x="2829" y="1633"/>
                  </a:lnTo>
                  <a:lnTo>
                    <a:pt x="2828" y="1632"/>
                  </a:lnTo>
                  <a:lnTo>
                    <a:pt x="2828" y="1632"/>
                  </a:lnTo>
                  <a:lnTo>
                    <a:pt x="2828" y="1631"/>
                  </a:lnTo>
                  <a:lnTo>
                    <a:pt x="2840" y="1619"/>
                  </a:lnTo>
                  <a:lnTo>
                    <a:pt x="2847" y="1614"/>
                  </a:lnTo>
                  <a:lnTo>
                    <a:pt x="2852" y="1611"/>
                  </a:lnTo>
                  <a:lnTo>
                    <a:pt x="2856" y="1610"/>
                  </a:lnTo>
                  <a:lnTo>
                    <a:pt x="2859" y="1610"/>
                  </a:lnTo>
                  <a:lnTo>
                    <a:pt x="2861" y="1610"/>
                  </a:lnTo>
                  <a:lnTo>
                    <a:pt x="2863" y="1610"/>
                  </a:lnTo>
                  <a:lnTo>
                    <a:pt x="2869" y="1610"/>
                  </a:lnTo>
                  <a:lnTo>
                    <a:pt x="2882" y="1610"/>
                  </a:lnTo>
                  <a:lnTo>
                    <a:pt x="2895" y="1610"/>
                  </a:lnTo>
                  <a:lnTo>
                    <a:pt x="2907" y="1610"/>
                  </a:lnTo>
                  <a:lnTo>
                    <a:pt x="2920" y="1610"/>
                  </a:lnTo>
                  <a:lnTo>
                    <a:pt x="2933" y="1610"/>
                  </a:lnTo>
                  <a:lnTo>
                    <a:pt x="2945" y="1610"/>
                  </a:lnTo>
                  <a:lnTo>
                    <a:pt x="2958" y="1610"/>
                  </a:lnTo>
                  <a:lnTo>
                    <a:pt x="2961" y="1601"/>
                  </a:lnTo>
                  <a:lnTo>
                    <a:pt x="2963" y="1597"/>
                  </a:lnTo>
                  <a:lnTo>
                    <a:pt x="2968" y="1599"/>
                  </a:lnTo>
                  <a:lnTo>
                    <a:pt x="2969" y="1599"/>
                  </a:lnTo>
                  <a:lnTo>
                    <a:pt x="2972" y="1596"/>
                  </a:lnTo>
                  <a:lnTo>
                    <a:pt x="2974" y="1595"/>
                  </a:lnTo>
                  <a:lnTo>
                    <a:pt x="2974" y="1596"/>
                  </a:lnTo>
                  <a:lnTo>
                    <a:pt x="2976" y="1597"/>
                  </a:lnTo>
                  <a:lnTo>
                    <a:pt x="2977" y="1599"/>
                  </a:lnTo>
                  <a:lnTo>
                    <a:pt x="2978" y="1598"/>
                  </a:lnTo>
                  <a:lnTo>
                    <a:pt x="2979" y="1596"/>
                  </a:lnTo>
                  <a:lnTo>
                    <a:pt x="2979" y="1594"/>
                  </a:lnTo>
                  <a:lnTo>
                    <a:pt x="2979" y="1592"/>
                  </a:lnTo>
                  <a:lnTo>
                    <a:pt x="2981" y="1592"/>
                  </a:lnTo>
                  <a:lnTo>
                    <a:pt x="2982" y="1592"/>
                  </a:lnTo>
                  <a:lnTo>
                    <a:pt x="2983" y="1591"/>
                  </a:lnTo>
                  <a:lnTo>
                    <a:pt x="2983" y="1590"/>
                  </a:lnTo>
                  <a:lnTo>
                    <a:pt x="2982" y="1588"/>
                  </a:lnTo>
                  <a:lnTo>
                    <a:pt x="2982" y="1586"/>
                  </a:lnTo>
                  <a:lnTo>
                    <a:pt x="2986" y="1582"/>
                  </a:lnTo>
                  <a:lnTo>
                    <a:pt x="2990" y="1579"/>
                  </a:lnTo>
                  <a:lnTo>
                    <a:pt x="2991" y="1578"/>
                  </a:lnTo>
                  <a:lnTo>
                    <a:pt x="2991" y="1575"/>
                  </a:lnTo>
                  <a:lnTo>
                    <a:pt x="2994" y="1572"/>
                  </a:lnTo>
                  <a:lnTo>
                    <a:pt x="2995" y="1571"/>
                  </a:lnTo>
                  <a:lnTo>
                    <a:pt x="2995" y="1569"/>
                  </a:lnTo>
                  <a:lnTo>
                    <a:pt x="2995" y="1567"/>
                  </a:lnTo>
                  <a:lnTo>
                    <a:pt x="2995" y="1564"/>
                  </a:lnTo>
                  <a:lnTo>
                    <a:pt x="2995" y="1560"/>
                  </a:lnTo>
                  <a:lnTo>
                    <a:pt x="2996" y="1556"/>
                  </a:lnTo>
                  <a:lnTo>
                    <a:pt x="2998" y="1551"/>
                  </a:lnTo>
                  <a:lnTo>
                    <a:pt x="3002" y="1547"/>
                  </a:lnTo>
                  <a:lnTo>
                    <a:pt x="3002" y="1542"/>
                  </a:lnTo>
                  <a:lnTo>
                    <a:pt x="3004" y="1536"/>
                  </a:lnTo>
                  <a:lnTo>
                    <a:pt x="3007" y="1529"/>
                  </a:lnTo>
                  <a:lnTo>
                    <a:pt x="3012" y="1523"/>
                  </a:lnTo>
                  <a:lnTo>
                    <a:pt x="3015" y="1519"/>
                  </a:lnTo>
                  <a:lnTo>
                    <a:pt x="3020" y="1512"/>
                  </a:lnTo>
                  <a:lnTo>
                    <a:pt x="3023" y="1507"/>
                  </a:lnTo>
                  <a:lnTo>
                    <a:pt x="3025" y="1505"/>
                  </a:lnTo>
                  <a:lnTo>
                    <a:pt x="3027" y="1502"/>
                  </a:lnTo>
                  <a:lnTo>
                    <a:pt x="3029" y="1503"/>
                  </a:lnTo>
                  <a:lnTo>
                    <a:pt x="3032" y="1504"/>
                  </a:lnTo>
                  <a:lnTo>
                    <a:pt x="3032" y="1508"/>
                  </a:lnTo>
                  <a:lnTo>
                    <a:pt x="3032" y="1510"/>
                  </a:lnTo>
                  <a:lnTo>
                    <a:pt x="3034" y="1512"/>
                  </a:lnTo>
                  <a:lnTo>
                    <a:pt x="3036" y="1513"/>
                  </a:lnTo>
                  <a:lnTo>
                    <a:pt x="3037" y="1514"/>
                  </a:lnTo>
                  <a:lnTo>
                    <a:pt x="3039" y="1514"/>
                  </a:lnTo>
                  <a:lnTo>
                    <a:pt x="3044" y="1511"/>
                  </a:lnTo>
                  <a:lnTo>
                    <a:pt x="3049" y="1510"/>
                  </a:lnTo>
                  <a:lnTo>
                    <a:pt x="3053" y="1509"/>
                  </a:lnTo>
                  <a:lnTo>
                    <a:pt x="3054" y="1508"/>
                  </a:lnTo>
                  <a:lnTo>
                    <a:pt x="3055" y="1507"/>
                  </a:lnTo>
                  <a:lnTo>
                    <a:pt x="3058" y="1508"/>
                  </a:lnTo>
                  <a:lnTo>
                    <a:pt x="3061" y="1510"/>
                  </a:lnTo>
                  <a:lnTo>
                    <a:pt x="3067" y="1515"/>
                  </a:lnTo>
                  <a:lnTo>
                    <a:pt x="3070" y="1519"/>
                  </a:lnTo>
                  <a:lnTo>
                    <a:pt x="3070" y="1525"/>
                  </a:lnTo>
                  <a:lnTo>
                    <a:pt x="3070" y="1533"/>
                  </a:lnTo>
                  <a:lnTo>
                    <a:pt x="3070" y="1540"/>
                  </a:lnTo>
                  <a:lnTo>
                    <a:pt x="3070" y="1545"/>
                  </a:lnTo>
                  <a:lnTo>
                    <a:pt x="3071" y="1552"/>
                  </a:lnTo>
                  <a:lnTo>
                    <a:pt x="3071" y="1558"/>
                  </a:lnTo>
                  <a:lnTo>
                    <a:pt x="3071" y="1565"/>
                  </a:lnTo>
                  <a:lnTo>
                    <a:pt x="3071" y="1568"/>
                  </a:lnTo>
                  <a:lnTo>
                    <a:pt x="3071" y="1570"/>
                  </a:lnTo>
                  <a:lnTo>
                    <a:pt x="3071" y="1571"/>
                  </a:lnTo>
                  <a:lnTo>
                    <a:pt x="3071" y="1572"/>
                  </a:lnTo>
                  <a:lnTo>
                    <a:pt x="3071" y="1573"/>
                  </a:lnTo>
                  <a:lnTo>
                    <a:pt x="3071" y="1573"/>
                  </a:lnTo>
                  <a:lnTo>
                    <a:pt x="3071" y="1575"/>
                  </a:lnTo>
                  <a:lnTo>
                    <a:pt x="3071" y="1575"/>
                  </a:lnTo>
                  <a:lnTo>
                    <a:pt x="3070" y="1577"/>
                  </a:lnTo>
                  <a:lnTo>
                    <a:pt x="3070" y="1578"/>
                  </a:lnTo>
                  <a:lnTo>
                    <a:pt x="3071" y="1580"/>
                  </a:lnTo>
                  <a:lnTo>
                    <a:pt x="3071" y="1580"/>
                  </a:lnTo>
                  <a:lnTo>
                    <a:pt x="3073" y="1580"/>
                  </a:lnTo>
                  <a:lnTo>
                    <a:pt x="3073" y="1581"/>
                  </a:lnTo>
                  <a:lnTo>
                    <a:pt x="3075" y="1582"/>
                  </a:lnTo>
                  <a:lnTo>
                    <a:pt x="3076" y="1583"/>
                  </a:lnTo>
                  <a:lnTo>
                    <a:pt x="3078" y="1583"/>
                  </a:lnTo>
                  <a:lnTo>
                    <a:pt x="3080" y="1583"/>
                  </a:lnTo>
                  <a:lnTo>
                    <a:pt x="3081" y="1584"/>
                  </a:lnTo>
                  <a:lnTo>
                    <a:pt x="3082" y="1585"/>
                  </a:lnTo>
                  <a:lnTo>
                    <a:pt x="3082" y="1587"/>
                  </a:lnTo>
                  <a:lnTo>
                    <a:pt x="3081" y="1588"/>
                  </a:lnTo>
                  <a:lnTo>
                    <a:pt x="3080" y="1588"/>
                  </a:lnTo>
                  <a:lnTo>
                    <a:pt x="3080" y="1589"/>
                  </a:lnTo>
                  <a:lnTo>
                    <a:pt x="3080" y="1591"/>
                  </a:lnTo>
                  <a:lnTo>
                    <a:pt x="3081" y="1592"/>
                  </a:lnTo>
                  <a:lnTo>
                    <a:pt x="3082" y="1594"/>
                  </a:lnTo>
                  <a:lnTo>
                    <a:pt x="3081" y="1595"/>
                  </a:lnTo>
                  <a:lnTo>
                    <a:pt x="3081" y="1597"/>
                  </a:lnTo>
                  <a:lnTo>
                    <a:pt x="3080" y="1598"/>
                  </a:lnTo>
                  <a:lnTo>
                    <a:pt x="3081" y="1599"/>
                  </a:lnTo>
                  <a:lnTo>
                    <a:pt x="3083" y="1601"/>
                  </a:lnTo>
                  <a:lnTo>
                    <a:pt x="3084" y="1602"/>
                  </a:lnTo>
                  <a:lnTo>
                    <a:pt x="3085" y="1603"/>
                  </a:lnTo>
                  <a:lnTo>
                    <a:pt x="3086" y="1602"/>
                  </a:lnTo>
                  <a:lnTo>
                    <a:pt x="3086" y="1602"/>
                  </a:lnTo>
                  <a:lnTo>
                    <a:pt x="3087" y="1601"/>
                  </a:lnTo>
                  <a:lnTo>
                    <a:pt x="3088" y="1602"/>
                  </a:lnTo>
                  <a:lnTo>
                    <a:pt x="3089" y="1602"/>
                  </a:lnTo>
                  <a:lnTo>
                    <a:pt x="3091" y="1602"/>
                  </a:lnTo>
                  <a:lnTo>
                    <a:pt x="3091" y="1603"/>
                  </a:lnTo>
                  <a:lnTo>
                    <a:pt x="3092" y="1606"/>
                  </a:lnTo>
                  <a:lnTo>
                    <a:pt x="3092" y="1610"/>
                  </a:lnTo>
                  <a:lnTo>
                    <a:pt x="3091" y="1612"/>
                  </a:lnTo>
                  <a:lnTo>
                    <a:pt x="3092" y="1614"/>
                  </a:lnTo>
                  <a:lnTo>
                    <a:pt x="3094" y="1615"/>
                  </a:lnTo>
                  <a:lnTo>
                    <a:pt x="3095" y="1616"/>
                  </a:lnTo>
                  <a:lnTo>
                    <a:pt x="3095" y="1617"/>
                  </a:lnTo>
                  <a:lnTo>
                    <a:pt x="3089" y="1624"/>
                  </a:lnTo>
                  <a:lnTo>
                    <a:pt x="3084" y="1623"/>
                  </a:lnTo>
                  <a:lnTo>
                    <a:pt x="3081" y="1624"/>
                  </a:lnTo>
                  <a:lnTo>
                    <a:pt x="3078" y="1625"/>
                  </a:lnTo>
                  <a:lnTo>
                    <a:pt x="3076" y="1628"/>
                  </a:lnTo>
                  <a:lnTo>
                    <a:pt x="3075" y="1629"/>
                  </a:lnTo>
                  <a:lnTo>
                    <a:pt x="3073" y="1628"/>
                  </a:lnTo>
                  <a:lnTo>
                    <a:pt x="3071" y="1627"/>
                  </a:lnTo>
                  <a:lnTo>
                    <a:pt x="3069" y="1628"/>
                  </a:lnTo>
                  <a:lnTo>
                    <a:pt x="3067" y="1633"/>
                  </a:lnTo>
                  <a:lnTo>
                    <a:pt x="3065" y="1632"/>
                  </a:lnTo>
                  <a:lnTo>
                    <a:pt x="3065" y="1635"/>
                  </a:lnTo>
                  <a:lnTo>
                    <a:pt x="3064" y="1635"/>
                  </a:lnTo>
                  <a:lnTo>
                    <a:pt x="3062" y="1636"/>
                  </a:lnTo>
                  <a:lnTo>
                    <a:pt x="3062" y="1633"/>
                  </a:lnTo>
                  <a:lnTo>
                    <a:pt x="3060" y="1632"/>
                  </a:lnTo>
                  <a:lnTo>
                    <a:pt x="3060" y="1631"/>
                  </a:lnTo>
                  <a:lnTo>
                    <a:pt x="3058" y="1630"/>
                  </a:lnTo>
                  <a:lnTo>
                    <a:pt x="3057" y="1630"/>
                  </a:lnTo>
                  <a:lnTo>
                    <a:pt x="3056" y="1631"/>
                  </a:lnTo>
                  <a:lnTo>
                    <a:pt x="3054" y="1632"/>
                  </a:lnTo>
                  <a:lnTo>
                    <a:pt x="3053" y="1633"/>
                  </a:lnTo>
                  <a:lnTo>
                    <a:pt x="3052" y="1632"/>
                  </a:lnTo>
                  <a:lnTo>
                    <a:pt x="3051" y="1630"/>
                  </a:lnTo>
                  <a:lnTo>
                    <a:pt x="3049" y="1633"/>
                  </a:lnTo>
                  <a:lnTo>
                    <a:pt x="3048" y="1636"/>
                  </a:lnTo>
                  <a:lnTo>
                    <a:pt x="3049" y="1640"/>
                  </a:lnTo>
                  <a:lnTo>
                    <a:pt x="3048" y="1641"/>
                  </a:lnTo>
                  <a:lnTo>
                    <a:pt x="3047" y="1641"/>
                  </a:lnTo>
                  <a:lnTo>
                    <a:pt x="3046" y="1639"/>
                  </a:lnTo>
                  <a:lnTo>
                    <a:pt x="3042" y="1638"/>
                  </a:lnTo>
                  <a:lnTo>
                    <a:pt x="3040" y="1638"/>
                  </a:lnTo>
                  <a:lnTo>
                    <a:pt x="3041" y="1636"/>
                  </a:lnTo>
                  <a:lnTo>
                    <a:pt x="3043" y="1633"/>
                  </a:lnTo>
                  <a:lnTo>
                    <a:pt x="3042" y="1633"/>
                  </a:lnTo>
                  <a:lnTo>
                    <a:pt x="3041" y="1633"/>
                  </a:lnTo>
                  <a:lnTo>
                    <a:pt x="3041" y="1633"/>
                  </a:lnTo>
                  <a:lnTo>
                    <a:pt x="3041" y="1630"/>
                  </a:lnTo>
                  <a:lnTo>
                    <a:pt x="3041" y="1628"/>
                  </a:lnTo>
                  <a:lnTo>
                    <a:pt x="3041" y="1629"/>
                  </a:lnTo>
                  <a:lnTo>
                    <a:pt x="3039" y="1632"/>
                  </a:lnTo>
                  <a:lnTo>
                    <a:pt x="3036" y="1634"/>
                  </a:lnTo>
                  <a:lnTo>
                    <a:pt x="3036" y="1638"/>
                  </a:lnTo>
                  <a:lnTo>
                    <a:pt x="3032" y="1645"/>
                  </a:lnTo>
                  <a:lnTo>
                    <a:pt x="3032" y="1648"/>
                  </a:lnTo>
                  <a:lnTo>
                    <a:pt x="3030" y="1651"/>
                  </a:lnTo>
                  <a:lnTo>
                    <a:pt x="3027" y="1652"/>
                  </a:lnTo>
                  <a:lnTo>
                    <a:pt x="3024" y="1652"/>
                  </a:lnTo>
                  <a:lnTo>
                    <a:pt x="3021" y="1654"/>
                  </a:lnTo>
                  <a:lnTo>
                    <a:pt x="3020" y="1656"/>
                  </a:lnTo>
                  <a:lnTo>
                    <a:pt x="3018" y="1657"/>
                  </a:lnTo>
                  <a:lnTo>
                    <a:pt x="3018" y="1654"/>
                  </a:lnTo>
                  <a:lnTo>
                    <a:pt x="3017" y="1653"/>
                  </a:lnTo>
                  <a:lnTo>
                    <a:pt x="3016" y="1657"/>
                  </a:lnTo>
                  <a:lnTo>
                    <a:pt x="3015" y="1657"/>
                  </a:lnTo>
                  <a:lnTo>
                    <a:pt x="3015" y="1654"/>
                  </a:lnTo>
                  <a:lnTo>
                    <a:pt x="3014" y="1652"/>
                  </a:lnTo>
                  <a:lnTo>
                    <a:pt x="3013" y="1654"/>
                  </a:lnTo>
                  <a:lnTo>
                    <a:pt x="3012" y="1659"/>
                  </a:lnTo>
                  <a:lnTo>
                    <a:pt x="3011" y="1658"/>
                  </a:lnTo>
                  <a:lnTo>
                    <a:pt x="3010" y="1656"/>
                  </a:lnTo>
                  <a:lnTo>
                    <a:pt x="3010" y="1656"/>
                  </a:lnTo>
                  <a:lnTo>
                    <a:pt x="3010" y="1658"/>
                  </a:lnTo>
                  <a:lnTo>
                    <a:pt x="3010" y="1660"/>
                  </a:lnTo>
                  <a:lnTo>
                    <a:pt x="3010" y="1662"/>
                  </a:lnTo>
                  <a:lnTo>
                    <a:pt x="3008" y="1661"/>
                  </a:lnTo>
                  <a:lnTo>
                    <a:pt x="3007" y="1660"/>
                  </a:lnTo>
                  <a:lnTo>
                    <a:pt x="3006" y="1660"/>
                  </a:lnTo>
                  <a:lnTo>
                    <a:pt x="3004" y="1661"/>
                  </a:lnTo>
                  <a:lnTo>
                    <a:pt x="3004" y="1660"/>
                  </a:lnTo>
                  <a:lnTo>
                    <a:pt x="3005" y="1658"/>
                  </a:lnTo>
                  <a:lnTo>
                    <a:pt x="3002" y="1659"/>
                  </a:lnTo>
                  <a:lnTo>
                    <a:pt x="2998" y="1662"/>
                  </a:lnTo>
                  <a:lnTo>
                    <a:pt x="2996" y="1666"/>
                  </a:lnTo>
                  <a:lnTo>
                    <a:pt x="2996" y="1666"/>
                  </a:lnTo>
                  <a:lnTo>
                    <a:pt x="2997" y="1668"/>
                  </a:lnTo>
                  <a:lnTo>
                    <a:pt x="2993" y="1674"/>
                  </a:lnTo>
                  <a:lnTo>
                    <a:pt x="2988" y="1679"/>
                  </a:lnTo>
                  <a:lnTo>
                    <a:pt x="2984" y="1688"/>
                  </a:lnTo>
                  <a:lnTo>
                    <a:pt x="2983" y="1689"/>
                  </a:lnTo>
                  <a:lnTo>
                    <a:pt x="2982" y="1691"/>
                  </a:lnTo>
                  <a:lnTo>
                    <a:pt x="2980" y="1696"/>
                  </a:lnTo>
                  <a:lnTo>
                    <a:pt x="2979" y="1701"/>
                  </a:lnTo>
                  <a:lnTo>
                    <a:pt x="2979" y="1703"/>
                  </a:lnTo>
                  <a:lnTo>
                    <a:pt x="2980" y="1705"/>
                  </a:lnTo>
                  <a:lnTo>
                    <a:pt x="2982" y="1707"/>
                  </a:lnTo>
                  <a:lnTo>
                    <a:pt x="2982" y="1707"/>
                  </a:lnTo>
                  <a:lnTo>
                    <a:pt x="2984" y="1707"/>
                  </a:lnTo>
                  <a:lnTo>
                    <a:pt x="2985" y="1707"/>
                  </a:lnTo>
                  <a:lnTo>
                    <a:pt x="2985" y="1708"/>
                  </a:lnTo>
                  <a:lnTo>
                    <a:pt x="2985" y="1709"/>
                  </a:lnTo>
                  <a:lnTo>
                    <a:pt x="2984" y="1709"/>
                  </a:lnTo>
                  <a:lnTo>
                    <a:pt x="2981" y="1712"/>
                  </a:lnTo>
                  <a:lnTo>
                    <a:pt x="2979" y="1712"/>
                  </a:lnTo>
                  <a:lnTo>
                    <a:pt x="2978" y="1715"/>
                  </a:lnTo>
                  <a:lnTo>
                    <a:pt x="2976" y="1717"/>
                  </a:lnTo>
                  <a:lnTo>
                    <a:pt x="2972" y="1722"/>
                  </a:lnTo>
                  <a:lnTo>
                    <a:pt x="2974" y="1723"/>
                  </a:lnTo>
                  <a:lnTo>
                    <a:pt x="2979" y="1724"/>
                  </a:lnTo>
                  <a:lnTo>
                    <a:pt x="2981" y="1725"/>
                  </a:lnTo>
                  <a:lnTo>
                    <a:pt x="2985" y="1733"/>
                  </a:lnTo>
                  <a:lnTo>
                    <a:pt x="2984" y="1734"/>
                  </a:lnTo>
                  <a:lnTo>
                    <a:pt x="2984" y="1735"/>
                  </a:lnTo>
                  <a:lnTo>
                    <a:pt x="2987" y="1738"/>
                  </a:lnTo>
                  <a:lnTo>
                    <a:pt x="2988" y="1743"/>
                  </a:lnTo>
                  <a:lnTo>
                    <a:pt x="2991" y="1745"/>
                  </a:lnTo>
                  <a:lnTo>
                    <a:pt x="2995" y="1746"/>
                  </a:lnTo>
                  <a:lnTo>
                    <a:pt x="3000" y="1744"/>
                  </a:lnTo>
                  <a:lnTo>
                    <a:pt x="3004" y="1742"/>
                  </a:lnTo>
                  <a:lnTo>
                    <a:pt x="3004" y="1740"/>
                  </a:lnTo>
                  <a:lnTo>
                    <a:pt x="3001" y="1735"/>
                  </a:lnTo>
                  <a:lnTo>
                    <a:pt x="3001" y="1734"/>
                  </a:lnTo>
                  <a:lnTo>
                    <a:pt x="2998" y="1733"/>
                  </a:lnTo>
                  <a:lnTo>
                    <a:pt x="2997" y="1733"/>
                  </a:lnTo>
                  <a:lnTo>
                    <a:pt x="2996" y="1732"/>
                  </a:lnTo>
                  <a:lnTo>
                    <a:pt x="2996" y="1731"/>
                  </a:lnTo>
                  <a:lnTo>
                    <a:pt x="2997" y="1731"/>
                  </a:lnTo>
                  <a:lnTo>
                    <a:pt x="2999" y="1731"/>
                  </a:lnTo>
                  <a:lnTo>
                    <a:pt x="3001" y="1731"/>
                  </a:lnTo>
                  <a:lnTo>
                    <a:pt x="3004" y="1736"/>
                  </a:lnTo>
                  <a:lnTo>
                    <a:pt x="3006" y="1742"/>
                  </a:lnTo>
                  <a:lnTo>
                    <a:pt x="3006" y="1746"/>
                  </a:lnTo>
                  <a:lnTo>
                    <a:pt x="3006" y="1748"/>
                  </a:lnTo>
                  <a:lnTo>
                    <a:pt x="3004" y="1748"/>
                  </a:lnTo>
                  <a:lnTo>
                    <a:pt x="3002" y="1748"/>
                  </a:lnTo>
                  <a:lnTo>
                    <a:pt x="2991" y="1750"/>
                  </a:lnTo>
                  <a:lnTo>
                    <a:pt x="2989" y="1751"/>
                  </a:lnTo>
                  <a:lnTo>
                    <a:pt x="2984" y="1754"/>
                  </a:lnTo>
                  <a:lnTo>
                    <a:pt x="2984" y="1753"/>
                  </a:lnTo>
                  <a:lnTo>
                    <a:pt x="2984" y="1751"/>
                  </a:lnTo>
                  <a:lnTo>
                    <a:pt x="2984" y="1746"/>
                  </a:lnTo>
                  <a:lnTo>
                    <a:pt x="2982" y="1746"/>
                  </a:lnTo>
                  <a:lnTo>
                    <a:pt x="2974" y="1753"/>
                  </a:lnTo>
                  <a:lnTo>
                    <a:pt x="2971" y="1753"/>
                  </a:lnTo>
                  <a:lnTo>
                    <a:pt x="2968" y="1756"/>
                  </a:lnTo>
                  <a:lnTo>
                    <a:pt x="2968" y="1755"/>
                  </a:lnTo>
                  <a:lnTo>
                    <a:pt x="2967" y="1750"/>
                  </a:lnTo>
                  <a:lnTo>
                    <a:pt x="2969" y="1745"/>
                  </a:lnTo>
                  <a:lnTo>
                    <a:pt x="2968" y="1745"/>
                  </a:lnTo>
                  <a:lnTo>
                    <a:pt x="2965" y="1748"/>
                  </a:lnTo>
                  <a:lnTo>
                    <a:pt x="2964" y="1746"/>
                  </a:lnTo>
                  <a:lnTo>
                    <a:pt x="2963" y="1744"/>
                  </a:lnTo>
                  <a:lnTo>
                    <a:pt x="2963" y="1744"/>
                  </a:lnTo>
                  <a:lnTo>
                    <a:pt x="2961" y="1743"/>
                  </a:lnTo>
                  <a:lnTo>
                    <a:pt x="2962" y="1746"/>
                  </a:lnTo>
                  <a:lnTo>
                    <a:pt x="2960" y="1750"/>
                  </a:lnTo>
                  <a:lnTo>
                    <a:pt x="2960" y="1757"/>
                  </a:lnTo>
                  <a:lnTo>
                    <a:pt x="2958" y="1760"/>
                  </a:lnTo>
                  <a:lnTo>
                    <a:pt x="2950" y="1762"/>
                  </a:lnTo>
                  <a:lnTo>
                    <a:pt x="2945" y="1761"/>
                  </a:lnTo>
                  <a:lnTo>
                    <a:pt x="2941" y="1762"/>
                  </a:lnTo>
                  <a:lnTo>
                    <a:pt x="2935" y="1764"/>
                  </a:lnTo>
                  <a:lnTo>
                    <a:pt x="2932" y="1762"/>
                  </a:lnTo>
                  <a:lnTo>
                    <a:pt x="2928" y="1764"/>
                  </a:lnTo>
                  <a:lnTo>
                    <a:pt x="2917" y="1764"/>
                  </a:lnTo>
                  <a:lnTo>
                    <a:pt x="2915" y="1764"/>
                  </a:lnTo>
                  <a:lnTo>
                    <a:pt x="2912" y="1766"/>
                  </a:lnTo>
                  <a:lnTo>
                    <a:pt x="2907" y="1768"/>
                  </a:lnTo>
                  <a:lnTo>
                    <a:pt x="2895" y="1774"/>
                  </a:lnTo>
                  <a:lnTo>
                    <a:pt x="2892" y="1777"/>
                  </a:lnTo>
                  <a:lnTo>
                    <a:pt x="2889" y="1780"/>
                  </a:lnTo>
                  <a:lnTo>
                    <a:pt x="2887" y="1782"/>
                  </a:lnTo>
                  <a:lnTo>
                    <a:pt x="2885" y="1783"/>
                  </a:lnTo>
                  <a:lnTo>
                    <a:pt x="2884" y="1784"/>
                  </a:lnTo>
                  <a:lnTo>
                    <a:pt x="2882" y="1785"/>
                  </a:lnTo>
                  <a:lnTo>
                    <a:pt x="2884" y="1781"/>
                  </a:lnTo>
                  <a:lnTo>
                    <a:pt x="2885" y="1779"/>
                  </a:lnTo>
                  <a:lnTo>
                    <a:pt x="2886" y="1773"/>
                  </a:lnTo>
                  <a:lnTo>
                    <a:pt x="2886" y="1768"/>
                  </a:lnTo>
                  <a:lnTo>
                    <a:pt x="2885" y="1766"/>
                  </a:lnTo>
                  <a:lnTo>
                    <a:pt x="2883" y="1765"/>
                  </a:lnTo>
                  <a:lnTo>
                    <a:pt x="2885" y="1770"/>
                  </a:lnTo>
                  <a:lnTo>
                    <a:pt x="2885" y="1775"/>
                  </a:lnTo>
                  <a:lnTo>
                    <a:pt x="2885" y="1779"/>
                  </a:lnTo>
                  <a:lnTo>
                    <a:pt x="2881" y="1785"/>
                  </a:lnTo>
                  <a:lnTo>
                    <a:pt x="2880" y="1786"/>
                  </a:lnTo>
                  <a:lnTo>
                    <a:pt x="2879" y="1787"/>
                  </a:lnTo>
                  <a:lnTo>
                    <a:pt x="2878" y="1788"/>
                  </a:lnTo>
                  <a:lnTo>
                    <a:pt x="2876" y="1790"/>
                  </a:lnTo>
                  <a:lnTo>
                    <a:pt x="2875" y="1791"/>
                  </a:lnTo>
                  <a:lnTo>
                    <a:pt x="2875" y="1794"/>
                  </a:lnTo>
                  <a:lnTo>
                    <a:pt x="2875" y="1797"/>
                  </a:lnTo>
                  <a:lnTo>
                    <a:pt x="2881" y="1798"/>
                  </a:lnTo>
                  <a:lnTo>
                    <a:pt x="2882" y="1797"/>
                  </a:lnTo>
                  <a:lnTo>
                    <a:pt x="2883" y="1799"/>
                  </a:lnTo>
                  <a:lnTo>
                    <a:pt x="2884" y="1802"/>
                  </a:lnTo>
                  <a:lnTo>
                    <a:pt x="2883" y="1805"/>
                  </a:lnTo>
                  <a:lnTo>
                    <a:pt x="2882" y="1808"/>
                  </a:lnTo>
                  <a:lnTo>
                    <a:pt x="2881" y="1812"/>
                  </a:lnTo>
                  <a:lnTo>
                    <a:pt x="2881" y="1818"/>
                  </a:lnTo>
                  <a:lnTo>
                    <a:pt x="2880" y="1823"/>
                  </a:lnTo>
                  <a:lnTo>
                    <a:pt x="2880" y="1822"/>
                  </a:lnTo>
                  <a:lnTo>
                    <a:pt x="2880" y="1815"/>
                  </a:lnTo>
                  <a:lnTo>
                    <a:pt x="2880" y="1816"/>
                  </a:lnTo>
                  <a:lnTo>
                    <a:pt x="2879" y="1818"/>
                  </a:lnTo>
                  <a:lnTo>
                    <a:pt x="2877" y="1825"/>
                  </a:lnTo>
                  <a:lnTo>
                    <a:pt x="2875" y="1830"/>
                  </a:lnTo>
                  <a:lnTo>
                    <a:pt x="2872" y="1833"/>
                  </a:lnTo>
                  <a:lnTo>
                    <a:pt x="2870" y="1833"/>
                  </a:lnTo>
                  <a:lnTo>
                    <a:pt x="2870" y="1835"/>
                  </a:lnTo>
                  <a:lnTo>
                    <a:pt x="2870" y="1837"/>
                  </a:lnTo>
                  <a:lnTo>
                    <a:pt x="2869" y="1839"/>
                  </a:lnTo>
                  <a:lnTo>
                    <a:pt x="2868" y="1841"/>
                  </a:lnTo>
                  <a:lnTo>
                    <a:pt x="2867" y="1841"/>
                  </a:lnTo>
                  <a:lnTo>
                    <a:pt x="2865" y="1842"/>
                  </a:lnTo>
                  <a:lnTo>
                    <a:pt x="2864" y="1843"/>
                  </a:lnTo>
                  <a:lnTo>
                    <a:pt x="2864" y="1844"/>
                  </a:lnTo>
                  <a:lnTo>
                    <a:pt x="2863" y="1846"/>
                  </a:lnTo>
                  <a:lnTo>
                    <a:pt x="2858" y="1854"/>
                  </a:lnTo>
                  <a:lnTo>
                    <a:pt x="2854" y="1856"/>
                  </a:lnTo>
                  <a:lnTo>
                    <a:pt x="2853" y="1856"/>
                  </a:lnTo>
                  <a:lnTo>
                    <a:pt x="2854" y="1852"/>
                  </a:lnTo>
                  <a:lnTo>
                    <a:pt x="2855" y="1848"/>
                  </a:lnTo>
                  <a:lnTo>
                    <a:pt x="2853" y="1847"/>
                  </a:lnTo>
                  <a:lnTo>
                    <a:pt x="2851" y="1846"/>
                  </a:lnTo>
                  <a:lnTo>
                    <a:pt x="2848" y="1846"/>
                  </a:lnTo>
                  <a:lnTo>
                    <a:pt x="2845" y="1843"/>
                  </a:lnTo>
                  <a:lnTo>
                    <a:pt x="2841" y="1841"/>
                  </a:lnTo>
                  <a:lnTo>
                    <a:pt x="2836" y="1835"/>
                  </a:lnTo>
                  <a:lnTo>
                    <a:pt x="2836" y="1833"/>
                  </a:lnTo>
                  <a:lnTo>
                    <a:pt x="2836" y="1830"/>
                  </a:lnTo>
                  <a:lnTo>
                    <a:pt x="2838" y="1826"/>
                  </a:lnTo>
                  <a:lnTo>
                    <a:pt x="2839" y="1823"/>
                  </a:lnTo>
                  <a:lnTo>
                    <a:pt x="2841" y="1822"/>
                  </a:lnTo>
                  <a:lnTo>
                    <a:pt x="2847" y="1820"/>
                  </a:lnTo>
                  <a:lnTo>
                    <a:pt x="2849" y="1818"/>
                  </a:lnTo>
                  <a:lnTo>
                    <a:pt x="2850" y="1816"/>
                  </a:lnTo>
                  <a:lnTo>
                    <a:pt x="2847" y="1819"/>
                  </a:lnTo>
                  <a:lnTo>
                    <a:pt x="2842" y="1820"/>
                  </a:lnTo>
                  <a:lnTo>
                    <a:pt x="2840" y="1821"/>
                  </a:lnTo>
                  <a:lnTo>
                    <a:pt x="2838" y="1824"/>
                  </a:lnTo>
                  <a:lnTo>
                    <a:pt x="2837" y="1826"/>
                  </a:lnTo>
                  <a:lnTo>
                    <a:pt x="2834" y="1829"/>
                  </a:lnTo>
                  <a:lnTo>
                    <a:pt x="2834" y="1831"/>
                  </a:lnTo>
                  <a:lnTo>
                    <a:pt x="2835" y="1832"/>
                  </a:lnTo>
                  <a:lnTo>
                    <a:pt x="2835" y="1835"/>
                  </a:lnTo>
                  <a:lnTo>
                    <a:pt x="2836" y="1838"/>
                  </a:lnTo>
                  <a:lnTo>
                    <a:pt x="2840" y="1843"/>
                  </a:lnTo>
                  <a:lnTo>
                    <a:pt x="2840" y="1850"/>
                  </a:lnTo>
                  <a:lnTo>
                    <a:pt x="2843" y="1855"/>
                  </a:lnTo>
                  <a:lnTo>
                    <a:pt x="2847" y="1861"/>
                  </a:lnTo>
                  <a:lnTo>
                    <a:pt x="2850" y="1863"/>
                  </a:lnTo>
                  <a:lnTo>
                    <a:pt x="2850" y="1865"/>
                  </a:lnTo>
                  <a:lnTo>
                    <a:pt x="2848" y="1868"/>
                  </a:lnTo>
                  <a:lnTo>
                    <a:pt x="2847" y="1870"/>
                  </a:lnTo>
                  <a:lnTo>
                    <a:pt x="2848" y="1870"/>
                  </a:lnTo>
                  <a:lnTo>
                    <a:pt x="2850" y="1870"/>
                  </a:lnTo>
                  <a:lnTo>
                    <a:pt x="2851" y="1873"/>
                  </a:lnTo>
                  <a:lnTo>
                    <a:pt x="2851" y="1876"/>
                  </a:lnTo>
                  <a:lnTo>
                    <a:pt x="2850" y="1878"/>
                  </a:lnTo>
                  <a:lnTo>
                    <a:pt x="2850" y="1879"/>
                  </a:lnTo>
                  <a:lnTo>
                    <a:pt x="2850" y="1877"/>
                  </a:lnTo>
                  <a:lnTo>
                    <a:pt x="2850" y="1876"/>
                  </a:lnTo>
                  <a:lnTo>
                    <a:pt x="2848" y="1877"/>
                  </a:lnTo>
                  <a:lnTo>
                    <a:pt x="2848" y="1878"/>
                  </a:lnTo>
                  <a:lnTo>
                    <a:pt x="2848" y="1881"/>
                  </a:lnTo>
                  <a:lnTo>
                    <a:pt x="2847" y="1883"/>
                  </a:lnTo>
                  <a:lnTo>
                    <a:pt x="2845" y="1884"/>
                  </a:lnTo>
                  <a:lnTo>
                    <a:pt x="2843" y="1888"/>
                  </a:lnTo>
                  <a:lnTo>
                    <a:pt x="2841" y="1890"/>
                  </a:lnTo>
                  <a:lnTo>
                    <a:pt x="2834" y="1907"/>
                  </a:lnTo>
                  <a:lnTo>
                    <a:pt x="2834" y="1909"/>
                  </a:lnTo>
                  <a:lnTo>
                    <a:pt x="2833" y="1911"/>
                  </a:lnTo>
                  <a:lnTo>
                    <a:pt x="2831" y="1911"/>
                  </a:lnTo>
                  <a:lnTo>
                    <a:pt x="2829" y="1913"/>
                  </a:lnTo>
                  <a:lnTo>
                    <a:pt x="2828" y="1915"/>
                  </a:lnTo>
                  <a:lnTo>
                    <a:pt x="2826" y="1920"/>
                  </a:lnTo>
                  <a:lnTo>
                    <a:pt x="2824" y="1925"/>
                  </a:lnTo>
                  <a:lnTo>
                    <a:pt x="2822" y="1923"/>
                  </a:lnTo>
                  <a:lnTo>
                    <a:pt x="2822" y="1921"/>
                  </a:lnTo>
                  <a:lnTo>
                    <a:pt x="2823" y="1915"/>
                  </a:lnTo>
                  <a:lnTo>
                    <a:pt x="2825" y="1907"/>
                  </a:lnTo>
                  <a:lnTo>
                    <a:pt x="2828" y="1902"/>
                  </a:lnTo>
                  <a:lnTo>
                    <a:pt x="2830" y="1900"/>
                  </a:lnTo>
                  <a:lnTo>
                    <a:pt x="2832" y="1895"/>
                  </a:lnTo>
                  <a:lnTo>
                    <a:pt x="2829" y="1893"/>
                  </a:lnTo>
                  <a:lnTo>
                    <a:pt x="2826" y="1894"/>
                  </a:lnTo>
                  <a:lnTo>
                    <a:pt x="2827" y="1891"/>
                  </a:lnTo>
                  <a:lnTo>
                    <a:pt x="2828" y="1889"/>
                  </a:lnTo>
                  <a:lnTo>
                    <a:pt x="2826" y="1887"/>
                  </a:lnTo>
                  <a:lnTo>
                    <a:pt x="2825" y="1887"/>
                  </a:lnTo>
                  <a:lnTo>
                    <a:pt x="2824" y="1886"/>
                  </a:lnTo>
                  <a:lnTo>
                    <a:pt x="2825" y="1884"/>
                  </a:lnTo>
                  <a:lnTo>
                    <a:pt x="2826" y="1882"/>
                  </a:lnTo>
                  <a:lnTo>
                    <a:pt x="2825" y="1881"/>
                  </a:lnTo>
                  <a:lnTo>
                    <a:pt x="2826" y="1879"/>
                  </a:lnTo>
                  <a:lnTo>
                    <a:pt x="2825" y="1879"/>
                  </a:lnTo>
                  <a:lnTo>
                    <a:pt x="2823" y="1881"/>
                  </a:lnTo>
                  <a:lnTo>
                    <a:pt x="2823" y="1881"/>
                  </a:lnTo>
                  <a:lnTo>
                    <a:pt x="2822" y="1880"/>
                  </a:lnTo>
                  <a:lnTo>
                    <a:pt x="2822" y="1880"/>
                  </a:lnTo>
                  <a:lnTo>
                    <a:pt x="2821" y="1881"/>
                  </a:lnTo>
                  <a:lnTo>
                    <a:pt x="2820" y="1882"/>
                  </a:lnTo>
                  <a:lnTo>
                    <a:pt x="2818" y="1881"/>
                  </a:lnTo>
                  <a:lnTo>
                    <a:pt x="2815" y="1879"/>
                  </a:lnTo>
                  <a:lnTo>
                    <a:pt x="2813" y="1876"/>
                  </a:lnTo>
                  <a:lnTo>
                    <a:pt x="2813" y="1874"/>
                  </a:lnTo>
                  <a:lnTo>
                    <a:pt x="2813" y="1870"/>
                  </a:lnTo>
                  <a:lnTo>
                    <a:pt x="2816" y="1869"/>
                  </a:lnTo>
                  <a:lnTo>
                    <a:pt x="2818" y="1870"/>
                  </a:lnTo>
                  <a:lnTo>
                    <a:pt x="2822" y="1870"/>
                  </a:lnTo>
                  <a:lnTo>
                    <a:pt x="2822" y="1868"/>
                  </a:lnTo>
                  <a:lnTo>
                    <a:pt x="2820" y="1869"/>
                  </a:lnTo>
                  <a:lnTo>
                    <a:pt x="2817" y="1865"/>
                  </a:lnTo>
                  <a:lnTo>
                    <a:pt x="2815" y="1863"/>
                  </a:lnTo>
                  <a:lnTo>
                    <a:pt x="2813" y="1863"/>
                  </a:lnTo>
                  <a:lnTo>
                    <a:pt x="2812" y="1865"/>
                  </a:lnTo>
                  <a:lnTo>
                    <a:pt x="2811" y="1865"/>
                  </a:lnTo>
                  <a:lnTo>
                    <a:pt x="2813" y="1861"/>
                  </a:lnTo>
                  <a:lnTo>
                    <a:pt x="2814" y="1861"/>
                  </a:lnTo>
                  <a:lnTo>
                    <a:pt x="2817" y="1860"/>
                  </a:lnTo>
                  <a:lnTo>
                    <a:pt x="2816" y="1857"/>
                  </a:lnTo>
                  <a:lnTo>
                    <a:pt x="2814" y="1856"/>
                  </a:lnTo>
                  <a:lnTo>
                    <a:pt x="2812" y="1857"/>
                  </a:lnTo>
                  <a:lnTo>
                    <a:pt x="2812" y="1856"/>
                  </a:lnTo>
                  <a:lnTo>
                    <a:pt x="2812" y="1854"/>
                  </a:lnTo>
                  <a:lnTo>
                    <a:pt x="2814" y="1854"/>
                  </a:lnTo>
                  <a:lnTo>
                    <a:pt x="2816" y="1854"/>
                  </a:lnTo>
                  <a:lnTo>
                    <a:pt x="2818" y="1850"/>
                  </a:lnTo>
                  <a:lnTo>
                    <a:pt x="2818" y="1849"/>
                  </a:lnTo>
                  <a:lnTo>
                    <a:pt x="2815" y="1852"/>
                  </a:lnTo>
                  <a:lnTo>
                    <a:pt x="2815" y="1846"/>
                  </a:lnTo>
                  <a:lnTo>
                    <a:pt x="2817" y="1842"/>
                  </a:lnTo>
                  <a:lnTo>
                    <a:pt x="2819" y="1839"/>
                  </a:lnTo>
                  <a:lnTo>
                    <a:pt x="2823" y="1839"/>
                  </a:lnTo>
                  <a:lnTo>
                    <a:pt x="2826" y="1839"/>
                  </a:lnTo>
                  <a:lnTo>
                    <a:pt x="2823" y="1838"/>
                  </a:lnTo>
                  <a:lnTo>
                    <a:pt x="2822" y="1838"/>
                  </a:lnTo>
                  <a:lnTo>
                    <a:pt x="2823" y="1836"/>
                  </a:lnTo>
                  <a:lnTo>
                    <a:pt x="2824" y="1836"/>
                  </a:lnTo>
                  <a:lnTo>
                    <a:pt x="2826" y="1834"/>
                  </a:lnTo>
                  <a:lnTo>
                    <a:pt x="2823" y="1834"/>
                  </a:lnTo>
                  <a:lnTo>
                    <a:pt x="2823" y="1831"/>
                  </a:lnTo>
                  <a:lnTo>
                    <a:pt x="2822" y="1832"/>
                  </a:lnTo>
                  <a:lnTo>
                    <a:pt x="2819" y="1832"/>
                  </a:lnTo>
                  <a:lnTo>
                    <a:pt x="2819" y="1833"/>
                  </a:lnTo>
                  <a:lnTo>
                    <a:pt x="2819" y="1836"/>
                  </a:lnTo>
                  <a:lnTo>
                    <a:pt x="2819" y="1837"/>
                  </a:lnTo>
                  <a:lnTo>
                    <a:pt x="2817" y="1838"/>
                  </a:lnTo>
                  <a:lnTo>
                    <a:pt x="2815" y="1839"/>
                  </a:lnTo>
                  <a:lnTo>
                    <a:pt x="2815" y="1838"/>
                  </a:lnTo>
                  <a:lnTo>
                    <a:pt x="2814" y="1837"/>
                  </a:lnTo>
                  <a:lnTo>
                    <a:pt x="2814" y="1840"/>
                  </a:lnTo>
                  <a:lnTo>
                    <a:pt x="2813" y="1842"/>
                  </a:lnTo>
                  <a:lnTo>
                    <a:pt x="2812" y="1838"/>
                  </a:lnTo>
                  <a:lnTo>
                    <a:pt x="2811" y="1839"/>
                  </a:lnTo>
                  <a:lnTo>
                    <a:pt x="2811" y="1839"/>
                  </a:lnTo>
                  <a:lnTo>
                    <a:pt x="2811" y="1842"/>
                  </a:lnTo>
                  <a:lnTo>
                    <a:pt x="2809" y="1842"/>
                  </a:lnTo>
                  <a:lnTo>
                    <a:pt x="2809" y="1844"/>
                  </a:lnTo>
                  <a:lnTo>
                    <a:pt x="2809" y="1845"/>
                  </a:lnTo>
                  <a:lnTo>
                    <a:pt x="2804" y="1844"/>
                  </a:lnTo>
                  <a:lnTo>
                    <a:pt x="2804" y="1844"/>
                  </a:lnTo>
                  <a:lnTo>
                    <a:pt x="2807" y="1848"/>
                  </a:lnTo>
                  <a:lnTo>
                    <a:pt x="2809" y="1849"/>
                  </a:lnTo>
                  <a:lnTo>
                    <a:pt x="2809" y="1851"/>
                  </a:lnTo>
                  <a:lnTo>
                    <a:pt x="2807" y="1853"/>
                  </a:lnTo>
                  <a:lnTo>
                    <a:pt x="2805" y="1851"/>
                  </a:lnTo>
                  <a:lnTo>
                    <a:pt x="2805" y="1852"/>
                  </a:lnTo>
                  <a:lnTo>
                    <a:pt x="2806" y="1854"/>
                  </a:lnTo>
                  <a:lnTo>
                    <a:pt x="2807" y="1856"/>
                  </a:lnTo>
                  <a:lnTo>
                    <a:pt x="2806" y="1858"/>
                  </a:lnTo>
                  <a:lnTo>
                    <a:pt x="2806" y="1860"/>
                  </a:lnTo>
                  <a:lnTo>
                    <a:pt x="2806" y="1862"/>
                  </a:lnTo>
                  <a:lnTo>
                    <a:pt x="2806" y="1864"/>
                  </a:lnTo>
                  <a:lnTo>
                    <a:pt x="2807" y="1872"/>
                  </a:lnTo>
                  <a:lnTo>
                    <a:pt x="2808" y="1874"/>
                  </a:lnTo>
                  <a:lnTo>
                    <a:pt x="2809" y="1876"/>
                  </a:lnTo>
                  <a:lnTo>
                    <a:pt x="2810" y="1879"/>
                  </a:lnTo>
                  <a:lnTo>
                    <a:pt x="2809" y="1879"/>
                  </a:lnTo>
                  <a:lnTo>
                    <a:pt x="2806" y="1877"/>
                  </a:lnTo>
                  <a:lnTo>
                    <a:pt x="2804" y="1876"/>
                  </a:lnTo>
                  <a:lnTo>
                    <a:pt x="2802" y="1872"/>
                  </a:lnTo>
                  <a:lnTo>
                    <a:pt x="2802" y="1870"/>
                  </a:lnTo>
                  <a:lnTo>
                    <a:pt x="2801" y="1869"/>
                  </a:lnTo>
                  <a:lnTo>
                    <a:pt x="2801" y="1872"/>
                  </a:lnTo>
                  <a:lnTo>
                    <a:pt x="2802" y="1875"/>
                  </a:lnTo>
                  <a:lnTo>
                    <a:pt x="2809" y="1882"/>
                  </a:lnTo>
                  <a:lnTo>
                    <a:pt x="2811" y="1885"/>
                  </a:lnTo>
                  <a:lnTo>
                    <a:pt x="2812" y="1887"/>
                  </a:lnTo>
                  <a:lnTo>
                    <a:pt x="2811" y="1889"/>
                  </a:lnTo>
                  <a:lnTo>
                    <a:pt x="2809" y="1888"/>
                  </a:lnTo>
                  <a:lnTo>
                    <a:pt x="2808" y="1886"/>
                  </a:lnTo>
                  <a:lnTo>
                    <a:pt x="2804" y="1884"/>
                  </a:lnTo>
                  <a:lnTo>
                    <a:pt x="2798" y="1882"/>
                  </a:lnTo>
                  <a:lnTo>
                    <a:pt x="2795" y="1877"/>
                  </a:lnTo>
                  <a:lnTo>
                    <a:pt x="2795" y="1880"/>
                  </a:lnTo>
                  <a:lnTo>
                    <a:pt x="2795" y="1881"/>
                  </a:lnTo>
                  <a:lnTo>
                    <a:pt x="2793" y="1879"/>
                  </a:lnTo>
                  <a:lnTo>
                    <a:pt x="2791" y="1877"/>
                  </a:lnTo>
                  <a:lnTo>
                    <a:pt x="2791" y="1876"/>
                  </a:lnTo>
                  <a:lnTo>
                    <a:pt x="2789" y="1876"/>
                  </a:lnTo>
                  <a:lnTo>
                    <a:pt x="2787" y="1877"/>
                  </a:lnTo>
                  <a:lnTo>
                    <a:pt x="2784" y="1877"/>
                  </a:lnTo>
                  <a:lnTo>
                    <a:pt x="2784" y="1874"/>
                  </a:lnTo>
                  <a:lnTo>
                    <a:pt x="2785" y="1872"/>
                  </a:lnTo>
                  <a:lnTo>
                    <a:pt x="2787" y="1868"/>
                  </a:lnTo>
                  <a:lnTo>
                    <a:pt x="2790" y="1865"/>
                  </a:lnTo>
                  <a:lnTo>
                    <a:pt x="2791" y="1863"/>
                  </a:lnTo>
                  <a:lnTo>
                    <a:pt x="2790" y="1859"/>
                  </a:lnTo>
                  <a:lnTo>
                    <a:pt x="2790" y="1863"/>
                  </a:lnTo>
                  <a:lnTo>
                    <a:pt x="2788" y="1865"/>
                  </a:lnTo>
                  <a:lnTo>
                    <a:pt x="2787" y="1866"/>
                  </a:lnTo>
                  <a:lnTo>
                    <a:pt x="2784" y="1870"/>
                  </a:lnTo>
                  <a:lnTo>
                    <a:pt x="2783" y="1872"/>
                  </a:lnTo>
                  <a:lnTo>
                    <a:pt x="2782" y="1877"/>
                  </a:lnTo>
                  <a:lnTo>
                    <a:pt x="2783" y="1879"/>
                  </a:lnTo>
                  <a:lnTo>
                    <a:pt x="2784" y="1879"/>
                  </a:lnTo>
                  <a:lnTo>
                    <a:pt x="2788" y="1879"/>
                  </a:lnTo>
                  <a:lnTo>
                    <a:pt x="2790" y="1879"/>
                  </a:lnTo>
                  <a:lnTo>
                    <a:pt x="2794" y="1885"/>
                  </a:lnTo>
                  <a:lnTo>
                    <a:pt x="2802" y="1887"/>
                  </a:lnTo>
                  <a:lnTo>
                    <a:pt x="2805" y="1889"/>
                  </a:lnTo>
                  <a:lnTo>
                    <a:pt x="2807" y="1892"/>
                  </a:lnTo>
                  <a:lnTo>
                    <a:pt x="2811" y="1894"/>
                  </a:lnTo>
                  <a:lnTo>
                    <a:pt x="2813" y="1896"/>
                  </a:lnTo>
                  <a:lnTo>
                    <a:pt x="2813" y="1898"/>
                  </a:lnTo>
                  <a:lnTo>
                    <a:pt x="2813" y="1901"/>
                  </a:lnTo>
                  <a:lnTo>
                    <a:pt x="2812" y="1903"/>
                  </a:lnTo>
                  <a:lnTo>
                    <a:pt x="2811" y="1905"/>
                  </a:lnTo>
                  <a:lnTo>
                    <a:pt x="2809" y="1905"/>
                  </a:lnTo>
                  <a:lnTo>
                    <a:pt x="2807" y="1905"/>
                  </a:lnTo>
                  <a:lnTo>
                    <a:pt x="2798" y="1895"/>
                  </a:lnTo>
                  <a:lnTo>
                    <a:pt x="2796" y="1894"/>
                  </a:lnTo>
                  <a:lnTo>
                    <a:pt x="2793" y="1889"/>
                  </a:lnTo>
                  <a:lnTo>
                    <a:pt x="2789" y="1886"/>
                  </a:lnTo>
                  <a:lnTo>
                    <a:pt x="2788" y="1886"/>
                  </a:lnTo>
                  <a:lnTo>
                    <a:pt x="2793" y="1891"/>
                  </a:lnTo>
                  <a:lnTo>
                    <a:pt x="2796" y="1895"/>
                  </a:lnTo>
                  <a:lnTo>
                    <a:pt x="2800" y="1900"/>
                  </a:lnTo>
                  <a:lnTo>
                    <a:pt x="2803" y="1902"/>
                  </a:lnTo>
                  <a:lnTo>
                    <a:pt x="2805" y="1905"/>
                  </a:lnTo>
                  <a:lnTo>
                    <a:pt x="2807" y="1907"/>
                  </a:lnTo>
                  <a:lnTo>
                    <a:pt x="2812" y="1909"/>
                  </a:lnTo>
                  <a:lnTo>
                    <a:pt x="2811" y="1911"/>
                  </a:lnTo>
                  <a:lnTo>
                    <a:pt x="2813" y="1912"/>
                  </a:lnTo>
                  <a:lnTo>
                    <a:pt x="2814" y="1914"/>
                  </a:lnTo>
                  <a:lnTo>
                    <a:pt x="2813" y="1917"/>
                  </a:lnTo>
                  <a:lnTo>
                    <a:pt x="2809" y="1916"/>
                  </a:lnTo>
                  <a:lnTo>
                    <a:pt x="2809" y="1918"/>
                  </a:lnTo>
                  <a:lnTo>
                    <a:pt x="2810" y="1919"/>
                  </a:lnTo>
                  <a:lnTo>
                    <a:pt x="2808" y="1920"/>
                  </a:lnTo>
                  <a:lnTo>
                    <a:pt x="2806" y="1919"/>
                  </a:lnTo>
                  <a:lnTo>
                    <a:pt x="2799" y="1912"/>
                  </a:lnTo>
                  <a:lnTo>
                    <a:pt x="2799" y="1912"/>
                  </a:lnTo>
                  <a:lnTo>
                    <a:pt x="2800" y="1913"/>
                  </a:lnTo>
                  <a:lnTo>
                    <a:pt x="2803" y="1918"/>
                  </a:lnTo>
                  <a:lnTo>
                    <a:pt x="2807" y="1922"/>
                  </a:lnTo>
                  <a:lnTo>
                    <a:pt x="2809" y="1923"/>
                  </a:lnTo>
                  <a:lnTo>
                    <a:pt x="2812" y="1925"/>
                  </a:lnTo>
                  <a:lnTo>
                    <a:pt x="2812" y="1926"/>
                  </a:lnTo>
                  <a:lnTo>
                    <a:pt x="2813" y="1929"/>
                  </a:lnTo>
                  <a:lnTo>
                    <a:pt x="2812" y="1930"/>
                  </a:lnTo>
                  <a:lnTo>
                    <a:pt x="2809" y="1931"/>
                  </a:lnTo>
                  <a:lnTo>
                    <a:pt x="2807" y="1929"/>
                  </a:lnTo>
                  <a:lnTo>
                    <a:pt x="2806" y="1928"/>
                  </a:lnTo>
                  <a:lnTo>
                    <a:pt x="2804" y="1925"/>
                  </a:lnTo>
                  <a:lnTo>
                    <a:pt x="2802" y="1922"/>
                  </a:lnTo>
                  <a:lnTo>
                    <a:pt x="2800" y="1923"/>
                  </a:lnTo>
                  <a:lnTo>
                    <a:pt x="2791" y="1918"/>
                  </a:lnTo>
                  <a:lnTo>
                    <a:pt x="2784" y="1918"/>
                  </a:lnTo>
                  <a:lnTo>
                    <a:pt x="2784" y="1919"/>
                  </a:lnTo>
                  <a:lnTo>
                    <a:pt x="2785" y="1920"/>
                  </a:lnTo>
                  <a:lnTo>
                    <a:pt x="2791" y="1920"/>
                  </a:lnTo>
                  <a:lnTo>
                    <a:pt x="2793" y="1922"/>
                  </a:lnTo>
                  <a:lnTo>
                    <a:pt x="2798" y="1924"/>
                  </a:lnTo>
                  <a:lnTo>
                    <a:pt x="2801" y="1924"/>
                  </a:lnTo>
                  <a:lnTo>
                    <a:pt x="2802" y="1929"/>
                  </a:lnTo>
                  <a:lnTo>
                    <a:pt x="2806" y="1932"/>
                  </a:lnTo>
                  <a:lnTo>
                    <a:pt x="2807" y="1934"/>
                  </a:lnTo>
                  <a:lnTo>
                    <a:pt x="2810" y="1935"/>
                  </a:lnTo>
                  <a:lnTo>
                    <a:pt x="2814" y="1933"/>
                  </a:lnTo>
                  <a:lnTo>
                    <a:pt x="2817" y="1933"/>
                  </a:lnTo>
                  <a:lnTo>
                    <a:pt x="2822" y="1934"/>
                  </a:lnTo>
                  <a:lnTo>
                    <a:pt x="2823" y="1936"/>
                  </a:lnTo>
                  <a:lnTo>
                    <a:pt x="2823" y="1940"/>
                  </a:lnTo>
                  <a:lnTo>
                    <a:pt x="2825" y="1944"/>
                  </a:lnTo>
                  <a:lnTo>
                    <a:pt x="2829" y="1959"/>
                  </a:lnTo>
                  <a:lnTo>
                    <a:pt x="2835" y="1973"/>
                  </a:lnTo>
                  <a:lnTo>
                    <a:pt x="2835" y="1975"/>
                  </a:lnTo>
                  <a:lnTo>
                    <a:pt x="2834" y="1973"/>
                  </a:lnTo>
                  <a:lnTo>
                    <a:pt x="2830" y="1964"/>
                  </a:lnTo>
                  <a:lnTo>
                    <a:pt x="2828" y="1958"/>
                  </a:lnTo>
                  <a:lnTo>
                    <a:pt x="2825" y="1947"/>
                  </a:lnTo>
                  <a:lnTo>
                    <a:pt x="2824" y="1945"/>
                  </a:lnTo>
                  <a:lnTo>
                    <a:pt x="2823" y="1944"/>
                  </a:lnTo>
                  <a:lnTo>
                    <a:pt x="2823" y="1944"/>
                  </a:lnTo>
                  <a:lnTo>
                    <a:pt x="2823" y="1946"/>
                  </a:lnTo>
                  <a:lnTo>
                    <a:pt x="2823" y="1947"/>
                  </a:lnTo>
                  <a:lnTo>
                    <a:pt x="2822" y="1950"/>
                  </a:lnTo>
                  <a:lnTo>
                    <a:pt x="2822" y="1952"/>
                  </a:lnTo>
                  <a:lnTo>
                    <a:pt x="2824" y="1954"/>
                  </a:lnTo>
                  <a:lnTo>
                    <a:pt x="2826" y="1958"/>
                  </a:lnTo>
                  <a:lnTo>
                    <a:pt x="2827" y="1964"/>
                  </a:lnTo>
                  <a:lnTo>
                    <a:pt x="2825" y="1962"/>
                  </a:lnTo>
                  <a:lnTo>
                    <a:pt x="2823" y="1961"/>
                  </a:lnTo>
                  <a:lnTo>
                    <a:pt x="2820" y="1959"/>
                  </a:lnTo>
                  <a:lnTo>
                    <a:pt x="2817" y="1958"/>
                  </a:lnTo>
                  <a:lnTo>
                    <a:pt x="2817" y="1960"/>
                  </a:lnTo>
                  <a:lnTo>
                    <a:pt x="2817" y="1963"/>
                  </a:lnTo>
                  <a:lnTo>
                    <a:pt x="2815" y="1962"/>
                  </a:lnTo>
                  <a:lnTo>
                    <a:pt x="2813" y="1961"/>
                  </a:lnTo>
                  <a:lnTo>
                    <a:pt x="2815" y="1964"/>
                  </a:lnTo>
                  <a:lnTo>
                    <a:pt x="2812" y="1963"/>
                  </a:lnTo>
                  <a:lnTo>
                    <a:pt x="2810" y="1963"/>
                  </a:lnTo>
                  <a:lnTo>
                    <a:pt x="2809" y="1965"/>
                  </a:lnTo>
                  <a:lnTo>
                    <a:pt x="2807" y="1967"/>
                  </a:lnTo>
                  <a:lnTo>
                    <a:pt x="2805" y="1967"/>
                  </a:lnTo>
                  <a:lnTo>
                    <a:pt x="2801" y="1965"/>
                  </a:lnTo>
                  <a:lnTo>
                    <a:pt x="2800" y="1963"/>
                  </a:lnTo>
                  <a:lnTo>
                    <a:pt x="2800" y="1959"/>
                  </a:lnTo>
                  <a:lnTo>
                    <a:pt x="2800" y="1963"/>
                  </a:lnTo>
                  <a:lnTo>
                    <a:pt x="2800" y="1967"/>
                  </a:lnTo>
                  <a:lnTo>
                    <a:pt x="2800" y="1970"/>
                  </a:lnTo>
                  <a:lnTo>
                    <a:pt x="2803" y="1970"/>
                  </a:lnTo>
                  <a:lnTo>
                    <a:pt x="2806" y="1970"/>
                  </a:lnTo>
                  <a:lnTo>
                    <a:pt x="2811" y="1970"/>
                  </a:lnTo>
                  <a:lnTo>
                    <a:pt x="2813" y="1969"/>
                  </a:lnTo>
                  <a:lnTo>
                    <a:pt x="2815" y="1969"/>
                  </a:lnTo>
                  <a:lnTo>
                    <a:pt x="2819" y="1969"/>
                  </a:lnTo>
                  <a:lnTo>
                    <a:pt x="2819" y="1973"/>
                  </a:lnTo>
                  <a:lnTo>
                    <a:pt x="2819" y="1976"/>
                  </a:lnTo>
                  <a:lnTo>
                    <a:pt x="2819" y="1980"/>
                  </a:lnTo>
                  <a:lnTo>
                    <a:pt x="2820" y="1980"/>
                  </a:lnTo>
                  <a:lnTo>
                    <a:pt x="2822" y="1978"/>
                  </a:lnTo>
                  <a:lnTo>
                    <a:pt x="2822" y="1972"/>
                  </a:lnTo>
                  <a:lnTo>
                    <a:pt x="2826" y="1970"/>
                  </a:lnTo>
                  <a:lnTo>
                    <a:pt x="2828" y="1970"/>
                  </a:lnTo>
                  <a:lnTo>
                    <a:pt x="2829" y="1972"/>
                  </a:lnTo>
                  <a:lnTo>
                    <a:pt x="2829" y="1974"/>
                  </a:lnTo>
                  <a:lnTo>
                    <a:pt x="2829" y="1977"/>
                  </a:lnTo>
                  <a:lnTo>
                    <a:pt x="2829" y="1981"/>
                  </a:lnTo>
                  <a:lnTo>
                    <a:pt x="2823" y="1986"/>
                  </a:lnTo>
                  <a:lnTo>
                    <a:pt x="2818" y="1991"/>
                  </a:lnTo>
                  <a:lnTo>
                    <a:pt x="2817" y="1992"/>
                  </a:lnTo>
                  <a:lnTo>
                    <a:pt x="2813" y="1992"/>
                  </a:lnTo>
                  <a:lnTo>
                    <a:pt x="2810" y="1991"/>
                  </a:lnTo>
                  <a:lnTo>
                    <a:pt x="2808" y="1990"/>
                  </a:lnTo>
                  <a:lnTo>
                    <a:pt x="2807" y="1991"/>
                  </a:lnTo>
                  <a:lnTo>
                    <a:pt x="2806" y="1989"/>
                  </a:lnTo>
                  <a:lnTo>
                    <a:pt x="2806" y="1986"/>
                  </a:lnTo>
                  <a:lnTo>
                    <a:pt x="2804" y="1986"/>
                  </a:lnTo>
                  <a:lnTo>
                    <a:pt x="2803" y="1986"/>
                  </a:lnTo>
                  <a:lnTo>
                    <a:pt x="2802" y="1989"/>
                  </a:lnTo>
                  <a:lnTo>
                    <a:pt x="2800" y="1989"/>
                  </a:lnTo>
                  <a:lnTo>
                    <a:pt x="2795" y="1988"/>
                  </a:lnTo>
                  <a:lnTo>
                    <a:pt x="2790" y="1986"/>
                  </a:lnTo>
                  <a:lnTo>
                    <a:pt x="2792" y="1988"/>
                  </a:lnTo>
                  <a:lnTo>
                    <a:pt x="2804" y="1993"/>
                  </a:lnTo>
                  <a:lnTo>
                    <a:pt x="2805" y="1994"/>
                  </a:lnTo>
                  <a:lnTo>
                    <a:pt x="2806" y="1996"/>
                  </a:lnTo>
                  <a:lnTo>
                    <a:pt x="2804" y="1997"/>
                  </a:lnTo>
                  <a:lnTo>
                    <a:pt x="2803" y="2000"/>
                  </a:lnTo>
                  <a:lnTo>
                    <a:pt x="2803" y="2002"/>
                  </a:lnTo>
                  <a:lnTo>
                    <a:pt x="2802" y="2003"/>
                  </a:lnTo>
                  <a:lnTo>
                    <a:pt x="2798" y="2006"/>
                  </a:lnTo>
                  <a:lnTo>
                    <a:pt x="2796" y="2005"/>
                  </a:lnTo>
                  <a:lnTo>
                    <a:pt x="2789" y="2000"/>
                  </a:lnTo>
                  <a:lnTo>
                    <a:pt x="2792" y="2005"/>
                  </a:lnTo>
                  <a:lnTo>
                    <a:pt x="2795" y="2006"/>
                  </a:lnTo>
                  <a:lnTo>
                    <a:pt x="2800" y="2008"/>
                  </a:lnTo>
                  <a:lnTo>
                    <a:pt x="2808" y="2006"/>
                  </a:lnTo>
                  <a:lnTo>
                    <a:pt x="2811" y="2008"/>
                  </a:lnTo>
                  <a:lnTo>
                    <a:pt x="2809" y="2011"/>
                  </a:lnTo>
                  <a:lnTo>
                    <a:pt x="2806" y="2013"/>
                  </a:lnTo>
                  <a:lnTo>
                    <a:pt x="2803" y="2014"/>
                  </a:lnTo>
                  <a:lnTo>
                    <a:pt x="2800" y="2015"/>
                  </a:lnTo>
                  <a:lnTo>
                    <a:pt x="2800" y="2016"/>
                  </a:lnTo>
                  <a:lnTo>
                    <a:pt x="2798" y="2016"/>
                  </a:lnTo>
                  <a:lnTo>
                    <a:pt x="2795" y="2016"/>
                  </a:lnTo>
                  <a:lnTo>
                    <a:pt x="2790" y="2016"/>
                  </a:lnTo>
                  <a:lnTo>
                    <a:pt x="2787" y="2016"/>
                  </a:lnTo>
                  <a:lnTo>
                    <a:pt x="2784" y="2019"/>
                  </a:lnTo>
                  <a:lnTo>
                    <a:pt x="2782" y="2020"/>
                  </a:lnTo>
                  <a:lnTo>
                    <a:pt x="2780" y="2019"/>
                  </a:lnTo>
                  <a:lnTo>
                    <a:pt x="2780" y="2016"/>
                  </a:lnTo>
                  <a:lnTo>
                    <a:pt x="2779" y="2015"/>
                  </a:lnTo>
                  <a:lnTo>
                    <a:pt x="2779" y="2021"/>
                  </a:lnTo>
                  <a:lnTo>
                    <a:pt x="2779" y="2022"/>
                  </a:lnTo>
                  <a:lnTo>
                    <a:pt x="2780" y="2022"/>
                  </a:lnTo>
                  <a:lnTo>
                    <a:pt x="2776" y="2026"/>
                  </a:lnTo>
                  <a:lnTo>
                    <a:pt x="2772" y="2029"/>
                  </a:lnTo>
                  <a:lnTo>
                    <a:pt x="2770" y="2030"/>
                  </a:lnTo>
                  <a:lnTo>
                    <a:pt x="2769" y="2032"/>
                  </a:lnTo>
                  <a:lnTo>
                    <a:pt x="2765" y="2037"/>
                  </a:lnTo>
                  <a:lnTo>
                    <a:pt x="2765" y="2040"/>
                  </a:lnTo>
                  <a:lnTo>
                    <a:pt x="2763" y="2044"/>
                  </a:lnTo>
                  <a:lnTo>
                    <a:pt x="2763" y="2043"/>
                  </a:lnTo>
                  <a:lnTo>
                    <a:pt x="2763" y="2039"/>
                  </a:lnTo>
                  <a:lnTo>
                    <a:pt x="2763" y="2036"/>
                  </a:lnTo>
                  <a:lnTo>
                    <a:pt x="2762" y="2042"/>
                  </a:lnTo>
                  <a:lnTo>
                    <a:pt x="2761" y="2045"/>
                  </a:lnTo>
                  <a:lnTo>
                    <a:pt x="2749" y="2045"/>
                  </a:lnTo>
                  <a:lnTo>
                    <a:pt x="2744" y="2046"/>
                  </a:lnTo>
                  <a:lnTo>
                    <a:pt x="2736" y="2052"/>
                  </a:lnTo>
                  <a:lnTo>
                    <a:pt x="2733" y="2054"/>
                  </a:lnTo>
                  <a:lnTo>
                    <a:pt x="2727" y="2063"/>
                  </a:lnTo>
                  <a:lnTo>
                    <a:pt x="2725" y="2069"/>
                  </a:lnTo>
                  <a:lnTo>
                    <a:pt x="2724" y="2067"/>
                  </a:lnTo>
                  <a:lnTo>
                    <a:pt x="2724" y="2065"/>
                  </a:lnTo>
                  <a:lnTo>
                    <a:pt x="2724" y="2063"/>
                  </a:lnTo>
                  <a:lnTo>
                    <a:pt x="2722" y="2066"/>
                  </a:lnTo>
                  <a:lnTo>
                    <a:pt x="2724" y="2071"/>
                  </a:lnTo>
                  <a:lnTo>
                    <a:pt x="2722" y="2073"/>
                  </a:lnTo>
                  <a:lnTo>
                    <a:pt x="2718" y="2076"/>
                  </a:lnTo>
                  <a:lnTo>
                    <a:pt x="2716" y="2077"/>
                  </a:lnTo>
                  <a:lnTo>
                    <a:pt x="2713" y="2078"/>
                  </a:lnTo>
                  <a:lnTo>
                    <a:pt x="2712" y="2081"/>
                  </a:lnTo>
                  <a:lnTo>
                    <a:pt x="2708" y="2084"/>
                  </a:lnTo>
                  <a:lnTo>
                    <a:pt x="2707" y="2085"/>
                  </a:lnTo>
                  <a:lnTo>
                    <a:pt x="2702" y="2085"/>
                  </a:lnTo>
                  <a:lnTo>
                    <a:pt x="2703" y="2088"/>
                  </a:lnTo>
                  <a:lnTo>
                    <a:pt x="2702" y="2090"/>
                  </a:lnTo>
                  <a:lnTo>
                    <a:pt x="2700" y="2091"/>
                  </a:lnTo>
                  <a:lnTo>
                    <a:pt x="2697" y="2093"/>
                  </a:lnTo>
                  <a:lnTo>
                    <a:pt x="2695" y="2093"/>
                  </a:lnTo>
                  <a:lnTo>
                    <a:pt x="2694" y="2093"/>
                  </a:lnTo>
                  <a:lnTo>
                    <a:pt x="2692" y="2095"/>
                  </a:lnTo>
                  <a:lnTo>
                    <a:pt x="2689" y="2096"/>
                  </a:lnTo>
                  <a:lnTo>
                    <a:pt x="2686" y="2095"/>
                  </a:lnTo>
                  <a:lnTo>
                    <a:pt x="2683" y="2095"/>
                  </a:lnTo>
                  <a:lnTo>
                    <a:pt x="2681" y="2096"/>
                  </a:lnTo>
                  <a:lnTo>
                    <a:pt x="2685" y="2097"/>
                  </a:lnTo>
                  <a:lnTo>
                    <a:pt x="2686" y="2099"/>
                  </a:lnTo>
                  <a:lnTo>
                    <a:pt x="2686" y="2101"/>
                  </a:lnTo>
                  <a:lnTo>
                    <a:pt x="2685" y="2102"/>
                  </a:lnTo>
                  <a:lnTo>
                    <a:pt x="2683" y="2104"/>
                  </a:lnTo>
                  <a:lnTo>
                    <a:pt x="2682" y="2103"/>
                  </a:lnTo>
                  <a:lnTo>
                    <a:pt x="2681" y="2102"/>
                  </a:lnTo>
                  <a:lnTo>
                    <a:pt x="2681" y="2100"/>
                  </a:lnTo>
                  <a:lnTo>
                    <a:pt x="2680" y="2100"/>
                  </a:lnTo>
                  <a:lnTo>
                    <a:pt x="2680" y="2101"/>
                  </a:lnTo>
                  <a:lnTo>
                    <a:pt x="2679" y="2102"/>
                  </a:lnTo>
                  <a:lnTo>
                    <a:pt x="2676" y="2098"/>
                  </a:lnTo>
                  <a:lnTo>
                    <a:pt x="2676" y="2101"/>
                  </a:lnTo>
                  <a:lnTo>
                    <a:pt x="2677" y="2103"/>
                  </a:lnTo>
                  <a:lnTo>
                    <a:pt x="2678" y="2104"/>
                  </a:lnTo>
                  <a:lnTo>
                    <a:pt x="2679" y="2105"/>
                  </a:lnTo>
                  <a:lnTo>
                    <a:pt x="2680" y="2106"/>
                  </a:lnTo>
                  <a:lnTo>
                    <a:pt x="2677" y="2109"/>
                  </a:lnTo>
                  <a:lnTo>
                    <a:pt x="2676" y="2109"/>
                  </a:lnTo>
                  <a:lnTo>
                    <a:pt x="2675" y="2110"/>
                  </a:lnTo>
                  <a:lnTo>
                    <a:pt x="2674" y="2111"/>
                  </a:lnTo>
                  <a:lnTo>
                    <a:pt x="2674" y="2113"/>
                  </a:lnTo>
                  <a:lnTo>
                    <a:pt x="2672" y="2116"/>
                  </a:lnTo>
                  <a:lnTo>
                    <a:pt x="2669" y="2118"/>
                  </a:lnTo>
                  <a:lnTo>
                    <a:pt x="2667" y="2118"/>
                  </a:lnTo>
                  <a:lnTo>
                    <a:pt x="2667" y="2118"/>
                  </a:lnTo>
                  <a:lnTo>
                    <a:pt x="2667" y="2120"/>
                  </a:lnTo>
                  <a:lnTo>
                    <a:pt x="2668" y="2120"/>
                  </a:lnTo>
                  <a:lnTo>
                    <a:pt x="2668" y="2121"/>
                  </a:lnTo>
                  <a:lnTo>
                    <a:pt x="2667" y="2123"/>
                  </a:lnTo>
                  <a:lnTo>
                    <a:pt x="2665" y="2123"/>
                  </a:lnTo>
                  <a:lnTo>
                    <a:pt x="2664" y="2125"/>
                  </a:lnTo>
                  <a:lnTo>
                    <a:pt x="2664" y="2126"/>
                  </a:lnTo>
                  <a:lnTo>
                    <a:pt x="2665" y="2126"/>
                  </a:lnTo>
                  <a:lnTo>
                    <a:pt x="2665" y="2128"/>
                  </a:lnTo>
                  <a:lnTo>
                    <a:pt x="2662" y="2129"/>
                  </a:lnTo>
                  <a:lnTo>
                    <a:pt x="2662" y="2130"/>
                  </a:lnTo>
                  <a:lnTo>
                    <a:pt x="2663" y="2131"/>
                  </a:lnTo>
                  <a:lnTo>
                    <a:pt x="2664" y="2130"/>
                  </a:lnTo>
                  <a:lnTo>
                    <a:pt x="2665" y="2131"/>
                  </a:lnTo>
                  <a:lnTo>
                    <a:pt x="2664" y="2132"/>
                  </a:lnTo>
                  <a:lnTo>
                    <a:pt x="2662" y="2134"/>
                  </a:lnTo>
                  <a:lnTo>
                    <a:pt x="2661" y="2136"/>
                  </a:lnTo>
                  <a:lnTo>
                    <a:pt x="2659" y="2137"/>
                  </a:lnTo>
                  <a:lnTo>
                    <a:pt x="2659" y="2137"/>
                  </a:lnTo>
                  <a:lnTo>
                    <a:pt x="2660" y="2138"/>
                  </a:lnTo>
                  <a:lnTo>
                    <a:pt x="2661" y="2140"/>
                  </a:lnTo>
                  <a:lnTo>
                    <a:pt x="2659" y="2143"/>
                  </a:lnTo>
                  <a:lnTo>
                    <a:pt x="2658" y="2143"/>
                  </a:lnTo>
                  <a:lnTo>
                    <a:pt x="2657" y="2142"/>
                  </a:lnTo>
                  <a:lnTo>
                    <a:pt x="2656" y="2145"/>
                  </a:lnTo>
                  <a:lnTo>
                    <a:pt x="2656" y="2146"/>
                  </a:lnTo>
                  <a:lnTo>
                    <a:pt x="2656" y="2149"/>
                  </a:lnTo>
                  <a:lnTo>
                    <a:pt x="2655" y="2152"/>
                  </a:lnTo>
                  <a:lnTo>
                    <a:pt x="2655" y="2154"/>
                  </a:lnTo>
                  <a:lnTo>
                    <a:pt x="2655" y="2156"/>
                  </a:lnTo>
                  <a:lnTo>
                    <a:pt x="2655" y="2159"/>
                  </a:lnTo>
                  <a:lnTo>
                    <a:pt x="2656" y="2162"/>
                  </a:lnTo>
                  <a:lnTo>
                    <a:pt x="2658" y="2175"/>
                  </a:lnTo>
                  <a:lnTo>
                    <a:pt x="2660" y="2180"/>
                  </a:lnTo>
                  <a:lnTo>
                    <a:pt x="2662" y="2191"/>
                  </a:lnTo>
                  <a:lnTo>
                    <a:pt x="2667" y="2203"/>
                  </a:lnTo>
                  <a:lnTo>
                    <a:pt x="2673" y="2217"/>
                  </a:lnTo>
                  <a:lnTo>
                    <a:pt x="2683" y="2234"/>
                  </a:lnTo>
                  <a:lnTo>
                    <a:pt x="2685" y="2236"/>
                  </a:lnTo>
                  <a:lnTo>
                    <a:pt x="2683" y="2239"/>
                  </a:lnTo>
                  <a:lnTo>
                    <a:pt x="2683" y="2241"/>
                  </a:lnTo>
                  <a:lnTo>
                    <a:pt x="2683" y="2244"/>
                  </a:lnTo>
                  <a:lnTo>
                    <a:pt x="2683" y="2247"/>
                  </a:lnTo>
                  <a:lnTo>
                    <a:pt x="2685" y="2251"/>
                  </a:lnTo>
                  <a:lnTo>
                    <a:pt x="2686" y="2257"/>
                  </a:lnTo>
                  <a:lnTo>
                    <a:pt x="2685" y="2256"/>
                  </a:lnTo>
                  <a:lnTo>
                    <a:pt x="2682" y="2247"/>
                  </a:lnTo>
                  <a:lnTo>
                    <a:pt x="2681" y="2243"/>
                  </a:lnTo>
                  <a:lnTo>
                    <a:pt x="2682" y="2235"/>
                  </a:lnTo>
                  <a:lnTo>
                    <a:pt x="2681" y="2235"/>
                  </a:lnTo>
                  <a:lnTo>
                    <a:pt x="2681" y="2238"/>
                  </a:lnTo>
                  <a:lnTo>
                    <a:pt x="2680" y="2240"/>
                  </a:lnTo>
                  <a:lnTo>
                    <a:pt x="2680" y="2241"/>
                  </a:lnTo>
                  <a:lnTo>
                    <a:pt x="2678" y="2238"/>
                  </a:lnTo>
                  <a:lnTo>
                    <a:pt x="2678" y="2236"/>
                  </a:lnTo>
                  <a:lnTo>
                    <a:pt x="2680" y="2233"/>
                  </a:lnTo>
                  <a:lnTo>
                    <a:pt x="2679" y="2233"/>
                  </a:lnTo>
                  <a:lnTo>
                    <a:pt x="2677" y="2232"/>
                  </a:lnTo>
                  <a:lnTo>
                    <a:pt x="2676" y="2230"/>
                  </a:lnTo>
                  <a:lnTo>
                    <a:pt x="2677" y="2228"/>
                  </a:lnTo>
                  <a:lnTo>
                    <a:pt x="2676" y="2227"/>
                  </a:lnTo>
                  <a:lnTo>
                    <a:pt x="2675" y="2227"/>
                  </a:lnTo>
                  <a:lnTo>
                    <a:pt x="2675" y="2232"/>
                  </a:lnTo>
                  <a:lnTo>
                    <a:pt x="2676" y="2234"/>
                  </a:lnTo>
                  <a:lnTo>
                    <a:pt x="2678" y="2240"/>
                  </a:lnTo>
                  <a:lnTo>
                    <a:pt x="2680" y="2244"/>
                  </a:lnTo>
                  <a:lnTo>
                    <a:pt x="2681" y="2247"/>
                  </a:lnTo>
                  <a:lnTo>
                    <a:pt x="2694" y="2280"/>
                  </a:lnTo>
                  <a:lnTo>
                    <a:pt x="2697" y="2284"/>
                  </a:lnTo>
                  <a:lnTo>
                    <a:pt x="2698" y="2287"/>
                  </a:lnTo>
                  <a:lnTo>
                    <a:pt x="2699" y="2294"/>
                  </a:lnTo>
                  <a:lnTo>
                    <a:pt x="2699" y="2302"/>
                  </a:lnTo>
                  <a:lnTo>
                    <a:pt x="2697" y="2317"/>
                  </a:lnTo>
                  <a:lnTo>
                    <a:pt x="2697" y="2326"/>
                  </a:lnTo>
                  <a:lnTo>
                    <a:pt x="2696" y="2326"/>
                  </a:lnTo>
                  <a:lnTo>
                    <a:pt x="2696" y="2325"/>
                  </a:lnTo>
                  <a:lnTo>
                    <a:pt x="2696" y="2325"/>
                  </a:lnTo>
                  <a:lnTo>
                    <a:pt x="2694" y="2330"/>
                  </a:lnTo>
                  <a:lnTo>
                    <a:pt x="2691" y="2334"/>
                  </a:lnTo>
                  <a:lnTo>
                    <a:pt x="2691" y="2340"/>
                  </a:lnTo>
                  <a:lnTo>
                    <a:pt x="2689" y="2343"/>
                  </a:lnTo>
                  <a:lnTo>
                    <a:pt x="2686" y="2347"/>
                  </a:lnTo>
                  <a:lnTo>
                    <a:pt x="2683" y="2347"/>
                  </a:lnTo>
                  <a:lnTo>
                    <a:pt x="2678" y="2349"/>
                  </a:lnTo>
                  <a:lnTo>
                    <a:pt x="2674" y="2348"/>
                  </a:lnTo>
                  <a:lnTo>
                    <a:pt x="2670" y="2350"/>
                  </a:lnTo>
                  <a:lnTo>
                    <a:pt x="2667" y="2349"/>
                  </a:lnTo>
                  <a:lnTo>
                    <a:pt x="2665" y="2347"/>
                  </a:lnTo>
                  <a:lnTo>
                    <a:pt x="2665" y="2345"/>
                  </a:lnTo>
                  <a:lnTo>
                    <a:pt x="2666" y="2344"/>
                  </a:lnTo>
                  <a:lnTo>
                    <a:pt x="2667" y="2343"/>
                  </a:lnTo>
                  <a:lnTo>
                    <a:pt x="2671" y="2347"/>
                  </a:lnTo>
                  <a:lnTo>
                    <a:pt x="2672" y="2345"/>
                  </a:lnTo>
                  <a:lnTo>
                    <a:pt x="2670" y="2344"/>
                  </a:lnTo>
                  <a:lnTo>
                    <a:pt x="2669" y="2343"/>
                  </a:lnTo>
                  <a:lnTo>
                    <a:pt x="2667" y="2342"/>
                  </a:lnTo>
                  <a:lnTo>
                    <a:pt x="2663" y="2335"/>
                  </a:lnTo>
                  <a:lnTo>
                    <a:pt x="2659" y="2330"/>
                  </a:lnTo>
                  <a:lnTo>
                    <a:pt x="2659" y="2326"/>
                  </a:lnTo>
                  <a:lnTo>
                    <a:pt x="2653" y="2325"/>
                  </a:lnTo>
                  <a:lnTo>
                    <a:pt x="2648" y="2321"/>
                  </a:lnTo>
                  <a:lnTo>
                    <a:pt x="2645" y="2316"/>
                  </a:lnTo>
                  <a:lnTo>
                    <a:pt x="2644" y="2306"/>
                  </a:lnTo>
                  <a:lnTo>
                    <a:pt x="2642" y="2305"/>
                  </a:lnTo>
                  <a:lnTo>
                    <a:pt x="2641" y="2304"/>
                  </a:lnTo>
                  <a:lnTo>
                    <a:pt x="2643" y="2301"/>
                  </a:lnTo>
                  <a:lnTo>
                    <a:pt x="2645" y="2298"/>
                  </a:lnTo>
                  <a:lnTo>
                    <a:pt x="2644" y="2299"/>
                  </a:lnTo>
                  <a:lnTo>
                    <a:pt x="2642" y="2299"/>
                  </a:lnTo>
                  <a:lnTo>
                    <a:pt x="2640" y="2303"/>
                  </a:lnTo>
                  <a:lnTo>
                    <a:pt x="2640" y="2303"/>
                  </a:lnTo>
                  <a:lnTo>
                    <a:pt x="2639" y="2303"/>
                  </a:lnTo>
                  <a:lnTo>
                    <a:pt x="2637" y="2297"/>
                  </a:lnTo>
                  <a:lnTo>
                    <a:pt x="2638" y="2291"/>
                  </a:lnTo>
                  <a:lnTo>
                    <a:pt x="2639" y="2288"/>
                  </a:lnTo>
                  <a:lnTo>
                    <a:pt x="2637" y="2288"/>
                  </a:lnTo>
                  <a:lnTo>
                    <a:pt x="2634" y="2290"/>
                  </a:lnTo>
                  <a:lnTo>
                    <a:pt x="2635" y="2291"/>
                  </a:lnTo>
                  <a:lnTo>
                    <a:pt x="2634" y="2293"/>
                  </a:lnTo>
                  <a:lnTo>
                    <a:pt x="2633" y="2292"/>
                  </a:lnTo>
                  <a:lnTo>
                    <a:pt x="2631" y="2291"/>
                  </a:lnTo>
                  <a:lnTo>
                    <a:pt x="2629" y="2290"/>
                  </a:lnTo>
                  <a:lnTo>
                    <a:pt x="2626" y="2285"/>
                  </a:lnTo>
                  <a:lnTo>
                    <a:pt x="2621" y="2274"/>
                  </a:lnTo>
                  <a:lnTo>
                    <a:pt x="2620" y="2272"/>
                  </a:lnTo>
                  <a:lnTo>
                    <a:pt x="2618" y="2270"/>
                  </a:lnTo>
                  <a:lnTo>
                    <a:pt x="2619" y="2269"/>
                  </a:lnTo>
                  <a:lnTo>
                    <a:pt x="2620" y="2269"/>
                  </a:lnTo>
                  <a:lnTo>
                    <a:pt x="2624" y="2264"/>
                  </a:lnTo>
                  <a:lnTo>
                    <a:pt x="2627" y="2261"/>
                  </a:lnTo>
                  <a:lnTo>
                    <a:pt x="2628" y="2259"/>
                  </a:lnTo>
                  <a:lnTo>
                    <a:pt x="2628" y="2258"/>
                  </a:lnTo>
                  <a:lnTo>
                    <a:pt x="2626" y="2257"/>
                  </a:lnTo>
                  <a:lnTo>
                    <a:pt x="2624" y="2258"/>
                  </a:lnTo>
                  <a:lnTo>
                    <a:pt x="2624" y="2257"/>
                  </a:lnTo>
                  <a:lnTo>
                    <a:pt x="2622" y="2255"/>
                  </a:lnTo>
                  <a:lnTo>
                    <a:pt x="2620" y="2254"/>
                  </a:lnTo>
                  <a:lnTo>
                    <a:pt x="2619" y="2254"/>
                  </a:lnTo>
                  <a:lnTo>
                    <a:pt x="2620" y="2257"/>
                  </a:lnTo>
                  <a:lnTo>
                    <a:pt x="2622" y="2257"/>
                  </a:lnTo>
                  <a:lnTo>
                    <a:pt x="2622" y="2261"/>
                  </a:lnTo>
                  <a:lnTo>
                    <a:pt x="2621" y="2262"/>
                  </a:lnTo>
                  <a:lnTo>
                    <a:pt x="2620" y="2263"/>
                  </a:lnTo>
                  <a:lnTo>
                    <a:pt x="2618" y="2262"/>
                  </a:lnTo>
                  <a:lnTo>
                    <a:pt x="2617" y="2263"/>
                  </a:lnTo>
                  <a:lnTo>
                    <a:pt x="2616" y="2262"/>
                  </a:lnTo>
                  <a:lnTo>
                    <a:pt x="2615" y="2261"/>
                  </a:lnTo>
                  <a:lnTo>
                    <a:pt x="2614" y="2258"/>
                  </a:lnTo>
                  <a:lnTo>
                    <a:pt x="2617" y="2245"/>
                  </a:lnTo>
                  <a:lnTo>
                    <a:pt x="2620" y="2236"/>
                  </a:lnTo>
                  <a:lnTo>
                    <a:pt x="2620" y="2227"/>
                  </a:lnTo>
                  <a:lnTo>
                    <a:pt x="2620" y="2225"/>
                  </a:lnTo>
                  <a:lnTo>
                    <a:pt x="2620" y="2223"/>
                  </a:lnTo>
                  <a:lnTo>
                    <a:pt x="2617" y="2217"/>
                  </a:lnTo>
                  <a:lnTo>
                    <a:pt x="2601" y="2204"/>
                  </a:lnTo>
                  <a:lnTo>
                    <a:pt x="2588" y="2187"/>
                  </a:lnTo>
                  <a:lnTo>
                    <a:pt x="2578" y="2181"/>
                  </a:lnTo>
                  <a:lnTo>
                    <a:pt x="2570" y="2182"/>
                  </a:lnTo>
                  <a:lnTo>
                    <a:pt x="2568" y="2183"/>
                  </a:lnTo>
                  <a:lnTo>
                    <a:pt x="2568" y="2185"/>
                  </a:lnTo>
                  <a:lnTo>
                    <a:pt x="2568" y="2187"/>
                  </a:lnTo>
                  <a:lnTo>
                    <a:pt x="2568" y="2188"/>
                  </a:lnTo>
                  <a:lnTo>
                    <a:pt x="2565" y="2188"/>
                  </a:lnTo>
                  <a:lnTo>
                    <a:pt x="2562" y="2188"/>
                  </a:lnTo>
                  <a:lnTo>
                    <a:pt x="2555" y="2192"/>
                  </a:lnTo>
                  <a:lnTo>
                    <a:pt x="2552" y="2192"/>
                  </a:lnTo>
                  <a:lnTo>
                    <a:pt x="2550" y="2193"/>
                  </a:lnTo>
                  <a:lnTo>
                    <a:pt x="2548" y="2194"/>
                  </a:lnTo>
                  <a:lnTo>
                    <a:pt x="2543" y="2194"/>
                  </a:lnTo>
                  <a:lnTo>
                    <a:pt x="2539" y="2195"/>
                  </a:lnTo>
                  <a:lnTo>
                    <a:pt x="2537" y="2195"/>
                  </a:lnTo>
                  <a:lnTo>
                    <a:pt x="2536" y="2193"/>
                  </a:lnTo>
                  <a:lnTo>
                    <a:pt x="2536" y="2190"/>
                  </a:lnTo>
                  <a:lnTo>
                    <a:pt x="2537" y="2192"/>
                  </a:lnTo>
                  <a:lnTo>
                    <a:pt x="2538" y="2193"/>
                  </a:lnTo>
                  <a:lnTo>
                    <a:pt x="2540" y="2193"/>
                  </a:lnTo>
                  <a:lnTo>
                    <a:pt x="2540" y="2191"/>
                  </a:lnTo>
                  <a:lnTo>
                    <a:pt x="2538" y="2189"/>
                  </a:lnTo>
                  <a:lnTo>
                    <a:pt x="2533" y="2185"/>
                  </a:lnTo>
                  <a:lnTo>
                    <a:pt x="2529" y="2180"/>
                  </a:lnTo>
                  <a:lnTo>
                    <a:pt x="2530" y="2180"/>
                  </a:lnTo>
                  <a:lnTo>
                    <a:pt x="2530" y="2179"/>
                  </a:lnTo>
                  <a:lnTo>
                    <a:pt x="2529" y="2178"/>
                  </a:lnTo>
                  <a:lnTo>
                    <a:pt x="2529" y="2176"/>
                  </a:lnTo>
                  <a:lnTo>
                    <a:pt x="2530" y="2174"/>
                  </a:lnTo>
                  <a:lnTo>
                    <a:pt x="2529" y="2175"/>
                  </a:lnTo>
                  <a:lnTo>
                    <a:pt x="2526" y="2176"/>
                  </a:lnTo>
                  <a:lnTo>
                    <a:pt x="2526" y="2177"/>
                  </a:lnTo>
                  <a:lnTo>
                    <a:pt x="2526" y="2178"/>
                  </a:lnTo>
                  <a:lnTo>
                    <a:pt x="2525" y="2178"/>
                  </a:lnTo>
                  <a:lnTo>
                    <a:pt x="2523" y="2176"/>
                  </a:lnTo>
                  <a:lnTo>
                    <a:pt x="2513" y="2173"/>
                  </a:lnTo>
                  <a:lnTo>
                    <a:pt x="2506" y="2170"/>
                  </a:lnTo>
                  <a:lnTo>
                    <a:pt x="2511" y="2169"/>
                  </a:lnTo>
                  <a:lnTo>
                    <a:pt x="2514" y="2170"/>
                  </a:lnTo>
                  <a:lnTo>
                    <a:pt x="2514" y="2169"/>
                  </a:lnTo>
                  <a:lnTo>
                    <a:pt x="2513" y="2168"/>
                  </a:lnTo>
                  <a:lnTo>
                    <a:pt x="2511" y="2167"/>
                  </a:lnTo>
                  <a:lnTo>
                    <a:pt x="2507" y="2167"/>
                  </a:lnTo>
                  <a:lnTo>
                    <a:pt x="2506" y="2167"/>
                  </a:lnTo>
                  <a:lnTo>
                    <a:pt x="2504" y="2168"/>
                  </a:lnTo>
                  <a:lnTo>
                    <a:pt x="2501" y="2169"/>
                  </a:lnTo>
                  <a:lnTo>
                    <a:pt x="2499" y="2170"/>
                  </a:lnTo>
                  <a:lnTo>
                    <a:pt x="2490" y="2171"/>
                  </a:lnTo>
                  <a:lnTo>
                    <a:pt x="2483" y="2172"/>
                  </a:lnTo>
                  <a:lnTo>
                    <a:pt x="2484" y="2171"/>
                  </a:lnTo>
                  <a:lnTo>
                    <a:pt x="2486" y="2170"/>
                  </a:lnTo>
                  <a:lnTo>
                    <a:pt x="2490" y="2169"/>
                  </a:lnTo>
                  <a:lnTo>
                    <a:pt x="2490" y="2167"/>
                  </a:lnTo>
                  <a:lnTo>
                    <a:pt x="2489" y="2164"/>
                  </a:lnTo>
                  <a:lnTo>
                    <a:pt x="2488" y="2165"/>
                  </a:lnTo>
                  <a:lnTo>
                    <a:pt x="2487" y="2167"/>
                  </a:lnTo>
                  <a:lnTo>
                    <a:pt x="2486" y="2165"/>
                  </a:lnTo>
                  <a:lnTo>
                    <a:pt x="2484" y="2165"/>
                  </a:lnTo>
                  <a:lnTo>
                    <a:pt x="2484" y="2169"/>
                  </a:lnTo>
                  <a:lnTo>
                    <a:pt x="2481" y="2170"/>
                  </a:lnTo>
                  <a:lnTo>
                    <a:pt x="2481" y="2172"/>
                  </a:lnTo>
                  <a:lnTo>
                    <a:pt x="2474" y="2174"/>
                  </a:lnTo>
                  <a:lnTo>
                    <a:pt x="2474" y="2173"/>
                  </a:lnTo>
                  <a:lnTo>
                    <a:pt x="2476" y="2172"/>
                  </a:lnTo>
                  <a:lnTo>
                    <a:pt x="2476" y="2170"/>
                  </a:lnTo>
                  <a:lnTo>
                    <a:pt x="2473" y="2171"/>
                  </a:lnTo>
                  <a:lnTo>
                    <a:pt x="2470" y="2175"/>
                  </a:lnTo>
                  <a:lnTo>
                    <a:pt x="2458" y="2176"/>
                  </a:lnTo>
                  <a:lnTo>
                    <a:pt x="2459" y="2175"/>
                  </a:lnTo>
                  <a:lnTo>
                    <a:pt x="2462" y="2175"/>
                  </a:lnTo>
                  <a:lnTo>
                    <a:pt x="2465" y="2174"/>
                  </a:lnTo>
                  <a:lnTo>
                    <a:pt x="2465" y="2172"/>
                  </a:lnTo>
                  <a:lnTo>
                    <a:pt x="2463" y="2170"/>
                  </a:lnTo>
                  <a:lnTo>
                    <a:pt x="2462" y="2170"/>
                  </a:lnTo>
                  <a:lnTo>
                    <a:pt x="2461" y="2169"/>
                  </a:lnTo>
                  <a:lnTo>
                    <a:pt x="2461" y="2164"/>
                  </a:lnTo>
                  <a:lnTo>
                    <a:pt x="2460" y="2163"/>
                  </a:lnTo>
                  <a:lnTo>
                    <a:pt x="2458" y="2160"/>
                  </a:lnTo>
                  <a:lnTo>
                    <a:pt x="2458" y="2160"/>
                  </a:lnTo>
                  <a:lnTo>
                    <a:pt x="2456" y="2164"/>
                  </a:lnTo>
                  <a:lnTo>
                    <a:pt x="2456" y="2170"/>
                  </a:lnTo>
                  <a:lnTo>
                    <a:pt x="2455" y="2172"/>
                  </a:lnTo>
                  <a:lnTo>
                    <a:pt x="2451" y="2172"/>
                  </a:lnTo>
                  <a:lnTo>
                    <a:pt x="2448" y="2171"/>
                  </a:lnTo>
                  <a:lnTo>
                    <a:pt x="2438" y="2172"/>
                  </a:lnTo>
                  <a:lnTo>
                    <a:pt x="2434" y="2170"/>
                  </a:lnTo>
                  <a:lnTo>
                    <a:pt x="2432" y="2170"/>
                  </a:lnTo>
                  <a:lnTo>
                    <a:pt x="2431" y="2170"/>
                  </a:lnTo>
                  <a:lnTo>
                    <a:pt x="2427" y="2171"/>
                  </a:lnTo>
                  <a:lnTo>
                    <a:pt x="2422" y="2173"/>
                  </a:lnTo>
                  <a:lnTo>
                    <a:pt x="2421" y="2172"/>
                  </a:lnTo>
                  <a:lnTo>
                    <a:pt x="2419" y="2172"/>
                  </a:lnTo>
                  <a:lnTo>
                    <a:pt x="2415" y="2176"/>
                  </a:lnTo>
                  <a:lnTo>
                    <a:pt x="2411" y="2178"/>
                  </a:lnTo>
                  <a:lnTo>
                    <a:pt x="2399" y="2175"/>
                  </a:lnTo>
                  <a:lnTo>
                    <a:pt x="2397" y="2172"/>
                  </a:lnTo>
                  <a:lnTo>
                    <a:pt x="2394" y="2171"/>
                  </a:lnTo>
                  <a:lnTo>
                    <a:pt x="2391" y="2171"/>
                  </a:lnTo>
                  <a:lnTo>
                    <a:pt x="2388" y="2175"/>
                  </a:lnTo>
                  <a:lnTo>
                    <a:pt x="2386" y="2180"/>
                  </a:lnTo>
                  <a:lnTo>
                    <a:pt x="2389" y="2182"/>
                  </a:lnTo>
                  <a:lnTo>
                    <a:pt x="2393" y="2183"/>
                  </a:lnTo>
                  <a:lnTo>
                    <a:pt x="2398" y="2182"/>
                  </a:lnTo>
                  <a:lnTo>
                    <a:pt x="2401" y="2180"/>
                  </a:lnTo>
                  <a:lnTo>
                    <a:pt x="2404" y="2180"/>
                  </a:lnTo>
                  <a:lnTo>
                    <a:pt x="2405" y="2180"/>
                  </a:lnTo>
                  <a:lnTo>
                    <a:pt x="2406" y="2178"/>
                  </a:lnTo>
                  <a:lnTo>
                    <a:pt x="2408" y="2179"/>
                  </a:lnTo>
                  <a:lnTo>
                    <a:pt x="2408" y="2180"/>
                  </a:lnTo>
                  <a:lnTo>
                    <a:pt x="2406" y="2181"/>
                  </a:lnTo>
                  <a:lnTo>
                    <a:pt x="2405" y="2183"/>
                  </a:lnTo>
                  <a:lnTo>
                    <a:pt x="2404" y="2184"/>
                  </a:lnTo>
                  <a:lnTo>
                    <a:pt x="2406" y="2187"/>
                  </a:lnTo>
                  <a:lnTo>
                    <a:pt x="2409" y="2188"/>
                  </a:lnTo>
                  <a:lnTo>
                    <a:pt x="2411" y="2187"/>
                  </a:lnTo>
                  <a:lnTo>
                    <a:pt x="2411" y="2184"/>
                  </a:lnTo>
                  <a:lnTo>
                    <a:pt x="2413" y="2182"/>
                  </a:lnTo>
                  <a:lnTo>
                    <a:pt x="2416" y="2183"/>
                  </a:lnTo>
                  <a:lnTo>
                    <a:pt x="2416" y="2184"/>
                  </a:lnTo>
                  <a:lnTo>
                    <a:pt x="2416" y="2185"/>
                  </a:lnTo>
                  <a:lnTo>
                    <a:pt x="2418" y="2187"/>
                  </a:lnTo>
                  <a:lnTo>
                    <a:pt x="2418" y="2190"/>
                  </a:lnTo>
                  <a:lnTo>
                    <a:pt x="2418" y="2191"/>
                  </a:lnTo>
                  <a:lnTo>
                    <a:pt x="2415" y="2192"/>
                  </a:lnTo>
                  <a:lnTo>
                    <a:pt x="2412" y="2192"/>
                  </a:lnTo>
                  <a:lnTo>
                    <a:pt x="2410" y="2194"/>
                  </a:lnTo>
                  <a:lnTo>
                    <a:pt x="2411" y="2195"/>
                  </a:lnTo>
                  <a:lnTo>
                    <a:pt x="2410" y="2195"/>
                  </a:lnTo>
                  <a:lnTo>
                    <a:pt x="2408" y="2195"/>
                  </a:lnTo>
                  <a:lnTo>
                    <a:pt x="2408" y="2195"/>
                  </a:lnTo>
                  <a:lnTo>
                    <a:pt x="2408" y="2197"/>
                  </a:lnTo>
                  <a:lnTo>
                    <a:pt x="2406" y="2197"/>
                  </a:lnTo>
                  <a:lnTo>
                    <a:pt x="2408" y="2200"/>
                  </a:lnTo>
                  <a:lnTo>
                    <a:pt x="2411" y="2202"/>
                  </a:lnTo>
                  <a:lnTo>
                    <a:pt x="2413" y="2204"/>
                  </a:lnTo>
                  <a:lnTo>
                    <a:pt x="2421" y="2207"/>
                  </a:lnTo>
                  <a:lnTo>
                    <a:pt x="2423" y="2207"/>
                  </a:lnTo>
                  <a:lnTo>
                    <a:pt x="2425" y="2210"/>
                  </a:lnTo>
                  <a:lnTo>
                    <a:pt x="2427" y="2211"/>
                  </a:lnTo>
                  <a:lnTo>
                    <a:pt x="2428" y="2212"/>
                  </a:lnTo>
                  <a:lnTo>
                    <a:pt x="2428" y="2214"/>
                  </a:lnTo>
                  <a:lnTo>
                    <a:pt x="2425" y="2216"/>
                  </a:lnTo>
                  <a:lnTo>
                    <a:pt x="2424" y="2217"/>
                  </a:lnTo>
                  <a:lnTo>
                    <a:pt x="2424" y="2218"/>
                  </a:lnTo>
                  <a:lnTo>
                    <a:pt x="2423" y="2217"/>
                  </a:lnTo>
                  <a:lnTo>
                    <a:pt x="2421" y="2216"/>
                  </a:lnTo>
                  <a:lnTo>
                    <a:pt x="2418" y="2219"/>
                  </a:lnTo>
                  <a:lnTo>
                    <a:pt x="2417" y="2219"/>
                  </a:lnTo>
                  <a:lnTo>
                    <a:pt x="2418" y="2216"/>
                  </a:lnTo>
                  <a:lnTo>
                    <a:pt x="2416" y="2215"/>
                  </a:lnTo>
                  <a:lnTo>
                    <a:pt x="2415" y="2212"/>
                  </a:lnTo>
                  <a:lnTo>
                    <a:pt x="2413" y="2210"/>
                  </a:lnTo>
                  <a:lnTo>
                    <a:pt x="2411" y="2210"/>
                  </a:lnTo>
                  <a:lnTo>
                    <a:pt x="2410" y="2208"/>
                  </a:lnTo>
                  <a:lnTo>
                    <a:pt x="2408" y="2208"/>
                  </a:lnTo>
                  <a:lnTo>
                    <a:pt x="2406" y="2208"/>
                  </a:lnTo>
                  <a:lnTo>
                    <a:pt x="2404" y="2207"/>
                  </a:lnTo>
                  <a:lnTo>
                    <a:pt x="2404" y="2206"/>
                  </a:lnTo>
                  <a:lnTo>
                    <a:pt x="2404" y="2205"/>
                  </a:lnTo>
                  <a:lnTo>
                    <a:pt x="2402" y="2203"/>
                  </a:lnTo>
                  <a:lnTo>
                    <a:pt x="2393" y="2200"/>
                  </a:lnTo>
                  <a:lnTo>
                    <a:pt x="2393" y="2202"/>
                  </a:lnTo>
                  <a:lnTo>
                    <a:pt x="2394" y="2202"/>
                  </a:lnTo>
                  <a:lnTo>
                    <a:pt x="2395" y="2203"/>
                  </a:lnTo>
                  <a:lnTo>
                    <a:pt x="2397" y="2204"/>
                  </a:lnTo>
                  <a:lnTo>
                    <a:pt x="2396" y="2207"/>
                  </a:lnTo>
                  <a:lnTo>
                    <a:pt x="2395" y="2208"/>
                  </a:lnTo>
                  <a:lnTo>
                    <a:pt x="2395" y="2211"/>
                  </a:lnTo>
                  <a:lnTo>
                    <a:pt x="2395" y="2212"/>
                  </a:lnTo>
                  <a:lnTo>
                    <a:pt x="2394" y="2215"/>
                  </a:lnTo>
                  <a:lnTo>
                    <a:pt x="2392" y="2215"/>
                  </a:lnTo>
                  <a:lnTo>
                    <a:pt x="2391" y="2215"/>
                  </a:lnTo>
                  <a:lnTo>
                    <a:pt x="2389" y="2210"/>
                  </a:lnTo>
                  <a:lnTo>
                    <a:pt x="2387" y="2209"/>
                  </a:lnTo>
                  <a:lnTo>
                    <a:pt x="2383" y="2208"/>
                  </a:lnTo>
                  <a:lnTo>
                    <a:pt x="2380" y="2210"/>
                  </a:lnTo>
                  <a:lnTo>
                    <a:pt x="2377" y="2214"/>
                  </a:lnTo>
                  <a:lnTo>
                    <a:pt x="2376" y="2215"/>
                  </a:lnTo>
                  <a:lnTo>
                    <a:pt x="2367" y="2212"/>
                  </a:lnTo>
                  <a:lnTo>
                    <a:pt x="2359" y="2209"/>
                  </a:lnTo>
                  <a:lnTo>
                    <a:pt x="2359" y="2208"/>
                  </a:lnTo>
                  <a:lnTo>
                    <a:pt x="2361" y="2207"/>
                  </a:lnTo>
                  <a:lnTo>
                    <a:pt x="2363" y="2208"/>
                  </a:lnTo>
                  <a:lnTo>
                    <a:pt x="2363" y="2206"/>
                  </a:lnTo>
                  <a:lnTo>
                    <a:pt x="2360" y="2203"/>
                  </a:lnTo>
                  <a:lnTo>
                    <a:pt x="2360" y="2202"/>
                  </a:lnTo>
                  <a:lnTo>
                    <a:pt x="2360" y="2199"/>
                  </a:lnTo>
                  <a:lnTo>
                    <a:pt x="2360" y="2199"/>
                  </a:lnTo>
                  <a:lnTo>
                    <a:pt x="2358" y="2201"/>
                  </a:lnTo>
                  <a:lnTo>
                    <a:pt x="2352" y="2200"/>
                  </a:lnTo>
                  <a:lnTo>
                    <a:pt x="2351" y="2198"/>
                  </a:lnTo>
                  <a:lnTo>
                    <a:pt x="2347" y="2193"/>
                  </a:lnTo>
                  <a:lnTo>
                    <a:pt x="2343" y="2193"/>
                  </a:lnTo>
                  <a:lnTo>
                    <a:pt x="2341" y="2190"/>
                  </a:lnTo>
                  <a:lnTo>
                    <a:pt x="2337" y="2191"/>
                  </a:lnTo>
                  <a:lnTo>
                    <a:pt x="2335" y="2193"/>
                  </a:lnTo>
                  <a:lnTo>
                    <a:pt x="2333" y="2195"/>
                  </a:lnTo>
                  <a:lnTo>
                    <a:pt x="2334" y="2195"/>
                  </a:lnTo>
                  <a:lnTo>
                    <a:pt x="2336" y="2197"/>
                  </a:lnTo>
                  <a:lnTo>
                    <a:pt x="2335" y="2199"/>
                  </a:lnTo>
                  <a:lnTo>
                    <a:pt x="2330" y="2200"/>
                  </a:lnTo>
                  <a:lnTo>
                    <a:pt x="2317" y="2198"/>
                  </a:lnTo>
                  <a:lnTo>
                    <a:pt x="2314" y="2197"/>
                  </a:lnTo>
                  <a:lnTo>
                    <a:pt x="2309" y="2194"/>
                  </a:lnTo>
                  <a:lnTo>
                    <a:pt x="2302" y="2192"/>
                  </a:lnTo>
                  <a:lnTo>
                    <a:pt x="2298" y="2191"/>
                  </a:lnTo>
                  <a:lnTo>
                    <a:pt x="2295" y="2192"/>
                  </a:lnTo>
                  <a:lnTo>
                    <a:pt x="2286" y="2193"/>
                  </a:lnTo>
                  <a:lnTo>
                    <a:pt x="2284" y="2193"/>
                  </a:lnTo>
                  <a:lnTo>
                    <a:pt x="2282" y="2194"/>
                  </a:lnTo>
                  <a:lnTo>
                    <a:pt x="2280" y="2193"/>
                  </a:lnTo>
                  <a:lnTo>
                    <a:pt x="2280" y="2191"/>
                  </a:lnTo>
                  <a:lnTo>
                    <a:pt x="2281" y="2191"/>
                  </a:lnTo>
                  <a:lnTo>
                    <a:pt x="2282" y="2189"/>
                  </a:lnTo>
                  <a:lnTo>
                    <a:pt x="2284" y="2187"/>
                  </a:lnTo>
                  <a:lnTo>
                    <a:pt x="2284" y="2186"/>
                  </a:lnTo>
                  <a:lnTo>
                    <a:pt x="2283" y="2185"/>
                  </a:lnTo>
                  <a:lnTo>
                    <a:pt x="2282" y="2185"/>
                  </a:lnTo>
                  <a:lnTo>
                    <a:pt x="2278" y="2191"/>
                  </a:lnTo>
                  <a:lnTo>
                    <a:pt x="2280" y="2194"/>
                  </a:lnTo>
                  <a:lnTo>
                    <a:pt x="2280" y="2195"/>
                  </a:lnTo>
                  <a:lnTo>
                    <a:pt x="2274" y="2195"/>
                  </a:lnTo>
                  <a:lnTo>
                    <a:pt x="2259" y="2202"/>
                  </a:lnTo>
                  <a:lnTo>
                    <a:pt x="2254" y="2205"/>
                  </a:lnTo>
                  <a:lnTo>
                    <a:pt x="2254" y="2205"/>
                  </a:lnTo>
                  <a:lnTo>
                    <a:pt x="2261" y="2200"/>
                  </a:lnTo>
                  <a:lnTo>
                    <a:pt x="2259" y="2199"/>
                  </a:lnTo>
                  <a:lnTo>
                    <a:pt x="2254" y="2200"/>
                  </a:lnTo>
                  <a:lnTo>
                    <a:pt x="2253" y="2200"/>
                  </a:lnTo>
                  <a:lnTo>
                    <a:pt x="2255" y="2196"/>
                  </a:lnTo>
                  <a:lnTo>
                    <a:pt x="2254" y="2193"/>
                  </a:lnTo>
                  <a:lnTo>
                    <a:pt x="2251" y="2193"/>
                  </a:lnTo>
                  <a:lnTo>
                    <a:pt x="2250" y="2195"/>
                  </a:lnTo>
                  <a:lnTo>
                    <a:pt x="2249" y="2195"/>
                  </a:lnTo>
                  <a:lnTo>
                    <a:pt x="2247" y="2194"/>
                  </a:lnTo>
                  <a:lnTo>
                    <a:pt x="2246" y="2194"/>
                  </a:lnTo>
                  <a:lnTo>
                    <a:pt x="2247" y="2200"/>
                  </a:lnTo>
                  <a:lnTo>
                    <a:pt x="2248" y="2203"/>
                  </a:lnTo>
                  <a:lnTo>
                    <a:pt x="2250" y="2206"/>
                  </a:lnTo>
                  <a:lnTo>
                    <a:pt x="2246" y="2210"/>
                  </a:lnTo>
                  <a:lnTo>
                    <a:pt x="2242" y="2213"/>
                  </a:lnTo>
                  <a:lnTo>
                    <a:pt x="2242" y="2216"/>
                  </a:lnTo>
                  <a:lnTo>
                    <a:pt x="2238" y="2220"/>
                  </a:lnTo>
                  <a:lnTo>
                    <a:pt x="2235" y="2222"/>
                  </a:lnTo>
                  <a:lnTo>
                    <a:pt x="2227" y="2228"/>
                  </a:lnTo>
                  <a:lnTo>
                    <a:pt x="2224" y="2228"/>
                  </a:lnTo>
                  <a:lnTo>
                    <a:pt x="2221" y="2231"/>
                  </a:lnTo>
                  <a:lnTo>
                    <a:pt x="2216" y="2233"/>
                  </a:lnTo>
                  <a:lnTo>
                    <a:pt x="2211" y="2236"/>
                  </a:lnTo>
                  <a:lnTo>
                    <a:pt x="2209" y="2236"/>
                  </a:lnTo>
                  <a:lnTo>
                    <a:pt x="2212" y="2234"/>
                  </a:lnTo>
                  <a:lnTo>
                    <a:pt x="2216" y="2232"/>
                  </a:lnTo>
                  <a:lnTo>
                    <a:pt x="2213" y="2232"/>
                  </a:lnTo>
                  <a:lnTo>
                    <a:pt x="2208" y="2231"/>
                  </a:lnTo>
                  <a:lnTo>
                    <a:pt x="2205" y="2230"/>
                  </a:lnTo>
                  <a:lnTo>
                    <a:pt x="2205" y="2232"/>
                  </a:lnTo>
                  <a:lnTo>
                    <a:pt x="2202" y="2233"/>
                  </a:lnTo>
                  <a:lnTo>
                    <a:pt x="2200" y="2231"/>
                  </a:lnTo>
                  <a:lnTo>
                    <a:pt x="2199" y="2230"/>
                  </a:lnTo>
                  <a:lnTo>
                    <a:pt x="2199" y="2228"/>
                  </a:lnTo>
                  <a:lnTo>
                    <a:pt x="2198" y="2228"/>
                  </a:lnTo>
                  <a:lnTo>
                    <a:pt x="2197" y="2229"/>
                  </a:lnTo>
                  <a:lnTo>
                    <a:pt x="2200" y="2236"/>
                  </a:lnTo>
                  <a:lnTo>
                    <a:pt x="2202" y="2236"/>
                  </a:lnTo>
                  <a:lnTo>
                    <a:pt x="2204" y="2238"/>
                  </a:lnTo>
                  <a:lnTo>
                    <a:pt x="2201" y="2239"/>
                  </a:lnTo>
                  <a:lnTo>
                    <a:pt x="2199" y="2241"/>
                  </a:lnTo>
                  <a:lnTo>
                    <a:pt x="2196" y="2241"/>
                  </a:lnTo>
                  <a:lnTo>
                    <a:pt x="2193" y="2239"/>
                  </a:lnTo>
                  <a:lnTo>
                    <a:pt x="2192" y="2242"/>
                  </a:lnTo>
                  <a:lnTo>
                    <a:pt x="2192" y="2246"/>
                  </a:lnTo>
                  <a:lnTo>
                    <a:pt x="2191" y="2246"/>
                  </a:lnTo>
                  <a:lnTo>
                    <a:pt x="2189" y="2248"/>
                  </a:lnTo>
                  <a:lnTo>
                    <a:pt x="2188" y="2247"/>
                  </a:lnTo>
                  <a:lnTo>
                    <a:pt x="2188" y="2246"/>
                  </a:lnTo>
                  <a:lnTo>
                    <a:pt x="2187" y="2247"/>
                  </a:lnTo>
                  <a:lnTo>
                    <a:pt x="2185" y="2247"/>
                  </a:lnTo>
                  <a:lnTo>
                    <a:pt x="2183" y="2247"/>
                  </a:lnTo>
                  <a:lnTo>
                    <a:pt x="2181" y="2248"/>
                  </a:lnTo>
                  <a:lnTo>
                    <a:pt x="2181" y="2250"/>
                  </a:lnTo>
                  <a:lnTo>
                    <a:pt x="2182" y="2251"/>
                  </a:lnTo>
                  <a:lnTo>
                    <a:pt x="2185" y="2250"/>
                  </a:lnTo>
                  <a:lnTo>
                    <a:pt x="2183" y="2254"/>
                  </a:lnTo>
                  <a:lnTo>
                    <a:pt x="2181" y="2257"/>
                  </a:lnTo>
                  <a:lnTo>
                    <a:pt x="2178" y="2258"/>
                  </a:lnTo>
                  <a:lnTo>
                    <a:pt x="2174" y="2258"/>
                  </a:lnTo>
                  <a:lnTo>
                    <a:pt x="2174" y="2258"/>
                  </a:lnTo>
                  <a:lnTo>
                    <a:pt x="2173" y="2258"/>
                  </a:lnTo>
                  <a:lnTo>
                    <a:pt x="2177" y="2265"/>
                  </a:lnTo>
                  <a:lnTo>
                    <a:pt x="2174" y="2273"/>
                  </a:lnTo>
                  <a:lnTo>
                    <a:pt x="2172" y="2276"/>
                  </a:lnTo>
                  <a:lnTo>
                    <a:pt x="2171" y="2276"/>
                  </a:lnTo>
                  <a:lnTo>
                    <a:pt x="2170" y="2277"/>
                  </a:lnTo>
                  <a:lnTo>
                    <a:pt x="2165" y="2274"/>
                  </a:lnTo>
                  <a:lnTo>
                    <a:pt x="2163" y="2272"/>
                  </a:lnTo>
                  <a:lnTo>
                    <a:pt x="2165" y="2278"/>
                  </a:lnTo>
                  <a:lnTo>
                    <a:pt x="2171" y="2279"/>
                  </a:lnTo>
                  <a:lnTo>
                    <a:pt x="2171" y="2281"/>
                  </a:lnTo>
                  <a:lnTo>
                    <a:pt x="2171" y="2283"/>
                  </a:lnTo>
                  <a:lnTo>
                    <a:pt x="2170" y="2285"/>
                  </a:lnTo>
                  <a:lnTo>
                    <a:pt x="2169" y="2288"/>
                  </a:lnTo>
                  <a:lnTo>
                    <a:pt x="2170" y="2290"/>
                  </a:lnTo>
                  <a:lnTo>
                    <a:pt x="2170" y="2295"/>
                  </a:lnTo>
                  <a:lnTo>
                    <a:pt x="2172" y="2298"/>
                  </a:lnTo>
                  <a:lnTo>
                    <a:pt x="2172" y="2304"/>
                  </a:lnTo>
                  <a:lnTo>
                    <a:pt x="2174" y="2307"/>
                  </a:lnTo>
                  <a:lnTo>
                    <a:pt x="2179" y="2319"/>
                  </a:lnTo>
                  <a:lnTo>
                    <a:pt x="2182" y="2319"/>
                  </a:lnTo>
                  <a:lnTo>
                    <a:pt x="2182" y="2320"/>
                  </a:lnTo>
                  <a:lnTo>
                    <a:pt x="2182" y="2322"/>
                  </a:lnTo>
                  <a:lnTo>
                    <a:pt x="2177" y="2323"/>
                  </a:lnTo>
                  <a:lnTo>
                    <a:pt x="2175" y="2324"/>
                  </a:lnTo>
                  <a:lnTo>
                    <a:pt x="2175" y="2325"/>
                  </a:lnTo>
                  <a:lnTo>
                    <a:pt x="2175" y="2325"/>
                  </a:lnTo>
                  <a:lnTo>
                    <a:pt x="2174" y="2325"/>
                  </a:lnTo>
                  <a:lnTo>
                    <a:pt x="2172" y="2325"/>
                  </a:lnTo>
                  <a:lnTo>
                    <a:pt x="2168" y="2321"/>
                  </a:lnTo>
                  <a:lnTo>
                    <a:pt x="2161" y="2320"/>
                  </a:lnTo>
                  <a:lnTo>
                    <a:pt x="2153" y="2319"/>
                  </a:lnTo>
                  <a:lnTo>
                    <a:pt x="2147" y="2317"/>
                  </a:lnTo>
                  <a:lnTo>
                    <a:pt x="2144" y="2315"/>
                  </a:lnTo>
                  <a:lnTo>
                    <a:pt x="2141" y="2314"/>
                  </a:lnTo>
                  <a:lnTo>
                    <a:pt x="2137" y="2313"/>
                  </a:lnTo>
                  <a:lnTo>
                    <a:pt x="2135" y="2312"/>
                  </a:lnTo>
                  <a:lnTo>
                    <a:pt x="2132" y="2309"/>
                  </a:lnTo>
                  <a:lnTo>
                    <a:pt x="2129" y="2308"/>
                  </a:lnTo>
                  <a:lnTo>
                    <a:pt x="2125" y="2307"/>
                  </a:lnTo>
                  <a:lnTo>
                    <a:pt x="2122" y="2306"/>
                  </a:lnTo>
                  <a:lnTo>
                    <a:pt x="2120" y="2302"/>
                  </a:lnTo>
                  <a:lnTo>
                    <a:pt x="2120" y="2302"/>
                  </a:lnTo>
                  <a:lnTo>
                    <a:pt x="2118" y="2295"/>
                  </a:lnTo>
                  <a:lnTo>
                    <a:pt x="2116" y="2291"/>
                  </a:lnTo>
                  <a:lnTo>
                    <a:pt x="2112" y="2286"/>
                  </a:lnTo>
                  <a:lnTo>
                    <a:pt x="2111" y="2285"/>
                  </a:lnTo>
                  <a:lnTo>
                    <a:pt x="2111" y="2284"/>
                  </a:lnTo>
                  <a:lnTo>
                    <a:pt x="2112" y="2282"/>
                  </a:lnTo>
                  <a:lnTo>
                    <a:pt x="2111" y="2279"/>
                  </a:lnTo>
                  <a:lnTo>
                    <a:pt x="2110" y="2278"/>
                  </a:lnTo>
                  <a:lnTo>
                    <a:pt x="2109" y="2275"/>
                  </a:lnTo>
                  <a:lnTo>
                    <a:pt x="2111" y="2274"/>
                  </a:lnTo>
                  <a:lnTo>
                    <a:pt x="2111" y="2271"/>
                  </a:lnTo>
                  <a:lnTo>
                    <a:pt x="2110" y="2269"/>
                  </a:lnTo>
                  <a:lnTo>
                    <a:pt x="2107" y="2266"/>
                  </a:lnTo>
                  <a:lnTo>
                    <a:pt x="2102" y="2262"/>
                  </a:lnTo>
                  <a:lnTo>
                    <a:pt x="2098" y="2258"/>
                  </a:lnTo>
                  <a:lnTo>
                    <a:pt x="2095" y="2252"/>
                  </a:lnTo>
                  <a:lnTo>
                    <a:pt x="2092" y="2247"/>
                  </a:lnTo>
                  <a:lnTo>
                    <a:pt x="2088" y="2245"/>
                  </a:lnTo>
                  <a:lnTo>
                    <a:pt x="2086" y="2242"/>
                  </a:lnTo>
                  <a:lnTo>
                    <a:pt x="2085" y="2238"/>
                  </a:lnTo>
                  <a:lnTo>
                    <a:pt x="2084" y="2236"/>
                  </a:lnTo>
                  <a:lnTo>
                    <a:pt x="2085" y="2236"/>
                  </a:lnTo>
                  <a:lnTo>
                    <a:pt x="2083" y="2232"/>
                  </a:lnTo>
                  <a:lnTo>
                    <a:pt x="2078" y="2225"/>
                  </a:lnTo>
                  <a:lnTo>
                    <a:pt x="2076" y="2220"/>
                  </a:lnTo>
                  <a:lnTo>
                    <a:pt x="2075" y="2216"/>
                  </a:lnTo>
                  <a:lnTo>
                    <a:pt x="2072" y="2212"/>
                  </a:lnTo>
                  <a:lnTo>
                    <a:pt x="2067" y="2208"/>
                  </a:lnTo>
                  <a:lnTo>
                    <a:pt x="2064" y="2205"/>
                  </a:lnTo>
                  <a:lnTo>
                    <a:pt x="2063" y="2203"/>
                  </a:lnTo>
                  <a:lnTo>
                    <a:pt x="2063" y="2203"/>
                  </a:lnTo>
                  <a:lnTo>
                    <a:pt x="2056" y="2197"/>
                  </a:lnTo>
                  <a:lnTo>
                    <a:pt x="2053" y="2193"/>
                  </a:lnTo>
                  <a:lnTo>
                    <a:pt x="2051" y="2192"/>
                  </a:lnTo>
                  <a:lnTo>
                    <a:pt x="2049" y="2192"/>
                  </a:lnTo>
                  <a:lnTo>
                    <a:pt x="2048" y="2192"/>
                  </a:lnTo>
                  <a:lnTo>
                    <a:pt x="2048" y="2191"/>
                  </a:lnTo>
                  <a:lnTo>
                    <a:pt x="2047" y="2191"/>
                  </a:lnTo>
                  <a:lnTo>
                    <a:pt x="2046" y="2192"/>
                  </a:lnTo>
                  <a:lnTo>
                    <a:pt x="2042" y="2192"/>
                  </a:lnTo>
                  <a:lnTo>
                    <a:pt x="2034" y="2191"/>
                  </a:lnTo>
                  <a:lnTo>
                    <a:pt x="2029" y="2190"/>
                  </a:lnTo>
                  <a:lnTo>
                    <a:pt x="2026" y="2189"/>
                  </a:lnTo>
                  <a:lnTo>
                    <a:pt x="2024" y="2189"/>
                  </a:lnTo>
                  <a:lnTo>
                    <a:pt x="2022" y="2191"/>
                  </a:lnTo>
                  <a:lnTo>
                    <a:pt x="2020" y="2193"/>
                  </a:lnTo>
                  <a:lnTo>
                    <a:pt x="2016" y="2193"/>
                  </a:lnTo>
                  <a:lnTo>
                    <a:pt x="2012" y="2197"/>
                  </a:lnTo>
                  <a:lnTo>
                    <a:pt x="2009" y="2204"/>
                  </a:lnTo>
                  <a:lnTo>
                    <a:pt x="2008" y="2208"/>
                  </a:lnTo>
                  <a:lnTo>
                    <a:pt x="2008" y="2210"/>
                  </a:lnTo>
                  <a:lnTo>
                    <a:pt x="2007" y="2211"/>
                  </a:lnTo>
                  <a:lnTo>
                    <a:pt x="2005" y="2212"/>
                  </a:lnTo>
                  <a:lnTo>
                    <a:pt x="2003" y="2215"/>
                  </a:lnTo>
                  <a:lnTo>
                    <a:pt x="2001" y="2217"/>
                  </a:lnTo>
                  <a:lnTo>
                    <a:pt x="1999" y="2219"/>
                  </a:lnTo>
                  <a:lnTo>
                    <a:pt x="1996" y="2219"/>
                  </a:lnTo>
                  <a:lnTo>
                    <a:pt x="1991" y="2216"/>
                  </a:lnTo>
                  <a:lnTo>
                    <a:pt x="1984" y="2212"/>
                  </a:lnTo>
                  <a:lnTo>
                    <a:pt x="1978" y="2209"/>
                  </a:lnTo>
                  <a:lnTo>
                    <a:pt x="1974" y="2208"/>
                  </a:lnTo>
                  <a:lnTo>
                    <a:pt x="1970" y="2205"/>
                  </a:lnTo>
                  <a:lnTo>
                    <a:pt x="1967" y="2202"/>
                  </a:lnTo>
                  <a:lnTo>
                    <a:pt x="1964" y="2200"/>
                  </a:lnTo>
                  <a:lnTo>
                    <a:pt x="1961" y="2199"/>
                  </a:lnTo>
                  <a:lnTo>
                    <a:pt x="1958" y="2195"/>
                  </a:lnTo>
                  <a:lnTo>
                    <a:pt x="1955" y="2189"/>
                  </a:lnTo>
                  <a:lnTo>
                    <a:pt x="1953" y="2184"/>
                  </a:lnTo>
                  <a:lnTo>
                    <a:pt x="1953" y="2180"/>
                  </a:lnTo>
                  <a:lnTo>
                    <a:pt x="1948" y="2169"/>
                  </a:lnTo>
                  <a:lnTo>
                    <a:pt x="1946" y="2164"/>
                  </a:lnTo>
                  <a:lnTo>
                    <a:pt x="1944" y="2162"/>
                  </a:lnTo>
                  <a:lnTo>
                    <a:pt x="1940" y="2159"/>
                  </a:lnTo>
                  <a:lnTo>
                    <a:pt x="1935" y="2156"/>
                  </a:lnTo>
                  <a:lnTo>
                    <a:pt x="1928" y="2150"/>
                  </a:lnTo>
                  <a:lnTo>
                    <a:pt x="1918" y="2141"/>
                  </a:lnTo>
                  <a:lnTo>
                    <a:pt x="1912" y="2135"/>
                  </a:lnTo>
                  <a:lnTo>
                    <a:pt x="1908" y="2133"/>
                  </a:lnTo>
                  <a:lnTo>
                    <a:pt x="1905" y="2130"/>
                  </a:lnTo>
                  <a:lnTo>
                    <a:pt x="1903" y="2125"/>
                  </a:lnTo>
                  <a:lnTo>
                    <a:pt x="1900" y="2122"/>
                  </a:lnTo>
                  <a:lnTo>
                    <a:pt x="1900" y="2122"/>
                  </a:lnTo>
                  <a:lnTo>
                    <a:pt x="1899" y="2122"/>
                  </a:lnTo>
                  <a:lnTo>
                    <a:pt x="1892" y="2122"/>
                  </a:lnTo>
                  <a:lnTo>
                    <a:pt x="1885" y="2122"/>
                  </a:lnTo>
                  <a:lnTo>
                    <a:pt x="1879" y="2121"/>
                  </a:lnTo>
                  <a:lnTo>
                    <a:pt x="1873" y="2121"/>
                  </a:lnTo>
                  <a:lnTo>
                    <a:pt x="1866" y="2121"/>
                  </a:lnTo>
                  <a:lnTo>
                    <a:pt x="1859" y="2121"/>
                  </a:lnTo>
                  <a:lnTo>
                    <a:pt x="1853" y="2121"/>
                  </a:lnTo>
                  <a:lnTo>
                    <a:pt x="1846" y="2121"/>
                  </a:lnTo>
                  <a:lnTo>
                    <a:pt x="1846" y="2126"/>
                  </a:lnTo>
                  <a:lnTo>
                    <a:pt x="1846" y="2129"/>
                  </a:lnTo>
                  <a:lnTo>
                    <a:pt x="1846" y="2134"/>
                  </a:lnTo>
                  <a:lnTo>
                    <a:pt x="1846" y="2137"/>
                  </a:lnTo>
                  <a:lnTo>
                    <a:pt x="1835" y="2137"/>
                  </a:lnTo>
                  <a:lnTo>
                    <a:pt x="1824" y="2137"/>
                  </a:lnTo>
                  <a:lnTo>
                    <a:pt x="1813" y="2137"/>
                  </a:lnTo>
                  <a:lnTo>
                    <a:pt x="1803" y="2137"/>
                  </a:lnTo>
                  <a:lnTo>
                    <a:pt x="1792" y="2137"/>
                  </a:lnTo>
                  <a:lnTo>
                    <a:pt x="1781" y="2137"/>
                  </a:lnTo>
                  <a:lnTo>
                    <a:pt x="1770" y="2138"/>
                  </a:lnTo>
                  <a:lnTo>
                    <a:pt x="1760" y="2138"/>
                  </a:lnTo>
                  <a:lnTo>
                    <a:pt x="1745" y="2132"/>
                  </a:lnTo>
                  <a:lnTo>
                    <a:pt x="1731" y="2127"/>
                  </a:lnTo>
                  <a:lnTo>
                    <a:pt x="1717" y="2122"/>
                  </a:lnTo>
                  <a:lnTo>
                    <a:pt x="1702" y="2117"/>
                  </a:lnTo>
                  <a:lnTo>
                    <a:pt x="1688" y="2112"/>
                  </a:lnTo>
                  <a:lnTo>
                    <a:pt x="1673" y="2106"/>
                  </a:lnTo>
                  <a:lnTo>
                    <a:pt x="1659" y="2101"/>
                  </a:lnTo>
                  <a:lnTo>
                    <a:pt x="1645" y="2096"/>
                  </a:lnTo>
                  <a:lnTo>
                    <a:pt x="1647" y="2093"/>
                  </a:lnTo>
                  <a:lnTo>
                    <a:pt x="1648" y="2089"/>
                  </a:lnTo>
                  <a:lnTo>
                    <a:pt x="1645" y="2089"/>
                  </a:lnTo>
                  <a:lnTo>
                    <a:pt x="1636" y="2089"/>
                  </a:lnTo>
                  <a:lnTo>
                    <a:pt x="1627" y="2090"/>
                  </a:lnTo>
                  <a:lnTo>
                    <a:pt x="1619" y="2091"/>
                  </a:lnTo>
                  <a:lnTo>
                    <a:pt x="1610" y="2091"/>
                  </a:lnTo>
                  <a:lnTo>
                    <a:pt x="1601" y="2092"/>
                  </a:lnTo>
                  <a:lnTo>
                    <a:pt x="1593" y="2093"/>
                  </a:lnTo>
                  <a:lnTo>
                    <a:pt x="1584" y="2094"/>
                  </a:lnTo>
                  <a:lnTo>
                    <a:pt x="1575" y="2095"/>
                  </a:lnTo>
                  <a:lnTo>
                    <a:pt x="1575" y="2095"/>
                  </a:lnTo>
                  <a:lnTo>
                    <a:pt x="1575" y="2090"/>
                  </a:lnTo>
                  <a:lnTo>
                    <a:pt x="1574" y="2089"/>
                  </a:lnTo>
                  <a:lnTo>
                    <a:pt x="1572" y="2090"/>
                  </a:lnTo>
                  <a:lnTo>
                    <a:pt x="1571" y="2085"/>
                  </a:lnTo>
                  <a:lnTo>
                    <a:pt x="1571" y="2082"/>
                  </a:lnTo>
                  <a:lnTo>
                    <a:pt x="1571" y="2080"/>
                  </a:lnTo>
                  <a:lnTo>
                    <a:pt x="1569" y="2074"/>
                  </a:lnTo>
                  <a:lnTo>
                    <a:pt x="1565" y="2067"/>
                  </a:lnTo>
                  <a:lnTo>
                    <a:pt x="1555" y="2058"/>
                  </a:lnTo>
                  <a:lnTo>
                    <a:pt x="1550" y="2055"/>
                  </a:lnTo>
                  <a:lnTo>
                    <a:pt x="1546" y="2052"/>
                  </a:lnTo>
                  <a:lnTo>
                    <a:pt x="1544" y="2050"/>
                  </a:lnTo>
                  <a:lnTo>
                    <a:pt x="1541" y="2050"/>
                  </a:lnTo>
                  <a:lnTo>
                    <a:pt x="1540" y="2052"/>
                  </a:lnTo>
                  <a:lnTo>
                    <a:pt x="1536" y="2051"/>
                  </a:lnTo>
                  <a:lnTo>
                    <a:pt x="1537" y="2047"/>
                  </a:lnTo>
                  <a:lnTo>
                    <a:pt x="1533" y="2041"/>
                  </a:lnTo>
                  <a:lnTo>
                    <a:pt x="1531" y="2041"/>
                  </a:lnTo>
                  <a:lnTo>
                    <a:pt x="1523" y="2041"/>
                  </a:lnTo>
                  <a:lnTo>
                    <a:pt x="1514" y="2038"/>
                  </a:lnTo>
                  <a:lnTo>
                    <a:pt x="1511" y="2036"/>
                  </a:lnTo>
                  <a:lnTo>
                    <a:pt x="1511" y="2032"/>
                  </a:lnTo>
                  <a:lnTo>
                    <a:pt x="1506" y="2029"/>
                  </a:lnTo>
                  <a:lnTo>
                    <a:pt x="1500" y="2027"/>
                  </a:lnTo>
                  <a:lnTo>
                    <a:pt x="1497" y="2027"/>
                  </a:lnTo>
                  <a:lnTo>
                    <a:pt x="1493" y="2027"/>
                  </a:lnTo>
                  <a:lnTo>
                    <a:pt x="1487" y="2025"/>
                  </a:lnTo>
                  <a:lnTo>
                    <a:pt x="1483" y="2024"/>
                  </a:lnTo>
                  <a:lnTo>
                    <a:pt x="1476" y="2025"/>
                  </a:lnTo>
                  <a:lnTo>
                    <a:pt x="1473" y="2025"/>
                  </a:lnTo>
                  <a:lnTo>
                    <a:pt x="1471" y="2022"/>
                  </a:lnTo>
                  <a:lnTo>
                    <a:pt x="1469" y="2021"/>
                  </a:lnTo>
                  <a:lnTo>
                    <a:pt x="1469" y="2017"/>
                  </a:lnTo>
                  <a:lnTo>
                    <a:pt x="1469" y="2015"/>
                  </a:lnTo>
                  <a:lnTo>
                    <a:pt x="1469" y="2012"/>
                  </a:lnTo>
                  <a:lnTo>
                    <a:pt x="1468" y="2007"/>
                  </a:lnTo>
                  <a:lnTo>
                    <a:pt x="1469" y="2002"/>
                  </a:lnTo>
                  <a:lnTo>
                    <a:pt x="1469" y="2000"/>
                  </a:lnTo>
                  <a:lnTo>
                    <a:pt x="1467" y="1999"/>
                  </a:lnTo>
                  <a:lnTo>
                    <a:pt x="1462" y="1997"/>
                  </a:lnTo>
                  <a:lnTo>
                    <a:pt x="1461" y="1995"/>
                  </a:lnTo>
                  <a:lnTo>
                    <a:pt x="1462" y="1992"/>
                  </a:lnTo>
                  <a:lnTo>
                    <a:pt x="1461" y="1989"/>
                  </a:lnTo>
                  <a:lnTo>
                    <a:pt x="1458" y="1987"/>
                  </a:lnTo>
                  <a:lnTo>
                    <a:pt x="1454" y="1983"/>
                  </a:lnTo>
                  <a:lnTo>
                    <a:pt x="1449" y="1980"/>
                  </a:lnTo>
                  <a:lnTo>
                    <a:pt x="1448" y="1976"/>
                  </a:lnTo>
                  <a:lnTo>
                    <a:pt x="1445" y="1973"/>
                  </a:lnTo>
                  <a:lnTo>
                    <a:pt x="1444" y="1971"/>
                  </a:lnTo>
                  <a:lnTo>
                    <a:pt x="1438" y="1963"/>
                  </a:lnTo>
                  <a:lnTo>
                    <a:pt x="1431" y="1956"/>
                  </a:lnTo>
                  <a:lnTo>
                    <a:pt x="1430" y="1952"/>
                  </a:lnTo>
                  <a:lnTo>
                    <a:pt x="1430" y="1947"/>
                  </a:lnTo>
                  <a:lnTo>
                    <a:pt x="1432" y="1944"/>
                  </a:lnTo>
                  <a:lnTo>
                    <a:pt x="1434" y="1940"/>
                  </a:lnTo>
                  <a:lnTo>
                    <a:pt x="1434" y="1938"/>
                  </a:lnTo>
                  <a:lnTo>
                    <a:pt x="1434" y="1936"/>
                  </a:lnTo>
                  <a:lnTo>
                    <a:pt x="1431" y="1933"/>
                  </a:lnTo>
                  <a:lnTo>
                    <a:pt x="1423" y="1931"/>
                  </a:lnTo>
                  <a:lnTo>
                    <a:pt x="1415" y="1923"/>
                  </a:lnTo>
                  <a:lnTo>
                    <a:pt x="1415" y="1917"/>
                  </a:lnTo>
                  <a:lnTo>
                    <a:pt x="1412" y="1910"/>
                  </a:lnTo>
                  <a:lnTo>
                    <a:pt x="1412" y="1906"/>
                  </a:lnTo>
                  <a:lnTo>
                    <a:pt x="1412" y="1901"/>
                  </a:lnTo>
                  <a:lnTo>
                    <a:pt x="1414" y="1900"/>
                  </a:lnTo>
                  <a:lnTo>
                    <a:pt x="1416" y="1901"/>
                  </a:lnTo>
                  <a:lnTo>
                    <a:pt x="1416" y="1902"/>
                  </a:lnTo>
                  <a:lnTo>
                    <a:pt x="1417" y="1906"/>
                  </a:lnTo>
                  <a:lnTo>
                    <a:pt x="1418" y="1908"/>
                  </a:lnTo>
                  <a:lnTo>
                    <a:pt x="1421" y="1909"/>
                  </a:lnTo>
                  <a:lnTo>
                    <a:pt x="1423" y="1912"/>
                  </a:lnTo>
                  <a:lnTo>
                    <a:pt x="1424" y="1912"/>
                  </a:lnTo>
                  <a:lnTo>
                    <a:pt x="1426" y="1912"/>
                  </a:lnTo>
                  <a:lnTo>
                    <a:pt x="1424" y="1911"/>
                  </a:lnTo>
                  <a:lnTo>
                    <a:pt x="1424" y="1910"/>
                  </a:lnTo>
                  <a:lnTo>
                    <a:pt x="1423" y="1907"/>
                  </a:lnTo>
                  <a:lnTo>
                    <a:pt x="1421" y="1902"/>
                  </a:lnTo>
                  <a:lnTo>
                    <a:pt x="1418" y="1901"/>
                  </a:lnTo>
                  <a:lnTo>
                    <a:pt x="1418" y="1896"/>
                  </a:lnTo>
                  <a:lnTo>
                    <a:pt x="1417" y="1895"/>
                  </a:lnTo>
                  <a:lnTo>
                    <a:pt x="1416" y="1894"/>
                  </a:lnTo>
                  <a:lnTo>
                    <a:pt x="1418" y="1892"/>
                  </a:lnTo>
                  <a:lnTo>
                    <a:pt x="1421" y="1891"/>
                  </a:lnTo>
                  <a:lnTo>
                    <a:pt x="1425" y="1890"/>
                  </a:lnTo>
                  <a:lnTo>
                    <a:pt x="1436" y="1891"/>
                  </a:lnTo>
                  <a:lnTo>
                    <a:pt x="1439" y="1890"/>
                  </a:lnTo>
                  <a:lnTo>
                    <a:pt x="1440" y="1890"/>
                  </a:lnTo>
                  <a:lnTo>
                    <a:pt x="1442" y="1890"/>
                  </a:lnTo>
                  <a:lnTo>
                    <a:pt x="1439" y="1889"/>
                  </a:lnTo>
                  <a:lnTo>
                    <a:pt x="1437" y="1890"/>
                  </a:lnTo>
                  <a:lnTo>
                    <a:pt x="1435" y="1889"/>
                  </a:lnTo>
                  <a:lnTo>
                    <a:pt x="1431" y="1890"/>
                  </a:lnTo>
                  <a:lnTo>
                    <a:pt x="1429" y="1889"/>
                  </a:lnTo>
                  <a:lnTo>
                    <a:pt x="1428" y="1888"/>
                  </a:lnTo>
                  <a:lnTo>
                    <a:pt x="1427" y="1888"/>
                  </a:lnTo>
                  <a:lnTo>
                    <a:pt x="1423" y="1890"/>
                  </a:lnTo>
                  <a:lnTo>
                    <a:pt x="1421" y="1890"/>
                  </a:lnTo>
                  <a:lnTo>
                    <a:pt x="1417" y="1887"/>
                  </a:lnTo>
                  <a:lnTo>
                    <a:pt x="1416" y="1887"/>
                  </a:lnTo>
                  <a:lnTo>
                    <a:pt x="1413" y="1889"/>
                  </a:lnTo>
                  <a:lnTo>
                    <a:pt x="1413" y="1894"/>
                  </a:lnTo>
                  <a:lnTo>
                    <a:pt x="1413" y="1899"/>
                  </a:lnTo>
                  <a:lnTo>
                    <a:pt x="1412" y="1899"/>
                  </a:lnTo>
                  <a:lnTo>
                    <a:pt x="1410" y="1897"/>
                  </a:lnTo>
                  <a:lnTo>
                    <a:pt x="1407" y="1896"/>
                  </a:lnTo>
                  <a:lnTo>
                    <a:pt x="1404" y="1895"/>
                  </a:lnTo>
                  <a:lnTo>
                    <a:pt x="1401" y="1891"/>
                  </a:lnTo>
                  <a:lnTo>
                    <a:pt x="1399" y="1890"/>
                  </a:lnTo>
                  <a:lnTo>
                    <a:pt x="1397" y="1893"/>
                  </a:lnTo>
                  <a:lnTo>
                    <a:pt x="1397" y="1891"/>
                  </a:lnTo>
                  <a:lnTo>
                    <a:pt x="1398" y="1889"/>
                  </a:lnTo>
                  <a:lnTo>
                    <a:pt x="1398" y="1884"/>
                  </a:lnTo>
                  <a:lnTo>
                    <a:pt x="1401" y="1888"/>
                  </a:lnTo>
                  <a:lnTo>
                    <a:pt x="1400" y="1885"/>
                  </a:lnTo>
                  <a:lnTo>
                    <a:pt x="1397" y="1882"/>
                  </a:lnTo>
                  <a:lnTo>
                    <a:pt x="1396" y="1881"/>
                  </a:lnTo>
                  <a:lnTo>
                    <a:pt x="1393" y="1875"/>
                  </a:lnTo>
                  <a:lnTo>
                    <a:pt x="1388" y="1872"/>
                  </a:lnTo>
                  <a:lnTo>
                    <a:pt x="1384" y="1866"/>
                  </a:lnTo>
                  <a:lnTo>
                    <a:pt x="1376" y="1857"/>
                  </a:lnTo>
                  <a:lnTo>
                    <a:pt x="1376" y="1849"/>
                  </a:lnTo>
                  <a:lnTo>
                    <a:pt x="1372" y="1839"/>
                  </a:lnTo>
                  <a:lnTo>
                    <a:pt x="1374" y="1833"/>
                  </a:lnTo>
                  <a:lnTo>
                    <a:pt x="1374" y="1830"/>
                  </a:lnTo>
                  <a:lnTo>
                    <a:pt x="1372" y="1824"/>
                  </a:lnTo>
                  <a:lnTo>
                    <a:pt x="1371" y="1820"/>
                  </a:lnTo>
                  <a:lnTo>
                    <a:pt x="1363" y="1811"/>
                  </a:lnTo>
                  <a:lnTo>
                    <a:pt x="1357" y="1805"/>
                  </a:lnTo>
                  <a:lnTo>
                    <a:pt x="1356" y="1800"/>
                  </a:lnTo>
                  <a:lnTo>
                    <a:pt x="1355" y="1796"/>
                  </a:lnTo>
                  <a:lnTo>
                    <a:pt x="1357" y="1791"/>
                  </a:lnTo>
                  <a:lnTo>
                    <a:pt x="1358" y="1786"/>
                  </a:lnTo>
                  <a:lnTo>
                    <a:pt x="1359" y="1785"/>
                  </a:lnTo>
                  <a:lnTo>
                    <a:pt x="1360" y="1786"/>
                  </a:lnTo>
                  <a:lnTo>
                    <a:pt x="1359" y="1787"/>
                  </a:lnTo>
                  <a:lnTo>
                    <a:pt x="1360" y="1787"/>
                  </a:lnTo>
                  <a:lnTo>
                    <a:pt x="1361" y="1785"/>
                  </a:lnTo>
                  <a:lnTo>
                    <a:pt x="1361" y="1784"/>
                  </a:lnTo>
                  <a:lnTo>
                    <a:pt x="1360" y="1784"/>
                  </a:lnTo>
                  <a:lnTo>
                    <a:pt x="1360" y="1783"/>
                  </a:lnTo>
                  <a:lnTo>
                    <a:pt x="1361" y="1782"/>
                  </a:lnTo>
                  <a:lnTo>
                    <a:pt x="1363" y="1776"/>
                  </a:lnTo>
                  <a:lnTo>
                    <a:pt x="1363" y="1769"/>
                  </a:lnTo>
                  <a:lnTo>
                    <a:pt x="1365" y="1759"/>
                  </a:lnTo>
                  <a:lnTo>
                    <a:pt x="1365" y="1756"/>
                  </a:lnTo>
                  <a:lnTo>
                    <a:pt x="1363" y="1750"/>
                  </a:lnTo>
                  <a:lnTo>
                    <a:pt x="1362" y="1746"/>
                  </a:lnTo>
                  <a:lnTo>
                    <a:pt x="1360" y="1743"/>
                  </a:lnTo>
                  <a:lnTo>
                    <a:pt x="1361" y="1739"/>
                  </a:lnTo>
                  <a:lnTo>
                    <a:pt x="1360" y="1735"/>
                  </a:lnTo>
                  <a:lnTo>
                    <a:pt x="1356" y="1729"/>
                  </a:lnTo>
                  <a:lnTo>
                    <a:pt x="1355" y="1722"/>
                  </a:lnTo>
                  <a:lnTo>
                    <a:pt x="1354" y="1719"/>
                  </a:lnTo>
                  <a:lnTo>
                    <a:pt x="1355" y="1711"/>
                  </a:lnTo>
                  <a:lnTo>
                    <a:pt x="1354" y="1707"/>
                  </a:lnTo>
                  <a:lnTo>
                    <a:pt x="1350" y="1701"/>
                  </a:lnTo>
                  <a:lnTo>
                    <a:pt x="1352" y="1696"/>
                  </a:lnTo>
                  <a:lnTo>
                    <a:pt x="1353" y="1693"/>
                  </a:lnTo>
                  <a:lnTo>
                    <a:pt x="1356" y="1679"/>
                  </a:lnTo>
                  <a:lnTo>
                    <a:pt x="1357" y="1678"/>
                  </a:lnTo>
                  <a:lnTo>
                    <a:pt x="1358" y="1678"/>
                  </a:lnTo>
                  <a:lnTo>
                    <a:pt x="1361" y="1676"/>
                  </a:lnTo>
                  <a:lnTo>
                    <a:pt x="1360" y="1676"/>
                  </a:lnTo>
                  <a:lnTo>
                    <a:pt x="1358" y="1677"/>
                  </a:lnTo>
                  <a:lnTo>
                    <a:pt x="1360" y="1671"/>
                  </a:lnTo>
                  <a:lnTo>
                    <a:pt x="1361" y="1666"/>
                  </a:lnTo>
                  <a:lnTo>
                    <a:pt x="1363" y="1665"/>
                  </a:lnTo>
                  <a:lnTo>
                    <a:pt x="1363" y="1649"/>
                  </a:lnTo>
                  <a:lnTo>
                    <a:pt x="1364" y="1638"/>
                  </a:lnTo>
                  <a:lnTo>
                    <a:pt x="1366" y="1634"/>
                  </a:lnTo>
                  <a:lnTo>
                    <a:pt x="1365" y="1630"/>
                  </a:lnTo>
                  <a:lnTo>
                    <a:pt x="1366" y="1624"/>
                  </a:lnTo>
                  <a:lnTo>
                    <a:pt x="1365" y="1619"/>
                  </a:lnTo>
                  <a:lnTo>
                    <a:pt x="1368" y="1592"/>
                  </a:lnTo>
                  <a:lnTo>
                    <a:pt x="1368" y="1589"/>
                  </a:lnTo>
                  <a:lnTo>
                    <a:pt x="1369" y="1585"/>
                  </a:lnTo>
                  <a:lnTo>
                    <a:pt x="1368" y="1573"/>
                  </a:lnTo>
                  <a:lnTo>
                    <a:pt x="1369" y="1560"/>
                  </a:lnTo>
                  <a:lnTo>
                    <a:pt x="1367" y="1559"/>
                  </a:lnTo>
                  <a:lnTo>
                    <a:pt x="1367" y="1557"/>
                  </a:lnTo>
                  <a:lnTo>
                    <a:pt x="1368" y="1556"/>
                  </a:lnTo>
                  <a:lnTo>
                    <a:pt x="1369" y="1558"/>
                  </a:lnTo>
                  <a:lnTo>
                    <a:pt x="1377" y="1558"/>
                  </a:lnTo>
                  <a:lnTo>
                    <a:pt x="1382" y="1556"/>
                  </a:lnTo>
                  <a:lnTo>
                    <a:pt x="1383" y="1557"/>
                  </a:lnTo>
                  <a:lnTo>
                    <a:pt x="1385" y="1560"/>
                  </a:lnTo>
                  <a:lnTo>
                    <a:pt x="1388" y="1560"/>
                  </a:lnTo>
                  <a:lnTo>
                    <a:pt x="1391" y="1560"/>
                  </a:lnTo>
                  <a:lnTo>
                    <a:pt x="1390" y="1559"/>
                  </a:lnTo>
                  <a:lnTo>
                    <a:pt x="1388" y="1559"/>
                  </a:lnTo>
                  <a:lnTo>
                    <a:pt x="1385" y="1557"/>
                  </a:lnTo>
                  <a:lnTo>
                    <a:pt x="1383" y="1555"/>
                  </a:lnTo>
                  <a:lnTo>
                    <a:pt x="1377" y="1555"/>
                  </a:lnTo>
                  <a:lnTo>
                    <a:pt x="1376" y="1553"/>
                  </a:lnTo>
                  <a:lnTo>
                    <a:pt x="1370" y="1555"/>
                  </a:lnTo>
                  <a:lnTo>
                    <a:pt x="1368" y="1553"/>
                  </a:lnTo>
                  <a:lnTo>
                    <a:pt x="1365" y="1554"/>
                  </a:lnTo>
                  <a:lnTo>
                    <a:pt x="1366" y="1550"/>
                  </a:lnTo>
                  <a:lnTo>
                    <a:pt x="1365" y="1545"/>
                  </a:lnTo>
                  <a:lnTo>
                    <a:pt x="1366" y="1540"/>
                  </a:lnTo>
                  <a:lnTo>
                    <a:pt x="1366" y="1544"/>
                  </a:lnTo>
                  <a:lnTo>
                    <a:pt x="1369" y="1547"/>
                  </a:lnTo>
                  <a:lnTo>
                    <a:pt x="1369" y="1543"/>
                  </a:lnTo>
                  <a:lnTo>
                    <a:pt x="1370" y="1538"/>
                  </a:lnTo>
                  <a:lnTo>
                    <a:pt x="1368" y="1536"/>
                  </a:lnTo>
                  <a:lnTo>
                    <a:pt x="1365" y="1534"/>
                  </a:lnTo>
                  <a:lnTo>
                    <a:pt x="1363" y="1528"/>
                  </a:lnTo>
                  <a:lnTo>
                    <a:pt x="1372" y="1524"/>
                  </a:lnTo>
                  <a:lnTo>
                    <a:pt x="1367" y="1523"/>
                  </a:lnTo>
                  <a:lnTo>
                    <a:pt x="1366" y="1521"/>
                  </a:lnTo>
                  <a:lnTo>
                    <a:pt x="1363" y="1521"/>
                  </a:lnTo>
                  <a:lnTo>
                    <a:pt x="1363" y="1522"/>
                  </a:lnTo>
                  <a:lnTo>
                    <a:pt x="1363" y="1525"/>
                  </a:lnTo>
                  <a:lnTo>
                    <a:pt x="1362" y="1522"/>
                  </a:lnTo>
                  <a:lnTo>
                    <a:pt x="1361" y="1518"/>
                  </a:lnTo>
                  <a:lnTo>
                    <a:pt x="1361" y="1513"/>
                  </a:lnTo>
                  <a:lnTo>
                    <a:pt x="1358" y="1504"/>
                  </a:lnTo>
                  <a:lnTo>
                    <a:pt x="1355" y="1493"/>
                  </a:lnTo>
                  <a:lnTo>
                    <a:pt x="1353" y="1487"/>
                  </a:lnTo>
                  <a:lnTo>
                    <a:pt x="1348" y="1482"/>
                  </a:lnTo>
                  <a:lnTo>
                    <a:pt x="1347" y="1479"/>
                  </a:lnTo>
                  <a:lnTo>
                    <a:pt x="1345" y="1471"/>
                  </a:lnTo>
                  <a:lnTo>
                    <a:pt x="1346" y="1465"/>
                  </a:lnTo>
                  <a:lnTo>
                    <a:pt x="1345" y="1460"/>
                  </a:lnTo>
                  <a:lnTo>
                    <a:pt x="1347" y="1460"/>
                  </a:lnTo>
                  <a:lnTo>
                    <a:pt x="1354" y="1464"/>
                  </a:lnTo>
                  <a:lnTo>
                    <a:pt x="1361" y="1466"/>
                  </a:lnTo>
                  <a:lnTo>
                    <a:pt x="1364" y="1469"/>
                  </a:lnTo>
                  <a:lnTo>
                    <a:pt x="1367" y="1470"/>
                  </a:lnTo>
                  <a:lnTo>
                    <a:pt x="1388" y="1472"/>
                  </a:lnTo>
                  <a:lnTo>
                    <a:pt x="1390" y="1472"/>
                  </a:lnTo>
                  <a:lnTo>
                    <a:pt x="1392" y="1471"/>
                  </a:lnTo>
                  <a:lnTo>
                    <a:pt x="1393" y="1471"/>
                  </a:lnTo>
                  <a:lnTo>
                    <a:pt x="1396" y="1474"/>
                  </a:lnTo>
                  <a:lnTo>
                    <a:pt x="1398" y="1475"/>
                  </a:lnTo>
                  <a:lnTo>
                    <a:pt x="1400" y="1475"/>
                  </a:lnTo>
                  <a:lnTo>
                    <a:pt x="1401" y="1474"/>
                  </a:lnTo>
                  <a:lnTo>
                    <a:pt x="1404" y="1471"/>
                  </a:lnTo>
                  <a:lnTo>
                    <a:pt x="1404" y="1472"/>
                  </a:lnTo>
                  <a:lnTo>
                    <a:pt x="1404" y="1475"/>
                  </a:lnTo>
                  <a:lnTo>
                    <a:pt x="1405" y="1477"/>
                  </a:lnTo>
                  <a:lnTo>
                    <a:pt x="1407" y="1481"/>
                  </a:lnTo>
                  <a:lnTo>
                    <a:pt x="1407" y="1483"/>
                  </a:lnTo>
                  <a:lnTo>
                    <a:pt x="1404" y="1490"/>
                  </a:lnTo>
                  <a:lnTo>
                    <a:pt x="1403" y="1490"/>
                  </a:lnTo>
                  <a:lnTo>
                    <a:pt x="1403" y="1487"/>
                  </a:lnTo>
                  <a:lnTo>
                    <a:pt x="1402" y="1487"/>
                  </a:lnTo>
                  <a:lnTo>
                    <a:pt x="1396" y="1498"/>
                  </a:lnTo>
                  <a:lnTo>
                    <a:pt x="1393" y="1503"/>
                  </a:lnTo>
                  <a:lnTo>
                    <a:pt x="1393" y="1505"/>
                  </a:lnTo>
                  <a:lnTo>
                    <a:pt x="1393" y="1507"/>
                  </a:lnTo>
                  <a:lnTo>
                    <a:pt x="1394" y="1507"/>
                  </a:lnTo>
                  <a:lnTo>
                    <a:pt x="1396" y="1506"/>
                  </a:lnTo>
                  <a:lnTo>
                    <a:pt x="1399" y="1504"/>
                  </a:lnTo>
                  <a:lnTo>
                    <a:pt x="1400" y="1504"/>
                  </a:lnTo>
                  <a:lnTo>
                    <a:pt x="1397" y="1504"/>
                  </a:lnTo>
                  <a:lnTo>
                    <a:pt x="1395" y="1504"/>
                  </a:lnTo>
                  <a:lnTo>
                    <a:pt x="1395" y="1502"/>
                  </a:lnTo>
                  <a:lnTo>
                    <a:pt x="1396" y="1501"/>
                  </a:lnTo>
                  <a:lnTo>
                    <a:pt x="1397" y="1498"/>
                  </a:lnTo>
                  <a:lnTo>
                    <a:pt x="1400" y="1495"/>
                  </a:lnTo>
                  <a:lnTo>
                    <a:pt x="1403" y="1493"/>
                  </a:lnTo>
                  <a:lnTo>
                    <a:pt x="1404" y="1491"/>
                  </a:lnTo>
                  <a:lnTo>
                    <a:pt x="1406" y="1488"/>
                  </a:lnTo>
                  <a:lnTo>
                    <a:pt x="1409" y="1485"/>
                  </a:lnTo>
                  <a:lnTo>
                    <a:pt x="1410" y="1484"/>
                  </a:lnTo>
                  <a:lnTo>
                    <a:pt x="1410" y="1481"/>
                  </a:lnTo>
                  <a:lnTo>
                    <a:pt x="1410" y="1481"/>
                  </a:lnTo>
                  <a:lnTo>
                    <a:pt x="1412" y="1481"/>
                  </a:lnTo>
                  <a:lnTo>
                    <a:pt x="1412" y="1486"/>
                  </a:lnTo>
                  <a:lnTo>
                    <a:pt x="1412" y="1488"/>
                  </a:lnTo>
                  <a:lnTo>
                    <a:pt x="1408" y="1490"/>
                  </a:lnTo>
                  <a:lnTo>
                    <a:pt x="1408" y="1492"/>
                  </a:lnTo>
                  <a:lnTo>
                    <a:pt x="1409" y="1495"/>
                  </a:lnTo>
                  <a:lnTo>
                    <a:pt x="1408" y="1495"/>
                  </a:lnTo>
                  <a:lnTo>
                    <a:pt x="1407" y="1495"/>
                  </a:lnTo>
                  <a:lnTo>
                    <a:pt x="1407" y="1495"/>
                  </a:lnTo>
                  <a:lnTo>
                    <a:pt x="1410" y="1499"/>
                  </a:lnTo>
                  <a:lnTo>
                    <a:pt x="1410" y="1502"/>
                  </a:lnTo>
                  <a:lnTo>
                    <a:pt x="1411" y="1504"/>
                  </a:lnTo>
                  <a:lnTo>
                    <a:pt x="1410" y="1509"/>
                  </a:lnTo>
                  <a:lnTo>
                    <a:pt x="1409" y="1510"/>
                  </a:lnTo>
                  <a:lnTo>
                    <a:pt x="1408" y="1510"/>
                  </a:lnTo>
                  <a:lnTo>
                    <a:pt x="1406" y="1508"/>
                  </a:lnTo>
                  <a:lnTo>
                    <a:pt x="1406" y="1509"/>
                  </a:lnTo>
                  <a:lnTo>
                    <a:pt x="1404" y="1513"/>
                  </a:lnTo>
                  <a:lnTo>
                    <a:pt x="1404" y="1512"/>
                  </a:lnTo>
                  <a:lnTo>
                    <a:pt x="1403" y="1508"/>
                  </a:lnTo>
                  <a:lnTo>
                    <a:pt x="1402" y="1508"/>
                  </a:lnTo>
                  <a:lnTo>
                    <a:pt x="1399" y="1509"/>
                  </a:lnTo>
                  <a:lnTo>
                    <a:pt x="1399" y="1512"/>
                  </a:lnTo>
                  <a:lnTo>
                    <a:pt x="1397" y="1515"/>
                  </a:lnTo>
                  <a:lnTo>
                    <a:pt x="1396" y="1516"/>
                  </a:lnTo>
                  <a:lnTo>
                    <a:pt x="1400" y="1517"/>
                  </a:lnTo>
                  <a:lnTo>
                    <a:pt x="1403" y="1516"/>
                  </a:lnTo>
                  <a:lnTo>
                    <a:pt x="1406" y="1517"/>
                  </a:lnTo>
                  <a:lnTo>
                    <a:pt x="1406" y="1517"/>
                  </a:lnTo>
                  <a:lnTo>
                    <a:pt x="1408" y="1516"/>
                  </a:lnTo>
                  <a:lnTo>
                    <a:pt x="1409" y="1515"/>
                  </a:lnTo>
                  <a:lnTo>
                    <a:pt x="1411" y="1510"/>
                  </a:lnTo>
                  <a:lnTo>
                    <a:pt x="1412" y="1509"/>
                  </a:lnTo>
                  <a:lnTo>
                    <a:pt x="1413" y="1509"/>
                  </a:lnTo>
                  <a:lnTo>
                    <a:pt x="1415" y="1509"/>
                  </a:lnTo>
                  <a:lnTo>
                    <a:pt x="1417" y="1505"/>
                  </a:lnTo>
                  <a:lnTo>
                    <a:pt x="1417" y="1505"/>
                  </a:lnTo>
                  <a:lnTo>
                    <a:pt x="1416" y="1499"/>
                  </a:lnTo>
                  <a:lnTo>
                    <a:pt x="1417" y="1495"/>
                  </a:lnTo>
                  <a:lnTo>
                    <a:pt x="1416" y="1495"/>
                  </a:lnTo>
                  <a:lnTo>
                    <a:pt x="1415" y="1493"/>
                  </a:lnTo>
                  <a:lnTo>
                    <a:pt x="1415" y="1492"/>
                  </a:lnTo>
                  <a:lnTo>
                    <a:pt x="1416" y="1490"/>
                  </a:lnTo>
                  <a:lnTo>
                    <a:pt x="1416" y="1489"/>
                  </a:lnTo>
                  <a:lnTo>
                    <a:pt x="1415" y="1487"/>
                  </a:lnTo>
                  <a:lnTo>
                    <a:pt x="1416" y="1486"/>
                  </a:lnTo>
                  <a:lnTo>
                    <a:pt x="1418" y="1482"/>
                  </a:lnTo>
                  <a:lnTo>
                    <a:pt x="1418" y="1481"/>
                  </a:lnTo>
                  <a:lnTo>
                    <a:pt x="1420" y="1477"/>
                  </a:lnTo>
                  <a:lnTo>
                    <a:pt x="1419" y="1476"/>
                  </a:lnTo>
                  <a:lnTo>
                    <a:pt x="1418" y="1474"/>
                  </a:lnTo>
                  <a:lnTo>
                    <a:pt x="1417" y="1473"/>
                  </a:lnTo>
                  <a:lnTo>
                    <a:pt x="1416" y="1470"/>
                  </a:lnTo>
                  <a:lnTo>
                    <a:pt x="1415" y="1470"/>
                  </a:lnTo>
                  <a:lnTo>
                    <a:pt x="1415" y="1470"/>
                  </a:lnTo>
                  <a:lnTo>
                    <a:pt x="1416" y="1474"/>
                  </a:lnTo>
                  <a:lnTo>
                    <a:pt x="1415" y="1474"/>
                  </a:lnTo>
                  <a:lnTo>
                    <a:pt x="1413" y="1472"/>
                  </a:lnTo>
                  <a:lnTo>
                    <a:pt x="1412" y="1470"/>
                  </a:lnTo>
                  <a:lnTo>
                    <a:pt x="1412" y="1469"/>
                  </a:lnTo>
                  <a:lnTo>
                    <a:pt x="1412" y="1467"/>
                  </a:lnTo>
                  <a:lnTo>
                    <a:pt x="1413" y="1466"/>
                  </a:lnTo>
                  <a:lnTo>
                    <a:pt x="1415" y="1465"/>
                  </a:lnTo>
                  <a:lnTo>
                    <a:pt x="1415" y="1464"/>
                  </a:lnTo>
                  <a:lnTo>
                    <a:pt x="1413" y="1461"/>
                  </a:lnTo>
                  <a:lnTo>
                    <a:pt x="1411" y="1459"/>
                  </a:lnTo>
                  <a:lnTo>
                    <a:pt x="1410" y="1458"/>
                  </a:lnTo>
                  <a:lnTo>
                    <a:pt x="1408" y="1458"/>
                  </a:lnTo>
                  <a:lnTo>
                    <a:pt x="1407" y="1457"/>
                  </a:lnTo>
                  <a:lnTo>
                    <a:pt x="1407" y="1457"/>
                  </a:lnTo>
                  <a:lnTo>
                    <a:pt x="1407" y="1456"/>
                  </a:lnTo>
                  <a:lnTo>
                    <a:pt x="1408" y="1455"/>
                  </a:lnTo>
                  <a:lnTo>
                    <a:pt x="1411" y="1456"/>
                  </a:lnTo>
                  <a:lnTo>
                    <a:pt x="1412" y="1455"/>
                  </a:lnTo>
                  <a:lnTo>
                    <a:pt x="1412" y="1453"/>
                  </a:lnTo>
                  <a:lnTo>
                    <a:pt x="1412" y="1452"/>
                  </a:lnTo>
                  <a:lnTo>
                    <a:pt x="1412" y="1447"/>
                  </a:lnTo>
                  <a:lnTo>
                    <a:pt x="1411" y="1443"/>
                  </a:lnTo>
                  <a:lnTo>
                    <a:pt x="1410" y="1442"/>
                  </a:lnTo>
                  <a:lnTo>
                    <a:pt x="1410" y="1442"/>
                  </a:lnTo>
                  <a:lnTo>
                    <a:pt x="1409" y="1443"/>
                  </a:lnTo>
                  <a:lnTo>
                    <a:pt x="1408" y="1443"/>
                  </a:lnTo>
                  <a:lnTo>
                    <a:pt x="1407" y="1441"/>
                  </a:lnTo>
                  <a:lnTo>
                    <a:pt x="1406" y="1439"/>
                  </a:lnTo>
                  <a:lnTo>
                    <a:pt x="1404" y="1432"/>
                  </a:lnTo>
                  <a:lnTo>
                    <a:pt x="1407" y="1432"/>
                  </a:lnTo>
                  <a:lnTo>
                    <a:pt x="1419" y="1432"/>
                  </a:lnTo>
                  <a:lnTo>
                    <a:pt x="1432" y="1432"/>
                  </a:lnTo>
                  <a:lnTo>
                    <a:pt x="1445" y="1432"/>
                  </a:lnTo>
                  <a:lnTo>
                    <a:pt x="1459" y="1432"/>
                  </a:lnTo>
                  <a:lnTo>
                    <a:pt x="1471" y="1432"/>
                  </a:lnTo>
                  <a:lnTo>
                    <a:pt x="1484" y="1432"/>
                  </a:lnTo>
                  <a:lnTo>
                    <a:pt x="1497" y="1432"/>
                  </a:lnTo>
                  <a:lnTo>
                    <a:pt x="1510" y="1432"/>
                  </a:lnTo>
                  <a:lnTo>
                    <a:pt x="1523" y="1432"/>
                  </a:lnTo>
                  <a:lnTo>
                    <a:pt x="1536" y="1432"/>
                  </a:lnTo>
                  <a:lnTo>
                    <a:pt x="1549" y="1432"/>
                  </a:lnTo>
                  <a:lnTo>
                    <a:pt x="1562" y="1432"/>
                  </a:lnTo>
                  <a:lnTo>
                    <a:pt x="1575" y="1432"/>
                  </a:lnTo>
                  <a:lnTo>
                    <a:pt x="1588" y="1432"/>
                  </a:lnTo>
                  <a:lnTo>
                    <a:pt x="1601" y="1432"/>
                  </a:lnTo>
                  <a:lnTo>
                    <a:pt x="1613" y="1432"/>
                  </a:lnTo>
                  <a:lnTo>
                    <a:pt x="1627" y="1432"/>
                  </a:lnTo>
                  <a:lnTo>
                    <a:pt x="1640" y="1432"/>
                  </a:lnTo>
                  <a:lnTo>
                    <a:pt x="1653" y="1432"/>
                  </a:lnTo>
                  <a:lnTo>
                    <a:pt x="1665" y="1432"/>
                  </a:lnTo>
                  <a:lnTo>
                    <a:pt x="1678" y="1432"/>
                  </a:lnTo>
                  <a:lnTo>
                    <a:pt x="1691" y="1432"/>
                  </a:lnTo>
                  <a:lnTo>
                    <a:pt x="1704" y="1432"/>
                  </a:lnTo>
                  <a:lnTo>
                    <a:pt x="1717" y="1432"/>
                  </a:lnTo>
                  <a:lnTo>
                    <a:pt x="1730" y="1432"/>
                  </a:lnTo>
                  <a:lnTo>
                    <a:pt x="1743" y="1432"/>
                  </a:lnTo>
                  <a:lnTo>
                    <a:pt x="1756" y="1432"/>
                  </a:lnTo>
                  <a:lnTo>
                    <a:pt x="1769" y="1432"/>
                  </a:lnTo>
                  <a:lnTo>
                    <a:pt x="1781" y="1432"/>
                  </a:lnTo>
                  <a:lnTo>
                    <a:pt x="1794" y="1432"/>
                  </a:lnTo>
                  <a:lnTo>
                    <a:pt x="1808" y="1432"/>
                  </a:lnTo>
                  <a:lnTo>
                    <a:pt x="1821" y="1432"/>
                  </a:lnTo>
                  <a:lnTo>
                    <a:pt x="1833" y="1432"/>
                  </a:lnTo>
                  <a:lnTo>
                    <a:pt x="1846" y="1432"/>
                  </a:lnTo>
                  <a:lnTo>
                    <a:pt x="1859" y="1432"/>
                  </a:lnTo>
                  <a:lnTo>
                    <a:pt x="1872" y="1432"/>
                  </a:lnTo>
                  <a:lnTo>
                    <a:pt x="1885" y="1432"/>
                  </a:lnTo>
                  <a:lnTo>
                    <a:pt x="1898" y="1432"/>
                  </a:lnTo>
                  <a:lnTo>
                    <a:pt x="1911" y="1432"/>
                  </a:lnTo>
                  <a:lnTo>
                    <a:pt x="1924" y="1432"/>
                  </a:lnTo>
                  <a:lnTo>
                    <a:pt x="1937" y="1432"/>
                  </a:lnTo>
                  <a:lnTo>
                    <a:pt x="1950" y="1432"/>
                  </a:lnTo>
                  <a:lnTo>
                    <a:pt x="1963" y="1432"/>
                  </a:lnTo>
                  <a:lnTo>
                    <a:pt x="1976" y="1432"/>
                  </a:lnTo>
                  <a:lnTo>
                    <a:pt x="1989" y="1432"/>
                  </a:lnTo>
                  <a:lnTo>
                    <a:pt x="2002" y="1432"/>
                  </a:lnTo>
                  <a:lnTo>
                    <a:pt x="2015" y="1432"/>
                  </a:lnTo>
                  <a:lnTo>
                    <a:pt x="2027" y="1432"/>
                  </a:lnTo>
                  <a:lnTo>
                    <a:pt x="2040" y="1432"/>
                  </a:lnTo>
                  <a:lnTo>
                    <a:pt x="2053" y="1432"/>
                  </a:lnTo>
                  <a:lnTo>
                    <a:pt x="2067" y="1432"/>
                  </a:lnTo>
                  <a:lnTo>
                    <a:pt x="2079" y="1432"/>
                  </a:lnTo>
                  <a:lnTo>
                    <a:pt x="2092" y="1432"/>
                  </a:lnTo>
                  <a:lnTo>
                    <a:pt x="2105" y="1432"/>
                  </a:lnTo>
                  <a:lnTo>
                    <a:pt x="2118" y="1432"/>
                  </a:lnTo>
                  <a:lnTo>
                    <a:pt x="2131" y="1432"/>
                  </a:lnTo>
                  <a:lnTo>
                    <a:pt x="2144" y="1432"/>
                  </a:lnTo>
                  <a:lnTo>
                    <a:pt x="2157" y="1432"/>
                  </a:lnTo>
                  <a:lnTo>
                    <a:pt x="2170" y="1432"/>
                  </a:lnTo>
                  <a:lnTo>
                    <a:pt x="2183" y="1432"/>
                  </a:lnTo>
                  <a:lnTo>
                    <a:pt x="2196" y="1432"/>
                  </a:lnTo>
                  <a:lnTo>
                    <a:pt x="2209" y="1432"/>
                  </a:lnTo>
                  <a:lnTo>
                    <a:pt x="2221" y="1432"/>
                  </a:lnTo>
                  <a:lnTo>
                    <a:pt x="2234" y="1432"/>
                  </a:lnTo>
                  <a:lnTo>
                    <a:pt x="2241" y="1432"/>
                  </a:lnTo>
                  <a:lnTo>
                    <a:pt x="2241" y="1423"/>
                  </a:lnTo>
                  <a:lnTo>
                    <a:pt x="2241" y="1415"/>
                  </a:lnTo>
                  <a:lnTo>
                    <a:pt x="2248" y="1416"/>
                  </a:lnTo>
                  <a:lnTo>
                    <a:pt x="2250" y="1418"/>
                  </a:lnTo>
                  <a:lnTo>
                    <a:pt x="2251" y="1418"/>
                  </a:lnTo>
                  <a:lnTo>
                    <a:pt x="2251" y="1420"/>
                  </a:lnTo>
                  <a:lnTo>
                    <a:pt x="2251" y="1427"/>
                  </a:lnTo>
                  <a:lnTo>
                    <a:pt x="2252" y="1432"/>
                  </a:lnTo>
                  <a:lnTo>
                    <a:pt x="2255" y="1438"/>
                  </a:lnTo>
                  <a:lnTo>
                    <a:pt x="2255" y="1438"/>
                  </a:lnTo>
                  <a:lnTo>
                    <a:pt x="2256" y="1441"/>
                  </a:lnTo>
                  <a:lnTo>
                    <a:pt x="2256" y="1443"/>
                  </a:lnTo>
                  <a:lnTo>
                    <a:pt x="2258" y="1444"/>
                  </a:lnTo>
                  <a:lnTo>
                    <a:pt x="2264" y="1446"/>
                  </a:lnTo>
                  <a:lnTo>
                    <a:pt x="2275" y="1447"/>
                  </a:lnTo>
                  <a:lnTo>
                    <a:pt x="2281" y="1450"/>
                  </a:lnTo>
                  <a:lnTo>
                    <a:pt x="2282" y="1452"/>
                  </a:lnTo>
                  <a:lnTo>
                    <a:pt x="2285" y="1454"/>
                  </a:lnTo>
                  <a:lnTo>
                    <a:pt x="2290" y="1453"/>
                  </a:lnTo>
                  <a:lnTo>
                    <a:pt x="2293" y="1452"/>
                  </a:lnTo>
                  <a:lnTo>
                    <a:pt x="2296" y="1449"/>
                  </a:lnTo>
                  <a:close/>
                  <a:moveTo>
                    <a:pt x="33" y="1222"/>
                  </a:moveTo>
                  <a:lnTo>
                    <a:pt x="24" y="1227"/>
                  </a:lnTo>
                  <a:lnTo>
                    <a:pt x="21" y="1232"/>
                  </a:lnTo>
                  <a:lnTo>
                    <a:pt x="19" y="1235"/>
                  </a:lnTo>
                  <a:lnTo>
                    <a:pt x="17" y="1237"/>
                  </a:lnTo>
                  <a:lnTo>
                    <a:pt x="15" y="1238"/>
                  </a:lnTo>
                  <a:lnTo>
                    <a:pt x="14" y="1239"/>
                  </a:lnTo>
                  <a:lnTo>
                    <a:pt x="11" y="1241"/>
                  </a:lnTo>
                  <a:lnTo>
                    <a:pt x="10" y="124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246"/>
                  </a:lnTo>
                  <a:lnTo>
                    <a:pt x="2" y="1244"/>
                  </a:lnTo>
                  <a:lnTo>
                    <a:pt x="5" y="1242"/>
                  </a:lnTo>
                  <a:lnTo>
                    <a:pt x="7" y="1238"/>
                  </a:lnTo>
                  <a:lnTo>
                    <a:pt x="8" y="1237"/>
                  </a:lnTo>
                  <a:lnTo>
                    <a:pt x="9" y="1236"/>
                  </a:lnTo>
                  <a:lnTo>
                    <a:pt x="9" y="1232"/>
                  </a:lnTo>
                  <a:lnTo>
                    <a:pt x="9" y="1231"/>
                  </a:lnTo>
                  <a:lnTo>
                    <a:pt x="11" y="1228"/>
                  </a:lnTo>
                  <a:lnTo>
                    <a:pt x="13" y="1227"/>
                  </a:lnTo>
                  <a:lnTo>
                    <a:pt x="15" y="1226"/>
                  </a:lnTo>
                  <a:lnTo>
                    <a:pt x="19" y="1227"/>
                  </a:lnTo>
                  <a:lnTo>
                    <a:pt x="21" y="1226"/>
                  </a:lnTo>
                  <a:lnTo>
                    <a:pt x="22" y="1224"/>
                  </a:lnTo>
                  <a:lnTo>
                    <a:pt x="20" y="1223"/>
                  </a:lnTo>
                  <a:lnTo>
                    <a:pt x="20" y="1222"/>
                  </a:lnTo>
                  <a:lnTo>
                    <a:pt x="20" y="1219"/>
                  </a:lnTo>
                  <a:lnTo>
                    <a:pt x="22" y="1216"/>
                  </a:lnTo>
                  <a:lnTo>
                    <a:pt x="23" y="1215"/>
                  </a:lnTo>
                  <a:lnTo>
                    <a:pt x="26" y="1213"/>
                  </a:lnTo>
                  <a:lnTo>
                    <a:pt x="30" y="1211"/>
                  </a:lnTo>
                  <a:lnTo>
                    <a:pt x="33" y="1211"/>
                  </a:lnTo>
                  <a:lnTo>
                    <a:pt x="37" y="1214"/>
                  </a:lnTo>
                  <a:lnTo>
                    <a:pt x="38" y="1215"/>
                  </a:lnTo>
                  <a:lnTo>
                    <a:pt x="37" y="1218"/>
                  </a:lnTo>
                  <a:lnTo>
                    <a:pt x="36" y="1220"/>
                  </a:lnTo>
                  <a:lnTo>
                    <a:pt x="33" y="1222"/>
                  </a:lnTo>
                  <a:close/>
                  <a:moveTo>
                    <a:pt x="86" y="1203"/>
                  </a:moveTo>
                  <a:lnTo>
                    <a:pt x="86" y="1203"/>
                  </a:lnTo>
                  <a:lnTo>
                    <a:pt x="85" y="1202"/>
                  </a:lnTo>
                  <a:lnTo>
                    <a:pt x="85" y="1200"/>
                  </a:lnTo>
                  <a:lnTo>
                    <a:pt x="86" y="1200"/>
                  </a:lnTo>
                  <a:lnTo>
                    <a:pt x="87" y="1198"/>
                  </a:lnTo>
                  <a:lnTo>
                    <a:pt x="88" y="1198"/>
                  </a:lnTo>
                  <a:lnTo>
                    <a:pt x="89" y="1197"/>
                  </a:lnTo>
                  <a:lnTo>
                    <a:pt x="90" y="1198"/>
                  </a:lnTo>
                  <a:lnTo>
                    <a:pt x="89" y="1200"/>
                  </a:lnTo>
                  <a:lnTo>
                    <a:pt x="87" y="1201"/>
                  </a:lnTo>
                  <a:lnTo>
                    <a:pt x="86" y="1203"/>
                  </a:lnTo>
                  <a:close/>
                  <a:moveTo>
                    <a:pt x="74" y="1194"/>
                  </a:moveTo>
                  <a:lnTo>
                    <a:pt x="75" y="1196"/>
                  </a:lnTo>
                  <a:lnTo>
                    <a:pt x="78" y="1195"/>
                  </a:lnTo>
                  <a:lnTo>
                    <a:pt x="80" y="1193"/>
                  </a:lnTo>
                  <a:lnTo>
                    <a:pt x="81" y="1190"/>
                  </a:lnTo>
                  <a:lnTo>
                    <a:pt x="81" y="1189"/>
                  </a:lnTo>
                  <a:lnTo>
                    <a:pt x="83" y="1190"/>
                  </a:lnTo>
                  <a:lnTo>
                    <a:pt x="86" y="1193"/>
                  </a:lnTo>
                  <a:lnTo>
                    <a:pt x="83" y="1195"/>
                  </a:lnTo>
                  <a:lnTo>
                    <a:pt x="78" y="1200"/>
                  </a:lnTo>
                  <a:lnTo>
                    <a:pt x="76" y="1203"/>
                  </a:lnTo>
                  <a:lnTo>
                    <a:pt x="76" y="1204"/>
                  </a:lnTo>
                  <a:lnTo>
                    <a:pt x="81" y="1203"/>
                  </a:lnTo>
                  <a:lnTo>
                    <a:pt x="83" y="1204"/>
                  </a:lnTo>
                  <a:lnTo>
                    <a:pt x="84" y="1204"/>
                  </a:lnTo>
                  <a:lnTo>
                    <a:pt x="82" y="1205"/>
                  </a:lnTo>
                  <a:lnTo>
                    <a:pt x="80" y="1206"/>
                  </a:lnTo>
                  <a:lnTo>
                    <a:pt x="77" y="1209"/>
                  </a:lnTo>
                  <a:lnTo>
                    <a:pt x="72" y="1213"/>
                  </a:lnTo>
                  <a:lnTo>
                    <a:pt x="70" y="1216"/>
                  </a:lnTo>
                  <a:lnTo>
                    <a:pt x="67" y="1217"/>
                  </a:lnTo>
                  <a:lnTo>
                    <a:pt x="64" y="1217"/>
                  </a:lnTo>
                  <a:lnTo>
                    <a:pt x="58" y="1219"/>
                  </a:lnTo>
                  <a:lnTo>
                    <a:pt x="54" y="1221"/>
                  </a:lnTo>
                  <a:lnTo>
                    <a:pt x="53" y="1222"/>
                  </a:lnTo>
                  <a:lnTo>
                    <a:pt x="53" y="1222"/>
                  </a:lnTo>
                  <a:lnTo>
                    <a:pt x="51" y="1222"/>
                  </a:lnTo>
                  <a:lnTo>
                    <a:pt x="50" y="1223"/>
                  </a:lnTo>
                  <a:lnTo>
                    <a:pt x="48" y="1225"/>
                  </a:lnTo>
                  <a:lnTo>
                    <a:pt x="46" y="1226"/>
                  </a:lnTo>
                  <a:lnTo>
                    <a:pt x="45" y="1226"/>
                  </a:lnTo>
                  <a:lnTo>
                    <a:pt x="44" y="1227"/>
                  </a:lnTo>
                  <a:lnTo>
                    <a:pt x="42" y="1227"/>
                  </a:lnTo>
                  <a:lnTo>
                    <a:pt x="39" y="1224"/>
                  </a:lnTo>
                  <a:lnTo>
                    <a:pt x="38" y="1223"/>
                  </a:lnTo>
                  <a:lnTo>
                    <a:pt x="41" y="1221"/>
                  </a:lnTo>
                  <a:lnTo>
                    <a:pt x="44" y="1220"/>
                  </a:lnTo>
                  <a:lnTo>
                    <a:pt x="46" y="1220"/>
                  </a:lnTo>
                  <a:lnTo>
                    <a:pt x="50" y="1218"/>
                  </a:lnTo>
                  <a:lnTo>
                    <a:pt x="56" y="1215"/>
                  </a:lnTo>
                  <a:lnTo>
                    <a:pt x="59" y="1213"/>
                  </a:lnTo>
                  <a:lnTo>
                    <a:pt x="60" y="1207"/>
                  </a:lnTo>
                  <a:lnTo>
                    <a:pt x="61" y="1206"/>
                  </a:lnTo>
                  <a:lnTo>
                    <a:pt x="62" y="1204"/>
                  </a:lnTo>
                  <a:lnTo>
                    <a:pt x="66" y="1204"/>
                  </a:lnTo>
                  <a:lnTo>
                    <a:pt x="67" y="1206"/>
                  </a:lnTo>
                  <a:lnTo>
                    <a:pt x="68" y="1207"/>
                  </a:lnTo>
                  <a:lnTo>
                    <a:pt x="69" y="1207"/>
                  </a:lnTo>
                  <a:lnTo>
                    <a:pt x="69" y="1205"/>
                  </a:lnTo>
                  <a:lnTo>
                    <a:pt x="70" y="1204"/>
                  </a:lnTo>
                  <a:lnTo>
                    <a:pt x="69" y="1202"/>
                  </a:lnTo>
                  <a:lnTo>
                    <a:pt x="66" y="1201"/>
                  </a:lnTo>
                  <a:lnTo>
                    <a:pt x="64" y="1200"/>
                  </a:lnTo>
                  <a:lnTo>
                    <a:pt x="62" y="1200"/>
                  </a:lnTo>
                  <a:lnTo>
                    <a:pt x="61" y="1200"/>
                  </a:lnTo>
                  <a:lnTo>
                    <a:pt x="59" y="1199"/>
                  </a:lnTo>
                  <a:lnTo>
                    <a:pt x="59" y="1197"/>
                  </a:lnTo>
                  <a:lnTo>
                    <a:pt x="59" y="1195"/>
                  </a:lnTo>
                  <a:lnTo>
                    <a:pt x="60" y="1194"/>
                  </a:lnTo>
                  <a:lnTo>
                    <a:pt x="61" y="1192"/>
                  </a:lnTo>
                  <a:lnTo>
                    <a:pt x="63" y="1191"/>
                  </a:lnTo>
                  <a:lnTo>
                    <a:pt x="67" y="1190"/>
                  </a:lnTo>
                  <a:lnTo>
                    <a:pt x="70" y="1189"/>
                  </a:lnTo>
                  <a:lnTo>
                    <a:pt x="72" y="1188"/>
                  </a:lnTo>
                  <a:lnTo>
                    <a:pt x="74" y="1189"/>
                  </a:lnTo>
                  <a:lnTo>
                    <a:pt x="74" y="1194"/>
                  </a:lnTo>
                  <a:close/>
                  <a:moveTo>
                    <a:pt x="98" y="1185"/>
                  </a:moveTo>
                  <a:lnTo>
                    <a:pt x="97" y="1186"/>
                  </a:lnTo>
                  <a:lnTo>
                    <a:pt x="96" y="1187"/>
                  </a:lnTo>
                  <a:lnTo>
                    <a:pt x="95" y="1186"/>
                  </a:lnTo>
                  <a:lnTo>
                    <a:pt x="92" y="1187"/>
                  </a:lnTo>
                  <a:lnTo>
                    <a:pt x="91" y="1186"/>
                  </a:lnTo>
                  <a:lnTo>
                    <a:pt x="90" y="1183"/>
                  </a:lnTo>
                  <a:lnTo>
                    <a:pt x="90" y="1182"/>
                  </a:lnTo>
                  <a:lnTo>
                    <a:pt x="91" y="1180"/>
                  </a:lnTo>
                  <a:lnTo>
                    <a:pt x="92" y="1179"/>
                  </a:lnTo>
                  <a:lnTo>
                    <a:pt x="94" y="1178"/>
                  </a:lnTo>
                  <a:lnTo>
                    <a:pt x="96" y="1178"/>
                  </a:lnTo>
                  <a:lnTo>
                    <a:pt x="100" y="1181"/>
                  </a:lnTo>
                  <a:lnTo>
                    <a:pt x="102" y="1183"/>
                  </a:lnTo>
                  <a:lnTo>
                    <a:pt x="102" y="1183"/>
                  </a:lnTo>
                  <a:lnTo>
                    <a:pt x="101" y="1185"/>
                  </a:lnTo>
                  <a:lnTo>
                    <a:pt x="98" y="1185"/>
                  </a:lnTo>
                  <a:close/>
                  <a:moveTo>
                    <a:pt x="107" y="1182"/>
                  </a:moveTo>
                  <a:lnTo>
                    <a:pt x="105" y="1182"/>
                  </a:lnTo>
                  <a:lnTo>
                    <a:pt x="105" y="1182"/>
                  </a:lnTo>
                  <a:lnTo>
                    <a:pt x="105" y="1179"/>
                  </a:lnTo>
                  <a:lnTo>
                    <a:pt x="103" y="1176"/>
                  </a:lnTo>
                  <a:lnTo>
                    <a:pt x="105" y="1174"/>
                  </a:lnTo>
                  <a:lnTo>
                    <a:pt x="107" y="1174"/>
                  </a:lnTo>
                  <a:lnTo>
                    <a:pt x="107" y="1175"/>
                  </a:lnTo>
                  <a:lnTo>
                    <a:pt x="108" y="1177"/>
                  </a:lnTo>
                  <a:lnTo>
                    <a:pt x="110" y="1178"/>
                  </a:lnTo>
                  <a:lnTo>
                    <a:pt x="111" y="1178"/>
                  </a:lnTo>
                  <a:lnTo>
                    <a:pt x="109" y="1180"/>
                  </a:lnTo>
                  <a:lnTo>
                    <a:pt x="107" y="1182"/>
                  </a:lnTo>
                  <a:close/>
                  <a:moveTo>
                    <a:pt x="198" y="1168"/>
                  </a:moveTo>
                  <a:lnTo>
                    <a:pt x="195" y="1169"/>
                  </a:lnTo>
                  <a:lnTo>
                    <a:pt x="192" y="1168"/>
                  </a:lnTo>
                  <a:lnTo>
                    <a:pt x="190" y="1166"/>
                  </a:lnTo>
                  <a:lnTo>
                    <a:pt x="190" y="1163"/>
                  </a:lnTo>
                  <a:lnTo>
                    <a:pt x="195" y="1165"/>
                  </a:lnTo>
                  <a:lnTo>
                    <a:pt x="196" y="1166"/>
                  </a:lnTo>
                  <a:lnTo>
                    <a:pt x="198" y="1168"/>
                  </a:lnTo>
                  <a:close/>
                  <a:moveTo>
                    <a:pt x="205" y="1145"/>
                  </a:moveTo>
                  <a:lnTo>
                    <a:pt x="204" y="1145"/>
                  </a:lnTo>
                  <a:lnTo>
                    <a:pt x="202" y="1143"/>
                  </a:lnTo>
                  <a:lnTo>
                    <a:pt x="202" y="1142"/>
                  </a:lnTo>
                  <a:lnTo>
                    <a:pt x="201" y="1141"/>
                  </a:lnTo>
                  <a:lnTo>
                    <a:pt x="206" y="1137"/>
                  </a:lnTo>
                  <a:lnTo>
                    <a:pt x="206" y="1137"/>
                  </a:lnTo>
                  <a:lnTo>
                    <a:pt x="207" y="1139"/>
                  </a:lnTo>
                  <a:lnTo>
                    <a:pt x="207" y="1141"/>
                  </a:lnTo>
                  <a:lnTo>
                    <a:pt x="206" y="1143"/>
                  </a:lnTo>
                  <a:lnTo>
                    <a:pt x="205" y="1145"/>
                  </a:lnTo>
                  <a:close/>
                  <a:moveTo>
                    <a:pt x="169" y="1137"/>
                  </a:moveTo>
                  <a:lnTo>
                    <a:pt x="173" y="1147"/>
                  </a:lnTo>
                  <a:lnTo>
                    <a:pt x="174" y="1148"/>
                  </a:lnTo>
                  <a:lnTo>
                    <a:pt x="176" y="1149"/>
                  </a:lnTo>
                  <a:lnTo>
                    <a:pt x="178" y="1150"/>
                  </a:lnTo>
                  <a:lnTo>
                    <a:pt x="180" y="1151"/>
                  </a:lnTo>
                  <a:lnTo>
                    <a:pt x="181" y="1153"/>
                  </a:lnTo>
                  <a:lnTo>
                    <a:pt x="182" y="1154"/>
                  </a:lnTo>
                  <a:lnTo>
                    <a:pt x="173" y="1150"/>
                  </a:lnTo>
                  <a:lnTo>
                    <a:pt x="168" y="1156"/>
                  </a:lnTo>
                  <a:lnTo>
                    <a:pt x="166" y="1156"/>
                  </a:lnTo>
                  <a:lnTo>
                    <a:pt x="151" y="1156"/>
                  </a:lnTo>
                  <a:lnTo>
                    <a:pt x="149" y="1158"/>
                  </a:lnTo>
                  <a:lnTo>
                    <a:pt x="146" y="1159"/>
                  </a:lnTo>
                  <a:lnTo>
                    <a:pt x="143" y="1164"/>
                  </a:lnTo>
                  <a:lnTo>
                    <a:pt x="141" y="1166"/>
                  </a:lnTo>
                  <a:lnTo>
                    <a:pt x="139" y="1167"/>
                  </a:lnTo>
                  <a:lnTo>
                    <a:pt x="136" y="1168"/>
                  </a:lnTo>
                  <a:lnTo>
                    <a:pt x="131" y="1167"/>
                  </a:lnTo>
                  <a:lnTo>
                    <a:pt x="128" y="1167"/>
                  </a:lnTo>
                  <a:lnTo>
                    <a:pt x="127" y="1165"/>
                  </a:lnTo>
                  <a:lnTo>
                    <a:pt x="126" y="1161"/>
                  </a:lnTo>
                  <a:lnTo>
                    <a:pt x="126" y="1159"/>
                  </a:lnTo>
                  <a:lnTo>
                    <a:pt x="127" y="1157"/>
                  </a:lnTo>
                  <a:lnTo>
                    <a:pt x="131" y="1154"/>
                  </a:lnTo>
                  <a:lnTo>
                    <a:pt x="132" y="1153"/>
                  </a:lnTo>
                  <a:lnTo>
                    <a:pt x="138" y="1143"/>
                  </a:lnTo>
                  <a:lnTo>
                    <a:pt x="139" y="1142"/>
                  </a:lnTo>
                  <a:lnTo>
                    <a:pt x="141" y="1141"/>
                  </a:lnTo>
                  <a:lnTo>
                    <a:pt x="145" y="1142"/>
                  </a:lnTo>
                  <a:lnTo>
                    <a:pt x="149" y="1139"/>
                  </a:lnTo>
                  <a:lnTo>
                    <a:pt x="158" y="1135"/>
                  </a:lnTo>
                  <a:lnTo>
                    <a:pt x="160" y="1134"/>
                  </a:lnTo>
                  <a:lnTo>
                    <a:pt x="166" y="1134"/>
                  </a:lnTo>
                  <a:lnTo>
                    <a:pt x="167" y="1135"/>
                  </a:lnTo>
                  <a:lnTo>
                    <a:pt x="168" y="1136"/>
                  </a:lnTo>
                  <a:lnTo>
                    <a:pt x="169" y="1137"/>
                  </a:lnTo>
                  <a:close/>
                  <a:moveTo>
                    <a:pt x="294" y="1138"/>
                  </a:moveTo>
                  <a:lnTo>
                    <a:pt x="293" y="1138"/>
                  </a:lnTo>
                  <a:lnTo>
                    <a:pt x="292" y="1138"/>
                  </a:lnTo>
                  <a:lnTo>
                    <a:pt x="291" y="1135"/>
                  </a:lnTo>
                  <a:lnTo>
                    <a:pt x="291" y="1134"/>
                  </a:lnTo>
                  <a:lnTo>
                    <a:pt x="294" y="1135"/>
                  </a:lnTo>
                  <a:lnTo>
                    <a:pt x="294" y="1137"/>
                  </a:lnTo>
                  <a:lnTo>
                    <a:pt x="294" y="1138"/>
                  </a:lnTo>
                  <a:close/>
                  <a:moveTo>
                    <a:pt x="289" y="1129"/>
                  </a:moveTo>
                  <a:lnTo>
                    <a:pt x="289" y="1132"/>
                  </a:lnTo>
                  <a:lnTo>
                    <a:pt x="289" y="1133"/>
                  </a:lnTo>
                  <a:lnTo>
                    <a:pt x="288" y="1132"/>
                  </a:lnTo>
                  <a:lnTo>
                    <a:pt x="286" y="1134"/>
                  </a:lnTo>
                  <a:lnTo>
                    <a:pt x="286" y="1132"/>
                  </a:lnTo>
                  <a:lnTo>
                    <a:pt x="286" y="1131"/>
                  </a:lnTo>
                  <a:lnTo>
                    <a:pt x="286" y="1130"/>
                  </a:lnTo>
                  <a:lnTo>
                    <a:pt x="287" y="1130"/>
                  </a:lnTo>
                  <a:lnTo>
                    <a:pt x="287" y="1128"/>
                  </a:lnTo>
                  <a:lnTo>
                    <a:pt x="287" y="1127"/>
                  </a:lnTo>
                  <a:lnTo>
                    <a:pt x="288" y="1125"/>
                  </a:lnTo>
                  <a:lnTo>
                    <a:pt x="289" y="1125"/>
                  </a:lnTo>
                  <a:lnTo>
                    <a:pt x="289" y="1129"/>
                  </a:lnTo>
                  <a:close/>
                  <a:moveTo>
                    <a:pt x="1144" y="1132"/>
                  </a:moveTo>
                  <a:lnTo>
                    <a:pt x="1147" y="1139"/>
                  </a:lnTo>
                  <a:lnTo>
                    <a:pt x="1147" y="1142"/>
                  </a:lnTo>
                  <a:lnTo>
                    <a:pt x="1144" y="1142"/>
                  </a:lnTo>
                  <a:lnTo>
                    <a:pt x="1142" y="1142"/>
                  </a:lnTo>
                  <a:lnTo>
                    <a:pt x="1141" y="1141"/>
                  </a:lnTo>
                  <a:lnTo>
                    <a:pt x="1141" y="1141"/>
                  </a:lnTo>
                  <a:lnTo>
                    <a:pt x="1141" y="1137"/>
                  </a:lnTo>
                  <a:lnTo>
                    <a:pt x="1140" y="1135"/>
                  </a:lnTo>
                  <a:lnTo>
                    <a:pt x="1138" y="1134"/>
                  </a:lnTo>
                  <a:lnTo>
                    <a:pt x="1136" y="1135"/>
                  </a:lnTo>
                  <a:lnTo>
                    <a:pt x="1136" y="1132"/>
                  </a:lnTo>
                  <a:lnTo>
                    <a:pt x="1138" y="1130"/>
                  </a:lnTo>
                  <a:lnTo>
                    <a:pt x="1137" y="1126"/>
                  </a:lnTo>
                  <a:lnTo>
                    <a:pt x="1137" y="1124"/>
                  </a:lnTo>
                  <a:lnTo>
                    <a:pt x="1138" y="1123"/>
                  </a:lnTo>
                  <a:lnTo>
                    <a:pt x="1139" y="1123"/>
                  </a:lnTo>
                  <a:lnTo>
                    <a:pt x="1142" y="1125"/>
                  </a:lnTo>
                  <a:lnTo>
                    <a:pt x="1144" y="1132"/>
                  </a:lnTo>
                  <a:close/>
                  <a:moveTo>
                    <a:pt x="279" y="1130"/>
                  </a:moveTo>
                  <a:lnTo>
                    <a:pt x="277" y="1131"/>
                  </a:lnTo>
                  <a:lnTo>
                    <a:pt x="276" y="1132"/>
                  </a:lnTo>
                  <a:lnTo>
                    <a:pt x="275" y="1133"/>
                  </a:lnTo>
                  <a:lnTo>
                    <a:pt x="274" y="1135"/>
                  </a:lnTo>
                  <a:lnTo>
                    <a:pt x="270" y="1140"/>
                  </a:lnTo>
                  <a:lnTo>
                    <a:pt x="268" y="1141"/>
                  </a:lnTo>
                  <a:lnTo>
                    <a:pt x="270" y="1136"/>
                  </a:lnTo>
                  <a:lnTo>
                    <a:pt x="270" y="1135"/>
                  </a:lnTo>
                  <a:lnTo>
                    <a:pt x="270" y="1134"/>
                  </a:lnTo>
                  <a:lnTo>
                    <a:pt x="270" y="1130"/>
                  </a:lnTo>
                  <a:lnTo>
                    <a:pt x="271" y="1130"/>
                  </a:lnTo>
                  <a:lnTo>
                    <a:pt x="271" y="1130"/>
                  </a:lnTo>
                  <a:lnTo>
                    <a:pt x="274" y="1126"/>
                  </a:lnTo>
                  <a:lnTo>
                    <a:pt x="275" y="1126"/>
                  </a:lnTo>
                  <a:lnTo>
                    <a:pt x="277" y="1122"/>
                  </a:lnTo>
                  <a:lnTo>
                    <a:pt x="278" y="1122"/>
                  </a:lnTo>
                  <a:lnTo>
                    <a:pt x="279" y="1123"/>
                  </a:lnTo>
                  <a:lnTo>
                    <a:pt x="278" y="1125"/>
                  </a:lnTo>
                  <a:lnTo>
                    <a:pt x="280" y="1127"/>
                  </a:lnTo>
                  <a:lnTo>
                    <a:pt x="280" y="1129"/>
                  </a:lnTo>
                  <a:lnTo>
                    <a:pt x="279" y="1130"/>
                  </a:lnTo>
                  <a:close/>
                  <a:moveTo>
                    <a:pt x="1098" y="1142"/>
                  </a:moveTo>
                  <a:lnTo>
                    <a:pt x="1099" y="1143"/>
                  </a:lnTo>
                  <a:lnTo>
                    <a:pt x="1100" y="1142"/>
                  </a:lnTo>
                  <a:lnTo>
                    <a:pt x="1101" y="1141"/>
                  </a:lnTo>
                  <a:lnTo>
                    <a:pt x="1103" y="1141"/>
                  </a:lnTo>
                  <a:lnTo>
                    <a:pt x="1104" y="1142"/>
                  </a:lnTo>
                  <a:lnTo>
                    <a:pt x="1106" y="1142"/>
                  </a:lnTo>
                  <a:lnTo>
                    <a:pt x="1105" y="1145"/>
                  </a:lnTo>
                  <a:lnTo>
                    <a:pt x="1104" y="1150"/>
                  </a:lnTo>
                  <a:lnTo>
                    <a:pt x="1104" y="1151"/>
                  </a:lnTo>
                  <a:lnTo>
                    <a:pt x="1103" y="1153"/>
                  </a:lnTo>
                  <a:lnTo>
                    <a:pt x="1100" y="1152"/>
                  </a:lnTo>
                  <a:lnTo>
                    <a:pt x="1097" y="1149"/>
                  </a:lnTo>
                  <a:lnTo>
                    <a:pt x="1094" y="1144"/>
                  </a:lnTo>
                  <a:lnTo>
                    <a:pt x="1092" y="1141"/>
                  </a:lnTo>
                  <a:lnTo>
                    <a:pt x="1092" y="1139"/>
                  </a:lnTo>
                  <a:lnTo>
                    <a:pt x="1090" y="1138"/>
                  </a:lnTo>
                  <a:lnTo>
                    <a:pt x="1087" y="1132"/>
                  </a:lnTo>
                  <a:lnTo>
                    <a:pt x="1086" y="1128"/>
                  </a:lnTo>
                  <a:lnTo>
                    <a:pt x="1084" y="1127"/>
                  </a:lnTo>
                  <a:lnTo>
                    <a:pt x="1081" y="1125"/>
                  </a:lnTo>
                  <a:lnTo>
                    <a:pt x="1080" y="1123"/>
                  </a:lnTo>
                  <a:lnTo>
                    <a:pt x="1081" y="1120"/>
                  </a:lnTo>
                  <a:lnTo>
                    <a:pt x="1085" y="1119"/>
                  </a:lnTo>
                  <a:lnTo>
                    <a:pt x="1091" y="1125"/>
                  </a:lnTo>
                  <a:lnTo>
                    <a:pt x="1092" y="1128"/>
                  </a:lnTo>
                  <a:lnTo>
                    <a:pt x="1094" y="1131"/>
                  </a:lnTo>
                  <a:lnTo>
                    <a:pt x="1094" y="1135"/>
                  </a:lnTo>
                  <a:lnTo>
                    <a:pt x="1095" y="1136"/>
                  </a:lnTo>
                  <a:lnTo>
                    <a:pt x="1098" y="1142"/>
                  </a:lnTo>
                  <a:close/>
                  <a:moveTo>
                    <a:pt x="265" y="1119"/>
                  </a:moveTo>
                  <a:lnTo>
                    <a:pt x="264" y="1123"/>
                  </a:lnTo>
                  <a:lnTo>
                    <a:pt x="261" y="1120"/>
                  </a:lnTo>
                  <a:lnTo>
                    <a:pt x="259" y="1119"/>
                  </a:lnTo>
                  <a:lnTo>
                    <a:pt x="260" y="1118"/>
                  </a:lnTo>
                  <a:lnTo>
                    <a:pt x="264" y="1118"/>
                  </a:lnTo>
                  <a:lnTo>
                    <a:pt x="265" y="1119"/>
                  </a:lnTo>
                  <a:close/>
                  <a:moveTo>
                    <a:pt x="254" y="1120"/>
                  </a:moveTo>
                  <a:lnTo>
                    <a:pt x="254" y="1120"/>
                  </a:lnTo>
                  <a:lnTo>
                    <a:pt x="256" y="1120"/>
                  </a:lnTo>
                  <a:lnTo>
                    <a:pt x="258" y="1117"/>
                  </a:lnTo>
                  <a:lnTo>
                    <a:pt x="258" y="1117"/>
                  </a:lnTo>
                  <a:lnTo>
                    <a:pt x="258" y="1117"/>
                  </a:lnTo>
                  <a:lnTo>
                    <a:pt x="258" y="1120"/>
                  </a:lnTo>
                  <a:lnTo>
                    <a:pt x="259" y="1124"/>
                  </a:lnTo>
                  <a:lnTo>
                    <a:pt x="260" y="1126"/>
                  </a:lnTo>
                  <a:lnTo>
                    <a:pt x="260" y="1127"/>
                  </a:lnTo>
                  <a:lnTo>
                    <a:pt x="256" y="1128"/>
                  </a:lnTo>
                  <a:lnTo>
                    <a:pt x="254" y="1127"/>
                  </a:lnTo>
                  <a:lnTo>
                    <a:pt x="252" y="1128"/>
                  </a:lnTo>
                  <a:lnTo>
                    <a:pt x="251" y="1129"/>
                  </a:lnTo>
                  <a:lnTo>
                    <a:pt x="250" y="1128"/>
                  </a:lnTo>
                  <a:lnTo>
                    <a:pt x="249" y="1120"/>
                  </a:lnTo>
                  <a:lnTo>
                    <a:pt x="250" y="1119"/>
                  </a:lnTo>
                  <a:lnTo>
                    <a:pt x="251" y="1116"/>
                  </a:lnTo>
                  <a:lnTo>
                    <a:pt x="253" y="1115"/>
                  </a:lnTo>
                  <a:lnTo>
                    <a:pt x="254" y="1115"/>
                  </a:lnTo>
                  <a:lnTo>
                    <a:pt x="254" y="1117"/>
                  </a:lnTo>
                  <a:lnTo>
                    <a:pt x="254" y="1117"/>
                  </a:lnTo>
                  <a:lnTo>
                    <a:pt x="254" y="1120"/>
                  </a:lnTo>
                  <a:close/>
                  <a:moveTo>
                    <a:pt x="1084" y="1108"/>
                  </a:moveTo>
                  <a:lnTo>
                    <a:pt x="1085" y="1109"/>
                  </a:lnTo>
                  <a:lnTo>
                    <a:pt x="1086" y="1110"/>
                  </a:lnTo>
                  <a:lnTo>
                    <a:pt x="1081" y="1114"/>
                  </a:lnTo>
                  <a:lnTo>
                    <a:pt x="1081" y="1114"/>
                  </a:lnTo>
                  <a:lnTo>
                    <a:pt x="1080" y="1117"/>
                  </a:lnTo>
                  <a:lnTo>
                    <a:pt x="1079" y="1117"/>
                  </a:lnTo>
                  <a:lnTo>
                    <a:pt x="1077" y="1120"/>
                  </a:lnTo>
                  <a:lnTo>
                    <a:pt x="1074" y="1122"/>
                  </a:lnTo>
                  <a:lnTo>
                    <a:pt x="1075" y="1115"/>
                  </a:lnTo>
                  <a:lnTo>
                    <a:pt x="1072" y="1111"/>
                  </a:lnTo>
                  <a:lnTo>
                    <a:pt x="1075" y="1108"/>
                  </a:lnTo>
                  <a:lnTo>
                    <a:pt x="1076" y="1109"/>
                  </a:lnTo>
                  <a:lnTo>
                    <a:pt x="1080" y="1109"/>
                  </a:lnTo>
                  <a:lnTo>
                    <a:pt x="1083" y="1107"/>
                  </a:lnTo>
                  <a:lnTo>
                    <a:pt x="1084" y="1108"/>
                  </a:lnTo>
                  <a:close/>
                  <a:moveTo>
                    <a:pt x="409" y="1093"/>
                  </a:moveTo>
                  <a:lnTo>
                    <a:pt x="408" y="1095"/>
                  </a:lnTo>
                  <a:lnTo>
                    <a:pt x="406" y="1095"/>
                  </a:lnTo>
                  <a:lnTo>
                    <a:pt x="405" y="1094"/>
                  </a:lnTo>
                  <a:lnTo>
                    <a:pt x="404" y="1092"/>
                  </a:lnTo>
                  <a:lnTo>
                    <a:pt x="408" y="1088"/>
                  </a:lnTo>
                  <a:lnTo>
                    <a:pt x="409" y="1087"/>
                  </a:lnTo>
                  <a:lnTo>
                    <a:pt x="409" y="1087"/>
                  </a:lnTo>
                  <a:lnTo>
                    <a:pt x="409" y="1089"/>
                  </a:lnTo>
                  <a:lnTo>
                    <a:pt x="409" y="1093"/>
                  </a:lnTo>
                  <a:close/>
                  <a:moveTo>
                    <a:pt x="1155" y="1111"/>
                  </a:moveTo>
                  <a:lnTo>
                    <a:pt x="1154" y="1117"/>
                  </a:lnTo>
                  <a:lnTo>
                    <a:pt x="1152" y="1123"/>
                  </a:lnTo>
                  <a:lnTo>
                    <a:pt x="1149" y="1126"/>
                  </a:lnTo>
                  <a:lnTo>
                    <a:pt x="1147" y="1125"/>
                  </a:lnTo>
                  <a:lnTo>
                    <a:pt x="1145" y="1122"/>
                  </a:lnTo>
                  <a:lnTo>
                    <a:pt x="1143" y="1123"/>
                  </a:lnTo>
                  <a:lnTo>
                    <a:pt x="1142" y="1122"/>
                  </a:lnTo>
                  <a:lnTo>
                    <a:pt x="1141" y="1120"/>
                  </a:lnTo>
                  <a:lnTo>
                    <a:pt x="1142" y="1117"/>
                  </a:lnTo>
                  <a:lnTo>
                    <a:pt x="1141" y="1115"/>
                  </a:lnTo>
                  <a:lnTo>
                    <a:pt x="1140" y="1117"/>
                  </a:lnTo>
                  <a:lnTo>
                    <a:pt x="1139" y="1119"/>
                  </a:lnTo>
                  <a:lnTo>
                    <a:pt x="1135" y="1121"/>
                  </a:lnTo>
                  <a:lnTo>
                    <a:pt x="1133" y="1125"/>
                  </a:lnTo>
                  <a:lnTo>
                    <a:pt x="1131" y="1128"/>
                  </a:lnTo>
                  <a:lnTo>
                    <a:pt x="1130" y="1125"/>
                  </a:lnTo>
                  <a:lnTo>
                    <a:pt x="1129" y="1118"/>
                  </a:lnTo>
                  <a:lnTo>
                    <a:pt x="1129" y="1115"/>
                  </a:lnTo>
                  <a:lnTo>
                    <a:pt x="1131" y="1110"/>
                  </a:lnTo>
                  <a:lnTo>
                    <a:pt x="1135" y="1106"/>
                  </a:lnTo>
                  <a:lnTo>
                    <a:pt x="1136" y="1092"/>
                  </a:lnTo>
                  <a:lnTo>
                    <a:pt x="1146" y="1085"/>
                  </a:lnTo>
                  <a:lnTo>
                    <a:pt x="1147" y="1086"/>
                  </a:lnTo>
                  <a:lnTo>
                    <a:pt x="1151" y="1091"/>
                  </a:lnTo>
                  <a:lnTo>
                    <a:pt x="1155" y="1098"/>
                  </a:lnTo>
                  <a:lnTo>
                    <a:pt x="1155" y="1101"/>
                  </a:lnTo>
                  <a:lnTo>
                    <a:pt x="1155" y="1106"/>
                  </a:lnTo>
                  <a:lnTo>
                    <a:pt x="1155" y="1111"/>
                  </a:lnTo>
                  <a:close/>
                  <a:moveTo>
                    <a:pt x="1076" y="1065"/>
                  </a:moveTo>
                  <a:lnTo>
                    <a:pt x="1083" y="1066"/>
                  </a:lnTo>
                  <a:lnTo>
                    <a:pt x="1087" y="1066"/>
                  </a:lnTo>
                  <a:lnTo>
                    <a:pt x="1089" y="1068"/>
                  </a:lnTo>
                  <a:lnTo>
                    <a:pt x="1091" y="1070"/>
                  </a:lnTo>
                  <a:lnTo>
                    <a:pt x="1091" y="1073"/>
                  </a:lnTo>
                  <a:lnTo>
                    <a:pt x="1092" y="1074"/>
                  </a:lnTo>
                  <a:lnTo>
                    <a:pt x="1092" y="1076"/>
                  </a:lnTo>
                  <a:lnTo>
                    <a:pt x="1091" y="1078"/>
                  </a:lnTo>
                  <a:lnTo>
                    <a:pt x="1091" y="1078"/>
                  </a:lnTo>
                  <a:lnTo>
                    <a:pt x="1102" y="1084"/>
                  </a:lnTo>
                  <a:lnTo>
                    <a:pt x="1107" y="1089"/>
                  </a:lnTo>
                  <a:lnTo>
                    <a:pt x="1108" y="1091"/>
                  </a:lnTo>
                  <a:lnTo>
                    <a:pt x="1109" y="1094"/>
                  </a:lnTo>
                  <a:lnTo>
                    <a:pt x="1111" y="1100"/>
                  </a:lnTo>
                  <a:lnTo>
                    <a:pt x="1115" y="1107"/>
                  </a:lnTo>
                  <a:lnTo>
                    <a:pt x="1118" y="1109"/>
                  </a:lnTo>
                  <a:lnTo>
                    <a:pt x="1119" y="1111"/>
                  </a:lnTo>
                  <a:lnTo>
                    <a:pt x="1118" y="1111"/>
                  </a:lnTo>
                  <a:lnTo>
                    <a:pt x="1115" y="1110"/>
                  </a:lnTo>
                  <a:lnTo>
                    <a:pt x="1109" y="1105"/>
                  </a:lnTo>
                  <a:lnTo>
                    <a:pt x="1108" y="1105"/>
                  </a:lnTo>
                  <a:lnTo>
                    <a:pt x="1108" y="1108"/>
                  </a:lnTo>
                  <a:lnTo>
                    <a:pt x="1107" y="1110"/>
                  </a:lnTo>
                  <a:lnTo>
                    <a:pt x="1105" y="1112"/>
                  </a:lnTo>
                  <a:lnTo>
                    <a:pt x="1107" y="1112"/>
                  </a:lnTo>
                  <a:lnTo>
                    <a:pt x="1111" y="1111"/>
                  </a:lnTo>
                  <a:lnTo>
                    <a:pt x="1116" y="1115"/>
                  </a:lnTo>
                  <a:lnTo>
                    <a:pt x="1117" y="1116"/>
                  </a:lnTo>
                  <a:lnTo>
                    <a:pt x="1119" y="1120"/>
                  </a:lnTo>
                  <a:lnTo>
                    <a:pt x="1119" y="1121"/>
                  </a:lnTo>
                  <a:lnTo>
                    <a:pt x="1119" y="1124"/>
                  </a:lnTo>
                  <a:lnTo>
                    <a:pt x="1117" y="1124"/>
                  </a:lnTo>
                  <a:lnTo>
                    <a:pt x="1118" y="1125"/>
                  </a:lnTo>
                  <a:lnTo>
                    <a:pt x="1119" y="1125"/>
                  </a:lnTo>
                  <a:lnTo>
                    <a:pt x="1124" y="1125"/>
                  </a:lnTo>
                  <a:lnTo>
                    <a:pt x="1125" y="1126"/>
                  </a:lnTo>
                  <a:lnTo>
                    <a:pt x="1124" y="1135"/>
                  </a:lnTo>
                  <a:lnTo>
                    <a:pt x="1125" y="1138"/>
                  </a:lnTo>
                  <a:lnTo>
                    <a:pt x="1125" y="1140"/>
                  </a:lnTo>
                  <a:lnTo>
                    <a:pt x="1124" y="1142"/>
                  </a:lnTo>
                  <a:lnTo>
                    <a:pt x="1124" y="1143"/>
                  </a:lnTo>
                  <a:lnTo>
                    <a:pt x="1125" y="1145"/>
                  </a:lnTo>
                  <a:lnTo>
                    <a:pt x="1125" y="1147"/>
                  </a:lnTo>
                  <a:lnTo>
                    <a:pt x="1124" y="1151"/>
                  </a:lnTo>
                  <a:lnTo>
                    <a:pt x="1122" y="1152"/>
                  </a:lnTo>
                  <a:lnTo>
                    <a:pt x="1120" y="1152"/>
                  </a:lnTo>
                  <a:lnTo>
                    <a:pt x="1119" y="1150"/>
                  </a:lnTo>
                  <a:lnTo>
                    <a:pt x="1116" y="1147"/>
                  </a:lnTo>
                  <a:lnTo>
                    <a:pt x="1114" y="1142"/>
                  </a:lnTo>
                  <a:lnTo>
                    <a:pt x="1113" y="1141"/>
                  </a:lnTo>
                  <a:lnTo>
                    <a:pt x="1110" y="1140"/>
                  </a:lnTo>
                  <a:lnTo>
                    <a:pt x="1109" y="1139"/>
                  </a:lnTo>
                  <a:lnTo>
                    <a:pt x="1108" y="1139"/>
                  </a:lnTo>
                  <a:lnTo>
                    <a:pt x="1107" y="1137"/>
                  </a:lnTo>
                  <a:lnTo>
                    <a:pt x="1107" y="1134"/>
                  </a:lnTo>
                  <a:lnTo>
                    <a:pt x="1105" y="1131"/>
                  </a:lnTo>
                  <a:lnTo>
                    <a:pt x="1105" y="1130"/>
                  </a:lnTo>
                  <a:lnTo>
                    <a:pt x="1104" y="1129"/>
                  </a:lnTo>
                  <a:lnTo>
                    <a:pt x="1103" y="1130"/>
                  </a:lnTo>
                  <a:lnTo>
                    <a:pt x="1103" y="1132"/>
                  </a:lnTo>
                  <a:lnTo>
                    <a:pt x="1103" y="1135"/>
                  </a:lnTo>
                  <a:lnTo>
                    <a:pt x="1100" y="1134"/>
                  </a:lnTo>
                  <a:lnTo>
                    <a:pt x="1097" y="1126"/>
                  </a:lnTo>
                  <a:lnTo>
                    <a:pt x="1092" y="1121"/>
                  </a:lnTo>
                  <a:lnTo>
                    <a:pt x="1091" y="1119"/>
                  </a:lnTo>
                  <a:lnTo>
                    <a:pt x="1091" y="1117"/>
                  </a:lnTo>
                  <a:lnTo>
                    <a:pt x="1093" y="1117"/>
                  </a:lnTo>
                  <a:lnTo>
                    <a:pt x="1095" y="1117"/>
                  </a:lnTo>
                  <a:lnTo>
                    <a:pt x="1095" y="1115"/>
                  </a:lnTo>
                  <a:lnTo>
                    <a:pt x="1091" y="1110"/>
                  </a:lnTo>
                  <a:lnTo>
                    <a:pt x="1092" y="1108"/>
                  </a:lnTo>
                  <a:lnTo>
                    <a:pt x="1093" y="1105"/>
                  </a:lnTo>
                  <a:lnTo>
                    <a:pt x="1091" y="1104"/>
                  </a:lnTo>
                  <a:lnTo>
                    <a:pt x="1086" y="1105"/>
                  </a:lnTo>
                  <a:lnTo>
                    <a:pt x="1085" y="1104"/>
                  </a:lnTo>
                  <a:lnTo>
                    <a:pt x="1084" y="1102"/>
                  </a:lnTo>
                  <a:lnTo>
                    <a:pt x="1083" y="1100"/>
                  </a:lnTo>
                  <a:lnTo>
                    <a:pt x="1079" y="1100"/>
                  </a:lnTo>
                  <a:lnTo>
                    <a:pt x="1077" y="1100"/>
                  </a:lnTo>
                  <a:lnTo>
                    <a:pt x="1075" y="1096"/>
                  </a:lnTo>
                  <a:lnTo>
                    <a:pt x="1073" y="1095"/>
                  </a:lnTo>
                  <a:lnTo>
                    <a:pt x="1074" y="1094"/>
                  </a:lnTo>
                  <a:lnTo>
                    <a:pt x="1076" y="1092"/>
                  </a:lnTo>
                  <a:lnTo>
                    <a:pt x="1078" y="1092"/>
                  </a:lnTo>
                  <a:lnTo>
                    <a:pt x="1080" y="1094"/>
                  </a:lnTo>
                  <a:lnTo>
                    <a:pt x="1081" y="1094"/>
                  </a:lnTo>
                  <a:lnTo>
                    <a:pt x="1084" y="1091"/>
                  </a:lnTo>
                  <a:lnTo>
                    <a:pt x="1084" y="1089"/>
                  </a:lnTo>
                  <a:lnTo>
                    <a:pt x="1087" y="1087"/>
                  </a:lnTo>
                  <a:lnTo>
                    <a:pt x="1086" y="1085"/>
                  </a:lnTo>
                  <a:lnTo>
                    <a:pt x="1085" y="1083"/>
                  </a:lnTo>
                  <a:lnTo>
                    <a:pt x="1083" y="1081"/>
                  </a:lnTo>
                  <a:lnTo>
                    <a:pt x="1078" y="1083"/>
                  </a:lnTo>
                  <a:lnTo>
                    <a:pt x="1073" y="1086"/>
                  </a:lnTo>
                  <a:lnTo>
                    <a:pt x="1072" y="1085"/>
                  </a:lnTo>
                  <a:lnTo>
                    <a:pt x="1071" y="1083"/>
                  </a:lnTo>
                  <a:lnTo>
                    <a:pt x="1076" y="1078"/>
                  </a:lnTo>
                  <a:lnTo>
                    <a:pt x="1078" y="1075"/>
                  </a:lnTo>
                  <a:lnTo>
                    <a:pt x="1078" y="1074"/>
                  </a:lnTo>
                  <a:lnTo>
                    <a:pt x="1076" y="1072"/>
                  </a:lnTo>
                  <a:lnTo>
                    <a:pt x="1076" y="1066"/>
                  </a:lnTo>
                  <a:lnTo>
                    <a:pt x="1076" y="1065"/>
                  </a:lnTo>
                  <a:close/>
                  <a:moveTo>
                    <a:pt x="1100" y="1070"/>
                  </a:moveTo>
                  <a:lnTo>
                    <a:pt x="1099" y="1070"/>
                  </a:lnTo>
                  <a:lnTo>
                    <a:pt x="1097" y="1069"/>
                  </a:lnTo>
                  <a:lnTo>
                    <a:pt x="1093" y="1065"/>
                  </a:lnTo>
                  <a:lnTo>
                    <a:pt x="1093" y="1063"/>
                  </a:lnTo>
                  <a:lnTo>
                    <a:pt x="1094" y="1062"/>
                  </a:lnTo>
                  <a:lnTo>
                    <a:pt x="1096" y="1059"/>
                  </a:lnTo>
                  <a:lnTo>
                    <a:pt x="1097" y="1059"/>
                  </a:lnTo>
                  <a:lnTo>
                    <a:pt x="1103" y="1059"/>
                  </a:lnTo>
                  <a:lnTo>
                    <a:pt x="1104" y="1060"/>
                  </a:lnTo>
                  <a:lnTo>
                    <a:pt x="1105" y="1061"/>
                  </a:lnTo>
                  <a:lnTo>
                    <a:pt x="1105" y="1062"/>
                  </a:lnTo>
                  <a:lnTo>
                    <a:pt x="1104" y="1063"/>
                  </a:lnTo>
                  <a:lnTo>
                    <a:pt x="1104" y="1065"/>
                  </a:lnTo>
                  <a:lnTo>
                    <a:pt x="1104" y="1066"/>
                  </a:lnTo>
                  <a:lnTo>
                    <a:pt x="1104" y="1068"/>
                  </a:lnTo>
                  <a:lnTo>
                    <a:pt x="1100" y="1070"/>
                  </a:lnTo>
                  <a:close/>
                  <a:moveTo>
                    <a:pt x="1121" y="1078"/>
                  </a:moveTo>
                  <a:lnTo>
                    <a:pt x="1120" y="1086"/>
                  </a:lnTo>
                  <a:lnTo>
                    <a:pt x="1119" y="1085"/>
                  </a:lnTo>
                  <a:lnTo>
                    <a:pt x="1118" y="1085"/>
                  </a:lnTo>
                  <a:lnTo>
                    <a:pt x="1115" y="1087"/>
                  </a:lnTo>
                  <a:lnTo>
                    <a:pt x="1113" y="1087"/>
                  </a:lnTo>
                  <a:lnTo>
                    <a:pt x="1112" y="1085"/>
                  </a:lnTo>
                  <a:lnTo>
                    <a:pt x="1111" y="1084"/>
                  </a:lnTo>
                  <a:lnTo>
                    <a:pt x="1112" y="1082"/>
                  </a:lnTo>
                  <a:lnTo>
                    <a:pt x="1111" y="1080"/>
                  </a:lnTo>
                  <a:lnTo>
                    <a:pt x="1106" y="1079"/>
                  </a:lnTo>
                  <a:lnTo>
                    <a:pt x="1104" y="1079"/>
                  </a:lnTo>
                  <a:lnTo>
                    <a:pt x="1103" y="1076"/>
                  </a:lnTo>
                  <a:lnTo>
                    <a:pt x="1103" y="1073"/>
                  </a:lnTo>
                  <a:lnTo>
                    <a:pt x="1104" y="1071"/>
                  </a:lnTo>
                  <a:lnTo>
                    <a:pt x="1106" y="1070"/>
                  </a:lnTo>
                  <a:lnTo>
                    <a:pt x="1108" y="1065"/>
                  </a:lnTo>
                  <a:lnTo>
                    <a:pt x="1109" y="1065"/>
                  </a:lnTo>
                  <a:lnTo>
                    <a:pt x="1113" y="1056"/>
                  </a:lnTo>
                  <a:lnTo>
                    <a:pt x="1114" y="1057"/>
                  </a:lnTo>
                  <a:lnTo>
                    <a:pt x="1118" y="1062"/>
                  </a:lnTo>
                  <a:lnTo>
                    <a:pt x="1122" y="1070"/>
                  </a:lnTo>
                  <a:lnTo>
                    <a:pt x="1121" y="1078"/>
                  </a:lnTo>
                  <a:close/>
                  <a:moveTo>
                    <a:pt x="436" y="1059"/>
                  </a:moveTo>
                  <a:lnTo>
                    <a:pt x="434" y="1061"/>
                  </a:lnTo>
                  <a:lnTo>
                    <a:pt x="434" y="1061"/>
                  </a:lnTo>
                  <a:lnTo>
                    <a:pt x="433" y="1059"/>
                  </a:lnTo>
                  <a:lnTo>
                    <a:pt x="434" y="1057"/>
                  </a:lnTo>
                  <a:lnTo>
                    <a:pt x="435" y="1056"/>
                  </a:lnTo>
                  <a:lnTo>
                    <a:pt x="438" y="1052"/>
                  </a:lnTo>
                  <a:lnTo>
                    <a:pt x="441" y="1051"/>
                  </a:lnTo>
                  <a:lnTo>
                    <a:pt x="443" y="1051"/>
                  </a:lnTo>
                  <a:lnTo>
                    <a:pt x="443" y="1052"/>
                  </a:lnTo>
                  <a:lnTo>
                    <a:pt x="442" y="1055"/>
                  </a:lnTo>
                  <a:lnTo>
                    <a:pt x="436" y="1059"/>
                  </a:lnTo>
                  <a:close/>
                  <a:moveTo>
                    <a:pt x="451" y="1055"/>
                  </a:moveTo>
                  <a:lnTo>
                    <a:pt x="449" y="1056"/>
                  </a:lnTo>
                  <a:lnTo>
                    <a:pt x="447" y="1054"/>
                  </a:lnTo>
                  <a:lnTo>
                    <a:pt x="447" y="1052"/>
                  </a:lnTo>
                  <a:lnTo>
                    <a:pt x="450" y="1050"/>
                  </a:lnTo>
                  <a:lnTo>
                    <a:pt x="454" y="1050"/>
                  </a:lnTo>
                  <a:lnTo>
                    <a:pt x="454" y="1051"/>
                  </a:lnTo>
                  <a:lnTo>
                    <a:pt x="454" y="1053"/>
                  </a:lnTo>
                  <a:lnTo>
                    <a:pt x="453" y="1054"/>
                  </a:lnTo>
                  <a:lnTo>
                    <a:pt x="453" y="1054"/>
                  </a:lnTo>
                  <a:lnTo>
                    <a:pt x="451" y="1055"/>
                  </a:lnTo>
                  <a:close/>
                  <a:moveTo>
                    <a:pt x="1102" y="1054"/>
                  </a:moveTo>
                  <a:lnTo>
                    <a:pt x="1102" y="1056"/>
                  </a:lnTo>
                  <a:lnTo>
                    <a:pt x="1097" y="1056"/>
                  </a:lnTo>
                  <a:lnTo>
                    <a:pt x="1096" y="1055"/>
                  </a:lnTo>
                  <a:lnTo>
                    <a:pt x="1095" y="1052"/>
                  </a:lnTo>
                  <a:lnTo>
                    <a:pt x="1096" y="1050"/>
                  </a:lnTo>
                  <a:lnTo>
                    <a:pt x="1097" y="1048"/>
                  </a:lnTo>
                  <a:lnTo>
                    <a:pt x="1098" y="1045"/>
                  </a:lnTo>
                  <a:lnTo>
                    <a:pt x="1098" y="1040"/>
                  </a:lnTo>
                  <a:lnTo>
                    <a:pt x="1104" y="1046"/>
                  </a:lnTo>
                  <a:lnTo>
                    <a:pt x="1106" y="1049"/>
                  </a:lnTo>
                  <a:lnTo>
                    <a:pt x="1107" y="1052"/>
                  </a:lnTo>
                  <a:lnTo>
                    <a:pt x="1105" y="1053"/>
                  </a:lnTo>
                  <a:lnTo>
                    <a:pt x="1103" y="1054"/>
                  </a:lnTo>
                  <a:lnTo>
                    <a:pt x="1102" y="1054"/>
                  </a:lnTo>
                  <a:close/>
                  <a:moveTo>
                    <a:pt x="1063" y="1037"/>
                  </a:moveTo>
                  <a:lnTo>
                    <a:pt x="1066" y="1041"/>
                  </a:lnTo>
                  <a:lnTo>
                    <a:pt x="1068" y="1040"/>
                  </a:lnTo>
                  <a:lnTo>
                    <a:pt x="1070" y="1043"/>
                  </a:lnTo>
                  <a:lnTo>
                    <a:pt x="1072" y="1048"/>
                  </a:lnTo>
                  <a:lnTo>
                    <a:pt x="1070" y="1051"/>
                  </a:lnTo>
                  <a:lnTo>
                    <a:pt x="1069" y="1050"/>
                  </a:lnTo>
                  <a:lnTo>
                    <a:pt x="1068" y="1051"/>
                  </a:lnTo>
                  <a:lnTo>
                    <a:pt x="1067" y="1057"/>
                  </a:lnTo>
                  <a:lnTo>
                    <a:pt x="1067" y="1062"/>
                  </a:lnTo>
                  <a:lnTo>
                    <a:pt x="1067" y="1067"/>
                  </a:lnTo>
                  <a:lnTo>
                    <a:pt x="1065" y="1073"/>
                  </a:lnTo>
                  <a:lnTo>
                    <a:pt x="1065" y="1076"/>
                  </a:lnTo>
                  <a:lnTo>
                    <a:pt x="1064" y="1078"/>
                  </a:lnTo>
                  <a:lnTo>
                    <a:pt x="1063" y="1078"/>
                  </a:lnTo>
                  <a:lnTo>
                    <a:pt x="1063" y="1077"/>
                  </a:lnTo>
                  <a:lnTo>
                    <a:pt x="1062" y="1076"/>
                  </a:lnTo>
                  <a:lnTo>
                    <a:pt x="1060" y="1079"/>
                  </a:lnTo>
                  <a:lnTo>
                    <a:pt x="1058" y="1079"/>
                  </a:lnTo>
                  <a:lnTo>
                    <a:pt x="1056" y="1072"/>
                  </a:lnTo>
                  <a:lnTo>
                    <a:pt x="1057" y="1061"/>
                  </a:lnTo>
                  <a:lnTo>
                    <a:pt x="1061" y="1059"/>
                  </a:lnTo>
                  <a:lnTo>
                    <a:pt x="1059" y="1055"/>
                  </a:lnTo>
                  <a:lnTo>
                    <a:pt x="1055" y="1052"/>
                  </a:lnTo>
                  <a:lnTo>
                    <a:pt x="1055" y="1049"/>
                  </a:lnTo>
                  <a:lnTo>
                    <a:pt x="1052" y="1044"/>
                  </a:lnTo>
                  <a:lnTo>
                    <a:pt x="1052" y="1042"/>
                  </a:lnTo>
                  <a:lnTo>
                    <a:pt x="1052" y="1037"/>
                  </a:lnTo>
                  <a:lnTo>
                    <a:pt x="1055" y="1033"/>
                  </a:lnTo>
                  <a:lnTo>
                    <a:pt x="1059" y="1032"/>
                  </a:lnTo>
                  <a:lnTo>
                    <a:pt x="1062" y="1034"/>
                  </a:lnTo>
                  <a:lnTo>
                    <a:pt x="1063" y="1035"/>
                  </a:lnTo>
                  <a:lnTo>
                    <a:pt x="1063" y="1037"/>
                  </a:lnTo>
                  <a:close/>
                  <a:moveTo>
                    <a:pt x="1083" y="1028"/>
                  </a:moveTo>
                  <a:lnTo>
                    <a:pt x="1085" y="1030"/>
                  </a:lnTo>
                  <a:lnTo>
                    <a:pt x="1086" y="1028"/>
                  </a:lnTo>
                  <a:lnTo>
                    <a:pt x="1088" y="1028"/>
                  </a:lnTo>
                  <a:lnTo>
                    <a:pt x="1092" y="1030"/>
                  </a:lnTo>
                  <a:lnTo>
                    <a:pt x="1094" y="1032"/>
                  </a:lnTo>
                  <a:lnTo>
                    <a:pt x="1095" y="1035"/>
                  </a:lnTo>
                  <a:lnTo>
                    <a:pt x="1095" y="1037"/>
                  </a:lnTo>
                  <a:lnTo>
                    <a:pt x="1095" y="1040"/>
                  </a:lnTo>
                  <a:lnTo>
                    <a:pt x="1095" y="1044"/>
                  </a:lnTo>
                  <a:lnTo>
                    <a:pt x="1095" y="1046"/>
                  </a:lnTo>
                  <a:lnTo>
                    <a:pt x="1095" y="1048"/>
                  </a:lnTo>
                  <a:lnTo>
                    <a:pt x="1094" y="1049"/>
                  </a:lnTo>
                  <a:lnTo>
                    <a:pt x="1093" y="1049"/>
                  </a:lnTo>
                  <a:lnTo>
                    <a:pt x="1090" y="1046"/>
                  </a:lnTo>
                  <a:lnTo>
                    <a:pt x="1086" y="1040"/>
                  </a:lnTo>
                  <a:lnTo>
                    <a:pt x="1084" y="1038"/>
                  </a:lnTo>
                  <a:lnTo>
                    <a:pt x="1084" y="1038"/>
                  </a:lnTo>
                  <a:lnTo>
                    <a:pt x="1084" y="1040"/>
                  </a:lnTo>
                  <a:lnTo>
                    <a:pt x="1087" y="1043"/>
                  </a:lnTo>
                  <a:lnTo>
                    <a:pt x="1087" y="1046"/>
                  </a:lnTo>
                  <a:lnTo>
                    <a:pt x="1089" y="1048"/>
                  </a:lnTo>
                  <a:lnTo>
                    <a:pt x="1089" y="1050"/>
                  </a:lnTo>
                  <a:lnTo>
                    <a:pt x="1089" y="1052"/>
                  </a:lnTo>
                  <a:lnTo>
                    <a:pt x="1089" y="1054"/>
                  </a:lnTo>
                  <a:lnTo>
                    <a:pt x="1089" y="1056"/>
                  </a:lnTo>
                  <a:lnTo>
                    <a:pt x="1089" y="1057"/>
                  </a:lnTo>
                  <a:lnTo>
                    <a:pt x="1087" y="1058"/>
                  </a:lnTo>
                  <a:lnTo>
                    <a:pt x="1083" y="1057"/>
                  </a:lnTo>
                  <a:lnTo>
                    <a:pt x="1079" y="1059"/>
                  </a:lnTo>
                  <a:lnTo>
                    <a:pt x="1076" y="1058"/>
                  </a:lnTo>
                  <a:lnTo>
                    <a:pt x="1075" y="1057"/>
                  </a:lnTo>
                  <a:lnTo>
                    <a:pt x="1074" y="1055"/>
                  </a:lnTo>
                  <a:lnTo>
                    <a:pt x="1074" y="1051"/>
                  </a:lnTo>
                  <a:lnTo>
                    <a:pt x="1073" y="1044"/>
                  </a:lnTo>
                  <a:lnTo>
                    <a:pt x="1073" y="1040"/>
                  </a:lnTo>
                  <a:lnTo>
                    <a:pt x="1071" y="1035"/>
                  </a:lnTo>
                  <a:lnTo>
                    <a:pt x="1069" y="1032"/>
                  </a:lnTo>
                  <a:lnTo>
                    <a:pt x="1066" y="1031"/>
                  </a:lnTo>
                  <a:lnTo>
                    <a:pt x="1064" y="1028"/>
                  </a:lnTo>
                  <a:lnTo>
                    <a:pt x="1065" y="1026"/>
                  </a:lnTo>
                  <a:lnTo>
                    <a:pt x="1068" y="1024"/>
                  </a:lnTo>
                  <a:lnTo>
                    <a:pt x="1072" y="1025"/>
                  </a:lnTo>
                  <a:lnTo>
                    <a:pt x="1083" y="1028"/>
                  </a:lnTo>
                  <a:close/>
                  <a:moveTo>
                    <a:pt x="487" y="1021"/>
                  </a:moveTo>
                  <a:lnTo>
                    <a:pt x="483" y="1023"/>
                  </a:lnTo>
                  <a:lnTo>
                    <a:pt x="483" y="1023"/>
                  </a:lnTo>
                  <a:lnTo>
                    <a:pt x="480" y="1027"/>
                  </a:lnTo>
                  <a:lnTo>
                    <a:pt x="478" y="1028"/>
                  </a:lnTo>
                  <a:lnTo>
                    <a:pt x="476" y="1026"/>
                  </a:lnTo>
                  <a:lnTo>
                    <a:pt x="476" y="1021"/>
                  </a:lnTo>
                  <a:lnTo>
                    <a:pt x="478" y="1018"/>
                  </a:lnTo>
                  <a:lnTo>
                    <a:pt x="489" y="1019"/>
                  </a:lnTo>
                  <a:lnTo>
                    <a:pt x="490" y="1020"/>
                  </a:lnTo>
                  <a:lnTo>
                    <a:pt x="490" y="1021"/>
                  </a:lnTo>
                  <a:lnTo>
                    <a:pt x="489" y="1021"/>
                  </a:lnTo>
                  <a:lnTo>
                    <a:pt x="487" y="1021"/>
                  </a:lnTo>
                  <a:close/>
                  <a:moveTo>
                    <a:pt x="1034" y="1009"/>
                  </a:moveTo>
                  <a:lnTo>
                    <a:pt x="1037" y="1015"/>
                  </a:lnTo>
                  <a:lnTo>
                    <a:pt x="1039" y="1020"/>
                  </a:lnTo>
                  <a:lnTo>
                    <a:pt x="1040" y="1026"/>
                  </a:lnTo>
                  <a:lnTo>
                    <a:pt x="1043" y="1037"/>
                  </a:lnTo>
                  <a:lnTo>
                    <a:pt x="1044" y="1041"/>
                  </a:lnTo>
                  <a:lnTo>
                    <a:pt x="1045" y="1044"/>
                  </a:lnTo>
                  <a:lnTo>
                    <a:pt x="1045" y="1050"/>
                  </a:lnTo>
                  <a:lnTo>
                    <a:pt x="1045" y="1052"/>
                  </a:lnTo>
                  <a:lnTo>
                    <a:pt x="1044" y="1053"/>
                  </a:lnTo>
                  <a:lnTo>
                    <a:pt x="1044" y="1055"/>
                  </a:lnTo>
                  <a:lnTo>
                    <a:pt x="1045" y="1060"/>
                  </a:lnTo>
                  <a:lnTo>
                    <a:pt x="1045" y="1067"/>
                  </a:lnTo>
                  <a:lnTo>
                    <a:pt x="1044" y="1071"/>
                  </a:lnTo>
                  <a:lnTo>
                    <a:pt x="1043" y="1072"/>
                  </a:lnTo>
                  <a:lnTo>
                    <a:pt x="1041" y="1070"/>
                  </a:lnTo>
                  <a:lnTo>
                    <a:pt x="1039" y="1068"/>
                  </a:lnTo>
                  <a:lnTo>
                    <a:pt x="1038" y="1066"/>
                  </a:lnTo>
                  <a:lnTo>
                    <a:pt x="1035" y="1059"/>
                  </a:lnTo>
                  <a:lnTo>
                    <a:pt x="1034" y="1055"/>
                  </a:lnTo>
                  <a:lnTo>
                    <a:pt x="1034" y="1052"/>
                  </a:lnTo>
                  <a:lnTo>
                    <a:pt x="1034" y="1051"/>
                  </a:lnTo>
                  <a:lnTo>
                    <a:pt x="1035" y="1049"/>
                  </a:lnTo>
                  <a:lnTo>
                    <a:pt x="1037" y="1046"/>
                  </a:lnTo>
                  <a:lnTo>
                    <a:pt x="1037" y="1046"/>
                  </a:lnTo>
                  <a:lnTo>
                    <a:pt x="1035" y="1047"/>
                  </a:lnTo>
                  <a:lnTo>
                    <a:pt x="1032" y="1047"/>
                  </a:lnTo>
                  <a:lnTo>
                    <a:pt x="1030" y="1044"/>
                  </a:lnTo>
                  <a:lnTo>
                    <a:pt x="1028" y="1043"/>
                  </a:lnTo>
                  <a:lnTo>
                    <a:pt x="1029" y="1039"/>
                  </a:lnTo>
                  <a:lnTo>
                    <a:pt x="1028" y="1038"/>
                  </a:lnTo>
                  <a:lnTo>
                    <a:pt x="1024" y="1040"/>
                  </a:lnTo>
                  <a:lnTo>
                    <a:pt x="1023" y="1038"/>
                  </a:lnTo>
                  <a:lnTo>
                    <a:pt x="1023" y="1037"/>
                  </a:lnTo>
                  <a:lnTo>
                    <a:pt x="1023" y="1034"/>
                  </a:lnTo>
                  <a:lnTo>
                    <a:pt x="1024" y="1032"/>
                  </a:lnTo>
                  <a:lnTo>
                    <a:pt x="1027" y="1027"/>
                  </a:lnTo>
                  <a:lnTo>
                    <a:pt x="1027" y="1026"/>
                  </a:lnTo>
                  <a:lnTo>
                    <a:pt x="1025" y="1026"/>
                  </a:lnTo>
                  <a:lnTo>
                    <a:pt x="1023" y="1024"/>
                  </a:lnTo>
                  <a:lnTo>
                    <a:pt x="1022" y="1018"/>
                  </a:lnTo>
                  <a:lnTo>
                    <a:pt x="1020" y="1015"/>
                  </a:lnTo>
                  <a:lnTo>
                    <a:pt x="1018" y="1015"/>
                  </a:lnTo>
                  <a:lnTo>
                    <a:pt x="1015" y="1024"/>
                  </a:lnTo>
                  <a:lnTo>
                    <a:pt x="1013" y="1027"/>
                  </a:lnTo>
                  <a:lnTo>
                    <a:pt x="1009" y="1028"/>
                  </a:lnTo>
                  <a:lnTo>
                    <a:pt x="1010" y="1025"/>
                  </a:lnTo>
                  <a:lnTo>
                    <a:pt x="1010" y="1022"/>
                  </a:lnTo>
                  <a:lnTo>
                    <a:pt x="1009" y="1016"/>
                  </a:lnTo>
                  <a:lnTo>
                    <a:pt x="1009" y="1013"/>
                  </a:lnTo>
                  <a:lnTo>
                    <a:pt x="1009" y="1011"/>
                  </a:lnTo>
                  <a:lnTo>
                    <a:pt x="1013" y="1010"/>
                  </a:lnTo>
                  <a:lnTo>
                    <a:pt x="1014" y="1009"/>
                  </a:lnTo>
                  <a:lnTo>
                    <a:pt x="1016" y="1007"/>
                  </a:lnTo>
                  <a:lnTo>
                    <a:pt x="1016" y="1005"/>
                  </a:lnTo>
                  <a:lnTo>
                    <a:pt x="1018" y="999"/>
                  </a:lnTo>
                  <a:lnTo>
                    <a:pt x="1020" y="999"/>
                  </a:lnTo>
                  <a:lnTo>
                    <a:pt x="1023" y="999"/>
                  </a:lnTo>
                  <a:lnTo>
                    <a:pt x="1029" y="1004"/>
                  </a:lnTo>
                  <a:lnTo>
                    <a:pt x="1031" y="1005"/>
                  </a:lnTo>
                  <a:lnTo>
                    <a:pt x="1034" y="1009"/>
                  </a:lnTo>
                  <a:close/>
                  <a:moveTo>
                    <a:pt x="480" y="980"/>
                  </a:moveTo>
                  <a:lnTo>
                    <a:pt x="479" y="982"/>
                  </a:lnTo>
                  <a:lnTo>
                    <a:pt x="478" y="981"/>
                  </a:lnTo>
                  <a:lnTo>
                    <a:pt x="476" y="980"/>
                  </a:lnTo>
                  <a:lnTo>
                    <a:pt x="473" y="977"/>
                  </a:lnTo>
                  <a:lnTo>
                    <a:pt x="472" y="975"/>
                  </a:lnTo>
                  <a:lnTo>
                    <a:pt x="472" y="975"/>
                  </a:lnTo>
                  <a:lnTo>
                    <a:pt x="473" y="974"/>
                  </a:lnTo>
                  <a:lnTo>
                    <a:pt x="476" y="976"/>
                  </a:lnTo>
                  <a:lnTo>
                    <a:pt x="478" y="978"/>
                  </a:lnTo>
                  <a:lnTo>
                    <a:pt x="480" y="980"/>
                  </a:lnTo>
                  <a:close/>
                  <a:moveTo>
                    <a:pt x="491" y="982"/>
                  </a:moveTo>
                  <a:lnTo>
                    <a:pt x="491" y="985"/>
                  </a:lnTo>
                  <a:lnTo>
                    <a:pt x="492" y="985"/>
                  </a:lnTo>
                  <a:lnTo>
                    <a:pt x="497" y="981"/>
                  </a:lnTo>
                  <a:lnTo>
                    <a:pt x="499" y="981"/>
                  </a:lnTo>
                  <a:lnTo>
                    <a:pt x="502" y="980"/>
                  </a:lnTo>
                  <a:lnTo>
                    <a:pt x="505" y="982"/>
                  </a:lnTo>
                  <a:lnTo>
                    <a:pt x="505" y="983"/>
                  </a:lnTo>
                  <a:lnTo>
                    <a:pt x="505" y="985"/>
                  </a:lnTo>
                  <a:lnTo>
                    <a:pt x="503" y="987"/>
                  </a:lnTo>
                  <a:lnTo>
                    <a:pt x="503" y="989"/>
                  </a:lnTo>
                  <a:lnTo>
                    <a:pt x="505" y="992"/>
                  </a:lnTo>
                  <a:lnTo>
                    <a:pt x="510" y="994"/>
                  </a:lnTo>
                  <a:lnTo>
                    <a:pt x="511" y="995"/>
                  </a:lnTo>
                  <a:lnTo>
                    <a:pt x="511" y="996"/>
                  </a:lnTo>
                  <a:lnTo>
                    <a:pt x="507" y="1001"/>
                  </a:lnTo>
                  <a:lnTo>
                    <a:pt x="506" y="1003"/>
                  </a:lnTo>
                  <a:lnTo>
                    <a:pt x="505" y="1003"/>
                  </a:lnTo>
                  <a:lnTo>
                    <a:pt x="499" y="1002"/>
                  </a:lnTo>
                  <a:lnTo>
                    <a:pt x="493" y="1000"/>
                  </a:lnTo>
                  <a:lnTo>
                    <a:pt x="490" y="1000"/>
                  </a:lnTo>
                  <a:lnTo>
                    <a:pt x="489" y="1000"/>
                  </a:lnTo>
                  <a:lnTo>
                    <a:pt x="488" y="1002"/>
                  </a:lnTo>
                  <a:lnTo>
                    <a:pt x="489" y="1003"/>
                  </a:lnTo>
                  <a:lnTo>
                    <a:pt x="494" y="1003"/>
                  </a:lnTo>
                  <a:lnTo>
                    <a:pt x="495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6" y="1010"/>
                  </a:lnTo>
                  <a:lnTo>
                    <a:pt x="494" y="1010"/>
                  </a:lnTo>
                  <a:lnTo>
                    <a:pt x="491" y="1010"/>
                  </a:lnTo>
                  <a:lnTo>
                    <a:pt x="488" y="1013"/>
                  </a:lnTo>
                  <a:lnTo>
                    <a:pt x="486" y="1015"/>
                  </a:lnTo>
                  <a:lnTo>
                    <a:pt x="479" y="1016"/>
                  </a:lnTo>
                  <a:lnTo>
                    <a:pt x="474" y="1019"/>
                  </a:lnTo>
                  <a:lnTo>
                    <a:pt x="472" y="1021"/>
                  </a:lnTo>
                  <a:lnTo>
                    <a:pt x="472" y="1022"/>
                  </a:lnTo>
                  <a:lnTo>
                    <a:pt x="469" y="1024"/>
                  </a:lnTo>
                  <a:lnTo>
                    <a:pt x="465" y="1026"/>
                  </a:lnTo>
                  <a:lnTo>
                    <a:pt x="468" y="1027"/>
                  </a:lnTo>
                  <a:lnTo>
                    <a:pt x="468" y="1028"/>
                  </a:lnTo>
                  <a:lnTo>
                    <a:pt x="468" y="1029"/>
                  </a:lnTo>
                  <a:lnTo>
                    <a:pt x="468" y="1031"/>
                  </a:lnTo>
                  <a:lnTo>
                    <a:pt x="464" y="1036"/>
                  </a:lnTo>
                  <a:lnTo>
                    <a:pt x="458" y="1041"/>
                  </a:lnTo>
                  <a:lnTo>
                    <a:pt x="456" y="1041"/>
                  </a:lnTo>
                  <a:lnTo>
                    <a:pt x="456" y="1040"/>
                  </a:lnTo>
                  <a:lnTo>
                    <a:pt x="455" y="1039"/>
                  </a:lnTo>
                  <a:lnTo>
                    <a:pt x="455" y="1038"/>
                  </a:lnTo>
                  <a:lnTo>
                    <a:pt x="463" y="1029"/>
                  </a:lnTo>
                  <a:lnTo>
                    <a:pt x="463" y="1028"/>
                  </a:lnTo>
                  <a:lnTo>
                    <a:pt x="460" y="1028"/>
                  </a:lnTo>
                  <a:lnTo>
                    <a:pt x="457" y="1026"/>
                  </a:lnTo>
                  <a:lnTo>
                    <a:pt x="454" y="1027"/>
                  </a:lnTo>
                  <a:lnTo>
                    <a:pt x="454" y="1027"/>
                  </a:lnTo>
                  <a:lnTo>
                    <a:pt x="454" y="1025"/>
                  </a:lnTo>
                  <a:lnTo>
                    <a:pt x="456" y="1022"/>
                  </a:lnTo>
                  <a:lnTo>
                    <a:pt x="456" y="1022"/>
                  </a:lnTo>
                  <a:lnTo>
                    <a:pt x="455" y="1021"/>
                  </a:lnTo>
                  <a:lnTo>
                    <a:pt x="453" y="1021"/>
                  </a:lnTo>
                  <a:lnTo>
                    <a:pt x="449" y="1021"/>
                  </a:lnTo>
                  <a:lnTo>
                    <a:pt x="447" y="1021"/>
                  </a:lnTo>
                  <a:lnTo>
                    <a:pt x="445" y="1022"/>
                  </a:lnTo>
                  <a:lnTo>
                    <a:pt x="445" y="1023"/>
                  </a:lnTo>
                  <a:lnTo>
                    <a:pt x="449" y="1023"/>
                  </a:lnTo>
                  <a:lnTo>
                    <a:pt x="449" y="1024"/>
                  </a:lnTo>
                  <a:lnTo>
                    <a:pt x="451" y="1025"/>
                  </a:lnTo>
                  <a:lnTo>
                    <a:pt x="451" y="1026"/>
                  </a:lnTo>
                  <a:lnTo>
                    <a:pt x="451" y="1028"/>
                  </a:lnTo>
                  <a:lnTo>
                    <a:pt x="451" y="1031"/>
                  </a:lnTo>
                  <a:lnTo>
                    <a:pt x="449" y="1033"/>
                  </a:lnTo>
                  <a:lnTo>
                    <a:pt x="447" y="1033"/>
                  </a:lnTo>
                  <a:lnTo>
                    <a:pt x="442" y="1026"/>
                  </a:lnTo>
                  <a:lnTo>
                    <a:pt x="440" y="1017"/>
                  </a:lnTo>
                  <a:lnTo>
                    <a:pt x="436" y="1010"/>
                  </a:lnTo>
                  <a:lnTo>
                    <a:pt x="436" y="1008"/>
                  </a:lnTo>
                  <a:lnTo>
                    <a:pt x="437" y="1004"/>
                  </a:lnTo>
                  <a:lnTo>
                    <a:pt x="441" y="997"/>
                  </a:lnTo>
                  <a:lnTo>
                    <a:pt x="445" y="995"/>
                  </a:lnTo>
                  <a:lnTo>
                    <a:pt x="448" y="993"/>
                  </a:lnTo>
                  <a:lnTo>
                    <a:pt x="451" y="992"/>
                  </a:lnTo>
                  <a:lnTo>
                    <a:pt x="453" y="992"/>
                  </a:lnTo>
                  <a:lnTo>
                    <a:pt x="456" y="993"/>
                  </a:lnTo>
                  <a:lnTo>
                    <a:pt x="457" y="996"/>
                  </a:lnTo>
                  <a:lnTo>
                    <a:pt x="456" y="997"/>
                  </a:lnTo>
                  <a:lnTo>
                    <a:pt x="457" y="998"/>
                  </a:lnTo>
                  <a:lnTo>
                    <a:pt x="459" y="999"/>
                  </a:lnTo>
                  <a:lnTo>
                    <a:pt x="460" y="1004"/>
                  </a:lnTo>
                  <a:lnTo>
                    <a:pt x="463" y="1009"/>
                  </a:lnTo>
                  <a:lnTo>
                    <a:pt x="464" y="1010"/>
                  </a:lnTo>
                  <a:lnTo>
                    <a:pt x="466" y="1011"/>
                  </a:lnTo>
                  <a:lnTo>
                    <a:pt x="464" y="1008"/>
                  </a:lnTo>
                  <a:lnTo>
                    <a:pt x="463" y="1004"/>
                  </a:lnTo>
                  <a:lnTo>
                    <a:pt x="462" y="995"/>
                  </a:lnTo>
                  <a:lnTo>
                    <a:pt x="462" y="993"/>
                  </a:lnTo>
                  <a:lnTo>
                    <a:pt x="463" y="992"/>
                  </a:lnTo>
                  <a:lnTo>
                    <a:pt x="466" y="993"/>
                  </a:lnTo>
                  <a:lnTo>
                    <a:pt x="466" y="991"/>
                  </a:lnTo>
                  <a:lnTo>
                    <a:pt x="462" y="988"/>
                  </a:lnTo>
                  <a:lnTo>
                    <a:pt x="460" y="986"/>
                  </a:lnTo>
                  <a:lnTo>
                    <a:pt x="460" y="984"/>
                  </a:lnTo>
                  <a:lnTo>
                    <a:pt x="460" y="982"/>
                  </a:lnTo>
                  <a:lnTo>
                    <a:pt x="462" y="980"/>
                  </a:lnTo>
                  <a:lnTo>
                    <a:pt x="463" y="979"/>
                  </a:lnTo>
                  <a:lnTo>
                    <a:pt x="464" y="979"/>
                  </a:lnTo>
                  <a:lnTo>
                    <a:pt x="466" y="979"/>
                  </a:lnTo>
                  <a:lnTo>
                    <a:pt x="467" y="980"/>
                  </a:lnTo>
                  <a:lnTo>
                    <a:pt x="470" y="986"/>
                  </a:lnTo>
                  <a:lnTo>
                    <a:pt x="472" y="987"/>
                  </a:lnTo>
                  <a:lnTo>
                    <a:pt x="472" y="987"/>
                  </a:lnTo>
                  <a:lnTo>
                    <a:pt x="473" y="986"/>
                  </a:lnTo>
                  <a:lnTo>
                    <a:pt x="475" y="985"/>
                  </a:lnTo>
                  <a:lnTo>
                    <a:pt x="475" y="983"/>
                  </a:lnTo>
                  <a:lnTo>
                    <a:pt x="476" y="983"/>
                  </a:lnTo>
                  <a:lnTo>
                    <a:pt x="480" y="984"/>
                  </a:lnTo>
                  <a:lnTo>
                    <a:pt x="481" y="983"/>
                  </a:lnTo>
                  <a:lnTo>
                    <a:pt x="481" y="982"/>
                  </a:lnTo>
                  <a:lnTo>
                    <a:pt x="481" y="980"/>
                  </a:lnTo>
                  <a:lnTo>
                    <a:pt x="482" y="979"/>
                  </a:lnTo>
                  <a:lnTo>
                    <a:pt x="482" y="977"/>
                  </a:lnTo>
                  <a:lnTo>
                    <a:pt x="480" y="974"/>
                  </a:lnTo>
                  <a:lnTo>
                    <a:pt x="483" y="974"/>
                  </a:lnTo>
                  <a:lnTo>
                    <a:pt x="489" y="975"/>
                  </a:lnTo>
                  <a:lnTo>
                    <a:pt x="492" y="978"/>
                  </a:lnTo>
                  <a:lnTo>
                    <a:pt x="491" y="982"/>
                  </a:lnTo>
                  <a:close/>
                  <a:moveTo>
                    <a:pt x="1011" y="958"/>
                  </a:moveTo>
                  <a:lnTo>
                    <a:pt x="1015" y="964"/>
                  </a:lnTo>
                  <a:lnTo>
                    <a:pt x="1015" y="965"/>
                  </a:lnTo>
                  <a:lnTo>
                    <a:pt x="1015" y="969"/>
                  </a:lnTo>
                  <a:lnTo>
                    <a:pt x="1012" y="970"/>
                  </a:lnTo>
                  <a:lnTo>
                    <a:pt x="1013" y="971"/>
                  </a:lnTo>
                  <a:lnTo>
                    <a:pt x="1015" y="972"/>
                  </a:lnTo>
                  <a:lnTo>
                    <a:pt x="1016" y="972"/>
                  </a:lnTo>
                  <a:lnTo>
                    <a:pt x="1020" y="966"/>
                  </a:lnTo>
                  <a:lnTo>
                    <a:pt x="1022" y="965"/>
                  </a:lnTo>
                  <a:lnTo>
                    <a:pt x="1023" y="965"/>
                  </a:lnTo>
                  <a:lnTo>
                    <a:pt x="1028" y="967"/>
                  </a:lnTo>
                  <a:lnTo>
                    <a:pt x="1033" y="969"/>
                  </a:lnTo>
                  <a:lnTo>
                    <a:pt x="1035" y="971"/>
                  </a:lnTo>
                  <a:lnTo>
                    <a:pt x="1035" y="975"/>
                  </a:lnTo>
                  <a:lnTo>
                    <a:pt x="1034" y="982"/>
                  </a:lnTo>
                  <a:lnTo>
                    <a:pt x="1030" y="984"/>
                  </a:lnTo>
                  <a:lnTo>
                    <a:pt x="1028" y="983"/>
                  </a:lnTo>
                  <a:lnTo>
                    <a:pt x="1026" y="983"/>
                  </a:lnTo>
                  <a:lnTo>
                    <a:pt x="1023" y="985"/>
                  </a:lnTo>
                  <a:lnTo>
                    <a:pt x="1026" y="987"/>
                  </a:lnTo>
                  <a:lnTo>
                    <a:pt x="1034" y="988"/>
                  </a:lnTo>
                  <a:lnTo>
                    <a:pt x="1036" y="992"/>
                  </a:lnTo>
                  <a:lnTo>
                    <a:pt x="1037" y="996"/>
                  </a:lnTo>
                  <a:lnTo>
                    <a:pt x="1035" y="1002"/>
                  </a:lnTo>
                  <a:lnTo>
                    <a:pt x="1031" y="1000"/>
                  </a:lnTo>
                  <a:lnTo>
                    <a:pt x="1026" y="996"/>
                  </a:lnTo>
                  <a:lnTo>
                    <a:pt x="1018" y="991"/>
                  </a:lnTo>
                  <a:lnTo>
                    <a:pt x="1016" y="991"/>
                  </a:lnTo>
                  <a:lnTo>
                    <a:pt x="1015" y="992"/>
                  </a:lnTo>
                  <a:lnTo>
                    <a:pt x="1014" y="995"/>
                  </a:lnTo>
                  <a:lnTo>
                    <a:pt x="1015" y="1002"/>
                  </a:lnTo>
                  <a:lnTo>
                    <a:pt x="1012" y="1005"/>
                  </a:lnTo>
                  <a:lnTo>
                    <a:pt x="1005" y="1004"/>
                  </a:lnTo>
                  <a:lnTo>
                    <a:pt x="1003" y="999"/>
                  </a:lnTo>
                  <a:lnTo>
                    <a:pt x="1000" y="991"/>
                  </a:lnTo>
                  <a:lnTo>
                    <a:pt x="992" y="981"/>
                  </a:lnTo>
                  <a:lnTo>
                    <a:pt x="989" y="979"/>
                  </a:lnTo>
                  <a:lnTo>
                    <a:pt x="985" y="974"/>
                  </a:lnTo>
                  <a:lnTo>
                    <a:pt x="987" y="969"/>
                  </a:lnTo>
                  <a:lnTo>
                    <a:pt x="987" y="966"/>
                  </a:lnTo>
                  <a:lnTo>
                    <a:pt x="989" y="965"/>
                  </a:lnTo>
                  <a:lnTo>
                    <a:pt x="992" y="964"/>
                  </a:lnTo>
                  <a:lnTo>
                    <a:pt x="993" y="959"/>
                  </a:lnTo>
                  <a:lnTo>
                    <a:pt x="995" y="963"/>
                  </a:lnTo>
                  <a:lnTo>
                    <a:pt x="999" y="966"/>
                  </a:lnTo>
                  <a:lnTo>
                    <a:pt x="999" y="963"/>
                  </a:lnTo>
                  <a:lnTo>
                    <a:pt x="1000" y="961"/>
                  </a:lnTo>
                  <a:lnTo>
                    <a:pt x="1003" y="961"/>
                  </a:lnTo>
                  <a:lnTo>
                    <a:pt x="1004" y="960"/>
                  </a:lnTo>
                  <a:lnTo>
                    <a:pt x="1007" y="958"/>
                  </a:lnTo>
                  <a:lnTo>
                    <a:pt x="1009" y="957"/>
                  </a:lnTo>
                  <a:lnTo>
                    <a:pt x="1011" y="958"/>
                  </a:lnTo>
                  <a:close/>
                  <a:moveTo>
                    <a:pt x="1054" y="959"/>
                  </a:moveTo>
                  <a:lnTo>
                    <a:pt x="1054" y="960"/>
                  </a:lnTo>
                  <a:lnTo>
                    <a:pt x="1050" y="960"/>
                  </a:lnTo>
                  <a:lnTo>
                    <a:pt x="1045" y="958"/>
                  </a:lnTo>
                  <a:lnTo>
                    <a:pt x="1044" y="955"/>
                  </a:lnTo>
                  <a:lnTo>
                    <a:pt x="1044" y="954"/>
                  </a:lnTo>
                  <a:lnTo>
                    <a:pt x="1048" y="953"/>
                  </a:lnTo>
                  <a:lnTo>
                    <a:pt x="1051" y="956"/>
                  </a:lnTo>
                  <a:lnTo>
                    <a:pt x="1054" y="959"/>
                  </a:lnTo>
                  <a:close/>
                  <a:moveTo>
                    <a:pt x="1043" y="963"/>
                  </a:moveTo>
                  <a:lnTo>
                    <a:pt x="1051" y="964"/>
                  </a:lnTo>
                  <a:lnTo>
                    <a:pt x="1056" y="964"/>
                  </a:lnTo>
                  <a:lnTo>
                    <a:pt x="1061" y="972"/>
                  </a:lnTo>
                  <a:lnTo>
                    <a:pt x="1065" y="979"/>
                  </a:lnTo>
                  <a:lnTo>
                    <a:pt x="1067" y="984"/>
                  </a:lnTo>
                  <a:lnTo>
                    <a:pt x="1067" y="989"/>
                  </a:lnTo>
                  <a:lnTo>
                    <a:pt x="1069" y="993"/>
                  </a:lnTo>
                  <a:lnTo>
                    <a:pt x="1068" y="994"/>
                  </a:lnTo>
                  <a:lnTo>
                    <a:pt x="1066" y="991"/>
                  </a:lnTo>
                  <a:lnTo>
                    <a:pt x="1063" y="985"/>
                  </a:lnTo>
                  <a:lnTo>
                    <a:pt x="1062" y="982"/>
                  </a:lnTo>
                  <a:lnTo>
                    <a:pt x="1062" y="981"/>
                  </a:lnTo>
                  <a:lnTo>
                    <a:pt x="1061" y="979"/>
                  </a:lnTo>
                  <a:lnTo>
                    <a:pt x="1058" y="973"/>
                  </a:lnTo>
                  <a:lnTo>
                    <a:pt x="1058" y="971"/>
                  </a:lnTo>
                  <a:lnTo>
                    <a:pt x="1057" y="970"/>
                  </a:lnTo>
                  <a:lnTo>
                    <a:pt x="1056" y="969"/>
                  </a:lnTo>
                  <a:lnTo>
                    <a:pt x="1055" y="969"/>
                  </a:lnTo>
                  <a:lnTo>
                    <a:pt x="1055" y="970"/>
                  </a:lnTo>
                  <a:lnTo>
                    <a:pt x="1055" y="974"/>
                  </a:lnTo>
                  <a:lnTo>
                    <a:pt x="1056" y="979"/>
                  </a:lnTo>
                  <a:lnTo>
                    <a:pt x="1061" y="988"/>
                  </a:lnTo>
                  <a:lnTo>
                    <a:pt x="1065" y="994"/>
                  </a:lnTo>
                  <a:lnTo>
                    <a:pt x="1065" y="996"/>
                  </a:lnTo>
                  <a:lnTo>
                    <a:pt x="1066" y="1001"/>
                  </a:lnTo>
                  <a:lnTo>
                    <a:pt x="1064" y="1003"/>
                  </a:lnTo>
                  <a:lnTo>
                    <a:pt x="1066" y="1008"/>
                  </a:lnTo>
                  <a:lnTo>
                    <a:pt x="1066" y="1009"/>
                  </a:lnTo>
                  <a:lnTo>
                    <a:pt x="1066" y="1010"/>
                  </a:lnTo>
                  <a:lnTo>
                    <a:pt x="1061" y="1011"/>
                  </a:lnTo>
                  <a:lnTo>
                    <a:pt x="1056" y="1020"/>
                  </a:lnTo>
                  <a:lnTo>
                    <a:pt x="1050" y="1025"/>
                  </a:lnTo>
                  <a:lnTo>
                    <a:pt x="1048" y="1026"/>
                  </a:lnTo>
                  <a:lnTo>
                    <a:pt x="1046" y="1025"/>
                  </a:lnTo>
                  <a:lnTo>
                    <a:pt x="1046" y="1023"/>
                  </a:lnTo>
                  <a:lnTo>
                    <a:pt x="1045" y="1021"/>
                  </a:lnTo>
                  <a:lnTo>
                    <a:pt x="1045" y="1018"/>
                  </a:lnTo>
                  <a:lnTo>
                    <a:pt x="1046" y="1016"/>
                  </a:lnTo>
                  <a:lnTo>
                    <a:pt x="1049" y="1005"/>
                  </a:lnTo>
                  <a:lnTo>
                    <a:pt x="1049" y="1002"/>
                  </a:lnTo>
                  <a:lnTo>
                    <a:pt x="1045" y="997"/>
                  </a:lnTo>
                  <a:lnTo>
                    <a:pt x="1044" y="993"/>
                  </a:lnTo>
                  <a:lnTo>
                    <a:pt x="1042" y="987"/>
                  </a:lnTo>
                  <a:lnTo>
                    <a:pt x="1040" y="972"/>
                  </a:lnTo>
                  <a:lnTo>
                    <a:pt x="1040" y="968"/>
                  </a:lnTo>
                  <a:lnTo>
                    <a:pt x="1039" y="964"/>
                  </a:lnTo>
                  <a:lnTo>
                    <a:pt x="1037" y="961"/>
                  </a:lnTo>
                  <a:lnTo>
                    <a:pt x="1036" y="957"/>
                  </a:lnTo>
                  <a:lnTo>
                    <a:pt x="1035" y="953"/>
                  </a:lnTo>
                  <a:lnTo>
                    <a:pt x="1035" y="952"/>
                  </a:lnTo>
                  <a:lnTo>
                    <a:pt x="1038" y="953"/>
                  </a:lnTo>
                  <a:lnTo>
                    <a:pt x="1042" y="959"/>
                  </a:lnTo>
                  <a:lnTo>
                    <a:pt x="1043" y="963"/>
                  </a:lnTo>
                  <a:close/>
                  <a:moveTo>
                    <a:pt x="505" y="952"/>
                  </a:moveTo>
                  <a:lnTo>
                    <a:pt x="506" y="952"/>
                  </a:lnTo>
                  <a:lnTo>
                    <a:pt x="507" y="948"/>
                  </a:lnTo>
                  <a:lnTo>
                    <a:pt x="508" y="948"/>
                  </a:lnTo>
                  <a:lnTo>
                    <a:pt x="511" y="951"/>
                  </a:lnTo>
                  <a:lnTo>
                    <a:pt x="514" y="950"/>
                  </a:lnTo>
                  <a:lnTo>
                    <a:pt x="515" y="954"/>
                  </a:lnTo>
                  <a:lnTo>
                    <a:pt x="516" y="955"/>
                  </a:lnTo>
                  <a:lnTo>
                    <a:pt x="517" y="954"/>
                  </a:lnTo>
                  <a:lnTo>
                    <a:pt x="518" y="954"/>
                  </a:lnTo>
                  <a:lnTo>
                    <a:pt x="518" y="958"/>
                  </a:lnTo>
                  <a:lnTo>
                    <a:pt x="516" y="962"/>
                  </a:lnTo>
                  <a:lnTo>
                    <a:pt x="514" y="963"/>
                  </a:lnTo>
                  <a:lnTo>
                    <a:pt x="512" y="962"/>
                  </a:lnTo>
                  <a:lnTo>
                    <a:pt x="512" y="961"/>
                  </a:lnTo>
                  <a:lnTo>
                    <a:pt x="511" y="959"/>
                  </a:lnTo>
                  <a:lnTo>
                    <a:pt x="510" y="958"/>
                  </a:lnTo>
                  <a:lnTo>
                    <a:pt x="510" y="958"/>
                  </a:lnTo>
                  <a:lnTo>
                    <a:pt x="508" y="960"/>
                  </a:lnTo>
                  <a:lnTo>
                    <a:pt x="508" y="961"/>
                  </a:lnTo>
                  <a:lnTo>
                    <a:pt x="508" y="963"/>
                  </a:lnTo>
                  <a:lnTo>
                    <a:pt x="508" y="964"/>
                  </a:lnTo>
                  <a:lnTo>
                    <a:pt x="506" y="965"/>
                  </a:lnTo>
                  <a:lnTo>
                    <a:pt x="504" y="964"/>
                  </a:lnTo>
                  <a:lnTo>
                    <a:pt x="501" y="966"/>
                  </a:lnTo>
                  <a:lnTo>
                    <a:pt x="500" y="965"/>
                  </a:lnTo>
                  <a:lnTo>
                    <a:pt x="500" y="963"/>
                  </a:lnTo>
                  <a:lnTo>
                    <a:pt x="500" y="963"/>
                  </a:lnTo>
                  <a:lnTo>
                    <a:pt x="498" y="966"/>
                  </a:lnTo>
                  <a:lnTo>
                    <a:pt x="497" y="969"/>
                  </a:lnTo>
                  <a:lnTo>
                    <a:pt x="494" y="970"/>
                  </a:lnTo>
                  <a:lnTo>
                    <a:pt x="494" y="971"/>
                  </a:lnTo>
                  <a:lnTo>
                    <a:pt x="492" y="971"/>
                  </a:lnTo>
                  <a:lnTo>
                    <a:pt x="489" y="972"/>
                  </a:lnTo>
                  <a:lnTo>
                    <a:pt x="488" y="972"/>
                  </a:lnTo>
                  <a:lnTo>
                    <a:pt x="478" y="969"/>
                  </a:lnTo>
                  <a:lnTo>
                    <a:pt x="476" y="967"/>
                  </a:lnTo>
                  <a:lnTo>
                    <a:pt x="484" y="958"/>
                  </a:lnTo>
                  <a:lnTo>
                    <a:pt x="488" y="955"/>
                  </a:lnTo>
                  <a:lnTo>
                    <a:pt x="491" y="955"/>
                  </a:lnTo>
                  <a:lnTo>
                    <a:pt x="493" y="957"/>
                  </a:lnTo>
                  <a:lnTo>
                    <a:pt x="494" y="956"/>
                  </a:lnTo>
                  <a:lnTo>
                    <a:pt x="494" y="952"/>
                  </a:lnTo>
                  <a:lnTo>
                    <a:pt x="492" y="949"/>
                  </a:lnTo>
                  <a:lnTo>
                    <a:pt x="492" y="948"/>
                  </a:lnTo>
                  <a:lnTo>
                    <a:pt x="497" y="946"/>
                  </a:lnTo>
                  <a:lnTo>
                    <a:pt x="499" y="947"/>
                  </a:lnTo>
                  <a:lnTo>
                    <a:pt x="501" y="947"/>
                  </a:lnTo>
                  <a:lnTo>
                    <a:pt x="503" y="949"/>
                  </a:lnTo>
                  <a:lnTo>
                    <a:pt x="505" y="952"/>
                  </a:lnTo>
                  <a:close/>
                  <a:moveTo>
                    <a:pt x="503" y="944"/>
                  </a:moveTo>
                  <a:lnTo>
                    <a:pt x="502" y="944"/>
                  </a:lnTo>
                  <a:lnTo>
                    <a:pt x="500" y="943"/>
                  </a:lnTo>
                  <a:lnTo>
                    <a:pt x="499" y="941"/>
                  </a:lnTo>
                  <a:lnTo>
                    <a:pt x="499" y="939"/>
                  </a:lnTo>
                  <a:lnTo>
                    <a:pt x="504" y="936"/>
                  </a:lnTo>
                  <a:lnTo>
                    <a:pt x="506" y="936"/>
                  </a:lnTo>
                  <a:lnTo>
                    <a:pt x="506" y="937"/>
                  </a:lnTo>
                  <a:lnTo>
                    <a:pt x="507" y="937"/>
                  </a:lnTo>
                  <a:lnTo>
                    <a:pt x="506" y="939"/>
                  </a:lnTo>
                  <a:lnTo>
                    <a:pt x="506" y="941"/>
                  </a:lnTo>
                  <a:lnTo>
                    <a:pt x="503" y="944"/>
                  </a:lnTo>
                  <a:close/>
                  <a:moveTo>
                    <a:pt x="247" y="939"/>
                  </a:moveTo>
                  <a:lnTo>
                    <a:pt x="245" y="940"/>
                  </a:lnTo>
                  <a:lnTo>
                    <a:pt x="242" y="939"/>
                  </a:lnTo>
                  <a:lnTo>
                    <a:pt x="240" y="933"/>
                  </a:lnTo>
                  <a:lnTo>
                    <a:pt x="242" y="933"/>
                  </a:lnTo>
                  <a:lnTo>
                    <a:pt x="245" y="930"/>
                  </a:lnTo>
                  <a:lnTo>
                    <a:pt x="252" y="926"/>
                  </a:lnTo>
                  <a:lnTo>
                    <a:pt x="253" y="926"/>
                  </a:lnTo>
                  <a:lnTo>
                    <a:pt x="247" y="939"/>
                  </a:lnTo>
                  <a:close/>
                  <a:moveTo>
                    <a:pt x="743" y="865"/>
                  </a:moveTo>
                  <a:lnTo>
                    <a:pt x="742" y="866"/>
                  </a:lnTo>
                  <a:lnTo>
                    <a:pt x="744" y="862"/>
                  </a:lnTo>
                  <a:lnTo>
                    <a:pt x="747" y="857"/>
                  </a:lnTo>
                  <a:lnTo>
                    <a:pt x="749" y="855"/>
                  </a:lnTo>
                  <a:lnTo>
                    <a:pt x="753" y="854"/>
                  </a:lnTo>
                  <a:lnTo>
                    <a:pt x="753" y="855"/>
                  </a:lnTo>
                  <a:lnTo>
                    <a:pt x="748" y="859"/>
                  </a:lnTo>
                  <a:lnTo>
                    <a:pt x="743" y="865"/>
                  </a:lnTo>
                  <a:close/>
                  <a:moveTo>
                    <a:pt x="638" y="851"/>
                  </a:moveTo>
                  <a:lnTo>
                    <a:pt x="637" y="853"/>
                  </a:lnTo>
                  <a:lnTo>
                    <a:pt x="631" y="851"/>
                  </a:lnTo>
                  <a:lnTo>
                    <a:pt x="632" y="848"/>
                  </a:lnTo>
                  <a:lnTo>
                    <a:pt x="637" y="845"/>
                  </a:lnTo>
                  <a:lnTo>
                    <a:pt x="642" y="849"/>
                  </a:lnTo>
                  <a:lnTo>
                    <a:pt x="638" y="851"/>
                  </a:lnTo>
                  <a:close/>
                  <a:moveTo>
                    <a:pt x="647" y="866"/>
                  </a:moveTo>
                  <a:lnTo>
                    <a:pt x="643" y="867"/>
                  </a:lnTo>
                  <a:lnTo>
                    <a:pt x="643" y="865"/>
                  </a:lnTo>
                  <a:lnTo>
                    <a:pt x="645" y="860"/>
                  </a:lnTo>
                  <a:lnTo>
                    <a:pt x="646" y="858"/>
                  </a:lnTo>
                  <a:lnTo>
                    <a:pt x="647" y="857"/>
                  </a:lnTo>
                  <a:lnTo>
                    <a:pt x="651" y="853"/>
                  </a:lnTo>
                  <a:lnTo>
                    <a:pt x="655" y="849"/>
                  </a:lnTo>
                  <a:lnTo>
                    <a:pt x="659" y="843"/>
                  </a:lnTo>
                  <a:lnTo>
                    <a:pt x="663" y="835"/>
                  </a:lnTo>
                  <a:lnTo>
                    <a:pt x="664" y="832"/>
                  </a:lnTo>
                  <a:lnTo>
                    <a:pt x="666" y="832"/>
                  </a:lnTo>
                  <a:lnTo>
                    <a:pt x="668" y="834"/>
                  </a:lnTo>
                  <a:lnTo>
                    <a:pt x="670" y="837"/>
                  </a:lnTo>
                  <a:lnTo>
                    <a:pt x="670" y="839"/>
                  </a:lnTo>
                  <a:lnTo>
                    <a:pt x="659" y="850"/>
                  </a:lnTo>
                  <a:lnTo>
                    <a:pt x="659" y="851"/>
                  </a:lnTo>
                  <a:lnTo>
                    <a:pt x="658" y="855"/>
                  </a:lnTo>
                  <a:lnTo>
                    <a:pt x="657" y="856"/>
                  </a:lnTo>
                  <a:lnTo>
                    <a:pt x="656" y="857"/>
                  </a:lnTo>
                  <a:lnTo>
                    <a:pt x="654" y="859"/>
                  </a:lnTo>
                  <a:lnTo>
                    <a:pt x="654" y="861"/>
                  </a:lnTo>
                  <a:lnTo>
                    <a:pt x="653" y="862"/>
                  </a:lnTo>
                  <a:lnTo>
                    <a:pt x="651" y="862"/>
                  </a:lnTo>
                  <a:lnTo>
                    <a:pt x="649" y="864"/>
                  </a:lnTo>
                  <a:lnTo>
                    <a:pt x="649" y="865"/>
                  </a:lnTo>
                  <a:lnTo>
                    <a:pt x="647" y="866"/>
                  </a:lnTo>
                  <a:close/>
                  <a:moveTo>
                    <a:pt x="89" y="831"/>
                  </a:moveTo>
                  <a:lnTo>
                    <a:pt x="92" y="834"/>
                  </a:lnTo>
                  <a:lnTo>
                    <a:pt x="93" y="834"/>
                  </a:lnTo>
                  <a:lnTo>
                    <a:pt x="98" y="833"/>
                  </a:lnTo>
                  <a:lnTo>
                    <a:pt x="100" y="834"/>
                  </a:lnTo>
                  <a:lnTo>
                    <a:pt x="101" y="835"/>
                  </a:lnTo>
                  <a:lnTo>
                    <a:pt x="102" y="837"/>
                  </a:lnTo>
                  <a:lnTo>
                    <a:pt x="102" y="841"/>
                  </a:lnTo>
                  <a:lnTo>
                    <a:pt x="102" y="844"/>
                  </a:lnTo>
                  <a:lnTo>
                    <a:pt x="102" y="848"/>
                  </a:lnTo>
                  <a:lnTo>
                    <a:pt x="102" y="850"/>
                  </a:lnTo>
                  <a:lnTo>
                    <a:pt x="104" y="853"/>
                  </a:lnTo>
                  <a:lnTo>
                    <a:pt x="105" y="856"/>
                  </a:lnTo>
                  <a:lnTo>
                    <a:pt x="105" y="860"/>
                  </a:lnTo>
                  <a:lnTo>
                    <a:pt x="100" y="861"/>
                  </a:lnTo>
                  <a:lnTo>
                    <a:pt x="95" y="861"/>
                  </a:lnTo>
                  <a:lnTo>
                    <a:pt x="90" y="864"/>
                  </a:lnTo>
                  <a:lnTo>
                    <a:pt x="89" y="865"/>
                  </a:lnTo>
                  <a:lnTo>
                    <a:pt x="90" y="868"/>
                  </a:lnTo>
                  <a:lnTo>
                    <a:pt x="88" y="868"/>
                  </a:lnTo>
                  <a:lnTo>
                    <a:pt x="87" y="868"/>
                  </a:lnTo>
                  <a:lnTo>
                    <a:pt x="85" y="865"/>
                  </a:lnTo>
                  <a:lnTo>
                    <a:pt x="83" y="865"/>
                  </a:lnTo>
                  <a:lnTo>
                    <a:pt x="74" y="863"/>
                  </a:lnTo>
                  <a:lnTo>
                    <a:pt x="63" y="855"/>
                  </a:lnTo>
                  <a:lnTo>
                    <a:pt x="58" y="854"/>
                  </a:lnTo>
                  <a:lnTo>
                    <a:pt x="54" y="849"/>
                  </a:lnTo>
                  <a:lnTo>
                    <a:pt x="50" y="842"/>
                  </a:lnTo>
                  <a:lnTo>
                    <a:pt x="52" y="841"/>
                  </a:lnTo>
                  <a:lnTo>
                    <a:pt x="55" y="840"/>
                  </a:lnTo>
                  <a:lnTo>
                    <a:pt x="67" y="842"/>
                  </a:lnTo>
                  <a:lnTo>
                    <a:pt x="69" y="837"/>
                  </a:lnTo>
                  <a:lnTo>
                    <a:pt x="71" y="835"/>
                  </a:lnTo>
                  <a:lnTo>
                    <a:pt x="75" y="833"/>
                  </a:lnTo>
                  <a:lnTo>
                    <a:pt x="78" y="831"/>
                  </a:lnTo>
                  <a:lnTo>
                    <a:pt x="80" y="831"/>
                  </a:lnTo>
                  <a:lnTo>
                    <a:pt x="82" y="832"/>
                  </a:lnTo>
                  <a:lnTo>
                    <a:pt x="86" y="831"/>
                  </a:lnTo>
                  <a:lnTo>
                    <a:pt x="87" y="831"/>
                  </a:lnTo>
                  <a:lnTo>
                    <a:pt x="89" y="831"/>
                  </a:lnTo>
                  <a:close/>
                  <a:moveTo>
                    <a:pt x="726" y="834"/>
                  </a:moveTo>
                  <a:lnTo>
                    <a:pt x="725" y="835"/>
                  </a:lnTo>
                  <a:lnTo>
                    <a:pt x="723" y="835"/>
                  </a:lnTo>
                  <a:lnTo>
                    <a:pt x="721" y="834"/>
                  </a:lnTo>
                  <a:lnTo>
                    <a:pt x="726" y="830"/>
                  </a:lnTo>
                  <a:lnTo>
                    <a:pt x="727" y="831"/>
                  </a:lnTo>
                  <a:lnTo>
                    <a:pt x="726" y="834"/>
                  </a:lnTo>
                  <a:close/>
                  <a:moveTo>
                    <a:pt x="688" y="827"/>
                  </a:moveTo>
                  <a:lnTo>
                    <a:pt x="688" y="829"/>
                  </a:lnTo>
                  <a:lnTo>
                    <a:pt x="694" y="828"/>
                  </a:lnTo>
                  <a:lnTo>
                    <a:pt x="696" y="829"/>
                  </a:lnTo>
                  <a:lnTo>
                    <a:pt x="697" y="829"/>
                  </a:lnTo>
                  <a:lnTo>
                    <a:pt x="695" y="831"/>
                  </a:lnTo>
                  <a:lnTo>
                    <a:pt x="694" y="832"/>
                  </a:lnTo>
                  <a:lnTo>
                    <a:pt x="687" y="835"/>
                  </a:lnTo>
                  <a:lnTo>
                    <a:pt x="681" y="838"/>
                  </a:lnTo>
                  <a:lnTo>
                    <a:pt x="681" y="838"/>
                  </a:lnTo>
                  <a:lnTo>
                    <a:pt x="680" y="834"/>
                  </a:lnTo>
                  <a:lnTo>
                    <a:pt x="679" y="832"/>
                  </a:lnTo>
                  <a:lnTo>
                    <a:pt x="678" y="831"/>
                  </a:lnTo>
                  <a:lnTo>
                    <a:pt x="678" y="829"/>
                  </a:lnTo>
                  <a:lnTo>
                    <a:pt x="679" y="828"/>
                  </a:lnTo>
                  <a:lnTo>
                    <a:pt x="681" y="826"/>
                  </a:lnTo>
                  <a:lnTo>
                    <a:pt x="683" y="825"/>
                  </a:lnTo>
                  <a:lnTo>
                    <a:pt x="688" y="827"/>
                  </a:lnTo>
                  <a:close/>
                  <a:moveTo>
                    <a:pt x="649" y="827"/>
                  </a:moveTo>
                  <a:lnTo>
                    <a:pt x="649" y="829"/>
                  </a:lnTo>
                  <a:lnTo>
                    <a:pt x="648" y="830"/>
                  </a:lnTo>
                  <a:lnTo>
                    <a:pt x="649" y="833"/>
                  </a:lnTo>
                  <a:lnTo>
                    <a:pt x="648" y="838"/>
                  </a:lnTo>
                  <a:lnTo>
                    <a:pt x="647" y="841"/>
                  </a:lnTo>
                  <a:lnTo>
                    <a:pt x="646" y="843"/>
                  </a:lnTo>
                  <a:lnTo>
                    <a:pt x="645" y="843"/>
                  </a:lnTo>
                  <a:lnTo>
                    <a:pt x="645" y="843"/>
                  </a:lnTo>
                  <a:lnTo>
                    <a:pt x="644" y="842"/>
                  </a:lnTo>
                  <a:lnTo>
                    <a:pt x="645" y="840"/>
                  </a:lnTo>
                  <a:lnTo>
                    <a:pt x="643" y="840"/>
                  </a:lnTo>
                  <a:lnTo>
                    <a:pt x="642" y="836"/>
                  </a:lnTo>
                  <a:lnTo>
                    <a:pt x="643" y="835"/>
                  </a:lnTo>
                  <a:lnTo>
                    <a:pt x="643" y="833"/>
                  </a:lnTo>
                  <a:lnTo>
                    <a:pt x="644" y="832"/>
                  </a:lnTo>
                  <a:lnTo>
                    <a:pt x="645" y="826"/>
                  </a:lnTo>
                  <a:lnTo>
                    <a:pt x="646" y="826"/>
                  </a:lnTo>
                  <a:lnTo>
                    <a:pt x="646" y="827"/>
                  </a:lnTo>
                  <a:lnTo>
                    <a:pt x="646" y="827"/>
                  </a:lnTo>
                  <a:lnTo>
                    <a:pt x="647" y="827"/>
                  </a:lnTo>
                  <a:lnTo>
                    <a:pt x="648" y="825"/>
                  </a:lnTo>
                  <a:lnTo>
                    <a:pt x="648" y="824"/>
                  </a:lnTo>
                  <a:lnTo>
                    <a:pt x="649" y="827"/>
                  </a:lnTo>
                  <a:close/>
                  <a:moveTo>
                    <a:pt x="517" y="832"/>
                  </a:moveTo>
                  <a:lnTo>
                    <a:pt x="516" y="832"/>
                  </a:lnTo>
                  <a:lnTo>
                    <a:pt x="517" y="830"/>
                  </a:lnTo>
                  <a:lnTo>
                    <a:pt x="519" y="824"/>
                  </a:lnTo>
                  <a:lnTo>
                    <a:pt x="521" y="824"/>
                  </a:lnTo>
                  <a:lnTo>
                    <a:pt x="521" y="826"/>
                  </a:lnTo>
                  <a:lnTo>
                    <a:pt x="518" y="832"/>
                  </a:lnTo>
                  <a:lnTo>
                    <a:pt x="517" y="832"/>
                  </a:lnTo>
                  <a:close/>
                  <a:moveTo>
                    <a:pt x="641" y="804"/>
                  </a:moveTo>
                  <a:lnTo>
                    <a:pt x="637" y="804"/>
                  </a:lnTo>
                  <a:lnTo>
                    <a:pt x="636" y="804"/>
                  </a:lnTo>
                  <a:lnTo>
                    <a:pt x="635" y="802"/>
                  </a:lnTo>
                  <a:lnTo>
                    <a:pt x="636" y="799"/>
                  </a:lnTo>
                  <a:lnTo>
                    <a:pt x="636" y="798"/>
                  </a:lnTo>
                  <a:lnTo>
                    <a:pt x="638" y="797"/>
                  </a:lnTo>
                  <a:lnTo>
                    <a:pt x="640" y="799"/>
                  </a:lnTo>
                  <a:lnTo>
                    <a:pt x="640" y="801"/>
                  </a:lnTo>
                  <a:lnTo>
                    <a:pt x="641" y="804"/>
                  </a:lnTo>
                  <a:close/>
                  <a:moveTo>
                    <a:pt x="89" y="436"/>
                  </a:moveTo>
                  <a:lnTo>
                    <a:pt x="89" y="437"/>
                  </a:lnTo>
                  <a:lnTo>
                    <a:pt x="89" y="436"/>
                  </a:lnTo>
                  <a:lnTo>
                    <a:pt x="92" y="433"/>
                  </a:lnTo>
                  <a:lnTo>
                    <a:pt x="98" y="429"/>
                  </a:lnTo>
                  <a:lnTo>
                    <a:pt x="98" y="430"/>
                  </a:lnTo>
                  <a:lnTo>
                    <a:pt x="95" y="433"/>
                  </a:lnTo>
                  <a:lnTo>
                    <a:pt x="89" y="436"/>
                  </a:lnTo>
                  <a:close/>
                  <a:moveTo>
                    <a:pt x="851" y="160"/>
                  </a:moveTo>
                  <a:lnTo>
                    <a:pt x="851" y="185"/>
                  </a:lnTo>
                  <a:lnTo>
                    <a:pt x="851" y="210"/>
                  </a:lnTo>
                  <a:lnTo>
                    <a:pt x="851" y="235"/>
                  </a:lnTo>
                  <a:lnTo>
                    <a:pt x="851" y="259"/>
                  </a:lnTo>
                  <a:lnTo>
                    <a:pt x="851" y="283"/>
                  </a:lnTo>
                  <a:lnTo>
                    <a:pt x="851" y="307"/>
                  </a:lnTo>
                  <a:lnTo>
                    <a:pt x="851" y="330"/>
                  </a:lnTo>
                  <a:lnTo>
                    <a:pt x="851" y="353"/>
                  </a:lnTo>
                  <a:lnTo>
                    <a:pt x="851" y="376"/>
                  </a:lnTo>
                  <a:lnTo>
                    <a:pt x="851" y="398"/>
                  </a:lnTo>
                  <a:lnTo>
                    <a:pt x="851" y="420"/>
                  </a:lnTo>
                  <a:lnTo>
                    <a:pt x="851" y="442"/>
                  </a:lnTo>
                  <a:lnTo>
                    <a:pt x="851" y="465"/>
                  </a:lnTo>
                  <a:lnTo>
                    <a:pt x="851" y="486"/>
                  </a:lnTo>
                  <a:lnTo>
                    <a:pt x="851" y="507"/>
                  </a:lnTo>
                  <a:lnTo>
                    <a:pt x="851" y="528"/>
                  </a:lnTo>
                  <a:lnTo>
                    <a:pt x="851" y="549"/>
                  </a:lnTo>
                  <a:lnTo>
                    <a:pt x="851" y="570"/>
                  </a:lnTo>
                  <a:lnTo>
                    <a:pt x="851" y="590"/>
                  </a:lnTo>
                  <a:lnTo>
                    <a:pt x="851" y="610"/>
                  </a:lnTo>
                  <a:lnTo>
                    <a:pt x="851" y="630"/>
                  </a:lnTo>
                  <a:lnTo>
                    <a:pt x="851" y="650"/>
                  </a:lnTo>
                  <a:lnTo>
                    <a:pt x="851" y="669"/>
                  </a:lnTo>
                  <a:lnTo>
                    <a:pt x="851" y="689"/>
                  </a:lnTo>
                  <a:lnTo>
                    <a:pt x="851" y="707"/>
                  </a:lnTo>
                  <a:lnTo>
                    <a:pt x="851" y="726"/>
                  </a:lnTo>
                  <a:lnTo>
                    <a:pt x="851" y="745"/>
                  </a:lnTo>
                  <a:lnTo>
                    <a:pt x="851" y="763"/>
                  </a:lnTo>
                  <a:lnTo>
                    <a:pt x="851" y="781"/>
                  </a:lnTo>
                  <a:lnTo>
                    <a:pt x="851" y="800"/>
                  </a:lnTo>
                  <a:lnTo>
                    <a:pt x="851" y="818"/>
                  </a:lnTo>
                  <a:lnTo>
                    <a:pt x="851" y="836"/>
                  </a:lnTo>
                  <a:lnTo>
                    <a:pt x="859" y="838"/>
                  </a:lnTo>
                  <a:lnTo>
                    <a:pt x="866" y="841"/>
                  </a:lnTo>
                  <a:lnTo>
                    <a:pt x="868" y="836"/>
                  </a:lnTo>
                  <a:lnTo>
                    <a:pt x="876" y="840"/>
                  </a:lnTo>
                  <a:lnTo>
                    <a:pt x="883" y="843"/>
                  </a:lnTo>
                  <a:lnTo>
                    <a:pt x="887" y="839"/>
                  </a:lnTo>
                  <a:lnTo>
                    <a:pt x="891" y="834"/>
                  </a:lnTo>
                  <a:lnTo>
                    <a:pt x="898" y="834"/>
                  </a:lnTo>
                  <a:lnTo>
                    <a:pt x="905" y="833"/>
                  </a:lnTo>
                  <a:lnTo>
                    <a:pt x="909" y="833"/>
                  </a:lnTo>
                  <a:lnTo>
                    <a:pt x="909" y="837"/>
                  </a:lnTo>
                  <a:lnTo>
                    <a:pt x="908" y="844"/>
                  </a:lnTo>
                  <a:lnTo>
                    <a:pt x="906" y="849"/>
                  </a:lnTo>
                  <a:lnTo>
                    <a:pt x="911" y="855"/>
                  </a:lnTo>
                  <a:lnTo>
                    <a:pt x="916" y="858"/>
                  </a:lnTo>
                  <a:lnTo>
                    <a:pt x="921" y="860"/>
                  </a:lnTo>
                  <a:lnTo>
                    <a:pt x="923" y="868"/>
                  </a:lnTo>
                  <a:lnTo>
                    <a:pt x="929" y="873"/>
                  </a:lnTo>
                  <a:lnTo>
                    <a:pt x="933" y="878"/>
                  </a:lnTo>
                  <a:lnTo>
                    <a:pt x="936" y="882"/>
                  </a:lnTo>
                  <a:lnTo>
                    <a:pt x="942" y="888"/>
                  </a:lnTo>
                  <a:lnTo>
                    <a:pt x="946" y="892"/>
                  </a:lnTo>
                  <a:lnTo>
                    <a:pt x="952" y="898"/>
                  </a:lnTo>
                  <a:lnTo>
                    <a:pt x="955" y="901"/>
                  </a:lnTo>
                  <a:lnTo>
                    <a:pt x="956" y="907"/>
                  </a:lnTo>
                  <a:lnTo>
                    <a:pt x="958" y="915"/>
                  </a:lnTo>
                  <a:lnTo>
                    <a:pt x="957" y="919"/>
                  </a:lnTo>
                  <a:lnTo>
                    <a:pt x="959" y="920"/>
                  </a:lnTo>
                  <a:lnTo>
                    <a:pt x="964" y="915"/>
                  </a:lnTo>
                  <a:lnTo>
                    <a:pt x="969" y="912"/>
                  </a:lnTo>
                  <a:lnTo>
                    <a:pt x="974" y="908"/>
                  </a:lnTo>
                  <a:lnTo>
                    <a:pt x="978" y="905"/>
                  </a:lnTo>
                  <a:lnTo>
                    <a:pt x="985" y="905"/>
                  </a:lnTo>
                  <a:lnTo>
                    <a:pt x="989" y="898"/>
                  </a:lnTo>
                  <a:lnTo>
                    <a:pt x="989" y="887"/>
                  </a:lnTo>
                  <a:lnTo>
                    <a:pt x="992" y="887"/>
                  </a:lnTo>
                  <a:lnTo>
                    <a:pt x="994" y="885"/>
                  </a:lnTo>
                  <a:lnTo>
                    <a:pt x="995" y="883"/>
                  </a:lnTo>
                  <a:lnTo>
                    <a:pt x="993" y="878"/>
                  </a:lnTo>
                  <a:lnTo>
                    <a:pt x="1000" y="876"/>
                  </a:lnTo>
                  <a:lnTo>
                    <a:pt x="1005" y="874"/>
                  </a:lnTo>
                  <a:lnTo>
                    <a:pt x="1012" y="871"/>
                  </a:lnTo>
                  <a:lnTo>
                    <a:pt x="1019" y="867"/>
                  </a:lnTo>
                  <a:lnTo>
                    <a:pt x="1022" y="870"/>
                  </a:lnTo>
                  <a:lnTo>
                    <a:pt x="1025" y="873"/>
                  </a:lnTo>
                  <a:lnTo>
                    <a:pt x="1032" y="880"/>
                  </a:lnTo>
                  <a:lnTo>
                    <a:pt x="1032" y="881"/>
                  </a:lnTo>
                  <a:lnTo>
                    <a:pt x="1032" y="885"/>
                  </a:lnTo>
                  <a:lnTo>
                    <a:pt x="1031" y="888"/>
                  </a:lnTo>
                  <a:lnTo>
                    <a:pt x="1035" y="897"/>
                  </a:lnTo>
                  <a:lnTo>
                    <a:pt x="1036" y="898"/>
                  </a:lnTo>
                  <a:lnTo>
                    <a:pt x="1039" y="900"/>
                  </a:lnTo>
                  <a:lnTo>
                    <a:pt x="1043" y="903"/>
                  </a:lnTo>
                  <a:lnTo>
                    <a:pt x="1045" y="905"/>
                  </a:lnTo>
                  <a:lnTo>
                    <a:pt x="1050" y="909"/>
                  </a:lnTo>
                  <a:lnTo>
                    <a:pt x="1051" y="911"/>
                  </a:lnTo>
                  <a:lnTo>
                    <a:pt x="1051" y="914"/>
                  </a:lnTo>
                  <a:lnTo>
                    <a:pt x="1052" y="916"/>
                  </a:lnTo>
                  <a:lnTo>
                    <a:pt x="1054" y="917"/>
                  </a:lnTo>
                  <a:lnTo>
                    <a:pt x="1055" y="920"/>
                  </a:lnTo>
                  <a:lnTo>
                    <a:pt x="1057" y="923"/>
                  </a:lnTo>
                  <a:lnTo>
                    <a:pt x="1061" y="926"/>
                  </a:lnTo>
                  <a:lnTo>
                    <a:pt x="1065" y="928"/>
                  </a:lnTo>
                  <a:lnTo>
                    <a:pt x="1069" y="931"/>
                  </a:lnTo>
                  <a:lnTo>
                    <a:pt x="1073" y="937"/>
                  </a:lnTo>
                  <a:lnTo>
                    <a:pt x="1077" y="943"/>
                  </a:lnTo>
                  <a:lnTo>
                    <a:pt x="1082" y="948"/>
                  </a:lnTo>
                  <a:lnTo>
                    <a:pt x="1081" y="953"/>
                  </a:lnTo>
                  <a:lnTo>
                    <a:pt x="1086" y="959"/>
                  </a:lnTo>
                  <a:lnTo>
                    <a:pt x="1091" y="968"/>
                  </a:lnTo>
                  <a:lnTo>
                    <a:pt x="1094" y="975"/>
                  </a:lnTo>
                  <a:lnTo>
                    <a:pt x="1097" y="979"/>
                  </a:lnTo>
                  <a:lnTo>
                    <a:pt x="1100" y="985"/>
                  </a:lnTo>
                  <a:lnTo>
                    <a:pt x="1103" y="992"/>
                  </a:lnTo>
                  <a:lnTo>
                    <a:pt x="1108" y="1000"/>
                  </a:lnTo>
                  <a:lnTo>
                    <a:pt x="1111" y="1005"/>
                  </a:lnTo>
                  <a:lnTo>
                    <a:pt x="1115" y="1013"/>
                  </a:lnTo>
                  <a:lnTo>
                    <a:pt x="1117" y="1018"/>
                  </a:lnTo>
                  <a:lnTo>
                    <a:pt x="1115" y="1020"/>
                  </a:lnTo>
                  <a:lnTo>
                    <a:pt x="1114" y="1024"/>
                  </a:lnTo>
                  <a:lnTo>
                    <a:pt x="1119" y="1026"/>
                  </a:lnTo>
                  <a:lnTo>
                    <a:pt x="1124" y="1027"/>
                  </a:lnTo>
                  <a:lnTo>
                    <a:pt x="1122" y="1031"/>
                  </a:lnTo>
                  <a:lnTo>
                    <a:pt x="1121" y="1037"/>
                  </a:lnTo>
                  <a:lnTo>
                    <a:pt x="1125" y="1038"/>
                  </a:lnTo>
                  <a:lnTo>
                    <a:pt x="1128" y="1040"/>
                  </a:lnTo>
                  <a:lnTo>
                    <a:pt x="1128" y="1043"/>
                  </a:lnTo>
                  <a:lnTo>
                    <a:pt x="1129" y="1046"/>
                  </a:lnTo>
                  <a:lnTo>
                    <a:pt x="1130" y="1051"/>
                  </a:lnTo>
                  <a:lnTo>
                    <a:pt x="1135" y="1051"/>
                  </a:lnTo>
                  <a:lnTo>
                    <a:pt x="1137" y="1051"/>
                  </a:lnTo>
                  <a:lnTo>
                    <a:pt x="1140" y="1053"/>
                  </a:lnTo>
                  <a:lnTo>
                    <a:pt x="1144" y="1056"/>
                  </a:lnTo>
                  <a:lnTo>
                    <a:pt x="1149" y="1059"/>
                  </a:lnTo>
                  <a:lnTo>
                    <a:pt x="1152" y="1061"/>
                  </a:lnTo>
                  <a:lnTo>
                    <a:pt x="1157" y="1063"/>
                  </a:lnTo>
                  <a:lnTo>
                    <a:pt x="1162" y="1065"/>
                  </a:lnTo>
                  <a:lnTo>
                    <a:pt x="1165" y="1069"/>
                  </a:lnTo>
                  <a:lnTo>
                    <a:pt x="1171" y="1071"/>
                  </a:lnTo>
                  <a:lnTo>
                    <a:pt x="1172" y="1076"/>
                  </a:lnTo>
                  <a:lnTo>
                    <a:pt x="1178" y="1079"/>
                  </a:lnTo>
                  <a:lnTo>
                    <a:pt x="1182" y="1078"/>
                  </a:lnTo>
                  <a:lnTo>
                    <a:pt x="1183" y="1080"/>
                  </a:lnTo>
                  <a:lnTo>
                    <a:pt x="1184" y="1083"/>
                  </a:lnTo>
                  <a:lnTo>
                    <a:pt x="1185" y="1086"/>
                  </a:lnTo>
                  <a:lnTo>
                    <a:pt x="1184" y="1089"/>
                  </a:lnTo>
                  <a:lnTo>
                    <a:pt x="1183" y="1092"/>
                  </a:lnTo>
                  <a:lnTo>
                    <a:pt x="1182" y="1095"/>
                  </a:lnTo>
                  <a:lnTo>
                    <a:pt x="1180" y="1098"/>
                  </a:lnTo>
                  <a:lnTo>
                    <a:pt x="1180" y="1102"/>
                  </a:lnTo>
                  <a:lnTo>
                    <a:pt x="1180" y="1106"/>
                  </a:lnTo>
                  <a:lnTo>
                    <a:pt x="1181" y="1109"/>
                  </a:lnTo>
                  <a:lnTo>
                    <a:pt x="1183" y="1115"/>
                  </a:lnTo>
                  <a:lnTo>
                    <a:pt x="1183" y="1119"/>
                  </a:lnTo>
                  <a:lnTo>
                    <a:pt x="1183" y="1121"/>
                  </a:lnTo>
                  <a:lnTo>
                    <a:pt x="1180" y="1130"/>
                  </a:lnTo>
                  <a:lnTo>
                    <a:pt x="1178" y="1133"/>
                  </a:lnTo>
                  <a:lnTo>
                    <a:pt x="1178" y="1135"/>
                  </a:lnTo>
                  <a:lnTo>
                    <a:pt x="1176" y="1139"/>
                  </a:lnTo>
                  <a:lnTo>
                    <a:pt x="1170" y="1145"/>
                  </a:lnTo>
                  <a:lnTo>
                    <a:pt x="1167" y="1148"/>
                  </a:lnTo>
                  <a:lnTo>
                    <a:pt x="1166" y="1148"/>
                  </a:lnTo>
                  <a:lnTo>
                    <a:pt x="1159" y="1147"/>
                  </a:lnTo>
                  <a:lnTo>
                    <a:pt x="1157" y="1139"/>
                  </a:lnTo>
                  <a:lnTo>
                    <a:pt x="1155" y="1133"/>
                  </a:lnTo>
                  <a:lnTo>
                    <a:pt x="1153" y="1128"/>
                  </a:lnTo>
                  <a:lnTo>
                    <a:pt x="1153" y="1127"/>
                  </a:lnTo>
                  <a:lnTo>
                    <a:pt x="1155" y="1124"/>
                  </a:lnTo>
                  <a:lnTo>
                    <a:pt x="1162" y="1121"/>
                  </a:lnTo>
                  <a:lnTo>
                    <a:pt x="1162" y="1120"/>
                  </a:lnTo>
                  <a:lnTo>
                    <a:pt x="1160" y="1119"/>
                  </a:lnTo>
                  <a:lnTo>
                    <a:pt x="1159" y="1118"/>
                  </a:lnTo>
                  <a:lnTo>
                    <a:pt x="1158" y="1112"/>
                  </a:lnTo>
                  <a:lnTo>
                    <a:pt x="1158" y="1108"/>
                  </a:lnTo>
                  <a:lnTo>
                    <a:pt x="1158" y="1104"/>
                  </a:lnTo>
                  <a:lnTo>
                    <a:pt x="1157" y="1098"/>
                  </a:lnTo>
                  <a:lnTo>
                    <a:pt x="1155" y="1093"/>
                  </a:lnTo>
                  <a:lnTo>
                    <a:pt x="1150" y="1085"/>
                  </a:lnTo>
                  <a:lnTo>
                    <a:pt x="1150" y="1084"/>
                  </a:lnTo>
                  <a:lnTo>
                    <a:pt x="1152" y="1080"/>
                  </a:lnTo>
                  <a:lnTo>
                    <a:pt x="1154" y="1079"/>
                  </a:lnTo>
                  <a:lnTo>
                    <a:pt x="1146" y="1083"/>
                  </a:lnTo>
                  <a:lnTo>
                    <a:pt x="1135" y="1087"/>
                  </a:lnTo>
                  <a:lnTo>
                    <a:pt x="1131" y="1090"/>
                  </a:lnTo>
                  <a:lnTo>
                    <a:pt x="1130" y="1091"/>
                  </a:lnTo>
                  <a:lnTo>
                    <a:pt x="1130" y="1092"/>
                  </a:lnTo>
                  <a:lnTo>
                    <a:pt x="1130" y="1095"/>
                  </a:lnTo>
                  <a:lnTo>
                    <a:pt x="1130" y="1096"/>
                  </a:lnTo>
                  <a:lnTo>
                    <a:pt x="1129" y="1098"/>
                  </a:lnTo>
                  <a:lnTo>
                    <a:pt x="1128" y="1102"/>
                  </a:lnTo>
                  <a:lnTo>
                    <a:pt x="1126" y="1108"/>
                  </a:lnTo>
                  <a:lnTo>
                    <a:pt x="1125" y="1108"/>
                  </a:lnTo>
                  <a:lnTo>
                    <a:pt x="1120" y="1106"/>
                  </a:lnTo>
                  <a:lnTo>
                    <a:pt x="1119" y="1105"/>
                  </a:lnTo>
                  <a:lnTo>
                    <a:pt x="1117" y="1098"/>
                  </a:lnTo>
                  <a:lnTo>
                    <a:pt x="1118" y="1096"/>
                  </a:lnTo>
                  <a:lnTo>
                    <a:pt x="1119" y="1095"/>
                  </a:lnTo>
                  <a:lnTo>
                    <a:pt x="1122" y="1091"/>
                  </a:lnTo>
                  <a:lnTo>
                    <a:pt x="1124" y="1087"/>
                  </a:lnTo>
                  <a:lnTo>
                    <a:pt x="1129" y="1074"/>
                  </a:lnTo>
                  <a:lnTo>
                    <a:pt x="1132" y="1074"/>
                  </a:lnTo>
                  <a:lnTo>
                    <a:pt x="1138" y="1072"/>
                  </a:lnTo>
                  <a:lnTo>
                    <a:pt x="1129" y="1071"/>
                  </a:lnTo>
                  <a:lnTo>
                    <a:pt x="1128" y="1070"/>
                  </a:lnTo>
                  <a:lnTo>
                    <a:pt x="1126" y="1068"/>
                  </a:lnTo>
                  <a:lnTo>
                    <a:pt x="1125" y="1066"/>
                  </a:lnTo>
                  <a:lnTo>
                    <a:pt x="1124" y="1063"/>
                  </a:lnTo>
                  <a:lnTo>
                    <a:pt x="1120" y="1062"/>
                  </a:lnTo>
                  <a:lnTo>
                    <a:pt x="1119" y="1061"/>
                  </a:lnTo>
                  <a:lnTo>
                    <a:pt x="1116" y="1057"/>
                  </a:lnTo>
                  <a:lnTo>
                    <a:pt x="1115" y="1055"/>
                  </a:lnTo>
                  <a:lnTo>
                    <a:pt x="1114" y="1053"/>
                  </a:lnTo>
                  <a:lnTo>
                    <a:pt x="1114" y="1051"/>
                  </a:lnTo>
                  <a:lnTo>
                    <a:pt x="1113" y="1049"/>
                  </a:lnTo>
                  <a:lnTo>
                    <a:pt x="1111" y="1049"/>
                  </a:lnTo>
                  <a:lnTo>
                    <a:pt x="1109" y="1048"/>
                  </a:lnTo>
                  <a:lnTo>
                    <a:pt x="1109" y="1041"/>
                  </a:lnTo>
                  <a:lnTo>
                    <a:pt x="1104" y="1040"/>
                  </a:lnTo>
                  <a:lnTo>
                    <a:pt x="1103" y="1038"/>
                  </a:lnTo>
                  <a:lnTo>
                    <a:pt x="1100" y="1034"/>
                  </a:lnTo>
                  <a:lnTo>
                    <a:pt x="1099" y="1032"/>
                  </a:lnTo>
                  <a:lnTo>
                    <a:pt x="1098" y="1031"/>
                  </a:lnTo>
                  <a:lnTo>
                    <a:pt x="1100" y="1026"/>
                  </a:lnTo>
                  <a:lnTo>
                    <a:pt x="1099" y="1026"/>
                  </a:lnTo>
                  <a:lnTo>
                    <a:pt x="1097" y="1026"/>
                  </a:lnTo>
                  <a:lnTo>
                    <a:pt x="1079" y="1019"/>
                  </a:lnTo>
                  <a:lnTo>
                    <a:pt x="1081" y="1010"/>
                  </a:lnTo>
                  <a:lnTo>
                    <a:pt x="1078" y="998"/>
                  </a:lnTo>
                  <a:lnTo>
                    <a:pt x="1074" y="993"/>
                  </a:lnTo>
                  <a:lnTo>
                    <a:pt x="1075" y="991"/>
                  </a:lnTo>
                  <a:lnTo>
                    <a:pt x="1076" y="989"/>
                  </a:lnTo>
                  <a:lnTo>
                    <a:pt x="1077" y="989"/>
                  </a:lnTo>
                  <a:lnTo>
                    <a:pt x="1084" y="993"/>
                  </a:lnTo>
                  <a:lnTo>
                    <a:pt x="1089" y="998"/>
                  </a:lnTo>
                  <a:lnTo>
                    <a:pt x="1091" y="997"/>
                  </a:lnTo>
                  <a:lnTo>
                    <a:pt x="1081" y="988"/>
                  </a:lnTo>
                  <a:lnTo>
                    <a:pt x="1078" y="985"/>
                  </a:lnTo>
                  <a:lnTo>
                    <a:pt x="1078" y="981"/>
                  </a:lnTo>
                  <a:lnTo>
                    <a:pt x="1078" y="980"/>
                  </a:lnTo>
                  <a:lnTo>
                    <a:pt x="1078" y="979"/>
                  </a:lnTo>
                  <a:lnTo>
                    <a:pt x="1087" y="980"/>
                  </a:lnTo>
                  <a:lnTo>
                    <a:pt x="1088" y="979"/>
                  </a:lnTo>
                  <a:lnTo>
                    <a:pt x="1079" y="977"/>
                  </a:lnTo>
                  <a:lnTo>
                    <a:pt x="1077" y="977"/>
                  </a:lnTo>
                  <a:lnTo>
                    <a:pt x="1075" y="980"/>
                  </a:lnTo>
                  <a:lnTo>
                    <a:pt x="1074" y="981"/>
                  </a:lnTo>
                  <a:lnTo>
                    <a:pt x="1072" y="981"/>
                  </a:lnTo>
                  <a:lnTo>
                    <a:pt x="1072" y="980"/>
                  </a:lnTo>
                  <a:lnTo>
                    <a:pt x="1069" y="975"/>
                  </a:lnTo>
                  <a:lnTo>
                    <a:pt x="1067" y="972"/>
                  </a:lnTo>
                  <a:lnTo>
                    <a:pt x="1062" y="968"/>
                  </a:lnTo>
                  <a:lnTo>
                    <a:pt x="1062" y="964"/>
                  </a:lnTo>
                  <a:lnTo>
                    <a:pt x="1062" y="960"/>
                  </a:lnTo>
                  <a:lnTo>
                    <a:pt x="1062" y="955"/>
                  </a:lnTo>
                  <a:lnTo>
                    <a:pt x="1065" y="946"/>
                  </a:lnTo>
                  <a:lnTo>
                    <a:pt x="1067" y="944"/>
                  </a:lnTo>
                  <a:lnTo>
                    <a:pt x="1067" y="942"/>
                  </a:lnTo>
                  <a:lnTo>
                    <a:pt x="1066" y="942"/>
                  </a:lnTo>
                  <a:lnTo>
                    <a:pt x="1065" y="944"/>
                  </a:lnTo>
                  <a:lnTo>
                    <a:pt x="1062" y="948"/>
                  </a:lnTo>
                  <a:lnTo>
                    <a:pt x="1059" y="956"/>
                  </a:lnTo>
                  <a:lnTo>
                    <a:pt x="1057" y="959"/>
                  </a:lnTo>
                  <a:lnTo>
                    <a:pt x="1056" y="958"/>
                  </a:lnTo>
                  <a:lnTo>
                    <a:pt x="1053" y="955"/>
                  </a:lnTo>
                  <a:lnTo>
                    <a:pt x="1049" y="951"/>
                  </a:lnTo>
                  <a:lnTo>
                    <a:pt x="1044" y="950"/>
                  </a:lnTo>
                  <a:lnTo>
                    <a:pt x="1040" y="946"/>
                  </a:lnTo>
                  <a:lnTo>
                    <a:pt x="1035" y="935"/>
                  </a:lnTo>
                  <a:lnTo>
                    <a:pt x="1034" y="929"/>
                  </a:lnTo>
                  <a:lnTo>
                    <a:pt x="1034" y="928"/>
                  </a:lnTo>
                  <a:lnTo>
                    <a:pt x="1031" y="926"/>
                  </a:lnTo>
                  <a:lnTo>
                    <a:pt x="1029" y="923"/>
                  </a:lnTo>
                  <a:lnTo>
                    <a:pt x="1026" y="909"/>
                  </a:lnTo>
                  <a:lnTo>
                    <a:pt x="1023" y="900"/>
                  </a:lnTo>
                  <a:lnTo>
                    <a:pt x="1022" y="895"/>
                  </a:lnTo>
                  <a:lnTo>
                    <a:pt x="1023" y="890"/>
                  </a:lnTo>
                  <a:lnTo>
                    <a:pt x="1022" y="889"/>
                  </a:lnTo>
                  <a:lnTo>
                    <a:pt x="1021" y="894"/>
                  </a:lnTo>
                  <a:lnTo>
                    <a:pt x="1021" y="895"/>
                  </a:lnTo>
                  <a:lnTo>
                    <a:pt x="1018" y="896"/>
                  </a:lnTo>
                  <a:lnTo>
                    <a:pt x="1021" y="900"/>
                  </a:lnTo>
                  <a:lnTo>
                    <a:pt x="1021" y="902"/>
                  </a:lnTo>
                  <a:lnTo>
                    <a:pt x="1020" y="901"/>
                  </a:lnTo>
                  <a:lnTo>
                    <a:pt x="1018" y="902"/>
                  </a:lnTo>
                  <a:lnTo>
                    <a:pt x="1021" y="909"/>
                  </a:lnTo>
                  <a:lnTo>
                    <a:pt x="1023" y="919"/>
                  </a:lnTo>
                  <a:lnTo>
                    <a:pt x="1025" y="927"/>
                  </a:lnTo>
                  <a:lnTo>
                    <a:pt x="1027" y="933"/>
                  </a:lnTo>
                  <a:lnTo>
                    <a:pt x="1028" y="938"/>
                  </a:lnTo>
                  <a:lnTo>
                    <a:pt x="1029" y="942"/>
                  </a:lnTo>
                  <a:lnTo>
                    <a:pt x="1031" y="953"/>
                  </a:lnTo>
                  <a:lnTo>
                    <a:pt x="1032" y="955"/>
                  </a:lnTo>
                  <a:lnTo>
                    <a:pt x="1031" y="956"/>
                  </a:lnTo>
                  <a:lnTo>
                    <a:pt x="1031" y="958"/>
                  </a:lnTo>
                  <a:lnTo>
                    <a:pt x="1029" y="959"/>
                  </a:lnTo>
                  <a:lnTo>
                    <a:pt x="1024" y="958"/>
                  </a:lnTo>
                  <a:lnTo>
                    <a:pt x="1022" y="955"/>
                  </a:lnTo>
                  <a:lnTo>
                    <a:pt x="1020" y="950"/>
                  </a:lnTo>
                  <a:lnTo>
                    <a:pt x="1016" y="948"/>
                  </a:lnTo>
                  <a:lnTo>
                    <a:pt x="1007" y="949"/>
                  </a:lnTo>
                  <a:lnTo>
                    <a:pt x="1006" y="949"/>
                  </a:lnTo>
                  <a:lnTo>
                    <a:pt x="1006" y="946"/>
                  </a:lnTo>
                  <a:lnTo>
                    <a:pt x="1007" y="939"/>
                  </a:lnTo>
                  <a:lnTo>
                    <a:pt x="1006" y="936"/>
                  </a:lnTo>
                  <a:lnTo>
                    <a:pt x="1001" y="926"/>
                  </a:lnTo>
                  <a:lnTo>
                    <a:pt x="1001" y="925"/>
                  </a:lnTo>
                  <a:lnTo>
                    <a:pt x="1008" y="920"/>
                  </a:lnTo>
                  <a:lnTo>
                    <a:pt x="1005" y="920"/>
                  </a:lnTo>
                  <a:lnTo>
                    <a:pt x="1002" y="922"/>
                  </a:lnTo>
                  <a:lnTo>
                    <a:pt x="1001" y="920"/>
                  </a:lnTo>
                  <a:lnTo>
                    <a:pt x="1000" y="914"/>
                  </a:lnTo>
                  <a:lnTo>
                    <a:pt x="999" y="912"/>
                  </a:lnTo>
                  <a:lnTo>
                    <a:pt x="998" y="911"/>
                  </a:lnTo>
                  <a:lnTo>
                    <a:pt x="998" y="917"/>
                  </a:lnTo>
                  <a:lnTo>
                    <a:pt x="999" y="920"/>
                  </a:lnTo>
                  <a:lnTo>
                    <a:pt x="999" y="922"/>
                  </a:lnTo>
                  <a:lnTo>
                    <a:pt x="999" y="925"/>
                  </a:lnTo>
                  <a:lnTo>
                    <a:pt x="998" y="926"/>
                  </a:lnTo>
                  <a:lnTo>
                    <a:pt x="997" y="928"/>
                  </a:lnTo>
                  <a:lnTo>
                    <a:pt x="996" y="928"/>
                  </a:lnTo>
                  <a:lnTo>
                    <a:pt x="994" y="926"/>
                  </a:lnTo>
                  <a:lnTo>
                    <a:pt x="992" y="924"/>
                  </a:lnTo>
                  <a:lnTo>
                    <a:pt x="989" y="923"/>
                  </a:lnTo>
                  <a:lnTo>
                    <a:pt x="988" y="922"/>
                  </a:lnTo>
                  <a:lnTo>
                    <a:pt x="987" y="920"/>
                  </a:lnTo>
                  <a:lnTo>
                    <a:pt x="986" y="917"/>
                  </a:lnTo>
                  <a:lnTo>
                    <a:pt x="977" y="915"/>
                  </a:lnTo>
                  <a:lnTo>
                    <a:pt x="973" y="912"/>
                  </a:lnTo>
                  <a:lnTo>
                    <a:pt x="972" y="913"/>
                  </a:lnTo>
                  <a:lnTo>
                    <a:pt x="974" y="916"/>
                  </a:lnTo>
                  <a:lnTo>
                    <a:pt x="974" y="918"/>
                  </a:lnTo>
                  <a:lnTo>
                    <a:pt x="973" y="918"/>
                  </a:lnTo>
                  <a:lnTo>
                    <a:pt x="971" y="922"/>
                  </a:lnTo>
                  <a:lnTo>
                    <a:pt x="971" y="922"/>
                  </a:lnTo>
                  <a:lnTo>
                    <a:pt x="974" y="921"/>
                  </a:lnTo>
                  <a:lnTo>
                    <a:pt x="976" y="921"/>
                  </a:lnTo>
                  <a:lnTo>
                    <a:pt x="981" y="923"/>
                  </a:lnTo>
                  <a:lnTo>
                    <a:pt x="984" y="925"/>
                  </a:lnTo>
                  <a:lnTo>
                    <a:pt x="985" y="926"/>
                  </a:lnTo>
                  <a:lnTo>
                    <a:pt x="986" y="928"/>
                  </a:lnTo>
                  <a:lnTo>
                    <a:pt x="987" y="930"/>
                  </a:lnTo>
                  <a:lnTo>
                    <a:pt x="990" y="931"/>
                  </a:lnTo>
                  <a:lnTo>
                    <a:pt x="991" y="933"/>
                  </a:lnTo>
                  <a:lnTo>
                    <a:pt x="988" y="936"/>
                  </a:lnTo>
                  <a:lnTo>
                    <a:pt x="993" y="936"/>
                  </a:lnTo>
                  <a:lnTo>
                    <a:pt x="996" y="937"/>
                  </a:lnTo>
                  <a:lnTo>
                    <a:pt x="1000" y="943"/>
                  </a:lnTo>
                  <a:lnTo>
                    <a:pt x="1001" y="946"/>
                  </a:lnTo>
                  <a:lnTo>
                    <a:pt x="1001" y="950"/>
                  </a:lnTo>
                  <a:lnTo>
                    <a:pt x="1000" y="951"/>
                  </a:lnTo>
                  <a:lnTo>
                    <a:pt x="999" y="952"/>
                  </a:lnTo>
                  <a:lnTo>
                    <a:pt x="989" y="953"/>
                  </a:lnTo>
                  <a:lnTo>
                    <a:pt x="985" y="958"/>
                  </a:lnTo>
                  <a:lnTo>
                    <a:pt x="985" y="958"/>
                  </a:lnTo>
                  <a:lnTo>
                    <a:pt x="982" y="957"/>
                  </a:lnTo>
                  <a:lnTo>
                    <a:pt x="977" y="953"/>
                  </a:lnTo>
                  <a:lnTo>
                    <a:pt x="970" y="949"/>
                  </a:lnTo>
                  <a:lnTo>
                    <a:pt x="956" y="939"/>
                  </a:lnTo>
                  <a:lnTo>
                    <a:pt x="955" y="938"/>
                  </a:lnTo>
                  <a:lnTo>
                    <a:pt x="955" y="936"/>
                  </a:lnTo>
                  <a:lnTo>
                    <a:pt x="954" y="935"/>
                  </a:lnTo>
                  <a:lnTo>
                    <a:pt x="952" y="934"/>
                  </a:lnTo>
                  <a:lnTo>
                    <a:pt x="950" y="931"/>
                  </a:lnTo>
                  <a:lnTo>
                    <a:pt x="946" y="926"/>
                  </a:lnTo>
                  <a:lnTo>
                    <a:pt x="944" y="923"/>
                  </a:lnTo>
                  <a:lnTo>
                    <a:pt x="943" y="920"/>
                  </a:lnTo>
                  <a:lnTo>
                    <a:pt x="941" y="917"/>
                  </a:lnTo>
                  <a:lnTo>
                    <a:pt x="935" y="911"/>
                  </a:lnTo>
                  <a:lnTo>
                    <a:pt x="931" y="909"/>
                  </a:lnTo>
                  <a:lnTo>
                    <a:pt x="929" y="907"/>
                  </a:lnTo>
                  <a:lnTo>
                    <a:pt x="926" y="907"/>
                  </a:lnTo>
                  <a:lnTo>
                    <a:pt x="925" y="906"/>
                  </a:lnTo>
                  <a:lnTo>
                    <a:pt x="927" y="905"/>
                  </a:lnTo>
                  <a:lnTo>
                    <a:pt x="927" y="905"/>
                  </a:lnTo>
                  <a:lnTo>
                    <a:pt x="920" y="903"/>
                  </a:lnTo>
                  <a:lnTo>
                    <a:pt x="916" y="900"/>
                  </a:lnTo>
                  <a:lnTo>
                    <a:pt x="902" y="892"/>
                  </a:lnTo>
                  <a:lnTo>
                    <a:pt x="894" y="887"/>
                  </a:lnTo>
                  <a:lnTo>
                    <a:pt x="890" y="884"/>
                  </a:lnTo>
                  <a:lnTo>
                    <a:pt x="888" y="883"/>
                  </a:lnTo>
                  <a:lnTo>
                    <a:pt x="888" y="882"/>
                  </a:lnTo>
                  <a:lnTo>
                    <a:pt x="889" y="881"/>
                  </a:lnTo>
                  <a:lnTo>
                    <a:pt x="891" y="879"/>
                  </a:lnTo>
                  <a:lnTo>
                    <a:pt x="893" y="878"/>
                  </a:lnTo>
                  <a:lnTo>
                    <a:pt x="896" y="873"/>
                  </a:lnTo>
                  <a:lnTo>
                    <a:pt x="897" y="871"/>
                  </a:lnTo>
                  <a:lnTo>
                    <a:pt x="895" y="867"/>
                  </a:lnTo>
                  <a:lnTo>
                    <a:pt x="894" y="864"/>
                  </a:lnTo>
                  <a:lnTo>
                    <a:pt x="894" y="862"/>
                  </a:lnTo>
                  <a:lnTo>
                    <a:pt x="895" y="860"/>
                  </a:lnTo>
                  <a:lnTo>
                    <a:pt x="895" y="859"/>
                  </a:lnTo>
                  <a:lnTo>
                    <a:pt x="897" y="857"/>
                  </a:lnTo>
                  <a:lnTo>
                    <a:pt x="897" y="857"/>
                  </a:lnTo>
                  <a:lnTo>
                    <a:pt x="898" y="857"/>
                  </a:lnTo>
                  <a:lnTo>
                    <a:pt x="902" y="862"/>
                  </a:lnTo>
                  <a:lnTo>
                    <a:pt x="902" y="864"/>
                  </a:lnTo>
                  <a:lnTo>
                    <a:pt x="902" y="870"/>
                  </a:lnTo>
                  <a:lnTo>
                    <a:pt x="903" y="878"/>
                  </a:lnTo>
                  <a:lnTo>
                    <a:pt x="903" y="878"/>
                  </a:lnTo>
                  <a:lnTo>
                    <a:pt x="904" y="874"/>
                  </a:lnTo>
                  <a:lnTo>
                    <a:pt x="904" y="870"/>
                  </a:lnTo>
                  <a:lnTo>
                    <a:pt x="905" y="868"/>
                  </a:lnTo>
                  <a:lnTo>
                    <a:pt x="905" y="865"/>
                  </a:lnTo>
                  <a:lnTo>
                    <a:pt x="906" y="864"/>
                  </a:lnTo>
                  <a:lnTo>
                    <a:pt x="911" y="865"/>
                  </a:lnTo>
                  <a:lnTo>
                    <a:pt x="913" y="864"/>
                  </a:lnTo>
                  <a:lnTo>
                    <a:pt x="905" y="861"/>
                  </a:lnTo>
                  <a:lnTo>
                    <a:pt x="900" y="854"/>
                  </a:lnTo>
                  <a:lnTo>
                    <a:pt x="899" y="854"/>
                  </a:lnTo>
                  <a:lnTo>
                    <a:pt x="896" y="853"/>
                  </a:lnTo>
                  <a:lnTo>
                    <a:pt x="894" y="856"/>
                  </a:lnTo>
                  <a:lnTo>
                    <a:pt x="886" y="865"/>
                  </a:lnTo>
                  <a:lnTo>
                    <a:pt x="884" y="866"/>
                  </a:lnTo>
                  <a:lnTo>
                    <a:pt x="875" y="871"/>
                  </a:lnTo>
                  <a:lnTo>
                    <a:pt x="869" y="872"/>
                  </a:lnTo>
                  <a:lnTo>
                    <a:pt x="862" y="871"/>
                  </a:lnTo>
                  <a:lnTo>
                    <a:pt x="856" y="870"/>
                  </a:lnTo>
                  <a:lnTo>
                    <a:pt x="841" y="862"/>
                  </a:lnTo>
                  <a:lnTo>
                    <a:pt x="839" y="860"/>
                  </a:lnTo>
                  <a:lnTo>
                    <a:pt x="842" y="855"/>
                  </a:lnTo>
                  <a:lnTo>
                    <a:pt x="842" y="854"/>
                  </a:lnTo>
                  <a:lnTo>
                    <a:pt x="841" y="849"/>
                  </a:lnTo>
                  <a:lnTo>
                    <a:pt x="840" y="848"/>
                  </a:lnTo>
                  <a:lnTo>
                    <a:pt x="839" y="848"/>
                  </a:lnTo>
                  <a:lnTo>
                    <a:pt x="839" y="848"/>
                  </a:lnTo>
                  <a:lnTo>
                    <a:pt x="839" y="849"/>
                  </a:lnTo>
                  <a:lnTo>
                    <a:pt x="839" y="852"/>
                  </a:lnTo>
                  <a:lnTo>
                    <a:pt x="838" y="853"/>
                  </a:lnTo>
                  <a:lnTo>
                    <a:pt x="835" y="855"/>
                  </a:lnTo>
                  <a:lnTo>
                    <a:pt x="831" y="856"/>
                  </a:lnTo>
                  <a:lnTo>
                    <a:pt x="818" y="853"/>
                  </a:lnTo>
                  <a:lnTo>
                    <a:pt x="804" y="849"/>
                  </a:lnTo>
                  <a:lnTo>
                    <a:pt x="792" y="849"/>
                  </a:lnTo>
                  <a:lnTo>
                    <a:pt x="775" y="851"/>
                  </a:lnTo>
                  <a:lnTo>
                    <a:pt x="766" y="854"/>
                  </a:lnTo>
                  <a:lnTo>
                    <a:pt x="761" y="854"/>
                  </a:lnTo>
                  <a:lnTo>
                    <a:pt x="756" y="854"/>
                  </a:lnTo>
                  <a:lnTo>
                    <a:pt x="755" y="852"/>
                  </a:lnTo>
                  <a:lnTo>
                    <a:pt x="758" y="851"/>
                  </a:lnTo>
                  <a:lnTo>
                    <a:pt x="758" y="849"/>
                  </a:lnTo>
                  <a:lnTo>
                    <a:pt x="755" y="845"/>
                  </a:lnTo>
                  <a:lnTo>
                    <a:pt x="750" y="843"/>
                  </a:lnTo>
                  <a:lnTo>
                    <a:pt x="744" y="842"/>
                  </a:lnTo>
                  <a:lnTo>
                    <a:pt x="741" y="841"/>
                  </a:lnTo>
                  <a:lnTo>
                    <a:pt x="740" y="839"/>
                  </a:lnTo>
                  <a:lnTo>
                    <a:pt x="738" y="838"/>
                  </a:lnTo>
                  <a:lnTo>
                    <a:pt x="735" y="837"/>
                  </a:lnTo>
                  <a:lnTo>
                    <a:pt x="733" y="834"/>
                  </a:lnTo>
                  <a:lnTo>
                    <a:pt x="734" y="826"/>
                  </a:lnTo>
                  <a:lnTo>
                    <a:pt x="735" y="822"/>
                  </a:lnTo>
                  <a:lnTo>
                    <a:pt x="736" y="819"/>
                  </a:lnTo>
                  <a:lnTo>
                    <a:pt x="740" y="813"/>
                  </a:lnTo>
                  <a:lnTo>
                    <a:pt x="738" y="814"/>
                  </a:lnTo>
                  <a:lnTo>
                    <a:pt x="734" y="818"/>
                  </a:lnTo>
                  <a:lnTo>
                    <a:pt x="730" y="822"/>
                  </a:lnTo>
                  <a:lnTo>
                    <a:pt x="727" y="827"/>
                  </a:lnTo>
                  <a:lnTo>
                    <a:pt x="725" y="829"/>
                  </a:lnTo>
                  <a:lnTo>
                    <a:pt x="722" y="831"/>
                  </a:lnTo>
                  <a:lnTo>
                    <a:pt x="718" y="831"/>
                  </a:lnTo>
                  <a:lnTo>
                    <a:pt x="712" y="827"/>
                  </a:lnTo>
                  <a:lnTo>
                    <a:pt x="708" y="826"/>
                  </a:lnTo>
                  <a:lnTo>
                    <a:pt x="704" y="826"/>
                  </a:lnTo>
                  <a:lnTo>
                    <a:pt x="703" y="825"/>
                  </a:lnTo>
                  <a:lnTo>
                    <a:pt x="705" y="822"/>
                  </a:lnTo>
                  <a:lnTo>
                    <a:pt x="707" y="820"/>
                  </a:lnTo>
                  <a:lnTo>
                    <a:pt x="709" y="816"/>
                  </a:lnTo>
                  <a:lnTo>
                    <a:pt x="710" y="815"/>
                  </a:lnTo>
                  <a:lnTo>
                    <a:pt x="695" y="814"/>
                  </a:lnTo>
                  <a:lnTo>
                    <a:pt x="694" y="812"/>
                  </a:lnTo>
                  <a:lnTo>
                    <a:pt x="694" y="811"/>
                  </a:lnTo>
                  <a:lnTo>
                    <a:pt x="694" y="810"/>
                  </a:lnTo>
                  <a:lnTo>
                    <a:pt x="692" y="808"/>
                  </a:lnTo>
                  <a:lnTo>
                    <a:pt x="689" y="809"/>
                  </a:lnTo>
                  <a:lnTo>
                    <a:pt x="684" y="812"/>
                  </a:lnTo>
                  <a:lnTo>
                    <a:pt x="682" y="810"/>
                  </a:lnTo>
                  <a:lnTo>
                    <a:pt x="683" y="809"/>
                  </a:lnTo>
                  <a:lnTo>
                    <a:pt x="684" y="808"/>
                  </a:lnTo>
                  <a:lnTo>
                    <a:pt x="688" y="805"/>
                  </a:lnTo>
                  <a:lnTo>
                    <a:pt x="683" y="803"/>
                  </a:lnTo>
                  <a:lnTo>
                    <a:pt x="681" y="801"/>
                  </a:lnTo>
                  <a:lnTo>
                    <a:pt x="680" y="799"/>
                  </a:lnTo>
                  <a:lnTo>
                    <a:pt x="680" y="793"/>
                  </a:lnTo>
                  <a:lnTo>
                    <a:pt x="681" y="790"/>
                  </a:lnTo>
                  <a:lnTo>
                    <a:pt x="691" y="786"/>
                  </a:lnTo>
                  <a:lnTo>
                    <a:pt x="688" y="785"/>
                  </a:lnTo>
                  <a:lnTo>
                    <a:pt x="682" y="785"/>
                  </a:lnTo>
                  <a:lnTo>
                    <a:pt x="678" y="788"/>
                  </a:lnTo>
                  <a:lnTo>
                    <a:pt x="673" y="792"/>
                  </a:lnTo>
                  <a:lnTo>
                    <a:pt x="670" y="794"/>
                  </a:lnTo>
                  <a:lnTo>
                    <a:pt x="668" y="793"/>
                  </a:lnTo>
                  <a:lnTo>
                    <a:pt x="666" y="792"/>
                  </a:lnTo>
                  <a:lnTo>
                    <a:pt x="663" y="793"/>
                  </a:lnTo>
                  <a:lnTo>
                    <a:pt x="662" y="794"/>
                  </a:lnTo>
                  <a:lnTo>
                    <a:pt x="661" y="796"/>
                  </a:lnTo>
                  <a:lnTo>
                    <a:pt x="659" y="797"/>
                  </a:lnTo>
                  <a:lnTo>
                    <a:pt x="658" y="798"/>
                  </a:lnTo>
                  <a:lnTo>
                    <a:pt x="658" y="798"/>
                  </a:lnTo>
                  <a:lnTo>
                    <a:pt x="656" y="796"/>
                  </a:lnTo>
                  <a:lnTo>
                    <a:pt x="653" y="795"/>
                  </a:lnTo>
                  <a:lnTo>
                    <a:pt x="652" y="793"/>
                  </a:lnTo>
                  <a:lnTo>
                    <a:pt x="651" y="794"/>
                  </a:lnTo>
                  <a:lnTo>
                    <a:pt x="650" y="797"/>
                  </a:lnTo>
                  <a:lnTo>
                    <a:pt x="649" y="799"/>
                  </a:lnTo>
                  <a:lnTo>
                    <a:pt x="645" y="800"/>
                  </a:lnTo>
                  <a:lnTo>
                    <a:pt x="642" y="800"/>
                  </a:lnTo>
                  <a:lnTo>
                    <a:pt x="639" y="796"/>
                  </a:lnTo>
                  <a:lnTo>
                    <a:pt x="638" y="795"/>
                  </a:lnTo>
                  <a:lnTo>
                    <a:pt x="640" y="792"/>
                  </a:lnTo>
                  <a:lnTo>
                    <a:pt x="647" y="779"/>
                  </a:lnTo>
                  <a:lnTo>
                    <a:pt x="646" y="779"/>
                  </a:lnTo>
                  <a:lnTo>
                    <a:pt x="643" y="781"/>
                  </a:lnTo>
                  <a:lnTo>
                    <a:pt x="639" y="786"/>
                  </a:lnTo>
                  <a:lnTo>
                    <a:pt x="637" y="788"/>
                  </a:lnTo>
                  <a:lnTo>
                    <a:pt x="634" y="788"/>
                  </a:lnTo>
                  <a:lnTo>
                    <a:pt x="632" y="788"/>
                  </a:lnTo>
                  <a:lnTo>
                    <a:pt x="631" y="788"/>
                  </a:lnTo>
                  <a:lnTo>
                    <a:pt x="629" y="789"/>
                  </a:lnTo>
                  <a:lnTo>
                    <a:pt x="627" y="791"/>
                  </a:lnTo>
                  <a:lnTo>
                    <a:pt x="626" y="792"/>
                  </a:lnTo>
                  <a:lnTo>
                    <a:pt x="627" y="792"/>
                  </a:lnTo>
                  <a:lnTo>
                    <a:pt x="630" y="791"/>
                  </a:lnTo>
                  <a:lnTo>
                    <a:pt x="632" y="790"/>
                  </a:lnTo>
                  <a:lnTo>
                    <a:pt x="632" y="791"/>
                  </a:lnTo>
                  <a:lnTo>
                    <a:pt x="630" y="797"/>
                  </a:lnTo>
                  <a:lnTo>
                    <a:pt x="628" y="802"/>
                  </a:lnTo>
                  <a:lnTo>
                    <a:pt x="627" y="804"/>
                  </a:lnTo>
                  <a:lnTo>
                    <a:pt x="625" y="803"/>
                  </a:lnTo>
                  <a:lnTo>
                    <a:pt x="622" y="804"/>
                  </a:lnTo>
                  <a:lnTo>
                    <a:pt x="622" y="805"/>
                  </a:lnTo>
                  <a:lnTo>
                    <a:pt x="627" y="810"/>
                  </a:lnTo>
                  <a:lnTo>
                    <a:pt x="629" y="810"/>
                  </a:lnTo>
                  <a:lnTo>
                    <a:pt x="631" y="812"/>
                  </a:lnTo>
                  <a:lnTo>
                    <a:pt x="631" y="813"/>
                  </a:lnTo>
                  <a:lnTo>
                    <a:pt x="630" y="817"/>
                  </a:lnTo>
                  <a:lnTo>
                    <a:pt x="629" y="819"/>
                  </a:lnTo>
                  <a:lnTo>
                    <a:pt x="629" y="820"/>
                  </a:lnTo>
                  <a:lnTo>
                    <a:pt x="625" y="820"/>
                  </a:lnTo>
                  <a:lnTo>
                    <a:pt x="623" y="820"/>
                  </a:lnTo>
                  <a:lnTo>
                    <a:pt x="621" y="822"/>
                  </a:lnTo>
                  <a:lnTo>
                    <a:pt x="620" y="824"/>
                  </a:lnTo>
                  <a:lnTo>
                    <a:pt x="620" y="825"/>
                  </a:lnTo>
                  <a:lnTo>
                    <a:pt x="622" y="823"/>
                  </a:lnTo>
                  <a:lnTo>
                    <a:pt x="626" y="822"/>
                  </a:lnTo>
                  <a:lnTo>
                    <a:pt x="630" y="822"/>
                  </a:lnTo>
                  <a:lnTo>
                    <a:pt x="633" y="821"/>
                  </a:lnTo>
                  <a:lnTo>
                    <a:pt x="636" y="820"/>
                  </a:lnTo>
                  <a:lnTo>
                    <a:pt x="637" y="820"/>
                  </a:lnTo>
                  <a:lnTo>
                    <a:pt x="639" y="822"/>
                  </a:lnTo>
                  <a:lnTo>
                    <a:pt x="640" y="825"/>
                  </a:lnTo>
                  <a:lnTo>
                    <a:pt x="639" y="827"/>
                  </a:lnTo>
                  <a:lnTo>
                    <a:pt x="637" y="829"/>
                  </a:lnTo>
                  <a:lnTo>
                    <a:pt x="635" y="829"/>
                  </a:lnTo>
                  <a:lnTo>
                    <a:pt x="634" y="831"/>
                  </a:lnTo>
                  <a:lnTo>
                    <a:pt x="632" y="832"/>
                  </a:lnTo>
                  <a:lnTo>
                    <a:pt x="632" y="835"/>
                  </a:lnTo>
                  <a:lnTo>
                    <a:pt x="632" y="838"/>
                  </a:lnTo>
                  <a:lnTo>
                    <a:pt x="633" y="844"/>
                  </a:lnTo>
                  <a:lnTo>
                    <a:pt x="632" y="845"/>
                  </a:lnTo>
                  <a:lnTo>
                    <a:pt x="631" y="846"/>
                  </a:lnTo>
                  <a:lnTo>
                    <a:pt x="630" y="846"/>
                  </a:lnTo>
                  <a:lnTo>
                    <a:pt x="629" y="847"/>
                  </a:lnTo>
                  <a:lnTo>
                    <a:pt x="626" y="855"/>
                  </a:lnTo>
                  <a:lnTo>
                    <a:pt x="625" y="856"/>
                  </a:lnTo>
                  <a:lnTo>
                    <a:pt x="623" y="855"/>
                  </a:lnTo>
                  <a:lnTo>
                    <a:pt x="623" y="855"/>
                  </a:lnTo>
                  <a:lnTo>
                    <a:pt x="621" y="856"/>
                  </a:lnTo>
                  <a:lnTo>
                    <a:pt x="620" y="857"/>
                  </a:lnTo>
                  <a:lnTo>
                    <a:pt x="616" y="857"/>
                  </a:lnTo>
                  <a:lnTo>
                    <a:pt x="614" y="857"/>
                  </a:lnTo>
                  <a:lnTo>
                    <a:pt x="609" y="855"/>
                  </a:lnTo>
                  <a:lnTo>
                    <a:pt x="606" y="854"/>
                  </a:lnTo>
                  <a:lnTo>
                    <a:pt x="605" y="853"/>
                  </a:lnTo>
                  <a:lnTo>
                    <a:pt x="601" y="854"/>
                  </a:lnTo>
                  <a:lnTo>
                    <a:pt x="599" y="854"/>
                  </a:lnTo>
                  <a:lnTo>
                    <a:pt x="596" y="848"/>
                  </a:lnTo>
                  <a:lnTo>
                    <a:pt x="596" y="848"/>
                  </a:lnTo>
                  <a:lnTo>
                    <a:pt x="596" y="854"/>
                  </a:lnTo>
                  <a:lnTo>
                    <a:pt x="595" y="857"/>
                  </a:lnTo>
                  <a:lnTo>
                    <a:pt x="592" y="861"/>
                  </a:lnTo>
                  <a:lnTo>
                    <a:pt x="590" y="868"/>
                  </a:lnTo>
                  <a:lnTo>
                    <a:pt x="590" y="868"/>
                  </a:lnTo>
                  <a:lnTo>
                    <a:pt x="590" y="867"/>
                  </a:lnTo>
                  <a:lnTo>
                    <a:pt x="588" y="861"/>
                  </a:lnTo>
                  <a:lnTo>
                    <a:pt x="587" y="859"/>
                  </a:lnTo>
                  <a:lnTo>
                    <a:pt x="585" y="863"/>
                  </a:lnTo>
                  <a:lnTo>
                    <a:pt x="584" y="865"/>
                  </a:lnTo>
                  <a:lnTo>
                    <a:pt x="585" y="870"/>
                  </a:lnTo>
                  <a:lnTo>
                    <a:pt x="584" y="870"/>
                  </a:lnTo>
                  <a:lnTo>
                    <a:pt x="579" y="868"/>
                  </a:lnTo>
                  <a:lnTo>
                    <a:pt x="578" y="867"/>
                  </a:lnTo>
                  <a:lnTo>
                    <a:pt x="578" y="868"/>
                  </a:lnTo>
                  <a:lnTo>
                    <a:pt x="579" y="872"/>
                  </a:lnTo>
                  <a:lnTo>
                    <a:pt x="579" y="873"/>
                  </a:lnTo>
                  <a:lnTo>
                    <a:pt x="573" y="881"/>
                  </a:lnTo>
                  <a:lnTo>
                    <a:pt x="571" y="880"/>
                  </a:lnTo>
                  <a:lnTo>
                    <a:pt x="569" y="879"/>
                  </a:lnTo>
                  <a:lnTo>
                    <a:pt x="568" y="879"/>
                  </a:lnTo>
                  <a:lnTo>
                    <a:pt x="563" y="883"/>
                  </a:lnTo>
                  <a:lnTo>
                    <a:pt x="562" y="883"/>
                  </a:lnTo>
                  <a:lnTo>
                    <a:pt x="561" y="881"/>
                  </a:lnTo>
                  <a:lnTo>
                    <a:pt x="560" y="881"/>
                  </a:lnTo>
                  <a:lnTo>
                    <a:pt x="560" y="883"/>
                  </a:lnTo>
                  <a:lnTo>
                    <a:pt x="560" y="885"/>
                  </a:lnTo>
                  <a:lnTo>
                    <a:pt x="558" y="889"/>
                  </a:lnTo>
                  <a:lnTo>
                    <a:pt x="552" y="894"/>
                  </a:lnTo>
                  <a:lnTo>
                    <a:pt x="551" y="896"/>
                  </a:lnTo>
                  <a:lnTo>
                    <a:pt x="550" y="900"/>
                  </a:lnTo>
                  <a:lnTo>
                    <a:pt x="549" y="900"/>
                  </a:lnTo>
                  <a:lnTo>
                    <a:pt x="546" y="898"/>
                  </a:lnTo>
                  <a:lnTo>
                    <a:pt x="543" y="896"/>
                  </a:lnTo>
                  <a:lnTo>
                    <a:pt x="542" y="897"/>
                  </a:lnTo>
                  <a:lnTo>
                    <a:pt x="543" y="899"/>
                  </a:lnTo>
                  <a:lnTo>
                    <a:pt x="543" y="900"/>
                  </a:lnTo>
                  <a:lnTo>
                    <a:pt x="541" y="901"/>
                  </a:lnTo>
                  <a:lnTo>
                    <a:pt x="539" y="900"/>
                  </a:lnTo>
                  <a:lnTo>
                    <a:pt x="537" y="900"/>
                  </a:lnTo>
                  <a:lnTo>
                    <a:pt x="533" y="901"/>
                  </a:lnTo>
                  <a:lnTo>
                    <a:pt x="529" y="903"/>
                  </a:lnTo>
                  <a:lnTo>
                    <a:pt x="525" y="903"/>
                  </a:lnTo>
                  <a:lnTo>
                    <a:pt x="521" y="899"/>
                  </a:lnTo>
                  <a:lnTo>
                    <a:pt x="519" y="898"/>
                  </a:lnTo>
                  <a:lnTo>
                    <a:pt x="519" y="897"/>
                  </a:lnTo>
                  <a:lnTo>
                    <a:pt x="520" y="894"/>
                  </a:lnTo>
                  <a:lnTo>
                    <a:pt x="521" y="891"/>
                  </a:lnTo>
                  <a:lnTo>
                    <a:pt x="522" y="890"/>
                  </a:lnTo>
                  <a:lnTo>
                    <a:pt x="527" y="887"/>
                  </a:lnTo>
                  <a:lnTo>
                    <a:pt x="532" y="885"/>
                  </a:lnTo>
                  <a:lnTo>
                    <a:pt x="536" y="884"/>
                  </a:lnTo>
                  <a:lnTo>
                    <a:pt x="540" y="879"/>
                  </a:lnTo>
                  <a:lnTo>
                    <a:pt x="542" y="876"/>
                  </a:lnTo>
                  <a:lnTo>
                    <a:pt x="547" y="868"/>
                  </a:lnTo>
                  <a:lnTo>
                    <a:pt x="546" y="868"/>
                  </a:lnTo>
                  <a:lnTo>
                    <a:pt x="545" y="867"/>
                  </a:lnTo>
                  <a:lnTo>
                    <a:pt x="536" y="874"/>
                  </a:lnTo>
                  <a:lnTo>
                    <a:pt x="534" y="876"/>
                  </a:lnTo>
                  <a:lnTo>
                    <a:pt x="532" y="876"/>
                  </a:lnTo>
                  <a:lnTo>
                    <a:pt x="525" y="873"/>
                  </a:lnTo>
                  <a:lnTo>
                    <a:pt x="523" y="871"/>
                  </a:lnTo>
                  <a:lnTo>
                    <a:pt x="522" y="868"/>
                  </a:lnTo>
                  <a:lnTo>
                    <a:pt x="524" y="859"/>
                  </a:lnTo>
                  <a:lnTo>
                    <a:pt x="525" y="855"/>
                  </a:lnTo>
                  <a:lnTo>
                    <a:pt x="529" y="849"/>
                  </a:lnTo>
                  <a:lnTo>
                    <a:pt x="534" y="842"/>
                  </a:lnTo>
                  <a:lnTo>
                    <a:pt x="536" y="838"/>
                  </a:lnTo>
                  <a:lnTo>
                    <a:pt x="538" y="826"/>
                  </a:lnTo>
                  <a:lnTo>
                    <a:pt x="538" y="821"/>
                  </a:lnTo>
                  <a:lnTo>
                    <a:pt x="537" y="814"/>
                  </a:lnTo>
                  <a:lnTo>
                    <a:pt x="537" y="810"/>
                  </a:lnTo>
                  <a:lnTo>
                    <a:pt x="538" y="809"/>
                  </a:lnTo>
                  <a:lnTo>
                    <a:pt x="549" y="803"/>
                  </a:lnTo>
                  <a:lnTo>
                    <a:pt x="555" y="798"/>
                  </a:lnTo>
                  <a:lnTo>
                    <a:pt x="565" y="791"/>
                  </a:lnTo>
                  <a:lnTo>
                    <a:pt x="568" y="791"/>
                  </a:lnTo>
                  <a:lnTo>
                    <a:pt x="569" y="794"/>
                  </a:lnTo>
                  <a:lnTo>
                    <a:pt x="572" y="796"/>
                  </a:lnTo>
                  <a:lnTo>
                    <a:pt x="575" y="797"/>
                  </a:lnTo>
                  <a:lnTo>
                    <a:pt x="579" y="797"/>
                  </a:lnTo>
                  <a:lnTo>
                    <a:pt x="583" y="795"/>
                  </a:lnTo>
                  <a:lnTo>
                    <a:pt x="590" y="796"/>
                  </a:lnTo>
                  <a:lnTo>
                    <a:pt x="603" y="801"/>
                  </a:lnTo>
                  <a:lnTo>
                    <a:pt x="606" y="801"/>
                  </a:lnTo>
                  <a:lnTo>
                    <a:pt x="606" y="800"/>
                  </a:lnTo>
                  <a:lnTo>
                    <a:pt x="604" y="797"/>
                  </a:lnTo>
                  <a:lnTo>
                    <a:pt x="595" y="795"/>
                  </a:lnTo>
                  <a:lnTo>
                    <a:pt x="591" y="793"/>
                  </a:lnTo>
                  <a:lnTo>
                    <a:pt x="579" y="785"/>
                  </a:lnTo>
                  <a:lnTo>
                    <a:pt x="577" y="782"/>
                  </a:lnTo>
                  <a:lnTo>
                    <a:pt x="577" y="781"/>
                  </a:lnTo>
                  <a:lnTo>
                    <a:pt x="580" y="780"/>
                  </a:lnTo>
                  <a:lnTo>
                    <a:pt x="582" y="779"/>
                  </a:lnTo>
                  <a:lnTo>
                    <a:pt x="582" y="777"/>
                  </a:lnTo>
                  <a:lnTo>
                    <a:pt x="584" y="774"/>
                  </a:lnTo>
                  <a:lnTo>
                    <a:pt x="586" y="770"/>
                  </a:lnTo>
                  <a:lnTo>
                    <a:pt x="590" y="767"/>
                  </a:lnTo>
                  <a:lnTo>
                    <a:pt x="599" y="761"/>
                  </a:lnTo>
                  <a:lnTo>
                    <a:pt x="595" y="761"/>
                  </a:lnTo>
                  <a:lnTo>
                    <a:pt x="590" y="763"/>
                  </a:lnTo>
                  <a:lnTo>
                    <a:pt x="588" y="763"/>
                  </a:lnTo>
                  <a:lnTo>
                    <a:pt x="584" y="767"/>
                  </a:lnTo>
                  <a:lnTo>
                    <a:pt x="582" y="769"/>
                  </a:lnTo>
                  <a:lnTo>
                    <a:pt x="580" y="774"/>
                  </a:lnTo>
                  <a:lnTo>
                    <a:pt x="579" y="775"/>
                  </a:lnTo>
                  <a:lnTo>
                    <a:pt x="575" y="776"/>
                  </a:lnTo>
                  <a:lnTo>
                    <a:pt x="564" y="777"/>
                  </a:lnTo>
                  <a:lnTo>
                    <a:pt x="562" y="774"/>
                  </a:lnTo>
                  <a:lnTo>
                    <a:pt x="561" y="774"/>
                  </a:lnTo>
                  <a:lnTo>
                    <a:pt x="560" y="774"/>
                  </a:lnTo>
                  <a:lnTo>
                    <a:pt x="550" y="780"/>
                  </a:lnTo>
                  <a:lnTo>
                    <a:pt x="546" y="784"/>
                  </a:lnTo>
                  <a:lnTo>
                    <a:pt x="543" y="788"/>
                  </a:lnTo>
                  <a:lnTo>
                    <a:pt x="539" y="790"/>
                  </a:lnTo>
                  <a:lnTo>
                    <a:pt x="534" y="792"/>
                  </a:lnTo>
                  <a:lnTo>
                    <a:pt x="530" y="794"/>
                  </a:lnTo>
                  <a:lnTo>
                    <a:pt x="525" y="799"/>
                  </a:lnTo>
                  <a:lnTo>
                    <a:pt x="524" y="802"/>
                  </a:lnTo>
                  <a:lnTo>
                    <a:pt x="524" y="804"/>
                  </a:lnTo>
                  <a:lnTo>
                    <a:pt x="525" y="808"/>
                  </a:lnTo>
                  <a:lnTo>
                    <a:pt x="524" y="809"/>
                  </a:lnTo>
                  <a:lnTo>
                    <a:pt x="522" y="810"/>
                  </a:lnTo>
                  <a:lnTo>
                    <a:pt x="517" y="813"/>
                  </a:lnTo>
                  <a:lnTo>
                    <a:pt x="510" y="822"/>
                  </a:lnTo>
                  <a:lnTo>
                    <a:pt x="508" y="826"/>
                  </a:lnTo>
                  <a:lnTo>
                    <a:pt x="508" y="827"/>
                  </a:lnTo>
                  <a:lnTo>
                    <a:pt x="510" y="829"/>
                  </a:lnTo>
                  <a:lnTo>
                    <a:pt x="509" y="831"/>
                  </a:lnTo>
                  <a:lnTo>
                    <a:pt x="506" y="834"/>
                  </a:lnTo>
                  <a:lnTo>
                    <a:pt x="501" y="838"/>
                  </a:lnTo>
                  <a:lnTo>
                    <a:pt x="498" y="840"/>
                  </a:lnTo>
                  <a:lnTo>
                    <a:pt x="495" y="840"/>
                  </a:lnTo>
                  <a:lnTo>
                    <a:pt x="494" y="840"/>
                  </a:lnTo>
                  <a:lnTo>
                    <a:pt x="489" y="837"/>
                  </a:lnTo>
                  <a:lnTo>
                    <a:pt x="486" y="837"/>
                  </a:lnTo>
                  <a:lnTo>
                    <a:pt x="486" y="837"/>
                  </a:lnTo>
                  <a:lnTo>
                    <a:pt x="491" y="840"/>
                  </a:lnTo>
                  <a:lnTo>
                    <a:pt x="495" y="844"/>
                  </a:lnTo>
                  <a:lnTo>
                    <a:pt x="497" y="847"/>
                  </a:lnTo>
                  <a:lnTo>
                    <a:pt x="499" y="849"/>
                  </a:lnTo>
                  <a:lnTo>
                    <a:pt x="499" y="852"/>
                  </a:lnTo>
                  <a:lnTo>
                    <a:pt x="497" y="854"/>
                  </a:lnTo>
                  <a:lnTo>
                    <a:pt x="495" y="859"/>
                  </a:lnTo>
                  <a:lnTo>
                    <a:pt x="492" y="860"/>
                  </a:lnTo>
                  <a:lnTo>
                    <a:pt x="484" y="862"/>
                  </a:lnTo>
                  <a:lnTo>
                    <a:pt x="481" y="863"/>
                  </a:lnTo>
                  <a:lnTo>
                    <a:pt x="481" y="864"/>
                  </a:lnTo>
                  <a:lnTo>
                    <a:pt x="486" y="866"/>
                  </a:lnTo>
                  <a:lnTo>
                    <a:pt x="486" y="867"/>
                  </a:lnTo>
                  <a:lnTo>
                    <a:pt x="486" y="871"/>
                  </a:lnTo>
                  <a:lnTo>
                    <a:pt x="484" y="872"/>
                  </a:lnTo>
                  <a:lnTo>
                    <a:pt x="480" y="874"/>
                  </a:lnTo>
                  <a:lnTo>
                    <a:pt x="476" y="875"/>
                  </a:lnTo>
                  <a:lnTo>
                    <a:pt x="476" y="874"/>
                  </a:lnTo>
                  <a:lnTo>
                    <a:pt x="476" y="871"/>
                  </a:lnTo>
                  <a:lnTo>
                    <a:pt x="476" y="871"/>
                  </a:lnTo>
                  <a:lnTo>
                    <a:pt x="475" y="870"/>
                  </a:lnTo>
                  <a:lnTo>
                    <a:pt x="473" y="871"/>
                  </a:lnTo>
                  <a:lnTo>
                    <a:pt x="467" y="876"/>
                  </a:lnTo>
                  <a:lnTo>
                    <a:pt x="467" y="876"/>
                  </a:lnTo>
                  <a:lnTo>
                    <a:pt x="469" y="878"/>
                  </a:lnTo>
                  <a:lnTo>
                    <a:pt x="469" y="879"/>
                  </a:lnTo>
                  <a:lnTo>
                    <a:pt x="465" y="882"/>
                  </a:lnTo>
                  <a:lnTo>
                    <a:pt x="464" y="884"/>
                  </a:lnTo>
                  <a:lnTo>
                    <a:pt x="462" y="886"/>
                  </a:lnTo>
                  <a:lnTo>
                    <a:pt x="454" y="893"/>
                  </a:lnTo>
                  <a:lnTo>
                    <a:pt x="455" y="894"/>
                  </a:lnTo>
                  <a:lnTo>
                    <a:pt x="453" y="900"/>
                  </a:lnTo>
                  <a:lnTo>
                    <a:pt x="451" y="905"/>
                  </a:lnTo>
                  <a:lnTo>
                    <a:pt x="453" y="907"/>
                  </a:lnTo>
                  <a:lnTo>
                    <a:pt x="460" y="909"/>
                  </a:lnTo>
                  <a:lnTo>
                    <a:pt x="464" y="910"/>
                  </a:lnTo>
                  <a:lnTo>
                    <a:pt x="467" y="912"/>
                  </a:lnTo>
                  <a:lnTo>
                    <a:pt x="475" y="917"/>
                  </a:lnTo>
                  <a:lnTo>
                    <a:pt x="477" y="919"/>
                  </a:lnTo>
                  <a:lnTo>
                    <a:pt x="477" y="921"/>
                  </a:lnTo>
                  <a:lnTo>
                    <a:pt x="477" y="922"/>
                  </a:lnTo>
                  <a:lnTo>
                    <a:pt x="476" y="925"/>
                  </a:lnTo>
                  <a:lnTo>
                    <a:pt x="474" y="928"/>
                  </a:lnTo>
                  <a:lnTo>
                    <a:pt x="469" y="934"/>
                  </a:lnTo>
                  <a:lnTo>
                    <a:pt x="466" y="936"/>
                  </a:lnTo>
                  <a:lnTo>
                    <a:pt x="462" y="937"/>
                  </a:lnTo>
                  <a:lnTo>
                    <a:pt x="461" y="938"/>
                  </a:lnTo>
                  <a:lnTo>
                    <a:pt x="456" y="944"/>
                  </a:lnTo>
                  <a:lnTo>
                    <a:pt x="455" y="947"/>
                  </a:lnTo>
                  <a:lnTo>
                    <a:pt x="455" y="949"/>
                  </a:lnTo>
                  <a:lnTo>
                    <a:pt x="454" y="951"/>
                  </a:lnTo>
                  <a:lnTo>
                    <a:pt x="448" y="955"/>
                  </a:lnTo>
                  <a:lnTo>
                    <a:pt x="448" y="955"/>
                  </a:lnTo>
                  <a:lnTo>
                    <a:pt x="451" y="955"/>
                  </a:lnTo>
                  <a:lnTo>
                    <a:pt x="449" y="958"/>
                  </a:lnTo>
                  <a:lnTo>
                    <a:pt x="449" y="963"/>
                  </a:lnTo>
                  <a:lnTo>
                    <a:pt x="448" y="964"/>
                  </a:lnTo>
                  <a:lnTo>
                    <a:pt x="445" y="964"/>
                  </a:lnTo>
                  <a:lnTo>
                    <a:pt x="440" y="965"/>
                  </a:lnTo>
                  <a:lnTo>
                    <a:pt x="439" y="965"/>
                  </a:lnTo>
                  <a:lnTo>
                    <a:pt x="439" y="969"/>
                  </a:lnTo>
                  <a:lnTo>
                    <a:pt x="426" y="971"/>
                  </a:lnTo>
                  <a:lnTo>
                    <a:pt x="423" y="977"/>
                  </a:lnTo>
                  <a:lnTo>
                    <a:pt x="422" y="979"/>
                  </a:lnTo>
                  <a:lnTo>
                    <a:pt x="417" y="983"/>
                  </a:lnTo>
                  <a:lnTo>
                    <a:pt x="414" y="985"/>
                  </a:lnTo>
                  <a:lnTo>
                    <a:pt x="410" y="986"/>
                  </a:lnTo>
                  <a:lnTo>
                    <a:pt x="409" y="987"/>
                  </a:lnTo>
                  <a:lnTo>
                    <a:pt x="409" y="989"/>
                  </a:lnTo>
                  <a:lnTo>
                    <a:pt x="407" y="991"/>
                  </a:lnTo>
                  <a:lnTo>
                    <a:pt x="404" y="993"/>
                  </a:lnTo>
                  <a:lnTo>
                    <a:pt x="403" y="997"/>
                  </a:lnTo>
                  <a:lnTo>
                    <a:pt x="402" y="997"/>
                  </a:lnTo>
                  <a:lnTo>
                    <a:pt x="396" y="998"/>
                  </a:lnTo>
                  <a:lnTo>
                    <a:pt x="395" y="999"/>
                  </a:lnTo>
                  <a:lnTo>
                    <a:pt x="395" y="1004"/>
                  </a:lnTo>
                  <a:lnTo>
                    <a:pt x="393" y="1004"/>
                  </a:lnTo>
                  <a:lnTo>
                    <a:pt x="391" y="1002"/>
                  </a:lnTo>
                  <a:lnTo>
                    <a:pt x="389" y="1003"/>
                  </a:lnTo>
                  <a:lnTo>
                    <a:pt x="383" y="1009"/>
                  </a:lnTo>
                  <a:lnTo>
                    <a:pt x="382" y="1010"/>
                  </a:lnTo>
                  <a:lnTo>
                    <a:pt x="382" y="1011"/>
                  </a:lnTo>
                  <a:lnTo>
                    <a:pt x="383" y="1012"/>
                  </a:lnTo>
                  <a:lnTo>
                    <a:pt x="384" y="1015"/>
                  </a:lnTo>
                  <a:lnTo>
                    <a:pt x="384" y="1017"/>
                  </a:lnTo>
                  <a:lnTo>
                    <a:pt x="382" y="1022"/>
                  </a:lnTo>
                  <a:lnTo>
                    <a:pt x="381" y="1023"/>
                  </a:lnTo>
                  <a:lnTo>
                    <a:pt x="378" y="1025"/>
                  </a:lnTo>
                  <a:lnTo>
                    <a:pt x="378" y="1028"/>
                  </a:lnTo>
                  <a:lnTo>
                    <a:pt x="374" y="1027"/>
                  </a:lnTo>
                  <a:lnTo>
                    <a:pt x="373" y="1028"/>
                  </a:lnTo>
                  <a:lnTo>
                    <a:pt x="371" y="1030"/>
                  </a:lnTo>
                  <a:lnTo>
                    <a:pt x="370" y="1031"/>
                  </a:lnTo>
                  <a:lnTo>
                    <a:pt x="368" y="1032"/>
                  </a:lnTo>
                  <a:lnTo>
                    <a:pt x="366" y="1033"/>
                  </a:lnTo>
                  <a:lnTo>
                    <a:pt x="364" y="1036"/>
                  </a:lnTo>
                  <a:lnTo>
                    <a:pt x="362" y="1038"/>
                  </a:lnTo>
                  <a:lnTo>
                    <a:pt x="360" y="1039"/>
                  </a:lnTo>
                  <a:lnTo>
                    <a:pt x="358" y="1039"/>
                  </a:lnTo>
                  <a:lnTo>
                    <a:pt x="356" y="1038"/>
                  </a:lnTo>
                  <a:lnTo>
                    <a:pt x="354" y="1039"/>
                  </a:lnTo>
                  <a:lnTo>
                    <a:pt x="352" y="1040"/>
                  </a:lnTo>
                  <a:lnTo>
                    <a:pt x="351" y="1041"/>
                  </a:lnTo>
                  <a:lnTo>
                    <a:pt x="350" y="1046"/>
                  </a:lnTo>
                  <a:lnTo>
                    <a:pt x="348" y="1049"/>
                  </a:lnTo>
                  <a:lnTo>
                    <a:pt x="347" y="1049"/>
                  </a:lnTo>
                  <a:lnTo>
                    <a:pt x="346" y="1049"/>
                  </a:lnTo>
                  <a:lnTo>
                    <a:pt x="343" y="1048"/>
                  </a:lnTo>
                  <a:lnTo>
                    <a:pt x="339" y="1048"/>
                  </a:lnTo>
                  <a:lnTo>
                    <a:pt x="334" y="1051"/>
                  </a:lnTo>
                  <a:lnTo>
                    <a:pt x="333" y="1053"/>
                  </a:lnTo>
                  <a:lnTo>
                    <a:pt x="336" y="1054"/>
                  </a:lnTo>
                  <a:lnTo>
                    <a:pt x="338" y="1054"/>
                  </a:lnTo>
                  <a:lnTo>
                    <a:pt x="338" y="1055"/>
                  </a:lnTo>
                  <a:lnTo>
                    <a:pt x="336" y="1056"/>
                  </a:lnTo>
                  <a:lnTo>
                    <a:pt x="333" y="1056"/>
                  </a:lnTo>
                  <a:lnTo>
                    <a:pt x="332" y="1056"/>
                  </a:lnTo>
                  <a:lnTo>
                    <a:pt x="330" y="1057"/>
                  </a:lnTo>
                  <a:lnTo>
                    <a:pt x="325" y="1059"/>
                  </a:lnTo>
                  <a:lnTo>
                    <a:pt x="323" y="1059"/>
                  </a:lnTo>
                  <a:lnTo>
                    <a:pt x="319" y="1065"/>
                  </a:lnTo>
                  <a:lnTo>
                    <a:pt x="319" y="1066"/>
                  </a:lnTo>
                  <a:lnTo>
                    <a:pt x="319" y="1067"/>
                  </a:lnTo>
                  <a:lnTo>
                    <a:pt x="321" y="1066"/>
                  </a:lnTo>
                  <a:lnTo>
                    <a:pt x="323" y="1067"/>
                  </a:lnTo>
                  <a:lnTo>
                    <a:pt x="325" y="1068"/>
                  </a:lnTo>
                  <a:lnTo>
                    <a:pt x="326" y="1070"/>
                  </a:lnTo>
                  <a:lnTo>
                    <a:pt x="327" y="1072"/>
                  </a:lnTo>
                  <a:lnTo>
                    <a:pt x="327" y="1073"/>
                  </a:lnTo>
                  <a:lnTo>
                    <a:pt x="322" y="1077"/>
                  </a:lnTo>
                  <a:lnTo>
                    <a:pt x="321" y="1079"/>
                  </a:lnTo>
                  <a:lnTo>
                    <a:pt x="321" y="1080"/>
                  </a:lnTo>
                  <a:lnTo>
                    <a:pt x="320" y="1079"/>
                  </a:lnTo>
                  <a:lnTo>
                    <a:pt x="319" y="1074"/>
                  </a:lnTo>
                  <a:lnTo>
                    <a:pt x="319" y="1073"/>
                  </a:lnTo>
                  <a:lnTo>
                    <a:pt x="317" y="1073"/>
                  </a:lnTo>
                  <a:lnTo>
                    <a:pt x="316" y="1075"/>
                  </a:lnTo>
                  <a:lnTo>
                    <a:pt x="315" y="1080"/>
                  </a:lnTo>
                  <a:lnTo>
                    <a:pt x="311" y="1084"/>
                  </a:lnTo>
                  <a:lnTo>
                    <a:pt x="292" y="1091"/>
                  </a:lnTo>
                  <a:lnTo>
                    <a:pt x="289" y="1093"/>
                  </a:lnTo>
                  <a:lnTo>
                    <a:pt x="289" y="1096"/>
                  </a:lnTo>
                  <a:lnTo>
                    <a:pt x="288" y="1100"/>
                  </a:lnTo>
                  <a:lnTo>
                    <a:pt x="287" y="1102"/>
                  </a:lnTo>
                  <a:lnTo>
                    <a:pt x="285" y="1103"/>
                  </a:lnTo>
                  <a:lnTo>
                    <a:pt x="285" y="1103"/>
                  </a:lnTo>
                  <a:lnTo>
                    <a:pt x="285" y="1094"/>
                  </a:lnTo>
                  <a:lnTo>
                    <a:pt x="284" y="1093"/>
                  </a:lnTo>
                  <a:lnTo>
                    <a:pt x="283" y="1091"/>
                  </a:lnTo>
                  <a:lnTo>
                    <a:pt x="282" y="1091"/>
                  </a:lnTo>
                  <a:lnTo>
                    <a:pt x="281" y="1092"/>
                  </a:lnTo>
                  <a:lnTo>
                    <a:pt x="279" y="1094"/>
                  </a:lnTo>
                  <a:lnTo>
                    <a:pt x="278" y="1095"/>
                  </a:lnTo>
                  <a:lnTo>
                    <a:pt x="276" y="1094"/>
                  </a:lnTo>
                  <a:lnTo>
                    <a:pt x="274" y="1096"/>
                  </a:lnTo>
                  <a:lnTo>
                    <a:pt x="267" y="1101"/>
                  </a:lnTo>
                  <a:lnTo>
                    <a:pt x="264" y="1103"/>
                  </a:lnTo>
                  <a:lnTo>
                    <a:pt x="263" y="1104"/>
                  </a:lnTo>
                  <a:lnTo>
                    <a:pt x="261" y="1107"/>
                  </a:lnTo>
                  <a:lnTo>
                    <a:pt x="260" y="1108"/>
                  </a:lnTo>
                  <a:lnTo>
                    <a:pt x="258" y="1108"/>
                  </a:lnTo>
                  <a:lnTo>
                    <a:pt x="256" y="1108"/>
                  </a:lnTo>
                  <a:lnTo>
                    <a:pt x="254" y="1108"/>
                  </a:lnTo>
                  <a:lnTo>
                    <a:pt x="253" y="1110"/>
                  </a:lnTo>
                  <a:lnTo>
                    <a:pt x="252" y="1111"/>
                  </a:lnTo>
                  <a:lnTo>
                    <a:pt x="248" y="1109"/>
                  </a:lnTo>
                  <a:lnTo>
                    <a:pt x="246" y="1111"/>
                  </a:lnTo>
                  <a:lnTo>
                    <a:pt x="244" y="1113"/>
                  </a:lnTo>
                  <a:lnTo>
                    <a:pt x="242" y="1115"/>
                  </a:lnTo>
                  <a:lnTo>
                    <a:pt x="239" y="1116"/>
                  </a:lnTo>
                  <a:lnTo>
                    <a:pt x="233" y="1117"/>
                  </a:lnTo>
                  <a:lnTo>
                    <a:pt x="231" y="1117"/>
                  </a:lnTo>
                  <a:lnTo>
                    <a:pt x="230" y="1115"/>
                  </a:lnTo>
                  <a:lnTo>
                    <a:pt x="230" y="1112"/>
                  </a:lnTo>
                  <a:lnTo>
                    <a:pt x="231" y="1109"/>
                  </a:lnTo>
                  <a:lnTo>
                    <a:pt x="232" y="1108"/>
                  </a:lnTo>
                  <a:lnTo>
                    <a:pt x="233" y="1107"/>
                  </a:lnTo>
                  <a:lnTo>
                    <a:pt x="235" y="1107"/>
                  </a:lnTo>
                  <a:lnTo>
                    <a:pt x="239" y="1108"/>
                  </a:lnTo>
                  <a:lnTo>
                    <a:pt x="238" y="1107"/>
                  </a:lnTo>
                  <a:lnTo>
                    <a:pt x="237" y="1106"/>
                  </a:lnTo>
                  <a:lnTo>
                    <a:pt x="234" y="1104"/>
                  </a:lnTo>
                  <a:lnTo>
                    <a:pt x="231" y="1103"/>
                  </a:lnTo>
                  <a:lnTo>
                    <a:pt x="229" y="1104"/>
                  </a:lnTo>
                  <a:lnTo>
                    <a:pt x="226" y="1105"/>
                  </a:lnTo>
                  <a:lnTo>
                    <a:pt x="224" y="1107"/>
                  </a:lnTo>
                  <a:lnTo>
                    <a:pt x="224" y="1109"/>
                  </a:lnTo>
                  <a:lnTo>
                    <a:pt x="223" y="1114"/>
                  </a:lnTo>
                  <a:lnTo>
                    <a:pt x="222" y="1116"/>
                  </a:lnTo>
                  <a:lnTo>
                    <a:pt x="215" y="1126"/>
                  </a:lnTo>
                  <a:lnTo>
                    <a:pt x="212" y="1130"/>
                  </a:lnTo>
                  <a:lnTo>
                    <a:pt x="209" y="1129"/>
                  </a:lnTo>
                  <a:lnTo>
                    <a:pt x="208" y="1130"/>
                  </a:lnTo>
                  <a:lnTo>
                    <a:pt x="206" y="1132"/>
                  </a:lnTo>
                  <a:lnTo>
                    <a:pt x="204" y="1134"/>
                  </a:lnTo>
                  <a:lnTo>
                    <a:pt x="202" y="1134"/>
                  </a:lnTo>
                  <a:lnTo>
                    <a:pt x="201" y="1133"/>
                  </a:lnTo>
                  <a:lnTo>
                    <a:pt x="201" y="1132"/>
                  </a:lnTo>
                  <a:lnTo>
                    <a:pt x="201" y="1132"/>
                  </a:lnTo>
                  <a:lnTo>
                    <a:pt x="202" y="1131"/>
                  </a:lnTo>
                  <a:lnTo>
                    <a:pt x="201" y="1129"/>
                  </a:lnTo>
                  <a:lnTo>
                    <a:pt x="200" y="1126"/>
                  </a:lnTo>
                  <a:lnTo>
                    <a:pt x="198" y="1124"/>
                  </a:lnTo>
                  <a:lnTo>
                    <a:pt x="195" y="1124"/>
                  </a:lnTo>
                  <a:lnTo>
                    <a:pt x="195" y="1125"/>
                  </a:lnTo>
                  <a:lnTo>
                    <a:pt x="196" y="1133"/>
                  </a:lnTo>
                  <a:lnTo>
                    <a:pt x="195" y="1135"/>
                  </a:lnTo>
                  <a:lnTo>
                    <a:pt x="194" y="1137"/>
                  </a:lnTo>
                  <a:lnTo>
                    <a:pt x="190" y="1139"/>
                  </a:lnTo>
                  <a:lnTo>
                    <a:pt x="188" y="1139"/>
                  </a:lnTo>
                  <a:lnTo>
                    <a:pt x="184" y="1135"/>
                  </a:lnTo>
                  <a:lnTo>
                    <a:pt x="180" y="1133"/>
                  </a:lnTo>
                  <a:lnTo>
                    <a:pt x="180" y="1135"/>
                  </a:lnTo>
                  <a:lnTo>
                    <a:pt x="181" y="1138"/>
                  </a:lnTo>
                  <a:lnTo>
                    <a:pt x="180" y="1141"/>
                  </a:lnTo>
                  <a:lnTo>
                    <a:pt x="177" y="1143"/>
                  </a:lnTo>
                  <a:lnTo>
                    <a:pt x="175" y="1145"/>
                  </a:lnTo>
                  <a:lnTo>
                    <a:pt x="174" y="1145"/>
                  </a:lnTo>
                  <a:lnTo>
                    <a:pt x="174" y="1143"/>
                  </a:lnTo>
                  <a:lnTo>
                    <a:pt x="175" y="1139"/>
                  </a:lnTo>
                  <a:lnTo>
                    <a:pt x="175" y="1136"/>
                  </a:lnTo>
                  <a:lnTo>
                    <a:pt x="174" y="1134"/>
                  </a:lnTo>
                  <a:lnTo>
                    <a:pt x="175" y="1131"/>
                  </a:lnTo>
                  <a:lnTo>
                    <a:pt x="176" y="1130"/>
                  </a:lnTo>
                  <a:lnTo>
                    <a:pt x="180" y="1126"/>
                  </a:lnTo>
                  <a:lnTo>
                    <a:pt x="182" y="1126"/>
                  </a:lnTo>
                  <a:lnTo>
                    <a:pt x="184" y="1127"/>
                  </a:lnTo>
                  <a:lnTo>
                    <a:pt x="185" y="1127"/>
                  </a:lnTo>
                  <a:lnTo>
                    <a:pt x="187" y="1126"/>
                  </a:lnTo>
                  <a:lnTo>
                    <a:pt x="188" y="1125"/>
                  </a:lnTo>
                  <a:lnTo>
                    <a:pt x="189" y="1124"/>
                  </a:lnTo>
                  <a:lnTo>
                    <a:pt x="190" y="1121"/>
                  </a:lnTo>
                  <a:lnTo>
                    <a:pt x="195" y="1118"/>
                  </a:lnTo>
                  <a:lnTo>
                    <a:pt x="199" y="1113"/>
                  </a:lnTo>
                  <a:lnTo>
                    <a:pt x="204" y="1105"/>
                  </a:lnTo>
                  <a:lnTo>
                    <a:pt x="209" y="1098"/>
                  </a:lnTo>
                  <a:lnTo>
                    <a:pt x="216" y="1093"/>
                  </a:lnTo>
                  <a:lnTo>
                    <a:pt x="223" y="1088"/>
                  </a:lnTo>
                  <a:lnTo>
                    <a:pt x="238" y="1082"/>
                  </a:lnTo>
                  <a:lnTo>
                    <a:pt x="239" y="1083"/>
                  </a:lnTo>
                  <a:lnTo>
                    <a:pt x="238" y="1084"/>
                  </a:lnTo>
                  <a:lnTo>
                    <a:pt x="239" y="1085"/>
                  </a:lnTo>
                  <a:lnTo>
                    <a:pt x="240" y="1086"/>
                  </a:lnTo>
                  <a:lnTo>
                    <a:pt x="245" y="1085"/>
                  </a:lnTo>
                  <a:lnTo>
                    <a:pt x="248" y="1084"/>
                  </a:lnTo>
                  <a:lnTo>
                    <a:pt x="248" y="1085"/>
                  </a:lnTo>
                  <a:lnTo>
                    <a:pt x="248" y="1087"/>
                  </a:lnTo>
                  <a:lnTo>
                    <a:pt x="244" y="1088"/>
                  </a:lnTo>
                  <a:lnTo>
                    <a:pt x="244" y="1089"/>
                  </a:lnTo>
                  <a:lnTo>
                    <a:pt x="249" y="1095"/>
                  </a:lnTo>
                  <a:lnTo>
                    <a:pt x="251" y="1096"/>
                  </a:lnTo>
                  <a:lnTo>
                    <a:pt x="252" y="1096"/>
                  </a:lnTo>
                  <a:lnTo>
                    <a:pt x="252" y="1095"/>
                  </a:lnTo>
                  <a:lnTo>
                    <a:pt x="252" y="1091"/>
                  </a:lnTo>
                  <a:lnTo>
                    <a:pt x="253" y="1090"/>
                  </a:lnTo>
                  <a:lnTo>
                    <a:pt x="257" y="1090"/>
                  </a:lnTo>
                  <a:lnTo>
                    <a:pt x="259" y="1090"/>
                  </a:lnTo>
                  <a:lnTo>
                    <a:pt x="260" y="1092"/>
                  </a:lnTo>
                  <a:lnTo>
                    <a:pt x="262" y="1093"/>
                  </a:lnTo>
                  <a:lnTo>
                    <a:pt x="264" y="1094"/>
                  </a:lnTo>
                  <a:lnTo>
                    <a:pt x="266" y="1093"/>
                  </a:lnTo>
                  <a:lnTo>
                    <a:pt x="267" y="1092"/>
                  </a:lnTo>
                  <a:lnTo>
                    <a:pt x="265" y="1090"/>
                  </a:lnTo>
                  <a:lnTo>
                    <a:pt x="261" y="1087"/>
                  </a:lnTo>
                  <a:lnTo>
                    <a:pt x="259" y="1085"/>
                  </a:lnTo>
                  <a:lnTo>
                    <a:pt x="259" y="1083"/>
                  </a:lnTo>
                  <a:lnTo>
                    <a:pt x="259" y="1080"/>
                  </a:lnTo>
                  <a:lnTo>
                    <a:pt x="261" y="1076"/>
                  </a:lnTo>
                  <a:lnTo>
                    <a:pt x="264" y="1070"/>
                  </a:lnTo>
                  <a:lnTo>
                    <a:pt x="265" y="1066"/>
                  </a:lnTo>
                  <a:lnTo>
                    <a:pt x="270" y="1062"/>
                  </a:lnTo>
                  <a:lnTo>
                    <a:pt x="274" y="1059"/>
                  </a:lnTo>
                  <a:lnTo>
                    <a:pt x="281" y="1052"/>
                  </a:lnTo>
                  <a:lnTo>
                    <a:pt x="297" y="1046"/>
                  </a:lnTo>
                  <a:lnTo>
                    <a:pt x="300" y="1041"/>
                  </a:lnTo>
                  <a:lnTo>
                    <a:pt x="305" y="1036"/>
                  </a:lnTo>
                  <a:lnTo>
                    <a:pt x="308" y="1035"/>
                  </a:lnTo>
                  <a:lnTo>
                    <a:pt x="308" y="1037"/>
                  </a:lnTo>
                  <a:lnTo>
                    <a:pt x="308" y="1038"/>
                  </a:lnTo>
                  <a:lnTo>
                    <a:pt x="312" y="1040"/>
                  </a:lnTo>
                  <a:lnTo>
                    <a:pt x="314" y="1040"/>
                  </a:lnTo>
                  <a:lnTo>
                    <a:pt x="315" y="1040"/>
                  </a:lnTo>
                  <a:lnTo>
                    <a:pt x="316" y="1038"/>
                  </a:lnTo>
                  <a:lnTo>
                    <a:pt x="315" y="1035"/>
                  </a:lnTo>
                  <a:lnTo>
                    <a:pt x="315" y="1032"/>
                  </a:lnTo>
                  <a:lnTo>
                    <a:pt x="315" y="1028"/>
                  </a:lnTo>
                  <a:lnTo>
                    <a:pt x="316" y="1026"/>
                  </a:lnTo>
                  <a:lnTo>
                    <a:pt x="318" y="1022"/>
                  </a:lnTo>
                  <a:lnTo>
                    <a:pt x="321" y="1018"/>
                  </a:lnTo>
                  <a:lnTo>
                    <a:pt x="326" y="1011"/>
                  </a:lnTo>
                  <a:lnTo>
                    <a:pt x="328" y="1009"/>
                  </a:lnTo>
                  <a:lnTo>
                    <a:pt x="332" y="1008"/>
                  </a:lnTo>
                  <a:lnTo>
                    <a:pt x="334" y="1005"/>
                  </a:lnTo>
                  <a:lnTo>
                    <a:pt x="339" y="1000"/>
                  </a:lnTo>
                  <a:lnTo>
                    <a:pt x="340" y="999"/>
                  </a:lnTo>
                  <a:lnTo>
                    <a:pt x="344" y="998"/>
                  </a:lnTo>
                  <a:lnTo>
                    <a:pt x="345" y="998"/>
                  </a:lnTo>
                  <a:lnTo>
                    <a:pt x="346" y="1000"/>
                  </a:lnTo>
                  <a:lnTo>
                    <a:pt x="346" y="1000"/>
                  </a:lnTo>
                  <a:lnTo>
                    <a:pt x="350" y="1001"/>
                  </a:lnTo>
                  <a:lnTo>
                    <a:pt x="352" y="1000"/>
                  </a:lnTo>
                  <a:lnTo>
                    <a:pt x="352" y="999"/>
                  </a:lnTo>
                  <a:lnTo>
                    <a:pt x="350" y="999"/>
                  </a:lnTo>
                  <a:lnTo>
                    <a:pt x="349" y="998"/>
                  </a:lnTo>
                  <a:lnTo>
                    <a:pt x="347" y="995"/>
                  </a:lnTo>
                  <a:lnTo>
                    <a:pt x="345" y="993"/>
                  </a:lnTo>
                  <a:lnTo>
                    <a:pt x="345" y="990"/>
                  </a:lnTo>
                  <a:lnTo>
                    <a:pt x="345" y="986"/>
                  </a:lnTo>
                  <a:lnTo>
                    <a:pt x="347" y="978"/>
                  </a:lnTo>
                  <a:lnTo>
                    <a:pt x="347" y="969"/>
                  </a:lnTo>
                  <a:lnTo>
                    <a:pt x="349" y="964"/>
                  </a:lnTo>
                  <a:lnTo>
                    <a:pt x="352" y="962"/>
                  </a:lnTo>
                  <a:lnTo>
                    <a:pt x="360" y="961"/>
                  </a:lnTo>
                  <a:lnTo>
                    <a:pt x="355" y="959"/>
                  </a:lnTo>
                  <a:lnTo>
                    <a:pt x="354" y="959"/>
                  </a:lnTo>
                  <a:lnTo>
                    <a:pt x="351" y="958"/>
                  </a:lnTo>
                  <a:lnTo>
                    <a:pt x="350" y="952"/>
                  </a:lnTo>
                  <a:lnTo>
                    <a:pt x="350" y="948"/>
                  </a:lnTo>
                  <a:lnTo>
                    <a:pt x="352" y="943"/>
                  </a:lnTo>
                  <a:lnTo>
                    <a:pt x="359" y="935"/>
                  </a:lnTo>
                  <a:lnTo>
                    <a:pt x="366" y="930"/>
                  </a:lnTo>
                  <a:lnTo>
                    <a:pt x="366" y="929"/>
                  </a:lnTo>
                  <a:lnTo>
                    <a:pt x="365" y="928"/>
                  </a:lnTo>
                  <a:lnTo>
                    <a:pt x="368" y="916"/>
                  </a:lnTo>
                  <a:lnTo>
                    <a:pt x="372" y="906"/>
                  </a:lnTo>
                  <a:lnTo>
                    <a:pt x="367" y="915"/>
                  </a:lnTo>
                  <a:lnTo>
                    <a:pt x="362" y="921"/>
                  </a:lnTo>
                  <a:lnTo>
                    <a:pt x="346" y="929"/>
                  </a:lnTo>
                  <a:lnTo>
                    <a:pt x="334" y="935"/>
                  </a:lnTo>
                  <a:lnTo>
                    <a:pt x="330" y="937"/>
                  </a:lnTo>
                  <a:lnTo>
                    <a:pt x="327" y="935"/>
                  </a:lnTo>
                  <a:lnTo>
                    <a:pt x="323" y="929"/>
                  </a:lnTo>
                  <a:lnTo>
                    <a:pt x="322" y="927"/>
                  </a:lnTo>
                  <a:lnTo>
                    <a:pt x="321" y="923"/>
                  </a:lnTo>
                  <a:lnTo>
                    <a:pt x="321" y="918"/>
                  </a:lnTo>
                  <a:lnTo>
                    <a:pt x="322" y="914"/>
                  </a:lnTo>
                  <a:lnTo>
                    <a:pt x="326" y="914"/>
                  </a:lnTo>
                  <a:lnTo>
                    <a:pt x="330" y="916"/>
                  </a:lnTo>
                  <a:lnTo>
                    <a:pt x="333" y="916"/>
                  </a:lnTo>
                  <a:lnTo>
                    <a:pt x="329" y="912"/>
                  </a:lnTo>
                  <a:lnTo>
                    <a:pt x="323" y="909"/>
                  </a:lnTo>
                  <a:lnTo>
                    <a:pt x="320" y="910"/>
                  </a:lnTo>
                  <a:lnTo>
                    <a:pt x="318" y="915"/>
                  </a:lnTo>
                  <a:lnTo>
                    <a:pt x="315" y="918"/>
                  </a:lnTo>
                  <a:lnTo>
                    <a:pt x="313" y="917"/>
                  </a:lnTo>
                  <a:lnTo>
                    <a:pt x="311" y="916"/>
                  </a:lnTo>
                  <a:lnTo>
                    <a:pt x="312" y="920"/>
                  </a:lnTo>
                  <a:lnTo>
                    <a:pt x="310" y="926"/>
                  </a:lnTo>
                  <a:lnTo>
                    <a:pt x="310" y="931"/>
                  </a:lnTo>
                  <a:lnTo>
                    <a:pt x="312" y="942"/>
                  </a:lnTo>
                  <a:lnTo>
                    <a:pt x="311" y="947"/>
                  </a:lnTo>
                  <a:lnTo>
                    <a:pt x="306" y="948"/>
                  </a:lnTo>
                  <a:lnTo>
                    <a:pt x="303" y="945"/>
                  </a:lnTo>
                  <a:lnTo>
                    <a:pt x="294" y="930"/>
                  </a:lnTo>
                  <a:lnTo>
                    <a:pt x="291" y="926"/>
                  </a:lnTo>
                  <a:lnTo>
                    <a:pt x="285" y="919"/>
                  </a:lnTo>
                  <a:lnTo>
                    <a:pt x="283" y="920"/>
                  </a:lnTo>
                  <a:lnTo>
                    <a:pt x="280" y="923"/>
                  </a:lnTo>
                  <a:lnTo>
                    <a:pt x="277" y="925"/>
                  </a:lnTo>
                  <a:lnTo>
                    <a:pt x="270" y="920"/>
                  </a:lnTo>
                  <a:lnTo>
                    <a:pt x="267" y="916"/>
                  </a:lnTo>
                  <a:lnTo>
                    <a:pt x="264" y="911"/>
                  </a:lnTo>
                  <a:lnTo>
                    <a:pt x="259" y="914"/>
                  </a:lnTo>
                  <a:lnTo>
                    <a:pt x="255" y="917"/>
                  </a:lnTo>
                  <a:lnTo>
                    <a:pt x="250" y="922"/>
                  </a:lnTo>
                  <a:lnTo>
                    <a:pt x="247" y="922"/>
                  </a:lnTo>
                  <a:lnTo>
                    <a:pt x="238" y="926"/>
                  </a:lnTo>
                  <a:lnTo>
                    <a:pt x="237" y="926"/>
                  </a:lnTo>
                  <a:lnTo>
                    <a:pt x="236" y="928"/>
                  </a:lnTo>
                  <a:lnTo>
                    <a:pt x="235" y="929"/>
                  </a:lnTo>
                  <a:lnTo>
                    <a:pt x="234" y="933"/>
                  </a:lnTo>
                  <a:lnTo>
                    <a:pt x="222" y="937"/>
                  </a:lnTo>
                  <a:lnTo>
                    <a:pt x="210" y="935"/>
                  </a:lnTo>
                  <a:lnTo>
                    <a:pt x="214" y="933"/>
                  </a:lnTo>
                  <a:lnTo>
                    <a:pt x="218" y="931"/>
                  </a:lnTo>
                  <a:lnTo>
                    <a:pt x="223" y="926"/>
                  </a:lnTo>
                  <a:lnTo>
                    <a:pt x="221" y="920"/>
                  </a:lnTo>
                  <a:lnTo>
                    <a:pt x="221" y="917"/>
                  </a:lnTo>
                  <a:lnTo>
                    <a:pt x="221" y="913"/>
                  </a:lnTo>
                  <a:lnTo>
                    <a:pt x="225" y="907"/>
                  </a:lnTo>
                  <a:lnTo>
                    <a:pt x="220" y="907"/>
                  </a:lnTo>
                  <a:lnTo>
                    <a:pt x="218" y="909"/>
                  </a:lnTo>
                  <a:lnTo>
                    <a:pt x="215" y="906"/>
                  </a:lnTo>
                  <a:lnTo>
                    <a:pt x="213" y="897"/>
                  </a:lnTo>
                  <a:lnTo>
                    <a:pt x="217" y="892"/>
                  </a:lnTo>
                  <a:lnTo>
                    <a:pt x="218" y="889"/>
                  </a:lnTo>
                  <a:lnTo>
                    <a:pt x="219" y="884"/>
                  </a:lnTo>
                  <a:lnTo>
                    <a:pt x="219" y="879"/>
                  </a:lnTo>
                  <a:lnTo>
                    <a:pt x="217" y="871"/>
                  </a:lnTo>
                  <a:lnTo>
                    <a:pt x="210" y="855"/>
                  </a:lnTo>
                  <a:lnTo>
                    <a:pt x="207" y="843"/>
                  </a:lnTo>
                  <a:lnTo>
                    <a:pt x="201" y="837"/>
                  </a:lnTo>
                  <a:lnTo>
                    <a:pt x="206" y="827"/>
                  </a:lnTo>
                  <a:lnTo>
                    <a:pt x="210" y="817"/>
                  </a:lnTo>
                  <a:lnTo>
                    <a:pt x="216" y="813"/>
                  </a:lnTo>
                  <a:lnTo>
                    <a:pt x="215" y="812"/>
                  </a:lnTo>
                  <a:lnTo>
                    <a:pt x="212" y="812"/>
                  </a:lnTo>
                  <a:lnTo>
                    <a:pt x="210" y="813"/>
                  </a:lnTo>
                  <a:lnTo>
                    <a:pt x="208" y="816"/>
                  </a:lnTo>
                  <a:lnTo>
                    <a:pt x="206" y="818"/>
                  </a:lnTo>
                  <a:lnTo>
                    <a:pt x="200" y="831"/>
                  </a:lnTo>
                  <a:lnTo>
                    <a:pt x="196" y="837"/>
                  </a:lnTo>
                  <a:lnTo>
                    <a:pt x="193" y="838"/>
                  </a:lnTo>
                  <a:lnTo>
                    <a:pt x="198" y="840"/>
                  </a:lnTo>
                  <a:lnTo>
                    <a:pt x="198" y="842"/>
                  </a:lnTo>
                  <a:lnTo>
                    <a:pt x="199" y="847"/>
                  </a:lnTo>
                  <a:lnTo>
                    <a:pt x="198" y="852"/>
                  </a:lnTo>
                  <a:lnTo>
                    <a:pt x="197" y="855"/>
                  </a:lnTo>
                  <a:lnTo>
                    <a:pt x="192" y="855"/>
                  </a:lnTo>
                  <a:lnTo>
                    <a:pt x="188" y="859"/>
                  </a:lnTo>
                  <a:lnTo>
                    <a:pt x="177" y="864"/>
                  </a:lnTo>
                  <a:lnTo>
                    <a:pt x="163" y="867"/>
                  </a:lnTo>
                  <a:lnTo>
                    <a:pt x="156" y="866"/>
                  </a:lnTo>
                  <a:lnTo>
                    <a:pt x="149" y="860"/>
                  </a:lnTo>
                  <a:lnTo>
                    <a:pt x="149" y="857"/>
                  </a:lnTo>
                  <a:lnTo>
                    <a:pt x="149" y="855"/>
                  </a:lnTo>
                  <a:lnTo>
                    <a:pt x="139" y="845"/>
                  </a:lnTo>
                  <a:lnTo>
                    <a:pt x="133" y="836"/>
                  </a:lnTo>
                  <a:lnTo>
                    <a:pt x="129" y="836"/>
                  </a:lnTo>
                  <a:lnTo>
                    <a:pt x="126" y="833"/>
                  </a:lnTo>
                  <a:lnTo>
                    <a:pt x="121" y="829"/>
                  </a:lnTo>
                  <a:lnTo>
                    <a:pt x="122" y="826"/>
                  </a:lnTo>
                  <a:lnTo>
                    <a:pt x="122" y="824"/>
                  </a:lnTo>
                  <a:lnTo>
                    <a:pt x="120" y="822"/>
                  </a:lnTo>
                  <a:lnTo>
                    <a:pt x="116" y="822"/>
                  </a:lnTo>
                  <a:lnTo>
                    <a:pt x="113" y="821"/>
                  </a:lnTo>
                  <a:lnTo>
                    <a:pt x="123" y="809"/>
                  </a:lnTo>
                  <a:lnTo>
                    <a:pt x="126" y="801"/>
                  </a:lnTo>
                  <a:lnTo>
                    <a:pt x="129" y="800"/>
                  </a:lnTo>
                  <a:lnTo>
                    <a:pt x="133" y="801"/>
                  </a:lnTo>
                  <a:lnTo>
                    <a:pt x="138" y="804"/>
                  </a:lnTo>
                  <a:lnTo>
                    <a:pt x="143" y="805"/>
                  </a:lnTo>
                  <a:lnTo>
                    <a:pt x="144" y="807"/>
                  </a:lnTo>
                  <a:lnTo>
                    <a:pt x="146" y="810"/>
                  </a:lnTo>
                  <a:lnTo>
                    <a:pt x="144" y="815"/>
                  </a:lnTo>
                  <a:lnTo>
                    <a:pt x="143" y="818"/>
                  </a:lnTo>
                  <a:lnTo>
                    <a:pt x="144" y="818"/>
                  </a:lnTo>
                  <a:lnTo>
                    <a:pt x="150" y="812"/>
                  </a:lnTo>
                  <a:lnTo>
                    <a:pt x="154" y="807"/>
                  </a:lnTo>
                  <a:lnTo>
                    <a:pt x="155" y="808"/>
                  </a:lnTo>
                  <a:lnTo>
                    <a:pt x="156" y="809"/>
                  </a:lnTo>
                  <a:lnTo>
                    <a:pt x="159" y="813"/>
                  </a:lnTo>
                  <a:lnTo>
                    <a:pt x="161" y="818"/>
                  </a:lnTo>
                  <a:lnTo>
                    <a:pt x="168" y="814"/>
                  </a:lnTo>
                  <a:lnTo>
                    <a:pt x="171" y="808"/>
                  </a:lnTo>
                  <a:lnTo>
                    <a:pt x="168" y="805"/>
                  </a:lnTo>
                  <a:lnTo>
                    <a:pt x="165" y="804"/>
                  </a:lnTo>
                  <a:lnTo>
                    <a:pt x="156" y="802"/>
                  </a:lnTo>
                  <a:lnTo>
                    <a:pt x="159" y="801"/>
                  </a:lnTo>
                  <a:lnTo>
                    <a:pt x="164" y="801"/>
                  </a:lnTo>
                  <a:lnTo>
                    <a:pt x="166" y="799"/>
                  </a:lnTo>
                  <a:lnTo>
                    <a:pt x="164" y="797"/>
                  </a:lnTo>
                  <a:lnTo>
                    <a:pt x="161" y="795"/>
                  </a:lnTo>
                  <a:lnTo>
                    <a:pt x="154" y="801"/>
                  </a:lnTo>
                  <a:lnTo>
                    <a:pt x="140" y="801"/>
                  </a:lnTo>
                  <a:lnTo>
                    <a:pt x="131" y="797"/>
                  </a:lnTo>
                  <a:lnTo>
                    <a:pt x="121" y="798"/>
                  </a:lnTo>
                  <a:lnTo>
                    <a:pt x="120" y="797"/>
                  </a:lnTo>
                  <a:lnTo>
                    <a:pt x="118" y="795"/>
                  </a:lnTo>
                  <a:lnTo>
                    <a:pt x="123" y="790"/>
                  </a:lnTo>
                  <a:lnTo>
                    <a:pt x="127" y="788"/>
                  </a:lnTo>
                  <a:lnTo>
                    <a:pt x="127" y="786"/>
                  </a:lnTo>
                  <a:lnTo>
                    <a:pt x="125" y="786"/>
                  </a:lnTo>
                  <a:lnTo>
                    <a:pt x="121" y="787"/>
                  </a:lnTo>
                  <a:lnTo>
                    <a:pt x="119" y="785"/>
                  </a:lnTo>
                  <a:lnTo>
                    <a:pt x="119" y="781"/>
                  </a:lnTo>
                  <a:lnTo>
                    <a:pt x="119" y="781"/>
                  </a:lnTo>
                  <a:lnTo>
                    <a:pt x="117" y="783"/>
                  </a:lnTo>
                  <a:lnTo>
                    <a:pt x="115" y="782"/>
                  </a:lnTo>
                  <a:lnTo>
                    <a:pt x="113" y="780"/>
                  </a:lnTo>
                  <a:lnTo>
                    <a:pt x="114" y="779"/>
                  </a:lnTo>
                  <a:lnTo>
                    <a:pt x="116" y="776"/>
                  </a:lnTo>
                  <a:lnTo>
                    <a:pt x="115" y="775"/>
                  </a:lnTo>
                  <a:lnTo>
                    <a:pt x="113" y="776"/>
                  </a:lnTo>
                  <a:lnTo>
                    <a:pt x="111" y="780"/>
                  </a:lnTo>
                  <a:lnTo>
                    <a:pt x="112" y="782"/>
                  </a:lnTo>
                  <a:lnTo>
                    <a:pt x="112" y="786"/>
                  </a:lnTo>
                  <a:lnTo>
                    <a:pt x="109" y="787"/>
                  </a:lnTo>
                  <a:lnTo>
                    <a:pt x="106" y="786"/>
                  </a:lnTo>
                  <a:lnTo>
                    <a:pt x="104" y="783"/>
                  </a:lnTo>
                  <a:lnTo>
                    <a:pt x="102" y="774"/>
                  </a:lnTo>
                  <a:lnTo>
                    <a:pt x="97" y="772"/>
                  </a:lnTo>
                  <a:lnTo>
                    <a:pt x="96" y="768"/>
                  </a:lnTo>
                  <a:lnTo>
                    <a:pt x="99" y="762"/>
                  </a:lnTo>
                  <a:lnTo>
                    <a:pt x="98" y="759"/>
                  </a:lnTo>
                  <a:lnTo>
                    <a:pt x="94" y="758"/>
                  </a:lnTo>
                  <a:lnTo>
                    <a:pt x="90" y="761"/>
                  </a:lnTo>
                  <a:lnTo>
                    <a:pt x="88" y="758"/>
                  </a:lnTo>
                  <a:lnTo>
                    <a:pt x="88" y="756"/>
                  </a:lnTo>
                  <a:lnTo>
                    <a:pt x="88" y="752"/>
                  </a:lnTo>
                  <a:lnTo>
                    <a:pt x="89" y="752"/>
                  </a:lnTo>
                  <a:lnTo>
                    <a:pt x="90" y="752"/>
                  </a:lnTo>
                  <a:lnTo>
                    <a:pt x="98" y="750"/>
                  </a:lnTo>
                  <a:lnTo>
                    <a:pt x="98" y="749"/>
                  </a:lnTo>
                  <a:lnTo>
                    <a:pt x="92" y="745"/>
                  </a:lnTo>
                  <a:lnTo>
                    <a:pt x="91" y="742"/>
                  </a:lnTo>
                  <a:lnTo>
                    <a:pt x="93" y="740"/>
                  </a:lnTo>
                  <a:lnTo>
                    <a:pt x="98" y="740"/>
                  </a:lnTo>
                  <a:lnTo>
                    <a:pt x="105" y="738"/>
                  </a:lnTo>
                  <a:lnTo>
                    <a:pt x="102" y="734"/>
                  </a:lnTo>
                  <a:lnTo>
                    <a:pt x="102" y="732"/>
                  </a:lnTo>
                  <a:lnTo>
                    <a:pt x="101" y="729"/>
                  </a:lnTo>
                  <a:lnTo>
                    <a:pt x="102" y="723"/>
                  </a:lnTo>
                  <a:lnTo>
                    <a:pt x="110" y="710"/>
                  </a:lnTo>
                  <a:lnTo>
                    <a:pt x="117" y="699"/>
                  </a:lnTo>
                  <a:lnTo>
                    <a:pt x="120" y="697"/>
                  </a:lnTo>
                  <a:lnTo>
                    <a:pt x="123" y="696"/>
                  </a:lnTo>
                  <a:lnTo>
                    <a:pt x="127" y="697"/>
                  </a:lnTo>
                  <a:lnTo>
                    <a:pt x="130" y="699"/>
                  </a:lnTo>
                  <a:lnTo>
                    <a:pt x="130" y="698"/>
                  </a:lnTo>
                  <a:lnTo>
                    <a:pt x="130" y="697"/>
                  </a:lnTo>
                  <a:lnTo>
                    <a:pt x="128" y="693"/>
                  </a:lnTo>
                  <a:lnTo>
                    <a:pt x="133" y="691"/>
                  </a:lnTo>
                  <a:lnTo>
                    <a:pt x="136" y="685"/>
                  </a:lnTo>
                  <a:lnTo>
                    <a:pt x="136" y="684"/>
                  </a:lnTo>
                  <a:lnTo>
                    <a:pt x="133" y="687"/>
                  </a:lnTo>
                  <a:lnTo>
                    <a:pt x="130" y="690"/>
                  </a:lnTo>
                  <a:lnTo>
                    <a:pt x="128" y="687"/>
                  </a:lnTo>
                  <a:lnTo>
                    <a:pt x="128" y="678"/>
                  </a:lnTo>
                  <a:lnTo>
                    <a:pt x="129" y="670"/>
                  </a:lnTo>
                  <a:lnTo>
                    <a:pt x="130" y="667"/>
                  </a:lnTo>
                  <a:lnTo>
                    <a:pt x="133" y="663"/>
                  </a:lnTo>
                  <a:lnTo>
                    <a:pt x="141" y="662"/>
                  </a:lnTo>
                  <a:lnTo>
                    <a:pt x="142" y="663"/>
                  </a:lnTo>
                  <a:lnTo>
                    <a:pt x="142" y="661"/>
                  </a:lnTo>
                  <a:lnTo>
                    <a:pt x="138" y="656"/>
                  </a:lnTo>
                  <a:lnTo>
                    <a:pt x="139" y="652"/>
                  </a:lnTo>
                  <a:lnTo>
                    <a:pt x="141" y="650"/>
                  </a:lnTo>
                  <a:lnTo>
                    <a:pt x="150" y="648"/>
                  </a:lnTo>
                  <a:lnTo>
                    <a:pt x="155" y="648"/>
                  </a:lnTo>
                  <a:lnTo>
                    <a:pt x="161" y="652"/>
                  </a:lnTo>
                  <a:lnTo>
                    <a:pt x="165" y="656"/>
                  </a:lnTo>
                  <a:lnTo>
                    <a:pt x="165" y="659"/>
                  </a:lnTo>
                  <a:lnTo>
                    <a:pt x="164" y="660"/>
                  </a:lnTo>
                  <a:lnTo>
                    <a:pt x="162" y="661"/>
                  </a:lnTo>
                  <a:lnTo>
                    <a:pt x="161" y="663"/>
                  </a:lnTo>
                  <a:lnTo>
                    <a:pt x="161" y="664"/>
                  </a:lnTo>
                  <a:lnTo>
                    <a:pt x="165" y="661"/>
                  </a:lnTo>
                  <a:lnTo>
                    <a:pt x="169" y="658"/>
                  </a:lnTo>
                  <a:lnTo>
                    <a:pt x="171" y="659"/>
                  </a:lnTo>
                  <a:lnTo>
                    <a:pt x="173" y="661"/>
                  </a:lnTo>
                  <a:lnTo>
                    <a:pt x="175" y="661"/>
                  </a:lnTo>
                  <a:lnTo>
                    <a:pt x="182" y="660"/>
                  </a:lnTo>
                  <a:lnTo>
                    <a:pt x="185" y="657"/>
                  </a:lnTo>
                  <a:lnTo>
                    <a:pt x="190" y="651"/>
                  </a:lnTo>
                  <a:lnTo>
                    <a:pt x="195" y="647"/>
                  </a:lnTo>
                  <a:lnTo>
                    <a:pt x="203" y="635"/>
                  </a:lnTo>
                  <a:lnTo>
                    <a:pt x="206" y="629"/>
                  </a:lnTo>
                  <a:lnTo>
                    <a:pt x="208" y="628"/>
                  </a:lnTo>
                  <a:lnTo>
                    <a:pt x="211" y="629"/>
                  </a:lnTo>
                  <a:lnTo>
                    <a:pt x="212" y="633"/>
                  </a:lnTo>
                  <a:lnTo>
                    <a:pt x="215" y="635"/>
                  </a:lnTo>
                  <a:lnTo>
                    <a:pt x="229" y="633"/>
                  </a:lnTo>
                  <a:lnTo>
                    <a:pt x="237" y="631"/>
                  </a:lnTo>
                  <a:lnTo>
                    <a:pt x="242" y="627"/>
                  </a:lnTo>
                  <a:lnTo>
                    <a:pt x="247" y="620"/>
                  </a:lnTo>
                  <a:lnTo>
                    <a:pt x="250" y="615"/>
                  </a:lnTo>
                  <a:lnTo>
                    <a:pt x="252" y="609"/>
                  </a:lnTo>
                  <a:lnTo>
                    <a:pt x="250" y="602"/>
                  </a:lnTo>
                  <a:lnTo>
                    <a:pt x="248" y="595"/>
                  </a:lnTo>
                  <a:lnTo>
                    <a:pt x="245" y="580"/>
                  </a:lnTo>
                  <a:lnTo>
                    <a:pt x="238" y="569"/>
                  </a:lnTo>
                  <a:lnTo>
                    <a:pt x="233" y="566"/>
                  </a:lnTo>
                  <a:lnTo>
                    <a:pt x="230" y="567"/>
                  </a:lnTo>
                  <a:lnTo>
                    <a:pt x="232" y="560"/>
                  </a:lnTo>
                  <a:lnTo>
                    <a:pt x="239" y="561"/>
                  </a:lnTo>
                  <a:lnTo>
                    <a:pt x="243" y="559"/>
                  </a:lnTo>
                  <a:lnTo>
                    <a:pt x="247" y="556"/>
                  </a:lnTo>
                  <a:lnTo>
                    <a:pt x="248" y="554"/>
                  </a:lnTo>
                  <a:lnTo>
                    <a:pt x="250" y="549"/>
                  </a:lnTo>
                  <a:lnTo>
                    <a:pt x="249" y="544"/>
                  </a:lnTo>
                  <a:lnTo>
                    <a:pt x="248" y="541"/>
                  </a:lnTo>
                  <a:lnTo>
                    <a:pt x="246" y="538"/>
                  </a:lnTo>
                  <a:lnTo>
                    <a:pt x="243" y="534"/>
                  </a:lnTo>
                  <a:lnTo>
                    <a:pt x="240" y="532"/>
                  </a:lnTo>
                  <a:lnTo>
                    <a:pt x="239" y="532"/>
                  </a:lnTo>
                  <a:lnTo>
                    <a:pt x="231" y="541"/>
                  </a:lnTo>
                  <a:lnTo>
                    <a:pt x="225" y="541"/>
                  </a:lnTo>
                  <a:lnTo>
                    <a:pt x="222" y="540"/>
                  </a:lnTo>
                  <a:lnTo>
                    <a:pt x="218" y="545"/>
                  </a:lnTo>
                  <a:lnTo>
                    <a:pt x="209" y="550"/>
                  </a:lnTo>
                  <a:lnTo>
                    <a:pt x="204" y="554"/>
                  </a:lnTo>
                  <a:lnTo>
                    <a:pt x="195" y="565"/>
                  </a:lnTo>
                  <a:lnTo>
                    <a:pt x="193" y="570"/>
                  </a:lnTo>
                  <a:lnTo>
                    <a:pt x="190" y="571"/>
                  </a:lnTo>
                  <a:lnTo>
                    <a:pt x="188" y="561"/>
                  </a:lnTo>
                  <a:lnTo>
                    <a:pt x="178" y="551"/>
                  </a:lnTo>
                  <a:lnTo>
                    <a:pt x="175" y="554"/>
                  </a:lnTo>
                  <a:lnTo>
                    <a:pt x="176" y="557"/>
                  </a:lnTo>
                  <a:lnTo>
                    <a:pt x="179" y="560"/>
                  </a:lnTo>
                  <a:lnTo>
                    <a:pt x="182" y="561"/>
                  </a:lnTo>
                  <a:lnTo>
                    <a:pt x="180" y="564"/>
                  </a:lnTo>
                  <a:lnTo>
                    <a:pt x="180" y="567"/>
                  </a:lnTo>
                  <a:lnTo>
                    <a:pt x="176" y="564"/>
                  </a:lnTo>
                  <a:lnTo>
                    <a:pt x="169" y="559"/>
                  </a:lnTo>
                  <a:lnTo>
                    <a:pt x="162" y="556"/>
                  </a:lnTo>
                  <a:lnTo>
                    <a:pt x="144" y="556"/>
                  </a:lnTo>
                  <a:lnTo>
                    <a:pt x="133" y="562"/>
                  </a:lnTo>
                  <a:lnTo>
                    <a:pt x="132" y="561"/>
                  </a:lnTo>
                  <a:lnTo>
                    <a:pt x="130" y="560"/>
                  </a:lnTo>
                  <a:lnTo>
                    <a:pt x="128" y="561"/>
                  </a:lnTo>
                  <a:lnTo>
                    <a:pt x="128" y="564"/>
                  </a:lnTo>
                  <a:lnTo>
                    <a:pt x="126" y="565"/>
                  </a:lnTo>
                  <a:lnTo>
                    <a:pt x="124" y="565"/>
                  </a:lnTo>
                  <a:lnTo>
                    <a:pt x="119" y="564"/>
                  </a:lnTo>
                  <a:lnTo>
                    <a:pt x="110" y="561"/>
                  </a:lnTo>
                  <a:lnTo>
                    <a:pt x="89" y="556"/>
                  </a:lnTo>
                  <a:lnTo>
                    <a:pt x="83" y="553"/>
                  </a:lnTo>
                  <a:lnTo>
                    <a:pt x="78" y="546"/>
                  </a:lnTo>
                  <a:lnTo>
                    <a:pt x="78" y="541"/>
                  </a:lnTo>
                  <a:lnTo>
                    <a:pt x="81" y="539"/>
                  </a:lnTo>
                  <a:lnTo>
                    <a:pt x="80" y="532"/>
                  </a:lnTo>
                  <a:lnTo>
                    <a:pt x="76" y="530"/>
                  </a:lnTo>
                  <a:lnTo>
                    <a:pt x="68" y="520"/>
                  </a:lnTo>
                  <a:lnTo>
                    <a:pt x="65" y="515"/>
                  </a:lnTo>
                  <a:lnTo>
                    <a:pt x="65" y="515"/>
                  </a:lnTo>
                  <a:lnTo>
                    <a:pt x="67" y="516"/>
                  </a:lnTo>
                  <a:lnTo>
                    <a:pt x="70" y="517"/>
                  </a:lnTo>
                  <a:lnTo>
                    <a:pt x="77" y="515"/>
                  </a:lnTo>
                  <a:lnTo>
                    <a:pt x="79" y="509"/>
                  </a:lnTo>
                  <a:lnTo>
                    <a:pt x="85" y="507"/>
                  </a:lnTo>
                  <a:lnTo>
                    <a:pt x="89" y="508"/>
                  </a:lnTo>
                  <a:lnTo>
                    <a:pt x="88" y="506"/>
                  </a:lnTo>
                  <a:lnTo>
                    <a:pt x="87" y="504"/>
                  </a:lnTo>
                  <a:lnTo>
                    <a:pt x="75" y="501"/>
                  </a:lnTo>
                  <a:lnTo>
                    <a:pt x="73" y="502"/>
                  </a:lnTo>
                  <a:lnTo>
                    <a:pt x="50" y="496"/>
                  </a:lnTo>
                  <a:lnTo>
                    <a:pt x="33" y="485"/>
                  </a:lnTo>
                  <a:lnTo>
                    <a:pt x="31" y="483"/>
                  </a:lnTo>
                  <a:lnTo>
                    <a:pt x="29" y="479"/>
                  </a:lnTo>
                  <a:lnTo>
                    <a:pt x="32" y="474"/>
                  </a:lnTo>
                  <a:lnTo>
                    <a:pt x="34" y="472"/>
                  </a:lnTo>
                  <a:lnTo>
                    <a:pt x="34" y="474"/>
                  </a:lnTo>
                  <a:lnTo>
                    <a:pt x="35" y="477"/>
                  </a:lnTo>
                  <a:lnTo>
                    <a:pt x="45" y="471"/>
                  </a:lnTo>
                  <a:lnTo>
                    <a:pt x="50" y="464"/>
                  </a:lnTo>
                  <a:lnTo>
                    <a:pt x="61" y="463"/>
                  </a:lnTo>
                  <a:lnTo>
                    <a:pt x="63" y="460"/>
                  </a:lnTo>
                  <a:lnTo>
                    <a:pt x="66" y="457"/>
                  </a:lnTo>
                  <a:lnTo>
                    <a:pt x="70" y="450"/>
                  </a:lnTo>
                  <a:lnTo>
                    <a:pt x="76" y="446"/>
                  </a:lnTo>
                  <a:lnTo>
                    <a:pt x="81" y="442"/>
                  </a:lnTo>
                  <a:lnTo>
                    <a:pt x="86" y="441"/>
                  </a:lnTo>
                  <a:lnTo>
                    <a:pt x="91" y="444"/>
                  </a:lnTo>
                  <a:lnTo>
                    <a:pt x="92" y="444"/>
                  </a:lnTo>
                  <a:lnTo>
                    <a:pt x="102" y="445"/>
                  </a:lnTo>
                  <a:lnTo>
                    <a:pt x="104" y="444"/>
                  </a:lnTo>
                  <a:lnTo>
                    <a:pt x="105" y="442"/>
                  </a:lnTo>
                  <a:lnTo>
                    <a:pt x="107" y="441"/>
                  </a:lnTo>
                  <a:lnTo>
                    <a:pt x="98" y="435"/>
                  </a:lnTo>
                  <a:lnTo>
                    <a:pt x="98" y="432"/>
                  </a:lnTo>
                  <a:lnTo>
                    <a:pt x="100" y="430"/>
                  </a:lnTo>
                  <a:lnTo>
                    <a:pt x="110" y="423"/>
                  </a:lnTo>
                  <a:lnTo>
                    <a:pt x="117" y="420"/>
                  </a:lnTo>
                  <a:lnTo>
                    <a:pt x="121" y="420"/>
                  </a:lnTo>
                  <a:lnTo>
                    <a:pt x="133" y="412"/>
                  </a:lnTo>
                  <a:lnTo>
                    <a:pt x="139" y="409"/>
                  </a:lnTo>
                  <a:lnTo>
                    <a:pt x="152" y="408"/>
                  </a:lnTo>
                  <a:lnTo>
                    <a:pt x="162" y="407"/>
                  </a:lnTo>
                  <a:lnTo>
                    <a:pt x="165" y="410"/>
                  </a:lnTo>
                  <a:lnTo>
                    <a:pt x="159" y="409"/>
                  </a:lnTo>
                  <a:lnTo>
                    <a:pt x="156" y="410"/>
                  </a:lnTo>
                  <a:lnTo>
                    <a:pt x="159" y="411"/>
                  </a:lnTo>
                  <a:lnTo>
                    <a:pt x="160" y="414"/>
                  </a:lnTo>
                  <a:lnTo>
                    <a:pt x="160" y="416"/>
                  </a:lnTo>
                  <a:lnTo>
                    <a:pt x="156" y="425"/>
                  </a:lnTo>
                  <a:lnTo>
                    <a:pt x="156" y="432"/>
                  </a:lnTo>
                  <a:lnTo>
                    <a:pt x="155" y="434"/>
                  </a:lnTo>
                  <a:lnTo>
                    <a:pt x="152" y="438"/>
                  </a:lnTo>
                  <a:lnTo>
                    <a:pt x="163" y="447"/>
                  </a:lnTo>
                  <a:lnTo>
                    <a:pt x="179" y="448"/>
                  </a:lnTo>
                  <a:lnTo>
                    <a:pt x="187" y="446"/>
                  </a:lnTo>
                  <a:lnTo>
                    <a:pt x="193" y="449"/>
                  </a:lnTo>
                  <a:lnTo>
                    <a:pt x="196" y="450"/>
                  </a:lnTo>
                  <a:lnTo>
                    <a:pt x="208" y="448"/>
                  </a:lnTo>
                  <a:lnTo>
                    <a:pt x="217" y="450"/>
                  </a:lnTo>
                  <a:lnTo>
                    <a:pt x="219" y="449"/>
                  </a:lnTo>
                  <a:lnTo>
                    <a:pt x="228" y="435"/>
                  </a:lnTo>
                  <a:lnTo>
                    <a:pt x="231" y="432"/>
                  </a:lnTo>
                  <a:lnTo>
                    <a:pt x="234" y="435"/>
                  </a:lnTo>
                  <a:lnTo>
                    <a:pt x="239" y="437"/>
                  </a:lnTo>
                  <a:lnTo>
                    <a:pt x="242" y="436"/>
                  </a:lnTo>
                  <a:lnTo>
                    <a:pt x="243" y="440"/>
                  </a:lnTo>
                  <a:lnTo>
                    <a:pt x="242" y="431"/>
                  </a:lnTo>
                  <a:lnTo>
                    <a:pt x="241" y="429"/>
                  </a:lnTo>
                  <a:lnTo>
                    <a:pt x="228" y="423"/>
                  </a:lnTo>
                  <a:lnTo>
                    <a:pt x="219" y="425"/>
                  </a:lnTo>
                  <a:lnTo>
                    <a:pt x="217" y="422"/>
                  </a:lnTo>
                  <a:lnTo>
                    <a:pt x="218" y="416"/>
                  </a:lnTo>
                  <a:lnTo>
                    <a:pt x="208" y="401"/>
                  </a:lnTo>
                  <a:lnTo>
                    <a:pt x="205" y="398"/>
                  </a:lnTo>
                  <a:lnTo>
                    <a:pt x="200" y="398"/>
                  </a:lnTo>
                  <a:lnTo>
                    <a:pt x="198" y="392"/>
                  </a:lnTo>
                  <a:lnTo>
                    <a:pt x="196" y="386"/>
                  </a:lnTo>
                  <a:lnTo>
                    <a:pt x="200" y="383"/>
                  </a:lnTo>
                  <a:lnTo>
                    <a:pt x="203" y="381"/>
                  </a:lnTo>
                  <a:lnTo>
                    <a:pt x="207" y="384"/>
                  </a:lnTo>
                  <a:lnTo>
                    <a:pt x="211" y="393"/>
                  </a:lnTo>
                  <a:lnTo>
                    <a:pt x="213" y="394"/>
                  </a:lnTo>
                  <a:lnTo>
                    <a:pt x="213" y="403"/>
                  </a:lnTo>
                  <a:lnTo>
                    <a:pt x="217" y="411"/>
                  </a:lnTo>
                  <a:lnTo>
                    <a:pt x="227" y="419"/>
                  </a:lnTo>
                  <a:lnTo>
                    <a:pt x="234" y="416"/>
                  </a:lnTo>
                  <a:lnTo>
                    <a:pt x="240" y="416"/>
                  </a:lnTo>
                  <a:lnTo>
                    <a:pt x="243" y="418"/>
                  </a:lnTo>
                  <a:lnTo>
                    <a:pt x="252" y="425"/>
                  </a:lnTo>
                  <a:lnTo>
                    <a:pt x="255" y="425"/>
                  </a:lnTo>
                  <a:lnTo>
                    <a:pt x="268" y="422"/>
                  </a:lnTo>
                  <a:lnTo>
                    <a:pt x="268" y="415"/>
                  </a:lnTo>
                  <a:lnTo>
                    <a:pt x="267" y="410"/>
                  </a:lnTo>
                  <a:lnTo>
                    <a:pt x="264" y="407"/>
                  </a:lnTo>
                  <a:lnTo>
                    <a:pt x="256" y="408"/>
                  </a:lnTo>
                  <a:lnTo>
                    <a:pt x="249" y="403"/>
                  </a:lnTo>
                  <a:lnTo>
                    <a:pt x="243" y="404"/>
                  </a:lnTo>
                  <a:lnTo>
                    <a:pt x="232" y="412"/>
                  </a:lnTo>
                  <a:lnTo>
                    <a:pt x="228" y="409"/>
                  </a:lnTo>
                  <a:lnTo>
                    <a:pt x="224" y="405"/>
                  </a:lnTo>
                  <a:lnTo>
                    <a:pt x="218" y="400"/>
                  </a:lnTo>
                  <a:lnTo>
                    <a:pt x="218" y="392"/>
                  </a:lnTo>
                  <a:lnTo>
                    <a:pt x="223" y="383"/>
                  </a:lnTo>
                  <a:lnTo>
                    <a:pt x="226" y="379"/>
                  </a:lnTo>
                  <a:lnTo>
                    <a:pt x="223" y="376"/>
                  </a:lnTo>
                  <a:lnTo>
                    <a:pt x="215" y="373"/>
                  </a:lnTo>
                  <a:lnTo>
                    <a:pt x="202" y="376"/>
                  </a:lnTo>
                  <a:lnTo>
                    <a:pt x="202" y="373"/>
                  </a:lnTo>
                  <a:lnTo>
                    <a:pt x="202" y="369"/>
                  </a:lnTo>
                  <a:lnTo>
                    <a:pt x="196" y="376"/>
                  </a:lnTo>
                  <a:lnTo>
                    <a:pt x="191" y="374"/>
                  </a:lnTo>
                  <a:lnTo>
                    <a:pt x="184" y="375"/>
                  </a:lnTo>
                  <a:lnTo>
                    <a:pt x="168" y="370"/>
                  </a:lnTo>
                  <a:lnTo>
                    <a:pt x="162" y="362"/>
                  </a:lnTo>
                  <a:lnTo>
                    <a:pt x="160" y="356"/>
                  </a:lnTo>
                  <a:lnTo>
                    <a:pt x="155" y="340"/>
                  </a:lnTo>
                  <a:lnTo>
                    <a:pt x="150" y="330"/>
                  </a:lnTo>
                  <a:lnTo>
                    <a:pt x="111" y="294"/>
                  </a:lnTo>
                  <a:lnTo>
                    <a:pt x="94" y="285"/>
                  </a:lnTo>
                  <a:lnTo>
                    <a:pt x="86" y="276"/>
                  </a:lnTo>
                  <a:lnTo>
                    <a:pt x="81" y="273"/>
                  </a:lnTo>
                  <a:lnTo>
                    <a:pt x="75" y="273"/>
                  </a:lnTo>
                  <a:lnTo>
                    <a:pt x="69" y="269"/>
                  </a:lnTo>
                  <a:lnTo>
                    <a:pt x="74" y="265"/>
                  </a:lnTo>
                  <a:lnTo>
                    <a:pt x="76" y="264"/>
                  </a:lnTo>
                  <a:lnTo>
                    <a:pt x="74" y="268"/>
                  </a:lnTo>
                  <a:lnTo>
                    <a:pt x="76" y="269"/>
                  </a:lnTo>
                  <a:lnTo>
                    <a:pt x="80" y="266"/>
                  </a:lnTo>
                  <a:lnTo>
                    <a:pt x="81" y="263"/>
                  </a:lnTo>
                  <a:lnTo>
                    <a:pt x="85" y="251"/>
                  </a:lnTo>
                  <a:lnTo>
                    <a:pt x="87" y="233"/>
                  </a:lnTo>
                  <a:lnTo>
                    <a:pt x="87" y="225"/>
                  </a:lnTo>
                  <a:lnTo>
                    <a:pt x="108" y="227"/>
                  </a:lnTo>
                  <a:lnTo>
                    <a:pt x="122" y="225"/>
                  </a:lnTo>
                  <a:lnTo>
                    <a:pt x="127" y="224"/>
                  </a:lnTo>
                  <a:lnTo>
                    <a:pt x="144" y="221"/>
                  </a:lnTo>
                  <a:lnTo>
                    <a:pt x="149" y="219"/>
                  </a:lnTo>
                  <a:lnTo>
                    <a:pt x="158" y="213"/>
                  </a:lnTo>
                  <a:lnTo>
                    <a:pt x="168" y="201"/>
                  </a:lnTo>
                  <a:lnTo>
                    <a:pt x="176" y="186"/>
                  </a:lnTo>
                  <a:lnTo>
                    <a:pt x="178" y="182"/>
                  </a:lnTo>
                  <a:lnTo>
                    <a:pt x="178" y="183"/>
                  </a:lnTo>
                  <a:lnTo>
                    <a:pt x="179" y="183"/>
                  </a:lnTo>
                  <a:lnTo>
                    <a:pt x="180" y="177"/>
                  </a:lnTo>
                  <a:lnTo>
                    <a:pt x="181" y="163"/>
                  </a:lnTo>
                  <a:lnTo>
                    <a:pt x="185" y="150"/>
                  </a:lnTo>
                  <a:lnTo>
                    <a:pt x="204" y="121"/>
                  </a:lnTo>
                  <a:lnTo>
                    <a:pt x="212" y="109"/>
                  </a:lnTo>
                  <a:lnTo>
                    <a:pt x="215" y="103"/>
                  </a:lnTo>
                  <a:lnTo>
                    <a:pt x="218" y="99"/>
                  </a:lnTo>
                  <a:lnTo>
                    <a:pt x="220" y="103"/>
                  </a:lnTo>
                  <a:lnTo>
                    <a:pt x="221" y="104"/>
                  </a:lnTo>
                  <a:lnTo>
                    <a:pt x="222" y="106"/>
                  </a:lnTo>
                  <a:lnTo>
                    <a:pt x="219" y="107"/>
                  </a:lnTo>
                  <a:lnTo>
                    <a:pt x="217" y="110"/>
                  </a:lnTo>
                  <a:lnTo>
                    <a:pt x="213" y="114"/>
                  </a:lnTo>
                  <a:lnTo>
                    <a:pt x="212" y="115"/>
                  </a:lnTo>
                  <a:lnTo>
                    <a:pt x="214" y="114"/>
                  </a:lnTo>
                  <a:lnTo>
                    <a:pt x="222" y="112"/>
                  </a:lnTo>
                  <a:lnTo>
                    <a:pt x="225" y="108"/>
                  </a:lnTo>
                  <a:lnTo>
                    <a:pt x="245" y="102"/>
                  </a:lnTo>
                  <a:lnTo>
                    <a:pt x="255" y="91"/>
                  </a:lnTo>
                  <a:lnTo>
                    <a:pt x="256" y="89"/>
                  </a:lnTo>
                  <a:lnTo>
                    <a:pt x="271" y="76"/>
                  </a:lnTo>
                  <a:lnTo>
                    <a:pt x="274" y="76"/>
                  </a:lnTo>
                  <a:lnTo>
                    <a:pt x="276" y="78"/>
                  </a:lnTo>
                  <a:lnTo>
                    <a:pt x="271" y="87"/>
                  </a:lnTo>
                  <a:lnTo>
                    <a:pt x="275" y="89"/>
                  </a:lnTo>
                  <a:lnTo>
                    <a:pt x="272" y="99"/>
                  </a:lnTo>
                  <a:lnTo>
                    <a:pt x="278" y="99"/>
                  </a:lnTo>
                  <a:lnTo>
                    <a:pt x="279" y="104"/>
                  </a:lnTo>
                  <a:lnTo>
                    <a:pt x="280" y="100"/>
                  </a:lnTo>
                  <a:lnTo>
                    <a:pt x="280" y="95"/>
                  </a:lnTo>
                  <a:lnTo>
                    <a:pt x="280" y="88"/>
                  </a:lnTo>
                  <a:lnTo>
                    <a:pt x="281" y="85"/>
                  </a:lnTo>
                  <a:lnTo>
                    <a:pt x="284" y="86"/>
                  </a:lnTo>
                  <a:lnTo>
                    <a:pt x="294" y="82"/>
                  </a:lnTo>
                  <a:lnTo>
                    <a:pt x="283" y="82"/>
                  </a:lnTo>
                  <a:lnTo>
                    <a:pt x="276" y="72"/>
                  </a:lnTo>
                  <a:lnTo>
                    <a:pt x="273" y="72"/>
                  </a:lnTo>
                  <a:lnTo>
                    <a:pt x="284" y="58"/>
                  </a:lnTo>
                  <a:lnTo>
                    <a:pt x="296" y="49"/>
                  </a:lnTo>
                  <a:lnTo>
                    <a:pt x="299" y="50"/>
                  </a:lnTo>
                  <a:lnTo>
                    <a:pt x="300" y="51"/>
                  </a:lnTo>
                  <a:lnTo>
                    <a:pt x="300" y="53"/>
                  </a:lnTo>
                  <a:lnTo>
                    <a:pt x="297" y="56"/>
                  </a:lnTo>
                  <a:lnTo>
                    <a:pt x="295" y="58"/>
                  </a:lnTo>
                  <a:lnTo>
                    <a:pt x="296" y="61"/>
                  </a:lnTo>
                  <a:lnTo>
                    <a:pt x="298" y="62"/>
                  </a:lnTo>
                  <a:lnTo>
                    <a:pt x="303" y="59"/>
                  </a:lnTo>
                  <a:lnTo>
                    <a:pt x="305" y="57"/>
                  </a:lnTo>
                  <a:lnTo>
                    <a:pt x="317" y="57"/>
                  </a:lnTo>
                  <a:lnTo>
                    <a:pt x="320" y="55"/>
                  </a:lnTo>
                  <a:lnTo>
                    <a:pt x="321" y="53"/>
                  </a:lnTo>
                  <a:lnTo>
                    <a:pt x="336" y="52"/>
                  </a:lnTo>
                  <a:lnTo>
                    <a:pt x="338" y="51"/>
                  </a:lnTo>
                  <a:lnTo>
                    <a:pt x="347" y="44"/>
                  </a:lnTo>
                  <a:lnTo>
                    <a:pt x="356" y="35"/>
                  </a:lnTo>
                  <a:lnTo>
                    <a:pt x="360" y="30"/>
                  </a:lnTo>
                  <a:lnTo>
                    <a:pt x="367" y="17"/>
                  </a:lnTo>
                  <a:lnTo>
                    <a:pt x="373" y="8"/>
                  </a:lnTo>
                  <a:lnTo>
                    <a:pt x="382" y="0"/>
                  </a:lnTo>
                  <a:lnTo>
                    <a:pt x="384" y="1"/>
                  </a:lnTo>
                  <a:lnTo>
                    <a:pt x="381" y="3"/>
                  </a:lnTo>
                  <a:lnTo>
                    <a:pt x="379" y="6"/>
                  </a:lnTo>
                  <a:lnTo>
                    <a:pt x="382" y="11"/>
                  </a:lnTo>
                  <a:lnTo>
                    <a:pt x="402" y="21"/>
                  </a:lnTo>
                  <a:lnTo>
                    <a:pt x="407" y="21"/>
                  </a:lnTo>
                  <a:lnTo>
                    <a:pt x="409" y="27"/>
                  </a:lnTo>
                  <a:lnTo>
                    <a:pt x="407" y="33"/>
                  </a:lnTo>
                  <a:lnTo>
                    <a:pt x="402" y="39"/>
                  </a:lnTo>
                  <a:lnTo>
                    <a:pt x="392" y="45"/>
                  </a:lnTo>
                  <a:lnTo>
                    <a:pt x="395" y="47"/>
                  </a:lnTo>
                  <a:lnTo>
                    <a:pt x="397" y="53"/>
                  </a:lnTo>
                  <a:lnTo>
                    <a:pt x="400" y="53"/>
                  </a:lnTo>
                  <a:lnTo>
                    <a:pt x="405" y="52"/>
                  </a:lnTo>
                  <a:lnTo>
                    <a:pt x="409" y="48"/>
                  </a:lnTo>
                  <a:lnTo>
                    <a:pt x="417" y="37"/>
                  </a:lnTo>
                  <a:lnTo>
                    <a:pt x="420" y="30"/>
                  </a:lnTo>
                  <a:lnTo>
                    <a:pt x="421" y="29"/>
                  </a:lnTo>
                  <a:lnTo>
                    <a:pt x="428" y="30"/>
                  </a:lnTo>
                  <a:lnTo>
                    <a:pt x="432" y="34"/>
                  </a:lnTo>
                  <a:lnTo>
                    <a:pt x="437" y="40"/>
                  </a:lnTo>
                  <a:lnTo>
                    <a:pt x="435" y="45"/>
                  </a:lnTo>
                  <a:lnTo>
                    <a:pt x="433" y="48"/>
                  </a:lnTo>
                  <a:lnTo>
                    <a:pt x="438" y="52"/>
                  </a:lnTo>
                  <a:lnTo>
                    <a:pt x="445" y="53"/>
                  </a:lnTo>
                  <a:lnTo>
                    <a:pt x="451" y="57"/>
                  </a:lnTo>
                  <a:lnTo>
                    <a:pt x="459" y="50"/>
                  </a:lnTo>
                  <a:lnTo>
                    <a:pt x="466" y="48"/>
                  </a:lnTo>
                  <a:lnTo>
                    <a:pt x="472" y="48"/>
                  </a:lnTo>
                  <a:lnTo>
                    <a:pt x="480" y="44"/>
                  </a:lnTo>
                  <a:lnTo>
                    <a:pt x="494" y="50"/>
                  </a:lnTo>
                  <a:lnTo>
                    <a:pt x="497" y="49"/>
                  </a:lnTo>
                  <a:lnTo>
                    <a:pt x="503" y="49"/>
                  </a:lnTo>
                  <a:lnTo>
                    <a:pt x="508" y="52"/>
                  </a:lnTo>
                  <a:lnTo>
                    <a:pt x="511" y="56"/>
                  </a:lnTo>
                  <a:lnTo>
                    <a:pt x="505" y="63"/>
                  </a:lnTo>
                  <a:lnTo>
                    <a:pt x="504" y="70"/>
                  </a:lnTo>
                  <a:lnTo>
                    <a:pt x="506" y="73"/>
                  </a:lnTo>
                  <a:lnTo>
                    <a:pt x="510" y="74"/>
                  </a:lnTo>
                  <a:lnTo>
                    <a:pt x="510" y="78"/>
                  </a:lnTo>
                  <a:lnTo>
                    <a:pt x="512" y="79"/>
                  </a:lnTo>
                  <a:lnTo>
                    <a:pt x="525" y="79"/>
                  </a:lnTo>
                  <a:lnTo>
                    <a:pt x="523" y="80"/>
                  </a:lnTo>
                  <a:lnTo>
                    <a:pt x="523" y="83"/>
                  </a:lnTo>
                  <a:lnTo>
                    <a:pt x="519" y="88"/>
                  </a:lnTo>
                  <a:lnTo>
                    <a:pt x="541" y="91"/>
                  </a:lnTo>
                  <a:lnTo>
                    <a:pt x="544" y="88"/>
                  </a:lnTo>
                  <a:lnTo>
                    <a:pt x="549" y="87"/>
                  </a:lnTo>
                  <a:lnTo>
                    <a:pt x="558" y="84"/>
                  </a:lnTo>
                  <a:lnTo>
                    <a:pt x="562" y="85"/>
                  </a:lnTo>
                  <a:lnTo>
                    <a:pt x="566" y="89"/>
                  </a:lnTo>
                  <a:lnTo>
                    <a:pt x="570" y="90"/>
                  </a:lnTo>
                  <a:lnTo>
                    <a:pt x="574" y="89"/>
                  </a:lnTo>
                  <a:lnTo>
                    <a:pt x="582" y="84"/>
                  </a:lnTo>
                  <a:lnTo>
                    <a:pt x="592" y="83"/>
                  </a:lnTo>
                  <a:lnTo>
                    <a:pt x="596" y="85"/>
                  </a:lnTo>
                  <a:lnTo>
                    <a:pt x="601" y="84"/>
                  </a:lnTo>
                  <a:lnTo>
                    <a:pt x="614" y="91"/>
                  </a:lnTo>
                  <a:lnTo>
                    <a:pt x="619" y="92"/>
                  </a:lnTo>
                  <a:lnTo>
                    <a:pt x="625" y="101"/>
                  </a:lnTo>
                  <a:lnTo>
                    <a:pt x="627" y="101"/>
                  </a:lnTo>
                  <a:lnTo>
                    <a:pt x="631" y="97"/>
                  </a:lnTo>
                  <a:lnTo>
                    <a:pt x="635" y="98"/>
                  </a:lnTo>
                  <a:lnTo>
                    <a:pt x="638" y="101"/>
                  </a:lnTo>
                  <a:lnTo>
                    <a:pt x="643" y="102"/>
                  </a:lnTo>
                  <a:lnTo>
                    <a:pt x="645" y="107"/>
                  </a:lnTo>
                  <a:lnTo>
                    <a:pt x="648" y="110"/>
                  </a:lnTo>
                  <a:lnTo>
                    <a:pt x="667" y="114"/>
                  </a:lnTo>
                  <a:lnTo>
                    <a:pt x="677" y="112"/>
                  </a:lnTo>
                  <a:lnTo>
                    <a:pt x="691" y="112"/>
                  </a:lnTo>
                  <a:lnTo>
                    <a:pt x="698" y="115"/>
                  </a:lnTo>
                  <a:lnTo>
                    <a:pt x="705" y="115"/>
                  </a:lnTo>
                  <a:lnTo>
                    <a:pt x="717" y="125"/>
                  </a:lnTo>
                  <a:lnTo>
                    <a:pt x="723" y="126"/>
                  </a:lnTo>
                  <a:lnTo>
                    <a:pt x="724" y="128"/>
                  </a:lnTo>
                  <a:lnTo>
                    <a:pt x="741" y="131"/>
                  </a:lnTo>
                  <a:lnTo>
                    <a:pt x="747" y="126"/>
                  </a:lnTo>
                  <a:lnTo>
                    <a:pt x="758" y="125"/>
                  </a:lnTo>
                  <a:lnTo>
                    <a:pt x="768" y="120"/>
                  </a:lnTo>
                  <a:lnTo>
                    <a:pt x="774" y="120"/>
                  </a:lnTo>
                  <a:lnTo>
                    <a:pt x="780" y="121"/>
                  </a:lnTo>
                  <a:lnTo>
                    <a:pt x="782" y="121"/>
                  </a:lnTo>
                  <a:lnTo>
                    <a:pt x="784" y="119"/>
                  </a:lnTo>
                  <a:lnTo>
                    <a:pt x="799" y="126"/>
                  </a:lnTo>
                  <a:lnTo>
                    <a:pt x="808" y="134"/>
                  </a:lnTo>
                  <a:lnTo>
                    <a:pt x="812" y="140"/>
                  </a:lnTo>
                  <a:lnTo>
                    <a:pt x="830" y="150"/>
                  </a:lnTo>
                  <a:lnTo>
                    <a:pt x="835" y="154"/>
                  </a:lnTo>
                  <a:lnTo>
                    <a:pt x="839" y="159"/>
                  </a:lnTo>
                  <a:lnTo>
                    <a:pt x="841" y="160"/>
                  </a:lnTo>
                  <a:lnTo>
                    <a:pt x="843" y="159"/>
                  </a:lnTo>
                  <a:lnTo>
                    <a:pt x="849" y="159"/>
                  </a:lnTo>
                  <a:lnTo>
                    <a:pt x="851" y="160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28" name="Freeform 1571">
              <a:extLst>
                <a:ext uri="{FF2B5EF4-FFF2-40B4-BE49-F238E27FC236}">
                  <a16:creationId xmlns:a16="http://schemas.microsoft.com/office/drawing/2014/main" id="{24E564FC-56CF-427E-9F5F-E65FC2B41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7617" y="9111029"/>
              <a:ext cx="49455" cy="54952"/>
            </a:xfrm>
            <a:custGeom>
              <a:avLst/>
              <a:gdLst>
                <a:gd name="T0" fmla="*/ 14 w 38"/>
                <a:gd name="T1" fmla="*/ 40 h 43"/>
                <a:gd name="T2" fmla="*/ 12 w 38"/>
                <a:gd name="T3" fmla="*/ 42 h 43"/>
                <a:gd name="T4" fmla="*/ 11 w 38"/>
                <a:gd name="T5" fmla="*/ 42 h 43"/>
                <a:gd name="T6" fmla="*/ 5 w 38"/>
                <a:gd name="T7" fmla="*/ 38 h 43"/>
                <a:gd name="T8" fmla="*/ 4 w 38"/>
                <a:gd name="T9" fmla="*/ 36 h 43"/>
                <a:gd name="T10" fmla="*/ 4 w 38"/>
                <a:gd name="T11" fmla="*/ 28 h 43"/>
                <a:gd name="T12" fmla="*/ 2 w 38"/>
                <a:gd name="T13" fmla="*/ 22 h 43"/>
                <a:gd name="T14" fmla="*/ 0 w 38"/>
                <a:gd name="T15" fmla="*/ 17 h 43"/>
                <a:gd name="T16" fmla="*/ 1 w 38"/>
                <a:gd name="T17" fmla="*/ 14 h 43"/>
                <a:gd name="T18" fmla="*/ 4 w 38"/>
                <a:gd name="T19" fmla="*/ 12 h 43"/>
                <a:gd name="T20" fmla="*/ 7 w 38"/>
                <a:gd name="T21" fmla="*/ 8 h 43"/>
                <a:gd name="T22" fmla="*/ 4 w 38"/>
                <a:gd name="T23" fmla="*/ 3 h 43"/>
                <a:gd name="T24" fmla="*/ 5 w 38"/>
                <a:gd name="T25" fmla="*/ 0 h 43"/>
                <a:gd name="T26" fmla="*/ 6 w 38"/>
                <a:gd name="T27" fmla="*/ 0 h 43"/>
                <a:gd name="T28" fmla="*/ 13 w 38"/>
                <a:gd name="T29" fmla="*/ 3 h 43"/>
                <a:gd name="T30" fmla="*/ 26 w 38"/>
                <a:gd name="T31" fmla="*/ 9 h 43"/>
                <a:gd name="T32" fmla="*/ 29 w 38"/>
                <a:gd name="T33" fmla="*/ 12 h 43"/>
                <a:gd name="T34" fmla="*/ 30 w 38"/>
                <a:gd name="T35" fmla="*/ 17 h 43"/>
                <a:gd name="T36" fmla="*/ 32 w 38"/>
                <a:gd name="T37" fmla="*/ 17 h 43"/>
                <a:gd name="T38" fmla="*/ 33 w 38"/>
                <a:gd name="T39" fmla="*/ 20 h 43"/>
                <a:gd name="T40" fmla="*/ 36 w 38"/>
                <a:gd name="T41" fmla="*/ 22 h 43"/>
                <a:gd name="T42" fmla="*/ 37 w 38"/>
                <a:gd name="T43" fmla="*/ 24 h 43"/>
                <a:gd name="T44" fmla="*/ 36 w 38"/>
                <a:gd name="T45" fmla="*/ 26 h 43"/>
                <a:gd name="T46" fmla="*/ 30 w 38"/>
                <a:gd name="T47" fmla="*/ 30 h 43"/>
                <a:gd name="T48" fmla="*/ 22 w 38"/>
                <a:gd name="T49" fmla="*/ 32 h 43"/>
                <a:gd name="T50" fmla="*/ 15 w 38"/>
                <a:gd name="T51" fmla="*/ 37 h 43"/>
                <a:gd name="T52" fmla="*/ 14 w 38"/>
                <a:gd name="T5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43">
                  <a:moveTo>
                    <a:pt x="14" y="40"/>
                  </a:moveTo>
                  <a:lnTo>
                    <a:pt x="12" y="42"/>
                  </a:lnTo>
                  <a:lnTo>
                    <a:pt x="11" y="42"/>
                  </a:lnTo>
                  <a:lnTo>
                    <a:pt x="5" y="38"/>
                  </a:lnTo>
                  <a:lnTo>
                    <a:pt x="4" y="36"/>
                  </a:lnTo>
                  <a:lnTo>
                    <a:pt x="4" y="28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4" y="12"/>
                  </a:lnTo>
                  <a:lnTo>
                    <a:pt x="7" y="8"/>
                  </a:lnTo>
                  <a:lnTo>
                    <a:pt x="4" y="3"/>
                  </a:lnTo>
                  <a:lnTo>
                    <a:pt x="5" y="0"/>
                  </a:lnTo>
                  <a:lnTo>
                    <a:pt x="6" y="0"/>
                  </a:lnTo>
                  <a:lnTo>
                    <a:pt x="13" y="3"/>
                  </a:lnTo>
                  <a:lnTo>
                    <a:pt x="26" y="9"/>
                  </a:lnTo>
                  <a:lnTo>
                    <a:pt x="29" y="12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3" y="20"/>
                  </a:lnTo>
                  <a:lnTo>
                    <a:pt x="36" y="22"/>
                  </a:lnTo>
                  <a:lnTo>
                    <a:pt x="37" y="24"/>
                  </a:lnTo>
                  <a:lnTo>
                    <a:pt x="36" y="26"/>
                  </a:lnTo>
                  <a:lnTo>
                    <a:pt x="30" y="30"/>
                  </a:lnTo>
                  <a:lnTo>
                    <a:pt x="22" y="32"/>
                  </a:lnTo>
                  <a:lnTo>
                    <a:pt x="15" y="37"/>
                  </a:lnTo>
                  <a:lnTo>
                    <a:pt x="14" y="4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29" name="Freeform 1572">
              <a:extLst>
                <a:ext uri="{FF2B5EF4-FFF2-40B4-BE49-F238E27FC236}">
                  <a16:creationId xmlns:a16="http://schemas.microsoft.com/office/drawing/2014/main" id="{0E60E9DC-0FE4-45E2-8178-2CD426A86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9150" y="9083555"/>
              <a:ext cx="10991" cy="10991"/>
            </a:xfrm>
            <a:custGeom>
              <a:avLst/>
              <a:gdLst>
                <a:gd name="T0" fmla="*/ 6 w 8"/>
                <a:gd name="T1" fmla="*/ 5 h 7"/>
                <a:gd name="T2" fmla="*/ 4 w 8"/>
                <a:gd name="T3" fmla="*/ 6 h 7"/>
                <a:gd name="T4" fmla="*/ 2 w 8"/>
                <a:gd name="T5" fmla="*/ 5 h 7"/>
                <a:gd name="T6" fmla="*/ 1 w 8"/>
                <a:gd name="T7" fmla="*/ 3 h 7"/>
                <a:gd name="T8" fmla="*/ 0 w 8"/>
                <a:gd name="T9" fmla="*/ 0 h 7"/>
                <a:gd name="T10" fmla="*/ 3 w 8"/>
                <a:gd name="T11" fmla="*/ 0 h 7"/>
                <a:gd name="T12" fmla="*/ 4 w 8"/>
                <a:gd name="T13" fmla="*/ 0 h 7"/>
                <a:gd name="T14" fmla="*/ 6 w 8"/>
                <a:gd name="T15" fmla="*/ 2 h 7"/>
                <a:gd name="T16" fmla="*/ 7 w 8"/>
                <a:gd name="T17" fmla="*/ 3 h 7"/>
                <a:gd name="T18" fmla="*/ 6 w 8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lnTo>
                    <a:pt x="4" y="6"/>
                  </a:lnTo>
                  <a:lnTo>
                    <a:pt x="2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7" y="3"/>
                  </a:lnTo>
                  <a:lnTo>
                    <a:pt x="6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30" name="Freeform 1573">
              <a:extLst>
                <a:ext uri="{FF2B5EF4-FFF2-40B4-BE49-F238E27FC236}">
                  <a16:creationId xmlns:a16="http://schemas.microsoft.com/office/drawing/2014/main" id="{3CC8DA05-8239-4F23-A1FB-D933E4A34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5637" y="9078058"/>
              <a:ext cx="27474" cy="16488"/>
            </a:xfrm>
            <a:custGeom>
              <a:avLst/>
              <a:gdLst>
                <a:gd name="T0" fmla="*/ 7 w 22"/>
                <a:gd name="T1" fmla="*/ 4 h 15"/>
                <a:gd name="T2" fmla="*/ 7 w 22"/>
                <a:gd name="T3" fmla="*/ 4 h 15"/>
                <a:gd name="T4" fmla="*/ 10 w 22"/>
                <a:gd name="T5" fmla="*/ 3 h 15"/>
                <a:gd name="T6" fmla="*/ 13 w 22"/>
                <a:gd name="T7" fmla="*/ 3 h 15"/>
                <a:gd name="T8" fmla="*/ 16 w 22"/>
                <a:gd name="T9" fmla="*/ 5 h 15"/>
                <a:gd name="T10" fmla="*/ 18 w 22"/>
                <a:gd name="T11" fmla="*/ 7 h 15"/>
                <a:gd name="T12" fmla="*/ 21 w 22"/>
                <a:gd name="T13" fmla="*/ 8 h 15"/>
                <a:gd name="T14" fmla="*/ 21 w 22"/>
                <a:gd name="T15" fmla="*/ 9 h 15"/>
                <a:gd name="T16" fmla="*/ 21 w 22"/>
                <a:gd name="T17" fmla="*/ 10 h 15"/>
                <a:gd name="T18" fmla="*/ 18 w 22"/>
                <a:gd name="T19" fmla="*/ 13 h 15"/>
                <a:gd name="T20" fmla="*/ 14 w 22"/>
                <a:gd name="T21" fmla="*/ 14 h 15"/>
                <a:gd name="T22" fmla="*/ 11 w 22"/>
                <a:gd name="T23" fmla="*/ 14 h 15"/>
                <a:gd name="T24" fmla="*/ 9 w 22"/>
                <a:gd name="T25" fmla="*/ 14 h 15"/>
                <a:gd name="T26" fmla="*/ 8 w 22"/>
                <a:gd name="T27" fmla="*/ 14 h 15"/>
                <a:gd name="T28" fmla="*/ 8 w 22"/>
                <a:gd name="T29" fmla="*/ 11 h 15"/>
                <a:gd name="T30" fmla="*/ 7 w 22"/>
                <a:gd name="T31" fmla="*/ 8 h 15"/>
                <a:gd name="T32" fmla="*/ 5 w 22"/>
                <a:gd name="T33" fmla="*/ 8 h 15"/>
                <a:gd name="T34" fmla="*/ 3 w 22"/>
                <a:gd name="T35" fmla="*/ 7 h 15"/>
                <a:gd name="T36" fmla="*/ 1 w 22"/>
                <a:gd name="T37" fmla="*/ 4 h 15"/>
                <a:gd name="T38" fmla="*/ 0 w 22"/>
                <a:gd name="T39" fmla="*/ 3 h 15"/>
                <a:gd name="T40" fmla="*/ 1 w 22"/>
                <a:gd name="T41" fmla="*/ 1 h 15"/>
                <a:gd name="T42" fmla="*/ 4 w 22"/>
                <a:gd name="T43" fmla="*/ 0 h 15"/>
                <a:gd name="T44" fmla="*/ 5 w 22"/>
                <a:gd name="T45" fmla="*/ 1 h 15"/>
                <a:gd name="T46" fmla="*/ 7 w 22"/>
                <a:gd name="T4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15">
                  <a:moveTo>
                    <a:pt x="7" y="4"/>
                  </a:moveTo>
                  <a:lnTo>
                    <a:pt x="7" y="4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18" y="13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7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31" name="Freeform 1574">
              <a:extLst>
                <a:ext uri="{FF2B5EF4-FFF2-40B4-BE49-F238E27FC236}">
                  <a16:creationId xmlns:a16="http://schemas.microsoft.com/office/drawing/2014/main" id="{39C78218-5F1C-442D-B847-8587F86AB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3656" y="9072564"/>
              <a:ext cx="21981" cy="10991"/>
            </a:xfrm>
            <a:custGeom>
              <a:avLst/>
              <a:gdLst>
                <a:gd name="T0" fmla="*/ 3 w 18"/>
                <a:gd name="T1" fmla="*/ 1 h 7"/>
                <a:gd name="T2" fmla="*/ 9 w 18"/>
                <a:gd name="T3" fmla="*/ 1 h 7"/>
                <a:gd name="T4" fmla="*/ 11 w 18"/>
                <a:gd name="T5" fmla="*/ 1 h 7"/>
                <a:gd name="T6" fmla="*/ 11 w 18"/>
                <a:gd name="T7" fmla="*/ 2 h 7"/>
                <a:gd name="T8" fmla="*/ 17 w 18"/>
                <a:gd name="T9" fmla="*/ 2 h 7"/>
                <a:gd name="T10" fmla="*/ 17 w 18"/>
                <a:gd name="T11" fmla="*/ 2 h 7"/>
                <a:gd name="T12" fmla="*/ 17 w 18"/>
                <a:gd name="T13" fmla="*/ 4 h 7"/>
                <a:gd name="T14" fmla="*/ 13 w 18"/>
                <a:gd name="T15" fmla="*/ 6 h 7"/>
                <a:gd name="T16" fmla="*/ 8 w 18"/>
                <a:gd name="T17" fmla="*/ 4 h 7"/>
                <a:gd name="T18" fmla="*/ 0 w 18"/>
                <a:gd name="T19" fmla="*/ 4 h 7"/>
                <a:gd name="T20" fmla="*/ 0 w 18"/>
                <a:gd name="T21" fmla="*/ 2 h 7"/>
                <a:gd name="T22" fmla="*/ 1 w 18"/>
                <a:gd name="T23" fmla="*/ 2 h 7"/>
                <a:gd name="T24" fmla="*/ 1 w 18"/>
                <a:gd name="T25" fmla="*/ 0 h 7"/>
                <a:gd name="T26" fmla="*/ 3 w 18"/>
                <a:gd name="T2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7">
                  <a:moveTo>
                    <a:pt x="3" y="1"/>
                  </a:moveTo>
                  <a:lnTo>
                    <a:pt x="9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8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32" name="Freeform 1575">
              <a:extLst>
                <a:ext uri="{FF2B5EF4-FFF2-40B4-BE49-F238E27FC236}">
                  <a16:creationId xmlns:a16="http://schemas.microsoft.com/office/drawing/2014/main" id="{BE028B36-7CFA-4FAE-8048-49D2B6901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5188" y="9050583"/>
              <a:ext cx="27478" cy="16483"/>
            </a:xfrm>
            <a:custGeom>
              <a:avLst/>
              <a:gdLst>
                <a:gd name="T0" fmla="*/ 15 w 21"/>
                <a:gd name="T1" fmla="*/ 8 h 15"/>
                <a:gd name="T2" fmla="*/ 16 w 21"/>
                <a:gd name="T3" fmla="*/ 8 h 15"/>
                <a:gd name="T4" fmla="*/ 17 w 21"/>
                <a:gd name="T5" fmla="*/ 8 h 15"/>
                <a:gd name="T6" fmla="*/ 17 w 21"/>
                <a:gd name="T7" fmla="*/ 10 h 15"/>
                <a:gd name="T8" fmla="*/ 19 w 21"/>
                <a:gd name="T9" fmla="*/ 11 h 15"/>
                <a:gd name="T10" fmla="*/ 20 w 21"/>
                <a:gd name="T11" fmla="*/ 13 h 15"/>
                <a:gd name="T12" fmla="*/ 18 w 21"/>
                <a:gd name="T13" fmla="*/ 13 h 15"/>
                <a:gd name="T14" fmla="*/ 15 w 21"/>
                <a:gd name="T15" fmla="*/ 14 h 15"/>
                <a:gd name="T16" fmla="*/ 13 w 21"/>
                <a:gd name="T17" fmla="*/ 13 h 15"/>
                <a:gd name="T18" fmla="*/ 11 w 21"/>
                <a:gd name="T19" fmla="*/ 11 h 15"/>
                <a:gd name="T20" fmla="*/ 10 w 21"/>
                <a:gd name="T21" fmla="*/ 12 h 15"/>
                <a:gd name="T22" fmla="*/ 9 w 21"/>
                <a:gd name="T23" fmla="*/ 11 h 15"/>
                <a:gd name="T24" fmla="*/ 9 w 21"/>
                <a:gd name="T25" fmla="*/ 10 h 15"/>
                <a:gd name="T26" fmla="*/ 8 w 21"/>
                <a:gd name="T27" fmla="*/ 11 h 15"/>
                <a:gd name="T28" fmla="*/ 9 w 21"/>
                <a:gd name="T29" fmla="*/ 12 h 15"/>
                <a:gd name="T30" fmla="*/ 6 w 21"/>
                <a:gd name="T31" fmla="*/ 13 h 15"/>
                <a:gd name="T32" fmla="*/ 5 w 21"/>
                <a:gd name="T33" fmla="*/ 12 h 15"/>
                <a:gd name="T34" fmla="*/ 5 w 21"/>
                <a:gd name="T35" fmla="*/ 10 h 15"/>
                <a:gd name="T36" fmla="*/ 1 w 21"/>
                <a:gd name="T37" fmla="*/ 6 h 15"/>
                <a:gd name="T38" fmla="*/ 1 w 21"/>
                <a:gd name="T39" fmla="*/ 5 h 15"/>
                <a:gd name="T40" fmla="*/ 0 w 21"/>
                <a:gd name="T41" fmla="*/ 3 h 15"/>
                <a:gd name="T42" fmla="*/ 5 w 21"/>
                <a:gd name="T43" fmla="*/ 3 h 15"/>
                <a:gd name="T44" fmla="*/ 8 w 21"/>
                <a:gd name="T45" fmla="*/ 0 h 15"/>
                <a:gd name="T46" fmla="*/ 9 w 21"/>
                <a:gd name="T47" fmla="*/ 0 h 15"/>
                <a:gd name="T48" fmla="*/ 13 w 21"/>
                <a:gd name="T49" fmla="*/ 5 h 15"/>
                <a:gd name="T50" fmla="*/ 13 w 21"/>
                <a:gd name="T51" fmla="*/ 6 h 15"/>
                <a:gd name="T52" fmla="*/ 14 w 21"/>
                <a:gd name="T53" fmla="*/ 7 h 15"/>
                <a:gd name="T54" fmla="*/ 15 w 21"/>
                <a:gd name="T5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5">
                  <a:moveTo>
                    <a:pt x="15" y="8"/>
                  </a:moveTo>
                  <a:lnTo>
                    <a:pt x="16" y="8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1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5" y="14"/>
                  </a:lnTo>
                  <a:lnTo>
                    <a:pt x="13" y="13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9" y="0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4" y="7"/>
                  </a:lnTo>
                  <a:lnTo>
                    <a:pt x="15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33" name="Freeform 1576">
              <a:extLst>
                <a:ext uri="{FF2B5EF4-FFF2-40B4-BE49-F238E27FC236}">
                  <a16:creationId xmlns:a16="http://schemas.microsoft.com/office/drawing/2014/main" id="{072F952E-393E-447B-96D4-1AF3B9285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8256" y="9039593"/>
              <a:ext cx="10991" cy="10991"/>
            </a:xfrm>
            <a:custGeom>
              <a:avLst/>
              <a:gdLst>
                <a:gd name="T0" fmla="*/ 3 w 8"/>
                <a:gd name="T1" fmla="*/ 6 h 9"/>
                <a:gd name="T2" fmla="*/ 2 w 8"/>
                <a:gd name="T3" fmla="*/ 8 h 9"/>
                <a:gd name="T4" fmla="*/ 1 w 8"/>
                <a:gd name="T5" fmla="*/ 8 h 9"/>
                <a:gd name="T6" fmla="*/ 0 w 8"/>
                <a:gd name="T7" fmla="*/ 6 h 9"/>
                <a:gd name="T8" fmla="*/ 1 w 8"/>
                <a:gd name="T9" fmla="*/ 5 h 9"/>
                <a:gd name="T10" fmla="*/ 3 w 8"/>
                <a:gd name="T11" fmla="*/ 3 h 9"/>
                <a:gd name="T12" fmla="*/ 4 w 8"/>
                <a:gd name="T13" fmla="*/ 0 h 9"/>
                <a:gd name="T14" fmla="*/ 7 w 8"/>
                <a:gd name="T15" fmla="*/ 1 h 9"/>
                <a:gd name="T16" fmla="*/ 6 w 8"/>
                <a:gd name="T17" fmla="*/ 2 h 9"/>
                <a:gd name="T18" fmla="*/ 5 w 8"/>
                <a:gd name="T19" fmla="*/ 4 h 9"/>
                <a:gd name="T20" fmla="*/ 3 w 8"/>
                <a:gd name="T21" fmla="*/ 5 h 9"/>
                <a:gd name="T22" fmla="*/ 3 w 8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9">
                  <a:moveTo>
                    <a:pt x="3" y="6"/>
                  </a:moveTo>
                  <a:lnTo>
                    <a:pt x="2" y="8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3"/>
                  </a:lnTo>
                  <a:lnTo>
                    <a:pt x="4" y="0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34" name="Freeform 1577">
              <a:extLst>
                <a:ext uri="{FF2B5EF4-FFF2-40B4-BE49-F238E27FC236}">
                  <a16:creationId xmlns:a16="http://schemas.microsoft.com/office/drawing/2014/main" id="{DB45EEA8-028A-4DDD-AF75-F0549019D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4743" y="9028603"/>
              <a:ext cx="21981" cy="16483"/>
            </a:xfrm>
            <a:custGeom>
              <a:avLst/>
              <a:gdLst>
                <a:gd name="T0" fmla="*/ 13 w 16"/>
                <a:gd name="T1" fmla="*/ 9 h 12"/>
                <a:gd name="T2" fmla="*/ 10 w 16"/>
                <a:gd name="T3" fmla="*/ 11 h 12"/>
                <a:gd name="T4" fmla="*/ 9 w 16"/>
                <a:gd name="T5" fmla="*/ 10 h 12"/>
                <a:gd name="T6" fmla="*/ 6 w 16"/>
                <a:gd name="T7" fmla="*/ 10 h 12"/>
                <a:gd name="T8" fmla="*/ 5 w 16"/>
                <a:gd name="T9" fmla="*/ 9 h 12"/>
                <a:gd name="T10" fmla="*/ 2 w 16"/>
                <a:gd name="T11" fmla="*/ 7 h 12"/>
                <a:gd name="T12" fmla="*/ 0 w 16"/>
                <a:gd name="T13" fmla="*/ 6 h 12"/>
                <a:gd name="T14" fmla="*/ 2 w 16"/>
                <a:gd name="T15" fmla="*/ 3 h 12"/>
                <a:gd name="T16" fmla="*/ 6 w 16"/>
                <a:gd name="T17" fmla="*/ 0 h 12"/>
                <a:gd name="T18" fmla="*/ 14 w 16"/>
                <a:gd name="T19" fmla="*/ 0 h 12"/>
                <a:gd name="T20" fmla="*/ 15 w 16"/>
                <a:gd name="T21" fmla="*/ 2 h 12"/>
                <a:gd name="T22" fmla="*/ 15 w 16"/>
                <a:gd name="T23" fmla="*/ 4 h 12"/>
                <a:gd name="T24" fmla="*/ 14 w 16"/>
                <a:gd name="T25" fmla="*/ 5 h 12"/>
                <a:gd name="T26" fmla="*/ 14 w 16"/>
                <a:gd name="T27" fmla="*/ 8 h 12"/>
                <a:gd name="T28" fmla="*/ 13 w 16"/>
                <a:gd name="T2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2">
                  <a:moveTo>
                    <a:pt x="13" y="9"/>
                  </a:moveTo>
                  <a:lnTo>
                    <a:pt x="10" y="11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2" y="7"/>
                  </a:lnTo>
                  <a:lnTo>
                    <a:pt x="0" y="6"/>
                  </a:lnTo>
                  <a:lnTo>
                    <a:pt x="2" y="3"/>
                  </a:lnTo>
                  <a:lnTo>
                    <a:pt x="6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3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35" name="Freeform 1578">
              <a:extLst>
                <a:ext uri="{FF2B5EF4-FFF2-40B4-BE49-F238E27FC236}">
                  <a16:creationId xmlns:a16="http://schemas.microsoft.com/office/drawing/2014/main" id="{FA4D3C9D-40E7-49B2-AD30-61025F434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5660" y="8935183"/>
              <a:ext cx="5497" cy="5497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1 h 2"/>
                <a:gd name="T4" fmla="*/ 0 w 4"/>
                <a:gd name="T5" fmla="*/ 0 h 2"/>
                <a:gd name="T6" fmla="*/ 1 w 4"/>
                <a:gd name="T7" fmla="*/ 0 h 2"/>
                <a:gd name="T8" fmla="*/ 3 w 4"/>
                <a:gd name="T9" fmla="*/ 0 h 2"/>
                <a:gd name="T10" fmla="*/ 3 w 4"/>
                <a:gd name="T11" fmla="*/ 0 h 2"/>
                <a:gd name="T12" fmla="*/ 1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36" name="Freeform 1579">
              <a:extLst>
                <a:ext uri="{FF2B5EF4-FFF2-40B4-BE49-F238E27FC236}">
                  <a16:creationId xmlns:a16="http://schemas.microsoft.com/office/drawing/2014/main" id="{51A893C6-AF55-40E3-870E-F19147CEF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1157" y="8929689"/>
              <a:ext cx="5494" cy="5494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3 h 4"/>
                <a:gd name="T4" fmla="*/ 2 w 4"/>
                <a:gd name="T5" fmla="*/ 2 h 4"/>
                <a:gd name="T6" fmla="*/ 2 w 4"/>
                <a:gd name="T7" fmla="*/ 0 h 4"/>
                <a:gd name="T8" fmla="*/ 3 w 4"/>
                <a:gd name="T9" fmla="*/ 1 h 4"/>
                <a:gd name="T10" fmla="*/ 3 w 4"/>
                <a:gd name="T11" fmla="*/ 2 h 4"/>
                <a:gd name="T12" fmla="*/ 2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37" name="Freeform 1580">
              <a:extLst>
                <a:ext uri="{FF2B5EF4-FFF2-40B4-BE49-F238E27FC236}">
                  <a16:creationId xmlns:a16="http://schemas.microsoft.com/office/drawing/2014/main" id="{6E4B857B-1313-4F2F-B074-59B60BE57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6650" y="8924192"/>
              <a:ext cx="5497" cy="5497"/>
            </a:xfrm>
            <a:custGeom>
              <a:avLst/>
              <a:gdLst>
                <a:gd name="T0" fmla="*/ 2 w 4"/>
                <a:gd name="T1" fmla="*/ 4 h 6"/>
                <a:gd name="T2" fmla="*/ 1 w 4"/>
                <a:gd name="T3" fmla="*/ 5 h 6"/>
                <a:gd name="T4" fmla="*/ 1 w 4"/>
                <a:gd name="T5" fmla="*/ 5 h 6"/>
                <a:gd name="T6" fmla="*/ 1 w 4"/>
                <a:gd name="T7" fmla="*/ 4 h 6"/>
                <a:gd name="T8" fmla="*/ 0 w 4"/>
                <a:gd name="T9" fmla="*/ 1 h 6"/>
                <a:gd name="T10" fmla="*/ 0 w 4"/>
                <a:gd name="T11" fmla="*/ 0 h 6"/>
                <a:gd name="T12" fmla="*/ 2 w 4"/>
                <a:gd name="T13" fmla="*/ 3 h 6"/>
                <a:gd name="T14" fmla="*/ 3 w 4"/>
                <a:gd name="T15" fmla="*/ 4 h 6"/>
                <a:gd name="T16" fmla="*/ 2 w 4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4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3"/>
                  </a:lnTo>
                  <a:lnTo>
                    <a:pt x="3" y="4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38" name="Freeform 1581">
              <a:extLst>
                <a:ext uri="{FF2B5EF4-FFF2-40B4-BE49-F238E27FC236}">
                  <a16:creationId xmlns:a16="http://schemas.microsoft.com/office/drawing/2014/main" id="{F070EE2B-6248-4217-857E-10D5A95EC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7641" y="8924192"/>
              <a:ext cx="10991" cy="5497"/>
            </a:xfrm>
            <a:custGeom>
              <a:avLst/>
              <a:gdLst>
                <a:gd name="T0" fmla="*/ 3 w 7"/>
                <a:gd name="T1" fmla="*/ 2 h 3"/>
                <a:gd name="T2" fmla="*/ 1 w 7"/>
                <a:gd name="T3" fmla="*/ 2 h 3"/>
                <a:gd name="T4" fmla="*/ 0 w 7"/>
                <a:gd name="T5" fmla="*/ 2 h 3"/>
                <a:gd name="T6" fmla="*/ 1 w 7"/>
                <a:gd name="T7" fmla="*/ 1 h 3"/>
                <a:gd name="T8" fmla="*/ 6 w 7"/>
                <a:gd name="T9" fmla="*/ 0 h 3"/>
                <a:gd name="T10" fmla="*/ 4 w 7"/>
                <a:gd name="T11" fmla="*/ 2 h 3"/>
                <a:gd name="T12" fmla="*/ 3 w 7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3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39" name="Freeform 1582">
              <a:extLst>
                <a:ext uri="{FF2B5EF4-FFF2-40B4-BE49-F238E27FC236}">
                  <a16:creationId xmlns:a16="http://schemas.microsoft.com/office/drawing/2014/main" id="{50E7B605-F8E6-41F8-BD7E-C0C011064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8631" y="8924192"/>
              <a:ext cx="5497" cy="5497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1 w 2"/>
                <a:gd name="T7" fmla="*/ 0 h 3"/>
                <a:gd name="T8" fmla="*/ 1 w 2"/>
                <a:gd name="T9" fmla="*/ 1 h 3"/>
                <a:gd name="T10" fmla="*/ 1 w 2"/>
                <a:gd name="T11" fmla="*/ 2 h 3"/>
                <a:gd name="T12" fmla="*/ 0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40" name="Freeform 1583">
              <a:extLst>
                <a:ext uri="{FF2B5EF4-FFF2-40B4-BE49-F238E27FC236}">
                  <a16:creationId xmlns:a16="http://schemas.microsoft.com/office/drawing/2014/main" id="{AD076BA1-2263-453D-BBBB-B8F17CB27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128" y="8918699"/>
              <a:ext cx="5494" cy="5494"/>
            </a:xfrm>
            <a:custGeom>
              <a:avLst/>
              <a:gdLst>
                <a:gd name="T0" fmla="*/ 1 w 3"/>
                <a:gd name="T1" fmla="*/ 2 h 3"/>
                <a:gd name="T2" fmla="*/ 0 w 3"/>
                <a:gd name="T3" fmla="*/ 2 h 3"/>
                <a:gd name="T4" fmla="*/ 1 w 3"/>
                <a:gd name="T5" fmla="*/ 0 h 3"/>
                <a:gd name="T6" fmla="*/ 2 w 3"/>
                <a:gd name="T7" fmla="*/ 0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41" name="Freeform 1584">
              <a:extLst>
                <a:ext uri="{FF2B5EF4-FFF2-40B4-BE49-F238E27FC236}">
                  <a16:creationId xmlns:a16="http://schemas.microsoft.com/office/drawing/2014/main" id="{502A9514-54D2-48F9-809E-1BFDF0502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9621" y="8902211"/>
              <a:ext cx="10991" cy="16488"/>
            </a:xfrm>
            <a:custGeom>
              <a:avLst/>
              <a:gdLst>
                <a:gd name="T0" fmla="*/ 6 w 10"/>
                <a:gd name="T1" fmla="*/ 6 h 14"/>
                <a:gd name="T2" fmla="*/ 0 w 10"/>
                <a:gd name="T3" fmla="*/ 13 h 14"/>
                <a:gd name="T4" fmla="*/ 0 w 10"/>
                <a:gd name="T5" fmla="*/ 11 h 14"/>
                <a:gd name="T6" fmla="*/ 3 w 10"/>
                <a:gd name="T7" fmla="*/ 8 h 14"/>
                <a:gd name="T8" fmla="*/ 3 w 10"/>
                <a:gd name="T9" fmla="*/ 6 h 14"/>
                <a:gd name="T10" fmla="*/ 5 w 10"/>
                <a:gd name="T11" fmla="*/ 5 h 14"/>
                <a:gd name="T12" fmla="*/ 6 w 10"/>
                <a:gd name="T13" fmla="*/ 4 h 14"/>
                <a:gd name="T14" fmla="*/ 7 w 10"/>
                <a:gd name="T15" fmla="*/ 2 h 14"/>
                <a:gd name="T16" fmla="*/ 9 w 10"/>
                <a:gd name="T17" fmla="*/ 0 h 14"/>
                <a:gd name="T18" fmla="*/ 9 w 10"/>
                <a:gd name="T19" fmla="*/ 0 h 14"/>
                <a:gd name="T20" fmla="*/ 6 w 10"/>
                <a:gd name="T2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4">
                  <a:moveTo>
                    <a:pt x="6" y="6"/>
                  </a:moveTo>
                  <a:lnTo>
                    <a:pt x="0" y="13"/>
                  </a:lnTo>
                  <a:lnTo>
                    <a:pt x="0" y="11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42" name="Freeform 1585">
              <a:extLst>
                <a:ext uri="{FF2B5EF4-FFF2-40B4-BE49-F238E27FC236}">
                  <a16:creationId xmlns:a16="http://schemas.microsoft.com/office/drawing/2014/main" id="{EE5F9ED0-4F10-4EFA-AE95-7C0DFB307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9175" y="8852756"/>
              <a:ext cx="5494" cy="5494"/>
            </a:xfrm>
            <a:custGeom>
              <a:avLst/>
              <a:gdLst>
                <a:gd name="T0" fmla="*/ 5 w 6"/>
                <a:gd name="T1" fmla="*/ 3 h 5"/>
                <a:gd name="T2" fmla="*/ 3 w 6"/>
                <a:gd name="T3" fmla="*/ 4 h 5"/>
                <a:gd name="T4" fmla="*/ 1 w 6"/>
                <a:gd name="T5" fmla="*/ 3 h 5"/>
                <a:gd name="T6" fmla="*/ 0 w 6"/>
                <a:gd name="T7" fmla="*/ 2 h 5"/>
                <a:gd name="T8" fmla="*/ 0 w 6"/>
                <a:gd name="T9" fmla="*/ 0 h 5"/>
                <a:gd name="T10" fmla="*/ 1 w 6"/>
                <a:gd name="T11" fmla="*/ 2 h 5"/>
                <a:gd name="T12" fmla="*/ 2 w 6"/>
                <a:gd name="T13" fmla="*/ 3 h 5"/>
                <a:gd name="T14" fmla="*/ 5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3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3"/>
                  </a:lnTo>
                  <a:lnTo>
                    <a:pt x="5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43" name="Freeform 1586">
              <a:extLst>
                <a:ext uri="{FF2B5EF4-FFF2-40B4-BE49-F238E27FC236}">
                  <a16:creationId xmlns:a16="http://schemas.microsoft.com/office/drawing/2014/main" id="{A97945BD-344F-4F66-8C13-D2B892BC5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9175" y="8847259"/>
              <a:ext cx="5494" cy="10991"/>
            </a:xfrm>
            <a:custGeom>
              <a:avLst/>
              <a:gdLst>
                <a:gd name="T0" fmla="*/ 2 w 3"/>
                <a:gd name="T1" fmla="*/ 5 h 7"/>
                <a:gd name="T2" fmla="*/ 2 w 3"/>
                <a:gd name="T3" fmla="*/ 6 h 7"/>
                <a:gd name="T4" fmla="*/ 0 w 3"/>
                <a:gd name="T5" fmla="*/ 3 h 7"/>
                <a:gd name="T6" fmla="*/ 0 w 3"/>
                <a:gd name="T7" fmla="*/ 0 h 7"/>
                <a:gd name="T8" fmla="*/ 1 w 3"/>
                <a:gd name="T9" fmla="*/ 0 h 7"/>
                <a:gd name="T10" fmla="*/ 2 w 3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2" y="5"/>
                  </a:moveTo>
                  <a:lnTo>
                    <a:pt x="2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44" name="Freeform 1587">
              <a:extLst>
                <a:ext uri="{FF2B5EF4-FFF2-40B4-BE49-F238E27FC236}">
                  <a16:creationId xmlns:a16="http://schemas.microsoft.com/office/drawing/2014/main" id="{9CC0357C-F67E-4A58-BE63-652A5FE32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7676" y="8825279"/>
              <a:ext cx="10991" cy="49458"/>
            </a:xfrm>
            <a:custGeom>
              <a:avLst/>
              <a:gdLst>
                <a:gd name="T0" fmla="*/ 6 w 7"/>
                <a:gd name="T1" fmla="*/ 35 h 38"/>
                <a:gd name="T2" fmla="*/ 6 w 7"/>
                <a:gd name="T3" fmla="*/ 37 h 38"/>
                <a:gd name="T4" fmla="*/ 4 w 7"/>
                <a:gd name="T5" fmla="*/ 30 h 38"/>
                <a:gd name="T6" fmla="*/ 0 w 7"/>
                <a:gd name="T7" fmla="*/ 13 h 38"/>
                <a:gd name="T8" fmla="*/ 0 w 7"/>
                <a:gd name="T9" fmla="*/ 4 h 38"/>
                <a:gd name="T10" fmla="*/ 0 w 7"/>
                <a:gd name="T11" fmla="*/ 0 h 38"/>
                <a:gd name="T12" fmla="*/ 1 w 7"/>
                <a:gd name="T13" fmla="*/ 14 h 38"/>
                <a:gd name="T14" fmla="*/ 6 w 7"/>
                <a:gd name="T15" fmla="*/ 31 h 38"/>
                <a:gd name="T16" fmla="*/ 6 w 7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8">
                  <a:moveTo>
                    <a:pt x="6" y="35"/>
                  </a:moveTo>
                  <a:lnTo>
                    <a:pt x="6" y="37"/>
                  </a:lnTo>
                  <a:lnTo>
                    <a:pt x="4" y="30"/>
                  </a:lnTo>
                  <a:lnTo>
                    <a:pt x="0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14"/>
                  </a:lnTo>
                  <a:lnTo>
                    <a:pt x="6" y="31"/>
                  </a:lnTo>
                  <a:lnTo>
                    <a:pt x="6" y="3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45" name="Freeform 1588">
              <a:extLst>
                <a:ext uri="{FF2B5EF4-FFF2-40B4-BE49-F238E27FC236}">
                  <a16:creationId xmlns:a16="http://schemas.microsoft.com/office/drawing/2014/main" id="{CD6E2DAB-5BB5-42B5-9ADA-092C1C4ED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7676" y="8797805"/>
              <a:ext cx="10991" cy="27474"/>
            </a:xfrm>
            <a:custGeom>
              <a:avLst/>
              <a:gdLst>
                <a:gd name="T0" fmla="*/ 1 w 11"/>
                <a:gd name="T1" fmla="*/ 18 h 21"/>
                <a:gd name="T2" fmla="*/ 0 w 11"/>
                <a:gd name="T3" fmla="*/ 20 h 21"/>
                <a:gd name="T4" fmla="*/ 0 w 11"/>
                <a:gd name="T5" fmla="*/ 17 h 21"/>
                <a:gd name="T6" fmla="*/ 3 w 11"/>
                <a:gd name="T7" fmla="*/ 10 h 21"/>
                <a:gd name="T8" fmla="*/ 8 w 11"/>
                <a:gd name="T9" fmla="*/ 2 h 21"/>
                <a:gd name="T10" fmla="*/ 10 w 11"/>
                <a:gd name="T11" fmla="*/ 0 h 21"/>
                <a:gd name="T12" fmla="*/ 4 w 11"/>
                <a:gd name="T13" fmla="*/ 10 h 21"/>
                <a:gd name="T14" fmla="*/ 1 w 11"/>
                <a:gd name="T1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18"/>
                  </a:moveTo>
                  <a:lnTo>
                    <a:pt x="0" y="20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8" y="2"/>
                  </a:lnTo>
                  <a:lnTo>
                    <a:pt x="10" y="0"/>
                  </a:lnTo>
                  <a:lnTo>
                    <a:pt x="4" y="10"/>
                  </a:lnTo>
                  <a:lnTo>
                    <a:pt x="1" y="1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46" name="Freeform 1589">
              <a:extLst>
                <a:ext uri="{FF2B5EF4-FFF2-40B4-BE49-F238E27FC236}">
                  <a16:creationId xmlns:a16="http://schemas.microsoft.com/office/drawing/2014/main" id="{276547EF-F49B-4C73-B0DE-2EAF920EF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5118" y="8797805"/>
              <a:ext cx="10991" cy="27474"/>
            </a:xfrm>
            <a:custGeom>
              <a:avLst/>
              <a:gdLst>
                <a:gd name="T0" fmla="*/ 8 w 10"/>
                <a:gd name="T1" fmla="*/ 20 h 23"/>
                <a:gd name="T2" fmla="*/ 9 w 10"/>
                <a:gd name="T3" fmla="*/ 22 h 23"/>
                <a:gd name="T4" fmla="*/ 5 w 10"/>
                <a:gd name="T5" fmla="*/ 16 h 23"/>
                <a:gd name="T6" fmla="*/ 2 w 10"/>
                <a:gd name="T7" fmla="*/ 7 h 23"/>
                <a:gd name="T8" fmla="*/ 0 w 10"/>
                <a:gd name="T9" fmla="*/ 0 h 23"/>
                <a:gd name="T10" fmla="*/ 1 w 10"/>
                <a:gd name="T11" fmla="*/ 2 h 23"/>
                <a:gd name="T12" fmla="*/ 2 w 10"/>
                <a:gd name="T13" fmla="*/ 6 h 23"/>
                <a:gd name="T14" fmla="*/ 8 w 10"/>
                <a:gd name="T1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3">
                  <a:moveTo>
                    <a:pt x="8" y="20"/>
                  </a:moveTo>
                  <a:lnTo>
                    <a:pt x="9" y="22"/>
                  </a:lnTo>
                  <a:lnTo>
                    <a:pt x="5" y="16"/>
                  </a:lnTo>
                  <a:lnTo>
                    <a:pt x="2" y="7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6"/>
                  </a:lnTo>
                  <a:lnTo>
                    <a:pt x="8" y="2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47" name="Freeform 1590">
              <a:extLst>
                <a:ext uri="{FF2B5EF4-FFF2-40B4-BE49-F238E27FC236}">
                  <a16:creationId xmlns:a16="http://schemas.microsoft.com/office/drawing/2014/main" id="{2970BE30-7AAC-48A2-BE1B-BA4DD9569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8666" y="8786814"/>
              <a:ext cx="10991" cy="10991"/>
            </a:xfrm>
            <a:custGeom>
              <a:avLst/>
              <a:gdLst>
                <a:gd name="T0" fmla="*/ 0 w 7"/>
                <a:gd name="T1" fmla="*/ 8 h 9"/>
                <a:gd name="T2" fmla="*/ 0 w 7"/>
                <a:gd name="T3" fmla="*/ 8 h 9"/>
                <a:gd name="T4" fmla="*/ 2 w 7"/>
                <a:gd name="T5" fmla="*/ 5 h 9"/>
                <a:gd name="T6" fmla="*/ 2 w 7"/>
                <a:gd name="T7" fmla="*/ 4 h 9"/>
                <a:gd name="T8" fmla="*/ 4 w 7"/>
                <a:gd name="T9" fmla="*/ 0 h 9"/>
                <a:gd name="T10" fmla="*/ 5 w 7"/>
                <a:gd name="T11" fmla="*/ 0 h 9"/>
                <a:gd name="T12" fmla="*/ 6 w 7"/>
                <a:gd name="T13" fmla="*/ 1 h 9"/>
                <a:gd name="T14" fmla="*/ 3 w 7"/>
                <a:gd name="T15" fmla="*/ 3 h 9"/>
                <a:gd name="T16" fmla="*/ 0 w 7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0" y="8"/>
                  </a:moveTo>
                  <a:lnTo>
                    <a:pt x="0" y="8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0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48" name="Freeform 1591">
              <a:extLst>
                <a:ext uri="{FF2B5EF4-FFF2-40B4-BE49-F238E27FC236}">
                  <a16:creationId xmlns:a16="http://schemas.microsoft.com/office/drawing/2014/main" id="{D8F1669B-FCA8-4B92-A2F3-6F0158808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9657" y="8775824"/>
              <a:ext cx="16483" cy="10991"/>
            </a:xfrm>
            <a:custGeom>
              <a:avLst/>
              <a:gdLst>
                <a:gd name="T0" fmla="*/ 1 w 13"/>
                <a:gd name="T1" fmla="*/ 8 h 9"/>
                <a:gd name="T2" fmla="*/ 0 w 13"/>
                <a:gd name="T3" fmla="*/ 8 h 9"/>
                <a:gd name="T4" fmla="*/ 1 w 13"/>
                <a:gd name="T5" fmla="*/ 6 h 9"/>
                <a:gd name="T6" fmla="*/ 4 w 13"/>
                <a:gd name="T7" fmla="*/ 6 h 9"/>
                <a:gd name="T8" fmla="*/ 8 w 13"/>
                <a:gd name="T9" fmla="*/ 2 h 9"/>
                <a:gd name="T10" fmla="*/ 10 w 13"/>
                <a:gd name="T11" fmla="*/ 1 h 9"/>
                <a:gd name="T12" fmla="*/ 12 w 13"/>
                <a:gd name="T13" fmla="*/ 0 h 9"/>
                <a:gd name="T14" fmla="*/ 12 w 13"/>
                <a:gd name="T15" fmla="*/ 0 h 9"/>
                <a:gd name="T16" fmla="*/ 12 w 13"/>
                <a:gd name="T17" fmla="*/ 1 h 9"/>
                <a:gd name="T18" fmla="*/ 8 w 13"/>
                <a:gd name="T19" fmla="*/ 4 h 9"/>
                <a:gd name="T20" fmla="*/ 1 w 13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">
                  <a:moveTo>
                    <a:pt x="1" y="8"/>
                  </a:moveTo>
                  <a:lnTo>
                    <a:pt x="0" y="8"/>
                  </a:lnTo>
                  <a:lnTo>
                    <a:pt x="1" y="6"/>
                  </a:lnTo>
                  <a:lnTo>
                    <a:pt x="4" y="6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1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49" name="Freeform 1592">
              <a:extLst>
                <a:ext uri="{FF2B5EF4-FFF2-40B4-BE49-F238E27FC236}">
                  <a16:creationId xmlns:a16="http://schemas.microsoft.com/office/drawing/2014/main" id="{445928EB-B4CB-490D-8DED-8038C4A65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5599" y="8731862"/>
              <a:ext cx="10991" cy="10991"/>
            </a:xfrm>
            <a:custGeom>
              <a:avLst/>
              <a:gdLst>
                <a:gd name="T0" fmla="*/ 1 w 11"/>
                <a:gd name="T1" fmla="*/ 7 h 9"/>
                <a:gd name="T2" fmla="*/ 0 w 11"/>
                <a:gd name="T3" fmla="*/ 8 h 9"/>
                <a:gd name="T4" fmla="*/ 7 w 11"/>
                <a:gd name="T5" fmla="*/ 2 h 9"/>
                <a:gd name="T6" fmla="*/ 8 w 11"/>
                <a:gd name="T7" fmla="*/ 0 h 9"/>
                <a:gd name="T8" fmla="*/ 10 w 11"/>
                <a:gd name="T9" fmla="*/ 0 h 9"/>
                <a:gd name="T10" fmla="*/ 7 w 11"/>
                <a:gd name="T11" fmla="*/ 3 h 9"/>
                <a:gd name="T12" fmla="*/ 1 w 11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1" y="7"/>
                  </a:moveTo>
                  <a:lnTo>
                    <a:pt x="0" y="8"/>
                  </a:lnTo>
                  <a:lnTo>
                    <a:pt x="7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7" y="3"/>
                  </a:lnTo>
                  <a:lnTo>
                    <a:pt x="1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50" name="Freeform 1593">
              <a:extLst>
                <a:ext uri="{FF2B5EF4-FFF2-40B4-BE49-F238E27FC236}">
                  <a16:creationId xmlns:a16="http://schemas.microsoft.com/office/drawing/2014/main" id="{ECD80A8E-CEE7-4063-A357-1F05323BF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0996" y="8720872"/>
              <a:ext cx="10991" cy="5494"/>
            </a:xfrm>
            <a:custGeom>
              <a:avLst/>
              <a:gdLst>
                <a:gd name="T0" fmla="*/ 6 w 9"/>
                <a:gd name="T1" fmla="*/ 5 h 6"/>
                <a:gd name="T2" fmla="*/ 5 w 9"/>
                <a:gd name="T3" fmla="*/ 5 h 6"/>
                <a:gd name="T4" fmla="*/ 0 w 9"/>
                <a:gd name="T5" fmla="*/ 2 h 6"/>
                <a:gd name="T6" fmla="*/ 0 w 9"/>
                <a:gd name="T7" fmla="*/ 1 h 6"/>
                <a:gd name="T8" fmla="*/ 3 w 9"/>
                <a:gd name="T9" fmla="*/ 0 h 6"/>
                <a:gd name="T10" fmla="*/ 4 w 9"/>
                <a:gd name="T11" fmla="*/ 0 h 6"/>
                <a:gd name="T12" fmla="*/ 6 w 9"/>
                <a:gd name="T13" fmla="*/ 1 h 6"/>
                <a:gd name="T14" fmla="*/ 7 w 9"/>
                <a:gd name="T15" fmla="*/ 2 h 6"/>
                <a:gd name="T16" fmla="*/ 8 w 9"/>
                <a:gd name="T17" fmla="*/ 2 h 6"/>
                <a:gd name="T18" fmla="*/ 8 w 9"/>
                <a:gd name="T19" fmla="*/ 3 h 6"/>
                <a:gd name="T20" fmla="*/ 6 w 9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6" y="5"/>
                  </a:moveTo>
                  <a:lnTo>
                    <a:pt x="5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6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51" name="Freeform 1594">
              <a:extLst>
                <a:ext uri="{FF2B5EF4-FFF2-40B4-BE49-F238E27FC236}">
                  <a16:creationId xmlns:a16="http://schemas.microsoft.com/office/drawing/2014/main" id="{88A2A2C7-FD5C-4143-80CF-A4F162D3E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9272" y="8715375"/>
              <a:ext cx="16483" cy="5497"/>
            </a:xfrm>
            <a:custGeom>
              <a:avLst/>
              <a:gdLst>
                <a:gd name="T0" fmla="*/ 7 w 13"/>
                <a:gd name="T1" fmla="*/ 3 h 5"/>
                <a:gd name="T2" fmla="*/ 4 w 13"/>
                <a:gd name="T3" fmla="*/ 4 h 5"/>
                <a:gd name="T4" fmla="*/ 0 w 13"/>
                <a:gd name="T5" fmla="*/ 3 h 5"/>
                <a:gd name="T6" fmla="*/ 3 w 13"/>
                <a:gd name="T7" fmla="*/ 3 h 5"/>
                <a:gd name="T8" fmla="*/ 4 w 13"/>
                <a:gd name="T9" fmla="*/ 3 h 5"/>
                <a:gd name="T10" fmla="*/ 7 w 13"/>
                <a:gd name="T11" fmla="*/ 1 h 5"/>
                <a:gd name="T12" fmla="*/ 9 w 13"/>
                <a:gd name="T13" fmla="*/ 0 h 5"/>
                <a:gd name="T14" fmla="*/ 12 w 13"/>
                <a:gd name="T15" fmla="*/ 0 h 5"/>
                <a:gd name="T16" fmla="*/ 7 w 1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">
                  <a:moveTo>
                    <a:pt x="7" y="3"/>
                  </a:moveTo>
                  <a:lnTo>
                    <a:pt x="4" y="4"/>
                  </a:lnTo>
                  <a:lnTo>
                    <a:pt x="0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7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52" name="Freeform 1595">
              <a:extLst>
                <a:ext uri="{FF2B5EF4-FFF2-40B4-BE49-F238E27FC236}">
                  <a16:creationId xmlns:a16="http://schemas.microsoft.com/office/drawing/2014/main" id="{9FEED011-02E7-4031-BD27-DD5AA99A9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6397" y="8715375"/>
              <a:ext cx="5494" cy="5497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3 h 4"/>
                <a:gd name="T4" fmla="*/ 0 w 3"/>
                <a:gd name="T5" fmla="*/ 2 h 4"/>
                <a:gd name="T6" fmla="*/ 2 w 3"/>
                <a:gd name="T7" fmla="*/ 1 h 4"/>
                <a:gd name="T8" fmla="*/ 2 w 3"/>
                <a:gd name="T9" fmla="*/ 0 h 4"/>
                <a:gd name="T10" fmla="*/ 2 w 3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53" name="Freeform 1596">
              <a:extLst>
                <a:ext uri="{FF2B5EF4-FFF2-40B4-BE49-F238E27FC236}">
                  <a16:creationId xmlns:a16="http://schemas.microsoft.com/office/drawing/2014/main" id="{1C964591-CD9B-4ABB-BB9D-0DE5A6EDE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6397" y="8704384"/>
              <a:ext cx="5494" cy="10991"/>
            </a:xfrm>
            <a:custGeom>
              <a:avLst/>
              <a:gdLst>
                <a:gd name="T0" fmla="*/ 2 w 3"/>
                <a:gd name="T1" fmla="*/ 9 h 11"/>
                <a:gd name="T2" fmla="*/ 1 w 3"/>
                <a:gd name="T3" fmla="*/ 10 h 11"/>
                <a:gd name="T4" fmla="*/ 2 w 3"/>
                <a:gd name="T5" fmla="*/ 5 h 11"/>
                <a:gd name="T6" fmla="*/ 0 w 3"/>
                <a:gd name="T7" fmla="*/ 0 h 11"/>
                <a:gd name="T8" fmla="*/ 2 w 3"/>
                <a:gd name="T9" fmla="*/ 2 h 11"/>
                <a:gd name="T10" fmla="*/ 2 w 3"/>
                <a:gd name="T11" fmla="*/ 4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lnTo>
                    <a:pt x="1" y="10"/>
                  </a:lnTo>
                  <a:lnTo>
                    <a:pt x="2" y="5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54" name="Freeform 1597">
              <a:extLst>
                <a:ext uri="{FF2B5EF4-FFF2-40B4-BE49-F238E27FC236}">
                  <a16:creationId xmlns:a16="http://schemas.microsoft.com/office/drawing/2014/main" id="{D5614FF5-3BE5-4BF3-9B21-CE56D8179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9910" y="8698892"/>
              <a:ext cx="5497" cy="5494"/>
            </a:xfrm>
            <a:custGeom>
              <a:avLst/>
              <a:gdLst>
                <a:gd name="T0" fmla="*/ 4 w 6"/>
                <a:gd name="T1" fmla="*/ 3 h 6"/>
                <a:gd name="T2" fmla="*/ 4 w 6"/>
                <a:gd name="T3" fmla="*/ 5 h 6"/>
                <a:gd name="T4" fmla="*/ 2 w 6"/>
                <a:gd name="T5" fmla="*/ 4 h 6"/>
                <a:gd name="T6" fmla="*/ 0 w 6"/>
                <a:gd name="T7" fmla="*/ 4 h 6"/>
                <a:gd name="T8" fmla="*/ 1 w 6"/>
                <a:gd name="T9" fmla="*/ 3 h 6"/>
                <a:gd name="T10" fmla="*/ 1 w 6"/>
                <a:gd name="T11" fmla="*/ 3 h 6"/>
                <a:gd name="T12" fmla="*/ 2 w 6"/>
                <a:gd name="T13" fmla="*/ 2 h 6"/>
                <a:gd name="T14" fmla="*/ 5 w 6"/>
                <a:gd name="T15" fmla="*/ 0 h 6"/>
                <a:gd name="T16" fmla="*/ 4 w 6"/>
                <a:gd name="T17" fmla="*/ 2 h 6"/>
                <a:gd name="T18" fmla="*/ 4 w 6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4" y="3"/>
                  </a:moveTo>
                  <a:lnTo>
                    <a:pt x="4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55" name="Freeform 1598">
              <a:extLst>
                <a:ext uri="{FF2B5EF4-FFF2-40B4-BE49-F238E27FC236}">
                  <a16:creationId xmlns:a16="http://schemas.microsoft.com/office/drawing/2014/main" id="{293432BF-0A70-4B0B-845C-19F723BB7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1890" y="8693395"/>
              <a:ext cx="10991" cy="5497"/>
            </a:xfrm>
            <a:custGeom>
              <a:avLst/>
              <a:gdLst>
                <a:gd name="T0" fmla="*/ 6 w 7"/>
                <a:gd name="T1" fmla="*/ 1 h 3"/>
                <a:gd name="T2" fmla="*/ 5 w 7"/>
                <a:gd name="T3" fmla="*/ 2 h 3"/>
                <a:gd name="T4" fmla="*/ 3 w 7"/>
                <a:gd name="T5" fmla="*/ 1 h 3"/>
                <a:gd name="T6" fmla="*/ 1 w 7"/>
                <a:gd name="T7" fmla="*/ 1 h 3"/>
                <a:gd name="T8" fmla="*/ 0 w 7"/>
                <a:gd name="T9" fmla="*/ 0 h 3"/>
                <a:gd name="T10" fmla="*/ 5 w 7"/>
                <a:gd name="T11" fmla="*/ 1 h 3"/>
                <a:gd name="T12" fmla="*/ 6 w 7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6" y="1"/>
                  </a:moveTo>
                  <a:lnTo>
                    <a:pt x="5" y="2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5" y="1"/>
                  </a:lnTo>
                  <a:lnTo>
                    <a:pt x="6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56" name="Freeform 1599">
              <a:extLst>
                <a:ext uri="{FF2B5EF4-FFF2-40B4-BE49-F238E27FC236}">
                  <a16:creationId xmlns:a16="http://schemas.microsoft.com/office/drawing/2014/main" id="{6848F52D-A125-4E2A-A457-3ADBEAA8A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28378" y="8693395"/>
              <a:ext cx="10991" cy="5497"/>
            </a:xfrm>
            <a:custGeom>
              <a:avLst/>
              <a:gdLst>
                <a:gd name="T0" fmla="*/ 7 w 8"/>
                <a:gd name="T1" fmla="*/ 0 h 2"/>
                <a:gd name="T2" fmla="*/ 4 w 8"/>
                <a:gd name="T3" fmla="*/ 1 h 2"/>
                <a:gd name="T4" fmla="*/ 0 w 8"/>
                <a:gd name="T5" fmla="*/ 1 h 2"/>
                <a:gd name="T6" fmla="*/ 0 w 8"/>
                <a:gd name="T7" fmla="*/ 1 h 2"/>
                <a:gd name="T8" fmla="*/ 1 w 8"/>
                <a:gd name="T9" fmla="*/ 0 h 2"/>
                <a:gd name="T10" fmla="*/ 6 w 8"/>
                <a:gd name="T11" fmla="*/ 0 h 2"/>
                <a:gd name="T12" fmla="*/ 7 w 8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6" y="0"/>
                  </a:lnTo>
                  <a:lnTo>
                    <a:pt x="7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57" name="Freeform 1600">
              <a:extLst>
                <a:ext uri="{FF2B5EF4-FFF2-40B4-BE49-F238E27FC236}">
                  <a16:creationId xmlns:a16="http://schemas.microsoft.com/office/drawing/2014/main" id="{80363B65-FCBF-404E-8615-3608B97AD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6650" y="8660423"/>
              <a:ext cx="5497" cy="10991"/>
            </a:xfrm>
            <a:custGeom>
              <a:avLst/>
              <a:gdLst>
                <a:gd name="T0" fmla="*/ 3 w 4"/>
                <a:gd name="T1" fmla="*/ 0 h 10"/>
                <a:gd name="T2" fmla="*/ 1 w 4"/>
                <a:gd name="T3" fmla="*/ 9 h 10"/>
                <a:gd name="T4" fmla="*/ 1 w 4"/>
                <a:gd name="T5" fmla="*/ 6 h 10"/>
                <a:gd name="T6" fmla="*/ 0 w 4"/>
                <a:gd name="T7" fmla="*/ 3 h 10"/>
                <a:gd name="T8" fmla="*/ 1 w 4"/>
                <a:gd name="T9" fmla="*/ 1 h 10"/>
                <a:gd name="T10" fmla="*/ 3 w 4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lnTo>
                    <a:pt x="1" y="9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58" name="Freeform 1601">
              <a:extLst>
                <a:ext uri="{FF2B5EF4-FFF2-40B4-BE49-F238E27FC236}">
                  <a16:creationId xmlns:a16="http://schemas.microsoft.com/office/drawing/2014/main" id="{84B9B53D-1CB4-4841-B9F9-13BFDBF75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5378" y="8572500"/>
              <a:ext cx="10991" cy="10991"/>
            </a:xfrm>
            <a:custGeom>
              <a:avLst/>
              <a:gdLst>
                <a:gd name="T0" fmla="*/ 7 w 8"/>
                <a:gd name="T1" fmla="*/ 7 h 9"/>
                <a:gd name="T2" fmla="*/ 5 w 8"/>
                <a:gd name="T3" fmla="*/ 8 h 9"/>
                <a:gd name="T4" fmla="*/ 3 w 8"/>
                <a:gd name="T5" fmla="*/ 7 h 9"/>
                <a:gd name="T6" fmla="*/ 2 w 8"/>
                <a:gd name="T7" fmla="*/ 3 h 9"/>
                <a:gd name="T8" fmla="*/ 0 w 8"/>
                <a:gd name="T9" fmla="*/ 1 h 9"/>
                <a:gd name="T10" fmla="*/ 1 w 8"/>
                <a:gd name="T11" fmla="*/ 0 h 9"/>
                <a:gd name="T12" fmla="*/ 2 w 8"/>
                <a:gd name="T13" fmla="*/ 2 h 9"/>
                <a:gd name="T14" fmla="*/ 6 w 8"/>
                <a:gd name="T15" fmla="*/ 7 h 9"/>
                <a:gd name="T16" fmla="*/ 7 w 8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7"/>
                  </a:moveTo>
                  <a:lnTo>
                    <a:pt x="5" y="8"/>
                  </a:lnTo>
                  <a:lnTo>
                    <a:pt x="3" y="7"/>
                  </a:lnTo>
                  <a:lnTo>
                    <a:pt x="2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2"/>
                  </a:lnTo>
                  <a:lnTo>
                    <a:pt x="6" y="7"/>
                  </a:lnTo>
                  <a:lnTo>
                    <a:pt x="7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59" name="Freeform 1602">
              <a:extLst>
                <a:ext uri="{FF2B5EF4-FFF2-40B4-BE49-F238E27FC236}">
                  <a16:creationId xmlns:a16="http://schemas.microsoft.com/office/drawing/2014/main" id="{E095E604-7CD9-4DC1-94FC-85B0947EE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6909" y="8561509"/>
              <a:ext cx="5497" cy="5497"/>
            </a:xfrm>
            <a:custGeom>
              <a:avLst/>
              <a:gdLst>
                <a:gd name="T0" fmla="*/ 4 w 5"/>
                <a:gd name="T1" fmla="*/ 2 h 3"/>
                <a:gd name="T2" fmla="*/ 3 w 5"/>
                <a:gd name="T3" fmla="*/ 2 h 3"/>
                <a:gd name="T4" fmla="*/ 1 w 5"/>
                <a:gd name="T5" fmla="*/ 2 h 3"/>
                <a:gd name="T6" fmla="*/ 0 w 5"/>
                <a:gd name="T7" fmla="*/ 0 h 3"/>
                <a:gd name="T8" fmla="*/ 2 w 5"/>
                <a:gd name="T9" fmla="*/ 0 h 3"/>
                <a:gd name="T10" fmla="*/ 3 w 5"/>
                <a:gd name="T11" fmla="*/ 0 h 3"/>
                <a:gd name="T12" fmla="*/ 4 w 5"/>
                <a:gd name="T13" fmla="*/ 1 h 3"/>
                <a:gd name="T14" fmla="*/ 4 w 5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60" name="Freeform 1603">
              <a:extLst>
                <a:ext uri="{FF2B5EF4-FFF2-40B4-BE49-F238E27FC236}">
                  <a16:creationId xmlns:a16="http://schemas.microsoft.com/office/drawing/2014/main" id="{CEAD3F18-A7D4-48E5-A391-00C68C5FA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5378" y="8550519"/>
              <a:ext cx="10991" cy="5497"/>
            </a:xfrm>
            <a:custGeom>
              <a:avLst/>
              <a:gdLst>
                <a:gd name="T0" fmla="*/ 6 w 9"/>
                <a:gd name="T1" fmla="*/ 3 h 6"/>
                <a:gd name="T2" fmla="*/ 8 w 9"/>
                <a:gd name="T3" fmla="*/ 5 h 6"/>
                <a:gd name="T4" fmla="*/ 6 w 9"/>
                <a:gd name="T5" fmla="*/ 5 h 6"/>
                <a:gd name="T6" fmla="*/ 3 w 9"/>
                <a:gd name="T7" fmla="*/ 5 h 6"/>
                <a:gd name="T8" fmla="*/ 2 w 9"/>
                <a:gd name="T9" fmla="*/ 4 h 6"/>
                <a:gd name="T10" fmla="*/ 2 w 9"/>
                <a:gd name="T11" fmla="*/ 2 h 6"/>
                <a:gd name="T12" fmla="*/ 1 w 9"/>
                <a:gd name="T13" fmla="*/ 2 h 6"/>
                <a:gd name="T14" fmla="*/ 0 w 9"/>
                <a:gd name="T15" fmla="*/ 1 h 6"/>
                <a:gd name="T16" fmla="*/ 0 w 9"/>
                <a:gd name="T17" fmla="*/ 1 h 6"/>
                <a:gd name="T18" fmla="*/ 0 w 9"/>
                <a:gd name="T19" fmla="*/ 0 h 6"/>
                <a:gd name="T20" fmla="*/ 0 w 9"/>
                <a:gd name="T21" fmla="*/ 0 h 6"/>
                <a:gd name="T22" fmla="*/ 5 w 9"/>
                <a:gd name="T23" fmla="*/ 2 h 6"/>
                <a:gd name="T24" fmla="*/ 6 w 9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6">
                  <a:moveTo>
                    <a:pt x="6" y="3"/>
                  </a:moveTo>
                  <a:lnTo>
                    <a:pt x="8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2"/>
                  </a:lnTo>
                  <a:lnTo>
                    <a:pt x="6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61" name="Freeform 1604">
              <a:extLst>
                <a:ext uri="{FF2B5EF4-FFF2-40B4-BE49-F238E27FC236}">
                  <a16:creationId xmlns:a16="http://schemas.microsoft.com/office/drawing/2014/main" id="{6CCEAF86-D613-4CD7-B324-CD86AE90A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4929" y="8528539"/>
              <a:ext cx="10991" cy="5497"/>
            </a:xfrm>
            <a:custGeom>
              <a:avLst/>
              <a:gdLst>
                <a:gd name="T0" fmla="*/ 6 w 8"/>
                <a:gd name="T1" fmla="*/ 3 h 5"/>
                <a:gd name="T2" fmla="*/ 4 w 8"/>
                <a:gd name="T3" fmla="*/ 4 h 5"/>
                <a:gd name="T4" fmla="*/ 2 w 8"/>
                <a:gd name="T5" fmla="*/ 4 h 5"/>
                <a:gd name="T6" fmla="*/ 0 w 8"/>
                <a:gd name="T7" fmla="*/ 0 h 5"/>
                <a:gd name="T8" fmla="*/ 5 w 8"/>
                <a:gd name="T9" fmla="*/ 0 h 5"/>
                <a:gd name="T10" fmla="*/ 7 w 8"/>
                <a:gd name="T11" fmla="*/ 2 h 5"/>
                <a:gd name="T12" fmla="*/ 7 w 8"/>
                <a:gd name="T13" fmla="*/ 2 h 5"/>
                <a:gd name="T14" fmla="*/ 6 w 8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6" y="3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62" name="Freeform 1605">
              <a:extLst>
                <a:ext uri="{FF2B5EF4-FFF2-40B4-BE49-F238E27FC236}">
                  <a16:creationId xmlns:a16="http://schemas.microsoft.com/office/drawing/2014/main" id="{8B3FBA0F-5988-4B33-BA4C-5091894FD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3939" y="8523045"/>
              <a:ext cx="5497" cy="5494"/>
            </a:xfrm>
            <a:custGeom>
              <a:avLst/>
              <a:gdLst>
                <a:gd name="T0" fmla="*/ 4 w 5"/>
                <a:gd name="T1" fmla="*/ 2 h 3"/>
                <a:gd name="T2" fmla="*/ 2 w 5"/>
                <a:gd name="T3" fmla="*/ 2 h 3"/>
                <a:gd name="T4" fmla="*/ 0 w 5"/>
                <a:gd name="T5" fmla="*/ 2 h 3"/>
                <a:gd name="T6" fmla="*/ 1 w 5"/>
                <a:gd name="T7" fmla="*/ 0 h 3"/>
                <a:gd name="T8" fmla="*/ 2 w 5"/>
                <a:gd name="T9" fmla="*/ 0 h 3"/>
                <a:gd name="T10" fmla="*/ 3 w 5"/>
                <a:gd name="T11" fmla="*/ 0 h 3"/>
                <a:gd name="T12" fmla="*/ 4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63" name="Freeform 1606">
              <a:extLst>
                <a:ext uri="{FF2B5EF4-FFF2-40B4-BE49-F238E27FC236}">
                  <a16:creationId xmlns:a16="http://schemas.microsoft.com/office/drawing/2014/main" id="{45373913-D91A-4F17-9EB9-3107D7E9D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5919" y="8523045"/>
              <a:ext cx="16488" cy="5494"/>
            </a:xfrm>
            <a:custGeom>
              <a:avLst/>
              <a:gdLst>
                <a:gd name="T0" fmla="*/ 1 w 12"/>
                <a:gd name="T1" fmla="*/ 0 h 5"/>
                <a:gd name="T2" fmla="*/ 7 w 12"/>
                <a:gd name="T3" fmla="*/ 2 h 5"/>
                <a:gd name="T4" fmla="*/ 10 w 12"/>
                <a:gd name="T5" fmla="*/ 1 h 5"/>
                <a:gd name="T6" fmla="*/ 11 w 12"/>
                <a:gd name="T7" fmla="*/ 2 h 5"/>
                <a:gd name="T8" fmla="*/ 10 w 12"/>
                <a:gd name="T9" fmla="*/ 2 h 5"/>
                <a:gd name="T10" fmla="*/ 3 w 12"/>
                <a:gd name="T11" fmla="*/ 4 h 5"/>
                <a:gd name="T12" fmla="*/ 1 w 12"/>
                <a:gd name="T13" fmla="*/ 3 h 5"/>
                <a:gd name="T14" fmla="*/ 1 w 12"/>
                <a:gd name="T15" fmla="*/ 2 h 5"/>
                <a:gd name="T16" fmla="*/ 0 w 12"/>
                <a:gd name="T17" fmla="*/ 0 h 5"/>
                <a:gd name="T18" fmla="*/ 1 w 12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5">
                  <a:moveTo>
                    <a:pt x="1" y="0"/>
                  </a:moveTo>
                  <a:lnTo>
                    <a:pt x="7" y="2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3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64" name="Freeform 1607">
              <a:extLst>
                <a:ext uri="{FF2B5EF4-FFF2-40B4-BE49-F238E27FC236}">
                  <a16:creationId xmlns:a16="http://schemas.microsoft.com/office/drawing/2014/main" id="{0248FEF0-D0CE-4C5A-8174-0D62EB5B5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7993" y="8495568"/>
              <a:ext cx="5494" cy="5497"/>
            </a:xfrm>
            <a:custGeom>
              <a:avLst/>
              <a:gdLst>
                <a:gd name="T0" fmla="*/ 4 w 5"/>
                <a:gd name="T1" fmla="*/ 2 h 3"/>
                <a:gd name="T2" fmla="*/ 3 w 5"/>
                <a:gd name="T3" fmla="*/ 2 h 3"/>
                <a:gd name="T4" fmla="*/ 2 w 5"/>
                <a:gd name="T5" fmla="*/ 1 h 3"/>
                <a:gd name="T6" fmla="*/ 1 w 5"/>
                <a:gd name="T7" fmla="*/ 1 h 3"/>
                <a:gd name="T8" fmla="*/ 0 w 5"/>
                <a:gd name="T9" fmla="*/ 0 h 3"/>
                <a:gd name="T10" fmla="*/ 2 w 5"/>
                <a:gd name="T11" fmla="*/ 0 h 3"/>
                <a:gd name="T12" fmla="*/ 4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65" name="Freeform 1608">
              <a:extLst>
                <a:ext uri="{FF2B5EF4-FFF2-40B4-BE49-F238E27FC236}">
                  <a16:creationId xmlns:a16="http://schemas.microsoft.com/office/drawing/2014/main" id="{04931F4E-A1BF-4602-864F-E60018621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3487" y="8484577"/>
              <a:ext cx="10991" cy="16488"/>
            </a:xfrm>
            <a:custGeom>
              <a:avLst/>
              <a:gdLst>
                <a:gd name="T0" fmla="*/ 0 w 10"/>
                <a:gd name="T1" fmla="*/ 11 h 13"/>
                <a:gd name="T2" fmla="*/ 0 w 10"/>
                <a:gd name="T3" fmla="*/ 12 h 13"/>
                <a:gd name="T4" fmla="*/ 3 w 10"/>
                <a:gd name="T5" fmla="*/ 7 h 13"/>
                <a:gd name="T6" fmla="*/ 8 w 10"/>
                <a:gd name="T7" fmla="*/ 1 h 13"/>
                <a:gd name="T8" fmla="*/ 9 w 10"/>
                <a:gd name="T9" fmla="*/ 0 h 13"/>
                <a:gd name="T10" fmla="*/ 5 w 10"/>
                <a:gd name="T11" fmla="*/ 6 h 13"/>
                <a:gd name="T12" fmla="*/ 0 w 10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11"/>
                  </a:moveTo>
                  <a:lnTo>
                    <a:pt x="0" y="12"/>
                  </a:lnTo>
                  <a:lnTo>
                    <a:pt x="3" y="7"/>
                  </a:lnTo>
                  <a:lnTo>
                    <a:pt x="8" y="1"/>
                  </a:lnTo>
                  <a:lnTo>
                    <a:pt x="9" y="0"/>
                  </a:lnTo>
                  <a:lnTo>
                    <a:pt x="5" y="6"/>
                  </a:lnTo>
                  <a:lnTo>
                    <a:pt x="0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66" name="Freeform 1609">
              <a:extLst>
                <a:ext uri="{FF2B5EF4-FFF2-40B4-BE49-F238E27FC236}">
                  <a16:creationId xmlns:a16="http://schemas.microsoft.com/office/drawing/2014/main" id="{19112BEE-477F-4D78-A284-F7469264F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5468" y="8473587"/>
              <a:ext cx="10991" cy="5497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0 w 7"/>
                <a:gd name="T5" fmla="*/ 2 h 4"/>
                <a:gd name="T6" fmla="*/ 4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4" y="1"/>
                  </a:lnTo>
                  <a:lnTo>
                    <a:pt x="6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67" name="Freeform 1610">
              <a:extLst>
                <a:ext uri="{FF2B5EF4-FFF2-40B4-BE49-F238E27FC236}">
                  <a16:creationId xmlns:a16="http://schemas.microsoft.com/office/drawing/2014/main" id="{F065EE4E-87FB-4E6C-97B9-009D6BDFC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6458" y="8446113"/>
              <a:ext cx="10991" cy="27474"/>
            </a:xfrm>
            <a:custGeom>
              <a:avLst/>
              <a:gdLst>
                <a:gd name="T0" fmla="*/ 4 w 8"/>
                <a:gd name="T1" fmla="*/ 20 h 22"/>
                <a:gd name="T2" fmla="*/ 0 w 8"/>
                <a:gd name="T3" fmla="*/ 21 h 22"/>
                <a:gd name="T4" fmla="*/ 0 w 8"/>
                <a:gd name="T5" fmla="*/ 21 h 22"/>
                <a:gd name="T6" fmla="*/ 4 w 8"/>
                <a:gd name="T7" fmla="*/ 19 h 22"/>
                <a:gd name="T8" fmla="*/ 6 w 8"/>
                <a:gd name="T9" fmla="*/ 11 h 22"/>
                <a:gd name="T10" fmla="*/ 6 w 8"/>
                <a:gd name="T11" fmla="*/ 8 h 22"/>
                <a:gd name="T12" fmla="*/ 6 w 8"/>
                <a:gd name="T13" fmla="*/ 2 h 22"/>
                <a:gd name="T14" fmla="*/ 6 w 8"/>
                <a:gd name="T15" fmla="*/ 0 h 22"/>
                <a:gd name="T16" fmla="*/ 6 w 8"/>
                <a:gd name="T17" fmla="*/ 2 h 22"/>
                <a:gd name="T18" fmla="*/ 7 w 8"/>
                <a:gd name="T19" fmla="*/ 9 h 22"/>
                <a:gd name="T20" fmla="*/ 7 w 8"/>
                <a:gd name="T21" fmla="*/ 13 h 22"/>
                <a:gd name="T22" fmla="*/ 6 w 8"/>
                <a:gd name="T23" fmla="*/ 19 h 22"/>
                <a:gd name="T24" fmla="*/ 4 w 8"/>
                <a:gd name="T2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22">
                  <a:moveTo>
                    <a:pt x="4" y="20"/>
                  </a:moveTo>
                  <a:lnTo>
                    <a:pt x="0" y="21"/>
                  </a:lnTo>
                  <a:lnTo>
                    <a:pt x="0" y="21"/>
                  </a:lnTo>
                  <a:lnTo>
                    <a:pt x="4" y="19"/>
                  </a:lnTo>
                  <a:lnTo>
                    <a:pt x="6" y="11"/>
                  </a:lnTo>
                  <a:lnTo>
                    <a:pt x="6" y="8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9"/>
                  </a:lnTo>
                  <a:lnTo>
                    <a:pt x="7" y="13"/>
                  </a:lnTo>
                  <a:lnTo>
                    <a:pt x="6" y="19"/>
                  </a:lnTo>
                  <a:lnTo>
                    <a:pt x="4" y="2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68" name="Freeform 1611">
              <a:extLst>
                <a:ext uri="{FF2B5EF4-FFF2-40B4-BE49-F238E27FC236}">
                  <a16:creationId xmlns:a16="http://schemas.microsoft.com/office/drawing/2014/main" id="{309EC471-A86B-4C31-959F-6E46C3A27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0965" y="8440616"/>
              <a:ext cx="5494" cy="5497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4 h 5"/>
                <a:gd name="T4" fmla="*/ 0 w 4"/>
                <a:gd name="T5" fmla="*/ 0 h 5"/>
                <a:gd name="T6" fmla="*/ 3 w 4"/>
                <a:gd name="T7" fmla="*/ 2 h 5"/>
                <a:gd name="T8" fmla="*/ 3 w 4"/>
                <a:gd name="T9" fmla="*/ 2 h 5"/>
                <a:gd name="T10" fmla="*/ 3 w 4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3" y="4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69" name="Freeform 1612">
              <a:extLst>
                <a:ext uri="{FF2B5EF4-FFF2-40B4-BE49-F238E27FC236}">
                  <a16:creationId xmlns:a16="http://schemas.microsoft.com/office/drawing/2014/main" id="{79AA9705-DB86-41FB-9F95-6CFBB2E73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7448" y="8325218"/>
              <a:ext cx="10991" cy="21981"/>
            </a:xfrm>
            <a:custGeom>
              <a:avLst/>
              <a:gdLst>
                <a:gd name="T0" fmla="*/ 2 w 10"/>
                <a:gd name="T1" fmla="*/ 15 h 17"/>
                <a:gd name="T2" fmla="*/ 0 w 10"/>
                <a:gd name="T3" fmla="*/ 16 h 17"/>
                <a:gd name="T4" fmla="*/ 5 w 10"/>
                <a:gd name="T5" fmla="*/ 9 h 17"/>
                <a:gd name="T6" fmla="*/ 8 w 10"/>
                <a:gd name="T7" fmla="*/ 2 h 17"/>
                <a:gd name="T8" fmla="*/ 9 w 10"/>
                <a:gd name="T9" fmla="*/ 0 h 17"/>
                <a:gd name="T10" fmla="*/ 8 w 10"/>
                <a:gd name="T11" fmla="*/ 4 h 17"/>
                <a:gd name="T12" fmla="*/ 6 w 10"/>
                <a:gd name="T13" fmla="*/ 9 h 17"/>
                <a:gd name="T14" fmla="*/ 2 w 10"/>
                <a:gd name="T1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2" y="15"/>
                  </a:moveTo>
                  <a:lnTo>
                    <a:pt x="0" y="16"/>
                  </a:lnTo>
                  <a:lnTo>
                    <a:pt x="5" y="9"/>
                  </a:lnTo>
                  <a:lnTo>
                    <a:pt x="8" y="2"/>
                  </a:lnTo>
                  <a:lnTo>
                    <a:pt x="9" y="0"/>
                  </a:lnTo>
                  <a:lnTo>
                    <a:pt x="8" y="4"/>
                  </a:lnTo>
                  <a:lnTo>
                    <a:pt x="6" y="9"/>
                  </a:lnTo>
                  <a:lnTo>
                    <a:pt x="2" y="1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70" name="Freeform 1613">
              <a:extLst>
                <a:ext uri="{FF2B5EF4-FFF2-40B4-BE49-F238E27FC236}">
                  <a16:creationId xmlns:a16="http://schemas.microsoft.com/office/drawing/2014/main" id="{13B60A18-6C3F-4EFC-818A-8099C5D1C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1410" y="8259276"/>
              <a:ext cx="5497" cy="10991"/>
            </a:xfrm>
            <a:custGeom>
              <a:avLst/>
              <a:gdLst>
                <a:gd name="T0" fmla="*/ 3 w 5"/>
                <a:gd name="T1" fmla="*/ 2 h 9"/>
                <a:gd name="T2" fmla="*/ 0 w 5"/>
                <a:gd name="T3" fmla="*/ 8 h 9"/>
                <a:gd name="T4" fmla="*/ 0 w 5"/>
                <a:gd name="T5" fmla="*/ 7 h 9"/>
                <a:gd name="T6" fmla="*/ 4 w 5"/>
                <a:gd name="T7" fmla="*/ 0 h 9"/>
                <a:gd name="T8" fmla="*/ 3 w 5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3" y="2"/>
                  </a:moveTo>
                  <a:lnTo>
                    <a:pt x="0" y="8"/>
                  </a:lnTo>
                  <a:lnTo>
                    <a:pt x="0" y="7"/>
                  </a:lnTo>
                  <a:lnTo>
                    <a:pt x="4" y="0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71" name="Freeform 1614">
              <a:extLst>
                <a:ext uri="{FF2B5EF4-FFF2-40B4-BE49-F238E27FC236}">
                  <a16:creationId xmlns:a16="http://schemas.microsoft.com/office/drawing/2014/main" id="{0EF7BE41-CD3F-42A0-9E89-917265114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1410" y="8215314"/>
              <a:ext cx="5497" cy="5494"/>
            </a:xfrm>
            <a:custGeom>
              <a:avLst/>
              <a:gdLst>
                <a:gd name="T0" fmla="*/ 1 w 6"/>
                <a:gd name="T1" fmla="*/ 5 h 6"/>
                <a:gd name="T2" fmla="*/ 0 w 6"/>
                <a:gd name="T3" fmla="*/ 5 h 6"/>
                <a:gd name="T4" fmla="*/ 1 w 6"/>
                <a:gd name="T5" fmla="*/ 1 h 6"/>
                <a:gd name="T6" fmla="*/ 5 w 6"/>
                <a:gd name="T7" fmla="*/ 0 h 6"/>
                <a:gd name="T8" fmla="*/ 5 w 6"/>
                <a:gd name="T9" fmla="*/ 0 h 6"/>
                <a:gd name="T10" fmla="*/ 5 w 6"/>
                <a:gd name="T11" fmla="*/ 1 h 6"/>
                <a:gd name="T12" fmla="*/ 5 w 6"/>
                <a:gd name="T13" fmla="*/ 2 h 6"/>
                <a:gd name="T14" fmla="*/ 3 w 6"/>
                <a:gd name="T15" fmla="*/ 4 h 6"/>
                <a:gd name="T16" fmla="*/ 1 w 6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1" y="5"/>
                  </a:moveTo>
                  <a:lnTo>
                    <a:pt x="0" y="5"/>
                  </a:lnTo>
                  <a:lnTo>
                    <a:pt x="1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72" name="Freeform 1615">
              <a:extLst>
                <a:ext uri="{FF2B5EF4-FFF2-40B4-BE49-F238E27FC236}">
                  <a16:creationId xmlns:a16="http://schemas.microsoft.com/office/drawing/2014/main" id="{2D663193-8CEB-4CCE-83A8-A375EC696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6907" y="8187837"/>
              <a:ext cx="82426" cy="27478"/>
            </a:xfrm>
            <a:custGeom>
              <a:avLst/>
              <a:gdLst>
                <a:gd name="T0" fmla="*/ 47 w 66"/>
                <a:gd name="T1" fmla="*/ 6 h 24"/>
                <a:gd name="T2" fmla="*/ 45 w 66"/>
                <a:gd name="T3" fmla="*/ 9 h 24"/>
                <a:gd name="T4" fmla="*/ 46 w 66"/>
                <a:gd name="T5" fmla="*/ 10 h 24"/>
                <a:gd name="T6" fmla="*/ 48 w 66"/>
                <a:gd name="T7" fmla="*/ 9 h 24"/>
                <a:gd name="T8" fmla="*/ 50 w 66"/>
                <a:gd name="T9" fmla="*/ 7 h 24"/>
                <a:gd name="T10" fmla="*/ 53 w 66"/>
                <a:gd name="T11" fmla="*/ 5 h 24"/>
                <a:gd name="T12" fmla="*/ 57 w 66"/>
                <a:gd name="T13" fmla="*/ 4 h 24"/>
                <a:gd name="T14" fmla="*/ 57 w 66"/>
                <a:gd name="T15" fmla="*/ 4 h 24"/>
                <a:gd name="T16" fmla="*/ 59 w 66"/>
                <a:gd name="T17" fmla="*/ 5 h 24"/>
                <a:gd name="T18" fmla="*/ 62 w 66"/>
                <a:gd name="T19" fmla="*/ 4 h 24"/>
                <a:gd name="T20" fmla="*/ 65 w 66"/>
                <a:gd name="T21" fmla="*/ 3 h 24"/>
                <a:gd name="T22" fmla="*/ 52 w 66"/>
                <a:gd name="T23" fmla="*/ 10 h 24"/>
                <a:gd name="T24" fmla="*/ 49 w 66"/>
                <a:gd name="T25" fmla="*/ 11 h 24"/>
                <a:gd name="T26" fmla="*/ 45 w 66"/>
                <a:gd name="T27" fmla="*/ 13 h 24"/>
                <a:gd name="T28" fmla="*/ 41 w 66"/>
                <a:gd name="T29" fmla="*/ 14 h 24"/>
                <a:gd name="T30" fmla="*/ 39 w 66"/>
                <a:gd name="T31" fmla="*/ 15 h 24"/>
                <a:gd name="T32" fmla="*/ 26 w 66"/>
                <a:gd name="T33" fmla="*/ 20 h 24"/>
                <a:gd name="T34" fmla="*/ 25 w 66"/>
                <a:gd name="T35" fmla="*/ 20 h 24"/>
                <a:gd name="T36" fmla="*/ 24 w 66"/>
                <a:gd name="T37" fmla="*/ 19 h 24"/>
                <a:gd name="T38" fmla="*/ 13 w 66"/>
                <a:gd name="T39" fmla="*/ 22 h 24"/>
                <a:gd name="T40" fmla="*/ 8 w 66"/>
                <a:gd name="T41" fmla="*/ 22 h 24"/>
                <a:gd name="T42" fmla="*/ 5 w 66"/>
                <a:gd name="T43" fmla="*/ 23 h 24"/>
                <a:gd name="T44" fmla="*/ 8 w 66"/>
                <a:gd name="T45" fmla="*/ 21 h 24"/>
                <a:gd name="T46" fmla="*/ 8 w 66"/>
                <a:gd name="T47" fmla="*/ 21 h 24"/>
                <a:gd name="T48" fmla="*/ 6 w 66"/>
                <a:gd name="T49" fmla="*/ 20 h 24"/>
                <a:gd name="T50" fmla="*/ 5 w 66"/>
                <a:gd name="T51" fmla="*/ 20 h 24"/>
                <a:gd name="T52" fmla="*/ 4 w 66"/>
                <a:gd name="T53" fmla="*/ 22 h 24"/>
                <a:gd name="T54" fmla="*/ 1 w 66"/>
                <a:gd name="T55" fmla="*/ 23 h 24"/>
                <a:gd name="T56" fmla="*/ 0 w 66"/>
                <a:gd name="T57" fmla="*/ 21 h 24"/>
                <a:gd name="T58" fmla="*/ 1 w 66"/>
                <a:gd name="T59" fmla="*/ 18 h 24"/>
                <a:gd name="T60" fmla="*/ 2 w 66"/>
                <a:gd name="T61" fmla="*/ 17 h 24"/>
                <a:gd name="T62" fmla="*/ 5 w 66"/>
                <a:gd name="T63" fmla="*/ 14 h 24"/>
                <a:gd name="T64" fmla="*/ 9 w 66"/>
                <a:gd name="T65" fmla="*/ 12 h 24"/>
                <a:gd name="T66" fmla="*/ 11 w 66"/>
                <a:gd name="T67" fmla="*/ 11 h 24"/>
                <a:gd name="T68" fmla="*/ 12 w 66"/>
                <a:gd name="T69" fmla="*/ 12 h 24"/>
                <a:gd name="T70" fmla="*/ 12 w 66"/>
                <a:gd name="T71" fmla="*/ 11 h 24"/>
                <a:gd name="T72" fmla="*/ 13 w 66"/>
                <a:gd name="T73" fmla="*/ 10 h 24"/>
                <a:gd name="T74" fmla="*/ 14 w 66"/>
                <a:gd name="T75" fmla="*/ 10 h 24"/>
                <a:gd name="T76" fmla="*/ 17 w 66"/>
                <a:gd name="T77" fmla="*/ 10 h 24"/>
                <a:gd name="T78" fmla="*/ 18 w 66"/>
                <a:gd name="T79" fmla="*/ 9 h 24"/>
                <a:gd name="T80" fmla="*/ 19 w 66"/>
                <a:gd name="T81" fmla="*/ 8 h 24"/>
                <a:gd name="T82" fmla="*/ 21 w 66"/>
                <a:gd name="T83" fmla="*/ 8 h 24"/>
                <a:gd name="T84" fmla="*/ 23 w 66"/>
                <a:gd name="T85" fmla="*/ 9 h 24"/>
                <a:gd name="T86" fmla="*/ 26 w 66"/>
                <a:gd name="T87" fmla="*/ 9 h 24"/>
                <a:gd name="T88" fmla="*/ 29 w 66"/>
                <a:gd name="T89" fmla="*/ 8 h 24"/>
                <a:gd name="T90" fmla="*/ 31 w 66"/>
                <a:gd name="T91" fmla="*/ 8 h 24"/>
                <a:gd name="T92" fmla="*/ 37 w 66"/>
                <a:gd name="T93" fmla="*/ 7 h 24"/>
                <a:gd name="T94" fmla="*/ 43 w 66"/>
                <a:gd name="T95" fmla="*/ 6 h 24"/>
                <a:gd name="T96" fmla="*/ 46 w 66"/>
                <a:gd name="T97" fmla="*/ 5 h 24"/>
                <a:gd name="T98" fmla="*/ 51 w 66"/>
                <a:gd name="T99" fmla="*/ 1 h 24"/>
                <a:gd name="T100" fmla="*/ 53 w 66"/>
                <a:gd name="T101" fmla="*/ 0 h 24"/>
                <a:gd name="T102" fmla="*/ 49 w 66"/>
                <a:gd name="T103" fmla="*/ 5 h 24"/>
                <a:gd name="T104" fmla="*/ 47 w 66"/>
                <a:gd name="T10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" h="24">
                  <a:moveTo>
                    <a:pt x="47" y="6"/>
                  </a:moveTo>
                  <a:lnTo>
                    <a:pt x="45" y="9"/>
                  </a:lnTo>
                  <a:lnTo>
                    <a:pt x="46" y="10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3" y="5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2" y="4"/>
                  </a:lnTo>
                  <a:lnTo>
                    <a:pt x="65" y="3"/>
                  </a:lnTo>
                  <a:lnTo>
                    <a:pt x="52" y="10"/>
                  </a:lnTo>
                  <a:lnTo>
                    <a:pt x="49" y="11"/>
                  </a:lnTo>
                  <a:lnTo>
                    <a:pt x="45" y="13"/>
                  </a:lnTo>
                  <a:lnTo>
                    <a:pt x="41" y="14"/>
                  </a:lnTo>
                  <a:lnTo>
                    <a:pt x="39" y="15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4" y="19"/>
                  </a:lnTo>
                  <a:lnTo>
                    <a:pt x="13" y="22"/>
                  </a:lnTo>
                  <a:lnTo>
                    <a:pt x="8" y="22"/>
                  </a:lnTo>
                  <a:lnTo>
                    <a:pt x="5" y="23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3" y="9"/>
                  </a:lnTo>
                  <a:lnTo>
                    <a:pt x="26" y="9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7" y="7"/>
                  </a:lnTo>
                  <a:lnTo>
                    <a:pt x="43" y="6"/>
                  </a:lnTo>
                  <a:lnTo>
                    <a:pt x="46" y="5"/>
                  </a:lnTo>
                  <a:lnTo>
                    <a:pt x="51" y="1"/>
                  </a:lnTo>
                  <a:lnTo>
                    <a:pt x="53" y="0"/>
                  </a:lnTo>
                  <a:lnTo>
                    <a:pt x="49" y="5"/>
                  </a:lnTo>
                  <a:lnTo>
                    <a:pt x="47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73" name="Freeform 1616">
              <a:extLst>
                <a:ext uri="{FF2B5EF4-FFF2-40B4-BE49-F238E27FC236}">
                  <a16:creationId xmlns:a16="http://schemas.microsoft.com/office/drawing/2014/main" id="{F70DB241-15DC-4A55-9363-E4A5D8DFC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9781" y="8176846"/>
              <a:ext cx="10991" cy="10991"/>
            </a:xfrm>
            <a:custGeom>
              <a:avLst/>
              <a:gdLst>
                <a:gd name="T0" fmla="*/ 8 w 9"/>
                <a:gd name="T1" fmla="*/ 5 h 7"/>
                <a:gd name="T2" fmla="*/ 6 w 9"/>
                <a:gd name="T3" fmla="*/ 6 h 7"/>
                <a:gd name="T4" fmla="*/ 0 w 9"/>
                <a:gd name="T5" fmla="*/ 5 h 7"/>
                <a:gd name="T6" fmla="*/ 5 w 9"/>
                <a:gd name="T7" fmla="*/ 3 h 7"/>
                <a:gd name="T8" fmla="*/ 6 w 9"/>
                <a:gd name="T9" fmla="*/ 3 h 7"/>
                <a:gd name="T10" fmla="*/ 6 w 9"/>
                <a:gd name="T11" fmla="*/ 1 h 7"/>
                <a:gd name="T12" fmla="*/ 6 w 9"/>
                <a:gd name="T13" fmla="*/ 0 h 7"/>
                <a:gd name="T14" fmla="*/ 8 w 9"/>
                <a:gd name="T15" fmla="*/ 4 h 7"/>
                <a:gd name="T16" fmla="*/ 8 w 9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7">
                  <a:moveTo>
                    <a:pt x="8" y="5"/>
                  </a:moveTo>
                  <a:lnTo>
                    <a:pt x="6" y="6"/>
                  </a:lnTo>
                  <a:lnTo>
                    <a:pt x="0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4"/>
                  </a:lnTo>
                  <a:lnTo>
                    <a:pt x="8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74" name="Freeform 1617">
              <a:extLst>
                <a:ext uri="{FF2B5EF4-FFF2-40B4-BE49-F238E27FC236}">
                  <a16:creationId xmlns:a16="http://schemas.microsoft.com/office/drawing/2014/main" id="{B90DB4D7-29E2-4EF8-999E-CF434B4EB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87801" y="8171352"/>
              <a:ext cx="10991" cy="10991"/>
            </a:xfrm>
            <a:custGeom>
              <a:avLst/>
              <a:gdLst>
                <a:gd name="T0" fmla="*/ 10 w 11"/>
                <a:gd name="T1" fmla="*/ 4 h 7"/>
                <a:gd name="T2" fmla="*/ 1 w 11"/>
                <a:gd name="T3" fmla="*/ 6 h 7"/>
                <a:gd name="T4" fmla="*/ 0 w 11"/>
                <a:gd name="T5" fmla="*/ 5 h 7"/>
                <a:gd name="T6" fmla="*/ 1 w 11"/>
                <a:gd name="T7" fmla="*/ 4 h 7"/>
                <a:gd name="T8" fmla="*/ 5 w 11"/>
                <a:gd name="T9" fmla="*/ 1 h 7"/>
                <a:gd name="T10" fmla="*/ 6 w 11"/>
                <a:gd name="T11" fmla="*/ 0 h 7"/>
                <a:gd name="T12" fmla="*/ 9 w 11"/>
                <a:gd name="T13" fmla="*/ 2 h 7"/>
                <a:gd name="T14" fmla="*/ 10 w 11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5" y="1"/>
                  </a:lnTo>
                  <a:lnTo>
                    <a:pt x="6" y="0"/>
                  </a:lnTo>
                  <a:lnTo>
                    <a:pt x="9" y="2"/>
                  </a:lnTo>
                  <a:lnTo>
                    <a:pt x="10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75" name="Freeform 1618">
              <a:extLst>
                <a:ext uri="{FF2B5EF4-FFF2-40B4-BE49-F238E27FC236}">
                  <a16:creationId xmlns:a16="http://schemas.microsoft.com/office/drawing/2014/main" id="{520AD24A-A1A1-4914-8A57-3FA92DFFF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65820" y="8165855"/>
              <a:ext cx="5494" cy="5497"/>
            </a:xfrm>
            <a:custGeom>
              <a:avLst/>
              <a:gdLst>
                <a:gd name="T0" fmla="*/ 1 w 3"/>
                <a:gd name="T1" fmla="*/ 3 h 5"/>
                <a:gd name="T2" fmla="*/ 0 w 3"/>
                <a:gd name="T3" fmla="*/ 4 h 5"/>
                <a:gd name="T4" fmla="*/ 0 w 3"/>
                <a:gd name="T5" fmla="*/ 2 h 5"/>
                <a:gd name="T6" fmla="*/ 0 w 3"/>
                <a:gd name="T7" fmla="*/ 0 h 5"/>
                <a:gd name="T8" fmla="*/ 1 w 3"/>
                <a:gd name="T9" fmla="*/ 0 h 5"/>
                <a:gd name="T10" fmla="*/ 2 w 3"/>
                <a:gd name="T11" fmla="*/ 1 h 5"/>
                <a:gd name="T12" fmla="*/ 1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76" name="Freeform 1619">
              <a:extLst>
                <a:ext uri="{FF2B5EF4-FFF2-40B4-BE49-F238E27FC236}">
                  <a16:creationId xmlns:a16="http://schemas.microsoft.com/office/drawing/2014/main" id="{27ABB598-F700-4015-BC4E-05ED68CFC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1314" y="8160363"/>
              <a:ext cx="5497" cy="10991"/>
            </a:xfrm>
            <a:custGeom>
              <a:avLst/>
              <a:gdLst>
                <a:gd name="T0" fmla="*/ 3 w 4"/>
                <a:gd name="T1" fmla="*/ 7 h 9"/>
                <a:gd name="T2" fmla="*/ 2 w 4"/>
                <a:gd name="T3" fmla="*/ 8 h 9"/>
                <a:gd name="T4" fmla="*/ 0 w 4"/>
                <a:gd name="T5" fmla="*/ 8 h 9"/>
                <a:gd name="T6" fmla="*/ 1 w 4"/>
                <a:gd name="T7" fmla="*/ 7 h 9"/>
                <a:gd name="T8" fmla="*/ 1 w 4"/>
                <a:gd name="T9" fmla="*/ 4 h 9"/>
                <a:gd name="T10" fmla="*/ 2 w 4"/>
                <a:gd name="T11" fmla="*/ 2 h 9"/>
                <a:gd name="T12" fmla="*/ 2 w 4"/>
                <a:gd name="T13" fmla="*/ 1 h 9"/>
                <a:gd name="T14" fmla="*/ 3 w 4"/>
                <a:gd name="T15" fmla="*/ 0 h 9"/>
                <a:gd name="T16" fmla="*/ 3 w 4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9">
                  <a:moveTo>
                    <a:pt x="3" y="7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77" name="Freeform 1620">
              <a:extLst>
                <a:ext uri="{FF2B5EF4-FFF2-40B4-BE49-F238E27FC236}">
                  <a16:creationId xmlns:a16="http://schemas.microsoft.com/office/drawing/2014/main" id="{2AFF88D6-258E-4593-97EE-796704C9D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0070" y="8088923"/>
              <a:ext cx="5494" cy="5497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3 h 4"/>
                <a:gd name="T4" fmla="*/ 1 w 4"/>
                <a:gd name="T5" fmla="*/ 3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1 h 4"/>
                <a:gd name="T12" fmla="*/ 1 w 4"/>
                <a:gd name="T13" fmla="*/ 0 h 4"/>
                <a:gd name="T14" fmla="*/ 3 w 4"/>
                <a:gd name="T15" fmla="*/ 1 h 4"/>
                <a:gd name="T16" fmla="*/ 3 w 4"/>
                <a:gd name="T17" fmla="*/ 1 h 4"/>
                <a:gd name="T18" fmla="*/ 3 w 4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78" name="Freeform 1621">
              <a:extLst>
                <a:ext uri="{FF2B5EF4-FFF2-40B4-BE49-F238E27FC236}">
                  <a16:creationId xmlns:a16="http://schemas.microsoft.com/office/drawing/2014/main" id="{611EE126-5185-4280-A7AD-B54C74F9F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4477" y="8039468"/>
              <a:ext cx="5497" cy="5494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79" name="Freeform 1622">
              <a:extLst>
                <a:ext uri="{FF2B5EF4-FFF2-40B4-BE49-F238E27FC236}">
                  <a16:creationId xmlns:a16="http://schemas.microsoft.com/office/drawing/2014/main" id="{AC62D4C1-4814-47C3-9073-5A6342283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0227" y="8028477"/>
              <a:ext cx="5497" cy="5494"/>
            </a:xfrm>
            <a:custGeom>
              <a:avLst/>
              <a:gdLst>
                <a:gd name="T0" fmla="*/ 2 w 3"/>
                <a:gd name="T1" fmla="*/ 3 h 4"/>
                <a:gd name="T2" fmla="*/ 1 w 3"/>
                <a:gd name="T3" fmla="*/ 3 h 4"/>
                <a:gd name="T4" fmla="*/ 0 w 3"/>
                <a:gd name="T5" fmla="*/ 3 h 4"/>
                <a:gd name="T6" fmla="*/ 0 w 3"/>
                <a:gd name="T7" fmla="*/ 1 h 4"/>
                <a:gd name="T8" fmla="*/ 0 w 3"/>
                <a:gd name="T9" fmla="*/ 0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80" name="Freeform 1623">
              <a:extLst>
                <a:ext uri="{FF2B5EF4-FFF2-40B4-BE49-F238E27FC236}">
                  <a16:creationId xmlns:a16="http://schemas.microsoft.com/office/drawing/2014/main" id="{4100644F-F901-4D49-87D6-5481E7EA0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9974" y="8022981"/>
              <a:ext cx="5494" cy="5497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2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1 h 3"/>
                <a:gd name="T14" fmla="*/ 1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81" name="Freeform 1624">
              <a:extLst>
                <a:ext uri="{FF2B5EF4-FFF2-40B4-BE49-F238E27FC236}">
                  <a16:creationId xmlns:a16="http://schemas.microsoft.com/office/drawing/2014/main" id="{2BD63739-2BA2-4E93-BAC6-6FA0F6117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1218" y="8017487"/>
              <a:ext cx="10991" cy="10991"/>
            </a:xfrm>
            <a:custGeom>
              <a:avLst/>
              <a:gdLst>
                <a:gd name="T0" fmla="*/ 7 w 8"/>
                <a:gd name="T1" fmla="*/ 5 h 9"/>
                <a:gd name="T2" fmla="*/ 5 w 8"/>
                <a:gd name="T3" fmla="*/ 6 h 9"/>
                <a:gd name="T4" fmla="*/ 3 w 8"/>
                <a:gd name="T5" fmla="*/ 5 h 9"/>
                <a:gd name="T6" fmla="*/ 3 w 8"/>
                <a:gd name="T7" fmla="*/ 8 h 9"/>
                <a:gd name="T8" fmla="*/ 3 w 8"/>
                <a:gd name="T9" fmla="*/ 8 h 9"/>
                <a:gd name="T10" fmla="*/ 1 w 8"/>
                <a:gd name="T11" fmla="*/ 7 h 9"/>
                <a:gd name="T12" fmla="*/ 0 w 8"/>
                <a:gd name="T13" fmla="*/ 7 h 9"/>
                <a:gd name="T14" fmla="*/ 0 w 8"/>
                <a:gd name="T15" fmla="*/ 3 h 9"/>
                <a:gd name="T16" fmla="*/ 2 w 8"/>
                <a:gd name="T17" fmla="*/ 1 h 9"/>
                <a:gd name="T18" fmla="*/ 3 w 8"/>
                <a:gd name="T19" fmla="*/ 0 h 9"/>
                <a:gd name="T20" fmla="*/ 5 w 8"/>
                <a:gd name="T21" fmla="*/ 0 h 9"/>
                <a:gd name="T22" fmla="*/ 7 w 8"/>
                <a:gd name="T23" fmla="*/ 3 h 9"/>
                <a:gd name="T24" fmla="*/ 7 w 8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9">
                  <a:moveTo>
                    <a:pt x="7" y="5"/>
                  </a:moveTo>
                  <a:lnTo>
                    <a:pt x="5" y="6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7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82" name="Freeform 1625">
              <a:extLst>
                <a:ext uri="{FF2B5EF4-FFF2-40B4-BE49-F238E27FC236}">
                  <a16:creationId xmlns:a16="http://schemas.microsoft.com/office/drawing/2014/main" id="{882FFC54-A7C8-44D9-A940-EC9818713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0804" y="7979019"/>
              <a:ext cx="5497" cy="5497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1 w 3"/>
                <a:gd name="T5" fmla="*/ 3 h 4"/>
                <a:gd name="T6" fmla="*/ 1 w 3"/>
                <a:gd name="T7" fmla="*/ 2 h 4"/>
                <a:gd name="T8" fmla="*/ 0 w 3"/>
                <a:gd name="T9" fmla="*/ 0 h 4"/>
                <a:gd name="T10" fmla="*/ 0 w 3"/>
                <a:gd name="T11" fmla="*/ 0 h 4"/>
                <a:gd name="T12" fmla="*/ 2 w 3"/>
                <a:gd name="T13" fmla="*/ 0 h 4"/>
                <a:gd name="T14" fmla="*/ 2 w 3"/>
                <a:gd name="T15" fmla="*/ 1 h 4"/>
                <a:gd name="T16" fmla="*/ 2 w 3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83" name="Freeform 1626">
              <a:extLst>
                <a:ext uri="{FF2B5EF4-FFF2-40B4-BE49-F238E27FC236}">
                  <a16:creationId xmlns:a16="http://schemas.microsoft.com/office/drawing/2014/main" id="{237639C6-D0CE-4710-A0BF-8282810E4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1349" y="7973525"/>
              <a:ext cx="16483" cy="27474"/>
            </a:xfrm>
            <a:custGeom>
              <a:avLst/>
              <a:gdLst>
                <a:gd name="T0" fmla="*/ 12 w 14"/>
                <a:gd name="T1" fmla="*/ 2 h 21"/>
                <a:gd name="T2" fmla="*/ 12 w 14"/>
                <a:gd name="T3" fmla="*/ 3 h 21"/>
                <a:gd name="T4" fmla="*/ 11 w 14"/>
                <a:gd name="T5" fmla="*/ 2 h 21"/>
                <a:gd name="T6" fmla="*/ 10 w 14"/>
                <a:gd name="T7" fmla="*/ 4 h 21"/>
                <a:gd name="T8" fmla="*/ 11 w 14"/>
                <a:gd name="T9" fmla="*/ 5 h 21"/>
                <a:gd name="T10" fmla="*/ 10 w 14"/>
                <a:gd name="T11" fmla="*/ 6 h 21"/>
                <a:gd name="T12" fmla="*/ 10 w 14"/>
                <a:gd name="T13" fmla="*/ 6 h 21"/>
                <a:gd name="T14" fmla="*/ 10 w 14"/>
                <a:gd name="T15" fmla="*/ 6 h 21"/>
                <a:gd name="T16" fmla="*/ 10 w 14"/>
                <a:gd name="T17" fmla="*/ 7 h 21"/>
                <a:gd name="T18" fmla="*/ 10 w 14"/>
                <a:gd name="T19" fmla="*/ 8 h 21"/>
                <a:gd name="T20" fmla="*/ 10 w 14"/>
                <a:gd name="T21" fmla="*/ 9 h 21"/>
                <a:gd name="T22" fmla="*/ 9 w 14"/>
                <a:gd name="T23" fmla="*/ 10 h 21"/>
                <a:gd name="T24" fmla="*/ 9 w 14"/>
                <a:gd name="T25" fmla="*/ 10 h 21"/>
                <a:gd name="T26" fmla="*/ 8 w 14"/>
                <a:gd name="T27" fmla="*/ 11 h 21"/>
                <a:gd name="T28" fmla="*/ 7 w 14"/>
                <a:gd name="T29" fmla="*/ 13 h 21"/>
                <a:gd name="T30" fmla="*/ 6 w 14"/>
                <a:gd name="T31" fmla="*/ 15 h 21"/>
                <a:gd name="T32" fmla="*/ 7 w 14"/>
                <a:gd name="T33" fmla="*/ 15 h 21"/>
                <a:gd name="T34" fmla="*/ 7 w 14"/>
                <a:gd name="T35" fmla="*/ 16 h 21"/>
                <a:gd name="T36" fmla="*/ 4 w 14"/>
                <a:gd name="T37" fmla="*/ 19 h 21"/>
                <a:gd name="T38" fmla="*/ 2 w 14"/>
                <a:gd name="T39" fmla="*/ 20 h 21"/>
                <a:gd name="T40" fmla="*/ 1 w 14"/>
                <a:gd name="T41" fmla="*/ 19 h 21"/>
                <a:gd name="T42" fmla="*/ 1 w 14"/>
                <a:gd name="T43" fmla="*/ 18 h 21"/>
                <a:gd name="T44" fmla="*/ 0 w 14"/>
                <a:gd name="T45" fmla="*/ 17 h 21"/>
                <a:gd name="T46" fmla="*/ 0 w 14"/>
                <a:gd name="T47" fmla="*/ 16 h 21"/>
                <a:gd name="T48" fmla="*/ 0 w 14"/>
                <a:gd name="T49" fmla="*/ 15 h 21"/>
                <a:gd name="T50" fmla="*/ 2 w 14"/>
                <a:gd name="T51" fmla="*/ 11 h 21"/>
                <a:gd name="T52" fmla="*/ 4 w 14"/>
                <a:gd name="T53" fmla="*/ 9 h 21"/>
                <a:gd name="T54" fmla="*/ 4 w 14"/>
                <a:gd name="T55" fmla="*/ 6 h 21"/>
                <a:gd name="T56" fmla="*/ 5 w 14"/>
                <a:gd name="T57" fmla="*/ 5 h 21"/>
                <a:gd name="T58" fmla="*/ 7 w 14"/>
                <a:gd name="T59" fmla="*/ 5 h 21"/>
                <a:gd name="T60" fmla="*/ 9 w 14"/>
                <a:gd name="T61" fmla="*/ 3 h 21"/>
                <a:gd name="T62" fmla="*/ 10 w 14"/>
                <a:gd name="T63" fmla="*/ 0 h 21"/>
                <a:gd name="T64" fmla="*/ 11 w 14"/>
                <a:gd name="T65" fmla="*/ 0 h 21"/>
                <a:gd name="T66" fmla="*/ 12 w 14"/>
                <a:gd name="T67" fmla="*/ 0 h 21"/>
                <a:gd name="T68" fmla="*/ 13 w 14"/>
                <a:gd name="T69" fmla="*/ 1 h 21"/>
                <a:gd name="T70" fmla="*/ 12 w 14"/>
                <a:gd name="T7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21">
                  <a:moveTo>
                    <a:pt x="12" y="2"/>
                  </a:moveTo>
                  <a:lnTo>
                    <a:pt x="12" y="3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7" y="13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6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84" name="Freeform 1627">
              <a:extLst>
                <a:ext uri="{FF2B5EF4-FFF2-40B4-BE49-F238E27FC236}">
                  <a16:creationId xmlns:a16="http://schemas.microsoft.com/office/drawing/2014/main" id="{0565D494-E5E8-43B1-BD39-050ABF63B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7833" y="7968029"/>
              <a:ext cx="5497" cy="5497"/>
            </a:xfrm>
            <a:custGeom>
              <a:avLst/>
              <a:gdLst>
                <a:gd name="T0" fmla="*/ 3 w 4"/>
                <a:gd name="T1" fmla="*/ 3 h 5"/>
                <a:gd name="T2" fmla="*/ 2 w 4"/>
                <a:gd name="T3" fmla="*/ 4 h 5"/>
                <a:gd name="T4" fmla="*/ 1 w 4"/>
                <a:gd name="T5" fmla="*/ 4 h 5"/>
                <a:gd name="T6" fmla="*/ 0 w 4"/>
                <a:gd name="T7" fmla="*/ 3 h 5"/>
                <a:gd name="T8" fmla="*/ 1 w 4"/>
                <a:gd name="T9" fmla="*/ 0 h 5"/>
                <a:gd name="T10" fmla="*/ 2 w 4"/>
                <a:gd name="T11" fmla="*/ 1 h 5"/>
                <a:gd name="T12" fmla="*/ 3 w 4"/>
                <a:gd name="T13" fmla="*/ 1 h 5"/>
                <a:gd name="T14" fmla="*/ 3 w 4"/>
                <a:gd name="T15" fmla="*/ 1 h 5"/>
                <a:gd name="T16" fmla="*/ 3 w 4"/>
                <a:gd name="T17" fmla="*/ 1 h 5"/>
                <a:gd name="T18" fmla="*/ 3 w 4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85" name="Freeform 1628">
              <a:extLst>
                <a:ext uri="{FF2B5EF4-FFF2-40B4-BE49-F238E27FC236}">
                  <a16:creationId xmlns:a16="http://schemas.microsoft.com/office/drawing/2014/main" id="{CAAD5AAF-885D-4328-8EAF-C1299612F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7291" y="7946048"/>
              <a:ext cx="5494" cy="10991"/>
            </a:xfrm>
            <a:custGeom>
              <a:avLst/>
              <a:gdLst>
                <a:gd name="T0" fmla="*/ 2 w 5"/>
                <a:gd name="T1" fmla="*/ 8 h 9"/>
                <a:gd name="T2" fmla="*/ 1 w 5"/>
                <a:gd name="T3" fmla="*/ 8 h 9"/>
                <a:gd name="T4" fmla="*/ 0 w 5"/>
                <a:gd name="T5" fmla="*/ 7 h 9"/>
                <a:gd name="T6" fmla="*/ 0 w 5"/>
                <a:gd name="T7" fmla="*/ 5 h 9"/>
                <a:gd name="T8" fmla="*/ 2 w 5"/>
                <a:gd name="T9" fmla="*/ 2 h 9"/>
                <a:gd name="T10" fmla="*/ 2 w 5"/>
                <a:gd name="T11" fmla="*/ 0 h 9"/>
                <a:gd name="T12" fmla="*/ 4 w 5"/>
                <a:gd name="T13" fmla="*/ 1 h 9"/>
                <a:gd name="T14" fmla="*/ 3 w 5"/>
                <a:gd name="T15" fmla="*/ 1 h 9"/>
                <a:gd name="T16" fmla="*/ 4 w 5"/>
                <a:gd name="T17" fmla="*/ 5 h 9"/>
                <a:gd name="T18" fmla="*/ 3 w 5"/>
                <a:gd name="T19" fmla="*/ 7 h 9"/>
                <a:gd name="T20" fmla="*/ 2 w 5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9">
                  <a:moveTo>
                    <a:pt x="2" y="8"/>
                  </a:move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86" name="Freeform 1629">
              <a:extLst>
                <a:ext uri="{FF2B5EF4-FFF2-40B4-BE49-F238E27FC236}">
                  <a16:creationId xmlns:a16="http://schemas.microsoft.com/office/drawing/2014/main" id="{C443F21F-34F2-4708-8BE9-2ACAC477D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253" y="7946048"/>
              <a:ext cx="10991" cy="5497"/>
            </a:xfrm>
            <a:custGeom>
              <a:avLst/>
              <a:gdLst>
                <a:gd name="T0" fmla="*/ 0 w 7"/>
                <a:gd name="T1" fmla="*/ 0 h 5"/>
                <a:gd name="T2" fmla="*/ 4 w 7"/>
                <a:gd name="T3" fmla="*/ 1 h 5"/>
                <a:gd name="T4" fmla="*/ 4 w 7"/>
                <a:gd name="T5" fmla="*/ 1 h 5"/>
                <a:gd name="T6" fmla="*/ 6 w 7"/>
                <a:gd name="T7" fmla="*/ 1 h 5"/>
                <a:gd name="T8" fmla="*/ 6 w 7"/>
                <a:gd name="T9" fmla="*/ 3 h 5"/>
                <a:gd name="T10" fmla="*/ 5 w 7"/>
                <a:gd name="T11" fmla="*/ 3 h 5"/>
                <a:gd name="T12" fmla="*/ 4 w 7"/>
                <a:gd name="T13" fmla="*/ 4 h 5"/>
                <a:gd name="T14" fmla="*/ 4 w 7"/>
                <a:gd name="T15" fmla="*/ 4 h 5"/>
                <a:gd name="T16" fmla="*/ 3 w 7"/>
                <a:gd name="T17" fmla="*/ 3 h 5"/>
                <a:gd name="T18" fmla="*/ 0 w 7"/>
                <a:gd name="T19" fmla="*/ 1 h 5"/>
                <a:gd name="T20" fmla="*/ 0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87" name="Freeform 1630">
              <a:extLst>
                <a:ext uri="{FF2B5EF4-FFF2-40B4-BE49-F238E27FC236}">
                  <a16:creationId xmlns:a16="http://schemas.microsoft.com/office/drawing/2014/main" id="{8F510FB6-56A7-4342-B9A6-CB17AF49C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3234" y="7929564"/>
              <a:ext cx="16483" cy="10991"/>
            </a:xfrm>
            <a:custGeom>
              <a:avLst/>
              <a:gdLst>
                <a:gd name="T0" fmla="*/ 11 w 13"/>
                <a:gd name="T1" fmla="*/ 4 h 8"/>
                <a:gd name="T2" fmla="*/ 12 w 13"/>
                <a:gd name="T3" fmla="*/ 5 h 8"/>
                <a:gd name="T4" fmla="*/ 11 w 13"/>
                <a:gd name="T5" fmla="*/ 6 h 8"/>
                <a:gd name="T6" fmla="*/ 9 w 13"/>
                <a:gd name="T7" fmla="*/ 7 h 8"/>
                <a:gd name="T8" fmla="*/ 4 w 13"/>
                <a:gd name="T9" fmla="*/ 6 h 8"/>
                <a:gd name="T10" fmla="*/ 1 w 13"/>
                <a:gd name="T11" fmla="*/ 6 h 8"/>
                <a:gd name="T12" fmla="*/ 0 w 13"/>
                <a:gd name="T13" fmla="*/ 5 h 8"/>
                <a:gd name="T14" fmla="*/ 0 w 13"/>
                <a:gd name="T15" fmla="*/ 5 h 8"/>
                <a:gd name="T16" fmla="*/ 0 w 13"/>
                <a:gd name="T17" fmla="*/ 4 h 8"/>
                <a:gd name="T18" fmla="*/ 0 w 13"/>
                <a:gd name="T19" fmla="*/ 4 h 8"/>
                <a:gd name="T20" fmla="*/ 2 w 13"/>
                <a:gd name="T21" fmla="*/ 4 h 8"/>
                <a:gd name="T22" fmla="*/ 3 w 13"/>
                <a:gd name="T23" fmla="*/ 4 h 8"/>
                <a:gd name="T24" fmla="*/ 5 w 13"/>
                <a:gd name="T25" fmla="*/ 3 h 8"/>
                <a:gd name="T26" fmla="*/ 5 w 13"/>
                <a:gd name="T27" fmla="*/ 2 h 8"/>
                <a:gd name="T28" fmla="*/ 6 w 13"/>
                <a:gd name="T29" fmla="*/ 1 h 8"/>
                <a:gd name="T30" fmla="*/ 5 w 13"/>
                <a:gd name="T31" fmla="*/ 0 h 8"/>
                <a:gd name="T32" fmla="*/ 5 w 13"/>
                <a:gd name="T33" fmla="*/ 0 h 8"/>
                <a:gd name="T34" fmla="*/ 8 w 13"/>
                <a:gd name="T35" fmla="*/ 0 h 8"/>
                <a:gd name="T36" fmla="*/ 9 w 13"/>
                <a:gd name="T37" fmla="*/ 1 h 8"/>
                <a:gd name="T38" fmla="*/ 10 w 13"/>
                <a:gd name="T39" fmla="*/ 4 h 8"/>
                <a:gd name="T40" fmla="*/ 11 w 13"/>
                <a:gd name="T4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8">
                  <a:moveTo>
                    <a:pt x="11" y="4"/>
                  </a:moveTo>
                  <a:lnTo>
                    <a:pt x="12" y="5"/>
                  </a:lnTo>
                  <a:lnTo>
                    <a:pt x="11" y="6"/>
                  </a:lnTo>
                  <a:lnTo>
                    <a:pt x="9" y="7"/>
                  </a:lnTo>
                  <a:lnTo>
                    <a:pt x="4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10" y="4"/>
                  </a:lnTo>
                  <a:lnTo>
                    <a:pt x="11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88" name="Freeform 1631">
              <a:extLst>
                <a:ext uri="{FF2B5EF4-FFF2-40B4-BE49-F238E27FC236}">
                  <a16:creationId xmlns:a16="http://schemas.microsoft.com/office/drawing/2014/main" id="{C3B6FC61-1F66-487D-93F2-2A23B18C5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2243" y="7918573"/>
              <a:ext cx="5494" cy="5494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4 h 5"/>
                <a:gd name="T4" fmla="*/ 1 w 4"/>
                <a:gd name="T5" fmla="*/ 2 h 5"/>
                <a:gd name="T6" fmla="*/ 0 w 4"/>
                <a:gd name="T7" fmla="*/ 1 h 5"/>
                <a:gd name="T8" fmla="*/ 0 w 4"/>
                <a:gd name="T9" fmla="*/ 0 h 5"/>
                <a:gd name="T10" fmla="*/ 1 w 4"/>
                <a:gd name="T11" fmla="*/ 0 h 5"/>
                <a:gd name="T12" fmla="*/ 2 w 4"/>
                <a:gd name="T13" fmla="*/ 1 h 5"/>
                <a:gd name="T14" fmla="*/ 3 w 4"/>
                <a:gd name="T15" fmla="*/ 2 h 5"/>
                <a:gd name="T16" fmla="*/ 3 w 4"/>
                <a:gd name="T17" fmla="*/ 3 h 5"/>
                <a:gd name="T18" fmla="*/ 3 w 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89" name="Freeform 1632">
              <a:extLst>
                <a:ext uri="{FF2B5EF4-FFF2-40B4-BE49-F238E27FC236}">
                  <a16:creationId xmlns:a16="http://schemas.microsoft.com/office/drawing/2014/main" id="{52900A29-21B5-45A1-A6BE-F1440E6D6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2243" y="7907584"/>
              <a:ext cx="5494" cy="10991"/>
            </a:xfrm>
            <a:custGeom>
              <a:avLst/>
              <a:gdLst>
                <a:gd name="T0" fmla="*/ 4 w 5"/>
                <a:gd name="T1" fmla="*/ 7 h 9"/>
                <a:gd name="T2" fmla="*/ 4 w 5"/>
                <a:gd name="T3" fmla="*/ 8 h 9"/>
                <a:gd name="T4" fmla="*/ 3 w 5"/>
                <a:gd name="T5" fmla="*/ 8 h 9"/>
                <a:gd name="T6" fmla="*/ 2 w 5"/>
                <a:gd name="T7" fmla="*/ 8 h 9"/>
                <a:gd name="T8" fmla="*/ 1 w 5"/>
                <a:gd name="T9" fmla="*/ 7 h 9"/>
                <a:gd name="T10" fmla="*/ 1 w 5"/>
                <a:gd name="T11" fmla="*/ 4 h 9"/>
                <a:gd name="T12" fmla="*/ 0 w 5"/>
                <a:gd name="T13" fmla="*/ 2 h 9"/>
                <a:gd name="T14" fmla="*/ 1 w 5"/>
                <a:gd name="T15" fmla="*/ 0 h 9"/>
                <a:gd name="T16" fmla="*/ 3 w 5"/>
                <a:gd name="T17" fmla="*/ 0 h 9"/>
                <a:gd name="T18" fmla="*/ 4 w 5"/>
                <a:gd name="T19" fmla="*/ 0 h 9"/>
                <a:gd name="T20" fmla="*/ 4 w 5"/>
                <a:gd name="T21" fmla="*/ 1 h 9"/>
                <a:gd name="T22" fmla="*/ 3 w 5"/>
                <a:gd name="T23" fmla="*/ 4 h 9"/>
                <a:gd name="T24" fmla="*/ 3 w 5"/>
                <a:gd name="T25" fmla="*/ 6 h 9"/>
                <a:gd name="T26" fmla="*/ 4 w 5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4" y="7"/>
                  </a:moveTo>
                  <a:lnTo>
                    <a:pt x="4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3" y="6"/>
                  </a:lnTo>
                  <a:lnTo>
                    <a:pt x="4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90" name="Freeform 1633">
              <a:extLst>
                <a:ext uri="{FF2B5EF4-FFF2-40B4-BE49-F238E27FC236}">
                  <a16:creationId xmlns:a16="http://schemas.microsoft.com/office/drawing/2014/main" id="{C8E4768F-7B44-4C54-85CF-5EB8BC732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4958" y="7885603"/>
              <a:ext cx="10991" cy="5494"/>
            </a:xfrm>
            <a:custGeom>
              <a:avLst/>
              <a:gdLst>
                <a:gd name="T0" fmla="*/ 3 w 7"/>
                <a:gd name="T1" fmla="*/ 4 h 6"/>
                <a:gd name="T2" fmla="*/ 1 w 7"/>
                <a:gd name="T3" fmla="*/ 5 h 6"/>
                <a:gd name="T4" fmla="*/ 0 w 7"/>
                <a:gd name="T5" fmla="*/ 5 h 6"/>
                <a:gd name="T6" fmla="*/ 0 w 7"/>
                <a:gd name="T7" fmla="*/ 4 h 6"/>
                <a:gd name="T8" fmla="*/ 2 w 7"/>
                <a:gd name="T9" fmla="*/ 3 h 6"/>
                <a:gd name="T10" fmla="*/ 5 w 7"/>
                <a:gd name="T11" fmla="*/ 0 h 6"/>
                <a:gd name="T12" fmla="*/ 6 w 7"/>
                <a:gd name="T13" fmla="*/ 0 h 6"/>
                <a:gd name="T14" fmla="*/ 6 w 7"/>
                <a:gd name="T15" fmla="*/ 1 h 6"/>
                <a:gd name="T16" fmla="*/ 4 w 7"/>
                <a:gd name="T17" fmla="*/ 2 h 6"/>
                <a:gd name="T18" fmla="*/ 4 w 7"/>
                <a:gd name="T19" fmla="*/ 3 h 6"/>
                <a:gd name="T20" fmla="*/ 3 w 7"/>
                <a:gd name="T21" fmla="*/ 3 h 6"/>
                <a:gd name="T22" fmla="*/ 3 w 7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3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91" name="Freeform 1634">
              <a:extLst>
                <a:ext uri="{FF2B5EF4-FFF2-40B4-BE49-F238E27FC236}">
                  <a16:creationId xmlns:a16="http://schemas.microsoft.com/office/drawing/2014/main" id="{F7A7DF5C-A9C4-4250-9546-5117A1058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0455" y="7880106"/>
              <a:ext cx="5494" cy="5497"/>
            </a:xfrm>
            <a:custGeom>
              <a:avLst/>
              <a:gdLst>
                <a:gd name="T0" fmla="*/ 4 w 5"/>
                <a:gd name="T1" fmla="*/ 2 h 3"/>
                <a:gd name="T2" fmla="*/ 2 w 5"/>
                <a:gd name="T3" fmla="*/ 2 h 3"/>
                <a:gd name="T4" fmla="*/ 0 w 5"/>
                <a:gd name="T5" fmla="*/ 2 h 3"/>
                <a:gd name="T6" fmla="*/ 0 w 5"/>
                <a:gd name="T7" fmla="*/ 1 h 3"/>
                <a:gd name="T8" fmla="*/ 3 w 5"/>
                <a:gd name="T9" fmla="*/ 1 h 3"/>
                <a:gd name="T10" fmla="*/ 4 w 5"/>
                <a:gd name="T11" fmla="*/ 0 h 3"/>
                <a:gd name="T12" fmla="*/ 4 w 5"/>
                <a:gd name="T13" fmla="*/ 1 h 3"/>
                <a:gd name="T14" fmla="*/ 4 w 5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92" name="Freeform 1635">
              <a:extLst>
                <a:ext uri="{FF2B5EF4-FFF2-40B4-BE49-F238E27FC236}">
                  <a16:creationId xmlns:a16="http://schemas.microsoft.com/office/drawing/2014/main" id="{3B50A540-5A1B-45F9-95B5-2CD8EC0B3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4958" y="7880106"/>
              <a:ext cx="5497" cy="5497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2 h 3"/>
                <a:gd name="T4" fmla="*/ 0 w 3"/>
                <a:gd name="T5" fmla="*/ 1 h 3"/>
                <a:gd name="T6" fmla="*/ 0 w 3"/>
                <a:gd name="T7" fmla="*/ 1 h 3"/>
                <a:gd name="T8" fmla="*/ 1 w 3"/>
                <a:gd name="T9" fmla="*/ 0 h 3"/>
                <a:gd name="T10" fmla="*/ 1 w 3"/>
                <a:gd name="T11" fmla="*/ 0 h 3"/>
                <a:gd name="T12" fmla="*/ 2 w 3"/>
                <a:gd name="T13" fmla="*/ 1 h 3"/>
                <a:gd name="T14" fmla="*/ 2 w 3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93" name="Freeform 1636">
              <a:extLst>
                <a:ext uri="{FF2B5EF4-FFF2-40B4-BE49-F238E27FC236}">
                  <a16:creationId xmlns:a16="http://schemas.microsoft.com/office/drawing/2014/main" id="{9EEB6F25-BFCB-405A-A3F1-053ADBDA7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5948" y="7874612"/>
              <a:ext cx="5497" cy="5494"/>
            </a:xfrm>
            <a:custGeom>
              <a:avLst/>
              <a:gdLst>
                <a:gd name="T0" fmla="*/ 1 w 3"/>
                <a:gd name="T1" fmla="*/ 3 h 4"/>
                <a:gd name="T2" fmla="*/ 0 w 3"/>
                <a:gd name="T3" fmla="*/ 3 h 4"/>
                <a:gd name="T4" fmla="*/ 0 w 3"/>
                <a:gd name="T5" fmla="*/ 3 h 4"/>
                <a:gd name="T6" fmla="*/ 0 w 3"/>
                <a:gd name="T7" fmla="*/ 1 h 4"/>
                <a:gd name="T8" fmla="*/ 0 w 3"/>
                <a:gd name="T9" fmla="*/ 1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1 h 4"/>
                <a:gd name="T16" fmla="*/ 1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94" name="Freeform 1637">
              <a:extLst>
                <a:ext uri="{FF2B5EF4-FFF2-40B4-BE49-F238E27FC236}">
                  <a16:creationId xmlns:a16="http://schemas.microsoft.com/office/drawing/2014/main" id="{55FBCDE8-D638-43B4-AC53-BC963BA6E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0522" y="7863622"/>
              <a:ext cx="5494" cy="5494"/>
            </a:xfrm>
            <a:custGeom>
              <a:avLst/>
              <a:gdLst>
                <a:gd name="T0" fmla="*/ 2 w 3"/>
                <a:gd name="T1" fmla="*/ 4 h 5"/>
                <a:gd name="T2" fmla="*/ 1 w 3"/>
                <a:gd name="T3" fmla="*/ 4 h 5"/>
                <a:gd name="T4" fmla="*/ 1 w 3"/>
                <a:gd name="T5" fmla="*/ 4 h 5"/>
                <a:gd name="T6" fmla="*/ 0 w 3"/>
                <a:gd name="T7" fmla="*/ 2 h 5"/>
                <a:gd name="T8" fmla="*/ 0 w 3"/>
                <a:gd name="T9" fmla="*/ 1 h 5"/>
                <a:gd name="T10" fmla="*/ 1 w 3"/>
                <a:gd name="T11" fmla="*/ 0 h 5"/>
                <a:gd name="T12" fmla="*/ 2 w 3"/>
                <a:gd name="T13" fmla="*/ 3 h 5"/>
                <a:gd name="T14" fmla="*/ 2 w 3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1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3"/>
                  </a:lnTo>
                  <a:lnTo>
                    <a:pt x="2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95" name="Freeform 1638">
              <a:extLst>
                <a:ext uri="{FF2B5EF4-FFF2-40B4-BE49-F238E27FC236}">
                  <a16:creationId xmlns:a16="http://schemas.microsoft.com/office/drawing/2014/main" id="{2E41D5D9-CF1F-4F14-9AA1-4C543D595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7387" y="7852632"/>
              <a:ext cx="32971" cy="27474"/>
            </a:xfrm>
            <a:custGeom>
              <a:avLst/>
              <a:gdLst>
                <a:gd name="T0" fmla="*/ 12 w 28"/>
                <a:gd name="T1" fmla="*/ 12 h 22"/>
                <a:gd name="T2" fmla="*/ 11 w 28"/>
                <a:gd name="T3" fmla="*/ 14 h 22"/>
                <a:gd name="T4" fmla="*/ 12 w 28"/>
                <a:gd name="T5" fmla="*/ 14 h 22"/>
                <a:gd name="T6" fmla="*/ 8 w 28"/>
                <a:gd name="T7" fmla="*/ 18 h 22"/>
                <a:gd name="T8" fmla="*/ 6 w 28"/>
                <a:gd name="T9" fmla="*/ 21 h 22"/>
                <a:gd name="T10" fmla="*/ 6 w 28"/>
                <a:gd name="T11" fmla="*/ 21 h 22"/>
                <a:gd name="T12" fmla="*/ 5 w 28"/>
                <a:gd name="T13" fmla="*/ 19 h 22"/>
                <a:gd name="T14" fmla="*/ 5 w 28"/>
                <a:gd name="T15" fmla="*/ 18 h 22"/>
                <a:gd name="T16" fmla="*/ 6 w 28"/>
                <a:gd name="T17" fmla="*/ 17 h 22"/>
                <a:gd name="T18" fmla="*/ 6 w 28"/>
                <a:gd name="T19" fmla="*/ 16 h 22"/>
                <a:gd name="T20" fmla="*/ 6 w 28"/>
                <a:gd name="T21" fmla="*/ 14 h 22"/>
                <a:gd name="T22" fmla="*/ 6 w 28"/>
                <a:gd name="T23" fmla="*/ 13 h 22"/>
                <a:gd name="T24" fmla="*/ 5 w 28"/>
                <a:gd name="T25" fmla="*/ 15 h 22"/>
                <a:gd name="T26" fmla="*/ 6 w 28"/>
                <a:gd name="T27" fmla="*/ 15 h 22"/>
                <a:gd name="T28" fmla="*/ 6 w 28"/>
                <a:gd name="T29" fmla="*/ 16 h 22"/>
                <a:gd name="T30" fmla="*/ 6 w 28"/>
                <a:gd name="T31" fmla="*/ 16 h 22"/>
                <a:gd name="T32" fmla="*/ 1 w 28"/>
                <a:gd name="T33" fmla="*/ 15 h 22"/>
                <a:gd name="T34" fmla="*/ 0 w 28"/>
                <a:gd name="T35" fmla="*/ 14 h 22"/>
                <a:gd name="T36" fmla="*/ 0 w 28"/>
                <a:gd name="T37" fmla="*/ 12 h 22"/>
                <a:gd name="T38" fmla="*/ 1 w 28"/>
                <a:gd name="T39" fmla="*/ 9 h 22"/>
                <a:gd name="T40" fmla="*/ 7 w 28"/>
                <a:gd name="T41" fmla="*/ 4 h 22"/>
                <a:gd name="T42" fmla="*/ 9 w 28"/>
                <a:gd name="T43" fmla="*/ 3 h 22"/>
                <a:gd name="T44" fmla="*/ 16 w 28"/>
                <a:gd name="T45" fmla="*/ 0 h 22"/>
                <a:gd name="T46" fmla="*/ 19 w 28"/>
                <a:gd name="T47" fmla="*/ 0 h 22"/>
                <a:gd name="T48" fmla="*/ 22 w 28"/>
                <a:gd name="T49" fmla="*/ 0 h 22"/>
                <a:gd name="T50" fmla="*/ 25 w 28"/>
                <a:gd name="T51" fmla="*/ 1 h 22"/>
                <a:gd name="T52" fmla="*/ 27 w 28"/>
                <a:gd name="T53" fmla="*/ 2 h 22"/>
                <a:gd name="T54" fmla="*/ 25 w 28"/>
                <a:gd name="T55" fmla="*/ 3 h 22"/>
                <a:gd name="T56" fmla="*/ 18 w 28"/>
                <a:gd name="T57" fmla="*/ 4 h 22"/>
                <a:gd name="T58" fmla="*/ 18 w 28"/>
                <a:gd name="T59" fmla="*/ 4 h 22"/>
                <a:gd name="T60" fmla="*/ 19 w 28"/>
                <a:gd name="T61" fmla="*/ 5 h 22"/>
                <a:gd name="T62" fmla="*/ 20 w 28"/>
                <a:gd name="T63" fmla="*/ 6 h 22"/>
                <a:gd name="T64" fmla="*/ 18 w 28"/>
                <a:gd name="T65" fmla="*/ 7 h 22"/>
                <a:gd name="T66" fmla="*/ 12 w 28"/>
                <a:gd name="T6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2">
                  <a:moveTo>
                    <a:pt x="12" y="12"/>
                  </a:moveTo>
                  <a:lnTo>
                    <a:pt x="11" y="14"/>
                  </a:lnTo>
                  <a:lnTo>
                    <a:pt x="12" y="14"/>
                  </a:lnTo>
                  <a:lnTo>
                    <a:pt x="8" y="18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9"/>
                  </a:lnTo>
                  <a:lnTo>
                    <a:pt x="7" y="4"/>
                  </a:lnTo>
                  <a:lnTo>
                    <a:pt x="9" y="3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18" y="7"/>
                  </a:lnTo>
                  <a:lnTo>
                    <a:pt x="12" y="1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96" name="Freeform 1639">
              <a:extLst>
                <a:ext uri="{FF2B5EF4-FFF2-40B4-BE49-F238E27FC236}">
                  <a16:creationId xmlns:a16="http://schemas.microsoft.com/office/drawing/2014/main" id="{E6F7488E-AA2D-421B-8E97-84132495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7005" y="7852632"/>
              <a:ext cx="5497" cy="10991"/>
            </a:xfrm>
            <a:custGeom>
              <a:avLst/>
              <a:gdLst>
                <a:gd name="T0" fmla="*/ 4 w 5"/>
                <a:gd name="T1" fmla="*/ 4 h 7"/>
                <a:gd name="T2" fmla="*/ 3 w 5"/>
                <a:gd name="T3" fmla="*/ 4 h 7"/>
                <a:gd name="T4" fmla="*/ 2 w 5"/>
                <a:gd name="T5" fmla="*/ 6 h 7"/>
                <a:gd name="T6" fmla="*/ 1 w 5"/>
                <a:gd name="T7" fmla="*/ 5 h 7"/>
                <a:gd name="T8" fmla="*/ 1 w 5"/>
                <a:gd name="T9" fmla="*/ 4 h 7"/>
                <a:gd name="T10" fmla="*/ 1 w 5"/>
                <a:gd name="T11" fmla="*/ 4 h 7"/>
                <a:gd name="T12" fmla="*/ 0 w 5"/>
                <a:gd name="T13" fmla="*/ 5 h 7"/>
                <a:gd name="T14" fmla="*/ 0 w 5"/>
                <a:gd name="T15" fmla="*/ 3 h 7"/>
                <a:gd name="T16" fmla="*/ 1 w 5"/>
                <a:gd name="T17" fmla="*/ 0 h 7"/>
                <a:gd name="T18" fmla="*/ 1 w 5"/>
                <a:gd name="T19" fmla="*/ 0 h 7"/>
                <a:gd name="T20" fmla="*/ 2 w 5"/>
                <a:gd name="T21" fmla="*/ 2 h 7"/>
                <a:gd name="T22" fmla="*/ 4 w 5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4" y="4"/>
                  </a:moveTo>
                  <a:lnTo>
                    <a:pt x="3" y="4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4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97" name="Freeform 1640">
              <a:extLst>
                <a:ext uri="{FF2B5EF4-FFF2-40B4-BE49-F238E27FC236}">
                  <a16:creationId xmlns:a16="http://schemas.microsoft.com/office/drawing/2014/main" id="{E46D2433-9680-41CE-BC20-9B5329946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1513" y="7841641"/>
              <a:ext cx="5494" cy="10991"/>
            </a:xfrm>
            <a:custGeom>
              <a:avLst/>
              <a:gdLst>
                <a:gd name="T0" fmla="*/ 2 w 3"/>
                <a:gd name="T1" fmla="*/ 5 h 7"/>
                <a:gd name="T2" fmla="*/ 2 w 3"/>
                <a:gd name="T3" fmla="*/ 6 h 7"/>
                <a:gd name="T4" fmla="*/ 0 w 3"/>
                <a:gd name="T5" fmla="*/ 5 h 7"/>
                <a:gd name="T6" fmla="*/ 0 w 3"/>
                <a:gd name="T7" fmla="*/ 4 h 7"/>
                <a:gd name="T8" fmla="*/ 0 w 3"/>
                <a:gd name="T9" fmla="*/ 2 h 7"/>
                <a:gd name="T10" fmla="*/ 0 w 3"/>
                <a:gd name="T11" fmla="*/ 1 h 7"/>
                <a:gd name="T12" fmla="*/ 1 w 3"/>
                <a:gd name="T13" fmla="*/ 0 h 7"/>
                <a:gd name="T14" fmla="*/ 2 w 3"/>
                <a:gd name="T15" fmla="*/ 1 h 7"/>
                <a:gd name="T16" fmla="*/ 2 w 3"/>
                <a:gd name="T17" fmla="*/ 1 h 7"/>
                <a:gd name="T18" fmla="*/ 2 w 3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7">
                  <a:moveTo>
                    <a:pt x="2" y="5"/>
                  </a:moveTo>
                  <a:lnTo>
                    <a:pt x="2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98" name="Freeform 1641">
              <a:extLst>
                <a:ext uri="{FF2B5EF4-FFF2-40B4-BE49-F238E27FC236}">
                  <a16:creationId xmlns:a16="http://schemas.microsoft.com/office/drawing/2014/main" id="{41B1A68B-683A-4BF2-9562-AF237AE0E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5407" y="7814163"/>
              <a:ext cx="27474" cy="21981"/>
            </a:xfrm>
            <a:custGeom>
              <a:avLst/>
              <a:gdLst>
                <a:gd name="T0" fmla="*/ 7 w 22"/>
                <a:gd name="T1" fmla="*/ 11 h 16"/>
                <a:gd name="T2" fmla="*/ 7 w 22"/>
                <a:gd name="T3" fmla="*/ 12 h 16"/>
                <a:gd name="T4" fmla="*/ 8 w 22"/>
                <a:gd name="T5" fmla="*/ 12 h 16"/>
                <a:gd name="T6" fmla="*/ 7 w 22"/>
                <a:gd name="T7" fmla="*/ 12 h 16"/>
                <a:gd name="T8" fmla="*/ 6 w 22"/>
                <a:gd name="T9" fmla="*/ 13 h 16"/>
                <a:gd name="T10" fmla="*/ 3 w 22"/>
                <a:gd name="T11" fmla="*/ 14 h 16"/>
                <a:gd name="T12" fmla="*/ 1 w 22"/>
                <a:gd name="T13" fmla="*/ 15 h 16"/>
                <a:gd name="T14" fmla="*/ 0 w 22"/>
                <a:gd name="T15" fmla="*/ 14 h 16"/>
                <a:gd name="T16" fmla="*/ 0 w 22"/>
                <a:gd name="T17" fmla="*/ 14 h 16"/>
                <a:gd name="T18" fmla="*/ 0 w 22"/>
                <a:gd name="T19" fmla="*/ 12 h 16"/>
                <a:gd name="T20" fmla="*/ 0 w 22"/>
                <a:gd name="T21" fmla="*/ 11 h 16"/>
                <a:gd name="T22" fmla="*/ 0 w 22"/>
                <a:gd name="T23" fmla="*/ 11 h 16"/>
                <a:gd name="T24" fmla="*/ 0 w 22"/>
                <a:gd name="T25" fmla="*/ 11 h 16"/>
                <a:gd name="T26" fmla="*/ 1 w 22"/>
                <a:gd name="T27" fmla="*/ 10 h 16"/>
                <a:gd name="T28" fmla="*/ 13 w 22"/>
                <a:gd name="T29" fmla="*/ 3 h 16"/>
                <a:gd name="T30" fmla="*/ 18 w 22"/>
                <a:gd name="T31" fmla="*/ 1 h 16"/>
                <a:gd name="T32" fmla="*/ 21 w 22"/>
                <a:gd name="T33" fmla="*/ 0 h 16"/>
                <a:gd name="T34" fmla="*/ 21 w 22"/>
                <a:gd name="T35" fmla="*/ 0 h 16"/>
                <a:gd name="T36" fmla="*/ 18 w 22"/>
                <a:gd name="T37" fmla="*/ 3 h 16"/>
                <a:gd name="T38" fmla="*/ 18 w 22"/>
                <a:gd name="T39" fmla="*/ 4 h 16"/>
                <a:gd name="T40" fmla="*/ 18 w 22"/>
                <a:gd name="T41" fmla="*/ 5 h 16"/>
                <a:gd name="T42" fmla="*/ 17 w 22"/>
                <a:gd name="T43" fmla="*/ 6 h 16"/>
                <a:gd name="T44" fmla="*/ 8 w 22"/>
                <a:gd name="T45" fmla="*/ 11 h 16"/>
                <a:gd name="T46" fmla="*/ 7 w 22"/>
                <a:gd name="T4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16">
                  <a:moveTo>
                    <a:pt x="7" y="11"/>
                  </a:moveTo>
                  <a:lnTo>
                    <a:pt x="7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3" y="14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3" y="3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8" y="11"/>
                  </a:lnTo>
                  <a:lnTo>
                    <a:pt x="7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99" name="Freeform 1642">
              <a:extLst>
                <a:ext uri="{FF2B5EF4-FFF2-40B4-BE49-F238E27FC236}">
                  <a16:creationId xmlns:a16="http://schemas.microsoft.com/office/drawing/2014/main" id="{0331100A-1C5D-4031-959E-C3A5E6FAB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6016" y="7803173"/>
              <a:ext cx="16488" cy="27478"/>
            </a:xfrm>
            <a:custGeom>
              <a:avLst/>
              <a:gdLst>
                <a:gd name="T0" fmla="*/ 5 w 13"/>
                <a:gd name="T1" fmla="*/ 11 h 22"/>
                <a:gd name="T2" fmla="*/ 7 w 13"/>
                <a:gd name="T3" fmla="*/ 16 h 22"/>
                <a:gd name="T4" fmla="*/ 7 w 13"/>
                <a:gd name="T5" fmla="*/ 14 h 22"/>
                <a:gd name="T6" fmla="*/ 12 w 13"/>
                <a:gd name="T7" fmla="*/ 18 h 22"/>
                <a:gd name="T8" fmla="*/ 12 w 13"/>
                <a:gd name="T9" fmla="*/ 21 h 22"/>
                <a:gd name="T10" fmla="*/ 11 w 13"/>
                <a:gd name="T11" fmla="*/ 21 h 22"/>
                <a:gd name="T12" fmla="*/ 10 w 13"/>
                <a:gd name="T13" fmla="*/ 21 h 22"/>
                <a:gd name="T14" fmla="*/ 9 w 13"/>
                <a:gd name="T15" fmla="*/ 21 h 22"/>
                <a:gd name="T16" fmla="*/ 8 w 13"/>
                <a:gd name="T17" fmla="*/ 19 h 22"/>
                <a:gd name="T18" fmla="*/ 8 w 13"/>
                <a:gd name="T19" fmla="*/ 19 h 22"/>
                <a:gd name="T20" fmla="*/ 5 w 13"/>
                <a:gd name="T21" fmla="*/ 18 h 22"/>
                <a:gd name="T22" fmla="*/ 5 w 13"/>
                <a:gd name="T23" fmla="*/ 16 h 22"/>
                <a:gd name="T24" fmla="*/ 4 w 13"/>
                <a:gd name="T25" fmla="*/ 15 h 22"/>
                <a:gd name="T26" fmla="*/ 4 w 13"/>
                <a:gd name="T27" fmla="*/ 12 h 22"/>
                <a:gd name="T28" fmla="*/ 3 w 13"/>
                <a:gd name="T29" fmla="*/ 11 h 22"/>
                <a:gd name="T30" fmla="*/ 2 w 13"/>
                <a:gd name="T31" fmla="*/ 11 h 22"/>
                <a:gd name="T32" fmla="*/ 2 w 13"/>
                <a:gd name="T33" fmla="*/ 10 h 22"/>
                <a:gd name="T34" fmla="*/ 0 w 13"/>
                <a:gd name="T35" fmla="*/ 8 h 22"/>
                <a:gd name="T36" fmla="*/ 0 w 13"/>
                <a:gd name="T37" fmla="*/ 7 h 22"/>
                <a:gd name="T38" fmla="*/ 1 w 13"/>
                <a:gd name="T39" fmla="*/ 5 h 22"/>
                <a:gd name="T40" fmla="*/ 2 w 13"/>
                <a:gd name="T41" fmla="*/ 2 h 22"/>
                <a:gd name="T42" fmla="*/ 3 w 13"/>
                <a:gd name="T43" fmla="*/ 0 h 22"/>
                <a:gd name="T44" fmla="*/ 4 w 13"/>
                <a:gd name="T45" fmla="*/ 0 h 22"/>
                <a:gd name="T46" fmla="*/ 5 w 13"/>
                <a:gd name="T47" fmla="*/ 2 h 22"/>
                <a:gd name="T48" fmla="*/ 7 w 13"/>
                <a:gd name="T49" fmla="*/ 3 h 22"/>
                <a:gd name="T50" fmla="*/ 6 w 13"/>
                <a:gd name="T51" fmla="*/ 5 h 22"/>
                <a:gd name="T52" fmla="*/ 2 w 13"/>
                <a:gd name="T53" fmla="*/ 6 h 22"/>
                <a:gd name="T54" fmla="*/ 1 w 13"/>
                <a:gd name="T55" fmla="*/ 7 h 22"/>
                <a:gd name="T56" fmla="*/ 3 w 13"/>
                <a:gd name="T57" fmla="*/ 8 h 22"/>
                <a:gd name="T58" fmla="*/ 4 w 13"/>
                <a:gd name="T59" fmla="*/ 8 h 22"/>
                <a:gd name="T60" fmla="*/ 5 w 13"/>
                <a:gd name="T6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22">
                  <a:moveTo>
                    <a:pt x="5" y="11"/>
                  </a:moveTo>
                  <a:lnTo>
                    <a:pt x="7" y="16"/>
                  </a:lnTo>
                  <a:lnTo>
                    <a:pt x="7" y="14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00" name="Freeform 1643">
              <a:extLst>
                <a:ext uri="{FF2B5EF4-FFF2-40B4-BE49-F238E27FC236}">
                  <a16:creationId xmlns:a16="http://schemas.microsoft.com/office/drawing/2014/main" id="{CF8CC7C7-1A62-4C44-8251-E5B0BB448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0522" y="7792183"/>
              <a:ext cx="5494" cy="10991"/>
            </a:xfrm>
            <a:custGeom>
              <a:avLst/>
              <a:gdLst>
                <a:gd name="T0" fmla="*/ 3 w 5"/>
                <a:gd name="T1" fmla="*/ 6 h 7"/>
                <a:gd name="T2" fmla="*/ 3 w 5"/>
                <a:gd name="T3" fmla="*/ 6 h 7"/>
                <a:gd name="T4" fmla="*/ 2 w 5"/>
                <a:gd name="T5" fmla="*/ 6 h 7"/>
                <a:gd name="T6" fmla="*/ 0 w 5"/>
                <a:gd name="T7" fmla="*/ 5 h 7"/>
                <a:gd name="T8" fmla="*/ 0 w 5"/>
                <a:gd name="T9" fmla="*/ 4 h 7"/>
                <a:gd name="T10" fmla="*/ 1 w 5"/>
                <a:gd name="T11" fmla="*/ 1 h 7"/>
                <a:gd name="T12" fmla="*/ 2 w 5"/>
                <a:gd name="T13" fmla="*/ 0 h 7"/>
                <a:gd name="T14" fmla="*/ 2 w 5"/>
                <a:gd name="T15" fmla="*/ 1 h 7"/>
                <a:gd name="T16" fmla="*/ 2 w 5"/>
                <a:gd name="T17" fmla="*/ 3 h 7"/>
                <a:gd name="T18" fmla="*/ 4 w 5"/>
                <a:gd name="T19" fmla="*/ 5 h 7"/>
                <a:gd name="T20" fmla="*/ 3 w 5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lnTo>
                    <a:pt x="3" y="6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4" y="5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01" name="Freeform 1644">
              <a:extLst>
                <a:ext uri="{FF2B5EF4-FFF2-40B4-BE49-F238E27FC236}">
                  <a16:creationId xmlns:a16="http://schemas.microsoft.com/office/drawing/2014/main" id="{7A1DF013-ED08-4F80-8251-44FC4F3C2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9531" y="7792183"/>
              <a:ext cx="5494" cy="10991"/>
            </a:xfrm>
            <a:custGeom>
              <a:avLst/>
              <a:gdLst>
                <a:gd name="T0" fmla="*/ 5 w 6"/>
                <a:gd name="T1" fmla="*/ 5 h 8"/>
                <a:gd name="T2" fmla="*/ 5 w 6"/>
                <a:gd name="T3" fmla="*/ 7 h 8"/>
                <a:gd name="T4" fmla="*/ 3 w 6"/>
                <a:gd name="T5" fmla="*/ 6 h 8"/>
                <a:gd name="T6" fmla="*/ 1 w 6"/>
                <a:gd name="T7" fmla="*/ 5 h 8"/>
                <a:gd name="T8" fmla="*/ 1 w 6"/>
                <a:gd name="T9" fmla="*/ 4 h 8"/>
                <a:gd name="T10" fmla="*/ 0 w 6"/>
                <a:gd name="T11" fmla="*/ 1 h 8"/>
                <a:gd name="T12" fmla="*/ 0 w 6"/>
                <a:gd name="T13" fmla="*/ 0 h 8"/>
                <a:gd name="T14" fmla="*/ 2 w 6"/>
                <a:gd name="T15" fmla="*/ 0 h 8"/>
                <a:gd name="T16" fmla="*/ 4 w 6"/>
                <a:gd name="T17" fmla="*/ 3 h 8"/>
                <a:gd name="T18" fmla="*/ 5 w 6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5" y="5"/>
                  </a:moveTo>
                  <a:lnTo>
                    <a:pt x="5" y="7"/>
                  </a:lnTo>
                  <a:lnTo>
                    <a:pt x="3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02" name="Freeform 1645">
              <a:extLst>
                <a:ext uri="{FF2B5EF4-FFF2-40B4-BE49-F238E27FC236}">
                  <a16:creationId xmlns:a16="http://schemas.microsoft.com/office/drawing/2014/main" id="{6B563EC2-FFFB-47F1-8892-AAA125AF2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0522" y="7781192"/>
              <a:ext cx="10991" cy="10991"/>
            </a:xfrm>
            <a:custGeom>
              <a:avLst/>
              <a:gdLst>
                <a:gd name="T0" fmla="*/ 7 w 8"/>
                <a:gd name="T1" fmla="*/ 2 h 7"/>
                <a:gd name="T2" fmla="*/ 7 w 8"/>
                <a:gd name="T3" fmla="*/ 3 h 7"/>
                <a:gd name="T4" fmla="*/ 6 w 8"/>
                <a:gd name="T5" fmla="*/ 4 h 7"/>
                <a:gd name="T6" fmla="*/ 5 w 8"/>
                <a:gd name="T7" fmla="*/ 4 h 7"/>
                <a:gd name="T8" fmla="*/ 4 w 8"/>
                <a:gd name="T9" fmla="*/ 2 h 7"/>
                <a:gd name="T10" fmla="*/ 3 w 8"/>
                <a:gd name="T11" fmla="*/ 2 h 7"/>
                <a:gd name="T12" fmla="*/ 4 w 8"/>
                <a:gd name="T13" fmla="*/ 5 h 7"/>
                <a:gd name="T14" fmla="*/ 4 w 8"/>
                <a:gd name="T15" fmla="*/ 6 h 7"/>
                <a:gd name="T16" fmla="*/ 0 w 8"/>
                <a:gd name="T17" fmla="*/ 4 h 7"/>
                <a:gd name="T18" fmla="*/ 0 w 8"/>
                <a:gd name="T19" fmla="*/ 3 h 7"/>
                <a:gd name="T20" fmla="*/ 1 w 8"/>
                <a:gd name="T21" fmla="*/ 2 h 7"/>
                <a:gd name="T22" fmla="*/ 3 w 8"/>
                <a:gd name="T23" fmla="*/ 1 h 7"/>
                <a:gd name="T24" fmla="*/ 4 w 8"/>
                <a:gd name="T25" fmla="*/ 0 h 7"/>
                <a:gd name="T26" fmla="*/ 7 w 8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lnTo>
                    <a:pt x="7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4" y="5"/>
                  </a:lnTo>
                  <a:lnTo>
                    <a:pt x="4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7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03" name="Freeform 1646">
              <a:extLst>
                <a:ext uri="{FF2B5EF4-FFF2-40B4-BE49-F238E27FC236}">
                  <a16:creationId xmlns:a16="http://schemas.microsoft.com/office/drawing/2014/main" id="{651BA3D5-0A5B-449B-ADF6-87C933BEC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4579" y="7748221"/>
              <a:ext cx="2181590" cy="1164981"/>
            </a:xfrm>
            <a:custGeom>
              <a:avLst/>
              <a:gdLst>
                <a:gd name="T0" fmla="*/ 1047 w 1751"/>
                <a:gd name="T1" fmla="*/ 72 h 936"/>
                <a:gd name="T2" fmla="*/ 1049 w 1751"/>
                <a:gd name="T3" fmla="*/ 123 h 936"/>
                <a:gd name="T4" fmla="*/ 1129 w 1751"/>
                <a:gd name="T5" fmla="*/ 121 h 936"/>
                <a:gd name="T6" fmla="*/ 1213 w 1751"/>
                <a:gd name="T7" fmla="*/ 130 h 936"/>
                <a:gd name="T8" fmla="*/ 1212 w 1751"/>
                <a:gd name="T9" fmla="*/ 153 h 936"/>
                <a:gd name="T10" fmla="*/ 1158 w 1751"/>
                <a:gd name="T11" fmla="*/ 157 h 936"/>
                <a:gd name="T12" fmla="*/ 1120 w 1751"/>
                <a:gd name="T13" fmla="*/ 209 h 936"/>
                <a:gd name="T14" fmla="*/ 1117 w 1751"/>
                <a:gd name="T15" fmla="*/ 278 h 936"/>
                <a:gd name="T16" fmla="*/ 1163 w 1751"/>
                <a:gd name="T17" fmla="*/ 269 h 936"/>
                <a:gd name="T18" fmla="*/ 1184 w 1751"/>
                <a:gd name="T19" fmla="*/ 199 h 936"/>
                <a:gd name="T20" fmla="*/ 1208 w 1751"/>
                <a:gd name="T21" fmla="*/ 162 h 936"/>
                <a:gd name="T22" fmla="*/ 1254 w 1751"/>
                <a:gd name="T23" fmla="*/ 221 h 936"/>
                <a:gd name="T24" fmla="*/ 1271 w 1751"/>
                <a:gd name="T25" fmla="*/ 237 h 936"/>
                <a:gd name="T26" fmla="*/ 1269 w 1751"/>
                <a:gd name="T27" fmla="*/ 337 h 936"/>
                <a:gd name="T28" fmla="*/ 1388 w 1751"/>
                <a:gd name="T29" fmla="*/ 288 h 936"/>
                <a:gd name="T30" fmla="*/ 1471 w 1751"/>
                <a:gd name="T31" fmla="*/ 252 h 936"/>
                <a:gd name="T32" fmla="*/ 1516 w 1751"/>
                <a:gd name="T33" fmla="*/ 195 h 936"/>
                <a:gd name="T34" fmla="*/ 1653 w 1751"/>
                <a:gd name="T35" fmla="*/ 136 h 936"/>
                <a:gd name="T36" fmla="*/ 1726 w 1751"/>
                <a:gd name="T37" fmla="*/ 158 h 936"/>
                <a:gd name="T38" fmla="*/ 1749 w 1751"/>
                <a:gd name="T39" fmla="*/ 200 h 936"/>
                <a:gd name="T40" fmla="*/ 1696 w 1751"/>
                <a:gd name="T41" fmla="*/ 215 h 936"/>
                <a:gd name="T42" fmla="*/ 1643 w 1751"/>
                <a:gd name="T43" fmla="*/ 264 h 936"/>
                <a:gd name="T44" fmla="*/ 1654 w 1751"/>
                <a:gd name="T45" fmla="*/ 316 h 936"/>
                <a:gd name="T46" fmla="*/ 1562 w 1751"/>
                <a:gd name="T47" fmla="*/ 353 h 936"/>
                <a:gd name="T48" fmla="*/ 1527 w 1751"/>
                <a:gd name="T49" fmla="*/ 418 h 936"/>
                <a:gd name="T50" fmla="*/ 1495 w 1751"/>
                <a:gd name="T51" fmla="*/ 428 h 936"/>
                <a:gd name="T52" fmla="*/ 1482 w 1751"/>
                <a:gd name="T53" fmla="*/ 476 h 936"/>
                <a:gd name="T54" fmla="*/ 1471 w 1751"/>
                <a:gd name="T55" fmla="*/ 439 h 936"/>
                <a:gd name="T56" fmla="*/ 1460 w 1751"/>
                <a:gd name="T57" fmla="*/ 436 h 936"/>
                <a:gd name="T58" fmla="*/ 1445 w 1751"/>
                <a:gd name="T59" fmla="*/ 450 h 936"/>
                <a:gd name="T60" fmla="*/ 1468 w 1751"/>
                <a:gd name="T61" fmla="*/ 502 h 936"/>
                <a:gd name="T62" fmla="*/ 1484 w 1751"/>
                <a:gd name="T63" fmla="*/ 544 h 936"/>
                <a:gd name="T64" fmla="*/ 1468 w 1751"/>
                <a:gd name="T65" fmla="*/ 554 h 936"/>
                <a:gd name="T66" fmla="*/ 1444 w 1751"/>
                <a:gd name="T67" fmla="*/ 585 h 936"/>
                <a:gd name="T68" fmla="*/ 1380 w 1751"/>
                <a:gd name="T69" fmla="*/ 654 h 936"/>
                <a:gd name="T70" fmla="*/ 1334 w 1751"/>
                <a:gd name="T71" fmla="*/ 690 h 936"/>
                <a:gd name="T72" fmla="*/ 1310 w 1751"/>
                <a:gd name="T73" fmla="*/ 741 h 936"/>
                <a:gd name="T74" fmla="*/ 1353 w 1751"/>
                <a:gd name="T75" fmla="*/ 872 h 936"/>
                <a:gd name="T76" fmla="*/ 1295 w 1751"/>
                <a:gd name="T77" fmla="*/ 888 h 936"/>
                <a:gd name="T78" fmla="*/ 1275 w 1751"/>
                <a:gd name="T79" fmla="*/ 821 h 936"/>
                <a:gd name="T80" fmla="*/ 1180 w 1751"/>
                <a:gd name="T81" fmla="*/ 763 h 936"/>
                <a:gd name="T82" fmla="*/ 1117 w 1751"/>
                <a:gd name="T83" fmla="*/ 755 h 936"/>
                <a:gd name="T84" fmla="*/ 1064 w 1751"/>
                <a:gd name="T85" fmla="*/ 773 h 936"/>
                <a:gd name="T86" fmla="*/ 1065 w 1751"/>
                <a:gd name="T87" fmla="*/ 793 h 936"/>
                <a:gd name="T88" fmla="*/ 996 w 1751"/>
                <a:gd name="T89" fmla="*/ 775 h 936"/>
                <a:gd name="T90" fmla="*/ 904 w 1751"/>
                <a:gd name="T91" fmla="*/ 780 h 936"/>
                <a:gd name="T92" fmla="*/ 843 w 1751"/>
                <a:gd name="T93" fmla="*/ 832 h 936"/>
                <a:gd name="T94" fmla="*/ 830 w 1751"/>
                <a:gd name="T95" fmla="*/ 910 h 936"/>
                <a:gd name="T96" fmla="*/ 733 w 1751"/>
                <a:gd name="T97" fmla="*/ 810 h 936"/>
                <a:gd name="T98" fmla="*/ 619 w 1751"/>
                <a:gd name="T99" fmla="*/ 785 h 936"/>
                <a:gd name="T100" fmla="*/ 400 w 1751"/>
                <a:gd name="T101" fmla="*/ 717 h 936"/>
                <a:gd name="T102" fmla="*/ 166 w 1751"/>
                <a:gd name="T103" fmla="*/ 621 h 936"/>
                <a:gd name="T104" fmla="*/ 70 w 1751"/>
                <a:gd name="T105" fmla="*/ 502 h 936"/>
                <a:gd name="T106" fmla="*/ 68 w 1751"/>
                <a:gd name="T107" fmla="*/ 479 h 936"/>
                <a:gd name="T108" fmla="*/ 16 w 1751"/>
                <a:gd name="T109" fmla="*/ 367 h 936"/>
                <a:gd name="T110" fmla="*/ 23 w 1751"/>
                <a:gd name="T111" fmla="*/ 141 h 936"/>
                <a:gd name="T112" fmla="*/ 2 w 1751"/>
                <a:gd name="T113" fmla="*/ 64 h 936"/>
                <a:gd name="T114" fmla="*/ 55 w 1751"/>
                <a:gd name="T115" fmla="*/ 80 h 936"/>
                <a:gd name="T116" fmla="*/ 67 w 1751"/>
                <a:gd name="T117" fmla="*/ 94 h 936"/>
                <a:gd name="T118" fmla="*/ 66 w 1751"/>
                <a:gd name="T119" fmla="*/ 41 h 936"/>
                <a:gd name="T120" fmla="*/ 411 w 1751"/>
                <a:gd name="T121" fmla="*/ 17 h 936"/>
                <a:gd name="T122" fmla="*/ 896 w 1751"/>
                <a:gd name="T123" fmla="*/ 0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1" h="936">
                  <a:moveTo>
                    <a:pt x="951" y="34"/>
                  </a:moveTo>
                  <a:lnTo>
                    <a:pt x="955" y="34"/>
                  </a:lnTo>
                  <a:lnTo>
                    <a:pt x="958" y="34"/>
                  </a:lnTo>
                  <a:lnTo>
                    <a:pt x="961" y="34"/>
                  </a:lnTo>
                  <a:lnTo>
                    <a:pt x="963" y="35"/>
                  </a:lnTo>
                  <a:lnTo>
                    <a:pt x="967" y="37"/>
                  </a:lnTo>
                  <a:lnTo>
                    <a:pt x="970" y="39"/>
                  </a:lnTo>
                  <a:lnTo>
                    <a:pt x="975" y="42"/>
                  </a:lnTo>
                  <a:lnTo>
                    <a:pt x="977" y="43"/>
                  </a:lnTo>
                  <a:lnTo>
                    <a:pt x="979" y="46"/>
                  </a:lnTo>
                  <a:lnTo>
                    <a:pt x="980" y="50"/>
                  </a:lnTo>
                  <a:lnTo>
                    <a:pt x="982" y="50"/>
                  </a:lnTo>
                  <a:lnTo>
                    <a:pt x="983" y="48"/>
                  </a:lnTo>
                  <a:lnTo>
                    <a:pt x="987" y="47"/>
                  </a:lnTo>
                  <a:lnTo>
                    <a:pt x="992" y="49"/>
                  </a:lnTo>
                  <a:lnTo>
                    <a:pt x="997" y="54"/>
                  </a:lnTo>
                  <a:lnTo>
                    <a:pt x="1003" y="58"/>
                  </a:lnTo>
                  <a:lnTo>
                    <a:pt x="1007" y="60"/>
                  </a:lnTo>
                  <a:lnTo>
                    <a:pt x="1011" y="60"/>
                  </a:lnTo>
                  <a:lnTo>
                    <a:pt x="1016" y="58"/>
                  </a:lnTo>
                  <a:lnTo>
                    <a:pt x="1021" y="54"/>
                  </a:lnTo>
                  <a:lnTo>
                    <a:pt x="1026" y="53"/>
                  </a:lnTo>
                  <a:lnTo>
                    <a:pt x="1027" y="53"/>
                  </a:lnTo>
                  <a:lnTo>
                    <a:pt x="1029" y="57"/>
                  </a:lnTo>
                  <a:lnTo>
                    <a:pt x="1031" y="58"/>
                  </a:lnTo>
                  <a:lnTo>
                    <a:pt x="1035" y="58"/>
                  </a:lnTo>
                  <a:lnTo>
                    <a:pt x="1043" y="58"/>
                  </a:lnTo>
                  <a:lnTo>
                    <a:pt x="1050" y="58"/>
                  </a:lnTo>
                  <a:lnTo>
                    <a:pt x="1052" y="60"/>
                  </a:lnTo>
                  <a:lnTo>
                    <a:pt x="1053" y="62"/>
                  </a:lnTo>
                  <a:lnTo>
                    <a:pt x="1056" y="63"/>
                  </a:lnTo>
                  <a:lnTo>
                    <a:pt x="1060" y="62"/>
                  </a:lnTo>
                  <a:lnTo>
                    <a:pt x="1066" y="62"/>
                  </a:lnTo>
                  <a:lnTo>
                    <a:pt x="1065" y="63"/>
                  </a:lnTo>
                  <a:lnTo>
                    <a:pt x="1064" y="63"/>
                  </a:lnTo>
                  <a:lnTo>
                    <a:pt x="1063" y="64"/>
                  </a:lnTo>
                  <a:lnTo>
                    <a:pt x="1061" y="65"/>
                  </a:lnTo>
                  <a:lnTo>
                    <a:pt x="1059" y="67"/>
                  </a:lnTo>
                  <a:lnTo>
                    <a:pt x="1053" y="70"/>
                  </a:lnTo>
                  <a:lnTo>
                    <a:pt x="1047" y="72"/>
                  </a:lnTo>
                  <a:lnTo>
                    <a:pt x="1035" y="77"/>
                  </a:lnTo>
                  <a:lnTo>
                    <a:pt x="1027" y="82"/>
                  </a:lnTo>
                  <a:lnTo>
                    <a:pt x="1024" y="84"/>
                  </a:lnTo>
                  <a:lnTo>
                    <a:pt x="1011" y="98"/>
                  </a:lnTo>
                  <a:lnTo>
                    <a:pt x="1003" y="105"/>
                  </a:lnTo>
                  <a:lnTo>
                    <a:pt x="991" y="116"/>
                  </a:lnTo>
                  <a:lnTo>
                    <a:pt x="990" y="117"/>
                  </a:lnTo>
                  <a:lnTo>
                    <a:pt x="990" y="118"/>
                  </a:lnTo>
                  <a:lnTo>
                    <a:pt x="990" y="119"/>
                  </a:lnTo>
                  <a:lnTo>
                    <a:pt x="993" y="121"/>
                  </a:lnTo>
                  <a:lnTo>
                    <a:pt x="995" y="121"/>
                  </a:lnTo>
                  <a:lnTo>
                    <a:pt x="997" y="121"/>
                  </a:lnTo>
                  <a:lnTo>
                    <a:pt x="1008" y="118"/>
                  </a:lnTo>
                  <a:lnTo>
                    <a:pt x="1012" y="116"/>
                  </a:lnTo>
                  <a:lnTo>
                    <a:pt x="1016" y="113"/>
                  </a:lnTo>
                  <a:lnTo>
                    <a:pt x="1016" y="113"/>
                  </a:lnTo>
                  <a:lnTo>
                    <a:pt x="1018" y="113"/>
                  </a:lnTo>
                  <a:lnTo>
                    <a:pt x="1019" y="113"/>
                  </a:lnTo>
                  <a:lnTo>
                    <a:pt x="1024" y="110"/>
                  </a:lnTo>
                  <a:lnTo>
                    <a:pt x="1026" y="109"/>
                  </a:lnTo>
                  <a:lnTo>
                    <a:pt x="1027" y="109"/>
                  </a:lnTo>
                  <a:lnTo>
                    <a:pt x="1029" y="111"/>
                  </a:lnTo>
                  <a:lnTo>
                    <a:pt x="1030" y="111"/>
                  </a:lnTo>
                  <a:lnTo>
                    <a:pt x="1029" y="113"/>
                  </a:lnTo>
                  <a:lnTo>
                    <a:pt x="1027" y="116"/>
                  </a:lnTo>
                  <a:lnTo>
                    <a:pt x="1027" y="118"/>
                  </a:lnTo>
                  <a:lnTo>
                    <a:pt x="1027" y="120"/>
                  </a:lnTo>
                  <a:lnTo>
                    <a:pt x="1026" y="122"/>
                  </a:lnTo>
                  <a:lnTo>
                    <a:pt x="1024" y="124"/>
                  </a:lnTo>
                  <a:lnTo>
                    <a:pt x="1025" y="125"/>
                  </a:lnTo>
                  <a:lnTo>
                    <a:pt x="1030" y="123"/>
                  </a:lnTo>
                  <a:lnTo>
                    <a:pt x="1031" y="123"/>
                  </a:lnTo>
                  <a:lnTo>
                    <a:pt x="1031" y="122"/>
                  </a:lnTo>
                  <a:lnTo>
                    <a:pt x="1031" y="121"/>
                  </a:lnTo>
                  <a:lnTo>
                    <a:pt x="1031" y="121"/>
                  </a:lnTo>
                  <a:lnTo>
                    <a:pt x="1035" y="124"/>
                  </a:lnTo>
                  <a:lnTo>
                    <a:pt x="1037" y="125"/>
                  </a:lnTo>
                  <a:lnTo>
                    <a:pt x="1039" y="126"/>
                  </a:lnTo>
                  <a:lnTo>
                    <a:pt x="1043" y="125"/>
                  </a:lnTo>
                  <a:lnTo>
                    <a:pt x="1049" y="123"/>
                  </a:lnTo>
                  <a:lnTo>
                    <a:pt x="1053" y="120"/>
                  </a:lnTo>
                  <a:lnTo>
                    <a:pt x="1057" y="116"/>
                  </a:lnTo>
                  <a:lnTo>
                    <a:pt x="1062" y="114"/>
                  </a:lnTo>
                  <a:lnTo>
                    <a:pt x="1068" y="114"/>
                  </a:lnTo>
                  <a:lnTo>
                    <a:pt x="1073" y="113"/>
                  </a:lnTo>
                  <a:lnTo>
                    <a:pt x="1075" y="111"/>
                  </a:lnTo>
                  <a:lnTo>
                    <a:pt x="1079" y="108"/>
                  </a:lnTo>
                  <a:lnTo>
                    <a:pt x="1081" y="107"/>
                  </a:lnTo>
                  <a:lnTo>
                    <a:pt x="1083" y="107"/>
                  </a:lnTo>
                  <a:lnTo>
                    <a:pt x="1085" y="105"/>
                  </a:lnTo>
                  <a:lnTo>
                    <a:pt x="1086" y="103"/>
                  </a:lnTo>
                  <a:lnTo>
                    <a:pt x="1089" y="101"/>
                  </a:lnTo>
                  <a:lnTo>
                    <a:pt x="1092" y="98"/>
                  </a:lnTo>
                  <a:lnTo>
                    <a:pt x="1094" y="97"/>
                  </a:lnTo>
                  <a:lnTo>
                    <a:pt x="1095" y="97"/>
                  </a:lnTo>
                  <a:lnTo>
                    <a:pt x="1095" y="99"/>
                  </a:lnTo>
                  <a:lnTo>
                    <a:pt x="1095" y="100"/>
                  </a:lnTo>
                  <a:lnTo>
                    <a:pt x="1095" y="101"/>
                  </a:lnTo>
                  <a:lnTo>
                    <a:pt x="1097" y="102"/>
                  </a:lnTo>
                  <a:lnTo>
                    <a:pt x="1098" y="103"/>
                  </a:lnTo>
                  <a:lnTo>
                    <a:pt x="1098" y="105"/>
                  </a:lnTo>
                  <a:lnTo>
                    <a:pt x="1098" y="106"/>
                  </a:lnTo>
                  <a:lnTo>
                    <a:pt x="1100" y="107"/>
                  </a:lnTo>
                  <a:lnTo>
                    <a:pt x="1100" y="109"/>
                  </a:lnTo>
                  <a:lnTo>
                    <a:pt x="1100" y="113"/>
                  </a:lnTo>
                  <a:lnTo>
                    <a:pt x="1100" y="114"/>
                  </a:lnTo>
                  <a:lnTo>
                    <a:pt x="1100" y="116"/>
                  </a:lnTo>
                  <a:lnTo>
                    <a:pt x="1100" y="116"/>
                  </a:lnTo>
                  <a:lnTo>
                    <a:pt x="1101" y="116"/>
                  </a:lnTo>
                  <a:lnTo>
                    <a:pt x="1102" y="114"/>
                  </a:lnTo>
                  <a:lnTo>
                    <a:pt x="1102" y="114"/>
                  </a:lnTo>
                  <a:lnTo>
                    <a:pt x="1102" y="113"/>
                  </a:lnTo>
                  <a:lnTo>
                    <a:pt x="1107" y="110"/>
                  </a:lnTo>
                  <a:lnTo>
                    <a:pt x="1108" y="110"/>
                  </a:lnTo>
                  <a:lnTo>
                    <a:pt x="1110" y="110"/>
                  </a:lnTo>
                  <a:lnTo>
                    <a:pt x="1117" y="111"/>
                  </a:lnTo>
                  <a:lnTo>
                    <a:pt x="1120" y="113"/>
                  </a:lnTo>
                  <a:lnTo>
                    <a:pt x="1124" y="114"/>
                  </a:lnTo>
                  <a:lnTo>
                    <a:pt x="1125" y="115"/>
                  </a:lnTo>
                  <a:lnTo>
                    <a:pt x="1129" y="121"/>
                  </a:lnTo>
                  <a:lnTo>
                    <a:pt x="1131" y="124"/>
                  </a:lnTo>
                  <a:lnTo>
                    <a:pt x="1131" y="125"/>
                  </a:lnTo>
                  <a:lnTo>
                    <a:pt x="1132" y="125"/>
                  </a:lnTo>
                  <a:lnTo>
                    <a:pt x="1133" y="128"/>
                  </a:lnTo>
                  <a:lnTo>
                    <a:pt x="1133" y="129"/>
                  </a:lnTo>
                  <a:lnTo>
                    <a:pt x="1139" y="129"/>
                  </a:lnTo>
                  <a:lnTo>
                    <a:pt x="1142" y="129"/>
                  </a:lnTo>
                  <a:lnTo>
                    <a:pt x="1143" y="127"/>
                  </a:lnTo>
                  <a:lnTo>
                    <a:pt x="1145" y="128"/>
                  </a:lnTo>
                  <a:lnTo>
                    <a:pt x="1147" y="130"/>
                  </a:lnTo>
                  <a:lnTo>
                    <a:pt x="1148" y="131"/>
                  </a:lnTo>
                  <a:lnTo>
                    <a:pt x="1150" y="130"/>
                  </a:lnTo>
                  <a:lnTo>
                    <a:pt x="1152" y="130"/>
                  </a:lnTo>
                  <a:lnTo>
                    <a:pt x="1154" y="131"/>
                  </a:lnTo>
                  <a:lnTo>
                    <a:pt x="1154" y="132"/>
                  </a:lnTo>
                  <a:lnTo>
                    <a:pt x="1155" y="132"/>
                  </a:lnTo>
                  <a:lnTo>
                    <a:pt x="1158" y="129"/>
                  </a:lnTo>
                  <a:lnTo>
                    <a:pt x="1162" y="125"/>
                  </a:lnTo>
                  <a:lnTo>
                    <a:pt x="1166" y="123"/>
                  </a:lnTo>
                  <a:lnTo>
                    <a:pt x="1169" y="121"/>
                  </a:lnTo>
                  <a:lnTo>
                    <a:pt x="1170" y="122"/>
                  </a:lnTo>
                  <a:lnTo>
                    <a:pt x="1175" y="121"/>
                  </a:lnTo>
                  <a:lnTo>
                    <a:pt x="1179" y="121"/>
                  </a:lnTo>
                  <a:lnTo>
                    <a:pt x="1185" y="121"/>
                  </a:lnTo>
                  <a:lnTo>
                    <a:pt x="1190" y="121"/>
                  </a:lnTo>
                  <a:lnTo>
                    <a:pt x="1195" y="118"/>
                  </a:lnTo>
                  <a:lnTo>
                    <a:pt x="1199" y="118"/>
                  </a:lnTo>
                  <a:lnTo>
                    <a:pt x="1203" y="117"/>
                  </a:lnTo>
                  <a:lnTo>
                    <a:pt x="1205" y="118"/>
                  </a:lnTo>
                  <a:lnTo>
                    <a:pt x="1204" y="119"/>
                  </a:lnTo>
                  <a:lnTo>
                    <a:pt x="1203" y="121"/>
                  </a:lnTo>
                  <a:lnTo>
                    <a:pt x="1203" y="125"/>
                  </a:lnTo>
                  <a:lnTo>
                    <a:pt x="1203" y="127"/>
                  </a:lnTo>
                  <a:lnTo>
                    <a:pt x="1203" y="128"/>
                  </a:lnTo>
                  <a:lnTo>
                    <a:pt x="1203" y="129"/>
                  </a:lnTo>
                  <a:lnTo>
                    <a:pt x="1203" y="129"/>
                  </a:lnTo>
                  <a:lnTo>
                    <a:pt x="1206" y="130"/>
                  </a:lnTo>
                  <a:lnTo>
                    <a:pt x="1209" y="131"/>
                  </a:lnTo>
                  <a:lnTo>
                    <a:pt x="1210" y="131"/>
                  </a:lnTo>
                  <a:lnTo>
                    <a:pt x="1213" y="130"/>
                  </a:lnTo>
                  <a:lnTo>
                    <a:pt x="1215" y="130"/>
                  </a:lnTo>
                  <a:lnTo>
                    <a:pt x="1216" y="132"/>
                  </a:lnTo>
                  <a:lnTo>
                    <a:pt x="1218" y="132"/>
                  </a:lnTo>
                  <a:lnTo>
                    <a:pt x="1220" y="131"/>
                  </a:lnTo>
                  <a:lnTo>
                    <a:pt x="1221" y="130"/>
                  </a:lnTo>
                  <a:lnTo>
                    <a:pt x="1223" y="129"/>
                  </a:lnTo>
                  <a:lnTo>
                    <a:pt x="1223" y="129"/>
                  </a:lnTo>
                  <a:lnTo>
                    <a:pt x="1224" y="130"/>
                  </a:lnTo>
                  <a:lnTo>
                    <a:pt x="1225" y="131"/>
                  </a:lnTo>
                  <a:lnTo>
                    <a:pt x="1226" y="134"/>
                  </a:lnTo>
                  <a:lnTo>
                    <a:pt x="1227" y="135"/>
                  </a:lnTo>
                  <a:lnTo>
                    <a:pt x="1227" y="138"/>
                  </a:lnTo>
                  <a:lnTo>
                    <a:pt x="1228" y="139"/>
                  </a:lnTo>
                  <a:lnTo>
                    <a:pt x="1228" y="141"/>
                  </a:lnTo>
                  <a:lnTo>
                    <a:pt x="1227" y="142"/>
                  </a:lnTo>
                  <a:lnTo>
                    <a:pt x="1226" y="143"/>
                  </a:lnTo>
                  <a:lnTo>
                    <a:pt x="1227" y="143"/>
                  </a:lnTo>
                  <a:lnTo>
                    <a:pt x="1231" y="144"/>
                  </a:lnTo>
                  <a:lnTo>
                    <a:pt x="1232" y="145"/>
                  </a:lnTo>
                  <a:lnTo>
                    <a:pt x="1233" y="146"/>
                  </a:lnTo>
                  <a:lnTo>
                    <a:pt x="1232" y="146"/>
                  </a:lnTo>
                  <a:lnTo>
                    <a:pt x="1233" y="147"/>
                  </a:lnTo>
                  <a:lnTo>
                    <a:pt x="1234" y="149"/>
                  </a:lnTo>
                  <a:lnTo>
                    <a:pt x="1237" y="151"/>
                  </a:lnTo>
                  <a:lnTo>
                    <a:pt x="1237" y="151"/>
                  </a:lnTo>
                  <a:lnTo>
                    <a:pt x="1237" y="152"/>
                  </a:lnTo>
                  <a:lnTo>
                    <a:pt x="1236" y="153"/>
                  </a:lnTo>
                  <a:lnTo>
                    <a:pt x="1235" y="153"/>
                  </a:lnTo>
                  <a:lnTo>
                    <a:pt x="1224" y="151"/>
                  </a:lnTo>
                  <a:lnTo>
                    <a:pt x="1221" y="151"/>
                  </a:lnTo>
                  <a:lnTo>
                    <a:pt x="1220" y="152"/>
                  </a:lnTo>
                  <a:lnTo>
                    <a:pt x="1220" y="152"/>
                  </a:lnTo>
                  <a:lnTo>
                    <a:pt x="1219" y="152"/>
                  </a:lnTo>
                  <a:lnTo>
                    <a:pt x="1218" y="152"/>
                  </a:lnTo>
                  <a:lnTo>
                    <a:pt x="1218" y="151"/>
                  </a:lnTo>
                  <a:lnTo>
                    <a:pt x="1217" y="150"/>
                  </a:lnTo>
                  <a:lnTo>
                    <a:pt x="1216" y="149"/>
                  </a:lnTo>
                  <a:lnTo>
                    <a:pt x="1215" y="149"/>
                  </a:lnTo>
                  <a:lnTo>
                    <a:pt x="1214" y="150"/>
                  </a:lnTo>
                  <a:lnTo>
                    <a:pt x="1212" y="153"/>
                  </a:lnTo>
                  <a:lnTo>
                    <a:pt x="1212" y="153"/>
                  </a:lnTo>
                  <a:lnTo>
                    <a:pt x="1212" y="156"/>
                  </a:lnTo>
                  <a:lnTo>
                    <a:pt x="1212" y="157"/>
                  </a:lnTo>
                  <a:lnTo>
                    <a:pt x="1212" y="157"/>
                  </a:lnTo>
                  <a:lnTo>
                    <a:pt x="1212" y="157"/>
                  </a:lnTo>
                  <a:lnTo>
                    <a:pt x="1211" y="157"/>
                  </a:lnTo>
                  <a:lnTo>
                    <a:pt x="1210" y="157"/>
                  </a:lnTo>
                  <a:lnTo>
                    <a:pt x="1205" y="152"/>
                  </a:lnTo>
                  <a:lnTo>
                    <a:pt x="1201" y="149"/>
                  </a:lnTo>
                  <a:lnTo>
                    <a:pt x="1196" y="147"/>
                  </a:lnTo>
                  <a:lnTo>
                    <a:pt x="1192" y="147"/>
                  </a:lnTo>
                  <a:lnTo>
                    <a:pt x="1189" y="147"/>
                  </a:lnTo>
                  <a:lnTo>
                    <a:pt x="1187" y="148"/>
                  </a:lnTo>
                  <a:lnTo>
                    <a:pt x="1185" y="151"/>
                  </a:lnTo>
                  <a:lnTo>
                    <a:pt x="1182" y="152"/>
                  </a:lnTo>
                  <a:lnTo>
                    <a:pt x="1179" y="152"/>
                  </a:lnTo>
                  <a:lnTo>
                    <a:pt x="1176" y="153"/>
                  </a:lnTo>
                  <a:lnTo>
                    <a:pt x="1176" y="154"/>
                  </a:lnTo>
                  <a:lnTo>
                    <a:pt x="1175" y="154"/>
                  </a:lnTo>
                  <a:lnTo>
                    <a:pt x="1173" y="153"/>
                  </a:lnTo>
                  <a:lnTo>
                    <a:pt x="1169" y="153"/>
                  </a:lnTo>
                  <a:lnTo>
                    <a:pt x="1167" y="153"/>
                  </a:lnTo>
                  <a:lnTo>
                    <a:pt x="1165" y="154"/>
                  </a:lnTo>
                  <a:lnTo>
                    <a:pt x="1163" y="157"/>
                  </a:lnTo>
                  <a:lnTo>
                    <a:pt x="1163" y="158"/>
                  </a:lnTo>
                  <a:lnTo>
                    <a:pt x="1162" y="160"/>
                  </a:lnTo>
                  <a:lnTo>
                    <a:pt x="1158" y="162"/>
                  </a:lnTo>
                  <a:lnTo>
                    <a:pt x="1158" y="163"/>
                  </a:lnTo>
                  <a:lnTo>
                    <a:pt x="1157" y="165"/>
                  </a:lnTo>
                  <a:lnTo>
                    <a:pt x="1156" y="166"/>
                  </a:lnTo>
                  <a:lnTo>
                    <a:pt x="1156" y="168"/>
                  </a:lnTo>
                  <a:lnTo>
                    <a:pt x="1155" y="168"/>
                  </a:lnTo>
                  <a:lnTo>
                    <a:pt x="1153" y="166"/>
                  </a:lnTo>
                  <a:lnTo>
                    <a:pt x="1153" y="165"/>
                  </a:lnTo>
                  <a:lnTo>
                    <a:pt x="1154" y="162"/>
                  </a:lnTo>
                  <a:lnTo>
                    <a:pt x="1156" y="161"/>
                  </a:lnTo>
                  <a:lnTo>
                    <a:pt x="1157" y="161"/>
                  </a:lnTo>
                  <a:lnTo>
                    <a:pt x="1158" y="160"/>
                  </a:lnTo>
                  <a:lnTo>
                    <a:pt x="1158" y="158"/>
                  </a:lnTo>
                  <a:lnTo>
                    <a:pt x="1158" y="157"/>
                  </a:lnTo>
                  <a:lnTo>
                    <a:pt x="1155" y="157"/>
                  </a:lnTo>
                  <a:lnTo>
                    <a:pt x="1154" y="158"/>
                  </a:lnTo>
                  <a:lnTo>
                    <a:pt x="1153" y="158"/>
                  </a:lnTo>
                  <a:lnTo>
                    <a:pt x="1152" y="157"/>
                  </a:lnTo>
                  <a:lnTo>
                    <a:pt x="1150" y="158"/>
                  </a:lnTo>
                  <a:lnTo>
                    <a:pt x="1149" y="162"/>
                  </a:lnTo>
                  <a:lnTo>
                    <a:pt x="1148" y="163"/>
                  </a:lnTo>
                  <a:lnTo>
                    <a:pt x="1146" y="165"/>
                  </a:lnTo>
                  <a:lnTo>
                    <a:pt x="1145" y="163"/>
                  </a:lnTo>
                  <a:lnTo>
                    <a:pt x="1144" y="160"/>
                  </a:lnTo>
                  <a:lnTo>
                    <a:pt x="1144" y="158"/>
                  </a:lnTo>
                  <a:lnTo>
                    <a:pt x="1145" y="156"/>
                  </a:lnTo>
                  <a:lnTo>
                    <a:pt x="1145" y="155"/>
                  </a:lnTo>
                  <a:lnTo>
                    <a:pt x="1144" y="156"/>
                  </a:lnTo>
                  <a:lnTo>
                    <a:pt x="1143" y="158"/>
                  </a:lnTo>
                  <a:lnTo>
                    <a:pt x="1142" y="163"/>
                  </a:lnTo>
                  <a:lnTo>
                    <a:pt x="1141" y="165"/>
                  </a:lnTo>
                  <a:lnTo>
                    <a:pt x="1139" y="165"/>
                  </a:lnTo>
                  <a:lnTo>
                    <a:pt x="1137" y="168"/>
                  </a:lnTo>
                  <a:lnTo>
                    <a:pt x="1135" y="174"/>
                  </a:lnTo>
                  <a:lnTo>
                    <a:pt x="1132" y="179"/>
                  </a:lnTo>
                  <a:lnTo>
                    <a:pt x="1129" y="184"/>
                  </a:lnTo>
                  <a:lnTo>
                    <a:pt x="1127" y="187"/>
                  </a:lnTo>
                  <a:lnTo>
                    <a:pt x="1126" y="187"/>
                  </a:lnTo>
                  <a:lnTo>
                    <a:pt x="1126" y="188"/>
                  </a:lnTo>
                  <a:lnTo>
                    <a:pt x="1126" y="191"/>
                  </a:lnTo>
                  <a:lnTo>
                    <a:pt x="1125" y="193"/>
                  </a:lnTo>
                  <a:lnTo>
                    <a:pt x="1123" y="195"/>
                  </a:lnTo>
                  <a:lnTo>
                    <a:pt x="1119" y="197"/>
                  </a:lnTo>
                  <a:lnTo>
                    <a:pt x="1118" y="198"/>
                  </a:lnTo>
                  <a:lnTo>
                    <a:pt x="1118" y="199"/>
                  </a:lnTo>
                  <a:lnTo>
                    <a:pt x="1115" y="204"/>
                  </a:lnTo>
                  <a:lnTo>
                    <a:pt x="1114" y="208"/>
                  </a:lnTo>
                  <a:lnTo>
                    <a:pt x="1113" y="211"/>
                  </a:lnTo>
                  <a:lnTo>
                    <a:pt x="1113" y="213"/>
                  </a:lnTo>
                  <a:lnTo>
                    <a:pt x="1115" y="214"/>
                  </a:lnTo>
                  <a:lnTo>
                    <a:pt x="1116" y="214"/>
                  </a:lnTo>
                  <a:lnTo>
                    <a:pt x="1117" y="212"/>
                  </a:lnTo>
                  <a:lnTo>
                    <a:pt x="1118" y="210"/>
                  </a:lnTo>
                  <a:lnTo>
                    <a:pt x="1120" y="209"/>
                  </a:lnTo>
                  <a:lnTo>
                    <a:pt x="1122" y="208"/>
                  </a:lnTo>
                  <a:lnTo>
                    <a:pt x="1123" y="204"/>
                  </a:lnTo>
                  <a:lnTo>
                    <a:pt x="1126" y="201"/>
                  </a:lnTo>
                  <a:lnTo>
                    <a:pt x="1127" y="201"/>
                  </a:lnTo>
                  <a:lnTo>
                    <a:pt x="1127" y="201"/>
                  </a:lnTo>
                  <a:lnTo>
                    <a:pt x="1129" y="200"/>
                  </a:lnTo>
                  <a:lnTo>
                    <a:pt x="1131" y="200"/>
                  </a:lnTo>
                  <a:lnTo>
                    <a:pt x="1133" y="202"/>
                  </a:lnTo>
                  <a:lnTo>
                    <a:pt x="1134" y="203"/>
                  </a:lnTo>
                  <a:lnTo>
                    <a:pt x="1134" y="204"/>
                  </a:lnTo>
                  <a:lnTo>
                    <a:pt x="1133" y="206"/>
                  </a:lnTo>
                  <a:lnTo>
                    <a:pt x="1133" y="209"/>
                  </a:lnTo>
                  <a:lnTo>
                    <a:pt x="1131" y="212"/>
                  </a:lnTo>
                  <a:lnTo>
                    <a:pt x="1129" y="215"/>
                  </a:lnTo>
                  <a:lnTo>
                    <a:pt x="1128" y="221"/>
                  </a:lnTo>
                  <a:lnTo>
                    <a:pt x="1128" y="225"/>
                  </a:lnTo>
                  <a:lnTo>
                    <a:pt x="1129" y="227"/>
                  </a:lnTo>
                  <a:lnTo>
                    <a:pt x="1128" y="229"/>
                  </a:lnTo>
                  <a:lnTo>
                    <a:pt x="1126" y="232"/>
                  </a:lnTo>
                  <a:lnTo>
                    <a:pt x="1124" y="234"/>
                  </a:lnTo>
                  <a:lnTo>
                    <a:pt x="1123" y="238"/>
                  </a:lnTo>
                  <a:lnTo>
                    <a:pt x="1122" y="241"/>
                  </a:lnTo>
                  <a:lnTo>
                    <a:pt x="1122" y="243"/>
                  </a:lnTo>
                  <a:lnTo>
                    <a:pt x="1122" y="245"/>
                  </a:lnTo>
                  <a:lnTo>
                    <a:pt x="1123" y="247"/>
                  </a:lnTo>
                  <a:lnTo>
                    <a:pt x="1123" y="249"/>
                  </a:lnTo>
                  <a:lnTo>
                    <a:pt x="1121" y="254"/>
                  </a:lnTo>
                  <a:lnTo>
                    <a:pt x="1120" y="256"/>
                  </a:lnTo>
                  <a:lnTo>
                    <a:pt x="1120" y="258"/>
                  </a:lnTo>
                  <a:lnTo>
                    <a:pt x="1119" y="260"/>
                  </a:lnTo>
                  <a:lnTo>
                    <a:pt x="1117" y="264"/>
                  </a:lnTo>
                  <a:lnTo>
                    <a:pt x="1117" y="267"/>
                  </a:lnTo>
                  <a:lnTo>
                    <a:pt x="1117" y="268"/>
                  </a:lnTo>
                  <a:lnTo>
                    <a:pt x="1117" y="272"/>
                  </a:lnTo>
                  <a:lnTo>
                    <a:pt x="1117" y="273"/>
                  </a:lnTo>
                  <a:lnTo>
                    <a:pt x="1117" y="274"/>
                  </a:lnTo>
                  <a:lnTo>
                    <a:pt x="1117" y="274"/>
                  </a:lnTo>
                  <a:lnTo>
                    <a:pt x="1117" y="275"/>
                  </a:lnTo>
                  <a:lnTo>
                    <a:pt x="1117" y="277"/>
                  </a:lnTo>
                  <a:lnTo>
                    <a:pt x="1117" y="278"/>
                  </a:lnTo>
                  <a:lnTo>
                    <a:pt x="1118" y="279"/>
                  </a:lnTo>
                  <a:lnTo>
                    <a:pt x="1118" y="281"/>
                  </a:lnTo>
                  <a:lnTo>
                    <a:pt x="1118" y="283"/>
                  </a:lnTo>
                  <a:lnTo>
                    <a:pt x="1119" y="285"/>
                  </a:lnTo>
                  <a:lnTo>
                    <a:pt x="1120" y="286"/>
                  </a:lnTo>
                  <a:lnTo>
                    <a:pt x="1120" y="289"/>
                  </a:lnTo>
                  <a:lnTo>
                    <a:pt x="1120" y="292"/>
                  </a:lnTo>
                  <a:lnTo>
                    <a:pt x="1120" y="297"/>
                  </a:lnTo>
                  <a:lnTo>
                    <a:pt x="1120" y="306"/>
                  </a:lnTo>
                  <a:lnTo>
                    <a:pt x="1120" y="311"/>
                  </a:lnTo>
                  <a:lnTo>
                    <a:pt x="1121" y="313"/>
                  </a:lnTo>
                  <a:lnTo>
                    <a:pt x="1122" y="315"/>
                  </a:lnTo>
                  <a:lnTo>
                    <a:pt x="1123" y="316"/>
                  </a:lnTo>
                  <a:lnTo>
                    <a:pt x="1125" y="319"/>
                  </a:lnTo>
                  <a:lnTo>
                    <a:pt x="1126" y="325"/>
                  </a:lnTo>
                  <a:lnTo>
                    <a:pt x="1127" y="329"/>
                  </a:lnTo>
                  <a:lnTo>
                    <a:pt x="1129" y="331"/>
                  </a:lnTo>
                  <a:lnTo>
                    <a:pt x="1129" y="332"/>
                  </a:lnTo>
                  <a:lnTo>
                    <a:pt x="1131" y="333"/>
                  </a:lnTo>
                  <a:lnTo>
                    <a:pt x="1131" y="333"/>
                  </a:lnTo>
                  <a:lnTo>
                    <a:pt x="1132" y="333"/>
                  </a:lnTo>
                  <a:lnTo>
                    <a:pt x="1133" y="334"/>
                  </a:lnTo>
                  <a:lnTo>
                    <a:pt x="1137" y="334"/>
                  </a:lnTo>
                  <a:lnTo>
                    <a:pt x="1139" y="334"/>
                  </a:lnTo>
                  <a:lnTo>
                    <a:pt x="1142" y="333"/>
                  </a:lnTo>
                  <a:lnTo>
                    <a:pt x="1150" y="328"/>
                  </a:lnTo>
                  <a:lnTo>
                    <a:pt x="1153" y="325"/>
                  </a:lnTo>
                  <a:lnTo>
                    <a:pt x="1155" y="323"/>
                  </a:lnTo>
                  <a:lnTo>
                    <a:pt x="1157" y="320"/>
                  </a:lnTo>
                  <a:lnTo>
                    <a:pt x="1159" y="316"/>
                  </a:lnTo>
                  <a:lnTo>
                    <a:pt x="1162" y="311"/>
                  </a:lnTo>
                  <a:lnTo>
                    <a:pt x="1163" y="307"/>
                  </a:lnTo>
                  <a:lnTo>
                    <a:pt x="1164" y="303"/>
                  </a:lnTo>
                  <a:lnTo>
                    <a:pt x="1166" y="298"/>
                  </a:lnTo>
                  <a:lnTo>
                    <a:pt x="1166" y="293"/>
                  </a:lnTo>
                  <a:lnTo>
                    <a:pt x="1167" y="288"/>
                  </a:lnTo>
                  <a:lnTo>
                    <a:pt x="1167" y="283"/>
                  </a:lnTo>
                  <a:lnTo>
                    <a:pt x="1166" y="277"/>
                  </a:lnTo>
                  <a:lnTo>
                    <a:pt x="1164" y="272"/>
                  </a:lnTo>
                  <a:lnTo>
                    <a:pt x="1163" y="269"/>
                  </a:lnTo>
                  <a:lnTo>
                    <a:pt x="1163" y="268"/>
                  </a:lnTo>
                  <a:lnTo>
                    <a:pt x="1161" y="262"/>
                  </a:lnTo>
                  <a:lnTo>
                    <a:pt x="1158" y="252"/>
                  </a:lnTo>
                  <a:lnTo>
                    <a:pt x="1158" y="251"/>
                  </a:lnTo>
                  <a:lnTo>
                    <a:pt x="1161" y="245"/>
                  </a:lnTo>
                  <a:lnTo>
                    <a:pt x="1161" y="245"/>
                  </a:lnTo>
                  <a:lnTo>
                    <a:pt x="1161" y="240"/>
                  </a:lnTo>
                  <a:lnTo>
                    <a:pt x="1160" y="238"/>
                  </a:lnTo>
                  <a:lnTo>
                    <a:pt x="1159" y="235"/>
                  </a:lnTo>
                  <a:lnTo>
                    <a:pt x="1159" y="234"/>
                  </a:lnTo>
                  <a:lnTo>
                    <a:pt x="1162" y="230"/>
                  </a:lnTo>
                  <a:lnTo>
                    <a:pt x="1163" y="227"/>
                  </a:lnTo>
                  <a:lnTo>
                    <a:pt x="1164" y="223"/>
                  </a:lnTo>
                  <a:lnTo>
                    <a:pt x="1166" y="218"/>
                  </a:lnTo>
                  <a:lnTo>
                    <a:pt x="1166" y="214"/>
                  </a:lnTo>
                  <a:lnTo>
                    <a:pt x="1166" y="210"/>
                  </a:lnTo>
                  <a:lnTo>
                    <a:pt x="1166" y="209"/>
                  </a:lnTo>
                  <a:lnTo>
                    <a:pt x="1166" y="208"/>
                  </a:lnTo>
                  <a:lnTo>
                    <a:pt x="1166" y="207"/>
                  </a:lnTo>
                  <a:lnTo>
                    <a:pt x="1169" y="205"/>
                  </a:lnTo>
                  <a:lnTo>
                    <a:pt x="1171" y="203"/>
                  </a:lnTo>
                  <a:lnTo>
                    <a:pt x="1171" y="200"/>
                  </a:lnTo>
                  <a:lnTo>
                    <a:pt x="1172" y="198"/>
                  </a:lnTo>
                  <a:lnTo>
                    <a:pt x="1173" y="198"/>
                  </a:lnTo>
                  <a:lnTo>
                    <a:pt x="1174" y="198"/>
                  </a:lnTo>
                  <a:lnTo>
                    <a:pt x="1175" y="196"/>
                  </a:lnTo>
                  <a:lnTo>
                    <a:pt x="1176" y="196"/>
                  </a:lnTo>
                  <a:lnTo>
                    <a:pt x="1178" y="197"/>
                  </a:lnTo>
                  <a:lnTo>
                    <a:pt x="1180" y="194"/>
                  </a:lnTo>
                  <a:lnTo>
                    <a:pt x="1183" y="189"/>
                  </a:lnTo>
                  <a:lnTo>
                    <a:pt x="1185" y="187"/>
                  </a:lnTo>
                  <a:lnTo>
                    <a:pt x="1187" y="186"/>
                  </a:lnTo>
                  <a:lnTo>
                    <a:pt x="1187" y="186"/>
                  </a:lnTo>
                  <a:lnTo>
                    <a:pt x="1186" y="188"/>
                  </a:lnTo>
                  <a:lnTo>
                    <a:pt x="1186" y="189"/>
                  </a:lnTo>
                  <a:lnTo>
                    <a:pt x="1186" y="191"/>
                  </a:lnTo>
                  <a:lnTo>
                    <a:pt x="1186" y="193"/>
                  </a:lnTo>
                  <a:lnTo>
                    <a:pt x="1185" y="195"/>
                  </a:lnTo>
                  <a:lnTo>
                    <a:pt x="1185" y="196"/>
                  </a:lnTo>
                  <a:lnTo>
                    <a:pt x="1184" y="199"/>
                  </a:lnTo>
                  <a:lnTo>
                    <a:pt x="1184" y="201"/>
                  </a:lnTo>
                  <a:lnTo>
                    <a:pt x="1185" y="203"/>
                  </a:lnTo>
                  <a:lnTo>
                    <a:pt x="1186" y="203"/>
                  </a:lnTo>
                  <a:lnTo>
                    <a:pt x="1187" y="200"/>
                  </a:lnTo>
                  <a:lnTo>
                    <a:pt x="1187" y="199"/>
                  </a:lnTo>
                  <a:lnTo>
                    <a:pt x="1187" y="199"/>
                  </a:lnTo>
                  <a:lnTo>
                    <a:pt x="1187" y="198"/>
                  </a:lnTo>
                  <a:lnTo>
                    <a:pt x="1188" y="196"/>
                  </a:lnTo>
                  <a:lnTo>
                    <a:pt x="1188" y="195"/>
                  </a:lnTo>
                  <a:lnTo>
                    <a:pt x="1189" y="195"/>
                  </a:lnTo>
                  <a:lnTo>
                    <a:pt x="1189" y="196"/>
                  </a:lnTo>
                  <a:lnTo>
                    <a:pt x="1189" y="198"/>
                  </a:lnTo>
                  <a:lnTo>
                    <a:pt x="1187" y="203"/>
                  </a:lnTo>
                  <a:lnTo>
                    <a:pt x="1187" y="204"/>
                  </a:lnTo>
                  <a:lnTo>
                    <a:pt x="1187" y="204"/>
                  </a:lnTo>
                  <a:lnTo>
                    <a:pt x="1189" y="201"/>
                  </a:lnTo>
                  <a:lnTo>
                    <a:pt x="1191" y="197"/>
                  </a:lnTo>
                  <a:lnTo>
                    <a:pt x="1192" y="193"/>
                  </a:lnTo>
                  <a:lnTo>
                    <a:pt x="1192" y="192"/>
                  </a:lnTo>
                  <a:lnTo>
                    <a:pt x="1192" y="186"/>
                  </a:lnTo>
                  <a:lnTo>
                    <a:pt x="1192" y="184"/>
                  </a:lnTo>
                  <a:lnTo>
                    <a:pt x="1193" y="183"/>
                  </a:lnTo>
                  <a:lnTo>
                    <a:pt x="1194" y="181"/>
                  </a:lnTo>
                  <a:lnTo>
                    <a:pt x="1197" y="179"/>
                  </a:lnTo>
                  <a:lnTo>
                    <a:pt x="1200" y="178"/>
                  </a:lnTo>
                  <a:lnTo>
                    <a:pt x="1203" y="178"/>
                  </a:lnTo>
                  <a:lnTo>
                    <a:pt x="1205" y="177"/>
                  </a:lnTo>
                  <a:lnTo>
                    <a:pt x="1206" y="177"/>
                  </a:lnTo>
                  <a:lnTo>
                    <a:pt x="1205" y="176"/>
                  </a:lnTo>
                  <a:lnTo>
                    <a:pt x="1204" y="176"/>
                  </a:lnTo>
                  <a:lnTo>
                    <a:pt x="1203" y="174"/>
                  </a:lnTo>
                  <a:lnTo>
                    <a:pt x="1201" y="173"/>
                  </a:lnTo>
                  <a:lnTo>
                    <a:pt x="1201" y="171"/>
                  </a:lnTo>
                  <a:lnTo>
                    <a:pt x="1201" y="169"/>
                  </a:lnTo>
                  <a:lnTo>
                    <a:pt x="1203" y="166"/>
                  </a:lnTo>
                  <a:lnTo>
                    <a:pt x="1204" y="164"/>
                  </a:lnTo>
                  <a:lnTo>
                    <a:pt x="1205" y="163"/>
                  </a:lnTo>
                  <a:lnTo>
                    <a:pt x="1204" y="162"/>
                  </a:lnTo>
                  <a:lnTo>
                    <a:pt x="1205" y="161"/>
                  </a:lnTo>
                  <a:lnTo>
                    <a:pt x="1208" y="162"/>
                  </a:lnTo>
                  <a:lnTo>
                    <a:pt x="1210" y="161"/>
                  </a:lnTo>
                  <a:lnTo>
                    <a:pt x="1211" y="160"/>
                  </a:lnTo>
                  <a:lnTo>
                    <a:pt x="1211" y="160"/>
                  </a:lnTo>
                  <a:lnTo>
                    <a:pt x="1214" y="162"/>
                  </a:lnTo>
                  <a:lnTo>
                    <a:pt x="1217" y="164"/>
                  </a:lnTo>
                  <a:lnTo>
                    <a:pt x="1221" y="165"/>
                  </a:lnTo>
                  <a:lnTo>
                    <a:pt x="1225" y="166"/>
                  </a:lnTo>
                  <a:lnTo>
                    <a:pt x="1227" y="167"/>
                  </a:lnTo>
                  <a:lnTo>
                    <a:pt x="1228" y="168"/>
                  </a:lnTo>
                  <a:lnTo>
                    <a:pt x="1229" y="170"/>
                  </a:lnTo>
                  <a:lnTo>
                    <a:pt x="1230" y="172"/>
                  </a:lnTo>
                  <a:lnTo>
                    <a:pt x="1232" y="173"/>
                  </a:lnTo>
                  <a:lnTo>
                    <a:pt x="1234" y="173"/>
                  </a:lnTo>
                  <a:lnTo>
                    <a:pt x="1237" y="174"/>
                  </a:lnTo>
                  <a:lnTo>
                    <a:pt x="1238" y="175"/>
                  </a:lnTo>
                  <a:lnTo>
                    <a:pt x="1247" y="178"/>
                  </a:lnTo>
                  <a:lnTo>
                    <a:pt x="1250" y="180"/>
                  </a:lnTo>
                  <a:lnTo>
                    <a:pt x="1252" y="182"/>
                  </a:lnTo>
                  <a:lnTo>
                    <a:pt x="1253" y="183"/>
                  </a:lnTo>
                  <a:lnTo>
                    <a:pt x="1252" y="184"/>
                  </a:lnTo>
                  <a:lnTo>
                    <a:pt x="1253" y="186"/>
                  </a:lnTo>
                  <a:lnTo>
                    <a:pt x="1254" y="187"/>
                  </a:lnTo>
                  <a:lnTo>
                    <a:pt x="1254" y="188"/>
                  </a:lnTo>
                  <a:lnTo>
                    <a:pt x="1255" y="188"/>
                  </a:lnTo>
                  <a:lnTo>
                    <a:pt x="1255" y="191"/>
                  </a:lnTo>
                  <a:lnTo>
                    <a:pt x="1255" y="192"/>
                  </a:lnTo>
                  <a:lnTo>
                    <a:pt x="1256" y="193"/>
                  </a:lnTo>
                  <a:lnTo>
                    <a:pt x="1256" y="193"/>
                  </a:lnTo>
                  <a:lnTo>
                    <a:pt x="1253" y="192"/>
                  </a:lnTo>
                  <a:lnTo>
                    <a:pt x="1251" y="192"/>
                  </a:lnTo>
                  <a:lnTo>
                    <a:pt x="1251" y="193"/>
                  </a:lnTo>
                  <a:lnTo>
                    <a:pt x="1251" y="195"/>
                  </a:lnTo>
                  <a:lnTo>
                    <a:pt x="1251" y="197"/>
                  </a:lnTo>
                  <a:lnTo>
                    <a:pt x="1254" y="200"/>
                  </a:lnTo>
                  <a:lnTo>
                    <a:pt x="1255" y="204"/>
                  </a:lnTo>
                  <a:lnTo>
                    <a:pt x="1256" y="208"/>
                  </a:lnTo>
                  <a:lnTo>
                    <a:pt x="1255" y="210"/>
                  </a:lnTo>
                  <a:lnTo>
                    <a:pt x="1255" y="214"/>
                  </a:lnTo>
                  <a:lnTo>
                    <a:pt x="1254" y="219"/>
                  </a:lnTo>
                  <a:lnTo>
                    <a:pt x="1254" y="221"/>
                  </a:lnTo>
                  <a:lnTo>
                    <a:pt x="1253" y="223"/>
                  </a:lnTo>
                  <a:lnTo>
                    <a:pt x="1250" y="226"/>
                  </a:lnTo>
                  <a:lnTo>
                    <a:pt x="1250" y="225"/>
                  </a:lnTo>
                  <a:lnTo>
                    <a:pt x="1250" y="225"/>
                  </a:lnTo>
                  <a:lnTo>
                    <a:pt x="1249" y="226"/>
                  </a:lnTo>
                  <a:lnTo>
                    <a:pt x="1248" y="228"/>
                  </a:lnTo>
                  <a:lnTo>
                    <a:pt x="1247" y="233"/>
                  </a:lnTo>
                  <a:lnTo>
                    <a:pt x="1246" y="234"/>
                  </a:lnTo>
                  <a:lnTo>
                    <a:pt x="1245" y="235"/>
                  </a:lnTo>
                  <a:lnTo>
                    <a:pt x="1243" y="236"/>
                  </a:lnTo>
                  <a:lnTo>
                    <a:pt x="1243" y="236"/>
                  </a:lnTo>
                  <a:lnTo>
                    <a:pt x="1242" y="237"/>
                  </a:lnTo>
                  <a:lnTo>
                    <a:pt x="1240" y="237"/>
                  </a:lnTo>
                  <a:lnTo>
                    <a:pt x="1238" y="239"/>
                  </a:lnTo>
                  <a:lnTo>
                    <a:pt x="1237" y="242"/>
                  </a:lnTo>
                  <a:lnTo>
                    <a:pt x="1237" y="244"/>
                  </a:lnTo>
                  <a:lnTo>
                    <a:pt x="1236" y="246"/>
                  </a:lnTo>
                  <a:lnTo>
                    <a:pt x="1236" y="248"/>
                  </a:lnTo>
                  <a:lnTo>
                    <a:pt x="1237" y="250"/>
                  </a:lnTo>
                  <a:lnTo>
                    <a:pt x="1238" y="251"/>
                  </a:lnTo>
                  <a:lnTo>
                    <a:pt x="1242" y="253"/>
                  </a:lnTo>
                  <a:lnTo>
                    <a:pt x="1244" y="253"/>
                  </a:lnTo>
                  <a:lnTo>
                    <a:pt x="1246" y="252"/>
                  </a:lnTo>
                  <a:lnTo>
                    <a:pt x="1247" y="250"/>
                  </a:lnTo>
                  <a:lnTo>
                    <a:pt x="1248" y="249"/>
                  </a:lnTo>
                  <a:lnTo>
                    <a:pt x="1250" y="249"/>
                  </a:lnTo>
                  <a:lnTo>
                    <a:pt x="1251" y="247"/>
                  </a:lnTo>
                  <a:lnTo>
                    <a:pt x="1254" y="242"/>
                  </a:lnTo>
                  <a:lnTo>
                    <a:pt x="1254" y="241"/>
                  </a:lnTo>
                  <a:lnTo>
                    <a:pt x="1253" y="240"/>
                  </a:lnTo>
                  <a:lnTo>
                    <a:pt x="1253" y="240"/>
                  </a:lnTo>
                  <a:lnTo>
                    <a:pt x="1254" y="240"/>
                  </a:lnTo>
                  <a:lnTo>
                    <a:pt x="1256" y="239"/>
                  </a:lnTo>
                  <a:lnTo>
                    <a:pt x="1256" y="238"/>
                  </a:lnTo>
                  <a:lnTo>
                    <a:pt x="1258" y="237"/>
                  </a:lnTo>
                  <a:lnTo>
                    <a:pt x="1262" y="236"/>
                  </a:lnTo>
                  <a:lnTo>
                    <a:pt x="1265" y="234"/>
                  </a:lnTo>
                  <a:lnTo>
                    <a:pt x="1266" y="234"/>
                  </a:lnTo>
                  <a:lnTo>
                    <a:pt x="1268" y="235"/>
                  </a:lnTo>
                  <a:lnTo>
                    <a:pt x="1271" y="237"/>
                  </a:lnTo>
                  <a:lnTo>
                    <a:pt x="1273" y="240"/>
                  </a:lnTo>
                  <a:lnTo>
                    <a:pt x="1275" y="243"/>
                  </a:lnTo>
                  <a:lnTo>
                    <a:pt x="1277" y="252"/>
                  </a:lnTo>
                  <a:lnTo>
                    <a:pt x="1279" y="267"/>
                  </a:lnTo>
                  <a:lnTo>
                    <a:pt x="1281" y="275"/>
                  </a:lnTo>
                  <a:lnTo>
                    <a:pt x="1282" y="277"/>
                  </a:lnTo>
                  <a:lnTo>
                    <a:pt x="1282" y="278"/>
                  </a:lnTo>
                  <a:lnTo>
                    <a:pt x="1280" y="289"/>
                  </a:lnTo>
                  <a:lnTo>
                    <a:pt x="1278" y="294"/>
                  </a:lnTo>
                  <a:lnTo>
                    <a:pt x="1275" y="297"/>
                  </a:lnTo>
                  <a:lnTo>
                    <a:pt x="1272" y="300"/>
                  </a:lnTo>
                  <a:lnTo>
                    <a:pt x="1268" y="304"/>
                  </a:lnTo>
                  <a:lnTo>
                    <a:pt x="1264" y="306"/>
                  </a:lnTo>
                  <a:lnTo>
                    <a:pt x="1262" y="308"/>
                  </a:lnTo>
                  <a:lnTo>
                    <a:pt x="1262" y="308"/>
                  </a:lnTo>
                  <a:lnTo>
                    <a:pt x="1261" y="308"/>
                  </a:lnTo>
                  <a:lnTo>
                    <a:pt x="1260" y="310"/>
                  </a:lnTo>
                  <a:lnTo>
                    <a:pt x="1259" y="314"/>
                  </a:lnTo>
                  <a:lnTo>
                    <a:pt x="1259" y="316"/>
                  </a:lnTo>
                  <a:lnTo>
                    <a:pt x="1259" y="318"/>
                  </a:lnTo>
                  <a:lnTo>
                    <a:pt x="1258" y="319"/>
                  </a:lnTo>
                  <a:lnTo>
                    <a:pt x="1257" y="320"/>
                  </a:lnTo>
                  <a:lnTo>
                    <a:pt x="1256" y="321"/>
                  </a:lnTo>
                  <a:lnTo>
                    <a:pt x="1256" y="322"/>
                  </a:lnTo>
                  <a:lnTo>
                    <a:pt x="1256" y="323"/>
                  </a:lnTo>
                  <a:lnTo>
                    <a:pt x="1256" y="323"/>
                  </a:lnTo>
                  <a:lnTo>
                    <a:pt x="1255" y="323"/>
                  </a:lnTo>
                  <a:lnTo>
                    <a:pt x="1253" y="325"/>
                  </a:lnTo>
                  <a:lnTo>
                    <a:pt x="1251" y="329"/>
                  </a:lnTo>
                  <a:lnTo>
                    <a:pt x="1251" y="330"/>
                  </a:lnTo>
                  <a:lnTo>
                    <a:pt x="1251" y="331"/>
                  </a:lnTo>
                  <a:lnTo>
                    <a:pt x="1254" y="331"/>
                  </a:lnTo>
                  <a:lnTo>
                    <a:pt x="1256" y="332"/>
                  </a:lnTo>
                  <a:lnTo>
                    <a:pt x="1257" y="333"/>
                  </a:lnTo>
                  <a:lnTo>
                    <a:pt x="1262" y="336"/>
                  </a:lnTo>
                  <a:lnTo>
                    <a:pt x="1264" y="338"/>
                  </a:lnTo>
                  <a:lnTo>
                    <a:pt x="1266" y="338"/>
                  </a:lnTo>
                  <a:lnTo>
                    <a:pt x="1267" y="338"/>
                  </a:lnTo>
                  <a:lnTo>
                    <a:pt x="1268" y="338"/>
                  </a:lnTo>
                  <a:lnTo>
                    <a:pt x="1269" y="337"/>
                  </a:lnTo>
                  <a:lnTo>
                    <a:pt x="1270" y="336"/>
                  </a:lnTo>
                  <a:lnTo>
                    <a:pt x="1270" y="338"/>
                  </a:lnTo>
                  <a:lnTo>
                    <a:pt x="1273" y="339"/>
                  </a:lnTo>
                  <a:lnTo>
                    <a:pt x="1273" y="339"/>
                  </a:lnTo>
                  <a:lnTo>
                    <a:pt x="1266" y="341"/>
                  </a:lnTo>
                  <a:lnTo>
                    <a:pt x="1264" y="342"/>
                  </a:lnTo>
                  <a:lnTo>
                    <a:pt x="1266" y="343"/>
                  </a:lnTo>
                  <a:lnTo>
                    <a:pt x="1268" y="342"/>
                  </a:lnTo>
                  <a:lnTo>
                    <a:pt x="1270" y="341"/>
                  </a:lnTo>
                  <a:lnTo>
                    <a:pt x="1272" y="341"/>
                  </a:lnTo>
                  <a:lnTo>
                    <a:pt x="1275" y="342"/>
                  </a:lnTo>
                  <a:lnTo>
                    <a:pt x="1275" y="341"/>
                  </a:lnTo>
                  <a:lnTo>
                    <a:pt x="1275" y="341"/>
                  </a:lnTo>
                  <a:lnTo>
                    <a:pt x="1279" y="344"/>
                  </a:lnTo>
                  <a:lnTo>
                    <a:pt x="1280" y="344"/>
                  </a:lnTo>
                  <a:lnTo>
                    <a:pt x="1281" y="344"/>
                  </a:lnTo>
                  <a:lnTo>
                    <a:pt x="1283" y="343"/>
                  </a:lnTo>
                  <a:lnTo>
                    <a:pt x="1286" y="342"/>
                  </a:lnTo>
                  <a:lnTo>
                    <a:pt x="1291" y="340"/>
                  </a:lnTo>
                  <a:lnTo>
                    <a:pt x="1296" y="340"/>
                  </a:lnTo>
                  <a:lnTo>
                    <a:pt x="1300" y="340"/>
                  </a:lnTo>
                  <a:lnTo>
                    <a:pt x="1303" y="340"/>
                  </a:lnTo>
                  <a:lnTo>
                    <a:pt x="1306" y="338"/>
                  </a:lnTo>
                  <a:lnTo>
                    <a:pt x="1311" y="333"/>
                  </a:lnTo>
                  <a:lnTo>
                    <a:pt x="1318" y="329"/>
                  </a:lnTo>
                  <a:lnTo>
                    <a:pt x="1329" y="324"/>
                  </a:lnTo>
                  <a:lnTo>
                    <a:pt x="1346" y="318"/>
                  </a:lnTo>
                  <a:lnTo>
                    <a:pt x="1348" y="317"/>
                  </a:lnTo>
                  <a:lnTo>
                    <a:pt x="1351" y="315"/>
                  </a:lnTo>
                  <a:lnTo>
                    <a:pt x="1352" y="314"/>
                  </a:lnTo>
                  <a:lnTo>
                    <a:pt x="1353" y="314"/>
                  </a:lnTo>
                  <a:lnTo>
                    <a:pt x="1364" y="308"/>
                  </a:lnTo>
                  <a:lnTo>
                    <a:pt x="1370" y="304"/>
                  </a:lnTo>
                  <a:lnTo>
                    <a:pt x="1373" y="301"/>
                  </a:lnTo>
                  <a:lnTo>
                    <a:pt x="1376" y="299"/>
                  </a:lnTo>
                  <a:lnTo>
                    <a:pt x="1379" y="297"/>
                  </a:lnTo>
                  <a:lnTo>
                    <a:pt x="1382" y="295"/>
                  </a:lnTo>
                  <a:lnTo>
                    <a:pt x="1384" y="292"/>
                  </a:lnTo>
                  <a:lnTo>
                    <a:pt x="1386" y="290"/>
                  </a:lnTo>
                  <a:lnTo>
                    <a:pt x="1388" y="288"/>
                  </a:lnTo>
                  <a:lnTo>
                    <a:pt x="1390" y="287"/>
                  </a:lnTo>
                  <a:lnTo>
                    <a:pt x="1390" y="286"/>
                  </a:lnTo>
                  <a:lnTo>
                    <a:pt x="1389" y="283"/>
                  </a:lnTo>
                  <a:lnTo>
                    <a:pt x="1388" y="281"/>
                  </a:lnTo>
                  <a:lnTo>
                    <a:pt x="1388" y="279"/>
                  </a:lnTo>
                  <a:lnTo>
                    <a:pt x="1389" y="277"/>
                  </a:lnTo>
                  <a:lnTo>
                    <a:pt x="1389" y="277"/>
                  </a:lnTo>
                  <a:lnTo>
                    <a:pt x="1388" y="276"/>
                  </a:lnTo>
                  <a:lnTo>
                    <a:pt x="1383" y="274"/>
                  </a:lnTo>
                  <a:lnTo>
                    <a:pt x="1384" y="267"/>
                  </a:lnTo>
                  <a:lnTo>
                    <a:pt x="1384" y="267"/>
                  </a:lnTo>
                  <a:lnTo>
                    <a:pt x="1384" y="267"/>
                  </a:lnTo>
                  <a:lnTo>
                    <a:pt x="1395" y="264"/>
                  </a:lnTo>
                  <a:lnTo>
                    <a:pt x="1403" y="262"/>
                  </a:lnTo>
                  <a:lnTo>
                    <a:pt x="1411" y="262"/>
                  </a:lnTo>
                  <a:lnTo>
                    <a:pt x="1421" y="264"/>
                  </a:lnTo>
                  <a:lnTo>
                    <a:pt x="1425" y="266"/>
                  </a:lnTo>
                  <a:lnTo>
                    <a:pt x="1427" y="267"/>
                  </a:lnTo>
                  <a:lnTo>
                    <a:pt x="1431" y="267"/>
                  </a:lnTo>
                  <a:lnTo>
                    <a:pt x="1434" y="267"/>
                  </a:lnTo>
                  <a:lnTo>
                    <a:pt x="1438" y="267"/>
                  </a:lnTo>
                  <a:lnTo>
                    <a:pt x="1444" y="267"/>
                  </a:lnTo>
                  <a:lnTo>
                    <a:pt x="1447" y="267"/>
                  </a:lnTo>
                  <a:lnTo>
                    <a:pt x="1448" y="268"/>
                  </a:lnTo>
                  <a:lnTo>
                    <a:pt x="1448" y="267"/>
                  </a:lnTo>
                  <a:lnTo>
                    <a:pt x="1448" y="267"/>
                  </a:lnTo>
                  <a:lnTo>
                    <a:pt x="1450" y="266"/>
                  </a:lnTo>
                  <a:lnTo>
                    <a:pt x="1455" y="264"/>
                  </a:lnTo>
                  <a:lnTo>
                    <a:pt x="1455" y="264"/>
                  </a:lnTo>
                  <a:lnTo>
                    <a:pt x="1456" y="264"/>
                  </a:lnTo>
                  <a:lnTo>
                    <a:pt x="1457" y="262"/>
                  </a:lnTo>
                  <a:lnTo>
                    <a:pt x="1459" y="260"/>
                  </a:lnTo>
                  <a:lnTo>
                    <a:pt x="1462" y="257"/>
                  </a:lnTo>
                  <a:lnTo>
                    <a:pt x="1466" y="256"/>
                  </a:lnTo>
                  <a:lnTo>
                    <a:pt x="1468" y="256"/>
                  </a:lnTo>
                  <a:lnTo>
                    <a:pt x="1470" y="256"/>
                  </a:lnTo>
                  <a:lnTo>
                    <a:pt x="1470" y="255"/>
                  </a:lnTo>
                  <a:lnTo>
                    <a:pt x="1471" y="254"/>
                  </a:lnTo>
                  <a:lnTo>
                    <a:pt x="1470" y="253"/>
                  </a:lnTo>
                  <a:lnTo>
                    <a:pt x="1471" y="252"/>
                  </a:lnTo>
                  <a:lnTo>
                    <a:pt x="1471" y="252"/>
                  </a:lnTo>
                  <a:lnTo>
                    <a:pt x="1471" y="251"/>
                  </a:lnTo>
                  <a:lnTo>
                    <a:pt x="1470" y="251"/>
                  </a:lnTo>
                  <a:lnTo>
                    <a:pt x="1470" y="247"/>
                  </a:lnTo>
                  <a:lnTo>
                    <a:pt x="1470" y="245"/>
                  </a:lnTo>
                  <a:lnTo>
                    <a:pt x="1469" y="244"/>
                  </a:lnTo>
                  <a:lnTo>
                    <a:pt x="1468" y="244"/>
                  </a:lnTo>
                  <a:lnTo>
                    <a:pt x="1468" y="242"/>
                  </a:lnTo>
                  <a:lnTo>
                    <a:pt x="1470" y="242"/>
                  </a:lnTo>
                  <a:lnTo>
                    <a:pt x="1470" y="242"/>
                  </a:lnTo>
                  <a:lnTo>
                    <a:pt x="1470" y="243"/>
                  </a:lnTo>
                  <a:lnTo>
                    <a:pt x="1471" y="242"/>
                  </a:lnTo>
                  <a:lnTo>
                    <a:pt x="1472" y="240"/>
                  </a:lnTo>
                  <a:lnTo>
                    <a:pt x="1473" y="239"/>
                  </a:lnTo>
                  <a:lnTo>
                    <a:pt x="1474" y="239"/>
                  </a:lnTo>
                  <a:lnTo>
                    <a:pt x="1474" y="237"/>
                  </a:lnTo>
                  <a:lnTo>
                    <a:pt x="1473" y="237"/>
                  </a:lnTo>
                  <a:lnTo>
                    <a:pt x="1472" y="237"/>
                  </a:lnTo>
                  <a:lnTo>
                    <a:pt x="1471" y="237"/>
                  </a:lnTo>
                  <a:lnTo>
                    <a:pt x="1472" y="235"/>
                  </a:lnTo>
                  <a:lnTo>
                    <a:pt x="1472" y="234"/>
                  </a:lnTo>
                  <a:lnTo>
                    <a:pt x="1472" y="234"/>
                  </a:lnTo>
                  <a:lnTo>
                    <a:pt x="1471" y="234"/>
                  </a:lnTo>
                  <a:lnTo>
                    <a:pt x="1468" y="235"/>
                  </a:lnTo>
                  <a:lnTo>
                    <a:pt x="1467" y="235"/>
                  </a:lnTo>
                  <a:lnTo>
                    <a:pt x="1467" y="234"/>
                  </a:lnTo>
                  <a:lnTo>
                    <a:pt x="1466" y="233"/>
                  </a:lnTo>
                  <a:lnTo>
                    <a:pt x="1470" y="229"/>
                  </a:lnTo>
                  <a:lnTo>
                    <a:pt x="1482" y="220"/>
                  </a:lnTo>
                  <a:lnTo>
                    <a:pt x="1483" y="219"/>
                  </a:lnTo>
                  <a:lnTo>
                    <a:pt x="1484" y="218"/>
                  </a:lnTo>
                  <a:lnTo>
                    <a:pt x="1483" y="217"/>
                  </a:lnTo>
                  <a:lnTo>
                    <a:pt x="1483" y="217"/>
                  </a:lnTo>
                  <a:lnTo>
                    <a:pt x="1483" y="216"/>
                  </a:lnTo>
                  <a:lnTo>
                    <a:pt x="1495" y="204"/>
                  </a:lnTo>
                  <a:lnTo>
                    <a:pt x="1502" y="199"/>
                  </a:lnTo>
                  <a:lnTo>
                    <a:pt x="1507" y="196"/>
                  </a:lnTo>
                  <a:lnTo>
                    <a:pt x="1511" y="195"/>
                  </a:lnTo>
                  <a:lnTo>
                    <a:pt x="1514" y="195"/>
                  </a:lnTo>
                  <a:lnTo>
                    <a:pt x="1516" y="195"/>
                  </a:lnTo>
                  <a:lnTo>
                    <a:pt x="1518" y="195"/>
                  </a:lnTo>
                  <a:lnTo>
                    <a:pt x="1524" y="195"/>
                  </a:lnTo>
                  <a:lnTo>
                    <a:pt x="1537" y="195"/>
                  </a:lnTo>
                  <a:lnTo>
                    <a:pt x="1550" y="195"/>
                  </a:lnTo>
                  <a:lnTo>
                    <a:pt x="1562" y="195"/>
                  </a:lnTo>
                  <a:lnTo>
                    <a:pt x="1575" y="195"/>
                  </a:lnTo>
                  <a:lnTo>
                    <a:pt x="1588" y="195"/>
                  </a:lnTo>
                  <a:lnTo>
                    <a:pt x="1600" y="195"/>
                  </a:lnTo>
                  <a:lnTo>
                    <a:pt x="1613" y="195"/>
                  </a:lnTo>
                  <a:lnTo>
                    <a:pt x="1616" y="186"/>
                  </a:lnTo>
                  <a:lnTo>
                    <a:pt x="1618" y="182"/>
                  </a:lnTo>
                  <a:lnTo>
                    <a:pt x="1623" y="184"/>
                  </a:lnTo>
                  <a:lnTo>
                    <a:pt x="1624" y="184"/>
                  </a:lnTo>
                  <a:lnTo>
                    <a:pt x="1627" y="181"/>
                  </a:lnTo>
                  <a:lnTo>
                    <a:pt x="1629" y="180"/>
                  </a:lnTo>
                  <a:lnTo>
                    <a:pt x="1629" y="181"/>
                  </a:lnTo>
                  <a:lnTo>
                    <a:pt x="1631" y="182"/>
                  </a:lnTo>
                  <a:lnTo>
                    <a:pt x="1632" y="184"/>
                  </a:lnTo>
                  <a:lnTo>
                    <a:pt x="1633" y="183"/>
                  </a:lnTo>
                  <a:lnTo>
                    <a:pt x="1634" y="181"/>
                  </a:lnTo>
                  <a:lnTo>
                    <a:pt x="1634" y="179"/>
                  </a:lnTo>
                  <a:lnTo>
                    <a:pt x="1634" y="177"/>
                  </a:lnTo>
                  <a:lnTo>
                    <a:pt x="1636" y="177"/>
                  </a:lnTo>
                  <a:lnTo>
                    <a:pt x="1637" y="177"/>
                  </a:lnTo>
                  <a:lnTo>
                    <a:pt x="1638" y="176"/>
                  </a:lnTo>
                  <a:lnTo>
                    <a:pt x="1638" y="175"/>
                  </a:lnTo>
                  <a:lnTo>
                    <a:pt x="1637" y="173"/>
                  </a:lnTo>
                  <a:lnTo>
                    <a:pt x="1637" y="171"/>
                  </a:lnTo>
                  <a:lnTo>
                    <a:pt x="1641" y="167"/>
                  </a:lnTo>
                  <a:lnTo>
                    <a:pt x="1645" y="164"/>
                  </a:lnTo>
                  <a:lnTo>
                    <a:pt x="1646" y="163"/>
                  </a:lnTo>
                  <a:lnTo>
                    <a:pt x="1646" y="160"/>
                  </a:lnTo>
                  <a:lnTo>
                    <a:pt x="1649" y="157"/>
                  </a:lnTo>
                  <a:lnTo>
                    <a:pt x="1650" y="156"/>
                  </a:lnTo>
                  <a:lnTo>
                    <a:pt x="1650" y="154"/>
                  </a:lnTo>
                  <a:lnTo>
                    <a:pt x="1650" y="152"/>
                  </a:lnTo>
                  <a:lnTo>
                    <a:pt x="1650" y="149"/>
                  </a:lnTo>
                  <a:lnTo>
                    <a:pt x="1650" y="145"/>
                  </a:lnTo>
                  <a:lnTo>
                    <a:pt x="1651" y="141"/>
                  </a:lnTo>
                  <a:lnTo>
                    <a:pt x="1653" y="136"/>
                  </a:lnTo>
                  <a:lnTo>
                    <a:pt x="1657" y="132"/>
                  </a:lnTo>
                  <a:lnTo>
                    <a:pt x="1657" y="127"/>
                  </a:lnTo>
                  <a:lnTo>
                    <a:pt x="1659" y="121"/>
                  </a:lnTo>
                  <a:lnTo>
                    <a:pt x="1662" y="114"/>
                  </a:lnTo>
                  <a:lnTo>
                    <a:pt x="1667" y="108"/>
                  </a:lnTo>
                  <a:lnTo>
                    <a:pt x="1670" y="104"/>
                  </a:lnTo>
                  <a:lnTo>
                    <a:pt x="1675" y="97"/>
                  </a:lnTo>
                  <a:lnTo>
                    <a:pt x="1678" y="92"/>
                  </a:lnTo>
                  <a:lnTo>
                    <a:pt x="1680" y="90"/>
                  </a:lnTo>
                  <a:lnTo>
                    <a:pt x="1682" y="87"/>
                  </a:lnTo>
                  <a:lnTo>
                    <a:pt x="1684" y="88"/>
                  </a:lnTo>
                  <a:lnTo>
                    <a:pt x="1687" y="89"/>
                  </a:lnTo>
                  <a:lnTo>
                    <a:pt x="1687" y="93"/>
                  </a:lnTo>
                  <a:lnTo>
                    <a:pt x="1687" y="95"/>
                  </a:lnTo>
                  <a:lnTo>
                    <a:pt x="1689" y="97"/>
                  </a:lnTo>
                  <a:lnTo>
                    <a:pt x="1691" y="98"/>
                  </a:lnTo>
                  <a:lnTo>
                    <a:pt x="1692" y="99"/>
                  </a:lnTo>
                  <a:lnTo>
                    <a:pt x="1694" y="99"/>
                  </a:lnTo>
                  <a:lnTo>
                    <a:pt x="1699" y="96"/>
                  </a:lnTo>
                  <a:lnTo>
                    <a:pt x="1704" y="95"/>
                  </a:lnTo>
                  <a:lnTo>
                    <a:pt x="1708" y="94"/>
                  </a:lnTo>
                  <a:lnTo>
                    <a:pt x="1709" y="93"/>
                  </a:lnTo>
                  <a:lnTo>
                    <a:pt x="1710" y="92"/>
                  </a:lnTo>
                  <a:lnTo>
                    <a:pt x="1713" y="93"/>
                  </a:lnTo>
                  <a:lnTo>
                    <a:pt x="1716" y="95"/>
                  </a:lnTo>
                  <a:lnTo>
                    <a:pt x="1722" y="100"/>
                  </a:lnTo>
                  <a:lnTo>
                    <a:pt x="1725" y="104"/>
                  </a:lnTo>
                  <a:lnTo>
                    <a:pt x="1725" y="110"/>
                  </a:lnTo>
                  <a:lnTo>
                    <a:pt x="1725" y="118"/>
                  </a:lnTo>
                  <a:lnTo>
                    <a:pt x="1725" y="125"/>
                  </a:lnTo>
                  <a:lnTo>
                    <a:pt x="1725" y="130"/>
                  </a:lnTo>
                  <a:lnTo>
                    <a:pt x="1726" y="137"/>
                  </a:lnTo>
                  <a:lnTo>
                    <a:pt x="1726" y="143"/>
                  </a:lnTo>
                  <a:lnTo>
                    <a:pt x="1726" y="150"/>
                  </a:lnTo>
                  <a:lnTo>
                    <a:pt x="1726" y="153"/>
                  </a:lnTo>
                  <a:lnTo>
                    <a:pt x="1726" y="155"/>
                  </a:lnTo>
                  <a:lnTo>
                    <a:pt x="1726" y="156"/>
                  </a:lnTo>
                  <a:lnTo>
                    <a:pt x="1726" y="157"/>
                  </a:lnTo>
                  <a:lnTo>
                    <a:pt x="1726" y="158"/>
                  </a:lnTo>
                  <a:lnTo>
                    <a:pt x="1726" y="158"/>
                  </a:lnTo>
                  <a:lnTo>
                    <a:pt x="1726" y="160"/>
                  </a:lnTo>
                  <a:lnTo>
                    <a:pt x="1726" y="160"/>
                  </a:lnTo>
                  <a:lnTo>
                    <a:pt x="1725" y="162"/>
                  </a:lnTo>
                  <a:lnTo>
                    <a:pt x="1725" y="163"/>
                  </a:lnTo>
                  <a:lnTo>
                    <a:pt x="1726" y="165"/>
                  </a:lnTo>
                  <a:lnTo>
                    <a:pt x="1726" y="165"/>
                  </a:lnTo>
                  <a:lnTo>
                    <a:pt x="1728" y="165"/>
                  </a:lnTo>
                  <a:lnTo>
                    <a:pt x="1728" y="166"/>
                  </a:lnTo>
                  <a:lnTo>
                    <a:pt x="1730" y="167"/>
                  </a:lnTo>
                  <a:lnTo>
                    <a:pt x="1731" y="168"/>
                  </a:lnTo>
                  <a:lnTo>
                    <a:pt x="1733" y="168"/>
                  </a:lnTo>
                  <a:lnTo>
                    <a:pt x="1735" y="168"/>
                  </a:lnTo>
                  <a:lnTo>
                    <a:pt x="1736" y="169"/>
                  </a:lnTo>
                  <a:lnTo>
                    <a:pt x="1737" y="170"/>
                  </a:lnTo>
                  <a:lnTo>
                    <a:pt x="1737" y="172"/>
                  </a:lnTo>
                  <a:lnTo>
                    <a:pt x="1736" y="173"/>
                  </a:lnTo>
                  <a:lnTo>
                    <a:pt x="1735" y="173"/>
                  </a:lnTo>
                  <a:lnTo>
                    <a:pt x="1735" y="174"/>
                  </a:lnTo>
                  <a:lnTo>
                    <a:pt x="1735" y="176"/>
                  </a:lnTo>
                  <a:lnTo>
                    <a:pt x="1736" y="177"/>
                  </a:lnTo>
                  <a:lnTo>
                    <a:pt x="1737" y="179"/>
                  </a:lnTo>
                  <a:lnTo>
                    <a:pt x="1736" y="180"/>
                  </a:lnTo>
                  <a:lnTo>
                    <a:pt x="1736" y="182"/>
                  </a:lnTo>
                  <a:lnTo>
                    <a:pt x="1735" y="183"/>
                  </a:lnTo>
                  <a:lnTo>
                    <a:pt x="1736" y="184"/>
                  </a:lnTo>
                  <a:lnTo>
                    <a:pt x="1738" y="186"/>
                  </a:lnTo>
                  <a:lnTo>
                    <a:pt x="1739" y="187"/>
                  </a:lnTo>
                  <a:lnTo>
                    <a:pt x="1740" y="188"/>
                  </a:lnTo>
                  <a:lnTo>
                    <a:pt x="1741" y="187"/>
                  </a:lnTo>
                  <a:lnTo>
                    <a:pt x="1741" y="187"/>
                  </a:lnTo>
                  <a:lnTo>
                    <a:pt x="1742" y="186"/>
                  </a:lnTo>
                  <a:lnTo>
                    <a:pt x="1743" y="187"/>
                  </a:lnTo>
                  <a:lnTo>
                    <a:pt x="1744" y="187"/>
                  </a:lnTo>
                  <a:lnTo>
                    <a:pt x="1746" y="187"/>
                  </a:lnTo>
                  <a:lnTo>
                    <a:pt x="1746" y="188"/>
                  </a:lnTo>
                  <a:lnTo>
                    <a:pt x="1747" y="191"/>
                  </a:lnTo>
                  <a:lnTo>
                    <a:pt x="1747" y="195"/>
                  </a:lnTo>
                  <a:lnTo>
                    <a:pt x="1746" y="197"/>
                  </a:lnTo>
                  <a:lnTo>
                    <a:pt x="1747" y="199"/>
                  </a:lnTo>
                  <a:lnTo>
                    <a:pt x="1749" y="200"/>
                  </a:lnTo>
                  <a:lnTo>
                    <a:pt x="1750" y="201"/>
                  </a:lnTo>
                  <a:lnTo>
                    <a:pt x="1750" y="202"/>
                  </a:lnTo>
                  <a:lnTo>
                    <a:pt x="1744" y="209"/>
                  </a:lnTo>
                  <a:lnTo>
                    <a:pt x="1739" y="208"/>
                  </a:lnTo>
                  <a:lnTo>
                    <a:pt x="1736" y="209"/>
                  </a:lnTo>
                  <a:lnTo>
                    <a:pt x="1733" y="210"/>
                  </a:lnTo>
                  <a:lnTo>
                    <a:pt x="1731" y="213"/>
                  </a:lnTo>
                  <a:lnTo>
                    <a:pt x="1730" y="214"/>
                  </a:lnTo>
                  <a:lnTo>
                    <a:pt x="1728" y="213"/>
                  </a:lnTo>
                  <a:lnTo>
                    <a:pt x="1726" y="212"/>
                  </a:lnTo>
                  <a:lnTo>
                    <a:pt x="1724" y="213"/>
                  </a:lnTo>
                  <a:lnTo>
                    <a:pt x="1722" y="218"/>
                  </a:lnTo>
                  <a:lnTo>
                    <a:pt x="1720" y="217"/>
                  </a:lnTo>
                  <a:lnTo>
                    <a:pt x="1720" y="220"/>
                  </a:lnTo>
                  <a:lnTo>
                    <a:pt x="1719" y="220"/>
                  </a:lnTo>
                  <a:lnTo>
                    <a:pt x="1717" y="221"/>
                  </a:lnTo>
                  <a:lnTo>
                    <a:pt x="1717" y="218"/>
                  </a:lnTo>
                  <a:lnTo>
                    <a:pt x="1715" y="217"/>
                  </a:lnTo>
                  <a:lnTo>
                    <a:pt x="1715" y="216"/>
                  </a:lnTo>
                  <a:lnTo>
                    <a:pt x="1713" y="215"/>
                  </a:lnTo>
                  <a:lnTo>
                    <a:pt x="1712" y="215"/>
                  </a:lnTo>
                  <a:lnTo>
                    <a:pt x="1711" y="216"/>
                  </a:lnTo>
                  <a:lnTo>
                    <a:pt x="1709" y="217"/>
                  </a:lnTo>
                  <a:lnTo>
                    <a:pt x="1708" y="218"/>
                  </a:lnTo>
                  <a:lnTo>
                    <a:pt x="1707" y="217"/>
                  </a:lnTo>
                  <a:lnTo>
                    <a:pt x="1706" y="215"/>
                  </a:lnTo>
                  <a:lnTo>
                    <a:pt x="1704" y="218"/>
                  </a:lnTo>
                  <a:lnTo>
                    <a:pt x="1703" y="221"/>
                  </a:lnTo>
                  <a:lnTo>
                    <a:pt x="1704" y="225"/>
                  </a:lnTo>
                  <a:lnTo>
                    <a:pt x="1703" y="226"/>
                  </a:lnTo>
                  <a:lnTo>
                    <a:pt x="1702" y="226"/>
                  </a:lnTo>
                  <a:lnTo>
                    <a:pt x="1701" y="224"/>
                  </a:lnTo>
                  <a:lnTo>
                    <a:pt x="1697" y="223"/>
                  </a:lnTo>
                  <a:lnTo>
                    <a:pt x="1695" y="223"/>
                  </a:lnTo>
                  <a:lnTo>
                    <a:pt x="1696" y="221"/>
                  </a:lnTo>
                  <a:lnTo>
                    <a:pt x="1698" y="218"/>
                  </a:lnTo>
                  <a:lnTo>
                    <a:pt x="1697" y="218"/>
                  </a:lnTo>
                  <a:lnTo>
                    <a:pt x="1696" y="218"/>
                  </a:lnTo>
                  <a:lnTo>
                    <a:pt x="1696" y="218"/>
                  </a:lnTo>
                  <a:lnTo>
                    <a:pt x="1696" y="215"/>
                  </a:lnTo>
                  <a:lnTo>
                    <a:pt x="1696" y="213"/>
                  </a:lnTo>
                  <a:lnTo>
                    <a:pt x="1696" y="214"/>
                  </a:lnTo>
                  <a:lnTo>
                    <a:pt x="1694" y="217"/>
                  </a:lnTo>
                  <a:lnTo>
                    <a:pt x="1691" y="219"/>
                  </a:lnTo>
                  <a:lnTo>
                    <a:pt x="1691" y="223"/>
                  </a:lnTo>
                  <a:lnTo>
                    <a:pt x="1687" y="230"/>
                  </a:lnTo>
                  <a:lnTo>
                    <a:pt x="1687" y="233"/>
                  </a:lnTo>
                  <a:lnTo>
                    <a:pt x="1685" y="236"/>
                  </a:lnTo>
                  <a:lnTo>
                    <a:pt x="1682" y="237"/>
                  </a:lnTo>
                  <a:lnTo>
                    <a:pt x="1679" y="237"/>
                  </a:lnTo>
                  <a:lnTo>
                    <a:pt x="1676" y="239"/>
                  </a:lnTo>
                  <a:lnTo>
                    <a:pt x="1675" y="241"/>
                  </a:lnTo>
                  <a:lnTo>
                    <a:pt x="1673" y="242"/>
                  </a:lnTo>
                  <a:lnTo>
                    <a:pt x="1673" y="239"/>
                  </a:lnTo>
                  <a:lnTo>
                    <a:pt x="1672" y="238"/>
                  </a:lnTo>
                  <a:lnTo>
                    <a:pt x="1671" y="242"/>
                  </a:lnTo>
                  <a:lnTo>
                    <a:pt x="1670" y="242"/>
                  </a:lnTo>
                  <a:lnTo>
                    <a:pt x="1670" y="239"/>
                  </a:lnTo>
                  <a:lnTo>
                    <a:pt x="1669" y="237"/>
                  </a:lnTo>
                  <a:lnTo>
                    <a:pt x="1668" y="239"/>
                  </a:lnTo>
                  <a:lnTo>
                    <a:pt x="1667" y="244"/>
                  </a:lnTo>
                  <a:lnTo>
                    <a:pt x="1666" y="243"/>
                  </a:lnTo>
                  <a:lnTo>
                    <a:pt x="1665" y="241"/>
                  </a:lnTo>
                  <a:lnTo>
                    <a:pt x="1665" y="241"/>
                  </a:lnTo>
                  <a:lnTo>
                    <a:pt x="1665" y="243"/>
                  </a:lnTo>
                  <a:lnTo>
                    <a:pt x="1665" y="245"/>
                  </a:lnTo>
                  <a:lnTo>
                    <a:pt x="1665" y="247"/>
                  </a:lnTo>
                  <a:lnTo>
                    <a:pt x="1663" y="246"/>
                  </a:lnTo>
                  <a:lnTo>
                    <a:pt x="1662" y="245"/>
                  </a:lnTo>
                  <a:lnTo>
                    <a:pt x="1661" y="245"/>
                  </a:lnTo>
                  <a:lnTo>
                    <a:pt x="1659" y="246"/>
                  </a:lnTo>
                  <a:lnTo>
                    <a:pt x="1659" y="245"/>
                  </a:lnTo>
                  <a:lnTo>
                    <a:pt x="1660" y="243"/>
                  </a:lnTo>
                  <a:lnTo>
                    <a:pt x="1657" y="244"/>
                  </a:lnTo>
                  <a:lnTo>
                    <a:pt x="1653" y="247"/>
                  </a:lnTo>
                  <a:lnTo>
                    <a:pt x="1651" y="251"/>
                  </a:lnTo>
                  <a:lnTo>
                    <a:pt x="1651" y="251"/>
                  </a:lnTo>
                  <a:lnTo>
                    <a:pt x="1652" y="253"/>
                  </a:lnTo>
                  <a:lnTo>
                    <a:pt x="1648" y="259"/>
                  </a:lnTo>
                  <a:lnTo>
                    <a:pt x="1643" y="264"/>
                  </a:lnTo>
                  <a:lnTo>
                    <a:pt x="1639" y="273"/>
                  </a:lnTo>
                  <a:lnTo>
                    <a:pt x="1638" y="274"/>
                  </a:lnTo>
                  <a:lnTo>
                    <a:pt x="1637" y="276"/>
                  </a:lnTo>
                  <a:lnTo>
                    <a:pt x="1635" y="281"/>
                  </a:lnTo>
                  <a:lnTo>
                    <a:pt x="1634" y="286"/>
                  </a:lnTo>
                  <a:lnTo>
                    <a:pt x="1634" y="288"/>
                  </a:lnTo>
                  <a:lnTo>
                    <a:pt x="1635" y="290"/>
                  </a:lnTo>
                  <a:lnTo>
                    <a:pt x="1637" y="292"/>
                  </a:lnTo>
                  <a:lnTo>
                    <a:pt x="1637" y="292"/>
                  </a:lnTo>
                  <a:lnTo>
                    <a:pt x="1639" y="292"/>
                  </a:lnTo>
                  <a:lnTo>
                    <a:pt x="1640" y="292"/>
                  </a:lnTo>
                  <a:lnTo>
                    <a:pt x="1640" y="293"/>
                  </a:lnTo>
                  <a:lnTo>
                    <a:pt x="1640" y="294"/>
                  </a:lnTo>
                  <a:lnTo>
                    <a:pt x="1639" y="294"/>
                  </a:lnTo>
                  <a:lnTo>
                    <a:pt x="1636" y="297"/>
                  </a:lnTo>
                  <a:lnTo>
                    <a:pt x="1634" y="297"/>
                  </a:lnTo>
                  <a:lnTo>
                    <a:pt x="1633" y="300"/>
                  </a:lnTo>
                  <a:lnTo>
                    <a:pt x="1631" y="302"/>
                  </a:lnTo>
                  <a:lnTo>
                    <a:pt x="1627" y="307"/>
                  </a:lnTo>
                  <a:lnTo>
                    <a:pt x="1629" y="308"/>
                  </a:lnTo>
                  <a:lnTo>
                    <a:pt x="1634" y="309"/>
                  </a:lnTo>
                  <a:lnTo>
                    <a:pt x="1636" y="310"/>
                  </a:lnTo>
                  <a:lnTo>
                    <a:pt x="1640" y="318"/>
                  </a:lnTo>
                  <a:lnTo>
                    <a:pt x="1639" y="319"/>
                  </a:lnTo>
                  <a:lnTo>
                    <a:pt x="1639" y="320"/>
                  </a:lnTo>
                  <a:lnTo>
                    <a:pt x="1642" y="323"/>
                  </a:lnTo>
                  <a:lnTo>
                    <a:pt x="1643" y="328"/>
                  </a:lnTo>
                  <a:lnTo>
                    <a:pt x="1646" y="330"/>
                  </a:lnTo>
                  <a:lnTo>
                    <a:pt x="1650" y="331"/>
                  </a:lnTo>
                  <a:lnTo>
                    <a:pt x="1655" y="329"/>
                  </a:lnTo>
                  <a:lnTo>
                    <a:pt x="1659" y="327"/>
                  </a:lnTo>
                  <a:lnTo>
                    <a:pt x="1659" y="325"/>
                  </a:lnTo>
                  <a:lnTo>
                    <a:pt x="1656" y="320"/>
                  </a:lnTo>
                  <a:lnTo>
                    <a:pt x="1656" y="319"/>
                  </a:lnTo>
                  <a:lnTo>
                    <a:pt x="1653" y="318"/>
                  </a:lnTo>
                  <a:lnTo>
                    <a:pt x="1652" y="318"/>
                  </a:lnTo>
                  <a:lnTo>
                    <a:pt x="1651" y="317"/>
                  </a:lnTo>
                  <a:lnTo>
                    <a:pt x="1651" y="316"/>
                  </a:lnTo>
                  <a:lnTo>
                    <a:pt x="1652" y="316"/>
                  </a:lnTo>
                  <a:lnTo>
                    <a:pt x="1654" y="316"/>
                  </a:lnTo>
                  <a:lnTo>
                    <a:pt x="1656" y="316"/>
                  </a:lnTo>
                  <a:lnTo>
                    <a:pt x="1659" y="321"/>
                  </a:lnTo>
                  <a:lnTo>
                    <a:pt x="1661" y="327"/>
                  </a:lnTo>
                  <a:lnTo>
                    <a:pt x="1661" y="331"/>
                  </a:lnTo>
                  <a:lnTo>
                    <a:pt x="1661" y="333"/>
                  </a:lnTo>
                  <a:lnTo>
                    <a:pt x="1659" y="333"/>
                  </a:lnTo>
                  <a:lnTo>
                    <a:pt x="1657" y="333"/>
                  </a:lnTo>
                  <a:lnTo>
                    <a:pt x="1646" y="335"/>
                  </a:lnTo>
                  <a:lnTo>
                    <a:pt x="1644" y="336"/>
                  </a:lnTo>
                  <a:lnTo>
                    <a:pt x="1639" y="339"/>
                  </a:lnTo>
                  <a:lnTo>
                    <a:pt x="1639" y="338"/>
                  </a:lnTo>
                  <a:lnTo>
                    <a:pt x="1639" y="336"/>
                  </a:lnTo>
                  <a:lnTo>
                    <a:pt x="1639" y="331"/>
                  </a:lnTo>
                  <a:lnTo>
                    <a:pt x="1637" y="331"/>
                  </a:lnTo>
                  <a:lnTo>
                    <a:pt x="1629" y="338"/>
                  </a:lnTo>
                  <a:lnTo>
                    <a:pt x="1626" y="338"/>
                  </a:lnTo>
                  <a:lnTo>
                    <a:pt x="1623" y="341"/>
                  </a:lnTo>
                  <a:lnTo>
                    <a:pt x="1623" y="340"/>
                  </a:lnTo>
                  <a:lnTo>
                    <a:pt x="1622" y="335"/>
                  </a:lnTo>
                  <a:lnTo>
                    <a:pt x="1624" y="330"/>
                  </a:lnTo>
                  <a:lnTo>
                    <a:pt x="1623" y="330"/>
                  </a:lnTo>
                  <a:lnTo>
                    <a:pt x="1620" y="333"/>
                  </a:lnTo>
                  <a:lnTo>
                    <a:pt x="1619" y="331"/>
                  </a:lnTo>
                  <a:lnTo>
                    <a:pt x="1618" y="329"/>
                  </a:lnTo>
                  <a:lnTo>
                    <a:pt x="1618" y="329"/>
                  </a:lnTo>
                  <a:lnTo>
                    <a:pt x="1616" y="328"/>
                  </a:lnTo>
                  <a:lnTo>
                    <a:pt x="1617" y="331"/>
                  </a:lnTo>
                  <a:lnTo>
                    <a:pt x="1615" y="335"/>
                  </a:lnTo>
                  <a:lnTo>
                    <a:pt x="1615" y="342"/>
                  </a:lnTo>
                  <a:lnTo>
                    <a:pt x="1613" y="345"/>
                  </a:lnTo>
                  <a:lnTo>
                    <a:pt x="1605" y="347"/>
                  </a:lnTo>
                  <a:lnTo>
                    <a:pt x="1600" y="346"/>
                  </a:lnTo>
                  <a:lnTo>
                    <a:pt x="1596" y="347"/>
                  </a:lnTo>
                  <a:lnTo>
                    <a:pt x="1590" y="349"/>
                  </a:lnTo>
                  <a:lnTo>
                    <a:pt x="1587" y="347"/>
                  </a:lnTo>
                  <a:lnTo>
                    <a:pt x="1583" y="349"/>
                  </a:lnTo>
                  <a:lnTo>
                    <a:pt x="1572" y="349"/>
                  </a:lnTo>
                  <a:lnTo>
                    <a:pt x="1570" y="349"/>
                  </a:lnTo>
                  <a:lnTo>
                    <a:pt x="1567" y="351"/>
                  </a:lnTo>
                  <a:lnTo>
                    <a:pt x="1562" y="353"/>
                  </a:lnTo>
                  <a:lnTo>
                    <a:pt x="1550" y="359"/>
                  </a:lnTo>
                  <a:lnTo>
                    <a:pt x="1547" y="362"/>
                  </a:lnTo>
                  <a:lnTo>
                    <a:pt x="1544" y="365"/>
                  </a:lnTo>
                  <a:lnTo>
                    <a:pt x="1542" y="367"/>
                  </a:lnTo>
                  <a:lnTo>
                    <a:pt x="1540" y="368"/>
                  </a:lnTo>
                  <a:lnTo>
                    <a:pt x="1539" y="369"/>
                  </a:lnTo>
                  <a:lnTo>
                    <a:pt x="1537" y="370"/>
                  </a:lnTo>
                  <a:lnTo>
                    <a:pt x="1539" y="366"/>
                  </a:lnTo>
                  <a:lnTo>
                    <a:pt x="1540" y="364"/>
                  </a:lnTo>
                  <a:lnTo>
                    <a:pt x="1541" y="358"/>
                  </a:lnTo>
                  <a:lnTo>
                    <a:pt x="1541" y="353"/>
                  </a:lnTo>
                  <a:lnTo>
                    <a:pt x="1540" y="351"/>
                  </a:lnTo>
                  <a:lnTo>
                    <a:pt x="1538" y="350"/>
                  </a:lnTo>
                  <a:lnTo>
                    <a:pt x="1540" y="355"/>
                  </a:lnTo>
                  <a:lnTo>
                    <a:pt x="1540" y="360"/>
                  </a:lnTo>
                  <a:lnTo>
                    <a:pt x="1540" y="364"/>
                  </a:lnTo>
                  <a:lnTo>
                    <a:pt x="1536" y="370"/>
                  </a:lnTo>
                  <a:lnTo>
                    <a:pt x="1535" y="371"/>
                  </a:lnTo>
                  <a:lnTo>
                    <a:pt x="1534" y="372"/>
                  </a:lnTo>
                  <a:lnTo>
                    <a:pt x="1533" y="373"/>
                  </a:lnTo>
                  <a:lnTo>
                    <a:pt x="1531" y="375"/>
                  </a:lnTo>
                  <a:lnTo>
                    <a:pt x="1530" y="376"/>
                  </a:lnTo>
                  <a:lnTo>
                    <a:pt x="1530" y="379"/>
                  </a:lnTo>
                  <a:lnTo>
                    <a:pt x="1530" y="382"/>
                  </a:lnTo>
                  <a:lnTo>
                    <a:pt x="1536" y="383"/>
                  </a:lnTo>
                  <a:lnTo>
                    <a:pt x="1537" y="382"/>
                  </a:lnTo>
                  <a:lnTo>
                    <a:pt x="1538" y="384"/>
                  </a:lnTo>
                  <a:lnTo>
                    <a:pt x="1539" y="387"/>
                  </a:lnTo>
                  <a:lnTo>
                    <a:pt x="1538" y="390"/>
                  </a:lnTo>
                  <a:lnTo>
                    <a:pt x="1537" y="393"/>
                  </a:lnTo>
                  <a:lnTo>
                    <a:pt x="1536" y="397"/>
                  </a:lnTo>
                  <a:lnTo>
                    <a:pt x="1536" y="403"/>
                  </a:lnTo>
                  <a:lnTo>
                    <a:pt x="1535" y="408"/>
                  </a:lnTo>
                  <a:lnTo>
                    <a:pt x="1535" y="407"/>
                  </a:lnTo>
                  <a:lnTo>
                    <a:pt x="1535" y="400"/>
                  </a:lnTo>
                  <a:lnTo>
                    <a:pt x="1535" y="401"/>
                  </a:lnTo>
                  <a:lnTo>
                    <a:pt x="1534" y="403"/>
                  </a:lnTo>
                  <a:lnTo>
                    <a:pt x="1532" y="410"/>
                  </a:lnTo>
                  <a:lnTo>
                    <a:pt x="1530" y="415"/>
                  </a:lnTo>
                  <a:lnTo>
                    <a:pt x="1527" y="418"/>
                  </a:lnTo>
                  <a:lnTo>
                    <a:pt x="1525" y="418"/>
                  </a:lnTo>
                  <a:lnTo>
                    <a:pt x="1525" y="420"/>
                  </a:lnTo>
                  <a:lnTo>
                    <a:pt x="1525" y="422"/>
                  </a:lnTo>
                  <a:lnTo>
                    <a:pt x="1524" y="424"/>
                  </a:lnTo>
                  <a:lnTo>
                    <a:pt x="1523" y="426"/>
                  </a:lnTo>
                  <a:lnTo>
                    <a:pt x="1522" y="426"/>
                  </a:lnTo>
                  <a:lnTo>
                    <a:pt x="1520" y="427"/>
                  </a:lnTo>
                  <a:lnTo>
                    <a:pt x="1519" y="428"/>
                  </a:lnTo>
                  <a:lnTo>
                    <a:pt x="1519" y="429"/>
                  </a:lnTo>
                  <a:lnTo>
                    <a:pt x="1518" y="431"/>
                  </a:lnTo>
                  <a:lnTo>
                    <a:pt x="1513" y="439"/>
                  </a:lnTo>
                  <a:lnTo>
                    <a:pt x="1509" y="441"/>
                  </a:lnTo>
                  <a:lnTo>
                    <a:pt x="1508" y="441"/>
                  </a:lnTo>
                  <a:lnTo>
                    <a:pt x="1509" y="437"/>
                  </a:lnTo>
                  <a:lnTo>
                    <a:pt x="1510" y="433"/>
                  </a:lnTo>
                  <a:lnTo>
                    <a:pt x="1508" y="432"/>
                  </a:lnTo>
                  <a:lnTo>
                    <a:pt x="1506" y="431"/>
                  </a:lnTo>
                  <a:lnTo>
                    <a:pt x="1503" y="431"/>
                  </a:lnTo>
                  <a:lnTo>
                    <a:pt x="1500" y="428"/>
                  </a:lnTo>
                  <a:lnTo>
                    <a:pt x="1496" y="426"/>
                  </a:lnTo>
                  <a:lnTo>
                    <a:pt x="1491" y="420"/>
                  </a:lnTo>
                  <a:lnTo>
                    <a:pt x="1491" y="418"/>
                  </a:lnTo>
                  <a:lnTo>
                    <a:pt x="1491" y="415"/>
                  </a:lnTo>
                  <a:lnTo>
                    <a:pt x="1493" y="411"/>
                  </a:lnTo>
                  <a:lnTo>
                    <a:pt x="1494" y="408"/>
                  </a:lnTo>
                  <a:lnTo>
                    <a:pt x="1496" y="407"/>
                  </a:lnTo>
                  <a:lnTo>
                    <a:pt x="1502" y="405"/>
                  </a:lnTo>
                  <a:lnTo>
                    <a:pt x="1504" y="403"/>
                  </a:lnTo>
                  <a:lnTo>
                    <a:pt x="1505" y="401"/>
                  </a:lnTo>
                  <a:lnTo>
                    <a:pt x="1502" y="404"/>
                  </a:lnTo>
                  <a:lnTo>
                    <a:pt x="1497" y="405"/>
                  </a:lnTo>
                  <a:lnTo>
                    <a:pt x="1495" y="406"/>
                  </a:lnTo>
                  <a:lnTo>
                    <a:pt x="1493" y="409"/>
                  </a:lnTo>
                  <a:lnTo>
                    <a:pt x="1492" y="411"/>
                  </a:lnTo>
                  <a:lnTo>
                    <a:pt x="1489" y="414"/>
                  </a:lnTo>
                  <a:lnTo>
                    <a:pt x="1489" y="416"/>
                  </a:lnTo>
                  <a:lnTo>
                    <a:pt x="1490" y="417"/>
                  </a:lnTo>
                  <a:lnTo>
                    <a:pt x="1490" y="420"/>
                  </a:lnTo>
                  <a:lnTo>
                    <a:pt x="1491" y="423"/>
                  </a:lnTo>
                  <a:lnTo>
                    <a:pt x="1495" y="428"/>
                  </a:lnTo>
                  <a:lnTo>
                    <a:pt x="1495" y="435"/>
                  </a:lnTo>
                  <a:lnTo>
                    <a:pt x="1498" y="440"/>
                  </a:lnTo>
                  <a:lnTo>
                    <a:pt x="1502" y="446"/>
                  </a:lnTo>
                  <a:lnTo>
                    <a:pt x="1505" y="448"/>
                  </a:lnTo>
                  <a:lnTo>
                    <a:pt x="1505" y="450"/>
                  </a:lnTo>
                  <a:lnTo>
                    <a:pt x="1503" y="453"/>
                  </a:lnTo>
                  <a:lnTo>
                    <a:pt x="1502" y="455"/>
                  </a:lnTo>
                  <a:lnTo>
                    <a:pt x="1503" y="455"/>
                  </a:lnTo>
                  <a:lnTo>
                    <a:pt x="1505" y="455"/>
                  </a:lnTo>
                  <a:lnTo>
                    <a:pt x="1506" y="458"/>
                  </a:lnTo>
                  <a:lnTo>
                    <a:pt x="1506" y="461"/>
                  </a:lnTo>
                  <a:lnTo>
                    <a:pt x="1505" y="463"/>
                  </a:lnTo>
                  <a:lnTo>
                    <a:pt x="1505" y="464"/>
                  </a:lnTo>
                  <a:lnTo>
                    <a:pt x="1505" y="462"/>
                  </a:lnTo>
                  <a:lnTo>
                    <a:pt x="1505" y="461"/>
                  </a:lnTo>
                  <a:lnTo>
                    <a:pt x="1503" y="462"/>
                  </a:lnTo>
                  <a:lnTo>
                    <a:pt x="1503" y="463"/>
                  </a:lnTo>
                  <a:lnTo>
                    <a:pt x="1503" y="466"/>
                  </a:lnTo>
                  <a:lnTo>
                    <a:pt x="1502" y="468"/>
                  </a:lnTo>
                  <a:lnTo>
                    <a:pt x="1500" y="469"/>
                  </a:lnTo>
                  <a:lnTo>
                    <a:pt x="1498" y="473"/>
                  </a:lnTo>
                  <a:lnTo>
                    <a:pt x="1496" y="475"/>
                  </a:lnTo>
                  <a:lnTo>
                    <a:pt x="1489" y="492"/>
                  </a:lnTo>
                  <a:lnTo>
                    <a:pt x="1489" y="494"/>
                  </a:lnTo>
                  <a:lnTo>
                    <a:pt x="1488" y="496"/>
                  </a:lnTo>
                  <a:lnTo>
                    <a:pt x="1486" y="496"/>
                  </a:lnTo>
                  <a:lnTo>
                    <a:pt x="1484" y="498"/>
                  </a:lnTo>
                  <a:lnTo>
                    <a:pt x="1483" y="500"/>
                  </a:lnTo>
                  <a:lnTo>
                    <a:pt x="1481" y="505"/>
                  </a:lnTo>
                  <a:lnTo>
                    <a:pt x="1479" y="510"/>
                  </a:lnTo>
                  <a:lnTo>
                    <a:pt x="1477" y="508"/>
                  </a:lnTo>
                  <a:lnTo>
                    <a:pt x="1477" y="506"/>
                  </a:lnTo>
                  <a:lnTo>
                    <a:pt x="1478" y="500"/>
                  </a:lnTo>
                  <a:lnTo>
                    <a:pt x="1480" y="492"/>
                  </a:lnTo>
                  <a:lnTo>
                    <a:pt x="1483" y="487"/>
                  </a:lnTo>
                  <a:lnTo>
                    <a:pt x="1485" y="485"/>
                  </a:lnTo>
                  <a:lnTo>
                    <a:pt x="1487" y="480"/>
                  </a:lnTo>
                  <a:lnTo>
                    <a:pt x="1484" y="478"/>
                  </a:lnTo>
                  <a:lnTo>
                    <a:pt x="1481" y="479"/>
                  </a:lnTo>
                  <a:lnTo>
                    <a:pt x="1482" y="476"/>
                  </a:lnTo>
                  <a:lnTo>
                    <a:pt x="1483" y="474"/>
                  </a:lnTo>
                  <a:lnTo>
                    <a:pt x="1481" y="472"/>
                  </a:lnTo>
                  <a:lnTo>
                    <a:pt x="1480" y="472"/>
                  </a:lnTo>
                  <a:lnTo>
                    <a:pt x="1479" y="471"/>
                  </a:lnTo>
                  <a:lnTo>
                    <a:pt x="1480" y="469"/>
                  </a:lnTo>
                  <a:lnTo>
                    <a:pt x="1481" y="467"/>
                  </a:lnTo>
                  <a:lnTo>
                    <a:pt x="1480" y="466"/>
                  </a:lnTo>
                  <a:lnTo>
                    <a:pt x="1481" y="464"/>
                  </a:lnTo>
                  <a:lnTo>
                    <a:pt x="1480" y="464"/>
                  </a:lnTo>
                  <a:lnTo>
                    <a:pt x="1478" y="466"/>
                  </a:lnTo>
                  <a:lnTo>
                    <a:pt x="1478" y="466"/>
                  </a:lnTo>
                  <a:lnTo>
                    <a:pt x="1477" y="465"/>
                  </a:lnTo>
                  <a:lnTo>
                    <a:pt x="1477" y="465"/>
                  </a:lnTo>
                  <a:lnTo>
                    <a:pt x="1476" y="466"/>
                  </a:lnTo>
                  <a:lnTo>
                    <a:pt x="1475" y="467"/>
                  </a:lnTo>
                  <a:lnTo>
                    <a:pt x="1473" y="466"/>
                  </a:lnTo>
                  <a:lnTo>
                    <a:pt x="1470" y="464"/>
                  </a:lnTo>
                  <a:lnTo>
                    <a:pt x="1468" y="461"/>
                  </a:lnTo>
                  <a:lnTo>
                    <a:pt x="1468" y="459"/>
                  </a:lnTo>
                  <a:lnTo>
                    <a:pt x="1468" y="455"/>
                  </a:lnTo>
                  <a:lnTo>
                    <a:pt x="1471" y="454"/>
                  </a:lnTo>
                  <a:lnTo>
                    <a:pt x="1473" y="455"/>
                  </a:lnTo>
                  <a:lnTo>
                    <a:pt x="1477" y="455"/>
                  </a:lnTo>
                  <a:lnTo>
                    <a:pt x="1477" y="453"/>
                  </a:lnTo>
                  <a:lnTo>
                    <a:pt x="1475" y="454"/>
                  </a:lnTo>
                  <a:lnTo>
                    <a:pt x="1472" y="450"/>
                  </a:lnTo>
                  <a:lnTo>
                    <a:pt x="1470" y="448"/>
                  </a:lnTo>
                  <a:lnTo>
                    <a:pt x="1468" y="448"/>
                  </a:lnTo>
                  <a:lnTo>
                    <a:pt x="1467" y="450"/>
                  </a:lnTo>
                  <a:lnTo>
                    <a:pt x="1466" y="450"/>
                  </a:lnTo>
                  <a:lnTo>
                    <a:pt x="1468" y="446"/>
                  </a:lnTo>
                  <a:lnTo>
                    <a:pt x="1469" y="446"/>
                  </a:lnTo>
                  <a:lnTo>
                    <a:pt x="1472" y="445"/>
                  </a:lnTo>
                  <a:lnTo>
                    <a:pt x="1471" y="442"/>
                  </a:lnTo>
                  <a:lnTo>
                    <a:pt x="1469" y="441"/>
                  </a:lnTo>
                  <a:lnTo>
                    <a:pt x="1467" y="442"/>
                  </a:lnTo>
                  <a:lnTo>
                    <a:pt x="1467" y="441"/>
                  </a:lnTo>
                  <a:lnTo>
                    <a:pt x="1467" y="439"/>
                  </a:lnTo>
                  <a:lnTo>
                    <a:pt x="1469" y="439"/>
                  </a:lnTo>
                  <a:lnTo>
                    <a:pt x="1471" y="439"/>
                  </a:lnTo>
                  <a:lnTo>
                    <a:pt x="1473" y="435"/>
                  </a:lnTo>
                  <a:lnTo>
                    <a:pt x="1473" y="434"/>
                  </a:lnTo>
                  <a:lnTo>
                    <a:pt x="1470" y="437"/>
                  </a:lnTo>
                  <a:lnTo>
                    <a:pt x="1470" y="431"/>
                  </a:lnTo>
                  <a:lnTo>
                    <a:pt x="1472" y="427"/>
                  </a:lnTo>
                  <a:lnTo>
                    <a:pt x="1474" y="424"/>
                  </a:lnTo>
                  <a:lnTo>
                    <a:pt x="1478" y="424"/>
                  </a:lnTo>
                  <a:lnTo>
                    <a:pt x="1481" y="424"/>
                  </a:lnTo>
                  <a:lnTo>
                    <a:pt x="1478" y="423"/>
                  </a:lnTo>
                  <a:lnTo>
                    <a:pt x="1477" y="423"/>
                  </a:lnTo>
                  <a:lnTo>
                    <a:pt x="1478" y="421"/>
                  </a:lnTo>
                  <a:lnTo>
                    <a:pt x="1479" y="421"/>
                  </a:lnTo>
                  <a:lnTo>
                    <a:pt x="1481" y="419"/>
                  </a:lnTo>
                  <a:lnTo>
                    <a:pt x="1478" y="419"/>
                  </a:lnTo>
                  <a:lnTo>
                    <a:pt x="1478" y="416"/>
                  </a:lnTo>
                  <a:lnTo>
                    <a:pt x="1477" y="417"/>
                  </a:lnTo>
                  <a:lnTo>
                    <a:pt x="1474" y="417"/>
                  </a:lnTo>
                  <a:lnTo>
                    <a:pt x="1474" y="418"/>
                  </a:lnTo>
                  <a:lnTo>
                    <a:pt x="1474" y="421"/>
                  </a:lnTo>
                  <a:lnTo>
                    <a:pt x="1474" y="422"/>
                  </a:lnTo>
                  <a:lnTo>
                    <a:pt x="1472" y="423"/>
                  </a:lnTo>
                  <a:lnTo>
                    <a:pt x="1470" y="424"/>
                  </a:lnTo>
                  <a:lnTo>
                    <a:pt x="1470" y="423"/>
                  </a:lnTo>
                  <a:lnTo>
                    <a:pt x="1469" y="422"/>
                  </a:lnTo>
                  <a:lnTo>
                    <a:pt x="1469" y="425"/>
                  </a:lnTo>
                  <a:lnTo>
                    <a:pt x="1468" y="427"/>
                  </a:lnTo>
                  <a:lnTo>
                    <a:pt x="1467" y="423"/>
                  </a:lnTo>
                  <a:lnTo>
                    <a:pt x="1466" y="424"/>
                  </a:lnTo>
                  <a:lnTo>
                    <a:pt x="1466" y="424"/>
                  </a:lnTo>
                  <a:lnTo>
                    <a:pt x="1466" y="427"/>
                  </a:lnTo>
                  <a:lnTo>
                    <a:pt x="1464" y="427"/>
                  </a:lnTo>
                  <a:lnTo>
                    <a:pt x="1464" y="429"/>
                  </a:lnTo>
                  <a:lnTo>
                    <a:pt x="1464" y="430"/>
                  </a:lnTo>
                  <a:lnTo>
                    <a:pt x="1459" y="429"/>
                  </a:lnTo>
                  <a:lnTo>
                    <a:pt x="1459" y="429"/>
                  </a:lnTo>
                  <a:lnTo>
                    <a:pt x="1462" y="433"/>
                  </a:lnTo>
                  <a:lnTo>
                    <a:pt x="1464" y="434"/>
                  </a:lnTo>
                  <a:lnTo>
                    <a:pt x="1464" y="436"/>
                  </a:lnTo>
                  <a:lnTo>
                    <a:pt x="1462" y="438"/>
                  </a:lnTo>
                  <a:lnTo>
                    <a:pt x="1460" y="436"/>
                  </a:lnTo>
                  <a:lnTo>
                    <a:pt x="1460" y="437"/>
                  </a:lnTo>
                  <a:lnTo>
                    <a:pt x="1461" y="439"/>
                  </a:lnTo>
                  <a:lnTo>
                    <a:pt x="1462" y="441"/>
                  </a:lnTo>
                  <a:lnTo>
                    <a:pt x="1461" y="443"/>
                  </a:lnTo>
                  <a:lnTo>
                    <a:pt x="1461" y="445"/>
                  </a:lnTo>
                  <a:lnTo>
                    <a:pt x="1461" y="447"/>
                  </a:lnTo>
                  <a:lnTo>
                    <a:pt x="1461" y="449"/>
                  </a:lnTo>
                  <a:lnTo>
                    <a:pt x="1462" y="457"/>
                  </a:lnTo>
                  <a:lnTo>
                    <a:pt x="1463" y="459"/>
                  </a:lnTo>
                  <a:lnTo>
                    <a:pt x="1464" y="461"/>
                  </a:lnTo>
                  <a:lnTo>
                    <a:pt x="1465" y="464"/>
                  </a:lnTo>
                  <a:lnTo>
                    <a:pt x="1464" y="464"/>
                  </a:lnTo>
                  <a:lnTo>
                    <a:pt x="1461" y="462"/>
                  </a:lnTo>
                  <a:lnTo>
                    <a:pt x="1459" y="461"/>
                  </a:lnTo>
                  <a:lnTo>
                    <a:pt x="1457" y="457"/>
                  </a:lnTo>
                  <a:lnTo>
                    <a:pt x="1457" y="455"/>
                  </a:lnTo>
                  <a:lnTo>
                    <a:pt x="1456" y="454"/>
                  </a:lnTo>
                  <a:lnTo>
                    <a:pt x="1456" y="457"/>
                  </a:lnTo>
                  <a:lnTo>
                    <a:pt x="1457" y="460"/>
                  </a:lnTo>
                  <a:lnTo>
                    <a:pt x="1464" y="467"/>
                  </a:lnTo>
                  <a:lnTo>
                    <a:pt x="1466" y="470"/>
                  </a:lnTo>
                  <a:lnTo>
                    <a:pt x="1467" y="472"/>
                  </a:lnTo>
                  <a:lnTo>
                    <a:pt x="1466" y="474"/>
                  </a:lnTo>
                  <a:lnTo>
                    <a:pt x="1464" y="473"/>
                  </a:lnTo>
                  <a:lnTo>
                    <a:pt x="1463" y="471"/>
                  </a:lnTo>
                  <a:lnTo>
                    <a:pt x="1459" y="469"/>
                  </a:lnTo>
                  <a:lnTo>
                    <a:pt x="1453" y="467"/>
                  </a:lnTo>
                  <a:lnTo>
                    <a:pt x="1450" y="462"/>
                  </a:lnTo>
                  <a:lnTo>
                    <a:pt x="1450" y="465"/>
                  </a:lnTo>
                  <a:lnTo>
                    <a:pt x="1450" y="466"/>
                  </a:lnTo>
                  <a:lnTo>
                    <a:pt x="1448" y="464"/>
                  </a:lnTo>
                  <a:lnTo>
                    <a:pt x="1446" y="462"/>
                  </a:lnTo>
                  <a:lnTo>
                    <a:pt x="1446" y="461"/>
                  </a:lnTo>
                  <a:lnTo>
                    <a:pt x="1444" y="461"/>
                  </a:lnTo>
                  <a:lnTo>
                    <a:pt x="1442" y="462"/>
                  </a:lnTo>
                  <a:lnTo>
                    <a:pt x="1439" y="462"/>
                  </a:lnTo>
                  <a:lnTo>
                    <a:pt x="1439" y="459"/>
                  </a:lnTo>
                  <a:lnTo>
                    <a:pt x="1440" y="457"/>
                  </a:lnTo>
                  <a:lnTo>
                    <a:pt x="1442" y="453"/>
                  </a:lnTo>
                  <a:lnTo>
                    <a:pt x="1445" y="450"/>
                  </a:lnTo>
                  <a:lnTo>
                    <a:pt x="1446" y="448"/>
                  </a:lnTo>
                  <a:lnTo>
                    <a:pt x="1445" y="444"/>
                  </a:lnTo>
                  <a:lnTo>
                    <a:pt x="1445" y="448"/>
                  </a:lnTo>
                  <a:lnTo>
                    <a:pt x="1443" y="450"/>
                  </a:lnTo>
                  <a:lnTo>
                    <a:pt x="1442" y="451"/>
                  </a:lnTo>
                  <a:lnTo>
                    <a:pt x="1439" y="455"/>
                  </a:lnTo>
                  <a:lnTo>
                    <a:pt x="1438" y="457"/>
                  </a:lnTo>
                  <a:lnTo>
                    <a:pt x="1437" y="462"/>
                  </a:lnTo>
                  <a:lnTo>
                    <a:pt x="1438" y="464"/>
                  </a:lnTo>
                  <a:lnTo>
                    <a:pt x="1439" y="464"/>
                  </a:lnTo>
                  <a:lnTo>
                    <a:pt x="1443" y="464"/>
                  </a:lnTo>
                  <a:lnTo>
                    <a:pt x="1445" y="464"/>
                  </a:lnTo>
                  <a:lnTo>
                    <a:pt x="1449" y="470"/>
                  </a:lnTo>
                  <a:lnTo>
                    <a:pt x="1457" y="472"/>
                  </a:lnTo>
                  <a:lnTo>
                    <a:pt x="1460" y="474"/>
                  </a:lnTo>
                  <a:lnTo>
                    <a:pt x="1462" y="477"/>
                  </a:lnTo>
                  <a:lnTo>
                    <a:pt x="1466" y="479"/>
                  </a:lnTo>
                  <a:lnTo>
                    <a:pt x="1468" y="481"/>
                  </a:lnTo>
                  <a:lnTo>
                    <a:pt x="1468" y="483"/>
                  </a:lnTo>
                  <a:lnTo>
                    <a:pt x="1468" y="486"/>
                  </a:lnTo>
                  <a:lnTo>
                    <a:pt x="1467" y="488"/>
                  </a:lnTo>
                  <a:lnTo>
                    <a:pt x="1466" y="490"/>
                  </a:lnTo>
                  <a:lnTo>
                    <a:pt x="1464" y="490"/>
                  </a:lnTo>
                  <a:lnTo>
                    <a:pt x="1462" y="490"/>
                  </a:lnTo>
                  <a:lnTo>
                    <a:pt x="1453" y="480"/>
                  </a:lnTo>
                  <a:lnTo>
                    <a:pt x="1451" y="479"/>
                  </a:lnTo>
                  <a:lnTo>
                    <a:pt x="1448" y="474"/>
                  </a:lnTo>
                  <a:lnTo>
                    <a:pt x="1444" y="471"/>
                  </a:lnTo>
                  <a:lnTo>
                    <a:pt x="1443" y="471"/>
                  </a:lnTo>
                  <a:lnTo>
                    <a:pt x="1448" y="476"/>
                  </a:lnTo>
                  <a:lnTo>
                    <a:pt x="1451" y="480"/>
                  </a:lnTo>
                  <a:lnTo>
                    <a:pt x="1455" y="485"/>
                  </a:lnTo>
                  <a:lnTo>
                    <a:pt x="1458" y="487"/>
                  </a:lnTo>
                  <a:lnTo>
                    <a:pt x="1460" y="490"/>
                  </a:lnTo>
                  <a:lnTo>
                    <a:pt x="1462" y="492"/>
                  </a:lnTo>
                  <a:lnTo>
                    <a:pt x="1467" y="494"/>
                  </a:lnTo>
                  <a:lnTo>
                    <a:pt x="1466" y="496"/>
                  </a:lnTo>
                  <a:lnTo>
                    <a:pt x="1468" y="497"/>
                  </a:lnTo>
                  <a:lnTo>
                    <a:pt x="1469" y="499"/>
                  </a:lnTo>
                  <a:lnTo>
                    <a:pt x="1468" y="502"/>
                  </a:lnTo>
                  <a:lnTo>
                    <a:pt x="1464" y="501"/>
                  </a:lnTo>
                  <a:lnTo>
                    <a:pt x="1464" y="503"/>
                  </a:lnTo>
                  <a:lnTo>
                    <a:pt x="1465" y="504"/>
                  </a:lnTo>
                  <a:lnTo>
                    <a:pt x="1463" y="505"/>
                  </a:lnTo>
                  <a:lnTo>
                    <a:pt x="1461" y="504"/>
                  </a:lnTo>
                  <a:lnTo>
                    <a:pt x="1454" y="497"/>
                  </a:lnTo>
                  <a:lnTo>
                    <a:pt x="1454" y="497"/>
                  </a:lnTo>
                  <a:lnTo>
                    <a:pt x="1455" y="498"/>
                  </a:lnTo>
                  <a:lnTo>
                    <a:pt x="1458" y="503"/>
                  </a:lnTo>
                  <a:lnTo>
                    <a:pt x="1462" y="507"/>
                  </a:lnTo>
                  <a:lnTo>
                    <a:pt x="1464" y="508"/>
                  </a:lnTo>
                  <a:lnTo>
                    <a:pt x="1467" y="510"/>
                  </a:lnTo>
                  <a:lnTo>
                    <a:pt x="1467" y="511"/>
                  </a:lnTo>
                  <a:lnTo>
                    <a:pt x="1468" y="514"/>
                  </a:lnTo>
                  <a:lnTo>
                    <a:pt x="1467" y="515"/>
                  </a:lnTo>
                  <a:lnTo>
                    <a:pt x="1464" y="516"/>
                  </a:lnTo>
                  <a:lnTo>
                    <a:pt x="1462" y="514"/>
                  </a:lnTo>
                  <a:lnTo>
                    <a:pt x="1461" y="513"/>
                  </a:lnTo>
                  <a:lnTo>
                    <a:pt x="1459" y="510"/>
                  </a:lnTo>
                  <a:lnTo>
                    <a:pt x="1457" y="507"/>
                  </a:lnTo>
                  <a:lnTo>
                    <a:pt x="1455" y="508"/>
                  </a:lnTo>
                  <a:lnTo>
                    <a:pt x="1446" y="503"/>
                  </a:lnTo>
                  <a:lnTo>
                    <a:pt x="1439" y="503"/>
                  </a:lnTo>
                  <a:lnTo>
                    <a:pt x="1439" y="504"/>
                  </a:lnTo>
                  <a:lnTo>
                    <a:pt x="1440" y="505"/>
                  </a:lnTo>
                  <a:lnTo>
                    <a:pt x="1446" y="505"/>
                  </a:lnTo>
                  <a:lnTo>
                    <a:pt x="1448" y="507"/>
                  </a:lnTo>
                  <a:lnTo>
                    <a:pt x="1453" y="509"/>
                  </a:lnTo>
                  <a:lnTo>
                    <a:pt x="1456" y="509"/>
                  </a:lnTo>
                  <a:lnTo>
                    <a:pt x="1457" y="514"/>
                  </a:lnTo>
                  <a:lnTo>
                    <a:pt x="1461" y="517"/>
                  </a:lnTo>
                  <a:lnTo>
                    <a:pt x="1462" y="519"/>
                  </a:lnTo>
                  <a:lnTo>
                    <a:pt x="1465" y="520"/>
                  </a:lnTo>
                  <a:lnTo>
                    <a:pt x="1469" y="518"/>
                  </a:lnTo>
                  <a:lnTo>
                    <a:pt x="1472" y="518"/>
                  </a:lnTo>
                  <a:lnTo>
                    <a:pt x="1477" y="519"/>
                  </a:lnTo>
                  <a:lnTo>
                    <a:pt x="1478" y="521"/>
                  </a:lnTo>
                  <a:lnTo>
                    <a:pt x="1478" y="525"/>
                  </a:lnTo>
                  <a:lnTo>
                    <a:pt x="1480" y="529"/>
                  </a:lnTo>
                  <a:lnTo>
                    <a:pt x="1484" y="544"/>
                  </a:lnTo>
                  <a:lnTo>
                    <a:pt x="1490" y="558"/>
                  </a:lnTo>
                  <a:lnTo>
                    <a:pt x="1490" y="560"/>
                  </a:lnTo>
                  <a:lnTo>
                    <a:pt x="1489" y="558"/>
                  </a:lnTo>
                  <a:lnTo>
                    <a:pt x="1485" y="549"/>
                  </a:lnTo>
                  <a:lnTo>
                    <a:pt x="1483" y="543"/>
                  </a:lnTo>
                  <a:lnTo>
                    <a:pt x="1480" y="532"/>
                  </a:lnTo>
                  <a:lnTo>
                    <a:pt x="1479" y="530"/>
                  </a:lnTo>
                  <a:lnTo>
                    <a:pt x="1478" y="529"/>
                  </a:lnTo>
                  <a:lnTo>
                    <a:pt x="1478" y="529"/>
                  </a:lnTo>
                  <a:lnTo>
                    <a:pt x="1478" y="531"/>
                  </a:lnTo>
                  <a:lnTo>
                    <a:pt x="1478" y="532"/>
                  </a:lnTo>
                  <a:lnTo>
                    <a:pt x="1477" y="535"/>
                  </a:lnTo>
                  <a:lnTo>
                    <a:pt x="1477" y="537"/>
                  </a:lnTo>
                  <a:lnTo>
                    <a:pt x="1479" y="539"/>
                  </a:lnTo>
                  <a:lnTo>
                    <a:pt x="1481" y="543"/>
                  </a:lnTo>
                  <a:lnTo>
                    <a:pt x="1482" y="549"/>
                  </a:lnTo>
                  <a:lnTo>
                    <a:pt x="1480" y="547"/>
                  </a:lnTo>
                  <a:lnTo>
                    <a:pt x="1478" y="546"/>
                  </a:lnTo>
                  <a:lnTo>
                    <a:pt x="1475" y="544"/>
                  </a:lnTo>
                  <a:lnTo>
                    <a:pt x="1472" y="543"/>
                  </a:lnTo>
                  <a:lnTo>
                    <a:pt x="1472" y="545"/>
                  </a:lnTo>
                  <a:lnTo>
                    <a:pt x="1472" y="548"/>
                  </a:lnTo>
                  <a:lnTo>
                    <a:pt x="1470" y="547"/>
                  </a:lnTo>
                  <a:lnTo>
                    <a:pt x="1468" y="546"/>
                  </a:lnTo>
                  <a:lnTo>
                    <a:pt x="1470" y="549"/>
                  </a:lnTo>
                  <a:lnTo>
                    <a:pt x="1467" y="548"/>
                  </a:lnTo>
                  <a:lnTo>
                    <a:pt x="1465" y="548"/>
                  </a:lnTo>
                  <a:lnTo>
                    <a:pt x="1464" y="550"/>
                  </a:lnTo>
                  <a:lnTo>
                    <a:pt x="1462" y="552"/>
                  </a:lnTo>
                  <a:lnTo>
                    <a:pt x="1460" y="552"/>
                  </a:lnTo>
                  <a:lnTo>
                    <a:pt x="1456" y="550"/>
                  </a:lnTo>
                  <a:lnTo>
                    <a:pt x="1455" y="548"/>
                  </a:lnTo>
                  <a:lnTo>
                    <a:pt x="1455" y="544"/>
                  </a:lnTo>
                  <a:lnTo>
                    <a:pt x="1455" y="548"/>
                  </a:lnTo>
                  <a:lnTo>
                    <a:pt x="1455" y="552"/>
                  </a:lnTo>
                  <a:lnTo>
                    <a:pt x="1455" y="555"/>
                  </a:lnTo>
                  <a:lnTo>
                    <a:pt x="1458" y="555"/>
                  </a:lnTo>
                  <a:lnTo>
                    <a:pt x="1461" y="555"/>
                  </a:lnTo>
                  <a:lnTo>
                    <a:pt x="1466" y="555"/>
                  </a:lnTo>
                  <a:lnTo>
                    <a:pt x="1468" y="554"/>
                  </a:lnTo>
                  <a:lnTo>
                    <a:pt x="1470" y="554"/>
                  </a:lnTo>
                  <a:lnTo>
                    <a:pt x="1474" y="554"/>
                  </a:lnTo>
                  <a:lnTo>
                    <a:pt x="1474" y="558"/>
                  </a:lnTo>
                  <a:lnTo>
                    <a:pt x="1474" y="561"/>
                  </a:lnTo>
                  <a:lnTo>
                    <a:pt x="1474" y="565"/>
                  </a:lnTo>
                  <a:lnTo>
                    <a:pt x="1475" y="565"/>
                  </a:lnTo>
                  <a:lnTo>
                    <a:pt x="1477" y="563"/>
                  </a:lnTo>
                  <a:lnTo>
                    <a:pt x="1477" y="557"/>
                  </a:lnTo>
                  <a:lnTo>
                    <a:pt x="1481" y="555"/>
                  </a:lnTo>
                  <a:lnTo>
                    <a:pt x="1483" y="555"/>
                  </a:lnTo>
                  <a:lnTo>
                    <a:pt x="1484" y="557"/>
                  </a:lnTo>
                  <a:lnTo>
                    <a:pt x="1484" y="559"/>
                  </a:lnTo>
                  <a:lnTo>
                    <a:pt x="1484" y="562"/>
                  </a:lnTo>
                  <a:lnTo>
                    <a:pt x="1484" y="566"/>
                  </a:lnTo>
                  <a:lnTo>
                    <a:pt x="1478" y="571"/>
                  </a:lnTo>
                  <a:lnTo>
                    <a:pt x="1473" y="576"/>
                  </a:lnTo>
                  <a:lnTo>
                    <a:pt x="1472" y="577"/>
                  </a:lnTo>
                  <a:lnTo>
                    <a:pt x="1468" y="577"/>
                  </a:lnTo>
                  <a:lnTo>
                    <a:pt x="1465" y="576"/>
                  </a:lnTo>
                  <a:lnTo>
                    <a:pt x="1463" y="575"/>
                  </a:lnTo>
                  <a:lnTo>
                    <a:pt x="1462" y="576"/>
                  </a:lnTo>
                  <a:lnTo>
                    <a:pt x="1461" y="574"/>
                  </a:lnTo>
                  <a:lnTo>
                    <a:pt x="1461" y="571"/>
                  </a:lnTo>
                  <a:lnTo>
                    <a:pt x="1459" y="571"/>
                  </a:lnTo>
                  <a:lnTo>
                    <a:pt x="1458" y="571"/>
                  </a:lnTo>
                  <a:lnTo>
                    <a:pt x="1457" y="574"/>
                  </a:lnTo>
                  <a:lnTo>
                    <a:pt x="1455" y="574"/>
                  </a:lnTo>
                  <a:lnTo>
                    <a:pt x="1450" y="573"/>
                  </a:lnTo>
                  <a:lnTo>
                    <a:pt x="1445" y="571"/>
                  </a:lnTo>
                  <a:lnTo>
                    <a:pt x="1447" y="573"/>
                  </a:lnTo>
                  <a:lnTo>
                    <a:pt x="1459" y="578"/>
                  </a:lnTo>
                  <a:lnTo>
                    <a:pt x="1460" y="579"/>
                  </a:lnTo>
                  <a:lnTo>
                    <a:pt x="1461" y="581"/>
                  </a:lnTo>
                  <a:lnTo>
                    <a:pt x="1459" y="582"/>
                  </a:lnTo>
                  <a:lnTo>
                    <a:pt x="1458" y="585"/>
                  </a:lnTo>
                  <a:lnTo>
                    <a:pt x="1458" y="587"/>
                  </a:lnTo>
                  <a:lnTo>
                    <a:pt x="1457" y="588"/>
                  </a:lnTo>
                  <a:lnTo>
                    <a:pt x="1453" y="591"/>
                  </a:lnTo>
                  <a:lnTo>
                    <a:pt x="1451" y="590"/>
                  </a:lnTo>
                  <a:lnTo>
                    <a:pt x="1444" y="585"/>
                  </a:lnTo>
                  <a:lnTo>
                    <a:pt x="1447" y="590"/>
                  </a:lnTo>
                  <a:lnTo>
                    <a:pt x="1450" y="591"/>
                  </a:lnTo>
                  <a:lnTo>
                    <a:pt x="1455" y="593"/>
                  </a:lnTo>
                  <a:lnTo>
                    <a:pt x="1463" y="591"/>
                  </a:lnTo>
                  <a:lnTo>
                    <a:pt x="1466" y="593"/>
                  </a:lnTo>
                  <a:lnTo>
                    <a:pt x="1464" y="596"/>
                  </a:lnTo>
                  <a:lnTo>
                    <a:pt x="1461" y="598"/>
                  </a:lnTo>
                  <a:lnTo>
                    <a:pt x="1458" y="599"/>
                  </a:lnTo>
                  <a:lnTo>
                    <a:pt x="1455" y="600"/>
                  </a:lnTo>
                  <a:lnTo>
                    <a:pt x="1455" y="601"/>
                  </a:lnTo>
                  <a:lnTo>
                    <a:pt x="1453" y="601"/>
                  </a:lnTo>
                  <a:lnTo>
                    <a:pt x="1450" y="601"/>
                  </a:lnTo>
                  <a:lnTo>
                    <a:pt x="1445" y="601"/>
                  </a:lnTo>
                  <a:lnTo>
                    <a:pt x="1442" y="601"/>
                  </a:lnTo>
                  <a:lnTo>
                    <a:pt x="1439" y="604"/>
                  </a:lnTo>
                  <a:lnTo>
                    <a:pt x="1437" y="605"/>
                  </a:lnTo>
                  <a:lnTo>
                    <a:pt x="1435" y="604"/>
                  </a:lnTo>
                  <a:lnTo>
                    <a:pt x="1435" y="601"/>
                  </a:lnTo>
                  <a:lnTo>
                    <a:pt x="1434" y="600"/>
                  </a:lnTo>
                  <a:lnTo>
                    <a:pt x="1434" y="606"/>
                  </a:lnTo>
                  <a:lnTo>
                    <a:pt x="1434" y="607"/>
                  </a:lnTo>
                  <a:lnTo>
                    <a:pt x="1435" y="607"/>
                  </a:lnTo>
                  <a:lnTo>
                    <a:pt x="1431" y="611"/>
                  </a:lnTo>
                  <a:lnTo>
                    <a:pt x="1427" y="614"/>
                  </a:lnTo>
                  <a:lnTo>
                    <a:pt x="1425" y="615"/>
                  </a:lnTo>
                  <a:lnTo>
                    <a:pt x="1424" y="617"/>
                  </a:lnTo>
                  <a:lnTo>
                    <a:pt x="1420" y="622"/>
                  </a:lnTo>
                  <a:lnTo>
                    <a:pt x="1420" y="625"/>
                  </a:lnTo>
                  <a:lnTo>
                    <a:pt x="1418" y="629"/>
                  </a:lnTo>
                  <a:lnTo>
                    <a:pt x="1418" y="628"/>
                  </a:lnTo>
                  <a:lnTo>
                    <a:pt x="1418" y="624"/>
                  </a:lnTo>
                  <a:lnTo>
                    <a:pt x="1418" y="621"/>
                  </a:lnTo>
                  <a:lnTo>
                    <a:pt x="1417" y="627"/>
                  </a:lnTo>
                  <a:lnTo>
                    <a:pt x="1416" y="630"/>
                  </a:lnTo>
                  <a:lnTo>
                    <a:pt x="1404" y="630"/>
                  </a:lnTo>
                  <a:lnTo>
                    <a:pt x="1399" y="631"/>
                  </a:lnTo>
                  <a:lnTo>
                    <a:pt x="1391" y="637"/>
                  </a:lnTo>
                  <a:lnTo>
                    <a:pt x="1388" y="639"/>
                  </a:lnTo>
                  <a:lnTo>
                    <a:pt x="1382" y="648"/>
                  </a:lnTo>
                  <a:lnTo>
                    <a:pt x="1380" y="654"/>
                  </a:lnTo>
                  <a:lnTo>
                    <a:pt x="1379" y="652"/>
                  </a:lnTo>
                  <a:lnTo>
                    <a:pt x="1379" y="650"/>
                  </a:lnTo>
                  <a:lnTo>
                    <a:pt x="1379" y="648"/>
                  </a:lnTo>
                  <a:lnTo>
                    <a:pt x="1377" y="651"/>
                  </a:lnTo>
                  <a:lnTo>
                    <a:pt x="1379" y="656"/>
                  </a:lnTo>
                  <a:lnTo>
                    <a:pt x="1377" y="658"/>
                  </a:lnTo>
                  <a:lnTo>
                    <a:pt x="1373" y="661"/>
                  </a:lnTo>
                  <a:lnTo>
                    <a:pt x="1371" y="662"/>
                  </a:lnTo>
                  <a:lnTo>
                    <a:pt x="1368" y="663"/>
                  </a:lnTo>
                  <a:lnTo>
                    <a:pt x="1367" y="666"/>
                  </a:lnTo>
                  <a:lnTo>
                    <a:pt x="1363" y="669"/>
                  </a:lnTo>
                  <a:lnTo>
                    <a:pt x="1362" y="670"/>
                  </a:lnTo>
                  <a:lnTo>
                    <a:pt x="1357" y="670"/>
                  </a:lnTo>
                  <a:lnTo>
                    <a:pt x="1358" y="673"/>
                  </a:lnTo>
                  <a:lnTo>
                    <a:pt x="1357" y="675"/>
                  </a:lnTo>
                  <a:lnTo>
                    <a:pt x="1355" y="676"/>
                  </a:lnTo>
                  <a:lnTo>
                    <a:pt x="1352" y="678"/>
                  </a:lnTo>
                  <a:lnTo>
                    <a:pt x="1350" y="678"/>
                  </a:lnTo>
                  <a:lnTo>
                    <a:pt x="1349" y="678"/>
                  </a:lnTo>
                  <a:lnTo>
                    <a:pt x="1347" y="680"/>
                  </a:lnTo>
                  <a:lnTo>
                    <a:pt x="1344" y="681"/>
                  </a:lnTo>
                  <a:lnTo>
                    <a:pt x="1341" y="680"/>
                  </a:lnTo>
                  <a:lnTo>
                    <a:pt x="1338" y="680"/>
                  </a:lnTo>
                  <a:lnTo>
                    <a:pt x="1336" y="681"/>
                  </a:lnTo>
                  <a:lnTo>
                    <a:pt x="1340" y="682"/>
                  </a:lnTo>
                  <a:lnTo>
                    <a:pt x="1341" y="684"/>
                  </a:lnTo>
                  <a:lnTo>
                    <a:pt x="1341" y="686"/>
                  </a:lnTo>
                  <a:lnTo>
                    <a:pt x="1340" y="687"/>
                  </a:lnTo>
                  <a:lnTo>
                    <a:pt x="1338" y="689"/>
                  </a:lnTo>
                  <a:lnTo>
                    <a:pt x="1337" y="688"/>
                  </a:lnTo>
                  <a:lnTo>
                    <a:pt x="1336" y="687"/>
                  </a:lnTo>
                  <a:lnTo>
                    <a:pt x="1336" y="685"/>
                  </a:lnTo>
                  <a:lnTo>
                    <a:pt x="1335" y="685"/>
                  </a:lnTo>
                  <a:lnTo>
                    <a:pt x="1335" y="686"/>
                  </a:lnTo>
                  <a:lnTo>
                    <a:pt x="1334" y="687"/>
                  </a:lnTo>
                  <a:lnTo>
                    <a:pt x="1331" y="683"/>
                  </a:lnTo>
                  <a:lnTo>
                    <a:pt x="1331" y="686"/>
                  </a:lnTo>
                  <a:lnTo>
                    <a:pt x="1332" y="688"/>
                  </a:lnTo>
                  <a:lnTo>
                    <a:pt x="1333" y="689"/>
                  </a:lnTo>
                  <a:lnTo>
                    <a:pt x="1334" y="690"/>
                  </a:lnTo>
                  <a:lnTo>
                    <a:pt x="1335" y="691"/>
                  </a:lnTo>
                  <a:lnTo>
                    <a:pt x="1332" y="694"/>
                  </a:lnTo>
                  <a:lnTo>
                    <a:pt x="1331" y="694"/>
                  </a:lnTo>
                  <a:lnTo>
                    <a:pt x="1330" y="695"/>
                  </a:lnTo>
                  <a:lnTo>
                    <a:pt x="1329" y="696"/>
                  </a:lnTo>
                  <a:lnTo>
                    <a:pt x="1329" y="698"/>
                  </a:lnTo>
                  <a:lnTo>
                    <a:pt x="1327" y="701"/>
                  </a:lnTo>
                  <a:lnTo>
                    <a:pt x="1324" y="703"/>
                  </a:lnTo>
                  <a:lnTo>
                    <a:pt x="1322" y="703"/>
                  </a:lnTo>
                  <a:lnTo>
                    <a:pt x="1322" y="703"/>
                  </a:lnTo>
                  <a:lnTo>
                    <a:pt x="1322" y="705"/>
                  </a:lnTo>
                  <a:lnTo>
                    <a:pt x="1323" y="705"/>
                  </a:lnTo>
                  <a:lnTo>
                    <a:pt x="1323" y="706"/>
                  </a:lnTo>
                  <a:lnTo>
                    <a:pt x="1322" y="708"/>
                  </a:lnTo>
                  <a:lnTo>
                    <a:pt x="1320" y="708"/>
                  </a:lnTo>
                  <a:lnTo>
                    <a:pt x="1319" y="710"/>
                  </a:lnTo>
                  <a:lnTo>
                    <a:pt x="1319" y="711"/>
                  </a:lnTo>
                  <a:lnTo>
                    <a:pt x="1320" y="711"/>
                  </a:lnTo>
                  <a:lnTo>
                    <a:pt x="1320" y="713"/>
                  </a:lnTo>
                  <a:lnTo>
                    <a:pt x="1317" y="714"/>
                  </a:lnTo>
                  <a:lnTo>
                    <a:pt x="1317" y="715"/>
                  </a:lnTo>
                  <a:lnTo>
                    <a:pt x="1318" y="716"/>
                  </a:lnTo>
                  <a:lnTo>
                    <a:pt x="1319" y="715"/>
                  </a:lnTo>
                  <a:lnTo>
                    <a:pt x="1320" y="716"/>
                  </a:lnTo>
                  <a:lnTo>
                    <a:pt x="1319" y="717"/>
                  </a:lnTo>
                  <a:lnTo>
                    <a:pt x="1317" y="719"/>
                  </a:lnTo>
                  <a:lnTo>
                    <a:pt x="1316" y="721"/>
                  </a:lnTo>
                  <a:lnTo>
                    <a:pt x="1314" y="722"/>
                  </a:lnTo>
                  <a:lnTo>
                    <a:pt x="1314" y="722"/>
                  </a:lnTo>
                  <a:lnTo>
                    <a:pt x="1315" y="723"/>
                  </a:lnTo>
                  <a:lnTo>
                    <a:pt x="1316" y="725"/>
                  </a:lnTo>
                  <a:lnTo>
                    <a:pt x="1314" y="728"/>
                  </a:lnTo>
                  <a:lnTo>
                    <a:pt x="1313" y="728"/>
                  </a:lnTo>
                  <a:lnTo>
                    <a:pt x="1312" y="727"/>
                  </a:lnTo>
                  <a:lnTo>
                    <a:pt x="1311" y="730"/>
                  </a:lnTo>
                  <a:lnTo>
                    <a:pt x="1311" y="731"/>
                  </a:lnTo>
                  <a:lnTo>
                    <a:pt x="1311" y="734"/>
                  </a:lnTo>
                  <a:lnTo>
                    <a:pt x="1310" y="737"/>
                  </a:lnTo>
                  <a:lnTo>
                    <a:pt x="1310" y="739"/>
                  </a:lnTo>
                  <a:lnTo>
                    <a:pt x="1310" y="741"/>
                  </a:lnTo>
                  <a:lnTo>
                    <a:pt x="1310" y="744"/>
                  </a:lnTo>
                  <a:lnTo>
                    <a:pt x="1311" y="747"/>
                  </a:lnTo>
                  <a:lnTo>
                    <a:pt x="1313" y="760"/>
                  </a:lnTo>
                  <a:lnTo>
                    <a:pt x="1315" y="765"/>
                  </a:lnTo>
                  <a:lnTo>
                    <a:pt x="1317" y="776"/>
                  </a:lnTo>
                  <a:lnTo>
                    <a:pt x="1322" y="788"/>
                  </a:lnTo>
                  <a:lnTo>
                    <a:pt x="1328" y="802"/>
                  </a:lnTo>
                  <a:lnTo>
                    <a:pt x="1338" y="819"/>
                  </a:lnTo>
                  <a:lnTo>
                    <a:pt x="1340" y="821"/>
                  </a:lnTo>
                  <a:lnTo>
                    <a:pt x="1338" y="824"/>
                  </a:lnTo>
                  <a:lnTo>
                    <a:pt x="1338" y="826"/>
                  </a:lnTo>
                  <a:lnTo>
                    <a:pt x="1338" y="829"/>
                  </a:lnTo>
                  <a:lnTo>
                    <a:pt x="1338" y="832"/>
                  </a:lnTo>
                  <a:lnTo>
                    <a:pt x="1340" y="836"/>
                  </a:lnTo>
                  <a:lnTo>
                    <a:pt x="1341" y="842"/>
                  </a:lnTo>
                  <a:lnTo>
                    <a:pt x="1340" y="841"/>
                  </a:lnTo>
                  <a:lnTo>
                    <a:pt x="1337" y="832"/>
                  </a:lnTo>
                  <a:lnTo>
                    <a:pt x="1336" y="828"/>
                  </a:lnTo>
                  <a:lnTo>
                    <a:pt x="1337" y="820"/>
                  </a:lnTo>
                  <a:lnTo>
                    <a:pt x="1336" y="820"/>
                  </a:lnTo>
                  <a:lnTo>
                    <a:pt x="1336" y="823"/>
                  </a:lnTo>
                  <a:lnTo>
                    <a:pt x="1335" y="825"/>
                  </a:lnTo>
                  <a:lnTo>
                    <a:pt x="1335" y="826"/>
                  </a:lnTo>
                  <a:lnTo>
                    <a:pt x="1333" y="823"/>
                  </a:lnTo>
                  <a:lnTo>
                    <a:pt x="1333" y="821"/>
                  </a:lnTo>
                  <a:lnTo>
                    <a:pt x="1335" y="818"/>
                  </a:lnTo>
                  <a:lnTo>
                    <a:pt x="1334" y="818"/>
                  </a:lnTo>
                  <a:lnTo>
                    <a:pt x="1332" y="817"/>
                  </a:lnTo>
                  <a:lnTo>
                    <a:pt x="1331" y="815"/>
                  </a:lnTo>
                  <a:lnTo>
                    <a:pt x="1332" y="813"/>
                  </a:lnTo>
                  <a:lnTo>
                    <a:pt x="1331" y="812"/>
                  </a:lnTo>
                  <a:lnTo>
                    <a:pt x="1330" y="812"/>
                  </a:lnTo>
                  <a:lnTo>
                    <a:pt x="1330" y="817"/>
                  </a:lnTo>
                  <a:lnTo>
                    <a:pt x="1331" y="819"/>
                  </a:lnTo>
                  <a:lnTo>
                    <a:pt x="1333" y="825"/>
                  </a:lnTo>
                  <a:lnTo>
                    <a:pt x="1335" y="829"/>
                  </a:lnTo>
                  <a:lnTo>
                    <a:pt x="1336" y="832"/>
                  </a:lnTo>
                  <a:lnTo>
                    <a:pt x="1349" y="865"/>
                  </a:lnTo>
                  <a:lnTo>
                    <a:pt x="1352" y="869"/>
                  </a:lnTo>
                  <a:lnTo>
                    <a:pt x="1353" y="872"/>
                  </a:lnTo>
                  <a:lnTo>
                    <a:pt x="1354" y="879"/>
                  </a:lnTo>
                  <a:lnTo>
                    <a:pt x="1354" y="887"/>
                  </a:lnTo>
                  <a:lnTo>
                    <a:pt x="1352" y="902"/>
                  </a:lnTo>
                  <a:lnTo>
                    <a:pt x="1352" y="911"/>
                  </a:lnTo>
                  <a:lnTo>
                    <a:pt x="1351" y="911"/>
                  </a:lnTo>
                  <a:lnTo>
                    <a:pt x="1351" y="910"/>
                  </a:lnTo>
                  <a:lnTo>
                    <a:pt x="1351" y="910"/>
                  </a:lnTo>
                  <a:lnTo>
                    <a:pt x="1349" y="915"/>
                  </a:lnTo>
                  <a:lnTo>
                    <a:pt x="1346" y="919"/>
                  </a:lnTo>
                  <a:lnTo>
                    <a:pt x="1346" y="925"/>
                  </a:lnTo>
                  <a:lnTo>
                    <a:pt x="1344" y="928"/>
                  </a:lnTo>
                  <a:lnTo>
                    <a:pt x="1341" y="932"/>
                  </a:lnTo>
                  <a:lnTo>
                    <a:pt x="1338" y="932"/>
                  </a:lnTo>
                  <a:lnTo>
                    <a:pt x="1333" y="934"/>
                  </a:lnTo>
                  <a:lnTo>
                    <a:pt x="1329" y="933"/>
                  </a:lnTo>
                  <a:lnTo>
                    <a:pt x="1325" y="935"/>
                  </a:lnTo>
                  <a:lnTo>
                    <a:pt x="1322" y="934"/>
                  </a:lnTo>
                  <a:lnTo>
                    <a:pt x="1320" y="932"/>
                  </a:lnTo>
                  <a:lnTo>
                    <a:pt x="1320" y="930"/>
                  </a:lnTo>
                  <a:lnTo>
                    <a:pt x="1321" y="929"/>
                  </a:lnTo>
                  <a:lnTo>
                    <a:pt x="1322" y="928"/>
                  </a:lnTo>
                  <a:lnTo>
                    <a:pt x="1326" y="932"/>
                  </a:lnTo>
                  <a:lnTo>
                    <a:pt x="1327" y="930"/>
                  </a:lnTo>
                  <a:lnTo>
                    <a:pt x="1325" y="929"/>
                  </a:lnTo>
                  <a:lnTo>
                    <a:pt x="1324" y="928"/>
                  </a:lnTo>
                  <a:lnTo>
                    <a:pt x="1322" y="927"/>
                  </a:lnTo>
                  <a:lnTo>
                    <a:pt x="1318" y="920"/>
                  </a:lnTo>
                  <a:lnTo>
                    <a:pt x="1314" y="915"/>
                  </a:lnTo>
                  <a:lnTo>
                    <a:pt x="1314" y="911"/>
                  </a:lnTo>
                  <a:lnTo>
                    <a:pt x="1308" y="910"/>
                  </a:lnTo>
                  <a:lnTo>
                    <a:pt x="1303" y="906"/>
                  </a:lnTo>
                  <a:lnTo>
                    <a:pt x="1300" y="901"/>
                  </a:lnTo>
                  <a:lnTo>
                    <a:pt x="1299" y="891"/>
                  </a:lnTo>
                  <a:lnTo>
                    <a:pt x="1297" y="890"/>
                  </a:lnTo>
                  <a:lnTo>
                    <a:pt x="1296" y="889"/>
                  </a:lnTo>
                  <a:lnTo>
                    <a:pt x="1298" y="886"/>
                  </a:lnTo>
                  <a:lnTo>
                    <a:pt x="1300" y="883"/>
                  </a:lnTo>
                  <a:lnTo>
                    <a:pt x="1299" y="884"/>
                  </a:lnTo>
                  <a:lnTo>
                    <a:pt x="1297" y="884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294" y="888"/>
                  </a:lnTo>
                  <a:lnTo>
                    <a:pt x="1292" y="882"/>
                  </a:lnTo>
                  <a:lnTo>
                    <a:pt x="1293" y="876"/>
                  </a:lnTo>
                  <a:lnTo>
                    <a:pt x="1294" y="873"/>
                  </a:lnTo>
                  <a:lnTo>
                    <a:pt x="1292" y="873"/>
                  </a:lnTo>
                  <a:lnTo>
                    <a:pt x="1289" y="875"/>
                  </a:lnTo>
                  <a:lnTo>
                    <a:pt x="1290" y="876"/>
                  </a:lnTo>
                  <a:lnTo>
                    <a:pt x="1289" y="878"/>
                  </a:lnTo>
                  <a:lnTo>
                    <a:pt x="1288" y="877"/>
                  </a:lnTo>
                  <a:lnTo>
                    <a:pt x="1286" y="876"/>
                  </a:lnTo>
                  <a:lnTo>
                    <a:pt x="1284" y="875"/>
                  </a:lnTo>
                  <a:lnTo>
                    <a:pt x="1281" y="870"/>
                  </a:lnTo>
                  <a:lnTo>
                    <a:pt x="1276" y="859"/>
                  </a:lnTo>
                  <a:lnTo>
                    <a:pt x="1275" y="857"/>
                  </a:lnTo>
                  <a:lnTo>
                    <a:pt x="1273" y="855"/>
                  </a:lnTo>
                  <a:lnTo>
                    <a:pt x="1274" y="854"/>
                  </a:lnTo>
                  <a:lnTo>
                    <a:pt x="1275" y="854"/>
                  </a:lnTo>
                  <a:lnTo>
                    <a:pt x="1279" y="849"/>
                  </a:lnTo>
                  <a:lnTo>
                    <a:pt x="1282" y="846"/>
                  </a:lnTo>
                  <a:lnTo>
                    <a:pt x="1283" y="844"/>
                  </a:lnTo>
                  <a:lnTo>
                    <a:pt x="1283" y="843"/>
                  </a:lnTo>
                  <a:lnTo>
                    <a:pt x="1281" y="842"/>
                  </a:lnTo>
                  <a:lnTo>
                    <a:pt x="1279" y="843"/>
                  </a:lnTo>
                  <a:lnTo>
                    <a:pt x="1279" y="842"/>
                  </a:lnTo>
                  <a:lnTo>
                    <a:pt x="1277" y="840"/>
                  </a:lnTo>
                  <a:lnTo>
                    <a:pt x="1275" y="839"/>
                  </a:lnTo>
                  <a:lnTo>
                    <a:pt x="1274" y="839"/>
                  </a:lnTo>
                  <a:lnTo>
                    <a:pt x="1275" y="842"/>
                  </a:lnTo>
                  <a:lnTo>
                    <a:pt x="1277" y="842"/>
                  </a:lnTo>
                  <a:lnTo>
                    <a:pt x="1277" y="846"/>
                  </a:lnTo>
                  <a:lnTo>
                    <a:pt x="1276" y="847"/>
                  </a:lnTo>
                  <a:lnTo>
                    <a:pt x="1275" y="848"/>
                  </a:lnTo>
                  <a:lnTo>
                    <a:pt x="1273" y="847"/>
                  </a:lnTo>
                  <a:lnTo>
                    <a:pt x="1272" y="848"/>
                  </a:lnTo>
                  <a:lnTo>
                    <a:pt x="1271" y="847"/>
                  </a:lnTo>
                  <a:lnTo>
                    <a:pt x="1270" y="846"/>
                  </a:lnTo>
                  <a:lnTo>
                    <a:pt x="1269" y="843"/>
                  </a:lnTo>
                  <a:lnTo>
                    <a:pt x="1272" y="830"/>
                  </a:lnTo>
                  <a:lnTo>
                    <a:pt x="1275" y="821"/>
                  </a:lnTo>
                  <a:lnTo>
                    <a:pt x="1275" y="812"/>
                  </a:lnTo>
                  <a:lnTo>
                    <a:pt x="1275" y="810"/>
                  </a:lnTo>
                  <a:lnTo>
                    <a:pt x="1275" y="808"/>
                  </a:lnTo>
                  <a:lnTo>
                    <a:pt x="1272" y="802"/>
                  </a:lnTo>
                  <a:lnTo>
                    <a:pt x="1256" y="789"/>
                  </a:lnTo>
                  <a:lnTo>
                    <a:pt x="1243" y="772"/>
                  </a:lnTo>
                  <a:lnTo>
                    <a:pt x="1233" y="766"/>
                  </a:lnTo>
                  <a:lnTo>
                    <a:pt x="1225" y="767"/>
                  </a:lnTo>
                  <a:lnTo>
                    <a:pt x="1223" y="768"/>
                  </a:lnTo>
                  <a:lnTo>
                    <a:pt x="1223" y="770"/>
                  </a:lnTo>
                  <a:lnTo>
                    <a:pt x="1223" y="772"/>
                  </a:lnTo>
                  <a:lnTo>
                    <a:pt x="1223" y="773"/>
                  </a:lnTo>
                  <a:lnTo>
                    <a:pt x="1220" y="773"/>
                  </a:lnTo>
                  <a:lnTo>
                    <a:pt x="1217" y="773"/>
                  </a:lnTo>
                  <a:lnTo>
                    <a:pt x="1210" y="777"/>
                  </a:lnTo>
                  <a:lnTo>
                    <a:pt x="1207" y="777"/>
                  </a:lnTo>
                  <a:lnTo>
                    <a:pt x="1205" y="778"/>
                  </a:lnTo>
                  <a:lnTo>
                    <a:pt x="1203" y="779"/>
                  </a:lnTo>
                  <a:lnTo>
                    <a:pt x="1198" y="779"/>
                  </a:lnTo>
                  <a:lnTo>
                    <a:pt x="1194" y="780"/>
                  </a:lnTo>
                  <a:lnTo>
                    <a:pt x="1192" y="780"/>
                  </a:lnTo>
                  <a:lnTo>
                    <a:pt x="1191" y="778"/>
                  </a:lnTo>
                  <a:lnTo>
                    <a:pt x="1191" y="775"/>
                  </a:lnTo>
                  <a:lnTo>
                    <a:pt x="1192" y="777"/>
                  </a:lnTo>
                  <a:lnTo>
                    <a:pt x="1193" y="778"/>
                  </a:lnTo>
                  <a:lnTo>
                    <a:pt x="1195" y="778"/>
                  </a:lnTo>
                  <a:lnTo>
                    <a:pt x="1195" y="776"/>
                  </a:lnTo>
                  <a:lnTo>
                    <a:pt x="1193" y="774"/>
                  </a:lnTo>
                  <a:lnTo>
                    <a:pt x="1188" y="770"/>
                  </a:lnTo>
                  <a:lnTo>
                    <a:pt x="1184" y="765"/>
                  </a:lnTo>
                  <a:lnTo>
                    <a:pt x="1185" y="765"/>
                  </a:lnTo>
                  <a:lnTo>
                    <a:pt x="1185" y="764"/>
                  </a:lnTo>
                  <a:lnTo>
                    <a:pt x="1184" y="763"/>
                  </a:lnTo>
                  <a:lnTo>
                    <a:pt x="1184" y="761"/>
                  </a:lnTo>
                  <a:lnTo>
                    <a:pt x="1185" y="759"/>
                  </a:lnTo>
                  <a:lnTo>
                    <a:pt x="1184" y="760"/>
                  </a:lnTo>
                  <a:lnTo>
                    <a:pt x="1181" y="761"/>
                  </a:lnTo>
                  <a:lnTo>
                    <a:pt x="1181" y="762"/>
                  </a:lnTo>
                  <a:lnTo>
                    <a:pt x="1181" y="763"/>
                  </a:lnTo>
                  <a:lnTo>
                    <a:pt x="1180" y="763"/>
                  </a:lnTo>
                  <a:lnTo>
                    <a:pt x="1178" y="761"/>
                  </a:lnTo>
                  <a:lnTo>
                    <a:pt x="1168" y="758"/>
                  </a:lnTo>
                  <a:lnTo>
                    <a:pt x="1161" y="755"/>
                  </a:lnTo>
                  <a:lnTo>
                    <a:pt x="1166" y="754"/>
                  </a:lnTo>
                  <a:lnTo>
                    <a:pt x="1169" y="755"/>
                  </a:lnTo>
                  <a:lnTo>
                    <a:pt x="1169" y="754"/>
                  </a:lnTo>
                  <a:lnTo>
                    <a:pt x="1168" y="753"/>
                  </a:lnTo>
                  <a:lnTo>
                    <a:pt x="1166" y="752"/>
                  </a:lnTo>
                  <a:lnTo>
                    <a:pt x="1162" y="752"/>
                  </a:lnTo>
                  <a:lnTo>
                    <a:pt x="1161" y="752"/>
                  </a:lnTo>
                  <a:lnTo>
                    <a:pt x="1159" y="753"/>
                  </a:lnTo>
                  <a:lnTo>
                    <a:pt x="1156" y="754"/>
                  </a:lnTo>
                  <a:lnTo>
                    <a:pt x="1154" y="755"/>
                  </a:lnTo>
                  <a:lnTo>
                    <a:pt x="1145" y="756"/>
                  </a:lnTo>
                  <a:lnTo>
                    <a:pt x="1138" y="757"/>
                  </a:lnTo>
                  <a:lnTo>
                    <a:pt x="1139" y="756"/>
                  </a:lnTo>
                  <a:lnTo>
                    <a:pt x="1141" y="755"/>
                  </a:lnTo>
                  <a:lnTo>
                    <a:pt x="1145" y="754"/>
                  </a:lnTo>
                  <a:lnTo>
                    <a:pt x="1145" y="752"/>
                  </a:lnTo>
                  <a:lnTo>
                    <a:pt x="1144" y="749"/>
                  </a:lnTo>
                  <a:lnTo>
                    <a:pt x="1143" y="750"/>
                  </a:lnTo>
                  <a:lnTo>
                    <a:pt x="1142" y="752"/>
                  </a:lnTo>
                  <a:lnTo>
                    <a:pt x="1141" y="750"/>
                  </a:lnTo>
                  <a:lnTo>
                    <a:pt x="1139" y="750"/>
                  </a:lnTo>
                  <a:lnTo>
                    <a:pt x="1139" y="754"/>
                  </a:lnTo>
                  <a:lnTo>
                    <a:pt x="1136" y="755"/>
                  </a:lnTo>
                  <a:lnTo>
                    <a:pt x="1136" y="757"/>
                  </a:lnTo>
                  <a:lnTo>
                    <a:pt x="1129" y="759"/>
                  </a:lnTo>
                  <a:lnTo>
                    <a:pt x="1129" y="758"/>
                  </a:lnTo>
                  <a:lnTo>
                    <a:pt x="1131" y="757"/>
                  </a:lnTo>
                  <a:lnTo>
                    <a:pt x="1131" y="755"/>
                  </a:lnTo>
                  <a:lnTo>
                    <a:pt x="1128" y="756"/>
                  </a:lnTo>
                  <a:lnTo>
                    <a:pt x="1125" y="760"/>
                  </a:lnTo>
                  <a:lnTo>
                    <a:pt x="1113" y="761"/>
                  </a:lnTo>
                  <a:lnTo>
                    <a:pt x="1114" y="760"/>
                  </a:lnTo>
                  <a:lnTo>
                    <a:pt x="1117" y="760"/>
                  </a:lnTo>
                  <a:lnTo>
                    <a:pt x="1120" y="759"/>
                  </a:lnTo>
                  <a:lnTo>
                    <a:pt x="1120" y="757"/>
                  </a:lnTo>
                  <a:lnTo>
                    <a:pt x="1118" y="755"/>
                  </a:lnTo>
                  <a:lnTo>
                    <a:pt x="1117" y="755"/>
                  </a:lnTo>
                  <a:lnTo>
                    <a:pt x="1116" y="754"/>
                  </a:lnTo>
                  <a:lnTo>
                    <a:pt x="1116" y="749"/>
                  </a:lnTo>
                  <a:lnTo>
                    <a:pt x="1115" y="748"/>
                  </a:lnTo>
                  <a:lnTo>
                    <a:pt x="1113" y="745"/>
                  </a:lnTo>
                  <a:lnTo>
                    <a:pt x="1113" y="745"/>
                  </a:lnTo>
                  <a:lnTo>
                    <a:pt x="1111" y="749"/>
                  </a:lnTo>
                  <a:lnTo>
                    <a:pt x="1111" y="755"/>
                  </a:lnTo>
                  <a:lnTo>
                    <a:pt x="1110" y="757"/>
                  </a:lnTo>
                  <a:lnTo>
                    <a:pt x="1106" y="757"/>
                  </a:lnTo>
                  <a:lnTo>
                    <a:pt x="1103" y="756"/>
                  </a:lnTo>
                  <a:lnTo>
                    <a:pt x="1093" y="757"/>
                  </a:lnTo>
                  <a:lnTo>
                    <a:pt x="1089" y="755"/>
                  </a:lnTo>
                  <a:lnTo>
                    <a:pt x="1087" y="755"/>
                  </a:lnTo>
                  <a:lnTo>
                    <a:pt x="1086" y="755"/>
                  </a:lnTo>
                  <a:lnTo>
                    <a:pt x="1082" y="756"/>
                  </a:lnTo>
                  <a:lnTo>
                    <a:pt x="1077" y="758"/>
                  </a:lnTo>
                  <a:lnTo>
                    <a:pt x="1076" y="757"/>
                  </a:lnTo>
                  <a:lnTo>
                    <a:pt x="1074" y="757"/>
                  </a:lnTo>
                  <a:lnTo>
                    <a:pt x="1070" y="761"/>
                  </a:lnTo>
                  <a:lnTo>
                    <a:pt x="1066" y="763"/>
                  </a:lnTo>
                  <a:lnTo>
                    <a:pt x="1054" y="760"/>
                  </a:lnTo>
                  <a:lnTo>
                    <a:pt x="1052" y="757"/>
                  </a:lnTo>
                  <a:lnTo>
                    <a:pt x="1049" y="756"/>
                  </a:lnTo>
                  <a:lnTo>
                    <a:pt x="1046" y="756"/>
                  </a:lnTo>
                  <a:lnTo>
                    <a:pt x="1043" y="760"/>
                  </a:lnTo>
                  <a:lnTo>
                    <a:pt x="1041" y="765"/>
                  </a:lnTo>
                  <a:lnTo>
                    <a:pt x="1044" y="767"/>
                  </a:lnTo>
                  <a:lnTo>
                    <a:pt x="1048" y="768"/>
                  </a:lnTo>
                  <a:lnTo>
                    <a:pt x="1053" y="767"/>
                  </a:lnTo>
                  <a:lnTo>
                    <a:pt x="1056" y="765"/>
                  </a:lnTo>
                  <a:lnTo>
                    <a:pt x="1059" y="765"/>
                  </a:lnTo>
                  <a:lnTo>
                    <a:pt x="1060" y="765"/>
                  </a:lnTo>
                  <a:lnTo>
                    <a:pt x="1061" y="763"/>
                  </a:lnTo>
                  <a:lnTo>
                    <a:pt x="1063" y="764"/>
                  </a:lnTo>
                  <a:lnTo>
                    <a:pt x="1063" y="765"/>
                  </a:lnTo>
                  <a:lnTo>
                    <a:pt x="1061" y="766"/>
                  </a:lnTo>
                  <a:lnTo>
                    <a:pt x="1060" y="768"/>
                  </a:lnTo>
                  <a:lnTo>
                    <a:pt x="1059" y="769"/>
                  </a:lnTo>
                  <a:lnTo>
                    <a:pt x="1061" y="772"/>
                  </a:lnTo>
                  <a:lnTo>
                    <a:pt x="1064" y="773"/>
                  </a:lnTo>
                  <a:lnTo>
                    <a:pt x="1066" y="772"/>
                  </a:lnTo>
                  <a:lnTo>
                    <a:pt x="1066" y="769"/>
                  </a:lnTo>
                  <a:lnTo>
                    <a:pt x="1068" y="767"/>
                  </a:lnTo>
                  <a:lnTo>
                    <a:pt x="1071" y="768"/>
                  </a:lnTo>
                  <a:lnTo>
                    <a:pt x="1071" y="769"/>
                  </a:lnTo>
                  <a:lnTo>
                    <a:pt x="1071" y="770"/>
                  </a:lnTo>
                  <a:lnTo>
                    <a:pt x="1073" y="772"/>
                  </a:lnTo>
                  <a:lnTo>
                    <a:pt x="1073" y="775"/>
                  </a:lnTo>
                  <a:lnTo>
                    <a:pt x="1073" y="776"/>
                  </a:lnTo>
                  <a:lnTo>
                    <a:pt x="1070" y="777"/>
                  </a:lnTo>
                  <a:lnTo>
                    <a:pt x="1067" y="777"/>
                  </a:lnTo>
                  <a:lnTo>
                    <a:pt x="1065" y="779"/>
                  </a:lnTo>
                  <a:lnTo>
                    <a:pt x="1066" y="780"/>
                  </a:lnTo>
                  <a:lnTo>
                    <a:pt x="1065" y="780"/>
                  </a:lnTo>
                  <a:lnTo>
                    <a:pt x="1063" y="780"/>
                  </a:lnTo>
                  <a:lnTo>
                    <a:pt x="1063" y="780"/>
                  </a:lnTo>
                  <a:lnTo>
                    <a:pt x="1063" y="782"/>
                  </a:lnTo>
                  <a:lnTo>
                    <a:pt x="1061" y="782"/>
                  </a:lnTo>
                  <a:lnTo>
                    <a:pt x="1063" y="785"/>
                  </a:lnTo>
                  <a:lnTo>
                    <a:pt x="1066" y="787"/>
                  </a:lnTo>
                  <a:lnTo>
                    <a:pt x="1068" y="789"/>
                  </a:lnTo>
                  <a:lnTo>
                    <a:pt x="1076" y="792"/>
                  </a:lnTo>
                  <a:lnTo>
                    <a:pt x="1078" y="792"/>
                  </a:lnTo>
                  <a:lnTo>
                    <a:pt x="1080" y="795"/>
                  </a:lnTo>
                  <a:lnTo>
                    <a:pt x="1082" y="796"/>
                  </a:lnTo>
                  <a:lnTo>
                    <a:pt x="1083" y="797"/>
                  </a:lnTo>
                  <a:lnTo>
                    <a:pt x="1083" y="799"/>
                  </a:lnTo>
                  <a:lnTo>
                    <a:pt x="1080" y="801"/>
                  </a:lnTo>
                  <a:lnTo>
                    <a:pt x="1079" y="802"/>
                  </a:lnTo>
                  <a:lnTo>
                    <a:pt x="1079" y="803"/>
                  </a:lnTo>
                  <a:lnTo>
                    <a:pt x="1078" y="802"/>
                  </a:lnTo>
                  <a:lnTo>
                    <a:pt x="1076" y="801"/>
                  </a:lnTo>
                  <a:lnTo>
                    <a:pt x="1073" y="804"/>
                  </a:lnTo>
                  <a:lnTo>
                    <a:pt x="1072" y="804"/>
                  </a:lnTo>
                  <a:lnTo>
                    <a:pt x="1073" y="801"/>
                  </a:lnTo>
                  <a:lnTo>
                    <a:pt x="1071" y="800"/>
                  </a:lnTo>
                  <a:lnTo>
                    <a:pt x="1070" y="797"/>
                  </a:lnTo>
                  <a:lnTo>
                    <a:pt x="1068" y="795"/>
                  </a:lnTo>
                  <a:lnTo>
                    <a:pt x="1066" y="795"/>
                  </a:lnTo>
                  <a:lnTo>
                    <a:pt x="1065" y="793"/>
                  </a:lnTo>
                  <a:lnTo>
                    <a:pt x="1063" y="793"/>
                  </a:lnTo>
                  <a:lnTo>
                    <a:pt x="1061" y="793"/>
                  </a:lnTo>
                  <a:lnTo>
                    <a:pt x="1059" y="792"/>
                  </a:lnTo>
                  <a:lnTo>
                    <a:pt x="1059" y="791"/>
                  </a:lnTo>
                  <a:lnTo>
                    <a:pt x="1059" y="790"/>
                  </a:lnTo>
                  <a:lnTo>
                    <a:pt x="1057" y="788"/>
                  </a:lnTo>
                  <a:lnTo>
                    <a:pt x="1048" y="785"/>
                  </a:lnTo>
                  <a:lnTo>
                    <a:pt x="1048" y="787"/>
                  </a:lnTo>
                  <a:lnTo>
                    <a:pt x="1049" y="787"/>
                  </a:lnTo>
                  <a:lnTo>
                    <a:pt x="1050" y="788"/>
                  </a:lnTo>
                  <a:lnTo>
                    <a:pt x="1052" y="789"/>
                  </a:lnTo>
                  <a:lnTo>
                    <a:pt x="1051" y="792"/>
                  </a:lnTo>
                  <a:lnTo>
                    <a:pt x="1050" y="793"/>
                  </a:lnTo>
                  <a:lnTo>
                    <a:pt x="1050" y="796"/>
                  </a:lnTo>
                  <a:lnTo>
                    <a:pt x="1050" y="797"/>
                  </a:lnTo>
                  <a:lnTo>
                    <a:pt x="1049" y="800"/>
                  </a:lnTo>
                  <a:lnTo>
                    <a:pt x="1047" y="800"/>
                  </a:lnTo>
                  <a:lnTo>
                    <a:pt x="1046" y="800"/>
                  </a:lnTo>
                  <a:lnTo>
                    <a:pt x="1044" y="795"/>
                  </a:lnTo>
                  <a:lnTo>
                    <a:pt x="1042" y="794"/>
                  </a:lnTo>
                  <a:lnTo>
                    <a:pt x="1038" y="793"/>
                  </a:lnTo>
                  <a:lnTo>
                    <a:pt x="1035" y="795"/>
                  </a:lnTo>
                  <a:lnTo>
                    <a:pt x="1032" y="799"/>
                  </a:lnTo>
                  <a:lnTo>
                    <a:pt x="1031" y="800"/>
                  </a:lnTo>
                  <a:lnTo>
                    <a:pt x="1022" y="797"/>
                  </a:lnTo>
                  <a:lnTo>
                    <a:pt x="1014" y="794"/>
                  </a:lnTo>
                  <a:lnTo>
                    <a:pt x="1014" y="793"/>
                  </a:lnTo>
                  <a:lnTo>
                    <a:pt x="1016" y="792"/>
                  </a:lnTo>
                  <a:lnTo>
                    <a:pt x="1018" y="793"/>
                  </a:lnTo>
                  <a:lnTo>
                    <a:pt x="1018" y="791"/>
                  </a:lnTo>
                  <a:lnTo>
                    <a:pt x="1015" y="788"/>
                  </a:lnTo>
                  <a:lnTo>
                    <a:pt x="1015" y="787"/>
                  </a:lnTo>
                  <a:lnTo>
                    <a:pt x="1015" y="784"/>
                  </a:lnTo>
                  <a:lnTo>
                    <a:pt x="1015" y="784"/>
                  </a:lnTo>
                  <a:lnTo>
                    <a:pt x="1013" y="786"/>
                  </a:lnTo>
                  <a:lnTo>
                    <a:pt x="1007" y="785"/>
                  </a:lnTo>
                  <a:lnTo>
                    <a:pt x="1006" y="783"/>
                  </a:lnTo>
                  <a:lnTo>
                    <a:pt x="1002" y="778"/>
                  </a:lnTo>
                  <a:lnTo>
                    <a:pt x="998" y="778"/>
                  </a:lnTo>
                  <a:lnTo>
                    <a:pt x="996" y="775"/>
                  </a:lnTo>
                  <a:lnTo>
                    <a:pt x="992" y="776"/>
                  </a:lnTo>
                  <a:lnTo>
                    <a:pt x="990" y="778"/>
                  </a:lnTo>
                  <a:lnTo>
                    <a:pt x="988" y="780"/>
                  </a:lnTo>
                  <a:lnTo>
                    <a:pt x="989" y="780"/>
                  </a:lnTo>
                  <a:lnTo>
                    <a:pt x="991" y="782"/>
                  </a:lnTo>
                  <a:lnTo>
                    <a:pt x="990" y="784"/>
                  </a:lnTo>
                  <a:lnTo>
                    <a:pt x="985" y="785"/>
                  </a:lnTo>
                  <a:lnTo>
                    <a:pt x="972" y="783"/>
                  </a:lnTo>
                  <a:lnTo>
                    <a:pt x="969" y="782"/>
                  </a:lnTo>
                  <a:lnTo>
                    <a:pt x="964" y="779"/>
                  </a:lnTo>
                  <a:lnTo>
                    <a:pt x="957" y="777"/>
                  </a:lnTo>
                  <a:lnTo>
                    <a:pt x="953" y="776"/>
                  </a:lnTo>
                  <a:lnTo>
                    <a:pt x="950" y="777"/>
                  </a:lnTo>
                  <a:lnTo>
                    <a:pt x="941" y="778"/>
                  </a:lnTo>
                  <a:lnTo>
                    <a:pt x="939" y="778"/>
                  </a:lnTo>
                  <a:lnTo>
                    <a:pt x="937" y="779"/>
                  </a:lnTo>
                  <a:lnTo>
                    <a:pt x="935" y="778"/>
                  </a:lnTo>
                  <a:lnTo>
                    <a:pt x="935" y="776"/>
                  </a:lnTo>
                  <a:lnTo>
                    <a:pt x="936" y="776"/>
                  </a:lnTo>
                  <a:lnTo>
                    <a:pt x="937" y="774"/>
                  </a:lnTo>
                  <a:lnTo>
                    <a:pt x="939" y="772"/>
                  </a:lnTo>
                  <a:lnTo>
                    <a:pt x="939" y="771"/>
                  </a:lnTo>
                  <a:lnTo>
                    <a:pt x="938" y="770"/>
                  </a:lnTo>
                  <a:lnTo>
                    <a:pt x="937" y="770"/>
                  </a:lnTo>
                  <a:lnTo>
                    <a:pt x="933" y="776"/>
                  </a:lnTo>
                  <a:lnTo>
                    <a:pt x="935" y="779"/>
                  </a:lnTo>
                  <a:lnTo>
                    <a:pt x="935" y="780"/>
                  </a:lnTo>
                  <a:lnTo>
                    <a:pt x="929" y="780"/>
                  </a:lnTo>
                  <a:lnTo>
                    <a:pt x="914" y="787"/>
                  </a:lnTo>
                  <a:lnTo>
                    <a:pt x="909" y="790"/>
                  </a:lnTo>
                  <a:lnTo>
                    <a:pt x="909" y="790"/>
                  </a:lnTo>
                  <a:lnTo>
                    <a:pt x="916" y="785"/>
                  </a:lnTo>
                  <a:lnTo>
                    <a:pt x="914" y="784"/>
                  </a:lnTo>
                  <a:lnTo>
                    <a:pt x="909" y="785"/>
                  </a:lnTo>
                  <a:lnTo>
                    <a:pt x="908" y="785"/>
                  </a:lnTo>
                  <a:lnTo>
                    <a:pt x="910" y="781"/>
                  </a:lnTo>
                  <a:lnTo>
                    <a:pt x="909" y="778"/>
                  </a:lnTo>
                  <a:lnTo>
                    <a:pt x="906" y="778"/>
                  </a:lnTo>
                  <a:lnTo>
                    <a:pt x="905" y="780"/>
                  </a:lnTo>
                  <a:lnTo>
                    <a:pt x="904" y="780"/>
                  </a:lnTo>
                  <a:lnTo>
                    <a:pt x="902" y="779"/>
                  </a:lnTo>
                  <a:lnTo>
                    <a:pt x="901" y="779"/>
                  </a:lnTo>
                  <a:lnTo>
                    <a:pt x="902" y="785"/>
                  </a:lnTo>
                  <a:lnTo>
                    <a:pt x="903" y="788"/>
                  </a:lnTo>
                  <a:lnTo>
                    <a:pt x="905" y="791"/>
                  </a:lnTo>
                  <a:lnTo>
                    <a:pt x="901" y="795"/>
                  </a:lnTo>
                  <a:lnTo>
                    <a:pt x="897" y="798"/>
                  </a:lnTo>
                  <a:lnTo>
                    <a:pt x="897" y="801"/>
                  </a:lnTo>
                  <a:lnTo>
                    <a:pt x="893" y="805"/>
                  </a:lnTo>
                  <a:lnTo>
                    <a:pt x="890" y="807"/>
                  </a:lnTo>
                  <a:lnTo>
                    <a:pt x="882" y="813"/>
                  </a:lnTo>
                  <a:lnTo>
                    <a:pt x="879" y="813"/>
                  </a:lnTo>
                  <a:lnTo>
                    <a:pt x="876" y="816"/>
                  </a:lnTo>
                  <a:lnTo>
                    <a:pt x="871" y="818"/>
                  </a:lnTo>
                  <a:lnTo>
                    <a:pt x="866" y="821"/>
                  </a:lnTo>
                  <a:lnTo>
                    <a:pt x="864" y="821"/>
                  </a:lnTo>
                  <a:lnTo>
                    <a:pt x="867" y="819"/>
                  </a:lnTo>
                  <a:lnTo>
                    <a:pt x="871" y="817"/>
                  </a:lnTo>
                  <a:lnTo>
                    <a:pt x="868" y="817"/>
                  </a:lnTo>
                  <a:lnTo>
                    <a:pt x="863" y="816"/>
                  </a:lnTo>
                  <a:lnTo>
                    <a:pt x="860" y="815"/>
                  </a:lnTo>
                  <a:lnTo>
                    <a:pt x="860" y="817"/>
                  </a:lnTo>
                  <a:lnTo>
                    <a:pt x="857" y="818"/>
                  </a:lnTo>
                  <a:lnTo>
                    <a:pt x="855" y="816"/>
                  </a:lnTo>
                  <a:lnTo>
                    <a:pt x="854" y="815"/>
                  </a:lnTo>
                  <a:lnTo>
                    <a:pt x="854" y="813"/>
                  </a:lnTo>
                  <a:lnTo>
                    <a:pt x="853" y="813"/>
                  </a:lnTo>
                  <a:lnTo>
                    <a:pt x="852" y="814"/>
                  </a:lnTo>
                  <a:lnTo>
                    <a:pt x="855" y="821"/>
                  </a:lnTo>
                  <a:lnTo>
                    <a:pt x="857" y="821"/>
                  </a:lnTo>
                  <a:lnTo>
                    <a:pt x="859" y="823"/>
                  </a:lnTo>
                  <a:lnTo>
                    <a:pt x="856" y="824"/>
                  </a:lnTo>
                  <a:lnTo>
                    <a:pt x="854" y="826"/>
                  </a:lnTo>
                  <a:lnTo>
                    <a:pt x="851" y="826"/>
                  </a:lnTo>
                  <a:lnTo>
                    <a:pt x="848" y="824"/>
                  </a:lnTo>
                  <a:lnTo>
                    <a:pt x="847" y="827"/>
                  </a:lnTo>
                  <a:lnTo>
                    <a:pt x="847" y="831"/>
                  </a:lnTo>
                  <a:lnTo>
                    <a:pt x="846" y="831"/>
                  </a:lnTo>
                  <a:lnTo>
                    <a:pt x="844" y="833"/>
                  </a:lnTo>
                  <a:lnTo>
                    <a:pt x="843" y="832"/>
                  </a:lnTo>
                  <a:lnTo>
                    <a:pt x="843" y="831"/>
                  </a:lnTo>
                  <a:lnTo>
                    <a:pt x="842" y="832"/>
                  </a:lnTo>
                  <a:lnTo>
                    <a:pt x="840" y="832"/>
                  </a:lnTo>
                  <a:lnTo>
                    <a:pt x="838" y="832"/>
                  </a:lnTo>
                  <a:lnTo>
                    <a:pt x="836" y="833"/>
                  </a:lnTo>
                  <a:lnTo>
                    <a:pt x="836" y="835"/>
                  </a:lnTo>
                  <a:lnTo>
                    <a:pt x="837" y="836"/>
                  </a:lnTo>
                  <a:lnTo>
                    <a:pt x="840" y="835"/>
                  </a:lnTo>
                  <a:lnTo>
                    <a:pt x="838" y="839"/>
                  </a:lnTo>
                  <a:lnTo>
                    <a:pt x="836" y="842"/>
                  </a:lnTo>
                  <a:lnTo>
                    <a:pt x="833" y="843"/>
                  </a:lnTo>
                  <a:lnTo>
                    <a:pt x="829" y="843"/>
                  </a:lnTo>
                  <a:lnTo>
                    <a:pt x="829" y="843"/>
                  </a:lnTo>
                  <a:lnTo>
                    <a:pt x="828" y="843"/>
                  </a:lnTo>
                  <a:lnTo>
                    <a:pt x="832" y="850"/>
                  </a:lnTo>
                  <a:lnTo>
                    <a:pt x="829" y="858"/>
                  </a:lnTo>
                  <a:lnTo>
                    <a:pt x="827" y="861"/>
                  </a:lnTo>
                  <a:lnTo>
                    <a:pt x="826" y="861"/>
                  </a:lnTo>
                  <a:lnTo>
                    <a:pt x="825" y="862"/>
                  </a:lnTo>
                  <a:lnTo>
                    <a:pt x="820" y="859"/>
                  </a:lnTo>
                  <a:lnTo>
                    <a:pt x="818" y="857"/>
                  </a:lnTo>
                  <a:lnTo>
                    <a:pt x="820" y="863"/>
                  </a:lnTo>
                  <a:lnTo>
                    <a:pt x="826" y="864"/>
                  </a:lnTo>
                  <a:lnTo>
                    <a:pt x="826" y="866"/>
                  </a:lnTo>
                  <a:lnTo>
                    <a:pt x="826" y="868"/>
                  </a:lnTo>
                  <a:lnTo>
                    <a:pt x="825" y="870"/>
                  </a:lnTo>
                  <a:lnTo>
                    <a:pt x="824" y="873"/>
                  </a:lnTo>
                  <a:lnTo>
                    <a:pt x="825" y="875"/>
                  </a:lnTo>
                  <a:lnTo>
                    <a:pt x="825" y="880"/>
                  </a:lnTo>
                  <a:lnTo>
                    <a:pt x="827" y="883"/>
                  </a:lnTo>
                  <a:lnTo>
                    <a:pt x="827" y="889"/>
                  </a:lnTo>
                  <a:lnTo>
                    <a:pt x="829" y="892"/>
                  </a:lnTo>
                  <a:lnTo>
                    <a:pt x="834" y="904"/>
                  </a:lnTo>
                  <a:lnTo>
                    <a:pt x="837" y="904"/>
                  </a:lnTo>
                  <a:lnTo>
                    <a:pt x="837" y="905"/>
                  </a:lnTo>
                  <a:lnTo>
                    <a:pt x="837" y="907"/>
                  </a:lnTo>
                  <a:lnTo>
                    <a:pt x="832" y="908"/>
                  </a:lnTo>
                  <a:lnTo>
                    <a:pt x="830" y="909"/>
                  </a:lnTo>
                  <a:lnTo>
                    <a:pt x="830" y="910"/>
                  </a:lnTo>
                  <a:lnTo>
                    <a:pt x="830" y="910"/>
                  </a:lnTo>
                  <a:lnTo>
                    <a:pt x="829" y="910"/>
                  </a:lnTo>
                  <a:lnTo>
                    <a:pt x="827" y="910"/>
                  </a:lnTo>
                  <a:lnTo>
                    <a:pt x="823" y="906"/>
                  </a:lnTo>
                  <a:lnTo>
                    <a:pt x="816" y="905"/>
                  </a:lnTo>
                  <a:lnTo>
                    <a:pt x="808" y="904"/>
                  </a:lnTo>
                  <a:lnTo>
                    <a:pt x="802" y="902"/>
                  </a:lnTo>
                  <a:lnTo>
                    <a:pt x="799" y="900"/>
                  </a:lnTo>
                  <a:lnTo>
                    <a:pt x="796" y="899"/>
                  </a:lnTo>
                  <a:lnTo>
                    <a:pt x="792" y="898"/>
                  </a:lnTo>
                  <a:lnTo>
                    <a:pt x="790" y="897"/>
                  </a:lnTo>
                  <a:lnTo>
                    <a:pt x="787" y="894"/>
                  </a:lnTo>
                  <a:lnTo>
                    <a:pt x="784" y="893"/>
                  </a:lnTo>
                  <a:lnTo>
                    <a:pt x="780" y="892"/>
                  </a:lnTo>
                  <a:lnTo>
                    <a:pt x="777" y="891"/>
                  </a:lnTo>
                  <a:lnTo>
                    <a:pt x="775" y="887"/>
                  </a:lnTo>
                  <a:lnTo>
                    <a:pt x="775" y="887"/>
                  </a:lnTo>
                  <a:lnTo>
                    <a:pt x="773" y="880"/>
                  </a:lnTo>
                  <a:lnTo>
                    <a:pt x="771" y="876"/>
                  </a:lnTo>
                  <a:lnTo>
                    <a:pt x="767" y="871"/>
                  </a:lnTo>
                  <a:lnTo>
                    <a:pt x="766" y="870"/>
                  </a:lnTo>
                  <a:lnTo>
                    <a:pt x="766" y="869"/>
                  </a:lnTo>
                  <a:lnTo>
                    <a:pt x="767" y="867"/>
                  </a:lnTo>
                  <a:lnTo>
                    <a:pt x="766" y="864"/>
                  </a:lnTo>
                  <a:lnTo>
                    <a:pt x="765" y="863"/>
                  </a:lnTo>
                  <a:lnTo>
                    <a:pt x="764" y="860"/>
                  </a:lnTo>
                  <a:lnTo>
                    <a:pt x="766" y="859"/>
                  </a:lnTo>
                  <a:lnTo>
                    <a:pt x="766" y="856"/>
                  </a:lnTo>
                  <a:lnTo>
                    <a:pt x="765" y="854"/>
                  </a:lnTo>
                  <a:lnTo>
                    <a:pt x="762" y="851"/>
                  </a:lnTo>
                  <a:lnTo>
                    <a:pt x="757" y="847"/>
                  </a:lnTo>
                  <a:lnTo>
                    <a:pt x="753" y="843"/>
                  </a:lnTo>
                  <a:lnTo>
                    <a:pt x="750" y="837"/>
                  </a:lnTo>
                  <a:lnTo>
                    <a:pt x="747" y="832"/>
                  </a:lnTo>
                  <a:lnTo>
                    <a:pt x="743" y="830"/>
                  </a:lnTo>
                  <a:lnTo>
                    <a:pt x="741" y="827"/>
                  </a:lnTo>
                  <a:lnTo>
                    <a:pt x="740" y="823"/>
                  </a:lnTo>
                  <a:lnTo>
                    <a:pt x="739" y="821"/>
                  </a:lnTo>
                  <a:lnTo>
                    <a:pt x="740" y="821"/>
                  </a:lnTo>
                  <a:lnTo>
                    <a:pt x="738" y="817"/>
                  </a:lnTo>
                  <a:lnTo>
                    <a:pt x="733" y="810"/>
                  </a:lnTo>
                  <a:lnTo>
                    <a:pt x="731" y="805"/>
                  </a:lnTo>
                  <a:lnTo>
                    <a:pt x="730" y="801"/>
                  </a:lnTo>
                  <a:lnTo>
                    <a:pt x="727" y="797"/>
                  </a:lnTo>
                  <a:lnTo>
                    <a:pt x="722" y="793"/>
                  </a:lnTo>
                  <a:lnTo>
                    <a:pt x="719" y="790"/>
                  </a:lnTo>
                  <a:lnTo>
                    <a:pt x="718" y="788"/>
                  </a:lnTo>
                  <a:lnTo>
                    <a:pt x="718" y="788"/>
                  </a:lnTo>
                  <a:lnTo>
                    <a:pt x="711" y="782"/>
                  </a:lnTo>
                  <a:lnTo>
                    <a:pt x="708" y="778"/>
                  </a:lnTo>
                  <a:lnTo>
                    <a:pt x="706" y="777"/>
                  </a:lnTo>
                  <a:lnTo>
                    <a:pt x="704" y="777"/>
                  </a:lnTo>
                  <a:lnTo>
                    <a:pt x="703" y="777"/>
                  </a:lnTo>
                  <a:lnTo>
                    <a:pt x="703" y="776"/>
                  </a:lnTo>
                  <a:lnTo>
                    <a:pt x="702" y="776"/>
                  </a:lnTo>
                  <a:lnTo>
                    <a:pt x="701" y="777"/>
                  </a:lnTo>
                  <a:lnTo>
                    <a:pt x="697" y="777"/>
                  </a:lnTo>
                  <a:lnTo>
                    <a:pt x="689" y="776"/>
                  </a:lnTo>
                  <a:lnTo>
                    <a:pt x="684" y="775"/>
                  </a:lnTo>
                  <a:lnTo>
                    <a:pt x="681" y="774"/>
                  </a:lnTo>
                  <a:lnTo>
                    <a:pt x="679" y="774"/>
                  </a:lnTo>
                  <a:lnTo>
                    <a:pt x="677" y="776"/>
                  </a:lnTo>
                  <a:lnTo>
                    <a:pt x="675" y="778"/>
                  </a:lnTo>
                  <a:lnTo>
                    <a:pt x="671" y="778"/>
                  </a:lnTo>
                  <a:lnTo>
                    <a:pt x="667" y="782"/>
                  </a:lnTo>
                  <a:lnTo>
                    <a:pt x="664" y="789"/>
                  </a:lnTo>
                  <a:lnTo>
                    <a:pt x="663" y="793"/>
                  </a:lnTo>
                  <a:lnTo>
                    <a:pt x="663" y="795"/>
                  </a:lnTo>
                  <a:lnTo>
                    <a:pt x="662" y="796"/>
                  </a:lnTo>
                  <a:lnTo>
                    <a:pt x="660" y="797"/>
                  </a:lnTo>
                  <a:lnTo>
                    <a:pt x="658" y="800"/>
                  </a:lnTo>
                  <a:lnTo>
                    <a:pt x="656" y="802"/>
                  </a:lnTo>
                  <a:lnTo>
                    <a:pt x="654" y="804"/>
                  </a:lnTo>
                  <a:lnTo>
                    <a:pt x="651" y="804"/>
                  </a:lnTo>
                  <a:lnTo>
                    <a:pt x="646" y="801"/>
                  </a:lnTo>
                  <a:lnTo>
                    <a:pt x="639" y="797"/>
                  </a:lnTo>
                  <a:lnTo>
                    <a:pt x="633" y="794"/>
                  </a:lnTo>
                  <a:lnTo>
                    <a:pt x="629" y="793"/>
                  </a:lnTo>
                  <a:lnTo>
                    <a:pt x="625" y="790"/>
                  </a:lnTo>
                  <a:lnTo>
                    <a:pt x="622" y="787"/>
                  </a:lnTo>
                  <a:lnTo>
                    <a:pt x="619" y="785"/>
                  </a:lnTo>
                  <a:lnTo>
                    <a:pt x="616" y="784"/>
                  </a:lnTo>
                  <a:lnTo>
                    <a:pt x="613" y="780"/>
                  </a:lnTo>
                  <a:lnTo>
                    <a:pt x="610" y="774"/>
                  </a:lnTo>
                  <a:lnTo>
                    <a:pt x="608" y="769"/>
                  </a:lnTo>
                  <a:lnTo>
                    <a:pt x="608" y="765"/>
                  </a:lnTo>
                  <a:lnTo>
                    <a:pt x="603" y="754"/>
                  </a:lnTo>
                  <a:lnTo>
                    <a:pt x="601" y="749"/>
                  </a:lnTo>
                  <a:lnTo>
                    <a:pt x="599" y="747"/>
                  </a:lnTo>
                  <a:lnTo>
                    <a:pt x="595" y="744"/>
                  </a:lnTo>
                  <a:lnTo>
                    <a:pt x="590" y="741"/>
                  </a:lnTo>
                  <a:lnTo>
                    <a:pt x="583" y="735"/>
                  </a:lnTo>
                  <a:lnTo>
                    <a:pt x="573" y="726"/>
                  </a:lnTo>
                  <a:lnTo>
                    <a:pt x="567" y="720"/>
                  </a:lnTo>
                  <a:lnTo>
                    <a:pt x="563" y="718"/>
                  </a:lnTo>
                  <a:lnTo>
                    <a:pt x="560" y="715"/>
                  </a:lnTo>
                  <a:lnTo>
                    <a:pt x="558" y="710"/>
                  </a:lnTo>
                  <a:lnTo>
                    <a:pt x="555" y="707"/>
                  </a:lnTo>
                  <a:lnTo>
                    <a:pt x="555" y="707"/>
                  </a:lnTo>
                  <a:lnTo>
                    <a:pt x="554" y="707"/>
                  </a:lnTo>
                  <a:lnTo>
                    <a:pt x="547" y="707"/>
                  </a:lnTo>
                  <a:lnTo>
                    <a:pt x="540" y="707"/>
                  </a:lnTo>
                  <a:lnTo>
                    <a:pt x="534" y="706"/>
                  </a:lnTo>
                  <a:lnTo>
                    <a:pt x="528" y="706"/>
                  </a:lnTo>
                  <a:lnTo>
                    <a:pt x="521" y="706"/>
                  </a:lnTo>
                  <a:lnTo>
                    <a:pt x="514" y="706"/>
                  </a:lnTo>
                  <a:lnTo>
                    <a:pt x="508" y="706"/>
                  </a:lnTo>
                  <a:lnTo>
                    <a:pt x="501" y="706"/>
                  </a:lnTo>
                  <a:lnTo>
                    <a:pt x="501" y="711"/>
                  </a:lnTo>
                  <a:lnTo>
                    <a:pt x="501" y="714"/>
                  </a:lnTo>
                  <a:lnTo>
                    <a:pt x="501" y="719"/>
                  </a:lnTo>
                  <a:lnTo>
                    <a:pt x="501" y="722"/>
                  </a:lnTo>
                  <a:lnTo>
                    <a:pt x="490" y="722"/>
                  </a:lnTo>
                  <a:lnTo>
                    <a:pt x="479" y="722"/>
                  </a:lnTo>
                  <a:lnTo>
                    <a:pt x="468" y="722"/>
                  </a:lnTo>
                  <a:lnTo>
                    <a:pt x="458" y="722"/>
                  </a:lnTo>
                  <a:lnTo>
                    <a:pt x="447" y="722"/>
                  </a:lnTo>
                  <a:lnTo>
                    <a:pt x="436" y="722"/>
                  </a:lnTo>
                  <a:lnTo>
                    <a:pt x="425" y="723"/>
                  </a:lnTo>
                  <a:lnTo>
                    <a:pt x="415" y="723"/>
                  </a:lnTo>
                  <a:lnTo>
                    <a:pt x="400" y="717"/>
                  </a:lnTo>
                  <a:lnTo>
                    <a:pt x="386" y="712"/>
                  </a:lnTo>
                  <a:lnTo>
                    <a:pt x="372" y="707"/>
                  </a:lnTo>
                  <a:lnTo>
                    <a:pt x="357" y="702"/>
                  </a:lnTo>
                  <a:lnTo>
                    <a:pt x="343" y="697"/>
                  </a:lnTo>
                  <a:lnTo>
                    <a:pt x="328" y="691"/>
                  </a:lnTo>
                  <a:lnTo>
                    <a:pt x="314" y="686"/>
                  </a:lnTo>
                  <a:lnTo>
                    <a:pt x="300" y="681"/>
                  </a:lnTo>
                  <a:lnTo>
                    <a:pt x="302" y="678"/>
                  </a:lnTo>
                  <a:lnTo>
                    <a:pt x="303" y="674"/>
                  </a:lnTo>
                  <a:lnTo>
                    <a:pt x="300" y="674"/>
                  </a:lnTo>
                  <a:lnTo>
                    <a:pt x="291" y="674"/>
                  </a:lnTo>
                  <a:lnTo>
                    <a:pt x="282" y="675"/>
                  </a:lnTo>
                  <a:lnTo>
                    <a:pt x="274" y="676"/>
                  </a:lnTo>
                  <a:lnTo>
                    <a:pt x="265" y="676"/>
                  </a:lnTo>
                  <a:lnTo>
                    <a:pt x="256" y="677"/>
                  </a:lnTo>
                  <a:lnTo>
                    <a:pt x="248" y="678"/>
                  </a:lnTo>
                  <a:lnTo>
                    <a:pt x="239" y="679"/>
                  </a:lnTo>
                  <a:lnTo>
                    <a:pt x="230" y="680"/>
                  </a:lnTo>
                  <a:lnTo>
                    <a:pt x="230" y="680"/>
                  </a:lnTo>
                  <a:lnTo>
                    <a:pt x="230" y="675"/>
                  </a:lnTo>
                  <a:lnTo>
                    <a:pt x="229" y="674"/>
                  </a:lnTo>
                  <a:lnTo>
                    <a:pt x="227" y="675"/>
                  </a:lnTo>
                  <a:lnTo>
                    <a:pt x="226" y="670"/>
                  </a:lnTo>
                  <a:lnTo>
                    <a:pt x="226" y="667"/>
                  </a:lnTo>
                  <a:lnTo>
                    <a:pt x="226" y="665"/>
                  </a:lnTo>
                  <a:lnTo>
                    <a:pt x="224" y="659"/>
                  </a:lnTo>
                  <a:lnTo>
                    <a:pt x="220" y="652"/>
                  </a:lnTo>
                  <a:lnTo>
                    <a:pt x="210" y="643"/>
                  </a:lnTo>
                  <a:lnTo>
                    <a:pt x="205" y="640"/>
                  </a:lnTo>
                  <a:lnTo>
                    <a:pt x="201" y="637"/>
                  </a:lnTo>
                  <a:lnTo>
                    <a:pt x="199" y="635"/>
                  </a:lnTo>
                  <a:lnTo>
                    <a:pt x="196" y="635"/>
                  </a:lnTo>
                  <a:lnTo>
                    <a:pt x="195" y="637"/>
                  </a:lnTo>
                  <a:lnTo>
                    <a:pt x="191" y="636"/>
                  </a:lnTo>
                  <a:lnTo>
                    <a:pt x="192" y="632"/>
                  </a:lnTo>
                  <a:lnTo>
                    <a:pt x="188" y="626"/>
                  </a:lnTo>
                  <a:lnTo>
                    <a:pt x="186" y="626"/>
                  </a:lnTo>
                  <a:lnTo>
                    <a:pt x="178" y="626"/>
                  </a:lnTo>
                  <a:lnTo>
                    <a:pt x="169" y="623"/>
                  </a:lnTo>
                  <a:lnTo>
                    <a:pt x="166" y="621"/>
                  </a:lnTo>
                  <a:lnTo>
                    <a:pt x="166" y="617"/>
                  </a:lnTo>
                  <a:lnTo>
                    <a:pt x="161" y="614"/>
                  </a:lnTo>
                  <a:lnTo>
                    <a:pt x="155" y="612"/>
                  </a:lnTo>
                  <a:lnTo>
                    <a:pt x="152" y="612"/>
                  </a:lnTo>
                  <a:lnTo>
                    <a:pt x="148" y="612"/>
                  </a:lnTo>
                  <a:lnTo>
                    <a:pt x="142" y="610"/>
                  </a:lnTo>
                  <a:lnTo>
                    <a:pt x="138" y="609"/>
                  </a:lnTo>
                  <a:lnTo>
                    <a:pt x="131" y="610"/>
                  </a:lnTo>
                  <a:lnTo>
                    <a:pt x="128" y="610"/>
                  </a:lnTo>
                  <a:lnTo>
                    <a:pt x="126" y="607"/>
                  </a:lnTo>
                  <a:lnTo>
                    <a:pt x="124" y="606"/>
                  </a:lnTo>
                  <a:lnTo>
                    <a:pt x="124" y="602"/>
                  </a:lnTo>
                  <a:lnTo>
                    <a:pt x="124" y="600"/>
                  </a:lnTo>
                  <a:lnTo>
                    <a:pt x="124" y="597"/>
                  </a:lnTo>
                  <a:lnTo>
                    <a:pt x="123" y="592"/>
                  </a:lnTo>
                  <a:lnTo>
                    <a:pt x="124" y="587"/>
                  </a:lnTo>
                  <a:lnTo>
                    <a:pt x="124" y="585"/>
                  </a:lnTo>
                  <a:lnTo>
                    <a:pt x="122" y="584"/>
                  </a:lnTo>
                  <a:lnTo>
                    <a:pt x="117" y="582"/>
                  </a:lnTo>
                  <a:lnTo>
                    <a:pt x="116" y="580"/>
                  </a:lnTo>
                  <a:lnTo>
                    <a:pt x="117" y="577"/>
                  </a:lnTo>
                  <a:lnTo>
                    <a:pt x="116" y="574"/>
                  </a:lnTo>
                  <a:lnTo>
                    <a:pt x="113" y="572"/>
                  </a:lnTo>
                  <a:lnTo>
                    <a:pt x="109" y="568"/>
                  </a:lnTo>
                  <a:lnTo>
                    <a:pt x="104" y="565"/>
                  </a:lnTo>
                  <a:lnTo>
                    <a:pt x="103" y="561"/>
                  </a:lnTo>
                  <a:lnTo>
                    <a:pt x="100" y="558"/>
                  </a:lnTo>
                  <a:lnTo>
                    <a:pt x="99" y="556"/>
                  </a:lnTo>
                  <a:lnTo>
                    <a:pt x="93" y="548"/>
                  </a:lnTo>
                  <a:lnTo>
                    <a:pt x="86" y="541"/>
                  </a:lnTo>
                  <a:lnTo>
                    <a:pt x="85" y="537"/>
                  </a:lnTo>
                  <a:lnTo>
                    <a:pt x="85" y="532"/>
                  </a:lnTo>
                  <a:lnTo>
                    <a:pt x="87" y="529"/>
                  </a:lnTo>
                  <a:lnTo>
                    <a:pt x="89" y="525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6" y="518"/>
                  </a:lnTo>
                  <a:lnTo>
                    <a:pt x="78" y="516"/>
                  </a:lnTo>
                  <a:lnTo>
                    <a:pt x="70" y="508"/>
                  </a:lnTo>
                  <a:lnTo>
                    <a:pt x="70" y="502"/>
                  </a:lnTo>
                  <a:lnTo>
                    <a:pt x="67" y="495"/>
                  </a:lnTo>
                  <a:lnTo>
                    <a:pt x="67" y="491"/>
                  </a:lnTo>
                  <a:lnTo>
                    <a:pt x="67" y="486"/>
                  </a:lnTo>
                  <a:lnTo>
                    <a:pt x="69" y="485"/>
                  </a:lnTo>
                  <a:lnTo>
                    <a:pt x="71" y="486"/>
                  </a:lnTo>
                  <a:lnTo>
                    <a:pt x="71" y="487"/>
                  </a:lnTo>
                  <a:lnTo>
                    <a:pt x="72" y="491"/>
                  </a:lnTo>
                  <a:lnTo>
                    <a:pt x="73" y="493"/>
                  </a:lnTo>
                  <a:lnTo>
                    <a:pt x="76" y="494"/>
                  </a:lnTo>
                  <a:lnTo>
                    <a:pt x="78" y="497"/>
                  </a:lnTo>
                  <a:lnTo>
                    <a:pt x="79" y="497"/>
                  </a:lnTo>
                  <a:lnTo>
                    <a:pt x="81" y="497"/>
                  </a:lnTo>
                  <a:lnTo>
                    <a:pt x="79" y="496"/>
                  </a:lnTo>
                  <a:lnTo>
                    <a:pt x="79" y="495"/>
                  </a:lnTo>
                  <a:lnTo>
                    <a:pt x="78" y="492"/>
                  </a:lnTo>
                  <a:lnTo>
                    <a:pt x="76" y="487"/>
                  </a:lnTo>
                  <a:lnTo>
                    <a:pt x="73" y="486"/>
                  </a:lnTo>
                  <a:lnTo>
                    <a:pt x="73" y="481"/>
                  </a:lnTo>
                  <a:lnTo>
                    <a:pt x="72" y="480"/>
                  </a:lnTo>
                  <a:lnTo>
                    <a:pt x="71" y="479"/>
                  </a:lnTo>
                  <a:lnTo>
                    <a:pt x="73" y="477"/>
                  </a:lnTo>
                  <a:lnTo>
                    <a:pt x="76" y="476"/>
                  </a:lnTo>
                  <a:lnTo>
                    <a:pt x="80" y="475"/>
                  </a:lnTo>
                  <a:lnTo>
                    <a:pt x="91" y="476"/>
                  </a:lnTo>
                  <a:lnTo>
                    <a:pt x="94" y="475"/>
                  </a:lnTo>
                  <a:lnTo>
                    <a:pt x="95" y="475"/>
                  </a:lnTo>
                  <a:lnTo>
                    <a:pt x="97" y="475"/>
                  </a:lnTo>
                  <a:lnTo>
                    <a:pt x="94" y="474"/>
                  </a:lnTo>
                  <a:lnTo>
                    <a:pt x="92" y="475"/>
                  </a:lnTo>
                  <a:lnTo>
                    <a:pt x="90" y="474"/>
                  </a:lnTo>
                  <a:lnTo>
                    <a:pt x="86" y="475"/>
                  </a:lnTo>
                  <a:lnTo>
                    <a:pt x="84" y="474"/>
                  </a:lnTo>
                  <a:lnTo>
                    <a:pt x="83" y="473"/>
                  </a:lnTo>
                  <a:lnTo>
                    <a:pt x="82" y="473"/>
                  </a:lnTo>
                  <a:lnTo>
                    <a:pt x="78" y="475"/>
                  </a:lnTo>
                  <a:lnTo>
                    <a:pt x="76" y="475"/>
                  </a:lnTo>
                  <a:lnTo>
                    <a:pt x="72" y="472"/>
                  </a:lnTo>
                  <a:lnTo>
                    <a:pt x="71" y="472"/>
                  </a:lnTo>
                  <a:lnTo>
                    <a:pt x="68" y="474"/>
                  </a:lnTo>
                  <a:lnTo>
                    <a:pt x="68" y="479"/>
                  </a:lnTo>
                  <a:lnTo>
                    <a:pt x="68" y="484"/>
                  </a:lnTo>
                  <a:lnTo>
                    <a:pt x="67" y="484"/>
                  </a:lnTo>
                  <a:lnTo>
                    <a:pt x="65" y="482"/>
                  </a:lnTo>
                  <a:lnTo>
                    <a:pt x="62" y="481"/>
                  </a:lnTo>
                  <a:lnTo>
                    <a:pt x="59" y="480"/>
                  </a:lnTo>
                  <a:lnTo>
                    <a:pt x="56" y="476"/>
                  </a:lnTo>
                  <a:lnTo>
                    <a:pt x="54" y="475"/>
                  </a:lnTo>
                  <a:lnTo>
                    <a:pt x="52" y="478"/>
                  </a:lnTo>
                  <a:lnTo>
                    <a:pt x="52" y="476"/>
                  </a:lnTo>
                  <a:lnTo>
                    <a:pt x="53" y="474"/>
                  </a:lnTo>
                  <a:lnTo>
                    <a:pt x="53" y="469"/>
                  </a:lnTo>
                  <a:lnTo>
                    <a:pt x="56" y="473"/>
                  </a:lnTo>
                  <a:lnTo>
                    <a:pt x="55" y="470"/>
                  </a:lnTo>
                  <a:lnTo>
                    <a:pt x="52" y="467"/>
                  </a:lnTo>
                  <a:lnTo>
                    <a:pt x="51" y="466"/>
                  </a:lnTo>
                  <a:lnTo>
                    <a:pt x="48" y="460"/>
                  </a:lnTo>
                  <a:lnTo>
                    <a:pt x="43" y="457"/>
                  </a:lnTo>
                  <a:lnTo>
                    <a:pt x="39" y="451"/>
                  </a:lnTo>
                  <a:lnTo>
                    <a:pt x="31" y="442"/>
                  </a:lnTo>
                  <a:lnTo>
                    <a:pt x="31" y="434"/>
                  </a:lnTo>
                  <a:lnTo>
                    <a:pt x="27" y="424"/>
                  </a:lnTo>
                  <a:lnTo>
                    <a:pt x="29" y="418"/>
                  </a:lnTo>
                  <a:lnTo>
                    <a:pt x="29" y="415"/>
                  </a:lnTo>
                  <a:lnTo>
                    <a:pt x="27" y="409"/>
                  </a:lnTo>
                  <a:lnTo>
                    <a:pt x="26" y="405"/>
                  </a:lnTo>
                  <a:lnTo>
                    <a:pt x="18" y="396"/>
                  </a:lnTo>
                  <a:lnTo>
                    <a:pt x="12" y="390"/>
                  </a:lnTo>
                  <a:lnTo>
                    <a:pt x="11" y="385"/>
                  </a:lnTo>
                  <a:lnTo>
                    <a:pt x="10" y="381"/>
                  </a:lnTo>
                  <a:lnTo>
                    <a:pt x="12" y="376"/>
                  </a:lnTo>
                  <a:lnTo>
                    <a:pt x="13" y="371"/>
                  </a:lnTo>
                  <a:lnTo>
                    <a:pt x="14" y="370"/>
                  </a:lnTo>
                  <a:lnTo>
                    <a:pt x="15" y="371"/>
                  </a:lnTo>
                  <a:lnTo>
                    <a:pt x="14" y="372"/>
                  </a:lnTo>
                  <a:lnTo>
                    <a:pt x="15" y="372"/>
                  </a:lnTo>
                  <a:lnTo>
                    <a:pt x="16" y="370"/>
                  </a:lnTo>
                  <a:lnTo>
                    <a:pt x="16" y="369"/>
                  </a:lnTo>
                  <a:lnTo>
                    <a:pt x="15" y="369"/>
                  </a:lnTo>
                  <a:lnTo>
                    <a:pt x="15" y="368"/>
                  </a:lnTo>
                  <a:lnTo>
                    <a:pt x="16" y="367"/>
                  </a:lnTo>
                  <a:lnTo>
                    <a:pt x="18" y="361"/>
                  </a:lnTo>
                  <a:lnTo>
                    <a:pt x="18" y="354"/>
                  </a:lnTo>
                  <a:lnTo>
                    <a:pt x="20" y="344"/>
                  </a:lnTo>
                  <a:lnTo>
                    <a:pt x="20" y="341"/>
                  </a:lnTo>
                  <a:lnTo>
                    <a:pt x="18" y="335"/>
                  </a:lnTo>
                  <a:lnTo>
                    <a:pt x="17" y="331"/>
                  </a:lnTo>
                  <a:lnTo>
                    <a:pt x="15" y="328"/>
                  </a:lnTo>
                  <a:lnTo>
                    <a:pt x="16" y="324"/>
                  </a:lnTo>
                  <a:lnTo>
                    <a:pt x="15" y="320"/>
                  </a:lnTo>
                  <a:lnTo>
                    <a:pt x="11" y="314"/>
                  </a:lnTo>
                  <a:lnTo>
                    <a:pt x="10" y="307"/>
                  </a:lnTo>
                  <a:lnTo>
                    <a:pt x="9" y="304"/>
                  </a:lnTo>
                  <a:lnTo>
                    <a:pt x="10" y="296"/>
                  </a:lnTo>
                  <a:lnTo>
                    <a:pt x="9" y="292"/>
                  </a:lnTo>
                  <a:lnTo>
                    <a:pt x="5" y="286"/>
                  </a:lnTo>
                  <a:lnTo>
                    <a:pt x="7" y="281"/>
                  </a:lnTo>
                  <a:lnTo>
                    <a:pt x="8" y="278"/>
                  </a:lnTo>
                  <a:lnTo>
                    <a:pt x="11" y="264"/>
                  </a:lnTo>
                  <a:lnTo>
                    <a:pt x="12" y="263"/>
                  </a:lnTo>
                  <a:lnTo>
                    <a:pt x="13" y="263"/>
                  </a:lnTo>
                  <a:lnTo>
                    <a:pt x="16" y="261"/>
                  </a:lnTo>
                  <a:lnTo>
                    <a:pt x="15" y="261"/>
                  </a:lnTo>
                  <a:lnTo>
                    <a:pt x="13" y="262"/>
                  </a:lnTo>
                  <a:lnTo>
                    <a:pt x="15" y="256"/>
                  </a:lnTo>
                  <a:lnTo>
                    <a:pt x="16" y="251"/>
                  </a:lnTo>
                  <a:lnTo>
                    <a:pt x="18" y="250"/>
                  </a:lnTo>
                  <a:lnTo>
                    <a:pt x="18" y="234"/>
                  </a:lnTo>
                  <a:lnTo>
                    <a:pt x="19" y="223"/>
                  </a:lnTo>
                  <a:lnTo>
                    <a:pt x="21" y="219"/>
                  </a:lnTo>
                  <a:lnTo>
                    <a:pt x="20" y="215"/>
                  </a:lnTo>
                  <a:lnTo>
                    <a:pt x="21" y="209"/>
                  </a:lnTo>
                  <a:lnTo>
                    <a:pt x="20" y="204"/>
                  </a:lnTo>
                  <a:lnTo>
                    <a:pt x="23" y="177"/>
                  </a:lnTo>
                  <a:lnTo>
                    <a:pt x="23" y="174"/>
                  </a:lnTo>
                  <a:lnTo>
                    <a:pt x="24" y="170"/>
                  </a:lnTo>
                  <a:lnTo>
                    <a:pt x="23" y="158"/>
                  </a:lnTo>
                  <a:lnTo>
                    <a:pt x="24" y="145"/>
                  </a:lnTo>
                  <a:lnTo>
                    <a:pt x="22" y="144"/>
                  </a:lnTo>
                  <a:lnTo>
                    <a:pt x="22" y="142"/>
                  </a:lnTo>
                  <a:lnTo>
                    <a:pt x="23" y="141"/>
                  </a:lnTo>
                  <a:lnTo>
                    <a:pt x="24" y="143"/>
                  </a:lnTo>
                  <a:lnTo>
                    <a:pt x="32" y="143"/>
                  </a:lnTo>
                  <a:lnTo>
                    <a:pt x="37" y="141"/>
                  </a:lnTo>
                  <a:lnTo>
                    <a:pt x="38" y="142"/>
                  </a:lnTo>
                  <a:lnTo>
                    <a:pt x="40" y="145"/>
                  </a:lnTo>
                  <a:lnTo>
                    <a:pt x="43" y="145"/>
                  </a:lnTo>
                  <a:lnTo>
                    <a:pt x="46" y="145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40" y="142"/>
                  </a:lnTo>
                  <a:lnTo>
                    <a:pt x="38" y="140"/>
                  </a:lnTo>
                  <a:lnTo>
                    <a:pt x="32" y="140"/>
                  </a:lnTo>
                  <a:lnTo>
                    <a:pt x="31" y="138"/>
                  </a:lnTo>
                  <a:lnTo>
                    <a:pt x="25" y="140"/>
                  </a:lnTo>
                  <a:lnTo>
                    <a:pt x="23" y="138"/>
                  </a:lnTo>
                  <a:lnTo>
                    <a:pt x="20" y="139"/>
                  </a:lnTo>
                  <a:lnTo>
                    <a:pt x="21" y="135"/>
                  </a:lnTo>
                  <a:lnTo>
                    <a:pt x="20" y="130"/>
                  </a:lnTo>
                  <a:lnTo>
                    <a:pt x="21" y="125"/>
                  </a:lnTo>
                  <a:lnTo>
                    <a:pt x="21" y="129"/>
                  </a:lnTo>
                  <a:lnTo>
                    <a:pt x="24" y="132"/>
                  </a:lnTo>
                  <a:lnTo>
                    <a:pt x="24" y="128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0" y="119"/>
                  </a:lnTo>
                  <a:lnTo>
                    <a:pt x="18" y="113"/>
                  </a:lnTo>
                  <a:lnTo>
                    <a:pt x="27" y="109"/>
                  </a:lnTo>
                  <a:lnTo>
                    <a:pt x="22" y="108"/>
                  </a:lnTo>
                  <a:lnTo>
                    <a:pt x="21" y="106"/>
                  </a:lnTo>
                  <a:lnTo>
                    <a:pt x="18" y="106"/>
                  </a:lnTo>
                  <a:lnTo>
                    <a:pt x="18" y="107"/>
                  </a:lnTo>
                  <a:lnTo>
                    <a:pt x="18" y="110"/>
                  </a:lnTo>
                  <a:lnTo>
                    <a:pt x="17" y="107"/>
                  </a:lnTo>
                  <a:lnTo>
                    <a:pt x="16" y="103"/>
                  </a:lnTo>
                  <a:lnTo>
                    <a:pt x="16" y="98"/>
                  </a:lnTo>
                  <a:lnTo>
                    <a:pt x="13" y="89"/>
                  </a:lnTo>
                  <a:lnTo>
                    <a:pt x="10" y="78"/>
                  </a:lnTo>
                  <a:lnTo>
                    <a:pt x="8" y="72"/>
                  </a:lnTo>
                  <a:lnTo>
                    <a:pt x="3" y="67"/>
                  </a:lnTo>
                  <a:lnTo>
                    <a:pt x="2" y="64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9" y="49"/>
                  </a:lnTo>
                  <a:lnTo>
                    <a:pt x="16" y="51"/>
                  </a:lnTo>
                  <a:lnTo>
                    <a:pt x="19" y="54"/>
                  </a:lnTo>
                  <a:lnTo>
                    <a:pt x="22" y="55"/>
                  </a:lnTo>
                  <a:lnTo>
                    <a:pt x="43" y="57"/>
                  </a:lnTo>
                  <a:lnTo>
                    <a:pt x="45" y="57"/>
                  </a:lnTo>
                  <a:lnTo>
                    <a:pt x="47" y="56"/>
                  </a:lnTo>
                  <a:lnTo>
                    <a:pt x="48" y="56"/>
                  </a:lnTo>
                  <a:lnTo>
                    <a:pt x="51" y="59"/>
                  </a:lnTo>
                  <a:lnTo>
                    <a:pt x="53" y="60"/>
                  </a:lnTo>
                  <a:lnTo>
                    <a:pt x="55" y="60"/>
                  </a:lnTo>
                  <a:lnTo>
                    <a:pt x="56" y="59"/>
                  </a:lnTo>
                  <a:lnTo>
                    <a:pt x="59" y="56"/>
                  </a:lnTo>
                  <a:lnTo>
                    <a:pt x="59" y="57"/>
                  </a:lnTo>
                  <a:lnTo>
                    <a:pt x="59" y="60"/>
                  </a:lnTo>
                  <a:lnTo>
                    <a:pt x="60" y="62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59" y="75"/>
                  </a:lnTo>
                  <a:lnTo>
                    <a:pt x="58" y="75"/>
                  </a:lnTo>
                  <a:lnTo>
                    <a:pt x="58" y="72"/>
                  </a:lnTo>
                  <a:lnTo>
                    <a:pt x="57" y="72"/>
                  </a:lnTo>
                  <a:lnTo>
                    <a:pt x="51" y="83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9" y="92"/>
                  </a:lnTo>
                  <a:lnTo>
                    <a:pt x="51" y="91"/>
                  </a:lnTo>
                  <a:lnTo>
                    <a:pt x="54" y="89"/>
                  </a:lnTo>
                  <a:lnTo>
                    <a:pt x="55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50" y="87"/>
                  </a:lnTo>
                  <a:lnTo>
                    <a:pt x="51" y="86"/>
                  </a:lnTo>
                  <a:lnTo>
                    <a:pt x="52" y="83"/>
                  </a:lnTo>
                  <a:lnTo>
                    <a:pt x="55" y="80"/>
                  </a:lnTo>
                  <a:lnTo>
                    <a:pt x="58" y="78"/>
                  </a:lnTo>
                  <a:lnTo>
                    <a:pt x="59" y="76"/>
                  </a:lnTo>
                  <a:lnTo>
                    <a:pt x="61" y="73"/>
                  </a:lnTo>
                  <a:lnTo>
                    <a:pt x="64" y="70"/>
                  </a:lnTo>
                  <a:lnTo>
                    <a:pt x="65" y="69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7" y="66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3" y="75"/>
                  </a:lnTo>
                  <a:lnTo>
                    <a:pt x="63" y="77"/>
                  </a:lnTo>
                  <a:lnTo>
                    <a:pt x="64" y="80"/>
                  </a:lnTo>
                  <a:lnTo>
                    <a:pt x="63" y="80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65" y="84"/>
                  </a:lnTo>
                  <a:lnTo>
                    <a:pt x="65" y="87"/>
                  </a:lnTo>
                  <a:lnTo>
                    <a:pt x="66" y="89"/>
                  </a:lnTo>
                  <a:lnTo>
                    <a:pt x="65" y="94"/>
                  </a:lnTo>
                  <a:lnTo>
                    <a:pt x="64" y="95"/>
                  </a:lnTo>
                  <a:lnTo>
                    <a:pt x="63" y="95"/>
                  </a:lnTo>
                  <a:lnTo>
                    <a:pt x="61" y="93"/>
                  </a:lnTo>
                  <a:lnTo>
                    <a:pt x="61" y="94"/>
                  </a:lnTo>
                  <a:lnTo>
                    <a:pt x="59" y="98"/>
                  </a:lnTo>
                  <a:lnTo>
                    <a:pt x="59" y="97"/>
                  </a:lnTo>
                  <a:lnTo>
                    <a:pt x="58" y="93"/>
                  </a:lnTo>
                  <a:lnTo>
                    <a:pt x="57" y="93"/>
                  </a:lnTo>
                  <a:lnTo>
                    <a:pt x="54" y="94"/>
                  </a:lnTo>
                  <a:lnTo>
                    <a:pt x="54" y="97"/>
                  </a:lnTo>
                  <a:lnTo>
                    <a:pt x="52" y="100"/>
                  </a:lnTo>
                  <a:lnTo>
                    <a:pt x="51" y="101"/>
                  </a:lnTo>
                  <a:lnTo>
                    <a:pt x="55" y="102"/>
                  </a:lnTo>
                  <a:lnTo>
                    <a:pt x="58" y="101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3" y="101"/>
                  </a:lnTo>
                  <a:lnTo>
                    <a:pt x="64" y="100"/>
                  </a:lnTo>
                  <a:lnTo>
                    <a:pt x="66" y="95"/>
                  </a:lnTo>
                  <a:lnTo>
                    <a:pt x="67" y="94"/>
                  </a:lnTo>
                  <a:lnTo>
                    <a:pt x="68" y="94"/>
                  </a:lnTo>
                  <a:lnTo>
                    <a:pt x="70" y="94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1" y="84"/>
                  </a:lnTo>
                  <a:lnTo>
                    <a:pt x="72" y="80"/>
                  </a:lnTo>
                  <a:lnTo>
                    <a:pt x="71" y="80"/>
                  </a:lnTo>
                  <a:lnTo>
                    <a:pt x="70" y="78"/>
                  </a:lnTo>
                  <a:lnTo>
                    <a:pt x="70" y="77"/>
                  </a:lnTo>
                  <a:lnTo>
                    <a:pt x="71" y="75"/>
                  </a:lnTo>
                  <a:lnTo>
                    <a:pt x="71" y="74"/>
                  </a:lnTo>
                  <a:lnTo>
                    <a:pt x="70" y="72"/>
                  </a:lnTo>
                  <a:lnTo>
                    <a:pt x="71" y="71"/>
                  </a:lnTo>
                  <a:lnTo>
                    <a:pt x="73" y="67"/>
                  </a:lnTo>
                  <a:lnTo>
                    <a:pt x="73" y="66"/>
                  </a:lnTo>
                  <a:lnTo>
                    <a:pt x="75" y="62"/>
                  </a:lnTo>
                  <a:lnTo>
                    <a:pt x="74" y="61"/>
                  </a:lnTo>
                  <a:lnTo>
                    <a:pt x="73" y="59"/>
                  </a:lnTo>
                  <a:lnTo>
                    <a:pt x="72" y="58"/>
                  </a:lnTo>
                  <a:lnTo>
                    <a:pt x="71" y="55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71" y="59"/>
                  </a:lnTo>
                  <a:lnTo>
                    <a:pt x="70" y="59"/>
                  </a:lnTo>
                  <a:lnTo>
                    <a:pt x="68" y="57"/>
                  </a:lnTo>
                  <a:lnTo>
                    <a:pt x="67" y="55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68" y="46"/>
                  </a:lnTo>
                  <a:lnTo>
                    <a:pt x="66" y="44"/>
                  </a:lnTo>
                  <a:lnTo>
                    <a:pt x="65" y="43"/>
                  </a:lnTo>
                  <a:lnTo>
                    <a:pt x="63" y="43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1"/>
                  </a:lnTo>
                  <a:lnTo>
                    <a:pt x="63" y="40"/>
                  </a:lnTo>
                  <a:lnTo>
                    <a:pt x="66" y="41"/>
                  </a:lnTo>
                  <a:lnTo>
                    <a:pt x="67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7" y="32"/>
                  </a:lnTo>
                  <a:lnTo>
                    <a:pt x="66" y="28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4" y="28"/>
                  </a:lnTo>
                  <a:lnTo>
                    <a:pt x="63" y="28"/>
                  </a:lnTo>
                  <a:lnTo>
                    <a:pt x="62" y="26"/>
                  </a:lnTo>
                  <a:lnTo>
                    <a:pt x="61" y="24"/>
                  </a:lnTo>
                  <a:lnTo>
                    <a:pt x="59" y="17"/>
                  </a:lnTo>
                  <a:lnTo>
                    <a:pt x="62" y="17"/>
                  </a:lnTo>
                  <a:lnTo>
                    <a:pt x="74" y="17"/>
                  </a:lnTo>
                  <a:lnTo>
                    <a:pt x="87" y="17"/>
                  </a:lnTo>
                  <a:lnTo>
                    <a:pt x="100" y="17"/>
                  </a:lnTo>
                  <a:lnTo>
                    <a:pt x="114" y="17"/>
                  </a:lnTo>
                  <a:lnTo>
                    <a:pt x="126" y="17"/>
                  </a:lnTo>
                  <a:lnTo>
                    <a:pt x="139" y="17"/>
                  </a:lnTo>
                  <a:lnTo>
                    <a:pt x="152" y="17"/>
                  </a:lnTo>
                  <a:lnTo>
                    <a:pt x="165" y="17"/>
                  </a:lnTo>
                  <a:lnTo>
                    <a:pt x="178" y="17"/>
                  </a:lnTo>
                  <a:lnTo>
                    <a:pt x="191" y="17"/>
                  </a:lnTo>
                  <a:lnTo>
                    <a:pt x="204" y="17"/>
                  </a:lnTo>
                  <a:lnTo>
                    <a:pt x="217" y="17"/>
                  </a:lnTo>
                  <a:lnTo>
                    <a:pt x="230" y="17"/>
                  </a:lnTo>
                  <a:lnTo>
                    <a:pt x="243" y="17"/>
                  </a:lnTo>
                  <a:lnTo>
                    <a:pt x="256" y="17"/>
                  </a:lnTo>
                  <a:lnTo>
                    <a:pt x="268" y="17"/>
                  </a:lnTo>
                  <a:lnTo>
                    <a:pt x="282" y="17"/>
                  </a:lnTo>
                  <a:lnTo>
                    <a:pt x="295" y="17"/>
                  </a:lnTo>
                  <a:lnTo>
                    <a:pt x="308" y="17"/>
                  </a:lnTo>
                  <a:lnTo>
                    <a:pt x="320" y="17"/>
                  </a:lnTo>
                  <a:lnTo>
                    <a:pt x="333" y="17"/>
                  </a:lnTo>
                  <a:lnTo>
                    <a:pt x="346" y="17"/>
                  </a:lnTo>
                  <a:lnTo>
                    <a:pt x="359" y="17"/>
                  </a:lnTo>
                  <a:lnTo>
                    <a:pt x="372" y="17"/>
                  </a:lnTo>
                  <a:lnTo>
                    <a:pt x="385" y="17"/>
                  </a:lnTo>
                  <a:lnTo>
                    <a:pt x="398" y="17"/>
                  </a:lnTo>
                  <a:lnTo>
                    <a:pt x="411" y="17"/>
                  </a:lnTo>
                  <a:lnTo>
                    <a:pt x="424" y="17"/>
                  </a:lnTo>
                  <a:lnTo>
                    <a:pt x="436" y="17"/>
                  </a:lnTo>
                  <a:lnTo>
                    <a:pt x="449" y="17"/>
                  </a:lnTo>
                  <a:lnTo>
                    <a:pt x="463" y="17"/>
                  </a:lnTo>
                  <a:lnTo>
                    <a:pt x="476" y="17"/>
                  </a:lnTo>
                  <a:lnTo>
                    <a:pt x="488" y="17"/>
                  </a:lnTo>
                  <a:lnTo>
                    <a:pt x="501" y="17"/>
                  </a:lnTo>
                  <a:lnTo>
                    <a:pt x="514" y="17"/>
                  </a:lnTo>
                  <a:lnTo>
                    <a:pt x="527" y="17"/>
                  </a:lnTo>
                  <a:lnTo>
                    <a:pt x="540" y="17"/>
                  </a:lnTo>
                  <a:lnTo>
                    <a:pt x="553" y="17"/>
                  </a:lnTo>
                  <a:lnTo>
                    <a:pt x="566" y="17"/>
                  </a:lnTo>
                  <a:lnTo>
                    <a:pt x="579" y="17"/>
                  </a:lnTo>
                  <a:lnTo>
                    <a:pt x="592" y="17"/>
                  </a:lnTo>
                  <a:lnTo>
                    <a:pt x="605" y="17"/>
                  </a:lnTo>
                  <a:lnTo>
                    <a:pt x="618" y="17"/>
                  </a:lnTo>
                  <a:lnTo>
                    <a:pt x="631" y="17"/>
                  </a:lnTo>
                  <a:lnTo>
                    <a:pt x="644" y="17"/>
                  </a:lnTo>
                  <a:lnTo>
                    <a:pt x="657" y="17"/>
                  </a:lnTo>
                  <a:lnTo>
                    <a:pt x="670" y="17"/>
                  </a:lnTo>
                  <a:lnTo>
                    <a:pt x="682" y="17"/>
                  </a:lnTo>
                  <a:lnTo>
                    <a:pt x="695" y="17"/>
                  </a:lnTo>
                  <a:lnTo>
                    <a:pt x="708" y="17"/>
                  </a:lnTo>
                  <a:lnTo>
                    <a:pt x="722" y="17"/>
                  </a:lnTo>
                  <a:lnTo>
                    <a:pt x="734" y="17"/>
                  </a:lnTo>
                  <a:lnTo>
                    <a:pt x="747" y="17"/>
                  </a:lnTo>
                  <a:lnTo>
                    <a:pt x="760" y="17"/>
                  </a:lnTo>
                  <a:lnTo>
                    <a:pt x="773" y="17"/>
                  </a:lnTo>
                  <a:lnTo>
                    <a:pt x="786" y="17"/>
                  </a:lnTo>
                  <a:lnTo>
                    <a:pt x="799" y="17"/>
                  </a:lnTo>
                  <a:lnTo>
                    <a:pt x="812" y="17"/>
                  </a:lnTo>
                  <a:lnTo>
                    <a:pt x="825" y="17"/>
                  </a:lnTo>
                  <a:lnTo>
                    <a:pt x="838" y="17"/>
                  </a:lnTo>
                  <a:lnTo>
                    <a:pt x="851" y="17"/>
                  </a:lnTo>
                  <a:lnTo>
                    <a:pt x="864" y="17"/>
                  </a:lnTo>
                  <a:lnTo>
                    <a:pt x="876" y="17"/>
                  </a:lnTo>
                  <a:lnTo>
                    <a:pt x="889" y="17"/>
                  </a:lnTo>
                  <a:lnTo>
                    <a:pt x="896" y="17"/>
                  </a:lnTo>
                  <a:lnTo>
                    <a:pt x="896" y="8"/>
                  </a:lnTo>
                  <a:lnTo>
                    <a:pt x="896" y="0"/>
                  </a:lnTo>
                  <a:lnTo>
                    <a:pt x="903" y="1"/>
                  </a:lnTo>
                  <a:lnTo>
                    <a:pt x="905" y="3"/>
                  </a:lnTo>
                  <a:lnTo>
                    <a:pt x="906" y="3"/>
                  </a:lnTo>
                  <a:lnTo>
                    <a:pt x="906" y="5"/>
                  </a:lnTo>
                  <a:lnTo>
                    <a:pt x="906" y="12"/>
                  </a:lnTo>
                  <a:lnTo>
                    <a:pt x="907" y="17"/>
                  </a:lnTo>
                  <a:lnTo>
                    <a:pt x="910" y="23"/>
                  </a:lnTo>
                  <a:lnTo>
                    <a:pt x="910" y="23"/>
                  </a:lnTo>
                  <a:lnTo>
                    <a:pt x="911" y="26"/>
                  </a:lnTo>
                  <a:lnTo>
                    <a:pt x="911" y="28"/>
                  </a:lnTo>
                  <a:lnTo>
                    <a:pt x="913" y="29"/>
                  </a:lnTo>
                  <a:lnTo>
                    <a:pt x="919" y="31"/>
                  </a:lnTo>
                  <a:lnTo>
                    <a:pt x="930" y="32"/>
                  </a:lnTo>
                  <a:lnTo>
                    <a:pt x="936" y="35"/>
                  </a:lnTo>
                  <a:lnTo>
                    <a:pt x="937" y="37"/>
                  </a:lnTo>
                  <a:lnTo>
                    <a:pt x="940" y="39"/>
                  </a:lnTo>
                  <a:lnTo>
                    <a:pt x="945" y="38"/>
                  </a:lnTo>
                  <a:lnTo>
                    <a:pt x="948" y="37"/>
                  </a:lnTo>
                  <a:lnTo>
                    <a:pt x="951" y="3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04" name="Freeform 1647">
              <a:extLst>
                <a:ext uri="{FF2B5EF4-FFF2-40B4-BE49-F238E27FC236}">
                  <a16:creationId xmlns:a16="http://schemas.microsoft.com/office/drawing/2014/main" id="{4CDCE631-A908-4970-A8CC-61095CBB9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8544" y="7489949"/>
              <a:ext cx="49458" cy="49455"/>
            </a:xfrm>
            <a:custGeom>
              <a:avLst/>
              <a:gdLst>
                <a:gd name="T0" fmla="*/ 33 w 39"/>
                <a:gd name="T1" fmla="*/ 11 h 38"/>
                <a:gd name="T2" fmla="*/ 24 w 39"/>
                <a:gd name="T3" fmla="*/ 16 h 38"/>
                <a:gd name="T4" fmla="*/ 21 w 39"/>
                <a:gd name="T5" fmla="*/ 21 h 38"/>
                <a:gd name="T6" fmla="*/ 19 w 39"/>
                <a:gd name="T7" fmla="*/ 24 h 38"/>
                <a:gd name="T8" fmla="*/ 17 w 39"/>
                <a:gd name="T9" fmla="*/ 26 h 38"/>
                <a:gd name="T10" fmla="*/ 15 w 39"/>
                <a:gd name="T11" fmla="*/ 27 h 38"/>
                <a:gd name="T12" fmla="*/ 14 w 39"/>
                <a:gd name="T13" fmla="*/ 28 h 38"/>
                <a:gd name="T14" fmla="*/ 11 w 39"/>
                <a:gd name="T15" fmla="*/ 30 h 38"/>
                <a:gd name="T16" fmla="*/ 10 w 39"/>
                <a:gd name="T17" fmla="*/ 31 h 38"/>
                <a:gd name="T18" fmla="*/ 0 w 39"/>
                <a:gd name="T19" fmla="*/ 37 h 38"/>
                <a:gd name="T20" fmla="*/ 0 w 39"/>
                <a:gd name="T21" fmla="*/ 37 h 38"/>
                <a:gd name="T22" fmla="*/ 0 w 39"/>
                <a:gd name="T23" fmla="*/ 35 h 38"/>
                <a:gd name="T24" fmla="*/ 2 w 39"/>
                <a:gd name="T25" fmla="*/ 33 h 38"/>
                <a:gd name="T26" fmla="*/ 5 w 39"/>
                <a:gd name="T27" fmla="*/ 31 h 38"/>
                <a:gd name="T28" fmla="*/ 7 w 39"/>
                <a:gd name="T29" fmla="*/ 27 h 38"/>
                <a:gd name="T30" fmla="*/ 8 w 39"/>
                <a:gd name="T31" fmla="*/ 26 h 38"/>
                <a:gd name="T32" fmla="*/ 9 w 39"/>
                <a:gd name="T33" fmla="*/ 25 h 38"/>
                <a:gd name="T34" fmla="*/ 9 w 39"/>
                <a:gd name="T35" fmla="*/ 21 h 38"/>
                <a:gd name="T36" fmla="*/ 9 w 39"/>
                <a:gd name="T37" fmla="*/ 20 h 38"/>
                <a:gd name="T38" fmla="*/ 11 w 39"/>
                <a:gd name="T39" fmla="*/ 17 h 38"/>
                <a:gd name="T40" fmla="*/ 13 w 39"/>
                <a:gd name="T41" fmla="*/ 16 h 38"/>
                <a:gd name="T42" fmla="*/ 15 w 39"/>
                <a:gd name="T43" fmla="*/ 15 h 38"/>
                <a:gd name="T44" fmla="*/ 19 w 39"/>
                <a:gd name="T45" fmla="*/ 16 h 38"/>
                <a:gd name="T46" fmla="*/ 21 w 39"/>
                <a:gd name="T47" fmla="*/ 15 h 38"/>
                <a:gd name="T48" fmla="*/ 22 w 39"/>
                <a:gd name="T49" fmla="*/ 13 h 38"/>
                <a:gd name="T50" fmla="*/ 20 w 39"/>
                <a:gd name="T51" fmla="*/ 12 h 38"/>
                <a:gd name="T52" fmla="*/ 20 w 39"/>
                <a:gd name="T53" fmla="*/ 11 h 38"/>
                <a:gd name="T54" fmla="*/ 20 w 39"/>
                <a:gd name="T55" fmla="*/ 8 h 38"/>
                <a:gd name="T56" fmla="*/ 22 w 39"/>
                <a:gd name="T57" fmla="*/ 5 h 38"/>
                <a:gd name="T58" fmla="*/ 23 w 39"/>
                <a:gd name="T59" fmla="*/ 4 h 38"/>
                <a:gd name="T60" fmla="*/ 26 w 39"/>
                <a:gd name="T61" fmla="*/ 2 h 38"/>
                <a:gd name="T62" fmla="*/ 30 w 39"/>
                <a:gd name="T63" fmla="*/ 0 h 38"/>
                <a:gd name="T64" fmla="*/ 33 w 39"/>
                <a:gd name="T65" fmla="*/ 0 h 38"/>
                <a:gd name="T66" fmla="*/ 37 w 39"/>
                <a:gd name="T67" fmla="*/ 3 h 38"/>
                <a:gd name="T68" fmla="*/ 38 w 39"/>
                <a:gd name="T69" fmla="*/ 4 h 38"/>
                <a:gd name="T70" fmla="*/ 37 w 39"/>
                <a:gd name="T71" fmla="*/ 7 h 38"/>
                <a:gd name="T72" fmla="*/ 36 w 39"/>
                <a:gd name="T73" fmla="*/ 9 h 38"/>
                <a:gd name="T74" fmla="*/ 33 w 39"/>
                <a:gd name="T7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38">
                  <a:moveTo>
                    <a:pt x="33" y="11"/>
                  </a:moveTo>
                  <a:lnTo>
                    <a:pt x="24" y="16"/>
                  </a:lnTo>
                  <a:lnTo>
                    <a:pt x="21" y="21"/>
                  </a:lnTo>
                  <a:lnTo>
                    <a:pt x="19" y="24"/>
                  </a:lnTo>
                  <a:lnTo>
                    <a:pt x="17" y="26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11" y="30"/>
                  </a:lnTo>
                  <a:lnTo>
                    <a:pt x="10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1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5" y="15"/>
                  </a:lnTo>
                  <a:lnTo>
                    <a:pt x="19" y="16"/>
                  </a:lnTo>
                  <a:lnTo>
                    <a:pt x="21" y="15"/>
                  </a:lnTo>
                  <a:lnTo>
                    <a:pt x="22" y="13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3" y="4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7" y="7"/>
                  </a:lnTo>
                  <a:lnTo>
                    <a:pt x="36" y="9"/>
                  </a:lnTo>
                  <a:lnTo>
                    <a:pt x="33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05" name="Freeform 1648">
              <a:extLst>
                <a:ext uri="{FF2B5EF4-FFF2-40B4-BE49-F238E27FC236}">
                  <a16:creationId xmlns:a16="http://schemas.microsoft.com/office/drawing/2014/main" id="{65653473-1C66-40DD-9BB2-CC316EC46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2954" y="7473461"/>
              <a:ext cx="5494" cy="10991"/>
            </a:xfrm>
            <a:custGeom>
              <a:avLst/>
              <a:gdLst>
                <a:gd name="T0" fmla="*/ 1 w 6"/>
                <a:gd name="T1" fmla="*/ 6 h 7"/>
                <a:gd name="T2" fmla="*/ 1 w 6"/>
                <a:gd name="T3" fmla="*/ 6 h 7"/>
                <a:gd name="T4" fmla="*/ 0 w 6"/>
                <a:gd name="T5" fmla="*/ 5 h 7"/>
                <a:gd name="T6" fmla="*/ 0 w 6"/>
                <a:gd name="T7" fmla="*/ 3 h 7"/>
                <a:gd name="T8" fmla="*/ 1 w 6"/>
                <a:gd name="T9" fmla="*/ 3 h 7"/>
                <a:gd name="T10" fmla="*/ 2 w 6"/>
                <a:gd name="T11" fmla="*/ 1 h 7"/>
                <a:gd name="T12" fmla="*/ 3 w 6"/>
                <a:gd name="T13" fmla="*/ 1 h 7"/>
                <a:gd name="T14" fmla="*/ 4 w 6"/>
                <a:gd name="T15" fmla="*/ 0 h 7"/>
                <a:gd name="T16" fmla="*/ 5 w 6"/>
                <a:gd name="T17" fmla="*/ 1 h 7"/>
                <a:gd name="T18" fmla="*/ 4 w 6"/>
                <a:gd name="T19" fmla="*/ 3 h 7"/>
                <a:gd name="T20" fmla="*/ 2 w 6"/>
                <a:gd name="T21" fmla="*/ 4 h 7"/>
                <a:gd name="T22" fmla="*/ 1 w 6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06" name="Freeform 1649">
              <a:extLst>
                <a:ext uri="{FF2B5EF4-FFF2-40B4-BE49-F238E27FC236}">
                  <a16:creationId xmlns:a16="http://schemas.microsoft.com/office/drawing/2014/main" id="{979C7397-DAC4-444A-B2CA-64898BA87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2505" y="7462471"/>
              <a:ext cx="60449" cy="49458"/>
            </a:xfrm>
            <a:custGeom>
              <a:avLst/>
              <a:gdLst>
                <a:gd name="T0" fmla="*/ 37 w 49"/>
                <a:gd name="T1" fmla="*/ 8 h 40"/>
                <a:gd name="T2" fmla="*/ 42 w 49"/>
                <a:gd name="T3" fmla="*/ 5 h 40"/>
                <a:gd name="T4" fmla="*/ 43 w 49"/>
                <a:gd name="T5" fmla="*/ 1 h 40"/>
                <a:gd name="T6" fmla="*/ 48 w 49"/>
                <a:gd name="T7" fmla="*/ 5 h 40"/>
                <a:gd name="T8" fmla="*/ 40 w 49"/>
                <a:gd name="T9" fmla="*/ 12 h 40"/>
                <a:gd name="T10" fmla="*/ 38 w 49"/>
                <a:gd name="T11" fmla="*/ 16 h 40"/>
                <a:gd name="T12" fmla="*/ 45 w 49"/>
                <a:gd name="T13" fmla="*/ 16 h 40"/>
                <a:gd name="T14" fmla="*/ 44 w 49"/>
                <a:gd name="T15" fmla="*/ 17 h 40"/>
                <a:gd name="T16" fmla="*/ 39 w 49"/>
                <a:gd name="T17" fmla="*/ 21 h 40"/>
                <a:gd name="T18" fmla="*/ 32 w 49"/>
                <a:gd name="T19" fmla="*/ 28 h 40"/>
                <a:gd name="T20" fmla="*/ 26 w 49"/>
                <a:gd name="T21" fmla="*/ 29 h 40"/>
                <a:gd name="T22" fmla="*/ 16 w 49"/>
                <a:gd name="T23" fmla="*/ 33 h 40"/>
                <a:gd name="T24" fmla="*/ 15 w 49"/>
                <a:gd name="T25" fmla="*/ 34 h 40"/>
                <a:gd name="T26" fmla="*/ 12 w 49"/>
                <a:gd name="T27" fmla="*/ 35 h 40"/>
                <a:gd name="T28" fmla="*/ 8 w 49"/>
                <a:gd name="T29" fmla="*/ 38 h 40"/>
                <a:gd name="T30" fmla="*/ 6 w 49"/>
                <a:gd name="T31" fmla="*/ 39 h 40"/>
                <a:gd name="T32" fmla="*/ 1 w 49"/>
                <a:gd name="T33" fmla="*/ 36 h 40"/>
                <a:gd name="T34" fmla="*/ 3 w 49"/>
                <a:gd name="T35" fmla="*/ 33 h 40"/>
                <a:gd name="T36" fmla="*/ 8 w 49"/>
                <a:gd name="T37" fmla="*/ 32 h 40"/>
                <a:gd name="T38" fmla="*/ 18 w 49"/>
                <a:gd name="T39" fmla="*/ 27 h 40"/>
                <a:gd name="T40" fmla="*/ 22 w 49"/>
                <a:gd name="T41" fmla="*/ 19 h 40"/>
                <a:gd name="T42" fmla="*/ 24 w 49"/>
                <a:gd name="T43" fmla="*/ 16 h 40"/>
                <a:gd name="T44" fmla="*/ 29 w 49"/>
                <a:gd name="T45" fmla="*/ 18 h 40"/>
                <a:gd name="T46" fmla="*/ 31 w 49"/>
                <a:gd name="T47" fmla="*/ 19 h 40"/>
                <a:gd name="T48" fmla="*/ 32 w 49"/>
                <a:gd name="T49" fmla="*/ 16 h 40"/>
                <a:gd name="T50" fmla="*/ 28 w 49"/>
                <a:gd name="T51" fmla="*/ 13 h 40"/>
                <a:gd name="T52" fmla="*/ 24 w 49"/>
                <a:gd name="T53" fmla="*/ 12 h 40"/>
                <a:gd name="T54" fmla="*/ 21 w 49"/>
                <a:gd name="T55" fmla="*/ 11 h 40"/>
                <a:gd name="T56" fmla="*/ 21 w 49"/>
                <a:gd name="T57" fmla="*/ 7 h 40"/>
                <a:gd name="T58" fmla="*/ 23 w 49"/>
                <a:gd name="T59" fmla="*/ 4 h 40"/>
                <a:gd name="T60" fmla="*/ 29 w 49"/>
                <a:gd name="T61" fmla="*/ 2 h 40"/>
                <a:gd name="T62" fmla="*/ 34 w 49"/>
                <a:gd name="T63" fmla="*/ 0 h 40"/>
                <a:gd name="T64" fmla="*/ 36 w 49"/>
                <a:gd name="T65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0">
                  <a:moveTo>
                    <a:pt x="36" y="6"/>
                  </a:moveTo>
                  <a:lnTo>
                    <a:pt x="37" y="8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5" y="2"/>
                  </a:lnTo>
                  <a:lnTo>
                    <a:pt x="48" y="5"/>
                  </a:lnTo>
                  <a:lnTo>
                    <a:pt x="45" y="7"/>
                  </a:lnTo>
                  <a:lnTo>
                    <a:pt x="40" y="12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43" y="15"/>
                  </a:lnTo>
                  <a:lnTo>
                    <a:pt x="45" y="16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39" y="21"/>
                  </a:lnTo>
                  <a:lnTo>
                    <a:pt x="34" y="25"/>
                  </a:lnTo>
                  <a:lnTo>
                    <a:pt x="32" y="28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20" y="31"/>
                  </a:lnTo>
                  <a:lnTo>
                    <a:pt x="16" y="33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10" y="37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3" y="33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2" y="30"/>
                  </a:lnTo>
                  <a:lnTo>
                    <a:pt x="18" y="27"/>
                  </a:lnTo>
                  <a:lnTo>
                    <a:pt x="21" y="25"/>
                  </a:lnTo>
                  <a:lnTo>
                    <a:pt x="22" y="19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9" y="18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6"/>
                  </a:lnTo>
                  <a:lnTo>
                    <a:pt x="31" y="14"/>
                  </a:lnTo>
                  <a:lnTo>
                    <a:pt x="28" y="13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2" y="6"/>
                  </a:lnTo>
                  <a:lnTo>
                    <a:pt x="23" y="4"/>
                  </a:lnTo>
                  <a:lnTo>
                    <a:pt x="25" y="3"/>
                  </a:lnTo>
                  <a:lnTo>
                    <a:pt x="29" y="2"/>
                  </a:lnTo>
                  <a:lnTo>
                    <a:pt x="32" y="1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36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07" name="Freeform 1650">
              <a:extLst>
                <a:ext uri="{FF2B5EF4-FFF2-40B4-BE49-F238E27FC236}">
                  <a16:creationId xmlns:a16="http://schemas.microsoft.com/office/drawing/2014/main" id="{4FB9A3AB-572D-47D9-8ACB-41064EE75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8448" y="7451481"/>
              <a:ext cx="16488" cy="10991"/>
            </a:xfrm>
            <a:custGeom>
              <a:avLst/>
              <a:gdLst>
                <a:gd name="T0" fmla="*/ 8 w 13"/>
                <a:gd name="T1" fmla="*/ 7 h 10"/>
                <a:gd name="T2" fmla="*/ 7 w 13"/>
                <a:gd name="T3" fmla="*/ 8 h 10"/>
                <a:gd name="T4" fmla="*/ 6 w 13"/>
                <a:gd name="T5" fmla="*/ 9 h 10"/>
                <a:gd name="T6" fmla="*/ 5 w 13"/>
                <a:gd name="T7" fmla="*/ 8 h 10"/>
                <a:gd name="T8" fmla="*/ 2 w 13"/>
                <a:gd name="T9" fmla="*/ 9 h 10"/>
                <a:gd name="T10" fmla="*/ 1 w 13"/>
                <a:gd name="T11" fmla="*/ 8 h 10"/>
                <a:gd name="T12" fmla="*/ 0 w 13"/>
                <a:gd name="T13" fmla="*/ 5 h 10"/>
                <a:gd name="T14" fmla="*/ 0 w 13"/>
                <a:gd name="T15" fmla="*/ 4 h 10"/>
                <a:gd name="T16" fmla="*/ 1 w 13"/>
                <a:gd name="T17" fmla="*/ 2 h 10"/>
                <a:gd name="T18" fmla="*/ 2 w 13"/>
                <a:gd name="T19" fmla="*/ 1 h 10"/>
                <a:gd name="T20" fmla="*/ 4 w 13"/>
                <a:gd name="T21" fmla="*/ 0 h 10"/>
                <a:gd name="T22" fmla="*/ 6 w 13"/>
                <a:gd name="T23" fmla="*/ 0 h 10"/>
                <a:gd name="T24" fmla="*/ 10 w 13"/>
                <a:gd name="T25" fmla="*/ 3 h 10"/>
                <a:gd name="T26" fmla="*/ 12 w 13"/>
                <a:gd name="T27" fmla="*/ 5 h 10"/>
                <a:gd name="T28" fmla="*/ 12 w 13"/>
                <a:gd name="T29" fmla="*/ 5 h 10"/>
                <a:gd name="T30" fmla="*/ 11 w 13"/>
                <a:gd name="T31" fmla="*/ 7 h 10"/>
                <a:gd name="T32" fmla="*/ 8 w 13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0">
                  <a:moveTo>
                    <a:pt x="8" y="7"/>
                  </a:moveTo>
                  <a:lnTo>
                    <a:pt x="7" y="8"/>
                  </a:lnTo>
                  <a:lnTo>
                    <a:pt x="6" y="9"/>
                  </a:lnTo>
                  <a:lnTo>
                    <a:pt x="5" y="8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8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08" name="Freeform 1651">
              <a:extLst>
                <a:ext uri="{FF2B5EF4-FFF2-40B4-BE49-F238E27FC236}">
                  <a16:creationId xmlns:a16="http://schemas.microsoft.com/office/drawing/2014/main" id="{E3263DC2-3C12-4951-B7AD-008A564B1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4935" y="7445987"/>
              <a:ext cx="10991" cy="10991"/>
            </a:xfrm>
            <a:custGeom>
              <a:avLst/>
              <a:gdLst>
                <a:gd name="T0" fmla="*/ 4 w 9"/>
                <a:gd name="T1" fmla="*/ 8 h 9"/>
                <a:gd name="T2" fmla="*/ 2 w 9"/>
                <a:gd name="T3" fmla="*/ 8 h 9"/>
                <a:gd name="T4" fmla="*/ 2 w 9"/>
                <a:gd name="T5" fmla="*/ 8 h 9"/>
                <a:gd name="T6" fmla="*/ 2 w 9"/>
                <a:gd name="T7" fmla="*/ 5 h 9"/>
                <a:gd name="T8" fmla="*/ 0 w 9"/>
                <a:gd name="T9" fmla="*/ 2 h 9"/>
                <a:gd name="T10" fmla="*/ 2 w 9"/>
                <a:gd name="T11" fmla="*/ 0 h 9"/>
                <a:gd name="T12" fmla="*/ 4 w 9"/>
                <a:gd name="T13" fmla="*/ 0 h 9"/>
                <a:gd name="T14" fmla="*/ 4 w 9"/>
                <a:gd name="T15" fmla="*/ 1 h 9"/>
                <a:gd name="T16" fmla="*/ 5 w 9"/>
                <a:gd name="T17" fmla="*/ 3 h 9"/>
                <a:gd name="T18" fmla="*/ 7 w 9"/>
                <a:gd name="T19" fmla="*/ 4 h 9"/>
                <a:gd name="T20" fmla="*/ 8 w 9"/>
                <a:gd name="T21" fmla="*/ 4 h 9"/>
                <a:gd name="T22" fmla="*/ 6 w 9"/>
                <a:gd name="T23" fmla="*/ 6 h 9"/>
                <a:gd name="T24" fmla="*/ 4 w 9"/>
                <a:gd name="T2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4" y="8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3"/>
                  </a:lnTo>
                  <a:lnTo>
                    <a:pt x="7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09" name="Freeform 1652">
              <a:extLst>
                <a:ext uri="{FF2B5EF4-FFF2-40B4-BE49-F238E27FC236}">
                  <a16:creationId xmlns:a16="http://schemas.microsoft.com/office/drawing/2014/main" id="{B918C603-41F8-4669-8228-C8AF5B173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4839" y="7434997"/>
              <a:ext cx="10991" cy="10991"/>
            </a:xfrm>
            <a:custGeom>
              <a:avLst/>
              <a:gdLst>
                <a:gd name="T0" fmla="*/ 8 w 9"/>
                <a:gd name="T1" fmla="*/ 5 h 7"/>
                <a:gd name="T2" fmla="*/ 5 w 9"/>
                <a:gd name="T3" fmla="*/ 6 h 7"/>
                <a:gd name="T4" fmla="*/ 2 w 9"/>
                <a:gd name="T5" fmla="*/ 5 h 7"/>
                <a:gd name="T6" fmla="*/ 0 w 9"/>
                <a:gd name="T7" fmla="*/ 3 h 7"/>
                <a:gd name="T8" fmla="*/ 0 w 9"/>
                <a:gd name="T9" fmla="*/ 0 h 7"/>
                <a:gd name="T10" fmla="*/ 5 w 9"/>
                <a:gd name="T11" fmla="*/ 2 h 7"/>
                <a:gd name="T12" fmla="*/ 6 w 9"/>
                <a:gd name="T13" fmla="*/ 3 h 7"/>
                <a:gd name="T14" fmla="*/ 8 w 9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7">
                  <a:moveTo>
                    <a:pt x="8" y="5"/>
                  </a:moveTo>
                  <a:lnTo>
                    <a:pt x="5" y="6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5" y="2"/>
                  </a:lnTo>
                  <a:lnTo>
                    <a:pt x="6" y="3"/>
                  </a:lnTo>
                  <a:lnTo>
                    <a:pt x="8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10" name="Freeform 1653">
              <a:extLst>
                <a:ext uri="{FF2B5EF4-FFF2-40B4-BE49-F238E27FC236}">
                  <a16:creationId xmlns:a16="http://schemas.microsoft.com/office/drawing/2014/main" id="{B301DF28-874E-4C97-8EE6-EF7218CAA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5829" y="7402026"/>
              <a:ext cx="10991" cy="10991"/>
            </a:xfrm>
            <a:custGeom>
              <a:avLst/>
              <a:gdLst>
                <a:gd name="T0" fmla="*/ 4 w 7"/>
                <a:gd name="T1" fmla="*/ 8 h 9"/>
                <a:gd name="T2" fmla="*/ 3 w 7"/>
                <a:gd name="T3" fmla="*/ 8 h 9"/>
                <a:gd name="T4" fmla="*/ 1 w 7"/>
                <a:gd name="T5" fmla="*/ 6 h 9"/>
                <a:gd name="T6" fmla="*/ 1 w 7"/>
                <a:gd name="T7" fmla="*/ 5 h 9"/>
                <a:gd name="T8" fmla="*/ 0 w 7"/>
                <a:gd name="T9" fmla="*/ 4 h 9"/>
                <a:gd name="T10" fmla="*/ 5 w 7"/>
                <a:gd name="T11" fmla="*/ 0 h 9"/>
                <a:gd name="T12" fmla="*/ 5 w 7"/>
                <a:gd name="T13" fmla="*/ 0 h 9"/>
                <a:gd name="T14" fmla="*/ 6 w 7"/>
                <a:gd name="T15" fmla="*/ 2 h 9"/>
                <a:gd name="T16" fmla="*/ 6 w 7"/>
                <a:gd name="T17" fmla="*/ 4 h 9"/>
                <a:gd name="T18" fmla="*/ 5 w 7"/>
                <a:gd name="T19" fmla="*/ 6 h 9"/>
                <a:gd name="T20" fmla="*/ 4 w 7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4" y="8"/>
                  </a:moveTo>
                  <a:lnTo>
                    <a:pt x="3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5" y="6"/>
                  </a:lnTo>
                  <a:lnTo>
                    <a:pt x="4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11" name="Freeform 1654">
              <a:extLst>
                <a:ext uri="{FF2B5EF4-FFF2-40B4-BE49-F238E27FC236}">
                  <a16:creationId xmlns:a16="http://schemas.microsoft.com/office/drawing/2014/main" id="{DD31D52C-91A8-4EA6-9932-50E37FC16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2409" y="7396529"/>
              <a:ext cx="71440" cy="43961"/>
            </a:xfrm>
            <a:custGeom>
              <a:avLst/>
              <a:gdLst>
                <a:gd name="T0" fmla="*/ 43 w 57"/>
                <a:gd name="T1" fmla="*/ 3 h 35"/>
                <a:gd name="T2" fmla="*/ 47 w 57"/>
                <a:gd name="T3" fmla="*/ 13 h 35"/>
                <a:gd name="T4" fmla="*/ 48 w 57"/>
                <a:gd name="T5" fmla="*/ 14 h 35"/>
                <a:gd name="T6" fmla="*/ 50 w 57"/>
                <a:gd name="T7" fmla="*/ 15 h 35"/>
                <a:gd name="T8" fmla="*/ 52 w 57"/>
                <a:gd name="T9" fmla="*/ 16 h 35"/>
                <a:gd name="T10" fmla="*/ 54 w 57"/>
                <a:gd name="T11" fmla="*/ 17 h 35"/>
                <a:gd name="T12" fmla="*/ 55 w 57"/>
                <a:gd name="T13" fmla="*/ 19 h 35"/>
                <a:gd name="T14" fmla="*/ 56 w 57"/>
                <a:gd name="T15" fmla="*/ 20 h 35"/>
                <a:gd name="T16" fmla="*/ 47 w 57"/>
                <a:gd name="T17" fmla="*/ 16 h 35"/>
                <a:gd name="T18" fmla="*/ 42 w 57"/>
                <a:gd name="T19" fmla="*/ 22 h 35"/>
                <a:gd name="T20" fmla="*/ 40 w 57"/>
                <a:gd name="T21" fmla="*/ 22 h 35"/>
                <a:gd name="T22" fmla="*/ 25 w 57"/>
                <a:gd name="T23" fmla="*/ 22 h 35"/>
                <a:gd name="T24" fmla="*/ 23 w 57"/>
                <a:gd name="T25" fmla="*/ 24 h 35"/>
                <a:gd name="T26" fmla="*/ 20 w 57"/>
                <a:gd name="T27" fmla="*/ 25 h 35"/>
                <a:gd name="T28" fmla="*/ 17 w 57"/>
                <a:gd name="T29" fmla="*/ 30 h 35"/>
                <a:gd name="T30" fmla="*/ 15 w 57"/>
                <a:gd name="T31" fmla="*/ 32 h 35"/>
                <a:gd name="T32" fmla="*/ 13 w 57"/>
                <a:gd name="T33" fmla="*/ 33 h 35"/>
                <a:gd name="T34" fmla="*/ 10 w 57"/>
                <a:gd name="T35" fmla="*/ 34 h 35"/>
                <a:gd name="T36" fmla="*/ 5 w 57"/>
                <a:gd name="T37" fmla="*/ 33 h 35"/>
                <a:gd name="T38" fmla="*/ 2 w 57"/>
                <a:gd name="T39" fmla="*/ 33 h 35"/>
                <a:gd name="T40" fmla="*/ 1 w 57"/>
                <a:gd name="T41" fmla="*/ 31 h 35"/>
                <a:gd name="T42" fmla="*/ 0 w 57"/>
                <a:gd name="T43" fmla="*/ 27 h 35"/>
                <a:gd name="T44" fmla="*/ 0 w 57"/>
                <a:gd name="T45" fmla="*/ 25 h 35"/>
                <a:gd name="T46" fmla="*/ 1 w 57"/>
                <a:gd name="T47" fmla="*/ 23 h 35"/>
                <a:gd name="T48" fmla="*/ 5 w 57"/>
                <a:gd name="T49" fmla="*/ 20 h 35"/>
                <a:gd name="T50" fmla="*/ 6 w 57"/>
                <a:gd name="T51" fmla="*/ 19 h 35"/>
                <a:gd name="T52" fmla="*/ 12 w 57"/>
                <a:gd name="T53" fmla="*/ 9 h 35"/>
                <a:gd name="T54" fmla="*/ 13 w 57"/>
                <a:gd name="T55" fmla="*/ 8 h 35"/>
                <a:gd name="T56" fmla="*/ 15 w 57"/>
                <a:gd name="T57" fmla="*/ 7 h 35"/>
                <a:gd name="T58" fmla="*/ 19 w 57"/>
                <a:gd name="T59" fmla="*/ 8 h 35"/>
                <a:gd name="T60" fmla="*/ 23 w 57"/>
                <a:gd name="T61" fmla="*/ 5 h 35"/>
                <a:gd name="T62" fmla="*/ 32 w 57"/>
                <a:gd name="T63" fmla="*/ 1 h 35"/>
                <a:gd name="T64" fmla="*/ 34 w 57"/>
                <a:gd name="T65" fmla="*/ 0 h 35"/>
                <a:gd name="T66" fmla="*/ 40 w 57"/>
                <a:gd name="T67" fmla="*/ 0 h 35"/>
                <a:gd name="T68" fmla="*/ 41 w 57"/>
                <a:gd name="T69" fmla="*/ 1 h 35"/>
                <a:gd name="T70" fmla="*/ 42 w 57"/>
                <a:gd name="T71" fmla="*/ 2 h 35"/>
                <a:gd name="T72" fmla="*/ 43 w 57"/>
                <a:gd name="T7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35">
                  <a:moveTo>
                    <a:pt x="43" y="3"/>
                  </a:move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2" y="16"/>
                  </a:lnTo>
                  <a:lnTo>
                    <a:pt x="54" y="17"/>
                  </a:lnTo>
                  <a:lnTo>
                    <a:pt x="55" y="19"/>
                  </a:lnTo>
                  <a:lnTo>
                    <a:pt x="56" y="20"/>
                  </a:lnTo>
                  <a:lnTo>
                    <a:pt x="47" y="16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25" y="22"/>
                  </a:lnTo>
                  <a:lnTo>
                    <a:pt x="23" y="24"/>
                  </a:lnTo>
                  <a:lnTo>
                    <a:pt x="20" y="25"/>
                  </a:lnTo>
                  <a:lnTo>
                    <a:pt x="17" y="30"/>
                  </a:lnTo>
                  <a:lnTo>
                    <a:pt x="15" y="32"/>
                  </a:lnTo>
                  <a:lnTo>
                    <a:pt x="13" y="33"/>
                  </a:lnTo>
                  <a:lnTo>
                    <a:pt x="10" y="34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3"/>
                  </a:lnTo>
                  <a:lnTo>
                    <a:pt x="5" y="20"/>
                  </a:lnTo>
                  <a:lnTo>
                    <a:pt x="6" y="1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9" y="8"/>
                  </a:lnTo>
                  <a:lnTo>
                    <a:pt x="23" y="5"/>
                  </a:lnTo>
                  <a:lnTo>
                    <a:pt x="32" y="1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2" y="2"/>
                  </a:lnTo>
                  <a:lnTo>
                    <a:pt x="43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12" name="Freeform 1655">
              <a:extLst>
                <a:ext uri="{FF2B5EF4-FFF2-40B4-BE49-F238E27FC236}">
                  <a16:creationId xmlns:a16="http://schemas.microsoft.com/office/drawing/2014/main" id="{E7732696-93AD-48EC-B37C-86CE626D5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1227" y="7396529"/>
              <a:ext cx="5497" cy="5497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4 h 5"/>
                <a:gd name="T4" fmla="*/ 1 w 4"/>
                <a:gd name="T5" fmla="*/ 4 h 5"/>
                <a:gd name="T6" fmla="*/ 0 w 4"/>
                <a:gd name="T7" fmla="*/ 1 h 5"/>
                <a:gd name="T8" fmla="*/ 0 w 4"/>
                <a:gd name="T9" fmla="*/ 0 h 5"/>
                <a:gd name="T10" fmla="*/ 3 w 4"/>
                <a:gd name="T11" fmla="*/ 1 h 5"/>
                <a:gd name="T12" fmla="*/ 3 w 4"/>
                <a:gd name="T13" fmla="*/ 3 h 5"/>
                <a:gd name="T14" fmla="*/ 3 w 4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13" name="Freeform 1656">
              <a:extLst>
                <a:ext uri="{FF2B5EF4-FFF2-40B4-BE49-F238E27FC236}">
                  <a16:creationId xmlns:a16="http://schemas.microsoft.com/office/drawing/2014/main" id="{C35595B9-388E-4759-A355-309CD0533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5733" y="7385538"/>
              <a:ext cx="5494" cy="10991"/>
            </a:xfrm>
            <a:custGeom>
              <a:avLst/>
              <a:gdLst>
                <a:gd name="T0" fmla="*/ 3 w 4"/>
                <a:gd name="T1" fmla="*/ 4 h 10"/>
                <a:gd name="T2" fmla="*/ 3 w 4"/>
                <a:gd name="T3" fmla="*/ 7 h 10"/>
                <a:gd name="T4" fmla="*/ 3 w 4"/>
                <a:gd name="T5" fmla="*/ 8 h 10"/>
                <a:gd name="T6" fmla="*/ 2 w 4"/>
                <a:gd name="T7" fmla="*/ 7 h 10"/>
                <a:gd name="T8" fmla="*/ 0 w 4"/>
                <a:gd name="T9" fmla="*/ 9 h 10"/>
                <a:gd name="T10" fmla="*/ 0 w 4"/>
                <a:gd name="T11" fmla="*/ 7 h 10"/>
                <a:gd name="T12" fmla="*/ 0 w 4"/>
                <a:gd name="T13" fmla="*/ 6 h 10"/>
                <a:gd name="T14" fmla="*/ 0 w 4"/>
                <a:gd name="T15" fmla="*/ 5 h 10"/>
                <a:gd name="T16" fmla="*/ 1 w 4"/>
                <a:gd name="T17" fmla="*/ 5 h 10"/>
                <a:gd name="T18" fmla="*/ 1 w 4"/>
                <a:gd name="T19" fmla="*/ 3 h 10"/>
                <a:gd name="T20" fmla="*/ 1 w 4"/>
                <a:gd name="T21" fmla="*/ 2 h 10"/>
                <a:gd name="T22" fmla="*/ 2 w 4"/>
                <a:gd name="T23" fmla="*/ 0 h 10"/>
                <a:gd name="T24" fmla="*/ 3 w 4"/>
                <a:gd name="T25" fmla="*/ 0 h 10"/>
                <a:gd name="T26" fmla="*/ 3 w 4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0">
                  <a:moveTo>
                    <a:pt x="3" y="4"/>
                  </a:moveTo>
                  <a:lnTo>
                    <a:pt x="3" y="7"/>
                  </a:lnTo>
                  <a:lnTo>
                    <a:pt x="3" y="8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14" name="Freeform 1657">
              <a:extLst>
                <a:ext uri="{FF2B5EF4-FFF2-40B4-BE49-F238E27FC236}">
                  <a16:creationId xmlns:a16="http://schemas.microsoft.com/office/drawing/2014/main" id="{159E124E-C191-4307-9059-BE3C7A019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0811" y="7380046"/>
              <a:ext cx="16483" cy="27474"/>
            </a:xfrm>
            <a:custGeom>
              <a:avLst/>
              <a:gdLst>
                <a:gd name="T0" fmla="*/ 8 w 12"/>
                <a:gd name="T1" fmla="*/ 9 h 20"/>
                <a:gd name="T2" fmla="*/ 11 w 12"/>
                <a:gd name="T3" fmla="*/ 16 h 20"/>
                <a:gd name="T4" fmla="*/ 11 w 12"/>
                <a:gd name="T5" fmla="*/ 19 h 20"/>
                <a:gd name="T6" fmla="*/ 8 w 12"/>
                <a:gd name="T7" fmla="*/ 19 h 20"/>
                <a:gd name="T8" fmla="*/ 6 w 12"/>
                <a:gd name="T9" fmla="*/ 19 h 20"/>
                <a:gd name="T10" fmla="*/ 5 w 12"/>
                <a:gd name="T11" fmla="*/ 18 h 20"/>
                <a:gd name="T12" fmla="*/ 5 w 12"/>
                <a:gd name="T13" fmla="*/ 18 h 20"/>
                <a:gd name="T14" fmla="*/ 5 w 12"/>
                <a:gd name="T15" fmla="*/ 14 h 20"/>
                <a:gd name="T16" fmla="*/ 4 w 12"/>
                <a:gd name="T17" fmla="*/ 12 h 20"/>
                <a:gd name="T18" fmla="*/ 2 w 12"/>
                <a:gd name="T19" fmla="*/ 11 h 20"/>
                <a:gd name="T20" fmla="*/ 0 w 12"/>
                <a:gd name="T21" fmla="*/ 12 h 20"/>
                <a:gd name="T22" fmla="*/ 0 w 12"/>
                <a:gd name="T23" fmla="*/ 9 h 20"/>
                <a:gd name="T24" fmla="*/ 2 w 12"/>
                <a:gd name="T25" fmla="*/ 7 h 20"/>
                <a:gd name="T26" fmla="*/ 1 w 12"/>
                <a:gd name="T27" fmla="*/ 3 h 20"/>
                <a:gd name="T28" fmla="*/ 1 w 12"/>
                <a:gd name="T29" fmla="*/ 1 h 20"/>
                <a:gd name="T30" fmla="*/ 2 w 12"/>
                <a:gd name="T31" fmla="*/ 0 h 20"/>
                <a:gd name="T32" fmla="*/ 3 w 12"/>
                <a:gd name="T33" fmla="*/ 0 h 20"/>
                <a:gd name="T34" fmla="*/ 6 w 12"/>
                <a:gd name="T35" fmla="*/ 2 h 20"/>
                <a:gd name="T36" fmla="*/ 8 w 12"/>
                <a:gd name="T3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20">
                  <a:moveTo>
                    <a:pt x="8" y="9"/>
                  </a:moveTo>
                  <a:lnTo>
                    <a:pt x="11" y="16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0" y="9"/>
                  </a:lnTo>
                  <a:lnTo>
                    <a:pt x="2" y="7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6" y="2"/>
                  </a:lnTo>
                  <a:lnTo>
                    <a:pt x="8" y="9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15" name="Freeform 1658">
              <a:extLst>
                <a:ext uri="{FF2B5EF4-FFF2-40B4-BE49-F238E27FC236}">
                  <a16:creationId xmlns:a16="http://schemas.microsoft.com/office/drawing/2014/main" id="{D0700C62-272D-482F-B896-1CBBB1079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8256" y="7380046"/>
              <a:ext cx="16488" cy="27474"/>
            </a:xfrm>
            <a:custGeom>
              <a:avLst/>
              <a:gdLst>
                <a:gd name="T0" fmla="*/ 11 w 13"/>
                <a:gd name="T1" fmla="*/ 8 h 20"/>
                <a:gd name="T2" fmla="*/ 9 w 13"/>
                <a:gd name="T3" fmla="*/ 9 h 20"/>
                <a:gd name="T4" fmla="*/ 8 w 13"/>
                <a:gd name="T5" fmla="*/ 10 h 20"/>
                <a:gd name="T6" fmla="*/ 7 w 13"/>
                <a:gd name="T7" fmla="*/ 11 h 20"/>
                <a:gd name="T8" fmla="*/ 6 w 13"/>
                <a:gd name="T9" fmla="*/ 13 h 20"/>
                <a:gd name="T10" fmla="*/ 2 w 13"/>
                <a:gd name="T11" fmla="*/ 18 h 20"/>
                <a:gd name="T12" fmla="*/ 0 w 13"/>
                <a:gd name="T13" fmla="*/ 19 h 20"/>
                <a:gd name="T14" fmla="*/ 2 w 13"/>
                <a:gd name="T15" fmla="*/ 14 h 20"/>
                <a:gd name="T16" fmla="*/ 2 w 13"/>
                <a:gd name="T17" fmla="*/ 13 h 20"/>
                <a:gd name="T18" fmla="*/ 2 w 13"/>
                <a:gd name="T19" fmla="*/ 12 h 20"/>
                <a:gd name="T20" fmla="*/ 2 w 13"/>
                <a:gd name="T21" fmla="*/ 8 h 20"/>
                <a:gd name="T22" fmla="*/ 3 w 13"/>
                <a:gd name="T23" fmla="*/ 8 h 20"/>
                <a:gd name="T24" fmla="*/ 3 w 13"/>
                <a:gd name="T25" fmla="*/ 8 h 20"/>
                <a:gd name="T26" fmla="*/ 6 w 13"/>
                <a:gd name="T27" fmla="*/ 4 h 20"/>
                <a:gd name="T28" fmla="*/ 7 w 13"/>
                <a:gd name="T29" fmla="*/ 4 h 20"/>
                <a:gd name="T30" fmla="*/ 9 w 13"/>
                <a:gd name="T31" fmla="*/ 0 h 20"/>
                <a:gd name="T32" fmla="*/ 10 w 13"/>
                <a:gd name="T33" fmla="*/ 0 h 20"/>
                <a:gd name="T34" fmla="*/ 11 w 13"/>
                <a:gd name="T35" fmla="*/ 1 h 20"/>
                <a:gd name="T36" fmla="*/ 10 w 13"/>
                <a:gd name="T37" fmla="*/ 3 h 20"/>
                <a:gd name="T38" fmla="*/ 12 w 13"/>
                <a:gd name="T39" fmla="*/ 5 h 20"/>
                <a:gd name="T40" fmla="*/ 12 w 13"/>
                <a:gd name="T41" fmla="*/ 7 h 20"/>
                <a:gd name="T42" fmla="*/ 11 w 13"/>
                <a:gd name="T4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20">
                  <a:moveTo>
                    <a:pt x="11" y="8"/>
                  </a:moveTo>
                  <a:lnTo>
                    <a:pt x="9" y="9"/>
                  </a:lnTo>
                  <a:lnTo>
                    <a:pt x="8" y="10"/>
                  </a:lnTo>
                  <a:lnTo>
                    <a:pt x="7" y="11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6" y="4"/>
                  </a:lnTo>
                  <a:lnTo>
                    <a:pt x="7" y="4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1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16" name="Freeform 1659">
              <a:extLst>
                <a:ext uri="{FF2B5EF4-FFF2-40B4-BE49-F238E27FC236}">
                  <a16:creationId xmlns:a16="http://schemas.microsoft.com/office/drawing/2014/main" id="{54ADF258-0F46-47DD-9749-FB63158E8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4868" y="7380046"/>
              <a:ext cx="32971" cy="43961"/>
            </a:xfrm>
            <a:custGeom>
              <a:avLst/>
              <a:gdLst>
                <a:gd name="T0" fmla="*/ 18 w 27"/>
                <a:gd name="T1" fmla="*/ 23 h 35"/>
                <a:gd name="T2" fmla="*/ 19 w 27"/>
                <a:gd name="T3" fmla="*/ 24 h 35"/>
                <a:gd name="T4" fmla="*/ 20 w 27"/>
                <a:gd name="T5" fmla="*/ 23 h 35"/>
                <a:gd name="T6" fmla="*/ 21 w 27"/>
                <a:gd name="T7" fmla="*/ 22 h 35"/>
                <a:gd name="T8" fmla="*/ 23 w 27"/>
                <a:gd name="T9" fmla="*/ 22 h 35"/>
                <a:gd name="T10" fmla="*/ 24 w 27"/>
                <a:gd name="T11" fmla="*/ 23 h 35"/>
                <a:gd name="T12" fmla="*/ 26 w 27"/>
                <a:gd name="T13" fmla="*/ 23 h 35"/>
                <a:gd name="T14" fmla="*/ 25 w 27"/>
                <a:gd name="T15" fmla="*/ 26 h 35"/>
                <a:gd name="T16" fmla="*/ 24 w 27"/>
                <a:gd name="T17" fmla="*/ 31 h 35"/>
                <a:gd name="T18" fmla="*/ 24 w 27"/>
                <a:gd name="T19" fmla="*/ 32 h 35"/>
                <a:gd name="T20" fmla="*/ 23 w 27"/>
                <a:gd name="T21" fmla="*/ 34 h 35"/>
                <a:gd name="T22" fmla="*/ 20 w 27"/>
                <a:gd name="T23" fmla="*/ 33 h 35"/>
                <a:gd name="T24" fmla="*/ 17 w 27"/>
                <a:gd name="T25" fmla="*/ 30 h 35"/>
                <a:gd name="T26" fmla="*/ 14 w 27"/>
                <a:gd name="T27" fmla="*/ 25 h 35"/>
                <a:gd name="T28" fmla="*/ 12 w 27"/>
                <a:gd name="T29" fmla="*/ 22 h 35"/>
                <a:gd name="T30" fmla="*/ 12 w 27"/>
                <a:gd name="T31" fmla="*/ 20 h 35"/>
                <a:gd name="T32" fmla="*/ 10 w 27"/>
                <a:gd name="T33" fmla="*/ 19 h 35"/>
                <a:gd name="T34" fmla="*/ 7 w 27"/>
                <a:gd name="T35" fmla="*/ 13 h 35"/>
                <a:gd name="T36" fmla="*/ 6 w 27"/>
                <a:gd name="T37" fmla="*/ 9 h 35"/>
                <a:gd name="T38" fmla="*/ 4 w 27"/>
                <a:gd name="T39" fmla="*/ 8 h 35"/>
                <a:gd name="T40" fmla="*/ 1 w 27"/>
                <a:gd name="T41" fmla="*/ 6 h 35"/>
                <a:gd name="T42" fmla="*/ 0 w 27"/>
                <a:gd name="T43" fmla="*/ 4 h 35"/>
                <a:gd name="T44" fmla="*/ 1 w 27"/>
                <a:gd name="T45" fmla="*/ 1 h 35"/>
                <a:gd name="T46" fmla="*/ 5 w 27"/>
                <a:gd name="T47" fmla="*/ 0 h 35"/>
                <a:gd name="T48" fmla="*/ 11 w 27"/>
                <a:gd name="T49" fmla="*/ 6 h 35"/>
                <a:gd name="T50" fmla="*/ 12 w 27"/>
                <a:gd name="T51" fmla="*/ 9 h 35"/>
                <a:gd name="T52" fmla="*/ 14 w 27"/>
                <a:gd name="T53" fmla="*/ 12 h 35"/>
                <a:gd name="T54" fmla="*/ 14 w 27"/>
                <a:gd name="T55" fmla="*/ 16 h 35"/>
                <a:gd name="T56" fmla="*/ 15 w 27"/>
                <a:gd name="T57" fmla="*/ 17 h 35"/>
                <a:gd name="T58" fmla="*/ 18 w 27"/>
                <a:gd name="T5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5">
                  <a:moveTo>
                    <a:pt x="18" y="23"/>
                  </a:moveTo>
                  <a:lnTo>
                    <a:pt x="19" y="24"/>
                  </a:lnTo>
                  <a:lnTo>
                    <a:pt x="20" y="23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4" y="23"/>
                  </a:lnTo>
                  <a:lnTo>
                    <a:pt x="26" y="23"/>
                  </a:lnTo>
                  <a:lnTo>
                    <a:pt x="25" y="26"/>
                  </a:lnTo>
                  <a:lnTo>
                    <a:pt x="24" y="31"/>
                  </a:lnTo>
                  <a:lnTo>
                    <a:pt x="24" y="32"/>
                  </a:lnTo>
                  <a:lnTo>
                    <a:pt x="23" y="34"/>
                  </a:lnTo>
                  <a:lnTo>
                    <a:pt x="20" y="33"/>
                  </a:lnTo>
                  <a:lnTo>
                    <a:pt x="17" y="30"/>
                  </a:lnTo>
                  <a:lnTo>
                    <a:pt x="14" y="25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7" y="13"/>
                  </a:lnTo>
                  <a:lnTo>
                    <a:pt x="6" y="9"/>
                  </a:lnTo>
                  <a:lnTo>
                    <a:pt x="4" y="8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2" y="9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5" y="17"/>
                  </a:lnTo>
                  <a:lnTo>
                    <a:pt x="18" y="2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17" name="Freeform 1660">
              <a:extLst>
                <a:ext uri="{FF2B5EF4-FFF2-40B4-BE49-F238E27FC236}">
                  <a16:creationId xmlns:a16="http://schemas.microsoft.com/office/drawing/2014/main" id="{9887A00F-4FFC-46FC-BF88-54DD843D9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7265" y="7374548"/>
              <a:ext cx="10991" cy="5497"/>
            </a:xfrm>
            <a:custGeom>
              <a:avLst/>
              <a:gdLst>
                <a:gd name="T0" fmla="*/ 6 w 7"/>
                <a:gd name="T1" fmla="*/ 1 h 6"/>
                <a:gd name="T2" fmla="*/ 5 w 7"/>
                <a:gd name="T3" fmla="*/ 5 h 6"/>
                <a:gd name="T4" fmla="*/ 2 w 7"/>
                <a:gd name="T5" fmla="*/ 2 h 6"/>
                <a:gd name="T6" fmla="*/ 0 w 7"/>
                <a:gd name="T7" fmla="*/ 1 h 6"/>
                <a:gd name="T8" fmla="*/ 1 w 7"/>
                <a:gd name="T9" fmla="*/ 0 h 6"/>
                <a:gd name="T10" fmla="*/ 5 w 7"/>
                <a:gd name="T11" fmla="*/ 0 h 6"/>
                <a:gd name="T12" fmla="*/ 6 w 7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lnTo>
                    <a:pt x="5" y="5"/>
                  </a:lnTo>
                  <a:lnTo>
                    <a:pt x="2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6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18" name="Freeform 1661">
              <a:extLst>
                <a:ext uri="{FF2B5EF4-FFF2-40B4-BE49-F238E27FC236}">
                  <a16:creationId xmlns:a16="http://schemas.microsoft.com/office/drawing/2014/main" id="{7B500787-96D1-44BD-8C0C-90C1F5EAC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6275" y="7374548"/>
              <a:ext cx="16488" cy="16488"/>
            </a:xfrm>
            <a:custGeom>
              <a:avLst/>
              <a:gdLst>
                <a:gd name="T0" fmla="*/ 5 w 12"/>
                <a:gd name="T1" fmla="*/ 5 h 15"/>
                <a:gd name="T2" fmla="*/ 5 w 12"/>
                <a:gd name="T3" fmla="*/ 5 h 15"/>
                <a:gd name="T4" fmla="*/ 7 w 12"/>
                <a:gd name="T5" fmla="*/ 5 h 15"/>
                <a:gd name="T6" fmla="*/ 9 w 12"/>
                <a:gd name="T7" fmla="*/ 2 h 15"/>
                <a:gd name="T8" fmla="*/ 9 w 12"/>
                <a:gd name="T9" fmla="*/ 2 h 15"/>
                <a:gd name="T10" fmla="*/ 9 w 12"/>
                <a:gd name="T11" fmla="*/ 2 h 15"/>
                <a:gd name="T12" fmla="*/ 9 w 12"/>
                <a:gd name="T13" fmla="*/ 5 h 15"/>
                <a:gd name="T14" fmla="*/ 10 w 12"/>
                <a:gd name="T15" fmla="*/ 9 h 15"/>
                <a:gd name="T16" fmla="*/ 11 w 12"/>
                <a:gd name="T17" fmla="*/ 11 h 15"/>
                <a:gd name="T18" fmla="*/ 11 w 12"/>
                <a:gd name="T19" fmla="*/ 12 h 15"/>
                <a:gd name="T20" fmla="*/ 7 w 12"/>
                <a:gd name="T21" fmla="*/ 13 h 15"/>
                <a:gd name="T22" fmla="*/ 5 w 12"/>
                <a:gd name="T23" fmla="*/ 12 h 15"/>
                <a:gd name="T24" fmla="*/ 3 w 12"/>
                <a:gd name="T25" fmla="*/ 13 h 15"/>
                <a:gd name="T26" fmla="*/ 2 w 12"/>
                <a:gd name="T27" fmla="*/ 14 h 15"/>
                <a:gd name="T28" fmla="*/ 1 w 12"/>
                <a:gd name="T29" fmla="*/ 13 h 15"/>
                <a:gd name="T30" fmla="*/ 0 w 12"/>
                <a:gd name="T31" fmla="*/ 5 h 15"/>
                <a:gd name="T32" fmla="*/ 1 w 12"/>
                <a:gd name="T33" fmla="*/ 4 h 15"/>
                <a:gd name="T34" fmla="*/ 2 w 12"/>
                <a:gd name="T35" fmla="*/ 1 h 15"/>
                <a:gd name="T36" fmla="*/ 4 w 12"/>
                <a:gd name="T37" fmla="*/ 0 h 15"/>
                <a:gd name="T38" fmla="*/ 5 w 12"/>
                <a:gd name="T39" fmla="*/ 0 h 15"/>
                <a:gd name="T40" fmla="*/ 5 w 12"/>
                <a:gd name="T41" fmla="*/ 2 h 15"/>
                <a:gd name="T42" fmla="*/ 5 w 12"/>
                <a:gd name="T43" fmla="*/ 2 h 15"/>
                <a:gd name="T44" fmla="*/ 5 w 12"/>
                <a:gd name="T4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15">
                  <a:moveTo>
                    <a:pt x="5" y="5"/>
                  </a:moveTo>
                  <a:lnTo>
                    <a:pt x="5" y="5"/>
                  </a:lnTo>
                  <a:lnTo>
                    <a:pt x="7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5"/>
                  </a:lnTo>
                  <a:lnTo>
                    <a:pt x="10" y="9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7" y="13"/>
                  </a:lnTo>
                  <a:lnTo>
                    <a:pt x="5" y="12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19" name="Freeform 1662">
              <a:extLst>
                <a:ext uri="{FF2B5EF4-FFF2-40B4-BE49-F238E27FC236}">
                  <a16:creationId xmlns:a16="http://schemas.microsoft.com/office/drawing/2014/main" id="{4801170D-5C90-48F3-8D4D-5879E6C62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3877" y="7363558"/>
              <a:ext cx="16483" cy="21981"/>
            </a:xfrm>
            <a:custGeom>
              <a:avLst/>
              <a:gdLst>
                <a:gd name="T0" fmla="*/ 12 w 15"/>
                <a:gd name="T1" fmla="*/ 1 h 16"/>
                <a:gd name="T2" fmla="*/ 13 w 15"/>
                <a:gd name="T3" fmla="*/ 2 h 16"/>
                <a:gd name="T4" fmla="*/ 14 w 15"/>
                <a:gd name="T5" fmla="*/ 3 h 16"/>
                <a:gd name="T6" fmla="*/ 9 w 15"/>
                <a:gd name="T7" fmla="*/ 7 h 16"/>
                <a:gd name="T8" fmla="*/ 9 w 15"/>
                <a:gd name="T9" fmla="*/ 7 h 16"/>
                <a:gd name="T10" fmla="*/ 8 w 15"/>
                <a:gd name="T11" fmla="*/ 10 h 16"/>
                <a:gd name="T12" fmla="*/ 7 w 15"/>
                <a:gd name="T13" fmla="*/ 10 h 16"/>
                <a:gd name="T14" fmla="*/ 5 w 15"/>
                <a:gd name="T15" fmla="*/ 13 h 16"/>
                <a:gd name="T16" fmla="*/ 2 w 15"/>
                <a:gd name="T17" fmla="*/ 15 h 16"/>
                <a:gd name="T18" fmla="*/ 3 w 15"/>
                <a:gd name="T19" fmla="*/ 8 h 16"/>
                <a:gd name="T20" fmla="*/ 0 w 15"/>
                <a:gd name="T21" fmla="*/ 4 h 16"/>
                <a:gd name="T22" fmla="*/ 3 w 15"/>
                <a:gd name="T23" fmla="*/ 1 h 16"/>
                <a:gd name="T24" fmla="*/ 4 w 15"/>
                <a:gd name="T25" fmla="*/ 2 h 16"/>
                <a:gd name="T26" fmla="*/ 8 w 15"/>
                <a:gd name="T27" fmla="*/ 2 h 16"/>
                <a:gd name="T28" fmla="*/ 11 w 15"/>
                <a:gd name="T29" fmla="*/ 0 h 16"/>
                <a:gd name="T30" fmla="*/ 12 w 15"/>
                <a:gd name="T3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16">
                  <a:moveTo>
                    <a:pt x="12" y="1"/>
                  </a:moveTo>
                  <a:lnTo>
                    <a:pt x="13" y="2"/>
                  </a:lnTo>
                  <a:lnTo>
                    <a:pt x="14" y="3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5" y="13"/>
                  </a:lnTo>
                  <a:lnTo>
                    <a:pt x="2" y="15"/>
                  </a:lnTo>
                  <a:lnTo>
                    <a:pt x="3" y="8"/>
                  </a:lnTo>
                  <a:lnTo>
                    <a:pt x="0" y="4"/>
                  </a:lnTo>
                  <a:lnTo>
                    <a:pt x="3" y="1"/>
                  </a:lnTo>
                  <a:lnTo>
                    <a:pt x="4" y="2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2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20" name="Freeform 1663">
              <a:extLst>
                <a:ext uri="{FF2B5EF4-FFF2-40B4-BE49-F238E27FC236}">
                  <a16:creationId xmlns:a16="http://schemas.microsoft.com/office/drawing/2014/main" id="{7A9BC093-EB34-46BA-A71C-6B83EF5BA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8608" y="7336083"/>
              <a:ext cx="5494" cy="10991"/>
            </a:xfrm>
            <a:custGeom>
              <a:avLst/>
              <a:gdLst>
                <a:gd name="T0" fmla="*/ 5 w 6"/>
                <a:gd name="T1" fmla="*/ 6 h 9"/>
                <a:gd name="T2" fmla="*/ 4 w 6"/>
                <a:gd name="T3" fmla="*/ 8 h 9"/>
                <a:gd name="T4" fmla="*/ 2 w 6"/>
                <a:gd name="T5" fmla="*/ 8 h 9"/>
                <a:gd name="T6" fmla="*/ 1 w 6"/>
                <a:gd name="T7" fmla="*/ 7 h 9"/>
                <a:gd name="T8" fmla="*/ 0 w 6"/>
                <a:gd name="T9" fmla="*/ 5 h 9"/>
                <a:gd name="T10" fmla="*/ 4 w 6"/>
                <a:gd name="T11" fmla="*/ 1 h 9"/>
                <a:gd name="T12" fmla="*/ 5 w 6"/>
                <a:gd name="T13" fmla="*/ 0 h 9"/>
                <a:gd name="T14" fmla="*/ 5 w 6"/>
                <a:gd name="T15" fmla="*/ 0 h 9"/>
                <a:gd name="T16" fmla="*/ 5 w 6"/>
                <a:gd name="T17" fmla="*/ 2 h 9"/>
                <a:gd name="T18" fmla="*/ 5 w 6"/>
                <a:gd name="T1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5" y="6"/>
                  </a:moveTo>
                  <a:lnTo>
                    <a:pt x="4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21" name="Freeform 1664">
              <a:extLst>
                <a:ext uri="{FF2B5EF4-FFF2-40B4-BE49-F238E27FC236}">
                  <a16:creationId xmlns:a16="http://schemas.microsoft.com/office/drawing/2014/main" id="{F178F8A3-F135-4B49-BF54-5B74FF336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5314" y="7336083"/>
              <a:ext cx="32971" cy="54952"/>
            </a:xfrm>
            <a:custGeom>
              <a:avLst/>
              <a:gdLst>
                <a:gd name="T0" fmla="*/ 26 w 27"/>
                <a:gd name="T1" fmla="*/ 26 h 44"/>
                <a:gd name="T2" fmla="*/ 25 w 27"/>
                <a:gd name="T3" fmla="*/ 32 h 44"/>
                <a:gd name="T4" fmla="*/ 23 w 27"/>
                <a:gd name="T5" fmla="*/ 38 h 44"/>
                <a:gd name="T6" fmla="*/ 20 w 27"/>
                <a:gd name="T7" fmla="*/ 41 h 44"/>
                <a:gd name="T8" fmla="*/ 18 w 27"/>
                <a:gd name="T9" fmla="*/ 40 h 44"/>
                <a:gd name="T10" fmla="*/ 16 w 27"/>
                <a:gd name="T11" fmla="*/ 37 h 44"/>
                <a:gd name="T12" fmla="*/ 14 w 27"/>
                <a:gd name="T13" fmla="*/ 38 h 44"/>
                <a:gd name="T14" fmla="*/ 13 w 27"/>
                <a:gd name="T15" fmla="*/ 37 h 44"/>
                <a:gd name="T16" fmla="*/ 12 w 27"/>
                <a:gd name="T17" fmla="*/ 35 h 44"/>
                <a:gd name="T18" fmla="*/ 13 w 27"/>
                <a:gd name="T19" fmla="*/ 32 h 44"/>
                <a:gd name="T20" fmla="*/ 12 w 27"/>
                <a:gd name="T21" fmla="*/ 30 h 44"/>
                <a:gd name="T22" fmla="*/ 11 w 27"/>
                <a:gd name="T23" fmla="*/ 32 h 44"/>
                <a:gd name="T24" fmla="*/ 10 w 27"/>
                <a:gd name="T25" fmla="*/ 34 h 44"/>
                <a:gd name="T26" fmla="*/ 6 w 27"/>
                <a:gd name="T27" fmla="*/ 36 h 44"/>
                <a:gd name="T28" fmla="*/ 4 w 27"/>
                <a:gd name="T29" fmla="*/ 40 h 44"/>
                <a:gd name="T30" fmla="*/ 2 w 27"/>
                <a:gd name="T31" fmla="*/ 43 h 44"/>
                <a:gd name="T32" fmla="*/ 1 w 27"/>
                <a:gd name="T33" fmla="*/ 40 h 44"/>
                <a:gd name="T34" fmla="*/ 0 w 27"/>
                <a:gd name="T35" fmla="*/ 33 h 44"/>
                <a:gd name="T36" fmla="*/ 0 w 27"/>
                <a:gd name="T37" fmla="*/ 30 h 44"/>
                <a:gd name="T38" fmla="*/ 2 w 27"/>
                <a:gd name="T39" fmla="*/ 25 h 44"/>
                <a:gd name="T40" fmla="*/ 6 w 27"/>
                <a:gd name="T41" fmla="*/ 21 h 44"/>
                <a:gd name="T42" fmla="*/ 7 w 27"/>
                <a:gd name="T43" fmla="*/ 7 h 44"/>
                <a:gd name="T44" fmla="*/ 17 w 27"/>
                <a:gd name="T45" fmla="*/ 0 h 44"/>
                <a:gd name="T46" fmla="*/ 18 w 27"/>
                <a:gd name="T47" fmla="*/ 1 h 44"/>
                <a:gd name="T48" fmla="*/ 22 w 27"/>
                <a:gd name="T49" fmla="*/ 6 h 44"/>
                <a:gd name="T50" fmla="*/ 26 w 27"/>
                <a:gd name="T51" fmla="*/ 13 h 44"/>
                <a:gd name="T52" fmla="*/ 26 w 27"/>
                <a:gd name="T53" fmla="*/ 16 h 44"/>
                <a:gd name="T54" fmla="*/ 26 w 27"/>
                <a:gd name="T55" fmla="*/ 21 h 44"/>
                <a:gd name="T56" fmla="*/ 26 w 27"/>
                <a:gd name="T57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44">
                  <a:moveTo>
                    <a:pt x="26" y="26"/>
                  </a:moveTo>
                  <a:lnTo>
                    <a:pt x="25" y="32"/>
                  </a:lnTo>
                  <a:lnTo>
                    <a:pt x="23" y="38"/>
                  </a:lnTo>
                  <a:lnTo>
                    <a:pt x="20" y="41"/>
                  </a:lnTo>
                  <a:lnTo>
                    <a:pt x="18" y="40"/>
                  </a:lnTo>
                  <a:lnTo>
                    <a:pt x="16" y="37"/>
                  </a:lnTo>
                  <a:lnTo>
                    <a:pt x="14" y="38"/>
                  </a:lnTo>
                  <a:lnTo>
                    <a:pt x="13" y="37"/>
                  </a:lnTo>
                  <a:lnTo>
                    <a:pt x="12" y="35"/>
                  </a:lnTo>
                  <a:lnTo>
                    <a:pt x="13" y="32"/>
                  </a:lnTo>
                  <a:lnTo>
                    <a:pt x="12" y="30"/>
                  </a:lnTo>
                  <a:lnTo>
                    <a:pt x="11" y="32"/>
                  </a:lnTo>
                  <a:lnTo>
                    <a:pt x="10" y="34"/>
                  </a:lnTo>
                  <a:lnTo>
                    <a:pt x="6" y="36"/>
                  </a:lnTo>
                  <a:lnTo>
                    <a:pt x="4" y="40"/>
                  </a:lnTo>
                  <a:lnTo>
                    <a:pt x="2" y="43"/>
                  </a:lnTo>
                  <a:lnTo>
                    <a:pt x="1" y="40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6" y="21"/>
                  </a:lnTo>
                  <a:lnTo>
                    <a:pt x="7" y="7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2" y="6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6" y="21"/>
                  </a:lnTo>
                  <a:lnTo>
                    <a:pt x="26" y="2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22" name="Freeform 1665">
              <a:extLst>
                <a:ext uri="{FF2B5EF4-FFF2-40B4-BE49-F238E27FC236}">
                  <a16:creationId xmlns:a16="http://schemas.microsoft.com/office/drawing/2014/main" id="{F4F46409-85A5-478B-A576-80F2EB700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3877" y="7308606"/>
              <a:ext cx="65943" cy="109904"/>
            </a:xfrm>
            <a:custGeom>
              <a:avLst/>
              <a:gdLst>
                <a:gd name="T0" fmla="*/ 12 w 55"/>
                <a:gd name="T1" fmla="*/ 1 h 88"/>
                <a:gd name="T2" fmla="*/ 18 w 55"/>
                <a:gd name="T3" fmla="*/ 3 h 88"/>
                <a:gd name="T4" fmla="*/ 20 w 55"/>
                <a:gd name="T5" fmla="*/ 8 h 88"/>
                <a:gd name="T6" fmla="*/ 21 w 55"/>
                <a:gd name="T7" fmla="*/ 11 h 88"/>
                <a:gd name="T8" fmla="*/ 20 w 55"/>
                <a:gd name="T9" fmla="*/ 13 h 88"/>
                <a:gd name="T10" fmla="*/ 36 w 55"/>
                <a:gd name="T11" fmla="*/ 24 h 88"/>
                <a:gd name="T12" fmla="*/ 38 w 55"/>
                <a:gd name="T13" fmla="*/ 29 h 88"/>
                <a:gd name="T14" fmla="*/ 44 w 55"/>
                <a:gd name="T15" fmla="*/ 42 h 88"/>
                <a:gd name="T16" fmla="*/ 48 w 55"/>
                <a:gd name="T17" fmla="*/ 46 h 88"/>
                <a:gd name="T18" fmla="*/ 44 w 55"/>
                <a:gd name="T19" fmla="*/ 45 h 88"/>
                <a:gd name="T20" fmla="*/ 37 w 55"/>
                <a:gd name="T21" fmla="*/ 40 h 88"/>
                <a:gd name="T22" fmla="*/ 36 w 55"/>
                <a:gd name="T23" fmla="*/ 45 h 88"/>
                <a:gd name="T24" fmla="*/ 36 w 55"/>
                <a:gd name="T25" fmla="*/ 47 h 88"/>
                <a:gd name="T26" fmla="*/ 45 w 55"/>
                <a:gd name="T27" fmla="*/ 50 h 88"/>
                <a:gd name="T28" fmla="*/ 48 w 55"/>
                <a:gd name="T29" fmla="*/ 55 h 88"/>
                <a:gd name="T30" fmla="*/ 48 w 55"/>
                <a:gd name="T31" fmla="*/ 59 h 88"/>
                <a:gd name="T32" fmla="*/ 47 w 55"/>
                <a:gd name="T33" fmla="*/ 60 h 88"/>
                <a:gd name="T34" fmla="*/ 53 w 55"/>
                <a:gd name="T35" fmla="*/ 60 h 88"/>
                <a:gd name="T36" fmla="*/ 53 w 55"/>
                <a:gd name="T37" fmla="*/ 70 h 88"/>
                <a:gd name="T38" fmla="*/ 54 w 55"/>
                <a:gd name="T39" fmla="*/ 75 h 88"/>
                <a:gd name="T40" fmla="*/ 53 w 55"/>
                <a:gd name="T41" fmla="*/ 78 h 88"/>
                <a:gd name="T42" fmla="*/ 54 w 55"/>
                <a:gd name="T43" fmla="*/ 82 h 88"/>
                <a:gd name="T44" fmla="*/ 51 w 55"/>
                <a:gd name="T45" fmla="*/ 87 h 88"/>
                <a:gd name="T46" fmla="*/ 48 w 55"/>
                <a:gd name="T47" fmla="*/ 85 h 88"/>
                <a:gd name="T48" fmla="*/ 43 w 55"/>
                <a:gd name="T49" fmla="*/ 77 h 88"/>
                <a:gd name="T50" fmla="*/ 39 w 55"/>
                <a:gd name="T51" fmla="*/ 75 h 88"/>
                <a:gd name="T52" fmla="*/ 37 w 55"/>
                <a:gd name="T53" fmla="*/ 74 h 88"/>
                <a:gd name="T54" fmla="*/ 36 w 55"/>
                <a:gd name="T55" fmla="*/ 69 h 88"/>
                <a:gd name="T56" fmla="*/ 34 w 55"/>
                <a:gd name="T57" fmla="*/ 65 h 88"/>
                <a:gd name="T58" fmla="*/ 32 w 55"/>
                <a:gd name="T59" fmla="*/ 65 h 88"/>
                <a:gd name="T60" fmla="*/ 32 w 55"/>
                <a:gd name="T61" fmla="*/ 70 h 88"/>
                <a:gd name="T62" fmla="*/ 26 w 55"/>
                <a:gd name="T63" fmla="*/ 61 h 88"/>
                <a:gd name="T64" fmla="*/ 20 w 55"/>
                <a:gd name="T65" fmla="*/ 54 h 88"/>
                <a:gd name="T66" fmla="*/ 22 w 55"/>
                <a:gd name="T67" fmla="*/ 52 h 88"/>
                <a:gd name="T68" fmla="*/ 24 w 55"/>
                <a:gd name="T69" fmla="*/ 50 h 88"/>
                <a:gd name="T70" fmla="*/ 21 w 55"/>
                <a:gd name="T71" fmla="*/ 43 h 88"/>
                <a:gd name="T72" fmla="*/ 20 w 55"/>
                <a:gd name="T73" fmla="*/ 39 h 88"/>
                <a:gd name="T74" fmla="*/ 14 w 55"/>
                <a:gd name="T75" fmla="*/ 39 h 88"/>
                <a:gd name="T76" fmla="*/ 12 w 55"/>
                <a:gd name="T77" fmla="*/ 35 h 88"/>
                <a:gd name="T78" fmla="*/ 6 w 55"/>
                <a:gd name="T79" fmla="*/ 35 h 88"/>
                <a:gd name="T80" fmla="*/ 2 w 55"/>
                <a:gd name="T81" fmla="*/ 30 h 88"/>
                <a:gd name="T82" fmla="*/ 5 w 55"/>
                <a:gd name="T83" fmla="*/ 27 h 88"/>
                <a:gd name="T84" fmla="*/ 9 w 55"/>
                <a:gd name="T85" fmla="*/ 29 h 88"/>
                <a:gd name="T86" fmla="*/ 13 w 55"/>
                <a:gd name="T87" fmla="*/ 26 h 88"/>
                <a:gd name="T88" fmla="*/ 16 w 55"/>
                <a:gd name="T89" fmla="*/ 22 h 88"/>
                <a:gd name="T90" fmla="*/ 14 w 55"/>
                <a:gd name="T91" fmla="*/ 18 h 88"/>
                <a:gd name="T92" fmla="*/ 7 w 55"/>
                <a:gd name="T93" fmla="*/ 18 h 88"/>
                <a:gd name="T94" fmla="*/ 1 w 55"/>
                <a:gd name="T95" fmla="*/ 20 h 88"/>
                <a:gd name="T96" fmla="*/ 5 w 55"/>
                <a:gd name="T97" fmla="*/ 13 h 88"/>
                <a:gd name="T98" fmla="*/ 7 w 55"/>
                <a:gd name="T99" fmla="*/ 9 h 88"/>
                <a:gd name="T100" fmla="*/ 5 w 55"/>
                <a:gd name="T101" fmla="*/ 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" h="88">
                  <a:moveTo>
                    <a:pt x="5" y="0"/>
                  </a:moveTo>
                  <a:lnTo>
                    <a:pt x="12" y="1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31" y="19"/>
                  </a:lnTo>
                  <a:lnTo>
                    <a:pt x="36" y="24"/>
                  </a:lnTo>
                  <a:lnTo>
                    <a:pt x="37" y="26"/>
                  </a:lnTo>
                  <a:lnTo>
                    <a:pt x="38" y="29"/>
                  </a:lnTo>
                  <a:lnTo>
                    <a:pt x="40" y="35"/>
                  </a:lnTo>
                  <a:lnTo>
                    <a:pt x="44" y="42"/>
                  </a:lnTo>
                  <a:lnTo>
                    <a:pt x="47" y="44"/>
                  </a:lnTo>
                  <a:lnTo>
                    <a:pt x="48" y="46"/>
                  </a:lnTo>
                  <a:lnTo>
                    <a:pt x="47" y="46"/>
                  </a:lnTo>
                  <a:lnTo>
                    <a:pt x="44" y="45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6" y="45"/>
                  </a:lnTo>
                  <a:lnTo>
                    <a:pt x="34" y="47"/>
                  </a:lnTo>
                  <a:lnTo>
                    <a:pt x="36" y="47"/>
                  </a:lnTo>
                  <a:lnTo>
                    <a:pt x="40" y="46"/>
                  </a:lnTo>
                  <a:lnTo>
                    <a:pt x="45" y="50"/>
                  </a:lnTo>
                  <a:lnTo>
                    <a:pt x="46" y="51"/>
                  </a:lnTo>
                  <a:lnTo>
                    <a:pt x="48" y="55"/>
                  </a:lnTo>
                  <a:lnTo>
                    <a:pt x="48" y="56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7" y="60"/>
                  </a:lnTo>
                  <a:lnTo>
                    <a:pt x="48" y="60"/>
                  </a:lnTo>
                  <a:lnTo>
                    <a:pt x="53" y="60"/>
                  </a:lnTo>
                  <a:lnTo>
                    <a:pt x="54" y="61"/>
                  </a:lnTo>
                  <a:lnTo>
                    <a:pt x="53" y="70"/>
                  </a:lnTo>
                  <a:lnTo>
                    <a:pt x="54" y="73"/>
                  </a:lnTo>
                  <a:lnTo>
                    <a:pt x="54" y="75"/>
                  </a:lnTo>
                  <a:lnTo>
                    <a:pt x="53" y="77"/>
                  </a:lnTo>
                  <a:lnTo>
                    <a:pt x="53" y="78"/>
                  </a:lnTo>
                  <a:lnTo>
                    <a:pt x="54" y="80"/>
                  </a:lnTo>
                  <a:lnTo>
                    <a:pt x="54" y="82"/>
                  </a:lnTo>
                  <a:lnTo>
                    <a:pt x="53" y="86"/>
                  </a:lnTo>
                  <a:lnTo>
                    <a:pt x="51" y="87"/>
                  </a:lnTo>
                  <a:lnTo>
                    <a:pt x="49" y="87"/>
                  </a:lnTo>
                  <a:lnTo>
                    <a:pt x="48" y="85"/>
                  </a:lnTo>
                  <a:lnTo>
                    <a:pt x="45" y="82"/>
                  </a:lnTo>
                  <a:lnTo>
                    <a:pt x="43" y="77"/>
                  </a:lnTo>
                  <a:lnTo>
                    <a:pt x="42" y="76"/>
                  </a:lnTo>
                  <a:lnTo>
                    <a:pt x="39" y="75"/>
                  </a:lnTo>
                  <a:lnTo>
                    <a:pt x="38" y="74"/>
                  </a:lnTo>
                  <a:lnTo>
                    <a:pt x="37" y="74"/>
                  </a:lnTo>
                  <a:lnTo>
                    <a:pt x="36" y="72"/>
                  </a:lnTo>
                  <a:lnTo>
                    <a:pt x="36" y="69"/>
                  </a:lnTo>
                  <a:lnTo>
                    <a:pt x="34" y="66"/>
                  </a:lnTo>
                  <a:lnTo>
                    <a:pt x="34" y="65"/>
                  </a:lnTo>
                  <a:lnTo>
                    <a:pt x="33" y="64"/>
                  </a:lnTo>
                  <a:lnTo>
                    <a:pt x="32" y="65"/>
                  </a:lnTo>
                  <a:lnTo>
                    <a:pt x="32" y="67"/>
                  </a:lnTo>
                  <a:lnTo>
                    <a:pt x="32" y="70"/>
                  </a:lnTo>
                  <a:lnTo>
                    <a:pt x="29" y="69"/>
                  </a:lnTo>
                  <a:lnTo>
                    <a:pt x="26" y="61"/>
                  </a:lnTo>
                  <a:lnTo>
                    <a:pt x="21" y="56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0" y="45"/>
                  </a:lnTo>
                  <a:lnTo>
                    <a:pt x="21" y="43"/>
                  </a:lnTo>
                  <a:lnTo>
                    <a:pt x="22" y="40"/>
                  </a:lnTo>
                  <a:lnTo>
                    <a:pt x="20" y="39"/>
                  </a:lnTo>
                  <a:lnTo>
                    <a:pt x="15" y="40"/>
                  </a:lnTo>
                  <a:lnTo>
                    <a:pt x="14" y="39"/>
                  </a:lnTo>
                  <a:lnTo>
                    <a:pt x="13" y="37"/>
                  </a:lnTo>
                  <a:lnTo>
                    <a:pt x="12" y="35"/>
                  </a:lnTo>
                  <a:lnTo>
                    <a:pt x="8" y="35"/>
                  </a:lnTo>
                  <a:lnTo>
                    <a:pt x="6" y="35"/>
                  </a:lnTo>
                  <a:lnTo>
                    <a:pt x="4" y="31"/>
                  </a:lnTo>
                  <a:lnTo>
                    <a:pt x="2" y="30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7" y="18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5" y="13"/>
                  </a:lnTo>
                  <a:lnTo>
                    <a:pt x="7" y="10"/>
                  </a:lnTo>
                  <a:lnTo>
                    <a:pt x="7" y="9"/>
                  </a:lnTo>
                  <a:lnTo>
                    <a:pt x="5" y="7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23" name="Freeform 1666">
              <a:extLst>
                <a:ext uri="{FF2B5EF4-FFF2-40B4-BE49-F238E27FC236}">
                  <a16:creationId xmlns:a16="http://schemas.microsoft.com/office/drawing/2014/main" id="{964DFD10-4C47-4621-A75D-C6EE70C13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1352" y="7303112"/>
              <a:ext cx="16488" cy="16483"/>
            </a:xfrm>
            <a:custGeom>
              <a:avLst/>
              <a:gdLst>
                <a:gd name="T0" fmla="*/ 7 w 13"/>
                <a:gd name="T1" fmla="*/ 11 h 12"/>
                <a:gd name="T2" fmla="*/ 6 w 13"/>
                <a:gd name="T3" fmla="*/ 11 h 12"/>
                <a:gd name="T4" fmla="*/ 4 w 13"/>
                <a:gd name="T5" fmla="*/ 10 h 12"/>
                <a:gd name="T6" fmla="*/ 0 w 13"/>
                <a:gd name="T7" fmla="*/ 6 h 12"/>
                <a:gd name="T8" fmla="*/ 0 w 13"/>
                <a:gd name="T9" fmla="*/ 4 h 12"/>
                <a:gd name="T10" fmla="*/ 1 w 13"/>
                <a:gd name="T11" fmla="*/ 3 h 12"/>
                <a:gd name="T12" fmla="*/ 3 w 13"/>
                <a:gd name="T13" fmla="*/ 0 h 12"/>
                <a:gd name="T14" fmla="*/ 4 w 13"/>
                <a:gd name="T15" fmla="*/ 0 h 12"/>
                <a:gd name="T16" fmla="*/ 10 w 13"/>
                <a:gd name="T17" fmla="*/ 0 h 12"/>
                <a:gd name="T18" fmla="*/ 11 w 13"/>
                <a:gd name="T19" fmla="*/ 1 h 12"/>
                <a:gd name="T20" fmla="*/ 12 w 13"/>
                <a:gd name="T21" fmla="*/ 2 h 12"/>
                <a:gd name="T22" fmla="*/ 12 w 13"/>
                <a:gd name="T23" fmla="*/ 3 h 12"/>
                <a:gd name="T24" fmla="*/ 11 w 13"/>
                <a:gd name="T25" fmla="*/ 4 h 12"/>
                <a:gd name="T26" fmla="*/ 11 w 13"/>
                <a:gd name="T27" fmla="*/ 6 h 12"/>
                <a:gd name="T28" fmla="*/ 11 w 13"/>
                <a:gd name="T29" fmla="*/ 7 h 12"/>
                <a:gd name="T30" fmla="*/ 11 w 13"/>
                <a:gd name="T31" fmla="*/ 9 h 12"/>
                <a:gd name="T32" fmla="*/ 7 w 13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2">
                  <a:moveTo>
                    <a:pt x="7" y="11"/>
                  </a:moveTo>
                  <a:lnTo>
                    <a:pt x="6" y="11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7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24" name="Freeform 1667">
              <a:extLst>
                <a:ext uri="{FF2B5EF4-FFF2-40B4-BE49-F238E27FC236}">
                  <a16:creationId xmlns:a16="http://schemas.microsoft.com/office/drawing/2014/main" id="{E9A50732-83B9-406C-B3E6-5BCB5699E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2342" y="7297615"/>
              <a:ext cx="27478" cy="38468"/>
            </a:xfrm>
            <a:custGeom>
              <a:avLst/>
              <a:gdLst>
                <a:gd name="T0" fmla="*/ 18 w 20"/>
                <a:gd name="T1" fmla="*/ 22 h 32"/>
                <a:gd name="T2" fmla="*/ 17 w 20"/>
                <a:gd name="T3" fmla="*/ 30 h 32"/>
                <a:gd name="T4" fmla="*/ 16 w 20"/>
                <a:gd name="T5" fmla="*/ 29 h 32"/>
                <a:gd name="T6" fmla="*/ 15 w 20"/>
                <a:gd name="T7" fmla="*/ 29 h 32"/>
                <a:gd name="T8" fmla="*/ 12 w 20"/>
                <a:gd name="T9" fmla="*/ 31 h 32"/>
                <a:gd name="T10" fmla="*/ 10 w 20"/>
                <a:gd name="T11" fmla="*/ 31 h 32"/>
                <a:gd name="T12" fmla="*/ 9 w 20"/>
                <a:gd name="T13" fmla="*/ 29 h 32"/>
                <a:gd name="T14" fmla="*/ 8 w 20"/>
                <a:gd name="T15" fmla="*/ 28 h 32"/>
                <a:gd name="T16" fmla="*/ 9 w 20"/>
                <a:gd name="T17" fmla="*/ 26 h 32"/>
                <a:gd name="T18" fmla="*/ 8 w 20"/>
                <a:gd name="T19" fmla="*/ 24 h 32"/>
                <a:gd name="T20" fmla="*/ 3 w 20"/>
                <a:gd name="T21" fmla="*/ 23 h 32"/>
                <a:gd name="T22" fmla="*/ 1 w 20"/>
                <a:gd name="T23" fmla="*/ 23 h 32"/>
                <a:gd name="T24" fmla="*/ 0 w 20"/>
                <a:gd name="T25" fmla="*/ 20 h 32"/>
                <a:gd name="T26" fmla="*/ 0 w 20"/>
                <a:gd name="T27" fmla="*/ 17 h 32"/>
                <a:gd name="T28" fmla="*/ 1 w 20"/>
                <a:gd name="T29" fmla="*/ 15 h 32"/>
                <a:gd name="T30" fmla="*/ 3 w 20"/>
                <a:gd name="T31" fmla="*/ 14 h 32"/>
                <a:gd name="T32" fmla="*/ 5 w 20"/>
                <a:gd name="T33" fmla="*/ 9 h 32"/>
                <a:gd name="T34" fmla="*/ 6 w 20"/>
                <a:gd name="T35" fmla="*/ 9 h 32"/>
                <a:gd name="T36" fmla="*/ 10 w 20"/>
                <a:gd name="T37" fmla="*/ 0 h 32"/>
                <a:gd name="T38" fmla="*/ 11 w 20"/>
                <a:gd name="T39" fmla="*/ 1 h 32"/>
                <a:gd name="T40" fmla="*/ 15 w 20"/>
                <a:gd name="T41" fmla="*/ 6 h 32"/>
                <a:gd name="T42" fmla="*/ 19 w 20"/>
                <a:gd name="T43" fmla="*/ 14 h 32"/>
                <a:gd name="T44" fmla="*/ 18 w 20"/>
                <a:gd name="T45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2">
                  <a:moveTo>
                    <a:pt x="18" y="22"/>
                  </a:moveTo>
                  <a:lnTo>
                    <a:pt x="17" y="30"/>
                  </a:lnTo>
                  <a:lnTo>
                    <a:pt x="16" y="29"/>
                  </a:lnTo>
                  <a:lnTo>
                    <a:pt x="15" y="29"/>
                  </a:lnTo>
                  <a:lnTo>
                    <a:pt x="12" y="31"/>
                  </a:lnTo>
                  <a:lnTo>
                    <a:pt x="10" y="31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9" y="26"/>
                  </a:lnTo>
                  <a:lnTo>
                    <a:pt x="8" y="24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5" y="9"/>
                  </a:lnTo>
                  <a:lnTo>
                    <a:pt x="6" y="9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5" y="6"/>
                  </a:lnTo>
                  <a:lnTo>
                    <a:pt x="19" y="14"/>
                  </a:lnTo>
                  <a:lnTo>
                    <a:pt x="18" y="2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25" name="Freeform 1668">
              <a:extLst>
                <a:ext uri="{FF2B5EF4-FFF2-40B4-BE49-F238E27FC236}">
                  <a16:creationId xmlns:a16="http://schemas.microsoft.com/office/drawing/2014/main" id="{0397678E-7972-4428-859E-D9936F324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7073" y="7292122"/>
              <a:ext cx="10991" cy="10991"/>
            </a:xfrm>
            <a:custGeom>
              <a:avLst/>
              <a:gdLst>
                <a:gd name="T0" fmla="*/ 3 w 11"/>
                <a:gd name="T1" fmla="*/ 8 h 11"/>
                <a:gd name="T2" fmla="*/ 1 w 11"/>
                <a:gd name="T3" fmla="*/ 10 h 11"/>
                <a:gd name="T4" fmla="*/ 1 w 11"/>
                <a:gd name="T5" fmla="*/ 10 h 11"/>
                <a:gd name="T6" fmla="*/ 0 w 11"/>
                <a:gd name="T7" fmla="*/ 8 h 11"/>
                <a:gd name="T8" fmla="*/ 1 w 11"/>
                <a:gd name="T9" fmla="*/ 6 h 11"/>
                <a:gd name="T10" fmla="*/ 2 w 11"/>
                <a:gd name="T11" fmla="*/ 5 h 11"/>
                <a:gd name="T12" fmla="*/ 5 w 11"/>
                <a:gd name="T13" fmla="*/ 1 h 11"/>
                <a:gd name="T14" fmla="*/ 8 w 11"/>
                <a:gd name="T15" fmla="*/ 0 h 11"/>
                <a:gd name="T16" fmla="*/ 10 w 11"/>
                <a:gd name="T17" fmla="*/ 0 h 11"/>
                <a:gd name="T18" fmla="*/ 10 w 11"/>
                <a:gd name="T19" fmla="*/ 1 h 11"/>
                <a:gd name="T20" fmla="*/ 9 w 11"/>
                <a:gd name="T21" fmla="*/ 4 h 11"/>
                <a:gd name="T22" fmla="*/ 3 w 11"/>
                <a:gd name="T2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1">
                  <a:moveTo>
                    <a:pt x="3" y="8"/>
                  </a:moveTo>
                  <a:lnTo>
                    <a:pt x="1" y="10"/>
                  </a:lnTo>
                  <a:lnTo>
                    <a:pt x="1" y="10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5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3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26" name="Freeform 1669">
              <a:extLst>
                <a:ext uri="{FF2B5EF4-FFF2-40B4-BE49-F238E27FC236}">
                  <a16:creationId xmlns:a16="http://schemas.microsoft.com/office/drawing/2014/main" id="{19D95333-48F8-41A4-853D-B13E915BC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3560" y="7292122"/>
              <a:ext cx="10991" cy="10991"/>
            </a:xfrm>
            <a:custGeom>
              <a:avLst/>
              <a:gdLst>
                <a:gd name="T0" fmla="*/ 4 w 8"/>
                <a:gd name="T1" fmla="*/ 5 h 7"/>
                <a:gd name="T2" fmla="*/ 2 w 8"/>
                <a:gd name="T3" fmla="*/ 6 h 7"/>
                <a:gd name="T4" fmla="*/ 0 w 8"/>
                <a:gd name="T5" fmla="*/ 4 h 7"/>
                <a:gd name="T6" fmla="*/ 0 w 8"/>
                <a:gd name="T7" fmla="*/ 2 h 7"/>
                <a:gd name="T8" fmla="*/ 3 w 8"/>
                <a:gd name="T9" fmla="*/ 0 h 7"/>
                <a:gd name="T10" fmla="*/ 7 w 8"/>
                <a:gd name="T11" fmla="*/ 0 h 7"/>
                <a:gd name="T12" fmla="*/ 7 w 8"/>
                <a:gd name="T13" fmla="*/ 1 h 7"/>
                <a:gd name="T14" fmla="*/ 7 w 8"/>
                <a:gd name="T15" fmla="*/ 3 h 7"/>
                <a:gd name="T16" fmla="*/ 6 w 8"/>
                <a:gd name="T17" fmla="*/ 4 h 7"/>
                <a:gd name="T18" fmla="*/ 6 w 8"/>
                <a:gd name="T19" fmla="*/ 4 h 7"/>
                <a:gd name="T20" fmla="*/ 4 w 8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4" y="5"/>
                  </a:move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27" name="Freeform 1670">
              <a:extLst>
                <a:ext uri="{FF2B5EF4-FFF2-40B4-BE49-F238E27FC236}">
                  <a16:creationId xmlns:a16="http://schemas.microsoft.com/office/drawing/2014/main" id="{92A2467A-2C12-4450-A80E-F6CED6458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1352" y="7281132"/>
              <a:ext cx="16488" cy="21981"/>
            </a:xfrm>
            <a:custGeom>
              <a:avLst/>
              <a:gdLst>
                <a:gd name="T0" fmla="*/ 7 w 13"/>
                <a:gd name="T1" fmla="*/ 14 h 17"/>
                <a:gd name="T2" fmla="*/ 7 w 13"/>
                <a:gd name="T3" fmla="*/ 16 h 17"/>
                <a:gd name="T4" fmla="*/ 2 w 13"/>
                <a:gd name="T5" fmla="*/ 16 h 17"/>
                <a:gd name="T6" fmla="*/ 1 w 13"/>
                <a:gd name="T7" fmla="*/ 15 h 17"/>
                <a:gd name="T8" fmla="*/ 0 w 13"/>
                <a:gd name="T9" fmla="*/ 12 h 17"/>
                <a:gd name="T10" fmla="*/ 1 w 13"/>
                <a:gd name="T11" fmla="*/ 10 h 17"/>
                <a:gd name="T12" fmla="*/ 2 w 13"/>
                <a:gd name="T13" fmla="*/ 8 h 17"/>
                <a:gd name="T14" fmla="*/ 3 w 13"/>
                <a:gd name="T15" fmla="*/ 5 h 17"/>
                <a:gd name="T16" fmla="*/ 3 w 13"/>
                <a:gd name="T17" fmla="*/ 0 h 17"/>
                <a:gd name="T18" fmla="*/ 9 w 13"/>
                <a:gd name="T19" fmla="*/ 6 h 17"/>
                <a:gd name="T20" fmla="*/ 11 w 13"/>
                <a:gd name="T21" fmla="*/ 9 h 17"/>
                <a:gd name="T22" fmla="*/ 12 w 13"/>
                <a:gd name="T23" fmla="*/ 12 h 17"/>
                <a:gd name="T24" fmla="*/ 10 w 13"/>
                <a:gd name="T25" fmla="*/ 13 h 17"/>
                <a:gd name="T26" fmla="*/ 8 w 13"/>
                <a:gd name="T27" fmla="*/ 14 h 17"/>
                <a:gd name="T28" fmla="*/ 7 w 13"/>
                <a:gd name="T2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7">
                  <a:moveTo>
                    <a:pt x="7" y="14"/>
                  </a:moveTo>
                  <a:lnTo>
                    <a:pt x="7" y="16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8"/>
                  </a:lnTo>
                  <a:lnTo>
                    <a:pt x="3" y="5"/>
                  </a:lnTo>
                  <a:lnTo>
                    <a:pt x="3" y="0"/>
                  </a:lnTo>
                  <a:lnTo>
                    <a:pt x="9" y="6"/>
                  </a:lnTo>
                  <a:lnTo>
                    <a:pt x="11" y="9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7" y="1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28" name="Freeform 1671">
              <a:extLst>
                <a:ext uri="{FF2B5EF4-FFF2-40B4-BE49-F238E27FC236}">
                  <a16:creationId xmlns:a16="http://schemas.microsoft.com/office/drawing/2014/main" id="{3275205E-70E0-4F57-A641-D61F062EE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400" y="7270141"/>
              <a:ext cx="27478" cy="60446"/>
            </a:xfrm>
            <a:custGeom>
              <a:avLst/>
              <a:gdLst>
                <a:gd name="T0" fmla="*/ 11 w 21"/>
                <a:gd name="T1" fmla="*/ 5 h 48"/>
                <a:gd name="T2" fmla="*/ 14 w 21"/>
                <a:gd name="T3" fmla="*/ 9 h 48"/>
                <a:gd name="T4" fmla="*/ 16 w 21"/>
                <a:gd name="T5" fmla="*/ 8 h 48"/>
                <a:gd name="T6" fmla="*/ 18 w 21"/>
                <a:gd name="T7" fmla="*/ 11 h 48"/>
                <a:gd name="T8" fmla="*/ 20 w 21"/>
                <a:gd name="T9" fmla="*/ 16 h 48"/>
                <a:gd name="T10" fmla="*/ 18 w 21"/>
                <a:gd name="T11" fmla="*/ 19 h 48"/>
                <a:gd name="T12" fmla="*/ 17 w 21"/>
                <a:gd name="T13" fmla="*/ 18 h 48"/>
                <a:gd name="T14" fmla="*/ 16 w 21"/>
                <a:gd name="T15" fmla="*/ 19 h 48"/>
                <a:gd name="T16" fmla="*/ 15 w 21"/>
                <a:gd name="T17" fmla="*/ 25 h 48"/>
                <a:gd name="T18" fmla="*/ 15 w 21"/>
                <a:gd name="T19" fmla="*/ 30 h 48"/>
                <a:gd name="T20" fmla="*/ 15 w 21"/>
                <a:gd name="T21" fmla="*/ 35 h 48"/>
                <a:gd name="T22" fmla="*/ 13 w 21"/>
                <a:gd name="T23" fmla="*/ 41 h 48"/>
                <a:gd name="T24" fmla="*/ 13 w 21"/>
                <a:gd name="T25" fmla="*/ 44 h 48"/>
                <a:gd name="T26" fmla="*/ 12 w 21"/>
                <a:gd name="T27" fmla="*/ 46 h 48"/>
                <a:gd name="T28" fmla="*/ 11 w 21"/>
                <a:gd name="T29" fmla="*/ 46 h 48"/>
                <a:gd name="T30" fmla="*/ 11 w 21"/>
                <a:gd name="T31" fmla="*/ 45 h 48"/>
                <a:gd name="T32" fmla="*/ 10 w 21"/>
                <a:gd name="T33" fmla="*/ 44 h 48"/>
                <a:gd name="T34" fmla="*/ 8 w 21"/>
                <a:gd name="T35" fmla="*/ 47 h 48"/>
                <a:gd name="T36" fmla="*/ 6 w 21"/>
                <a:gd name="T37" fmla="*/ 47 h 48"/>
                <a:gd name="T38" fmla="*/ 4 w 21"/>
                <a:gd name="T39" fmla="*/ 40 h 48"/>
                <a:gd name="T40" fmla="*/ 5 w 21"/>
                <a:gd name="T41" fmla="*/ 29 h 48"/>
                <a:gd name="T42" fmla="*/ 9 w 21"/>
                <a:gd name="T43" fmla="*/ 27 h 48"/>
                <a:gd name="T44" fmla="*/ 7 w 21"/>
                <a:gd name="T45" fmla="*/ 23 h 48"/>
                <a:gd name="T46" fmla="*/ 3 w 21"/>
                <a:gd name="T47" fmla="*/ 20 h 48"/>
                <a:gd name="T48" fmla="*/ 3 w 21"/>
                <a:gd name="T49" fmla="*/ 17 h 48"/>
                <a:gd name="T50" fmla="*/ 0 w 21"/>
                <a:gd name="T51" fmla="*/ 12 h 48"/>
                <a:gd name="T52" fmla="*/ 0 w 21"/>
                <a:gd name="T53" fmla="*/ 10 h 48"/>
                <a:gd name="T54" fmla="*/ 0 w 21"/>
                <a:gd name="T55" fmla="*/ 5 h 48"/>
                <a:gd name="T56" fmla="*/ 3 w 21"/>
                <a:gd name="T57" fmla="*/ 1 h 48"/>
                <a:gd name="T58" fmla="*/ 7 w 21"/>
                <a:gd name="T59" fmla="*/ 0 h 48"/>
                <a:gd name="T60" fmla="*/ 10 w 21"/>
                <a:gd name="T61" fmla="*/ 2 h 48"/>
                <a:gd name="T62" fmla="*/ 11 w 21"/>
                <a:gd name="T63" fmla="*/ 3 h 48"/>
                <a:gd name="T64" fmla="*/ 11 w 21"/>
                <a:gd name="T65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48">
                  <a:moveTo>
                    <a:pt x="11" y="5"/>
                  </a:moveTo>
                  <a:lnTo>
                    <a:pt x="14" y="9"/>
                  </a:lnTo>
                  <a:lnTo>
                    <a:pt x="16" y="8"/>
                  </a:lnTo>
                  <a:lnTo>
                    <a:pt x="18" y="11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7" y="18"/>
                  </a:lnTo>
                  <a:lnTo>
                    <a:pt x="16" y="19"/>
                  </a:lnTo>
                  <a:lnTo>
                    <a:pt x="15" y="25"/>
                  </a:lnTo>
                  <a:lnTo>
                    <a:pt x="15" y="30"/>
                  </a:lnTo>
                  <a:lnTo>
                    <a:pt x="15" y="35"/>
                  </a:lnTo>
                  <a:lnTo>
                    <a:pt x="13" y="41"/>
                  </a:lnTo>
                  <a:lnTo>
                    <a:pt x="13" y="44"/>
                  </a:lnTo>
                  <a:lnTo>
                    <a:pt x="12" y="46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4" y="40"/>
                  </a:lnTo>
                  <a:lnTo>
                    <a:pt x="5" y="29"/>
                  </a:lnTo>
                  <a:lnTo>
                    <a:pt x="9" y="27"/>
                  </a:lnTo>
                  <a:lnTo>
                    <a:pt x="7" y="23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1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1" y="5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29" name="Freeform 1672">
              <a:extLst>
                <a:ext uri="{FF2B5EF4-FFF2-40B4-BE49-F238E27FC236}">
                  <a16:creationId xmlns:a16="http://schemas.microsoft.com/office/drawing/2014/main" id="{1F8A0AB1-2189-42DB-BD27-BB7B351C5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2887" y="7259151"/>
              <a:ext cx="38465" cy="43961"/>
            </a:xfrm>
            <a:custGeom>
              <a:avLst/>
              <a:gdLst>
                <a:gd name="T0" fmla="*/ 19 w 32"/>
                <a:gd name="T1" fmla="*/ 4 h 36"/>
                <a:gd name="T2" fmla="*/ 21 w 32"/>
                <a:gd name="T3" fmla="*/ 6 h 36"/>
                <a:gd name="T4" fmla="*/ 22 w 32"/>
                <a:gd name="T5" fmla="*/ 4 h 36"/>
                <a:gd name="T6" fmla="*/ 24 w 32"/>
                <a:gd name="T7" fmla="*/ 4 h 36"/>
                <a:gd name="T8" fmla="*/ 28 w 32"/>
                <a:gd name="T9" fmla="*/ 6 h 36"/>
                <a:gd name="T10" fmla="*/ 30 w 32"/>
                <a:gd name="T11" fmla="*/ 8 h 36"/>
                <a:gd name="T12" fmla="*/ 31 w 32"/>
                <a:gd name="T13" fmla="*/ 11 h 36"/>
                <a:gd name="T14" fmla="*/ 31 w 32"/>
                <a:gd name="T15" fmla="*/ 13 h 36"/>
                <a:gd name="T16" fmla="*/ 31 w 32"/>
                <a:gd name="T17" fmla="*/ 16 h 36"/>
                <a:gd name="T18" fmla="*/ 31 w 32"/>
                <a:gd name="T19" fmla="*/ 20 h 36"/>
                <a:gd name="T20" fmla="*/ 31 w 32"/>
                <a:gd name="T21" fmla="*/ 22 h 36"/>
                <a:gd name="T22" fmla="*/ 31 w 32"/>
                <a:gd name="T23" fmla="*/ 24 h 36"/>
                <a:gd name="T24" fmla="*/ 30 w 32"/>
                <a:gd name="T25" fmla="*/ 25 h 36"/>
                <a:gd name="T26" fmla="*/ 29 w 32"/>
                <a:gd name="T27" fmla="*/ 25 h 36"/>
                <a:gd name="T28" fmla="*/ 26 w 32"/>
                <a:gd name="T29" fmla="*/ 22 h 36"/>
                <a:gd name="T30" fmla="*/ 22 w 32"/>
                <a:gd name="T31" fmla="*/ 16 h 36"/>
                <a:gd name="T32" fmla="*/ 20 w 32"/>
                <a:gd name="T33" fmla="*/ 14 h 36"/>
                <a:gd name="T34" fmla="*/ 20 w 32"/>
                <a:gd name="T35" fmla="*/ 14 h 36"/>
                <a:gd name="T36" fmla="*/ 20 w 32"/>
                <a:gd name="T37" fmla="*/ 16 h 36"/>
                <a:gd name="T38" fmla="*/ 23 w 32"/>
                <a:gd name="T39" fmla="*/ 19 h 36"/>
                <a:gd name="T40" fmla="*/ 23 w 32"/>
                <a:gd name="T41" fmla="*/ 22 h 36"/>
                <a:gd name="T42" fmla="*/ 25 w 32"/>
                <a:gd name="T43" fmla="*/ 24 h 36"/>
                <a:gd name="T44" fmla="*/ 25 w 32"/>
                <a:gd name="T45" fmla="*/ 26 h 36"/>
                <a:gd name="T46" fmla="*/ 25 w 32"/>
                <a:gd name="T47" fmla="*/ 28 h 36"/>
                <a:gd name="T48" fmla="*/ 25 w 32"/>
                <a:gd name="T49" fmla="*/ 30 h 36"/>
                <a:gd name="T50" fmla="*/ 25 w 32"/>
                <a:gd name="T51" fmla="*/ 32 h 36"/>
                <a:gd name="T52" fmla="*/ 25 w 32"/>
                <a:gd name="T53" fmla="*/ 33 h 36"/>
                <a:gd name="T54" fmla="*/ 23 w 32"/>
                <a:gd name="T55" fmla="*/ 34 h 36"/>
                <a:gd name="T56" fmla="*/ 19 w 32"/>
                <a:gd name="T57" fmla="*/ 33 h 36"/>
                <a:gd name="T58" fmla="*/ 15 w 32"/>
                <a:gd name="T59" fmla="*/ 35 h 36"/>
                <a:gd name="T60" fmla="*/ 12 w 32"/>
                <a:gd name="T61" fmla="*/ 34 h 36"/>
                <a:gd name="T62" fmla="*/ 11 w 32"/>
                <a:gd name="T63" fmla="*/ 33 h 36"/>
                <a:gd name="T64" fmla="*/ 10 w 32"/>
                <a:gd name="T65" fmla="*/ 31 h 36"/>
                <a:gd name="T66" fmla="*/ 10 w 32"/>
                <a:gd name="T67" fmla="*/ 27 h 36"/>
                <a:gd name="T68" fmla="*/ 9 w 32"/>
                <a:gd name="T69" fmla="*/ 20 h 36"/>
                <a:gd name="T70" fmla="*/ 9 w 32"/>
                <a:gd name="T71" fmla="*/ 16 h 36"/>
                <a:gd name="T72" fmla="*/ 7 w 32"/>
                <a:gd name="T73" fmla="*/ 11 h 36"/>
                <a:gd name="T74" fmla="*/ 5 w 32"/>
                <a:gd name="T75" fmla="*/ 8 h 36"/>
                <a:gd name="T76" fmla="*/ 2 w 32"/>
                <a:gd name="T77" fmla="*/ 7 h 36"/>
                <a:gd name="T78" fmla="*/ 0 w 32"/>
                <a:gd name="T79" fmla="*/ 4 h 36"/>
                <a:gd name="T80" fmla="*/ 1 w 32"/>
                <a:gd name="T81" fmla="*/ 2 h 36"/>
                <a:gd name="T82" fmla="*/ 4 w 32"/>
                <a:gd name="T83" fmla="*/ 0 h 36"/>
                <a:gd name="T84" fmla="*/ 8 w 32"/>
                <a:gd name="T85" fmla="*/ 1 h 36"/>
                <a:gd name="T86" fmla="*/ 19 w 32"/>
                <a:gd name="T8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" h="36">
                  <a:moveTo>
                    <a:pt x="19" y="4"/>
                  </a:moveTo>
                  <a:lnTo>
                    <a:pt x="21" y="6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0" y="8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2"/>
                  </a:lnTo>
                  <a:lnTo>
                    <a:pt x="31" y="24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6" y="22"/>
                  </a:lnTo>
                  <a:lnTo>
                    <a:pt x="22" y="1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3" y="19"/>
                  </a:lnTo>
                  <a:lnTo>
                    <a:pt x="23" y="22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5" y="28"/>
                  </a:lnTo>
                  <a:lnTo>
                    <a:pt x="25" y="30"/>
                  </a:lnTo>
                  <a:lnTo>
                    <a:pt x="25" y="32"/>
                  </a:lnTo>
                  <a:lnTo>
                    <a:pt x="25" y="33"/>
                  </a:lnTo>
                  <a:lnTo>
                    <a:pt x="23" y="34"/>
                  </a:lnTo>
                  <a:lnTo>
                    <a:pt x="19" y="33"/>
                  </a:lnTo>
                  <a:lnTo>
                    <a:pt x="15" y="35"/>
                  </a:lnTo>
                  <a:lnTo>
                    <a:pt x="12" y="34"/>
                  </a:lnTo>
                  <a:lnTo>
                    <a:pt x="11" y="33"/>
                  </a:lnTo>
                  <a:lnTo>
                    <a:pt x="10" y="31"/>
                  </a:lnTo>
                  <a:lnTo>
                    <a:pt x="10" y="27"/>
                  </a:lnTo>
                  <a:lnTo>
                    <a:pt x="9" y="20"/>
                  </a:lnTo>
                  <a:lnTo>
                    <a:pt x="9" y="16"/>
                  </a:lnTo>
                  <a:lnTo>
                    <a:pt x="7" y="11"/>
                  </a:lnTo>
                  <a:lnTo>
                    <a:pt x="5" y="8"/>
                  </a:lnTo>
                  <a:lnTo>
                    <a:pt x="2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1"/>
                  </a:lnTo>
                  <a:lnTo>
                    <a:pt x="19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30" name="Freeform 1673">
              <a:extLst>
                <a:ext uri="{FF2B5EF4-FFF2-40B4-BE49-F238E27FC236}">
                  <a16:creationId xmlns:a16="http://schemas.microsoft.com/office/drawing/2014/main" id="{287897A2-ABD6-4CDF-8539-5925F555F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2025" y="7253654"/>
              <a:ext cx="16488" cy="10991"/>
            </a:xfrm>
            <a:custGeom>
              <a:avLst/>
              <a:gdLst>
                <a:gd name="T0" fmla="*/ 11 w 15"/>
                <a:gd name="T1" fmla="*/ 3 h 11"/>
                <a:gd name="T2" fmla="*/ 7 w 15"/>
                <a:gd name="T3" fmla="*/ 5 h 11"/>
                <a:gd name="T4" fmla="*/ 7 w 15"/>
                <a:gd name="T5" fmla="*/ 5 h 11"/>
                <a:gd name="T6" fmla="*/ 4 w 15"/>
                <a:gd name="T7" fmla="*/ 9 h 11"/>
                <a:gd name="T8" fmla="*/ 2 w 15"/>
                <a:gd name="T9" fmla="*/ 10 h 11"/>
                <a:gd name="T10" fmla="*/ 0 w 15"/>
                <a:gd name="T11" fmla="*/ 8 h 11"/>
                <a:gd name="T12" fmla="*/ 0 w 15"/>
                <a:gd name="T13" fmla="*/ 3 h 11"/>
                <a:gd name="T14" fmla="*/ 2 w 15"/>
                <a:gd name="T15" fmla="*/ 0 h 11"/>
                <a:gd name="T16" fmla="*/ 13 w 15"/>
                <a:gd name="T17" fmla="*/ 1 h 11"/>
                <a:gd name="T18" fmla="*/ 14 w 15"/>
                <a:gd name="T19" fmla="*/ 2 h 11"/>
                <a:gd name="T20" fmla="*/ 14 w 15"/>
                <a:gd name="T21" fmla="*/ 3 h 11"/>
                <a:gd name="T22" fmla="*/ 13 w 15"/>
                <a:gd name="T23" fmla="*/ 3 h 11"/>
                <a:gd name="T24" fmla="*/ 11 w 15"/>
                <a:gd name="T2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11" y="3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31" name="Freeform 1674">
              <a:extLst>
                <a:ext uri="{FF2B5EF4-FFF2-40B4-BE49-F238E27FC236}">
                  <a16:creationId xmlns:a16="http://schemas.microsoft.com/office/drawing/2014/main" id="{86474AEA-D2D9-48BE-8C9F-B6420399E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6945" y="7226180"/>
              <a:ext cx="43961" cy="93417"/>
            </a:xfrm>
            <a:custGeom>
              <a:avLst/>
              <a:gdLst>
                <a:gd name="T0" fmla="*/ 25 w 37"/>
                <a:gd name="T1" fmla="*/ 10 h 74"/>
                <a:gd name="T2" fmla="*/ 28 w 37"/>
                <a:gd name="T3" fmla="*/ 16 h 74"/>
                <a:gd name="T4" fmla="*/ 30 w 37"/>
                <a:gd name="T5" fmla="*/ 21 h 74"/>
                <a:gd name="T6" fmla="*/ 31 w 37"/>
                <a:gd name="T7" fmla="*/ 27 h 74"/>
                <a:gd name="T8" fmla="*/ 34 w 37"/>
                <a:gd name="T9" fmla="*/ 38 h 74"/>
                <a:gd name="T10" fmla="*/ 35 w 37"/>
                <a:gd name="T11" fmla="*/ 42 h 74"/>
                <a:gd name="T12" fmla="*/ 36 w 37"/>
                <a:gd name="T13" fmla="*/ 45 h 74"/>
                <a:gd name="T14" fmla="*/ 36 w 37"/>
                <a:gd name="T15" fmla="*/ 51 h 74"/>
                <a:gd name="T16" fmla="*/ 36 w 37"/>
                <a:gd name="T17" fmla="*/ 53 h 74"/>
                <a:gd name="T18" fmla="*/ 35 w 37"/>
                <a:gd name="T19" fmla="*/ 54 h 74"/>
                <a:gd name="T20" fmla="*/ 35 w 37"/>
                <a:gd name="T21" fmla="*/ 56 h 74"/>
                <a:gd name="T22" fmla="*/ 36 w 37"/>
                <a:gd name="T23" fmla="*/ 61 h 74"/>
                <a:gd name="T24" fmla="*/ 36 w 37"/>
                <a:gd name="T25" fmla="*/ 68 h 74"/>
                <a:gd name="T26" fmla="*/ 35 w 37"/>
                <a:gd name="T27" fmla="*/ 72 h 74"/>
                <a:gd name="T28" fmla="*/ 34 w 37"/>
                <a:gd name="T29" fmla="*/ 73 h 74"/>
                <a:gd name="T30" fmla="*/ 32 w 37"/>
                <a:gd name="T31" fmla="*/ 71 h 74"/>
                <a:gd name="T32" fmla="*/ 30 w 37"/>
                <a:gd name="T33" fmla="*/ 69 h 74"/>
                <a:gd name="T34" fmla="*/ 29 w 37"/>
                <a:gd name="T35" fmla="*/ 67 h 74"/>
                <a:gd name="T36" fmla="*/ 26 w 37"/>
                <a:gd name="T37" fmla="*/ 60 h 74"/>
                <a:gd name="T38" fmla="*/ 25 w 37"/>
                <a:gd name="T39" fmla="*/ 56 h 74"/>
                <a:gd name="T40" fmla="*/ 25 w 37"/>
                <a:gd name="T41" fmla="*/ 53 h 74"/>
                <a:gd name="T42" fmla="*/ 25 w 37"/>
                <a:gd name="T43" fmla="*/ 52 h 74"/>
                <a:gd name="T44" fmla="*/ 26 w 37"/>
                <a:gd name="T45" fmla="*/ 50 h 74"/>
                <a:gd name="T46" fmla="*/ 28 w 37"/>
                <a:gd name="T47" fmla="*/ 47 h 74"/>
                <a:gd name="T48" fmla="*/ 28 w 37"/>
                <a:gd name="T49" fmla="*/ 47 h 74"/>
                <a:gd name="T50" fmla="*/ 26 w 37"/>
                <a:gd name="T51" fmla="*/ 48 h 74"/>
                <a:gd name="T52" fmla="*/ 23 w 37"/>
                <a:gd name="T53" fmla="*/ 48 h 74"/>
                <a:gd name="T54" fmla="*/ 21 w 37"/>
                <a:gd name="T55" fmla="*/ 45 h 74"/>
                <a:gd name="T56" fmla="*/ 19 w 37"/>
                <a:gd name="T57" fmla="*/ 44 h 74"/>
                <a:gd name="T58" fmla="*/ 20 w 37"/>
                <a:gd name="T59" fmla="*/ 40 h 74"/>
                <a:gd name="T60" fmla="*/ 19 w 37"/>
                <a:gd name="T61" fmla="*/ 39 h 74"/>
                <a:gd name="T62" fmla="*/ 15 w 37"/>
                <a:gd name="T63" fmla="*/ 41 h 74"/>
                <a:gd name="T64" fmla="*/ 14 w 37"/>
                <a:gd name="T65" fmla="*/ 39 h 74"/>
                <a:gd name="T66" fmla="*/ 14 w 37"/>
                <a:gd name="T67" fmla="*/ 38 h 74"/>
                <a:gd name="T68" fmla="*/ 14 w 37"/>
                <a:gd name="T69" fmla="*/ 35 h 74"/>
                <a:gd name="T70" fmla="*/ 15 w 37"/>
                <a:gd name="T71" fmla="*/ 33 h 74"/>
                <a:gd name="T72" fmla="*/ 18 w 37"/>
                <a:gd name="T73" fmla="*/ 28 h 74"/>
                <a:gd name="T74" fmla="*/ 18 w 37"/>
                <a:gd name="T75" fmla="*/ 27 h 74"/>
                <a:gd name="T76" fmla="*/ 16 w 37"/>
                <a:gd name="T77" fmla="*/ 27 h 74"/>
                <a:gd name="T78" fmla="*/ 14 w 37"/>
                <a:gd name="T79" fmla="*/ 25 h 74"/>
                <a:gd name="T80" fmla="*/ 13 w 37"/>
                <a:gd name="T81" fmla="*/ 19 h 74"/>
                <a:gd name="T82" fmla="*/ 11 w 37"/>
                <a:gd name="T83" fmla="*/ 16 h 74"/>
                <a:gd name="T84" fmla="*/ 9 w 37"/>
                <a:gd name="T85" fmla="*/ 16 h 74"/>
                <a:gd name="T86" fmla="*/ 6 w 37"/>
                <a:gd name="T87" fmla="*/ 25 h 74"/>
                <a:gd name="T88" fmla="*/ 4 w 37"/>
                <a:gd name="T89" fmla="*/ 28 h 74"/>
                <a:gd name="T90" fmla="*/ 0 w 37"/>
                <a:gd name="T91" fmla="*/ 29 h 74"/>
                <a:gd name="T92" fmla="*/ 1 w 37"/>
                <a:gd name="T93" fmla="*/ 26 h 74"/>
                <a:gd name="T94" fmla="*/ 1 w 37"/>
                <a:gd name="T95" fmla="*/ 23 h 74"/>
                <a:gd name="T96" fmla="*/ 0 w 37"/>
                <a:gd name="T97" fmla="*/ 17 h 74"/>
                <a:gd name="T98" fmla="*/ 0 w 37"/>
                <a:gd name="T99" fmla="*/ 14 h 74"/>
                <a:gd name="T100" fmla="*/ 0 w 37"/>
                <a:gd name="T101" fmla="*/ 12 h 74"/>
                <a:gd name="T102" fmla="*/ 4 w 37"/>
                <a:gd name="T103" fmla="*/ 11 h 74"/>
                <a:gd name="T104" fmla="*/ 5 w 37"/>
                <a:gd name="T105" fmla="*/ 10 h 74"/>
                <a:gd name="T106" fmla="*/ 7 w 37"/>
                <a:gd name="T107" fmla="*/ 8 h 74"/>
                <a:gd name="T108" fmla="*/ 7 w 37"/>
                <a:gd name="T109" fmla="*/ 6 h 74"/>
                <a:gd name="T110" fmla="*/ 9 w 37"/>
                <a:gd name="T111" fmla="*/ 0 h 74"/>
                <a:gd name="T112" fmla="*/ 11 w 37"/>
                <a:gd name="T113" fmla="*/ 0 h 74"/>
                <a:gd name="T114" fmla="*/ 14 w 37"/>
                <a:gd name="T115" fmla="*/ 0 h 74"/>
                <a:gd name="T116" fmla="*/ 20 w 37"/>
                <a:gd name="T117" fmla="*/ 5 h 74"/>
                <a:gd name="T118" fmla="*/ 22 w 37"/>
                <a:gd name="T119" fmla="*/ 6 h 74"/>
                <a:gd name="T120" fmla="*/ 25 w 37"/>
                <a:gd name="T121" fmla="*/ 1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74">
                  <a:moveTo>
                    <a:pt x="25" y="10"/>
                  </a:moveTo>
                  <a:lnTo>
                    <a:pt x="28" y="16"/>
                  </a:lnTo>
                  <a:lnTo>
                    <a:pt x="30" y="21"/>
                  </a:lnTo>
                  <a:lnTo>
                    <a:pt x="31" y="27"/>
                  </a:lnTo>
                  <a:lnTo>
                    <a:pt x="34" y="38"/>
                  </a:lnTo>
                  <a:lnTo>
                    <a:pt x="35" y="42"/>
                  </a:lnTo>
                  <a:lnTo>
                    <a:pt x="36" y="45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5" y="54"/>
                  </a:lnTo>
                  <a:lnTo>
                    <a:pt x="35" y="56"/>
                  </a:lnTo>
                  <a:lnTo>
                    <a:pt x="36" y="61"/>
                  </a:lnTo>
                  <a:lnTo>
                    <a:pt x="36" y="68"/>
                  </a:lnTo>
                  <a:lnTo>
                    <a:pt x="35" y="72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29" y="67"/>
                  </a:lnTo>
                  <a:lnTo>
                    <a:pt x="26" y="60"/>
                  </a:lnTo>
                  <a:lnTo>
                    <a:pt x="25" y="56"/>
                  </a:lnTo>
                  <a:lnTo>
                    <a:pt x="25" y="53"/>
                  </a:lnTo>
                  <a:lnTo>
                    <a:pt x="25" y="52"/>
                  </a:lnTo>
                  <a:lnTo>
                    <a:pt x="26" y="50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3" y="48"/>
                  </a:lnTo>
                  <a:lnTo>
                    <a:pt x="21" y="45"/>
                  </a:lnTo>
                  <a:lnTo>
                    <a:pt x="19" y="44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5" y="41"/>
                  </a:lnTo>
                  <a:lnTo>
                    <a:pt x="14" y="39"/>
                  </a:lnTo>
                  <a:lnTo>
                    <a:pt x="14" y="38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4" y="25"/>
                  </a:lnTo>
                  <a:lnTo>
                    <a:pt x="13" y="19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6" y="25"/>
                  </a:lnTo>
                  <a:lnTo>
                    <a:pt x="4" y="28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0" y="5"/>
                  </a:lnTo>
                  <a:lnTo>
                    <a:pt x="22" y="6"/>
                  </a:lnTo>
                  <a:lnTo>
                    <a:pt x="25" y="1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32" name="Freeform 1675">
              <a:extLst>
                <a:ext uri="{FF2B5EF4-FFF2-40B4-BE49-F238E27FC236}">
                  <a16:creationId xmlns:a16="http://schemas.microsoft.com/office/drawing/2014/main" id="{45A8DA43-DB90-48A1-821A-F7BDD3CB3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6532" y="7198702"/>
              <a:ext cx="10991" cy="10991"/>
            </a:xfrm>
            <a:custGeom>
              <a:avLst/>
              <a:gdLst>
                <a:gd name="T0" fmla="*/ 8 w 9"/>
                <a:gd name="T1" fmla="*/ 6 h 9"/>
                <a:gd name="T2" fmla="*/ 7 w 9"/>
                <a:gd name="T3" fmla="*/ 8 h 9"/>
                <a:gd name="T4" fmla="*/ 6 w 9"/>
                <a:gd name="T5" fmla="*/ 7 h 9"/>
                <a:gd name="T6" fmla="*/ 4 w 9"/>
                <a:gd name="T7" fmla="*/ 6 h 9"/>
                <a:gd name="T8" fmla="*/ 1 w 9"/>
                <a:gd name="T9" fmla="*/ 3 h 9"/>
                <a:gd name="T10" fmla="*/ 0 w 9"/>
                <a:gd name="T11" fmla="*/ 1 h 9"/>
                <a:gd name="T12" fmla="*/ 0 w 9"/>
                <a:gd name="T13" fmla="*/ 1 h 9"/>
                <a:gd name="T14" fmla="*/ 1 w 9"/>
                <a:gd name="T15" fmla="*/ 0 h 9"/>
                <a:gd name="T16" fmla="*/ 4 w 9"/>
                <a:gd name="T17" fmla="*/ 2 h 9"/>
                <a:gd name="T18" fmla="*/ 6 w 9"/>
                <a:gd name="T19" fmla="*/ 4 h 9"/>
                <a:gd name="T20" fmla="*/ 8 w 9"/>
                <a:gd name="T2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9">
                  <a:moveTo>
                    <a:pt x="8" y="6"/>
                  </a:moveTo>
                  <a:lnTo>
                    <a:pt x="7" y="8"/>
                  </a:lnTo>
                  <a:lnTo>
                    <a:pt x="6" y="7"/>
                  </a:lnTo>
                  <a:lnTo>
                    <a:pt x="4" y="6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8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33" name="Freeform 1676">
              <a:extLst>
                <a:ext uri="{FF2B5EF4-FFF2-40B4-BE49-F238E27FC236}">
                  <a16:creationId xmlns:a16="http://schemas.microsoft.com/office/drawing/2014/main" id="{51FFEC55-F9A5-45F7-9242-7240BC0F4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2570" y="7198702"/>
              <a:ext cx="93417" cy="82429"/>
            </a:xfrm>
            <a:custGeom>
              <a:avLst/>
              <a:gdLst>
                <a:gd name="T0" fmla="*/ 55 w 76"/>
                <a:gd name="T1" fmla="*/ 11 h 68"/>
                <a:gd name="T2" fmla="*/ 61 w 76"/>
                <a:gd name="T3" fmla="*/ 7 h 68"/>
                <a:gd name="T4" fmla="*/ 66 w 76"/>
                <a:gd name="T5" fmla="*/ 6 h 68"/>
                <a:gd name="T6" fmla="*/ 69 w 76"/>
                <a:gd name="T7" fmla="*/ 9 h 68"/>
                <a:gd name="T8" fmla="*/ 67 w 76"/>
                <a:gd name="T9" fmla="*/ 13 h 68"/>
                <a:gd name="T10" fmla="*/ 69 w 76"/>
                <a:gd name="T11" fmla="*/ 18 h 68"/>
                <a:gd name="T12" fmla="*/ 75 w 76"/>
                <a:gd name="T13" fmla="*/ 21 h 68"/>
                <a:gd name="T14" fmla="*/ 71 w 76"/>
                <a:gd name="T15" fmla="*/ 27 h 68"/>
                <a:gd name="T16" fmla="*/ 69 w 76"/>
                <a:gd name="T17" fmla="*/ 29 h 68"/>
                <a:gd name="T18" fmla="*/ 57 w 76"/>
                <a:gd name="T19" fmla="*/ 26 h 68"/>
                <a:gd name="T20" fmla="*/ 53 w 76"/>
                <a:gd name="T21" fmla="*/ 26 h 68"/>
                <a:gd name="T22" fmla="*/ 53 w 76"/>
                <a:gd name="T23" fmla="*/ 29 h 68"/>
                <a:gd name="T24" fmla="*/ 59 w 76"/>
                <a:gd name="T25" fmla="*/ 31 h 68"/>
                <a:gd name="T26" fmla="*/ 61 w 76"/>
                <a:gd name="T27" fmla="*/ 35 h 68"/>
                <a:gd name="T28" fmla="*/ 58 w 76"/>
                <a:gd name="T29" fmla="*/ 36 h 68"/>
                <a:gd name="T30" fmla="*/ 52 w 76"/>
                <a:gd name="T31" fmla="*/ 39 h 68"/>
                <a:gd name="T32" fmla="*/ 43 w 76"/>
                <a:gd name="T33" fmla="*/ 42 h 68"/>
                <a:gd name="T34" fmla="*/ 36 w 76"/>
                <a:gd name="T35" fmla="*/ 47 h 68"/>
                <a:gd name="T36" fmla="*/ 33 w 76"/>
                <a:gd name="T37" fmla="*/ 50 h 68"/>
                <a:gd name="T38" fmla="*/ 32 w 76"/>
                <a:gd name="T39" fmla="*/ 53 h 68"/>
                <a:gd name="T40" fmla="*/ 32 w 76"/>
                <a:gd name="T41" fmla="*/ 55 h 68"/>
                <a:gd name="T42" fmla="*/ 28 w 76"/>
                <a:gd name="T43" fmla="*/ 62 h 68"/>
                <a:gd name="T44" fmla="*/ 20 w 76"/>
                <a:gd name="T45" fmla="*/ 67 h 68"/>
                <a:gd name="T46" fmla="*/ 19 w 76"/>
                <a:gd name="T47" fmla="*/ 65 h 68"/>
                <a:gd name="T48" fmla="*/ 27 w 76"/>
                <a:gd name="T49" fmla="*/ 55 h 68"/>
                <a:gd name="T50" fmla="*/ 24 w 76"/>
                <a:gd name="T51" fmla="*/ 54 h 68"/>
                <a:gd name="T52" fmla="*/ 18 w 76"/>
                <a:gd name="T53" fmla="*/ 53 h 68"/>
                <a:gd name="T54" fmla="*/ 18 w 76"/>
                <a:gd name="T55" fmla="*/ 51 h 68"/>
                <a:gd name="T56" fmla="*/ 20 w 76"/>
                <a:gd name="T57" fmla="*/ 48 h 68"/>
                <a:gd name="T58" fmla="*/ 17 w 76"/>
                <a:gd name="T59" fmla="*/ 47 h 68"/>
                <a:gd name="T60" fmla="*/ 11 w 76"/>
                <a:gd name="T61" fmla="*/ 47 h 68"/>
                <a:gd name="T62" fmla="*/ 9 w 76"/>
                <a:gd name="T63" fmla="*/ 49 h 68"/>
                <a:gd name="T64" fmla="*/ 13 w 76"/>
                <a:gd name="T65" fmla="*/ 50 h 68"/>
                <a:gd name="T66" fmla="*/ 15 w 76"/>
                <a:gd name="T67" fmla="*/ 52 h 68"/>
                <a:gd name="T68" fmla="*/ 15 w 76"/>
                <a:gd name="T69" fmla="*/ 57 h 68"/>
                <a:gd name="T70" fmla="*/ 11 w 76"/>
                <a:gd name="T71" fmla="*/ 59 h 68"/>
                <a:gd name="T72" fmla="*/ 4 w 76"/>
                <a:gd name="T73" fmla="*/ 43 h 68"/>
                <a:gd name="T74" fmla="*/ 0 w 76"/>
                <a:gd name="T75" fmla="*/ 34 h 68"/>
                <a:gd name="T76" fmla="*/ 5 w 76"/>
                <a:gd name="T77" fmla="*/ 23 h 68"/>
                <a:gd name="T78" fmla="*/ 12 w 76"/>
                <a:gd name="T79" fmla="*/ 19 h 68"/>
                <a:gd name="T80" fmla="*/ 17 w 76"/>
                <a:gd name="T81" fmla="*/ 18 h 68"/>
                <a:gd name="T82" fmla="*/ 21 w 76"/>
                <a:gd name="T83" fmla="*/ 22 h 68"/>
                <a:gd name="T84" fmla="*/ 21 w 76"/>
                <a:gd name="T85" fmla="*/ 24 h 68"/>
                <a:gd name="T86" fmla="*/ 24 w 76"/>
                <a:gd name="T87" fmla="*/ 30 h 68"/>
                <a:gd name="T88" fmla="*/ 28 w 76"/>
                <a:gd name="T89" fmla="*/ 36 h 68"/>
                <a:gd name="T90" fmla="*/ 28 w 76"/>
                <a:gd name="T91" fmla="*/ 34 h 68"/>
                <a:gd name="T92" fmla="*/ 26 w 76"/>
                <a:gd name="T93" fmla="*/ 21 h 68"/>
                <a:gd name="T94" fmla="*/ 27 w 76"/>
                <a:gd name="T95" fmla="*/ 18 h 68"/>
                <a:gd name="T96" fmla="*/ 30 w 76"/>
                <a:gd name="T97" fmla="*/ 17 h 68"/>
                <a:gd name="T98" fmla="*/ 24 w 76"/>
                <a:gd name="T99" fmla="*/ 12 h 68"/>
                <a:gd name="T100" fmla="*/ 24 w 76"/>
                <a:gd name="T101" fmla="*/ 8 h 68"/>
                <a:gd name="T102" fmla="*/ 27 w 76"/>
                <a:gd name="T103" fmla="*/ 5 h 68"/>
                <a:gd name="T104" fmla="*/ 30 w 76"/>
                <a:gd name="T105" fmla="*/ 5 h 68"/>
                <a:gd name="T106" fmla="*/ 34 w 76"/>
                <a:gd name="T107" fmla="*/ 12 h 68"/>
                <a:gd name="T108" fmla="*/ 36 w 76"/>
                <a:gd name="T109" fmla="*/ 13 h 68"/>
                <a:gd name="T110" fmla="*/ 39 w 76"/>
                <a:gd name="T111" fmla="*/ 11 h 68"/>
                <a:gd name="T112" fmla="*/ 40 w 76"/>
                <a:gd name="T113" fmla="*/ 9 h 68"/>
                <a:gd name="T114" fmla="*/ 45 w 76"/>
                <a:gd name="T115" fmla="*/ 9 h 68"/>
                <a:gd name="T116" fmla="*/ 45 w 76"/>
                <a:gd name="T117" fmla="*/ 6 h 68"/>
                <a:gd name="T118" fmla="*/ 46 w 76"/>
                <a:gd name="T119" fmla="*/ 3 h 68"/>
                <a:gd name="T120" fmla="*/ 47 w 76"/>
                <a:gd name="T121" fmla="*/ 0 h 68"/>
                <a:gd name="T122" fmla="*/ 56 w 76"/>
                <a:gd name="T12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68">
                  <a:moveTo>
                    <a:pt x="55" y="8"/>
                  </a:moveTo>
                  <a:lnTo>
                    <a:pt x="55" y="11"/>
                  </a:lnTo>
                  <a:lnTo>
                    <a:pt x="56" y="11"/>
                  </a:lnTo>
                  <a:lnTo>
                    <a:pt x="61" y="7"/>
                  </a:lnTo>
                  <a:lnTo>
                    <a:pt x="63" y="7"/>
                  </a:lnTo>
                  <a:lnTo>
                    <a:pt x="66" y="6"/>
                  </a:lnTo>
                  <a:lnTo>
                    <a:pt x="69" y="8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8"/>
                  </a:lnTo>
                  <a:lnTo>
                    <a:pt x="74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1" y="27"/>
                  </a:lnTo>
                  <a:lnTo>
                    <a:pt x="70" y="29"/>
                  </a:lnTo>
                  <a:lnTo>
                    <a:pt x="69" y="29"/>
                  </a:lnTo>
                  <a:lnTo>
                    <a:pt x="63" y="28"/>
                  </a:lnTo>
                  <a:lnTo>
                    <a:pt x="57" y="26"/>
                  </a:lnTo>
                  <a:lnTo>
                    <a:pt x="54" y="26"/>
                  </a:lnTo>
                  <a:lnTo>
                    <a:pt x="53" y="26"/>
                  </a:lnTo>
                  <a:lnTo>
                    <a:pt x="52" y="28"/>
                  </a:lnTo>
                  <a:lnTo>
                    <a:pt x="53" y="29"/>
                  </a:lnTo>
                  <a:lnTo>
                    <a:pt x="58" y="29"/>
                  </a:lnTo>
                  <a:lnTo>
                    <a:pt x="59" y="31"/>
                  </a:lnTo>
                  <a:lnTo>
                    <a:pt x="61" y="33"/>
                  </a:lnTo>
                  <a:lnTo>
                    <a:pt x="61" y="35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55" y="36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6" y="47"/>
                  </a:lnTo>
                  <a:lnTo>
                    <a:pt x="36" y="48"/>
                  </a:lnTo>
                  <a:lnTo>
                    <a:pt x="33" y="50"/>
                  </a:lnTo>
                  <a:lnTo>
                    <a:pt x="29" y="52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2" y="57"/>
                  </a:lnTo>
                  <a:lnTo>
                    <a:pt x="28" y="62"/>
                  </a:lnTo>
                  <a:lnTo>
                    <a:pt x="22" y="67"/>
                  </a:lnTo>
                  <a:lnTo>
                    <a:pt x="20" y="67"/>
                  </a:lnTo>
                  <a:lnTo>
                    <a:pt x="20" y="66"/>
                  </a:lnTo>
                  <a:lnTo>
                    <a:pt x="19" y="65"/>
                  </a:lnTo>
                  <a:lnTo>
                    <a:pt x="19" y="64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1" y="52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7" y="47"/>
                  </a:lnTo>
                  <a:lnTo>
                    <a:pt x="13" y="47"/>
                  </a:lnTo>
                  <a:lnTo>
                    <a:pt x="11" y="47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3" y="49"/>
                  </a:lnTo>
                  <a:lnTo>
                    <a:pt x="13" y="50"/>
                  </a:lnTo>
                  <a:lnTo>
                    <a:pt x="15" y="51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7"/>
                  </a:lnTo>
                  <a:lnTo>
                    <a:pt x="13" y="59"/>
                  </a:lnTo>
                  <a:lnTo>
                    <a:pt x="11" y="59"/>
                  </a:lnTo>
                  <a:lnTo>
                    <a:pt x="6" y="52"/>
                  </a:lnTo>
                  <a:lnTo>
                    <a:pt x="4" y="43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0"/>
                  </a:lnTo>
                  <a:lnTo>
                    <a:pt x="5" y="23"/>
                  </a:lnTo>
                  <a:lnTo>
                    <a:pt x="9" y="21"/>
                  </a:lnTo>
                  <a:lnTo>
                    <a:pt x="12" y="19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20" y="19"/>
                  </a:lnTo>
                  <a:lnTo>
                    <a:pt x="21" y="22"/>
                  </a:lnTo>
                  <a:lnTo>
                    <a:pt x="20" y="23"/>
                  </a:lnTo>
                  <a:lnTo>
                    <a:pt x="21" y="24"/>
                  </a:lnTo>
                  <a:lnTo>
                    <a:pt x="23" y="25"/>
                  </a:lnTo>
                  <a:lnTo>
                    <a:pt x="24" y="30"/>
                  </a:lnTo>
                  <a:lnTo>
                    <a:pt x="27" y="35"/>
                  </a:lnTo>
                  <a:lnTo>
                    <a:pt x="28" y="36"/>
                  </a:lnTo>
                  <a:lnTo>
                    <a:pt x="30" y="37"/>
                  </a:lnTo>
                  <a:lnTo>
                    <a:pt x="28" y="34"/>
                  </a:lnTo>
                  <a:lnTo>
                    <a:pt x="27" y="30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7" y="18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26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6" y="6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4" y="12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7" y="12"/>
                  </a:lnTo>
                  <a:lnTo>
                    <a:pt x="39" y="11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4" y="10"/>
                  </a:lnTo>
                  <a:lnTo>
                    <a:pt x="45" y="9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6" y="4"/>
                  </a:lnTo>
                  <a:lnTo>
                    <a:pt x="55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34" name="Freeform 1677">
              <a:extLst>
                <a:ext uri="{FF2B5EF4-FFF2-40B4-BE49-F238E27FC236}">
                  <a16:creationId xmlns:a16="http://schemas.microsoft.com/office/drawing/2014/main" id="{0CA84D35-8940-4B9F-89E8-5D6B858B1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3973" y="7176722"/>
              <a:ext cx="65943" cy="60449"/>
            </a:xfrm>
            <a:custGeom>
              <a:avLst/>
              <a:gdLst>
                <a:gd name="T0" fmla="*/ 26 w 53"/>
                <a:gd name="T1" fmla="*/ 1 h 49"/>
                <a:gd name="T2" fmla="*/ 30 w 53"/>
                <a:gd name="T3" fmla="*/ 7 h 49"/>
                <a:gd name="T4" fmla="*/ 30 w 53"/>
                <a:gd name="T5" fmla="*/ 8 h 49"/>
                <a:gd name="T6" fmla="*/ 30 w 53"/>
                <a:gd name="T7" fmla="*/ 12 h 49"/>
                <a:gd name="T8" fmla="*/ 27 w 53"/>
                <a:gd name="T9" fmla="*/ 13 h 49"/>
                <a:gd name="T10" fmla="*/ 28 w 53"/>
                <a:gd name="T11" fmla="*/ 14 h 49"/>
                <a:gd name="T12" fmla="*/ 30 w 53"/>
                <a:gd name="T13" fmla="*/ 15 h 49"/>
                <a:gd name="T14" fmla="*/ 31 w 53"/>
                <a:gd name="T15" fmla="*/ 15 h 49"/>
                <a:gd name="T16" fmla="*/ 35 w 53"/>
                <a:gd name="T17" fmla="*/ 9 h 49"/>
                <a:gd name="T18" fmla="*/ 37 w 53"/>
                <a:gd name="T19" fmla="*/ 8 h 49"/>
                <a:gd name="T20" fmla="*/ 38 w 53"/>
                <a:gd name="T21" fmla="*/ 8 h 49"/>
                <a:gd name="T22" fmla="*/ 43 w 53"/>
                <a:gd name="T23" fmla="*/ 10 h 49"/>
                <a:gd name="T24" fmla="*/ 48 w 53"/>
                <a:gd name="T25" fmla="*/ 12 h 49"/>
                <a:gd name="T26" fmla="*/ 50 w 53"/>
                <a:gd name="T27" fmla="*/ 14 h 49"/>
                <a:gd name="T28" fmla="*/ 50 w 53"/>
                <a:gd name="T29" fmla="*/ 18 h 49"/>
                <a:gd name="T30" fmla="*/ 49 w 53"/>
                <a:gd name="T31" fmla="*/ 25 h 49"/>
                <a:gd name="T32" fmla="*/ 45 w 53"/>
                <a:gd name="T33" fmla="*/ 27 h 49"/>
                <a:gd name="T34" fmla="*/ 43 w 53"/>
                <a:gd name="T35" fmla="*/ 26 h 49"/>
                <a:gd name="T36" fmla="*/ 41 w 53"/>
                <a:gd name="T37" fmla="*/ 26 h 49"/>
                <a:gd name="T38" fmla="*/ 38 w 53"/>
                <a:gd name="T39" fmla="*/ 28 h 49"/>
                <a:gd name="T40" fmla="*/ 41 w 53"/>
                <a:gd name="T41" fmla="*/ 30 h 49"/>
                <a:gd name="T42" fmla="*/ 49 w 53"/>
                <a:gd name="T43" fmla="*/ 31 h 49"/>
                <a:gd name="T44" fmla="*/ 51 w 53"/>
                <a:gd name="T45" fmla="*/ 35 h 49"/>
                <a:gd name="T46" fmla="*/ 52 w 53"/>
                <a:gd name="T47" fmla="*/ 39 h 49"/>
                <a:gd name="T48" fmla="*/ 50 w 53"/>
                <a:gd name="T49" fmla="*/ 45 h 49"/>
                <a:gd name="T50" fmla="*/ 46 w 53"/>
                <a:gd name="T51" fmla="*/ 43 h 49"/>
                <a:gd name="T52" fmla="*/ 41 w 53"/>
                <a:gd name="T53" fmla="*/ 39 h 49"/>
                <a:gd name="T54" fmla="*/ 33 w 53"/>
                <a:gd name="T55" fmla="*/ 34 h 49"/>
                <a:gd name="T56" fmla="*/ 31 w 53"/>
                <a:gd name="T57" fmla="*/ 34 h 49"/>
                <a:gd name="T58" fmla="*/ 30 w 53"/>
                <a:gd name="T59" fmla="*/ 35 h 49"/>
                <a:gd name="T60" fmla="*/ 29 w 53"/>
                <a:gd name="T61" fmla="*/ 38 h 49"/>
                <a:gd name="T62" fmla="*/ 30 w 53"/>
                <a:gd name="T63" fmla="*/ 45 h 49"/>
                <a:gd name="T64" fmla="*/ 27 w 53"/>
                <a:gd name="T65" fmla="*/ 48 h 49"/>
                <a:gd name="T66" fmla="*/ 20 w 53"/>
                <a:gd name="T67" fmla="*/ 47 h 49"/>
                <a:gd name="T68" fmla="*/ 18 w 53"/>
                <a:gd name="T69" fmla="*/ 42 h 49"/>
                <a:gd name="T70" fmla="*/ 15 w 53"/>
                <a:gd name="T71" fmla="*/ 34 h 49"/>
                <a:gd name="T72" fmla="*/ 7 w 53"/>
                <a:gd name="T73" fmla="*/ 24 h 49"/>
                <a:gd name="T74" fmla="*/ 4 w 53"/>
                <a:gd name="T75" fmla="*/ 22 h 49"/>
                <a:gd name="T76" fmla="*/ 0 w 53"/>
                <a:gd name="T77" fmla="*/ 17 h 49"/>
                <a:gd name="T78" fmla="*/ 2 w 53"/>
                <a:gd name="T79" fmla="*/ 12 h 49"/>
                <a:gd name="T80" fmla="*/ 2 w 53"/>
                <a:gd name="T81" fmla="*/ 9 h 49"/>
                <a:gd name="T82" fmla="*/ 4 w 53"/>
                <a:gd name="T83" fmla="*/ 8 h 49"/>
                <a:gd name="T84" fmla="*/ 7 w 53"/>
                <a:gd name="T85" fmla="*/ 7 h 49"/>
                <a:gd name="T86" fmla="*/ 8 w 53"/>
                <a:gd name="T87" fmla="*/ 2 h 49"/>
                <a:gd name="T88" fmla="*/ 10 w 53"/>
                <a:gd name="T89" fmla="*/ 6 h 49"/>
                <a:gd name="T90" fmla="*/ 14 w 53"/>
                <a:gd name="T91" fmla="*/ 9 h 49"/>
                <a:gd name="T92" fmla="*/ 14 w 53"/>
                <a:gd name="T93" fmla="*/ 6 h 49"/>
                <a:gd name="T94" fmla="*/ 15 w 53"/>
                <a:gd name="T95" fmla="*/ 4 h 49"/>
                <a:gd name="T96" fmla="*/ 18 w 53"/>
                <a:gd name="T97" fmla="*/ 4 h 49"/>
                <a:gd name="T98" fmla="*/ 19 w 53"/>
                <a:gd name="T99" fmla="*/ 3 h 49"/>
                <a:gd name="T100" fmla="*/ 22 w 53"/>
                <a:gd name="T101" fmla="*/ 1 h 49"/>
                <a:gd name="T102" fmla="*/ 24 w 53"/>
                <a:gd name="T103" fmla="*/ 0 h 49"/>
                <a:gd name="T104" fmla="*/ 26 w 53"/>
                <a:gd name="T105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49">
                  <a:moveTo>
                    <a:pt x="26" y="1"/>
                  </a:moveTo>
                  <a:lnTo>
                    <a:pt x="30" y="7"/>
                  </a:lnTo>
                  <a:lnTo>
                    <a:pt x="30" y="8"/>
                  </a:lnTo>
                  <a:lnTo>
                    <a:pt x="30" y="12"/>
                  </a:lnTo>
                  <a:lnTo>
                    <a:pt x="27" y="13"/>
                  </a:lnTo>
                  <a:lnTo>
                    <a:pt x="28" y="14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5" y="9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43" y="10"/>
                  </a:lnTo>
                  <a:lnTo>
                    <a:pt x="48" y="12"/>
                  </a:lnTo>
                  <a:lnTo>
                    <a:pt x="50" y="14"/>
                  </a:lnTo>
                  <a:lnTo>
                    <a:pt x="50" y="18"/>
                  </a:lnTo>
                  <a:lnTo>
                    <a:pt x="49" y="25"/>
                  </a:lnTo>
                  <a:lnTo>
                    <a:pt x="45" y="27"/>
                  </a:lnTo>
                  <a:lnTo>
                    <a:pt x="43" y="26"/>
                  </a:lnTo>
                  <a:lnTo>
                    <a:pt x="41" y="26"/>
                  </a:lnTo>
                  <a:lnTo>
                    <a:pt x="38" y="28"/>
                  </a:lnTo>
                  <a:lnTo>
                    <a:pt x="41" y="30"/>
                  </a:lnTo>
                  <a:lnTo>
                    <a:pt x="49" y="31"/>
                  </a:lnTo>
                  <a:lnTo>
                    <a:pt x="51" y="35"/>
                  </a:lnTo>
                  <a:lnTo>
                    <a:pt x="52" y="39"/>
                  </a:lnTo>
                  <a:lnTo>
                    <a:pt x="50" y="45"/>
                  </a:lnTo>
                  <a:lnTo>
                    <a:pt x="46" y="43"/>
                  </a:lnTo>
                  <a:lnTo>
                    <a:pt x="41" y="39"/>
                  </a:lnTo>
                  <a:lnTo>
                    <a:pt x="33" y="34"/>
                  </a:lnTo>
                  <a:lnTo>
                    <a:pt x="31" y="34"/>
                  </a:lnTo>
                  <a:lnTo>
                    <a:pt x="30" y="35"/>
                  </a:lnTo>
                  <a:lnTo>
                    <a:pt x="29" y="38"/>
                  </a:lnTo>
                  <a:lnTo>
                    <a:pt x="30" y="45"/>
                  </a:lnTo>
                  <a:lnTo>
                    <a:pt x="27" y="48"/>
                  </a:lnTo>
                  <a:lnTo>
                    <a:pt x="20" y="47"/>
                  </a:lnTo>
                  <a:lnTo>
                    <a:pt x="18" y="42"/>
                  </a:lnTo>
                  <a:lnTo>
                    <a:pt x="15" y="34"/>
                  </a:lnTo>
                  <a:lnTo>
                    <a:pt x="7" y="24"/>
                  </a:lnTo>
                  <a:lnTo>
                    <a:pt x="4" y="22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2" y="9"/>
                  </a:lnTo>
                  <a:lnTo>
                    <a:pt x="4" y="8"/>
                  </a:lnTo>
                  <a:lnTo>
                    <a:pt x="7" y="7"/>
                  </a:lnTo>
                  <a:lnTo>
                    <a:pt x="8" y="2"/>
                  </a:lnTo>
                  <a:lnTo>
                    <a:pt x="10" y="6"/>
                  </a:lnTo>
                  <a:lnTo>
                    <a:pt x="14" y="9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6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35" name="Freeform 1678">
              <a:extLst>
                <a:ext uri="{FF2B5EF4-FFF2-40B4-BE49-F238E27FC236}">
                  <a16:creationId xmlns:a16="http://schemas.microsoft.com/office/drawing/2014/main" id="{B6C261E9-DBD9-4E31-AC82-F07220535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5410" y="7171228"/>
              <a:ext cx="10991" cy="10991"/>
            </a:xfrm>
            <a:custGeom>
              <a:avLst/>
              <a:gdLst>
                <a:gd name="T0" fmla="*/ 10 w 11"/>
                <a:gd name="T1" fmla="*/ 6 h 8"/>
                <a:gd name="T2" fmla="*/ 10 w 11"/>
                <a:gd name="T3" fmla="*/ 7 h 8"/>
                <a:gd name="T4" fmla="*/ 6 w 11"/>
                <a:gd name="T5" fmla="*/ 7 h 8"/>
                <a:gd name="T6" fmla="*/ 1 w 11"/>
                <a:gd name="T7" fmla="*/ 5 h 8"/>
                <a:gd name="T8" fmla="*/ 0 w 11"/>
                <a:gd name="T9" fmla="*/ 2 h 8"/>
                <a:gd name="T10" fmla="*/ 0 w 11"/>
                <a:gd name="T11" fmla="*/ 1 h 8"/>
                <a:gd name="T12" fmla="*/ 4 w 11"/>
                <a:gd name="T13" fmla="*/ 0 h 8"/>
                <a:gd name="T14" fmla="*/ 7 w 11"/>
                <a:gd name="T15" fmla="*/ 3 h 8"/>
                <a:gd name="T16" fmla="*/ 10 w 11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10" y="6"/>
                  </a:moveTo>
                  <a:lnTo>
                    <a:pt x="10" y="7"/>
                  </a:lnTo>
                  <a:lnTo>
                    <a:pt x="6" y="7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4" y="0"/>
                  </a:lnTo>
                  <a:lnTo>
                    <a:pt x="7" y="3"/>
                  </a:lnTo>
                  <a:lnTo>
                    <a:pt x="10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36" name="Freeform 1679">
              <a:extLst>
                <a:ext uri="{FF2B5EF4-FFF2-40B4-BE49-F238E27FC236}">
                  <a16:creationId xmlns:a16="http://schemas.microsoft.com/office/drawing/2014/main" id="{2CAFB9B7-DAF9-42EF-B43F-009171B44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4419" y="7171228"/>
              <a:ext cx="43961" cy="93417"/>
            </a:xfrm>
            <a:custGeom>
              <a:avLst/>
              <a:gdLst>
                <a:gd name="T0" fmla="*/ 8 w 35"/>
                <a:gd name="T1" fmla="*/ 11 h 75"/>
                <a:gd name="T2" fmla="*/ 16 w 35"/>
                <a:gd name="T3" fmla="*/ 12 h 75"/>
                <a:gd name="T4" fmla="*/ 21 w 35"/>
                <a:gd name="T5" fmla="*/ 12 h 75"/>
                <a:gd name="T6" fmla="*/ 26 w 35"/>
                <a:gd name="T7" fmla="*/ 20 h 75"/>
                <a:gd name="T8" fmla="*/ 30 w 35"/>
                <a:gd name="T9" fmla="*/ 27 h 75"/>
                <a:gd name="T10" fmla="*/ 32 w 35"/>
                <a:gd name="T11" fmla="*/ 32 h 75"/>
                <a:gd name="T12" fmla="*/ 32 w 35"/>
                <a:gd name="T13" fmla="*/ 37 h 75"/>
                <a:gd name="T14" fmla="*/ 34 w 35"/>
                <a:gd name="T15" fmla="*/ 41 h 75"/>
                <a:gd name="T16" fmla="*/ 33 w 35"/>
                <a:gd name="T17" fmla="*/ 42 h 75"/>
                <a:gd name="T18" fmla="*/ 31 w 35"/>
                <a:gd name="T19" fmla="*/ 39 h 75"/>
                <a:gd name="T20" fmla="*/ 28 w 35"/>
                <a:gd name="T21" fmla="*/ 33 h 75"/>
                <a:gd name="T22" fmla="*/ 27 w 35"/>
                <a:gd name="T23" fmla="*/ 30 h 75"/>
                <a:gd name="T24" fmla="*/ 27 w 35"/>
                <a:gd name="T25" fmla="*/ 29 h 75"/>
                <a:gd name="T26" fmla="*/ 26 w 35"/>
                <a:gd name="T27" fmla="*/ 27 h 75"/>
                <a:gd name="T28" fmla="*/ 23 w 35"/>
                <a:gd name="T29" fmla="*/ 21 h 75"/>
                <a:gd name="T30" fmla="*/ 23 w 35"/>
                <a:gd name="T31" fmla="*/ 19 h 75"/>
                <a:gd name="T32" fmla="*/ 22 w 35"/>
                <a:gd name="T33" fmla="*/ 18 h 75"/>
                <a:gd name="T34" fmla="*/ 21 w 35"/>
                <a:gd name="T35" fmla="*/ 17 h 75"/>
                <a:gd name="T36" fmla="*/ 20 w 35"/>
                <a:gd name="T37" fmla="*/ 17 h 75"/>
                <a:gd name="T38" fmla="*/ 20 w 35"/>
                <a:gd name="T39" fmla="*/ 18 h 75"/>
                <a:gd name="T40" fmla="*/ 20 w 35"/>
                <a:gd name="T41" fmla="*/ 22 h 75"/>
                <a:gd name="T42" fmla="*/ 21 w 35"/>
                <a:gd name="T43" fmla="*/ 27 h 75"/>
                <a:gd name="T44" fmla="*/ 26 w 35"/>
                <a:gd name="T45" fmla="*/ 36 h 75"/>
                <a:gd name="T46" fmla="*/ 30 w 35"/>
                <a:gd name="T47" fmla="*/ 42 h 75"/>
                <a:gd name="T48" fmla="*/ 30 w 35"/>
                <a:gd name="T49" fmla="*/ 44 h 75"/>
                <a:gd name="T50" fmla="*/ 31 w 35"/>
                <a:gd name="T51" fmla="*/ 49 h 75"/>
                <a:gd name="T52" fmla="*/ 29 w 35"/>
                <a:gd name="T53" fmla="*/ 51 h 75"/>
                <a:gd name="T54" fmla="*/ 31 w 35"/>
                <a:gd name="T55" fmla="*/ 56 h 75"/>
                <a:gd name="T56" fmla="*/ 31 w 35"/>
                <a:gd name="T57" fmla="*/ 57 h 75"/>
                <a:gd name="T58" fmla="*/ 31 w 35"/>
                <a:gd name="T59" fmla="*/ 58 h 75"/>
                <a:gd name="T60" fmla="*/ 26 w 35"/>
                <a:gd name="T61" fmla="*/ 59 h 75"/>
                <a:gd name="T62" fmla="*/ 21 w 35"/>
                <a:gd name="T63" fmla="*/ 68 h 75"/>
                <a:gd name="T64" fmla="*/ 15 w 35"/>
                <a:gd name="T65" fmla="*/ 73 h 75"/>
                <a:gd name="T66" fmla="*/ 13 w 35"/>
                <a:gd name="T67" fmla="*/ 74 h 75"/>
                <a:gd name="T68" fmla="*/ 11 w 35"/>
                <a:gd name="T69" fmla="*/ 73 h 75"/>
                <a:gd name="T70" fmla="*/ 11 w 35"/>
                <a:gd name="T71" fmla="*/ 71 h 75"/>
                <a:gd name="T72" fmla="*/ 10 w 35"/>
                <a:gd name="T73" fmla="*/ 69 h 75"/>
                <a:gd name="T74" fmla="*/ 10 w 35"/>
                <a:gd name="T75" fmla="*/ 66 h 75"/>
                <a:gd name="T76" fmla="*/ 11 w 35"/>
                <a:gd name="T77" fmla="*/ 64 h 75"/>
                <a:gd name="T78" fmla="*/ 14 w 35"/>
                <a:gd name="T79" fmla="*/ 53 h 75"/>
                <a:gd name="T80" fmla="*/ 14 w 35"/>
                <a:gd name="T81" fmla="*/ 50 h 75"/>
                <a:gd name="T82" fmla="*/ 10 w 35"/>
                <a:gd name="T83" fmla="*/ 45 h 75"/>
                <a:gd name="T84" fmla="*/ 9 w 35"/>
                <a:gd name="T85" fmla="*/ 41 h 75"/>
                <a:gd name="T86" fmla="*/ 7 w 35"/>
                <a:gd name="T87" fmla="*/ 35 h 75"/>
                <a:gd name="T88" fmla="*/ 5 w 35"/>
                <a:gd name="T89" fmla="*/ 20 h 75"/>
                <a:gd name="T90" fmla="*/ 5 w 35"/>
                <a:gd name="T91" fmla="*/ 16 h 75"/>
                <a:gd name="T92" fmla="*/ 4 w 35"/>
                <a:gd name="T93" fmla="*/ 12 h 75"/>
                <a:gd name="T94" fmla="*/ 2 w 35"/>
                <a:gd name="T95" fmla="*/ 9 h 75"/>
                <a:gd name="T96" fmla="*/ 1 w 35"/>
                <a:gd name="T97" fmla="*/ 5 h 75"/>
                <a:gd name="T98" fmla="*/ 0 w 35"/>
                <a:gd name="T99" fmla="*/ 1 h 75"/>
                <a:gd name="T100" fmla="*/ 0 w 35"/>
                <a:gd name="T101" fmla="*/ 0 h 75"/>
                <a:gd name="T102" fmla="*/ 3 w 35"/>
                <a:gd name="T103" fmla="*/ 1 h 75"/>
                <a:gd name="T104" fmla="*/ 7 w 35"/>
                <a:gd name="T105" fmla="*/ 7 h 75"/>
                <a:gd name="T106" fmla="*/ 8 w 35"/>
                <a:gd name="T10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75">
                  <a:moveTo>
                    <a:pt x="8" y="11"/>
                  </a:moveTo>
                  <a:lnTo>
                    <a:pt x="16" y="12"/>
                  </a:lnTo>
                  <a:lnTo>
                    <a:pt x="21" y="12"/>
                  </a:lnTo>
                  <a:lnTo>
                    <a:pt x="26" y="20"/>
                  </a:lnTo>
                  <a:lnTo>
                    <a:pt x="30" y="27"/>
                  </a:lnTo>
                  <a:lnTo>
                    <a:pt x="32" y="32"/>
                  </a:lnTo>
                  <a:lnTo>
                    <a:pt x="32" y="37"/>
                  </a:lnTo>
                  <a:lnTo>
                    <a:pt x="34" y="41"/>
                  </a:lnTo>
                  <a:lnTo>
                    <a:pt x="33" y="42"/>
                  </a:lnTo>
                  <a:lnTo>
                    <a:pt x="31" y="39"/>
                  </a:lnTo>
                  <a:lnTo>
                    <a:pt x="28" y="33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6" y="27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2" y="18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1" y="27"/>
                  </a:lnTo>
                  <a:lnTo>
                    <a:pt x="26" y="36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31" y="49"/>
                  </a:lnTo>
                  <a:lnTo>
                    <a:pt x="29" y="51"/>
                  </a:lnTo>
                  <a:lnTo>
                    <a:pt x="31" y="56"/>
                  </a:lnTo>
                  <a:lnTo>
                    <a:pt x="31" y="57"/>
                  </a:lnTo>
                  <a:lnTo>
                    <a:pt x="31" y="58"/>
                  </a:lnTo>
                  <a:lnTo>
                    <a:pt x="26" y="59"/>
                  </a:lnTo>
                  <a:lnTo>
                    <a:pt x="21" y="68"/>
                  </a:lnTo>
                  <a:lnTo>
                    <a:pt x="15" y="73"/>
                  </a:lnTo>
                  <a:lnTo>
                    <a:pt x="13" y="74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0" y="69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4" y="53"/>
                  </a:lnTo>
                  <a:lnTo>
                    <a:pt x="14" y="50"/>
                  </a:lnTo>
                  <a:lnTo>
                    <a:pt x="10" y="45"/>
                  </a:lnTo>
                  <a:lnTo>
                    <a:pt x="9" y="41"/>
                  </a:lnTo>
                  <a:lnTo>
                    <a:pt x="7" y="35"/>
                  </a:lnTo>
                  <a:lnTo>
                    <a:pt x="5" y="20"/>
                  </a:lnTo>
                  <a:lnTo>
                    <a:pt x="5" y="16"/>
                  </a:lnTo>
                  <a:lnTo>
                    <a:pt x="4" y="12"/>
                  </a:lnTo>
                  <a:lnTo>
                    <a:pt x="2" y="9"/>
                  </a:lnTo>
                  <a:lnTo>
                    <a:pt x="1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7" y="7"/>
                  </a:lnTo>
                  <a:lnTo>
                    <a:pt x="8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37" name="Freeform 1680">
              <a:extLst>
                <a:ext uri="{FF2B5EF4-FFF2-40B4-BE49-F238E27FC236}">
                  <a16:creationId xmlns:a16="http://schemas.microsoft.com/office/drawing/2014/main" id="{E4B84301-88AB-43B1-90D1-9BD9AAEE1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2025" y="7160237"/>
              <a:ext cx="54952" cy="32971"/>
            </a:xfrm>
            <a:custGeom>
              <a:avLst/>
              <a:gdLst>
                <a:gd name="T0" fmla="*/ 29 w 43"/>
                <a:gd name="T1" fmla="*/ 6 h 27"/>
                <a:gd name="T2" fmla="*/ 30 w 43"/>
                <a:gd name="T3" fmla="*/ 6 h 27"/>
                <a:gd name="T4" fmla="*/ 31 w 43"/>
                <a:gd name="T5" fmla="*/ 2 h 27"/>
                <a:gd name="T6" fmla="*/ 32 w 43"/>
                <a:gd name="T7" fmla="*/ 2 h 27"/>
                <a:gd name="T8" fmla="*/ 35 w 43"/>
                <a:gd name="T9" fmla="*/ 5 h 27"/>
                <a:gd name="T10" fmla="*/ 38 w 43"/>
                <a:gd name="T11" fmla="*/ 4 h 27"/>
                <a:gd name="T12" fmla="*/ 39 w 43"/>
                <a:gd name="T13" fmla="*/ 8 h 27"/>
                <a:gd name="T14" fmla="*/ 40 w 43"/>
                <a:gd name="T15" fmla="*/ 9 h 27"/>
                <a:gd name="T16" fmla="*/ 41 w 43"/>
                <a:gd name="T17" fmla="*/ 8 h 27"/>
                <a:gd name="T18" fmla="*/ 42 w 43"/>
                <a:gd name="T19" fmla="*/ 8 h 27"/>
                <a:gd name="T20" fmla="*/ 42 w 43"/>
                <a:gd name="T21" fmla="*/ 12 h 27"/>
                <a:gd name="T22" fmla="*/ 40 w 43"/>
                <a:gd name="T23" fmla="*/ 16 h 27"/>
                <a:gd name="T24" fmla="*/ 38 w 43"/>
                <a:gd name="T25" fmla="*/ 17 h 27"/>
                <a:gd name="T26" fmla="*/ 36 w 43"/>
                <a:gd name="T27" fmla="*/ 16 h 27"/>
                <a:gd name="T28" fmla="*/ 36 w 43"/>
                <a:gd name="T29" fmla="*/ 15 h 27"/>
                <a:gd name="T30" fmla="*/ 35 w 43"/>
                <a:gd name="T31" fmla="*/ 13 h 27"/>
                <a:gd name="T32" fmla="*/ 34 w 43"/>
                <a:gd name="T33" fmla="*/ 12 h 27"/>
                <a:gd name="T34" fmla="*/ 34 w 43"/>
                <a:gd name="T35" fmla="*/ 12 h 27"/>
                <a:gd name="T36" fmla="*/ 32 w 43"/>
                <a:gd name="T37" fmla="*/ 14 h 27"/>
                <a:gd name="T38" fmla="*/ 32 w 43"/>
                <a:gd name="T39" fmla="*/ 15 h 27"/>
                <a:gd name="T40" fmla="*/ 32 w 43"/>
                <a:gd name="T41" fmla="*/ 17 h 27"/>
                <a:gd name="T42" fmla="*/ 32 w 43"/>
                <a:gd name="T43" fmla="*/ 18 h 27"/>
                <a:gd name="T44" fmla="*/ 30 w 43"/>
                <a:gd name="T45" fmla="*/ 19 h 27"/>
                <a:gd name="T46" fmla="*/ 28 w 43"/>
                <a:gd name="T47" fmla="*/ 18 h 27"/>
                <a:gd name="T48" fmla="*/ 25 w 43"/>
                <a:gd name="T49" fmla="*/ 20 h 27"/>
                <a:gd name="T50" fmla="*/ 24 w 43"/>
                <a:gd name="T51" fmla="*/ 19 h 27"/>
                <a:gd name="T52" fmla="*/ 24 w 43"/>
                <a:gd name="T53" fmla="*/ 17 h 27"/>
                <a:gd name="T54" fmla="*/ 24 w 43"/>
                <a:gd name="T55" fmla="*/ 17 h 27"/>
                <a:gd name="T56" fmla="*/ 22 w 43"/>
                <a:gd name="T57" fmla="*/ 20 h 27"/>
                <a:gd name="T58" fmla="*/ 21 w 43"/>
                <a:gd name="T59" fmla="*/ 23 h 27"/>
                <a:gd name="T60" fmla="*/ 18 w 43"/>
                <a:gd name="T61" fmla="*/ 24 h 27"/>
                <a:gd name="T62" fmla="*/ 18 w 43"/>
                <a:gd name="T63" fmla="*/ 25 h 27"/>
                <a:gd name="T64" fmla="*/ 16 w 43"/>
                <a:gd name="T65" fmla="*/ 25 h 27"/>
                <a:gd name="T66" fmla="*/ 13 w 43"/>
                <a:gd name="T67" fmla="*/ 26 h 27"/>
                <a:gd name="T68" fmla="*/ 12 w 43"/>
                <a:gd name="T69" fmla="*/ 26 h 27"/>
                <a:gd name="T70" fmla="*/ 2 w 43"/>
                <a:gd name="T71" fmla="*/ 23 h 27"/>
                <a:gd name="T72" fmla="*/ 0 w 43"/>
                <a:gd name="T73" fmla="*/ 21 h 27"/>
                <a:gd name="T74" fmla="*/ 8 w 43"/>
                <a:gd name="T75" fmla="*/ 12 h 27"/>
                <a:gd name="T76" fmla="*/ 12 w 43"/>
                <a:gd name="T77" fmla="*/ 9 h 27"/>
                <a:gd name="T78" fmla="*/ 15 w 43"/>
                <a:gd name="T79" fmla="*/ 9 h 27"/>
                <a:gd name="T80" fmla="*/ 17 w 43"/>
                <a:gd name="T81" fmla="*/ 11 h 27"/>
                <a:gd name="T82" fmla="*/ 18 w 43"/>
                <a:gd name="T83" fmla="*/ 10 h 27"/>
                <a:gd name="T84" fmla="*/ 18 w 43"/>
                <a:gd name="T85" fmla="*/ 6 h 27"/>
                <a:gd name="T86" fmla="*/ 16 w 43"/>
                <a:gd name="T87" fmla="*/ 3 h 27"/>
                <a:gd name="T88" fmla="*/ 16 w 43"/>
                <a:gd name="T89" fmla="*/ 2 h 27"/>
                <a:gd name="T90" fmla="*/ 21 w 43"/>
                <a:gd name="T91" fmla="*/ 0 h 27"/>
                <a:gd name="T92" fmla="*/ 23 w 43"/>
                <a:gd name="T93" fmla="*/ 1 h 27"/>
                <a:gd name="T94" fmla="*/ 25 w 43"/>
                <a:gd name="T95" fmla="*/ 1 h 27"/>
                <a:gd name="T96" fmla="*/ 27 w 43"/>
                <a:gd name="T97" fmla="*/ 3 h 27"/>
                <a:gd name="T98" fmla="*/ 29 w 43"/>
                <a:gd name="T9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" h="27">
                  <a:moveTo>
                    <a:pt x="29" y="6"/>
                  </a:moveTo>
                  <a:lnTo>
                    <a:pt x="30" y="6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5" y="5"/>
                  </a:lnTo>
                  <a:lnTo>
                    <a:pt x="38" y="4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2" y="12"/>
                  </a:lnTo>
                  <a:lnTo>
                    <a:pt x="40" y="16"/>
                  </a:lnTo>
                  <a:lnTo>
                    <a:pt x="38" y="17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5" y="13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0" y="19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20"/>
                  </a:lnTo>
                  <a:lnTo>
                    <a:pt x="21" y="23"/>
                  </a:lnTo>
                  <a:lnTo>
                    <a:pt x="18" y="24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3"/>
                  </a:lnTo>
                  <a:lnTo>
                    <a:pt x="29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38" name="Freeform 1681">
              <a:extLst>
                <a:ext uri="{FF2B5EF4-FFF2-40B4-BE49-F238E27FC236}">
                  <a16:creationId xmlns:a16="http://schemas.microsoft.com/office/drawing/2014/main" id="{CB7A2E81-0D11-4171-B83D-35E9245BF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9503" y="7149247"/>
              <a:ext cx="10991" cy="10991"/>
            </a:xfrm>
            <a:custGeom>
              <a:avLst/>
              <a:gdLst>
                <a:gd name="T0" fmla="*/ 4 w 9"/>
                <a:gd name="T1" fmla="*/ 8 h 9"/>
                <a:gd name="T2" fmla="*/ 3 w 9"/>
                <a:gd name="T3" fmla="*/ 8 h 9"/>
                <a:gd name="T4" fmla="*/ 1 w 9"/>
                <a:gd name="T5" fmla="*/ 7 h 9"/>
                <a:gd name="T6" fmla="*/ 0 w 9"/>
                <a:gd name="T7" fmla="*/ 5 h 9"/>
                <a:gd name="T8" fmla="*/ 0 w 9"/>
                <a:gd name="T9" fmla="*/ 3 h 9"/>
                <a:gd name="T10" fmla="*/ 5 w 9"/>
                <a:gd name="T11" fmla="*/ 0 h 9"/>
                <a:gd name="T12" fmla="*/ 7 w 9"/>
                <a:gd name="T13" fmla="*/ 0 h 9"/>
                <a:gd name="T14" fmla="*/ 7 w 9"/>
                <a:gd name="T15" fmla="*/ 1 h 9"/>
                <a:gd name="T16" fmla="*/ 8 w 9"/>
                <a:gd name="T17" fmla="*/ 1 h 9"/>
                <a:gd name="T18" fmla="*/ 7 w 9"/>
                <a:gd name="T19" fmla="*/ 3 h 9"/>
                <a:gd name="T20" fmla="*/ 7 w 9"/>
                <a:gd name="T21" fmla="*/ 5 h 9"/>
                <a:gd name="T22" fmla="*/ 4 w 9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4" y="8"/>
                  </a:moveTo>
                  <a:lnTo>
                    <a:pt x="3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4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39" name="Freeform 1682">
              <a:extLst>
                <a:ext uri="{FF2B5EF4-FFF2-40B4-BE49-F238E27FC236}">
                  <a16:creationId xmlns:a16="http://schemas.microsoft.com/office/drawing/2014/main" id="{D1DA8015-1962-4511-9BF0-47EF78302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5284" y="7138256"/>
              <a:ext cx="16488" cy="16483"/>
            </a:xfrm>
            <a:custGeom>
              <a:avLst/>
              <a:gdLst>
                <a:gd name="T0" fmla="*/ 7 w 14"/>
                <a:gd name="T1" fmla="*/ 13 h 15"/>
                <a:gd name="T2" fmla="*/ 5 w 14"/>
                <a:gd name="T3" fmla="*/ 14 h 15"/>
                <a:gd name="T4" fmla="*/ 2 w 14"/>
                <a:gd name="T5" fmla="*/ 13 h 15"/>
                <a:gd name="T6" fmla="*/ 0 w 14"/>
                <a:gd name="T7" fmla="*/ 7 h 15"/>
                <a:gd name="T8" fmla="*/ 2 w 14"/>
                <a:gd name="T9" fmla="*/ 7 h 15"/>
                <a:gd name="T10" fmla="*/ 5 w 14"/>
                <a:gd name="T11" fmla="*/ 4 h 15"/>
                <a:gd name="T12" fmla="*/ 12 w 14"/>
                <a:gd name="T13" fmla="*/ 0 h 15"/>
                <a:gd name="T14" fmla="*/ 13 w 14"/>
                <a:gd name="T15" fmla="*/ 0 h 15"/>
                <a:gd name="T16" fmla="*/ 7 w 14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7" y="13"/>
                  </a:moveTo>
                  <a:lnTo>
                    <a:pt x="5" y="14"/>
                  </a:lnTo>
                  <a:lnTo>
                    <a:pt x="2" y="13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4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7" y="1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40" name="Freeform 1683">
              <a:extLst>
                <a:ext uri="{FF2B5EF4-FFF2-40B4-BE49-F238E27FC236}">
                  <a16:creationId xmlns:a16="http://schemas.microsoft.com/office/drawing/2014/main" id="{1FBC25EA-ED59-4322-91D6-38A0A9B7C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737" y="7044836"/>
              <a:ext cx="16488" cy="16488"/>
            </a:xfrm>
            <a:custGeom>
              <a:avLst/>
              <a:gdLst>
                <a:gd name="T0" fmla="*/ 1 w 12"/>
                <a:gd name="T1" fmla="*/ 11 h 13"/>
                <a:gd name="T2" fmla="*/ 0 w 12"/>
                <a:gd name="T3" fmla="*/ 12 h 13"/>
                <a:gd name="T4" fmla="*/ 2 w 12"/>
                <a:gd name="T5" fmla="*/ 8 h 13"/>
                <a:gd name="T6" fmla="*/ 5 w 12"/>
                <a:gd name="T7" fmla="*/ 3 h 13"/>
                <a:gd name="T8" fmla="*/ 7 w 12"/>
                <a:gd name="T9" fmla="*/ 1 h 13"/>
                <a:gd name="T10" fmla="*/ 11 w 12"/>
                <a:gd name="T11" fmla="*/ 0 h 13"/>
                <a:gd name="T12" fmla="*/ 11 w 12"/>
                <a:gd name="T13" fmla="*/ 1 h 13"/>
                <a:gd name="T14" fmla="*/ 6 w 12"/>
                <a:gd name="T15" fmla="*/ 5 h 13"/>
                <a:gd name="T16" fmla="*/ 1 w 12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3">
                  <a:moveTo>
                    <a:pt x="1" y="11"/>
                  </a:moveTo>
                  <a:lnTo>
                    <a:pt x="0" y="12"/>
                  </a:lnTo>
                  <a:lnTo>
                    <a:pt x="2" y="8"/>
                  </a:lnTo>
                  <a:lnTo>
                    <a:pt x="5" y="3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6" y="5"/>
                  </a:lnTo>
                  <a:lnTo>
                    <a:pt x="1" y="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41" name="Freeform 1684">
              <a:extLst>
                <a:ext uri="{FF2B5EF4-FFF2-40B4-BE49-F238E27FC236}">
                  <a16:creationId xmlns:a16="http://schemas.microsoft.com/office/drawing/2014/main" id="{73FC1619-03A9-48E4-9B51-C99838B30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4358" y="7033846"/>
              <a:ext cx="16483" cy="10991"/>
            </a:xfrm>
            <a:custGeom>
              <a:avLst/>
              <a:gdLst>
                <a:gd name="T0" fmla="*/ 7 w 12"/>
                <a:gd name="T1" fmla="*/ 6 h 9"/>
                <a:gd name="T2" fmla="*/ 6 w 12"/>
                <a:gd name="T3" fmla="*/ 8 h 9"/>
                <a:gd name="T4" fmla="*/ 0 w 12"/>
                <a:gd name="T5" fmla="*/ 6 h 9"/>
                <a:gd name="T6" fmla="*/ 1 w 12"/>
                <a:gd name="T7" fmla="*/ 3 h 9"/>
                <a:gd name="T8" fmla="*/ 6 w 12"/>
                <a:gd name="T9" fmla="*/ 0 h 9"/>
                <a:gd name="T10" fmla="*/ 11 w 12"/>
                <a:gd name="T11" fmla="*/ 4 h 9"/>
                <a:gd name="T12" fmla="*/ 7 w 12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7" y="6"/>
                  </a:moveTo>
                  <a:lnTo>
                    <a:pt x="6" y="8"/>
                  </a:lnTo>
                  <a:lnTo>
                    <a:pt x="0" y="6"/>
                  </a:lnTo>
                  <a:lnTo>
                    <a:pt x="1" y="3"/>
                  </a:lnTo>
                  <a:lnTo>
                    <a:pt x="6" y="0"/>
                  </a:lnTo>
                  <a:lnTo>
                    <a:pt x="11" y="4"/>
                  </a:lnTo>
                  <a:lnTo>
                    <a:pt x="7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42" name="Freeform 1685">
              <a:extLst>
                <a:ext uri="{FF2B5EF4-FFF2-40B4-BE49-F238E27FC236}">
                  <a16:creationId xmlns:a16="http://schemas.microsoft.com/office/drawing/2014/main" id="{21C0BAE5-2878-40E8-93E6-470761EBF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0842" y="7017362"/>
              <a:ext cx="32971" cy="43961"/>
            </a:xfrm>
            <a:custGeom>
              <a:avLst/>
              <a:gdLst>
                <a:gd name="T0" fmla="*/ 4 w 28"/>
                <a:gd name="T1" fmla="*/ 34 h 36"/>
                <a:gd name="T2" fmla="*/ 0 w 28"/>
                <a:gd name="T3" fmla="*/ 35 h 36"/>
                <a:gd name="T4" fmla="*/ 0 w 28"/>
                <a:gd name="T5" fmla="*/ 33 h 36"/>
                <a:gd name="T6" fmla="*/ 2 w 28"/>
                <a:gd name="T7" fmla="*/ 28 h 36"/>
                <a:gd name="T8" fmla="*/ 3 w 28"/>
                <a:gd name="T9" fmla="*/ 26 h 36"/>
                <a:gd name="T10" fmla="*/ 4 w 28"/>
                <a:gd name="T11" fmla="*/ 25 h 36"/>
                <a:gd name="T12" fmla="*/ 8 w 28"/>
                <a:gd name="T13" fmla="*/ 21 h 36"/>
                <a:gd name="T14" fmla="*/ 12 w 28"/>
                <a:gd name="T15" fmla="*/ 17 h 36"/>
                <a:gd name="T16" fmla="*/ 16 w 28"/>
                <a:gd name="T17" fmla="*/ 11 h 36"/>
                <a:gd name="T18" fmla="*/ 20 w 28"/>
                <a:gd name="T19" fmla="*/ 3 h 36"/>
                <a:gd name="T20" fmla="*/ 21 w 28"/>
                <a:gd name="T21" fmla="*/ 0 h 36"/>
                <a:gd name="T22" fmla="*/ 23 w 28"/>
                <a:gd name="T23" fmla="*/ 0 h 36"/>
                <a:gd name="T24" fmla="*/ 25 w 28"/>
                <a:gd name="T25" fmla="*/ 2 h 36"/>
                <a:gd name="T26" fmla="*/ 27 w 28"/>
                <a:gd name="T27" fmla="*/ 5 h 36"/>
                <a:gd name="T28" fmla="*/ 27 w 28"/>
                <a:gd name="T29" fmla="*/ 7 h 36"/>
                <a:gd name="T30" fmla="*/ 16 w 28"/>
                <a:gd name="T31" fmla="*/ 18 h 36"/>
                <a:gd name="T32" fmla="*/ 16 w 28"/>
                <a:gd name="T33" fmla="*/ 19 h 36"/>
                <a:gd name="T34" fmla="*/ 15 w 28"/>
                <a:gd name="T35" fmla="*/ 23 h 36"/>
                <a:gd name="T36" fmla="*/ 14 w 28"/>
                <a:gd name="T37" fmla="*/ 24 h 36"/>
                <a:gd name="T38" fmla="*/ 13 w 28"/>
                <a:gd name="T39" fmla="*/ 25 h 36"/>
                <a:gd name="T40" fmla="*/ 11 w 28"/>
                <a:gd name="T41" fmla="*/ 27 h 36"/>
                <a:gd name="T42" fmla="*/ 11 w 28"/>
                <a:gd name="T43" fmla="*/ 29 h 36"/>
                <a:gd name="T44" fmla="*/ 10 w 28"/>
                <a:gd name="T45" fmla="*/ 30 h 36"/>
                <a:gd name="T46" fmla="*/ 8 w 28"/>
                <a:gd name="T47" fmla="*/ 30 h 36"/>
                <a:gd name="T48" fmla="*/ 6 w 28"/>
                <a:gd name="T49" fmla="*/ 32 h 36"/>
                <a:gd name="T50" fmla="*/ 6 w 28"/>
                <a:gd name="T51" fmla="*/ 33 h 36"/>
                <a:gd name="T52" fmla="*/ 4 w 28"/>
                <a:gd name="T5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36">
                  <a:moveTo>
                    <a:pt x="4" y="34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4" y="25"/>
                  </a:lnTo>
                  <a:lnTo>
                    <a:pt x="8" y="21"/>
                  </a:lnTo>
                  <a:lnTo>
                    <a:pt x="12" y="17"/>
                  </a:lnTo>
                  <a:lnTo>
                    <a:pt x="16" y="11"/>
                  </a:lnTo>
                  <a:lnTo>
                    <a:pt x="20" y="3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5" y="23"/>
                  </a:lnTo>
                  <a:lnTo>
                    <a:pt x="14" y="24"/>
                  </a:lnTo>
                  <a:lnTo>
                    <a:pt x="13" y="25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43" name="Freeform 1686">
              <a:extLst>
                <a:ext uri="{FF2B5EF4-FFF2-40B4-BE49-F238E27FC236}">
                  <a16:creationId xmlns:a16="http://schemas.microsoft.com/office/drawing/2014/main" id="{20D4C5FD-CA3F-4871-8C5E-E2053461B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8993" y="7017362"/>
              <a:ext cx="71435" cy="49455"/>
            </a:xfrm>
            <a:custGeom>
              <a:avLst/>
              <a:gdLst>
                <a:gd name="T0" fmla="*/ 39 w 56"/>
                <a:gd name="T1" fmla="*/ 0 h 38"/>
                <a:gd name="T2" fmla="*/ 42 w 56"/>
                <a:gd name="T3" fmla="*/ 3 h 38"/>
                <a:gd name="T4" fmla="*/ 43 w 56"/>
                <a:gd name="T5" fmla="*/ 3 h 38"/>
                <a:gd name="T6" fmla="*/ 48 w 56"/>
                <a:gd name="T7" fmla="*/ 2 h 38"/>
                <a:gd name="T8" fmla="*/ 50 w 56"/>
                <a:gd name="T9" fmla="*/ 3 h 38"/>
                <a:gd name="T10" fmla="*/ 51 w 56"/>
                <a:gd name="T11" fmla="*/ 4 h 38"/>
                <a:gd name="T12" fmla="*/ 52 w 56"/>
                <a:gd name="T13" fmla="*/ 6 h 38"/>
                <a:gd name="T14" fmla="*/ 52 w 56"/>
                <a:gd name="T15" fmla="*/ 10 h 38"/>
                <a:gd name="T16" fmla="*/ 52 w 56"/>
                <a:gd name="T17" fmla="*/ 13 h 38"/>
                <a:gd name="T18" fmla="*/ 52 w 56"/>
                <a:gd name="T19" fmla="*/ 17 h 38"/>
                <a:gd name="T20" fmla="*/ 52 w 56"/>
                <a:gd name="T21" fmla="*/ 19 h 38"/>
                <a:gd name="T22" fmla="*/ 54 w 56"/>
                <a:gd name="T23" fmla="*/ 22 h 38"/>
                <a:gd name="T24" fmla="*/ 55 w 56"/>
                <a:gd name="T25" fmla="*/ 25 h 38"/>
                <a:gd name="T26" fmla="*/ 55 w 56"/>
                <a:gd name="T27" fmla="*/ 29 h 38"/>
                <a:gd name="T28" fmla="*/ 50 w 56"/>
                <a:gd name="T29" fmla="*/ 30 h 38"/>
                <a:gd name="T30" fmla="*/ 45 w 56"/>
                <a:gd name="T31" fmla="*/ 30 h 38"/>
                <a:gd name="T32" fmla="*/ 40 w 56"/>
                <a:gd name="T33" fmla="*/ 33 h 38"/>
                <a:gd name="T34" fmla="*/ 39 w 56"/>
                <a:gd name="T35" fmla="*/ 34 h 38"/>
                <a:gd name="T36" fmla="*/ 40 w 56"/>
                <a:gd name="T37" fmla="*/ 37 h 38"/>
                <a:gd name="T38" fmla="*/ 38 w 56"/>
                <a:gd name="T39" fmla="*/ 37 h 38"/>
                <a:gd name="T40" fmla="*/ 37 w 56"/>
                <a:gd name="T41" fmla="*/ 37 h 38"/>
                <a:gd name="T42" fmla="*/ 35 w 56"/>
                <a:gd name="T43" fmla="*/ 34 h 38"/>
                <a:gd name="T44" fmla="*/ 33 w 56"/>
                <a:gd name="T45" fmla="*/ 34 h 38"/>
                <a:gd name="T46" fmla="*/ 24 w 56"/>
                <a:gd name="T47" fmla="*/ 32 h 38"/>
                <a:gd name="T48" fmla="*/ 13 w 56"/>
                <a:gd name="T49" fmla="*/ 24 h 38"/>
                <a:gd name="T50" fmla="*/ 8 w 56"/>
                <a:gd name="T51" fmla="*/ 23 h 38"/>
                <a:gd name="T52" fmla="*/ 4 w 56"/>
                <a:gd name="T53" fmla="*/ 18 h 38"/>
                <a:gd name="T54" fmla="*/ 0 w 56"/>
                <a:gd name="T55" fmla="*/ 11 h 38"/>
                <a:gd name="T56" fmla="*/ 2 w 56"/>
                <a:gd name="T57" fmla="*/ 10 h 38"/>
                <a:gd name="T58" fmla="*/ 5 w 56"/>
                <a:gd name="T59" fmla="*/ 9 h 38"/>
                <a:gd name="T60" fmla="*/ 17 w 56"/>
                <a:gd name="T61" fmla="*/ 11 h 38"/>
                <a:gd name="T62" fmla="*/ 19 w 56"/>
                <a:gd name="T63" fmla="*/ 6 h 38"/>
                <a:gd name="T64" fmla="*/ 21 w 56"/>
                <a:gd name="T65" fmla="*/ 4 h 38"/>
                <a:gd name="T66" fmla="*/ 25 w 56"/>
                <a:gd name="T67" fmla="*/ 2 h 38"/>
                <a:gd name="T68" fmla="*/ 28 w 56"/>
                <a:gd name="T69" fmla="*/ 0 h 38"/>
                <a:gd name="T70" fmla="*/ 30 w 56"/>
                <a:gd name="T71" fmla="*/ 0 h 38"/>
                <a:gd name="T72" fmla="*/ 32 w 56"/>
                <a:gd name="T73" fmla="*/ 1 h 38"/>
                <a:gd name="T74" fmla="*/ 36 w 56"/>
                <a:gd name="T75" fmla="*/ 0 h 38"/>
                <a:gd name="T76" fmla="*/ 37 w 56"/>
                <a:gd name="T77" fmla="*/ 0 h 38"/>
                <a:gd name="T78" fmla="*/ 39 w 56"/>
                <a:gd name="T7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" h="38">
                  <a:moveTo>
                    <a:pt x="39" y="0"/>
                  </a:moveTo>
                  <a:lnTo>
                    <a:pt x="42" y="3"/>
                  </a:lnTo>
                  <a:lnTo>
                    <a:pt x="43" y="3"/>
                  </a:lnTo>
                  <a:lnTo>
                    <a:pt x="48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2" y="13"/>
                  </a:lnTo>
                  <a:lnTo>
                    <a:pt x="52" y="17"/>
                  </a:lnTo>
                  <a:lnTo>
                    <a:pt x="52" y="19"/>
                  </a:lnTo>
                  <a:lnTo>
                    <a:pt x="54" y="22"/>
                  </a:lnTo>
                  <a:lnTo>
                    <a:pt x="55" y="25"/>
                  </a:lnTo>
                  <a:lnTo>
                    <a:pt x="55" y="29"/>
                  </a:lnTo>
                  <a:lnTo>
                    <a:pt x="50" y="30"/>
                  </a:lnTo>
                  <a:lnTo>
                    <a:pt x="45" y="30"/>
                  </a:lnTo>
                  <a:lnTo>
                    <a:pt x="40" y="33"/>
                  </a:lnTo>
                  <a:lnTo>
                    <a:pt x="39" y="34"/>
                  </a:lnTo>
                  <a:lnTo>
                    <a:pt x="40" y="37"/>
                  </a:lnTo>
                  <a:lnTo>
                    <a:pt x="38" y="37"/>
                  </a:lnTo>
                  <a:lnTo>
                    <a:pt x="37" y="37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24" y="32"/>
                  </a:lnTo>
                  <a:lnTo>
                    <a:pt x="13" y="24"/>
                  </a:lnTo>
                  <a:lnTo>
                    <a:pt x="8" y="23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5" y="9"/>
                  </a:lnTo>
                  <a:lnTo>
                    <a:pt x="17" y="11"/>
                  </a:lnTo>
                  <a:lnTo>
                    <a:pt x="19" y="6"/>
                  </a:lnTo>
                  <a:lnTo>
                    <a:pt x="21" y="4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44" name="Freeform 1687">
              <a:extLst>
                <a:ext uri="{FF2B5EF4-FFF2-40B4-BE49-F238E27FC236}">
                  <a16:creationId xmlns:a16="http://schemas.microsoft.com/office/drawing/2014/main" id="{1AB58013-940A-4A20-919C-BE58374F3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4262" y="7017362"/>
              <a:ext cx="10991" cy="5494"/>
            </a:xfrm>
            <a:custGeom>
              <a:avLst/>
              <a:gdLst>
                <a:gd name="T0" fmla="*/ 5 w 7"/>
                <a:gd name="T1" fmla="*/ 4 h 6"/>
                <a:gd name="T2" fmla="*/ 4 w 7"/>
                <a:gd name="T3" fmla="*/ 5 h 6"/>
                <a:gd name="T4" fmla="*/ 2 w 7"/>
                <a:gd name="T5" fmla="*/ 5 h 6"/>
                <a:gd name="T6" fmla="*/ 0 w 7"/>
                <a:gd name="T7" fmla="*/ 4 h 6"/>
                <a:gd name="T8" fmla="*/ 5 w 7"/>
                <a:gd name="T9" fmla="*/ 0 h 6"/>
                <a:gd name="T10" fmla="*/ 6 w 7"/>
                <a:gd name="T11" fmla="*/ 1 h 6"/>
                <a:gd name="T12" fmla="*/ 5 w 7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5" y="4"/>
                  </a:moveTo>
                  <a:lnTo>
                    <a:pt x="4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5" y="0"/>
                  </a:lnTo>
                  <a:lnTo>
                    <a:pt x="6" y="1"/>
                  </a:lnTo>
                  <a:lnTo>
                    <a:pt x="5" y="4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45" name="Freeform 1688">
              <a:extLst>
                <a:ext uri="{FF2B5EF4-FFF2-40B4-BE49-F238E27FC236}">
                  <a16:creationId xmlns:a16="http://schemas.microsoft.com/office/drawing/2014/main" id="{DD0C4A1F-3951-4E1B-B0AD-6F4414B25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19310" y="7011866"/>
              <a:ext cx="27474" cy="16488"/>
            </a:xfrm>
            <a:custGeom>
              <a:avLst/>
              <a:gdLst>
                <a:gd name="T0" fmla="*/ 10 w 20"/>
                <a:gd name="T1" fmla="*/ 2 h 14"/>
                <a:gd name="T2" fmla="*/ 10 w 20"/>
                <a:gd name="T3" fmla="*/ 4 h 14"/>
                <a:gd name="T4" fmla="*/ 16 w 20"/>
                <a:gd name="T5" fmla="*/ 3 h 14"/>
                <a:gd name="T6" fmla="*/ 18 w 20"/>
                <a:gd name="T7" fmla="*/ 4 h 14"/>
                <a:gd name="T8" fmla="*/ 19 w 20"/>
                <a:gd name="T9" fmla="*/ 4 h 14"/>
                <a:gd name="T10" fmla="*/ 17 w 20"/>
                <a:gd name="T11" fmla="*/ 6 h 14"/>
                <a:gd name="T12" fmla="*/ 16 w 20"/>
                <a:gd name="T13" fmla="*/ 7 h 14"/>
                <a:gd name="T14" fmla="*/ 9 w 20"/>
                <a:gd name="T15" fmla="*/ 10 h 14"/>
                <a:gd name="T16" fmla="*/ 3 w 20"/>
                <a:gd name="T17" fmla="*/ 13 h 14"/>
                <a:gd name="T18" fmla="*/ 3 w 20"/>
                <a:gd name="T19" fmla="*/ 13 h 14"/>
                <a:gd name="T20" fmla="*/ 2 w 20"/>
                <a:gd name="T21" fmla="*/ 9 h 14"/>
                <a:gd name="T22" fmla="*/ 1 w 20"/>
                <a:gd name="T23" fmla="*/ 7 h 14"/>
                <a:gd name="T24" fmla="*/ 0 w 20"/>
                <a:gd name="T25" fmla="*/ 6 h 14"/>
                <a:gd name="T26" fmla="*/ 0 w 20"/>
                <a:gd name="T27" fmla="*/ 4 h 14"/>
                <a:gd name="T28" fmla="*/ 1 w 20"/>
                <a:gd name="T29" fmla="*/ 3 h 14"/>
                <a:gd name="T30" fmla="*/ 3 w 20"/>
                <a:gd name="T31" fmla="*/ 1 h 14"/>
                <a:gd name="T32" fmla="*/ 5 w 20"/>
                <a:gd name="T33" fmla="*/ 0 h 14"/>
                <a:gd name="T34" fmla="*/ 10 w 20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4">
                  <a:moveTo>
                    <a:pt x="10" y="2"/>
                  </a:moveTo>
                  <a:lnTo>
                    <a:pt x="10" y="4"/>
                  </a:lnTo>
                  <a:lnTo>
                    <a:pt x="16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7" y="6"/>
                  </a:lnTo>
                  <a:lnTo>
                    <a:pt x="16" y="7"/>
                  </a:lnTo>
                  <a:lnTo>
                    <a:pt x="9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10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46" name="Freeform 1689">
              <a:extLst>
                <a:ext uri="{FF2B5EF4-FFF2-40B4-BE49-F238E27FC236}">
                  <a16:creationId xmlns:a16="http://schemas.microsoft.com/office/drawing/2014/main" id="{B675DF03-46A3-451F-A496-4ECF9BB17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5349" y="7011866"/>
              <a:ext cx="10991" cy="27478"/>
            </a:xfrm>
            <a:custGeom>
              <a:avLst/>
              <a:gdLst>
                <a:gd name="T0" fmla="*/ 7 w 8"/>
                <a:gd name="T1" fmla="*/ 3 h 20"/>
                <a:gd name="T2" fmla="*/ 7 w 8"/>
                <a:gd name="T3" fmla="*/ 5 h 20"/>
                <a:gd name="T4" fmla="*/ 6 w 8"/>
                <a:gd name="T5" fmla="*/ 6 h 20"/>
                <a:gd name="T6" fmla="*/ 7 w 8"/>
                <a:gd name="T7" fmla="*/ 9 h 20"/>
                <a:gd name="T8" fmla="*/ 6 w 8"/>
                <a:gd name="T9" fmla="*/ 14 h 20"/>
                <a:gd name="T10" fmla="*/ 5 w 8"/>
                <a:gd name="T11" fmla="*/ 17 h 20"/>
                <a:gd name="T12" fmla="*/ 4 w 8"/>
                <a:gd name="T13" fmla="*/ 19 h 20"/>
                <a:gd name="T14" fmla="*/ 3 w 8"/>
                <a:gd name="T15" fmla="*/ 19 h 20"/>
                <a:gd name="T16" fmla="*/ 3 w 8"/>
                <a:gd name="T17" fmla="*/ 19 h 20"/>
                <a:gd name="T18" fmla="*/ 2 w 8"/>
                <a:gd name="T19" fmla="*/ 18 h 20"/>
                <a:gd name="T20" fmla="*/ 3 w 8"/>
                <a:gd name="T21" fmla="*/ 16 h 20"/>
                <a:gd name="T22" fmla="*/ 1 w 8"/>
                <a:gd name="T23" fmla="*/ 16 h 20"/>
                <a:gd name="T24" fmla="*/ 0 w 8"/>
                <a:gd name="T25" fmla="*/ 12 h 20"/>
                <a:gd name="T26" fmla="*/ 1 w 8"/>
                <a:gd name="T27" fmla="*/ 11 h 20"/>
                <a:gd name="T28" fmla="*/ 1 w 8"/>
                <a:gd name="T29" fmla="*/ 9 h 20"/>
                <a:gd name="T30" fmla="*/ 2 w 8"/>
                <a:gd name="T31" fmla="*/ 8 h 20"/>
                <a:gd name="T32" fmla="*/ 3 w 8"/>
                <a:gd name="T33" fmla="*/ 2 h 20"/>
                <a:gd name="T34" fmla="*/ 4 w 8"/>
                <a:gd name="T35" fmla="*/ 2 h 20"/>
                <a:gd name="T36" fmla="*/ 4 w 8"/>
                <a:gd name="T37" fmla="*/ 3 h 20"/>
                <a:gd name="T38" fmla="*/ 4 w 8"/>
                <a:gd name="T39" fmla="*/ 3 h 20"/>
                <a:gd name="T40" fmla="*/ 5 w 8"/>
                <a:gd name="T41" fmla="*/ 3 h 20"/>
                <a:gd name="T42" fmla="*/ 6 w 8"/>
                <a:gd name="T43" fmla="*/ 1 h 20"/>
                <a:gd name="T44" fmla="*/ 6 w 8"/>
                <a:gd name="T45" fmla="*/ 0 h 20"/>
                <a:gd name="T46" fmla="*/ 7 w 8"/>
                <a:gd name="T4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0">
                  <a:moveTo>
                    <a:pt x="7" y="3"/>
                  </a:moveTo>
                  <a:lnTo>
                    <a:pt x="7" y="5"/>
                  </a:lnTo>
                  <a:lnTo>
                    <a:pt x="6" y="6"/>
                  </a:lnTo>
                  <a:lnTo>
                    <a:pt x="7" y="9"/>
                  </a:lnTo>
                  <a:lnTo>
                    <a:pt x="6" y="14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47" name="Freeform 1690">
              <a:extLst>
                <a:ext uri="{FF2B5EF4-FFF2-40B4-BE49-F238E27FC236}">
                  <a16:creationId xmlns:a16="http://schemas.microsoft.com/office/drawing/2014/main" id="{CB5E9172-A5DB-46C1-9235-857AFB6A7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1483" y="7011866"/>
              <a:ext cx="5494" cy="10991"/>
            </a:xfrm>
            <a:custGeom>
              <a:avLst/>
              <a:gdLst>
                <a:gd name="T0" fmla="*/ 1 w 6"/>
                <a:gd name="T1" fmla="*/ 8 h 9"/>
                <a:gd name="T2" fmla="*/ 0 w 6"/>
                <a:gd name="T3" fmla="*/ 8 h 9"/>
                <a:gd name="T4" fmla="*/ 1 w 6"/>
                <a:gd name="T5" fmla="*/ 6 h 9"/>
                <a:gd name="T6" fmla="*/ 3 w 6"/>
                <a:gd name="T7" fmla="*/ 0 h 9"/>
                <a:gd name="T8" fmla="*/ 5 w 6"/>
                <a:gd name="T9" fmla="*/ 0 h 9"/>
                <a:gd name="T10" fmla="*/ 5 w 6"/>
                <a:gd name="T11" fmla="*/ 2 h 9"/>
                <a:gd name="T12" fmla="*/ 2 w 6"/>
                <a:gd name="T13" fmla="*/ 8 h 9"/>
                <a:gd name="T14" fmla="*/ 1 w 6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">
                  <a:moveTo>
                    <a:pt x="1" y="8"/>
                  </a:moveTo>
                  <a:lnTo>
                    <a:pt x="0" y="8"/>
                  </a:lnTo>
                  <a:lnTo>
                    <a:pt x="1" y="6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1" y="8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48" name="Freeform 1691">
              <a:extLst>
                <a:ext uri="{FF2B5EF4-FFF2-40B4-BE49-F238E27FC236}">
                  <a16:creationId xmlns:a16="http://schemas.microsoft.com/office/drawing/2014/main" id="{C1331225-7DC9-4ABE-A067-13D2C9ECD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9852" y="6978895"/>
              <a:ext cx="10991" cy="10991"/>
            </a:xfrm>
            <a:custGeom>
              <a:avLst/>
              <a:gdLst>
                <a:gd name="T0" fmla="*/ 6 w 7"/>
                <a:gd name="T1" fmla="*/ 7 h 8"/>
                <a:gd name="T2" fmla="*/ 2 w 7"/>
                <a:gd name="T3" fmla="*/ 7 h 8"/>
                <a:gd name="T4" fmla="*/ 1 w 7"/>
                <a:gd name="T5" fmla="*/ 7 h 8"/>
                <a:gd name="T6" fmla="*/ 0 w 7"/>
                <a:gd name="T7" fmla="*/ 5 h 8"/>
                <a:gd name="T8" fmla="*/ 1 w 7"/>
                <a:gd name="T9" fmla="*/ 2 h 8"/>
                <a:gd name="T10" fmla="*/ 1 w 7"/>
                <a:gd name="T11" fmla="*/ 1 h 8"/>
                <a:gd name="T12" fmla="*/ 3 w 7"/>
                <a:gd name="T13" fmla="*/ 0 h 8"/>
                <a:gd name="T14" fmla="*/ 5 w 7"/>
                <a:gd name="T15" fmla="*/ 2 h 8"/>
                <a:gd name="T16" fmla="*/ 5 w 7"/>
                <a:gd name="T17" fmla="*/ 4 h 8"/>
                <a:gd name="T18" fmla="*/ 6 w 7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6" y="7"/>
                  </a:moveTo>
                  <a:lnTo>
                    <a:pt x="2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6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49" name="Freeform 1692">
              <a:extLst>
                <a:ext uri="{FF2B5EF4-FFF2-40B4-BE49-F238E27FC236}">
                  <a16:creationId xmlns:a16="http://schemas.microsoft.com/office/drawing/2014/main" id="{082FD11A-EBFF-4DDD-BAED-F8AA4B9C3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8448" y="6517298"/>
              <a:ext cx="10991" cy="10991"/>
            </a:xfrm>
            <a:custGeom>
              <a:avLst/>
              <a:gdLst>
                <a:gd name="T0" fmla="*/ 0 w 10"/>
                <a:gd name="T1" fmla="*/ 7 h 9"/>
                <a:gd name="T2" fmla="*/ 0 w 10"/>
                <a:gd name="T3" fmla="*/ 8 h 9"/>
                <a:gd name="T4" fmla="*/ 0 w 10"/>
                <a:gd name="T5" fmla="*/ 7 h 9"/>
                <a:gd name="T6" fmla="*/ 3 w 10"/>
                <a:gd name="T7" fmla="*/ 4 h 9"/>
                <a:gd name="T8" fmla="*/ 9 w 10"/>
                <a:gd name="T9" fmla="*/ 0 h 9"/>
                <a:gd name="T10" fmla="*/ 9 w 10"/>
                <a:gd name="T11" fmla="*/ 1 h 9"/>
                <a:gd name="T12" fmla="*/ 6 w 10"/>
                <a:gd name="T13" fmla="*/ 4 h 9"/>
                <a:gd name="T14" fmla="*/ 0 w 10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lnTo>
                    <a:pt x="0" y="8"/>
                  </a:lnTo>
                  <a:lnTo>
                    <a:pt x="0" y="7"/>
                  </a:lnTo>
                  <a:lnTo>
                    <a:pt x="3" y="4"/>
                  </a:lnTo>
                  <a:lnTo>
                    <a:pt x="9" y="0"/>
                  </a:lnTo>
                  <a:lnTo>
                    <a:pt x="9" y="1"/>
                  </a:lnTo>
                  <a:lnTo>
                    <a:pt x="6" y="4"/>
                  </a:lnTo>
                  <a:lnTo>
                    <a:pt x="0" y="7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50" name="Freeform 1693">
              <a:extLst>
                <a:ext uri="{FF2B5EF4-FFF2-40B4-BE49-F238E27FC236}">
                  <a16:creationId xmlns:a16="http://schemas.microsoft.com/office/drawing/2014/main" id="{D301C870-DE20-4842-A252-10D179B6D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1516" y="5984266"/>
              <a:ext cx="1439741" cy="1434244"/>
            </a:xfrm>
            <a:custGeom>
              <a:avLst/>
              <a:gdLst>
                <a:gd name="T0" fmla="*/ 822 w 1157"/>
                <a:gd name="T1" fmla="*/ 707 h 1149"/>
                <a:gd name="T2" fmla="*/ 904 w 1157"/>
                <a:gd name="T3" fmla="*/ 878 h 1149"/>
                <a:gd name="T4" fmla="*/ 996 w 1157"/>
                <a:gd name="T5" fmla="*/ 873 h 1149"/>
                <a:gd name="T6" fmla="*/ 1065 w 1157"/>
                <a:gd name="T7" fmla="*/ 975 h 1149"/>
                <a:gd name="T8" fmla="*/ 1133 w 1157"/>
                <a:gd name="T9" fmla="*/ 1065 h 1149"/>
                <a:gd name="T10" fmla="*/ 1130 w 1157"/>
                <a:gd name="T11" fmla="*/ 1147 h 1149"/>
                <a:gd name="T12" fmla="*/ 1100 w 1157"/>
                <a:gd name="T13" fmla="*/ 1098 h 1149"/>
                <a:gd name="T14" fmla="*/ 1082 w 1157"/>
                <a:gd name="T15" fmla="*/ 1049 h 1149"/>
                <a:gd name="T16" fmla="*/ 1058 w 1157"/>
                <a:gd name="T17" fmla="*/ 980 h 1149"/>
                <a:gd name="T18" fmla="*/ 1011 w 1157"/>
                <a:gd name="T19" fmla="*/ 946 h 1149"/>
                <a:gd name="T20" fmla="*/ 1002 w 1157"/>
                <a:gd name="T21" fmla="*/ 956 h 1149"/>
                <a:gd name="T22" fmla="*/ 968 w 1157"/>
                <a:gd name="T23" fmla="*/ 928 h 1149"/>
                <a:gd name="T24" fmla="*/ 964 w 1157"/>
                <a:gd name="T25" fmla="*/ 936 h 1149"/>
                <a:gd name="T26" fmla="*/ 897 w 1157"/>
                <a:gd name="T27" fmla="*/ 907 h 1149"/>
                <a:gd name="T28" fmla="*/ 873 w 1157"/>
                <a:gd name="T29" fmla="*/ 870 h 1149"/>
                <a:gd name="T30" fmla="*/ 811 w 1157"/>
                <a:gd name="T31" fmla="*/ 848 h 1149"/>
                <a:gd name="T32" fmla="*/ 705 w 1157"/>
                <a:gd name="T33" fmla="*/ 826 h 1149"/>
                <a:gd name="T34" fmla="*/ 653 w 1157"/>
                <a:gd name="T35" fmla="*/ 810 h 1149"/>
                <a:gd name="T36" fmla="*/ 622 w 1157"/>
                <a:gd name="T37" fmla="*/ 794 h 1149"/>
                <a:gd name="T38" fmla="*/ 596 w 1157"/>
                <a:gd name="T39" fmla="*/ 803 h 1149"/>
                <a:gd name="T40" fmla="*/ 605 w 1157"/>
                <a:gd name="T41" fmla="*/ 831 h 1149"/>
                <a:gd name="T42" fmla="*/ 563 w 1157"/>
                <a:gd name="T43" fmla="*/ 861 h 1149"/>
                <a:gd name="T44" fmla="*/ 523 w 1157"/>
                <a:gd name="T45" fmla="*/ 894 h 1149"/>
                <a:gd name="T46" fmla="*/ 518 w 1157"/>
                <a:gd name="T47" fmla="*/ 868 h 1149"/>
                <a:gd name="T48" fmla="*/ 550 w 1157"/>
                <a:gd name="T49" fmla="*/ 797 h 1149"/>
                <a:gd name="T50" fmla="*/ 546 w 1157"/>
                <a:gd name="T51" fmla="*/ 776 h 1149"/>
                <a:gd name="T52" fmla="*/ 466 w 1157"/>
                <a:gd name="T53" fmla="*/ 840 h 1149"/>
                <a:gd name="T54" fmla="*/ 444 w 1157"/>
                <a:gd name="T55" fmla="*/ 871 h 1149"/>
                <a:gd name="T56" fmla="*/ 427 w 1157"/>
                <a:gd name="T57" fmla="*/ 944 h 1149"/>
                <a:gd name="T58" fmla="*/ 367 w 1157"/>
                <a:gd name="T59" fmla="*/ 998 h 1149"/>
                <a:gd name="T60" fmla="*/ 327 w 1157"/>
                <a:gd name="T61" fmla="*/ 1038 h 1149"/>
                <a:gd name="T62" fmla="*/ 296 w 1157"/>
                <a:gd name="T63" fmla="*/ 1068 h 1149"/>
                <a:gd name="T64" fmla="*/ 250 w 1157"/>
                <a:gd name="T65" fmla="*/ 1094 h 1149"/>
                <a:gd name="T66" fmla="*/ 206 w 1157"/>
                <a:gd name="T67" fmla="*/ 1107 h 1149"/>
                <a:gd name="T68" fmla="*/ 166 w 1157"/>
                <a:gd name="T69" fmla="*/ 1124 h 1149"/>
                <a:gd name="T70" fmla="*/ 159 w 1157"/>
                <a:gd name="T71" fmla="*/ 1125 h 1149"/>
                <a:gd name="T72" fmla="*/ 228 w 1157"/>
                <a:gd name="T73" fmla="*/ 1090 h 1149"/>
                <a:gd name="T74" fmla="*/ 286 w 1157"/>
                <a:gd name="T75" fmla="*/ 1040 h 1149"/>
                <a:gd name="T76" fmla="*/ 316 w 1157"/>
                <a:gd name="T77" fmla="*/ 986 h 1149"/>
                <a:gd name="T78" fmla="*/ 292 w 1157"/>
                <a:gd name="T79" fmla="*/ 923 h 1149"/>
                <a:gd name="T80" fmla="*/ 241 w 1157"/>
                <a:gd name="T81" fmla="*/ 920 h 1149"/>
                <a:gd name="T82" fmla="*/ 189 w 1157"/>
                <a:gd name="T83" fmla="*/ 889 h 1149"/>
                <a:gd name="T84" fmla="*/ 134 w 1157"/>
                <a:gd name="T85" fmla="*/ 867 h 1149"/>
                <a:gd name="T86" fmla="*/ 121 w 1157"/>
                <a:gd name="T87" fmla="*/ 812 h 1149"/>
                <a:gd name="T88" fmla="*/ 92 w 1157"/>
                <a:gd name="T89" fmla="*/ 787 h 1149"/>
                <a:gd name="T90" fmla="*/ 59 w 1157"/>
                <a:gd name="T91" fmla="*/ 752 h 1149"/>
                <a:gd name="T92" fmla="*/ 104 w 1157"/>
                <a:gd name="T93" fmla="*/ 687 h 1149"/>
                <a:gd name="T94" fmla="*/ 146 w 1157"/>
                <a:gd name="T95" fmla="*/ 661 h 1149"/>
                <a:gd name="T96" fmla="*/ 218 w 1157"/>
                <a:gd name="T97" fmla="*/ 556 h 1149"/>
                <a:gd name="T98" fmla="*/ 147 w 1157"/>
                <a:gd name="T99" fmla="*/ 564 h 1149"/>
                <a:gd name="T100" fmla="*/ 50 w 1157"/>
                <a:gd name="T101" fmla="*/ 509 h 1149"/>
                <a:gd name="T102" fmla="*/ 73 w 1157"/>
                <a:gd name="T103" fmla="*/ 445 h 1149"/>
                <a:gd name="T104" fmla="*/ 158 w 1157"/>
                <a:gd name="T105" fmla="*/ 446 h 1149"/>
                <a:gd name="T106" fmla="*/ 182 w 1157"/>
                <a:gd name="T107" fmla="*/ 393 h 1149"/>
                <a:gd name="T108" fmla="*/ 173 w 1157"/>
                <a:gd name="T109" fmla="*/ 376 h 1149"/>
                <a:gd name="T110" fmla="*/ 79 w 1157"/>
                <a:gd name="T111" fmla="*/ 227 h 1149"/>
                <a:gd name="T112" fmla="*/ 193 w 1157"/>
                <a:gd name="T113" fmla="*/ 112 h 1149"/>
                <a:gd name="T114" fmla="*/ 271 w 1157"/>
                <a:gd name="T115" fmla="*/ 53 h 1149"/>
                <a:gd name="T116" fmla="*/ 373 w 1157"/>
                <a:gd name="T117" fmla="*/ 39 h 1149"/>
                <a:gd name="T118" fmla="*/ 482 w 1157"/>
                <a:gd name="T119" fmla="*/ 56 h 1149"/>
                <a:gd name="T120" fmla="*/ 598 w 1157"/>
                <a:gd name="T121" fmla="*/ 101 h 1149"/>
                <a:gd name="T122" fmla="*/ 801 w 1157"/>
                <a:gd name="T123" fmla="*/ 150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7" h="1149">
                  <a:moveTo>
                    <a:pt x="822" y="160"/>
                  </a:moveTo>
                  <a:lnTo>
                    <a:pt x="822" y="185"/>
                  </a:lnTo>
                  <a:lnTo>
                    <a:pt x="822" y="210"/>
                  </a:lnTo>
                  <a:lnTo>
                    <a:pt x="822" y="235"/>
                  </a:lnTo>
                  <a:lnTo>
                    <a:pt x="822" y="259"/>
                  </a:lnTo>
                  <a:lnTo>
                    <a:pt x="822" y="283"/>
                  </a:lnTo>
                  <a:lnTo>
                    <a:pt x="822" y="307"/>
                  </a:lnTo>
                  <a:lnTo>
                    <a:pt x="822" y="330"/>
                  </a:lnTo>
                  <a:lnTo>
                    <a:pt x="822" y="353"/>
                  </a:lnTo>
                  <a:lnTo>
                    <a:pt x="822" y="376"/>
                  </a:lnTo>
                  <a:lnTo>
                    <a:pt x="822" y="398"/>
                  </a:lnTo>
                  <a:lnTo>
                    <a:pt x="822" y="420"/>
                  </a:lnTo>
                  <a:lnTo>
                    <a:pt x="822" y="442"/>
                  </a:lnTo>
                  <a:lnTo>
                    <a:pt x="822" y="465"/>
                  </a:lnTo>
                  <a:lnTo>
                    <a:pt x="822" y="486"/>
                  </a:lnTo>
                  <a:lnTo>
                    <a:pt x="822" y="507"/>
                  </a:lnTo>
                  <a:lnTo>
                    <a:pt x="822" y="528"/>
                  </a:lnTo>
                  <a:lnTo>
                    <a:pt x="822" y="549"/>
                  </a:lnTo>
                  <a:lnTo>
                    <a:pt x="822" y="570"/>
                  </a:lnTo>
                  <a:lnTo>
                    <a:pt x="822" y="590"/>
                  </a:lnTo>
                  <a:lnTo>
                    <a:pt x="822" y="610"/>
                  </a:lnTo>
                  <a:lnTo>
                    <a:pt x="822" y="630"/>
                  </a:lnTo>
                  <a:lnTo>
                    <a:pt x="822" y="650"/>
                  </a:lnTo>
                  <a:lnTo>
                    <a:pt x="822" y="669"/>
                  </a:lnTo>
                  <a:lnTo>
                    <a:pt x="822" y="689"/>
                  </a:lnTo>
                  <a:lnTo>
                    <a:pt x="822" y="707"/>
                  </a:lnTo>
                  <a:lnTo>
                    <a:pt x="822" y="726"/>
                  </a:lnTo>
                  <a:lnTo>
                    <a:pt x="822" y="745"/>
                  </a:lnTo>
                  <a:lnTo>
                    <a:pt x="822" y="763"/>
                  </a:lnTo>
                  <a:lnTo>
                    <a:pt x="822" y="781"/>
                  </a:lnTo>
                  <a:lnTo>
                    <a:pt x="822" y="800"/>
                  </a:lnTo>
                  <a:lnTo>
                    <a:pt x="822" y="818"/>
                  </a:lnTo>
                  <a:lnTo>
                    <a:pt x="822" y="836"/>
                  </a:lnTo>
                  <a:lnTo>
                    <a:pt x="830" y="838"/>
                  </a:lnTo>
                  <a:lnTo>
                    <a:pt x="837" y="841"/>
                  </a:lnTo>
                  <a:lnTo>
                    <a:pt x="839" y="836"/>
                  </a:lnTo>
                  <a:lnTo>
                    <a:pt x="847" y="840"/>
                  </a:lnTo>
                  <a:lnTo>
                    <a:pt x="854" y="843"/>
                  </a:lnTo>
                  <a:lnTo>
                    <a:pt x="858" y="839"/>
                  </a:lnTo>
                  <a:lnTo>
                    <a:pt x="862" y="834"/>
                  </a:lnTo>
                  <a:lnTo>
                    <a:pt x="869" y="834"/>
                  </a:lnTo>
                  <a:lnTo>
                    <a:pt x="876" y="833"/>
                  </a:lnTo>
                  <a:lnTo>
                    <a:pt x="880" y="833"/>
                  </a:lnTo>
                  <a:lnTo>
                    <a:pt x="880" y="837"/>
                  </a:lnTo>
                  <a:lnTo>
                    <a:pt x="879" y="844"/>
                  </a:lnTo>
                  <a:lnTo>
                    <a:pt x="877" y="849"/>
                  </a:lnTo>
                  <a:lnTo>
                    <a:pt x="882" y="855"/>
                  </a:lnTo>
                  <a:lnTo>
                    <a:pt x="887" y="858"/>
                  </a:lnTo>
                  <a:lnTo>
                    <a:pt x="892" y="860"/>
                  </a:lnTo>
                  <a:lnTo>
                    <a:pt x="894" y="868"/>
                  </a:lnTo>
                  <a:lnTo>
                    <a:pt x="900" y="873"/>
                  </a:lnTo>
                  <a:lnTo>
                    <a:pt x="904" y="878"/>
                  </a:lnTo>
                  <a:lnTo>
                    <a:pt x="907" y="882"/>
                  </a:lnTo>
                  <a:lnTo>
                    <a:pt x="913" y="888"/>
                  </a:lnTo>
                  <a:lnTo>
                    <a:pt x="917" y="892"/>
                  </a:lnTo>
                  <a:lnTo>
                    <a:pt x="923" y="898"/>
                  </a:lnTo>
                  <a:lnTo>
                    <a:pt x="926" y="901"/>
                  </a:lnTo>
                  <a:lnTo>
                    <a:pt x="927" y="907"/>
                  </a:lnTo>
                  <a:lnTo>
                    <a:pt x="929" y="915"/>
                  </a:lnTo>
                  <a:lnTo>
                    <a:pt x="928" y="919"/>
                  </a:lnTo>
                  <a:lnTo>
                    <a:pt x="930" y="920"/>
                  </a:lnTo>
                  <a:lnTo>
                    <a:pt x="935" y="915"/>
                  </a:lnTo>
                  <a:lnTo>
                    <a:pt x="940" y="912"/>
                  </a:lnTo>
                  <a:lnTo>
                    <a:pt x="945" y="908"/>
                  </a:lnTo>
                  <a:lnTo>
                    <a:pt x="949" y="905"/>
                  </a:lnTo>
                  <a:lnTo>
                    <a:pt x="956" y="905"/>
                  </a:lnTo>
                  <a:lnTo>
                    <a:pt x="960" y="898"/>
                  </a:lnTo>
                  <a:lnTo>
                    <a:pt x="960" y="887"/>
                  </a:lnTo>
                  <a:lnTo>
                    <a:pt x="963" y="887"/>
                  </a:lnTo>
                  <a:lnTo>
                    <a:pt x="965" y="885"/>
                  </a:lnTo>
                  <a:lnTo>
                    <a:pt x="966" y="883"/>
                  </a:lnTo>
                  <a:lnTo>
                    <a:pt x="964" y="878"/>
                  </a:lnTo>
                  <a:lnTo>
                    <a:pt x="971" y="876"/>
                  </a:lnTo>
                  <a:lnTo>
                    <a:pt x="976" y="874"/>
                  </a:lnTo>
                  <a:lnTo>
                    <a:pt x="983" y="871"/>
                  </a:lnTo>
                  <a:lnTo>
                    <a:pt x="990" y="867"/>
                  </a:lnTo>
                  <a:lnTo>
                    <a:pt x="993" y="870"/>
                  </a:lnTo>
                  <a:lnTo>
                    <a:pt x="996" y="873"/>
                  </a:lnTo>
                  <a:lnTo>
                    <a:pt x="1003" y="880"/>
                  </a:lnTo>
                  <a:lnTo>
                    <a:pt x="1003" y="881"/>
                  </a:lnTo>
                  <a:lnTo>
                    <a:pt x="1003" y="885"/>
                  </a:lnTo>
                  <a:lnTo>
                    <a:pt x="1002" y="888"/>
                  </a:lnTo>
                  <a:lnTo>
                    <a:pt x="1006" y="897"/>
                  </a:lnTo>
                  <a:lnTo>
                    <a:pt x="1007" y="898"/>
                  </a:lnTo>
                  <a:lnTo>
                    <a:pt x="1010" y="900"/>
                  </a:lnTo>
                  <a:lnTo>
                    <a:pt x="1014" y="903"/>
                  </a:lnTo>
                  <a:lnTo>
                    <a:pt x="1016" y="905"/>
                  </a:lnTo>
                  <a:lnTo>
                    <a:pt x="1021" y="909"/>
                  </a:lnTo>
                  <a:lnTo>
                    <a:pt x="1022" y="911"/>
                  </a:lnTo>
                  <a:lnTo>
                    <a:pt x="1022" y="914"/>
                  </a:lnTo>
                  <a:lnTo>
                    <a:pt x="1023" y="916"/>
                  </a:lnTo>
                  <a:lnTo>
                    <a:pt x="1025" y="917"/>
                  </a:lnTo>
                  <a:lnTo>
                    <a:pt x="1026" y="920"/>
                  </a:lnTo>
                  <a:lnTo>
                    <a:pt x="1028" y="923"/>
                  </a:lnTo>
                  <a:lnTo>
                    <a:pt x="1032" y="926"/>
                  </a:lnTo>
                  <a:lnTo>
                    <a:pt x="1036" y="928"/>
                  </a:lnTo>
                  <a:lnTo>
                    <a:pt x="1040" y="931"/>
                  </a:lnTo>
                  <a:lnTo>
                    <a:pt x="1044" y="937"/>
                  </a:lnTo>
                  <a:lnTo>
                    <a:pt x="1048" y="943"/>
                  </a:lnTo>
                  <a:lnTo>
                    <a:pt x="1053" y="948"/>
                  </a:lnTo>
                  <a:lnTo>
                    <a:pt x="1052" y="953"/>
                  </a:lnTo>
                  <a:lnTo>
                    <a:pt x="1057" y="959"/>
                  </a:lnTo>
                  <a:lnTo>
                    <a:pt x="1062" y="968"/>
                  </a:lnTo>
                  <a:lnTo>
                    <a:pt x="1065" y="975"/>
                  </a:lnTo>
                  <a:lnTo>
                    <a:pt x="1068" y="979"/>
                  </a:lnTo>
                  <a:lnTo>
                    <a:pt x="1071" y="985"/>
                  </a:lnTo>
                  <a:lnTo>
                    <a:pt x="1074" y="992"/>
                  </a:lnTo>
                  <a:lnTo>
                    <a:pt x="1079" y="1000"/>
                  </a:lnTo>
                  <a:lnTo>
                    <a:pt x="1082" y="1005"/>
                  </a:lnTo>
                  <a:lnTo>
                    <a:pt x="1086" y="1013"/>
                  </a:lnTo>
                  <a:lnTo>
                    <a:pt x="1088" y="1018"/>
                  </a:lnTo>
                  <a:lnTo>
                    <a:pt x="1086" y="1020"/>
                  </a:lnTo>
                  <a:lnTo>
                    <a:pt x="1085" y="1024"/>
                  </a:lnTo>
                  <a:lnTo>
                    <a:pt x="1090" y="1026"/>
                  </a:lnTo>
                  <a:lnTo>
                    <a:pt x="1095" y="1027"/>
                  </a:lnTo>
                  <a:lnTo>
                    <a:pt x="1093" y="1031"/>
                  </a:lnTo>
                  <a:lnTo>
                    <a:pt x="1092" y="1037"/>
                  </a:lnTo>
                  <a:lnTo>
                    <a:pt x="1096" y="1038"/>
                  </a:lnTo>
                  <a:lnTo>
                    <a:pt x="1099" y="1040"/>
                  </a:lnTo>
                  <a:lnTo>
                    <a:pt x="1099" y="1043"/>
                  </a:lnTo>
                  <a:lnTo>
                    <a:pt x="1100" y="1046"/>
                  </a:lnTo>
                  <a:lnTo>
                    <a:pt x="1101" y="1051"/>
                  </a:lnTo>
                  <a:lnTo>
                    <a:pt x="1106" y="1051"/>
                  </a:lnTo>
                  <a:lnTo>
                    <a:pt x="1108" y="1051"/>
                  </a:lnTo>
                  <a:lnTo>
                    <a:pt x="1111" y="1053"/>
                  </a:lnTo>
                  <a:lnTo>
                    <a:pt x="1115" y="1056"/>
                  </a:lnTo>
                  <a:lnTo>
                    <a:pt x="1120" y="1059"/>
                  </a:lnTo>
                  <a:lnTo>
                    <a:pt x="1123" y="1061"/>
                  </a:lnTo>
                  <a:lnTo>
                    <a:pt x="1128" y="1063"/>
                  </a:lnTo>
                  <a:lnTo>
                    <a:pt x="1133" y="1065"/>
                  </a:lnTo>
                  <a:lnTo>
                    <a:pt x="1136" y="1069"/>
                  </a:lnTo>
                  <a:lnTo>
                    <a:pt x="1142" y="1071"/>
                  </a:lnTo>
                  <a:lnTo>
                    <a:pt x="1143" y="1076"/>
                  </a:lnTo>
                  <a:lnTo>
                    <a:pt x="1149" y="1079"/>
                  </a:lnTo>
                  <a:lnTo>
                    <a:pt x="1153" y="1078"/>
                  </a:lnTo>
                  <a:lnTo>
                    <a:pt x="1154" y="1080"/>
                  </a:lnTo>
                  <a:lnTo>
                    <a:pt x="1155" y="1083"/>
                  </a:lnTo>
                  <a:lnTo>
                    <a:pt x="1156" y="1086"/>
                  </a:lnTo>
                  <a:lnTo>
                    <a:pt x="1155" y="1089"/>
                  </a:lnTo>
                  <a:lnTo>
                    <a:pt x="1154" y="1092"/>
                  </a:lnTo>
                  <a:lnTo>
                    <a:pt x="1153" y="1095"/>
                  </a:lnTo>
                  <a:lnTo>
                    <a:pt x="1151" y="1098"/>
                  </a:lnTo>
                  <a:lnTo>
                    <a:pt x="1151" y="1102"/>
                  </a:lnTo>
                  <a:lnTo>
                    <a:pt x="1151" y="1106"/>
                  </a:lnTo>
                  <a:lnTo>
                    <a:pt x="1152" y="1109"/>
                  </a:lnTo>
                  <a:lnTo>
                    <a:pt x="1154" y="1115"/>
                  </a:lnTo>
                  <a:lnTo>
                    <a:pt x="1154" y="1119"/>
                  </a:lnTo>
                  <a:lnTo>
                    <a:pt x="1154" y="1121"/>
                  </a:lnTo>
                  <a:lnTo>
                    <a:pt x="1151" y="1130"/>
                  </a:lnTo>
                  <a:lnTo>
                    <a:pt x="1149" y="1133"/>
                  </a:lnTo>
                  <a:lnTo>
                    <a:pt x="1149" y="1135"/>
                  </a:lnTo>
                  <a:lnTo>
                    <a:pt x="1147" y="1139"/>
                  </a:lnTo>
                  <a:lnTo>
                    <a:pt x="1141" y="1145"/>
                  </a:lnTo>
                  <a:lnTo>
                    <a:pt x="1138" y="1148"/>
                  </a:lnTo>
                  <a:lnTo>
                    <a:pt x="1137" y="1148"/>
                  </a:lnTo>
                  <a:lnTo>
                    <a:pt x="1130" y="1147"/>
                  </a:lnTo>
                  <a:lnTo>
                    <a:pt x="1128" y="1139"/>
                  </a:lnTo>
                  <a:lnTo>
                    <a:pt x="1126" y="1133"/>
                  </a:lnTo>
                  <a:lnTo>
                    <a:pt x="1124" y="1128"/>
                  </a:lnTo>
                  <a:lnTo>
                    <a:pt x="1124" y="1127"/>
                  </a:lnTo>
                  <a:lnTo>
                    <a:pt x="1126" y="1124"/>
                  </a:lnTo>
                  <a:lnTo>
                    <a:pt x="1133" y="1121"/>
                  </a:lnTo>
                  <a:lnTo>
                    <a:pt x="1133" y="1120"/>
                  </a:lnTo>
                  <a:lnTo>
                    <a:pt x="1131" y="1119"/>
                  </a:lnTo>
                  <a:lnTo>
                    <a:pt x="1130" y="1118"/>
                  </a:lnTo>
                  <a:lnTo>
                    <a:pt x="1129" y="1112"/>
                  </a:lnTo>
                  <a:lnTo>
                    <a:pt x="1129" y="1108"/>
                  </a:lnTo>
                  <a:lnTo>
                    <a:pt x="1129" y="1104"/>
                  </a:lnTo>
                  <a:lnTo>
                    <a:pt x="1128" y="1098"/>
                  </a:lnTo>
                  <a:lnTo>
                    <a:pt x="1126" y="1093"/>
                  </a:lnTo>
                  <a:lnTo>
                    <a:pt x="1121" y="1085"/>
                  </a:lnTo>
                  <a:lnTo>
                    <a:pt x="1121" y="1084"/>
                  </a:lnTo>
                  <a:lnTo>
                    <a:pt x="1123" y="1080"/>
                  </a:lnTo>
                  <a:lnTo>
                    <a:pt x="1125" y="1079"/>
                  </a:lnTo>
                  <a:lnTo>
                    <a:pt x="1117" y="1083"/>
                  </a:lnTo>
                  <a:lnTo>
                    <a:pt x="1106" y="1087"/>
                  </a:lnTo>
                  <a:lnTo>
                    <a:pt x="1102" y="1090"/>
                  </a:lnTo>
                  <a:lnTo>
                    <a:pt x="1101" y="1091"/>
                  </a:lnTo>
                  <a:lnTo>
                    <a:pt x="1101" y="1092"/>
                  </a:lnTo>
                  <a:lnTo>
                    <a:pt x="1101" y="1095"/>
                  </a:lnTo>
                  <a:lnTo>
                    <a:pt x="1101" y="1096"/>
                  </a:lnTo>
                  <a:lnTo>
                    <a:pt x="1100" y="1098"/>
                  </a:lnTo>
                  <a:lnTo>
                    <a:pt x="1099" y="1102"/>
                  </a:lnTo>
                  <a:lnTo>
                    <a:pt x="1097" y="1108"/>
                  </a:lnTo>
                  <a:lnTo>
                    <a:pt x="1096" y="1108"/>
                  </a:lnTo>
                  <a:lnTo>
                    <a:pt x="1091" y="1106"/>
                  </a:lnTo>
                  <a:lnTo>
                    <a:pt x="1090" y="1105"/>
                  </a:lnTo>
                  <a:lnTo>
                    <a:pt x="1088" y="1098"/>
                  </a:lnTo>
                  <a:lnTo>
                    <a:pt x="1089" y="1096"/>
                  </a:lnTo>
                  <a:lnTo>
                    <a:pt x="1090" y="1095"/>
                  </a:lnTo>
                  <a:lnTo>
                    <a:pt x="1093" y="1091"/>
                  </a:lnTo>
                  <a:lnTo>
                    <a:pt x="1095" y="1087"/>
                  </a:lnTo>
                  <a:lnTo>
                    <a:pt x="1100" y="1074"/>
                  </a:lnTo>
                  <a:lnTo>
                    <a:pt x="1103" y="1074"/>
                  </a:lnTo>
                  <a:lnTo>
                    <a:pt x="1109" y="1072"/>
                  </a:lnTo>
                  <a:lnTo>
                    <a:pt x="1100" y="1071"/>
                  </a:lnTo>
                  <a:lnTo>
                    <a:pt x="1099" y="1070"/>
                  </a:lnTo>
                  <a:lnTo>
                    <a:pt x="1097" y="1068"/>
                  </a:lnTo>
                  <a:lnTo>
                    <a:pt x="1096" y="1066"/>
                  </a:lnTo>
                  <a:lnTo>
                    <a:pt x="1095" y="1063"/>
                  </a:lnTo>
                  <a:lnTo>
                    <a:pt x="1091" y="1062"/>
                  </a:lnTo>
                  <a:lnTo>
                    <a:pt x="1090" y="1061"/>
                  </a:lnTo>
                  <a:lnTo>
                    <a:pt x="1087" y="1057"/>
                  </a:lnTo>
                  <a:lnTo>
                    <a:pt x="1086" y="1055"/>
                  </a:lnTo>
                  <a:lnTo>
                    <a:pt x="1085" y="1053"/>
                  </a:lnTo>
                  <a:lnTo>
                    <a:pt x="1085" y="1051"/>
                  </a:lnTo>
                  <a:lnTo>
                    <a:pt x="1084" y="1049"/>
                  </a:lnTo>
                  <a:lnTo>
                    <a:pt x="1082" y="1049"/>
                  </a:lnTo>
                  <a:lnTo>
                    <a:pt x="1080" y="1048"/>
                  </a:lnTo>
                  <a:lnTo>
                    <a:pt x="1080" y="1041"/>
                  </a:lnTo>
                  <a:lnTo>
                    <a:pt x="1075" y="1040"/>
                  </a:lnTo>
                  <a:lnTo>
                    <a:pt x="1074" y="1038"/>
                  </a:lnTo>
                  <a:lnTo>
                    <a:pt x="1071" y="1034"/>
                  </a:lnTo>
                  <a:lnTo>
                    <a:pt x="1070" y="1032"/>
                  </a:lnTo>
                  <a:lnTo>
                    <a:pt x="1069" y="1031"/>
                  </a:lnTo>
                  <a:lnTo>
                    <a:pt x="1071" y="1026"/>
                  </a:lnTo>
                  <a:lnTo>
                    <a:pt x="1070" y="1026"/>
                  </a:lnTo>
                  <a:lnTo>
                    <a:pt x="1068" y="1026"/>
                  </a:lnTo>
                  <a:lnTo>
                    <a:pt x="1050" y="1019"/>
                  </a:lnTo>
                  <a:lnTo>
                    <a:pt x="1052" y="1010"/>
                  </a:lnTo>
                  <a:lnTo>
                    <a:pt x="1049" y="998"/>
                  </a:lnTo>
                  <a:lnTo>
                    <a:pt x="1045" y="993"/>
                  </a:lnTo>
                  <a:lnTo>
                    <a:pt x="1046" y="991"/>
                  </a:lnTo>
                  <a:lnTo>
                    <a:pt x="1047" y="989"/>
                  </a:lnTo>
                  <a:lnTo>
                    <a:pt x="1048" y="989"/>
                  </a:lnTo>
                  <a:lnTo>
                    <a:pt x="1055" y="993"/>
                  </a:lnTo>
                  <a:lnTo>
                    <a:pt x="1060" y="998"/>
                  </a:lnTo>
                  <a:lnTo>
                    <a:pt x="1062" y="997"/>
                  </a:lnTo>
                  <a:lnTo>
                    <a:pt x="1052" y="988"/>
                  </a:lnTo>
                  <a:lnTo>
                    <a:pt x="1049" y="985"/>
                  </a:lnTo>
                  <a:lnTo>
                    <a:pt x="1049" y="981"/>
                  </a:lnTo>
                  <a:lnTo>
                    <a:pt x="1049" y="980"/>
                  </a:lnTo>
                  <a:lnTo>
                    <a:pt x="1049" y="979"/>
                  </a:lnTo>
                  <a:lnTo>
                    <a:pt x="1058" y="980"/>
                  </a:lnTo>
                  <a:lnTo>
                    <a:pt x="1059" y="979"/>
                  </a:lnTo>
                  <a:lnTo>
                    <a:pt x="1050" y="977"/>
                  </a:lnTo>
                  <a:lnTo>
                    <a:pt x="1048" y="977"/>
                  </a:lnTo>
                  <a:lnTo>
                    <a:pt x="1046" y="980"/>
                  </a:lnTo>
                  <a:lnTo>
                    <a:pt x="1045" y="981"/>
                  </a:lnTo>
                  <a:lnTo>
                    <a:pt x="1043" y="981"/>
                  </a:lnTo>
                  <a:lnTo>
                    <a:pt x="1043" y="980"/>
                  </a:lnTo>
                  <a:lnTo>
                    <a:pt x="1040" y="975"/>
                  </a:lnTo>
                  <a:lnTo>
                    <a:pt x="1038" y="972"/>
                  </a:lnTo>
                  <a:lnTo>
                    <a:pt x="1033" y="968"/>
                  </a:lnTo>
                  <a:lnTo>
                    <a:pt x="1033" y="964"/>
                  </a:lnTo>
                  <a:lnTo>
                    <a:pt x="1033" y="960"/>
                  </a:lnTo>
                  <a:lnTo>
                    <a:pt x="1033" y="955"/>
                  </a:lnTo>
                  <a:lnTo>
                    <a:pt x="1036" y="946"/>
                  </a:lnTo>
                  <a:lnTo>
                    <a:pt x="1038" y="944"/>
                  </a:lnTo>
                  <a:lnTo>
                    <a:pt x="1038" y="942"/>
                  </a:lnTo>
                  <a:lnTo>
                    <a:pt x="1037" y="942"/>
                  </a:lnTo>
                  <a:lnTo>
                    <a:pt x="1036" y="944"/>
                  </a:lnTo>
                  <a:lnTo>
                    <a:pt x="1033" y="948"/>
                  </a:lnTo>
                  <a:lnTo>
                    <a:pt x="1030" y="956"/>
                  </a:lnTo>
                  <a:lnTo>
                    <a:pt x="1028" y="959"/>
                  </a:lnTo>
                  <a:lnTo>
                    <a:pt x="1027" y="958"/>
                  </a:lnTo>
                  <a:lnTo>
                    <a:pt x="1024" y="955"/>
                  </a:lnTo>
                  <a:lnTo>
                    <a:pt x="1020" y="951"/>
                  </a:lnTo>
                  <a:lnTo>
                    <a:pt x="1015" y="950"/>
                  </a:lnTo>
                  <a:lnTo>
                    <a:pt x="1011" y="946"/>
                  </a:lnTo>
                  <a:lnTo>
                    <a:pt x="1006" y="935"/>
                  </a:lnTo>
                  <a:lnTo>
                    <a:pt x="1005" y="929"/>
                  </a:lnTo>
                  <a:lnTo>
                    <a:pt x="1005" y="928"/>
                  </a:lnTo>
                  <a:lnTo>
                    <a:pt x="1002" y="926"/>
                  </a:lnTo>
                  <a:lnTo>
                    <a:pt x="1000" y="923"/>
                  </a:lnTo>
                  <a:lnTo>
                    <a:pt x="997" y="909"/>
                  </a:lnTo>
                  <a:lnTo>
                    <a:pt x="994" y="900"/>
                  </a:lnTo>
                  <a:lnTo>
                    <a:pt x="993" y="895"/>
                  </a:lnTo>
                  <a:lnTo>
                    <a:pt x="994" y="890"/>
                  </a:lnTo>
                  <a:lnTo>
                    <a:pt x="993" y="889"/>
                  </a:lnTo>
                  <a:lnTo>
                    <a:pt x="992" y="894"/>
                  </a:lnTo>
                  <a:lnTo>
                    <a:pt x="992" y="895"/>
                  </a:lnTo>
                  <a:lnTo>
                    <a:pt x="989" y="896"/>
                  </a:lnTo>
                  <a:lnTo>
                    <a:pt x="992" y="900"/>
                  </a:lnTo>
                  <a:lnTo>
                    <a:pt x="992" y="902"/>
                  </a:lnTo>
                  <a:lnTo>
                    <a:pt x="991" y="901"/>
                  </a:lnTo>
                  <a:lnTo>
                    <a:pt x="989" y="902"/>
                  </a:lnTo>
                  <a:lnTo>
                    <a:pt x="992" y="909"/>
                  </a:lnTo>
                  <a:lnTo>
                    <a:pt x="994" y="919"/>
                  </a:lnTo>
                  <a:lnTo>
                    <a:pt x="996" y="927"/>
                  </a:lnTo>
                  <a:lnTo>
                    <a:pt x="998" y="933"/>
                  </a:lnTo>
                  <a:lnTo>
                    <a:pt x="999" y="938"/>
                  </a:lnTo>
                  <a:lnTo>
                    <a:pt x="1000" y="942"/>
                  </a:lnTo>
                  <a:lnTo>
                    <a:pt x="1002" y="953"/>
                  </a:lnTo>
                  <a:lnTo>
                    <a:pt x="1003" y="955"/>
                  </a:lnTo>
                  <a:lnTo>
                    <a:pt x="1002" y="956"/>
                  </a:lnTo>
                  <a:lnTo>
                    <a:pt x="1002" y="958"/>
                  </a:lnTo>
                  <a:lnTo>
                    <a:pt x="1000" y="959"/>
                  </a:lnTo>
                  <a:lnTo>
                    <a:pt x="995" y="958"/>
                  </a:lnTo>
                  <a:lnTo>
                    <a:pt x="993" y="955"/>
                  </a:lnTo>
                  <a:lnTo>
                    <a:pt x="991" y="950"/>
                  </a:lnTo>
                  <a:lnTo>
                    <a:pt x="987" y="948"/>
                  </a:lnTo>
                  <a:lnTo>
                    <a:pt x="978" y="949"/>
                  </a:lnTo>
                  <a:lnTo>
                    <a:pt x="977" y="949"/>
                  </a:lnTo>
                  <a:lnTo>
                    <a:pt x="977" y="946"/>
                  </a:lnTo>
                  <a:lnTo>
                    <a:pt x="978" y="939"/>
                  </a:lnTo>
                  <a:lnTo>
                    <a:pt x="977" y="936"/>
                  </a:lnTo>
                  <a:lnTo>
                    <a:pt x="972" y="926"/>
                  </a:lnTo>
                  <a:lnTo>
                    <a:pt x="972" y="925"/>
                  </a:lnTo>
                  <a:lnTo>
                    <a:pt x="979" y="920"/>
                  </a:lnTo>
                  <a:lnTo>
                    <a:pt x="976" y="920"/>
                  </a:lnTo>
                  <a:lnTo>
                    <a:pt x="973" y="922"/>
                  </a:lnTo>
                  <a:lnTo>
                    <a:pt x="972" y="920"/>
                  </a:lnTo>
                  <a:lnTo>
                    <a:pt x="971" y="914"/>
                  </a:lnTo>
                  <a:lnTo>
                    <a:pt x="970" y="912"/>
                  </a:lnTo>
                  <a:lnTo>
                    <a:pt x="969" y="911"/>
                  </a:lnTo>
                  <a:lnTo>
                    <a:pt x="969" y="917"/>
                  </a:lnTo>
                  <a:lnTo>
                    <a:pt x="970" y="920"/>
                  </a:lnTo>
                  <a:lnTo>
                    <a:pt x="970" y="922"/>
                  </a:lnTo>
                  <a:lnTo>
                    <a:pt x="970" y="925"/>
                  </a:lnTo>
                  <a:lnTo>
                    <a:pt x="969" y="926"/>
                  </a:lnTo>
                  <a:lnTo>
                    <a:pt x="968" y="928"/>
                  </a:lnTo>
                  <a:lnTo>
                    <a:pt x="967" y="928"/>
                  </a:lnTo>
                  <a:lnTo>
                    <a:pt x="965" y="926"/>
                  </a:lnTo>
                  <a:lnTo>
                    <a:pt x="963" y="924"/>
                  </a:lnTo>
                  <a:lnTo>
                    <a:pt x="960" y="923"/>
                  </a:lnTo>
                  <a:lnTo>
                    <a:pt x="959" y="922"/>
                  </a:lnTo>
                  <a:lnTo>
                    <a:pt x="958" y="920"/>
                  </a:lnTo>
                  <a:lnTo>
                    <a:pt x="957" y="917"/>
                  </a:lnTo>
                  <a:lnTo>
                    <a:pt x="948" y="915"/>
                  </a:lnTo>
                  <a:lnTo>
                    <a:pt x="944" y="912"/>
                  </a:lnTo>
                  <a:lnTo>
                    <a:pt x="943" y="913"/>
                  </a:lnTo>
                  <a:lnTo>
                    <a:pt x="945" y="916"/>
                  </a:lnTo>
                  <a:lnTo>
                    <a:pt x="945" y="918"/>
                  </a:lnTo>
                  <a:lnTo>
                    <a:pt x="944" y="918"/>
                  </a:lnTo>
                  <a:lnTo>
                    <a:pt x="942" y="922"/>
                  </a:lnTo>
                  <a:lnTo>
                    <a:pt x="942" y="922"/>
                  </a:lnTo>
                  <a:lnTo>
                    <a:pt x="945" y="921"/>
                  </a:lnTo>
                  <a:lnTo>
                    <a:pt x="947" y="921"/>
                  </a:lnTo>
                  <a:lnTo>
                    <a:pt x="952" y="923"/>
                  </a:lnTo>
                  <a:lnTo>
                    <a:pt x="955" y="925"/>
                  </a:lnTo>
                  <a:lnTo>
                    <a:pt x="956" y="926"/>
                  </a:lnTo>
                  <a:lnTo>
                    <a:pt x="957" y="928"/>
                  </a:lnTo>
                  <a:lnTo>
                    <a:pt x="958" y="930"/>
                  </a:lnTo>
                  <a:lnTo>
                    <a:pt x="961" y="931"/>
                  </a:lnTo>
                  <a:lnTo>
                    <a:pt x="962" y="933"/>
                  </a:lnTo>
                  <a:lnTo>
                    <a:pt x="959" y="936"/>
                  </a:lnTo>
                  <a:lnTo>
                    <a:pt x="964" y="936"/>
                  </a:lnTo>
                  <a:lnTo>
                    <a:pt x="967" y="937"/>
                  </a:lnTo>
                  <a:lnTo>
                    <a:pt x="971" y="943"/>
                  </a:lnTo>
                  <a:lnTo>
                    <a:pt x="972" y="946"/>
                  </a:lnTo>
                  <a:lnTo>
                    <a:pt x="972" y="950"/>
                  </a:lnTo>
                  <a:lnTo>
                    <a:pt x="971" y="951"/>
                  </a:lnTo>
                  <a:lnTo>
                    <a:pt x="970" y="952"/>
                  </a:lnTo>
                  <a:lnTo>
                    <a:pt x="960" y="953"/>
                  </a:lnTo>
                  <a:lnTo>
                    <a:pt x="956" y="958"/>
                  </a:lnTo>
                  <a:lnTo>
                    <a:pt x="956" y="958"/>
                  </a:lnTo>
                  <a:lnTo>
                    <a:pt x="953" y="957"/>
                  </a:lnTo>
                  <a:lnTo>
                    <a:pt x="948" y="953"/>
                  </a:lnTo>
                  <a:lnTo>
                    <a:pt x="941" y="949"/>
                  </a:lnTo>
                  <a:lnTo>
                    <a:pt x="927" y="939"/>
                  </a:lnTo>
                  <a:lnTo>
                    <a:pt x="926" y="938"/>
                  </a:lnTo>
                  <a:lnTo>
                    <a:pt x="926" y="936"/>
                  </a:lnTo>
                  <a:lnTo>
                    <a:pt x="925" y="935"/>
                  </a:lnTo>
                  <a:lnTo>
                    <a:pt x="923" y="934"/>
                  </a:lnTo>
                  <a:lnTo>
                    <a:pt x="921" y="931"/>
                  </a:lnTo>
                  <a:lnTo>
                    <a:pt x="917" y="926"/>
                  </a:lnTo>
                  <a:lnTo>
                    <a:pt x="915" y="923"/>
                  </a:lnTo>
                  <a:lnTo>
                    <a:pt x="914" y="920"/>
                  </a:lnTo>
                  <a:lnTo>
                    <a:pt x="912" y="917"/>
                  </a:lnTo>
                  <a:lnTo>
                    <a:pt x="906" y="911"/>
                  </a:lnTo>
                  <a:lnTo>
                    <a:pt x="902" y="909"/>
                  </a:lnTo>
                  <a:lnTo>
                    <a:pt x="900" y="907"/>
                  </a:lnTo>
                  <a:lnTo>
                    <a:pt x="897" y="907"/>
                  </a:lnTo>
                  <a:lnTo>
                    <a:pt x="896" y="906"/>
                  </a:lnTo>
                  <a:lnTo>
                    <a:pt x="898" y="905"/>
                  </a:lnTo>
                  <a:lnTo>
                    <a:pt x="898" y="905"/>
                  </a:lnTo>
                  <a:lnTo>
                    <a:pt x="891" y="903"/>
                  </a:lnTo>
                  <a:lnTo>
                    <a:pt x="887" y="900"/>
                  </a:lnTo>
                  <a:lnTo>
                    <a:pt x="873" y="892"/>
                  </a:lnTo>
                  <a:lnTo>
                    <a:pt x="865" y="887"/>
                  </a:lnTo>
                  <a:lnTo>
                    <a:pt x="861" y="884"/>
                  </a:lnTo>
                  <a:lnTo>
                    <a:pt x="859" y="883"/>
                  </a:lnTo>
                  <a:lnTo>
                    <a:pt x="859" y="882"/>
                  </a:lnTo>
                  <a:lnTo>
                    <a:pt x="860" y="881"/>
                  </a:lnTo>
                  <a:lnTo>
                    <a:pt x="862" y="879"/>
                  </a:lnTo>
                  <a:lnTo>
                    <a:pt x="864" y="878"/>
                  </a:lnTo>
                  <a:lnTo>
                    <a:pt x="867" y="873"/>
                  </a:lnTo>
                  <a:lnTo>
                    <a:pt x="868" y="871"/>
                  </a:lnTo>
                  <a:lnTo>
                    <a:pt x="866" y="867"/>
                  </a:lnTo>
                  <a:lnTo>
                    <a:pt x="865" y="864"/>
                  </a:lnTo>
                  <a:lnTo>
                    <a:pt x="865" y="862"/>
                  </a:lnTo>
                  <a:lnTo>
                    <a:pt x="866" y="860"/>
                  </a:lnTo>
                  <a:lnTo>
                    <a:pt x="866" y="859"/>
                  </a:lnTo>
                  <a:lnTo>
                    <a:pt x="868" y="857"/>
                  </a:lnTo>
                  <a:lnTo>
                    <a:pt x="868" y="857"/>
                  </a:lnTo>
                  <a:lnTo>
                    <a:pt x="869" y="857"/>
                  </a:lnTo>
                  <a:lnTo>
                    <a:pt x="873" y="862"/>
                  </a:lnTo>
                  <a:lnTo>
                    <a:pt x="873" y="864"/>
                  </a:lnTo>
                  <a:lnTo>
                    <a:pt x="873" y="870"/>
                  </a:lnTo>
                  <a:lnTo>
                    <a:pt x="874" y="878"/>
                  </a:lnTo>
                  <a:lnTo>
                    <a:pt x="874" y="878"/>
                  </a:lnTo>
                  <a:lnTo>
                    <a:pt x="875" y="874"/>
                  </a:lnTo>
                  <a:lnTo>
                    <a:pt x="875" y="870"/>
                  </a:lnTo>
                  <a:lnTo>
                    <a:pt x="876" y="868"/>
                  </a:lnTo>
                  <a:lnTo>
                    <a:pt x="876" y="865"/>
                  </a:lnTo>
                  <a:lnTo>
                    <a:pt x="877" y="864"/>
                  </a:lnTo>
                  <a:lnTo>
                    <a:pt x="882" y="865"/>
                  </a:lnTo>
                  <a:lnTo>
                    <a:pt x="884" y="864"/>
                  </a:lnTo>
                  <a:lnTo>
                    <a:pt x="876" y="861"/>
                  </a:lnTo>
                  <a:lnTo>
                    <a:pt x="871" y="854"/>
                  </a:lnTo>
                  <a:lnTo>
                    <a:pt x="870" y="854"/>
                  </a:lnTo>
                  <a:lnTo>
                    <a:pt x="867" y="853"/>
                  </a:lnTo>
                  <a:lnTo>
                    <a:pt x="865" y="856"/>
                  </a:lnTo>
                  <a:lnTo>
                    <a:pt x="857" y="865"/>
                  </a:lnTo>
                  <a:lnTo>
                    <a:pt x="855" y="866"/>
                  </a:lnTo>
                  <a:lnTo>
                    <a:pt x="846" y="871"/>
                  </a:lnTo>
                  <a:lnTo>
                    <a:pt x="840" y="872"/>
                  </a:lnTo>
                  <a:lnTo>
                    <a:pt x="833" y="871"/>
                  </a:lnTo>
                  <a:lnTo>
                    <a:pt x="827" y="870"/>
                  </a:lnTo>
                  <a:lnTo>
                    <a:pt x="812" y="862"/>
                  </a:lnTo>
                  <a:lnTo>
                    <a:pt x="810" y="860"/>
                  </a:lnTo>
                  <a:lnTo>
                    <a:pt x="813" y="855"/>
                  </a:lnTo>
                  <a:lnTo>
                    <a:pt x="813" y="854"/>
                  </a:lnTo>
                  <a:lnTo>
                    <a:pt x="812" y="849"/>
                  </a:lnTo>
                  <a:lnTo>
                    <a:pt x="811" y="848"/>
                  </a:lnTo>
                  <a:lnTo>
                    <a:pt x="810" y="848"/>
                  </a:lnTo>
                  <a:lnTo>
                    <a:pt x="810" y="848"/>
                  </a:lnTo>
                  <a:lnTo>
                    <a:pt x="810" y="849"/>
                  </a:lnTo>
                  <a:lnTo>
                    <a:pt x="810" y="852"/>
                  </a:lnTo>
                  <a:lnTo>
                    <a:pt x="809" y="853"/>
                  </a:lnTo>
                  <a:lnTo>
                    <a:pt x="806" y="855"/>
                  </a:lnTo>
                  <a:lnTo>
                    <a:pt x="802" y="856"/>
                  </a:lnTo>
                  <a:lnTo>
                    <a:pt x="789" y="853"/>
                  </a:lnTo>
                  <a:lnTo>
                    <a:pt x="775" y="849"/>
                  </a:lnTo>
                  <a:lnTo>
                    <a:pt x="763" y="849"/>
                  </a:lnTo>
                  <a:lnTo>
                    <a:pt x="746" y="851"/>
                  </a:lnTo>
                  <a:lnTo>
                    <a:pt x="737" y="854"/>
                  </a:lnTo>
                  <a:lnTo>
                    <a:pt x="732" y="854"/>
                  </a:lnTo>
                  <a:lnTo>
                    <a:pt x="727" y="854"/>
                  </a:lnTo>
                  <a:lnTo>
                    <a:pt x="726" y="852"/>
                  </a:lnTo>
                  <a:lnTo>
                    <a:pt x="729" y="851"/>
                  </a:lnTo>
                  <a:lnTo>
                    <a:pt x="729" y="849"/>
                  </a:lnTo>
                  <a:lnTo>
                    <a:pt x="726" y="845"/>
                  </a:lnTo>
                  <a:lnTo>
                    <a:pt x="721" y="843"/>
                  </a:lnTo>
                  <a:lnTo>
                    <a:pt x="715" y="842"/>
                  </a:lnTo>
                  <a:lnTo>
                    <a:pt x="712" y="841"/>
                  </a:lnTo>
                  <a:lnTo>
                    <a:pt x="711" y="839"/>
                  </a:lnTo>
                  <a:lnTo>
                    <a:pt x="709" y="838"/>
                  </a:lnTo>
                  <a:lnTo>
                    <a:pt x="706" y="837"/>
                  </a:lnTo>
                  <a:lnTo>
                    <a:pt x="704" y="834"/>
                  </a:lnTo>
                  <a:lnTo>
                    <a:pt x="705" y="826"/>
                  </a:lnTo>
                  <a:lnTo>
                    <a:pt x="706" y="822"/>
                  </a:lnTo>
                  <a:lnTo>
                    <a:pt x="707" y="819"/>
                  </a:lnTo>
                  <a:lnTo>
                    <a:pt x="711" y="813"/>
                  </a:lnTo>
                  <a:lnTo>
                    <a:pt x="709" y="814"/>
                  </a:lnTo>
                  <a:lnTo>
                    <a:pt x="705" y="818"/>
                  </a:lnTo>
                  <a:lnTo>
                    <a:pt x="701" y="822"/>
                  </a:lnTo>
                  <a:lnTo>
                    <a:pt x="698" y="827"/>
                  </a:lnTo>
                  <a:lnTo>
                    <a:pt x="696" y="829"/>
                  </a:lnTo>
                  <a:lnTo>
                    <a:pt x="693" y="831"/>
                  </a:lnTo>
                  <a:lnTo>
                    <a:pt x="689" y="831"/>
                  </a:lnTo>
                  <a:lnTo>
                    <a:pt x="683" y="827"/>
                  </a:lnTo>
                  <a:lnTo>
                    <a:pt x="679" y="826"/>
                  </a:lnTo>
                  <a:lnTo>
                    <a:pt x="675" y="826"/>
                  </a:lnTo>
                  <a:lnTo>
                    <a:pt x="674" y="825"/>
                  </a:lnTo>
                  <a:lnTo>
                    <a:pt x="676" y="822"/>
                  </a:lnTo>
                  <a:lnTo>
                    <a:pt x="678" y="820"/>
                  </a:lnTo>
                  <a:lnTo>
                    <a:pt x="680" y="816"/>
                  </a:lnTo>
                  <a:lnTo>
                    <a:pt x="681" y="815"/>
                  </a:lnTo>
                  <a:lnTo>
                    <a:pt x="666" y="814"/>
                  </a:lnTo>
                  <a:lnTo>
                    <a:pt x="665" y="812"/>
                  </a:lnTo>
                  <a:lnTo>
                    <a:pt x="665" y="811"/>
                  </a:lnTo>
                  <a:lnTo>
                    <a:pt x="665" y="810"/>
                  </a:lnTo>
                  <a:lnTo>
                    <a:pt x="663" y="808"/>
                  </a:lnTo>
                  <a:lnTo>
                    <a:pt x="660" y="809"/>
                  </a:lnTo>
                  <a:lnTo>
                    <a:pt x="655" y="812"/>
                  </a:lnTo>
                  <a:lnTo>
                    <a:pt x="653" y="810"/>
                  </a:lnTo>
                  <a:lnTo>
                    <a:pt x="654" y="809"/>
                  </a:lnTo>
                  <a:lnTo>
                    <a:pt x="655" y="808"/>
                  </a:lnTo>
                  <a:lnTo>
                    <a:pt x="659" y="805"/>
                  </a:lnTo>
                  <a:lnTo>
                    <a:pt x="654" y="803"/>
                  </a:lnTo>
                  <a:lnTo>
                    <a:pt x="652" y="801"/>
                  </a:lnTo>
                  <a:lnTo>
                    <a:pt x="651" y="799"/>
                  </a:lnTo>
                  <a:lnTo>
                    <a:pt x="651" y="793"/>
                  </a:lnTo>
                  <a:lnTo>
                    <a:pt x="652" y="790"/>
                  </a:lnTo>
                  <a:lnTo>
                    <a:pt x="662" y="786"/>
                  </a:lnTo>
                  <a:lnTo>
                    <a:pt x="659" y="785"/>
                  </a:lnTo>
                  <a:lnTo>
                    <a:pt x="653" y="785"/>
                  </a:lnTo>
                  <a:lnTo>
                    <a:pt x="649" y="788"/>
                  </a:lnTo>
                  <a:lnTo>
                    <a:pt x="644" y="792"/>
                  </a:lnTo>
                  <a:lnTo>
                    <a:pt x="641" y="794"/>
                  </a:lnTo>
                  <a:lnTo>
                    <a:pt x="639" y="793"/>
                  </a:lnTo>
                  <a:lnTo>
                    <a:pt x="637" y="792"/>
                  </a:lnTo>
                  <a:lnTo>
                    <a:pt x="634" y="793"/>
                  </a:lnTo>
                  <a:lnTo>
                    <a:pt x="633" y="794"/>
                  </a:lnTo>
                  <a:lnTo>
                    <a:pt x="632" y="796"/>
                  </a:lnTo>
                  <a:lnTo>
                    <a:pt x="630" y="797"/>
                  </a:lnTo>
                  <a:lnTo>
                    <a:pt x="629" y="798"/>
                  </a:lnTo>
                  <a:lnTo>
                    <a:pt x="629" y="798"/>
                  </a:lnTo>
                  <a:lnTo>
                    <a:pt x="627" y="796"/>
                  </a:lnTo>
                  <a:lnTo>
                    <a:pt x="624" y="795"/>
                  </a:lnTo>
                  <a:lnTo>
                    <a:pt x="623" y="793"/>
                  </a:lnTo>
                  <a:lnTo>
                    <a:pt x="622" y="794"/>
                  </a:lnTo>
                  <a:lnTo>
                    <a:pt x="621" y="797"/>
                  </a:lnTo>
                  <a:lnTo>
                    <a:pt x="620" y="799"/>
                  </a:lnTo>
                  <a:lnTo>
                    <a:pt x="616" y="800"/>
                  </a:lnTo>
                  <a:lnTo>
                    <a:pt x="613" y="800"/>
                  </a:lnTo>
                  <a:lnTo>
                    <a:pt x="610" y="796"/>
                  </a:lnTo>
                  <a:lnTo>
                    <a:pt x="609" y="795"/>
                  </a:lnTo>
                  <a:lnTo>
                    <a:pt x="611" y="792"/>
                  </a:lnTo>
                  <a:lnTo>
                    <a:pt x="618" y="779"/>
                  </a:lnTo>
                  <a:lnTo>
                    <a:pt x="617" y="779"/>
                  </a:lnTo>
                  <a:lnTo>
                    <a:pt x="614" y="781"/>
                  </a:lnTo>
                  <a:lnTo>
                    <a:pt x="610" y="786"/>
                  </a:lnTo>
                  <a:lnTo>
                    <a:pt x="608" y="788"/>
                  </a:lnTo>
                  <a:lnTo>
                    <a:pt x="605" y="788"/>
                  </a:lnTo>
                  <a:lnTo>
                    <a:pt x="603" y="788"/>
                  </a:lnTo>
                  <a:lnTo>
                    <a:pt x="602" y="788"/>
                  </a:lnTo>
                  <a:lnTo>
                    <a:pt x="600" y="789"/>
                  </a:lnTo>
                  <a:lnTo>
                    <a:pt x="598" y="791"/>
                  </a:lnTo>
                  <a:lnTo>
                    <a:pt x="597" y="792"/>
                  </a:lnTo>
                  <a:lnTo>
                    <a:pt x="598" y="792"/>
                  </a:lnTo>
                  <a:lnTo>
                    <a:pt x="601" y="791"/>
                  </a:lnTo>
                  <a:lnTo>
                    <a:pt x="603" y="790"/>
                  </a:lnTo>
                  <a:lnTo>
                    <a:pt x="603" y="791"/>
                  </a:lnTo>
                  <a:lnTo>
                    <a:pt x="601" y="797"/>
                  </a:lnTo>
                  <a:lnTo>
                    <a:pt x="599" y="802"/>
                  </a:lnTo>
                  <a:lnTo>
                    <a:pt x="598" y="804"/>
                  </a:lnTo>
                  <a:lnTo>
                    <a:pt x="596" y="803"/>
                  </a:lnTo>
                  <a:lnTo>
                    <a:pt x="593" y="804"/>
                  </a:lnTo>
                  <a:lnTo>
                    <a:pt x="593" y="805"/>
                  </a:lnTo>
                  <a:lnTo>
                    <a:pt x="598" y="810"/>
                  </a:lnTo>
                  <a:lnTo>
                    <a:pt x="600" y="810"/>
                  </a:lnTo>
                  <a:lnTo>
                    <a:pt x="602" y="812"/>
                  </a:lnTo>
                  <a:lnTo>
                    <a:pt x="602" y="813"/>
                  </a:lnTo>
                  <a:lnTo>
                    <a:pt x="601" y="817"/>
                  </a:lnTo>
                  <a:lnTo>
                    <a:pt x="600" y="819"/>
                  </a:lnTo>
                  <a:lnTo>
                    <a:pt x="600" y="820"/>
                  </a:lnTo>
                  <a:lnTo>
                    <a:pt x="596" y="820"/>
                  </a:lnTo>
                  <a:lnTo>
                    <a:pt x="594" y="820"/>
                  </a:lnTo>
                  <a:lnTo>
                    <a:pt x="592" y="822"/>
                  </a:lnTo>
                  <a:lnTo>
                    <a:pt x="591" y="824"/>
                  </a:lnTo>
                  <a:lnTo>
                    <a:pt x="591" y="825"/>
                  </a:lnTo>
                  <a:lnTo>
                    <a:pt x="593" y="823"/>
                  </a:lnTo>
                  <a:lnTo>
                    <a:pt x="597" y="822"/>
                  </a:lnTo>
                  <a:lnTo>
                    <a:pt x="601" y="822"/>
                  </a:lnTo>
                  <a:lnTo>
                    <a:pt x="604" y="821"/>
                  </a:lnTo>
                  <a:lnTo>
                    <a:pt x="607" y="820"/>
                  </a:lnTo>
                  <a:lnTo>
                    <a:pt x="608" y="820"/>
                  </a:lnTo>
                  <a:lnTo>
                    <a:pt x="610" y="822"/>
                  </a:lnTo>
                  <a:lnTo>
                    <a:pt x="611" y="825"/>
                  </a:lnTo>
                  <a:lnTo>
                    <a:pt x="610" y="827"/>
                  </a:lnTo>
                  <a:lnTo>
                    <a:pt x="608" y="829"/>
                  </a:lnTo>
                  <a:lnTo>
                    <a:pt x="606" y="829"/>
                  </a:lnTo>
                  <a:lnTo>
                    <a:pt x="605" y="831"/>
                  </a:lnTo>
                  <a:lnTo>
                    <a:pt x="603" y="832"/>
                  </a:lnTo>
                  <a:lnTo>
                    <a:pt x="603" y="835"/>
                  </a:lnTo>
                  <a:lnTo>
                    <a:pt x="603" y="838"/>
                  </a:lnTo>
                  <a:lnTo>
                    <a:pt x="604" y="844"/>
                  </a:lnTo>
                  <a:lnTo>
                    <a:pt x="603" y="845"/>
                  </a:lnTo>
                  <a:lnTo>
                    <a:pt x="602" y="846"/>
                  </a:lnTo>
                  <a:lnTo>
                    <a:pt x="601" y="846"/>
                  </a:lnTo>
                  <a:lnTo>
                    <a:pt x="600" y="847"/>
                  </a:lnTo>
                  <a:lnTo>
                    <a:pt x="597" y="855"/>
                  </a:lnTo>
                  <a:lnTo>
                    <a:pt x="596" y="856"/>
                  </a:lnTo>
                  <a:lnTo>
                    <a:pt x="594" y="855"/>
                  </a:lnTo>
                  <a:lnTo>
                    <a:pt x="594" y="855"/>
                  </a:lnTo>
                  <a:lnTo>
                    <a:pt x="592" y="856"/>
                  </a:lnTo>
                  <a:lnTo>
                    <a:pt x="591" y="857"/>
                  </a:lnTo>
                  <a:lnTo>
                    <a:pt x="587" y="857"/>
                  </a:lnTo>
                  <a:lnTo>
                    <a:pt x="585" y="857"/>
                  </a:lnTo>
                  <a:lnTo>
                    <a:pt x="580" y="855"/>
                  </a:lnTo>
                  <a:lnTo>
                    <a:pt x="577" y="854"/>
                  </a:lnTo>
                  <a:lnTo>
                    <a:pt x="576" y="853"/>
                  </a:lnTo>
                  <a:lnTo>
                    <a:pt x="572" y="854"/>
                  </a:lnTo>
                  <a:lnTo>
                    <a:pt x="570" y="854"/>
                  </a:lnTo>
                  <a:lnTo>
                    <a:pt x="567" y="848"/>
                  </a:lnTo>
                  <a:lnTo>
                    <a:pt x="567" y="848"/>
                  </a:lnTo>
                  <a:lnTo>
                    <a:pt x="567" y="854"/>
                  </a:lnTo>
                  <a:lnTo>
                    <a:pt x="566" y="857"/>
                  </a:lnTo>
                  <a:lnTo>
                    <a:pt x="563" y="861"/>
                  </a:lnTo>
                  <a:lnTo>
                    <a:pt x="561" y="868"/>
                  </a:lnTo>
                  <a:lnTo>
                    <a:pt x="561" y="868"/>
                  </a:lnTo>
                  <a:lnTo>
                    <a:pt x="561" y="867"/>
                  </a:lnTo>
                  <a:lnTo>
                    <a:pt x="559" y="861"/>
                  </a:lnTo>
                  <a:lnTo>
                    <a:pt x="558" y="859"/>
                  </a:lnTo>
                  <a:lnTo>
                    <a:pt x="556" y="863"/>
                  </a:lnTo>
                  <a:lnTo>
                    <a:pt x="555" y="865"/>
                  </a:lnTo>
                  <a:lnTo>
                    <a:pt x="556" y="870"/>
                  </a:lnTo>
                  <a:lnTo>
                    <a:pt x="555" y="870"/>
                  </a:lnTo>
                  <a:lnTo>
                    <a:pt x="550" y="868"/>
                  </a:lnTo>
                  <a:lnTo>
                    <a:pt x="549" y="867"/>
                  </a:lnTo>
                  <a:lnTo>
                    <a:pt x="549" y="868"/>
                  </a:lnTo>
                  <a:lnTo>
                    <a:pt x="550" y="872"/>
                  </a:lnTo>
                  <a:lnTo>
                    <a:pt x="550" y="873"/>
                  </a:lnTo>
                  <a:lnTo>
                    <a:pt x="544" y="881"/>
                  </a:lnTo>
                  <a:lnTo>
                    <a:pt x="542" y="880"/>
                  </a:lnTo>
                  <a:lnTo>
                    <a:pt x="540" y="879"/>
                  </a:lnTo>
                  <a:lnTo>
                    <a:pt x="539" y="879"/>
                  </a:lnTo>
                  <a:lnTo>
                    <a:pt x="534" y="883"/>
                  </a:lnTo>
                  <a:lnTo>
                    <a:pt x="533" y="883"/>
                  </a:lnTo>
                  <a:lnTo>
                    <a:pt x="532" y="881"/>
                  </a:lnTo>
                  <a:lnTo>
                    <a:pt x="531" y="881"/>
                  </a:lnTo>
                  <a:lnTo>
                    <a:pt x="531" y="883"/>
                  </a:lnTo>
                  <a:lnTo>
                    <a:pt x="531" y="885"/>
                  </a:lnTo>
                  <a:lnTo>
                    <a:pt x="529" y="889"/>
                  </a:lnTo>
                  <a:lnTo>
                    <a:pt x="523" y="894"/>
                  </a:lnTo>
                  <a:lnTo>
                    <a:pt x="522" y="896"/>
                  </a:lnTo>
                  <a:lnTo>
                    <a:pt x="521" y="900"/>
                  </a:lnTo>
                  <a:lnTo>
                    <a:pt x="520" y="900"/>
                  </a:lnTo>
                  <a:lnTo>
                    <a:pt x="517" y="898"/>
                  </a:lnTo>
                  <a:lnTo>
                    <a:pt x="514" y="896"/>
                  </a:lnTo>
                  <a:lnTo>
                    <a:pt x="513" y="897"/>
                  </a:lnTo>
                  <a:lnTo>
                    <a:pt x="514" y="899"/>
                  </a:lnTo>
                  <a:lnTo>
                    <a:pt x="514" y="900"/>
                  </a:lnTo>
                  <a:lnTo>
                    <a:pt x="512" y="901"/>
                  </a:lnTo>
                  <a:lnTo>
                    <a:pt x="510" y="900"/>
                  </a:lnTo>
                  <a:lnTo>
                    <a:pt x="508" y="900"/>
                  </a:lnTo>
                  <a:lnTo>
                    <a:pt x="504" y="901"/>
                  </a:lnTo>
                  <a:lnTo>
                    <a:pt x="500" y="903"/>
                  </a:lnTo>
                  <a:lnTo>
                    <a:pt x="496" y="903"/>
                  </a:lnTo>
                  <a:lnTo>
                    <a:pt x="492" y="899"/>
                  </a:lnTo>
                  <a:lnTo>
                    <a:pt x="490" y="898"/>
                  </a:lnTo>
                  <a:lnTo>
                    <a:pt x="490" y="897"/>
                  </a:lnTo>
                  <a:lnTo>
                    <a:pt x="491" y="894"/>
                  </a:lnTo>
                  <a:lnTo>
                    <a:pt x="492" y="891"/>
                  </a:lnTo>
                  <a:lnTo>
                    <a:pt x="493" y="890"/>
                  </a:lnTo>
                  <a:lnTo>
                    <a:pt x="498" y="887"/>
                  </a:lnTo>
                  <a:lnTo>
                    <a:pt x="503" y="885"/>
                  </a:lnTo>
                  <a:lnTo>
                    <a:pt x="507" y="884"/>
                  </a:lnTo>
                  <a:lnTo>
                    <a:pt x="511" y="879"/>
                  </a:lnTo>
                  <a:lnTo>
                    <a:pt x="513" y="876"/>
                  </a:lnTo>
                  <a:lnTo>
                    <a:pt x="518" y="868"/>
                  </a:lnTo>
                  <a:lnTo>
                    <a:pt x="517" y="868"/>
                  </a:lnTo>
                  <a:lnTo>
                    <a:pt x="516" y="867"/>
                  </a:lnTo>
                  <a:lnTo>
                    <a:pt x="507" y="874"/>
                  </a:lnTo>
                  <a:lnTo>
                    <a:pt x="505" y="876"/>
                  </a:lnTo>
                  <a:lnTo>
                    <a:pt x="503" y="876"/>
                  </a:lnTo>
                  <a:lnTo>
                    <a:pt x="496" y="873"/>
                  </a:lnTo>
                  <a:lnTo>
                    <a:pt x="494" y="871"/>
                  </a:lnTo>
                  <a:lnTo>
                    <a:pt x="493" y="868"/>
                  </a:lnTo>
                  <a:lnTo>
                    <a:pt x="495" y="859"/>
                  </a:lnTo>
                  <a:lnTo>
                    <a:pt x="496" y="855"/>
                  </a:lnTo>
                  <a:lnTo>
                    <a:pt x="500" y="849"/>
                  </a:lnTo>
                  <a:lnTo>
                    <a:pt x="505" y="842"/>
                  </a:lnTo>
                  <a:lnTo>
                    <a:pt x="507" y="838"/>
                  </a:lnTo>
                  <a:lnTo>
                    <a:pt x="509" y="826"/>
                  </a:lnTo>
                  <a:lnTo>
                    <a:pt x="509" y="821"/>
                  </a:lnTo>
                  <a:lnTo>
                    <a:pt x="508" y="814"/>
                  </a:lnTo>
                  <a:lnTo>
                    <a:pt x="508" y="810"/>
                  </a:lnTo>
                  <a:lnTo>
                    <a:pt x="509" y="809"/>
                  </a:lnTo>
                  <a:lnTo>
                    <a:pt x="520" y="803"/>
                  </a:lnTo>
                  <a:lnTo>
                    <a:pt x="526" y="798"/>
                  </a:lnTo>
                  <a:lnTo>
                    <a:pt x="536" y="791"/>
                  </a:lnTo>
                  <a:lnTo>
                    <a:pt x="539" y="791"/>
                  </a:lnTo>
                  <a:lnTo>
                    <a:pt x="540" y="794"/>
                  </a:lnTo>
                  <a:lnTo>
                    <a:pt x="543" y="796"/>
                  </a:lnTo>
                  <a:lnTo>
                    <a:pt x="546" y="797"/>
                  </a:lnTo>
                  <a:lnTo>
                    <a:pt x="550" y="797"/>
                  </a:lnTo>
                  <a:lnTo>
                    <a:pt x="554" y="795"/>
                  </a:lnTo>
                  <a:lnTo>
                    <a:pt x="561" y="796"/>
                  </a:lnTo>
                  <a:lnTo>
                    <a:pt x="574" y="801"/>
                  </a:lnTo>
                  <a:lnTo>
                    <a:pt x="577" y="801"/>
                  </a:lnTo>
                  <a:lnTo>
                    <a:pt x="577" y="800"/>
                  </a:lnTo>
                  <a:lnTo>
                    <a:pt x="575" y="797"/>
                  </a:lnTo>
                  <a:lnTo>
                    <a:pt x="566" y="795"/>
                  </a:lnTo>
                  <a:lnTo>
                    <a:pt x="562" y="793"/>
                  </a:lnTo>
                  <a:lnTo>
                    <a:pt x="550" y="785"/>
                  </a:lnTo>
                  <a:lnTo>
                    <a:pt x="548" y="782"/>
                  </a:lnTo>
                  <a:lnTo>
                    <a:pt x="548" y="781"/>
                  </a:lnTo>
                  <a:lnTo>
                    <a:pt x="551" y="780"/>
                  </a:lnTo>
                  <a:lnTo>
                    <a:pt x="553" y="779"/>
                  </a:lnTo>
                  <a:lnTo>
                    <a:pt x="553" y="777"/>
                  </a:lnTo>
                  <a:lnTo>
                    <a:pt x="555" y="774"/>
                  </a:lnTo>
                  <a:lnTo>
                    <a:pt x="557" y="770"/>
                  </a:lnTo>
                  <a:lnTo>
                    <a:pt x="561" y="767"/>
                  </a:lnTo>
                  <a:lnTo>
                    <a:pt x="570" y="761"/>
                  </a:lnTo>
                  <a:lnTo>
                    <a:pt x="566" y="761"/>
                  </a:lnTo>
                  <a:lnTo>
                    <a:pt x="561" y="763"/>
                  </a:lnTo>
                  <a:lnTo>
                    <a:pt x="559" y="763"/>
                  </a:lnTo>
                  <a:lnTo>
                    <a:pt x="555" y="767"/>
                  </a:lnTo>
                  <a:lnTo>
                    <a:pt x="553" y="769"/>
                  </a:lnTo>
                  <a:lnTo>
                    <a:pt x="551" y="774"/>
                  </a:lnTo>
                  <a:lnTo>
                    <a:pt x="550" y="775"/>
                  </a:lnTo>
                  <a:lnTo>
                    <a:pt x="546" y="776"/>
                  </a:lnTo>
                  <a:lnTo>
                    <a:pt x="535" y="777"/>
                  </a:lnTo>
                  <a:lnTo>
                    <a:pt x="533" y="774"/>
                  </a:lnTo>
                  <a:lnTo>
                    <a:pt x="532" y="774"/>
                  </a:lnTo>
                  <a:lnTo>
                    <a:pt x="531" y="774"/>
                  </a:lnTo>
                  <a:lnTo>
                    <a:pt x="521" y="780"/>
                  </a:lnTo>
                  <a:lnTo>
                    <a:pt x="517" y="784"/>
                  </a:lnTo>
                  <a:lnTo>
                    <a:pt x="514" y="788"/>
                  </a:lnTo>
                  <a:lnTo>
                    <a:pt x="510" y="790"/>
                  </a:lnTo>
                  <a:lnTo>
                    <a:pt x="505" y="792"/>
                  </a:lnTo>
                  <a:lnTo>
                    <a:pt x="501" y="794"/>
                  </a:lnTo>
                  <a:lnTo>
                    <a:pt x="496" y="799"/>
                  </a:lnTo>
                  <a:lnTo>
                    <a:pt x="495" y="802"/>
                  </a:lnTo>
                  <a:lnTo>
                    <a:pt x="495" y="804"/>
                  </a:lnTo>
                  <a:lnTo>
                    <a:pt x="496" y="808"/>
                  </a:lnTo>
                  <a:lnTo>
                    <a:pt x="495" y="809"/>
                  </a:lnTo>
                  <a:lnTo>
                    <a:pt x="493" y="810"/>
                  </a:lnTo>
                  <a:lnTo>
                    <a:pt x="488" y="813"/>
                  </a:lnTo>
                  <a:lnTo>
                    <a:pt x="481" y="822"/>
                  </a:lnTo>
                  <a:lnTo>
                    <a:pt x="479" y="826"/>
                  </a:lnTo>
                  <a:lnTo>
                    <a:pt x="479" y="827"/>
                  </a:lnTo>
                  <a:lnTo>
                    <a:pt x="481" y="829"/>
                  </a:lnTo>
                  <a:lnTo>
                    <a:pt x="480" y="831"/>
                  </a:lnTo>
                  <a:lnTo>
                    <a:pt x="477" y="834"/>
                  </a:lnTo>
                  <a:lnTo>
                    <a:pt x="472" y="838"/>
                  </a:lnTo>
                  <a:lnTo>
                    <a:pt x="469" y="840"/>
                  </a:lnTo>
                  <a:lnTo>
                    <a:pt x="466" y="840"/>
                  </a:lnTo>
                  <a:lnTo>
                    <a:pt x="465" y="840"/>
                  </a:lnTo>
                  <a:lnTo>
                    <a:pt x="460" y="837"/>
                  </a:lnTo>
                  <a:lnTo>
                    <a:pt x="457" y="837"/>
                  </a:lnTo>
                  <a:lnTo>
                    <a:pt x="457" y="837"/>
                  </a:lnTo>
                  <a:lnTo>
                    <a:pt x="462" y="840"/>
                  </a:lnTo>
                  <a:lnTo>
                    <a:pt x="466" y="844"/>
                  </a:lnTo>
                  <a:lnTo>
                    <a:pt x="468" y="847"/>
                  </a:lnTo>
                  <a:lnTo>
                    <a:pt x="470" y="849"/>
                  </a:lnTo>
                  <a:lnTo>
                    <a:pt x="470" y="852"/>
                  </a:lnTo>
                  <a:lnTo>
                    <a:pt x="468" y="854"/>
                  </a:lnTo>
                  <a:lnTo>
                    <a:pt x="466" y="859"/>
                  </a:lnTo>
                  <a:lnTo>
                    <a:pt x="463" y="860"/>
                  </a:lnTo>
                  <a:lnTo>
                    <a:pt x="455" y="862"/>
                  </a:lnTo>
                  <a:lnTo>
                    <a:pt x="452" y="863"/>
                  </a:lnTo>
                  <a:lnTo>
                    <a:pt x="452" y="864"/>
                  </a:lnTo>
                  <a:lnTo>
                    <a:pt x="457" y="866"/>
                  </a:lnTo>
                  <a:lnTo>
                    <a:pt x="457" y="867"/>
                  </a:lnTo>
                  <a:lnTo>
                    <a:pt x="457" y="871"/>
                  </a:lnTo>
                  <a:lnTo>
                    <a:pt x="455" y="872"/>
                  </a:lnTo>
                  <a:lnTo>
                    <a:pt x="451" y="874"/>
                  </a:lnTo>
                  <a:lnTo>
                    <a:pt x="447" y="875"/>
                  </a:lnTo>
                  <a:lnTo>
                    <a:pt x="447" y="874"/>
                  </a:lnTo>
                  <a:lnTo>
                    <a:pt x="447" y="871"/>
                  </a:lnTo>
                  <a:lnTo>
                    <a:pt x="447" y="871"/>
                  </a:lnTo>
                  <a:lnTo>
                    <a:pt x="446" y="870"/>
                  </a:lnTo>
                  <a:lnTo>
                    <a:pt x="444" y="871"/>
                  </a:lnTo>
                  <a:lnTo>
                    <a:pt x="438" y="876"/>
                  </a:lnTo>
                  <a:lnTo>
                    <a:pt x="438" y="876"/>
                  </a:lnTo>
                  <a:lnTo>
                    <a:pt x="440" y="878"/>
                  </a:lnTo>
                  <a:lnTo>
                    <a:pt x="440" y="879"/>
                  </a:lnTo>
                  <a:lnTo>
                    <a:pt x="436" y="882"/>
                  </a:lnTo>
                  <a:lnTo>
                    <a:pt x="435" y="884"/>
                  </a:lnTo>
                  <a:lnTo>
                    <a:pt x="433" y="886"/>
                  </a:lnTo>
                  <a:lnTo>
                    <a:pt x="425" y="893"/>
                  </a:lnTo>
                  <a:lnTo>
                    <a:pt x="426" y="894"/>
                  </a:lnTo>
                  <a:lnTo>
                    <a:pt x="424" y="900"/>
                  </a:lnTo>
                  <a:lnTo>
                    <a:pt x="422" y="905"/>
                  </a:lnTo>
                  <a:lnTo>
                    <a:pt x="424" y="907"/>
                  </a:lnTo>
                  <a:lnTo>
                    <a:pt x="431" y="909"/>
                  </a:lnTo>
                  <a:lnTo>
                    <a:pt x="435" y="910"/>
                  </a:lnTo>
                  <a:lnTo>
                    <a:pt x="438" y="912"/>
                  </a:lnTo>
                  <a:lnTo>
                    <a:pt x="446" y="917"/>
                  </a:lnTo>
                  <a:lnTo>
                    <a:pt x="448" y="919"/>
                  </a:lnTo>
                  <a:lnTo>
                    <a:pt x="448" y="921"/>
                  </a:lnTo>
                  <a:lnTo>
                    <a:pt x="448" y="922"/>
                  </a:lnTo>
                  <a:lnTo>
                    <a:pt x="447" y="925"/>
                  </a:lnTo>
                  <a:lnTo>
                    <a:pt x="445" y="928"/>
                  </a:lnTo>
                  <a:lnTo>
                    <a:pt x="440" y="934"/>
                  </a:lnTo>
                  <a:lnTo>
                    <a:pt x="437" y="936"/>
                  </a:lnTo>
                  <a:lnTo>
                    <a:pt x="433" y="937"/>
                  </a:lnTo>
                  <a:lnTo>
                    <a:pt x="432" y="938"/>
                  </a:lnTo>
                  <a:lnTo>
                    <a:pt x="427" y="944"/>
                  </a:lnTo>
                  <a:lnTo>
                    <a:pt x="426" y="947"/>
                  </a:lnTo>
                  <a:lnTo>
                    <a:pt x="426" y="949"/>
                  </a:lnTo>
                  <a:lnTo>
                    <a:pt x="425" y="951"/>
                  </a:lnTo>
                  <a:lnTo>
                    <a:pt x="419" y="955"/>
                  </a:lnTo>
                  <a:lnTo>
                    <a:pt x="419" y="955"/>
                  </a:lnTo>
                  <a:lnTo>
                    <a:pt x="422" y="955"/>
                  </a:lnTo>
                  <a:lnTo>
                    <a:pt x="420" y="958"/>
                  </a:lnTo>
                  <a:lnTo>
                    <a:pt x="420" y="963"/>
                  </a:lnTo>
                  <a:lnTo>
                    <a:pt x="419" y="964"/>
                  </a:lnTo>
                  <a:lnTo>
                    <a:pt x="416" y="964"/>
                  </a:lnTo>
                  <a:lnTo>
                    <a:pt x="411" y="965"/>
                  </a:lnTo>
                  <a:lnTo>
                    <a:pt x="410" y="965"/>
                  </a:lnTo>
                  <a:lnTo>
                    <a:pt x="410" y="969"/>
                  </a:lnTo>
                  <a:lnTo>
                    <a:pt x="397" y="971"/>
                  </a:lnTo>
                  <a:lnTo>
                    <a:pt x="394" y="977"/>
                  </a:lnTo>
                  <a:lnTo>
                    <a:pt x="393" y="979"/>
                  </a:lnTo>
                  <a:lnTo>
                    <a:pt x="388" y="983"/>
                  </a:lnTo>
                  <a:lnTo>
                    <a:pt x="385" y="985"/>
                  </a:lnTo>
                  <a:lnTo>
                    <a:pt x="381" y="986"/>
                  </a:lnTo>
                  <a:lnTo>
                    <a:pt x="380" y="987"/>
                  </a:lnTo>
                  <a:lnTo>
                    <a:pt x="380" y="989"/>
                  </a:lnTo>
                  <a:lnTo>
                    <a:pt x="378" y="991"/>
                  </a:lnTo>
                  <a:lnTo>
                    <a:pt x="375" y="993"/>
                  </a:lnTo>
                  <a:lnTo>
                    <a:pt x="374" y="997"/>
                  </a:lnTo>
                  <a:lnTo>
                    <a:pt x="373" y="997"/>
                  </a:lnTo>
                  <a:lnTo>
                    <a:pt x="367" y="998"/>
                  </a:lnTo>
                  <a:lnTo>
                    <a:pt x="366" y="999"/>
                  </a:lnTo>
                  <a:lnTo>
                    <a:pt x="366" y="1004"/>
                  </a:lnTo>
                  <a:lnTo>
                    <a:pt x="364" y="1004"/>
                  </a:lnTo>
                  <a:lnTo>
                    <a:pt x="362" y="1002"/>
                  </a:lnTo>
                  <a:lnTo>
                    <a:pt x="360" y="1003"/>
                  </a:lnTo>
                  <a:lnTo>
                    <a:pt x="354" y="1009"/>
                  </a:lnTo>
                  <a:lnTo>
                    <a:pt x="353" y="1010"/>
                  </a:lnTo>
                  <a:lnTo>
                    <a:pt x="353" y="1011"/>
                  </a:lnTo>
                  <a:lnTo>
                    <a:pt x="354" y="1012"/>
                  </a:lnTo>
                  <a:lnTo>
                    <a:pt x="355" y="1015"/>
                  </a:lnTo>
                  <a:lnTo>
                    <a:pt x="355" y="1017"/>
                  </a:lnTo>
                  <a:lnTo>
                    <a:pt x="353" y="1022"/>
                  </a:lnTo>
                  <a:lnTo>
                    <a:pt x="352" y="1023"/>
                  </a:lnTo>
                  <a:lnTo>
                    <a:pt x="349" y="1025"/>
                  </a:lnTo>
                  <a:lnTo>
                    <a:pt x="349" y="1028"/>
                  </a:lnTo>
                  <a:lnTo>
                    <a:pt x="345" y="1027"/>
                  </a:lnTo>
                  <a:lnTo>
                    <a:pt x="344" y="1028"/>
                  </a:lnTo>
                  <a:lnTo>
                    <a:pt x="342" y="1030"/>
                  </a:lnTo>
                  <a:lnTo>
                    <a:pt x="341" y="1031"/>
                  </a:lnTo>
                  <a:lnTo>
                    <a:pt x="339" y="1032"/>
                  </a:lnTo>
                  <a:lnTo>
                    <a:pt x="337" y="1033"/>
                  </a:lnTo>
                  <a:lnTo>
                    <a:pt x="335" y="1036"/>
                  </a:lnTo>
                  <a:lnTo>
                    <a:pt x="333" y="1038"/>
                  </a:lnTo>
                  <a:lnTo>
                    <a:pt x="331" y="1039"/>
                  </a:lnTo>
                  <a:lnTo>
                    <a:pt x="329" y="1039"/>
                  </a:lnTo>
                  <a:lnTo>
                    <a:pt x="327" y="1038"/>
                  </a:lnTo>
                  <a:lnTo>
                    <a:pt x="325" y="1039"/>
                  </a:lnTo>
                  <a:lnTo>
                    <a:pt x="323" y="1040"/>
                  </a:lnTo>
                  <a:lnTo>
                    <a:pt x="322" y="1041"/>
                  </a:lnTo>
                  <a:lnTo>
                    <a:pt x="321" y="1046"/>
                  </a:lnTo>
                  <a:lnTo>
                    <a:pt x="319" y="1049"/>
                  </a:lnTo>
                  <a:lnTo>
                    <a:pt x="318" y="1049"/>
                  </a:lnTo>
                  <a:lnTo>
                    <a:pt x="317" y="1049"/>
                  </a:lnTo>
                  <a:lnTo>
                    <a:pt x="314" y="1048"/>
                  </a:lnTo>
                  <a:lnTo>
                    <a:pt x="310" y="1048"/>
                  </a:lnTo>
                  <a:lnTo>
                    <a:pt x="305" y="1051"/>
                  </a:lnTo>
                  <a:lnTo>
                    <a:pt x="304" y="1053"/>
                  </a:lnTo>
                  <a:lnTo>
                    <a:pt x="307" y="1054"/>
                  </a:lnTo>
                  <a:lnTo>
                    <a:pt x="309" y="1054"/>
                  </a:lnTo>
                  <a:lnTo>
                    <a:pt x="309" y="1055"/>
                  </a:lnTo>
                  <a:lnTo>
                    <a:pt x="307" y="1056"/>
                  </a:lnTo>
                  <a:lnTo>
                    <a:pt x="304" y="1056"/>
                  </a:lnTo>
                  <a:lnTo>
                    <a:pt x="303" y="1056"/>
                  </a:lnTo>
                  <a:lnTo>
                    <a:pt x="301" y="1057"/>
                  </a:lnTo>
                  <a:lnTo>
                    <a:pt x="296" y="1059"/>
                  </a:lnTo>
                  <a:lnTo>
                    <a:pt x="294" y="1059"/>
                  </a:lnTo>
                  <a:lnTo>
                    <a:pt x="290" y="1065"/>
                  </a:lnTo>
                  <a:lnTo>
                    <a:pt x="290" y="1066"/>
                  </a:lnTo>
                  <a:lnTo>
                    <a:pt x="290" y="1067"/>
                  </a:lnTo>
                  <a:lnTo>
                    <a:pt x="292" y="1066"/>
                  </a:lnTo>
                  <a:lnTo>
                    <a:pt x="294" y="1067"/>
                  </a:lnTo>
                  <a:lnTo>
                    <a:pt x="296" y="1068"/>
                  </a:lnTo>
                  <a:lnTo>
                    <a:pt x="297" y="1070"/>
                  </a:lnTo>
                  <a:lnTo>
                    <a:pt x="298" y="1072"/>
                  </a:lnTo>
                  <a:lnTo>
                    <a:pt x="298" y="1073"/>
                  </a:lnTo>
                  <a:lnTo>
                    <a:pt x="293" y="1077"/>
                  </a:lnTo>
                  <a:lnTo>
                    <a:pt x="292" y="1079"/>
                  </a:lnTo>
                  <a:lnTo>
                    <a:pt x="292" y="1080"/>
                  </a:lnTo>
                  <a:lnTo>
                    <a:pt x="291" y="1079"/>
                  </a:lnTo>
                  <a:lnTo>
                    <a:pt x="290" y="1074"/>
                  </a:lnTo>
                  <a:lnTo>
                    <a:pt x="290" y="1073"/>
                  </a:lnTo>
                  <a:lnTo>
                    <a:pt x="288" y="1073"/>
                  </a:lnTo>
                  <a:lnTo>
                    <a:pt x="287" y="1075"/>
                  </a:lnTo>
                  <a:lnTo>
                    <a:pt x="286" y="1080"/>
                  </a:lnTo>
                  <a:lnTo>
                    <a:pt x="282" y="1084"/>
                  </a:lnTo>
                  <a:lnTo>
                    <a:pt x="263" y="1091"/>
                  </a:lnTo>
                  <a:lnTo>
                    <a:pt x="260" y="1093"/>
                  </a:lnTo>
                  <a:lnTo>
                    <a:pt x="260" y="1096"/>
                  </a:lnTo>
                  <a:lnTo>
                    <a:pt x="259" y="1100"/>
                  </a:lnTo>
                  <a:lnTo>
                    <a:pt x="258" y="1102"/>
                  </a:lnTo>
                  <a:lnTo>
                    <a:pt x="256" y="1103"/>
                  </a:lnTo>
                  <a:lnTo>
                    <a:pt x="256" y="1103"/>
                  </a:lnTo>
                  <a:lnTo>
                    <a:pt x="256" y="1094"/>
                  </a:lnTo>
                  <a:lnTo>
                    <a:pt x="255" y="1093"/>
                  </a:lnTo>
                  <a:lnTo>
                    <a:pt x="254" y="1091"/>
                  </a:lnTo>
                  <a:lnTo>
                    <a:pt x="253" y="1091"/>
                  </a:lnTo>
                  <a:lnTo>
                    <a:pt x="252" y="1092"/>
                  </a:lnTo>
                  <a:lnTo>
                    <a:pt x="250" y="1094"/>
                  </a:lnTo>
                  <a:lnTo>
                    <a:pt x="249" y="1095"/>
                  </a:lnTo>
                  <a:lnTo>
                    <a:pt x="247" y="1094"/>
                  </a:lnTo>
                  <a:lnTo>
                    <a:pt x="245" y="1096"/>
                  </a:lnTo>
                  <a:lnTo>
                    <a:pt x="238" y="1101"/>
                  </a:lnTo>
                  <a:lnTo>
                    <a:pt x="235" y="1103"/>
                  </a:lnTo>
                  <a:lnTo>
                    <a:pt x="234" y="1104"/>
                  </a:lnTo>
                  <a:lnTo>
                    <a:pt x="232" y="1107"/>
                  </a:lnTo>
                  <a:lnTo>
                    <a:pt x="231" y="1108"/>
                  </a:lnTo>
                  <a:lnTo>
                    <a:pt x="229" y="1108"/>
                  </a:lnTo>
                  <a:lnTo>
                    <a:pt x="227" y="1108"/>
                  </a:lnTo>
                  <a:lnTo>
                    <a:pt x="225" y="1108"/>
                  </a:lnTo>
                  <a:lnTo>
                    <a:pt x="224" y="1110"/>
                  </a:lnTo>
                  <a:lnTo>
                    <a:pt x="223" y="1111"/>
                  </a:lnTo>
                  <a:lnTo>
                    <a:pt x="219" y="1109"/>
                  </a:lnTo>
                  <a:lnTo>
                    <a:pt x="217" y="1111"/>
                  </a:lnTo>
                  <a:lnTo>
                    <a:pt x="215" y="1113"/>
                  </a:lnTo>
                  <a:lnTo>
                    <a:pt x="213" y="1115"/>
                  </a:lnTo>
                  <a:lnTo>
                    <a:pt x="210" y="1116"/>
                  </a:lnTo>
                  <a:lnTo>
                    <a:pt x="204" y="1117"/>
                  </a:lnTo>
                  <a:lnTo>
                    <a:pt x="202" y="1117"/>
                  </a:lnTo>
                  <a:lnTo>
                    <a:pt x="201" y="1115"/>
                  </a:lnTo>
                  <a:lnTo>
                    <a:pt x="201" y="1112"/>
                  </a:lnTo>
                  <a:lnTo>
                    <a:pt x="202" y="1109"/>
                  </a:lnTo>
                  <a:lnTo>
                    <a:pt x="203" y="1108"/>
                  </a:lnTo>
                  <a:lnTo>
                    <a:pt x="204" y="1107"/>
                  </a:lnTo>
                  <a:lnTo>
                    <a:pt x="206" y="1107"/>
                  </a:lnTo>
                  <a:lnTo>
                    <a:pt x="210" y="1108"/>
                  </a:lnTo>
                  <a:lnTo>
                    <a:pt x="209" y="1107"/>
                  </a:lnTo>
                  <a:lnTo>
                    <a:pt x="208" y="1106"/>
                  </a:lnTo>
                  <a:lnTo>
                    <a:pt x="205" y="1104"/>
                  </a:lnTo>
                  <a:lnTo>
                    <a:pt x="202" y="1103"/>
                  </a:lnTo>
                  <a:lnTo>
                    <a:pt x="200" y="1104"/>
                  </a:lnTo>
                  <a:lnTo>
                    <a:pt x="197" y="1105"/>
                  </a:lnTo>
                  <a:lnTo>
                    <a:pt x="195" y="1107"/>
                  </a:lnTo>
                  <a:lnTo>
                    <a:pt x="195" y="1109"/>
                  </a:lnTo>
                  <a:lnTo>
                    <a:pt x="194" y="1114"/>
                  </a:lnTo>
                  <a:lnTo>
                    <a:pt x="193" y="1116"/>
                  </a:lnTo>
                  <a:lnTo>
                    <a:pt x="186" y="1126"/>
                  </a:lnTo>
                  <a:lnTo>
                    <a:pt x="183" y="1130"/>
                  </a:lnTo>
                  <a:lnTo>
                    <a:pt x="180" y="1129"/>
                  </a:lnTo>
                  <a:lnTo>
                    <a:pt x="179" y="1130"/>
                  </a:lnTo>
                  <a:lnTo>
                    <a:pt x="177" y="1132"/>
                  </a:lnTo>
                  <a:lnTo>
                    <a:pt x="175" y="1134"/>
                  </a:lnTo>
                  <a:lnTo>
                    <a:pt x="173" y="1134"/>
                  </a:lnTo>
                  <a:lnTo>
                    <a:pt x="172" y="1133"/>
                  </a:lnTo>
                  <a:lnTo>
                    <a:pt x="172" y="1132"/>
                  </a:lnTo>
                  <a:lnTo>
                    <a:pt x="172" y="1132"/>
                  </a:lnTo>
                  <a:lnTo>
                    <a:pt x="173" y="1131"/>
                  </a:lnTo>
                  <a:lnTo>
                    <a:pt x="172" y="1129"/>
                  </a:lnTo>
                  <a:lnTo>
                    <a:pt x="171" y="1126"/>
                  </a:lnTo>
                  <a:lnTo>
                    <a:pt x="169" y="1124"/>
                  </a:lnTo>
                  <a:lnTo>
                    <a:pt x="166" y="1124"/>
                  </a:lnTo>
                  <a:lnTo>
                    <a:pt x="166" y="1125"/>
                  </a:lnTo>
                  <a:lnTo>
                    <a:pt x="167" y="1133"/>
                  </a:lnTo>
                  <a:lnTo>
                    <a:pt x="166" y="1135"/>
                  </a:lnTo>
                  <a:lnTo>
                    <a:pt x="165" y="1137"/>
                  </a:lnTo>
                  <a:lnTo>
                    <a:pt x="161" y="1139"/>
                  </a:lnTo>
                  <a:lnTo>
                    <a:pt x="159" y="1139"/>
                  </a:lnTo>
                  <a:lnTo>
                    <a:pt x="155" y="1135"/>
                  </a:lnTo>
                  <a:lnTo>
                    <a:pt x="151" y="1133"/>
                  </a:lnTo>
                  <a:lnTo>
                    <a:pt x="151" y="1135"/>
                  </a:lnTo>
                  <a:lnTo>
                    <a:pt x="152" y="1138"/>
                  </a:lnTo>
                  <a:lnTo>
                    <a:pt x="151" y="1141"/>
                  </a:lnTo>
                  <a:lnTo>
                    <a:pt x="148" y="1143"/>
                  </a:lnTo>
                  <a:lnTo>
                    <a:pt x="146" y="1145"/>
                  </a:lnTo>
                  <a:lnTo>
                    <a:pt x="145" y="1145"/>
                  </a:lnTo>
                  <a:lnTo>
                    <a:pt x="145" y="1143"/>
                  </a:lnTo>
                  <a:lnTo>
                    <a:pt x="146" y="1139"/>
                  </a:lnTo>
                  <a:lnTo>
                    <a:pt x="146" y="1136"/>
                  </a:lnTo>
                  <a:lnTo>
                    <a:pt x="145" y="1134"/>
                  </a:lnTo>
                  <a:lnTo>
                    <a:pt x="146" y="1131"/>
                  </a:lnTo>
                  <a:lnTo>
                    <a:pt x="147" y="1130"/>
                  </a:lnTo>
                  <a:lnTo>
                    <a:pt x="151" y="1126"/>
                  </a:lnTo>
                  <a:lnTo>
                    <a:pt x="153" y="1126"/>
                  </a:lnTo>
                  <a:lnTo>
                    <a:pt x="155" y="1127"/>
                  </a:lnTo>
                  <a:lnTo>
                    <a:pt x="156" y="1127"/>
                  </a:lnTo>
                  <a:lnTo>
                    <a:pt x="158" y="1126"/>
                  </a:lnTo>
                  <a:lnTo>
                    <a:pt x="159" y="1125"/>
                  </a:lnTo>
                  <a:lnTo>
                    <a:pt x="160" y="1124"/>
                  </a:lnTo>
                  <a:lnTo>
                    <a:pt x="161" y="1121"/>
                  </a:lnTo>
                  <a:lnTo>
                    <a:pt x="166" y="1118"/>
                  </a:lnTo>
                  <a:lnTo>
                    <a:pt x="170" y="1113"/>
                  </a:lnTo>
                  <a:lnTo>
                    <a:pt x="175" y="1105"/>
                  </a:lnTo>
                  <a:lnTo>
                    <a:pt x="180" y="1098"/>
                  </a:lnTo>
                  <a:lnTo>
                    <a:pt x="187" y="1093"/>
                  </a:lnTo>
                  <a:lnTo>
                    <a:pt x="194" y="1088"/>
                  </a:lnTo>
                  <a:lnTo>
                    <a:pt x="209" y="1082"/>
                  </a:lnTo>
                  <a:lnTo>
                    <a:pt x="210" y="1083"/>
                  </a:lnTo>
                  <a:lnTo>
                    <a:pt x="209" y="1084"/>
                  </a:lnTo>
                  <a:lnTo>
                    <a:pt x="210" y="1085"/>
                  </a:lnTo>
                  <a:lnTo>
                    <a:pt x="211" y="1086"/>
                  </a:lnTo>
                  <a:lnTo>
                    <a:pt x="216" y="1085"/>
                  </a:lnTo>
                  <a:lnTo>
                    <a:pt x="219" y="1084"/>
                  </a:lnTo>
                  <a:lnTo>
                    <a:pt x="219" y="1085"/>
                  </a:lnTo>
                  <a:lnTo>
                    <a:pt x="219" y="1087"/>
                  </a:lnTo>
                  <a:lnTo>
                    <a:pt x="215" y="1088"/>
                  </a:lnTo>
                  <a:lnTo>
                    <a:pt x="215" y="1089"/>
                  </a:lnTo>
                  <a:lnTo>
                    <a:pt x="220" y="1095"/>
                  </a:lnTo>
                  <a:lnTo>
                    <a:pt x="222" y="1096"/>
                  </a:lnTo>
                  <a:lnTo>
                    <a:pt x="223" y="1096"/>
                  </a:lnTo>
                  <a:lnTo>
                    <a:pt x="223" y="1095"/>
                  </a:lnTo>
                  <a:lnTo>
                    <a:pt x="223" y="1091"/>
                  </a:lnTo>
                  <a:lnTo>
                    <a:pt x="224" y="1090"/>
                  </a:lnTo>
                  <a:lnTo>
                    <a:pt x="228" y="1090"/>
                  </a:lnTo>
                  <a:lnTo>
                    <a:pt x="230" y="1090"/>
                  </a:lnTo>
                  <a:lnTo>
                    <a:pt x="231" y="1092"/>
                  </a:lnTo>
                  <a:lnTo>
                    <a:pt x="233" y="1093"/>
                  </a:lnTo>
                  <a:lnTo>
                    <a:pt x="235" y="1094"/>
                  </a:lnTo>
                  <a:lnTo>
                    <a:pt x="237" y="1093"/>
                  </a:lnTo>
                  <a:lnTo>
                    <a:pt x="238" y="1092"/>
                  </a:lnTo>
                  <a:lnTo>
                    <a:pt x="236" y="1090"/>
                  </a:lnTo>
                  <a:lnTo>
                    <a:pt x="232" y="1087"/>
                  </a:lnTo>
                  <a:lnTo>
                    <a:pt x="230" y="1085"/>
                  </a:lnTo>
                  <a:lnTo>
                    <a:pt x="230" y="1083"/>
                  </a:lnTo>
                  <a:lnTo>
                    <a:pt x="230" y="1080"/>
                  </a:lnTo>
                  <a:lnTo>
                    <a:pt x="232" y="1076"/>
                  </a:lnTo>
                  <a:lnTo>
                    <a:pt x="235" y="1070"/>
                  </a:lnTo>
                  <a:lnTo>
                    <a:pt x="236" y="1066"/>
                  </a:lnTo>
                  <a:lnTo>
                    <a:pt x="241" y="1062"/>
                  </a:lnTo>
                  <a:lnTo>
                    <a:pt x="245" y="1059"/>
                  </a:lnTo>
                  <a:lnTo>
                    <a:pt x="252" y="1052"/>
                  </a:lnTo>
                  <a:lnTo>
                    <a:pt x="268" y="1046"/>
                  </a:lnTo>
                  <a:lnTo>
                    <a:pt x="271" y="1041"/>
                  </a:lnTo>
                  <a:lnTo>
                    <a:pt x="276" y="1036"/>
                  </a:lnTo>
                  <a:lnTo>
                    <a:pt x="279" y="1035"/>
                  </a:lnTo>
                  <a:lnTo>
                    <a:pt x="279" y="1037"/>
                  </a:lnTo>
                  <a:lnTo>
                    <a:pt x="279" y="1038"/>
                  </a:lnTo>
                  <a:lnTo>
                    <a:pt x="283" y="1040"/>
                  </a:lnTo>
                  <a:lnTo>
                    <a:pt x="285" y="1040"/>
                  </a:lnTo>
                  <a:lnTo>
                    <a:pt x="286" y="1040"/>
                  </a:lnTo>
                  <a:lnTo>
                    <a:pt x="287" y="1038"/>
                  </a:lnTo>
                  <a:lnTo>
                    <a:pt x="286" y="1035"/>
                  </a:lnTo>
                  <a:lnTo>
                    <a:pt x="286" y="1032"/>
                  </a:lnTo>
                  <a:lnTo>
                    <a:pt x="286" y="1028"/>
                  </a:lnTo>
                  <a:lnTo>
                    <a:pt x="287" y="1026"/>
                  </a:lnTo>
                  <a:lnTo>
                    <a:pt x="289" y="1022"/>
                  </a:lnTo>
                  <a:lnTo>
                    <a:pt x="292" y="1018"/>
                  </a:lnTo>
                  <a:lnTo>
                    <a:pt x="297" y="1011"/>
                  </a:lnTo>
                  <a:lnTo>
                    <a:pt x="299" y="1009"/>
                  </a:lnTo>
                  <a:lnTo>
                    <a:pt x="303" y="1008"/>
                  </a:lnTo>
                  <a:lnTo>
                    <a:pt x="305" y="1005"/>
                  </a:lnTo>
                  <a:lnTo>
                    <a:pt x="310" y="1000"/>
                  </a:lnTo>
                  <a:lnTo>
                    <a:pt x="311" y="999"/>
                  </a:lnTo>
                  <a:lnTo>
                    <a:pt x="315" y="998"/>
                  </a:lnTo>
                  <a:lnTo>
                    <a:pt x="316" y="998"/>
                  </a:lnTo>
                  <a:lnTo>
                    <a:pt x="317" y="1000"/>
                  </a:lnTo>
                  <a:lnTo>
                    <a:pt x="317" y="1000"/>
                  </a:lnTo>
                  <a:lnTo>
                    <a:pt x="321" y="1001"/>
                  </a:lnTo>
                  <a:lnTo>
                    <a:pt x="323" y="1000"/>
                  </a:lnTo>
                  <a:lnTo>
                    <a:pt x="323" y="999"/>
                  </a:lnTo>
                  <a:lnTo>
                    <a:pt x="321" y="999"/>
                  </a:lnTo>
                  <a:lnTo>
                    <a:pt x="320" y="998"/>
                  </a:lnTo>
                  <a:lnTo>
                    <a:pt x="318" y="995"/>
                  </a:lnTo>
                  <a:lnTo>
                    <a:pt x="316" y="993"/>
                  </a:lnTo>
                  <a:lnTo>
                    <a:pt x="316" y="990"/>
                  </a:lnTo>
                  <a:lnTo>
                    <a:pt x="316" y="986"/>
                  </a:lnTo>
                  <a:lnTo>
                    <a:pt x="318" y="978"/>
                  </a:lnTo>
                  <a:lnTo>
                    <a:pt x="318" y="969"/>
                  </a:lnTo>
                  <a:lnTo>
                    <a:pt x="320" y="964"/>
                  </a:lnTo>
                  <a:lnTo>
                    <a:pt x="323" y="962"/>
                  </a:lnTo>
                  <a:lnTo>
                    <a:pt x="331" y="961"/>
                  </a:lnTo>
                  <a:lnTo>
                    <a:pt x="326" y="959"/>
                  </a:lnTo>
                  <a:lnTo>
                    <a:pt x="325" y="959"/>
                  </a:lnTo>
                  <a:lnTo>
                    <a:pt x="322" y="958"/>
                  </a:lnTo>
                  <a:lnTo>
                    <a:pt x="321" y="952"/>
                  </a:lnTo>
                  <a:lnTo>
                    <a:pt x="321" y="948"/>
                  </a:lnTo>
                  <a:lnTo>
                    <a:pt x="323" y="943"/>
                  </a:lnTo>
                  <a:lnTo>
                    <a:pt x="330" y="935"/>
                  </a:lnTo>
                  <a:lnTo>
                    <a:pt x="337" y="930"/>
                  </a:lnTo>
                  <a:lnTo>
                    <a:pt x="337" y="929"/>
                  </a:lnTo>
                  <a:lnTo>
                    <a:pt x="336" y="928"/>
                  </a:lnTo>
                  <a:lnTo>
                    <a:pt x="339" y="916"/>
                  </a:lnTo>
                  <a:lnTo>
                    <a:pt x="343" y="906"/>
                  </a:lnTo>
                  <a:lnTo>
                    <a:pt x="338" y="915"/>
                  </a:lnTo>
                  <a:lnTo>
                    <a:pt x="333" y="921"/>
                  </a:lnTo>
                  <a:lnTo>
                    <a:pt x="317" y="929"/>
                  </a:lnTo>
                  <a:lnTo>
                    <a:pt x="305" y="935"/>
                  </a:lnTo>
                  <a:lnTo>
                    <a:pt x="301" y="937"/>
                  </a:lnTo>
                  <a:lnTo>
                    <a:pt x="298" y="935"/>
                  </a:lnTo>
                  <a:lnTo>
                    <a:pt x="294" y="929"/>
                  </a:lnTo>
                  <a:lnTo>
                    <a:pt x="293" y="927"/>
                  </a:lnTo>
                  <a:lnTo>
                    <a:pt x="292" y="923"/>
                  </a:lnTo>
                  <a:lnTo>
                    <a:pt x="292" y="918"/>
                  </a:lnTo>
                  <a:lnTo>
                    <a:pt x="293" y="914"/>
                  </a:lnTo>
                  <a:lnTo>
                    <a:pt x="297" y="914"/>
                  </a:lnTo>
                  <a:lnTo>
                    <a:pt x="301" y="916"/>
                  </a:lnTo>
                  <a:lnTo>
                    <a:pt x="304" y="916"/>
                  </a:lnTo>
                  <a:lnTo>
                    <a:pt x="300" y="912"/>
                  </a:lnTo>
                  <a:lnTo>
                    <a:pt x="294" y="909"/>
                  </a:lnTo>
                  <a:lnTo>
                    <a:pt x="291" y="910"/>
                  </a:lnTo>
                  <a:lnTo>
                    <a:pt x="289" y="915"/>
                  </a:lnTo>
                  <a:lnTo>
                    <a:pt x="286" y="918"/>
                  </a:lnTo>
                  <a:lnTo>
                    <a:pt x="284" y="917"/>
                  </a:lnTo>
                  <a:lnTo>
                    <a:pt x="282" y="916"/>
                  </a:lnTo>
                  <a:lnTo>
                    <a:pt x="283" y="920"/>
                  </a:lnTo>
                  <a:lnTo>
                    <a:pt x="281" y="926"/>
                  </a:lnTo>
                  <a:lnTo>
                    <a:pt x="281" y="931"/>
                  </a:lnTo>
                  <a:lnTo>
                    <a:pt x="283" y="942"/>
                  </a:lnTo>
                  <a:lnTo>
                    <a:pt x="282" y="947"/>
                  </a:lnTo>
                  <a:lnTo>
                    <a:pt x="277" y="948"/>
                  </a:lnTo>
                  <a:lnTo>
                    <a:pt x="274" y="945"/>
                  </a:lnTo>
                  <a:lnTo>
                    <a:pt x="265" y="930"/>
                  </a:lnTo>
                  <a:lnTo>
                    <a:pt x="262" y="926"/>
                  </a:lnTo>
                  <a:lnTo>
                    <a:pt x="256" y="919"/>
                  </a:lnTo>
                  <a:lnTo>
                    <a:pt x="254" y="920"/>
                  </a:lnTo>
                  <a:lnTo>
                    <a:pt x="251" y="923"/>
                  </a:lnTo>
                  <a:lnTo>
                    <a:pt x="248" y="925"/>
                  </a:lnTo>
                  <a:lnTo>
                    <a:pt x="241" y="920"/>
                  </a:lnTo>
                  <a:lnTo>
                    <a:pt x="238" y="916"/>
                  </a:lnTo>
                  <a:lnTo>
                    <a:pt x="235" y="911"/>
                  </a:lnTo>
                  <a:lnTo>
                    <a:pt x="230" y="914"/>
                  </a:lnTo>
                  <a:lnTo>
                    <a:pt x="226" y="917"/>
                  </a:lnTo>
                  <a:lnTo>
                    <a:pt x="221" y="922"/>
                  </a:lnTo>
                  <a:lnTo>
                    <a:pt x="218" y="922"/>
                  </a:lnTo>
                  <a:lnTo>
                    <a:pt x="209" y="926"/>
                  </a:lnTo>
                  <a:lnTo>
                    <a:pt x="208" y="926"/>
                  </a:lnTo>
                  <a:lnTo>
                    <a:pt x="207" y="928"/>
                  </a:lnTo>
                  <a:lnTo>
                    <a:pt x="206" y="929"/>
                  </a:lnTo>
                  <a:lnTo>
                    <a:pt x="205" y="933"/>
                  </a:lnTo>
                  <a:lnTo>
                    <a:pt x="193" y="937"/>
                  </a:lnTo>
                  <a:lnTo>
                    <a:pt x="181" y="935"/>
                  </a:lnTo>
                  <a:lnTo>
                    <a:pt x="185" y="933"/>
                  </a:lnTo>
                  <a:lnTo>
                    <a:pt x="189" y="931"/>
                  </a:lnTo>
                  <a:lnTo>
                    <a:pt x="194" y="926"/>
                  </a:lnTo>
                  <a:lnTo>
                    <a:pt x="192" y="920"/>
                  </a:lnTo>
                  <a:lnTo>
                    <a:pt x="192" y="917"/>
                  </a:lnTo>
                  <a:lnTo>
                    <a:pt x="192" y="913"/>
                  </a:lnTo>
                  <a:lnTo>
                    <a:pt x="196" y="907"/>
                  </a:lnTo>
                  <a:lnTo>
                    <a:pt x="191" y="907"/>
                  </a:lnTo>
                  <a:lnTo>
                    <a:pt x="189" y="909"/>
                  </a:lnTo>
                  <a:lnTo>
                    <a:pt x="186" y="906"/>
                  </a:lnTo>
                  <a:lnTo>
                    <a:pt x="184" y="897"/>
                  </a:lnTo>
                  <a:lnTo>
                    <a:pt x="188" y="892"/>
                  </a:lnTo>
                  <a:lnTo>
                    <a:pt x="189" y="889"/>
                  </a:lnTo>
                  <a:lnTo>
                    <a:pt x="190" y="884"/>
                  </a:lnTo>
                  <a:lnTo>
                    <a:pt x="190" y="879"/>
                  </a:lnTo>
                  <a:lnTo>
                    <a:pt x="188" y="871"/>
                  </a:lnTo>
                  <a:lnTo>
                    <a:pt x="181" y="855"/>
                  </a:lnTo>
                  <a:lnTo>
                    <a:pt x="178" y="843"/>
                  </a:lnTo>
                  <a:lnTo>
                    <a:pt x="172" y="837"/>
                  </a:lnTo>
                  <a:lnTo>
                    <a:pt x="177" y="827"/>
                  </a:lnTo>
                  <a:lnTo>
                    <a:pt x="181" y="817"/>
                  </a:lnTo>
                  <a:lnTo>
                    <a:pt x="187" y="813"/>
                  </a:lnTo>
                  <a:lnTo>
                    <a:pt x="186" y="812"/>
                  </a:lnTo>
                  <a:lnTo>
                    <a:pt x="183" y="812"/>
                  </a:lnTo>
                  <a:lnTo>
                    <a:pt x="181" y="813"/>
                  </a:lnTo>
                  <a:lnTo>
                    <a:pt x="179" y="816"/>
                  </a:lnTo>
                  <a:lnTo>
                    <a:pt x="177" y="818"/>
                  </a:lnTo>
                  <a:lnTo>
                    <a:pt x="171" y="831"/>
                  </a:lnTo>
                  <a:lnTo>
                    <a:pt x="167" y="837"/>
                  </a:lnTo>
                  <a:lnTo>
                    <a:pt x="164" y="838"/>
                  </a:lnTo>
                  <a:lnTo>
                    <a:pt x="169" y="840"/>
                  </a:lnTo>
                  <a:lnTo>
                    <a:pt x="169" y="842"/>
                  </a:lnTo>
                  <a:lnTo>
                    <a:pt x="170" y="847"/>
                  </a:lnTo>
                  <a:lnTo>
                    <a:pt x="169" y="852"/>
                  </a:lnTo>
                  <a:lnTo>
                    <a:pt x="168" y="855"/>
                  </a:lnTo>
                  <a:lnTo>
                    <a:pt x="163" y="855"/>
                  </a:lnTo>
                  <a:lnTo>
                    <a:pt x="159" y="859"/>
                  </a:lnTo>
                  <a:lnTo>
                    <a:pt x="148" y="864"/>
                  </a:lnTo>
                  <a:lnTo>
                    <a:pt x="134" y="867"/>
                  </a:lnTo>
                  <a:lnTo>
                    <a:pt x="127" y="866"/>
                  </a:lnTo>
                  <a:lnTo>
                    <a:pt x="120" y="860"/>
                  </a:lnTo>
                  <a:lnTo>
                    <a:pt x="120" y="857"/>
                  </a:lnTo>
                  <a:lnTo>
                    <a:pt x="120" y="855"/>
                  </a:lnTo>
                  <a:lnTo>
                    <a:pt x="110" y="845"/>
                  </a:lnTo>
                  <a:lnTo>
                    <a:pt x="104" y="836"/>
                  </a:lnTo>
                  <a:lnTo>
                    <a:pt x="100" y="836"/>
                  </a:lnTo>
                  <a:lnTo>
                    <a:pt x="97" y="833"/>
                  </a:lnTo>
                  <a:lnTo>
                    <a:pt x="92" y="829"/>
                  </a:lnTo>
                  <a:lnTo>
                    <a:pt x="93" y="826"/>
                  </a:lnTo>
                  <a:lnTo>
                    <a:pt x="93" y="824"/>
                  </a:lnTo>
                  <a:lnTo>
                    <a:pt x="91" y="822"/>
                  </a:lnTo>
                  <a:lnTo>
                    <a:pt x="87" y="822"/>
                  </a:lnTo>
                  <a:lnTo>
                    <a:pt x="84" y="821"/>
                  </a:lnTo>
                  <a:lnTo>
                    <a:pt x="94" y="809"/>
                  </a:lnTo>
                  <a:lnTo>
                    <a:pt x="97" y="801"/>
                  </a:lnTo>
                  <a:lnTo>
                    <a:pt x="100" y="800"/>
                  </a:lnTo>
                  <a:lnTo>
                    <a:pt x="104" y="801"/>
                  </a:lnTo>
                  <a:lnTo>
                    <a:pt x="109" y="804"/>
                  </a:lnTo>
                  <a:lnTo>
                    <a:pt x="114" y="805"/>
                  </a:lnTo>
                  <a:lnTo>
                    <a:pt x="115" y="807"/>
                  </a:lnTo>
                  <a:lnTo>
                    <a:pt x="117" y="810"/>
                  </a:lnTo>
                  <a:lnTo>
                    <a:pt x="115" y="815"/>
                  </a:lnTo>
                  <a:lnTo>
                    <a:pt x="114" y="818"/>
                  </a:lnTo>
                  <a:lnTo>
                    <a:pt x="115" y="818"/>
                  </a:lnTo>
                  <a:lnTo>
                    <a:pt x="121" y="812"/>
                  </a:lnTo>
                  <a:lnTo>
                    <a:pt x="125" y="807"/>
                  </a:lnTo>
                  <a:lnTo>
                    <a:pt x="126" y="808"/>
                  </a:lnTo>
                  <a:lnTo>
                    <a:pt x="127" y="809"/>
                  </a:lnTo>
                  <a:lnTo>
                    <a:pt x="130" y="813"/>
                  </a:lnTo>
                  <a:lnTo>
                    <a:pt x="132" y="818"/>
                  </a:lnTo>
                  <a:lnTo>
                    <a:pt x="139" y="814"/>
                  </a:lnTo>
                  <a:lnTo>
                    <a:pt x="142" y="808"/>
                  </a:lnTo>
                  <a:lnTo>
                    <a:pt x="139" y="805"/>
                  </a:lnTo>
                  <a:lnTo>
                    <a:pt x="136" y="804"/>
                  </a:lnTo>
                  <a:lnTo>
                    <a:pt x="127" y="802"/>
                  </a:lnTo>
                  <a:lnTo>
                    <a:pt x="130" y="801"/>
                  </a:lnTo>
                  <a:lnTo>
                    <a:pt x="135" y="801"/>
                  </a:lnTo>
                  <a:lnTo>
                    <a:pt x="137" y="799"/>
                  </a:lnTo>
                  <a:lnTo>
                    <a:pt x="135" y="797"/>
                  </a:lnTo>
                  <a:lnTo>
                    <a:pt x="132" y="795"/>
                  </a:lnTo>
                  <a:lnTo>
                    <a:pt x="125" y="801"/>
                  </a:lnTo>
                  <a:lnTo>
                    <a:pt x="111" y="801"/>
                  </a:lnTo>
                  <a:lnTo>
                    <a:pt x="102" y="797"/>
                  </a:lnTo>
                  <a:lnTo>
                    <a:pt x="92" y="798"/>
                  </a:lnTo>
                  <a:lnTo>
                    <a:pt x="91" y="797"/>
                  </a:lnTo>
                  <a:lnTo>
                    <a:pt x="89" y="795"/>
                  </a:lnTo>
                  <a:lnTo>
                    <a:pt x="94" y="790"/>
                  </a:lnTo>
                  <a:lnTo>
                    <a:pt x="98" y="788"/>
                  </a:lnTo>
                  <a:lnTo>
                    <a:pt x="98" y="786"/>
                  </a:lnTo>
                  <a:lnTo>
                    <a:pt x="96" y="786"/>
                  </a:lnTo>
                  <a:lnTo>
                    <a:pt x="92" y="787"/>
                  </a:lnTo>
                  <a:lnTo>
                    <a:pt x="90" y="785"/>
                  </a:lnTo>
                  <a:lnTo>
                    <a:pt x="90" y="781"/>
                  </a:lnTo>
                  <a:lnTo>
                    <a:pt x="90" y="781"/>
                  </a:lnTo>
                  <a:lnTo>
                    <a:pt x="88" y="783"/>
                  </a:lnTo>
                  <a:lnTo>
                    <a:pt x="86" y="782"/>
                  </a:lnTo>
                  <a:lnTo>
                    <a:pt x="84" y="780"/>
                  </a:lnTo>
                  <a:lnTo>
                    <a:pt x="85" y="779"/>
                  </a:lnTo>
                  <a:lnTo>
                    <a:pt x="87" y="776"/>
                  </a:lnTo>
                  <a:lnTo>
                    <a:pt x="86" y="775"/>
                  </a:lnTo>
                  <a:lnTo>
                    <a:pt x="84" y="776"/>
                  </a:lnTo>
                  <a:lnTo>
                    <a:pt x="82" y="780"/>
                  </a:lnTo>
                  <a:lnTo>
                    <a:pt x="83" y="782"/>
                  </a:lnTo>
                  <a:lnTo>
                    <a:pt x="83" y="786"/>
                  </a:lnTo>
                  <a:lnTo>
                    <a:pt x="80" y="787"/>
                  </a:lnTo>
                  <a:lnTo>
                    <a:pt x="77" y="786"/>
                  </a:lnTo>
                  <a:lnTo>
                    <a:pt x="75" y="783"/>
                  </a:lnTo>
                  <a:lnTo>
                    <a:pt x="73" y="774"/>
                  </a:lnTo>
                  <a:lnTo>
                    <a:pt x="68" y="772"/>
                  </a:lnTo>
                  <a:lnTo>
                    <a:pt x="67" y="768"/>
                  </a:lnTo>
                  <a:lnTo>
                    <a:pt x="70" y="762"/>
                  </a:lnTo>
                  <a:lnTo>
                    <a:pt x="69" y="759"/>
                  </a:lnTo>
                  <a:lnTo>
                    <a:pt x="65" y="758"/>
                  </a:lnTo>
                  <a:lnTo>
                    <a:pt x="61" y="761"/>
                  </a:lnTo>
                  <a:lnTo>
                    <a:pt x="59" y="758"/>
                  </a:lnTo>
                  <a:lnTo>
                    <a:pt x="59" y="756"/>
                  </a:lnTo>
                  <a:lnTo>
                    <a:pt x="59" y="752"/>
                  </a:lnTo>
                  <a:lnTo>
                    <a:pt x="60" y="752"/>
                  </a:lnTo>
                  <a:lnTo>
                    <a:pt x="61" y="752"/>
                  </a:lnTo>
                  <a:lnTo>
                    <a:pt x="69" y="750"/>
                  </a:lnTo>
                  <a:lnTo>
                    <a:pt x="69" y="749"/>
                  </a:lnTo>
                  <a:lnTo>
                    <a:pt x="63" y="745"/>
                  </a:lnTo>
                  <a:lnTo>
                    <a:pt x="62" y="742"/>
                  </a:lnTo>
                  <a:lnTo>
                    <a:pt x="64" y="740"/>
                  </a:lnTo>
                  <a:lnTo>
                    <a:pt x="69" y="740"/>
                  </a:lnTo>
                  <a:lnTo>
                    <a:pt x="76" y="738"/>
                  </a:lnTo>
                  <a:lnTo>
                    <a:pt x="73" y="734"/>
                  </a:lnTo>
                  <a:lnTo>
                    <a:pt x="73" y="732"/>
                  </a:lnTo>
                  <a:lnTo>
                    <a:pt x="72" y="729"/>
                  </a:lnTo>
                  <a:lnTo>
                    <a:pt x="73" y="723"/>
                  </a:lnTo>
                  <a:lnTo>
                    <a:pt x="81" y="710"/>
                  </a:lnTo>
                  <a:lnTo>
                    <a:pt x="88" y="699"/>
                  </a:lnTo>
                  <a:lnTo>
                    <a:pt x="91" y="697"/>
                  </a:lnTo>
                  <a:lnTo>
                    <a:pt x="94" y="696"/>
                  </a:lnTo>
                  <a:lnTo>
                    <a:pt x="98" y="697"/>
                  </a:lnTo>
                  <a:lnTo>
                    <a:pt x="101" y="699"/>
                  </a:lnTo>
                  <a:lnTo>
                    <a:pt x="101" y="698"/>
                  </a:lnTo>
                  <a:lnTo>
                    <a:pt x="101" y="697"/>
                  </a:lnTo>
                  <a:lnTo>
                    <a:pt x="99" y="693"/>
                  </a:lnTo>
                  <a:lnTo>
                    <a:pt x="104" y="691"/>
                  </a:lnTo>
                  <a:lnTo>
                    <a:pt x="107" y="685"/>
                  </a:lnTo>
                  <a:lnTo>
                    <a:pt x="107" y="684"/>
                  </a:lnTo>
                  <a:lnTo>
                    <a:pt x="104" y="687"/>
                  </a:lnTo>
                  <a:lnTo>
                    <a:pt x="101" y="690"/>
                  </a:lnTo>
                  <a:lnTo>
                    <a:pt x="99" y="687"/>
                  </a:lnTo>
                  <a:lnTo>
                    <a:pt x="99" y="678"/>
                  </a:lnTo>
                  <a:lnTo>
                    <a:pt x="100" y="670"/>
                  </a:lnTo>
                  <a:lnTo>
                    <a:pt x="101" y="667"/>
                  </a:lnTo>
                  <a:lnTo>
                    <a:pt x="104" y="663"/>
                  </a:lnTo>
                  <a:lnTo>
                    <a:pt x="112" y="662"/>
                  </a:lnTo>
                  <a:lnTo>
                    <a:pt x="113" y="663"/>
                  </a:lnTo>
                  <a:lnTo>
                    <a:pt x="113" y="661"/>
                  </a:lnTo>
                  <a:lnTo>
                    <a:pt x="109" y="656"/>
                  </a:lnTo>
                  <a:lnTo>
                    <a:pt x="110" y="652"/>
                  </a:lnTo>
                  <a:lnTo>
                    <a:pt x="112" y="650"/>
                  </a:lnTo>
                  <a:lnTo>
                    <a:pt x="121" y="648"/>
                  </a:lnTo>
                  <a:lnTo>
                    <a:pt x="126" y="648"/>
                  </a:lnTo>
                  <a:lnTo>
                    <a:pt x="132" y="652"/>
                  </a:lnTo>
                  <a:lnTo>
                    <a:pt x="136" y="656"/>
                  </a:lnTo>
                  <a:lnTo>
                    <a:pt x="136" y="659"/>
                  </a:lnTo>
                  <a:lnTo>
                    <a:pt x="135" y="660"/>
                  </a:lnTo>
                  <a:lnTo>
                    <a:pt x="133" y="661"/>
                  </a:lnTo>
                  <a:lnTo>
                    <a:pt x="132" y="663"/>
                  </a:lnTo>
                  <a:lnTo>
                    <a:pt x="132" y="664"/>
                  </a:lnTo>
                  <a:lnTo>
                    <a:pt x="136" y="661"/>
                  </a:lnTo>
                  <a:lnTo>
                    <a:pt x="140" y="658"/>
                  </a:lnTo>
                  <a:lnTo>
                    <a:pt x="142" y="659"/>
                  </a:lnTo>
                  <a:lnTo>
                    <a:pt x="144" y="661"/>
                  </a:lnTo>
                  <a:lnTo>
                    <a:pt x="146" y="661"/>
                  </a:lnTo>
                  <a:lnTo>
                    <a:pt x="153" y="660"/>
                  </a:lnTo>
                  <a:lnTo>
                    <a:pt x="156" y="657"/>
                  </a:lnTo>
                  <a:lnTo>
                    <a:pt x="161" y="651"/>
                  </a:lnTo>
                  <a:lnTo>
                    <a:pt x="166" y="647"/>
                  </a:lnTo>
                  <a:lnTo>
                    <a:pt x="174" y="635"/>
                  </a:lnTo>
                  <a:lnTo>
                    <a:pt x="177" y="629"/>
                  </a:lnTo>
                  <a:lnTo>
                    <a:pt x="179" y="628"/>
                  </a:lnTo>
                  <a:lnTo>
                    <a:pt x="182" y="629"/>
                  </a:lnTo>
                  <a:lnTo>
                    <a:pt x="183" y="633"/>
                  </a:lnTo>
                  <a:lnTo>
                    <a:pt x="186" y="635"/>
                  </a:lnTo>
                  <a:lnTo>
                    <a:pt x="200" y="633"/>
                  </a:lnTo>
                  <a:lnTo>
                    <a:pt x="208" y="631"/>
                  </a:lnTo>
                  <a:lnTo>
                    <a:pt x="213" y="627"/>
                  </a:lnTo>
                  <a:lnTo>
                    <a:pt x="218" y="620"/>
                  </a:lnTo>
                  <a:lnTo>
                    <a:pt x="221" y="615"/>
                  </a:lnTo>
                  <a:lnTo>
                    <a:pt x="223" y="609"/>
                  </a:lnTo>
                  <a:lnTo>
                    <a:pt x="221" y="602"/>
                  </a:lnTo>
                  <a:lnTo>
                    <a:pt x="219" y="595"/>
                  </a:lnTo>
                  <a:lnTo>
                    <a:pt x="216" y="580"/>
                  </a:lnTo>
                  <a:lnTo>
                    <a:pt x="209" y="569"/>
                  </a:lnTo>
                  <a:lnTo>
                    <a:pt x="204" y="566"/>
                  </a:lnTo>
                  <a:lnTo>
                    <a:pt x="201" y="567"/>
                  </a:lnTo>
                  <a:lnTo>
                    <a:pt x="203" y="560"/>
                  </a:lnTo>
                  <a:lnTo>
                    <a:pt x="210" y="561"/>
                  </a:lnTo>
                  <a:lnTo>
                    <a:pt x="214" y="559"/>
                  </a:lnTo>
                  <a:lnTo>
                    <a:pt x="218" y="556"/>
                  </a:lnTo>
                  <a:lnTo>
                    <a:pt x="219" y="554"/>
                  </a:lnTo>
                  <a:lnTo>
                    <a:pt x="221" y="549"/>
                  </a:lnTo>
                  <a:lnTo>
                    <a:pt x="220" y="544"/>
                  </a:lnTo>
                  <a:lnTo>
                    <a:pt x="219" y="541"/>
                  </a:lnTo>
                  <a:lnTo>
                    <a:pt x="217" y="538"/>
                  </a:lnTo>
                  <a:lnTo>
                    <a:pt x="214" y="534"/>
                  </a:lnTo>
                  <a:lnTo>
                    <a:pt x="211" y="532"/>
                  </a:lnTo>
                  <a:lnTo>
                    <a:pt x="210" y="532"/>
                  </a:lnTo>
                  <a:lnTo>
                    <a:pt x="202" y="541"/>
                  </a:lnTo>
                  <a:lnTo>
                    <a:pt x="196" y="541"/>
                  </a:lnTo>
                  <a:lnTo>
                    <a:pt x="193" y="540"/>
                  </a:lnTo>
                  <a:lnTo>
                    <a:pt x="189" y="545"/>
                  </a:lnTo>
                  <a:lnTo>
                    <a:pt x="180" y="550"/>
                  </a:lnTo>
                  <a:lnTo>
                    <a:pt x="175" y="554"/>
                  </a:lnTo>
                  <a:lnTo>
                    <a:pt x="166" y="565"/>
                  </a:lnTo>
                  <a:lnTo>
                    <a:pt x="164" y="570"/>
                  </a:lnTo>
                  <a:lnTo>
                    <a:pt x="161" y="571"/>
                  </a:lnTo>
                  <a:lnTo>
                    <a:pt x="159" y="561"/>
                  </a:lnTo>
                  <a:lnTo>
                    <a:pt x="149" y="551"/>
                  </a:lnTo>
                  <a:lnTo>
                    <a:pt x="146" y="554"/>
                  </a:lnTo>
                  <a:lnTo>
                    <a:pt x="147" y="557"/>
                  </a:lnTo>
                  <a:lnTo>
                    <a:pt x="150" y="560"/>
                  </a:lnTo>
                  <a:lnTo>
                    <a:pt x="153" y="561"/>
                  </a:lnTo>
                  <a:lnTo>
                    <a:pt x="151" y="564"/>
                  </a:lnTo>
                  <a:lnTo>
                    <a:pt x="151" y="567"/>
                  </a:lnTo>
                  <a:lnTo>
                    <a:pt x="147" y="564"/>
                  </a:lnTo>
                  <a:lnTo>
                    <a:pt x="140" y="559"/>
                  </a:lnTo>
                  <a:lnTo>
                    <a:pt x="133" y="556"/>
                  </a:lnTo>
                  <a:lnTo>
                    <a:pt x="115" y="556"/>
                  </a:lnTo>
                  <a:lnTo>
                    <a:pt x="104" y="562"/>
                  </a:lnTo>
                  <a:lnTo>
                    <a:pt x="103" y="561"/>
                  </a:lnTo>
                  <a:lnTo>
                    <a:pt x="101" y="560"/>
                  </a:lnTo>
                  <a:lnTo>
                    <a:pt x="99" y="561"/>
                  </a:lnTo>
                  <a:lnTo>
                    <a:pt x="99" y="564"/>
                  </a:lnTo>
                  <a:lnTo>
                    <a:pt x="97" y="565"/>
                  </a:lnTo>
                  <a:lnTo>
                    <a:pt x="95" y="565"/>
                  </a:lnTo>
                  <a:lnTo>
                    <a:pt x="90" y="564"/>
                  </a:lnTo>
                  <a:lnTo>
                    <a:pt x="81" y="561"/>
                  </a:lnTo>
                  <a:lnTo>
                    <a:pt x="60" y="556"/>
                  </a:lnTo>
                  <a:lnTo>
                    <a:pt x="54" y="553"/>
                  </a:lnTo>
                  <a:lnTo>
                    <a:pt x="49" y="546"/>
                  </a:lnTo>
                  <a:lnTo>
                    <a:pt x="49" y="541"/>
                  </a:lnTo>
                  <a:lnTo>
                    <a:pt x="52" y="539"/>
                  </a:lnTo>
                  <a:lnTo>
                    <a:pt x="51" y="532"/>
                  </a:lnTo>
                  <a:lnTo>
                    <a:pt x="47" y="530"/>
                  </a:lnTo>
                  <a:lnTo>
                    <a:pt x="39" y="520"/>
                  </a:lnTo>
                  <a:lnTo>
                    <a:pt x="36" y="515"/>
                  </a:lnTo>
                  <a:lnTo>
                    <a:pt x="36" y="515"/>
                  </a:lnTo>
                  <a:lnTo>
                    <a:pt x="38" y="516"/>
                  </a:lnTo>
                  <a:lnTo>
                    <a:pt x="41" y="517"/>
                  </a:lnTo>
                  <a:lnTo>
                    <a:pt x="48" y="515"/>
                  </a:lnTo>
                  <a:lnTo>
                    <a:pt x="50" y="509"/>
                  </a:lnTo>
                  <a:lnTo>
                    <a:pt x="56" y="507"/>
                  </a:lnTo>
                  <a:lnTo>
                    <a:pt x="60" y="508"/>
                  </a:lnTo>
                  <a:lnTo>
                    <a:pt x="59" y="506"/>
                  </a:lnTo>
                  <a:lnTo>
                    <a:pt x="58" y="504"/>
                  </a:lnTo>
                  <a:lnTo>
                    <a:pt x="46" y="501"/>
                  </a:lnTo>
                  <a:lnTo>
                    <a:pt x="44" y="502"/>
                  </a:lnTo>
                  <a:lnTo>
                    <a:pt x="21" y="496"/>
                  </a:lnTo>
                  <a:lnTo>
                    <a:pt x="4" y="485"/>
                  </a:lnTo>
                  <a:lnTo>
                    <a:pt x="2" y="483"/>
                  </a:lnTo>
                  <a:lnTo>
                    <a:pt x="0" y="479"/>
                  </a:lnTo>
                  <a:lnTo>
                    <a:pt x="3" y="474"/>
                  </a:lnTo>
                  <a:lnTo>
                    <a:pt x="5" y="472"/>
                  </a:lnTo>
                  <a:lnTo>
                    <a:pt x="5" y="474"/>
                  </a:lnTo>
                  <a:lnTo>
                    <a:pt x="6" y="477"/>
                  </a:lnTo>
                  <a:lnTo>
                    <a:pt x="16" y="471"/>
                  </a:lnTo>
                  <a:lnTo>
                    <a:pt x="21" y="464"/>
                  </a:lnTo>
                  <a:lnTo>
                    <a:pt x="32" y="463"/>
                  </a:lnTo>
                  <a:lnTo>
                    <a:pt x="34" y="460"/>
                  </a:lnTo>
                  <a:lnTo>
                    <a:pt x="37" y="457"/>
                  </a:lnTo>
                  <a:lnTo>
                    <a:pt x="41" y="450"/>
                  </a:lnTo>
                  <a:lnTo>
                    <a:pt x="47" y="446"/>
                  </a:lnTo>
                  <a:lnTo>
                    <a:pt x="52" y="442"/>
                  </a:lnTo>
                  <a:lnTo>
                    <a:pt x="57" y="441"/>
                  </a:lnTo>
                  <a:lnTo>
                    <a:pt x="62" y="444"/>
                  </a:lnTo>
                  <a:lnTo>
                    <a:pt x="63" y="444"/>
                  </a:lnTo>
                  <a:lnTo>
                    <a:pt x="73" y="445"/>
                  </a:lnTo>
                  <a:lnTo>
                    <a:pt x="75" y="444"/>
                  </a:lnTo>
                  <a:lnTo>
                    <a:pt x="76" y="442"/>
                  </a:lnTo>
                  <a:lnTo>
                    <a:pt x="78" y="441"/>
                  </a:lnTo>
                  <a:lnTo>
                    <a:pt x="69" y="435"/>
                  </a:lnTo>
                  <a:lnTo>
                    <a:pt x="69" y="432"/>
                  </a:lnTo>
                  <a:lnTo>
                    <a:pt x="71" y="430"/>
                  </a:lnTo>
                  <a:lnTo>
                    <a:pt x="81" y="423"/>
                  </a:lnTo>
                  <a:lnTo>
                    <a:pt x="88" y="420"/>
                  </a:lnTo>
                  <a:lnTo>
                    <a:pt x="92" y="420"/>
                  </a:lnTo>
                  <a:lnTo>
                    <a:pt x="104" y="412"/>
                  </a:lnTo>
                  <a:lnTo>
                    <a:pt x="110" y="409"/>
                  </a:lnTo>
                  <a:lnTo>
                    <a:pt x="123" y="408"/>
                  </a:lnTo>
                  <a:lnTo>
                    <a:pt x="133" y="407"/>
                  </a:lnTo>
                  <a:lnTo>
                    <a:pt x="136" y="410"/>
                  </a:lnTo>
                  <a:lnTo>
                    <a:pt x="130" y="409"/>
                  </a:lnTo>
                  <a:lnTo>
                    <a:pt x="127" y="410"/>
                  </a:lnTo>
                  <a:lnTo>
                    <a:pt x="130" y="411"/>
                  </a:lnTo>
                  <a:lnTo>
                    <a:pt x="131" y="414"/>
                  </a:lnTo>
                  <a:lnTo>
                    <a:pt x="131" y="416"/>
                  </a:lnTo>
                  <a:lnTo>
                    <a:pt x="127" y="425"/>
                  </a:lnTo>
                  <a:lnTo>
                    <a:pt x="127" y="432"/>
                  </a:lnTo>
                  <a:lnTo>
                    <a:pt x="126" y="434"/>
                  </a:lnTo>
                  <a:lnTo>
                    <a:pt x="123" y="438"/>
                  </a:lnTo>
                  <a:lnTo>
                    <a:pt x="134" y="447"/>
                  </a:lnTo>
                  <a:lnTo>
                    <a:pt x="150" y="448"/>
                  </a:lnTo>
                  <a:lnTo>
                    <a:pt x="158" y="446"/>
                  </a:lnTo>
                  <a:lnTo>
                    <a:pt x="164" y="449"/>
                  </a:lnTo>
                  <a:lnTo>
                    <a:pt x="167" y="450"/>
                  </a:lnTo>
                  <a:lnTo>
                    <a:pt x="179" y="448"/>
                  </a:lnTo>
                  <a:lnTo>
                    <a:pt x="188" y="450"/>
                  </a:lnTo>
                  <a:lnTo>
                    <a:pt x="190" y="449"/>
                  </a:lnTo>
                  <a:lnTo>
                    <a:pt x="199" y="435"/>
                  </a:lnTo>
                  <a:lnTo>
                    <a:pt x="202" y="432"/>
                  </a:lnTo>
                  <a:lnTo>
                    <a:pt x="205" y="435"/>
                  </a:lnTo>
                  <a:lnTo>
                    <a:pt x="210" y="437"/>
                  </a:lnTo>
                  <a:lnTo>
                    <a:pt x="213" y="436"/>
                  </a:lnTo>
                  <a:lnTo>
                    <a:pt x="214" y="440"/>
                  </a:lnTo>
                  <a:lnTo>
                    <a:pt x="213" y="431"/>
                  </a:lnTo>
                  <a:lnTo>
                    <a:pt x="212" y="429"/>
                  </a:lnTo>
                  <a:lnTo>
                    <a:pt x="199" y="423"/>
                  </a:lnTo>
                  <a:lnTo>
                    <a:pt x="190" y="425"/>
                  </a:lnTo>
                  <a:lnTo>
                    <a:pt x="188" y="422"/>
                  </a:lnTo>
                  <a:lnTo>
                    <a:pt x="189" y="416"/>
                  </a:lnTo>
                  <a:lnTo>
                    <a:pt x="179" y="401"/>
                  </a:lnTo>
                  <a:lnTo>
                    <a:pt x="176" y="398"/>
                  </a:lnTo>
                  <a:lnTo>
                    <a:pt x="171" y="398"/>
                  </a:lnTo>
                  <a:lnTo>
                    <a:pt x="169" y="392"/>
                  </a:lnTo>
                  <a:lnTo>
                    <a:pt x="167" y="386"/>
                  </a:lnTo>
                  <a:lnTo>
                    <a:pt x="171" y="383"/>
                  </a:lnTo>
                  <a:lnTo>
                    <a:pt x="174" y="381"/>
                  </a:lnTo>
                  <a:lnTo>
                    <a:pt x="178" y="384"/>
                  </a:lnTo>
                  <a:lnTo>
                    <a:pt x="182" y="393"/>
                  </a:lnTo>
                  <a:lnTo>
                    <a:pt x="184" y="394"/>
                  </a:lnTo>
                  <a:lnTo>
                    <a:pt x="184" y="403"/>
                  </a:lnTo>
                  <a:lnTo>
                    <a:pt x="188" y="411"/>
                  </a:lnTo>
                  <a:lnTo>
                    <a:pt x="198" y="419"/>
                  </a:lnTo>
                  <a:lnTo>
                    <a:pt x="205" y="416"/>
                  </a:lnTo>
                  <a:lnTo>
                    <a:pt x="211" y="416"/>
                  </a:lnTo>
                  <a:lnTo>
                    <a:pt x="214" y="418"/>
                  </a:lnTo>
                  <a:lnTo>
                    <a:pt x="223" y="425"/>
                  </a:lnTo>
                  <a:lnTo>
                    <a:pt x="226" y="425"/>
                  </a:lnTo>
                  <a:lnTo>
                    <a:pt x="239" y="422"/>
                  </a:lnTo>
                  <a:lnTo>
                    <a:pt x="239" y="415"/>
                  </a:lnTo>
                  <a:lnTo>
                    <a:pt x="238" y="410"/>
                  </a:lnTo>
                  <a:lnTo>
                    <a:pt x="235" y="407"/>
                  </a:lnTo>
                  <a:lnTo>
                    <a:pt x="227" y="408"/>
                  </a:lnTo>
                  <a:lnTo>
                    <a:pt x="220" y="403"/>
                  </a:lnTo>
                  <a:lnTo>
                    <a:pt x="214" y="404"/>
                  </a:lnTo>
                  <a:lnTo>
                    <a:pt x="203" y="412"/>
                  </a:lnTo>
                  <a:lnTo>
                    <a:pt x="199" y="409"/>
                  </a:lnTo>
                  <a:lnTo>
                    <a:pt x="195" y="405"/>
                  </a:lnTo>
                  <a:lnTo>
                    <a:pt x="189" y="400"/>
                  </a:lnTo>
                  <a:lnTo>
                    <a:pt x="189" y="392"/>
                  </a:lnTo>
                  <a:lnTo>
                    <a:pt x="194" y="383"/>
                  </a:lnTo>
                  <a:lnTo>
                    <a:pt x="197" y="379"/>
                  </a:lnTo>
                  <a:lnTo>
                    <a:pt x="194" y="376"/>
                  </a:lnTo>
                  <a:lnTo>
                    <a:pt x="186" y="373"/>
                  </a:lnTo>
                  <a:lnTo>
                    <a:pt x="173" y="376"/>
                  </a:lnTo>
                  <a:lnTo>
                    <a:pt x="173" y="373"/>
                  </a:lnTo>
                  <a:lnTo>
                    <a:pt x="173" y="369"/>
                  </a:lnTo>
                  <a:lnTo>
                    <a:pt x="167" y="376"/>
                  </a:lnTo>
                  <a:lnTo>
                    <a:pt x="162" y="374"/>
                  </a:lnTo>
                  <a:lnTo>
                    <a:pt x="155" y="375"/>
                  </a:lnTo>
                  <a:lnTo>
                    <a:pt x="139" y="370"/>
                  </a:lnTo>
                  <a:lnTo>
                    <a:pt x="133" y="362"/>
                  </a:lnTo>
                  <a:lnTo>
                    <a:pt x="131" y="356"/>
                  </a:lnTo>
                  <a:lnTo>
                    <a:pt x="126" y="340"/>
                  </a:lnTo>
                  <a:lnTo>
                    <a:pt x="121" y="330"/>
                  </a:lnTo>
                  <a:lnTo>
                    <a:pt x="82" y="294"/>
                  </a:lnTo>
                  <a:lnTo>
                    <a:pt x="65" y="285"/>
                  </a:lnTo>
                  <a:lnTo>
                    <a:pt x="57" y="276"/>
                  </a:lnTo>
                  <a:lnTo>
                    <a:pt x="52" y="273"/>
                  </a:lnTo>
                  <a:lnTo>
                    <a:pt x="46" y="273"/>
                  </a:lnTo>
                  <a:lnTo>
                    <a:pt x="40" y="269"/>
                  </a:lnTo>
                  <a:lnTo>
                    <a:pt x="45" y="265"/>
                  </a:lnTo>
                  <a:lnTo>
                    <a:pt x="47" y="264"/>
                  </a:lnTo>
                  <a:lnTo>
                    <a:pt x="45" y="268"/>
                  </a:lnTo>
                  <a:lnTo>
                    <a:pt x="47" y="269"/>
                  </a:lnTo>
                  <a:lnTo>
                    <a:pt x="51" y="266"/>
                  </a:lnTo>
                  <a:lnTo>
                    <a:pt x="52" y="263"/>
                  </a:lnTo>
                  <a:lnTo>
                    <a:pt x="56" y="251"/>
                  </a:lnTo>
                  <a:lnTo>
                    <a:pt x="58" y="233"/>
                  </a:lnTo>
                  <a:lnTo>
                    <a:pt x="58" y="225"/>
                  </a:lnTo>
                  <a:lnTo>
                    <a:pt x="79" y="227"/>
                  </a:lnTo>
                  <a:lnTo>
                    <a:pt x="93" y="225"/>
                  </a:lnTo>
                  <a:lnTo>
                    <a:pt x="98" y="224"/>
                  </a:lnTo>
                  <a:lnTo>
                    <a:pt x="115" y="221"/>
                  </a:lnTo>
                  <a:lnTo>
                    <a:pt x="120" y="219"/>
                  </a:lnTo>
                  <a:lnTo>
                    <a:pt x="129" y="213"/>
                  </a:lnTo>
                  <a:lnTo>
                    <a:pt x="139" y="201"/>
                  </a:lnTo>
                  <a:lnTo>
                    <a:pt x="147" y="186"/>
                  </a:lnTo>
                  <a:lnTo>
                    <a:pt x="149" y="182"/>
                  </a:lnTo>
                  <a:lnTo>
                    <a:pt x="149" y="183"/>
                  </a:lnTo>
                  <a:lnTo>
                    <a:pt x="150" y="183"/>
                  </a:lnTo>
                  <a:lnTo>
                    <a:pt x="151" y="177"/>
                  </a:lnTo>
                  <a:lnTo>
                    <a:pt x="152" y="163"/>
                  </a:lnTo>
                  <a:lnTo>
                    <a:pt x="156" y="150"/>
                  </a:lnTo>
                  <a:lnTo>
                    <a:pt x="175" y="121"/>
                  </a:lnTo>
                  <a:lnTo>
                    <a:pt x="183" y="109"/>
                  </a:lnTo>
                  <a:lnTo>
                    <a:pt x="186" y="103"/>
                  </a:lnTo>
                  <a:lnTo>
                    <a:pt x="189" y="99"/>
                  </a:lnTo>
                  <a:lnTo>
                    <a:pt x="191" y="103"/>
                  </a:lnTo>
                  <a:lnTo>
                    <a:pt x="192" y="104"/>
                  </a:lnTo>
                  <a:lnTo>
                    <a:pt x="193" y="106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5" y="114"/>
                  </a:lnTo>
                  <a:lnTo>
                    <a:pt x="193" y="112"/>
                  </a:lnTo>
                  <a:lnTo>
                    <a:pt x="196" y="108"/>
                  </a:lnTo>
                  <a:lnTo>
                    <a:pt x="216" y="102"/>
                  </a:lnTo>
                  <a:lnTo>
                    <a:pt x="226" y="91"/>
                  </a:lnTo>
                  <a:lnTo>
                    <a:pt x="227" y="89"/>
                  </a:lnTo>
                  <a:lnTo>
                    <a:pt x="242" y="76"/>
                  </a:lnTo>
                  <a:lnTo>
                    <a:pt x="245" y="76"/>
                  </a:lnTo>
                  <a:lnTo>
                    <a:pt x="247" y="78"/>
                  </a:lnTo>
                  <a:lnTo>
                    <a:pt x="242" y="87"/>
                  </a:lnTo>
                  <a:lnTo>
                    <a:pt x="246" y="89"/>
                  </a:lnTo>
                  <a:lnTo>
                    <a:pt x="243" y="99"/>
                  </a:lnTo>
                  <a:lnTo>
                    <a:pt x="249" y="99"/>
                  </a:lnTo>
                  <a:lnTo>
                    <a:pt x="250" y="104"/>
                  </a:lnTo>
                  <a:lnTo>
                    <a:pt x="251" y="100"/>
                  </a:lnTo>
                  <a:lnTo>
                    <a:pt x="251" y="95"/>
                  </a:lnTo>
                  <a:lnTo>
                    <a:pt x="251" y="88"/>
                  </a:lnTo>
                  <a:lnTo>
                    <a:pt x="252" y="85"/>
                  </a:lnTo>
                  <a:lnTo>
                    <a:pt x="255" y="86"/>
                  </a:lnTo>
                  <a:lnTo>
                    <a:pt x="265" y="82"/>
                  </a:lnTo>
                  <a:lnTo>
                    <a:pt x="254" y="82"/>
                  </a:lnTo>
                  <a:lnTo>
                    <a:pt x="247" y="72"/>
                  </a:lnTo>
                  <a:lnTo>
                    <a:pt x="244" y="72"/>
                  </a:lnTo>
                  <a:lnTo>
                    <a:pt x="255" y="58"/>
                  </a:lnTo>
                  <a:lnTo>
                    <a:pt x="267" y="49"/>
                  </a:lnTo>
                  <a:lnTo>
                    <a:pt x="270" y="50"/>
                  </a:lnTo>
                  <a:lnTo>
                    <a:pt x="271" y="51"/>
                  </a:lnTo>
                  <a:lnTo>
                    <a:pt x="271" y="53"/>
                  </a:lnTo>
                  <a:lnTo>
                    <a:pt x="268" y="56"/>
                  </a:lnTo>
                  <a:lnTo>
                    <a:pt x="266" y="58"/>
                  </a:lnTo>
                  <a:lnTo>
                    <a:pt x="267" y="61"/>
                  </a:lnTo>
                  <a:lnTo>
                    <a:pt x="269" y="62"/>
                  </a:lnTo>
                  <a:lnTo>
                    <a:pt x="274" y="59"/>
                  </a:lnTo>
                  <a:lnTo>
                    <a:pt x="276" y="57"/>
                  </a:lnTo>
                  <a:lnTo>
                    <a:pt x="288" y="57"/>
                  </a:lnTo>
                  <a:lnTo>
                    <a:pt x="291" y="55"/>
                  </a:lnTo>
                  <a:lnTo>
                    <a:pt x="292" y="53"/>
                  </a:lnTo>
                  <a:lnTo>
                    <a:pt x="307" y="52"/>
                  </a:lnTo>
                  <a:lnTo>
                    <a:pt x="309" y="51"/>
                  </a:lnTo>
                  <a:lnTo>
                    <a:pt x="318" y="44"/>
                  </a:lnTo>
                  <a:lnTo>
                    <a:pt x="327" y="35"/>
                  </a:lnTo>
                  <a:lnTo>
                    <a:pt x="331" y="30"/>
                  </a:lnTo>
                  <a:lnTo>
                    <a:pt x="338" y="17"/>
                  </a:lnTo>
                  <a:lnTo>
                    <a:pt x="344" y="8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52" y="3"/>
                  </a:lnTo>
                  <a:lnTo>
                    <a:pt x="350" y="6"/>
                  </a:lnTo>
                  <a:lnTo>
                    <a:pt x="353" y="11"/>
                  </a:lnTo>
                  <a:lnTo>
                    <a:pt x="373" y="21"/>
                  </a:lnTo>
                  <a:lnTo>
                    <a:pt x="378" y="21"/>
                  </a:lnTo>
                  <a:lnTo>
                    <a:pt x="380" y="27"/>
                  </a:lnTo>
                  <a:lnTo>
                    <a:pt x="378" y="33"/>
                  </a:lnTo>
                  <a:lnTo>
                    <a:pt x="373" y="39"/>
                  </a:lnTo>
                  <a:lnTo>
                    <a:pt x="363" y="45"/>
                  </a:lnTo>
                  <a:lnTo>
                    <a:pt x="366" y="47"/>
                  </a:lnTo>
                  <a:lnTo>
                    <a:pt x="368" y="53"/>
                  </a:lnTo>
                  <a:lnTo>
                    <a:pt x="371" y="53"/>
                  </a:lnTo>
                  <a:lnTo>
                    <a:pt x="376" y="52"/>
                  </a:lnTo>
                  <a:lnTo>
                    <a:pt x="380" y="48"/>
                  </a:lnTo>
                  <a:lnTo>
                    <a:pt x="388" y="37"/>
                  </a:lnTo>
                  <a:lnTo>
                    <a:pt x="391" y="30"/>
                  </a:lnTo>
                  <a:lnTo>
                    <a:pt x="392" y="29"/>
                  </a:lnTo>
                  <a:lnTo>
                    <a:pt x="399" y="30"/>
                  </a:lnTo>
                  <a:lnTo>
                    <a:pt x="403" y="34"/>
                  </a:lnTo>
                  <a:lnTo>
                    <a:pt x="408" y="40"/>
                  </a:lnTo>
                  <a:lnTo>
                    <a:pt x="406" y="45"/>
                  </a:lnTo>
                  <a:lnTo>
                    <a:pt x="404" y="48"/>
                  </a:lnTo>
                  <a:lnTo>
                    <a:pt x="409" y="52"/>
                  </a:lnTo>
                  <a:lnTo>
                    <a:pt x="416" y="53"/>
                  </a:lnTo>
                  <a:lnTo>
                    <a:pt x="422" y="57"/>
                  </a:lnTo>
                  <a:lnTo>
                    <a:pt x="430" y="50"/>
                  </a:lnTo>
                  <a:lnTo>
                    <a:pt x="437" y="48"/>
                  </a:lnTo>
                  <a:lnTo>
                    <a:pt x="443" y="48"/>
                  </a:lnTo>
                  <a:lnTo>
                    <a:pt x="451" y="44"/>
                  </a:lnTo>
                  <a:lnTo>
                    <a:pt x="465" y="50"/>
                  </a:lnTo>
                  <a:lnTo>
                    <a:pt x="468" y="49"/>
                  </a:lnTo>
                  <a:lnTo>
                    <a:pt x="474" y="49"/>
                  </a:lnTo>
                  <a:lnTo>
                    <a:pt x="479" y="52"/>
                  </a:lnTo>
                  <a:lnTo>
                    <a:pt x="482" y="56"/>
                  </a:lnTo>
                  <a:lnTo>
                    <a:pt x="476" y="63"/>
                  </a:lnTo>
                  <a:lnTo>
                    <a:pt x="475" y="70"/>
                  </a:lnTo>
                  <a:lnTo>
                    <a:pt x="477" y="73"/>
                  </a:lnTo>
                  <a:lnTo>
                    <a:pt x="481" y="74"/>
                  </a:lnTo>
                  <a:lnTo>
                    <a:pt x="481" y="78"/>
                  </a:lnTo>
                  <a:lnTo>
                    <a:pt x="483" y="79"/>
                  </a:lnTo>
                  <a:lnTo>
                    <a:pt x="496" y="79"/>
                  </a:lnTo>
                  <a:lnTo>
                    <a:pt x="494" y="80"/>
                  </a:lnTo>
                  <a:lnTo>
                    <a:pt x="494" y="83"/>
                  </a:lnTo>
                  <a:lnTo>
                    <a:pt x="490" y="88"/>
                  </a:lnTo>
                  <a:lnTo>
                    <a:pt x="512" y="91"/>
                  </a:lnTo>
                  <a:lnTo>
                    <a:pt x="515" y="88"/>
                  </a:lnTo>
                  <a:lnTo>
                    <a:pt x="520" y="87"/>
                  </a:lnTo>
                  <a:lnTo>
                    <a:pt x="529" y="84"/>
                  </a:lnTo>
                  <a:lnTo>
                    <a:pt x="533" y="85"/>
                  </a:lnTo>
                  <a:lnTo>
                    <a:pt x="537" y="89"/>
                  </a:lnTo>
                  <a:lnTo>
                    <a:pt x="541" y="90"/>
                  </a:lnTo>
                  <a:lnTo>
                    <a:pt x="545" y="89"/>
                  </a:lnTo>
                  <a:lnTo>
                    <a:pt x="553" y="84"/>
                  </a:lnTo>
                  <a:lnTo>
                    <a:pt x="563" y="83"/>
                  </a:lnTo>
                  <a:lnTo>
                    <a:pt x="567" y="85"/>
                  </a:lnTo>
                  <a:lnTo>
                    <a:pt x="572" y="84"/>
                  </a:lnTo>
                  <a:lnTo>
                    <a:pt x="585" y="91"/>
                  </a:lnTo>
                  <a:lnTo>
                    <a:pt x="590" y="92"/>
                  </a:lnTo>
                  <a:lnTo>
                    <a:pt x="596" y="101"/>
                  </a:lnTo>
                  <a:lnTo>
                    <a:pt x="598" y="101"/>
                  </a:lnTo>
                  <a:lnTo>
                    <a:pt x="602" y="97"/>
                  </a:lnTo>
                  <a:lnTo>
                    <a:pt x="606" y="98"/>
                  </a:lnTo>
                  <a:lnTo>
                    <a:pt x="609" y="101"/>
                  </a:lnTo>
                  <a:lnTo>
                    <a:pt x="614" y="102"/>
                  </a:lnTo>
                  <a:lnTo>
                    <a:pt x="616" y="107"/>
                  </a:lnTo>
                  <a:lnTo>
                    <a:pt x="619" y="110"/>
                  </a:lnTo>
                  <a:lnTo>
                    <a:pt x="638" y="114"/>
                  </a:lnTo>
                  <a:lnTo>
                    <a:pt x="648" y="112"/>
                  </a:lnTo>
                  <a:lnTo>
                    <a:pt x="662" y="112"/>
                  </a:lnTo>
                  <a:lnTo>
                    <a:pt x="669" y="115"/>
                  </a:lnTo>
                  <a:lnTo>
                    <a:pt x="676" y="115"/>
                  </a:lnTo>
                  <a:lnTo>
                    <a:pt x="688" y="125"/>
                  </a:lnTo>
                  <a:lnTo>
                    <a:pt x="694" y="126"/>
                  </a:lnTo>
                  <a:lnTo>
                    <a:pt x="695" y="128"/>
                  </a:lnTo>
                  <a:lnTo>
                    <a:pt x="712" y="131"/>
                  </a:lnTo>
                  <a:lnTo>
                    <a:pt x="718" y="126"/>
                  </a:lnTo>
                  <a:lnTo>
                    <a:pt x="729" y="125"/>
                  </a:lnTo>
                  <a:lnTo>
                    <a:pt x="739" y="120"/>
                  </a:lnTo>
                  <a:lnTo>
                    <a:pt x="745" y="120"/>
                  </a:lnTo>
                  <a:lnTo>
                    <a:pt x="751" y="121"/>
                  </a:lnTo>
                  <a:lnTo>
                    <a:pt x="753" y="121"/>
                  </a:lnTo>
                  <a:lnTo>
                    <a:pt x="755" y="119"/>
                  </a:lnTo>
                  <a:lnTo>
                    <a:pt x="770" y="126"/>
                  </a:lnTo>
                  <a:lnTo>
                    <a:pt x="779" y="134"/>
                  </a:lnTo>
                  <a:lnTo>
                    <a:pt x="783" y="140"/>
                  </a:lnTo>
                  <a:lnTo>
                    <a:pt x="801" y="150"/>
                  </a:lnTo>
                  <a:lnTo>
                    <a:pt x="806" y="154"/>
                  </a:lnTo>
                  <a:lnTo>
                    <a:pt x="810" y="159"/>
                  </a:lnTo>
                  <a:lnTo>
                    <a:pt x="812" y="160"/>
                  </a:lnTo>
                  <a:lnTo>
                    <a:pt x="814" y="159"/>
                  </a:lnTo>
                  <a:lnTo>
                    <a:pt x="820" y="159"/>
                  </a:lnTo>
                  <a:lnTo>
                    <a:pt x="822" y="16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51" name="Freeform 1694">
              <a:extLst>
                <a:ext uri="{FF2B5EF4-FFF2-40B4-BE49-F238E27FC236}">
                  <a16:creationId xmlns:a16="http://schemas.microsoft.com/office/drawing/2014/main" id="{762446C9-BF13-4565-BBB7-CA5EBF067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54891" y="11072814"/>
              <a:ext cx="203324" cy="214310"/>
            </a:xfrm>
            <a:custGeom>
              <a:avLst/>
              <a:gdLst>
                <a:gd name="T0" fmla="*/ 151 w 163"/>
                <a:gd name="T1" fmla="*/ 133 h 174"/>
                <a:gd name="T2" fmla="*/ 141 w 163"/>
                <a:gd name="T3" fmla="*/ 153 h 174"/>
                <a:gd name="T4" fmla="*/ 127 w 163"/>
                <a:gd name="T5" fmla="*/ 164 h 174"/>
                <a:gd name="T6" fmla="*/ 102 w 163"/>
                <a:gd name="T7" fmla="*/ 172 h 174"/>
                <a:gd name="T8" fmla="*/ 84 w 163"/>
                <a:gd name="T9" fmla="*/ 168 h 174"/>
                <a:gd name="T10" fmla="*/ 69 w 163"/>
                <a:gd name="T11" fmla="*/ 173 h 174"/>
                <a:gd name="T12" fmla="*/ 60 w 163"/>
                <a:gd name="T13" fmla="*/ 168 h 174"/>
                <a:gd name="T14" fmla="*/ 28 w 163"/>
                <a:gd name="T15" fmla="*/ 155 h 174"/>
                <a:gd name="T16" fmla="*/ 17 w 163"/>
                <a:gd name="T17" fmla="*/ 154 h 174"/>
                <a:gd name="T18" fmla="*/ 1 w 163"/>
                <a:gd name="T19" fmla="*/ 136 h 174"/>
                <a:gd name="T20" fmla="*/ 3 w 163"/>
                <a:gd name="T21" fmla="*/ 112 h 174"/>
                <a:gd name="T22" fmla="*/ 7 w 163"/>
                <a:gd name="T23" fmla="*/ 108 h 174"/>
                <a:gd name="T24" fmla="*/ 11 w 163"/>
                <a:gd name="T25" fmla="*/ 99 h 174"/>
                <a:gd name="T26" fmla="*/ 8 w 163"/>
                <a:gd name="T27" fmla="*/ 84 h 174"/>
                <a:gd name="T28" fmla="*/ 9 w 163"/>
                <a:gd name="T29" fmla="*/ 74 h 174"/>
                <a:gd name="T30" fmla="*/ 9 w 163"/>
                <a:gd name="T31" fmla="*/ 67 h 174"/>
                <a:gd name="T32" fmla="*/ 10 w 163"/>
                <a:gd name="T33" fmla="*/ 61 h 174"/>
                <a:gd name="T34" fmla="*/ 14 w 163"/>
                <a:gd name="T35" fmla="*/ 53 h 174"/>
                <a:gd name="T36" fmla="*/ 12 w 163"/>
                <a:gd name="T37" fmla="*/ 49 h 174"/>
                <a:gd name="T38" fmla="*/ 17 w 163"/>
                <a:gd name="T39" fmla="*/ 39 h 174"/>
                <a:gd name="T40" fmla="*/ 17 w 163"/>
                <a:gd name="T41" fmla="*/ 31 h 174"/>
                <a:gd name="T42" fmla="*/ 20 w 163"/>
                <a:gd name="T43" fmla="*/ 27 h 174"/>
                <a:gd name="T44" fmla="*/ 19 w 163"/>
                <a:gd name="T45" fmla="*/ 14 h 174"/>
                <a:gd name="T46" fmla="*/ 25 w 163"/>
                <a:gd name="T47" fmla="*/ 4 h 174"/>
                <a:gd name="T48" fmla="*/ 33 w 163"/>
                <a:gd name="T49" fmla="*/ 6 h 174"/>
                <a:gd name="T50" fmla="*/ 40 w 163"/>
                <a:gd name="T51" fmla="*/ 2 h 174"/>
                <a:gd name="T52" fmla="*/ 49 w 163"/>
                <a:gd name="T53" fmla="*/ 0 h 174"/>
                <a:gd name="T54" fmla="*/ 69 w 163"/>
                <a:gd name="T55" fmla="*/ 19 h 174"/>
                <a:gd name="T56" fmla="*/ 74 w 163"/>
                <a:gd name="T57" fmla="*/ 26 h 174"/>
                <a:gd name="T58" fmla="*/ 74 w 163"/>
                <a:gd name="T59" fmla="*/ 34 h 174"/>
                <a:gd name="T60" fmla="*/ 80 w 163"/>
                <a:gd name="T61" fmla="*/ 33 h 174"/>
                <a:gd name="T62" fmla="*/ 84 w 163"/>
                <a:gd name="T63" fmla="*/ 29 h 174"/>
                <a:gd name="T64" fmla="*/ 86 w 163"/>
                <a:gd name="T65" fmla="*/ 27 h 174"/>
                <a:gd name="T66" fmla="*/ 94 w 163"/>
                <a:gd name="T67" fmla="*/ 33 h 174"/>
                <a:gd name="T68" fmla="*/ 96 w 163"/>
                <a:gd name="T69" fmla="*/ 38 h 174"/>
                <a:gd name="T70" fmla="*/ 102 w 163"/>
                <a:gd name="T71" fmla="*/ 43 h 174"/>
                <a:gd name="T72" fmla="*/ 117 w 163"/>
                <a:gd name="T73" fmla="*/ 49 h 174"/>
                <a:gd name="T74" fmla="*/ 124 w 163"/>
                <a:gd name="T75" fmla="*/ 58 h 174"/>
                <a:gd name="T76" fmla="*/ 135 w 163"/>
                <a:gd name="T77" fmla="*/ 64 h 174"/>
                <a:gd name="T78" fmla="*/ 141 w 163"/>
                <a:gd name="T79" fmla="*/ 69 h 174"/>
                <a:gd name="T80" fmla="*/ 144 w 163"/>
                <a:gd name="T81" fmla="*/ 74 h 174"/>
                <a:gd name="T82" fmla="*/ 151 w 163"/>
                <a:gd name="T83" fmla="*/ 85 h 174"/>
                <a:gd name="T84" fmla="*/ 160 w 163"/>
                <a:gd name="T85" fmla="*/ 91 h 174"/>
                <a:gd name="T86" fmla="*/ 156 w 163"/>
                <a:gd name="T87" fmla="*/ 101 h 174"/>
                <a:gd name="T88" fmla="*/ 150 w 163"/>
                <a:gd name="T89" fmla="*/ 107 h 174"/>
                <a:gd name="T90" fmla="*/ 149 w 163"/>
                <a:gd name="T91" fmla="*/ 126 h 174"/>
                <a:gd name="T92" fmla="*/ 151 w 163"/>
                <a:gd name="T93" fmla="*/ 12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3" h="174">
                  <a:moveTo>
                    <a:pt x="154" y="130"/>
                  </a:moveTo>
                  <a:lnTo>
                    <a:pt x="152" y="131"/>
                  </a:lnTo>
                  <a:lnTo>
                    <a:pt x="151" y="133"/>
                  </a:lnTo>
                  <a:lnTo>
                    <a:pt x="149" y="140"/>
                  </a:lnTo>
                  <a:lnTo>
                    <a:pt x="143" y="148"/>
                  </a:lnTo>
                  <a:lnTo>
                    <a:pt x="141" y="153"/>
                  </a:lnTo>
                  <a:lnTo>
                    <a:pt x="135" y="158"/>
                  </a:lnTo>
                  <a:lnTo>
                    <a:pt x="130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08" y="173"/>
                  </a:lnTo>
                  <a:lnTo>
                    <a:pt x="102" y="172"/>
                  </a:lnTo>
                  <a:lnTo>
                    <a:pt x="97" y="172"/>
                  </a:lnTo>
                  <a:lnTo>
                    <a:pt x="94" y="169"/>
                  </a:lnTo>
                  <a:lnTo>
                    <a:pt x="84" y="168"/>
                  </a:lnTo>
                  <a:lnTo>
                    <a:pt x="78" y="169"/>
                  </a:lnTo>
                  <a:lnTo>
                    <a:pt x="71" y="173"/>
                  </a:lnTo>
                  <a:lnTo>
                    <a:pt x="69" y="173"/>
                  </a:lnTo>
                  <a:lnTo>
                    <a:pt x="67" y="172"/>
                  </a:lnTo>
                  <a:lnTo>
                    <a:pt x="62" y="171"/>
                  </a:lnTo>
                  <a:lnTo>
                    <a:pt x="60" y="168"/>
                  </a:lnTo>
                  <a:lnTo>
                    <a:pt x="49" y="164"/>
                  </a:lnTo>
                  <a:lnTo>
                    <a:pt x="39" y="155"/>
                  </a:lnTo>
                  <a:lnTo>
                    <a:pt x="28" y="155"/>
                  </a:lnTo>
                  <a:lnTo>
                    <a:pt x="19" y="157"/>
                  </a:lnTo>
                  <a:lnTo>
                    <a:pt x="17" y="155"/>
                  </a:lnTo>
                  <a:lnTo>
                    <a:pt x="17" y="154"/>
                  </a:lnTo>
                  <a:lnTo>
                    <a:pt x="15" y="151"/>
                  </a:lnTo>
                  <a:lnTo>
                    <a:pt x="8" y="143"/>
                  </a:lnTo>
                  <a:lnTo>
                    <a:pt x="1" y="136"/>
                  </a:lnTo>
                  <a:lnTo>
                    <a:pt x="0" y="129"/>
                  </a:lnTo>
                  <a:lnTo>
                    <a:pt x="1" y="121"/>
                  </a:lnTo>
                  <a:lnTo>
                    <a:pt x="3" y="112"/>
                  </a:lnTo>
                  <a:lnTo>
                    <a:pt x="3" y="110"/>
                  </a:lnTo>
                  <a:lnTo>
                    <a:pt x="5" y="108"/>
                  </a:lnTo>
                  <a:lnTo>
                    <a:pt x="7" y="108"/>
                  </a:lnTo>
                  <a:lnTo>
                    <a:pt x="9" y="105"/>
                  </a:lnTo>
                  <a:lnTo>
                    <a:pt x="11" y="102"/>
                  </a:lnTo>
                  <a:lnTo>
                    <a:pt x="11" y="99"/>
                  </a:lnTo>
                  <a:lnTo>
                    <a:pt x="10" y="94"/>
                  </a:lnTo>
                  <a:lnTo>
                    <a:pt x="9" y="88"/>
                  </a:lnTo>
                  <a:lnTo>
                    <a:pt x="8" y="84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9" y="74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2" y="59"/>
                  </a:lnTo>
                  <a:lnTo>
                    <a:pt x="14" y="56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2" y="49"/>
                  </a:lnTo>
                  <a:lnTo>
                    <a:pt x="13" y="47"/>
                  </a:lnTo>
                  <a:lnTo>
                    <a:pt x="15" y="42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0" y="27"/>
                  </a:lnTo>
                  <a:lnTo>
                    <a:pt x="19" y="22"/>
                  </a:lnTo>
                  <a:lnTo>
                    <a:pt x="17" y="17"/>
                  </a:lnTo>
                  <a:lnTo>
                    <a:pt x="19" y="14"/>
                  </a:lnTo>
                  <a:lnTo>
                    <a:pt x="22" y="10"/>
                  </a:lnTo>
                  <a:lnTo>
                    <a:pt x="24" y="7"/>
                  </a:lnTo>
                  <a:lnTo>
                    <a:pt x="25" y="4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33" y="6"/>
                  </a:lnTo>
                  <a:lnTo>
                    <a:pt x="37" y="7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3" y="3"/>
                  </a:lnTo>
                  <a:lnTo>
                    <a:pt x="62" y="12"/>
                  </a:lnTo>
                  <a:lnTo>
                    <a:pt x="69" y="19"/>
                  </a:lnTo>
                  <a:lnTo>
                    <a:pt x="71" y="22"/>
                  </a:lnTo>
                  <a:lnTo>
                    <a:pt x="73" y="24"/>
                  </a:lnTo>
                  <a:lnTo>
                    <a:pt x="74" y="26"/>
                  </a:lnTo>
                  <a:lnTo>
                    <a:pt x="73" y="32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0" y="33"/>
                  </a:lnTo>
                  <a:lnTo>
                    <a:pt x="82" y="32"/>
                  </a:lnTo>
                  <a:lnTo>
                    <a:pt x="83" y="30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91" y="31"/>
                  </a:lnTo>
                  <a:lnTo>
                    <a:pt x="94" y="33"/>
                  </a:lnTo>
                  <a:lnTo>
                    <a:pt x="94" y="35"/>
                  </a:lnTo>
                  <a:lnTo>
                    <a:pt x="95" y="37"/>
                  </a:lnTo>
                  <a:lnTo>
                    <a:pt x="96" y="38"/>
                  </a:lnTo>
                  <a:lnTo>
                    <a:pt x="97" y="40"/>
                  </a:lnTo>
                  <a:lnTo>
                    <a:pt x="99" y="42"/>
                  </a:lnTo>
                  <a:lnTo>
                    <a:pt x="102" y="43"/>
                  </a:lnTo>
                  <a:lnTo>
                    <a:pt x="103" y="42"/>
                  </a:lnTo>
                  <a:lnTo>
                    <a:pt x="108" y="45"/>
                  </a:lnTo>
                  <a:lnTo>
                    <a:pt x="117" y="49"/>
                  </a:lnTo>
                  <a:lnTo>
                    <a:pt x="119" y="51"/>
                  </a:lnTo>
                  <a:lnTo>
                    <a:pt x="121" y="54"/>
                  </a:lnTo>
                  <a:lnTo>
                    <a:pt x="124" y="58"/>
                  </a:lnTo>
                  <a:lnTo>
                    <a:pt x="129" y="62"/>
                  </a:lnTo>
                  <a:lnTo>
                    <a:pt x="132" y="64"/>
                  </a:lnTo>
                  <a:lnTo>
                    <a:pt x="135" y="64"/>
                  </a:lnTo>
                  <a:lnTo>
                    <a:pt x="137" y="66"/>
                  </a:lnTo>
                  <a:lnTo>
                    <a:pt x="139" y="67"/>
                  </a:lnTo>
                  <a:lnTo>
                    <a:pt x="141" y="69"/>
                  </a:lnTo>
                  <a:lnTo>
                    <a:pt x="142" y="69"/>
                  </a:lnTo>
                  <a:lnTo>
                    <a:pt x="143" y="71"/>
                  </a:lnTo>
                  <a:lnTo>
                    <a:pt x="144" y="74"/>
                  </a:lnTo>
                  <a:lnTo>
                    <a:pt x="146" y="78"/>
                  </a:lnTo>
                  <a:lnTo>
                    <a:pt x="147" y="81"/>
                  </a:lnTo>
                  <a:lnTo>
                    <a:pt x="151" y="85"/>
                  </a:lnTo>
                  <a:lnTo>
                    <a:pt x="154" y="88"/>
                  </a:lnTo>
                  <a:lnTo>
                    <a:pt x="159" y="90"/>
                  </a:lnTo>
                  <a:lnTo>
                    <a:pt x="160" y="91"/>
                  </a:lnTo>
                  <a:lnTo>
                    <a:pt x="162" y="94"/>
                  </a:lnTo>
                  <a:lnTo>
                    <a:pt x="159" y="96"/>
                  </a:lnTo>
                  <a:lnTo>
                    <a:pt x="156" y="101"/>
                  </a:lnTo>
                  <a:lnTo>
                    <a:pt x="154" y="103"/>
                  </a:lnTo>
                  <a:lnTo>
                    <a:pt x="151" y="105"/>
                  </a:lnTo>
                  <a:lnTo>
                    <a:pt x="150" y="107"/>
                  </a:lnTo>
                  <a:lnTo>
                    <a:pt x="149" y="109"/>
                  </a:lnTo>
                  <a:lnTo>
                    <a:pt x="149" y="121"/>
                  </a:lnTo>
                  <a:lnTo>
                    <a:pt x="149" y="126"/>
                  </a:lnTo>
                  <a:lnTo>
                    <a:pt x="149" y="127"/>
                  </a:lnTo>
                  <a:lnTo>
                    <a:pt x="149" y="127"/>
                  </a:lnTo>
                  <a:lnTo>
                    <a:pt x="151" y="129"/>
                  </a:lnTo>
                  <a:lnTo>
                    <a:pt x="153" y="130"/>
                  </a:lnTo>
                  <a:lnTo>
                    <a:pt x="154" y="13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52" name="Freeform 1695">
              <a:extLst>
                <a:ext uri="{FF2B5EF4-FFF2-40B4-BE49-F238E27FC236}">
                  <a16:creationId xmlns:a16="http://schemas.microsoft.com/office/drawing/2014/main" id="{0D5656F2-7EEE-4EFB-9E97-A5D300DDC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54891" y="11072814"/>
              <a:ext cx="203324" cy="214310"/>
            </a:xfrm>
            <a:custGeom>
              <a:avLst/>
              <a:gdLst>
                <a:gd name="T0" fmla="*/ 151 w 163"/>
                <a:gd name="T1" fmla="*/ 133 h 174"/>
                <a:gd name="T2" fmla="*/ 141 w 163"/>
                <a:gd name="T3" fmla="*/ 153 h 174"/>
                <a:gd name="T4" fmla="*/ 127 w 163"/>
                <a:gd name="T5" fmla="*/ 164 h 174"/>
                <a:gd name="T6" fmla="*/ 102 w 163"/>
                <a:gd name="T7" fmla="*/ 172 h 174"/>
                <a:gd name="T8" fmla="*/ 84 w 163"/>
                <a:gd name="T9" fmla="*/ 168 h 174"/>
                <a:gd name="T10" fmla="*/ 69 w 163"/>
                <a:gd name="T11" fmla="*/ 173 h 174"/>
                <a:gd name="T12" fmla="*/ 60 w 163"/>
                <a:gd name="T13" fmla="*/ 168 h 174"/>
                <a:gd name="T14" fmla="*/ 28 w 163"/>
                <a:gd name="T15" fmla="*/ 155 h 174"/>
                <a:gd name="T16" fmla="*/ 17 w 163"/>
                <a:gd name="T17" fmla="*/ 154 h 174"/>
                <a:gd name="T18" fmla="*/ 1 w 163"/>
                <a:gd name="T19" fmla="*/ 136 h 174"/>
                <a:gd name="T20" fmla="*/ 3 w 163"/>
                <a:gd name="T21" fmla="*/ 112 h 174"/>
                <a:gd name="T22" fmla="*/ 7 w 163"/>
                <a:gd name="T23" fmla="*/ 108 h 174"/>
                <a:gd name="T24" fmla="*/ 11 w 163"/>
                <a:gd name="T25" fmla="*/ 99 h 174"/>
                <a:gd name="T26" fmla="*/ 8 w 163"/>
                <a:gd name="T27" fmla="*/ 84 h 174"/>
                <a:gd name="T28" fmla="*/ 9 w 163"/>
                <a:gd name="T29" fmla="*/ 74 h 174"/>
                <a:gd name="T30" fmla="*/ 9 w 163"/>
                <a:gd name="T31" fmla="*/ 67 h 174"/>
                <a:gd name="T32" fmla="*/ 10 w 163"/>
                <a:gd name="T33" fmla="*/ 61 h 174"/>
                <a:gd name="T34" fmla="*/ 14 w 163"/>
                <a:gd name="T35" fmla="*/ 53 h 174"/>
                <a:gd name="T36" fmla="*/ 12 w 163"/>
                <a:gd name="T37" fmla="*/ 49 h 174"/>
                <a:gd name="T38" fmla="*/ 17 w 163"/>
                <a:gd name="T39" fmla="*/ 39 h 174"/>
                <a:gd name="T40" fmla="*/ 17 w 163"/>
                <a:gd name="T41" fmla="*/ 31 h 174"/>
                <a:gd name="T42" fmla="*/ 20 w 163"/>
                <a:gd name="T43" fmla="*/ 27 h 174"/>
                <a:gd name="T44" fmla="*/ 19 w 163"/>
                <a:gd name="T45" fmla="*/ 14 h 174"/>
                <a:gd name="T46" fmla="*/ 25 w 163"/>
                <a:gd name="T47" fmla="*/ 4 h 174"/>
                <a:gd name="T48" fmla="*/ 33 w 163"/>
                <a:gd name="T49" fmla="*/ 6 h 174"/>
                <a:gd name="T50" fmla="*/ 40 w 163"/>
                <a:gd name="T51" fmla="*/ 2 h 174"/>
                <a:gd name="T52" fmla="*/ 49 w 163"/>
                <a:gd name="T53" fmla="*/ 0 h 174"/>
                <a:gd name="T54" fmla="*/ 69 w 163"/>
                <a:gd name="T55" fmla="*/ 19 h 174"/>
                <a:gd name="T56" fmla="*/ 74 w 163"/>
                <a:gd name="T57" fmla="*/ 26 h 174"/>
                <a:gd name="T58" fmla="*/ 74 w 163"/>
                <a:gd name="T59" fmla="*/ 34 h 174"/>
                <a:gd name="T60" fmla="*/ 80 w 163"/>
                <a:gd name="T61" fmla="*/ 33 h 174"/>
                <a:gd name="T62" fmla="*/ 84 w 163"/>
                <a:gd name="T63" fmla="*/ 29 h 174"/>
                <a:gd name="T64" fmla="*/ 86 w 163"/>
                <a:gd name="T65" fmla="*/ 27 h 174"/>
                <a:gd name="T66" fmla="*/ 94 w 163"/>
                <a:gd name="T67" fmla="*/ 33 h 174"/>
                <a:gd name="T68" fmla="*/ 96 w 163"/>
                <a:gd name="T69" fmla="*/ 38 h 174"/>
                <a:gd name="T70" fmla="*/ 102 w 163"/>
                <a:gd name="T71" fmla="*/ 43 h 174"/>
                <a:gd name="T72" fmla="*/ 117 w 163"/>
                <a:gd name="T73" fmla="*/ 49 h 174"/>
                <a:gd name="T74" fmla="*/ 124 w 163"/>
                <a:gd name="T75" fmla="*/ 58 h 174"/>
                <a:gd name="T76" fmla="*/ 135 w 163"/>
                <a:gd name="T77" fmla="*/ 64 h 174"/>
                <a:gd name="T78" fmla="*/ 141 w 163"/>
                <a:gd name="T79" fmla="*/ 69 h 174"/>
                <a:gd name="T80" fmla="*/ 144 w 163"/>
                <a:gd name="T81" fmla="*/ 74 h 174"/>
                <a:gd name="T82" fmla="*/ 151 w 163"/>
                <a:gd name="T83" fmla="*/ 85 h 174"/>
                <a:gd name="T84" fmla="*/ 160 w 163"/>
                <a:gd name="T85" fmla="*/ 91 h 174"/>
                <a:gd name="T86" fmla="*/ 156 w 163"/>
                <a:gd name="T87" fmla="*/ 101 h 174"/>
                <a:gd name="T88" fmla="*/ 150 w 163"/>
                <a:gd name="T89" fmla="*/ 107 h 174"/>
                <a:gd name="T90" fmla="*/ 149 w 163"/>
                <a:gd name="T91" fmla="*/ 126 h 174"/>
                <a:gd name="T92" fmla="*/ 151 w 163"/>
                <a:gd name="T93" fmla="*/ 12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3" h="174">
                  <a:moveTo>
                    <a:pt x="154" y="130"/>
                  </a:moveTo>
                  <a:lnTo>
                    <a:pt x="152" y="131"/>
                  </a:lnTo>
                  <a:lnTo>
                    <a:pt x="151" y="133"/>
                  </a:lnTo>
                  <a:lnTo>
                    <a:pt x="149" y="140"/>
                  </a:lnTo>
                  <a:lnTo>
                    <a:pt x="143" y="148"/>
                  </a:lnTo>
                  <a:lnTo>
                    <a:pt x="141" y="153"/>
                  </a:lnTo>
                  <a:lnTo>
                    <a:pt x="135" y="158"/>
                  </a:lnTo>
                  <a:lnTo>
                    <a:pt x="130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08" y="173"/>
                  </a:lnTo>
                  <a:lnTo>
                    <a:pt x="102" y="172"/>
                  </a:lnTo>
                  <a:lnTo>
                    <a:pt x="97" y="172"/>
                  </a:lnTo>
                  <a:lnTo>
                    <a:pt x="94" y="169"/>
                  </a:lnTo>
                  <a:lnTo>
                    <a:pt x="84" y="168"/>
                  </a:lnTo>
                  <a:lnTo>
                    <a:pt x="78" y="169"/>
                  </a:lnTo>
                  <a:lnTo>
                    <a:pt x="71" y="173"/>
                  </a:lnTo>
                  <a:lnTo>
                    <a:pt x="69" y="173"/>
                  </a:lnTo>
                  <a:lnTo>
                    <a:pt x="67" y="172"/>
                  </a:lnTo>
                  <a:lnTo>
                    <a:pt x="62" y="171"/>
                  </a:lnTo>
                  <a:lnTo>
                    <a:pt x="60" y="168"/>
                  </a:lnTo>
                  <a:lnTo>
                    <a:pt x="49" y="164"/>
                  </a:lnTo>
                  <a:lnTo>
                    <a:pt x="39" y="155"/>
                  </a:lnTo>
                  <a:lnTo>
                    <a:pt x="28" y="155"/>
                  </a:lnTo>
                  <a:lnTo>
                    <a:pt x="19" y="157"/>
                  </a:lnTo>
                  <a:lnTo>
                    <a:pt x="17" y="155"/>
                  </a:lnTo>
                  <a:lnTo>
                    <a:pt x="17" y="154"/>
                  </a:lnTo>
                  <a:lnTo>
                    <a:pt x="15" y="151"/>
                  </a:lnTo>
                  <a:lnTo>
                    <a:pt x="8" y="143"/>
                  </a:lnTo>
                  <a:lnTo>
                    <a:pt x="1" y="136"/>
                  </a:lnTo>
                  <a:lnTo>
                    <a:pt x="0" y="129"/>
                  </a:lnTo>
                  <a:lnTo>
                    <a:pt x="1" y="121"/>
                  </a:lnTo>
                  <a:lnTo>
                    <a:pt x="3" y="112"/>
                  </a:lnTo>
                  <a:lnTo>
                    <a:pt x="3" y="110"/>
                  </a:lnTo>
                  <a:lnTo>
                    <a:pt x="5" y="108"/>
                  </a:lnTo>
                  <a:lnTo>
                    <a:pt x="7" y="108"/>
                  </a:lnTo>
                  <a:lnTo>
                    <a:pt x="9" y="105"/>
                  </a:lnTo>
                  <a:lnTo>
                    <a:pt x="11" y="102"/>
                  </a:lnTo>
                  <a:lnTo>
                    <a:pt x="11" y="99"/>
                  </a:lnTo>
                  <a:lnTo>
                    <a:pt x="10" y="94"/>
                  </a:lnTo>
                  <a:lnTo>
                    <a:pt x="9" y="88"/>
                  </a:lnTo>
                  <a:lnTo>
                    <a:pt x="8" y="84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9" y="74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2" y="59"/>
                  </a:lnTo>
                  <a:lnTo>
                    <a:pt x="14" y="56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2" y="49"/>
                  </a:lnTo>
                  <a:lnTo>
                    <a:pt x="13" y="47"/>
                  </a:lnTo>
                  <a:lnTo>
                    <a:pt x="15" y="42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0" y="27"/>
                  </a:lnTo>
                  <a:lnTo>
                    <a:pt x="19" y="22"/>
                  </a:lnTo>
                  <a:lnTo>
                    <a:pt x="17" y="17"/>
                  </a:lnTo>
                  <a:lnTo>
                    <a:pt x="19" y="14"/>
                  </a:lnTo>
                  <a:lnTo>
                    <a:pt x="22" y="10"/>
                  </a:lnTo>
                  <a:lnTo>
                    <a:pt x="24" y="7"/>
                  </a:lnTo>
                  <a:lnTo>
                    <a:pt x="25" y="4"/>
                  </a:lnTo>
                  <a:lnTo>
                    <a:pt x="26" y="3"/>
                  </a:lnTo>
                  <a:lnTo>
                    <a:pt x="27" y="6"/>
                  </a:lnTo>
                  <a:lnTo>
                    <a:pt x="33" y="6"/>
                  </a:lnTo>
                  <a:lnTo>
                    <a:pt x="37" y="7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3" y="3"/>
                  </a:lnTo>
                  <a:lnTo>
                    <a:pt x="62" y="12"/>
                  </a:lnTo>
                  <a:lnTo>
                    <a:pt x="69" y="19"/>
                  </a:lnTo>
                  <a:lnTo>
                    <a:pt x="71" y="22"/>
                  </a:lnTo>
                  <a:lnTo>
                    <a:pt x="73" y="24"/>
                  </a:lnTo>
                  <a:lnTo>
                    <a:pt x="74" y="26"/>
                  </a:lnTo>
                  <a:lnTo>
                    <a:pt x="73" y="32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0" y="33"/>
                  </a:lnTo>
                  <a:lnTo>
                    <a:pt x="82" y="32"/>
                  </a:lnTo>
                  <a:lnTo>
                    <a:pt x="83" y="30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91" y="31"/>
                  </a:lnTo>
                  <a:lnTo>
                    <a:pt x="94" y="33"/>
                  </a:lnTo>
                  <a:lnTo>
                    <a:pt x="94" y="35"/>
                  </a:lnTo>
                  <a:lnTo>
                    <a:pt x="95" y="37"/>
                  </a:lnTo>
                  <a:lnTo>
                    <a:pt x="96" y="38"/>
                  </a:lnTo>
                  <a:lnTo>
                    <a:pt x="97" y="40"/>
                  </a:lnTo>
                  <a:lnTo>
                    <a:pt x="99" y="42"/>
                  </a:lnTo>
                  <a:lnTo>
                    <a:pt x="102" y="43"/>
                  </a:lnTo>
                  <a:lnTo>
                    <a:pt x="103" y="42"/>
                  </a:lnTo>
                  <a:lnTo>
                    <a:pt x="108" y="45"/>
                  </a:lnTo>
                  <a:lnTo>
                    <a:pt x="117" y="49"/>
                  </a:lnTo>
                  <a:lnTo>
                    <a:pt x="119" y="51"/>
                  </a:lnTo>
                  <a:lnTo>
                    <a:pt x="121" y="54"/>
                  </a:lnTo>
                  <a:lnTo>
                    <a:pt x="124" y="58"/>
                  </a:lnTo>
                  <a:lnTo>
                    <a:pt x="129" y="62"/>
                  </a:lnTo>
                  <a:lnTo>
                    <a:pt x="132" y="64"/>
                  </a:lnTo>
                  <a:lnTo>
                    <a:pt x="135" y="64"/>
                  </a:lnTo>
                  <a:lnTo>
                    <a:pt x="137" y="66"/>
                  </a:lnTo>
                  <a:lnTo>
                    <a:pt x="139" y="67"/>
                  </a:lnTo>
                  <a:lnTo>
                    <a:pt x="141" y="69"/>
                  </a:lnTo>
                  <a:lnTo>
                    <a:pt x="142" y="69"/>
                  </a:lnTo>
                  <a:lnTo>
                    <a:pt x="143" y="71"/>
                  </a:lnTo>
                  <a:lnTo>
                    <a:pt x="144" y="74"/>
                  </a:lnTo>
                  <a:lnTo>
                    <a:pt x="146" y="78"/>
                  </a:lnTo>
                  <a:lnTo>
                    <a:pt x="147" y="81"/>
                  </a:lnTo>
                  <a:lnTo>
                    <a:pt x="151" y="85"/>
                  </a:lnTo>
                  <a:lnTo>
                    <a:pt x="154" y="88"/>
                  </a:lnTo>
                  <a:lnTo>
                    <a:pt x="159" y="90"/>
                  </a:lnTo>
                  <a:lnTo>
                    <a:pt x="160" y="91"/>
                  </a:lnTo>
                  <a:lnTo>
                    <a:pt x="162" y="94"/>
                  </a:lnTo>
                  <a:lnTo>
                    <a:pt x="159" y="96"/>
                  </a:lnTo>
                  <a:lnTo>
                    <a:pt x="156" y="101"/>
                  </a:lnTo>
                  <a:lnTo>
                    <a:pt x="154" y="103"/>
                  </a:lnTo>
                  <a:lnTo>
                    <a:pt x="151" y="105"/>
                  </a:lnTo>
                  <a:lnTo>
                    <a:pt x="150" y="107"/>
                  </a:lnTo>
                  <a:lnTo>
                    <a:pt x="149" y="109"/>
                  </a:lnTo>
                  <a:lnTo>
                    <a:pt x="149" y="121"/>
                  </a:lnTo>
                  <a:lnTo>
                    <a:pt x="149" y="126"/>
                  </a:lnTo>
                  <a:lnTo>
                    <a:pt x="149" y="127"/>
                  </a:lnTo>
                  <a:lnTo>
                    <a:pt x="149" y="127"/>
                  </a:lnTo>
                  <a:lnTo>
                    <a:pt x="151" y="129"/>
                  </a:lnTo>
                  <a:lnTo>
                    <a:pt x="153" y="130"/>
                  </a:lnTo>
                  <a:lnTo>
                    <a:pt x="154" y="13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53" name="Freeform 1696">
              <a:extLst>
                <a:ext uri="{FF2B5EF4-FFF2-40B4-BE49-F238E27FC236}">
                  <a16:creationId xmlns:a16="http://schemas.microsoft.com/office/drawing/2014/main" id="{BAE30472-5C66-43D0-97F1-7540642B7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4986" y="9380295"/>
              <a:ext cx="10991" cy="27474"/>
            </a:xfrm>
            <a:custGeom>
              <a:avLst/>
              <a:gdLst>
                <a:gd name="T0" fmla="*/ 1 w 8"/>
                <a:gd name="T1" fmla="*/ 20 h 21"/>
                <a:gd name="T2" fmla="*/ 0 w 8"/>
                <a:gd name="T3" fmla="*/ 20 h 21"/>
                <a:gd name="T4" fmla="*/ 0 w 8"/>
                <a:gd name="T5" fmla="*/ 20 h 21"/>
                <a:gd name="T6" fmla="*/ 0 w 8"/>
                <a:gd name="T7" fmla="*/ 20 h 21"/>
                <a:gd name="T8" fmla="*/ 1 w 8"/>
                <a:gd name="T9" fmla="*/ 20 h 21"/>
                <a:gd name="T10" fmla="*/ 1 w 8"/>
                <a:gd name="T11" fmla="*/ 19 h 21"/>
                <a:gd name="T12" fmla="*/ 1 w 8"/>
                <a:gd name="T13" fmla="*/ 19 h 21"/>
                <a:gd name="T14" fmla="*/ 1 w 8"/>
                <a:gd name="T15" fmla="*/ 19 h 21"/>
                <a:gd name="T16" fmla="*/ 1 w 8"/>
                <a:gd name="T17" fmla="*/ 19 h 21"/>
                <a:gd name="T18" fmla="*/ 1 w 8"/>
                <a:gd name="T19" fmla="*/ 19 h 21"/>
                <a:gd name="T20" fmla="*/ 1 w 8"/>
                <a:gd name="T21" fmla="*/ 19 h 21"/>
                <a:gd name="T22" fmla="*/ 1 w 8"/>
                <a:gd name="T23" fmla="*/ 19 h 21"/>
                <a:gd name="T24" fmla="*/ 1 w 8"/>
                <a:gd name="T25" fmla="*/ 19 h 21"/>
                <a:gd name="T26" fmla="*/ 1 w 8"/>
                <a:gd name="T27" fmla="*/ 20 h 21"/>
                <a:gd name="T28" fmla="*/ 4 w 8"/>
                <a:gd name="T29" fmla="*/ 11 h 21"/>
                <a:gd name="T30" fmla="*/ 3 w 8"/>
                <a:gd name="T31" fmla="*/ 12 h 21"/>
                <a:gd name="T32" fmla="*/ 4 w 8"/>
                <a:gd name="T33" fmla="*/ 12 h 21"/>
                <a:gd name="T34" fmla="*/ 3 w 8"/>
                <a:gd name="T35" fmla="*/ 12 h 21"/>
                <a:gd name="T36" fmla="*/ 3 w 8"/>
                <a:gd name="T37" fmla="*/ 12 h 21"/>
                <a:gd name="T38" fmla="*/ 3 w 8"/>
                <a:gd name="T39" fmla="*/ 11 h 21"/>
                <a:gd name="T40" fmla="*/ 3 w 8"/>
                <a:gd name="T41" fmla="*/ 11 h 21"/>
                <a:gd name="T42" fmla="*/ 3 w 8"/>
                <a:gd name="T43" fmla="*/ 11 h 21"/>
                <a:gd name="T44" fmla="*/ 3 w 8"/>
                <a:gd name="T45" fmla="*/ 11 h 21"/>
                <a:gd name="T46" fmla="*/ 3 w 8"/>
                <a:gd name="T47" fmla="*/ 11 h 21"/>
                <a:gd name="T48" fmla="*/ 4 w 8"/>
                <a:gd name="T49" fmla="*/ 11 h 21"/>
                <a:gd name="T50" fmla="*/ 4 w 8"/>
                <a:gd name="T51" fmla="*/ 11 h 21"/>
                <a:gd name="T52" fmla="*/ 3 w 8"/>
                <a:gd name="T53" fmla="*/ 10 h 21"/>
                <a:gd name="T54" fmla="*/ 3 w 8"/>
                <a:gd name="T55" fmla="*/ 10 h 21"/>
                <a:gd name="T56" fmla="*/ 3 w 8"/>
                <a:gd name="T57" fmla="*/ 10 h 21"/>
                <a:gd name="T58" fmla="*/ 4 w 8"/>
                <a:gd name="T59" fmla="*/ 10 h 21"/>
                <a:gd name="T60" fmla="*/ 4 w 8"/>
                <a:gd name="T61" fmla="*/ 9 h 21"/>
                <a:gd name="T62" fmla="*/ 4 w 8"/>
                <a:gd name="T63" fmla="*/ 9 h 21"/>
                <a:gd name="T64" fmla="*/ 4 w 8"/>
                <a:gd name="T65" fmla="*/ 10 h 21"/>
                <a:gd name="T66" fmla="*/ 5 w 8"/>
                <a:gd name="T67" fmla="*/ 10 h 21"/>
                <a:gd name="T68" fmla="*/ 5 w 8"/>
                <a:gd name="T69" fmla="*/ 10 h 21"/>
                <a:gd name="T70" fmla="*/ 4 w 8"/>
                <a:gd name="T71" fmla="*/ 10 h 21"/>
                <a:gd name="T72" fmla="*/ 4 w 8"/>
                <a:gd name="T73" fmla="*/ 11 h 21"/>
                <a:gd name="T74" fmla="*/ 6 w 8"/>
                <a:gd name="T75" fmla="*/ 6 h 21"/>
                <a:gd name="T76" fmla="*/ 4 w 8"/>
                <a:gd name="T77" fmla="*/ 7 h 21"/>
                <a:gd name="T78" fmla="*/ 3 w 8"/>
                <a:gd name="T79" fmla="*/ 4 h 21"/>
                <a:gd name="T80" fmla="*/ 3 w 8"/>
                <a:gd name="T81" fmla="*/ 2 h 21"/>
                <a:gd name="T82" fmla="*/ 4 w 8"/>
                <a:gd name="T83" fmla="*/ 1 h 21"/>
                <a:gd name="T84" fmla="*/ 5 w 8"/>
                <a:gd name="T85" fmla="*/ 0 h 21"/>
                <a:gd name="T86" fmla="*/ 6 w 8"/>
                <a:gd name="T87" fmla="*/ 0 h 21"/>
                <a:gd name="T88" fmla="*/ 7 w 8"/>
                <a:gd name="T89" fmla="*/ 2 h 21"/>
                <a:gd name="T90" fmla="*/ 7 w 8"/>
                <a:gd name="T91" fmla="*/ 5 h 21"/>
                <a:gd name="T92" fmla="*/ 6 w 8"/>
                <a:gd name="T9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" h="21">
                  <a:moveTo>
                    <a:pt x="1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20"/>
                  </a:lnTo>
                  <a:close/>
                  <a:moveTo>
                    <a:pt x="4" y="11"/>
                  </a:moveTo>
                  <a:lnTo>
                    <a:pt x="3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close/>
                  <a:moveTo>
                    <a:pt x="6" y="6"/>
                  </a:moveTo>
                  <a:lnTo>
                    <a:pt x="4" y="7"/>
                  </a:lnTo>
                  <a:lnTo>
                    <a:pt x="3" y="4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5"/>
                  </a:lnTo>
                  <a:lnTo>
                    <a:pt x="6" y="6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54" name="Freeform 1697">
              <a:extLst>
                <a:ext uri="{FF2B5EF4-FFF2-40B4-BE49-F238E27FC236}">
                  <a16:creationId xmlns:a16="http://schemas.microsoft.com/office/drawing/2014/main" id="{AE152A49-E8FC-41FC-9596-7628A044F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4986" y="9407769"/>
              <a:ext cx="5497" cy="5497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55" name="Freeform 1698">
              <a:extLst>
                <a:ext uri="{FF2B5EF4-FFF2-40B4-BE49-F238E27FC236}">
                  <a16:creationId xmlns:a16="http://schemas.microsoft.com/office/drawing/2014/main" id="{FC3812EE-4DEF-474B-8DEC-371C962D6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0483" y="9391285"/>
              <a:ext cx="5494" cy="5494"/>
            </a:xfrm>
            <a:custGeom>
              <a:avLst/>
              <a:gdLst>
                <a:gd name="T0" fmla="*/ 1 w 3"/>
                <a:gd name="T1" fmla="*/ 2 h 4"/>
                <a:gd name="T2" fmla="*/ 0 w 3"/>
                <a:gd name="T3" fmla="*/ 3 h 4"/>
                <a:gd name="T4" fmla="*/ 1 w 3"/>
                <a:gd name="T5" fmla="*/ 3 h 4"/>
                <a:gd name="T6" fmla="*/ 0 w 3"/>
                <a:gd name="T7" fmla="*/ 3 h 4"/>
                <a:gd name="T8" fmla="*/ 0 w 3"/>
                <a:gd name="T9" fmla="*/ 3 h 4"/>
                <a:gd name="T10" fmla="*/ 0 w 3"/>
                <a:gd name="T11" fmla="*/ 2 h 4"/>
                <a:gd name="T12" fmla="*/ 0 w 3"/>
                <a:gd name="T13" fmla="*/ 2 h 4"/>
                <a:gd name="T14" fmla="*/ 0 w 3"/>
                <a:gd name="T15" fmla="*/ 2 h 4"/>
                <a:gd name="T16" fmla="*/ 0 w 3"/>
                <a:gd name="T17" fmla="*/ 2 h 4"/>
                <a:gd name="T18" fmla="*/ 0 w 3"/>
                <a:gd name="T19" fmla="*/ 2 h 4"/>
                <a:gd name="T20" fmla="*/ 1 w 3"/>
                <a:gd name="T21" fmla="*/ 2 h 4"/>
                <a:gd name="T22" fmla="*/ 1 w 3"/>
                <a:gd name="T23" fmla="*/ 2 h 4"/>
                <a:gd name="T24" fmla="*/ 0 w 3"/>
                <a:gd name="T25" fmla="*/ 1 h 4"/>
                <a:gd name="T26" fmla="*/ 0 w 3"/>
                <a:gd name="T27" fmla="*/ 1 h 4"/>
                <a:gd name="T28" fmla="*/ 0 w 3"/>
                <a:gd name="T29" fmla="*/ 1 h 4"/>
                <a:gd name="T30" fmla="*/ 1 w 3"/>
                <a:gd name="T31" fmla="*/ 1 h 4"/>
                <a:gd name="T32" fmla="*/ 1 w 3"/>
                <a:gd name="T33" fmla="*/ 0 h 4"/>
                <a:gd name="T34" fmla="*/ 1 w 3"/>
                <a:gd name="T35" fmla="*/ 0 h 4"/>
                <a:gd name="T36" fmla="*/ 1 w 3"/>
                <a:gd name="T37" fmla="*/ 1 h 4"/>
                <a:gd name="T38" fmla="*/ 2 w 3"/>
                <a:gd name="T39" fmla="*/ 1 h 4"/>
                <a:gd name="T40" fmla="*/ 2 w 3"/>
                <a:gd name="T41" fmla="*/ 1 h 4"/>
                <a:gd name="T42" fmla="*/ 1 w 3"/>
                <a:gd name="T43" fmla="*/ 1 h 4"/>
                <a:gd name="T44" fmla="*/ 1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56" name="Freeform 1699">
              <a:extLst>
                <a:ext uri="{FF2B5EF4-FFF2-40B4-BE49-F238E27FC236}">
                  <a16:creationId xmlns:a16="http://schemas.microsoft.com/office/drawing/2014/main" id="{C93A0549-FBB6-4C79-800B-269B0484A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0483" y="9380295"/>
              <a:ext cx="5494" cy="10991"/>
            </a:xfrm>
            <a:custGeom>
              <a:avLst/>
              <a:gdLst>
                <a:gd name="T0" fmla="*/ 3 w 5"/>
                <a:gd name="T1" fmla="*/ 6 h 8"/>
                <a:gd name="T2" fmla="*/ 1 w 5"/>
                <a:gd name="T3" fmla="*/ 7 h 8"/>
                <a:gd name="T4" fmla="*/ 0 w 5"/>
                <a:gd name="T5" fmla="*/ 4 h 8"/>
                <a:gd name="T6" fmla="*/ 0 w 5"/>
                <a:gd name="T7" fmla="*/ 2 h 8"/>
                <a:gd name="T8" fmla="*/ 1 w 5"/>
                <a:gd name="T9" fmla="*/ 1 h 8"/>
                <a:gd name="T10" fmla="*/ 2 w 5"/>
                <a:gd name="T11" fmla="*/ 0 h 8"/>
                <a:gd name="T12" fmla="*/ 3 w 5"/>
                <a:gd name="T13" fmla="*/ 0 h 8"/>
                <a:gd name="T14" fmla="*/ 4 w 5"/>
                <a:gd name="T15" fmla="*/ 2 h 8"/>
                <a:gd name="T16" fmla="*/ 4 w 5"/>
                <a:gd name="T17" fmla="*/ 5 h 8"/>
                <a:gd name="T18" fmla="*/ 3 w 5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3" y="6"/>
                  </a:moveTo>
                  <a:lnTo>
                    <a:pt x="1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3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57" name="Freeform 1700">
              <a:extLst>
                <a:ext uri="{FF2B5EF4-FFF2-40B4-BE49-F238E27FC236}">
                  <a16:creationId xmlns:a16="http://schemas.microsoft.com/office/drawing/2014/main" id="{3FD61706-1D09-40F0-B686-A61E3E395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4380" y="9424257"/>
              <a:ext cx="511055" cy="434118"/>
            </a:xfrm>
            <a:custGeom>
              <a:avLst/>
              <a:gdLst>
                <a:gd name="T0" fmla="*/ 379 w 411"/>
                <a:gd name="T1" fmla="*/ 98 h 350"/>
                <a:gd name="T2" fmla="*/ 380 w 411"/>
                <a:gd name="T3" fmla="*/ 91 h 350"/>
                <a:gd name="T4" fmla="*/ 241 w 411"/>
                <a:gd name="T5" fmla="*/ 39 h 350"/>
                <a:gd name="T6" fmla="*/ 282 w 411"/>
                <a:gd name="T7" fmla="*/ 40 h 350"/>
                <a:gd name="T8" fmla="*/ 278 w 411"/>
                <a:gd name="T9" fmla="*/ 35 h 350"/>
                <a:gd name="T10" fmla="*/ 409 w 411"/>
                <a:gd name="T11" fmla="*/ 120 h 350"/>
                <a:gd name="T12" fmla="*/ 388 w 411"/>
                <a:gd name="T13" fmla="*/ 135 h 350"/>
                <a:gd name="T14" fmla="*/ 387 w 411"/>
                <a:gd name="T15" fmla="*/ 154 h 350"/>
                <a:gd name="T16" fmla="*/ 387 w 411"/>
                <a:gd name="T17" fmla="*/ 163 h 350"/>
                <a:gd name="T18" fmla="*/ 370 w 411"/>
                <a:gd name="T19" fmla="*/ 167 h 350"/>
                <a:gd name="T20" fmla="*/ 365 w 411"/>
                <a:gd name="T21" fmla="*/ 187 h 350"/>
                <a:gd name="T22" fmla="*/ 387 w 411"/>
                <a:gd name="T23" fmla="*/ 219 h 350"/>
                <a:gd name="T24" fmla="*/ 374 w 411"/>
                <a:gd name="T25" fmla="*/ 234 h 350"/>
                <a:gd name="T26" fmla="*/ 340 w 411"/>
                <a:gd name="T27" fmla="*/ 246 h 350"/>
                <a:gd name="T28" fmla="*/ 318 w 411"/>
                <a:gd name="T29" fmla="*/ 262 h 350"/>
                <a:gd name="T30" fmla="*/ 294 w 411"/>
                <a:gd name="T31" fmla="*/ 251 h 350"/>
                <a:gd name="T32" fmla="*/ 267 w 411"/>
                <a:gd name="T33" fmla="*/ 245 h 350"/>
                <a:gd name="T34" fmla="*/ 266 w 411"/>
                <a:gd name="T35" fmla="*/ 253 h 350"/>
                <a:gd name="T36" fmla="*/ 283 w 411"/>
                <a:gd name="T37" fmla="*/ 292 h 350"/>
                <a:gd name="T38" fmla="*/ 302 w 411"/>
                <a:gd name="T39" fmla="*/ 303 h 350"/>
                <a:gd name="T40" fmla="*/ 283 w 411"/>
                <a:gd name="T41" fmla="*/ 313 h 350"/>
                <a:gd name="T42" fmla="*/ 263 w 411"/>
                <a:gd name="T43" fmla="*/ 331 h 350"/>
                <a:gd name="T44" fmla="*/ 241 w 411"/>
                <a:gd name="T45" fmla="*/ 346 h 350"/>
                <a:gd name="T46" fmla="*/ 229 w 411"/>
                <a:gd name="T47" fmla="*/ 342 h 350"/>
                <a:gd name="T48" fmla="*/ 197 w 411"/>
                <a:gd name="T49" fmla="*/ 333 h 350"/>
                <a:gd name="T50" fmla="*/ 189 w 411"/>
                <a:gd name="T51" fmla="*/ 309 h 350"/>
                <a:gd name="T52" fmla="*/ 181 w 411"/>
                <a:gd name="T53" fmla="*/ 293 h 350"/>
                <a:gd name="T54" fmla="*/ 167 w 411"/>
                <a:gd name="T55" fmla="*/ 284 h 350"/>
                <a:gd name="T56" fmla="*/ 176 w 411"/>
                <a:gd name="T57" fmla="*/ 257 h 350"/>
                <a:gd name="T58" fmla="*/ 167 w 411"/>
                <a:gd name="T59" fmla="*/ 229 h 350"/>
                <a:gd name="T60" fmla="*/ 178 w 411"/>
                <a:gd name="T61" fmla="*/ 191 h 350"/>
                <a:gd name="T62" fmla="*/ 148 w 411"/>
                <a:gd name="T63" fmla="*/ 184 h 350"/>
                <a:gd name="T64" fmla="*/ 119 w 411"/>
                <a:gd name="T65" fmla="*/ 185 h 350"/>
                <a:gd name="T66" fmla="*/ 88 w 411"/>
                <a:gd name="T67" fmla="*/ 159 h 350"/>
                <a:gd name="T68" fmla="*/ 52 w 411"/>
                <a:gd name="T69" fmla="*/ 157 h 350"/>
                <a:gd name="T70" fmla="*/ 28 w 411"/>
                <a:gd name="T71" fmla="*/ 145 h 350"/>
                <a:gd name="T72" fmla="*/ 29 w 411"/>
                <a:gd name="T73" fmla="*/ 119 h 350"/>
                <a:gd name="T74" fmla="*/ 11 w 411"/>
                <a:gd name="T75" fmla="*/ 91 h 350"/>
                <a:gd name="T76" fmla="*/ 6 w 411"/>
                <a:gd name="T77" fmla="*/ 81 h 350"/>
                <a:gd name="T78" fmla="*/ 25 w 411"/>
                <a:gd name="T79" fmla="*/ 35 h 350"/>
                <a:gd name="T80" fmla="*/ 61 w 411"/>
                <a:gd name="T81" fmla="*/ 10 h 350"/>
                <a:gd name="T82" fmla="*/ 46 w 411"/>
                <a:gd name="T83" fmla="*/ 31 h 350"/>
                <a:gd name="T84" fmla="*/ 47 w 411"/>
                <a:gd name="T85" fmla="*/ 57 h 350"/>
                <a:gd name="T86" fmla="*/ 47 w 411"/>
                <a:gd name="T87" fmla="*/ 90 h 350"/>
                <a:gd name="T88" fmla="*/ 69 w 411"/>
                <a:gd name="T89" fmla="*/ 82 h 350"/>
                <a:gd name="T90" fmla="*/ 55 w 411"/>
                <a:gd name="T91" fmla="*/ 44 h 350"/>
                <a:gd name="T92" fmla="*/ 100 w 411"/>
                <a:gd name="T93" fmla="*/ 20 h 350"/>
                <a:gd name="T94" fmla="*/ 93 w 411"/>
                <a:gd name="T95" fmla="*/ 9 h 350"/>
                <a:gd name="T96" fmla="*/ 109 w 411"/>
                <a:gd name="T97" fmla="*/ 16 h 350"/>
                <a:gd name="T98" fmla="*/ 150 w 411"/>
                <a:gd name="T99" fmla="*/ 31 h 350"/>
                <a:gd name="T100" fmla="*/ 175 w 411"/>
                <a:gd name="T101" fmla="*/ 51 h 350"/>
                <a:gd name="T102" fmla="*/ 239 w 411"/>
                <a:gd name="T103" fmla="*/ 62 h 350"/>
                <a:gd name="T104" fmla="*/ 292 w 411"/>
                <a:gd name="T105" fmla="*/ 51 h 350"/>
                <a:gd name="T106" fmla="*/ 313 w 411"/>
                <a:gd name="T107" fmla="*/ 45 h 350"/>
                <a:gd name="T108" fmla="*/ 323 w 411"/>
                <a:gd name="T109" fmla="*/ 50 h 350"/>
                <a:gd name="T110" fmla="*/ 323 w 411"/>
                <a:gd name="T111" fmla="*/ 64 h 350"/>
                <a:gd name="T112" fmla="*/ 335 w 411"/>
                <a:gd name="T113" fmla="*/ 74 h 350"/>
                <a:gd name="T114" fmla="*/ 340 w 411"/>
                <a:gd name="T115" fmla="*/ 68 h 350"/>
                <a:gd name="T116" fmla="*/ 352 w 411"/>
                <a:gd name="T117" fmla="*/ 77 h 350"/>
                <a:gd name="T118" fmla="*/ 368 w 411"/>
                <a:gd name="T119" fmla="*/ 80 h 350"/>
                <a:gd name="T120" fmla="*/ 372 w 411"/>
                <a:gd name="T121" fmla="*/ 98 h 350"/>
                <a:gd name="T122" fmla="*/ 369 w 411"/>
                <a:gd name="T123" fmla="*/ 113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1" h="350">
                  <a:moveTo>
                    <a:pt x="375" y="102"/>
                  </a:moveTo>
                  <a:lnTo>
                    <a:pt x="373" y="102"/>
                  </a:lnTo>
                  <a:lnTo>
                    <a:pt x="373" y="99"/>
                  </a:lnTo>
                  <a:lnTo>
                    <a:pt x="373" y="98"/>
                  </a:lnTo>
                  <a:lnTo>
                    <a:pt x="376" y="96"/>
                  </a:lnTo>
                  <a:lnTo>
                    <a:pt x="377" y="96"/>
                  </a:lnTo>
                  <a:lnTo>
                    <a:pt x="378" y="96"/>
                  </a:lnTo>
                  <a:lnTo>
                    <a:pt x="377" y="97"/>
                  </a:lnTo>
                  <a:lnTo>
                    <a:pt x="379" y="98"/>
                  </a:lnTo>
                  <a:lnTo>
                    <a:pt x="379" y="99"/>
                  </a:lnTo>
                  <a:lnTo>
                    <a:pt x="377" y="101"/>
                  </a:lnTo>
                  <a:lnTo>
                    <a:pt x="375" y="102"/>
                  </a:lnTo>
                  <a:close/>
                  <a:moveTo>
                    <a:pt x="380" y="94"/>
                  </a:moveTo>
                  <a:lnTo>
                    <a:pt x="376" y="94"/>
                  </a:lnTo>
                  <a:lnTo>
                    <a:pt x="376" y="94"/>
                  </a:lnTo>
                  <a:lnTo>
                    <a:pt x="377" y="92"/>
                  </a:lnTo>
                  <a:lnTo>
                    <a:pt x="379" y="92"/>
                  </a:lnTo>
                  <a:lnTo>
                    <a:pt x="380" y="91"/>
                  </a:lnTo>
                  <a:lnTo>
                    <a:pt x="381" y="91"/>
                  </a:lnTo>
                  <a:lnTo>
                    <a:pt x="382" y="91"/>
                  </a:lnTo>
                  <a:lnTo>
                    <a:pt x="382" y="92"/>
                  </a:lnTo>
                  <a:lnTo>
                    <a:pt x="381" y="92"/>
                  </a:lnTo>
                  <a:lnTo>
                    <a:pt x="380" y="94"/>
                  </a:lnTo>
                  <a:close/>
                  <a:moveTo>
                    <a:pt x="247" y="39"/>
                  </a:moveTo>
                  <a:lnTo>
                    <a:pt x="245" y="40"/>
                  </a:lnTo>
                  <a:lnTo>
                    <a:pt x="242" y="39"/>
                  </a:lnTo>
                  <a:lnTo>
                    <a:pt x="241" y="39"/>
                  </a:lnTo>
                  <a:lnTo>
                    <a:pt x="242" y="37"/>
                  </a:lnTo>
                  <a:lnTo>
                    <a:pt x="244" y="37"/>
                  </a:lnTo>
                  <a:lnTo>
                    <a:pt x="247" y="39"/>
                  </a:lnTo>
                  <a:close/>
                  <a:moveTo>
                    <a:pt x="288" y="33"/>
                  </a:moveTo>
                  <a:lnTo>
                    <a:pt x="289" y="37"/>
                  </a:lnTo>
                  <a:lnTo>
                    <a:pt x="289" y="37"/>
                  </a:lnTo>
                  <a:lnTo>
                    <a:pt x="286" y="40"/>
                  </a:lnTo>
                  <a:lnTo>
                    <a:pt x="284" y="40"/>
                  </a:lnTo>
                  <a:lnTo>
                    <a:pt x="282" y="40"/>
                  </a:lnTo>
                  <a:lnTo>
                    <a:pt x="281" y="40"/>
                  </a:lnTo>
                  <a:lnTo>
                    <a:pt x="279" y="38"/>
                  </a:lnTo>
                  <a:lnTo>
                    <a:pt x="277" y="39"/>
                  </a:lnTo>
                  <a:lnTo>
                    <a:pt x="273" y="38"/>
                  </a:lnTo>
                  <a:lnTo>
                    <a:pt x="272" y="37"/>
                  </a:lnTo>
                  <a:lnTo>
                    <a:pt x="273" y="35"/>
                  </a:lnTo>
                  <a:lnTo>
                    <a:pt x="276" y="34"/>
                  </a:lnTo>
                  <a:lnTo>
                    <a:pt x="277" y="34"/>
                  </a:lnTo>
                  <a:lnTo>
                    <a:pt x="278" y="35"/>
                  </a:lnTo>
                  <a:lnTo>
                    <a:pt x="280" y="36"/>
                  </a:lnTo>
                  <a:lnTo>
                    <a:pt x="283" y="37"/>
                  </a:lnTo>
                  <a:lnTo>
                    <a:pt x="283" y="34"/>
                  </a:lnTo>
                  <a:lnTo>
                    <a:pt x="287" y="31"/>
                  </a:lnTo>
                  <a:lnTo>
                    <a:pt x="288" y="33"/>
                  </a:lnTo>
                  <a:close/>
                  <a:moveTo>
                    <a:pt x="404" y="111"/>
                  </a:moveTo>
                  <a:lnTo>
                    <a:pt x="410" y="119"/>
                  </a:lnTo>
                  <a:lnTo>
                    <a:pt x="410" y="120"/>
                  </a:lnTo>
                  <a:lnTo>
                    <a:pt x="409" y="120"/>
                  </a:lnTo>
                  <a:lnTo>
                    <a:pt x="406" y="122"/>
                  </a:lnTo>
                  <a:lnTo>
                    <a:pt x="405" y="123"/>
                  </a:lnTo>
                  <a:lnTo>
                    <a:pt x="404" y="127"/>
                  </a:lnTo>
                  <a:lnTo>
                    <a:pt x="399" y="128"/>
                  </a:lnTo>
                  <a:lnTo>
                    <a:pt x="397" y="131"/>
                  </a:lnTo>
                  <a:lnTo>
                    <a:pt x="395" y="133"/>
                  </a:lnTo>
                  <a:lnTo>
                    <a:pt x="393" y="133"/>
                  </a:lnTo>
                  <a:lnTo>
                    <a:pt x="389" y="134"/>
                  </a:lnTo>
                  <a:lnTo>
                    <a:pt x="388" y="135"/>
                  </a:lnTo>
                  <a:lnTo>
                    <a:pt x="387" y="139"/>
                  </a:lnTo>
                  <a:lnTo>
                    <a:pt x="386" y="141"/>
                  </a:lnTo>
                  <a:lnTo>
                    <a:pt x="383" y="143"/>
                  </a:lnTo>
                  <a:lnTo>
                    <a:pt x="383" y="143"/>
                  </a:lnTo>
                  <a:lnTo>
                    <a:pt x="386" y="147"/>
                  </a:lnTo>
                  <a:lnTo>
                    <a:pt x="387" y="149"/>
                  </a:lnTo>
                  <a:lnTo>
                    <a:pt x="386" y="150"/>
                  </a:lnTo>
                  <a:lnTo>
                    <a:pt x="386" y="152"/>
                  </a:lnTo>
                  <a:lnTo>
                    <a:pt x="387" y="154"/>
                  </a:lnTo>
                  <a:lnTo>
                    <a:pt x="389" y="154"/>
                  </a:lnTo>
                  <a:lnTo>
                    <a:pt x="391" y="154"/>
                  </a:lnTo>
                  <a:lnTo>
                    <a:pt x="393" y="154"/>
                  </a:lnTo>
                  <a:lnTo>
                    <a:pt x="395" y="154"/>
                  </a:lnTo>
                  <a:lnTo>
                    <a:pt x="395" y="155"/>
                  </a:lnTo>
                  <a:lnTo>
                    <a:pt x="395" y="156"/>
                  </a:lnTo>
                  <a:lnTo>
                    <a:pt x="395" y="159"/>
                  </a:lnTo>
                  <a:lnTo>
                    <a:pt x="393" y="160"/>
                  </a:lnTo>
                  <a:lnTo>
                    <a:pt x="387" y="163"/>
                  </a:lnTo>
                  <a:lnTo>
                    <a:pt x="385" y="165"/>
                  </a:lnTo>
                  <a:lnTo>
                    <a:pt x="383" y="166"/>
                  </a:lnTo>
                  <a:lnTo>
                    <a:pt x="380" y="165"/>
                  </a:lnTo>
                  <a:lnTo>
                    <a:pt x="379" y="165"/>
                  </a:lnTo>
                  <a:lnTo>
                    <a:pt x="377" y="166"/>
                  </a:lnTo>
                  <a:lnTo>
                    <a:pt x="376" y="166"/>
                  </a:lnTo>
                  <a:lnTo>
                    <a:pt x="375" y="167"/>
                  </a:lnTo>
                  <a:lnTo>
                    <a:pt x="371" y="167"/>
                  </a:lnTo>
                  <a:lnTo>
                    <a:pt x="370" y="167"/>
                  </a:lnTo>
                  <a:lnTo>
                    <a:pt x="370" y="169"/>
                  </a:lnTo>
                  <a:lnTo>
                    <a:pt x="368" y="171"/>
                  </a:lnTo>
                  <a:lnTo>
                    <a:pt x="369" y="173"/>
                  </a:lnTo>
                  <a:lnTo>
                    <a:pt x="370" y="176"/>
                  </a:lnTo>
                  <a:lnTo>
                    <a:pt x="370" y="177"/>
                  </a:lnTo>
                  <a:lnTo>
                    <a:pt x="371" y="182"/>
                  </a:lnTo>
                  <a:lnTo>
                    <a:pt x="370" y="183"/>
                  </a:lnTo>
                  <a:lnTo>
                    <a:pt x="368" y="185"/>
                  </a:lnTo>
                  <a:lnTo>
                    <a:pt x="365" y="187"/>
                  </a:lnTo>
                  <a:lnTo>
                    <a:pt x="363" y="191"/>
                  </a:lnTo>
                  <a:lnTo>
                    <a:pt x="363" y="191"/>
                  </a:lnTo>
                  <a:lnTo>
                    <a:pt x="370" y="199"/>
                  </a:lnTo>
                  <a:lnTo>
                    <a:pt x="376" y="206"/>
                  </a:lnTo>
                  <a:lnTo>
                    <a:pt x="382" y="213"/>
                  </a:lnTo>
                  <a:lnTo>
                    <a:pt x="384" y="213"/>
                  </a:lnTo>
                  <a:lnTo>
                    <a:pt x="385" y="214"/>
                  </a:lnTo>
                  <a:lnTo>
                    <a:pt x="386" y="217"/>
                  </a:lnTo>
                  <a:lnTo>
                    <a:pt x="387" y="219"/>
                  </a:lnTo>
                  <a:lnTo>
                    <a:pt x="387" y="221"/>
                  </a:lnTo>
                  <a:lnTo>
                    <a:pt x="386" y="223"/>
                  </a:lnTo>
                  <a:lnTo>
                    <a:pt x="384" y="224"/>
                  </a:lnTo>
                  <a:lnTo>
                    <a:pt x="382" y="226"/>
                  </a:lnTo>
                  <a:lnTo>
                    <a:pt x="380" y="228"/>
                  </a:lnTo>
                  <a:lnTo>
                    <a:pt x="377" y="229"/>
                  </a:lnTo>
                  <a:lnTo>
                    <a:pt x="376" y="232"/>
                  </a:lnTo>
                  <a:lnTo>
                    <a:pt x="375" y="233"/>
                  </a:lnTo>
                  <a:lnTo>
                    <a:pt x="374" y="234"/>
                  </a:lnTo>
                  <a:lnTo>
                    <a:pt x="371" y="234"/>
                  </a:lnTo>
                  <a:lnTo>
                    <a:pt x="368" y="234"/>
                  </a:lnTo>
                  <a:lnTo>
                    <a:pt x="366" y="234"/>
                  </a:lnTo>
                  <a:lnTo>
                    <a:pt x="363" y="236"/>
                  </a:lnTo>
                  <a:lnTo>
                    <a:pt x="360" y="237"/>
                  </a:lnTo>
                  <a:lnTo>
                    <a:pt x="358" y="240"/>
                  </a:lnTo>
                  <a:lnTo>
                    <a:pt x="350" y="243"/>
                  </a:lnTo>
                  <a:lnTo>
                    <a:pt x="342" y="245"/>
                  </a:lnTo>
                  <a:lnTo>
                    <a:pt x="340" y="246"/>
                  </a:lnTo>
                  <a:lnTo>
                    <a:pt x="332" y="245"/>
                  </a:lnTo>
                  <a:lnTo>
                    <a:pt x="330" y="245"/>
                  </a:lnTo>
                  <a:lnTo>
                    <a:pt x="328" y="247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3" y="249"/>
                  </a:lnTo>
                  <a:lnTo>
                    <a:pt x="322" y="251"/>
                  </a:lnTo>
                  <a:lnTo>
                    <a:pt x="321" y="259"/>
                  </a:lnTo>
                  <a:lnTo>
                    <a:pt x="318" y="262"/>
                  </a:lnTo>
                  <a:lnTo>
                    <a:pt x="315" y="262"/>
                  </a:lnTo>
                  <a:lnTo>
                    <a:pt x="313" y="259"/>
                  </a:lnTo>
                  <a:lnTo>
                    <a:pt x="310" y="257"/>
                  </a:lnTo>
                  <a:lnTo>
                    <a:pt x="305" y="252"/>
                  </a:lnTo>
                  <a:lnTo>
                    <a:pt x="304" y="251"/>
                  </a:lnTo>
                  <a:lnTo>
                    <a:pt x="302" y="251"/>
                  </a:lnTo>
                  <a:lnTo>
                    <a:pt x="298" y="253"/>
                  </a:lnTo>
                  <a:lnTo>
                    <a:pt x="296" y="252"/>
                  </a:lnTo>
                  <a:lnTo>
                    <a:pt x="294" y="251"/>
                  </a:lnTo>
                  <a:lnTo>
                    <a:pt x="291" y="251"/>
                  </a:lnTo>
                  <a:lnTo>
                    <a:pt x="286" y="251"/>
                  </a:lnTo>
                  <a:lnTo>
                    <a:pt x="283" y="251"/>
                  </a:lnTo>
                  <a:lnTo>
                    <a:pt x="282" y="250"/>
                  </a:lnTo>
                  <a:lnTo>
                    <a:pt x="280" y="247"/>
                  </a:lnTo>
                  <a:lnTo>
                    <a:pt x="279" y="246"/>
                  </a:lnTo>
                  <a:lnTo>
                    <a:pt x="278" y="245"/>
                  </a:lnTo>
                  <a:lnTo>
                    <a:pt x="276" y="245"/>
                  </a:lnTo>
                  <a:lnTo>
                    <a:pt x="267" y="245"/>
                  </a:lnTo>
                  <a:lnTo>
                    <a:pt x="266" y="245"/>
                  </a:lnTo>
                  <a:lnTo>
                    <a:pt x="265" y="245"/>
                  </a:lnTo>
                  <a:lnTo>
                    <a:pt x="264" y="242"/>
                  </a:lnTo>
                  <a:lnTo>
                    <a:pt x="262" y="241"/>
                  </a:lnTo>
                  <a:lnTo>
                    <a:pt x="260" y="241"/>
                  </a:lnTo>
                  <a:lnTo>
                    <a:pt x="259" y="242"/>
                  </a:lnTo>
                  <a:lnTo>
                    <a:pt x="262" y="246"/>
                  </a:lnTo>
                  <a:lnTo>
                    <a:pt x="263" y="249"/>
                  </a:lnTo>
                  <a:lnTo>
                    <a:pt x="266" y="253"/>
                  </a:lnTo>
                  <a:lnTo>
                    <a:pt x="275" y="259"/>
                  </a:lnTo>
                  <a:lnTo>
                    <a:pt x="277" y="262"/>
                  </a:lnTo>
                  <a:lnTo>
                    <a:pt x="277" y="265"/>
                  </a:lnTo>
                  <a:lnTo>
                    <a:pt x="277" y="269"/>
                  </a:lnTo>
                  <a:lnTo>
                    <a:pt x="277" y="274"/>
                  </a:lnTo>
                  <a:lnTo>
                    <a:pt x="279" y="280"/>
                  </a:lnTo>
                  <a:lnTo>
                    <a:pt x="283" y="286"/>
                  </a:lnTo>
                  <a:lnTo>
                    <a:pt x="283" y="289"/>
                  </a:lnTo>
                  <a:lnTo>
                    <a:pt x="283" y="292"/>
                  </a:lnTo>
                  <a:lnTo>
                    <a:pt x="282" y="293"/>
                  </a:lnTo>
                  <a:lnTo>
                    <a:pt x="282" y="295"/>
                  </a:lnTo>
                  <a:lnTo>
                    <a:pt x="283" y="295"/>
                  </a:lnTo>
                  <a:lnTo>
                    <a:pt x="286" y="296"/>
                  </a:lnTo>
                  <a:lnTo>
                    <a:pt x="293" y="297"/>
                  </a:lnTo>
                  <a:lnTo>
                    <a:pt x="296" y="297"/>
                  </a:lnTo>
                  <a:lnTo>
                    <a:pt x="302" y="297"/>
                  </a:lnTo>
                  <a:lnTo>
                    <a:pt x="303" y="300"/>
                  </a:lnTo>
                  <a:lnTo>
                    <a:pt x="302" y="303"/>
                  </a:lnTo>
                  <a:lnTo>
                    <a:pt x="301" y="305"/>
                  </a:lnTo>
                  <a:lnTo>
                    <a:pt x="300" y="306"/>
                  </a:lnTo>
                  <a:lnTo>
                    <a:pt x="297" y="306"/>
                  </a:lnTo>
                  <a:lnTo>
                    <a:pt x="293" y="308"/>
                  </a:lnTo>
                  <a:lnTo>
                    <a:pt x="288" y="310"/>
                  </a:lnTo>
                  <a:lnTo>
                    <a:pt x="286" y="311"/>
                  </a:lnTo>
                  <a:lnTo>
                    <a:pt x="284" y="311"/>
                  </a:lnTo>
                  <a:lnTo>
                    <a:pt x="283" y="312"/>
                  </a:lnTo>
                  <a:lnTo>
                    <a:pt x="283" y="313"/>
                  </a:lnTo>
                  <a:lnTo>
                    <a:pt x="282" y="317"/>
                  </a:lnTo>
                  <a:lnTo>
                    <a:pt x="280" y="321"/>
                  </a:lnTo>
                  <a:lnTo>
                    <a:pt x="277" y="324"/>
                  </a:lnTo>
                  <a:lnTo>
                    <a:pt x="274" y="326"/>
                  </a:lnTo>
                  <a:lnTo>
                    <a:pt x="271" y="327"/>
                  </a:lnTo>
                  <a:lnTo>
                    <a:pt x="269" y="326"/>
                  </a:lnTo>
                  <a:lnTo>
                    <a:pt x="267" y="327"/>
                  </a:lnTo>
                  <a:lnTo>
                    <a:pt x="266" y="328"/>
                  </a:lnTo>
                  <a:lnTo>
                    <a:pt x="263" y="331"/>
                  </a:lnTo>
                  <a:lnTo>
                    <a:pt x="261" y="332"/>
                  </a:lnTo>
                  <a:lnTo>
                    <a:pt x="259" y="332"/>
                  </a:lnTo>
                  <a:lnTo>
                    <a:pt x="256" y="333"/>
                  </a:lnTo>
                  <a:lnTo>
                    <a:pt x="253" y="335"/>
                  </a:lnTo>
                  <a:lnTo>
                    <a:pt x="250" y="336"/>
                  </a:lnTo>
                  <a:lnTo>
                    <a:pt x="249" y="339"/>
                  </a:lnTo>
                  <a:lnTo>
                    <a:pt x="245" y="342"/>
                  </a:lnTo>
                  <a:lnTo>
                    <a:pt x="242" y="344"/>
                  </a:lnTo>
                  <a:lnTo>
                    <a:pt x="241" y="346"/>
                  </a:lnTo>
                  <a:lnTo>
                    <a:pt x="239" y="349"/>
                  </a:lnTo>
                  <a:lnTo>
                    <a:pt x="236" y="349"/>
                  </a:lnTo>
                  <a:lnTo>
                    <a:pt x="236" y="347"/>
                  </a:lnTo>
                  <a:lnTo>
                    <a:pt x="237" y="344"/>
                  </a:lnTo>
                  <a:lnTo>
                    <a:pt x="236" y="342"/>
                  </a:lnTo>
                  <a:lnTo>
                    <a:pt x="234" y="341"/>
                  </a:lnTo>
                  <a:lnTo>
                    <a:pt x="232" y="340"/>
                  </a:lnTo>
                  <a:lnTo>
                    <a:pt x="231" y="341"/>
                  </a:lnTo>
                  <a:lnTo>
                    <a:pt x="229" y="342"/>
                  </a:lnTo>
                  <a:lnTo>
                    <a:pt x="225" y="344"/>
                  </a:lnTo>
                  <a:lnTo>
                    <a:pt x="223" y="345"/>
                  </a:lnTo>
                  <a:lnTo>
                    <a:pt x="221" y="346"/>
                  </a:lnTo>
                  <a:lnTo>
                    <a:pt x="217" y="347"/>
                  </a:lnTo>
                  <a:lnTo>
                    <a:pt x="214" y="347"/>
                  </a:lnTo>
                  <a:lnTo>
                    <a:pt x="213" y="347"/>
                  </a:lnTo>
                  <a:lnTo>
                    <a:pt x="210" y="345"/>
                  </a:lnTo>
                  <a:lnTo>
                    <a:pt x="204" y="340"/>
                  </a:lnTo>
                  <a:lnTo>
                    <a:pt x="197" y="333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5" y="326"/>
                  </a:lnTo>
                  <a:lnTo>
                    <a:pt x="194" y="323"/>
                  </a:lnTo>
                  <a:lnTo>
                    <a:pt x="193" y="322"/>
                  </a:lnTo>
                  <a:lnTo>
                    <a:pt x="193" y="319"/>
                  </a:lnTo>
                  <a:lnTo>
                    <a:pt x="191" y="315"/>
                  </a:lnTo>
                  <a:lnTo>
                    <a:pt x="190" y="311"/>
                  </a:lnTo>
                  <a:lnTo>
                    <a:pt x="189" y="309"/>
                  </a:lnTo>
                  <a:lnTo>
                    <a:pt x="189" y="308"/>
                  </a:lnTo>
                  <a:lnTo>
                    <a:pt x="189" y="306"/>
                  </a:lnTo>
                  <a:lnTo>
                    <a:pt x="187" y="305"/>
                  </a:lnTo>
                  <a:lnTo>
                    <a:pt x="186" y="302"/>
                  </a:lnTo>
                  <a:lnTo>
                    <a:pt x="187" y="300"/>
                  </a:lnTo>
                  <a:lnTo>
                    <a:pt x="186" y="298"/>
                  </a:lnTo>
                  <a:lnTo>
                    <a:pt x="185" y="297"/>
                  </a:lnTo>
                  <a:lnTo>
                    <a:pt x="183" y="295"/>
                  </a:lnTo>
                  <a:lnTo>
                    <a:pt x="181" y="293"/>
                  </a:lnTo>
                  <a:lnTo>
                    <a:pt x="178" y="291"/>
                  </a:lnTo>
                  <a:lnTo>
                    <a:pt x="176" y="289"/>
                  </a:lnTo>
                  <a:lnTo>
                    <a:pt x="175" y="289"/>
                  </a:lnTo>
                  <a:lnTo>
                    <a:pt x="174" y="286"/>
                  </a:lnTo>
                  <a:lnTo>
                    <a:pt x="174" y="286"/>
                  </a:lnTo>
                  <a:lnTo>
                    <a:pt x="173" y="286"/>
                  </a:lnTo>
                  <a:lnTo>
                    <a:pt x="169" y="284"/>
                  </a:lnTo>
                  <a:lnTo>
                    <a:pt x="167" y="286"/>
                  </a:lnTo>
                  <a:lnTo>
                    <a:pt x="167" y="284"/>
                  </a:lnTo>
                  <a:lnTo>
                    <a:pt x="167" y="282"/>
                  </a:lnTo>
                  <a:lnTo>
                    <a:pt x="177" y="274"/>
                  </a:lnTo>
                  <a:lnTo>
                    <a:pt x="182" y="270"/>
                  </a:lnTo>
                  <a:lnTo>
                    <a:pt x="182" y="269"/>
                  </a:lnTo>
                  <a:lnTo>
                    <a:pt x="183" y="269"/>
                  </a:lnTo>
                  <a:lnTo>
                    <a:pt x="183" y="267"/>
                  </a:lnTo>
                  <a:lnTo>
                    <a:pt x="182" y="265"/>
                  </a:lnTo>
                  <a:lnTo>
                    <a:pt x="178" y="259"/>
                  </a:lnTo>
                  <a:lnTo>
                    <a:pt x="176" y="257"/>
                  </a:lnTo>
                  <a:lnTo>
                    <a:pt x="174" y="256"/>
                  </a:lnTo>
                  <a:lnTo>
                    <a:pt x="173" y="253"/>
                  </a:lnTo>
                  <a:lnTo>
                    <a:pt x="170" y="246"/>
                  </a:lnTo>
                  <a:lnTo>
                    <a:pt x="169" y="243"/>
                  </a:lnTo>
                  <a:lnTo>
                    <a:pt x="168" y="241"/>
                  </a:lnTo>
                  <a:lnTo>
                    <a:pt x="168" y="238"/>
                  </a:lnTo>
                  <a:lnTo>
                    <a:pt x="168" y="235"/>
                  </a:lnTo>
                  <a:lnTo>
                    <a:pt x="167" y="234"/>
                  </a:lnTo>
                  <a:lnTo>
                    <a:pt x="167" y="229"/>
                  </a:lnTo>
                  <a:lnTo>
                    <a:pt x="168" y="221"/>
                  </a:lnTo>
                  <a:lnTo>
                    <a:pt x="168" y="215"/>
                  </a:lnTo>
                  <a:lnTo>
                    <a:pt x="168" y="211"/>
                  </a:lnTo>
                  <a:lnTo>
                    <a:pt x="169" y="208"/>
                  </a:lnTo>
                  <a:lnTo>
                    <a:pt x="171" y="206"/>
                  </a:lnTo>
                  <a:lnTo>
                    <a:pt x="173" y="202"/>
                  </a:lnTo>
                  <a:lnTo>
                    <a:pt x="173" y="198"/>
                  </a:lnTo>
                  <a:lnTo>
                    <a:pt x="175" y="194"/>
                  </a:lnTo>
                  <a:lnTo>
                    <a:pt x="178" y="191"/>
                  </a:lnTo>
                  <a:lnTo>
                    <a:pt x="179" y="188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5" y="182"/>
                  </a:lnTo>
                  <a:lnTo>
                    <a:pt x="171" y="180"/>
                  </a:lnTo>
                  <a:lnTo>
                    <a:pt x="167" y="180"/>
                  </a:lnTo>
                  <a:lnTo>
                    <a:pt x="164" y="182"/>
                  </a:lnTo>
                  <a:lnTo>
                    <a:pt x="158" y="183"/>
                  </a:lnTo>
                  <a:lnTo>
                    <a:pt x="148" y="184"/>
                  </a:lnTo>
                  <a:lnTo>
                    <a:pt x="140" y="184"/>
                  </a:lnTo>
                  <a:lnTo>
                    <a:pt x="134" y="183"/>
                  </a:lnTo>
                  <a:lnTo>
                    <a:pt x="129" y="183"/>
                  </a:lnTo>
                  <a:lnTo>
                    <a:pt x="126" y="185"/>
                  </a:lnTo>
                  <a:lnTo>
                    <a:pt x="124" y="186"/>
                  </a:lnTo>
                  <a:lnTo>
                    <a:pt x="123" y="185"/>
                  </a:lnTo>
                  <a:lnTo>
                    <a:pt x="121" y="18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114" y="179"/>
                  </a:lnTo>
                  <a:lnTo>
                    <a:pt x="110" y="174"/>
                  </a:lnTo>
                  <a:lnTo>
                    <a:pt x="105" y="167"/>
                  </a:lnTo>
                  <a:lnTo>
                    <a:pt x="99" y="160"/>
                  </a:lnTo>
                  <a:lnTo>
                    <a:pt x="98" y="160"/>
                  </a:lnTo>
                  <a:lnTo>
                    <a:pt x="96" y="160"/>
                  </a:lnTo>
                  <a:lnTo>
                    <a:pt x="94" y="160"/>
                  </a:lnTo>
                  <a:lnTo>
                    <a:pt x="90" y="160"/>
                  </a:lnTo>
                  <a:lnTo>
                    <a:pt x="88" y="159"/>
                  </a:lnTo>
                  <a:lnTo>
                    <a:pt x="85" y="157"/>
                  </a:lnTo>
                  <a:lnTo>
                    <a:pt x="82" y="156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1" y="159"/>
                  </a:lnTo>
                  <a:lnTo>
                    <a:pt x="67" y="159"/>
                  </a:lnTo>
                  <a:lnTo>
                    <a:pt x="64" y="159"/>
                  </a:lnTo>
                  <a:lnTo>
                    <a:pt x="58" y="158"/>
                  </a:lnTo>
                  <a:lnTo>
                    <a:pt x="52" y="157"/>
                  </a:lnTo>
                  <a:lnTo>
                    <a:pt x="47" y="159"/>
                  </a:lnTo>
                  <a:lnTo>
                    <a:pt x="44" y="159"/>
                  </a:lnTo>
                  <a:lnTo>
                    <a:pt x="41" y="157"/>
                  </a:lnTo>
                  <a:lnTo>
                    <a:pt x="38" y="155"/>
                  </a:lnTo>
                  <a:lnTo>
                    <a:pt x="36" y="151"/>
                  </a:lnTo>
                  <a:lnTo>
                    <a:pt x="35" y="147"/>
                  </a:lnTo>
                  <a:lnTo>
                    <a:pt x="32" y="147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3"/>
                  </a:lnTo>
                  <a:lnTo>
                    <a:pt x="26" y="140"/>
                  </a:lnTo>
                  <a:lnTo>
                    <a:pt x="26" y="135"/>
                  </a:lnTo>
                  <a:lnTo>
                    <a:pt x="27" y="134"/>
                  </a:lnTo>
                  <a:lnTo>
                    <a:pt x="28" y="129"/>
                  </a:lnTo>
                  <a:lnTo>
                    <a:pt x="29" y="127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29" y="119"/>
                  </a:lnTo>
                  <a:lnTo>
                    <a:pt x="28" y="116"/>
                  </a:lnTo>
                  <a:lnTo>
                    <a:pt x="25" y="113"/>
                  </a:lnTo>
                  <a:lnTo>
                    <a:pt x="21" y="109"/>
                  </a:lnTo>
                  <a:lnTo>
                    <a:pt x="19" y="102"/>
                  </a:lnTo>
                  <a:lnTo>
                    <a:pt x="17" y="94"/>
                  </a:lnTo>
                  <a:lnTo>
                    <a:pt x="15" y="94"/>
                  </a:lnTo>
                  <a:lnTo>
                    <a:pt x="14" y="94"/>
                  </a:lnTo>
                  <a:lnTo>
                    <a:pt x="12" y="94"/>
                  </a:lnTo>
                  <a:lnTo>
                    <a:pt x="11" y="91"/>
                  </a:lnTo>
                  <a:lnTo>
                    <a:pt x="9" y="90"/>
                  </a:lnTo>
                  <a:lnTo>
                    <a:pt x="6" y="91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1" y="88"/>
                  </a:lnTo>
                  <a:lnTo>
                    <a:pt x="4" y="84"/>
                  </a:lnTo>
                  <a:lnTo>
                    <a:pt x="6" y="81"/>
                  </a:lnTo>
                  <a:lnTo>
                    <a:pt x="9" y="77"/>
                  </a:lnTo>
                  <a:lnTo>
                    <a:pt x="11" y="73"/>
                  </a:lnTo>
                  <a:lnTo>
                    <a:pt x="12" y="66"/>
                  </a:lnTo>
                  <a:lnTo>
                    <a:pt x="13" y="61"/>
                  </a:lnTo>
                  <a:lnTo>
                    <a:pt x="14" y="52"/>
                  </a:lnTo>
                  <a:lnTo>
                    <a:pt x="19" y="45"/>
                  </a:lnTo>
                  <a:lnTo>
                    <a:pt x="20" y="41"/>
                  </a:lnTo>
                  <a:lnTo>
                    <a:pt x="24" y="37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33" y="31"/>
                  </a:lnTo>
                  <a:lnTo>
                    <a:pt x="41" y="18"/>
                  </a:lnTo>
                  <a:lnTo>
                    <a:pt x="42" y="16"/>
                  </a:lnTo>
                  <a:lnTo>
                    <a:pt x="50" y="14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2"/>
                  </a:lnTo>
                  <a:lnTo>
                    <a:pt x="59" y="13"/>
                  </a:lnTo>
                  <a:lnTo>
                    <a:pt x="56" y="14"/>
                  </a:lnTo>
                  <a:lnTo>
                    <a:pt x="45" y="17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6" y="31"/>
                  </a:lnTo>
                  <a:lnTo>
                    <a:pt x="47" y="33"/>
                  </a:lnTo>
                  <a:lnTo>
                    <a:pt x="52" y="36"/>
                  </a:lnTo>
                  <a:lnTo>
                    <a:pt x="51" y="37"/>
                  </a:lnTo>
                  <a:lnTo>
                    <a:pt x="49" y="37"/>
                  </a:lnTo>
                  <a:lnTo>
                    <a:pt x="50" y="41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53"/>
                  </a:lnTo>
                  <a:lnTo>
                    <a:pt x="47" y="57"/>
                  </a:lnTo>
                  <a:lnTo>
                    <a:pt x="44" y="62"/>
                  </a:lnTo>
                  <a:lnTo>
                    <a:pt x="42" y="64"/>
                  </a:lnTo>
                  <a:lnTo>
                    <a:pt x="37" y="73"/>
                  </a:lnTo>
                  <a:lnTo>
                    <a:pt x="41" y="78"/>
                  </a:lnTo>
                  <a:lnTo>
                    <a:pt x="42" y="81"/>
                  </a:lnTo>
                  <a:lnTo>
                    <a:pt x="45" y="84"/>
                  </a:lnTo>
                  <a:lnTo>
                    <a:pt x="47" y="86"/>
                  </a:lnTo>
                  <a:lnTo>
                    <a:pt x="48" y="87"/>
                  </a:lnTo>
                  <a:lnTo>
                    <a:pt x="47" y="90"/>
                  </a:lnTo>
                  <a:lnTo>
                    <a:pt x="49" y="94"/>
                  </a:lnTo>
                  <a:lnTo>
                    <a:pt x="50" y="96"/>
                  </a:lnTo>
                  <a:lnTo>
                    <a:pt x="52" y="96"/>
                  </a:lnTo>
                  <a:lnTo>
                    <a:pt x="55" y="96"/>
                  </a:lnTo>
                  <a:lnTo>
                    <a:pt x="62" y="94"/>
                  </a:lnTo>
                  <a:lnTo>
                    <a:pt x="64" y="93"/>
                  </a:lnTo>
                  <a:lnTo>
                    <a:pt x="65" y="91"/>
                  </a:lnTo>
                  <a:lnTo>
                    <a:pt x="69" y="87"/>
                  </a:lnTo>
                  <a:lnTo>
                    <a:pt x="69" y="82"/>
                  </a:lnTo>
                  <a:lnTo>
                    <a:pt x="70" y="76"/>
                  </a:lnTo>
                  <a:lnTo>
                    <a:pt x="69" y="72"/>
                  </a:lnTo>
                  <a:lnTo>
                    <a:pt x="65" y="67"/>
                  </a:lnTo>
                  <a:lnTo>
                    <a:pt x="63" y="62"/>
                  </a:lnTo>
                  <a:lnTo>
                    <a:pt x="59" y="59"/>
                  </a:lnTo>
                  <a:lnTo>
                    <a:pt x="57" y="52"/>
                  </a:lnTo>
                  <a:lnTo>
                    <a:pt x="56" y="51"/>
                  </a:lnTo>
                  <a:lnTo>
                    <a:pt x="56" y="48"/>
                  </a:lnTo>
                  <a:lnTo>
                    <a:pt x="55" y="44"/>
                  </a:lnTo>
                  <a:lnTo>
                    <a:pt x="57" y="41"/>
                  </a:lnTo>
                  <a:lnTo>
                    <a:pt x="57" y="37"/>
                  </a:lnTo>
                  <a:lnTo>
                    <a:pt x="63" y="37"/>
                  </a:lnTo>
                  <a:lnTo>
                    <a:pt x="77" y="30"/>
                  </a:lnTo>
                  <a:lnTo>
                    <a:pt x="85" y="28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9" y="20"/>
                  </a:lnTo>
                  <a:lnTo>
                    <a:pt x="100" y="20"/>
                  </a:lnTo>
                  <a:lnTo>
                    <a:pt x="105" y="23"/>
                  </a:lnTo>
                  <a:lnTo>
                    <a:pt x="107" y="22"/>
                  </a:lnTo>
                  <a:lnTo>
                    <a:pt x="108" y="20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95" y="17"/>
                  </a:lnTo>
                  <a:lnTo>
                    <a:pt x="95" y="15"/>
                  </a:lnTo>
                  <a:lnTo>
                    <a:pt x="95" y="14"/>
                  </a:lnTo>
                  <a:lnTo>
                    <a:pt x="93" y="9"/>
                  </a:lnTo>
                  <a:lnTo>
                    <a:pt x="94" y="5"/>
                  </a:lnTo>
                  <a:lnTo>
                    <a:pt x="95" y="2"/>
                  </a:lnTo>
                  <a:lnTo>
                    <a:pt x="98" y="1"/>
                  </a:lnTo>
                  <a:lnTo>
                    <a:pt x="102" y="0"/>
                  </a:lnTo>
                  <a:lnTo>
                    <a:pt x="104" y="2"/>
                  </a:lnTo>
                  <a:lnTo>
                    <a:pt x="106" y="4"/>
                  </a:lnTo>
                  <a:lnTo>
                    <a:pt x="106" y="5"/>
                  </a:lnTo>
                  <a:lnTo>
                    <a:pt x="107" y="10"/>
                  </a:lnTo>
                  <a:lnTo>
                    <a:pt x="109" y="16"/>
                  </a:lnTo>
                  <a:lnTo>
                    <a:pt x="110" y="19"/>
                  </a:lnTo>
                  <a:lnTo>
                    <a:pt x="113" y="21"/>
                  </a:lnTo>
                  <a:lnTo>
                    <a:pt x="115" y="21"/>
                  </a:lnTo>
                  <a:lnTo>
                    <a:pt x="116" y="21"/>
                  </a:lnTo>
                  <a:lnTo>
                    <a:pt x="125" y="21"/>
                  </a:lnTo>
                  <a:lnTo>
                    <a:pt x="130" y="22"/>
                  </a:lnTo>
                  <a:lnTo>
                    <a:pt x="137" y="23"/>
                  </a:lnTo>
                  <a:lnTo>
                    <a:pt x="143" y="27"/>
                  </a:lnTo>
                  <a:lnTo>
                    <a:pt x="150" y="31"/>
                  </a:lnTo>
                  <a:lnTo>
                    <a:pt x="152" y="35"/>
                  </a:lnTo>
                  <a:lnTo>
                    <a:pt x="152" y="38"/>
                  </a:lnTo>
                  <a:lnTo>
                    <a:pt x="154" y="40"/>
                  </a:lnTo>
                  <a:lnTo>
                    <a:pt x="152" y="42"/>
                  </a:lnTo>
                  <a:lnTo>
                    <a:pt x="153" y="46"/>
                  </a:lnTo>
                  <a:lnTo>
                    <a:pt x="155" y="50"/>
                  </a:lnTo>
                  <a:lnTo>
                    <a:pt x="158" y="52"/>
                  </a:lnTo>
                  <a:lnTo>
                    <a:pt x="166" y="52"/>
                  </a:lnTo>
                  <a:lnTo>
                    <a:pt x="175" y="51"/>
                  </a:lnTo>
                  <a:lnTo>
                    <a:pt x="189" y="50"/>
                  </a:lnTo>
                  <a:lnTo>
                    <a:pt x="193" y="48"/>
                  </a:lnTo>
                  <a:lnTo>
                    <a:pt x="215" y="48"/>
                  </a:lnTo>
                  <a:lnTo>
                    <a:pt x="220" y="50"/>
                  </a:lnTo>
                  <a:lnTo>
                    <a:pt x="220" y="51"/>
                  </a:lnTo>
                  <a:lnTo>
                    <a:pt x="220" y="52"/>
                  </a:lnTo>
                  <a:lnTo>
                    <a:pt x="228" y="59"/>
                  </a:lnTo>
                  <a:lnTo>
                    <a:pt x="233" y="60"/>
                  </a:lnTo>
                  <a:lnTo>
                    <a:pt x="239" y="62"/>
                  </a:lnTo>
                  <a:lnTo>
                    <a:pt x="244" y="64"/>
                  </a:lnTo>
                  <a:lnTo>
                    <a:pt x="249" y="65"/>
                  </a:lnTo>
                  <a:lnTo>
                    <a:pt x="253" y="65"/>
                  </a:lnTo>
                  <a:lnTo>
                    <a:pt x="255" y="64"/>
                  </a:lnTo>
                  <a:lnTo>
                    <a:pt x="258" y="64"/>
                  </a:lnTo>
                  <a:lnTo>
                    <a:pt x="278" y="53"/>
                  </a:lnTo>
                  <a:lnTo>
                    <a:pt x="289" y="53"/>
                  </a:lnTo>
                  <a:lnTo>
                    <a:pt x="290" y="52"/>
                  </a:lnTo>
                  <a:lnTo>
                    <a:pt x="292" y="51"/>
                  </a:lnTo>
                  <a:lnTo>
                    <a:pt x="288" y="50"/>
                  </a:lnTo>
                  <a:lnTo>
                    <a:pt x="279" y="50"/>
                  </a:lnTo>
                  <a:lnTo>
                    <a:pt x="276" y="50"/>
                  </a:lnTo>
                  <a:lnTo>
                    <a:pt x="275" y="48"/>
                  </a:lnTo>
                  <a:lnTo>
                    <a:pt x="277" y="48"/>
                  </a:lnTo>
                  <a:lnTo>
                    <a:pt x="288" y="46"/>
                  </a:lnTo>
                  <a:lnTo>
                    <a:pt x="299" y="47"/>
                  </a:lnTo>
                  <a:lnTo>
                    <a:pt x="308" y="45"/>
                  </a:lnTo>
                  <a:lnTo>
                    <a:pt x="313" y="45"/>
                  </a:lnTo>
                  <a:lnTo>
                    <a:pt x="316" y="45"/>
                  </a:lnTo>
                  <a:lnTo>
                    <a:pt x="323" y="44"/>
                  </a:lnTo>
                  <a:lnTo>
                    <a:pt x="337" y="46"/>
                  </a:lnTo>
                  <a:lnTo>
                    <a:pt x="348" y="45"/>
                  </a:lnTo>
                  <a:lnTo>
                    <a:pt x="346" y="46"/>
                  </a:lnTo>
                  <a:lnTo>
                    <a:pt x="343" y="47"/>
                  </a:lnTo>
                  <a:lnTo>
                    <a:pt x="337" y="48"/>
                  </a:lnTo>
                  <a:lnTo>
                    <a:pt x="333" y="50"/>
                  </a:lnTo>
                  <a:lnTo>
                    <a:pt x="323" y="50"/>
                  </a:lnTo>
                  <a:lnTo>
                    <a:pt x="316" y="51"/>
                  </a:lnTo>
                  <a:lnTo>
                    <a:pt x="319" y="51"/>
                  </a:lnTo>
                  <a:lnTo>
                    <a:pt x="319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7"/>
                  </a:lnTo>
                  <a:lnTo>
                    <a:pt x="324" y="58"/>
                  </a:lnTo>
                  <a:lnTo>
                    <a:pt x="324" y="61"/>
                  </a:lnTo>
                  <a:lnTo>
                    <a:pt x="323" y="64"/>
                  </a:lnTo>
                  <a:lnTo>
                    <a:pt x="322" y="65"/>
                  </a:lnTo>
                  <a:lnTo>
                    <a:pt x="324" y="65"/>
                  </a:lnTo>
                  <a:lnTo>
                    <a:pt x="326" y="64"/>
                  </a:lnTo>
                  <a:lnTo>
                    <a:pt x="325" y="62"/>
                  </a:lnTo>
                  <a:lnTo>
                    <a:pt x="326" y="61"/>
                  </a:lnTo>
                  <a:lnTo>
                    <a:pt x="328" y="61"/>
                  </a:lnTo>
                  <a:lnTo>
                    <a:pt x="329" y="62"/>
                  </a:lnTo>
                  <a:lnTo>
                    <a:pt x="332" y="70"/>
                  </a:lnTo>
                  <a:lnTo>
                    <a:pt x="335" y="74"/>
                  </a:lnTo>
                  <a:lnTo>
                    <a:pt x="335" y="73"/>
                  </a:lnTo>
                  <a:lnTo>
                    <a:pt x="336" y="73"/>
                  </a:lnTo>
                  <a:lnTo>
                    <a:pt x="336" y="73"/>
                  </a:lnTo>
                  <a:lnTo>
                    <a:pt x="338" y="71"/>
                  </a:lnTo>
                  <a:lnTo>
                    <a:pt x="338" y="72"/>
                  </a:lnTo>
                  <a:lnTo>
                    <a:pt x="339" y="72"/>
                  </a:lnTo>
                  <a:lnTo>
                    <a:pt x="340" y="73"/>
                  </a:lnTo>
                  <a:lnTo>
                    <a:pt x="339" y="71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1" y="67"/>
                  </a:lnTo>
                  <a:lnTo>
                    <a:pt x="342" y="68"/>
                  </a:lnTo>
                  <a:lnTo>
                    <a:pt x="344" y="68"/>
                  </a:lnTo>
                  <a:lnTo>
                    <a:pt x="347" y="71"/>
                  </a:lnTo>
                  <a:lnTo>
                    <a:pt x="349" y="74"/>
                  </a:lnTo>
                  <a:lnTo>
                    <a:pt x="349" y="75"/>
                  </a:lnTo>
                  <a:lnTo>
                    <a:pt x="350" y="76"/>
                  </a:lnTo>
                  <a:lnTo>
                    <a:pt x="352" y="77"/>
                  </a:lnTo>
                  <a:lnTo>
                    <a:pt x="352" y="78"/>
                  </a:lnTo>
                  <a:lnTo>
                    <a:pt x="352" y="76"/>
                  </a:lnTo>
                  <a:lnTo>
                    <a:pt x="352" y="75"/>
                  </a:lnTo>
                  <a:lnTo>
                    <a:pt x="351" y="73"/>
                  </a:lnTo>
                  <a:lnTo>
                    <a:pt x="356" y="73"/>
                  </a:lnTo>
                  <a:lnTo>
                    <a:pt x="357" y="70"/>
                  </a:lnTo>
                  <a:lnTo>
                    <a:pt x="359" y="72"/>
                  </a:lnTo>
                  <a:lnTo>
                    <a:pt x="365" y="78"/>
                  </a:lnTo>
                  <a:lnTo>
                    <a:pt x="368" y="80"/>
                  </a:lnTo>
                  <a:lnTo>
                    <a:pt x="375" y="81"/>
                  </a:lnTo>
                  <a:lnTo>
                    <a:pt x="378" y="84"/>
                  </a:lnTo>
                  <a:lnTo>
                    <a:pt x="381" y="87"/>
                  </a:lnTo>
                  <a:lnTo>
                    <a:pt x="379" y="90"/>
                  </a:lnTo>
                  <a:lnTo>
                    <a:pt x="376" y="91"/>
                  </a:lnTo>
                  <a:lnTo>
                    <a:pt x="374" y="93"/>
                  </a:lnTo>
                  <a:lnTo>
                    <a:pt x="373" y="95"/>
                  </a:lnTo>
                  <a:lnTo>
                    <a:pt x="373" y="97"/>
                  </a:lnTo>
                  <a:lnTo>
                    <a:pt x="372" y="98"/>
                  </a:lnTo>
                  <a:lnTo>
                    <a:pt x="371" y="100"/>
                  </a:lnTo>
                  <a:lnTo>
                    <a:pt x="371" y="102"/>
                  </a:lnTo>
                  <a:lnTo>
                    <a:pt x="369" y="106"/>
                  </a:lnTo>
                  <a:lnTo>
                    <a:pt x="367" y="110"/>
                  </a:lnTo>
                  <a:lnTo>
                    <a:pt x="356" y="110"/>
                  </a:lnTo>
                  <a:lnTo>
                    <a:pt x="359" y="111"/>
                  </a:lnTo>
                  <a:lnTo>
                    <a:pt x="361" y="113"/>
                  </a:lnTo>
                  <a:lnTo>
                    <a:pt x="365" y="115"/>
                  </a:lnTo>
                  <a:lnTo>
                    <a:pt x="369" y="113"/>
                  </a:lnTo>
                  <a:lnTo>
                    <a:pt x="373" y="113"/>
                  </a:lnTo>
                  <a:lnTo>
                    <a:pt x="379" y="111"/>
                  </a:lnTo>
                  <a:lnTo>
                    <a:pt x="381" y="110"/>
                  </a:lnTo>
                  <a:lnTo>
                    <a:pt x="390" y="111"/>
                  </a:lnTo>
                  <a:lnTo>
                    <a:pt x="393" y="109"/>
                  </a:lnTo>
                  <a:lnTo>
                    <a:pt x="395" y="109"/>
                  </a:lnTo>
                  <a:lnTo>
                    <a:pt x="400" y="109"/>
                  </a:lnTo>
                  <a:lnTo>
                    <a:pt x="404" y="11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58" name="Freeform 1701">
              <a:extLst>
                <a:ext uri="{FF2B5EF4-FFF2-40B4-BE49-F238E27FC236}">
                  <a16:creationId xmlns:a16="http://schemas.microsoft.com/office/drawing/2014/main" id="{940EFD54-CF03-4203-B619-BCAB549D8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5977" y="9545150"/>
              <a:ext cx="10991" cy="10991"/>
            </a:xfrm>
            <a:custGeom>
              <a:avLst/>
              <a:gdLst>
                <a:gd name="T0" fmla="*/ 2 w 7"/>
                <a:gd name="T1" fmla="*/ 6 h 7"/>
                <a:gd name="T2" fmla="*/ 0 w 7"/>
                <a:gd name="T3" fmla="*/ 6 h 7"/>
                <a:gd name="T4" fmla="*/ 0 w 7"/>
                <a:gd name="T5" fmla="*/ 3 h 7"/>
                <a:gd name="T6" fmla="*/ 0 w 7"/>
                <a:gd name="T7" fmla="*/ 2 h 7"/>
                <a:gd name="T8" fmla="*/ 3 w 7"/>
                <a:gd name="T9" fmla="*/ 0 h 7"/>
                <a:gd name="T10" fmla="*/ 4 w 7"/>
                <a:gd name="T11" fmla="*/ 0 h 7"/>
                <a:gd name="T12" fmla="*/ 5 w 7"/>
                <a:gd name="T13" fmla="*/ 0 h 7"/>
                <a:gd name="T14" fmla="*/ 4 w 7"/>
                <a:gd name="T15" fmla="*/ 1 h 7"/>
                <a:gd name="T16" fmla="*/ 6 w 7"/>
                <a:gd name="T17" fmla="*/ 2 h 7"/>
                <a:gd name="T18" fmla="*/ 6 w 7"/>
                <a:gd name="T19" fmla="*/ 3 h 7"/>
                <a:gd name="T20" fmla="*/ 4 w 7"/>
                <a:gd name="T21" fmla="*/ 5 h 7"/>
                <a:gd name="T22" fmla="*/ 2 w 7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2" y="6"/>
                  </a:moveTo>
                  <a:lnTo>
                    <a:pt x="0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6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59" name="Freeform 1702">
              <a:extLst>
                <a:ext uri="{FF2B5EF4-FFF2-40B4-BE49-F238E27FC236}">
                  <a16:creationId xmlns:a16="http://schemas.microsoft.com/office/drawing/2014/main" id="{BDE4710C-5234-448A-A791-9B9992DE9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1474" y="9539654"/>
              <a:ext cx="10991" cy="5497"/>
            </a:xfrm>
            <a:custGeom>
              <a:avLst/>
              <a:gdLst>
                <a:gd name="T0" fmla="*/ 4 w 7"/>
                <a:gd name="T1" fmla="*/ 3 h 4"/>
                <a:gd name="T2" fmla="*/ 0 w 7"/>
                <a:gd name="T3" fmla="*/ 3 h 4"/>
                <a:gd name="T4" fmla="*/ 0 w 7"/>
                <a:gd name="T5" fmla="*/ 3 h 4"/>
                <a:gd name="T6" fmla="*/ 1 w 7"/>
                <a:gd name="T7" fmla="*/ 1 h 4"/>
                <a:gd name="T8" fmla="*/ 3 w 7"/>
                <a:gd name="T9" fmla="*/ 1 h 4"/>
                <a:gd name="T10" fmla="*/ 4 w 7"/>
                <a:gd name="T11" fmla="*/ 0 h 4"/>
                <a:gd name="T12" fmla="*/ 5 w 7"/>
                <a:gd name="T13" fmla="*/ 0 h 4"/>
                <a:gd name="T14" fmla="*/ 6 w 7"/>
                <a:gd name="T15" fmla="*/ 0 h 4"/>
                <a:gd name="T16" fmla="*/ 6 w 7"/>
                <a:gd name="T17" fmla="*/ 1 h 4"/>
                <a:gd name="T18" fmla="*/ 5 w 7"/>
                <a:gd name="T19" fmla="*/ 1 h 4"/>
                <a:gd name="T20" fmla="*/ 4 w 7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4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3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60" name="Freeform 1703">
              <a:extLst>
                <a:ext uri="{FF2B5EF4-FFF2-40B4-BE49-F238E27FC236}">
                  <a16:creationId xmlns:a16="http://schemas.microsoft.com/office/drawing/2014/main" id="{81906C20-EC04-4400-8374-987789A02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1121" y="9473712"/>
              <a:ext cx="10991" cy="5497"/>
            </a:xfrm>
            <a:custGeom>
              <a:avLst/>
              <a:gdLst>
                <a:gd name="T0" fmla="*/ 6 w 7"/>
                <a:gd name="T1" fmla="*/ 2 h 4"/>
                <a:gd name="T2" fmla="*/ 4 w 7"/>
                <a:gd name="T3" fmla="*/ 3 h 4"/>
                <a:gd name="T4" fmla="*/ 1 w 7"/>
                <a:gd name="T5" fmla="*/ 2 h 4"/>
                <a:gd name="T6" fmla="*/ 0 w 7"/>
                <a:gd name="T7" fmla="*/ 2 h 4"/>
                <a:gd name="T8" fmla="*/ 1 w 7"/>
                <a:gd name="T9" fmla="*/ 0 h 4"/>
                <a:gd name="T10" fmla="*/ 3 w 7"/>
                <a:gd name="T11" fmla="*/ 0 h 4"/>
                <a:gd name="T12" fmla="*/ 6 w 7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lnTo>
                    <a:pt x="4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61" name="Freeform 1704">
              <a:extLst>
                <a:ext uri="{FF2B5EF4-FFF2-40B4-BE49-F238E27FC236}">
                  <a16:creationId xmlns:a16="http://schemas.microsoft.com/office/drawing/2014/main" id="{44EB78A4-FB6E-4B18-A072-4F9BCDF27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9590" y="9462721"/>
              <a:ext cx="21981" cy="10991"/>
            </a:xfrm>
            <a:custGeom>
              <a:avLst/>
              <a:gdLst>
                <a:gd name="T0" fmla="*/ 16 w 18"/>
                <a:gd name="T1" fmla="*/ 2 h 10"/>
                <a:gd name="T2" fmla="*/ 17 w 18"/>
                <a:gd name="T3" fmla="*/ 6 h 10"/>
                <a:gd name="T4" fmla="*/ 17 w 18"/>
                <a:gd name="T5" fmla="*/ 6 h 10"/>
                <a:gd name="T6" fmla="*/ 14 w 18"/>
                <a:gd name="T7" fmla="*/ 9 h 10"/>
                <a:gd name="T8" fmla="*/ 12 w 18"/>
                <a:gd name="T9" fmla="*/ 9 h 10"/>
                <a:gd name="T10" fmla="*/ 10 w 18"/>
                <a:gd name="T11" fmla="*/ 9 h 10"/>
                <a:gd name="T12" fmla="*/ 9 w 18"/>
                <a:gd name="T13" fmla="*/ 9 h 10"/>
                <a:gd name="T14" fmla="*/ 7 w 18"/>
                <a:gd name="T15" fmla="*/ 7 h 10"/>
                <a:gd name="T16" fmla="*/ 5 w 18"/>
                <a:gd name="T17" fmla="*/ 8 h 10"/>
                <a:gd name="T18" fmla="*/ 1 w 18"/>
                <a:gd name="T19" fmla="*/ 7 h 10"/>
                <a:gd name="T20" fmla="*/ 0 w 18"/>
                <a:gd name="T21" fmla="*/ 6 h 10"/>
                <a:gd name="T22" fmla="*/ 1 w 18"/>
                <a:gd name="T23" fmla="*/ 4 h 10"/>
                <a:gd name="T24" fmla="*/ 4 w 18"/>
                <a:gd name="T25" fmla="*/ 3 h 10"/>
                <a:gd name="T26" fmla="*/ 5 w 18"/>
                <a:gd name="T27" fmla="*/ 3 h 10"/>
                <a:gd name="T28" fmla="*/ 6 w 18"/>
                <a:gd name="T29" fmla="*/ 4 h 10"/>
                <a:gd name="T30" fmla="*/ 8 w 18"/>
                <a:gd name="T31" fmla="*/ 5 h 10"/>
                <a:gd name="T32" fmla="*/ 11 w 18"/>
                <a:gd name="T33" fmla="*/ 6 h 10"/>
                <a:gd name="T34" fmla="*/ 11 w 18"/>
                <a:gd name="T35" fmla="*/ 3 h 10"/>
                <a:gd name="T36" fmla="*/ 15 w 18"/>
                <a:gd name="T37" fmla="*/ 0 h 10"/>
                <a:gd name="T38" fmla="*/ 16 w 18"/>
                <a:gd name="T3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10">
                  <a:moveTo>
                    <a:pt x="16" y="2"/>
                  </a:moveTo>
                  <a:lnTo>
                    <a:pt x="17" y="6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9" y="9"/>
                  </a:lnTo>
                  <a:lnTo>
                    <a:pt x="7" y="7"/>
                  </a:lnTo>
                  <a:lnTo>
                    <a:pt x="5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5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16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62" name="Freeform 1705">
              <a:extLst>
                <a:ext uri="{FF2B5EF4-FFF2-40B4-BE49-F238E27FC236}">
                  <a16:creationId xmlns:a16="http://schemas.microsoft.com/office/drawing/2014/main" id="{BF942E95-49F6-4D33-A7F5-13C68B532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4380" y="9424257"/>
              <a:ext cx="511055" cy="434118"/>
            </a:xfrm>
            <a:custGeom>
              <a:avLst/>
              <a:gdLst>
                <a:gd name="T0" fmla="*/ 397 w 411"/>
                <a:gd name="T1" fmla="*/ 131 h 350"/>
                <a:gd name="T2" fmla="*/ 386 w 411"/>
                <a:gd name="T3" fmla="*/ 147 h 350"/>
                <a:gd name="T4" fmla="*/ 395 w 411"/>
                <a:gd name="T5" fmla="*/ 155 h 350"/>
                <a:gd name="T6" fmla="*/ 377 w 411"/>
                <a:gd name="T7" fmla="*/ 166 h 350"/>
                <a:gd name="T8" fmla="*/ 370 w 411"/>
                <a:gd name="T9" fmla="*/ 177 h 350"/>
                <a:gd name="T10" fmla="*/ 382 w 411"/>
                <a:gd name="T11" fmla="*/ 213 h 350"/>
                <a:gd name="T12" fmla="*/ 380 w 411"/>
                <a:gd name="T13" fmla="*/ 228 h 350"/>
                <a:gd name="T14" fmla="*/ 360 w 411"/>
                <a:gd name="T15" fmla="*/ 237 h 350"/>
                <a:gd name="T16" fmla="*/ 324 w 411"/>
                <a:gd name="T17" fmla="*/ 248 h 350"/>
                <a:gd name="T18" fmla="*/ 304 w 411"/>
                <a:gd name="T19" fmla="*/ 251 h 350"/>
                <a:gd name="T20" fmla="*/ 280 w 411"/>
                <a:gd name="T21" fmla="*/ 247 h 350"/>
                <a:gd name="T22" fmla="*/ 260 w 411"/>
                <a:gd name="T23" fmla="*/ 241 h 350"/>
                <a:gd name="T24" fmla="*/ 277 w 411"/>
                <a:gd name="T25" fmla="*/ 274 h 350"/>
                <a:gd name="T26" fmla="*/ 293 w 411"/>
                <a:gd name="T27" fmla="*/ 297 h 350"/>
                <a:gd name="T28" fmla="*/ 288 w 411"/>
                <a:gd name="T29" fmla="*/ 310 h 350"/>
                <a:gd name="T30" fmla="*/ 271 w 411"/>
                <a:gd name="T31" fmla="*/ 327 h 350"/>
                <a:gd name="T32" fmla="*/ 250 w 411"/>
                <a:gd name="T33" fmla="*/ 336 h 350"/>
                <a:gd name="T34" fmla="*/ 236 w 411"/>
                <a:gd name="T35" fmla="*/ 342 h 350"/>
                <a:gd name="T36" fmla="*/ 214 w 411"/>
                <a:gd name="T37" fmla="*/ 347 h 350"/>
                <a:gd name="T38" fmla="*/ 193 w 411"/>
                <a:gd name="T39" fmla="*/ 322 h 350"/>
                <a:gd name="T40" fmla="*/ 187 w 411"/>
                <a:gd name="T41" fmla="*/ 300 h 350"/>
                <a:gd name="T42" fmla="*/ 174 w 411"/>
                <a:gd name="T43" fmla="*/ 286 h 350"/>
                <a:gd name="T44" fmla="*/ 183 w 411"/>
                <a:gd name="T45" fmla="*/ 269 h 350"/>
                <a:gd name="T46" fmla="*/ 168 w 411"/>
                <a:gd name="T47" fmla="*/ 241 h 350"/>
                <a:gd name="T48" fmla="*/ 171 w 411"/>
                <a:gd name="T49" fmla="*/ 206 h 350"/>
                <a:gd name="T50" fmla="*/ 171 w 411"/>
                <a:gd name="T51" fmla="*/ 180 h 350"/>
                <a:gd name="T52" fmla="*/ 124 w 411"/>
                <a:gd name="T53" fmla="*/ 186 h 350"/>
                <a:gd name="T54" fmla="*/ 98 w 411"/>
                <a:gd name="T55" fmla="*/ 160 h 350"/>
                <a:gd name="T56" fmla="*/ 71 w 411"/>
                <a:gd name="T57" fmla="*/ 159 h 350"/>
                <a:gd name="T58" fmla="*/ 36 w 411"/>
                <a:gd name="T59" fmla="*/ 151 h 350"/>
                <a:gd name="T60" fmla="*/ 28 w 411"/>
                <a:gd name="T61" fmla="*/ 129 h 350"/>
                <a:gd name="T62" fmla="*/ 17 w 411"/>
                <a:gd name="T63" fmla="*/ 94 h 350"/>
                <a:gd name="T64" fmla="*/ 0 w 411"/>
                <a:gd name="T65" fmla="*/ 92 h 350"/>
                <a:gd name="T66" fmla="*/ 14 w 411"/>
                <a:gd name="T67" fmla="*/ 52 h 350"/>
                <a:gd name="T68" fmla="*/ 50 w 411"/>
                <a:gd name="T69" fmla="*/ 14 h 350"/>
                <a:gd name="T70" fmla="*/ 43 w 411"/>
                <a:gd name="T71" fmla="*/ 18 h 350"/>
                <a:gd name="T72" fmla="*/ 50 w 411"/>
                <a:gd name="T73" fmla="*/ 41 h 350"/>
                <a:gd name="T74" fmla="*/ 42 w 411"/>
                <a:gd name="T75" fmla="*/ 81 h 350"/>
                <a:gd name="T76" fmla="*/ 62 w 411"/>
                <a:gd name="T77" fmla="*/ 94 h 350"/>
                <a:gd name="T78" fmla="*/ 59 w 411"/>
                <a:gd name="T79" fmla="*/ 59 h 350"/>
                <a:gd name="T80" fmla="*/ 85 w 411"/>
                <a:gd name="T81" fmla="*/ 28 h 350"/>
                <a:gd name="T82" fmla="*/ 104 w 411"/>
                <a:gd name="T83" fmla="*/ 16 h 350"/>
                <a:gd name="T84" fmla="*/ 104 w 411"/>
                <a:gd name="T85" fmla="*/ 2 h 350"/>
                <a:gd name="T86" fmla="*/ 125 w 411"/>
                <a:gd name="T87" fmla="*/ 21 h 350"/>
                <a:gd name="T88" fmla="*/ 153 w 411"/>
                <a:gd name="T89" fmla="*/ 46 h 350"/>
                <a:gd name="T90" fmla="*/ 220 w 411"/>
                <a:gd name="T91" fmla="*/ 51 h 350"/>
                <a:gd name="T92" fmla="*/ 258 w 411"/>
                <a:gd name="T93" fmla="*/ 64 h 350"/>
                <a:gd name="T94" fmla="*/ 277 w 411"/>
                <a:gd name="T95" fmla="*/ 48 h 350"/>
                <a:gd name="T96" fmla="*/ 346 w 411"/>
                <a:gd name="T97" fmla="*/ 46 h 350"/>
                <a:gd name="T98" fmla="*/ 321 w 411"/>
                <a:gd name="T99" fmla="*/ 55 h 350"/>
                <a:gd name="T100" fmla="*/ 326 w 411"/>
                <a:gd name="T101" fmla="*/ 61 h 350"/>
                <a:gd name="T102" fmla="*/ 338 w 411"/>
                <a:gd name="T103" fmla="*/ 72 h 350"/>
                <a:gd name="T104" fmla="*/ 347 w 411"/>
                <a:gd name="T105" fmla="*/ 71 h 350"/>
                <a:gd name="T106" fmla="*/ 356 w 411"/>
                <a:gd name="T107" fmla="*/ 73 h 350"/>
                <a:gd name="T108" fmla="*/ 376 w 411"/>
                <a:gd name="T109" fmla="*/ 91 h 350"/>
                <a:gd name="T110" fmla="*/ 356 w 411"/>
                <a:gd name="T111" fmla="*/ 110 h 350"/>
                <a:gd name="T112" fmla="*/ 393 w 411"/>
                <a:gd name="T113" fmla="*/ 10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50">
                  <a:moveTo>
                    <a:pt x="404" y="111"/>
                  </a:moveTo>
                  <a:lnTo>
                    <a:pt x="410" y="119"/>
                  </a:lnTo>
                  <a:lnTo>
                    <a:pt x="410" y="120"/>
                  </a:lnTo>
                  <a:lnTo>
                    <a:pt x="409" y="120"/>
                  </a:lnTo>
                  <a:lnTo>
                    <a:pt x="406" y="122"/>
                  </a:lnTo>
                  <a:lnTo>
                    <a:pt x="405" y="123"/>
                  </a:lnTo>
                  <a:lnTo>
                    <a:pt x="404" y="127"/>
                  </a:lnTo>
                  <a:lnTo>
                    <a:pt x="399" y="128"/>
                  </a:lnTo>
                  <a:lnTo>
                    <a:pt x="397" y="131"/>
                  </a:lnTo>
                  <a:lnTo>
                    <a:pt x="395" y="133"/>
                  </a:lnTo>
                  <a:lnTo>
                    <a:pt x="393" y="133"/>
                  </a:lnTo>
                  <a:lnTo>
                    <a:pt x="389" y="134"/>
                  </a:lnTo>
                  <a:lnTo>
                    <a:pt x="388" y="135"/>
                  </a:lnTo>
                  <a:lnTo>
                    <a:pt x="387" y="139"/>
                  </a:lnTo>
                  <a:lnTo>
                    <a:pt x="386" y="141"/>
                  </a:lnTo>
                  <a:lnTo>
                    <a:pt x="383" y="143"/>
                  </a:lnTo>
                  <a:lnTo>
                    <a:pt x="383" y="143"/>
                  </a:lnTo>
                  <a:lnTo>
                    <a:pt x="386" y="147"/>
                  </a:lnTo>
                  <a:lnTo>
                    <a:pt x="387" y="149"/>
                  </a:lnTo>
                  <a:lnTo>
                    <a:pt x="386" y="150"/>
                  </a:lnTo>
                  <a:lnTo>
                    <a:pt x="386" y="152"/>
                  </a:lnTo>
                  <a:lnTo>
                    <a:pt x="387" y="154"/>
                  </a:lnTo>
                  <a:lnTo>
                    <a:pt x="389" y="154"/>
                  </a:lnTo>
                  <a:lnTo>
                    <a:pt x="391" y="154"/>
                  </a:lnTo>
                  <a:lnTo>
                    <a:pt x="393" y="154"/>
                  </a:lnTo>
                  <a:lnTo>
                    <a:pt x="395" y="154"/>
                  </a:lnTo>
                  <a:lnTo>
                    <a:pt x="395" y="155"/>
                  </a:lnTo>
                  <a:lnTo>
                    <a:pt x="395" y="156"/>
                  </a:lnTo>
                  <a:lnTo>
                    <a:pt x="395" y="159"/>
                  </a:lnTo>
                  <a:lnTo>
                    <a:pt x="393" y="160"/>
                  </a:lnTo>
                  <a:lnTo>
                    <a:pt x="387" y="163"/>
                  </a:lnTo>
                  <a:lnTo>
                    <a:pt x="385" y="165"/>
                  </a:lnTo>
                  <a:lnTo>
                    <a:pt x="383" y="166"/>
                  </a:lnTo>
                  <a:lnTo>
                    <a:pt x="380" y="165"/>
                  </a:lnTo>
                  <a:lnTo>
                    <a:pt x="379" y="165"/>
                  </a:lnTo>
                  <a:lnTo>
                    <a:pt x="377" y="166"/>
                  </a:lnTo>
                  <a:lnTo>
                    <a:pt x="376" y="166"/>
                  </a:lnTo>
                  <a:lnTo>
                    <a:pt x="375" y="167"/>
                  </a:lnTo>
                  <a:lnTo>
                    <a:pt x="371" y="167"/>
                  </a:lnTo>
                  <a:lnTo>
                    <a:pt x="370" y="167"/>
                  </a:lnTo>
                  <a:lnTo>
                    <a:pt x="370" y="169"/>
                  </a:lnTo>
                  <a:lnTo>
                    <a:pt x="368" y="171"/>
                  </a:lnTo>
                  <a:lnTo>
                    <a:pt x="369" y="173"/>
                  </a:lnTo>
                  <a:lnTo>
                    <a:pt x="370" y="176"/>
                  </a:lnTo>
                  <a:lnTo>
                    <a:pt x="370" y="177"/>
                  </a:lnTo>
                  <a:lnTo>
                    <a:pt x="371" y="182"/>
                  </a:lnTo>
                  <a:lnTo>
                    <a:pt x="370" y="183"/>
                  </a:lnTo>
                  <a:lnTo>
                    <a:pt x="368" y="185"/>
                  </a:lnTo>
                  <a:lnTo>
                    <a:pt x="365" y="187"/>
                  </a:lnTo>
                  <a:lnTo>
                    <a:pt x="363" y="191"/>
                  </a:lnTo>
                  <a:lnTo>
                    <a:pt x="363" y="191"/>
                  </a:lnTo>
                  <a:lnTo>
                    <a:pt x="370" y="199"/>
                  </a:lnTo>
                  <a:lnTo>
                    <a:pt x="376" y="206"/>
                  </a:lnTo>
                  <a:lnTo>
                    <a:pt x="382" y="213"/>
                  </a:lnTo>
                  <a:lnTo>
                    <a:pt x="384" y="213"/>
                  </a:lnTo>
                  <a:lnTo>
                    <a:pt x="385" y="214"/>
                  </a:lnTo>
                  <a:lnTo>
                    <a:pt x="386" y="217"/>
                  </a:lnTo>
                  <a:lnTo>
                    <a:pt x="387" y="219"/>
                  </a:lnTo>
                  <a:lnTo>
                    <a:pt x="387" y="221"/>
                  </a:lnTo>
                  <a:lnTo>
                    <a:pt x="386" y="223"/>
                  </a:lnTo>
                  <a:lnTo>
                    <a:pt x="384" y="224"/>
                  </a:lnTo>
                  <a:lnTo>
                    <a:pt x="382" y="226"/>
                  </a:lnTo>
                  <a:lnTo>
                    <a:pt x="380" y="228"/>
                  </a:lnTo>
                  <a:lnTo>
                    <a:pt x="377" y="229"/>
                  </a:lnTo>
                  <a:lnTo>
                    <a:pt x="376" y="232"/>
                  </a:lnTo>
                  <a:lnTo>
                    <a:pt x="375" y="233"/>
                  </a:lnTo>
                  <a:lnTo>
                    <a:pt x="374" y="234"/>
                  </a:lnTo>
                  <a:lnTo>
                    <a:pt x="371" y="234"/>
                  </a:lnTo>
                  <a:lnTo>
                    <a:pt x="368" y="234"/>
                  </a:lnTo>
                  <a:lnTo>
                    <a:pt x="366" y="234"/>
                  </a:lnTo>
                  <a:lnTo>
                    <a:pt x="363" y="236"/>
                  </a:lnTo>
                  <a:lnTo>
                    <a:pt x="360" y="237"/>
                  </a:lnTo>
                  <a:lnTo>
                    <a:pt x="358" y="240"/>
                  </a:lnTo>
                  <a:lnTo>
                    <a:pt x="350" y="243"/>
                  </a:lnTo>
                  <a:lnTo>
                    <a:pt x="342" y="245"/>
                  </a:lnTo>
                  <a:lnTo>
                    <a:pt x="340" y="246"/>
                  </a:lnTo>
                  <a:lnTo>
                    <a:pt x="332" y="245"/>
                  </a:lnTo>
                  <a:lnTo>
                    <a:pt x="330" y="245"/>
                  </a:lnTo>
                  <a:lnTo>
                    <a:pt x="328" y="247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3" y="249"/>
                  </a:lnTo>
                  <a:lnTo>
                    <a:pt x="322" y="251"/>
                  </a:lnTo>
                  <a:lnTo>
                    <a:pt x="321" y="259"/>
                  </a:lnTo>
                  <a:lnTo>
                    <a:pt x="318" y="262"/>
                  </a:lnTo>
                  <a:lnTo>
                    <a:pt x="315" y="262"/>
                  </a:lnTo>
                  <a:lnTo>
                    <a:pt x="313" y="259"/>
                  </a:lnTo>
                  <a:lnTo>
                    <a:pt x="310" y="257"/>
                  </a:lnTo>
                  <a:lnTo>
                    <a:pt x="305" y="252"/>
                  </a:lnTo>
                  <a:lnTo>
                    <a:pt x="304" y="251"/>
                  </a:lnTo>
                  <a:lnTo>
                    <a:pt x="302" y="251"/>
                  </a:lnTo>
                  <a:lnTo>
                    <a:pt x="298" y="253"/>
                  </a:lnTo>
                  <a:lnTo>
                    <a:pt x="296" y="252"/>
                  </a:lnTo>
                  <a:lnTo>
                    <a:pt x="294" y="251"/>
                  </a:lnTo>
                  <a:lnTo>
                    <a:pt x="291" y="251"/>
                  </a:lnTo>
                  <a:lnTo>
                    <a:pt x="286" y="251"/>
                  </a:lnTo>
                  <a:lnTo>
                    <a:pt x="283" y="251"/>
                  </a:lnTo>
                  <a:lnTo>
                    <a:pt x="282" y="250"/>
                  </a:lnTo>
                  <a:lnTo>
                    <a:pt x="280" y="247"/>
                  </a:lnTo>
                  <a:lnTo>
                    <a:pt x="279" y="246"/>
                  </a:lnTo>
                  <a:lnTo>
                    <a:pt x="278" y="245"/>
                  </a:lnTo>
                  <a:lnTo>
                    <a:pt x="276" y="245"/>
                  </a:lnTo>
                  <a:lnTo>
                    <a:pt x="267" y="245"/>
                  </a:lnTo>
                  <a:lnTo>
                    <a:pt x="266" y="245"/>
                  </a:lnTo>
                  <a:lnTo>
                    <a:pt x="265" y="245"/>
                  </a:lnTo>
                  <a:lnTo>
                    <a:pt x="264" y="242"/>
                  </a:lnTo>
                  <a:lnTo>
                    <a:pt x="262" y="241"/>
                  </a:lnTo>
                  <a:lnTo>
                    <a:pt x="260" y="241"/>
                  </a:lnTo>
                  <a:lnTo>
                    <a:pt x="259" y="242"/>
                  </a:lnTo>
                  <a:lnTo>
                    <a:pt x="262" y="246"/>
                  </a:lnTo>
                  <a:lnTo>
                    <a:pt x="263" y="249"/>
                  </a:lnTo>
                  <a:lnTo>
                    <a:pt x="266" y="253"/>
                  </a:lnTo>
                  <a:lnTo>
                    <a:pt x="275" y="259"/>
                  </a:lnTo>
                  <a:lnTo>
                    <a:pt x="277" y="262"/>
                  </a:lnTo>
                  <a:lnTo>
                    <a:pt x="277" y="265"/>
                  </a:lnTo>
                  <a:lnTo>
                    <a:pt x="277" y="269"/>
                  </a:lnTo>
                  <a:lnTo>
                    <a:pt x="277" y="274"/>
                  </a:lnTo>
                  <a:lnTo>
                    <a:pt x="279" y="280"/>
                  </a:lnTo>
                  <a:lnTo>
                    <a:pt x="283" y="286"/>
                  </a:lnTo>
                  <a:lnTo>
                    <a:pt x="283" y="289"/>
                  </a:lnTo>
                  <a:lnTo>
                    <a:pt x="283" y="292"/>
                  </a:lnTo>
                  <a:lnTo>
                    <a:pt x="282" y="293"/>
                  </a:lnTo>
                  <a:lnTo>
                    <a:pt x="282" y="295"/>
                  </a:lnTo>
                  <a:lnTo>
                    <a:pt x="283" y="295"/>
                  </a:lnTo>
                  <a:lnTo>
                    <a:pt x="286" y="296"/>
                  </a:lnTo>
                  <a:lnTo>
                    <a:pt x="293" y="297"/>
                  </a:lnTo>
                  <a:lnTo>
                    <a:pt x="296" y="297"/>
                  </a:lnTo>
                  <a:lnTo>
                    <a:pt x="302" y="297"/>
                  </a:lnTo>
                  <a:lnTo>
                    <a:pt x="303" y="300"/>
                  </a:lnTo>
                  <a:lnTo>
                    <a:pt x="302" y="303"/>
                  </a:lnTo>
                  <a:lnTo>
                    <a:pt x="301" y="305"/>
                  </a:lnTo>
                  <a:lnTo>
                    <a:pt x="300" y="306"/>
                  </a:lnTo>
                  <a:lnTo>
                    <a:pt x="297" y="306"/>
                  </a:lnTo>
                  <a:lnTo>
                    <a:pt x="293" y="308"/>
                  </a:lnTo>
                  <a:lnTo>
                    <a:pt x="288" y="310"/>
                  </a:lnTo>
                  <a:lnTo>
                    <a:pt x="286" y="311"/>
                  </a:lnTo>
                  <a:lnTo>
                    <a:pt x="284" y="311"/>
                  </a:lnTo>
                  <a:lnTo>
                    <a:pt x="283" y="312"/>
                  </a:lnTo>
                  <a:lnTo>
                    <a:pt x="283" y="313"/>
                  </a:lnTo>
                  <a:lnTo>
                    <a:pt x="282" y="317"/>
                  </a:lnTo>
                  <a:lnTo>
                    <a:pt x="280" y="321"/>
                  </a:lnTo>
                  <a:lnTo>
                    <a:pt x="277" y="324"/>
                  </a:lnTo>
                  <a:lnTo>
                    <a:pt x="274" y="326"/>
                  </a:lnTo>
                  <a:lnTo>
                    <a:pt x="271" y="327"/>
                  </a:lnTo>
                  <a:lnTo>
                    <a:pt x="269" y="326"/>
                  </a:lnTo>
                  <a:lnTo>
                    <a:pt x="267" y="327"/>
                  </a:lnTo>
                  <a:lnTo>
                    <a:pt x="266" y="328"/>
                  </a:lnTo>
                  <a:lnTo>
                    <a:pt x="263" y="331"/>
                  </a:lnTo>
                  <a:lnTo>
                    <a:pt x="261" y="332"/>
                  </a:lnTo>
                  <a:lnTo>
                    <a:pt x="259" y="332"/>
                  </a:lnTo>
                  <a:lnTo>
                    <a:pt x="256" y="333"/>
                  </a:lnTo>
                  <a:lnTo>
                    <a:pt x="253" y="335"/>
                  </a:lnTo>
                  <a:lnTo>
                    <a:pt x="250" y="336"/>
                  </a:lnTo>
                  <a:lnTo>
                    <a:pt x="249" y="339"/>
                  </a:lnTo>
                  <a:lnTo>
                    <a:pt x="245" y="342"/>
                  </a:lnTo>
                  <a:lnTo>
                    <a:pt x="242" y="344"/>
                  </a:lnTo>
                  <a:lnTo>
                    <a:pt x="241" y="346"/>
                  </a:lnTo>
                  <a:lnTo>
                    <a:pt x="239" y="349"/>
                  </a:lnTo>
                  <a:lnTo>
                    <a:pt x="236" y="349"/>
                  </a:lnTo>
                  <a:lnTo>
                    <a:pt x="236" y="347"/>
                  </a:lnTo>
                  <a:lnTo>
                    <a:pt x="237" y="344"/>
                  </a:lnTo>
                  <a:lnTo>
                    <a:pt x="236" y="342"/>
                  </a:lnTo>
                  <a:lnTo>
                    <a:pt x="234" y="341"/>
                  </a:lnTo>
                  <a:lnTo>
                    <a:pt x="232" y="340"/>
                  </a:lnTo>
                  <a:lnTo>
                    <a:pt x="231" y="341"/>
                  </a:lnTo>
                  <a:lnTo>
                    <a:pt x="229" y="342"/>
                  </a:lnTo>
                  <a:lnTo>
                    <a:pt x="225" y="344"/>
                  </a:lnTo>
                  <a:lnTo>
                    <a:pt x="223" y="345"/>
                  </a:lnTo>
                  <a:lnTo>
                    <a:pt x="221" y="346"/>
                  </a:lnTo>
                  <a:lnTo>
                    <a:pt x="217" y="347"/>
                  </a:lnTo>
                  <a:lnTo>
                    <a:pt x="214" y="347"/>
                  </a:lnTo>
                  <a:lnTo>
                    <a:pt x="213" y="347"/>
                  </a:lnTo>
                  <a:lnTo>
                    <a:pt x="210" y="345"/>
                  </a:lnTo>
                  <a:lnTo>
                    <a:pt x="204" y="340"/>
                  </a:lnTo>
                  <a:lnTo>
                    <a:pt x="197" y="333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5" y="326"/>
                  </a:lnTo>
                  <a:lnTo>
                    <a:pt x="194" y="323"/>
                  </a:lnTo>
                  <a:lnTo>
                    <a:pt x="193" y="322"/>
                  </a:lnTo>
                  <a:lnTo>
                    <a:pt x="193" y="319"/>
                  </a:lnTo>
                  <a:lnTo>
                    <a:pt x="191" y="315"/>
                  </a:lnTo>
                  <a:lnTo>
                    <a:pt x="190" y="311"/>
                  </a:lnTo>
                  <a:lnTo>
                    <a:pt x="189" y="309"/>
                  </a:lnTo>
                  <a:lnTo>
                    <a:pt x="189" y="308"/>
                  </a:lnTo>
                  <a:lnTo>
                    <a:pt x="189" y="306"/>
                  </a:lnTo>
                  <a:lnTo>
                    <a:pt x="187" y="305"/>
                  </a:lnTo>
                  <a:lnTo>
                    <a:pt x="186" y="302"/>
                  </a:lnTo>
                  <a:lnTo>
                    <a:pt x="187" y="300"/>
                  </a:lnTo>
                  <a:lnTo>
                    <a:pt x="186" y="298"/>
                  </a:lnTo>
                  <a:lnTo>
                    <a:pt x="185" y="297"/>
                  </a:lnTo>
                  <a:lnTo>
                    <a:pt x="183" y="295"/>
                  </a:lnTo>
                  <a:lnTo>
                    <a:pt x="181" y="293"/>
                  </a:lnTo>
                  <a:lnTo>
                    <a:pt x="178" y="291"/>
                  </a:lnTo>
                  <a:lnTo>
                    <a:pt x="176" y="289"/>
                  </a:lnTo>
                  <a:lnTo>
                    <a:pt x="175" y="289"/>
                  </a:lnTo>
                  <a:lnTo>
                    <a:pt x="174" y="286"/>
                  </a:lnTo>
                  <a:lnTo>
                    <a:pt x="174" y="286"/>
                  </a:lnTo>
                  <a:lnTo>
                    <a:pt x="173" y="286"/>
                  </a:lnTo>
                  <a:lnTo>
                    <a:pt x="169" y="284"/>
                  </a:lnTo>
                  <a:lnTo>
                    <a:pt x="167" y="286"/>
                  </a:lnTo>
                  <a:lnTo>
                    <a:pt x="167" y="284"/>
                  </a:lnTo>
                  <a:lnTo>
                    <a:pt x="167" y="282"/>
                  </a:lnTo>
                  <a:lnTo>
                    <a:pt x="177" y="274"/>
                  </a:lnTo>
                  <a:lnTo>
                    <a:pt x="182" y="270"/>
                  </a:lnTo>
                  <a:lnTo>
                    <a:pt x="182" y="269"/>
                  </a:lnTo>
                  <a:lnTo>
                    <a:pt x="183" y="269"/>
                  </a:lnTo>
                  <a:lnTo>
                    <a:pt x="183" y="267"/>
                  </a:lnTo>
                  <a:lnTo>
                    <a:pt x="182" y="265"/>
                  </a:lnTo>
                  <a:lnTo>
                    <a:pt x="178" y="259"/>
                  </a:lnTo>
                  <a:lnTo>
                    <a:pt x="176" y="257"/>
                  </a:lnTo>
                  <a:lnTo>
                    <a:pt x="174" y="256"/>
                  </a:lnTo>
                  <a:lnTo>
                    <a:pt x="173" y="253"/>
                  </a:lnTo>
                  <a:lnTo>
                    <a:pt x="170" y="246"/>
                  </a:lnTo>
                  <a:lnTo>
                    <a:pt x="169" y="243"/>
                  </a:lnTo>
                  <a:lnTo>
                    <a:pt x="168" y="241"/>
                  </a:lnTo>
                  <a:lnTo>
                    <a:pt x="168" y="238"/>
                  </a:lnTo>
                  <a:lnTo>
                    <a:pt x="168" y="235"/>
                  </a:lnTo>
                  <a:lnTo>
                    <a:pt x="167" y="234"/>
                  </a:lnTo>
                  <a:lnTo>
                    <a:pt x="167" y="229"/>
                  </a:lnTo>
                  <a:lnTo>
                    <a:pt x="168" y="221"/>
                  </a:lnTo>
                  <a:lnTo>
                    <a:pt x="168" y="215"/>
                  </a:lnTo>
                  <a:lnTo>
                    <a:pt x="168" y="211"/>
                  </a:lnTo>
                  <a:lnTo>
                    <a:pt x="169" y="208"/>
                  </a:lnTo>
                  <a:lnTo>
                    <a:pt x="171" y="206"/>
                  </a:lnTo>
                  <a:lnTo>
                    <a:pt x="173" y="202"/>
                  </a:lnTo>
                  <a:lnTo>
                    <a:pt x="173" y="198"/>
                  </a:lnTo>
                  <a:lnTo>
                    <a:pt x="175" y="194"/>
                  </a:lnTo>
                  <a:lnTo>
                    <a:pt x="178" y="191"/>
                  </a:lnTo>
                  <a:lnTo>
                    <a:pt x="179" y="188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5" y="182"/>
                  </a:lnTo>
                  <a:lnTo>
                    <a:pt x="171" y="180"/>
                  </a:lnTo>
                  <a:lnTo>
                    <a:pt x="167" y="180"/>
                  </a:lnTo>
                  <a:lnTo>
                    <a:pt x="164" y="182"/>
                  </a:lnTo>
                  <a:lnTo>
                    <a:pt x="158" y="183"/>
                  </a:lnTo>
                  <a:lnTo>
                    <a:pt x="148" y="184"/>
                  </a:lnTo>
                  <a:lnTo>
                    <a:pt x="140" y="184"/>
                  </a:lnTo>
                  <a:lnTo>
                    <a:pt x="134" y="183"/>
                  </a:lnTo>
                  <a:lnTo>
                    <a:pt x="129" y="183"/>
                  </a:lnTo>
                  <a:lnTo>
                    <a:pt x="126" y="185"/>
                  </a:lnTo>
                  <a:lnTo>
                    <a:pt x="124" y="186"/>
                  </a:lnTo>
                  <a:lnTo>
                    <a:pt x="123" y="185"/>
                  </a:lnTo>
                  <a:lnTo>
                    <a:pt x="121" y="18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114" y="179"/>
                  </a:lnTo>
                  <a:lnTo>
                    <a:pt x="110" y="174"/>
                  </a:lnTo>
                  <a:lnTo>
                    <a:pt x="105" y="167"/>
                  </a:lnTo>
                  <a:lnTo>
                    <a:pt x="99" y="160"/>
                  </a:lnTo>
                  <a:lnTo>
                    <a:pt x="98" y="160"/>
                  </a:lnTo>
                  <a:lnTo>
                    <a:pt x="96" y="160"/>
                  </a:lnTo>
                  <a:lnTo>
                    <a:pt x="94" y="160"/>
                  </a:lnTo>
                  <a:lnTo>
                    <a:pt x="90" y="160"/>
                  </a:lnTo>
                  <a:lnTo>
                    <a:pt x="88" y="159"/>
                  </a:lnTo>
                  <a:lnTo>
                    <a:pt x="85" y="157"/>
                  </a:lnTo>
                  <a:lnTo>
                    <a:pt x="82" y="156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1" y="159"/>
                  </a:lnTo>
                  <a:lnTo>
                    <a:pt x="67" y="159"/>
                  </a:lnTo>
                  <a:lnTo>
                    <a:pt x="64" y="159"/>
                  </a:lnTo>
                  <a:lnTo>
                    <a:pt x="58" y="158"/>
                  </a:lnTo>
                  <a:lnTo>
                    <a:pt x="52" y="157"/>
                  </a:lnTo>
                  <a:lnTo>
                    <a:pt x="47" y="159"/>
                  </a:lnTo>
                  <a:lnTo>
                    <a:pt x="44" y="159"/>
                  </a:lnTo>
                  <a:lnTo>
                    <a:pt x="41" y="157"/>
                  </a:lnTo>
                  <a:lnTo>
                    <a:pt x="38" y="155"/>
                  </a:lnTo>
                  <a:lnTo>
                    <a:pt x="36" y="151"/>
                  </a:lnTo>
                  <a:lnTo>
                    <a:pt x="35" y="147"/>
                  </a:lnTo>
                  <a:lnTo>
                    <a:pt x="32" y="147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3"/>
                  </a:lnTo>
                  <a:lnTo>
                    <a:pt x="26" y="140"/>
                  </a:lnTo>
                  <a:lnTo>
                    <a:pt x="26" y="135"/>
                  </a:lnTo>
                  <a:lnTo>
                    <a:pt x="27" y="134"/>
                  </a:lnTo>
                  <a:lnTo>
                    <a:pt x="28" y="129"/>
                  </a:lnTo>
                  <a:lnTo>
                    <a:pt x="29" y="127"/>
                  </a:lnTo>
                  <a:lnTo>
                    <a:pt x="30" y="125"/>
                  </a:lnTo>
                  <a:lnTo>
                    <a:pt x="30" y="124"/>
                  </a:lnTo>
                  <a:lnTo>
                    <a:pt x="29" y="119"/>
                  </a:lnTo>
                  <a:lnTo>
                    <a:pt x="28" y="116"/>
                  </a:lnTo>
                  <a:lnTo>
                    <a:pt x="25" y="113"/>
                  </a:lnTo>
                  <a:lnTo>
                    <a:pt x="21" y="109"/>
                  </a:lnTo>
                  <a:lnTo>
                    <a:pt x="19" y="102"/>
                  </a:lnTo>
                  <a:lnTo>
                    <a:pt x="17" y="94"/>
                  </a:lnTo>
                  <a:lnTo>
                    <a:pt x="15" y="94"/>
                  </a:lnTo>
                  <a:lnTo>
                    <a:pt x="14" y="94"/>
                  </a:lnTo>
                  <a:lnTo>
                    <a:pt x="12" y="94"/>
                  </a:lnTo>
                  <a:lnTo>
                    <a:pt x="11" y="91"/>
                  </a:lnTo>
                  <a:lnTo>
                    <a:pt x="9" y="90"/>
                  </a:lnTo>
                  <a:lnTo>
                    <a:pt x="6" y="91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1" y="88"/>
                  </a:lnTo>
                  <a:lnTo>
                    <a:pt x="4" y="84"/>
                  </a:lnTo>
                  <a:lnTo>
                    <a:pt x="6" y="81"/>
                  </a:lnTo>
                  <a:lnTo>
                    <a:pt x="9" y="77"/>
                  </a:lnTo>
                  <a:lnTo>
                    <a:pt x="11" y="73"/>
                  </a:lnTo>
                  <a:lnTo>
                    <a:pt x="12" y="66"/>
                  </a:lnTo>
                  <a:lnTo>
                    <a:pt x="13" y="61"/>
                  </a:lnTo>
                  <a:lnTo>
                    <a:pt x="14" y="52"/>
                  </a:lnTo>
                  <a:lnTo>
                    <a:pt x="19" y="45"/>
                  </a:lnTo>
                  <a:lnTo>
                    <a:pt x="20" y="41"/>
                  </a:lnTo>
                  <a:lnTo>
                    <a:pt x="24" y="37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33" y="31"/>
                  </a:lnTo>
                  <a:lnTo>
                    <a:pt x="41" y="18"/>
                  </a:lnTo>
                  <a:lnTo>
                    <a:pt x="42" y="16"/>
                  </a:lnTo>
                  <a:lnTo>
                    <a:pt x="50" y="14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2"/>
                  </a:lnTo>
                  <a:lnTo>
                    <a:pt x="59" y="13"/>
                  </a:lnTo>
                  <a:lnTo>
                    <a:pt x="56" y="14"/>
                  </a:lnTo>
                  <a:lnTo>
                    <a:pt x="45" y="17"/>
                  </a:lnTo>
                  <a:lnTo>
                    <a:pt x="43" y="18"/>
                  </a:lnTo>
                  <a:lnTo>
                    <a:pt x="42" y="19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6" y="31"/>
                  </a:lnTo>
                  <a:lnTo>
                    <a:pt x="47" y="33"/>
                  </a:lnTo>
                  <a:lnTo>
                    <a:pt x="52" y="36"/>
                  </a:lnTo>
                  <a:lnTo>
                    <a:pt x="51" y="37"/>
                  </a:lnTo>
                  <a:lnTo>
                    <a:pt x="49" y="37"/>
                  </a:lnTo>
                  <a:lnTo>
                    <a:pt x="50" y="41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53"/>
                  </a:lnTo>
                  <a:lnTo>
                    <a:pt x="47" y="57"/>
                  </a:lnTo>
                  <a:lnTo>
                    <a:pt x="44" y="62"/>
                  </a:lnTo>
                  <a:lnTo>
                    <a:pt x="42" y="64"/>
                  </a:lnTo>
                  <a:lnTo>
                    <a:pt x="37" y="73"/>
                  </a:lnTo>
                  <a:lnTo>
                    <a:pt x="41" y="78"/>
                  </a:lnTo>
                  <a:lnTo>
                    <a:pt x="42" y="81"/>
                  </a:lnTo>
                  <a:lnTo>
                    <a:pt x="45" y="84"/>
                  </a:lnTo>
                  <a:lnTo>
                    <a:pt x="47" y="86"/>
                  </a:lnTo>
                  <a:lnTo>
                    <a:pt x="48" y="87"/>
                  </a:lnTo>
                  <a:lnTo>
                    <a:pt x="47" y="90"/>
                  </a:lnTo>
                  <a:lnTo>
                    <a:pt x="49" y="94"/>
                  </a:lnTo>
                  <a:lnTo>
                    <a:pt x="50" y="96"/>
                  </a:lnTo>
                  <a:lnTo>
                    <a:pt x="52" y="96"/>
                  </a:lnTo>
                  <a:lnTo>
                    <a:pt x="55" y="96"/>
                  </a:lnTo>
                  <a:lnTo>
                    <a:pt x="62" y="94"/>
                  </a:lnTo>
                  <a:lnTo>
                    <a:pt x="64" y="93"/>
                  </a:lnTo>
                  <a:lnTo>
                    <a:pt x="65" y="91"/>
                  </a:lnTo>
                  <a:lnTo>
                    <a:pt x="69" y="87"/>
                  </a:lnTo>
                  <a:lnTo>
                    <a:pt x="69" y="82"/>
                  </a:lnTo>
                  <a:lnTo>
                    <a:pt x="70" y="76"/>
                  </a:lnTo>
                  <a:lnTo>
                    <a:pt x="69" y="72"/>
                  </a:lnTo>
                  <a:lnTo>
                    <a:pt x="65" y="67"/>
                  </a:lnTo>
                  <a:lnTo>
                    <a:pt x="63" y="62"/>
                  </a:lnTo>
                  <a:lnTo>
                    <a:pt x="59" y="59"/>
                  </a:lnTo>
                  <a:lnTo>
                    <a:pt x="57" y="52"/>
                  </a:lnTo>
                  <a:lnTo>
                    <a:pt x="56" y="51"/>
                  </a:lnTo>
                  <a:lnTo>
                    <a:pt x="56" y="48"/>
                  </a:lnTo>
                  <a:lnTo>
                    <a:pt x="55" y="44"/>
                  </a:lnTo>
                  <a:lnTo>
                    <a:pt x="57" y="41"/>
                  </a:lnTo>
                  <a:lnTo>
                    <a:pt x="57" y="37"/>
                  </a:lnTo>
                  <a:lnTo>
                    <a:pt x="63" y="37"/>
                  </a:lnTo>
                  <a:lnTo>
                    <a:pt x="77" y="30"/>
                  </a:lnTo>
                  <a:lnTo>
                    <a:pt x="85" y="28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9" y="20"/>
                  </a:lnTo>
                  <a:lnTo>
                    <a:pt x="100" y="20"/>
                  </a:lnTo>
                  <a:lnTo>
                    <a:pt x="105" y="23"/>
                  </a:lnTo>
                  <a:lnTo>
                    <a:pt x="107" y="22"/>
                  </a:lnTo>
                  <a:lnTo>
                    <a:pt x="108" y="20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95" y="17"/>
                  </a:lnTo>
                  <a:lnTo>
                    <a:pt x="95" y="15"/>
                  </a:lnTo>
                  <a:lnTo>
                    <a:pt x="95" y="14"/>
                  </a:lnTo>
                  <a:lnTo>
                    <a:pt x="93" y="9"/>
                  </a:lnTo>
                  <a:lnTo>
                    <a:pt x="94" y="5"/>
                  </a:lnTo>
                  <a:lnTo>
                    <a:pt x="95" y="2"/>
                  </a:lnTo>
                  <a:lnTo>
                    <a:pt x="98" y="1"/>
                  </a:lnTo>
                  <a:lnTo>
                    <a:pt x="102" y="0"/>
                  </a:lnTo>
                  <a:lnTo>
                    <a:pt x="104" y="2"/>
                  </a:lnTo>
                  <a:lnTo>
                    <a:pt x="106" y="4"/>
                  </a:lnTo>
                  <a:lnTo>
                    <a:pt x="106" y="5"/>
                  </a:lnTo>
                  <a:lnTo>
                    <a:pt x="107" y="10"/>
                  </a:lnTo>
                  <a:lnTo>
                    <a:pt x="109" y="16"/>
                  </a:lnTo>
                  <a:lnTo>
                    <a:pt x="110" y="19"/>
                  </a:lnTo>
                  <a:lnTo>
                    <a:pt x="113" y="21"/>
                  </a:lnTo>
                  <a:lnTo>
                    <a:pt x="115" y="21"/>
                  </a:lnTo>
                  <a:lnTo>
                    <a:pt x="116" y="21"/>
                  </a:lnTo>
                  <a:lnTo>
                    <a:pt x="125" y="21"/>
                  </a:lnTo>
                  <a:lnTo>
                    <a:pt x="130" y="22"/>
                  </a:lnTo>
                  <a:lnTo>
                    <a:pt x="137" y="23"/>
                  </a:lnTo>
                  <a:lnTo>
                    <a:pt x="143" y="27"/>
                  </a:lnTo>
                  <a:lnTo>
                    <a:pt x="150" y="31"/>
                  </a:lnTo>
                  <a:lnTo>
                    <a:pt x="152" y="35"/>
                  </a:lnTo>
                  <a:lnTo>
                    <a:pt x="152" y="38"/>
                  </a:lnTo>
                  <a:lnTo>
                    <a:pt x="154" y="40"/>
                  </a:lnTo>
                  <a:lnTo>
                    <a:pt x="152" y="42"/>
                  </a:lnTo>
                  <a:lnTo>
                    <a:pt x="153" y="46"/>
                  </a:lnTo>
                  <a:lnTo>
                    <a:pt x="155" y="50"/>
                  </a:lnTo>
                  <a:lnTo>
                    <a:pt x="158" y="52"/>
                  </a:lnTo>
                  <a:lnTo>
                    <a:pt x="166" y="52"/>
                  </a:lnTo>
                  <a:lnTo>
                    <a:pt x="175" y="51"/>
                  </a:lnTo>
                  <a:lnTo>
                    <a:pt x="189" y="50"/>
                  </a:lnTo>
                  <a:lnTo>
                    <a:pt x="193" y="48"/>
                  </a:lnTo>
                  <a:lnTo>
                    <a:pt x="215" y="48"/>
                  </a:lnTo>
                  <a:lnTo>
                    <a:pt x="220" y="50"/>
                  </a:lnTo>
                  <a:lnTo>
                    <a:pt x="220" y="51"/>
                  </a:lnTo>
                  <a:lnTo>
                    <a:pt x="220" y="52"/>
                  </a:lnTo>
                  <a:lnTo>
                    <a:pt x="228" y="59"/>
                  </a:lnTo>
                  <a:lnTo>
                    <a:pt x="233" y="60"/>
                  </a:lnTo>
                  <a:lnTo>
                    <a:pt x="239" y="62"/>
                  </a:lnTo>
                  <a:lnTo>
                    <a:pt x="244" y="64"/>
                  </a:lnTo>
                  <a:lnTo>
                    <a:pt x="249" y="65"/>
                  </a:lnTo>
                  <a:lnTo>
                    <a:pt x="253" y="65"/>
                  </a:lnTo>
                  <a:lnTo>
                    <a:pt x="255" y="64"/>
                  </a:lnTo>
                  <a:lnTo>
                    <a:pt x="258" y="64"/>
                  </a:lnTo>
                  <a:lnTo>
                    <a:pt x="278" y="53"/>
                  </a:lnTo>
                  <a:lnTo>
                    <a:pt x="289" y="53"/>
                  </a:lnTo>
                  <a:lnTo>
                    <a:pt x="290" y="52"/>
                  </a:lnTo>
                  <a:lnTo>
                    <a:pt x="292" y="51"/>
                  </a:lnTo>
                  <a:lnTo>
                    <a:pt x="288" y="50"/>
                  </a:lnTo>
                  <a:lnTo>
                    <a:pt x="279" y="50"/>
                  </a:lnTo>
                  <a:lnTo>
                    <a:pt x="276" y="50"/>
                  </a:lnTo>
                  <a:lnTo>
                    <a:pt x="275" y="48"/>
                  </a:lnTo>
                  <a:lnTo>
                    <a:pt x="277" y="48"/>
                  </a:lnTo>
                  <a:lnTo>
                    <a:pt x="288" y="46"/>
                  </a:lnTo>
                  <a:lnTo>
                    <a:pt x="299" y="47"/>
                  </a:lnTo>
                  <a:lnTo>
                    <a:pt x="308" y="45"/>
                  </a:lnTo>
                  <a:lnTo>
                    <a:pt x="313" y="45"/>
                  </a:lnTo>
                  <a:lnTo>
                    <a:pt x="316" y="45"/>
                  </a:lnTo>
                  <a:lnTo>
                    <a:pt x="323" y="44"/>
                  </a:lnTo>
                  <a:lnTo>
                    <a:pt x="337" y="46"/>
                  </a:lnTo>
                  <a:lnTo>
                    <a:pt x="348" y="45"/>
                  </a:lnTo>
                  <a:lnTo>
                    <a:pt x="346" y="46"/>
                  </a:lnTo>
                  <a:lnTo>
                    <a:pt x="343" y="47"/>
                  </a:lnTo>
                  <a:lnTo>
                    <a:pt x="337" y="48"/>
                  </a:lnTo>
                  <a:lnTo>
                    <a:pt x="333" y="50"/>
                  </a:lnTo>
                  <a:lnTo>
                    <a:pt x="323" y="50"/>
                  </a:lnTo>
                  <a:lnTo>
                    <a:pt x="316" y="51"/>
                  </a:lnTo>
                  <a:lnTo>
                    <a:pt x="319" y="51"/>
                  </a:lnTo>
                  <a:lnTo>
                    <a:pt x="319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7"/>
                  </a:lnTo>
                  <a:lnTo>
                    <a:pt x="324" y="58"/>
                  </a:lnTo>
                  <a:lnTo>
                    <a:pt x="324" y="61"/>
                  </a:lnTo>
                  <a:lnTo>
                    <a:pt x="323" y="64"/>
                  </a:lnTo>
                  <a:lnTo>
                    <a:pt x="322" y="65"/>
                  </a:lnTo>
                  <a:lnTo>
                    <a:pt x="324" y="65"/>
                  </a:lnTo>
                  <a:lnTo>
                    <a:pt x="326" y="64"/>
                  </a:lnTo>
                  <a:lnTo>
                    <a:pt x="325" y="62"/>
                  </a:lnTo>
                  <a:lnTo>
                    <a:pt x="326" y="61"/>
                  </a:lnTo>
                  <a:lnTo>
                    <a:pt x="328" y="61"/>
                  </a:lnTo>
                  <a:lnTo>
                    <a:pt x="329" y="62"/>
                  </a:lnTo>
                  <a:lnTo>
                    <a:pt x="332" y="70"/>
                  </a:lnTo>
                  <a:lnTo>
                    <a:pt x="335" y="74"/>
                  </a:lnTo>
                  <a:lnTo>
                    <a:pt x="335" y="73"/>
                  </a:lnTo>
                  <a:lnTo>
                    <a:pt x="336" y="73"/>
                  </a:lnTo>
                  <a:lnTo>
                    <a:pt x="336" y="73"/>
                  </a:lnTo>
                  <a:lnTo>
                    <a:pt x="338" y="71"/>
                  </a:lnTo>
                  <a:lnTo>
                    <a:pt x="338" y="72"/>
                  </a:lnTo>
                  <a:lnTo>
                    <a:pt x="339" y="72"/>
                  </a:lnTo>
                  <a:lnTo>
                    <a:pt x="340" y="73"/>
                  </a:lnTo>
                  <a:lnTo>
                    <a:pt x="339" y="71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1" y="67"/>
                  </a:lnTo>
                  <a:lnTo>
                    <a:pt x="342" y="68"/>
                  </a:lnTo>
                  <a:lnTo>
                    <a:pt x="344" y="68"/>
                  </a:lnTo>
                  <a:lnTo>
                    <a:pt x="347" y="71"/>
                  </a:lnTo>
                  <a:lnTo>
                    <a:pt x="349" y="74"/>
                  </a:lnTo>
                  <a:lnTo>
                    <a:pt x="349" y="75"/>
                  </a:lnTo>
                  <a:lnTo>
                    <a:pt x="350" y="76"/>
                  </a:lnTo>
                  <a:lnTo>
                    <a:pt x="352" y="77"/>
                  </a:lnTo>
                  <a:lnTo>
                    <a:pt x="352" y="78"/>
                  </a:lnTo>
                  <a:lnTo>
                    <a:pt x="352" y="76"/>
                  </a:lnTo>
                  <a:lnTo>
                    <a:pt x="352" y="75"/>
                  </a:lnTo>
                  <a:lnTo>
                    <a:pt x="351" y="73"/>
                  </a:lnTo>
                  <a:lnTo>
                    <a:pt x="356" y="73"/>
                  </a:lnTo>
                  <a:lnTo>
                    <a:pt x="357" y="70"/>
                  </a:lnTo>
                  <a:lnTo>
                    <a:pt x="359" y="72"/>
                  </a:lnTo>
                  <a:lnTo>
                    <a:pt x="365" y="78"/>
                  </a:lnTo>
                  <a:lnTo>
                    <a:pt x="368" y="80"/>
                  </a:lnTo>
                  <a:lnTo>
                    <a:pt x="375" y="81"/>
                  </a:lnTo>
                  <a:lnTo>
                    <a:pt x="378" y="84"/>
                  </a:lnTo>
                  <a:lnTo>
                    <a:pt x="381" y="87"/>
                  </a:lnTo>
                  <a:lnTo>
                    <a:pt x="379" y="90"/>
                  </a:lnTo>
                  <a:lnTo>
                    <a:pt x="376" y="91"/>
                  </a:lnTo>
                  <a:lnTo>
                    <a:pt x="374" y="93"/>
                  </a:lnTo>
                  <a:lnTo>
                    <a:pt x="373" y="95"/>
                  </a:lnTo>
                  <a:lnTo>
                    <a:pt x="373" y="97"/>
                  </a:lnTo>
                  <a:lnTo>
                    <a:pt x="372" y="98"/>
                  </a:lnTo>
                  <a:lnTo>
                    <a:pt x="371" y="100"/>
                  </a:lnTo>
                  <a:lnTo>
                    <a:pt x="371" y="102"/>
                  </a:lnTo>
                  <a:lnTo>
                    <a:pt x="369" y="106"/>
                  </a:lnTo>
                  <a:lnTo>
                    <a:pt x="367" y="110"/>
                  </a:lnTo>
                  <a:lnTo>
                    <a:pt x="356" y="110"/>
                  </a:lnTo>
                  <a:lnTo>
                    <a:pt x="359" y="111"/>
                  </a:lnTo>
                  <a:lnTo>
                    <a:pt x="361" y="113"/>
                  </a:lnTo>
                  <a:lnTo>
                    <a:pt x="365" y="115"/>
                  </a:lnTo>
                  <a:lnTo>
                    <a:pt x="369" y="113"/>
                  </a:lnTo>
                  <a:lnTo>
                    <a:pt x="373" y="113"/>
                  </a:lnTo>
                  <a:lnTo>
                    <a:pt x="379" y="111"/>
                  </a:lnTo>
                  <a:lnTo>
                    <a:pt x="381" y="110"/>
                  </a:lnTo>
                  <a:lnTo>
                    <a:pt x="390" y="111"/>
                  </a:lnTo>
                  <a:lnTo>
                    <a:pt x="393" y="109"/>
                  </a:lnTo>
                  <a:lnTo>
                    <a:pt x="395" y="109"/>
                  </a:lnTo>
                  <a:lnTo>
                    <a:pt x="400" y="109"/>
                  </a:lnTo>
                  <a:lnTo>
                    <a:pt x="404" y="11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63" name="Freeform 1706">
              <a:extLst>
                <a:ext uri="{FF2B5EF4-FFF2-40B4-BE49-F238E27FC236}">
                  <a16:creationId xmlns:a16="http://schemas.microsoft.com/office/drawing/2014/main" id="{E196636C-F500-4422-9C57-D748084EC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8599" y="9171478"/>
              <a:ext cx="16483" cy="16483"/>
            </a:xfrm>
            <a:custGeom>
              <a:avLst/>
              <a:gdLst>
                <a:gd name="T0" fmla="*/ 4 w 14"/>
                <a:gd name="T1" fmla="*/ 11 h 12"/>
                <a:gd name="T2" fmla="*/ 1 w 14"/>
                <a:gd name="T3" fmla="*/ 11 h 12"/>
                <a:gd name="T4" fmla="*/ 0 w 14"/>
                <a:gd name="T5" fmla="*/ 11 h 12"/>
                <a:gd name="T6" fmla="*/ 2 w 14"/>
                <a:gd name="T7" fmla="*/ 10 h 12"/>
                <a:gd name="T8" fmla="*/ 4 w 14"/>
                <a:gd name="T9" fmla="*/ 10 h 12"/>
                <a:gd name="T10" fmla="*/ 5 w 14"/>
                <a:gd name="T11" fmla="*/ 10 h 12"/>
                <a:gd name="T12" fmla="*/ 4 w 14"/>
                <a:gd name="T13" fmla="*/ 11 h 12"/>
                <a:gd name="T14" fmla="*/ 10 w 14"/>
                <a:gd name="T15" fmla="*/ 10 h 12"/>
                <a:gd name="T16" fmla="*/ 9 w 14"/>
                <a:gd name="T17" fmla="*/ 10 h 12"/>
                <a:gd name="T18" fmla="*/ 9 w 14"/>
                <a:gd name="T19" fmla="*/ 10 h 12"/>
                <a:gd name="T20" fmla="*/ 9 w 14"/>
                <a:gd name="T21" fmla="*/ 9 h 12"/>
                <a:gd name="T22" fmla="*/ 9 w 14"/>
                <a:gd name="T23" fmla="*/ 8 h 12"/>
                <a:gd name="T24" fmla="*/ 12 w 14"/>
                <a:gd name="T25" fmla="*/ 8 h 12"/>
                <a:gd name="T26" fmla="*/ 10 w 14"/>
                <a:gd name="T27" fmla="*/ 10 h 12"/>
                <a:gd name="T28" fmla="*/ 13 w 14"/>
                <a:gd name="T29" fmla="*/ 1 h 12"/>
                <a:gd name="T30" fmla="*/ 13 w 14"/>
                <a:gd name="T31" fmla="*/ 2 h 12"/>
                <a:gd name="T32" fmla="*/ 13 w 14"/>
                <a:gd name="T33" fmla="*/ 2 h 12"/>
                <a:gd name="T34" fmla="*/ 11 w 14"/>
                <a:gd name="T35" fmla="*/ 1 h 12"/>
                <a:gd name="T36" fmla="*/ 10 w 14"/>
                <a:gd name="T37" fmla="*/ 1 h 12"/>
                <a:gd name="T38" fmla="*/ 10 w 14"/>
                <a:gd name="T39" fmla="*/ 1 h 12"/>
                <a:gd name="T40" fmla="*/ 9 w 14"/>
                <a:gd name="T41" fmla="*/ 0 h 12"/>
                <a:gd name="T42" fmla="*/ 12 w 14"/>
                <a:gd name="T43" fmla="*/ 0 h 12"/>
                <a:gd name="T44" fmla="*/ 13 w 14"/>
                <a:gd name="T4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2">
                  <a:moveTo>
                    <a:pt x="4" y="11"/>
                  </a:moveTo>
                  <a:lnTo>
                    <a:pt x="1" y="11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4" y="11"/>
                  </a:lnTo>
                  <a:close/>
                  <a:moveTo>
                    <a:pt x="10" y="10"/>
                  </a:moveTo>
                  <a:lnTo>
                    <a:pt x="9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12" y="8"/>
                  </a:lnTo>
                  <a:lnTo>
                    <a:pt x="10" y="10"/>
                  </a:lnTo>
                  <a:close/>
                  <a:moveTo>
                    <a:pt x="13" y="1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64" name="Freeform 1707">
              <a:extLst>
                <a:ext uri="{FF2B5EF4-FFF2-40B4-BE49-F238E27FC236}">
                  <a16:creationId xmlns:a16="http://schemas.microsoft.com/office/drawing/2014/main" id="{1D43875A-F8BD-4D5A-9177-EB364C700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8599" y="9182468"/>
              <a:ext cx="5494" cy="5494"/>
            </a:xfrm>
            <a:custGeom>
              <a:avLst/>
              <a:gdLst>
                <a:gd name="T0" fmla="*/ 4 w 6"/>
                <a:gd name="T1" fmla="*/ 1 h 2"/>
                <a:gd name="T2" fmla="*/ 1 w 6"/>
                <a:gd name="T3" fmla="*/ 1 h 2"/>
                <a:gd name="T4" fmla="*/ 0 w 6"/>
                <a:gd name="T5" fmla="*/ 1 h 2"/>
                <a:gd name="T6" fmla="*/ 2 w 6"/>
                <a:gd name="T7" fmla="*/ 0 h 2"/>
                <a:gd name="T8" fmla="*/ 4 w 6"/>
                <a:gd name="T9" fmla="*/ 0 h 2"/>
                <a:gd name="T10" fmla="*/ 5 w 6"/>
                <a:gd name="T11" fmla="*/ 0 h 2"/>
                <a:gd name="T12" fmla="*/ 4 w 6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4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65" name="Freeform 1708">
              <a:extLst>
                <a:ext uri="{FF2B5EF4-FFF2-40B4-BE49-F238E27FC236}">
                  <a16:creationId xmlns:a16="http://schemas.microsoft.com/office/drawing/2014/main" id="{D04FF57B-6E87-4022-838F-F1E3AFBEE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9590" y="9176971"/>
              <a:ext cx="5494" cy="5497"/>
            </a:xfrm>
            <a:custGeom>
              <a:avLst/>
              <a:gdLst>
                <a:gd name="T0" fmla="*/ 1 w 4"/>
                <a:gd name="T1" fmla="*/ 2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1 h 3"/>
                <a:gd name="T8" fmla="*/ 0 w 4"/>
                <a:gd name="T9" fmla="*/ 0 h 3"/>
                <a:gd name="T10" fmla="*/ 3 w 4"/>
                <a:gd name="T11" fmla="*/ 0 h 3"/>
                <a:gd name="T12" fmla="*/ 1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1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66" name="Freeform 1709">
              <a:extLst>
                <a:ext uri="{FF2B5EF4-FFF2-40B4-BE49-F238E27FC236}">
                  <a16:creationId xmlns:a16="http://schemas.microsoft.com/office/drawing/2014/main" id="{7EF0C70E-CB87-451B-A98E-B16A42901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9590" y="9171478"/>
              <a:ext cx="5494" cy="5494"/>
            </a:xfrm>
            <a:custGeom>
              <a:avLst/>
              <a:gdLst>
                <a:gd name="T0" fmla="*/ 4 w 5"/>
                <a:gd name="T1" fmla="*/ 1 h 3"/>
                <a:gd name="T2" fmla="*/ 4 w 5"/>
                <a:gd name="T3" fmla="*/ 2 h 3"/>
                <a:gd name="T4" fmla="*/ 4 w 5"/>
                <a:gd name="T5" fmla="*/ 2 h 3"/>
                <a:gd name="T6" fmla="*/ 2 w 5"/>
                <a:gd name="T7" fmla="*/ 1 h 3"/>
                <a:gd name="T8" fmla="*/ 1 w 5"/>
                <a:gd name="T9" fmla="*/ 1 h 3"/>
                <a:gd name="T10" fmla="*/ 1 w 5"/>
                <a:gd name="T11" fmla="*/ 1 h 3"/>
                <a:gd name="T12" fmla="*/ 0 w 5"/>
                <a:gd name="T13" fmla="*/ 0 h 3"/>
                <a:gd name="T14" fmla="*/ 3 w 5"/>
                <a:gd name="T15" fmla="*/ 0 h 3"/>
                <a:gd name="T16" fmla="*/ 4 w 5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4" y="1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67" name="Freeform 1710">
              <a:extLst>
                <a:ext uri="{FF2B5EF4-FFF2-40B4-BE49-F238E27FC236}">
                  <a16:creationId xmlns:a16="http://schemas.microsoft.com/office/drawing/2014/main" id="{E193D969-C57F-4A2F-9941-8135B1CD3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7608" y="9182468"/>
              <a:ext cx="16483" cy="27474"/>
            </a:xfrm>
            <a:custGeom>
              <a:avLst/>
              <a:gdLst>
                <a:gd name="T0" fmla="*/ 8 w 14"/>
                <a:gd name="T1" fmla="*/ 19 h 22"/>
                <a:gd name="T2" fmla="*/ 10 w 14"/>
                <a:gd name="T3" fmla="*/ 20 h 22"/>
                <a:gd name="T4" fmla="*/ 13 w 14"/>
                <a:gd name="T5" fmla="*/ 20 h 22"/>
                <a:gd name="T6" fmla="*/ 10 w 14"/>
                <a:gd name="T7" fmla="*/ 21 h 22"/>
                <a:gd name="T8" fmla="*/ 4 w 14"/>
                <a:gd name="T9" fmla="*/ 21 h 22"/>
                <a:gd name="T10" fmla="*/ 4 w 14"/>
                <a:gd name="T11" fmla="*/ 20 h 22"/>
                <a:gd name="T12" fmla="*/ 8 w 14"/>
                <a:gd name="T13" fmla="*/ 19 h 22"/>
                <a:gd name="T14" fmla="*/ 11 w 14"/>
                <a:gd name="T15" fmla="*/ 1 h 22"/>
                <a:gd name="T16" fmla="*/ 9 w 14"/>
                <a:gd name="T17" fmla="*/ 2 h 22"/>
                <a:gd name="T18" fmla="*/ 7 w 14"/>
                <a:gd name="T19" fmla="*/ 2 h 22"/>
                <a:gd name="T20" fmla="*/ 7 w 14"/>
                <a:gd name="T21" fmla="*/ 1 h 22"/>
                <a:gd name="T22" fmla="*/ 8 w 14"/>
                <a:gd name="T23" fmla="*/ 1 h 22"/>
                <a:gd name="T24" fmla="*/ 11 w 14"/>
                <a:gd name="T25" fmla="*/ 1 h 22"/>
                <a:gd name="T26" fmla="*/ 5 w 14"/>
                <a:gd name="T27" fmla="*/ 2 h 22"/>
                <a:gd name="T28" fmla="*/ 3 w 14"/>
                <a:gd name="T29" fmla="*/ 2 h 22"/>
                <a:gd name="T30" fmla="*/ 0 w 14"/>
                <a:gd name="T31" fmla="*/ 1 h 22"/>
                <a:gd name="T32" fmla="*/ 2 w 14"/>
                <a:gd name="T33" fmla="*/ 0 h 22"/>
                <a:gd name="T34" fmla="*/ 4 w 14"/>
                <a:gd name="T35" fmla="*/ 1 h 22"/>
                <a:gd name="T36" fmla="*/ 5 w 14"/>
                <a:gd name="T3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22">
                  <a:moveTo>
                    <a:pt x="8" y="19"/>
                  </a:moveTo>
                  <a:lnTo>
                    <a:pt x="10" y="20"/>
                  </a:lnTo>
                  <a:lnTo>
                    <a:pt x="13" y="20"/>
                  </a:lnTo>
                  <a:lnTo>
                    <a:pt x="10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8" y="19"/>
                  </a:lnTo>
                  <a:close/>
                  <a:moveTo>
                    <a:pt x="11" y="1"/>
                  </a:moveTo>
                  <a:lnTo>
                    <a:pt x="9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11" y="1"/>
                  </a:lnTo>
                  <a:close/>
                  <a:moveTo>
                    <a:pt x="5" y="2"/>
                  </a:moveTo>
                  <a:lnTo>
                    <a:pt x="3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68" name="Freeform 1711">
              <a:extLst>
                <a:ext uri="{FF2B5EF4-FFF2-40B4-BE49-F238E27FC236}">
                  <a16:creationId xmlns:a16="http://schemas.microsoft.com/office/drawing/2014/main" id="{8F142AAF-4EB9-4F43-95FF-1EFEF4F6E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3102" y="9209942"/>
              <a:ext cx="10991" cy="5497"/>
            </a:xfrm>
            <a:custGeom>
              <a:avLst/>
              <a:gdLst>
                <a:gd name="T0" fmla="*/ 4 w 10"/>
                <a:gd name="T1" fmla="*/ 0 h 3"/>
                <a:gd name="T2" fmla="*/ 6 w 10"/>
                <a:gd name="T3" fmla="*/ 1 h 3"/>
                <a:gd name="T4" fmla="*/ 9 w 10"/>
                <a:gd name="T5" fmla="*/ 1 h 3"/>
                <a:gd name="T6" fmla="*/ 6 w 10"/>
                <a:gd name="T7" fmla="*/ 2 h 3"/>
                <a:gd name="T8" fmla="*/ 0 w 10"/>
                <a:gd name="T9" fmla="*/ 2 h 3"/>
                <a:gd name="T10" fmla="*/ 0 w 10"/>
                <a:gd name="T11" fmla="*/ 1 h 3"/>
                <a:gd name="T12" fmla="*/ 4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4" y="0"/>
                  </a:moveTo>
                  <a:lnTo>
                    <a:pt x="6" y="1"/>
                  </a:lnTo>
                  <a:lnTo>
                    <a:pt x="9" y="1"/>
                  </a:lnTo>
                  <a:lnTo>
                    <a:pt x="6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69" name="Freeform 1712">
              <a:extLst>
                <a:ext uri="{FF2B5EF4-FFF2-40B4-BE49-F238E27FC236}">
                  <a16:creationId xmlns:a16="http://schemas.microsoft.com/office/drawing/2014/main" id="{1E40D3AC-6BEB-4B19-BB53-DA7E6BD91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8599" y="9187961"/>
              <a:ext cx="5494" cy="5497"/>
            </a:xfrm>
            <a:custGeom>
              <a:avLst/>
              <a:gdLst>
                <a:gd name="T0" fmla="*/ 4 w 5"/>
                <a:gd name="T1" fmla="*/ 0 h 2"/>
                <a:gd name="T2" fmla="*/ 2 w 5"/>
                <a:gd name="T3" fmla="*/ 1 h 2"/>
                <a:gd name="T4" fmla="*/ 0 w 5"/>
                <a:gd name="T5" fmla="*/ 1 h 2"/>
                <a:gd name="T6" fmla="*/ 0 w 5"/>
                <a:gd name="T7" fmla="*/ 0 h 2"/>
                <a:gd name="T8" fmla="*/ 1 w 5"/>
                <a:gd name="T9" fmla="*/ 0 h 2"/>
                <a:gd name="T10" fmla="*/ 4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70" name="Freeform 1713">
              <a:extLst>
                <a:ext uri="{FF2B5EF4-FFF2-40B4-BE49-F238E27FC236}">
                  <a16:creationId xmlns:a16="http://schemas.microsoft.com/office/drawing/2014/main" id="{800F83B9-B998-4E54-90D5-1BAEA88DC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7608" y="9182468"/>
              <a:ext cx="5494" cy="5494"/>
            </a:xfrm>
            <a:custGeom>
              <a:avLst/>
              <a:gdLst>
                <a:gd name="T0" fmla="*/ 5 w 6"/>
                <a:gd name="T1" fmla="*/ 2 h 3"/>
                <a:gd name="T2" fmla="*/ 3 w 6"/>
                <a:gd name="T3" fmla="*/ 2 h 3"/>
                <a:gd name="T4" fmla="*/ 0 w 6"/>
                <a:gd name="T5" fmla="*/ 1 h 3"/>
                <a:gd name="T6" fmla="*/ 2 w 6"/>
                <a:gd name="T7" fmla="*/ 0 h 3"/>
                <a:gd name="T8" fmla="*/ 4 w 6"/>
                <a:gd name="T9" fmla="*/ 1 h 3"/>
                <a:gd name="T10" fmla="*/ 5 w 6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5" y="2"/>
                  </a:moveTo>
                  <a:lnTo>
                    <a:pt x="3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2"/>
                  </a:ln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71" name="Freeform 1714">
              <a:extLst>
                <a:ext uri="{FF2B5EF4-FFF2-40B4-BE49-F238E27FC236}">
                  <a16:creationId xmlns:a16="http://schemas.microsoft.com/office/drawing/2014/main" id="{E572085D-05DB-496A-A738-93C16BA21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6907" y="5187461"/>
              <a:ext cx="1796926" cy="1450730"/>
            </a:xfrm>
            <a:custGeom>
              <a:avLst/>
              <a:gdLst>
                <a:gd name="T0" fmla="*/ 140 w 1444"/>
                <a:gd name="T1" fmla="*/ 382 h 1164"/>
                <a:gd name="T2" fmla="*/ 113 w 1444"/>
                <a:gd name="T3" fmla="*/ 358 h 1164"/>
                <a:gd name="T4" fmla="*/ 87 w 1444"/>
                <a:gd name="T5" fmla="*/ 283 h 1164"/>
                <a:gd name="T6" fmla="*/ 189 w 1444"/>
                <a:gd name="T7" fmla="*/ 221 h 1164"/>
                <a:gd name="T8" fmla="*/ 173 w 1444"/>
                <a:gd name="T9" fmla="*/ 181 h 1164"/>
                <a:gd name="T10" fmla="*/ 287 w 1444"/>
                <a:gd name="T11" fmla="*/ 147 h 1164"/>
                <a:gd name="T12" fmla="*/ 422 w 1444"/>
                <a:gd name="T13" fmla="*/ 82 h 1164"/>
                <a:gd name="T14" fmla="*/ 475 w 1444"/>
                <a:gd name="T15" fmla="*/ 112 h 1164"/>
                <a:gd name="T16" fmla="*/ 556 w 1444"/>
                <a:gd name="T17" fmla="*/ 110 h 1164"/>
                <a:gd name="T18" fmla="*/ 634 w 1444"/>
                <a:gd name="T19" fmla="*/ 102 h 1164"/>
                <a:gd name="T20" fmla="*/ 617 w 1444"/>
                <a:gd name="T21" fmla="*/ 77 h 1164"/>
                <a:gd name="T22" fmla="*/ 629 w 1444"/>
                <a:gd name="T23" fmla="*/ 36 h 1164"/>
                <a:gd name="T24" fmla="*/ 822 w 1444"/>
                <a:gd name="T25" fmla="*/ 44 h 1164"/>
                <a:gd name="T26" fmla="*/ 1035 w 1444"/>
                <a:gd name="T27" fmla="*/ 7 h 1164"/>
                <a:gd name="T28" fmla="*/ 1213 w 1444"/>
                <a:gd name="T29" fmla="*/ 52 h 1164"/>
                <a:gd name="T30" fmla="*/ 1026 w 1444"/>
                <a:gd name="T31" fmla="*/ 98 h 1164"/>
                <a:gd name="T32" fmla="*/ 1091 w 1444"/>
                <a:gd name="T33" fmla="*/ 127 h 1164"/>
                <a:gd name="T34" fmla="*/ 1196 w 1444"/>
                <a:gd name="T35" fmla="*/ 99 h 1164"/>
                <a:gd name="T36" fmla="*/ 1253 w 1444"/>
                <a:gd name="T37" fmla="*/ 126 h 1164"/>
                <a:gd name="T38" fmla="*/ 1434 w 1444"/>
                <a:gd name="T39" fmla="*/ 122 h 1164"/>
                <a:gd name="T40" fmla="*/ 1281 w 1444"/>
                <a:gd name="T41" fmla="*/ 185 h 1164"/>
                <a:gd name="T42" fmla="*/ 1240 w 1444"/>
                <a:gd name="T43" fmla="*/ 231 h 1164"/>
                <a:gd name="T44" fmla="*/ 1267 w 1444"/>
                <a:gd name="T45" fmla="*/ 258 h 1164"/>
                <a:gd name="T46" fmla="*/ 1260 w 1444"/>
                <a:gd name="T47" fmla="*/ 336 h 1164"/>
                <a:gd name="T48" fmla="*/ 1259 w 1444"/>
                <a:gd name="T49" fmla="*/ 384 h 1164"/>
                <a:gd name="T50" fmla="*/ 1267 w 1444"/>
                <a:gd name="T51" fmla="*/ 394 h 1164"/>
                <a:gd name="T52" fmla="*/ 1214 w 1444"/>
                <a:gd name="T53" fmla="*/ 422 h 1164"/>
                <a:gd name="T54" fmla="*/ 1270 w 1444"/>
                <a:gd name="T55" fmla="*/ 480 h 1164"/>
                <a:gd name="T56" fmla="*/ 1245 w 1444"/>
                <a:gd name="T57" fmla="*/ 512 h 1164"/>
                <a:gd name="T58" fmla="*/ 1259 w 1444"/>
                <a:gd name="T59" fmla="*/ 536 h 1164"/>
                <a:gd name="T60" fmla="*/ 1191 w 1444"/>
                <a:gd name="T61" fmla="*/ 582 h 1164"/>
                <a:gd name="T62" fmla="*/ 1133 w 1444"/>
                <a:gd name="T63" fmla="*/ 584 h 1164"/>
                <a:gd name="T64" fmla="*/ 1211 w 1444"/>
                <a:gd name="T65" fmla="*/ 605 h 1164"/>
                <a:gd name="T66" fmla="*/ 1156 w 1444"/>
                <a:gd name="T67" fmla="*/ 632 h 1164"/>
                <a:gd name="T68" fmla="*/ 1217 w 1444"/>
                <a:gd name="T69" fmla="*/ 685 h 1164"/>
                <a:gd name="T70" fmla="*/ 1169 w 1444"/>
                <a:gd name="T71" fmla="*/ 702 h 1164"/>
                <a:gd name="T72" fmla="*/ 1109 w 1444"/>
                <a:gd name="T73" fmla="*/ 716 h 1164"/>
                <a:gd name="T74" fmla="*/ 1137 w 1444"/>
                <a:gd name="T75" fmla="*/ 732 h 1164"/>
                <a:gd name="T76" fmla="*/ 1136 w 1444"/>
                <a:gd name="T77" fmla="*/ 781 h 1164"/>
                <a:gd name="T78" fmla="*/ 1040 w 1444"/>
                <a:gd name="T79" fmla="*/ 801 h 1164"/>
                <a:gd name="T80" fmla="*/ 968 w 1444"/>
                <a:gd name="T81" fmla="*/ 813 h 1164"/>
                <a:gd name="T82" fmla="*/ 860 w 1444"/>
                <a:gd name="T83" fmla="*/ 920 h 1164"/>
                <a:gd name="T84" fmla="*/ 781 w 1444"/>
                <a:gd name="T85" fmla="*/ 957 h 1164"/>
                <a:gd name="T86" fmla="*/ 775 w 1444"/>
                <a:gd name="T87" fmla="*/ 985 h 1164"/>
                <a:gd name="T88" fmla="*/ 733 w 1444"/>
                <a:gd name="T89" fmla="*/ 1046 h 1164"/>
                <a:gd name="T90" fmla="*/ 718 w 1444"/>
                <a:gd name="T91" fmla="*/ 1131 h 1164"/>
                <a:gd name="T92" fmla="*/ 649 w 1444"/>
                <a:gd name="T93" fmla="*/ 1134 h 1164"/>
                <a:gd name="T94" fmla="*/ 548 w 1444"/>
                <a:gd name="T95" fmla="*/ 1069 h 1164"/>
                <a:gd name="T96" fmla="*/ 500 w 1444"/>
                <a:gd name="T97" fmla="*/ 985 h 1164"/>
                <a:gd name="T98" fmla="*/ 468 w 1444"/>
                <a:gd name="T99" fmla="*/ 891 h 1164"/>
                <a:gd name="T100" fmla="*/ 472 w 1444"/>
                <a:gd name="T101" fmla="*/ 817 h 1164"/>
                <a:gd name="T102" fmla="*/ 524 w 1444"/>
                <a:gd name="T103" fmla="*/ 721 h 1164"/>
                <a:gd name="T104" fmla="*/ 428 w 1444"/>
                <a:gd name="T105" fmla="*/ 665 h 1164"/>
                <a:gd name="T106" fmla="*/ 420 w 1444"/>
                <a:gd name="T107" fmla="*/ 595 h 1164"/>
                <a:gd name="T108" fmla="*/ 361 w 1444"/>
                <a:gd name="T109" fmla="*/ 496 h 1164"/>
                <a:gd name="T110" fmla="*/ 299 w 1444"/>
                <a:gd name="T111" fmla="*/ 440 h 1164"/>
                <a:gd name="T112" fmla="*/ 183 w 1444"/>
                <a:gd name="T113" fmla="*/ 439 h 1164"/>
                <a:gd name="T114" fmla="*/ 117 w 1444"/>
                <a:gd name="T115" fmla="*/ 443 h 1164"/>
                <a:gd name="T116" fmla="*/ 42 w 1444"/>
                <a:gd name="T117" fmla="*/ 391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4" h="1164">
                  <a:moveTo>
                    <a:pt x="42" y="391"/>
                  </a:moveTo>
                  <a:lnTo>
                    <a:pt x="42" y="391"/>
                  </a:lnTo>
                  <a:cubicBezTo>
                    <a:pt x="44" y="384"/>
                    <a:pt x="52" y="381"/>
                    <a:pt x="59" y="381"/>
                  </a:cubicBezTo>
                  <a:lnTo>
                    <a:pt x="59" y="381"/>
                  </a:lnTo>
                  <a:cubicBezTo>
                    <a:pt x="66" y="381"/>
                    <a:pt x="74" y="384"/>
                    <a:pt x="80" y="384"/>
                  </a:cubicBezTo>
                  <a:lnTo>
                    <a:pt x="80" y="384"/>
                  </a:lnTo>
                  <a:cubicBezTo>
                    <a:pt x="94" y="382"/>
                    <a:pt x="107" y="372"/>
                    <a:pt x="120" y="374"/>
                  </a:cubicBezTo>
                  <a:lnTo>
                    <a:pt x="120" y="374"/>
                  </a:lnTo>
                  <a:cubicBezTo>
                    <a:pt x="127" y="375"/>
                    <a:pt x="133" y="379"/>
                    <a:pt x="140" y="382"/>
                  </a:cubicBezTo>
                  <a:lnTo>
                    <a:pt x="140" y="382"/>
                  </a:lnTo>
                  <a:cubicBezTo>
                    <a:pt x="146" y="385"/>
                    <a:pt x="155" y="385"/>
                    <a:pt x="159" y="379"/>
                  </a:cubicBezTo>
                  <a:lnTo>
                    <a:pt x="159" y="379"/>
                  </a:lnTo>
                  <a:cubicBezTo>
                    <a:pt x="159" y="376"/>
                    <a:pt x="156" y="372"/>
                    <a:pt x="153" y="372"/>
                  </a:cubicBezTo>
                  <a:lnTo>
                    <a:pt x="153" y="372"/>
                  </a:lnTo>
                  <a:cubicBezTo>
                    <a:pt x="157" y="372"/>
                    <a:pt x="162" y="369"/>
                    <a:pt x="160" y="367"/>
                  </a:cubicBezTo>
                  <a:lnTo>
                    <a:pt x="160" y="367"/>
                  </a:lnTo>
                  <a:cubicBezTo>
                    <a:pt x="152" y="357"/>
                    <a:pt x="140" y="346"/>
                    <a:pt x="128" y="350"/>
                  </a:cubicBezTo>
                  <a:lnTo>
                    <a:pt x="128" y="350"/>
                  </a:lnTo>
                  <a:cubicBezTo>
                    <a:pt x="122" y="351"/>
                    <a:pt x="118" y="356"/>
                    <a:pt x="113" y="358"/>
                  </a:cubicBezTo>
                  <a:lnTo>
                    <a:pt x="113" y="358"/>
                  </a:lnTo>
                  <a:cubicBezTo>
                    <a:pt x="99" y="366"/>
                    <a:pt x="81" y="360"/>
                    <a:pt x="67" y="354"/>
                  </a:cubicBezTo>
                  <a:lnTo>
                    <a:pt x="67" y="354"/>
                  </a:lnTo>
                  <a:cubicBezTo>
                    <a:pt x="47" y="345"/>
                    <a:pt x="26" y="335"/>
                    <a:pt x="3" y="335"/>
                  </a:cubicBezTo>
                  <a:lnTo>
                    <a:pt x="3" y="335"/>
                  </a:lnTo>
                  <a:cubicBezTo>
                    <a:pt x="0" y="325"/>
                    <a:pt x="9" y="315"/>
                    <a:pt x="18" y="311"/>
                  </a:cubicBezTo>
                  <a:lnTo>
                    <a:pt x="18" y="311"/>
                  </a:lnTo>
                  <a:cubicBezTo>
                    <a:pt x="28" y="307"/>
                    <a:pt x="38" y="307"/>
                    <a:pt x="48" y="304"/>
                  </a:cubicBezTo>
                  <a:lnTo>
                    <a:pt x="48" y="304"/>
                  </a:lnTo>
                  <a:cubicBezTo>
                    <a:pt x="62" y="300"/>
                    <a:pt x="74" y="289"/>
                    <a:pt x="87" y="283"/>
                  </a:cubicBezTo>
                  <a:lnTo>
                    <a:pt x="87" y="283"/>
                  </a:lnTo>
                  <a:cubicBezTo>
                    <a:pt x="110" y="273"/>
                    <a:pt x="136" y="277"/>
                    <a:pt x="161" y="279"/>
                  </a:cubicBezTo>
                  <a:lnTo>
                    <a:pt x="161" y="279"/>
                  </a:lnTo>
                  <a:cubicBezTo>
                    <a:pt x="165" y="280"/>
                    <a:pt x="171" y="280"/>
                    <a:pt x="174" y="276"/>
                  </a:cubicBezTo>
                  <a:lnTo>
                    <a:pt x="174" y="276"/>
                  </a:lnTo>
                  <a:cubicBezTo>
                    <a:pt x="177" y="272"/>
                    <a:pt x="176" y="266"/>
                    <a:pt x="176" y="261"/>
                  </a:cubicBezTo>
                  <a:lnTo>
                    <a:pt x="176" y="261"/>
                  </a:lnTo>
                  <a:cubicBezTo>
                    <a:pt x="177" y="253"/>
                    <a:pt x="184" y="248"/>
                    <a:pt x="188" y="242"/>
                  </a:cubicBezTo>
                  <a:lnTo>
                    <a:pt x="188" y="242"/>
                  </a:lnTo>
                  <a:cubicBezTo>
                    <a:pt x="192" y="236"/>
                    <a:pt x="195" y="226"/>
                    <a:pt x="189" y="221"/>
                  </a:cubicBezTo>
                  <a:lnTo>
                    <a:pt x="189" y="221"/>
                  </a:lnTo>
                  <a:cubicBezTo>
                    <a:pt x="185" y="218"/>
                    <a:pt x="180" y="218"/>
                    <a:pt x="176" y="218"/>
                  </a:cubicBezTo>
                  <a:lnTo>
                    <a:pt x="176" y="218"/>
                  </a:lnTo>
                  <a:cubicBezTo>
                    <a:pt x="162" y="218"/>
                    <a:pt x="148" y="218"/>
                    <a:pt x="133" y="218"/>
                  </a:cubicBezTo>
                  <a:lnTo>
                    <a:pt x="129" y="208"/>
                  </a:lnTo>
                  <a:lnTo>
                    <a:pt x="129" y="208"/>
                  </a:lnTo>
                  <a:cubicBezTo>
                    <a:pt x="138" y="205"/>
                    <a:pt x="147" y="200"/>
                    <a:pt x="154" y="194"/>
                  </a:cubicBezTo>
                  <a:lnTo>
                    <a:pt x="154" y="194"/>
                  </a:lnTo>
                  <a:cubicBezTo>
                    <a:pt x="157" y="191"/>
                    <a:pt x="159" y="189"/>
                    <a:pt x="162" y="187"/>
                  </a:cubicBezTo>
                  <a:lnTo>
                    <a:pt x="162" y="187"/>
                  </a:lnTo>
                  <a:cubicBezTo>
                    <a:pt x="165" y="184"/>
                    <a:pt x="169" y="183"/>
                    <a:pt x="173" y="181"/>
                  </a:cubicBezTo>
                  <a:lnTo>
                    <a:pt x="173" y="181"/>
                  </a:lnTo>
                  <a:cubicBezTo>
                    <a:pt x="182" y="175"/>
                    <a:pt x="191" y="170"/>
                    <a:pt x="201" y="165"/>
                  </a:cubicBezTo>
                  <a:lnTo>
                    <a:pt x="201" y="165"/>
                  </a:lnTo>
                  <a:cubicBezTo>
                    <a:pt x="211" y="159"/>
                    <a:pt x="222" y="154"/>
                    <a:pt x="233" y="151"/>
                  </a:cubicBezTo>
                  <a:lnTo>
                    <a:pt x="233" y="151"/>
                  </a:lnTo>
                  <a:cubicBezTo>
                    <a:pt x="244" y="149"/>
                    <a:pt x="257" y="151"/>
                    <a:pt x="266" y="159"/>
                  </a:cubicBezTo>
                  <a:lnTo>
                    <a:pt x="266" y="159"/>
                  </a:lnTo>
                  <a:cubicBezTo>
                    <a:pt x="269" y="161"/>
                    <a:pt x="271" y="164"/>
                    <a:pt x="275" y="165"/>
                  </a:cubicBezTo>
                  <a:lnTo>
                    <a:pt x="275" y="165"/>
                  </a:lnTo>
                  <a:cubicBezTo>
                    <a:pt x="283" y="167"/>
                    <a:pt x="288" y="155"/>
                    <a:pt x="287" y="147"/>
                  </a:cubicBezTo>
                  <a:lnTo>
                    <a:pt x="287" y="147"/>
                  </a:lnTo>
                  <a:cubicBezTo>
                    <a:pt x="284" y="136"/>
                    <a:pt x="279" y="126"/>
                    <a:pt x="271" y="118"/>
                  </a:cubicBezTo>
                  <a:lnTo>
                    <a:pt x="271" y="118"/>
                  </a:lnTo>
                  <a:cubicBezTo>
                    <a:pt x="288" y="110"/>
                    <a:pt x="308" y="103"/>
                    <a:pt x="324" y="111"/>
                  </a:cubicBezTo>
                  <a:lnTo>
                    <a:pt x="324" y="111"/>
                  </a:lnTo>
                  <a:cubicBezTo>
                    <a:pt x="333" y="116"/>
                    <a:pt x="340" y="124"/>
                    <a:pt x="350" y="126"/>
                  </a:cubicBezTo>
                  <a:lnTo>
                    <a:pt x="350" y="126"/>
                  </a:lnTo>
                  <a:cubicBezTo>
                    <a:pt x="350" y="116"/>
                    <a:pt x="345" y="106"/>
                    <a:pt x="337" y="99"/>
                  </a:cubicBezTo>
                  <a:lnTo>
                    <a:pt x="337" y="99"/>
                  </a:lnTo>
                  <a:cubicBezTo>
                    <a:pt x="366" y="93"/>
                    <a:pt x="394" y="88"/>
                    <a:pt x="422" y="82"/>
                  </a:cubicBezTo>
                  <a:lnTo>
                    <a:pt x="422" y="82"/>
                  </a:lnTo>
                  <a:cubicBezTo>
                    <a:pt x="431" y="80"/>
                    <a:pt x="440" y="78"/>
                    <a:pt x="447" y="82"/>
                  </a:cubicBezTo>
                  <a:lnTo>
                    <a:pt x="447" y="82"/>
                  </a:lnTo>
                  <a:cubicBezTo>
                    <a:pt x="461" y="90"/>
                    <a:pt x="459" y="110"/>
                    <a:pt x="453" y="124"/>
                  </a:cubicBezTo>
                  <a:lnTo>
                    <a:pt x="453" y="124"/>
                  </a:lnTo>
                  <a:cubicBezTo>
                    <a:pt x="451" y="127"/>
                    <a:pt x="450" y="129"/>
                    <a:pt x="450" y="132"/>
                  </a:cubicBezTo>
                  <a:lnTo>
                    <a:pt x="450" y="132"/>
                  </a:lnTo>
                  <a:cubicBezTo>
                    <a:pt x="451" y="140"/>
                    <a:pt x="464" y="142"/>
                    <a:pt x="470" y="136"/>
                  </a:cubicBezTo>
                  <a:lnTo>
                    <a:pt x="470" y="136"/>
                  </a:lnTo>
                  <a:cubicBezTo>
                    <a:pt x="475" y="130"/>
                    <a:pt x="476" y="121"/>
                    <a:pt x="475" y="112"/>
                  </a:cubicBezTo>
                  <a:lnTo>
                    <a:pt x="475" y="112"/>
                  </a:lnTo>
                  <a:cubicBezTo>
                    <a:pt x="475" y="105"/>
                    <a:pt x="475" y="98"/>
                    <a:pt x="475" y="90"/>
                  </a:cubicBezTo>
                  <a:lnTo>
                    <a:pt x="475" y="90"/>
                  </a:lnTo>
                  <a:cubicBezTo>
                    <a:pt x="475" y="86"/>
                    <a:pt x="476" y="80"/>
                    <a:pt x="481" y="79"/>
                  </a:cubicBezTo>
                  <a:lnTo>
                    <a:pt x="481" y="79"/>
                  </a:lnTo>
                  <a:cubicBezTo>
                    <a:pt x="483" y="79"/>
                    <a:pt x="486" y="80"/>
                    <a:pt x="488" y="82"/>
                  </a:cubicBezTo>
                  <a:lnTo>
                    <a:pt x="488" y="82"/>
                  </a:lnTo>
                  <a:cubicBezTo>
                    <a:pt x="497" y="90"/>
                    <a:pt x="507" y="99"/>
                    <a:pt x="518" y="105"/>
                  </a:cubicBezTo>
                  <a:lnTo>
                    <a:pt x="518" y="105"/>
                  </a:lnTo>
                  <a:cubicBezTo>
                    <a:pt x="529" y="111"/>
                    <a:pt x="543" y="115"/>
                    <a:pt x="556" y="110"/>
                  </a:cubicBezTo>
                  <a:lnTo>
                    <a:pt x="556" y="110"/>
                  </a:lnTo>
                  <a:cubicBezTo>
                    <a:pt x="557" y="105"/>
                    <a:pt x="553" y="100"/>
                    <a:pt x="549" y="98"/>
                  </a:cubicBezTo>
                  <a:lnTo>
                    <a:pt x="523" y="74"/>
                  </a:lnTo>
                  <a:lnTo>
                    <a:pt x="523" y="74"/>
                  </a:lnTo>
                  <a:cubicBezTo>
                    <a:pt x="535" y="62"/>
                    <a:pt x="557" y="66"/>
                    <a:pt x="572" y="75"/>
                  </a:cubicBezTo>
                  <a:lnTo>
                    <a:pt x="572" y="75"/>
                  </a:lnTo>
                  <a:cubicBezTo>
                    <a:pt x="588" y="83"/>
                    <a:pt x="602" y="96"/>
                    <a:pt x="619" y="99"/>
                  </a:cubicBezTo>
                  <a:lnTo>
                    <a:pt x="619" y="99"/>
                  </a:lnTo>
                  <a:cubicBezTo>
                    <a:pt x="624" y="99"/>
                    <a:pt x="629" y="99"/>
                    <a:pt x="634" y="102"/>
                  </a:cubicBezTo>
                  <a:lnTo>
                    <a:pt x="634" y="102"/>
                  </a:lnTo>
                  <a:cubicBezTo>
                    <a:pt x="637" y="103"/>
                    <a:pt x="640" y="106"/>
                    <a:pt x="644" y="109"/>
                  </a:cubicBezTo>
                  <a:lnTo>
                    <a:pt x="644" y="109"/>
                  </a:lnTo>
                  <a:cubicBezTo>
                    <a:pt x="655" y="119"/>
                    <a:pt x="668" y="126"/>
                    <a:pt x="682" y="129"/>
                  </a:cubicBezTo>
                  <a:lnTo>
                    <a:pt x="682" y="129"/>
                  </a:lnTo>
                  <a:cubicBezTo>
                    <a:pt x="689" y="122"/>
                    <a:pt x="680" y="111"/>
                    <a:pt x="672" y="106"/>
                  </a:cubicBezTo>
                  <a:lnTo>
                    <a:pt x="672" y="106"/>
                  </a:lnTo>
                  <a:cubicBezTo>
                    <a:pt x="658" y="97"/>
                    <a:pt x="642" y="90"/>
                    <a:pt x="626" y="83"/>
                  </a:cubicBezTo>
                  <a:lnTo>
                    <a:pt x="626" y="83"/>
                  </a:lnTo>
                  <a:cubicBezTo>
                    <a:pt x="623" y="82"/>
                    <a:pt x="619" y="81"/>
                    <a:pt x="617" y="77"/>
                  </a:cubicBezTo>
                  <a:lnTo>
                    <a:pt x="617" y="77"/>
                  </a:lnTo>
                  <a:cubicBezTo>
                    <a:pt x="614" y="71"/>
                    <a:pt x="622" y="64"/>
                    <a:pt x="629" y="64"/>
                  </a:cubicBezTo>
                  <a:lnTo>
                    <a:pt x="629" y="64"/>
                  </a:lnTo>
                  <a:cubicBezTo>
                    <a:pt x="636" y="64"/>
                    <a:pt x="643" y="68"/>
                    <a:pt x="650" y="67"/>
                  </a:cubicBezTo>
                  <a:lnTo>
                    <a:pt x="650" y="67"/>
                  </a:lnTo>
                  <a:cubicBezTo>
                    <a:pt x="651" y="66"/>
                    <a:pt x="654" y="66"/>
                    <a:pt x="655" y="64"/>
                  </a:cubicBezTo>
                  <a:lnTo>
                    <a:pt x="655" y="64"/>
                  </a:lnTo>
                  <a:cubicBezTo>
                    <a:pt x="660" y="58"/>
                    <a:pt x="651" y="51"/>
                    <a:pt x="644" y="50"/>
                  </a:cubicBezTo>
                  <a:lnTo>
                    <a:pt x="644" y="50"/>
                  </a:lnTo>
                  <a:cubicBezTo>
                    <a:pt x="636" y="48"/>
                    <a:pt x="626" y="43"/>
                    <a:pt x="629" y="36"/>
                  </a:cubicBezTo>
                  <a:lnTo>
                    <a:pt x="629" y="36"/>
                  </a:lnTo>
                  <a:cubicBezTo>
                    <a:pt x="650" y="35"/>
                    <a:pt x="671" y="34"/>
                    <a:pt x="691" y="33"/>
                  </a:cubicBezTo>
                  <a:lnTo>
                    <a:pt x="691" y="33"/>
                  </a:lnTo>
                  <a:cubicBezTo>
                    <a:pt x="708" y="19"/>
                    <a:pt x="733" y="32"/>
                    <a:pt x="755" y="29"/>
                  </a:cubicBezTo>
                  <a:lnTo>
                    <a:pt x="755" y="29"/>
                  </a:lnTo>
                  <a:cubicBezTo>
                    <a:pt x="766" y="27"/>
                    <a:pt x="776" y="20"/>
                    <a:pt x="788" y="20"/>
                  </a:cubicBezTo>
                  <a:lnTo>
                    <a:pt x="788" y="20"/>
                  </a:lnTo>
                  <a:cubicBezTo>
                    <a:pt x="799" y="20"/>
                    <a:pt x="812" y="31"/>
                    <a:pt x="806" y="42"/>
                  </a:cubicBezTo>
                  <a:lnTo>
                    <a:pt x="806" y="42"/>
                  </a:lnTo>
                  <a:cubicBezTo>
                    <a:pt x="812" y="42"/>
                    <a:pt x="817" y="44"/>
                    <a:pt x="822" y="44"/>
                  </a:cubicBezTo>
                  <a:lnTo>
                    <a:pt x="822" y="44"/>
                  </a:lnTo>
                  <a:cubicBezTo>
                    <a:pt x="828" y="41"/>
                    <a:pt x="831" y="31"/>
                    <a:pt x="828" y="24"/>
                  </a:cubicBezTo>
                  <a:lnTo>
                    <a:pt x="828" y="24"/>
                  </a:lnTo>
                  <a:cubicBezTo>
                    <a:pt x="827" y="22"/>
                    <a:pt x="825" y="20"/>
                    <a:pt x="825" y="17"/>
                  </a:cubicBezTo>
                  <a:lnTo>
                    <a:pt x="825" y="17"/>
                  </a:lnTo>
                  <a:cubicBezTo>
                    <a:pt x="826" y="12"/>
                    <a:pt x="832" y="10"/>
                    <a:pt x="837" y="9"/>
                  </a:cubicBezTo>
                  <a:lnTo>
                    <a:pt x="837" y="9"/>
                  </a:lnTo>
                  <a:cubicBezTo>
                    <a:pt x="877" y="5"/>
                    <a:pt x="917" y="2"/>
                    <a:pt x="957" y="1"/>
                  </a:cubicBezTo>
                  <a:lnTo>
                    <a:pt x="957" y="1"/>
                  </a:lnTo>
                  <a:cubicBezTo>
                    <a:pt x="983" y="0"/>
                    <a:pt x="1011" y="0"/>
                    <a:pt x="1035" y="7"/>
                  </a:cubicBezTo>
                  <a:lnTo>
                    <a:pt x="1035" y="7"/>
                  </a:lnTo>
                  <a:cubicBezTo>
                    <a:pt x="1045" y="9"/>
                    <a:pt x="1053" y="13"/>
                    <a:pt x="1062" y="14"/>
                  </a:cubicBezTo>
                  <a:lnTo>
                    <a:pt x="1062" y="14"/>
                  </a:lnTo>
                  <a:cubicBezTo>
                    <a:pt x="1078" y="17"/>
                    <a:pt x="1096" y="12"/>
                    <a:pt x="1110" y="20"/>
                  </a:cubicBezTo>
                  <a:lnTo>
                    <a:pt x="1110" y="20"/>
                  </a:lnTo>
                  <a:cubicBezTo>
                    <a:pt x="1121" y="25"/>
                    <a:pt x="1132" y="36"/>
                    <a:pt x="1142" y="30"/>
                  </a:cubicBezTo>
                  <a:lnTo>
                    <a:pt x="1142" y="30"/>
                  </a:lnTo>
                  <a:cubicBezTo>
                    <a:pt x="1143" y="36"/>
                    <a:pt x="1144" y="42"/>
                    <a:pt x="1146" y="47"/>
                  </a:cubicBezTo>
                  <a:lnTo>
                    <a:pt x="1146" y="47"/>
                  </a:lnTo>
                  <a:cubicBezTo>
                    <a:pt x="1168" y="46"/>
                    <a:pt x="1191" y="47"/>
                    <a:pt x="1213" y="52"/>
                  </a:cubicBezTo>
                  <a:lnTo>
                    <a:pt x="1213" y="52"/>
                  </a:lnTo>
                  <a:cubicBezTo>
                    <a:pt x="1218" y="53"/>
                    <a:pt x="1226" y="59"/>
                    <a:pt x="1222" y="64"/>
                  </a:cubicBezTo>
                  <a:lnTo>
                    <a:pt x="1163" y="78"/>
                  </a:lnTo>
                  <a:lnTo>
                    <a:pt x="1163" y="78"/>
                  </a:lnTo>
                  <a:cubicBezTo>
                    <a:pt x="1159" y="79"/>
                    <a:pt x="1154" y="80"/>
                    <a:pt x="1149" y="81"/>
                  </a:cubicBezTo>
                  <a:lnTo>
                    <a:pt x="1149" y="81"/>
                  </a:lnTo>
                  <a:cubicBezTo>
                    <a:pt x="1143" y="82"/>
                    <a:pt x="1137" y="82"/>
                    <a:pt x="1132" y="83"/>
                  </a:cubicBezTo>
                  <a:lnTo>
                    <a:pt x="1132" y="83"/>
                  </a:lnTo>
                  <a:cubicBezTo>
                    <a:pt x="1102" y="84"/>
                    <a:pt x="1072" y="85"/>
                    <a:pt x="1042" y="86"/>
                  </a:cubicBezTo>
                  <a:lnTo>
                    <a:pt x="1042" y="86"/>
                  </a:lnTo>
                  <a:cubicBezTo>
                    <a:pt x="1034" y="87"/>
                    <a:pt x="1023" y="91"/>
                    <a:pt x="1026" y="98"/>
                  </a:cubicBezTo>
                  <a:lnTo>
                    <a:pt x="1026" y="98"/>
                  </a:lnTo>
                  <a:cubicBezTo>
                    <a:pt x="1004" y="93"/>
                    <a:pt x="980" y="98"/>
                    <a:pt x="960" y="110"/>
                  </a:cubicBezTo>
                  <a:lnTo>
                    <a:pt x="960" y="110"/>
                  </a:lnTo>
                  <a:cubicBezTo>
                    <a:pt x="954" y="114"/>
                    <a:pt x="948" y="124"/>
                    <a:pt x="954" y="129"/>
                  </a:cubicBezTo>
                  <a:lnTo>
                    <a:pt x="954" y="129"/>
                  </a:lnTo>
                  <a:cubicBezTo>
                    <a:pt x="1005" y="113"/>
                    <a:pt x="1058" y="104"/>
                    <a:pt x="1111" y="103"/>
                  </a:cubicBezTo>
                  <a:lnTo>
                    <a:pt x="1111" y="103"/>
                  </a:lnTo>
                  <a:cubicBezTo>
                    <a:pt x="1117" y="103"/>
                    <a:pt x="1124" y="104"/>
                    <a:pt x="1125" y="109"/>
                  </a:cubicBezTo>
                  <a:lnTo>
                    <a:pt x="1125" y="109"/>
                  </a:lnTo>
                  <a:cubicBezTo>
                    <a:pt x="1114" y="115"/>
                    <a:pt x="1102" y="121"/>
                    <a:pt x="1091" y="127"/>
                  </a:cubicBezTo>
                  <a:lnTo>
                    <a:pt x="1091" y="127"/>
                  </a:lnTo>
                  <a:cubicBezTo>
                    <a:pt x="1087" y="130"/>
                    <a:pt x="1082" y="133"/>
                    <a:pt x="1081" y="137"/>
                  </a:cubicBezTo>
                  <a:lnTo>
                    <a:pt x="1081" y="137"/>
                  </a:lnTo>
                  <a:cubicBezTo>
                    <a:pt x="1080" y="144"/>
                    <a:pt x="1086" y="150"/>
                    <a:pt x="1093" y="150"/>
                  </a:cubicBezTo>
                  <a:lnTo>
                    <a:pt x="1093" y="150"/>
                  </a:lnTo>
                  <a:cubicBezTo>
                    <a:pt x="1100" y="150"/>
                    <a:pt x="1106" y="146"/>
                    <a:pt x="1111" y="143"/>
                  </a:cubicBezTo>
                  <a:lnTo>
                    <a:pt x="1111" y="143"/>
                  </a:lnTo>
                  <a:cubicBezTo>
                    <a:pt x="1130" y="131"/>
                    <a:pt x="1150" y="118"/>
                    <a:pt x="1170" y="105"/>
                  </a:cubicBezTo>
                  <a:lnTo>
                    <a:pt x="1170" y="105"/>
                  </a:lnTo>
                  <a:cubicBezTo>
                    <a:pt x="1177" y="100"/>
                    <a:pt x="1188" y="95"/>
                    <a:pt x="1196" y="99"/>
                  </a:cubicBezTo>
                  <a:lnTo>
                    <a:pt x="1196" y="99"/>
                  </a:lnTo>
                  <a:cubicBezTo>
                    <a:pt x="1206" y="103"/>
                    <a:pt x="1208" y="113"/>
                    <a:pt x="1209" y="123"/>
                  </a:cubicBezTo>
                  <a:lnTo>
                    <a:pt x="1209" y="123"/>
                  </a:lnTo>
                  <a:cubicBezTo>
                    <a:pt x="1189" y="141"/>
                    <a:pt x="1171" y="163"/>
                    <a:pt x="1158" y="187"/>
                  </a:cubicBezTo>
                  <a:lnTo>
                    <a:pt x="1158" y="187"/>
                  </a:lnTo>
                  <a:cubicBezTo>
                    <a:pt x="1165" y="192"/>
                    <a:pt x="1175" y="186"/>
                    <a:pt x="1182" y="181"/>
                  </a:cubicBezTo>
                  <a:lnTo>
                    <a:pt x="1182" y="181"/>
                  </a:lnTo>
                  <a:cubicBezTo>
                    <a:pt x="1198" y="167"/>
                    <a:pt x="1215" y="155"/>
                    <a:pt x="1229" y="139"/>
                  </a:cubicBezTo>
                  <a:lnTo>
                    <a:pt x="1229" y="139"/>
                  </a:lnTo>
                  <a:cubicBezTo>
                    <a:pt x="1236" y="131"/>
                    <a:pt x="1243" y="122"/>
                    <a:pt x="1253" y="126"/>
                  </a:cubicBezTo>
                  <a:lnTo>
                    <a:pt x="1253" y="126"/>
                  </a:lnTo>
                  <a:cubicBezTo>
                    <a:pt x="1254" y="130"/>
                    <a:pt x="1255" y="134"/>
                    <a:pt x="1256" y="139"/>
                  </a:cubicBezTo>
                  <a:lnTo>
                    <a:pt x="1256" y="139"/>
                  </a:lnTo>
                  <a:cubicBezTo>
                    <a:pt x="1263" y="132"/>
                    <a:pt x="1273" y="132"/>
                    <a:pt x="1282" y="135"/>
                  </a:cubicBezTo>
                  <a:lnTo>
                    <a:pt x="1282" y="135"/>
                  </a:lnTo>
                  <a:cubicBezTo>
                    <a:pt x="1291" y="137"/>
                    <a:pt x="1300" y="141"/>
                    <a:pt x="1308" y="139"/>
                  </a:cubicBezTo>
                  <a:lnTo>
                    <a:pt x="1308" y="139"/>
                  </a:lnTo>
                  <a:cubicBezTo>
                    <a:pt x="1317" y="136"/>
                    <a:pt x="1324" y="124"/>
                    <a:pt x="1317" y="118"/>
                  </a:cubicBezTo>
                  <a:lnTo>
                    <a:pt x="1317" y="118"/>
                  </a:lnTo>
                  <a:cubicBezTo>
                    <a:pt x="1354" y="100"/>
                    <a:pt x="1399" y="103"/>
                    <a:pt x="1434" y="122"/>
                  </a:cubicBezTo>
                  <a:lnTo>
                    <a:pt x="1434" y="122"/>
                  </a:lnTo>
                  <a:cubicBezTo>
                    <a:pt x="1436" y="124"/>
                    <a:pt x="1438" y="125"/>
                    <a:pt x="1439" y="127"/>
                  </a:cubicBezTo>
                  <a:lnTo>
                    <a:pt x="1439" y="127"/>
                  </a:lnTo>
                  <a:cubicBezTo>
                    <a:pt x="1443" y="134"/>
                    <a:pt x="1434" y="142"/>
                    <a:pt x="1427" y="145"/>
                  </a:cubicBezTo>
                  <a:lnTo>
                    <a:pt x="1427" y="145"/>
                  </a:lnTo>
                  <a:cubicBezTo>
                    <a:pt x="1418" y="149"/>
                    <a:pt x="1408" y="153"/>
                    <a:pt x="1398" y="157"/>
                  </a:cubicBezTo>
                  <a:lnTo>
                    <a:pt x="1398" y="157"/>
                  </a:lnTo>
                  <a:cubicBezTo>
                    <a:pt x="1391" y="161"/>
                    <a:pt x="1384" y="164"/>
                    <a:pt x="1377" y="167"/>
                  </a:cubicBezTo>
                  <a:lnTo>
                    <a:pt x="1377" y="167"/>
                  </a:lnTo>
                  <a:cubicBezTo>
                    <a:pt x="1346" y="178"/>
                    <a:pt x="1314" y="182"/>
                    <a:pt x="1281" y="185"/>
                  </a:cubicBezTo>
                  <a:lnTo>
                    <a:pt x="1281" y="185"/>
                  </a:lnTo>
                  <a:cubicBezTo>
                    <a:pt x="1299" y="195"/>
                    <a:pt x="1321" y="198"/>
                    <a:pt x="1341" y="192"/>
                  </a:cubicBezTo>
                  <a:lnTo>
                    <a:pt x="1341" y="192"/>
                  </a:lnTo>
                  <a:cubicBezTo>
                    <a:pt x="1345" y="195"/>
                    <a:pt x="1344" y="202"/>
                    <a:pt x="1340" y="204"/>
                  </a:cubicBezTo>
                  <a:lnTo>
                    <a:pt x="1340" y="204"/>
                  </a:lnTo>
                  <a:cubicBezTo>
                    <a:pt x="1337" y="207"/>
                    <a:pt x="1332" y="208"/>
                    <a:pt x="1327" y="208"/>
                  </a:cubicBezTo>
                  <a:lnTo>
                    <a:pt x="1327" y="208"/>
                  </a:lnTo>
                  <a:cubicBezTo>
                    <a:pt x="1311" y="209"/>
                    <a:pt x="1294" y="210"/>
                    <a:pt x="1278" y="211"/>
                  </a:cubicBezTo>
                  <a:lnTo>
                    <a:pt x="1278" y="211"/>
                  </a:lnTo>
                  <a:cubicBezTo>
                    <a:pt x="1263" y="212"/>
                    <a:pt x="1243" y="216"/>
                    <a:pt x="1240" y="231"/>
                  </a:cubicBezTo>
                  <a:lnTo>
                    <a:pt x="1240" y="231"/>
                  </a:lnTo>
                  <a:cubicBezTo>
                    <a:pt x="1247" y="239"/>
                    <a:pt x="1259" y="236"/>
                    <a:pt x="1268" y="232"/>
                  </a:cubicBezTo>
                  <a:lnTo>
                    <a:pt x="1268" y="232"/>
                  </a:lnTo>
                  <a:cubicBezTo>
                    <a:pt x="1276" y="227"/>
                    <a:pt x="1285" y="220"/>
                    <a:pt x="1294" y="219"/>
                  </a:cubicBezTo>
                  <a:lnTo>
                    <a:pt x="1294" y="219"/>
                  </a:lnTo>
                  <a:cubicBezTo>
                    <a:pt x="1304" y="218"/>
                    <a:pt x="1316" y="227"/>
                    <a:pt x="1311" y="236"/>
                  </a:cubicBezTo>
                  <a:lnTo>
                    <a:pt x="1311" y="236"/>
                  </a:lnTo>
                  <a:cubicBezTo>
                    <a:pt x="1302" y="236"/>
                    <a:pt x="1293" y="236"/>
                    <a:pt x="1285" y="239"/>
                  </a:cubicBezTo>
                  <a:lnTo>
                    <a:pt x="1285" y="239"/>
                  </a:lnTo>
                  <a:cubicBezTo>
                    <a:pt x="1275" y="242"/>
                    <a:pt x="1267" y="249"/>
                    <a:pt x="1267" y="258"/>
                  </a:cubicBezTo>
                  <a:lnTo>
                    <a:pt x="1267" y="258"/>
                  </a:lnTo>
                  <a:cubicBezTo>
                    <a:pt x="1266" y="263"/>
                    <a:pt x="1267" y="269"/>
                    <a:pt x="1266" y="274"/>
                  </a:cubicBezTo>
                  <a:lnTo>
                    <a:pt x="1266" y="274"/>
                  </a:lnTo>
                  <a:cubicBezTo>
                    <a:pt x="1262" y="287"/>
                    <a:pt x="1244" y="286"/>
                    <a:pt x="1231" y="283"/>
                  </a:cubicBezTo>
                  <a:lnTo>
                    <a:pt x="1231" y="283"/>
                  </a:lnTo>
                  <a:cubicBezTo>
                    <a:pt x="1224" y="307"/>
                    <a:pt x="1217" y="330"/>
                    <a:pt x="1207" y="354"/>
                  </a:cubicBezTo>
                  <a:lnTo>
                    <a:pt x="1207" y="354"/>
                  </a:lnTo>
                  <a:cubicBezTo>
                    <a:pt x="1217" y="352"/>
                    <a:pt x="1225" y="347"/>
                    <a:pt x="1234" y="343"/>
                  </a:cubicBezTo>
                  <a:lnTo>
                    <a:pt x="1234" y="343"/>
                  </a:lnTo>
                  <a:cubicBezTo>
                    <a:pt x="1242" y="338"/>
                    <a:pt x="1251" y="334"/>
                    <a:pt x="1260" y="336"/>
                  </a:cubicBezTo>
                  <a:lnTo>
                    <a:pt x="1260" y="336"/>
                  </a:lnTo>
                  <a:cubicBezTo>
                    <a:pt x="1270" y="338"/>
                    <a:pt x="1277" y="349"/>
                    <a:pt x="1272" y="357"/>
                  </a:cubicBezTo>
                  <a:lnTo>
                    <a:pt x="1272" y="357"/>
                  </a:lnTo>
                  <a:cubicBezTo>
                    <a:pt x="1265" y="356"/>
                    <a:pt x="1258" y="354"/>
                    <a:pt x="1252" y="356"/>
                  </a:cubicBezTo>
                  <a:lnTo>
                    <a:pt x="1252" y="356"/>
                  </a:lnTo>
                  <a:cubicBezTo>
                    <a:pt x="1245" y="357"/>
                    <a:pt x="1240" y="364"/>
                    <a:pt x="1241" y="370"/>
                  </a:cubicBezTo>
                  <a:lnTo>
                    <a:pt x="1241" y="370"/>
                  </a:lnTo>
                  <a:cubicBezTo>
                    <a:pt x="1246" y="370"/>
                    <a:pt x="1251" y="370"/>
                    <a:pt x="1256" y="370"/>
                  </a:cubicBezTo>
                  <a:lnTo>
                    <a:pt x="1256" y="370"/>
                  </a:lnTo>
                  <a:cubicBezTo>
                    <a:pt x="1257" y="375"/>
                    <a:pt x="1258" y="379"/>
                    <a:pt x="1259" y="384"/>
                  </a:cubicBezTo>
                  <a:lnTo>
                    <a:pt x="1259" y="384"/>
                  </a:lnTo>
                  <a:cubicBezTo>
                    <a:pt x="1271" y="379"/>
                    <a:pt x="1283" y="376"/>
                    <a:pt x="1294" y="372"/>
                  </a:cubicBezTo>
                  <a:lnTo>
                    <a:pt x="1294" y="372"/>
                  </a:lnTo>
                  <a:cubicBezTo>
                    <a:pt x="1298" y="376"/>
                    <a:pt x="1301" y="381"/>
                    <a:pt x="1302" y="386"/>
                  </a:cubicBezTo>
                  <a:lnTo>
                    <a:pt x="1302" y="386"/>
                  </a:lnTo>
                  <a:cubicBezTo>
                    <a:pt x="1303" y="392"/>
                    <a:pt x="1300" y="398"/>
                    <a:pt x="1295" y="400"/>
                  </a:cubicBezTo>
                  <a:lnTo>
                    <a:pt x="1295" y="400"/>
                  </a:lnTo>
                  <a:cubicBezTo>
                    <a:pt x="1292" y="401"/>
                    <a:pt x="1289" y="400"/>
                    <a:pt x="1286" y="399"/>
                  </a:cubicBezTo>
                  <a:lnTo>
                    <a:pt x="1267" y="394"/>
                  </a:lnTo>
                  <a:lnTo>
                    <a:pt x="1267" y="394"/>
                  </a:lnTo>
                  <a:cubicBezTo>
                    <a:pt x="1258" y="392"/>
                    <a:pt x="1250" y="390"/>
                    <a:pt x="1242" y="392"/>
                  </a:cubicBezTo>
                  <a:lnTo>
                    <a:pt x="1242" y="392"/>
                  </a:lnTo>
                  <a:cubicBezTo>
                    <a:pt x="1234" y="394"/>
                    <a:pt x="1227" y="402"/>
                    <a:pt x="1229" y="410"/>
                  </a:cubicBezTo>
                  <a:lnTo>
                    <a:pt x="1229" y="410"/>
                  </a:lnTo>
                  <a:cubicBezTo>
                    <a:pt x="1224" y="406"/>
                    <a:pt x="1219" y="401"/>
                    <a:pt x="1213" y="400"/>
                  </a:cubicBezTo>
                  <a:lnTo>
                    <a:pt x="1213" y="400"/>
                  </a:lnTo>
                  <a:cubicBezTo>
                    <a:pt x="1207" y="400"/>
                    <a:pt x="1200" y="404"/>
                    <a:pt x="1200" y="411"/>
                  </a:cubicBezTo>
                  <a:lnTo>
                    <a:pt x="1200" y="411"/>
                  </a:lnTo>
                  <a:cubicBezTo>
                    <a:pt x="1201" y="417"/>
                    <a:pt x="1209" y="419"/>
                    <a:pt x="1214" y="422"/>
                  </a:cubicBezTo>
                  <a:lnTo>
                    <a:pt x="1214" y="422"/>
                  </a:lnTo>
                  <a:cubicBezTo>
                    <a:pt x="1224" y="427"/>
                    <a:pt x="1231" y="438"/>
                    <a:pt x="1242" y="439"/>
                  </a:cubicBezTo>
                  <a:lnTo>
                    <a:pt x="1242" y="439"/>
                  </a:lnTo>
                  <a:cubicBezTo>
                    <a:pt x="1251" y="439"/>
                    <a:pt x="1261" y="433"/>
                    <a:pt x="1269" y="438"/>
                  </a:cubicBezTo>
                  <a:lnTo>
                    <a:pt x="1269" y="438"/>
                  </a:lnTo>
                  <a:cubicBezTo>
                    <a:pt x="1277" y="445"/>
                    <a:pt x="1282" y="454"/>
                    <a:pt x="1283" y="465"/>
                  </a:cubicBezTo>
                  <a:lnTo>
                    <a:pt x="1283" y="465"/>
                  </a:lnTo>
                  <a:cubicBezTo>
                    <a:pt x="1283" y="469"/>
                    <a:pt x="1282" y="473"/>
                    <a:pt x="1279" y="476"/>
                  </a:cubicBezTo>
                  <a:lnTo>
                    <a:pt x="1279" y="476"/>
                  </a:lnTo>
                  <a:cubicBezTo>
                    <a:pt x="1276" y="477"/>
                    <a:pt x="1272" y="477"/>
                    <a:pt x="1270" y="480"/>
                  </a:cubicBezTo>
                  <a:lnTo>
                    <a:pt x="1270" y="480"/>
                  </a:lnTo>
                  <a:cubicBezTo>
                    <a:pt x="1269" y="482"/>
                    <a:pt x="1270" y="486"/>
                    <a:pt x="1269" y="488"/>
                  </a:cubicBezTo>
                  <a:lnTo>
                    <a:pt x="1269" y="488"/>
                  </a:lnTo>
                  <a:cubicBezTo>
                    <a:pt x="1266" y="491"/>
                    <a:pt x="1261" y="488"/>
                    <a:pt x="1258" y="485"/>
                  </a:cubicBezTo>
                  <a:lnTo>
                    <a:pt x="1258" y="485"/>
                  </a:lnTo>
                  <a:cubicBezTo>
                    <a:pt x="1250" y="480"/>
                    <a:pt x="1238" y="486"/>
                    <a:pt x="1229" y="482"/>
                  </a:cubicBezTo>
                  <a:lnTo>
                    <a:pt x="1229" y="482"/>
                  </a:lnTo>
                  <a:cubicBezTo>
                    <a:pt x="1224" y="491"/>
                    <a:pt x="1228" y="503"/>
                    <a:pt x="1237" y="507"/>
                  </a:cubicBezTo>
                  <a:lnTo>
                    <a:pt x="1237" y="507"/>
                  </a:lnTo>
                  <a:cubicBezTo>
                    <a:pt x="1240" y="508"/>
                    <a:pt x="1243" y="508"/>
                    <a:pt x="1245" y="512"/>
                  </a:cubicBezTo>
                  <a:lnTo>
                    <a:pt x="1245" y="512"/>
                  </a:lnTo>
                  <a:cubicBezTo>
                    <a:pt x="1246" y="514"/>
                    <a:pt x="1245" y="517"/>
                    <a:pt x="1247" y="519"/>
                  </a:cubicBezTo>
                  <a:lnTo>
                    <a:pt x="1247" y="519"/>
                  </a:lnTo>
                  <a:cubicBezTo>
                    <a:pt x="1248" y="521"/>
                    <a:pt x="1251" y="521"/>
                    <a:pt x="1253" y="521"/>
                  </a:cubicBezTo>
                  <a:lnTo>
                    <a:pt x="1253" y="521"/>
                  </a:lnTo>
                  <a:cubicBezTo>
                    <a:pt x="1263" y="521"/>
                    <a:pt x="1272" y="521"/>
                    <a:pt x="1281" y="521"/>
                  </a:cubicBezTo>
                  <a:lnTo>
                    <a:pt x="1281" y="521"/>
                  </a:lnTo>
                  <a:cubicBezTo>
                    <a:pt x="1284" y="526"/>
                    <a:pt x="1280" y="532"/>
                    <a:pt x="1275" y="535"/>
                  </a:cubicBezTo>
                  <a:lnTo>
                    <a:pt x="1275" y="535"/>
                  </a:lnTo>
                  <a:cubicBezTo>
                    <a:pt x="1270" y="537"/>
                    <a:pt x="1265" y="537"/>
                    <a:pt x="1259" y="536"/>
                  </a:cubicBezTo>
                  <a:lnTo>
                    <a:pt x="1259" y="536"/>
                  </a:lnTo>
                  <a:cubicBezTo>
                    <a:pt x="1244" y="535"/>
                    <a:pt x="1229" y="532"/>
                    <a:pt x="1215" y="527"/>
                  </a:cubicBezTo>
                  <a:lnTo>
                    <a:pt x="1215" y="527"/>
                  </a:lnTo>
                  <a:cubicBezTo>
                    <a:pt x="1213" y="535"/>
                    <a:pt x="1218" y="542"/>
                    <a:pt x="1224" y="547"/>
                  </a:cubicBezTo>
                  <a:lnTo>
                    <a:pt x="1224" y="547"/>
                  </a:lnTo>
                  <a:cubicBezTo>
                    <a:pt x="1230" y="552"/>
                    <a:pt x="1237" y="555"/>
                    <a:pt x="1245" y="557"/>
                  </a:cubicBezTo>
                  <a:lnTo>
                    <a:pt x="1245" y="557"/>
                  </a:lnTo>
                  <a:cubicBezTo>
                    <a:pt x="1245" y="562"/>
                    <a:pt x="1246" y="567"/>
                    <a:pt x="1247" y="573"/>
                  </a:cubicBezTo>
                  <a:lnTo>
                    <a:pt x="1247" y="573"/>
                  </a:lnTo>
                  <a:cubicBezTo>
                    <a:pt x="1229" y="578"/>
                    <a:pt x="1211" y="581"/>
                    <a:pt x="1191" y="582"/>
                  </a:cubicBezTo>
                  <a:lnTo>
                    <a:pt x="1191" y="582"/>
                  </a:lnTo>
                  <a:cubicBezTo>
                    <a:pt x="1191" y="575"/>
                    <a:pt x="1182" y="570"/>
                    <a:pt x="1175" y="574"/>
                  </a:cubicBezTo>
                  <a:lnTo>
                    <a:pt x="1175" y="574"/>
                  </a:lnTo>
                  <a:cubicBezTo>
                    <a:pt x="1176" y="570"/>
                    <a:pt x="1175" y="567"/>
                    <a:pt x="1173" y="563"/>
                  </a:cubicBezTo>
                  <a:lnTo>
                    <a:pt x="1173" y="563"/>
                  </a:lnTo>
                  <a:cubicBezTo>
                    <a:pt x="1167" y="562"/>
                    <a:pt x="1161" y="563"/>
                    <a:pt x="1155" y="565"/>
                  </a:cubicBezTo>
                  <a:lnTo>
                    <a:pt x="1155" y="565"/>
                  </a:lnTo>
                  <a:cubicBezTo>
                    <a:pt x="1159" y="570"/>
                    <a:pt x="1156" y="577"/>
                    <a:pt x="1151" y="581"/>
                  </a:cubicBezTo>
                  <a:lnTo>
                    <a:pt x="1151" y="581"/>
                  </a:lnTo>
                  <a:cubicBezTo>
                    <a:pt x="1146" y="584"/>
                    <a:pt x="1139" y="585"/>
                    <a:pt x="1133" y="584"/>
                  </a:cubicBezTo>
                  <a:lnTo>
                    <a:pt x="1133" y="584"/>
                  </a:lnTo>
                  <a:cubicBezTo>
                    <a:pt x="1130" y="589"/>
                    <a:pt x="1129" y="595"/>
                    <a:pt x="1130" y="602"/>
                  </a:cubicBezTo>
                  <a:lnTo>
                    <a:pt x="1130" y="602"/>
                  </a:lnTo>
                  <a:cubicBezTo>
                    <a:pt x="1134" y="608"/>
                    <a:pt x="1141" y="609"/>
                    <a:pt x="1148" y="608"/>
                  </a:cubicBezTo>
                  <a:lnTo>
                    <a:pt x="1148" y="608"/>
                  </a:lnTo>
                  <a:cubicBezTo>
                    <a:pt x="1155" y="606"/>
                    <a:pt x="1160" y="603"/>
                    <a:pt x="1166" y="601"/>
                  </a:cubicBezTo>
                  <a:lnTo>
                    <a:pt x="1166" y="601"/>
                  </a:lnTo>
                  <a:cubicBezTo>
                    <a:pt x="1179" y="597"/>
                    <a:pt x="1191" y="599"/>
                    <a:pt x="1203" y="601"/>
                  </a:cubicBezTo>
                  <a:lnTo>
                    <a:pt x="1203" y="601"/>
                  </a:lnTo>
                  <a:cubicBezTo>
                    <a:pt x="1206" y="602"/>
                    <a:pt x="1209" y="603"/>
                    <a:pt x="1211" y="605"/>
                  </a:cubicBezTo>
                  <a:lnTo>
                    <a:pt x="1211" y="605"/>
                  </a:lnTo>
                  <a:cubicBezTo>
                    <a:pt x="1214" y="611"/>
                    <a:pt x="1206" y="620"/>
                    <a:pt x="1211" y="624"/>
                  </a:cubicBezTo>
                  <a:lnTo>
                    <a:pt x="1211" y="624"/>
                  </a:lnTo>
                  <a:cubicBezTo>
                    <a:pt x="1203" y="627"/>
                    <a:pt x="1194" y="630"/>
                    <a:pt x="1186" y="628"/>
                  </a:cubicBezTo>
                  <a:lnTo>
                    <a:pt x="1186" y="628"/>
                  </a:lnTo>
                  <a:cubicBezTo>
                    <a:pt x="1179" y="625"/>
                    <a:pt x="1174" y="619"/>
                    <a:pt x="1167" y="617"/>
                  </a:cubicBezTo>
                  <a:lnTo>
                    <a:pt x="1167" y="617"/>
                  </a:lnTo>
                  <a:cubicBezTo>
                    <a:pt x="1160" y="615"/>
                    <a:pt x="1150" y="619"/>
                    <a:pt x="1152" y="626"/>
                  </a:cubicBezTo>
                  <a:lnTo>
                    <a:pt x="1152" y="626"/>
                  </a:lnTo>
                  <a:cubicBezTo>
                    <a:pt x="1153" y="628"/>
                    <a:pt x="1155" y="630"/>
                    <a:pt x="1156" y="632"/>
                  </a:cubicBezTo>
                  <a:lnTo>
                    <a:pt x="1156" y="632"/>
                  </a:lnTo>
                  <a:cubicBezTo>
                    <a:pt x="1164" y="639"/>
                    <a:pt x="1173" y="647"/>
                    <a:pt x="1184" y="647"/>
                  </a:cubicBezTo>
                  <a:lnTo>
                    <a:pt x="1184" y="647"/>
                  </a:lnTo>
                  <a:cubicBezTo>
                    <a:pt x="1185" y="653"/>
                    <a:pt x="1191" y="656"/>
                    <a:pt x="1198" y="658"/>
                  </a:cubicBezTo>
                  <a:lnTo>
                    <a:pt x="1198" y="658"/>
                  </a:lnTo>
                  <a:cubicBezTo>
                    <a:pt x="1203" y="661"/>
                    <a:pt x="1209" y="666"/>
                    <a:pt x="1208" y="672"/>
                  </a:cubicBezTo>
                  <a:lnTo>
                    <a:pt x="1208" y="672"/>
                  </a:lnTo>
                  <a:cubicBezTo>
                    <a:pt x="1210" y="669"/>
                    <a:pt x="1215" y="671"/>
                    <a:pt x="1217" y="674"/>
                  </a:cubicBezTo>
                  <a:lnTo>
                    <a:pt x="1217" y="674"/>
                  </a:lnTo>
                  <a:cubicBezTo>
                    <a:pt x="1218" y="677"/>
                    <a:pt x="1218" y="681"/>
                    <a:pt x="1217" y="685"/>
                  </a:cubicBezTo>
                  <a:lnTo>
                    <a:pt x="1217" y="685"/>
                  </a:lnTo>
                  <a:cubicBezTo>
                    <a:pt x="1216" y="694"/>
                    <a:pt x="1215" y="703"/>
                    <a:pt x="1213" y="712"/>
                  </a:cubicBezTo>
                  <a:lnTo>
                    <a:pt x="1213" y="712"/>
                  </a:lnTo>
                  <a:cubicBezTo>
                    <a:pt x="1213" y="716"/>
                    <a:pt x="1212" y="719"/>
                    <a:pt x="1209" y="721"/>
                  </a:cubicBezTo>
                  <a:lnTo>
                    <a:pt x="1209" y="721"/>
                  </a:lnTo>
                  <a:cubicBezTo>
                    <a:pt x="1202" y="726"/>
                    <a:pt x="1195" y="715"/>
                    <a:pt x="1188" y="714"/>
                  </a:cubicBezTo>
                  <a:lnTo>
                    <a:pt x="1188" y="714"/>
                  </a:lnTo>
                  <a:cubicBezTo>
                    <a:pt x="1184" y="714"/>
                    <a:pt x="1180" y="716"/>
                    <a:pt x="1177" y="714"/>
                  </a:cubicBezTo>
                  <a:lnTo>
                    <a:pt x="1177" y="714"/>
                  </a:lnTo>
                  <a:cubicBezTo>
                    <a:pt x="1173" y="713"/>
                    <a:pt x="1173" y="706"/>
                    <a:pt x="1169" y="702"/>
                  </a:cubicBezTo>
                  <a:lnTo>
                    <a:pt x="1169" y="702"/>
                  </a:lnTo>
                  <a:cubicBezTo>
                    <a:pt x="1166" y="700"/>
                    <a:pt x="1163" y="699"/>
                    <a:pt x="1160" y="697"/>
                  </a:cubicBezTo>
                  <a:lnTo>
                    <a:pt x="1160" y="697"/>
                  </a:lnTo>
                  <a:cubicBezTo>
                    <a:pt x="1154" y="695"/>
                    <a:pt x="1150" y="688"/>
                    <a:pt x="1145" y="683"/>
                  </a:cubicBezTo>
                  <a:lnTo>
                    <a:pt x="1145" y="683"/>
                  </a:lnTo>
                  <a:cubicBezTo>
                    <a:pt x="1140" y="679"/>
                    <a:pt x="1133" y="675"/>
                    <a:pt x="1127" y="679"/>
                  </a:cubicBezTo>
                  <a:lnTo>
                    <a:pt x="1127" y="679"/>
                  </a:lnTo>
                  <a:cubicBezTo>
                    <a:pt x="1128" y="686"/>
                    <a:pt x="1128" y="695"/>
                    <a:pt x="1126" y="702"/>
                  </a:cubicBezTo>
                  <a:lnTo>
                    <a:pt x="1126" y="702"/>
                  </a:lnTo>
                  <a:cubicBezTo>
                    <a:pt x="1123" y="709"/>
                    <a:pt x="1116" y="716"/>
                    <a:pt x="1109" y="716"/>
                  </a:cubicBezTo>
                  <a:lnTo>
                    <a:pt x="1109" y="716"/>
                  </a:lnTo>
                  <a:cubicBezTo>
                    <a:pt x="1109" y="721"/>
                    <a:pt x="1105" y="725"/>
                    <a:pt x="1104" y="730"/>
                  </a:cubicBezTo>
                  <a:lnTo>
                    <a:pt x="1104" y="730"/>
                  </a:lnTo>
                  <a:cubicBezTo>
                    <a:pt x="1103" y="735"/>
                    <a:pt x="1110" y="741"/>
                    <a:pt x="1113" y="737"/>
                  </a:cubicBezTo>
                  <a:lnTo>
                    <a:pt x="1113" y="737"/>
                  </a:lnTo>
                  <a:cubicBezTo>
                    <a:pt x="1114" y="735"/>
                    <a:pt x="1114" y="734"/>
                    <a:pt x="1115" y="732"/>
                  </a:cubicBezTo>
                  <a:lnTo>
                    <a:pt x="1115" y="732"/>
                  </a:lnTo>
                  <a:cubicBezTo>
                    <a:pt x="1116" y="728"/>
                    <a:pt x="1121" y="727"/>
                    <a:pt x="1126" y="727"/>
                  </a:cubicBezTo>
                  <a:lnTo>
                    <a:pt x="1126" y="727"/>
                  </a:lnTo>
                  <a:cubicBezTo>
                    <a:pt x="1129" y="728"/>
                    <a:pt x="1133" y="730"/>
                    <a:pt x="1137" y="732"/>
                  </a:cubicBezTo>
                  <a:lnTo>
                    <a:pt x="1137" y="732"/>
                  </a:lnTo>
                  <a:cubicBezTo>
                    <a:pt x="1154" y="739"/>
                    <a:pt x="1173" y="733"/>
                    <a:pt x="1191" y="735"/>
                  </a:cubicBezTo>
                  <a:lnTo>
                    <a:pt x="1191" y="735"/>
                  </a:lnTo>
                  <a:cubicBezTo>
                    <a:pt x="1196" y="735"/>
                    <a:pt x="1201" y="738"/>
                    <a:pt x="1201" y="743"/>
                  </a:cubicBezTo>
                  <a:lnTo>
                    <a:pt x="1201" y="743"/>
                  </a:lnTo>
                  <a:cubicBezTo>
                    <a:pt x="1200" y="746"/>
                    <a:pt x="1195" y="748"/>
                    <a:pt x="1191" y="748"/>
                  </a:cubicBezTo>
                  <a:lnTo>
                    <a:pt x="1191" y="748"/>
                  </a:lnTo>
                  <a:cubicBezTo>
                    <a:pt x="1176" y="751"/>
                    <a:pt x="1160" y="756"/>
                    <a:pt x="1147" y="765"/>
                  </a:cubicBezTo>
                  <a:lnTo>
                    <a:pt x="1147" y="765"/>
                  </a:lnTo>
                  <a:cubicBezTo>
                    <a:pt x="1141" y="769"/>
                    <a:pt x="1135" y="775"/>
                    <a:pt x="1136" y="781"/>
                  </a:cubicBezTo>
                  <a:lnTo>
                    <a:pt x="1136" y="781"/>
                  </a:lnTo>
                  <a:cubicBezTo>
                    <a:pt x="1131" y="777"/>
                    <a:pt x="1124" y="780"/>
                    <a:pt x="1120" y="784"/>
                  </a:cubicBezTo>
                  <a:lnTo>
                    <a:pt x="1120" y="784"/>
                  </a:lnTo>
                  <a:cubicBezTo>
                    <a:pt x="1115" y="787"/>
                    <a:pt x="1111" y="792"/>
                    <a:pt x="1105" y="793"/>
                  </a:cubicBezTo>
                  <a:lnTo>
                    <a:pt x="1105" y="793"/>
                  </a:lnTo>
                  <a:cubicBezTo>
                    <a:pt x="1102" y="795"/>
                    <a:pt x="1097" y="794"/>
                    <a:pt x="1093" y="795"/>
                  </a:cubicBezTo>
                  <a:lnTo>
                    <a:pt x="1093" y="795"/>
                  </a:lnTo>
                  <a:cubicBezTo>
                    <a:pt x="1089" y="796"/>
                    <a:pt x="1085" y="798"/>
                    <a:pt x="1080" y="800"/>
                  </a:cubicBezTo>
                  <a:lnTo>
                    <a:pt x="1080" y="800"/>
                  </a:lnTo>
                  <a:cubicBezTo>
                    <a:pt x="1067" y="805"/>
                    <a:pt x="1054" y="800"/>
                    <a:pt x="1040" y="801"/>
                  </a:cubicBezTo>
                  <a:lnTo>
                    <a:pt x="1040" y="801"/>
                  </a:lnTo>
                  <a:cubicBezTo>
                    <a:pt x="1038" y="801"/>
                    <a:pt x="1035" y="801"/>
                    <a:pt x="1033" y="803"/>
                  </a:cubicBezTo>
                  <a:lnTo>
                    <a:pt x="1033" y="803"/>
                  </a:lnTo>
                  <a:cubicBezTo>
                    <a:pt x="1027" y="806"/>
                    <a:pt x="1028" y="817"/>
                    <a:pt x="1023" y="822"/>
                  </a:cubicBezTo>
                  <a:lnTo>
                    <a:pt x="1023" y="822"/>
                  </a:lnTo>
                  <a:cubicBezTo>
                    <a:pt x="1012" y="816"/>
                    <a:pt x="998" y="817"/>
                    <a:pt x="989" y="825"/>
                  </a:cubicBezTo>
                  <a:lnTo>
                    <a:pt x="989" y="825"/>
                  </a:lnTo>
                  <a:cubicBezTo>
                    <a:pt x="988" y="822"/>
                    <a:pt x="986" y="818"/>
                    <a:pt x="985" y="816"/>
                  </a:cubicBezTo>
                  <a:lnTo>
                    <a:pt x="985" y="816"/>
                  </a:lnTo>
                  <a:cubicBezTo>
                    <a:pt x="979" y="815"/>
                    <a:pt x="974" y="814"/>
                    <a:pt x="968" y="813"/>
                  </a:cubicBezTo>
                  <a:lnTo>
                    <a:pt x="968" y="813"/>
                  </a:lnTo>
                  <a:cubicBezTo>
                    <a:pt x="966" y="820"/>
                    <a:pt x="965" y="827"/>
                    <a:pt x="964" y="834"/>
                  </a:cubicBezTo>
                  <a:lnTo>
                    <a:pt x="964" y="834"/>
                  </a:lnTo>
                  <a:cubicBezTo>
                    <a:pt x="954" y="840"/>
                    <a:pt x="947" y="847"/>
                    <a:pt x="937" y="852"/>
                  </a:cubicBezTo>
                  <a:lnTo>
                    <a:pt x="937" y="852"/>
                  </a:lnTo>
                  <a:cubicBezTo>
                    <a:pt x="943" y="859"/>
                    <a:pt x="938" y="871"/>
                    <a:pt x="932" y="879"/>
                  </a:cubicBezTo>
                  <a:lnTo>
                    <a:pt x="932" y="879"/>
                  </a:lnTo>
                  <a:cubicBezTo>
                    <a:pt x="924" y="889"/>
                    <a:pt x="913" y="898"/>
                    <a:pt x="901" y="904"/>
                  </a:cubicBezTo>
                  <a:lnTo>
                    <a:pt x="901" y="904"/>
                  </a:lnTo>
                  <a:cubicBezTo>
                    <a:pt x="888" y="912"/>
                    <a:pt x="874" y="915"/>
                    <a:pt x="860" y="920"/>
                  </a:cubicBezTo>
                  <a:lnTo>
                    <a:pt x="860" y="920"/>
                  </a:lnTo>
                  <a:cubicBezTo>
                    <a:pt x="853" y="922"/>
                    <a:pt x="845" y="924"/>
                    <a:pt x="838" y="926"/>
                  </a:cubicBezTo>
                  <a:lnTo>
                    <a:pt x="838" y="926"/>
                  </a:lnTo>
                  <a:cubicBezTo>
                    <a:pt x="846" y="916"/>
                    <a:pt x="838" y="897"/>
                    <a:pt x="825" y="897"/>
                  </a:cubicBezTo>
                  <a:lnTo>
                    <a:pt x="825" y="897"/>
                  </a:lnTo>
                  <a:cubicBezTo>
                    <a:pt x="830" y="907"/>
                    <a:pt x="825" y="920"/>
                    <a:pt x="816" y="926"/>
                  </a:cubicBezTo>
                  <a:lnTo>
                    <a:pt x="816" y="926"/>
                  </a:lnTo>
                  <a:cubicBezTo>
                    <a:pt x="807" y="932"/>
                    <a:pt x="795" y="932"/>
                    <a:pt x="785" y="929"/>
                  </a:cubicBezTo>
                  <a:lnTo>
                    <a:pt x="785" y="929"/>
                  </a:lnTo>
                  <a:cubicBezTo>
                    <a:pt x="788" y="938"/>
                    <a:pt x="787" y="949"/>
                    <a:pt x="781" y="957"/>
                  </a:cubicBezTo>
                  <a:lnTo>
                    <a:pt x="781" y="957"/>
                  </a:lnTo>
                  <a:cubicBezTo>
                    <a:pt x="778" y="944"/>
                    <a:pt x="762" y="937"/>
                    <a:pt x="751" y="943"/>
                  </a:cubicBezTo>
                  <a:lnTo>
                    <a:pt x="751" y="943"/>
                  </a:lnTo>
                  <a:cubicBezTo>
                    <a:pt x="751" y="950"/>
                    <a:pt x="758" y="954"/>
                    <a:pt x="764" y="957"/>
                  </a:cubicBezTo>
                  <a:lnTo>
                    <a:pt x="764" y="957"/>
                  </a:lnTo>
                  <a:cubicBezTo>
                    <a:pt x="770" y="961"/>
                    <a:pt x="777" y="968"/>
                    <a:pt x="773" y="974"/>
                  </a:cubicBezTo>
                  <a:lnTo>
                    <a:pt x="773" y="974"/>
                  </a:lnTo>
                  <a:cubicBezTo>
                    <a:pt x="770" y="973"/>
                    <a:pt x="767" y="972"/>
                    <a:pt x="764" y="971"/>
                  </a:cubicBezTo>
                  <a:lnTo>
                    <a:pt x="764" y="971"/>
                  </a:lnTo>
                  <a:cubicBezTo>
                    <a:pt x="767" y="976"/>
                    <a:pt x="771" y="981"/>
                    <a:pt x="775" y="985"/>
                  </a:cubicBezTo>
                  <a:lnTo>
                    <a:pt x="775" y="985"/>
                  </a:lnTo>
                  <a:cubicBezTo>
                    <a:pt x="768" y="984"/>
                    <a:pt x="760" y="985"/>
                    <a:pt x="757" y="991"/>
                  </a:cubicBezTo>
                  <a:lnTo>
                    <a:pt x="757" y="991"/>
                  </a:lnTo>
                  <a:cubicBezTo>
                    <a:pt x="754" y="997"/>
                    <a:pt x="760" y="1006"/>
                    <a:pt x="766" y="1003"/>
                  </a:cubicBezTo>
                  <a:lnTo>
                    <a:pt x="766" y="1003"/>
                  </a:lnTo>
                  <a:cubicBezTo>
                    <a:pt x="764" y="1010"/>
                    <a:pt x="757" y="1016"/>
                    <a:pt x="749" y="1016"/>
                  </a:cubicBezTo>
                  <a:lnTo>
                    <a:pt x="749" y="1016"/>
                  </a:lnTo>
                  <a:cubicBezTo>
                    <a:pt x="756" y="1019"/>
                    <a:pt x="757" y="1030"/>
                    <a:pt x="752" y="1035"/>
                  </a:cubicBezTo>
                  <a:lnTo>
                    <a:pt x="752" y="1035"/>
                  </a:lnTo>
                  <a:cubicBezTo>
                    <a:pt x="747" y="1041"/>
                    <a:pt x="740" y="1044"/>
                    <a:pt x="733" y="1046"/>
                  </a:cubicBezTo>
                  <a:lnTo>
                    <a:pt x="733" y="1046"/>
                  </a:lnTo>
                  <a:cubicBezTo>
                    <a:pt x="727" y="1048"/>
                    <a:pt x="721" y="1050"/>
                    <a:pt x="715" y="1052"/>
                  </a:cubicBezTo>
                  <a:lnTo>
                    <a:pt x="715" y="1052"/>
                  </a:lnTo>
                  <a:cubicBezTo>
                    <a:pt x="713" y="1058"/>
                    <a:pt x="716" y="1064"/>
                    <a:pt x="719" y="1070"/>
                  </a:cubicBezTo>
                  <a:lnTo>
                    <a:pt x="719" y="1070"/>
                  </a:lnTo>
                  <a:cubicBezTo>
                    <a:pt x="723" y="1076"/>
                    <a:pt x="727" y="1081"/>
                    <a:pt x="728" y="1088"/>
                  </a:cubicBezTo>
                  <a:lnTo>
                    <a:pt x="728" y="1088"/>
                  </a:lnTo>
                  <a:cubicBezTo>
                    <a:pt x="729" y="1095"/>
                    <a:pt x="723" y="1103"/>
                    <a:pt x="716" y="1101"/>
                  </a:cubicBezTo>
                  <a:lnTo>
                    <a:pt x="716" y="1101"/>
                  </a:lnTo>
                  <a:cubicBezTo>
                    <a:pt x="718" y="1111"/>
                    <a:pt x="720" y="1121"/>
                    <a:pt x="718" y="1131"/>
                  </a:cubicBezTo>
                  <a:lnTo>
                    <a:pt x="718" y="1131"/>
                  </a:lnTo>
                  <a:cubicBezTo>
                    <a:pt x="715" y="1141"/>
                    <a:pt x="708" y="1150"/>
                    <a:pt x="698" y="1151"/>
                  </a:cubicBezTo>
                  <a:lnTo>
                    <a:pt x="698" y="1151"/>
                  </a:lnTo>
                  <a:cubicBezTo>
                    <a:pt x="697" y="1155"/>
                    <a:pt x="696" y="1159"/>
                    <a:pt x="694" y="1163"/>
                  </a:cubicBezTo>
                  <a:lnTo>
                    <a:pt x="694" y="1163"/>
                  </a:lnTo>
                  <a:cubicBezTo>
                    <a:pt x="687" y="1162"/>
                    <a:pt x="681" y="1156"/>
                    <a:pt x="680" y="1150"/>
                  </a:cubicBezTo>
                  <a:lnTo>
                    <a:pt x="680" y="1150"/>
                  </a:lnTo>
                  <a:cubicBezTo>
                    <a:pt x="671" y="1151"/>
                    <a:pt x="660" y="1151"/>
                    <a:pt x="655" y="1143"/>
                  </a:cubicBezTo>
                  <a:lnTo>
                    <a:pt x="655" y="1143"/>
                  </a:lnTo>
                  <a:cubicBezTo>
                    <a:pt x="652" y="1140"/>
                    <a:pt x="651" y="1137"/>
                    <a:pt x="649" y="1134"/>
                  </a:cubicBezTo>
                  <a:lnTo>
                    <a:pt x="649" y="1134"/>
                  </a:lnTo>
                  <a:cubicBezTo>
                    <a:pt x="641" y="1126"/>
                    <a:pt x="627" y="1131"/>
                    <a:pt x="616" y="1128"/>
                  </a:cubicBezTo>
                  <a:lnTo>
                    <a:pt x="616" y="1128"/>
                  </a:lnTo>
                  <a:cubicBezTo>
                    <a:pt x="608" y="1127"/>
                    <a:pt x="601" y="1121"/>
                    <a:pt x="595" y="1116"/>
                  </a:cubicBezTo>
                  <a:lnTo>
                    <a:pt x="595" y="1116"/>
                  </a:lnTo>
                  <a:cubicBezTo>
                    <a:pt x="588" y="1111"/>
                    <a:pt x="579" y="1109"/>
                    <a:pt x="572" y="1113"/>
                  </a:cubicBezTo>
                  <a:lnTo>
                    <a:pt x="572" y="1113"/>
                  </a:lnTo>
                  <a:cubicBezTo>
                    <a:pt x="576" y="1105"/>
                    <a:pt x="573" y="1095"/>
                    <a:pt x="566" y="1088"/>
                  </a:cubicBezTo>
                  <a:lnTo>
                    <a:pt x="566" y="1088"/>
                  </a:lnTo>
                  <a:cubicBezTo>
                    <a:pt x="560" y="1081"/>
                    <a:pt x="553" y="1076"/>
                    <a:pt x="548" y="1069"/>
                  </a:cubicBezTo>
                  <a:lnTo>
                    <a:pt x="548" y="1069"/>
                  </a:lnTo>
                  <a:cubicBezTo>
                    <a:pt x="541" y="1057"/>
                    <a:pt x="541" y="1042"/>
                    <a:pt x="545" y="1028"/>
                  </a:cubicBezTo>
                  <a:lnTo>
                    <a:pt x="545" y="1028"/>
                  </a:lnTo>
                  <a:cubicBezTo>
                    <a:pt x="538" y="1028"/>
                    <a:pt x="532" y="1027"/>
                    <a:pt x="527" y="1023"/>
                  </a:cubicBezTo>
                  <a:lnTo>
                    <a:pt x="527" y="1023"/>
                  </a:lnTo>
                  <a:cubicBezTo>
                    <a:pt x="522" y="1020"/>
                    <a:pt x="519" y="1013"/>
                    <a:pt x="521" y="1007"/>
                  </a:cubicBezTo>
                  <a:lnTo>
                    <a:pt x="521" y="1007"/>
                  </a:lnTo>
                  <a:cubicBezTo>
                    <a:pt x="516" y="1010"/>
                    <a:pt x="511" y="1005"/>
                    <a:pt x="508" y="1000"/>
                  </a:cubicBezTo>
                  <a:lnTo>
                    <a:pt x="508" y="1000"/>
                  </a:lnTo>
                  <a:cubicBezTo>
                    <a:pt x="506" y="995"/>
                    <a:pt x="505" y="989"/>
                    <a:pt x="500" y="985"/>
                  </a:cubicBezTo>
                  <a:lnTo>
                    <a:pt x="500" y="985"/>
                  </a:lnTo>
                  <a:cubicBezTo>
                    <a:pt x="497" y="983"/>
                    <a:pt x="491" y="982"/>
                    <a:pt x="490" y="978"/>
                  </a:cubicBezTo>
                  <a:lnTo>
                    <a:pt x="490" y="978"/>
                  </a:lnTo>
                  <a:cubicBezTo>
                    <a:pt x="488" y="972"/>
                    <a:pt x="494" y="968"/>
                    <a:pt x="497" y="962"/>
                  </a:cubicBezTo>
                  <a:lnTo>
                    <a:pt x="497" y="962"/>
                  </a:lnTo>
                  <a:cubicBezTo>
                    <a:pt x="503" y="954"/>
                    <a:pt x="497" y="942"/>
                    <a:pt x="489" y="936"/>
                  </a:cubicBezTo>
                  <a:lnTo>
                    <a:pt x="489" y="936"/>
                  </a:lnTo>
                  <a:cubicBezTo>
                    <a:pt x="481" y="929"/>
                    <a:pt x="471" y="925"/>
                    <a:pt x="464" y="917"/>
                  </a:cubicBezTo>
                  <a:lnTo>
                    <a:pt x="464" y="917"/>
                  </a:lnTo>
                  <a:cubicBezTo>
                    <a:pt x="458" y="909"/>
                    <a:pt x="458" y="894"/>
                    <a:pt x="468" y="891"/>
                  </a:cubicBezTo>
                  <a:lnTo>
                    <a:pt x="468" y="891"/>
                  </a:lnTo>
                  <a:cubicBezTo>
                    <a:pt x="473" y="890"/>
                    <a:pt x="479" y="891"/>
                    <a:pt x="483" y="887"/>
                  </a:cubicBezTo>
                  <a:lnTo>
                    <a:pt x="483" y="887"/>
                  </a:lnTo>
                  <a:cubicBezTo>
                    <a:pt x="489" y="880"/>
                    <a:pt x="479" y="871"/>
                    <a:pt x="471" y="869"/>
                  </a:cubicBezTo>
                  <a:lnTo>
                    <a:pt x="471" y="869"/>
                  </a:lnTo>
                  <a:cubicBezTo>
                    <a:pt x="461" y="866"/>
                    <a:pt x="450" y="861"/>
                    <a:pt x="453" y="852"/>
                  </a:cubicBezTo>
                  <a:lnTo>
                    <a:pt x="453" y="852"/>
                  </a:lnTo>
                  <a:cubicBezTo>
                    <a:pt x="454" y="849"/>
                    <a:pt x="458" y="847"/>
                    <a:pt x="460" y="844"/>
                  </a:cubicBezTo>
                  <a:lnTo>
                    <a:pt x="460" y="844"/>
                  </a:lnTo>
                  <a:cubicBezTo>
                    <a:pt x="467" y="836"/>
                    <a:pt x="467" y="825"/>
                    <a:pt x="472" y="817"/>
                  </a:cubicBezTo>
                  <a:lnTo>
                    <a:pt x="472" y="817"/>
                  </a:lnTo>
                  <a:cubicBezTo>
                    <a:pt x="480" y="804"/>
                    <a:pt x="497" y="797"/>
                    <a:pt x="511" y="803"/>
                  </a:cubicBezTo>
                  <a:lnTo>
                    <a:pt x="522" y="807"/>
                  </a:lnTo>
                  <a:lnTo>
                    <a:pt x="522" y="807"/>
                  </a:lnTo>
                  <a:cubicBezTo>
                    <a:pt x="526" y="793"/>
                    <a:pt x="530" y="777"/>
                    <a:pt x="534" y="762"/>
                  </a:cubicBezTo>
                  <a:lnTo>
                    <a:pt x="534" y="762"/>
                  </a:lnTo>
                  <a:cubicBezTo>
                    <a:pt x="533" y="745"/>
                    <a:pt x="514" y="734"/>
                    <a:pt x="497" y="728"/>
                  </a:cubicBezTo>
                  <a:lnTo>
                    <a:pt x="497" y="728"/>
                  </a:lnTo>
                  <a:cubicBezTo>
                    <a:pt x="480" y="723"/>
                    <a:pt x="460" y="719"/>
                    <a:pt x="450" y="703"/>
                  </a:cubicBezTo>
                  <a:lnTo>
                    <a:pt x="450" y="703"/>
                  </a:lnTo>
                  <a:cubicBezTo>
                    <a:pt x="476" y="702"/>
                    <a:pt x="502" y="708"/>
                    <a:pt x="524" y="721"/>
                  </a:cubicBezTo>
                  <a:lnTo>
                    <a:pt x="524" y="721"/>
                  </a:lnTo>
                  <a:cubicBezTo>
                    <a:pt x="531" y="715"/>
                    <a:pt x="522" y="704"/>
                    <a:pt x="513" y="700"/>
                  </a:cubicBezTo>
                  <a:lnTo>
                    <a:pt x="513" y="700"/>
                  </a:lnTo>
                  <a:cubicBezTo>
                    <a:pt x="500" y="693"/>
                    <a:pt x="488" y="687"/>
                    <a:pt x="476" y="680"/>
                  </a:cubicBezTo>
                  <a:lnTo>
                    <a:pt x="476" y="680"/>
                  </a:lnTo>
                  <a:cubicBezTo>
                    <a:pt x="474" y="671"/>
                    <a:pt x="473" y="661"/>
                    <a:pt x="472" y="650"/>
                  </a:cubicBezTo>
                  <a:lnTo>
                    <a:pt x="472" y="650"/>
                  </a:lnTo>
                  <a:cubicBezTo>
                    <a:pt x="461" y="647"/>
                    <a:pt x="449" y="650"/>
                    <a:pt x="441" y="657"/>
                  </a:cubicBezTo>
                  <a:lnTo>
                    <a:pt x="441" y="657"/>
                  </a:lnTo>
                  <a:cubicBezTo>
                    <a:pt x="437" y="661"/>
                    <a:pt x="433" y="667"/>
                    <a:pt x="428" y="665"/>
                  </a:cubicBezTo>
                  <a:lnTo>
                    <a:pt x="428" y="665"/>
                  </a:lnTo>
                  <a:cubicBezTo>
                    <a:pt x="425" y="664"/>
                    <a:pt x="423" y="661"/>
                    <a:pt x="421" y="658"/>
                  </a:cubicBezTo>
                  <a:lnTo>
                    <a:pt x="421" y="658"/>
                  </a:lnTo>
                  <a:cubicBezTo>
                    <a:pt x="418" y="649"/>
                    <a:pt x="416" y="639"/>
                    <a:pt x="416" y="630"/>
                  </a:cubicBezTo>
                  <a:lnTo>
                    <a:pt x="416" y="630"/>
                  </a:lnTo>
                  <a:cubicBezTo>
                    <a:pt x="416" y="627"/>
                    <a:pt x="416" y="624"/>
                    <a:pt x="418" y="622"/>
                  </a:cubicBezTo>
                  <a:lnTo>
                    <a:pt x="418" y="622"/>
                  </a:lnTo>
                  <a:cubicBezTo>
                    <a:pt x="423" y="616"/>
                    <a:pt x="438" y="617"/>
                    <a:pt x="437" y="609"/>
                  </a:cubicBezTo>
                  <a:lnTo>
                    <a:pt x="437" y="609"/>
                  </a:lnTo>
                  <a:cubicBezTo>
                    <a:pt x="436" y="601"/>
                    <a:pt x="421" y="603"/>
                    <a:pt x="420" y="595"/>
                  </a:cubicBezTo>
                  <a:lnTo>
                    <a:pt x="420" y="595"/>
                  </a:lnTo>
                  <a:cubicBezTo>
                    <a:pt x="420" y="593"/>
                    <a:pt x="420" y="592"/>
                    <a:pt x="421" y="590"/>
                  </a:cubicBezTo>
                  <a:lnTo>
                    <a:pt x="421" y="590"/>
                  </a:lnTo>
                  <a:cubicBezTo>
                    <a:pt x="425" y="576"/>
                    <a:pt x="417" y="562"/>
                    <a:pt x="403" y="558"/>
                  </a:cubicBezTo>
                  <a:lnTo>
                    <a:pt x="403" y="558"/>
                  </a:lnTo>
                  <a:cubicBezTo>
                    <a:pt x="404" y="548"/>
                    <a:pt x="403" y="535"/>
                    <a:pt x="397" y="527"/>
                  </a:cubicBezTo>
                  <a:lnTo>
                    <a:pt x="397" y="527"/>
                  </a:lnTo>
                  <a:cubicBezTo>
                    <a:pt x="393" y="521"/>
                    <a:pt x="388" y="518"/>
                    <a:pt x="382" y="513"/>
                  </a:cubicBezTo>
                  <a:lnTo>
                    <a:pt x="382" y="513"/>
                  </a:lnTo>
                  <a:cubicBezTo>
                    <a:pt x="375" y="508"/>
                    <a:pt x="368" y="502"/>
                    <a:pt x="361" y="496"/>
                  </a:cubicBezTo>
                  <a:lnTo>
                    <a:pt x="361" y="496"/>
                  </a:lnTo>
                  <a:cubicBezTo>
                    <a:pt x="356" y="493"/>
                    <a:pt x="352" y="489"/>
                    <a:pt x="350" y="483"/>
                  </a:cubicBezTo>
                  <a:lnTo>
                    <a:pt x="350" y="483"/>
                  </a:lnTo>
                  <a:cubicBezTo>
                    <a:pt x="350" y="481"/>
                    <a:pt x="350" y="478"/>
                    <a:pt x="349" y="476"/>
                  </a:cubicBezTo>
                  <a:lnTo>
                    <a:pt x="349" y="476"/>
                  </a:lnTo>
                  <a:cubicBezTo>
                    <a:pt x="345" y="460"/>
                    <a:pt x="317" y="463"/>
                    <a:pt x="310" y="449"/>
                  </a:cubicBezTo>
                  <a:lnTo>
                    <a:pt x="310" y="449"/>
                  </a:lnTo>
                  <a:cubicBezTo>
                    <a:pt x="308" y="446"/>
                    <a:pt x="308" y="443"/>
                    <a:pt x="305" y="441"/>
                  </a:cubicBezTo>
                  <a:lnTo>
                    <a:pt x="305" y="441"/>
                  </a:lnTo>
                  <a:cubicBezTo>
                    <a:pt x="304" y="440"/>
                    <a:pt x="302" y="440"/>
                    <a:pt x="299" y="440"/>
                  </a:cubicBezTo>
                  <a:lnTo>
                    <a:pt x="299" y="440"/>
                  </a:lnTo>
                  <a:cubicBezTo>
                    <a:pt x="272" y="439"/>
                    <a:pt x="247" y="420"/>
                    <a:pt x="219" y="420"/>
                  </a:cubicBezTo>
                  <a:lnTo>
                    <a:pt x="219" y="420"/>
                  </a:lnTo>
                  <a:cubicBezTo>
                    <a:pt x="221" y="425"/>
                    <a:pt x="218" y="431"/>
                    <a:pt x="213" y="433"/>
                  </a:cubicBezTo>
                  <a:lnTo>
                    <a:pt x="213" y="433"/>
                  </a:lnTo>
                  <a:cubicBezTo>
                    <a:pt x="208" y="434"/>
                    <a:pt x="204" y="431"/>
                    <a:pt x="200" y="429"/>
                  </a:cubicBezTo>
                  <a:lnTo>
                    <a:pt x="200" y="429"/>
                  </a:lnTo>
                  <a:cubicBezTo>
                    <a:pt x="195" y="427"/>
                    <a:pt x="189" y="426"/>
                    <a:pt x="186" y="430"/>
                  </a:cubicBezTo>
                  <a:lnTo>
                    <a:pt x="186" y="430"/>
                  </a:lnTo>
                  <a:cubicBezTo>
                    <a:pt x="184" y="433"/>
                    <a:pt x="185" y="436"/>
                    <a:pt x="183" y="439"/>
                  </a:cubicBezTo>
                  <a:lnTo>
                    <a:pt x="183" y="439"/>
                  </a:lnTo>
                  <a:cubicBezTo>
                    <a:pt x="180" y="444"/>
                    <a:pt x="173" y="444"/>
                    <a:pt x="168" y="441"/>
                  </a:cubicBezTo>
                  <a:lnTo>
                    <a:pt x="168" y="441"/>
                  </a:lnTo>
                  <a:cubicBezTo>
                    <a:pt x="163" y="438"/>
                    <a:pt x="162" y="432"/>
                    <a:pt x="159" y="426"/>
                  </a:cubicBezTo>
                  <a:lnTo>
                    <a:pt x="159" y="426"/>
                  </a:lnTo>
                  <a:cubicBezTo>
                    <a:pt x="155" y="426"/>
                    <a:pt x="151" y="426"/>
                    <a:pt x="147" y="426"/>
                  </a:cubicBezTo>
                  <a:lnTo>
                    <a:pt x="147" y="426"/>
                  </a:lnTo>
                  <a:cubicBezTo>
                    <a:pt x="146" y="434"/>
                    <a:pt x="145" y="443"/>
                    <a:pt x="146" y="450"/>
                  </a:cubicBezTo>
                  <a:lnTo>
                    <a:pt x="146" y="450"/>
                  </a:lnTo>
                  <a:cubicBezTo>
                    <a:pt x="136" y="450"/>
                    <a:pt x="126" y="446"/>
                    <a:pt x="117" y="443"/>
                  </a:cubicBezTo>
                  <a:lnTo>
                    <a:pt x="117" y="443"/>
                  </a:lnTo>
                  <a:cubicBezTo>
                    <a:pt x="107" y="438"/>
                    <a:pt x="96" y="434"/>
                    <a:pt x="86" y="430"/>
                  </a:cubicBezTo>
                  <a:lnTo>
                    <a:pt x="86" y="430"/>
                  </a:lnTo>
                  <a:cubicBezTo>
                    <a:pt x="80" y="427"/>
                    <a:pt x="72" y="422"/>
                    <a:pt x="74" y="415"/>
                  </a:cubicBezTo>
                  <a:lnTo>
                    <a:pt x="74" y="415"/>
                  </a:lnTo>
                  <a:cubicBezTo>
                    <a:pt x="79" y="415"/>
                    <a:pt x="85" y="415"/>
                    <a:pt x="89" y="414"/>
                  </a:cubicBezTo>
                  <a:lnTo>
                    <a:pt x="89" y="414"/>
                  </a:lnTo>
                  <a:cubicBezTo>
                    <a:pt x="91" y="410"/>
                    <a:pt x="91" y="406"/>
                    <a:pt x="90" y="401"/>
                  </a:cubicBezTo>
                  <a:lnTo>
                    <a:pt x="90" y="401"/>
                  </a:lnTo>
                  <a:cubicBezTo>
                    <a:pt x="74" y="400"/>
                    <a:pt x="58" y="392"/>
                    <a:pt x="42" y="391"/>
                  </a:cubicBez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72" name="Freeform 1715">
              <a:extLst>
                <a:ext uri="{FF2B5EF4-FFF2-40B4-BE49-F238E27FC236}">
                  <a16:creationId xmlns:a16="http://schemas.microsoft.com/office/drawing/2014/main" id="{3B577854-920B-44F8-BCBE-F7772BFB7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6907" y="5187461"/>
              <a:ext cx="1796926" cy="1450730"/>
            </a:xfrm>
            <a:custGeom>
              <a:avLst/>
              <a:gdLst>
                <a:gd name="T0" fmla="*/ 140 w 1444"/>
                <a:gd name="T1" fmla="*/ 382 h 1164"/>
                <a:gd name="T2" fmla="*/ 113 w 1444"/>
                <a:gd name="T3" fmla="*/ 358 h 1164"/>
                <a:gd name="T4" fmla="*/ 87 w 1444"/>
                <a:gd name="T5" fmla="*/ 283 h 1164"/>
                <a:gd name="T6" fmla="*/ 189 w 1444"/>
                <a:gd name="T7" fmla="*/ 221 h 1164"/>
                <a:gd name="T8" fmla="*/ 173 w 1444"/>
                <a:gd name="T9" fmla="*/ 181 h 1164"/>
                <a:gd name="T10" fmla="*/ 287 w 1444"/>
                <a:gd name="T11" fmla="*/ 147 h 1164"/>
                <a:gd name="T12" fmla="*/ 422 w 1444"/>
                <a:gd name="T13" fmla="*/ 82 h 1164"/>
                <a:gd name="T14" fmla="*/ 475 w 1444"/>
                <a:gd name="T15" fmla="*/ 112 h 1164"/>
                <a:gd name="T16" fmla="*/ 556 w 1444"/>
                <a:gd name="T17" fmla="*/ 110 h 1164"/>
                <a:gd name="T18" fmla="*/ 634 w 1444"/>
                <a:gd name="T19" fmla="*/ 102 h 1164"/>
                <a:gd name="T20" fmla="*/ 617 w 1444"/>
                <a:gd name="T21" fmla="*/ 77 h 1164"/>
                <a:gd name="T22" fmla="*/ 629 w 1444"/>
                <a:gd name="T23" fmla="*/ 36 h 1164"/>
                <a:gd name="T24" fmla="*/ 822 w 1444"/>
                <a:gd name="T25" fmla="*/ 44 h 1164"/>
                <a:gd name="T26" fmla="*/ 1035 w 1444"/>
                <a:gd name="T27" fmla="*/ 7 h 1164"/>
                <a:gd name="T28" fmla="*/ 1213 w 1444"/>
                <a:gd name="T29" fmla="*/ 52 h 1164"/>
                <a:gd name="T30" fmla="*/ 1026 w 1444"/>
                <a:gd name="T31" fmla="*/ 98 h 1164"/>
                <a:gd name="T32" fmla="*/ 1091 w 1444"/>
                <a:gd name="T33" fmla="*/ 127 h 1164"/>
                <a:gd name="T34" fmla="*/ 1196 w 1444"/>
                <a:gd name="T35" fmla="*/ 99 h 1164"/>
                <a:gd name="T36" fmla="*/ 1253 w 1444"/>
                <a:gd name="T37" fmla="*/ 126 h 1164"/>
                <a:gd name="T38" fmla="*/ 1434 w 1444"/>
                <a:gd name="T39" fmla="*/ 122 h 1164"/>
                <a:gd name="T40" fmla="*/ 1281 w 1444"/>
                <a:gd name="T41" fmla="*/ 185 h 1164"/>
                <a:gd name="T42" fmla="*/ 1240 w 1444"/>
                <a:gd name="T43" fmla="*/ 231 h 1164"/>
                <a:gd name="T44" fmla="*/ 1267 w 1444"/>
                <a:gd name="T45" fmla="*/ 258 h 1164"/>
                <a:gd name="T46" fmla="*/ 1260 w 1444"/>
                <a:gd name="T47" fmla="*/ 336 h 1164"/>
                <a:gd name="T48" fmla="*/ 1259 w 1444"/>
                <a:gd name="T49" fmla="*/ 384 h 1164"/>
                <a:gd name="T50" fmla="*/ 1267 w 1444"/>
                <a:gd name="T51" fmla="*/ 394 h 1164"/>
                <a:gd name="T52" fmla="*/ 1214 w 1444"/>
                <a:gd name="T53" fmla="*/ 422 h 1164"/>
                <a:gd name="T54" fmla="*/ 1270 w 1444"/>
                <a:gd name="T55" fmla="*/ 480 h 1164"/>
                <a:gd name="T56" fmla="*/ 1245 w 1444"/>
                <a:gd name="T57" fmla="*/ 512 h 1164"/>
                <a:gd name="T58" fmla="*/ 1259 w 1444"/>
                <a:gd name="T59" fmla="*/ 536 h 1164"/>
                <a:gd name="T60" fmla="*/ 1191 w 1444"/>
                <a:gd name="T61" fmla="*/ 582 h 1164"/>
                <a:gd name="T62" fmla="*/ 1133 w 1444"/>
                <a:gd name="T63" fmla="*/ 584 h 1164"/>
                <a:gd name="T64" fmla="*/ 1211 w 1444"/>
                <a:gd name="T65" fmla="*/ 605 h 1164"/>
                <a:gd name="T66" fmla="*/ 1156 w 1444"/>
                <a:gd name="T67" fmla="*/ 632 h 1164"/>
                <a:gd name="T68" fmla="*/ 1217 w 1444"/>
                <a:gd name="T69" fmla="*/ 685 h 1164"/>
                <a:gd name="T70" fmla="*/ 1169 w 1444"/>
                <a:gd name="T71" fmla="*/ 702 h 1164"/>
                <a:gd name="T72" fmla="*/ 1109 w 1444"/>
                <a:gd name="T73" fmla="*/ 716 h 1164"/>
                <a:gd name="T74" fmla="*/ 1137 w 1444"/>
                <a:gd name="T75" fmla="*/ 732 h 1164"/>
                <a:gd name="T76" fmla="*/ 1136 w 1444"/>
                <a:gd name="T77" fmla="*/ 781 h 1164"/>
                <a:gd name="T78" fmla="*/ 1040 w 1444"/>
                <a:gd name="T79" fmla="*/ 801 h 1164"/>
                <a:gd name="T80" fmla="*/ 968 w 1444"/>
                <a:gd name="T81" fmla="*/ 813 h 1164"/>
                <a:gd name="T82" fmla="*/ 860 w 1444"/>
                <a:gd name="T83" fmla="*/ 920 h 1164"/>
                <a:gd name="T84" fmla="*/ 781 w 1444"/>
                <a:gd name="T85" fmla="*/ 957 h 1164"/>
                <a:gd name="T86" fmla="*/ 775 w 1444"/>
                <a:gd name="T87" fmla="*/ 985 h 1164"/>
                <a:gd name="T88" fmla="*/ 733 w 1444"/>
                <a:gd name="T89" fmla="*/ 1046 h 1164"/>
                <a:gd name="T90" fmla="*/ 718 w 1444"/>
                <a:gd name="T91" fmla="*/ 1131 h 1164"/>
                <a:gd name="T92" fmla="*/ 649 w 1444"/>
                <a:gd name="T93" fmla="*/ 1134 h 1164"/>
                <a:gd name="T94" fmla="*/ 548 w 1444"/>
                <a:gd name="T95" fmla="*/ 1069 h 1164"/>
                <a:gd name="T96" fmla="*/ 500 w 1444"/>
                <a:gd name="T97" fmla="*/ 985 h 1164"/>
                <a:gd name="T98" fmla="*/ 468 w 1444"/>
                <a:gd name="T99" fmla="*/ 891 h 1164"/>
                <a:gd name="T100" fmla="*/ 472 w 1444"/>
                <a:gd name="T101" fmla="*/ 817 h 1164"/>
                <a:gd name="T102" fmla="*/ 524 w 1444"/>
                <a:gd name="T103" fmla="*/ 721 h 1164"/>
                <a:gd name="T104" fmla="*/ 428 w 1444"/>
                <a:gd name="T105" fmla="*/ 665 h 1164"/>
                <a:gd name="T106" fmla="*/ 420 w 1444"/>
                <a:gd name="T107" fmla="*/ 595 h 1164"/>
                <a:gd name="T108" fmla="*/ 361 w 1444"/>
                <a:gd name="T109" fmla="*/ 496 h 1164"/>
                <a:gd name="T110" fmla="*/ 299 w 1444"/>
                <a:gd name="T111" fmla="*/ 440 h 1164"/>
                <a:gd name="T112" fmla="*/ 183 w 1444"/>
                <a:gd name="T113" fmla="*/ 439 h 1164"/>
                <a:gd name="T114" fmla="*/ 117 w 1444"/>
                <a:gd name="T115" fmla="*/ 443 h 1164"/>
                <a:gd name="T116" fmla="*/ 42 w 1444"/>
                <a:gd name="T117" fmla="*/ 391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4" h="1164">
                  <a:moveTo>
                    <a:pt x="42" y="391"/>
                  </a:moveTo>
                  <a:lnTo>
                    <a:pt x="42" y="391"/>
                  </a:lnTo>
                  <a:cubicBezTo>
                    <a:pt x="44" y="384"/>
                    <a:pt x="52" y="381"/>
                    <a:pt x="59" y="381"/>
                  </a:cubicBezTo>
                  <a:lnTo>
                    <a:pt x="59" y="381"/>
                  </a:lnTo>
                  <a:cubicBezTo>
                    <a:pt x="66" y="381"/>
                    <a:pt x="74" y="384"/>
                    <a:pt x="80" y="384"/>
                  </a:cubicBezTo>
                  <a:lnTo>
                    <a:pt x="80" y="384"/>
                  </a:lnTo>
                  <a:cubicBezTo>
                    <a:pt x="94" y="382"/>
                    <a:pt x="107" y="372"/>
                    <a:pt x="120" y="374"/>
                  </a:cubicBezTo>
                  <a:lnTo>
                    <a:pt x="120" y="374"/>
                  </a:lnTo>
                  <a:cubicBezTo>
                    <a:pt x="127" y="375"/>
                    <a:pt x="133" y="379"/>
                    <a:pt x="140" y="382"/>
                  </a:cubicBezTo>
                  <a:lnTo>
                    <a:pt x="140" y="382"/>
                  </a:lnTo>
                  <a:cubicBezTo>
                    <a:pt x="146" y="385"/>
                    <a:pt x="155" y="385"/>
                    <a:pt x="159" y="379"/>
                  </a:cubicBezTo>
                  <a:lnTo>
                    <a:pt x="159" y="379"/>
                  </a:lnTo>
                  <a:cubicBezTo>
                    <a:pt x="159" y="376"/>
                    <a:pt x="156" y="372"/>
                    <a:pt x="153" y="372"/>
                  </a:cubicBezTo>
                  <a:lnTo>
                    <a:pt x="153" y="372"/>
                  </a:lnTo>
                  <a:cubicBezTo>
                    <a:pt x="157" y="372"/>
                    <a:pt x="162" y="369"/>
                    <a:pt x="160" y="367"/>
                  </a:cubicBezTo>
                  <a:lnTo>
                    <a:pt x="160" y="367"/>
                  </a:lnTo>
                  <a:cubicBezTo>
                    <a:pt x="152" y="357"/>
                    <a:pt x="140" y="346"/>
                    <a:pt x="128" y="350"/>
                  </a:cubicBezTo>
                  <a:lnTo>
                    <a:pt x="128" y="350"/>
                  </a:lnTo>
                  <a:cubicBezTo>
                    <a:pt x="122" y="351"/>
                    <a:pt x="118" y="356"/>
                    <a:pt x="113" y="358"/>
                  </a:cubicBezTo>
                  <a:lnTo>
                    <a:pt x="113" y="358"/>
                  </a:lnTo>
                  <a:cubicBezTo>
                    <a:pt x="99" y="366"/>
                    <a:pt x="81" y="360"/>
                    <a:pt x="67" y="354"/>
                  </a:cubicBezTo>
                  <a:lnTo>
                    <a:pt x="67" y="354"/>
                  </a:lnTo>
                  <a:cubicBezTo>
                    <a:pt x="47" y="345"/>
                    <a:pt x="26" y="335"/>
                    <a:pt x="3" y="335"/>
                  </a:cubicBezTo>
                  <a:lnTo>
                    <a:pt x="3" y="335"/>
                  </a:lnTo>
                  <a:cubicBezTo>
                    <a:pt x="0" y="325"/>
                    <a:pt x="9" y="315"/>
                    <a:pt x="18" y="311"/>
                  </a:cubicBezTo>
                  <a:lnTo>
                    <a:pt x="18" y="311"/>
                  </a:lnTo>
                  <a:cubicBezTo>
                    <a:pt x="28" y="307"/>
                    <a:pt x="38" y="307"/>
                    <a:pt x="48" y="304"/>
                  </a:cubicBezTo>
                  <a:lnTo>
                    <a:pt x="48" y="304"/>
                  </a:lnTo>
                  <a:cubicBezTo>
                    <a:pt x="62" y="300"/>
                    <a:pt x="74" y="289"/>
                    <a:pt x="87" y="283"/>
                  </a:cubicBezTo>
                  <a:lnTo>
                    <a:pt x="87" y="283"/>
                  </a:lnTo>
                  <a:cubicBezTo>
                    <a:pt x="110" y="273"/>
                    <a:pt x="136" y="277"/>
                    <a:pt x="161" y="279"/>
                  </a:cubicBezTo>
                  <a:lnTo>
                    <a:pt x="161" y="279"/>
                  </a:lnTo>
                  <a:cubicBezTo>
                    <a:pt x="165" y="280"/>
                    <a:pt x="171" y="280"/>
                    <a:pt x="174" y="276"/>
                  </a:cubicBezTo>
                  <a:lnTo>
                    <a:pt x="174" y="276"/>
                  </a:lnTo>
                  <a:cubicBezTo>
                    <a:pt x="177" y="272"/>
                    <a:pt x="176" y="266"/>
                    <a:pt x="176" y="261"/>
                  </a:cubicBezTo>
                  <a:lnTo>
                    <a:pt x="176" y="261"/>
                  </a:lnTo>
                  <a:cubicBezTo>
                    <a:pt x="177" y="253"/>
                    <a:pt x="184" y="248"/>
                    <a:pt x="188" y="242"/>
                  </a:cubicBezTo>
                  <a:lnTo>
                    <a:pt x="188" y="242"/>
                  </a:lnTo>
                  <a:cubicBezTo>
                    <a:pt x="192" y="236"/>
                    <a:pt x="195" y="226"/>
                    <a:pt x="189" y="221"/>
                  </a:cubicBezTo>
                  <a:lnTo>
                    <a:pt x="189" y="221"/>
                  </a:lnTo>
                  <a:cubicBezTo>
                    <a:pt x="185" y="218"/>
                    <a:pt x="180" y="218"/>
                    <a:pt x="176" y="218"/>
                  </a:cubicBezTo>
                  <a:lnTo>
                    <a:pt x="176" y="218"/>
                  </a:lnTo>
                  <a:cubicBezTo>
                    <a:pt x="162" y="218"/>
                    <a:pt x="148" y="218"/>
                    <a:pt x="133" y="218"/>
                  </a:cubicBezTo>
                  <a:lnTo>
                    <a:pt x="129" y="208"/>
                  </a:lnTo>
                  <a:lnTo>
                    <a:pt x="129" y="208"/>
                  </a:lnTo>
                  <a:cubicBezTo>
                    <a:pt x="138" y="205"/>
                    <a:pt x="147" y="200"/>
                    <a:pt x="154" y="194"/>
                  </a:cubicBezTo>
                  <a:lnTo>
                    <a:pt x="154" y="194"/>
                  </a:lnTo>
                  <a:cubicBezTo>
                    <a:pt x="157" y="191"/>
                    <a:pt x="159" y="189"/>
                    <a:pt x="162" y="187"/>
                  </a:cubicBezTo>
                  <a:lnTo>
                    <a:pt x="162" y="187"/>
                  </a:lnTo>
                  <a:cubicBezTo>
                    <a:pt x="165" y="184"/>
                    <a:pt x="169" y="183"/>
                    <a:pt x="173" y="181"/>
                  </a:cubicBezTo>
                  <a:lnTo>
                    <a:pt x="173" y="181"/>
                  </a:lnTo>
                  <a:cubicBezTo>
                    <a:pt x="182" y="175"/>
                    <a:pt x="191" y="170"/>
                    <a:pt x="201" y="165"/>
                  </a:cubicBezTo>
                  <a:lnTo>
                    <a:pt x="201" y="165"/>
                  </a:lnTo>
                  <a:cubicBezTo>
                    <a:pt x="211" y="159"/>
                    <a:pt x="222" y="154"/>
                    <a:pt x="233" y="151"/>
                  </a:cubicBezTo>
                  <a:lnTo>
                    <a:pt x="233" y="151"/>
                  </a:lnTo>
                  <a:cubicBezTo>
                    <a:pt x="244" y="149"/>
                    <a:pt x="257" y="151"/>
                    <a:pt x="266" y="159"/>
                  </a:cubicBezTo>
                  <a:lnTo>
                    <a:pt x="266" y="159"/>
                  </a:lnTo>
                  <a:cubicBezTo>
                    <a:pt x="269" y="161"/>
                    <a:pt x="271" y="164"/>
                    <a:pt x="275" y="165"/>
                  </a:cubicBezTo>
                  <a:lnTo>
                    <a:pt x="275" y="165"/>
                  </a:lnTo>
                  <a:cubicBezTo>
                    <a:pt x="283" y="167"/>
                    <a:pt x="288" y="155"/>
                    <a:pt x="287" y="147"/>
                  </a:cubicBezTo>
                  <a:lnTo>
                    <a:pt x="287" y="147"/>
                  </a:lnTo>
                  <a:cubicBezTo>
                    <a:pt x="284" y="136"/>
                    <a:pt x="279" y="126"/>
                    <a:pt x="271" y="118"/>
                  </a:cubicBezTo>
                  <a:lnTo>
                    <a:pt x="271" y="118"/>
                  </a:lnTo>
                  <a:cubicBezTo>
                    <a:pt x="288" y="110"/>
                    <a:pt x="308" y="103"/>
                    <a:pt x="324" y="111"/>
                  </a:cubicBezTo>
                  <a:lnTo>
                    <a:pt x="324" y="111"/>
                  </a:lnTo>
                  <a:cubicBezTo>
                    <a:pt x="333" y="116"/>
                    <a:pt x="340" y="124"/>
                    <a:pt x="350" y="126"/>
                  </a:cubicBezTo>
                  <a:lnTo>
                    <a:pt x="350" y="126"/>
                  </a:lnTo>
                  <a:cubicBezTo>
                    <a:pt x="350" y="116"/>
                    <a:pt x="345" y="106"/>
                    <a:pt x="337" y="99"/>
                  </a:cubicBezTo>
                  <a:lnTo>
                    <a:pt x="337" y="99"/>
                  </a:lnTo>
                  <a:cubicBezTo>
                    <a:pt x="366" y="93"/>
                    <a:pt x="394" y="88"/>
                    <a:pt x="422" y="82"/>
                  </a:cubicBezTo>
                  <a:lnTo>
                    <a:pt x="422" y="82"/>
                  </a:lnTo>
                  <a:cubicBezTo>
                    <a:pt x="431" y="80"/>
                    <a:pt x="440" y="78"/>
                    <a:pt x="447" y="82"/>
                  </a:cubicBezTo>
                  <a:lnTo>
                    <a:pt x="447" y="82"/>
                  </a:lnTo>
                  <a:cubicBezTo>
                    <a:pt x="461" y="90"/>
                    <a:pt x="459" y="110"/>
                    <a:pt x="453" y="124"/>
                  </a:cubicBezTo>
                  <a:lnTo>
                    <a:pt x="453" y="124"/>
                  </a:lnTo>
                  <a:cubicBezTo>
                    <a:pt x="451" y="127"/>
                    <a:pt x="450" y="129"/>
                    <a:pt x="450" y="132"/>
                  </a:cubicBezTo>
                  <a:lnTo>
                    <a:pt x="450" y="132"/>
                  </a:lnTo>
                  <a:cubicBezTo>
                    <a:pt x="451" y="140"/>
                    <a:pt x="464" y="142"/>
                    <a:pt x="470" y="136"/>
                  </a:cubicBezTo>
                  <a:lnTo>
                    <a:pt x="470" y="136"/>
                  </a:lnTo>
                  <a:cubicBezTo>
                    <a:pt x="475" y="130"/>
                    <a:pt x="476" y="121"/>
                    <a:pt x="475" y="112"/>
                  </a:cubicBezTo>
                  <a:lnTo>
                    <a:pt x="475" y="112"/>
                  </a:lnTo>
                  <a:cubicBezTo>
                    <a:pt x="475" y="105"/>
                    <a:pt x="475" y="98"/>
                    <a:pt x="475" y="90"/>
                  </a:cubicBezTo>
                  <a:lnTo>
                    <a:pt x="475" y="90"/>
                  </a:lnTo>
                  <a:cubicBezTo>
                    <a:pt x="475" y="86"/>
                    <a:pt x="476" y="80"/>
                    <a:pt x="481" y="79"/>
                  </a:cubicBezTo>
                  <a:lnTo>
                    <a:pt x="481" y="79"/>
                  </a:lnTo>
                  <a:cubicBezTo>
                    <a:pt x="483" y="79"/>
                    <a:pt x="486" y="80"/>
                    <a:pt x="488" y="82"/>
                  </a:cubicBezTo>
                  <a:lnTo>
                    <a:pt x="488" y="82"/>
                  </a:lnTo>
                  <a:cubicBezTo>
                    <a:pt x="497" y="90"/>
                    <a:pt x="507" y="99"/>
                    <a:pt x="518" y="105"/>
                  </a:cubicBezTo>
                  <a:lnTo>
                    <a:pt x="518" y="105"/>
                  </a:lnTo>
                  <a:cubicBezTo>
                    <a:pt x="529" y="111"/>
                    <a:pt x="543" y="115"/>
                    <a:pt x="556" y="110"/>
                  </a:cubicBezTo>
                  <a:lnTo>
                    <a:pt x="556" y="110"/>
                  </a:lnTo>
                  <a:cubicBezTo>
                    <a:pt x="557" y="105"/>
                    <a:pt x="553" y="100"/>
                    <a:pt x="549" y="98"/>
                  </a:cubicBezTo>
                  <a:lnTo>
                    <a:pt x="523" y="74"/>
                  </a:lnTo>
                  <a:lnTo>
                    <a:pt x="523" y="74"/>
                  </a:lnTo>
                  <a:cubicBezTo>
                    <a:pt x="535" y="62"/>
                    <a:pt x="557" y="66"/>
                    <a:pt x="572" y="75"/>
                  </a:cubicBezTo>
                  <a:lnTo>
                    <a:pt x="572" y="75"/>
                  </a:lnTo>
                  <a:cubicBezTo>
                    <a:pt x="588" y="83"/>
                    <a:pt x="602" y="96"/>
                    <a:pt x="619" y="99"/>
                  </a:cubicBezTo>
                  <a:lnTo>
                    <a:pt x="619" y="99"/>
                  </a:lnTo>
                  <a:cubicBezTo>
                    <a:pt x="624" y="99"/>
                    <a:pt x="629" y="99"/>
                    <a:pt x="634" y="102"/>
                  </a:cubicBezTo>
                  <a:lnTo>
                    <a:pt x="634" y="102"/>
                  </a:lnTo>
                  <a:cubicBezTo>
                    <a:pt x="637" y="103"/>
                    <a:pt x="640" y="106"/>
                    <a:pt x="644" y="109"/>
                  </a:cubicBezTo>
                  <a:lnTo>
                    <a:pt x="644" y="109"/>
                  </a:lnTo>
                  <a:cubicBezTo>
                    <a:pt x="655" y="119"/>
                    <a:pt x="668" y="126"/>
                    <a:pt x="682" y="129"/>
                  </a:cubicBezTo>
                  <a:lnTo>
                    <a:pt x="682" y="129"/>
                  </a:lnTo>
                  <a:cubicBezTo>
                    <a:pt x="689" y="122"/>
                    <a:pt x="680" y="111"/>
                    <a:pt x="672" y="106"/>
                  </a:cubicBezTo>
                  <a:lnTo>
                    <a:pt x="672" y="106"/>
                  </a:lnTo>
                  <a:cubicBezTo>
                    <a:pt x="658" y="97"/>
                    <a:pt x="642" y="90"/>
                    <a:pt x="626" y="83"/>
                  </a:cubicBezTo>
                  <a:lnTo>
                    <a:pt x="626" y="83"/>
                  </a:lnTo>
                  <a:cubicBezTo>
                    <a:pt x="623" y="82"/>
                    <a:pt x="619" y="81"/>
                    <a:pt x="617" y="77"/>
                  </a:cubicBezTo>
                  <a:lnTo>
                    <a:pt x="617" y="77"/>
                  </a:lnTo>
                  <a:cubicBezTo>
                    <a:pt x="614" y="71"/>
                    <a:pt x="622" y="64"/>
                    <a:pt x="629" y="64"/>
                  </a:cubicBezTo>
                  <a:lnTo>
                    <a:pt x="629" y="64"/>
                  </a:lnTo>
                  <a:cubicBezTo>
                    <a:pt x="636" y="64"/>
                    <a:pt x="643" y="68"/>
                    <a:pt x="650" y="67"/>
                  </a:cubicBezTo>
                  <a:lnTo>
                    <a:pt x="650" y="67"/>
                  </a:lnTo>
                  <a:cubicBezTo>
                    <a:pt x="651" y="66"/>
                    <a:pt x="654" y="66"/>
                    <a:pt x="655" y="64"/>
                  </a:cubicBezTo>
                  <a:lnTo>
                    <a:pt x="655" y="64"/>
                  </a:lnTo>
                  <a:cubicBezTo>
                    <a:pt x="660" y="58"/>
                    <a:pt x="651" y="51"/>
                    <a:pt x="644" y="50"/>
                  </a:cubicBezTo>
                  <a:lnTo>
                    <a:pt x="644" y="50"/>
                  </a:lnTo>
                  <a:cubicBezTo>
                    <a:pt x="636" y="48"/>
                    <a:pt x="626" y="43"/>
                    <a:pt x="629" y="36"/>
                  </a:cubicBezTo>
                  <a:lnTo>
                    <a:pt x="629" y="36"/>
                  </a:lnTo>
                  <a:cubicBezTo>
                    <a:pt x="650" y="35"/>
                    <a:pt x="671" y="34"/>
                    <a:pt x="691" y="33"/>
                  </a:cubicBezTo>
                  <a:lnTo>
                    <a:pt x="691" y="33"/>
                  </a:lnTo>
                  <a:cubicBezTo>
                    <a:pt x="708" y="19"/>
                    <a:pt x="733" y="32"/>
                    <a:pt x="755" y="29"/>
                  </a:cubicBezTo>
                  <a:lnTo>
                    <a:pt x="755" y="29"/>
                  </a:lnTo>
                  <a:cubicBezTo>
                    <a:pt x="766" y="27"/>
                    <a:pt x="776" y="20"/>
                    <a:pt x="788" y="20"/>
                  </a:cubicBezTo>
                  <a:lnTo>
                    <a:pt x="788" y="20"/>
                  </a:lnTo>
                  <a:cubicBezTo>
                    <a:pt x="799" y="20"/>
                    <a:pt x="812" y="31"/>
                    <a:pt x="806" y="42"/>
                  </a:cubicBezTo>
                  <a:lnTo>
                    <a:pt x="806" y="42"/>
                  </a:lnTo>
                  <a:cubicBezTo>
                    <a:pt x="812" y="42"/>
                    <a:pt x="817" y="44"/>
                    <a:pt x="822" y="44"/>
                  </a:cubicBezTo>
                  <a:lnTo>
                    <a:pt x="822" y="44"/>
                  </a:lnTo>
                  <a:cubicBezTo>
                    <a:pt x="828" y="41"/>
                    <a:pt x="831" y="31"/>
                    <a:pt x="828" y="24"/>
                  </a:cubicBezTo>
                  <a:lnTo>
                    <a:pt x="828" y="24"/>
                  </a:lnTo>
                  <a:cubicBezTo>
                    <a:pt x="827" y="22"/>
                    <a:pt x="825" y="20"/>
                    <a:pt x="825" y="17"/>
                  </a:cubicBezTo>
                  <a:lnTo>
                    <a:pt x="825" y="17"/>
                  </a:lnTo>
                  <a:cubicBezTo>
                    <a:pt x="826" y="12"/>
                    <a:pt x="832" y="10"/>
                    <a:pt x="837" y="9"/>
                  </a:cubicBezTo>
                  <a:lnTo>
                    <a:pt x="837" y="9"/>
                  </a:lnTo>
                  <a:cubicBezTo>
                    <a:pt x="877" y="5"/>
                    <a:pt x="917" y="2"/>
                    <a:pt x="957" y="1"/>
                  </a:cubicBezTo>
                  <a:lnTo>
                    <a:pt x="957" y="1"/>
                  </a:lnTo>
                  <a:cubicBezTo>
                    <a:pt x="983" y="0"/>
                    <a:pt x="1011" y="0"/>
                    <a:pt x="1035" y="7"/>
                  </a:cubicBezTo>
                  <a:lnTo>
                    <a:pt x="1035" y="7"/>
                  </a:lnTo>
                  <a:cubicBezTo>
                    <a:pt x="1045" y="9"/>
                    <a:pt x="1053" y="13"/>
                    <a:pt x="1062" y="14"/>
                  </a:cubicBezTo>
                  <a:lnTo>
                    <a:pt x="1062" y="14"/>
                  </a:lnTo>
                  <a:cubicBezTo>
                    <a:pt x="1078" y="17"/>
                    <a:pt x="1096" y="12"/>
                    <a:pt x="1110" y="20"/>
                  </a:cubicBezTo>
                  <a:lnTo>
                    <a:pt x="1110" y="20"/>
                  </a:lnTo>
                  <a:cubicBezTo>
                    <a:pt x="1121" y="25"/>
                    <a:pt x="1132" y="36"/>
                    <a:pt x="1142" y="30"/>
                  </a:cubicBezTo>
                  <a:lnTo>
                    <a:pt x="1142" y="30"/>
                  </a:lnTo>
                  <a:cubicBezTo>
                    <a:pt x="1143" y="36"/>
                    <a:pt x="1144" y="42"/>
                    <a:pt x="1146" y="47"/>
                  </a:cubicBezTo>
                  <a:lnTo>
                    <a:pt x="1146" y="47"/>
                  </a:lnTo>
                  <a:cubicBezTo>
                    <a:pt x="1168" y="46"/>
                    <a:pt x="1191" y="47"/>
                    <a:pt x="1213" y="52"/>
                  </a:cubicBezTo>
                  <a:lnTo>
                    <a:pt x="1213" y="52"/>
                  </a:lnTo>
                  <a:cubicBezTo>
                    <a:pt x="1218" y="53"/>
                    <a:pt x="1226" y="59"/>
                    <a:pt x="1222" y="64"/>
                  </a:cubicBezTo>
                  <a:lnTo>
                    <a:pt x="1163" y="78"/>
                  </a:lnTo>
                  <a:lnTo>
                    <a:pt x="1163" y="78"/>
                  </a:lnTo>
                  <a:cubicBezTo>
                    <a:pt x="1159" y="79"/>
                    <a:pt x="1154" y="80"/>
                    <a:pt x="1149" y="81"/>
                  </a:cubicBezTo>
                  <a:lnTo>
                    <a:pt x="1149" y="81"/>
                  </a:lnTo>
                  <a:cubicBezTo>
                    <a:pt x="1143" y="82"/>
                    <a:pt x="1137" y="82"/>
                    <a:pt x="1132" y="83"/>
                  </a:cubicBezTo>
                  <a:lnTo>
                    <a:pt x="1132" y="83"/>
                  </a:lnTo>
                  <a:cubicBezTo>
                    <a:pt x="1102" y="84"/>
                    <a:pt x="1072" y="85"/>
                    <a:pt x="1042" y="86"/>
                  </a:cubicBezTo>
                  <a:lnTo>
                    <a:pt x="1042" y="86"/>
                  </a:lnTo>
                  <a:cubicBezTo>
                    <a:pt x="1034" y="87"/>
                    <a:pt x="1023" y="91"/>
                    <a:pt x="1026" y="98"/>
                  </a:cubicBezTo>
                  <a:lnTo>
                    <a:pt x="1026" y="98"/>
                  </a:lnTo>
                  <a:cubicBezTo>
                    <a:pt x="1004" y="93"/>
                    <a:pt x="980" y="98"/>
                    <a:pt x="960" y="110"/>
                  </a:cubicBezTo>
                  <a:lnTo>
                    <a:pt x="960" y="110"/>
                  </a:lnTo>
                  <a:cubicBezTo>
                    <a:pt x="954" y="114"/>
                    <a:pt x="948" y="124"/>
                    <a:pt x="954" y="129"/>
                  </a:cubicBezTo>
                  <a:lnTo>
                    <a:pt x="954" y="129"/>
                  </a:lnTo>
                  <a:cubicBezTo>
                    <a:pt x="1005" y="113"/>
                    <a:pt x="1058" y="104"/>
                    <a:pt x="1111" y="103"/>
                  </a:cubicBezTo>
                  <a:lnTo>
                    <a:pt x="1111" y="103"/>
                  </a:lnTo>
                  <a:cubicBezTo>
                    <a:pt x="1117" y="103"/>
                    <a:pt x="1124" y="104"/>
                    <a:pt x="1125" y="109"/>
                  </a:cubicBezTo>
                  <a:lnTo>
                    <a:pt x="1125" y="109"/>
                  </a:lnTo>
                  <a:cubicBezTo>
                    <a:pt x="1114" y="115"/>
                    <a:pt x="1102" y="121"/>
                    <a:pt x="1091" y="127"/>
                  </a:cubicBezTo>
                  <a:lnTo>
                    <a:pt x="1091" y="127"/>
                  </a:lnTo>
                  <a:cubicBezTo>
                    <a:pt x="1087" y="130"/>
                    <a:pt x="1082" y="133"/>
                    <a:pt x="1081" y="137"/>
                  </a:cubicBezTo>
                  <a:lnTo>
                    <a:pt x="1081" y="137"/>
                  </a:lnTo>
                  <a:cubicBezTo>
                    <a:pt x="1080" y="144"/>
                    <a:pt x="1086" y="150"/>
                    <a:pt x="1093" y="150"/>
                  </a:cubicBezTo>
                  <a:lnTo>
                    <a:pt x="1093" y="150"/>
                  </a:lnTo>
                  <a:cubicBezTo>
                    <a:pt x="1100" y="150"/>
                    <a:pt x="1106" y="146"/>
                    <a:pt x="1111" y="143"/>
                  </a:cubicBezTo>
                  <a:lnTo>
                    <a:pt x="1111" y="143"/>
                  </a:lnTo>
                  <a:cubicBezTo>
                    <a:pt x="1130" y="131"/>
                    <a:pt x="1150" y="118"/>
                    <a:pt x="1170" y="105"/>
                  </a:cubicBezTo>
                  <a:lnTo>
                    <a:pt x="1170" y="105"/>
                  </a:lnTo>
                  <a:cubicBezTo>
                    <a:pt x="1177" y="100"/>
                    <a:pt x="1188" y="95"/>
                    <a:pt x="1196" y="99"/>
                  </a:cubicBezTo>
                  <a:lnTo>
                    <a:pt x="1196" y="99"/>
                  </a:lnTo>
                  <a:cubicBezTo>
                    <a:pt x="1206" y="103"/>
                    <a:pt x="1208" y="113"/>
                    <a:pt x="1209" y="123"/>
                  </a:cubicBezTo>
                  <a:lnTo>
                    <a:pt x="1209" y="123"/>
                  </a:lnTo>
                  <a:cubicBezTo>
                    <a:pt x="1189" y="141"/>
                    <a:pt x="1171" y="163"/>
                    <a:pt x="1158" y="187"/>
                  </a:cubicBezTo>
                  <a:lnTo>
                    <a:pt x="1158" y="187"/>
                  </a:lnTo>
                  <a:cubicBezTo>
                    <a:pt x="1165" y="192"/>
                    <a:pt x="1175" y="186"/>
                    <a:pt x="1182" y="181"/>
                  </a:cubicBezTo>
                  <a:lnTo>
                    <a:pt x="1182" y="181"/>
                  </a:lnTo>
                  <a:cubicBezTo>
                    <a:pt x="1198" y="167"/>
                    <a:pt x="1215" y="155"/>
                    <a:pt x="1229" y="139"/>
                  </a:cubicBezTo>
                  <a:lnTo>
                    <a:pt x="1229" y="139"/>
                  </a:lnTo>
                  <a:cubicBezTo>
                    <a:pt x="1236" y="131"/>
                    <a:pt x="1243" y="122"/>
                    <a:pt x="1253" y="126"/>
                  </a:cubicBezTo>
                  <a:lnTo>
                    <a:pt x="1253" y="126"/>
                  </a:lnTo>
                  <a:cubicBezTo>
                    <a:pt x="1254" y="130"/>
                    <a:pt x="1255" y="134"/>
                    <a:pt x="1256" y="139"/>
                  </a:cubicBezTo>
                  <a:lnTo>
                    <a:pt x="1256" y="139"/>
                  </a:lnTo>
                  <a:cubicBezTo>
                    <a:pt x="1263" y="132"/>
                    <a:pt x="1273" y="132"/>
                    <a:pt x="1282" y="135"/>
                  </a:cubicBezTo>
                  <a:lnTo>
                    <a:pt x="1282" y="135"/>
                  </a:lnTo>
                  <a:cubicBezTo>
                    <a:pt x="1291" y="137"/>
                    <a:pt x="1300" y="141"/>
                    <a:pt x="1308" y="139"/>
                  </a:cubicBezTo>
                  <a:lnTo>
                    <a:pt x="1308" y="139"/>
                  </a:lnTo>
                  <a:cubicBezTo>
                    <a:pt x="1317" y="136"/>
                    <a:pt x="1324" y="124"/>
                    <a:pt x="1317" y="118"/>
                  </a:cubicBezTo>
                  <a:lnTo>
                    <a:pt x="1317" y="118"/>
                  </a:lnTo>
                  <a:cubicBezTo>
                    <a:pt x="1354" y="100"/>
                    <a:pt x="1399" y="103"/>
                    <a:pt x="1434" y="122"/>
                  </a:cubicBezTo>
                  <a:lnTo>
                    <a:pt x="1434" y="122"/>
                  </a:lnTo>
                  <a:cubicBezTo>
                    <a:pt x="1436" y="124"/>
                    <a:pt x="1438" y="125"/>
                    <a:pt x="1439" y="127"/>
                  </a:cubicBezTo>
                  <a:lnTo>
                    <a:pt x="1439" y="127"/>
                  </a:lnTo>
                  <a:cubicBezTo>
                    <a:pt x="1443" y="134"/>
                    <a:pt x="1434" y="142"/>
                    <a:pt x="1427" y="145"/>
                  </a:cubicBezTo>
                  <a:lnTo>
                    <a:pt x="1427" y="145"/>
                  </a:lnTo>
                  <a:cubicBezTo>
                    <a:pt x="1418" y="149"/>
                    <a:pt x="1408" y="153"/>
                    <a:pt x="1398" y="157"/>
                  </a:cubicBezTo>
                  <a:lnTo>
                    <a:pt x="1398" y="157"/>
                  </a:lnTo>
                  <a:cubicBezTo>
                    <a:pt x="1391" y="161"/>
                    <a:pt x="1384" y="164"/>
                    <a:pt x="1377" y="167"/>
                  </a:cubicBezTo>
                  <a:lnTo>
                    <a:pt x="1377" y="167"/>
                  </a:lnTo>
                  <a:cubicBezTo>
                    <a:pt x="1346" y="178"/>
                    <a:pt x="1314" y="182"/>
                    <a:pt x="1281" y="185"/>
                  </a:cubicBezTo>
                  <a:lnTo>
                    <a:pt x="1281" y="185"/>
                  </a:lnTo>
                  <a:cubicBezTo>
                    <a:pt x="1299" y="195"/>
                    <a:pt x="1321" y="198"/>
                    <a:pt x="1341" y="192"/>
                  </a:cubicBezTo>
                  <a:lnTo>
                    <a:pt x="1341" y="192"/>
                  </a:lnTo>
                  <a:cubicBezTo>
                    <a:pt x="1345" y="195"/>
                    <a:pt x="1344" y="202"/>
                    <a:pt x="1340" y="204"/>
                  </a:cubicBezTo>
                  <a:lnTo>
                    <a:pt x="1340" y="204"/>
                  </a:lnTo>
                  <a:cubicBezTo>
                    <a:pt x="1337" y="207"/>
                    <a:pt x="1332" y="208"/>
                    <a:pt x="1327" y="208"/>
                  </a:cubicBezTo>
                  <a:lnTo>
                    <a:pt x="1327" y="208"/>
                  </a:lnTo>
                  <a:cubicBezTo>
                    <a:pt x="1311" y="209"/>
                    <a:pt x="1294" y="210"/>
                    <a:pt x="1278" y="211"/>
                  </a:cubicBezTo>
                  <a:lnTo>
                    <a:pt x="1278" y="211"/>
                  </a:lnTo>
                  <a:cubicBezTo>
                    <a:pt x="1263" y="212"/>
                    <a:pt x="1243" y="216"/>
                    <a:pt x="1240" y="231"/>
                  </a:cubicBezTo>
                  <a:lnTo>
                    <a:pt x="1240" y="231"/>
                  </a:lnTo>
                  <a:cubicBezTo>
                    <a:pt x="1247" y="239"/>
                    <a:pt x="1259" y="236"/>
                    <a:pt x="1268" y="232"/>
                  </a:cubicBezTo>
                  <a:lnTo>
                    <a:pt x="1268" y="232"/>
                  </a:lnTo>
                  <a:cubicBezTo>
                    <a:pt x="1276" y="227"/>
                    <a:pt x="1285" y="220"/>
                    <a:pt x="1294" y="219"/>
                  </a:cubicBezTo>
                  <a:lnTo>
                    <a:pt x="1294" y="219"/>
                  </a:lnTo>
                  <a:cubicBezTo>
                    <a:pt x="1304" y="218"/>
                    <a:pt x="1316" y="227"/>
                    <a:pt x="1311" y="236"/>
                  </a:cubicBezTo>
                  <a:lnTo>
                    <a:pt x="1311" y="236"/>
                  </a:lnTo>
                  <a:cubicBezTo>
                    <a:pt x="1302" y="236"/>
                    <a:pt x="1293" y="236"/>
                    <a:pt x="1285" y="239"/>
                  </a:cubicBezTo>
                  <a:lnTo>
                    <a:pt x="1285" y="239"/>
                  </a:lnTo>
                  <a:cubicBezTo>
                    <a:pt x="1275" y="242"/>
                    <a:pt x="1267" y="249"/>
                    <a:pt x="1267" y="258"/>
                  </a:cubicBezTo>
                  <a:lnTo>
                    <a:pt x="1267" y="258"/>
                  </a:lnTo>
                  <a:cubicBezTo>
                    <a:pt x="1266" y="263"/>
                    <a:pt x="1267" y="269"/>
                    <a:pt x="1266" y="274"/>
                  </a:cubicBezTo>
                  <a:lnTo>
                    <a:pt x="1266" y="274"/>
                  </a:lnTo>
                  <a:cubicBezTo>
                    <a:pt x="1262" y="287"/>
                    <a:pt x="1244" y="286"/>
                    <a:pt x="1231" y="283"/>
                  </a:cubicBezTo>
                  <a:lnTo>
                    <a:pt x="1231" y="283"/>
                  </a:lnTo>
                  <a:cubicBezTo>
                    <a:pt x="1224" y="307"/>
                    <a:pt x="1217" y="330"/>
                    <a:pt x="1207" y="354"/>
                  </a:cubicBezTo>
                  <a:lnTo>
                    <a:pt x="1207" y="354"/>
                  </a:lnTo>
                  <a:cubicBezTo>
                    <a:pt x="1217" y="352"/>
                    <a:pt x="1225" y="347"/>
                    <a:pt x="1234" y="343"/>
                  </a:cubicBezTo>
                  <a:lnTo>
                    <a:pt x="1234" y="343"/>
                  </a:lnTo>
                  <a:cubicBezTo>
                    <a:pt x="1242" y="338"/>
                    <a:pt x="1251" y="334"/>
                    <a:pt x="1260" y="336"/>
                  </a:cubicBezTo>
                  <a:lnTo>
                    <a:pt x="1260" y="336"/>
                  </a:lnTo>
                  <a:cubicBezTo>
                    <a:pt x="1270" y="338"/>
                    <a:pt x="1277" y="349"/>
                    <a:pt x="1272" y="357"/>
                  </a:cubicBezTo>
                  <a:lnTo>
                    <a:pt x="1272" y="357"/>
                  </a:lnTo>
                  <a:cubicBezTo>
                    <a:pt x="1265" y="356"/>
                    <a:pt x="1258" y="354"/>
                    <a:pt x="1252" y="356"/>
                  </a:cubicBezTo>
                  <a:lnTo>
                    <a:pt x="1252" y="356"/>
                  </a:lnTo>
                  <a:cubicBezTo>
                    <a:pt x="1245" y="357"/>
                    <a:pt x="1240" y="364"/>
                    <a:pt x="1241" y="370"/>
                  </a:cubicBezTo>
                  <a:lnTo>
                    <a:pt x="1241" y="370"/>
                  </a:lnTo>
                  <a:cubicBezTo>
                    <a:pt x="1246" y="370"/>
                    <a:pt x="1251" y="370"/>
                    <a:pt x="1256" y="370"/>
                  </a:cubicBezTo>
                  <a:lnTo>
                    <a:pt x="1256" y="370"/>
                  </a:lnTo>
                  <a:cubicBezTo>
                    <a:pt x="1257" y="375"/>
                    <a:pt x="1258" y="379"/>
                    <a:pt x="1259" y="384"/>
                  </a:cubicBezTo>
                  <a:lnTo>
                    <a:pt x="1259" y="384"/>
                  </a:lnTo>
                  <a:cubicBezTo>
                    <a:pt x="1271" y="379"/>
                    <a:pt x="1283" y="376"/>
                    <a:pt x="1294" y="372"/>
                  </a:cubicBezTo>
                  <a:lnTo>
                    <a:pt x="1294" y="372"/>
                  </a:lnTo>
                  <a:cubicBezTo>
                    <a:pt x="1298" y="376"/>
                    <a:pt x="1301" y="381"/>
                    <a:pt x="1302" y="386"/>
                  </a:cubicBezTo>
                  <a:lnTo>
                    <a:pt x="1302" y="386"/>
                  </a:lnTo>
                  <a:cubicBezTo>
                    <a:pt x="1303" y="392"/>
                    <a:pt x="1300" y="398"/>
                    <a:pt x="1295" y="400"/>
                  </a:cubicBezTo>
                  <a:lnTo>
                    <a:pt x="1295" y="400"/>
                  </a:lnTo>
                  <a:cubicBezTo>
                    <a:pt x="1292" y="401"/>
                    <a:pt x="1289" y="400"/>
                    <a:pt x="1286" y="399"/>
                  </a:cubicBezTo>
                  <a:lnTo>
                    <a:pt x="1267" y="394"/>
                  </a:lnTo>
                  <a:lnTo>
                    <a:pt x="1267" y="394"/>
                  </a:lnTo>
                  <a:cubicBezTo>
                    <a:pt x="1258" y="392"/>
                    <a:pt x="1250" y="390"/>
                    <a:pt x="1242" y="392"/>
                  </a:cubicBezTo>
                  <a:lnTo>
                    <a:pt x="1242" y="392"/>
                  </a:lnTo>
                  <a:cubicBezTo>
                    <a:pt x="1234" y="394"/>
                    <a:pt x="1227" y="402"/>
                    <a:pt x="1229" y="410"/>
                  </a:cubicBezTo>
                  <a:lnTo>
                    <a:pt x="1229" y="410"/>
                  </a:lnTo>
                  <a:cubicBezTo>
                    <a:pt x="1224" y="406"/>
                    <a:pt x="1219" y="401"/>
                    <a:pt x="1213" y="400"/>
                  </a:cubicBezTo>
                  <a:lnTo>
                    <a:pt x="1213" y="400"/>
                  </a:lnTo>
                  <a:cubicBezTo>
                    <a:pt x="1207" y="400"/>
                    <a:pt x="1200" y="404"/>
                    <a:pt x="1200" y="411"/>
                  </a:cubicBezTo>
                  <a:lnTo>
                    <a:pt x="1200" y="411"/>
                  </a:lnTo>
                  <a:cubicBezTo>
                    <a:pt x="1201" y="417"/>
                    <a:pt x="1209" y="419"/>
                    <a:pt x="1214" y="422"/>
                  </a:cubicBezTo>
                  <a:lnTo>
                    <a:pt x="1214" y="422"/>
                  </a:lnTo>
                  <a:cubicBezTo>
                    <a:pt x="1224" y="427"/>
                    <a:pt x="1231" y="438"/>
                    <a:pt x="1242" y="439"/>
                  </a:cubicBezTo>
                  <a:lnTo>
                    <a:pt x="1242" y="439"/>
                  </a:lnTo>
                  <a:cubicBezTo>
                    <a:pt x="1251" y="439"/>
                    <a:pt x="1261" y="433"/>
                    <a:pt x="1269" y="438"/>
                  </a:cubicBezTo>
                  <a:lnTo>
                    <a:pt x="1269" y="438"/>
                  </a:lnTo>
                  <a:cubicBezTo>
                    <a:pt x="1277" y="445"/>
                    <a:pt x="1282" y="454"/>
                    <a:pt x="1283" y="465"/>
                  </a:cubicBezTo>
                  <a:lnTo>
                    <a:pt x="1283" y="465"/>
                  </a:lnTo>
                  <a:cubicBezTo>
                    <a:pt x="1283" y="469"/>
                    <a:pt x="1282" y="473"/>
                    <a:pt x="1279" y="476"/>
                  </a:cubicBezTo>
                  <a:lnTo>
                    <a:pt x="1279" y="476"/>
                  </a:lnTo>
                  <a:cubicBezTo>
                    <a:pt x="1276" y="477"/>
                    <a:pt x="1272" y="477"/>
                    <a:pt x="1270" y="480"/>
                  </a:cubicBezTo>
                  <a:lnTo>
                    <a:pt x="1270" y="480"/>
                  </a:lnTo>
                  <a:cubicBezTo>
                    <a:pt x="1269" y="482"/>
                    <a:pt x="1270" y="486"/>
                    <a:pt x="1269" y="488"/>
                  </a:cubicBezTo>
                  <a:lnTo>
                    <a:pt x="1269" y="488"/>
                  </a:lnTo>
                  <a:cubicBezTo>
                    <a:pt x="1266" y="491"/>
                    <a:pt x="1261" y="488"/>
                    <a:pt x="1258" y="485"/>
                  </a:cubicBezTo>
                  <a:lnTo>
                    <a:pt x="1258" y="485"/>
                  </a:lnTo>
                  <a:cubicBezTo>
                    <a:pt x="1250" y="480"/>
                    <a:pt x="1238" y="486"/>
                    <a:pt x="1229" y="482"/>
                  </a:cubicBezTo>
                  <a:lnTo>
                    <a:pt x="1229" y="482"/>
                  </a:lnTo>
                  <a:cubicBezTo>
                    <a:pt x="1224" y="491"/>
                    <a:pt x="1228" y="503"/>
                    <a:pt x="1237" y="507"/>
                  </a:cubicBezTo>
                  <a:lnTo>
                    <a:pt x="1237" y="507"/>
                  </a:lnTo>
                  <a:cubicBezTo>
                    <a:pt x="1240" y="508"/>
                    <a:pt x="1243" y="508"/>
                    <a:pt x="1245" y="512"/>
                  </a:cubicBezTo>
                  <a:lnTo>
                    <a:pt x="1245" y="512"/>
                  </a:lnTo>
                  <a:cubicBezTo>
                    <a:pt x="1246" y="514"/>
                    <a:pt x="1245" y="517"/>
                    <a:pt x="1247" y="519"/>
                  </a:cubicBezTo>
                  <a:lnTo>
                    <a:pt x="1247" y="519"/>
                  </a:lnTo>
                  <a:cubicBezTo>
                    <a:pt x="1248" y="521"/>
                    <a:pt x="1251" y="521"/>
                    <a:pt x="1253" y="521"/>
                  </a:cubicBezTo>
                  <a:lnTo>
                    <a:pt x="1253" y="521"/>
                  </a:lnTo>
                  <a:cubicBezTo>
                    <a:pt x="1263" y="521"/>
                    <a:pt x="1272" y="521"/>
                    <a:pt x="1281" y="521"/>
                  </a:cubicBezTo>
                  <a:lnTo>
                    <a:pt x="1281" y="521"/>
                  </a:lnTo>
                  <a:cubicBezTo>
                    <a:pt x="1284" y="526"/>
                    <a:pt x="1280" y="532"/>
                    <a:pt x="1275" y="535"/>
                  </a:cubicBezTo>
                  <a:lnTo>
                    <a:pt x="1275" y="535"/>
                  </a:lnTo>
                  <a:cubicBezTo>
                    <a:pt x="1270" y="537"/>
                    <a:pt x="1265" y="537"/>
                    <a:pt x="1259" y="536"/>
                  </a:cubicBezTo>
                  <a:lnTo>
                    <a:pt x="1259" y="536"/>
                  </a:lnTo>
                  <a:cubicBezTo>
                    <a:pt x="1244" y="535"/>
                    <a:pt x="1229" y="532"/>
                    <a:pt x="1215" y="527"/>
                  </a:cubicBezTo>
                  <a:lnTo>
                    <a:pt x="1215" y="527"/>
                  </a:lnTo>
                  <a:cubicBezTo>
                    <a:pt x="1213" y="535"/>
                    <a:pt x="1218" y="542"/>
                    <a:pt x="1224" y="547"/>
                  </a:cubicBezTo>
                  <a:lnTo>
                    <a:pt x="1224" y="547"/>
                  </a:lnTo>
                  <a:cubicBezTo>
                    <a:pt x="1230" y="552"/>
                    <a:pt x="1237" y="555"/>
                    <a:pt x="1245" y="557"/>
                  </a:cubicBezTo>
                  <a:lnTo>
                    <a:pt x="1245" y="557"/>
                  </a:lnTo>
                  <a:cubicBezTo>
                    <a:pt x="1245" y="562"/>
                    <a:pt x="1246" y="567"/>
                    <a:pt x="1247" y="573"/>
                  </a:cubicBezTo>
                  <a:lnTo>
                    <a:pt x="1247" y="573"/>
                  </a:lnTo>
                  <a:cubicBezTo>
                    <a:pt x="1229" y="578"/>
                    <a:pt x="1211" y="581"/>
                    <a:pt x="1191" y="582"/>
                  </a:cubicBezTo>
                  <a:lnTo>
                    <a:pt x="1191" y="582"/>
                  </a:lnTo>
                  <a:cubicBezTo>
                    <a:pt x="1191" y="575"/>
                    <a:pt x="1182" y="570"/>
                    <a:pt x="1175" y="574"/>
                  </a:cubicBezTo>
                  <a:lnTo>
                    <a:pt x="1175" y="574"/>
                  </a:lnTo>
                  <a:cubicBezTo>
                    <a:pt x="1176" y="570"/>
                    <a:pt x="1175" y="567"/>
                    <a:pt x="1173" y="563"/>
                  </a:cubicBezTo>
                  <a:lnTo>
                    <a:pt x="1173" y="563"/>
                  </a:lnTo>
                  <a:cubicBezTo>
                    <a:pt x="1167" y="562"/>
                    <a:pt x="1161" y="563"/>
                    <a:pt x="1155" y="565"/>
                  </a:cubicBezTo>
                  <a:lnTo>
                    <a:pt x="1155" y="565"/>
                  </a:lnTo>
                  <a:cubicBezTo>
                    <a:pt x="1159" y="570"/>
                    <a:pt x="1156" y="577"/>
                    <a:pt x="1151" y="581"/>
                  </a:cubicBezTo>
                  <a:lnTo>
                    <a:pt x="1151" y="581"/>
                  </a:lnTo>
                  <a:cubicBezTo>
                    <a:pt x="1146" y="584"/>
                    <a:pt x="1139" y="585"/>
                    <a:pt x="1133" y="584"/>
                  </a:cubicBezTo>
                  <a:lnTo>
                    <a:pt x="1133" y="584"/>
                  </a:lnTo>
                  <a:cubicBezTo>
                    <a:pt x="1130" y="589"/>
                    <a:pt x="1129" y="595"/>
                    <a:pt x="1130" y="602"/>
                  </a:cubicBezTo>
                  <a:lnTo>
                    <a:pt x="1130" y="602"/>
                  </a:lnTo>
                  <a:cubicBezTo>
                    <a:pt x="1134" y="608"/>
                    <a:pt x="1141" y="609"/>
                    <a:pt x="1148" y="608"/>
                  </a:cubicBezTo>
                  <a:lnTo>
                    <a:pt x="1148" y="608"/>
                  </a:lnTo>
                  <a:cubicBezTo>
                    <a:pt x="1155" y="606"/>
                    <a:pt x="1160" y="603"/>
                    <a:pt x="1166" y="601"/>
                  </a:cubicBezTo>
                  <a:lnTo>
                    <a:pt x="1166" y="601"/>
                  </a:lnTo>
                  <a:cubicBezTo>
                    <a:pt x="1179" y="597"/>
                    <a:pt x="1191" y="599"/>
                    <a:pt x="1203" y="601"/>
                  </a:cubicBezTo>
                  <a:lnTo>
                    <a:pt x="1203" y="601"/>
                  </a:lnTo>
                  <a:cubicBezTo>
                    <a:pt x="1206" y="602"/>
                    <a:pt x="1209" y="603"/>
                    <a:pt x="1211" y="605"/>
                  </a:cubicBezTo>
                  <a:lnTo>
                    <a:pt x="1211" y="605"/>
                  </a:lnTo>
                  <a:cubicBezTo>
                    <a:pt x="1214" y="611"/>
                    <a:pt x="1206" y="620"/>
                    <a:pt x="1211" y="624"/>
                  </a:cubicBezTo>
                  <a:lnTo>
                    <a:pt x="1211" y="624"/>
                  </a:lnTo>
                  <a:cubicBezTo>
                    <a:pt x="1203" y="627"/>
                    <a:pt x="1194" y="630"/>
                    <a:pt x="1186" y="628"/>
                  </a:cubicBezTo>
                  <a:lnTo>
                    <a:pt x="1186" y="628"/>
                  </a:lnTo>
                  <a:cubicBezTo>
                    <a:pt x="1179" y="625"/>
                    <a:pt x="1174" y="619"/>
                    <a:pt x="1167" y="617"/>
                  </a:cubicBezTo>
                  <a:lnTo>
                    <a:pt x="1167" y="617"/>
                  </a:lnTo>
                  <a:cubicBezTo>
                    <a:pt x="1160" y="615"/>
                    <a:pt x="1150" y="619"/>
                    <a:pt x="1152" y="626"/>
                  </a:cubicBezTo>
                  <a:lnTo>
                    <a:pt x="1152" y="626"/>
                  </a:lnTo>
                  <a:cubicBezTo>
                    <a:pt x="1153" y="628"/>
                    <a:pt x="1155" y="630"/>
                    <a:pt x="1156" y="632"/>
                  </a:cubicBezTo>
                  <a:lnTo>
                    <a:pt x="1156" y="632"/>
                  </a:lnTo>
                  <a:cubicBezTo>
                    <a:pt x="1164" y="639"/>
                    <a:pt x="1173" y="647"/>
                    <a:pt x="1184" y="647"/>
                  </a:cubicBezTo>
                  <a:lnTo>
                    <a:pt x="1184" y="647"/>
                  </a:lnTo>
                  <a:cubicBezTo>
                    <a:pt x="1185" y="653"/>
                    <a:pt x="1191" y="656"/>
                    <a:pt x="1198" y="658"/>
                  </a:cubicBezTo>
                  <a:lnTo>
                    <a:pt x="1198" y="658"/>
                  </a:lnTo>
                  <a:cubicBezTo>
                    <a:pt x="1203" y="661"/>
                    <a:pt x="1209" y="666"/>
                    <a:pt x="1208" y="672"/>
                  </a:cubicBezTo>
                  <a:lnTo>
                    <a:pt x="1208" y="672"/>
                  </a:lnTo>
                  <a:cubicBezTo>
                    <a:pt x="1210" y="669"/>
                    <a:pt x="1215" y="671"/>
                    <a:pt x="1217" y="674"/>
                  </a:cubicBezTo>
                  <a:lnTo>
                    <a:pt x="1217" y="674"/>
                  </a:lnTo>
                  <a:cubicBezTo>
                    <a:pt x="1218" y="677"/>
                    <a:pt x="1218" y="681"/>
                    <a:pt x="1217" y="685"/>
                  </a:cubicBezTo>
                  <a:lnTo>
                    <a:pt x="1217" y="685"/>
                  </a:lnTo>
                  <a:cubicBezTo>
                    <a:pt x="1216" y="694"/>
                    <a:pt x="1215" y="703"/>
                    <a:pt x="1213" y="712"/>
                  </a:cubicBezTo>
                  <a:lnTo>
                    <a:pt x="1213" y="712"/>
                  </a:lnTo>
                  <a:cubicBezTo>
                    <a:pt x="1213" y="716"/>
                    <a:pt x="1212" y="719"/>
                    <a:pt x="1209" y="721"/>
                  </a:cubicBezTo>
                  <a:lnTo>
                    <a:pt x="1209" y="721"/>
                  </a:lnTo>
                  <a:cubicBezTo>
                    <a:pt x="1202" y="726"/>
                    <a:pt x="1195" y="715"/>
                    <a:pt x="1188" y="714"/>
                  </a:cubicBezTo>
                  <a:lnTo>
                    <a:pt x="1188" y="714"/>
                  </a:lnTo>
                  <a:cubicBezTo>
                    <a:pt x="1184" y="714"/>
                    <a:pt x="1180" y="716"/>
                    <a:pt x="1177" y="714"/>
                  </a:cubicBezTo>
                  <a:lnTo>
                    <a:pt x="1177" y="714"/>
                  </a:lnTo>
                  <a:cubicBezTo>
                    <a:pt x="1173" y="713"/>
                    <a:pt x="1173" y="706"/>
                    <a:pt x="1169" y="702"/>
                  </a:cubicBezTo>
                  <a:lnTo>
                    <a:pt x="1169" y="702"/>
                  </a:lnTo>
                  <a:cubicBezTo>
                    <a:pt x="1166" y="700"/>
                    <a:pt x="1163" y="699"/>
                    <a:pt x="1160" y="697"/>
                  </a:cubicBezTo>
                  <a:lnTo>
                    <a:pt x="1160" y="697"/>
                  </a:lnTo>
                  <a:cubicBezTo>
                    <a:pt x="1154" y="695"/>
                    <a:pt x="1150" y="688"/>
                    <a:pt x="1145" y="683"/>
                  </a:cubicBezTo>
                  <a:lnTo>
                    <a:pt x="1145" y="683"/>
                  </a:lnTo>
                  <a:cubicBezTo>
                    <a:pt x="1140" y="679"/>
                    <a:pt x="1133" y="675"/>
                    <a:pt x="1127" y="679"/>
                  </a:cubicBezTo>
                  <a:lnTo>
                    <a:pt x="1127" y="679"/>
                  </a:lnTo>
                  <a:cubicBezTo>
                    <a:pt x="1128" y="686"/>
                    <a:pt x="1128" y="695"/>
                    <a:pt x="1126" y="702"/>
                  </a:cubicBezTo>
                  <a:lnTo>
                    <a:pt x="1126" y="702"/>
                  </a:lnTo>
                  <a:cubicBezTo>
                    <a:pt x="1123" y="709"/>
                    <a:pt x="1116" y="716"/>
                    <a:pt x="1109" y="716"/>
                  </a:cubicBezTo>
                  <a:lnTo>
                    <a:pt x="1109" y="716"/>
                  </a:lnTo>
                  <a:cubicBezTo>
                    <a:pt x="1109" y="721"/>
                    <a:pt x="1105" y="725"/>
                    <a:pt x="1104" y="730"/>
                  </a:cubicBezTo>
                  <a:lnTo>
                    <a:pt x="1104" y="730"/>
                  </a:lnTo>
                  <a:cubicBezTo>
                    <a:pt x="1103" y="735"/>
                    <a:pt x="1110" y="741"/>
                    <a:pt x="1113" y="737"/>
                  </a:cubicBezTo>
                  <a:lnTo>
                    <a:pt x="1113" y="737"/>
                  </a:lnTo>
                  <a:cubicBezTo>
                    <a:pt x="1114" y="735"/>
                    <a:pt x="1114" y="734"/>
                    <a:pt x="1115" y="732"/>
                  </a:cubicBezTo>
                  <a:lnTo>
                    <a:pt x="1115" y="732"/>
                  </a:lnTo>
                  <a:cubicBezTo>
                    <a:pt x="1116" y="728"/>
                    <a:pt x="1121" y="727"/>
                    <a:pt x="1126" y="727"/>
                  </a:cubicBezTo>
                  <a:lnTo>
                    <a:pt x="1126" y="727"/>
                  </a:lnTo>
                  <a:cubicBezTo>
                    <a:pt x="1129" y="728"/>
                    <a:pt x="1133" y="730"/>
                    <a:pt x="1137" y="732"/>
                  </a:cubicBezTo>
                  <a:lnTo>
                    <a:pt x="1137" y="732"/>
                  </a:lnTo>
                  <a:cubicBezTo>
                    <a:pt x="1154" y="739"/>
                    <a:pt x="1173" y="733"/>
                    <a:pt x="1191" y="735"/>
                  </a:cubicBezTo>
                  <a:lnTo>
                    <a:pt x="1191" y="735"/>
                  </a:lnTo>
                  <a:cubicBezTo>
                    <a:pt x="1196" y="735"/>
                    <a:pt x="1201" y="738"/>
                    <a:pt x="1201" y="743"/>
                  </a:cubicBezTo>
                  <a:lnTo>
                    <a:pt x="1201" y="743"/>
                  </a:lnTo>
                  <a:cubicBezTo>
                    <a:pt x="1200" y="746"/>
                    <a:pt x="1195" y="748"/>
                    <a:pt x="1191" y="748"/>
                  </a:cubicBezTo>
                  <a:lnTo>
                    <a:pt x="1191" y="748"/>
                  </a:lnTo>
                  <a:cubicBezTo>
                    <a:pt x="1176" y="751"/>
                    <a:pt x="1160" y="756"/>
                    <a:pt x="1147" y="765"/>
                  </a:cubicBezTo>
                  <a:lnTo>
                    <a:pt x="1147" y="765"/>
                  </a:lnTo>
                  <a:cubicBezTo>
                    <a:pt x="1141" y="769"/>
                    <a:pt x="1135" y="775"/>
                    <a:pt x="1136" y="781"/>
                  </a:cubicBezTo>
                  <a:lnTo>
                    <a:pt x="1136" y="781"/>
                  </a:lnTo>
                  <a:cubicBezTo>
                    <a:pt x="1131" y="777"/>
                    <a:pt x="1124" y="780"/>
                    <a:pt x="1120" y="784"/>
                  </a:cubicBezTo>
                  <a:lnTo>
                    <a:pt x="1120" y="784"/>
                  </a:lnTo>
                  <a:cubicBezTo>
                    <a:pt x="1115" y="787"/>
                    <a:pt x="1111" y="792"/>
                    <a:pt x="1105" y="793"/>
                  </a:cubicBezTo>
                  <a:lnTo>
                    <a:pt x="1105" y="793"/>
                  </a:lnTo>
                  <a:cubicBezTo>
                    <a:pt x="1102" y="795"/>
                    <a:pt x="1097" y="794"/>
                    <a:pt x="1093" y="795"/>
                  </a:cubicBezTo>
                  <a:lnTo>
                    <a:pt x="1093" y="795"/>
                  </a:lnTo>
                  <a:cubicBezTo>
                    <a:pt x="1089" y="796"/>
                    <a:pt x="1085" y="798"/>
                    <a:pt x="1080" y="800"/>
                  </a:cubicBezTo>
                  <a:lnTo>
                    <a:pt x="1080" y="800"/>
                  </a:lnTo>
                  <a:cubicBezTo>
                    <a:pt x="1067" y="805"/>
                    <a:pt x="1054" y="800"/>
                    <a:pt x="1040" y="801"/>
                  </a:cubicBezTo>
                  <a:lnTo>
                    <a:pt x="1040" y="801"/>
                  </a:lnTo>
                  <a:cubicBezTo>
                    <a:pt x="1038" y="801"/>
                    <a:pt x="1035" y="801"/>
                    <a:pt x="1033" y="803"/>
                  </a:cubicBezTo>
                  <a:lnTo>
                    <a:pt x="1033" y="803"/>
                  </a:lnTo>
                  <a:cubicBezTo>
                    <a:pt x="1027" y="806"/>
                    <a:pt x="1028" y="817"/>
                    <a:pt x="1023" y="822"/>
                  </a:cubicBezTo>
                  <a:lnTo>
                    <a:pt x="1023" y="822"/>
                  </a:lnTo>
                  <a:cubicBezTo>
                    <a:pt x="1012" y="816"/>
                    <a:pt x="998" y="817"/>
                    <a:pt x="989" y="825"/>
                  </a:cubicBezTo>
                  <a:lnTo>
                    <a:pt x="989" y="825"/>
                  </a:lnTo>
                  <a:cubicBezTo>
                    <a:pt x="988" y="822"/>
                    <a:pt x="986" y="818"/>
                    <a:pt x="985" y="816"/>
                  </a:cubicBezTo>
                  <a:lnTo>
                    <a:pt x="985" y="816"/>
                  </a:lnTo>
                  <a:cubicBezTo>
                    <a:pt x="979" y="815"/>
                    <a:pt x="974" y="814"/>
                    <a:pt x="968" y="813"/>
                  </a:cubicBezTo>
                  <a:lnTo>
                    <a:pt x="968" y="813"/>
                  </a:lnTo>
                  <a:cubicBezTo>
                    <a:pt x="966" y="820"/>
                    <a:pt x="965" y="827"/>
                    <a:pt x="964" y="834"/>
                  </a:cubicBezTo>
                  <a:lnTo>
                    <a:pt x="964" y="834"/>
                  </a:lnTo>
                  <a:cubicBezTo>
                    <a:pt x="954" y="840"/>
                    <a:pt x="947" y="847"/>
                    <a:pt x="937" y="852"/>
                  </a:cubicBezTo>
                  <a:lnTo>
                    <a:pt x="937" y="852"/>
                  </a:lnTo>
                  <a:cubicBezTo>
                    <a:pt x="943" y="859"/>
                    <a:pt x="938" y="871"/>
                    <a:pt x="932" y="879"/>
                  </a:cubicBezTo>
                  <a:lnTo>
                    <a:pt x="932" y="879"/>
                  </a:lnTo>
                  <a:cubicBezTo>
                    <a:pt x="924" y="889"/>
                    <a:pt x="913" y="898"/>
                    <a:pt x="901" y="904"/>
                  </a:cubicBezTo>
                  <a:lnTo>
                    <a:pt x="901" y="904"/>
                  </a:lnTo>
                  <a:cubicBezTo>
                    <a:pt x="888" y="912"/>
                    <a:pt x="874" y="915"/>
                    <a:pt x="860" y="920"/>
                  </a:cubicBezTo>
                  <a:lnTo>
                    <a:pt x="860" y="920"/>
                  </a:lnTo>
                  <a:cubicBezTo>
                    <a:pt x="853" y="922"/>
                    <a:pt x="845" y="924"/>
                    <a:pt x="838" y="926"/>
                  </a:cubicBezTo>
                  <a:lnTo>
                    <a:pt x="838" y="926"/>
                  </a:lnTo>
                  <a:cubicBezTo>
                    <a:pt x="846" y="916"/>
                    <a:pt x="838" y="897"/>
                    <a:pt x="825" y="897"/>
                  </a:cubicBezTo>
                  <a:lnTo>
                    <a:pt x="825" y="897"/>
                  </a:lnTo>
                  <a:cubicBezTo>
                    <a:pt x="830" y="907"/>
                    <a:pt x="825" y="920"/>
                    <a:pt x="816" y="926"/>
                  </a:cubicBezTo>
                  <a:lnTo>
                    <a:pt x="816" y="926"/>
                  </a:lnTo>
                  <a:cubicBezTo>
                    <a:pt x="807" y="932"/>
                    <a:pt x="795" y="932"/>
                    <a:pt x="785" y="929"/>
                  </a:cubicBezTo>
                  <a:lnTo>
                    <a:pt x="785" y="929"/>
                  </a:lnTo>
                  <a:cubicBezTo>
                    <a:pt x="788" y="938"/>
                    <a:pt x="787" y="949"/>
                    <a:pt x="781" y="957"/>
                  </a:cubicBezTo>
                  <a:lnTo>
                    <a:pt x="781" y="957"/>
                  </a:lnTo>
                  <a:cubicBezTo>
                    <a:pt x="778" y="944"/>
                    <a:pt x="762" y="937"/>
                    <a:pt x="751" y="943"/>
                  </a:cubicBezTo>
                  <a:lnTo>
                    <a:pt x="751" y="943"/>
                  </a:lnTo>
                  <a:cubicBezTo>
                    <a:pt x="751" y="950"/>
                    <a:pt x="758" y="954"/>
                    <a:pt x="764" y="957"/>
                  </a:cubicBezTo>
                  <a:lnTo>
                    <a:pt x="764" y="957"/>
                  </a:lnTo>
                  <a:cubicBezTo>
                    <a:pt x="770" y="961"/>
                    <a:pt x="777" y="968"/>
                    <a:pt x="773" y="974"/>
                  </a:cubicBezTo>
                  <a:lnTo>
                    <a:pt x="773" y="974"/>
                  </a:lnTo>
                  <a:cubicBezTo>
                    <a:pt x="770" y="973"/>
                    <a:pt x="767" y="972"/>
                    <a:pt x="764" y="971"/>
                  </a:cubicBezTo>
                  <a:lnTo>
                    <a:pt x="764" y="971"/>
                  </a:lnTo>
                  <a:cubicBezTo>
                    <a:pt x="767" y="976"/>
                    <a:pt x="771" y="981"/>
                    <a:pt x="775" y="985"/>
                  </a:cubicBezTo>
                  <a:lnTo>
                    <a:pt x="775" y="985"/>
                  </a:lnTo>
                  <a:cubicBezTo>
                    <a:pt x="768" y="984"/>
                    <a:pt x="760" y="985"/>
                    <a:pt x="757" y="991"/>
                  </a:cubicBezTo>
                  <a:lnTo>
                    <a:pt x="757" y="991"/>
                  </a:lnTo>
                  <a:cubicBezTo>
                    <a:pt x="754" y="997"/>
                    <a:pt x="760" y="1006"/>
                    <a:pt x="766" y="1003"/>
                  </a:cubicBezTo>
                  <a:lnTo>
                    <a:pt x="766" y="1003"/>
                  </a:lnTo>
                  <a:cubicBezTo>
                    <a:pt x="764" y="1010"/>
                    <a:pt x="757" y="1016"/>
                    <a:pt x="749" y="1016"/>
                  </a:cubicBezTo>
                  <a:lnTo>
                    <a:pt x="749" y="1016"/>
                  </a:lnTo>
                  <a:cubicBezTo>
                    <a:pt x="756" y="1019"/>
                    <a:pt x="757" y="1030"/>
                    <a:pt x="752" y="1035"/>
                  </a:cubicBezTo>
                  <a:lnTo>
                    <a:pt x="752" y="1035"/>
                  </a:lnTo>
                  <a:cubicBezTo>
                    <a:pt x="747" y="1041"/>
                    <a:pt x="740" y="1044"/>
                    <a:pt x="733" y="1046"/>
                  </a:cubicBezTo>
                  <a:lnTo>
                    <a:pt x="733" y="1046"/>
                  </a:lnTo>
                  <a:cubicBezTo>
                    <a:pt x="727" y="1048"/>
                    <a:pt x="721" y="1050"/>
                    <a:pt x="715" y="1052"/>
                  </a:cubicBezTo>
                  <a:lnTo>
                    <a:pt x="715" y="1052"/>
                  </a:lnTo>
                  <a:cubicBezTo>
                    <a:pt x="713" y="1058"/>
                    <a:pt x="716" y="1064"/>
                    <a:pt x="719" y="1070"/>
                  </a:cubicBezTo>
                  <a:lnTo>
                    <a:pt x="719" y="1070"/>
                  </a:lnTo>
                  <a:cubicBezTo>
                    <a:pt x="723" y="1076"/>
                    <a:pt x="727" y="1081"/>
                    <a:pt x="728" y="1088"/>
                  </a:cubicBezTo>
                  <a:lnTo>
                    <a:pt x="728" y="1088"/>
                  </a:lnTo>
                  <a:cubicBezTo>
                    <a:pt x="729" y="1095"/>
                    <a:pt x="723" y="1103"/>
                    <a:pt x="716" y="1101"/>
                  </a:cubicBezTo>
                  <a:lnTo>
                    <a:pt x="716" y="1101"/>
                  </a:lnTo>
                  <a:cubicBezTo>
                    <a:pt x="718" y="1111"/>
                    <a:pt x="720" y="1121"/>
                    <a:pt x="718" y="1131"/>
                  </a:cubicBezTo>
                  <a:lnTo>
                    <a:pt x="718" y="1131"/>
                  </a:lnTo>
                  <a:cubicBezTo>
                    <a:pt x="715" y="1141"/>
                    <a:pt x="708" y="1150"/>
                    <a:pt x="698" y="1151"/>
                  </a:cubicBezTo>
                  <a:lnTo>
                    <a:pt x="698" y="1151"/>
                  </a:lnTo>
                  <a:cubicBezTo>
                    <a:pt x="697" y="1155"/>
                    <a:pt x="696" y="1159"/>
                    <a:pt x="694" y="1163"/>
                  </a:cubicBezTo>
                  <a:lnTo>
                    <a:pt x="694" y="1163"/>
                  </a:lnTo>
                  <a:cubicBezTo>
                    <a:pt x="687" y="1162"/>
                    <a:pt x="681" y="1156"/>
                    <a:pt x="680" y="1150"/>
                  </a:cubicBezTo>
                  <a:lnTo>
                    <a:pt x="680" y="1150"/>
                  </a:lnTo>
                  <a:cubicBezTo>
                    <a:pt x="671" y="1151"/>
                    <a:pt x="660" y="1151"/>
                    <a:pt x="655" y="1143"/>
                  </a:cubicBezTo>
                  <a:lnTo>
                    <a:pt x="655" y="1143"/>
                  </a:lnTo>
                  <a:cubicBezTo>
                    <a:pt x="652" y="1140"/>
                    <a:pt x="651" y="1137"/>
                    <a:pt x="649" y="1134"/>
                  </a:cubicBezTo>
                  <a:lnTo>
                    <a:pt x="649" y="1134"/>
                  </a:lnTo>
                  <a:cubicBezTo>
                    <a:pt x="641" y="1126"/>
                    <a:pt x="627" y="1131"/>
                    <a:pt x="616" y="1128"/>
                  </a:cubicBezTo>
                  <a:lnTo>
                    <a:pt x="616" y="1128"/>
                  </a:lnTo>
                  <a:cubicBezTo>
                    <a:pt x="608" y="1127"/>
                    <a:pt x="601" y="1121"/>
                    <a:pt x="595" y="1116"/>
                  </a:cubicBezTo>
                  <a:lnTo>
                    <a:pt x="595" y="1116"/>
                  </a:lnTo>
                  <a:cubicBezTo>
                    <a:pt x="588" y="1111"/>
                    <a:pt x="579" y="1109"/>
                    <a:pt x="572" y="1113"/>
                  </a:cubicBezTo>
                  <a:lnTo>
                    <a:pt x="572" y="1113"/>
                  </a:lnTo>
                  <a:cubicBezTo>
                    <a:pt x="576" y="1105"/>
                    <a:pt x="573" y="1095"/>
                    <a:pt x="566" y="1088"/>
                  </a:cubicBezTo>
                  <a:lnTo>
                    <a:pt x="566" y="1088"/>
                  </a:lnTo>
                  <a:cubicBezTo>
                    <a:pt x="560" y="1081"/>
                    <a:pt x="553" y="1076"/>
                    <a:pt x="548" y="1069"/>
                  </a:cubicBezTo>
                  <a:lnTo>
                    <a:pt x="548" y="1069"/>
                  </a:lnTo>
                  <a:cubicBezTo>
                    <a:pt x="541" y="1057"/>
                    <a:pt x="541" y="1042"/>
                    <a:pt x="545" y="1028"/>
                  </a:cubicBezTo>
                  <a:lnTo>
                    <a:pt x="545" y="1028"/>
                  </a:lnTo>
                  <a:cubicBezTo>
                    <a:pt x="538" y="1028"/>
                    <a:pt x="532" y="1027"/>
                    <a:pt x="527" y="1023"/>
                  </a:cubicBezTo>
                  <a:lnTo>
                    <a:pt x="527" y="1023"/>
                  </a:lnTo>
                  <a:cubicBezTo>
                    <a:pt x="522" y="1020"/>
                    <a:pt x="519" y="1013"/>
                    <a:pt x="521" y="1007"/>
                  </a:cubicBezTo>
                  <a:lnTo>
                    <a:pt x="521" y="1007"/>
                  </a:lnTo>
                  <a:cubicBezTo>
                    <a:pt x="516" y="1010"/>
                    <a:pt x="511" y="1005"/>
                    <a:pt x="508" y="1000"/>
                  </a:cubicBezTo>
                  <a:lnTo>
                    <a:pt x="508" y="1000"/>
                  </a:lnTo>
                  <a:cubicBezTo>
                    <a:pt x="506" y="995"/>
                    <a:pt x="505" y="989"/>
                    <a:pt x="500" y="985"/>
                  </a:cubicBezTo>
                  <a:lnTo>
                    <a:pt x="500" y="985"/>
                  </a:lnTo>
                  <a:cubicBezTo>
                    <a:pt x="497" y="983"/>
                    <a:pt x="491" y="982"/>
                    <a:pt x="490" y="978"/>
                  </a:cubicBezTo>
                  <a:lnTo>
                    <a:pt x="490" y="978"/>
                  </a:lnTo>
                  <a:cubicBezTo>
                    <a:pt x="488" y="972"/>
                    <a:pt x="494" y="968"/>
                    <a:pt x="497" y="962"/>
                  </a:cubicBezTo>
                  <a:lnTo>
                    <a:pt x="497" y="962"/>
                  </a:lnTo>
                  <a:cubicBezTo>
                    <a:pt x="503" y="954"/>
                    <a:pt x="497" y="942"/>
                    <a:pt x="489" y="936"/>
                  </a:cubicBezTo>
                  <a:lnTo>
                    <a:pt x="489" y="936"/>
                  </a:lnTo>
                  <a:cubicBezTo>
                    <a:pt x="481" y="929"/>
                    <a:pt x="471" y="925"/>
                    <a:pt x="464" y="917"/>
                  </a:cubicBezTo>
                  <a:lnTo>
                    <a:pt x="464" y="917"/>
                  </a:lnTo>
                  <a:cubicBezTo>
                    <a:pt x="458" y="909"/>
                    <a:pt x="458" y="894"/>
                    <a:pt x="468" y="891"/>
                  </a:cubicBezTo>
                  <a:lnTo>
                    <a:pt x="468" y="891"/>
                  </a:lnTo>
                  <a:cubicBezTo>
                    <a:pt x="473" y="890"/>
                    <a:pt x="479" y="891"/>
                    <a:pt x="483" y="887"/>
                  </a:cubicBezTo>
                  <a:lnTo>
                    <a:pt x="483" y="887"/>
                  </a:lnTo>
                  <a:cubicBezTo>
                    <a:pt x="489" y="880"/>
                    <a:pt x="479" y="871"/>
                    <a:pt x="471" y="869"/>
                  </a:cubicBezTo>
                  <a:lnTo>
                    <a:pt x="471" y="869"/>
                  </a:lnTo>
                  <a:cubicBezTo>
                    <a:pt x="461" y="866"/>
                    <a:pt x="450" y="861"/>
                    <a:pt x="453" y="852"/>
                  </a:cubicBezTo>
                  <a:lnTo>
                    <a:pt x="453" y="852"/>
                  </a:lnTo>
                  <a:cubicBezTo>
                    <a:pt x="454" y="849"/>
                    <a:pt x="458" y="847"/>
                    <a:pt x="460" y="844"/>
                  </a:cubicBezTo>
                  <a:lnTo>
                    <a:pt x="460" y="844"/>
                  </a:lnTo>
                  <a:cubicBezTo>
                    <a:pt x="467" y="836"/>
                    <a:pt x="467" y="825"/>
                    <a:pt x="472" y="817"/>
                  </a:cubicBezTo>
                  <a:lnTo>
                    <a:pt x="472" y="817"/>
                  </a:lnTo>
                  <a:cubicBezTo>
                    <a:pt x="480" y="804"/>
                    <a:pt x="497" y="797"/>
                    <a:pt x="511" y="803"/>
                  </a:cubicBezTo>
                  <a:lnTo>
                    <a:pt x="522" y="807"/>
                  </a:lnTo>
                  <a:lnTo>
                    <a:pt x="522" y="807"/>
                  </a:lnTo>
                  <a:cubicBezTo>
                    <a:pt x="526" y="793"/>
                    <a:pt x="530" y="777"/>
                    <a:pt x="534" y="762"/>
                  </a:cubicBezTo>
                  <a:lnTo>
                    <a:pt x="534" y="762"/>
                  </a:lnTo>
                  <a:cubicBezTo>
                    <a:pt x="533" y="745"/>
                    <a:pt x="514" y="734"/>
                    <a:pt x="497" y="728"/>
                  </a:cubicBezTo>
                  <a:lnTo>
                    <a:pt x="497" y="728"/>
                  </a:lnTo>
                  <a:cubicBezTo>
                    <a:pt x="480" y="723"/>
                    <a:pt x="460" y="719"/>
                    <a:pt x="450" y="703"/>
                  </a:cubicBezTo>
                  <a:lnTo>
                    <a:pt x="450" y="703"/>
                  </a:lnTo>
                  <a:cubicBezTo>
                    <a:pt x="476" y="702"/>
                    <a:pt x="502" y="708"/>
                    <a:pt x="524" y="721"/>
                  </a:cubicBezTo>
                  <a:lnTo>
                    <a:pt x="524" y="721"/>
                  </a:lnTo>
                  <a:cubicBezTo>
                    <a:pt x="531" y="715"/>
                    <a:pt x="522" y="704"/>
                    <a:pt x="513" y="700"/>
                  </a:cubicBezTo>
                  <a:lnTo>
                    <a:pt x="513" y="700"/>
                  </a:lnTo>
                  <a:cubicBezTo>
                    <a:pt x="500" y="693"/>
                    <a:pt x="488" y="687"/>
                    <a:pt x="476" y="680"/>
                  </a:cubicBezTo>
                  <a:lnTo>
                    <a:pt x="476" y="680"/>
                  </a:lnTo>
                  <a:cubicBezTo>
                    <a:pt x="474" y="671"/>
                    <a:pt x="473" y="661"/>
                    <a:pt x="472" y="650"/>
                  </a:cubicBezTo>
                  <a:lnTo>
                    <a:pt x="472" y="650"/>
                  </a:lnTo>
                  <a:cubicBezTo>
                    <a:pt x="461" y="647"/>
                    <a:pt x="449" y="650"/>
                    <a:pt x="441" y="657"/>
                  </a:cubicBezTo>
                  <a:lnTo>
                    <a:pt x="441" y="657"/>
                  </a:lnTo>
                  <a:cubicBezTo>
                    <a:pt x="437" y="661"/>
                    <a:pt x="433" y="667"/>
                    <a:pt x="428" y="665"/>
                  </a:cubicBezTo>
                  <a:lnTo>
                    <a:pt x="428" y="665"/>
                  </a:lnTo>
                  <a:cubicBezTo>
                    <a:pt x="425" y="664"/>
                    <a:pt x="423" y="661"/>
                    <a:pt x="421" y="658"/>
                  </a:cubicBezTo>
                  <a:lnTo>
                    <a:pt x="421" y="658"/>
                  </a:lnTo>
                  <a:cubicBezTo>
                    <a:pt x="418" y="649"/>
                    <a:pt x="416" y="639"/>
                    <a:pt x="416" y="630"/>
                  </a:cubicBezTo>
                  <a:lnTo>
                    <a:pt x="416" y="630"/>
                  </a:lnTo>
                  <a:cubicBezTo>
                    <a:pt x="416" y="627"/>
                    <a:pt x="416" y="624"/>
                    <a:pt x="418" y="622"/>
                  </a:cubicBezTo>
                  <a:lnTo>
                    <a:pt x="418" y="622"/>
                  </a:lnTo>
                  <a:cubicBezTo>
                    <a:pt x="423" y="616"/>
                    <a:pt x="438" y="617"/>
                    <a:pt x="437" y="609"/>
                  </a:cubicBezTo>
                  <a:lnTo>
                    <a:pt x="437" y="609"/>
                  </a:lnTo>
                  <a:cubicBezTo>
                    <a:pt x="436" y="601"/>
                    <a:pt x="421" y="603"/>
                    <a:pt x="420" y="595"/>
                  </a:cubicBezTo>
                  <a:lnTo>
                    <a:pt x="420" y="595"/>
                  </a:lnTo>
                  <a:cubicBezTo>
                    <a:pt x="420" y="593"/>
                    <a:pt x="420" y="592"/>
                    <a:pt x="421" y="590"/>
                  </a:cubicBezTo>
                  <a:lnTo>
                    <a:pt x="421" y="590"/>
                  </a:lnTo>
                  <a:cubicBezTo>
                    <a:pt x="425" y="576"/>
                    <a:pt x="417" y="562"/>
                    <a:pt x="403" y="558"/>
                  </a:cubicBezTo>
                  <a:lnTo>
                    <a:pt x="403" y="558"/>
                  </a:lnTo>
                  <a:cubicBezTo>
                    <a:pt x="404" y="548"/>
                    <a:pt x="403" y="535"/>
                    <a:pt x="397" y="527"/>
                  </a:cubicBezTo>
                  <a:lnTo>
                    <a:pt x="397" y="527"/>
                  </a:lnTo>
                  <a:cubicBezTo>
                    <a:pt x="393" y="521"/>
                    <a:pt x="388" y="518"/>
                    <a:pt x="382" y="513"/>
                  </a:cubicBezTo>
                  <a:lnTo>
                    <a:pt x="382" y="513"/>
                  </a:lnTo>
                  <a:cubicBezTo>
                    <a:pt x="375" y="508"/>
                    <a:pt x="368" y="502"/>
                    <a:pt x="361" y="496"/>
                  </a:cubicBezTo>
                  <a:lnTo>
                    <a:pt x="361" y="496"/>
                  </a:lnTo>
                  <a:cubicBezTo>
                    <a:pt x="356" y="493"/>
                    <a:pt x="352" y="489"/>
                    <a:pt x="350" y="483"/>
                  </a:cubicBezTo>
                  <a:lnTo>
                    <a:pt x="350" y="483"/>
                  </a:lnTo>
                  <a:cubicBezTo>
                    <a:pt x="350" y="481"/>
                    <a:pt x="350" y="478"/>
                    <a:pt x="349" y="476"/>
                  </a:cubicBezTo>
                  <a:lnTo>
                    <a:pt x="349" y="476"/>
                  </a:lnTo>
                  <a:cubicBezTo>
                    <a:pt x="345" y="460"/>
                    <a:pt x="317" y="463"/>
                    <a:pt x="310" y="449"/>
                  </a:cubicBezTo>
                  <a:lnTo>
                    <a:pt x="310" y="449"/>
                  </a:lnTo>
                  <a:cubicBezTo>
                    <a:pt x="308" y="446"/>
                    <a:pt x="308" y="443"/>
                    <a:pt x="305" y="441"/>
                  </a:cubicBezTo>
                  <a:lnTo>
                    <a:pt x="305" y="441"/>
                  </a:lnTo>
                  <a:cubicBezTo>
                    <a:pt x="304" y="440"/>
                    <a:pt x="302" y="440"/>
                    <a:pt x="299" y="440"/>
                  </a:cubicBezTo>
                  <a:lnTo>
                    <a:pt x="299" y="440"/>
                  </a:lnTo>
                  <a:cubicBezTo>
                    <a:pt x="272" y="439"/>
                    <a:pt x="247" y="420"/>
                    <a:pt x="219" y="420"/>
                  </a:cubicBezTo>
                  <a:lnTo>
                    <a:pt x="219" y="420"/>
                  </a:lnTo>
                  <a:cubicBezTo>
                    <a:pt x="221" y="425"/>
                    <a:pt x="218" y="431"/>
                    <a:pt x="213" y="433"/>
                  </a:cubicBezTo>
                  <a:lnTo>
                    <a:pt x="213" y="433"/>
                  </a:lnTo>
                  <a:cubicBezTo>
                    <a:pt x="208" y="434"/>
                    <a:pt x="204" y="431"/>
                    <a:pt x="200" y="429"/>
                  </a:cubicBezTo>
                  <a:lnTo>
                    <a:pt x="200" y="429"/>
                  </a:lnTo>
                  <a:cubicBezTo>
                    <a:pt x="195" y="427"/>
                    <a:pt x="189" y="426"/>
                    <a:pt x="186" y="430"/>
                  </a:cubicBezTo>
                  <a:lnTo>
                    <a:pt x="186" y="430"/>
                  </a:lnTo>
                  <a:cubicBezTo>
                    <a:pt x="184" y="433"/>
                    <a:pt x="185" y="436"/>
                    <a:pt x="183" y="439"/>
                  </a:cubicBezTo>
                  <a:lnTo>
                    <a:pt x="183" y="439"/>
                  </a:lnTo>
                  <a:cubicBezTo>
                    <a:pt x="180" y="444"/>
                    <a:pt x="173" y="444"/>
                    <a:pt x="168" y="441"/>
                  </a:cubicBezTo>
                  <a:lnTo>
                    <a:pt x="168" y="441"/>
                  </a:lnTo>
                  <a:cubicBezTo>
                    <a:pt x="163" y="438"/>
                    <a:pt x="162" y="432"/>
                    <a:pt x="159" y="426"/>
                  </a:cubicBezTo>
                  <a:lnTo>
                    <a:pt x="159" y="426"/>
                  </a:lnTo>
                  <a:cubicBezTo>
                    <a:pt x="155" y="426"/>
                    <a:pt x="151" y="426"/>
                    <a:pt x="147" y="426"/>
                  </a:cubicBezTo>
                  <a:lnTo>
                    <a:pt x="147" y="426"/>
                  </a:lnTo>
                  <a:cubicBezTo>
                    <a:pt x="146" y="434"/>
                    <a:pt x="145" y="443"/>
                    <a:pt x="146" y="450"/>
                  </a:cubicBezTo>
                  <a:lnTo>
                    <a:pt x="146" y="450"/>
                  </a:lnTo>
                  <a:cubicBezTo>
                    <a:pt x="136" y="450"/>
                    <a:pt x="126" y="446"/>
                    <a:pt x="117" y="443"/>
                  </a:cubicBezTo>
                  <a:lnTo>
                    <a:pt x="117" y="443"/>
                  </a:lnTo>
                  <a:cubicBezTo>
                    <a:pt x="107" y="438"/>
                    <a:pt x="96" y="434"/>
                    <a:pt x="86" y="430"/>
                  </a:cubicBezTo>
                  <a:lnTo>
                    <a:pt x="86" y="430"/>
                  </a:lnTo>
                  <a:cubicBezTo>
                    <a:pt x="80" y="427"/>
                    <a:pt x="72" y="422"/>
                    <a:pt x="74" y="415"/>
                  </a:cubicBezTo>
                  <a:lnTo>
                    <a:pt x="74" y="415"/>
                  </a:lnTo>
                  <a:cubicBezTo>
                    <a:pt x="79" y="415"/>
                    <a:pt x="85" y="415"/>
                    <a:pt x="89" y="414"/>
                  </a:cubicBezTo>
                  <a:lnTo>
                    <a:pt x="89" y="414"/>
                  </a:lnTo>
                  <a:cubicBezTo>
                    <a:pt x="91" y="410"/>
                    <a:pt x="91" y="406"/>
                    <a:pt x="90" y="401"/>
                  </a:cubicBezTo>
                  <a:lnTo>
                    <a:pt x="90" y="401"/>
                  </a:lnTo>
                  <a:cubicBezTo>
                    <a:pt x="74" y="400"/>
                    <a:pt x="58" y="392"/>
                    <a:pt x="42" y="391"/>
                  </a:cubicBez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73" name="Freeform 1716">
              <a:extLst>
                <a:ext uri="{FF2B5EF4-FFF2-40B4-BE49-F238E27FC236}">
                  <a16:creationId xmlns:a16="http://schemas.microsoft.com/office/drawing/2014/main" id="{532A4FA3-AC14-4B3F-9DB9-23DF38460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6907" y="5187461"/>
              <a:ext cx="1796926" cy="1450730"/>
            </a:xfrm>
            <a:custGeom>
              <a:avLst/>
              <a:gdLst>
                <a:gd name="T0" fmla="*/ 747 w 1444"/>
                <a:gd name="T1" fmla="*/ 1016 h 1165"/>
                <a:gd name="T2" fmla="*/ 817 w 1444"/>
                <a:gd name="T3" fmla="*/ 926 h 1165"/>
                <a:gd name="T4" fmla="*/ 1027 w 1444"/>
                <a:gd name="T5" fmla="*/ 812 h 1165"/>
                <a:gd name="T6" fmla="*/ 1200 w 1444"/>
                <a:gd name="T7" fmla="*/ 740 h 1165"/>
                <a:gd name="T8" fmla="*/ 1109 w 1444"/>
                <a:gd name="T9" fmla="*/ 714 h 1165"/>
                <a:gd name="T10" fmla="*/ 1210 w 1444"/>
                <a:gd name="T11" fmla="*/ 721 h 1165"/>
                <a:gd name="T12" fmla="*/ 1187 w 1444"/>
                <a:gd name="T13" fmla="*/ 627 h 1165"/>
                <a:gd name="T14" fmla="*/ 1155 w 1444"/>
                <a:gd name="T15" fmla="*/ 564 h 1165"/>
                <a:gd name="T16" fmla="*/ 1247 w 1444"/>
                <a:gd name="T17" fmla="*/ 519 h 1165"/>
                <a:gd name="T18" fmla="*/ 1271 w 1444"/>
                <a:gd name="T19" fmla="*/ 480 h 1165"/>
                <a:gd name="T20" fmla="*/ 1251 w 1444"/>
                <a:gd name="T21" fmla="*/ 391 h 1165"/>
                <a:gd name="T22" fmla="*/ 1208 w 1444"/>
                <a:gd name="T23" fmla="*/ 355 h 1165"/>
                <a:gd name="T24" fmla="*/ 1254 w 1444"/>
                <a:gd name="T25" fmla="*/ 237 h 1165"/>
                <a:gd name="T26" fmla="*/ 1372 w 1444"/>
                <a:gd name="T27" fmla="*/ 107 h 1165"/>
                <a:gd name="T28" fmla="*/ 1209 w 1444"/>
                <a:gd name="T29" fmla="*/ 122 h 1165"/>
                <a:gd name="T30" fmla="*/ 1008 w 1444"/>
                <a:gd name="T31" fmla="*/ 95 h 1165"/>
                <a:gd name="T32" fmla="*/ 1045 w 1444"/>
                <a:gd name="T33" fmla="*/ 11 h 1165"/>
                <a:gd name="T34" fmla="*/ 747 w 1444"/>
                <a:gd name="T35" fmla="*/ 30 h 1165"/>
                <a:gd name="T36" fmla="*/ 627 w 1444"/>
                <a:gd name="T37" fmla="*/ 83 h 1165"/>
                <a:gd name="T38" fmla="*/ 519 w 1444"/>
                <a:gd name="T39" fmla="*/ 107 h 1165"/>
                <a:gd name="T40" fmla="*/ 334 w 1444"/>
                <a:gd name="T41" fmla="*/ 118 h 1165"/>
                <a:gd name="T42" fmla="*/ 131 w 1444"/>
                <a:gd name="T43" fmla="*/ 208 h 1165"/>
                <a:gd name="T44" fmla="*/ 36 w 1444"/>
                <a:gd name="T45" fmla="*/ 308 h 1165"/>
                <a:gd name="T46" fmla="*/ 140 w 1444"/>
                <a:gd name="T47" fmla="*/ 383 h 1165"/>
                <a:gd name="T48" fmla="*/ 87 w 1444"/>
                <a:gd name="T49" fmla="*/ 429 h 1165"/>
                <a:gd name="T50" fmla="*/ 218 w 1444"/>
                <a:gd name="T51" fmla="*/ 420 h 1165"/>
                <a:gd name="T52" fmla="*/ 423 w 1444"/>
                <a:gd name="T53" fmla="*/ 590 h 1165"/>
                <a:gd name="T54" fmla="*/ 514 w 1444"/>
                <a:gd name="T55" fmla="*/ 699 h 1165"/>
                <a:gd name="T56" fmla="*/ 455 w 1444"/>
                <a:gd name="T57" fmla="*/ 858 h 1165"/>
                <a:gd name="T58" fmla="*/ 508 w 1444"/>
                <a:gd name="T59" fmla="*/ 995 h 1165"/>
                <a:gd name="T60" fmla="*/ 625 w 1444"/>
                <a:gd name="T61" fmla="*/ 1128 h 1165"/>
                <a:gd name="T62" fmla="*/ 630 w 1444"/>
                <a:gd name="T63" fmla="*/ 1130 h 1165"/>
                <a:gd name="T64" fmla="*/ 506 w 1444"/>
                <a:gd name="T65" fmla="*/ 996 h 1165"/>
                <a:gd name="T66" fmla="*/ 453 w 1444"/>
                <a:gd name="T67" fmla="*/ 852 h 1165"/>
                <a:gd name="T68" fmla="*/ 476 w 1444"/>
                <a:gd name="T69" fmla="*/ 681 h 1165"/>
                <a:gd name="T70" fmla="*/ 419 w 1444"/>
                <a:gd name="T71" fmla="*/ 571 h 1165"/>
                <a:gd name="T72" fmla="*/ 221 w 1444"/>
                <a:gd name="T73" fmla="*/ 428 h 1165"/>
                <a:gd name="T74" fmla="*/ 87 w 1444"/>
                <a:gd name="T75" fmla="*/ 430 h 1165"/>
                <a:gd name="T76" fmla="*/ 141 w 1444"/>
                <a:gd name="T77" fmla="*/ 381 h 1165"/>
                <a:gd name="T78" fmla="*/ 3 w 1444"/>
                <a:gd name="T79" fmla="*/ 335 h 1165"/>
                <a:gd name="T80" fmla="*/ 177 w 1444"/>
                <a:gd name="T81" fmla="*/ 219 h 1165"/>
                <a:gd name="T82" fmla="*/ 272 w 1444"/>
                <a:gd name="T83" fmla="*/ 118 h 1165"/>
                <a:gd name="T84" fmla="*/ 489 w 1444"/>
                <a:gd name="T85" fmla="*/ 82 h 1165"/>
                <a:gd name="T86" fmla="*/ 673 w 1444"/>
                <a:gd name="T87" fmla="*/ 107 h 1165"/>
                <a:gd name="T88" fmla="*/ 747 w 1444"/>
                <a:gd name="T89" fmla="*/ 29 h 1165"/>
                <a:gd name="T90" fmla="*/ 1064 w 1444"/>
                <a:gd name="T91" fmla="*/ 14 h 1165"/>
                <a:gd name="T92" fmla="*/ 1027 w 1444"/>
                <a:gd name="T93" fmla="*/ 99 h 1165"/>
                <a:gd name="T94" fmla="*/ 1211 w 1444"/>
                <a:gd name="T95" fmla="*/ 123 h 1165"/>
                <a:gd name="T96" fmla="*/ 1318 w 1444"/>
                <a:gd name="T97" fmla="*/ 117 h 1165"/>
                <a:gd name="T98" fmla="*/ 1254 w 1444"/>
                <a:gd name="T99" fmla="*/ 235 h 1165"/>
                <a:gd name="T100" fmla="*/ 1231 w 1444"/>
                <a:gd name="T101" fmla="*/ 343 h 1165"/>
                <a:gd name="T102" fmla="*/ 1267 w 1444"/>
                <a:gd name="T103" fmla="*/ 395 h 1165"/>
                <a:gd name="T104" fmla="*/ 1281 w 1444"/>
                <a:gd name="T105" fmla="*/ 477 h 1165"/>
                <a:gd name="T106" fmla="*/ 1247 w 1444"/>
                <a:gd name="T107" fmla="*/ 511 h 1165"/>
                <a:gd name="T108" fmla="*/ 1175 w 1444"/>
                <a:gd name="T109" fmla="*/ 576 h 1165"/>
                <a:gd name="T110" fmla="*/ 1213 w 1444"/>
                <a:gd name="T111" fmla="*/ 625 h 1165"/>
                <a:gd name="T112" fmla="*/ 1219 w 1444"/>
                <a:gd name="T113" fmla="*/ 685 h 1165"/>
                <a:gd name="T114" fmla="*/ 1128 w 1444"/>
                <a:gd name="T115" fmla="*/ 702 h 1165"/>
                <a:gd name="T116" fmla="*/ 1192 w 1444"/>
                <a:gd name="T117" fmla="*/ 734 h 1165"/>
                <a:gd name="T118" fmla="*/ 1041 w 1444"/>
                <a:gd name="T119" fmla="*/ 801 h 1165"/>
                <a:gd name="T120" fmla="*/ 840 w 1444"/>
                <a:gd name="T121" fmla="*/ 908 h 1165"/>
                <a:gd name="T122" fmla="*/ 759 w 1444"/>
                <a:gd name="T123" fmla="*/ 99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4" h="1165">
                  <a:moveTo>
                    <a:pt x="682" y="1149"/>
                  </a:moveTo>
                  <a:lnTo>
                    <a:pt x="682" y="1149"/>
                  </a:lnTo>
                  <a:lnTo>
                    <a:pt x="682" y="1149"/>
                  </a:lnTo>
                  <a:cubicBezTo>
                    <a:pt x="683" y="1156"/>
                    <a:pt x="689" y="1161"/>
                    <a:pt x="694" y="1162"/>
                  </a:cubicBezTo>
                  <a:lnTo>
                    <a:pt x="698" y="1151"/>
                  </a:lnTo>
                  <a:lnTo>
                    <a:pt x="699" y="1151"/>
                  </a:lnTo>
                  <a:lnTo>
                    <a:pt x="699" y="1151"/>
                  </a:lnTo>
                  <a:cubicBezTo>
                    <a:pt x="709" y="1149"/>
                    <a:pt x="715" y="1140"/>
                    <a:pt x="718" y="1131"/>
                  </a:cubicBezTo>
                  <a:lnTo>
                    <a:pt x="718" y="1131"/>
                  </a:lnTo>
                  <a:cubicBezTo>
                    <a:pt x="720" y="1121"/>
                    <a:pt x="718" y="1110"/>
                    <a:pt x="717" y="1101"/>
                  </a:cubicBezTo>
                  <a:lnTo>
                    <a:pt x="716" y="1100"/>
                  </a:lnTo>
                  <a:lnTo>
                    <a:pt x="717" y="1100"/>
                  </a:lnTo>
                  <a:lnTo>
                    <a:pt x="717" y="1100"/>
                  </a:lnTo>
                  <a:cubicBezTo>
                    <a:pt x="720" y="1100"/>
                    <a:pt x="723" y="1100"/>
                    <a:pt x="725" y="1097"/>
                  </a:cubicBezTo>
                  <a:lnTo>
                    <a:pt x="725" y="1097"/>
                  </a:lnTo>
                  <a:cubicBezTo>
                    <a:pt x="727" y="1095"/>
                    <a:pt x="728" y="1091"/>
                    <a:pt x="728" y="1088"/>
                  </a:cubicBezTo>
                  <a:lnTo>
                    <a:pt x="728" y="1088"/>
                  </a:lnTo>
                  <a:cubicBezTo>
                    <a:pt x="728" y="1083"/>
                    <a:pt x="725" y="1078"/>
                    <a:pt x="721" y="1074"/>
                  </a:cubicBezTo>
                  <a:lnTo>
                    <a:pt x="721" y="1074"/>
                  </a:lnTo>
                  <a:cubicBezTo>
                    <a:pt x="721" y="1072"/>
                    <a:pt x="720" y="1072"/>
                    <a:pt x="720" y="1071"/>
                  </a:cubicBezTo>
                  <a:lnTo>
                    <a:pt x="720" y="1071"/>
                  </a:lnTo>
                  <a:cubicBezTo>
                    <a:pt x="715" y="1063"/>
                    <a:pt x="713" y="1057"/>
                    <a:pt x="715" y="1051"/>
                  </a:cubicBezTo>
                  <a:lnTo>
                    <a:pt x="715" y="1051"/>
                  </a:lnTo>
                  <a:lnTo>
                    <a:pt x="733" y="1046"/>
                  </a:lnTo>
                  <a:lnTo>
                    <a:pt x="733" y="1046"/>
                  </a:lnTo>
                  <a:cubicBezTo>
                    <a:pt x="741" y="1043"/>
                    <a:pt x="748" y="1040"/>
                    <a:pt x="752" y="1035"/>
                  </a:cubicBezTo>
                  <a:lnTo>
                    <a:pt x="752" y="1035"/>
                  </a:lnTo>
                  <a:cubicBezTo>
                    <a:pt x="755" y="1031"/>
                    <a:pt x="756" y="1027"/>
                    <a:pt x="755" y="1023"/>
                  </a:cubicBezTo>
                  <a:lnTo>
                    <a:pt x="755" y="1023"/>
                  </a:lnTo>
                  <a:cubicBezTo>
                    <a:pt x="754" y="1020"/>
                    <a:pt x="752" y="1018"/>
                    <a:pt x="750" y="1017"/>
                  </a:cubicBezTo>
                  <a:lnTo>
                    <a:pt x="747" y="1016"/>
                  </a:lnTo>
                  <a:lnTo>
                    <a:pt x="750" y="1015"/>
                  </a:lnTo>
                  <a:lnTo>
                    <a:pt x="750" y="1015"/>
                  </a:lnTo>
                  <a:cubicBezTo>
                    <a:pt x="756" y="1015"/>
                    <a:pt x="763" y="1011"/>
                    <a:pt x="766" y="1005"/>
                  </a:cubicBezTo>
                  <a:lnTo>
                    <a:pt x="766" y="1005"/>
                  </a:lnTo>
                  <a:cubicBezTo>
                    <a:pt x="763" y="1005"/>
                    <a:pt x="760" y="1003"/>
                    <a:pt x="758" y="1000"/>
                  </a:cubicBezTo>
                  <a:lnTo>
                    <a:pt x="758" y="1000"/>
                  </a:lnTo>
                  <a:cubicBezTo>
                    <a:pt x="755" y="997"/>
                    <a:pt x="755" y="994"/>
                    <a:pt x="756" y="990"/>
                  </a:cubicBezTo>
                  <a:lnTo>
                    <a:pt x="756" y="990"/>
                  </a:lnTo>
                  <a:cubicBezTo>
                    <a:pt x="759" y="986"/>
                    <a:pt x="764" y="984"/>
                    <a:pt x="770" y="984"/>
                  </a:cubicBezTo>
                  <a:lnTo>
                    <a:pt x="770" y="984"/>
                  </a:lnTo>
                  <a:cubicBezTo>
                    <a:pt x="771" y="984"/>
                    <a:pt x="772" y="984"/>
                    <a:pt x="774" y="984"/>
                  </a:cubicBezTo>
                  <a:lnTo>
                    <a:pt x="762" y="970"/>
                  </a:lnTo>
                  <a:lnTo>
                    <a:pt x="774" y="973"/>
                  </a:lnTo>
                  <a:lnTo>
                    <a:pt x="774" y="973"/>
                  </a:lnTo>
                  <a:cubicBezTo>
                    <a:pt x="774" y="971"/>
                    <a:pt x="774" y="970"/>
                    <a:pt x="774" y="968"/>
                  </a:cubicBezTo>
                  <a:lnTo>
                    <a:pt x="774" y="968"/>
                  </a:lnTo>
                  <a:cubicBezTo>
                    <a:pt x="773" y="964"/>
                    <a:pt x="768" y="960"/>
                    <a:pt x="765" y="959"/>
                  </a:cubicBezTo>
                  <a:lnTo>
                    <a:pt x="765" y="959"/>
                  </a:lnTo>
                  <a:cubicBezTo>
                    <a:pt x="758" y="955"/>
                    <a:pt x="751" y="951"/>
                    <a:pt x="751" y="943"/>
                  </a:cubicBezTo>
                  <a:lnTo>
                    <a:pt x="751" y="943"/>
                  </a:lnTo>
                  <a:lnTo>
                    <a:pt x="752" y="943"/>
                  </a:lnTo>
                  <a:lnTo>
                    <a:pt x="752" y="943"/>
                  </a:lnTo>
                  <a:cubicBezTo>
                    <a:pt x="754" y="941"/>
                    <a:pt x="757" y="940"/>
                    <a:pt x="761" y="940"/>
                  </a:cubicBezTo>
                  <a:lnTo>
                    <a:pt x="761" y="940"/>
                  </a:lnTo>
                  <a:cubicBezTo>
                    <a:pt x="771" y="940"/>
                    <a:pt x="780" y="946"/>
                    <a:pt x="782" y="955"/>
                  </a:cubicBezTo>
                  <a:lnTo>
                    <a:pt x="782" y="955"/>
                  </a:lnTo>
                  <a:cubicBezTo>
                    <a:pt x="788" y="948"/>
                    <a:pt x="788" y="938"/>
                    <a:pt x="785" y="929"/>
                  </a:cubicBezTo>
                  <a:lnTo>
                    <a:pt x="784" y="927"/>
                  </a:lnTo>
                  <a:lnTo>
                    <a:pt x="786" y="928"/>
                  </a:lnTo>
                  <a:lnTo>
                    <a:pt x="786" y="928"/>
                  </a:lnTo>
                  <a:cubicBezTo>
                    <a:pt x="797" y="932"/>
                    <a:pt x="809" y="931"/>
                    <a:pt x="817" y="926"/>
                  </a:cubicBezTo>
                  <a:lnTo>
                    <a:pt x="817" y="926"/>
                  </a:lnTo>
                  <a:cubicBezTo>
                    <a:pt x="825" y="920"/>
                    <a:pt x="830" y="907"/>
                    <a:pt x="825" y="898"/>
                  </a:cubicBezTo>
                  <a:lnTo>
                    <a:pt x="824" y="897"/>
                  </a:lnTo>
                  <a:lnTo>
                    <a:pt x="826" y="897"/>
                  </a:lnTo>
                  <a:lnTo>
                    <a:pt x="826" y="897"/>
                  </a:lnTo>
                  <a:cubicBezTo>
                    <a:pt x="832" y="897"/>
                    <a:pt x="839" y="901"/>
                    <a:pt x="841" y="908"/>
                  </a:cubicBezTo>
                  <a:lnTo>
                    <a:pt x="841" y="908"/>
                  </a:lnTo>
                  <a:cubicBezTo>
                    <a:pt x="844" y="914"/>
                    <a:pt x="844" y="920"/>
                    <a:pt x="841" y="924"/>
                  </a:cubicBezTo>
                  <a:lnTo>
                    <a:pt x="861" y="919"/>
                  </a:lnTo>
                  <a:lnTo>
                    <a:pt x="861" y="919"/>
                  </a:lnTo>
                  <a:cubicBezTo>
                    <a:pt x="875" y="915"/>
                    <a:pt x="889" y="910"/>
                    <a:pt x="902" y="903"/>
                  </a:cubicBezTo>
                  <a:lnTo>
                    <a:pt x="902" y="903"/>
                  </a:lnTo>
                  <a:cubicBezTo>
                    <a:pt x="914" y="897"/>
                    <a:pt x="924" y="888"/>
                    <a:pt x="932" y="878"/>
                  </a:cubicBezTo>
                  <a:lnTo>
                    <a:pt x="932" y="878"/>
                  </a:lnTo>
                  <a:cubicBezTo>
                    <a:pt x="938" y="870"/>
                    <a:pt x="942" y="859"/>
                    <a:pt x="937" y="853"/>
                  </a:cubicBezTo>
                  <a:lnTo>
                    <a:pt x="936" y="852"/>
                  </a:lnTo>
                  <a:lnTo>
                    <a:pt x="937" y="852"/>
                  </a:lnTo>
                  <a:lnTo>
                    <a:pt x="937" y="852"/>
                  </a:lnTo>
                  <a:cubicBezTo>
                    <a:pt x="942" y="849"/>
                    <a:pt x="947" y="845"/>
                    <a:pt x="951" y="842"/>
                  </a:cubicBezTo>
                  <a:lnTo>
                    <a:pt x="951" y="842"/>
                  </a:lnTo>
                  <a:cubicBezTo>
                    <a:pt x="955" y="839"/>
                    <a:pt x="960" y="836"/>
                    <a:pt x="964" y="834"/>
                  </a:cubicBezTo>
                  <a:lnTo>
                    <a:pt x="968" y="812"/>
                  </a:lnTo>
                  <a:lnTo>
                    <a:pt x="986" y="815"/>
                  </a:lnTo>
                  <a:lnTo>
                    <a:pt x="990" y="823"/>
                  </a:lnTo>
                  <a:lnTo>
                    <a:pt x="990" y="823"/>
                  </a:lnTo>
                  <a:cubicBezTo>
                    <a:pt x="996" y="819"/>
                    <a:pt x="1002" y="817"/>
                    <a:pt x="1008" y="817"/>
                  </a:cubicBezTo>
                  <a:lnTo>
                    <a:pt x="1008" y="817"/>
                  </a:lnTo>
                  <a:cubicBezTo>
                    <a:pt x="1014" y="817"/>
                    <a:pt x="1019" y="818"/>
                    <a:pt x="1024" y="821"/>
                  </a:cubicBezTo>
                  <a:lnTo>
                    <a:pt x="1024" y="821"/>
                  </a:lnTo>
                  <a:cubicBezTo>
                    <a:pt x="1025" y="818"/>
                    <a:pt x="1026" y="816"/>
                    <a:pt x="1027" y="812"/>
                  </a:cubicBezTo>
                  <a:lnTo>
                    <a:pt x="1027" y="812"/>
                  </a:lnTo>
                  <a:cubicBezTo>
                    <a:pt x="1029" y="808"/>
                    <a:pt x="1030" y="804"/>
                    <a:pt x="1034" y="801"/>
                  </a:cubicBezTo>
                  <a:lnTo>
                    <a:pt x="1034" y="801"/>
                  </a:lnTo>
                  <a:cubicBezTo>
                    <a:pt x="1036" y="800"/>
                    <a:pt x="1039" y="800"/>
                    <a:pt x="1041" y="800"/>
                  </a:cubicBezTo>
                  <a:lnTo>
                    <a:pt x="1041" y="800"/>
                  </a:lnTo>
                  <a:cubicBezTo>
                    <a:pt x="1046" y="800"/>
                    <a:pt x="1051" y="800"/>
                    <a:pt x="1056" y="801"/>
                  </a:cubicBezTo>
                  <a:lnTo>
                    <a:pt x="1056" y="801"/>
                  </a:lnTo>
                  <a:cubicBezTo>
                    <a:pt x="1060" y="801"/>
                    <a:pt x="1064" y="801"/>
                    <a:pt x="1068" y="801"/>
                  </a:cubicBezTo>
                  <a:lnTo>
                    <a:pt x="1068" y="801"/>
                  </a:lnTo>
                  <a:cubicBezTo>
                    <a:pt x="1073" y="801"/>
                    <a:pt x="1077" y="801"/>
                    <a:pt x="1081" y="800"/>
                  </a:cubicBezTo>
                  <a:lnTo>
                    <a:pt x="1081" y="800"/>
                  </a:lnTo>
                  <a:cubicBezTo>
                    <a:pt x="1082" y="799"/>
                    <a:pt x="1084" y="798"/>
                    <a:pt x="1086" y="797"/>
                  </a:cubicBezTo>
                  <a:lnTo>
                    <a:pt x="1086" y="797"/>
                  </a:lnTo>
                  <a:cubicBezTo>
                    <a:pt x="1088" y="796"/>
                    <a:pt x="1091" y="795"/>
                    <a:pt x="1094" y="794"/>
                  </a:cubicBezTo>
                  <a:lnTo>
                    <a:pt x="1094" y="794"/>
                  </a:lnTo>
                  <a:cubicBezTo>
                    <a:pt x="1096" y="793"/>
                    <a:pt x="1098" y="793"/>
                    <a:pt x="1099" y="793"/>
                  </a:cubicBezTo>
                  <a:lnTo>
                    <a:pt x="1099" y="793"/>
                  </a:lnTo>
                  <a:cubicBezTo>
                    <a:pt x="1102" y="793"/>
                    <a:pt x="1104" y="793"/>
                    <a:pt x="1106" y="793"/>
                  </a:cubicBezTo>
                  <a:lnTo>
                    <a:pt x="1106" y="793"/>
                  </a:lnTo>
                  <a:cubicBezTo>
                    <a:pt x="1110" y="792"/>
                    <a:pt x="1113" y="789"/>
                    <a:pt x="1117" y="786"/>
                  </a:cubicBezTo>
                  <a:lnTo>
                    <a:pt x="1117" y="786"/>
                  </a:lnTo>
                  <a:cubicBezTo>
                    <a:pt x="1118" y="785"/>
                    <a:pt x="1119" y="784"/>
                    <a:pt x="1120" y="783"/>
                  </a:cubicBezTo>
                  <a:lnTo>
                    <a:pt x="1120" y="783"/>
                  </a:lnTo>
                  <a:cubicBezTo>
                    <a:pt x="1125" y="779"/>
                    <a:pt x="1131" y="777"/>
                    <a:pt x="1136" y="779"/>
                  </a:cubicBezTo>
                  <a:lnTo>
                    <a:pt x="1136" y="779"/>
                  </a:lnTo>
                  <a:cubicBezTo>
                    <a:pt x="1136" y="775"/>
                    <a:pt x="1140" y="769"/>
                    <a:pt x="1147" y="764"/>
                  </a:cubicBezTo>
                  <a:lnTo>
                    <a:pt x="1147" y="764"/>
                  </a:lnTo>
                  <a:cubicBezTo>
                    <a:pt x="1161" y="755"/>
                    <a:pt x="1176" y="749"/>
                    <a:pt x="1192" y="747"/>
                  </a:cubicBezTo>
                  <a:lnTo>
                    <a:pt x="1192" y="747"/>
                  </a:lnTo>
                  <a:cubicBezTo>
                    <a:pt x="1197" y="746"/>
                    <a:pt x="1201" y="745"/>
                    <a:pt x="1201" y="742"/>
                  </a:cubicBezTo>
                  <a:lnTo>
                    <a:pt x="1201" y="742"/>
                  </a:lnTo>
                  <a:cubicBezTo>
                    <a:pt x="1201" y="742"/>
                    <a:pt x="1201" y="740"/>
                    <a:pt x="1200" y="740"/>
                  </a:cubicBezTo>
                  <a:lnTo>
                    <a:pt x="1200" y="740"/>
                  </a:lnTo>
                  <a:cubicBezTo>
                    <a:pt x="1199" y="737"/>
                    <a:pt x="1195" y="736"/>
                    <a:pt x="1192" y="736"/>
                  </a:cubicBezTo>
                  <a:lnTo>
                    <a:pt x="1192" y="736"/>
                  </a:lnTo>
                  <a:cubicBezTo>
                    <a:pt x="1190" y="735"/>
                    <a:pt x="1187" y="735"/>
                    <a:pt x="1184" y="735"/>
                  </a:cubicBezTo>
                  <a:lnTo>
                    <a:pt x="1184" y="735"/>
                  </a:lnTo>
                  <a:cubicBezTo>
                    <a:pt x="1180" y="735"/>
                    <a:pt x="1175" y="736"/>
                    <a:pt x="1171" y="736"/>
                  </a:cubicBezTo>
                  <a:lnTo>
                    <a:pt x="1171" y="736"/>
                  </a:lnTo>
                  <a:cubicBezTo>
                    <a:pt x="1167" y="736"/>
                    <a:pt x="1163" y="737"/>
                    <a:pt x="1159" y="737"/>
                  </a:cubicBezTo>
                  <a:lnTo>
                    <a:pt x="1159" y="737"/>
                  </a:lnTo>
                  <a:cubicBezTo>
                    <a:pt x="1150" y="737"/>
                    <a:pt x="1144" y="735"/>
                    <a:pt x="1138" y="733"/>
                  </a:cubicBezTo>
                  <a:lnTo>
                    <a:pt x="1138" y="733"/>
                  </a:lnTo>
                  <a:cubicBezTo>
                    <a:pt x="1136" y="732"/>
                    <a:pt x="1135" y="732"/>
                    <a:pt x="1134" y="731"/>
                  </a:cubicBezTo>
                  <a:lnTo>
                    <a:pt x="1134" y="731"/>
                  </a:lnTo>
                  <a:cubicBezTo>
                    <a:pt x="1131" y="730"/>
                    <a:pt x="1129" y="729"/>
                    <a:pt x="1127" y="728"/>
                  </a:cubicBezTo>
                  <a:lnTo>
                    <a:pt x="1127" y="728"/>
                  </a:lnTo>
                  <a:cubicBezTo>
                    <a:pt x="1126" y="728"/>
                    <a:pt x="1125" y="728"/>
                    <a:pt x="1124" y="728"/>
                  </a:cubicBezTo>
                  <a:lnTo>
                    <a:pt x="1124" y="728"/>
                  </a:lnTo>
                  <a:cubicBezTo>
                    <a:pt x="1122" y="728"/>
                    <a:pt x="1118" y="729"/>
                    <a:pt x="1117" y="732"/>
                  </a:cubicBezTo>
                  <a:lnTo>
                    <a:pt x="1117" y="732"/>
                  </a:lnTo>
                  <a:cubicBezTo>
                    <a:pt x="1117" y="732"/>
                    <a:pt x="1116" y="733"/>
                    <a:pt x="1116" y="734"/>
                  </a:cubicBezTo>
                  <a:lnTo>
                    <a:pt x="1116" y="734"/>
                  </a:lnTo>
                  <a:cubicBezTo>
                    <a:pt x="1115" y="735"/>
                    <a:pt x="1115" y="737"/>
                    <a:pt x="1114" y="738"/>
                  </a:cubicBezTo>
                  <a:lnTo>
                    <a:pt x="1114" y="738"/>
                  </a:lnTo>
                  <a:cubicBezTo>
                    <a:pt x="1112" y="740"/>
                    <a:pt x="1109" y="739"/>
                    <a:pt x="1106" y="737"/>
                  </a:cubicBezTo>
                  <a:lnTo>
                    <a:pt x="1106" y="737"/>
                  </a:lnTo>
                  <a:cubicBezTo>
                    <a:pt x="1105" y="734"/>
                    <a:pt x="1104" y="732"/>
                    <a:pt x="1104" y="729"/>
                  </a:cubicBezTo>
                  <a:lnTo>
                    <a:pt x="1104" y="729"/>
                  </a:lnTo>
                  <a:cubicBezTo>
                    <a:pt x="1105" y="727"/>
                    <a:pt x="1106" y="725"/>
                    <a:pt x="1107" y="723"/>
                  </a:cubicBezTo>
                  <a:lnTo>
                    <a:pt x="1107" y="723"/>
                  </a:lnTo>
                  <a:cubicBezTo>
                    <a:pt x="1108" y="721"/>
                    <a:pt x="1109" y="718"/>
                    <a:pt x="1109" y="716"/>
                  </a:cubicBezTo>
                  <a:lnTo>
                    <a:pt x="1109" y="714"/>
                  </a:lnTo>
                  <a:lnTo>
                    <a:pt x="1110" y="714"/>
                  </a:lnTo>
                  <a:lnTo>
                    <a:pt x="1110" y="714"/>
                  </a:lnTo>
                  <a:cubicBezTo>
                    <a:pt x="1118" y="714"/>
                    <a:pt x="1124" y="708"/>
                    <a:pt x="1126" y="702"/>
                  </a:cubicBezTo>
                  <a:lnTo>
                    <a:pt x="1126" y="702"/>
                  </a:lnTo>
                  <a:cubicBezTo>
                    <a:pt x="1128" y="695"/>
                    <a:pt x="1128" y="686"/>
                    <a:pt x="1127" y="679"/>
                  </a:cubicBezTo>
                  <a:lnTo>
                    <a:pt x="1127" y="679"/>
                  </a:lnTo>
                  <a:lnTo>
                    <a:pt x="1128" y="678"/>
                  </a:lnTo>
                  <a:lnTo>
                    <a:pt x="1128" y="678"/>
                  </a:lnTo>
                  <a:cubicBezTo>
                    <a:pt x="1129" y="677"/>
                    <a:pt x="1131" y="677"/>
                    <a:pt x="1133" y="677"/>
                  </a:cubicBezTo>
                  <a:lnTo>
                    <a:pt x="1133" y="677"/>
                  </a:lnTo>
                  <a:cubicBezTo>
                    <a:pt x="1138" y="677"/>
                    <a:pt x="1143" y="679"/>
                    <a:pt x="1147" y="683"/>
                  </a:cubicBezTo>
                  <a:lnTo>
                    <a:pt x="1147" y="683"/>
                  </a:lnTo>
                  <a:cubicBezTo>
                    <a:pt x="1149" y="685"/>
                    <a:pt x="1150" y="686"/>
                    <a:pt x="1151" y="688"/>
                  </a:cubicBezTo>
                  <a:lnTo>
                    <a:pt x="1151" y="688"/>
                  </a:lnTo>
                  <a:cubicBezTo>
                    <a:pt x="1154" y="691"/>
                    <a:pt x="1157" y="695"/>
                    <a:pt x="1161" y="697"/>
                  </a:cubicBezTo>
                  <a:lnTo>
                    <a:pt x="1161" y="697"/>
                  </a:lnTo>
                  <a:cubicBezTo>
                    <a:pt x="1162" y="697"/>
                    <a:pt x="1163" y="697"/>
                    <a:pt x="1164" y="698"/>
                  </a:cubicBezTo>
                  <a:lnTo>
                    <a:pt x="1164" y="698"/>
                  </a:lnTo>
                  <a:cubicBezTo>
                    <a:pt x="1166" y="699"/>
                    <a:pt x="1169" y="700"/>
                    <a:pt x="1171" y="702"/>
                  </a:cubicBezTo>
                  <a:lnTo>
                    <a:pt x="1171" y="702"/>
                  </a:lnTo>
                  <a:cubicBezTo>
                    <a:pt x="1172" y="703"/>
                    <a:pt x="1173" y="706"/>
                    <a:pt x="1174" y="707"/>
                  </a:cubicBezTo>
                  <a:lnTo>
                    <a:pt x="1174" y="707"/>
                  </a:lnTo>
                  <a:cubicBezTo>
                    <a:pt x="1175" y="710"/>
                    <a:pt x="1176" y="713"/>
                    <a:pt x="1178" y="714"/>
                  </a:cubicBezTo>
                  <a:lnTo>
                    <a:pt x="1178" y="714"/>
                  </a:lnTo>
                  <a:cubicBezTo>
                    <a:pt x="1180" y="714"/>
                    <a:pt x="1182" y="714"/>
                    <a:pt x="1185" y="714"/>
                  </a:cubicBezTo>
                  <a:lnTo>
                    <a:pt x="1185" y="714"/>
                  </a:lnTo>
                  <a:cubicBezTo>
                    <a:pt x="1186" y="714"/>
                    <a:pt x="1187" y="714"/>
                    <a:pt x="1189" y="714"/>
                  </a:cubicBezTo>
                  <a:lnTo>
                    <a:pt x="1189" y="714"/>
                  </a:lnTo>
                  <a:cubicBezTo>
                    <a:pt x="1192" y="714"/>
                    <a:pt x="1196" y="716"/>
                    <a:pt x="1199" y="718"/>
                  </a:cubicBezTo>
                  <a:lnTo>
                    <a:pt x="1199" y="718"/>
                  </a:lnTo>
                  <a:cubicBezTo>
                    <a:pt x="1202" y="721"/>
                    <a:pt x="1207" y="723"/>
                    <a:pt x="1210" y="721"/>
                  </a:cubicBezTo>
                  <a:lnTo>
                    <a:pt x="1210" y="721"/>
                  </a:lnTo>
                  <a:cubicBezTo>
                    <a:pt x="1212" y="719"/>
                    <a:pt x="1213" y="715"/>
                    <a:pt x="1213" y="712"/>
                  </a:cubicBezTo>
                  <a:lnTo>
                    <a:pt x="1218" y="685"/>
                  </a:lnTo>
                  <a:lnTo>
                    <a:pt x="1218" y="685"/>
                  </a:lnTo>
                  <a:cubicBezTo>
                    <a:pt x="1218" y="681"/>
                    <a:pt x="1218" y="677"/>
                    <a:pt x="1217" y="675"/>
                  </a:cubicBezTo>
                  <a:lnTo>
                    <a:pt x="1217" y="675"/>
                  </a:lnTo>
                  <a:cubicBezTo>
                    <a:pt x="1216" y="673"/>
                    <a:pt x="1214" y="672"/>
                    <a:pt x="1212" y="672"/>
                  </a:cubicBezTo>
                  <a:lnTo>
                    <a:pt x="1212" y="672"/>
                  </a:lnTo>
                  <a:cubicBezTo>
                    <a:pt x="1212" y="672"/>
                    <a:pt x="1210" y="672"/>
                    <a:pt x="1210" y="673"/>
                  </a:cubicBezTo>
                  <a:lnTo>
                    <a:pt x="1207" y="676"/>
                  </a:lnTo>
                  <a:lnTo>
                    <a:pt x="1208" y="672"/>
                  </a:lnTo>
                  <a:lnTo>
                    <a:pt x="1208" y="672"/>
                  </a:lnTo>
                  <a:cubicBezTo>
                    <a:pt x="1209" y="666"/>
                    <a:pt x="1201" y="661"/>
                    <a:pt x="1198" y="660"/>
                  </a:cubicBezTo>
                  <a:lnTo>
                    <a:pt x="1197" y="659"/>
                  </a:lnTo>
                  <a:lnTo>
                    <a:pt x="1197" y="659"/>
                  </a:lnTo>
                  <a:cubicBezTo>
                    <a:pt x="1192" y="656"/>
                    <a:pt x="1186" y="653"/>
                    <a:pt x="1184" y="648"/>
                  </a:cubicBezTo>
                  <a:lnTo>
                    <a:pt x="1184" y="648"/>
                  </a:lnTo>
                  <a:cubicBezTo>
                    <a:pt x="1173" y="647"/>
                    <a:pt x="1164" y="640"/>
                    <a:pt x="1156" y="632"/>
                  </a:cubicBezTo>
                  <a:lnTo>
                    <a:pt x="1156" y="632"/>
                  </a:lnTo>
                  <a:cubicBezTo>
                    <a:pt x="1155" y="630"/>
                    <a:pt x="1153" y="629"/>
                    <a:pt x="1153" y="627"/>
                  </a:cubicBezTo>
                  <a:lnTo>
                    <a:pt x="1153" y="627"/>
                  </a:lnTo>
                  <a:cubicBezTo>
                    <a:pt x="1152" y="624"/>
                    <a:pt x="1152" y="622"/>
                    <a:pt x="1154" y="620"/>
                  </a:cubicBezTo>
                  <a:lnTo>
                    <a:pt x="1154" y="620"/>
                  </a:lnTo>
                  <a:cubicBezTo>
                    <a:pt x="1156" y="617"/>
                    <a:pt x="1160" y="616"/>
                    <a:pt x="1164" y="616"/>
                  </a:cubicBezTo>
                  <a:lnTo>
                    <a:pt x="1164" y="616"/>
                  </a:lnTo>
                  <a:cubicBezTo>
                    <a:pt x="1166" y="616"/>
                    <a:pt x="1167" y="616"/>
                    <a:pt x="1169" y="616"/>
                  </a:cubicBezTo>
                  <a:lnTo>
                    <a:pt x="1169" y="616"/>
                  </a:lnTo>
                  <a:cubicBezTo>
                    <a:pt x="1172" y="617"/>
                    <a:pt x="1175" y="620"/>
                    <a:pt x="1178" y="622"/>
                  </a:cubicBezTo>
                  <a:lnTo>
                    <a:pt x="1178" y="622"/>
                  </a:lnTo>
                  <a:cubicBezTo>
                    <a:pt x="1181" y="623"/>
                    <a:pt x="1184" y="626"/>
                    <a:pt x="1187" y="627"/>
                  </a:cubicBezTo>
                  <a:lnTo>
                    <a:pt x="1187" y="627"/>
                  </a:lnTo>
                  <a:cubicBezTo>
                    <a:pt x="1189" y="628"/>
                    <a:pt x="1191" y="628"/>
                    <a:pt x="1194" y="628"/>
                  </a:cubicBezTo>
                  <a:lnTo>
                    <a:pt x="1194" y="628"/>
                  </a:lnTo>
                  <a:cubicBezTo>
                    <a:pt x="1199" y="628"/>
                    <a:pt x="1205" y="626"/>
                    <a:pt x="1210" y="623"/>
                  </a:cubicBezTo>
                  <a:lnTo>
                    <a:pt x="1210" y="623"/>
                  </a:lnTo>
                  <a:cubicBezTo>
                    <a:pt x="1208" y="621"/>
                    <a:pt x="1210" y="617"/>
                    <a:pt x="1210" y="614"/>
                  </a:cubicBezTo>
                  <a:lnTo>
                    <a:pt x="1210" y="614"/>
                  </a:lnTo>
                  <a:cubicBezTo>
                    <a:pt x="1212" y="611"/>
                    <a:pt x="1212" y="608"/>
                    <a:pt x="1211" y="606"/>
                  </a:cubicBezTo>
                  <a:lnTo>
                    <a:pt x="1211" y="606"/>
                  </a:lnTo>
                  <a:cubicBezTo>
                    <a:pt x="1209" y="604"/>
                    <a:pt x="1207" y="603"/>
                    <a:pt x="1204" y="603"/>
                  </a:cubicBezTo>
                  <a:lnTo>
                    <a:pt x="1204" y="603"/>
                  </a:lnTo>
                  <a:cubicBezTo>
                    <a:pt x="1197" y="601"/>
                    <a:pt x="1190" y="600"/>
                    <a:pt x="1181" y="600"/>
                  </a:cubicBezTo>
                  <a:lnTo>
                    <a:pt x="1181" y="600"/>
                  </a:lnTo>
                  <a:cubicBezTo>
                    <a:pt x="1177" y="600"/>
                    <a:pt x="1172" y="601"/>
                    <a:pt x="1168" y="602"/>
                  </a:cubicBezTo>
                  <a:lnTo>
                    <a:pt x="1168" y="602"/>
                  </a:lnTo>
                  <a:cubicBezTo>
                    <a:pt x="1166" y="603"/>
                    <a:pt x="1162" y="604"/>
                    <a:pt x="1160" y="604"/>
                  </a:cubicBezTo>
                  <a:lnTo>
                    <a:pt x="1160" y="604"/>
                  </a:lnTo>
                  <a:cubicBezTo>
                    <a:pt x="1156" y="606"/>
                    <a:pt x="1153" y="608"/>
                    <a:pt x="1149" y="608"/>
                  </a:cubicBezTo>
                  <a:lnTo>
                    <a:pt x="1149" y="608"/>
                  </a:lnTo>
                  <a:cubicBezTo>
                    <a:pt x="1148" y="609"/>
                    <a:pt x="1146" y="609"/>
                    <a:pt x="1145" y="609"/>
                  </a:cubicBezTo>
                  <a:lnTo>
                    <a:pt x="1145" y="609"/>
                  </a:lnTo>
                  <a:cubicBezTo>
                    <a:pt x="1138" y="609"/>
                    <a:pt x="1133" y="606"/>
                    <a:pt x="1131" y="602"/>
                  </a:cubicBezTo>
                  <a:lnTo>
                    <a:pt x="1131" y="602"/>
                  </a:lnTo>
                  <a:lnTo>
                    <a:pt x="1131" y="602"/>
                  </a:lnTo>
                  <a:cubicBezTo>
                    <a:pt x="1129" y="595"/>
                    <a:pt x="1130" y="588"/>
                    <a:pt x="1133" y="583"/>
                  </a:cubicBezTo>
                  <a:lnTo>
                    <a:pt x="1134" y="582"/>
                  </a:lnTo>
                  <a:lnTo>
                    <a:pt x="1134" y="582"/>
                  </a:lnTo>
                  <a:lnTo>
                    <a:pt x="1134" y="582"/>
                  </a:lnTo>
                  <a:cubicBezTo>
                    <a:pt x="1141" y="584"/>
                    <a:pt x="1147" y="583"/>
                    <a:pt x="1151" y="580"/>
                  </a:cubicBezTo>
                  <a:lnTo>
                    <a:pt x="1151" y="580"/>
                  </a:lnTo>
                  <a:cubicBezTo>
                    <a:pt x="1156" y="577"/>
                    <a:pt x="1158" y="570"/>
                    <a:pt x="1155" y="565"/>
                  </a:cubicBezTo>
                  <a:lnTo>
                    <a:pt x="1155" y="564"/>
                  </a:lnTo>
                  <a:lnTo>
                    <a:pt x="1156" y="564"/>
                  </a:lnTo>
                  <a:lnTo>
                    <a:pt x="1156" y="564"/>
                  </a:lnTo>
                  <a:cubicBezTo>
                    <a:pt x="1162" y="562"/>
                    <a:pt x="1168" y="562"/>
                    <a:pt x="1174" y="562"/>
                  </a:cubicBezTo>
                  <a:lnTo>
                    <a:pt x="1175" y="562"/>
                  </a:lnTo>
                  <a:lnTo>
                    <a:pt x="1175" y="563"/>
                  </a:lnTo>
                  <a:lnTo>
                    <a:pt x="1175" y="563"/>
                  </a:lnTo>
                  <a:cubicBezTo>
                    <a:pt x="1177" y="566"/>
                    <a:pt x="1177" y="569"/>
                    <a:pt x="1177" y="573"/>
                  </a:cubicBezTo>
                  <a:lnTo>
                    <a:pt x="1177" y="573"/>
                  </a:lnTo>
                  <a:cubicBezTo>
                    <a:pt x="1178" y="572"/>
                    <a:pt x="1180" y="572"/>
                    <a:pt x="1181" y="572"/>
                  </a:cubicBezTo>
                  <a:lnTo>
                    <a:pt x="1181" y="572"/>
                  </a:lnTo>
                  <a:cubicBezTo>
                    <a:pt x="1187" y="572"/>
                    <a:pt x="1192" y="576"/>
                    <a:pt x="1193" y="581"/>
                  </a:cubicBezTo>
                  <a:lnTo>
                    <a:pt x="1193" y="581"/>
                  </a:lnTo>
                  <a:cubicBezTo>
                    <a:pt x="1212" y="580"/>
                    <a:pt x="1229" y="577"/>
                    <a:pt x="1247" y="572"/>
                  </a:cubicBezTo>
                  <a:lnTo>
                    <a:pt x="1245" y="558"/>
                  </a:lnTo>
                  <a:lnTo>
                    <a:pt x="1245" y="558"/>
                  </a:lnTo>
                  <a:cubicBezTo>
                    <a:pt x="1238" y="556"/>
                    <a:pt x="1230" y="553"/>
                    <a:pt x="1224" y="548"/>
                  </a:cubicBezTo>
                  <a:lnTo>
                    <a:pt x="1224" y="548"/>
                  </a:lnTo>
                  <a:cubicBezTo>
                    <a:pt x="1218" y="542"/>
                    <a:pt x="1214" y="534"/>
                    <a:pt x="1214" y="527"/>
                  </a:cubicBezTo>
                  <a:lnTo>
                    <a:pt x="1214" y="526"/>
                  </a:lnTo>
                  <a:lnTo>
                    <a:pt x="1216" y="526"/>
                  </a:lnTo>
                  <a:lnTo>
                    <a:pt x="1216" y="526"/>
                  </a:lnTo>
                  <a:cubicBezTo>
                    <a:pt x="1230" y="531"/>
                    <a:pt x="1245" y="534"/>
                    <a:pt x="1260" y="536"/>
                  </a:cubicBezTo>
                  <a:lnTo>
                    <a:pt x="1260" y="536"/>
                  </a:lnTo>
                  <a:cubicBezTo>
                    <a:pt x="1262" y="536"/>
                    <a:pt x="1264" y="536"/>
                    <a:pt x="1266" y="536"/>
                  </a:cubicBezTo>
                  <a:lnTo>
                    <a:pt x="1266" y="536"/>
                  </a:lnTo>
                  <a:cubicBezTo>
                    <a:pt x="1270" y="536"/>
                    <a:pt x="1273" y="535"/>
                    <a:pt x="1276" y="534"/>
                  </a:cubicBezTo>
                  <a:lnTo>
                    <a:pt x="1276" y="534"/>
                  </a:lnTo>
                  <a:cubicBezTo>
                    <a:pt x="1280" y="532"/>
                    <a:pt x="1284" y="527"/>
                    <a:pt x="1282" y="523"/>
                  </a:cubicBezTo>
                  <a:lnTo>
                    <a:pt x="1254" y="522"/>
                  </a:lnTo>
                  <a:lnTo>
                    <a:pt x="1254" y="522"/>
                  </a:lnTo>
                  <a:cubicBezTo>
                    <a:pt x="1251" y="522"/>
                    <a:pt x="1249" y="521"/>
                    <a:pt x="1247" y="519"/>
                  </a:cubicBezTo>
                  <a:lnTo>
                    <a:pt x="1247" y="519"/>
                  </a:lnTo>
                  <a:cubicBezTo>
                    <a:pt x="1246" y="518"/>
                    <a:pt x="1246" y="517"/>
                    <a:pt x="1246" y="515"/>
                  </a:cubicBezTo>
                  <a:lnTo>
                    <a:pt x="1246" y="515"/>
                  </a:lnTo>
                  <a:cubicBezTo>
                    <a:pt x="1246" y="514"/>
                    <a:pt x="1246" y="513"/>
                    <a:pt x="1245" y="512"/>
                  </a:cubicBezTo>
                  <a:lnTo>
                    <a:pt x="1245" y="512"/>
                  </a:lnTo>
                  <a:cubicBezTo>
                    <a:pt x="1244" y="510"/>
                    <a:pt x="1242" y="509"/>
                    <a:pt x="1240" y="508"/>
                  </a:cubicBezTo>
                  <a:lnTo>
                    <a:pt x="1240" y="508"/>
                  </a:lnTo>
                  <a:cubicBezTo>
                    <a:pt x="1239" y="508"/>
                    <a:pt x="1238" y="508"/>
                    <a:pt x="1238" y="507"/>
                  </a:cubicBezTo>
                  <a:lnTo>
                    <a:pt x="1238" y="507"/>
                  </a:lnTo>
                  <a:cubicBezTo>
                    <a:pt x="1233" y="506"/>
                    <a:pt x="1230" y="502"/>
                    <a:pt x="1228" y="496"/>
                  </a:cubicBezTo>
                  <a:lnTo>
                    <a:pt x="1228" y="496"/>
                  </a:lnTo>
                  <a:cubicBezTo>
                    <a:pt x="1226" y="491"/>
                    <a:pt x="1227" y="486"/>
                    <a:pt x="1229" y="482"/>
                  </a:cubicBezTo>
                  <a:lnTo>
                    <a:pt x="1229" y="481"/>
                  </a:lnTo>
                  <a:lnTo>
                    <a:pt x="1230" y="482"/>
                  </a:lnTo>
                  <a:lnTo>
                    <a:pt x="1230" y="482"/>
                  </a:lnTo>
                  <a:cubicBezTo>
                    <a:pt x="1232" y="482"/>
                    <a:pt x="1235" y="483"/>
                    <a:pt x="1237" y="483"/>
                  </a:cubicBezTo>
                  <a:lnTo>
                    <a:pt x="1237" y="483"/>
                  </a:lnTo>
                  <a:cubicBezTo>
                    <a:pt x="1240" y="483"/>
                    <a:pt x="1241" y="482"/>
                    <a:pt x="1243" y="482"/>
                  </a:cubicBezTo>
                  <a:lnTo>
                    <a:pt x="1243" y="482"/>
                  </a:lnTo>
                  <a:cubicBezTo>
                    <a:pt x="1245" y="482"/>
                    <a:pt x="1248" y="482"/>
                    <a:pt x="1249" y="482"/>
                  </a:cubicBezTo>
                  <a:lnTo>
                    <a:pt x="1249" y="482"/>
                  </a:lnTo>
                  <a:cubicBezTo>
                    <a:pt x="1254" y="482"/>
                    <a:pt x="1257" y="483"/>
                    <a:pt x="1260" y="485"/>
                  </a:cubicBezTo>
                  <a:lnTo>
                    <a:pt x="1260" y="485"/>
                  </a:lnTo>
                  <a:cubicBezTo>
                    <a:pt x="1260" y="485"/>
                    <a:pt x="1260" y="485"/>
                    <a:pt x="1261" y="485"/>
                  </a:cubicBezTo>
                  <a:lnTo>
                    <a:pt x="1261" y="485"/>
                  </a:lnTo>
                  <a:cubicBezTo>
                    <a:pt x="1264" y="487"/>
                    <a:pt x="1267" y="489"/>
                    <a:pt x="1269" y="488"/>
                  </a:cubicBezTo>
                  <a:lnTo>
                    <a:pt x="1269" y="488"/>
                  </a:lnTo>
                  <a:cubicBezTo>
                    <a:pt x="1270" y="486"/>
                    <a:pt x="1270" y="485"/>
                    <a:pt x="1270" y="484"/>
                  </a:cubicBezTo>
                  <a:lnTo>
                    <a:pt x="1270" y="484"/>
                  </a:lnTo>
                  <a:cubicBezTo>
                    <a:pt x="1270" y="482"/>
                    <a:pt x="1270" y="481"/>
                    <a:pt x="1271" y="480"/>
                  </a:cubicBezTo>
                  <a:lnTo>
                    <a:pt x="1271" y="480"/>
                  </a:lnTo>
                  <a:cubicBezTo>
                    <a:pt x="1271" y="477"/>
                    <a:pt x="1274" y="477"/>
                    <a:pt x="1276" y="476"/>
                  </a:cubicBezTo>
                  <a:lnTo>
                    <a:pt x="1276" y="476"/>
                  </a:lnTo>
                  <a:cubicBezTo>
                    <a:pt x="1277" y="476"/>
                    <a:pt x="1278" y="476"/>
                    <a:pt x="1279" y="475"/>
                  </a:cubicBezTo>
                  <a:lnTo>
                    <a:pt x="1279" y="475"/>
                  </a:lnTo>
                  <a:cubicBezTo>
                    <a:pt x="1283" y="473"/>
                    <a:pt x="1283" y="467"/>
                    <a:pt x="1282" y="466"/>
                  </a:cubicBezTo>
                  <a:lnTo>
                    <a:pt x="1282" y="466"/>
                  </a:lnTo>
                  <a:cubicBezTo>
                    <a:pt x="1282" y="454"/>
                    <a:pt x="1277" y="445"/>
                    <a:pt x="1269" y="439"/>
                  </a:cubicBezTo>
                  <a:lnTo>
                    <a:pt x="1269" y="439"/>
                  </a:lnTo>
                  <a:cubicBezTo>
                    <a:pt x="1267" y="438"/>
                    <a:pt x="1265" y="437"/>
                    <a:pt x="1262" y="437"/>
                  </a:cubicBezTo>
                  <a:lnTo>
                    <a:pt x="1262" y="437"/>
                  </a:lnTo>
                  <a:cubicBezTo>
                    <a:pt x="1259" y="437"/>
                    <a:pt x="1257" y="438"/>
                    <a:pt x="1254" y="438"/>
                  </a:cubicBezTo>
                  <a:lnTo>
                    <a:pt x="1254" y="438"/>
                  </a:lnTo>
                  <a:cubicBezTo>
                    <a:pt x="1250" y="439"/>
                    <a:pt x="1246" y="440"/>
                    <a:pt x="1242" y="439"/>
                  </a:cubicBezTo>
                  <a:lnTo>
                    <a:pt x="1242" y="439"/>
                  </a:lnTo>
                  <a:cubicBezTo>
                    <a:pt x="1235" y="439"/>
                    <a:pt x="1230" y="434"/>
                    <a:pt x="1224" y="430"/>
                  </a:cubicBezTo>
                  <a:lnTo>
                    <a:pt x="1224" y="430"/>
                  </a:lnTo>
                  <a:cubicBezTo>
                    <a:pt x="1221" y="427"/>
                    <a:pt x="1218" y="425"/>
                    <a:pt x="1214" y="423"/>
                  </a:cubicBezTo>
                  <a:lnTo>
                    <a:pt x="1214" y="423"/>
                  </a:lnTo>
                  <a:cubicBezTo>
                    <a:pt x="1214" y="422"/>
                    <a:pt x="1213" y="422"/>
                    <a:pt x="1212" y="421"/>
                  </a:cubicBezTo>
                  <a:lnTo>
                    <a:pt x="1212" y="421"/>
                  </a:lnTo>
                  <a:cubicBezTo>
                    <a:pt x="1207" y="419"/>
                    <a:pt x="1202" y="416"/>
                    <a:pt x="1201" y="411"/>
                  </a:cubicBezTo>
                  <a:lnTo>
                    <a:pt x="1201" y="411"/>
                  </a:lnTo>
                  <a:cubicBezTo>
                    <a:pt x="1200" y="408"/>
                    <a:pt x="1201" y="406"/>
                    <a:pt x="1202" y="404"/>
                  </a:cubicBezTo>
                  <a:lnTo>
                    <a:pt x="1202" y="404"/>
                  </a:lnTo>
                  <a:cubicBezTo>
                    <a:pt x="1205" y="401"/>
                    <a:pt x="1210" y="399"/>
                    <a:pt x="1214" y="399"/>
                  </a:cubicBezTo>
                  <a:lnTo>
                    <a:pt x="1214" y="399"/>
                  </a:lnTo>
                  <a:cubicBezTo>
                    <a:pt x="1219" y="400"/>
                    <a:pt x="1224" y="403"/>
                    <a:pt x="1229" y="408"/>
                  </a:cubicBezTo>
                  <a:lnTo>
                    <a:pt x="1229" y="408"/>
                  </a:lnTo>
                  <a:cubicBezTo>
                    <a:pt x="1229" y="400"/>
                    <a:pt x="1235" y="393"/>
                    <a:pt x="1243" y="391"/>
                  </a:cubicBezTo>
                  <a:lnTo>
                    <a:pt x="1243" y="391"/>
                  </a:lnTo>
                  <a:cubicBezTo>
                    <a:pt x="1245" y="391"/>
                    <a:pt x="1248" y="391"/>
                    <a:pt x="1251" y="391"/>
                  </a:cubicBezTo>
                  <a:lnTo>
                    <a:pt x="1251" y="391"/>
                  </a:lnTo>
                  <a:cubicBezTo>
                    <a:pt x="1256" y="391"/>
                    <a:pt x="1263" y="392"/>
                    <a:pt x="1268" y="393"/>
                  </a:cubicBezTo>
                  <a:lnTo>
                    <a:pt x="1287" y="398"/>
                  </a:lnTo>
                  <a:lnTo>
                    <a:pt x="1287" y="398"/>
                  </a:lnTo>
                  <a:cubicBezTo>
                    <a:pt x="1290" y="399"/>
                    <a:pt x="1293" y="400"/>
                    <a:pt x="1296" y="399"/>
                  </a:cubicBezTo>
                  <a:lnTo>
                    <a:pt x="1296" y="399"/>
                  </a:lnTo>
                  <a:cubicBezTo>
                    <a:pt x="1301" y="397"/>
                    <a:pt x="1303" y="391"/>
                    <a:pt x="1302" y="386"/>
                  </a:cubicBezTo>
                  <a:lnTo>
                    <a:pt x="1302" y="386"/>
                  </a:lnTo>
                  <a:cubicBezTo>
                    <a:pt x="1301" y="381"/>
                    <a:pt x="1298" y="377"/>
                    <a:pt x="1295" y="373"/>
                  </a:cubicBezTo>
                  <a:lnTo>
                    <a:pt x="1260" y="385"/>
                  </a:lnTo>
                  <a:lnTo>
                    <a:pt x="1256" y="372"/>
                  </a:lnTo>
                  <a:lnTo>
                    <a:pt x="1241" y="372"/>
                  </a:lnTo>
                  <a:lnTo>
                    <a:pt x="1241" y="371"/>
                  </a:lnTo>
                  <a:lnTo>
                    <a:pt x="1241" y="371"/>
                  </a:lnTo>
                  <a:cubicBezTo>
                    <a:pt x="1240" y="363"/>
                    <a:pt x="1246" y="357"/>
                    <a:pt x="1253" y="355"/>
                  </a:cubicBezTo>
                  <a:lnTo>
                    <a:pt x="1253" y="355"/>
                  </a:lnTo>
                  <a:cubicBezTo>
                    <a:pt x="1255" y="354"/>
                    <a:pt x="1257" y="354"/>
                    <a:pt x="1259" y="354"/>
                  </a:cubicBezTo>
                  <a:lnTo>
                    <a:pt x="1259" y="354"/>
                  </a:lnTo>
                  <a:cubicBezTo>
                    <a:pt x="1264" y="354"/>
                    <a:pt x="1268" y="355"/>
                    <a:pt x="1273" y="356"/>
                  </a:cubicBezTo>
                  <a:lnTo>
                    <a:pt x="1273" y="356"/>
                  </a:lnTo>
                  <a:cubicBezTo>
                    <a:pt x="1274" y="353"/>
                    <a:pt x="1274" y="350"/>
                    <a:pt x="1273" y="346"/>
                  </a:cubicBezTo>
                  <a:lnTo>
                    <a:pt x="1273" y="346"/>
                  </a:lnTo>
                  <a:cubicBezTo>
                    <a:pt x="1271" y="341"/>
                    <a:pt x="1266" y="338"/>
                    <a:pt x="1261" y="337"/>
                  </a:cubicBezTo>
                  <a:lnTo>
                    <a:pt x="1261" y="337"/>
                  </a:lnTo>
                  <a:cubicBezTo>
                    <a:pt x="1260" y="337"/>
                    <a:pt x="1258" y="336"/>
                    <a:pt x="1256" y="336"/>
                  </a:cubicBezTo>
                  <a:lnTo>
                    <a:pt x="1256" y="336"/>
                  </a:lnTo>
                  <a:cubicBezTo>
                    <a:pt x="1248" y="336"/>
                    <a:pt x="1241" y="340"/>
                    <a:pt x="1235" y="343"/>
                  </a:cubicBezTo>
                  <a:lnTo>
                    <a:pt x="1235" y="343"/>
                  </a:lnTo>
                  <a:cubicBezTo>
                    <a:pt x="1234" y="344"/>
                    <a:pt x="1233" y="345"/>
                    <a:pt x="1232" y="345"/>
                  </a:cubicBezTo>
                  <a:lnTo>
                    <a:pt x="1232" y="345"/>
                  </a:lnTo>
                  <a:cubicBezTo>
                    <a:pt x="1224" y="350"/>
                    <a:pt x="1217" y="354"/>
                    <a:pt x="1208" y="355"/>
                  </a:cubicBezTo>
                  <a:lnTo>
                    <a:pt x="1207" y="355"/>
                  </a:lnTo>
                  <a:lnTo>
                    <a:pt x="1208" y="353"/>
                  </a:lnTo>
                  <a:lnTo>
                    <a:pt x="1208" y="353"/>
                  </a:lnTo>
                  <a:cubicBezTo>
                    <a:pt x="1217" y="330"/>
                    <a:pt x="1225" y="307"/>
                    <a:pt x="1231" y="283"/>
                  </a:cubicBezTo>
                  <a:lnTo>
                    <a:pt x="1232" y="282"/>
                  </a:lnTo>
                  <a:lnTo>
                    <a:pt x="1232" y="282"/>
                  </a:lnTo>
                  <a:lnTo>
                    <a:pt x="1232" y="282"/>
                  </a:lnTo>
                  <a:cubicBezTo>
                    <a:pt x="1237" y="283"/>
                    <a:pt x="1242" y="284"/>
                    <a:pt x="1246" y="284"/>
                  </a:cubicBezTo>
                  <a:lnTo>
                    <a:pt x="1246" y="284"/>
                  </a:lnTo>
                  <a:cubicBezTo>
                    <a:pt x="1254" y="284"/>
                    <a:pt x="1264" y="282"/>
                    <a:pt x="1266" y="274"/>
                  </a:cubicBezTo>
                  <a:lnTo>
                    <a:pt x="1266" y="274"/>
                  </a:lnTo>
                  <a:cubicBezTo>
                    <a:pt x="1267" y="271"/>
                    <a:pt x="1266" y="268"/>
                    <a:pt x="1266" y="265"/>
                  </a:cubicBezTo>
                  <a:lnTo>
                    <a:pt x="1266" y="265"/>
                  </a:lnTo>
                  <a:cubicBezTo>
                    <a:pt x="1266" y="263"/>
                    <a:pt x="1266" y="260"/>
                    <a:pt x="1266" y="258"/>
                  </a:cubicBezTo>
                  <a:lnTo>
                    <a:pt x="1266" y="258"/>
                  </a:lnTo>
                  <a:cubicBezTo>
                    <a:pt x="1268" y="249"/>
                    <a:pt x="1275" y="241"/>
                    <a:pt x="1285" y="238"/>
                  </a:cubicBezTo>
                  <a:lnTo>
                    <a:pt x="1285" y="238"/>
                  </a:lnTo>
                  <a:cubicBezTo>
                    <a:pt x="1292" y="236"/>
                    <a:pt x="1299" y="235"/>
                    <a:pt x="1304" y="235"/>
                  </a:cubicBezTo>
                  <a:lnTo>
                    <a:pt x="1304" y="235"/>
                  </a:lnTo>
                  <a:cubicBezTo>
                    <a:pt x="1307" y="235"/>
                    <a:pt x="1309" y="235"/>
                    <a:pt x="1312" y="235"/>
                  </a:cubicBezTo>
                  <a:lnTo>
                    <a:pt x="1312" y="235"/>
                  </a:lnTo>
                  <a:cubicBezTo>
                    <a:pt x="1313" y="232"/>
                    <a:pt x="1312" y="229"/>
                    <a:pt x="1311" y="227"/>
                  </a:cubicBezTo>
                  <a:lnTo>
                    <a:pt x="1311" y="227"/>
                  </a:lnTo>
                  <a:cubicBezTo>
                    <a:pt x="1307" y="222"/>
                    <a:pt x="1301" y="219"/>
                    <a:pt x="1295" y="220"/>
                  </a:cubicBezTo>
                  <a:lnTo>
                    <a:pt x="1295" y="220"/>
                  </a:lnTo>
                  <a:cubicBezTo>
                    <a:pt x="1288" y="221"/>
                    <a:pt x="1282" y="225"/>
                    <a:pt x="1276" y="228"/>
                  </a:cubicBezTo>
                  <a:lnTo>
                    <a:pt x="1276" y="228"/>
                  </a:lnTo>
                  <a:cubicBezTo>
                    <a:pt x="1274" y="230"/>
                    <a:pt x="1272" y="231"/>
                    <a:pt x="1270" y="233"/>
                  </a:cubicBezTo>
                  <a:lnTo>
                    <a:pt x="1270" y="233"/>
                  </a:lnTo>
                  <a:cubicBezTo>
                    <a:pt x="1264" y="235"/>
                    <a:pt x="1259" y="237"/>
                    <a:pt x="1254" y="237"/>
                  </a:cubicBezTo>
                  <a:lnTo>
                    <a:pt x="1254" y="237"/>
                  </a:lnTo>
                  <a:cubicBezTo>
                    <a:pt x="1248" y="237"/>
                    <a:pt x="1244" y="235"/>
                    <a:pt x="1241" y="232"/>
                  </a:cubicBezTo>
                  <a:lnTo>
                    <a:pt x="1241" y="231"/>
                  </a:lnTo>
                  <a:lnTo>
                    <a:pt x="1241" y="231"/>
                  </a:lnTo>
                  <a:lnTo>
                    <a:pt x="1241" y="231"/>
                  </a:lnTo>
                  <a:cubicBezTo>
                    <a:pt x="1244" y="215"/>
                    <a:pt x="1263" y="211"/>
                    <a:pt x="1279" y="210"/>
                  </a:cubicBezTo>
                  <a:lnTo>
                    <a:pt x="1328" y="207"/>
                  </a:lnTo>
                  <a:lnTo>
                    <a:pt x="1328" y="207"/>
                  </a:lnTo>
                  <a:cubicBezTo>
                    <a:pt x="1333" y="206"/>
                    <a:pt x="1338" y="206"/>
                    <a:pt x="1340" y="203"/>
                  </a:cubicBezTo>
                  <a:lnTo>
                    <a:pt x="1340" y="203"/>
                  </a:lnTo>
                  <a:cubicBezTo>
                    <a:pt x="1342" y="202"/>
                    <a:pt x="1344" y="200"/>
                    <a:pt x="1344" y="197"/>
                  </a:cubicBezTo>
                  <a:lnTo>
                    <a:pt x="1344" y="197"/>
                  </a:lnTo>
                  <a:cubicBezTo>
                    <a:pt x="1344" y="196"/>
                    <a:pt x="1344" y="195"/>
                    <a:pt x="1342" y="194"/>
                  </a:cubicBezTo>
                  <a:lnTo>
                    <a:pt x="1342" y="194"/>
                  </a:lnTo>
                  <a:cubicBezTo>
                    <a:pt x="1335" y="195"/>
                    <a:pt x="1328" y="196"/>
                    <a:pt x="1322" y="196"/>
                  </a:cubicBezTo>
                  <a:lnTo>
                    <a:pt x="1322" y="196"/>
                  </a:lnTo>
                  <a:cubicBezTo>
                    <a:pt x="1307" y="196"/>
                    <a:pt x="1293" y="192"/>
                    <a:pt x="1282" y="186"/>
                  </a:cubicBezTo>
                  <a:lnTo>
                    <a:pt x="1279" y="184"/>
                  </a:lnTo>
                  <a:lnTo>
                    <a:pt x="1282" y="184"/>
                  </a:lnTo>
                  <a:lnTo>
                    <a:pt x="1282" y="184"/>
                  </a:lnTo>
                  <a:cubicBezTo>
                    <a:pt x="1314" y="181"/>
                    <a:pt x="1347" y="178"/>
                    <a:pt x="1378" y="166"/>
                  </a:cubicBezTo>
                  <a:lnTo>
                    <a:pt x="1378" y="166"/>
                  </a:lnTo>
                  <a:cubicBezTo>
                    <a:pt x="1385" y="163"/>
                    <a:pt x="1392" y="160"/>
                    <a:pt x="1399" y="157"/>
                  </a:cubicBezTo>
                  <a:lnTo>
                    <a:pt x="1427" y="144"/>
                  </a:lnTo>
                  <a:lnTo>
                    <a:pt x="1427" y="144"/>
                  </a:lnTo>
                  <a:cubicBezTo>
                    <a:pt x="1432" y="142"/>
                    <a:pt x="1438" y="137"/>
                    <a:pt x="1440" y="133"/>
                  </a:cubicBezTo>
                  <a:lnTo>
                    <a:pt x="1440" y="133"/>
                  </a:lnTo>
                  <a:cubicBezTo>
                    <a:pt x="1440" y="131"/>
                    <a:pt x="1440" y="129"/>
                    <a:pt x="1440" y="127"/>
                  </a:cubicBezTo>
                  <a:lnTo>
                    <a:pt x="1440" y="127"/>
                  </a:lnTo>
                  <a:cubicBezTo>
                    <a:pt x="1438" y="126"/>
                    <a:pt x="1437" y="124"/>
                    <a:pt x="1434" y="123"/>
                  </a:cubicBezTo>
                  <a:lnTo>
                    <a:pt x="1434" y="123"/>
                  </a:lnTo>
                  <a:cubicBezTo>
                    <a:pt x="1416" y="113"/>
                    <a:pt x="1394" y="107"/>
                    <a:pt x="1372" y="107"/>
                  </a:cubicBezTo>
                  <a:lnTo>
                    <a:pt x="1372" y="107"/>
                  </a:lnTo>
                  <a:cubicBezTo>
                    <a:pt x="1353" y="107"/>
                    <a:pt x="1335" y="111"/>
                    <a:pt x="1320" y="118"/>
                  </a:cubicBezTo>
                  <a:lnTo>
                    <a:pt x="1320" y="118"/>
                  </a:lnTo>
                  <a:cubicBezTo>
                    <a:pt x="1322" y="120"/>
                    <a:pt x="1322" y="124"/>
                    <a:pt x="1322" y="127"/>
                  </a:cubicBezTo>
                  <a:lnTo>
                    <a:pt x="1322" y="127"/>
                  </a:lnTo>
                  <a:cubicBezTo>
                    <a:pt x="1320" y="133"/>
                    <a:pt x="1316" y="138"/>
                    <a:pt x="1310" y="139"/>
                  </a:cubicBezTo>
                  <a:lnTo>
                    <a:pt x="1310" y="139"/>
                  </a:lnTo>
                  <a:cubicBezTo>
                    <a:pt x="1308" y="140"/>
                    <a:pt x="1306" y="140"/>
                    <a:pt x="1304" y="140"/>
                  </a:cubicBezTo>
                  <a:lnTo>
                    <a:pt x="1304" y="140"/>
                  </a:lnTo>
                  <a:cubicBezTo>
                    <a:pt x="1298" y="140"/>
                    <a:pt x="1293" y="139"/>
                    <a:pt x="1287" y="137"/>
                  </a:cubicBezTo>
                  <a:lnTo>
                    <a:pt x="1287" y="137"/>
                  </a:lnTo>
                  <a:cubicBezTo>
                    <a:pt x="1286" y="137"/>
                    <a:pt x="1284" y="136"/>
                    <a:pt x="1282" y="135"/>
                  </a:cubicBezTo>
                  <a:lnTo>
                    <a:pt x="1282" y="135"/>
                  </a:lnTo>
                  <a:cubicBezTo>
                    <a:pt x="1279" y="134"/>
                    <a:pt x="1275" y="134"/>
                    <a:pt x="1272" y="134"/>
                  </a:cubicBezTo>
                  <a:lnTo>
                    <a:pt x="1272" y="134"/>
                  </a:lnTo>
                  <a:cubicBezTo>
                    <a:pt x="1266" y="134"/>
                    <a:pt x="1261" y="136"/>
                    <a:pt x="1258" y="139"/>
                  </a:cubicBezTo>
                  <a:lnTo>
                    <a:pt x="1257" y="141"/>
                  </a:lnTo>
                  <a:lnTo>
                    <a:pt x="1253" y="126"/>
                  </a:lnTo>
                  <a:lnTo>
                    <a:pt x="1253" y="126"/>
                  </a:lnTo>
                  <a:lnTo>
                    <a:pt x="1251" y="126"/>
                  </a:lnTo>
                  <a:lnTo>
                    <a:pt x="1251" y="126"/>
                  </a:lnTo>
                  <a:cubicBezTo>
                    <a:pt x="1243" y="126"/>
                    <a:pt x="1237" y="133"/>
                    <a:pt x="1230" y="139"/>
                  </a:cubicBezTo>
                  <a:lnTo>
                    <a:pt x="1230" y="139"/>
                  </a:lnTo>
                  <a:cubicBezTo>
                    <a:pt x="1216" y="155"/>
                    <a:pt x="1200" y="168"/>
                    <a:pt x="1183" y="181"/>
                  </a:cubicBezTo>
                  <a:lnTo>
                    <a:pt x="1183" y="181"/>
                  </a:lnTo>
                  <a:cubicBezTo>
                    <a:pt x="1173" y="189"/>
                    <a:pt x="1164" y="192"/>
                    <a:pt x="1159" y="187"/>
                  </a:cubicBezTo>
                  <a:lnTo>
                    <a:pt x="1158" y="187"/>
                  </a:lnTo>
                  <a:lnTo>
                    <a:pt x="1158" y="186"/>
                  </a:lnTo>
                  <a:lnTo>
                    <a:pt x="1158" y="186"/>
                  </a:lnTo>
                  <a:cubicBezTo>
                    <a:pt x="1171" y="162"/>
                    <a:pt x="1188" y="141"/>
                    <a:pt x="1209" y="122"/>
                  </a:cubicBezTo>
                  <a:lnTo>
                    <a:pt x="1209" y="122"/>
                  </a:lnTo>
                  <a:cubicBezTo>
                    <a:pt x="1208" y="110"/>
                    <a:pt x="1204" y="103"/>
                    <a:pt x="1197" y="100"/>
                  </a:cubicBezTo>
                  <a:lnTo>
                    <a:pt x="1197" y="100"/>
                  </a:lnTo>
                  <a:cubicBezTo>
                    <a:pt x="1196" y="99"/>
                    <a:pt x="1193" y="99"/>
                    <a:pt x="1191" y="99"/>
                  </a:cubicBezTo>
                  <a:lnTo>
                    <a:pt x="1191" y="99"/>
                  </a:lnTo>
                  <a:cubicBezTo>
                    <a:pt x="1184" y="99"/>
                    <a:pt x="1177" y="103"/>
                    <a:pt x="1171" y="107"/>
                  </a:cubicBezTo>
                  <a:lnTo>
                    <a:pt x="1113" y="143"/>
                  </a:lnTo>
                  <a:lnTo>
                    <a:pt x="1113" y="143"/>
                  </a:lnTo>
                  <a:cubicBezTo>
                    <a:pt x="1108" y="146"/>
                    <a:pt x="1101" y="151"/>
                    <a:pt x="1095" y="151"/>
                  </a:cubicBezTo>
                  <a:lnTo>
                    <a:pt x="1094" y="151"/>
                  </a:lnTo>
                  <a:lnTo>
                    <a:pt x="1094" y="151"/>
                  </a:lnTo>
                  <a:cubicBezTo>
                    <a:pt x="1090" y="151"/>
                    <a:pt x="1086" y="148"/>
                    <a:pt x="1083" y="145"/>
                  </a:cubicBezTo>
                  <a:lnTo>
                    <a:pt x="1083" y="145"/>
                  </a:lnTo>
                  <a:cubicBezTo>
                    <a:pt x="1081" y="143"/>
                    <a:pt x="1081" y="140"/>
                    <a:pt x="1081" y="137"/>
                  </a:cubicBezTo>
                  <a:lnTo>
                    <a:pt x="1081" y="137"/>
                  </a:lnTo>
                  <a:cubicBezTo>
                    <a:pt x="1082" y="132"/>
                    <a:pt x="1087" y="129"/>
                    <a:pt x="1092" y="127"/>
                  </a:cubicBezTo>
                  <a:lnTo>
                    <a:pt x="1125" y="109"/>
                  </a:lnTo>
                  <a:lnTo>
                    <a:pt x="1125" y="109"/>
                  </a:lnTo>
                  <a:cubicBezTo>
                    <a:pt x="1123" y="104"/>
                    <a:pt x="1116" y="104"/>
                    <a:pt x="1113" y="104"/>
                  </a:cubicBezTo>
                  <a:lnTo>
                    <a:pt x="1113" y="104"/>
                  </a:lnTo>
                  <a:lnTo>
                    <a:pt x="1112" y="104"/>
                  </a:lnTo>
                  <a:lnTo>
                    <a:pt x="1112" y="104"/>
                  </a:lnTo>
                  <a:cubicBezTo>
                    <a:pt x="1059" y="105"/>
                    <a:pt x="1006" y="114"/>
                    <a:pt x="955" y="129"/>
                  </a:cubicBezTo>
                  <a:lnTo>
                    <a:pt x="955" y="129"/>
                  </a:lnTo>
                  <a:lnTo>
                    <a:pt x="955" y="129"/>
                  </a:lnTo>
                  <a:lnTo>
                    <a:pt x="955" y="129"/>
                  </a:lnTo>
                  <a:cubicBezTo>
                    <a:pt x="953" y="127"/>
                    <a:pt x="951" y="126"/>
                    <a:pt x="951" y="123"/>
                  </a:cubicBezTo>
                  <a:lnTo>
                    <a:pt x="951" y="123"/>
                  </a:lnTo>
                  <a:cubicBezTo>
                    <a:pt x="951" y="118"/>
                    <a:pt x="956" y="111"/>
                    <a:pt x="961" y="109"/>
                  </a:cubicBezTo>
                  <a:lnTo>
                    <a:pt x="961" y="109"/>
                  </a:lnTo>
                  <a:cubicBezTo>
                    <a:pt x="975" y="100"/>
                    <a:pt x="992" y="95"/>
                    <a:pt x="1008" y="95"/>
                  </a:cubicBezTo>
                  <a:lnTo>
                    <a:pt x="1008" y="95"/>
                  </a:lnTo>
                  <a:cubicBezTo>
                    <a:pt x="1014" y="95"/>
                    <a:pt x="1020" y="96"/>
                    <a:pt x="1025" y="97"/>
                  </a:cubicBezTo>
                  <a:lnTo>
                    <a:pt x="1025" y="97"/>
                  </a:lnTo>
                  <a:cubicBezTo>
                    <a:pt x="1025" y="95"/>
                    <a:pt x="1025" y="94"/>
                    <a:pt x="1027" y="92"/>
                  </a:cubicBezTo>
                  <a:lnTo>
                    <a:pt x="1027" y="92"/>
                  </a:lnTo>
                  <a:cubicBezTo>
                    <a:pt x="1030" y="88"/>
                    <a:pt x="1037" y="85"/>
                    <a:pt x="1043" y="85"/>
                  </a:cubicBezTo>
                  <a:lnTo>
                    <a:pt x="1133" y="82"/>
                  </a:lnTo>
                  <a:lnTo>
                    <a:pt x="1133" y="82"/>
                  </a:lnTo>
                  <a:cubicBezTo>
                    <a:pt x="1138" y="82"/>
                    <a:pt x="1144" y="81"/>
                    <a:pt x="1150" y="80"/>
                  </a:cubicBezTo>
                  <a:lnTo>
                    <a:pt x="1150" y="80"/>
                  </a:lnTo>
                  <a:cubicBezTo>
                    <a:pt x="1155" y="80"/>
                    <a:pt x="1160" y="79"/>
                    <a:pt x="1164" y="77"/>
                  </a:cubicBezTo>
                  <a:lnTo>
                    <a:pt x="1223" y="63"/>
                  </a:lnTo>
                  <a:lnTo>
                    <a:pt x="1223" y="63"/>
                  </a:lnTo>
                  <a:cubicBezTo>
                    <a:pt x="1223" y="62"/>
                    <a:pt x="1223" y="61"/>
                    <a:pt x="1223" y="60"/>
                  </a:cubicBezTo>
                  <a:lnTo>
                    <a:pt x="1223" y="60"/>
                  </a:lnTo>
                  <a:cubicBezTo>
                    <a:pt x="1223" y="57"/>
                    <a:pt x="1218" y="54"/>
                    <a:pt x="1214" y="53"/>
                  </a:cubicBezTo>
                  <a:lnTo>
                    <a:pt x="1214" y="53"/>
                  </a:lnTo>
                  <a:cubicBezTo>
                    <a:pt x="1192" y="48"/>
                    <a:pt x="1169" y="47"/>
                    <a:pt x="1147" y="48"/>
                  </a:cubicBezTo>
                  <a:lnTo>
                    <a:pt x="1146" y="48"/>
                  </a:lnTo>
                  <a:lnTo>
                    <a:pt x="1142" y="31"/>
                  </a:lnTo>
                  <a:lnTo>
                    <a:pt x="1142" y="31"/>
                  </a:lnTo>
                  <a:cubicBezTo>
                    <a:pt x="1140" y="32"/>
                    <a:pt x="1139" y="33"/>
                    <a:pt x="1137" y="33"/>
                  </a:cubicBezTo>
                  <a:lnTo>
                    <a:pt x="1137" y="33"/>
                  </a:lnTo>
                  <a:cubicBezTo>
                    <a:pt x="1131" y="33"/>
                    <a:pt x="1125" y="29"/>
                    <a:pt x="1118" y="25"/>
                  </a:cubicBezTo>
                  <a:lnTo>
                    <a:pt x="1118" y="25"/>
                  </a:lnTo>
                  <a:cubicBezTo>
                    <a:pt x="1116" y="24"/>
                    <a:pt x="1114" y="22"/>
                    <a:pt x="1111" y="21"/>
                  </a:cubicBezTo>
                  <a:lnTo>
                    <a:pt x="1111" y="21"/>
                  </a:lnTo>
                  <a:cubicBezTo>
                    <a:pt x="1102" y="16"/>
                    <a:pt x="1092" y="16"/>
                    <a:pt x="1081" y="16"/>
                  </a:cubicBezTo>
                  <a:lnTo>
                    <a:pt x="1081" y="16"/>
                  </a:lnTo>
                  <a:cubicBezTo>
                    <a:pt x="1075" y="16"/>
                    <a:pt x="1069" y="16"/>
                    <a:pt x="1063" y="16"/>
                  </a:cubicBezTo>
                  <a:lnTo>
                    <a:pt x="1063" y="16"/>
                  </a:lnTo>
                  <a:cubicBezTo>
                    <a:pt x="1057" y="14"/>
                    <a:pt x="1050" y="12"/>
                    <a:pt x="1045" y="11"/>
                  </a:cubicBezTo>
                  <a:lnTo>
                    <a:pt x="1045" y="11"/>
                  </a:lnTo>
                  <a:cubicBezTo>
                    <a:pt x="1041" y="9"/>
                    <a:pt x="1039" y="9"/>
                    <a:pt x="1036" y="8"/>
                  </a:cubicBezTo>
                  <a:lnTo>
                    <a:pt x="1036" y="8"/>
                  </a:lnTo>
                  <a:cubicBezTo>
                    <a:pt x="1020" y="3"/>
                    <a:pt x="1002" y="1"/>
                    <a:pt x="978" y="1"/>
                  </a:cubicBezTo>
                  <a:lnTo>
                    <a:pt x="978" y="1"/>
                  </a:lnTo>
                  <a:cubicBezTo>
                    <a:pt x="973" y="1"/>
                    <a:pt x="966" y="1"/>
                    <a:pt x="958" y="1"/>
                  </a:cubicBezTo>
                  <a:lnTo>
                    <a:pt x="958" y="1"/>
                  </a:lnTo>
                  <a:cubicBezTo>
                    <a:pt x="919" y="3"/>
                    <a:pt x="878" y="6"/>
                    <a:pt x="838" y="11"/>
                  </a:cubicBezTo>
                  <a:lnTo>
                    <a:pt x="838" y="11"/>
                  </a:lnTo>
                  <a:cubicBezTo>
                    <a:pt x="834" y="11"/>
                    <a:pt x="828" y="12"/>
                    <a:pt x="828" y="17"/>
                  </a:cubicBezTo>
                  <a:lnTo>
                    <a:pt x="828" y="17"/>
                  </a:lnTo>
                  <a:cubicBezTo>
                    <a:pt x="828" y="19"/>
                    <a:pt x="828" y="20"/>
                    <a:pt x="829" y="22"/>
                  </a:cubicBezTo>
                  <a:lnTo>
                    <a:pt x="829" y="22"/>
                  </a:lnTo>
                  <a:cubicBezTo>
                    <a:pt x="829" y="23"/>
                    <a:pt x="829" y="24"/>
                    <a:pt x="830" y="24"/>
                  </a:cubicBezTo>
                  <a:lnTo>
                    <a:pt x="830" y="24"/>
                  </a:lnTo>
                  <a:cubicBezTo>
                    <a:pt x="833" y="31"/>
                    <a:pt x="830" y="41"/>
                    <a:pt x="823" y="46"/>
                  </a:cubicBezTo>
                  <a:lnTo>
                    <a:pt x="823" y="46"/>
                  </a:lnTo>
                  <a:lnTo>
                    <a:pt x="806" y="42"/>
                  </a:lnTo>
                  <a:lnTo>
                    <a:pt x="807" y="41"/>
                  </a:lnTo>
                  <a:lnTo>
                    <a:pt x="807" y="41"/>
                  </a:lnTo>
                  <a:cubicBezTo>
                    <a:pt x="808" y="37"/>
                    <a:pt x="807" y="33"/>
                    <a:pt x="806" y="31"/>
                  </a:cubicBezTo>
                  <a:lnTo>
                    <a:pt x="806" y="31"/>
                  </a:lnTo>
                  <a:cubicBezTo>
                    <a:pt x="802" y="25"/>
                    <a:pt x="795" y="21"/>
                    <a:pt x="789" y="21"/>
                  </a:cubicBezTo>
                  <a:lnTo>
                    <a:pt x="788" y="21"/>
                  </a:lnTo>
                  <a:lnTo>
                    <a:pt x="788" y="21"/>
                  </a:lnTo>
                  <a:cubicBezTo>
                    <a:pt x="782" y="21"/>
                    <a:pt x="776" y="24"/>
                    <a:pt x="769" y="25"/>
                  </a:cubicBezTo>
                  <a:lnTo>
                    <a:pt x="769" y="25"/>
                  </a:lnTo>
                  <a:cubicBezTo>
                    <a:pt x="765" y="27"/>
                    <a:pt x="761" y="29"/>
                    <a:pt x="756" y="29"/>
                  </a:cubicBezTo>
                  <a:lnTo>
                    <a:pt x="756" y="29"/>
                  </a:lnTo>
                  <a:cubicBezTo>
                    <a:pt x="753" y="30"/>
                    <a:pt x="750" y="30"/>
                    <a:pt x="747" y="30"/>
                  </a:cubicBezTo>
                  <a:lnTo>
                    <a:pt x="747" y="30"/>
                  </a:lnTo>
                  <a:cubicBezTo>
                    <a:pt x="741" y="30"/>
                    <a:pt x="735" y="29"/>
                    <a:pt x="730" y="29"/>
                  </a:cubicBezTo>
                  <a:lnTo>
                    <a:pt x="730" y="29"/>
                  </a:lnTo>
                  <a:cubicBezTo>
                    <a:pt x="724" y="28"/>
                    <a:pt x="719" y="27"/>
                    <a:pt x="713" y="27"/>
                  </a:cubicBezTo>
                  <a:lnTo>
                    <a:pt x="713" y="27"/>
                  </a:lnTo>
                  <a:cubicBezTo>
                    <a:pt x="704" y="27"/>
                    <a:pt x="698" y="30"/>
                    <a:pt x="692" y="34"/>
                  </a:cubicBezTo>
                  <a:lnTo>
                    <a:pt x="692" y="34"/>
                  </a:lnTo>
                  <a:lnTo>
                    <a:pt x="631" y="37"/>
                  </a:lnTo>
                  <a:lnTo>
                    <a:pt x="631" y="37"/>
                  </a:lnTo>
                  <a:cubicBezTo>
                    <a:pt x="630" y="38"/>
                    <a:pt x="630" y="40"/>
                    <a:pt x="631" y="41"/>
                  </a:cubicBezTo>
                  <a:lnTo>
                    <a:pt x="631" y="41"/>
                  </a:lnTo>
                  <a:cubicBezTo>
                    <a:pt x="633" y="45"/>
                    <a:pt x="640" y="47"/>
                    <a:pt x="645" y="48"/>
                  </a:cubicBezTo>
                  <a:lnTo>
                    <a:pt x="645" y="48"/>
                  </a:lnTo>
                  <a:cubicBezTo>
                    <a:pt x="650" y="50"/>
                    <a:pt x="657" y="53"/>
                    <a:pt x="658" y="58"/>
                  </a:cubicBezTo>
                  <a:lnTo>
                    <a:pt x="658" y="58"/>
                  </a:lnTo>
                  <a:cubicBezTo>
                    <a:pt x="659" y="61"/>
                    <a:pt x="659" y="63"/>
                    <a:pt x="657" y="64"/>
                  </a:cubicBezTo>
                  <a:lnTo>
                    <a:pt x="657" y="64"/>
                  </a:lnTo>
                  <a:cubicBezTo>
                    <a:pt x="656" y="66"/>
                    <a:pt x="654" y="68"/>
                    <a:pt x="651" y="68"/>
                  </a:cubicBezTo>
                  <a:lnTo>
                    <a:pt x="651" y="68"/>
                  </a:lnTo>
                  <a:cubicBezTo>
                    <a:pt x="650" y="68"/>
                    <a:pt x="649" y="68"/>
                    <a:pt x="648" y="68"/>
                  </a:cubicBezTo>
                  <a:lnTo>
                    <a:pt x="648" y="68"/>
                  </a:lnTo>
                  <a:cubicBezTo>
                    <a:pt x="645" y="68"/>
                    <a:pt x="642" y="67"/>
                    <a:pt x="639" y="66"/>
                  </a:cubicBezTo>
                  <a:lnTo>
                    <a:pt x="639" y="66"/>
                  </a:lnTo>
                  <a:cubicBezTo>
                    <a:pt x="637" y="66"/>
                    <a:pt x="634" y="66"/>
                    <a:pt x="630" y="66"/>
                  </a:cubicBezTo>
                  <a:lnTo>
                    <a:pt x="630" y="66"/>
                  </a:lnTo>
                  <a:lnTo>
                    <a:pt x="630" y="66"/>
                  </a:lnTo>
                  <a:cubicBezTo>
                    <a:pt x="626" y="66"/>
                    <a:pt x="621" y="68"/>
                    <a:pt x="620" y="71"/>
                  </a:cubicBezTo>
                  <a:lnTo>
                    <a:pt x="620" y="71"/>
                  </a:lnTo>
                  <a:cubicBezTo>
                    <a:pt x="619" y="72"/>
                    <a:pt x="618" y="75"/>
                    <a:pt x="619" y="77"/>
                  </a:cubicBezTo>
                  <a:lnTo>
                    <a:pt x="619" y="77"/>
                  </a:lnTo>
                  <a:cubicBezTo>
                    <a:pt x="620" y="80"/>
                    <a:pt x="624" y="81"/>
                    <a:pt x="627" y="83"/>
                  </a:cubicBezTo>
                  <a:lnTo>
                    <a:pt x="627" y="83"/>
                  </a:lnTo>
                  <a:cubicBezTo>
                    <a:pt x="643" y="89"/>
                    <a:pt x="659" y="96"/>
                    <a:pt x="674" y="105"/>
                  </a:cubicBezTo>
                  <a:lnTo>
                    <a:pt x="674" y="105"/>
                  </a:lnTo>
                  <a:cubicBezTo>
                    <a:pt x="679" y="109"/>
                    <a:pt x="686" y="116"/>
                    <a:pt x="687" y="122"/>
                  </a:cubicBezTo>
                  <a:lnTo>
                    <a:pt x="687" y="122"/>
                  </a:lnTo>
                  <a:cubicBezTo>
                    <a:pt x="687" y="126"/>
                    <a:pt x="685" y="128"/>
                    <a:pt x="684" y="130"/>
                  </a:cubicBezTo>
                  <a:lnTo>
                    <a:pt x="683" y="131"/>
                  </a:lnTo>
                  <a:lnTo>
                    <a:pt x="682" y="131"/>
                  </a:lnTo>
                  <a:lnTo>
                    <a:pt x="682" y="131"/>
                  </a:lnTo>
                  <a:cubicBezTo>
                    <a:pt x="668" y="127"/>
                    <a:pt x="655" y="120"/>
                    <a:pt x="644" y="110"/>
                  </a:cubicBezTo>
                  <a:lnTo>
                    <a:pt x="643" y="109"/>
                  </a:lnTo>
                  <a:lnTo>
                    <a:pt x="643" y="109"/>
                  </a:lnTo>
                  <a:cubicBezTo>
                    <a:pt x="640" y="106"/>
                    <a:pt x="637" y="104"/>
                    <a:pt x="634" y="103"/>
                  </a:cubicBezTo>
                  <a:lnTo>
                    <a:pt x="634" y="103"/>
                  </a:lnTo>
                  <a:cubicBezTo>
                    <a:pt x="631" y="101"/>
                    <a:pt x="628" y="100"/>
                    <a:pt x="624" y="100"/>
                  </a:cubicBezTo>
                  <a:lnTo>
                    <a:pt x="624" y="100"/>
                  </a:lnTo>
                  <a:cubicBezTo>
                    <a:pt x="623" y="100"/>
                    <a:pt x="621" y="100"/>
                    <a:pt x="620" y="100"/>
                  </a:cubicBezTo>
                  <a:lnTo>
                    <a:pt x="620" y="100"/>
                  </a:lnTo>
                  <a:cubicBezTo>
                    <a:pt x="607" y="98"/>
                    <a:pt x="596" y="91"/>
                    <a:pt x="585" y="83"/>
                  </a:cubicBezTo>
                  <a:lnTo>
                    <a:pt x="585" y="83"/>
                  </a:lnTo>
                  <a:cubicBezTo>
                    <a:pt x="582" y="81"/>
                    <a:pt x="577" y="78"/>
                    <a:pt x="573" y="75"/>
                  </a:cubicBezTo>
                  <a:lnTo>
                    <a:pt x="573" y="75"/>
                  </a:lnTo>
                  <a:cubicBezTo>
                    <a:pt x="564" y="71"/>
                    <a:pt x="553" y="68"/>
                    <a:pt x="544" y="68"/>
                  </a:cubicBezTo>
                  <a:lnTo>
                    <a:pt x="544" y="68"/>
                  </a:lnTo>
                  <a:cubicBezTo>
                    <a:pt x="536" y="68"/>
                    <a:pt x="530" y="69"/>
                    <a:pt x="525" y="74"/>
                  </a:cubicBezTo>
                  <a:lnTo>
                    <a:pt x="551" y="97"/>
                  </a:lnTo>
                  <a:lnTo>
                    <a:pt x="551" y="97"/>
                  </a:lnTo>
                  <a:cubicBezTo>
                    <a:pt x="557" y="102"/>
                    <a:pt x="559" y="106"/>
                    <a:pt x="557" y="110"/>
                  </a:cubicBezTo>
                  <a:lnTo>
                    <a:pt x="557" y="110"/>
                  </a:lnTo>
                  <a:lnTo>
                    <a:pt x="557" y="111"/>
                  </a:lnTo>
                  <a:lnTo>
                    <a:pt x="557" y="111"/>
                  </a:lnTo>
                  <a:cubicBezTo>
                    <a:pt x="546" y="115"/>
                    <a:pt x="531" y="113"/>
                    <a:pt x="519" y="107"/>
                  </a:cubicBezTo>
                  <a:lnTo>
                    <a:pt x="519" y="107"/>
                  </a:lnTo>
                  <a:cubicBezTo>
                    <a:pt x="509" y="101"/>
                    <a:pt x="501" y="94"/>
                    <a:pt x="494" y="88"/>
                  </a:cubicBezTo>
                  <a:lnTo>
                    <a:pt x="494" y="88"/>
                  </a:lnTo>
                  <a:cubicBezTo>
                    <a:pt x="492" y="86"/>
                    <a:pt x="490" y="85"/>
                    <a:pt x="488" y="83"/>
                  </a:cubicBezTo>
                  <a:lnTo>
                    <a:pt x="488" y="83"/>
                  </a:lnTo>
                  <a:cubicBezTo>
                    <a:pt x="486" y="81"/>
                    <a:pt x="484" y="80"/>
                    <a:pt x="482" y="80"/>
                  </a:cubicBezTo>
                  <a:lnTo>
                    <a:pt x="482" y="80"/>
                  </a:lnTo>
                  <a:cubicBezTo>
                    <a:pt x="477" y="80"/>
                    <a:pt x="477" y="88"/>
                    <a:pt x="477" y="90"/>
                  </a:cubicBezTo>
                  <a:lnTo>
                    <a:pt x="478" y="112"/>
                  </a:lnTo>
                  <a:lnTo>
                    <a:pt x="478" y="112"/>
                  </a:lnTo>
                  <a:cubicBezTo>
                    <a:pt x="478" y="121"/>
                    <a:pt x="478" y="131"/>
                    <a:pt x="472" y="137"/>
                  </a:cubicBezTo>
                  <a:lnTo>
                    <a:pt x="472" y="137"/>
                  </a:lnTo>
                  <a:cubicBezTo>
                    <a:pt x="469" y="139"/>
                    <a:pt x="465" y="141"/>
                    <a:pt x="462" y="141"/>
                  </a:cubicBezTo>
                  <a:lnTo>
                    <a:pt x="462" y="141"/>
                  </a:lnTo>
                  <a:cubicBezTo>
                    <a:pt x="457" y="141"/>
                    <a:pt x="451" y="138"/>
                    <a:pt x="451" y="132"/>
                  </a:cubicBezTo>
                  <a:lnTo>
                    <a:pt x="451" y="132"/>
                  </a:lnTo>
                  <a:cubicBezTo>
                    <a:pt x="450" y="129"/>
                    <a:pt x="451" y="127"/>
                    <a:pt x="452" y="124"/>
                  </a:cubicBezTo>
                  <a:lnTo>
                    <a:pt x="452" y="124"/>
                  </a:lnTo>
                  <a:lnTo>
                    <a:pt x="452" y="124"/>
                  </a:lnTo>
                  <a:cubicBezTo>
                    <a:pt x="460" y="109"/>
                    <a:pt x="460" y="90"/>
                    <a:pt x="448" y="83"/>
                  </a:cubicBezTo>
                  <a:lnTo>
                    <a:pt x="448" y="83"/>
                  </a:lnTo>
                  <a:cubicBezTo>
                    <a:pt x="445" y="82"/>
                    <a:pt x="442" y="80"/>
                    <a:pt x="437" y="80"/>
                  </a:cubicBezTo>
                  <a:lnTo>
                    <a:pt x="437" y="80"/>
                  </a:lnTo>
                  <a:cubicBezTo>
                    <a:pt x="433" y="80"/>
                    <a:pt x="428" y="82"/>
                    <a:pt x="424" y="82"/>
                  </a:cubicBezTo>
                  <a:lnTo>
                    <a:pt x="340" y="100"/>
                  </a:lnTo>
                  <a:lnTo>
                    <a:pt x="340" y="100"/>
                  </a:lnTo>
                  <a:cubicBezTo>
                    <a:pt x="347" y="107"/>
                    <a:pt x="351" y="116"/>
                    <a:pt x="351" y="126"/>
                  </a:cubicBezTo>
                  <a:lnTo>
                    <a:pt x="351" y="127"/>
                  </a:lnTo>
                  <a:lnTo>
                    <a:pt x="351" y="127"/>
                  </a:lnTo>
                  <a:lnTo>
                    <a:pt x="351" y="127"/>
                  </a:lnTo>
                  <a:cubicBezTo>
                    <a:pt x="344" y="126"/>
                    <a:pt x="339" y="122"/>
                    <a:pt x="334" y="118"/>
                  </a:cubicBezTo>
                  <a:lnTo>
                    <a:pt x="334" y="118"/>
                  </a:lnTo>
                  <a:cubicBezTo>
                    <a:pt x="331" y="116"/>
                    <a:pt x="328" y="113"/>
                    <a:pt x="325" y="112"/>
                  </a:cubicBezTo>
                  <a:lnTo>
                    <a:pt x="325" y="112"/>
                  </a:lnTo>
                  <a:cubicBezTo>
                    <a:pt x="320" y="110"/>
                    <a:pt x="315" y="109"/>
                    <a:pt x="309" y="109"/>
                  </a:cubicBezTo>
                  <a:lnTo>
                    <a:pt x="309" y="109"/>
                  </a:lnTo>
                  <a:cubicBezTo>
                    <a:pt x="298" y="109"/>
                    <a:pt x="285" y="113"/>
                    <a:pt x="274" y="118"/>
                  </a:cubicBezTo>
                  <a:lnTo>
                    <a:pt x="274" y="118"/>
                  </a:lnTo>
                  <a:cubicBezTo>
                    <a:pt x="282" y="126"/>
                    <a:pt x="287" y="136"/>
                    <a:pt x="288" y="147"/>
                  </a:cubicBezTo>
                  <a:lnTo>
                    <a:pt x="288" y="147"/>
                  </a:lnTo>
                  <a:cubicBezTo>
                    <a:pt x="289" y="153"/>
                    <a:pt x="288" y="159"/>
                    <a:pt x="284" y="163"/>
                  </a:cubicBezTo>
                  <a:lnTo>
                    <a:pt x="284" y="163"/>
                  </a:lnTo>
                  <a:cubicBezTo>
                    <a:pt x="282" y="166"/>
                    <a:pt x="279" y="167"/>
                    <a:pt x="276" y="166"/>
                  </a:cubicBezTo>
                  <a:lnTo>
                    <a:pt x="276" y="166"/>
                  </a:lnTo>
                  <a:cubicBezTo>
                    <a:pt x="273" y="166"/>
                    <a:pt x="270" y="163"/>
                    <a:pt x="268" y="161"/>
                  </a:cubicBezTo>
                  <a:lnTo>
                    <a:pt x="268" y="161"/>
                  </a:lnTo>
                  <a:cubicBezTo>
                    <a:pt x="268" y="161"/>
                    <a:pt x="267" y="160"/>
                    <a:pt x="267" y="159"/>
                  </a:cubicBezTo>
                  <a:lnTo>
                    <a:pt x="267" y="159"/>
                  </a:lnTo>
                  <a:cubicBezTo>
                    <a:pt x="260" y="155"/>
                    <a:pt x="253" y="151"/>
                    <a:pt x="243" y="151"/>
                  </a:cubicBezTo>
                  <a:lnTo>
                    <a:pt x="243" y="151"/>
                  </a:lnTo>
                  <a:cubicBezTo>
                    <a:pt x="240" y="151"/>
                    <a:pt x="237" y="152"/>
                    <a:pt x="234" y="152"/>
                  </a:cubicBezTo>
                  <a:lnTo>
                    <a:pt x="234" y="152"/>
                  </a:lnTo>
                  <a:cubicBezTo>
                    <a:pt x="223" y="155"/>
                    <a:pt x="212" y="160"/>
                    <a:pt x="202" y="166"/>
                  </a:cubicBezTo>
                  <a:lnTo>
                    <a:pt x="174" y="181"/>
                  </a:lnTo>
                  <a:lnTo>
                    <a:pt x="174" y="181"/>
                  </a:lnTo>
                  <a:cubicBezTo>
                    <a:pt x="170" y="183"/>
                    <a:pt x="166" y="186"/>
                    <a:pt x="163" y="188"/>
                  </a:cubicBezTo>
                  <a:lnTo>
                    <a:pt x="163" y="188"/>
                  </a:lnTo>
                  <a:cubicBezTo>
                    <a:pt x="162" y="189"/>
                    <a:pt x="160" y="190"/>
                    <a:pt x="158" y="192"/>
                  </a:cubicBezTo>
                  <a:lnTo>
                    <a:pt x="158" y="192"/>
                  </a:lnTo>
                  <a:cubicBezTo>
                    <a:pt x="158" y="193"/>
                    <a:pt x="157" y="194"/>
                    <a:pt x="156" y="194"/>
                  </a:cubicBezTo>
                  <a:lnTo>
                    <a:pt x="156" y="194"/>
                  </a:lnTo>
                  <a:cubicBezTo>
                    <a:pt x="149" y="200"/>
                    <a:pt x="141" y="205"/>
                    <a:pt x="131" y="208"/>
                  </a:cubicBezTo>
                  <a:lnTo>
                    <a:pt x="135" y="217"/>
                  </a:lnTo>
                  <a:lnTo>
                    <a:pt x="177" y="217"/>
                  </a:lnTo>
                  <a:lnTo>
                    <a:pt x="177" y="217"/>
                  </a:lnTo>
                  <a:cubicBezTo>
                    <a:pt x="182" y="217"/>
                    <a:pt x="187" y="218"/>
                    <a:pt x="191" y="220"/>
                  </a:cubicBezTo>
                  <a:lnTo>
                    <a:pt x="191" y="220"/>
                  </a:lnTo>
                  <a:cubicBezTo>
                    <a:pt x="196" y="225"/>
                    <a:pt x="194" y="235"/>
                    <a:pt x="190" y="242"/>
                  </a:cubicBezTo>
                  <a:lnTo>
                    <a:pt x="190" y="242"/>
                  </a:lnTo>
                  <a:cubicBezTo>
                    <a:pt x="188" y="244"/>
                    <a:pt x="187" y="246"/>
                    <a:pt x="186" y="247"/>
                  </a:cubicBezTo>
                  <a:lnTo>
                    <a:pt x="186" y="247"/>
                  </a:lnTo>
                  <a:cubicBezTo>
                    <a:pt x="182" y="252"/>
                    <a:pt x="179" y="256"/>
                    <a:pt x="178" y="261"/>
                  </a:cubicBezTo>
                  <a:lnTo>
                    <a:pt x="178" y="261"/>
                  </a:lnTo>
                  <a:cubicBezTo>
                    <a:pt x="178" y="263"/>
                    <a:pt x="178" y="265"/>
                    <a:pt x="178" y="266"/>
                  </a:cubicBezTo>
                  <a:lnTo>
                    <a:pt x="178" y="266"/>
                  </a:lnTo>
                  <a:cubicBezTo>
                    <a:pt x="178" y="270"/>
                    <a:pt x="178" y="274"/>
                    <a:pt x="175" y="277"/>
                  </a:cubicBezTo>
                  <a:lnTo>
                    <a:pt x="175" y="277"/>
                  </a:lnTo>
                  <a:cubicBezTo>
                    <a:pt x="174" y="279"/>
                    <a:pt x="170" y="280"/>
                    <a:pt x="165" y="280"/>
                  </a:cubicBezTo>
                  <a:lnTo>
                    <a:pt x="165" y="280"/>
                  </a:lnTo>
                  <a:cubicBezTo>
                    <a:pt x="164" y="280"/>
                    <a:pt x="163" y="280"/>
                    <a:pt x="162" y="280"/>
                  </a:cubicBezTo>
                  <a:lnTo>
                    <a:pt x="162" y="280"/>
                  </a:lnTo>
                  <a:cubicBezTo>
                    <a:pt x="158" y="280"/>
                    <a:pt x="155" y="280"/>
                    <a:pt x="152" y="279"/>
                  </a:cubicBezTo>
                  <a:lnTo>
                    <a:pt x="152" y="279"/>
                  </a:lnTo>
                  <a:cubicBezTo>
                    <a:pt x="142" y="278"/>
                    <a:pt x="133" y="277"/>
                    <a:pt x="123" y="277"/>
                  </a:cubicBezTo>
                  <a:lnTo>
                    <a:pt x="123" y="277"/>
                  </a:lnTo>
                  <a:cubicBezTo>
                    <a:pt x="110" y="277"/>
                    <a:pt x="98" y="280"/>
                    <a:pt x="88" y="284"/>
                  </a:cubicBezTo>
                  <a:lnTo>
                    <a:pt x="88" y="284"/>
                  </a:lnTo>
                  <a:cubicBezTo>
                    <a:pt x="82" y="287"/>
                    <a:pt x="77" y="290"/>
                    <a:pt x="71" y="293"/>
                  </a:cubicBezTo>
                  <a:lnTo>
                    <a:pt x="71" y="293"/>
                  </a:lnTo>
                  <a:cubicBezTo>
                    <a:pt x="65" y="298"/>
                    <a:pt x="58" y="302"/>
                    <a:pt x="49" y="305"/>
                  </a:cubicBezTo>
                  <a:lnTo>
                    <a:pt x="49" y="305"/>
                  </a:lnTo>
                  <a:cubicBezTo>
                    <a:pt x="45" y="307"/>
                    <a:pt x="40" y="307"/>
                    <a:pt x="36" y="308"/>
                  </a:cubicBezTo>
                  <a:lnTo>
                    <a:pt x="36" y="308"/>
                  </a:lnTo>
                  <a:cubicBezTo>
                    <a:pt x="31" y="309"/>
                    <a:pt x="24" y="310"/>
                    <a:pt x="19" y="312"/>
                  </a:cubicBezTo>
                  <a:lnTo>
                    <a:pt x="19" y="312"/>
                  </a:lnTo>
                  <a:cubicBezTo>
                    <a:pt x="10" y="316"/>
                    <a:pt x="2" y="325"/>
                    <a:pt x="6" y="334"/>
                  </a:cubicBezTo>
                  <a:lnTo>
                    <a:pt x="6" y="334"/>
                  </a:lnTo>
                  <a:cubicBezTo>
                    <a:pt x="26" y="334"/>
                    <a:pt x="45" y="342"/>
                    <a:pt x="63" y="350"/>
                  </a:cubicBezTo>
                  <a:lnTo>
                    <a:pt x="63" y="350"/>
                  </a:lnTo>
                  <a:cubicBezTo>
                    <a:pt x="65" y="351"/>
                    <a:pt x="66" y="352"/>
                    <a:pt x="68" y="352"/>
                  </a:cubicBezTo>
                  <a:lnTo>
                    <a:pt x="68" y="352"/>
                  </a:lnTo>
                  <a:cubicBezTo>
                    <a:pt x="77" y="357"/>
                    <a:pt x="89" y="361"/>
                    <a:pt x="99" y="361"/>
                  </a:cubicBezTo>
                  <a:lnTo>
                    <a:pt x="99" y="361"/>
                  </a:lnTo>
                  <a:cubicBezTo>
                    <a:pt x="105" y="361"/>
                    <a:pt x="110" y="360"/>
                    <a:pt x="114" y="357"/>
                  </a:cubicBezTo>
                  <a:lnTo>
                    <a:pt x="114" y="357"/>
                  </a:lnTo>
                  <a:cubicBezTo>
                    <a:pt x="116" y="356"/>
                    <a:pt x="117" y="355"/>
                    <a:pt x="119" y="354"/>
                  </a:cubicBezTo>
                  <a:lnTo>
                    <a:pt x="119" y="354"/>
                  </a:lnTo>
                  <a:cubicBezTo>
                    <a:pt x="122" y="352"/>
                    <a:pt x="125" y="350"/>
                    <a:pt x="128" y="349"/>
                  </a:cubicBezTo>
                  <a:lnTo>
                    <a:pt x="128" y="349"/>
                  </a:lnTo>
                  <a:cubicBezTo>
                    <a:pt x="130" y="348"/>
                    <a:pt x="132" y="348"/>
                    <a:pt x="134" y="348"/>
                  </a:cubicBezTo>
                  <a:lnTo>
                    <a:pt x="134" y="348"/>
                  </a:lnTo>
                  <a:cubicBezTo>
                    <a:pt x="145" y="348"/>
                    <a:pt x="155" y="359"/>
                    <a:pt x="162" y="366"/>
                  </a:cubicBezTo>
                  <a:lnTo>
                    <a:pt x="162" y="366"/>
                  </a:lnTo>
                  <a:cubicBezTo>
                    <a:pt x="163" y="367"/>
                    <a:pt x="163" y="368"/>
                    <a:pt x="162" y="369"/>
                  </a:cubicBezTo>
                  <a:lnTo>
                    <a:pt x="162" y="369"/>
                  </a:lnTo>
                  <a:cubicBezTo>
                    <a:pt x="162" y="370"/>
                    <a:pt x="160" y="372"/>
                    <a:pt x="157" y="372"/>
                  </a:cubicBezTo>
                  <a:lnTo>
                    <a:pt x="157" y="372"/>
                  </a:lnTo>
                  <a:cubicBezTo>
                    <a:pt x="160" y="374"/>
                    <a:pt x="161" y="376"/>
                    <a:pt x="161" y="379"/>
                  </a:cubicBezTo>
                  <a:lnTo>
                    <a:pt x="161" y="379"/>
                  </a:lnTo>
                  <a:lnTo>
                    <a:pt x="161" y="379"/>
                  </a:lnTo>
                  <a:lnTo>
                    <a:pt x="161" y="379"/>
                  </a:lnTo>
                  <a:cubicBezTo>
                    <a:pt x="158" y="383"/>
                    <a:pt x="154" y="385"/>
                    <a:pt x="149" y="385"/>
                  </a:cubicBezTo>
                  <a:lnTo>
                    <a:pt x="149" y="385"/>
                  </a:lnTo>
                  <a:cubicBezTo>
                    <a:pt x="146" y="385"/>
                    <a:pt x="143" y="384"/>
                    <a:pt x="140" y="383"/>
                  </a:cubicBezTo>
                  <a:lnTo>
                    <a:pt x="140" y="383"/>
                  </a:lnTo>
                  <a:cubicBezTo>
                    <a:pt x="138" y="382"/>
                    <a:pt x="135" y="381"/>
                    <a:pt x="133" y="380"/>
                  </a:cubicBezTo>
                  <a:lnTo>
                    <a:pt x="133" y="380"/>
                  </a:lnTo>
                  <a:cubicBezTo>
                    <a:pt x="129" y="378"/>
                    <a:pt x="125" y="376"/>
                    <a:pt x="121" y="375"/>
                  </a:cubicBezTo>
                  <a:lnTo>
                    <a:pt x="121" y="375"/>
                  </a:lnTo>
                  <a:cubicBezTo>
                    <a:pt x="120" y="375"/>
                    <a:pt x="118" y="375"/>
                    <a:pt x="117" y="375"/>
                  </a:cubicBezTo>
                  <a:lnTo>
                    <a:pt x="117" y="375"/>
                  </a:lnTo>
                  <a:cubicBezTo>
                    <a:pt x="111" y="375"/>
                    <a:pt x="106" y="377"/>
                    <a:pt x="100" y="379"/>
                  </a:cubicBezTo>
                  <a:lnTo>
                    <a:pt x="100" y="379"/>
                  </a:lnTo>
                  <a:cubicBezTo>
                    <a:pt x="94" y="382"/>
                    <a:pt x="88" y="384"/>
                    <a:pt x="81" y="384"/>
                  </a:cubicBezTo>
                  <a:lnTo>
                    <a:pt x="81" y="384"/>
                  </a:lnTo>
                  <a:cubicBezTo>
                    <a:pt x="78" y="384"/>
                    <a:pt x="73" y="384"/>
                    <a:pt x="70" y="383"/>
                  </a:cubicBezTo>
                  <a:lnTo>
                    <a:pt x="70" y="383"/>
                  </a:lnTo>
                  <a:cubicBezTo>
                    <a:pt x="66" y="382"/>
                    <a:pt x="64" y="382"/>
                    <a:pt x="60" y="382"/>
                  </a:cubicBezTo>
                  <a:lnTo>
                    <a:pt x="60" y="382"/>
                  </a:lnTo>
                  <a:lnTo>
                    <a:pt x="60" y="382"/>
                  </a:lnTo>
                  <a:cubicBezTo>
                    <a:pt x="54" y="382"/>
                    <a:pt x="47" y="385"/>
                    <a:pt x="45" y="391"/>
                  </a:cubicBezTo>
                  <a:lnTo>
                    <a:pt x="45" y="391"/>
                  </a:lnTo>
                  <a:cubicBezTo>
                    <a:pt x="52" y="391"/>
                    <a:pt x="60" y="393"/>
                    <a:pt x="67" y="395"/>
                  </a:cubicBezTo>
                  <a:lnTo>
                    <a:pt x="67" y="395"/>
                  </a:lnTo>
                  <a:cubicBezTo>
                    <a:pt x="75" y="397"/>
                    <a:pt x="83" y="400"/>
                    <a:pt x="92" y="400"/>
                  </a:cubicBezTo>
                  <a:lnTo>
                    <a:pt x="92" y="400"/>
                  </a:lnTo>
                  <a:lnTo>
                    <a:pt x="92" y="401"/>
                  </a:lnTo>
                  <a:lnTo>
                    <a:pt x="92" y="401"/>
                  </a:lnTo>
                  <a:cubicBezTo>
                    <a:pt x="93" y="406"/>
                    <a:pt x="92" y="410"/>
                    <a:pt x="92" y="415"/>
                  </a:cubicBezTo>
                  <a:lnTo>
                    <a:pt x="91" y="415"/>
                  </a:lnTo>
                  <a:lnTo>
                    <a:pt x="90" y="415"/>
                  </a:lnTo>
                  <a:lnTo>
                    <a:pt x="90" y="415"/>
                  </a:lnTo>
                  <a:cubicBezTo>
                    <a:pt x="86" y="417"/>
                    <a:pt x="81" y="417"/>
                    <a:pt x="75" y="416"/>
                  </a:cubicBezTo>
                  <a:lnTo>
                    <a:pt x="75" y="416"/>
                  </a:lnTo>
                  <a:cubicBezTo>
                    <a:pt x="74" y="423"/>
                    <a:pt x="84" y="427"/>
                    <a:pt x="87" y="429"/>
                  </a:cubicBezTo>
                  <a:lnTo>
                    <a:pt x="118" y="441"/>
                  </a:lnTo>
                  <a:lnTo>
                    <a:pt x="118" y="441"/>
                  </a:lnTo>
                  <a:cubicBezTo>
                    <a:pt x="127" y="445"/>
                    <a:pt x="136" y="449"/>
                    <a:pt x="146" y="449"/>
                  </a:cubicBezTo>
                  <a:lnTo>
                    <a:pt x="146" y="449"/>
                  </a:lnTo>
                  <a:cubicBezTo>
                    <a:pt x="146" y="442"/>
                    <a:pt x="146" y="434"/>
                    <a:pt x="147" y="426"/>
                  </a:cubicBezTo>
                  <a:lnTo>
                    <a:pt x="147" y="426"/>
                  </a:lnTo>
                  <a:lnTo>
                    <a:pt x="161" y="426"/>
                  </a:lnTo>
                  <a:lnTo>
                    <a:pt x="162" y="426"/>
                  </a:lnTo>
                  <a:lnTo>
                    <a:pt x="162" y="426"/>
                  </a:lnTo>
                  <a:cubicBezTo>
                    <a:pt x="163" y="431"/>
                    <a:pt x="165" y="437"/>
                    <a:pt x="170" y="440"/>
                  </a:cubicBezTo>
                  <a:lnTo>
                    <a:pt x="170" y="440"/>
                  </a:lnTo>
                  <a:cubicBezTo>
                    <a:pt x="172" y="442"/>
                    <a:pt x="174" y="443"/>
                    <a:pt x="176" y="443"/>
                  </a:cubicBezTo>
                  <a:lnTo>
                    <a:pt x="176" y="443"/>
                  </a:lnTo>
                  <a:cubicBezTo>
                    <a:pt x="180" y="443"/>
                    <a:pt x="182" y="441"/>
                    <a:pt x="183" y="439"/>
                  </a:cubicBezTo>
                  <a:lnTo>
                    <a:pt x="183" y="439"/>
                  </a:lnTo>
                  <a:cubicBezTo>
                    <a:pt x="184" y="438"/>
                    <a:pt x="184" y="436"/>
                    <a:pt x="185" y="435"/>
                  </a:cubicBezTo>
                  <a:lnTo>
                    <a:pt x="185" y="435"/>
                  </a:lnTo>
                  <a:cubicBezTo>
                    <a:pt x="185" y="433"/>
                    <a:pt x="185" y="431"/>
                    <a:pt x="186" y="430"/>
                  </a:cubicBezTo>
                  <a:lnTo>
                    <a:pt x="186" y="430"/>
                  </a:lnTo>
                  <a:cubicBezTo>
                    <a:pt x="188" y="428"/>
                    <a:pt x="190" y="426"/>
                    <a:pt x="193" y="426"/>
                  </a:cubicBezTo>
                  <a:lnTo>
                    <a:pt x="193" y="426"/>
                  </a:lnTo>
                  <a:cubicBezTo>
                    <a:pt x="196" y="426"/>
                    <a:pt x="198" y="427"/>
                    <a:pt x="201" y="428"/>
                  </a:cubicBezTo>
                  <a:lnTo>
                    <a:pt x="201" y="428"/>
                  </a:lnTo>
                  <a:cubicBezTo>
                    <a:pt x="201" y="428"/>
                    <a:pt x="202" y="429"/>
                    <a:pt x="203" y="429"/>
                  </a:cubicBezTo>
                  <a:lnTo>
                    <a:pt x="203" y="429"/>
                  </a:lnTo>
                  <a:cubicBezTo>
                    <a:pt x="207" y="431"/>
                    <a:pt x="210" y="433"/>
                    <a:pt x="214" y="432"/>
                  </a:cubicBezTo>
                  <a:lnTo>
                    <a:pt x="214" y="432"/>
                  </a:lnTo>
                  <a:cubicBezTo>
                    <a:pt x="216" y="431"/>
                    <a:pt x="218" y="430"/>
                    <a:pt x="219" y="428"/>
                  </a:cubicBezTo>
                  <a:lnTo>
                    <a:pt x="219" y="428"/>
                  </a:lnTo>
                  <a:cubicBezTo>
                    <a:pt x="220" y="425"/>
                    <a:pt x="220" y="423"/>
                    <a:pt x="219" y="421"/>
                  </a:cubicBezTo>
                  <a:lnTo>
                    <a:pt x="218" y="420"/>
                  </a:lnTo>
                  <a:lnTo>
                    <a:pt x="220" y="420"/>
                  </a:lnTo>
                  <a:lnTo>
                    <a:pt x="220" y="420"/>
                  </a:lnTo>
                  <a:cubicBezTo>
                    <a:pt x="235" y="420"/>
                    <a:pt x="248" y="425"/>
                    <a:pt x="262" y="430"/>
                  </a:cubicBezTo>
                  <a:lnTo>
                    <a:pt x="262" y="430"/>
                  </a:lnTo>
                  <a:cubicBezTo>
                    <a:pt x="274" y="434"/>
                    <a:pt x="287" y="439"/>
                    <a:pt x="300" y="439"/>
                  </a:cubicBezTo>
                  <a:lnTo>
                    <a:pt x="301" y="439"/>
                  </a:lnTo>
                  <a:lnTo>
                    <a:pt x="301" y="439"/>
                  </a:lnTo>
                  <a:cubicBezTo>
                    <a:pt x="303" y="439"/>
                    <a:pt x="305" y="439"/>
                    <a:pt x="307" y="441"/>
                  </a:cubicBezTo>
                  <a:lnTo>
                    <a:pt x="307" y="441"/>
                  </a:lnTo>
                  <a:cubicBezTo>
                    <a:pt x="309" y="442"/>
                    <a:pt x="309" y="444"/>
                    <a:pt x="311" y="446"/>
                  </a:cubicBezTo>
                  <a:lnTo>
                    <a:pt x="311" y="446"/>
                  </a:lnTo>
                  <a:cubicBezTo>
                    <a:pt x="311" y="447"/>
                    <a:pt x="311" y="447"/>
                    <a:pt x="311" y="448"/>
                  </a:cubicBezTo>
                  <a:lnTo>
                    <a:pt x="311" y="448"/>
                  </a:lnTo>
                  <a:cubicBezTo>
                    <a:pt x="315" y="455"/>
                    <a:pt x="323" y="458"/>
                    <a:pt x="331" y="460"/>
                  </a:cubicBezTo>
                  <a:lnTo>
                    <a:pt x="331" y="460"/>
                  </a:lnTo>
                  <a:cubicBezTo>
                    <a:pt x="339" y="463"/>
                    <a:pt x="348" y="466"/>
                    <a:pt x="351" y="475"/>
                  </a:cubicBezTo>
                  <a:lnTo>
                    <a:pt x="351" y="475"/>
                  </a:lnTo>
                  <a:cubicBezTo>
                    <a:pt x="351" y="477"/>
                    <a:pt x="351" y="478"/>
                    <a:pt x="352" y="480"/>
                  </a:cubicBezTo>
                  <a:lnTo>
                    <a:pt x="352" y="480"/>
                  </a:lnTo>
                  <a:cubicBezTo>
                    <a:pt x="352" y="481"/>
                    <a:pt x="352" y="482"/>
                    <a:pt x="352" y="483"/>
                  </a:cubicBezTo>
                  <a:lnTo>
                    <a:pt x="352" y="483"/>
                  </a:lnTo>
                  <a:cubicBezTo>
                    <a:pt x="353" y="488"/>
                    <a:pt x="358" y="492"/>
                    <a:pt x="363" y="496"/>
                  </a:cubicBezTo>
                  <a:lnTo>
                    <a:pt x="384" y="513"/>
                  </a:lnTo>
                  <a:lnTo>
                    <a:pt x="384" y="513"/>
                  </a:lnTo>
                  <a:cubicBezTo>
                    <a:pt x="389" y="517"/>
                    <a:pt x="394" y="521"/>
                    <a:pt x="399" y="526"/>
                  </a:cubicBezTo>
                  <a:lnTo>
                    <a:pt x="399" y="526"/>
                  </a:lnTo>
                  <a:cubicBezTo>
                    <a:pt x="405" y="535"/>
                    <a:pt x="407" y="548"/>
                    <a:pt x="405" y="557"/>
                  </a:cubicBezTo>
                  <a:lnTo>
                    <a:pt x="405" y="557"/>
                  </a:lnTo>
                  <a:cubicBezTo>
                    <a:pt x="411" y="559"/>
                    <a:pt x="417" y="564"/>
                    <a:pt x="420" y="570"/>
                  </a:cubicBezTo>
                  <a:lnTo>
                    <a:pt x="420" y="570"/>
                  </a:lnTo>
                  <a:cubicBezTo>
                    <a:pt x="424" y="576"/>
                    <a:pt x="425" y="584"/>
                    <a:pt x="423" y="590"/>
                  </a:cubicBezTo>
                  <a:lnTo>
                    <a:pt x="422" y="591"/>
                  </a:lnTo>
                  <a:lnTo>
                    <a:pt x="422" y="591"/>
                  </a:lnTo>
                  <a:cubicBezTo>
                    <a:pt x="422" y="592"/>
                    <a:pt x="422" y="594"/>
                    <a:pt x="422" y="595"/>
                  </a:cubicBezTo>
                  <a:lnTo>
                    <a:pt x="422" y="595"/>
                  </a:lnTo>
                  <a:cubicBezTo>
                    <a:pt x="422" y="598"/>
                    <a:pt x="426" y="599"/>
                    <a:pt x="430" y="601"/>
                  </a:cubicBezTo>
                  <a:lnTo>
                    <a:pt x="430" y="601"/>
                  </a:lnTo>
                  <a:cubicBezTo>
                    <a:pt x="434" y="603"/>
                    <a:pt x="438" y="604"/>
                    <a:pt x="439" y="608"/>
                  </a:cubicBezTo>
                  <a:lnTo>
                    <a:pt x="439" y="608"/>
                  </a:lnTo>
                  <a:cubicBezTo>
                    <a:pt x="440" y="614"/>
                    <a:pt x="434" y="616"/>
                    <a:pt x="429" y="617"/>
                  </a:cubicBezTo>
                  <a:lnTo>
                    <a:pt x="429" y="617"/>
                  </a:lnTo>
                  <a:cubicBezTo>
                    <a:pt x="426" y="619"/>
                    <a:pt x="421" y="620"/>
                    <a:pt x="420" y="623"/>
                  </a:cubicBezTo>
                  <a:lnTo>
                    <a:pt x="420" y="623"/>
                  </a:lnTo>
                  <a:cubicBezTo>
                    <a:pt x="418" y="625"/>
                    <a:pt x="418" y="627"/>
                    <a:pt x="418" y="630"/>
                  </a:cubicBezTo>
                  <a:lnTo>
                    <a:pt x="418" y="630"/>
                  </a:lnTo>
                  <a:cubicBezTo>
                    <a:pt x="418" y="639"/>
                    <a:pt x="420" y="649"/>
                    <a:pt x="423" y="657"/>
                  </a:cubicBezTo>
                  <a:lnTo>
                    <a:pt x="423" y="657"/>
                  </a:lnTo>
                  <a:cubicBezTo>
                    <a:pt x="424" y="660"/>
                    <a:pt x="426" y="663"/>
                    <a:pt x="429" y="664"/>
                  </a:cubicBezTo>
                  <a:lnTo>
                    <a:pt x="429" y="664"/>
                  </a:lnTo>
                  <a:cubicBezTo>
                    <a:pt x="429" y="664"/>
                    <a:pt x="430" y="664"/>
                    <a:pt x="431" y="664"/>
                  </a:cubicBezTo>
                  <a:lnTo>
                    <a:pt x="431" y="664"/>
                  </a:lnTo>
                  <a:cubicBezTo>
                    <a:pt x="434" y="664"/>
                    <a:pt x="437" y="661"/>
                    <a:pt x="440" y="658"/>
                  </a:cubicBezTo>
                  <a:lnTo>
                    <a:pt x="440" y="658"/>
                  </a:lnTo>
                  <a:cubicBezTo>
                    <a:pt x="440" y="658"/>
                    <a:pt x="441" y="657"/>
                    <a:pt x="442" y="656"/>
                  </a:cubicBezTo>
                  <a:lnTo>
                    <a:pt x="442" y="656"/>
                  </a:lnTo>
                  <a:cubicBezTo>
                    <a:pt x="447" y="651"/>
                    <a:pt x="455" y="648"/>
                    <a:pt x="463" y="648"/>
                  </a:cubicBezTo>
                  <a:lnTo>
                    <a:pt x="463" y="648"/>
                  </a:lnTo>
                  <a:cubicBezTo>
                    <a:pt x="467" y="648"/>
                    <a:pt x="470" y="649"/>
                    <a:pt x="473" y="650"/>
                  </a:cubicBezTo>
                  <a:lnTo>
                    <a:pt x="473" y="650"/>
                  </a:lnTo>
                  <a:lnTo>
                    <a:pt x="478" y="680"/>
                  </a:lnTo>
                  <a:lnTo>
                    <a:pt x="514" y="699"/>
                  </a:lnTo>
                  <a:lnTo>
                    <a:pt x="514" y="699"/>
                  </a:lnTo>
                  <a:cubicBezTo>
                    <a:pt x="521" y="702"/>
                    <a:pt x="528" y="709"/>
                    <a:pt x="528" y="715"/>
                  </a:cubicBezTo>
                  <a:lnTo>
                    <a:pt x="528" y="715"/>
                  </a:lnTo>
                  <a:cubicBezTo>
                    <a:pt x="529" y="718"/>
                    <a:pt x="528" y="720"/>
                    <a:pt x="526" y="723"/>
                  </a:cubicBezTo>
                  <a:lnTo>
                    <a:pt x="525" y="723"/>
                  </a:lnTo>
                  <a:lnTo>
                    <a:pt x="525" y="723"/>
                  </a:lnTo>
                  <a:lnTo>
                    <a:pt x="525" y="723"/>
                  </a:lnTo>
                  <a:cubicBezTo>
                    <a:pt x="503" y="710"/>
                    <a:pt x="478" y="703"/>
                    <a:pt x="452" y="705"/>
                  </a:cubicBezTo>
                  <a:lnTo>
                    <a:pt x="452" y="705"/>
                  </a:lnTo>
                  <a:cubicBezTo>
                    <a:pt x="461" y="716"/>
                    <a:pt x="477" y="721"/>
                    <a:pt x="492" y="726"/>
                  </a:cubicBezTo>
                  <a:lnTo>
                    <a:pt x="492" y="726"/>
                  </a:lnTo>
                  <a:cubicBezTo>
                    <a:pt x="494" y="726"/>
                    <a:pt x="496" y="727"/>
                    <a:pt x="498" y="727"/>
                  </a:cubicBezTo>
                  <a:lnTo>
                    <a:pt x="498" y="727"/>
                  </a:lnTo>
                  <a:cubicBezTo>
                    <a:pt x="509" y="730"/>
                    <a:pt x="535" y="741"/>
                    <a:pt x="536" y="762"/>
                  </a:cubicBezTo>
                  <a:lnTo>
                    <a:pt x="536" y="762"/>
                  </a:lnTo>
                  <a:lnTo>
                    <a:pt x="536" y="762"/>
                  </a:lnTo>
                  <a:lnTo>
                    <a:pt x="524" y="809"/>
                  </a:lnTo>
                  <a:lnTo>
                    <a:pt x="512" y="804"/>
                  </a:lnTo>
                  <a:lnTo>
                    <a:pt x="512" y="804"/>
                  </a:lnTo>
                  <a:cubicBezTo>
                    <a:pt x="508" y="803"/>
                    <a:pt x="505" y="802"/>
                    <a:pt x="501" y="802"/>
                  </a:cubicBezTo>
                  <a:lnTo>
                    <a:pt x="501" y="802"/>
                  </a:lnTo>
                  <a:cubicBezTo>
                    <a:pt x="490" y="802"/>
                    <a:pt x="479" y="808"/>
                    <a:pt x="474" y="817"/>
                  </a:cubicBezTo>
                  <a:lnTo>
                    <a:pt x="474" y="817"/>
                  </a:lnTo>
                  <a:cubicBezTo>
                    <a:pt x="472" y="820"/>
                    <a:pt x="471" y="825"/>
                    <a:pt x="470" y="828"/>
                  </a:cubicBezTo>
                  <a:lnTo>
                    <a:pt x="470" y="828"/>
                  </a:lnTo>
                  <a:cubicBezTo>
                    <a:pt x="468" y="834"/>
                    <a:pt x="466" y="840"/>
                    <a:pt x="462" y="844"/>
                  </a:cubicBezTo>
                  <a:lnTo>
                    <a:pt x="462" y="844"/>
                  </a:lnTo>
                  <a:cubicBezTo>
                    <a:pt x="461" y="845"/>
                    <a:pt x="460" y="846"/>
                    <a:pt x="459" y="847"/>
                  </a:cubicBezTo>
                  <a:lnTo>
                    <a:pt x="459" y="847"/>
                  </a:lnTo>
                  <a:cubicBezTo>
                    <a:pt x="457" y="849"/>
                    <a:pt x="456" y="850"/>
                    <a:pt x="455" y="852"/>
                  </a:cubicBezTo>
                  <a:lnTo>
                    <a:pt x="455" y="852"/>
                  </a:lnTo>
                  <a:cubicBezTo>
                    <a:pt x="454" y="854"/>
                    <a:pt x="454" y="856"/>
                    <a:pt x="455" y="858"/>
                  </a:cubicBezTo>
                  <a:lnTo>
                    <a:pt x="455" y="858"/>
                  </a:lnTo>
                  <a:cubicBezTo>
                    <a:pt x="457" y="862"/>
                    <a:pt x="463" y="866"/>
                    <a:pt x="472" y="868"/>
                  </a:cubicBezTo>
                  <a:lnTo>
                    <a:pt x="472" y="868"/>
                  </a:lnTo>
                  <a:cubicBezTo>
                    <a:pt x="478" y="869"/>
                    <a:pt x="485" y="875"/>
                    <a:pt x="486" y="880"/>
                  </a:cubicBezTo>
                  <a:lnTo>
                    <a:pt x="486" y="880"/>
                  </a:lnTo>
                  <a:cubicBezTo>
                    <a:pt x="487" y="883"/>
                    <a:pt x="486" y="886"/>
                    <a:pt x="484" y="888"/>
                  </a:cubicBezTo>
                  <a:lnTo>
                    <a:pt x="484" y="888"/>
                  </a:lnTo>
                  <a:cubicBezTo>
                    <a:pt x="482" y="890"/>
                    <a:pt x="478" y="891"/>
                    <a:pt x="475" y="891"/>
                  </a:cubicBezTo>
                  <a:lnTo>
                    <a:pt x="475" y="891"/>
                  </a:lnTo>
                  <a:cubicBezTo>
                    <a:pt x="473" y="891"/>
                    <a:pt x="471" y="891"/>
                    <a:pt x="469" y="892"/>
                  </a:cubicBezTo>
                  <a:lnTo>
                    <a:pt x="469" y="892"/>
                  </a:lnTo>
                  <a:cubicBezTo>
                    <a:pt x="465" y="893"/>
                    <a:pt x="463" y="897"/>
                    <a:pt x="463" y="899"/>
                  </a:cubicBezTo>
                  <a:lnTo>
                    <a:pt x="463" y="899"/>
                  </a:lnTo>
                  <a:cubicBezTo>
                    <a:pt x="461" y="905"/>
                    <a:pt x="462" y="912"/>
                    <a:pt x="466" y="916"/>
                  </a:cubicBezTo>
                  <a:lnTo>
                    <a:pt x="466" y="916"/>
                  </a:lnTo>
                  <a:cubicBezTo>
                    <a:pt x="470" y="921"/>
                    <a:pt x="475" y="925"/>
                    <a:pt x="481" y="929"/>
                  </a:cubicBezTo>
                  <a:lnTo>
                    <a:pt x="481" y="929"/>
                  </a:lnTo>
                  <a:cubicBezTo>
                    <a:pt x="484" y="931"/>
                    <a:pt x="487" y="932"/>
                    <a:pt x="490" y="935"/>
                  </a:cubicBezTo>
                  <a:lnTo>
                    <a:pt x="490" y="935"/>
                  </a:lnTo>
                  <a:cubicBezTo>
                    <a:pt x="499" y="942"/>
                    <a:pt x="505" y="954"/>
                    <a:pt x="500" y="963"/>
                  </a:cubicBezTo>
                  <a:lnTo>
                    <a:pt x="500" y="963"/>
                  </a:lnTo>
                  <a:cubicBezTo>
                    <a:pt x="498" y="965"/>
                    <a:pt x="497" y="966"/>
                    <a:pt x="496" y="968"/>
                  </a:cubicBezTo>
                  <a:lnTo>
                    <a:pt x="496" y="968"/>
                  </a:lnTo>
                  <a:cubicBezTo>
                    <a:pt x="493" y="971"/>
                    <a:pt x="490" y="974"/>
                    <a:pt x="492" y="978"/>
                  </a:cubicBezTo>
                  <a:lnTo>
                    <a:pt x="492" y="978"/>
                  </a:lnTo>
                  <a:cubicBezTo>
                    <a:pt x="492" y="980"/>
                    <a:pt x="495" y="981"/>
                    <a:pt x="498" y="983"/>
                  </a:cubicBezTo>
                  <a:lnTo>
                    <a:pt x="498" y="983"/>
                  </a:lnTo>
                  <a:cubicBezTo>
                    <a:pt x="499" y="983"/>
                    <a:pt x="500" y="984"/>
                    <a:pt x="501" y="985"/>
                  </a:cubicBezTo>
                  <a:lnTo>
                    <a:pt x="501" y="985"/>
                  </a:lnTo>
                  <a:cubicBezTo>
                    <a:pt x="505" y="987"/>
                    <a:pt x="507" y="992"/>
                    <a:pt x="508" y="995"/>
                  </a:cubicBezTo>
                  <a:lnTo>
                    <a:pt x="508" y="995"/>
                  </a:lnTo>
                  <a:cubicBezTo>
                    <a:pt x="509" y="997"/>
                    <a:pt x="509" y="998"/>
                    <a:pt x="510" y="1000"/>
                  </a:cubicBezTo>
                  <a:lnTo>
                    <a:pt x="510" y="1000"/>
                  </a:lnTo>
                  <a:cubicBezTo>
                    <a:pt x="512" y="1003"/>
                    <a:pt x="515" y="1007"/>
                    <a:pt x="520" y="1007"/>
                  </a:cubicBezTo>
                  <a:lnTo>
                    <a:pt x="520" y="1007"/>
                  </a:lnTo>
                  <a:cubicBezTo>
                    <a:pt x="520" y="1007"/>
                    <a:pt x="521" y="1007"/>
                    <a:pt x="522" y="1007"/>
                  </a:cubicBezTo>
                  <a:lnTo>
                    <a:pt x="524" y="1006"/>
                  </a:lnTo>
                  <a:lnTo>
                    <a:pt x="524" y="1008"/>
                  </a:lnTo>
                  <a:lnTo>
                    <a:pt x="524" y="1008"/>
                  </a:lnTo>
                  <a:cubicBezTo>
                    <a:pt x="521" y="1013"/>
                    <a:pt x="524" y="1020"/>
                    <a:pt x="528" y="1023"/>
                  </a:cubicBezTo>
                  <a:lnTo>
                    <a:pt x="528" y="1023"/>
                  </a:lnTo>
                  <a:cubicBezTo>
                    <a:pt x="533" y="1026"/>
                    <a:pt x="540" y="1027"/>
                    <a:pt x="546" y="1028"/>
                  </a:cubicBezTo>
                  <a:lnTo>
                    <a:pt x="547" y="1028"/>
                  </a:lnTo>
                  <a:lnTo>
                    <a:pt x="546" y="1029"/>
                  </a:lnTo>
                  <a:lnTo>
                    <a:pt x="546" y="1029"/>
                  </a:lnTo>
                  <a:cubicBezTo>
                    <a:pt x="544" y="1040"/>
                    <a:pt x="542" y="1056"/>
                    <a:pt x="550" y="1068"/>
                  </a:cubicBezTo>
                  <a:lnTo>
                    <a:pt x="550" y="1068"/>
                  </a:lnTo>
                  <a:cubicBezTo>
                    <a:pt x="553" y="1073"/>
                    <a:pt x="557" y="1077"/>
                    <a:pt x="561" y="1080"/>
                  </a:cubicBezTo>
                  <a:lnTo>
                    <a:pt x="561" y="1080"/>
                  </a:lnTo>
                  <a:cubicBezTo>
                    <a:pt x="563" y="1082"/>
                    <a:pt x="566" y="1085"/>
                    <a:pt x="568" y="1088"/>
                  </a:cubicBezTo>
                  <a:lnTo>
                    <a:pt x="568" y="1088"/>
                  </a:lnTo>
                  <a:cubicBezTo>
                    <a:pt x="574" y="1094"/>
                    <a:pt x="578" y="1103"/>
                    <a:pt x="575" y="1111"/>
                  </a:cubicBezTo>
                  <a:lnTo>
                    <a:pt x="575" y="1111"/>
                  </a:lnTo>
                  <a:cubicBezTo>
                    <a:pt x="577" y="1110"/>
                    <a:pt x="578" y="1110"/>
                    <a:pt x="580" y="1110"/>
                  </a:cubicBezTo>
                  <a:lnTo>
                    <a:pt x="580" y="1110"/>
                  </a:lnTo>
                  <a:cubicBezTo>
                    <a:pt x="587" y="1110"/>
                    <a:pt x="593" y="1113"/>
                    <a:pt x="596" y="1115"/>
                  </a:cubicBezTo>
                  <a:lnTo>
                    <a:pt x="596" y="1115"/>
                  </a:lnTo>
                  <a:cubicBezTo>
                    <a:pt x="598" y="1116"/>
                    <a:pt x="600" y="1118"/>
                    <a:pt x="602" y="1119"/>
                  </a:cubicBezTo>
                  <a:lnTo>
                    <a:pt x="602" y="1119"/>
                  </a:lnTo>
                  <a:cubicBezTo>
                    <a:pt x="607" y="1122"/>
                    <a:pt x="611" y="1126"/>
                    <a:pt x="617" y="1127"/>
                  </a:cubicBezTo>
                  <a:lnTo>
                    <a:pt x="617" y="1127"/>
                  </a:lnTo>
                  <a:cubicBezTo>
                    <a:pt x="620" y="1128"/>
                    <a:pt x="622" y="1128"/>
                    <a:pt x="625" y="1128"/>
                  </a:cubicBezTo>
                  <a:lnTo>
                    <a:pt x="625" y="1128"/>
                  </a:lnTo>
                  <a:cubicBezTo>
                    <a:pt x="627" y="1128"/>
                    <a:pt x="628" y="1128"/>
                    <a:pt x="630" y="1128"/>
                  </a:cubicBezTo>
                  <a:lnTo>
                    <a:pt x="630" y="1128"/>
                  </a:lnTo>
                  <a:cubicBezTo>
                    <a:pt x="631" y="1128"/>
                    <a:pt x="633" y="1128"/>
                    <a:pt x="634" y="1128"/>
                  </a:cubicBezTo>
                  <a:lnTo>
                    <a:pt x="634" y="1128"/>
                  </a:lnTo>
                  <a:cubicBezTo>
                    <a:pt x="640" y="1128"/>
                    <a:pt x="646" y="1128"/>
                    <a:pt x="650" y="1133"/>
                  </a:cubicBezTo>
                  <a:lnTo>
                    <a:pt x="650" y="1133"/>
                  </a:lnTo>
                  <a:cubicBezTo>
                    <a:pt x="651" y="1135"/>
                    <a:pt x="652" y="1137"/>
                    <a:pt x="654" y="1138"/>
                  </a:cubicBezTo>
                  <a:lnTo>
                    <a:pt x="654" y="1138"/>
                  </a:lnTo>
                  <a:cubicBezTo>
                    <a:pt x="654" y="1140"/>
                    <a:pt x="655" y="1141"/>
                    <a:pt x="656" y="1143"/>
                  </a:cubicBezTo>
                  <a:lnTo>
                    <a:pt x="656" y="1143"/>
                  </a:lnTo>
                  <a:cubicBezTo>
                    <a:pt x="659" y="1147"/>
                    <a:pt x="665" y="1149"/>
                    <a:pt x="674" y="1149"/>
                  </a:cubicBezTo>
                  <a:lnTo>
                    <a:pt x="674" y="1149"/>
                  </a:lnTo>
                  <a:cubicBezTo>
                    <a:pt x="676" y="1149"/>
                    <a:pt x="678" y="1149"/>
                    <a:pt x="681" y="1149"/>
                  </a:cubicBezTo>
                  <a:lnTo>
                    <a:pt x="682" y="1149"/>
                  </a:lnTo>
                  <a:close/>
                  <a:moveTo>
                    <a:pt x="695" y="1164"/>
                  </a:moveTo>
                  <a:lnTo>
                    <a:pt x="695" y="1163"/>
                  </a:lnTo>
                  <a:lnTo>
                    <a:pt x="695" y="1163"/>
                  </a:lnTo>
                  <a:cubicBezTo>
                    <a:pt x="688" y="1163"/>
                    <a:pt x="682" y="1157"/>
                    <a:pt x="681" y="1151"/>
                  </a:cubicBezTo>
                  <a:lnTo>
                    <a:pt x="681" y="1151"/>
                  </a:lnTo>
                  <a:cubicBezTo>
                    <a:pt x="678" y="1151"/>
                    <a:pt x="676" y="1151"/>
                    <a:pt x="674" y="1151"/>
                  </a:cubicBezTo>
                  <a:lnTo>
                    <a:pt x="674" y="1151"/>
                  </a:lnTo>
                  <a:cubicBezTo>
                    <a:pt x="665" y="1151"/>
                    <a:pt x="659" y="1149"/>
                    <a:pt x="654" y="1144"/>
                  </a:cubicBezTo>
                  <a:lnTo>
                    <a:pt x="654" y="1144"/>
                  </a:lnTo>
                  <a:cubicBezTo>
                    <a:pt x="654" y="1143"/>
                    <a:pt x="652" y="1141"/>
                    <a:pt x="652" y="1140"/>
                  </a:cubicBezTo>
                  <a:lnTo>
                    <a:pt x="652" y="1140"/>
                  </a:lnTo>
                  <a:cubicBezTo>
                    <a:pt x="651" y="1138"/>
                    <a:pt x="650" y="1136"/>
                    <a:pt x="649" y="1135"/>
                  </a:cubicBezTo>
                  <a:lnTo>
                    <a:pt x="649" y="1135"/>
                  </a:lnTo>
                  <a:cubicBezTo>
                    <a:pt x="645" y="1131"/>
                    <a:pt x="640" y="1130"/>
                    <a:pt x="634" y="1130"/>
                  </a:cubicBezTo>
                  <a:lnTo>
                    <a:pt x="634" y="1130"/>
                  </a:lnTo>
                  <a:cubicBezTo>
                    <a:pt x="633" y="1130"/>
                    <a:pt x="631" y="1130"/>
                    <a:pt x="630" y="1130"/>
                  </a:cubicBezTo>
                  <a:lnTo>
                    <a:pt x="630" y="1130"/>
                  </a:lnTo>
                  <a:cubicBezTo>
                    <a:pt x="628" y="1130"/>
                    <a:pt x="627" y="1130"/>
                    <a:pt x="625" y="1130"/>
                  </a:cubicBezTo>
                  <a:lnTo>
                    <a:pt x="625" y="1130"/>
                  </a:lnTo>
                  <a:cubicBezTo>
                    <a:pt x="621" y="1130"/>
                    <a:pt x="619" y="1130"/>
                    <a:pt x="616" y="1129"/>
                  </a:cubicBezTo>
                  <a:lnTo>
                    <a:pt x="616" y="1129"/>
                  </a:lnTo>
                  <a:cubicBezTo>
                    <a:pt x="610" y="1128"/>
                    <a:pt x="605" y="1124"/>
                    <a:pt x="600" y="1121"/>
                  </a:cubicBezTo>
                  <a:lnTo>
                    <a:pt x="600" y="1121"/>
                  </a:lnTo>
                  <a:cubicBezTo>
                    <a:pt x="599" y="1120"/>
                    <a:pt x="597" y="1118"/>
                    <a:pt x="595" y="1117"/>
                  </a:cubicBezTo>
                  <a:lnTo>
                    <a:pt x="595" y="1117"/>
                  </a:lnTo>
                  <a:cubicBezTo>
                    <a:pt x="593" y="1115"/>
                    <a:pt x="587" y="1111"/>
                    <a:pt x="580" y="1111"/>
                  </a:cubicBezTo>
                  <a:lnTo>
                    <a:pt x="580" y="1111"/>
                  </a:lnTo>
                  <a:cubicBezTo>
                    <a:pt x="578" y="1111"/>
                    <a:pt x="575" y="1112"/>
                    <a:pt x="573" y="1114"/>
                  </a:cubicBezTo>
                  <a:lnTo>
                    <a:pt x="570" y="1116"/>
                  </a:lnTo>
                  <a:lnTo>
                    <a:pt x="572" y="1113"/>
                  </a:lnTo>
                  <a:lnTo>
                    <a:pt x="572" y="1113"/>
                  </a:lnTo>
                  <a:cubicBezTo>
                    <a:pt x="577" y="1105"/>
                    <a:pt x="573" y="1096"/>
                    <a:pt x="567" y="1089"/>
                  </a:cubicBezTo>
                  <a:lnTo>
                    <a:pt x="567" y="1089"/>
                  </a:lnTo>
                  <a:cubicBezTo>
                    <a:pt x="564" y="1086"/>
                    <a:pt x="562" y="1084"/>
                    <a:pt x="559" y="1081"/>
                  </a:cubicBezTo>
                  <a:lnTo>
                    <a:pt x="559" y="1081"/>
                  </a:lnTo>
                  <a:cubicBezTo>
                    <a:pt x="555" y="1078"/>
                    <a:pt x="551" y="1074"/>
                    <a:pt x="548" y="1069"/>
                  </a:cubicBezTo>
                  <a:lnTo>
                    <a:pt x="548" y="1069"/>
                  </a:lnTo>
                  <a:cubicBezTo>
                    <a:pt x="541" y="1057"/>
                    <a:pt x="542" y="1041"/>
                    <a:pt x="544" y="1030"/>
                  </a:cubicBezTo>
                  <a:lnTo>
                    <a:pt x="544" y="1030"/>
                  </a:lnTo>
                  <a:cubicBezTo>
                    <a:pt x="539" y="1028"/>
                    <a:pt x="533" y="1028"/>
                    <a:pt x="528" y="1024"/>
                  </a:cubicBezTo>
                  <a:lnTo>
                    <a:pt x="528" y="1024"/>
                  </a:lnTo>
                  <a:cubicBezTo>
                    <a:pt x="523" y="1021"/>
                    <a:pt x="519" y="1015"/>
                    <a:pt x="521" y="1009"/>
                  </a:cubicBezTo>
                  <a:lnTo>
                    <a:pt x="521" y="1009"/>
                  </a:lnTo>
                  <a:cubicBezTo>
                    <a:pt x="515" y="1010"/>
                    <a:pt x="511" y="1005"/>
                    <a:pt x="508" y="1000"/>
                  </a:cubicBezTo>
                  <a:lnTo>
                    <a:pt x="508" y="1000"/>
                  </a:lnTo>
                  <a:cubicBezTo>
                    <a:pt x="508" y="999"/>
                    <a:pt x="507" y="998"/>
                    <a:pt x="506" y="996"/>
                  </a:cubicBezTo>
                  <a:lnTo>
                    <a:pt x="506" y="996"/>
                  </a:lnTo>
                  <a:cubicBezTo>
                    <a:pt x="505" y="992"/>
                    <a:pt x="503" y="989"/>
                    <a:pt x="500" y="986"/>
                  </a:cubicBezTo>
                  <a:lnTo>
                    <a:pt x="500" y="986"/>
                  </a:lnTo>
                  <a:cubicBezTo>
                    <a:pt x="500" y="985"/>
                    <a:pt x="498" y="985"/>
                    <a:pt x="496" y="984"/>
                  </a:cubicBezTo>
                  <a:lnTo>
                    <a:pt x="496" y="984"/>
                  </a:lnTo>
                  <a:cubicBezTo>
                    <a:pt x="494" y="983"/>
                    <a:pt x="491" y="981"/>
                    <a:pt x="490" y="978"/>
                  </a:cubicBezTo>
                  <a:lnTo>
                    <a:pt x="490" y="978"/>
                  </a:lnTo>
                  <a:cubicBezTo>
                    <a:pt x="488" y="974"/>
                    <a:pt x="491" y="970"/>
                    <a:pt x="494" y="967"/>
                  </a:cubicBezTo>
                  <a:lnTo>
                    <a:pt x="494" y="967"/>
                  </a:lnTo>
                  <a:cubicBezTo>
                    <a:pt x="495" y="965"/>
                    <a:pt x="496" y="964"/>
                    <a:pt x="498" y="962"/>
                  </a:cubicBezTo>
                  <a:lnTo>
                    <a:pt x="498" y="962"/>
                  </a:lnTo>
                  <a:cubicBezTo>
                    <a:pt x="503" y="954"/>
                    <a:pt x="497" y="943"/>
                    <a:pt x="489" y="937"/>
                  </a:cubicBezTo>
                  <a:lnTo>
                    <a:pt x="489" y="937"/>
                  </a:lnTo>
                  <a:cubicBezTo>
                    <a:pt x="486" y="934"/>
                    <a:pt x="483" y="932"/>
                    <a:pt x="480" y="930"/>
                  </a:cubicBezTo>
                  <a:lnTo>
                    <a:pt x="480" y="930"/>
                  </a:lnTo>
                  <a:cubicBezTo>
                    <a:pt x="474" y="927"/>
                    <a:pt x="469" y="923"/>
                    <a:pt x="465" y="918"/>
                  </a:cubicBezTo>
                  <a:lnTo>
                    <a:pt x="465" y="918"/>
                  </a:lnTo>
                  <a:cubicBezTo>
                    <a:pt x="461" y="912"/>
                    <a:pt x="459" y="905"/>
                    <a:pt x="461" y="899"/>
                  </a:cubicBezTo>
                  <a:lnTo>
                    <a:pt x="461" y="899"/>
                  </a:lnTo>
                  <a:cubicBezTo>
                    <a:pt x="462" y="894"/>
                    <a:pt x="465" y="891"/>
                    <a:pt x="468" y="890"/>
                  </a:cubicBezTo>
                  <a:lnTo>
                    <a:pt x="468" y="890"/>
                  </a:lnTo>
                  <a:cubicBezTo>
                    <a:pt x="471" y="890"/>
                    <a:pt x="473" y="889"/>
                    <a:pt x="474" y="889"/>
                  </a:cubicBezTo>
                  <a:lnTo>
                    <a:pt x="474" y="889"/>
                  </a:lnTo>
                  <a:cubicBezTo>
                    <a:pt x="478" y="889"/>
                    <a:pt x="481" y="888"/>
                    <a:pt x="483" y="886"/>
                  </a:cubicBezTo>
                  <a:lnTo>
                    <a:pt x="483" y="886"/>
                  </a:lnTo>
                  <a:cubicBezTo>
                    <a:pt x="484" y="885"/>
                    <a:pt x="485" y="883"/>
                    <a:pt x="484" y="881"/>
                  </a:cubicBezTo>
                  <a:lnTo>
                    <a:pt x="484" y="881"/>
                  </a:lnTo>
                  <a:cubicBezTo>
                    <a:pt x="483" y="876"/>
                    <a:pt x="476" y="871"/>
                    <a:pt x="471" y="869"/>
                  </a:cubicBezTo>
                  <a:lnTo>
                    <a:pt x="471" y="869"/>
                  </a:lnTo>
                  <a:cubicBezTo>
                    <a:pt x="467" y="868"/>
                    <a:pt x="457" y="865"/>
                    <a:pt x="454" y="859"/>
                  </a:cubicBezTo>
                  <a:lnTo>
                    <a:pt x="454" y="859"/>
                  </a:lnTo>
                  <a:cubicBezTo>
                    <a:pt x="452" y="857"/>
                    <a:pt x="452" y="854"/>
                    <a:pt x="453" y="852"/>
                  </a:cubicBezTo>
                  <a:lnTo>
                    <a:pt x="453" y="852"/>
                  </a:lnTo>
                  <a:cubicBezTo>
                    <a:pt x="454" y="849"/>
                    <a:pt x="456" y="847"/>
                    <a:pt x="458" y="845"/>
                  </a:cubicBezTo>
                  <a:lnTo>
                    <a:pt x="458" y="845"/>
                  </a:lnTo>
                  <a:cubicBezTo>
                    <a:pt x="459" y="844"/>
                    <a:pt x="460" y="844"/>
                    <a:pt x="461" y="843"/>
                  </a:cubicBezTo>
                  <a:lnTo>
                    <a:pt x="461" y="843"/>
                  </a:lnTo>
                  <a:cubicBezTo>
                    <a:pt x="464" y="839"/>
                    <a:pt x="466" y="833"/>
                    <a:pt x="468" y="828"/>
                  </a:cubicBezTo>
                  <a:lnTo>
                    <a:pt x="468" y="828"/>
                  </a:lnTo>
                  <a:cubicBezTo>
                    <a:pt x="469" y="823"/>
                    <a:pt x="471" y="820"/>
                    <a:pt x="473" y="816"/>
                  </a:cubicBezTo>
                  <a:lnTo>
                    <a:pt x="473" y="816"/>
                  </a:lnTo>
                  <a:cubicBezTo>
                    <a:pt x="478" y="806"/>
                    <a:pt x="489" y="800"/>
                    <a:pt x="501" y="800"/>
                  </a:cubicBezTo>
                  <a:lnTo>
                    <a:pt x="501" y="800"/>
                  </a:lnTo>
                  <a:cubicBezTo>
                    <a:pt x="505" y="800"/>
                    <a:pt x="509" y="801"/>
                    <a:pt x="512" y="802"/>
                  </a:cubicBezTo>
                  <a:lnTo>
                    <a:pt x="522" y="806"/>
                  </a:lnTo>
                  <a:lnTo>
                    <a:pt x="534" y="762"/>
                  </a:lnTo>
                  <a:lnTo>
                    <a:pt x="534" y="762"/>
                  </a:lnTo>
                  <a:cubicBezTo>
                    <a:pt x="533" y="742"/>
                    <a:pt x="508" y="732"/>
                    <a:pt x="497" y="729"/>
                  </a:cubicBezTo>
                  <a:lnTo>
                    <a:pt x="497" y="729"/>
                  </a:lnTo>
                  <a:cubicBezTo>
                    <a:pt x="495" y="729"/>
                    <a:pt x="494" y="728"/>
                    <a:pt x="492" y="727"/>
                  </a:cubicBezTo>
                  <a:lnTo>
                    <a:pt x="492" y="727"/>
                  </a:lnTo>
                  <a:cubicBezTo>
                    <a:pt x="476" y="723"/>
                    <a:pt x="459" y="718"/>
                    <a:pt x="450" y="704"/>
                  </a:cubicBezTo>
                  <a:lnTo>
                    <a:pt x="449" y="703"/>
                  </a:lnTo>
                  <a:lnTo>
                    <a:pt x="451" y="703"/>
                  </a:lnTo>
                  <a:lnTo>
                    <a:pt x="451" y="703"/>
                  </a:lnTo>
                  <a:cubicBezTo>
                    <a:pt x="453" y="702"/>
                    <a:pt x="456" y="702"/>
                    <a:pt x="459" y="702"/>
                  </a:cubicBezTo>
                  <a:lnTo>
                    <a:pt x="459" y="702"/>
                  </a:lnTo>
                  <a:cubicBezTo>
                    <a:pt x="482" y="702"/>
                    <a:pt x="505" y="708"/>
                    <a:pt x="525" y="721"/>
                  </a:cubicBezTo>
                  <a:lnTo>
                    <a:pt x="525" y="721"/>
                  </a:lnTo>
                  <a:cubicBezTo>
                    <a:pt x="526" y="719"/>
                    <a:pt x="527" y="717"/>
                    <a:pt x="526" y="715"/>
                  </a:cubicBezTo>
                  <a:lnTo>
                    <a:pt x="526" y="715"/>
                  </a:lnTo>
                  <a:cubicBezTo>
                    <a:pt x="526" y="710"/>
                    <a:pt x="519" y="703"/>
                    <a:pt x="514" y="701"/>
                  </a:cubicBezTo>
                  <a:lnTo>
                    <a:pt x="476" y="681"/>
                  </a:lnTo>
                  <a:lnTo>
                    <a:pt x="472" y="651"/>
                  </a:lnTo>
                  <a:lnTo>
                    <a:pt x="472" y="651"/>
                  </a:lnTo>
                  <a:cubicBezTo>
                    <a:pt x="469" y="650"/>
                    <a:pt x="466" y="650"/>
                    <a:pt x="463" y="650"/>
                  </a:cubicBezTo>
                  <a:lnTo>
                    <a:pt x="463" y="650"/>
                  </a:lnTo>
                  <a:cubicBezTo>
                    <a:pt x="456" y="650"/>
                    <a:pt x="448" y="653"/>
                    <a:pt x="443" y="658"/>
                  </a:cubicBezTo>
                  <a:lnTo>
                    <a:pt x="443" y="658"/>
                  </a:lnTo>
                  <a:cubicBezTo>
                    <a:pt x="442" y="658"/>
                    <a:pt x="442" y="659"/>
                    <a:pt x="442" y="660"/>
                  </a:cubicBezTo>
                  <a:lnTo>
                    <a:pt x="442" y="660"/>
                  </a:lnTo>
                  <a:cubicBezTo>
                    <a:pt x="438" y="663"/>
                    <a:pt x="435" y="666"/>
                    <a:pt x="431" y="666"/>
                  </a:cubicBezTo>
                  <a:lnTo>
                    <a:pt x="431" y="666"/>
                  </a:lnTo>
                  <a:cubicBezTo>
                    <a:pt x="430" y="666"/>
                    <a:pt x="429" y="666"/>
                    <a:pt x="429" y="666"/>
                  </a:cubicBezTo>
                  <a:lnTo>
                    <a:pt x="429" y="666"/>
                  </a:lnTo>
                  <a:cubicBezTo>
                    <a:pt x="424" y="665"/>
                    <a:pt x="422" y="661"/>
                    <a:pt x="421" y="658"/>
                  </a:cubicBezTo>
                  <a:lnTo>
                    <a:pt x="421" y="658"/>
                  </a:lnTo>
                  <a:cubicBezTo>
                    <a:pt x="418" y="649"/>
                    <a:pt x="416" y="639"/>
                    <a:pt x="416" y="630"/>
                  </a:cubicBezTo>
                  <a:lnTo>
                    <a:pt x="416" y="630"/>
                  </a:lnTo>
                  <a:cubicBezTo>
                    <a:pt x="416" y="627"/>
                    <a:pt x="416" y="624"/>
                    <a:pt x="418" y="622"/>
                  </a:cubicBezTo>
                  <a:lnTo>
                    <a:pt x="418" y="622"/>
                  </a:lnTo>
                  <a:cubicBezTo>
                    <a:pt x="420" y="619"/>
                    <a:pt x="424" y="617"/>
                    <a:pt x="429" y="616"/>
                  </a:cubicBezTo>
                  <a:lnTo>
                    <a:pt x="429" y="616"/>
                  </a:lnTo>
                  <a:cubicBezTo>
                    <a:pt x="434" y="614"/>
                    <a:pt x="437" y="612"/>
                    <a:pt x="437" y="609"/>
                  </a:cubicBezTo>
                  <a:lnTo>
                    <a:pt x="437" y="609"/>
                  </a:lnTo>
                  <a:cubicBezTo>
                    <a:pt x="437" y="606"/>
                    <a:pt x="433" y="604"/>
                    <a:pt x="429" y="603"/>
                  </a:cubicBezTo>
                  <a:lnTo>
                    <a:pt x="429" y="603"/>
                  </a:lnTo>
                  <a:cubicBezTo>
                    <a:pt x="425" y="601"/>
                    <a:pt x="421" y="599"/>
                    <a:pt x="420" y="596"/>
                  </a:cubicBezTo>
                  <a:lnTo>
                    <a:pt x="420" y="596"/>
                  </a:lnTo>
                  <a:cubicBezTo>
                    <a:pt x="420" y="594"/>
                    <a:pt x="421" y="592"/>
                    <a:pt x="421" y="591"/>
                  </a:cubicBezTo>
                  <a:lnTo>
                    <a:pt x="421" y="589"/>
                  </a:lnTo>
                  <a:lnTo>
                    <a:pt x="421" y="589"/>
                  </a:lnTo>
                  <a:cubicBezTo>
                    <a:pt x="423" y="583"/>
                    <a:pt x="422" y="576"/>
                    <a:pt x="419" y="571"/>
                  </a:cubicBezTo>
                  <a:lnTo>
                    <a:pt x="419" y="571"/>
                  </a:lnTo>
                  <a:cubicBezTo>
                    <a:pt x="415" y="565"/>
                    <a:pt x="410" y="560"/>
                    <a:pt x="404" y="559"/>
                  </a:cubicBezTo>
                  <a:lnTo>
                    <a:pt x="404" y="559"/>
                  </a:lnTo>
                  <a:lnTo>
                    <a:pt x="404" y="558"/>
                  </a:lnTo>
                  <a:lnTo>
                    <a:pt x="404" y="558"/>
                  </a:lnTo>
                  <a:cubicBezTo>
                    <a:pt x="405" y="549"/>
                    <a:pt x="404" y="535"/>
                    <a:pt x="397" y="527"/>
                  </a:cubicBezTo>
                  <a:lnTo>
                    <a:pt x="397" y="527"/>
                  </a:lnTo>
                  <a:cubicBezTo>
                    <a:pt x="393" y="522"/>
                    <a:pt x="388" y="518"/>
                    <a:pt x="383" y="514"/>
                  </a:cubicBezTo>
                  <a:lnTo>
                    <a:pt x="361" y="497"/>
                  </a:lnTo>
                  <a:lnTo>
                    <a:pt x="361" y="497"/>
                  </a:lnTo>
                  <a:cubicBezTo>
                    <a:pt x="357" y="494"/>
                    <a:pt x="352" y="490"/>
                    <a:pt x="351" y="484"/>
                  </a:cubicBezTo>
                  <a:lnTo>
                    <a:pt x="351" y="484"/>
                  </a:lnTo>
                  <a:cubicBezTo>
                    <a:pt x="350" y="483"/>
                    <a:pt x="350" y="481"/>
                    <a:pt x="350" y="480"/>
                  </a:cubicBezTo>
                  <a:lnTo>
                    <a:pt x="350" y="480"/>
                  </a:lnTo>
                  <a:cubicBezTo>
                    <a:pt x="349" y="478"/>
                    <a:pt x="349" y="477"/>
                    <a:pt x="349" y="476"/>
                  </a:cubicBezTo>
                  <a:lnTo>
                    <a:pt x="349" y="476"/>
                  </a:lnTo>
                  <a:cubicBezTo>
                    <a:pt x="347" y="468"/>
                    <a:pt x="339" y="465"/>
                    <a:pt x="330" y="462"/>
                  </a:cubicBezTo>
                  <a:lnTo>
                    <a:pt x="330" y="462"/>
                  </a:lnTo>
                  <a:cubicBezTo>
                    <a:pt x="322" y="460"/>
                    <a:pt x="314" y="456"/>
                    <a:pt x="310" y="449"/>
                  </a:cubicBezTo>
                  <a:lnTo>
                    <a:pt x="310" y="449"/>
                  </a:lnTo>
                  <a:cubicBezTo>
                    <a:pt x="309" y="449"/>
                    <a:pt x="309" y="447"/>
                    <a:pt x="309" y="447"/>
                  </a:cubicBezTo>
                  <a:lnTo>
                    <a:pt x="309" y="447"/>
                  </a:lnTo>
                  <a:cubicBezTo>
                    <a:pt x="308" y="445"/>
                    <a:pt x="307" y="443"/>
                    <a:pt x="306" y="442"/>
                  </a:cubicBezTo>
                  <a:lnTo>
                    <a:pt x="306" y="442"/>
                  </a:lnTo>
                  <a:cubicBezTo>
                    <a:pt x="305" y="441"/>
                    <a:pt x="303" y="441"/>
                    <a:pt x="301" y="441"/>
                  </a:cubicBezTo>
                  <a:lnTo>
                    <a:pt x="300" y="441"/>
                  </a:lnTo>
                  <a:lnTo>
                    <a:pt x="300" y="441"/>
                  </a:lnTo>
                  <a:cubicBezTo>
                    <a:pt x="287" y="441"/>
                    <a:pt x="273" y="436"/>
                    <a:pt x="261" y="431"/>
                  </a:cubicBezTo>
                  <a:lnTo>
                    <a:pt x="261" y="431"/>
                  </a:lnTo>
                  <a:cubicBezTo>
                    <a:pt x="248" y="426"/>
                    <a:pt x="235" y="422"/>
                    <a:pt x="221" y="422"/>
                  </a:cubicBezTo>
                  <a:lnTo>
                    <a:pt x="221" y="422"/>
                  </a:lnTo>
                  <a:cubicBezTo>
                    <a:pt x="222" y="424"/>
                    <a:pt x="221" y="426"/>
                    <a:pt x="221" y="428"/>
                  </a:cubicBezTo>
                  <a:lnTo>
                    <a:pt x="221" y="428"/>
                  </a:lnTo>
                  <a:cubicBezTo>
                    <a:pt x="219" y="431"/>
                    <a:pt x="217" y="433"/>
                    <a:pt x="214" y="434"/>
                  </a:cubicBezTo>
                  <a:lnTo>
                    <a:pt x="214" y="434"/>
                  </a:lnTo>
                  <a:cubicBezTo>
                    <a:pt x="213" y="434"/>
                    <a:pt x="213" y="434"/>
                    <a:pt x="212" y="434"/>
                  </a:cubicBezTo>
                  <a:lnTo>
                    <a:pt x="212" y="434"/>
                  </a:lnTo>
                  <a:cubicBezTo>
                    <a:pt x="209" y="434"/>
                    <a:pt x="205" y="433"/>
                    <a:pt x="202" y="431"/>
                  </a:cubicBezTo>
                  <a:lnTo>
                    <a:pt x="202" y="431"/>
                  </a:lnTo>
                  <a:cubicBezTo>
                    <a:pt x="201" y="430"/>
                    <a:pt x="201" y="430"/>
                    <a:pt x="200" y="430"/>
                  </a:cubicBezTo>
                  <a:lnTo>
                    <a:pt x="200" y="430"/>
                  </a:lnTo>
                  <a:cubicBezTo>
                    <a:pt x="197" y="429"/>
                    <a:pt x="196" y="428"/>
                    <a:pt x="193" y="428"/>
                  </a:cubicBezTo>
                  <a:lnTo>
                    <a:pt x="193" y="428"/>
                  </a:lnTo>
                  <a:cubicBezTo>
                    <a:pt x="191" y="428"/>
                    <a:pt x="189" y="429"/>
                    <a:pt x="188" y="431"/>
                  </a:cubicBezTo>
                  <a:lnTo>
                    <a:pt x="188" y="431"/>
                  </a:lnTo>
                  <a:cubicBezTo>
                    <a:pt x="187" y="432"/>
                    <a:pt x="186" y="433"/>
                    <a:pt x="186" y="435"/>
                  </a:cubicBezTo>
                  <a:lnTo>
                    <a:pt x="186" y="435"/>
                  </a:lnTo>
                  <a:cubicBezTo>
                    <a:pt x="186" y="436"/>
                    <a:pt x="186" y="438"/>
                    <a:pt x="185" y="439"/>
                  </a:cubicBezTo>
                  <a:lnTo>
                    <a:pt x="185" y="439"/>
                  </a:lnTo>
                  <a:cubicBezTo>
                    <a:pt x="183" y="443"/>
                    <a:pt x="180" y="444"/>
                    <a:pt x="176" y="444"/>
                  </a:cubicBezTo>
                  <a:lnTo>
                    <a:pt x="176" y="444"/>
                  </a:lnTo>
                  <a:cubicBezTo>
                    <a:pt x="174" y="444"/>
                    <a:pt x="170" y="443"/>
                    <a:pt x="169" y="442"/>
                  </a:cubicBezTo>
                  <a:lnTo>
                    <a:pt x="169" y="442"/>
                  </a:lnTo>
                  <a:cubicBezTo>
                    <a:pt x="164" y="438"/>
                    <a:pt x="162" y="433"/>
                    <a:pt x="160" y="428"/>
                  </a:cubicBezTo>
                  <a:lnTo>
                    <a:pt x="149" y="428"/>
                  </a:lnTo>
                  <a:lnTo>
                    <a:pt x="149" y="428"/>
                  </a:lnTo>
                  <a:cubicBezTo>
                    <a:pt x="147" y="435"/>
                    <a:pt x="147" y="443"/>
                    <a:pt x="148" y="450"/>
                  </a:cubicBezTo>
                  <a:lnTo>
                    <a:pt x="148" y="451"/>
                  </a:lnTo>
                  <a:lnTo>
                    <a:pt x="147" y="451"/>
                  </a:lnTo>
                  <a:lnTo>
                    <a:pt x="147" y="451"/>
                  </a:lnTo>
                  <a:cubicBezTo>
                    <a:pt x="136" y="450"/>
                    <a:pt x="127" y="447"/>
                    <a:pt x="118" y="443"/>
                  </a:cubicBezTo>
                  <a:lnTo>
                    <a:pt x="87" y="430"/>
                  </a:lnTo>
                  <a:lnTo>
                    <a:pt x="87" y="430"/>
                  </a:lnTo>
                  <a:cubicBezTo>
                    <a:pt x="83" y="429"/>
                    <a:pt x="71" y="424"/>
                    <a:pt x="74" y="415"/>
                  </a:cubicBezTo>
                  <a:lnTo>
                    <a:pt x="74" y="414"/>
                  </a:lnTo>
                  <a:lnTo>
                    <a:pt x="75" y="414"/>
                  </a:lnTo>
                  <a:lnTo>
                    <a:pt x="75" y="414"/>
                  </a:lnTo>
                  <a:cubicBezTo>
                    <a:pt x="79" y="415"/>
                    <a:pt x="85" y="415"/>
                    <a:pt x="90" y="414"/>
                  </a:cubicBezTo>
                  <a:lnTo>
                    <a:pt x="90" y="414"/>
                  </a:lnTo>
                  <a:cubicBezTo>
                    <a:pt x="90" y="410"/>
                    <a:pt x="91" y="406"/>
                    <a:pt x="90" y="402"/>
                  </a:cubicBezTo>
                  <a:lnTo>
                    <a:pt x="90" y="402"/>
                  </a:lnTo>
                  <a:cubicBezTo>
                    <a:pt x="82" y="402"/>
                    <a:pt x="75" y="399"/>
                    <a:pt x="67" y="397"/>
                  </a:cubicBezTo>
                  <a:lnTo>
                    <a:pt x="67" y="397"/>
                  </a:lnTo>
                  <a:cubicBezTo>
                    <a:pt x="59" y="395"/>
                    <a:pt x="51" y="393"/>
                    <a:pt x="43" y="392"/>
                  </a:cubicBezTo>
                  <a:lnTo>
                    <a:pt x="42" y="392"/>
                  </a:lnTo>
                  <a:lnTo>
                    <a:pt x="42" y="391"/>
                  </a:lnTo>
                  <a:lnTo>
                    <a:pt x="42" y="391"/>
                  </a:lnTo>
                  <a:cubicBezTo>
                    <a:pt x="44" y="384"/>
                    <a:pt x="53" y="380"/>
                    <a:pt x="60" y="380"/>
                  </a:cubicBezTo>
                  <a:lnTo>
                    <a:pt x="60" y="380"/>
                  </a:lnTo>
                  <a:lnTo>
                    <a:pt x="60" y="380"/>
                  </a:lnTo>
                  <a:cubicBezTo>
                    <a:pt x="64" y="381"/>
                    <a:pt x="66" y="381"/>
                    <a:pt x="70" y="381"/>
                  </a:cubicBezTo>
                  <a:lnTo>
                    <a:pt x="70" y="381"/>
                  </a:lnTo>
                  <a:cubicBezTo>
                    <a:pt x="74" y="382"/>
                    <a:pt x="78" y="382"/>
                    <a:pt x="81" y="382"/>
                  </a:cubicBezTo>
                  <a:lnTo>
                    <a:pt x="81" y="382"/>
                  </a:lnTo>
                  <a:cubicBezTo>
                    <a:pt x="87" y="382"/>
                    <a:pt x="93" y="380"/>
                    <a:pt x="99" y="378"/>
                  </a:cubicBezTo>
                  <a:lnTo>
                    <a:pt x="99" y="378"/>
                  </a:lnTo>
                  <a:cubicBezTo>
                    <a:pt x="105" y="375"/>
                    <a:pt x="111" y="373"/>
                    <a:pt x="117" y="373"/>
                  </a:cubicBezTo>
                  <a:lnTo>
                    <a:pt x="117" y="373"/>
                  </a:lnTo>
                  <a:cubicBezTo>
                    <a:pt x="118" y="373"/>
                    <a:pt x="120" y="373"/>
                    <a:pt x="121" y="373"/>
                  </a:cubicBezTo>
                  <a:lnTo>
                    <a:pt x="121" y="373"/>
                  </a:lnTo>
                  <a:cubicBezTo>
                    <a:pt x="126" y="374"/>
                    <a:pt x="130" y="376"/>
                    <a:pt x="134" y="378"/>
                  </a:cubicBezTo>
                  <a:lnTo>
                    <a:pt x="134" y="378"/>
                  </a:lnTo>
                  <a:cubicBezTo>
                    <a:pt x="136" y="379"/>
                    <a:pt x="139" y="381"/>
                    <a:pt x="141" y="381"/>
                  </a:cubicBezTo>
                  <a:lnTo>
                    <a:pt x="141" y="381"/>
                  </a:lnTo>
                  <a:cubicBezTo>
                    <a:pt x="144" y="382"/>
                    <a:pt x="146" y="383"/>
                    <a:pt x="149" y="383"/>
                  </a:cubicBezTo>
                  <a:lnTo>
                    <a:pt x="149" y="383"/>
                  </a:lnTo>
                  <a:cubicBezTo>
                    <a:pt x="152" y="383"/>
                    <a:pt x="157" y="382"/>
                    <a:pt x="159" y="379"/>
                  </a:cubicBezTo>
                  <a:lnTo>
                    <a:pt x="159" y="379"/>
                  </a:lnTo>
                  <a:cubicBezTo>
                    <a:pt x="159" y="376"/>
                    <a:pt x="157" y="373"/>
                    <a:pt x="154" y="372"/>
                  </a:cubicBezTo>
                  <a:lnTo>
                    <a:pt x="154" y="370"/>
                  </a:lnTo>
                  <a:lnTo>
                    <a:pt x="154" y="370"/>
                  </a:lnTo>
                  <a:cubicBezTo>
                    <a:pt x="155" y="370"/>
                    <a:pt x="155" y="370"/>
                    <a:pt x="155" y="370"/>
                  </a:cubicBezTo>
                  <a:lnTo>
                    <a:pt x="155" y="370"/>
                  </a:lnTo>
                  <a:cubicBezTo>
                    <a:pt x="158" y="370"/>
                    <a:pt x="160" y="369"/>
                    <a:pt x="160" y="368"/>
                  </a:cubicBezTo>
                  <a:lnTo>
                    <a:pt x="160" y="368"/>
                  </a:lnTo>
                  <a:cubicBezTo>
                    <a:pt x="161" y="368"/>
                    <a:pt x="161" y="368"/>
                    <a:pt x="160" y="367"/>
                  </a:cubicBezTo>
                  <a:lnTo>
                    <a:pt x="160" y="367"/>
                  </a:lnTo>
                  <a:cubicBezTo>
                    <a:pt x="154" y="360"/>
                    <a:pt x="144" y="350"/>
                    <a:pt x="134" y="350"/>
                  </a:cubicBezTo>
                  <a:lnTo>
                    <a:pt x="134" y="350"/>
                  </a:lnTo>
                  <a:cubicBezTo>
                    <a:pt x="132" y="350"/>
                    <a:pt x="131" y="350"/>
                    <a:pt x="129" y="351"/>
                  </a:cubicBezTo>
                  <a:lnTo>
                    <a:pt x="129" y="351"/>
                  </a:lnTo>
                  <a:cubicBezTo>
                    <a:pt x="126" y="351"/>
                    <a:pt x="123" y="353"/>
                    <a:pt x="121" y="356"/>
                  </a:cubicBezTo>
                  <a:lnTo>
                    <a:pt x="121" y="356"/>
                  </a:lnTo>
                  <a:cubicBezTo>
                    <a:pt x="118" y="357"/>
                    <a:pt x="117" y="358"/>
                    <a:pt x="115" y="359"/>
                  </a:cubicBezTo>
                  <a:lnTo>
                    <a:pt x="115" y="359"/>
                  </a:lnTo>
                  <a:cubicBezTo>
                    <a:pt x="110" y="362"/>
                    <a:pt x="105" y="363"/>
                    <a:pt x="99" y="363"/>
                  </a:cubicBezTo>
                  <a:lnTo>
                    <a:pt x="99" y="363"/>
                  </a:lnTo>
                  <a:cubicBezTo>
                    <a:pt x="88" y="363"/>
                    <a:pt x="76" y="358"/>
                    <a:pt x="68" y="354"/>
                  </a:cubicBezTo>
                  <a:lnTo>
                    <a:pt x="68" y="354"/>
                  </a:lnTo>
                  <a:cubicBezTo>
                    <a:pt x="66" y="354"/>
                    <a:pt x="64" y="353"/>
                    <a:pt x="62" y="352"/>
                  </a:cubicBezTo>
                  <a:lnTo>
                    <a:pt x="62" y="352"/>
                  </a:lnTo>
                  <a:cubicBezTo>
                    <a:pt x="43" y="344"/>
                    <a:pt x="24" y="335"/>
                    <a:pt x="4" y="335"/>
                  </a:cubicBezTo>
                  <a:lnTo>
                    <a:pt x="3" y="335"/>
                  </a:lnTo>
                  <a:lnTo>
                    <a:pt x="3" y="335"/>
                  </a:lnTo>
                  <a:lnTo>
                    <a:pt x="3" y="335"/>
                  </a:lnTo>
                  <a:cubicBezTo>
                    <a:pt x="0" y="325"/>
                    <a:pt x="9" y="314"/>
                    <a:pt x="19" y="310"/>
                  </a:cubicBezTo>
                  <a:lnTo>
                    <a:pt x="19" y="310"/>
                  </a:lnTo>
                  <a:cubicBezTo>
                    <a:pt x="24" y="308"/>
                    <a:pt x="30" y="307"/>
                    <a:pt x="36" y="306"/>
                  </a:cubicBezTo>
                  <a:lnTo>
                    <a:pt x="36" y="306"/>
                  </a:lnTo>
                  <a:cubicBezTo>
                    <a:pt x="40" y="305"/>
                    <a:pt x="45" y="305"/>
                    <a:pt x="49" y="303"/>
                  </a:cubicBezTo>
                  <a:lnTo>
                    <a:pt x="49" y="303"/>
                  </a:lnTo>
                  <a:cubicBezTo>
                    <a:pt x="56" y="300"/>
                    <a:pt x="64" y="296"/>
                    <a:pt x="70" y="292"/>
                  </a:cubicBezTo>
                  <a:lnTo>
                    <a:pt x="70" y="292"/>
                  </a:lnTo>
                  <a:cubicBezTo>
                    <a:pt x="76" y="288"/>
                    <a:pt x="81" y="285"/>
                    <a:pt x="87" y="282"/>
                  </a:cubicBezTo>
                  <a:lnTo>
                    <a:pt x="87" y="282"/>
                  </a:lnTo>
                  <a:cubicBezTo>
                    <a:pt x="97" y="278"/>
                    <a:pt x="109" y="276"/>
                    <a:pt x="123" y="276"/>
                  </a:cubicBezTo>
                  <a:lnTo>
                    <a:pt x="123" y="276"/>
                  </a:lnTo>
                  <a:cubicBezTo>
                    <a:pt x="133" y="276"/>
                    <a:pt x="142" y="277"/>
                    <a:pt x="152" y="277"/>
                  </a:cubicBezTo>
                  <a:lnTo>
                    <a:pt x="152" y="277"/>
                  </a:lnTo>
                  <a:cubicBezTo>
                    <a:pt x="155" y="278"/>
                    <a:pt x="158" y="278"/>
                    <a:pt x="162" y="278"/>
                  </a:cubicBezTo>
                  <a:lnTo>
                    <a:pt x="162" y="278"/>
                  </a:lnTo>
                  <a:cubicBezTo>
                    <a:pt x="163" y="278"/>
                    <a:pt x="164" y="278"/>
                    <a:pt x="165" y="278"/>
                  </a:cubicBezTo>
                  <a:lnTo>
                    <a:pt x="165" y="278"/>
                  </a:lnTo>
                  <a:cubicBezTo>
                    <a:pt x="169" y="278"/>
                    <a:pt x="173" y="277"/>
                    <a:pt x="174" y="276"/>
                  </a:cubicBezTo>
                  <a:lnTo>
                    <a:pt x="174" y="276"/>
                  </a:lnTo>
                  <a:cubicBezTo>
                    <a:pt x="176" y="273"/>
                    <a:pt x="176" y="269"/>
                    <a:pt x="176" y="266"/>
                  </a:cubicBezTo>
                  <a:lnTo>
                    <a:pt x="176" y="266"/>
                  </a:lnTo>
                  <a:cubicBezTo>
                    <a:pt x="176" y="265"/>
                    <a:pt x="176" y="263"/>
                    <a:pt x="176" y="261"/>
                  </a:cubicBezTo>
                  <a:lnTo>
                    <a:pt x="176" y="261"/>
                  </a:lnTo>
                  <a:cubicBezTo>
                    <a:pt x="177" y="255"/>
                    <a:pt x="181" y="250"/>
                    <a:pt x="185" y="246"/>
                  </a:cubicBezTo>
                  <a:lnTo>
                    <a:pt x="185" y="246"/>
                  </a:lnTo>
                  <a:cubicBezTo>
                    <a:pt x="186" y="244"/>
                    <a:pt x="187" y="242"/>
                    <a:pt x="188" y="241"/>
                  </a:cubicBezTo>
                  <a:lnTo>
                    <a:pt x="188" y="241"/>
                  </a:lnTo>
                  <a:cubicBezTo>
                    <a:pt x="192" y="235"/>
                    <a:pt x="194" y="226"/>
                    <a:pt x="190" y="222"/>
                  </a:cubicBezTo>
                  <a:lnTo>
                    <a:pt x="190" y="222"/>
                  </a:lnTo>
                  <a:cubicBezTo>
                    <a:pt x="186" y="219"/>
                    <a:pt x="182" y="219"/>
                    <a:pt x="177" y="219"/>
                  </a:cubicBezTo>
                  <a:lnTo>
                    <a:pt x="134" y="219"/>
                  </a:lnTo>
                  <a:lnTo>
                    <a:pt x="129" y="208"/>
                  </a:lnTo>
                  <a:lnTo>
                    <a:pt x="130" y="207"/>
                  </a:lnTo>
                  <a:lnTo>
                    <a:pt x="130" y="207"/>
                  </a:lnTo>
                  <a:cubicBezTo>
                    <a:pt x="139" y="204"/>
                    <a:pt x="147" y="199"/>
                    <a:pt x="155" y="193"/>
                  </a:cubicBezTo>
                  <a:lnTo>
                    <a:pt x="155" y="193"/>
                  </a:lnTo>
                  <a:cubicBezTo>
                    <a:pt x="155" y="192"/>
                    <a:pt x="157" y="191"/>
                    <a:pt x="157" y="190"/>
                  </a:cubicBezTo>
                  <a:lnTo>
                    <a:pt x="157" y="190"/>
                  </a:lnTo>
                  <a:cubicBezTo>
                    <a:pt x="158" y="189"/>
                    <a:pt x="160" y="188"/>
                    <a:pt x="162" y="186"/>
                  </a:cubicBezTo>
                  <a:lnTo>
                    <a:pt x="162" y="186"/>
                  </a:lnTo>
                  <a:cubicBezTo>
                    <a:pt x="166" y="184"/>
                    <a:pt x="169" y="182"/>
                    <a:pt x="173" y="179"/>
                  </a:cubicBezTo>
                  <a:lnTo>
                    <a:pt x="201" y="164"/>
                  </a:lnTo>
                  <a:lnTo>
                    <a:pt x="201" y="164"/>
                  </a:lnTo>
                  <a:cubicBezTo>
                    <a:pt x="212" y="159"/>
                    <a:pt x="222" y="153"/>
                    <a:pt x="233" y="151"/>
                  </a:cubicBezTo>
                  <a:lnTo>
                    <a:pt x="233" y="151"/>
                  </a:lnTo>
                  <a:cubicBezTo>
                    <a:pt x="237" y="150"/>
                    <a:pt x="240" y="150"/>
                    <a:pt x="243" y="150"/>
                  </a:cubicBezTo>
                  <a:lnTo>
                    <a:pt x="243" y="150"/>
                  </a:lnTo>
                  <a:cubicBezTo>
                    <a:pt x="253" y="150"/>
                    <a:pt x="262" y="153"/>
                    <a:pt x="268" y="158"/>
                  </a:cubicBezTo>
                  <a:lnTo>
                    <a:pt x="268" y="158"/>
                  </a:lnTo>
                  <a:cubicBezTo>
                    <a:pt x="268" y="159"/>
                    <a:pt x="269" y="159"/>
                    <a:pt x="270" y="159"/>
                  </a:cubicBezTo>
                  <a:lnTo>
                    <a:pt x="270" y="159"/>
                  </a:lnTo>
                  <a:cubicBezTo>
                    <a:pt x="272" y="162"/>
                    <a:pt x="273" y="163"/>
                    <a:pt x="276" y="164"/>
                  </a:cubicBezTo>
                  <a:lnTo>
                    <a:pt x="276" y="164"/>
                  </a:lnTo>
                  <a:cubicBezTo>
                    <a:pt x="279" y="165"/>
                    <a:pt x="281" y="163"/>
                    <a:pt x="283" y="162"/>
                  </a:cubicBezTo>
                  <a:lnTo>
                    <a:pt x="283" y="162"/>
                  </a:lnTo>
                  <a:cubicBezTo>
                    <a:pt x="285" y="158"/>
                    <a:pt x="288" y="152"/>
                    <a:pt x="286" y="147"/>
                  </a:cubicBezTo>
                  <a:lnTo>
                    <a:pt x="286" y="147"/>
                  </a:lnTo>
                  <a:cubicBezTo>
                    <a:pt x="285" y="136"/>
                    <a:pt x="279" y="126"/>
                    <a:pt x="272" y="119"/>
                  </a:cubicBezTo>
                  <a:lnTo>
                    <a:pt x="271" y="118"/>
                  </a:lnTo>
                  <a:lnTo>
                    <a:pt x="272" y="118"/>
                  </a:lnTo>
                  <a:lnTo>
                    <a:pt x="272" y="118"/>
                  </a:lnTo>
                  <a:cubicBezTo>
                    <a:pt x="284" y="111"/>
                    <a:pt x="297" y="107"/>
                    <a:pt x="309" y="107"/>
                  </a:cubicBezTo>
                  <a:lnTo>
                    <a:pt x="309" y="107"/>
                  </a:lnTo>
                  <a:cubicBezTo>
                    <a:pt x="316" y="107"/>
                    <a:pt x="321" y="108"/>
                    <a:pt x="326" y="110"/>
                  </a:cubicBezTo>
                  <a:lnTo>
                    <a:pt x="326" y="110"/>
                  </a:lnTo>
                  <a:cubicBezTo>
                    <a:pt x="330" y="112"/>
                    <a:pt x="333" y="115"/>
                    <a:pt x="335" y="117"/>
                  </a:cubicBezTo>
                  <a:lnTo>
                    <a:pt x="335" y="117"/>
                  </a:lnTo>
                  <a:cubicBezTo>
                    <a:pt x="340" y="120"/>
                    <a:pt x="344" y="124"/>
                    <a:pt x="349" y="125"/>
                  </a:cubicBezTo>
                  <a:lnTo>
                    <a:pt x="349" y="125"/>
                  </a:lnTo>
                  <a:cubicBezTo>
                    <a:pt x="349" y="116"/>
                    <a:pt x="345" y="107"/>
                    <a:pt x="337" y="100"/>
                  </a:cubicBezTo>
                  <a:lnTo>
                    <a:pt x="336" y="99"/>
                  </a:lnTo>
                  <a:lnTo>
                    <a:pt x="423" y="80"/>
                  </a:lnTo>
                  <a:lnTo>
                    <a:pt x="423" y="80"/>
                  </a:lnTo>
                  <a:cubicBezTo>
                    <a:pt x="427" y="80"/>
                    <a:pt x="432" y="79"/>
                    <a:pt x="437" y="79"/>
                  </a:cubicBezTo>
                  <a:lnTo>
                    <a:pt x="437" y="79"/>
                  </a:lnTo>
                  <a:cubicBezTo>
                    <a:pt x="442" y="79"/>
                    <a:pt x="446" y="80"/>
                    <a:pt x="449" y="82"/>
                  </a:cubicBezTo>
                  <a:lnTo>
                    <a:pt x="449" y="82"/>
                  </a:lnTo>
                  <a:cubicBezTo>
                    <a:pt x="463" y="89"/>
                    <a:pt x="462" y="109"/>
                    <a:pt x="454" y="124"/>
                  </a:cubicBezTo>
                  <a:lnTo>
                    <a:pt x="454" y="125"/>
                  </a:lnTo>
                  <a:lnTo>
                    <a:pt x="454" y="125"/>
                  </a:lnTo>
                  <a:cubicBezTo>
                    <a:pt x="453" y="127"/>
                    <a:pt x="452" y="130"/>
                    <a:pt x="452" y="132"/>
                  </a:cubicBezTo>
                  <a:lnTo>
                    <a:pt x="452" y="132"/>
                  </a:lnTo>
                  <a:cubicBezTo>
                    <a:pt x="452" y="137"/>
                    <a:pt x="457" y="139"/>
                    <a:pt x="462" y="139"/>
                  </a:cubicBezTo>
                  <a:lnTo>
                    <a:pt x="462" y="139"/>
                  </a:lnTo>
                  <a:cubicBezTo>
                    <a:pt x="465" y="139"/>
                    <a:pt x="468" y="138"/>
                    <a:pt x="470" y="135"/>
                  </a:cubicBezTo>
                  <a:lnTo>
                    <a:pt x="470" y="135"/>
                  </a:lnTo>
                  <a:cubicBezTo>
                    <a:pt x="476" y="130"/>
                    <a:pt x="476" y="121"/>
                    <a:pt x="476" y="112"/>
                  </a:cubicBezTo>
                  <a:lnTo>
                    <a:pt x="475" y="90"/>
                  </a:lnTo>
                  <a:lnTo>
                    <a:pt x="475" y="90"/>
                  </a:lnTo>
                  <a:cubicBezTo>
                    <a:pt x="475" y="83"/>
                    <a:pt x="478" y="79"/>
                    <a:pt x="482" y="78"/>
                  </a:cubicBezTo>
                  <a:lnTo>
                    <a:pt x="482" y="78"/>
                  </a:lnTo>
                  <a:cubicBezTo>
                    <a:pt x="484" y="77"/>
                    <a:pt x="487" y="79"/>
                    <a:pt x="489" y="82"/>
                  </a:cubicBezTo>
                  <a:lnTo>
                    <a:pt x="489" y="82"/>
                  </a:lnTo>
                  <a:cubicBezTo>
                    <a:pt x="491" y="83"/>
                    <a:pt x="493" y="85"/>
                    <a:pt x="495" y="87"/>
                  </a:cubicBezTo>
                  <a:lnTo>
                    <a:pt x="495" y="87"/>
                  </a:lnTo>
                  <a:cubicBezTo>
                    <a:pt x="503" y="93"/>
                    <a:pt x="511" y="100"/>
                    <a:pt x="520" y="105"/>
                  </a:cubicBezTo>
                  <a:lnTo>
                    <a:pt x="520" y="105"/>
                  </a:lnTo>
                  <a:cubicBezTo>
                    <a:pt x="532" y="111"/>
                    <a:pt x="546" y="113"/>
                    <a:pt x="555" y="109"/>
                  </a:cubicBezTo>
                  <a:lnTo>
                    <a:pt x="555" y="109"/>
                  </a:lnTo>
                  <a:cubicBezTo>
                    <a:pt x="557" y="106"/>
                    <a:pt x="555" y="103"/>
                    <a:pt x="550" y="98"/>
                  </a:cubicBezTo>
                  <a:lnTo>
                    <a:pt x="522" y="74"/>
                  </a:lnTo>
                  <a:lnTo>
                    <a:pt x="523" y="74"/>
                  </a:lnTo>
                  <a:lnTo>
                    <a:pt x="523" y="74"/>
                  </a:lnTo>
                  <a:cubicBezTo>
                    <a:pt x="528" y="68"/>
                    <a:pt x="536" y="66"/>
                    <a:pt x="544" y="66"/>
                  </a:cubicBezTo>
                  <a:lnTo>
                    <a:pt x="544" y="66"/>
                  </a:lnTo>
                  <a:cubicBezTo>
                    <a:pt x="553" y="66"/>
                    <a:pt x="564" y="69"/>
                    <a:pt x="574" y="74"/>
                  </a:cubicBezTo>
                  <a:lnTo>
                    <a:pt x="574" y="74"/>
                  </a:lnTo>
                  <a:cubicBezTo>
                    <a:pt x="578" y="77"/>
                    <a:pt x="582" y="79"/>
                    <a:pt x="587" y="82"/>
                  </a:cubicBezTo>
                  <a:lnTo>
                    <a:pt x="587" y="82"/>
                  </a:lnTo>
                  <a:cubicBezTo>
                    <a:pt x="597" y="89"/>
                    <a:pt x="608" y="96"/>
                    <a:pt x="621" y="98"/>
                  </a:cubicBezTo>
                  <a:lnTo>
                    <a:pt x="621" y="98"/>
                  </a:lnTo>
                  <a:cubicBezTo>
                    <a:pt x="622" y="98"/>
                    <a:pt x="623" y="98"/>
                    <a:pt x="624" y="99"/>
                  </a:cubicBezTo>
                  <a:lnTo>
                    <a:pt x="624" y="99"/>
                  </a:lnTo>
                  <a:cubicBezTo>
                    <a:pt x="628" y="99"/>
                    <a:pt x="632" y="99"/>
                    <a:pt x="635" y="100"/>
                  </a:cubicBezTo>
                  <a:lnTo>
                    <a:pt x="635" y="100"/>
                  </a:lnTo>
                  <a:cubicBezTo>
                    <a:pt x="638" y="103"/>
                    <a:pt x="641" y="105"/>
                    <a:pt x="644" y="107"/>
                  </a:cubicBezTo>
                  <a:lnTo>
                    <a:pt x="645" y="109"/>
                  </a:lnTo>
                  <a:lnTo>
                    <a:pt x="645" y="109"/>
                  </a:lnTo>
                  <a:cubicBezTo>
                    <a:pt x="656" y="118"/>
                    <a:pt x="669" y="125"/>
                    <a:pt x="682" y="129"/>
                  </a:cubicBezTo>
                  <a:lnTo>
                    <a:pt x="682" y="129"/>
                  </a:lnTo>
                  <a:cubicBezTo>
                    <a:pt x="684" y="127"/>
                    <a:pt x="685" y="125"/>
                    <a:pt x="685" y="122"/>
                  </a:cubicBezTo>
                  <a:lnTo>
                    <a:pt x="685" y="122"/>
                  </a:lnTo>
                  <a:cubicBezTo>
                    <a:pt x="684" y="117"/>
                    <a:pt x="678" y="110"/>
                    <a:pt x="673" y="107"/>
                  </a:cubicBezTo>
                  <a:lnTo>
                    <a:pt x="673" y="107"/>
                  </a:lnTo>
                  <a:cubicBezTo>
                    <a:pt x="658" y="98"/>
                    <a:pt x="643" y="90"/>
                    <a:pt x="627" y="85"/>
                  </a:cubicBezTo>
                  <a:lnTo>
                    <a:pt x="627" y="85"/>
                  </a:lnTo>
                  <a:cubicBezTo>
                    <a:pt x="623" y="83"/>
                    <a:pt x="619" y="82"/>
                    <a:pt x="617" y="78"/>
                  </a:cubicBezTo>
                  <a:lnTo>
                    <a:pt x="617" y="78"/>
                  </a:lnTo>
                  <a:cubicBezTo>
                    <a:pt x="616" y="75"/>
                    <a:pt x="616" y="72"/>
                    <a:pt x="618" y="70"/>
                  </a:cubicBezTo>
                  <a:lnTo>
                    <a:pt x="618" y="70"/>
                  </a:lnTo>
                  <a:cubicBezTo>
                    <a:pt x="620" y="66"/>
                    <a:pt x="626" y="64"/>
                    <a:pt x="630" y="64"/>
                  </a:cubicBezTo>
                  <a:lnTo>
                    <a:pt x="630" y="64"/>
                  </a:lnTo>
                  <a:lnTo>
                    <a:pt x="630" y="64"/>
                  </a:lnTo>
                  <a:cubicBezTo>
                    <a:pt x="634" y="64"/>
                    <a:pt x="637" y="64"/>
                    <a:pt x="640" y="64"/>
                  </a:cubicBezTo>
                  <a:lnTo>
                    <a:pt x="640" y="64"/>
                  </a:lnTo>
                  <a:cubicBezTo>
                    <a:pt x="643" y="66"/>
                    <a:pt x="647" y="66"/>
                    <a:pt x="651" y="66"/>
                  </a:cubicBezTo>
                  <a:lnTo>
                    <a:pt x="651" y="66"/>
                  </a:lnTo>
                  <a:cubicBezTo>
                    <a:pt x="653" y="66"/>
                    <a:pt x="655" y="64"/>
                    <a:pt x="656" y="63"/>
                  </a:cubicBezTo>
                  <a:lnTo>
                    <a:pt x="656" y="63"/>
                  </a:lnTo>
                  <a:cubicBezTo>
                    <a:pt x="657" y="62"/>
                    <a:pt x="657" y="61"/>
                    <a:pt x="657" y="59"/>
                  </a:cubicBezTo>
                  <a:lnTo>
                    <a:pt x="657" y="59"/>
                  </a:lnTo>
                  <a:cubicBezTo>
                    <a:pt x="655" y="55"/>
                    <a:pt x="650" y="52"/>
                    <a:pt x="645" y="51"/>
                  </a:cubicBezTo>
                  <a:lnTo>
                    <a:pt x="645" y="51"/>
                  </a:lnTo>
                  <a:cubicBezTo>
                    <a:pt x="638" y="49"/>
                    <a:pt x="632" y="46"/>
                    <a:pt x="629" y="42"/>
                  </a:cubicBezTo>
                  <a:lnTo>
                    <a:pt x="629" y="42"/>
                  </a:lnTo>
                  <a:cubicBezTo>
                    <a:pt x="629" y="40"/>
                    <a:pt x="629" y="38"/>
                    <a:pt x="629" y="36"/>
                  </a:cubicBezTo>
                  <a:lnTo>
                    <a:pt x="630" y="35"/>
                  </a:lnTo>
                  <a:lnTo>
                    <a:pt x="691" y="32"/>
                  </a:lnTo>
                  <a:lnTo>
                    <a:pt x="691" y="32"/>
                  </a:lnTo>
                  <a:cubicBezTo>
                    <a:pt x="697" y="28"/>
                    <a:pt x="704" y="25"/>
                    <a:pt x="713" y="25"/>
                  </a:cubicBezTo>
                  <a:lnTo>
                    <a:pt x="713" y="25"/>
                  </a:lnTo>
                  <a:cubicBezTo>
                    <a:pt x="719" y="25"/>
                    <a:pt x="724" y="26"/>
                    <a:pt x="730" y="27"/>
                  </a:cubicBezTo>
                  <a:lnTo>
                    <a:pt x="730" y="27"/>
                  </a:lnTo>
                  <a:cubicBezTo>
                    <a:pt x="735" y="27"/>
                    <a:pt x="741" y="29"/>
                    <a:pt x="747" y="29"/>
                  </a:cubicBezTo>
                  <a:lnTo>
                    <a:pt x="747" y="29"/>
                  </a:lnTo>
                  <a:cubicBezTo>
                    <a:pt x="750" y="29"/>
                    <a:pt x="753" y="28"/>
                    <a:pt x="756" y="27"/>
                  </a:cubicBezTo>
                  <a:lnTo>
                    <a:pt x="756" y="27"/>
                  </a:lnTo>
                  <a:cubicBezTo>
                    <a:pt x="760" y="27"/>
                    <a:pt x="765" y="25"/>
                    <a:pt x="769" y="24"/>
                  </a:cubicBezTo>
                  <a:lnTo>
                    <a:pt x="769" y="24"/>
                  </a:lnTo>
                  <a:cubicBezTo>
                    <a:pt x="775" y="22"/>
                    <a:pt x="782" y="19"/>
                    <a:pt x="788" y="19"/>
                  </a:cubicBezTo>
                  <a:lnTo>
                    <a:pt x="789" y="19"/>
                  </a:lnTo>
                  <a:lnTo>
                    <a:pt x="789" y="19"/>
                  </a:lnTo>
                  <a:cubicBezTo>
                    <a:pt x="796" y="19"/>
                    <a:pt x="804" y="24"/>
                    <a:pt x="807" y="30"/>
                  </a:cubicBezTo>
                  <a:lnTo>
                    <a:pt x="807" y="30"/>
                  </a:lnTo>
                  <a:cubicBezTo>
                    <a:pt x="810" y="33"/>
                    <a:pt x="810" y="38"/>
                    <a:pt x="809" y="41"/>
                  </a:cubicBezTo>
                  <a:lnTo>
                    <a:pt x="823" y="44"/>
                  </a:lnTo>
                  <a:lnTo>
                    <a:pt x="823" y="44"/>
                  </a:lnTo>
                  <a:cubicBezTo>
                    <a:pt x="828" y="40"/>
                    <a:pt x="830" y="31"/>
                    <a:pt x="828" y="25"/>
                  </a:cubicBezTo>
                  <a:lnTo>
                    <a:pt x="828" y="25"/>
                  </a:lnTo>
                  <a:cubicBezTo>
                    <a:pt x="828" y="24"/>
                    <a:pt x="828" y="24"/>
                    <a:pt x="828" y="23"/>
                  </a:cubicBezTo>
                  <a:lnTo>
                    <a:pt x="828" y="23"/>
                  </a:lnTo>
                  <a:cubicBezTo>
                    <a:pt x="826" y="21"/>
                    <a:pt x="825" y="19"/>
                    <a:pt x="826" y="17"/>
                  </a:cubicBezTo>
                  <a:lnTo>
                    <a:pt x="826" y="17"/>
                  </a:lnTo>
                  <a:cubicBezTo>
                    <a:pt x="826" y="12"/>
                    <a:pt x="830" y="9"/>
                    <a:pt x="838" y="9"/>
                  </a:cubicBezTo>
                  <a:lnTo>
                    <a:pt x="838" y="9"/>
                  </a:lnTo>
                  <a:cubicBezTo>
                    <a:pt x="878" y="4"/>
                    <a:pt x="918" y="1"/>
                    <a:pt x="958" y="0"/>
                  </a:cubicBezTo>
                  <a:lnTo>
                    <a:pt x="958" y="0"/>
                  </a:lnTo>
                  <a:cubicBezTo>
                    <a:pt x="966" y="0"/>
                    <a:pt x="973" y="0"/>
                    <a:pt x="978" y="0"/>
                  </a:cubicBezTo>
                  <a:lnTo>
                    <a:pt x="978" y="0"/>
                  </a:lnTo>
                  <a:cubicBezTo>
                    <a:pt x="1002" y="0"/>
                    <a:pt x="1021" y="1"/>
                    <a:pt x="1037" y="6"/>
                  </a:cubicBezTo>
                  <a:lnTo>
                    <a:pt x="1037" y="6"/>
                  </a:lnTo>
                  <a:cubicBezTo>
                    <a:pt x="1040" y="7"/>
                    <a:pt x="1042" y="8"/>
                    <a:pt x="1045" y="9"/>
                  </a:cubicBezTo>
                  <a:lnTo>
                    <a:pt x="1045" y="9"/>
                  </a:lnTo>
                  <a:cubicBezTo>
                    <a:pt x="1051" y="11"/>
                    <a:pt x="1057" y="12"/>
                    <a:pt x="1064" y="14"/>
                  </a:cubicBezTo>
                  <a:lnTo>
                    <a:pt x="1064" y="14"/>
                  </a:lnTo>
                  <a:cubicBezTo>
                    <a:pt x="1069" y="14"/>
                    <a:pt x="1075" y="14"/>
                    <a:pt x="1081" y="14"/>
                  </a:cubicBezTo>
                  <a:lnTo>
                    <a:pt x="1081" y="14"/>
                  </a:lnTo>
                  <a:cubicBezTo>
                    <a:pt x="1092" y="14"/>
                    <a:pt x="1102" y="14"/>
                    <a:pt x="1112" y="19"/>
                  </a:cubicBezTo>
                  <a:lnTo>
                    <a:pt x="1112" y="19"/>
                  </a:lnTo>
                  <a:cubicBezTo>
                    <a:pt x="1114" y="20"/>
                    <a:pt x="1117" y="22"/>
                    <a:pt x="1120" y="24"/>
                  </a:cubicBezTo>
                  <a:lnTo>
                    <a:pt x="1120" y="24"/>
                  </a:lnTo>
                  <a:cubicBezTo>
                    <a:pt x="1125" y="27"/>
                    <a:pt x="1131" y="31"/>
                    <a:pt x="1137" y="31"/>
                  </a:cubicBezTo>
                  <a:lnTo>
                    <a:pt x="1137" y="31"/>
                  </a:lnTo>
                  <a:cubicBezTo>
                    <a:pt x="1139" y="31"/>
                    <a:pt x="1140" y="30"/>
                    <a:pt x="1142" y="29"/>
                  </a:cubicBezTo>
                  <a:lnTo>
                    <a:pt x="1144" y="29"/>
                  </a:lnTo>
                  <a:lnTo>
                    <a:pt x="1147" y="47"/>
                  </a:lnTo>
                  <a:lnTo>
                    <a:pt x="1147" y="47"/>
                  </a:lnTo>
                  <a:cubicBezTo>
                    <a:pt x="1169" y="45"/>
                    <a:pt x="1192" y="47"/>
                    <a:pt x="1214" y="52"/>
                  </a:cubicBezTo>
                  <a:lnTo>
                    <a:pt x="1214" y="52"/>
                  </a:lnTo>
                  <a:cubicBezTo>
                    <a:pt x="1218" y="52"/>
                    <a:pt x="1224" y="56"/>
                    <a:pt x="1225" y="59"/>
                  </a:cubicBezTo>
                  <a:lnTo>
                    <a:pt x="1225" y="59"/>
                  </a:lnTo>
                  <a:cubicBezTo>
                    <a:pt x="1225" y="61"/>
                    <a:pt x="1225" y="63"/>
                    <a:pt x="1224" y="64"/>
                  </a:cubicBezTo>
                  <a:lnTo>
                    <a:pt x="1223" y="64"/>
                  </a:lnTo>
                  <a:lnTo>
                    <a:pt x="1165" y="79"/>
                  </a:lnTo>
                  <a:lnTo>
                    <a:pt x="1165" y="79"/>
                  </a:lnTo>
                  <a:cubicBezTo>
                    <a:pt x="1160" y="80"/>
                    <a:pt x="1155" y="82"/>
                    <a:pt x="1150" y="82"/>
                  </a:cubicBezTo>
                  <a:lnTo>
                    <a:pt x="1150" y="82"/>
                  </a:lnTo>
                  <a:cubicBezTo>
                    <a:pt x="1144" y="83"/>
                    <a:pt x="1138" y="83"/>
                    <a:pt x="1133" y="83"/>
                  </a:cubicBezTo>
                  <a:lnTo>
                    <a:pt x="1043" y="87"/>
                  </a:lnTo>
                  <a:lnTo>
                    <a:pt x="1043" y="87"/>
                  </a:lnTo>
                  <a:cubicBezTo>
                    <a:pt x="1038" y="87"/>
                    <a:pt x="1030" y="90"/>
                    <a:pt x="1029" y="93"/>
                  </a:cubicBezTo>
                  <a:lnTo>
                    <a:pt x="1029" y="93"/>
                  </a:lnTo>
                  <a:cubicBezTo>
                    <a:pt x="1027" y="94"/>
                    <a:pt x="1027" y="96"/>
                    <a:pt x="1028" y="98"/>
                  </a:cubicBezTo>
                  <a:lnTo>
                    <a:pt x="1029" y="99"/>
                  </a:lnTo>
                  <a:lnTo>
                    <a:pt x="1027" y="99"/>
                  </a:lnTo>
                  <a:lnTo>
                    <a:pt x="1027" y="99"/>
                  </a:lnTo>
                  <a:cubicBezTo>
                    <a:pt x="1021" y="98"/>
                    <a:pt x="1014" y="97"/>
                    <a:pt x="1008" y="97"/>
                  </a:cubicBezTo>
                  <a:lnTo>
                    <a:pt x="1008" y="97"/>
                  </a:lnTo>
                  <a:cubicBezTo>
                    <a:pt x="992" y="97"/>
                    <a:pt x="975" y="102"/>
                    <a:pt x="962" y="110"/>
                  </a:cubicBezTo>
                  <a:lnTo>
                    <a:pt x="962" y="110"/>
                  </a:lnTo>
                  <a:cubicBezTo>
                    <a:pt x="958" y="113"/>
                    <a:pt x="954" y="118"/>
                    <a:pt x="954" y="123"/>
                  </a:cubicBezTo>
                  <a:lnTo>
                    <a:pt x="954" y="123"/>
                  </a:lnTo>
                  <a:cubicBezTo>
                    <a:pt x="954" y="125"/>
                    <a:pt x="954" y="126"/>
                    <a:pt x="955" y="127"/>
                  </a:cubicBezTo>
                  <a:lnTo>
                    <a:pt x="955" y="127"/>
                  </a:lnTo>
                  <a:cubicBezTo>
                    <a:pt x="1006" y="112"/>
                    <a:pt x="1059" y="104"/>
                    <a:pt x="1112" y="102"/>
                  </a:cubicBezTo>
                  <a:lnTo>
                    <a:pt x="1112" y="102"/>
                  </a:lnTo>
                  <a:lnTo>
                    <a:pt x="1113" y="102"/>
                  </a:lnTo>
                  <a:lnTo>
                    <a:pt x="1113" y="102"/>
                  </a:lnTo>
                  <a:cubicBezTo>
                    <a:pt x="1121" y="102"/>
                    <a:pt x="1127" y="104"/>
                    <a:pt x="1127" y="109"/>
                  </a:cubicBezTo>
                  <a:lnTo>
                    <a:pt x="1127" y="110"/>
                  </a:lnTo>
                  <a:lnTo>
                    <a:pt x="1093" y="128"/>
                  </a:lnTo>
                  <a:lnTo>
                    <a:pt x="1093" y="128"/>
                  </a:lnTo>
                  <a:cubicBezTo>
                    <a:pt x="1088" y="131"/>
                    <a:pt x="1084" y="134"/>
                    <a:pt x="1083" y="138"/>
                  </a:cubicBezTo>
                  <a:lnTo>
                    <a:pt x="1083" y="138"/>
                  </a:lnTo>
                  <a:cubicBezTo>
                    <a:pt x="1082" y="140"/>
                    <a:pt x="1084" y="143"/>
                    <a:pt x="1085" y="144"/>
                  </a:cubicBezTo>
                  <a:lnTo>
                    <a:pt x="1085" y="144"/>
                  </a:lnTo>
                  <a:cubicBezTo>
                    <a:pt x="1087" y="147"/>
                    <a:pt x="1090" y="149"/>
                    <a:pt x="1094" y="149"/>
                  </a:cubicBezTo>
                  <a:lnTo>
                    <a:pt x="1095" y="149"/>
                  </a:lnTo>
                  <a:lnTo>
                    <a:pt x="1095" y="149"/>
                  </a:lnTo>
                  <a:cubicBezTo>
                    <a:pt x="1101" y="149"/>
                    <a:pt x="1107" y="145"/>
                    <a:pt x="1112" y="142"/>
                  </a:cubicBezTo>
                  <a:lnTo>
                    <a:pt x="1170" y="105"/>
                  </a:lnTo>
                  <a:lnTo>
                    <a:pt x="1170" y="105"/>
                  </a:lnTo>
                  <a:cubicBezTo>
                    <a:pt x="1176" y="100"/>
                    <a:pt x="1184" y="97"/>
                    <a:pt x="1191" y="97"/>
                  </a:cubicBezTo>
                  <a:lnTo>
                    <a:pt x="1191" y="97"/>
                  </a:lnTo>
                  <a:cubicBezTo>
                    <a:pt x="1194" y="97"/>
                    <a:pt x="1196" y="97"/>
                    <a:pt x="1198" y="98"/>
                  </a:cubicBezTo>
                  <a:lnTo>
                    <a:pt x="1198" y="98"/>
                  </a:lnTo>
                  <a:cubicBezTo>
                    <a:pt x="1205" y="101"/>
                    <a:pt x="1210" y="110"/>
                    <a:pt x="1211" y="123"/>
                  </a:cubicBezTo>
                  <a:lnTo>
                    <a:pt x="1211" y="123"/>
                  </a:lnTo>
                  <a:lnTo>
                    <a:pt x="1211" y="124"/>
                  </a:lnTo>
                  <a:lnTo>
                    <a:pt x="1211" y="124"/>
                  </a:lnTo>
                  <a:cubicBezTo>
                    <a:pt x="1190" y="142"/>
                    <a:pt x="1174" y="162"/>
                    <a:pt x="1160" y="186"/>
                  </a:cubicBezTo>
                  <a:lnTo>
                    <a:pt x="1160" y="186"/>
                  </a:lnTo>
                  <a:cubicBezTo>
                    <a:pt x="1166" y="189"/>
                    <a:pt x="1173" y="187"/>
                    <a:pt x="1182" y="180"/>
                  </a:cubicBezTo>
                  <a:lnTo>
                    <a:pt x="1182" y="180"/>
                  </a:lnTo>
                  <a:cubicBezTo>
                    <a:pt x="1199" y="167"/>
                    <a:pt x="1215" y="154"/>
                    <a:pt x="1229" y="138"/>
                  </a:cubicBezTo>
                  <a:lnTo>
                    <a:pt x="1229" y="138"/>
                  </a:lnTo>
                  <a:cubicBezTo>
                    <a:pt x="1235" y="131"/>
                    <a:pt x="1242" y="124"/>
                    <a:pt x="1251" y="124"/>
                  </a:cubicBezTo>
                  <a:lnTo>
                    <a:pt x="1251" y="124"/>
                  </a:lnTo>
                  <a:cubicBezTo>
                    <a:pt x="1252" y="124"/>
                    <a:pt x="1253" y="124"/>
                    <a:pt x="1254" y="124"/>
                  </a:cubicBezTo>
                  <a:lnTo>
                    <a:pt x="1255" y="124"/>
                  </a:lnTo>
                  <a:lnTo>
                    <a:pt x="1258" y="137"/>
                  </a:lnTo>
                  <a:lnTo>
                    <a:pt x="1258" y="137"/>
                  </a:lnTo>
                  <a:cubicBezTo>
                    <a:pt x="1261" y="134"/>
                    <a:pt x="1266" y="132"/>
                    <a:pt x="1272" y="132"/>
                  </a:cubicBezTo>
                  <a:lnTo>
                    <a:pt x="1272" y="132"/>
                  </a:lnTo>
                  <a:cubicBezTo>
                    <a:pt x="1276" y="132"/>
                    <a:pt x="1279" y="132"/>
                    <a:pt x="1283" y="134"/>
                  </a:cubicBezTo>
                  <a:lnTo>
                    <a:pt x="1283" y="134"/>
                  </a:lnTo>
                  <a:cubicBezTo>
                    <a:pt x="1285" y="134"/>
                    <a:pt x="1286" y="135"/>
                    <a:pt x="1288" y="135"/>
                  </a:cubicBezTo>
                  <a:lnTo>
                    <a:pt x="1288" y="135"/>
                  </a:lnTo>
                  <a:cubicBezTo>
                    <a:pt x="1293" y="137"/>
                    <a:pt x="1298" y="138"/>
                    <a:pt x="1304" y="138"/>
                  </a:cubicBezTo>
                  <a:lnTo>
                    <a:pt x="1304" y="138"/>
                  </a:lnTo>
                  <a:cubicBezTo>
                    <a:pt x="1306" y="138"/>
                    <a:pt x="1307" y="138"/>
                    <a:pt x="1309" y="137"/>
                  </a:cubicBezTo>
                  <a:lnTo>
                    <a:pt x="1309" y="137"/>
                  </a:lnTo>
                  <a:cubicBezTo>
                    <a:pt x="1314" y="136"/>
                    <a:pt x="1318" y="132"/>
                    <a:pt x="1320" y="127"/>
                  </a:cubicBezTo>
                  <a:lnTo>
                    <a:pt x="1320" y="127"/>
                  </a:lnTo>
                  <a:cubicBezTo>
                    <a:pt x="1320" y="123"/>
                    <a:pt x="1320" y="120"/>
                    <a:pt x="1317" y="118"/>
                  </a:cubicBezTo>
                  <a:lnTo>
                    <a:pt x="1317" y="118"/>
                  </a:lnTo>
                  <a:lnTo>
                    <a:pt x="1318" y="117"/>
                  </a:lnTo>
                  <a:lnTo>
                    <a:pt x="1318" y="117"/>
                  </a:lnTo>
                  <a:cubicBezTo>
                    <a:pt x="1334" y="109"/>
                    <a:pt x="1353" y="105"/>
                    <a:pt x="1372" y="105"/>
                  </a:cubicBezTo>
                  <a:lnTo>
                    <a:pt x="1372" y="105"/>
                  </a:lnTo>
                  <a:cubicBezTo>
                    <a:pt x="1394" y="105"/>
                    <a:pt x="1416" y="111"/>
                    <a:pt x="1435" y="122"/>
                  </a:cubicBezTo>
                  <a:lnTo>
                    <a:pt x="1435" y="122"/>
                  </a:lnTo>
                  <a:cubicBezTo>
                    <a:pt x="1437" y="123"/>
                    <a:pt x="1440" y="124"/>
                    <a:pt x="1441" y="127"/>
                  </a:cubicBezTo>
                  <a:lnTo>
                    <a:pt x="1441" y="127"/>
                  </a:lnTo>
                  <a:cubicBezTo>
                    <a:pt x="1442" y="129"/>
                    <a:pt x="1443" y="131"/>
                    <a:pt x="1442" y="134"/>
                  </a:cubicBezTo>
                  <a:lnTo>
                    <a:pt x="1442" y="134"/>
                  </a:lnTo>
                  <a:cubicBezTo>
                    <a:pt x="1440" y="139"/>
                    <a:pt x="1433" y="143"/>
                    <a:pt x="1429" y="146"/>
                  </a:cubicBezTo>
                  <a:lnTo>
                    <a:pt x="1400" y="159"/>
                  </a:lnTo>
                  <a:lnTo>
                    <a:pt x="1400" y="159"/>
                  </a:lnTo>
                  <a:cubicBezTo>
                    <a:pt x="1392" y="162"/>
                    <a:pt x="1386" y="165"/>
                    <a:pt x="1379" y="168"/>
                  </a:cubicBezTo>
                  <a:lnTo>
                    <a:pt x="1379" y="168"/>
                  </a:lnTo>
                  <a:cubicBezTo>
                    <a:pt x="1348" y="179"/>
                    <a:pt x="1316" y="183"/>
                    <a:pt x="1286" y="186"/>
                  </a:cubicBezTo>
                  <a:lnTo>
                    <a:pt x="1286" y="186"/>
                  </a:lnTo>
                  <a:cubicBezTo>
                    <a:pt x="1296" y="191"/>
                    <a:pt x="1309" y="194"/>
                    <a:pt x="1322" y="194"/>
                  </a:cubicBezTo>
                  <a:lnTo>
                    <a:pt x="1322" y="194"/>
                  </a:lnTo>
                  <a:cubicBezTo>
                    <a:pt x="1328" y="194"/>
                    <a:pt x="1335" y="194"/>
                    <a:pt x="1342" y="192"/>
                  </a:cubicBezTo>
                  <a:lnTo>
                    <a:pt x="1342" y="191"/>
                  </a:lnTo>
                  <a:lnTo>
                    <a:pt x="1343" y="192"/>
                  </a:lnTo>
                  <a:lnTo>
                    <a:pt x="1343" y="192"/>
                  </a:lnTo>
                  <a:cubicBezTo>
                    <a:pt x="1345" y="193"/>
                    <a:pt x="1345" y="195"/>
                    <a:pt x="1345" y="197"/>
                  </a:cubicBezTo>
                  <a:lnTo>
                    <a:pt x="1345" y="197"/>
                  </a:lnTo>
                  <a:cubicBezTo>
                    <a:pt x="1345" y="200"/>
                    <a:pt x="1344" y="203"/>
                    <a:pt x="1342" y="205"/>
                  </a:cubicBezTo>
                  <a:lnTo>
                    <a:pt x="1342" y="205"/>
                  </a:lnTo>
                  <a:cubicBezTo>
                    <a:pt x="1338" y="208"/>
                    <a:pt x="1334" y="208"/>
                    <a:pt x="1328" y="209"/>
                  </a:cubicBezTo>
                  <a:lnTo>
                    <a:pt x="1279" y="212"/>
                  </a:lnTo>
                  <a:lnTo>
                    <a:pt x="1279" y="212"/>
                  </a:lnTo>
                  <a:cubicBezTo>
                    <a:pt x="1264" y="213"/>
                    <a:pt x="1246" y="217"/>
                    <a:pt x="1243" y="231"/>
                  </a:cubicBezTo>
                  <a:lnTo>
                    <a:pt x="1243" y="231"/>
                  </a:lnTo>
                  <a:cubicBezTo>
                    <a:pt x="1245" y="234"/>
                    <a:pt x="1249" y="235"/>
                    <a:pt x="1254" y="235"/>
                  </a:cubicBezTo>
                  <a:lnTo>
                    <a:pt x="1254" y="235"/>
                  </a:lnTo>
                  <a:cubicBezTo>
                    <a:pt x="1258" y="235"/>
                    <a:pt x="1264" y="234"/>
                    <a:pt x="1268" y="231"/>
                  </a:cubicBezTo>
                  <a:lnTo>
                    <a:pt x="1268" y="231"/>
                  </a:lnTo>
                  <a:cubicBezTo>
                    <a:pt x="1271" y="230"/>
                    <a:pt x="1273" y="228"/>
                    <a:pt x="1276" y="226"/>
                  </a:cubicBezTo>
                  <a:lnTo>
                    <a:pt x="1276" y="226"/>
                  </a:lnTo>
                  <a:cubicBezTo>
                    <a:pt x="1282" y="223"/>
                    <a:pt x="1288" y="219"/>
                    <a:pt x="1295" y="218"/>
                  </a:cubicBezTo>
                  <a:lnTo>
                    <a:pt x="1295" y="218"/>
                  </a:lnTo>
                  <a:cubicBezTo>
                    <a:pt x="1301" y="218"/>
                    <a:pt x="1309" y="221"/>
                    <a:pt x="1312" y="226"/>
                  </a:cubicBezTo>
                  <a:lnTo>
                    <a:pt x="1312" y="226"/>
                  </a:lnTo>
                  <a:cubicBezTo>
                    <a:pt x="1314" y="230"/>
                    <a:pt x="1315" y="233"/>
                    <a:pt x="1314" y="236"/>
                  </a:cubicBezTo>
                  <a:lnTo>
                    <a:pt x="1313" y="237"/>
                  </a:lnTo>
                  <a:lnTo>
                    <a:pt x="1312" y="237"/>
                  </a:lnTo>
                  <a:lnTo>
                    <a:pt x="1312" y="237"/>
                  </a:lnTo>
                  <a:cubicBezTo>
                    <a:pt x="1310" y="237"/>
                    <a:pt x="1307" y="237"/>
                    <a:pt x="1304" y="237"/>
                  </a:cubicBezTo>
                  <a:lnTo>
                    <a:pt x="1304" y="237"/>
                  </a:lnTo>
                  <a:cubicBezTo>
                    <a:pt x="1299" y="237"/>
                    <a:pt x="1292" y="237"/>
                    <a:pt x="1286" y="239"/>
                  </a:cubicBezTo>
                  <a:lnTo>
                    <a:pt x="1286" y="239"/>
                  </a:lnTo>
                  <a:cubicBezTo>
                    <a:pt x="1276" y="243"/>
                    <a:pt x="1270" y="250"/>
                    <a:pt x="1268" y="258"/>
                  </a:cubicBezTo>
                  <a:lnTo>
                    <a:pt x="1268" y="258"/>
                  </a:lnTo>
                  <a:cubicBezTo>
                    <a:pt x="1268" y="260"/>
                    <a:pt x="1268" y="263"/>
                    <a:pt x="1268" y="265"/>
                  </a:cubicBezTo>
                  <a:lnTo>
                    <a:pt x="1268" y="265"/>
                  </a:lnTo>
                  <a:cubicBezTo>
                    <a:pt x="1268" y="267"/>
                    <a:pt x="1269" y="271"/>
                    <a:pt x="1268" y="274"/>
                  </a:cubicBezTo>
                  <a:lnTo>
                    <a:pt x="1268" y="274"/>
                  </a:lnTo>
                  <a:cubicBezTo>
                    <a:pt x="1265" y="282"/>
                    <a:pt x="1258" y="286"/>
                    <a:pt x="1246" y="286"/>
                  </a:cubicBezTo>
                  <a:lnTo>
                    <a:pt x="1246" y="286"/>
                  </a:lnTo>
                  <a:cubicBezTo>
                    <a:pt x="1241" y="286"/>
                    <a:pt x="1237" y="285"/>
                    <a:pt x="1233" y="284"/>
                  </a:cubicBezTo>
                  <a:lnTo>
                    <a:pt x="1233" y="284"/>
                  </a:lnTo>
                  <a:cubicBezTo>
                    <a:pt x="1227" y="307"/>
                    <a:pt x="1219" y="330"/>
                    <a:pt x="1210" y="352"/>
                  </a:cubicBezTo>
                  <a:lnTo>
                    <a:pt x="1210" y="352"/>
                  </a:lnTo>
                  <a:cubicBezTo>
                    <a:pt x="1218" y="351"/>
                    <a:pt x="1224" y="348"/>
                    <a:pt x="1231" y="343"/>
                  </a:cubicBezTo>
                  <a:lnTo>
                    <a:pt x="1231" y="343"/>
                  </a:lnTo>
                  <a:cubicBezTo>
                    <a:pt x="1232" y="343"/>
                    <a:pt x="1233" y="342"/>
                    <a:pt x="1234" y="341"/>
                  </a:cubicBezTo>
                  <a:lnTo>
                    <a:pt x="1234" y="341"/>
                  </a:lnTo>
                  <a:cubicBezTo>
                    <a:pt x="1240" y="339"/>
                    <a:pt x="1248" y="334"/>
                    <a:pt x="1256" y="334"/>
                  </a:cubicBezTo>
                  <a:lnTo>
                    <a:pt x="1256" y="334"/>
                  </a:lnTo>
                  <a:cubicBezTo>
                    <a:pt x="1258" y="334"/>
                    <a:pt x="1260" y="335"/>
                    <a:pt x="1262" y="335"/>
                  </a:cubicBezTo>
                  <a:lnTo>
                    <a:pt x="1262" y="335"/>
                  </a:lnTo>
                  <a:cubicBezTo>
                    <a:pt x="1267" y="336"/>
                    <a:pt x="1272" y="340"/>
                    <a:pt x="1275" y="346"/>
                  </a:cubicBezTo>
                  <a:lnTo>
                    <a:pt x="1275" y="346"/>
                  </a:lnTo>
                  <a:cubicBezTo>
                    <a:pt x="1276" y="350"/>
                    <a:pt x="1276" y="354"/>
                    <a:pt x="1274" y="357"/>
                  </a:cubicBezTo>
                  <a:lnTo>
                    <a:pt x="1273" y="358"/>
                  </a:lnTo>
                  <a:lnTo>
                    <a:pt x="1273" y="358"/>
                  </a:lnTo>
                  <a:lnTo>
                    <a:pt x="1273" y="358"/>
                  </a:lnTo>
                  <a:cubicBezTo>
                    <a:pt x="1269" y="357"/>
                    <a:pt x="1264" y="356"/>
                    <a:pt x="1259" y="356"/>
                  </a:cubicBezTo>
                  <a:lnTo>
                    <a:pt x="1259" y="356"/>
                  </a:lnTo>
                  <a:cubicBezTo>
                    <a:pt x="1257" y="356"/>
                    <a:pt x="1255" y="356"/>
                    <a:pt x="1253" y="357"/>
                  </a:cubicBezTo>
                  <a:lnTo>
                    <a:pt x="1253" y="357"/>
                  </a:lnTo>
                  <a:cubicBezTo>
                    <a:pt x="1248" y="358"/>
                    <a:pt x="1242" y="363"/>
                    <a:pt x="1243" y="370"/>
                  </a:cubicBezTo>
                  <a:lnTo>
                    <a:pt x="1258" y="370"/>
                  </a:lnTo>
                  <a:lnTo>
                    <a:pt x="1261" y="382"/>
                  </a:lnTo>
                  <a:lnTo>
                    <a:pt x="1296" y="371"/>
                  </a:lnTo>
                  <a:lnTo>
                    <a:pt x="1296" y="372"/>
                  </a:lnTo>
                  <a:lnTo>
                    <a:pt x="1296" y="372"/>
                  </a:lnTo>
                  <a:cubicBezTo>
                    <a:pt x="1300" y="376"/>
                    <a:pt x="1303" y="381"/>
                    <a:pt x="1304" y="386"/>
                  </a:cubicBezTo>
                  <a:lnTo>
                    <a:pt x="1304" y="386"/>
                  </a:lnTo>
                  <a:cubicBezTo>
                    <a:pt x="1305" y="392"/>
                    <a:pt x="1302" y="398"/>
                    <a:pt x="1296" y="400"/>
                  </a:cubicBezTo>
                  <a:lnTo>
                    <a:pt x="1296" y="400"/>
                  </a:lnTo>
                  <a:cubicBezTo>
                    <a:pt x="1295" y="401"/>
                    <a:pt x="1294" y="401"/>
                    <a:pt x="1293" y="401"/>
                  </a:cubicBezTo>
                  <a:lnTo>
                    <a:pt x="1293" y="401"/>
                  </a:lnTo>
                  <a:cubicBezTo>
                    <a:pt x="1291" y="401"/>
                    <a:pt x="1289" y="400"/>
                    <a:pt x="1287" y="400"/>
                  </a:cubicBezTo>
                  <a:lnTo>
                    <a:pt x="1267" y="395"/>
                  </a:lnTo>
                  <a:lnTo>
                    <a:pt x="1267" y="395"/>
                  </a:lnTo>
                  <a:cubicBezTo>
                    <a:pt x="1262" y="393"/>
                    <a:pt x="1256" y="392"/>
                    <a:pt x="1251" y="392"/>
                  </a:cubicBezTo>
                  <a:lnTo>
                    <a:pt x="1251" y="392"/>
                  </a:lnTo>
                  <a:cubicBezTo>
                    <a:pt x="1248" y="392"/>
                    <a:pt x="1246" y="392"/>
                    <a:pt x="1243" y="393"/>
                  </a:cubicBezTo>
                  <a:lnTo>
                    <a:pt x="1243" y="393"/>
                  </a:lnTo>
                  <a:cubicBezTo>
                    <a:pt x="1236" y="395"/>
                    <a:pt x="1229" y="402"/>
                    <a:pt x="1231" y="410"/>
                  </a:cubicBezTo>
                  <a:lnTo>
                    <a:pt x="1232" y="413"/>
                  </a:lnTo>
                  <a:lnTo>
                    <a:pt x="1229" y="411"/>
                  </a:lnTo>
                  <a:lnTo>
                    <a:pt x="1229" y="411"/>
                  </a:lnTo>
                  <a:cubicBezTo>
                    <a:pt x="1224" y="406"/>
                    <a:pt x="1219" y="402"/>
                    <a:pt x="1214" y="401"/>
                  </a:cubicBezTo>
                  <a:lnTo>
                    <a:pt x="1214" y="401"/>
                  </a:lnTo>
                  <a:cubicBezTo>
                    <a:pt x="1210" y="401"/>
                    <a:pt x="1206" y="402"/>
                    <a:pt x="1204" y="405"/>
                  </a:cubicBezTo>
                  <a:lnTo>
                    <a:pt x="1204" y="405"/>
                  </a:lnTo>
                  <a:cubicBezTo>
                    <a:pt x="1203" y="406"/>
                    <a:pt x="1202" y="408"/>
                    <a:pt x="1202" y="411"/>
                  </a:cubicBezTo>
                  <a:lnTo>
                    <a:pt x="1202" y="411"/>
                  </a:lnTo>
                  <a:cubicBezTo>
                    <a:pt x="1203" y="415"/>
                    <a:pt x="1208" y="417"/>
                    <a:pt x="1212" y="419"/>
                  </a:cubicBezTo>
                  <a:lnTo>
                    <a:pt x="1212" y="419"/>
                  </a:lnTo>
                  <a:cubicBezTo>
                    <a:pt x="1213" y="420"/>
                    <a:pt x="1214" y="420"/>
                    <a:pt x="1216" y="421"/>
                  </a:cubicBezTo>
                  <a:lnTo>
                    <a:pt x="1216" y="421"/>
                  </a:lnTo>
                  <a:cubicBezTo>
                    <a:pt x="1219" y="423"/>
                    <a:pt x="1223" y="426"/>
                    <a:pt x="1225" y="428"/>
                  </a:cubicBezTo>
                  <a:lnTo>
                    <a:pt x="1225" y="428"/>
                  </a:lnTo>
                  <a:cubicBezTo>
                    <a:pt x="1231" y="433"/>
                    <a:pt x="1236" y="437"/>
                    <a:pt x="1243" y="438"/>
                  </a:cubicBezTo>
                  <a:lnTo>
                    <a:pt x="1243" y="438"/>
                  </a:lnTo>
                  <a:cubicBezTo>
                    <a:pt x="1246" y="438"/>
                    <a:pt x="1249" y="437"/>
                    <a:pt x="1253" y="436"/>
                  </a:cubicBezTo>
                  <a:lnTo>
                    <a:pt x="1253" y="436"/>
                  </a:lnTo>
                  <a:cubicBezTo>
                    <a:pt x="1256" y="436"/>
                    <a:pt x="1259" y="435"/>
                    <a:pt x="1262" y="435"/>
                  </a:cubicBezTo>
                  <a:lnTo>
                    <a:pt x="1262" y="435"/>
                  </a:lnTo>
                  <a:cubicBezTo>
                    <a:pt x="1265" y="435"/>
                    <a:pt x="1268" y="436"/>
                    <a:pt x="1270" y="438"/>
                  </a:cubicBezTo>
                  <a:lnTo>
                    <a:pt x="1270" y="438"/>
                  </a:lnTo>
                  <a:cubicBezTo>
                    <a:pt x="1279" y="445"/>
                    <a:pt x="1284" y="454"/>
                    <a:pt x="1284" y="465"/>
                  </a:cubicBezTo>
                  <a:lnTo>
                    <a:pt x="1284" y="465"/>
                  </a:lnTo>
                  <a:cubicBezTo>
                    <a:pt x="1285" y="469"/>
                    <a:pt x="1284" y="474"/>
                    <a:pt x="1281" y="477"/>
                  </a:cubicBezTo>
                  <a:lnTo>
                    <a:pt x="1281" y="477"/>
                  </a:lnTo>
                  <a:cubicBezTo>
                    <a:pt x="1279" y="477"/>
                    <a:pt x="1277" y="478"/>
                    <a:pt x="1276" y="478"/>
                  </a:cubicBezTo>
                  <a:lnTo>
                    <a:pt x="1276" y="478"/>
                  </a:lnTo>
                  <a:cubicBezTo>
                    <a:pt x="1275" y="478"/>
                    <a:pt x="1273" y="479"/>
                    <a:pt x="1272" y="480"/>
                  </a:cubicBezTo>
                  <a:lnTo>
                    <a:pt x="1272" y="480"/>
                  </a:lnTo>
                  <a:cubicBezTo>
                    <a:pt x="1271" y="482"/>
                    <a:pt x="1271" y="483"/>
                    <a:pt x="1271" y="484"/>
                  </a:cubicBezTo>
                  <a:lnTo>
                    <a:pt x="1271" y="484"/>
                  </a:lnTo>
                  <a:cubicBezTo>
                    <a:pt x="1271" y="485"/>
                    <a:pt x="1271" y="487"/>
                    <a:pt x="1270" y="489"/>
                  </a:cubicBezTo>
                  <a:lnTo>
                    <a:pt x="1270" y="489"/>
                  </a:lnTo>
                  <a:cubicBezTo>
                    <a:pt x="1270" y="489"/>
                    <a:pt x="1268" y="490"/>
                    <a:pt x="1267" y="490"/>
                  </a:cubicBezTo>
                  <a:lnTo>
                    <a:pt x="1267" y="490"/>
                  </a:lnTo>
                  <a:cubicBezTo>
                    <a:pt x="1265" y="490"/>
                    <a:pt x="1262" y="488"/>
                    <a:pt x="1260" y="487"/>
                  </a:cubicBezTo>
                  <a:lnTo>
                    <a:pt x="1260" y="487"/>
                  </a:lnTo>
                  <a:cubicBezTo>
                    <a:pt x="1260" y="486"/>
                    <a:pt x="1259" y="486"/>
                    <a:pt x="1259" y="486"/>
                  </a:cubicBezTo>
                  <a:lnTo>
                    <a:pt x="1259" y="486"/>
                  </a:lnTo>
                  <a:cubicBezTo>
                    <a:pt x="1256" y="485"/>
                    <a:pt x="1253" y="484"/>
                    <a:pt x="1249" y="484"/>
                  </a:cubicBezTo>
                  <a:lnTo>
                    <a:pt x="1249" y="484"/>
                  </a:lnTo>
                  <a:cubicBezTo>
                    <a:pt x="1248" y="484"/>
                    <a:pt x="1246" y="484"/>
                    <a:pt x="1243" y="484"/>
                  </a:cubicBezTo>
                  <a:lnTo>
                    <a:pt x="1243" y="484"/>
                  </a:lnTo>
                  <a:cubicBezTo>
                    <a:pt x="1241" y="484"/>
                    <a:pt x="1240" y="485"/>
                    <a:pt x="1237" y="485"/>
                  </a:cubicBezTo>
                  <a:lnTo>
                    <a:pt x="1237" y="485"/>
                  </a:lnTo>
                  <a:cubicBezTo>
                    <a:pt x="1235" y="485"/>
                    <a:pt x="1232" y="484"/>
                    <a:pt x="1230" y="483"/>
                  </a:cubicBezTo>
                  <a:lnTo>
                    <a:pt x="1230" y="483"/>
                  </a:lnTo>
                  <a:cubicBezTo>
                    <a:pt x="1229" y="487"/>
                    <a:pt x="1228" y="491"/>
                    <a:pt x="1230" y="496"/>
                  </a:cubicBezTo>
                  <a:lnTo>
                    <a:pt x="1230" y="496"/>
                  </a:lnTo>
                  <a:cubicBezTo>
                    <a:pt x="1231" y="501"/>
                    <a:pt x="1235" y="504"/>
                    <a:pt x="1238" y="506"/>
                  </a:cubicBezTo>
                  <a:lnTo>
                    <a:pt x="1238" y="506"/>
                  </a:lnTo>
                  <a:cubicBezTo>
                    <a:pt x="1239" y="506"/>
                    <a:pt x="1240" y="506"/>
                    <a:pt x="1240" y="507"/>
                  </a:cubicBezTo>
                  <a:lnTo>
                    <a:pt x="1240" y="507"/>
                  </a:lnTo>
                  <a:cubicBezTo>
                    <a:pt x="1243" y="507"/>
                    <a:pt x="1246" y="508"/>
                    <a:pt x="1247" y="511"/>
                  </a:cubicBezTo>
                  <a:lnTo>
                    <a:pt x="1247" y="511"/>
                  </a:lnTo>
                  <a:cubicBezTo>
                    <a:pt x="1248" y="512"/>
                    <a:pt x="1248" y="513"/>
                    <a:pt x="1248" y="515"/>
                  </a:cubicBezTo>
                  <a:lnTo>
                    <a:pt x="1248" y="515"/>
                  </a:lnTo>
                  <a:cubicBezTo>
                    <a:pt x="1248" y="517"/>
                    <a:pt x="1248" y="518"/>
                    <a:pt x="1249" y="518"/>
                  </a:cubicBezTo>
                  <a:lnTo>
                    <a:pt x="1249" y="518"/>
                  </a:lnTo>
                  <a:cubicBezTo>
                    <a:pt x="1249" y="520"/>
                    <a:pt x="1252" y="520"/>
                    <a:pt x="1254" y="520"/>
                  </a:cubicBezTo>
                  <a:lnTo>
                    <a:pt x="1283" y="521"/>
                  </a:lnTo>
                  <a:lnTo>
                    <a:pt x="1284" y="521"/>
                  </a:lnTo>
                  <a:lnTo>
                    <a:pt x="1284" y="521"/>
                  </a:lnTo>
                  <a:cubicBezTo>
                    <a:pt x="1286" y="527"/>
                    <a:pt x="1282" y="533"/>
                    <a:pt x="1277" y="536"/>
                  </a:cubicBezTo>
                  <a:lnTo>
                    <a:pt x="1277" y="536"/>
                  </a:lnTo>
                  <a:cubicBezTo>
                    <a:pt x="1274" y="537"/>
                    <a:pt x="1271" y="538"/>
                    <a:pt x="1266" y="538"/>
                  </a:cubicBezTo>
                  <a:lnTo>
                    <a:pt x="1266" y="538"/>
                  </a:lnTo>
                  <a:cubicBezTo>
                    <a:pt x="1264" y="538"/>
                    <a:pt x="1262" y="538"/>
                    <a:pt x="1260" y="538"/>
                  </a:cubicBezTo>
                  <a:lnTo>
                    <a:pt x="1260" y="538"/>
                  </a:lnTo>
                  <a:cubicBezTo>
                    <a:pt x="1245" y="536"/>
                    <a:pt x="1230" y="533"/>
                    <a:pt x="1216" y="528"/>
                  </a:cubicBezTo>
                  <a:lnTo>
                    <a:pt x="1216" y="528"/>
                  </a:lnTo>
                  <a:cubicBezTo>
                    <a:pt x="1216" y="535"/>
                    <a:pt x="1221" y="542"/>
                    <a:pt x="1225" y="546"/>
                  </a:cubicBezTo>
                  <a:lnTo>
                    <a:pt x="1225" y="546"/>
                  </a:lnTo>
                  <a:cubicBezTo>
                    <a:pt x="1232" y="551"/>
                    <a:pt x="1239" y="554"/>
                    <a:pt x="1246" y="556"/>
                  </a:cubicBezTo>
                  <a:lnTo>
                    <a:pt x="1246" y="557"/>
                  </a:lnTo>
                  <a:lnTo>
                    <a:pt x="1249" y="573"/>
                  </a:lnTo>
                  <a:lnTo>
                    <a:pt x="1248" y="573"/>
                  </a:lnTo>
                  <a:lnTo>
                    <a:pt x="1248" y="573"/>
                  </a:lnTo>
                  <a:cubicBezTo>
                    <a:pt x="1230" y="579"/>
                    <a:pt x="1212" y="582"/>
                    <a:pt x="1192" y="583"/>
                  </a:cubicBezTo>
                  <a:lnTo>
                    <a:pt x="1192" y="583"/>
                  </a:lnTo>
                  <a:lnTo>
                    <a:pt x="1192" y="582"/>
                  </a:lnTo>
                  <a:lnTo>
                    <a:pt x="1192" y="582"/>
                  </a:lnTo>
                  <a:cubicBezTo>
                    <a:pt x="1191" y="577"/>
                    <a:pt x="1186" y="574"/>
                    <a:pt x="1181" y="574"/>
                  </a:cubicBezTo>
                  <a:lnTo>
                    <a:pt x="1181" y="574"/>
                  </a:lnTo>
                  <a:cubicBezTo>
                    <a:pt x="1180" y="574"/>
                    <a:pt x="1178" y="574"/>
                    <a:pt x="1177" y="575"/>
                  </a:cubicBezTo>
                  <a:lnTo>
                    <a:pt x="1175" y="576"/>
                  </a:lnTo>
                  <a:lnTo>
                    <a:pt x="1175" y="574"/>
                  </a:lnTo>
                  <a:lnTo>
                    <a:pt x="1175" y="574"/>
                  </a:lnTo>
                  <a:cubicBezTo>
                    <a:pt x="1176" y="570"/>
                    <a:pt x="1175" y="567"/>
                    <a:pt x="1174" y="564"/>
                  </a:cubicBezTo>
                  <a:lnTo>
                    <a:pt x="1174" y="564"/>
                  </a:lnTo>
                  <a:cubicBezTo>
                    <a:pt x="1168" y="564"/>
                    <a:pt x="1162" y="564"/>
                    <a:pt x="1158" y="565"/>
                  </a:cubicBezTo>
                  <a:lnTo>
                    <a:pt x="1158" y="565"/>
                  </a:lnTo>
                  <a:cubicBezTo>
                    <a:pt x="1160" y="571"/>
                    <a:pt x="1157" y="578"/>
                    <a:pt x="1153" y="581"/>
                  </a:cubicBezTo>
                  <a:lnTo>
                    <a:pt x="1153" y="581"/>
                  </a:lnTo>
                  <a:cubicBezTo>
                    <a:pt x="1148" y="585"/>
                    <a:pt x="1142" y="586"/>
                    <a:pt x="1134" y="584"/>
                  </a:cubicBezTo>
                  <a:lnTo>
                    <a:pt x="1134" y="584"/>
                  </a:lnTo>
                  <a:cubicBezTo>
                    <a:pt x="1132" y="590"/>
                    <a:pt x="1131" y="596"/>
                    <a:pt x="1133" y="601"/>
                  </a:cubicBezTo>
                  <a:lnTo>
                    <a:pt x="1133" y="601"/>
                  </a:lnTo>
                  <a:cubicBezTo>
                    <a:pt x="1134" y="605"/>
                    <a:pt x="1139" y="607"/>
                    <a:pt x="1145" y="607"/>
                  </a:cubicBezTo>
                  <a:lnTo>
                    <a:pt x="1145" y="607"/>
                  </a:lnTo>
                  <a:cubicBezTo>
                    <a:pt x="1146" y="607"/>
                    <a:pt x="1147" y="607"/>
                    <a:pt x="1149" y="606"/>
                  </a:cubicBezTo>
                  <a:lnTo>
                    <a:pt x="1149" y="606"/>
                  </a:lnTo>
                  <a:cubicBezTo>
                    <a:pt x="1153" y="606"/>
                    <a:pt x="1156" y="604"/>
                    <a:pt x="1160" y="603"/>
                  </a:cubicBezTo>
                  <a:lnTo>
                    <a:pt x="1160" y="603"/>
                  </a:lnTo>
                  <a:cubicBezTo>
                    <a:pt x="1162" y="602"/>
                    <a:pt x="1165" y="601"/>
                    <a:pt x="1167" y="600"/>
                  </a:cubicBezTo>
                  <a:lnTo>
                    <a:pt x="1167" y="600"/>
                  </a:lnTo>
                  <a:cubicBezTo>
                    <a:pt x="1172" y="599"/>
                    <a:pt x="1177" y="598"/>
                    <a:pt x="1181" y="598"/>
                  </a:cubicBezTo>
                  <a:lnTo>
                    <a:pt x="1181" y="598"/>
                  </a:lnTo>
                  <a:cubicBezTo>
                    <a:pt x="1190" y="598"/>
                    <a:pt x="1197" y="599"/>
                    <a:pt x="1205" y="601"/>
                  </a:cubicBezTo>
                  <a:lnTo>
                    <a:pt x="1205" y="601"/>
                  </a:lnTo>
                  <a:cubicBezTo>
                    <a:pt x="1207" y="601"/>
                    <a:pt x="1210" y="602"/>
                    <a:pt x="1212" y="604"/>
                  </a:cubicBezTo>
                  <a:lnTo>
                    <a:pt x="1212" y="604"/>
                  </a:lnTo>
                  <a:cubicBezTo>
                    <a:pt x="1214" y="608"/>
                    <a:pt x="1213" y="611"/>
                    <a:pt x="1212" y="615"/>
                  </a:cubicBezTo>
                  <a:lnTo>
                    <a:pt x="1212" y="615"/>
                  </a:lnTo>
                  <a:cubicBezTo>
                    <a:pt x="1212" y="619"/>
                    <a:pt x="1210" y="622"/>
                    <a:pt x="1213" y="623"/>
                  </a:cubicBezTo>
                  <a:lnTo>
                    <a:pt x="1214" y="624"/>
                  </a:lnTo>
                  <a:lnTo>
                    <a:pt x="1213" y="625"/>
                  </a:lnTo>
                  <a:lnTo>
                    <a:pt x="1213" y="625"/>
                  </a:lnTo>
                  <a:cubicBezTo>
                    <a:pt x="1206" y="627"/>
                    <a:pt x="1200" y="630"/>
                    <a:pt x="1194" y="630"/>
                  </a:cubicBezTo>
                  <a:lnTo>
                    <a:pt x="1194" y="630"/>
                  </a:lnTo>
                  <a:cubicBezTo>
                    <a:pt x="1191" y="630"/>
                    <a:pt x="1189" y="629"/>
                    <a:pt x="1186" y="628"/>
                  </a:cubicBezTo>
                  <a:lnTo>
                    <a:pt x="1186" y="628"/>
                  </a:lnTo>
                  <a:cubicBezTo>
                    <a:pt x="1183" y="627"/>
                    <a:pt x="1180" y="625"/>
                    <a:pt x="1177" y="623"/>
                  </a:cubicBezTo>
                  <a:lnTo>
                    <a:pt x="1177" y="623"/>
                  </a:lnTo>
                  <a:cubicBezTo>
                    <a:pt x="1174" y="621"/>
                    <a:pt x="1171" y="619"/>
                    <a:pt x="1168" y="618"/>
                  </a:cubicBezTo>
                  <a:lnTo>
                    <a:pt x="1168" y="618"/>
                  </a:lnTo>
                  <a:cubicBezTo>
                    <a:pt x="1167" y="617"/>
                    <a:pt x="1166" y="617"/>
                    <a:pt x="1164" y="617"/>
                  </a:cubicBezTo>
                  <a:lnTo>
                    <a:pt x="1164" y="617"/>
                  </a:lnTo>
                  <a:cubicBezTo>
                    <a:pt x="1161" y="617"/>
                    <a:pt x="1157" y="619"/>
                    <a:pt x="1155" y="621"/>
                  </a:cubicBezTo>
                  <a:lnTo>
                    <a:pt x="1155" y="621"/>
                  </a:lnTo>
                  <a:cubicBezTo>
                    <a:pt x="1154" y="623"/>
                    <a:pt x="1154" y="624"/>
                    <a:pt x="1155" y="626"/>
                  </a:cubicBezTo>
                  <a:lnTo>
                    <a:pt x="1155" y="626"/>
                  </a:lnTo>
                  <a:cubicBezTo>
                    <a:pt x="1155" y="628"/>
                    <a:pt x="1156" y="629"/>
                    <a:pt x="1158" y="630"/>
                  </a:cubicBezTo>
                  <a:lnTo>
                    <a:pt x="1158" y="630"/>
                  </a:lnTo>
                  <a:cubicBezTo>
                    <a:pt x="1166" y="638"/>
                    <a:pt x="1174" y="646"/>
                    <a:pt x="1185" y="646"/>
                  </a:cubicBezTo>
                  <a:lnTo>
                    <a:pt x="1185" y="646"/>
                  </a:lnTo>
                  <a:lnTo>
                    <a:pt x="1185" y="647"/>
                  </a:lnTo>
                  <a:lnTo>
                    <a:pt x="1185" y="647"/>
                  </a:lnTo>
                  <a:cubicBezTo>
                    <a:pt x="1187" y="651"/>
                    <a:pt x="1192" y="655"/>
                    <a:pt x="1197" y="657"/>
                  </a:cubicBezTo>
                  <a:lnTo>
                    <a:pt x="1199" y="658"/>
                  </a:lnTo>
                  <a:lnTo>
                    <a:pt x="1199" y="658"/>
                  </a:lnTo>
                  <a:cubicBezTo>
                    <a:pt x="1202" y="659"/>
                    <a:pt x="1210" y="664"/>
                    <a:pt x="1210" y="671"/>
                  </a:cubicBezTo>
                  <a:lnTo>
                    <a:pt x="1210" y="671"/>
                  </a:lnTo>
                  <a:cubicBezTo>
                    <a:pt x="1211" y="670"/>
                    <a:pt x="1212" y="670"/>
                    <a:pt x="1212" y="670"/>
                  </a:cubicBezTo>
                  <a:lnTo>
                    <a:pt x="1212" y="670"/>
                  </a:lnTo>
                  <a:cubicBezTo>
                    <a:pt x="1214" y="670"/>
                    <a:pt x="1217" y="672"/>
                    <a:pt x="1218" y="674"/>
                  </a:cubicBezTo>
                  <a:lnTo>
                    <a:pt x="1218" y="674"/>
                  </a:lnTo>
                  <a:cubicBezTo>
                    <a:pt x="1221" y="677"/>
                    <a:pt x="1220" y="682"/>
                    <a:pt x="1219" y="685"/>
                  </a:cubicBezTo>
                  <a:lnTo>
                    <a:pt x="1215" y="712"/>
                  </a:lnTo>
                  <a:lnTo>
                    <a:pt x="1215" y="712"/>
                  </a:lnTo>
                  <a:cubicBezTo>
                    <a:pt x="1214" y="716"/>
                    <a:pt x="1214" y="720"/>
                    <a:pt x="1210" y="722"/>
                  </a:cubicBezTo>
                  <a:lnTo>
                    <a:pt x="1210" y="722"/>
                  </a:lnTo>
                  <a:cubicBezTo>
                    <a:pt x="1209" y="723"/>
                    <a:pt x="1208" y="723"/>
                    <a:pt x="1207" y="723"/>
                  </a:cubicBezTo>
                  <a:lnTo>
                    <a:pt x="1207" y="723"/>
                  </a:lnTo>
                  <a:cubicBezTo>
                    <a:pt x="1203" y="723"/>
                    <a:pt x="1201" y="721"/>
                    <a:pt x="1197" y="719"/>
                  </a:cubicBezTo>
                  <a:lnTo>
                    <a:pt x="1197" y="719"/>
                  </a:lnTo>
                  <a:cubicBezTo>
                    <a:pt x="1194" y="718"/>
                    <a:pt x="1191" y="716"/>
                    <a:pt x="1189" y="716"/>
                  </a:cubicBezTo>
                  <a:lnTo>
                    <a:pt x="1189" y="716"/>
                  </a:lnTo>
                  <a:cubicBezTo>
                    <a:pt x="1187" y="716"/>
                    <a:pt x="1186" y="716"/>
                    <a:pt x="1185" y="716"/>
                  </a:cubicBezTo>
                  <a:lnTo>
                    <a:pt x="1185" y="716"/>
                  </a:lnTo>
                  <a:cubicBezTo>
                    <a:pt x="1182" y="716"/>
                    <a:pt x="1180" y="716"/>
                    <a:pt x="1178" y="716"/>
                  </a:cubicBezTo>
                  <a:lnTo>
                    <a:pt x="1178" y="716"/>
                  </a:lnTo>
                  <a:cubicBezTo>
                    <a:pt x="1175" y="714"/>
                    <a:pt x="1174" y="711"/>
                    <a:pt x="1172" y="708"/>
                  </a:cubicBezTo>
                  <a:lnTo>
                    <a:pt x="1172" y="708"/>
                  </a:lnTo>
                  <a:cubicBezTo>
                    <a:pt x="1172" y="706"/>
                    <a:pt x="1171" y="704"/>
                    <a:pt x="1169" y="703"/>
                  </a:cubicBezTo>
                  <a:lnTo>
                    <a:pt x="1169" y="703"/>
                  </a:lnTo>
                  <a:cubicBezTo>
                    <a:pt x="1167" y="701"/>
                    <a:pt x="1166" y="701"/>
                    <a:pt x="1163" y="700"/>
                  </a:cubicBezTo>
                  <a:lnTo>
                    <a:pt x="1163" y="700"/>
                  </a:lnTo>
                  <a:cubicBezTo>
                    <a:pt x="1162" y="699"/>
                    <a:pt x="1161" y="699"/>
                    <a:pt x="1160" y="698"/>
                  </a:cubicBezTo>
                  <a:lnTo>
                    <a:pt x="1160" y="698"/>
                  </a:lnTo>
                  <a:cubicBezTo>
                    <a:pt x="1156" y="696"/>
                    <a:pt x="1153" y="692"/>
                    <a:pt x="1150" y="689"/>
                  </a:cubicBezTo>
                  <a:lnTo>
                    <a:pt x="1150" y="689"/>
                  </a:lnTo>
                  <a:cubicBezTo>
                    <a:pt x="1149" y="687"/>
                    <a:pt x="1147" y="686"/>
                    <a:pt x="1145" y="684"/>
                  </a:cubicBezTo>
                  <a:lnTo>
                    <a:pt x="1145" y="684"/>
                  </a:lnTo>
                  <a:cubicBezTo>
                    <a:pt x="1142" y="680"/>
                    <a:pt x="1137" y="679"/>
                    <a:pt x="1133" y="679"/>
                  </a:cubicBezTo>
                  <a:lnTo>
                    <a:pt x="1133" y="679"/>
                  </a:lnTo>
                  <a:cubicBezTo>
                    <a:pt x="1132" y="679"/>
                    <a:pt x="1130" y="679"/>
                    <a:pt x="1129" y="679"/>
                  </a:cubicBezTo>
                  <a:lnTo>
                    <a:pt x="1129" y="679"/>
                  </a:lnTo>
                  <a:cubicBezTo>
                    <a:pt x="1129" y="686"/>
                    <a:pt x="1130" y="695"/>
                    <a:pt x="1128" y="702"/>
                  </a:cubicBezTo>
                  <a:lnTo>
                    <a:pt x="1128" y="702"/>
                  </a:lnTo>
                  <a:cubicBezTo>
                    <a:pt x="1125" y="709"/>
                    <a:pt x="1119" y="716"/>
                    <a:pt x="1111" y="716"/>
                  </a:cubicBezTo>
                  <a:lnTo>
                    <a:pt x="1111" y="716"/>
                  </a:lnTo>
                  <a:cubicBezTo>
                    <a:pt x="1111" y="719"/>
                    <a:pt x="1109" y="721"/>
                    <a:pt x="1108" y="724"/>
                  </a:cubicBezTo>
                  <a:lnTo>
                    <a:pt x="1108" y="724"/>
                  </a:lnTo>
                  <a:cubicBezTo>
                    <a:pt x="1108" y="726"/>
                    <a:pt x="1107" y="728"/>
                    <a:pt x="1106" y="730"/>
                  </a:cubicBezTo>
                  <a:lnTo>
                    <a:pt x="1106" y="730"/>
                  </a:lnTo>
                  <a:cubicBezTo>
                    <a:pt x="1106" y="732"/>
                    <a:pt x="1107" y="734"/>
                    <a:pt x="1108" y="735"/>
                  </a:cubicBezTo>
                  <a:lnTo>
                    <a:pt x="1108" y="735"/>
                  </a:lnTo>
                  <a:cubicBezTo>
                    <a:pt x="1109" y="737"/>
                    <a:pt x="1112" y="738"/>
                    <a:pt x="1113" y="737"/>
                  </a:cubicBezTo>
                  <a:lnTo>
                    <a:pt x="1113" y="737"/>
                  </a:lnTo>
                  <a:cubicBezTo>
                    <a:pt x="1114" y="735"/>
                    <a:pt x="1114" y="735"/>
                    <a:pt x="1114" y="734"/>
                  </a:cubicBezTo>
                  <a:lnTo>
                    <a:pt x="1114" y="734"/>
                  </a:lnTo>
                  <a:cubicBezTo>
                    <a:pt x="1114" y="733"/>
                    <a:pt x="1115" y="732"/>
                    <a:pt x="1115" y="731"/>
                  </a:cubicBezTo>
                  <a:lnTo>
                    <a:pt x="1115" y="731"/>
                  </a:lnTo>
                  <a:cubicBezTo>
                    <a:pt x="1117" y="727"/>
                    <a:pt x="1121" y="726"/>
                    <a:pt x="1124" y="726"/>
                  </a:cubicBezTo>
                  <a:lnTo>
                    <a:pt x="1124" y="726"/>
                  </a:lnTo>
                  <a:cubicBezTo>
                    <a:pt x="1125" y="726"/>
                    <a:pt x="1126" y="726"/>
                    <a:pt x="1127" y="726"/>
                  </a:cubicBezTo>
                  <a:lnTo>
                    <a:pt x="1127" y="726"/>
                  </a:lnTo>
                  <a:cubicBezTo>
                    <a:pt x="1129" y="727"/>
                    <a:pt x="1132" y="728"/>
                    <a:pt x="1135" y="729"/>
                  </a:cubicBezTo>
                  <a:lnTo>
                    <a:pt x="1135" y="729"/>
                  </a:lnTo>
                  <a:cubicBezTo>
                    <a:pt x="1136" y="730"/>
                    <a:pt x="1137" y="730"/>
                    <a:pt x="1138" y="731"/>
                  </a:cubicBezTo>
                  <a:lnTo>
                    <a:pt x="1138" y="731"/>
                  </a:lnTo>
                  <a:cubicBezTo>
                    <a:pt x="1144" y="734"/>
                    <a:pt x="1150" y="735"/>
                    <a:pt x="1159" y="735"/>
                  </a:cubicBezTo>
                  <a:lnTo>
                    <a:pt x="1159" y="735"/>
                  </a:lnTo>
                  <a:cubicBezTo>
                    <a:pt x="1163" y="735"/>
                    <a:pt x="1167" y="734"/>
                    <a:pt x="1171" y="734"/>
                  </a:cubicBezTo>
                  <a:lnTo>
                    <a:pt x="1171" y="734"/>
                  </a:lnTo>
                  <a:cubicBezTo>
                    <a:pt x="1175" y="734"/>
                    <a:pt x="1180" y="734"/>
                    <a:pt x="1184" y="734"/>
                  </a:cubicBezTo>
                  <a:lnTo>
                    <a:pt x="1184" y="734"/>
                  </a:lnTo>
                  <a:cubicBezTo>
                    <a:pt x="1187" y="734"/>
                    <a:pt x="1190" y="734"/>
                    <a:pt x="1192" y="734"/>
                  </a:cubicBezTo>
                  <a:lnTo>
                    <a:pt x="1192" y="734"/>
                  </a:lnTo>
                  <a:cubicBezTo>
                    <a:pt x="1196" y="734"/>
                    <a:pt x="1199" y="736"/>
                    <a:pt x="1202" y="738"/>
                  </a:cubicBezTo>
                  <a:lnTo>
                    <a:pt x="1202" y="738"/>
                  </a:lnTo>
                  <a:cubicBezTo>
                    <a:pt x="1202" y="740"/>
                    <a:pt x="1203" y="741"/>
                    <a:pt x="1203" y="743"/>
                  </a:cubicBezTo>
                  <a:lnTo>
                    <a:pt x="1203" y="743"/>
                  </a:lnTo>
                  <a:cubicBezTo>
                    <a:pt x="1202" y="747"/>
                    <a:pt x="1196" y="749"/>
                    <a:pt x="1192" y="749"/>
                  </a:cubicBezTo>
                  <a:lnTo>
                    <a:pt x="1192" y="749"/>
                  </a:lnTo>
                  <a:cubicBezTo>
                    <a:pt x="1177" y="751"/>
                    <a:pt x="1161" y="757"/>
                    <a:pt x="1149" y="766"/>
                  </a:cubicBezTo>
                  <a:lnTo>
                    <a:pt x="1149" y="766"/>
                  </a:lnTo>
                  <a:cubicBezTo>
                    <a:pt x="1141" y="771"/>
                    <a:pt x="1138" y="776"/>
                    <a:pt x="1138" y="781"/>
                  </a:cubicBezTo>
                  <a:lnTo>
                    <a:pt x="1138" y="783"/>
                  </a:lnTo>
                  <a:lnTo>
                    <a:pt x="1136" y="782"/>
                  </a:lnTo>
                  <a:lnTo>
                    <a:pt x="1136" y="782"/>
                  </a:lnTo>
                  <a:cubicBezTo>
                    <a:pt x="1133" y="779"/>
                    <a:pt x="1127" y="781"/>
                    <a:pt x="1122" y="784"/>
                  </a:cubicBezTo>
                  <a:lnTo>
                    <a:pt x="1122" y="784"/>
                  </a:lnTo>
                  <a:cubicBezTo>
                    <a:pt x="1120" y="786"/>
                    <a:pt x="1119" y="787"/>
                    <a:pt x="1118" y="787"/>
                  </a:cubicBezTo>
                  <a:lnTo>
                    <a:pt x="1118" y="787"/>
                  </a:lnTo>
                  <a:cubicBezTo>
                    <a:pt x="1114" y="790"/>
                    <a:pt x="1111" y="793"/>
                    <a:pt x="1106" y="795"/>
                  </a:cubicBezTo>
                  <a:lnTo>
                    <a:pt x="1106" y="795"/>
                  </a:lnTo>
                  <a:cubicBezTo>
                    <a:pt x="1104" y="795"/>
                    <a:pt x="1102" y="795"/>
                    <a:pt x="1099" y="795"/>
                  </a:cubicBezTo>
                  <a:lnTo>
                    <a:pt x="1099" y="795"/>
                  </a:lnTo>
                  <a:cubicBezTo>
                    <a:pt x="1098" y="795"/>
                    <a:pt x="1096" y="795"/>
                    <a:pt x="1095" y="796"/>
                  </a:cubicBezTo>
                  <a:lnTo>
                    <a:pt x="1095" y="796"/>
                  </a:lnTo>
                  <a:cubicBezTo>
                    <a:pt x="1092" y="797"/>
                    <a:pt x="1089" y="798"/>
                    <a:pt x="1086" y="799"/>
                  </a:cubicBezTo>
                  <a:lnTo>
                    <a:pt x="1086" y="799"/>
                  </a:lnTo>
                  <a:cubicBezTo>
                    <a:pt x="1085" y="800"/>
                    <a:pt x="1083" y="801"/>
                    <a:pt x="1081" y="801"/>
                  </a:cubicBezTo>
                  <a:lnTo>
                    <a:pt x="1081" y="801"/>
                  </a:lnTo>
                  <a:cubicBezTo>
                    <a:pt x="1077" y="803"/>
                    <a:pt x="1073" y="803"/>
                    <a:pt x="1068" y="803"/>
                  </a:cubicBezTo>
                  <a:lnTo>
                    <a:pt x="1068" y="803"/>
                  </a:lnTo>
                  <a:cubicBezTo>
                    <a:pt x="1064" y="803"/>
                    <a:pt x="1060" y="803"/>
                    <a:pt x="1056" y="803"/>
                  </a:cubicBezTo>
                  <a:lnTo>
                    <a:pt x="1056" y="803"/>
                  </a:lnTo>
                  <a:cubicBezTo>
                    <a:pt x="1051" y="802"/>
                    <a:pt x="1046" y="801"/>
                    <a:pt x="1041" y="801"/>
                  </a:cubicBezTo>
                  <a:lnTo>
                    <a:pt x="1041" y="801"/>
                  </a:lnTo>
                  <a:cubicBezTo>
                    <a:pt x="1039" y="801"/>
                    <a:pt x="1036" y="802"/>
                    <a:pt x="1035" y="803"/>
                  </a:cubicBezTo>
                  <a:lnTo>
                    <a:pt x="1035" y="803"/>
                  </a:lnTo>
                  <a:cubicBezTo>
                    <a:pt x="1032" y="805"/>
                    <a:pt x="1030" y="809"/>
                    <a:pt x="1029" y="813"/>
                  </a:cubicBezTo>
                  <a:lnTo>
                    <a:pt x="1029" y="813"/>
                  </a:lnTo>
                  <a:cubicBezTo>
                    <a:pt x="1028" y="817"/>
                    <a:pt x="1027" y="820"/>
                    <a:pt x="1024" y="823"/>
                  </a:cubicBezTo>
                  <a:lnTo>
                    <a:pt x="1024" y="823"/>
                  </a:lnTo>
                  <a:lnTo>
                    <a:pt x="1023" y="823"/>
                  </a:lnTo>
                  <a:lnTo>
                    <a:pt x="1023" y="823"/>
                  </a:lnTo>
                  <a:cubicBezTo>
                    <a:pt x="1019" y="820"/>
                    <a:pt x="1014" y="819"/>
                    <a:pt x="1008" y="819"/>
                  </a:cubicBezTo>
                  <a:lnTo>
                    <a:pt x="1008" y="819"/>
                  </a:lnTo>
                  <a:cubicBezTo>
                    <a:pt x="1002" y="819"/>
                    <a:pt x="995" y="821"/>
                    <a:pt x="991" y="825"/>
                  </a:cubicBezTo>
                  <a:lnTo>
                    <a:pt x="989" y="827"/>
                  </a:lnTo>
                  <a:lnTo>
                    <a:pt x="985" y="817"/>
                  </a:lnTo>
                  <a:lnTo>
                    <a:pt x="969" y="814"/>
                  </a:lnTo>
                  <a:lnTo>
                    <a:pt x="966" y="834"/>
                  </a:lnTo>
                  <a:lnTo>
                    <a:pt x="966" y="835"/>
                  </a:lnTo>
                  <a:lnTo>
                    <a:pt x="966" y="835"/>
                  </a:lnTo>
                  <a:cubicBezTo>
                    <a:pt x="961" y="838"/>
                    <a:pt x="956" y="841"/>
                    <a:pt x="951" y="844"/>
                  </a:cubicBezTo>
                  <a:lnTo>
                    <a:pt x="951" y="844"/>
                  </a:lnTo>
                  <a:cubicBezTo>
                    <a:pt x="948" y="847"/>
                    <a:pt x="944" y="850"/>
                    <a:pt x="939" y="853"/>
                  </a:cubicBezTo>
                  <a:lnTo>
                    <a:pt x="939" y="853"/>
                  </a:lnTo>
                  <a:cubicBezTo>
                    <a:pt x="944" y="860"/>
                    <a:pt x="940" y="871"/>
                    <a:pt x="934" y="879"/>
                  </a:cubicBezTo>
                  <a:lnTo>
                    <a:pt x="934" y="879"/>
                  </a:lnTo>
                  <a:cubicBezTo>
                    <a:pt x="925" y="890"/>
                    <a:pt x="914" y="899"/>
                    <a:pt x="903" y="905"/>
                  </a:cubicBezTo>
                  <a:lnTo>
                    <a:pt x="903" y="905"/>
                  </a:lnTo>
                  <a:cubicBezTo>
                    <a:pt x="890" y="912"/>
                    <a:pt x="875" y="916"/>
                    <a:pt x="862" y="921"/>
                  </a:cubicBezTo>
                  <a:lnTo>
                    <a:pt x="836" y="928"/>
                  </a:lnTo>
                  <a:lnTo>
                    <a:pt x="839" y="926"/>
                  </a:lnTo>
                  <a:lnTo>
                    <a:pt x="839" y="926"/>
                  </a:lnTo>
                  <a:cubicBezTo>
                    <a:pt x="843" y="921"/>
                    <a:pt x="842" y="913"/>
                    <a:pt x="840" y="908"/>
                  </a:cubicBezTo>
                  <a:lnTo>
                    <a:pt x="840" y="908"/>
                  </a:lnTo>
                  <a:cubicBezTo>
                    <a:pt x="837" y="903"/>
                    <a:pt x="832" y="899"/>
                    <a:pt x="828" y="899"/>
                  </a:cubicBezTo>
                  <a:lnTo>
                    <a:pt x="828" y="899"/>
                  </a:lnTo>
                  <a:cubicBezTo>
                    <a:pt x="832" y="909"/>
                    <a:pt x="826" y="921"/>
                    <a:pt x="818" y="927"/>
                  </a:cubicBezTo>
                  <a:lnTo>
                    <a:pt x="818" y="927"/>
                  </a:lnTo>
                  <a:cubicBezTo>
                    <a:pt x="810" y="932"/>
                    <a:pt x="799" y="933"/>
                    <a:pt x="787" y="931"/>
                  </a:cubicBezTo>
                  <a:lnTo>
                    <a:pt x="787" y="931"/>
                  </a:lnTo>
                  <a:cubicBezTo>
                    <a:pt x="791" y="940"/>
                    <a:pt x="789" y="950"/>
                    <a:pt x="783" y="957"/>
                  </a:cubicBezTo>
                  <a:lnTo>
                    <a:pt x="782" y="959"/>
                  </a:lnTo>
                  <a:lnTo>
                    <a:pt x="781" y="957"/>
                  </a:lnTo>
                  <a:lnTo>
                    <a:pt x="781" y="957"/>
                  </a:lnTo>
                  <a:cubicBezTo>
                    <a:pt x="779" y="949"/>
                    <a:pt x="771" y="942"/>
                    <a:pt x="761" y="942"/>
                  </a:cubicBezTo>
                  <a:lnTo>
                    <a:pt x="761" y="942"/>
                  </a:lnTo>
                  <a:cubicBezTo>
                    <a:pt x="758" y="942"/>
                    <a:pt x="755" y="943"/>
                    <a:pt x="753" y="944"/>
                  </a:cubicBezTo>
                  <a:lnTo>
                    <a:pt x="753" y="944"/>
                  </a:lnTo>
                  <a:cubicBezTo>
                    <a:pt x="753" y="950"/>
                    <a:pt x="760" y="954"/>
                    <a:pt x="766" y="957"/>
                  </a:cubicBezTo>
                  <a:lnTo>
                    <a:pt x="766" y="957"/>
                  </a:lnTo>
                  <a:cubicBezTo>
                    <a:pt x="770" y="959"/>
                    <a:pt x="774" y="963"/>
                    <a:pt x="776" y="968"/>
                  </a:cubicBezTo>
                  <a:lnTo>
                    <a:pt x="776" y="968"/>
                  </a:lnTo>
                  <a:cubicBezTo>
                    <a:pt x="777" y="970"/>
                    <a:pt x="776" y="973"/>
                    <a:pt x="775" y="974"/>
                  </a:cubicBezTo>
                  <a:lnTo>
                    <a:pt x="775" y="975"/>
                  </a:lnTo>
                  <a:lnTo>
                    <a:pt x="767" y="973"/>
                  </a:lnTo>
                  <a:lnTo>
                    <a:pt x="778" y="987"/>
                  </a:lnTo>
                  <a:lnTo>
                    <a:pt x="776" y="986"/>
                  </a:lnTo>
                  <a:lnTo>
                    <a:pt x="776" y="986"/>
                  </a:lnTo>
                  <a:cubicBezTo>
                    <a:pt x="774" y="986"/>
                    <a:pt x="772" y="985"/>
                    <a:pt x="770" y="985"/>
                  </a:cubicBezTo>
                  <a:lnTo>
                    <a:pt x="770" y="985"/>
                  </a:lnTo>
                  <a:cubicBezTo>
                    <a:pt x="765" y="985"/>
                    <a:pt x="760" y="988"/>
                    <a:pt x="758" y="992"/>
                  </a:cubicBezTo>
                  <a:lnTo>
                    <a:pt x="758" y="992"/>
                  </a:lnTo>
                  <a:cubicBezTo>
                    <a:pt x="757" y="994"/>
                    <a:pt x="758" y="996"/>
                    <a:pt x="759" y="999"/>
                  </a:cubicBezTo>
                  <a:lnTo>
                    <a:pt x="759" y="999"/>
                  </a:lnTo>
                  <a:cubicBezTo>
                    <a:pt x="761" y="1002"/>
                    <a:pt x="764" y="1004"/>
                    <a:pt x="767" y="1003"/>
                  </a:cubicBezTo>
                  <a:lnTo>
                    <a:pt x="769" y="1001"/>
                  </a:lnTo>
                  <a:lnTo>
                    <a:pt x="768" y="1003"/>
                  </a:lnTo>
                  <a:lnTo>
                    <a:pt x="768" y="1003"/>
                  </a:lnTo>
                  <a:cubicBezTo>
                    <a:pt x="766" y="1010"/>
                    <a:pt x="760" y="1015"/>
                    <a:pt x="753" y="1017"/>
                  </a:cubicBezTo>
                  <a:lnTo>
                    <a:pt x="753" y="1017"/>
                  </a:lnTo>
                  <a:cubicBezTo>
                    <a:pt x="755" y="1018"/>
                    <a:pt x="756" y="1020"/>
                    <a:pt x="756" y="1022"/>
                  </a:cubicBezTo>
                  <a:lnTo>
                    <a:pt x="756" y="1022"/>
                  </a:lnTo>
                  <a:cubicBezTo>
                    <a:pt x="758" y="1027"/>
                    <a:pt x="756" y="1032"/>
                    <a:pt x="754" y="1036"/>
                  </a:cubicBezTo>
                  <a:lnTo>
                    <a:pt x="754" y="1036"/>
                  </a:lnTo>
                  <a:cubicBezTo>
                    <a:pt x="748" y="1042"/>
                    <a:pt x="741" y="1045"/>
                    <a:pt x="734" y="1047"/>
                  </a:cubicBezTo>
                  <a:lnTo>
                    <a:pt x="717" y="1052"/>
                  </a:lnTo>
                  <a:lnTo>
                    <a:pt x="717" y="1052"/>
                  </a:lnTo>
                  <a:cubicBezTo>
                    <a:pt x="715" y="1057"/>
                    <a:pt x="717" y="1063"/>
                    <a:pt x="721" y="1070"/>
                  </a:cubicBezTo>
                  <a:lnTo>
                    <a:pt x="721" y="1070"/>
                  </a:lnTo>
                  <a:cubicBezTo>
                    <a:pt x="721" y="1070"/>
                    <a:pt x="722" y="1072"/>
                    <a:pt x="723" y="1072"/>
                  </a:cubicBezTo>
                  <a:lnTo>
                    <a:pt x="723" y="1072"/>
                  </a:lnTo>
                  <a:cubicBezTo>
                    <a:pt x="726" y="1077"/>
                    <a:pt x="730" y="1082"/>
                    <a:pt x="730" y="1088"/>
                  </a:cubicBezTo>
                  <a:lnTo>
                    <a:pt x="730" y="1088"/>
                  </a:lnTo>
                  <a:cubicBezTo>
                    <a:pt x="730" y="1092"/>
                    <a:pt x="729" y="1096"/>
                    <a:pt x="726" y="1099"/>
                  </a:cubicBezTo>
                  <a:lnTo>
                    <a:pt x="726" y="1099"/>
                  </a:lnTo>
                  <a:cubicBezTo>
                    <a:pt x="724" y="1101"/>
                    <a:pt x="721" y="1102"/>
                    <a:pt x="719" y="1102"/>
                  </a:cubicBezTo>
                  <a:lnTo>
                    <a:pt x="719" y="1102"/>
                  </a:lnTo>
                  <a:cubicBezTo>
                    <a:pt x="720" y="1111"/>
                    <a:pt x="721" y="1121"/>
                    <a:pt x="719" y="1131"/>
                  </a:cubicBezTo>
                  <a:lnTo>
                    <a:pt x="719" y="1131"/>
                  </a:lnTo>
                  <a:cubicBezTo>
                    <a:pt x="717" y="1140"/>
                    <a:pt x="711" y="1150"/>
                    <a:pt x="700" y="1152"/>
                  </a:cubicBezTo>
                  <a:lnTo>
                    <a:pt x="695" y="1164"/>
                  </a:ln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76" name="Freeform 1719">
              <a:extLst>
                <a:ext uri="{FF2B5EF4-FFF2-40B4-BE49-F238E27FC236}">
                  <a16:creationId xmlns:a16="http://schemas.microsoft.com/office/drawing/2014/main" id="{7379B1DF-70FA-4597-BE66-37C198001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9939" y="6094170"/>
              <a:ext cx="82429" cy="71435"/>
            </a:xfrm>
            <a:custGeom>
              <a:avLst/>
              <a:gdLst>
                <a:gd name="T0" fmla="*/ 2 w 64"/>
                <a:gd name="T1" fmla="*/ 14 h 58"/>
                <a:gd name="T2" fmla="*/ 2 w 64"/>
                <a:gd name="T3" fmla="*/ 14 h 58"/>
                <a:gd name="T4" fmla="*/ 0 w 64"/>
                <a:gd name="T5" fmla="*/ 21 h 58"/>
                <a:gd name="T6" fmla="*/ 0 w 64"/>
                <a:gd name="T7" fmla="*/ 21 h 58"/>
                <a:gd name="T8" fmla="*/ 15 w 64"/>
                <a:gd name="T9" fmla="*/ 37 h 58"/>
                <a:gd name="T10" fmla="*/ 15 w 64"/>
                <a:gd name="T11" fmla="*/ 37 h 58"/>
                <a:gd name="T12" fmla="*/ 36 w 64"/>
                <a:gd name="T13" fmla="*/ 56 h 58"/>
                <a:gd name="T14" fmla="*/ 36 w 64"/>
                <a:gd name="T15" fmla="*/ 56 h 58"/>
                <a:gd name="T16" fmla="*/ 53 w 64"/>
                <a:gd name="T17" fmla="*/ 52 h 58"/>
                <a:gd name="T18" fmla="*/ 53 w 64"/>
                <a:gd name="T19" fmla="*/ 52 h 58"/>
                <a:gd name="T20" fmla="*/ 60 w 64"/>
                <a:gd name="T21" fmla="*/ 46 h 58"/>
                <a:gd name="T22" fmla="*/ 60 w 64"/>
                <a:gd name="T23" fmla="*/ 46 h 58"/>
                <a:gd name="T24" fmla="*/ 62 w 64"/>
                <a:gd name="T25" fmla="*/ 37 h 58"/>
                <a:gd name="T26" fmla="*/ 62 w 64"/>
                <a:gd name="T27" fmla="*/ 37 h 58"/>
                <a:gd name="T28" fmla="*/ 54 w 64"/>
                <a:gd name="T29" fmla="*/ 26 h 58"/>
                <a:gd name="T30" fmla="*/ 54 w 64"/>
                <a:gd name="T31" fmla="*/ 26 h 58"/>
                <a:gd name="T32" fmla="*/ 48 w 64"/>
                <a:gd name="T33" fmla="*/ 17 h 58"/>
                <a:gd name="T34" fmla="*/ 48 w 64"/>
                <a:gd name="T35" fmla="*/ 17 h 58"/>
                <a:gd name="T36" fmla="*/ 28 w 64"/>
                <a:gd name="T37" fmla="*/ 4 h 58"/>
                <a:gd name="T38" fmla="*/ 28 w 64"/>
                <a:gd name="T39" fmla="*/ 4 h 58"/>
                <a:gd name="T40" fmla="*/ 15 w 64"/>
                <a:gd name="T41" fmla="*/ 1 h 58"/>
                <a:gd name="T42" fmla="*/ 15 w 64"/>
                <a:gd name="T43" fmla="*/ 1 h 58"/>
                <a:gd name="T44" fmla="*/ 2 w 64"/>
                <a:gd name="T45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58">
                  <a:moveTo>
                    <a:pt x="2" y="14"/>
                  </a:moveTo>
                  <a:lnTo>
                    <a:pt x="2" y="14"/>
                  </a:lnTo>
                  <a:cubicBezTo>
                    <a:pt x="1" y="16"/>
                    <a:pt x="0" y="19"/>
                    <a:pt x="0" y="21"/>
                  </a:cubicBezTo>
                  <a:lnTo>
                    <a:pt x="0" y="21"/>
                  </a:lnTo>
                  <a:cubicBezTo>
                    <a:pt x="0" y="29"/>
                    <a:pt x="9" y="32"/>
                    <a:pt x="15" y="37"/>
                  </a:cubicBezTo>
                  <a:lnTo>
                    <a:pt x="15" y="37"/>
                  </a:lnTo>
                  <a:cubicBezTo>
                    <a:pt x="21" y="43"/>
                    <a:pt x="26" y="54"/>
                    <a:pt x="36" y="56"/>
                  </a:cubicBezTo>
                  <a:lnTo>
                    <a:pt x="36" y="56"/>
                  </a:lnTo>
                  <a:cubicBezTo>
                    <a:pt x="41" y="57"/>
                    <a:pt x="47" y="54"/>
                    <a:pt x="53" y="52"/>
                  </a:cubicBezTo>
                  <a:lnTo>
                    <a:pt x="53" y="52"/>
                  </a:lnTo>
                  <a:cubicBezTo>
                    <a:pt x="55" y="50"/>
                    <a:pt x="58" y="48"/>
                    <a:pt x="60" y="46"/>
                  </a:cubicBezTo>
                  <a:lnTo>
                    <a:pt x="60" y="46"/>
                  </a:lnTo>
                  <a:cubicBezTo>
                    <a:pt x="62" y="43"/>
                    <a:pt x="63" y="40"/>
                    <a:pt x="62" y="37"/>
                  </a:cubicBezTo>
                  <a:lnTo>
                    <a:pt x="62" y="37"/>
                  </a:lnTo>
                  <a:cubicBezTo>
                    <a:pt x="59" y="33"/>
                    <a:pt x="53" y="30"/>
                    <a:pt x="54" y="26"/>
                  </a:cubicBezTo>
                  <a:lnTo>
                    <a:pt x="54" y="26"/>
                  </a:lnTo>
                  <a:cubicBezTo>
                    <a:pt x="52" y="23"/>
                    <a:pt x="50" y="20"/>
                    <a:pt x="48" y="17"/>
                  </a:cubicBezTo>
                  <a:lnTo>
                    <a:pt x="48" y="17"/>
                  </a:lnTo>
                  <a:cubicBezTo>
                    <a:pt x="43" y="11"/>
                    <a:pt x="36" y="7"/>
                    <a:pt x="28" y="4"/>
                  </a:cubicBezTo>
                  <a:lnTo>
                    <a:pt x="28" y="4"/>
                  </a:lnTo>
                  <a:cubicBezTo>
                    <a:pt x="24" y="2"/>
                    <a:pt x="20" y="0"/>
                    <a:pt x="15" y="1"/>
                  </a:cubicBezTo>
                  <a:lnTo>
                    <a:pt x="15" y="1"/>
                  </a:lnTo>
                  <a:cubicBezTo>
                    <a:pt x="9" y="2"/>
                    <a:pt x="5" y="9"/>
                    <a:pt x="2" y="14"/>
                  </a:cubicBez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77" name="Freeform 1720">
              <a:extLst>
                <a:ext uri="{FF2B5EF4-FFF2-40B4-BE49-F238E27FC236}">
                  <a16:creationId xmlns:a16="http://schemas.microsoft.com/office/drawing/2014/main" id="{0E4E9BA0-19FC-4381-9A76-690123716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9939" y="6094170"/>
              <a:ext cx="82429" cy="71435"/>
            </a:xfrm>
            <a:custGeom>
              <a:avLst/>
              <a:gdLst>
                <a:gd name="T0" fmla="*/ 2 w 64"/>
                <a:gd name="T1" fmla="*/ 14 h 58"/>
                <a:gd name="T2" fmla="*/ 2 w 64"/>
                <a:gd name="T3" fmla="*/ 14 h 58"/>
                <a:gd name="T4" fmla="*/ 0 w 64"/>
                <a:gd name="T5" fmla="*/ 21 h 58"/>
                <a:gd name="T6" fmla="*/ 0 w 64"/>
                <a:gd name="T7" fmla="*/ 21 h 58"/>
                <a:gd name="T8" fmla="*/ 15 w 64"/>
                <a:gd name="T9" fmla="*/ 37 h 58"/>
                <a:gd name="T10" fmla="*/ 15 w 64"/>
                <a:gd name="T11" fmla="*/ 37 h 58"/>
                <a:gd name="T12" fmla="*/ 36 w 64"/>
                <a:gd name="T13" fmla="*/ 56 h 58"/>
                <a:gd name="T14" fmla="*/ 36 w 64"/>
                <a:gd name="T15" fmla="*/ 56 h 58"/>
                <a:gd name="T16" fmla="*/ 53 w 64"/>
                <a:gd name="T17" fmla="*/ 52 h 58"/>
                <a:gd name="T18" fmla="*/ 53 w 64"/>
                <a:gd name="T19" fmla="*/ 52 h 58"/>
                <a:gd name="T20" fmla="*/ 60 w 64"/>
                <a:gd name="T21" fmla="*/ 46 h 58"/>
                <a:gd name="T22" fmla="*/ 60 w 64"/>
                <a:gd name="T23" fmla="*/ 46 h 58"/>
                <a:gd name="T24" fmla="*/ 62 w 64"/>
                <a:gd name="T25" fmla="*/ 37 h 58"/>
                <a:gd name="T26" fmla="*/ 62 w 64"/>
                <a:gd name="T27" fmla="*/ 37 h 58"/>
                <a:gd name="T28" fmla="*/ 54 w 64"/>
                <a:gd name="T29" fmla="*/ 26 h 58"/>
                <a:gd name="T30" fmla="*/ 54 w 64"/>
                <a:gd name="T31" fmla="*/ 26 h 58"/>
                <a:gd name="T32" fmla="*/ 48 w 64"/>
                <a:gd name="T33" fmla="*/ 17 h 58"/>
                <a:gd name="T34" fmla="*/ 48 w 64"/>
                <a:gd name="T35" fmla="*/ 17 h 58"/>
                <a:gd name="T36" fmla="*/ 28 w 64"/>
                <a:gd name="T37" fmla="*/ 4 h 58"/>
                <a:gd name="T38" fmla="*/ 28 w 64"/>
                <a:gd name="T39" fmla="*/ 4 h 58"/>
                <a:gd name="T40" fmla="*/ 15 w 64"/>
                <a:gd name="T41" fmla="*/ 1 h 58"/>
                <a:gd name="T42" fmla="*/ 15 w 64"/>
                <a:gd name="T43" fmla="*/ 1 h 58"/>
                <a:gd name="T44" fmla="*/ 2 w 64"/>
                <a:gd name="T45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58">
                  <a:moveTo>
                    <a:pt x="2" y="14"/>
                  </a:moveTo>
                  <a:lnTo>
                    <a:pt x="2" y="14"/>
                  </a:lnTo>
                  <a:cubicBezTo>
                    <a:pt x="1" y="16"/>
                    <a:pt x="0" y="19"/>
                    <a:pt x="0" y="21"/>
                  </a:cubicBezTo>
                  <a:lnTo>
                    <a:pt x="0" y="21"/>
                  </a:lnTo>
                  <a:cubicBezTo>
                    <a:pt x="0" y="29"/>
                    <a:pt x="9" y="32"/>
                    <a:pt x="15" y="37"/>
                  </a:cubicBezTo>
                  <a:lnTo>
                    <a:pt x="15" y="37"/>
                  </a:lnTo>
                  <a:cubicBezTo>
                    <a:pt x="21" y="43"/>
                    <a:pt x="26" y="54"/>
                    <a:pt x="36" y="56"/>
                  </a:cubicBezTo>
                  <a:lnTo>
                    <a:pt x="36" y="56"/>
                  </a:lnTo>
                  <a:cubicBezTo>
                    <a:pt x="41" y="57"/>
                    <a:pt x="47" y="54"/>
                    <a:pt x="53" y="52"/>
                  </a:cubicBezTo>
                  <a:lnTo>
                    <a:pt x="53" y="52"/>
                  </a:lnTo>
                  <a:cubicBezTo>
                    <a:pt x="55" y="50"/>
                    <a:pt x="58" y="48"/>
                    <a:pt x="60" y="46"/>
                  </a:cubicBezTo>
                  <a:lnTo>
                    <a:pt x="60" y="46"/>
                  </a:lnTo>
                  <a:cubicBezTo>
                    <a:pt x="62" y="43"/>
                    <a:pt x="63" y="40"/>
                    <a:pt x="62" y="37"/>
                  </a:cubicBezTo>
                  <a:lnTo>
                    <a:pt x="62" y="37"/>
                  </a:lnTo>
                  <a:cubicBezTo>
                    <a:pt x="59" y="33"/>
                    <a:pt x="53" y="30"/>
                    <a:pt x="54" y="26"/>
                  </a:cubicBezTo>
                  <a:lnTo>
                    <a:pt x="54" y="26"/>
                  </a:lnTo>
                  <a:cubicBezTo>
                    <a:pt x="52" y="23"/>
                    <a:pt x="50" y="20"/>
                    <a:pt x="48" y="17"/>
                  </a:cubicBezTo>
                  <a:lnTo>
                    <a:pt x="48" y="17"/>
                  </a:lnTo>
                  <a:cubicBezTo>
                    <a:pt x="43" y="11"/>
                    <a:pt x="36" y="7"/>
                    <a:pt x="28" y="4"/>
                  </a:cubicBezTo>
                  <a:lnTo>
                    <a:pt x="28" y="4"/>
                  </a:lnTo>
                  <a:cubicBezTo>
                    <a:pt x="24" y="2"/>
                    <a:pt x="20" y="0"/>
                    <a:pt x="15" y="1"/>
                  </a:cubicBezTo>
                  <a:lnTo>
                    <a:pt x="15" y="1"/>
                  </a:lnTo>
                  <a:cubicBezTo>
                    <a:pt x="9" y="2"/>
                    <a:pt x="5" y="9"/>
                    <a:pt x="2" y="14"/>
                  </a:cubicBez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78" name="Freeform 1721">
              <a:extLst>
                <a:ext uri="{FF2B5EF4-FFF2-40B4-BE49-F238E27FC236}">
                  <a16:creationId xmlns:a16="http://schemas.microsoft.com/office/drawing/2014/main" id="{65B77513-325D-4352-AFB9-9E5A26235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9939" y="6094170"/>
              <a:ext cx="82429" cy="71435"/>
            </a:xfrm>
            <a:custGeom>
              <a:avLst/>
              <a:gdLst>
                <a:gd name="T0" fmla="*/ 18 w 66"/>
                <a:gd name="T1" fmla="*/ 2 h 58"/>
                <a:gd name="T2" fmla="*/ 16 w 66"/>
                <a:gd name="T3" fmla="*/ 2 h 58"/>
                <a:gd name="T4" fmla="*/ 4 w 66"/>
                <a:gd name="T5" fmla="*/ 14 h 58"/>
                <a:gd name="T6" fmla="*/ 2 w 66"/>
                <a:gd name="T7" fmla="*/ 21 h 58"/>
                <a:gd name="T8" fmla="*/ 12 w 66"/>
                <a:gd name="T9" fmla="*/ 34 h 58"/>
                <a:gd name="T10" fmla="*/ 16 w 66"/>
                <a:gd name="T11" fmla="*/ 37 h 58"/>
                <a:gd name="T12" fmla="*/ 23 w 66"/>
                <a:gd name="T13" fmla="*/ 44 h 58"/>
                <a:gd name="T14" fmla="*/ 37 w 66"/>
                <a:gd name="T15" fmla="*/ 54 h 58"/>
                <a:gd name="T16" fmla="*/ 40 w 66"/>
                <a:gd name="T17" fmla="*/ 55 h 58"/>
                <a:gd name="T18" fmla="*/ 53 w 66"/>
                <a:gd name="T19" fmla="*/ 51 h 58"/>
                <a:gd name="T20" fmla="*/ 60 w 66"/>
                <a:gd name="T21" fmla="*/ 45 h 58"/>
                <a:gd name="T22" fmla="*/ 62 w 66"/>
                <a:gd name="T23" fmla="*/ 37 h 58"/>
                <a:gd name="T24" fmla="*/ 59 w 66"/>
                <a:gd name="T25" fmla="*/ 33 h 58"/>
                <a:gd name="T26" fmla="*/ 55 w 66"/>
                <a:gd name="T27" fmla="*/ 26 h 58"/>
                <a:gd name="T28" fmla="*/ 50 w 66"/>
                <a:gd name="T29" fmla="*/ 21 h 58"/>
                <a:gd name="T30" fmla="*/ 48 w 66"/>
                <a:gd name="T31" fmla="*/ 18 h 58"/>
                <a:gd name="T32" fmla="*/ 29 w 66"/>
                <a:gd name="T33" fmla="*/ 5 h 58"/>
                <a:gd name="T34" fmla="*/ 40 w 66"/>
                <a:gd name="T35" fmla="*/ 57 h 58"/>
                <a:gd name="T36" fmla="*/ 40 w 66"/>
                <a:gd name="T37" fmla="*/ 57 h 58"/>
                <a:gd name="T38" fmla="*/ 37 w 66"/>
                <a:gd name="T39" fmla="*/ 56 h 58"/>
                <a:gd name="T40" fmla="*/ 22 w 66"/>
                <a:gd name="T41" fmla="*/ 45 h 58"/>
                <a:gd name="T42" fmla="*/ 15 w 66"/>
                <a:gd name="T43" fmla="*/ 38 h 58"/>
                <a:gd name="T44" fmla="*/ 10 w 66"/>
                <a:gd name="T45" fmla="*/ 35 h 58"/>
                <a:gd name="T46" fmla="*/ 0 w 66"/>
                <a:gd name="T47" fmla="*/ 21 h 58"/>
                <a:gd name="T48" fmla="*/ 2 w 66"/>
                <a:gd name="T49" fmla="*/ 14 h 58"/>
                <a:gd name="T50" fmla="*/ 16 w 66"/>
                <a:gd name="T51" fmla="*/ 1 h 58"/>
                <a:gd name="T52" fmla="*/ 18 w 66"/>
                <a:gd name="T53" fmla="*/ 0 h 58"/>
                <a:gd name="T54" fmla="*/ 30 w 66"/>
                <a:gd name="T55" fmla="*/ 4 h 58"/>
                <a:gd name="T56" fmla="*/ 49 w 66"/>
                <a:gd name="T57" fmla="*/ 17 h 58"/>
                <a:gd name="T58" fmla="*/ 52 w 66"/>
                <a:gd name="T59" fmla="*/ 20 h 58"/>
                <a:gd name="T60" fmla="*/ 57 w 66"/>
                <a:gd name="T61" fmla="*/ 26 h 58"/>
                <a:gd name="T62" fmla="*/ 57 w 66"/>
                <a:gd name="T63" fmla="*/ 26 h 58"/>
                <a:gd name="T64" fmla="*/ 60 w 66"/>
                <a:gd name="T65" fmla="*/ 32 h 58"/>
                <a:gd name="T66" fmla="*/ 64 w 66"/>
                <a:gd name="T67" fmla="*/ 37 h 58"/>
                <a:gd name="T68" fmla="*/ 62 w 66"/>
                <a:gd name="T69" fmla="*/ 47 h 58"/>
                <a:gd name="T70" fmla="*/ 54 w 66"/>
                <a:gd name="T71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58">
                  <a:moveTo>
                    <a:pt x="18" y="2"/>
                  </a:move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cubicBezTo>
                    <a:pt x="10" y="4"/>
                    <a:pt x="7" y="10"/>
                    <a:pt x="4" y="14"/>
                  </a:cubicBezTo>
                  <a:lnTo>
                    <a:pt x="4" y="14"/>
                  </a:lnTo>
                  <a:cubicBezTo>
                    <a:pt x="3" y="17"/>
                    <a:pt x="2" y="19"/>
                    <a:pt x="2" y="21"/>
                  </a:cubicBezTo>
                  <a:lnTo>
                    <a:pt x="2" y="21"/>
                  </a:lnTo>
                  <a:cubicBezTo>
                    <a:pt x="2" y="27"/>
                    <a:pt x="7" y="30"/>
                    <a:pt x="12" y="34"/>
                  </a:cubicBezTo>
                  <a:lnTo>
                    <a:pt x="12" y="34"/>
                  </a:lnTo>
                  <a:cubicBezTo>
                    <a:pt x="13" y="34"/>
                    <a:pt x="15" y="36"/>
                    <a:pt x="16" y="37"/>
                  </a:cubicBezTo>
                  <a:lnTo>
                    <a:pt x="16" y="37"/>
                  </a:lnTo>
                  <a:cubicBezTo>
                    <a:pt x="19" y="39"/>
                    <a:pt x="21" y="42"/>
                    <a:pt x="23" y="44"/>
                  </a:cubicBezTo>
                  <a:lnTo>
                    <a:pt x="23" y="44"/>
                  </a:lnTo>
                  <a:cubicBezTo>
                    <a:pt x="27" y="49"/>
                    <a:pt x="31" y="53"/>
                    <a:pt x="37" y="54"/>
                  </a:cubicBezTo>
                  <a:lnTo>
                    <a:pt x="37" y="54"/>
                  </a:lnTo>
                  <a:cubicBezTo>
                    <a:pt x="38" y="55"/>
                    <a:pt x="39" y="55"/>
                    <a:pt x="40" y="55"/>
                  </a:cubicBezTo>
                  <a:lnTo>
                    <a:pt x="40" y="55"/>
                  </a:lnTo>
                  <a:cubicBezTo>
                    <a:pt x="44" y="55"/>
                    <a:pt x="49" y="53"/>
                    <a:pt x="53" y="51"/>
                  </a:cubicBezTo>
                  <a:lnTo>
                    <a:pt x="53" y="51"/>
                  </a:lnTo>
                  <a:cubicBezTo>
                    <a:pt x="55" y="49"/>
                    <a:pt x="59" y="48"/>
                    <a:pt x="60" y="45"/>
                  </a:cubicBezTo>
                  <a:lnTo>
                    <a:pt x="60" y="45"/>
                  </a:lnTo>
                  <a:cubicBezTo>
                    <a:pt x="62" y="43"/>
                    <a:pt x="63" y="40"/>
                    <a:pt x="62" y="37"/>
                  </a:cubicBezTo>
                  <a:lnTo>
                    <a:pt x="62" y="37"/>
                  </a:lnTo>
                  <a:cubicBezTo>
                    <a:pt x="61" y="36"/>
                    <a:pt x="60" y="35"/>
                    <a:pt x="59" y="33"/>
                  </a:cubicBezTo>
                  <a:lnTo>
                    <a:pt x="59" y="33"/>
                  </a:lnTo>
                  <a:cubicBezTo>
                    <a:pt x="56" y="31"/>
                    <a:pt x="54" y="29"/>
                    <a:pt x="55" y="26"/>
                  </a:cubicBezTo>
                  <a:lnTo>
                    <a:pt x="55" y="26"/>
                  </a:lnTo>
                  <a:cubicBezTo>
                    <a:pt x="53" y="25"/>
                    <a:pt x="52" y="23"/>
                    <a:pt x="50" y="21"/>
                  </a:cubicBezTo>
                  <a:lnTo>
                    <a:pt x="50" y="21"/>
                  </a:lnTo>
                  <a:cubicBezTo>
                    <a:pt x="49" y="20"/>
                    <a:pt x="49" y="18"/>
                    <a:pt x="48" y="18"/>
                  </a:cubicBezTo>
                  <a:lnTo>
                    <a:pt x="48" y="18"/>
                  </a:lnTo>
                  <a:cubicBezTo>
                    <a:pt x="43" y="12"/>
                    <a:pt x="36" y="8"/>
                    <a:pt x="29" y="5"/>
                  </a:cubicBezTo>
                  <a:lnTo>
                    <a:pt x="29" y="5"/>
                  </a:lnTo>
                  <a:cubicBezTo>
                    <a:pt x="26" y="4"/>
                    <a:pt x="22" y="2"/>
                    <a:pt x="18" y="2"/>
                  </a:cubicBezTo>
                  <a:close/>
                  <a:moveTo>
                    <a:pt x="40" y="57"/>
                  </a:moveTo>
                  <a:lnTo>
                    <a:pt x="40" y="57"/>
                  </a:lnTo>
                  <a:lnTo>
                    <a:pt x="40" y="57"/>
                  </a:lnTo>
                  <a:cubicBezTo>
                    <a:pt x="39" y="57"/>
                    <a:pt x="38" y="57"/>
                    <a:pt x="37" y="56"/>
                  </a:cubicBezTo>
                  <a:lnTo>
                    <a:pt x="37" y="56"/>
                  </a:lnTo>
                  <a:cubicBezTo>
                    <a:pt x="30" y="55"/>
                    <a:pt x="26" y="50"/>
                    <a:pt x="22" y="45"/>
                  </a:cubicBezTo>
                  <a:lnTo>
                    <a:pt x="22" y="45"/>
                  </a:lnTo>
                  <a:cubicBezTo>
                    <a:pt x="19" y="43"/>
                    <a:pt x="18" y="40"/>
                    <a:pt x="15" y="38"/>
                  </a:cubicBezTo>
                  <a:lnTo>
                    <a:pt x="15" y="38"/>
                  </a:lnTo>
                  <a:cubicBezTo>
                    <a:pt x="13" y="37"/>
                    <a:pt x="12" y="36"/>
                    <a:pt x="10" y="35"/>
                  </a:cubicBezTo>
                  <a:lnTo>
                    <a:pt x="10" y="35"/>
                  </a:lnTo>
                  <a:cubicBezTo>
                    <a:pt x="5" y="31"/>
                    <a:pt x="0" y="27"/>
                    <a:pt x="0" y="21"/>
                  </a:cubicBezTo>
                  <a:lnTo>
                    <a:pt x="0" y="21"/>
                  </a:lnTo>
                  <a:cubicBezTo>
                    <a:pt x="0" y="18"/>
                    <a:pt x="1" y="16"/>
                    <a:pt x="2" y="14"/>
                  </a:cubicBezTo>
                  <a:lnTo>
                    <a:pt x="2" y="14"/>
                  </a:lnTo>
                  <a:cubicBezTo>
                    <a:pt x="5" y="9"/>
                    <a:pt x="9" y="2"/>
                    <a:pt x="16" y="1"/>
                  </a:cubicBezTo>
                  <a:lnTo>
                    <a:pt x="16" y="1"/>
                  </a:lnTo>
                  <a:cubicBezTo>
                    <a:pt x="16" y="0"/>
                    <a:pt x="18" y="0"/>
                    <a:pt x="18" y="0"/>
                  </a:cubicBezTo>
                  <a:lnTo>
                    <a:pt x="18" y="0"/>
                  </a:lnTo>
                  <a:cubicBezTo>
                    <a:pt x="22" y="0"/>
                    <a:pt x="26" y="2"/>
                    <a:pt x="30" y="4"/>
                  </a:cubicBezTo>
                  <a:lnTo>
                    <a:pt x="30" y="4"/>
                  </a:lnTo>
                  <a:cubicBezTo>
                    <a:pt x="37" y="7"/>
                    <a:pt x="44" y="10"/>
                    <a:pt x="49" y="17"/>
                  </a:cubicBezTo>
                  <a:lnTo>
                    <a:pt x="49" y="17"/>
                  </a:lnTo>
                  <a:cubicBezTo>
                    <a:pt x="50" y="18"/>
                    <a:pt x="51" y="18"/>
                    <a:pt x="52" y="20"/>
                  </a:cubicBezTo>
                  <a:lnTo>
                    <a:pt x="52" y="20"/>
                  </a:lnTo>
                  <a:cubicBezTo>
                    <a:pt x="53" y="21"/>
                    <a:pt x="54" y="24"/>
                    <a:pt x="56" y="25"/>
                  </a:cubicBez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cubicBezTo>
                    <a:pt x="56" y="28"/>
                    <a:pt x="58" y="30"/>
                    <a:pt x="60" y="32"/>
                  </a:cubicBezTo>
                  <a:lnTo>
                    <a:pt x="60" y="32"/>
                  </a:lnTo>
                  <a:cubicBezTo>
                    <a:pt x="61" y="34"/>
                    <a:pt x="63" y="35"/>
                    <a:pt x="64" y="37"/>
                  </a:cubicBezTo>
                  <a:lnTo>
                    <a:pt x="64" y="37"/>
                  </a:lnTo>
                  <a:cubicBezTo>
                    <a:pt x="65" y="40"/>
                    <a:pt x="64" y="43"/>
                    <a:pt x="62" y="47"/>
                  </a:cubicBezTo>
                  <a:lnTo>
                    <a:pt x="62" y="47"/>
                  </a:lnTo>
                  <a:cubicBezTo>
                    <a:pt x="60" y="49"/>
                    <a:pt x="57" y="51"/>
                    <a:pt x="54" y="53"/>
                  </a:cubicBezTo>
                  <a:lnTo>
                    <a:pt x="54" y="53"/>
                  </a:lnTo>
                  <a:cubicBezTo>
                    <a:pt x="50" y="54"/>
                    <a:pt x="45" y="57"/>
                    <a:pt x="40" y="57"/>
                  </a:cubicBez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79" name="Freeform 1722">
              <a:extLst>
                <a:ext uri="{FF2B5EF4-FFF2-40B4-BE49-F238E27FC236}">
                  <a16:creationId xmlns:a16="http://schemas.microsoft.com/office/drawing/2014/main" id="{E823562A-7543-4FCF-9B14-84D142312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5435" y="6094170"/>
              <a:ext cx="76932" cy="65943"/>
            </a:xfrm>
            <a:custGeom>
              <a:avLst/>
              <a:gdLst>
                <a:gd name="T0" fmla="*/ 16 w 62"/>
                <a:gd name="T1" fmla="*/ 0 h 54"/>
                <a:gd name="T2" fmla="*/ 16 w 62"/>
                <a:gd name="T3" fmla="*/ 0 h 54"/>
                <a:gd name="T4" fmla="*/ 14 w 62"/>
                <a:gd name="T5" fmla="*/ 0 h 54"/>
                <a:gd name="T6" fmla="*/ 14 w 62"/>
                <a:gd name="T7" fmla="*/ 0 h 54"/>
                <a:gd name="T8" fmla="*/ 2 w 62"/>
                <a:gd name="T9" fmla="*/ 12 h 54"/>
                <a:gd name="T10" fmla="*/ 2 w 62"/>
                <a:gd name="T11" fmla="*/ 12 h 54"/>
                <a:gd name="T12" fmla="*/ 0 w 62"/>
                <a:gd name="T13" fmla="*/ 19 h 54"/>
                <a:gd name="T14" fmla="*/ 0 w 62"/>
                <a:gd name="T15" fmla="*/ 19 h 54"/>
                <a:gd name="T16" fmla="*/ 10 w 62"/>
                <a:gd name="T17" fmla="*/ 32 h 54"/>
                <a:gd name="T18" fmla="*/ 10 w 62"/>
                <a:gd name="T19" fmla="*/ 32 h 54"/>
                <a:gd name="T20" fmla="*/ 14 w 62"/>
                <a:gd name="T21" fmla="*/ 35 h 54"/>
                <a:gd name="T22" fmla="*/ 14 w 62"/>
                <a:gd name="T23" fmla="*/ 35 h 54"/>
                <a:gd name="T24" fmla="*/ 21 w 62"/>
                <a:gd name="T25" fmla="*/ 42 h 54"/>
                <a:gd name="T26" fmla="*/ 21 w 62"/>
                <a:gd name="T27" fmla="*/ 42 h 54"/>
                <a:gd name="T28" fmla="*/ 35 w 62"/>
                <a:gd name="T29" fmla="*/ 52 h 54"/>
                <a:gd name="T30" fmla="*/ 35 w 62"/>
                <a:gd name="T31" fmla="*/ 52 h 54"/>
                <a:gd name="T32" fmla="*/ 38 w 62"/>
                <a:gd name="T33" fmla="*/ 53 h 54"/>
                <a:gd name="T34" fmla="*/ 38 w 62"/>
                <a:gd name="T35" fmla="*/ 53 h 54"/>
                <a:gd name="T36" fmla="*/ 51 w 62"/>
                <a:gd name="T37" fmla="*/ 49 h 54"/>
                <a:gd name="T38" fmla="*/ 51 w 62"/>
                <a:gd name="T39" fmla="*/ 49 h 54"/>
                <a:gd name="T40" fmla="*/ 58 w 62"/>
                <a:gd name="T41" fmla="*/ 43 h 54"/>
                <a:gd name="T42" fmla="*/ 58 w 62"/>
                <a:gd name="T43" fmla="*/ 43 h 54"/>
                <a:gd name="T44" fmla="*/ 60 w 62"/>
                <a:gd name="T45" fmla="*/ 35 h 54"/>
                <a:gd name="T46" fmla="*/ 60 w 62"/>
                <a:gd name="T47" fmla="*/ 35 h 54"/>
                <a:gd name="T48" fmla="*/ 57 w 62"/>
                <a:gd name="T49" fmla="*/ 31 h 54"/>
                <a:gd name="T50" fmla="*/ 57 w 62"/>
                <a:gd name="T51" fmla="*/ 31 h 54"/>
                <a:gd name="T52" fmla="*/ 53 w 62"/>
                <a:gd name="T53" fmla="*/ 24 h 54"/>
                <a:gd name="T54" fmla="*/ 53 w 62"/>
                <a:gd name="T55" fmla="*/ 24 h 54"/>
                <a:gd name="T56" fmla="*/ 48 w 62"/>
                <a:gd name="T57" fmla="*/ 19 h 54"/>
                <a:gd name="T58" fmla="*/ 48 w 62"/>
                <a:gd name="T59" fmla="*/ 19 h 54"/>
                <a:gd name="T60" fmla="*/ 46 w 62"/>
                <a:gd name="T61" fmla="*/ 16 h 54"/>
                <a:gd name="T62" fmla="*/ 46 w 62"/>
                <a:gd name="T63" fmla="*/ 16 h 54"/>
                <a:gd name="T64" fmla="*/ 27 w 62"/>
                <a:gd name="T65" fmla="*/ 3 h 54"/>
                <a:gd name="T66" fmla="*/ 27 w 62"/>
                <a:gd name="T67" fmla="*/ 3 h 54"/>
                <a:gd name="T68" fmla="*/ 16 w 62"/>
                <a:gd name="T6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" h="54">
                  <a:moveTo>
                    <a:pt x="16" y="0"/>
                  </a:move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cubicBezTo>
                    <a:pt x="8" y="2"/>
                    <a:pt x="5" y="8"/>
                    <a:pt x="2" y="12"/>
                  </a:cubicBezTo>
                  <a:lnTo>
                    <a:pt x="2" y="12"/>
                  </a:lnTo>
                  <a:cubicBezTo>
                    <a:pt x="1" y="15"/>
                    <a:pt x="0" y="17"/>
                    <a:pt x="0" y="19"/>
                  </a:cubicBezTo>
                  <a:lnTo>
                    <a:pt x="0" y="19"/>
                  </a:lnTo>
                  <a:cubicBezTo>
                    <a:pt x="0" y="25"/>
                    <a:pt x="5" y="28"/>
                    <a:pt x="10" y="32"/>
                  </a:cubicBezTo>
                  <a:lnTo>
                    <a:pt x="10" y="32"/>
                  </a:lnTo>
                  <a:cubicBezTo>
                    <a:pt x="11" y="32"/>
                    <a:pt x="13" y="34"/>
                    <a:pt x="14" y="35"/>
                  </a:cubicBezTo>
                  <a:lnTo>
                    <a:pt x="14" y="35"/>
                  </a:lnTo>
                  <a:cubicBezTo>
                    <a:pt x="17" y="37"/>
                    <a:pt x="19" y="40"/>
                    <a:pt x="21" y="42"/>
                  </a:cubicBezTo>
                  <a:lnTo>
                    <a:pt x="21" y="42"/>
                  </a:lnTo>
                  <a:cubicBezTo>
                    <a:pt x="25" y="47"/>
                    <a:pt x="29" y="51"/>
                    <a:pt x="35" y="52"/>
                  </a:cubicBezTo>
                  <a:lnTo>
                    <a:pt x="35" y="52"/>
                  </a:lnTo>
                  <a:cubicBezTo>
                    <a:pt x="36" y="53"/>
                    <a:pt x="37" y="53"/>
                    <a:pt x="38" y="53"/>
                  </a:cubicBezTo>
                  <a:lnTo>
                    <a:pt x="38" y="53"/>
                  </a:lnTo>
                  <a:cubicBezTo>
                    <a:pt x="42" y="53"/>
                    <a:pt x="47" y="51"/>
                    <a:pt x="51" y="49"/>
                  </a:cubicBezTo>
                  <a:lnTo>
                    <a:pt x="51" y="49"/>
                  </a:lnTo>
                  <a:cubicBezTo>
                    <a:pt x="53" y="47"/>
                    <a:pt x="57" y="46"/>
                    <a:pt x="58" y="43"/>
                  </a:cubicBezTo>
                  <a:lnTo>
                    <a:pt x="58" y="43"/>
                  </a:lnTo>
                  <a:cubicBezTo>
                    <a:pt x="60" y="41"/>
                    <a:pt x="61" y="38"/>
                    <a:pt x="60" y="35"/>
                  </a:cubicBezTo>
                  <a:lnTo>
                    <a:pt x="60" y="35"/>
                  </a:lnTo>
                  <a:cubicBezTo>
                    <a:pt x="59" y="34"/>
                    <a:pt x="58" y="33"/>
                    <a:pt x="57" y="31"/>
                  </a:cubicBezTo>
                  <a:lnTo>
                    <a:pt x="57" y="31"/>
                  </a:lnTo>
                  <a:cubicBezTo>
                    <a:pt x="54" y="29"/>
                    <a:pt x="52" y="27"/>
                    <a:pt x="53" y="24"/>
                  </a:cubicBezTo>
                  <a:lnTo>
                    <a:pt x="53" y="24"/>
                  </a:lnTo>
                  <a:cubicBezTo>
                    <a:pt x="51" y="23"/>
                    <a:pt x="50" y="21"/>
                    <a:pt x="48" y="19"/>
                  </a:cubicBezTo>
                  <a:lnTo>
                    <a:pt x="48" y="19"/>
                  </a:lnTo>
                  <a:cubicBezTo>
                    <a:pt x="47" y="18"/>
                    <a:pt x="47" y="16"/>
                    <a:pt x="46" y="16"/>
                  </a:cubicBezTo>
                  <a:lnTo>
                    <a:pt x="46" y="16"/>
                  </a:lnTo>
                  <a:cubicBezTo>
                    <a:pt x="41" y="10"/>
                    <a:pt x="34" y="6"/>
                    <a:pt x="27" y="3"/>
                  </a:cubicBezTo>
                  <a:lnTo>
                    <a:pt x="27" y="3"/>
                  </a:lnTo>
                  <a:cubicBezTo>
                    <a:pt x="24" y="2"/>
                    <a:pt x="20" y="0"/>
                    <a:pt x="16" y="0"/>
                  </a:cubicBez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80" name="Freeform 1723">
              <a:extLst>
                <a:ext uri="{FF2B5EF4-FFF2-40B4-BE49-F238E27FC236}">
                  <a16:creationId xmlns:a16="http://schemas.microsoft.com/office/drawing/2014/main" id="{3376F3C0-FAFB-44A4-9D70-8225775A7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9939" y="6094170"/>
              <a:ext cx="82429" cy="71435"/>
            </a:xfrm>
            <a:custGeom>
              <a:avLst/>
              <a:gdLst>
                <a:gd name="T0" fmla="*/ 40 w 66"/>
                <a:gd name="T1" fmla="*/ 57 h 58"/>
                <a:gd name="T2" fmla="*/ 40 w 66"/>
                <a:gd name="T3" fmla="*/ 57 h 58"/>
                <a:gd name="T4" fmla="*/ 40 w 66"/>
                <a:gd name="T5" fmla="*/ 57 h 58"/>
                <a:gd name="T6" fmla="*/ 37 w 66"/>
                <a:gd name="T7" fmla="*/ 56 h 58"/>
                <a:gd name="T8" fmla="*/ 37 w 66"/>
                <a:gd name="T9" fmla="*/ 56 h 58"/>
                <a:gd name="T10" fmla="*/ 22 w 66"/>
                <a:gd name="T11" fmla="*/ 45 h 58"/>
                <a:gd name="T12" fmla="*/ 22 w 66"/>
                <a:gd name="T13" fmla="*/ 45 h 58"/>
                <a:gd name="T14" fmla="*/ 15 w 66"/>
                <a:gd name="T15" fmla="*/ 38 h 58"/>
                <a:gd name="T16" fmla="*/ 15 w 66"/>
                <a:gd name="T17" fmla="*/ 38 h 58"/>
                <a:gd name="T18" fmla="*/ 10 w 66"/>
                <a:gd name="T19" fmla="*/ 35 h 58"/>
                <a:gd name="T20" fmla="*/ 10 w 66"/>
                <a:gd name="T21" fmla="*/ 35 h 58"/>
                <a:gd name="T22" fmla="*/ 0 w 66"/>
                <a:gd name="T23" fmla="*/ 21 h 58"/>
                <a:gd name="T24" fmla="*/ 0 w 66"/>
                <a:gd name="T25" fmla="*/ 21 h 58"/>
                <a:gd name="T26" fmla="*/ 2 w 66"/>
                <a:gd name="T27" fmla="*/ 14 h 58"/>
                <a:gd name="T28" fmla="*/ 2 w 66"/>
                <a:gd name="T29" fmla="*/ 14 h 58"/>
                <a:gd name="T30" fmla="*/ 16 w 66"/>
                <a:gd name="T31" fmla="*/ 1 h 58"/>
                <a:gd name="T32" fmla="*/ 16 w 66"/>
                <a:gd name="T33" fmla="*/ 1 h 58"/>
                <a:gd name="T34" fmla="*/ 18 w 66"/>
                <a:gd name="T35" fmla="*/ 0 h 58"/>
                <a:gd name="T36" fmla="*/ 18 w 66"/>
                <a:gd name="T37" fmla="*/ 0 h 58"/>
                <a:gd name="T38" fmla="*/ 30 w 66"/>
                <a:gd name="T39" fmla="*/ 4 h 58"/>
                <a:gd name="T40" fmla="*/ 30 w 66"/>
                <a:gd name="T41" fmla="*/ 4 h 58"/>
                <a:gd name="T42" fmla="*/ 49 w 66"/>
                <a:gd name="T43" fmla="*/ 17 h 58"/>
                <a:gd name="T44" fmla="*/ 49 w 66"/>
                <a:gd name="T45" fmla="*/ 17 h 58"/>
                <a:gd name="T46" fmla="*/ 52 w 66"/>
                <a:gd name="T47" fmla="*/ 20 h 58"/>
                <a:gd name="T48" fmla="*/ 52 w 66"/>
                <a:gd name="T49" fmla="*/ 20 h 58"/>
                <a:gd name="T50" fmla="*/ 56 w 66"/>
                <a:gd name="T51" fmla="*/ 25 h 58"/>
                <a:gd name="T52" fmla="*/ 57 w 66"/>
                <a:gd name="T53" fmla="*/ 26 h 58"/>
                <a:gd name="T54" fmla="*/ 57 w 66"/>
                <a:gd name="T55" fmla="*/ 26 h 58"/>
                <a:gd name="T56" fmla="*/ 57 w 66"/>
                <a:gd name="T57" fmla="*/ 26 h 58"/>
                <a:gd name="T58" fmla="*/ 60 w 66"/>
                <a:gd name="T59" fmla="*/ 32 h 58"/>
                <a:gd name="T60" fmla="*/ 60 w 66"/>
                <a:gd name="T61" fmla="*/ 32 h 58"/>
                <a:gd name="T62" fmla="*/ 64 w 66"/>
                <a:gd name="T63" fmla="*/ 37 h 58"/>
                <a:gd name="T64" fmla="*/ 64 w 66"/>
                <a:gd name="T65" fmla="*/ 37 h 58"/>
                <a:gd name="T66" fmla="*/ 62 w 66"/>
                <a:gd name="T67" fmla="*/ 47 h 58"/>
                <a:gd name="T68" fmla="*/ 62 w 66"/>
                <a:gd name="T69" fmla="*/ 47 h 58"/>
                <a:gd name="T70" fmla="*/ 54 w 66"/>
                <a:gd name="T71" fmla="*/ 53 h 58"/>
                <a:gd name="T72" fmla="*/ 54 w 66"/>
                <a:gd name="T73" fmla="*/ 53 h 58"/>
                <a:gd name="T74" fmla="*/ 40 w 66"/>
                <a:gd name="T75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" h="58">
                  <a:moveTo>
                    <a:pt x="40" y="57"/>
                  </a:moveTo>
                  <a:lnTo>
                    <a:pt x="40" y="57"/>
                  </a:lnTo>
                  <a:lnTo>
                    <a:pt x="40" y="57"/>
                  </a:lnTo>
                  <a:cubicBezTo>
                    <a:pt x="39" y="57"/>
                    <a:pt x="38" y="57"/>
                    <a:pt x="37" y="56"/>
                  </a:cubicBezTo>
                  <a:lnTo>
                    <a:pt x="37" y="56"/>
                  </a:lnTo>
                  <a:cubicBezTo>
                    <a:pt x="30" y="55"/>
                    <a:pt x="26" y="50"/>
                    <a:pt x="22" y="45"/>
                  </a:cubicBezTo>
                  <a:lnTo>
                    <a:pt x="22" y="45"/>
                  </a:lnTo>
                  <a:cubicBezTo>
                    <a:pt x="19" y="43"/>
                    <a:pt x="18" y="40"/>
                    <a:pt x="15" y="38"/>
                  </a:cubicBezTo>
                  <a:lnTo>
                    <a:pt x="15" y="38"/>
                  </a:lnTo>
                  <a:cubicBezTo>
                    <a:pt x="13" y="37"/>
                    <a:pt x="12" y="36"/>
                    <a:pt x="10" y="35"/>
                  </a:cubicBezTo>
                  <a:lnTo>
                    <a:pt x="10" y="35"/>
                  </a:lnTo>
                  <a:cubicBezTo>
                    <a:pt x="5" y="31"/>
                    <a:pt x="0" y="27"/>
                    <a:pt x="0" y="21"/>
                  </a:cubicBezTo>
                  <a:lnTo>
                    <a:pt x="0" y="21"/>
                  </a:lnTo>
                  <a:cubicBezTo>
                    <a:pt x="0" y="18"/>
                    <a:pt x="1" y="16"/>
                    <a:pt x="2" y="14"/>
                  </a:cubicBezTo>
                  <a:lnTo>
                    <a:pt x="2" y="14"/>
                  </a:lnTo>
                  <a:cubicBezTo>
                    <a:pt x="5" y="9"/>
                    <a:pt x="9" y="2"/>
                    <a:pt x="16" y="1"/>
                  </a:cubicBezTo>
                  <a:lnTo>
                    <a:pt x="16" y="1"/>
                  </a:lnTo>
                  <a:cubicBezTo>
                    <a:pt x="16" y="0"/>
                    <a:pt x="18" y="0"/>
                    <a:pt x="18" y="0"/>
                  </a:cubicBezTo>
                  <a:lnTo>
                    <a:pt x="18" y="0"/>
                  </a:lnTo>
                  <a:cubicBezTo>
                    <a:pt x="22" y="0"/>
                    <a:pt x="26" y="2"/>
                    <a:pt x="30" y="4"/>
                  </a:cubicBezTo>
                  <a:lnTo>
                    <a:pt x="30" y="4"/>
                  </a:lnTo>
                  <a:cubicBezTo>
                    <a:pt x="37" y="7"/>
                    <a:pt x="44" y="10"/>
                    <a:pt x="49" y="17"/>
                  </a:cubicBezTo>
                  <a:lnTo>
                    <a:pt x="49" y="17"/>
                  </a:lnTo>
                  <a:cubicBezTo>
                    <a:pt x="50" y="18"/>
                    <a:pt x="51" y="18"/>
                    <a:pt x="52" y="20"/>
                  </a:cubicBezTo>
                  <a:lnTo>
                    <a:pt x="52" y="20"/>
                  </a:lnTo>
                  <a:cubicBezTo>
                    <a:pt x="53" y="21"/>
                    <a:pt x="54" y="24"/>
                    <a:pt x="56" y="25"/>
                  </a:cubicBez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cubicBezTo>
                    <a:pt x="56" y="28"/>
                    <a:pt x="58" y="30"/>
                    <a:pt x="60" y="32"/>
                  </a:cubicBezTo>
                  <a:lnTo>
                    <a:pt x="60" y="32"/>
                  </a:lnTo>
                  <a:cubicBezTo>
                    <a:pt x="61" y="34"/>
                    <a:pt x="63" y="35"/>
                    <a:pt x="64" y="37"/>
                  </a:cubicBezTo>
                  <a:lnTo>
                    <a:pt x="64" y="37"/>
                  </a:lnTo>
                  <a:cubicBezTo>
                    <a:pt x="65" y="40"/>
                    <a:pt x="64" y="43"/>
                    <a:pt x="62" y="47"/>
                  </a:cubicBezTo>
                  <a:lnTo>
                    <a:pt x="62" y="47"/>
                  </a:lnTo>
                  <a:cubicBezTo>
                    <a:pt x="60" y="49"/>
                    <a:pt x="57" y="51"/>
                    <a:pt x="54" y="53"/>
                  </a:cubicBezTo>
                  <a:lnTo>
                    <a:pt x="54" y="53"/>
                  </a:lnTo>
                  <a:cubicBezTo>
                    <a:pt x="50" y="54"/>
                    <a:pt x="45" y="57"/>
                    <a:pt x="40" y="57"/>
                  </a:cubicBezTo>
                </a:path>
              </a:pathLst>
            </a:custGeom>
            <a:solidFill>
              <a:schemeClr val="accent6">
                <a:alpha val="25000"/>
              </a:schemeClr>
            </a:solidFill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219" name="Group 2218">
            <a:extLst>
              <a:ext uri="{FF2B5EF4-FFF2-40B4-BE49-F238E27FC236}">
                <a16:creationId xmlns:a16="http://schemas.microsoft.com/office/drawing/2014/main" id="{D4AD250B-16FA-41BB-94C5-07BBEDDBC888}"/>
              </a:ext>
            </a:extLst>
          </p:cNvPr>
          <p:cNvGrpSpPr/>
          <p:nvPr/>
        </p:nvGrpSpPr>
        <p:grpSpPr>
          <a:xfrm>
            <a:off x="11045823" y="5775449"/>
            <a:ext cx="681404" cy="1357310"/>
            <a:chOff x="11045823" y="5775449"/>
            <a:chExt cx="681404" cy="1357310"/>
          </a:xfrm>
        </p:grpSpPr>
        <p:sp>
          <p:nvSpPr>
            <p:cNvPr id="2220" name="Freeform 1725">
              <a:extLst>
                <a:ext uri="{FF2B5EF4-FFF2-40B4-BE49-F238E27FC236}">
                  <a16:creationId xmlns:a16="http://schemas.microsoft.com/office/drawing/2014/main" id="{0F6A2193-F52F-4B75-9AAB-914D84B61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5823" y="6984392"/>
              <a:ext cx="263770" cy="98913"/>
            </a:xfrm>
            <a:custGeom>
              <a:avLst/>
              <a:gdLst>
                <a:gd name="T0" fmla="*/ 206 w 211"/>
                <a:gd name="T1" fmla="*/ 29 h 79"/>
                <a:gd name="T2" fmla="*/ 206 w 211"/>
                <a:gd name="T3" fmla="*/ 29 h 79"/>
                <a:gd name="T4" fmla="*/ 104 w 211"/>
                <a:gd name="T5" fmla="*/ 0 h 79"/>
                <a:gd name="T6" fmla="*/ 104 w 211"/>
                <a:gd name="T7" fmla="*/ 0 h 79"/>
                <a:gd name="T8" fmla="*/ 3 w 211"/>
                <a:gd name="T9" fmla="*/ 29 h 79"/>
                <a:gd name="T10" fmla="*/ 3 w 211"/>
                <a:gd name="T11" fmla="*/ 29 h 79"/>
                <a:gd name="T12" fmla="*/ 0 w 211"/>
                <a:gd name="T13" fmla="*/ 39 h 79"/>
                <a:gd name="T14" fmla="*/ 0 w 211"/>
                <a:gd name="T15" fmla="*/ 39 h 79"/>
                <a:gd name="T16" fmla="*/ 14 w 211"/>
                <a:gd name="T17" fmla="*/ 59 h 79"/>
                <a:gd name="T18" fmla="*/ 14 w 211"/>
                <a:gd name="T19" fmla="*/ 59 h 79"/>
                <a:gd name="T20" fmla="*/ 104 w 211"/>
                <a:gd name="T21" fmla="*/ 78 h 79"/>
                <a:gd name="T22" fmla="*/ 104 w 211"/>
                <a:gd name="T23" fmla="*/ 78 h 79"/>
                <a:gd name="T24" fmla="*/ 195 w 211"/>
                <a:gd name="T25" fmla="*/ 59 h 79"/>
                <a:gd name="T26" fmla="*/ 195 w 211"/>
                <a:gd name="T27" fmla="*/ 59 h 79"/>
                <a:gd name="T28" fmla="*/ 210 w 211"/>
                <a:gd name="T29" fmla="*/ 39 h 79"/>
                <a:gd name="T30" fmla="*/ 210 w 211"/>
                <a:gd name="T31" fmla="*/ 39 h 79"/>
                <a:gd name="T32" fmla="*/ 206 w 211"/>
                <a:gd name="T33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79">
                  <a:moveTo>
                    <a:pt x="206" y="29"/>
                  </a:moveTo>
                  <a:lnTo>
                    <a:pt x="206" y="29"/>
                  </a:lnTo>
                  <a:cubicBezTo>
                    <a:pt x="194" y="12"/>
                    <a:pt x="153" y="0"/>
                    <a:pt x="104" y="0"/>
                  </a:cubicBezTo>
                  <a:lnTo>
                    <a:pt x="104" y="0"/>
                  </a:lnTo>
                  <a:cubicBezTo>
                    <a:pt x="55" y="0"/>
                    <a:pt x="15" y="12"/>
                    <a:pt x="3" y="29"/>
                  </a:cubicBezTo>
                  <a:lnTo>
                    <a:pt x="3" y="29"/>
                  </a:lnTo>
                  <a:cubicBezTo>
                    <a:pt x="1" y="32"/>
                    <a:pt x="0" y="35"/>
                    <a:pt x="0" y="39"/>
                  </a:cubicBezTo>
                  <a:lnTo>
                    <a:pt x="0" y="39"/>
                  </a:lnTo>
                  <a:cubicBezTo>
                    <a:pt x="0" y="46"/>
                    <a:pt x="5" y="53"/>
                    <a:pt x="14" y="59"/>
                  </a:cubicBezTo>
                  <a:lnTo>
                    <a:pt x="14" y="59"/>
                  </a:lnTo>
                  <a:cubicBezTo>
                    <a:pt x="32" y="70"/>
                    <a:pt x="66" y="78"/>
                    <a:pt x="104" y="78"/>
                  </a:cubicBezTo>
                  <a:lnTo>
                    <a:pt x="104" y="78"/>
                  </a:lnTo>
                  <a:cubicBezTo>
                    <a:pt x="143" y="78"/>
                    <a:pt x="177" y="70"/>
                    <a:pt x="195" y="59"/>
                  </a:cubicBezTo>
                  <a:lnTo>
                    <a:pt x="195" y="59"/>
                  </a:lnTo>
                  <a:cubicBezTo>
                    <a:pt x="204" y="53"/>
                    <a:pt x="210" y="46"/>
                    <a:pt x="210" y="39"/>
                  </a:cubicBezTo>
                  <a:lnTo>
                    <a:pt x="210" y="39"/>
                  </a:lnTo>
                  <a:cubicBezTo>
                    <a:pt x="210" y="35"/>
                    <a:pt x="208" y="32"/>
                    <a:pt x="206" y="2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21" name="Freeform 1724">
              <a:extLst>
                <a:ext uri="{FF2B5EF4-FFF2-40B4-BE49-F238E27FC236}">
                  <a16:creationId xmlns:a16="http://schemas.microsoft.com/office/drawing/2014/main" id="{B410D516-F48E-45EC-9ED7-7A52E76B6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5823" y="7033846"/>
              <a:ext cx="263770" cy="98913"/>
            </a:xfrm>
            <a:custGeom>
              <a:avLst/>
              <a:gdLst>
                <a:gd name="T0" fmla="*/ 195 w 211"/>
                <a:gd name="T1" fmla="*/ 20 h 79"/>
                <a:gd name="T2" fmla="*/ 195 w 211"/>
                <a:gd name="T3" fmla="*/ 20 h 79"/>
                <a:gd name="T4" fmla="*/ 104 w 211"/>
                <a:gd name="T5" fmla="*/ 39 h 79"/>
                <a:gd name="T6" fmla="*/ 104 w 211"/>
                <a:gd name="T7" fmla="*/ 39 h 79"/>
                <a:gd name="T8" fmla="*/ 14 w 211"/>
                <a:gd name="T9" fmla="*/ 20 h 79"/>
                <a:gd name="T10" fmla="*/ 14 w 211"/>
                <a:gd name="T11" fmla="*/ 20 h 79"/>
                <a:gd name="T12" fmla="*/ 0 w 211"/>
                <a:gd name="T13" fmla="*/ 0 h 79"/>
                <a:gd name="T14" fmla="*/ 0 w 211"/>
                <a:gd name="T15" fmla="*/ 39 h 79"/>
                <a:gd name="T16" fmla="*/ 0 w 211"/>
                <a:gd name="T17" fmla="*/ 39 h 79"/>
                <a:gd name="T18" fmla="*/ 104 w 211"/>
                <a:gd name="T19" fmla="*/ 78 h 79"/>
                <a:gd name="T20" fmla="*/ 104 w 211"/>
                <a:gd name="T21" fmla="*/ 78 h 79"/>
                <a:gd name="T22" fmla="*/ 210 w 211"/>
                <a:gd name="T23" fmla="*/ 39 h 79"/>
                <a:gd name="T24" fmla="*/ 210 w 211"/>
                <a:gd name="T25" fmla="*/ 0 h 79"/>
                <a:gd name="T26" fmla="*/ 210 w 211"/>
                <a:gd name="T27" fmla="*/ 0 h 79"/>
                <a:gd name="T28" fmla="*/ 195 w 211"/>
                <a:gd name="T29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1" h="79">
                  <a:moveTo>
                    <a:pt x="195" y="20"/>
                  </a:moveTo>
                  <a:lnTo>
                    <a:pt x="195" y="20"/>
                  </a:lnTo>
                  <a:cubicBezTo>
                    <a:pt x="177" y="31"/>
                    <a:pt x="143" y="39"/>
                    <a:pt x="104" y="39"/>
                  </a:cubicBezTo>
                  <a:lnTo>
                    <a:pt x="104" y="39"/>
                  </a:lnTo>
                  <a:cubicBezTo>
                    <a:pt x="66" y="39"/>
                    <a:pt x="32" y="31"/>
                    <a:pt x="14" y="20"/>
                  </a:cubicBezTo>
                  <a:lnTo>
                    <a:pt x="14" y="20"/>
                  </a:lnTo>
                  <a:cubicBezTo>
                    <a:pt x="5" y="14"/>
                    <a:pt x="0" y="7"/>
                    <a:pt x="0" y="0"/>
                  </a:cubicBezTo>
                  <a:lnTo>
                    <a:pt x="0" y="39"/>
                  </a:lnTo>
                  <a:lnTo>
                    <a:pt x="0" y="39"/>
                  </a:lnTo>
                  <a:cubicBezTo>
                    <a:pt x="0" y="61"/>
                    <a:pt x="47" y="78"/>
                    <a:pt x="104" y="78"/>
                  </a:cubicBezTo>
                  <a:lnTo>
                    <a:pt x="104" y="78"/>
                  </a:lnTo>
                  <a:cubicBezTo>
                    <a:pt x="162" y="78"/>
                    <a:pt x="210" y="61"/>
                    <a:pt x="210" y="39"/>
                  </a:cubicBezTo>
                  <a:lnTo>
                    <a:pt x="210" y="0"/>
                  </a:lnTo>
                  <a:lnTo>
                    <a:pt x="210" y="0"/>
                  </a:lnTo>
                  <a:cubicBezTo>
                    <a:pt x="210" y="7"/>
                    <a:pt x="204" y="14"/>
                    <a:pt x="195" y="2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22" name="Freeform 1726">
              <a:extLst>
                <a:ext uri="{FF2B5EF4-FFF2-40B4-BE49-F238E27FC236}">
                  <a16:creationId xmlns:a16="http://schemas.microsoft.com/office/drawing/2014/main" id="{6ED01949-885E-4C43-915C-A77F43BF4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5823" y="6984392"/>
              <a:ext cx="263770" cy="98913"/>
            </a:xfrm>
            <a:custGeom>
              <a:avLst/>
              <a:gdLst>
                <a:gd name="T0" fmla="*/ 206 w 211"/>
                <a:gd name="T1" fmla="*/ 29 h 79"/>
                <a:gd name="T2" fmla="*/ 206 w 211"/>
                <a:gd name="T3" fmla="*/ 29 h 79"/>
                <a:gd name="T4" fmla="*/ 104 w 211"/>
                <a:gd name="T5" fmla="*/ 0 h 79"/>
                <a:gd name="T6" fmla="*/ 104 w 211"/>
                <a:gd name="T7" fmla="*/ 0 h 79"/>
                <a:gd name="T8" fmla="*/ 3 w 211"/>
                <a:gd name="T9" fmla="*/ 29 h 79"/>
                <a:gd name="T10" fmla="*/ 3 w 211"/>
                <a:gd name="T11" fmla="*/ 29 h 79"/>
                <a:gd name="T12" fmla="*/ 0 w 211"/>
                <a:gd name="T13" fmla="*/ 39 h 79"/>
                <a:gd name="T14" fmla="*/ 0 w 211"/>
                <a:gd name="T15" fmla="*/ 39 h 79"/>
                <a:gd name="T16" fmla="*/ 14 w 211"/>
                <a:gd name="T17" fmla="*/ 59 h 79"/>
                <a:gd name="T18" fmla="*/ 14 w 211"/>
                <a:gd name="T19" fmla="*/ 59 h 79"/>
                <a:gd name="T20" fmla="*/ 104 w 211"/>
                <a:gd name="T21" fmla="*/ 78 h 79"/>
                <a:gd name="T22" fmla="*/ 104 w 211"/>
                <a:gd name="T23" fmla="*/ 78 h 79"/>
                <a:gd name="T24" fmla="*/ 195 w 211"/>
                <a:gd name="T25" fmla="*/ 59 h 79"/>
                <a:gd name="T26" fmla="*/ 195 w 211"/>
                <a:gd name="T27" fmla="*/ 59 h 79"/>
                <a:gd name="T28" fmla="*/ 210 w 211"/>
                <a:gd name="T29" fmla="*/ 39 h 79"/>
                <a:gd name="T30" fmla="*/ 210 w 211"/>
                <a:gd name="T31" fmla="*/ 39 h 79"/>
                <a:gd name="T32" fmla="*/ 206 w 211"/>
                <a:gd name="T33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79">
                  <a:moveTo>
                    <a:pt x="206" y="29"/>
                  </a:moveTo>
                  <a:lnTo>
                    <a:pt x="206" y="29"/>
                  </a:lnTo>
                  <a:cubicBezTo>
                    <a:pt x="194" y="12"/>
                    <a:pt x="153" y="0"/>
                    <a:pt x="104" y="0"/>
                  </a:cubicBezTo>
                  <a:lnTo>
                    <a:pt x="104" y="0"/>
                  </a:lnTo>
                  <a:cubicBezTo>
                    <a:pt x="55" y="0"/>
                    <a:pt x="15" y="12"/>
                    <a:pt x="3" y="29"/>
                  </a:cubicBezTo>
                  <a:lnTo>
                    <a:pt x="3" y="29"/>
                  </a:lnTo>
                  <a:cubicBezTo>
                    <a:pt x="1" y="32"/>
                    <a:pt x="0" y="35"/>
                    <a:pt x="0" y="39"/>
                  </a:cubicBezTo>
                  <a:lnTo>
                    <a:pt x="0" y="39"/>
                  </a:lnTo>
                  <a:cubicBezTo>
                    <a:pt x="0" y="46"/>
                    <a:pt x="5" y="53"/>
                    <a:pt x="14" y="59"/>
                  </a:cubicBezTo>
                  <a:lnTo>
                    <a:pt x="14" y="59"/>
                  </a:lnTo>
                  <a:cubicBezTo>
                    <a:pt x="32" y="70"/>
                    <a:pt x="66" y="78"/>
                    <a:pt x="104" y="78"/>
                  </a:cubicBezTo>
                  <a:lnTo>
                    <a:pt x="104" y="78"/>
                  </a:lnTo>
                  <a:cubicBezTo>
                    <a:pt x="143" y="78"/>
                    <a:pt x="177" y="70"/>
                    <a:pt x="195" y="59"/>
                  </a:cubicBezTo>
                  <a:lnTo>
                    <a:pt x="195" y="59"/>
                  </a:lnTo>
                  <a:cubicBezTo>
                    <a:pt x="204" y="53"/>
                    <a:pt x="210" y="46"/>
                    <a:pt x="210" y="39"/>
                  </a:cubicBezTo>
                  <a:lnTo>
                    <a:pt x="210" y="39"/>
                  </a:lnTo>
                  <a:cubicBezTo>
                    <a:pt x="210" y="35"/>
                    <a:pt x="208" y="32"/>
                    <a:pt x="206" y="29"/>
                  </a:cubicBezTo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23" name="Freeform 1727">
              <a:extLst>
                <a:ext uri="{FF2B5EF4-FFF2-40B4-BE49-F238E27FC236}">
                  <a16:creationId xmlns:a16="http://schemas.microsoft.com/office/drawing/2014/main" id="{0ECEB4D0-B7E4-48ED-897C-360FA54E4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5727" y="5775449"/>
              <a:ext cx="38468" cy="1258397"/>
            </a:xfrm>
            <a:custGeom>
              <a:avLst/>
              <a:gdLst>
                <a:gd name="T0" fmla="*/ 15 w 32"/>
                <a:gd name="T1" fmla="*/ 1011 h 1012"/>
                <a:gd name="T2" fmla="*/ 15 w 32"/>
                <a:gd name="T3" fmla="*/ 1011 h 1012"/>
                <a:gd name="T4" fmla="*/ 15 w 32"/>
                <a:gd name="T5" fmla="*/ 1011 h 1012"/>
                <a:gd name="T6" fmla="*/ 0 w 32"/>
                <a:gd name="T7" fmla="*/ 996 h 1012"/>
                <a:gd name="T8" fmla="*/ 0 w 32"/>
                <a:gd name="T9" fmla="*/ 15 h 1012"/>
                <a:gd name="T10" fmla="*/ 0 w 32"/>
                <a:gd name="T11" fmla="*/ 15 h 1012"/>
                <a:gd name="T12" fmla="*/ 15 w 32"/>
                <a:gd name="T13" fmla="*/ 0 h 1012"/>
                <a:gd name="T14" fmla="*/ 15 w 32"/>
                <a:gd name="T15" fmla="*/ 0 h 1012"/>
                <a:gd name="T16" fmla="*/ 31 w 32"/>
                <a:gd name="T17" fmla="*/ 15 h 1012"/>
                <a:gd name="T18" fmla="*/ 31 w 32"/>
                <a:gd name="T19" fmla="*/ 996 h 1012"/>
                <a:gd name="T20" fmla="*/ 31 w 32"/>
                <a:gd name="T21" fmla="*/ 996 h 1012"/>
                <a:gd name="T22" fmla="*/ 15 w 32"/>
                <a:gd name="T23" fmla="*/ 101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012">
                  <a:moveTo>
                    <a:pt x="15" y="1011"/>
                  </a:moveTo>
                  <a:lnTo>
                    <a:pt x="15" y="1011"/>
                  </a:lnTo>
                  <a:lnTo>
                    <a:pt x="15" y="1011"/>
                  </a:lnTo>
                  <a:cubicBezTo>
                    <a:pt x="7" y="1011"/>
                    <a:pt x="0" y="1005"/>
                    <a:pt x="0" y="996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0" y="6"/>
                    <a:pt x="7" y="0"/>
                    <a:pt x="15" y="0"/>
                  </a:cubicBezTo>
                  <a:lnTo>
                    <a:pt x="15" y="0"/>
                  </a:lnTo>
                  <a:cubicBezTo>
                    <a:pt x="24" y="0"/>
                    <a:pt x="31" y="6"/>
                    <a:pt x="31" y="15"/>
                  </a:cubicBezTo>
                  <a:lnTo>
                    <a:pt x="31" y="996"/>
                  </a:lnTo>
                  <a:lnTo>
                    <a:pt x="31" y="996"/>
                  </a:lnTo>
                  <a:cubicBezTo>
                    <a:pt x="31" y="1005"/>
                    <a:pt x="24" y="1011"/>
                    <a:pt x="15" y="101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24" name="Freeform 1728">
              <a:extLst>
                <a:ext uri="{FF2B5EF4-FFF2-40B4-BE49-F238E27FC236}">
                  <a16:creationId xmlns:a16="http://schemas.microsoft.com/office/drawing/2014/main" id="{33AC487F-ED54-4A88-889E-B83FFED9B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4195" y="5846885"/>
              <a:ext cx="533032" cy="307731"/>
            </a:xfrm>
            <a:custGeom>
              <a:avLst/>
              <a:gdLst>
                <a:gd name="T0" fmla="*/ 0 w 429"/>
                <a:gd name="T1" fmla="*/ 0 h 246"/>
                <a:gd name="T2" fmla="*/ 428 w 429"/>
                <a:gd name="T3" fmla="*/ 0 h 246"/>
                <a:gd name="T4" fmla="*/ 305 w 429"/>
                <a:gd name="T5" fmla="*/ 127 h 246"/>
                <a:gd name="T6" fmla="*/ 428 w 429"/>
                <a:gd name="T7" fmla="*/ 245 h 246"/>
                <a:gd name="T8" fmla="*/ 0 w 429"/>
                <a:gd name="T9" fmla="*/ 245 h 246"/>
                <a:gd name="T10" fmla="*/ 0 w 429"/>
                <a:gd name="T1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9" h="246">
                  <a:moveTo>
                    <a:pt x="0" y="0"/>
                  </a:moveTo>
                  <a:lnTo>
                    <a:pt x="428" y="0"/>
                  </a:lnTo>
                  <a:lnTo>
                    <a:pt x="305" y="127"/>
                  </a:lnTo>
                  <a:lnTo>
                    <a:pt x="428" y="245"/>
                  </a:lnTo>
                  <a:lnTo>
                    <a:pt x="0" y="245"/>
                  </a:ln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225" name="Group 2224">
            <a:extLst>
              <a:ext uri="{FF2B5EF4-FFF2-40B4-BE49-F238E27FC236}">
                <a16:creationId xmlns:a16="http://schemas.microsoft.com/office/drawing/2014/main" id="{F9A27E72-E9CC-4602-8ECA-F708EDC7E9F2}"/>
              </a:ext>
            </a:extLst>
          </p:cNvPr>
          <p:cNvGrpSpPr/>
          <p:nvPr/>
        </p:nvGrpSpPr>
        <p:grpSpPr>
          <a:xfrm>
            <a:off x="18118914" y="5637029"/>
            <a:ext cx="681404" cy="1357314"/>
            <a:chOff x="17013602" y="5517173"/>
            <a:chExt cx="681404" cy="1357314"/>
          </a:xfrm>
        </p:grpSpPr>
        <p:sp>
          <p:nvSpPr>
            <p:cNvPr id="2226" name="Freeform 1729">
              <a:extLst>
                <a:ext uri="{FF2B5EF4-FFF2-40B4-BE49-F238E27FC236}">
                  <a16:creationId xmlns:a16="http://schemas.microsoft.com/office/drawing/2014/main" id="{35327C6B-E4A9-478C-9786-5E656CBDB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3602" y="6775574"/>
              <a:ext cx="263770" cy="98913"/>
            </a:xfrm>
            <a:custGeom>
              <a:avLst/>
              <a:gdLst>
                <a:gd name="T0" fmla="*/ 195 w 211"/>
                <a:gd name="T1" fmla="*/ 20 h 79"/>
                <a:gd name="T2" fmla="*/ 195 w 211"/>
                <a:gd name="T3" fmla="*/ 20 h 79"/>
                <a:gd name="T4" fmla="*/ 105 w 211"/>
                <a:gd name="T5" fmla="*/ 39 h 79"/>
                <a:gd name="T6" fmla="*/ 105 w 211"/>
                <a:gd name="T7" fmla="*/ 39 h 79"/>
                <a:gd name="T8" fmla="*/ 15 w 211"/>
                <a:gd name="T9" fmla="*/ 20 h 79"/>
                <a:gd name="T10" fmla="*/ 15 w 211"/>
                <a:gd name="T11" fmla="*/ 20 h 79"/>
                <a:gd name="T12" fmla="*/ 0 w 211"/>
                <a:gd name="T13" fmla="*/ 0 h 79"/>
                <a:gd name="T14" fmla="*/ 0 w 211"/>
                <a:gd name="T15" fmla="*/ 39 h 79"/>
                <a:gd name="T16" fmla="*/ 0 w 211"/>
                <a:gd name="T17" fmla="*/ 39 h 79"/>
                <a:gd name="T18" fmla="*/ 105 w 211"/>
                <a:gd name="T19" fmla="*/ 78 h 79"/>
                <a:gd name="T20" fmla="*/ 105 w 211"/>
                <a:gd name="T21" fmla="*/ 78 h 79"/>
                <a:gd name="T22" fmla="*/ 210 w 211"/>
                <a:gd name="T23" fmla="*/ 39 h 79"/>
                <a:gd name="T24" fmla="*/ 210 w 211"/>
                <a:gd name="T25" fmla="*/ 0 h 79"/>
                <a:gd name="T26" fmla="*/ 210 w 211"/>
                <a:gd name="T27" fmla="*/ 0 h 79"/>
                <a:gd name="T28" fmla="*/ 195 w 211"/>
                <a:gd name="T29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1" h="79">
                  <a:moveTo>
                    <a:pt x="195" y="20"/>
                  </a:moveTo>
                  <a:lnTo>
                    <a:pt x="195" y="20"/>
                  </a:lnTo>
                  <a:cubicBezTo>
                    <a:pt x="178" y="31"/>
                    <a:pt x="143" y="39"/>
                    <a:pt x="105" y="39"/>
                  </a:cubicBezTo>
                  <a:lnTo>
                    <a:pt x="105" y="39"/>
                  </a:lnTo>
                  <a:cubicBezTo>
                    <a:pt x="66" y="39"/>
                    <a:pt x="32" y="31"/>
                    <a:pt x="15" y="20"/>
                  </a:cubicBezTo>
                  <a:lnTo>
                    <a:pt x="15" y="20"/>
                  </a:lnTo>
                  <a:cubicBezTo>
                    <a:pt x="5" y="14"/>
                    <a:pt x="0" y="7"/>
                    <a:pt x="0" y="0"/>
                  </a:cubicBezTo>
                  <a:lnTo>
                    <a:pt x="0" y="39"/>
                  </a:lnTo>
                  <a:lnTo>
                    <a:pt x="0" y="39"/>
                  </a:lnTo>
                  <a:cubicBezTo>
                    <a:pt x="0" y="61"/>
                    <a:pt x="47" y="78"/>
                    <a:pt x="105" y="78"/>
                  </a:cubicBezTo>
                  <a:lnTo>
                    <a:pt x="105" y="78"/>
                  </a:lnTo>
                  <a:cubicBezTo>
                    <a:pt x="163" y="78"/>
                    <a:pt x="210" y="61"/>
                    <a:pt x="210" y="39"/>
                  </a:cubicBezTo>
                  <a:lnTo>
                    <a:pt x="210" y="0"/>
                  </a:lnTo>
                  <a:lnTo>
                    <a:pt x="210" y="0"/>
                  </a:lnTo>
                  <a:cubicBezTo>
                    <a:pt x="210" y="7"/>
                    <a:pt x="205" y="14"/>
                    <a:pt x="195" y="2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27" name="Freeform 1730">
              <a:extLst>
                <a:ext uri="{FF2B5EF4-FFF2-40B4-BE49-F238E27FC236}">
                  <a16:creationId xmlns:a16="http://schemas.microsoft.com/office/drawing/2014/main" id="{018D7247-B6BD-411D-9C2A-899E6D943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3602" y="6726116"/>
              <a:ext cx="263770" cy="98913"/>
            </a:xfrm>
            <a:custGeom>
              <a:avLst/>
              <a:gdLst>
                <a:gd name="T0" fmla="*/ 206 w 211"/>
                <a:gd name="T1" fmla="*/ 30 h 80"/>
                <a:gd name="T2" fmla="*/ 206 w 211"/>
                <a:gd name="T3" fmla="*/ 30 h 80"/>
                <a:gd name="T4" fmla="*/ 105 w 211"/>
                <a:gd name="T5" fmla="*/ 0 h 80"/>
                <a:gd name="T6" fmla="*/ 105 w 211"/>
                <a:gd name="T7" fmla="*/ 0 h 80"/>
                <a:gd name="T8" fmla="*/ 3 w 211"/>
                <a:gd name="T9" fmla="*/ 30 h 80"/>
                <a:gd name="T10" fmla="*/ 3 w 211"/>
                <a:gd name="T11" fmla="*/ 30 h 80"/>
                <a:gd name="T12" fmla="*/ 0 w 211"/>
                <a:gd name="T13" fmla="*/ 40 h 80"/>
                <a:gd name="T14" fmla="*/ 0 w 211"/>
                <a:gd name="T15" fmla="*/ 40 h 80"/>
                <a:gd name="T16" fmla="*/ 15 w 211"/>
                <a:gd name="T17" fmla="*/ 60 h 80"/>
                <a:gd name="T18" fmla="*/ 15 w 211"/>
                <a:gd name="T19" fmla="*/ 60 h 80"/>
                <a:gd name="T20" fmla="*/ 105 w 211"/>
                <a:gd name="T21" fmla="*/ 79 h 80"/>
                <a:gd name="T22" fmla="*/ 105 w 211"/>
                <a:gd name="T23" fmla="*/ 79 h 80"/>
                <a:gd name="T24" fmla="*/ 195 w 211"/>
                <a:gd name="T25" fmla="*/ 60 h 80"/>
                <a:gd name="T26" fmla="*/ 195 w 211"/>
                <a:gd name="T27" fmla="*/ 60 h 80"/>
                <a:gd name="T28" fmla="*/ 210 w 211"/>
                <a:gd name="T29" fmla="*/ 40 h 80"/>
                <a:gd name="T30" fmla="*/ 210 w 211"/>
                <a:gd name="T31" fmla="*/ 40 h 80"/>
                <a:gd name="T32" fmla="*/ 206 w 211"/>
                <a:gd name="T33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80">
                  <a:moveTo>
                    <a:pt x="206" y="30"/>
                  </a:moveTo>
                  <a:lnTo>
                    <a:pt x="206" y="30"/>
                  </a:lnTo>
                  <a:cubicBezTo>
                    <a:pt x="195" y="13"/>
                    <a:pt x="154" y="0"/>
                    <a:pt x="105" y="0"/>
                  </a:cubicBezTo>
                  <a:lnTo>
                    <a:pt x="105" y="0"/>
                  </a:lnTo>
                  <a:cubicBezTo>
                    <a:pt x="56" y="0"/>
                    <a:pt x="15" y="13"/>
                    <a:pt x="3" y="30"/>
                  </a:cubicBezTo>
                  <a:lnTo>
                    <a:pt x="3" y="30"/>
                  </a:lnTo>
                  <a:cubicBezTo>
                    <a:pt x="2" y="33"/>
                    <a:pt x="0" y="37"/>
                    <a:pt x="0" y="40"/>
                  </a:cubicBezTo>
                  <a:lnTo>
                    <a:pt x="0" y="40"/>
                  </a:lnTo>
                  <a:cubicBezTo>
                    <a:pt x="0" y="47"/>
                    <a:pt x="5" y="54"/>
                    <a:pt x="15" y="60"/>
                  </a:cubicBezTo>
                  <a:lnTo>
                    <a:pt x="15" y="60"/>
                  </a:lnTo>
                  <a:cubicBezTo>
                    <a:pt x="32" y="71"/>
                    <a:pt x="66" y="79"/>
                    <a:pt x="105" y="79"/>
                  </a:cubicBezTo>
                  <a:lnTo>
                    <a:pt x="105" y="79"/>
                  </a:lnTo>
                  <a:cubicBezTo>
                    <a:pt x="143" y="79"/>
                    <a:pt x="178" y="71"/>
                    <a:pt x="195" y="60"/>
                  </a:cubicBezTo>
                  <a:lnTo>
                    <a:pt x="195" y="60"/>
                  </a:lnTo>
                  <a:cubicBezTo>
                    <a:pt x="205" y="54"/>
                    <a:pt x="210" y="47"/>
                    <a:pt x="210" y="40"/>
                  </a:cubicBezTo>
                  <a:lnTo>
                    <a:pt x="210" y="40"/>
                  </a:lnTo>
                  <a:cubicBezTo>
                    <a:pt x="210" y="37"/>
                    <a:pt x="208" y="33"/>
                    <a:pt x="206" y="3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28" name="Freeform 1731">
              <a:extLst>
                <a:ext uri="{FF2B5EF4-FFF2-40B4-BE49-F238E27FC236}">
                  <a16:creationId xmlns:a16="http://schemas.microsoft.com/office/drawing/2014/main" id="{01B92FD7-DFB2-47F0-A6FC-4CAD9030D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3602" y="6726116"/>
              <a:ext cx="263770" cy="98913"/>
            </a:xfrm>
            <a:custGeom>
              <a:avLst/>
              <a:gdLst>
                <a:gd name="T0" fmla="*/ 206 w 211"/>
                <a:gd name="T1" fmla="*/ 30 h 80"/>
                <a:gd name="T2" fmla="*/ 206 w 211"/>
                <a:gd name="T3" fmla="*/ 30 h 80"/>
                <a:gd name="T4" fmla="*/ 105 w 211"/>
                <a:gd name="T5" fmla="*/ 0 h 80"/>
                <a:gd name="T6" fmla="*/ 105 w 211"/>
                <a:gd name="T7" fmla="*/ 0 h 80"/>
                <a:gd name="T8" fmla="*/ 3 w 211"/>
                <a:gd name="T9" fmla="*/ 30 h 80"/>
                <a:gd name="T10" fmla="*/ 3 w 211"/>
                <a:gd name="T11" fmla="*/ 30 h 80"/>
                <a:gd name="T12" fmla="*/ 0 w 211"/>
                <a:gd name="T13" fmla="*/ 40 h 80"/>
                <a:gd name="T14" fmla="*/ 0 w 211"/>
                <a:gd name="T15" fmla="*/ 40 h 80"/>
                <a:gd name="T16" fmla="*/ 15 w 211"/>
                <a:gd name="T17" fmla="*/ 60 h 80"/>
                <a:gd name="T18" fmla="*/ 15 w 211"/>
                <a:gd name="T19" fmla="*/ 60 h 80"/>
                <a:gd name="T20" fmla="*/ 105 w 211"/>
                <a:gd name="T21" fmla="*/ 79 h 80"/>
                <a:gd name="T22" fmla="*/ 105 w 211"/>
                <a:gd name="T23" fmla="*/ 79 h 80"/>
                <a:gd name="T24" fmla="*/ 195 w 211"/>
                <a:gd name="T25" fmla="*/ 60 h 80"/>
                <a:gd name="T26" fmla="*/ 195 w 211"/>
                <a:gd name="T27" fmla="*/ 60 h 80"/>
                <a:gd name="T28" fmla="*/ 210 w 211"/>
                <a:gd name="T29" fmla="*/ 40 h 80"/>
                <a:gd name="T30" fmla="*/ 210 w 211"/>
                <a:gd name="T31" fmla="*/ 40 h 80"/>
                <a:gd name="T32" fmla="*/ 206 w 211"/>
                <a:gd name="T33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80">
                  <a:moveTo>
                    <a:pt x="206" y="30"/>
                  </a:moveTo>
                  <a:lnTo>
                    <a:pt x="206" y="30"/>
                  </a:lnTo>
                  <a:cubicBezTo>
                    <a:pt x="195" y="13"/>
                    <a:pt x="154" y="0"/>
                    <a:pt x="105" y="0"/>
                  </a:cubicBezTo>
                  <a:lnTo>
                    <a:pt x="105" y="0"/>
                  </a:lnTo>
                  <a:cubicBezTo>
                    <a:pt x="56" y="0"/>
                    <a:pt x="15" y="13"/>
                    <a:pt x="3" y="30"/>
                  </a:cubicBezTo>
                  <a:lnTo>
                    <a:pt x="3" y="30"/>
                  </a:lnTo>
                  <a:cubicBezTo>
                    <a:pt x="2" y="33"/>
                    <a:pt x="0" y="37"/>
                    <a:pt x="0" y="40"/>
                  </a:cubicBezTo>
                  <a:lnTo>
                    <a:pt x="0" y="40"/>
                  </a:lnTo>
                  <a:cubicBezTo>
                    <a:pt x="0" y="47"/>
                    <a:pt x="5" y="54"/>
                    <a:pt x="15" y="60"/>
                  </a:cubicBezTo>
                  <a:lnTo>
                    <a:pt x="15" y="60"/>
                  </a:lnTo>
                  <a:cubicBezTo>
                    <a:pt x="32" y="71"/>
                    <a:pt x="66" y="79"/>
                    <a:pt x="105" y="79"/>
                  </a:cubicBezTo>
                  <a:lnTo>
                    <a:pt x="105" y="79"/>
                  </a:lnTo>
                  <a:cubicBezTo>
                    <a:pt x="143" y="79"/>
                    <a:pt x="178" y="71"/>
                    <a:pt x="195" y="60"/>
                  </a:cubicBezTo>
                  <a:lnTo>
                    <a:pt x="195" y="60"/>
                  </a:lnTo>
                  <a:cubicBezTo>
                    <a:pt x="205" y="54"/>
                    <a:pt x="210" y="47"/>
                    <a:pt x="210" y="40"/>
                  </a:cubicBezTo>
                  <a:lnTo>
                    <a:pt x="210" y="40"/>
                  </a:lnTo>
                  <a:cubicBezTo>
                    <a:pt x="210" y="37"/>
                    <a:pt x="208" y="33"/>
                    <a:pt x="206" y="30"/>
                  </a:cubicBezTo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29" name="Freeform 1732">
              <a:extLst>
                <a:ext uri="{FF2B5EF4-FFF2-40B4-BE49-F238E27FC236}">
                  <a16:creationId xmlns:a16="http://schemas.microsoft.com/office/drawing/2014/main" id="{3298E8A7-705B-4F68-A46C-37F3BE784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3506" y="5517173"/>
              <a:ext cx="38468" cy="1263894"/>
            </a:xfrm>
            <a:custGeom>
              <a:avLst/>
              <a:gdLst>
                <a:gd name="T0" fmla="*/ 15 w 31"/>
                <a:gd name="T1" fmla="*/ 1014 h 1015"/>
                <a:gd name="T2" fmla="*/ 15 w 31"/>
                <a:gd name="T3" fmla="*/ 1014 h 1015"/>
                <a:gd name="T4" fmla="*/ 15 w 31"/>
                <a:gd name="T5" fmla="*/ 1014 h 1015"/>
                <a:gd name="T6" fmla="*/ 0 w 31"/>
                <a:gd name="T7" fmla="*/ 998 h 1015"/>
                <a:gd name="T8" fmla="*/ 0 w 31"/>
                <a:gd name="T9" fmla="*/ 16 h 1015"/>
                <a:gd name="T10" fmla="*/ 0 w 31"/>
                <a:gd name="T11" fmla="*/ 16 h 1015"/>
                <a:gd name="T12" fmla="*/ 15 w 31"/>
                <a:gd name="T13" fmla="*/ 0 h 1015"/>
                <a:gd name="T14" fmla="*/ 15 w 31"/>
                <a:gd name="T15" fmla="*/ 0 h 1015"/>
                <a:gd name="T16" fmla="*/ 30 w 31"/>
                <a:gd name="T17" fmla="*/ 16 h 1015"/>
                <a:gd name="T18" fmla="*/ 30 w 31"/>
                <a:gd name="T19" fmla="*/ 998 h 1015"/>
                <a:gd name="T20" fmla="*/ 30 w 31"/>
                <a:gd name="T21" fmla="*/ 998 h 1015"/>
                <a:gd name="T22" fmla="*/ 15 w 31"/>
                <a:gd name="T23" fmla="*/ 1014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1015">
                  <a:moveTo>
                    <a:pt x="15" y="1014"/>
                  </a:moveTo>
                  <a:lnTo>
                    <a:pt x="15" y="1014"/>
                  </a:lnTo>
                  <a:lnTo>
                    <a:pt x="15" y="1014"/>
                  </a:lnTo>
                  <a:cubicBezTo>
                    <a:pt x="6" y="1014"/>
                    <a:pt x="0" y="1006"/>
                    <a:pt x="0" y="998"/>
                  </a:cubicBezTo>
                  <a:lnTo>
                    <a:pt x="0" y="16"/>
                  </a:lnTo>
                  <a:lnTo>
                    <a:pt x="0" y="16"/>
                  </a:lnTo>
                  <a:cubicBezTo>
                    <a:pt x="0" y="8"/>
                    <a:pt x="6" y="0"/>
                    <a:pt x="15" y="0"/>
                  </a:cubicBezTo>
                  <a:lnTo>
                    <a:pt x="15" y="0"/>
                  </a:lnTo>
                  <a:cubicBezTo>
                    <a:pt x="23" y="0"/>
                    <a:pt x="30" y="8"/>
                    <a:pt x="30" y="16"/>
                  </a:cubicBezTo>
                  <a:lnTo>
                    <a:pt x="30" y="998"/>
                  </a:lnTo>
                  <a:lnTo>
                    <a:pt x="30" y="998"/>
                  </a:lnTo>
                  <a:cubicBezTo>
                    <a:pt x="30" y="1006"/>
                    <a:pt x="23" y="1014"/>
                    <a:pt x="15" y="1014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30" name="Freeform 1733">
              <a:extLst>
                <a:ext uri="{FF2B5EF4-FFF2-40B4-BE49-F238E27FC236}">
                  <a16:creationId xmlns:a16="http://schemas.microsoft.com/office/drawing/2014/main" id="{B3C8BC12-2C9A-448D-8E15-BB59072F4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1974" y="5588612"/>
              <a:ext cx="533032" cy="307731"/>
            </a:xfrm>
            <a:custGeom>
              <a:avLst/>
              <a:gdLst>
                <a:gd name="T0" fmla="*/ 0 w 429"/>
                <a:gd name="T1" fmla="*/ 0 h 246"/>
                <a:gd name="T2" fmla="*/ 428 w 429"/>
                <a:gd name="T3" fmla="*/ 0 h 246"/>
                <a:gd name="T4" fmla="*/ 306 w 429"/>
                <a:gd name="T5" fmla="*/ 127 h 246"/>
                <a:gd name="T6" fmla="*/ 428 w 429"/>
                <a:gd name="T7" fmla="*/ 245 h 246"/>
                <a:gd name="T8" fmla="*/ 0 w 429"/>
                <a:gd name="T9" fmla="*/ 245 h 246"/>
                <a:gd name="T10" fmla="*/ 0 w 429"/>
                <a:gd name="T1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9" h="246">
                  <a:moveTo>
                    <a:pt x="0" y="0"/>
                  </a:moveTo>
                  <a:lnTo>
                    <a:pt x="428" y="0"/>
                  </a:lnTo>
                  <a:lnTo>
                    <a:pt x="306" y="127"/>
                  </a:lnTo>
                  <a:lnTo>
                    <a:pt x="428" y="245"/>
                  </a:lnTo>
                  <a:lnTo>
                    <a:pt x="0" y="245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231" name="Group 2230">
            <a:extLst>
              <a:ext uri="{FF2B5EF4-FFF2-40B4-BE49-F238E27FC236}">
                <a16:creationId xmlns:a16="http://schemas.microsoft.com/office/drawing/2014/main" id="{72218313-2822-4592-BE4F-0EB4CDDF2C0B}"/>
              </a:ext>
            </a:extLst>
          </p:cNvPr>
          <p:cNvGrpSpPr/>
          <p:nvPr/>
        </p:nvGrpSpPr>
        <p:grpSpPr>
          <a:xfrm>
            <a:off x="13546137" y="9056077"/>
            <a:ext cx="681404" cy="1357314"/>
            <a:chOff x="13546137" y="9056077"/>
            <a:chExt cx="681404" cy="1357314"/>
          </a:xfrm>
        </p:grpSpPr>
        <p:sp>
          <p:nvSpPr>
            <p:cNvPr id="2232" name="Freeform 1734">
              <a:extLst>
                <a:ext uri="{FF2B5EF4-FFF2-40B4-BE49-F238E27FC236}">
                  <a16:creationId xmlns:a16="http://schemas.microsoft.com/office/drawing/2014/main" id="{E844E0B0-9AF7-4441-8F01-CACD7126C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6137" y="10314478"/>
              <a:ext cx="263770" cy="98913"/>
            </a:xfrm>
            <a:custGeom>
              <a:avLst/>
              <a:gdLst>
                <a:gd name="T0" fmla="*/ 196 w 211"/>
                <a:gd name="T1" fmla="*/ 19 h 80"/>
                <a:gd name="T2" fmla="*/ 196 w 211"/>
                <a:gd name="T3" fmla="*/ 19 h 80"/>
                <a:gd name="T4" fmla="*/ 105 w 211"/>
                <a:gd name="T5" fmla="*/ 39 h 80"/>
                <a:gd name="T6" fmla="*/ 105 w 211"/>
                <a:gd name="T7" fmla="*/ 39 h 80"/>
                <a:gd name="T8" fmla="*/ 14 w 211"/>
                <a:gd name="T9" fmla="*/ 19 h 80"/>
                <a:gd name="T10" fmla="*/ 14 w 211"/>
                <a:gd name="T11" fmla="*/ 19 h 80"/>
                <a:gd name="T12" fmla="*/ 0 w 211"/>
                <a:gd name="T13" fmla="*/ 0 h 80"/>
                <a:gd name="T14" fmla="*/ 0 w 211"/>
                <a:gd name="T15" fmla="*/ 39 h 80"/>
                <a:gd name="T16" fmla="*/ 0 w 211"/>
                <a:gd name="T17" fmla="*/ 39 h 80"/>
                <a:gd name="T18" fmla="*/ 105 w 211"/>
                <a:gd name="T19" fmla="*/ 79 h 80"/>
                <a:gd name="T20" fmla="*/ 105 w 211"/>
                <a:gd name="T21" fmla="*/ 79 h 80"/>
                <a:gd name="T22" fmla="*/ 210 w 211"/>
                <a:gd name="T23" fmla="*/ 39 h 80"/>
                <a:gd name="T24" fmla="*/ 210 w 211"/>
                <a:gd name="T25" fmla="*/ 0 h 80"/>
                <a:gd name="T26" fmla="*/ 210 w 211"/>
                <a:gd name="T27" fmla="*/ 0 h 80"/>
                <a:gd name="T28" fmla="*/ 196 w 211"/>
                <a:gd name="T29" fmla="*/ 1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1" h="80">
                  <a:moveTo>
                    <a:pt x="196" y="19"/>
                  </a:moveTo>
                  <a:lnTo>
                    <a:pt x="196" y="19"/>
                  </a:lnTo>
                  <a:cubicBezTo>
                    <a:pt x="177" y="32"/>
                    <a:pt x="144" y="39"/>
                    <a:pt x="105" y="39"/>
                  </a:cubicBezTo>
                  <a:lnTo>
                    <a:pt x="105" y="39"/>
                  </a:lnTo>
                  <a:cubicBezTo>
                    <a:pt x="66" y="39"/>
                    <a:pt x="32" y="32"/>
                    <a:pt x="14" y="19"/>
                  </a:cubicBezTo>
                  <a:lnTo>
                    <a:pt x="14" y="19"/>
                  </a:lnTo>
                  <a:cubicBezTo>
                    <a:pt x="6" y="14"/>
                    <a:pt x="0" y="7"/>
                    <a:pt x="0" y="0"/>
                  </a:cubicBezTo>
                  <a:lnTo>
                    <a:pt x="0" y="39"/>
                  </a:lnTo>
                  <a:lnTo>
                    <a:pt x="0" y="39"/>
                  </a:lnTo>
                  <a:cubicBezTo>
                    <a:pt x="0" y="61"/>
                    <a:pt x="47" y="79"/>
                    <a:pt x="105" y="79"/>
                  </a:cubicBezTo>
                  <a:lnTo>
                    <a:pt x="105" y="79"/>
                  </a:lnTo>
                  <a:cubicBezTo>
                    <a:pt x="163" y="79"/>
                    <a:pt x="210" y="61"/>
                    <a:pt x="210" y="39"/>
                  </a:cubicBezTo>
                  <a:lnTo>
                    <a:pt x="210" y="0"/>
                  </a:lnTo>
                  <a:lnTo>
                    <a:pt x="210" y="0"/>
                  </a:lnTo>
                  <a:cubicBezTo>
                    <a:pt x="210" y="7"/>
                    <a:pt x="205" y="14"/>
                    <a:pt x="196" y="1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33" name="Freeform 1735">
              <a:extLst>
                <a:ext uri="{FF2B5EF4-FFF2-40B4-BE49-F238E27FC236}">
                  <a16:creationId xmlns:a16="http://schemas.microsoft.com/office/drawing/2014/main" id="{6ECE4B05-7239-4E61-A1D5-67B04D698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6137" y="10265019"/>
              <a:ext cx="263770" cy="98913"/>
            </a:xfrm>
            <a:custGeom>
              <a:avLst/>
              <a:gdLst>
                <a:gd name="T0" fmla="*/ 207 w 211"/>
                <a:gd name="T1" fmla="*/ 29 h 79"/>
                <a:gd name="T2" fmla="*/ 207 w 211"/>
                <a:gd name="T3" fmla="*/ 29 h 79"/>
                <a:gd name="T4" fmla="*/ 105 w 211"/>
                <a:gd name="T5" fmla="*/ 0 h 79"/>
                <a:gd name="T6" fmla="*/ 105 w 211"/>
                <a:gd name="T7" fmla="*/ 0 h 79"/>
                <a:gd name="T8" fmla="*/ 4 w 211"/>
                <a:gd name="T9" fmla="*/ 29 h 79"/>
                <a:gd name="T10" fmla="*/ 4 w 211"/>
                <a:gd name="T11" fmla="*/ 29 h 79"/>
                <a:gd name="T12" fmla="*/ 0 w 211"/>
                <a:gd name="T13" fmla="*/ 39 h 79"/>
                <a:gd name="T14" fmla="*/ 0 w 211"/>
                <a:gd name="T15" fmla="*/ 39 h 79"/>
                <a:gd name="T16" fmla="*/ 14 w 211"/>
                <a:gd name="T17" fmla="*/ 58 h 79"/>
                <a:gd name="T18" fmla="*/ 14 w 211"/>
                <a:gd name="T19" fmla="*/ 58 h 79"/>
                <a:gd name="T20" fmla="*/ 105 w 211"/>
                <a:gd name="T21" fmla="*/ 78 h 79"/>
                <a:gd name="T22" fmla="*/ 105 w 211"/>
                <a:gd name="T23" fmla="*/ 78 h 79"/>
                <a:gd name="T24" fmla="*/ 196 w 211"/>
                <a:gd name="T25" fmla="*/ 58 h 79"/>
                <a:gd name="T26" fmla="*/ 196 w 211"/>
                <a:gd name="T27" fmla="*/ 58 h 79"/>
                <a:gd name="T28" fmla="*/ 210 w 211"/>
                <a:gd name="T29" fmla="*/ 39 h 79"/>
                <a:gd name="T30" fmla="*/ 210 w 211"/>
                <a:gd name="T31" fmla="*/ 39 h 79"/>
                <a:gd name="T32" fmla="*/ 207 w 211"/>
                <a:gd name="T33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79">
                  <a:moveTo>
                    <a:pt x="207" y="29"/>
                  </a:moveTo>
                  <a:lnTo>
                    <a:pt x="207" y="29"/>
                  </a:lnTo>
                  <a:cubicBezTo>
                    <a:pt x="195" y="13"/>
                    <a:pt x="154" y="0"/>
                    <a:pt x="105" y="0"/>
                  </a:cubicBezTo>
                  <a:lnTo>
                    <a:pt x="105" y="0"/>
                  </a:lnTo>
                  <a:cubicBezTo>
                    <a:pt x="56" y="0"/>
                    <a:pt x="15" y="13"/>
                    <a:pt x="4" y="29"/>
                  </a:cubicBezTo>
                  <a:lnTo>
                    <a:pt x="4" y="29"/>
                  </a:lnTo>
                  <a:cubicBezTo>
                    <a:pt x="1" y="32"/>
                    <a:pt x="0" y="36"/>
                    <a:pt x="0" y="39"/>
                  </a:cubicBezTo>
                  <a:lnTo>
                    <a:pt x="0" y="39"/>
                  </a:lnTo>
                  <a:cubicBezTo>
                    <a:pt x="0" y="46"/>
                    <a:pt x="6" y="53"/>
                    <a:pt x="14" y="58"/>
                  </a:cubicBezTo>
                  <a:lnTo>
                    <a:pt x="14" y="58"/>
                  </a:lnTo>
                  <a:cubicBezTo>
                    <a:pt x="32" y="71"/>
                    <a:pt x="66" y="78"/>
                    <a:pt x="105" y="78"/>
                  </a:cubicBezTo>
                  <a:lnTo>
                    <a:pt x="105" y="78"/>
                  </a:lnTo>
                  <a:cubicBezTo>
                    <a:pt x="144" y="78"/>
                    <a:pt x="177" y="71"/>
                    <a:pt x="196" y="58"/>
                  </a:cubicBezTo>
                  <a:lnTo>
                    <a:pt x="196" y="58"/>
                  </a:lnTo>
                  <a:cubicBezTo>
                    <a:pt x="205" y="53"/>
                    <a:pt x="210" y="46"/>
                    <a:pt x="210" y="39"/>
                  </a:cubicBezTo>
                  <a:lnTo>
                    <a:pt x="210" y="39"/>
                  </a:lnTo>
                  <a:cubicBezTo>
                    <a:pt x="210" y="36"/>
                    <a:pt x="208" y="32"/>
                    <a:pt x="207" y="2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34" name="Freeform 1736">
              <a:extLst>
                <a:ext uri="{FF2B5EF4-FFF2-40B4-BE49-F238E27FC236}">
                  <a16:creationId xmlns:a16="http://schemas.microsoft.com/office/drawing/2014/main" id="{FECB1D89-094C-4201-833C-9C4FB8D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6137" y="10265019"/>
              <a:ext cx="263770" cy="98913"/>
            </a:xfrm>
            <a:custGeom>
              <a:avLst/>
              <a:gdLst>
                <a:gd name="T0" fmla="*/ 207 w 211"/>
                <a:gd name="T1" fmla="*/ 29 h 79"/>
                <a:gd name="T2" fmla="*/ 207 w 211"/>
                <a:gd name="T3" fmla="*/ 29 h 79"/>
                <a:gd name="T4" fmla="*/ 105 w 211"/>
                <a:gd name="T5" fmla="*/ 0 h 79"/>
                <a:gd name="T6" fmla="*/ 105 w 211"/>
                <a:gd name="T7" fmla="*/ 0 h 79"/>
                <a:gd name="T8" fmla="*/ 4 w 211"/>
                <a:gd name="T9" fmla="*/ 29 h 79"/>
                <a:gd name="T10" fmla="*/ 4 w 211"/>
                <a:gd name="T11" fmla="*/ 29 h 79"/>
                <a:gd name="T12" fmla="*/ 0 w 211"/>
                <a:gd name="T13" fmla="*/ 39 h 79"/>
                <a:gd name="T14" fmla="*/ 0 w 211"/>
                <a:gd name="T15" fmla="*/ 39 h 79"/>
                <a:gd name="T16" fmla="*/ 14 w 211"/>
                <a:gd name="T17" fmla="*/ 58 h 79"/>
                <a:gd name="T18" fmla="*/ 14 w 211"/>
                <a:gd name="T19" fmla="*/ 58 h 79"/>
                <a:gd name="T20" fmla="*/ 105 w 211"/>
                <a:gd name="T21" fmla="*/ 78 h 79"/>
                <a:gd name="T22" fmla="*/ 105 w 211"/>
                <a:gd name="T23" fmla="*/ 78 h 79"/>
                <a:gd name="T24" fmla="*/ 196 w 211"/>
                <a:gd name="T25" fmla="*/ 58 h 79"/>
                <a:gd name="T26" fmla="*/ 196 w 211"/>
                <a:gd name="T27" fmla="*/ 58 h 79"/>
                <a:gd name="T28" fmla="*/ 210 w 211"/>
                <a:gd name="T29" fmla="*/ 39 h 79"/>
                <a:gd name="T30" fmla="*/ 210 w 211"/>
                <a:gd name="T31" fmla="*/ 39 h 79"/>
                <a:gd name="T32" fmla="*/ 207 w 211"/>
                <a:gd name="T33" fmla="*/ 2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79">
                  <a:moveTo>
                    <a:pt x="207" y="29"/>
                  </a:moveTo>
                  <a:lnTo>
                    <a:pt x="207" y="29"/>
                  </a:lnTo>
                  <a:cubicBezTo>
                    <a:pt x="195" y="13"/>
                    <a:pt x="154" y="0"/>
                    <a:pt x="105" y="0"/>
                  </a:cubicBezTo>
                  <a:lnTo>
                    <a:pt x="105" y="0"/>
                  </a:lnTo>
                  <a:cubicBezTo>
                    <a:pt x="56" y="0"/>
                    <a:pt x="15" y="13"/>
                    <a:pt x="4" y="29"/>
                  </a:cubicBezTo>
                  <a:lnTo>
                    <a:pt x="4" y="29"/>
                  </a:lnTo>
                  <a:cubicBezTo>
                    <a:pt x="1" y="32"/>
                    <a:pt x="0" y="36"/>
                    <a:pt x="0" y="39"/>
                  </a:cubicBezTo>
                  <a:lnTo>
                    <a:pt x="0" y="39"/>
                  </a:lnTo>
                  <a:cubicBezTo>
                    <a:pt x="0" y="46"/>
                    <a:pt x="6" y="53"/>
                    <a:pt x="14" y="58"/>
                  </a:cubicBezTo>
                  <a:lnTo>
                    <a:pt x="14" y="58"/>
                  </a:lnTo>
                  <a:cubicBezTo>
                    <a:pt x="32" y="71"/>
                    <a:pt x="66" y="78"/>
                    <a:pt x="105" y="78"/>
                  </a:cubicBezTo>
                  <a:lnTo>
                    <a:pt x="105" y="78"/>
                  </a:lnTo>
                  <a:cubicBezTo>
                    <a:pt x="144" y="78"/>
                    <a:pt x="177" y="71"/>
                    <a:pt x="196" y="58"/>
                  </a:cubicBezTo>
                  <a:lnTo>
                    <a:pt x="196" y="58"/>
                  </a:lnTo>
                  <a:cubicBezTo>
                    <a:pt x="205" y="53"/>
                    <a:pt x="210" y="46"/>
                    <a:pt x="210" y="39"/>
                  </a:cubicBezTo>
                  <a:lnTo>
                    <a:pt x="210" y="39"/>
                  </a:lnTo>
                  <a:cubicBezTo>
                    <a:pt x="210" y="36"/>
                    <a:pt x="208" y="32"/>
                    <a:pt x="207" y="29"/>
                  </a:cubicBezTo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35" name="Freeform 1737">
              <a:extLst>
                <a:ext uri="{FF2B5EF4-FFF2-40B4-BE49-F238E27FC236}">
                  <a16:creationId xmlns:a16="http://schemas.microsoft.com/office/drawing/2014/main" id="{DB1358DE-DDED-4AE2-9894-53A4A4EC6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6041" y="9056077"/>
              <a:ext cx="38465" cy="1263894"/>
            </a:xfrm>
            <a:custGeom>
              <a:avLst/>
              <a:gdLst>
                <a:gd name="T0" fmla="*/ 15 w 32"/>
                <a:gd name="T1" fmla="*/ 1013 h 1014"/>
                <a:gd name="T2" fmla="*/ 15 w 32"/>
                <a:gd name="T3" fmla="*/ 1013 h 1014"/>
                <a:gd name="T4" fmla="*/ 15 w 32"/>
                <a:gd name="T5" fmla="*/ 1013 h 1014"/>
                <a:gd name="T6" fmla="*/ 0 w 32"/>
                <a:gd name="T7" fmla="*/ 998 h 1014"/>
                <a:gd name="T8" fmla="*/ 0 w 32"/>
                <a:gd name="T9" fmla="*/ 16 h 1014"/>
                <a:gd name="T10" fmla="*/ 0 w 32"/>
                <a:gd name="T11" fmla="*/ 16 h 1014"/>
                <a:gd name="T12" fmla="*/ 15 w 32"/>
                <a:gd name="T13" fmla="*/ 0 h 1014"/>
                <a:gd name="T14" fmla="*/ 15 w 32"/>
                <a:gd name="T15" fmla="*/ 0 h 1014"/>
                <a:gd name="T16" fmla="*/ 31 w 32"/>
                <a:gd name="T17" fmla="*/ 16 h 1014"/>
                <a:gd name="T18" fmla="*/ 31 w 32"/>
                <a:gd name="T19" fmla="*/ 998 h 1014"/>
                <a:gd name="T20" fmla="*/ 31 w 32"/>
                <a:gd name="T21" fmla="*/ 998 h 1014"/>
                <a:gd name="T22" fmla="*/ 15 w 32"/>
                <a:gd name="T23" fmla="*/ 1013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014">
                  <a:moveTo>
                    <a:pt x="15" y="1013"/>
                  </a:moveTo>
                  <a:lnTo>
                    <a:pt x="15" y="1013"/>
                  </a:lnTo>
                  <a:lnTo>
                    <a:pt x="15" y="1013"/>
                  </a:lnTo>
                  <a:cubicBezTo>
                    <a:pt x="7" y="1013"/>
                    <a:pt x="0" y="1006"/>
                    <a:pt x="0" y="998"/>
                  </a:cubicBezTo>
                  <a:lnTo>
                    <a:pt x="0" y="16"/>
                  </a:lnTo>
                  <a:lnTo>
                    <a:pt x="0" y="16"/>
                  </a:lnTo>
                  <a:cubicBezTo>
                    <a:pt x="0" y="7"/>
                    <a:pt x="7" y="0"/>
                    <a:pt x="15" y="0"/>
                  </a:cubicBezTo>
                  <a:lnTo>
                    <a:pt x="15" y="0"/>
                  </a:lnTo>
                  <a:cubicBezTo>
                    <a:pt x="24" y="0"/>
                    <a:pt x="31" y="7"/>
                    <a:pt x="31" y="16"/>
                  </a:cubicBezTo>
                  <a:lnTo>
                    <a:pt x="31" y="998"/>
                  </a:lnTo>
                  <a:lnTo>
                    <a:pt x="31" y="998"/>
                  </a:lnTo>
                  <a:cubicBezTo>
                    <a:pt x="31" y="1006"/>
                    <a:pt x="24" y="1013"/>
                    <a:pt x="15" y="1013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36" name="Freeform 1738">
              <a:extLst>
                <a:ext uri="{FF2B5EF4-FFF2-40B4-BE49-F238E27FC236}">
                  <a16:creationId xmlns:a16="http://schemas.microsoft.com/office/drawing/2014/main" id="{72100935-E67A-4117-9115-A5500C987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4506" y="9127516"/>
              <a:ext cx="533035" cy="307731"/>
            </a:xfrm>
            <a:custGeom>
              <a:avLst/>
              <a:gdLst>
                <a:gd name="T0" fmla="*/ 0 w 428"/>
                <a:gd name="T1" fmla="*/ 0 h 246"/>
                <a:gd name="T2" fmla="*/ 427 w 428"/>
                <a:gd name="T3" fmla="*/ 0 h 246"/>
                <a:gd name="T4" fmla="*/ 305 w 428"/>
                <a:gd name="T5" fmla="*/ 127 h 246"/>
                <a:gd name="T6" fmla="*/ 427 w 428"/>
                <a:gd name="T7" fmla="*/ 245 h 246"/>
                <a:gd name="T8" fmla="*/ 0 w 428"/>
                <a:gd name="T9" fmla="*/ 245 h 246"/>
                <a:gd name="T10" fmla="*/ 0 w 428"/>
                <a:gd name="T1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8" h="246">
                  <a:moveTo>
                    <a:pt x="0" y="0"/>
                  </a:moveTo>
                  <a:lnTo>
                    <a:pt x="427" y="0"/>
                  </a:lnTo>
                  <a:lnTo>
                    <a:pt x="305" y="127"/>
                  </a:lnTo>
                  <a:lnTo>
                    <a:pt x="427" y="245"/>
                  </a:lnTo>
                  <a:lnTo>
                    <a:pt x="0" y="245"/>
                  </a:ln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237" name="Group 2236">
            <a:extLst>
              <a:ext uri="{FF2B5EF4-FFF2-40B4-BE49-F238E27FC236}">
                <a16:creationId xmlns:a16="http://schemas.microsoft.com/office/drawing/2014/main" id="{EC8433FA-9A9B-4804-8563-8C1E3A00AC34}"/>
              </a:ext>
            </a:extLst>
          </p:cNvPr>
          <p:cNvGrpSpPr/>
          <p:nvPr/>
        </p:nvGrpSpPr>
        <p:grpSpPr>
          <a:xfrm>
            <a:off x="19288613" y="7182219"/>
            <a:ext cx="686900" cy="1357310"/>
            <a:chOff x="19288613" y="7182219"/>
            <a:chExt cx="686900" cy="1357310"/>
          </a:xfrm>
        </p:grpSpPr>
        <p:sp>
          <p:nvSpPr>
            <p:cNvPr id="2238" name="Freeform 1739">
              <a:extLst>
                <a:ext uri="{FF2B5EF4-FFF2-40B4-BE49-F238E27FC236}">
                  <a16:creationId xmlns:a16="http://schemas.microsoft.com/office/drawing/2014/main" id="{9B88B3DF-851B-493D-ACCD-729E03529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8613" y="8440616"/>
              <a:ext cx="263770" cy="98913"/>
            </a:xfrm>
            <a:custGeom>
              <a:avLst/>
              <a:gdLst>
                <a:gd name="T0" fmla="*/ 196 w 211"/>
                <a:gd name="T1" fmla="*/ 19 h 79"/>
                <a:gd name="T2" fmla="*/ 196 w 211"/>
                <a:gd name="T3" fmla="*/ 19 h 79"/>
                <a:gd name="T4" fmla="*/ 104 w 211"/>
                <a:gd name="T5" fmla="*/ 39 h 79"/>
                <a:gd name="T6" fmla="*/ 104 w 211"/>
                <a:gd name="T7" fmla="*/ 39 h 79"/>
                <a:gd name="T8" fmla="*/ 14 w 211"/>
                <a:gd name="T9" fmla="*/ 19 h 79"/>
                <a:gd name="T10" fmla="*/ 14 w 211"/>
                <a:gd name="T11" fmla="*/ 19 h 79"/>
                <a:gd name="T12" fmla="*/ 0 w 211"/>
                <a:gd name="T13" fmla="*/ 0 h 79"/>
                <a:gd name="T14" fmla="*/ 0 w 211"/>
                <a:gd name="T15" fmla="*/ 39 h 79"/>
                <a:gd name="T16" fmla="*/ 0 w 211"/>
                <a:gd name="T17" fmla="*/ 39 h 79"/>
                <a:gd name="T18" fmla="*/ 104 w 211"/>
                <a:gd name="T19" fmla="*/ 78 h 79"/>
                <a:gd name="T20" fmla="*/ 104 w 211"/>
                <a:gd name="T21" fmla="*/ 78 h 79"/>
                <a:gd name="T22" fmla="*/ 210 w 211"/>
                <a:gd name="T23" fmla="*/ 39 h 79"/>
                <a:gd name="T24" fmla="*/ 210 w 211"/>
                <a:gd name="T25" fmla="*/ 0 h 79"/>
                <a:gd name="T26" fmla="*/ 210 w 211"/>
                <a:gd name="T27" fmla="*/ 0 h 79"/>
                <a:gd name="T28" fmla="*/ 196 w 211"/>
                <a:gd name="T29" fmla="*/ 1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1" h="79">
                  <a:moveTo>
                    <a:pt x="196" y="19"/>
                  </a:moveTo>
                  <a:lnTo>
                    <a:pt x="196" y="19"/>
                  </a:lnTo>
                  <a:cubicBezTo>
                    <a:pt x="177" y="31"/>
                    <a:pt x="144" y="39"/>
                    <a:pt x="104" y="39"/>
                  </a:cubicBezTo>
                  <a:lnTo>
                    <a:pt x="104" y="39"/>
                  </a:lnTo>
                  <a:cubicBezTo>
                    <a:pt x="66" y="39"/>
                    <a:pt x="32" y="31"/>
                    <a:pt x="14" y="19"/>
                  </a:cubicBezTo>
                  <a:lnTo>
                    <a:pt x="14" y="19"/>
                  </a:lnTo>
                  <a:cubicBezTo>
                    <a:pt x="6" y="13"/>
                    <a:pt x="0" y="7"/>
                    <a:pt x="0" y="0"/>
                  </a:cubicBezTo>
                  <a:lnTo>
                    <a:pt x="0" y="39"/>
                  </a:lnTo>
                  <a:lnTo>
                    <a:pt x="0" y="39"/>
                  </a:lnTo>
                  <a:cubicBezTo>
                    <a:pt x="0" y="60"/>
                    <a:pt x="47" y="78"/>
                    <a:pt x="104" y="78"/>
                  </a:cubicBezTo>
                  <a:lnTo>
                    <a:pt x="104" y="78"/>
                  </a:lnTo>
                  <a:cubicBezTo>
                    <a:pt x="163" y="78"/>
                    <a:pt x="210" y="60"/>
                    <a:pt x="210" y="39"/>
                  </a:cubicBezTo>
                  <a:lnTo>
                    <a:pt x="210" y="0"/>
                  </a:lnTo>
                  <a:lnTo>
                    <a:pt x="210" y="0"/>
                  </a:lnTo>
                  <a:cubicBezTo>
                    <a:pt x="210" y="7"/>
                    <a:pt x="204" y="13"/>
                    <a:pt x="196" y="1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39" name="Freeform 1740">
              <a:extLst>
                <a:ext uri="{FF2B5EF4-FFF2-40B4-BE49-F238E27FC236}">
                  <a16:creationId xmlns:a16="http://schemas.microsoft.com/office/drawing/2014/main" id="{FC948BB8-18A9-4167-9BD1-C965A72ED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8613" y="8391161"/>
              <a:ext cx="263770" cy="98913"/>
            </a:xfrm>
            <a:custGeom>
              <a:avLst/>
              <a:gdLst>
                <a:gd name="T0" fmla="*/ 206 w 211"/>
                <a:gd name="T1" fmla="*/ 30 h 80"/>
                <a:gd name="T2" fmla="*/ 206 w 211"/>
                <a:gd name="T3" fmla="*/ 30 h 80"/>
                <a:gd name="T4" fmla="*/ 104 w 211"/>
                <a:gd name="T5" fmla="*/ 0 h 80"/>
                <a:gd name="T6" fmla="*/ 104 w 211"/>
                <a:gd name="T7" fmla="*/ 0 h 80"/>
                <a:gd name="T8" fmla="*/ 4 w 211"/>
                <a:gd name="T9" fmla="*/ 30 h 80"/>
                <a:gd name="T10" fmla="*/ 4 w 211"/>
                <a:gd name="T11" fmla="*/ 30 h 80"/>
                <a:gd name="T12" fmla="*/ 0 w 211"/>
                <a:gd name="T13" fmla="*/ 40 h 80"/>
                <a:gd name="T14" fmla="*/ 0 w 211"/>
                <a:gd name="T15" fmla="*/ 40 h 80"/>
                <a:gd name="T16" fmla="*/ 14 w 211"/>
                <a:gd name="T17" fmla="*/ 59 h 80"/>
                <a:gd name="T18" fmla="*/ 14 w 211"/>
                <a:gd name="T19" fmla="*/ 59 h 80"/>
                <a:gd name="T20" fmla="*/ 104 w 211"/>
                <a:gd name="T21" fmla="*/ 79 h 80"/>
                <a:gd name="T22" fmla="*/ 104 w 211"/>
                <a:gd name="T23" fmla="*/ 79 h 80"/>
                <a:gd name="T24" fmla="*/ 196 w 211"/>
                <a:gd name="T25" fmla="*/ 59 h 80"/>
                <a:gd name="T26" fmla="*/ 196 w 211"/>
                <a:gd name="T27" fmla="*/ 59 h 80"/>
                <a:gd name="T28" fmla="*/ 210 w 211"/>
                <a:gd name="T29" fmla="*/ 40 h 80"/>
                <a:gd name="T30" fmla="*/ 210 w 211"/>
                <a:gd name="T31" fmla="*/ 40 h 80"/>
                <a:gd name="T32" fmla="*/ 206 w 211"/>
                <a:gd name="T33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80">
                  <a:moveTo>
                    <a:pt x="206" y="30"/>
                  </a:moveTo>
                  <a:lnTo>
                    <a:pt x="206" y="30"/>
                  </a:lnTo>
                  <a:cubicBezTo>
                    <a:pt x="195" y="13"/>
                    <a:pt x="153" y="0"/>
                    <a:pt x="104" y="0"/>
                  </a:cubicBezTo>
                  <a:lnTo>
                    <a:pt x="104" y="0"/>
                  </a:lnTo>
                  <a:cubicBezTo>
                    <a:pt x="56" y="0"/>
                    <a:pt x="15" y="13"/>
                    <a:pt x="4" y="30"/>
                  </a:cubicBezTo>
                  <a:lnTo>
                    <a:pt x="4" y="30"/>
                  </a:lnTo>
                  <a:cubicBezTo>
                    <a:pt x="1" y="33"/>
                    <a:pt x="0" y="36"/>
                    <a:pt x="0" y="40"/>
                  </a:cubicBezTo>
                  <a:lnTo>
                    <a:pt x="0" y="40"/>
                  </a:lnTo>
                  <a:cubicBezTo>
                    <a:pt x="0" y="47"/>
                    <a:pt x="6" y="53"/>
                    <a:pt x="14" y="59"/>
                  </a:cubicBezTo>
                  <a:lnTo>
                    <a:pt x="14" y="59"/>
                  </a:lnTo>
                  <a:cubicBezTo>
                    <a:pt x="32" y="71"/>
                    <a:pt x="66" y="79"/>
                    <a:pt x="104" y="79"/>
                  </a:cubicBezTo>
                  <a:lnTo>
                    <a:pt x="104" y="79"/>
                  </a:lnTo>
                  <a:cubicBezTo>
                    <a:pt x="144" y="79"/>
                    <a:pt x="177" y="71"/>
                    <a:pt x="196" y="59"/>
                  </a:cubicBezTo>
                  <a:lnTo>
                    <a:pt x="196" y="59"/>
                  </a:lnTo>
                  <a:cubicBezTo>
                    <a:pt x="204" y="53"/>
                    <a:pt x="210" y="47"/>
                    <a:pt x="210" y="40"/>
                  </a:cubicBezTo>
                  <a:lnTo>
                    <a:pt x="210" y="40"/>
                  </a:lnTo>
                  <a:cubicBezTo>
                    <a:pt x="210" y="36"/>
                    <a:pt x="208" y="33"/>
                    <a:pt x="206" y="3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40" name="Freeform 1741">
              <a:extLst>
                <a:ext uri="{FF2B5EF4-FFF2-40B4-BE49-F238E27FC236}">
                  <a16:creationId xmlns:a16="http://schemas.microsoft.com/office/drawing/2014/main" id="{328C5B2E-0CAF-490B-86B5-05A60BA4F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8613" y="8391161"/>
              <a:ext cx="263770" cy="98913"/>
            </a:xfrm>
            <a:custGeom>
              <a:avLst/>
              <a:gdLst>
                <a:gd name="T0" fmla="*/ 206 w 211"/>
                <a:gd name="T1" fmla="*/ 30 h 80"/>
                <a:gd name="T2" fmla="*/ 206 w 211"/>
                <a:gd name="T3" fmla="*/ 30 h 80"/>
                <a:gd name="T4" fmla="*/ 104 w 211"/>
                <a:gd name="T5" fmla="*/ 0 h 80"/>
                <a:gd name="T6" fmla="*/ 104 w 211"/>
                <a:gd name="T7" fmla="*/ 0 h 80"/>
                <a:gd name="T8" fmla="*/ 4 w 211"/>
                <a:gd name="T9" fmla="*/ 30 h 80"/>
                <a:gd name="T10" fmla="*/ 4 w 211"/>
                <a:gd name="T11" fmla="*/ 30 h 80"/>
                <a:gd name="T12" fmla="*/ 0 w 211"/>
                <a:gd name="T13" fmla="*/ 40 h 80"/>
                <a:gd name="T14" fmla="*/ 0 w 211"/>
                <a:gd name="T15" fmla="*/ 40 h 80"/>
                <a:gd name="T16" fmla="*/ 14 w 211"/>
                <a:gd name="T17" fmla="*/ 59 h 80"/>
                <a:gd name="T18" fmla="*/ 14 w 211"/>
                <a:gd name="T19" fmla="*/ 59 h 80"/>
                <a:gd name="T20" fmla="*/ 104 w 211"/>
                <a:gd name="T21" fmla="*/ 79 h 80"/>
                <a:gd name="T22" fmla="*/ 104 w 211"/>
                <a:gd name="T23" fmla="*/ 79 h 80"/>
                <a:gd name="T24" fmla="*/ 196 w 211"/>
                <a:gd name="T25" fmla="*/ 59 h 80"/>
                <a:gd name="T26" fmla="*/ 196 w 211"/>
                <a:gd name="T27" fmla="*/ 59 h 80"/>
                <a:gd name="T28" fmla="*/ 210 w 211"/>
                <a:gd name="T29" fmla="*/ 40 h 80"/>
                <a:gd name="T30" fmla="*/ 210 w 211"/>
                <a:gd name="T31" fmla="*/ 40 h 80"/>
                <a:gd name="T32" fmla="*/ 206 w 211"/>
                <a:gd name="T33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80">
                  <a:moveTo>
                    <a:pt x="206" y="30"/>
                  </a:moveTo>
                  <a:lnTo>
                    <a:pt x="206" y="30"/>
                  </a:lnTo>
                  <a:cubicBezTo>
                    <a:pt x="195" y="13"/>
                    <a:pt x="153" y="0"/>
                    <a:pt x="104" y="0"/>
                  </a:cubicBezTo>
                  <a:lnTo>
                    <a:pt x="104" y="0"/>
                  </a:lnTo>
                  <a:cubicBezTo>
                    <a:pt x="56" y="0"/>
                    <a:pt x="15" y="13"/>
                    <a:pt x="4" y="30"/>
                  </a:cubicBezTo>
                  <a:lnTo>
                    <a:pt x="4" y="30"/>
                  </a:lnTo>
                  <a:cubicBezTo>
                    <a:pt x="1" y="33"/>
                    <a:pt x="0" y="36"/>
                    <a:pt x="0" y="40"/>
                  </a:cubicBezTo>
                  <a:lnTo>
                    <a:pt x="0" y="40"/>
                  </a:lnTo>
                  <a:cubicBezTo>
                    <a:pt x="0" y="47"/>
                    <a:pt x="6" y="53"/>
                    <a:pt x="14" y="59"/>
                  </a:cubicBezTo>
                  <a:lnTo>
                    <a:pt x="14" y="59"/>
                  </a:lnTo>
                  <a:cubicBezTo>
                    <a:pt x="32" y="71"/>
                    <a:pt x="66" y="79"/>
                    <a:pt x="104" y="79"/>
                  </a:cubicBezTo>
                  <a:lnTo>
                    <a:pt x="104" y="79"/>
                  </a:lnTo>
                  <a:cubicBezTo>
                    <a:pt x="144" y="79"/>
                    <a:pt x="177" y="71"/>
                    <a:pt x="196" y="59"/>
                  </a:cubicBezTo>
                  <a:lnTo>
                    <a:pt x="196" y="59"/>
                  </a:lnTo>
                  <a:cubicBezTo>
                    <a:pt x="204" y="53"/>
                    <a:pt x="210" y="47"/>
                    <a:pt x="210" y="40"/>
                  </a:cubicBezTo>
                  <a:lnTo>
                    <a:pt x="210" y="40"/>
                  </a:lnTo>
                  <a:cubicBezTo>
                    <a:pt x="210" y="36"/>
                    <a:pt x="208" y="33"/>
                    <a:pt x="206" y="30"/>
                  </a:cubicBezTo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41" name="Freeform 1742">
              <a:extLst>
                <a:ext uri="{FF2B5EF4-FFF2-40B4-BE49-F238E27FC236}">
                  <a16:creationId xmlns:a16="http://schemas.microsoft.com/office/drawing/2014/main" id="{44187848-DF88-4C9D-ABAA-251AEBA32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4014" y="7182219"/>
              <a:ext cx="38465" cy="1263894"/>
            </a:xfrm>
            <a:custGeom>
              <a:avLst/>
              <a:gdLst>
                <a:gd name="T0" fmla="*/ 15 w 32"/>
                <a:gd name="T1" fmla="*/ 1013 h 1014"/>
                <a:gd name="T2" fmla="*/ 15 w 32"/>
                <a:gd name="T3" fmla="*/ 1013 h 1014"/>
                <a:gd name="T4" fmla="*/ 15 w 32"/>
                <a:gd name="T5" fmla="*/ 1013 h 1014"/>
                <a:gd name="T6" fmla="*/ 0 w 32"/>
                <a:gd name="T7" fmla="*/ 998 h 1014"/>
                <a:gd name="T8" fmla="*/ 0 w 32"/>
                <a:gd name="T9" fmla="*/ 15 h 1014"/>
                <a:gd name="T10" fmla="*/ 0 w 32"/>
                <a:gd name="T11" fmla="*/ 15 h 1014"/>
                <a:gd name="T12" fmla="*/ 15 w 32"/>
                <a:gd name="T13" fmla="*/ 0 h 1014"/>
                <a:gd name="T14" fmla="*/ 15 w 32"/>
                <a:gd name="T15" fmla="*/ 0 h 1014"/>
                <a:gd name="T16" fmla="*/ 31 w 32"/>
                <a:gd name="T17" fmla="*/ 15 h 1014"/>
                <a:gd name="T18" fmla="*/ 31 w 32"/>
                <a:gd name="T19" fmla="*/ 998 h 1014"/>
                <a:gd name="T20" fmla="*/ 31 w 32"/>
                <a:gd name="T21" fmla="*/ 998 h 1014"/>
                <a:gd name="T22" fmla="*/ 15 w 32"/>
                <a:gd name="T23" fmla="*/ 1013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014">
                  <a:moveTo>
                    <a:pt x="15" y="1013"/>
                  </a:moveTo>
                  <a:lnTo>
                    <a:pt x="15" y="1013"/>
                  </a:lnTo>
                  <a:lnTo>
                    <a:pt x="15" y="1013"/>
                  </a:lnTo>
                  <a:cubicBezTo>
                    <a:pt x="8" y="1013"/>
                    <a:pt x="0" y="1006"/>
                    <a:pt x="0" y="99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0" y="7"/>
                    <a:pt x="8" y="0"/>
                    <a:pt x="15" y="0"/>
                  </a:cubicBezTo>
                  <a:lnTo>
                    <a:pt x="15" y="0"/>
                  </a:lnTo>
                  <a:cubicBezTo>
                    <a:pt x="24" y="0"/>
                    <a:pt x="31" y="7"/>
                    <a:pt x="31" y="15"/>
                  </a:cubicBezTo>
                  <a:lnTo>
                    <a:pt x="31" y="998"/>
                  </a:lnTo>
                  <a:lnTo>
                    <a:pt x="31" y="998"/>
                  </a:lnTo>
                  <a:cubicBezTo>
                    <a:pt x="31" y="1006"/>
                    <a:pt x="24" y="1013"/>
                    <a:pt x="15" y="1013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42" name="Freeform 1743">
              <a:extLst>
                <a:ext uri="{FF2B5EF4-FFF2-40B4-BE49-F238E27FC236}">
                  <a16:creationId xmlns:a16="http://schemas.microsoft.com/office/drawing/2014/main" id="{3A621511-F369-472E-A450-43FC32E9F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2478" y="7253654"/>
              <a:ext cx="533035" cy="307731"/>
            </a:xfrm>
            <a:custGeom>
              <a:avLst/>
              <a:gdLst>
                <a:gd name="T0" fmla="*/ 0 w 429"/>
                <a:gd name="T1" fmla="*/ 0 h 245"/>
                <a:gd name="T2" fmla="*/ 428 w 429"/>
                <a:gd name="T3" fmla="*/ 0 h 245"/>
                <a:gd name="T4" fmla="*/ 306 w 429"/>
                <a:gd name="T5" fmla="*/ 126 h 245"/>
                <a:gd name="T6" fmla="*/ 428 w 429"/>
                <a:gd name="T7" fmla="*/ 244 h 245"/>
                <a:gd name="T8" fmla="*/ 0 w 429"/>
                <a:gd name="T9" fmla="*/ 244 h 245"/>
                <a:gd name="T10" fmla="*/ 0 w 429"/>
                <a:gd name="T1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9" h="245">
                  <a:moveTo>
                    <a:pt x="0" y="0"/>
                  </a:moveTo>
                  <a:lnTo>
                    <a:pt x="428" y="0"/>
                  </a:lnTo>
                  <a:lnTo>
                    <a:pt x="306" y="126"/>
                  </a:lnTo>
                  <a:lnTo>
                    <a:pt x="428" y="244"/>
                  </a:lnTo>
                  <a:lnTo>
                    <a:pt x="0" y="244"/>
                  </a:lnTo>
                  <a:lnTo>
                    <a:pt x="0" y="0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243" name="Group 2242">
            <a:extLst>
              <a:ext uri="{FF2B5EF4-FFF2-40B4-BE49-F238E27FC236}">
                <a16:creationId xmlns:a16="http://schemas.microsoft.com/office/drawing/2014/main" id="{3420E710-C3A1-45FC-8A5C-7AFFF566DF08}"/>
              </a:ext>
            </a:extLst>
          </p:cNvPr>
          <p:cNvGrpSpPr/>
          <p:nvPr/>
        </p:nvGrpSpPr>
        <p:grpSpPr>
          <a:xfrm>
            <a:off x="15387026" y="7363558"/>
            <a:ext cx="681404" cy="1357313"/>
            <a:chOff x="15387026" y="7363558"/>
            <a:chExt cx="681404" cy="1357313"/>
          </a:xfrm>
        </p:grpSpPr>
        <p:sp>
          <p:nvSpPr>
            <p:cNvPr id="2244" name="Freeform 1744">
              <a:extLst>
                <a:ext uri="{FF2B5EF4-FFF2-40B4-BE49-F238E27FC236}">
                  <a16:creationId xmlns:a16="http://schemas.microsoft.com/office/drawing/2014/main" id="{B54191AA-83CA-463D-96F1-EDE7BD1ED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7026" y="8621958"/>
              <a:ext cx="263770" cy="98913"/>
            </a:xfrm>
            <a:custGeom>
              <a:avLst/>
              <a:gdLst>
                <a:gd name="T0" fmla="*/ 195 w 210"/>
                <a:gd name="T1" fmla="*/ 20 h 80"/>
                <a:gd name="T2" fmla="*/ 195 w 210"/>
                <a:gd name="T3" fmla="*/ 20 h 80"/>
                <a:gd name="T4" fmla="*/ 104 w 210"/>
                <a:gd name="T5" fmla="*/ 40 h 80"/>
                <a:gd name="T6" fmla="*/ 104 w 210"/>
                <a:gd name="T7" fmla="*/ 40 h 80"/>
                <a:gd name="T8" fmla="*/ 14 w 210"/>
                <a:gd name="T9" fmla="*/ 20 h 80"/>
                <a:gd name="T10" fmla="*/ 14 w 210"/>
                <a:gd name="T11" fmla="*/ 20 h 80"/>
                <a:gd name="T12" fmla="*/ 0 w 210"/>
                <a:gd name="T13" fmla="*/ 0 h 80"/>
                <a:gd name="T14" fmla="*/ 0 w 210"/>
                <a:gd name="T15" fmla="*/ 40 h 80"/>
                <a:gd name="T16" fmla="*/ 0 w 210"/>
                <a:gd name="T17" fmla="*/ 40 h 80"/>
                <a:gd name="T18" fmla="*/ 104 w 210"/>
                <a:gd name="T19" fmla="*/ 79 h 80"/>
                <a:gd name="T20" fmla="*/ 104 w 210"/>
                <a:gd name="T21" fmla="*/ 79 h 80"/>
                <a:gd name="T22" fmla="*/ 209 w 210"/>
                <a:gd name="T23" fmla="*/ 40 h 80"/>
                <a:gd name="T24" fmla="*/ 209 w 210"/>
                <a:gd name="T25" fmla="*/ 0 h 80"/>
                <a:gd name="T26" fmla="*/ 209 w 210"/>
                <a:gd name="T27" fmla="*/ 0 h 80"/>
                <a:gd name="T28" fmla="*/ 195 w 210"/>
                <a:gd name="T29" fmla="*/ 2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0" h="80">
                  <a:moveTo>
                    <a:pt x="195" y="20"/>
                  </a:moveTo>
                  <a:lnTo>
                    <a:pt x="195" y="20"/>
                  </a:lnTo>
                  <a:cubicBezTo>
                    <a:pt x="177" y="32"/>
                    <a:pt x="143" y="40"/>
                    <a:pt x="104" y="40"/>
                  </a:cubicBezTo>
                  <a:lnTo>
                    <a:pt x="104" y="40"/>
                  </a:lnTo>
                  <a:cubicBezTo>
                    <a:pt x="66" y="40"/>
                    <a:pt x="32" y="32"/>
                    <a:pt x="14" y="20"/>
                  </a:cubicBezTo>
                  <a:lnTo>
                    <a:pt x="14" y="20"/>
                  </a:lnTo>
                  <a:cubicBezTo>
                    <a:pt x="5" y="14"/>
                    <a:pt x="0" y="8"/>
                    <a:pt x="0" y="0"/>
                  </a:cubicBezTo>
                  <a:lnTo>
                    <a:pt x="0" y="40"/>
                  </a:lnTo>
                  <a:lnTo>
                    <a:pt x="0" y="40"/>
                  </a:lnTo>
                  <a:cubicBezTo>
                    <a:pt x="0" y="61"/>
                    <a:pt x="47" y="79"/>
                    <a:pt x="104" y="79"/>
                  </a:cubicBezTo>
                  <a:lnTo>
                    <a:pt x="104" y="79"/>
                  </a:lnTo>
                  <a:cubicBezTo>
                    <a:pt x="162" y="79"/>
                    <a:pt x="209" y="61"/>
                    <a:pt x="209" y="40"/>
                  </a:cubicBezTo>
                  <a:lnTo>
                    <a:pt x="209" y="0"/>
                  </a:lnTo>
                  <a:lnTo>
                    <a:pt x="209" y="0"/>
                  </a:lnTo>
                  <a:cubicBezTo>
                    <a:pt x="209" y="8"/>
                    <a:pt x="204" y="14"/>
                    <a:pt x="195" y="2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45" name="Freeform 1745">
              <a:extLst>
                <a:ext uri="{FF2B5EF4-FFF2-40B4-BE49-F238E27FC236}">
                  <a16:creationId xmlns:a16="http://schemas.microsoft.com/office/drawing/2014/main" id="{B3321121-36E9-49A2-9358-77E8BCD10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7026" y="8572500"/>
              <a:ext cx="263770" cy="98913"/>
            </a:xfrm>
            <a:custGeom>
              <a:avLst/>
              <a:gdLst>
                <a:gd name="T0" fmla="*/ 206 w 210"/>
                <a:gd name="T1" fmla="*/ 30 h 80"/>
                <a:gd name="T2" fmla="*/ 206 w 210"/>
                <a:gd name="T3" fmla="*/ 30 h 80"/>
                <a:gd name="T4" fmla="*/ 104 w 210"/>
                <a:gd name="T5" fmla="*/ 0 h 80"/>
                <a:gd name="T6" fmla="*/ 104 w 210"/>
                <a:gd name="T7" fmla="*/ 0 h 80"/>
                <a:gd name="T8" fmla="*/ 3 w 210"/>
                <a:gd name="T9" fmla="*/ 30 h 80"/>
                <a:gd name="T10" fmla="*/ 3 w 210"/>
                <a:gd name="T11" fmla="*/ 30 h 80"/>
                <a:gd name="T12" fmla="*/ 0 w 210"/>
                <a:gd name="T13" fmla="*/ 39 h 80"/>
                <a:gd name="T14" fmla="*/ 0 w 210"/>
                <a:gd name="T15" fmla="*/ 39 h 80"/>
                <a:gd name="T16" fmla="*/ 14 w 210"/>
                <a:gd name="T17" fmla="*/ 59 h 80"/>
                <a:gd name="T18" fmla="*/ 14 w 210"/>
                <a:gd name="T19" fmla="*/ 59 h 80"/>
                <a:gd name="T20" fmla="*/ 104 w 210"/>
                <a:gd name="T21" fmla="*/ 79 h 80"/>
                <a:gd name="T22" fmla="*/ 104 w 210"/>
                <a:gd name="T23" fmla="*/ 79 h 80"/>
                <a:gd name="T24" fmla="*/ 195 w 210"/>
                <a:gd name="T25" fmla="*/ 59 h 80"/>
                <a:gd name="T26" fmla="*/ 195 w 210"/>
                <a:gd name="T27" fmla="*/ 59 h 80"/>
                <a:gd name="T28" fmla="*/ 209 w 210"/>
                <a:gd name="T29" fmla="*/ 39 h 80"/>
                <a:gd name="T30" fmla="*/ 209 w 210"/>
                <a:gd name="T31" fmla="*/ 39 h 80"/>
                <a:gd name="T32" fmla="*/ 206 w 210"/>
                <a:gd name="T33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0" h="80">
                  <a:moveTo>
                    <a:pt x="206" y="30"/>
                  </a:moveTo>
                  <a:lnTo>
                    <a:pt x="206" y="30"/>
                  </a:lnTo>
                  <a:cubicBezTo>
                    <a:pt x="194" y="13"/>
                    <a:pt x="153" y="0"/>
                    <a:pt x="104" y="0"/>
                  </a:cubicBezTo>
                  <a:lnTo>
                    <a:pt x="104" y="0"/>
                  </a:lnTo>
                  <a:cubicBezTo>
                    <a:pt x="55" y="0"/>
                    <a:pt x="14" y="13"/>
                    <a:pt x="3" y="30"/>
                  </a:cubicBezTo>
                  <a:lnTo>
                    <a:pt x="3" y="30"/>
                  </a:lnTo>
                  <a:cubicBezTo>
                    <a:pt x="1" y="33"/>
                    <a:pt x="0" y="36"/>
                    <a:pt x="0" y="39"/>
                  </a:cubicBezTo>
                  <a:lnTo>
                    <a:pt x="0" y="39"/>
                  </a:lnTo>
                  <a:cubicBezTo>
                    <a:pt x="0" y="47"/>
                    <a:pt x="5" y="53"/>
                    <a:pt x="14" y="59"/>
                  </a:cubicBezTo>
                  <a:lnTo>
                    <a:pt x="14" y="59"/>
                  </a:lnTo>
                  <a:cubicBezTo>
                    <a:pt x="32" y="71"/>
                    <a:pt x="66" y="79"/>
                    <a:pt x="104" y="79"/>
                  </a:cubicBezTo>
                  <a:lnTo>
                    <a:pt x="104" y="79"/>
                  </a:lnTo>
                  <a:cubicBezTo>
                    <a:pt x="143" y="79"/>
                    <a:pt x="177" y="71"/>
                    <a:pt x="195" y="59"/>
                  </a:cubicBezTo>
                  <a:lnTo>
                    <a:pt x="195" y="59"/>
                  </a:lnTo>
                  <a:cubicBezTo>
                    <a:pt x="204" y="53"/>
                    <a:pt x="209" y="47"/>
                    <a:pt x="209" y="39"/>
                  </a:cubicBezTo>
                  <a:lnTo>
                    <a:pt x="209" y="39"/>
                  </a:lnTo>
                  <a:cubicBezTo>
                    <a:pt x="209" y="36"/>
                    <a:pt x="208" y="33"/>
                    <a:pt x="206" y="3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46" name="Freeform 1746">
              <a:extLst>
                <a:ext uri="{FF2B5EF4-FFF2-40B4-BE49-F238E27FC236}">
                  <a16:creationId xmlns:a16="http://schemas.microsoft.com/office/drawing/2014/main" id="{A48F39CE-EAC6-482D-A5A8-DCBF96A6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7026" y="8572500"/>
              <a:ext cx="263770" cy="98913"/>
            </a:xfrm>
            <a:custGeom>
              <a:avLst/>
              <a:gdLst>
                <a:gd name="T0" fmla="*/ 206 w 210"/>
                <a:gd name="T1" fmla="*/ 30 h 80"/>
                <a:gd name="T2" fmla="*/ 206 w 210"/>
                <a:gd name="T3" fmla="*/ 30 h 80"/>
                <a:gd name="T4" fmla="*/ 104 w 210"/>
                <a:gd name="T5" fmla="*/ 0 h 80"/>
                <a:gd name="T6" fmla="*/ 104 w 210"/>
                <a:gd name="T7" fmla="*/ 0 h 80"/>
                <a:gd name="T8" fmla="*/ 3 w 210"/>
                <a:gd name="T9" fmla="*/ 30 h 80"/>
                <a:gd name="T10" fmla="*/ 3 w 210"/>
                <a:gd name="T11" fmla="*/ 30 h 80"/>
                <a:gd name="T12" fmla="*/ 0 w 210"/>
                <a:gd name="T13" fmla="*/ 39 h 80"/>
                <a:gd name="T14" fmla="*/ 0 w 210"/>
                <a:gd name="T15" fmla="*/ 39 h 80"/>
                <a:gd name="T16" fmla="*/ 14 w 210"/>
                <a:gd name="T17" fmla="*/ 59 h 80"/>
                <a:gd name="T18" fmla="*/ 14 w 210"/>
                <a:gd name="T19" fmla="*/ 59 h 80"/>
                <a:gd name="T20" fmla="*/ 104 w 210"/>
                <a:gd name="T21" fmla="*/ 79 h 80"/>
                <a:gd name="T22" fmla="*/ 104 w 210"/>
                <a:gd name="T23" fmla="*/ 79 h 80"/>
                <a:gd name="T24" fmla="*/ 195 w 210"/>
                <a:gd name="T25" fmla="*/ 59 h 80"/>
                <a:gd name="T26" fmla="*/ 195 w 210"/>
                <a:gd name="T27" fmla="*/ 59 h 80"/>
                <a:gd name="T28" fmla="*/ 209 w 210"/>
                <a:gd name="T29" fmla="*/ 39 h 80"/>
                <a:gd name="T30" fmla="*/ 209 w 210"/>
                <a:gd name="T31" fmla="*/ 39 h 80"/>
                <a:gd name="T32" fmla="*/ 206 w 210"/>
                <a:gd name="T33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0" h="80">
                  <a:moveTo>
                    <a:pt x="206" y="30"/>
                  </a:moveTo>
                  <a:lnTo>
                    <a:pt x="206" y="30"/>
                  </a:lnTo>
                  <a:cubicBezTo>
                    <a:pt x="194" y="13"/>
                    <a:pt x="153" y="0"/>
                    <a:pt x="104" y="0"/>
                  </a:cubicBezTo>
                  <a:lnTo>
                    <a:pt x="104" y="0"/>
                  </a:lnTo>
                  <a:cubicBezTo>
                    <a:pt x="55" y="0"/>
                    <a:pt x="14" y="13"/>
                    <a:pt x="3" y="30"/>
                  </a:cubicBezTo>
                  <a:lnTo>
                    <a:pt x="3" y="30"/>
                  </a:lnTo>
                  <a:cubicBezTo>
                    <a:pt x="1" y="33"/>
                    <a:pt x="0" y="36"/>
                    <a:pt x="0" y="39"/>
                  </a:cubicBezTo>
                  <a:lnTo>
                    <a:pt x="0" y="39"/>
                  </a:lnTo>
                  <a:cubicBezTo>
                    <a:pt x="0" y="47"/>
                    <a:pt x="5" y="53"/>
                    <a:pt x="14" y="59"/>
                  </a:cubicBezTo>
                  <a:lnTo>
                    <a:pt x="14" y="59"/>
                  </a:lnTo>
                  <a:cubicBezTo>
                    <a:pt x="32" y="71"/>
                    <a:pt x="66" y="79"/>
                    <a:pt x="104" y="79"/>
                  </a:cubicBezTo>
                  <a:lnTo>
                    <a:pt x="104" y="79"/>
                  </a:lnTo>
                  <a:cubicBezTo>
                    <a:pt x="143" y="79"/>
                    <a:pt x="177" y="71"/>
                    <a:pt x="195" y="59"/>
                  </a:cubicBezTo>
                  <a:lnTo>
                    <a:pt x="195" y="59"/>
                  </a:lnTo>
                  <a:cubicBezTo>
                    <a:pt x="204" y="53"/>
                    <a:pt x="209" y="47"/>
                    <a:pt x="209" y="39"/>
                  </a:cubicBezTo>
                  <a:lnTo>
                    <a:pt x="209" y="39"/>
                  </a:lnTo>
                  <a:cubicBezTo>
                    <a:pt x="209" y="36"/>
                    <a:pt x="208" y="33"/>
                    <a:pt x="206" y="30"/>
                  </a:cubicBezTo>
                </a:path>
              </a:pathLst>
            </a:custGeom>
            <a:solidFill>
              <a:schemeClr val="tx2">
                <a:alpha val="2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47" name="Freeform 1747">
              <a:extLst>
                <a:ext uri="{FF2B5EF4-FFF2-40B4-BE49-F238E27FC236}">
                  <a16:creationId xmlns:a16="http://schemas.microsoft.com/office/drawing/2014/main" id="{1CDF60B3-5628-4990-BB1D-8BE91A7D5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6929" y="7363558"/>
              <a:ext cx="38468" cy="1263894"/>
            </a:xfrm>
            <a:custGeom>
              <a:avLst/>
              <a:gdLst>
                <a:gd name="T0" fmla="*/ 15 w 32"/>
                <a:gd name="T1" fmla="*/ 1013 h 1014"/>
                <a:gd name="T2" fmla="*/ 15 w 32"/>
                <a:gd name="T3" fmla="*/ 1013 h 1014"/>
                <a:gd name="T4" fmla="*/ 15 w 32"/>
                <a:gd name="T5" fmla="*/ 1013 h 1014"/>
                <a:gd name="T6" fmla="*/ 0 w 32"/>
                <a:gd name="T7" fmla="*/ 998 h 1014"/>
                <a:gd name="T8" fmla="*/ 0 w 32"/>
                <a:gd name="T9" fmla="*/ 15 h 1014"/>
                <a:gd name="T10" fmla="*/ 0 w 32"/>
                <a:gd name="T11" fmla="*/ 15 h 1014"/>
                <a:gd name="T12" fmla="*/ 15 w 32"/>
                <a:gd name="T13" fmla="*/ 0 h 1014"/>
                <a:gd name="T14" fmla="*/ 15 w 32"/>
                <a:gd name="T15" fmla="*/ 0 h 1014"/>
                <a:gd name="T16" fmla="*/ 31 w 32"/>
                <a:gd name="T17" fmla="*/ 15 h 1014"/>
                <a:gd name="T18" fmla="*/ 31 w 32"/>
                <a:gd name="T19" fmla="*/ 998 h 1014"/>
                <a:gd name="T20" fmla="*/ 31 w 32"/>
                <a:gd name="T21" fmla="*/ 998 h 1014"/>
                <a:gd name="T22" fmla="*/ 15 w 32"/>
                <a:gd name="T23" fmla="*/ 1013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014">
                  <a:moveTo>
                    <a:pt x="15" y="1013"/>
                  </a:moveTo>
                  <a:lnTo>
                    <a:pt x="15" y="1013"/>
                  </a:lnTo>
                  <a:lnTo>
                    <a:pt x="15" y="1013"/>
                  </a:lnTo>
                  <a:cubicBezTo>
                    <a:pt x="7" y="1013"/>
                    <a:pt x="0" y="1006"/>
                    <a:pt x="0" y="99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0" y="7"/>
                    <a:pt x="7" y="0"/>
                    <a:pt x="15" y="0"/>
                  </a:cubicBezTo>
                  <a:lnTo>
                    <a:pt x="15" y="0"/>
                  </a:lnTo>
                  <a:cubicBezTo>
                    <a:pt x="24" y="0"/>
                    <a:pt x="31" y="7"/>
                    <a:pt x="31" y="15"/>
                  </a:cubicBezTo>
                  <a:lnTo>
                    <a:pt x="31" y="998"/>
                  </a:lnTo>
                  <a:lnTo>
                    <a:pt x="31" y="998"/>
                  </a:lnTo>
                  <a:cubicBezTo>
                    <a:pt x="31" y="1006"/>
                    <a:pt x="24" y="1013"/>
                    <a:pt x="15" y="1013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48" name="Freeform 1748">
              <a:extLst>
                <a:ext uri="{FF2B5EF4-FFF2-40B4-BE49-F238E27FC236}">
                  <a16:creationId xmlns:a16="http://schemas.microsoft.com/office/drawing/2014/main" id="{3467B746-AD56-4E8E-A4BC-9FB2A2C55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5398" y="7434997"/>
              <a:ext cx="533032" cy="307731"/>
            </a:xfrm>
            <a:custGeom>
              <a:avLst/>
              <a:gdLst>
                <a:gd name="T0" fmla="*/ 0 w 428"/>
                <a:gd name="T1" fmla="*/ 0 h 245"/>
                <a:gd name="T2" fmla="*/ 427 w 428"/>
                <a:gd name="T3" fmla="*/ 0 h 245"/>
                <a:gd name="T4" fmla="*/ 305 w 428"/>
                <a:gd name="T5" fmla="*/ 126 h 245"/>
                <a:gd name="T6" fmla="*/ 427 w 428"/>
                <a:gd name="T7" fmla="*/ 244 h 245"/>
                <a:gd name="T8" fmla="*/ 0 w 428"/>
                <a:gd name="T9" fmla="*/ 244 h 245"/>
                <a:gd name="T10" fmla="*/ 0 w 428"/>
                <a:gd name="T1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8" h="245">
                  <a:moveTo>
                    <a:pt x="0" y="0"/>
                  </a:moveTo>
                  <a:lnTo>
                    <a:pt x="427" y="0"/>
                  </a:lnTo>
                  <a:lnTo>
                    <a:pt x="305" y="126"/>
                  </a:lnTo>
                  <a:lnTo>
                    <a:pt x="427" y="244"/>
                  </a:lnTo>
                  <a:lnTo>
                    <a:pt x="0" y="244"/>
                  </a:lnTo>
                  <a:lnTo>
                    <a:pt x="0" y="0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/>
              <a:endParaRPr lang="en-US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210" name="Freeform 2108">
            <a:extLst>
              <a:ext uri="{FF2B5EF4-FFF2-40B4-BE49-F238E27FC236}">
                <a16:creationId xmlns:a16="http://schemas.microsoft.com/office/drawing/2014/main" id="{52A095BA-D114-4D6D-AE11-5A6E562D0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0832" y="1336472"/>
            <a:ext cx="697891" cy="153866"/>
          </a:xfrm>
          <a:custGeom>
            <a:avLst/>
            <a:gdLst>
              <a:gd name="T0" fmla="*/ 496 w 558"/>
              <a:gd name="T1" fmla="*/ 123 h 124"/>
              <a:gd name="T2" fmla="*/ 61 w 558"/>
              <a:gd name="T3" fmla="*/ 123 h 124"/>
              <a:gd name="T4" fmla="*/ 61 w 558"/>
              <a:gd name="T5" fmla="*/ 123 h 124"/>
              <a:gd name="T6" fmla="*/ 0 w 558"/>
              <a:gd name="T7" fmla="*/ 62 h 124"/>
              <a:gd name="T8" fmla="*/ 0 w 558"/>
              <a:gd name="T9" fmla="*/ 62 h 124"/>
              <a:gd name="T10" fmla="*/ 61 w 558"/>
              <a:gd name="T11" fmla="*/ 0 h 124"/>
              <a:gd name="T12" fmla="*/ 496 w 558"/>
              <a:gd name="T13" fmla="*/ 0 h 124"/>
              <a:gd name="T14" fmla="*/ 496 w 558"/>
              <a:gd name="T15" fmla="*/ 0 h 124"/>
              <a:gd name="T16" fmla="*/ 557 w 558"/>
              <a:gd name="T17" fmla="*/ 62 h 124"/>
              <a:gd name="T18" fmla="*/ 557 w 558"/>
              <a:gd name="T19" fmla="*/ 62 h 124"/>
              <a:gd name="T20" fmla="*/ 496 w 558"/>
              <a:gd name="T21" fmla="*/ 12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58" h="124">
                <a:moveTo>
                  <a:pt x="496" y="123"/>
                </a:moveTo>
                <a:lnTo>
                  <a:pt x="61" y="123"/>
                </a:lnTo>
                <a:lnTo>
                  <a:pt x="61" y="123"/>
                </a:lnTo>
                <a:cubicBezTo>
                  <a:pt x="27" y="123"/>
                  <a:pt x="0" y="96"/>
                  <a:pt x="0" y="62"/>
                </a:cubicBezTo>
                <a:lnTo>
                  <a:pt x="0" y="62"/>
                </a:lnTo>
                <a:cubicBezTo>
                  <a:pt x="0" y="28"/>
                  <a:pt x="27" y="0"/>
                  <a:pt x="61" y="0"/>
                </a:cubicBezTo>
                <a:lnTo>
                  <a:pt x="496" y="0"/>
                </a:lnTo>
                <a:lnTo>
                  <a:pt x="496" y="0"/>
                </a:lnTo>
                <a:cubicBezTo>
                  <a:pt x="530" y="0"/>
                  <a:pt x="557" y="28"/>
                  <a:pt x="557" y="62"/>
                </a:cubicBezTo>
                <a:lnTo>
                  <a:pt x="557" y="62"/>
                </a:lnTo>
                <a:cubicBezTo>
                  <a:pt x="557" y="96"/>
                  <a:pt x="530" y="123"/>
                  <a:pt x="496" y="123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249" name="TextBox 2248">
            <a:extLst>
              <a:ext uri="{FF2B5EF4-FFF2-40B4-BE49-F238E27FC236}">
                <a16:creationId xmlns:a16="http://schemas.microsoft.com/office/drawing/2014/main" id="{52B5692D-A981-4A3C-ADDB-24A1B2ED3355}"/>
              </a:ext>
            </a:extLst>
          </p:cNvPr>
          <p:cNvSpPr txBox="1"/>
          <p:nvPr/>
        </p:nvSpPr>
        <p:spPr>
          <a:xfrm>
            <a:off x="2640129" y="801413"/>
            <a:ext cx="6181344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0"/>
              </a:spcBef>
              <a:buNone/>
              <a:defRPr sz="4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4800" dirty="0">
                <a:cs typeface="B Nazanin" panose="00000400000000000000" pitchFamily="2" charset="-78"/>
              </a:rPr>
              <a:t>کبک</a:t>
            </a:r>
            <a:endParaRPr lang="en-US" sz="4800" dirty="0">
              <a:cs typeface="B Nazanin" panose="00000400000000000000" pitchFamily="2" charset="-78"/>
            </a:endParaRPr>
          </a:p>
        </p:txBody>
      </p:sp>
      <p:sp>
        <p:nvSpPr>
          <p:cNvPr id="2250" name="TextBox 2249">
            <a:extLst>
              <a:ext uri="{FF2B5EF4-FFF2-40B4-BE49-F238E27FC236}">
                <a16:creationId xmlns:a16="http://schemas.microsoft.com/office/drawing/2014/main" id="{20B39434-8968-4D2C-86A1-62A45AD65403}"/>
              </a:ext>
            </a:extLst>
          </p:cNvPr>
          <p:cNvSpPr txBox="1"/>
          <p:nvPr/>
        </p:nvSpPr>
        <p:spPr>
          <a:xfrm>
            <a:off x="2640128" y="1597801"/>
            <a:ext cx="6181344" cy="13803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pPr algn="r" rtl="1"/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209" name="Freeform 2036">
            <a:extLst>
              <a:ext uri="{FF2B5EF4-FFF2-40B4-BE49-F238E27FC236}">
                <a16:creationId xmlns:a16="http://schemas.microsoft.com/office/drawing/2014/main" id="{C6C91755-4AF3-4ED4-956F-F552BAAB5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9938" y="3841286"/>
            <a:ext cx="697891" cy="153866"/>
          </a:xfrm>
          <a:custGeom>
            <a:avLst/>
            <a:gdLst>
              <a:gd name="T0" fmla="*/ 496 w 559"/>
              <a:gd name="T1" fmla="*/ 123 h 124"/>
              <a:gd name="T2" fmla="*/ 61 w 559"/>
              <a:gd name="T3" fmla="*/ 123 h 124"/>
              <a:gd name="T4" fmla="*/ 61 w 559"/>
              <a:gd name="T5" fmla="*/ 123 h 124"/>
              <a:gd name="T6" fmla="*/ 0 w 559"/>
              <a:gd name="T7" fmla="*/ 61 h 124"/>
              <a:gd name="T8" fmla="*/ 0 w 559"/>
              <a:gd name="T9" fmla="*/ 61 h 124"/>
              <a:gd name="T10" fmla="*/ 61 w 559"/>
              <a:gd name="T11" fmla="*/ 0 h 124"/>
              <a:gd name="T12" fmla="*/ 496 w 559"/>
              <a:gd name="T13" fmla="*/ 0 h 124"/>
              <a:gd name="T14" fmla="*/ 496 w 559"/>
              <a:gd name="T15" fmla="*/ 0 h 124"/>
              <a:gd name="T16" fmla="*/ 558 w 559"/>
              <a:gd name="T17" fmla="*/ 61 h 124"/>
              <a:gd name="T18" fmla="*/ 558 w 559"/>
              <a:gd name="T19" fmla="*/ 61 h 124"/>
              <a:gd name="T20" fmla="*/ 496 w 559"/>
              <a:gd name="T21" fmla="*/ 12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59" h="124">
                <a:moveTo>
                  <a:pt x="496" y="123"/>
                </a:moveTo>
                <a:lnTo>
                  <a:pt x="61" y="123"/>
                </a:lnTo>
                <a:lnTo>
                  <a:pt x="61" y="123"/>
                </a:lnTo>
                <a:cubicBezTo>
                  <a:pt x="28" y="123"/>
                  <a:pt x="0" y="95"/>
                  <a:pt x="0" y="61"/>
                </a:cubicBezTo>
                <a:lnTo>
                  <a:pt x="0" y="61"/>
                </a:lnTo>
                <a:cubicBezTo>
                  <a:pt x="0" y="27"/>
                  <a:pt x="28" y="0"/>
                  <a:pt x="61" y="0"/>
                </a:cubicBezTo>
                <a:lnTo>
                  <a:pt x="496" y="0"/>
                </a:lnTo>
                <a:lnTo>
                  <a:pt x="496" y="0"/>
                </a:lnTo>
                <a:cubicBezTo>
                  <a:pt x="530" y="0"/>
                  <a:pt x="558" y="27"/>
                  <a:pt x="558" y="61"/>
                </a:cubicBezTo>
                <a:lnTo>
                  <a:pt x="558" y="61"/>
                </a:lnTo>
                <a:cubicBezTo>
                  <a:pt x="558" y="95"/>
                  <a:pt x="530" y="123"/>
                  <a:pt x="496" y="123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251" name="TextBox 2250">
            <a:extLst>
              <a:ext uri="{FF2B5EF4-FFF2-40B4-BE49-F238E27FC236}">
                <a16:creationId xmlns:a16="http://schemas.microsoft.com/office/drawing/2014/main" id="{90F8F35F-B805-4EB4-876A-FC5088D8010A}"/>
              </a:ext>
            </a:extLst>
          </p:cNvPr>
          <p:cNvSpPr txBox="1"/>
          <p:nvPr/>
        </p:nvSpPr>
        <p:spPr>
          <a:xfrm>
            <a:off x="2640129" y="3270243"/>
            <a:ext cx="6181344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0"/>
              </a:spcBef>
              <a:buNone/>
              <a:defRPr sz="4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4800" dirty="0">
                <a:cs typeface="B Nazanin" panose="00000400000000000000" pitchFamily="2" charset="-78"/>
              </a:rPr>
              <a:t>مسکو</a:t>
            </a:r>
            <a:endParaRPr lang="en-US" sz="4800" dirty="0">
              <a:cs typeface="B Nazanin" panose="00000400000000000000" pitchFamily="2" charset="-78"/>
            </a:endParaRPr>
          </a:p>
        </p:txBody>
      </p:sp>
      <p:sp>
        <p:nvSpPr>
          <p:cNvPr id="2252" name="TextBox 2251">
            <a:extLst>
              <a:ext uri="{FF2B5EF4-FFF2-40B4-BE49-F238E27FC236}">
                <a16:creationId xmlns:a16="http://schemas.microsoft.com/office/drawing/2014/main" id="{C2104A67-85D0-48B1-8942-4E59A811B776}"/>
              </a:ext>
            </a:extLst>
          </p:cNvPr>
          <p:cNvSpPr txBox="1"/>
          <p:nvPr/>
        </p:nvSpPr>
        <p:spPr>
          <a:xfrm>
            <a:off x="2640128" y="4112798"/>
            <a:ext cx="6181344" cy="13753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pPr algn="r" rtl="1"/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208" name="Freeform 1964">
            <a:extLst>
              <a:ext uri="{FF2B5EF4-FFF2-40B4-BE49-F238E27FC236}">
                <a16:creationId xmlns:a16="http://schemas.microsoft.com/office/drawing/2014/main" id="{0211598F-DC9D-4F37-AF7E-96539EE56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9938" y="6369618"/>
            <a:ext cx="697891" cy="153866"/>
          </a:xfrm>
          <a:custGeom>
            <a:avLst/>
            <a:gdLst>
              <a:gd name="T0" fmla="*/ 496 w 559"/>
              <a:gd name="T1" fmla="*/ 123 h 124"/>
              <a:gd name="T2" fmla="*/ 61 w 559"/>
              <a:gd name="T3" fmla="*/ 123 h 124"/>
              <a:gd name="T4" fmla="*/ 61 w 559"/>
              <a:gd name="T5" fmla="*/ 123 h 124"/>
              <a:gd name="T6" fmla="*/ 0 w 559"/>
              <a:gd name="T7" fmla="*/ 61 h 124"/>
              <a:gd name="T8" fmla="*/ 0 w 559"/>
              <a:gd name="T9" fmla="*/ 61 h 124"/>
              <a:gd name="T10" fmla="*/ 0 w 559"/>
              <a:gd name="T11" fmla="*/ 61 h 124"/>
              <a:gd name="T12" fmla="*/ 61 w 559"/>
              <a:gd name="T13" fmla="*/ 0 h 124"/>
              <a:gd name="T14" fmla="*/ 496 w 559"/>
              <a:gd name="T15" fmla="*/ 0 h 124"/>
              <a:gd name="T16" fmla="*/ 496 w 559"/>
              <a:gd name="T17" fmla="*/ 0 h 124"/>
              <a:gd name="T18" fmla="*/ 558 w 559"/>
              <a:gd name="T19" fmla="*/ 61 h 124"/>
              <a:gd name="T20" fmla="*/ 558 w 559"/>
              <a:gd name="T21" fmla="*/ 61 h 124"/>
              <a:gd name="T22" fmla="*/ 558 w 559"/>
              <a:gd name="T23" fmla="*/ 61 h 124"/>
              <a:gd name="T24" fmla="*/ 496 w 559"/>
              <a:gd name="T25" fmla="*/ 12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59" h="124">
                <a:moveTo>
                  <a:pt x="496" y="123"/>
                </a:moveTo>
                <a:lnTo>
                  <a:pt x="61" y="123"/>
                </a:lnTo>
                <a:lnTo>
                  <a:pt x="61" y="123"/>
                </a:lnTo>
                <a:cubicBezTo>
                  <a:pt x="28" y="123"/>
                  <a:pt x="0" y="95"/>
                  <a:pt x="0" y="61"/>
                </a:cubicBezTo>
                <a:lnTo>
                  <a:pt x="0" y="61"/>
                </a:lnTo>
                <a:lnTo>
                  <a:pt x="0" y="61"/>
                </a:lnTo>
                <a:cubicBezTo>
                  <a:pt x="0" y="28"/>
                  <a:pt x="28" y="0"/>
                  <a:pt x="61" y="0"/>
                </a:cubicBezTo>
                <a:lnTo>
                  <a:pt x="496" y="0"/>
                </a:lnTo>
                <a:lnTo>
                  <a:pt x="496" y="0"/>
                </a:lnTo>
                <a:cubicBezTo>
                  <a:pt x="530" y="0"/>
                  <a:pt x="558" y="28"/>
                  <a:pt x="558" y="61"/>
                </a:cubicBezTo>
                <a:lnTo>
                  <a:pt x="558" y="61"/>
                </a:lnTo>
                <a:lnTo>
                  <a:pt x="558" y="61"/>
                </a:lnTo>
                <a:cubicBezTo>
                  <a:pt x="558" y="95"/>
                  <a:pt x="530" y="123"/>
                  <a:pt x="496" y="123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253" name="TextBox 2252">
            <a:extLst>
              <a:ext uri="{FF2B5EF4-FFF2-40B4-BE49-F238E27FC236}">
                <a16:creationId xmlns:a16="http://schemas.microsoft.com/office/drawing/2014/main" id="{893FB72C-70A7-4CF3-83A1-74ACE914A428}"/>
              </a:ext>
            </a:extLst>
          </p:cNvPr>
          <p:cNvSpPr txBox="1"/>
          <p:nvPr/>
        </p:nvSpPr>
        <p:spPr>
          <a:xfrm>
            <a:off x="2640129" y="5785240"/>
            <a:ext cx="6181344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0"/>
              </a:spcBef>
              <a:buNone/>
              <a:defRPr sz="4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4800" dirty="0">
                <a:cs typeface="B Nazanin" panose="00000400000000000000" pitchFamily="2" charset="-78"/>
              </a:rPr>
              <a:t>برازیلیا</a:t>
            </a:r>
            <a:endParaRPr lang="en-US" sz="4800" dirty="0">
              <a:cs typeface="B Nazanin" panose="00000400000000000000" pitchFamily="2" charset="-78"/>
            </a:endParaRPr>
          </a:p>
        </p:txBody>
      </p:sp>
      <p:sp>
        <p:nvSpPr>
          <p:cNvPr id="2254" name="TextBox 2253">
            <a:extLst>
              <a:ext uri="{FF2B5EF4-FFF2-40B4-BE49-F238E27FC236}">
                <a16:creationId xmlns:a16="http://schemas.microsoft.com/office/drawing/2014/main" id="{9F601DD8-BB6A-496C-84DC-F8F836201FC2}"/>
              </a:ext>
            </a:extLst>
          </p:cNvPr>
          <p:cNvSpPr txBox="1"/>
          <p:nvPr/>
        </p:nvSpPr>
        <p:spPr>
          <a:xfrm>
            <a:off x="2640128" y="6627795"/>
            <a:ext cx="6181344" cy="13803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pPr algn="r" rtl="1"/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207" name="Freeform 1892">
            <a:extLst>
              <a:ext uri="{FF2B5EF4-FFF2-40B4-BE49-F238E27FC236}">
                <a16:creationId xmlns:a16="http://schemas.microsoft.com/office/drawing/2014/main" id="{F7444BC8-4236-47D7-889F-B447CE46C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9938" y="8877682"/>
            <a:ext cx="697891" cy="153866"/>
          </a:xfrm>
          <a:custGeom>
            <a:avLst/>
            <a:gdLst>
              <a:gd name="T0" fmla="*/ 496 w 559"/>
              <a:gd name="T1" fmla="*/ 123 h 124"/>
              <a:gd name="T2" fmla="*/ 61 w 559"/>
              <a:gd name="T3" fmla="*/ 123 h 124"/>
              <a:gd name="T4" fmla="*/ 61 w 559"/>
              <a:gd name="T5" fmla="*/ 123 h 124"/>
              <a:gd name="T6" fmla="*/ 0 w 559"/>
              <a:gd name="T7" fmla="*/ 62 h 124"/>
              <a:gd name="T8" fmla="*/ 0 w 559"/>
              <a:gd name="T9" fmla="*/ 62 h 124"/>
              <a:gd name="T10" fmla="*/ 61 w 559"/>
              <a:gd name="T11" fmla="*/ 0 h 124"/>
              <a:gd name="T12" fmla="*/ 496 w 559"/>
              <a:gd name="T13" fmla="*/ 0 h 124"/>
              <a:gd name="T14" fmla="*/ 496 w 559"/>
              <a:gd name="T15" fmla="*/ 0 h 124"/>
              <a:gd name="T16" fmla="*/ 558 w 559"/>
              <a:gd name="T17" fmla="*/ 62 h 124"/>
              <a:gd name="T18" fmla="*/ 558 w 559"/>
              <a:gd name="T19" fmla="*/ 62 h 124"/>
              <a:gd name="T20" fmla="*/ 496 w 559"/>
              <a:gd name="T21" fmla="*/ 12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59" h="124">
                <a:moveTo>
                  <a:pt x="496" y="123"/>
                </a:moveTo>
                <a:lnTo>
                  <a:pt x="61" y="123"/>
                </a:lnTo>
                <a:lnTo>
                  <a:pt x="61" y="123"/>
                </a:lnTo>
                <a:cubicBezTo>
                  <a:pt x="28" y="123"/>
                  <a:pt x="0" y="95"/>
                  <a:pt x="0" y="62"/>
                </a:cubicBezTo>
                <a:lnTo>
                  <a:pt x="0" y="62"/>
                </a:lnTo>
                <a:cubicBezTo>
                  <a:pt x="0" y="28"/>
                  <a:pt x="28" y="0"/>
                  <a:pt x="61" y="0"/>
                </a:cubicBezTo>
                <a:lnTo>
                  <a:pt x="496" y="0"/>
                </a:lnTo>
                <a:lnTo>
                  <a:pt x="496" y="0"/>
                </a:lnTo>
                <a:cubicBezTo>
                  <a:pt x="530" y="0"/>
                  <a:pt x="558" y="28"/>
                  <a:pt x="558" y="62"/>
                </a:cubicBezTo>
                <a:lnTo>
                  <a:pt x="558" y="62"/>
                </a:lnTo>
                <a:cubicBezTo>
                  <a:pt x="558" y="95"/>
                  <a:pt x="530" y="123"/>
                  <a:pt x="496" y="123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255" name="TextBox 2254">
            <a:extLst>
              <a:ext uri="{FF2B5EF4-FFF2-40B4-BE49-F238E27FC236}">
                <a16:creationId xmlns:a16="http://schemas.microsoft.com/office/drawing/2014/main" id="{ADA4F601-C86F-4842-9B8C-7345C5BE9F70}"/>
              </a:ext>
            </a:extLst>
          </p:cNvPr>
          <p:cNvSpPr txBox="1"/>
          <p:nvPr/>
        </p:nvSpPr>
        <p:spPr>
          <a:xfrm>
            <a:off x="2640129" y="8300237"/>
            <a:ext cx="6181344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0"/>
              </a:spcBef>
              <a:buNone/>
              <a:defRPr sz="4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4800" dirty="0">
                <a:cs typeface="B Nazanin" panose="00000400000000000000" pitchFamily="2" charset="-78"/>
              </a:rPr>
              <a:t>پکن</a:t>
            </a:r>
            <a:endParaRPr lang="en-US" sz="4800" dirty="0">
              <a:cs typeface="B Nazanin" panose="00000400000000000000" pitchFamily="2" charset="-78"/>
            </a:endParaRPr>
          </a:p>
        </p:txBody>
      </p:sp>
      <p:sp>
        <p:nvSpPr>
          <p:cNvPr id="2256" name="TextBox 2255">
            <a:extLst>
              <a:ext uri="{FF2B5EF4-FFF2-40B4-BE49-F238E27FC236}">
                <a16:creationId xmlns:a16="http://schemas.microsoft.com/office/drawing/2014/main" id="{1B36E730-C136-4A27-A337-C814A37C38A0}"/>
              </a:ext>
            </a:extLst>
          </p:cNvPr>
          <p:cNvSpPr txBox="1"/>
          <p:nvPr/>
        </p:nvSpPr>
        <p:spPr>
          <a:xfrm>
            <a:off x="2640128" y="9142792"/>
            <a:ext cx="6181344" cy="13803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pPr algn="r" rtl="1"/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206" name="Freeform 1820">
            <a:extLst>
              <a:ext uri="{FF2B5EF4-FFF2-40B4-BE49-F238E27FC236}">
                <a16:creationId xmlns:a16="http://schemas.microsoft.com/office/drawing/2014/main" id="{B8CE149F-7AFF-469C-BB6E-0BFAD1DF3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9938" y="11408019"/>
            <a:ext cx="697891" cy="153866"/>
          </a:xfrm>
          <a:custGeom>
            <a:avLst/>
            <a:gdLst>
              <a:gd name="T0" fmla="*/ 496 w 559"/>
              <a:gd name="T1" fmla="*/ 123 h 124"/>
              <a:gd name="T2" fmla="*/ 61 w 559"/>
              <a:gd name="T3" fmla="*/ 123 h 124"/>
              <a:gd name="T4" fmla="*/ 61 w 559"/>
              <a:gd name="T5" fmla="*/ 123 h 124"/>
              <a:gd name="T6" fmla="*/ 0 w 559"/>
              <a:gd name="T7" fmla="*/ 61 h 124"/>
              <a:gd name="T8" fmla="*/ 0 w 559"/>
              <a:gd name="T9" fmla="*/ 61 h 124"/>
              <a:gd name="T10" fmla="*/ 0 w 559"/>
              <a:gd name="T11" fmla="*/ 61 h 124"/>
              <a:gd name="T12" fmla="*/ 61 w 559"/>
              <a:gd name="T13" fmla="*/ 0 h 124"/>
              <a:gd name="T14" fmla="*/ 496 w 559"/>
              <a:gd name="T15" fmla="*/ 0 h 124"/>
              <a:gd name="T16" fmla="*/ 496 w 559"/>
              <a:gd name="T17" fmla="*/ 0 h 124"/>
              <a:gd name="T18" fmla="*/ 558 w 559"/>
              <a:gd name="T19" fmla="*/ 61 h 124"/>
              <a:gd name="T20" fmla="*/ 558 w 559"/>
              <a:gd name="T21" fmla="*/ 61 h 124"/>
              <a:gd name="T22" fmla="*/ 558 w 559"/>
              <a:gd name="T23" fmla="*/ 61 h 124"/>
              <a:gd name="T24" fmla="*/ 496 w 559"/>
              <a:gd name="T25" fmla="*/ 12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59" h="124">
                <a:moveTo>
                  <a:pt x="496" y="123"/>
                </a:moveTo>
                <a:lnTo>
                  <a:pt x="61" y="123"/>
                </a:lnTo>
                <a:lnTo>
                  <a:pt x="61" y="123"/>
                </a:lnTo>
                <a:cubicBezTo>
                  <a:pt x="28" y="123"/>
                  <a:pt x="0" y="95"/>
                  <a:pt x="0" y="61"/>
                </a:cubicBezTo>
                <a:lnTo>
                  <a:pt x="0" y="61"/>
                </a:lnTo>
                <a:lnTo>
                  <a:pt x="0" y="61"/>
                </a:lnTo>
                <a:cubicBezTo>
                  <a:pt x="0" y="27"/>
                  <a:pt x="28" y="0"/>
                  <a:pt x="61" y="0"/>
                </a:cubicBezTo>
                <a:lnTo>
                  <a:pt x="496" y="0"/>
                </a:lnTo>
                <a:lnTo>
                  <a:pt x="496" y="0"/>
                </a:lnTo>
                <a:cubicBezTo>
                  <a:pt x="530" y="0"/>
                  <a:pt x="558" y="27"/>
                  <a:pt x="558" y="61"/>
                </a:cubicBezTo>
                <a:lnTo>
                  <a:pt x="558" y="61"/>
                </a:lnTo>
                <a:lnTo>
                  <a:pt x="558" y="61"/>
                </a:lnTo>
                <a:cubicBezTo>
                  <a:pt x="558" y="95"/>
                  <a:pt x="530" y="123"/>
                  <a:pt x="496" y="123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D250E675-9484-476E-94AC-8633F6123A36}"/>
              </a:ext>
            </a:extLst>
          </p:cNvPr>
          <p:cNvSpPr txBox="1"/>
          <p:nvPr/>
        </p:nvSpPr>
        <p:spPr>
          <a:xfrm>
            <a:off x="2640129" y="10815235"/>
            <a:ext cx="6181344" cy="923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0"/>
              </a:spcBef>
              <a:buNone/>
              <a:defRPr sz="4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4800" dirty="0">
                <a:cs typeface="B Nazanin" panose="00000400000000000000" pitchFamily="2" charset="-78"/>
              </a:rPr>
              <a:t>مراکش</a:t>
            </a:r>
            <a:endParaRPr lang="en-US" sz="4800" dirty="0">
              <a:cs typeface="B Nazanin" panose="00000400000000000000" pitchFamily="2" charset="-78"/>
            </a:endParaRPr>
          </a:p>
        </p:txBody>
      </p:sp>
      <p:sp>
        <p:nvSpPr>
          <p:cNvPr id="2258" name="TextBox 2257">
            <a:extLst>
              <a:ext uri="{FF2B5EF4-FFF2-40B4-BE49-F238E27FC236}">
                <a16:creationId xmlns:a16="http://schemas.microsoft.com/office/drawing/2014/main" id="{18901263-14AE-4CD0-A20A-0FFED9652E4A}"/>
              </a:ext>
            </a:extLst>
          </p:cNvPr>
          <p:cNvSpPr txBox="1"/>
          <p:nvPr/>
        </p:nvSpPr>
        <p:spPr>
          <a:xfrm>
            <a:off x="2640128" y="11657790"/>
            <a:ext cx="6181344" cy="138037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pPr algn="r" rtl="1"/>
            <a:r>
              <a:rPr lang="fa-IR" dirty="0">
                <a:latin typeface="Poppins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4D03127-95CB-1323-6D74-71EAF0E721E3}"/>
              </a:ext>
            </a:extLst>
          </p:cNvPr>
          <p:cNvSpPr txBox="1"/>
          <p:nvPr/>
        </p:nvSpPr>
        <p:spPr>
          <a:xfrm>
            <a:off x="11392021" y="783477"/>
            <a:ext cx="11463279" cy="141574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l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اینفوگرافیک نقشه جهان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321623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Marcador de posición de imagen 14">
            <a:extLst>
              <a:ext uri="{FF2B5EF4-FFF2-40B4-BE49-F238E27FC236}">
                <a16:creationId xmlns:a16="http://schemas.microsoft.com/office/drawing/2014/main" id="{684AC548-8CD4-8B84-E4AB-E9459BB92D62}"/>
              </a:ext>
            </a:extLst>
          </p:cNvPr>
          <p:cNvPicPr>
            <a:picLocks noGrp="1" noChangeAspect="1"/>
          </p:cNvPicPr>
          <p:nvPr>
            <p:ph type="pic" sz="quarter" idx="27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4" name="Marcador de posición de imagen 23">
            <a:extLst>
              <a:ext uri="{FF2B5EF4-FFF2-40B4-BE49-F238E27FC236}">
                <a16:creationId xmlns:a16="http://schemas.microsoft.com/office/drawing/2014/main" id="{1DB49FC2-F29E-855C-D36A-34BFC87D8B96}"/>
              </a:ext>
            </a:extLst>
          </p:cNvPr>
          <p:cNvPicPr>
            <a:picLocks noGrp="1" noChangeAspect="1"/>
          </p:cNvPicPr>
          <p:nvPr>
            <p:ph type="pic" sz="quarter" idx="28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Forma libre 5">
            <a:extLst>
              <a:ext uri="{FF2B5EF4-FFF2-40B4-BE49-F238E27FC236}">
                <a16:creationId xmlns:a16="http://schemas.microsoft.com/office/drawing/2014/main" id="{566F9407-9933-05A0-C20F-C8EE957E7550}"/>
              </a:ext>
            </a:extLst>
          </p:cNvPr>
          <p:cNvSpPr/>
          <p:nvPr/>
        </p:nvSpPr>
        <p:spPr>
          <a:xfrm rot="16200000" flipV="1">
            <a:off x="11651079" y="4068228"/>
            <a:ext cx="5971150" cy="1544448"/>
          </a:xfrm>
          <a:custGeom>
            <a:avLst/>
            <a:gdLst>
              <a:gd name="connsiteX0" fmla="*/ 646918 w 8859787"/>
              <a:gd name="connsiteY0" fmla="*/ 1266163 h 2291599"/>
              <a:gd name="connsiteX1" fmla="*/ 790692 w 8859787"/>
              <a:gd name="connsiteY1" fmla="*/ 1175998 h 2291599"/>
              <a:gd name="connsiteX2" fmla="*/ 2681090 w 8859787"/>
              <a:gd name="connsiteY2" fmla="*/ 525803 h 2291599"/>
              <a:gd name="connsiteX3" fmla="*/ 3581296 w 8859787"/>
              <a:gd name="connsiteY3" fmla="*/ 1177950 h 2291599"/>
              <a:gd name="connsiteX4" fmla="*/ 5427148 w 8859787"/>
              <a:gd name="connsiteY4" fmla="*/ 1333502 h 2291599"/>
              <a:gd name="connsiteX5" fmla="*/ 6982263 w 8859787"/>
              <a:gd name="connsiteY5" fmla="*/ 134386 h 2291599"/>
              <a:gd name="connsiteX6" fmla="*/ 8157011 w 8859787"/>
              <a:gd name="connsiteY6" fmla="*/ 153634 h 2291599"/>
              <a:gd name="connsiteX7" fmla="*/ 8776574 w 8859787"/>
              <a:gd name="connsiteY7" fmla="*/ 1268118 h 2291599"/>
              <a:gd name="connsiteX8" fmla="*/ 8859785 w 8859787"/>
              <a:gd name="connsiteY8" fmla="*/ 1770140 h 2291599"/>
              <a:gd name="connsiteX9" fmla="*/ 8790415 w 8859787"/>
              <a:gd name="connsiteY9" fmla="*/ 1840566 h 2291599"/>
              <a:gd name="connsiteX10" fmla="*/ 8724514 w 8859787"/>
              <a:gd name="connsiteY10" fmla="*/ 1795778 h 2291599"/>
              <a:gd name="connsiteX11" fmla="*/ 8043069 w 8859787"/>
              <a:gd name="connsiteY11" fmla="*/ 802046 h 2291599"/>
              <a:gd name="connsiteX12" fmla="*/ 6773311 w 8859787"/>
              <a:gd name="connsiteY12" fmla="*/ 825196 h 2291599"/>
              <a:gd name="connsiteX13" fmla="*/ 5640379 w 8859787"/>
              <a:gd name="connsiteY13" fmla="*/ 1825417 h 2291599"/>
              <a:gd name="connsiteX14" fmla="*/ 4245949 w 8859787"/>
              <a:gd name="connsiteY14" fmla="*/ 2261711 h 2291599"/>
              <a:gd name="connsiteX15" fmla="*/ 3116356 w 8859787"/>
              <a:gd name="connsiteY15" fmla="*/ 1604600 h 2291599"/>
              <a:gd name="connsiteX16" fmla="*/ 2221807 w 8859787"/>
              <a:gd name="connsiteY16" fmla="*/ 1119598 h 2291599"/>
              <a:gd name="connsiteX17" fmla="*/ 461953 w 8859787"/>
              <a:gd name="connsiteY17" fmla="*/ 2036862 h 2291599"/>
              <a:gd name="connsiteX18" fmla="*/ 17666 w 8859787"/>
              <a:gd name="connsiteY18" fmla="*/ 1851305 h 2291599"/>
              <a:gd name="connsiteX19" fmla="*/ 646918 w 8859787"/>
              <a:gd name="connsiteY19" fmla="*/ 1266163 h 229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859787" h="2291599">
                <a:moveTo>
                  <a:pt x="646918" y="1266163"/>
                </a:moveTo>
                <a:cubicBezTo>
                  <a:pt x="698083" y="1234641"/>
                  <a:pt x="746830" y="1204679"/>
                  <a:pt x="790692" y="1175998"/>
                </a:cubicBezTo>
                <a:cubicBezTo>
                  <a:pt x="1331646" y="822283"/>
                  <a:pt x="2002919" y="376166"/>
                  <a:pt x="2681090" y="525803"/>
                </a:cubicBezTo>
                <a:cubicBezTo>
                  <a:pt x="3076222" y="612993"/>
                  <a:pt x="3311920" y="904092"/>
                  <a:pt x="3581296" y="1177950"/>
                </a:cubicBezTo>
                <a:cubicBezTo>
                  <a:pt x="4105945" y="1711338"/>
                  <a:pt x="4821232" y="1733475"/>
                  <a:pt x="5427148" y="1333502"/>
                </a:cubicBezTo>
                <a:cubicBezTo>
                  <a:pt x="5974197" y="972398"/>
                  <a:pt x="6369734" y="399591"/>
                  <a:pt x="6982263" y="134386"/>
                </a:cubicBezTo>
                <a:cubicBezTo>
                  <a:pt x="7345968" y="-23080"/>
                  <a:pt x="7810843" y="-72343"/>
                  <a:pt x="8157011" y="153634"/>
                </a:cubicBezTo>
                <a:cubicBezTo>
                  <a:pt x="8521947" y="391856"/>
                  <a:pt x="8668435" y="846407"/>
                  <a:pt x="8776574" y="1268118"/>
                </a:cubicBezTo>
                <a:cubicBezTo>
                  <a:pt x="8818520" y="1431658"/>
                  <a:pt x="8858230" y="1602761"/>
                  <a:pt x="8859785" y="1770140"/>
                </a:cubicBezTo>
                <a:cubicBezTo>
                  <a:pt x="8860109" y="1808714"/>
                  <a:pt x="8829055" y="1840246"/>
                  <a:pt x="8790415" y="1840566"/>
                </a:cubicBezTo>
                <a:cubicBezTo>
                  <a:pt x="8761241" y="1840809"/>
                  <a:pt x="8734985" y="1822961"/>
                  <a:pt x="8724514" y="1795778"/>
                </a:cubicBezTo>
                <a:cubicBezTo>
                  <a:pt x="8585191" y="1422732"/>
                  <a:pt x="8373419" y="1044595"/>
                  <a:pt x="8043069" y="802046"/>
                </a:cubicBezTo>
                <a:cubicBezTo>
                  <a:pt x="7641827" y="507452"/>
                  <a:pt x="7173937" y="545201"/>
                  <a:pt x="6773311" y="825196"/>
                </a:cubicBezTo>
                <a:cubicBezTo>
                  <a:pt x="6359977" y="1114073"/>
                  <a:pt x="6034166" y="1510512"/>
                  <a:pt x="5640379" y="1825417"/>
                </a:cubicBezTo>
                <a:cubicBezTo>
                  <a:pt x="5246592" y="2140325"/>
                  <a:pt x="4736983" y="2377645"/>
                  <a:pt x="4245949" y="2261711"/>
                </a:cubicBezTo>
                <a:cubicBezTo>
                  <a:pt x="3818612" y="2160805"/>
                  <a:pt x="3452216" y="1873040"/>
                  <a:pt x="3116356" y="1604600"/>
                </a:cubicBezTo>
                <a:cubicBezTo>
                  <a:pt x="2860317" y="1399964"/>
                  <a:pt x="2576335" y="1113183"/>
                  <a:pt x="2221807" y="1119598"/>
                </a:cubicBezTo>
                <a:cubicBezTo>
                  <a:pt x="1547944" y="1131844"/>
                  <a:pt x="1074466" y="1830217"/>
                  <a:pt x="461953" y="2036862"/>
                </a:cubicBezTo>
                <a:cubicBezTo>
                  <a:pt x="279639" y="2098372"/>
                  <a:pt x="-84176" y="2141073"/>
                  <a:pt x="17666" y="1851305"/>
                </a:cubicBezTo>
                <a:cubicBezTo>
                  <a:pt x="105555" y="1601227"/>
                  <a:pt x="403608" y="1416062"/>
                  <a:pt x="646918" y="1266163"/>
                </a:cubicBezTo>
                <a:close/>
              </a:path>
            </a:pathLst>
          </a:custGeom>
          <a:solidFill>
            <a:schemeClr val="accent2"/>
          </a:solidFill>
          <a:ln w="3239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700000000000000" pitchFamily="2" charset="-78"/>
            </a:endParaRPr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5C50C027-A5BA-761B-C50A-740FB7755FB1}"/>
              </a:ext>
            </a:extLst>
          </p:cNvPr>
          <p:cNvGrpSpPr/>
          <p:nvPr/>
        </p:nvGrpSpPr>
        <p:grpSpPr>
          <a:xfrm>
            <a:off x="18389239" y="9754905"/>
            <a:ext cx="7267340" cy="5880666"/>
            <a:chOff x="18011773" y="199474"/>
            <a:chExt cx="4184101" cy="3385739"/>
          </a:xfrm>
        </p:grpSpPr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BE1125B8-ADED-2722-9497-81AA1B227493}"/>
                </a:ext>
              </a:extLst>
            </p:cNvPr>
            <p:cNvSpPr/>
            <p:nvPr/>
          </p:nvSpPr>
          <p:spPr>
            <a:xfrm>
              <a:off x="18011773" y="718605"/>
              <a:ext cx="1366205" cy="1811940"/>
            </a:xfrm>
            <a:custGeom>
              <a:avLst/>
              <a:gdLst>
                <a:gd name="connsiteX0" fmla="*/ 178153 w 1366205"/>
                <a:gd name="connsiteY0" fmla="*/ 1201283 h 1811940"/>
                <a:gd name="connsiteX1" fmla="*/ 5537 w 1366205"/>
                <a:gd name="connsiteY1" fmla="*/ 1626963 h 1811940"/>
                <a:gd name="connsiteX2" fmla="*/ 40687 w 1366205"/>
                <a:gd name="connsiteY2" fmla="*/ 1790038 h 1811940"/>
                <a:gd name="connsiteX3" fmla="*/ 241199 w 1366205"/>
                <a:gd name="connsiteY3" fmla="*/ 1762630 h 1811940"/>
                <a:gd name="connsiteX4" fmla="*/ 905556 w 1366205"/>
                <a:gd name="connsiteY4" fmla="*/ 1086231 h 1811940"/>
                <a:gd name="connsiteX5" fmla="*/ 1237729 w 1366205"/>
                <a:gd name="connsiteY5" fmla="*/ 586883 h 1811940"/>
                <a:gd name="connsiteX6" fmla="*/ 1328746 w 1366205"/>
                <a:gd name="connsiteY6" fmla="*/ 33443 h 1811940"/>
                <a:gd name="connsiteX7" fmla="*/ 554888 w 1366205"/>
                <a:gd name="connsiteY7" fmla="*/ 642718 h 1811940"/>
                <a:gd name="connsiteX8" fmla="*/ 178153 w 1366205"/>
                <a:gd name="connsiteY8" fmla="*/ 1201283 h 181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6205" h="1811940">
                  <a:moveTo>
                    <a:pt x="178153" y="1201283"/>
                  </a:moveTo>
                  <a:cubicBezTo>
                    <a:pt x="102230" y="1335127"/>
                    <a:pt x="32536" y="1475493"/>
                    <a:pt x="5537" y="1626963"/>
                  </a:cubicBezTo>
                  <a:cubicBezTo>
                    <a:pt x="-4716" y="1684488"/>
                    <a:pt x="-4694" y="1753199"/>
                    <a:pt x="40687" y="1790038"/>
                  </a:cubicBezTo>
                  <a:cubicBezTo>
                    <a:pt x="96838" y="1835639"/>
                    <a:pt x="180462" y="1801911"/>
                    <a:pt x="241199" y="1762630"/>
                  </a:cubicBezTo>
                  <a:cubicBezTo>
                    <a:pt x="507919" y="1590107"/>
                    <a:pt x="710605" y="1336933"/>
                    <a:pt x="905556" y="1086231"/>
                  </a:cubicBezTo>
                  <a:cubicBezTo>
                    <a:pt x="1028112" y="928624"/>
                    <a:pt x="1150289" y="767255"/>
                    <a:pt x="1237729" y="586883"/>
                  </a:cubicBezTo>
                  <a:cubicBezTo>
                    <a:pt x="1295971" y="466745"/>
                    <a:pt x="1431706" y="158162"/>
                    <a:pt x="1328746" y="33443"/>
                  </a:cubicBezTo>
                  <a:cubicBezTo>
                    <a:pt x="1170898" y="-157762"/>
                    <a:pt x="645632" y="528276"/>
                    <a:pt x="554888" y="642718"/>
                  </a:cubicBezTo>
                  <a:cubicBezTo>
                    <a:pt x="415112" y="818938"/>
                    <a:pt x="289160" y="1005682"/>
                    <a:pt x="178153" y="1201283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700000000000000" pitchFamily="2" charset="-78"/>
              </a:endParaRPr>
            </a:p>
          </p:txBody>
        </p: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D18F315A-4AFB-E210-B36F-E0E1F731FFBE}"/>
                </a:ext>
              </a:extLst>
            </p:cNvPr>
            <p:cNvSpPr/>
            <p:nvPr/>
          </p:nvSpPr>
          <p:spPr>
            <a:xfrm>
              <a:off x="19502329" y="307017"/>
              <a:ext cx="1239445" cy="1651772"/>
            </a:xfrm>
            <a:custGeom>
              <a:avLst/>
              <a:gdLst>
                <a:gd name="connsiteX0" fmla="*/ 210989 w 1239445"/>
                <a:gd name="connsiteY0" fmla="*/ 1076347 h 1651772"/>
                <a:gd name="connsiteX1" fmla="*/ 5862 w 1239445"/>
                <a:gd name="connsiteY1" fmla="*/ 1516664 h 1651772"/>
                <a:gd name="connsiteX2" fmla="*/ 7708 w 1239445"/>
                <a:gd name="connsiteY2" fmla="*/ 1601717 h 1651772"/>
                <a:gd name="connsiteX3" fmla="*/ 121416 w 1239445"/>
                <a:gd name="connsiteY3" fmla="*/ 1649509 h 1651772"/>
                <a:gd name="connsiteX4" fmla="*/ 237226 w 1239445"/>
                <a:gd name="connsiteY4" fmla="*/ 1586399 h 1651772"/>
                <a:gd name="connsiteX5" fmla="*/ 1209503 w 1239445"/>
                <a:gd name="connsiteY5" fmla="*/ 368663 h 1651772"/>
                <a:gd name="connsiteX6" fmla="*/ 1211712 w 1239445"/>
                <a:gd name="connsiteY6" fmla="*/ 90590 h 1651772"/>
                <a:gd name="connsiteX7" fmla="*/ 735730 w 1239445"/>
                <a:gd name="connsiteY7" fmla="*/ 327179 h 1651772"/>
                <a:gd name="connsiteX8" fmla="*/ 210989 w 1239445"/>
                <a:gd name="connsiteY8" fmla="*/ 1076347 h 165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9445" h="1651772">
                  <a:moveTo>
                    <a:pt x="210989" y="1076347"/>
                  </a:moveTo>
                  <a:cubicBezTo>
                    <a:pt x="124205" y="1214104"/>
                    <a:pt x="39695" y="1357434"/>
                    <a:pt x="5862" y="1516664"/>
                  </a:cubicBezTo>
                  <a:cubicBezTo>
                    <a:pt x="-2542" y="1544495"/>
                    <a:pt x="-1895" y="1574275"/>
                    <a:pt x="7708" y="1601717"/>
                  </a:cubicBezTo>
                  <a:cubicBezTo>
                    <a:pt x="26108" y="1642084"/>
                    <a:pt x="77881" y="1658137"/>
                    <a:pt x="121416" y="1649509"/>
                  </a:cubicBezTo>
                  <a:cubicBezTo>
                    <a:pt x="164951" y="1640880"/>
                    <a:pt x="202036" y="1613439"/>
                    <a:pt x="237226" y="1586399"/>
                  </a:cubicBezTo>
                  <a:cubicBezTo>
                    <a:pt x="655664" y="1264779"/>
                    <a:pt x="1049421" y="871376"/>
                    <a:pt x="1209503" y="368663"/>
                  </a:cubicBezTo>
                  <a:cubicBezTo>
                    <a:pt x="1238451" y="277733"/>
                    <a:pt x="1258129" y="173974"/>
                    <a:pt x="1211712" y="90590"/>
                  </a:cubicBezTo>
                  <a:cubicBezTo>
                    <a:pt x="1062037" y="-178247"/>
                    <a:pt x="813287" y="227235"/>
                    <a:pt x="735730" y="327179"/>
                  </a:cubicBezTo>
                  <a:cubicBezTo>
                    <a:pt x="548741" y="568153"/>
                    <a:pt x="373816" y="817875"/>
                    <a:pt x="210989" y="1076347"/>
                  </a:cubicBezTo>
                  <a:close/>
                </a:path>
              </a:pathLst>
            </a:custGeom>
            <a:solidFill>
              <a:schemeClr val="accent4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700000000000000" pitchFamily="2" charset="-78"/>
              </a:endParaRPr>
            </a:p>
          </p:txBody>
        </p: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53968C01-9B38-9335-AE0D-5F3B75F46B56}"/>
                </a:ext>
              </a:extLst>
            </p:cNvPr>
            <p:cNvSpPr/>
            <p:nvPr/>
          </p:nvSpPr>
          <p:spPr>
            <a:xfrm>
              <a:off x="19577733" y="1624575"/>
              <a:ext cx="1388739" cy="1539791"/>
            </a:xfrm>
            <a:custGeom>
              <a:avLst/>
              <a:gdLst>
                <a:gd name="connsiteX0" fmla="*/ 45508 w 1388739"/>
                <a:gd name="connsiteY0" fmla="*/ 1280919 h 1539791"/>
                <a:gd name="connsiteX1" fmla="*/ 217 w 1388739"/>
                <a:gd name="connsiteY1" fmla="*/ 1411921 h 1539791"/>
                <a:gd name="connsiteX2" fmla="*/ 59826 w 1388739"/>
                <a:gd name="connsiteY2" fmla="*/ 1529444 h 1539791"/>
                <a:gd name="connsiteX3" fmla="*/ 162157 w 1388739"/>
                <a:gd name="connsiteY3" fmla="*/ 1533708 h 1539791"/>
                <a:gd name="connsiteX4" fmla="*/ 775800 w 1388739"/>
                <a:gd name="connsiteY4" fmla="*/ 1152242 h 1539791"/>
                <a:gd name="connsiteX5" fmla="*/ 1322127 w 1388739"/>
                <a:gd name="connsiteY5" fmla="*/ 436130 h 1539791"/>
                <a:gd name="connsiteX6" fmla="*/ 1227419 w 1388739"/>
                <a:gd name="connsiteY6" fmla="*/ 3 h 1539791"/>
                <a:gd name="connsiteX7" fmla="*/ 798791 w 1388739"/>
                <a:gd name="connsiteY7" fmla="*/ 343790 h 1539791"/>
                <a:gd name="connsiteX8" fmla="*/ 45508 w 1388739"/>
                <a:gd name="connsiteY8" fmla="*/ 1280919 h 153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39" h="1539791">
                  <a:moveTo>
                    <a:pt x="45508" y="1280919"/>
                  </a:moveTo>
                  <a:cubicBezTo>
                    <a:pt x="23747" y="1322106"/>
                    <a:pt x="2782" y="1365416"/>
                    <a:pt x="217" y="1411921"/>
                  </a:cubicBezTo>
                  <a:cubicBezTo>
                    <a:pt x="-2348" y="1458408"/>
                    <a:pt x="17872" y="1509160"/>
                    <a:pt x="59826" y="1529444"/>
                  </a:cubicBezTo>
                  <a:cubicBezTo>
                    <a:pt x="91126" y="1544561"/>
                    <a:pt x="128056" y="1540498"/>
                    <a:pt x="162157" y="1533708"/>
                  </a:cubicBezTo>
                  <a:cubicBezTo>
                    <a:pt x="401905" y="1485916"/>
                    <a:pt x="602415" y="1324480"/>
                    <a:pt x="775800" y="1152242"/>
                  </a:cubicBezTo>
                  <a:cubicBezTo>
                    <a:pt x="989596" y="939836"/>
                    <a:pt x="1179513" y="701545"/>
                    <a:pt x="1322127" y="436130"/>
                  </a:cubicBezTo>
                  <a:cubicBezTo>
                    <a:pt x="1387502" y="314493"/>
                    <a:pt x="1465728" y="1751"/>
                    <a:pt x="1227419" y="3"/>
                  </a:cubicBezTo>
                  <a:cubicBezTo>
                    <a:pt x="1081208" y="-1068"/>
                    <a:pt x="895741" y="250497"/>
                    <a:pt x="798791" y="343790"/>
                  </a:cubicBezTo>
                  <a:cubicBezTo>
                    <a:pt x="509464" y="622215"/>
                    <a:pt x="234292" y="923632"/>
                    <a:pt x="45508" y="1280919"/>
                  </a:cubicBezTo>
                  <a:close/>
                </a:path>
              </a:pathLst>
            </a:custGeom>
            <a:solidFill>
              <a:schemeClr val="accent2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700000000000000" pitchFamily="2" charset="-78"/>
              </a:endParaRPr>
            </a:p>
          </p:txBody>
        </p:sp>
        <p:sp>
          <p:nvSpPr>
            <p:cNvPr id="11" name="Forma libre 10">
              <a:extLst>
                <a:ext uri="{FF2B5EF4-FFF2-40B4-BE49-F238E27FC236}">
                  <a16:creationId xmlns:a16="http://schemas.microsoft.com/office/drawing/2014/main" id="{013E3FFE-8625-FF05-9328-E2F86CD092BE}"/>
                </a:ext>
              </a:extLst>
            </p:cNvPr>
            <p:cNvSpPr/>
            <p:nvPr/>
          </p:nvSpPr>
          <p:spPr>
            <a:xfrm>
              <a:off x="21127774" y="199474"/>
              <a:ext cx="952526" cy="1105757"/>
            </a:xfrm>
            <a:custGeom>
              <a:avLst/>
              <a:gdLst>
                <a:gd name="connsiteX0" fmla="*/ 95414 w 952526"/>
                <a:gd name="connsiteY0" fmla="*/ 745009 h 1105757"/>
                <a:gd name="connsiteX1" fmla="*/ 990 w 952526"/>
                <a:gd name="connsiteY1" fmla="*/ 993093 h 1105757"/>
                <a:gd name="connsiteX2" fmla="*/ 15765 w 952526"/>
                <a:gd name="connsiteY2" fmla="*/ 1068706 h 1105757"/>
                <a:gd name="connsiteX3" fmla="*/ 202286 w 952526"/>
                <a:gd name="connsiteY3" fmla="*/ 1078020 h 1105757"/>
                <a:gd name="connsiteX4" fmla="*/ 926951 w 952526"/>
                <a:gd name="connsiteY4" fmla="*/ 282495 h 1105757"/>
                <a:gd name="connsiteX5" fmla="*/ 938497 w 952526"/>
                <a:gd name="connsiteY5" fmla="*/ 99252 h 1105757"/>
                <a:gd name="connsiteX6" fmla="*/ 95414 w 952526"/>
                <a:gd name="connsiteY6" fmla="*/ 745009 h 1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7">
                  <a:moveTo>
                    <a:pt x="95414" y="745009"/>
                  </a:moveTo>
                  <a:cubicBezTo>
                    <a:pt x="49867" y="821876"/>
                    <a:pt x="6696" y="903942"/>
                    <a:pt x="990" y="993093"/>
                  </a:cubicBezTo>
                  <a:cubicBezTo>
                    <a:pt x="-2356" y="1019230"/>
                    <a:pt x="2831" y="1045746"/>
                    <a:pt x="15765" y="1068706"/>
                  </a:cubicBezTo>
                  <a:cubicBezTo>
                    <a:pt x="53280" y="1125613"/>
                    <a:pt x="140676" y="1107264"/>
                    <a:pt x="202286" y="1078020"/>
                  </a:cubicBezTo>
                  <a:cubicBezTo>
                    <a:pt x="537880" y="916728"/>
                    <a:pt x="797691" y="631509"/>
                    <a:pt x="926951" y="282495"/>
                  </a:cubicBezTo>
                  <a:cubicBezTo>
                    <a:pt x="948537" y="223375"/>
                    <a:pt x="965772" y="155983"/>
                    <a:pt x="938497" y="99252"/>
                  </a:cubicBezTo>
                  <a:cubicBezTo>
                    <a:pt x="746806" y="-299572"/>
                    <a:pt x="166930" y="624320"/>
                    <a:pt x="95414" y="745009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700000000000000" pitchFamily="2" charset="-78"/>
              </a:endParaRPr>
            </a:p>
          </p:txBody>
        </p: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D3065E8E-83E2-30AC-A29D-47761ABB866C}"/>
                </a:ext>
              </a:extLst>
            </p:cNvPr>
            <p:cNvSpPr/>
            <p:nvPr/>
          </p:nvSpPr>
          <p:spPr>
            <a:xfrm>
              <a:off x="18348404" y="2479457"/>
              <a:ext cx="952526" cy="1105756"/>
            </a:xfrm>
            <a:custGeom>
              <a:avLst/>
              <a:gdLst>
                <a:gd name="connsiteX0" fmla="*/ 95411 w 952526"/>
                <a:gd name="connsiteY0" fmla="*/ 745013 h 1105756"/>
                <a:gd name="connsiteX1" fmla="*/ 989 w 952526"/>
                <a:gd name="connsiteY1" fmla="*/ 993087 h 1105756"/>
                <a:gd name="connsiteX2" fmla="*/ 15763 w 952526"/>
                <a:gd name="connsiteY2" fmla="*/ 1068705 h 1105756"/>
                <a:gd name="connsiteX3" fmla="*/ 202280 w 952526"/>
                <a:gd name="connsiteY3" fmla="*/ 1078019 h 1105756"/>
                <a:gd name="connsiteX4" fmla="*/ 926957 w 952526"/>
                <a:gd name="connsiteY4" fmla="*/ 282494 h 1105756"/>
                <a:gd name="connsiteX5" fmla="*/ 938505 w 952526"/>
                <a:gd name="connsiteY5" fmla="*/ 99252 h 1105756"/>
                <a:gd name="connsiteX6" fmla="*/ 95411 w 952526"/>
                <a:gd name="connsiteY6" fmla="*/ 745013 h 110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6">
                  <a:moveTo>
                    <a:pt x="95411" y="745013"/>
                  </a:moveTo>
                  <a:cubicBezTo>
                    <a:pt x="49864" y="821868"/>
                    <a:pt x="6697" y="903941"/>
                    <a:pt x="989" y="993087"/>
                  </a:cubicBezTo>
                  <a:cubicBezTo>
                    <a:pt x="-2354" y="1019224"/>
                    <a:pt x="2827" y="1045745"/>
                    <a:pt x="15763" y="1068705"/>
                  </a:cubicBezTo>
                  <a:cubicBezTo>
                    <a:pt x="53289" y="1125610"/>
                    <a:pt x="140680" y="1107266"/>
                    <a:pt x="202280" y="1078019"/>
                  </a:cubicBezTo>
                  <a:cubicBezTo>
                    <a:pt x="537877" y="916733"/>
                    <a:pt x="797696" y="631503"/>
                    <a:pt x="926957" y="282494"/>
                  </a:cubicBezTo>
                  <a:cubicBezTo>
                    <a:pt x="948531" y="223381"/>
                    <a:pt x="965769" y="155990"/>
                    <a:pt x="938505" y="99252"/>
                  </a:cubicBezTo>
                  <a:cubicBezTo>
                    <a:pt x="746802" y="-299573"/>
                    <a:pt x="166924" y="624329"/>
                    <a:pt x="95411" y="745013"/>
                  </a:cubicBezTo>
                  <a:close/>
                </a:path>
              </a:pathLst>
            </a:custGeom>
            <a:solidFill>
              <a:schemeClr val="accent5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700000000000000" pitchFamily="2" charset="-78"/>
              </a:endParaRPr>
            </a:p>
          </p:txBody>
        </p: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58EBA56B-255A-9236-2435-B19E6DDEBC59}"/>
                </a:ext>
              </a:extLst>
            </p:cNvPr>
            <p:cNvSpPr/>
            <p:nvPr/>
          </p:nvSpPr>
          <p:spPr>
            <a:xfrm>
              <a:off x="21243348" y="1545418"/>
              <a:ext cx="952526" cy="1105760"/>
            </a:xfrm>
            <a:custGeom>
              <a:avLst/>
              <a:gdLst>
                <a:gd name="connsiteX0" fmla="*/ 95414 w 952526"/>
                <a:gd name="connsiteY0" fmla="*/ 745017 h 1105760"/>
                <a:gd name="connsiteX1" fmla="*/ 990 w 952526"/>
                <a:gd name="connsiteY1" fmla="*/ 993091 h 1105760"/>
                <a:gd name="connsiteX2" fmla="*/ 15766 w 952526"/>
                <a:gd name="connsiteY2" fmla="*/ 1068708 h 1105760"/>
                <a:gd name="connsiteX3" fmla="*/ 202286 w 952526"/>
                <a:gd name="connsiteY3" fmla="*/ 1078023 h 1105760"/>
                <a:gd name="connsiteX4" fmla="*/ 926951 w 952526"/>
                <a:gd name="connsiteY4" fmla="*/ 282494 h 1105760"/>
                <a:gd name="connsiteX5" fmla="*/ 938497 w 952526"/>
                <a:gd name="connsiteY5" fmla="*/ 99252 h 1105760"/>
                <a:gd name="connsiteX6" fmla="*/ 95414 w 952526"/>
                <a:gd name="connsiteY6" fmla="*/ 745017 h 110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60">
                  <a:moveTo>
                    <a:pt x="95414" y="745017"/>
                  </a:moveTo>
                  <a:cubicBezTo>
                    <a:pt x="49867" y="821872"/>
                    <a:pt x="6696" y="903945"/>
                    <a:pt x="990" y="993091"/>
                  </a:cubicBezTo>
                  <a:cubicBezTo>
                    <a:pt x="-2356" y="1019227"/>
                    <a:pt x="2831" y="1045749"/>
                    <a:pt x="15766" y="1068708"/>
                  </a:cubicBezTo>
                  <a:cubicBezTo>
                    <a:pt x="53280" y="1125614"/>
                    <a:pt x="140676" y="1107270"/>
                    <a:pt x="202286" y="1078023"/>
                  </a:cubicBezTo>
                  <a:cubicBezTo>
                    <a:pt x="537880" y="916720"/>
                    <a:pt x="797691" y="631506"/>
                    <a:pt x="926951" y="282494"/>
                  </a:cubicBezTo>
                  <a:cubicBezTo>
                    <a:pt x="948537" y="223376"/>
                    <a:pt x="965772" y="155982"/>
                    <a:pt x="938497" y="99252"/>
                  </a:cubicBezTo>
                  <a:cubicBezTo>
                    <a:pt x="746806" y="-299570"/>
                    <a:pt x="166930" y="624316"/>
                    <a:pt x="95414" y="745017"/>
                  </a:cubicBezTo>
                  <a:close/>
                </a:path>
              </a:pathLst>
            </a:custGeom>
            <a:solidFill>
              <a:schemeClr val="accent4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700000000000000" pitchFamily="2" charset="-78"/>
              </a:endParaRPr>
            </a:p>
          </p:txBody>
        </p:sp>
      </p:grpSp>
      <p:sp>
        <p:nvSpPr>
          <p:cNvPr id="4" name="TextBox 4">
            <a:extLst>
              <a:ext uri="{FF2B5EF4-FFF2-40B4-BE49-F238E27FC236}">
                <a16:creationId xmlns:a16="http://schemas.microsoft.com/office/drawing/2014/main" id="{FC9605A2-0536-4BA8-9FF0-AEAB6BA7C4D5}"/>
              </a:ext>
            </a:extLst>
          </p:cNvPr>
          <p:cNvSpPr txBox="1"/>
          <p:nvPr/>
        </p:nvSpPr>
        <p:spPr>
          <a:xfrm>
            <a:off x="15487649" y="3407445"/>
            <a:ext cx="6400800" cy="240062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/>
            <a:r>
              <a:rPr lang="fa-IR" dirty="0">
                <a:cs typeface="B Nazanin" panose="00000700000000000000" pitchFamily="2" charset="-78"/>
              </a:rPr>
              <a:t>ماکت دستگاه موبایل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" name="TextBox 5">
            <a:extLst>
              <a:ext uri="{FF2B5EF4-FFF2-40B4-BE49-F238E27FC236}">
                <a16:creationId xmlns:a16="http://schemas.microsoft.com/office/drawing/2014/main" id="{2951E9A9-288C-BF39-DDCA-6BA4BE9753A6}"/>
              </a:ext>
            </a:extLst>
          </p:cNvPr>
          <p:cNvSpPr txBox="1"/>
          <p:nvPr/>
        </p:nvSpPr>
        <p:spPr>
          <a:xfrm>
            <a:off x="15487647" y="6016709"/>
            <a:ext cx="6400800" cy="49074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>
              <a:lnSpc>
                <a:spcPct val="150000"/>
              </a:lnSpc>
            </a:pPr>
            <a:r>
              <a:rPr lang="fa-IR" dirty="0">
                <a:cs typeface="B Nazanin" panose="00000700000000000000" pitchFamily="2" charset="-78"/>
              </a:rPr>
              <a:t>با اسلایدهای حرفه ای، نمودارها، اینفوگرافیک ها و موارد دیگر تاثیر زیادی بگذارید. داده های پیچیده را به اینفوگرافیک های قابل درک تبدیل کنید.</a:t>
            </a:r>
          </a:p>
          <a:p>
            <a:pPr algn="r" rtl="1"/>
            <a:r>
              <a:rPr lang="fa-IR" dirty="0">
                <a:cs typeface="B Nazanin" panose="00000700000000000000" pitchFamily="2" charset="-78"/>
              </a:rPr>
              <a:t>شما می توانید این متن را با محتوای خود جایگزین کنید و مخاطبان خود را شگفت زده کنید.</a:t>
            </a:r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1948349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031C9CD2-AFAA-DE41-2436-E1F3F0F37DC1}"/>
              </a:ext>
            </a:extLst>
          </p:cNvPr>
          <p:cNvPicPr>
            <a:picLocks noGrp="1" noChangeAspect="1"/>
          </p:cNvPicPr>
          <p:nvPr>
            <p:ph type="pic" sz="quarter" idx="28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7" name="Grupo 6">
            <a:extLst>
              <a:ext uri="{FF2B5EF4-FFF2-40B4-BE49-F238E27FC236}">
                <a16:creationId xmlns:a16="http://schemas.microsoft.com/office/drawing/2014/main" id="{44409D0C-7B4F-680B-9902-2FE6B266A4EE}"/>
              </a:ext>
            </a:extLst>
          </p:cNvPr>
          <p:cNvGrpSpPr/>
          <p:nvPr/>
        </p:nvGrpSpPr>
        <p:grpSpPr>
          <a:xfrm>
            <a:off x="19475089" y="9541798"/>
            <a:ext cx="7267340" cy="5880666"/>
            <a:chOff x="18011773" y="199474"/>
            <a:chExt cx="4184101" cy="3385739"/>
          </a:xfrm>
        </p:grpSpPr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5091AF23-B22D-A10C-E009-88FE397FB2CC}"/>
                </a:ext>
              </a:extLst>
            </p:cNvPr>
            <p:cNvSpPr/>
            <p:nvPr/>
          </p:nvSpPr>
          <p:spPr>
            <a:xfrm>
              <a:off x="18011773" y="718605"/>
              <a:ext cx="1366205" cy="1811940"/>
            </a:xfrm>
            <a:custGeom>
              <a:avLst/>
              <a:gdLst>
                <a:gd name="connsiteX0" fmla="*/ 178153 w 1366205"/>
                <a:gd name="connsiteY0" fmla="*/ 1201283 h 1811940"/>
                <a:gd name="connsiteX1" fmla="*/ 5537 w 1366205"/>
                <a:gd name="connsiteY1" fmla="*/ 1626963 h 1811940"/>
                <a:gd name="connsiteX2" fmla="*/ 40687 w 1366205"/>
                <a:gd name="connsiteY2" fmla="*/ 1790038 h 1811940"/>
                <a:gd name="connsiteX3" fmla="*/ 241199 w 1366205"/>
                <a:gd name="connsiteY3" fmla="*/ 1762630 h 1811940"/>
                <a:gd name="connsiteX4" fmla="*/ 905556 w 1366205"/>
                <a:gd name="connsiteY4" fmla="*/ 1086231 h 1811940"/>
                <a:gd name="connsiteX5" fmla="*/ 1237729 w 1366205"/>
                <a:gd name="connsiteY5" fmla="*/ 586883 h 1811940"/>
                <a:gd name="connsiteX6" fmla="*/ 1328746 w 1366205"/>
                <a:gd name="connsiteY6" fmla="*/ 33443 h 1811940"/>
                <a:gd name="connsiteX7" fmla="*/ 554888 w 1366205"/>
                <a:gd name="connsiteY7" fmla="*/ 642718 h 1811940"/>
                <a:gd name="connsiteX8" fmla="*/ 178153 w 1366205"/>
                <a:gd name="connsiteY8" fmla="*/ 1201283 h 181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6205" h="1811940">
                  <a:moveTo>
                    <a:pt x="178153" y="1201283"/>
                  </a:moveTo>
                  <a:cubicBezTo>
                    <a:pt x="102230" y="1335127"/>
                    <a:pt x="32536" y="1475493"/>
                    <a:pt x="5537" y="1626963"/>
                  </a:cubicBezTo>
                  <a:cubicBezTo>
                    <a:pt x="-4716" y="1684488"/>
                    <a:pt x="-4694" y="1753199"/>
                    <a:pt x="40687" y="1790038"/>
                  </a:cubicBezTo>
                  <a:cubicBezTo>
                    <a:pt x="96838" y="1835639"/>
                    <a:pt x="180462" y="1801911"/>
                    <a:pt x="241199" y="1762630"/>
                  </a:cubicBezTo>
                  <a:cubicBezTo>
                    <a:pt x="507919" y="1590107"/>
                    <a:pt x="710605" y="1336933"/>
                    <a:pt x="905556" y="1086231"/>
                  </a:cubicBezTo>
                  <a:cubicBezTo>
                    <a:pt x="1028112" y="928624"/>
                    <a:pt x="1150289" y="767255"/>
                    <a:pt x="1237729" y="586883"/>
                  </a:cubicBezTo>
                  <a:cubicBezTo>
                    <a:pt x="1295971" y="466745"/>
                    <a:pt x="1431706" y="158162"/>
                    <a:pt x="1328746" y="33443"/>
                  </a:cubicBezTo>
                  <a:cubicBezTo>
                    <a:pt x="1170898" y="-157762"/>
                    <a:pt x="645632" y="528276"/>
                    <a:pt x="554888" y="642718"/>
                  </a:cubicBezTo>
                  <a:cubicBezTo>
                    <a:pt x="415112" y="818938"/>
                    <a:pt x="289160" y="1005682"/>
                    <a:pt x="178153" y="1201283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13A45A6E-BC7D-7D3F-E6AD-8775EC859889}"/>
                </a:ext>
              </a:extLst>
            </p:cNvPr>
            <p:cNvSpPr/>
            <p:nvPr/>
          </p:nvSpPr>
          <p:spPr>
            <a:xfrm>
              <a:off x="19502329" y="307017"/>
              <a:ext cx="1239445" cy="1651772"/>
            </a:xfrm>
            <a:custGeom>
              <a:avLst/>
              <a:gdLst>
                <a:gd name="connsiteX0" fmla="*/ 210989 w 1239445"/>
                <a:gd name="connsiteY0" fmla="*/ 1076347 h 1651772"/>
                <a:gd name="connsiteX1" fmla="*/ 5862 w 1239445"/>
                <a:gd name="connsiteY1" fmla="*/ 1516664 h 1651772"/>
                <a:gd name="connsiteX2" fmla="*/ 7708 w 1239445"/>
                <a:gd name="connsiteY2" fmla="*/ 1601717 h 1651772"/>
                <a:gd name="connsiteX3" fmla="*/ 121416 w 1239445"/>
                <a:gd name="connsiteY3" fmla="*/ 1649509 h 1651772"/>
                <a:gd name="connsiteX4" fmla="*/ 237226 w 1239445"/>
                <a:gd name="connsiteY4" fmla="*/ 1586399 h 1651772"/>
                <a:gd name="connsiteX5" fmla="*/ 1209503 w 1239445"/>
                <a:gd name="connsiteY5" fmla="*/ 368663 h 1651772"/>
                <a:gd name="connsiteX6" fmla="*/ 1211712 w 1239445"/>
                <a:gd name="connsiteY6" fmla="*/ 90590 h 1651772"/>
                <a:gd name="connsiteX7" fmla="*/ 735730 w 1239445"/>
                <a:gd name="connsiteY7" fmla="*/ 327179 h 1651772"/>
                <a:gd name="connsiteX8" fmla="*/ 210989 w 1239445"/>
                <a:gd name="connsiteY8" fmla="*/ 1076347 h 165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9445" h="1651772">
                  <a:moveTo>
                    <a:pt x="210989" y="1076347"/>
                  </a:moveTo>
                  <a:cubicBezTo>
                    <a:pt x="124205" y="1214104"/>
                    <a:pt x="39695" y="1357434"/>
                    <a:pt x="5862" y="1516664"/>
                  </a:cubicBezTo>
                  <a:cubicBezTo>
                    <a:pt x="-2542" y="1544495"/>
                    <a:pt x="-1895" y="1574275"/>
                    <a:pt x="7708" y="1601717"/>
                  </a:cubicBezTo>
                  <a:cubicBezTo>
                    <a:pt x="26108" y="1642084"/>
                    <a:pt x="77881" y="1658137"/>
                    <a:pt x="121416" y="1649509"/>
                  </a:cubicBezTo>
                  <a:cubicBezTo>
                    <a:pt x="164951" y="1640880"/>
                    <a:pt x="202036" y="1613439"/>
                    <a:pt x="237226" y="1586399"/>
                  </a:cubicBezTo>
                  <a:cubicBezTo>
                    <a:pt x="655664" y="1264779"/>
                    <a:pt x="1049421" y="871376"/>
                    <a:pt x="1209503" y="368663"/>
                  </a:cubicBezTo>
                  <a:cubicBezTo>
                    <a:pt x="1238451" y="277733"/>
                    <a:pt x="1258129" y="173974"/>
                    <a:pt x="1211712" y="90590"/>
                  </a:cubicBezTo>
                  <a:cubicBezTo>
                    <a:pt x="1062037" y="-178247"/>
                    <a:pt x="813287" y="227235"/>
                    <a:pt x="735730" y="327179"/>
                  </a:cubicBezTo>
                  <a:cubicBezTo>
                    <a:pt x="548741" y="568153"/>
                    <a:pt x="373816" y="817875"/>
                    <a:pt x="210989" y="1076347"/>
                  </a:cubicBezTo>
                  <a:close/>
                </a:path>
              </a:pathLst>
            </a:custGeom>
            <a:solidFill>
              <a:schemeClr val="accent4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C7D3EC58-8D5A-CC92-7F59-B6A66E888248}"/>
                </a:ext>
              </a:extLst>
            </p:cNvPr>
            <p:cNvSpPr/>
            <p:nvPr/>
          </p:nvSpPr>
          <p:spPr>
            <a:xfrm>
              <a:off x="19577733" y="1624575"/>
              <a:ext cx="1388739" cy="1539791"/>
            </a:xfrm>
            <a:custGeom>
              <a:avLst/>
              <a:gdLst>
                <a:gd name="connsiteX0" fmla="*/ 45508 w 1388739"/>
                <a:gd name="connsiteY0" fmla="*/ 1280919 h 1539791"/>
                <a:gd name="connsiteX1" fmla="*/ 217 w 1388739"/>
                <a:gd name="connsiteY1" fmla="*/ 1411921 h 1539791"/>
                <a:gd name="connsiteX2" fmla="*/ 59826 w 1388739"/>
                <a:gd name="connsiteY2" fmla="*/ 1529444 h 1539791"/>
                <a:gd name="connsiteX3" fmla="*/ 162157 w 1388739"/>
                <a:gd name="connsiteY3" fmla="*/ 1533708 h 1539791"/>
                <a:gd name="connsiteX4" fmla="*/ 775800 w 1388739"/>
                <a:gd name="connsiteY4" fmla="*/ 1152242 h 1539791"/>
                <a:gd name="connsiteX5" fmla="*/ 1322127 w 1388739"/>
                <a:gd name="connsiteY5" fmla="*/ 436130 h 1539791"/>
                <a:gd name="connsiteX6" fmla="*/ 1227419 w 1388739"/>
                <a:gd name="connsiteY6" fmla="*/ 3 h 1539791"/>
                <a:gd name="connsiteX7" fmla="*/ 798791 w 1388739"/>
                <a:gd name="connsiteY7" fmla="*/ 343790 h 1539791"/>
                <a:gd name="connsiteX8" fmla="*/ 45508 w 1388739"/>
                <a:gd name="connsiteY8" fmla="*/ 1280919 h 153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39" h="1539791">
                  <a:moveTo>
                    <a:pt x="45508" y="1280919"/>
                  </a:moveTo>
                  <a:cubicBezTo>
                    <a:pt x="23747" y="1322106"/>
                    <a:pt x="2782" y="1365416"/>
                    <a:pt x="217" y="1411921"/>
                  </a:cubicBezTo>
                  <a:cubicBezTo>
                    <a:pt x="-2348" y="1458408"/>
                    <a:pt x="17872" y="1509160"/>
                    <a:pt x="59826" y="1529444"/>
                  </a:cubicBezTo>
                  <a:cubicBezTo>
                    <a:pt x="91126" y="1544561"/>
                    <a:pt x="128056" y="1540498"/>
                    <a:pt x="162157" y="1533708"/>
                  </a:cubicBezTo>
                  <a:cubicBezTo>
                    <a:pt x="401905" y="1485916"/>
                    <a:pt x="602415" y="1324480"/>
                    <a:pt x="775800" y="1152242"/>
                  </a:cubicBezTo>
                  <a:cubicBezTo>
                    <a:pt x="989596" y="939836"/>
                    <a:pt x="1179513" y="701545"/>
                    <a:pt x="1322127" y="436130"/>
                  </a:cubicBezTo>
                  <a:cubicBezTo>
                    <a:pt x="1387502" y="314493"/>
                    <a:pt x="1465728" y="1751"/>
                    <a:pt x="1227419" y="3"/>
                  </a:cubicBezTo>
                  <a:cubicBezTo>
                    <a:pt x="1081208" y="-1068"/>
                    <a:pt x="895741" y="250497"/>
                    <a:pt x="798791" y="343790"/>
                  </a:cubicBezTo>
                  <a:cubicBezTo>
                    <a:pt x="509464" y="622215"/>
                    <a:pt x="234292" y="923632"/>
                    <a:pt x="45508" y="1280919"/>
                  </a:cubicBezTo>
                  <a:close/>
                </a:path>
              </a:pathLst>
            </a:custGeom>
            <a:solidFill>
              <a:schemeClr val="accent2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" name="Forma libre 10">
              <a:extLst>
                <a:ext uri="{FF2B5EF4-FFF2-40B4-BE49-F238E27FC236}">
                  <a16:creationId xmlns:a16="http://schemas.microsoft.com/office/drawing/2014/main" id="{FF0772CF-DB7E-3690-8C65-5F50C82B37C4}"/>
                </a:ext>
              </a:extLst>
            </p:cNvPr>
            <p:cNvSpPr/>
            <p:nvPr/>
          </p:nvSpPr>
          <p:spPr>
            <a:xfrm>
              <a:off x="21127774" y="199474"/>
              <a:ext cx="952526" cy="1105757"/>
            </a:xfrm>
            <a:custGeom>
              <a:avLst/>
              <a:gdLst>
                <a:gd name="connsiteX0" fmla="*/ 95414 w 952526"/>
                <a:gd name="connsiteY0" fmla="*/ 745009 h 1105757"/>
                <a:gd name="connsiteX1" fmla="*/ 990 w 952526"/>
                <a:gd name="connsiteY1" fmla="*/ 993093 h 1105757"/>
                <a:gd name="connsiteX2" fmla="*/ 15765 w 952526"/>
                <a:gd name="connsiteY2" fmla="*/ 1068706 h 1105757"/>
                <a:gd name="connsiteX3" fmla="*/ 202286 w 952526"/>
                <a:gd name="connsiteY3" fmla="*/ 1078020 h 1105757"/>
                <a:gd name="connsiteX4" fmla="*/ 926951 w 952526"/>
                <a:gd name="connsiteY4" fmla="*/ 282495 h 1105757"/>
                <a:gd name="connsiteX5" fmla="*/ 938497 w 952526"/>
                <a:gd name="connsiteY5" fmla="*/ 99252 h 1105757"/>
                <a:gd name="connsiteX6" fmla="*/ 95414 w 952526"/>
                <a:gd name="connsiteY6" fmla="*/ 745009 h 1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7">
                  <a:moveTo>
                    <a:pt x="95414" y="745009"/>
                  </a:moveTo>
                  <a:cubicBezTo>
                    <a:pt x="49867" y="821876"/>
                    <a:pt x="6696" y="903942"/>
                    <a:pt x="990" y="993093"/>
                  </a:cubicBezTo>
                  <a:cubicBezTo>
                    <a:pt x="-2356" y="1019230"/>
                    <a:pt x="2831" y="1045746"/>
                    <a:pt x="15765" y="1068706"/>
                  </a:cubicBezTo>
                  <a:cubicBezTo>
                    <a:pt x="53280" y="1125613"/>
                    <a:pt x="140676" y="1107264"/>
                    <a:pt x="202286" y="1078020"/>
                  </a:cubicBezTo>
                  <a:cubicBezTo>
                    <a:pt x="537880" y="916728"/>
                    <a:pt x="797691" y="631509"/>
                    <a:pt x="926951" y="282495"/>
                  </a:cubicBezTo>
                  <a:cubicBezTo>
                    <a:pt x="948537" y="223375"/>
                    <a:pt x="965772" y="155983"/>
                    <a:pt x="938497" y="99252"/>
                  </a:cubicBezTo>
                  <a:cubicBezTo>
                    <a:pt x="746806" y="-299572"/>
                    <a:pt x="166930" y="624320"/>
                    <a:pt x="95414" y="745009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30B729C7-D897-7D42-6760-ED96857A2860}"/>
                </a:ext>
              </a:extLst>
            </p:cNvPr>
            <p:cNvSpPr/>
            <p:nvPr/>
          </p:nvSpPr>
          <p:spPr>
            <a:xfrm>
              <a:off x="18348404" y="2479457"/>
              <a:ext cx="952526" cy="1105756"/>
            </a:xfrm>
            <a:custGeom>
              <a:avLst/>
              <a:gdLst>
                <a:gd name="connsiteX0" fmla="*/ 95411 w 952526"/>
                <a:gd name="connsiteY0" fmla="*/ 745013 h 1105756"/>
                <a:gd name="connsiteX1" fmla="*/ 989 w 952526"/>
                <a:gd name="connsiteY1" fmla="*/ 993087 h 1105756"/>
                <a:gd name="connsiteX2" fmla="*/ 15763 w 952526"/>
                <a:gd name="connsiteY2" fmla="*/ 1068705 h 1105756"/>
                <a:gd name="connsiteX3" fmla="*/ 202280 w 952526"/>
                <a:gd name="connsiteY3" fmla="*/ 1078019 h 1105756"/>
                <a:gd name="connsiteX4" fmla="*/ 926957 w 952526"/>
                <a:gd name="connsiteY4" fmla="*/ 282494 h 1105756"/>
                <a:gd name="connsiteX5" fmla="*/ 938505 w 952526"/>
                <a:gd name="connsiteY5" fmla="*/ 99252 h 1105756"/>
                <a:gd name="connsiteX6" fmla="*/ 95411 w 952526"/>
                <a:gd name="connsiteY6" fmla="*/ 745013 h 110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6">
                  <a:moveTo>
                    <a:pt x="95411" y="745013"/>
                  </a:moveTo>
                  <a:cubicBezTo>
                    <a:pt x="49864" y="821868"/>
                    <a:pt x="6697" y="903941"/>
                    <a:pt x="989" y="993087"/>
                  </a:cubicBezTo>
                  <a:cubicBezTo>
                    <a:pt x="-2354" y="1019224"/>
                    <a:pt x="2827" y="1045745"/>
                    <a:pt x="15763" y="1068705"/>
                  </a:cubicBezTo>
                  <a:cubicBezTo>
                    <a:pt x="53289" y="1125610"/>
                    <a:pt x="140680" y="1107266"/>
                    <a:pt x="202280" y="1078019"/>
                  </a:cubicBezTo>
                  <a:cubicBezTo>
                    <a:pt x="537877" y="916733"/>
                    <a:pt x="797696" y="631503"/>
                    <a:pt x="926957" y="282494"/>
                  </a:cubicBezTo>
                  <a:cubicBezTo>
                    <a:pt x="948531" y="223381"/>
                    <a:pt x="965769" y="155990"/>
                    <a:pt x="938505" y="99252"/>
                  </a:cubicBezTo>
                  <a:cubicBezTo>
                    <a:pt x="746802" y="-299573"/>
                    <a:pt x="166924" y="624329"/>
                    <a:pt x="95411" y="745013"/>
                  </a:cubicBezTo>
                  <a:close/>
                </a:path>
              </a:pathLst>
            </a:custGeom>
            <a:solidFill>
              <a:schemeClr val="accent5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5259B292-E6DB-EF11-DBE9-8FCA0C29A09D}"/>
                </a:ext>
              </a:extLst>
            </p:cNvPr>
            <p:cNvSpPr/>
            <p:nvPr/>
          </p:nvSpPr>
          <p:spPr>
            <a:xfrm>
              <a:off x="21243348" y="1545418"/>
              <a:ext cx="952526" cy="1105760"/>
            </a:xfrm>
            <a:custGeom>
              <a:avLst/>
              <a:gdLst>
                <a:gd name="connsiteX0" fmla="*/ 95414 w 952526"/>
                <a:gd name="connsiteY0" fmla="*/ 745017 h 1105760"/>
                <a:gd name="connsiteX1" fmla="*/ 990 w 952526"/>
                <a:gd name="connsiteY1" fmla="*/ 993091 h 1105760"/>
                <a:gd name="connsiteX2" fmla="*/ 15766 w 952526"/>
                <a:gd name="connsiteY2" fmla="*/ 1068708 h 1105760"/>
                <a:gd name="connsiteX3" fmla="*/ 202286 w 952526"/>
                <a:gd name="connsiteY3" fmla="*/ 1078023 h 1105760"/>
                <a:gd name="connsiteX4" fmla="*/ 926951 w 952526"/>
                <a:gd name="connsiteY4" fmla="*/ 282494 h 1105760"/>
                <a:gd name="connsiteX5" fmla="*/ 938497 w 952526"/>
                <a:gd name="connsiteY5" fmla="*/ 99252 h 1105760"/>
                <a:gd name="connsiteX6" fmla="*/ 95414 w 952526"/>
                <a:gd name="connsiteY6" fmla="*/ 745017 h 110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60">
                  <a:moveTo>
                    <a:pt x="95414" y="745017"/>
                  </a:moveTo>
                  <a:cubicBezTo>
                    <a:pt x="49867" y="821872"/>
                    <a:pt x="6696" y="903945"/>
                    <a:pt x="990" y="993091"/>
                  </a:cubicBezTo>
                  <a:cubicBezTo>
                    <a:pt x="-2356" y="1019227"/>
                    <a:pt x="2831" y="1045749"/>
                    <a:pt x="15766" y="1068708"/>
                  </a:cubicBezTo>
                  <a:cubicBezTo>
                    <a:pt x="53280" y="1125614"/>
                    <a:pt x="140676" y="1107270"/>
                    <a:pt x="202286" y="1078023"/>
                  </a:cubicBezTo>
                  <a:cubicBezTo>
                    <a:pt x="537880" y="916720"/>
                    <a:pt x="797691" y="631506"/>
                    <a:pt x="926951" y="282494"/>
                  </a:cubicBezTo>
                  <a:cubicBezTo>
                    <a:pt x="948537" y="223376"/>
                    <a:pt x="965772" y="155982"/>
                    <a:pt x="938497" y="99252"/>
                  </a:cubicBezTo>
                  <a:cubicBezTo>
                    <a:pt x="746806" y="-299570"/>
                    <a:pt x="166930" y="624316"/>
                    <a:pt x="95414" y="745017"/>
                  </a:cubicBezTo>
                  <a:close/>
                </a:path>
              </a:pathLst>
            </a:custGeom>
            <a:solidFill>
              <a:schemeClr val="accent4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15" name="Forma libre 14">
            <a:extLst>
              <a:ext uri="{FF2B5EF4-FFF2-40B4-BE49-F238E27FC236}">
                <a16:creationId xmlns:a16="http://schemas.microsoft.com/office/drawing/2014/main" id="{EC78074B-DD15-7D47-201F-AF7D0BCE39E9}"/>
              </a:ext>
            </a:extLst>
          </p:cNvPr>
          <p:cNvSpPr/>
          <p:nvPr/>
        </p:nvSpPr>
        <p:spPr>
          <a:xfrm rot="9249444">
            <a:off x="-2979672" y="1069362"/>
            <a:ext cx="11578598" cy="2994824"/>
          </a:xfrm>
          <a:custGeom>
            <a:avLst/>
            <a:gdLst>
              <a:gd name="connsiteX0" fmla="*/ 646918 w 8859787"/>
              <a:gd name="connsiteY0" fmla="*/ 1266163 h 2291599"/>
              <a:gd name="connsiteX1" fmla="*/ 790692 w 8859787"/>
              <a:gd name="connsiteY1" fmla="*/ 1175998 h 2291599"/>
              <a:gd name="connsiteX2" fmla="*/ 2681090 w 8859787"/>
              <a:gd name="connsiteY2" fmla="*/ 525803 h 2291599"/>
              <a:gd name="connsiteX3" fmla="*/ 3581296 w 8859787"/>
              <a:gd name="connsiteY3" fmla="*/ 1177950 h 2291599"/>
              <a:gd name="connsiteX4" fmla="*/ 5427148 w 8859787"/>
              <a:gd name="connsiteY4" fmla="*/ 1333502 h 2291599"/>
              <a:gd name="connsiteX5" fmla="*/ 6982263 w 8859787"/>
              <a:gd name="connsiteY5" fmla="*/ 134386 h 2291599"/>
              <a:gd name="connsiteX6" fmla="*/ 8157011 w 8859787"/>
              <a:gd name="connsiteY6" fmla="*/ 153634 h 2291599"/>
              <a:gd name="connsiteX7" fmla="*/ 8776574 w 8859787"/>
              <a:gd name="connsiteY7" fmla="*/ 1268118 h 2291599"/>
              <a:gd name="connsiteX8" fmla="*/ 8859785 w 8859787"/>
              <a:gd name="connsiteY8" fmla="*/ 1770140 h 2291599"/>
              <a:gd name="connsiteX9" fmla="*/ 8790415 w 8859787"/>
              <a:gd name="connsiteY9" fmla="*/ 1840566 h 2291599"/>
              <a:gd name="connsiteX10" fmla="*/ 8724514 w 8859787"/>
              <a:gd name="connsiteY10" fmla="*/ 1795778 h 2291599"/>
              <a:gd name="connsiteX11" fmla="*/ 8043069 w 8859787"/>
              <a:gd name="connsiteY11" fmla="*/ 802046 h 2291599"/>
              <a:gd name="connsiteX12" fmla="*/ 6773311 w 8859787"/>
              <a:gd name="connsiteY12" fmla="*/ 825196 h 2291599"/>
              <a:gd name="connsiteX13" fmla="*/ 5640379 w 8859787"/>
              <a:gd name="connsiteY13" fmla="*/ 1825417 h 2291599"/>
              <a:gd name="connsiteX14" fmla="*/ 4245949 w 8859787"/>
              <a:gd name="connsiteY14" fmla="*/ 2261711 h 2291599"/>
              <a:gd name="connsiteX15" fmla="*/ 3116356 w 8859787"/>
              <a:gd name="connsiteY15" fmla="*/ 1604600 h 2291599"/>
              <a:gd name="connsiteX16" fmla="*/ 2221807 w 8859787"/>
              <a:gd name="connsiteY16" fmla="*/ 1119598 h 2291599"/>
              <a:gd name="connsiteX17" fmla="*/ 461953 w 8859787"/>
              <a:gd name="connsiteY17" fmla="*/ 2036862 h 2291599"/>
              <a:gd name="connsiteX18" fmla="*/ 17666 w 8859787"/>
              <a:gd name="connsiteY18" fmla="*/ 1851305 h 2291599"/>
              <a:gd name="connsiteX19" fmla="*/ 646918 w 8859787"/>
              <a:gd name="connsiteY19" fmla="*/ 1266163 h 229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859787" h="2291599">
                <a:moveTo>
                  <a:pt x="646918" y="1266163"/>
                </a:moveTo>
                <a:cubicBezTo>
                  <a:pt x="698083" y="1234641"/>
                  <a:pt x="746830" y="1204679"/>
                  <a:pt x="790692" y="1175998"/>
                </a:cubicBezTo>
                <a:cubicBezTo>
                  <a:pt x="1331646" y="822283"/>
                  <a:pt x="2002919" y="376166"/>
                  <a:pt x="2681090" y="525803"/>
                </a:cubicBezTo>
                <a:cubicBezTo>
                  <a:pt x="3076222" y="612993"/>
                  <a:pt x="3311920" y="904092"/>
                  <a:pt x="3581296" y="1177950"/>
                </a:cubicBezTo>
                <a:cubicBezTo>
                  <a:pt x="4105945" y="1711338"/>
                  <a:pt x="4821232" y="1733475"/>
                  <a:pt x="5427148" y="1333502"/>
                </a:cubicBezTo>
                <a:cubicBezTo>
                  <a:pt x="5974197" y="972398"/>
                  <a:pt x="6369734" y="399591"/>
                  <a:pt x="6982263" y="134386"/>
                </a:cubicBezTo>
                <a:cubicBezTo>
                  <a:pt x="7345968" y="-23080"/>
                  <a:pt x="7810843" y="-72343"/>
                  <a:pt x="8157011" y="153634"/>
                </a:cubicBezTo>
                <a:cubicBezTo>
                  <a:pt x="8521947" y="391856"/>
                  <a:pt x="8668435" y="846407"/>
                  <a:pt x="8776574" y="1268118"/>
                </a:cubicBezTo>
                <a:cubicBezTo>
                  <a:pt x="8818520" y="1431658"/>
                  <a:pt x="8858230" y="1602761"/>
                  <a:pt x="8859785" y="1770140"/>
                </a:cubicBezTo>
                <a:cubicBezTo>
                  <a:pt x="8860109" y="1808714"/>
                  <a:pt x="8829055" y="1840246"/>
                  <a:pt x="8790415" y="1840566"/>
                </a:cubicBezTo>
                <a:cubicBezTo>
                  <a:pt x="8761241" y="1840809"/>
                  <a:pt x="8734985" y="1822961"/>
                  <a:pt x="8724514" y="1795778"/>
                </a:cubicBezTo>
                <a:cubicBezTo>
                  <a:pt x="8585191" y="1422732"/>
                  <a:pt x="8373419" y="1044595"/>
                  <a:pt x="8043069" y="802046"/>
                </a:cubicBezTo>
                <a:cubicBezTo>
                  <a:pt x="7641827" y="507452"/>
                  <a:pt x="7173937" y="545201"/>
                  <a:pt x="6773311" y="825196"/>
                </a:cubicBezTo>
                <a:cubicBezTo>
                  <a:pt x="6359977" y="1114073"/>
                  <a:pt x="6034166" y="1510512"/>
                  <a:pt x="5640379" y="1825417"/>
                </a:cubicBezTo>
                <a:cubicBezTo>
                  <a:pt x="5246592" y="2140325"/>
                  <a:pt x="4736983" y="2377645"/>
                  <a:pt x="4245949" y="2261711"/>
                </a:cubicBezTo>
                <a:cubicBezTo>
                  <a:pt x="3818612" y="2160805"/>
                  <a:pt x="3452216" y="1873040"/>
                  <a:pt x="3116356" y="1604600"/>
                </a:cubicBezTo>
                <a:cubicBezTo>
                  <a:pt x="2860317" y="1399964"/>
                  <a:pt x="2576335" y="1113183"/>
                  <a:pt x="2221807" y="1119598"/>
                </a:cubicBezTo>
                <a:cubicBezTo>
                  <a:pt x="1547944" y="1131844"/>
                  <a:pt x="1074466" y="1830217"/>
                  <a:pt x="461953" y="2036862"/>
                </a:cubicBezTo>
                <a:cubicBezTo>
                  <a:pt x="279639" y="2098372"/>
                  <a:pt x="-84176" y="2141073"/>
                  <a:pt x="17666" y="1851305"/>
                </a:cubicBezTo>
                <a:cubicBezTo>
                  <a:pt x="105555" y="1601227"/>
                  <a:pt x="403608" y="1416062"/>
                  <a:pt x="646918" y="1266163"/>
                </a:cubicBezTo>
                <a:close/>
              </a:path>
            </a:pathLst>
          </a:custGeom>
          <a:solidFill>
            <a:schemeClr val="accent2"/>
          </a:solidFill>
          <a:ln w="3239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39C800F-E02E-4E7F-35F1-D4D27BC6290C}"/>
              </a:ext>
            </a:extLst>
          </p:cNvPr>
          <p:cNvSpPr txBox="1"/>
          <p:nvPr/>
        </p:nvSpPr>
        <p:spPr>
          <a:xfrm>
            <a:off x="15659737" y="3161224"/>
            <a:ext cx="6400800" cy="26468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ماکت دستگاه دسکتاپ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1B7AE39-A4EC-EC17-034B-F512807119EB}"/>
              </a:ext>
            </a:extLst>
          </p:cNvPr>
          <p:cNvSpPr txBox="1"/>
          <p:nvPr/>
        </p:nvSpPr>
        <p:spPr>
          <a:xfrm>
            <a:off x="15659735" y="6016709"/>
            <a:ext cx="6400800" cy="357171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>
              <a:lnSpc>
                <a:spcPct val="150000"/>
              </a:lnSpc>
            </a:pPr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تاثیر زیادی بگذارید. داده های پیچیده را به اینفوگرافیک های قابل درک تبدیل کنید.</a:t>
            </a:r>
          </a:p>
          <a:p>
            <a:pPr algn="r" rtl="1"/>
            <a:r>
              <a:rPr lang="fa-IR" dirty="0">
                <a:cs typeface="B Nazanin" panose="00000400000000000000" pitchFamily="2" charset="-78"/>
              </a:rPr>
              <a:t>شما می توانید این متن را با محتوای خود جایگزین کنید و مخاطبان خود را شگفت زده کنید.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684362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áfico 38">
            <a:extLst>
              <a:ext uri="{FF2B5EF4-FFF2-40B4-BE49-F238E27FC236}">
                <a16:creationId xmlns:a16="http://schemas.microsoft.com/office/drawing/2014/main" id="{BE5E099A-E925-283B-819F-206A52FBD0E0}"/>
              </a:ext>
            </a:extLst>
          </p:cNvPr>
          <p:cNvSpPr/>
          <p:nvPr/>
        </p:nvSpPr>
        <p:spPr>
          <a:xfrm rot="14596249" flipH="1">
            <a:off x="6662992" y="1526046"/>
            <a:ext cx="20897978" cy="21392246"/>
          </a:xfrm>
          <a:custGeom>
            <a:avLst/>
            <a:gdLst>
              <a:gd name="connsiteX0" fmla="*/ 586981 w 12378698"/>
              <a:gd name="connsiteY0" fmla="*/ 10081568 h 12671473"/>
              <a:gd name="connsiteX1" fmla="*/ 50482 w 12378698"/>
              <a:gd name="connsiteY1" fmla="*/ 7332296 h 12671473"/>
              <a:gd name="connsiteX2" fmla="*/ 1916676 w 12378698"/>
              <a:gd name="connsiteY2" fmla="*/ 6946574 h 12671473"/>
              <a:gd name="connsiteX3" fmla="*/ 3531959 w 12378698"/>
              <a:gd name="connsiteY3" fmla="*/ 6833231 h 12671473"/>
              <a:gd name="connsiteX4" fmla="*/ 3451019 w 12378698"/>
              <a:gd name="connsiteY4" fmla="*/ 5300154 h 12671473"/>
              <a:gd name="connsiteX5" fmla="*/ 2819264 w 12378698"/>
              <a:gd name="connsiteY5" fmla="*/ 3972980 h 12671473"/>
              <a:gd name="connsiteX6" fmla="*/ 2476323 w 12378698"/>
              <a:gd name="connsiteY6" fmla="*/ 1009062 h 12671473"/>
              <a:gd name="connsiteX7" fmla="*/ 3649545 w 12378698"/>
              <a:gd name="connsiteY7" fmla="*/ 2163 h 12671473"/>
              <a:gd name="connsiteX8" fmla="*/ 4887194 w 12378698"/>
              <a:gd name="connsiteY8" fmla="*/ 644670 h 12671473"/>
              <a:gd name="connsiteX9" fmla="*/ 5914967 w 12378698"/>
              <a:gd name="connsiteY9" fmla="*/ 3470306 h 12671473"/>
              <a:gd name="connsiteX10" fmla="*/ 6012388 w 12378698"/>
              <a:gd name="connsiteY10" fmla="*/ 6749539 h 12671473"/>
              <a:gd name="connsiteX11" fmla="*/ 6168585 w 12378698"/>
              <a:gd name="connsiteY11" fmla="*/ 7253103 h 12671473"/>
              <a:gd name="connsiteX12" fmla="*/ 7003206 w 12378698"/>
              <a:gd name="connsiteY12" fmla="*/ 7211744 h 12671473"/>
              <a:gd name="connsiteX13" fmla="*/ 8989497 w 12378698"/>
              <a:gd name="connsiteY13" fmla="*/ 4577847 h 12671473"/>
              <a:gd name="connsiteX14" fmla="*/ 10159353 w 12378698"/>
              <a:gd name="connsiteY14" fmla="*/ 4368399 h 12671473"/>
              <a:gd name="connsiteX15" fmla="*/ 10613981 w 12378698"/>
              <a:gd name="connsiteY15" fmla="*/ 5201908 h 12671473"/>
              <a:gd name="connsiteX16" fmla="*/ 10307107 w 12378698"/>
              <a:gd name="connsiteY16" fmla="*/ 6138867 h 12671473"/>
              <a:gd name="connsiteX17" fmla="*/ 8407086 w 12378698"/>
              <a:gd name="connsiteY17" fmla="*/ 8004382 h 12671473"/>
              <a:gd name="connsiteX18" fmla="*/ 8669256 w 12378698"/>
              <a:gd name="connsiteY18" fmla="*/ 8965868 h 12671473"/>
              <a:gd name="connsiteX19" fmla="*/ 10806656 w 12378698"/>
              <a:gd name="connsiteY19" fmla="*/ 8476235 h 12671473"/>
              <a:gd name="connsiteX20" fmla="*/ 12313586 w 12378698"/>
              <a:gd name="connsiteY20" fmla="*/ 9037906 h 12671473"/>
              <a:gd name="connsiteX21" fmla="*/ 11337056 w 12378698"/>
              <a:gd name="connsiteY21" fmla="*/ 10311992 h 12671473"/>
              <a:gd name="connsiteX22" fmla="*/ 7300121 w 12378698"/>
              <a:gd name="connsiteY22" fmla="*/ 11115526 h 12671473"/>
              <a:gd name="connsiteX23" fmla="*/ 4886983 w 12378698"/>
              <a:gd name="connsiteY23" fmla="*/ 12663292 h 12671473"/>
              <a:gd name="connsiteX24" fmla="*/ 1913808 w 12378698"/>
              <a:gd name="connsiteY24" fmla="*/ 11479836 h 12671473"/>
              <a:gd name="connsiteX25" fmla="*/ 586981 w 12378698"/>
              <a:gd name="connsiteY25" fmla="*/ 10081568 h 12671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378698" h="12671473">
                <a:moveTo>
                  <a:pt x="586981" y="10081568"/>
                </a:moveTo>
                <a:cubicBezTo>
                  <a:pt x="89595" y="9257328"/>
                  <a:pt x="-100460" y="8283374"/>
                  <a:pt x="50482" y="7332296"/>
                </a:cubicBezTo>
                <a:cubicBezTo>
                  <a:pt x="247433" y="6110355"/>
                  <a:pt x="1153783" y="6257684"/>
                  <a:pt x="1916676" y="6946574"/>
                </a:cubicBezTo>
                <a:cubicBezTo>
                  <a:pt x="2419830" y="7400919"/>
                  <a:pt x="3237343" y="7629989"/>
                  <a:pt x="3531959" y="6833231"/>
                </a:cubicBezTo>
                <a:cubicBezTo>
                  <a:pt x="3712294" y="6345550"/>
                  <a:pt x="3624941" y="5775640"/>
                  <a:pt x="3451019" y="5300154"/>
                </a:cubicBezTo>
                <a:cubicBezTo>
                  <a:pt x="3282584" y="4839700"/>
                  <a:pt x="3031532" y="4414891"/>
                  <a:pt x="2819264" y="3972980"/>
                </a:cubicBezTo>
                <a:cubicBezTo>
                  <a:pt x="2376175" y="3050516"/>
                  <a:pt x="2104362" y="1962526"/>
                  <a:pt x="2476323" y="1009062"/>
                </a:cubicBezTo>
                <a:cubicBezTo>
                  <a:pt x="2674287" y="501612"/>
                  <a:pt x="3106697" y="37271"/>
                  <a:pt x="3649545" y="2163"/>
                </a:cubicBezTo>
                <a:cubicBezTo>
                  <a:pt x="4130401" y="-28936"/>
                  <a:pt x="4571893" y="279734"/>
                  <a:pt x="4887194" y="644670"/>
                </a:cubicBezTo>
                <a:cubicBezTo>
                  <a:pt x="5553159" y="1415480"/>
                  <a:pt x="5827884" y="2454723"/>
                  <a:pt x="5914967" y="3470306"/>
                </a:cubicBezTo>
                <a:cubicBezTo>
                  <a:pt x="6008653" y="4562664"/>
                  <a:pt x="5892777" y="5658882"/>
                  <a:pt x="6012388" y="6749539"/>
                </a:cubicBezTo>
                <a:cubicBezTo>
                  <a:pt x="6031818" y="6926626"/>
                  <a:pt x="6059312" y="7112495"/>
                  <a:pt x="6168585" y="7253103"/>
                </a:cubicBezTo>
                <a:cubicBezTo>
                  <a:pt x="6417656" y="7573724"/>
                  <a:pt x="6771400" y="7471169"/>
                  <a:pt x="7003206" y="7211744"/>
                </a:cubicBezTo>
                <a:cubicBezTo>
                  <a:pt x="7739866" y="6387504"/>
                  <a:pt x="8096425" y="5228842"/>
                  <a:pt x="8989497" y="4577847"/>
                </a:cubicBezTo>
                <a:cubicBezTo>
                  <a:pt x="9327113" y="4331725"/>
                  <a:pt x="9788939" y="4175294"/>
                  <a:pt x="10159353" y="4368399"/>
                </a:cubicBezTo>
                <a:cubicBezTo>
                  <a:pt x="10454157" y="4522092"/>
                  <a:pt x="10613493" y="4869036"/>
                  <a:pt x="10613981" y="5201908"/>
                </a:cubicBezTo>
                <a:cubicBezTo>
                  <a:pt x="10614522" y="5534753"/>
                  <a:pt x="10479270" y="5854128"/>
                  <a:pt x="10307107" y="6138867"/>
                </a:cubicBezTo>
                <a:cubicBezTo>
                  <a:pt x="9844739" y="6903643"/>
                  <a:pt x="9121719" y="7468567"/>
                  <a:pt x="8407086" y="8004382"/>
                </a:cubicBezTo>
                <a:cubicBezTo>
                  <a:pt x="7916521" y="8372270"/>
                  <a:pt x="8049229" y="8942831"/>
                  <a:pt x="8669256" y="8965868"/>
                </a:cubicBezTo>
                <a:cubicBezTo>
                  <a:pt x="9351089" y="8991236"/>
                  <a:pt x="10126608" y="8574075"/>
                  <a:pt x="10806656" y="8476235"/>
                </a:cubicBezTo>
                <a:cubicBezTo>
                  <a:pt x="11348259" y="8398289"/>
                  <a:pt x="12065597" y="8455583"/>
                  <a:pt x="12313586" y="9037906"/>
                </a:cubicBezTo>
                <a:cubicBezTo>
                  <a:pt x="12599460" y="9709342"/>
                  <a:pt x="11883746" y="10165043"/>
                  <a:pt x="11337056" y="10311992"/>
                </a:cubicBezTo>
                <a:cubicBezTo>
                  <a:pt x="10166551" y="10626597"/>
                  <a:pt x="8191301" y="10167102"/>
                  <a:pt x="7300121" y="11115526"/>
                </a:cubicBezTo>
                <a:cubicBezTo>
                  <a:pt x="6531421" y="11933694"/>
                  <a:pt x="6211017" y="12763029"/>
                  <a:pt x="4886983" y="12663292"/>
                </a:cubicBezTo>
                <a:cubicBezTo>
                  <a:pt x="3823662" y="12583231"/>
                  <a:pt x="2784334" y="12066713"/>
                  <a:pt x="1913808" y="11479836"/>
                </a:cubicBezTo>
                <a:cubicBezTo>
                  <a:pt x="1374164" y="11117206"/>
                  <a:pt x="921111" y="10639769"/>
                  <a:pt x="586981" y="10081568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54114" cap="flat">
            <a:noFill/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pic>
        <p:nvPicPr>
          <p:cNvPr id="3" name="Marcador de posición de imagen 2">
            <a:extLst>
              <a:ext uri="{FF2B5EF4-FFF2-40B4-BE49-F238E27FC236}">
                <a16:creationId xmlns:a16="http://schemas.microsoft.com/office/drawing/2014/main" id="{A2F51301-6EE3-7819-5DBA-716BB495395A}"/>
              </a:ext>
            </a:extLst>
          </p:cNvPr>
          <p:cNvPicPr>
            <a:picLocks noGrp="1" noChangeAspect="1"/>
          </p:cNvPicPr>
          <p:nvPr>
            <p:ph type="pic" sz="quarter" idx="24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Forma libre 3">
            <a:extLst>
              <a:ext uri="{FF2B5EF4-FFF2-40B4-BE49-F238E27FC236}">
                <a16:creationId xmlns:a16="http://schemas.microsoft.com/office/drawing/2014/main" id="{5CBE66DC-2F46-3CB7-3062-78ABDE1338FF}"/>
              </a:ext>
            </a:extLst>
          </p:cNvPr>
          <p:cNvSpPr/>
          <p:nvPr/>
        </p:nvSpPr>
        <p:spPr>
          <a:xfrm rot="2563160">
            <a:off x="-993312" y="5642869"/>
            <a:ext cx="8821181" cy="12288980"/>
          </a:xfrm>
          <a:custGeom>
            <a:avLst/>
            <a:gdLst>
              <a:gd name="connsiteX0" fmla="*/ 85423 w 7214738"/>
              <a:gd name="connsiteY0" fmla="*/ 4955674 h 10051010"/>
              <a:gd name="connsiteX1" fmla="*/ 1980429 w 7214738"/>
              <a:gd name="connsiteY1" fmla="*/ 6325116 h 10051010"/>
              <a:gd name="connsiteX2" fmla="*/ 2539249 w 7214738"/>
              <a:gd name="connsiteY2" fmla="*/ 8369942 h 10051010"/>
              <a:gd name="connsiteX3" fmla="*/ 2416748 w 7214738"/>
              <a:gd name="connsiteY3" fmla="*/ 8604536 h 10051010"/>
              <a:gd name="connsiteX4" fmla="*/ 582799 w 7214738"/>
              <a:gd name="connsiteY4" fmla="*/ 7240924 h 10051010"/>
              <a:gd name="connsiteX5" fmla="*/ 85423 w 7214738"/>
              <a:gd name="connsiteY5" fmla="*/ 4955674 h 10051010"/>
              <a:gd name="connsiteX6" fmla="*/ 1255949 w 7214738"/>
              <a:gd name="connsiteY6" fmla="*/ 3161005 h 10051010"/>
              <a:gd name="connsiteX7" fmla="*/ 2979068 w 7214738"/>
              <a:gd name="connsiteY7" fmla="*/ 4388446 h 10051010"/>
              <a:gd name="connsiteX8" fmla="*/ 3515723 w 7214738"/>
              <a:gd name="connsiteY8" fmla="*/ 6044227 h 10051010"/>
              <a:gd name="connsiteX9" fmla="*/ 3371838 w 7214738"/>
              <a:gd name="connsiteY9" fmla="*/ 6446889 h 10051010"/>
              <a:gd name="connsiteX10" fmla="*/ 1719880 w 7214738"/>
              <a:gd name="connsiteY10" fmla="*/ 5226060 h 10051010"/>
              <a:gd name="connsiteX11" fmla="*/ 1255949 w 7214738"/>
              <a:gd name="connsiteY11" fmla="*/ 3161005 h 10051010"/>
              <a:gd name="connsiteX12" fmla="*/ 2228532 w 7214738"/>
              <a:gd name="connsiteY12" fmla="*/ 1679123 h 10051010"/>
              <a:gd name="connsiteX13" fmla="*/ 3659217 w 7214738"/>
              <a:gd name="connsiteY13" fmla="*/ 2624119 h 10051010"/>
              <a:gd name="connsiteX14" fmla="*/ 4141431 w 7214738"/>
              <a:gd name="connsiteY14" fmla="*/ 3932866 h 10051010"/>
              <a:gd name="connsiteX15" fmla="*/ 4051987 w 7214738"/>
              <a:gd name="connsiteY15" fmla="*/ 4280672 h 10051010"/>
              <a:gd name="connsiteX16" fmla="*/ 2663305 w 7214738"/>
              <a:gd name="connsiteY16" fmla="*/ 3338014 h 10051010"/>
              <a:gd name="connsiteX17" fmla="*/ 2228532 w 7214738"/>
              <a:gd name="connsiteY17" fmla="*/ 1679123 h 10051010"/>
              <a:gd name="connsiteX18" fmla="*/ 5022242 w 7214738"/>
              <a:gd name="connsiteY18" fmla="*/ 0 h 10051010"/>
              <a:gd name="connsiteX19" fmla="*/ 5283956 w 7214738"/>
              <a:gd name="connsiteY19" fmla="*/ 1543735 h 10051010"/>
              <a:gd name="connsiteX20" fmla="*/ 4505035 w 7214738"/>
              <a:gd name="connsiteY20" fmla="*/ 2838484 h 10051010"/>
              <a:gd name="connsiteX21" fmla="*/ 4449304 w 7214738"/>
              <a:gd name="connsiteY21" fmla="*/ 2867900 h 10051010"/>
              <a:gd name="connsiteX22" fmla="*/ 4449421 w 7214738"/>
              <a:gd name="connsiteY22" fmla="*/ 2868046 h 10051010"/>
              <a:gd name="connsiteX23" fmla="*/ 4505416 w 7214738"/>
              <a:gd name="connsiteY23" fmla="*/ 2838485 h 10051010"/>
              <a:gd name="connsiteX24" fmla="*/ 4278696 w 7214738"/>
              <a:gd name="connsiteY24" fmla="*/ 3865524 h 10051010"/>
              <a:gd name="connsiteX25" fmla="*/ 4223302 w 7214738"/>
              <a:gd name="connsiteY25" fmla="*/ 4087252 h 10051010"/>
              <a:gd name="connsiteX26" fmla="*/ 4301493 w 7214738"/>
              <a:gd name="connsiteY26" fmla="*/ 3950384 h 10051010"/>
              <a:gd name="connsiteX27" fmla="*/ 5367171 w 7214738"/>
              <a:gd name="connsiteY27" fmla="*/ 3110032 h 10051010"/>
              <a:gd name="connsiteX28" fmla="*/ 6321191 w 7214738"/>
              <a:gd name="connsiteY28" fmla="*/ 2883661 h 10051010"/>
              <a:gd name="connsiteX29" fmla="*/ 7079799 w 7214738"/>
              <a:gd name="connsiteY29" fmla="*/ 3036895 h 10051010"/>
              <a:gd name="connsiteX30" fmla="*/ 5853668 w 7214738"/>
              <a:gd name="connsiteY30" fmla="*/ 4234766 h 10051010"/>
              <a:gd name="connsiteX31" fmla="*/ 4322342 w 7214738"/>
              <a:gd name="connsiteY31" fmla="*/ 4387889 h 10051010"/>
              <a:gd name="connsiteX32" fmla="*/ 4162735 w 7214738"/>
              <a:gd name="connsiteY32" fmla="*/ 4319879 h 10051010"/>
              <a:gd name="connsiteX33" fmla="*/ 4097479 w 7214738"/>
              <a:gd name="connsiteY33" fmla="*/ 4561783 h 10051010"/>
              <a:gd name="connsiteX34" fmla="*/ 3866108 w 7214738"/>
              <a:gd name="connsiteY34" fmla="*/ 5352499 h 10051010"/>
              <a:gd name="connsiteX35" fmla="*/ 3734225 w 7214738"/>
              <a:gd name="connsiteY35" fmla="*/ 5764061 h 10051010"/>
              <a:gd name="connsiteX36" fmla="*/ 3597704 w 7214738"/>
              <a:gd name="connsiteY36" fmla="*/ 6165053 h 10051010"/>
              <a:gd name="connsiteX37" fmla="*/ 3713442 w 7214738"/>
              <a:gd name="connsiteY37" fmla="*/ 6009053 h 10051010"/>
              <a:gd name="connsiteX38" fmla="*/ 5102350 w 7214738"/>
              <a:gd name="connsiteY38" fmla="*/ 5132302 h 10051010"/>
              <a:gd name="connsiteX39" fmla="*/ 6018756 w 7214738"/>
              <a:gd name="connsiteY39" fmla="*/ 4966480 h 10051010"/>
              <a:gd name="connsiteX40" fmla="*/ 6197418 w 7214738"/>
              <a:gd name="connsiteY40" fmla="*/ 4965096 h 10051010"/>
              <a:gd name="connsiteX41" fmla="*/ 7214738 w 7214738"/>
              <a:gd name="connsiteY41" fmla="*/ 5249398 h 10051010"/>
              <a:gd name="connsiteX42" fmla="*/ 5563562 w 7214738"/>
              <a:gd name="connsiteY42" fmla="*/ 6572544 h 10051010"/>
              <a:gd name="connsiteX43" fmla="*/ 3575357 w 7214738"/>
              <a:gd name="connsiteY43" fmla="*/ 6531958 h 10051010"/>
              <a:gd name="connsiteX44" fmla="*/ 3484930 w 7214738"/>
              <a:gd name="connsiteY44" fmla="*/ 6478583 h 10051010"/>
              <a:gd name="connsiteX45" fmla="*/ 3237189 w 7214738"/>
              <a:gd name="connsiteY45" fmla="*/ 7118671 h 10051010"/>
              <a:gd name="connsiteX46" fmla="*/ 2977123 w 7214738"/>
              <a:gd name="connsiteY46" fmla="*/ 7726849 h 10051010"/>
              <a:gd name="connsiteX47" fmla="*/ 2800771 w 7214738"/>
              <a:gd name="connsiteY47" fmla="*/ 8105439 h 10051010"/>
              <a:gd name="connsiteX48" fmla="*/ 2620356 w 7214738"/>
              <a:gd name="connsiteY48" fmla="*/ 8467927 h 10051010"/>
              <a:gd name="connsiteX49" fmla="*/ 2685495 w 7214738"/>
              <a:gd name="connsiteY49" fmla="*/ 8379091 h 10051010"/>
              <a:gd name="connsiteX50" fmla="*/ 4479750 w 7214738"/>
              <a:gd name="connsiteY50" fmla="*/ 7390711 h 10051010"/>
              <a:gd name="connsiteX51" fmla="*/ 5343397 w 7214738"/>
              <a:gd name="connsiteY51" fmla="*/ 7307152 h 10051010"/>
              <a:gd name="connsiteX52" fmla="*/ 6787747 w 7214738"/>
              <a:gd name="connsiteY52" fmla="*/ 7762639 h 10051010"/>
              <a:gd name="connsiteX53" fmla="*/ 4820798 w 7214738"/>
              <a:gd name="connsiteY53" fmla="*/ 9026654 h 10051010"/>
              <a:gd name="connsiteX54" fmla="*/ 2611873 w 7214738"/>
              <a:gd name="connsiteY54" fmla="*/ 8732371 h 10051010"/>
              <a:gd name="connsiteX55" fmla="*/ 2519554 w 7214738"/>
              <a:gd name="connsiteY55" fmla="*/ 8659895 h 10051010"/>
              <a:gd name="connsiteX56" fmla="*/ 2519411 w 7214738"/>
              <a:gd name="connsiteY56" fmla="*/ 8660166 h 10051010"/>
              <a:gd name="connsiteX57" fmla="*/ 1648328 w 7214738"/>
              <a:gd name="connsiteY57" fmla="*/ 10051010 h 10051010"/>
              <a:gd name="connsiteX58" fmla="*/ 1554611 w 7214738"/>
              <a:gd name="connsiteY58" fmla="*/ 9981347 h 10051010"/>
              <a:gd name="connsiteX59" fmla="*/ 2416748 w 7214738"/>
              <a:gd name="connsiteY59" fmla="*/ 8604538 h 10051010"/>
              <a:gd name="connsiteX60" fmla="*/ 2539249 w 7214738"/>
              <a:gd name="connsiteY60" fmla="*/ 8369944 h 10051010"/>
              <a:gd name="connsiteX61" fmla="*/ 2870186 w 7214738"/>
              <a:gd name="connsiteY61" fmla="*/ 7679388 h 10051010"/>
              <a:gd name="connsiteX62" fmla="*/ 3371838 w 7214738"/>
              <a:gd name="connsiteY62" fmla="*/ 6446890 h 10051010"/>
              <a:gd name="connsiteX63" fmla="*/ 3515723 w 7214738"/>
              <a:gd name="connsiteY63" fmla="*/ 6044228 h 10051010"/>
              <a:gd name="connsiteX64" fmla="*/ 3753716 w 7214738"/>
              <a:gd name="connsiteY64" fmla="*/ 5319427 h 10051010"/>
              <a:gd name="connsiteX65" fmla="*/ 4051987 w 7214738"/>
              <a:gd name="connsiteY65" fmla="*/ 4280674 h 10051010"/>
              <a:gd name="connsiteX66" fmla="*/ 4141431 w 7214738"/>
              <a:gd name="connsiteY66" fmla="*/ 3932867 h 10051010"/>
              <a:gd name="connsiteX67" fmla="*/ 4381041 w 7214738"/>
              <a:gd name="connsiteY67" fmla="*/ 2866855 h 10051010"/>
              <a:gd name="connsiteX68" fmla="*/ 4394124 w 7214738"/>
              <a:gd name="connsiteY68" fmla="*/ 2799186 h 10051010"/>
              <a:gd name="connsiteX69" fmla="*/ 4393816 w 7214738"/>
              <a:gd name="connsiteY69" fmla="*/ 2798800 h 10051010"/>
              <a:gd name="connsiteX70" fmla="*/ 4187317 w 7214738"/>
              <a:gd name="connsiteY70" fmla="*/ 1324313 h 10051010"/>
              <a:gd name="connsiteX71" fmla="*/ 5022242 w 7214738"/>
              <a:gd name="connsiteY71" fmla="*/ 0 h 10051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7214738" h="10051010">
                <a:moveTo>
                  <a:pt x="85423" y="4955674"/>
                </a:moveTo>
                <a:cubicBezTo>
                  <a:pt x="701796" y="4998078"/>
                  <a:pt x="1447274" y="5510842"/>
                  <a:pt x="1980429" y="6325116"/>
                </a:cubicBezTo>
                <a:cubicBezTo>
                  <a:pt x="2444750" y="7033954"/>
                  <a:pt x="2634521" y="7799603"/>
                  <a:pt x="2539249" y="8369942"/>
                </a:cubicBezTo>
                <a:cubicBezTo>
                  <a:pt x="2498810" y="8449310"/>
                  <a:pt x="2457969" y="8527505"/>
                  <a:pt x="2416748" y="8604536"/>
                </a:cubicBezTo>
                <a:cubicBezTo>
                  <a:pt x="1812824" y="8533727"/>
                  <a:pt x="1098454" y="8028357"/>
                  <a:pt x="582799" y="7240924"/>
                </a:cubicBezTo>
                <a:cubicBezTo>
                  <a:pt x="49646" y="6426650"/>
                  <a:pt x="-121850" y="5537683"/>
                  <a:pt x="85423" y="4955674"/>
                </a:cubicBezTo>
                <a:close/>
                <a:moveTo>
                  <a:pt x="1255949" y="3161005"/>
                </a:moveTo>
                <a:cubicBezTo>
                  <a:pt x="1813988" y="3195622"/>
                  <a:pt x="2491809" y="3654705"/>
                  <a:pt x="2979068" y="4388446"/>
                </a:cubicBezTo>
                <a:cubicBezTo>
                  <a:pt x="3352782" y="4951391"/>
                  <a:pt x="3534779" y="5555193"/>
                  <a:pt x="3515723" y="6044227"/>
                </a:cubicBezTo>
                <a:cubicBezTo>
                  <a:pt x="3468665" y="6179996"/>
                  <a:pt x="3420833" y="6314612"/>
                  <a:pt x="3371838" y="6446889"/>
                </a:cubicBezTo>
                <a:cubicBezTo>
                  <a:pt x="2828574" y="6379581"/>
                  <a:pt x="2186538" y="5929067"/>
                  <a:pt x="1719880" y="5226060"/>
                </a:cubicBezTo>
                <a:cubicBezTo>
                  <a:pt x="1232611" y="4492318"/>
                  <a:pt x="1071615" y="3688940"/>
                  <a:pt x="1255949" y="3161005"/>
                </a:cubicBezTo>
                <a:close/>
                <a:moveTo>
                  <a:pt x="2228532" y="1679123"/>
                </a:moveTo>
                <a:cubicBezTo>
                  <a:pt x="2681188" y="1691184"/>
                  <a:pt x="3243509" y="2044047"/>
                  <a:pt x="3659217" y="2624119"/>
                </a:cubicBezTo>
                <a:cubicBezTo>
                  <a:pt x="3973826" y="3062963"/>
                  <a:pt x="4137931" y="3539545"/>
                  <a:pt x="4141431" y="3932866"/>
                </a:cubicBezTo>
                <a:cubicBezTo>
                  <a:pt x="4113820" y="4043359"/>
                  <a:pt x="4083871" y="4159292"/>
                  <a:pt x="4051987" y="4280672"/>
                </a:cubicBezTo>
                <a:cubicBezTo>
                  <a:pt x="3606722" y="4248774"/>
                  <a:pt x="3066176" y="3900577"/>
                  <a:pt x="2663305" y="3338014"/>
                </a:cubicBezTo>
                <a:cubicBezTo>
                  <a:pt x="2247588" y="2757561"/>
                  <a:pt x="2094375" y="2112128"/>
                  <a:pt x="2228532" y="1679123"/>
                </a:cubicBezTo>
                <a:close/>
                <a:moveTo>
                  <a:pt x="5022242" y="0"/>
                </a:moveTo>
                <a:cubicBezTo>
                  <a:pt x="5296402" y="309681"/>
                  <a:pt x="5411894" y="904533"/>
                  <a:pt x="5283956" y="1543735"/>
                </a:cubicBezTo>
                <a:cubicBezTo>
                  <a:pt x="5163018" y="2151039"/>
                  <a:pt x="4854638" y="2636953"/>
                  <a:pt x="4505035" y="2838484"/>
                </a:cubicBezTo>
                <a:lnTo>
                  <a:pt x="4449304" y="2867900"/>
                </a:lnTo>
                <a:lnTo>
                  <a:pt x="4449421" y="2868046"/>
                </a:lnTo>
                <a:cubicBezTo>
                  <a:pt x="4468086" y="2859105"/>
                  <a:pt x="4486751" y="2848991"/>
                  <a:pt x="4505416" y="2838485"/>
                </a:cubicBezTo>
                <a:cubicBezTo>
                  <a:pt x="4476157" y="2992693"/>
                  <a:pt x="4402230" y="3361364"/>
                  <a:pt x="4278696" y="3865524"/>
                </a:cubicBezTo>
                <a:lnTo>
                  <a:pt x="4223302" y="4087252"/>
                </a:lnTo>
                <a:lnTo>
                  <a:pt x="4301493" y="3950384"/>
                </a:lnTo>
                <a:cubicBezTo>
                  <a:pt x="4511403" y="3626828"/>
                  <a:pt x="4888076" y="3317347"/>
                  <a:pt x="5367171" y="3110032"/>
                </a:cubicBezTo>
                <a:cubicBezTo>
                  <a:pt x="5694608" y="2968423"/>
                  <a:pt x="6024184" y="2894408"/>
                  <a:pt x="6321191" y="2883661"/>
                </a:cubicBezTo>
                <a:cubicBezTo>
                  <a:pt x="6618198" y="2872913"/>
                  <a:pt x="6882637" y="2925433"/>
                  <a:pt x="7079799" y="3036895"/>
                </a:cubicBezTo>
                <a:cubicBezTo>
                  <a:pt x="6972081" y="3476903"/>
                  <a:pt x="6508532" y="3951539"/>
                  <a:pt x="5853668" y="4234766"/>
                </a:cubicBezTo>
                <a:cubicBezTo>
                  <a:pt x="5290859" y="4478166"/>
                  <a:pt x="4721801" y="4521996"/>
                  <a:pt x="4322342" y="4387889"/>
                </a:cubicBezTo>
                <a:lnTo>
                  <a:pt x="4162735" y="4319879"/>
                </a:lnTo>
                <a:lnTo>
                  <a:pt x="4097479" y="4561783"/>
                </a:lnTo>
                <a:cubicBezTo>
                  <a:pt x="4029215" y="4809927"/>
                  <a:pt x="3952146" y="5075306"/>
                  <a:pt x="3866108" y="5352499"/>
                </a:cubicBezTo>
                <a:cubicBezTo>
                  <a:pt x="3822940" y="5491193"/>
                  <a:pt x="3778996" y="5628430"/>
                  <a:pt x="3734225" y="5764061"/>
                </a:cubicBezTo>
                <a:lnTo>
                  <a:pt x="3597704" y="6165053"/>
                </a:lnTo>
                <a:lnTo>
                  <a:pt x="3713442" y="6009053"/>
                </a:lnTo>
                <a:cubicBezTo>
                  <a:pt x="4012975" y="5647649"/>
                  <a:pt x="4503473" y="5324296"/>
                  <a:pt x="5102350" y="5132302"/>
                </a:cubicBezTo>
                <a:cubicBezTo>
                  <a:pt x="5416903" y="5031488"/>
                  <a:pt x="5728285" y="4977561"/>
                  <a:pt x="6018756" y="4966480"/>
                </a:cubicBezTo>
                <a:cubicBezTo>
                  <a:pt x="6079271" y="4964171"/>
                  <a:pt x="6138878" y="4963722"/>
                  <a:pt x="6197418" y="4965096"/>
                </a:cubicBezTo>
                <a:cubicBezTo>
                  <a:pt x="6607194" y="4974714"/>
                  <a:pt x="6964640" y="5073662"/>
                  <a:pt x="7214738" y="5249398"/>
                </a:cubicBezTo>
                <a:cubicBezTo>
                  <a:pt x="7028859" y="5776943"/>
                  <a:pt x="6401978" y="6303714"/>
                  <a:pt x="5563562" y="6572544"/>
                </a:cubicBezTo>
                <a:cubicBezTo>
                  <a:pt x="4796136" y="6818371"/>
                  <a:pt x="4047848" y="6785188"/>
                  <a:pt x="3575357" y="6531958"/>
                </a:cubicBezTo>
                <a:lnTo>
                  <a:pt x="3484930" y="6478583"/>
                </a:lnTo>
                <a:lnTo>
                  <a:pt x="3237189" y="7118671"/>
                </a:lnTo>
                <a:cubicBezTo>
                  <a:pt x="3152511" y="7326909"/>
                  <a:pt x="3065790" y="7529797"/>
                  <a:pt x="2977123" y="7726849"/>
                </a:cubicBezTo>
                <a:cubicBezTo>
                  <a:pt x="2919182" y="7855429"/>
                  <a:pt x="2860365" y="7981674"/>
                  <a:pt x="2800771" y="8105439"/>
                </a:cubicBezTo>
                <a:lnTo>
                  <a:pt x="2620356" y="8467927"/>
                </a:lnTo>
                <a:lnTo>
                  <a:pt x="2685495" y="8379091"/>
                </a:lnTo>
                <a:cubicBezTo>
                  <a:pt x="3034673" y="7934916"/>
                  <a:pt x="3686805" y="7556299"/>
                  <a:pt x="4479750" y="7390711"/>
                </a:cubicBezTo>
                <a:cubicBezTo>
                  <a:pt x="4777486" y="7328585"/>
                  <a:pt x="5069031" y="7301983"/>
                  <a:pt x="5343397" y="7307152"/>
                </a:cubicBezTo>
                <a:cubicBezTo>
                  <a:pt x="5947002" y="7318524"/>
                  <a:pt x="6467457" y="7483670"/>
                  <a:pt x="6787747" y="7762639"/>
                </a:cubicBezTo>
                <a:cubicBezTo>
                  <a:pt x="6522924" y="8320917"/>
                  <a:pt x="5773551" y="8827851"/>
                  <a:pt x="4820798" y="9026654"/>
                </a:cubicBezTo>
                <a:cubicBezTo>
                  <a:pt x="3931972" y="9212297"/>
                  <a:pt x="3097827" y="9080972"/>
                  <a:pt x="2611873" y="8732371"/>
                </a:cubicBezTo>
                <a:lnTo>
                  <a:pt x="2519554" y="8659895"/>
                </a:lnTo>
                <a:lnTo>
                  <a:pt x="2519411" y="8660166"/>
                </a:lnTo>
                <a:cubicBezTo>
                  <a:pt x="2242924" y="9177596"/>
                  <a:pt x="1951263" y="9642900"/>
                  <a:pt x="1648328" y="10051010"/>
                </a:cubicBezTo>
                <a:lnTo>
                  <a:pt x="1554611" y="9981347"/>
                </a:lnTo>
                <a:cubicBezTo>
                  <a:pt x="1854436" y="9577892"/>
                  <a:pt x="2142979" y="9116911"/>
                  <a:pt x="2416748" y="8604538"/>
                </a:cubicBezTo>
                <a:cubicBezTo>
                  <a:pt x="2457969" y="8527507"/>
                  <a:pt x="2498800" y="8449303"/>
                  <a:pt x="2539249" y="8369944"/>
                </a:cubicBezTo>
                <a:cubicBezTo>
                  <a:pt x="2652414" y="8148575"/>
                  <a:pt x="2762468" y="7918257"/>
                  <a:pt x="2870186" y="7679388"/>
                </a:cubicBezTo>
                <a:cubicBezTo>
                  <a:pt x="3045183" y="7290342"/>
                  <a:pt x="3212788" y="6878339"/>
                  <a:pt x="3371838" y="6446890"/>
                </a:cubicBezTo>
                <a:cubicBezTo>
                  <a:pt x="3420451" y="6314613"/>
                  <a:pt x="3468665" y="6180389"/>
                  <a:pt x="3515723" y="6044228"/>
                </a:cubicBezTo>
                <a:cubicBezTo>
                  <a:pt x="3597776" y="5807688"/>
                  <a:pt x="3677110" y="5565699"/>
                  <a:pt x="3753716" y="5319427"/>
                </a:cubicBezTo>
                <a:cubicBezTo>
                  <a:pt x="3869599" y="4947117"/>
                  <a:pt x="3968380" y="4596582"/>
                  <a:pt x="4051987" y="4280674"/>
                </a:cubicBezTo>
                <a:cubicBezTo>
                  <a:pt x="4084262" y="4159293"/>
                  <a:pt x="4113820" y="4042969"/>
                  <a:pt x="4141431" y="3932867"/>
                </a:cubicBezTo>
                <a:cubicBezTo>
                  <a:pt x="4266312" y="3432459"/>
                  <a:pt x="4344444" y="3053577"/>
                  <a:pt x="4381041" y="2866855"/>
                </a:cubicBezTo>
                <a:lnTo>
                  <a:pt x="4394124" y="2799186"/>
                </a:lnTo>
                <a:lnTo>
                  <a:pt x="4393816" y="2798800"/>
                </a:lnTo>
                <a:cubicBezTo>
                  <a:pt x="4160096" y="2474724"/>
                  <a:pt x="4068707" y="1918773"/>
                  <a:pt x="4187317" y="1324313"/>
                </a:cubicBezTo>
                <a:cubicBezTo>
                  <a:pt x="4314873" y="685111"/>
                  <a:pt x="4650083" y="180129"/>
                  <a:pt x="5022242" y="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9304" cap="flat">
            <a:noFill/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E4C13417-17B9-A3C5-FE34-D3D6CCD4C0C4}"/>
              </a:ext>
            </a:extLst>
          </p:cNvPr>
          <p:cNvGrpSpPr/>
          <p:nvPr/>
        </p:nvGrpSpPr>
        <p:grpSpPr>
          <a:xfrm>
            <a:off x="10604170" y="1683122"/>
            <a:ext cx="4184101" cy="3385739"/>
            <a:chOff x="18011773" y="199474"/>
            <a:chExt cx="4184101" cy="3385739"/>
          </a:xfrm>
        </p:grpSpPr>
        <p:sp>
          <p:nvSpPr>
            <p:cNvPr id="7" name="Forma libre 6">
              <a:extLst>
                <a:ext uri="{FF2B5EF4-FFF2-40B4-BE49-F238E27FC236}">
                  <a16:creationId xmlns:a16="http://schemas.microsoft.com/office/drawing/2014/main" id="{2B560599-4590-D9E0-5815-1D5339E64704}"/>
                </a:ext>
              </a:extLst>
            </p:cNvPr>
            <p:cNvSpPr/>
            <p:nvPr/>
          </p:nvSpPr>
          <p:spPr>
            <a:xfrm>
              <a:off x="18011773" y="718605"/>
              <a:ext cx="1366205" cy="1811940"/>
            </a:xfrm>
            <a:custGeom>
              <a:avLst/>
              <a:gdLst>
                <a:gd name="connsiteX0" fmla="*/ 178153 w 1366205"/>
                <a:gd name="connsiteY0" fmla="*/ 1201283 h 1811940"/>
                <a:gd name="connsiteX1" fmla="*/ 5537 w 1366205"/>
                <a:gd name="connsiteY1" fmla="*/ 1626963 h 1811940"/>
                <a:gd name="connsiteX2" fmla="*/ 40687 w 1366205"/>
                <a:gd name="connsiteY2" fmla="*/ 1790038 h 1811940"/>
                <a:gd name="connsiteX3" fmla="*/ 241199 w 1366205"/>
                <a:gd name="connsiteY3" fmla="*/ 1762630 h 1811940"/>
                <a:gd name="connsiteX4" fmla="*/ 905556 w 1366205"/>
                <a:gd name="connsiteY4" fmla="*/ 1086231 h 1811940"/>
                <a:gd name="connsiteX5" fmla="*/ 1237729 w 1366205"/>
                <a:gd name="connsiteY5" fmla="*/ 586883 h 1811940"/>
                <a:gd name="connsiteX6" fmla="*/ 1328746 w 1366205"/>
                <a:gd name="connsiteY6" fmla="*/ 33443 h 1811940"/>
                <a:gd name="connsiteX7" fmla="*/ 554888 w 1366205"/>
                <a:gd name="connsiteY7" fmla="*/ 642718 h 1811940"/>
                <a:gd name="connsiteX8" fmla="*/ 178153 w 1366205"/>
                <a:gd name="connsiteY8" fmla="*/ 1201283 h 181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6205" h="1811940">
                  <a:moveTo>
                    <a:pt x="178153" y="1201283"/>
                  </a:moveTo>
                  <a:cubicBezTo>
                    <a:pt x="102230" y="1335127"/>
                    <a:pt x="32536" y="1475493"/>
                    <a:pt x="5537" y="1626963"/>
                  </a:cubicBezTo>
                  <a:cubicBezTo>
                    <a:pt x="-4716" y="1684488"/>
                    <a:pt x="-4694" y="1753199"/>
                    <a:pt x="40687" y="1790038"/>
                  </a:cubicBezTo>
                  <a:cubicBezTo>
                    <a:pt x="96838" y="1835639"/>
                    <a:pt x="180462" y="1801911"/>
                    <a:pt x="241199" y="1762630"/>
                  </a:cubicBezTo>
                  <a:cubicBezTo>
                    <a:pt x="507919" y="1590107"/>
                    <a:pt x="710605" y="1336933"/>
                    <a:pt x="905556" y="1086231"/>
                  </a:cubicBezTo>
                  <a:cubicBezTo>
                    <a:pt x="1028112" y="928624"/>
                    <a:pt x="1150289" y="767255"/>
                    <a:pt x="1237729" y="586883"/>
                  </a:cubicBezTo>
                  <a:cubicBezTo>
                    <a:pt x="1295971" y="466745"/>
                    <a:pt x="1431706" y="158162"/>
                    <a:pt x="1328746" y="33443"/>
                  </a:cubicBezTo>
                  <a:cubicBezTo>
                    <a:pt x="1170898" y="-157762"/>
                    <a:pt x="645632" y="528276"/>
                    <a:pt x="554888" y="642718"/>
                  </a:cubicBezTo>
                  <a:cubicBezTo>
                    <a:pt x="415112" y="818938"/>
                    <a:pt x="289160" y="1005682"/>
                    <a:pt x="178153" y="1201283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C3909057-D561-A99A-CBF7-979500E37025}"/>
                </a:ext>
              </a:extLst>
            </p:cNvPr>
            <p:cNvSpPr/>
            <p:nvPr/>
          </p:nvSpPr>
          <p:spPr>
            <a:xfrm>
              <a:off x="19502329" y="307017"/>
              <a:ext cx="1239445" cy="1651772"/>
            </a:xfrm>
            <a:custGeom>
              <a:avLst/>
              <a:gdLst>
                <a:gd name="connsiteX0" fmla="*/ 210989 w 1239445"/>
                <a:gd name="connsiteY0" fmla="*/ 1076347 h 1651772"/>
                <a:gd name="connsiteX1" fmla="*/ 5862 w 1239445"/>
                <a:gd name="connsiteY1" fmla="*/ 1516664 h 1651772"/>
                <a:gd name="connsiteX2" fmla="*/ 7708 w 1239445"/>
                <a:gd name="connsiteY2" fmla="*/ 1601717 h 1651772"/>
                <a:gd name="connsiteX3" fmla="*/ 121416 w 1239445"/>
                <a:gd name="connsiteY3" fmla="*/ 1649509 h 1651772"/>
                <a:gd name="connsiteX4" fmla="*/ 237226 w 1239445"/>
                <a:gd name="connsiteY4" fmla="*/ 1586399 h 1651772"/>
                <a:gd name="connsiteX5" fmla="*/ 1209503 w 1239445"/>
                <a:gd name="connsiteY5" fmla="*/ 368663 h 1651772"/>
                <a:gd name="connsiteX6" fmla="*/ 1211712 w 1239445"/>
                <a:gd name="connsiteY6" fmla="*/ 90590 h 1651772"/>
                <a:gd name="connsiteX7" fmla="*/ 735730 w 1239445"/>
                <a:gd name="connsiteY7" fmla="*/ 327179 h 1651772"/>
                <a:gd name="connsiteX8" fmla="*/ 210989 w 1239445"/>
                <a:gd name="connsiteY8" fmla="*/ 1076347 h 165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9445" h="1651772">
                  <a:moveTo>
                    <a:pt x="210989" y="1076347"/>
                  </a:moveTo>
                  <a:cubicBezTo>
                    <a:pt x="124205" y="1214104"/>
                    <a:pt x="39695" y="1357434"/>
                    <a:pt x="5862" y="1516664"/>
                  </a:cubicBezTo>
                  <a:cubicBezTo>
                    <a:pt x="-2542" y="1544495"/>
                    <a:pt x="-1895" y="1574275"/>
                    <a:pt x="7708" y="1601717"/>
                  </a:cubicBezTo>
                  <a:cubicBezTo>
                    <a:pt x="26108" y="1642084"/>
                    <a:pt x="77881" y="1658137"/>
                    <a:pt x="121416" y="1649509"/>
                  </a:cubicBezTo>
                  <a:cubicBezTo>
                    <a:pt x="164951" y="1640880"/>
                    <a:pt x="202036" y="1613439"/>
                    <a:pt x="237226" y="1586399"/>
                  </a:cubicBezTo>
                  <a:cubicBezTo>
                    <a:pt x="655664" y="1264779"/>
                    <a:pt x="1049421" y="871376"/>
                    <a:pt x="1209503" y="368663"/>
                  </a:cubicBezTo>
                  <a:cubicBezTo>
                    <a:pt x="1238451" y="277733"/>
                    <a:pt x="1258129" y="173974"/>
                    <a:pt x="1211712" y="90590"/>
                  </a:cubicBezTo>
                  <a:cubicBezTo>
                    <a:pt x="1062037" y="-178247"/>
                    <a:pt x="813287" y="227235"/>
                    <a:pt x="735730" y="327179"/>
                  </a:cubicBezTo>
                  <a:cubicBezTo>
                    <a:pt x="548741" y="568153"/>
                    <a:pt x="373816" y="817875"/>
                    <a:pt x="210989" y="1076347"/>
                  </a:cubicBezTo>
                  <a:close/>
                </a:path>
              </a:pathLst>
            </a:custGeom>
            <a:solidFill>
              <a:schemeClr val="accent5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DCC93E0C-F414-3B18-1DCB-AE6C72C70F8F}"/>
                </a:ext>
              </a:extLst>
            </p:cNvPr>
            <p:cNvSpPr/>
            <p:nvPr/>
          </p:nvSpPr>
          <p:spPr>
            <a:xfrm>
              <a:off x="19577733" y="1624575"/>
              <a:ext cx="1388739" cy="1539791"/>
            </a:xfrm>
            <a:custGeom>
              <a:avLst/>
              <a:gdLst>
                <a:gd name="connsiteX0" fmla="*/ 45508 w 1388739"/>
                <a:gd name="connsiteY0" fmla="*/ 1280919 h 1539791"/>
                <a:gd name="connsiteX1" fmla="*/ 217 w 1388739"/>
                <a:gd name="connsiteY1" fmla="*/ 1411921 h 1539791"/>
                <a:gd name="connsiteX2" fmla="*/ 59826 w 1388739"/>
                <a:gd name="connsiteY2" fmla="*/ 1529444 h 1539791"/>
                <a:gd name="connsiteX3" fmla="*/ 162157 w 1388739"/>
                <a:gd name="connsiteY3" fmla="*/ 1533708 h 1539791"/>
                <a:gd name="connsiteX4" fmla="*/ 775800 w 1388739"/>
                <a:gd name="connsiteY4" fmla="*/ 1152242 h 1539791"/>
                <a:gd name="connsiteX5" fmla="*/ 1322127 w 1388739"/>
                <a:gd name="connsiteY5" fmla="*/ 436130 h 1539791"/>
                <a:gd name="connsiteX6" fmla="*/ 1227419 w 1388739"/>
                <a:gd name="connsiteY6" fmla="*/ 3 h 1539791"/>
                <a:gd name="connsiteX7" fmla="*/ 798791 w 1388739"/>
                <a:gd name="connsiteY7" fmla="*/ 343790 h 1539791"/>
                <a:gd name="connsiteX8" fmla="*/ 45508 w 1388739"/>
                <a:gd name="connsiteY8" fmla="*/ 1280919 h 153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39" h="1539791">
                  <a:moveTo>
                    <a:pt x="45508" y="1280919"/>
                  </a:moveTo>
                  <a:cubicBezTo>
                    <a:pt x="23747" y="1322106"/>
                    <a:pt x="2782" y="1365416"/>
                    <a:pt x="217" y="1411921"/>
                  </a:cubicBezTo>
                  <a:cubicBezTo>
                    <a:pt x="-2348" y="1458408"/>
                    <a:pt x="17872" y="1509160"/>
                    <a:pt x="59826" y="1529444"/>
                  </a:cubicBezTo>
                  <a:cubicBezTo>
                    <a:pt x="91126" y="1544561"/>
                    <a:pt x="128056" y="1540498"/>
                    <a:pt x="162157" y="1533708"/>
                  </a:cubicBezTo>
                  <a:cubicBezTo>
                    <a:pt x="401905" y="1485916"/>
                    <a:pt x="602415" y="1324480"/>
                    <a:pt x="775800" y="1152242"/>
                  </a:cubicBezTo>
                  <a:cubicBezTo>
                    <a:pt x="989596" y="939836"/>
                    <a:pt x="1179513" y="701545"/>
                    <a:pt x="1322127" y="436130"/>
                  </a:cubicBezTo>
                  <a:cubicBezTo>
                    <a:pt x="1387502" y="314493"/>
                    <a:pt x="1465728" y="1751"/>
                    <a:pt x="1227419" y="3"/>
                  </a:cubicBezTo>
                  <a:cubicBezTo>
                    <a:pt x="1081208" y="-1068"/>
                    <a:pt x="895741" y="250497"/>
                    <a:pt x="798791" y="343790"/>
                  </a:cubicBezTo>
                  <a:cubicBezTo>
                    <a:pt x="509464" y="622215"/>
                    <a:pt x="234292" y="923632"/>
                    <a:pt x="45508" y="1280919"/>
                  </a:cubicBezTo>
                  <a:close/>
                </a:path>
              </a:pathLst>
            </a:custGeom>
            <a:solidFill>
              <a:schemeClr val="accent2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" name="Forma libre 10">
              <a:extLst>
                <a:ext uri="{FF2B5EF4-FFF2-40B4-BE49-F238E27FC236}">
                  <a16:creationId xmlns:a16="http://schemas.microsoft.com/office/drawing/2014/main" id="{57A79E8D-8F53-056B-4843-69DE065D97F2}"/>
                </a:ext>
              </a:extLst>
            </p:cNvPr>
            <p:cNvSpPr/>
            <p:nvPr/>
          </p:nvSpPr>
          <p:spPr>
            <a:xfrm>
              <a:off x="21127774" y="199474"/>
              <a:ext cx="952526" cy="1105757"/>
            </a:xfrm>
            <a:custGeom>
              <a:avLst/>
              <a:gdLst>
                <a:gd name="connsiteX0" fmla="*/ 95414 w 952526"/>
                <a:gd name="connsiteY0" fmla="*/ 745009 h 1105757"/>
                <a:gd name="connsiteX1" fmla="*/ 990 w 952526"/>
                <a:gd name="connsiteY1" fmla="*/ 993093 h 1105757"/>
                <a:gd name="connsiteX2" fmla="*/ 15765 w 952526"/>
                <a:gd name="connsiteY2" fmla="*/ 1068706 h 1105757"/>
                <a:gd name="connsiteX3" fmla="*/ 202286 w 952526"/>
                <a:gd name="connsiteY3" fmla="*/ 1078020 h 1105757"/>
                <a:gd name="connsiteX4" fmla="*/ 926951 w 952526"/>
                <a:gd name="connsiteY4" fmla="*/ 282495 h 1105757"/>
                <a:gd name="connsiteX5" fmla="*/ 938497 w 952526"/>
                <a:gd name="connsiteY5" fmla="*/ 99252 h 1105757"/>
                <a:gd name="connsiteX6" fmla="*/ 95414 w 952526"/>
                <a:gd name="connsiteY6" fmla="*/ 745009 h 1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7">
                  <a:moveTo>
                    <a:pt x="95414" y="745009"/>
                  </a:moveTo>
                  <a:cubicBezTo>
                    <a:pt x="49867" y="821876"/>
                    <a:pt x="6696" y="903942"/>
                    <a:pt x="990" y="993093"/>
                  </a:cubicBezTo>
                  <a:cubicBezTo>
                    <a:pt x="-2356" y="1019230"/>
                    <a:pt x="2831" y="1045746"/>
                    <a:pt x="15765" y="1068706"/>
                  </a:cubicBezTo>
                  <a:cubicBezTo>
                    <a:pt x="53280" y="1125613"/>
                    <a:pt x="140676" y="1107264"/>
                    <a:pt x="202286" y="1078020"/>
                  </a:cubicBezTo>
                  <a:cubicBezTo>
                    <a:pt x="537880" y="916728"/>
                    <a:pt x="797691" y="631509"/>
                    <a:pt x="926951" y="282495"/>
                  </a:cubicBezTo>
                  <a:cubicBezTo>
                    <a:pt x="948537" y="223375"/>
                    <a:pt x="965772" y="155983"/>
                    <a:pt x="938497" y="99252"/>
                  </a:cubicBezTo>
                  <a:cubicBezTo>
                    <a:pt x="746806" y="-299572"/>
                    <a:pt x="166930" y="624320"/>
                    <a:pt x="95414" y="745009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C6B7F224-B8CF-2D9E-5764-FB7BF263E043}"/>
                </a:ext>
              </a:extLst>
            </p:cNvPr>
            <p:cNvSpPr/>
            <p:nvPr/>
          </p:nvSpPr>
          <p:spPr>
            <a:xfrm>
              <a:off x="18348404" y="2479457"/>
              <a:ext cx="952526" cy="1105756"/>
            </a:xfrm>
            <a:custGeom>
              <a:avLst/>
              <a:gdLst>
                <a:gd name="connsiteX0" fmla="*/ 95411 w 952526"/>
                <a:gd name="connsiteY0" fmla="*/ 745013 h 1105756"/>
                <a:gd name="connsiteX1" fmla="*/ 989 w 952526"/>
                <a:gd name="connsiteY1" fmla="*/ 993087 h 1105756"/>
                <a:gd name="connsiteX2" fmla="*/ 15763 w 952526"/>
                <a:gd name="connsiteY2" fmla="*/ 1068705 h 1105756"/>
                <a:gd name="connsiteX3" fmla="*/ 202280 w 952526"/>
                <a:gd name="connsiteY3" fmla="*/ 1078019 h 1105756"/>
                <a:gd name="connsiteX4" fmla="*/ 926957 w 952526"/>
                <a:gd name="connsiteY4" fmla="*/ 282494 h 1105756"/>
                <a:gd name="connsiteX5" fmla="*/ 938505 w 952526"/>
                <a:gd name="connsiteY5" fmla="*/ 99252 h 1105756"/>
                <a:gd name="connsiteX6" fmla="*/ 95411 w 952526"/>
                <a:gd name="connsiteY6" fmla="*/ 745013 h 110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6">
                  <a:moveTo>
                    <a:pt x="95411" y="745013"/>
                  </a:moveTo>
                  <a:cubicBezTo>
                    <a:pt x="49864" y="821868"/>
                    <a:pt x="6697" y="903941"/>
                    <a:pt x="989" y="993087"/>
                  </a:cubicBezTo>
                  <a:cubicBezTo>
                    <a:pt x="-2354" y="1019224"/>
                    <a:pt x="2827" y="1045745"/>
                    <a:pt x="15763" y="1068705"/>
                  </a:cubicBezTo>
                  <a:cubicBezTo>
                    <a:pt x="53289" y="1125610"/>
                    <a:pt x="140680" y="1107266"/>
                    <a:pt x="202280" y="1078019"/>
                  </a:cubicBezTo>
                  <a:cubicBezTo>
                    <a:pt x="537877" y="916733"/>
                    <a:pt x="797696" y="631503"/>
                    <a:pt x="926957" y="282494"/>
                  </a:cubicBezTo>
                  <a:cubicBezTo>
                    <a:pt x="948531" y="223381"/>
                    <a:pt x="965769" y="155990"/>
                    <a:pt x="938505" y="99252"/>
                  </a:cubicBezTo>
                  <a:cubicBezTo>
                    <a:pt x="746802" y="-299573"/>
                    <a:pt x="166924" y="624329"/>
                    <a:pt x="95411" y="745013"/>
                  </a:cubicBezTo>
                  <a:close/>
                </a:path>
              </a:pathLst>
            </a:custGeom>
            <a:solidFill>
              <a:schemeClr val="accent5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34530066-C43B-DED7-77C6-12A5CA8CAA20}"/>
                </a:ext>
              </a:extLst>
            </p:cNvPr>
            <p:cNvSpPr/>
            <p:nvPr/>
          </p:nvSpPr>
          <p:spPr>
            <a:xfrm>
              <a:off x="21243348" y="1545418"/>
              <a:ext cx="952526" cy="1105760"/>
            </a:xfrm>
            <a:custGeom>
              <a:avLst/>
              <a:gdLst>
                <a:gd name="connsiteX0" fmla="*/ 95414 w 952526"/>
                <a:gd name="connsiteY0" fmla="*/ 745017 h 1105760"/>
                <a:gd name="connsiteX1" fmla="*/ 990 w 952526"/>
                <a:gd name="connsiteY1" fmla="*/ 993091 h 1105760"/>
                <a:gd name="connsiteX2" fmla="*/ 15766 w 952526"/>
                <a:gd name="connsiteY2" fmla="*/ 1068708 h 1105760"/>
                <a:gd name="connsiteX3" fmla="*/ 202286 w 952526"/>
                <a:gd name="connsiteY3" fmla="*/ 1078023 h 1105760"/>
                <a:gd name="connsiteX4" fmla="*/ 926951 w 952526"/>
                <a:gd name="connsiteY4" fmla="*/ 282494 h 1105760"/>
                <a:gd name="connsiteX5" fmla="*/ 938497 w 952526"/>
                <a:gd name="connsiteY5" fmla="*/ 99252 h 1105760"/>
                <a:gd name="connsiteX6" fmla="*/ 95414 w 952526"/>
                <a:gd name="connsiteY6" fmla="*/ 745017 h 110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60">
                  <a:moveTo>
                    <a:pt x="95414" y="745017"/>
                  </a:moveTo>
                  <a:cubicBezTo>
                    <a:pt x="49867" y="821872"/>
                    <a:pt x="6696" y="903945"/>
                    <a:pt x="990" y="993091"/>
                  </a:cubicBezTo>
                  <a:cubicBezTo>
                    <a:pt x="-2356" y="1019227"/>
                    <a:pt x="2831" y="1045749"/>
                    <a:pt x="15766" y="1068708"/>
                  </a:cubicBezTo>
                  <a:cubicBezTo>
                    <a:pt x="53280" y="1125614"/>
                    <a:pt x="140676" y="1107270"/>
                    <a:pt x="202286" y="1078023"/>
                  </a:cubicBezTo>
                  <a:cubicBezTo>
                    <a:pt x="537880" y="916720"/>
                    <a:pt x="797691" y="631506"/>
                    <a:pt x="926951" y="282494"/>
                  </a:cubicBezTo>
                  <a:cubicBezTo>
                    <a:pt x="948537" y="223376"/>
                    <a:pt x="965772" y="155982"/>
                    <a:pt x="938497" y="99252"/>
                  </a:cubicBezTo>
                  <a:cubicBezTo>
                    <a:pt x="746806" y="-299570"/>
                    <a:pt x="166930" y="624316"/>
                    <a:pt x="95414" y="745017"/>
                  </a:cubicBezTo>
                  <a:close/>
                </a:path>
              </a:pathLst>
            </a:custGeom>
            <a:solidFill>
              <a:schemeClr val="accent4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7AE2F40C-A0E8-1F5A-6B39-3D78D36A8F25}"/>
              </a:ext>
            </a:extLst>
          </p:cNvPr>
          <p:cNvSpPr txBox="1"/>
          <p:nvPr/>
        </p:nvSpPr>
        <p:spPr>
          <a:xfrm>
            <a:off x="16796084" y="8722019"/>
            <a:ext cx="6060741" cy="71250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40000"/>
              </a:lnSpc>
              <a:spcBef>
                <a:spcPts val="1200"/>
              </a:spcBef>
              <a:spcAft>
                <a:spcPts val="0"/>
              </a:spcAft>
              <a:defRPr sz="3100">
                <a:latin typeface="Montserrat" pitchFamily="2" charset="77"/>
              </a:defRPr>
            </a:lvl1pPr>
          </a:lstStyle>
          <a:p>
            <a:pPr algn="r">
              <a:spcBef>
                <a:spcPts val="0"/>
              </a:spcBef>
            </a:pPr>
            <a:r>
              <a:rPr lang="fa-IR" dirty="0">
                <a:solidFill>
                  <a:schemeClr val="bg1"/>
                </a:solidFill>
                <a:latin typeface="Poppins Light" pitchFamily="2" charset="77"/>
                <a:cs typeface="B Nazanin" panose="00000400000000000000" pitchFamily="2" charset="-78"/>
              </a:rPr>
              <a:t>برای مطالب بیشتر به وب سایت ما سر بزنید: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3975F42-4618-DCD9-C35E-C434524102B1}"/>
              </a:ext>
            </a:extLst>
          </p:cNvPr>
          <p:cNvSpPr txBox="1"/>
          <p:nvPr/>
        </p:nvSpPr>
        <p:spPr>
          <a:xfrm>
            <a:off x="14058900" y="4733047"/>
            <a:ext cx="8797925" cy="31700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7400" b="1">
                <a:solidFill>
                  <a:schemeClr val="tx2"/>
                </a:solidFill>
                <a:latin typeface="Montserrat" pitchFamily="2" charset="77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/>
            <a:r>
              <a:rPr lang="fa-IR" sz="20000" dirty="0">
                <a:solidFill>
                  <a:schemeClr val="bg1"/>
                </a:solidFill>
                <a:latin typeface="Hammersmith One" panose="02010703030501060504" pitchFamily="2" charset="77"/>
                <a:cs typeface="B Nazanin" panose="00000400000000000000" pitchFamily="2" charset="-78"/>
              </a:rPr>
              <a:t>متشکرم</a:t>
            </a:r>
            <a:endParaRPr lang="en-US" sz="20000" dirty="0">
              <a:solidFill>
                <a:schemeClr val="bg1"/>
              </a:solidFill>
              <a:latin typeface="Hammersmith One" panose="02010703030501060504" pitchFamily="2" charset="77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766691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BCC26B43-911F-85A1-F045-51401869B75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2" name="Oval 21">
            <a:extLst>
              <a:ext uri="{FF2B5EF4-FFF2-40B4-BE49-F238E27FC236}">
                <a16:creationId xmlns:a16="http://schemas.microsoft.com/office/drawing/2014/main" id="{19F2F8F7-10C1-FCE5-8A3F-B38CC7BFBF99}"/>
              </a:ext>
            </a:extLst>
          </p:cNvPr>
          <p:cNvSpPr/>
          <p:nvPr/>
        </p:nvSpPr>
        <p:spPr>
          <a:xfrm>
            <a:off x="10855569" y="-2009996"/>
            <a:ext cx="17735992" cy="177359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9" name="Gráfico 7">
            <a:extLst>
              <a:ext uri="{FF2B5EF4-FFF2-40B4-BE49-F238E27FC236}">
                <a16:creationId xmlns:a16="http://schemas.microsoft.com/office/drawing/2014/main" id="{109B4A6A-25AC-008D-78F4-7BFB28DF15FE}"/>
              </a:ext>
            </a:extLst>
          </p:cNvPr>
          <p:cNvSpPr/>
          <p:nvPr/>
        </p:nvSpPr>
        <p:spPr>
          <a:xfrm rot="787151">
            <a:off x="17770604" y="-1304877"/>
            <a:ext cx="9244288" cy="7476684"/>
          </a:xfrm>
          <a:custGeom>
            <a:avLst/>
            <a:gdLst>
              <a:gd name="connsiteX0" fmla="*/ 6068661 w 6972537"/>
              <a:gd name="connsiteY0" fmla="*/ 68315 h 5639313"/>
              <a:gd name="connsiteX1" fmla="*/ 4989864 w 6972537"/>
              <a:gd name="connsiteY1" fmla="*/ 584130 h 5639313"/>
              <a:gd name="connsiteX2" fmla="*/ 4407138 w 6972537"/>
              <a:gd name="connsiteY2" fmla="*/ 727888 h 5639313"/>
              <a:gd name="connsiteX3" fmla="*/ 3813420 w 6972537"/>
              <a:gd name="connsiteY3" fmla="*/ 808923 h 5639313"/>
              <a:gd name="connsiteX4" fmla="*/ 2621045 w 6972537"/>
              <a:gd name="connsiteY4" fmla="*/ 841583 h 5639313"/>
              <a:gd name="connsiteX5" fmla="*/ 2027512 w 6972537"/>
              <a:gd name="connsiteY5" fmla="*/ 821879 h 5639313"/>
              <a:gd name="connsiteX6" fmla="*/ 1446782 w 6972537"/>
              <a:gd name="connsiteY6" fmla="*/ 819072 h 5639313"/>
              <a:gd name="connsiteX7" fmla="*/ 906033 w 6972537"/>
              <a:gd name="connsiteY7" fmla="*/ 946525 h 5639313"/>
              <a:gd name="connsiteX8" fmla="*/ 676335 w 6972537"/>
              <a:gd name="connsiteY8" fmla="*/ 1088568 h 5639313"/>
              <a:gd name="connsiteX9" fmla="*/ 581057 w 6972537"/>
              <a:gd name="connsiteY9" fmla="*/ 1181130 h 5639313"/>
              <a:gd name="connsiteX10" fmla="*/ 538696 w 6972537"/>
              <a:gd name="connsiteY10" fmla="*/ 1233352 h 5639313"/>
              <a:gd name="connsiteX11" fmla="*/ 499751 w 6972537"/>
              <a:gd name="connsiteY11" fmla="*/ 1288734 h 5639313"/>
              <a:gd name="connsiteX12" fmla="*/ 294188 w 6972537"/>
              <a:gd name="connsiteY12" fmla="*/ 1803598 h 5639313"/>
              <a:gd name="connsiteX13" fmla="*/ 217966 w 6972537"/>
              <a:gd name="connsiteY13" fmla="*/ 2373887 h 5639313"/>
              <a:gd name="connsiteX14" fmla="*/ 201594 w 6972537"/>
              <a:gd name="connsiteY14" fmla="*/ 2959671 h 5639313"/>
              <a:gd name="connsiteX15" fmla="*/ 197978 w 6972537"/>
              <a:gd name="connsiteY15" fmla="*/ 3256135 h 5639313"/>
              <a:gd name="connsiteX16" fmla="*/ 203181 w 6972537"/>
              <a:gd name="connsiteY16" fmla="*/ 3544221 h 5639313"/>
              <a:gd name="connsiteX17" fmla="*/ 238418 w 6972537"/>
              <a:gd name="connsiteY17" fmla="*/ 3823007 h 5639313"/>
              <a:gd name="connsiteX18" fmla="*/ 273249 w 6972537"/>
              <a:gd name="connsiteY18" fmla="*/ 3955269 h 5639313"/>
              <a:gd name="connsiteX19" fmla="*/ 323746 w 6972537"/>
              <a:gd name="connsiteY19" fmla="*/ 4079250 h 5639313"/>
              <a:gd name="connsiteX20" fmla="*/ 688443 w 6972537"/>
              <a:gd name="connsiteY20" fmla="*/ 4458265 h 5639313"/>
              <a:gd name="connsiteX21" fmla="*/ 939750 w 6972537"/>
              <a:gd name="connsiteY21" fmla="*/ 4579636 h 5639313"/>
              <a:gd name="connsiteX22" fmla="*/ 1073629 w 6972537"/>
              <a:gd name="connsiteY22" fmla="*/ 4627994 h 5639313"/>
              <a:gd name="connsiteX23" fmla="*/ 1214297 w 6972537"/>
              <a:gd name="connsiteY23" fmla="*/ 4674668 h 5639313"/>
              <a:gd name="connsiteX24" fmla="*/ 1774733 w 6972537"/>
              <a:gd name="connsiteY24" fmla="*/ 4869526 h 5639313"/>
              <a:gd name="connsiteX25" fmla="*/ 2893261 w 6972537"/>
              <a:gd name="connsiteY25" fmla="*/ 5230934 h 5639313"/>
              <a:gd name="connsiteX26" fmla="*/ 4034449 w 6972537"/>
              <a:gd name="connsiteY26" fmla="*/ 5422043 h 5639313"/>
              <a:gd name="connsiteX27" fmla="*/ 4605068 w 6972537"/>
              <a:gd name="connsiteY27" fmla="*/ 5394138 h 5639313"/>
              <a:gd name="connsiteX28" fmla="*/ 5153725 w 6972537"/>
              <a:gd name="connsiteY28" fmla="*/ 5251981 h 5639313"/>
              <a:gd name="connsiteX29" fmla="*/ 5284586 w 6972537"/>
              <a:gd name="connsiteY29" fmla="*/ 5197595 h 5639313"/>
              <a:gd name="connsiteX30" fmla="*/ 5412053 w 6972537"/>
              <a:gd name="connsiteY30" fmla="*/ 5136067 h 5639313"/>
              <a:gd name="connsiteX31" fmla="*/ 5534248 w 6972537"/>
              <a:gd name="connsiteY31" fmla="*/ 5066780 h 5639313"/>
              <a:gd name="connsiteX32" fmla="*/ 5651933 w 6972537"/>
              <a:gd name="connsiteY32" fmla="*/ 4989900 h 5639313"/>
              <a:gd name="connsiteX33" fmla="*/ 5870850 w 6972537"/>
              <a:gd name="connsiteY33" fmla="*/ 4812934 h 5639313"/>
              <a:gd name="connsiteX34" fmla="*/ 6067474 w 6972537"/>
              <a:gd name="connsiteY34" fmla="*/ 4610316 h 5639313"/>
              <a:gd name="connsiteX35" fmla="*/ 6387101 w 6972537"/>
              <a:gd name="connsiteY35" fmla="*/ 4142463 h 5639313"/>
              <a:gd name="connsiteX36" fmla="*/ 6510151 w 6972537"/>
              <a:gd name="connsiteY36" fmla="*/ 3885579 h 5639313"/>
              <a:gd name="connsiteX37" fmla="*/ 6561812 w 6972537"/>
              <a:gd name="connsiteY37" fmla="*/ 3752604 h 5639313"/>
              <a:gd name="connsiteX38" fmla="*/ 6585885 w 6972537"/>
              <a:gd name="connsiteY38" fmla="*/ 3685429 h 5639313"/>
              <a:gd name="connsiteX39" fmla="*/ 6607585 w 6972537"/>
              <a:gd name="connsiteY39" fmla="*/ 3617400 h 5639313"/>
              <a:gd name="connsiteX40" fmla="*/ 6745212 w 6972537"/>
              <a:gd name="connsiteY40" fmla="*/ 2489967 h 5639313"/>
              <a:gd name="connsiteX41" fmla="*/ 6712449 w 6972537"/>
              <a:gd name="connsiteY41" fmla="*/ 2207504 h 5639313"/>
              <a:gd name="connsiteX42" fmla="*/ 6641701 w 6972537"/>
              <a:gd name="connsiteY42" fmla="*/ 1942775 h 5639313"/>
              <a:gd name="connsiteX43" fmla="*/ 6351347 w 6972537"/>
              <a:gd name="connsiteY43" fmla="*/ 1489797 h 5639313"/>
              <a:gd name="connsiteX44" fmla="*/ 6137843 w 6972537"/>
              <a:gd name="connsiteY44" fmla="*/ 1334219 h 5639313"/>
              <a:gd name="connsiteX45" fmla="*/ 6108641 w 6972537"/>
              <a:gd name="connsiteY45" fmla="*/ 1319109 h 5639313"/>
              <a:gd name="connsiteX46" fmla="*/ 6078894 w 6972537"/>
              <a:gd name="connsiteY46" fmla="*/ 1305246 h 5639313"/>
              <a:gd name="connsiteX47" fmla="*/ 6018069 w 6972537"/>
              <a:gd name="connsiteY47" fmla="*/ 1280569 h 5639313"/>
              <a:gd name="connsiteX48" fmla="*/ 5955321 w 6972537"/>
              <a:gd name="connsiteY48" fmla="*/ 1261418 h 5639313"/>
              <a:gd name="connsiteX49" fmla="*/ 5892597 w 6972537"/>
              <a:gd name="connsiteY49" fmla="*/ 1247544 h 5639313"/>
              <a:gd name="connsiteX50" fmla="*/ 5636644 w 6972537"/>
              <a:gd name="connsiteY50" fmla="*/ 1248265 h 5639313"/>
              <a:gd name="connsiteX51" fmla="*/ 5376560 w 6972537"/>
              <a:gd name="connsiteY51" fmla="*/ 1326457 h 5639313"/>
              <a:gd name="connsiteX52" fmla="*/ 4829635 w 6972537"/>
              <a:gd name="connsiteY52" fmla="*/ 1564473 h 5639313"/>
              <a:gd name="connsiteX53" fmla="*/ 4237436 w 6972537"/>
              <a:gd name="connsiteY53" fmla="*/ 1712846 h 5639313"/>
              <a:gd name="connsiteX54" fmla="*/ 3045679 w 6972537"/>
              <a:gd name="connsiteY54" fmla="*/ 1802799 h 5639313"/>
              <a:gd name="connsiteX55" fmla="*/ 2474064 w 6972537"/>
              <a:gd name="connsiteY55" fmla="*/ 1866260 h 5639313"/>
              <a:gd name="connsiteX56" fmla="*/ 2203996 w 6972537"/>
              <a:gd name="connsiteY56" fmla="*/ 1939861 h 5639313"/>
              <a:gd name="connsiteX57" fmla="*/ 1956588 w 6972537"/>
              <a:gd name="connsiteY57" fmla="*/ 2056069 h 5639313"/>
              <a:gd name="connsiteX58" fmla="*/ 1845232 w 6972537"/>
              <a:gd name="connsiteY58" fmla="*/ 2131976 h 5639313"/>
              <a:gd name="connsiteX59" fmla="*/ 1794293 w 6972537"/>
              <a:gd name="connsiteY59" fmla="*/ 2175532 h 5639313"/>
              <a:gd name="connsiteX60" fmla="*/ 1748884 w 6972537"/>
              <a:gd name="connsiteY60" fmla="*/ 2220350 h 5639313"/>
              <a:gd name="connsiteX61" fmla="*/ 1616674 w 6972537"/>
              <a:gd name="connsiteY61" fmla="*/ 2436317 h 5639313"/>
              <a:gd name="connsiteX62" fmla="*/ 1553871 w 6972537"/>
              <a:gd name="connsiteY62" fmla="*/ 2972366 h 5639313"/>
              <a:gd name="connsiteX63" fmla="*/ 1948668 w 6972537"/>
              <a:gd name="connsiteY63" fmla="*/ 3992689 h 5639313"/>
              <a:gd name="connsiteX64" fmla="*/ 2382280 w 6972537"/>
              <a:gd name="connsiteY64" fmla="*/ 4326596 h 5639313"/>
              <a:gd name="connsiteX65" fmla="*/ 2913275 w 6972537"/>
              <a:gd name="connsiteY65" fmla="*/ 4483203 h 5639313"/>
              <a:gd name="connsiteX66" fmla="*/ 3193966 w 6972537"/>
              <a:gd name="connsiteY66" fmla="*/ 4498840 h 5639313"/>
              <a:gd name="connsiteX67" fmla="*/ 3480901 w 6972537"/>
              <a:gd name="connsiteY67" fmla="*/ 4483274 h 5639313"/>
              <a:gd name="connsiteX68" fmla="*/ 3767124 w 6972537"/>
              <a:gd name="connsiteY68" fmla="*/ 4446519 h 5639313"/>
              <a:gd name="connsiteX69" fmla="*/ 4049858 w 6972537"/>
              <a:gd name="connsiteY69" fmla="*/ 4389998 h 5639313"/>
              <a:gd name="connsiteX70" fmla="*/ 4326157 w 6972537"/>
              <a:gd name="connsiteY70" fmla="*/ 4311860 h 5639313"/>
              <a:gd name="connsiteX71" fmla="*/ 4591844 w 6972537"/>
              <a:gd name="connsiteY71" fmla="*/ 4208950 h 5639313"/>
              <a:gd name="connsiteX72" fmla="*/ 4839796 w 6972537"/>
              <a:gd name="connsiteY72" fmla="*/ 4076332 h 5639313"/>
              <a:gd name="connsiteX73" fmla="*/ 5057526 w 6972537"/>
              <a:gd name="connsiteY73" fmla="*/ 3907955 h 5639313"/>
              <a:gd name="connsiteX74" fmla="*/ 5315996 w 6972537"/>
              <a:gd name="connsiteY74" fmla="*/ 3454504 h 5639313"/>
              <a:gd name="connsiteX75" fmla="*/ 5326466 w 6972537"/>
              <a:gd name="connsiteY75" fmla="*/ 3189956 h 5639313"/>
              <a:gd name="connsiteX76" fmla="*/ 5259706 w 6972537"/>
              <a:gd name="connsiteY76" fmla="*/ 2934638 h 5639313"/>
              <a:gd name="connsiteX77" fmla="*/ 4915673 w 6972537"/>
              <a:gd name="connsiteY77" fmla="*/ 2533414 h 5639313"/>
              <a:gd name="connsiteX78" fmla="*/ 4401701 w 6972537"/>
              <a:gd name="connsiteY78" fmla="*/ 2357904 h 5639313"/>
              <a:gd name="connsiteX79" fmla="*/ 4124072 w 6972537"/>
              <a:gd name="connsiteY79" fmla="*/ 2354504 h 5639313"/>
              <a:gd name="connsiteX80" fmla="*/ 4054701 w 6972537"/>
              <a:gd name="connsiteY80" fmla="*/ 2362054 h 5639313"/>
              <a:gd name="connsiteX81" fmla="*/ 3985020 w 6972537"/>
              <a:gd name="connsiteY81" fmla="*/ 2372986 h 5639313"/>
              <a:gd name="connsiteX82" fmla="*/ 3950145 w 6972537"/>
              <a:gd name="connsiteY82" fmla="*/ 2378396 h 5639313"/>
              <a:gd name="connsiteX83" fmla="*/ 3915625 w 6972537"/>
              <a:gd name="connsiteY83" fmla="*/ 2385918 h 5639313"/>
              <a:gd name="connsiteX84" fmla="*/ 3846562 w 6972537"/>
              <a:gd name="connsiteY84" fmla="*/ 2401033 h 5639313"/>
              <a:gd name="connsiteX85" fmla="*/ 3322358 w 6972537"/>
              <a:gd name="connsiteY85" fmla="*/ 2611789 h 5639313"/>
              <a:gd name="connsiteX86" fmla="*/ 3291447 w 6972537"/>
              <a:gd name="connsiteY86" fmla="*/ 2629134 h 5639313"/>
              <a:gd name="connsiteX87" fmla="*/ 3261699 w 6972537"/>
              <a:gd name="connsiteY87" fmla="*/ 2648283 h 5639313"/>
              <a:gd name="connsiteX88" fmla="*/ 3202275 w 6972537"/>
              <a:gd name="connsiteY88" fmla="*/ 2686723 h 5639313"/>
              <a:gd name="connsiteX89" fmla="*/ 3145012 w 6972537"/>
              <a:gd name="connsiteY89" fmla="*/ 2728106 h 5639313"/>
              <a:gd name="connsiteX90" fmla="*/ 3088603 w 6972537"/>
              <a:gd name="connsiteY90" fmla="*/ 2770651 h 5639313"/>
              <a:gd name="connsiteX91" fmla="*/ 2885474 w 6972537"/>
              <a:gd name="connsiteY91" fmla="*/ 2965105 h 5639313"/>
              <a:gd name="connsiteX92" fmla="*/ 2839701 w 6972537"/>
              <a:gd name="connsiteY92" fmla="*/ 3018304 h 5639313"/>
              <a:gd name="connsiteX93" fmla="*/ 2797750 w 6972537"/>
              <a:gd name="connsiteY93" fmla="*/ 3074375 h 5639313"/>
              <a:gd name="connsiteX94" fmla="*/ 2776716 w 6972537"/>
              <a:gd name="connsiteY94" fmla="*/ 3102398 h 5639313"/>
              <a:gd name="connsiteX95" fmla="*/ 2758103 w 6972537"/>
              <a:gd name="connsiteY95" fmla="*/ 3131940 h 5639313"/>
              <a:gd name="connsiteX96" fmla="*/ 2720924 w 6972537"/>
              <a:gd name="connsiteY96" fmla="*/ 3191095 h 5639313"/>
              <a:gd name="connsiteX97" fmla="*/ 2688232 w 6972537"/>
              <a:gd name="connsiteY97" fmla="*/ 3252646 h 5639313"/>
              <a:gd name="connsiteX98" fmla="*/ 2657369 w 6972537"/>
              <a:gd name="connsiteY98" fmla="*/ 3315123 h 5639313"/>
              <a:gd name="connsiteX99" fmla="*/ 2631254 w 6972537"/>
              <a:gd name="connsiteY99" fmla="*/ 3379665 h 5639313"/>
              <a:gd name="connsiteX100" fmla="*/ 2618220 w 6972537"/>
              <a:gd name="connsiteY100" fmla="*/ 3411888 h 5639313"/>
              <a:gd name="connsiteX101" fmla="*/ 2607964 w 6972537"/>
              <a:gd name="connsiteY101" fmla="*/ 3443708 h 5639313"/>
              <a:gd name="connsiteX102" fmla="*/ 2601245 w 6972537"/>
              <a:gd name="connsiteY102" fmla="*/ 3679972 h 5639313"/>
              <a:gd name="connsiteX103" fmla="*/ 2667791 w 6972537"/>
              <a:gd name="connsiteY103" fmla="*/ 3751774 h 5639313"/>
              <a:gd name="connsiteX104" fmla="*/ 2776265 w 6972537"/>
              <a:gd name="connsiteY104" fmla="*/ 3780913 h 5639313"/>
              <a:gd name="connsiteX105" fmla="*/ 2899267 w 6972537"/>
              <a:gd name="connsiteY105" fmla="*/ 3765584 h 5639313"/>
              <a:gd name="connsiteX106" fmla="*/ 3026448 w 6972537"/>
              <a:gd name="connsiteY106" fmla="*/ 3717629 h 5639313"/>
              <a:gd name="connsiteX107" fmla="*/ 3284539 w 6972537"/>
              <a:gd name="connsiteY107" fmla="*/ 3581024 h 5639313"/>
              <a:gd name="connsiteX108" fmla="*/ 3567224 w 6972537"/>
              <a:gd name="connsiteY108" fmla="*/ 3458680 h 5639313"/>
              <a:gd name="connsiteX109" fmla="*/ 3885308 w 6972537"/>
              <a:gd name="connsiteY109" fmla="*/ 3423847 h 5639313"/>
              <a:gd name="connsiteX110" fmla="*/ 4174736 w 6972537"/>
              <a:gd name="connsiteY110" fmla="*/ 3485660 h 5639313"/>
              <a:gd name="connsiteX111" fmla="*/ 4288100 w 6972537"/>
              <a:gd name="connsiteY111" fmla="*/ 3471779 h 5639313"/>
              <a:gd name="connsiteX112" fmla="*/ 4372025 w 6972537"/>
              <a:gd name="connsiteY112" fmla="*/ 3397010 h 5639313"/>
              <a:gd name="connsiteX113" fmla="*/ 4407209 w 6972537"/>
              <a:gd name="connsiteY113" fmla="*/ 3286269 h 5639313"/>
              <a:gd name="connsiteX114" fmla="*/ 4389047 w 6972537"/>
              <a:gd name="connsiteY114" fmla="*/ 3163404 h 5639313"/>
              <a:gd name="connsiteX115" fmla="*/ 4319367 w 6972537"/>
              <a:gd name="connsiteY115" fmla="*/ 3066805 h 5639313"/>
              <a:gd name="connsiteX116" fmla="*/ 4206881 w 6972537"/>
              <a:gd name="connsiteY116" fmla="*/ 3004376 h 5639313"/>
              <a:gd name="connsiteX117" fmla="*/ 3932220 w 6972537"/>
              <a:gd name="connsiteY117" fmla="*/ 2960241 h 5639313"/>
              <a:gd name="connsiteX118" fmla="*/ 3644976 w 6972537"/>
              <a:gd name="connsiteY118" fmla="*/ 2978868 h 5639313"/>
              <a:gd name="connsiteX119" fmla="*/ 3644715 w 6972537"/>
              <a:gd name="connsiteY119" fmla="*/ 2978891 h 5639313"/>
              <a:gd name="connsiteX120" fmla="*/ 3594170 w 6972537"/>
              <a:gd name="connsiteY120" fmla="*/ 2940926 h 5639313"/>
              <a:gd name="connsiteX121" fmla="*/ 3631040 w 6972537"/>
              <a:gd name="connsiteY121" fmla="*/ 2890574 h 5639313"/>
              <a:gd name="connsiteX122" fmla="*/ 3933170 w 6972537"/>
              <a:gd name="connsiteY122" fmla="*/ 2863381 h 5639313"/>
              <a:gd name="connsiteX123" fmla="*/ 4241377 w 6972537"/>
              <a:gd name="connsiteY123" fmla="*/ 2905879 h 5639313"/>
              <a:gd name="connsiteX124" fmla="*/ 4387670 w 6972537"/>
              <a:gd name="connsiteY124" fmla="*/ 2983684 h 5639313"/>
              <a:gd name="connsiteX125" fmla="*/ 4491656 w 6972537"/>
              <a:gd name="connsiteY125" fmla="*/ 3122425 h 5639313"/>
              <a:gd name="connsiteX126" fmla="*/ 4520549 w 6972537"/>
              <a:gd name="connsiteY126" fmla="*/ 3289402 h 5639313"/>
              <a:gd name="connsiteX127" fmla="*/ 4470788 w 6972537"/>
              <a:gd name="connsiteY127" fmla="*/ 3458372 h 5639313"/>
              <a:gd name="connsiteX128" fmla="*/ 4338668 w 6972537"/>
              <a:gd name="connsiteY128" fmla="*/ 3579624 h 5639313"/>
              <a:gd name="connsiteX129" fmla="*/ 4162794 w 6972537"/>
              <a:gd name="connsiteY129" fmla="*/ 3607031 h 5639313"/>
              <a:gd name="connsiteX130" fmla="*/ 4008311 w 6972537"/>
              <a:gd name="connsiteY130" fmla="*/ 3576373 h 5639313"/>
              <a:gd name="connsiteX131" fmla="*/ 3873034 w 6972537"/>
              <a:gd name="connsiteY131" fmla="*/ 3551008 h 5639313"/>
              <a:gd name="connsiteX132" fmla="*/ 3607679 w 6972537"/>
              <a:gd name="connsiteY132" fmla="*/ 3585912 h 5639313"/>
              <a:gd name="connsiteX133" fmla="*/ 3350444 w 6972537"/>
              <a:gd name="connsiteY133" fmla="*/ 3703724 h 5639313"/>
              <a:gd name="connsiteX134" fmla="*/ 3087962 w 6972537"/>
              <a:gd name="connsiteY134" fmla="*/ 3848206 h 5639313"/>
              <a:gd name="connsiteX135" fmla="*/ 2939271 w 6972537"/>
              <a:gd name="connsiteY135" fmla="*/ 3906246 h 5639313"/>
              <a:gd name="connsiteX136" fmla="*/ 2770163 w 6972537"/>
              <a:gd name="connsiteY136" fmla="*/ 3928930 h 5639313"/>
              <a:gd name="connsiteX137" fmla="*/ 2595191 w 6972537"/>
              <a:gd name="connsiteY137" fmla="*/ 3883111 h 5639313"/>
              <a:gd name="connsiteX138" fmla="*/ 2462905 w 6972537"/>
              <a:gd name="connsiteY138" fmla="*/ 3743018 h 5639313"/>
              <a:gd name="connsiteX139" fmla="*/ 2430665 w 6972537"/>
              <a:gd name="connsiteY139" fmla="*/ 3563963 h 5639313"/>
              <a:gd name="connsiteX140" fmla="*/ 2458395 w 6972537"/>
              <a:gd name="connsiteY140" fmla="*/ 3399929 h 5639313"/>
              <a:gd name="connsiteX141" fmla="*/ 2470336 w 6972537"/>
              <a:gd name="connsiteY141" fmla="*/ 3361251 h 5639313"/>
              <a:gd name="connsiteX142" fmla="*/ 2484415 w 6972537"/>
              <a:gd name="connsiteY142" fmla="*/ 3324710 h 5639313"/>
              <a:gd name="connsiteX143" fmla="*/ 2512904 w 6972537"/>
              <a:gd name="connsiteY143" fmla="*/ 3251792 h 5639313"/>
              <a:gd name="connsiteX144" fmla="*/ 2546522 w 6972537"/>
              <a:gd name="connsiteY144" fmla="*/ 3181271 h 5639313"/>
              <a:gd name="connsiteX145" fmla="*/ 2582347 w 6972537"/>
              <a:gd name="connsiteY145" fmla="*/ 3111842 h 5639313"/>
              <a:gd name="connsiteX146" fmla="*/ 2622944 w 6972537"/>
              <a:gd name="connsiteY146" fmla="*/ 3045212 h 5639313"/>
              <a:gd name="connsiteX147" fmla="*/ 2643409 w 6972537"/>
              <a:gd name="connsiteY147" fmla="*/ 3011993 h 5639313"/>
              <a:gd name="connsiteX148" fmla="*/ 2666296 w 6972537"/>
              <a:gd name="connsiteY148" fmla="*/ 2980505 h 5639313"/>
              <a:gd name="connsiteX149" fmla="*/ 2712187 w 6972537"/>
              <a:gd name="connsiteY149" fmla="*/ 2917577 h 5639313"/>
              <a:gd name="connsiteX150" fmla="*/ 2762043 w 6972537"/>
              <a:gd name="connsiteY150" fmla="*/ 2857995 h 5639313"/>
              <a:gd name="connsiteX151" fmla="*/ 2982931 w 6972537"/>
              <a:gd name="connsiteY151" fmla="*/ 2641046 h 5639313"/>
              <a:gd name="connsiteX152" fmla="*/ 3043969 w 6972537"/>
              <a:gd name="connsiteY152" fmla="*/ 2593684 h 5639313"/>
              <a:gd name="connsiteX153" fmla="*/ 3105981 w 6972537"/>
              <a:gd name="connsiteY153" fmla="*/ 2547674 h 5639313"/>
              <a:gd name="connsiteX154" fmla="*/ 3170201 w 6972537"/>
              <a:gd name="connsiteY154" fmla="*/ 2504916 h 5639313"/>
              <a:gd name="connsiteX155" fmla="*/ 3202418 w 6972537"/>
              <a:gd name="connsiteY155" fmla="*/ 2483679 h 5639313"/>
              <a:gd name="connsiteX156" fmla="*/ 3235727 w 6972537"/>
              <a:gd name="connsiteY156" fmla="*/ 2464317 h 5639313"/>
              <a:gd name="connsiteX157" fmla="*/ 3802926 w 6972537"/>
              <a:gd name="connsiteY157" fmla="*/ 2227825 h 5639313"/>
              <a:gd name="connsiteX158" fmla="*/ 3878138 w 6972537"/>
              <a:gd name="connsiteY158" fmla="*/ 2210296 h 5639313"/>
              <a:gd name="connsiteX159" fmla="*/ 3915791 w 6972537"/>
              <a:gd name="connsiteY159" fmla="*/ 2201640 h 5639313"/>
              <a:gd name="connsiteX160" fmla="*/ 3953943 w 6972537"/>
              <a:gd name="connsiteY160" fmla="*/ 2195139 h 5639313"/>
              <a:gd name="connsiteX161" fmla="*/ 4030271 w 6972537"/>
              <a:gd name="connsiteY161" fmla="*/ 2182223 h 5639313"/>
              <a:gd name="connsiteX162" fmla="*/ 4107857 w 6972537"/>
              <a:gd name="connsiteY162" fmla="*/ 2172789 h 5639313"/>
              <a:gd name="connsiteX163" fmla="*/ 4421074 w 6972537"/>
              <a:gd name="connsiteY163" fmla="*/ 2173873 h 5639313"/>
              <a:gd name="connsiteX164" fmla="*/ 5018258 w 6972537"/>
              <a:gd name="connsiteY164" fmla="*/ 2373816 h 5639313"/>
              <a:gd name="connsiteX165" fmla="*/ 5437195 w 6972537"/>
              <a:gd name="connsiteY165" fmla="*/ 2855314 h 5639313"/>
              <a:gd name="connsiteX166" fmla="*/ 5522069 w 6972537"/>
              <a:gd name="connsiteY166" fmla="*/ 3168790 h 5639313"/>
              <a:gd name="connsiteX167" fmla="*/ 5467607 w 6972537"/>
              <a:gd name="connsiteY167" fmla="*/ 3651094 h 5639313"/>
              <a:gd name="connsiteX168" fmla="*/ 5435295 w 6972537"/>
              <a:gd name="connsiteY168" fmla="*/ 3726741 h 5639313"/>
              <a:gd name="connsiteX169" fmla="*/ 5396906 w 6972537"/>
              <a:gd name="connsiteY169" fmla="*/ 3799112 h 5639313"/>
              <a:gd name="connsiteX170" fmla="*/ 5197575 w 6972537"/>
              <a:gd name="connsiteY170" fmla="*/ 4052840 h 5639313"/>
              <a:gd name="connsiteX171" fmla="*/ 4676339 w 6972537"/>
              <a:gd name="connsiteY171" fmla="*/ 4394625 h 5639313"/>
              <a:gd name="connsiteX172" fmla="*/ 4390947 w 6972537"/>
              <a:gd name="connsiteY172" fmla="*/ 4506599 h 5639313"/>
              <a:gd name="connsiteX173" fmla="*/ 4098313 w 6972537"/>
              <a:gd name="connsiteY173" fmla="*/ 4590741 h 5639313"/>
              <a:gd name="connsiteX174" fmla="*/ 3801098 w 6972537"/>
              <a:gd name="connsiteY174" fmla="*/ 4651485 h 5639313"/>
              <a:gd name="connsiteX175" fmla="*/ 3500559 w 6972537"/>
              <a:gd name="connsiteY175" fmla="*/ 4691159 h 5639313"/>
              <a:gd name="connsiteX176" fmla="*/ 3196744 w 6972537"/>
              <a:gd name="connsiteY176" fmla="*/ 4708173 h 5639313"/>
              <a:gd name="connsiteX177" fmla="*/ 2887064 w 6972537"/>
              <a:gd name="connsiteY177" fmla="*/ 4691468 h 5639313"/>
              <a:gd name="connsiteX178" fmla="*/ 2288128 w 6972537"/>
              <a:gd name="connsiteY178" fmla="*/ 4515450 h 5639313"/>
              <a:gd name="connsiteX179" fmla="*/ 1789467 w 6972537"/>
              <a:gd name="connsiteY179" fmla="*/ 4132971 h 5639313"/>
              <a:gd name="connsiteX180" fmla="*/ 1469913 w 6972537"/>
              <a:gd name="connsiteY180" fmla="*/ 3593743 h 5639313"/>
              <a:gd name="connsiteX181" fmla="*/ 1443235 w 6972537"/>
              <a:gd name="connsiteY181" fmla="*/ 3520090 h 5639313"/>
              <a:gd name="connsiteX182" fmla="*/ 1421555 w 6972537"/>
              <a:gd name="connsiteY182" fmla="*/ 3444989 h 5639313"/>
              <a:gd name="connsiteX183" fmla="*/ 1400582 w 6972537"/>
              <a:gd name="connsiteY183" fmla="*/ 3369841 h 5639313"/>
              <a:gd name="connsiteX184" fmla="*/ 1383602 w 6972537"/>
              <a:gd name="connsiteY184" fmla="*/ 3294575 h 5639313"/>
              <a:gd name="connsiteX185" fmla="*/ 1339985 w 6972537"/>
              <a:gd name="connsiteY185" fmla="*/ 2987979 h 5639313"/>
              <a:gd name="connsiteX186" fmla="*/ 1342782 w 6972537"/>
              <a:gd name="connsiteY186" fmla="*/ 2673744 h 5639313"/>
              <a:gd name="connsiteX187" fmla="*/ 1415527 w 6972537"/>
              <a:gd name="connsiteY187" fmla="*/ 2358848 h 5639313"/>
              <a:gd name="connsiteX188" fmla="*/ 1590160 w 6972537"/>
              <a:gd name="connsiteY188" fmla="*/ 2073758 h 5639313"/>
              <a:gd name="connsiteX189" fmla="*/ 1711304 w 6972537"/>
              <a:gd name="connsiteY189" fmla="*/ 1962099 h 5639313"/>
              <a:gd name="connsiteX190" fmla="*/ 1843962 w 6972537"/>
              <a:gd name="connsiteY190" fmla="*/ 1871072 h 5639313"/>
              <a:gd name="connsiteX191" fmla="*/ 2130743 w 6972537"/>
              <a:gd name="connsiteY191" fmla="*/ 1735469 h 5639313"/>
              <a:gd name="connsiteX192" fmla="*/ 2430902 w 6972537"/>
              <a:gd name="connsiteY192" fmla="*/ 1652918 h 5639313"/>
              <a:gd name="connsiteX193" fmla="*/ 3034402 w 6972537"/>
              <a:gd name="connsiteY193" fmla="*/ 1584324 h 5639313"/>
              <a:gd name="connsiteX194" fmla="*/ 4201516 w 6972537"/>
              <a:gd name="connsiteY194" fmla="*/ 1494806 h 5639313"/>
              <a:gd name="connsiteX195" fmla="*/ 4755848 w 6972537"/>
              <a:gd name="connsiteY195" fmla="*/ 1355665 h 5639313"/>
              <a:gd name="connsiteX196" fmla="*/ 5293608 w 6972537"/>
              <a:gd name="connsiteY196" fmla="*/ 1121137 h 5639313"/>
              <a:gd name="connsiteX197" fmla="*/ 5599228 w 6972537"/>
              <a:gd name="connsiteY197" fmla="*/ 1030039 h 5639313"/>
              <a:gd name="connsiteX198" fmla="*/ 5931675 w 6972537"/>
              <a:gd name="connsiteY198" fmla="*/ 1029624 h 5639313"/>
              <a:gd name="connsiteX199" fmla="*/ 6013297 w 6972537"/>
              <a:gd name="connsiteY199" fmla="*/ 1047745 h 5639313"/>
              <a:gd name="connsiteX200" fmla="*/ 6092022 w 6972537"/>
              <a:gd name="connsiteY200" fmla="*/ 1071882 h 5639313"/>
              <a:gd name="connsiteX201" fmla="*/ 6168327 w 6972537"/>
              <a:gd name="connsiteY201" fmla="*/ 1102717 h 5639313"/>
              <a:gd name="connsiteX202" fmla="*/ 6205576 w 6972537"/>
              <a:gd name="connsiteY202" fmla="*/ 1120053 h 5639313"/>
              <a:gd name="connsiteX203" fmla="*/ 6242090 w 6972537"/>
              <a:gd name="connsiteY203" fmla="*/ 1138884 h 5639313"/>
              <a:gd name="connsiteX204" fmla="*/ 6505166 w 6972537"/>
              <a:gd name="connsiteY204" fmla="*/ 1330515 h 5639313"/>
              <a:gd name="connsiteX205" fmla="*/ 6707203 w 6972537"/>
              <a:gd name="connsiteY205" fmla="*/ 1580252 h 5639313"/>
              <a:gd name="connsiteX206" fmla="*/ 6849032 w 6972537"/>
              <a:gd name="connsiteY206" fmla="*/ 1864969 h 5639313"/>
              <a:gd name="connsiteX207" fmla="*/ 6930821 w 6972537"/>
              <a:gd name="connsiteY207" fmla="*/ 2170713 h 5639313"/>
              <a:gd name="connsiteX208" fmla="*/ 6966171 w 6972537"/>
              <a:gd name="connsiteY208" fmla="*/ 2475564 h 5639313"/>
              <a:gd name="connsiteX209" fmla="*/ 6818857 w 6972537"/>
              <a:gd name="connsiteY209" fmla="*/ 3683484 h 5639313"/>
              <a:gd name="connsiteX210" fmla="*/ 6795591 w 6972537"/>
              <a:gd name="connsiteY210" fmla="*/ 3756330 h 5639313"/>
              <a:gd name="connsiteX211" fmla="*/ 6769784 w 6972537"/>
              <a:gd name="connsiteY211" fmla="*/ 3828370 h 5639313"/>
              <a:gd name="connsiteX212" fmla="*/ 6714325 w 6972537"/>
              <a:gd name="connsiteY212" fmla="*/ 3971049 h 5639313"/>
              <a:gd name="connsiteX213" fmla="*/ 6581921 w 6972537"/>
              <a:gd name="connsiteY213" fmla="*/ 4247461 h 5639313"/>
              <a:gd name="connsiteX214" fmla="*/ 6235300 w 6972537"/>
              <a:gd name="connsiteY214" fmla="*/ 4754514 h 5639313"/>
              <a:gd name="connsiteX215" fmla="*/ 5778497 w 6972537"/>
              <a:gd name="connsiteY215" fmla="*/ 5169880 h 5639313"/>
              <a:gd name="connsiteX216" fmla="*/ 5648301 w 6972537"/>
              <a:gd name="connsiteY216" fmla="*/ 5254354 h 5639313"/>
              <a:gd name="connsiteX217" fmla="*/ 5512929 w 6972537"/>
              <a:gd name="connsiteY217" fmla="*/ 5330475 h 5639313"/>
              <a:gd name="connsiteX218" fmla="*/ 5373758 w 6972537"/>
              <a:gd name="connsiteY218" fmla="*/ 5397080 h 5639313"/>
              <a:gd name="connsiteX219" fmla="*/ 5231240 w 6972537"/>
              <a:gd name="connsiteY219" fmla="*/ 5455737 h 5639313"/>
              <a:gd name="connsiteX220" fmla="*/ 4635979 w 6972537"/>
              <a:gd name="connsiteY220" fmla="*/ 5607908 h 5639313"/>
              <a:gd name="connsiteX221" fmla="*/ 4025974 w 6972537"/>
              <a:gd name="connsiteY221" fmla="*/ 5635860 h 5639313"/>
              <a:gd name="connsiteX222" fmla="*/ 2838086 w 6972537"/>
              <a:gd name="connsiteY222" fmla="*/ 5433527 h 5639313"/>
              <a:gd name="connsiteX223" fmla="*/ 1705877 w 6972537"/>
              <a:gd name="connsiteY223" fmla="*/ 5063648 h 5639313"/>
              <a:gd name="connsiteX224" fmla="*/ 1149057 w 6972537"/>
              <a:gd name="connsiteY224" fmla="*/ 4867936 h 5639313"/>
              <a:gd name="connsiteX225" fmla="*/ 1009053 w 6972537"/>
              <a:gd name="connsiteY225" fmla="*/ 4820930 h 5639313"/>
              <a:gd name="connsiteX226" fmla="*/ 864859 w 6972537"/>
              <a:gd name="connsiteY226" fmla="*/ 4768277 h 5639313"/>
              <a:gd name="connsiteX227" fmla="*/ 584495 w 6972537"/>
              <a:gd name="connsiteY227" fmla="*/ 4631435 h 5639313"/>
              <a:gd name="connsiteX228" fmla="*/ 452413 w 6972537"/>
              <a:gd name="connsiteY228" fmla="*/ 4541955 h 5639313"/>
              <a:gd name="connsiteX229" fmla="*/ 331497 w 6972537"/>
              <a:gd name="connsiteY229" fmla="*/ 4433990 h 5639313"/>
              <a:gd name="connsiteX230" fmla="*/ 276582 w 6972537"/>
              <a:gd name="connsiteY230" fmla="*/ 4373388 h 5639313"/>
              <a:gd name="connsiteX231" fmla="*/ 227071 w 6972537"/>
              <a:gd name="connsiteY231" fmla="*/ 4307992 h 5639313"/>
              <a:gd name="connsiteX232" fmla="*/ 144051 w 6972537"/>
              <a:gd name="connsiteY232" fmla="*/ 4167117 h 5639313"/>
              <a:gd name="connsiteX233" fmla="*/ 83553 w 6972537"/>
              <a:gd name="connsiteY233" fmla="*/ 4017200 h 5639313"/>
              <a:gd name="connsiteX234" fmla="*/ 43527 w 6972537"/>
              <a:gd name="connsiteY234" fmla="*/ 3863488 h 5639313"/>
              <a:gd name="connsiteX235" fmla="*/ 5476 w 6972537"/>
              <a:gd name="connsiteY235" fmla="*/ 3555896 h 5639313"/>
              <a:gd name="connsiteX236" fmla="*/ 961 w 6972537"/>
              <a:gd name="connsiteY236" fmla="*/ 3252717 h 5639313"/>
              <a:gd name="connsiteX237" fmla="*/ 5559 w 6972537"/>
              <a:gd name="connsiteY237" fmla="*/ 2957726 h 5639313"/>
              <a:gd name="connsiteX238" fmla="*/ 24342 w 6972537"/>
              <a:gd name="connsiteY238" fmla="*/ 2361217 h 5639313"/>
              <a:gd name="connsiteX239" fmla="*/ 107060 w 6972537"/>
              <a:gd name="connsiteY239" fmla="*/ 1760498 h 5639313"/>
              <a:gd name="connsiteX240" fmla="*/ 341295 w 6972537"/>
              <a:gd name="connsiteY240" fmla="*/ 1183902 h 5639313"/>
              <a:gd name="connsiteX241" fmla="*/ 387657 w 6972537"/>
              <a:gd name="connsiteY241" fmla="*/ 1118513 h 5639313"/>
              <a:gd name="connsiteX242" fmla="*/ 438691 w 6972537"/>
              <a:gd name="connsiteY242" fmla="*/ 1056091 h 5639313"/>
              <a:gd name="connsiteX243" fmla="*/ 555747 w 6972537"/>
              <a:gd name="connsiteY243" fmla="*/ 943084 h 5639313"/>
              <a:gd name="connsiteX244" fmla="*/ 828212 w 6972537"/>
              <a:gd name="connsiteY244" fmla="*/ 775462 h 5639313"/>
              <a:gd name="connsiteX245" fmla="*/ 1433471 w 6972537"/>
              <a:gd name="connsiteY245" fmla="*/ 633637 h 5639313"/>
              <a:gd name="connsiteX246" fmla="*/ 2035653 w 6972537"/>
              <a:gd name="connsiteY246" fmla="*/ 638152 h 5639313"/>
              <a:gd name="connsiteX247" fmla="*/ 2625010 w 6972537"/>
              <a:gd name="connsiteY247" fmla="*/ 659726 h 5639313"/>
              <a:gd name="connsiteX248" fmla="*/ 3797917 w 6972537"/>
              <a:gd name="connsiteY248" fmla="*/ 631855 h 5639313"/>
              <a:gd name="connsiteX249" fmla="*/ 4377604 w 6972537"/>
              <a:gd name="connsiteY249" fmla="*/ 560710 h 5639313"/>
              <a:gd name="connsiteX250" fmla="*/ 4947605 w 6972537"/>
              <a:gd name="connsiteY250" fmla="*/ 438482 h 5639313"/>
              <a:gd name="connsiteX251" fmla="*/ 6028681 w 6972537"/>
              <a:gd name="connsiteY251" fmla="*/ 4876 h 5639313"/>
              <a:gd name="connsiteX252" fmla="*/ 6028895 w 6972537"/>
              <a:gd name="connsiteY252" fmla="*/ 4753 h 5639313"/>
              <a:gd name="connsiteX253" fmla="*/ 6079986 w 6972537"/>
              <a:gd name="connsiteY253" fmla="*/ 19269 h 5639313"/>
              <a:gd name="connsiteX254" fmla="*/ 6068661 w 6972537"/>
              <a:gd name="connsiteY254" fmla="*/ 68315 h 5639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6972537" h="5639313">
                <a:moveTo>
                  <a:pt x="6068661" y="68315"/>
                </a:moveTo>
                <a:cubicBezTo>
                  <a:pt x="5737805" y="294783"/>
                  <a:pt x="5373901" y="468774"/>
                  <a:pt x="4989864" y="584130"/>
                </a:cubicBezTo>
                <a:cubicBezTo>
                  <a:pt x="4798510" y="643109"/>
                  <a:pt x="4603952" y="691107"/>
                  <a:pt x="4407138" y="727888"/>
                </a:cubicBezTo>
                <a:cubicBezTo>
                  <a:pt x="4210514" y="765123"/>
                  <a:pt x="4012014" y="790133"/>
                  <a:pt x="3813420" y="808923"/>
                </a:cubicBezTo>
                <a:cubicBezTo>
                  <a:pt x="3416871" y="841699"/>
                  <a:pt x="3018804" y="852603"/>
                  <a:pt x="2621045" y="841583"/>
                </a:cubicBezTo>
                <a:cubicBezTo>
                  <a:pt x="2422807" y="837609"/>
                  <a:pt x="2224889" y="830381"/>
                  <a:pt x="2027512" y="821879"/>
                </a:cubicBezTo>
                <a:cubicBezTo>
                  <a:pt x="1834150" y="809780"/>
                  <a:pt x="1640251" y="808843"/>
                  <a:pt x="1446782" y="819072"/>
                </a:cubicBezTo>
                <a:cubicBezTo>
                  <a:pt x="1260369" y="828981"/>
                  <a:pt x="1077235" y="872145"/>
                  <a:pt x="906033" y="946525"/>
                </a:cubicBezTo>
                <a:cubicBezTo>
                  <a:pt x="823561" y="983593"/>
                  <a:pt x="746331" y="1031349"/>
                  <a:pt x="676335" y="1088568"/>
                </a:cubicBezTo>
                <a:cubicBezTo>
                  <a:pt x="642399" y="1117104"/>
                  <a:pt x="610560" y="1148036"/>
                  <a:pt x="581057" y="1181130"/>
                </a:cubicBezTo>
                <a:cubicBezTo>
                  <a:pt x="566869" y="1198400"/>
                  <a:pt x="552326" y="1215494"/>
                  <a:pt x="538696" y="1233352"/>
                </a:cubicBezTo>
                <a:cubicBezTo>
                  <a:pt x="525857" y="1251926"/>
                  <a:pt x="511505" y="1269234"/>
                  <a:pt x="499751" y="1288734"/>
                </a:cubicBezTo>
                <a:cubicBezTo>
                  <a:pt x="400204" y="1440532"/>
                  <a:pt x="336125" y="1618965"/>
                  <a:pt x="294188" y="1803598"/>
                </a:cubicBezTo>
                <a:cubicBezTo>
                  <a:pt x="253705" y="1991373"/>
                  <a:pt x="228218" y="2182067"/>
                  <a:pt x="217966" y="2373887"/>
                </a:cubicBezTo>
                <a:cubicBezTo>
                  <a:pt x="205621" y="2567417"/>
                  <a:pt x="203160" y="2762749"/>
                  <a:pt x="201594" y="2959671"/>
                </a:cubicBezTo>
                <a:cubicBezTo>
                  <a:pt x="200923" y="3057741"/>
                  <a:pt x="199827" y="3158136"/>
                  <a:pt x="197978" y="3256135"/>
                </a:cubicBezTo>
                <a:cubicBezTo>
                  <a:pt x="196466" y="3352946"/>
                  <a:pt x="197454" y="3449237"/>
                  <a:pt x="203181" y="3544221"/>
                </a:cubicBezTo>
                <a:cubicBezTo>
                  <a:pt x="208004" y="3637901"/>
                  <a:pt x="219782" y="3731083"/>
                  <a:pt x="238418" y="3823007"/>
                </a:cubicBezTo>
                <a:cubicBezTo>
                  <a:pt x="247663" y="3867688"/>
                  <a:pt x="259289" y="3911846"/>
                  <a:pt x="273249" y="3955269"/>
                </a:cubicBezTo>
                <a:cubicBezTo>
                  <a:pt x="287344" y="3997648"/>
                  <a:pt x="304212" y="4039078"/>
                  <a:pt x="323746" y="4079250"/>
                </a:cubicBezTo>
                <a:cubicBezTo>
                  <a:pt x="404777" y="4239109"/>
                  <a:pt x="531782" y="4371086"/>
                  <a:pt x="688443" y="4458265"/>
                </a:cubicBezTo>
                <a:cubicBezTo>
                  <a:pt x="768797" y="4505437"/>
                  <a:pt x="852841" y="4546013"/>
                  <a:pt x="939750" y="4579636"/>
                </a:cubicBezTo>
                <a:cubicBezTo>
                  <a:pt x="983747" y="4596815"/>
                  <a:pt x="1028373" y="4612927"/>
                  <a:pt x="1073629" y="4627994"/>
                </a:cubicBezTo>
                <a:lnTo>
                  <a:pt x="1214297" y="4674668"/>
                </a:lnTo>
                <a:cubicBezTo>
                  <a:pt x="1402510" y="4737809"/>
                  <a:pt x="1588797" y="4804035"/>
                  <a:pt x="1774733" y="4869526"/>
                </a:cubicBezTo>
                <a:cubicBezTo>
                  <a:pt x="2146450" y="5000531"/>
                  <a:pt x="2517083" y="5129257"/>
                  <a:pt x="2893261" y="5230934"/>
                </a:cubicBezTo>
                <a:cubicBezTo>
                  <a:pt x="3268940" y="5332302"/>
                  <a:pt x="3651173" y="5407212"/>
                  <a:pt x="4034449" y="5422043"/>
                </a:cubicBezTo>
                <a:cubicBezTo>
                  <a:pt x="4225115" y="5430110"/>
                  <a:pt x="4416112" y="5420785"/>
                  <a:pt x="4605068" y="5394138"/>
                </a:cubicBezTo>
                <a:cubicBezTo>
                  <a:pt x="4792670" y="5367277"/>
                  <a:pt x="4976688" y="5319583"/>
                  <a:pt x="5153725" y="5251981"/>
                </a:cubicBezTo>
                <a:cubicBezTo>
                  <a:pt x="5197267" y="5233663"/>
                  <a:pt x="5241757" y="5217551"/>
                  <a:pt x="5284586" y="5197595"/>
                </a:cubicBezTo>
                <a:cubicBezTo>
                  <a:pt x="5326964" y="5176928"/>
                  <a:pt x="5370719" y="5158182"/>
                  <a:pt x="5412053" y="5136067"/>
                </a:cubicBezTo>
                <a:cubicBezTo>
                  <a:pt x="5453267" y="5113834"/>
                  <a:pt x="5494743" y="5092051"/>
                  <a:pt x="5534248" y="5066780"/>
                </a:cubicBezTo>
                <a:cubicBezTo>
                  <a:pt x="5574822" y="5043313"/>
                  <a:pt x="5613140" y="5016215"/>
                  <a:pt x="5651933" y="4989900"/>
                </a:cubicBezTo>
                <a:cubicBezTo>
                  <a:pt x="5728664" y="4935728"/>
                  <a:pt x="5801787" y="4876597"/>
                  <a:pt x="5870850" y="4812934"/>
                </a:cubicBezTo>
                <a:cubicBezTo>
                  <a:pt x="5940388" y="4749389"/>
                  <a:pt x="6006056" y="4681739"/>
                  <a:pt x="6067474" y="4610316"/>
                </a:cubicBezTo>
                <a:cubicBezTo>
                  <a:pt x="6190572" y="4466332"/>
                  <a:pt x="6297739" y="4309464"/>
                  <a:pt x="6387101" y="4142463"/>
                </a:cubicBezTo>
                <a:cubicBezTo>
                  <a:pt x="6433064" y="4059437"/>
                  <a:pt x="6472332" y="3972757"/>
                  <a:pt x="6510151" y="3885579"/>
                </a:cubicBezTo>
                <a:cubicBezTo>
                  <a:pt x="6527316" y="3841230"/>
                  <a:pt x="6546547" y="3797712"/>
                  <a:pt x="6561812" y="3752604"/>
                </a:cubicBezTo>
                <a:lnTo>
                  <a:pt x="6585885" y="3685429"/>
                </a:lnTo>
                <a:lnTo>
                  <a:pt x="6607585" y="3617400"/>
                </a:lnTo>
                <a:cubicBezTo>
                  <a:pt x="6722017" y="3253169"/>
                  <a:pt x="6768668" y="2871022"/>
                  <a:pt x="6745212" y="2489967"/>
                </a:cubicBezTo>
                <a:cubicBezTo>
                  <a:pt x="6738849" y="2395219"/>
                  <a:pt x="6727928" y="2301070"/>
                  <a:pt x="6712449" y="2207504"/>
                </a:cubicBezTo>
                <a:cubicBezTo>
                  <a:pt x="6697207" y="2117241"/>
                  <a:pt x="6673538" y="2028608"/>
                  <a:pt x="6641701" y="1942775"/>
                </a:cubicBezTo>
                <a:cubicBezTo>
                  <a:pt x="6579167" y="1772414"/>
                  <a:pt x="6480048" y="1617802"/>
                  <a:pt x="6351347" y="1489797"/>
                </a:cubicBezTo>
                <a:cubicBezTo>
                  <a:pt x="6287507" y="1428577"/>
                  <a:pt x="6215690" y="1376247"/>
                  <a:pt x="6137843" y="1334219"/>
                </a:cubicBezTo>
                <a:lnTo>
                  <a:pt x="6108641" y="1319109"/>
                </a:lnTo>
                <a:cubicBezTo>
                  <a:pt x="6099097" y="1313729"/>
                  <a:pt x="6089149" y="1309095"/>
                  <a:pt x="6078894" y="1305246"/>
                </a:cubicBezTo>
                <a:lnTo>
                  <a:pt x="6018069" y="1280569"/>
                </a:lnTo>
                <a:lnTo>
                  <a:pt x="5955321" y="1261418"/>
                </a:lnTo>
                <a:cubicBezTo>
                  <a:pt x="5934429" y="1254750"/>
                  <a:pt x="5913465" y="1252462"/>
                  <a:pt x="5892597" y="1247544"/>
                </a:cubicBezTo>
                <a:cubicBezTo>
                  <a:pt x="5807889" y="1232813"/>
                  <a:pt x="5721257" y="1233057"/>
                  <a:pt x="5636644" y="1248265"/>
                </a:cubicBezTo>
                <a:cubicBezTo>
                  <a:pt x="5547424" y="1264998"/>
                  <a:pt x="5460224" y="1291211"/>
                  <a:pt x="5376560" y="1326457"/>
                </a:cubicBezTo>
                <a:cubicBezTo>
                  <a:pt x="5202015" y="1396368"/>
                  <a:pt x="5027850" y="1494279"/>
                  <a:pt x="4829635" y="1564473"/>
                </a:cubicBezTo>
                <a:cubicBezTo>
                  <a:pt x="4637000" y="1631263"/>
                  <a:pt x="4438832" y="1680913"/>
                  <a:pt x="4237436" y="1712846"/>
                </a:cubicBezTo>
                <a:cubicBezTo>
                  <a:pt x="3837113" y="1778396"/>
                  <a:pt x="3436268" y="1784345"/>
                  <a:pt x="3045679" y="1802799"/>
                </a:cubicBezTo>
                <a:cubicBezTo>
                  <a:pt x="2853850" y="1810029"/>
                  <a:pt x="2662806" y="1831239"/>
                  <a:pt x="2474064" y="1866260"/>
                </a:cubicBezTo>
                <a:cubicBezTo>
                  <a:pt x="2382352" y="1884161"/>
                  <a:pt x="2292095" y="1908760"/>
                  <a:pt x="2203996" y="1939861"/>
                </a:cubicBezTo>
                <a:cubicBezTo>
                  <a:pt x="2117631" y="1969707"/>
                  <a:pt x="2034696" y="2008662"/>
                  <a:pt x="1956588" y="2056069"/>
                </a:cubicBezTo>
                <a:cubicBezTo>
                  <a:pt x="1918151" y="2079384"/>
                  <a:pt x="1880981" y="2104722"/>
                  <a:pt x="1845232" y="2131976"/>
                </a:cubicBezTo>
                <a:lnTo>
                  <a:pt x="1794293" y="2175532"/>
                </a:lnTo>
                <a:cubicBezTo>
                  <a:pt x="1778211" y="2189484"/>
                  <a:pt x="1763043" y="2204455"/>
                  <a:pt x="1748884" y="2220350"/>
                </a:cubicBezTo>
                <a:cubicBezTo>
                  <a:pt x="1691591" y="2283371"/>
                  <a:pt x="1646735" y="2356646"/>
                  <a:pt x="1616674" y="2436317"/>
                </a:cubicBezTo>
                <a:cubicBezTo>
                  <a:pt x="1552957" y="2598928"/>
                  <a:pt x="1541172" y="2787166"/>
                  <a:pt x="1553871" y="2972366"/>
                </a:cubicBezTo>
                <a:cubicBezTo>
                  <a:pt x="1581755" y="3346824"/>
                  <a:pt x="1704222" y="3717178"/>
                  <a:pt x="1948668" y="3992689"/>
                </a:cubicBezTo>
                <a:cubicBezTo>
                  <a:pt x="2070170" y="4131049"/>
                  <a:pt x="2217448" y="4244448"/>
                  <a:pt x="2382280" y="4326596"/>
                </a:cubicBezTo>
                <a:cubicBezTo>
                  <a:pt x="2549275" y="4408079"/>
                  <a:pt x="2728759" y="4461017"/>
                  <a:pt x="2913275" y="4483203"/>
                </a:cubicBezTo>
                <a:cubicBezTo>
                  <a:pt x="3006387" y="4494498"/>
                  <a:pt x="3100165" y="4499718"/>
                  <a:pt x="3193966" y="4498840"/>
                </a:cubicBezTo>
                <a:cubicBezTo>
                  <a:pt x="3289287" y="4497583"/>
                  <a:pt x="3385201" y="4492054"/>
                  <a:pt x="3480901" y="4483274"/>
                </a:cubicBezTo>
                <a:cubicBezTo>
                  <a:pt x="3576602" y="4474020"/>
                  <a:pt x="3672018" y="4461777"/>
                  <a:pt x="3767124" y="4446519"/>
                </a:cubicBezTo>
                <a:cubicBezTo>
                  <a:pt x="3862089" y="4430953"/>
                  <a:pt x="3956341" y="4411757"/>
                  <a:pt x="4049858" y="4389998"/>
                </a:cubicBezTo>
                <a:cubicBezTo>
                  <a:pt x="4143042" y="4367147"/>
                  <a:pt x="4235442" y="4341663"/>
                  <a:pt x="4326157" y="4311860"/>
                </a:cubicBezTo>
                <a:cubicBezTo>
                  <a:pt x="4416421" y="4282105"/>
                  <a:pt x="4505094" y="4247770"/>
                  <a:pt x="4591844" y="4208950"/>
                </a:cubicBezTo>
                <a:cubicBezTo>
                  <a:pt x="4677502" y="4170605"/>
                  <a:pt x="4760359" y="4126304"/>
                  <a:pt x="4839796" y="4076332"/>
                </a:cubicBezTo>
                <a:cubicBezTo>
                  <a:pt x="4917477" y="4027143"/>
                  <a:pt x="4990363" y="3970764"/>
                  <a:pt x="5057526" y="3907955"/>
                </a:cubicBezTo>
                <a:cubicBezTo>
                  <a:pt x="5186607" y="3781743"/>
                  <a:pt x="5285156" y="3627746"/>
                  <a:pt x="5315996" y="3454504"/>
                </a:cubicBezTo>
                <a:cubicBezTo>
                  <a:pt x="5333493" y="3367421"/>
                  <a:pt x="5337031" y="3278131"/>
                  <a:pt x="5326466" y="3189956"/>
                </a:cubicBezTo>
                <a:cubicBezTo>
                  <a:pt x="5318679" y="3101710"/>
                  <a:pt x="5296101" y="3015410"/>
                  <a:pt x="5259706" y="2934638"/>
                </a:cubicBezTo>
                <a:cubicBezTo>
                  <a:pt x="5186322" y="2770413"/>
                  <a:pt x="5066809" y="2631032"/>
                  <a:pt x="4915673" y="2533414"/>
                </a:cubicBezTo>
                <a:cubicBezTo>
                  <a:pt x="4760311" y="2435819"/>
                  <a:pt x="4584342" y="2375738"/>
                  <a:pt x="4401701" y="2357904"/>
                </a:cubicBezTo>
                <a:cubicBezTo>
                  <a:pt x="4309467" y="2348104"/>
                  <a:pt x="4216520" y="2346965"/>
                  <a:pt x="4124072" y="2354504"/>
                </a:cubicBezTo>
                <a:cubicBezTo>
                  <a:pt x="4100948" y="2356964"/>
                  <a:pt x="4077896" y="2358867"/>
                  <a:pt x="4054701" y="2362054"/>
                </a:cubicBezTo>
                <a:lnTo>
                  <a:pt x="3985020" y="2372986"/>
                </a:lnTo>
                <a:lnTo>
                  <a:pt x="3950145" y="2378396"/>
                </a:lnTo>
                <a:lnTo>
                  <a:pt x="3915625" y="2385918"/>
                </a:lnTo>
                <a:lnTo>
                  <a:pt x="3846562" y="2401033"/>
                </a:lnTo>
                <a:cubicBezTo>
                  <a:pt x="3662806" y="2446449"/>
                  <a:pt x="3486362" y="2517373"/>
                  <a:pt x="3322358" y="2611789"/>
                </a:cubicBezTo>
                <a:lnTo>
                  <a:pt x="3291447" y="2629134"/>
                </a:lnTo>
                <a:lnTo>
                  <a:pt x="3261699" y="2648283"/>
                </a:lnTo>
                <a:lnTo>
                  <a:pt x="3202275" y="2686723"/>
                </a:lnTo>
                <a:cubicBezTo>
                  <a:pt x="3182214" y="2699204"/>
                  <a:pt x="3164171" y="2714414"/>
                  <a:pt x="3145012" y="2728106"/>
                </a:cubicBezTo>
                <a:cubicBezTo>
                  <a:pt x="3126256" y="2742343"/>
                  <a:pt x="3106788" y="2755749"/>
                  <a:pt x="3088603" y="2770651"/>
                </a:cubicBezTo>
                <a:cubicBezTo>
                  <a:pt x="3015528" y="2829616"/>
                  <a:pt x="2947580" y="2894679"/>
                  <a:pt x="2885474" y="2965105"/>
                </a:cubicBezTo>
                <a:cubicBezTo>
                  <a:pt x="2870303" y="2982901"/>
                  <a:pt x="2853969" y="2999820"/>
                  <a:pt x="2839701" y="3018304"/>
                </a:cubicBezTo>
                <a:lnTo>
                  <a:pt x="2797750" y="3074375"/>
                </a:lnTo>
                <a:lnTo>
                  <a:pt x="2776716" y="3102398"/>
                </a:lnTo>
                <a:lnTo>
                  <a:pt x="2758103" y="3131940"/>
                </a:lnTo>
                <a:lnTo>
                  <a:pt x="2720924" y="3191095"/>
                </a:lnTo>
                <a:cubicBezTo>
                  <a:pt x="2708507" y="3210813"/>
                  <a:pt x="2699272" y="3232193"/>
                  <a:pt x="2688232" y="3252646"/>
                </a:cubicBezTo>
                <a:cubicBezTo>
                  <a:pt x="2678095" y="3273527"/>
                  <a:pt x="2665844" y="3293530"/>
                  <a:pt x="2657369" y="3315123"/>
                </a:cubicBezTo>
                <a:lnTo>
                  <a:pt x="2631254" y="3379665"/>
                </a:lnTo>
                <a:lnTo>
                  <a:pt x="2618220" y="3411888"/>
                </a:lnTo>
                <a:cubicBezTo>
                  <a:pt x="2614872" y="3422518"/>
                  <a:pt x="2610836" y="3433054"/>
                  <a:pt x="2607964" y="3443708"/>
                </a:cubicBezTo>
                <a:cubicBezTo>
                  <a:pt x="2582204" y="3527873"/>
                  <a:pt x="2573492" y="3618349"/>
                  <a:pt x="2601245" y="3679972"/>
                </a:cubicBezTo>
                <a:cubicBezTo>
                  <a:pt x="2614920" y="3710558"/>
                  <a:pt x="2638305" y="3735805"/>
                  <a:pt x="2667791" y="3751774"/>
                </a:cubicBezTo>
                <a:cubicBezTo>
                  <a:pt x="2701195" y="3769760"/>
                  <a:pt x="2738326" y="3779750"/>
                  <a:pt x="2776265" y="3780913"/>
                </a:cubicBezTo>
                <a:cubicBezTo>
                  <a:pt x="2817835" y="3782573"/>
                  <a:pt x="2859382" y="3777377"/>
                  <a:pt x="2899267" y="3765584"/>
                </a:cubicBezTo>
                <a:cubicBezTo>
                  <a:pt x="2942903" y="3753150"/>
                  <a:pt x="2985448" y="3737110"/>
                  <a:pt x="3026448" y="3717629"/>
                </a:cubicBezTo>
                <a:cubicBezTo>
                  <a:pt x="3111086" y="3678430"/>
                  <a:pt x="3194773" y="3628268"/>
                  <a:pt x="3284539" y="3581024"/>
                </a:cubicBezTo>
                <a:cubicBezTo>
                  <a:pt x="3374873" y="3531812"/>
                  <a:pt x="3469506" y="3490856"/>
                  <a:pt x="3567224" y="3458680"/>
                </a:cubicBezTo>
                <a:cubicBezTo>
                  <a:pt x="3669762" y="3425484"/>
                  <a:pt x="3778022" y="3413620"/>
                  <a:pt x="3885308" y="3423847"/>
                </a:cubicBezTo>
                <a:cubicBezTo>
                  <a:pt x="3996012" y="3434335"/>
                  <a:pt x="4090455" y="3477212"/>
                  <a:pt x="4174736" y="3485660"/>
                </a:cubicBezTo>
                <a:cubicBezTo>
                  <a:pt x="4213078" y="3491473"/>
                  <a:pt x="4252298" y="3486680"/>
                  <a:pt x="4288100" y="3471779"/>
                </a:cubicBezTo>
                <a:cubicBezTo>
                  <a:pt x="4322643" y="3455382"/>
                  <a:pt x="4351774" y="3429447"/>
                  <a:pt x="4372025" y="3397010"/>
                </a:cubicBezTo>
                <a:cubicBezTo>
                  <a:pt x="4393202" y="3363790"/>
                  <a:pt x="4405334" y="3325611"/>
                  <a:pt x="4407209" y="3286269"/>
                </a:cubicBezTo>
                <a:cubicBezTo>
                  <a:pt x="4409773" y="3244508"/>
                  <a:pt x="4403577" y="3202650"/>
                  <a:pt x="4389047" y="3163404"/>
                </a:cubicBezTo>
                <a:cubicBezTo>
                  <a:pt x="4374518" y="3125771"/>
                  <a:pt x="4350515" y="3092503"/>
                  <a:pt x="4319367" y="3066805"/>
                </a:cubicBezTo>
                <a:cubicBezTo>
                  <a:pt x="4285631" y="3039850"/>
                  <a:pt x="4247621" y="3018731"/>
                  <a:pt x="4206881" y="3004376"/>
                </a:cubicBezTo>
                <a:cubicBezTo>
                  <a:pt x="4118232" y="2975285"/>
                  <a:pt x="4025523" y="2960383"/>
                  <a:pt x="3932220" y="2960241"/>
                </a:cubicBezTo>
                <a:cubicBezTo>
                  <a:pt x="3836116" y="2958627"/>
                  <a:pt x="3740060" y="2964844"/>
                  <a:pt x="3644976" y="2978868"/>
                </a:cubicBezTo>
                <a:lnTo>
                  <a:pt x="3644715" y="2978891"/>
                </a:lnTo>
                <a:cubicBezTo>
                  <a:pt x="3620262" y="2982356"/>
                  <a:pt x="3597636" y="2965366"/>
                  <a:pt x="3594170" y="2940926"/>
                </a:cubicBezTo>
                <a:cubicBezTo>
                  <a:pt x="3590775" y="2916913"/>
                  <a:pt x="3607133" y="2894584"/>
                  <a:pt x="3631040" y="2890574"/>
                </a:cubicBezTo>
                <a:cubicBezTo>
                  <a:pt x="3730848" y="2873276"/>
                  <a:pt x="3831890" y="2864188"/>
                  <a:pt x="3933170" y="2863381"/>
                </a:cubicBezTo>
                <a:cubicBezTo>
                  <a:pt x="4037512" y="2861080"/>
                  <a:pt x="4141546" y="2875435"/>
                  <a:pt x="4241377" y="2905879"/>
                </a:cubicBezTo>
                <a:cubicBezTo>
                  <a:pt x="4294273" y="2923153"/>
                  <a:pt x="4343773" y="2949492"/>
                  <a:pt x="4387670" y="2983684"/>
                </a:cubicBezTo>
                <a:cubicBezTo>
                  <a:pt x="4433585" y="3020345"/>
                  <a:pt x="4469387" y="3068087"/>
                  <a:pt x="4491656" y="3122425"/>
                </a:cubicBezTo>
                <a:cubicBezTo>
                  <a:pt x="4512762" y="3175482"/>
                  <a:pt x="4522591" y="3232335"/>
                  <a:pt x="4520549" y="3289402"/>
                </a:cubicBezTo>
                <a:cubicBezTo>
                  <a:pt x="4519054" y="3349103"/>
                  <a:pt x="4501889" y="3407380"/>
                  <a:pt x="4470788" y="3458372"/>
                </a:cubicBezTo>
                <a:cubicBezTo>
                  <a:pt x="4439307" y="3510622"/>
                  <a:pt x="4393439" y="3552716"/>
                  <a:pt x="4338668" y="3579624"/>
                </a:cubicBezTo>
                <a:cubicBezTo>
                  <a:pt x="4283637" y="3604610"/>
                  <a:pt x="4222812" y="3614102"/>
                  <a:pt x="4162794" y="3607031"/>
                </a:cubicBezTo>
                <a:cubicBezTo>
                  <a:pt x="4110564" y="3600885"/>
                  <a:pt x="4058903" y="3590634"/>
                  <a:pt x="4008311" y="3576373"/>
                </a:cubicBezTo>
                <a:cubicBezTo>
                  <a:pt x="3964057" y="3563940"/>
                  <a:pt x="3918783" y="3555421"/>
                  <a:pt x="3873034" y="3551008"/>
                </a:cubicBezTo>
                <a:cubicBezTo>
                  <a:pt x="3783126" y="3544364"/>
                  <a:pt x="3692815" y="3556228"/>
                  <a:pt x="3607679" y="3585912"/>
                </a:cubicBezTo>
                <a:cubicBezTo>
                  <a:pt x="3518578" y="3617400"/>
                  <a:pt x="3432493" y="3656837"/>
                  <a:pt x="3350444" y="3703724"/>
                </a:cubicBezTo>
                <a:cubicBezTo>
                  <a:pt x="3266519" y="3749828"/>
                  <a:pt x="3181929" y="3803360"/>
                  <a:pt x="3087962" y="3848206"/>
                </a:cubicBezTo>
                <a:cubicBezTo>
                  <a:pt x="3040100" y="3871626"/>
                  <a:pt x="2990362" y="3891036"/>
                  <a:pt x="2939271" y="3906246"/>
                </a:cubicBezTo>
                <a:cubicBezTo>
                  <a:pt x="2884500" y="3922927"/>
                  <a:pt x="2827403" y="3930592"/>
                  <a:pt x="2770163" y="3928930"/>
                </a:cubicBezTo>
                <a:cubicBezTo>
                  <a:pt x="2709077" y="3927436"/>
                  <a:pt x="2649178" y="3911751"/>
                  <a:pt x="2595191" y="3883111"/>
                </a:cubicBezTo>
                <a:cubicBezTo>
                  <a:pt x="2537120" y="3851908"/>
                  <a:pt x="2490706" y="3802766"/>
                  <a:pt x="2462905" y="3743018"/>
                </a:cubicBezTo>
                <a:cubicBezTo>
                  <a:pt x="2438309" y="3686663"/>
                  <a:pt x="2427246" y="3625349"/>
                  <a:pt x="2430665" y="3563963"/>
                </a:cubicBezTo>
                <a:cubicBezTo>
                  <a:pt x="2433205" y="3508368"/>
                  <a:pt x="2442535" y="3453294"/>
                  <a:pt x="2458395" y="3399929"/>
                </a:cubicBezTo>
                <a:cubicBezTo>
                  <a:pt x="2461837" y="3386783"/>
                  <a:pt x="2466371" y="3374160"/>
                  <a:pt x="2470336" y="3361251"/>
                </a:cubicBezTo>
                <a:lnTo>
                  <a:pt x="2484415" y="3324710"/>
                </a:lnTo>
                <a:lnTo>
                  <a:pt x="2512904" y="3251792"/>
                </a:lnTo>
                <a:cubicBezTo>
                  <a:pt x="2522258" y="3227423"/>
                  <a:pt x="2535387" y="3204834"/>
                  <a:pt x="2546522" y="3181271"/>
                </a:cubicBezTo>
                <a:cubicBezTo>
                  <a:pt x="2558534" y="3158183"/>
                  <a:pt x="2568838" y="3134075"/>
                  <a:pt x="2582347" y="3111842"/>
                </a:cubicBezTo>
                <a:lnTo>
                  <a:pt x="2622944" y="3045212"/>
                </a:lnTo>
                <a:lnTo>
                  <a:pt x="2643409" y="3011993"/>
                </a:lnTo>
                <a:lnTo>
                  <a:pt x="2666296" y="2980505"/>
                </a:lnTo>
                <a:lnTo>
                  <a:pt x="2712187" y="2917577"/>
                </a:lnTo>
                <a:cubicBezTo>
                  <a:pt x="2727809" y="2896886"/>
                  <a:pt x="2745448" y="2877903"/>
                  <a:pt x="2762043" y="2857995"/>
                </a:cubicBezTo>
                <a:cubicBezTo>
                  <a:pt x="2829397" y="2779573"/>
                  <a:pt x="2903303" y="2706987"/>
                  <a:pt x="2982931" y="2641046"/>
                </a:cubicBezTo>
                <a:cubicBezTo>
                  <a:pt x="3002684" y="2624460"/>
                  <a:pt x="3023647" y="2609511"/>
                  <a:pt x="3043969" y="2593684"/>
                </a:cubicBezTo>
                <a:cubicBezTo>
                  <a:pt x="3064672" y="2578427"/>
                  <a:pt x="3084377" y="2561627"/>
                  <a:pt x="3105981" y="2547674"/>
                </a:cubicBezTo>
                <a:lnTo>
                  <a:pt x="3170201" y="2504916"/>
                </a:lnTo>
                <a:lnTo>
                  <a:pt x="3202418" y="2483679"/>
                </a:lnTo>
                <a:lnTo>
                  <a:pt x="3235727" y="2464317"/>
                </a:lnTo>
                <a:cubicBezTo>
                  <a:pt x="3412788" y="2359325"/>
                  <a:pt x="3603714" y="2279714"/>
                  <a:pt x="3802926" y="2227825"/>
                </a:cubicBezTo>
                <a:lnTo>
                  <a:pt x="3878138" y="2210296"/>
                </a:lnTo>
                <a:lnTo>
                  <a:pt x="3915791" y="2201640"/>
                </a:lnTo>
                <a:lnTo>
                  <a:pt x="3953943" y="2195139"/>
                </a:lnTo>
                <a:lnTo>
                  <a:pt x="4030271" y="2182223"/>
                </a:lnTo>
                <a:cubicBezTo>
                  <a:pt x="4055864" y="2178384"/>
                  <a:pt x="4081979" y="2175812"/>
                  <a:pt x="4107857" y="2172789"/>
                </a:cubicBezTo>
                <a:cubicBezTo>
                  <a:pt x="4212057" y="2163105"/>
                  <a:pt x="4316945" y="2163468"/>
                  <a:pt x="4421074" y="2173873"/>
                </a:cubicBezTo>
                <a:cubicBezTo>
                  <a:pt x="4632987" y="2193229"/>
                  <a:pt x="4837446" y="2261690"/>
                  <a:pt x="5018258" y="2373816"/>
                </a:cubicBezTo>
                <a:cubicBezTo>
                  <a:pt x="5201635" y="2490347"/>
                  <a:pt x="5347192" y="2657632"/>
                  <a:pt x="5437195" y="2855314"/>
                </a:cubicBezTo>
                <a:cubicBezTo>
                  <a:pt x="5482611" y="2954404"/>
                  <a:pt x="5511291" y="3060328"/>
                  <a:pt x="5522069" y="3168790"/>
                </a:cubicBezTo>
                <a:cubicBezTo>
                  <a:pt x="5542297" y="3331615"/>
                  <a:pt x="5523636" y="3496883"/>
                  <a:pt x="5467607" y="3651094"/>
                </a:cubicBezTo>
                <a:lnTo>
                  <a:pt x="5435295" y="3726741"/>
                </a:lnTo>
                <a:cubicBezTo>
                  <a:pt x="5424042" y="3751703"/>
                  <a:pt x="5409702" y="3774981"/>
                  <a:pt x="5396906" y="3799112"/>
                </a:cubicBezTo>
                <a:cubicBezTo>
                  <a:pt x="5342111" y="3892223"/>
                  <a:pt x="5275066" y="3977550"/>
                  <a:pt x="5197575" y="4052840"/>
                </a:cubicBezTo>
                <a:cubicBezTo>
                  <a:pt x="5044136" y="4195045"/>
                  <a:pt x="4867953" y="4310579"/>
                  <a:pt x="4676339" y="4394625"/>
                </a:cubicBezTo>
                <a:cubicBezTo>
                  <a:pt x="4583179" y="4436814"/>
                  <a:pt x="4487929" y="4474186"/>
                  <a:pt x="4390947" y="4506599"/>
                </a:cubicBezTo>
                <a:cubicBezTo>
                  <a:pt x="4294367" y="4538799"/>
                  <a:pt x="4196625" y="4566205"/>
                  <a:pt x="4098313" y="4590741"/>
                </a:cubicBezTo>
                <a:cubicBezTo>
                  <a:pt x="3999788" y="4614113"/>
                  <a:pt x="3900739" y="4634709"/>
                  <a:pt x="3801098" y="4651485"/>
                </a:cubicBezTo>
                <a:cubicBezTo>
                  <a:pt x="3701385" y="4667858"/>
                  <a:pt x="3601221" y="4681359"/>
                  <a:pt x="3500559" y="4691159"/>
                </a:cubicBezTo>
                <a:cubicBezTo>
                  <a:pt x="3399849" y="4700579"/>
                  <a:pt x="3298688" y="4706630"/>
                  <a:pt x="3196744" y="4708173"/>
                </a:cubicBezTo>
                <a:cubicBezTo>
                  <a:pt x="3093280" y="4709359"/>
                  <a:pt x="2989816" y="4703783"/>
                  <a:pt x="2887064" y="4691468"/>
                </a:cubicBezTo>
                <a:cubicBezTo>
                  <a:pt x="2678973" y="4666695"/>
                  <a:pt x="2476509" y="4607208"/>
                  <a:pt x="2288128" y="4515450"/>
                </a:cubicBezTo>
                <a:cubicBezTo>
                  <a:pt x="2098681" y="4421462"/>
                  <a:pt x="1929319" y="4291548"/>
                  <a:pt x="1789467" y="4132971"/>
                </a:cubicBezTo>
                <a:cubicBezTo>
                  <a:pt x="1650678" y="3974394"/>
                  <a:pt x="1542348" y="3791614"/>
                  <a:pt x="1469913" y="3593743"/>
                </a:cubicBezTo>
                <a:cubicBezTo>
                  <a:pt x="1461105" y="3569184"/>
                  <a:pt x="1450396" y="3545123"/>
                  <a:pt x="1443235" y="3520090"/>
                </a:cubicBezTo>
                <a:lnTo>
                  <a:pt x="1421555" y="3444989"/>
                </a:lnTo>
                <a:cubicBezTo>
                  <a:pt x="1414599" y="3419956"/>
                  <a:pt x="1406631" y="3394922"/>
                  <a:pt x="1400582" y="3369841"/>
                </a:cubicBezTo>
                <a:lnTo>
                  <a:pt x="1383602" y="3294575"/>
                </a:lnTo>
                <a:cubicBezTo>
                  <a:pt x="1362193" y="3193468"/>
                  <a:pt x="1347620" y="3091032"/>
                  <a:pt x="1339985" y="2987979"/>
                </a:cubicBezTo>
                <a:cubicBezTo>
                  <a:pt x="1331908" y="2883337"/>
                  <a:pt x="1332844" y="2778220"/>
                  <a:pt x="1342782" y="2673744"/>
                </a:cubicBezTo>
                <a:cubicBezTo>
                  <a:pt x="1352677" y="2565969"/>
                  <a:pt x="1377150" y="2460045"/>
                  <a:pt x="1415527" y="2358848"/>
                </a:cubicBezTo>
                <a:cubicBezTo>
                  <a:pt x="1455239" y="2253667"/>
                  <a:pt x="1514490" y="2156936"/>
                  <a:pt x="1590160" y="2073758"/>
                </a:cubicBezTo>
                <a:cubicBezTo>
                  <a:pt x="1627865" y="2033738"/>
                  <a:pt x="1668346" y="1996427"/>
                  <a:pt x="1711304" y="1962099"/>
                </a:cubicBezTo>
                <a:cubicBezTo>
                  <a:pt x="1753841" y="1929380"/>
                  <a:pt x="1798125" y="1898991"/>
                  <a:pt x="1843962" y="1871072"/>
                </a:cubicBezTo>
                <a:cubicBezTo>
                  <a:pt x="1934501" y="1815887"/>
                  <a:pt x="2030631" y="1770433"/>
                  <a:pt x="2130743" y="1735469"/>
                </a:cubicBezTo>
                <a:cubicBezTo>
                  <a:pt x="2228642" y="1700664"/>
                  <a:pt x="2328962" y="1673075"/>
                  <a:pt x="2430902" y="1652918"/>
                </a:cubicBezTo>
                <a:cubicBezTo>
                  <a:pt x="2630114" y="1615375"/>
                  <a:pt x="2831819" y="1592448"/>
                  <a:pt x="3034402" y="1584324"/>
                </a:cubicBezTo>
                <a:cubicBezTo>
                  <a:pt x="3431330" y="1565080"/>
                  <a:pt x="3822204" y="1557852"/>
                  <a:pt x="4201516" y="1494806"/>
                </a:cubicBezTo>
                <a:cubicBezTo>
                  <a:pt x="4389973" y="1464540"/>
                  <a:pt x="4575439" y="1417985"/>
                  <a:pt x="4755848" y="1355665"/>
                </a:cubicBezTo>
                <a:cubicBezTo>
                  <a:pt x="4930369" y="1294611"/>
                  <a:pt x="5102183" y="1198625"/>
                  <a:pt x="5293608" y="1121137"/>
                </a:cubicBezTo>
                <a:cubicBezTo>
                  <a:pt x="5391944" y="1079952"/>
                  <a:pt x="5494387" y="1049411"/>
                  <a:pt x="5599228" y="1030039"/>
                </a:cubicBezTo>
                <a:cubicBezTo>
                  <a:pt x="5709173" y="1010523"/>
                  <a:pt x="5821682" y="1010383"/>
                  <a:pt x="5931675" y="1029624"/>
                </a:cubicBezTo>
                <a:cubicBezTo>
                  <a:pt x="5958858" y="1035651"/>
                  <a:pt x="5987134" y="1039628"/>
                  <a:pt x="6013297" y="1047745"/>
                </a:cubicBezTo>
                <a:lnTo>
                  <a:pt x="6092022" y="1071882"/>
                </a:lnTo>
                <a:cubicBezTo>
                  <a:pt x="6117615" y="1081694"/>
                  <a:pt x="6142923" y="1092367"/>
                  <a:pt x="6168327" y="1102717"/>
                </a:cubicBezTo>
                <a:cubicBezTo>
                  <a:pt x="6181099" y="1107676"/>
                  <a:pt x="6193539" y="1113468"/>
                  <a:pt x="6205576" y="1120053"/>
                </a:cubicBezTo>
                <a:lnTo>
                  <a:pt x="6242090" y="1138884"/>
                </a:lnTo>
                <a:cubicBezTo>
                  <a:pt x="6338028" y="1190579"/>
                  <a:pt x="6426535" y="1255042"/>
                  <a:pt x="6505166" y="1330515"/>
                </a:cubicBezTo>
                <a:cubicBezTo>
                  <a:pt x="6582063" y="1405570"/>
                  <a:pt x="6649868" y="1489389"/>
                  <a:pt x="6707203" y="1580252"/>
                </a:cubicBezTo>
                <a:cubicBezTo>
                  <a:pt x="6764490" y="1669841"/>
                  <a:pt x="6812043" y="1765286"/>
                  <a:pt x="6849032" y="1864969"/>
                </a:cubicBezTo>
                <a:cubicBezTo>
                  <a:pt x="6885831" y="1964093"/>
                  <a:pt x="6913205" y="2066459"/>
                  <a:pt x="6930821" y="2170713"/>
                </a:cubicBezTo>
                <a:cubicBezTo>
                  <a:pt x="6947653" y="2271808"/>
                  <a:pt x="6959452" y="2373413"/>
                  <a:pt x="6966171" y="2475564"/>
                </a:cubicBezTo>
                <a:cubicBezTo>
                  <a:pt x="6991407" y="2883811"/>
                  <a:pt x="6941480" y="3293246"/>
                  <a:pt x="6818857" y="3683484"/>
                </a:cubicBezTo>
                <a:lnTo>
                  <a:pt x="6795591" y="3756330"/>
                </a:lnTo>
                <a:lnTo>
                  <a:pt x="6769784" y="3828370"/>
                </a:lnTo>
                <a:cubicBezTo>
                  <a:pt x="6753356" y="3876681"/>
                  <a:pt x="6732843" y="3923497"/>
                  <a:pt x="6714325" y="3971049"/>
                </a:cubicBezTo>
                <a:cubicBezTo>
                  <a:pt x="6673752" y="4064728"/>
                  <a:pt x="6631445" y="4157839"/>
                  <a:pt x="6581921" y="4247461"/>
                </a:cubicBezTo>
                <a:cubicBezTo>
                  <a:pt x="6484985" y="4428462"/>
                  <a:pt x="6368773" y="4598452"/>
                  <a:pt x="6235300" y="4754514"/>
                </a:cubicBezTo>
                <a:cubicBezTo>
                  <a:pt x="6100854" y="4911359"/>
                  <a:pt x="5947415" y="5050906"/>
                  <a:pt x="5778497" y="5169880"/>
                </a:cubicBezTo>
                <a:cubicBezTo>
                  <a:pt x="5735620" y="5198853"/>
                  <a:pt x="5693195" y="5228466"/>
                  <a:pt x="5648301" y="5254354"/>
                </a:cubicBezTo>
                <a:cubicBezTo>
                  <a:pt x="5604522" y="5282045"/>
                  <a:pt x="5558630" y="5306105"/>
                  <a:pt x="5512929" y="5330475"/>
                </a:cubicBezTo>
                <a:cubicBezTo>
                  <a:pt x="5467203" y="5354677"/>
                  <a:pt x="5420124" y="5374799"/>
                  <a:pt x="5373758" y="5397080"/>
                </a:cubicBezTo>
                <a:cubicBezTo>
                  <a:pt x="5327107" y="5418554"/>
                  <a:pt x="5278699" y="5436114"/>
                  <a:pt x="5231240" y="5455737"/>
                </a:cubicBezTo>
                <a:cubicBezTo>
                  <a:pt x="5039080" y="5528393"/>
                  <a:pt x="4839440" y="5579433"/>
                  <a:pt x="4635979" y="5607908"/>
                </a:cubicBezTo>
                <a:cubicBezTo>
                  <a:pt x="4433918" y="5635765"/>
                  <a:pt x="4229744" y="5645114"/>
                  <a:pt x="4025974" y="5635860"/>
                </a:cubicBezTo>
                <a:cubicBezTo>
                  <a:pt x="3619977" y="5618680"/>
                  <a:pt x="3223096" y="5538739"/>
                  <a:pt x="2838086" y="5433527"/>
                </a:cubicBezTo>
                <a:cubicBezTo>
                  <a:pt x="2452649" y="5327935"/>
                  <a:pt x="2077729" y="5196077"/>
                  <a:pt x="1705877" y="5063648"/>
                </a:cubicBezTo>
                <a:cubicBezTo>
                  <a:pt x="1519922" y="4997446"/>
                  <a:pt x="1334681" y="4930888"/>
                  <a:pt x="1149057" y="4867936"/>
                </a:cubicBezTo>
                <a:lnTo>
                  <a:pt x="1009053" y="4820930"/>
                </a:lnTo>
                <a:cubicBezTo>
                  <a:pt x="960735" y="4804771"/>
                  <a:pt x="912671" y="4787212"/>
                  <a:pt x="864859" y="4768277"/>
                </a:cubicBezTo>
                <a:cubicBezTo>
                  <a:pt x="767857" y="4730311"/>
                  <a:pt x="674096" y="4684563"/>
                  <a:pt x="584495" y="4631435"/>
                </a:cubicBezTo>
                <a:cubicBezTo>
                  <a:pt x="538819" y="4604123"/>
                  <a:pt x="494720" y="4574249"/>
                  <a:pt x="452413" y="4541955"/>
                </a:cubicBezTo>
                <a:cubicBezTo>
                  <a:pt x="409651" y="4508806"/>
                  <a:pt x="369248" y="4472739"/>
                  <a:pt x="331497" y="4433990"/>
                </a:cubicBezTo>
                <a:cubicBezTo>
                  <a:pt x="311966" y="4415102"/>
                  <a:pt x="294777" y="4393676"/>
                  <a:pt x="276582" y="4373388"/>
                </a:cubicBezTo>
                <a:cubicBezTo>
                  <a:pt x="259908" y="4351724"/>
                  <a:pt x="242150" y="4330867"/>
                  <a:pt x="227071" y="4307992"/>
                </a:cubicBezTo>
                <a:cubicBezTo>
                  <a:pt x="195620" y="4263359"/>
                  <a:pt x="167855" y="4216258"/>
                  <a:pt x="144051" y="4167117"/>
                </a:cubicBezTo>
                <a:cubicBezTo>
                  <a:pt x="120583" y="4118545"/>
                  <a:pt x="100373" y="4068454"/>
                  <a:pt x="83553" y="4017200"/>
                </a:cubicBezTo>
                <a:cubicBezTo>
                  <a:pt x="67466" y="3966706"/>
                  <a:pt x="54105" y="3915405"/>
                  <a:pt x="43527" y="3863488"/>
                </a:cubicBezTo>
                <a:cubicBezTo>
                  <a:pt x="23243" y="3762049"/>
                  <a:pt x="10524" y="3659233"/>
                  <a:pt x="5476" y="3555896"/>
                </a:cubicBezTo>
                <a:cubicBezTo>
                  <a:pt x="-313" y="3454030"/>
                  <a:pt x="-938" y="3353018"/>
                  <a:pt x="961" y="3252717"/>
                </a:cubicBezTo>
                <a:cubicBezTo>
                  <a:pt x="3162" y="3153580"/>
                  <a:pt x="4536" y="3056839"/>
                  <a:pt x="5559" y="2957726"/>
                </a:cubicBezTo>
                <a:cubicBezTo>
                  <a:pt x="7811" y="2760400"/>
                  <a:pt x="10915" y="2561224"/>
                  <a:pt x="24342" y="2361217"/>
                </a:cubicBezTo>
                <a:cubicBezTo>
                  <a:pt x="35917" y="2159100"/>
                  <a:pt x="63577" y="1958227"/>
                  <a:pt x="107060" y="1760498"/>
                </a:cubicBezTo>
                <a:cubicBezTo>
                  <a:pt x="153166" y="1561656"/>
                  <a:pt x="223610" y="1362368"/>
                  <a:pt x="341295" y="1183902"/>
                </a:cubicBezTo>
                <a:cubicBezTo>
                  <a:pt x="355224" y="1161260"/>
                  <a:pt x="372244" y="1140319"/>
                  <a:pt x="387657" y="1118513"/>
                </a:cubicBezTo>
                <a:cubicBezTo>
                  <a:pt x="403982" y="1097252"/>
                  <a:pt x="421417" y="1076742"/>
                  <a:pt x="438691" y="1056091"/>
                </a:cubicBezTo>
                <a:cubicBezTo>
                  <a:pt x="474903" y="1015622"/>
                  <a:pt x="514024" y="977853"/>
                  <a:pt x="555747" y="943084"/>
                </a:cubicBezTo>
                <a:cubicBezTo>
                  <a:pt x="638800" y="875482"/>
                  <a:pt x="730413" y="819119"/>
                  <a:pt x="828212" y="775462"/>
                </a:cubicBezTo>
                <a:cubicBezTo>
                  <a:pt x="1019886" y="692478"/>
                  <a:pt x="1224869" y="644447"/>
                  <a:pt x="1433471" y="633637"/>
                </a:cubicBezTo>
                <a:cubicBezTo>
                  <a:pt x="1634116" y="623509"/>
                  <a:pt x="1835180" y="625016"/>
                  <a:pt x="2035653" y="638152"/>
                </a:cubicBezTo>
                <a:cubicBezTo>
                  <a:pt x="2232419" y="647295"/>
                  <a:pt x="2428789" y="655123"/>
                  <a:pt x="2625010" y="659726"/>
                </a:cubicBezTo>
                <a:cubicBezTo>
                  <a:pt x="3016192" y="671866"/>
                  <a:pt x="3407755" y="662562"/>
                  <a:pt x="3797917" y="631855"/>
                </a:cubicBezTo>
                <a:cubicBezTo>
                  <a:pt x="3992333" y="616194"/>
                  <a:pt x="4185799" y="592885"/>
                  <a:pt x="4377604" y="560710"/>
                </a:cubicBezTo>
                <a:cubicBezTo>
                  <a:pt x="4569622" y="529590"/>
                  <a:pt x="4759670" y="487887"/>
                  <a:pt x="4947605" y="438482"/>
                </a:cubicBezTo>
                <a:cubicBezTo>
                  <a:pt x="5324495" y="339105"/>
                  <a:pt x="5687616" y="193462"/>
                  <a:pt x="6028681" y="4876"/>
                </a:cubicBezTo>
                <a:lnTo>
                  <a:pt x="6028895" y="4753"/>
                </a:lnTo>
                <a:cubicBezTo>
                  <a:pt x="6047009" y="-5336"/>
                  <a:pt x="6069896" y="1163"/>
                  <a:pt x="6079986" y="19269"/>
                </a:cubicBezTo>
                <a:cubicBezTo>
                  <a:pt x="6089363" y="36097"/>
                  <a:pt x="6084473" y="57292"/>
                  <a:pt x="6068661" y="6831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2371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id="{04943692-6E6F-81AC-1EF0-410BDA9C7FED}"/>
              </a:ext>
            </a:extLst>
          </p:cNvPr>
          <p:cNvGrpSpPr/>
          <p:nvPr/>
        </p:nvGrpSpPr>
        <p:grpSpPr>
          <a:xfrm>
            <a:off x="10562213" y="8305389"/>
            <a:ext cx="3712900" cy="5243944"/>
            <a:chOff x="14987328" y="1682038"/>
            <a:chExt cx="2516925" cy="3554798"/>
          </a:xfrm>
        </p:grpSpPr>
        <p:sp>
          <p:nvSpPr>
            <p:cNvPr id="11" name="Forma libre 10">
              <a:extLst>
                <a:ext uri="{FF2B5EF4-FFF2-40B4-BE49-F238E27FC236}">
                  <a16:creationId xmlns:a16="http://schemas.microsoft.com/office/drawing/2014/main" id="{071EE9EA-E73F-52C6-7C54-024EECD7C576}"/>
                </a:ext>
              </a:extLst>
            </p:cNvPr>
            <p:cNvSpPr/>
            <p:nvPr/>
          </p:nvSpPr>
          <p:spPr>
            <a:xfrm>
              <a:off x="14987328" y="1682038"/>
              <a:ext cx="1703524" cy="2170270"/>
            </a:xfrm>
            <a:custGeom>
              <a:avLst/>
              <a:gdLst>
                <a:gd name="connsiteX0" fmla="*/ 35060 w 1703524"/>
                <a:gd name="connsiteY0" fmla="*/ 1170446 h 2170270"/>
                <a:gd name="connsiteX1" fmla="*/ 428565 w 1703524"/>
                <a:gd name="connsiteY1" fmla="*/ 986774 h 2170270"/>
                <a:gd name="connsiteX2" fmla="*/ 687843 w 1703524"/>
                <a:gd name="connsiteY2" fmla="*/ 928415 h 2170270"/>
                <a:gd name="connsiteX3" fmla="*/ 874581 w 1703524"/>
                <a:gd name="connsiteY3" fmla="*/ 0 h 2170270"/>
                <a:gd name="connsiteX4" fmla="*/ 952745 w 1703524"/>
                <a:gd name="connsiteY4" fmla="*/ 43390 h 2170270"/>
                <a:gd name="connsiteX5" fmla="*/ 972902 w 1703524"/>
                <a:gd name="connsiteY5" fmla="*/ 102792 h 2170270"/>
                <a:gd name="connsiteX6" fmla="*/ 1047705 w 1703524"/>
                <a:gd name="connsiteY6" fmla="*/ 927633 h 2170270"/>
                <a:gd name="connsiteX7" fmla="*/ 1583999 w 1703524"/>
                <a:gd name="connsiteY7" fmla="*/ 976860 h 2170270"/>
                <a:gd name="connsiteX8" fmla="*/ 1646955 w 1703524"/>
                <a:gd name="connsiteY8" fmla="*/ 1159690 h 2170270"/>
                <a:gd name="connsiteX9" fmla="*/ 1012727 w 1703524"/>
                <a:gd name="connsiteY9" fmla="*/ 1290957 h 2170270"/>
                <a:gd name="connsiteX10" fmla="*/ 761659 w 1703524"/>
                <a:gd name="connsiteY10" fmla="*/ 2123535 h 2170270"/>
                <a:gd name="connsiteX11" fmla="*/ 690524 w 1703524"/>
                <a:gd name="connsiteY11" fmla="*/ 1843734 h 2170270"/>
                <a:gd name="connsiteX12" fmla="*/ 651297 w 1703524"/>
                <a:gd name="connsiteY12" fmla="*/ 1370653 h 2170270"/>
                <a:gd name="connsiteX13" fmla="*/ 35060 w 1703524"/>
                <a:gd name="connsiteY13" fmla="*/ 1170446 h 217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3524" h="2170270">
                  <a:moveTo>
                    <a:pt x="35060" y="1170446"/>
                  </a:moveTo>
                  <a:cubicBezTo>
                    <a:pt x="-11280" y="1153774"/>
                    <a:pt x="-95614" y="984672"/>
                    <a:pt x="428565" y="986774"/>
                  </a:cubicBezTo>
                  <a:cubicBezTo>
                    <a:pt x="554539" y="987280"/>
                    <a:pt x="665670" y="1038943"/>
                    <a:pt x="687843" y="928415"/>
                  </a:cubicBezTo>
                  <a:cubicBezTo>
                    <a:pt x="715059" y="792750"/>
                    <a:pt x="694062" y="0"/>
                    <a:pt x="874581" y="0"/>
                  </a:cubicBezTo>
                  <a:cubicBezTo>
                    <a:pt x="906249" y="287"/>
                    <a:pt x="935636" y="16601"/>
                    <a:pt x="952745" y="43390"/>
                  </a:cubicBezTo>
                  <a:cubicBezTo>
                    <a:pt x="962851" y="61860"/>
                    <a:pt x="969672" y="81963"/>
                    <a:pt x="972902" y="102792"/>
                  </a:cubicBezTo>
                  <a:cubicBezTo>
                    <a:pt x="1012981" y="292229"/>
                    <a:pt x="970956" y="887448"/>
                    <a:pt x="1047705" y="927633"/>
                  </a:cubicBezTo>
                  <a:cubicBezTo>
                    <a:pt x="1122630" y="966861"/>
                    <a:pt x="1509507" y="958685"/>
                    <a:pt x="1583999" y="976860"/>
                  </a:cubicBezTo>
                  <a:cubicBezTo>
                    <a:pt x="1702840" y="1005848"/>
                    <a:pt x="1749675" y="1100105"/>
                    <a:pt x="1646955" y="1159690"/>
                  </a:cubicBezTo>
                  <a:cubicBezTo>
                    <a:pt x="1540131" y="1221660"/>
                    <a:pt x="1043234" y="1169766"/>
                    <a:pt x="1012727" y="1290957"/>
                  </a:cubicBezTo>
                  <a:cubicBezTo>
                    <a:pt x="980924" y="1417301"/>
                    <a:pt x="938115" y="2392642"/>
                    <a:pt x="761659" y="2123535"/>
                  </a:cubicBezTo>
                  <a:cubicBezTo>
                    <a:pt x="708723" y="2042805"/>
                    <a:pt x="707769" y="1936926"/>
                    <a:pt x="690524" y="1843734"/>
                  </a:cubicBezTo>
                  <a:cubicBezTo>
                    <a:pt x="668616" y="1725324"/>
                    <a:pt x="675045" y="1488666"/>
                    <a:pt x="651297" y="1370653"/>
                  </a:cubicBezTo>
                  <a:cubicBezTo>
                    <a:pt x="611675" y="1173755"/>
                    <a:pt x="317878" y="1272203"/>
                    <a:pt x="35060" y="1170446"/>
                  </a:cubicBezTo>
                  <a:close/>
                </a:path>
              </a:pathLst>
            </a:custGeom>
            <a:solidFill>
              <a:srgbClr val="FFC76C"/>
            </a:solidFill>
            <a:ln w="30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A8E099C8-0A48-4934-DAEE-9E3BD12F672D}"/>
                </a:ext>
              </a:extLst>
            </p:cNvPr>
            <p:cNvSpPr/>
            <p:nvPr/>
          </p:nvSpPr>
          <p:spPr>
            <a:xfrm>
              <a:off x="15948442" y="3410168"/>
              <a:ext cx="1555811" cy="1826668"/>
            </a:xfrm>
            <a:custGeom>
              <a:avLst/>
              <a:gdLst>
                <a:gd name="connsiteX0" fmla="*/ 1551841 w 1555811"/>
                <a:gd name="connsiteY0" fmla="*/ 854383 h 1826668"/>
                <a:gd name="connsiteX1" fmla="*/ 1527732 w 1555811"/>
                <a:gd name="connsiteY1" fmla="*/ 831674 h 1826668"/>
                <a:gd name="connsiteX2" fmla="*/ 1014368 w 1555811"/>
                <a:gd name="connsiteY2" fmla="*/ 806851 h 1826668"/>
                <a:gd name="connsiteX3" fmla="*/ 877936 w 1555811"/>
                <a:gd name="connsiteY3" fmla="*/ 688885 h 1826668"/>
                <a:gd name="connsiteX4" fmla="*/ 805877 w 1555811"/>
                <a:gd name="connsiteY4" fmla="*/ 107371 h 1826668"/>
                <a:gd name="connsiteX5" fmla="*/ 802261 w 1555811"/>
                <a:gd name="connsiteY5" fmla="*/ 37779 h 1826668"/>
                <a:gd name="connsiteX6" fmla="*/ 753518 w 1555811"/>
                <a:gd name="connsiteY6" fmla="*/ 394 h 1826668"/>
                <a:gd name="connsiteX7" fmla="*/ 718972 w 1555811"/>
                <a:gd name="connsiteY7" fmla="*/ 27582 h 1826668"/>
                <a:gd name="connsiteX8" fmla="*/ 686965 w 1555811"/>
                <a:gd name="connsiteY8" fmla="*/ 325526 h 1826668"/>
                <a:gd name="connsiteX9" fmla="*/ 623209 w 1555811"/>
                <a:gd name="connsiteY9" fmla="*/ 755417 h 1826668"/>
                <a:gd name="connsiteX10" fmla="*/ 461370 w 1555811"/>
                <a:gd name="connsiteY10" fmla="*/ 839698 h 1826668"/>
                <a:gd name="connsiteX11" fmla="*/ 72570 w 1555811"/>
                <a:gd name="connsiteY11" fmla="*/ 933663 h 1826668"/>
                <a:gd name="connsiteX12" fmla="*/ 36678 w 1555811"/>
                <a:gd name="connsiteY12" fmla="*/ 942823 h 1826668"/>
                <a:gd name="connsiteX13" fmla="*/ 1672 w 1555811"/>
                <a:gd name="connsiteY13" fmla="*/ 1003538 h 1826668"/>
                <a:gd name="connsiteX14" fmla="*/ 38660 w 1555811"/>
                <a:gd name="connsiteY14" fmla="*/ 1039213 h 1826668"/>
                <a:gd name="connsiteX15" fmla="*/ 231416 w 1555811"/>
                <a:gd name="connsiteY15" fmla="*/ 1050124 h 1826668"/>
                <a:gd name="connsiteX16" fmla="*/ 546129 w 1555811"/>
                <a:gd name="connsiteY16" fmla="*/ 1043332 h 1826668"/>
                <a:gd name="connsiteX17" fmla="*/ 604262 w 1555811"/>
                <a:gd name="connsiteY17" fmla="*/ 1054032 h 1826668"/>
                <a:gd name="connsiteX18" fmla="*/ 635649 w 1555811"/>
                <a:gd name="connsiteY18" fmla="*/ 1102455 h 1826668"/>
                <a:gd name="connsiteX19" fmla="*/ 781333 w 1555811"/>
                <a:gd name="connsiteY19" fmla="*/ 1794239 h 1826668"/>
                <a:gd name="connsiteX20" fmla="*/ 843004 w 1555811"/>
                <a:gd name="connsiteY20" fmla="*/ 1823883 h 1826668"/>
                <a:gd name="connsiteX21" fmla="*/ 873820 w 1555811"/>
                <a:gd name="connsiteY21" fmla="*/ 1789738 h 1826668"/>
                <a:gd name="connsiteX22" fmla="*/ 927995 w 1555811"/>
                <a:gd name="connsiteY22" fmla="*/ 1077495 h 1826668"/>
                <a:gd name="connsiteX23" fmla="*/ 1142590 w 1555811"/>
                <a:gd name="connsiteY23" fmla="*/ 999282 h 1826668"/>
                <a:gd name="connsiteX24" fmla="*/ 1551841 w 1555811"/>
                <a:gd name="connsiteY24" fmla="*/ 854383 h 182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5811" h="1826668">
                  <a:moveTo>
                    <a:pt x="1551841" y="854383"/>
                  </a:moveTo>
                  <a:cubicBezTo>
                    <a:pt x="1547867" y="843379"/>
                    <a:pt x="1538909" y="834942"/>
                    <a:pt x="1527732" y="831674"/>
                  </a:cubicBezTo>
                  <a:cubicBezTo>
                    <a:pt x="1387150" y="789285"/>
                    <a:pt x="1187011" y="818286"/>
                    <a:pt x="1014368" y="806851"/>
                  </a:cubicBezTo>
                  <a:cubicBezTo>
                    <a:pt x="947979" y="802101"/>
                    <a:pt x="892538" y="754163"/>
                    <a:pt x="877936" y="688885"/>
                  </a:cubicBezTo>
                  <a:cubicBezTo>
                    <a:pt x="856170" y="593864"/>
                    <a:pt x="832719" y="421997"/>
                    <a:pt x="805877" y="107371"/>
                  </a:cubicBezTo>
                  <a:cubicBezTo>
                    <a:pt x="803932" y="84535"/>
                    <a:pt x="804827" y="60823"/>
                    <a:pt x="802261" y="37779"/>
                  </a:cubicBezTo>
                  <a:cubicBezTo>
                    <a:pt x="799069" y="13924"/>
                    <a:pt x="777247" y="-2813"/>
                    <a:pt x="753518" y="394"/>
                  </a:cubicBezTo>
                  <a:cubicBezTo>
                    <a:pt x="737956" y="2498"/>
                    <a:pt x="724740" y="12897"/>
                    <a:pt x="718972" y="27582"/>
                  </a:cubicBezTo>
                  <a:cubicBezTo>
                    <a:pt x="705417" y="62319"/>
                    <a:pt x="694150" y="288895"/>
                    <a:pt x="686965" y="325526"/>
                  </a:cubicBezTo>
                  <a:cubicBezTo>
                    <a:pt x="662426" y="450665"/>
                    <a:pt x="662794" y="682733"/>
                    <a:pt x="623209" y="755417"/>
                  </a:cubicBezTo>
                  <a:cubicBezTo>
                    <a:pt x="580320" y="834169"/>
                    <a:pt x="540232" y="820651"/>
                    <a:pt x="461370" y="839698"/>
                  </a:cubicBezTo>
                  <a:cubicBezTo>
                    <a:pt x="331765" y="871002"/>
                    <a:pt x="202166" y="902325"/>
                    <a:pt x="72570" y="933663"/>
                  </a:cubicBezTo>
                  <a:cubicBezTo>
                    <a:pt x="60676" y="936537"/>
                    <a:pt x="48627" y="939496"/>
                    <a:pt x="36678" y="942823"/>
                  </a:cubicBezTo>
                  <a:cubicBezTo>
                    <a:pt x="10333" y="949869"/>
                    <a:pt x="-5337" y="977054"/>
                    <a:pt x="1672" y="1003538"/>
                  </a:cubicBezTo>
                  <a:cubicBezTo>
                    <a:pt x="6412" y="1021436"/>
                    <a:pt x="20674" y="1035193"/>
                    <a:pt x="38660" y="1039213"/>
                  </a:cubicBezTo>
                  <a:cubicBezTo>
                    <a:pt x="102308" y="1050046"/>
                    <a:pt x="166959" y="1053706"/>
                    <a:pt x="231416" y="1050124"/>
                  </a:cubicBezTo>
                  <a:lnTo>
                    <a:pt x="546129" y="1043332"/>
                  </a:lnTo>
                  <a:cubicBezTo>
                    <a:pt x="566138" y="1040901"/>
                    <a:pt x="586409" y="1044632"/>
                    <a:pt x="604262" y="1054032"/>
                  </a:cubicBezTo>
                  <a:cubicBezTo>
                    <a:pt x="619435" y="1066541"/>
                    <a:pt x="630397" y="1083452"/>
                    <a:pt x="635649" y="1102455"/>
                  </a:cubicBezTo>
                  <a:cubicBezTo>
                    <a:pt x="717441" y="1319089"/>
                    <a:pt x="706748" y="1574970"/>
                    <a:pt x="781333" y="1794239"/>
                  </a:cubicBezTo>
                  <a:cubicBezTo>
                    <a:pt x="790225" y="1819537"/>
                    <a:pt x="817839" y="1832822"/>
                    <a:pt x="843004" y="1823883"/>
                  </a:cubicBezTo>
                  <a:cubicBezTo>
                    <a:pt x="858335" y="1818419"/>
                    <a:pt x="869914" y="1805600"/>
                    <a:pt x="873820" y="1789738"/>
                  </a:cubicBezTo>
                  <a:cubicBezTo>
                    <a:pt x="912926" y="1636275"/>
                    <a:pt x="912040" y="1114933"/>
                    <a:pt x="927995" y="1077495"/>
                  </a:cubicBezTo>
                  <a:cubicBezTo>
                    <a:pt x="957510" y="1008238"/>
                    <a:pt x="1070704" y="1020607"/>
                    <a:pt x="1142590" y="999282"/>
                  </a:cubicBezTo>
                  <a:cubicBezTo>
                    <a:pt x="1269099" y="961752"/>
                    <a:pt x="1595388" y="981111"/>
                    <a:pt x="1551841" y="854383"/>
                  </a:cubicBezTo>
                  <a:close/>
                </a:path>
              </a:pathLst>
            </a:custGeom>
            <a:solidFill>
              <a:srgbClr val="FFC76C"/>
            </a:solidFill>
            <a:ln w="30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5A8A40E5-6C3C-CECB-B2F3-102588D569B2}"/>
              </a:ext>
            </a:extLst>
          </p:cNvPr>
          <p:cNvSpPr txBox="1"/>
          <p:nvPr/>
        </p:nvSpPr>
        <p:spPr>
          <a:xfrm>
            <a:off x="13815439" y="3161224"/>
            <a:ext cx="8229600" cy="26468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این اسلاید تصویر بزرگ شماست</a:t>
            </a:r>
            <a:endParaRPr 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5E9C57D-C27A-101B-23D3-E46F7249567F}"/>
              </a:ext>
            </a:extLst>
          </p:cNvPr>
          <p:cNvSpPr txBox="1"/>
          <p:nvPr/>
        </p:nvSpPr>
        <p:spPr>
          <a:xfrm>
            <a:off x="13815437" y="6016709"/>
            <a:ext cx="8229600" cy="328548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</a:t>
            </a:r>
          </a:p>
          <a:p>
            <a:pPr algn="r" rtl="1"/>
            <a:r>
              <a:rPr lang="fa-IR" dirty="0">
                <a:solidFill>
                  <a:schemeClr val="bg1"/>
                </a:solidFill>
                <a:cs typeface="B Nazanin" panose="00000400000000000000" pitchFamily="2" charset="-78"/>
              </a:rPr>
              <a:t>شما می توانید این متن را با محتوای خود جایگزین کنید و مخاطبان خود را شگفت زده کنید.</a:t>
            </a:r>
            <a:endParaRPr 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78682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Marcador de posición de imagen 5">
            <a:extLst>
              <a:ext uri="{FF2B5EF4-FFF2-40B4-BE49-F238E27FC236}">
                <a16:creationId xmlns:a16="http://schemas.microsoft.com/office/drawing/2014/main" id="{8FF1F54A-F1FC-B9CD-1D5D-A99D7BCB50A7}"/>
              </a:ext>
            </a:extLst>
          </p:cNvPr>
          <p:cNvPicPr>
            <a:picLocks noGrp="1" noChangeAspect="1"/>
          </p:cNvPicPr>
          <p:nvPr>
            <p:ph type="pic" sz="quarter" idx="2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grpSp>
        <p:nvGrpSpPr>
          <p:cNvPr id="26" name="Grupo 25">
            <a:extLst>
              <a:ext uri="{FF2B5EF4-FFF2-40B4-BE49-F238E27FC236}">
                <a16:creationId xmlns:a16="http://schemas.microsoft.com/office/drawing/2014/main" id="{696C580A-53E3-0FC0-65AF-754BCCDB472F}"/>
              </a:ext>
            </a:extLst>
          </p:cNvPr>
          <p:cNvGrpSpPr/>
          <p:nvPr/>
        </p:nvGrpSpPr>
        <p:grpSpPr>
          <a:xfrm>
            <a:off x="2231706" y="2115220"/>
            <a:ext cx="4175893" cy="3080480"/>
            <a:chOff x="2203450" y="1855171"/>
            <a:chExt cx="4756041" cy="3508445"/>
          </a:xfrm>
        </p:grpSpPr>
        <p:grpSp>
          <p:nvGrpSpPr>
            <p:cNvPr id="16" name="Gráfico 13">
              <a:extLst>
                <a:ext uri="{FF2B5EF4-FFF2-40B4-BE49-F238E27FC236}">
                  <a16:creationId xmlns:a16="http://schemas.microsoft.com/office/drawing/2014/main" id="{F4E35760-7464-EB28-37A1-489043BFA025}"/>
                </a:ext>
              </a:extLst>
            </p:cNvPr>
            <p:cNvGrpSpPr/>
            <p:nvPr/>
          </p:nvGrpSpPr>
          <p:grpSpPr>
            <a:xfrm>
              <a:off x="2203450" y="1855171"/>
              <a:ext cx="3410532" cy="3508445"/>
              <a:chOff x="2203450" y="1855171"/>
              <a:chExt cx="3410532" cy="3508445"/>
            </a:xfrm>
          </p:grpSpPr>
          <p:sp>
            <p:nvSpPr>
              <p:cNvPr id="18" name="Forma libre 17">
                <a:extLst>
                  <a:ext uri="{FF2B5EF4-FFF2-40B4-BE49-F238E27FC236}">
                    <a16:creationId xmlns:a16="http://schemas.microsoft.com/office/drawing/2014/main" id="{F7C8E8A9-FBA7-C7CA-7F8E-F40B5DBB2AA4}"/>
                  </a:ext>
                </a:extLst>
              </p:cNvPr>
              <p:cNvSpPr/>
              <p:nvPr/>
            </p:nvSpPr>
            <p:spPr>
              <a:xfrm>
                <a:off x="2203450" y="3395327"/>
                <a:ext cx="3410532" cy="1968289"/>
              </a:xfrm>
              <a:custGeom>
                <a:avLst/>
                <a:gdLst>
                  <a:gd name="connsiteX0" fmla="*/ 3289371 w 3410532"/>
                  <a:gd name="connsiteY0" fmla="*/ 0 h 1968289"/>
                  <a:gd name="connsiteX1" fmla="*/ 121160 w 3410532"/>
                  <a:gd name="connsiteY1" fmla="*/ 0 h 1968289"/>
                  <a:gd name="connsiteX2" fmla="*/ 0 w 3410532"/>
                  <a:gd name="connsiteY2" fmla="*/ 121135 h 1968289"/>
                  <a:gd name="connsiteX3" fmla="*/ 0 w 3410532"/>
                  <a:gd name="connsiteY3" fmla="*/ 1847154 h 1968289"/>
                  <a:gd name="connsiteX4" fmla="*/ 121160 w 3410532"/>
                  <a:gd name="connsiteY4" fmla="*/ 1968290 h 1968289"/>
                  <a:gd name="connsiteX5" fmla="*/ 3289371 w 3410532"/>
                  <a:gd name="connsiteY5" fmla="*/ 1968290 h 1968289"/>
                  <a:gd name="connsiteX6" fmla="*/ 3410532 w 3410532"/>
                  <a:gd name="connsiteY6" fmla="*/ 1847154 h 1968289"/>
                  <a:gd name="connsiteX7" fmla="*/ 3410532 w 3410532"/>
                  <a:gd name="connsiteY7" fmla="*/ 121135 h 1968289"/>
                  <a:gd name="connsiteX8" fmla="*/ 3289371 w 3410532"/>
                  <a:gd name="connsiteY8" fmla="*/ 0 h 1968289"/>
                  <a:gd name="connsiteX9" fmla="*/ 3159783 w 3410532"/>
                  <a:gd name="connsiteY9" fmla="*/ 1409049 h 1968289"/>
                  <a:gd name="connsiteX10" fmla="*/ 2940237 w 3410532"/>
                  <a:gd name="connsiteY10" fmla="*/ 1628543 h 1968289"/>
                  <a:gd name="connsiteX11" fmla="*/ 470291 w 3410532"/>
                  <a:gd name="connsiteY11" fmla="*/ 1628543 h 1968289"/>
                  <a:gd name="connsiteX12" fmla="*/ 250748 w 3410532"/>
                  <a:gd name="connsiteY12" fmla="*/ 1409049 h 1968289"/>
                  <a:gd name="connsiteX13" fmla="*/ 250748 w 3410532"/>
                  <a:gd name="connsiteY13" fmla="*/ 564932 h 1968289"/>
                  <a:gd name="connsiteX14" fmla="*/ 470291 w 3410532"/>
                  <a:gd name="connsiteY14" fmla="*/ 345438 h 1968289"/>
                  <a:gd name="connsiteX15" fmla="*/ 2940237 w 3410532"/>
                  <a:gd name="connsiteY15" fmla="*/ 345438 h 1968289"/>
                  <a:gd name="connsiteX16" fmla="*/ 3159783 w 3410532"/>
                  <a:gd name="connsiteY16" fmla="*/ 564932 h 1968289"/>
                  <a:gd name="connsiteX17" fmla="*/ 3159783 w 3410532"/>
                  <a:gd name="connsiteY17" fmla="*/ 1409049 h 1968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10532" h="1968289">
                    <a:moveTo>
                      <a:pt x="3289371" y="0"/>
                    </a:moveTo>
                    <a:lnTo>
                      <a:pt x="121160" y="0"/>
                    </a:lnTo>
                    <a:cubicBezTo>
                      <a:pt x="54522" y="0"/>
                      <a:pt x="0" y="54514"/>
                      <a:pt x="0" y="121135"/>
                    </a:cubicBezTo>
                    <a:lnTo>
                      <a:pt x="0" y="1847154"/>
                    </a:lnTo>
                    <a:cubicBezTo>
                      <a:pt x="0" y="1913775"/>
                      <a:pt x="54522" y="1968290"/>
                      <a:pt x="121160" y="1968290"/>
                    </a:cubicBezTo>
                    <a:lnTo>
                      <a:pt x="3289371" y="1968290"/>
                    </a:lnTo>
                    <a:cubicBezTo>
                      <a:pt x="3356007" y="1968290"/>
                      <a:pt x="3410532" y="1913775"/>
                      <a:pt x="3410532" y="1847154"/>
                    </a:cubicBezTo>
                    <a:lnTo>
                      <a:pt x="3410532" y="121135"/>
                    </a:lnTo>
                    <a:cubicBezTo>
                      <a:pt x="3410532" y="54514"/>
                      <a:pt x="3356007" y="0"/>
                      <a:pt x="3289371" y="0"/>
                    </a:cubicBezTo>
                    <a:close/>
                    <a:moveTo>
                      <a:pt x="3159783" y="1409049"/>
                    </a:moveTo>
                    <a:cubicBezTo>
                      <a:pt x="3159783" y="1529773"/>
                      <a:pt x="3060986" y="1628543"/>
                      <a:pt x="2940237" y="1628543"/>
                    </a:cubicBezTo>
                    <a:lnTo>
                      <a:pt x="470291" y="1628543"/>
                    </a:lnTo>
                    <a:cubicBezTo>
                      <a:pt x="349543" y="1628543"/>
                      <a:pt x="250748" y="1529773"/>
                      <a:pt x="250748" y="1409049"/>
                    </a:cubicBezTo>
                    <a:lnTo>
                      <a:pt x="250748" y="564932"/>
                    </a:lnTo>
                    <a:cubicBezTo>
                      <a:pt x="250748" y="444213"/>
                      <a:pt x="349543" y="345438"/>
                      <a:pt x="470291" y="345438"/>
                    </a:cubicBezTo>
                    <a:lnTo>
                      <a:pt x="2940237" y="345438"/>
                    </a:lnTo>
                    <a:cubicBezTo>
                      <a:pt x="3060986" y="345438"/>
                      <a:pt x="3159783" y="444213"/>
                      <a:pt x="3159783" y="564932"/>
                    </a:cubicBezTo>
                    <a:lnTo>
                      <a:pt x="3159783" y="1409049"/>
                    </a:lnTo>
                    <a:close/>
                  </a:path>
                </a:pathLst>
              </a:custGeom>
              <a:solidFill>
                <a:srgbClr val="F6A593"/>
              </a:solidFill>
              <a:ln w="4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Forma libre 18">
                <a:extLst>
                  <a:ext uri="{FF2B5EF4-FFF2-40B4-BE49-F238E27FC236}">
                    <a16:creationId xmlns:a16="http://schemas.microsoft.com/office/drawing/2014/main" id="{6C9F22DE-8035-E332-AFF7-5FF368B46322}"/>
                  </a:ext>
                </a:extLst>
              </p:cNvPr>
              <p:cNvSpPr/>
              <p:nvPr/>
            </p:nvSpPr>
            <p:spPr>
              <a:xfrm>
                <a:off x="2454198" y="2970416"/>
                <a:ext cx="2909034" cy="424910"/>
              </a:xfrm>
              <a:custGeom>
                <a:avLst/>
                <a:gdLst>
                  <a:gd name="connsiteX0" fmla="*/ 2909034 w 2909034"/>
                  <a:gd name="connsiteY0" fmla="*/ 372931 h 424910"/>
                  <a:gd name="connsiteX1" fmla="*/ 2909034 w 2909034"/>
                  <a:gd name="connsiteY1" fmla="*/ 51980 h 424910"/>
                  <a:gd name="connsiteX2" fmla="*/ 2857043 w 2909034"/>
                  <a:gd name="connsiteY2" fmla="*/ 0 h 424910"/>
                  <a:gd name="connsiteX3" fmla="*/ 51991 w 2909034"/>
                  <a:gd name="connsiteY3" fmla="*/ 0 h 424910"/>
                  <a:gd name="connsiteX4" fmla="*/ 0 w 2909034"/>
                  <a:gd name="connsiteY4" fmla="*/ 51980 h 424910"/>
                  <a:gd name="connsiteX5" fmla="*/ 0 w 2909034"/>
                  <a:gd name="connsiteY5" fmla="*/ 372931 h 424910"/>
                  <a:gd name="connsiteX6" fmla="*/ 51991 w 2909034"/>
                  <a:gd name="connsiteY6" fmla="*/ 424911 h 424910"/>
                  <a:gd name="connsiteX7" fmla="*/ 2857043 w 2909034"/>
                  <a:gd name="connsiteY7" fmla="*/ 424911 h 424910"/>
                  <a:gd name="connsiteX8" fmla="*/ 2909034 w 2909034"/>
                  <a:gd name="connsiteY8" fmla="*/ 372931 h 42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9034" h="424910">
                    <a:moveTo>
                      <a:pt x="2909034" y="372931"/>
                    </a:moveTo>
                    <a:lnTo>
                      <a:pt x="2909034" y="51980"/>
                    </a:lnTo>
                    <a:cubicBezTo>
                      <a:pt x="2909034" y="23391"/>
                      <a:pt x="2885638" y="0"/>
                      <a:pt x="2857043" y="0"/>
                    </a:cubicBezTo>
                    <a:lnTo>
                      <a:pt x="51991" y="0"/>
                    </a:lnTo>
                    <a:cubicBezTo>
                      <a:pt x="23396" y="0"/>
                      <a:pt x="0" y="23391"/>
                      <a:pt x="0" y="51980"/>
                    </a:cubicBezTo>
                    <a:lnTo>
                      <a:pt x="0" y="372931"/>
                    </a:lnTo>
                    <a:cubicBezTo>
                      <a:pt x="0" y="401520"/>
                      <a:pt x="23396" y="424911"/>
                      <a:pt x="51991" y="424911"/>
                    </a:cubicBezTo>
                    <a:lnTo>
                      <a:pt x="2857043" y="424911"/>
                    </a:lnTo>
                    <a:cubicBezTo>
                      <a:pt x="2885638" y="424911"/>
                      <a:pt x="2909034" y="401520"/>
                      <a:pt x="2909034" y="372931"/>
                    </a:cubicBezTo>
                    <a:close/>
                  </a:path>
                </a:pathLst>
              </a:custGeom>
              <a:solidFill>
                <a:srgbClr val="FAC9BF"/>
              </a:solidFill>
              <a:ln w="4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Forma libre 19">
                <a:extLst>
                  <a:ext uri="{FF2B5EF4-FFF2-40B4-BE49-F238E27FC236}">
                    <a16:creationId xmlns:a16="http://schemas.microsoft.com/office/drawing/2014/main" id="{C267EFA2-9C28-06D2-3DFF-89C2F7AA70DB}"/>
                  </a:ext>
                </a:extLst>
              </p:cNvPr>
              <p:cNvSpPr/>
              <p:nvPr/>
            </p:nvSpPr>
            <p:spPr>
              <a:xfrm>
                <a:off x="2550880" y="1855171"/>
                <a:ext cx="2755252" cy="1115244"/>
              </a:xfrm>
              <a:custGeom>
                <a:avLst/>
                <a:gdLst>
                  <a:gd name="connsiteX0" fmla="*/ 1383745 w 2755252"/>
                  <a:gd name="connsiteY0" fmla="*/ 22810 h 1115244"/>
                  <a:gd name="connsiteX1" fmla="*/ 1511431 w 2755252"/>
                  <a:gd name="connsiteY1" fmla="*/ 424018 h 1115244"/>
                  <a:gd name="connsiteX2" fmla="*/ 9612 w 2755252"/>
                  <a:gd name="connsiteY2" fmla="*/ 1115245 h 1115244"/>
                  <a:gd name="connsiteX3" fmla="*/ 2630192 w 2755252"/>
                  <a:gd name="connsiteY3" fmla="*/ 1115245 h 1115244"/>
                  <a:gd name="connsiteX4" fmla="*/ 1383745 w 2755252"/>
                  <a:gd name="connsiteY4" fmla="*/ 22810 h 11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5252" h="1115244">
                    <a:moveTo>
                      <a:pt x="1383745" y="22810"/>
                    </a:moveTo>
                    <a:cubicBezTo>
                      <a:pt x="1657357" y="28888"/>
                      <a:pt x="1858005" y="430097"/>
                      <a:pt x="1511431" y="424018"/>
                    </a:cubicBezTo>
                    <a:cubicBezTo>
                      <a:pt x="-215356" y="424018"/>
                      <a:pt x="9612" y="1115245"/>
                      <a:pt x="9612" y="1115245"/>
                    </a:cubicBezTo>
                    <a:lnTo>
                      <a:pt x="2630192" y="1115245"/>
                    </a:lnTo>
                    <a:cubicBezTo>
                      <a:pt x="3080129" y="560293"/>
                      <a:pt x="2234976" y="-135243"/>
                      <a:pt x="1383745" y="22810"/>
                    </a:cubicBezTo>
                    <a:close/>
                  </a:path>
                </a:pathLst>
              </a:custGeom>
              <a:solidFill>
                <a:srgbClr val="FBF3EA"/>
              </a:solidFill>
              <a:ln w="4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21" name="Forma libre 20">
                <a:extLst>
                  <a:ext uri="{FF2B5EF4-FFF2-40B4-BE49-F238E27FC236}">
                    <a16:creationId xmlns:a16="http://schemas.microsoft.com/office/drawing/2014/main" id="{1AA8AF1B-EDFA-280F-2962-67ECC05847DF}"/>
                  </a:ext>
                </a:extLst>
              </p:cNvPr>
              <p:cNvSpPr/>
              <p:nvPr/>
            </p:nvSpPr>
            <p:spPr>
              <a:xfrm>
                <a:off x="2454198" y="3740765"/>
                <a:ext cx="2909033" cy="1283105"/>
              </a:xfrm>
              <a:custGeom>
                <a:avLst/>
                <a:gdLst>
                  <a:gd name="connsiteX0" fmla="*/ 2689490 w 2909033"/>
                  <a:gd name="connsiteY0" fmla="*/ 0 h 1283105"/>
                  <a:gd name="connsiteX1" fmla="*/ 2909033 w 2909033"/>
                  <a:gd name="connsiteY1" fmla="*/ 219496 h 1283105"/>
                  <a:gd name="connsiteX2" fmla="*/ 2909033 w 2909033"/>
                  <a:gd name="connsiteY2" fmla="*/ 1063610 h 1283105"/>
                  <a:gd name="connsiteX3" fmla="*/ 2689490 w 2909033"/>
                  <a:gd name="connsiteY3" fmla="*/ 1283106 h 1283105"/>
                  <a:gd name="connsiteX4" fmla="*/ 219543 w 2909033"/>
                  <a:gd name="connsiteY4" fmla="*/ 1283106 h 1283105"/>
                  <a:gd name="connsiteX5" fmla="*/ 0 w 2909033"/>
                  <a:gd name="connsiteY5" fmla="*/ 1063610 h 1283105"/>
                  <a:gd name="connsiteX6" fmla="*/ 0 w 2909033"/>
                  <a:gd name="connsiteY6" fmla="*/ 219496 h 1283105"/>
                  <a:gd name="connsiteX7" fmla="*/ 219543 w 2909033"/>
                  <a:gd name="connsiteY7" fmla="*/ 0 h 1283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9033" h="1283105">
                    <a:moveTo>
                      <a:pt x="2689490" y="0"/>
                    </a:moveTo>
                    <a:cubicBezTo>
                      <a:pt x="2810741" y="0"/>
                      <a:pt x="2909033" y="98272"/>
                      <a:pt x="2909033" y="219496"/>
                    </a:cubicBezTo>
                    <a:lnTo>
                      <a:pt x="2909033" y="1063610"/>
                    </a:lnTo>
                    <a:cubicBezTo>
                      <a:pt x="2909033" y="1184834"/>
                      <a:pt x="2810741" y="1283106"/>
                      <a:pt x="2689490" y="1283106"/>
                    </a:cubicBezTo>
                    <a:lnTo>
                      <a:pt x="219543" y="1283106"/>
                    </a:lnTo>
                    <a:cubicBezTo>
                      <a:pt x="98293" y="1283106"/>
                      <a:pt x="0" y="1184834"/>
                      <a:pt x="0" y="1063610"/>
                    </a:cubicBezTo>
                    <a:lnTo>
                      <a:pt x="0" y="219496"/>
                    </a:lnTo>
                    <a:cubicBezTo>
                      <a:pt x="0" y="98272"/>
                      <a:pt x="98293" y="0"/>
                      <a:pt x="219543" y="0"/>
                    </a:cubicBezTo>
                    <a:close/>
                  </a:path>
                </a:pathLst>
              </a:custGeom>
              <a:solidFill>
                <a:srgbClr val="FAC9BF"/>
              </a:solidFill>
              <a:ln w="4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2" name="Gráfico 13">
              <a:extLst>
                <a:ext uri="{FF2B5EF4-FFF2-40B4-BE49-F238E27FC236}">
                  <a16:creationId xmlns:a16="http://schemas.microsoft.com/office/drawing/2014/main" id="{C0727C51-2FC1-5644-0894-C88B329E47FA}"/>
                </a:ext>
              </a:extLst>
            </p:cNvPr>
            <p:cNvGrpSpPr/>
            <p:nvPr/>
          </p:nvGrpSpPr>
          <p:grpSpPr>
            <a:xfrm>
              <a:off x="5149155" y="2442177"/>
              <a:ext cx="1810336" cy="2921437"/>
              <a:chOff x="5149155" y="2442177"/>
              <a:chExt cx="1810336" cy="2921437"/>
            </a:xfrm>
          </p:grpSpPr>
          <p:sp>
            <p:nvSpPr>
              <p:cNvPr id="23" name="Forma libre 22">
                <a:extLst>
                  <a:ext uri="{FF2B5EF4-FFF2-40B4-BE49-F238E27FC236}">
                    <a16:creationId xmlns:a16="http://schemas.microsoft.com/office/drawing/2014/main" id="{4D725DF1-EA75-F873-5325-2BF59148E508}"/>
                  </a:ext>
                </a:extLst>
              </p:cNvPr>
              <p:cNvSpPr/>
              <p:nvPr/>
            </p:nvSpPr>
            <p:spPr>
              <a:xfrm>
                <a:off x="6549401" y="5278703"/>
                <a:ext cx="25345" cy="7640"/>
              </a:xfrm>
              <a:custGeom>
                <a:avLst/>
                <a:gdLst>
                  <a:gd name="connsiteX0" fmla="*/ 25346 w 25345"/>
                  <a:gd name="connsiteY0" fmla="*/ 1065 h 7640"/>
                  <a:gd name="connsiteX1" fmla="*/ 25086 w 25345"/>
                  <a:gd name="connsiteY1" fmla="*/ 0 h 7640"/>
                  <a:gd name="connsiteX2" fmla="*/ 0 w 25345"/>
                  <a:gd name="connsiteY2" fmla="*/ 7641 h 7640"/>
                  <a:gd name="connsiteX3" fmla="*/ 25346 w 25345"/>
                  <a:gd name="connsiteY3" fmla="*/ 1065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345" h="7640">
                    <a:moveTo>
                      <a:pt x="25346" y="1065"/>
                    </a:moveTo>
                    <a:lnTo>
                      <a:pt x="25086" y="0"/>
                    </a:lnTo>
                    <a:cubicBezTo>
                      <a:pt x="16811" y="2816"/>
                      <a:pt x="8492" y="5440"/>
                      <a:pt x="0" y="7641"/>
                    </a:cubicBezTo>
                    <a:lnTo>
                      <a:pt x="25346" y="1065"/>
                    </a:lnTo>
                    <a:close/>
                  </a:path>
                </a:pathLst>
              </a:custGeom>
              <a:solidFill>
                <a:srgbClr val="915729"/>
              </a:solidFill>
              <a:ln w="4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Forma libre 23">
                <a:extLst>
                  <a:ext uri="{FF2B5EF4-FFF2-40B4-BE49-F238E27FC236}">
                    <a16:creationId xmlns:a16="http://schemas.microsoft.com/office/drawing/2014/main" id="{3CBFAAAB-15CE-016D-E6CA-A54FFE8F315B}"/>
                  </a:ext>
                </a:extLst>
              </p:cNvPr>
              <p:cNvSpPr/>
              <p:nvPr/>
            </p:nvSpPr>
            <p:spPr>
              <a:xfrm>
                <a:off x="5149155" y="2445808"/>
                <a:ext cx="1400245" cy="2917807"/>
              </a:xfrm>
              <a:custGeom>
                <a:avLst/>
                <a:gdLst>
                  <a:gd name="connsiteX0" fmla="*/ 347751 w 1400245"/>
                  <a:gd name="connsiteY0" fmla="*/ 1601644 h 2917807"/>
                  <a:gd name="connsiteX1" fmla="*/ 665370 w 1400245"/>
                  <a:gd name="connsiteY1" fmla="*/ 7498 h 2917807"/>
                  <a:gd name="connsiteX2" fmla="*/ 691010 w 1400245"/>
                  <a:gd name="connsiteY2" fmla="*/ 1988 h 2917807"/>
                  <a:gd name="connsiteX3" fmla="*/ 690495 w 1400245"/>
                  <a:gd name="connsiteY3" fmla="*/ 0 h 2917807"/>
                  <a:gd name="connsiteX4" fmla="*/ 417133 w 1400245"/>
                  <a:gd name="connsiteY4" fmla="*/ 70875 h 2917807"/>
                  <a:gd name="connsiteX5" fmla="*/ 417133 w 1400245"/>
                  <a:gd name="connsiteY5" fmla="*/ 70879 h 2917807"/>
                  <a:gd name="connsiteX6" fmla="*/ 400232 w 1400245"/>
                  <a:gd name="connsiteY6" fmla="*/ 75258 h 2917807"/>
                  <a:gd name="connsiteX7" fmla="*/ 400301 w 1400245"/>
                  <a:gd name="connsiteY7" fmla="*/ 75514 h 2917807"/>
                  <a:gd name="connsiteX8" fmla="*/ 92517 w 1400245"/>
                  <a:gd name="connsiteY8" fmla="*/ 1667325 h 2917807"/>
                  <a:gd name="connsiteX9" fmla="*/ 1135280 w 1400245"/>
                  <a:gd name="connsiteY9" fmla="*/ 2908964 h 2917807"/>
                  <a:gd name="connsiteX10" fmla="*/ 1135345 w 1400245"/>
                  <a:gd name="connsiteY10" fmla="*/ 2909219 h 2917807"/>
                  <a:gd name="connsiteX11" fmla="*/ 1152242 w 1400245"/>
                  <a:gd name="connsiteY11" fmla="*/ 2904840 h 2917807"/>
                  <a:gd name="connsiteX12" fmla="*/ 1400245 w 1400245"/>
                  <a:gd name="connsiteY12" fmla="*/ 2840536 h 2917807"/>
                  <a:gd name="connsiteX13" fmla="*/ 347751 w 1400245"/>
                  <a:gd name="connsiteY13" fmla="*/ 1601644 h 291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00245" h="2917807">
                    <a:moveTo>
                      <a:pt x="347751" y="1601644"/>
                    </a:moveTo>
                    <a:cubicBezTo>
                      <a:pt x="144820" y="819318"/>
                      <a:pt x="287025" y="105597"/>
                      <a:pt x="665370" y="7498"/>
                    </a:cubicBezTo>
                    <a:cubicBezTo>
                      <a:pt x="673866" y="5298"/>
                      <a:pt x="682427" y="3539"/>
                      <a:pt x="691010" y="1988"/>
                    </a:cubicBezTo>
                    <a:lnTo>
                      <a:pt x="690495" y="0"/>
                    </a:lnTo>
                    <a:lnTo>
                      <a:pt x="417133" y="70875"/>
                    </a:lnTo>
                    <a:lnTo>
                      <a:pt x="417133" y="70879"/>
                    </a:lnTo>
                    <a:lnTo>
                      <a:pt x="400232" y="75258"/>
                    </a:lnTo>
                    <a:lnTo>
                      <a:pt x="400301" y="75514"/>
                    </a:lnTo>
                    <a:cubicBezTo>
                      <a:pt x="29283" y="183282"/>
                      <a:pt x="-108724" y="891514"/>
                      <a:pt x="92517" y="1667325"/>
                    </a:cubicBezTo>
                    <a:cubicBezTo>
                      <a:pt x="293758" y="2443136"/>
                      <a:pt x="758638" y="2995051"/>
                      <a:pt x="1135280" y="2908964"/>
                    </a:cubicBezTo>
                    <a:lnTo>
                      <a:pt x="1135345" y="2909219"/>
                    </a:lnTo>
                    <a:lnTo>
                      <a:pt x="1152242" y="2904840"/>
                    </a:lnTo>
                    <a:lnTo>
                      <a:pt x="1400245" y="2840536"/>
                    </a:lnTo>
                    <a:cubicBezTo>
                      <a:pt x="1021896" y="2938636"/>
                      <a:pt x="550677" y="2383965"/>
                      <a:pt x="347751" y="1601644"/>
                    </a:cubicBezTo>
                    <a:close/>
                  </a:path>
                </a:pathLst>
              </a:custGeom>
              <a:solidFill>
                <a:srgbClr val="915729"/>
              </a:solidFill>
              <a:ln w="4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Forma libre 24">
                <a:extLst>
                  <a:ext uri="{FF2B5EF4-FFF2-40B4-BE49-F238E27FC236}">
                    <a16:creationId xmlns:a16="http://schemas.microsoft.com/office/drawing/2014/main" id="{54A19F3A-209E-7D2B-3FE5-C6A501D84B3F}"/>
                  </a:ext>
                </a:extLst>
              </p:cNvPr>
              <p:cNvSpPr/>
              <p:nvPr/>
            </p:nvSpPr>
            <p:spPr>
              <a:xfrm>
                <a:off x="5404436" y="2442177"/>
                <a:ext cx="1555056" cy="2855410"/>
              </a:xfrm>
              <a:custGeom>
                <a:avLst/>
                <a:gdLst>
                  <a:gd name="connsiteX0" fmla="*/ 1462588 w 1555056"/>
                  <a:gd name="connsiteY0" fmla="*/ 1250025 h 2855410"/>
                  <a:gd name="connsiteX1" fmla="*/ 435730 w 1555056"/>
                  <a:gd name="connsiteY1" fmla="*/ 5619 h 2855410"/>
                  <a:gd name="connsiteX2" fmla="*/ 410090 w 1555056"/>
                  <a:gd name="connsiteY2" fmla="*/ 11129 h 2855410"/>
                  <a:gd name="connsiteX3" fmla="*/ 92471 w 1555056"/>
                  <a:gd name="connsiteY3" fmla="*/ 1605274 h 2855410"/>
                  <a:gd name="connsiteX4" fmla="*/ 1144965 w 1555056"/>
                  <a:gd name="connsiteY4" fmla="*/ 2844167 h 2855410"/>
                  <a:gd name="connsiteX5" fmla="*/ 1170051 w 1555056"/>
                  <a:gd name="connsiteY5" fmla="*/ 2836526 h 2855410"/>
                  <a:gd name="connsiteX6" fmla="*/ 1462588 w 1555056"/>
                  <a:gd name="connsiteY6" fmla="*/ 1250025 h 285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5056" h="2855410">
                    <a:moveTo>
                      <a:pt x="1462588" y="1250025"/>
                    </a:moveTo>
                    <a:cubicBezTo>
                      <a:pt x="1264198" y="485273"/>
                      <a:pt x="809483" y="-61825"/>
                      <a:pt x="435730" y="5619"/>
                    </a:cubicBezTo>
                    <a:cubicBezTo>
                      <a:pt x="427147" y="7169"/>
                      <a:pt x="418586" y="8928"/>
                      <a:pt x="410090" y="11129"/>
                    </a:cubicBezTo>
                    <a:cubicBezTo>
                      <a:pt x="31745" y="109228"/>
                      <a:pt x="-110460" y="822949"/>
                      <a:pt x="92471" y="1605274"/>
                    </a:cubicBezTo>
                    <a:cubicBezTo>
                      <a:pt x="295397" y="2387596"/>
                      <a:pt x="766616" y="2942266"/>
                      <a:pt x="1144965" y="2844167"/>
                    </a:cubicBezTo>
                    <a:cubicBezTo>
                      <a:pt x="1153457" y="2841966"/>
                      <a:pt x="1161776" y="2839341"/>
                      <a:pt x="1170051" y="2836526"/>
                    </a:cubicBezTo>
                    <a:cubicBezTo>
                      <a:pt x="1529484" y="2713874"/>
                      <a:pt x="1660979" y="2014782"/>
                      <a:pt x="1462588" y="1250025"/>
                    </a:cubicBezTo>
                    <a:close/>
                  </a:path>
                </a:pathLst>
              </a:custGeom>
              <a:solidFill>
                <a:srgbClr val="CC854D"/>
              </a:solidFill>
              <a:ln w="43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s-SV" dirty="0">
                  <a:latin typeface="Poppins Light" pitchFamily="2" charset="77"/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2" name="Forma libre 11">
            <a:extLst>
              <a:ext uri="{FF2B5EF4-FFF2-40B4-BE49-F238E27FC236}">
                <a16:creationId xmlns:a16="http://schemas.microsoft.com/office/drawing/2014/main" id="{07A106BB-9C40-3352-6532-EEECF2BC7DD3}"/>
              </a:ext>
            </a:extLst>
          </p:cNvPr>
          <p:cNvSpPr/>
          <p:nvPr/>
        </p:nvSpPr>
        <p:spPr>
          <a:xfrm>
            <a:off x="19749559" y="7824452"/>
            <a:ext cx="6214532" cy="9245666"/>
          </a:xfrm>
          <a:custGeom>
            <a:avLst/>
            <a:gdLst>
              <a:gd name="connsiteX0" fmla="*/ 1015669 w 3618602"/>
              <a:gd name="connsiteY0" fmla="*/ 5383527 h 5383573"/>
              <a:gd name="connsiteX1" fmla="*/ 5781 w 3618602"/>
              <a:gd name="connsiteY1" fmla="*/ 4102577 h 5383573"/>
              <a:gd name="connsiteX2" fmla="*/ 325439 w 3618602"/>
              <a:gd name="connsiteY2" fmla="*/ 1959987 h 5383573"/>
              <a:gd name="connsiteX3" fmla="*/ 787554 w 3618602"/>
              <a:gd name="connsiteY3" fmla="*/ 119218 h 5383573"/>
              <a:gd name="connsiteX4" fmla="*/ 1958198 w 3618602"/>
              <a:gd name="connsiteY4" fmla="*/ 859343 h 5383573"/>
              <a:gd name="connsiteX5" fmla="*/ 3448038 w 3618602"/>
              <a:gd name="connsiteY5" fmla="*/ 2707709 h 5383573"/>
              <a:gd name="connsiteX6" fmla="*/ 2630175 w 3618602"/>
              <a:gd name="connsiteY6" fmla="*/ 4752179 h 5383573"/>
              <a:gd name="connsiteX7" fmla="*/ 1015669 w 3618602"/>
              <a:gd name="connsiteY7" fmla="*/ 5383527 h 5383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18602" h="5383573">
                <a:moveTo>
                  <a:pt x="1015669" y="5383527"/>
                </a:moveTo>
                <a:cubicBezTo>
                  <a:pt x="279621" y="5378431"/>
                  <a:pt x="-48561" y="4785674"/>
                  <a:pt x="5781" y="4102577"/>
                </a:cubicBezTo>
                <a:cubicBezTo>
                  <a:pt x="71056" y="3382837"/>
                  <a:pt x="177794" y="2667451"/>
                  <a:pt x="325439" y="1959987"/>
                </a:cubicBezTo>
                <a:cubicBezTo>
                  <a:pt x="437922" y="1389605"/>
                  <a:pt x="475401" y="622147"/>
                  <a:pt x="787554" y="119218"/>
                </a:cubicBezTo>
                <a:cubicBezTo>
                  <a:pt x="1069038" y="-334373"/>
                  <a:pt x="1755007" y="636787"/>
                  <a:pt x="1958198" y="859343"/>
                </a:cubicBezTo>
                <a:cubicBezTo>
                  <a:pt x="2478732" y="1429493"/>
                  <a:pt x="3103965" y="1992462"/>
                  <a:pt x="3448038" y="2707709"/>
                </a:cubicBezTo>
                <a:cubicBezTo>
                  <a:pt x="3910245" y="3668444"/>
                  <a:pt x="3364602" y="4179295"/>
                  <a:pt x="2630175" y="4752179"/>
                </a:cubicBezTo>
                <a:cubicBezTo>
                  <a:pt x="2166115" y="5114134"/>
                  <a:pt x="1616164" y="5387696"/>
                  <a:pt x="1015669" y="5383527"/>
                </a:cubicBezTo>
                <a:close/>
              </a:path>
            </a:pathLst>
          </a:custGeom>
          <a:solidFill>
            <a:schemeClr val="accent2"/>
          </a:solidFill>
          <a:ln w="46302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1" name="Forma libre 10">
            <a:extLst>
              <a:ext uri="{FF2B5EF4-FFF2-40B4-BE49-F238E27FC236}">
                <a16:creationId xmlns:a16="http://schemas.microsoft.com/office/drawing/2014/main" id="{30E88ED7-8FD6-146B-9942-F54270E994DB}"/>
              </a:ext>
            </a:extLst>
          </p:cNvPr>
          <p:cNvSpPr/>
          <p:nvPr/>
        </p:nvSpPr>
        <p:spPr>
          <a:xfrm>
            <a:off x="11375589" y="-1103596"/>
            <a:ext cx="4041774" cy="5640862"/>
          </a:xfrm>
          <a:custGeom>
            <a:avLst/>
            <a:gdLst>
              <a:gd name="connsiteX0" fmla="*/ 1264483 w 4041774"/>
              <a:gd name="connsiteY0" fmla="*/ 4508952 h 5640862"/>
              <a:gd name="connsiteX1" fmla="*/ 907531 w 4041774"/>
              <a:gd name="connsiteY1" fmla="*/ 3834357 h 5640862"/>
              <a:gd name="connsiteX2" fmla="*/ 29221 w 4041774"/>
              <a:gd name="connsiteY2" fmla="*/ 1394836 h 5640862"/>
              <a:gd name="connsiteX3" fmla="*/ 434131 w 4041774"/>
              <a:gd name="connsiteY3" fmla="*/ 407336 h 5640862"/>
              <a:gd name="connsiteX4" fmla="*/ 2838916 w 4041774"/>
              <a:gd name="connsiteY4" fmla="*/ 77131 h 5640862"/>
              <a:gd name="connsiteX5" fmla="*/ 3900043 w 4041774"/>
              <a:gd name="connsiteY5" fmla="*/ 801064 h 5640862"/>
              <a:gd name="connsiteX6" fmla="*/ 3905648 w 4041774"/>
              <a:gd name="connsiteY6" fmla="*/ 2320316 h 5640862"/>
              <a:gd name="connsiteX7" fmla="*/ 3113034 w 4041774"/>
              <a:gd name="connsiteY7" fmla="*/ 5016597 h 5640862"/>
              <a:gd name="connsiteX8" fmla="*/ 2214933 w 4041774"/>
              <a:gd name="connsiteY8" fmla="*/ 5572571 h 5640862"/>
              <a:gd name="connsiteX9" fmla="*/ 1264483 w 4041774"/>
              <a:gd name="connsiteY9" fmla="*/ 4508952 h 5640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41774" h="5640862">
                <a:moveTo>
                  <a:pt x="1264483" y="4508952"/>
                </a:moveTo>
                <a:cubicBezTo>
                  <a:pt x="1135508" y="4284881"/>
                  <a:pt x="1020338" y="4053698"/>
                  <a:pt x="907531" y="3834357"/>
                </a:cubicBezTo>
                <a:cubicBezTo>
                  <a:pt x="506128" y="3064490"/>
                  <a:pt x="210690" y="2243881"/>
                  <a:pt x="29221" y="1394836"/>
                </a:cubicBezTo>
                <a:cubicBezTo>
                  <a:pt x="-59194" y="970904"/>
                  <a:pt x="46668" y="646896"/>
                  <a:pt x="434131" y="407336"/>
                </a:cubicBezTo>
                <a:cubicBezTo>
                  <a:pt x="1108406" y="-9547"/>
                  <a:pt x="2080909" y="-80208"/>
                  <a:pt x="2838916" y="77131"/>
                </a:cubicBezTo>
                <a:cubicBezTo>
                  <a:pt x="3259568" y="164447"/>
                  <a:pt x="3685130" y="405233"/>
                  <a:pt x="3900043" y="801064"/>
                </a:cubicBezTo>
                <a:cubicBezTo>
                  <a:pt x="4158132" y="1276377"/>
                  <a:pt x="4003677" y="1821608"/>
                  <a:pt x="3905648" y="2320316"/>
                </a:cubicBezTo>
                <a:cubicBezTo>
                  <a:pt x="3728955" y="3219571"/>
                  <a:pt x="3489073" y="4177938"/>
                  <a:pt x="3113034" y="5016597"/>
                </a:cubicBezTo>
                <a:cubicBezTo>
                  <a:pt x="2959969" y="5358029"/>
                  <a:pt x="2627710" y="5815557"/>
                  <a:pt x="2214933" y="5572571"/>
                </a:cubicBezTo>
                <a:cubicBezTo>
                  <a:pt x="1798729" y="5327546"/>
                  <a:pt x="1507238" y="4930845"/>
                  <a:pt x="1264483" y="4508952"/>
                </a:cubicBezTo>
                <a:close/>
              </a:path>
            </a:pathLst>
          </a:custGeom>
          <a:solidFill>
            <a:schemeClr val="accent5"/>
          </a:solidFill>
          <a:ln w="46302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0" name="Forma libre 9">
            <a:extLst>
              <a:ext uri="{FF2B5EF4-FFF2-40B4-BE49-F238E27FC236}">
                <a16:creationId xmlns:a16="http://schemas.microsoft.com/office/drawing/2014/main" id="{ABE282BC-1A2E-E91D-D331-2DA05A465EFF}"/>
              </a:ext>
            </a:extLst>
          </p:cNvPr>
          <p:cNvSpPr/>
          <p:nvPr/>
        </p:nvSpPr>
        <p:spPr>
          <a:xfrm rot="1305197">
            <a:off x="9539107" y="2323857"/>
            <a:ext cx="4437754" cy="6047256"/>
          </a:xfrm>
          <a:custGeom>
            <a:avLst/>
            <a:gdLst>
              <a:gd name="connsiteX0" fmla="*/ 2521536 w 4437754"/>
              <a:gd name="connsiteY0" fmla="*/ 132412 h 6047256"/>
              <a:gd name="connsiteX1" fmla="*/ 2835552 w 4437754"/>
              <a:gd name="connsiteY1" fmla="*/ 23649 h 6047256"/>
              <a:gd name="connsiteX2" fmla="*/ 2954317 w 4437754"/>
              <a:gd name="connsiteY2" fmla="*/ 156266 h 6047256"/>
              <a:gd name="connsiteX3" fmla="*/ 4436406 w 4437754"/>
              <a:gd name="connsiteY3" fmla="*/ 4966678 h 6047256"/>
              <a:gd name="connsiteX4" fmla="*/ 691261 w 4437754"/>
              <a:gd name="connsiteY4" fmla="*/ 6045641 h 6047256"/>
              <a:gd name="connsiteX5" fmla="*/ 89471 w 4437754"/>
              <a:gd name="connsiteY5" fmla="*/ 4906314 h 6047256"/>
              <a:gd name="connsiteX6" fmla="*/ 2521536 w 4437754"/>
              <a:gd name="connsiteY6" fmla="*/ 132412 h 604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37754" h="6047256">
                <a:moveTo>
                  <a:pt x="2521536" y="132412"/>
                </a:moveTo>
                <a:cubicBezTo>
                  <a:pt x="2578218" y="15667"/>
                  <a:pt x="2718807" y="-33032"/>
                  <a:pt x="2835552" y="23649"/>
                </a:cubicBezTo>
                <a:cubicBezTo>
                  <a:pt x="2891001" y="50565"/>
                  <a:pt x="2933655" y="98195"/>
                  <a:pt x="2954317" y="156266"/>
                </a:cubicBezTo>
                <a:cubicBezTo>
                  <a:pt x="3193532" y="826459"/>
                  <a:pt x="4485244" y="3855333"/>
                  <a:pt x="4436406" y="4966678"/>
                </a:cubicBezTo>
                <a:cubicBezTo>
                  <a:pt x="4385330" y="6128845"/>
                  <a:pt x="1897466" y="5987917"/>
                  <a:pt x="691261" y="6045641"/>
                </a:cubicBezTo>
                <a:cubicBezTo>
                  <a:pt x="-80037" y="6082517"/>
                  <a:pt x="-76736" y="5481792"/>
                  <a:pt x="89471" y="4906314"/>
                </a:cubicBezTo>
                <a:cubicBezTo>
                  <a:pt x="447687" y="3665993"/>
                  <a:pt x="2156880" y="884202"/>
                  <a:pt x="2521536" y="132412"/>
                </a:cubicBezTo>
                <a:close/>
              </a:path>
            </a:pathLst>
          </a:custGeom>
          <a:noFill/>
          <a:ln w="63500" cap="flat">
            <a:solidFill>
              <a:schemeClr val="accent4"/>
            </a:solidFill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EB5A0B0-15CD-0F87-E48C-FF2E2A9999F0}"/>
              </a:ext>
            </a:extLst>
          </p:cNvPr>
          <p:cNvSpPr txBox="1"/>
          <p:nvPr/>
        </p:nvSpPr>
        <p:spPr>
          <a:xfrm>
            <a:off x="2203452" y="6666533"/>
            <a:ext cx="7315200" cy="26468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این اسلاید تصویر بزرگ شماست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B0B9B6F-E1DB-1425-495B-CDD600BE0389}"/>
              </a:ext>
            </a:extLst>
          </p:cNvPr>
          <p:cNvSpPr txBox="1"/>
          <p:nvPr/>
        </p:nvSpPr>
        <p:spPr>
          <a:xfrm>
            <a:off x="2203450" y="9522018"/>
            <a:ext cx="7315200" cy="20451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618770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upo 12">
            <a:extLst>
              <a:ext uri="{FF2B5EF4-FFF2-40B4-BE49-F238E27FC236}">
                <a16:creationId xmlns:a16="http://schemas.microsoft.com/office/drawing/2014/main" id="{6A3A1B75-CA09-12AD-0683-97779BE138D9}"/>
              </a:ext>
            </a:extLst>
          </p:cNvPr>
          <p:cNvGrpSpPr/>
          <p:nvPr/>
        </p:nvGrpSpPr>
        <p:grpSpPr>
          <a:xfrm>
            <a:off x="19215596" y="227183"/>
            <a:ext cx="4184101" cy="3385739"/>
            <a:chOff x="18011773" y="199474"/>
            <a:chExt cx="4184101" cy="3385739"/>
          </a:xfrm>
        </p:grpSpPr>
        <p:sp>
          <p:nvSpPr>
            <p:cNvPr id="7" name="Forma libre 6">
              <a:extLst>
                <a:ext uri="{FF2B5EF4-FFF2-40B4-BE49-F238E27FC236}">
                  <a16:creationId xmlns:a16="http://schemas.microsoft.com/office/drawing/2014/main" id="{A253A8C1-B2D4-31A9-8BD7-84C884AD2688}"/>
                </a:ext>
              </a:extLst>
            </p:cNvPr>
            <p:cNvSpPr/>
            <p:nvPr/>
          </p:nvSpPr>
          <p:spPr>
            <a:xfrm>
              <a:off x="18011773" y="718605"/>
              <a:ext cx="1366205" cy="1811940"/>
            </a:xfrm>
            <a:custGeom>
              <a:avLst/>
              <a:gdLst>
                <a:gd name="connsiteX0" fmla="*/ 178153 w 1366205"/>
                <a:gd name="connsiteY0" fmla="*/ 1201283 h 1811940"/>
                <a:gd name="connsiteX1" fmla="*/ 5537 w 1366205"/>
                <a:gd name="connsiteY1" fmla="*/ 1626963 h 1811940"/>
                <a:gd name="connsiteX2" fmla="*/ 40687 w 1366205"/>
                <a:gd name="connsiteY2" fmla="*/ 1790038 h 1811940"/>
                <a:gd name="connsiteX3" fmla="*/ 241199 w 1366205"/>
                <a:gd name="connsiteY3" fmla="*/ 1762630 h 1811940"/>
                <a:gd name="connsiteX4" fmla="*/ 905556 w 1366205"/>
                <a:gd name="connsiteY4" fmla="*/ 1086231 h 1811940"/>
                <a:gd name="connsiteX5" fmla="*/ 1237729 w 1366205"/>
                <a:gd name="connsiteY5" fmla="*/ 586883 h 1811940"/>
                <a:gd name="connsiteX6" fmla="*/ 1328746 w 1366205"/>
                <a:gd name="connsiteY6" fmla="*/ 33443 h 1811940"/>
                <a:gd name="connsiteX7" fmla="*/ 554888 w 1366205"/>
                <a:gd name="connsiteY7" fmla="*/ 642718 h 1811940"/>
                <a:gd name="connsiteX8" fmla="*/ 178153 w 1366205"/>
                <a:gd name="connsiteY8" fmla="*/ 1201283 h 181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6205" h="1811940">
                  <a:moveTo>
                    <a:pt x="178153" y="1201283"/>
                  </a:moveTo>
                  <a:cubicBezTo>
                    <a:pt x="102230" y="1335127"/>
                    <a:pt x="32536" y="1475493"/>
                    <a:pt x="5537" y="1626963"/>
                  </a:cubicBezTo>
                  <a:cubicBezTo>
                    <a:pt x="-4716" y="1684488"/>
                    <a:pt x="-4694" y="1753199"/>
                    <a:pt x="40687" y="1790038"/>
                  </a:cubicBezTo>
                  <a:cubicBezTo>
                    <a:pt x="96838" y="1835639"/>
                    <a:pt x="180462" y="1801911"/>
                    <a:pt x="241199" y="1762630"/>
                  </a:cubicBezTo>
                  <a:cubicBezTo>
                    <a:pt x="507919" y="1590107"/>
                    <a:pt x="710605" y="1336933"/>
                    <a:pt x="905556" y="1086231"/>
                  </a:cubicBezTo>
                  <a:cubicBezTo>
                    <a:pt x="1028112" y="928624"/>
                    <a:pt x="1150289" y="767255"/>
                    <a:pt x="1237729" y="586883"/>
                  </a:cubicBezTo>
                  <a:cubicBezTo>
                    <a:pt x="1295971" y="466745"/>
                    <a:pt x="1431706" y="158162"/>
                    <a:pt x="1328746" y="33443"/>
                  </a:cubicBezTo>
                  <a:cubicBezTo>
                    <a:pt x="1170898" y="-157762"/>
                    <a:pt x="645632" y="528276"/>
                    <a:pt x="554888" y="642718"/>
                  </a:cubicBezTo>
                  <a:cubicBezTo>
                    <a:pt x="415112" y="818938"/>
                    <a:pt x="289160" y="1005682"/>
                    <a:pt x="178153" y="1201283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558F5EC6-798F-323E-1FD8-FA023C41F198}"/>
                </a:ext>
              </a:extLst>
            </p:cNvPr>
            <p:cNvSpPr/>
            <p:nvPr/>
          </p:nvSpPr>
          <p:spPr>
            <a:xfrm>
              <a:off x="19502329" y="307017"/>
              <a:ext cx="1239445" cy="1651772"/>
            </a:xfrm>
            <a:custGeom>
              <a:avLst/>
              <a:gdLst>
                <a:gd name="connsiteX0" fmla="*/ 210989 w 1239445"/>
                <a:gd name="connsiteY0" fmla="*/ 1076347 h 1651772"/>
                <a:gd name="connsiteX1" fmla="*/ 5862 w 1239445"/>
                <a:gd name="connsiteY1" fmla="*/ 1516664 h 1651772"/>
                <a:gd name="connsiteX2" fmla="*/ 7708 w 1239445"/>
                <a:gd name="connsiteY2" fmla="*/ 1601717 h 1651772"/>
                <a:gd name="connsiteX3" fmla="*/ 121416 w 1239445"/>
                <a:gd name="connsiteY3" fmla="*/ 1649509 h 1651772"/>
                <a:gd name="connsiteX4" fmla="*/ 237226 w 1239445"/>
                <a:gd name="connsiteY4" fmla="*/ 1586399 h 1651772"/>
                <a:gd name="connsiteX5" fmla="*/ 1209503 w 1239445"/>
                <a:gd name="connsiteY5" fmla="*/ 368663 h 1651772"/>
                <a:gd name="connsiteX6" fmla="*/ 1211712 w 1239445"/>
                <a:gd name="connsiteY6" fmla="*/ 90590 h 1651772"/>
                <a:gd name="connsiteX7" fmla="*/ 735730 w 1239445"/>
                <a:gd name="connsiteY7" fmla="*/ 327179 h 1651772"/>
                <a:gd name="connsiteX8" fmla="*/ 210989 w 1239445"/>
                <a:gd name="connsiteY8" fmla="*/ 1076347 h 165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9445" h="1651772">
                  <a:moveTo>
                    <a:pt x="210989" y="1076347"/>
                  </a:moveTo>
                  <a:cubicBezTo>
                    <a:pt x="124205" y="1214104"/>
                    <a:pt x="39695" y="1357434"/>
                    <a:pt x="5862" y="1516664"/>
                  </a:cubicBezTo>
                  <a:cubicBezTo>
                    <a:pt x="-2542" y="1544495"/>
                    <a:pt x="-1895" y="1574275"/>
                    <a:pt x="7708" y="1601717"/>
                  </a:cubicBezTo>
                  <a:cubicBezTo>
                    <a:pt x="26108" y="1642084"/>
                    <a:pt x="77881" y="1658137"/>
                    <a:pt x="121416" y="1649509"/>
                  </a:cubicBezTo>
                  <a:cubicBezTo>
                    <a:pt x="164951" y="1640880"/>
                    <a:pt x="202036" y="1613439"/>
                    <a:pt x="237226" y="1586399"/>
                  </a:cubicBezTo>
                  <a:cubicBezTo>
                    <a:pt x="655664" y="1264779"/>
                    <a:pt x="1049421" y="871376"/>
                    <a:pt x="1209503" y="368663"/>
                  </a:cubicBezTo>
                  <a:cubicBezTo>
                    <a:pt x="1238451" y="277733"/>
                    <a:pt x="1258129" y="173974"/>
                    <a:pt x="1211712" y="90590"/>
                  </a:cubicBezTo>
                  <a:cubicBezTo>
                    <a:pt x="1062037" y="-178247"/>
                    <a:pt x="813287" y="227235"/>
                    <a:pt x="735730" y="327179"/>
                  </a:cubicBezTo>
                  <a:cubicBezTo>
                    <a:pt x="548741" y="568153"/>
                    <a:pt x="373816" y="817875"/>
                    <a:pt x="210989" y="1076347"/>
                  </a:cubicBezTo>
                  <a:close/>
                </a:path>
              </a:pathLst>
            </a:custGeom>
            <a:solidFill>
              <a:schemeClr val="accent4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52D97555-C529-7D11-DE49-9C16B1BC0BC0}"/>
                </a:ext>
              </a:extLst>
            </p:cNvPr>
            <p:cNvSpPr/>
            <p:nvPr/>
          </p:nvSpPr>
          <p:spPr>
            <a:xfrm>
              <a:off x="19577733" y="1624575"/>
              <a:ext cx="1388739" cy="1539791"/>
            </a:xfrm>
            <a:custGeom>
              <a:avLst/>
              <a:gdLst>
                <a:gd name="connsiteX0" fmla="*/ 45508 w 1388739"/>
                <a:gd name="connsiteY0" fmla="*/ 1280919 h 1539791"/>
                <a:gd name="connsiteX1" fmla="*/ 217 w 1388739"/>
                <a:gd name="connsiteY1" fmla="*/ 1411921 h 1539791"/>
                <a:gd name="connsiteX2" fmla="*/ 59826 w 1388739"/>
                <a:gd name="connsiteY2" fmla="*/ 1529444 h 1539791"/>
                <a:gd name="connsiteX3" fmla="*/ 162157 w 1388739"/>
                <a:gd name="connsiteY3" fmla="*/ 1533708 h 1539791"/>
                <a:gd name="connsiteX4" fmla="*/ 775800 w 1388739"/>
                <a:gd name="connsiteY4" fmla="*/ 1152242 h 1539791"/>
                <a:gd name="connsiteX5" fmla="*/ 1322127 w 1388739"/>
                <a:gd name="connsiteY5" fmla="*/ 436130 h 1539791"/>
                <a:gd name="connsiteX6" fmla="*/ 1227419 w 1388739"/>
                <a:gd name="connsiteY6" fmla="*/ 3 h 1539791"/>
                <a:gd name="connsiteX7" fmla="*/ 798791 w 1388739"/>
                <a:gd name="connsiteY7" fmla="*/ 343790 h 1539791"/>
                <a:gd name="connsiteX8" fmla="*/ 45508 w 1388739"/>
                <a:gd name="connsiteY8" fmla="*/ 1280919 h 153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39" h="1539791">
                  <a:moveTo>
                    <a:pt x="45508" y="1280919"/>
                  </a:moveTo>
                  <a:cubicBezTo>
                    <a:pt x="23747" y="1322106"/>
                    <a:pt x="2782" y="1365416"/>
                    <a:pt x="217" y="1411921"/>
                  </a:cubicBezTo>
                  <a:cubicBezTo>
                    <a:pt x="-2348" y="1458408"/>
                    <a:pt x="17872" y="1509160"/>
                    <a:pt x="59826" y="1529444"/>
                  </a:cubicBezTo>
                  <a:cubicBezTo>
                    <a:pt x="91126" y="1544561"/>
                    <a:pt x="128056" y="1540498"/>
                    <a:pt x="162157" y="1533708"/>
                  </a:cubicBezTo>
                  <a:cubicBezTo>
                    <a:pt x="401905" y="1485916"/>
                    <a:pt x="602415" y="1324480"/>
                    <a:pt x="775800" y="1152242"/>
                  </a:cubicBezTo>
                  <a:cubicBezTo>
                    <a:pt x="989596" y="939836"/>
                    <a:pt x="1179513" y="701545"/>
                    <a:pt x="1322127" y="436130"/>
                  </a:cubicBezTo>
                  <a:cubicBezTo>
                    <a:pt x="1387502" y="314493"/>
                    <a:pt x="1465728" y="1751"/>
                    <a:pt x="1227419" y="3"/>
                  </a:cubicBezTo>
                  <a:cubicBezTo>
                    <a:pt x="1081208" y="-1068"/>
                    <a:pt x="895741" y="250497"/>
                    <a:pt x="798791" y="343790"/>
                  </a:cubicBezTo>
                  <a:cubicBezTo>
                    <a:pt x="509464" y="622215"/>
                    <a:pt x="234292" y="923632"/>
                    <a:pt x="45508" y="1280919"/>
                  </a:cubicBezTo>
                  <a:close/>
                </a:path>
              </a:pathLst>
            </a:custGeom>
            <a:solidFill>
              <a:schemeClr val="accent2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16422FA3-E528-8CDE-0CD0-9D9448880F87}"/>
                </a:ext>
              </a:extLst>
            </p:cNvPr>
            <p:cNvSpPr/>
            <p:nvPr/>
          </p:nvSpPr>
          <p:spPr>
            <a:xfrm>
              <a:off x="21127774" y="199474"/>
              <a:ext cx="952526" cy="1105757"/>
            </a:xfrm>
            <a:custGeom>
              <a:avLst/>
              <a:gdLst>
                <a:gd name="connsiteX0" fmla="*/ 95414 w 952526"/>
                <a:gd name="connsiteY0" fmla="*/ 745009 h 1105757"/>
                <a:gd name="connsiteX1" fmla="*/ 990 w 952526"/>
                <a:gd name="connsiteY1" fmla="*/ 993093 h 1105757"/>
                <a:gd name="connsiteX2" fmla="*/ 15765 w 952526"/>
                <a:gd name="connsiteY2" fmla="*/ 1068706 h 1105757"/>
                <a:gd name="connsiteX3" fmla="*/ 202286 w 952526"/>
                <a:gd name="connsiteY3" fmla="*/ 1078020 h 1105757"/>
                <a:gd name="connsiteX4" fmla="*/ 926951 w 952526"/>
                <a:gd name="connsiteY4" fmla="*/ 282495 h 1105757"/>
                <a:gd name="connsiteX5" fmla="*/ 938497 w 952526"/>
                <a:gd name="connsiteY5" fmla="*/ 99252 h 1105757"/>
                <a:gd name="connsiteX6" fmla="*/ 95414 w 952526"/>
                <a:gd name="connsiteY6" fmla="*/ 745009 h 1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7">
                  <a:moveTo>
                    <a:pt x="95414" y="745009"/>
                  </a:moveTo>
                  <a:cubicBezTo>
                    <a:pt x="49867" y="821876"/>
                    <a:pt x="6696" y="903942"/>
                    <a:pt x="990" y="993093"/>
                  </a:cubicBezTo>
                  <a:cubicBezTo>
                    <a:pt x="-2356" y="1019230"/>
                    <a:pt x="2831" y="1045746"/>
                    <a:pt x="15765" y="1068706"/>
                  </a:cubicBezTo>
                  <a:cubicBezTo>
                    <a:pt x="53280" y="1125613"/>
                    <a:pt x="140676" y="1107264"/>
                    <a:pt x="202286" y="1078020"/>
                  </a:cubicBezTo>
                  <a:cubicBezTo>
                    <a:pt x="537880" y="916728"/>
                    <a:pt x="797691" y="631509"/>
                    <a:pt x="926951" y="282495"/>
                  </a:cubicBezTo>
                  <a:cubicBezTo>
                    <a:pt x="948537" y="223375"/>
                    <a:pt x="965772" y="155983"/>
                    <a:pt x="938497" y="99252"/>
                  </a:cubicBezTo>
                  <a:cubicBezTo>
                    <a:pt x="746806" y="-299572"/>
                    <a:pt x="166930" y="624320"/>
                    <a:pt x="95414" y="745009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" name="Forma libre 10">
              <a:extLst>
                <a:ext uri="{FF2B5EF4-FFF2-40B4-BE49-F238E27FC236}">
                  <a16:creationId xmlns:a16="http://schemas.microsoft.com/office/drawing/2014/main" id="{31944899-05AE-C83D-8291-18FC7E0F5131}"/>
                </a:ext>
              </a:extLst>
            </p:cNvPr>
            <p:cNvSpPr/>
            <p:nvPr/>
          </p:nvSpPr>
          <p:spPr>
            <a:xfrm>
              <a:off x="18348404" y="2479457"/>
              <a:ext cx="952526" cy="1105756"/>
            </a:xfrm>
            <a:custGeom>
              <a:avLst/>
              <a:gdLst>
                <a:gd name="connsiteX0" fmla="*/ 95411 w 952526"/>
                <a:gd name="connsiteY0" fmla="*/ 745013 h 1105756"/>
                <a:gd name="connsiteX1" fmla="*/ 989 w 952526"/>
                <a:gd name="connsiteY1" fmla="*/ 993087 h 1105756"/>
                <a:gd name="connsiteX2" fmla="*/ 15763 w 952526"/>
                <a:gd name="connsiteY2" fmla="*/ 1068705 h 1105756"/>
                <a:gd name="connsiteX3" fmla="*/ 202280 w 952526"/>
                <a:gd name="connsiteY3" fmla="*/ 1078019 h 1105756"/>
                <a:gd name="connsiteX4" fmla="*/ 926957 w 952526"/>
                <a:gd name="connsiteY4" fmla="*/ 282494 h 1105756"/>
                <a:gd name="connsiteX5" fmla="*/ 938505 w 952526"/>
                <a:gd name="connsiteY5" fmla="*/ 99252 h 1105756"/>
                <a:gd name="connsiteX6" fmla="*/ 95411 w 952526"/>
                <a:gd name="connsiteY6" fmla="*/ 745013 h 110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6">
                  <a:moveTo>
                    <a:pt x="95411" y="745013"/>
                  </a:moveTo>
                  <a:cubicBezTo>
                    <a:pt x="49864" y="821868"/>
                    <a:pt x="6697" y="903941"/>
                    <a:pt x="989" y="993087"/>
                  </a:cubicBezTo>
                  <a:cubicBezTo>
                    <a:pt x="-2354" y="1019224"/>
                    <a:pt x="2827" y="1045745"/>
                    <a:pt x="15763" y="1068705"/>
                  </a:cubicBezTo>
                  <a:cubicBezTo>
                    <a:pt x="53289" y="1125610"/>
                    <a:pt x="140680" y="1107266"/>
                    <a:pt x="202280" y="1078019"/>
                  </a:cubicBezTo>
                  <a:cubicBezTo>
                    <a:pt x="537877" y="916733"/>
                    <a:pt x="797696" y="631503"/>
                    <a:pt x="926957" y="282494"/>
                  </a:cubicBezTo>
                  <a:cubicBezTo>
                    <a:pt x="948531" y="223381"/>
                    <a:pt x="965769" y="155990"/>
                    <a:pt x="938505" y="99252"/>
                  </a:cubicBezTo>
                  <a:cubicBezTo>
                    <a:pt x="746802" y="-299573"/>
                    <a:pt x="166924" y="624329"/>
                    <a:pt x="95411" y="745013"/>
                  </a:cubicBezTo>
                  <a:close/>
                </a:path>
              </a:pathLst>
            </a:custGeom>
            <a:solidFill>
              <a:schemeClr val="accent5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6D4DFA63-D336-F5C6-4187-ED0D62A02046}"/>
                </a:ext>
              </a:extLst>
            </p:cNvPr>
            <p:cNvSpPr/>
            <p:nvPr/>
          </p:nvSpPr>
          <p:spPr>
            <a:xfrm>
              <a:off x="21243348" y="1545418"/>
              <a:ext cx="952526" cy="1105760"/>
            </a:xfrm>
            <a:custGeom>
              <a:avLst/>
              <a:gdLst>
                <a:gd name="connsiteX0" fmla="*/ 95414 w 952526"/>
                <a:gd name="connsiteY0" fmla="*/ 745017 h 1105760"/>
                <a:gd name="connsiteX1" fmla="*/ 990 w 952526"/>
                <a:gd name="connsiteY1" fmla="*/ 993091 h 1105760"/>
                <a:gd name="connsiteX2" fmla="*/ 15766 w 952526"/>
                <a:gd name="connsiteY2" fmla="*/ 1068708 h 1105760"/>
                <a:gd name="connsiteX3" fmla="*/ 202286 w 952526"/>
                <a:gd name="connsiteY3" fmla="*/ 1078023 h 1105760"/>
                <a:gd name="connsiteX4" fmla="*/ 926951 w 952526"/>
                <a:gd name="connsiteY4" fmla="*/ 282494 h 1105760"/>
                <a:gd name="connsiteX5" fmla="*/ 938497 w 952526"/>
                <a:gd name="connsiteY5" fmla="*/ 99252 h 1105760"/>
                <a:gd name="connsiteX6" fmla="*/ 95414 w 952526"/>
                <a:gd name="connsiteY6" fmla="*/ 745017 h 110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60">
                  <a:moveTo>
                    <a:pt x="95414" y="745017"/>
                  </a:moveTo>
                  <a:cubicBezTo>
                    <a:pt x="49867" y="821872"/>
                    <a:pt x="6696" y="903945"/>
                    <a:pt x="990" y="993091"/>
                  </a:cubicBezTo>
                  <a:cubicBezTo>
                    <a:pt x="-2356" y="1019227"/>
                    <a:pt x="2831" y="1045749"/>
                    <a:pt x="15766" y="1068708"/>
                  </a:cubicBezTo>
                  <a:cubicBezTo>
                    <a:pt x="53280" y="1125614"/>
                    <a:pt x="140676" y="1107270"/>
                    <a:pt x="202286" y="1078023"/>
                  </a:cubicBezTo>
                  <a:cubicBezTo>
                    <a:pt x="537880" y="916720"/>
                    <a:pt x="797691" y="631506"/>
                    <a:pt x="926951" y="282494"/>
                  </a:cubicBezTo>
                  <a:cubicBezTo>
                    <a:pt x="948537" y="223376"/>
                    <a:pt x="965772" y="155982"/>
                    <a:pt x="938497" y="99252"/>
                  </a:cubicBezTo>
                  <a:cubicBezTo>
                    <a:pt x="746806" y="-299570"/>
                    <a:pt x="166930" y="624316"/>
                    <a:pt x="95414" y="745017"/>
                  </a:cubicBezTo>
                  <a:close/>
                </a:path>
              </a:pathLst>
            </a:custGeom>
            <a:solidFill>
              <a:schemeClr val="accent4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upo 18">
            <a:extLst>
              <a:ext uri="{FF2B5EF4-FFF2-40B4-BE49-F238E27FC236}">
                <a16:creationId xmlns:a16="http://schemas.microsoft.com/office/drawing/2014/main" id="{473CB4C7-F9DD-F267-67D7-2EF160D40F8C}"/>
              </a:ext>
            </a:extLst>
          </p:cNvPr>
          <p:cNvGrpSpPr/>
          <p:nvPr/>
        </p:nvGrpSpPr>
        <p:grpSpPr>
          <a:xfrm rot="419752">
            <a:off x="-1493056" y="-366000"/>
            <a:ext cx="10287669" cy="3816173"/>
            <a:chOff x="-1472032" y="178689"/>
            <a:chExt cx="10287669" cy="3816173"/>
          </a:xfrm>
        </p:grpSpPr>
        <p:sp>
          <p:nvSpPr>
            <p:cNvPr id="17" name="Forma libre 16">
              <a:extLst>
                <a:ext uri="{FF2B5EF4-FFF2-40B4-BE49-F238E27FC236}">
                  <a16:creationId xmlns:a16="http://schemas.microsoft.com/office/drawing/2014/main" id="{5B0BCCB0-9483-9664-91CA-2D0CA5E55A38}"/>
                </a:ext>
              </a:extLst>
            </p:cNvPr>
            <p:cNvSpPr/>
            <p:nvPr/>
          </p:nvSpPr>
          <p:spPr>
            <a:xfrm>
              <a:off x="-1472032" y="457277"/>
              <a:ext cx="8676495" cy="3537585"/>
            </a:xfrm>
            <a:custGeom>
              <a:avLst/>
              <a:gdLst>
                <a:gd name="connsiteX0" fmla="*/ 3133286 w 8676495"/>
                <a:gd name="connsiteY0" fmla="*/ 197510 h 3537585"/>
                <a:gd name="connsiteX1" fmla="*/ 536022 w 8676495"/>
                <a:gd name="connsiteY1" fmla="*/ 697027 h 3537585"/>
                <a:gd name="connsiteX2" fmla="*/ 18129 w 8676495"/>
                <a:gd name="connsiteY2" fmla="*/ 1682008 h 3537585"/>
                <a:gd name="connsiteX3" fmla="*/ 669972 w 8676495"/>
                <a:gd name="connsiteY3" fmla="*/ 3108707 h 3537585"/>
                <a:gd name="connsiteX4" fmla="*/ 3565459 w 8676495"/>
                <a:gd name="connsiteY4" fmla="*/ 2966224 h 3537585"/>
                <a:gd name="connsiteX5" fmla="*/ 5920831 w 8676495"/>
                <a:gd name="connsiteY5" fmla="*/ 3484500 h 3537585"/>
                <a:gd name="connsiteX6" fmla="*/ 8107179 w 8676495"/>
                <a:gd name="connsiteY6" fmla="*/ 2975627 h 3537585"/>
                <a:gd name="connsiteX7" fmla="*/ 8424236 w 8676495"/>
                <a:gd name="connsiteY7" fmla="*/ 882964 h 3537585"/>
                <a:gd name="connsiteX8" fmla="*/ 6389769 w 8676495"/>
                <a:gd name="connsiteY8" fmla="*/ 371585 h 3537585"/>
                <a:gd name="connsiteX9" fmla="*/ 4795955 w 8676495"/>
                <a:gd name="connsiteY9" fmla="*/ 779713 h 3537585"/>
                <a:gd name="connsiteX10" fmla="*/ 3133286 w 8676495"/>
                <a:gd name="connsiteY10" fmla="*/ 197510 h 353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76495" h="3537585">
                  <a:moveTo>
                    <a:pt x="3133286" y="197510"/>
                  </a:moveTo>
                  <a:cubicBezTo>
                    <a:pt x="2176236" y="-141708"/>
                    <a:pt x="1251959" y="-86029"/>
                    <a:pt x="536022" y="697027"/>
                  </a:cubicBezTo>
                  <a:cubicBezTo>
                    <a:pt x="282132" y="974718"/>
                    <a:pt x="82893" y="1311857"/>
                    <a:pt x="18129" y="1682008"/>
                  </a:cubicBezTo>
                  <a:cubicBezTo>
                    <a:pt x="-77614" y="2229315"/>
                    <a:pt x="215505" y="2798880"/>
                    <a:pt x="669972" y="3108707"/>
                  </a:cubicBezTo>
                  <a:cubicBezTo>
                    <a:pt x="1599119" y="3742122"/>
                    <a:pt x="2590142" y="3017951"/>
                    <a:pt x="3565459" y="2966224"/>
                  </a:cubicBezTo>
                  <a:cubicBezTo>
                    <a:pt x="4372104" y="2923440"/>
                    <a:pt x="5126675" y="3337140"/>
                    <a:pt x="5920831" y="3484500"/>
                  </a:cubicBezTo>
                  <a:cubicBezTo>
                    <a:pt x="6683303" y="3625934"/>
                    <a:pt x="7532001" y="3494142"/>
                    <a:pt x="8107179" y="2975627"/>
                  </a:cubicBezTo>
                  <a:cubicBezTo>
                    <a:pt x="8682394" y="2457130"/>
                    <a:pt x="8881358" y="1507399"/>
                    <a:pt x="8424236" y="882964"/>
                  </a:cubicBezTo>
                  <a:cubicBezTo>
                    <a:pt x="7984249" y="281962"/>
                    <a:pt x="7103572" y="153817"/>
                    <a:pt x="6389769" y="371585"/>
                  </a:cubicBezTo>
                  <a:cubicBezTo>
                    <a:pt x="5880987" y="526813"/>
                    <a:pt x="5346909" y="888341"/>
                    <a:pt x="4795955" y="779713"/>
                  </a:cubicBezTo>
                  <a:cubicBezTo>
                    <a:pt x="4246478" y="671383"/>
                    <a:pt x="3693013" y="395901"/>
                    <a:pt x="3133286" y="197510"/>
                  </a:cubicBezTo>
                  <a:close/>
                </a:path>
              </a:pathLst>
            </a:custGeom>
            <a:solidFill>
              <a:schemeClr val="accent2"/>
            </a:solidFill>
            <a:ln w="369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" name="Forma libre 17">
              <a:extLst>
                <a:ext uri="{FF2B5EF4-FFF2-40B4-BE49-F238E27FC236}">
                  <a16:creationId xmlns:a16="http://schemas.microsoft.com/office/drawing/2014/main" id="{633AD609-5C0E-1773-F183-E428C988CCB6}"/>
                </a:ext>
              </a:extLst>
            </p:cNvPr>
            <p:cNvSpPr/>
            <p:nvPr/>
          </p:nvSpPr>
          <p:spPr>
            <a:xfrm>
              <a:off x="2344086" y="178689"/>
              <a:ext cx="6471551" cy="2939245"/>
            </a:xfrm>
            <a:custGeom>
              <a:avLst/>
              <a:gdLst>
                <a:gd name="connsiteX0" fmla="*/ 1690477 w 6471551"/>
                <a:gd name="connsiteY0" fmla="*/ 93188 h 2939245"/>
                <a:gd name="connsiteX1" fmla="*/ 1223348 w 6471551"/>
                <a:gd name="connsiteY1" fmla="*/ 107652 h 2939245"/>
                <a:gd name="connsiteX2" fmla="*/ 783570 w 6471551"/>
                <a:gd name="connsiteY2" fmla="*/ 286764 h 2939245"/>
                <a:gd name="connsiteX3" fmla="*/ 408168 w 6471551"/>
                <a:gd name="connsiteY3" fmla="*/ 577612 h 2939245"/>
                <a:gd name="connsiteX4" fmla="*/ 143585 w 6471551"/>
                <a:gd name="connsiteY4" fmla="*/ 965090 h 2939245"/>
                <a:gd name="connsiteX5" fmla="*/ 97737 w 6471551"/>
                <a:gd name="connsiteY5" fmla="*/ 1415851 h 2939245"/>
                <a:gd name="connsiteX6" fmla="*/ 192152 w 6471551"/>
                <a:gd name="connsiteY6" fmla="*/ 1620815 h 2939245"/>
                <a:gd name="connsiteX7" fmla="*/ 358793 w 6471551"/>
                <a:gd name="connsiteY7" fmla="*/ 1777051 h 2939245"/>
                <a:gd name="connsiteX8" fmla="*/ 796462 w 6471551"/>
                <a:gd name="connsiteY8" fmla="*/ 1945963 h 2939245"/>
                <a:gd name="connsiteX9" fmla="*/ 1274344 w 6471551"/>
                <a:gd name="connsiteY9" fmla="*/ 2008782 h 2939245"/>
                <a:gd name="connsiteX10" fmla="*/ 2248262 w 6471551"/>
                <a:gd name="connsiteY10" fmla="*/ 2070015 h 2939245"/>
                <a:gd name="connsiteX11" fmla="*/ 3215163 w 6471551"/>
                <a:gd name="connsiteY11" fmla="*/ 2252423 h 2939245"/>
                <a:gd name="connsiteX12" fmla="*/ 4107657 w 6471551"/>
                <a:gd name="connsiteY12" fmla="*/ 2647556 h 2939245"/>
                <a:gd name="connsiteX13" fmla="*/ 5044057 w 6471551"/>
                <a:gd name="connsiteY13" fmla="*/ 2844014 h 2939245"/>
                <a:gd name="connsiteX14" fmla="*/ 5523963 w 6471551"/>
                <a:gd name="connsiteY14" fmla="*/ 2831593 h 2939245"/>
                <a:gd name="connsiteX15" fmla="*/ 5761294 w 6471551"/>
                <a:gd name="connsiteY15" fmla="*/ 2796251 h 2939245"/>
                <a:gd name="connsiteX16" fmla="*/ 5874660 w 6471551"/>
                <a:gd name="connsiteY16" fmla="*/ 2767460 h 2939245"/>
                <a:gd name="connsiteX17" fmla="*/ 5982783 w 6471551"/>
                <a:gd name="connsiteY17" fmla="*/ 2725876 h 2939245"/>
                <a:gd name="connsiteX18" fmla="*/ 6303422 w 6471551"/>
                <a:gd name="connsiteY18" fmla="*/ 2412376 h 2939245"/>
                <a:gd name="connsiteX19" fmla="*/ 6326317 w 6471551"/>
                <a:gd name="connsiteY19" fmla="*/ 2359822 h 2939245"/>
                <a:gd name="connsiteX20" fmla="*/ 6346553 w 6471551"/>
                <a:gd name="connsiteY20" fmla="*/ 2305912 h 2939245"/>
                <a:gd name="connsiteX21" fmla="*/ 6360511 w 6471551"/>
                <a:gd name="connsiteY21" fmla="*/ 2249740 h 2939245"/>
                <a:gd name="connsiteX22" fmla="*/ 6372476 w 6471551"/>
                <a:gd name="connsiteY22" fmla="*/ 2193037 h 2939245"/>
                <a:gd name="connsiteX23" fmla="*/ 6384625 w 6471551"/>
                <a:gd name="connsiteY23" fmla="*/ 2077100 h 2939245"/>
                <a:gd name="connsiteX24" fmla="*/ 6386951 w 6471551"/>
                <a:gd name="connsiteY24" fmla="*/ 2018590 h 2939245"/>
                <a:gd name="connsiteX25" fmla="*/ 6384551 w 6471551"/>
                <a:gd name="connsiteY25" fmla="*/ 1959878 h 2939245"/>
                <a:gd name="connsiteX26" fmla="*/ 6285290 w 6471551"/>
                <a:gd name="connsiteY26" fmla="*/ 1499114 h 2939245"/>
                <a:gd name="connsiteX27" fmla="*/ 6057043 w 6471551"/>
                <a:gd name="connsiteY27" fmla="*/ 1084439 h 2939245"/>
                <a:gd name="connsiteX28" fmla="*/ 5300701 w 6471551"/>
                <a:gd name="connsiteY28" fmla="*/ 526610 h 2939245"/>
                <a:gd name="connsiteX29" fmla="*/ 4837671 w 6471551"/>
                <a:gd name="connsiteY29" fmla="*/ 418412 h 2939245"/>
                <a:gd name="connsiteX30" fmla="*/ 4367181 w 6471551"/>
                <a:gd name="connsiteY30" fmla="*/ 466238 h 2939245"/>
                <a:gd name="connsiteX31" fmla="*/ 3439533 w 6471551"/>
                <a:gd name="connsiteY31" fmla="*/ 767659 h 2939245"/>
                <a:gd name="connsiteX32" fmla="*/ 2943749 w 6471551"/>
                <a:gd name="connsiteY32" fmla="*/ 801713 h 2939245"/>
                <a:gd name="connsiteX33" fmla="*/ 2699290 w 6471551"/>
                <a:gd name="connsiteY33" fmla="*/ 734610 h 2939245"/>
                <a:gd name="connsiteX34" fmla="*/ 2491686 w 6471551"/>
                <a:gd name="connsiteY34" fmla="*/ 593404 h 2939245"/>
                <a:gd name="connsiteX35" fmla="*/ 2121712 w 6471551"/>
                <a:gd name="connsiteY35" fmla="*/ 281396 h 2939245"/>
                <a:gd name="connsiteX36" fmla="*/ 1690477 w 6471551"/>
                <a:gd name="connsiteY36" fmla="*/ 93188 h 2939245"/>
                <a:gd name="connsiteX37" fmla="*/ 1706503 w 6471551"/>
                <a:gd name="connsiteY37" fmla="*/ 21334 h 2939245"/>
                <a:gd name="connsiteX38" fmla="*/ 2160781 w 6471551"/>
                <a:gd name="connsiteY38" fmla="*/ 225996 h 2939245"/>
                <a:gd name="connsiteX39" fmla="*/ 2533857 w 6471551"/>
                <a:gd name="connsiteY39" fmla="*/ 543256 h 2939245"/>
                <a:gd name="connsiteX40" fmla="*/ 2728537 w 6471551"/>
                <a:gd name="connsiteY40" fmla="*/ 674978 h 2939245"/>
                <a:gd name="connsiteX41" fmla="*/ 2952168 w 6471551"/>
                <a:gd name="connsiteY41" fmla="*/ 734927 h 2939245"/>
                <a:gd name="connsiteX42" fmla="*/ 3423581 w 6471551"/>
                <a:gd name="connsiteY42" fmla="*/ 700339 h 2939245"/>
                <a:gd name="connsiteX43" fmla="*/ 4348903 w 6471551"/>
                <a:gd name="connsiteY43" fmla="*/ 395650 h 2939245"/>
                <a:gd name="connsiteX44" fmla="*/ 4843727 w 6471551"/>
                <a:gd name="connsiteY44" fmla="*/ 343886 h 2939245"/>
                <a:gd name="connsiteX45" fmla="*/ 5327805 w 6471551"/>
                <a:gd name="connsiteY45" fmla="*/ 454899 h 2939245"/>
                <a:gd name="connsiteX46" fmla="*/ 6121334 w 6471551"/>
                <a:gd name="connsiteY46" fmla="*/ 1035880 h 2939245"/>
                <a:gd name="connsiteX47" fmla="*/ 6362432 w 6471551"/>
                <a:gd name="connsiteY47" fmla="*/ 1470010 h 2939245"/>
                <a:gd name="connsiteX48" fmla="*/ 6468856 w 6471551"/>
                <a:gd name="connsiteY48" fmla="*/ 1955657 h 2939245"/>
                <a:gd name="connsiteX49" fmla="*/ 6471551 w 6471551"/>
                <a:gd name="connsiteY49" fmla="*/ 2018358 h 2939245"/>
                <a:gd name="connsiteX50" fmla="*/ 6469373 w 6471551"/>
                <a:gd name="connsiteY50" fmla="*/ 2081321 h 2939245"/>
                <a:gd name="connsiteX51" fmla="*/ 6456633 w 6471551"/>
                <a:gd name="connsiteY51" fmla="*/ 2206989 h 2939245"/>
                <a:gd name="connsiteX52" fmla="*/ 6443819 w 6471551"/>
                <a:gd name="connsiteY52" fmla="*/ 2269157 h 2939245"/>
                <a:gd name="connsiteX53" fmla="*/ 6428568 w 6471551"/>
                <a:gd name="connsiteY53" fmla="*/ 2330961 h 2939245"/>
                <a:gd name="connsiteX54" fmla="*/ 6406449 w 6471551"/>
                <a:gd name="connsiteY54" fmla="*/ 2391045 h 2939245"/>
                <a:gd name="connsiteX55" fmla="*/ 6381043 w 6471551"/>
                <a:gd name="connsiteY55" fmla="*/ 2449857 h 2939245"/>
                <a:gd name="connsiteX56" fmla="*/ 6020560 w 6471551"/>
                <a:gd name="connsiteY56" fmla="*/ 2805224 h 2939245"/>
                <a:gd name="connsiteX57" fmla="*/ 5901469 w 6471551"/>
                <a:gd name="connsiteY57" fmla="*/ 2851614 h 2939245"/>
                <a:gd name="connsiteX58" fmla="*/ 5778575 w 6471551"/>
                <a:gd name="connsiteY58" fmla="*/ 2883328 h 2939245"/>
                <a:gd name="connsiteX59" fmla="*/ 5533749 w 6471551"/>
                <a:gd name="connsiteY59" fmla="*/ 2920756 h 2939245"/>
                <a:gd name="connsiteX60" fmla="*/ 5039404 w 6471551"/>
                <a:gd name="connsiteY60" fmla="*/ 2935459 h 2939245"/>
                <a:gd name="connsiteX61" fmla="*/ 4074275 w 6471551"/>
                <a:gd name="connsiteY61" fmla="*/ 2733436 h 2939245"/>
                <a:gd name="connsiteX62" fmla="*/ 3185696 w 6471551"/>
                <a:gd name="connsiteY62" fmla="*/ 2336912 h 2939245"/>
                <a:gd name="connsiteX63" fmla="*/ 2240802 w 6471551"/>
                <a:gd name="connsiteY63" fmla="*/ 2156506 h 2939245"/>
                <a:gd name="connsiteX64" fmla="*/ 1267402 w 6471551"/>
                <a:gd name="connsiteY64" fmla="*/ 2092668 h 2939245"/>
                <a:gd name="connsiteX65" fmla="*/ 778866 w 6471551"/>
                <a:gd name="connsiteY65" fmla="*/ 2026930 h 2939245"/>
                <a:gd name="connsiteX66" fmla="*/ 539068 w 6471551"/>
                <a:gd name="connsiteY66" fmla="*/ 1958182 h 2939245"/>
                <a:gd name="connsiteX67" fmla="*/ 312985 w 6471551"/>
                <a:gd name="connsiteY67" fmla="*/ 1844596 h 2939245"/>
                <a:gd name="connsiteX68" fmla="*/ 126721 w 6471551"/>
                <a:gd name="connsiteY68" fmla="*/ 1668637 h 2939245"/>
                <a:gd name="connsiteX69" fmla="*/ 19469 w 6471551"/>
                <a:gd name="connsiteY69" fmla="*/ 1434517 h 2939245"/>
                <a:gd name="connsiteX70" fmla="*/ 70554 w 6471551"/>
                <a:gd name="connsiteY70" fmla="*/ 934672 h 2939245"/>
                <a:gd name="connsiteX71" fmla="*/ 352294 w 6471551"/>
                <a:gd name="connsiteY71" fmla="*/ 523618 h 2939245"/>
                <a:gd name="connsiteX72" fmla="*/ 745273 w 6471551"/>
                <a:gd name="connsiteY72" fmla="*/ 220761 h 2939245"/>
                <a:gd name="connsiteX73" fmla="*/ 1206065 w 6471551"/>
                <a:gd name="connsiteY73" fmla="*/ 34740 h 2939245"/>
                <a:gd name="connsiteX74" fmla="*/ 1706503 w 6471551"/>
                <a:gd name="connsiteY74" fmla="*/ 21334 h 293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6471551" h="2939245">
                  <a:moveTo>
                    <a:pt x="1690477" y="93188"/>
                  </a:moveTo>
                  <a:cubicBezTo>
                    <a:pt x="1535604" y="63657"/>
                    <a:pt x="1376115" y="68596"/>
                    <a:pt x="1223348" y="107652"/>
                  </a:cubicBezTo>
                  <a:cubicBezTo>
                    <a:pt x="1068792" y="145684"/>
                    <a:pt x="920629" y="206026"/>
                    <a:pt x="783570" y="286764"/>
                  </a:cubicBezTo>
                  <a:cubicBezTo>
                    <a:pt x="645817" y="366351"/>
                    <a:pt x="519534" y="464192"/>
                    <a:pt x="408168" y="577612"/>
                  </a:cubicBezTo>
                  <a:cubicBezTo>
                    <a:pt x="296571" y="689250"/>
                    <a:pt x="206842" y="820656"/>
                    <a:pt x="143585" y="965090"/>
                  </a:cubicBezTo>
                  <a:cubicBezTo>
                    <a:pt x="79317" y="1106318"/>
                    <a:pt x="63213" y="1264638"/>
                    <a:pt x="97737" y="1415851"/>
                  </a:cubicBezTo>
                  <a:cubicBezTo>
                    <a:pt x="115092" y="1489792"/>
                    <a:pt x="147201" y="1559497"/>
                    <a:pt x="192152" y="1620815"/>
                  </a:cubicBezTo>
                  <a:cubicBezTo>
                    <a:pt x="238292" y="1682037"/>
                    <a:pt x="294662" y="1734886"/>
                    <a:pt x="358793" y="1777051"/>
                  </a:cubicBezTo>
                  <a:cubicBezTo>
                    <a:pt x="492773" y="1860190"/>
                    <a:pt x="641242" y="1917488"/>
                    <a:pt x="796462" y="1945963"/>
                  </a:cubicBezTo>
                  <a:cubicBezTo>
                    <a:pt x="954241" y="1977121"/>
                    <a:pt x="1113859" y="1998106"/>
                    <a:pt x="1274344" y="2008782"/>
                  </a:cubicBezTo>
                  <a:cubicBezTo>
                    <a:pt x="1596866" y="2034861"/>
                    <a:pt x="1922453" y="2042431"/>
                    <a:pt x="2248262" y="2070015"/>
                  </a:cubicBezTo>
                  <a:cubicBezTo>
                    <a:pt x="2573517" y="2097029"/>
                    <a:pt x="2901910" y="2144048"/>
                    <a:pt x="3215163" y="2252423"/>
                  </a:cubicBezTo>
                  <a:cubicBezTo>
                    <a:pt x="3530374" y="2358478"/>
                    <a:pt x="3808842" y="2534714"/>
                    <a:pt x="4107657" y="2647556"/>
                  </a:cubicBezTo>
                  <a:cubicBezTo>
                    <a:pt x="4407395" y="2762006"/>
                    <a:pt x="4723455" y="2828318"/>
                    <a:pt x="5044057" y="2844014"/>
                  </a:cubicBezTo>
                  <a:cubicBezTo>
                    <a:pt x="5204099" y="2852498"/>
                    <a:pt x="5364585" y="2848342"/>
                    <a:pt x="5523963" y="2831593"/>
                  </a:cubicBezTo>
                  <a:cubicBezTo>
                    <a:pt x="5603615" y="2823442"/>
                    <a:pt x="5682676" y="2810844"/>
                    <a:pt x="5761294" y="2796251"/>
                  </a:cubicBezTo>
                  <a:cubicBezTo>
                    <a:pt x="5799513" y="2787301"/>
                    <a:pt x="5836810" y="2776911"/>
                    <a:pt x="5874660" y="2767460"/>
                  </a:cubicBezTo>
                  <a:cubicBezTo>
                    <a:pt x="5911440" y="2755503"/>
                    <a:pt x="5946594" y="2739475"/>
                    <a:pt x="5982783" y="2725876"/>
                  </a:cubicBezTo>
                  <a:cubicBezTo>
                    <a:pt x="6122626" y="2661199"/>
                    <a:pt x="6235882" y="2550491"/>
                    <a:pt x="6303422" y="2412376"/>
                  </a:cubicBezTo>
                  <a:cubicBezTo>
                    <a:pt x="6312802" y="2395657"/>
                    <a:pt x="6320446" y="2378050"/>
                    <a:pt x="6326317" y="2359822"/>
                  </a:cubicBezTo>
                  <a:lnTo>
                    <a:pt x="6346553" y="2305912"/>
                  </a:lnTo>
                  <a:lnTo>
                    <a:pt x="6360511" y="2249740"/>
                  </a:lnTo>
                  <a:cubicBezTo>
                    <a:pt x="6365829" y="2231143"/>
                    <a:pt x="6369817" y="2212193"/>
                    <a:pt x="6372476" y="2193037"/>
                  </a:cubicBezTo>
                  <a:cubicBezTo>
                    <a:pt x="6378938" y="2154681"/>
                    <a:pt x="6383000" y="2115960"/>
                    <a:pt x="6384625" y="2077100"/>
                  </a:cubicBezTo>
                  <a:lnTo>
                    <a:pt x="6386951" y="2018590"/>
                  </a:lnTo>
                  <a:cubicBezTo>
                    <a:pt x="6386951" y="1999051"/>
                    <a:pt x="6385290" y="1979446"/>
                    <a:pt x="6384551" y="1959878"/>
                  </a:cubicBezTo>
                  <a:cubicBezTo>
                    <a:pt x="6375356" y="1802129"/>
                    <a:pt x="6341863" y="1646728"/>
                    <a:pt x="6285290" y="1499114"/>
                  </a:cubicBezTo>
                  <a:cubicBezTo>
                    <a:pt x="6229568" y="1350691"/>
                    <a:pt x="6152722" y="1211034"/>
                    <a:pt x="6057043" y="1084439"/>
                  </a:cubicBezTo>
                  <a:cubicBezTo>
                    <a:pt x="5862622" y="831262"/>
                    <a:pt x="5600476" y="637910"/>
                    <a:pt x="5300701" y="526610"/>
                  </a:cubicBezTo>
                  <a:cubicBezTo>
                    <a:pt x="5151995" y="469800"/>
                    <a:pt x="4996199" y="433398"/>
                    <a:pt x="4837671" y="418412"/>
                  </a:cubicBezTo>
                  <a:cubicBezTo>
                    <a:pt x="4679253" y="407920"/>
                    <a:pt x="4520208" y="424087"/>
                    <a:pt x="4367181" y="466238"/>
                  </a:cubicBezTo>
                  <a:cubicBezTo>
                    <a:pt x="4056661" y="545056"/>
                    <a:pt x="3762129" y="692003"/>
                    <a:pt x="3439533" y="767659"/>
                  </a:cubicBezTo>
                  <a:cubicBezTo>
                    <a:pt x="3277681" y="808636"/>
                    <a:pt x="3109700" y="820170"/>
                    <a:pt x="2943749" y="801713"/>
                  </a:cubicBezTo>
                  <a:cubicBezTo>
                    <a:pt x="2859001" y="793444"/>
                    <a:pt x="2776321" y="770747"/>
                    <a:pt x="2699290" y="734610"/>
                  </a:cubicBezTo>
                  <a:cubicBezTo>
                    <a:pt x="2624772" y="695779"/>
                    <a:pt x="2555090" y="648388"/>
                    <a:pt x="2491686" y="593404"/>
                  </a:cubicBezTo>
                  <a:cubicBezTo>
                    <a:pt x="2366208" y="486196"/>
                    <a:pt x="2252804" y="371507"/>
                    <a:pt x="2121712" y="281396"/>
                  </a:cubicBezTo>
                  <a:cubicBezTo>
                    <a:pt x="1991876" y="190887"/>
                    <a:pt x="1845312" y="126919"/>
                    <a:pt x="1690477" y="93188"/>
                  </a:cubicBezTo>
                  <a:close/>
                  <a:moveTo>
                    <a:pt x="1706503" y="21334"/>
                  </a:moveTo>
                  <a:cubicBezTo>
                    <a:pt x="1869943" y="59225"/>
                    <a:pt x="2024262" y="128765"/>
                    <a:pt x="2160781" y="225996"/>
                  </a:cubicBezTo>
                  <a:cubicBezTo>
                    <a:pt x="2297117" y="321592"/>
                    <a:pt x="2411517" y="440958"/>
                    <a:pt x="2533857" y="543256"/>
                  </a:cubicBezTo>
                  <a:cubicBezTo>
                    <a:pt x="2593421" y="594552"/>
                    <a:pt x="2658745" y="638756"/>
                    <a:pt x="2728537" y="674978"/>
                  </a:cubicBezTo>
                  <a:cubicBezTo>
                    <a:pt x="2799068" y="707615"/>
                    <a:pt x="2874732" y="727893"/>
                    <a:pt x="2952168" y="734927"/>
                  </a:cubicBezTo>
                  <a:cubicBezTo>
                    <a:pt x="3110105" y="751753"/>
                    <a:pt x="3269816" y="740035"/>
                    <a:pt x="3423581" y="700339"/>
                  </a:cubicBezTo>
                  <a:cubicBezTo>
                    <a:pt x="3735394" y="626468"/>
                    <a:pt x="4028707" y="478780"/>
                    <a:pt x="4348903" y="395650"/>
                  </a:cubicBezTo>
                  <a:cubicBezTo>
                    <a:pt x="4509757" y="350832"/>
                    <a:pt x="4677038" y="333332"/>
                    <a:pt x="4843727" y="343886"/>
                  </a:cubicBezTo>
                  <a:cubicBezTo>
                    <a:pt x="5009419" y="358799"/>
                    <a:pt x="5172268" y="396146"/>
                    <a:pt x="5327805" y="454899"/>
                  </a:cubicBezTo>
                  <a:cubicBezTo>
                    <a:pt x="5641908" y="570280"/>
                    <a:pt x="5916942" y="771656"/>
                    <a:pt x="6121334" y="1035880"/>
                  </a:cubicBezTo>
                  <a:cubicBezTo>
                    <a:pt x="6222182" y="1168309"/>
                    <a:pt x="6303385" y="1314517"/>
                    <a:pt x="6362432" y="1470010"/>
                  </a:cubicBezTo>
                  <a:cubicBezTo>
                    <a:pt x="6422697" y="1625496"/>
                    <a:pt x="6458553" y="1789296"/>
                    <a:pt x="6468856" y="1955657"/>
                  </a:cubicBezTo>
                  <a:cubicBezTo>
                    <a:pt x="6469705" y="1976557"/>
                    <a:pt x="6471478" y="1997414"/>
                    <a:pt x="6471551" y="2018358"/>
                  </a:cubicBezTo>
                  <a:lnTo>
                    <a:pt x="6469373" y="2081321"/>
                  </a:lnTo>
                  <a:cubicBezTo>
                    <a:pt x="6467711" y="2123431"/>
                    <a:pt x="6463465" y="2165398"/>
                    <a:pt x="6456633" y="2206989"/>
                  </a:cubicBezTo>
                  <a:cubicBezTo>
                    <a:pt x="6453753" y="2227971"/>
                    <a:pt x="6449506" y="2248739"/>
                    <a:pt x="6443819" y="2269157"/>
                  </a:cubicBezTo>
                  <a:cubicBezTo>
                    <a:pt x="6438760" y="2289756"/>
                    <a:pt x="6434108" y="2310480"/>
                    <a:pt x="6428568" y="2330961"/>
                  </a:cubicBezTo>
                  <a:lnTo>
                    <a:pt x="6406449" y="2391045"/>
                  </a:lnTo>
                  <a:cubicBezTo>
                    <a:pt x="6399839" y="2411390"/>
                    <a:pt x="6391346" y="2431080"/>
                    <a:pt x="6381043" y="2449857"/>
                  </a:cubicBezTo>
                  <a:cubicBezTo>
                    <a:pt x="6305305" y="2605990"/>
                    <a:pt x="6178054" y="2731452"/>
                    <a:pt x="6020560" y="2805224"/>
                  </a:cubicBezTo>
                  <a:cubicBezTo>
                    <a:pt x="5980900" y="2820667"/>
                    <a:pt x="5941757" y="2838398"/>
                    <a:pt x="5901469" y="2851614"/>
                  </a:cubicBezTo>
                  <a:cubicBezTo>
                    <a:pt x="5860554" y="2862221"/>
                    <a:pt x="5819491" y="2873696"/>
                    <a:pt x="5778575" y="2883328"/>
                  </a:cubicBezTo>
                  <a:cubicBezTo>
                    <a:pt x="5697410" y="2898733"/>
                    <a:pt x="5615837" y="2912023"/>
                    <a:pt x="5533749" y="2920756"/>
                  </a:cubicBezTo>
                  <a:cubicBezTo>
                    <a:pt x="5369607" y="2938650"/>
                    <a:pt x="5204321" y="2943567"/>
                    <a:pt x="5039404" y="2935459"/>
                  </a:cubicBezTo>
                  <a:cubicBezTo>
                    <a:pt x="4708906" y="2919961"/>
                    <a:pt x="4383097" y="2851754"/>
                    <a:pt x="4074275" y="2733436"/>
                  </a:cubicBezTo>
                  <a:cubicBezTo>
                    <a:pt x="3764862" y="2614904"/>
                    <a:pt x="3488351" y="2438974"/>
                    <a:pt x="3185696" y="2336912"/>
                  </a:cubicBezTo>
                  <a:cubicBezTo>
                    <a:pt x="2883668" y="2231404"/>
                    <a:pt x="2562623" y="2184046"/>
                    <a:pt x="2240802" y="2156506"/>
                  </a:cubicBezTo>
                  <a:cubicBezTo>
                    <a:pt x="1918465" y="2128297"/>
                    <a:pt x="1593210" y="2119850"/>
                    <a:pt x="1267402" y="2092668"/>
                  </a:cubicBezTo>
                  <a:cubicBezTo>
                    <a:pt x="1103297" y="2081262"/>
                    <a:pt x="940123" y="2059305"/>
                    <a:pt x="778866" y="2026930"/>
                  </a:cubicBezTo>
                  <a:cubicBezTo>
                    <a:pt x="697416" y="2009647"/>
                    <a:pt x="617287" y="1986675"/>
                    <a:pt x="539068" y="1958182"/>
                  </a:cubicBezTo>
                  <a:cubicBezTo>
                    <a:pt x="459324" y="1929696"/>
                    <a:pt x="383394" y="1891550"/>
                    <a:pt x="312985" y="1844596"/>
                  </a:cubicBezTo>
                  <a:cubicBezTo>
                    <a:pt x="241224" y="1797032"/>
                    <a:pt x="178216" y="1737510"/>
                    <a:pt x="126721" y="1668637"/>
                  </a:cubicBezTo>
                  <a:cubicBezTo>
                    <a:pt x="75595" y="1598545"/>
                    <a:pt x="39122" y="1518929"/>
                    <a:pt x="19469" y="1434517"/>
                  </a:cubicBezTo>
                  <a:cubicBezTo>
                    <a:pt x="-18529" y="1266802"/>
                    <a:pt x="-597" y="1091310"/>
                    <a:pt x="70554" y="934672"/>
                  </a:cubicBezTo>
                  <a:cubicBezTo>
                    <a:pt x="137976" y="781372"/>
                    <a:pt x="233525" y="641966"/>
                    <a:pt x="352294" y="523618"/>
                  </a:cubicBezTo>
                  <a:cubicBezTo>
                    <a:pt x="468929" y="405402"/>
                    <a:pt x="601128" y="303521"/>
                    <a:pt x="745273" y="220761"/>
                  </a:cubicBezTo>
                  <a:cubicBezTo>
                    <a:pt x="888950" y="136705"/>
                    <a:pt x="1044184" y="74034"/>
                    <a:pt x="1206065" y="34740"/>
                  </a:cubicBezTo>
                  <a:cubicBezTo>
                    <a:pt x="1369838" y="-6508"/>
                    <a:pt x="1540737" y="-11086"/>
                    <a:pt x="1706503" y="2133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69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7068559E-FEF7-0A8A-3675-1A5994460A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6906999"/>
              </p:ext>
            </p:extLst>
          </p:nvPr>
        </p:nvGraphicFramePr>
        <p:xfrm>
          <a:off x="3070011" y="4197929"/>
          <a:ext cx="18184886" cy="722620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9409">
                  <a:extLst>
                    <a:ext uri="{9D8B030D-6E8A-4147-A177-3AD203B41FA5}">
                      <a16:colId xmlns:a16="http://schemas.microsoft.com/office/drawing/2014/main" val="3313127468"/>
                    </a:ext>
                  </a:extLst>
                </a:gridCol>
                <a:gridCol w="4559409">
                  <a:extLst>
                    <a:ext uri="{9D8B030D-6E8A-4147-A177-3AD203B41FA5}">
                      <a16:colId xmlns:a16="http://schemas.microsoft.com/office/drawing/2014/main" val="2384151802"/>
                    </a:ext>
                  </a:extLst>
                </a:gridCol>
                <a:gridCol w="4506659">
                  <a:extLst>
                    <a:ext uri="{9D8B030D-6E8A-4147-A177-3AD203B41FA5}">
                      <a16:colId xmlns:a16="http://schemas.microsoft.com/office/drawing/2014/main" val="3134738813"/>
                    </a:ext>
                  </a:extLst>
                </a:gridCol>
                <a:gridCol w="4559409">
                  <a:extLst>
                    <a:ext uri="{9D8B030D-6E8A-4147-A177-3AD203B41FA5}">
                      <a16:colId xmlns:a16="http://schemas.microsoft.com/office/drawing/2014/main" val="1873328141"/>
                    </a:ext>
                  </a:extLst>
                </a:gridCol>
              </a:tblGrid>
              <a:tr h="1461466">
                <a:tc>
                  <a:txBody>
                    <a:bodyPr/>
                    <a:lstStyle/>
                    <a:p>
                      <a:pPr marL="0" algn="ctr" defTabSz="1828434" rtl="0" eaLnBrk="1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buNone/>
                      </a:pPr>
                      <a:r>
                        <a:rPr lang="fa-IR" sz="4800" b="1" i="0" kern="1200" spc="-100" baseline="0" dirty="0">
                          <a:solidFill>
                            <a:schemeClr val="bg1"/>
                          </a:solidFill>
                          <a:latin typeface="Hammersmith One"/>
                          <a:ea typeface="Inter Medium" panose="02000503000000020004" pitchFamily="2" charset="0"/>
                          <a:cs typeface="B Nazanin" panose="00000400000000000000" pitchFamily="2" charset="-78"/>
                        </a:rPr>
                        <a:t>آمستردام</a:t>
                      </a:r>
                      <a:endParaRPr lang="en-US" sz="4800" b="1" i="0" kern="1200" spc="-100" baseline="0" dirty="0">
                        <a:solidFill>
                          <a:schemeClr val="bg1"/>
                        </a:solidFill>
                        <a:latin typeface="Hammersmith One"/>
                        <a:ea typeface="Inter Medium" panose="02000503000000020004" pitchFamily="2" charset="0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828434" rtl="0" eaLnBrk="1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buNone/>
                      </a:pPr>
                      <a:r>
                        <a:rPr lang="fa-IR" sz="4800" b="1" i="0" kern="1200" spc="-100" baseline="0" dirty="0">
                          <a:solidFill>
                            <a:schemeClr val="bg1"/>
                          </a:solidFill>
                          <a:latin typeface="Hammersmith One"/>
                          <a:ea typeface="Inter Medium" panose="02000503000000020004" pitchFamily="2" charset="0"/>
                          <a:cs typeface="B Nazanin" panose="00000400000000000000" pitchFamily="2" charset="-78"/>
                        </a:rPr>
                        <a:t>لندن</a:t>
                      </a:r>
                      <a:endParaRPr lang="en-US" sz="4800" b="1" i="0" kern="1200" spc="-100" baseline="0" dirty="0">
                        <a:solidFill>
                          <a:schemeClr val="bg1"/>
                        </a:solidFill>
                        <a:latin typeface="Hammersmith One"/>
                        <a:ea typeface="Inter Medium" panose="02000503000000020004" pitchFamily="2" charset="0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828434" rtl="0" eaLnBrk="1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buNone/>
                      </a:pPr>
                      <a:r>
                        <a:rPr lang="fa-IR" sz="4800" b="1" i="0" kern="1200" spc="-100" baseline="0" dirty="0">
                          <a:solidFill>
                            <a:schemeClr val="bg1"/>
                          </a:solidFill>
                          <a:latin typeface="Hammersmith One"/>
                          <a:ea typeface="Inter Medium" panose="02000503000000020004" pitchFamily="2" charset="0"/>
                          <a:cs typeface="B Nazanin" panose="00000400000000000000" pitchFamily="2" charset="-78"/>
                        </a:rPr>
                        <a:t>رم</a:t>
                      </a:r>
                      <a:endParaRPr lang="en-US" sz="4800" b="1" i="0" kern="1200" spc="-100" baseline="0" dirty="0">
                        <a:solidFill>
                          <a:schemeClr val="bg1"/>
                        </a:solidFill>
                        <a:latin typeface="Hammersmith One"/>
                        <a:ea typeface="Inter Medium" panose="02000503000000020004" pitchFamily="2" charset="0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828434" rtl="0" eaLnBrk="1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buNone/>
                      </a:pPr>
                      <a:r>
                        <a:rPr lang="fa-IR" sz="4800" b="1" i="0" kern="1200" spc="-100" baseline="0" dirty="0">
                          <a:solidFill>
                            <a:schemeClr val="bg1"/>
                          </a:solidFill>
                          <a:latin typeface="Hammersmith One"/>
                          <a:ea typeface="Inter Medium" panose="02000503000000020004" pitchFamily="2" charset="0"/>
                          <a:cs typeface="B Nazanin" panose="00000400000000000000" pitchFamily="2" charset="-78"/>
                        </a:rPr>
                        <a:t>بانکوک</a:t>
                      </a:r>
                      <a:endParaRPr lang="en-US" sz="4800" b="1" i="0" kern="1200" spc="-100" baseline="0" dirty="0">
                        <a:solidFill>
                          <a:schemeClr val="bg1"/>
                        </a:solidFill>
                        <a:latin typeface="Hammersmith One"/>
                        <a:ea typeface="Inter Medium" panose="02000503000000020004" pitchFamily="2" charset="0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075729"/>
                  </a:ext>
                </a:extLst>
              </a:tr>
              <a:tr h="1921581"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 dirty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noProof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 dirty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noProof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 dirty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noProof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981940"/>
                  </a:ext>
                </a:extLst>
              </a:tr>
              <a:tr h="1921581"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noProof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noProof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noProof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 dirty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noProof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8825414"/>
                  </a:ext>
                </a:extLst>
              </a:tr>
              <a:tr h="1921581"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noProof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noProof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noProof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0" eaLnBrk="1" fontAlgn="auto" latinLnBrk="0" hangingPunct="1">
                        <a:lnSpc>
                          <a:spcPct val="13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100" b="0" i="0" kern="1200" spc="-30" baseline="0" noProof="0" dirty="0">
                          <a:solidFill>
                            <a:schemeClr val="tx1"/>
                          </a:solidFill>
                          <a:effectLst/>
                          <a:latin typeface="Poppins Light"/>
                          <a:ea typeface="+mn-ea"/>
                          <a:cs typeface="B Nazanin" panose="00000400000000000000" pitchFamily="2" charset="-78"/>
                        </a:rPr>
                        <a:t>محتوای خود را در اینجا شرح دهید</a:t>
                      </a:r>
                      <a:endParaRPr lang="es-SV" sz="3100" b="0" i="0" kern="1200" spc="-30" baseline="0" noProof="0" dirty="0">
                        <a:solidFill>
                          <a:schemeClr val="tx1"/>
                        </a:solidFill>
                        <a:effectLst/>
                        <a:latin typeface="Poppins Ligh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1045413"/>
                  </a:ext>
                </a:extLst>
              </a:tr>
            </a:tbl>
          </a:graphicData>
        </a:graphic>
      </p:graphicFrame>
      <p:sp>
        <p:nvSpPr>
          <p:cNvPr id="5" name="TITLE">
            <a:extLst>
              <a:ext uri="{FF2B5EF4-FFF2-40B4-BE49-F238E27FC236}">
                <a16:creationId xmlns:a16="http://schemas.microsoft.com/office/drawing/2014/main" id="{F9A7B636-750A-8AB2-FD1B-9BBD587B7BBF}"/>
              </a:ext>
            </a:extLst>
          </p:cNvPr>
          <p:cNvSpPr txBox="1"/>
          <p:nvPr/>
        </p:nvSpPr>
        <p:spPr>
          <a:xfrm>
            <a:off x="1520825" y="941612"/>
            <a:ext cx="21336000" cy="129263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 rtl="1"/>
            <a:r>
              <a:rPr lang="fa-IR" dirty="0">
                <a:cs typeface="B Nazanin" panose="00000400000000000000" pitchFamily="2" charset="-78"/>
              </a:rPr>
              <a:t>اسلاید جدول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531932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26">
            <a:extLst>
              <a:ext uri="{FF2B5EF4-FFF2-40B4-BE49-F238E27FC236}">
                <a16:creationId xmlns:a16="http://schemas.microsoft.com/office/drawing/2014/main" id="{E6FC9A8F-BC96-6A5C-C9BB-3315A35465B8}"/>
              </a:ext>
            </a:extLst>
          </p:cNvPr>
          <p:cNvGrpSpPr/>
          <p:nvPr/>
        </p:nvGrpSpPr>
        <p:grpSpPr>
          <a:xfrm>
            <a:off x="19119273" y="2219260"/>
            <a:ext cx="4201615" cy="11496740"/>
            <a:chOff x="1012658" y="6248400"/>
            <a:chExt cx="2731208" cy="7473314"/>
          </a:xfrm>
        </p:grpSpPr>
        <p:sp>
          <p:nvSpPr>
            <p:cNvPr id="3" name="Forma libre 8">
              <a:extLst>
                <a:ext uri="{FF2B5EF4-FFF2-40B4-BE49-F238E27FC236}">
                  <a16:creationId xmlns:a16="http://schemas.microsoft.com/office/drawing/2014/main" id="{7266480D-A3D8-DC0B-B85B-5D929A8D287F}"/>
                </a:ext>
              </a:extLst>
            </p:cNvPr>
            <p:cNvSpPr/>
            <p:nvPr/>
          </p:nvSpPr>
          <p:spPr>
            <a:xfrm>
              <a:off x="1431979" y="8688705"/>
              <a:ext cx="9513" cy="9525"/>
            </a:xfrm>
            <a:custGeom>
              <a:avLst/>
              <a:gdLst>
                <a:gd name="connsiteX0" fmla="*/ 0 w 9513"/>
                <a:gd name="connsiteY0" fmla="*/ 0 h 9525"/>
                <a:gd name="connsiteX1" fmla="*/ 0 w 9513"/>
                <a:gd name="connsiteY1" fmla="*/ 0 h 9525"/>
                <a:gd name="connsiteX2" fmla="*/ 0 w 9513"/>
                <a:gd name="connsiteY2" fmla="*/ 0 h 9525"/>
                <a:gd name="connsiteX3" fmla="*/ 0 w 9513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3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" name="Forma libre 9">
              <a:extLst>
                <a:ext uri="{FF2B5EF4-FFF2-40B4-BE49-F238E27FC236}">
                  <a16:creationId xmlns:a16="http://schemas.microsoft.com/office/drawing/2014/main" id="{547822DB-8351-E8AE-B4A8-367230BEDCA9}"/>
                </a:ext>
              </a:extLst>
            </p:cNvPr>
            <p:cNvSpPr/>
            <p:nvPr/>
          </p:nvSpPr>
          <p:spPr>
            <a:xfrm>
              <a:off x="1304492" y="9210675"/>
              <a:ext cx="127486" cy="218122"/>
            </a:xfrm>
            <a:custGeom>
              <a:avLst/>
              <a:gdLst>
                <a:gd name="connsiteX0" fmla="*/ 104653 w 127486"/>
                <a:gd name="connsiteY0" fmla="*/ 31432 h 218122"/>
                <a:gd name="connsiteX1" fmla="*/ 0 w 127486"/>
                <a:gd name="connsiteY1" fmla="*/ 0 h 218122"/>
                <a:gd name="connsiteX2" fmla="*/ 127487 w 127486"/>
                <a:gd name="connsiteY2" fmla="*/ 218122 h 218122"/>
                <a:gd name="connsiteX3" fmla="*/ 127487 w 127486"/>
                <a:gd name="connsiteY3" fmla="*/ 32385 h 218122"/>
                <a:gd name="connsiteX4" fmla="*/ 117021 w 127486"/>
                <a:gd name="connsiteY4" fmla="*/ 32385 h 218122"/>
                <a:gd name="connsiteX5" fmla="*/ 104653 w 127486"/>
                <a:gd name="connsiteY5" fmla="*/ 31432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86" h="218122">
                  <a:moveTo>
                    <a:pt x="104653" y="31432"/>
                  </a:moveTo>
                  <a:cubicBezTo>
                    <a:pt x="67549" y="29528"/>
                    <a:pt x="31396" y="18097"/>
                    <a:pt x="0" y="0"/>
                  </a:cubicBezTo>
                  <a:cubicBezTo>
                    <a:pt x="26639" y="71438"/>
                    <a:pt x="67549" y="144780"/>
                    <a:pt x="127487" y="218122"/>
                  </a:cubicBezTo>
                  <a:lnTo>
                    <a:pt x="127487" y="32385"/>
                  </a:lnTo>
                  <a:cubicBezTo>
                    <a:pt x="123681" y="32385"/>
                    <a:pt x="120827" y="32385"/>
                    <a:pt x="117021" y="32385"/>
                  </a:cubicBezTo>
                  <a:cubicBezTo>
                    <a:pt x="113216" y="31432"/>
                    <a:pt x="109410" y="31432"/>
                    <a:pt x="104653" y="31432"/>
                  </a:cubicBez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" name="Forma libre 10">
              <a:extLst>
                <a:ext uri="{FF2B5EF4-FFF2-40B4-BE49-F238E27FC236}">
                  <a16:creationId xmlns:a16="http://schemas.microsoft.com/office/drawing/2014/main" id="{EB0D558E-FDB3-4586-FDC2-F948F9DEF5A5}"/>
                </a:ext>
              </a:extLst>
            </p:cNvPr>
            <p:cNvSpPr/>
            <p:nvPr/>
          </p:nvSpPr>
          <p:spPr>
            <a:xfrm>
              <a:off x="2093198" y="10179367"/>
              <a:ext cx="235633" cy="3539489"/>
            </a:xfrm>
            <a:custGeom>
              <a:avLst/>
              <a:gdLst>
                <a:gd name="connsiteX0" fmla="*/ 41861 w 235633"/>
                <a:gd name="connsiteY0" fmla="*/ 3502343 h 3539489"/>
                <a:gd name="connsiteX1" fmla="*/ 234043 w 235633"/>
                <a:gd name="connsiteY1" fmla="*/ 40005 h 3539489"/>
                <a:gd name="connsiteX2" fmla="*/ 233092 w 235633"/>
                <a:gd name="connsiteY2" fmla="*/ 25717 h 3539489"/>
                <a:gd name="connsiteX3" fmla="*/ 218821 w 235633"/>
                <a:gd name="connsiteY3" fmla="*/ 21907 h 3539489"/>
                <a:gd name="connsiteX4" fmla="*/ 139855 w 235633"/>
                <a:gd name="connsiteY4" fmla="*/ 0 h 3539489"/>
                <a:gd name="connsiteX5" fmla="*/ 25688 w 235633"/>
                <a:gd name="connsiteY5" fmla="*/ 0 h 3539489"/>
                <a:gd name="connsiteX6" fmla="*/ 195987 w 235633"/>
                <a:gd name="connsiteY6" fmla="*/ 55245 h 3539489"/>
                <a:gd name="connsiteX7" fmla="*/ 1903 w 235633"/>
                <a:gd name="connsiteY7" fmla="*/ 3519488 h 3539489"/>
                <a:gd name="connsiteX8" fmla="*/ 0 w 235633"/>
                <a:gd name="connsiteY8" fmla="*/ 3539490 h 3539489"/>
                <a:gd name="connsiteX9" fmla="*/ 38056 w 235633"/>
                <a:gd name="connsiteY9" fmla="*/ 3539490 h 3539489"/>
                <a:gd name="connsiteX10" fmla="*/ 41861 w 235633"/>
                <a:gd name="connsiteY10" fmla="*/ 3502343 h 3539489"/>
                <a:gd name="connsiteX11" fmla="*/ 41861 w 235633"/>
                <a:gd name="connsiteY11" fmla="*/ 3502343 h 353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33" h="3539489">
                  <a:moveTo>
                    <a:pt x="41861" y="3502343"/>
                  </a:moveTo>
                  <a:cubicBezTo>
                    <a:pt x="234994" y="862965"/>
                    <a:pt x="240703" y="201930"/>
                    <a:pt x="234043" y="40005"/>
                  </a:cubicBezTo>
                  <a:lnTo>
                    <a:pt x="233092" y="25717"/>
                  </a:lnTo>
                  <a:lnTo>
                    <a:pt x="218821" y="21907"/>
                  </a:lnTo>
                  <a:cubicBezTo>
                    <a:pt x="192182" y="15240"/>
                    <a:pt x="165543" y="7620"/>
                    <a:pt x="139855" y="0"/>
                  </a:cubicBezTo>
                  <a:lnTo>
                    <a:pt x="25688" y="0"/>
                  </a:lnTo>
                  <a:cubicBezTo>
                    <a:pt x="79917" y="21907"/>
                    <a:pt x="137001" y="40005"/>
                    <a:pt x="195987" y="55245"/>
                  </a:cubicBezTo>
                  <a:cubicBezTo>
                    <a:pt x="201696" y="240030"/>
                    <a:pt x="191230" y="936307"/>
                    <a:pt x="1903" y="3519488"/>
                  </a:cubicBezTo>
                  <a:lnTo>
                    <a:pt x="0" y="3539490"/>
                  </a:lnTo>
                  <a:lnTo>
                    <a:pt x="38056" y="3539490"/>
                  </a:lnTo>
                  <a:lnTo>
                    <a:pt x="41861" y="3502343"/>
                  </a:lnTo>
                  <a:lnTo>
                    <a:pt x="41861" y="3502343"/>
                  </a:lnTo>
                  <a:close/>
                </a:path>
              </a:pathLst>
            </a:custGeom>
            <a:solidFill>
              <a:srgbClr val="FEC4A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" name="Forma libre 11">
              <a:extLst>
                <a:ext uri="{FF2B5EF4-FFF2-40B4-BE49-F238E27FC236}">
                  <a16:creationId xmlns:a16="http://schemas.microsoft.com/office/drawing/2014/main" id="{9759571D-93FA-6FA8-3CA4-DBDCA12A8CCD}"/>
                </a:ext>
              </a:extLst>
            </p:cNvPr>
            <p:cNvSpPr/>
            <p:nvPr/>
          </p:nvSpPr>
          <p:spPr>
            <a:xfrm>
              <a:off x="2746990" y="7115128"/>
              <a:ext cx="996876" cy="6602776"/>
            </a:xfrm>
            <a:custGeom>
              <a:avLst/>
              <a:gdLst>
                <a:gd name="connsiteX0" fmla="*/ 805646 w 996876"/>
                <a:gd name="connsiteY0" fmla="*/ 2728007 h 6602776"/>
                <a:gd name="connsiteX1" fmla="*/ 995925 w 996876"/>
                <a:gd name="connsiteY1" fmla="*/ 1680257 h 6602776"/>
                <a:gd name="connsiteX2" fmla="*/ 860827 w 996876"/>
                <a:gd name="connsiteY2" fmla="*/ 890634 h 6602776"/>
                <a:gd name="connsiteX3" fmla="*/ 696236 w 996876"/>
                <a:gd name="connsiteY3" fmla="*/ 548687 h 6602776"/>
                <a:gd name="connsiteX4" fmla="*/ 172969 w 996876"/>
                <a:gd name="connsiteY4" fmla="*/ 47 h 6602776"/>
                <a:gd name="connsiteX5" fmla="*/ 36920 w 996876"/>
                <a:gd name="connsiteY5" fmla="*/ 69579 h 6602776"/>
                <a:gd name="connsiteX6" fmla="*/ 31212 w 996876"/>
                <a:gd name="connsiteY6" fmla="*/ 79104 h 6602776"/>
                <a:gd name="connsiteX7" fmla="*/ 44531 w 996876"/>
                <a:gd name="connsiteY7" fmla="*/ 428672 h 6602776"/>
                <a:gd name="connsiteX8" fmla="*/ 169164 w 996876"/>
                <a:gd name="connsiteY8" fmla="*/ 780144 h 6602776"/>
                <a:gd name="connsiteX9" fmla="*/ 208171 w 996876"/>
                <a:gd name="connsiteY9" fmla="*/ 883014 h 6602776"/>
                <a:gd name="connsiteX10" fmla="*/ 208171 w 996876"/>
                <a:gd name="connsiteY10" fmla="*/ 883967 h 6602776"/>
                <a:gd name="connsiteX11" fmla="*/ 283331 w 996876"/>
                <a:gd name="connsiteY11" fmla="*/ 1089707 h 6602776"/>
                <a:gd name="connsiteX12" fmla="*/ 233858 w 996876"/>
                <a:gd name="connsiteY12" fmla="*/ 1462134 h 6602776"/>
                <a:gd name="connsiteX13" fmla="*/ 352783 w 996876"/>
                <a:gd name="connsiteY13" fmla="*/ 2084117 h 6602776"/>
                <a:gd name="connsiteX14" fmla="*/ 376567 w 996876"/>
                <a:gd name="connsiteY14" fmla="*/ 2120312 h 6602776"/>
                <a:gd name="connsiteX15" fmla="*/ 407963 w 996876"/>
                <a:gd name="connsiteY15" fmla="*/ 2098404 h 6602776"/>
                <a:gd name="connsiteX16" fmla="*/ 322338 w 996876"/>
                <a:gd name="connsiteY16" fmla="*/ 1092564 h 6602776"/>
                <a:gd name="connsiteX17" fmla="*/ 323289 w 996876"/>
                <a:gd name="connsiteY17" fmla="*/ 1086849 h 6602776"/>
                <a:gd name="connsiteX18" fmla="*/ 321387 w 996876"/>
                <a:gd name="connsiteY18" fmla="*/ 1081134 h 6602776"/>
                <a:gd name="connsiteX19" fmla="*/ 244324 w 996876"/>
                <a:gd name="connsiteY19" fmla="*/ 868727 h 6602776"/>
                <a:gd name="connsiteX20" fmla="*/ 81635 w 996876"/>
                <a:gd name="connsiteY20" fmla="*/ 414384 h 6602776"/>
                <a:gd name="connsiteX21" fmla="*/ 69267 w 996876"/>
                <a:gd name="connsiteY21" fmla="*/ 90534 h 6602776"/>
                <a:gd name="connsiteX22" fmla="*/ 174872 w 996876"/>
                <a:gd name="connsiteY22" fmla="*/ 37194 h 6602776"/>
                <a:gd name="connsiteX23" fmla="*/ 178678 w 996876"/>
                <a:gd name="connsiteY23" fmla="*/ 37194 h 6602776"/>
                <a:gd name="connsiteX24" fmla="*/ 662937 w 996876"/>
                <a:gd name="connsiteY24" fmla="*/ 564879 h 6602776"/>
                <a:gd name="connsiteX25" fmla="*/ 663888 w 996876"/>
                <a:gd name="connsiteY25" fmla="*/ 566784 h 6602776"/>
                <a:gd name="connsiteX26" fmla="*/ 841799 w 996876"/>
                <a:gd name="connsiteY26" fmla="*/ 954452 h 6602776"/>
                <a:gd name="connsiteX27" fmla="*/ 859876 w 996876"/>
                <a:gd name="connsiteY27" fmla="*/ 949689 h 6602776"/>
                <a:gd name="connsiteX28" fmla="*/ 852264 w 996876"/>
                <a:gd name="connsiteY28" fmla="*/ 967787 h 6602776"/>
                <a:gd name="connsiteX29" fmla="*/ 957869 w 996876"/>
                <a:gd name="connsiteY29" fmla="*/ 1679304 h 6602776"/>
                <a:gd name="connsiteX30" fmla="*/ 770444 w 996876"/>
                <a:gd name="connsiteY30" fmla="*/ 2712767 h 6602776"/>
                <a:gd name="connsiteX31" fmla="*/ 767590 w 996876"/>
                <a:gd name="connsiteY31" fmla="*/ 2717529 h 6602776"/>
                <a:gd name="connsiteX32" fmla="*/ 954063 w 996876"/>
                <a:gd name="connsiteY32" fmla="*/ 6501812 h 6602776"/>
                <a:gd name="connsiteX33" fmla="*/ 954063 w 996876"/>
                <a:gd name="connsiteY33" fmla="*/ 6501812 h 6602776"/>
                <a:gd name="connsiteX34" fmla="*/ 959772 w 996876"/>
                <a:gd name="connsiteY34" fmla="*/ 6602777 h 6602776"/>
                <a:gd name="connsiteX35" fmla="*/ 996876 w 996876"/>
                <a:gd name="connsiteY35" fmla="*/ 6602777 h 6602776"/>
                <a:gd name="connsiteX36" fmla="*/ 805646 w 996876"/>
                <a:gd name="connsiteY36" fmla="*/ 2728007 h 660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96876" h="6602776">
                  <a:moveTo>
                    <a:pt x="805646" y="2728007"/>
                  </a:moveTo>
                  <a:cubicBezTo>
                    <a:pt x="988314" y="2401300"/>
                    <a:pt x="995925" y="2169842"/>
                    <a:pt x="995925" y="1680257"/>
                  </a:cubicBezTo>
                  <a:cubicBezTo>
                    <a:pt x="995925" y="1355454"/>
                    <a:pt x="950258" y="1091612"/>
                    <a:pt x="860827" y="890634"/>
                  </a:cubicBezTo>
                  <a:cubicBezTo>
                    <a:pt x="806597" y="729662"/>
                    <a:pt x="705750" y="564879"/>
                    <a:pt x="696236" y="548687"/>
                  </a:cubicBezTo>
                  <a:cubicBezTo>
                    <a:pt x="680062" y="513444"/>
                    <a:pt x="440311" y="-5668"/>
                    <a:pt x="172969" y="47"/>
                  </a:cubicBezTo>
                  <a:cubicBezTo>
                    <a:pt x="114934" y="999"/>
                    <a:pt x="67364" y="25764"/>
                    <a:pt x="36920" y="69579"/>
                  </a:cubicBezTo>
                  <a:cubicBezTo>
                    <a:pt x="35017" y="72437"/>
                    <a:pt x="33114" y="75294"/>
                    <a:pt x="31212" y="79104"/>
                  </a:cubicBezTo>
                  <a:cubicBezTo>
                    <a:pt x="-2087" y="134349"/>
                    <a:pt x="-23018" y="238172"/>
                    <a:pt x="44531" y="428672"/>
                  </a:cubicBezTo>
                  <a:cubicBezTo>
                    <a:pt x="88295" y="561069"/>
                    <a:pt x="131108" y="678227"/>
                    <a:pt x="169164" y="780144"/>
                  </a:cubicBezTo>
                  <a:cubicBezTo>
                    <a:pt x="182483" y="816339"/>
                    <a:pt x="195803" y="850629"/>
                    <a:pt x="208171" y="883014"/>
                  </a:cubicBezTo>
                  <a:cubicBezTo>
                    <a:pt x="208171" y="883014"/>
                    <a:pt x="208171" y="883967"/>
                    <a:pt x="208171" y="883967"/>
                  </a:cubicBezTo>
                  <a:cubicBezTo>
                    <a:pt x="238615" y="963977"/>
                    <a:pt x="264303" y="1033509"/>
                    <a:pt x="283331" y="1089707"/>
                  </a:cubicBezTo>
                  <a:cubicBezTo>
                    <a:pt x="276671" y="1120187"/>
                    <a:pt x="242421" y="1274492"/>
                    <a:pt x="233858" y="1462134"/>
                  </a:cubicBezTo>
                  <a:cubicBezTo>
                    <a:pt x="225296" y="1644062"/>
                    <a:pt x="240518" y="1895522"/>
                    <a:pt x="352783" y="2084117"/>
                  </a:cubicBezTo>
                  <a:cubicBezTo>
                    <a:pt x="360394" y="2096499"/>
                    <a:pt x="368005" y="2108882"/>
                    <a:pt x="376567" y="2120312"/>
                  </a:cubicBezTo>
                  <a:lnTo>
                    <a:pt x="407963" y="2098404"/>
                  </a:lnTo>
                  <a:cubicBezTo>
                    <a:pt x="163455" y="1745979"/>
                    <a:pt x="320435" y="1099232"/>
                    <a:pt x="322338" y="1092564"/>
                  </a:cubicBezTo>
                  <a:lnTo>
                    <a:pt x="323289" y="1086849"/>
                  </a:lnTo>
                  <a:lnTo>
                    <a:pt x="321387" y="1081134"/>
                  </a:lnTo>
                  <a:cubicBezTo>
                    <a:pt x="302359" y="1023032"/>
                    <a:pt x="274768" y="951594"/>
                    <a:pt x="244324" y="868727"/>
                  </a:cubicBezTo>
                  <a:cubicBezTo>
                    <a:pt x="198657" y="745854"/>
                    <a:pt x="141573" y="593454"/>
                    <a:pt x="81635" y="414384"/>
                  </a:cubicBezTo>
                  <a:cubicBezTo>
                    <a:pt x="30260" y="269604"/>
                    <a:pt x="25503" y="154352"/>
                    <a:pt x="69267" y="90534"/>
                  </a:cubicBezTo>
                  <a:cubicBezTo>
                    <a:pt x="92101" y="57197"/>
                    <a:pt x="129205" y="38147"/>
                    <a:pt x="174872" y="37194"/>
                  </a:cubicBezTo>
                  <a:cubicBezTo>
                    <a:pt x="175823" y="37194"/>
                    <a:pt x="177726" y="37194"/>
                    <a:pt x="178678" y="37194"/>
                  </a:cubicBezTo>
                  <a:cubicBezTo>
                    <a:pt x="422234" y="37194"/>
                    <a:pt x="660083" y="559164"/>
                    <a:pt x="662937" y="564879"/>
                  </a:cubicBezTo>
                  <a:lnTo>
                    <a:pt x="663888" y="566784"/>
                  </a:lnTo>
                  <a:cubicBezTo>
                    <a:pt x="664840" y="568689"/>
                    <a:pt x="794229" y="779192"/>
                    <a:pt x="841799" y="954452"/>
                  </a:cubicBezTo>
                  <a:lnTo>
                    <a:pt x="859876" y="949689"/>
                  </a:lnTo>
                  <a:lnTo>
                    <a:pt x="852264" y="967787"/>
                  </a:lnTo>
                  <a:cubicBezTo>
                    <a:pt x="922667" y="1155429"/>
                    <a:pt x="957869" y="1392602"/>
                    <a:pt x="957869" y="1679304"/>
                  </a:cubicBezTo>
                  <a:cubicBezTo>
                    <a:pt x="957869" y="2176509"/>
                    <a:pt x="950258" y="2391775"/>
                    <a:pt x="770444" y="2712767"/>
                  </a:cubicBezTo>
                  <a:lnTo>
                    <a:pt x="767590" y="2717529"/>
                  </a:lnTo>
                  <a:lnTo>
                    <a:pt x="954063" y="6501812"/>
                  </a:lnTo>
                  <a:lnTo>
                    <a:pt x="954063" y="6501812"/>
                  </a:lnTo>
                  <a:lnTo>
                    <a:pt x="959772" y="6602777"/>
                  </a:lnTo>
                  <a:lnTo>
                    <a:pt x="996876" y="6602777"/>
                  </a:lnTo>
                  <a:lnTo>
                    <a:pt x="805646" y="2728007"/>
                  </a:lnTo>
                  <a:close/>
                </a:path>
              </a:pathLst>
            </a:custGeom>
            <a:solidFill>
              <a:srgbClr val="FEC4A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" name="Forma libre 12">
              <a:extLst>
                <a:ext uri="{FF2B5EF4-FFF2-40B4-BE49-F238E27FC236}">
                  <a16:creationId xmlns:a16="http://schemas.microsoft.com/office/drawing/2014/main" id="{375099A0-EF78-0636-337C-5CE71F7190BC}"/>
                </a:ext>
              </a:extLst>
            </p:cNvPr>
            <p:cNvSpPr/>
            <p:nvPr/>
          </p:nvSpPr>
          <p:spPr>
            <a:xfrm>
              <a:off x="1012658" y="7439059"/>
              <a:ext cx="936234" cy="2046888"/>
            </a:xfrm>
            <a:custGeom>
              <a:avLst/>
              <a:gdLst>
                <a:gd name="connsiteX0" fmla="*/ 292786 w 936234"/>
                <a:gd name="connsiteY0" fmla="*/ 1770663 h 2046888"/>
                <a:gd name="connsiteX1" fmla="*/ 397439 w 936234"/>
                <a:gd name="connsiteY1" fmla="*/ 1802096 h 2046888"/>
                <a:gd name="connsiteX2" fmla="*/ 409807 w 936234"/>
                <a:gd name="connsiteY2" fmla="*/ 1802096 h 2046888"/>
                <a:gd name="connsiteX3" fmla="*/ 420272 w 936234"/>
                <a:gd name="connsiteY3" fmla="*/ 1802096 h 2046888"/>
                <a:gd name="connsiteX4" fmla="*/ 560127 w 936234"/>
                <a:gd name="connsiteY4" fmla="*/ 1744946 h 2046888"/>
                <a:gd name="connsiteX5" fmla="*/ 563933 w 936234"/>
                <a:gd name="connsiteY5" fmla="*/ 1741136 h 2046888"/>
                <a:gd name="connsiteX6" fmla="*/ 577252 w 936234"/>
                <a:gd name="connsiteY6" fmla="*/ 1425859 h 2046888"/>
                <a:gd name="connsiteX7" fmla="*/ 563933 w 936234"/>
                <a:gd name="connsiteY7" fmla="*/ 1411571 h 2046888"/>
                <a:gd name="connsiteX8" fmla="*/ 419321 w 936234"/>
                <a:gd name="connsiteY8" fmla="*/ 1250598 h 2046888"/>
                <a:gd name="connsiteX9" fmla="*/ 419321 w 936234"/>
                <a:gd name="connsiteY9" fmla="*/ 1249646 h 2046888"/>
                <a:gd name="connsiteX10" fmla="*/ 419321 w 936234"/>
                <a:gd name="connsiteY10" fmla="*/ 1249646 h 2046888"/>
                <a:gd name="connsiteX11" fmla="*/ 491627 w 936234"/>
                <a:gd name="connsiteY11" fmla="*/ 1260123 h 2046888"/>
                <a:gd name="connsiteX12" fmla="*/ 563933 w 936234"/>
                <a:gd name="connsiteY12" fmla="*/ 1249646 h 2046888"/>
                <a:gd name="connsiteX13" fmla="*/ 659072 w 936234"/>
                <a:gd name="connsiteY13" fmla="*/ 1196306 h 2046888"/>
                <a:gd name="connsiteX14" fmla="*/ 678100 w 936234"/>
                <a:gd name="connsiteY14" fmla="*/ 841976 h 2046888"/>
                <a:gd name="connsiteX15" fmla="*/ 563933 w 936234"/>
                <a:gd name="connsiteY15" fmla="*/ 714341 h 2046888"/>
                <a:gd name="connsiteX16" fmla="*/ 518266 w 936234"/>
                <a:gd name="connsiteY16" fmla="*/ 662906 h 2046888"/>
                <a:gd name="connsiteX17" fmla="*/ 563933 w 936234"/>
                <a:gd name="connsiteY17" fmla="*/ 696244 h 2046888"/>
                <a:gd name="connsiteX18" fmla="*/ 685711 w 936234"/>
                <a:gd name="connsiteY18" fmla="*/ 727676 h 2046888"/>
                <a:gd name="connsiteX19" fmla="*/ 853157 w 936234"/>
                <a:gd name="connsiteY19" fmla="*/ 663858 h 2046888"/>
                <a:gd name="connsiteX20" fmla="*/ 935928 w 936234"/>
                <a:gd name="connsiteY20" fmla="*/ 490504 h 2046888"/>
                <a:gd name="connsiteX21" fmla="*/ 885504 w 936234"/>
                <a:gd name="connsiteY21" fmla="*/ 324769 h 2046888"/>
                <a:gd name="connsiteX22" fmla="*/ 873136 w 936234"/>
                <a:gd name="connsiteY22" fmla="*/ 309529 h 2046888"/>
                <a:gd name="connsiteX23" fmla="*/ 669538 w 936234"/>
                <a:gd name="connsiteY23" fmla="*/ 82833 h 2046888"/>
                <a:gd name="connsiteX24" fmla="*/ 504947 w 936234"/>
                <a:gd name="connsiteY24" fmla="*/ 918 h 2046888"/>
                <a:gd name="connsiteX25" fmla="*/ 315619 w 936234"/>
                <a:gd name="connsiteY25" fmla="*/ 63783 h 2046888"/>
                <a:gd name="connsiteX26" fmla="*/ 232848 w 936234"/>
                <a:gd name="connsiteY26" fmla="*/ 237138 h 2046888"/>
                <a:gd name="connsiteX27" fmla="*/ 296591 w 936234"/>
                <a:gd name="connsiteY27" fmla="*/ 418113 h 2046888"/>
                <a:gd name="connsiteX28" fmla="*/ 420272 w 936234"/>
                <a:gd name="connsiteY28" fmla="*/ 555274 h 2046888"/>
                <a:gd name="connsiteX29" fmla="*/ 457377 w 936234"/>
                <a:gd name="connsiteY29" fmla="*/ 596231 h 2046888"/>
                <a:gd name="connsiteX30" fmla="*/ 420272 w 936234"/>
                <a:gd name="connsiteY30" fmla="*/ 568608 h 2046888"/>
                <a:gd name="connsiteX31" fmla="*/ 420272 w 936234"/>
                <a:gd name="connsiteY31" fmla="*/ 558131 h 2046888"/>
                <a:gd name="connsiteX32" fmla="*/ 302300 w 936234"/>
                <a:gd name="connsiteY32" fmla="*/ 531461 h 2046888"/>
                <a:gd name="connsiteX33" fmla="*/ 121535 w 936234"/>
                <a:gd name="connsiteY33" fmla="*/ 595279 h 2046888"/>
                <a:gd name="connsiteX34" fmla="*/ 38764 w 936234"/>
                <a:gd name="connsiteY34" fmla="*/ 768633 h 2046888"/>
                <a:gd name="connsiteX35" fmla="*/ 102507 w 936234"/>
                <a:gd name="connsiteY35" fmla="*/ 949608 h 2046888"/>
                <a:gd name="connsiteX36" fmla="*/ 285175 w 936234"/>
                <a:gd name="connsiteY36" fmla="*/ 1154396 h 2046888"/>
                <a:gd name="connsiteX37" fmla="*/ 74917 w 936234"/>
                <a:gd name="connsiteY37" fmla="*/ 1203926 h 2046888"/>
                <a:gd name="connsiteX38" fmla="*/ 57791 w 936234"/>
                <a:gd name="connsiteY38" fmla="*/ 1523013 h 2046888"/>
                <a:gd name="connsiteX39" fmla="*/ 236653 w 936234"/>
                <a:gd name="connsiteY39" fmla="*/ 1723038 h 2046888"/>
                <a:gd name="connsiteX40" fmla="*/ 420272 w 936234"/>
                <a:gd name="connsiteY40" fmla="*/ 2046888 h 2046888"/>
                <a:gd name="connsiteX41" fmla="*/ 420272 w 936234"/>
                <a:gd name="connsiteY41" fmla="*/ 1987834 h 2046888"/>
                <a:gd name="connsiteX42" fmla="*/ 292786 w 936234"/>
                <a:gd name="connsiteY42" fmla="*/ 1770663 h 2046888"/>
                <a:gd name="connsiteX43" fmla="*/ 292786 w 936234"/>
                <a:gd name="connsiteY43" fmla="*/ 1770663 h 2046888"/>
                <a:gd name="connsiteX44" fmla="*/ 325133 w 936234"/>
                <a:gd name="connsiteY44" fmla="*/ 392396 h 2046888"/>
                <a:gd name="connsiteX45" fmla="*/ 271855 w 936234"/>
                <a:gd name="connsiteY45" fmla="*/ 239044 h 2046888"/>
                <a:gd name="connsiteX46" fmla="*/ 342258 w 936234"/>
                <a:gd name="connsiteY46" fmla="*/ 92358 h 2046888"/>
                <a:gd name="connsiteX47" fmla="*/ 484016 w 936234"/>
                <a:gd name="connsiteY47" fmla="*/ 38066 h 2046888"/>
                <a:gd name="connsiteX48" fmla="*/ 641947 w 936234"/>
                <a:gd name="connsiteY48" fmla="*/ 108551 h 2046888"/>
                <a:gd name="connsiteX49" fmla="*/ 845546 w 936234"/>
                <a:gd name="connsiteY49" fmla="*/ 335246 h 2046888"/>
                <a:gd name="connsiteX50" fmla="*/ 898824 w 936234"/>
                <a:gd name="connsiteY50" fmla="*/ 488599 h 2046888"/>
                <a:gd name="connsiteX51" fmla="*/ 828420 w 936234"/>
                <a:gd name="connsiteY51" fmla="*/ 635283 h 2046888"/>
                <a:gd name="connsiteX52" fmla="*/ 528731 w 936234"/>
                <a:gd name="connsiteY52" fmla="*/ 619091 h 2046888"/>
                <a:gd name="connsiteX53" fmla="*/ 325133 w 936234"/>
                <a:gd name="connsiteY53" fmla="*/ 392396 h 2046888"/>
                <a:gd name="connsiteX54" fmla="*/ 130097 w 936234"/>
                <a:gd name="connsiteY54" fmla="*/ 924844 h 2046888"/>
                <a:gd name="connsiteX55" fmla="*/ 76819 w 936234"/>
                <a:gd name="connsiteY55" fmla="*/ 771491 h 2046888"/>
                <a:gd name="connsiteX56" fmla="*/ 147222 w 936234"/>
                <a:gd name="connsiteY56" fmla="*/ 624806 h 2046888"/>
                <a:gd name="connsiteX57" fmla="*/ 288980 w 936234"/>
                <a:gd name="connsiteY57" fmla="*/ 570513 h 2046888"/>
                <a:gd name="connsiteX58" fmla="*/ 300397 w 936234"/>
                <a:gd name="connsiteY58" fmla="*/ 570513 h 2046888"/>
                <a:gd name="connsiteX59" fmla="*/ 446912 w 936234"/>
                <a:gd name="connsiteY59" fmla="*/ 640999 h 2046888"/>
                <a:gd name="connsiteX60" fmla="*/ 650510 w 936234"/>
                <a:gd name="connsiteY60" fmla="*/ 867694 h 2046888"/>
                <a:gd name="connsiteX61" fmla="*/ 634336 w 936234"/>
                <a:gd name="connsiteY61" fmla="*/ 1167731 h 2046888"/>
                <a:gd name="connsiteX62" fmla="*/ 334647 w 936234"/>
                <a:gd name="connsiteY62" fmla="*/ 1151538 h 2046888"/>
                <a:gd name="connsiteX63" fmla="*/ 130097 w 936234"/>
                <a:gd name="connsiteY63" fmla="*/ 924844 h 2046888"/>
                <a:gd name="connsiteX64" fmla="*/ 130097 w 936234"/>
                <a:gd name="connsiteY64" fmla="*/ 924844 h 2046888"/>
                <a:gd name="connsiteX65" fmla="*/ 266147 w 936234"/>
                <a:gd name="connsiteY65" fmla="*/ 1704941 h 2046888"/>
                <a:gd name="connsiteX66" fmla="*/ 82528 w 936234"/>
                <a:gd name="connsiteY66" fmla="*/ 1500154 h 2046888"/>
                <a:gd name="connsiteX67" fmla="*/ 96799 w 936234"/>
                <a:gd name="connsiteY67" fmla="*/ 1228691 h 2046888"/>
                <a:gd name="connsiteX68" fmla="*/ 224285 w 936234"/>
                <a:gd name="connsiteY68" fmla="*/ 1180113 h 2046888"/>
                <a:gd name="connsiteX69" fmla="*/ 366994 w 936234"/>
                <a:gd name="connsiteY69" fmla="*/ 1243931 h 2046888"/>
                <a:gd name="connsiteX70" fmla="*/ 551565 w 936234"/>
                <a:gd name="connsiteY70" fmla="*/ 1448719 h 2046888"/>
                <a:gd name="connsiteX71" fmla="*/ 537294 w 936234"/>
                <a:gd name="connsiteY71" fmla="*/ 1720181 h 2046888"/>
                <a:gd name="connsiteX72" fmla="*/ 399342 w 936234"/>
                <a:gd name="connsiteY72" fmla="*/ 1768759 h 2046888"/>
                <a:gd name="connsiteX73" fmla="*/ 266147 w 936234"/>
                <a:gd name="connsiteY73" fmla="*/ 1704941 h 204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936234" h="2046888">
                  <a:moveTo>
                    <a:pt x="292786" y="1770663"/>
                  </a:moveTo>
                  <a:cubicBezTo>
                    <a:pt x="324182" y="1789713"/>
                    <a:pt x="359383" y="1800191"/>
                    <a:pt x="397439" y="1802096"/>
                  </a:cubicBezTo>
                  <a:cubicBezTo>
                    <a:pt x="401245" y="1802096"/>
                    <a:pt x="406002" y="1802096"/>
                    <a:pt x="409807" y="1802096"/>
                  </a:cubicBezTo>
                  <a:cubicBezTo>
                    <a:pt x="413613" y="1802096"/>
                    <a:pt x="416467" y="1802096"/>
                    <a:pt x="420272" y="1802096"/>
                  </a:cubicBezTo>
                  <a:cubicBezTo>
                    <a:pt x="472599" y="1800191"/>
                    <a:pt x="521120" y="1780188"/>
                    <a:pt x="560127" y="1744946"/>
                  </a:cubicBezTo>
                  <a:cubicBezTo>
                    <a:pt x="562030" y="1743994"/>
                    <a:pt x="562982" y="1742088"/>
                    <a:pt x="563933" y="1741136"/>
                  </a:cubicBezTo>
                  <a:cubicBezTo>
                    <a:pt x="652413" y="1657316"/>
                    <a:pt x="659072" y="1517298"/>
                    <a:pt x="577252" y="1425859"/>
                  </a:cubicBezTo>
                  <a:lnTo>
                    <a:pt x="563933" y="1411571"/>
                  </a:lnTo>
                  <a:lnTo>
                    <a:pt x="419321" y="1250598"/>
                  </a:lnTo>
                  <a:lnTo>
                    <a:pt x="419321" y="1249646"/>
                  </a:lnTo>
                  <a:cubicBezTo>
                    <a:pt x="419321" y="1249646"/>
                    <a:pt x="419321" y="1249646"/>
                    <a:pt x="419321" y="1249646"/>
                  </a:cubicBezTo>
                  <a:cubicBezTo>
                    <a:pt x="443106" y="1256313"/>
                    <a:pt x="466891" y="1260123"/>
                    <a:pt x="491627" y="1260123"/>
                  </a:cubicBezTo>
                  <a:cubicBezTo>
                    <a:pt x="516363" y="1260123"/>
                    <a:pt x="540148" y="1256313"/>
                    <a:pt x="563933" y="1249646"/>
                  </a:cubicBezTo>
                  <a:cubicBezTo>
                    <a:pt x="598183" y="1239169"/>
                    <a:pt x="630531" y="1222024"/>
                    <a:pt x="659072" y="1196306"/>
                  </a:cubicBezTo>
                  <a:cubicBezTo>
                    <a:pt x="761823" y="1103913"/>
                    <a:pt x="770385" y="944846"/>
                    <a:pt x="678100" y="841976"/>
                  </a:cubicBezTo>
                  <a:lnTo>
                    <a:pt x="563933" y="714341"/>
                  </a:lnTo>
                  <a:lnTo>
                    <a:pt x="518266" y="662906"/>
                  </a:lnTo>
                  <a:cubicBezTo>
                    <a:pt x="532537" y="676241"/>
                    <a:pt x="547759" y="686719"/>
                    <a:pt x="563933" y="696244"/>
                  </a:cubicBezTo>
                  <a:cubicBezTo>
                    <a:pt x="601989" y="717199"/>
                    <a:pt x="643850" y="727676"/>
                    <a:pt x="685711" y="727676"/>
                  </a:cubicBezTo>
                  <a:cubicBezTo>
                    <a:pt x="745649" y="727676"/>
                    <a:pt x="805587" y="706721"/>
                    <a:pt x="853157" y="663858"/>
                  </a:cubicBezTo>
                  <a:cubicBezTo>
                    <a:pt x="902629" y="619091"/>
                    <a:pt x="932122" y="558131"/>
                    <a:pt x="935928" y="490504"/>
                  </a:cubicBezTo>
                  <a:cubicBezTo>
                    <a:pt x="938782" y="430496"/>
                    <a:pt x="921657" y="372394"/>
                    <a:pt x="885504" y="324769"/>
                  </a:cubicBezTo>
                  <a:cubicBezTo>
                    <a:pt x="881698" y="319054"/>
                    <a:pt x="876941" y="314291"/>
                    <a:pt x="873136" y="309529"/>
                  </a:cubicBezTo>
                  <a:lnTo>
                    <a:pt x="669538" y="82833"/>
                  </a:lnTo>
                  <a:cubicBezTo>
                    <a:pt x="625774" y="33303"/>
                    <a:pt x="565836" y="5681"/>
                    <a:pt x="504947" y="918"/>
                  </a:cubicBezTo>
                  <a:cubicBezTo>
                    <a:pt x="438349" y="-4797"/>
                    <a:pt x="369849" y="16158"/>
                    <a:pt x="315619" y="63783"/>
                  </a:cubicBezTo>
                  <a:cubicBezTo>
                    <a:pt x="266147" y="108551"/>
                    <a:pt x="236653" y="169511"/>
                    <a:pt x="232848" y="237138"/>
                  </a:cubicBezTo>
                  <a:cubicBezTo>
                    <a:pt x="229042" y="303813"/>
                    <a:pt x="251876" y="368583"/>
                    <a:pt x="296591" y="418113"/>
                  </a:cubicBezTo>
                  <a:lnTo>
                    <a:pt x="420272" y="555274"/>
                  </a:lnTo>
                  <a:lnTo>
                    <a:pt x="457377" y="596231"/>
                  </a:lnTo>
                  <a:cubicBezTo>
                    <a:pt x="445960" y="585754"/>
                    <a:pt x="433592" y="576229"/>
                    <a:pt x="420272" y="568608"/>
                  </a:cubicBezTo>
                  <a:lnTo>
                    <a:pt x="420272" y="558131"/>
                  </a:lnTo>
                  <a:cubicBezTo>
                    <a:pt x="384120" y="540033"/>
                    <a:pt x="344161" y="530508"/>
                    <a:pt x="302300" y="531461"/>
                  </a:cubicBezTo>
                  <a:cubicBezTo>
                    <a:pt x="234751" y="527651"/>
                    <a:pt x="171007" y="550511"/>
                    <a:pt x="121535" y="595279"/>
                  </a:cubicBezTo>
                  <a:cubicBezTo>
                    <a:pt x="72062" y="640046"/>
                    <a:pt x="42569" y="701006"/>
                    <a:pt x="38764" y="768633"/>
                  </a:cubicBezTo>
                  <a:cubicBezTo>
                    <a:pt x="34958" y="835308"/>
                    <a:pt x="57791" y="900079"/>
                    <a:pt x="102507" y="949608"/>
                  </a:cubicBezTo>
                  <a:lnTo>
                    <a:pt x="285175" y="1154396"/>
                  </a:lnTo>
                  <a:cubicBezTo>
                    <a:pt x="213820" y="1135346"/>
                    <a:pt x="133903" y="1150586"/>
                    <a:pt x="74917" y="1203926"/>
                  </a:cubicBezTo>
                  <a:cubicBezTo>
                    <a:pt x="-17369" y="1286794"/>
                    <a:pt x="-25931" y="1430621"/>
                    <a:pt x="57791" y="1523013"/>
                  </a:cubicBezTo>
                  <a:lnTo>
                    <a:pt x="236653" y="1723038"/>
                  </a:lnTo>
                  <a:cubicBezTo>
                    <a:pt x="265195" y="1828766"/>
                    <a:pt x="322279" y="1938304"/>
                    <a:pt x="420272" y="2046888"/>
                  </a:cubicBezTo>
                  <a:lnTo>
                    <a:pt x="420272" y="1987834"/>
                  </a:lnTo>
                  <a:cubicBezTo>
                    <a:pt x="360335" y="1915444"/>
                    <a:pt x="319425" y="1842101"/>
                    <a:pt x="292786" y="1770663"/>
                  </a:cubicBezTo>
                  <a:lnTo>
                    <a:pt x="292786" y="1770663"/>
                  </a:lnTo>
                  <a:close/>
                  <a:moveTo>
                    <a:pt x="325133" y="392396"/>
                  </a:moveTo>
                  <a:cubicBezTo>
                    <a:pt x="287077" y="350486"/>
                    <a:pt x="268049" y="296194"/>
                    <a:pt x="271855" y="239044"/>
                  </a:cubicBezTo>
                  <a:cubicBezTo>
                    <a:pt x="274709" y="181894"/>
                    <a:pt x="299445" y="129506"/>
                    <a:pt x="342258" y="92358"/>
                  </a:cubicBezTo>
                  <a:cubicBezTo>
                    <a:pt x="383168" y="56163"/>
                    <a:pt x="433592" y="38066"/>
                    <a:pt x="484016" y="38066"/>
                  </a:cubicBezTo>
                  <a:cubicBezTo>
                    <a:pt x="542051" y="38066"/>
                    <a:pt x="600086" y="61878"/>
                    <a:pt x="641947" y="108551"/>
                  </a:cubicBezTo>
                  <a:lnTo>
                    <a:pt x="845546" y="335246"/>
                  </a:lnTo>
                  <a:cubicBezTo>
                    <a:pt x="883601" y="377156"/>
                    <a:pt x="902629" y="431449"/>
                    <a:pt x="898824" y="488599"/>
                  </a:cubicBezTo>
                  <a:cubicBezTo>
                    <a:pt x="895969" y="545749"/>
                    <a:pt x="871233" y="598136"/>
                    <a:pt x="828420" y="635283"/>
                  </a:cubicBezTo>
                  <a:cubicBezTo>
                    <a:pt x="740892" y="713388"/>
                    <a:pt x="606746" y="706721"/>
                    <a:pt x="528731" y="619091"/>
                  </a:cubicBezTo>
                  <a:lnTo>
                    <a:pt x="325133" y="392396"/>
                  </a:lnTo>
                  <a:close/>
                  <a:moveTo>
                    <a:pt x="130097" y="924844"/>
                  </a:moveTo>
                  <a:cubicBezTo>
                    <a:pt x="92042" y="882933"/>
                    <a:pt x="73014" y="828641"/>
                    <a:pt x="76819" y="771491"/>
                  </a:cubicBezTo>
                  <a:cubicBezTo>
                    <a:pt x="79674" y="714341"/>
                    <a:pt x="104410" y="661954"/>
                    <a:pt x="147222" y="624806"/>
                  </a:cubicBezTo>
                  <a:cubicBezTo>
                    <a:pt x="186230" y="589563"/>
                    <a:pt x="236653" y="570513"/>
                    <a:pt x="288980" y="570513"/>
                  </a:cubicBezTo>
                  <a:cubicBezTo>
                    <a:pt x="292786" y="570513"/>
                    <a:pt x="296591" y="570513"/>
                    <a:pt x="300397" y="570513"/>
                  </a:cubicBezTo>
                  <a:cubicBezTo>
                    <a:pt x="357480" y="573371"/>
                    <a:pt x="409807" y="598136"/>
                    <a:pt x="446912" y="640999"/>
                  </a:cubicBezTo>
                  <a:lnTo>
                    <a:pt x="650510" y="867694"/>
                  </a:lnTo>
                  <a:cubicBezTo>
                    <a:pt x="728524" y="955324"/>
                    <a:pt x="721864" y="1089626"/>
                    <a:pt x="634336" y="1167731"/>
                  </a:cubicBezTo>
                  <a:cubicBezTo>
                    <a:pt x="546808" y="1245836"/>
                    <a:pt x="412661" y="1239169"/>
                    <a:pt x="334647" y="1151538"/>
                  </a:cubicBezTo>
                  <a:lnTo>
                    <a:pt x="130097" y="924844"/>
                  </a:lnTo>
                  <a:lnTo>
                    <a:pt x="130097" y="924844"/>
                  </a:lnTo>
                  <a:close/>
                  <a:moveTo>
                    <a:pt x="266147" y="1704941"/>
                  </a:moveTo>
                  <a:lnTo>
                    <a:pt x="82528" y="1500154"/>
                  </a:lnTo>
                  <a:cubicBezTo>
                    <a:pt x="12125" y="1421096"/>
                    <a:pt x="18784" y="1300129"/>
                    <a:pt x="96799" y="1228691"/>
                  </a:cubicBezTo>
                  <a:cubicBezTo>
                    <a:pt x="132952" y="1196306"/>
                    <a:pt x="179570" y="1180113"/>
                    <a:pt x="224285" y="1180113"/>
                  </a:cubicBezTo>
                  <a:cubicBezTo>
                    <a:pt x="276612" y="1180113"/>
                    <a:pt x="328939" y="1202021"/>
                    <a:pt x="366994" y="1243931"/>
                  </a:cubicBezTo>
                  <a:lnTo>
                    <a:pt x="551565" y="1448719"/>
                  </a:lnTo>
                  <a:cubicBezTo>
                    <a:pt x="621968" y="1527776"/>
                    <a:pt x="615308" y="1648744"/>
                    <a:pt x="537294" y="1720181"/>
                  </a:cubicBezTo>
                  <a:cubicBezTo>
                    <a:pt x="499238" y="1754471"/>
                    <a:pt x="450717" y="1771616"/>
                    <a:pt x="399342" y="1768759"/>
                  </a:cubicBezTo>
                  <a:cubicBezTo>
                    <a:pt x="347015" y="1765901"/>
                    <a:pt x="300397" y="1743041"/>
                    <a:pt x="266147" y="1704941"/>
                  </a:cubicBezTo>
                  <a:close/>
                </a:path>
              </a:pathLst>
            </a:custGeom>
            <a:solidFill>
              <a:srgbClr val="FEC4A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" name="Forma libre 13">
              <a:extLst>
                <a:ext uri="{FF2B5EF4-FFF2-40B4-BE49-F238E27FC236}">
                  <a16:creationId xmlns:a16="http://schemas.microsoft.com/office/drawing/2014/main" id="{453DD660-F378-C02F-83D0-A4D7E25D41F3}"/>
                </a:ext>
              </a:extLst>
            </p:cNvPr>
            <p:cNvSpPr/>
            <p:nvPr/>
          </p:nvSpPr>
          <p:spPr>
            <a:xfrm>
              <a:off x="1432931" y="8687752"/>
              <a:ext cx="144611" cy="161925"/>
            </a:xfrm>
            <a:custGeom>
              <a:avLst/>
              <a:gdLst>
                <a:gd name="connsiteX0" fmla="*/ 72306 w 144611"/>
                <a:gd name="connsiteY0" fmla="*/ 11430 h 161925"/>
                <a:gd name="connsiteX1" fmla="*/ 0 w 144611"/>
                <a:gd name="connsiteY1" fmla="*/ 953 h 161925"/>
                <a:gd name="connsiteX2" fmla="*/ 0 w 144611"/>
                <a:gd name="connsiteY2" fmla="*/ 953 h 161925"/>
                <a:gd name="connsiteX3" fmla="*/ 144612 w 144611"/>
                <a:gd name="connsiteY3" fmla="*/ 161925 h 161925"/>
                <a:gd name="connsiteX4" fmla="*/ 144612 w 144611"/>
                <a:gd name="connsiteY4" fmla="*/ 0 h 161925"/>
                <a:gd name="connsiteX5" fmla="*/ 72306 w 144611"/>
                <a:gd name="connsiteY5" fmla="*/ 1143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1" h="161925">
                  <a:moveTo>
                    <a:pt x="72306" y="11430"/>
                  </a:moveTo>
                  <a:cubicBezTo>
                    <a:pt x="47570" y="11430"/>
                    <a:pt x="23785" y="7620"/>
                    <a:pt x="0" y="953"/>
                  </a:cubicBezTo>
                  <a:lnTo>
                    <a:pt x="0" y="953"/>
                  </a:lnTo>
                  <a:lnTo>
                    <a:pt x="144612" y="161925"/>
                  </a:lnTo>
                  <a:lnTo>
                    <a:pt x="144612" y="0"/>
                  </a:lnTo>
                  <a:cubicBezTo>
                    <a:pt x="120827" y="7620"/>
                    <a:pt x="96091" y="11430"/>
                    <a:pt x="72306" y="11430"/>
                  </a:cubicBezTo>
                  <a:close/>
                </a:path>
              </a:pathLst>
            </a:custGeom>
            <a:solidFill>
              <a:srgbClr val="F2F2F2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" name="Forma libre 14">
              <a:extLst>
                <a:ext uri="{FF2B5EF4-FFF2-40B4-BE49-F238E27FC236}">
                  <a16:creationId xmlns:a16="http://schemas.microsoft.com/office/drawing/2014/main" id="{43F849E5-93E3-312C-B3AD-6F213787559A}"/>
                </a:ext>
              </a:extLst>
            </p:cNvPr>
            <p:cNvSpPr/>
            <p:nvPr/>
          </p:nvSpPr>
          <p:spPr>
            <a:xfrm>
              <a:off x="1530924" y="8101965"/>
              <a:ext cx="45666" cy="51434"/>
            </a:xfrm>
            <a:custGeom>
              <a:avLst/>
              <a:gdLst>
                <a:gd name="connsiteX0" fmla="*/ 0 w 45666"/>
                <a:gd name="connsiteY0" fmla="*/ 0 h 51434"/>
                <a:gd name="connsiteX1" fmla="*/ 45667 w 45666"/>
                <a:gd name="connsiteY1" fmla="*/ 51435 h 51434"/>
                <a:gd name="connsiteX2" fmla="*/ 45667 w 45666"/>
                <a:gd name="connsiteY2" fmla="*/ 33338 h 51434"/>
                <a:gd name="connsiteX3" fmla="*/ 0 w 45666"/>
                <a:gd name="connsiteY3" fmla="*/ 0 h 5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66" h="51434">
                  <a:moveTo>
                    <a:pt x="0" y="0"/>
                  </a:moveTo>
                  <a:lnTo>
                    <a:pt x="45667" y="51435"/>
                  </a:lnTo>
                  <a:lnTo>
                    <a:pt x="45667" y="33338"/>
                  </a:lnTo>
                  <a:cubicBezTo>
                    <a:pt x="29493" y="23813"/>
                    <a:pt x="14271" y="13335"/>
                    <a:pt x="0" y="0"/>
                  </a:cubicBezTo>
                  <a:close/>
                </a:path>
              </a:pathLst>
            </a:custGeom>
            <a:solidFill>
              <a:srgbClr val="F2F2F2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" name="Forma libre 15">
              <a:extLst>
                <a:ext uri="{FF2B5EF4-FFF2-40B4-BE49-F238E27FC236}">
                  <a16:creationId xmlns:a16="http://schemas.microsoft.com/office/drawing/2014/main" id="{1C476B4B-933A-0B77-BB10-BE98A3F34375}"/>
                </a:ext>
              </a:extLst>
            </p:cNvPr>
            <p:cNvSpPr/>
            <p:nvPr/>
          </p:nvSpPr>
          <p:spPr>
            <a:xfrm>
              <a:off x="1431979" y="7994332"/>
              <a:ext cx="37104" cy="40957"/>
            </a:xfrm>
            <a:custGeom>
              <a:avLst/>
              <a:gdLst>
                <a:gd name="connsiteX0" fmla="*/ 37104 w 37104"/>
                <a:gd name="connsiteY0" fmla="*/ 40958 h 40957"/>
                <a:gd name="connsiteX1" fmla="*/ 0 w 37104"/>
                <a:gd name="connsiteY1" fmla="*/ 0 h 40957"/>
                <a:gd name="connsiteX2" fmla="*/ 0 w 37104"/>
                <a:gd name="connsiteY2" fmla="*/ 13335 h 40957"/>
                <a:gd name="connsiteX3" fmla="*/ 37104 w 37104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04" h="40957">
                  <a:moveTo>
                    <a:pt x="37104" y="40958"/>
                  </a:moveTo>
                  <a:lnTo>
                    <a:pt x="0" y="0"/>
                  </a:lnTo>
                  <a:lnTo>
                    <a:pt x="0" y="13335"/>
                  </a:lnTo>
                  <a:cubicBezTo>
                    <a:pt x="13320" y="21908"/>
                    <a:pt x="25688" y="30480"/>
                    <a:pt x="37104" y="40958"/>
                  </a:cubicBezTo>
                  <a:close/>
                </a:path>
              </a:pathLst>
            </a:custGeom>
            <a:solidFill>
              <a:srgbClr val="F2F2F2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" name="Forma libre 16">
              <a:extLst>
                <a:ext uri="{FF2B5EF4-FFF2-40B4-BE49-F238E27FC236}">
                  <a16:creationId xmlns:a16="http://schemas.microsoft.com/office/drawing/2014/main" id="{EAFE02E6-E946-5A61-83B5-BCEDD09246B1}"/>
                </a:ext>
              </a:extLst>
            </p:cNvPr>
            <p:cNvSpPr/>
            <p:nvPr/>
          </p:nvSpPr>
          <p:spPr>
            <a:xfrm>
              <a:off x="1517605" y="6800850"/>
              <a:ext cx="1398548" cy="1093470"/>
            </a:xfrm>
            <a:custGeom>
              <a:avLst/>
              <a:gdLst>
                <a:gd name="connsiteX0" fmla="*/ 164591 w 1398548"/>
                <a:gd name="connsiteY0" fmla="*/ 721043 h 1093470"/>
                <a:gd name="connsiteX1" fmla="*/ 368189 w 1398548"/>
                <a:gd name="connsiteY1" fmla="*/ 947738 h 1093470"/>
                <a:gd name="connsiteX2" fmla="*/ 380558 w 1398548"/>
                <a:gd name="connsiteY2" fmla="*/ 962978 h 1093470"/>
                <a:gd name="connsiteX3" fmla="*/ 1398549 w 1398548"/>
                <a:gd name="connsiteY3" fmla="*/ 1093470 h 1093470"/>
                <a:gd name="connsiteX4" fmla="*/ 1273916 w 1398548"/>
                <a:gd name="connsiteY4" fmla="*/ 741997 h 1093470"/>
                <a:gd name="connsiteX5" fmla="*/ 1260597 w 1398548"/>
                <a:gd name="connsiteY5" fmla="*/ 392430 h 1093470"/>
                <a:gd name="connsiteX6" fmla="*/ 1130256 w 1398548"/>
                <a:gd name="connsiteY6" fmla="*/ 146685 h 1093470"/>
                <a:gd name="connsiteX7" fmla="*/ 1124547 w 1398548"/>
                <a:gd name="connsiteY7" fmla="*/ 116205 h 1093470"/>
                <a:gd name="connsiteX8" fmla="*/ 1124547 w 1398548"/>
                <a:gd name="connsiteY8" fmla="*/ 0 h 1093470"/>
                <a:gd name="connsiteX9" fmla="*/ 1122645 w 1398548"/>
                <a:gd name="connsiteY9" fmla="*/ 0 h 1093470"/>
                <a:gd name="connsiteX10" fmla="*/ 373898 w 1398548"/>
                <a:gd name="connsiteY10" fmla="*/ 0 h 1093470"/>
                <a:gd name="connsiteX11" fmla="*/ 371995 w 1398548"/>
                <a:gd name="connsiteY11" fmla="*/ 0 h 1093470"/>
                <a:gd name="connsiteX12" fmla="*/ 371995 w 1398548"/>
                <a:gd name="connsiteY12" fmla="*/ 116205 h 1093470"/>
                <a:gd name="connsiteX13" fmla="*/ 366287 w 1398548"/>
                <a:gd name="connsiteY13" fmla="*/ 146685 h 1093470"/>
                <a:gd name="connsiteX14" fmla="*/ 351064 w 1398548"/>
                <a:gd name="connsiteY14" fmla="*/ 219075 h 1093470"/>
                <a:gd name="connsiteX15" fmla="*/ 381509 w 1398548"/>
                <a:gd name="connsiteY15" fmla="*/ 244792 h 1093470"/>
                <a:gd name="connsiteX16" fmla="*/ 402440 w 1398548"/>
                <a:gd name="connsiteY16" fmla="*/ 541020 h 1093470"/>
                <a:gd name="connsiteX17" fmla="*/ 402440 w 1398548"/>
                <a:gd name="connsiteY17" fmla="*/ 541020 h 1093470"/>
                <a:gd name="connsiteX18" fmla="*/ 349162 w 1398548"/>
                <a:gd name="connsiteY18" fmla="*/ 601980 h 1093470"/>
                <a:gd name="connsiteX19" fmla="*/ 190279 w 1398548"/>
                <a:gd name="connsiteY19" fmla="*/ 674370 h 1093470"/>
                <a:gd name="connsiteX20" fmla="*/ 53278 w 1398548"/>
                <a:gd name="connsiteY20" fmla="*/ 622935 h 1093470"/>
                <a:gd name="connsiteX21" fmla="*/ 27590 w 1398548"/>
                <a:gd name="connsiteY21" fmla="*/ 601028 h 1093470"/>
                <a:gd name="connsiteX22" fmla="*/ 27590 w 1398548"/>
                <a:gd name="connsiteY22" fmla="*/ 601028 h 1093470"/>
                <a:gd name="connsiteX23" fmla="*/ 0 w 1398548"/>
                <a:gd name="connsiteY23" fmla="*/ 637223 h 1093470"/>
                <a:gd name="connsiteX24" fmla="*/ 164591 w 1398548"/>
                <a:gd name="connsiteY24" fmla="*/ 721043 h 1093470"/>
                <a:gd name="connsiteX25" fmla="*/ 164591 w 1398548"/>
                <a:gd name="connsiteY25" fmla="*/ 721043 h 109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8548" h="1093470">
                  <a:moveTo>
                    <a:pt x="164591" y="721043"/>
                  </a:moveTo>
                  <a:lnTo>
                    <a:pt x="368189" y="947738"/>
                  </a:lnTo>
                  <a:cubicBezTo>
                    <a:pt x="372946" y="952500"/>
                    <a:pt x="376752" y="958215"/>
                    <a:pt x="380558" y="962978"/>
                  </a:cubicBezTo>
                  <a:cubicBezTo>
                    <a:pt x="728768" y="887730"/>
                    <a:pt x="1252986" y="930593"/>
                    <a:pt x="1398549" y="1093470"/>
                  </a:cubicBezTo>
                  <a:cubicBezTo>
                    <a:pt x="1360493" y="991553"/>
                    <a:pt x="1318632" y="874395"/>
                    <a:pt x="1273916" y="741997"/>
                  </a:cubicBezTo>
                  <a:cubicBezTo>
                    <a:pt x="1206367" y="552450"/>
                    <a:pt x="1227298" y="447675"/>
                    <a:pt x="1260597" y="392430"/>
                  </a:cubicBezTo>
                  <a:cubicBezTo>
                    <a:pt x="1193999" y="323850"/>
                    <a:pt x="1140721" y="249555"/>
                    <a:pt x="1130256" y="146685"/>
                  </a:cubicBezTo>
                  <a:cubicBezTo>
                    <a:pt x="1129304" y="134302"/>
                    <a:pt x="1127402" y="124777"/>
                    <a:pt x="1124547" y="116205"/>
                  </a:cubicBezTo>
                  <a:lnTo>
                    <a:pt x="1124547" y="0"/>
                  </a:lnTo>
                  <a:cubicBezTo>
                    <a:pt x="1123596" y="0"/>
                    <a:pt x="1123596" y="0"/>
                    <a:pt x="1122645" y="0"/>
                  </a:cubicBezTo>
                  <a:lnTo>
                    <a:pt x="373898" y="0"/>
                  </a:lnTo>
                  <a:cubicBezTo>
                    <a:pt x="372946" y="0"/>
                    <a:pt x="372946" y="0"/>
                    <a:pt x="371995" y="0"/>
                  </a:cubicBezTo>
                  <a:lnTo>
                    <a:pt x="371995" y="116205"/>
                  </a:lnTo>
                  <a:cubicBezTo>
                    <a:pt x="369141" y="124777"/>
                    <a:pt x="367238" y="134302"/>
                    <a:pt x="366287" y="146685"/>
                  </a:cubicBezTo>
                  <a:cubicBezTo>
                    <a:pt x="363432" y="172402"/>
                    <a:pt x="358675" y="196215"/>
                    <a:pt x="351064" y="219075"/>
                  </a:cubicBezTo>
                  <a:lnTo>
                    <a:pt x="381509" y="244792"/>
                  </a:lnTo>
                  <a:cubicBezTo>
                    <a:pt x="469037" y="320992"/>
                    <a:pt x="478551" y="453390"/>
                    <a:pt x="402440" y="541020"/>
                  </a:cubicBezTo>
                  <a:lnTo>
                    <a:pt x="402440" y="541020"/>
                  </a:lnTo>
                  <a:lnTo>
                    <a:pt x="349162" y="601980"/>
                  </a:lnTo>
                  <a:cubicBezTo>
                    <a:pt x="307300" y="649605"/>
                    <a:pt x="249265" y="674370"/>
                    <a:pt x="190279" y="674370"/>
                  </a:cubicBezTo>
                  <a:cubicBezTo>
                    <a:pt x="141758" y="674370"/>
                    <a:pt x="92285" y="657225"/>
                    <a:pt x="53278" y="622935"/>
                  </a:cubicBezTo>
                  <a:lnTo>
                    <a:pt x="27590" y="601028"/>
                  </a:lnTo>
                  <a:cubicBezTo>
                    <a:pt x="27590" y="601028"/>
                    <a:pt x="27590" y="601028"/>
                    <a:pt x="27590" y="601028"/>
                  </a:cubicBezTo>
                  <a:cubicBezTo>
                    <a:pt x="18076" y="612458"/>
                    <a:pt x="8563" y="624840"/>
                    <a:pt x="0" y="637223"/>
                  </a:cubicBezTo>
                  <a:cubicBezTo>
                    <a:pt x="60889" y="643890"/>
                    <a:pt x="120827" y="671513"/>
                    <a:pt x="164591" y="721043"/>
                  </a:cubicBezTo>
                  <a:lnTo>
                    <a:pt x="164591" y="721043"/>
                  </a:lnTo>
                  <a:close/>
                </a:path>
              </a:pathLst>
            </a:custGeom>
            <a:solidFill>
              <a:srgbClr val="F2F2F2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" name="Forma libre 17">
              <a:extLst>
                <a:ext uri="{FF2B5EF4-FFF2-40B4-BE49-F238E27FC236}">
                  <a16:creationId xmlns:a16="http://schemas.microsoft.com/office/drawing/2014/main" id="{EAB28D69-060C-5500-8924-B303E519D2BD}"/>
                </a:ext>
              </a:extLst>
            </p:cNvPr>
            <p:cNvSpPr/>
            <p:nvPr/>
          </p:nvSpPr>
          <p:spPr>
            <a:xfrm>
              <a:off x="1433882" y="7998142"/>
              <a:ext cx="1664939" cy="2182177"/>
            </a:xfrm>
            <a:custGeom>
              <a:avLst/>
              <a:gdLst>
                <a:gd name="connsiteX0" fmla="*/ 1528890 w 1664939"/>
                <a:gd name="connsiteY0" fmla="*/ 2182178 h 2182177"/>
                <a:gd name="connsiteX1" fmla="*/ 1664939 w 1664939"/>
                <a:gd name="connsiteY1" fmla="*/ 2045970 h 2182177"/>
                <a:gd name="connsiteX2" fmla="*/ 1664939 w 1664939"/>
                <a:gd name="connsiteY2" fmla="*/ 1201102 h 2182177"/>
                <a:gd name="connsiteX3" fmla="*/ 1546015 w 1664939"/>
                <a:gd name="connsiteY3" fmla="*/ 579120 h 2182177"/>
                <a:gd name="connsiteX4" fmla="*/ 1595487 w 1664939"/>
                <a:gd name="connsiteY4" fmla="*/ 206692 h 2182177"/>
                <a:gd name="connsiteX5" fmla="*/ 1520327 w 1664939"/>
                <a:gd name="connsiteY5" fmla="*/ 953 h 2182177"/>
                <a:gd name="connsiteX6" fmla="*/ 1520327 w 1664939"/>
                <a:gd name="connsiteY6" fmla="*/ 0 h 2182177"/>
                <a:gd name="connsiteX7" fmla="*/ 1520327 w 1664939"/>
                <a:gd name="connsiteY7" fmla="*/ 1905 h 2182177"/>
                <a:gd name="connsiteX8" fmla="*/ 1520327 w 1664939"/>
                <a:gd name="connsiteY8" fmla="*/ 1902143 h 2182177"/>
                <a:gd name="connsiteX9" fmla="*/ 1408063 w 1664939"/>
                <a:gd name="connsiteY9" fmla="*/ 2014538 h 2182177"/>
                <a:gd name="connsiteX10" fmla="*/ 255925 w 1664939"/>
                <a:gd name="connsiteY10" fmla="*/ 2014538 h 2182177"/>
                <a:gd name="connsiteX11" fmla="*/ 143660 w 1664939"/>
                <a:gd name="connsiteY11" fmla="*/ 1902143 h 2182177"/>
                <a:gd name="connsiteX12" fmla="*/ 143660 w 1664939"/>
                <a:gd name="connsiteY12" fmla="*/ 1183005 h 2182177"/>
                <a:gd name="connsiteX13" fmla="*/ 139855 w 1664939"/>
                <a:gd name="connsiteY13" fmla="*/ 1186815 h 2182177"/>
                <a:gd name="connsiteX14" fmla="*/ 0 w 1664939"/>
                <a:gd name="connsiteY14" fmla="*/ 1243965 h 2182177"/>
                <a:gd name="connsiteX15" fmla="*/ 0 w 1664939"/>
                <a:gd name="connsiteY15" fmla="*/ 2045970 h 2182177"/>
                <a:gd name="connsiteX16" fmla="*/ 136049 w 1664939"/>
                <a:gd name="connsiteY16" fmla="*/ 2182178 h 2182177"/>
                <a:gd name="connsiteX17" fmla="*/ 1528890 w 1664939"/>
                <a:gd name="connsiteY17" fmla="*/ 2182178 h 218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4939" h="2182177">
                  <a:moveTo>
                    <a:pt x="1528890" y="2182178"/>
                  </a:moveTo>
                  <a:cubicBezTo>
                    <a:pt x="1604050" y="2182178"/>
                    <a:pt x="1664939" y="2121218"/>
                    <a:pt x="1664939" y="2045970"/>
                  </a:cubicBezTo>
                  <a:lnTo>
                    <a:pt x="1664939" y="1201102"/>
                  </a:lnTo>
                  <a:cubicBezTo>
                    <a:pt x="1552675" y="1011555"/>
                    <a:pt x="1538404" y="761048"/>
                    <a:pt x="1546015" y="579120"/>
                  </a:cubicBezTo>
                  <a:cubicBezTo>
                    <a:pt x="1554577" y="391478"/>
                    <a:pt x="1587876" y="237173"/>
                    <a:pt x="1595487" y="206692"/>
                  </a:cubicBezTo>
                  <a:cubicBezTo>
                    <a:pt x="1576459" y="150495"/>
                    <a:pt x="1550772" y="80963"/>
                    <a:pt x="1520327" y="953"/>
                  </a:cubicBezTo>
                  <a:cubicBezTo>
                    <a:pt x="1520327" y="953"/>
                    <a:pt x="1520327" y="0"/>
                    <a:pt x="1520327" y="0"/>
                  </a:cubicBezTo>
                  <a:cubicBezTo>
                    <a:pt x="1520327" y="953"/>
                    <a:pt x="1520327" y="953"/>
                    <a:pt x="1520327" y="1905"/>
                  </a:cubicBezTo>
                  <a:lnTo>
                    <a:pt x="1520327" y="1902143"/>
                  </a:lnTo>
                  <a:cubicBezTo>
                    <a:pt x="1520327" y="1964055"/>
                    <a:pt x="1469903" y="2014538"/>
                    <a:pt x="1408063" y="2014538"/>
                  </a:cubicBezTo>
                  <a:lnTo>
                    <a:pt x="255925" y="2014538"/>
                  </a:lnTo>
                  <a:cubicBezTo>
                    <a:pt x="194084" y="2014538"/>
                    <a:pt x="143660" y="1964055"/>
                    <a:pt x="143660" y="1902143"/>
                  </a:cubicBezTo>
                  <a:lnTo>
                    <a:pt x="143660" y="1183005"/>
                  </a:lnTo>
                  <a:cubicBezTo>
                    <a:pt x="141758" y="1183958"/>
                    <a:pt x="140806" y="1185863"/>
                    <a:pt x="139855" y="1186815"/>
                  </a:cubicBezTo>
                  <a:cubicBezTo>
                    <a:pt x="100848" y="1222058"/>
                    <a:pt x="51375" y="1242060"/>
                    <a:pt x="0" y="1243965"/>
                  </a:cubicBezTo>
                  <a:lnTo>
                    <a:pt x="0" y="2045970"/>
                  </a:lnTo>
                  <a:cubicBezTo>
                    <a:pt x="0" y="2121218"/>
                    <a:pt x="60889" y="2182178"/>
                    <a:pt x="136049" y="2182178"/>
                  </a:cubicBezTo>
                  <a:lnTo>
                    <a:pt x="1528890" y="2182178"/>
                  </a:lnTo>
                  <a:close/>
                </a:path>
              </a:pathLst>
            </a:custGeom>
            <a:solidFill>
              <a:srgbClr val="F2F2F2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" name="Forma libre 18">
              <a:extLst>
                <a:ext uri="{FF2B5EF4-FFF2-40B4-BE49-F238E27FC236}">
                  <a16:creationId xmlns:a16="http://schemas.microsoft.com/office/drawing/2014/main" id="{EF95EBF5-0F75-45B5-6B99-EF0FFBD79E90}"/>
                </a:ext>
              </a:extLst>
            </p:cNvPr>
            <p:cNvSpPr/>
            <p:nvPr/>
          </p:nvSpPr>
          <p:spPr>
            <a:xfrm>
              <a:off x="1576591" y="7728130"/>
              <a:ext cx="1376666" cy="2283597"/>
            </a:xfrm>
            <a:custGeom>
              <a:avLst/>
              <a:gdLst>
                <a:gd name="connsiteX0" fmla="*/ 321571 w 1376666"/>
                <a:gd name="connsiteY0" fmla="*/ 35697 h 2283597"/>
                <a:gd name="connsiteX1" fmla="*/ 371995 w 1376666"/>
                <a:gd name="connsiteY1" fmla="*/ 201432 h 2283597"/>
                <a:gd name="connsiteX2" fmla="*/ 289224 w 1376666"/>
                <a:gd name="connsiteY2" fmla="*/ 374787 h 2283597"/>
                <a:gd name="connsiteX3" fmla="*/ 121778 w 1376666"/>
                <a:gd name="connsiteY3" fmla="*/ 438605 h 2283597"/>
                <a:gd name="connsiteX4" fmla="*/ 0 w 1376666"/>
                <a:gd name="connsiteY4" fmla="*/ 407172 h 2283597"/>
                <a:gd name="connsiteX5" fmla="*/ 0 w 1376666"/>
                <a:gd name="connsiteY5" fmla="*/ 425270 h 2283597"/>
                <a:gd name="connsiteX6" fmla="*/ 114167 w 1376666"/>
                <a:gd name="connsiteY6" fmla="*/ 552905 h 2283597"/>
                <a:gd name="connsiteX7" fmla="*/ 95139 w 1376666"/>
                <a:gd name="connsiteY7" fmla="*/ 907235 h 2283597"/>
                <a:gd name="connsiteX8" fmla="*/ 0 w 1376666"/>
                <a:gd name="connsiteY8" fmla="*/ 960575 h 2283597"/>
                <a:gd name="connsiteX9" fmla="*/ 0 w 1376666"/>
                <a:gd name="connsiteY9" fmla="*/ 1122500 h 2283597"/>
                <a:gd name="connsiteX10" fmla="*/ 13320 w 1376666"/>
                <a:gd name="connsiteY10" fmla="*/ 1136788 h 2283597"/>
                <a:gd name="connsiteX11" fmla="*/ 0 w 1376666"/>
                <a:gd name="connsiteY11" fmla="*/ 1452065 h 2283597"/>
                <a:gd name="connsiteX12" fmla="*/ 0 w 1376666"/>
                <a:gd name="connsiteY12" fmla="*/ 2171202 h 2283597"/>
                <a:gd name="connsiteX13" fmla="*/ 112264 w 1376666"/>
                <a:gd name="connsiteY13" fmla="*/ 2283598 h 2283597"/>
                <a:gd name="connsiteX14" fmla="*/ 1264402 w 1376666"/>
                <a:gd name="connsiteY14" fmla="*/ 2283598 h 2283597"/>
                <a:gd name="connsiteX15" fmla="*/ 1376667 w 1376666"/>
                <a:gd name="connsiteY15" fmla="*/ 2171202 h 2283597"/>
                <a:gd name="connsiteX16" fmla="*/ 1376667 w 1376666"/>
                <a:gd name="connsiteY16" fmla="*/ 270965 h 2283597"/>
                <a:gd name="connsiteX17" fmla="*/ 1376667 w 1376666"/>
                <a:gd name="connsiteY17" fmla="*/ 269060 h 2283597"/>
                <a:gd name="connsiteX18" fmla="*/ 1337660 w 1376666"/>
                <a:gd name="connsiteY18" fmla="*/ 166190 h 2283597"/>
                <a:gd name="connsiteX19" fmla="*/ 321571 w 1376666"/>
                <a:gd name="connsiteY19" fmla="*/ 35697 h 228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76666" h="2283597">
                  <a:moveTo>
                    <a:pt x="321571" y="35697"/>
                  </a:moveTo>
                  <a:cubicBezTo>
                    <a:pt x="357724" y="83322"/>
                    <a:pt x="375801" y="140472"/>
                    <a:pt x="371995" y="201432"/>
                  </a:cubicBezTo>
                  <a:cubicBezTo>
                    <a:pt x="368189" y="268107"/>
                    <a:pt x="338696" y="330020"/>
                    <a:pt x="289224" y="374787"/>
                  </a:cubicBezTo>
                  <a:cubicBezTo>
                    <a:pt x="241654" y="417650"/>
                    <a:pt x="181716" y="438605"/>
                    <a:pt x="121778" y="438605"/>
                  </a:cubicBezTo>
                  <a:cubicBezTo>
                    <a:pt x="79917" y="438605"/>
                    <a:pt x="37104" y="428127"/>
                    <a:pt x="0" y="407172"/>
                  </a:cubicBezTo>
                  <a:lnTo>
                    <a:pt x="0" y="425270"/>
                  </a:lnTo>
                  <a:lnTo>
                    <a:pt x="114167" y="552905"/>
                  </a:lnTo>
                  <a:cubicBezTo>
                    <a:pt x="206452" y="655775"/>
                    <a:pt x="197890" y="814842"/>
                    <a:pt x="95139" y="907235"/>
                  </a:cubicBezTo>
                  <a:cubicBezTo>
                    <a:pt x="66598" y="932952"/>
                    <a:pt x="34250" y="950098"/>
                    <a:pt x="0" y="960575"/>
                  </a:cubicBezTo>
                  <a:lnTo>
                    <a:pt x="0" y="1122500"/>
                  </a:lnTo>
                  <a:lnTo>
                    <a:pt x="13320" y="1136788"/>
                  </a:lnTo>
                  <a:cubicBezTo>
                    <a:pt x="95139" y="1228227"/>
                    <a:pt x="88480" y="1368245"/>
                    <a:pt x="0" y="1452065"/>
                  </a:cubicBezTo>
                  <a:lnTo>
                    <a:pt x="0" y="2171202"/>
                  </a:lnTo>
                  <a:cubicBezTo>
                    <a:pt x="0" y="2233115"/>
                    <a:pt x="50424" y="2283598"/>
                    <a:pt x="112264" y="2283598"/>
                  </a:cubicBezTo>
                  <a:lnTo>
                    <a:pt x="1264402" y="2283598"/>
                  </a:lnTo>
                  <a:cubicBezTo>
                    <a:pt x="1326243" y="2283598"/>
                    <a:pt x="1376667" y="2233115"/>
                    <a:pt x="1376667" y="2171202"/>
                  </a:cubicBezTo>
                  <a:lnTo>
                    <a:pt x="1376667" y="270965"/>
                  </a:lnTo>
                  <a:cubicBezTo>
                    <a:pt x="1376667" y="270012"/>
                    <a:pt x="1376667" y="270012"/>
                    <a:pt x="1376667" y="269060"/>
                  </a:cubicBezTo>
                  <a:cubicBezTo>
                    <a:pt x="1364299" y="236675"/>
                    <a:pt x="1351930" y="202385"/>
                    <a:pt x="1337660" y="166190"/>
                  </a:cubicBezTo>
                  <a:cubicBezTo>
                    <a:pt x="1194951" y="4265"/>
                    <a:pt x="669781" y="-39550"/>
                    <a:pt x="321571" y="35697"/>
                  </a:cubicBezTo>
                  <a:close/>
                </a:path>
              </a:pathLst>
            </a:custGeom>
            <a:solidFill>
              <a:srgbClr val="D8D8D8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" name="Forma libre 19">
              <a:extLst>
                <a:ext uri="{FF2B5EF4-FFF2-40B4-BE49-F238E27FC236}">
                  <a16:creationId xmlns:a16="http://schemas.microsoft.com/office/drawing/2014/main" id="{8D871A0E-C557-B330-5E7E-75A91587DA8D}"/>
                </a:ext>
              </a:extLst>
            </p:cNvPr>
            <p:cNvSpPr/>
            <p:nvPr/>
          </p:nvSpPr>
          <p:spPr>
            <a:xfrm>
              <a:off x="1284233" y="7477125"/>
              <a:ext cx="627529" cy="651947"/>
            </a:xfrm>
            <a:custGeom>
              <a:avLst/>
              <a:gdLst>
                <a:gd name="connsiteX0" fmla="*/ 556846 w 627529"/>
                <a:gd name="connsiteY0" fmla="*/ 597218 h 651947"/>
                <a:gd name="connsiteX1" fmla="*/ 627249 w 627529"/>
                <a:gd name="connsiteY1" fmla="*/ 450533 h 651947"/>
                <a:gd name="connsiteX2" fmla="*/ 573971 w 627529"/>
                <a:gd name="connsiteY2" fmla="*/ 297180 h 651947"/>
                <a:gd name="connsiteX3" fmla="*/ 370372 w 627529"/>
                <a:gd name="connsiteY3" fmla="*/ 70485 h 651947"/>
                <a:gd name="connsiteX4" fmla="*/ 212441 w 627529"/>
                <a:gd name="connsiteY4" fmla="*/ 0 h 651947"/>
                <a:gd name="connsiteX5" fmla="*/ 70683 w 627529"/>
                <a:gd name="connsiteY5" fmla="*/ 54292 h 651947"/>
                <a:gd name="connsiteX6" fmla="*/ 280 w 627529"/>
                <a:gd name="connsiteY6" fmla="*/ 200978 h 651947"/>
                <a:gd name="connsiteX7" fmla="*/ 53558 w 627529"/>
                <a:gd name="connsiteY7" fmla="*/ 354330 h 651947"/>
                <a:gd name="connsiteX8" fmla="*/ 256205 w 627529"/>
                <a:gd name="connsiteY8" fmla="*/ 581025 h 651947"/>
                <a:gd name="connsiteX9" fmla="*/ 556846 w 627529"/>
                <a:gd name="connsiteY9" fmla="*/ 597218 h 65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7529" h="651947">
                  <a:moveTo>
                    <a:pt x="556846" y="597218"/>
                  </a:moveTo>
                  <a:cubicBezTo>
                    <a:pt x="598707" y="559118"/>
                    <a:pt x="623443" y="507683"/>
                    <a:pt x="627249" y="450533"/>
                  </a:cubicBezTo>
                  <a:cubicBezTo>
                    <a:pt x="630103" y="393383"/>
                    <a:pt x="611075" y="339090"/>
                    <a:pt x="573971" y="297180"/>
                  </a:cubicBezTo>
                  <a:lnTo>
                    <a:pt x="370372" y="70485"/>
                  </a:lnTo>
                  <a:cubicBezTo>
                    <a:pt x="328511" y="23813"/>
                    <a:pt x="270476" y="0"/>
                    <a:pt x="212441" y="0"/>
                  </a:cubicBezTo>
                  <a:cubicBezTo>
                    <a:pt x="162017" y="0"/>
                    <a:pt x="111593" y="18097"/>
                    <a:pt x="70683" y="54292"/>
                  </a:cubicBezTo>
                  <a:cubicBezTo>
                    <a:pt x="28822" y="92392"/>
                    <a:pt x="4086" y="143828"/>
                    <a:pt x="280" y="200978"/>
                  </a:cubicBezTo>
                  <a:cubicBezTo>
                    <a:pt x="-2574" y="258128"/>
                    <a:pt x="16454" y="312420"/>
                    <a:pt x="53558" y="354330"/>
                  </a:cubicBezTo>
                  <a:lnTo>
                    <a:pt x="256205" y="581025"/>
                  </a:lnTo>
                  <a:cubicBezTo>
                    <a:pt x="335171" y="668655"/>
                    <a:pt x="469317" y="676275"/>
                    <a:pt x="556846" y="597218"/>
                  </a:cubicBez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" name="Forma libre 20">
              <a:extLst>
                <a:ext uri="{FF2B5EF4-FFF2-40B4-BE49-F238E27FC236}">
                  <a16:creationId xmlns:a16="http://schemas.microsoft.com/office/drawing/2014/main" id="{43728A29-604E-4A11-448D-9F5D3DEA475B}"/>
                </a:ext>
              </a:extLst>
            </p:cNvPr>
            <p:cNvSpPr/>
            <p:nvPr/>
          </p:nvSpPr>
          <p:spPr>
            <a:xfrm>
              <a:off x="1089197" y="8009572"/>
              <a:ext cx="628257" cy="651567"/>
            </a:xfrm>
            <a:custGeom>
              <a:avLst/>
              <a:gdLst>
                <a:gd name="connsiteX0" fmla="*/ 557797 w 628257"/>
                <a:gd name="connsiteY0" fmla="*/ 597218 h 651567"/>
                <a:gd name="connsiteX1" fmla="*/ 573971 w 628257"/>
                <a:gd name="connsiteY1" fmla="*/ 297180 h 651567"/>
                <a:gd name="connsiteX2" fmla="*/ 370372 w 628257"/>
                <a:gd name="connsiteY2" fmla="*/ 70485 h 651567"/>
                <a:gd name="connsiteX3" fmla="*/ 223858 w 628257"/>
                <a:gd name="connsiteY3" fmla="*/ 0 h 651567"/>
                <a:gd name="connsiteX4" fmla="*/ 212441 w 628257"/>
                <a:gd name="connsiteY4" fmla="*/ 0 h 651567"/>
                <a:gd name="connsiteX5" fmla="*/ 70683 w 628257"/>
                <a:gd name="connsiteY5" fmla="*/ 54293 h 651567"/>
                <a:gd name="connsiteX6" fmla="*/ 280 w 628257"/>
                <a:gd name="connsiteY6" fmla="*/ 200978 h 651567"/>
                <a:gd name="connsiteX7" fmla="*/ 53558 w 628257"/>
                <a:gd name="connsiteY7" fmla="*/ 354330 h 651567"/>
                <a:gd name="connsiteX8" fmla="*/ 257157 w 628257"/>
                <a:gd name="connsiteY8" fmla="*/ 581025 h 651567"/>
                <a:gd name="connsiteX9" fmla="*/ 557797 w 628257"/>
                <a:gd name="connsiteY9" fmla="*/ 597218 h 65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257" h="651567">
                  <a:moveTo>
                    <a:pt x="557797" y="597218"/>
                  </a:moveTo>
                  <a:cubicBezTo>
                    <a:pt x="645325" y="519113"/>
                    <a:pt x="651985" y="383858"/>
                    <a:pt x="573971" y="297180"/>
                  </a:cubicBezTo>
                  <a:lnTo>
                    <a:pt x="370372" y="70485"/>
                  </a:lnTo>
                  <a:cubicBezTo>
                    <a:pt x="332317" y="28575"/>
                    <a:pt x="280941" y="3810"/>
                    <a:pt x="223858" y="0"/>
                  </a:cubicBezTo>
                  <a:cubicBezTo>
                    <a:pt x="220052" y="0"/>
                    <a:pt x="216247" y="0"/>
                    <a:pt x="212441" y="0"/>
                  </a:cubicBezTo>
                  <a:cubicBezTo>
                    <a:pt x="160114" y="0"/>
                    <a:pt x="109691" y="19050"/>
                    <a:pt x="70683" y="54293"/>
                  </a:cubicBezTo>
                  <a:cubicBezTo>
                    <a:pt x="28822" y="92393"/>
                    <a:pt x="4086" y="143828"/>
                    <a:pt x="280" y="200978"/>
                  </a:cubicBezTo>
                  <a:cubicBezTo>
                    <a:pt x="-2574" y="258128"/>
                    <a:pt x="16454" y="312420"/>
                    <a:pt x="53558" y="354330"/>
                  </a:cubicBezTo>
                  <a:lnTo>
                    <a:pt x="257157" y="581025"/>
                  </a:lnTo>
                  <a:cubicBezTo>
                    <a:pt x="335171" y="668655"/>
                    <a:pt x="470269" y="675323"/>
                    <a:pt x="557797" y="597218"/>
                  </a:cubicBez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Forma libre 21">
              <a:extLst>
                <a:ext uri="{FF2B5EF4-FFF2-40B4-BE49-F238E27FC236}">
                  <a16:creationId xmlns:a16="http://schemas.microsoft.com/office/drawing/2014/main" id="{4A2567FA-2520-0AA2-FF75-7B9B0F68B6F9}"/>
                </a:ext>
              </a:extLst>
            </p:cNvPr>
            <p:cNvSpPr/>
            <p:nvPr/>
          </p:nvSpPr>
          <p:spPr>
            <a:xfrm>
              <a:off x="1046630" y="8619172"/>
              <a:ext cx="567100" cy="588194"/>
            </a:xfrm>
            <a:custGeom>
              <a:avLst/>
              <a:gdLst>
                <a:gd name="connsiteX0" fmla="*/ 503322 w 567100"/>
                <a:gd name="connsiteY0" fmla="*/ 540068 h 588194"/>
                <a:gd name="connsiteX1" fmla="*/ 517593 w 567100"/>
                <a:gd name="connsiteY1" fmla="*/ 268605 h 588194"/>
                <a:gd name="connsiteX2" fmla="*/ 333974 w 567100"/>
                <a:gd name="connsiteY2" fmla="*/ 63818 h 588194"/>
                <a:gd name="connsiteX3" fmla="*/ 191265 w 567100"/>
                <a:gd name="connsiteY3" fmla="*/ 0 h 588194"/>
                <a:gd name="connsiteX4" fmla="*/ 63779 w 567100"/>
                <a:gd name="connsiteY4" fmla="*/ 48578 h 588194"/>
                <a:gd name="connsiteX5" fmla="*/ 49508 w 567100"/>
                <a:gd name="connsiteY5" fmla="*/ 320040 h 588194"/>
                <a:gd name="connsiteX6" fmla="*/ 232175 w 567100"/>
                <a:gd name="connsiteY6" fmla="*/ 524828 h 588194"/>
                <a:gd name="connsiteX7" fmla="*/ 364419 w 567100"/>
                <a:gd name="connsiteY7" fmla="*/ 587693 h 588194"/>
                <a:gd name="connsiteX8" fmla="*/ 503322 w 567100"/>
                <a:gd name="connsiteY8" fmla="*/ 540068 h 5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7100" h="588194">
                  <a:moveTo>
                    <a:pt x="503322" y="540068"/>
                  </a:moveTo>
                  <a:cubicBezTo>
                    <a:pt x="582288" y="469583"/>
                    <a:pt x="588948" y="347663"/>
                    <a:pt x="517593" y="268605"/>
                  </a:cubicBezTo>
                  <a:lnTo>
                    <a:pt x="333974" y="63818"/>
                  </a:lnTo>
                  <a:cubicBezTo>
                    <a:pt x="295919" y="21908"/>
                    <a:pt x="243592" y="0"/>
                    <a:pt x="191265" y="0"/>
                  </a:cubicBezTo>
                  <a:cubicBezTo>
                    <a:pt x="145598" y="0"/>
                    <a:pt x="99931" y="16193"/>
                    <a:pt x="63779" y="48578"/>
                  </a:cubicBezTo>
                  <a:cubicBezTo>
                    <a:pt x="-15187" y="119063"/>
                    <a:pt x="-21847" y="240983"/>
                    <a:pt x="49508" y="320040"/>
                  </a:cubicBezTo>
                  <a:lnTo>
                    <a:pt x="232175" y="524828"/>
                  </a:lnTo>
                  <a:cubicBezTo>
                    <a:pt x="266425" y="562928"/>
                    <a:pt x="313044" y="584835"/>
                    <a:pt x="364419" y="587693"/>
                  </a:cubicBezTo>
                  <a:cubicBezTo>
                    <a:pt x="415794" y="591503"/>
                    <a:pt x="465267" y="573405"/>
                    <a:pt x="503322" y="540068"/>
                  </a:cubicBez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" name="Forma libre 22">
              <a:extLst>
                <a:ext uri="{FF2B5EF4-FFF2-40B4-BE49-F238E27FC236}">
                  <a16:creationId xmlns:a16="http://schemas.microsoft.com/office/drawing/2014/main" id="{0C720D84-CAD9-96CE-A63E-5E837A985F42}"/>
                </a:ext>
              </a:extLst>
            </p:cNvPr>
            <p:cNvSpPr/>
            <p:nvPr/>
          </p:nvSpPr>
          <p:spPr>
            <a:xfrm>
              <a:off x="1474837" y="6979920"/>
              <a:ext cx="458480" cy="458510"/>
            </a:xfrm>
            <a:custGeom>
              <a:avLst/>
              <a:gdLst>
                <a:gd name="connsiteX0" fmla="*/ 245414 w 458480"/>
                <a:gd name="connsiteY0" fmla="*/ 458153 h 458510"/>
                <a:gd name="connsiteX1" fmla="*/ 363387 w 458480"/>
                <a:gd name="connsiteY1" fmla="*/ 399097 h 458510"/>
                <a:gd name="connsiteX2" fmla="*/ 416665 w 458480"/>
                <a:gd name="connsiteY2" fmla="*/ 338138 h 458510"/>
                <a:gd name="connsiteX3" fmla="*/ 399540 w 458480"/>
                <a:gd name="connsiteY3" fmla="*/ 95250 h 458510"/>
                <a:gd name="connsiteX4" fmla="*/ 338651 w 458480"/>
                <a:gd name="connsiteY4" fmla="*/ 41910 h 458510"/>
                <a:gd name="connsiteX5" fmla="*/ 226386 w 458480"/>
                <a:gd name="connsiteY5" fmla="*/ 0 h 458510"/>
                <a:gd name="connsiteX6" fmla="*/ 214018 w 458480"/>
                <a:gd name="connsiteY6" fmla="*/ 0 h 458510"/>
                <a:gd name="connsiteX7" fmla="*/ 96045 w 458480"/>
                <a:gd name="connsiteY7" fmla="*/ 59055 h 458510"/>
                <a:gd name="connsiteX8" fmla="*/ 41816 w 458480"/>
                <a:gd name="connsiteY8" fmla="*/ 120015 h 458510"/>
                <a:gd name="connsiteX9" fmla="*/ 58941 w 458480"/>
                <a:gd name="connsiteY9" fmla="*/ 362903 h 458510"/>
                <a:gd name="connsiteX10" fmla="*/ 119830 w 458480"/>
                <a:gd name="connsiteY10" fmla="*/ 416242 h 458510"/>
                <a:gd name="connsiteX11" fmla="*/ 245414 w 458480"/>
                <a:gd name="connsiteY11" fmla="*/ 458153 h 458510"/>
                <a:gd name="connsiteX12" fmla="*/ 245414 w 458480"/>
                <a:gd name="connsiteY12" fmla="*/ 458153 h 45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8480" h="458510">
                  <a:moveTo>
                    <a:pt x="245414" y="458153"/>
                  </a:moveTo>
                  <a:cubicBezTo>
                    <a:pt x="291081" y="455295"/>
                    <a:pt x="332942" y="434340"/>
                    <a:pt x="363387" y="399097"/>
                  </a:cubicBezTo>
                  <a:lnTo>
                    <a:pt x="416665" y="338138"/>
                  </a:lnTo>
                  <a:cubicBezTo>
                    <a:pt x="478505" y="266700"/>
                    <a:pt x="470894" y="157163"/>
                    <a:pt x="399540" y="95250"/>
                  </a:cubicBezTo>
                  <a:lnTo>
                    <a:pt x="338651" y="41910"/>
                  </a:lnTo>
                  <a:cubicBezTo>
                    <a:pt x="307255" y="14288"/>
                    <a:pt x="268247" y="0"/>
                    <a:pt x="226386" y="0"/>
                  </a:cubicBezTo>
                  <a:cubicBezTo>
                    <a:pt x="222581" y="0"/>
                    <a:pt x="217824" y="0"/>
                    <a:pt x="214018" y="0"/>
                  </a:cubicBezTo>
                  <a:cubicBezTo>
                    <a:pt x="168351" y="2857"/>
                    <a:pt x="126490" y="23813"/>
                    <a:pt x="96045" y="59055"/>
                  </a:cubicBezTo>
                  <a:lnTo>
                    <a:pt x="41816" y="120015"/>
                  </a:lnTo>
                  <a:cubicBezTo>
                    <a:pt x="-20025" y="191452"/>
                    <a:pt x="-12414" y="300990"/>
                    <a:pt x="58941" y="362903"/>
                  </a:cubicBezTo>
                  <a:lnTo>
                    <a:pt x="119830" y="416242"/>
                  </a:lnTo>
                  <a:cubicBezTo>
                    <a:pt x="155032" y="446722"/>
                    <a:pt x="198796" y="461010"/>
                    <a:pt x="245414" y="458153"/>
                  </a:cubicBezTo>
                  <a:lnTo>
                    <a:pt x="245414" y="458153"/>
                  </a:ln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" name="Forma libre 23">
              <a:extLst>
                <a:ext uri="{FF2B5EF4-FFF2-40B4-BE49-F238E27FC236}">
                  <a16:creationId xmlns:a16="http://schemas.microsoft.com/office/drawing/2014/main" id="{AA241781-6E20-8E6B-A5F9-2D9D62B246AD}"/>
                </a:ext>
              </a:extLst>
            </p:cNvPr>
            <p:cNvSpPr/>
            <p:nvPr/>
          </p:nvSpPr>
          <p:spPr>
            <a:xfrm>
              <a:off x="1436682" y="6942273"/>
              <a:ext cx="533841" cy="533899"/>
            </a:xfrm>
            <a:custGeom>
              <a:avLst/>
              <a:gdLst>
                <a:gd name="connsiteX0" fmla="*/ 133250 w 533841"/>
                <a:gd name="connsiteY0" fmla="*/ 482464 h 533899"/>
                <a:gd name="connsiteX1" fmla="*/ 270250 w 533841"/>
                <a:gd name="connsiteY1" fmla="*/ 533899 h 533899"/>
                <a:gd name="connsiteX2" fmla="*/ 429133 w 533841"/>
                <a:gd name="connsiteY2" fmla="*/ 461510 h 533899"/>
                <a:gd name="connsiteX3" fmla="*/ 482411 w 533841"/>
                <a:gd name="connsiteY3" fmla="*/ 400550 h 533899"/>
                <a:gd name="connsiteX4" fmla="*/ 482411 w 533841"/>
                <a:gd name="connsiteY4" fmla="*/ 400550 h 533899"/>
                <a:gd name="connsiteX5" fmla="*/ 461481 w 533841"/>
                <a:gd name="connsiteY5" fmla="*/ 104322 h 533899"/>
                <a:gd name="connsiteX6" fmla="*/ 431987 w 533841"/>
                <a:gd name="connsiteY6" fmla="*/ 77652 h 533899"/>
                <a:gd name="connsiteX7" fmla="*/ 400591 w 533841"/>
                <a:gd name="connsiteY7" fmla="*/ 50982 h 533899"/>
                <a:gd name="connsiteX8" fmla="*/ 248368 w 533841"/>
                <a:gd name="connsiteY8" fmla="*/ 499 h 533899"/>
                <a:gd name="connsiteX9" fmla="*/ 104708 w 533841"/>
                <a:gd name="connsiteY9" fmla="*/ 71937 h 533899"/>
                <a:gd name="connsiteX10" fmla="*/ 51430 w 533841"/>
                <a:gd name="connsiteY10" fmla="*/ 132897 h 533899"/>
                <a:gd name="connsiteX11" fmla="*/ 72360 w 533841"/>
                <a:gd name="connsiteY11" fmla="*/ 430077 h 533899"/>
                <a:gd name="connsiteX12" fmla="*/ 107562 w 533841"/>
                <a:gd name="connsiteY12" fmla="*/ 460557 h 533899"/>
                <a:gd name="connsiteX13" fmla="*/ 107562 w 533841"/>
                <a:gd name="connsiteY13" fmla="*/ 460557 h 533899"/>
                <a:gd name="connsiteX14" fmla="*/ 107562 w 533841"/>
                <a:gd name="connsiteY14" fmla="*/ 460557 h 533899"/>
                <a:gd name="connsiteX15" fmla="*/ 133250 w 533841"/>
                <a:gd name="connsiteY15" fmla="*/ 482464 h 533899"/>
                <a:gd name="connsiteX16" fmla="*/ 133250 w 533841"/>
                <a:gd name="connsiteY16" fmla="*/ 482464 h 533899"/>
                <a:gd name="connsiteX17" fmla="*/ 97097 w 533841"/>
                <a:gd name="connsiteY17" fmla="*/ 400550 h 533899"/>
                <a:gd name="connsiteX18" fmla="*/ 79972 w 533841"/>
                <a:gd name="connsiteY18" fmla="*/ 157662 h 533899"/>
                <a:gd name="connsiteX19" fmla="*/ 133250 w 533841"/>
                <a:gd name="connsiteY19" fmla="*/ 96702 h 533899"/>
                <a:gd name="connsiteX20" fmla="*/ 251223 w 533841"/>
                <a:gd name="connsiteY20" fmla="*/ 37647 h 533899"/>
                <a:gd name="connsiteX21" fmla="*/ 263591 w 533841"/>
                <a:gd name="connsiteY21" fmla="*/ 37647 h 533899"/>
                <a:gd name="connsiteX22" fmla="*/ 375855 w 533841"/>
                <a:gd name="connsiteY22" fmla="*/ 79557 h 533899"/>
                <a:gd name="connsiteX23" fmla="*/ 436744 w 533841"/>
                <a:gd name="connsiteY23" fmla="*/ 132897 h 533899"/>
                <a:gd name="connsiteX24" fmla="*/ 453869 w 533841"/>
                <a:gd name="connsiteY24" fmla="*/ 375785 h 533899"/>
                <a:gd name="connsiteX25" fmla="*/ 400591 w 533841"/>
                <a:gd name="connsiteY25" fmla="*/ 436744 h 533899"/>
                <a:gd name="connsiteX26" fmla="*/ 282619 w 533841"/>
                <a:gd name="connsiteY26" fmla="*/ 495800 h 533899"/>
                <a:gd name="connsiteX27" fmla="*/ 157986 w 533841"/>
                <a:gd name="connsiteY27" fmla="*/ 454842 h 533899"/>
                <a:gd name="connsiteX28" fmla="*/ 97097 w 533841"/>
                <a:gd name="connsiteY28" fmla="*/ 400550 h 53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3841" h="533899">
                  <a:moveTo>
                    <a:pt x="133250" y="482464"/>
                  </a:moveTo>
                  <a:cubicBezTo>
                    <a:pt x="173208" y="516754"/>
                    <a:pt x="221729" y="533899"/>
                    <a:pt x="270250" y="533899"/>
                  </a:cubicBezTo>
                  <a:cubicBezTo>
                    <a:pt x="329237" y="533899"/>
                    <a:pt x="387272" y="509135"/>
                    <a:pt x="429133" y="461510"/>
                  </a:cubicBezTo>
                  <a:lnTo>
                    <a:pt x="482411" y="400550"/>
                  </a:lnTo>
                  <a:lnTo>
                    <a:pt x="482411" y="400550"/>
                  </a:lnTo>
                  <a:cubicBezTo>
                    <a:pt x="558523" y="312919"/>
                    <a:pt x="549009" y="179569"/>
                    <a:pt x="461481" y="104322"/>
                  </a:cubicBezTo>
                  <a:lnTo>
                    <a:pt x="431987" y="77652"/>
                  </a:lnTo>
                  <a:lnTo>
                    <a:pt x="400591" y="50982"/>
                  </a:lnTo>
                  <a:cubicBezTo>
                    <a:pt x="358730" y="14787"/>
                    <a:pt x="304501" y="-3311"/>
                    <a:pt x="248368" y="499"/>
                  </a:cubicBezTo>
                  <a:cubicBezTo>
                    <a:pt x="192236" y="4310"/>
                    <a:pt x="140861" y="30027"/>
                    <a:pt x="104708" y="71937"/>
                  </a:cubicBezTo>
                  <a:lnTo>
                    <a:pt x="51430" y="132897"/>
                  </a:lnTo>
                  <a:cubicBezTo>
                    <a:pt x="-24682" y="220527"/>
                    <a:pt x="-15168" y="353877"/>
                    <a:pt x="72360" y="430077"/>
                  </a:cubicBezTo>
                  <a:lnTo>
                    <a:pt x="107562" y="460557"/>
                  </a:lnTo>
                  <a:cubicBezTo>
                    <a:pt x="107562" y="460557"/>
                    <a:pt x="107562" y="460557"/>
                    <a:pt x="107562" y="460557"/>
                  </a:cubicBezTo>
                  <a:cubicBezTo>
                    <a:pt x="107562" y="460557"/>
                    <a:pt x="107562" y="460557"/>
                    <a:pt x="107562" y="460557"/>
                  </a:cubicBezTo>
                  <a:lnTo>
                    <a:pt x="133250" y="482464"/>
                  </a:lnTo>
                  <a:lnTo>
                    <a:pt x="133250" y="482464"/>
                  </a:lnTo>
                  <a:close/>
                  <a:moveTo>
                    <a:pt x="97097" y="400550"/>
                  </a:moveTo>
                  <a:cubicBezTo>
                    <a:pt x="25742" y="338637"/>
                    <a:pt x="18131" y="229100"/>
                    <a:pt x="79972" y="157662"/>
                  </a:cubicBezTo>
                  <a:lnTo>
                    <a:pt x="133250" y="96702"/>
                  </a:lnTo>
                  <a:cubicBezTo>
                    <a:pt x="162743" y="62412"/>
                    <a:pt x="204604" y="41457"/>
                    <a:pt x="251223" y="37647"/>
                  </a:cubicBezTo>
                  <a:cubicBezTo>
                    <a:pt x="255028" y="37647"/>
                    <a:pt x="259785" y="37647"/>
                    <a:pt x="263591" y="37647"/>
                  </a:cubicBezTo>
                  <a:cubicBezTo>
                    <a:pt x="305452" y="37647"/>
                    <a:pt x="344459" y="51935"/>
                    <a:pt x="375855" y="79557"/>
                  </a:cubicBezTo>
                  <a:lnTo>
                    <a:pt x="436744" y="132897"/>
                  </a:lnTo>
                  <a:cubicBezTo>
                    <a:pt x="508099" y="194810"/>
                    <a:pt x="515710" y="304347"/>
                    <a:pt x="453869" y="375785"/>
                  </a:cubicBezTo>
                  <a:lnTo>
                    <a:pt x="400591" y="436744"/>
                  </a:lnTo>
                  <a:cubicBezTo>
                    <a:pt x="371098" y="471035"/>
                    <a:pt x="329237" y="491989"/>
                    <a:pt x="282619" y="495800"/>
                  </a:cubicBezTo>
                  <a:cubicBezTo>
                    <a:pt x="236952" y="498657"/>
                    <a:pt x="192236" y="484369"/>
                    <a:pt x="157986" y="454842"/>
                  </a:cubicBezTo>
                  <a:cubicBezTo>
                    <a:pt x="157986" y="453889"/>
                    <a:pt x="97097" y="400550"/>
                    <a:pt x="97097" y="400550"/>
                  </a:cubicBezTo>
                  <a:close/>
                </a:path>
              </a:pathLst>
            </a:custGeom>
            <a:solidFill>
              <a:srgbClr val="FEC4A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Forma libre 24">
              <a:extLst>
                <a:ext uri="{FF2B5EF4-FFF2-40B4-BE49-F238E27FC236}">
                  <a16:creationId xmlns:a16="http://schemas.microsoft.com/office/drawing/2014/main" id="{72778F2F-DA22-174D-BD39-01F0BD0AD5E6}"/>
                </a:ext>
              </a:extLst>
            </p:cNvPr>
            <p:cNvSpPr/>
            <p:nvPr/>
          </p:nvSpPr>
          <p:spPr>
            <a:xfrm>
              <a:off x="1822051" y="6248400"/>
              <a:ext cx="887650" cy="552450"/>
            </a:xfrm>
            <a:custGeom>
              <a:avLst/>
              <a:gdLst>
                <a:gd name="connsiteX0" fmla="*/ 818199 w 887650"/>
                <a:gd name="connsiteY0" fmla="*/ 552450 h 552450"/>
                <a:gd name="connsiteX1" fmla="*/ 820101 w 887650"/>
                <a:gd name="connsiteY1" fmla="*/ 552450 h 552450"/>
                <a:gd name="connsiteX2" fmla="*/ 887650 w 887650"/>
                <a:gd name="connsiteY2" fmla="*/ 483870 h 552450"/>
                <a:gd name="connsiteX3" fmla="*/ 887650 w 887650"/>
                <a:gd name="connsiteY3" fmla="*/ 69533 h 552450"/>
                <a:gd name="connsiteX4" fmla="*/ 818199 w 887650"/>
                <a:gd name="connsiteY4" fmla="*/ 0 h 552450"/>
                <a:gd name="connsiteX5" fmla="*/ 69452 w 887650"/>
                <a:gd name="connsiteY5" fmla="*/ 0 h 552450"/>
                <a:gd name="connsiteX6" fmla="*/ 0 w 887650"/>
                <a:gd name="connsiteY6" fmla="*/ 69533 h 552450"/>
                <a:gd name="connsiteX7" fmla="*/ 0 w 887650"/>
                <a:gd name="connsiteY7" fmla="*/ 483870 h 552450"/>
                <a:gd name="connsiteX8" fmla="*/ 67549 w 887650"/>
                <a:gd name="connsiteY8" fmla="*/ 552450 h 552450"/>
                <a:gd name="connsiteX9" fmla="*/ 69452 w 887650"/>
                <a:gd name="connsiteY9" fmla="*/ 552450 h 552450"/>
                <a:gd name="connsiteX10" fmla="*/ 818199 w 887650"/>
                <a:gd name="connsiteY10" fmla="*/ 552450 h 552450"/>
                <a:gd name="connsiteX11" fmla="*/ 818199 w 887650"/>
                <a:gd name="connsiteY11" fmla="*/ 55245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7650" h="552450">
                  <a:moveTo>
                    <a:pt x="818199" y="552450"/>
                  </a:moveTo>
                  <a:cubicBezTo>
                    <a:pt x="819150" y="552450"/>
                    <a:pt x="819150" y="552450"/>
                    <a:pt x="820101" y="552450"/>
                  </a:cubicBezTo>
                  <a:cubicBezTo>
                    <a:pt x="857206" y="551498"/>
                    <a:pt x="887650" y="521018"/>
                    <a:pt x="887650" y="483870"/>
                  </a:cubicBezTo>
                  <a:lnTo>
                    <a:pt x="887650" y="69533"/>
                  </a:lnTo>
                  <a:cubicBezTo>
                    <a:pt x="887650" y="31433"/>
                    <a:pt x="856254" y="0"/>
                    <a:pt x="818199" y="0"/>
                  </a:cubicBezTo>
                  <a:lnTo>
                    <a:pt x="69452" y="0"/>
                  </a:lnTo>
                  <a:cubicBezTo>
                    <a:pt x="31396" y="0"/>
                    <a:pt x="0" y="31433"/>
                    <a:pt x="0" y="69533"/>
                  </a:cubicBezTo>
                  <a:lnTo>
                    <a:pt x="0" y="483870"/>
                  </a:lnTo>
                  <a:cubicBezTo>
                    <a:pt x="0" y="521018"/>
                    <a:pt x="30445" y="551498"/>
                    <a:pt x="67549" y="552450"/>
                  </a:cubicBezTo>
                  <a:cubicBezTo>
                    <a:pt x="68500" y="552450"/>
                    <a:pt x="68500" y="552450"/>
                    <a:pt x="69452" y="552450"/>
                  </a:cubicBezTo>
                  <a:lnTo>
                    <a:pt x="818199" y="552450"/>
                  </a:lnTo>
                  <a:lnTo>
                    <a:pt x="818199" y="552450"/>
                  </a:lnTo>
                  <a:close/>
                </a:path>
              </a:pathLst>
            </a:custGeom>
            <a:solidFill>
              <a:srgbClr val="212121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orma libre 25">
              <a:extLst>
                <a:ext uri="{FF2B5EF4-FFF2-40B4-BE49-F238E27FC236}">
                  <a16:creationId xmlns:a16="http://schemas.microsoft.com/office/drawing/2014/main" id="{D69A3B1C-A56E-6635-E060-76BCF527BB53}"/>
                </a:ext>
              </a:extLst>
            </p:cNvPr>
            <p:cNvSpPr/>
            <p:nvPr/>
          </p:nvSpPr>
          <p:spPr>
            <a:xfrm>
              <a:off x="2132205" y="7153275"/>
              <a:ext cx="1574556" cy="6568439"/>
            </a:xfrm>
            <a:custGeom>
              <a:avLst/>
              <a:gdLst>
                <a:gd name="connsiteX0" fmla="*/ 1568848 w 1574556"/>
                <a:gd name="connsiteY0" fmla="*/ 6465570 h 6568439"/>
                <a:gd name="connsiteX1" fmla="*/ 1382375 w 1574556"/>
                <a:gd name="connsiteY1" fmla="*/ 2681288 h 6568439"/>
                <a:gd name="connsiteX2" fmla="*/ 1385229 w 1574556"/>
                <a:gd name="connsiteY2" fmla="*/ 2676525 h 6568439"/>
                <a:gd name="connsiteX3" fmla="*/ 1572654 w 1574556"/>
                <a:gd name="connsiteY3" fmla="*/ 1643063 h 6568439"/>
                <a:gd name="connsiteX4" fmla="*/ 1467049 w 1574556"/>
                <a:gd name="connsiteY4" fmla="*/ 931545 h 6568439"/>
                <a:gd name="connsiteX5" fmla="*/ 1474660 w 1574556"/>
                <a:gd name="connsiteY5" fmla="*/ 913447 h 6568439"/>
                <a:gd name="connsiteX6" fmla="*/ 1456584 w 1574556"/>
                <a:gd name="connsiteY6" fmla="*/ 918210 h 6568439"/>
                <a:gd name="connsiteX7" fmla="*/ 1278673 w 1574556"/>
                <a:gd name="connsiteY7" fmla="*/ 530543 h 6568439"/>
                <a:gd name="connsiteX8" fmla="*/ 1277722 w 1574556"/>
                <a:gd name="connsiteY8" fmla="*/ 528638 h 6568439"/>
                <a:gd name="connsiteX9" fmla="*/ 792511 w 1574556"/>
                <a:gd name="connsiteY9" fmla="*/ 0 h 6568439"/>
                <a:gd name="connsiteX10" fmla="*/ 788706 w 1574556"/>
                <a:gd name="connsiteY10" fmla="*/ 0 h 6568439"/>
                <a:gd name="connsiteX11" fmla="*/ 683101 w 1574556"/>
                <a:gd name="connsiteY11" fmla="*/ 53340 h 6568439"/>
                <a:gd name="connsiteX12" fmla="*/ 695469 w 1574556"/>
                <a:gd name="connsiteY12" fmla="*/ 377190 h 6568439"/>
                <a:gd name="connsiteX13" fmla="*/ 858157 w 1574556"/>
                <a:gd name="connsiteY13" fmla="*/ 831533 h 6568439"/>
                <a:gd name="connsiteX14" fmla="*/ 935220 w 1574556"/>
                <a:gd name="connsiteY14" fmla="*/ 1043940 h 6568439"/>
                <a:gd name="connsiteX15" fmla="*/ 937123 w 1574556"/>
                <a:gd name="connsiteY15" fmla="*/ 1049655 h 6568439"/>
                <a:gd name="connsiteX16" fmla="*/ 936172 w 1574556"/>
                <a:gd name="connsiteY16" fmla="*/ 1055370 h 6568439"/>
                <a:gd name="connsiteX17" fmla="*/ 1021797 w 1574556"/>
                <a:gd name="connsiteY17" fmla="*/ 2061210 h 6568439"/>
                <a:gd name="connsiteX18" fmla="*/ 990401 w 1574556"/>
                <a:gd name="connsiteY18" fmla="*/ 2083118 h 6568439"/>
                <a:gd name="connsiteX19" fmla="*/ 966616 w 1574556"/>
                <a:gd name="connsiteY19" fmla="*/ 2046923 h 6568439"/>
                <a:gd name="connsiteX20" fmla="*/ 966616 w 1574556"/>
                <a:gd name="connsiteY20" fmla="*/ 2891790 h 6568439"/>
                <a:gd name="connsiteX21" fmla="*/ 830567 w 1574556"/>
                <a:gd name="connsiteY21" fmla="*/ 3027998 h 6568439"/>
                <a:gd name="connsiteX22" fmla="*/ 100848 w 1574556"/>
                <a:gd name="connsiteY22" fmla="*/ 3027998 h 6568439"/>
                <a:gd name="connsiteX23" fmla="*/ 179814 w 1574556"/>
                <a:gd name="connsiteY23" fmla="*/ 3049905 h 6568439"/>
                <a:gd name="connsiteX24" fmla="*/ 194084 w 1574556"/>
                <a:gd name="connsiteY24" fmla="*/ 3053715 h 6568439"/>
                <a:gd name="connsiteX25" fmla="*/ 195036 w 1574556"/>
                <a:gd name="connsiteY25" fmla="*/ 3068003 h 6568439"/>
                <a:gd name="connsiteX26" fmla="*/ 2854 w 1574556"/>
                <a:gd name="connsiteY26" fmla="*/ 6530340 h 6568439"/>
                <a:gd name="connsiteX27" fmla="*/ 2854 w 1574556"/>
                <a:gd name="connsiteY27" fmla="*/ 6530340 h 6568439"/>
                <a:gd name="connsiteX28" fmla="*/ 0 w 1574556"/>
                <a:gd name="connsiteY28" fmla="*/ 6568440 h 6568439"/>
                <a:gd name="connsiteX29" fmla="*/ 1574557 w 1574556"/>
                <a:gd name="connsiteY29" fmla="*/ 6568440 h 6568439"/>
                <a:gd name="connsiteX30" fmla="*/ 1568848 w 1574556"/>
                <a:gd name="connsiteY30" fmla="*/ 6465570 h 6568439"/>
                <a:gd name="connsiteX31" fmla="*/ 1568848 w 1574556"/>
                <a:gd name="connsiteY31" fmla="*/ 6465570 h 656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74556" h="6568439">
                  <a:moveTo>
                    <a:pt x="1568848" y="6465570"/>
                  </a:moveTo>
                  <a:lnTo>
                    <a:pt x="1382375" y="2681288"/>
                  </a:lnTo>
                  <a:lnTo>
                    <a:pt x="1385229" y="2676525"/>
                  </a:lnTo>
                  <a:cubicBezTo>
                    <a:pt x="1565994" y="2355533"/>
                    <a:pt x="1572654" y="2140268"/>
                    <a:pt x="1572654" y="1643063"/>
                  </a:cubicBezTo>
                  <a:cubicBezTo>
                    <a:pt x="1572654" y="1356360"/>
                    <a:pt x="1537452" y="1118235"/>
                    <a:pt x="1467049" y="931545"/>
                  </a:cubicBezTo>
                  <a:lnTo>
                    <a:pt x="1474660" y="913447"/>
                  </a:lnTo>
                  <a:lnTo>
                    <a:pt x="1456584" y="918210"/>
                  </a:lnTo>
                  <a:cubicBezTo>
                    <a:pt x="1409014" y="742950"/>
                    <a:pt x="1279625" y="532447"/>
                    <a:pt x="1278673" y="530543"/>
                  </a:cubicBezTo>
                  <a:lnTo>
                    <a:pt x="1277722" y="528638"/>
                  </a:lnTo>
                  <a:cubicBezTo>
                    <a:pt x="1273916" y="521970"/>
                    <a:pt x="1037019" y="0"/>
                    <a:pt x="792511" y="0"/>
                  </a:cubicBezTo>
                  <a:cubicBezTo>
                    <a:pt x="791560" y="0"/>
                    <a:pt x="789657" y="0"/>
                    <a:pt x="788706" y="0"/>
                  </a:cubicBezTo>
                  <a:cubicBezTo>
                    <a:pt x="743039" y="952"/>
                    <a:pt x="706886" y="19050"/>
                    <a:pt x="683101" y="53340"/>
                  </a:cubicBezTo>
                  <a:cubicBezTo>
                    <a:pt x="639337" y="117158"/>
                    <a:pt x="643142" y="232410"/>
                    <a:pt x="695469" y="377190"/>
                  </a:cubicBezTo>
                  <a:cubicBezTo>
                    <a:pt x="755407" y="557213"/>
                    <a:pt x="812490" y="709613"/>
                    <a:pt x="858157" y="831533"/>
                  </a:cubicBezTo>
                  <a:cubicBezTo>
                    <a:pt x="889553" y="914400"/>
                    <a:pt x="916192" y="985838"/>
                    <a:pt x="935220" y="1043940"/>
                  </a:cubicBezTo>
                  <a:lnTo>
                    <a:pt x="937123" y="1049655"/>
                  </a:lnTo>
                  <a:lnTo>
                    <a:pt x="936172" y="1055370"/>
                  </a:lnTo>
                  <a:cubicBezTo>
                    <a:pt x="934269" y="1062038"/>
                    <a:pt x="778240" y="1708785"/>
                    <a:pt x="1021797" y="2061210"/>
                  </a:cubicBezTo>
                  <a:lnTo>
                    <a:pt x="990401" y="2083118"/>
                  </a:lnTo>
                  <a:cubicBezTo>
                    <a:pt x="981838" y="2070735"/>
                    <a:pt x="974227" y="2059305"/>
                    <a:pt x="966616" y="2046923"/>
                  </a:cubicBezTo>
                  <a:lnTo>
                    <a:pt x="966616" y="2891790"/>
                  </a:lnTo>
                  <a:cubicBezTo>
                    <a:pt x="966616" y="2967038"/>
                    <a:pt x="905727" y="3027998"/>
                    <a:pt x="830567" y="3027998"/>
                  </a:cubicBezTo>
                  <a:lnTo>
                    <a:pt x="100848" y="3027998"/>
                  </a:lnTo>
                  <a:cubicBezTo>
                    <a:pt x="126535" y="3035618"/>
                    <a:pt x="153174" y="3043238"/>
                    <a:pt x="179814" y="3049905"/>
                  </a:cubicBezTo>
                  <a:lnTo>
                    <a:pt x="194084" y="3053715"/>
                  </a:lnTo>
                  <a:lnTo>
                    <a:pt x="195036" y="3068003"/>
                  </a:lnTo>
                  <a:cubicBezTo>
                    <a:pt x="201695" y="3229928"/>
                    <a:pt x="195987" y="3890010"/>
                    <a:pt x="2854" y="6530340"/>
                  </a:cubicBezTo>
                  <a:lnTo>
                    <a:pt x="2854" y="6530340"/>
                  </a:lnTo>
                  <a:lnTo>
                    <a:pt x="0" y="6568440"/>
                  </a:lnTo>
                  <a:lnTo>
                    <a:pt x="1574557" y="6568440"/>
                  </a:lnTo>
                  <a:lnTo>
                    <a:pt x="1568848" y="6465570"/>
                  </a:lnTo>
                  <a:lnTo>
                    <a:pt x="1568848" y="6465570"/>
                  </a:lnTo>
                  <a:close/>
                </a:path>
              </a:pathLst>
            </a:custGeom>
            <a:solidFill>
              <a:srgbClr val="FFDFCD"/>
            </a:solidFill>
            <a:ln w="94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DEBE3658-201B-712E-867E-2EB391195D5B}"/>
              </a:ext>
            </a:extLst>
          </p:cNvPr>
          <p:cNvSpPr txBox="1"/>
          <p:nvPr/>
        </p:nvSpPr>
        <p:spPr>
          <a:xfrm>
            <a:off x="5788025" y="5969311"/>
            <a:ext cx="12801600" cy="337012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/>
            <a:r>
              <a:rPr lang="fa-IR" sz="11500" dirty="0">
                <a:cs typeface="B Nazanin" panose="00000400000000000000" pitchFamily="2" charset="-78"/>
              </a:rPr>
              <a:t>"تغییری باش که دوست داری در دنیا ببینی."</a:t>
            </a:r>
            <a:endParaRPr lang="en-US" sz="11500" dirty="0"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4EF3D30-B25D-B750-C264-ED0AEFC25C74}"/>
              </a:ext>
            </a:extLst>
          </p:cNvPr>
          <p:cNvSpPr txBox="1"/>
          <p:nvPr/>
        </p:nvSpPr>
        <p:spPr>
          <a:xfrm>
            <a:off x="5788025" y="9339434"/>
            <a:ext cx="1280160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4300" b="1">
                <a:solidFill>
                  <a:schemeClr val="tx2"/>
                </a:solidFill>
                <a:latin typeface="Montserrat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ctr"/>
            <a:r>
              <a:rPr lang="fa-IR" sz="5400" b="0" dirty="0">
                <a:latin typeface="Poppins Light" pitchFamily="2" charset="77"/>
                <a:cs typeface="B Nazanin" panose="00000400000000000000" pitchFamily="2" charset="-78"/>
              </a:rPr>
              <a:t>- ناشناس</a:t>
            </a:r>
            <a:endParaRPr lang="en-US" sz="5400" b="0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72E4403E-7BA8-A830-26A9-265DD4F7226C}"/>
              </a:ext>
            </a:extLst>
          </p:cNvPr>
          <p:cNvGrpSpPr/>
          <p:nvPr/>
        </p:nvGrpSpPr>
        <p:grpSpPr>
          <a:xfrm rot="1832237">
            <a:off x="-4144100" y="4297260"/>
            <a:ext cx="14481272" cy="10084348"/>
            <a:chOff x="-1554469" y="7455951"/>
            <a:chExt cx="9540896" cy="6644011"/>
          </a:xfrm>
        </p:grpSpPr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19D138E0-3771-ABEC-4913-C2BB2CA957EC}"/>
                </a:ext>
              </a:extLst>
            </p:cNvPr>
            <p:cNvSpPr/>
            <p:nvPr/>
          </p:nvSpPr>
          <p:spPr>
            <a:xfrm rot="725131">
              <a:off x="-1499760" y="7455951"/>
              <a:ext cx="9486187" cy="6644011"/>
            </a:xfrm>
            <a:custGeom>
              <a:avLst/>
              <a:gdLst>
                <a:gd name="connsiteX0" fmla="*/ 6 w 9486187"/>
                <a:gd name="connsiteY0" fmla="*/ 3486802 h 6644011"/>
                <a:gd name="connsiteX1" fmla="*/ 32583 w 9486187"/>
                <a:gd name="connsiteY1" fmla="*/ 4529932 h 6644011"/>
                <a:gd name="connsiteX2" fmla="*/ 507606 w 9486187"/>
                <a:gd name="connsiteY2" fmla="*/ 5883995 h 6644011"/>
                <a:gd name="connsiteX3" fmla="*/ 3041871 w 9486187"/>
                <a:gd name="connsiteY3" fmla="*/ 6539831 h 6644011"/>
                <a:gd name="connsiteX4" fmla="*/ 4975403 w 9486187"/>
                <a:gd name="connsiteY4" fmla="*/ 6478578 h 6644011"/>
                <a:gd name="connsiteX5" fmla="*/ 8053514 w 9486187"/>
                <a:gd name="connsiteY5" fmla="*/ 6539140 h 6644011"/>
                <a:gd name="connsiteX6" fmla="*/ 9463580 w 9486187"/>
                <a:gd name="connsiteY6" fmla="*/ 5037915 h 6644011"/>
                <a:gd name="connsiteX7" fmla="*/ 8181626 w 9486187"/>
                <a:gd name="connsiteY7" fmla="*/ 2580244 h 6644011"/>
                <a:gd name="connsiteX8" fmla="*/ 5612817 w 9486187"/>
                <a:gd name="connsiteY8" fmla="*/ 2091350 h 6644011"/>
                <a:gd name="connsiteX9" fmla="*/ 3261762 w 9486187"/>
                <a:gd name="connsiteY9" fmla="*/ 1271327 h 6644011"/>
                <a:gd name="connsiteX10" fmla="*/ 2024918 w 9486187"/>
                <a:gd name="connsiteY10" fmla="*/ 248874 h 6644011"/>
                <a:gd name="connsiteX11" fmla="*/ 560401 w 9486187"/>
                <a:gd name="connsiteY11" fmla="*/ 204400 h 6644011"/>
                <a:gd name="connsiteX12" fmla="*/ 27757 w 9486187"/>
                <a:gd name="connsiteY12" fmla="*/ 1877694 h 6644011"/>
                <a:gd name="connsiteX13" fmla="*/ 6 w 9486187"/>
                <a:gd name="connsiteY13" fmla="*/ 3486802 h 664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86187" h="6644011">
                  <a:moveTo>
                    <a:pt x="6" y="3486802"/>
                  </a:moveTo>
                  <a:cubicBezTo>
                    <a:pt x="262" y="3834837"/>
                    <a:pt x="8544" y="4182694"/>
                    <a:pt x="32583" y="4529932"/>
                  </a:cubicBezTo>
                  <a:cubicBezTo>
                    <a:pt x="66579" y="5021017"/>
                    <a:pt x="160447" y="5510901"/>
                    <a:pt x="507606" y="5883995"/>
                  </a:cubicBezTo>
                  <a:cubicBezTo>
                    <a:pt x="1129822" y="6552687"/>
                    <a:pt x="2196349" y="6561281"/>
                    <a:pt x="3041871" y="6539831"/>
                  </a:cubicBezTo>
                  <a:cubicBezTo>
                    <a:pt x="3685224" y="6523517"/>
                    <a:pt x="4331593" y="6445402"/>
                    <a:pt x="4975403" y="6478578"/>
                  </a:cubicBezTo>
                  <a:cubicBezTo>
                    <a:pt x="5998942" y="6531347"/>
                    <a:pt x="7035677" y="6783499"/>
                    <a:pt x="8053514" y="6539140"/>
                  </a:cubicBezTo>
                  <a:cubicBezTo>
                    <a:pt x="8811144" y="6357236"/>
                    <a:pt x="9351113" y="5816769"/>
                    <a:pt x="9463580" y="5037915"/>
                  </a:cubicBezTo>
                  <a:cubicBezTo>
                    <a:pt x="9606861" y="4046093"/>
                    <a:pt x="9056000" y="3049978"/>
                    <a:pt x="8181626" y="2580244"/>
                  </a:cubicBezTo>
                  <a:cubicBezTo>
                    <a:pt x="7402028" y="2161424"/>
                    <a:pt x="6475861" y="2142018"/>
                    <a:pt x="5612817" y="2091350"/>
                  </a:cubicBezTo>
                  <a:cubicBezTo>
                    <a:pt x="4785228" y="2042766"/>
                    <a:pt x="3921746" y="1781637"/>
                    <a:pt x="3261762" y="1271327"/>
                  </a:cubicBezTo>
                  <a:cubicBezTo>
                    <a:pt x="2837926" y="943619"/>
                    <a:pt x="2484960" y="523879"/>
                    <a:pt x="2024918" y="248874"/>
                  </a:cubicBezTo>
                  <a:cubicBezTo>
                    <a:pt x="1571118" y="-22397"/>
                    <a:pt x="1018422" y="-120325"/>
                    <a:pt x="560401" y="204400"/>
                  </a:cubicBezTo>
                  <a:cubicBezTo>
                    <a:pt x="23023" y="585387"/>
                    <a:pt x="38176" y="1287612"/>
                    <a:pt x="27757" y="1877694"/>
                  </a:cubicBezTo>
                  <a:cubicBezTo>
                    <a:pt x="18297" y="2413438"/>
                    <a:pt x="-386" y="2950333"/>
                    <a:pt x="6" y="3486802"/>
                  </a:cubicBezTo>
                  <a:close/>
                </a:path>
              </a:pathLst>
            </a:custGeom>
            <a:solidFill>
              <a:schemeClr val="accent5"/>
            </a:solidFill>
            <a:ln w="3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" name="Forma libre 19">
              <a:extLst>
                <a:ext uri="{FF2B5EF4-FFF2-40B4-BE49-F238E27FC236}">
                  <a16:creationId xmlns:a16="http://schemas.microsoft.com/office/drawing/2014/main" id="{DF51C288-73A4-7EB3-E660-D5F1A16CF550}"/>
                </a:ext>
              </a:extLst>
            </p:cNvPr>
            <p:cNvSpPr/>
            <p:nvPr/>
          </p:nvSpPr>
          <p:spPr>
            <a:xfrm rot="725131">
              <a:off x="-1554469" y="8071317"/>
              <a:ext cx="9243603" cy="5997884"/>
            </a:xfrm>
            <a:custGeom>
              <a:avLst/>
              <a:gdLst>
                <a:gd name="connsiteX0" fmla="*/ 9219077 w 9243603"/>
                <a:gd name="connsiteY0" fmla="*/ 3017284 h 5997884"/>
                <a:gd name="connsiteX1" fmla="*/ 9243603 w 9243603"/>
                <a:gd name="connsiteY1" fmla="*/ 3067248 h 5997884"/>
                <a:gd name="connsiteX2" fmla="*/ 8112714 w 9243603"/>
                <a:gd name="connsiteY2" fmla="*/ 4399498 h 5997884"/>
                <a:gd name="connsiteX3" fmla="*/ 7962086 w 9243603"/>
                <a:gd name="connsiteY3" fmla="*/ 4590069 h 5997884"/>
                <a:gd name="connsiteX4" fmla="*/ 7815955 w 9243603"/>
                <a:gd name="connsiteY4" fmla="*/ 4783954 h 5997884"/>
                <a:gd name="connsiteX5" fmla="*/ 7742889 w 9243603"/>
                <a:gd name="connsiteY5" fmla="*/ 4880896 h 5997884"/>
                <a:gd name="connsiteX6" fmla="*/ 7672419 w 9243603"/>
                <a:gd name="connsiteY6" fmla="*/ 4979696 h 5997884"/>
                <a:gd name="connsiteX7" fmla="*/ 7531990 w 9243603"/>
                <a:gd name="connsiteY7" fmla="*/ 5177660 h 5997884"/>
                <a:gd name="connsiteX8" fmla="*/ 7024734 w 9243603"/>
                <a:gd name="connsiteY8" fmla="*/ 5997884 h 5997884"/>
                <a:gd name="connsiteX9" fmla="*/ 6972832 w 9243603"/>
                <a:gd name="connsiteY9" fmla="*/ 5997301 h 5997884"/>
                <a:gd name="connsiteX10" fmla="*/ 6981970 w 9243603"/>
                <a:gd name="connsiteY10" fmla="*/ 5980658 h 5997884"/>
                <a:gd name="connsiteX11" fmla="*/ 7492953 w 9243603"/>
                <a:gd name="connsiteY11" fmla="*/ 5151002 h 5997884"/>
                <a:gd name="connsiteX12" fmla="*/ 7633602 w 9243603"/>
                <a:gd name="connsiteY12" fmla="*/ 4952055 h 5997884"/>
                <a:gd name="connsiteX13" fmla="*/ 7704218 w 9243603"/>
                <a:gd name="connsiteY13" fmla="*/ 4852782 h 5997884"/>
                <a:gd name="connsiteX14" fmla="*/ 7777357 w 9243603"/>
                <a:gd name="connsiteY14" fmla="*/ 4755403 h 5997884"/>
                <a:gd name="connsiteX15" fmla="*/ 7923708 w 9243603"/>
                <a:gd name="connsiteY15" fmla="*/ 4560644 h 5997884"/>
                <a:gd name="connsiteX16" fmla="*/ 8074444 w 9243603"/>
                <a:gd name="connsiteY16" fmla="*/ 4369345 h 5997884"/>
                <a:gd name="connsiteX17" fmla="*/ 9219077 w 9243603"/>
                <a:gd name="connsiteY17" fmla="*/ 3017284 h 5997884"/>
                <a:gd name="connsiteX18" fmla="*/ 8728234 w 9243603"/>
                <a:gd name="connsiteY18" fmla="*/ 2345579 h 5997884"/>
                <a:gd name="connsiteX19" fmla="*/ 8769025 w 9243603"/>
                <a:gd name="connsiteY19" fmla="*/ 2386093 h 5997884"/>
                <a:gd name="connsiteX20" fmla="*/ 7406840 w 9243603"/>
                <a:gd name="connsiteY20" fmla="*/ 3686267 h 5997884"/>
                <a:gd name="connsiteX21" fmla="*/ 5464408 w 9243603"/>
                <a:gd name="connsiteY21" fmla="*/ 5871371 h 5997884"/>
                <a:gd name="connsiteX22" fmla="*/ 5390136 w 9243603"/>
                <a:gd name="connsiteY22" fmla="*/ 5864377 h 5997884"/>
                <a:gd name="connsiteX23" fmla="*/ 7364294 w 9243603"/>
                <a:gd name="connsiteY23" fmla="*/ 3646462 h 5997884"/>
                <a:gd name="connsiteX24" fmla="*/ 8728234 w 9243603"/>
                <a:gd name="connsiteY24" fmla="*/ 2345579 h 5997884"/>
                <a:gd name="connsiteX25" fmla="*/ 8105478 w 9243603"/>
                <a:gd name="connsiteY25" fmla="*/ 1900419 h 5997884"/>
                <a:gd name="connsiteX26" fmla="*/ 8166043 w 9243603"/>
                <a:gd name="connsiteY26" fmla="*/ 1931818 h 5997884"/>
                <a:gd name="connsiteX27" fmla="*/ 8045789 w 9243603"/>
                <a:gd name="connsiteY27" fmla="*/ 2049295 h 5997884"/>
                <a:gd name="connsiteX28" fmla="*/ 7692377 w 9243603"/>
                <a:gd name="connsiteY28" fmla="*/ 2389480 h 5997884"/>
                <a:gd name="connsiteX29" fmla="*/ 4924439 w 9243603"/>
                <a:gd name="connsiteY29" fmla="*/ 5159632 h 5997884"/>
                <a:gd name="connsiteX30" fmla="*/ 4396313 w 9243603"/>
                <a:gd name="connsiteY30" fmla="*/ 5828178 h 5997884"/>
                <a:gd name="connsiteX31" fmla="*/ 4317838 w 9243603"/>
                <a:gd name="connsiteY31" fmla="*/ 5830582 h 5997884"/>
                <a:gd name="connsiteX32" fmla="*/ 4876703 w 9243603"/>
                <a:gd name="connsiteY32" fmla="*/ 5119428 h 5997884"/>
                <a:gd name="connsiteX33" fmla="*/ 7647713 w 9243603"/>
                <a:gd name="connsiteY33" fmla="*/ 2343015 h 5997884"/>
                <a:gd name="connsiteX34" fmla="*/ 8000467 w 9243603"/>
                <a:gd name="connsiteY34" fmla="*/ 2003101 h 5997884"/>
                <a:gd name="connsiteX35" fmla="*/ 8105478 w 9243603"/>
                <a:gd name="connsiteY35" fmla="*/ 1900419 h 5997884"/>
                <a:gd name="connsiteX36" fmla="*/ 7154236 w 9243603"/>
                <a:gd name="connsiteY36" fmla="*/ 1591426 h 5997884"/>
                <a:gd name="connsiteX37" fmla="*/ 7244262 w 9243603"/>
                <a:gd name="connsiteY37" fmla="*/ 1609308 h 5997884"/>
                <a:gd name="connsiteX38" fmla="*/ 5954046 w 9243603"/>
                <a:gd name="connsiteY38" fmla="*/ 2625696 h 5997884"/>
                <a:gd name="connsiteX39" fmla="*/ 4524023 w 9243603"/>
                <a:gd name="connsiteY39" fmla="*/ 3963874 h 5997884"/>
                <a:gd name="connsiteX40" fmla="*/ 2562031 w 9243603"/>
                <a:gd name="connsiteY40" fmla="*/ 5899047 h 5997884"/>
                <a:gd name="connsiteX41" fmla="*/ 2461494 w 9243603"/>
                <a:gd name="connsiteY41" fmla="*/ 5897445 h 5997884"/>
                <a:gd name="connsiteX42" fmla="*/ 4475702 w 9243603"/>
                <a:gd name="connsiteY42" fmla="*/ 3915257 h 5997884"/>
                <a:gd name="connsiteX43" fmla="*/ 5909600 w 9243603"/>
                <a:gd name="connsiteY43" fmla="*/ 2574868 h 5997884"/>
                <a:gd name="connsiteX44" fmla="*/ 7154236 w 9243603"/>
                <a:gd name="connsiteY44" fmla="*/ 1591426 h 5997884"/>
                <a:gd name="connsiteX45" fmla="*/ 5269737 w 9243603"/>
                <a:gd name="connsiteY45" fmla="*/ 1414425 h 5997884"/>
                <a:gd name="connsiteX46" fmla="*/ 5360164 w 9243603"/>
                <a:gd name="connsiteY46" fmla="*/ 1424753 h 5997884"/>
                <a:gd name="connsiteX47" fmla="*/ 5173023 w 9243603"/>
                <a:gd name="connsiteY47" fmla="*/ 1589187 h 5997884"/>
                <a:gd name="connsiteX48" fmla="*/ 3701734 w 9243603"/>
                <a:gd name="connsiteY48" fmla="*/ 2884790 h 5997884"/>
                <a:gd name="connsiteX49" fmla="*/ 3343950 w 9243603"/>
                <a:gd name="connsiteY49" fmla="*/ 3218924 h 5997884"/>
                <a:gd name="connsiteX50" fmla="*/ 3167223 w 9243603"/>
                <a:gd name="connsiteY50" fmla="*/ 3388155 h 5997884"/>
                <a:gd name="connsiteX51" fmla="*/ 2993838 w 9243603"/>
                <a:gd name="connsiteY51" fmla="*/ 3560700 h 5997884"/>
                <a:gd name="connsiteX52" fmla="*/ 2653498 w 9243603"/>
                <a:gd name="connsiteY52" fmla="*/ 3911835 h 5997884"/>
                <a:gd name="connsiteX53" fmla="*/ 2489047 w 9243603"/>
                <a:gd name="connsiteY53" fmla="*/ 4092573 h 5997884"/>
                <a:gd name="connsiteX54" fmla="*/ 2327330 w 9243603"/>
                <a:gd name="connsiteY54" fmla="*/ 4275677 h 5997884"/>
                <a:gd name="connsiteX55" fmla="*/ 2169463 w 9243603"/>
                <a:gd name="connsiteY55" fmla="*/ 4462061 h 5997884"/>
                <a:gd name="connsiteX56" fmla="*/ 2017363 w 9243603"/>
                <a:gd name="connsiteY56" fmla="*/ 4652996 h 5997884"/>
                <a:gd name="connsiteX57" fmla="*/ 1725865 w 9243603"/>
                <a:gd name="connsiteY57" fmla="*/ 5044299 h 5997884"/>
                <a:gd name="connsiteX58" fmla="*/ 1297998 w 9243603"/>
                <a:gd name="connsiteY58" fmla="*/ 5728650 h 5997884"/>
                <a:gd name="connsiteX59" fmla="*/ 1229947 w 9243603"/>
                <a:gd name="connsiteY59" fmla="*/ 5705234 h 5997884"/>
                <a:gd name="connsiteX60" fmla="*/ 1668063 w 9243603"/>
                <a:gd name="connsiteY60" fmla="*/ 5004130 h 5997884"/>
                <a:gd name="connsiteX61" fmla="*/ 1962043 w 9243603"/>
                <a:gd name="connsiteY61" fmla="*/ 4609952 h 5997884"/>
                <a:gd name="connsiteX62" fmla="*/ 2115331 w 9243603"/>
                <a:gd name="connsiteY62" fmla="*/ 4417742 h 5997884"/>
                <a:gd name="connsiteX63" fmla="*/ 2274317 w 9243603"/>
                <a:gd name="connsiteY63" fmla="*/ 4230303 h 5997884"/>
                <a:gd name="connsiteX64" fmla="*/ 2437082 w 9243603"/>
                <a:gd name="connsiteY64" fmla="*/ 4046214 h 5997884"/>
                <a:gd name="connsiteX65" fmla="*/ 2602545 w 9243603"/>
                <a:gd name="connsiteY65" fmla="*/ 3864564 h 5997884"/>
                <a:gd name="connsiteX66" fmla="*/ 2944649 w 9243603"/>
                <a:gd name="connsiteY66" fmla="*/ 3511974 h 5997884"/>
                <a:gd name="connsiteX67" fmla="*/ 3118833 w 9243603"/>
                <a:gd name="connsiteY67" fmla="*/ 3338847 h 5997884"/>
                <a:gd name="connsiteX68" fmla="*/ 3296248 w 9243603"/>
                <a:gd name="connsiteY68" fmla="*/ 3169143 h 5997884"/>
                <a:gd name="connsiteX69" fmla="*/ 3655242 w 9243603"/>
                <a:gd name="connsiteY69" fmla="*/ 2834260 h 5997884"/>
                <a:gd name="connsiteX70" fmla="*/ 5128358 w 9243603"/>
                <a:gd name="connsiteY70" fmla="*/ 1538491 h 5997884"/>
                <a:gd name="connsiteX71" fmla="*/ 5269737 w 9243603"/>
                <a:gd name="connsiteY71" fmla="*/ 1414425 h 5997884"/>
                <a:gd name="connsiteX72" fmla="*/ 4205845 w 9243603"/>
                <a:gd name="connsiteY72" fmla="*/ 1151940 h 5997884"/>
                <a:gd name="connsiteX73" fmla="*/ 4279679 w 9243603"/>
                <a:gd name="connsiteY73" fmla="*/ 1178648 h 5997884"/>
                <a:gd name="connsiteX74" fmla="*/ 3110846 w 9243603"/>
                <a:gd name="connsiteY74" fmla="*/ 2128925 h 5997884"/>
                <a:gd name="connsiteX75" fmla="*/ 1677438 w 9243603"/>
                <a:gd name="connsiteY75" fmla="*/ 3465142 h 5997884"/>
                <a:gd name="connsiteX76" fmla="*/ 236427 w 9243603"/>
                <a:gd name="connsiteY76" fmla="*/ 4797135 h 5997884"/>
                <a:gd name="connsiteX77" fmla="*/ 219467 w 9243603"/>
                <a:gd name="connsiteY77" fmla="*/ 4811593 h 5997884"/>
                <a:gd name="connsiteX78" fmla="*/ 194164 w 9243603"/>
                <a:gd name="connsiteY78" fmla="*/ 4751651 h 5997884"/>
                <a:gd name="connsiteX79" fmla="*/ 195552 w 9243603"/>
                <a:gd name="connsiteY79" fmla="*/ 4750448 h 5997884"/>
                <a:gd name="connsiteX80" fmla="*/ 1633620 w 9243603"/>
                <a:gd name="connsiteY80" fmla="*/ 3419657 h 5997884"/>
                <a:gd name="connsiteX81" fmla="*/ 3068121 w 9243603"/>
                <a:gd name="connsiteY81" fmla="*/ 2080938 h 5997884"/>
                <a:gd name="connsiteX82" fmla="*/ 4205845 w 9243603"/>
                <a:gd name="connsiteY82" fmla="*/ 1151940 h 5997884"/>
                <a:gd name="connsiteX83" fmla="*/ 3210992 w 9243603"/>
                <a:gd name="connsiteY83" fmla="*/ 593534 h 5997884"/>
                <a:gd name="connsiteX84" fmla="*/ 3251374 w 9243603"/>
                <a:gd name="connsiteY84" fmla="*/ 625588 h 5997884"/>
                <a:gd name="connsiteX85" fmla="*/ 3257364 w 9243603"/>
                <a:gd name="connsiteY85" fmla="*/ 629999 h 5997884"/>
                <a:gd name="connsiteX86" fmla="*/ 2862193 w 9243603"/>
                <a:gd name="connsiteY86" fmla="*/ 941307 h 5997884"/>
                <a:gd name="connsiteX87" fmla="*/ 1350865 w 9243603"/>
                <a:gd name="connsiteY87" fmla="*/ 2188621 h 5997884"/>
                <a:gd name="connsiteX88" fmla="*/ 1350865 w 9243603"/>
                <a:gd name="connsiteY88" fmla="*/ 2188617 h 5997884"/>
                <a:gd name="connsiteX89" fmla="*/ 3328 w 9243603"/>
                <a:gd name="connsiteY89" fmla="*/ 3528143 h 5997884"/>
                <a:gd name="connsiteX90" fmla="*/ 0 w 9243603"/>
                <a:gd name="connsiteY90" fmla="*/ 3441506 h 5997884"/>
                <a:gd name="connsiteX91" fmla="*/ 1311821 w 9243603"/>
                <a:gd name="connsiteY91" fmla="*/ 2144745 h 5997884"/>
                <a:gd name="connsiteX92" fmla="*/ 2826317 w 9243603"/>
                <a:gd name="connsiteY92" fmla="*/ 896226 h 5997884"/>
                <a:gd name="connsiteX93" fmla="*/ 2540590 w 9243603"/>
                <a:gd name="connsiteY93" fmla="*/ 0 h 5997884"/>
                <a:gd name="connsiteX94" fmla="*/ 2581001 w 9243603"/>
                <a:gd name="connsiteY94" fmla="*/ 35682 h 5997884"/>
                <a:gd name="connsiteX95" fmla="*/ 2252096 w 9243603"/>
                <a:gd name="connsiteY95" fmla="*/ 239188 h 5997884"/>
                <a:gd name="connsiteX96" fmla="*/ 1443983 w 9243603"/>
                <a:gd name="connsiteY96" fmla="*/ 792408 h 5997884"/>
                <a:gd name="connsiteX97" fmla="*/ 1875 w 9243603"/>
                <a:gd name="connsiteY97" fmla="*/ 1945238 h 5997884"/>
                <a:gd name="connsiteX98" fmla="*/ 3294 w 9243603"/>
                <a:gd name="connsiteY98" fmla="*/ 1883066 h 5997884"/>
                <a:gd name="connsiteX99" fmla="*/ 1414855 w 9243603"/>
                <a:gd name="connsiteY99" fmla="*/ 752819 h 5997884"/>
                <a:gd name="connsiteX100" fmla="*/ 2224600 w 9243603"/>
                <a:gd name="connsiteY100" fmla="*/ 196540 h 5997884"/>
                <a:gd name="connsiteX101" fmla="*/ 2540590 w 9243603"/>
                <a:gd name="connsiteY101" fmla="*/ 0 h 599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9243603" h="5997884">
                  <a:moveTo>
                    <a:pt x="9219077" y="3017284"/>
                  </a:moveTo>
                  <a:cubicBezTo>
                    <a:pt x="9227411" y="3033890"/>
                    <a:pt x="9235635" y="3050497"/>
                    <a:pt x="9243603" y="3067248"/>
                  </a:cubicBezTo>
                  <a:cubicBezTo>
                    <a:pt x="8858720" y="3505092"/>
                    <a:pt x="8474496" y="3943336"/>
                    <a:pt x="8112714" y="4399498"/>
                  </a:cubicBezTo>
                  <a:lnTo>
                    <a:pt x="7962086" y="4590069"/>
                  </a:lnTo>
                  <a:lnTo>
                    <a:pt x="7815955" y="4783954"/>
                  </a:lnTo>
                  <a:lnTo>
                    <a:pt x="7742889" y="4880896"/>
                  </a:lnTo>
                  <a:lnTo>
                    <a:pt x="7672419" y="4979696"/>
                  </a:lnTo>
                  <a:lnTo>
                    <a:pt x="7531990" y="5177660"/>
                  </a:lnTo>
                  <a:cubicBezTo>
                    <a:pt x="7349162" y="5442376"/>
                    <a:pt x="7179857" y="5716124"/>
                    <a:pt x="7024734" y="5997884"/>
                  </a:cubicBezTo>
                  <a:cubicBezTo>
                    <a:pt x="7007446" y="5997738"/>
                    <a:pt x="6990157" y="5997593"/>
                    <a:pt x="6972832" y="5997301"/>
                  </a:cubicBezTo>
                  <a:cubicBezTo>
                    <a:pt x="6975939" y="5991801"/>
                    <a:pt x="6978863" y="5986157"/>
                    <a:pt x="6981970" y="5980658"/>
                  </a:cubicBezTo>
                  <a:cubicBezTo>
                    <a:pt x="7138043" y="5695621"/>
                    <a:pt x="7308590" y="5418705"/>
                    <a:pt x="7492953" y="5151002"/>
                  </a:cubicBezTo>
                  <a:lnTo>
                    <a:pt x="7633602" y="4952055"/>
                  </a:lnTo>
                  <a:lnTo>
                    <a:pt x="7704218" y="4852782"/>
                  </a:lnTo>
                  <a:lnTo>
                    <a:pt x="7777357" y="4755403"/>
                  </a:lnTo>
                  <a:lnTo>
                    <a:pt x="7923708" y="4560644"/>
                  </a:lnTo>
                  <a:lnTo>
                    <a:pt x="8074444" y="4369345"/>
                  </a:lnTo>
                  <a:cubicBezTo>
                    <a:pt x="8440978" y="3905753"/>
                    <a:pt x="8830064" y="3461137"/>
                    <a:pt x="9219077" y="3017284"/>
                  </a:cubicBezTo>
                  <a:close/>
                  <a:moveTo>
                    <a:pt x="8728234" y="2345579"/>
                  </a:moveTo>
                  <a:cubicBezTo>
                    <a:pt x="8741941" y="2358988"/>
                    <a:pt x="8755648" y="2372386"/>
                    <a:pt x="8769025" y="2386093"/>
                  </a:cubicBezTo>
                  <a:cubicBezTo>
                    <a:pt x="8290133" y="2792899"/>
                    <a:pt x="7835292" y="3227009"/>
                    <a:pt x="7406840" y="3686267"/>
                  </a:cubicBezTo>
                  <a:cubicBezTo>
                    <a:pt x="6739637" y="4395855"/>
                    <a:pt x="6115163" y="5144629"/>
                    <a:pt x="5464408" y="5871371"/>
                  </a:cubicBezTo>
                  <a:cubicBezTo>
                    <a:pt x="5439663" y="5869002"/>
                    <a:pt x="5414881" y="5866672"/>
                    <a:pt x="5390136" y="5864377"/>
                  </a:cubicBezTo>
                  <a:cubicBezTo>
                    <a:pt x="6050833" y="5128896"/>
                    <a:pt x="6685067" y="4368070"/>
                    <a:pt x="7364294" y="3646462"/>
                  </a:cubicBezTo>
                  <a:cubicBezTo>
                    <a:pt x="7793404" y="3187023"/>
                    <a:pt x="8248831" y="2752683"/>
                    <a:pt x="8728234" y="2345579"/>
                  </a:cubicBezTo>
                  <a:close/>
                  <a:moveTo>
                    <a:pt x="8105478" y="1900419"/>
                  </a:moveTo>
                  <a:cubicBezTo>
                    <a:pt x="8125764" y="1910612"/>
                    <a:pt x="8145975" y="1921079"/>
                    <a:pt x="8166043" y="1931818"/>
                  </a:cubicBezTo>
                  <a:cubicBezTo>
                    <a:pt x="8125837" y="1970850"/>
                    <a:pt x="8085776" y="2010005"/>
                    <a:pt x="8045789" y="2049295"/>
                  </a:cubicBezTo>
                  <a:cubicBezTo>
                    <a:pt x="7929375" y="2164211"/>
                    <a:pt x="7810438" y="2276372"/>
                    <a:pt x="7692377" y="2389480"/>
                  </a:cubicBezTo>
                  <a:cubicBezTo>
                    <a:pt x="6747021" y="3292014"/>
                    <a:pt x="5770048" y="4165261"/>
                    <a:pt x="4924439" y="5159632"/>
                  </a:cubicBezTo>
                  <a:cubicBezTo>
                    <a:pt x="4740076" y="5376205"/>
                    <a:pt x="4564009" y="5599042"/>
                    <a:pt x="4396313" y="5828178"/>
                  </a:cubicBezTo>
                  <a:cubicBezTo>
                    <a:pt x="4370179" y="5828870"/>
                    <a:pt x="4344009" y="5829672"/>
                    <a:pt x="4317838" y="5830582"/>
                  </a:cubicBezTo>
                  <a:cubicBezTo>
                    <a:pt x="4494745" y="5586260"/>
                    <a:pt x="4681813" y="5349256"/>
                    <a:pt x="4876703" y="5119428"/>
                  </a:cubicBezTo>
                  <a:cubicBezTo>
                    <a:pt x="5725639" y="4120177"/>
                    <a:pt x="6703818" y="3245218"/>
                    <a:pt x="7647713" y="2343015"/>
                  </a:cubicBezTo>
                  <a:cubicBezTo>
                    <a:pt x="7765590" y="2229980"/>
                    <a:pt x="7884381" y="2117837"/>
                    <a:pt x="8000467" y="2003101"/>
                  </a:cubicBezTo>
                  <a:cubicBezTo>
                    <a:pt x="8035446" y="1968836"/>
                    <a:pt x="8070461" y="1934608"/>
                    <a:pt x="8105478" y="1900419"/>
                  </a:cubicBezTo>
                  <a:close/>
                  <a:moveTo>
                    <a:pt x="7154236" y="1591426"/>
                  </a:moveTo>
                  <a:cubicBezTo>
                    <a:pt x="7184318" y="1597085"/>
                    <a:pt x="7214327" y="1603047"/>
                    <a:pt x="7244262" y="1609308"/>
                  </a:cubicBezTo>
                  <a:cubicBezTo>
                    <a:pt x="6797170" y="1926093"/>
                    <a:pt x="6366525" y="2265327"/>
                    <a:pt x="5954046" y="2625696"/>
                  </a:cubicBezTo>
                  <a:cubicBezTo>
                    <a:pt x="5461119" y="3053591"/>
                    <a:pt x="4988806" y="3504944"/>
                    <a:pt x="4524023" y="3963874"/>
                  </a:cubicBezTo>
                  <a:cubicBezTo>
                    <a:pt x="3871257" y="4608714"/>
                    <a:pt x="3230335" y="5267864"/>
                    <a:pt x="2562031" y="5899047"/>
                  </a:cubicBezTo>
                  <a:cubicBezTo>
                    <a:pt x="2528649" y="5898719"/>
                    <a:pt x="2495135" y="5898208"/>
                    <a:pt x="2461494" y="5897445"/>
                  </a:cubicBezTo>
                  <a:cubicBezTo>
                    <a:pt x="3147499" y="5253151"/>
                    <a:pt x="3804844" y="4577248"/>
                    <a:pt x="4475702" y="3915257"/>
                  </a:cubicBezTo>
                  <a:cubicBezTo>
                    <a:pt x="4941216" y="3456036"/>
                    <a:pt x="5414808" y="3003918"/>
                    <a:pt x="5909600" y="2574868"/>
                  </a:cubicBezTo>
                  <a:cubicBezTo>
                    <a:pt x="6308919" y="2228504"/>
                    <a:pt x="6722752" y="1897837"/>
                    <a:pt x="7154236" y="1591426"/>
                  </a:cubicBezTo>
                  <a:close/>
                  <a:moveTo>
                    <a:pt x="5269737" y="1414425"/>
                  </a:moveTo>
                  <a:cubicBezTo>
                    <a:pt x="5299892" y="1418260"/>
                    <a:pt x="5330010" y="1421486"/>
                    <a:pt x="5360164" y="1424753"/>
                  </a:cubicBezTo>
                  <a:cubicBezTo>
                    <a:pt x="5297662" y="1479491"/>
                    <a:pt x="5235306" y="1534303"/>
                    <a:pt x="5173023" y="1589187"/>
                  </a:cubicBezTo>
                  <a:cubicBezTo>
                    <a:pt x="4680754" y="2019729"/>
                    <a:pt x="4184208" y="2444776"/>
                    <a:pt x="3701734" y="2884790"/>
                  </a:cubicBezTo>
                  <a:cubicBezTo>
                    <a:pt x="3582633" y="2996343"/>
                    <a:pt x="3460885" y="3105194"/>
                    <a:pt x="3343950" y="3218924"/>
                  </a:cubicBezTo>
                  <a:lnTo>
                    <a:pt x="3167223" y="3388155"/>
                  </a:lnTo>
                  <a:lnTo>
                    <a:pt x="2993838" y="3560700"/>
                  </a:lnTo>
                  <a:cubicBezTo>
                    <a:pt x="2877047" y="3674577"/>
                    <a:pt x="2766689" y="3794535"/>
                    <a:pt x="2653498" y="3911835"/>
                  </a:cubicBezTo>
                  <a:cubicBezTo>
                    <a:pt x="2597622" y="3971122"/>
                    <a:pt x="2543936" y="4032412"/>
                    <a:pt x="2489047" y="4092573"/>
                  </a:cubicBezTo>
                  <a:cubicBezTo>
                    <a:pt x="2434560" y="4153134"/>
                    <a:pt x="2379094" y="4212859"/>
                    <a:pt x="2327330" y="4275677"/>
                  </a:cubicBezTo>
                  <a:lnTo>
                    <a:pt x="2169463" y="4462061"/>
                  </a:lnTo>
                  <a:cubicBezTo>
                    <a:pt x="2116913" y="4524226"/>
                    <a:pt x="2068194" y="4589448"/>
                    <a:pt x="2017363" y="4652996"/>
                  </a:cubicBezTo>
                  <a:cubicBezTo>
                    <a:pt x="1914366" y="4779146"/>
                    <a:pt x="1821862" y="4913016"/>
                    <a:pt x="1725865" y="5044299"/>
                  </a:cubicBezTo>
                  <a:cubicBezTo>
                    <a:pt x="1573838" y="5266298"/>
                    <a:pt x="1428145" y="5493540"/>
                    <a:pt x="1297998" y="5728650"/>
                  </a:cubicBezTo>
                  <a:cubicBezTo>
                    <a:pt x="1275168" y="5721149"/>
                    <a:pt x="1252484" y="5713355"/>
                    <a:pt x="1229947" y="5705234"/>
                  </a:cubicBezTo>
                  <a:cubicBezTo>
                    <a:pt x="1363274" y="5463534"/>
                    <a:pt x="1512227" y="5231447"/>
                    <a:pt x="1668063" y="5004130"/>
                  </a:cubicBezTo>
                  <a:cubicBezTo>
                    <a:pt x="1764879" y="4871826"/>
                    <a:pt x="1858282" y="4736938"/>
                    <a:pt x="1962043" y="4609952"/>
                  </a:cubicBezTo>
                  <a:cubicBezTo>
                    <a:pt x="2013258" y="4545967"/>
                    <a:pt x="2062416" y="4480307"/>
                    <a:pt x="2115331" y="4417742"/>
                  </a:cubicBezTo>
                  <a:lnTo>
                    <a:pt x="2274317" y="4230303"/>
                  </a:lnTo>
                  <a:cubicBezTo>
                    <a:pt x="2326472" y="4167045"/>
                    <a:pt x="2382256" y="4107066"/>
                    <a:pt x="2437082" y="4046214"/>
                  </a:cubicBezTo>
                  <a:cubicBezTo>
                    <a:pt x="2492307" y="3985725"/>
                    <a:pt x="2546355" y="3924107"/>
                    <a:pt x="2602545" y="3864564"/>
                  </a:cubicBezTo>
                  <a:cubicBezTo>
                    <a:pt x="2716325" y="3746755"/>
                    <a:pt x="2827356" y="3626250"/>
                    <a:pt x="2944649" y="3511974"/>
                  </a:cubicBezTo>
                  <a:lnTo>
                    <a:pt x="3118833" y="3338847"/>
                  </a:lnTo>
                  <a:lnTo>
                    <a:pt x="3296248" y="3169143"/>
                  </a:lnTo>
                  <a:cubicBezTo>
                    <a:pt x="3413679" y="3055048"/>
                    <a:pt x="3535727" y="2946051"/>
                    <a:pt x="3655242" y="2834260"/>
                  </a:cubicBezTo>
                  <a:cubicBezTo>
                    <a:pt x="4139068" y="2393508"/>
                    <a:pt x="4636234" y="1968421"/>
                    <a:pt x="5128358" y="1538491"/>
                  </a:cubicBezTo>
                  <a:cubicBezTo>
                    <a:pt x="5175472" y="1497114"/>
                    <a:pt x="5222587" y="1455758"/>
                    <a:pt x="5269737" y="1414425"/>
                  </a:cubicBezTo>
                  <a:close/>
                  <a:moveTo>
                    <a:pt x="4205845" y="1151940"/>
                  </a:moveTo>
                  <a:cubicBezTo>
                    <a:pt x="4230299" y="1161241"/>
                    <a:pt x="4255043" y="1169792"/>
                    <a:pt x="4279679" y="1178648"/>
                  </a:cubicBezTo>
                  <a:cubicBezTo>
                    <a:pt x="3875169" y="1476043"/>
                    <a:pt x="3487406" y="1796372"/>
                    <a:pt x="3110846" y="2128925"/>
                  </a:cubicBezTo>
                  <a:cubicBezTo>
                    <a:pt x="2621398" y="2561074"/>
                    <a:pt x="2149926" y="3013459"/>
                    <a:pt x="1677438" y="3465142"/>
                  </a:cubicBezTo>
                  <a:cubicBezTo>
                    <a:pt x="1204927" y="3916750"/>
                    <a:pt x="730765" y="4367778"/>
                    <a:pt x="236427" y="4797135"/>
                  </a:cubicBezTo>
                  <a:cubicBezTo>
                    <a:pt x="230828" y="4802016"/>
                    <a:pt x="225080" y="4806713"/>
                    <a:pt x="219467" y="4811593"/>
                  </a:cubicBezTo>
                  <a:cubicBezTo>
                    <a:pt x="210701" y="4791745"/>
                    <a:pt x="202192" y="4771789"/>
                    <a:pt x="194164" y="4751651"/>
                  </a:cubicBezTo>
                  <a:lnTo>
                    <a:pt x="195552" y="4750448"/>
                  </a:lnTo>
                  <a:cubicBezTo>
                    <a:pt x="688245" y="4322036"/>
                    <a:pt x="1161439" y="3871483"/>
                    <a:pt x="1633620" y="3419657"/>
                  </a:cubicBezTo>
                  <a:cubicBezTo>
                    <a:pt x="2105790" y="2967796"/>
                    <a:pt x="2577595" y="2514540"/>
                    <a:pt x="3068121" y="2080938"/>
                  </a:cubicBezTo>
                  <a:cubicBezTo>
                    <a:pt x="3434703" y="1756840"/>
                    <a:pt x="3812155" y="1443726"/>
                    <a:pt x="4205845" y="1151940"/>
                  </a:cubicBezTo>
                  <a:close/>
                  <a:moveTo>
                    <a:pt x="3210992" y="593534"/>
                  </a:moveTo>
                  <a:cubicBezTo>
                    <a:pt x="3224446" y="604226"/>
                    <a:pt x="3237777" y="615078"/>
                    <a:pt x="3251374" y="625588"/>
                  </a:cubicBezTo>
                  <a:cubicBezTo>
                    <a:pt x="3253334" y="627103"/>
                    <a:pt x="3255398" y="628487"/>
                    <a:pt x="3257364" y="629999"/>
                  </a:cubicBezTo>
                  <a:lnTo>
                    <a:pt x="2862193" y="941307"/>
                  </a:lnTo>
                  <a:cubicBezTo>
                    <a:pt x="2349834" y="1347100"/>
                    <a:pt x="1839603" y="1755723"/>
                    <a:pt x="1350865" y="2188621"/>
                  </a:cubicBezTo>
                  <a:lnTo>
                    <a:pt x="1350865" y="2188617"/>
                  </a:lnTo>
                  <a:cubicBezTo>
                    <a:pt x="873387" y="2605943"/>
                    <a:pt x="423284" y="3053372"/>
                    <a:pt x="3328" y="3528143"/>
                  </a:cubicBezTo>
                  <a:cubicBezTo>
                    <a:pt x="2110" y="3499264"/>
                    <a:pt x="1001" y="3470385"/>
                    <a:pt x="0" y="3441506"/>
                  </a:cubicBezTo>
                  <a:cubicBezTo>
                    <a:pt x="410282" y="2982956"/>
                    <a:pt x="848375" y="2549894"/>
                    <a:pt x="1311821" y="2144745"/>
                  </a:cubicBezTo>
                  <a:cubicBezTo>
                    <a:pt x="1802201" y="1710896"/>
                    <a:pt x="2313438" y="1301968"/>
                    <a:pt x="2826317" y="896226"/>
                  </a:cubicBezTo>
                  <a:close/>
                  <a:moveTo>
                    <a:pt x="2540590" y="0"/>
                  </a:moveTo>
                  <a:cubicBezTo>
                    <a:pt x="2554075" y="11872"/>
                    <a:pt x="2567584" y="23711"/>
                    <a:pt x="2581001" y="35682"/>
                  </a:cubicBezTo>
                  <a:cubicBezTo>
                    <a:pt x="2470534" y="102096"/>
                    <a:pt x="2361048" y="170258"/>
                    <a:pt x="2252096" y="239188"/>
                  </a:cubicBezTo>
                  <a:cubicBezTo>
                    <a:pt x="1977371" y="415855"/>
                    <a:pt x="1708002" y="600261"/>
                    <a:pt x="1443983" y="792408"/>
                  </a:cubicBezTo>
                  <a:cubicBezTo>
                    <a:pt x="946190" y="1155247"/>
                    <a:pt x="468621" y="1543655"/>
                    <a:pt x="1875" y="1945238"/>
                  </a:cubicBezTo>
                  <a:cubicBezTo>
                    <a:pt x="2346" y="1924516"/>
                    <a:pt x="2819" y="1903792"/>
                    <a:pt x="3294" y="1883066"/>
                  </a:cubicBezTo>
                  <a:cubicBezTo>
                    <a:pt x="459988" y="1489848"/>
                    <a:pt x="927549" y="1109245"/>
                    <a:pt x="1414855" y="752819"/>
                  </a:cubicBezTo>
                  <a:cubicBezTo>
                    <a:pt x="1679613" y="559899"/>
                    <a:pt x="1949528" y="374474"/>
                    <a:pt x="2224600" y="196540"/>
                  </a:cubicBezTo>
                  <a:cubicBezTo>
                    <a:pt x="2329264" y="130082"/>
                    <a:pt x="2434421" y="64254"/>
                    <a:pt x="2540590" y="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3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1" name="Gráfico 7">
            <a:extLst>
              <a:ext uri="{FF2B5EF4-FFF2-40B4-BE49-F238E27FC236}">
                <a16:creationId xmlns:a16="http://schemas.microsoft.com/office/drawing/2014/main" id="{2EFEC49A-051F-9985-49E1-12A755CBC98D}"/>
              </a:ext>
            </a:extLst>
          </p:cNvPr>
          <p:cNvSpPr/>
          <p:nvPr/>
        </p:nvSpPr>
        <p:spPr>
          <a:xfrm rot="787151">
            <a:off x="8957965" y="-1753821"/>
            <a:ext cx="6461720" cy="5226172"/>
          </a:xfrm>
          <a:custGeom>
            <a:avLst/>
            <a:gdLst>
              <a:gd name="connsiteX0" fmla="*/ 6068661 w 6972537"/>
              <a:gd name="connsiteY0" fmla="*/ 68315 h 5639313"/>
              <a:gd name="connsiteX1" fmla="*/ 4989864 w 6972537"/>
              <a:gd name="connsiteY1" fmla="*/ 584130 h 5639313"/>
              <a:gd name="connsiteX2" fmla="*/ 4407138 w 6972537"/>
              <a:gd name="connsiteY2" fmla="*/ 727888 h 5639313"/>
              <a:gd name="connsiteX3" fmla="*/ 3813420 w 6972537"/>
              <a:gd name="connsiteY3" fmla="*/ 808923 h 5639313"/>
              <a:gd name="connsiteX4" fmla="*/ 2621045 w 6972537"/>
              <a:gd name="connsiteY4" fmla="*/ 841583 h 5639313"/>
              <a:gd name="connsiteX5" fmla="*/ 2027512 w 6972537"/>
              <a:gd name="connsiteY5" fmla="*/ 821879 h 5639313"/>
              <a:gd name="connsiteX6" fmla="*/ 1446782 w 6972537"/>
              <a:gd name="connsiteY6" fmla="*/ 819072 h 5639313"/>
              <a:gd name="connsiteX7" fmla="*/ 906033 w 6972537"/>
              <a:gd name="connsiteY7" fmla="*/ 946525 h 5639313"/>
              <a:gd name="connsiteX8" fmla="*/ 676335 w 6972537"/>
              <a:gd name="connsiteY8" fmla="*/ 1088568 h 5639313"/>
              <a:gd name="connsiteX9" fmla="*/ 581057 w 6972537"/>
              <a:gd name="connsiteY9" fmla="*/ 1181130 h 5639313"/>
              <a:gd name="connsiteX10" fmla="*/ 538696 w 6972537"/>
              <a:gd name="connsiteY10" fmla="*/ 1233352 h 5639313"/>
              <a:gd name="connsiteX11" fmla="*/ 499751 w 6972537"/>
              <a:gd name="connsiteY11" fmla="*/ 1288734 h 5639313"/>
              <a:gd name="connsiteX12" fmla="*/ 294188 w 6972537"/>
              <a:gd name="connsiteY12" fmla="*/ 1803598 h 5639313"/>
              <a:gd name="connsiteX13" fmla="*/ 217966 w 6972537"/>
              <a:gd name="connsiteY13" fmla="*/ 2373887 h 5639313"/>
              <a:gd name="connsiteX14" fmla="*/ 201594 w 6972537"/>
              <a:gd name="connsiteY14" fmla="*/ 2959671 h 5639313"/>
              <a:gd name="connsiteX15" fmla="*/ 197978 w 6972537"/>
              <a:gd name="connsiteY15" fmla="*/ 3256135 h 5639313"/>
              <a:gd name="connsiteX16" fmla="*/ 203181 w 6972537"/>
              <a:gd name="connsiteY16" fmla="*/ 3544221 h 5639313"/>
              <a:gd name="connsiteX17" fmla="*/ 238418 w 6972537"/>
              <a:gd name="connsiteY17" fmla="*/ 3823007 h 5639313"/>
              <a:gd name="connsiteX18" fmla="*/ 273249 w 6972537"/>
              <a:gd name="connsiteY18" fmla="*/ 3955269 h 5639313"/>
              <a:gd name="connsiteX19" fmla="*/ 323746 w 6972537"/>
              <a:gd name="connsiteY19" fmla="*/ 4079250 h 5639313"/>
              <a:gd name="connsiteX20" fmla="*/ 688443 w 6972537"/>
              <a:gd name="connsiteY20" fmla="*/ 4458265 h 5639313"/>
              <a:gd name="connsiteX21" fmla="*/ 939750 w 6972537"/>
              <a:gd name="connsiteY21" fmla="*/ 4579636 h 5639313"/>
              <a:gd name="connsiteX22" fmla="*/ 1073629 w 6972537"/>
              <a:gd name="connsiteY22" fmla="*/ 4627994 h 5639313"/>
              <a:gd name="connsiteX23" fmla="*/ 1214297 w 6972537"/>
              <a:gd name="connsiteY23" fmla="*/ 4674668 h 5639313"/>
              <a:gd name="connsiteX24" fmla="*/ 1774733 w 6972537"/>
              <a:gd name="connsiteY24" fmla="*/ 4869526 h 5639313"/>
              <a:gd name="connsiteX25" fmla="*/ 2893261 w 6972537"/>
              <a:gd name="connsiteY25" fmla="*/ 5230934 h 5639313"/>
              <a:gd name="connsiteX26" fmla="*/ 4034449 w 6972537"/>
              <a:gd name="connsiteY26" fmla="*/ 5422043 h 5639313"/>
              <a:gd name="connsiteX27" fmla="*/ 4605068 w 6972537"/>
              <a:gd name="connsiteY27" fmla="*/ 5394138 h 5639313"/>
              <a:gd name="connsiteX28" fmla="*/ 5153725 w 6972537"/>
              <a:gd name="connsiteY28" fmla="*/ 5251981 h 5639313"/>
              <a:gd name="connsiteX29" fmla="*/ 5284586 w 6972537"/>
              <a:gd name="connsiteY29" fmla="*/ 5197595 h 5639313"/>
              <a:gd name="connsiteX30" fmla="*/ 5412053 w 6972537"/>
              <a:gd name="connsiteY30" fmla="*/ 5136067 h 5639313"/>
              <a:gd name="connsiteX31" fmla="*/ 5534248 w 6972537"/>
              <a:gd name="connsiteY31" fmla="*/ 5066780 h 5639313"/>
              <a:gd name="connsiteX32" fmla="*/ 5651933 w 6972537"/>
              <a:gd name="connsiteY32" fmla="*/ 4989900 h 5639313"/>
              <a:gd name="connsiteX33" fmla="*/ 5870850 w 6972537"/>
              <a:gd name="connsiteY33" fmla="*/ 4812934 h 5639313"/>
              <a:gd name="connsiteX34" fmla="*/ 6067474 w 6972537"/>
              <a:gd name="connsiteY34" fmla="*/ 4610316 h 5639313"/>
              <a:gd name="connsiteX35" fmla="*/ 6387101 w 6972537"/>
              <a:gd name="connsiteY35" fmla="*/ 4142463 h 5639313"/>
              <a:gd name="connsiteX36" fmla="*/ 6510151 w 6972537"/>
              <a:gd name="connsiteY36" fmla="*/ 3885579 h 5639313"/>
              <a:gd name="connsiteX37" fmla="*/ 6561812 w 6972537"/>
              <a:gd name="connsiteY37" fmla="*/ 3752604 h 5639313"/>
              <a:gd name="connsiteX38" fmla="*/ 6585885 w 6972537"/>
              <a:gd name="connsiteY38" fmla="*/ 3685429 h 5639313"/>
              <a:gd name="connsiteX39" fmla="*/ 6607585 w 6972537"/>
              <a:gd name="connsiteY39" fmla="*/ 3617400 h 5639313"/>
              <a:gd name="connsiteX40" fmla="*/ 6745212 w 6972537"/>
              <a:gd name="connsiteY40" fmla="*/ 2489967 h 5639313"/>
              <a:gd name="connsiteX41" fmla="*/ 6712449 w 6972537"/>
              <a:gd name="connsiteY41" fmla="*/ 2207504 h 5639313"/>
              <a:gd name="connsiteX42" fmla="*/ 6641701 w 6972537"/>
              <a:gd name="connsiteY42" fmla="*/ 1942775 h 5639313"/>
              <a:gd name="connsiteX43" fmla="*/ 6351347 w 6972537"/>
              <a:gd name="connsiteY43" fmla="*/ 1489797 h 5639313"/>
              <a:gd name="connsiteX44" fmla="*/ 6137843 w 6972537"/>
              <a:gd name="connsiteY44" fmla="*/ 1334219 h 5639313"/>
              <a:gd name="connsiteX45" fmla="*/ 6108641 w 6972537"/>
              <a:gd name="connsiteY45" fmla="*/ 1319109 h 5639313"/>
              <a:gd name="connsiteX46" fmla="*/ 6078894 w 6972537"/>
              <a:gd name="connsiteY46" fmla="*/ 1305246 h 5639313"/>
              <a:gd name="connsiteX47" fmla="*/ 6018069 w 6972537"/>
              <a:gd name="connsiteY47" fmla="*/ 1280569 h 5639313"/>
              <a:gd name="connsiteX48" fmla="*/ 5955321 w 6972537"/>
              <a:gd name="connsiteY48" fmla="*/ 1261418 h 5639313"/>
              <a:gd name="connsiteX49" fmla="*/ 5892597 w 6972537"/>
              <a:gd name="connsiteY49" fmla="*/ 1247544 h 5639313"/>
              <a:gd name="connsiteX50" fmla="*/ 5636644 w 6972537"/>
              <a:gd name="connsiteY50" fmla="*/ 1248265 h 5639313"/>
              <a:gd name="connsiteX51" fmla="*/ 5376560 w 6972537"/>
              <a:gd name="connsiteY51" fmla="*/ 1326457 h 5639313"/>
              <a:gd name="connsiteX52" fmla="*/ 4829635 w 6972537"/>
              <a:gd name="connsiteY52" fmla="*/ 1564473 h 5639313"/>
              <a:gd name="connsiteX53" fmla="*/ 4237436 w 6972537"/>
              <a:gd name="connsiteY53" fmla="*/ 1712846 h 5639313"/>
              <a:gd name="connsiteX54" fmla="*/ 3045679 w 6972537"/>
              <a:gd name="connsiteY54" fmla="*/ 1802799 h 5639313"/>
              <a:gd name="connsiteX55" fmla="*/ 2474064 w 6972537"/>
              <a:gd name="connsiteY55" fmla="*/ 1866260 h 5639313"/>
              <a:gd name="connsiteX56" fmla="*/ 2203996 w 6972537"/>
              <a:gd name="connsiteY56" fmla="*/ 1939861 h 5639313"/>
              <a:gd name="connsiteX57" fmla="*/ 1956588 w 6972537"/>
              <a:gd name="connsiteY57" fmla="*/ 2056069 h 5639313"/>
              <a:gd name="connsiteX58" fmla="*/ 1845232 w 6972537"/>
              <a:gd name="connsiteY58" fmla="*/ 2131976 h 5639313"/>
              <a:gd name="connsiteX59" fmla="*/ 1794293 w 6972537"/>
              <a:gd name="connsiteY59" fmla="*/ 2175532 h 5639313"/>
              <a:gd name="connsiteX60" fmla="*/ 1748884 w 6972537"/>
              <a:gd name="connsiteY60" fmla="*/ 2220350 h 5639313"/>
              <a:gd name="connsiteX61" fmla="*/ 1616674 w 6972537"/>
              <a:gd name="connsiteY61" fmla="*/ 2436317 h 5639313"/>
              <a:gd name="connsiteX62" fmla="*/ 1553871 w 6972537"/>
              <a:gd name="connsiteY62" fmla="*/ 2972366 h 5639313"/>
              <a:gd name="connsiteX63" fmla="*/ 1948668 w 6972537"/>
              <a:gd name="connsiteY63" fmla="*/ 3992689 h 5639313"/>
              <a:gd name="connsiteX64" fmla="*/ 2382280 w 6972537"/>
              <a:gd name="connsiteY64" fmla="*/ 4326596 h 5639313"/>
              <a:gd name="connsiteX65" fmla="*/ 2913275 w 6972537"/>
              <a:gd name="connsiteY65" fmla="*/ 4483203 h 5639313"/>
              <a:gd name="connsiteX66" fmla="*/ 3193966 w 6972537"/>
              <a:gd name="connsiteY66" fmla="*/ 4498840 h 5639313"/>
              <a:gd name="connsiteX67" fmla="*/ 3480901 w 6972537"/>
              <a:gd name="connsiteY67" fmla="*/ 4483274 h 5639313"/>
              <a:gd name="connsiteX68" fmla="*/ 3767124 w 6972537"/>
              <a:gd name="connsiteY68" fmla="*/ 4446519 h 5639313"/>
              <a:gd name="connsiteX69" fmla="*/ 4049858 w 6972537"/>
              <a:gd name="connsiteY69" fmla="*/ 4389998 h 5639313"/>
              <a:gd name="connsiteX70" fmla="*/ 4326157 w 6972537"/>
              <a:gd name="connsiteY70" fmla="*/ 4311860 h 5639313"/>
              <a:gd name="connsiteX71" fmla="*/ 4591844 w 6972537"/>
              <a:gd name="connsiteY71" fmla="*/ 4208950 h 5639313"/>
              <a:gd name="connsiteX72" fmla="*/ 4839796 w 6972537"/>
              <a:gd name="connsiteY72" fmla="*/ 4076332 h 5639313"/>
              <a:gd name="connsiteX73" fmla="*/ 5057526 w 6972537"/>
              <a:gd name="connsiteY73" fmla="*/ 3907955 h 5639313"/>
              <a:gd name="connsiteX74" fmla="*/ 5315996 w 6972537"/>
              <a:gd name="connsiteY74" fmla="*/ 3454504 h 5639313"/>
              <a:gd name="connsiteX75" fmla="*/ 5326466 w 6972537"/>
              <a:gd name="connsiteY75" fmla="*/ 3189956 h 5639313"/>
              <a:gd name="connsiteX76" fmla="*/ 5259706 w 6972537"/>
              <a:gd name="connsiteY76" fmla="*/ 2934638 h 5639313"/>
              <a:gd name="connsiteX77" fmla="*/ 4915673 w 6972537"/>
              <a:gd name="connsiteY77" fmla="*/ 2533414 h 5639313"/>
              <a:gd name="connsiteX78" fmla="*/ 4401701 w 6972537"/>
              <a:gd name="connsiteY78" fmla="*/ 2357904 h 5639313"/>
              <a:gd name="connsiteX79" fmla="*/ 4124072 w 6972537"/>
              <a:gd name="connsiteY79" fmla="*/ 2354504 h 5639313"/>
              <a:gd name="connsiteX80" fmla="*/ 4054701 w 6972537"/>
              <a:gd name="connsiteY80" fmla="*/ 2362054 h 5639313"/>
              <a:gd name="connsiteX81" fmla="*/ 3985020 w 6972537"/>
              <a:gd name="connsiteY81" fmla="*/ 2372986 h 5639313"/>
              <a:gd name="connsiteX82" fmla="*/ 3950145 w 6972537"/>
              <a:gd name="connsiteY82" fmla="*/ 2378396 h 5639313"/>
              <a:gd name="connsiteX83" fmla="*/ 3915625 w 6972537"/>
              <a:gd name="connsiteY83" fmla="*/ 2385918 h 5639313"/>
              <a:gd name="connsiteX84" fmla="*/ 3846562 w 6972537"/>
              <a:gd name="connsiteY84" fmla="*/ 2401033 h 5639313"/>
              <a:gd name="connsiteX85" fmla="*/ 3322358 w 6972537"/>
              <a:gd name="connsiteY85" fmla="*/ 2611789 h 5639313"/>
              <a:gd name="connsiteX86" fmla="*/ 3291447 w 6972537"/>
              <a:gd name="connsiteY86" fmla="*/ 2629134 h 5639313"/>
              <a:gd name="connsiteX87" fmla="*/ 3261699 w 6972537"/>
              <a:gd name="connsiteY87" fmla="*/ 2648283 h 5639313"/>
              <a:gd name="connsiteX88" fmla="*/ 3202275 w 6972537"/>
              <a:gd name="connsiteY88" fmla="*/ 2686723 h 5639313"/>
              <a:gd name="connsiteX89" fmla="*/ 3145012 w 6972537"/>
              <a:gd name="connsiteY89" fmla="*/ 2728106 h 5639313"/>
              <a:gd name="connsiteX90" fmla="*/ 3088603 w 6972537"/>
              <a:gd name="connsiteY90" fmla="*/ 2770651 h 5639313"/>
              <a:gd name="connsiteX91" fmla="*/ 2885474 w 6972537"/>
              <a:gd name="connsiteY91" fmla="*/ 2965105 h 5639313"/>
              <a:gd name="connsiteX92" fmla="*/ 2839701 w 6972537"/>
              <a:gd name="connsiteY92" fmla="*/ 3018304 h 5639313"/>
              <a:gd name="connsiteX93" fmla="*/ 2797750 w 6972537"/>
              <a:gd name="connsiteY93" fmla="*/ 3074375 h 5639313"/>
              <a:gd name="connsiteX94" fmla="*/ 2776716 w 6972537"/>
              <a:gd name="connsiteY94" fmla="*/ 3102398 h 5639313"/>
              <a:gd name="connsiteX95" fmla="*/ 2758103 w 6972537"/>
              <a:gd name="connsiteY95" fmla="*/ 3131940 h 5639313"/>
              <a:gd name="connsiteX96" fmla="*/ 2720924 w 6972537"/>
              <a:gd name="connsiteY96" fmla="*/ 3191095 h 5639313"/>
              <a:gd name="connsiteX97" fmla="*/ 2688232 w 6972537"/>
              <a:gd name="connsiteY97" fmla="*/ 3252646 h 5639313"/>
              <a:gd name="connsiteX98" fmla="*/ 2657369 w 6972537"/>
              <a:gd name="connsiteY98" fmla="*/ 3315123 h 5639313"/>
              <a:gd name="connsiteX99" fmla="*/ 2631254 w 6972537"/>
              <a:gd name="connsiteY99" fmla="*/ 3379665 h 5639313"/>
              <a:gd name="connsiteX100" fmla="*/ 2618220 w 6972537"/>
              <a:gd name="connsiteY100" fmla="*/ 3411888 h 5639313"/>
              <a:gd name="connsiteX101" fmla="*/ 2607964 w 6972537"/>
              <a:gd name="connsiteY101" fmla="*/ 3443708 h 5639313"/>
              <a:gd name="connsiteX102" fmla="*/ 2601245 w 6972537"/>
              <a:gd name="connsiteY102" fmla="*/ 3679972 h 5639313"/>
              <a:gd name="connsiteX103" fmla="*/ 2667791 w 6972537"/>
              <a:gd name="connsiteY103" fmla="*/ 3751774 h 5639313"/>
              <a:gd name="connsiteX104" fmla="*/ 2776265 w 6972537"/>
              <a:gd name="connsiteY104" fmla="*/ 3780913 h 5639313"/>
              <a:gd name="connsiteX105" fmla="*/ 2899267 w 6972537"/>
              <a:gd name="connsiteY105" fmla="*/ 3765584 h 5639313"/>
              <a:gd name="connsiteX106" fmla="*/ 3026448 w 6972537"/>
              <a:gd name="connsiteY106" fmla="*/ 3717629 h 5639313"/>
              <a:gd name="connsiteX107" fmla="*/ 3284539 w 6972537"/>
              <a:gd name="connsiteY107" fmla="*/ 3581024 h 5639313"/>
              <a:gd name="connsiteX108" fmla="*/ 3567224 w 6972537"/>
              <a:gd name="connsiteY108" fmla="*/ 3458680 h 5639313"/>
              <a:gd name="connsiteX109" fmla="*/ 3885308 w 6972537"/>
              <a:gd name="connsiteY109" fmla="*/ 3423847 h 5639313"/>
              <a:gd name="connsiteX110" fmla="*/ 4174736 w 6972537"/>
              <a:gd name="connsiteY110" fmla="*/ 3485660 h 5639313"/>
              <a:gd name="connsiteX111" fmla="*/ 4288100 w 6972537"/>
              <a:gd name="connsiteY111" fmla="*/ 3471779 h 5639313"/>
              <a:gd name="connsiteX112" fmla="*/ 4372025 w 6972537"/>
              <a:gd name="connsiteY112" fmla="*/ 3397010 h 5639313"/>
              <a:gd name="connsiteX113" fmla="*/ 4407209 w 6972537"/>
              <a:gd name="connsiteY113" fmla="*/ 3286269 h 5639313"/>
              <a:gd name="connsiteX114" fmla="*/ 4389047 w 6972537"/>
              <a:gd name="connsiteY114" fmla="*/ 3163404 h 5639313"/>
              <a:gd name="connsiteX115" fmla="*/ 4319367 w 6972537"/>
              <a:gd name="connsiteY115" fmla="*/ 3066805 h 5639313"/>
              <a:gd name="connsiteX116" fmla="*/ 4206881 w 6972537"/>
              <a:gd name="connsiteY116" fmla="*/ 3004376 h 5639313"/>
              <a:gd name="connsiteX117" fmla="*/ 3932220 w 6972537"/>
              <a:gd name="connsiteY117" fmla="*/ 2960241 h 5639313"/>
              <a:gd name="connsiteX118" fmla="*/ 3644976 w 6972537"/>
              <a:gd name="connsiteY118" fmla="*/ 2978868 h 5639313"/>
              <a:gd name="connsiteX119" fmla="*/ 3644715 w 6972537"/>
              <a:gd name="connsiteY119" fmla="*/ 2978891 h 5639313"/>
              <a:gd name="connsiteX120" fmla="*/ 3594170 w 6972537"/>
              <a:gd name="connsiteY120" fmla="*/ 2940926 h 5639313"/>
              <a:gd name="connsiteX121" fmla="*/ 3631040 w 6972537"/>
              <a:gd name="connsiteY121" fmla="*/ 2890574 h 5639313"/>
              <a:gd name="connsiteX122" fmla="*/ 3933170 w 6972537"/>
              <a:gd name="connsiteY122" fmla="*/ 2863381 h 5639313"/>
              <a:gd name="connsiteX123" fmla="*/ 4241377 w 6972537"/>
              <a:gd name="connsiteY123" fmla="*/ 2905879 h 5639313"/>
              <a:gd name="connsiteX124" fmla="*/ 4387670 w 6972537"/>
              <a:gd name="connsiteY124" fmla="*/ 2983684 h 5639313"/>
              <a:gd name="connsiteX125" fmla="*/ 4491656 w 6972537"/>
              <a:gd name="connsiteY125" fmla="*/ 3122425 h 5639313"/>
              <a:gd name="connsiteX126" fmla="*/ 4520549 w 6972537"/>
              <a:gd name="connsiteY126" fmla="*/ 3289402 h 5639313"/>
              <a:gd name="connsiteX127" fmla="*/ 4470788 w 6972537"/>
              <a:gd name="connsiteY127" fmla="*/ 3458372 h 5639313"/>
              <a:gd name="connsiteX128" fmla="*/ 4338668 w 6972537"/>
              <a:gd name="connsiteY128" fmla="*/ 3579624 h 5639313"/>
              <a:gd name="connsiteX129" fmla="*/ 4162794 w 6972537"/>
              <a:gd name="connsiteY129" fmla="*/ 3607031 h 5639313"/>
              <a:gd name="connsiteX130" fmla="*/ 4008311 w 6972537"/>
              <a:gd name="connsiteY130" fmla="*/ 3576373 h 5639313"/>
              <a:gd name="connsiteX131" fmla="*/ 3873034 w 6972537"/>
              <a:gd name="connsiteY131" fmla="*/ 3551008 h 5639313"/>
              <a:gd name="connsiteX132" fmla="*/ 3607679 w 6972537"/>
              <a:gd name="connsiteY132" fmla="*/ 3585912 h 5639313"/>
              <a:gd name="connsiteX133" fmla="*/ 3350444 w 6972537"/>
              <a:gd name="connsiteY133" fmla="*/ 3703724 h 5639313"/>
              <a:gd name="connsiteX134" fmla="*/ 3087962 w 6972537"/>
              <a:gd name="connsiteY134" fmla="*/ 3848206 h 5639313"/>
              <a:gd name="connsiteX135" fmla="*/ 2939271 w 6972537"/>
              <a:gd name="connsiteY135" fmla="*/ 3906246 h 5639313"/>
              <a:gd name="connsiteX136" fmla="*/ 2770163 w 6972537"/>
              <a:gd name="connsiteY136" fmla="*/ 3928930 h 5639313"/>
              <a:gd name="connsiteX137" fmla="*/ 2595191 w 6972537"/>
              <a:gd name="connsiteY137" fmla="*/ 3883111 h 5639313"/>
              <a:gd name="connsiteX138" fmla="*/ 2462905 w 6972537"/>
              <a:gd name="connsiteY138" fmla="*/ 3743018 h 5639313"/>
              <a:gd name="connsiteX139" fmla="*/ 2430665 w 6972537"/>
              <a:gd name="connsiteY139" fmla="*/ 3563963 h 5639313"/>
              <a:gd name="connsiteX140" fmla="*/ 2458395 w 6972537"/>
              <a:gd name="connsiteY140" fmla="*/ 3399929 h 5639313"/>
              <a:gd name="connsiteX141" fmla="*/ 2470336 w 6972537"/>
              <a:gd name="connsiteY141" fmla="*/ 3361251 h 5639313"/>
              <a:gd name="connsiteX142" fmla="*/ 2484415 w 6972537"/>
              <a:gd name="connsiteY142" fmla="*/ 3324710 h 5639313"/>
              <a:gd name="connsiteX143" fmla="*/ 2512904 w 6972537"/>
              <a:gd name="connsiteY143" fmla="*/ 3251792 h 5639313"/>
              <a:gd name="connsiteX144" fmla="*/ 2546522 w 6972537"/>
              <a:gd name="connsiteY144" fmla="*/ 3181271 h 5639313"/>
              <a:gd name="connsiteX145" fmla="*/ 2582347 w 6972537"/>
              <a:gd name="connsiteY145" fmla="*/ 3111842 h 5639313"/>
              <a:gd name="connsiteX146" fmla="*/ 2622944 w 6972537"/>
              <a:gd name="connsiteY146" fmla="*/ 3045212 h 5639313"/>
              <a:gd name="connsiteX147" fmla="*/ 2643409 w 6972537"/>
              <a:gd name="connsiteY147" fmla="*/ 3011993 h 5639313"/>
              <a:gd name="connsiteX148" fmla="*/ 2666296 w 6972537"/>
              <a:gd name="connsiteY148" fmla="*/ 2980505 h 5639313"/>
              <a:gd name="connsiteX149" fmla="*/ 2712187 w 6972537"/>
              <a:gd name="connsiteY149" fmla="*/ 2917577 h 5639313"/>
              <a:gd name="connsiteX150" fmla="*/ 2762043 w 6972537"/>
              <a:gd name="connsiteY150" fmla="*/ 2857995 h 5639313"/>
              <a:gd name="connsiteX151" fmla="*/ 2982931 w 6972537"/>
              <a:gd name="connsiteY151" fmla="*/ 2641046 h 5639313"/>
              <a:gd name="connsiteX152" fmla="*/ 3043969 w 6972537"/>
              <a:gd name="connsiteY152" fmla="*/ 2593684 h 5639313"/>
              <a:gd name="connsiteX153" fmla="*/ 3105981 w 6972537"/>
              <a:gd name="connsiteY153" fmla="*/ 2547674 h 5639313"/>
              <a:gd name="connsiteX154" fmla="*/ 3170201 w 6972537"/>
              <a:gd name="connsiteY154" fmla="*/ 2504916 h 5639313"/>
              <a:gd name="connsiteX155" fmla="*/ 3202418 w 6972537"/>
              <a:gd name="connsiteY155" fmla="*/ 2483679 h 5639313"/>
              <a:gd name="connsiteX156" fmla="*/ 3235727 w 6972537"/>
              <a:gd name="connsiteY156" fmla="*/ 2464317 h 5639313"/>
              <a:gd name="connsiteX157" fmla="*/ 3802926 w 6972537"/>
              <a:gd name="connsiteY157" fmla="*/ 2227825 h 5639313"/>
              <a:gd name="connsiteX158" fmla="*/ 3878138 w 6972537"/>
              <a:gd name="connsiteY158" fmla="*/ 2210296 h 5639313"/>
              <a:gd name="connsiteX159" fmla="*/ 3915791 w 6972537"/>
              <a:gd name="connsiteY159" fmla="*/ 2201640 h 5639313"/>
              <a:gd name="connsiteX160" fmla="*/ 3953943 w 6972537"/>
              <a:gd name="connsiteY160" fmla="*/ 2195139 h 5639313"/>
              <a:gd name="connsiteX161" fmla="*/ 4030271 w 6972537"/>
              <a:gd name="connsiteY161" fmla="*/ 2182223 h 5639313"/>
              <a:gd name="connsiteX162" fmla="*/ 4107857 w 6972537"/>
              <a:gd name="connsiteY162" fmla="*/ 2172789 h 5639313"/>
              <a:gd name="connsiteX163" fmla="*/ 4421074 w 6972537"/>
              <a:gd name="connsiteY163" fmla="*/ 2173873 h 5639313"/>
              <a:gd name="connsiteX164" fmla="*/ 5018258 w 6972537"/>
              <a:gd name="connsiteY164" fmla="*/ 2373816 h 5639313"/>
              <a:gd name="connsiteX165" fmla="*/ 5437195 w 6972537"/>
              <a:gd name="connsiteY165" fmla="*/ 2855314 h 5639313"/>
              <a:gd name="connsiteX166" fmla="*/ 5522069 w 6972537"/>
              <a:gd name="connsiteY166" fmla="*/ 3168790 h 5639313"/>
              <a:gd name="connsiteX167" fmla="*/ 5467607 w 6972537"/>
              <a:gd name="connsiteY167" fmla="*/ 3651094 h 5639313"/>
              <a:gd name="connsiteX168" fmla="*/ 5435295 w 6972537"/>
              <a:gd name="connsiteY168" fmla="*/ 3726741 h 5639313"/>
              <a:gd name="connsiteX169" fmla="*/ 5396906 w 6972537"/>
              <a:gd name="connsiteY169" fmla="*/ 3799112 h 5639313"/>
              <a:gd name="connsiteX170" fmla="*/ 5197575 w 6972537"/>
              <a:gd name="connsiteY170" fmla="*/ 4052840 h 5639313"/>
              <a:gd name="connsiteX171" fmla="*/ 4676339 w 6972537"/>
              <a:gd name="connsiteY171" fmla="*/ 4394625 h 5639313"/>
              <a:gd name="connsiteX172" fmla="*/ 4390947 w 6972537"/>
              <a:gd name="connsiteY172" fmla="*/ 4506599 h 5639313"/>
              <a:gd name="connsiteX173" fmla="*/ 4098313 w 6972537"/>
              <a:gd name="connsiteY173" fmla="*/ 4590741 h 5639313"/>
              <a:gd name="connsiteX174" fmla="*/ 3801098 w 6972537"/>
              <a:gd name="connsiteY174" fmla="*/ 4651485 h 5639313"/>
              <a:gd name="connsiteX175" fmla="*/ 3500559 w 6972537"/>
              <a:gd name="connsiteY175" fmla="*/ 4691159 h 5639313"/>
              <a:gd name="connsiteX176" fmla="*/ 3196744 w 6972537"/>
              <a:gd name="connsiteY176" fmla="*/ 4708173 h 5639313"/>
              <a:gd name="connsiteX177" fmla="*/ 2887064 w 6972537"/>
              <a:gd name="connsiteY177" fmla="*/ 4691468 h 5639313"/>
              <a:gd name="connsiteX178" fmla="*/ 2288128 w 6972537"/>
              <a:gd name="connsiteY178" fmla="*/ 4515450 h 5639313"/>
              <a:gd name="connsiteX179" fmla="*/ 1789467 w 6972537"/>
              <a:gd name="connsiteY179" fmla="*/ 4132971 h 5639313"/>
              <a:gd name="connsiteX180" fmla="*/ 1469913 w 6972537"/>
              <a:gd name="connsiteY180" fmla="*/ 3593743 h 5639313"/>
              <a:gd name="connsiteX181" fmla="*/ 1443235 w 6972537"/>
              <a:gd name="connsiteY181" fmla="*/ 3520090 h 5639313"/>
              <a:gd name="connsiteX182" fmla="*/ 1421555 w 6972537"/>
              <a:gd name="connsiteY182" fmla="*/ 3444989 h 5639313"/>
              <a:gd name="connsiteX183" fmla="*/ 1400582 w 6972537"/>
              <a:gd name="connsiteY183" fmla="*/ 3369841 h 5639313"/>
              <a:gd name="connsiteX184" fmla="*/ 1383602 w 6972537"/>
              <a:gd name="connsiteY184" fmla="*/ 3294575 h 5639313"/>
              <a:gd name="connsiteX185" fmla="*/ 1339985 w 6972537"/>
              <a:gd name="connsiteY185" fmla="*/ 2987979 h 5639313"/>
              <a:gd name="connsiteX186" fmla="*/ 1342782 w 6972537"/>
              <a:gd name="connsiteY186" fmla="*/ 2673744 h 5639313"/>
              <a:gd name="connsiteX187" fmla="*/ 1415527 w 6972537"/>
              <a:gd name="connsiteY187" fmla="*/ 2358848 h 5639313"/>
              <a:gd name="connsiteX188" fmla="*/ 1590160 w 6972537"/>
              <a:gd name="connsiteY188" fmla="*/ 2073758 h 5639313"/>
              <a:gd name="connsiteX189" fmla="*/ 1711304 w 6972537"/>
              <a:gd name="connsiteY189" fmla="*/ 1962099 h 5639313"/>
              <a:gd name="connsiteX190" fmla="*/ 1843962 w 6972537"/>
              <a:gd name="connsiteY190" fmla="*/ 1871072 h 5639313"/>
              <a:gd name="connsiteX191" fmla="*/ 2130743 w 6972537"/>
              <a:gd name="connsiteY191" fmla="*/ 1735469 h 5639313"/>
              <a:gd name="connsiteX192" fmla="*/ 2430902 w 6972537"/>
              <a:gd name="connsiteY192" fmla="*/ 1652918 h 5639313"/>
              <a:gd name="connsiteX193" fmla="*/ 3034402 w 6972537"/>
              <a:gd name="connsiteY193" fmla="*/ 1584324 h 5639313"/>
              <a:gd name="connsiteX194" fmla="*/ 4201516 w 6972537"/>
              <a:gd name="connsiteY194" fmla="*/ 1494806 h 5639313"/>
              <a:gd name="connsiteX195" fmla="*/ 4755848 w 6972537"/>
              <a:gd name="connsiteY195" fmla="*/ 1355665 h 5639313"/>
              <a:gd name="connsiteX196" fmla="*/ 5293608 w 6972537"/>
              <a:gd name="connsiteY196" fmla="*/ 1121137 h 5639313"/>
              <a:gd name="connsiteX197" fmla="*/ 5599228 w 6972537"/>
              <a:gd name="connsiteY197" fmla="*/ 1030039 h 5639313"/>
              <a:gd name="connsiteX198" fmla="*/ 5931675 w 6972537"/>
              <a:gd name="connsiteY198" fmla="*/ 1029624 h 5639313"/>
              <a:gd name="connsiteX199" fmla="*/ 6013297 w 6972537"/>
              <a:gd name="connsiteY199" fmla="*/ 1047745 h 5639313"/>
              <a:gd name="connsiteX200" fmla="*/ 6092022 w 6972537"/>
              <a:gd name="connsiteY200" fmla="*/ 1071882 h 5639313"/>
              <a:gd name="connsiteX201" fmla="*/ 6168327 w 6972537"/>
              <a:gd name="connsiteY201" fmla="*/ 1102717 h 5639313"/>
              <a:gd name="connsiteX202" fmla="*/ 6205576 w 6972537"/>
              <a:gd name="connsiteY202" fmla="*/ 1120053 h 5639313"/>
              <a:gd name="connsiteX203" fmla="*/ 6242090 w 6972537"/>
              <a:gd name="connsiteY203" fmla="*/ 1138884 h 5639313"/>
              <a:gd name="connsiteX204" fmla="*/ 6505166 w 6972537"/>
              <a:gd name="connsiteY204" fmla="*/ 1330515 h 5639313"/>
              <a:gd name="connsiteX205" fmla="*/ 6707203 w 6972537"/>
              <a:gd name="connsiteY205" fmla="*/ 1580252 h 5639313"/>
              <a:gd name="connsiteX206" fmla="*/ 6849032 w 6972537"/>
              <a:gd name="connsiteY206" fmla="*/ 1864969 h 5639313"/>
              <a:gd name="connsiteX207" fmla="*/ 6930821 w 6972537"/>
              <a:gd name="connsiteY207" fmla="*/ 2170713 h 5639313"/>
              <a:gd name="connsiteX208" fmla="*/ 6966171 w 6972537"/>
              <a:gd name="connsiteY208" fmla="*/ 2475564 h 5639313"/>
              <a:gd name="connsiteX209" fmla="*/ 6818857 w 6972537"/>
              <a:gd name="connsiteY209" fmla="*/ 3683484 h 5639313"/>
              <a:gd name="connsiteX210" fmla="*/ 6795591 w 6972537"/>
              <a:gd name="connsiteY210" fmla="*/ 3756330 h 5639313"/>
              <a:gd name="connsiteX211" fmla="*/ 6769784 w 6972537"/>
              <a:gd name="connsiteY211" fmla="*/ 3828370 h 5639313"/>
              <a:gd name="connsiteX212" fmla="*/ 6714325 w 6972537"/>
              <a:gd name="connsiteY212" fmla="*/ 3971049 h 5639313"/>
              <a:gd name="connsiteX213" fmla="*/ 6581921 w 6972537"/>
              <a:gd name="connsiteY213" fmla="*/ 4247461 h 5639313"/>
              <a:gd name="connsiteX214" fmla="*/ 6235300 w 6972537"/>
              <a:gd name="connsiteY214" fmla="*/ 4754514 h 5639313"/>
              <a:gd name="connsiteX215" fmla="*/ 5778497 w 6972537"/>
              <a:gd name="connsiteY215" fmla="*/ 5169880 h 5639313"/>
              <a:gd name="connsiteX216" fmla="*/ 5648301 w 6972537"/>
              <a:gd name="connsiteY216" fmla="*/ 5254354 h 5639313"/>
              <a:gd name="connsiteX217" fmla="*/ 5512929 w 6972537"/>
              <a:gd name="connsiteY217" fmla="*/ 5330475 h 5639313"/>
              <a:gd name="connsiteX218" fmla="*/ 5373758 w 6972537"/>
              <a:gd name="connsiteY218" fmla="*/ 5397080 h 5639313"/>
              <a:gd name="connsiteX219" fmla="*/ 5231240 w 6972537"/>
              <a:gd name="connsiteY219" fmla="*/ 5455737 h 5639313"/>
              <a:gd name="connsiteX220" fmla="*/ 4635979 w 6972537"/>
              <a:gd name="connsiteY220" fmla="*/ 5607908 h 5639313"/>
              <a:gd name="connsiteX221" fmla="*/ 4025974 w 6972537"/>
              <a:gd name="connsiteY221" fmla="*/ 5635860 h 5639313"/>
              <a:gd name="connsiteX222" fmla="*/ 2838086 w 6972537"/>
              <a:gd name="connsiteY222" fmla="*/ 5433527 h 5639313"/>
              <a:gd name="connsiteX223" fmla="*/ 1705877 w 6972537"/>
              <a:gd name="connsiteY223" fmla="*/ 5063648 h 5639313"/>
              <a:gd name="connsiteX224" fmla="*/ 1149057 w 6972537"/>
              <a:gd name="connsiteY224" fmla="*/ 4867936 h 5639313"/>
              <a:gd name="connsiteX225" fmla="*/ 1009053 w 6972537"/>
              <a:gd name="connsiteY225" fmla="*/ 4820930 h 5639313"/>
              <a:gd name="connsiteX226" fmla="*/ 864859 w 6972537"/>
              <a:gd name="connsiteY226" fmla="*/ 4768277 h 5639313"/>
              <a:gd name="connsiteX227" fmla="*/ 584495 w 6972537"/>
              <a:gd name="connsiteY227" fmla="*/ 4631435 h 5639313"/>
              <a:gd name="connsiteX228" fmla="*/ 452413 w 6972537"/>
              <a:gd name="connsiteY228" fmla="*/ 4541955 h 5639313"/>
              <a:gd name="connsiteX229" fmla="*/ 331497 w 6972537"/>
              <a:gd name="connsiteY229" fmla="*/ 4433990 h 5639313"/>
              <a:gd name="connsiteX230" fmla="*/ 276582 w 6972537"/>
              <a:gd name="connsiteY230" fmla="*/ 4373388 h 5639313"/>
              <a:gd name="connsiteX231" fmla="*/ 227071 w 6972537"/>
              <a:gd name="connsiteY231" fmla="*/ 4307992 h 5639313"/>
              <a:gd name="connsiteX232" fmla="*/ 144051 w 6972537"/>
              <a:gd name="connsiteY232" fmla="*/ 4167117 h 5639313"/>
              <a:gd name="connsiteX233" fmla="*/ 83553 w 6972537"/>
              <a:gd name="connsiteY233" fmla="*/ 4017200 h 5639313"/>
              <a:gd name="connsiteX234" fmla="*/ 43527 w 6972537"/>
              <a:gd name="connsiteY234" fmla="*/ 3863488 h 5639313"/>
              <a:gd name="connsiteX235" fmla="*/ 5476 w 6972537"/>
              <a:gd name="connsiteY235" fmla="*/ 3555896 h 5639313"/>
              <a:gd name="connsiteX236" fmla="*/ 961 w 6972537"/>
              <a:gd name="connsiteY236" fmla="*/ 3252717 h 5639313"/>
              <a:gd name="connsiteX237" fmla="*/ 5559 w 6972537"/>
              <a:gd name="connsiteY237" fmla="*/ 2957726 h 5639313"/>
              <a:gd name="connsiteX238" fmla="*/ 24342 w 6972537"/>
              <a:gd name="connsiteY238" fmla="*/ 2361217 h 5639313"/>
              <a:gd name="connsiteX239" fmla="*/ 107060 w 6972537"/>
              <a:gd name="connsiteY239" fmla="*/ 1760498 h 5639313"/>
              <a:gd name="connsiteX240" fmla="*/ 341295 w 6972537"/>
              <a:gd name="connsiteY240" fmla="*/ 1183902 h 5639313"/>
              <a:gd name="connsiteX241" fmla="*/ 387657 w 6972537"/>
              <a:gd name="connsiteY241" fmla="*/ 1118513 h 5639313"/>
              <a:gd name="connsiteX242" fmla="*/ 438691 w 6972537"/>
              <a:gd name="connsiteY242" fmla="*/ 1056091 h 5639313"/>
              <a:gd name="connsiteX243" fmla="*/ 555747 w 6972537"/>
              <a:gd name="connsiteY243" fmla="*/ 943084 h 5639313"/>
              <a:gd name="connsiteX244" fmla="*/ 828212 w 6972537"/>
              <a:gd name="connsiteY244" fmla="*/ 775462 h 5639313"/>
              <a:gd name="connsiteX245" fmla="*/ 1433471 w 6972537"/>
              <a:gd name="connsiteY245" fmla="*/ 633637 h 5639313"/>
              <a:gd name="connsiteX246" fmla="*/ 2035653 w 6972537"/>
              <a:gd name="connsiteY246" fmla="*/ 638152 h 5639313"/>
              <a:gd name="connsiteX247" fmla="*/ 2625010 w 6972537"/>
              <a:gd name="connsiteY247" fmla="*/ 659726 h 5639313"/>
              <a:gd name="connsiteX248" fmla="*/ 3797917 w 6972537"/>
              <a:gd name="connsiteY248" fmla="*/ 631855 h 5639313"/>
              <a:gd name="connsiteX249" fmla="*/ 4377604 w 6972537"/>
              <a:gd name="connsiteY249" fmla="*/ 560710 h 5639313"/>
              <a:gd name="connsiteX250" fmla="*/ 4947605 w 6972537"/>
              <a:gd name="connsiteY250" fmla="*/ 438482 h 5639313"/>
              <a:gd name="connsiteX251" fmla="*/ 6028681 w 6972537"/>
              <a:gd name="connsiteY251" fmla="*/ 4876 h 5639313"/>
              <a:gd name="connsiteX252" fmla="*/ 6028895 w 6972537"/>
              <a:gd name="connsiteY252" fmla="*/ 4753 h 5639313"/>
              <a:gd name="connsiteX253" fmla="*/ 6079986 w 6972537"/>
              <a:gd name="connsiteY253" fmla="*/ 19269 h 5639313"/>
              <a:gd name="connsiteX254" fmla="*/ 6068661 w 6972537"/>
              <a:gd name="connsiteY254" fmla="*/ 68315 h 5639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6972537" h="5639313">
                <a:moveTo>
                  <a:pt x="6068661" y="68315"/>
                </a:moveTo>
                <a:cubicBezTo>
                  <a:pt x="5737805" y="294783"/>
                  <a:pt x="5373901" y="468774"/>
                  <a:pt x="4989864" y="584130"/>
                </a:cubicBezTo>
                <a:cubicBezTo>
                  <a:pt x="4798510" y="643109"/>
                  <a:pt x="4603952" y="691107"/>
                  <a:pt x="4407138" y="727888"/>
                </a:cubicBezTo>
                <a:cubicBezTo>
                  <a:pt x="4210514" y="765123"/>
                  <a:pt x="4012014" y="790133"/>
                  <a:pt x="3813420" y="808923"/>
                </a:cubicBezTo>
                <a:cubicBezTo>
                  <a:pt x="3416871" y="841699"/>
                  <a:pt x="3018804" y="852603"/>
                  <a:pt x="2621045" y="841583"/>
                </a:cubicBezTo>
                <a:cubicBezTo>
                  <a:pt x="2422807" y="837609"/>
                  <a:pt x="2224889" y="830381"/>
                  <a:pt x="2027512" y="821879"/>
                </a:cubicBezTo>
                <a:cubicBezTo>
                  <a:pt x="1834150" y="809780"/>
                  <a:pt x="1640251" y="808843"/>
                  <a:pt x="1446782" y="819072"/>
                </a:cubicBezTo>
                <a:cubicBezTo>
                  <a:pt x="1260369" y="828981"/>
                  <a:pt x="1077235" y="872145"/>
                  <a:pt x="906033" y="946525"/>
                </a:cubicBezTo>
                <a:cubicBezTo>
                  <a:pt x="823561" y="983593"/>
                  <a:pt x="746331" y="1031349"/>
                  <a:pt x="676335" y="1088568"/>
                </a:cubicBezTo>
                <a:cubicBezTo>
                  <a:pt x="642399" y="1117104"/>
                  <a:pt x="610560" y="1148036"/>
                  <a:pt x="581057" y="1181130"/>
                </a:cubicBezTo>
                <a:cubicBezTo>
                  <a:pt x="566869" y="1198400"/>
                  <a:pt x="552326" y="1215494"/>
                  <a:pt x="538696" y="1233352"/>
                </a:cubicBezTo>
                <a:cubicBezTo>
                  <a:pt x="525857" y="1251926"/>
                  <a:pt x="511505" y="1269234"/>
                  <a:pt x="499751" y="1288734"/>
                </a:cubicBezTo>
                <a:cubicBezTo>
                  <a:pt x="400204" y="1440532"/>
                  <a:pt x="336125" y="1618965"/>
                  <a:pt x="294188" y="1803598"/>
                </a:cubicBezTo>
                <a:cubicBezTo>
                  <a:pt x="253705" y="1991373"/>
                  <a:pt x="228218" y="2182067"/>
                  <a:pt x="217966" y="2373887"/>
                </a:cubicBezTo>
                <a:cubicBezTo>
                  <a:pt x="205621" y="2567417"/>
                  <a:pt x="203160" y="2762749"/>
                  <a:pt x="201594" y="2959671"/>
                </a:cubicBezTo>
                <a:cubicBezTo>
                  <a:pt x="200923" y="3057741"/>
                  <a:pt x="199827" y="3158136"/>
                  <a:pt x="197978" y="3256135"/>
                </a:cubicBezTo>
                <a:cubicBezTo>
                  <a:pt x="196466" y="3352946"/>
                  <a:pt x="197454" y="3449237"/>
                  <a:pt x="203181" y="3544221"/>
                </a:cubicBezTo>
                <a:cubicBezTo>
                  <a:pt x="208004" y="3637901"/>
                  <a:pt x="219782" y="3731083"/>
                  <a:pt x="238418" y="3823007"/>
                </a:cubicBezTo>
                <a:cubicBezTo>
                  <a:pt x="247663" y="3867688"/>
                  <a:pt x="259289" y="3911846"/>
                  <a:pt x="273249" y="3955269"/>
                </a:cubicBezTo>
                <a:cubicBezTo>
                  <a:pt x="287344" y="3997648"/>
                  <a:pt x="304212" y="4039078"/>
                  <a:pt x="323746" y="4079250"/>
                </a:cubicBezTo>
                <a:cubicBezTo>
                  <a:pt x="404777" y="4239109"/>
                  <a:pt x="531782" y="4371086"/>
                  <a:pt x="688443" y="4458265"/>
                </a:cubicBezTo>
                <a:cubicBezTo>
                  <a:pt x="768797" y="4505437"/>
                  <a:pt x="852841" y="4546013"/>
                  <a:pt x="939750" y="4579636"/>
                </a:cubicBezTo>
                <a:cubicBezTo>
                  <a:pt x="983747" y="4596815"/>
                  <a:pt x="1028373" y="4612927"/>
                  <a:pt x="1073629" y="4627994"/>
                </a:cubicBezTo>
                <a:lnTo>
                  <a:pt x="1214297" y="4674668"/>
                </a:lnTo>
                <a:cubicBezTo>
                  <a:pt x="1402510" y="4737809"/>
                  <a:pt x="1588797" y="4804035"/>
                  <a:pt x="1774733" y="4869526"/>
                </a:cubicBezTo>
                <a:cubicBezTo>
                  <a:pt x="2146450" y="5000531"/>
                  <a:pt x="2517083" y="5129257"/>
                  <a:pt x="2893261" y="5230934"/>
                </a:cubicBezTo>
                <a:cubicBezTo>
                  <a:pt x="3268940" y="5332302"/>
                  <a:pt x="3651173" y="5407212"/>
                  <a:pt x="4034449" y="5422043"/>
                </a:cubicBezTo>
                <a:cubicBezTo>
                  <a:pt x="4225115" y="5430110"/>
                  <a:pt x="4416112" y="5420785"/>
                  <a:pt x="4605068" y="5394138"/>
                </a:cubicBezTo>
                <a:cubicBezTo>
                  <a:pt x="4792670" y="5367277"/>
                  <a:pt x="4976688" y="5319583"/>
                  <a:pt x="5153725" y="5251981"/>
                </a:cubicBezTo>
                <a:cubicBezTo>
                  <a:pt x="5197267" y="5233663"/>
                  <a:pt x="5241757" y="5217551"/>
                  <a:pt x="5284586" y="5197595"/>
                </a:cubicBezTo>
                <a:cubicBezTo>
                  <a:pt x="5326964" y="5176928"/>
                  <a:pt x="5370719" y="5158182"/>
                  <a:pt x="5412053" y="5136067"/>
                </a:cubicBezTo>
                <a:cubicBezTo>
                  <a:pt x="5453267" y="5113834"/>
                  <a:pt x="5494743" y="5092051"/>
                  <a:pt x="5534248" y="5066780"/>
                </a:cubicBezTo>
                <a:cubicBezTo>
                  <a:pt x="5574822" y="5043313"/>
                  <a:pt x="5613140" y="5016215"/>
                  <a:pt x="5651933" y="4989900"/>
                </a:cubicBezTo>
                <a:cubicBezTo>
                  <a:pt x="5728664" y="4935728"/>
                  <a:pt x="5801787" y="4876597"/>
                  <a:pt x="5870850" y="4812934"/>
                </a:cubicBezTo>
                <a:cubicBezTo>
                  <a:pt x="5940388" y="4749389"/>
                  <a:pt x="6006056" y="4681739"/>
                  <a:pt x="6067474" y="4610316"/>
                </a:cubicBezTo>
                <a:cubicBezTo>
                  <a:pt x="6190572" y="4466332"/>
                  <a:pt x="6297739" y="4309464"/>
                  <a:pt x="6387101" y="4142463"/>
                </a:cubicBezTo>
                <a:cubicBezTo>
                  <a:pt x="6433064" y="4059437"/>
                  <a:pt x="6472332" y="3972757"/>
                  <a:pt x="6510151" y="3885579"/>
                </a:cubicBezTo>
                <a:cubicBezTo>
                  <a:pt x="6527316" y="3841230"/>
                  <a:pt x="6546547" y="3797712"/>
                  <a:pt x="6561812" y="3752604"/>
                </a:cubicBezTo>
                <a:lnTo>
                  <a:pt x="6585885" y="3685429"/>
                </a:lnTo>
                <a:lnTo>
                  <a:pt x="6607585" y="3617400"/>
                </a:lnTo>
                <a:cubicBezTo>
                  <a:pt x="6722017" y="3253169"/>
                  <a:pt x="6768668" y="2871022"/>
                  <a:pt x="6745212" y="2489967"/>
                </a:cubicBezTo>
                <a:cubicBezTo>
                  <a:pt x="6738849" y="2395219"/>
                  <a:pt x="6727928" y="2301070"/>
                  <a:pt x="6712449" y="2207504"/>
                </a:cubicBezTo>
                <a:cubicBezTo>
                  <a:pt x="6697207" y="2117241"/>
                  <a:pt x="6673538" y="2028608"/>
                  <a:pt x="6641701" y="1942775"/>
                </a:cubicBezTo>
                <a:cubicBezTo>
                  <a:pt x="6579167" y="1772414"/>
                  <a:pt x="6480048" y="1617802"/>
                  <a:pt x="6351347" y="1489797"/>
                </a:cubicBezTo>
                <a:cubicBezTo>
                  <a:pt x="6287507" y="1428577"/>
                  <a:pt x="6215690" y="1376247"/>
                  <a:pt x="6137843" y="1334219"/>
                </a:cubicBezTo>
                <a:lnTo>
                  <a:pt x="6108641" y="1319109"/>
                </a:lnTo>
                <a:cubicBezTo>
                  <a:pt x="6099097" y="1313729"/>
                  <a:pt x="6089149" y="1309095"/>
                  <a:pt x="6078894" y="1305246"/>
                </a:cubicBezTo>
                <a:lnTo>
                  <a:pt x="6018069" y="1280569"/>
                </a:lnTo>
                <a:lnTo>
                  <a:pt x="5955321" y="1261418"/>
                </a:lnTo>
                <a:cubicBezTo>
                  <a:pt x="5934429" y="1254750"/>
                  <a:pt x="5913465" y="1252462"/>
                  <a:pt x="5892597" y="1247544"/>
                </a:cubicBezTo>
                <a:cubicBezTo>
                  <a:pt x="5807889" y="1232813"/>
                  <a:pt x="5721257" y="1233057"/>
                  <a:pt x="5636644" y="1248265"/>
                </a:cubicBezTo>
                <a:cubicBezTo>
                  <a:pt x="5547424" y="1264998"/>
                  <a:pt x="5460224" y="1291211"/>
                  <a:pt x="5376560" y="1326457"/>
                </a:cubicBezTo>
                <a:cubicBezTo>
                  <a:pt x="5202015" y="1396368"/>
                  <a:pt x="5027850" y="1494279"/>
                  <a:pt x="4829635" y="1564473"/>
                </a:cubicBezTo>
                <a:cubicBezTo>
                  <a:pt x="4637000" y="1631263"/>
                  <a:pt x="4438832" y="1680913"/>
                  <a:pt x="4237436" y="1712846"/>
                </a:cubicBezTo>
                <a:cubicBezTo>
                  <a:pt x="3837113" y="1778396"/>
                  <a:pt x="3436268" y="1784345"/>
                  <a:pt x="3045679" y="1802799"/>
                </a:cubicBezTo>
                <a:cubicBezTo>
                  <a:pt x="2853850" y="1810029"/>
                  <a:pt x="2662806" y="1831239"/>
                  <a:pt x="2474064" y="1866260"/>
                </a:cubicBezTo>
                <a:cubicBezTo>
                  <a:pt x="2382352" y="1884161"/>
                  <a:pt x="2292095" y="1908760"/>
                  <a:pt x="2203996" y="1939861"/>
                </a:cubicBezTo>
                <a:cubicBezTo>
                  <a:pt x="2117631" y="1969707"/>
                  <a:pt x="2034696" y="2008662"/>
                  <a:pt x="1956588" y="2056069"/>
                </a:cubicBezTo>
                <a:cubicBezTo>
                  <a:pt x="1918151" y="2079384"/>
                  <a:pt x="1880981" y="2104722"/>
                  <a:pt x="1845232" y="2131976"/>
                </a:cubicBezTo>
                <a:lnTo>
                  <a:pt x="1794293" y="2175532"/>
                </a:lnTo>
                <a:cubicBezTo>
                  <a:pt x="1778211" y="2189484"/>
                  <a:pt x="1763043" y="2204455"/>
                  <a:pt x="1748884" y="2220350"/>
                </a:cubicBezTo>
                <a:cubicBezTo>
                  <a:pt x="1691591" y="2283371"/>
                  <a:pt x="1646735" y="2356646"/>
                  <a:pt x="1616674" y="2436317"/>
                </a:cubicBezTo>
                <a:cubicBezTo>
                  <a:pt x="1552957" y="2598928"/>
                  <a:pt x="1541172" y="2787166"/>
                  <a:pt x="1553871" y="2972366"/>
                </a:cubicBezTo>
                <a:cubicBezTo>
                  <a:pt x="1581755" y="3346824"/>
                  <a:pt x="1704222" y="3717178"/>
                  <a:pt x="1948668" y="3992689"/>
                </a:cubicBezTo>
                <a:cubicBezTo>
                  <a:pt x="2070170" y="4131049"/>
                  <a:pt x="2217448" y="4244448"/>
                  <a:pt x="2382280" y="4326596"/>
                </a:cubicBezTo>
                <a:cubicBezTo>
                  <a:pt x="2549275" y="4408079"/>
                  <a:pt x="2728759" y="4461017"/>
                  <a:pt x="2913275" y="4483203"/>
                </a:cubicBezTo>
                <a:cubicBezTo>
                  <a:pt x="3006387" y="4494498"/>
                  <a:pt x="3100165" y="4499718"/>
                  <a:pt x="3193966" y="4498840"/>
                </a:cubicBezTo>
                <a:cubicBezTo>
                  <a:pt x="3289287" y="4497583"/>
                  <a:pt x="3385201" y="4492054"/>
                  <a:pt x="3480901" y="4483274"/>
                </a:cubicBezTo>
                <a:cubicBezTo>
                  <a:pt x="3576602" y="4474020"/>
                  <a:pt x="3672018" y="4461777"/>
                  <a:pt x="3767124" y="4446519"/>
                </a:cubicBezTo>
                <a:cubicBezTo>
                  <a:pt x="3862089" y="4430953"/>
                  <a:pt x="3956341" y="4411757"/>
                  <a:pt x="4049858" y="4389998"/>
                </a:cubicBezTo>
                <a:cubicBezTo>
                  <a:pt x="4143042" y="4367147"/>
                  <a:pt x="4235442" y="4341663"/>
                  <a:pt x="4326157" y="4311860"/>
                </a:cubicBezTo>
                <a:cubicBezTo>
                  <a:pt x="4416421" y="4282105"/>
                  <a:pt x="4505094" y="4247770"/>
                  <a:pt x="4591844" y="4208950"/>
                </a:cubicBezTo>
                <a:cubicBezTo>
                  <a:pt x="4677502" y="4170605"/>
                  <a:pt x="4760359" y="4126304"/>
                  <a:pt x="4839796" y="4076332"/>
                </a:cubicBezTo>
                <a:cubicBezTo>
                  <a:pt x="4917477" y="4027143"/>
                  <a:pt x="4990363" y="3970764"/>
                  <a:pt x="5057526" y="3907955"/>
                </a:cubicBezTo>
                <a:cubicBezTo>
                  <a:pt x="5186607" y="3781743"/>
                  <a:pt x="5285156" y="3627746"/>
                  <a:pt x="5315996" y="3454504"/>
                </a:cubicBezTo>
                <a:cubicBezTo>
                  <a:pt x="5333493" y="3367421"/>
                  <a:pt x="5337031" y="3278131"/>
                  <a:pt x="5326466" y="3189956"/>
                </a:cubicBezTo>
                <a:cubicBezTo>
                  <a:pt x="5318679" y="3101710"/>
                  <a:pt x="5296101" y="3015410"/>
                  <a:pt x="5259706" y="2934638"/>
                </a:cubicBezTo>
                <a:cubicBezTo>
                  <a:pt x="5186322" y="2770413"/>
                  <a:pt x="5066809" y="2631032"/>
                  <a:pt x="4915673" y="2533414"/>
                </a:cubicBezTo>
                <a:cubicBezTo>
                  <a:pt x="4760311" y="2435819"/>
                  <a:pt x="4584342" y="2375738"/>
                  <a:pt x="4401701" y="2357904"/>
                </a:cubicBezTo>
                <a:cubicBezTo>
                  <a:pt x="4309467" y="2348104"/>
                  <a:pt x="4216520" y="2346965"/>
                  <a:pt x="4124072" y="2354504"/>
                </a:cubicBezTo>
                <a:cubicBezTo>
                  <a:pt x="4100948" y="2356964"/>
                  <a:pt x="4077896" y="2358867"/>
                  <a:pt x="4054701" y="2362054"/>
                </a:cubicBezTo>
                <a:lnTo>
                  <a:pt x="3985020" y="2372986"/>
                </a:lnTo>
                <a:lnTo>
                  <a:pt x="3950145" y="2378396"/>
                </a:lnTo>
                <a:lnTo>
                  <a:pt x="3915625" y="2385918"/>
                </a:lnTo>
                <a:lnTo>
                  <a:pt x="3846562" y="2401033"/>
                </a:lnTo>
                <a:cubicBezTo>
                  <a:pt x="3662806" y="2446449"/>
                  <a:pt x="3486362" y="2517373"/>
                  <a:pt x="3322358" y="2611789"/>
                </a:cubicBezTo>
                <a:lnTo>
                  <a:pt x="3291447" y="2629134"/>
                </a:lnTo>
                <a:lnTo>
                  <a:pt x="3261699" y="2648283"/>
                </a:lnTo>
                <a:lnTo>
                  <a:pt x="3202275" y="2686723"/>
                </a:lnTo>
                <a:cubicBezTo>
                  <a:pt x="3182214" y="2699204"/>
                  <a:pt x="3164171" y="2714414"/>
                  <a:pt x="3145012" y="2728106"/>
                </a:cubicBezTo>
                <a:cubicBezTo>
                  <a:pt x="3126256" y="2742343"/>
                  <a:pt x="3106788" y="2755749"/>
                  <a:pt x="3088603" y="2770651"/>
                </a:cubicBezTo>
                <a:cubicBezTo>
                  <a:pt x="3015528" y="2829616"/>
                  <a:pt x="2947580" y="2894679"/>
                  <a:pt x="2885474" y="2965105"/>
                </a:cubicBezTo>
                <a:cubicBezTo>
                  <a:pt x="2870303" y="2982901"/>
                  <a:pt x="2853969" y="2999820"/>
                  <a:pt x="2839701" y="3018304"/>
                </a:cubicBezTo>
                <a:lnTo>
                  <a:pt x="2797750" y="3074375"/>
                </a:lnTo>
                <a:lnTo>
                  <a:pt x="2776716" y="3102398"/>
                </a:lnTo>
                <a:lnTo>
                  <a:pt x="2758103" y="3131940"/>
                </a:lnTo>
                <a:lnTo>
                  <a:pt x="2720924" y="3191095"/>
                </a:lnTo>
                <a:cubicBezTo>
                  <a:pt x="2708507" y="3210813"/>
                  <a:pt x="2699272" y="3232193"/>
                  <a:pt x="2688232" y="3252646"/>
                </a:cubicBezTo>
                <a:cubicBezTo>
                  <a:pt x="2678095" y="3273527"/>
                  <a:pt x="2665844" y="3293530"/>
                  <a:pt x="2657369" y="3315123"/>
                </a:cubicBezTo>
                <a:lnTo>
                  <a:pt x="2631254" y="3379665"/>
                </a:lnTo>
                <a:lnTo>
                  <a:pt x="2618220" y="3411888"/>
                </a:lnTo>
                <a:cubicBezTo>
                  <a:pt x="2614872" y="3422518"/>
                  <a:pt x="2610836" y="3433054"/>
                  <a:pt x="2607964" y="3443708"/>
                </a:cubicBezTo>
                <a:cubicBezTo>
                  <a:pt x="2582204" y="3527873"/>
                  <a:pt x="2573492" y="3618349"/>
                  <a:pt x="2601245" y="3679972"/>
                </a:cubicBezTo>
                <a:cubicBezTo>
                  <a:pt x="2614920" y="3710558"/>
                  <a:pt x="2638305" y="3735805"/>
                  <a:pt x="2667791" y="3751774"/>
                </a:cubicBezTo>
                <a:cubicBezTo>
                  <a:pt x="2701195" y="3769760"/>
                  <a:pt x="2738326" y="3779750"/>
                  <a:pt x="2776265" y="3780913"/>
                </a:cubicBezTo>
                <a:cubicBezTo>
                  <a:pt x="2817835" y="3782573"/>
                  <a:pt x="2859382" y="3777377"/>
                  <a:pt x="2899267" y="3765584"/>
                </a:cubicBezTo>
                <a:cubicBezTo>
                  <a:pt x="2942903" y="3753150"/>
                  <a:pt x="2985448" y="3737110"/>
                  <a:pt x="3026448" y="3717629"/>
                </a:cubicBezTo>
                <a:cubicBezTo>
                  <a:pt x="3111086" y="3678430"/>
                  <a:pt x="3194773" y="3628268"/>
                  <a:pt x="3284539" y="3581024"/>
                </a:cubicBezTo>
                <a:cubicBezTo>
                  <a:pt x="3374873" y="3531812"/>
                  <a:pt x="3469506" y="3490856"/>
                  <a:pt x="3567224" y="3458680"/>
                </a:cubicBezTo>
                <a:cubicBezTo>
                  <a:pt x="3669762" y="3425484"/>
                  <a:pt x="3778022" y="3413620"/>
                  <a:pt x="3885308" y="3423847"/>
                </a:cubicBezTo>
                <a:cubicBezTo>
                  <a:pt x="3996012" y="3434335"/>
                  <a:pt x="4090455" y="3477212"/>
                  <a:pt x="4174736" y="3485660"/>
                </a:cubicBezTo>
                <a:cubicBezTo>
                  <a:pt x="4213078" y="3491473"/>
                  <a:pt x="4252298" y="3486680"/>
                  <a:pt x="4288100" y="3471779"/>
                </a:cubicBezTo>
                <a:cubicBezTo>
                  <a:pt x="4322643" y="3455382"/>
                  <a:pt x="4351774" y="3429447"/>
                  <a:pt x="4372025" y="3397010"/>
                </a:cubicBezTo>
                <a:cubicBezTo>
                  <a:pt x="4393202" y="3363790"/>
                  <a:pt x="4405334" y="3325611"/>
                  <a:pt x="4407209" y="3286269"/>
                </a:cubicBezTo>
                <a:cubicBezTo>
                  <a:pt x="4409773" y="3244508"/>
                  <a:pt x="4403577" y="3202650"/>
                  <a:pt x="4389047" y="3163404"/>
                </a:cubicBezTo>
                <a:cubicBezTo>
                  <a:pt x="4374518" y="3125771"/>
                  <a:pt x="4350515" y="3092503"/>
                  <a:pt x="4319367" y="3066805"/>
                </a:cubicBezTo>
                <a:cubicBezTo>
                  <a:pt x="4285631" y="3039850"/>
                  <a:pt x="4247621" y="3018731"/>
                  <a:pt x="4206881" y="3004376"/>
                </a:cubicBezTo>
                <a:cubicBezTo>
                  <a:pt x="4118232" y="2975285"/>
                  <a:pt x="4025523" y="2960383"/>
                  <a:pt x="3932220" y="2960241"/>
                </a:cubicBezTo>
                <a:cubicBezTo>
                  <a:pt x="3836116" y="2958627"/>
                  <a:pt x="3740060" y="2964844"/>
                  <a:pt x="3644976" y="2978868"/>
                </a:cubicBezTo>
                <a:lnTo>
                  <a:pt x="3644715" y="2978891"/>
                </a:lnTo>
                <a:cubicBezTo>
                  <a:pt x="3620262" y="2982356"/>
                  <a:pt x="3597636" y="2965366"/>
                  <a:pt x="3594170" y="2940926"/>
                </a:cubicBezTo>
                <a:cubicBezTo>
                  <a:pt x="3590775" y="2916913"/>
                  <a:pt x="3607133" y="2894584"/>
                  <a:pt x="3631040" y="2890574"/>
                </a:cubicBezTo>
                <a:cubicBezTo>
                  <a:pt x="3730848" y="2873276"/>
                  <a:pt x="3831890" y="2864188"/>
                  <a:pt x="3933170" y="2863381"/>
                </a:cubicBezTo>
                <a:cubicBezTo>
                  <a:pt x="4037512" y="2861080"/>
                  <a:pt x="4141546" y="2875435"/>
                  <a:pt x="4241377" y="2905879"/>
                </a:cubicBezTo>
                <a:cubicBezTo>
                  <a:pt x="4294273" y="2923153"/>
                  <a:pt x="4343773" y="2949492"/>
                  <a:pt x="4387670" y="2983684"/>
                </a:cubicBezTo>
                <a:cubicBezTo>
                  <a:pt x="4433585" y="3020345"/>
                  <a:pt x="4469387" y="3068087"/>
                  <a:pt x="4491656" y="3122425"/>
                </a:cubicBezTo>
                <a:cubicBezTo>
                  <a:pt x="4512762" y="3175482"/>
                  <a:pt x="4522591" y="3232335"/>
                  <a:pt x="4520549" y="3289402"/>
                </a:cubicBezTo>
                <a:cubicBezTo>
                  <a:pt x="4519054" y="3349103"/>
                  <a:pt x="4501889" y="3407380"/>
                  <a:pt x="4470788" y="3458372"/>
                </a:cubicBezTo>
                <a:cubicBezTo>
                  <a:pt x="4439307" y="3510622"/>
                  <a:pt x="4393439" y="3552716"/>
                  <a:pt x="4338668" y="3579624"/>
                </a:cubicBezTo>
                <a:cubicBezTo>
                  <a:pt x="4283637" y="3604610"/>
                  <a:pt x="4222812" y="3614102"/>
                  <a:pt x="4162794" y="3607031"/>
                </a:cubicBezTo>
                <a:cubicBezTo>
                  <a:pt x="4110564" y="3600885"/>
                  <a:pt x="4058903" y="3590634"/>
                  <a:pt x="4008311" y="3576373"/>
                </a:cubicBezTo>
                <a:cubicBezTo>
                  <a:pt x="3964057" y="3563940"/>
                  <a:pt x="3918783" y="3555421"/>
                  <a:pt x="3873034" y="3551008"/>
                </a:cubicBezTo>
                <a:cubicBezTo>
                  <a:pt x="3783126" y="3544364"/>
                  <a:pt x="3692815" y="3556228"/>
                  <a:pt x="3607679" y="3585912"/>
                </a:cubicBezTo>
                <a:cubicBezTo>
                  <a:pt x="3518578" y="3617400"/>
                  <a:pt x="3432493" y="3656837"/>
                  <a:pt x="3350444" y="3703724"/>
                </a:cubicBezTo>
                <a:cubicBezTo>
                  <a:pt x="3266519" y="3749828"/>
                  <a:pt x="3181929" y="3803360"/>
                  <a:pt x="3087962" y="3848206"/>
                </a:cubicBezTo>
                <a:cubicBezTo>
                  <a:pt x="3040100" y="3871626"/>
                  <a:pt x="2990362" y="3891036"/>
                  <a:pt x="2939271" y="3906246"/>
                </a:cubicBezTo>
                <a:cubicBezTo>
                  <a:pt x="2884500" y="3922927"/>
                  <a:pt x="2827403" y="3930592"/>
                  <a:pt x="2770163" y="3928930"/>
                </a:cubicBezTo>
                <a:cubicBezTo>
                  <a:pt x="2709077" y="3927436"/>
                  <a:pt x="2649178" y="3911751"/>
                  <a:pt x="2595191" y="3883111"/>
                </a:cubicBezTo>
                <a:cubicBezTo>
                  <a:pt x="2537120" y="3851908"/>
                  <a:pt x="2490706" y="3802766"/>
                  <a:pt x="2462905" y="3743018"/>
                </a:cubicBezTo>
                <a:cubicBezTo>
                  <a:pt x="2438309" y="3686663"/>
                  <a:pt x="2427246" y="3625349"/>
                  <a:pt x="2430665" y="3563963"/>
                </a:cubicBezTo>
                <a:cubicBezTo>
                  <a:pt x="2433205" y="3508368"/>
                  <a:pt x="2442535" y="3453294"/>
                  <a:pt x="2458395" y="3399929"/>
                </a:cubicBezTo>
                <a:cubicBezTo>
                  <a:pt x="2461837" y="3386783"/>
                  <a:pt x="2466371" y="3374160"/>
                  <a:pt x="2470336" y="3361251"/>
                </a:cubicBezTo>
                <a:lnTo>
                  <a:pt x="2484415" y="3324710"/>
                </a:lnTo>
                <a:lnTo>
                  <a:pt x="2512904" y="3251792"/>
                </a:lnTo>
                <a:cubicBezTo>
                  <a:pt x="2522258" y="3227423"/>
                  <a:pt x="2535387" y="3204834"/>
                  <a:pt x="2546522" y="3181271"/>
                </a:cubicBezTo>
                <a:cubicBezTo>
                  <a:pt x="2558534" y="3158183"/>
                  <a:pt x="2568838" y="3134075"/>
                  <a:pt x="2582347" y="3111842"/>
                </a:cubicBezTo>
                <a:lnTo>
                  <a:pt x="2622944" y="3045212"/>
                </a:lnTo>
                <a:lnTo>
                  <a:pt x="2643409" y="3011993"/>
                </a:lnTo>
                <a:lnTo>
                  <a:pt x="2666296" y="2980505"/>
                </a:lnTo>
                <a:lnTo>
                  <a:pt x="2712187" y="2917577"/>
                </a:lnTo>
                <a:cubicBezTo>
                  <a:pt x="2727809" y="2896886"/>
                  <a:pt x="2745448" y="2877903"/>
                  <a:pt x="2762043" y="2857995"/>
                </a:cubicBezTo>
                <a:cubicBezTo>
                  <a:pt x="2829397" y="2779573"/>
                  <a:pt x="2903303" y="2706987"/>
                  <a:pt x="2982931" y="2641046"/>
                </a:cubicBezTo>
                <a:cubicBezTo>
                  <a:pt x="3002684" y="2624460"/>
                  <a:pt x="3023647" y="2609511"/>
                  <a:pt x="3043969" y="2593684"/>
                </a:cubicBezTo>
                <a:cubicBezTo>
                  <a:pt x="3064672" y="2578427"/>
                  <a:pt x="3084377" y="2561627"/>
                  <a:pt x="3105981" y="2547674"/>
                </a:cubicBezTo>
                <a:lnTo>
                  <a:pt x="3170201" y="2504916"/>
                </a:lnTo>
                <a:lnTo>
                  <a:pt x="3202418" y="2483679"/>
                </a:lnTo>
                <a:lnTo>
                  <a:pt x="3235727" y="2464317"/>
                </a:lnTo>
                <a:cubicBezTo>
                  <a:pt x="3412788" y="2359325"/>
                  <a:pt x="3603714" y="2279714"/>
                  <a:pt x="3802926" y="2227825"/>
                </a:cubicBezTo>
                <a:lnTo>
                  <a:pt x="3878138" y="2210296"/>
                </a:lnTo>
                <a:lnTo>
                  <a:pt x="3915791" y="2201640"/>
                </a:lnTo>
                <a:lnTo>
                  <a:pt x="3953943" y="2195139"/>
                </a:lnTo>
                <a:lnTo>
                  <a:pt x="4030271" y="2182223"/>
                </a:lnTo>
                <a:cubicBezTo>
                  <a:pt x="4055864" y="2178384"/>
                  <a:pt x="4081979" y="2175812"/>
                  <a:pt x="4107857" y="2172789"/>
                </a:cubicBezTo>
                <a:cubicBezTo>
                  <a:pt x="4212057" y="2163105"/>
                  <a:pt x="4316945" y="2163468"/>
                  <a:pt x="4421074" y="2173873"/>
                </a:cubicBezTo>
                <a:cubicBezTo>
                  <a:pt x="4632987" y="2193229"/>
                  <a:pt x="4837446" y="2261690"/>
                  <a:pt x="5018258" y="2373816"/>
                </a:cubicBezTo>
                <a:cubicBezTo>
                  <a:pt x="5201635" y="2490347"/>
                  <a:pt x="5347192" y="2657632"/>
                  <a:pt x="5437195" y="2855314"/>
                </a:cubicBezTo>
                <a:cubicBezTo>
                  <a:pt x="5482611" y="2954404"/>
                  <a:pt x="5511291" y="3060328"/>
                  <a:pt x="5522069" y="3168790"/>
                </a:cubicBezTo>
                <a:cubicBezTo>
                  <a:pt x="5542297" y="3331615"/>
                  <a:pt x="5523636" y="3496883"/>
                  <a:pt x="5467607" y="3651094"/>
                </a:cubicBezTo>
                <a:lnTo>
                  <a:pt x="5435295" y="3726741"/>
                </a:lnTo>
                <a:cubicBezTo>
                  <a:pt x="5424042" y="3751703"/>
                  <a:pt x="5409702" y="3774981"/>
                  <a:pt x="5396906" y="3799112"/>
                </a:cubicBezTo>
                <a:cubicBezTo>
                  <a:pt x="5342111" y="3892223"/>
                  <a:pt x="5275066" y="3977550"/>
                  <a:pt x="5197575" y="4052840"/>
                </a:cubicBezTo>
                <a:cubicBezTo>
                  <a:pt x="5044136" y="4195045"/>
                  <a:pt x="4867953" y="4310579"/>
                  <a:pt x="4676339" y="4394625"/>
                </a:cubicBezTo>
                <a:cubicBezTo>
                  <a:pt x="4583179" y="4436814"/>
                  <a:pt x="4487929" y="4474186"/>
                  <a:pt x="4390947" y="4506599"/>
                </a:cubicBezTo>
                <a:cubicBezTo>
                  <a:pt x="4294367" y="4538799"/>
                  <a:pt x="4196625" y="4566205"/>
                  <a:pt x="4098313" y="4590741"/>
                </a:cubicBezTo>
                <a:cubicBezTo>
                  <a:pt x="3999788" y="4614113"/>
                  <a:pt x="3900739" y="4634709"/>
                  <a:pt x="3801098" y="4651485"/>
                </a:cubicBezTo>
                <a:cubicBezTo>
                  <a:pt x="3701385" y="4667858"/>
                  <a:pt x="3601221" y="4681359"/>
                  <a:pt x="3500559" y="4691159"/>
                </a:cubicBezTo>
                <a:cubicBezTo>
                  <a:pt x="3399849" y="4700579"/>
                  <a:pt x="3298688" y="4706630"/>
                  <a:pt x="3196744" y="4708173"/>
                </a:cubicBezTo>
                <a:cubicBezTo>
                  <a:pt x="3093280" y="4709359"/>
                  <a:pt x="2989816" y="4703783"/>
                  <a:pt x="2887064" y="4691468"/>
                </a:cubicBezTo>
                <a:cubicBezTo>
                  <a:pt x="2678973" y="4666695"/>
                  <a:pt x="2476509" y="4607208"/>
                  <a:pt x="2288128" y="4515450"/>
                </a:cubicBezTo>
                <a:cubicBezTo>
                  <a:pt x="2098681" y="4421462"/>
                  <a:pt x="1929319" y="4291548"/>
                  <a:pt x="1789467" y="4132971"/>
                </a:cubicBezTo>
                <a:cubicBezTo>
                  <a:pt x="1650678" y="3974394"/>
                  <a:pt x="1542348" y="3791614"/>
                  <a:pt x="1469913" y="3593743"/>
                </a:cubicBezTo>
                <a:cubicBezTo>
                  <a:pt x="1461105" y="3569184"/>
                  <a:pt x="1450396" y="3545123"/>
                  <a:pt x="1443235" y="3520090"/>
                </a:cubicBezTo>
                <a:lnTo>
                  <a:pt x="1421555" y="3444989"/>
                </a:lnTo>
                <a:cubicBezTo>
                  <a:pt x="1414599" y="3419956"/>
                  <a:pt x="1406631" y="3394922"/>
                  <a:pt x="1400582" y="3369841"/>
                </a:cubicBezTo>
                <a:lnTo>
                  <a:pt x="1383602" y="3294575"/>
                </a:lnTo>
                <a:cubicBezTo>
                  <a:pt x="1362193" y="3193468"/>
                  <a:pt x="1347620" y="3091032"/>
                  <a:pt x="1339985" y="2987979"/>
                </a:cubicBezTo>
                <a:cubicBezTo>
                  <a:pt x="1331908" y="2883337"/>
                  <a:pt x="1332844" y="2778220"/>
                  <a:pt x="1342782" y="2673744"/>
                </a:cubicBezTo>
                <a:cubicBezTo>
                  <a:pt x="1352677" y="2565969"/>
                  <a:pt x="1377150" y="2460045"/>
                  <a:pt x="1415527" y="2358848"/>
                </a:cubicBezTo>
                <a:cubicBezTo>
                  <a:pt x="1455239" y="2253667"/>
                  <a:pt x="1514490" y="2156936"/>
                  <a:pt x="1590160" y="2073758"/>
                </a:cubicBezTo>
                <a:cubicBezTo>
                  <a:pt x="1627865" y="2033738"/>
                  <a:pt x="1668346" y="1996427"/>
                  <a:pt x="1711304" y="1962099"/>
                </a:cubicBezTo>
                <a:cubicBezTo>
                  <a:pt x="1753841" y="1929380"/>
                  <a:pt x="1798125" y="1898991"/>
                  <a:pt x="1843962" y="1871072"/>
                </a:cubicBezTo>
                <a:cubicBezTo>
                  <a:pt x="1934501" y="1815887"/>
                  <a:pt x="2030631" y="1770433"/>
                  <a:pt x="2130743" y="1735469"/>
                </a:cubicBezTo>
                <a:cubicBezTo>
                  <a:pt x="2228642" y="1700664"/>
                  <a:pt x="2328962" y="1673075"/>
                  <a:pt x="2430902" y="1652918"/>
                </a:cubicBezTo>
                <a:cubicBezTo>
                  <a:pt x="2630114" y="1615375"/>
                  <a:pt x="2831819" y="1592448"/>
                  <a:pt x="3034402" y="1584324"/>
                </a:cubicBezTo>
                <a:cubicBezTo>
                  <a:pt x="3431330" y="1565080"/>
                  <a:pt x="3822204" y="1557852"/>
                  <a:pt x="4201516" y="1494806"/>
                </a:cubicBezTo>
                <a:cubicBezTo>
                  <a:pt x="4389973" y="1464540"/>
                  <a:pt x="4575439" y="1417985"/>
                  <a:pt x="4755848" y="1355665"/>
                </a:cubicBezTo>
                <a:cubicBezTo>
                  <a:pt x="4930369" y="1294611"/>
                  <a:pt x="5102183" y="1198625"/>
                  <a:pt x="5293608" y="1121137"/>
                </a:cubicBezTo>
                <a:cubicBezTo>
                  <a:pt x="5391944" y="1079952"/>
                  <a:pt x="5494387" y="1049411"/>
                  <a:pt x="5599228" y="1030039"/>
                </a:cubicBezTo>
                <a:cubicBezTo>
                  <a:pt x="5709173" y="1010523"/>
                  <a:pt x="5821682" y="1010383"/>
                  <a:pt x="5931675" y="1029624"/>
                </a:cubicBezTo>
                <a:cubicBezTo>
                  <a:pt x="5958858" y="1035651"/>
                  <a:pt x="5987134" y="1039628"/>
                  <a:pt x="6013297" y="1047745"/>
                </a:cubicBezTo>
                <a:lnTo>
                  <a:pt x="6092022" y="1071882"/>
                </a:lnTo>
                <a:cubicBezTo>
                  <a:pt x="6117615" y="1081694"/>
                  <a:pt x="6142923" y="1092367"/>
                  <a:pt x="6168327" y="1102717"/>
                </a:cubicBezTo>
                <a:cubicBezTo>
                  <a:pt x="6181099" y="1107676"/>
                  <a:pt x="6193539" y="1113468"/>
                  <a:pt x="6205576" y="1120053"/>
                </a:cubicBezTo>
                <a:lnTo>
                  <a:pt x="6242090" y="1138884"/>
                </a:lnTo>
                <a:cubicBezTo>
                  <a:pt x="6338028" y="1190579"/>
                  <a:pt x="6426535" y="1255042"/>
                  <a:pt x="6505166" y="1330515"/>
                </a:cubicBezTo>
                <a:cubicBezTo>
                  <a:pt x="6582063" y="1405570"/>
                  <a:pt x="6649868" y="1489389"/>
                  <a:pt x="6707203" y="1580252"/>
                </a:cubicBezTo>
                <a:cubicBezTo>
                  <a:pt x="6764490" y="1669841"/>
                  <a:pt x="6812043" y="1765286"/>
                  <a:pt x="6849032" y="1864969"/>
                </a:cubicBezTo>
                <a:cubicBezTo>
                  <a:pt x="6885831" y="1964093"/>
                  <a:pt x="6913205" y="2066459"/>
                  <a:pt x="6930821" y="2170713"/>
                </a:cubicBezTo>
                <a:cubicBezTo>
                  <a:pt x="6947653" y="2271808"/>
                  <a:pt x="6959452" y="2373413"/>
                  <a:pt x="6966171" y="2475564"/>
                </a:cubicBezTo>
                <a:cubicBezTo>
                  <a:pt x="6991407" y="2883811"/>
                  <a:pt x="6941480" y="3293246"/>
                  <a:pt x="6818857" y="3683484"/>
                </a:cubicBezTo>
                <a:lnTo>
                  <a:pt x="6795591" y="3756330"/>
                </a:lnTo>
                <a:lnTo>
                  <a:pt x="6769784" y="3828370"/>
                </a:lnTo>
                <a:cubicBezTo>
                  <a:pt x="6753356" y="3876681"/>
                  <a:pt x="6732843" y="3923497"/>
                  <a:pt x="6714325" y="3971049"/>
                </a:cubicBezTo>
                <a:cubicBezTo>
                  <a:pt x="6673752" y="4064728"/>
                  <a:pt x="6631445" y="4157839"/>
                  <a:pt x="6581921" y="4247461"/>
                </a:cubicBezTo>
                <a:cubicBezTo>
                  <a:pt x="6484985" y="4428462"/>
                  <a:pt x="6368773" y="4598452"/>
                  <a:pt x="6235300" y="4754514"/>
                </a:cubicBezTo>
                <a:cubicBezTo>
                  <a:pt x="6100854" y="4911359"/>
                  <a:pt x="5947415" y="5050906"/>
                  <a:pt x="5778497" y="5169880"/>
                </a:cubicBezTo>
                <a:cubicBezTo>
                  <a:pt x="5735620" y="5198853"/>
                  <a:pt x="5693195" y="5228466"/>
                  <a:pt x="5648301" y="5254354"/>
                </a:cubicBezTo>
                <a:cubicBezTo>
                  <a:pt x="5604522" y="5282045"/>
                  <a:pt x="5558630" y="5306105"/>
                  <a:pt x="5512929" y="5330475"/>
                </a:cubicBezTo>
                <a:cubicBezTo>
                  <a:pt x="5467203" y="5354677"/>
                  <a:pt x="5420124" y="5374799"/>
                  <a:pt x="5373758" y="5397080"/>
                </a:cubicBezTo>
                <a:cubicBezTo>
                  <a:pt x="5327107" y="5418554"/>
                  <a:pt x="5278699" y="5436114"/>
                  <a:pt x="5231240" y="5455737"/>
                </a:cubicBezTo>
                <a:cubicBezTo>
                  <a:pt x="5039080" y="5528393"/>
                  <a:pt x="4839440" y="5579433"/>
                  <a:pt x="4635979" y="5607908"/>
                </a:cubicBezTo>
                <a:cubicBezTo>
                  <a:pt x="4433918" y="5635765"/>
                  <a:pt x="4229744" y="5645114"/>
                  <a:pt x="4025974" y="5635860"/>
                </a:cubicBezTo>
                <a:cubicBezTo>
                  <a:pt x="3619977" y="5618680"/>
                  <a:pt x="3223096" y="5538739"/>
                  <a:pt x="2838086" y="5433527"/>
                </a:cubicBezTo>
                <a:cubicBezTo>
                  <a:pt x="2452649" y="5327935"/>
                  <a:pt x="2077729" y="5196077"/>
                  <a:pt x="1705877" y="5063648"/>
                </a:cubicBezTo>
                <a:cubicBezTo>
                  <a:pt x="1519922" y="4997446"/>
                  <a:pt x="1334681" y="4930888"/>
                  <a:pt x="1149057" y="4867936"/>
                </a:cubicBezTo>
                <a:lnTo>
                  <a:pt x="1009053" y="4820930"/>
                </a:lnTo>
                <a:cubicBezTo>
                  <a:pt x="960735" y="4804771"/>
                  <a:pt x="912671" y="4787212"/>
                  <a:pt x="864859" y="4768277"/>
                </a:cubicBezTo>
                <a:cubicBezTo>
                  <a:pt x="767857" y="4730311"/>
                  <a:pt x="674096" y="4684563"/>
                  <a:pt x="584495" y="4631435"/>
                </a:cubicBezTo>
                <a:cubicBezTo>
                  <a:pt x="538819" y="4604123"/>
                  <a:pt x="494720" y="4574249"/>
                  <a:pt x="452413" y="4541955"/>
                </a:cubicBezTo>
                <a:cubicBezTo>
                  <a:pt x="409651" y="4508806"/>
                  <a:pt x="369248" y="4472739"/>
                  <a:pt x="331497" y="4433990"/>
                </a:cubicBezTo>
                <a:cubicBezTo>
                  <a:pt x="311966" y="4415102"/>
                  <a:pt x="294777" y="4393676"/>
                  <a:pt x="276582" y="4373388"/>
                </a:cubicBezTo>
                <a:cubicBezTo>
                  <a:pt x="259908" y="4351724"/>
                  <a:pt x="242150" y="4330867"/>
                  <a:pt x="227071" y="4307992"/>
                </a:cubicBezTo>
                <a:cubicBezTo>
                  <a:pt x="195620" y="4263359"/>
                  <a:pt x="167855" y="4216258"/>
                  <a:pt x="144051" y="4167117"/>
                </a:cubicBezTo>
                <a:cubicBezTo>
                  <a:pt x="120583" y="4118545"/>
                  <a:pt x="100373" y="4068454"/>
                  <a:pt x="83553" y="4017200"/>
                </a:cubicBezTo>
                <a:cubicBezTo>
                  <a:pt x="67466" y="3966706"/>
                  <a:pt x="54105" y="3915405"/>
                  <a:pt x="43527" y="3863488"/>
                </a:cubicBezTo>
                <a:cubicBezTo>
                  <a:pt x="23243" y="3762049"/>
                  <a:pt x="10524" y="3659233"/>
                  <a:pt x="5476" y="3555896"/>
                </a:cubicBezTo>
                <a:cubicBezTo>
                  <a:pt x="-313" y="3454030"/>
                  <a:pt x="-938" y="3353018"/>
                  <a:pt x="961" y="3252717"/>
                </a:cubicBezTo>
                <a:cubicBezTo>
                  <a:pt x="3162" y="3153580"/>
                  <a:pt x="4536" y="3056839"/>
                  <a:pt x="5559" y="2957726"/>
                </a:cubicBezTo>
                <a:cubicBezTo>
                  <a:pt x="7811" y="2760400"/>
                  <a:pt x="10915" y="2561224"/>
                  <a:pt x="24342" y="2361217"/>
                </a:cubicBezTo>
                <a:cubicBezTo>
                  <a:pt x="35917" y="2159100"/>
                  <a:pt x="63577" y="1958227"/>
                  <a:pt x="107060" y="1760498"/>
                </a:cubicBezTo>
                <a:cubicBezTo>
                  <a:pt x="153166" y="1561656"/>
                  <a:pt x="223610" y="1362368"/>
                  <a:pt x="341295" y="1183902"/>
                </a:cubicBezTo>
                <a:cubicBezTo>
                  <a:pt x="355224" y="1161260"/>
                  <a:pt x="372244" y="1140319"/>
                  <a:pt x="387657" y="1118513"/>
                </a:cubicBezTo>
                <a:cubicBezTo>
                  <a:pt x="403982" y="1097252"/>
                  <a:pt x="421417" y="1076742"/>
                  <a:pt x="438691" y="1056091"/>
                </a:cubicBezTo>
                <a:cubicBezTo>
                  <a:pt x="474903" y="1015622"/>
                  <a:pt x="514024" y="977853"/>
                  <a:pt x="555747" y="943084"/>
                </a:cubicBezTo>
                <a:cubicBezTo>
                  <a:pt x="638800" y="875482"/>
                  <a:pt x="730413" y="819119"/>
                  <a:pt x="828212" y="775462"/>
                </a:cubicBezTo>
                <a:cubicBezTo>
                  <a:pt x="1019886" y="692478"/>
                  <a:pt x="1224869" y="644447"/>
                  <a:pt x="1433471" y="633637"/>
                </a:cubicBezTo>
                <a:cubicBezTo>
                  <a:pt x="1634116" y="623509"/>
                  <a:pt x="1835180" y="625016"/>
                  <a:pt x="2035653" y="638152"/>
                </a:cubicBezTo>
                <a:cubicBezTo>
                  <a:pt x="2232419" y="647295"/>
                  <a:pt x="2428789" y="655123"/>
                  <a:pt x="2625010" y="659726"/>
                </a:cubicBezTo>
                <a:cubicBezTo>
                  <a:pt x="3016192" y="671866"/>
                  <a:pt x="3407755" y="662562"/>
                  <a:pt x="3797917" y="631855"/>
                </a:cubicBezTo>
                <a:cubicBezTo>
                  <a:pt x="3992333" y="616194"/>
                  <a:pt x="4185799" y="592885"/>
                  <a:pt x="4377604" y="560710"/>
                </a:cubicBezTo>
                <a:cubicBezTo>
                  <a:pt x="4569622" y="529590"/>
                  <a:pt x="4759670" y="487887"/>
                  <a:pt x="4947605" y="438482"/>
                </a:cubicBezTo>
                <a:cubicBezTo>
                  <a:pt x="5324495" y="339105"/>
                  <a:pt x="5687616" y="193462"/>
                  <a:pt x="6028681" y="4876"/>
                </a:cubicBezTo>
                <a:lnTo>
                  <a:pt x="6028895" y="4753"/>
                </a:lnTo>
                <a:cubicBezTo>
                  <a:pt x="6047009" y="-5336"/>
                  <a:pt x="6069896" y="1163"/>
                  <a:pt x="6079986" y="19269"/>
                </a:cubicBezTo>
                <a:cubicBezTo>
                  <a:pt x="6089363" y="36097"/>
                  <a:pt x="6084473" y="57292"/>
                  <a:pt x="6068661" y="68315"/>
                </a:cubicBezTo>
                <a:close/>
              </a:path>
            </a:pathLst>
          </a:custGeom>
          <a:solidFill>
            <a:schemeClr val="accent2"/>
          </a:solidFill>
          <a:ln w="23715" cap="flat">
            <a:noFill/>
            <a:prstDash val="solid"/>
            <a:miter/>
          </a:ln>
        </p:spPr>
        <p:txBody>
          <a:bodyPr rtlCol="0" anchor="ctr"/>
          <a:lstStyle/>
          <a:p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5498289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orma libre 9">
            <a:extLst>
              <a:ext uri="{FF2B5EF4-FFF2-40B4-BE49-F238E27FC236}">
                <a16:creationId xmlns:a16="http://schemas.microsoft.com/office/drawing/2014/main" id="{69AD2C34-3E3C-7593-0FA9-7F522597A9E2}"/>
              </a:ext>
            </a:extLst>
          </p:cNvPr>
          <p:cNvSpPr/>
          <p:nvPr/>
        </p:nvSpPr>
        <p:spPr>
          <a:xfrm rot="4550191">
            <a:off x="-3381779" y="4360805"/>
            <a:ext cx="11246080" cy="13926535"/>
          </a:xfrm>
          <a:custGeom>
            <a:avLst/>
            <a:gdLst>
              <a:gd name="connsiteX0" fmla="*/ 401778 w 1636054"/>
              <a:gd name="connsiteY0" fmla="*/ 121093 h 2372870"/>
              <a:gd name="connsiteX1" fmla="*/ 153620 w 1636054"/>
              <a:gd name="connsiteY1" fmla="*/ 414847 h 2372870"/>
              <a:gd name="connsiteX2" fmla="*/ 40671 w 1636054"/>
              <a:gd name="connsiteY2" fmla="*/ 784768 h 2372870"/>
              <a:gd name="connsiteX3" fmla="*/ 49565 w 1636054"/>
              <a:gd name="connsiteY3" fmla="*/ 1173609 h 2372870"/>
              <a:gd name="connsiteX4" fmla="*/ 143239 w 1636054"/>
              <a:gd name="connsiteY4" fmla="*/ 1552975 h 2372870"/>
              <a:gd name="connsiteX5" fmla="*/ 308814 w 1636054"/>
              <a:gd name="connsiteY5" fmla="*/ 1904987 h 2372870"/>
              <a:gd name="connsiteX6" fmla="*/ 571293 w 1636054"/>
              <a:gd name="connsiteY6" fmla="*/ 2186826 h 2372870"/>
              <a:gd name="connsiteX7" fmla="*/ 923219 w 1636054"/>
              <a:gd name="connsiteY7" fmla="*/ 2331271 h 2372870"/>
              <a:gd name="connsiteX8" fmla="*/ 1291614 w 1636054"/>
              <a:gd name="connsiteY8" fmla="*/ 2257009 h 2372870"/>
              <a:gd name="connsiteX9" fmla="*/ 1546078 w 1636054"/>
              <a:gd name="connsiteY9" fmla="*/ 1979078 h 2372870"/>
              <a:gd name="connsiteX10" fmla="*/ 1578861 w 1636054"/>
              <a:gd name="connsiteY10" fmla="*/ 1889076 h 2372870"/>
              <a:gd name="connsiteX11" fmla="*/ 1597323 w 1636054"/>
              <a:gd name="connsiteY11" fmla="*/ 1795012 h 2372870"/>
              <a:gd name="connsiteX12" fmla="*/ 1586453 w 1636054"/>
              <a:gd name="connsiteY12" fmla="*/ 1606278 h 2372870"/>
              <a:gd name="connsiteX13" fmla="*/ 1547329 w 1636054"/>
              <a:gd name="connsiteY13" fmla="*/ 1521750 h 2372870"/>
              <a:gd name="connsiteX14" fmla="*/ 1483943 w 1636054"/>
              <a:gd name="connsiteY14" fmla="*/ 1453200 h 2372870"/>
              <a:gd name="connsiteX15" fmla="*/ 1320189 w 1636054"/>
              <a:gd name="connsiteY15" fmla="*/ 1348681 h 2372870"/>
              <a:gd name="connsiteX16" fmla="*/ 1277644 w 1636054"/>
              <a:gd name="connsiteY16" fmla="*/ 1322077 h 2372870"/>
              <a:gd name="connsiteX17" fmla="*/ 1236738 w 1636054"/>
              <a:gd name="connsiteY17" fmla="*/ 1292683 h 2372870"/>
              <a:gd name="connsiteX18" fmla="*/ 1162083 w 1636054"/>
              <a:gd name="connsiteY18" fmla="*/ 1225138 h 2372870"/>
              <a:gd name="connsiteX19" fmla="*/ 1045432 w 1636054"/>
              <a:gd name="connsiteY19" fmla="*/ 1061699 h 2372870"/>
              <a:gd name="connsiteX20" fmla="*/ 982416 w 1636054"/>
              <a:gd name="connsiteY20" fmla="*/ 871004 h 2372870"/>
              <a:gd name="connsiteX21" fmla="*/ 976284 w 1636054"/>
              <a:gd name="connsiteY21" fmla="*/ 820977 h 2372870"/>
              <a:gd name="connsiteX22" fmla="*/ 974322 w 1636054"/>
              <a:gd name="connsiteY22" fmla="*/ 795844 h 2372870"/>
              <a:gd name="connsiteX23" fmla="*/ 974019 w 1636054"/>
              <a:gd name="connsiteY23" fmla="*/ 770570 h 2372870"/>
              <a:gd name="connsiteX24" fmla="*/ 973905 w 1636054"/>
              <a:gd name="connsiteY24" fmla="*/ 757935 h 2372870"/>
              <a:gd name="connsiteX25" fmla="*/ 974493 w 1636054"/>
              <a:gd name="connsiteY25" fmla="*/ 745389 h 2372870"/>
              <a:gd name="connsiteX26" fmla="*/ 975687 w 1636054"/>
              <a:gd name="connsiteY26" fmla="*/ 720299 h 2372870"/>
              <a:gd name="connsiteX27" fmla="*/ 980558 w 1636054"/>
              <a:gd name="connsiteY27" fmla="*/ 670621 h 2372870"/>
              <a:gd name="connsiteX28" fmla="*/ 1008176 w 1636054"/>
              <a:gd name="connsiteY28" fmla="*/ 475279 h 2372870"/>
              <a:gd name="connsiteX29" fmla="*/ 1013218 w 1636054"/>
              <a:gd name="connsiteY29" fmla="*/ 426767 h 2372870"/>
              <a:gd name="connsiteX30" fmla="*/ 1015095 w 1636054"/>
              <a:gd name="connsiteY30" fmla="*/ 402522 h 2372870"/>
              <a:gd name="connsiteX31" fmla="*/ 1015995 w 1636054"/>
              <a:gd name="connsiteY31" fmla="*/ 378311 h 2372870"/>
              <a:gd name="connsiteX32" fmla="*/ 1016422 w 1636054"/>
              <a:gd name="connsiteY32" fmla="*/ 366207 h 2372870"/>
              <a:gd name="connsiteX33" fmla="*/ 1016175 w 1636054"/>
              <a:gd name="connsiteY33" fmla="*/ 354152 h 2372870"/>
              <a:gd name="connsiteX34" fmla="*/ 1015701 w 1636054"/>
              <a:gd name="connsiteY34" fmla="*/ 330039 h 2372870"/>
              <a:gd name="connsiteX35" fmla="*/ 1013578 w 1636054"/>
              <a:gd name="connsiteY35" fmla="*/ 306135 h 2372870"/>
              <a:gd name="connsiteX36" fmla="*/ 1010555 w 1636054"/>
              <a:gd name="connsiteY36" fmla="*/ 282403 h 2372870"/>
              <a:gd name="connsiteX37" fmla="*/ 1006385 w 1636054"/>
              <a:gd name="connsiteY37" fmla="*/ 258893 h 2372870"/>
              <a:gd name="connsiteX38" fmla="*/ 1000148 w 1636054"/>
              <a:gd name="connsiteY38" fmla="*/ 235966 h 2372870"/>
              <a:gd name="connsiteX39" fmla="*/ 983819 w 1636054"/>
              <a:gd name="connsiteY39" fmla="*/ 191521 h 2372870"/>
              <a:gd name="connsiteX40" fmla="*/ 855539 w 1636054"/>
              <a:gd name="connsiteY40" fmla="*/ 58035 h 2372870"/>
              <a:gd name="connsiteX41" fmla="*/ 765255 w 1636054"/>
              <a:gd name="connsiteY41" fmla="*/ 29636 h 2372870"/>
              <a:gd name="connsiteX42" fmla="*/ 575104 w 1636054"/>
              <a:gd name="connsiteY42" fmla="*/ 40497 h 2372870"/>
              <a:gd name="connsiteX43" fmla="*/ 401778 w 1636054"/>
              <a:gd name="connsiteY43" fmla="*/ 121093 h 2372870"/>
              <a:gd name="connsiteX44" fmla="*/ 386449 w 1636054"/>
              <a:gd name="connsiteY44" fmla="*/ 99836 h 2372870"/>
              <a:gd name="connsiteX45" fmla="*/ 568927 w 1636054"/>
              <a:gd name="connsiteY45" fmla="*/ 16380 h 2372870"/>
              <a:gd name="connsiteX46" fmla="*/ 769283 w 1636054"/>
              <a:gd name="connsiteY46" fmla="*/ 5720 h 2372870"/>
              <a:gd name="connsiteX47" fmla="*/ 866173 w 1636054"/>
              <a:gd name="connsiteY47" fmla="*/ 36475 h 2372870"/>
              <a:gd name="connsiteX48" fmla="*/ 1006508 w 1636054"/>
              <a:gd name="connsiteY48" fmla="*/ 180869 h 2372870"/>
              <a:gd name="connsiteX49" fmla="*/ 1024411 w 1636054"/>
              <a:gd name="connsiteY49" fmla="*/ 228741 h 2372870"/>
              <a:gd name="connsiteX50" fmla="*/ 1031207 w 1636054"/>
              <a:gd name="connsiteY50" fmla="*/ 253330 h 2372870"/>
              <a:gd name="connsiteX51" fmla="*/ 1035803 w 1636054"/>
              <a:gd name="connsiteY51" fmla="*/ 278334 h 2372870"/>
              <a:gd name="connsiteX52" fmla="*/ 1039139 w 1636054"/>
              <a:gd name="connsiteY52" fmla="*/ 303444 h 2372870"/>
              <a:gd name="connsiteX53" fmla="*/ 1041490 w 1636054"/>
              <a:gd name="connsiteY53" fmla="*/ 328632 h 2372870"/>
              <a:gd name="connsiteX54" fmla="*/ 1042134 w 1636054"/>
              <a:gd name="connsiteY54" fmla="*/ 353805 h 2372870"/>
              <a:gd name="connsiteX55" fmla="*/ 1042447 w 1636054"/>
              <a:gd name="connsiteY55" fmla="*/ 366394 h 2372870"/>
              <a:gd name="connsiteX56" fmla="*/ 1042077 w 1636054"/>
              <a:gd name="connsiteY56" fmla="*/ 378923 h 2372870"/>
              <a:gd name="connsiteX57" fmla="*/ 1041272 w 1636054"/>
              <a:gd name="connsiteY57" fmla="*/ 403982 h 2372870"/>
              <a:gd name="connsiteX58" fmla="*/ 1039481 w 1636054"/>
              <a:gd name="connsiteY58" fmla="*/ 428894 h 2372870"/>
              <a:gd name="connsiteX59" fmla="*/ 1034590 w 1636054"/>
              <a:gd name="connsiteY59" fmla="*/ 478466 h 2372870"/>
              <a:gd name="connsiteX60" fmla="*/ 1008024 w 1636054"/>
              <a:gd name="connsiteY60" fmla="*/ 673748 h 2372870"/>
              <a:gd name="connsiteX61" fmla="*/ 1003523 w 1636054"/>
              <a:gd name="connsiteY61" fmla="*/ 722213 h 2372870"/>
              <a:gd name="connsiteX62" fmla="*/ 1002508 w 1636054"/>
              <a:gd name="connsiteY62" fmla="*/ 746374 h 2372870"/>
              <a:gd name="connsiteX63" fmla="*/ 1001997 w 1636054"/>
              <a:gd name="connsiteY63" fmla="*/ 758453 h 2372870"/>
              <a:gd name="connsiteX64" fmla="*/ 1002186 w 1636054"/>
              <a:gd name="connsiteY64" fmla="*/ 770465 h 2372870"/>
              <a:gd name="connsiteX65" fmla="*/ 1002575 w 1636054"/>
              <a:gd name="connsiteY65" fmla="*/ 794484 h 2372870"/>
              <a:gd name="connsiteX66" fmla="*/ 1004594 w 1636054"/>
              <a:gd name="connsiteY66" fmla="*/ 818490 h 2372870"/>
              <a:gd name="connsiteX67" fmla="*/ 1010697 w 1636054"/>
              <a:gd name="connsiteY67" fmla="*/ 866248 h 2372870"/>
              <a:gd name="connsiteX68" fmla="*/ 1071866 w 1636054"/>
              <a:gd name="connsiteY68" fmla="*/ 1048103 h 2372870"/>
              <a:gd name="connsiteX69" fmla="*/ 1184185 w 1636054"/>
              <a:gd name="connsiteY69" fmla="*/ 1203734 h 2372870"/>
              <a:gd name="connsiteX70" fmla="*/ 1255864 w 1636054"/>
              <a:gd name="connsiteY70" fmla="*/ 1267910 h 2372870"/>
              <a:gd name="connsiteX71" fmla="*/ 1295092 w 1636054"/>
              <a:gd name="connsiteY71" fmla="*/ 1295785 h 2372870"/>
              <a:gd name="connsiteX72" fmla="*/ 1336206 w 1636054"/>
              <a:gd name="connsiteY72" fmla="*/ 1321194 h 2372870"/>
              <a:gd name="connsiteX73" fmla="*/ 1504604 w 1636054"/>
              <a:gd name="connsiteY73" fmla="*/ 1427886 h 2372870"/>
              <a:gd name="connsiteX74" fmla="*/ 1574719 w 1636054"/>
              <a:gd name="connsiteY74" fmla="*/ 1503306 h 2372870"/>
              <a:gd name="connsiteX75" fmla="*/ 1618439 w 1636054"/>
              <a:gd name="connsiteY75" fmla="*/ 1596809 h 2372870"/>
              <a:gd name="connsiteX76" fmla="*/ 1631149 w 1636054"/>
              <a:gd name="connsiteY76" fmla="*/ 1799007 h 2372870"/>
              <a:gd name="connsiteX77" fmla="*/ 1612023 w 1636054"/>
              <a:gd name="connsiteY77" fmla="*/ 1898289 h 2372870"/>
              <a:gd name="connsiteX78" fmla="*/ 1577724 w 1636054"/>
              <a:gd name="connsiteY78" fmla="*/ 1993481 h 2372870"/>
              <a:gd name="connsiteX79" fmla="*/ 1309507 w 1636054"/>
              <a:gd name="connsiteY79" fmla="*/ 2288461 h 2372870"/>
              <a:gd name="connsiteX80" fmla="*/ 918821 w 1636054"/>
              <a:gd name="connsiteY80" fmla="*/ 2368615 h 2372870"/>
              <a:gd name="connsiteX81" fmla="*/ 549563 w 1636054"/>
              <a:gd name="connsiteY81" fmla="*/ 2216846 h 2372870"/>
              <a:gd name="connsiteX82" fmla="*/ 278661 w 1636054"/>
              <a:gd name="connsiteY82" fmla="*/ 1924418 h 2372870"/>
              <a:gd name="connsiteX83" fmla="*/ 110386 w 1636054"/>
              <a:gd name="connsiteY83" fmla="*/ 1564133 h 2372870"/>
              <a:gd name="connsiteX84" fmla="*/ 16820 w 1636054"/>
              <a:gd name="connsiteY84" fmla="*/ 1178401 h 2372870"/>
              <a:gd name="connsiteX85" fmla="*/ 10110 w 1636054"/>
              <a:gd name="connsiteY85" fmla="*/ 780994 h 2372870"/>
              <a:gd name="connsiteX86" fmla="*/ 128438 w 1636054"/>
              <a:gd name="connsiteY86" fmla="*/ 401508 h 2372870"/>
              <a:gd name="connsiteX87" fmla="*/ 386449 w 1636054"/>
              <a:gd name="connsiteY87" fmla="*/ 99837 h 2372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636054" h="2372870">
                <a:moveTo>
                  <a:pt x="401778" y="121093"/>
                </a:moveTo>
                <a:cubicBezTo>
                  <a:pt x="297730" y="198749"/>
                  <a:pt x="212839" y="299238"/>
                  <a:pt x="153620" y="414847"/>
                </a:cubicBezTo>
                <a:cubicBezTo>
                  <a:pt x="93699" y="530206"/>
                  <a:pt x="55416" y="655586"/>
                  <a:pt x="40671" y="784768"/>
                </a:cubicBezTo>
                <a:cubicBezTo>
                  <a:pt x="26337" y="914201"/>
                  <a:pt x="29328" y="1044972"/>
                  <a:pt x="49565" y="1173609"/>
                </a:cubicBezTo>
                <a:cubicBezTo>
                  <a:pt x="69545" y="1302588"/>
                  <a:pt x="100892" y="1429537"/>
                  <a:pt x="143239" y="1552975"/>
                </a:cubicBezTo>
                <a:cubicBezTo>
                  <a:pt x="183894" y="1676631"/>
                  <a:pt x="239498" y="1794842"/>
                  <a:pt x="308814" y="1904987"/>
                </a:cubicBezTo>
                <a:cubicBezTo>
                  <a:pt x="377951" y="2014525"/>
                  <a:pt x="466981" y="2110116"/>
                  <a:pt x="571293" y="2186826"/>
                </a:cubicBezTo>
                <a:cubicBezTo>
                  <a:pt x="674690" y="2263679"/>
                  <a:pt x="795688" y="2313338"/>
                  <a:pt x="923219" y="2331271"/>
                </a:cubicBezTo>
                <a:cubicBezTo>
                  <a:pt x="1050787" y="2346527"/>
                  <a:pt x="1179882" y="2320502"/>
                  <a:pt x="1291614" y="2257009"/>
                </a:cubicBezTo>
                <a:cubicBezTo>
                  <a:pt x="1403459" y="2193382"/>
                  <a:pt x="1492482" y="2096150"/>
                  <a:pt x="1546078" y="1979078"/>
                </a:cubicBezTo>
                <a:cubicBezTo>
                  <a:pt x="1559176" y="1949912"/>
                  <a:pt x="1570132" y="1919836"/>
                  <a:pt x="1578861" y="1889076"/>
                </a:cubicBezTo>
                <a:cubicBezTo>
                  <a:pt x="1587419" y="1858240"/>
                  <a:pt x="1593599" y="1826797"/>
                  <a:pt x="1597323" y="1795012"/>
                </a:cubicBezTo>
                <a:cubicBezTo>
                  <a:pt x="1606498" y="1732012"/>
                  <a:pt x="1602801" y="1667808"/>
                  <a:pt x="1586453" y="1606278"/>
                </a:cubicBezTo>
                <a:cubicBezTo>
                  <a:pt x="1577762" y="1576277"/>
                  <a:pt x="1564569" y="1547776"/>
                  <a:pt x="1547329" y="1521750"/>
                </a:cubicBezTo>
                <a:cubicBezTo>
                  <a:pt x="1529701" y="1495896"/>
                  <a:pt x="1508338" y="1472792"/>
                  <a:pt x="1483943" y="1453200"/>
                </a:cubicBezTo>
                <a:cubicBezTo>
                  <a:pt x="1434744" y="1412810"/>
                  <a:pt x="1377121" y="1382126"/>
                  <a:pt x="1320189" y="1348681"/>
                </a:cubicBezTo>
                <a:cubicBezTo>
                  <a:pt x="1305906" y="1340521"/>
                  <a:pt x="1291813" y="1331005"/>
                  <a:pt x="1277644" y="1322077"/>
                </a:cubicBezTo>
                <a:cubicBezTo>
                  <a:pt x="1263655" y="1312807"/>
                  <a:pt x="1250263" y="1302607"/>
                  <a:pt x="1236738" y="1292683"/>
                </a:cubicBezTo>
                <a:cubicBezTo>
                  <a:pt x="1210305" y="1271942"/>
                  <a:pt x="1185360" y="1249370"/>
                  <a:pt x="1162083" y="1225138"/>
                </a:cubicBezTo>
                <a:cubicBezTo>
                  <a:pt x="1115235" y="1176816"/>
                  <a:pt x="1075913" y="1121720"/>
                  <a:pt x="1045432" y="1061699"/>
                </a:cubicBezTo>
                <a:cubicBezTo>
                  <a:pt x="1014640" y="1001802"/>
                  <a:pt x="993382" y="937464"/>
                  <a:pt x="982416" y="871004"/>
                </a:cubicBezTo>
                <a:cubicBezTo>
                  <a:pt x="980113" y="854354"/>
                  <a:pt x="977118" y="837788"/>
                  <a:pt x="976284" y="820977"/>
                </a:cubicBezTo>
                <a:lnTo>
                  <a:pt x="974322" y="795844"/>
                </a:lnTo>
                <a:lnTo>
                  <a:pt x="974019" y="770570"/>
                </a:lnTo>
                <a:lnTo>
                  <a:pt x="973905" y="757935"/>
                </a:lnTo>
                <a:lnTo>
                  <a:pt x="974493" y="745389"/>
                </a:lnTo>
                <a:lnTo>
                  <a:pt x="975687" y="720299"/>
                </a:lnTo>
                <a:cubicBezTo>
                  <a:pt x="977326" y="703743"/>
                  <a:pt x="978388" y="687040"/>
                  <a:pt x="980558" y="670621"/>
                </a:cubicBezTo>
                <a:cubicBezTo>
                  <a:pt x="988273" y="604714"/>
                  <a:pt x="1000300" y="539988"/>
                  <a:pt x="1008176" y="475279"/>
                </a:cubicBezTo>
                <a:cubicBezTo>
                  <a:pt x="1010024" y="459106"/>
                  <a:pt x="1012119" y="442927"/>
                  <a:pt x="1013218" y="426767"/>
                </a:cubicBezTo>
                <a:cubicBezTo>
                  <a:pt x="1013825" y="418686"/>
                  <a:pt x="1014668" y="410597"/>
                  <a:pt x="1015095" y="402522"/>
                </a:cubicBezTo>
                <a:lnTo>
                  <a:pt x="1015995" y="378311"/>
                </a:lnTo>
                <a:lnTo>
                  <a:pt x="1016422" y="366207"/>
                </a:lnTo>
                <a:lnTo>
                  <a:pt x="1016175" y="354152"/>
                </a:lnTo>
                <a:lnTo>
                  <a:pt x="1015701" y="330039"/>
                </a:lnTo>
                <a:lnTo>
                  <a:pt x="1013578" y="306135"/>
                </a:lnTo>
                <a:cubicBezTo>
                  <a:pt x="1013085" y="298167"/>
                  <a:pt x="1012081" y="290239"/>
                  <a:pt x="1010555" y="282403"/>
                </a:cubicBezTo>
                <a:lnTo>
                  <a:pt x="1006385" y="258893"/>
                </a:lnTo>
                <a:cubicBezTo>
                  <a:pt x="1004679" y="251146"/>
                  <a:pt x="1002186" y="243620"/>
                  <a:pt x="1000148" y="235966"/>
                </a:cubicBezTo>
                <a:cubicBezTo>
                  <a:pt x="995760" y="220783"/>
                  <a:pt x="990311" y="205931"/>
                  <a:pt x="983819" y="191521"/>
                </a:cubicBezTo>
                <a:cubicBezTo>
                  <a:pt x="957746" y="133530"/>
                  <a:pt x="912414" y="86364"/>
                  <a:pt x="855539" y="58035"/>
                </a:cubicBezTo>
                <a:cubicBezTo>
                  <a:pt x="826955" y="44298"/>
                  <a:pt x="796550" y="34735"/>
                  <a:pt x="765255" y="29636"/>
                </a:cubicBezTo>
                <a:cubicBezTo>
                  <a:pt x="701812" y="19952"/>
                  <a:pt x="637041" y="23652"/>
                  <a:pt x="575104" y="40497"/>
                </a:cubicBezTo>
                <a:cubicBezTo>
                  <a:pt x="512883" y="56500"/>
                  <a:pt x="454130" y="83820"/>
                  <a:pt x="401778" y="121093"/>
                </a:cubicBezTo>
                <a:close/>
                <a:moveTo>
                  <a:pt x="386449" y="99836"/>
                </a:moveTo>
                <a:cubicBezTo>
                  <a:pt x="441643" y="61041"/>
                  <a:pt x="503500" y="32751"/>
                  <a:pt x="568927" y="16380"/>
                </a:cubicBezTo>
                <a:cubicBezTo>
                  <a:pt x="634268" y="-945"/>
                  <a:pt x="702476" y="-4575"/>
                  <a:pt x="769283" y="5720"/>
                </a:cubicBezTo>
                <a:cubicBezTo>
                  <a:pt x="802881" y="11278"/>
                  <a:pt x="835513" y="21635"/>
                  <a:pt x="866173" y="36475"/>
                </a:cubicBezTo>
                <a:cubicBezTo>
                  <a:pt x="928185" y="66967"/>
                  <a:pt x="977762" y="117978"/>
                  <a:pt x="1006508" y="180869"/>
                </a:cubicBezTo>
                <a:cubicBezTo>
                  <a:pt x="1013597" y="196381"/>
                  <a:pt x="1019578" y="212378"/>
                  <a:pt x="1024411" y="228741"/>
                </a:cubicBezTo>
                <a:cubicBezTo>
                  <a:pt x="1026657" y="236938"/>
                  <a:pt x="1029340" y="245060"/>
                  <a:pt x="1031207" y="253330"/>
                </a:cubicBezTo>
                <a:lnTo>
                  <a:pt x="1035803" y="278334"/>
                </a:lnTo>
                <a:cubicBezTo>
                  <a:pt x="1037443" y="286625"/>
                  <a:pt x="1038561" y="295012"/>
                  <a:pt x="1039139" y="303444"/>
                </a:cubicBezTo>
                <a:lnTo>
                  <a:pt x="1041490" y="328632"/>
                </a:lnTo>
                <a:lnTo>
                  <a:pt x="1042134" y="353805"/>
                </a:lnTo>
                <a:lnTo>
                  <a:pt x="1042447" y="366394"/>
                </a:lnTo>
                <a:lnTo>
                  <a:pt x="1042077" y="378923"/>
                </a:lnTo>
                <a:lnTo>
                  <a:pt x="1041272" y="403982"/>
                </a:lnTo>
                <a:cubicBezTo>
                  <a:pt x="1040874" y="412316"/>
                  <a:pt x="1040068" y="420588"/>
                  <a:pt x="1039481" y="428894"/>
                </a:cubicBezTo>
                <a:cubicBezTo>
                  <a:pt x="1038429" y="445541"/>
                  <a:pt x="1036391" y="461977"/>
                  <a:pt x="1034590" y="478466"/>
                </a:cubicBezTo>
                <a:cubicBezTo>
                  <a:pt x="1026904" y="544309"/>
                  <a:pt x="1015237" y="609021"/>
                  <a:pt x="1008024" y="673748"/>
                </a:cubicBezTo>
                <a:cubicBezTo>
                  <a:pt x="1005968" y="689928"/>
                  <a:pt x="1005048" y="706060"/>
                  <a:pt x="1003523" y="722213"/>
                </a:cubicBezTo>
                <a:lnTo>
                  <a:pt x="1002508" y="746374"/>
                </a:lnTo>
                <a:lnTo>
                  <a:pt x="1001997" y="758453"/>
                </a:lnTo>
                <a:lnTo>
                  <a:pt x="1002186" y="770465"/>
                </a:lnTo>
                <a:lnTo>
                  <a:pt x="1002575" y="794484"/>
                </a:lnTo>
                <a:lnTo>
                  <a:pt x="1004594" y="818490"/>
                </a:lnTo>
                <a:cubicBezTo>
                  <a:pt x="1005446" y="834547"/>
                  <a:pt x="1008432" y="850359"/>
                  <a:pt x="1010697" y="866248"/>
                </a:cubicBezTo>
                <a:cubicBezTo>
                  <a:pt x="1021511" y="929685"/>
                  <a:pt x="1042144" y="991042"/>
                  <a:pt x="1071866" y="1048103"/>
                </a:cubicBezTo>
                <a:cubicBezTo>
                  <a:pt x="1101294" y="1105325"/>
                  <a:pt x="1139157" y="1157783"/>
                  <a:pt x="1184185" y="1203734"/>
                </a:cubicBezTo>
                <a:cubicBezTo>
                  <a:pt x="1206552" y="1226770"/>
                  <a:pt x="1230502" y="1248222"/>
                  <a:pt x="1255864" y="1267910"/>
                </a:cubicBezTo>
                <a:cubicBezTo>
                  <a:pt x="1268848" y="1277313"/>
                  <a:pt x="1281672" y="1287000"/>
                  <a:pt x="1295092" y="1295785"/>
                </a:cubicBezTo>
                <a:cubicBezTo>
                  <a:pt x="1308758" y="1304277"/>
                  <a:pt x="1321923" y="1313129"/>
                  <a:pt x="1336206" y="1321194"/>
                </a:cubicBezTo>
                <a:cubicBezTo>
                  <a:pt x="1392522" y="1353918"/>
                  <a:pt x="1451814" y="1384906"/>
                  <a:pt x="1504604" y="1427886"/>
                </a:cubicBezTo>
                <a:cubicBezTo>
                  <a:pt x="1531558" y="1449424"/>
                  <a:pt x="1555186" y="1474842"/>
                  <a:pt x="1574719" y="1503306"/>
                </a:cubicBezTo>
                <a:cubicBezTo>
                  <a:pt x="1593940" y="1532073"/>
                  <a:pt x="1608687" y="1563602"/>
                  <a:pt x="1618439" y="1596809"/>
                </a:cubicBezTo>
                <a:cubicBezTo>
                  <a:pt x="1636324" y="1662646"/>
                  <a:pt x="1640646" y="1731443"/>
                  <a:pt x="1631149" y="1799007"/>
                </a:cubicBezTo>
                <a:cubicBezTo>
                  <a:pt x="1627329" y="1832537"/>
                  <a:pt x="1620932" y="1865736"/>
                  <a:pt x="1612023" y="1898289"/>
                </a:cubicBezTo>
                <a:cubicBezTo>
                  <a:pt x="1602915" y="1930813"/>
                  <a:pt x="1591457" y="1962626"/>
                  <a:pt x="1577724" y="1993481"/>
                </a:cubicBezTo>
                <a:cubicBezTo>
                  <a:pt x="1521446" y="2117545"/>
                  <a:pt x="1427617" y="2220736"/>
                  <a:pt x="1309507" y="2288461"/>
                </a:cubicBezTo>
                <a:cubicBezTo>
                  <a:pt x="1191170" y="2356243"/>
                  <a:pt x="1054256" y="2384337"/>
                  <a:pt x="918821" y="2368615"/>
                </a:cubicBezTo>
                <a:cubicBezTo>
                  <a:pt x="784182" y="2352248"/>
                  <a:pt x="657562" y="2295691"/>
                  <a:pt x="549563" y="2216846"/>
                </a:cubicBezTo>
                <a:cubicBezTo>
                  <a:pt x="441809" y="2137166"/>
                  <a:pt x="349924" y="2037979"/>
                  <a:pt x="278661" y="1924418"/>
                </a:cubicBezTo>
                <a:cubicBezTo>
                  <a:pt x="208108" y="1811635"/>
                  <a:pt x="151597" y="1690645"/>
                  <a:pt x="110386" y="1564133"/>
                </a:cubicBezTo>
                <a:cubicBezTo>
                  <a:pt x="67624" y="1438645"/>
                  <a:pt x="36308" y="1309543"/>
                  <a:pt x="16820" y="1178401"/>
                </a:cubicBezTo>
                <a:cubicBezTo>
                  <a:pt x="-3076" y="1046822"/>
                  <a:pt x="-5332" y="913171"/>
                  <a:pt x="10110" y="780994"/>
                </a:cubicBezTo>
                <a:cubicBezTo>
                  <a:pt x="26054" y="648322"/>
                  <a:pt x="66159" y="519700"/>
                  <a:pt x="128438" y="401508"/>
                </a:cubicBezTo>
                <a:cubicBezTo>
                  <a:pt x="190290" y="282537"/>
                  <a:pt x="278552" y="179340"/>
                  <a:pt x="386449" y="99837"/>
                </a:cubicBezTo>
                <a:close/>
              </a:path>
            </a:pathLst>
          </a:custGeom>
          <a:solidFill>
            <a:schemeClr val="accent3"/>
          </a:solidFill>
          <a:ln w="9478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pic>
        <p:nvPicPr>
          <p:cNvPr id="6" name="Marcador de posición de imagen 5">
            <a:extLst>
              <a:ext uri="{FF2B5EF4-FFF2-40B4-BE49-F238E27FC236}">
                <a16:creationId xmlns:a16="http://schemas.microsoft.com/office/drawing/2014/main" id="{6D8042FA-1F19-4555-BA9B-56C684D6CE87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653343" y="2056471"/>
            <a:ext cx="9044481" cy="9044482"/>
          </a:xfrm>
        </p:spPr>
      </p:pic>
      <p:sp>
        <p:nvSpPr>
          <p:cNvPr id="18" name="Forma libre 17">
            <a:extLst>
              <a:ext uri="{FF2B5EF4-FFF2-40B4-BE49-F238E27FC236}">
                <a16:creationId xmlns:a16="http://schemas.microsoft.com/office/drawing/2014/main" id="{2C593E19-8E96-DDD5-F3B5-C2EA67CF66A7}"/>
              </a:ext>
            </a:extLst>
          </p:cNvPr>
          <p:cNvSpPr/>
          <p:nvPr/>
        </p:nvSpPr>
        <p:spPr>
          <a:xfrm>
            <a:off x="16111102" y="6774873"/>
            <a:ext cx="9173444" cy="2372727"/>
          </a:xfrm>
          <a:custGeom>
            <a:avLst/>
            <a:gdLst>
              <a:gd name="connsiteX0" fmla="*/ 669820 w 9173444"/>
              <a:gd name="connsiteY0" fmla="*/ 1310988 h 2372727"/>
              <a:gd name="connsiteX1" fmla="*/ 818684 w 9173444"/>
              <a:gd name="connsiteY1" fmla="*/ 1217631 h 2372727"/>
              <a:gd name="connsiteX2" fmla="*/ 2776006 w 9173444"/>
              <a:gd name="connsiteY2" fmla="*/ 544417 h 2372727"/>
              <a:gd name="connsiteX3" fmla="*/ 3708082 w 9173444"/>
              <a:gd name="connsiteY3" fmla="*/ 1219652 h 2372727"/>
              <a:gd name="connsiteX4" fmla="*/ 5619282 w 9173444"/>
              <a:gd name="connsiteY4" fmla="*/ 1380711 h 2372727"/>
              <a:gd name="connsiteX5" fmla="*/ 7229452 w 9173444"/>
              <a:gd name="connsiteY5" fmla="*/ 139144 h 2372727"/>
              <a:gd name="connsiteX6" fmla="*/ 8445788 w 9173444"/>
              <a:gd name="connsiteY6" fmla="*/ 159073 h 2372727"/>
              <a:gd name="connsiteX7" fmla="*/ 9087285 w 9173444"/>
              <a:gd name="connsiteY7" fmla="*/ 1313012 h 2372727"/>
              <a:gd name="connsiteX8" fmla="*/ 9173442 w 9173444"/>
              <a:gd name="connsiteY8" fmla="*/ 1832806 h 2372727"/>
              <a:gd name="connsiteX9" fmla="*/ 9101617 w 9173444"/>
              <a:gd name="connsiteY9" fmla="*/ 1905726 h 2372727"/>
              <a:gd name="connsiteX10" fmla="*/ 9033383 w 9173444"/>
              <a:gd name="connsiteY10" fmla="*/ 1859353 h 2372727"/>
              <a:gd name="connsiteX11" fmla="*/ 8327813 w 9173444"/>
              <a:gd name="connsiteY11" fmla="*/ 830440 h 2372727"/>
              <a:gd name="connsiteX12" fmla="*/ 7013102 w 9173444"/>
              <a:gd name="connsiteY12" fmla="*/ 854409 h 2372727"/>
              <a:gd name="connsiteX13" fmla="*/ 5840062 w 9173444"/>
              <a:gd name="connsiteY13" fmla="*/ 1890040 h 2372727"/>
              <a:gd name="connsiteX14" fmla="*/ 4396265 w 9173444"/>
              <a:gd name="connsiteY14" fmla="*/ 2341781 h 2372727"/>
              <a:gd name="connsiteX15" fmla="*/ 3226682 w 9173444"/>
              <a:gd name="connsiteY15" fmla="*/ 1661406 h 2372727"/>
              <a:gd name="connsiteX16" fmla="*/ 2300464 w 9173444"/>
              <a:gd name="connsiteY16" fmla="*/ 1159234 h 2372727"/>
              <a:gd name="connsiteX17" fmla="*/ 478308 w 9173444"/>
              <a:gd name="connsiteY17" fmla="*/ 2108971 h 2372727"/>
              <a:gd name="connsiteX18" fmla="*/ 18291 w 9173444"/>
              <a:gd name="connsiteY18" fmla="*/ 1916845 h 2372727"/>
              <a:gd name="connsiteX19" fmla="*/ 669820 w 9173444"/>
              <a:gd name="connsiteY19" fmla="*/ 1310988 h 237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173444" h="2372727">
                <a:moveTo>
                  <a:pt x="669820" y="1310988"/>
                </a:moveTo>
                <a:cubicBezTo>
                  <a:pt x="722797" y="1278350"/>
                  <a:pt x="773269" y="1247327"/>
                  <a:pt x="818684" y="1217631"/>
                </a:cubicBezTo>
                <a:cubicBezTo>
                  <a:pt x="1378790" y="851393"/>
                  <a:pt x="2073827" y="389483"/>
                  <a:pt x="2776006" y="544417"/>
                </a:cubicBezTo>
                <a:cubicBezTo>
                  <a:pt x="3185127" y="634695"/>
                  <a:pt x="3429170" y="936098"/>
                  <a:pt x="3708082" y="1219652"/>
                </a:cubicBezTo>
                <a:cubicBezTo>
                  <a:pt x="4251305" y="1771923"/>
                  <a:pt x="4991915" y="1794844"/>
                  <a:pt x="5619282" y="1380711"/>
                </a:cubicBezTo>
                <a:cubicBezTo>
                  <a:pt x="6185697" y="1006823"/>
                  <a:pt x="6595238" y="413737"/>
                  <a:pt x="7229452" y="139144"/>
                </a:cubicBezTo>
                <a:cubicBezTo>
                  <a:pt x="7606033" y="-23897"/>
                  <a:pt x="8087365" y="-74904"/>
                  <a:pt x="8445788" y="159073"/>
                </a:cubicBezTo>
                <a:cubicBezTo>
                  <a:pt x="8823644" y="405728"/>
                  <a:pt x="8975318" y="876371"/>
                  <a:pt x="9087285" y="1313012"/>
                </a:cubicBezTo>
                <a:cubicBezTo>
                  <a:pt x="9130716" y="1482342"/>
                  <a:pt x="9171832" y="1659502"/>
                  <a:pt x="9173442" y="1832806"/>
                </a:cubicBezTo>
                <a:cubicBezTo>
                  <a:pt x="9173778" y="1872746"/>
                  <a:pt x="9141624" y="1905394"/>
                  <a:pt x="9101617" y="1905726"/>
                </a:cubicBezTo>
                <a:cubicBezTo>
                  <a:pt x="9071410" y="1905977"/>
                  <a:pt x="9044224" y="1887497"/>
                  <a:pt x="9033383" y="1859353"/>
                </a:cubicBezTo>
                <a:cubicBezTo>
                  <a:pt x="8889127" y="1473100"/>
                  <a:pt x="8669857" y="1081576"/>
                  <a:pt x="8327813" y="830440"/>
                </a:cubicBezTo>
                <a:cubicBezTo>
                  <a:pt x="7912366" y="525417"/>
                  <a:pt x="7427912" y="564503"/>
                  <a:pt x="7013102" y="854409"/>
                </a:cubicBezTo>
                <a:cubicBezTo>
                  <a:pt x="6585135" y="1153514"/>
                  <a:pt x="6247790" y="1563987"/>
                  <a:pt x="5840062" y="1890040"/>
                </a:cubicBezTo>
                <a:cubicBezTo>
                  <a:pt x="5432334" y="2216097"/>
                  <a:pt x="4904684" y="2461818"/>
                  <a:pt x="4396265" y="2341781"/>
                </a:cubicBezTo>
                <a:cubicBezTo>
                  <a:pt x="3953799" y="2237302"/>
                  <a:pt x="3574432" y="1939350"/>
                  <a:pt x="3226682" y="1661406"/>
                </a:cubicBezTo>
                <a:cubicBezTo>
                  <a:pt x="2961579" y="1449526"/>
                  <a:pt x="2667543" y="1152592"/>
                  <a:pt x="2300464" y="1159234"/>
                </a:cubicBezTo>
                <a:cubicBezTo>
                  <a:pt x="1602745" y="1171914"/>
                  <a:pt x="1112504" y="1895010"/>
                  <a:pt x="478308" y="2108971"/>
                </a:cubicBezTo>
                <a:cubicBezTo>
                  <a:pt x="289539" y="2172659"/>
                  <a:pt x="-87156" y="2216871"/>
                  <a:pt x="18291" y="1916845"/>
                </a:cubicBezTo>
                <a:cubicBezTo>
                  <a:pt x="109292" y="1657914"/>
                  <a:pt x="417897" y="1466193"/>
                  <a:pt x="669820" y="1310988"/>
                </a:cubicBezTo>
                <a:close/>
              </a:path>
            </a:pathLst>
          </a:custGeom>
          <a:solidFill>
            <a:schemeClr val="accent2"/>
          </a:solidFill>
          <a:ln w="3355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19" name="Forma libre 18">
            <a:extLst>
              <a:ext uri="{FF2B5EF4-FFF2-40B4-BE49-F238E27FC236}">
                <a16:creationId xmlns:a16="http://schemas.microsoft.com/office/drawing/2014/main" id="{5E0AAC4C-69C8-F8FE-27DC-0E412832EF53}"/>
              </a:ext>
            </a:extLst>
          </p:cNvPr>
          <p:cNvSpPr/>
          <p:nvPr/>
        </p:nvSpPr>
        <p:spPr>
          <a:xfrm>
            <a:off x="16895346" y="8551501"/>
            <a:ext cx="8149322" cy="5910770"/>
          </a:xfrm>
          <a:custGeom>
            <a:avLst/>
            <a:gdLst>
              <a:gd name="connsiteX0" fmla="*/ 7786742 w 8149322"/>
              <a:gd name="connsiteY0" fmla="*/ 468382 h 5910770"/>
              <a:gd name="connsiteX1" fmla="*/ 7561464 w 8149322"/>
              <a:gd name="connsiteY1" fmla="*/ 3353296 h 5910770"/>
              <a:gd name="connsiteX2" fmla="*/ 5097375 w 8149322"/>
              <a:gd name="connsiteY2" fmla="*/ 5607038 h 5910770"/>
              <a:gd name="connsiteX3" fmla="*/ 1632110 w 8149322"/>
              <a:gd name="connsiteY3" fmla="*/ 5590417 h 5910770"/>
              <a:gd name="connsiteX4" fmla="*/ 9306 w 8149322"/>
              <a:gd name="connsiteY4" fmla="*/ 2936172 h 5910770"/>
              <a:gd name="connsiteX5" fmla="*/ 1410937 w 8149322"/>
              <a:gd name="connsiteY5" fmla="*/ 769387 h 5910770"/>
              <a:gd name="connsiteX6" fmla="*/ 3706709 w 8149322"/>
              <a:gd name="connsiteY6" fmla="*/ 1839476 h 5910770"/>
              <a:gd name="connsiteX7" fmla="*/ 4763318 w 8149322"/>
              <a:gd name="connsiteY7" fmla="*/ 1978808 h 5910770"/>
              <a:gd name="connsiteX8" fmla="*/ 6572754 w 8149322"/>
              <a:gd name="connsiteY8" fmla="*/ 24356 h 5910770"/>
              <a:gd name="connsiteX9" fmla="*/ 7105707 w 8149322"/>
              <a:gd name="connsiteY9" fmla="*/ 58448 h 5910770"/>
              <a:gd name="connsiteX10" fmla="*/ 7786742 w 8149322"/>
              <a:gd name="connsiteY10" fmla="*/ 468382 h 591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149322" h="5910770">
                <a:moveTo>
                  <a:pt x="7786742" y="468382"/>
                </a:moveTo>
                <a:cubicBezTo>
                  <a:pt x="8474086" y="1203062"/>
                  <a:pt x="8061256" y="2510502"/>
                  <a:pt x="7561464" y="3353296"/>
                </a:cubicBezTo>
                <a:cubicBezTo>
                  <a:pt x="7003003" y="4295045"/>
                  <a:pt x="6126159" y="5187869"/>
                  <a:pt x="5097375" y="5607038"/>
                </a:cubicBezTo>
                <a:cubicBezTo>
                  <a:pt x="4011163" y="6049597"/>
                  <a:pt x="2722497" y="5977618"/>
                  <a:pt x="1632110" y="5590417"/>
                </a:cubicBezTo>
                <a:cubicBezTo>
                  <a:pt x="487011" y="5183814"/>
                  <a:pt x="-80939" y="4132491"/>
                  <a:pt x="9306" y="2936172"/>
                </a:cubicBezTo>
                <a:cubicBezTo>
                  <a:pt x="69254" y="2141496"/>
                  <a:pt x="525213" y="947744"/>
                  <a:pt x="1410937" y="769387"/>
                </a:cubicBezTo>
                <a:cubicBezTo>
                  <a:pt x="2317252" y="586885"/>
                  <a:pt x="2994494" y="1448455"/>
                  <a:pt x="3706709" y="1839476"/>
                </a:cubicBezTo>
                <a:cubicBezTo>
                  <a:pt x="4028347" y="2016071"/>
                  <a:pt x="4421710" y="2113181"/>
                  <a:pt x="4763318" y="1978808"/>
                </a:cubicBezTo>
                <a:cubicBezTo>
                  <a:pt x="5627844" y="1638654"/>
                  <a:pt x="5663723" y="267242"/>
                  <a:pt x="6572754" y="24356"/>
                </a:cubicBezTo>
                <a:cubicBezTo>
                  <a:pt x="6747116" y="-22239"/>
                  <a:pt x="6933963" y="2923"/>
                  <a:pt x="7105707" y="58448"/>
                </a:cubicBezTo>
                <a:cubicBezTo>
                  <a:pt x="7402407" y="154382"/>
                  <a:pt x="7625033" y="295527"/>
                  <a:pt x="7786742" y="468382"/>
                </a:cubicBezTo>
                <a:close/>
              </a:path>
            </a:pathLst>
          </a:custGeom>
          <a:solidFill>
            <a:schemeClr val="accent3"/>
          </a:solidFill>
          <a:ln w="33559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0AC7C753-CDFB-07A8-1896-E19E0C5E358E}"/>
              </a:ext>
            </a:extLst>
          </p:cNvPr>
          <p:cNvGrpSpPr/>
          <p:nvPr/>
        </p:nvGrpSpPr>
        <p:grpSpPr>
          <a:xfrm>
            <a:off x="10449421" y="1062146"/>
            <a:ext cx="3039628" cy="4293043"/>
            <a:chOff x="14987328" y="1682038"/>
            <a:chExt cx="2516925" cy="3554798"/>
          </a:xfrm>
          <a:solidFill>
            <a:schemeClr val="accent3">
              <a:lumMod val="40000"/>
              <a:lumOff val="60000"/>
            </a:schemeClr>
          </a:solidFill>
        </p:grpSpPr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E379A213-EF8A-1CC9-32C2-5E5D13104B8F}"/>
                </a:ext>
              </a:extLst>
            </p:cNvPr>
            <p:cNvSpPr/>
            <p:nvPr/>
          </p:nvSpPr>
          <p:spPr>
            <a:xfrm>
              <a:off x="14987328" y="1682038"/>
              <a:ext cx="1703524" cy="2170270"/>
            </a:xfrm>
            <a:custGeom>
              <a:avLst/>
              <a:gdLst>
                <a:gd name="connsiteX0" fmla="*/ 35060 w 1703524"/>
                <a:gd name="connsiteY0" fmla="*/ 1170446 h 2170270"/>
                <a:gd name="connsiteX1" fmla="*/ 428565 w 1703524"/>
                <a:gd name="connsiteY1" fmla="*/ 986774 h 2170270"/>
                <a:gd name="connsiteX2" fmla="*/ 687843 w 1703524"/>
                <a:gd name="connsiteY2" fmla="*/ 928415 h 2170270"/>
                <a:gd name="connsiteX3" fmla="*/ 874581 w 1703524"/>
                <a:gd name="connsiteY3" fmla="*/ 0 h 2170270"/>
                <a:gd name="connsiteX4" fmla="*/ 952745 w 1703524"/>
                <a:gd name="connsiteY4" fmla="*/ 43390 h 2170270"/>
                <a:gd name="connsiteX5" fmla="*/ 972902 w 1703524"/>
                <a:gd name="connsiteY5" fmla="*/ 102792 h 2170270"/>
                <a:gd name="connsiteX6" fmla="*/ 1047705 w 1703524"/>
                <a:gd name="connsiteY6" fmla="*/ 927633 h 2170270"/>
                <a:gd name="connsiteX7" fmla="*/ 1583999 w 1703524"/>
                <a:gd name="connsiteY7" fmla="*/ 976860 h 2170270"/>
                <a:gd name="connsiteX8" fmla="*/ 1646955 w 1703524"/>
                <a:gd name="connsiteY8" fmla="*/ 1159690 h 2170270"/>
                <a:gd name="connsiteX9" fmla="*/ 1012727 w 1703524"/>
                <a:gd name="connsiteY9" fmla="*/ 1290957 h 2170270"/>
                <a:gd name="connsiteX10" fmla="*/ 761659 w 1703524"/>
                <a:gd name="connsiteY10" fmla="*/ 2123535 h 2170270"/>
                <a:gd name="connsiteX11" fmla="*/ 690524 w 1703524"/>
                <a:gd name="connsiteY11" fmla="*/ 1843734 h 2170270"/>
                <a:gd name="connsiteX12" fmla="*/ 651297 w 1703524"/>
                <a:gd name="connsiteY12" fmla="*/ 1370653 h 2170270"/>
                <a:gd name="connsiteX13" fmla="*/ 35060 w 1703524"/>
                <a:gd name="connsiteY13" fmla="*/ 1170446 h 217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3524" h="2170270">
                  <a:moveTo>
                    <a:pt x="35060" y="1170446"/>
                  </a:moveTo>
                  <a:cubicBezTo>
                    <a:pt x="-11280" y="1153774"/>
                    <a:pt x="-95614" y="984672"/>
                    <a:pt x="428565" y="986774"/>
                  </a:cubicBezTo>
                  <a:cubicBezTo>
                    <a:pt x="554539" y="987280"/>
                    <a:pt x="665670" y="1038943"/>
                    <a:pt x="687843" y="928415"/>
                  </a:cubicBezTo>
                  <a:cubicBezTo>
                    <a:pt x="715059" y="792750"/>
                    <a:pt x="694062" y="0"/>
                    <a:pt x="874581" y="0"/>
                  </a:cubicBezTo>
                  <a:cubicBezTo>
                    <a:pt x="906249" y="287"/>
                    <a:pt x="935636" y="16601"/>
                    <a:pt x="952745" y="43390"/>
                  </a:cubicBezTo>
                  <a:cubicBezTo>
                    <a:pt x="962851" y="61860"/>
                    <a:pt x="969672" y="81963"/>
                    <a:pt x="972902" y="102792"/>
                  </a:cubicBezTo>
                  <a:cubicBezTo>
                    <a:pt x="1012981" y="292229"/>
                    <a:pt x="970956" y="887448"/>
                    <a:pt x="1047705" y="927633"/>
                  </a:cubicBezTo>
                  <a:cubicBezTo>
                    <a:pt x="1122630" y="966861"/>
                    <a:pt x="1509507" y="958685"/>
                    <a:pt x="1583999" y="976860"/>
                  </a:cubicBezTo>
                  <a:cubicBezTo>
                    <a:pt x="1702840" y="1005848"/>
                    <a:pt x="1749675" y="1100105"/>
                    <a:pt x="1646955" y="1159690"/>
                  </a:cubicBezTo>
                  <a:cubicBezTo>
                    <a:pt x="1540131" y="1221660"/>
                    <a:pt x="1043234" y="1169766"/>
                    <a:pt x="1012727" y="1290957"/>
                  </a:cubicBezTo>
                  <a:cubicBezTo>
                    <a:pt x="980924" y="1417301"/>
                    <a:pt x="938115" y="2392642"/>
                    <a:pt x="761659" y="2123535"/>
                  </a:cubicBezTo>
                  <a:cubicBezTo>
                    <a:pt x="708723" y="2042805"/>
                    <a:pt x="707769" y="1936926"/>
                    <a:pt x="690524" y="1843734"/>
                  </a:cubicBezTo>
                  <a:cubicBezTo>
                    <a:pt x="668616" y="1725324"/>
                    <a:pt x="675045" y="1488666"/>
                    <a:pt x="651297" y="1370653"/>
                  </a:cubicBezTo>
                  <a:cubicBezTo>
                    <a:pt x="611675" y="1173755"/>
                    <a:pt x="317878" y="1272203"/>
                    <a:pt x="35060" y="1170446"/>
                  </a:cubicBezTo>
                  <a:close/>
                </a:path>
              </a:pathLst>
            </a:custGeom>
            <a:grpFill/>
            <a:ln w="30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" name="Forma libre 15">
              <a:extLst>
                <a:ext uri="{FF2B5EF4-FFF2-40B4-BE49-F238E27FC236}">
                  <a16:creationId xmlns:a16="http://schemas.microsoft.com/office/drawing/2014/main" id="{FAF95040-998D-3F5B-D5FD-8F61D6530CF3}"/>
                </a:ext>
              </a:extLst>
            </p:cNvPr>
            <p:cNvSpPr/>
            <p:nvPr/>
          </p:nvSpPr>
          <p:spPr>
            <a:xfrm>
              <a:off x="15948442" y="3410168"/>
              <a:ext cx="1555811" cy="1826668"/>
            </a:xfrm>
            <a:custGeom>
              <a:avLst/>
              <a:gdLst>
                <a:gd name="connsiteX0" fmla="*/ 1551841 w 1555811"/>
                <a:gd name="connsiteY0" fmla="*/ 854383 h 1826668"/>
                <a:gd name="connsiteX1" fmla="*/ 1527732 w 1555811"/>
                <a:gd name="connsiteY1" fmla="*/ 831674 h 1826668"/>
                <a:gd name="connsiteX2" fmla="*/ 1014368 w 1555811"/>
                <a:gd name="connsiteY2" fmla="*/ 806851 h 1826668"/>
                <a:gd name="connsiteX3" fmla="*/ 877936 w 1555811"/>
                <a:gd name="connsiteY3" fmla="*/ 688885 h 1826668"/>
                <a:gd name="connsiteX4" fmla="*/ 805877 w 1555811"/>
                <a:gd name="connsiteY4" fmla="*/ 107371 h 1826668"/>
                <a:gd name="connsiteX5" fmla="*/ 802261 w 1555811"/>
                <a:gd name="connsiteY5" fmla="*/ 37779 h 1826668"/>
                <a:gd name="connsiteX6" fmla="*/ 753518 w 1555811"/>
                <a:gd name="connsiteY6" fmla="*/ 394 h 1826668"/>
                <a:gd name="connsiteX7" fmla="*/ 718972 w 1555811"/>
                <a:gd name="connsiteY7" fmla="*/ 27582 h 1826668"/>
                <a:gd name="connsiteX8" fmla="*/ 686965 w 1555811"/>
                <a:gd name="connsiteY8" fmla="*/ 325526 h 1826668"/>
                <a:gd name="connsiteX9" fmla="*/ 623209 w 1555811"/>
                <a:gd name="connsiteY9" fmla="*/ 755417 h 1826668"/>
                <a:gd name="connsiteX10" fmla="*/ 461370 w 1555811"/>
                <a:gd name="connsiteY10" fmla="*/ 839698 h 1826668"/>
                <a:gd name="connsiteX11" fmla="*/ 72570 w 1555811"/>
                <a:gd name="connsiteY11" fmla="*/ 933663 h 1826668"/>
                <a:gd name="connsiteX12" fmla="*/ 36678 w 1555811"/>
                <a:gd name="connsiteY12" fmla="*/ 942823 h 1826668"/>
                <a:gd name="connsiteX13" fmla="*/ 1672 w 1555811"/>
                <a:gd name="connsiteY13" fmla="*/ 1003538 h 1826668"/>
                <a:gd name="connsiteX14" fmla="*/ 38660 w 1555811"/>
                <a:gd name="connsiteY14" fmla="*/ 1039213 h 1826668"/>
                <a:gd name="connsiteX15" fmla="*/ 231416 w 1555811"/>
                <a:gd name="connsiteY15" fmla="*/ 1050124 h 1826668"/>
                <a:gd name="connsiteX16" fmla="*/ 546129 w 1555811"/>
                <a:gd name="connsiteY16" fmla="*/ 1043332 h 1826668"/>
                <a:gd name="connsiteX17" fmla="*/ 604262 w 1555811"/>
                <a:gd name="connsiteY17" fmla="*/ 1054032 h 1826668"/>
                <a:gd name="connsiteX18" fmla="*/ 635649 w 1555811"/>
                <a:gd name="connsiteY18" fmla="*/ 1102455 h 1826668"/>
                <a:gd name="connsiteX19" fmla="*/ 781333 w 1555811"/>
                <a:gd name="connsiteY19" fmla="*/ 1794239 h 1826668"/>
                <a:gd name="connsiteX20" fmla="*/ 843004 w 1555811"/>
                <a:gd name="connsiteY20" fmla="*/ 1823883 h 1826668"/>
                <a:gd name="connsiteX21" fmla="*/ 873820 w 1555811"/>
                <a:gd name="connsiteY21" fmla="*/ 1789738 h 1826668"/>
                <a:gd name="connsiteX22" fmla="*/ 927995 w 1555811"/>
                <a:gd name="connsiteY22" fmla="*/ 1077495 h 1826668"/>
                <a:gd name="connsiteX23" fmla="*/ 1142590 w 1555811"/>
                <a:gd name="connsiteY23" fmla="*/ 999282 h 1826668"/>
                <a:gd name="connsiteX24" fmla="*/ 1551841 w 1555811"/>
                <a:gd name="connsiteY24" fmla="*/ 854383 h 1826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5811" h="1826668">
                  <a:moveTo>
                    <a:pt x="1551841" y="854383"/>
                  </a:moveTo>
                  <a:cubicBezTo>
                    <a:pt x="1547867" y="843379"/>
                    <a:pt x="1538909" y="834942"/>
                    <a:pt x="1527732" y="831674"/>
                  </a:cubicBezTo>
                  <a:cubicBezTo>
                    <a:pt x="1387150" y="789285"/>
                    <a:pt x="1187011" y="818286"/>
                    <a:pt x="1014368" y="806851"/>
                  </a:cubicBezTo>
                  <a:cubicBezTo>
                    <a:pt x="947979" y="802101"/>
                    <a:pt x="892538" y="754163"/>
                    <a:pt x="877936" y="688885"/>
                  </a:cubicBezTo>
                  <a:cubicBezTo>
                    <a:pt x="856170" y="593864"/>
                    <a:pt x="832719" y="421997"/>
                    <a:pt x="805877" y="107371"/>
                  </a:cubicBezTo>
                  <a:cubicBezTo>
                    <a:pt x="803932" y="84535"/>
                    <a:pt x="804827" y="60823"/>
                    <a:pt x="802261" y="37779"/>
                  </a:cubicBezTo>
                  <a:cubicBezTo>
                    <a:pt x="799069" y="13924"/>
                    <a:pt x="777247" y="-2813"/>
                    <a:pt x="753518" y="394"/>
                  </a:cubicBezTo>
                  <a:cubicBezTo>
                    <a:pt x="737956" y="2498"/>
                    <a:pt x="724740" y="12897"/>
                    <a:pt x="718972" y="27582"/>
                  </a:cubicBezTo>
                  <a:cubicBezTo>
                    <a:pt x="705417" y="62319"/>
                    <a:pt x="694150" y="288895"/>
                    <a:pt x="686965" y="325526"/>
                  </a:cubicBezTo>
                  <a:cubicBezTo>
                    <a:pt x="662426" y="450665"/>
                    <a:pt x="662794" y="682733"/>
                    <a:pt x="623209" y="755417"/>
                  </a:cubicBezTo>
                  <a:cubicBezTo>
                    <a:pt x="580320" y="834169"/>
                    <a:pt x="540232" y="820651"/>
                    <a:pt x="461370" y="839698"/>
                  </a:cubicBezTo>
                  <a:cubicBezTo>
                    <a:pt x="331765" y="871002"/>
                    <a:pt x="202166" y="902325"/>
                    <a:pt x="72570" y="933663"/>
                  </a:cubicBezTo>
                  <a:cubicBezTo>
                    <a:pt x="60676" y="936537"/>
                    <a:pt x="48627" y="939496"/>
                    <a:pt x="36678" y="942823"/>
                  </a:cubicBezTo>
                  <a:cubicBezTo>
                    <a:pt x="10333" y="949869"/>
                    <a:pt x="-5337" y="977054"/>
                    <a:pt x="1672" y="1003538"/>
                  </a:cubicBezTo>
                  <a:cubicBezTo>
                    <a:pt x="6412" y="1021436"/>
                    <a:pt x="20674" y="1035193"/>
                    <a:pt x="38660" y="1039213"/>
                  </a:cubicBezTo>
                  <a:cubicBezTo>
                    <a:pt x="102308" y="1050046"/>
                    <a:pt x="166959" y="1053706"/>
                    <a:pt x="231416" y="1050124"/>
                  </a:cubicBezTo>
                  <a:lnTo>
                    <a:pt x="546129" y="1043332"/>
                  </a:lnTo>
                  <a:cubicBezTo>
                    <a:pt x="566138" y="1040901"/>
                    <a:pt x="586409" y="1044632"/>
                    <a:pt x="604262" y="1054032"/>
                  </a:cubicBezTo>
                  <a:cubicBezTo>
                    <a:pt x="619435" y="1066541"/>
                    <a:pt x="630397" y="1083452"/>
                    <a:pt x="635649" y="1102455"/>
                  </a:cubicBezTo>
                  <a:cubicBezTo>
                    <a:pt x="717441" y="1319089"/>
                    <a:pt x="706748" y="1574970"/>
                    <a:pt x="781333" y="1794239"/>
                  </a:cubicBezTo>
                  <a:cubicBezTo>
                    <a:pt x="790225" y="1819537"/>
                    <a:pt x="817839" y="1832822"/>
                    <a:pt x="843004" y="1823883"/>
                  </a:cubicBezTo>
                  <a:cubicBezTo>
                    <a:pt x="858335" y="1818419"/>
                    <a:pt x="869914" y="1805600"/>
                    <a:pt x="873820" y="1789738"/>
                  </a:cubicBezTo>
                  <a:cubicBezTo>
                    <a:pt x="912926" y="1636275"/>
                    <a:pt x="912040" y="1114933"/>
                    <a:pt x="927995" y="1077495"/>
                  </a:cubicBezTo>
                  <a:cubicBezTo>
                    <a:pt x="957510" y="1008238"/>
                    <a:pt x="1070704" y="1020607"/>
                    <a:pt x="1142590" y="999282"/>
                  </a:cubicBezTo>
                  <a:cubicBezTo>
                    <a:pt x="1269099" y="961752"/>
                    <a:pt x="1595388" y="981111"/>
                    <a:pt x="1551841" y="854383"/>
                  </a:cubicBezTo>
                  <a:close/>
                </a:path>
              </a:pathLst>
            </a:custGeom>
            <a:grpFill/>
            <a:ln w="307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F215510-DD29-0777-BCDF-4B1DB8B5236D}"/>
              </a:ext>
            </a:extLst>
          </p:cNvPr>
          <p:cNvSpPr txBox="1"/>
          <p:nvPr/>
        </p:nvSpPr>
        <p:spPr>
          <a:xfrm rot="16200000">
            <a:off x="5493722" y="6088643"/>
            <a:ext cx="9265493" cy="195435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sz="11500" dirty="0">
                <a:cs typeface="B Nazanin" panose="00000400000000000000" pitchFamily="2" charset="-78"/>
              </a:rPr>
              <a:t>کارلا استند</a:t>
            </a:r>
            <a:endParaRPr lang="en-US" sz="11500" dirty="0"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2D938E2-2EC0-D1F7-C7E6-1D7D191B8D54}"/>
              </a:ext>
            </a:extLst>
          </p:cNvPr>
          <p:cNvSpPr txBox="1"/>
          <p:nvPr/>
        </p:nvSpPr>
        <p:spPr>
          <a:xfrm>
            <a:off x="1539486" y="2708341"/>
            <a:ext cx="6293622" cy="26468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با مدیر عامل ما آشنا شوید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DA485AA-D351-017E-9162-468627FD1A31}"/>
              </a:ext>
            </a:extLst>
          </p:cNvPr>
          <p:cNvSpPr txBox="1"/>
          <p:nvPr/>
        </p:nvSpPr>
        <p:spPr>
          <a:xfrm>
            <a:off x="1539486" y="1776283"/>
            <a:ext cx="6293622" cy="86174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4400" dirty="0">
                <a:solidFill>
                  <a:schemeClr val="accent1"/>
                </a:solidFill>
                <a:cs typeface="B Nazanin" panose="00000400000000000000" pitchFamily="2" charset="-78"/>
              </a:rPr>
              <a:t>فرشتگان</a:t>
            </a:r>
            <a:endParaRPr lang="en-US" sz="4400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A6377AE-2A2E-4256-901F-8C8ABF0DB9D3}"/>
              </a:ext>
            </a:extLst>
          </p:cNvPr>
          <p:cNvSpPr txBox="1"/>
          <p:nvPr/>
        </p:nvSpPr>
        <p:spPr>
          <a:xfrm>
            <a:off x="533015" y="6318493"/>
            <a:ext cx="6293622" cy="328548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</a:t>
            </a:r>
          </a:p>
          <a:p>
            <a:pPr algn="r" rtl="1"/>
            <a:r>
              <a:rPr lang="fa-IR" dirty="0">
                <a:cs typeface="B Nazanin" panose="00000400000000000000" pitchFamily="2" charset="-78"/>
              </a:rPr>
              <a:t>شما می توانید این متن را با محتوای خود جایگزین کنید و مخاطبان خود را شگفت زده کنید.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247733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6E58D04B-580F-6418-5ED0-F52542B7B6F0}"/>
              </a:ext>
            </a:extLst>
          </p:cNvPr>
          <p:cNvSpPr/>
          <p:nvPr/>
        </p:nvSpPr>
        <p:spPr>
          <a:xfrm>
            <a:off x="13845614" y="-3151187"/>
            <a:ext cx="20018375" cy="20018375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pic>
        <p:nvPicPr>
          <p:cNvPr id="12" name="Marcador de posición de imagen 11">
            <a:extLst>
              <a:ext uri="{FF2B5EF4-FFF2-40B4-BE49-F238E27FC236}">
                <a16:creationId xmlns:a16="http://schemas.microsoft.com/office/drawing/2014/main" id="{0F4DBE5B-E64A-21BD-60B3-359D3406FC2F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5" name="Marcador de posición de imagen 14">
            <a:extLst>
              <a:ext uri="{FF2B5EF4-FFF2-40B4-BE49-F238E27FC236}">
                <a16:creationId xmlns:a16="http://schemas.microsoft.com/office/drawing/2014/main" id="{8EEC00D8-02E6-17B1-4937-8CBDB53F8E4F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7" name="Marcador de posición de imagen 16">
            <a:extLst>
              <a:ext uri="{FF2B5EF4-FFF2-40B4-BE49-F238E27FC236}">
                <a16:creationId xmlns:a16="http://schemas.microsoft.com/office/drawing/2014/main" id="{19BBBEC0-66EE-9D35-F4C8-D7FDEAE8158B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B9EEDEB7-3BDB-C93D-CD4F-054F73C6603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0" name="Gráfico 18">
            <a:extLst>
              <a:ext uri="{FF2B5EF4-FFF2-40B4-BE49-F238E27FC236}">
                <a16:creationId xmlns:a16="http://schemas.microsoft.com/office/drawing/2014/main" id="{7EED3DAE-D3E1-45D0-8F72-C4DAD8E456BD}"/>
              </a:ext>
            </a:extLst>
          </p:cNvPr>
          <p:cNvSpPr/>
          <p:nvPr/>
        </p:nvSpPr>
        <p:spPr>
          <a:xfrm rot="10182213">
            <a:off x="-1605564" y="-838355"/>
            <a:ext cx="7274902" cy="4731142"/>
          </a:xfrm>
          <a:custGeom>
            <a:avLst/>
            <a:gdLst>
              <a:gd name="connsiteX0" fmla="*/ 180111 w 4636302"/>
              <a:gd name="connsiteY0" fmla="*/ 2531254 h 3015161"/>
              <a:gd name="connsiteX1" fmla="*/ 76941 w 4636302"/>
              <a:gd name="connsiteY1" fmla="*/ 2435855 h 3015161"/>
              <a:gd name="connsiteX2" fmla="*/ 233905 w 4636302"/>
              <a:gd name="connsiteY2" fmla="*/ 1998849 h 3015161"/>
              <a:gd name="connsiteX3" fmla="*/ 1050308 w 4636302"/>
              <a:gd name="connsiteY3" fmla="*/ 2006680 h 3015161"/>
              <a:gd name="connsiteX4" fmla="*/ 1408728 w 4636302"/>
              <a:gd name="connsiteY4" fmla="*/ 2129234 h 3015161"/>
              <a:gd name="connsiteX5" fmla="*/ 1189051 w 4636302"/>
              <a:gd name="connsiteY5" fmla="*/ 241397 h 3015161"/>
              <a:gd name="connsiteX6" fmla="*/ 1412608 w 4636302"/>
              <a:gd name="connsiteY6" fmla="*/ 41413 h 3015161"/>
              <a:gd name="connsiteX7" fmla="*/ 1811371 w 4636302"/>
              <a:gd name="connsiteY7" fmla="*/ 304296 h 3015161"/>
              <a:gd name="connsiteX8" fmla="*/ 2186310 w 4636302"/>
              <a:gd name="connsiteY8" fmla="*/ 1995292 h 3015161"/>
              <a:gd name="connsiteX9" fmla="*/ 2448508 w 4636302"/>
              <a:gd name="connsiteY9" fmla="*/ 694320 h 3015161"/>
              <a:gd name="connsiteX10" fmla="*/ 2908841 w 4636302"/>
              <a:gd name="connsiteY10" fmla="*/ 80354 h 3015161"/>
              <a:gd name="connsiteX11" fmla="*/ 3184178 w 4636302"/>
              <a:gd name="connsiteY11" fmla="*/ 9199 h 3015161"/>
              <a:gd name="connsiteX12" fmla="*/ 3364526 w 4636302"/>
              <a:gd name="connsiteY12" fmla="*/ 402072 h 3015161"/>
              <a:gd name="connsiteX13" fmla="*/ 2909491 w 4636302"/>
              <a:gd name="connsiteY13" fmla="*/ 1900451 h 3015161"/>
              <a:gd name="connsiteX14" fmla="*/ 4253810 w 4636302"/>
              <a:gd name="connsiteY14" fmla="*/ 1311952 h 3015161"/>
              <a:gd name="connsiteX15" fmla="*/ 4568318 w 4636302"/>
              <a:gd name="connsiteY15" fmla="*/ 1446795 h 3015161"/>
              <a:gd name="connsiteX16" fmla="*/ 4492853 w 4636302"/>
              <a:gd name="connsiteY16" fmla="*/ 2017284 h 3015161"/>
              <a:gd name="connsiteX17" fmla="*/ 1900063 w 4636302"/>
              <a:gd name="connsiteY17" fmla="*/ 3015122 h 3015161"/>
              <a:gd name="connsiteX18" fmla="*/ 180111 w 4636302"/>
              <a:gd name="connsiteY18" fmla="*/ 2531254 h 3015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6302" h="3015161">
                <a:moveTo>
                  <a:pt x="180111" y="2531254"/>
                </a:moveTo>
                <a:cubicBezTo>
                  <a:pt x="143946" y="2501413"/>
                  <a:pt x="109502" y="2469567"/>
                  <a:pt x="76941" y="2435855"/>
                </a:cubicBezTo>
                <a:cubicBezTo>
                  <a:pt x="-90495" y="2262200"/>
                  <a:pt x="39809" y="2077314"/>
                  <a:pt x="233905" y="1998849"/>
                </a:cubicBezTo>
                <a:cubicBezTo>
                  <a:pt x="503141" y="1890004"/>
                  <a:pt x="777625" y="1930012"/>
                  <a:pt x="1050308" y="2006680"/>
                </a:cubicBezTo>
                <a:cubicBezTo>
                  <a:pt x="1106296" y="2022429"/>
                  <a:pt x="1408728" y="2129234"/>
                  <a:pt x="1408728" y="2129234"/>
                </a:cubicBezTo>
                <a:cubicBezTo>
                  <a:pt x="1408728" y="2129234"/>
                  <a:pt x="879066" y="758781"/>
                  <a:pt x="1189051" y="241397"/>
                </a:cubicBezTo>
                <a:cubicBezTo>
                  <a:pt x="1241793" y="153367"/>
                  <a:pt x="1312365" y="65200"/>
                  <a:pt x="1412608" y="41413"/>
                </a:cubicBezTo>
                <a:cubicBezTo>
                  <a:pt x="1579519" y="1805"/>
                  <a:pt x="1727019" y="155726"/>
                  <a:pt x="1811371" y="304296"/>
                </a:cubicBezTo>
                <a:cubicBezTo>
                  <a:pt x="2067535" y="755466"/>
                  <a:pt x="2186310" y="1995292"/>
                  <a:pt x="2186310" y="1995292"/>
                </a:cubicBezTo>
                <a:cubicBezTo>
                  <a:pt x="2186310" y="1995292"/>
                  <a:pt x="2291105" y="1044062"/>
                  <a:pt x="2448508" y="694320"/>
                </a:cubicBezTo>
                <a:cubicBezTo>
                  <a:pt x="2554672" y="458403"/>
                  <a:pt x="2695743" y="228383"/>
                  <a:pt x="2908841" y="80354"/>
                </a:cubicBezTo>
                <a:cubicBezTo>
                  <a:pt x="2989411" y="24386"/>
                  <a:pt x="3090347" y="-19879"/>
                  <a:pt x="3184178" y="9199"/>
                </a:cubicBezTo>
                <a:cubicBezTo>
                  <a:pt x="3333249" y="55395"/>
                  <a:pt x="3370771" y="246953"/>
                  <a:pt x="3364526" y="402072"/>
                </a:cubicBezTo>
                <a:cubicBezTo>
                  <a:pt x="3343370" y="926733"/>
                  <a:pt x="2909491" y="1900451"/>
                  <a:pt x="2909491" y="1900451"/>
                </a:cubicBezTo>
                <a:cubicBezTo>
                  <a:pt x="2909491" y="1900451"/>
                  <a:pt x="3753639" y="1269933"/>
                  <a:pt x="4253810" y="1311952"/>
                </a:cubicBezTo>
                <a:cubicBezTo>
                  <a:pt x="4370709" y="1321773"/>
                  <a:pt x="4493642" y="1356853"/>
                  <a:pt x="4568318" y="1446795"/>
                </a:cubicBezTo>
                <a:cubicBezTo>
                  <a:pt x="4701127" y="1606752"/>
                  <a:pt x="4619575" y="1852489"/>
                  <a:pt x="4492853" y="2017284"/>
                </a:cubicBezTo>
                <a:cubicBezTo>
                  <a:pt x="3922094" y="2759445"/>
                  <a:pt x="2793451" y="3018889"/>
                  <a:pt x="1900063" y="3015122"/>
                </a:cubicBezTo>
                <a:cubicBezTo>
                  <a:pt x="1352487" y="3012837"/>
                  <a:pt x="625369" y="2899544"/>
                  <a:pt x="180111" y="2531254"/>
                </a:cubicBezTo>
                <a:close/>
              </a:path>
            </a:pathLst>
          </a:custGeom>
          <a:solidFill>
            <a:schemeClr val="accent4"/>
          </a:solidFill>
          <a:ln w="1753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30" name="Grupo 29">
            <a:extLst>
              <a:ext uri="{FF2B5EF4-FFF2-40B4-BE49-F238E27FC236}">
                <a16:creationId xmlns:a16="http://schemas.microsoft.com/office/drawing/2014/main" id="{36C1B4EE-87DD-7E8D-A995-4F245C9716BD}"/>
              </a:ext>
            </a:extLst>
          </p:cNvPr>
          <p:cNvGrpSpPr/>
          <p:nvPr/>
        </p:nvGrpSpPr>
        <p:grpSpPr>
          <a:xfrm>
            <a:off x="16684638" y="762000"/>
            <a:ext cx="2580586" cy="6111424"/>
            <a:chOff x="8709307" y="925714"/>
            <a:chExt cx="2580586" cy="6111424"/>
          </a:xfrm>
        </p:grpSpPr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FC7CDD6F-D7A7-7C03-7463-CE5E5568D7C2}"/>
                </a:ext>
              </a:extLst>
            </p:cNvPr>
            <p:cNvSpPr/>
            <p:nvPr/>
          </p:nvSpPr>
          <p:spPr>
            <a:xfrm rot="1136790">
              <a:off x="9245504" y="2957477"/>
              <a:ext cx="714010" cy="3454145"/>
            </a:xfrm>
            <a:custGeom>
              <a:avLst/>
              <a:gdLst>
                <a:gd name="connsiteX0" fmla="*/ 413261 w 714010"/>
                <a:gd name="connsiteY0" fmla="*/ 1334129 h 3454145"/>
                <a:gd name="connsiteX1" fmla="*/ 641167 w 714010"/>
                <a:gd name="connsiteY1" fmla="*/ 1612946 h 3454145"/>
                <a:gd name="connsiteX2" fmla="*/ 641167 w 714010"/>
                <a:gd name="connsiteY2" fmla="*/ 2800444 h 3454145"/>
                <a:gd name="connsiteX3" fmla="*/ 481777 w 714010"/>
                <a:gd name="connsiteY3" fmla="*/ 3056146 h 3454145"/>
                <a:gd name="connsiteX4" fmla="*/ 488989 w 714010"/>
                <a:gd name="connsiteY4" fmla="*/ 3092984 h 3454145"/>
                <a:gd name="connsiteX5" fmla="*/ 488989 w 714010"/>
                <a:gd name="connsiteY5" fmla="*/ 3268509 h 3454145"/>
                <a:gd name="connsiteX6" fmla="*/ 393066 w 714010"/>
                <a:gd name="connsiteY6" fmla="*/ 3364578 h 3454145"/>
                <a:gd name="connsiteX7" fmla="*/ 321665 w 714010"/>
                <a:gd name="connsiteY7" fmla="*/ 3364578 h 3454145"/>
                <a:gd name="connsiteX8" fmla="*/ 225743 w 714010"/>
                <a:gd name="connsiteY8" fmla="*/ 3268509 h 3454145"/>
                <a:gd name="connsiteX9" fmla="*/ 225743 w 714010"/>
                <a:gd name="connsiteY9" fmla="*/ 3092262 h 3454145"/>
                <a:gd name="connsiteX10" fmla="*/ 232955 w 714010"/>
                <a:gd name="connsiteY10" fmla="*/ 3055424 h 3454145"/>
                <a:gd name="connsiteX11" fmla="*/ 73565 w 714010"/>
                <a:gd name="connsiteY11" fmla="*/ 2799721 h 3454145"/>
                <a:gd name="connsiteX12" fmla="*/ 73565 w 714010"/>
                <a:gd name="connsiteY12" fmla="*/ 1612946 h 3454145"/>
                <a:gd name="connsiteX13" fmla="*/ 301471 w 714010"/>
                <a:gd name="connsiteY13" fmla="*/ 1334129 h 3454145"/>
                <a:gd name="connsiteX14" fmla="*/ 301471 w 714010"/>
                <a:gd name="connsiteY14" fmla="*/ 0 h 3454145"/>
                <a:gd name="connsiteX15" fmla="*/ 0 w 714010"/>
                <a:gd name="connsiteY15" fmla="*/ 0 h 3454145"/>
                <a:gd name="connsiteX16" fmla="*/ 0 w 714010"/>
                <a:gd name="connsiteY16" fmla="*/ 2836560 h 3454145"/>
                <a:gd name="connsiteX17" fmla="*/ 152899 w 714010"/>
                <a:gd name="connsiteY17" fmla="*/ 3129100 h 3454145"/>
                <a:gd name="connsiteX18" fmla="*/ 144966 w 714010"/>
                <a:gd name="connsiteY18" fmla="*/ 3176051 h 3454145"/>
                <a:gd name="connsiteX19" fmla="*/ 144966 w 714010"/>
                <a:gd name="connsiteY19" fmla="*/ 3307514 h 3454145"/>
                <a:gd name="connsiteX20" fmla="*/ 291374 w 714010"/>
                <a:gd name="connsiteY20" fmla="*/ 3454145 h 3454145"/>
                <a:gd name="connsiteX21" fmla="*/ 422637 w 714010"/>
                <a:gd name="connsiteY21" fmla="*/ 3454145 h 3454145"/>
                <a:gd name="connsiteX22" fmla="*/ 569045 w 714010"/>
                <a:gd name="connsiteY22" fmla="*/ 3307514 h 3454145"/>
                <a:gd name="connsiteX23" fmla="*/ 569045 w 714010"/>
                <a:gd name="connsiteY23" fmla="*/ 3176051 h 3454145"/>
                <a:gd name="connsiteX24" fmla="*/ 561111 w 714010"/>
                <a:gd name="connsiteY24" fmla="*/ 3129100 h 3454145"/>
                <a:gd name="connsiteX25" fmla="*/ 714011 w 714010"/>
                <a:gd name="connsiteY25" fmla="*/ 2836560 h 3454145"/>
                <a:gd name="connsiteX26" fmla="*/ 714011 w 714010"/>
                <a:gd name="connsiteY26" fmla="*/ 0 h 3454145"/>
                <a:gd name="connsiteX27" fmla="*/ 413261 w 714010"/>
                <a:gd name="connsiteY27" fmla="*/ 0 h 3454145"/>
                <a:gd name="connsiteX28" fmla="*/ 413261 w 714010"/>
                <a:gd name="connsiteY28" fmla="*/ 1334129 h 3454145"/>
                <a:gd name="connsiteX29" fmla="*/ 413261 w 714010"/>
                <a:gd name="connsiteY29" fmla="*/ 1334129 h 34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4010" h="3454145">
                  <a:moveTo>
                    <a:pt x="413261" y="1334129"/>
                  </a:moveTo>
                  <a:cubicBezTo>
                    <a:pt x="543081" y="1360133"/>
                    <a:pt x="641167" y="1475705"/>
                    <a:pt x="641167" y="1612946"/>
                  </a:cubicBezTo>
                  <a:lnTo>
                    <a:pt x="641167" y="2800444"/>
                  </a:lnTo>
                  <a:cubicBezTo>
                    <a:pt x="641167" y="2912403"/>
                    <a:pt x="575536" y="3009195"/>
                    <a:pt x="481777" y="3056146"/>
                  </a:cubicBezTo>
                  <a:cubicBezTo>
                    <a:pt x="486104" y="3067703"/>
                    <a:pt x="488989" y="3079982"/>
                    <a:pt x="488989" y="3092984"/>
                  </a:cubicBezTo>
                  <a:lnTo>
                    <a:pt x="488989" y="3268509"/>
                  </a:lnTo>
                  <a:cubicBezTo>
                    <a:pt x="488989" y="3321238"/>
                    <a:pt x="445716" y="3364578"/>
                    <a:pt x="393066" y="3364578"/>
                  </a:cubicBezTo>
                  <a:lnTo>
                    <a:pt x="321665" y="3364578"/>
                  </a:lnTo>
                  <a:cubicBezTo>
                    <a:pt x="269016" y="3364578"/>
                    <a:pt x="225743" y="3321238"/>
                    <a:pt x="225743" y="3268509"/>
                  </a:cubicBezTo>
                  <a:lnTo>
                    <a:pt x="225743" y="3092262"/>
                  </a:lnTo>
                  <a:cubicBezTo>
                    <a:pt x="225743" y="3079260"/>
                    <a:pt x="228628" y="3066981"/>
                    <a:pt x="232955" y="3055424"/>
                  </a:cubicBezTo>
                  <a:cubicBezTo>
                    <a:pt x="138475" y="3009195"/>
                    <a:pt x="73565" y="2911681"/>
                    <a:pt x="73565" y="2799721"/>
                  </a:cubicBezTo>
                  <a:lnTo>
                    <a:pt x="73565" y="1612946"/>
                  </a:lnTo>
                  <a:cubicBezTo>
                    <a:pt x="73565" y="1475705"/>
                    <a:pt x="171651" y="1360133"/>
                    <a:pt x="301471" y="1334129"/>
                  </a:cubicBezTo>
                  <a:lnTo>
                    <a:pt x="301471" y="0"/>
                  </a:lnTo>
                  <a:lnTo>
                    <a:pt x="0" y="0"/>
                  </a:lnTo>
                  <a:lnTo>
                    <a:pt x="0" y="2836560"/>
                  </a:lnTo>
                  <a:cubicBezTo>
                    <a:pt x="0" y="2957188"/>
                    <a:pt x="60583" y="3064814"/>
                    <a:pt x="152899" y="3129100"/>
                  </a:cubicBezTo>
                  <a:cubicBezTo>
                    <a:pt x="147851" y="3144269"/>
                    <a:pt x="144966" y="3159438"/>
                    <a:pt x="144966" y="3176051"/>
                  </a:cubicBezTo>
                  <a:lnTo>
                    <a:pt x="144966" y="3307514"/>
                  </a:lnTo>
                  <a:cubicBezTo>
                    <a:pt x="144966" y="3388414"/>
                    <a:pt x="210597" y="3454145"/>
                    <a:pt x="291374" y="3454145"/>
                  </a:cubicBezTo>
                  <a:lnTo>
                    <a:pt x="422637" y="3454145"/>
                  </a:lnTo>
                  <a:cubicBezTo>
                    <a:pt x="503414" y="3454145"/>
                    <a:pt x="569045" y="3388414"/>
                    <a:pt x="569045" y="3307514"/>
                  </a:cubicBezTo>
                  <a:lnTo>
                    <a:pt x="569045" y="3176051"/>
                  </a:lnTo>
                  <a:cubicBezTo>
                    <a:pt x="569045" y="3159438"/>
                    <a:pt x="566160" y="3143547"/>
                    <a:pt x="561111" y="3129100"/>
                  </a:cubicBezTo>
                  <a:cubicBezTo>
                    <a:pt x="653428" y="3064091"/>
                    <a:pt x="714011" y="2957188"/>
                    <a:pt x="714011" y="2836560"/>
                  </a:cubicBezTo>
                  <a:lnTo>
                    <a:pt x="714011" y="0"/>
                  </a:lnTo>
                  <a:lnTo>
                    <a:pt x="413261" y="0"/>
                  </a:lnTo>
                  <a:lnTo>
                    <a:pt x="413261" y="1334129"/>
                  </a:lnTo>
                  <a:lnTo>
                    <a:pt x="413261" y="1334129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71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" name="Forma libre 24">
              <a:extLst>
                <a:ext uri="{FF2B5EF4-FFF2-40B4-BE49-F238E27FC236}">
                  <a16:creationId xmlns:a16="http://schemas.microsoft.com/office/drawing/2014/main" id="{F6958961-D14B-3B93-B5C6-6B2A43A5D1EA}"/>
                </a:ext>
              </a:extLst>
            </p:cNvPr>
            <p:cNvSpPr/>
            <p:nvPr/>
          </p:nvSpPr>
          <p:spPr>
            <a:xfrm rot="1136790">
              <a:off x="8709307" y="6426776"/>
              <a:ext cx="382248" cy="610362"/>
            </a:xfrm>
            <a:custGeom>
              <a:avLst/>
              <a:gdLst>
                <a:gd name="connsiteX0" fmla="*/ 0 w 382248"/>
                <a:gd name="connsiteY0" fmla="*/ 418947 h 610362"/>
                <a:gd name="connsiteX1" fmla="*/ 191124 w 382248"/>
                <a:gd name="connsiteY1" fmla="*/ 610362 h 610362"/>
                <a:gd name="connsiteX2" fmla="*/ 382248 w 382248"/>
                <a:gd name="connsiteY2" fmla="*/ 418947 h 610362"/>
                <a:gd name="connsiteX3" fmla="*/ 191124 w 382248"/>
                <a:gd name="connsiteY3" fmla="*/ 0 h 610362"/>
                <a:gd name="connsiteX4" fmla="*/ 0 w 382248"/>
                <a:gd name="connsiteY4" fmla="*/ 418947 h 61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248" h="610362">
                  <a:moveTo>
                    <a:pt x="0" y="418947"/>
                  </a:moveTo>
                  <a:cubicBezTo>
                    <a:pt x="0" y="524406"/>
                    <a:pt x="85104" y="610362"/>
                    <a:pt x="191124" y="610362"/>
                  </a:cubicBezTo>
                  <a:cubicBezTo>
                    <a:pt x="296423" y="610362"/>
                    <a:pt x="382248" y="525128"/>
                    <a:pt x="382248" y="418947"/>
                  </a:cubicBezTo>
                  <a:cubicBezTo>
                    <a:pt x="382248" y="312765"/>
                    <a:pt x="191124" y="0"/>
                    <a:pt x="191124" y="0"/>
                  </a:cubicBezTo>
                  <a:cubicBezTo>
                    <a:pt x="191124" y="0"/>
                    <a:pt x="0" y="313488"/>
                    <a:pt x="0" y="418947"/>
                  </a:cubicBezTo>
                  <a:close/>
                </a:path>
              </a:pathLst>
            </a:custGeom>
            <a:solidFill>
              <a:schemeClr val="bg1"/>
            </a:solidFill>
            <a:ln w="71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Forma libre 25">
              <a:extLst>
                <a:ext uri="{FF2B5EF4-FFF2-40B4-BE49-F238E27FC236}">
                  <a16:creationId xmlns:a16="http://schemas.microsoft.com/office/drawing/2014/main" id="{ABF50C49-B52D-3F45-3B3C-0F7843BE0FED}"/>
                </a:ext>
              </a:extLst>
            </p:cNvPr>
            <p:cNvSpPr/>
            <p:nvPr/>
          </p:nvSpPr>
          <p:spPr>
            <a:xfrm rot="1136790">
              <a:off x="9116323" y="4257775"/>
              <a:ext cx="567602" cy="2030448"/>
            </a:xfrm>
            <a:custGeom>
              <a:avLst/>
              <a:gdLst>
                <a:gd name="connsiteX0" fmla="*/ 284162 w 567602"/>
                <a:gd name="connsiteY0" fmla="*/ 1597055 h 2030448"/>
                <a:gd name="connsiteX1" fmla="*/ 227906 w 567602"/>
                <a:gd name="connsiteY1" fmla="*/ 1540714 h 2030448"/>
                <a:gd name="connsiteX2" fmla="*/ 227906 w 567602"/>
                <a:gd name="connsiteY2" fmla="*/ 0 h 2030448"/>
                <a:gd name="connsiteX3" fmla="*/ 0 w 567602"/>
                <a:gd name="connsiteY3" fmla="*/ 278816 h 2030448"/>
                <a:gd name="connsiteX4" fmla="*/ 0 w 567602"/>
                <a:gd name="connsiteY4" fmla="*/ 1466314 h 2030448"/>
                <a:gd name="connsiteX5" fmla="*/ 159390 w 567602"/>
                <a:gd name="connsiteY5" fmla="*/ 1722016 h 2030448"/>
                <a:gd name="connsiteX6" fmla="*/ 152178 w 567602"/>
                <a:gd name="connsiteY6" fmla="*/ 1758855 h 2030448"/>
                <a:gd name="connsiteX7" fmla="*/ 152178 w 567602"/>
                <a:gd name="connsiteY7" fmla="*/ 1934379 h 2030448"/>
                <a:gd name="connsiteX8" fmla="*/ 248101 w 567602"/>
                <a:gd name="connsiteY8" fmla="*/ 2030448 h 2030448"/>
                <a:gd name="connsiteX9" fmla="*/ 319502 w 567602"/>
                <a:gd name="connsiteY9" fmla="*/ 2030448 h 2030448"/>
                <a:gd name="connsiteX10" fmla="*/ 415424 w 567602"/>
                <a:gd name="connsiteY10" fmla="*/ 1934379 h 2030448"/>
                <a:gd name="connsiteX11" fmla="*/ 415424 w 567602"/>
                <a:gd name="connsiteY11" fmla="*/ 1758132 h 2030448"/>
                <a:gd name="connsiteX12" fmla="*/ 408212 w 567602"/>
                <a:gd name="connsiteY12" fmla="*/ 1721294 h 2030448"/>
                <a:gd name="connsiteX13" fmla="*/ 567602 w 567602"/>
                <a:gd name="connsiteY13" fmla="*/ 1465592 h 2030448"/>
                <a:gd name="connsiteX14" fmla="*/ 567602 w 567602"/>
                <a:gd name="connsiteY14" fmla="*/ 278816 h 2030448"/>
                <a:gd name="connsiteX15" fmla="*/ 339696 w 567602"/>
                <a:gd name="connsiteY15" fmla="*/ 0 h 2030448"/>
                <a:gd name="connsiteX16" fmla="*/ 339696 w 567602"/>
                <a:gd name="connsiteY16" fmla="*/ 1540714 h 2030448"/>
                <a:gd name="connsiteX17" fmla="*/ 284162 w 567602"/>
                <a:gd name="connsiteY17" fmla="*/ 1597055 h 203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7602" h="2030448">
                  <a:moveTo>
                    <a:pt x="284162" y="1597055"/>
                  </a:moveTo>
                  <a:cubicBezTo>
                    <a:pt x="253149" y="1597055"/>
                    <a:pt x="227906" y="1571773"/>
                    <a:pt x="227906" y="1540714"/>
                  </a:cubicBezTo>
                  <a:lnTo>
                    <a:pt x="227906" y="0"/>
                  </a:lnTo>
                  <a:cubicBezTo>
                    <a:pt x="98086" y="26004"/>
                    <a:pt x="0" y="141575"/>
                    <a:pt x="0" y="278816"/>
                  </a:cubicBezTo>
                  <a:lnTo>
                    <a:pt x="0" y="1466314"/>
                  </a:lnTo>
                  <a:cubicBezTo>
                    <a:pt x="0" y="1578274"/>
                    <a:pt x="65631" y="1675065"/>
                    <a:pt x="159390" y="1722016"/>
                  </a:cubicBezTo>
                  <a:cubicBezTo>
                    <a:pt x="155063" y="1733573"/>
                    <a:pt x="152178" y="1745853"/>
                    <a:pt x="152178" y="1758855"/>
                  </a:cubicBezTo>
                  <a:lnTo>
                    <a:pt x="152178" y="1934379"/>
                  </a:lnTo>
                  <a:cubicBezTo>
                    <a:pt x="152178" y="1987109"/>
                    <a:pt x="195451" y="2030448"/>
                    <a:pt x="248101" y="2030448"/>
                  </a:cubicBezTo>
                  <a:lnTo>
                    <a:pt x="319502" y="2030448"/>
                  </a:lnTo>
                  <a:cubicBezTo>
                    <a:pt x="372151" y="2030448"/>
                    <a:pt x="415424" y="1987109"/>
                    <a:pt x="415424" y="1934379"/>
                  </a:cubicBezTo>
                  <a:lnTo>
                    <a:pt x="415424" y="1758132"/>
                  </a:lnTo>
                  <a:cubicBezTo>
                    <a:pt x="415424" y="1745131"/>
                    <a:pt x="412540" y="1732851"/>
                    <a:pt x="408212" y="1721294"/>
                  </a:cubicBezTo>
                  <a:cubicBezTo>
                    <a:pt x="502692" y="1675065"/>
                    <a:pt x="567602" y="1577552"/>
                    <a:pt x="567602" y="1465592"/>
                  </a:cubicBezTo>
                  <a:lnTo>
                    <a:pt x="567602" y="278816"/>
                  </a:lnTo>
                  <a:cubicBezTo>
                    <a:pt x="567602" y="141575"/>
                    <a:pt x="469516" y="26004"/>
                    <a:pt x="339696" y="0"/>
                  </a:cubicBezTo>
                  <a:lnTo>
                    <a:pt x="339696" y="1540714"/>
                  </a:lnTo>
                  <a:cubicBezTo>
                    <a:pt x="340417" y="1571773"/>
                    <a:pt x="315174" y="1597055"/>
                    <a:pt x="284162" y="1597055"/>
                  </a:cubicBezTo>
                  <a:close/>
                </a:path>
              </a:pathLst>
            </a:custGeom>
            <a:solidFill>
              <a:schemeClr val="bg1"/>
            </a:solidFill>
            <a:ln w="71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orma libre 26">
              <a:extLst>
                <a:ext uri="{FF2B5EF4-FFF2-40B4-BE49-F238E27FC236}">
                  <a16:creationId xmlns:a16="http://schemas.microsoft.com/office/drawing/2014/main" id="{109D73BA-A7A3-8059-38F5-F59B8F7E9CAA}"/>
                </a:ext>
              </a:extLst>
            </p:cNvPr>
            <p:cNvSpPr/>
            <p:nvPr/>
          </p:nvSpPr>
          <p:spPr>
            <a:xfrm rot="1136790">
              <a:off x="9631153" y="2971643"/>
              <a:ext cx="112510" cy="2931184"/>
            </a:xfrm>
            <a:custGeom>
              <a:avLst/>
              <a:gdLst>
                <a:gd name="connsiteX0" fmla="*/ 0 w 112510"/>
                <a:gd name="connsiteY0" fmla="*/ 2874843 h 2931184"/>
                <a:gd name="connsiteX1" fmla="*/ 56255 w 112510"/>
                <a:gd name="connsiteY1" fmla="*/ 2931184 h 2931184"/>
                <a:gd name="connsiteX2" fmla="*/ 112511 w 112510"/>
                <a:gd name="connsiteY2" fmla="*/ 2874843 h 2931184"/>
                <a:gd name="connsiteX3" fmla="*/ 112511 w 112510"/>
                <a:gd name="connsiteY3" fmla="*/ 0 h 2931184"/>
                <a:gd name="connsiteX4" fmla="*/ 0 w 112510"/>
                <a:gd name="connsiteY4" fmla="*/ 0 h 2931184"/>
                <a:gd name="connsiteX5" fmla="*/ 0 w 112510"/>
                <a:gd name="connsiteY5" fmla="*/ 2874843 h 293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10" h="2931184">
                  <a:moveTo>
                    <a:pt x="0" y="2874843"/>
                  </a:moveTo>
                  <a:cubicBezTo>
                    <a:pt x="0" y="2905903"/>
                    <a:pt x="25243" y="2931184"/>
                    <a:pt x="56255" y="2931184"/>
                  </a:cubicBezTo>
                  <a:cubicBezTo>
                    <a:pt x="87268" y="2931184"/>
                    <a:pt x="112511" y="2905903"/>
                    <a:pt x="112511" y="2874843"/>
                  </a:cubicBezTo>
                  <a:lnTo>
                    <a:pt x="112511" y="0"/>
                  </a:lnTo>
                  <a:lnTo>
                    <a:pt x="0" y="0"/>
                  </a:lnTo>
                  <a:lnTo>
                    <a:pt x="0" y="2874843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71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orma libre 27">
              <a:extLst>
                <a:ext uri="{FF2B5EF4-FFF2-40B4-BE49-F238E27FC236}">
                  <a16:creationId xmlns:a16="http://schemas.microsoft.com/office/drawing/2014/main" id="{E7520A62-9EF4-454C-D206-0F54DB9D7D91}"/>
                </a:ext>
              </a:extLst>
            </p:cNvPr>
            <p:cNvSpPr/>
            <p:nvPr/>
          </p:nvSpPr>
          <p:spPr>
            <a:xfrm rot="1136790">
              <a:off x="10133052" y="925714"/>
              <a:ext cx="1156841" cy="1056757"/>
            </a:xfrm>
            <a:custGeom>
              <a:avLst/>
              <a:gdLst>
                <a:gd name="connsiteX0" fmla="*/ 1104192 w 1156841"/>
                <a:gd name="connsiteY0" fmla="*/ 1051701 h 1056757"/>
                <a:gd name="connsiteX1" fmla="*/ 1156841 w 1156841"/>
                <a:gd name="connsiteY1" fmla="*/ 1056758 h 1056757"/>
                <a:gd name="connsiteX2" fmla="*/ 1156841 w 1156841"/>
                <a:gd name="connsiteY2" fmla="*/ 987415 h 1056757"/>
                <a:gd name="connsiteX3" fmla="*/ 1156120 w 1156841"/>
                <a:gd name="connsiteY3" fmla="*/ 987415 h 1056757"/>
                <a:gd name="connsiteX4" fmla="*/ 1156841 w 1156841"/>
                <a:gd name="connsiteY4" fmla="*/ 962133 h 1056757"/>
                <a:gd name="connsiteX5" fmla="*/ 1014761 w 1156841"/>
                <a:gd name="connsiteY5" fmla="*/ 606028 h 1056757"/>
                <a:gd name="connsiteX6" fmla="*/ 1014761 w 1156841"/>
                <a:gd name="connsiteY6" fmla="*/ 606028 h 1056757"/>
                <a:gd name="connsiteX7" fmla="*/ 1014039 w 1156841"/>
                <a:gd name="connsiteY7" fmla="*/ 606028 h 1056757"/>
                <a:gd name="connsiteX8" fmla="*/ 987354 w 1156841"/>
                <a:gd name="connsiteY8" fmla="*/ 578580 h 1056757"/>
                <a:gd name="connsiteX9" fmla="*/ 853928 w 1156841"/>
                <a:gd name="connsiteY9" fmla="*/ 269426 h 1056757"/>
                <a:gd name="connsiteX10" fmla="*/ 853928 w 1156841"/>
                <a:gd name="connsiteY10" fmla="*/ 267982 h 1056757"/>
                <a:gd name="connsiteX11" fmla="*/ 578421 w 1156841"/>
                <a:gd name="connsiteY11" fmla="*/ 0 h 1056757"/>
                <a:gd name="connsiteX12" fmla="*/ 303635 w 1156841"/>
                <a:gd name="connsiteY12" fmla="*/ 266537 h 1056757"/>
                <a:gd name="connsiteX13" fmla="*/ 303635 w 1156841"/>
                <a:gd name="connsiteY13" fmla="*/ 270149 h 1056757"/>
                <a:gd name="connsiteX14" fmla="*/ 168766 w 1156841"/>
                <a:gd name="connsiteY14" fmla="*/ 580747 h 1056757"/>
                <a:gd name="connsiteX15" fmla="*/ 143523 w 1156841"/>
                <a:gd name="connsiteY15" fmla="*/ 606028 h 1056757"/>
                <a:gd name="connsiteX16" fmla="*/ 142081 w 1156841"/>
                <a:gd name="connsiteY16" fmla="*/ 606751 h 1056757"/>
                <a:gd name="connsiteX17" fmla="*/ 142081 w 1156841"/>
                <a:gd name="connsiteY17" fmla="*/ 606751 h 1056757"/>
                <a:gd name="connsiteX18" fmla="*/ 0 w 1156841"/>
                <a:gd name="connsiteY18" fmla="*/ 962856 h 1056757"/>
                <a:gd name="connsiteX19" fmla="*/ 721 w 1156841"/>
                <a:gd name="connsiteY19" fmla="*/ 988137 h 1056757"/>
                <a:gd name="connsiteX20" fmla="*/ 721 w 1156841"/>
                <a:gd name="connsiteY20" fmla="*/ 988137 h 1056757"/>
                <a:gd name="connsiteX21" fmla="*/ 721 w 1156841"/>
                <a:gd name="connsiteY21" fmla="*/ 1056758 h 1056757"/>
                <a:gd name="connsiteX22" fmla="*/ 52649 w 1156841"/>
                <a:gd name="connsiteY22" fmla="*/ 1051701 h 1056757"/>
                <a:gd name="connsiteX23" fmla="*/ 1104192 w 1156841"/>
                <a:gd name="connsiteY23" fmla="*/ 1051701 h 1056757"/>
                <a:gd name="connsiteX24" fmla="*/ 1104192 w 1156841"/>
                <a:gd name="connsiteY24" fmla="*/ 1051701 h 105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56841" h="1056757">
                  <a:moveTo>
                    <a:pt x="1104192" y="1051701"/>
                  </a:moveTo>
                  <a:cubicBezTo>
                    <a:pt x="1122223" y="1051701"/>
                    <a:pt x="1140253" y="1053868"/>
                    <a:pt x="1156841" y="1056758"/>
                  </a:cubicBezTo>
                  <a:lnTo>
                    <a:pt x="1156841" y="987415"/>
                  </a:lnTo>
                  <a:lnTo>
                    <a:pt x="1156120" y="987415"/>
                  </a:lnTo>
                  <a:cubicBezTo>
                    <a:pt x="1156841" y="978747"/>
                    <a:pt x="1156841" y="970801"/>
                    <a:pt x="1156841" y="962133"/>
                  </a:cubicBezTo>
                  <a:cubicBezTo>
                    <a:pt x="1156841" y="825614"/>
                    <a:pt x="1103471" y="701375"/>
                    <a:pt x="1014761" y="606028"/>
                  </a:cubicBezTo>
                  <a:lnTo>
                    <a:pt x="1014761" y="606028"/>
                  </a:lnTo>
                  <a:cubicBezTo>
                    <a:pt x="1014761" y="606028"/>
                    <a:pt x="1014761" y="606028"/>
                    <a:pt x="1014039" y="606028"/>
                  </a:cubicBezTo>
                  <a:cubicBezTo>
                    <a:pt x="1005385" y="596638"/>
                    <a:pt x="996730" y="587248"/>
                    <a:pt x="987354" y="578580"/>
                  </a:cubicBezTo>
                  <a:cubicBezTo>
                    <a:pt x="944802" y="530907"/>
                    <a:pt x="866189" y="424003"/>
                    <a:pt x="853928" y="269426"/>
                  </a:cubicBezTo>
                  <a:cubicBezTo>
                    <a:pt x="853928" y="268704"/>
                    <a:pt x="853928" y="268704"/>
                    <a:pt x="853928" y="267982"/>
                  </a:cubicBezTo>
                  <a:cubicBezTo>
                    <a:pt x="852485" y="119906"/>
                    <a:pt x="729878" y="0"/>
                    <a:pt x="578421" y="0"/>
                  </a:cubicBezTo>
                  <a:cubicBezTo>
                    <a:pt x="427685" y="0"/>
                    <a:pt x="305798" y="119183"/>
                    <a:pt x="303635" y="266537"/>
                  </a:cubicBezTo>
                  <a:cubicBezTo>
                    <a:pt x="303635" y="267982"/>
                    <a:pt x="303635" y="268704"/>
                    <a:pt x="303635" y="270149"/>
                  </a:cubicBezTo>
                  <a:cubicBezTo>
                    <a:pt x="291374" y="426170"/>
                    <a:pt x="211318" y="533796"/>
                    <a:pt x="168766" y="580747"/>
                  </a:cubicBezTo>
                  <a:cubicBezTo>
                    <a:pt x="160111" y="588693"/>
                    <a:pt x="151457" y="597361"/>
                    <a:pt x="143523" y="606028"/>
                  </a:cubicBezTo>
                  <a:cubicBezTo>
                    <a:pt x="142802" y="606751"/>
                    <a:pt x="142081" y="606751"/>
                    <a:pt x="142081" y="606751"/>
                  </a:cubicBezTo>
                  <a:lnTo>
                    <a:pt x="142081" y="606751"/>
                  </a:lnTo>
                  <a:cubicBezTo>
                    <a:pt x="54092" y="702097"/>
                    <a:pt x="0" y="826337"/>
                    <a:pt x="0" y="962856"/>
                  </a:cubicBezTo>
                  <a:cubicBezTo>
                    <a:pt x="0" y="971524"/>
                    <a:pt x="0" y="979469"/>
                    <a:pt x="721" y="988137"/>
                  </a:cubicBezTo>
                  <a:lnTo>
                    <a:pt x="721" y="988137"/>
                  </a:lnTo>
                  <a:lnTo>
                    <a:pt x="721" y="1056758"/>
                  </a:lnTo>
                  <a:cubicBezTo>
                    <a:pt x="17309" y="1053146"/>
                    <a:pt x="35340" y="1051701"/>
                    <a:pt x="52649" y="1051701"/>
                  </a:cubicBezTo>
                  <a:lnTo>
                    <a:pt x="1104192" y="1051701"/>
                  </a:lnTo>
                  <a:lnTo>
                    <a:pt x="1104192" y="1051701"/>
                  </a:lnTo>
                  <a:close/>
                </a:path>
              </a:pathLst>
            </a:custGeom>
            <a:solidFill>
              <a:schemeClr val="bg1"/>
            </a:solidFill>
            <a:ln w="71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orma libre 28">
              <a:extLst>
                <a:ext uri="{FF2B5EF4-FFF2-40B4-BE49-F238E27FC236}">
                  <a16:creationId xmlns:a16="http://schemas.microsoft.com/office/drawing/2014/main" id="{5D7E2F2D-D0E8-DA78-9B92-41BBA33DE202}"/>
                </a:ext>
              </a:extLst>
            </p:cNvPr>
            <p:cNvSpPr/>
            <p:nvPr/>
          </p:nvSpPr>
          <p:spPr>
            <a:xfrm rot="1136790">
              <a:off x="9562536" y="1917599"/>
              <a:ext cx="1580199" cy="1165828"/>
            </a:xfrm>
            <a:custGeom>
              <a:avLst/>
              <a:gdLst>
                <a:gd name="connsiteX0" fmla="*/ 1368160 w 1580199"/>
                <a:gd name="connsiteY0" fmla="*/ 5056 h 1165828"/>
                <a:gd name="connsiteX1" fmla="*/ 1315510 w 1580199"/>
                <a:gd name="connsiteY1" fmla="*/ 0 h 1165828"/>
                <a:gd name="connsiteX2" fmla="*/ 264689 w 1580199"/>
                <a:gd name="connsiteY2" fmla="*/ 0 h 1165828"/>
                <a:gd name="connsiteX3" fmla="*/ 212761 w 1580199"/>
                <a:gd name="connsiteY3" fmla="*/ 5056 h 1165828"/>
                <a:gd name="connsiteX4" fmla="*/ 0 w 1580199"/>
                <a:gd name="connsiteY4" fmla="*/ 265092 h 1165828"/>
                <a:gd name="connsiteX5" fmla="*/ 0 w 1580199"/>
                <a:gd name="connsiteY5" fmla="*/ 900736 h 1165828"/>
                <a:gd name="connsiteX6" fmla="*/ 264689 w 1580199"/>
                <a:gd name="connsiteY6" fmla="*/ 1165828 h 1165828"/>
                <a:gd name="connsiteX7" fmla="*/ 1315510 w 1580199"/>
                <a:gd name="connsiteY7" fmla="*/ 1165828 h 1165828"/>
                <a:gd name="connsiteX8" fmla="*/ 1580199 w 1580199"/>
                <a:gd name="connsiteY8" fmla="*/ 900736 h 1165828"/>
                <a:gd name="connsiteX9" fmla="*/ 1580199 w 1580199"/>
                <a:gd name="connsiteY9" fmla="*/ 265092 h 1165828"/>
                <a:gd name="connsiteX10" fmla="*/ 1368160 w 1580199"/>
                <a:gd name="connsiteY10" fmla="*/ 5056 h 116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0199" h="1165828">
                  <a:moveTo>
                    <a:pt x="1368160" y="5056"/>
                  </a:moveTo>
                  <a:cubicBezTo>
                    <a:pt x="1350850" y="1445"/>
                    <a:pt x="1333541" y="0"/>
                    <a:pt x="1315510" y="0"/>
                  </a:cubicBezTo>
                  <a:lnTo>
                    <a:pt x="264689" y="0"/>
                  </a:lnTo>
                  <a:cubicBezTo>
                    <a:pt x="246658" y="0"/>
                    <a:pt x="229349" y="2167"/>
                    <a:pt x="212761" y="5056"/>
                  </a:cubicBezTo>
                  <a:cubicBezTo>
                    <a:pt x="91595" y="29615"/>
                    <a:pt x="0" y="137241"/>
                    <a:pt x="0" y="265092"/>
                  </a:cubicBezTo>
                  <a:lnTo>
                    <a:pt x="0" y="900736"/>
                  </a:lnTo>
                  <a:cubicBezTo>
                    <a:pt x="0" y="1046645"/>
                    <a:pt x="119002" y="1165828"/>
                    <a:pt x="264689" y="1165828"/>
                  </a:cubicBezTo>
                  <a:lnTo>
                    <a:pt x="1315510" y="1165828"/>
                  </a:lnTo>
                  <a:cubicBezTo>
                    <a:pt x="1461198" y="1165828"/>
                    <a:pt x="1580199" y="1046645"/>
                    <a:pt x="1580199" y="900736"/>
                  </a:cubicBezTo>
                  <a:lnTo>
                    <a:pt x="1580199" y="265092"/>
                  </a:lnTo>
                  <a:cubicBezTo>
                    <a:pt x="1579478" y="137241"/>
                    <a:pt x="1488604" y="29615"/>
                    <a:pt x="1368160" y="5056"/>
                  </a:cubicBezTo>
                  <a:close/>
                </a:path>
              </a:pathLst>
            </a:custGeom>
            <a:solidFill>
              <a:schemeClr val="accent2"/>
            </a:solidFill>
            <a:ln w="71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Grupo 30">
            <a:extLst>
              <a:ext uri="{FF2B5EF4-FFF2-40B4-BE49-F238E27FC236}">
                <a16:creationId xmlns:a16="http://schemas.microsoft.com/office/drawing/2014/main" id="{19E06946-BE31-CD13-AF35-FF205645DC8B}"/>
              </a:ext>
            </a:extLst>
          </p:cNvPr>
          <p:cNvGrpSpPr/>
          <p:nvPr/>
        </p:nvGrpSpPr>
        <p:grpSpPr>
          <a:xfrm>
            <a:off x="8681723" y="9654803"/>
            <a:ext cx="4184101" cy="3385739"/>
            <a:chOff x="18011773" y="199474"/>
            <a:chExt cx="4184101" cy="3385739"/>
          </a:xfrm>
        </p:grpSpPr>
        <p:sp>
          <p:nvSpPr>
            <p:cNvPr id="32" name="Forma libre 31">
              <a:extLst>
                <a:ext uri="{FF2B5EF4-FFF2-40B4-BE49-F238E27FC236}">
                  <a16:creationId xmlns:a16="http://schemas.microsoft.com/office/drawing/2014/main" id="{DD450E90-7C7B-7C75-2E92-C5EB43BAB719}"/>
                </a:ext>
              </a:extLst>
            </p:cNvPr>
            <p:cNvSpPr/>
            <p:nvPr/>
          </p:nvSpPr>
          <p:spPr>
            <a:xfrm>
              <a:off x="18011773" y="718605"/>
              <a:ext cx="1366205" cy="1811940"/>
            </a:xfrm>
            <a:custGeom>
              <a:avLst/>
              <a:gdLst>
                <a:gd name="connsiteX0" fmla="*/ 178153 w 1366205"/>
                <a:gd name="connsiteY0" fmla="*/ 1201283 h 1811940"/>
                <a:gd name="connsiteX1" fmla="*/ 5537 w 1366205"/>
                <a:gd name="connsiteY1" fmla="*/ 1626963 h 1811940"/>
                <a:gd name="connsiteX2" fmla="*/ 40687 w 1366205"/>
                <a:gd name="connsiteY2" fmla="*/ 1790038 h 1811940"/>
                <a:gd name="connsiteX3" fmla="*/ 241199 w 1366205"/>
                <a:gd name="connsiteY3" fmla="*/ 1762630 h 1811940"/>
                <a:gd name="connsiteX4" fmla="*/ 905556 w 1366205"/>
                <a:gd name="connsiteY4" fmla="*/ 1086231 h 1811940"/>
                <a:gd name="connsiteX5" fmla="*/ 1237729 w 1366205"/>
                <a:gd name="connsiteY5" fmla="*/ 586883 h 1811940"/>
                <a:gd name="connsiteX6" fmla="*/ 1328746 w 1366205"/>
                <a:gd name="connsiteY6" fmla="*/ 33443 h 1811940"/>
                <a:gd name="connsiteX7" fmla="*/ 554888 w 1366205"/>
                <a:gd name="connsiteY7" fmla="*/ 642718 h 1811940"/>
                <a:gd name="connsiteX8" fmla="*/ 178153 w 1366205"/>
                <a:gd name="connsiteY8" fmla="*/ 1201283 h 181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6205" h="1811940">
                  <a:moveTo>
                    <a:pt x="178153" y="1201283"/>
                  </a:moveTo>
                  <a:cubicBezTo>
                    <a:pt x="102230" y="1335127"/>
                    <a:pt x="32536" y="1475493"/>
                    <a:pt x="5537" y="1626963"/>
                  </a:cubicBezTo>
                  <a:cubicBezTo>
                    <a:pt x="-4716" y="1684488"/>
                    <a:pt x="-4694" y="1753199"/>
                    <a:pt x="40687" y="1790038"/>
                  </a:cubicBezTo>
                  <a:cubicBezTo>
                    <a:pt x="96838" y="1835639"/>
                    <a:pt x="180462" y="1801911"/>
                    <a:pt x="241199" y="1762630"/>
                  </a:cubicBezTo>
                  <a:cubicBezTo>
                    <a:pt x="507919" y="1590107"/>
                    <a:pt x="710605" y="1336933"/>
                    <a:pt x="905556" y="1086231"/>
                  </a:cubicBezTo>
                  <a:cubicBezTo>
                    <a:pt x="1028112" y="928624"/>
                    <a:pt x="1150289" y="767255"/>
                    <a:pt x="1237729" y="586883"/>
                  </a:cubicBezTo>
                  <a:cubicBezTo>
                    <a:pt x="1295971" y="466745"/>
                    <a:pt x="1431706" y="158162"/>
                    <a:pt x="1328746" y="33443"/>
                  </a:cubicBezTo>
                  <a:cubicBezTo>
                    <a:pt x="1170898" y="-157762"/>
                    <a:pt x="645632" y="528276"/>
                    <a:pt x="554888" y="642718"/>
                  </a:cubicBezTo>
                  <a:cubicBezTo>
                    <a:pt x="415112" y="818938"/>
                    <a:pt x="289160" y="1005682"/>
                    <a:pt x="178153" y="1201283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" name="Forma libre 32">
              <a:extLst>
                <a:ext uri="{FF2B5EF4-FFF2-40B4-BE49-F238E27FC236}">
                  <a16:creationId xmlns:a16="http://schemas.microsoft.com/office/drawing/2014/main" id="{2C310B08-4F7C-FDF2-9BA1-CFA68704FA43}"/>
                </a:ext>
              </a:extLst>
            </p:cNvPr>
            <p:cNvSpPr/>
            <p:nvPr/>
          </p:nvSpPr>
          <p:spPr>
            <a:xfrm>
              <a:off x="19502329" y="307017"/>
              <a:ext cx="1239445" cy="1651772"/>
            </a:xfrm>
            <a:custGeom>
              <a:avLst/>
              <a:gdLst>
                <a:gd name="connsiteX0" fmla="*/ 210989 w 1239445"/>
                <a:gd name="connsiteY0" fmla="*/ 1076347 h 1651772"/>
                <a:gd name="connsiteX1" fmla="*/ 5862 w 1239445"/>
                <a:gd name="connsiteY1" fmla="*/ 1516664 h 1651772"/>
                <a:gd name="connsiteX2" fmla="*/ 7708 w 1239445"/>
                <a:gd name="connsiteY2" fmla="*/ 1601717 h 1651772"/>
                <a:gd name="connsiteX3" fmla="*/ 121416 w 1239445"/>
                <a:gd name="connsiteY3" fmla="*/ 1649509 h 1651772"/>
                <a:gd name="connsiteX4" fmla="*/ 237226 w 1239445"/>
                <a:gd name="connsiteY4" fmla="*/ 1586399 h 1651772"/>
                <a:gd name="connsiteX5" fmla="*/ 1209503 w 1239445"/>
                <a:gd name="connsiteY5" fmla="*/ 368663 h 1651772"/>
                <a:gd name="connsiteX6" fmla="*/ 1211712 w 1239445"/>
                <a:gd name="connsiteY6" fmla="*/ 90590 h 1651772"/>
                <a:gd name="connsiteX7" fmla="*/ 735730 w 1239445"/>
                <a:gd name="connsiteY7" fmla="*/ 327179 h 1651772"/>
                <a:gd name="connsiteX8" fmla="*/ 210989 w 1239445"/>
                <a:gd name="connsiteY8" fmla="*/ 1076347 h 1651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9445" h="1651772">
                  <a:moveTo>
                    <a:pt x="210989" y="1076347"/>
                  </a:moveTo>
                  <a:cubicBezTo>
                    <a:pt x="124205" y="1214104"/>
                    <a:pt x="39695" y="1357434"/>
                    <a:pt x="5862" y="1516664"/>
                  </a:cubicBezTo>
                  <a:cubicBezTo>
                    <a:pt x="-2542" y="1544495"/>
                    <a:pt x="-1895" y="1574275"/>
                    <a:pt x="7708" y="1601717"/>
                  </a:cubicBezTo>
                  <a:cubicBezTo>
                    <a:pt x="26108" y="1642084"/>
                    <a:pt x="77881" y="1658137"/>
                    <a:pt x="121416" y="1649509"/>
                  </a:cubicBezTo>
                  <a:cubicBezTo>
                    <a:pt x="164951" y="1640880"/>
                    <a:pt x="202036" y="1613439"/>
                    <a:pt x="237226" y="1586399"/>
                  </a:cubicBezTo>
                  <a:cubicBezTo>
                    <a:pt x="655664" y="1264779"/>
                    <a:pt x="1049421" y="871376"/>
                    <a:pt x="1209503" y="368663"/>
                  </a:cubicBezTo>
                  <a:cubicBezTo>
                    <a:pt x="1238451" y="277733"/>
                    <a:pt x="1258129" y="173974"/>
                    <a:pt x="1211712" y="90590"/>
                  </a:cubicBezTo>
                  <a:cubicBezTo>
                    <a:pt x="1062037" y="-178247"/>
                    <a:pt x="813287" y="227235"/>
                    <a:pt x="735730" y="327179"/>
                  </a:cubicBezTo>
                  <a:cubicBezTo>
                    <a:pt x="548741" y="568153"/>
                    <a:pt x="373816" y="817875"/>
                    <a:pt x="210989" y="1076347"/>
                  </a:cubicBezTo>
                  <a:close/>
                </a:path>
              </a:pathLst>
            </a:custGeom>
            <a:solidFill>
              <a:schemeClr val="accent4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" name="Forma libre 33">
              <a:extLst>
                <a:ext uri="{FF2B5EF4-FFF2-40B4-BE49-F238E27FC236}">
                  <a16:creationId xmlns:a16="http://schemas.microsoft.com/office/drawing/2014/main" id="{52E816D6-DBD0-DD0F-C1D5-90C94218703C}"/>
                </a:ext>
              </a:extLst>
            </p:cNvPr>
            <p:cNvSpPr/>
            <p:nvPr/>
          </p:nvSpPr>
          <p:spPr>
            <a:xfrm>
              <a:off x="19577733" y="1624575"/>
              <a:ext cx="1388739" cy="1539791"/>
            </a:xfrm>
            <a:custGeom>
              <a:avLst/>
              <a:gdLst>
                <a:gd name="connsiteX0" fmla="*/ 45508 w 1388739"/>
                <a:gd name="connsiteY0" fmla="*/ 1280919 h 1539791"/>
                <a:gd name="connsiteX1" fmla="*/ 217 w 1388739"/>
                <a:gd name="connsiteY1" fmla="*/ 1411921 h 1539791"/>
                <a:gd name="connsiteX2" fmla="*/ 59826 w 1388739"/>
                <a:gd name="connsiteY2" fmla="*/ 1529444 h 1539791"/>
                <a:gd name="connsiteX3" fmla="*/ 162157 w 1388739"/>
                <a:gd name="connsiteY3" fmla="*/ 1533708 h 1539791"/>
                <a:gd name="connsiteX4" fmla="*/ 775800 w 1388739"/>
                <a:gd name="connsiteY4" fmla="*/ 1152242 h 1539791"/>
                <a:gd name="connsiteX5" fmla="*/ 1322127 w 1388739"/>
                <a:gd name="connsiteY5" fmla="*/ 436130 h 1539791"/>
                <a:gd name="connsiteX6" fmla="*/ 1227419 w 1388739"/>
                <a:gd name="connsiteY6" fmla="*/ 3 h 1539791"/>
                <a:gd name="connsiteX7" fmla="*/ 798791 w 1388739"/>
                <a:gd name="connsiteY7" fmla="*/ 343790 h 1539791"/>
                <a:gd name="connsiteX8" fmla="*/ 45508 w 1388739"/>
                <a:gd name="connsiteY8" fmla="*/ 1280919 h 153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39" h="1539791">
                  <a:moveTo>
                    <a:pt x="45508" y="1280919"/>
                  </a:moveTo>
                  <a:cubicBezTo>
                    <a:pt x="23747" y="1322106"/>
                    <a:pt x="2782" y="1365416"/>
                    <a:pt x="217" y="1411921"/>
                  </a:cubicBezTo>
                  <a:cubicBezTo>
                    <a:pt x="-2348" y="1458408"/>
                    <a:pt x="17872" y="1509160"/>
                    <a:pt x="59826" y="1529444"/>
                  </a:cubicBezTo>
                  <a:cubicBezTo>
                    <a:pt x="91126" y="1544561"/>
                    <a:pt x="128056" y="1540498"/>
                    <a:pt x="162157" y="1533708"/>
                  </a:cubicBezTo>
                  <a:cubicBezTo>
                    <a:pt x="401905" y="1485916"/>
                    <a:pt x="602415" y="1324480"/>
                    <a:pt x="775800" y="1152242"/>
                  </a:cubicBezTo>
                  <a:cubicBezTo>
                    <a:pt x="989596" y="939836"/>
                    <a:pt x="1179513" y="701545"/>
                    <a:pt x="1322127" y="436130"/>
                  </a:cubicBezTo>
                  <a:cubicBezTo>
                    <a:pt x="1387502" y="314493"/>
                    <a:pt x="1465728" y="1751"/>
                    <a:pt x="1227419" y="3"/>
                  </a:cubicBezTo>
                  <a:cubicBezTo>
                    <a:pt x="1081208" y="-1068"/>
                    <a:pt x="895741" y="250497"/>
                    <a:pt x="798791" y="343790"/>
                  </a:cubicBezTo>
                  <a:cubicBezTo>
                    <a:pt x="509464" y="622215"/>
                    <a:pt x="234292" y="923632"/>
                    <a:pt x="45508" y="1280919"/>
                  </a:cubicBezTo>
                  <a:close/>
                </a:path>
              </a:pathLst>
            </a:custGeom>
            <a:solidFill>
              <a:schemeClr val="accent2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" name="Forma libre 34">
              <a:extLst>
                <a:ext uri="{FF2B5EF4-FFF2-40B4-BE49-F238E27FC236}">
                  <a16:creationId xmlns:a16="http://schemas.microsoft.com/office/drawing/2014/main" id="{1F2E5FA4-4CE1-9CB2-B9A5-E9E3F63A7B48}"/>
                </a:ext>
              </a:extLst>
            </p:cNvPr>
            <p:cNvSpPr/>
            <p:nvPr/>
          </p:nvSpPr>
          <p:spPr>
            <a:xfrm>
              <a:off x="21127774" y="199474"/>
              <a:ext cx="952526" cy="1105757"/>
            </a:xfrm>
            <a:custGeom>
              <a:avLst/>
              <a:gdLst>
                <a:gd name="connsiteX0" fmla="*/ 95414 w 952526"/>
                <a:gd name="connsiteY0" fmla="*/ 745009 h 1105757"/>
                <a:gd name="connsiteX1" fmla="*/ 990 w 952526"/>
                <a:gd name="connsiteY1" fmla="*/ 993093 h 1105757"/>
                <a:gd name="connsiteX2" fmla="*/ 15765 w 952526"/>
                <a:gd name="connsiteY2" fmla="*/ 1068706 h 1105757"/>
                <a:gd name="connsiteX3" fmla="*/ 202286 w 952526"/>
                <a:gd name="connsiteY3" fmla="*/ 1078020 h 1105757"/>
                <a:gd name="connsiteX4" fmla="*/ 926951 w 952526"/>
                <a:gd name="connsiteY4" fmla="*/ 282495 h 1105757"/>
                <a:gd name="connsiteX5" fmla="*/ 938497 w 952526"/>
                <a:gd name="connsiteY5" fmla="*/ 99252 h 1105757"/>
                <a:gd name="connsiteX6" fmla="*/ 95414 w 952526"/>
                <a:gd name="connsiteY6" fmla="*/ 745009 h 1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7">
                  <a:moveTo>
                    <a:pt x="95414" y="745009"/>
                  </a:moveTo>
                  <a:cubicBezTo>
                    <a:pt x="49867" y="821876"/>
                    <a:pt x="6696" y="903942"/>
                    <a:pt x="990" y="993093"/>
                  </a:cubicBezTo>
                  <a:cubicBezTo>
                    <a:pt x="-2356" y="1019230"/>
                    <a:pt x="2831" y="1045746"/>
                    <a:pt x="15765" y="1068706"/>
                  </a:cubicBezTo>
                  <a:cubicBezTo>
                    <a:pt x="53280" y="1125613"/>
                    <a:pt x="140676" y="1107264"/>
                    <a:pt x="202286" y="1078020"/>
                  </a:cubicBezTo>
                  <a:cubicBezTo>
                    <a:pt x="537880" y="916728"/>
                    <a:pt x="797691" y="631509"/>
                    <a:pt x="926951" y="282495"/>
                  </a:cubicBezTo>
                  <a:cubicBezTo>
                    <a:pt x="948537" y="223375"/>
                    <a:pt x="965772" y="155983"/>
                    <a:pt x="938497" y="99252"/>
                  </a:cubicBezTo>
                  <a:cubicBezTo>
                    <a:pt x="746806" y="-299572"/>
                    <a:pt x="166930" y="624320"/>
                    <a:pt x="95414" y="745009"/>
                  </a:cubicBezTo>
                  <a:close/>
                </a:path>
              </a:pathLst>
            </a:custGeom>
            <a:solidFill>
              <a:schemeClr val="accent3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" name="Forma libre 35">
              <a:extLst>
                <a:ext uri="{FF2B5EF4-FFF2-40B4-BE49-F238E27FC236}">
                  <a16:creationId xmlns:a16="http://schemas.microsoft.com/office/drawing/2014/main" id="{BF2AA5C1-56BE-3B85-388B-A96E08D0B62F}"/>
                </a:ext>
              </a:extLst>
            </p:cNvPr>
            <p:cNvSpPr/>
            <p:nvPr/>
          </p:nvSpPr>
          <p:spPr>
            <a:xfrm>
              <a:off x="18348404" y="2479457"/>
              <a:ext cx="952526" cy="1105756"/>
            </a:xfrm>
            <a:custGeom>
              <a:avLst/>
              <a:gdLst>
                <a:gd name="connsiteX0" fmla="*/ 95411 w 952526"/>
                <a:gd name="connsiteY0" fmla="*/ 745013 h 1105756"/>
                <a:gd name="connsiteX1" fmla="*/ 989 w 952526"/>
                <a:gd name="connsiteY1" fmla="*/ 993087 h 1105756"/>
                <a:gd name="connsiteX2" fmla="*/ 15763 w 952526"/>
                <a:gd name="connsiteY2" fmla="*/ 1068705 h 1105756"/>
                <a:gd name="connsiteX3" fmla="*/ 202280 w 952526"/>
                <a:gd name="connsiteY3" fmla="*/ 1078019 h 1105756"/>
                <a:gd name="connsiteX4" fmla="*/ 926957 w 952526"/>
                <a:gd name="connsiteY4" fmla="*/ 282494 h 1105756"/>
                <a:gd name="connsiteX5" fmla="*/ 938505 w 952526"/>
                <a:gd name="connsiteY5" fmla="*/ 99252 h 1105756"/>
                <a:gd name="connsiteX6" fmla="*/ 95411 w 952526"/>
                <a:gd name="connsiteY6" fmla="*/ 745013 h 110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56">
                  <a:moveTo>
                    <a:pt x="95411" y="745013"/>
                  </a:moveTo>
                  <a:cubicBezTo>
                    <a:pt x="49864" y="821868"/>
                    <a:pt x="6697" y="903941"/>
                    <a:pt x="989" y="993087"/>
                  </a:cubicBezTo>
                  <a:cubicBezTo>
                    <a:pt x="-2354" y="1019224"/>
                    <a:pt x="2827" y="1045745"/>
                    <a:pt x="15763" y="1068705"/>
                  </a:cubicBezTo>
                  <a:cubicBezTo>
                    <a:pt x="53289" y="1125610"/>
                    <a:pt x="140680" y="1107266"/>
                    <a:pt x="202280" y="1078019"/>
                  </a:cubicBezTo>
                  <a:cubicBezTo>
                    <a:pt x="537877" y="916733"/>
                    <a:pt x="797696" y="631503"/>
                    <a:pt x="926957" y="282494"/>
                  </a:cubicBezTo>
                  <a:cubicBezTo>
                    <a:pt x="948531" y="223381"/>
                    <a:pt x="965769" y="155990"/>
                    <a:pt x="938505" y="99252"/>
                  </a:cubicBezTo>
                  <a:cubicBezTo>
                    <a:pt x="746802" y="-299573"/>
                    <a:pt x="166924" y="624329"/>
                    <a:pt x="95411" y="745013"/>
                  </a:cubicBezTo>
                  <a:close/>
                </a:path>
              </a:pathLst>
            </a:custGeom>
            <a:solidFill>
              <a:schemeClr val="accent5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" name="Forma libre 36">
              <a:extLst>
                <a:ext uri="{FF2B5EF4-FFF2-40B4-BE49-F238E27FC236}">
                  <a16:creationId xmlns:a16="http://schemas.microsoft.com/office/drawing/2014/main" id="{D993EA17-14CF-D121-0C8F-8C602C994BD1}"/>
                </a:ext>
              </a:extLst>
            </p:cNvPr>
            <p:cNvSpPr/>
            <p:nvPr/>
          </p:nvSpPr>
          <p:spPr>
            <a:xfrm>
              <a:off x="21243348" y="1545418"/>
              <a:ext cx="952526" cy="1105760"/>
            </a:xfrm>
            <a:custGeom>
              <a:avLst/>
              <a:gdLst>
                <a:gd name="connsiteX0" fmla="*/ 95414 w 952526"/>
                <a:gd name="connsiteY0" fmla="*/ 745017 h 1105760"/>
                <a:gd name="connsiteX1" fmla="*/ 990 w 952526"/>
                <a:gd name="connsiteY1" fmla="*/ 993091 h 1105760"/>
                <a:gd name="connsiteX2" fmla="*/ 15766 w 952526"/>
                <a:gd name="connsiteY2" fmla="*/ 1068708 h 1105760"/>
                <a:gd name="connsiteX3" fmla="*/ 202286 w 952526"/>
                <a:gd name="connsiteY3" fmla="*/ 1078023 h 1105760"/>
                <a:gd name="connsiteX4" fmla="*/ 926951 w 952526"/>
                <a:gd name="connsiteY4" fmla="*/ 282494 h 1105760"/>
                <a:gd name="connsiteX5" fmla="*/ 938497 w 952526"/>
                <a:gd name="connsiteY5" fmla="*/ 99252 h 1105760"/>
                <a:gd name="connsiteX6" fmla="*/ 95414 w 952526"/>
                <a:gd name="connsiteY6" fmla="*/ 745017 h 110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26" h="1105760">
                  <a:moveTo>
                    <a:pt x="95414" y="745017"/>
                  </a:moveTo>
                  <a:cubicBezTo>
                    <a:pt x="49867" y="821872"/>
                    <a:pt x="6696" y="903945"/>
                    <a:pt x="990" y="993091"/>
                  </a:cubicBezTo>
                  <a:cubicBezTo>
                    <a:pt x="-2356" y="1019227"/>
                    <a:pt x="2831" y="1045749"/>
                    <a:pt x="15766" y="1068708"/>
                  </a:cubicBezTo>
                  <a:cubicBezTo>
                    <a:pt x="53280" y="1125614"/>
                    <a:pt x="140676" y="1107270"/>
                    <a:pt x="202286" y="1078023"/>
                  </a:cubicBezTo>
                  <a:cubicBezTo>
                    <a:pt x="537880" y="916720"/>
                    <a:pt x="797691" y="631506"/>
                    <a:pt x="926951" y="282494"/>
                  </a:cubicBezTo>
                  <a:cubicBezTo>
                    <a:pt x="948537" y="223376"/>
                    <a:pt x="965772" y="155982"/>
                    <a:pt x="938497" y="99252"/>
                  </a:cubicBezTo>
                  <a:cubicBezTo>
                    <a:pt x="746806" y="-299570"/>
                    <a:pt x="166930" y="624316"/>
                    <a:pt x="95414" y="745017"/>
                  </a:cubicBezTo>
                  <a:close/>
                </a:path>
              </a:pathLst>
            </a:custGeom>
            <a:solidFill>
              <a:schemeClr val="accent4"/>
            </a:solidFill>
            <a:ln w="1672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7C555FFA-5DCA-C717-1C87-F9E547A5C689}"/>
              </a:ext>
            </a:extLst>
          </p:cNvPr>
          <p:cNvSpPr txBox="1"/>
          <p:nvPr/>
        </p:nvSpPr>
        <p:spPr>
          <a:xfrm>
            <a:off x="1557535" y="4972719"/>
            <a:ext cx="8690148" cy="141574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فرشتگان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A78DD61-8739-3AF1-871A-9D5EDAE6C1ED}"/>
              </a:ext>
            </a:extLst>
          </p:cNvPr>
          <p:cNvSpPr txBox="1"/>
          <p:nvPr/>
        </p:nvSpPr>
        <p:spPr>
          <a:xfrm>
            <a:off x="-518902" y="9654803"/>
            <a:ext cx="8690148" cy="16619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48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ارما کوک | ریک راموس</a:t>
            </a:r>
          </a:p>
          <a:p>
            <a:pPr algn="r" rtl="1">
              <a:lnSpc>
                <a:spcPct val="100000"/>
              </a:lnSpc>
            </a:pPr>
            <a:r>
              <a:rPr lang="fa-IR" dirty="0">
                <a:cs typeface="B Nazanin" panose="00000400000000000000" pitchFamily="2" charset="-78"/>
              </a:rPr>
              <a:t>گیل ویور | کی اونز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7892A40-81B6-9002-6717-47525195BE2C}"/>
              </a:ext>
            </a:extLst>
          </p:cNvPr>
          <p:cNvSpPr txBox="1"/>
          <p:nvPr/>
        </p:nvSpPr>
        <p:spPr>
          <a:xfrm>
            <a:off x="1557535" y="6597098"/>
            <a:ext cx="8690148" cy="1424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spAutoFit/>
          </a:bodyPr>
          <a:lstStyle>
            <a:defPPr>
              <a:defRPr lang="en-US"/>
            </a:defPPr>
            <a:lvl1pPr indent="0">
              <a:lnSpc>
                <a:spcPct val="130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  <a:defRPr sz="3100" b="0" i="0" spc="-30" baseline="0">
                <a:effectLst/>
                <a:latin typeface="Poppins Light"/>
                <a:ea typeface="Poppins Light"/>
                <a:cs typeface="Poppins Light"/>
              </a:defRPr>
            </a:lvl1pPr>
            <a:lvl2pPr marL="137132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2pPr>
            <a:lvl3pPr marL="2285543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2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3pPr>
            <a:lvl4pPr marL="3199760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4pPr>
            <a:lvl5pPr marL="4113977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b="0" i="0" spc="-30" baseline="0">
                <a:effectLst/>
                <a:latin typeface="Heebo" pitchFamily="2" charset="-79"/>
                <a:ea typeface="Open Sans Light" panose="020B0306030504020204" pitchFamily="34" charset="0"/>
                <a:cs typeface="Open Sans Light" charset="0"/>
              </a:defRPr>
            </a:lvl5pPr>
            <a:lvl6pPr marL="5028194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6pPr>
            <a:lvl7pPr marL="5942411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7pPr>
            <a:lvl8pPr marL="6856628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8pPr>
            <a:lvl9pPr marL="7770846" indent="-457109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lvl9pPr>
          </a:lstStyle>
          <a:p>
            <a:pPr algn="r" rtl="1"/>
            <a:r>
              <a:rPr lang="fa-IR" dirty="0"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582358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a libre 6">
            <a:extLst>
              <a:ext uri="{FF2B5EF4-FFF2-40B4-BE49-F238E27FC236}">
                <a16:creationId xmlns:a16="http://schemas.microsoft.com/office/drawing/2014/main" id="{9E565993-9895-5A28-FDCE-1F46B21FAF8B}"/>
              </a:ext>
            </a:extLst>
          </p:cNvPr>
          <p:cNvSpPr/>
          <p:nvPr/>
        </p:nvSpPr>
        <p:spPr>
          <a:xfrm>
            <a:off x="2868004" y="-4535157"/>
            <a:ext cx="16674534" cy="24807526"/>
          </a:xfrm>
          <a:custGeom>
            <a:avLst/>
            <a:gdLst>
              <a:gd name="connsiteX0" fmla="*/ 1015669 w 3618602"/>
              <a:gd name="connsiteY0" fmla="*/ 5383527 h 5383573"/>
              <a:gd name="connsiteX1" fmla="*/ 5781 w 3618602"/>
              <a:gd name="connsiteY1" fmla="*/ 4102577 h 5383573"/>
              <a:gd name="connsiteX2" fmla="*/ 325439 w 3618602"/>
              <a:gd name="connsiteY2" fmla="*/ 1959987 h 5383573"/>
              <a:gd name="connsiteX3" fmla="*/ 787554 w 3618602"/>
              <a:gd name="connsiteY3" fmla="*/ 119218 h 5383573"/>
              <a:gd name="connsiteX4" fmla="*/ 1958198 w 3618602"/>
              <a:gd name="connsiteY4" fmla="*/ 859343 h 5383573"/>
              <a:gd name="connsiteX5" fmla="*/ 3448038 w 3618602"/>
              <a:gd name="connsiteY5" fmla="*/ 2707709 h 5383573"/>
              <a:gd name="connsiteX6" fmla="*/ 2630175 w 3618602"/>
              <a:gd name="connsiteY6" fmla="*/ 4752179 h 5383573"/>
              <a:gd name="connsiteX7" fmla="*/ 1015669 w 3618602"/>
              <a:gd name="connsiteY7" fmla="*/ 5383527 h 5383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18602" h="5383573">
                <a:moveTo>
                  <a:pt x="1015669" y="5383527"/>
                </a:moveTo>
                <a:cubicBezTo>
                  <a:pt x="279621" y="5378431"/>
                  <a:pt x="-48561" y="4785674"/>
                  <a:pt x="5781" y="4102577"/>
                </a:cubicBezTo>
                <a:cubicBezTo>
                  <a:pt x="71056" y="3382837"/>
                  <a:pt x="177794" y="2667451"/>
                  <a:pt x="325439" y="1959987"/>
                </a:cubicBezTo>
                <a:cubicBezTo>
                  <a:pt x="437922" y="1389605"/>
                  <a:pt x="475401" y="622147"/>
                  <a:pt x="787554" y="119218"/>
                </a:cubicBezTo>
                <a:cubicBezTo>
                  <a:pt x="1069038" y="-334373"/>
                  <a:pt x="1755007" y="636787"/>
                  <a:pt x="1958198" y="859343"/>
                </a:cubicBezTo>
                <a:cubicBezTo>
                  <a:pt x="2478732" y="1429493"/>
                  <a:pt x="3103965" y="1992462"/>
                  <a:pt x="3448038" y="2707709"/>
                </a:cubicBezTo>
                <a:cubicBezTo>
                  <a:pt x="3910245" y="3668444"/>
                  <a:pt x="3364602" y="4179295"/>
                  <a:pt x="2630175" y="4752179"/>
                </a:cubicBezTo>
                <a:cubicBezTo>
                  <a:pt x="2166115" y="5114134"/>
                  <a:pt x="1616164" y="5387696"/>
                  <a:pt x="1015669" y="5383527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46302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sp>
        <p:nvSpPr>
          <p:cNvPr id="8" name="Forma libre 7">
            <a:extLst>
              <a:ext uri="{FF2B5EF4-FFF2-40B4-BE49-F238E27FC236}">
                <a16:creationId xmlns:a16="http://schemas.microsoft.com/office/drawing/2014/main" id="{A64D33A2-A23D-79A7-C08D-110A02C3556F}"/>
              </a:ext>
            </a:extLst>
          </p:cNvPr>
          <p:cNvSpPr/>
          <p:nvPr/>
        </p:nvSpPr>
        <p:spPr>
          <a:xfrm rot="2733744">
            <a:off x="4449027" y="-5047788"/>
            <a:ext cx="14856588" cy="20244833"/>
          </a:xfrm>
          <a:custGeom>
            <a:avLst/>
            <a:gdLst>
              <a:gd name="connsiteX0" fmla="*/ 2521536 w 4437754"/>
              <a:gd name="connsiteY0" fmla="*/ 132412 h 6047256"/>
              <a:gd name="connsiteX1" fmla="*/ 2835552 w 4437754"/>
              <a:gd name="connsiteY1" fmla="*/ 23649 h 6047256"/>
              <a:gd name="connsiteX2" fmla="*/ 2954317 w 4437754"/>
              <a:gd name="connsiteY2" fmla="*/ 156266 h 6047256"/>
              <a:gd name="connsiteX3" fmla="*/ 4436406 w 4437754"/>
              <a:gd name="connsiteY3" fmla="*/ 4966678 h 6047256"/>
              <a:gd name="connsiteX4" fmla="*/ 691261 w 4437754"/>
              <a:gd name="connsiteY4" fmla="*/ 6045641 h 6047256"/>
              <a:gd name="connsiteX5" fmla="*/ 89471 w 4437754"/>
              <a:gd name="connsiteY5" fmla="*/ 4906314 h 6047256"/>
              <a:gd name="connsiteX6" fmla="*/ 2521536 w 4437754"/>
              <a:gd name="connsiteY6" fmla="*/ 132412 h 604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37754" h="6047256">
                <a:moveTo>
                  <a:pt x="2521536" y="132412"/>
                </a:moveTo>
                <a:cubicBezTo>
                  <a:pt x="2578218" y="15667"/>
                  <a:pt x="2718807" y="-33032"/>
                  <a:pt x="2835552" y="23649"/>
                </a:cubicBezTo>
                <a:cubicBezTo>
                  <a:pt x="2891001" y="50565"/>
                  <a:pt x="2933655" y="98195"/>
                  <a:pt x="2954317" y="156266"/>
                </a:cubicBezTo>
                <a:cubicBezTo>
                  <a:pt x="3193532" y="826459"/>
                  <a:pt x="4485244" y="3855333"/>
                  <a:pt x="4436406" y="4966678"/>
                </a:cubicBezTo>
                <a:cubicBezTo>
                  <a:pt x="4385330" y="6128845"/>
                  <a:pt x="1897466" y="5987917"/>
                  <a:pt x="691261" y="6045641"/>
                </a:cubicBezTo>
                <a:cubicBezTo>
                  <a:pt x="-80037" y="6082517"/>
                  <a:pt x="-76736" y="5481792"/>
                  <a:pt x="89471" y="4906314"/>
                </a:cubicBezTo>
                <a:cubicBezTo>
                  <a:pt x="447687" y="3665993"/>
                  <a:pt x="2156880" y="884202"/>
                  <a:pt x="2521536" y="132412"/>
                </a:cubicBezTo>
                <a:close/>
              </a:path>
            </a:pathLst>
          </a:custGeom>
          <a:noFill/>
          <a:ln w="63500" cap="flat">
            <a:solidFill>
              <a:schemeClr val="accent5"/>
            </a:solidFill>
            <a:prstDash val="solid"/>
            <a:miter/>
          </a:ln>
        </p:spPr>
        <p:txBody>
          <a:bodyPr rtlCol="0" anchor="ctr"/>
          <a:lstStyle/>
          <a:p>
            <a:pPr algn="r" rtl="1"/>
            <a:endParaRPr lang="es-SV" dirty="0">
              <a:latin typeface="Poppins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31" name="Grupo 30">
            <a:extLst>
              <a:ext uri="{FF2B5EF4-FFF2-40B4-BE49-F238E27FC236}">
                <a16:creationId xmlns:a16="http://schemas.microsoft.com/office/drawing/2014/main" id="{6E040AB6-645C-4A50-B1D3-FB53503AEA80}"/>
              </a:ext>
            </a:extLst>
          </p:cNvPr>
          <p:cNvGrpSpPr/>
          <p:nvPr/>
        </p:nvGrpSpPr>
        <p:grpSpPr>
          <a:xfrm>
            <a:off x="15899418" y="1619576"/>
            <a:ext cx="7225687" cy="12090536"/>
            <a:chOff x="15899418" y="1619576"/>
            <a:chExt cx="7225687" cy="12090536"/>
          </a:xfrm>
        </p:grpSpPr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6995D9AA-8D1F-C2CB-DE49-84EE0D2A5E1D}"/>
                </a:ext>
              </a:extLst>
            </p:cNvPr>
            <p:cNvSpPr/>
            <p:nvPr/>
          </p:nvSpPr>
          <p:spPr>
            <a:xfrm>
              <a:off x="16802193" y="4949562"/>
              <a:ext cx="14718" cy="14716"/>
            </a:xfrm>
            <a:custGeom>
              <a:avLst/>
              <a:gdLst>
                <a:gd name="connsiteX0" fmla="*/ 0 w 14718"/>
                <a:gd name="connsiteY0" fmla="*/ 0 h 14716"/>
                <a:gd name="connsiteX1" fmla="*/ 0 w 14718"/>
                <a:gd name="connsiteY1" fmla="*/ 0 h 14716"/>
                <a:gd name="connsiteX2" fmla="*/ 0 w 14718"/>
                <a:gd name="connsiteY2" fmla="*/ 0 h 1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18" h="1471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8711B285-0FD6-044E-877E-42C9F4003FD2}"/>
                </a:ext>
              </a:extLst>
            </p:cNvPr>
            <p:cNvSpPr/>
            <p:nvPr/>
          </p:nvSpPr>
          <p:spPr>
            <a:xfrm>
              <a:off x="18683171" y="3032042"/>
              <a:ext cx="76036" cy="163349"/>
            </a:xfrm>
            <a:custGeom>
              <a:avLst/>
              <a:gdLst>
                <a:gd name="connsiteX0" fmla="*/ 38267 w 76036"/>
                <a:gd name="connsiteY0" fmla="*/ 0 h 163349"/>
                <a:gd name="connsiteX1" fmla="*/ 0 w 76036"/>
                <a:gd name="connsiteY1" fmla="*/ 123616 h 163349"/>
                <a:gd name="connsiteX2" fmla="*/ 5887 w 76036"/>
                <a:gd name="connsiteY2" fmla="*/ 125088 h 163349"/>
                <a:gd name="connsiteX3" fmla="*/ 75062 w 76036"/>
                <a:gd name="connsiteY3" fmla="*/ 163350 h 163349"/>
                <a:gd name="connsiteX4" fmla="*/ 38267 w 76036"/>
                <a:gd name="connsiteY4" fmla="*/ 0 h 16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36" h="163349">
                  <a:moveTo>
                    <a:pt x="38267" y="0"/>
                  </a:moveTo>
                  <a:lnTo>
                    <a:pt x="0" y="123616"/>
                  </a:lnTo>
                  <a:lnTo>
                    <a:pt x="5887" y="125088"/>
                  </a:lnTo>
                  <a:cubicBezTo>
                    <a:pt x="32380" y="133917"/>
                    <a:pt x="54457" y="147162"/>
                    <a:pt x="75062" y="163350"/>
                  </a:cubicBezTo>
                  <a:cubicBezTo>
                    <a:pt x="79478" y="135389"/>
                    <a:pt x="69175" y="79467"/>
                    <a:pt x="38267" y="0"/>
                  </a:cubicBezTo>
                  <a:close/>
                </a:path>
              </a:pathLst>
            </a:custGeom>
            <a:noFill/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" name="Forma libre 13">
              <a:extLst>
                <a:ext uri="{FF2B5EF4-FFF2-40B4-BE49-F238E27FC236}">
                  <a16:creationId xmlns:a16="http://schemas.microsoft.com/office/drawing/2014/main" id="{826BD800-30C5-30B2-5E72-E2D70C26CE9D}"/>
                </a:ext>
              </a:extLst>
            </p:cNvPr>
            <p:cNvSpPr/>
            <p:nvPr/>
          </p:nvSpPr>
          <p:spPr>
            <a:xfrm>
              <a:off x="18115092" y="1677981"/>
              <a:ext cx="1427446" cy="2652029"/>
            </a:xfrm>
            <a:custGeom>
              <a:avLst/>
              <a:gdLst>
                <a:gd name="connsiteX0" fmla="*/ 331117 w 1427446"/>
                <a:gd name="connsiteY0" fmla="*/ 451959 h 2652029"/>
                <a:gd name="connsiteX1" fmla="*/ 663747 w 1427446"/>
                <a:gd name="connsiteY1" fmla="*/ 554972 h 2652029"/>
                <a:gd name="connsiteX2" fmla="*/ 784435 w 1427446"/>
                <a:gd name="connsiteY2" fmla="*/ 784545 h 2652029"/>
                <a:gd name="connsiteX3" fmla="*/ 634310 w 1427446"/>
                <a:gd name="connsiteY3" fmla="*/ 1265764 h 2652029"/>
                <a:gd name="connsiteX4" fmla="*/ 699070 w 1427446"/>
                <a:gd name="connsiteY4" fmla="*/ 1535071 h 2652029"/>
                <a:gd name="connsiteX5" fmla="*/ 687295 w 1427446"/>
                <a:gd name="connsiteY5" fmla="*/ 1574804 h 2652029"/>
                <a:gd name="connsiteX6" fmla="*/ 700542 w 1427446"/>
                <a:gd name="connsiteY6" fmla="*/ 1723438 h 2652029"/>
                <a:gd name="connsiteX7" fmla="*/ 518037 w 1427446"/>
                <a:gd name="connsiteY7" fmla="*/ 2310614 h 2652029"/>
                <a:gd name="connsiteX8" fmla="*/ 356137 w 1427446"/>
                <a:gd name="connsiteY8" fmla="*/ 2444532 h 2652029"/>
                <a:gd name="connsiteX9" fmla="*/ 389989 w 1427446"/>
                <a:gd name="connsiteY9" fmla="*/ 2454833 h 2652029"/>
                <a:gd name="connsiteX10" fmla="*/ 440031 w 1427446"/>
                <a:gd name="connsiteY10" fmla="*/ 2549016 h 2652029"/>
                <a:gd name="connsiteX11" fmla="*/ 440031 w 1427446"/>
                <a:gd name="connsiteY11" fmla="*/ 2549016 h 2652029"/>
                <a:gd name="connsiteX12" fmla="*/ 387045 w 1427446"/>
                <a:gd name="connsiteY12" fmla="*/ 2599052 h 2652029"/>
                <a:gd name="connsiteX13" fmla="*/ 525396 w 1427446"/>
                <a:gd name="connsiteY13" fmla="*/ 2641729 h 2652029"/>
                <a:gd name="connsiteX14" fmla="*/ 553361 w 1427446"/>
                <a:gd name="connsiteY14" fmla="*/ 2652030 h 2652029"/>
                <a:gd name="connsiteX15" fmla="*/ 582797 w 1427446"/>
                <a:gd name="connsiteY15" fmla="*/ 2331217 h 2652029"/>
                <a:gd name="connsiteX16" fmla="*/ 1167107 w 1427446"/>
                <a:gd name="connsiteY16" fmla="*/ 1455603 h 2652029"/>
                <a:gd name="connsiteX17" fmla="*/ 1324591 w 1427446"/>
                <a:gd name="connsiteY17" fmla="*/ 1580691 h 2652029"/>
                <a:gd name="connsiteX18" fmla="*/ 1412900 w 1427446"/>
                <a:gd name="connsiteY18" fmla="*/ 2478379 h 2652029"/>
                <a:gd name="connsiteX19" fmla="*/ 1390823 w 1427446"/>
                <a:gd name="connsiteY19" fmla="*/ 1298140 h 2652029"/>
                <a:gd name="connsiteX20" fmla="*/ 906596 w 1427446"/>
                <a:gd name="connsiteY20" fmla="*/ 440186 h 2652029"/>
                <a:gd name="connsiteX21" fmla="*/ 888934 w 1427446"/>
                <a:gd name="connsiteY21" fmla="*/ 410753 h 2652029"/>
                <a:gd name="connsiteX22" fmla="*/ 600459 w 1427446"/>
                <a:gd name="connsiteY22" fmla="*/ 131146 h 2652029"/>
                <a:gd name="connsiteX23" fmla="*/ 596043 w 1427446"/>
                <a:gd name="connsiteY23" fmla="*/ 132617 h 2652029"/>
                <a:gd name="connsiteX24" fmla="*/ 585740 w 1427446"/>
                <a:gd name="connsiteY24" fmla="*/ 126731 h 2652029"/>
                <a:gd name="connsiteX25" fmla="*/ 560720 w 1427446"/>
                <a:gd name="connsiteY25" fmla="*/ 116429 h 2652029"/>
                <a:gd name="connsiteX26" fmla="*/ 210428 w 1427446"/>
                <a:gd name="connsiteY26" fmla="*/ 7530 h 2652029"/>
                <a:gd name="connsiteX27" fmla="*/ 86795 w 1427446"/>
                <a:gd name="connsiteY27" fmla="*/ 19303 h 2652029"/>
                <a:gd name="connsiteX28" fmla="*/ 7317 w 1427446"/>
                <a:gd name="connsiteY28" fmla="*/ 114958 h 2652029"/>
                <a:gd name="connsiteX29" fmla="*/ 47056 w 1427446"/>
                <a:gd name="connsiteY29" fmla="*/ 276836 h 2652029"/>
                <a:gd name="connsiteX30" fmla="*/ 50000 w 1427446"/>
                <a:gd name="connsiteY30" fmla="*/ 281251 h 2652029"/>
                <a:gd name="connsiteX31" fmla="*/ 178048 w 1427446"/>
                <a:gd name="connsiteY31" fmla="*/ 474033 h 2652029"/>
                <a:gd name="connsiteX32" fmla="*/ 331117 w 1427446"/>
                <a:gd name="connsiteY32" fmla="*/ 451959 h 265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27446" h="2652029">
                  <a:moveTo>
                    <a:pt x="331117" y="451959"/>
                  </a:moveTo>
                  <a:lnTo>
                    <a:pt x="663747" y="554972"/>
                  </a:lnTo>
                  <a:cubicBezTo>
                    <a:pt x="759415" y="584404"/>
                    <a:pt x="813872" y="687418"/>
                    <a:pt x="784435" y="784545"/>
                  </a:cubicBezTo>
                  <a:lnTo>
                    <a:pt x="634310" y="1265764"/>
                  </a:lnTo>
                  <a:cubicBezTo>
                    <a:pt x="685824" y="1383494"/>
                    <a:pt x="712316" y="1480621"/>
                    <a:pt x="699070" y="1535071"/>
                  </a:cubicBezTo>
                  <a:cubicBezTo>
                    <a:pt x="696126" y="1546844"/>
                    <a:pt x="691711" y="1560088"/>
                    <a:pt x="687295" y="1574804"/>
                  </a:cubicBezTo>
                  <a:cubicBezTo>
                    <a:pt x="710845" y="1618953"/>
                    <a:pt x="716732" y="1671931"/>
                    <a:pt x="700542" y="1723438"/>
                  </a:cubicBezTo>
                  <a:lnTo>
                    <a:pt x="518037" y="2310614"/>
                  </a:lnTo>
                  <a:cubicBezTo>
                    <a:pt x="494488" y="2385667"/>
                    <a:pt x="429728" y="2435702"/>
                    <a:pt x="356137" y="2444532"/>
                  </a:cubicBezTo>
                  <a:lnTo>
                    <a:pt x="389989" y="2454833"/>
                  </a:lnTo>
                  <a:cubicBezTo>
                    <a:pt x="429728" y="2466606"/>
                    <a:pt x="451805" y="2509283"/>
                    <a:pt x="440031" y="2549016"/>
                  </a:cubicBezTo>
                  <a:lnTo>
                    <a:pt x="440031" y="2549016"/>
                  </a:lnTo>
                  <a:cubicBezTo>
                    <a:pt x="432672" y="2574034"/>
                    <a:pt x="412066" y="2593165"/>
                    <a:pt x="387045" y="2599052"/>
                  </a:cubicBezTo>
                  <a:lnTo>
                    <a:pt x="525396" y="2641729"/>
                  </a:lnTo>
                  <a:cubicBezTo>
                    <a:pt x="534227" y="2644672"/>
                    <a:pt x="544530" y="2647615"/>
                    <a:pt x="553361" y="2652030"/>
                  </a:cubicBezTo>
                  <a:cubicBezTo>
                    <a:pt x="559248" y="2559318"/>
                    <a:pt x="569550" y="2453361"/>
                    <a:pt x="582797" y="2331217"/>
                  </a:cubicBezTo>
                  <a:cubicBezTo>
                    <a:pt x="647557" y="1742569"/>
                    <a:pt x="969884" y="1461490"/>
                    <a:pt x="1167107" y="1455603"/>
                  </a:cubicBezTo>
                  <a:cubicBezTo>
                    <a:pt x="1252472" y="1452660"/>
                    <a:pt x="1311345" y="1499752"/>
                    <a:pt x="1324591" y="1580691"/>
                  </a:cubicBezTo>
                  <a:cubicBezTo>
                    <a:pt x="1343725" y="1696949"/>
                    <a:pt x="1379048" y="2088399"/>
                    <a:pt x="1412900" y="2478379"/>
                  </a:cubicBezTo>
                  <a:cubicBezTo>
                    <a:pt x="1449695" y="1900032"/>
                    <a:pt x="1407013" y="1408511"/>
                    <a:pt x="1390823" y="1298140"/>
                  </a:cubicBezTo>
                  <a:cubicBezTo>
                    <a:pt x="1377576" y="1203956"/>
                    <a:pt x="1059665" y="688889"/>
                    <a:pt x="906596" y="440186"/>
                  </a:cubicBezTo>
                  <a:lnTo>
                    <a:pt x="888934" y="410753"/>
                  </a:lnTo>
                  <a:cubicBezTo>
                    <a:pt x="759415" y="200312"/>
                    <a:pt x="631367" y="142919"/>
                    <a:pt x="600459" y="131146"/>
                  </a:cubicBezTo>
                  <a:lnTo>
                    <a:pt x="596043" y="132617"/>
                  </a:lnTo>
                  <a:lnTo>
                    <a:pt x="585740" y="126731"/>
                  </a:lnTo>
                  <a:cubicBezTo>
                    <a:pt x="576909" y="122316"/>
                    <a:pt x="568079" y="119373"/>
                    <a:pt x="560720" y="116429"/>
                  </a:cubicBezTo>
                  <a:lnTo>
                    <a:pt x="210428" y="7530"/>
                  </a:lnTo>
                  <a:cubicBezTo>
                    <a:pt x="169217" y="-5715"/>
                    <a:pt x="125063" y="-1300"/>
                    <a:pt x="86795" y="19303"/>
                  </a:cubicBezTo>
                  <a:cubicBezTo>
                    <a:pt x="48528" y="39905"/>
                    <a:pt x="20564" y="73752"/>
                    <a:pt x="7317" y="114958"/>
                  </a:cubicBezTo>
                  <a:cubicBezTo>
                    <a:pt x="-10344" y="172351"/>
                    <a:pt x="4374" y="234159"/>
                    <a:pt x="47056" y="276836"/>
                  </a:cubicBezTo>
                  <a:lnTo>
                    <a:pt x="50000" y="281251"/>
                  </a:lnTo>
                  <a:cubicBezTo>
                    <a:pt x="80908" y="326871"/>
                    <a:pt x="126534" y="394565"/>
                    <a:pt x="178048" y="474033"/>
                  </a:cubicBezTo>
                  <a:cubicBezTo>
                    <a:pt x="222202" y="444601"/>
                    <a:pt x="278131" y="434299"/>
                    <a:pt x="331117" y="451959"/>
                  </a:cubicBezTo>
                  <a:close/>
                </a:path>
              </a:pathLst>
            </a:custGeom>
            <a:solidFill>
              <a:srgbClr val="FFDFCD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" name="Forma libre 14">
              <a:extLst>
                <a:ext uri="{FF2B5EF4-FFF2-40B4-BE49-F238E27FC236}">
                  <a16:creationId xmlns:a16="http://schemas.microsoft.com/office/drawing/2014/main" id="{9ACFF465-E799-EFEA-16E9-A6B89D4661EC}"/>
                </a:ext>
              </a:extLst>
            </p:cNvPr>
            <p:cNvSpPr/>
            <p:nvPr/>
          </p:nvSpPr>
          <p:spPr>
            <a:xfrm>
              <a:off x="18721438" y="2943745"/>
              <a:ext cx="96001" cy="310511"/>
            </a:xfrm>
            <a:custGeom>
              <a:avLst/>
              <a:gdLst>
                <a:gd name="connsiteX0" fmla="*/ 27965 w 96001"/>
                <a:gd name="connsiteY0" fmla="*/ 0 h 310511"/>
                <a:gd name="connsiteX1" fmla="*/ 0 w 96001"/>
                <a:gd name="connsiteY1" fmla="*/ 88297 h 310511"/>
                <a:gd name="connsiteX2" fmla="*/ 35324 w 96001"/>
                <a:gd name="connsiteY2" fmla="*/ 253119 h 310511"/>
                <a:gd name="connsiteX3" fmla="*/ 80950 w 96001"/>
                <a:gd name="connsiteY3" fmla="*/ 310512 h 310511"/>
                <a:gd name="connsiteX4" fmla="*/ 92724 w 96001"/>
                <a:gd name="connsiteY4" fmla="*/ 270778 h 310511"/>
                <a:gd name="connsiteX5" fmla="*/ 27965 w 96001"/>
                <a:gd name="connsiteY5" fmla="*/ 0 h 31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001" h="310511">
                  <a:moveTo>
                    <a:pt x="27965" y="0"/>
                  </a:moveTo>
                  <a:lnTo>
                    <a:pt x="0" y="88297"/>
                  </a:lnTo>
                  <a:cubicBezTo>
                    <a:pt x="30908" y="167765"/>
                    <a:pt x="41211" y="223686"/>
                    <a:pt x="35324" y="253119"/>
                  </a:cubicBezTo>
                  <a:cubicBezTo>
                    <a:pt x="54457" y="269306"/>
                    <a:pt x="69175" y="288437"/>
                    <a:pt x="80950" y="310512"/>
                  </a:cubicBezTo>
                  <a:cubicBezTo>
                    <a:pt x="85365" y="295796"/>
                    <a:pt x="89781" y="281079"/>
                    <a:pt x="92724" y="270778"/>
                  </a:cubicBezTo>
                  <a:cubicBezTo>
                    <a:pt x="105971" y="214856"/>
                    <a:pt x="78006" y="117730"/>
                    <a:pt x="27965" y="0"/>
                  </a:cubicBezTo>
                  <a:close/>
                </a:path>
              </a:pathLst>
            </a:custGeom>
            <a:solidFill>
              <a:srgbClr val="FEC4A1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" name="Forma libre 15">
              <a:extLst>
                <a:ext uri="{FF2B5EF4-FFF2-40B4-BE49-F238E27FC236}">
                  <a16:creationId xmlns:a16="http://schemas.microsoft.com/office/drawing/2014/main" id="{0B2B6C94-9472-04E1-F71A-C7A7E5B9E8A2}"/>
                </a:ext>
              </a:extLst>
            </p:cNvPr>
            <p:cNvSpPr/>
            <p:nvPr/>
          </p:nvSpPr>
          <p:spPr>
            <a:xfrm>
              <a:off x="16497527" y="3192449"/>
              <a:ext cx="6551044" cy="10513249"/>
            </a:xfrm>
            <a:custGeom>
              <a:avLst/>
              <a:gdLst>
                <a:gd name="connsiteX0" fmla="*/ 6521609 w 6551044"/>
                <a:gd name="connsiteY0" fmla="*/ 10454384 h 10513249"/>
                <a:gd name="connsiteX1" fmla="*/ 4756903 w 6551044"/>
                <a:gd name="connsiteY1" fmla="*/ 7464054 h 10513249"/>
                <a:gd name="connsiteX2" fmla="*/ 3003973 w 6551044"/>
                <a:gd name="connsiteY2" fmla="*/ 4272112 h 10513249"/>
                <a:gd name="connsiteX3" fmla="*/ 3055486 w 6551044"/>
                <a:gd name="connsiteY3" fmla="*/ 3696708 h 10513249"/>
                <a:gd name="connsiteX4" fmla="*/ 3157041 w 6551044"/>
                <a:gd name="connsiteY4" fmla="*/ 3121305 h 10513249"/>
                <a:gd name="connsiteX5" fmla="*/ 3145267 w 6551044"/>
                <a:gd name="connsiteY5" fmla="*/ 3060968 h 10513249"/>
                <a:gd name="connsiteX6" fmla="*/ 3145267 w 6551044"/>
                <a:gd name="connsiteY6" fmla="*/ 3056554 h 10513249"/>
                <a:gd name="connsiteX7" fmla="*/ 3145267 w 6551044"/>
                <a:gd name="connsiteY7" fmla="*/ 3056554 h 10513249"/>
                <a:gd name="connsiteX8" fmla="*/ 3040768 w 6551044"/>
                <a:gd name="connsiteY8" fmla="*/ 1885145 h 10513249"/>
                <a:gd name="connsiteX9" fmla="*/ 2880340 w 6551044"/>
                <a:gd name="connsiteY9" fmla="*/ 76524 h 10513249"/>
                <a:gd name="connsiteX10" fmla="*/ 2783200 w 6551044"/>
                <a:gd name="connsiteY10" fmla="*/ 0 h 10513249"/>
                <a:gd name="connsiteX11" fmla="*/ 2484422 w 6551044"/>
                <a:gd name="connsiteY11" fmla="*/ 198669 h 10513249"/>
                <a:gd name="connsiteX12" fmla="*/ 2256291 w 6551044"/>
                <a:gd name="connsiteY12" fmla="*/ 822635 h 10513249"/>
                <a:gd name="connsiteX13" fmla="*/ 2215080 w 6551044"/>
                <a:gd name="connsiteY13" fmla="*/ 1604065 h 10513249"/>
                <a:gd name="connsiteX14" fmla="*/ 2172398 w 6551044"/>
                <a:gd name="connsiteY14" fmla="*/ 2069097 h 10513249"/>
                <a:gd name="connsiteX15" fmla="*/ 2135602 w 6551044"/>
                <a:gd name="connsiteY15" fmla="*/ 2060267 h 10513249"/>
                <a:gd name="connsiteX16" fmla="*/ 1702889 w 6551044"/>
                <a:gd name="connsiteY16" fmla="*/ 3459777 h 10513249"/>
                <a:gd name="connsiteX17" fmla="*/ 1682283 w 6551044"/>
                <a:gd name="connsiteY17" fmla="*/ 3509812 h 10513249"/>
                <a:gd name="connsiteX18" fmla="*/ 1682283 w 6551044"/>
                <a:gd name="connsiteY18" fmla="*/ 3509812 h 10513249"/>
                <a:gd name="connsiteX19" fmla="*/ 1617524 w 6551044"/>
                <a:gd name="connsiteY19" fmla="*/ 3587809 h 10513249"/>
                <a:gd name="connsiteX20" fmla="*/ 1610165 w 6551044"/>
                <a:gd name="connsiteY20" fmla="*/ 3593695 h 10513249"/>
                <a:gd name="connsiteX21" fmla="*/ 1605749 w 6551044"/>
                <a:gd name="connsiteY21" fmla="*/ 3596638 h 10513249"/>
                <a:gd name="connsiteX22" fmla="*/ 1568954 w 6551044"/>
                <a:gd name="connsiteY22" fmla="*/ 3620184 h 10513249"/>
                <a:gd name="connsiteX23" fmla="*/ 1538046 w 6551044"/>
                <a:gd name="connsiteY23" fmla="*/ 3634900 h 10513249"/>
                <a:gd name="connsiteX24" fmla="*/ 1538046 w 6551044"/>
                <a:gd name="connsiteY24" fmla="*/ 3634900 h 10513249"/>
                <a:gd name="connsiteX25" fmla="*/ 1508610 w 6551044"/>
                <a:gd name="connsiteY25" fmla="*/ 3643730 h 10513249"/>
                <a:gd name="connsiteX26" fmla="*/ 1505666 w 6551044"/>
                <a:gd name="connsiteY26" fmla="*/ 3643730 h 10513249"/>
                <a:gd name="connsiteX27" fmla="*/ 1499779 w 6551044"/>
                <a:gd name="connsiteY27" fmla="*/ 3645202 h 10513249"/>
                <a:gd name="connsiteX28" fmla="*/ 1440906 w 6551044"/>
                <a:gd name="connsiteY28" fmla="*/ 3651088 h 10513249"/>
                <a:gd name="connsiteX29" fmla="*/ 1359956 w 6551044"/>
                <a:gd name="connsiteY29" fmla="*/ 3639315 h 10513249"/>
                <a:gd name="connsiteX30" fmla="*/ 1351125 w 6551044"/>
                <a:gd name="connsiteY30" fmla="*/ 3636372 h 10513249"/>
                <a:gd name="connsiteX31" fmla="*/ 1342295 w 6551044"/>
                <a:gd name="connsiteY31" fmla="*/ 3633428 h 10513249"/>
                <a:gd name="connsiteX32" fmla="*/ 1342295 w 6551044"/>
                <a:gd name="connsiteY32" fmla="*/ 3633428 h 10513249"/>
                <a:gd name="connsiteX33" fmla="*/ 1342295 w 6551044"/>
                <a:gd name="connsiteY33" fmla="*/ 3633428 h 10513249"/>
                <a:gd name="connsiteX34" fmla="*/ 300250 w 6551044"/>
                <a:gd name="connsiteY34" fmla="*/ 3308201 h 10513249"/>
                <a:gd name="connsiteX35" fmla="*/ 197223 w 6551044"/>
                <a:gd name="connsiteY35" fmla="*/ 3275825 h 10513249"/>
                <a:gd name="connsiteX36" fmla="*/ 228131 w 6551044"/>
                <a:gd name="connsiteY36" fmla="*/ 3344991 h 10513249"/>
                <a:gd name="connsiteX37" fmla="*/ 231075 w 6551044"/>
                <a:gd name="connsiteY37" fmla="*/ 3349406 h 10513249"/>
                <a:gd name="connsiteX38" fmla="*/ 231075 w 6551044"/>
                <a:gd name="connsiteY38" fmla="*/ 3355292 h 10513249"/>
                <a:gd name="connsiteX39" fmla="*/ 44154 w 6551044"/>
                <a:gd name="connsiteY39" fmla="*/ 3789420 h 10513249"/>
                <a:gd name="connsiteX40" fmla="*/ 36795 w 6551044"/>
                <a:gd name="connsiteY40" fmla="*/ 3790892 h 10513249"/>
                <a:gd name="connsiteX41" fmla="*/ 23549 w 6551044"/>
                <a:gd name="connsiteY41" fmla="*/ 3792364 h 10513249"/>
                <a:gd name="connsiteX42" fmla="*/ 0 w 6551044"/>
                <a:gd name="connsiteY42" fmla="*/ 3787948 h 10513249"/>
                <a:gd name="connsiteX43" fmla="*/ 576951 w 6551044"/>
                <a:gd name="connsiteY43" fmla="*/ 4619414 h 10513249"/>
                <a:gd name="connsiteX44" fmla="*/ 922828 w 6551044"/>
                <a:gd name="connsiteY44" fmla="*/ 4810724 h 10513249"/>
                <a:gd name="connsiteX45" fmla="*/ 888976 w 6551044"/>
                <a:gd name="connsiteY45" fmla="*/ 4835742 h 10513249"/>
                <a:gd name="connsiteX46" fmla="*/ 888976 w 6551044"/>
                <a:gd name="connsiteY46" fmla="*/ 4835742 h 10513249"/>
                <a:gd name="connsiteX47" fmla="*/ 915468 w 6551044"/>
                <a:gd name="connsiteY47" fmla="*/ 4823969 h 10513249"/>
                <a:gd name="connsiteX48" fmla="*/ 3251237 w 6551044"/>
                <a:gd name="connsiteY48" fmla="*/ 10163004 h 10513249"/>
                <a:gd name="connsiteX49" fmla="*/ 3251237 w 6551044"/>
                <a:gd name="connsiteY49" fmla="*/ 10163004 h 10513249"/>
                <a:gd name="connsiteX50" fmla="*/ 3402834 w 6551044"/>
                <a:gd name="connsiteY50" fmla="*/ 10513249 h 10513249"/>
                <a:gd name="connsiteX51" fmla="*/ 6551045 w 6551044"/>
                <a:gd name="connsiteY51" fmla="*/ 10513249 h 10513249"/>
                <a:gd name="connsiteX52" fmla="*/ 6515721 w 6551044"/>
                <a:gd name="connsiteY52" fmla="*/ 10451441 h 10513249"/>
                <a:gd name="connsiteX53" fmla="*/ 6521609 w 6551044"/>
                <a:gd name="connsiteY53" fmla="*/ 10454384 h 105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551044" h="10513249">
                  <a:moveTo>
                    <a:pt x="6521609" y="10454384"/>
                  </a:moveTo>
                  <a:cubicBezTo>
                    <a:pt x="6364124" y="10189493"/>
                    <a:pt x="5553155" y="8828245"/>
                    <a:pt x="4756903" y="7464054"/>
                  </a:cubicBezTo>
                  <a:cubicBezTo>
                    <a:pt x="3067261" y="4567907"/>
                    <a:pt x="2996614" y="4323618"/>
                    <a:pt x="3003973" y="4272112"/>
                  </a:cubicBezTo>
                  <a:cubicBezTo>
                    <a:pt x="2959818" y="3979259"/>
                    <a:pt x="3003973" y="3848285"/>
                    <a:pt x="3055486" y="3696708"/>
                  </a:cubicBezTo>
                  <a:cubicBezTo>
                    <a:pt x="3101112" y="3564263"/>
                    <a:pt x="3151154" y="3415629"/>
                    <a:pt x="3157041" y="3121305"/>
                  </a:cubicBezTo>
                  <a:cubicBezTo>
                    <a:pt x="3157041" y="3121305"/>
                    <a:pt x="3145267" y="3088929"/>
                    <a:pt x="3145267" y="3060968"/>
                  </a:cubicBezTo>
                  <a:cubicBezTo>
                    <a:pt x="3145267" y="3059497"/>
                    <a:pt x="3145267" y="3058026"/>
                    <a:pt x="3145267" y="3056554"/>
                  </a:cubicBezTo>
                  <a:lnTo>
                    <a:pt x="3145267" y="3056554"/>
                  </a:lnTo>
                  <a:lnTo>
                    <a:pt x="3040768" y="1885145"/>
                  </a:lnTo>
                  <a:cubicBezTo>
                    <a:pt x="3039296" y="1868957"/>
                    <a:pt x="2921551" y="322285"/>
                    <a:pt x="2880340" y="76524"/>
                  </a:cubicBezTo>
                  <a:cubicBezTo>
                    <a:pt x="2870038" y="11773"/>
                    <a:pt x="2821468" y="0"/>
                    <a:pt x="2783200" y="0"/>
                  </a:cubicBezTo>
                  <a:cubicBezTo>
                    <a:pt x="2711082" y="1472"/>
                    <a:pt x="2596280" y="54450"/>
                    <a:pt x="2484422" y="198669"/>
                  </a:cubicBezTo>
                  <a:cubicBezTo>
                    <a:pt x="2400529" y="307569"/>
                    <a:pt x="2291615" y="504765"/>
                    <a:pt x="2256291" y="822635"/>
                  </a:cubicBezTo>
                  <a:cubicBezTo>
                    <a:pt x="2212137" y="1219973"/>
                    <a:pt x="2213608" y="1442187"/>
                    <a:pt x="2215080" y="1604065"/>
                  </a:cubicBezTo>
                  <a:cubicBezTo>
                    <a:pt x="2216552" y="1765943"/>
                    <a:pt x="2218024" y="1883673"/>
                    <a:pt x="2172398" y="2069097"/>
                  </a:cubicBezTo>
                  <a:lnTo>
                    <a:pt x="2135602" y="2060267"/>
                  </a:lnTo>
                  <a:lnTo>
                    <a:pt x="1702889" y="3459777"/>
                  </a:lnTo>
                  <a:cubicBezTo>
                    <a:pt x="1697002" y="3477437"/>
                    <a:pt x="1689643" y="3493625"/>
                    <a:pt x="1682283" y="3509812"/>
                  </a:cubicBezTo>
                  <a:cubicBezTo>
                    <a:pt x="1682283" y="3509812"/>
                    <a:pt x="1682283" y="3509812"/>
                    <a:pt x="1682283" y="3509812"/>
                  </a:cubicBezTo>
                  <a:cubicBezTo>
                    <a:pt x="1673453" y="3527472"/>
                    <a:pt x="1654319" y="3558376"/>
                    <a:pt x="1617524" y="3587809"/>
                  </a:cubicBezTo>
                  <a:cubicBezTo>
                    <a:pt x="1614580" y="3589280"/>
                    <a:pt x="1613108" y="3592223"/>
                    <a:pt x="1610165" y="3593695"/>
                  </a:cubicBezTo>
                  <a:cubicBezTo>
                    <a:pt x="1608693" y="3595167"/>
                    <a:pt x="1607221" y="3595167"/>
                    <a:pt x="1605749" y="3596638"/>
                  </a:cubicBezTo>
                  <a:cubicBezTo>
                    <a:pt x="1593975" y="3605468"/>
                    <a:pt x="1582200" y="3612826"/>
                    <a:pt x="1568954" y="3620184"/>
                  </a:cubicBezTo>
                  <a:cubicBezTo>
                    <a:pt x="1558651" y="3626070"/>
                    <a:pt x="1548349" y="3630485"/>
                    <a:pt x="1538046" y="3634900"/>
                  </a:cubicBezTo>
                  <a:cubicBezTo>
                    <a:pt x="1538046" y="3634900"/>
                    <a:pt x="1538046" y="3634900"/>
                    <a:pt x="1538046" y="3634900"/>
                  </a:cubicBezTo>
                  <a:cubicBezTo>
                    <a:pt x="1529215" y="3639315"/>
                    <a:pt x="1518912" y="3642258"/>
                    <a:pt x="1508610" y="3643730"/>
                  </a:cubicBezTo>
                  <a:cubicBezTo>
                    <a:pt x="1507138" y="3643730"/>
                    <a:pt x="1507138" y="3643730"/>
                    <a:pt x="1505666" y="3643730"/>
                  </a:cubicBezTo>
                  <a:cubicBezTo>
                    <a:pt x="1504194" y="3643730"/>
                    <a:pt x="1501251" y="3645202"/>
                    <a:pt x="1499779" y="3645202"/>
                  </a:cubicBezTo>
                  <a:cubicBezTo>
                    <a:pt x="1480645" y="3649616"/>
                    <a:pt x="1461511" y="3651088"/>
                    <a:pt x="1440906" y="3651088"/>
                  </a:cubicBezTo>
                  <a:cubicBezTo>
                    <a:pt x="1414413" y="3651088"/>
                    <a:pt x="1386449" y="3646673"/>
                    <a:pt x="1359956" y="3639315"/>
                  </a:cubicBezTo>
                  <a:lnTo>
                    <a:pt x="1351125" y="3636372"/>
                  </a:lnTo>
                  <a:cubicBezTo>
                    <a:pt x="1346710" y="3634900"/>
                    <a:pt x="1343766" y="3633428"/>
                    <a:pt x="1342295" y="3633428"/>
                  </a:cubicBezTo>
                  <a:lnTo>
                    <a:pt x="1342295" y="3633428"/>
                  </a:lnTo>
                  <a:lnTo>
                    <a:pt x="1342295" y="3633428"/>
                  </a:lnTo>
                  <a:cubicBezTo>
                    <a:pt x="1339351" y="3633428"/>
                    <a:pt x="666732" y="3425930"/>
                    <a:pt x="300250" y="3308201"/>
                  </a:cubicBezTo>
                  <a:lnTo>
                    <a:pt x="197223" y="3275825"/>
                  </a:lnTo>
                  <a:cubicBezTo>
                    <a:pt x="207526" y="3297899"/>
                    <a:pt x="217829" y="3321445"/>
                    <a:pt x="228131" y="3344991"/>
                  </a:cubicBezTo>
                  <a:lnTo>
                    <a:pt x="231075" y="3349406"/>
                  </a:lnTo>
                  <a:lnTo>
                    <a:pt x="231075" y="3355292"/>
                  </a:lnTo>
                  <a:cubicBezTo>
                    <a:pt x="256096" y="3690822"/>
                    <a:pt x="156012" y="3761459"/>
                    <a:pt x="44154" y="3789420"/>
                  </a:cubicBezTo>
                  <a:lnTo>
                    <a:pt x="36795" y="3790892"/>
                  </a:lnTo>
                  <a:cubicBezTo>
                    <a:pt x="32380" y="3792364"/>
                    <a:pt x="27964" y="3792364"/>
                    <a:pt x="23549" y="3792364"/>
                  </a:cubicBezTo>
                  <a:cubicBezTo>
                    <a:pt x="16190" y="3792364"/>
                    <a:pt x="8831" y="3790892"/>
                    <a:pt x="0" y="3787948"/>
                  </a:cubicBezTo>
                  <a:cubicBezTo>
                    <a:pt x="55929" y="4036652"/>
                    <a:pt x="211941" y="4304487"/>
                    <a:pt x="576951" y="4619414"/>
                  </a:cubicBezTo>
                  <a:cubicBezTo>
                    <a:pt x="688809" y="4715069"/>
                    <a:pt x="803610" y="4779820"/>
                    <a:pt x="922828" y="4810724"/>
                  </a:cubicBezTo>
                  <a:lnTo>
                    <a:pt x="888976" y="4835742"/>
                  </a:lnTo>
                  <a:lnTo>
                    <a:pt x="888976" y="4835742"/>
                  </a:lnTo>
                  <a:lnTo>
                    <a:pt x="915468" y="4823969"/>
                  </a:lnTo>
                  <a:lnTo>
                    <a:pt x="3251237" y="10163004"/>
                  </a:lnTo>
                  <a:lnTo>
                    <a:pt x="3251237" y="10163004"/>
                  </a:lnTo>
                  <a:lnTo>
                    <a:pt x="3402834" y="10513249"/>
                  </a:lnTo>
                  <a:lnTo>
                    <a:pt x="6551045" y="10513249"/>
                  </a:lnTo>
                  <a:lnTo>
                    <a:pt x="6515721" y="10451441"/>
                  </a:lnTo>
                  <a:lnTo>
                    <a:pt x="6521609" y="10454384"/>
                  </a:lnTo>
                  <a:close/>
                </a:path>
              </a:pathLst>
            </a:custGeom>
            <a:solidFill>
              <a:srgbClr val="FFDFCD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" name="Forma libre 16">
              <a:extLst>
                <a:ext uri="{FF2B5EF4-FFF2-40B4-BE49-F238E27FC236}">
                  <a16:creationId xmlns:a16="http://schemas.microsoft.com/office/drawing/2014/main" id="{03B32E37-BDE7-7545-941A-6358C0C08803}"/>
                </a:ext>
              </a:extLst>
            </p:cNvPr>
            <p:cNvSpPr/>
            <p:nvPr/>
          </p:nvSpPr>
          <p:spPr>
            <a:xfrm>
              <a:off x="16430420" y="6109199"/>
              <a:ext cx="9705" cy="111843"/>
            </a:xfrm>
            <a:custGeom>
              <a:avLst/>
              <a:gdLst>
                <a:gd name="connsiteX0" fmla="*/ 2347 w 9705"/>
                <a:gd name="connsiteY0" fmla="*/ 111843 h 111843"/>
                <a:gd name="connsiteX1" fmla="*/ 9706 w 9705"/>
                <a:gd name="connsiteY1" fmla="*/ 0 h 111843"/>
                <a:gd name="connsiteX2" fmla="*/ 2347 w 9705"/>
                <a:gd name="connsiteY2" fmla="*/ 111843 h 11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05" h="111843">
                  <a:moveTo>
                    <a:pt x="2347" y="111843"/>
                  </a:moveTo>
                  <a:cubicBezTo>
                    <a:pt x="-3540" y="63279"/>
                    <a:pt x="6762" y="16188"/>
                    <a:pt x="9706" y="0"/>
                  </a:cubicBezTo>
                  <a:cubicBezTo>
                    <a:pt x="-597" y="38262"/>
                    <a:pt x="-2069" y="76524"/>
                    <a:pt x="2347" y="111843"/>
                  </a:cubicBezTo>
                  <a:close/>
                </a:path>
              </a:pathLst>
            </a:custGeom>
            <a:solidFill>
              <a:srgbClr val="FEC4A1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" name="Forma libre 17">
              <a:extLst>
                <a:ext uri="{FF2B5EF4-FFF2-40B4-BE49-F238E27FC236}">
                  <a16:creationId xmlns:a16="http://schemas.microsoft.com/office/drawing/2014/main" id="{F88CAC9A-290D-4135-8569-AE1EA18F5264}"/>
                </a:ext>
              </a:extLst>
            </p:cNvPr>
            <p:cNvSpPr/>
            <p:nvPr/>
          </p:nvSpPr>
          <p:spPr>
            <a:xfrm>
              <a:off x="15899418" y="2848712"/>
              <a:ext cx="4003887" cy="10861400"/>
            </a:xfrm>
            <a:custGeom>
              <a:avLst/>
              <a:gdLst>
                <a:gd name="connsiteX0" fmla="*/ 3852291 w 4003887"/>
                <a:gd name="connsiteY0" fmla="*/ 10509684 h 10861400"/>
                <a:gd name="connsiteX1" fmla="*/ 1516521 w 4003887"/>
                <a:gd name="connsiteY1" fmla="*/ 5170648 h 10861400"/>
                <a:gd name="connsiteX2" fmla="*/ 1490029 w 4003887"/>
                <a:gd name="connsiteY2" fmla="*/ 5182421 h 10861400"/>
                <a:gd name="connsiteX3" fmla="*/ 1490029 w 4003887"/>
                <a:gd name="connsiteY3" fmla="*/ 5182421 h 10861400"/>
                <a:gd name="connsiteX4" fmla="*/ 1523880 w 4003887"/>
                <a:gd name="connsiteY4" fmla="*/ 5157404 h 10861400"/>
                <a:gd name="connsiteX5" fmla="*/ 1178004 w 4003887"/>
                <a:gd name="connsiteY5" fmla="*/ 4966093 h 10861400"/>
                <a:gd name="connsiteX6" fmla="*/ 601053 w 4003887"/>
                <a:gd name="connsiteY6" fmla="*/ 4134628 h 10861400"/>
                <a:gd name="connsiteX7" fmla="*/ 624602 w 4003887"/>
                <a:gd name="connsiteY7" fmla="*/ 4139043 h 10861400"/>
                <a:gd name="connsiteX8" fmla="*/ 637848 w 4003887"/>
                <a:gd name="connsiteY8" fmla="*/ 4137571 h 10861400"/>
                <a:gd name="connsiteX9" fmla="*/ 645207 w 4003887"/>
                <a:gd name="connsiteY9" fmla="*/ 4136100 h 10861400"/>
                <a:gd name="connsiteX10" fmla="*/ 832128 w 4003887"/>
                <a:gd name="connsiteY10" fmla="*/ 3701972 h 10861400"/>
                <a:gd name="connsiteX11" fmla="*/ 832128 w 4003887"/>
                <a:gd name="connsiteY11" fmla="*/ 3696086 h 10861400"/>
                <a:gd name="connsiteX12" fmla="*/ 829184 w 4003887"/>
                <a:gd name="connsiteY12" fmla="*/ 3691671 h 10861400"/>
                <a:gd name="connsiteX13" fmla="*/ 798276 w 4003887"/>
                <a:gd name="connsiteY13" fmla="*/ 3622505 h 10861400"/>
                <a:gd name="connsiteX14" fmla="*/ 901303 w 4003887"/>
                <a:gd name="connsiteY14" fmla="*/ 3654880 h 10861400"/>
                <a:gd name="connsiteX15" fmla="*/ 673172 w 4003887"/>
                <a:gd name="connsiteY15" fmla="*/ 3578356 h 10861400"/>
                <a:gd name="connsiteX16" fmla="*/ 724685 w 4003887"/>
                <a:gd name="connsiteY16" fmla="*/ 3600430 h 10861400"/>
                <a:gd name="connsiteX17" fmla="*/ 726157 w 4003887"/>
                <a:gd name="connsiteY17" fmla="*/ 3600430 h 10861400"/>
                <a:gd name="connsiteX18" fmla="*/ 774727 w 4003887"/>
                <a:gd name="connsiteY18" fmla="*/ 3712273 h 10861400"/>
                <a:gd name="connsiteX19" fmla="*/ 631961 w 4003887"/>
                <a:gd name="connsiteY19" fmla="*/ 4078707 h 10861400"/>
                <a:gd name="connsiteX20" fmla="*/ 624602 w 4003887"/>
                <a:gd name="connsiteY20" fmla="*/ 4080178 h 10861400"/>
                <a:gd name="connsiteX21" fmla="*/ 623130 w 4003887"/>
                <a:gd name="connsiteY21" fmla="*/ 4080178 h 10861400"/>
                <a:gd name="connsiteX22" fmla="*/ 280198 w 4003887"/>
                <a:gd name="connsiteY22" fmla="*/ 3648994 h 10861400"/>
                <a:gd name="connsiteX23" fmla="*/ 278726 w 4003887"/>
                <a:gd name="connsiteY23" fmla="*/ 3646050 h 10861400"/>
                <a:gd name="connsiteX24" fmla="*/ 106523 w 4003887"/>
                <a:gd name="connsiteY24" fmla="*/ 2362798 h 10861400"/>
                <a:gd name="connsiteX25" fmla="*/ 190417 w 4003887"/>
                <a:gd name="connsiteY25" fmla="*/ 2255370 h 10861400"/>
                <a:gd name="connsiteX26" fmla="*/ 196304 w 4003887"/>
                <a:gd name="connsiteY26" fmla="*/ 2284802 h 10861400"/>
                <a:gd name="connsiteX27" fmla="*/ 573089 w 4003887"/>
                <a:gd name="connsiteY27" fmla="*/ 2948503 h 10861400"/>
                <a:gd name="connsiteX28" fmla="*/ 584863 w 4003887"/>
                <a:gd name="connsiteY28" fmla="*/ 2948503 h 10861400"/>
                <a:gd name="connsiteX29" fmla="*/ 593694 w 4003887"/>
                <a:gd name="connsiteY29" fmla="*/ 3088307 h 10861400"/>
                <a:gd name="connsiteX30" fmla="*/ 646679 w 4003887"/>
                <a:gd name="connsiteY30" fmla="*/ 2939673 h 10861400"/>
                <a:gd name="connsiteX31" fmla="*/ 708495 w 4003887"/>
                <a:gd name="connsiteY31" fmla="*/ 2923485 h 10861400"/>
                <a:gd name="connsiteX32" fmla="*/ 865980 w 4003887"/>
                <a:gd name="connsiteY32" fmla="*/ 2793983 h 10861400"/>
                <a:gd name="connsiteX33" fmla="*/ 920437 w 4003887"/>
                <a:gd name="connsiteY33" fmla="*/ 2452567 h 10861400"/>
                <a:gd name="connsiteX34" fmla="*/ 911606 w 4003887"/>
                <a:gd name="connsiteY34" fmla="*/ 2274501 h 10861400"/>
                <a:gd name="connsiteX35" fmla="*/ 951345 w 4003887"/>
                <a:gd name="connsiteY35" fmla="*/ 2144999 h 10861400"/>
                <a:gd name="connsiteX36" fmla="*/ 951345 w 4003887"/>
                <a:gd name="connsiteY36" fmla="*/ 2144999 h 10861400"/>
                <a:gd name="connsiteX37" fmla="*/ 955760 w 4003887"/>
                <a:gd name="connsiteY37" fmla="*/ 2130282 h 10861400"/>
                <a:gd name="connsiteX38" fmla="*/ 960176 w 4003887"/>
                <a:gd name="connsiteY38" fmla="*/ 2117038 h 10861400"/>
                <a:gd name="connsiteX39" fmla="*/ 960176 w 4003887"/>
                <a:gd name="connsiteY39" fmla="*/ 2117038 h 10861400"/>
                <a:gd name="connsiteX40" fmla="*/ 973422 w 4003887"/>
                <a:gd name="connsiteY40" fmla="*/ 2075832 h 10861400"/>
                <a:gd name="connsiteX41" fmla="*/ 879226 w 4003887"/>
                <a:gd name="connsiteY41" fmla="*/ 2033155 h 10861400"/>
                <a:gd name="connsiteX42" fmla="*/ 839487 w 4003887"/>
                <a:gd name="connsiteY42" fmla="*/ 2022854 h 10861400"/>
                <a:gd name="connsiteX43" fmla="*/ 842431 w 4003887"/>
                <a:gd name="connsiteY43" fmla="*/ 2064059 h 10861400"/>
                <a:gd name="connsiteX44" fmla="*/ 863036 w 4003887"/>
                <a:gd name="connsiteY44" fmla="*/ 2455510 h 10861400"/>
                <a:gd name="connsiteX45" fmla="*/ 593694 w 4003887"/>
                <a:gd name="connsiteY45" fmla="*/ 2889638 h 10861400"/>
                <a:gd name="connsiteX46" fmla="*/ 256649 w 4003887"/>
                <a:gd name="connsiteY46" fmla="*/ 2274501 h 10861400"/>
                <a:gd name="connsiteX47" fmla="*/ 247818 w 4003887"/>
                <a:gd name="connsiteY47" fmla="*/ 2231824 h 10861400"/>
                <a:gd name="connsiteX48" fmla="*/ 428851 w 4003887"/>
                <a:gd name="connsiteY48" fmla="*/ 997135 h 10861400"/>
                <a:gd name="connsiteX49" fmla="*/ 786502 w 4003887"/>
                <a:gd name="connsiteY49" fmla="*/ 819069 h 10861400"/>
                <a:gd name="connsiteX50" fmla="*/ 814466 w 4003887"/>
                <a:gd name="connsiteY50" fmla="*/ 820541 h 10861400"/>
                <a:gd name="connsiteX51" fmla="*/ 815938 w 4003887"/>
                <a:gd name="connsiteY51" fmla="*/ 827899 h 10861400"/>
                <a:gd name="connsiteX52" fmla="*/ 668757 w 4003887"/>
                <a:gd name="connsiteY52" fmla="*/ 1210520 h 10861400"/>
                <a:gd name="connsiteX53" fmla="*/ 637848 w 4003887"/>
                <a:gd name="connsiteY53" fmla="*/ 1287044 h 10861400"/>
                <a:gd name="connsiteX54" fmla="*/ 573089 w 4003887"/>
                <a:gd name="connsiteY54" fmla="*/ 1668194 h 10861400"/>
                <a:gd name="connsiteX55" fmla="*/ 709967 w 4003887"/>
                <a:gd name="connsiteY55" fmla="*/ 1799168 h 10861400"/>
                <a:gd name="connsiteX56" fmla="*/ 836543 w 4003887"/>
                <a:gd name="connsiteY56" fmla="*/ 1825657 h 10861400"/>
                <a:gd name="connsiteX57" fmla="*/ 851261 w 4003887"/>
                <a:gd name="connsiteY57" fmla="*/ 1825657 h 10861400"/>
                <a:gd name="connsiteX58" fmla="*/ 1092639 w 4003887"/>
                <a:gd name="connsiteY58" fmla="*/ 1697626 h 10861400"/>
                <a:gd name="connsiteX59" fmla="*/ 1205969 w 4003887"/>
                <a:gd name="connsiteY59" fmla="*/ 1334136 h 10861400"/>
                <a:gd name="connsiteX60" fmla="*/ 1220687 w 4003887"/>
                <a:gd name="connsiteY60" fmla="*/ 1285573 h 10861400"/>
                <a:gd name="connsiteX61" fmla="*/ 1228046 w 4003887"/>
                <a:gd name="connsiteY61" fmla="*/ 1266442 h 10861400"/>
                <a:gd name="connsiteX62" fmla="*/ 1332545 w 4003887"/>
                <a:gd name="connsiteY62" fmla="*/ 1157542 h 10861400"/>
                <a:gd name="connsiteX63" fmla="*/ 1359037 w 4003887"/>
                <a:gd name="connsiteY63" fmla="*/ 1147240 h 10861400"/>
                <a:gd name="connsiteX64" fmla="*/ 1359037 w 4003887"/>
                <a:gd name="connsiteY64" fmla="*/ 1147240 h 10861400"/>
                <a:gd name="connsiteX65" fmla="*/ 1359037 w 4003887"/>
                <a:gd name="connsiteY65" fmla="*/ 1147240 h 10861400"/>
                <a:gd name="connsiteX66" fmla="*/ 1400248 w 4003887"/>
                <a:gd name="connsiteY66" fmla="*/ 1136939 h 10861400"/>
                <a:gd name="connsiteX67" fmla="*/ 1428213 w 4003887"/>
                <a:gd name="connsiteY67" fmla="*/ 1136939 h 10861400"/>
                <a:gd name="connsiteX68" fmla="*/ 1604830 w 4003887"/>
                <a:gd name="connsiteY68" fmla="*/ 1113393 h 10861400"/>
                <a:gd name="connsiteX69" fmla="*/ 1397305 w 4003887"/>
                <a:gd name="connsiteY69" fmla="*/ 1078074 h 10861400"/>
                <a:gd name="connsiteX70" fmla="*/ 1172117 w 4003887"/>
                <a:gd name="connsiteY70" fmla="*/ 1244367 h 10861400"/>
                <a:gd name="connsiteX71" fmla="*/ 1170645 w 4003887"/>
                <a:gd name="connsiteY71" fmla="*/ 1247311 h 10861400"/>
                <a:gd name="connsiteX72" fmla="*/ 1033766 w 4003887"/>
                <a:gd name="connsiteY72" fmla="*/ 1687325 h 10861400"/>
                <a:gd name="connsiteX73" fmla="*/ 733516 w 4003887"/>
                <a:gd name="connsiteY73" fmla="*/ 1746190 h 10861400"/>
                <a:gd name="connsiteX74" fmla="*/ 627546 w 4003887"/>
                <a:gd name="connsiteY74" fmla="*/ 1647591 h 10861400"/>
                <a:gd name="connsiteX75" fmla="*/ 692306 w 4003887"/>
                <a:gd name="connsiteY75" fmla="*/ 1310590 h 10861400"/>
                <a:gd name="connsiteX76" fmla="*/ 726157 w 4003887"/>
                <a:gd name="connsiteY76" fmla="*/ 1226708 h 10861400"/>
                <a:gd name="connsiteX77" fmla="*/ 1007274 w 4003887"/>
                <a:gd name="connsiteY77" fmla="*/ 564479 h 10861400"/>
                <a:gd name="connsiteX78" fmla="*/ 1584225 w 4003887"/>
                <a:gd name="connsiteY78" fmla="*/ 59714 h 10861400"/>
                <a:gd name="connsiteX79" fmla="*/ 1603358 w 4003887"/>
                <a:gd name="connsiteY79" fmla="*/ 58242 h 10861400"/>
                <a:gd name="connsiteX80" fmla="*/ 1862398 w 4003887"/>
                <a:gd name="connsiteY80" fmla="*/ 206876 h 10861400"/>
                <a:gd name="connsiteX81" fmla="*/ 1894778 w 4003887"/>
                <a:gd name="connsiteY81" fmla="*/ 153897 h 10861400"/>
                <a:gd name="connsiteX82" fmla="*/ 1579809 w 4003887"/>
                <a:gd name="connsiteY82" fmla="*/ 849 h 10861400"/>
                <a:gd name="connsiteX83" fmla="*/ 955760 w 4003887"/>
                <a:gd name="connsiteY83" fmla="*/ 535047 h 10861400"/>
                <a:gd name="connsiteX84" fmla="*/ 843902 w 4003887"/>
                <a:gd name="connsiteY84" fmla="*/ 766091 h 10861400"/>
                <a:gd name="connsiteX85" fmla="*/ 386168 w 4003887"/>
                <a:gd name="connsiteY85" fmla="*/ 958873 h 10861400"/>
                <a:gd name="connsiteX86" fmla="*/ 178642 w 4003887"/>
                <a:gd name="connsiteY86" fmla="*/ 2196505 h 10861400"/>
                <a:gd name="connsiteX87" fmla="*/ 52066 w 4003887"/>
                <a:gd name="connsiteY87" fmla="*/ 2340724 h 10861400"/>
                <a:gd name="connsiteX88" fmla="*/ 222797 w 4003887"/>
                <a:gd name="connsiteY88" fmla="*/ 3666653 h 10861400"/>
                <a:gd name="connsiteX89" fmla="*/ 533350 w 4003887"/>
                <a:gd name="connsiteY89" fmla="*/ 4099309 h 10861400"/>
                <a:gd name="connsiteX90" fmla="*/ 1138265 w 4003887"/>
                <a:gd name="connsiteY90" fmla="*/ 5011713 h 10861400"/>
                <a:gd name="connsiteX91" fmla="*/ 1465008 w 4003887"/>
                <a:gd name="connsiteY91" fmla="*/ 5203024 h 10861400"/>
                <a:gd name="connsiteX92" fmla="*/ 3903804 w 4003887"/>
                <a:gd name="connsiteY92" fmla="*/ 10861400 h 10861400"/>
                <a:gd name="connsiteX93" fmla="*/ 4003887 w 4003887"/>
                <a:gd name="connsiteY93" fmla="*/ 10861400 h 10861400"/>
                <a:gd name="connsiteX94" fmla="*/ 3852291 w 4003887"/>
                <a:gd name="connsiteY94" fmla="*/ 10509684 h 10861400"/>
                <a:gd name="connsiteX95" fmla="*/ 3852291 w 4003887"/>
                <a:gd name="connsiteY95" fmla="*/ 10509684 h 10861400"/>
                <a:gd name="connsiteX96" fmla="*/ 3852291 w 4003887"/>
                <a:gd name="connsiteY96" fmla="*/ 10509684 h 10861400"/>
                <a:gd name="connsiteX97" fmla="*/ 902775 w 4003887"/>
                <a:gd name="connsiteY97" fmla="*/ 2100850 h 10861400"/>
                <a:gd name="connsiteX98" fmla="*/ 902775 w 4003887"/>
                <a:gd name="connsiteY98" fmla="*/ 2100850 h 10861400"/>
                <a:gd name="connsiteX99" fmla="*/ 902775 w 4003887"/>
                <a:gd name="connsiteY99" fmla="*/ 2100850 h 10861400"/>
                <a:gd name="connsiteX100" fmla="*/ 902775 w 4003887"/>
                <a:gd name="connsiteY100" fmla="*/ 2100850 h 108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4003887" h="10861400">
                  <a:moveTo>
                    <a:pt x="3852291" y="10509684"/>
                  </a:moveTo>
                  <a:lnTo>
                    <a:pt x="1516521" y="5170648"/>
                  </a:lnTo>
                  <a:lnTo>
                    <a:pt x="1490029" y="5182421"/>
                  </a:lnTo>
                  <a:lnTo>
                    <a:pt x="1490029" y="5182421"/>
                  </a:lnTo>
                  <a:lnTo>
                    <a:pt x="1523880" y="5157404"/>
                  </a:lnTo>
                  <a:cubicBezTo>
                    <a:pt x="1406135" y="5126500"/>
                    <a:pt x="1289862" y="5061748"/>
                    <a:pt x="1178004" y="4966093"/>
                  </a:cubicBezTo>
                  <a:cubicBezTo>
                    <a:pt x="811522" y="4651167"/>
                    <a:pt x="655510" y="4383332"/>
                    <a:pt x="601053" y="4134628"/>
                  </a:cubicBezTo>
                  <a:cubicBezTo>
                    <a:pt x="609884" y="4137571"/>
                    <a:pt x="617243" y="4139043"/>
                    <a:pt x="624602" y="4139043"/>
                  </a:cubicBezTo>
                  <a:cubicBezTo>
                    <a:pt x="629018" y="4139043"/>
                    <a:pt x="633433" y="4139043"/>
                    <a:pt x="637848" y="4137571"/>
                  </a:cubicBezTo>
                  <a:lnTo>
                    <a:pt x="645207" y="4136100"/>
                  </a:lnTo>
                  <a:cubicBezTo>
                    <a:pt x="757065" y="4108139"/>
                    <a:pt x="857149" y="4037501"/>
                    <a:pt x="832128" y="3701972"/>
                  </a:cubicBezTo>
                  <a:lnTo>
                    <a:pt x="832128" y="3696086"/>
                  </a:lnTo>
                  <a:lnTo>
                    <a:pt x="829184" y="3691671"/>
                  </a:lnTo>
                  <a:cubicBezTo>
                    <a:pt x="817410" y="3668125"/>
                    <a:pt x="808579" y="3646050"/>
                    <a:pt x="798276" y="3622505"/>
                  </a:cubicBezTo>
                  <a:lnTo>
                    <a:pt x="901303" y="3654880"/>
                  </a:lnTo>
                  <a:cubicBezTo>
                    <a:pt x="777671" y="3615147"/>
                    <a:pt x="689362" y="3585714"/>
                    <a:pt x="673172" y="3578356"/>
                  </a:cubicBezTo>
                  <a:cubicBezTo>
                    <a:pt x="689362" y="3587185"/>
                    <a:pt x="705552" y="3594544"/>
                    <a:pt x="724685" y="3600430"/>
                  </a:cubicBezTo>
                  <a:lnTo>
                    <a:pt x="726157" y="3600430"/>
                  </a:lnTo>
                  <a:cubicBezTo>
                    <a:pt x="740875" y="3637221"/>
                    <a:pt x="757065" y="3674011"/>
                    <a:pt x="774727" y="3712273"/>
                  </a:cubicBezTo>
                  <a:cubicBezTo>
                    <a:pt x="798276" y="4038973"/>
                    <a:pt x="693777" y="4063991"/>
                    <a:pt x="631961" y="4078707"/>
                  </a:cubicBezTo>
                  <a:lnTo>
                    <a:pt x="624602" y="4080178"/>
                  </a:lnTo>
                  <a:cubicBezTo>
                    <a:pt x="624602" y="4080178"/>
                    <a:pt x="624602" y="4080178"/>
                    <a:pt x="623130" y="4080178"/>
                  </a:cubicBezTo>
                  <a:cubicBezTo>
                    <a:pt x="577504" y="4080178"/>
                    <a:pt x="347901" y="3866793"/>
                    <a:pt x="280198" y="3648994"/>
                  </a:cubicBezTo>
                  <a:lnTo>
                    <a:pt x="278726" y="3646050"/>
                  </a:lnTo>
                  <a:cubicBezTo>
                    <a:pt x="74144" y="3161888"/>
                    <a:pt x="553" y="2611502"/>
                    <a:pt x="106523" y="2362798"/>
                  </a:cubicBezTo>
                  <a:cubicBezTo>
                    <a:pt x="128601" y="2312763"/>
                    <a:pt x="156565" y="2277444"/>
                    <a:pt x="190417" y="2255370"/>
                  </a:cubicBezTo>
                  <a:cubicBezTo>
                    <a:pt x="191889" y="2264200"/>
                    <a:pt x="194832" y="2274501"/>
                    <a:pt x="196304" y="2284802"/>
                  </a:cubicBezTo>
                  <a:cubicBezTo>
                    <a:pt x="244874" y="2518790"/>
                    <a:pt x="333183" y="2948503"/>
                    <a:pt x="573089" y="2948503"/>
                  </a:cubicBezTo>
                  <a:cubicBezTo>
                    <a:pt x="577504" y="2948503"/>
                    <a:pt x="580448" y="2948503"/>
                    <a:pt x="584863" y="2948503"/>
                  </a:cubicBezTo>
                  <a:cubicBezTo>
                    <a:pt x="584863" y="2977935"/>
                    <a:pt x="586335" y="3026499"/>
                    <a:pt x="593694" y="3088307"/>
                  </a:cubicBezTo>
                  <a:cubicBezTo>
                    <a:pt x="603997" y="3045630"/>
                    <a:pt x="631961" y="2939673"/>
                    <a:pt x="646679" y="2939673"/>
                  </a:cubicBezTo>
                  <a:cubicBezTo>
                    <a:pt x="665813" y="2939673"/>
                    <a:pt x="708495" y="2923485"/>
                    <a:pt x="708495" y="2923485"/>
                  </a:cubicBezTo>
                  <a:cubicBezTo>
                    <a:pt x="779143" y="2896996"/>
                    <a:pt x="830656" y="2854319"/>
                    <a:pt x="865980" y="2793983"/>
                  </a:cubicBezTo>
                  <a:cubicBezTo>
                    <a:pt x="910134" y="2715987"/>
                    <a:pt x="927796" y="2607087"/>
                    <a:pt x="920437" y="2452567"/>
                  </a:cubicBezTo>
                  <a:cubicBezTo>
                    <a:pt x="917493" y="2383401"/>
                    <a:pt x="914549" y="2324536"/>
                    <a:pt x="911606" y="2274501"/>
                  </a:cubicBezTo>
                  <a:lnTo>
                    <a:pt x="951345" y="2144999"/>
                  </a:lnTo>
                  <a:lnTo>
                    <a:pt x="951345" y="2144999"/>
                  </a:lnTo>
                  <a:lnTo>
                    <a:pt x="955760" y="2130282"/>
                  </a:lnTo>
                  <a:lnTo>
                    <a:pt x="960176" y="2117038"/>
                  </a:lnTo>
                  <a:cubicBezTo>
                    <a:pt x="960176" y="2117038"/>
                    <a:pt x="960176" y="2117038"/>
                    <a:pt x="960176" y="2117038"/>
                  </a:cubicBezTo>
                  <a:cubicBezTo>
                    <a:pt x="961648" y="2112623"/>
                    <a:pt x="966063" y="2097907"/>
                    <a:pt x="973422" y="2075832"/>
                  </a:cubicBezTo>
                  <a:cubicBezTo>
                    <a:pt x="957232" y="2067003"/>
                    <a:pt x="886585" y="2036099"/>
                    <a:pt x="879226" y="2033155"/>
                  </a:cubicBezTo>
                  <a:lnTo>
                    <a:pt x="839487" y="2022854"/>
                  </a:lnTo>
                  <a:lnTo>
                    <a:pt x="842431" y="2064059"/>
                  </a:lnTo>
                  <a:cubicBezTo>
                    <a:pt x="842431" y="2065531"/>
                    <a:pt x="849790" y="2183261"/>
                    <a:pt x="863036" y="2455510"/>
                  </a:cubicBezTo>
                  <a:cubicBezTo>
                    <a:pt x="877754" y="2743948"/>
                    <a:pt x="801220" y="2866092"/>
                    <a:pt x="593694" y="2889638"/>
                  </a:cubicBezTo>
                  <a:cubicBezTo>
                    <a:pt x="389112" y="2913184"/>
                    <a:pt x="299331" y="2481999"/>
                    <a:pt x="256649" y="2274501"/>
                  </a:cubicBezTo>
                  <a:cubicBezTo>
                    <a:pt x="253705" y="2259785"/>
                    <a:pt x="250761" y="2245069"/>
                    <a:pt x="247818" y="2231824"/>
                  </a:cubicBezTo>
                  <a:cubicBezTo>
                    <a:pt x="146262" y="1753548"/>
                    <a:pt x="225740" y="1210520"/>
                    <a:pt x="428851" y="997135"/>
                  </a:cubicBezTo>
                  <a:cubicBezTo>
                    <a:pt x="570145" y="841144"/>
                    <a:pt x="714383" y="819069"/>
                    <a:pt x="786502" y="819069"/>
                  </a:cubicBezTo>
                  <a:cubicBezTo>
                    <a:pt x="798276" y="819069"/>
                    <a:pt x="807107" y="819069"/>
                    <a:pt x="814466" y="820541"/>
                  </a:cubicBezTo>
                  <a:lnTo>
                    <a:pt x="815938" y="827899"/>
                  </a:lnTo>
                  <a:cubicBezTo>
                    <a:pt x="748234" y="986834"/>
                    <a:pt x="684946" y="1150184"/>
                    <a:pt x="668757" y="1210520"/>
                  </a:cubicBezTo>
                  <a:cubicBezTo>
                    <a:pt x="664341" y="1228180"/>
                    <a:pt x="652567" y="1256140"/>
                    <a:pt x="637848" y="1287044"/>
                  </a:cubicBezTo>
                  <a:cubicBezTo>
                    <a:pt x="592222" y="1390058"/>
                    <a:pt x="524519" y="1546049"/>
                    <a:pt x="573089" y="1668194"/>
                  </a:cubicBezTo>
                  <a:cubicBezTo>
                    <a:pt x="596638" y="1725587"/>
                    <a:pt x="642264" y="1769736"/>
                    <a:pt x="709967" y="1799168"/>
                  </a:cubicBezTo>
                  <a:cubicBezTo>
                    <a:pt x="754122" y="1818299"/>
                    <a:pt x="796804" y="1825657"/>
                    <a:pt x="836543" y="1825657"/>
                  </a:cubicBezTo>
                  <a:cubicBezTo>
                    <a:pt x="840959" y="1825657"/>
                    <a:pt x="846846" y="1825657"/>
                    <a:pt x="851261" y="1825657"/>
                  </a:cubicBezTo>
                  <a:cubicBezTo>
                    <a:pt x="918965" y="1821242"/>
                    <a:pt x="1019048" y="1781509"/>
                    <a:pt x="1092639" y="1697626"/>
                  </a:cubicBezTo>
                  <a:lnTo>
                    <a:pt x="1205969" y="1334136"/>
                  </a:lnTo>
                  <a:lnTo>
                    <a:pt x="1220687" y="1285573"/>
                  </a:lnTo>
                  <a:cubicBezTo>
                    <a:pt x="1222159" y="1278215"/>
                    <a:pt x="1225102" y="1272328"/>
                    <a:pt x="1228046" y="1266442"/>
                  </a:cubicBezTo>
                  <a:cubicBezTo>
                    <a:pt x="1239820" y="1247311"/>
                    <a:pt x="1276616" y="1188446"/>
                    <a:pt x="1332545" y="1157542"/>
                  </a:cubicBezTo>
                  <a:cubicBezTo>
                    <a:pt x="1341376" y="1153127"/>
                    <a:pt x="1350206" y="1150184"/>
                    <a:pt x="1359037" y="1147240"/>
                  </a:cubicBezTo>
                  <a:lnTo>
                    <a:pt x="1359037" y="1147240"/>
                  </a:lnTo>
                  <a:lnTo>
                    <a:pt x="1359037" y="1147240"/>
                  </a:lnTo>
                  <a:cubicBezTo>
                    <a:pt x="1372284" y="1142826"/>
                    <a:pt x="1385530" y="1139882"/>
                    <a:pt x="1400248" y="1136939"/>
                  </a:cubicBezTo>
                  <a:cubicBezTo>
                    <a:pt x="1409079" y="1136939"/>
                    <a:pt x="1417910" y="1136939"/>
                    <a:pt x="1428213" y="1136939"/>
                  </a:cubicBezTo>
                  <a:lnTo>
                    <a:pt x="1604830" y="1113393"/>
                  </a:lnTo>
                  <a:cubicBezTo>
                    <a:pt x="1538599" y="1092791"/>
                    <a:pt x="1459121" y="1075131"/>
                    <a:pt x="1397305" y="1078074"/>
                  </a:cubicBezTo>
                  <a:cubicBezTo>
                    <a:pt x="1258954" y="1083961"/>
                    <a:pt x="1176532" y="1238481"/>
                    <a:pt x="1172117" y="1244367"/>
                  </a:cubicBezTo>
                  <a:lnTo>
                    <a:pt x="1170645" y="1247311"/>
                  </a:lnTo>
                  <a:lnTo>
                    <a:pt x="1033766" y="1687325"/>
                  </a:lnTo>
                  <a:cubicBezTo>
                    <a:pt x="1007274" y="1710871"/>
                    <a:pt x="885113" y="1810941"/>
                    <a:pt x="733516" y="1746190"/>
                  </a:cubicBezTo>
                  <a:cubicBezTo>
                    <a:pt x="679059" y="1722644"/>
                    <a:pt x="645207" y="1690268"/>
                    <a:pt x="627546" y="1647591"/>
                  </a:cubicBezTo>
                  <a:cubicBezTo>
                    <a:pt x="587807" y="1547521"/>
                    <a:pt x="651095" y="1404774"/>
                    <a:pt x="692306" y="1310590"/>
                  </a:cubicBezTo>
                  <a:cubicBezTo>
                    <a:pt x="707024" y="1276743"/>
                    <a:pt x="718798" y="1248782"/>
                    <a:pt x="726157" y="1226708"/>
                  </a:cubicBezTo>
                  <a:cubicBezTo>
                    <a:pt x="754122" y="1123694"/>
                    <a:pt x="916021" y="724886"/>
                    <a:pt x="1007274" y="564479"/>
                  </a:cubicBezTo>
                  <a:cubicBezTo>
                    <a:pt x="1144152" y="324605"/>
                    <a:pt x="1375227" y="75901"/>
                    <a:pt x="1584225" y="59714"/>
                  </a:cubicBezTo>
                  <a:cubicBezTo>
                    <a:pt x="1590112" y="59714"/>
                    <a:pt x="1597471" y="58242"/>
                    <a:pt x="1603358" y="58242"/>
                  </a:cubicBezTo>
                  <a:cubicBezTo>
                    <a:pt x="1715216" y="58242"/>
                    <a:pt x="1804997" y="137710"/>
                    <a:pt x="1862398" y="206876"/>
                  </a:cubicBezTo>
                  <a:cubicBezTo>
                    <a:pt x="1871229" y="187745"/>
                    <a:pt x="1881531" y="168613"/>
                    <a:pt x="1894778" y="153897"/>
                  </a:cubicBezTo>
                  <a:cubicBezTo>
                    <a:pt x="1825602" y="75901"/>
                    <a:pt x="1718160" y="-9452"/>
                    <a:pt x="1579809" y="849"/>
                  </a:cubicBezTo>
                  <a:cubicBezTo>
                    <a:pt x="1334016" y="19980"/>
                    <a:pt x="1089695" y="301059"/>
                    <a:pt x="955760" y="535047"/>
                  </a:cubicBezTo>
                  <a:cubicBezTo>
                    <a:pt x="923380" y="590968"/>
                    <a:pt x="883641" y="674851"/>
                    <a:pt x="843902" y="766091"/>
                  </a:cubicBezTo>
                  <a:cubicBezTo>
                    <a:pt x="823297" y="761676"/>
                    <a:pt x="598109" y="724886"/>
                    <a:pt x="386168" y="958873"/>
                  </a:cubicBezTo>
                  <a:cubicBezTo>
                    <a:pt x="144791" y="1209048"/>
                    <a:pt x="100636" y="1772679"/>
                    <a:pt x="178642" y="2196505"/>
                  </a:cubicBezTo>
                  <a:cubicBezTo>
                    <a:pt x="124185" y="2221523"/>
                    <a:pt x="82974" y="2270086"/>
                    <a:pt x="52066" y="2340724"/>
                  </a:cubicBezTo>
                  <a:cubicBezTo>
                    <a:pt x="-59791" y="2601200"/>
                    <a:pt x="13799" y="3170717"/>
                    <a:pt x="222797" y="3666653"/>
                  </a:cubicBezTo>
                  <a:cubicBezTo>
                    <a:pt x="271367" y="3821173"/>
                    <a:pt x="420020" y="4016899"/>
                    <a:pt x="533350" y="4099309"/>
                  </a:cubicBezTo>
                  <a:cubicBezTo>
                    <a:pt x="581919" y="4371559"/>
                    <a:pt x="739404" y="4667355"/>
                    <a:pt x="1138265" y="5011713"/>
                  </a:cubicBezTo>
                  <a:cubicBezTo>
                    <a:pt x="1244236" y="5102954"/>
                    <a:pt x="1353150" y="5166234"/>
                    <a:pt x="1465008" y="5203024"/>
                  </a:cubicBezTo>
                  <a:lnTo>
                    <a:pt x="3903804" y="10861400"/>
                  </a:lnTo>
                  <a:lnTo>
                    <a:pt x="4003887" y="10861400"/>
                  </a:lnTo>
                  <a:lnTo>
                    <a:pt x="3852291" y="10509684"/>
                  </a:lnTo>
                  <a:lnTo>
                    <a:pt x="3852291" y="10509684"/>
                  </a:lnTo>
                  <a:lnTo>
                    <a:pt x="3852291" y="10509684"/>
                  </a:lnTo>
                  <a:close/>
                  <a:moveTo>
                    <a:pt x="902775" y="2100850"/>
                  </a:moveTo>
                  <a:lnTo>
                    <a:pt x="902775" y="2100850"/>
                  </a:lnTo>
                  <a:lnTo>
                    <a:pt x="902775" y="2100850"/>
                  </a:lnTo>
                  <a:lnTo>
                    <a:pt x="902775" y="2100850"/>
                  </a:lnTo>
                  <a:close/>
                </a:path>
              </a:pathLst>
            </a:custGeom>
            <a:solidFill>
              <a:srgbClr val="FEC4A1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" name="Forma libre 18">
              <a:extLst>
                <a:ext uri="{FF2B5EF4-FFF2-40B4-BE49-F238E27FC236}">
                  <a16:creationId xmlns:a16="http://schemas.microsoft.com/office/drawing/2014/main" id="{074DA8C0-0193-7DFF-F7B3-E64D068103A8}"/>
                </a:ext>
              </a:extLst>
            </p:cNvPr>
            <p:cNvSpPr/>
            <p:nvPr/>
          </p:nvSpPr>
          <p:spPr>
            <a:xfrm>
              <a:off x="18056609" y="1619576"/>
              <a:ext cx="5068496" cy="12089064"/>
            </a:xfrm>
            <a:custGeom>
              <a:avLst/>
              <a:gdLst>
                <a:gd name="connsiteX0" fmla="*/ 5040532 w 5068496"/>
                <a:gd name="connsiteY0" fmla="*/ 12043445 h 12089064"/>
                <a:gd name="connsiteX1" fmla="*/ 1505235 w 5068496"/>
                <a:gd name="connsiteY1" fmla="*/ 5853813 h 12089064"/>
                <a:gd name="connsiteX2" fmla="*/ 1506707 w 5068496"/>
                <a:gd name="connsiteY2" fmla="*/ 5849399 h 12089064"/>
                <a:gd name="connsiteX3" fmla="*/ 1505235 w 5068496"/>
                <a:gd name="connsiteY3" fmla="*/ 5842041 h 12089064"/>
                <a:gd name="connsiteX4" fmla="*/ 1553805 w 5068496"/>
                <a:gd name="connsiteY4" fmla="*/ 5288712 h 12089064"/>
                <a:gd name="connsiteX5" fmla="*/ 1659775 w 5068496"/>
                <a:gd name="connsiteY5" fmla="*/ 4672103 h 12089064"/>
                <a:gd name="connsiteX6" fmla="*/ 1621508 w 5068496"/>
                <a:gd name="connsiteY6" fmla="*/ 4326273 h 12089064"/>
                <a:gd name="connsiteX7" fmla="*/ 1543502 w 5068496"/>
                <a:gd name="connsiteY7" fmla="*/ 3453602 h 12089064"/>
                <a:gd name="connsiteX8" fmla="*/ 1497876 w 5068496"/>
                <a:gd name="connsiteY8" fmla="*/ 2879670 h 12089064"/>
                <a:gd name="connsiteX9" fmla="*/ 1505235 w 5068496"/>
                <a:gd name="connsiteY9" fmla="*/ 1347715 h 12089064"/>
                <a:gd name="connsiteX10" fmla="*/ 1013649 w 5068496"/>
                <a:gd name="connsiteY10" fmla="*/ 467686 h 12089064"/>
                <a:gd name="connsiteX11" fmla="*/ 995987 w 5068496"/>
                <a:gd name="connsiteY11" fmla="*/ 438254 h 12089064"/>
                <a:gd name="connsiteX12" fmla="*/ 667773 w 5068496"/>
                <a:gd name="connsiteY12" fmla="*/ 132157 h 12089064"/>
                <a:gd name="connsiteX13" fmla="*/ 636865 w 5068496"/>
                <a:gd name="connsiteY13" fmla="*/ 118912 h 12089064"/>
                <a:gd name="connsiteX14" fmla="*/ 286573 w 5068496"/>
                <a:gd name="connsiteY14" fmla="*/ 10012 h 12089064"/>
                <a:gd name="connsiteX15" fmla="*/ 118786 w 5068496"/>
                <a:gd name="connsiteY15" fmla="*/ 26200 h 12089064"/>
                <a:gd name="connsiteX16" fmla="*/ 9872 w 5068496"/>
                <a:gd name="connsiteY16" fmla="*/ 155703 h 12089064"/>
                <a:gd name="connsiteX17" fmla="*/ 61385 w 5068496"/>
                <a:gd name="connsiteY17" fmla="*/ 374974 h 12089064"/>
                <a:gd name="connsiteX18" fmla="*/ 192377 w 5068496"/>
                <a:gd name="connsiteY18" fmla="*/ 572171 h 12089064"/>
                <a:gd name="connsiteX19" fmla="*/ 236531 w 5068496"/>
                <a:gd name="connsiteY19" fmla="*/ 532437 h 12089064"/>
                <a:gd name="connsiteX20" fmla="*/ 108483 w 5068496"/>
                <a:gd name="connsiteY20" fmla="*/ 339655 h 12089064"/>
                <a:gd name="connsiteX21" fmla="*/ 105540 w 5068496"/>
                <a:gd name="connsiteY21" fmla="*/ 335240 h 12089064"/>
                <a:gd name="connsiteX22" fmla="*/ 65801 w 5068496"/>
                <a:gd name="connsiteY22" fmla="*/ 173362 h 12089064"/>
                <a:gd name="connsiteX23" fmla="*/ 145278 w 5068496"/>
                <a:gd name="connsiteY23" fmla="*/ 77707 h 12089064"/>
                <a:gd name="connsiteX24" fmla="*/ 268911 w 5068496"/>
                <a:gd name="connsiteY24" fmla="*/ 65934 h 12089064"/>
                <a:gd name="connsiteX25" fmla="*/ 619203 w 5068496"/>
                <a:gd name="connsiteY25" fmla="*/ 174834 h 12089064"/>
                <a:gd name="connsiteX26" fmla="*/ 644224 w 5068496"/>
                <a:gd name="connsiteY26" fmla="*/ 185135 h 12089064"/>
                <a:gd name="connsiteX27" fmla="*/ 654526 w 5068496"/>
                <a:gd name="connsiteY27" fmla="*/ 191022 h 12089064"/>
                <a:gd name="connsiteX28" fmla="*/ 657470 w 5068496"/>
                <a:gd name="connsiteY28" fmla="*/ 189550 h 12089064"/>
                <a:gd name="connsiteX29" fmla="*/ 945945 w 5068496"/>
                <a:gd name="connsiteY29" fmla="*/ 469158 h 12089064"/>
                <a:gd name="connsiteX30" fmla="*/ 963607 w 5068496"/>
                <a:gd name="connsiteY30" fmla="*/ 498590 h 12089064"/>
                <a:gd name="connsiteX31" fmla="*/ 1447834 w 5068496"/>
                <a:gd name="connsiteY31" fmla="*/ 1356544 h 12089064"/>
                <a:gd name="connsiteX32" fmla="*/ 1469911 w 5068496"/>
                <a:gd name="connsiteY32" fmla="*/ 2536783 h 12089064"/>
                <a:gd name="connsiteX33" fmla="*/ 1381602 w 5068496"/>
                <a:gd name="connsiteY33" fmla="*/ 1639095 h 12089064"/>
                <a:gd name="connsiteX34" fmla="*/ 1224118 w 5068496"/>
                <a:gd name="connsiteY34" fmla="*/ 1514008 h 12089064"/>
                <a:gd name="connsiteX35" fmla="*/ 639808 w 5068496"/>
                <a:gd name="connsiteY35" fmla="*/ 2389621 h 12089064"/>
                <a:gd name="connsiteX36" fmla="*/ 610372 w 5068496"/>
                <a:gd name="connsiteY36" fmla="*/ 2710434 h 12089064"/>
                <a:gd name="connsiteX37" fmla="*/ 604485 w 5068496"/>
                <a:gd name="connsiteY37" fmla="*/ 2807561 h 12089064"/>
                <a:gd name="connsiteX38" fmla="*/ 598597 w 5068496"/>
                <a:gd name="connsiteY38" fmla="*/ 3176938 h 12089064"/>
                <a:gd name="connsiteX39" fmla="*/ 595654 w 5068496"/>
                <a:gd name="connsiteY39" fmla="*/ 3381493 h 12089064"/>
                <a:gd name="connsiteX40" fmla="*/ 577992 w 5068496"/>
                <a:gd name="connsiteY40" fmla="*/ 3633140 h 12089064"/>
                <a:gd name="connsiteX41" fmla="*/ 614787 w 5068496"/>
                <a:gd name="connsiteY41" fmla="*/ 3641969 h 12089064"/>
                <a:gd name="connsiteX42" fmla="*/ 657470 w 5068496"/>
                <a:gd name="connsiteY42" fmla="*/ 3176938 h 12089064"/>
                <a:gd name="connsiteX43" fmla="*/ 698681 w 5068496"/>
                <a:gd name="connsiteY43" fmla="*/ 2395508 h 12089064"/>
                <a:gd name="connsiteX44" fmla="*/ 926812 w 5068496"/>
                <a:gd name="connsiteY44" fmla="*/ 1771541 h 12089064"/>
                <a:gd name="connsiteX45" fmla="*/ 1225590 w 5068496"/>
                <a:gd name="connsiteY45" fmla="*/ 1572872 h 12089064"/>
                <a:gd name="connsiteX46" fmla="*/ 1322730 w 5068496"/>
                <a:gd name="connsiteY46" fmla="*/ 1649397 h 12089064"/>
                <a:gd name="connsiteX47" fmla="*/ 1483158 w 5068496"/>
                <a:gd name="connsiteY47" fmla="*/ 3458017 h 12089064"/>
                <a:gd name="connsiteX48" fmla="*/ 1587656 w 5068496"/>
                <a:gd name="connsiteY48" fmla="*/ 4629426 h 12089064"/>
                <a:gd name="connsiteX49" fmla="*/ 1587656 w 5068496"/>
                <a:gd name="connsiteY49" fmla="*/ 4629426 h 12089064"/>
                <a:gd name="connsiteX50" fmla="*/ 1587656 w 5068496"/>
                <a:gd name="connsiteY50" fmla="*/ 4633841 h 12089064"/>
                <a:gd name="connsiteX51" fmla="*/ 1599431 w 5068496"/>
                <a:gd name="connsiteY51" fmla="*/ 4694177 h 12089064"/>
                <a:gd name="connsiteX52" fmla="*/ 1497876 w 5068496"/>
                <a:gd name="connsiteY52" fmla="*/ 5269581 h 12089064"/>
                <a:gd name="connsiteX53" fmla="*/ 1446362 w 5068496"/>
                <a:gd name="connsiteY53" fmla="*/ 5844984 h 12089064"/>
                <a:gd name="connsiteX54" fmla="*/ 3199293 w 5068496"/>
                <a:gd name="connsiteY54" fmla="*/ 9036926 h 12089064"/>
                <a:gd name="connsiteX55" fmla="*/ 4963998 w 5068496"/>
                <a:gd name="connsiteY55" fmla="*/ 12027257 h 12089064"/>
                <a:gd name="connsiteX56" fmla="*/ 4961054 w 5068496"/>
                <a:gd name="connsiteY56" fmla="*/ 12027257 h 12089064"/>
                <a:gd name="connsiteX57" fmla="*/ 4996378 w 5068496"/>
                <a:gd name="connsiteY57" fmla="*/ 12089065 h 12089064"/>
                <a:gd name="connsiteX58" fmla="*/ 5068497 w 5068496"/>
                <a:gd name="connsiteY58" fmla="*/ 12089065 h 12089064"/>
                <a:gd name="connsiteX59" fmla="*/ 5040532 w 5068496"/>
                <a:gd name="connsiteY59" fmla="*/ 12043445 h 1208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068496" h="12089064">
                  <a:moveTo>
                    <a:pt x="5040532" y="12043445"/>
                  </a:moveTo>
                  <a:cubicBezTo>
                    <a:pt x="3620232" y="9663836"/>
                    <a:pt x="1508178" y="6056897"/>
                    <a:pt x="1505235" y="5853813"/>
                  </a:cubicBezTo>
                  <a:lnTo>
                    <a:pt x="1506707" y="5849399"/>
                  </a:lnTo>
                  <a:lnTo>
                    <a:pt x="1505235" y="5842041"/>
                  </a:lnTo>
                  <a:cubicBezTo>
                    <a:pt x="1461080" y="5559490"/>
                    <a:pt x="1502291" y="5440289"/>
                    <a:pt x="1553805" y="5288712"/>
                  </a:cubicBezTo>
                  <a:cubicBezTo>
                    <a:pt x="1600903" y="5148908"/>
                    <a:pt x="1655360" y="4991445"/>
                    <a:pt x="1659775" y="4672103"/>
                  </a:cubicBezTo>
                  <a:cubicBezTo>
                    <a:pt x="1659775" y="4672103"/>
                    <a:pt x="1642114" y="4411626"/>
                    <a:pt x="1621508" y="4326273"/>
                  </a:cubicBezTo>
                  <a:lnTo>
                    <a:pt x="1543502" y="3453602"/>
                  </a:lnTo>
                  <a:cubicBezTo>
                    <a:pt x="1542030" y="3428585"/>
                    <a:pt x="1522897" y="3184296"/>
                    <a:pt x="1497876" y="2879670"/>
                  </a:cubicBezTo>
                  <a:cubicBezTo>
                    <a:pt x="1583241" y="2158577"/>
                    <a:pt x="1525840" y="1481632"/>
                    <a:pt x="1505235" y="1347715"/>
                  </a:cubicBezTo>
                  <a:cubicBezTo>
                    <a:pt x="1490517" y="1250588"/>
                    <a:pt x="1243252" y="842949"/>
                    <a:pt x="1013649" y="467686"/>
                  </a:cubicBezTo>
                  <a:lnTo>
                    <a:pt x="995987" y="438254"/>
                  </a:lnTo>
                  <a:cubicBezTo>
                    <a:pt x="844390" y="191022"/>
                    <a:pt x="691322" y="138043"/>
                    <a:pt x="667773" y="132157"/>
                  </a:cubicBezTo>
                  <a:cubicBezTo>
                    <a:pt x="657470" y="126270"/>
                    <a:pt x="647167" y="123327"/>
                    <a:pt x="636865" y="118912"/>
                  </a:cubicBezTo>
                  <a:lnTo>
                    <a:pt x="286573" y="10012"/>
                  </a:lnTo>
                  <a:cubicBezTo>
                    <a:pt x="230644" y="-7647"/>
                    <a:pt x="170300" y="-1761"/>
                    <a:pt x="118786" y="26200"/>
                  </a:cubicBezTo>
                  <a:cubicBezTo>
                    <a:pt x="65801" y="54161"/>
                    <a:pt x="27533" y="99781"/>
                    <a:pt x="9872" y="155703"/>
                  </a:cubicBezTo>
                  <a:cubicBezTo>
                    <a:pt x="-13677" y="232227"/>
                    <a:pt x="5456" y="316109"/>
                    <a:pt x="61385" y="374974"/>
                  </a:cubicBezTo>
                  <a:cubicBezTo>
                    <a:pt x="108483" y="442669"/>
                    <a:pt x="151166" y="508891"/>
                    <a:pt x="192377" y="572171"/>
                  </a:cubicBezTo>
                  <a:cubicBezTo>
                    <a:pt x="205623" y="555983"/>
                    <a:pt x="220341" y="542739"/>
                    <a:pt x="236531" y="532437"/>
                  </a:cubicBezTo>
                  <a:cubicBezTo>
                    <a:pt x="185018" y="452970"/>
                    <a:pt x="139391" y="386747"/>
                    <a:pt x="108483" y="339655"/>
                  </a:cubicBezTo>
                  <a:lnTo>
                    <a:pt x="105540" y="335240"/>
                  </a:lnTo>
                  <a:cubicBezTo>
                    <a:pt x="62857" y="292563"/>
                    <a:pt x="48139" y="230755"/>
                    <a:pt x="65801" y="173362"/>
                  </a:cubicBezTo>
                  <a:cubicBezTo>
                    <a:pt x="79047" y="132157"/>
                    <a:pt x="107011" y="98310"/>
                    <a:pt x="145278" y="77707"/>
                  </a:cubicBezTo>
                  <a:cubicBezTo>
                    <a:pt x="183546" y="57104"/>
                    <a:pt x="227700" y="54161"/>
                    <a:pt x="268911" y="65934"/>
                  </a:cubicBezTo>
                  <a:lnTo>
                    <a:pt x="619203" y="174834"/>
                  </a:lnTo>
                  <a:cubicBezTo>
                    <a:pt x="628034" y="177777"/>
                    <a:pt x="635393" y="180720"/>
                    <a:pt x="644224" y="185135"/>
                  </a:cubicBezTo>
                  <a:lnTo>
                    <a:pt x="654526" y="191022"/>
                  </a:lnTo>
                  <a:lnTo>
                    <a:pt x="657470" y="189550"/>
                  </a:lnTo>
                  <a:cubicBezTo>
                    <a:pt x="688378" y="201323"/>
                    <a:pt x="816426" y="258716"/>
                    <a:pt x="945945" y="469158"/>
                  </a:cubicBezTo>
                  <a:lnTo>
                    <a:pt x="963607" y="498590"/>
                  </a:lnTo>
                  <a:cubicBezTo>
                    <a:pt x="1116676" y="747294"/>
                    <a:pt x="1433116" y="1262361"/>
                    <a:pt x="1447834" y="1356544"/>
                  </a:cubicBezTo>
                  <a:cubicBezTo>
                    <a:pt x="1464024" y="1466916"/>
                    <a:pt x="1506707" y="1958437"/>
                    <a:pt x="1469911" y="2536783"/>
                  </a:cubicBezTo>
                  <a:cubicBezTo>
                    <a:pt x="1437531" y="2146804"/>
                    <a:pt x="1402208" y="1755353"/>
                    <a:pt x="1381602" y="1639095"/>
                  </a:cubicBezTo>
                  <a:cubicBezTo>
                    <a:pt x="1368356" y="1558156"/>
                    <a:pt x="1309484" y="1511064"/>
                    <a:pt x="1224118" y="1514008"/>
                  </a:cubicBezTo>
                  <a:cubicBezTo>
                    <a:pt x="1026895" y="1519894"/>
                    <a:pt x="704568" y="1800973"/>
                    <a:pt x="639808" y="2389621"/>
                  </a:cubicBezTo>
                  <a:cubicBezTo>
                    <a:pt x="626562" y="2511766"/>
                    <a:pt x="616259" y="2617722"/>
                    <a:pt x="610372" y="2710434"/>
                  </a:cubicBezTo>
                  <a:lnTo>
                    <a:pt x="604485" y="2807561"/>
                  </a:lnTo>
                  <a:cubicBezTo>
                    <a:pt x="595654" y="2966496"/>
                    <a:pt x="597126" y="3081282"/>
                    <a:pt x="598597" y="3176938"/>
                  </a:cubicBezTo>
                  <a:cubicBezTo>
                    <a:pt x="598597" y="3253462"/>
                    <a:pt x="600069" y="3316741"/>
                    <a:pt x="595654" y="3381493"/>
                  </a:cubicBezTo>
                  <a:lnTo>
                    <a:pt x="577992" y="3633140"/>
                  </a:lnTo>
                  <a:lnTo>
                    <a:pt x="614787" y="3641969"/>
                  </a:lnTo>
                  <a:cubicBezTo>
                    <a:pt x="658942" y="3455074"/>
                    <a:pt x="658942" y="3338816"/>
                    <a:pt x="657470" y="3176938"/>
                  </a:cubicBezTo>
                  <a:cubicBezTo>
                    <a:pt x="655998" y="3015059"/>
                    <a:pt x="654526" y="2794316"/>
                    <a:pt x="698681" y="2395508"/>
                  </a:cubicBezTo>
                  <a:cubicBezTo>
                    <a:pt x="734004" y="2076166"/>
                    <a:pt x="842919" y="1880441"/>
                    <a:pt x="926812" y="1771541"/>
                  </a:cubicBezTo>
                  <a:cubicBezTo>
                    <a:pt x="1038670" y="1628794"/>
                    <a:pt x="1154943" y="1575816"/>
                    <a:pt x="1225590" y="1572872"/>
                  </a:cubicBezTo>
                  <a:cubicBezTo>
                    <a:pt x="1263857" y="1571401"/>
                    <a:pt x="1312427" y="1584645"/>
                    <a:pt x="1322730" y="1649397"/>
                  </a:cubicBezTo>
                  <a:cubicBezTo>
                    <a:pt x="1363941" y="1896629"/>
                    <a:pt x="1481686" y="3441829"/>
                    <a:pt x="1483158" y="3458017"/>
                  </a:cubicBezTo>
                  <a:lnTo>
                    <a:pt x="1587656" y="4629426"/>
                  </a:lnTo>
                  <a:lnTo>
                    <a:pt x="1587656" y="4629426"/>
                  </a:lnTo>
                  <a:cubicBezTo>
                    <a:pt x="1587656" y="4630898"/>
                    <a:pt x="1587656" y="4632369"/>
                    <a:pt x="1587656" y="4633841"/>
                  </a:cubicBezTo>
                  <a:cubicBezTo>
                    <a:pt x="1587656" y="4660330"/>
                    <a:pt x="1599431" y="4694177"/>
                    <a:pt x="1599431" y="4694177"/>
                  </a:cubicBezTo>
                  <a:cubicBezTo>
                    <a:pt x="1593544" y="4988501"/>
                    <a:pt x="1542030" y="5137135"/>
                    <a:pt x="1497876" y="5269581"/>
                  </a:cubicBezTo>
                  <a:cubicBezTo>
                    <a:pt x="1446362" y="5421157"/>
                    <a:pt x="1402208" y="5552131"/>
                    <a:pt x="1446362" y="5844984"/>
                  </a:cubicBezTo>
                  <a:cubicBezTo>
                    <a:pt x="1439003" y="5895019"/>
                    <a:pt x="1509650" y="6140779"/>
                    <a:pt x="3199293" y="9036926"/>
                  </a:cubicBezTo>
                  <a:cubicBezTo>
                    <a:pt x="3995544" y="10401117"/>
                    <a:pt x="4806514" y="11762365"/>
                    <a:pt x="4963998" y="12027257"/>
                  </a:cubicBezTo>
                  <a:lnTo>
                    <a:pt x="4961054" y="12027257"/>
                  </a:lnTo>
                  <a:lnTo>
                    <a:pt x="4996378" y="12089065"/>
                  </a:lnTo>
                  <a:lnTo>
                    <a:pt x="5068497" y="12089065"/>
                  </a:lnTo>
                  <a:lnTo>
                    <a:pt x="5040532" y="12043445"/>
                  </a:lnTo>
                  <a:close/>
                </a:path>
              </a:pathLst>
            </a:custGeom>
            <a:solidFill>
              <a:srgbClr val="FEC4A1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" name="Forma libre 19">
              <a:extLst>
                <a:ext uri="{FF2B5EF4-FFF2-40B4-BE49-F238E27FC236}">
                  <a16:creationId xmlns:a16="http://schemas.microsoft.com/office/drawing/2014/main" id="{03B83897-E5EA-FB4A-8CD7-0B6B807C4A32}"/>
                </a:ext>
              </a:extLst>
            </p:cNvPr>
            <p:cNvSpPr/>
            <p:nvPr/>
          </p:nvSpPr>
          <p:spPr>
            <a:xfrm>
              <a:off x="18035573" y="6789086"/>
              <a:ext cx="67703" cy="36790"/>
            </a:xfrm>
            <a:custGeom>
              <a:avLst/>
              <a:gdLst>
                <a:gd name="connsiteX0" fmla="*/ 30908 w 67703"/>
                <a:gd name="connsiteY0" fmla="*/ 23546 h 36790"/>
                <a:gd name="connsiteX1" fmla="*/ 67703 w 67703"/>
                <a:gd name="connsiteY1" fmla="*/ 0 h 36790"/>
                <a:gd name="connsiteX2" fmla="*/ 0 w 67703"/>
                <a:gd name="connsiteY2" fmla="*/ 36790 h 36790"/>
                <a:gd name="connsiteX3" fmla="*/ 30908 w 67703"/>
                <a:gd name="connsiteY3" fmla="*/ 23546 h 36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703" h="36790">
                  <a:moveTo>
                    <a:pt x="30908" y="23546"/>
                  </a:moveTo>
                  <a:cubicBezTo>
                    <a:pt x="44154" y="16188"/>
                    <a:pt x="55929" y="8830"/>
                    <a:pt x="67703" y="0"/>
                  </a:cubicBezTo>
                  <a:cubicBezTo>
                    <a:pt x="48570" y="13245"/>
                    <a:pt x="26492" y="26489"/>
                    <a:pt x="0" y="36790"/>
                  </a:cubicBezTo>
                  <a:cubicBezTo>
                    <a:pt x="10303" y="33848"/>
                    <a:pt x="20605" y="27961"/>
                    <a:pt x="30908" y="23546"/>
                  </a:cubicBezTo>
                  <a:close/>
                </a:path>
              </a:pathLst>
            </a:custGeom>
            <a:solidFill>
              <a:srgbClr val="FEC4A1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FD53A82F-E046-0986-1455-ED585AE22C6E}"/>
                </a:ext>
              </a:extLst>
            </p:cNvPr>
            <p:cNvSpPr/>
            <p:nvPr/>
          </p:nvSpPr>
          <p:spPr>
            <a:xfrm>
              <a:off x="18179810" y="5255659"/>
              <a:ext cx="456262" cy="1446601"/>
            </a:xfrm>
            <a:custGeom>
              <a:avLst/>
              <a:gdLst>
                <a:gd name="connsiteX0" fmla="*/ 20606 w 456262"/>
                <a:gd name="connsiteY0" fmla="*/ 1396567 h 1446601"/>
                <a:gd name="connsiteX1" fmla="*/ 456262 w 456262"/>
                <a:gd name="connsiteY1" fmla="*/ 0 h 1446601"/>
                <a:gd name="connsiteX2" fmla="*/ 0 w 456262"/>
                <a:gd name="connsiteY2" fmla="*/ 1446602 h 1446601"/>
                <a:gd name="connsiteX3" fmla="*/ 20606 w 456262"/>
                <a:gd name="connsiteY3" fmla="*/ 1396567 h 144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62" h="1446601">
                  <a:moveTo>
                    <a:pt x="20606" y="1396567"/>
                  </a:moveTo>
                  <a:lnTo>
                    <a:pt x="456262" y="0"/>
                  </a:lnTo>
                  <a:cubicBezTo>
                    <a:pt x="456262" y="0"/>
                    <a:pt x="13246" y="1415698"/>
                    <a:pt x="0" y="1446602"/>
                  </a:cubicBezTo>
                  <a:cubicBezTo>
                    <a:pt x="8831" y="1430414"/>
                    <a:pt x="14718" y="1414226"/>
                    <a:pt x="20606" y="1396567"/>
                  </a:cubicBezTo>
                  <a:close/>
                </a:path>
              </a:pathLst>
            </a:custGeom>
            <a:solidFill>
              <a:srgbClr val="FEC4A1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80E40F89-AF16-4204-C63E-CFED9220065D}"/>
                </a:ext>
              </a:extLst>
            </p:cNvPr>
            <p:cNvSpPr/>
            <p:nvPr/>
          </p:nvSpPr>
          <p:spPr>
            <a:xfrm>
              <a:off x="17850124" y="6828820"/>
              <a:ext cx="148653" cy="14716"/>
            </a:xfrm>
            <a:custGeom>
              <a:avLst/>
              <a:gdLst>
                <a:gd name="connsiteX0" fmla="*/ 0 w 148653"/>
                <a:gd name="connsiteY0" fmla="*/ 0 h 14716"/>
                <a:gd name="connsiteX1" fmla="*/ 8831 w 148653"/>
                <a:gd name="connsiteY1" fmla="*/ 2943 h 14716"/>
                <a:gd name="connsiteX2" fmla="*/ 89781 w 148653"/>
                <a:gd name="connsiteY2" fmla="*/ 14716 h 14716"/>
                <a:gd name="connsiteX3" fmla="*/ 148653 w 148653"/>
                <a:gd name="connsiteY3" fmla="*/ 8830 h 14716"/>
                <a:gd name="connsiteX4" fmla="*/ 0 w 148653"/>
                <a:gd name="connsiteY4" fmla="*/ 0 h 1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53" h="14716">
                  <a:moveTo>
                    <a:pt x="0" y="0"/>
                  </a:moveTo>
                  <a:lnTo>
                    <a:pt x="8831" y="2943"/>
                  </a:lnTo>
                  <a:cubicBezTo>
                    <a:pt x="35323" y="11773"/>
                    <a:pt x="63288" y="14716"/>
                    <a:pt x="89781" y="14716"/>
                  </a:cubicBezTo>
                  <a:cubicBezTo>
                    <a:pt x="108914" y="14716"/>
                    <a:pt x="129520" y="11773"/>
                    <a:pt x="148653" y="8830"/>
                  </a:cubicBezTo>
                  <a:cubicBezTo>
                    <a:pt x="83893" y="22074"/>
                    <a:pt x="22077" y="5886"/>
                    <a:pt x="0" y="0"/>
                  </a:cubicBezTo>
                  <a:close/>
                </a:path>
              </a:pathLst>
            </a:custGeom>
            <a:solidFill>
              <a:srgbClr val="FEC4A1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CE620BBE-C3D3-A63B-A025-A6CACCFAA030}"/>
                </a:ext>
              </a:extLst>
            </p:cNvPr>
            <p:cNvSpPr/>
            <p:nvPr/>
          </p:nvSpPr>
          <p:spPr>
            <a:xfrm>
              <a:off x="18502138" y="4278504"/>
              <a:ext cx="164843" cy="52978"/>
            </a:xfrm>
            <a:custGeom>
              <a:avLst/>
              <a:gdLst>
                <a:gd name="connsiteX0" fmla="*/ 0 w 164843"/>
                <a:gd name="connsiteY0" fmla="*/ 0 h 52978"/>
                <a:gd name="connsiteX1" fmla="*/ 0 w 164843"/>
                <a:gd name="connsiteY1" fmla="*/ 0 h 52978"/>
                <a:gd name="connsiteX2" fmla="*/ 164843 w 164843"/>
                <a:gd name="connsiteY2" fmla="*/ 52978 h 52978"/>
                <a:gd name="connsiteX3" fmla="*/ 136879 w 164843"/>
                <a:gd name="connsiteY3" fmla="*/ 42677 h 52978"/>
                <a:gd name="connsiteX4" fmla="*/ 0 w 164843"/>
                <a:gd name="connsiteY4" fmla="*/ 0 h 5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843" h="5297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64843" y="52978"/>
                  </a:lnTo>
                  <a:cubicBezTo>
                    <a:pt x="156012" y="48563"/>
                    <a:pt x="147181" y="45620"/>
                    <a:pt x="136879" y="426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C4A1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A16C0F35-FFC6-E399-3462-18DF8018B340}"/>
                </a:ext>
              </a:extLst>
            </p:cNvPr>
            <p:cNvSpPr/>
            <p:nvPr/>
          </p:nvSpPr>
          <p:spPr>
            <a:xfrm>
              <a:off x="15957174" y="5105554"/>
              <a:ext cx="718893" cy="1821865"/>
            </a:xfrm>
            <a:custGeom>
              <a:avLst/>
              <a:gdLst>
                <a:gd name="connsiteX0" fmla="*/ 506501 w 718893"/>
                <a:gd name="connsiteY0" fmla="*/ 1211143 h 1821865"/>
                <a:gd name="connsiteX1" fmla="*/ 500614 w 718893"/>
                <a:gd name="connsiteY1" fmla="*/ 1197898 h 1821865"/>
                <a:gd name="connsiteX2" fmla="*/ 499142 w 718893"/>
                <a:gd name="connsiteY2" fmla="*/ 1194955 h 1821865"/>
                <a:gd name="connsiteX3" fmla="*/ 490311 w 718893"/>
                <a:gd name="connsiteY3" fmla="*/ 1174353 h 1821865"/>
                <a:gd name="connsiteX4" fmla="*/ 487367 w 718893"/>
                <a:gd name="connsiteY4" fmla="*/ 1166995 h 1821865"/>
                <a:gd name="connsiteX5" fmla="*/ 482952 w 718893"/>
                <a:gd name="connsiteY5" fmla="*/ 1155221 h 1821865"/>
                <a:gd name="connsiteX6" fmla="*/ 480008 w 718893"/>
                <a:gd name="connsiteY6" fmla="*/ 1146392 h 1821865"/>
                <a:gd name="connsiteX7" fmla="*/ 474121 w 718893"/>
                <a:gd name="connsiteY7" fmla="*/ 1116959 h 1821865"/>
                <a:gd name="connsiteX8" fmla="*/ 481480 w 718893"/>
                <a:gd name="connsiteY8" fmla="*/ 1005116 h 1821865"/>
                <a:gd name="connsiteX9" fmla="*/ 482952 w 718893"/>
                <a:gd name="connsiteY9" fmla="*/ 999230 h 1821865"/>
                <a:gd name="connsiteX10" fmla="*/ 530050 w 718893"/>
                <a:gd name="connsiteY10" fmla="*/ 850596 h 1821865"/>
                <a:gd name="connsiteX11" fmla="*/ 534465 w 718893"/>
                <a:gd name="connsiteY11" fmla="*/ 832937 h 1821865"/>
                <a:gd name="connsiteX12" fmla="*/ 525634 w 718893"/>
                <a:gd name="connsiteY12" fmla="*/ 693133 h 1821865"/>
                <a:gd name="connsiteX13" fmla="*/ 513860 w 718893"/>
                <a:gd name="connsiteY13" fmla="*/ 693133 h 1821865"/>
                <a:gd name="connsiteX14" fmla="*/ 137075 w 718893"/>
                <a:gd name="connsiteY14" fmla="*/ 29432 h 1821865"/>
                <a:gd name="connsiteX15" fmla="*/ 131188 w 718893"/>
                <a:gd name="connsiteY15" fmla="*/ 0 h 1821865"/>
                <a:gd name="connsiteX16" fmla="*/ 47295 w 718893"/>
                <a:gd name="connsiteY16" fmla="*/ 107428 h 1821865"/>
                <a:gd name="connsiteX17" fmla="*/ 219497 w 718893"/>
                <a:gd name="connsiteY17" fmla="*/ 1387737 h 1821865"/>
                <a:gd name="connsiteX18" fmla="*/ 220969 w 718893"/>
                <a:gd name="connsiteY18" fmla="*/ 1390680 h 1821865"/>
                <a:gd name="connsiteX19" fmla="*/ 563902 w 718893"/>
                <a:gd name="connsiteY19" fmla="*/ 1821865 h 1821865"/>
                <a:gd name="connsiteX20" fmla="*/ 565373 w 718893"/>
                <a:gd name="connsiteY20" fmla="*/ 1821865 h 1821865"/>
                <a:gd name="connsiteX21" fmla="*/ 572732 w 718893"/>
                <a:gd name="connsiteY21" fmla="*/ 1820394 h 1821865"/>
                <a:gd name="connsiteX22" fmla="*/ 715498 w 718893"/>
                <a:gd name="connsiteY22" fmla="*/ 1453960 h 1821865"/>
                <a:gd name="connsiteX23" fmla="*/ 666929 w 718893"/>
                <a:gd name="connsiteY23" fmla="*/ 1342117 h 1821865"/>
                <a:gd name="connsiteX24" fmla="*/ 665457 w 718893"/>
                <a:gd name="connsiteY24" fmla="*/ 1342117 h 1821865"/>
                <a:gd name="connsiteX25" fmla="*/ 613943 w 718893"/>
                <a:gd name="connsiteY25" fmla="*/ 1320043 h 1821865"/>
                <a:gd name="connsiteX26" fmla="*/ 506501 w 718893"/>
                <a:gd name="connsiteY26" fmla="*/ 1211143 h 1821865"/>
                <a:gd name="connsiteX27" fmla="*/ 506501 w 718893"/>
                <a:gd name="connsiteY27" fmla="*/ 1211143 h 182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8893" h="1821865">
                  <a:moveTo>
                    <a:pt x="506501" y="1211143"/>
                  </a:moveTo>
                  <a:cubicBezTo>
                    <a:pt x="503557" y="1206728"/>
                    <a:pt x="502085" y="1202313"/>
                    <a:pt x="500614" y="1197898"/>
                  </a:cubicBezTo>
                  <a:cubicBezTo>
                    <a:pt x="500614" y="1196427"/>
                    <a:pt x="499142" y="1194955"/>
                    <a:pt x="499142" y="1194955"/>
                  </a:cubicBezTo>
                  <a:cubicBezTo>
                    <a:pt x="496198" y="1187597"/>
                    <a:pt x="493254" y="1180239"/>
                    <a:pt x="490311" y="1174353"/>
                  </a:cubicBezTo>
                  <a:cubicBezTo>
                    <a:pt x="488839" y="1171409"/>
                    <a:pt x="488839" y="1169938"/>
                    <a:pt x="487367" y="1166995"/>
                  </a:cubicBezTo>
                  <a:cubicBezTo>
                    <a:pt x="485895" y="1162579"/>
                    <a:pt x="484424" y="1159636"/>
                    <a:pt x="482952" y="1155221"/>
                  </a:cubicBezTo>
                  <a:cubicBezTo>
                    <a:pt x="481480" y="1152278"/>
                    <a:pt x="481480" y="1149335"/>
                    <a:pt x="480008" y="1146392"/>
                  </a:cubicBezTo>
                  <a:cubicBezTo>
                    <a:pt x="477065" y="1136090"/>
                    <a:pt x="475593" y="1127261"/>
                    <a:pt x="474121" y="1116959"/>
                  </a:cubicBezTo>
                  <a:cubicBezTo>
                    <a:pt x="469705" y="1080169"/>
                    <a:pt x="471177" y="1043378"/>
                    <a:pt x="481480" y="1005116"/>
                  </a:cubicBezTo>
                  <a:cubicBezTo>
                    <a:pt x="482952" y="1000701"/>
                    <a:pt x="482952" y="999230"/>
                    <a:pt x="482952" y="999230"/>
                  </a:cubicBezTo>
                  <a:lnTo>
                    <a:pt x="530050" y="850596"/>
                  </a:lnTo>
                  <a:cubicBezTo>
                    <a:pt x="530050" y="850596"/>
                    <a:pt x="531522" y="843238"/>
                    <a:pt x="534465" y="832937"/>
                  </a:cubicBezTo>
                  <a:cubicBezTo>
                    <a:pt x="527106" y="771129"/>
                    <a:pt x="525634" y="722565"/>
                    <a:pt x="525634" y="693133"/>
                  </a:cubicBezTo>
                  <a:cubicBezTo>
                    <a:pt x="521219" y="693133"/>
                    <a:pt x="518275" y="693133"/>
                    <a:pt x="513860" y="693133"/>
                  </a:cubicBezTo>
                  <a:cubicBezTo>
                    <a:pt x="273954" y="693133"/>
                    <a:pt x="185645" y="263420"/>
                    <a:pt x="137075" y="29432"/>
                  </a:cubicBezTo>
                  <a:cubicBezTo>
                    <a:pt x="135604" y="19131"/>
                    <a:pt x="132660" y="8830"/>
                    <a:pt x="131188" y="0"/>
                  </a:cubicBezTo>
                  <a:cubicBezTo>
                    <a:pt x="97336" y="20603"/>
                    <a:pt x="67900" y="55922"/>
                    <a:pt x="47295" y="107428"/>
                  </a:cubicBezTo>
                  <a:cubicBezTo>
                    <a:pt x="-57204" y="354660"/>
                    <a:pt x="16387" y="905046"/>
                    <a:pt x="219497" y="1387737"/>
                  </a:cubicBezTo>
                  <a:lnTo>
                    <a:pt x="220969" y="1390680"/>
                  </a:lnTo>
                  <a:cubicBezTo>
                    <a:pt x="288672" y="1608480"/>
                    <a:pt x="518275" y="1821865"/>
                    <a:pt x="563902" y="1821865"/>
                  </a:cubicBezTo>
                  <a:cubicBezTo>
                    <a:pt x="563902" y="1821865"/>
                    <a:pt x="563902" y="1821865"/>
                    <a:pt x="565373" y="1821865"/>
                  </a:cubicBezTo>
                  <a:lnTo>
                    <a:pt x="572732" y="1820394"/>
                  </a:lnTo>
                  <a:cubicBezTo>
                    <a:pt x="634549" y="1805677"/>
                    <a:pt x="739047" y="1779188"/>
                    <a:pt x="715498" y="1453960"/>
                  </a:cubicBezTo>
                  <a:cubicBezTo>
                    <a:pt x="697837" y="1415698"/>
                    <a:pt x="681647" y="1378908"/>
                    <a:pt x="666929" y="1342117"/>
                  </a:cubicBezTo>
                  <a:lnTo>
                    <a:pt x="665457" y="1342117"/>
                  </a:lnTo>
                  <a:cubicBezTo>
                    <a:pt x="647795" y="1336231"/>
                    <a:pt x="630133" y="1328873"/>
                    <a:pt x="613943" y="1320043"/>
                  </a:cubicBezTo>
                  <a:cubicBezTo>
                    <a:pt x="568317" y="1296497"/>
                    <a:pt x="531522" y="1256763"/>
                    <a:pt x="506501" y="1211143"/>
                  </a:cubicBezTo>
                  <a:lnTo>
                    <a:pt x="506501" y="1211143"/>
                  </a:lnTo>
                  <a:close/>
                </a:path>
              </a:pathLst>
            </a:custGeom>
            <a:solidFill>
              <a:srgbClr val="FFDFCD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" name="Forma libre 24">
              <a:extLst>
                <a:ext uri="{FF2B5EF4-FFF2-40B4-BE49-F238E27FC236}">
                  <a16:creationId xmlns:a16="http://schemas.microsoft.com/office/drawing/2014/main" id="{23F35A39-E4E3-8C12-0B69-2FA8612CA858}"/>
                </a:ext>
              </a:extLst>
            </p:cNvPr>
            <p:cNvSpPr/>
            <p:nvPr/>
          </p:nvSpPr>
          <p:spPr>
            <a:xfrm>
              <a:off x="16101120" y="3667782"/>
              <a:ext cx="887993" cy="2071495"/>
            </a:xfrm>
            <a:custGeom>
              <a:avLst/>
              <a:gdLst>
                <a:gd name="connsiteX0" fmla="*/ 882106 w 887993"/>
                <a:gd name="connsiteY0" fmla="*/ 899160 h 2071495"/>
                <a:gd name="connsiteX1" fmla="*/ 887993 w 887993"/>
                <a:gd name="connsiteY1" fmla="*/ 878557 h 2071495"/>
                <a:gd name="connsiteX2" fmla="*/ 646616 w 887993"/>
                <a:gd name="connsiteY2" fmla="*/ 1006588 h 2071495"/>
                <a:gd name="connsiteX3" fmla="*/ 631897 w 887993"/>
                <a:gd name="connsiteY3" fmla="*/ 1006588 h 2071495"/>
                <a:gd name="connsiteX4" fmla="*/ 505321 w 887993"/>
                <a:gd name="connsiteY4" fmla="*/ 980099 h 2071495"/>
                <a:gd name="connsiteX5" fmla="*/ 368443 w 887993"/>
                <a:gd name="connsiteY5" fmla="*/ 849124 h 2071495"/>
                <a:gd name="connsiteX6" fmla="*/ 433203 w 887993"/>
                <a:gd name="connsiteY6" fmla="*/ 467975 h 2071495"/>
                <a:gd name="connsiteX7" fmla="*/ 464111 w 887993"/>
                <a:gd name="connsiteY7" fmla="*/ 391451 h 2071495"/>
                <a:gd name="connsiteX8" fmla="*/ 611292 w 887993"/>
                <a:gd name="connsiteY8" fmla="*/ 8830 h 2071495"/>
                <a:gd name="connsiteX9" fmla="*/ 609820 w 887993"/>
                <a:gd name="connsiteY9" fmla="*/ 1472 h 2071495"/>
                <a:gd name="connsiteX10" fmla="*/ 581856 w 887993"/>
                <a:gd name="connsiteY10" fmla="*/ 0 h 2071495"/>
                <a:gd name="connsiteX11" fmla="*/ 224205 w 887993"/>
                <a:gd name="connsiteY11" fmla="*/ 178066 h 2071495"/>
                <a:gd name="connsiteX12" fmla="*/ 43172 w 887993"/>
                <a:gd name="connsiteY12" fmla="*/ 1412755 h 2071495"/>
                <a:gd name="connsiteX13" fmla="*/ 52003 w 887993"/>
                <a:gd name="connsiteY13" fmla="*/ 1455432 h 2071495"/>
                <a:gd name="connsiteX14" fmla="*/ 389048 w 887993"/>
                <a:gd name="connsiteY14" fmla="*/ 2070569 h 2071495"/>
                <a:gd name="connsiteX15" fmla="*/ 658390 w 887993"/>
                <a:gd name="connsiteY15" fmla="*/ 1636441 h 2071495"/>
                <a:gd name="connsiteX16" fmla="*/ 637785 w 887993"/>
                <a:gd name="connsiteY16" fmla="*/ 1244990 h 2071495"/>
                <a:gd name="connsiteX17" fmla="*/ 634841 w 887993"/>
                <a:gd name="connsiteY17" fmla="*/ 1203785 h 2071495"/>
                <a:gd name="connsiteX18" fmla="*/ 674580 w 887993"/>
                <a:gd name="connsiteY18" fmla="*/ 1214086 h 2071495"/>
                <a:gd name="connsiteX19" fmla="*/ 768776 w 887993"/>
                <a:gd name="connsiteY19" fmla="*/ 1256763 h 2071495"/>
                <a:gd name="connsiteX20" fmla="*/ 882106 w 887993"/>
                <a:gd name="connsiteY20" fmla="*/ 899160 h 2071495"/>
                <a:gd name="connsiteX21" fmla="*/ 882106 w 887993"/>
                <a:gd name="connsiteY21" fmla="*/ 899160 h 2071495"/>
                <a:gd name="connsiteX22" fmla="*/ 882106 w 887993"/>
                <a:gd name="connsiteY22" fmla="*/ 899160 h 207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87993" h="2071495">
                  <a:moveTo>
                    <a:pt x="882106" y="899160"/>
                  </a:moveTo>
                  <a:lnTo>
                    <a:pt x="887993" y="878557"/>
                  </a:lnTo>
                  <a:cubicBezTo>
                    <a:pt x="814402" y="962439"/>
                    <a:pt x="715791" y="1000701"/>
                    <a:pt x="646616" y="1006588"/>
                  </a:cubicBezTo>
                  <a:cubicBezTo>
                    <a:pt x="642200" y="1006588"/>
                    <a:pt x="636313" y="1006588"/>
                    <a:pt x="631897" y="1006588"/>
                  </a:cubicBezTo>
                  <a:cubicBezTo>
                    <a:pt x="592159" y="1006588"/>
                    <a:pt x="549476" y="999230"/>
                    <a:pt x="505321" y="980099"/>
                  </a:cubicBezTo>
                  <a:cubicBezTo>
                    <a:pt x="437618" y="950666"/>
                    <a:pt x="391992" y="906518"/>
                    <a:pt x="368443" y="849124"/>
                  </a:cubicBezTo>
                  <a:cubicBezTo>
                    <a:pt x="319873" y="725508"/>
                    <a:pt x="387576" y="570988"/>
                    <a:pt x="433203" y="467975"/>
                  </a:cubicBezTo>
                  <a:cubicBezTo>
                    <a:pt x="446449" y="437071"/>
                    <a:pt x="458223" y="409110"/>
                    <a:pt x="464111" y="391451"/>
                  </a:cubicBezTo>
                  <a:cubicBezTo>
                    <a:pt x="481772" y="331114"/>
                    <a:pt x="543589" y="166293"/>
                    <a:pt x="611292" y="8830"/>
                  </a:cubicBezTo>
                  <a:lnTo>
                    <a:pt x="609820" y="1472"/>
                  </a:lnTo>
                  <a:cubicBezTo>
                    <a:pt x="602461" y="1472"/>
                    <a:pt x="592159" y="0"/>
                    <a:pt x="581856" y="0"/>
                  </a:cubicBezTo>
                  <a:cubicBezTo>
                    <a:pt x="509737" y="0"/>
                    <a:pt x="365499" y="22074"/>
                    <a:pt x="224205" y="178066"/>
                  </a:cubicBezTo>
                  <a:cubicBezTo>
                    <a:pt x="22566" y="392922"/>
                    <a:pt x="-56912" y="934478"/>
                    <a:pt x="43172" y="1412755"/>
                  </a:cubicBezTo>
                  <a:cubicBezTo>
                    <a:pt x="46115" y="1425999"/>
                    <a:pt x="49059" y="1440716"/>
                    <a:pt x="52003" y="1455432"/>
                  </a:cubicBezTo>
                  <a:cubicBezTo>
                    <a:pt x="94685" y="1662930"/>
                    <a:pt x="182994" y="2094115"/>
                    <a:pt x="389048" y="2070569"/>
                  </a:cubicBezTo>
                  <a:cubicBezTo>
                    <a:pt x="598046" y="2047023"/>
                    <a:pt x="673108" y="1924878"/>
                    <a:pt x="658390" y="1636441"/>
                  </a:cubicBezTo>
                  <a:cubicBezTo>
                    <a:pt x="645144" y="1364191"/>
                    <a:pt x="637785" y="1246462"/>
                    <a:pt x="637785" y="1244990"/>
                  </a:cubicBezTo>
                  <a:lnTo>
                    <a:pt x="634841" y="1203785"/>
                  </a:lnTo>
                  <a:lnTo>
                    <a:pt x="674580" y="1214086"/>
                  </a:lnTo>
                  <a:cubicBezTo>
                    <a:pt x="681939" y="1215558"/>
                    <a:pt x="752586" y="1247933"/>
                    <a:pt x="768776" y="1256763"/>
                  </a:cubicBezTo>
                  <a:lnTo>
                    <a:pt x="882106" y="899160"/>
                  </a:lnTo>
                  <a:lnTo>
                    <a:pt x="882106" y="899160"/>
                  </a:lnTo>
                  <a:lnTo>
                    <a:pt x="882106" y="899160"/>
                  </a:lnTo>
                  <a:close/>
                </a:path>
              </a:pathLst>
            </a:custGeom>
            <a:solidFill>
              <a:srgbClr val="FFDFCD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Forma libre 25">
              <a:extLst>
                <a:ext uri="{FF2B5EF4-FFF2-40B4-BE49-F238E27FC236}">
                  <a16:creationId xmlns:a16="http://schemas.microsoft.com/office/drawing/2014/main" id="{FC695A25-5269-015E-9141-B2EF5FD5E82C}"/>
                </a:ext>
              </a:extLst>
            </p:cNvPr>
            <p:cNvSpPr/>
            <p:nvPr/>
          </p:nvSpPr>
          <p:spPr>
            <a:xfrm>
              <a:off x="16512010" y="2904011"/>
              <a:ext cx="1246861" cy="1709425"/>
            </a:xfrm>
            <a:custGeom>
              <a:avLst/>
              <a:gdLst>
                <a:gd name="connsiteX0" fmla="*/ 980463 w 1246861"/>
                <a:gd name="connsiteY0" fmla="*/ 993343 h 1709425"/>
                <a:gd name="connsiteX1" fmla="*/ 1074659 w 1246861"/>
                <a:gd name="connsiteY1" fmla="*/ 943308 h 1709425"/>
                <a:gd name="connsiteX2" fmla="*/ 1114398 w 1246861"/>
                <a:gd name="connsiteY2" fmla="*/ 955081 h 1709425"/>
                <a:gd name="connsiteX3" fmla="*/ 1058469 w 1246861"/>
                <a:gd name="connsiteY3" fmla="*/ 751997 h 1709425"/>
                <a:gd name="connsiteX4" fmla="*/ 1240974 w 1246861"/>
                <a:gd name="connsiteY4" fmla="*/ 164821 h 1709425"/>
                <a:gd name="connsiteX5" fmla="*/ 1246861 w 1246861"/>
                <a:gd name="connsiteY5" fmla="*/ 148634 h 1709425"/>
                <a:gd name="connsiteX6" fmla="*/ 987822 w 1246861"/>
                <a:gd name="connsiteY6" fmla="*/ 0 h 1709425"/>
                <a:gd name="connsiteX7" fmla="*/ 968689 w 1246861"/>
                <a:gd name="connsiteY7" fmla="*/ 1472 h 1709425"/>
                <a:gd name="connsiteX8" fmla="*/ 391737 w 1246861"/>
                <a:gd name="connsiteY8" fmla="*/ 506237 h 1709425"/>
                <a:gd name="connsiteX9" fmla="*/ 110621 w 1246861"/>
                <a:gd name="connsiteY9" fmla="*/ 1168466 h 1709425"/>
                <a:gd name="connsiteX10" fmla="*/ 76769 w 1246861"/>
                <a:gd name="connsiteY10" fmla="*/ 1252348 h 1709425"/>
                <a:gd name="connsiteX11" fmla="*/ 12009 w 1246861"/>
                <a:gd name="connsiteY11" fmla="*/ 1589349 h 1709425"/>
                <a:gd name="connsiteX12" fmla="*/ 117980 w 1246861"/>
                <a:gd name="connsiteY12" fmla="*/ 1687948 h 1709425"/>
                <a:gd name="connsiteX13" fmla="*/ 418230 w 1246861"/>
                <a:gd name="connsiteY13" fmla="*/ 1629083 h 1709425"/>
                <a:gd name="connsiteX14" fmla="*/ 555109 w 1246861"/>
                <a:gd name="connsiteY14" fmla="*/ 1189069 h 1709425"/>
                <a:gd name="connsiteX15" fmla="*/ 556581 w 1246861"/>
                <a:gd name="connsiteY15" fmla="*/ 1186125 h 1709425"/>
                <a:gd name="connsiteX16" fmla="*/ 781768 w 1246861"/>
                <a:gd name="connsiteY16" fmla="*/ 1019832 h 1709425"/>
                <a:gd name="connsiteX17" fmla="*/ 989294 w 1246861"/>
                <a:gd name="connsiteY17" fmla="*/ 1055151 h 1709425"/>
                <a:gd name="connsiteX18" fmla="*/ 980463 w 1246861"/>
                <a:gd name="connsiteY18" fmla="*/ 993343 h 1709425"/>
                <a:gd name="connsiteX19" fmla="*/ 980463 w 1246861"/>
                <a:gd name="connsiteY19" fmla="*/ 993343 h 170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6861" h="1709425">
                  <a:moveTo>
                    <a:pt x="980463" y="993343"/>
                  </a:moveTo>
                  <a:cubicBezTo>
                    <a:pt x="992238" y="953609"/>
                    <a:pt x="1034920" y="931535"/>
                    <a:pt x="1074659" y="943308"/>
                  </a:cubicBezTo>
                  <a:lnTo>
                    <a:pt x="1114398" y="955081"/>
                  </a:lnTo>
                  <a:cubicBezTo>
                    <a:pt x="1059941" y="906517"/>
                    <a:pt x="1034920" y="827050"/>
                    <a:pt x="1058469" y="751997"/>
                  </a:cubicBezTo>
                  <a:lnTo>
                    <a:pt x="1240974" y="164821"/>
                  </a:lnTo>
                  <a:cubicBezTo>
                    <a:pt x="1242446" y="158935"/>
                    <a:pt x="1245390" y="154520"/>
                    <a:pt x="1246861" y="148634"/>
                  </a:cubicBezTo>
                  <a:cubicBezTo>
                    <a:pt x="1189461" y="79467"/>
                    <a:pt x="1099680" y="0"/>
                    <a:pt x="987822" y="0"/>
                  </a:cubicBezTo>
                  <a:cubicBezTo>
                    <a:pt x="981935" y="0"/>
                    <a:pt x="976048" y="0"/>
                    <a:pt x="968689" y="1472"/>
                  </a:cubicBezTo>
                  <a:cubicBezTo>
                    <a:pt x="759691" y="17659"/>
                    <a:pt x="528616" y="266363"/>
                    <a:pt x="391737" y="506237"/>
                  </a:cubicBezTo>
                  <a:cubicBezTo>
                    <a:pt x="300485" y="666644"/>
                    <a:pt x="138585" y="1066924"/>
                    <a:pt x="110621" y="1168466"/>
                  </a:cubicBezTo>
                  <a:cubicBezTo>
                    <a:pt x="104734" y="1190540"/>
                    <a:pt x="91487" y="1218501"/>
                    <a:pt x="76769" y="1252348"/>
                  </a:cubicBezTo>
                  <a:cubicBezTo>
                    <a:pt x="35558" y="1346532"/>
                    <a:pt x="-26258" y="1489279"/>
                    <a:pt x="12009" y="1589349"/>
                  </a:cubicBezTo>
                  <a:cubicBezTo>
                    <a:pt x="29671" y="1633498"/>
                    <a:pt x="63523" y="1665873"/>
                    <a:pt x="117980" y="1687948"/>
                  </a:cubicBezTo>
                  <a:cubicBezTo>
                    <a:pt x="269577" y="1752699"/>
                    <a:pt x="391737" y="1652629"/>
                    <a:pt x="418230" y="1629083"/>
                  </a:cubicBezTo>
                  <a:lnTo>
                    <a:pt x="555109" y="1189069"/>
                  </a:lnTo>
                  <a:lnTo>
                    <a:pt x="556581" y="1186125"/>
                  </a:lnTo>
                  <a:cubicBezTo>
                    <a:pt x="559524" y="1180239"/>
                    <a:pt x="643418" y="1024247"/>
                    <a:pt x="781768" y="1019832"/>
                  </a:cubicBezTo>
                  <a:cubicBezTo>
                    <a:pt x="843584" y="1016889"/>
                    <a:pt x="923062" y="1036020"/>
                    <a:pt x="989294" y="1055151"/>
                  </a:cubicBezTo>
                  <a:cubicBezTo>
                    <a:pt x="977519" y="1038963"/>
                    <a:pt x="973104" y="1015417"/>
                    <a:pt x="980463" y="993343"/>
                  </a:cubicBezTo>
                  <a:lnTo>
                    <a:pt x="980463" y="993343"/>
                  </a:lnTo>
                  <a:close/>
                </a:path>
              </a:pathLst>
            </a:custGeom>
            <a:solidFill>
              <a:srgbClr val="FFDFCD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orma libre 26">
              <a:extLst>
                <a:ext uri="{FF2B5EF4-FFF2-40B4-BE49-F238E27FC236}">
                  <a16:creationId xmlns:a16="http://schemas.microsoft.com/office/drawing/2014/main" id="{0DF6FB31-DBDE-8C51-2DFA-49554CED79C6}"/>
                </a:ext>
              </a:extLst>
            </p:cNvPr>
            <p:cNvSpPr/>
            <p:nvPr/>
          </p:nvSpPr>
          <p:spPr>
            <a:xfrm>
              <a:off x="18001721" y="2121872"/>
              <a:ext cx="905923" cy="1033786"/>
            </a:xfrm>
            <a:custGeom>
              <a:avLst/>
              <a:gdLst>
                <a:gd name="connsiteX0" fmla="*/ 719717 w 905923"/>
                <a:gd name="connsiteY0" fmla="*/ 910170 h 1033786"/>
                <a:gd name="connsiteX1" fmla="*/ 747682 w 905923"/>
                <a:gd name="connsiteY1" fmla="*/ 821873 h 1033786"/>
                <a:gd name="connsiteX2" fmla="*/ 897807 w 905923"/>
                <a:gd name="connsiteY2" fmla="*/ 340654 h 1033786"/>
                <a:gd name="connsiteX3" fmla="*/ 777118 w 905923"/>
                <a:gd name="connsiteY3" fmla="*/ 111081 h 1033786"/>
                <a:gd name="connsiteX4" fmla="*/ 444488 w 905923"/>
                <a:gd name="connsiteY4" fmla="*/ 8068 h 1033786"/>
                <a:gd name="connsiteX5" fmla="*/ 291419 w 905923"/>
                <a:gd name="connsiteY5" fmla="*/ 28670 h 1033786"/>
                <a:gd name="connsiteX6" fmla="*/ 247265 w 905923"/>
                <a:gd name="connsiteY6" fmla="*/ 68404 h 1033786"/>
                <a:gd name="connsiteX7" fmla="*/ 214885 w 905923"/>
                <a:gd name="connsiteY7" fmla="*/ 127269 h 1033786"/>
                <a:gd name="connsiteX8" fmla="*/ 0 w 905923"/>
                <a:gd name="connsiteY8" fmla="*/ 821873 h 1033786"/>
                <a:gd name="connsiteX9" fmla="*/ 681450 w 905923"/>
                <a:gd name="connsiteY9" fmla="*/ 1033786 h 1033786"/>
                <a:gd name="connsiteX10" fmla="*/ 719717 w 905923"/>
                <a:gd name="connsiteY10" fmla="*/ 910170 h 1033786"/>
                <a:gd name="connsiteX11" fmla="*/ 657901 w 905923"/>
                <a:gd name="connsiteY11" fmla="*/ 321522 h 1033786"/>
                <a:gd name="connsiteX12" fmla="*/ 525438 w 905923"/>
                <a:gd name="connsiteY12" fmla="*/ 390689 h 1033786"/>
                <a:gd name="connsiteX13" fmla="*/ 456262 w 905923"/>
                <a:gd name="connsiteY13" fmla="*/ 258243 h 1033786"/>
                <a:gd name="connsiteX14" fmla="*/ 588726 w 905923"/>
                <a:gd name="connsiteY14" fmla="*/ 189077 h 1033786"/>
                <a:gd name="connsiteX15" fmla="*/ 657901 w 905923"/>
                <a:gd name="connsiteY15" fmla="*/ 321522 h 103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5923" h="1033786">
                  <a:moveTo>
                    <a:pt x="719717" y="910170"/>
                  </a:moveTo>
                  <a:lnTo>
                    <a:pt x="747682" y="821873"/>
                  </a:lnTo>
                  <a:lnTo>
                    <a:pt x="897807" y="340654"/>
                  </a:lnTo>
                  <a:cubicBezTo>
                    <a:pt x="927243" y="244998"/>
                    <a:pt x="874257" y="141985"/>
                    <a:pt x="777118" y="111081"/>
                  </a:cubicBezTo>
                  <a:lnTo>
                    <a:pt x="444488" y="8068"/>
                  </a:lnTo>
                  <a:cubicBezTo>
                    <a:pt x="391502" y="-8120"/>
                    <a:pt x="335574" y="709"/>
                    <a:pt x="291419" y="28670"/>
                  </a:cubicBezTo>
                  <a:cubicBezTo>
                    <a:pt x="275229" y="38972"/>
                    <a:pt x="260511" y="52216"/>
                    <a:pt x="247265" y="68404"/>
                  </a:cubicBezTo>
                  <a:cubicBezTo>
                    <a:pt x="234018" y="86063"/>
                    <a:pt x="222244" y="105194"/>
                    <a:pt x="214885" y="127269"/>
                  </a:cubicBezTo>
                  <a:lnTo>
                    <a:pt x="0" y="821873"/>
                  </a:lnTo>
                  <a:lnTo>
                    <a:pt x="681450" y="1033786"/>
                  </a:lnTo>
                  <a:lnTo>
                    <a:pt x="719717" y="910170"/>
                  </a:lnTo>
                  <a:close/>
                  <a:moveTo>
                    <a:pt x="657901" y="321522"/>
                  </a:moveTo>
                  <a:cubicBezTo>
                    <a:pt x="640239" y="377444"/>
                    <a:pt x="581367" y="408348"/>
                    <a:pt x="525438" y="390689"/>
                  </a:cubicBezTo>
                  <a:cubicBezTo>
                    <a:pt x="469509" y="373029"/>
                    <a:pt x="438601" y="314164"/>
                    <a:pt x="456262" y="258243"/>
                  </a:cubicBezTo>
                  <a:cubicBezTo>
                    <a:pt x="473924" y="202321"/>
                    <a:pt x="532797" y="171417"/>
                    <a:pt x="588726" y="189077"/>
                  </a:cubicBezTo>
                  <a:cubicBezTo>
                    <a:pt x="643183" y="205265"/>
                    <a:pt x="674091" y="265601"/>
                    <a:pt x="657901" y="321522"/>
                  </a:cubicBezTo>
                  <a:close/>
                </a:path>
              </a:pathLst>
            </a:custGeom>
            <a:solidFill>
              <a:schemeClr val="bg1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orma libre 27">
              <a:extLst>
                <a:ext uri="{FF2B5EF4-FFF2-40B4-BE49-F238E27FC236}">
                  <a16:creationId xmlns:a16="http://schemas.microsoft.com/office/drawing/2014/main" id="{FD2229B7-5390-A0E9-DBCF-AC78183910AB}"/>
                </a:ext>
              </a:extLst>
            </p:cNvPr>
            <p:cNvSpPr/>
            <p:nvPr/>
          </p:nvSpPr>
          <p:spPr>
            <a:xfrm>
              <a:off x="18451543" y="2305981"/>
              <a:ext cx="211575" cy="211547"/>
            </a:xfrm>
            <a:custGeom>
              <a:avLst/>
              <a:gdLst>
                <a:gd name="connsiteX0" fmla="*/ 137432 w 211575"/>
                <a:gd name="connsiteY0" fmla="*/ 4968 h 211547"/>
                <a:gd name="connsiteX1" fmla="*/ 4969 w 211575"/>
                <a:gd name="connsiteY1" fmla="*/ 74134 h 211547"/>
                <a:gd name="connsiteX2" fmla="*/ 74144 w 211575"/>
                <a:gd name="connsiteY2" fmla="*/ 206580 h 211547"/>
                <a:gd name="connsiteX3" fmla="*/ 206607 w 211575"/>
                <a:gd name="connsiteY3" fmla="*/ 137414 h 211547"/>
                <a:gd name="connsiteX4" fmla="*/ 137432 w 211575"/>
                <a:gd name="connsiteY4" fmla="*/ 4968 h 21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75" h="211547">
                  <a:moveTo>
                    <a:pt x="137432" y="4968"/>
                  </a:moveTo>
                  <a:cubicBezTo>
                    <a:pt x="81503" y="-12691"/>
                    <a:pt x="22630" y="18213"/>
                    <a:pt x="4969" y="74134"/>
                  </a:cubicBezTo>
                  <a:cubicBezTo>
                    <a:pt x="-12693" y="130056"/>
                    <a:pt x="18215" y="188920"/>
                    <a:pt x="74144" y="206580"/>
                  </a:cubicBezTo>
                  <a:cubicBezTo>
                    <a:pt x="130073" y="224239"/>
                    <a:pt x="188945" y="193335"/>
                    <a:pt x="206607" y="137414"/>
                  </a:cubicBezTo>
                  <a:cubicBezTo>
                    <a:pt x="224269" y="81492"/>
                    <a:pt x="193361" y="21156"/>
                    <a:pt x="137432" y="496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orma libre 28">
              <a:extLst>
                <a:ext uri="{FF2B5EF4-FFF2-40B4-BE49-F238E27FC236}">
                  <a16:creationId xmlns:a16="http://schemas.microsoft.com/office/drawing/2014/main" id="{EC4391AB-F8EB-EB5F-A9AD-D2D503403C15}"/>
                </a:ext>
              </a:extLst>
            </p:cNvPr>
            <p:cNvSpPr/>
            <p:nvPr/>
          </p:nvSpPr>
          <p:spPr>
            <a:xfrm>
              <a:off x="17488928" y="2933465"/>
              <a:ext cx="1336924" cy="1347981"/>
            </a:xfrm>
            <a:custGeom>
              <a:avLst/>
              <a:gdLst>
                <a:gd name="connsiteX0" fmla="*/ 264056 w 1336924"/>
                <a:gd name="connsiteY0" fmla="*/ 136839 h 1347981"/>
                <a:gd name="connsiteX1" fmla="*/ 81551 w 1336924"/>
                <a:gd name="connsiteY1" fmla="*/ 724015 h 1347981"/>
                <a:gd name="connsiteX2" fmla="*/ 137480 w 1336924"/>
                <a:gd name="connsiteY2" fmla="*/ 927099 h 1347981"/>
                <a:gd name="connsiteX3" fmla="*/ 97741 w 1336924"/>
                <a:gd name="connsiteY3" fmla="*/ 915326 h 1347981"/>
                <a:gd name="connsiteX4" fmla="*/ 3545 w 1336924"/>
                <a:gd name="connsiteY4" fmla="*/ 965361 h 1347981"/>
                <a:gd name="connsiteX5" fmla="*/ 13848 w 1336924"/>
                <a:gd name="connsiteY5" fmla="*/ 1030112 h 1347981"/>
                <a:gd name="connsiteX6" fmla="*/ 1013210 w 1336924"/>
                <a:gd name="connsiteY6" fmla="*/ 1347982 h 1347981"/>
                <a:gd name="connsiteX7" fmla="*/ 1014681 w 1336924"/>
                <a:gd name="connsiteY7" fmla="*/ 1347982 h 1347981"/>
                <a:gd name="connsiteX8" fmla="*/ 1067667 w 1336924"/>
                <a:gd name="connsiteY8" fmla="*/ 1297947 h 1347981"/>
                <a:gd name="connsiteX9" fmla="*/ 1067667 w 1336924"/>
                <a:gd name="connsiteY9" fmla="*/ 1297947 h 1347981"/>
                <a:gd name="connsiteX10" fmla="*/ 1017625 w 1336924"/>
                <a:gd name="connsiteY10" fmla="*/ 1203763 h 1347981"/>
                <a:gd name="connsiteX11" fmla="*/ 983773 w 1336924"/>
                <a:gd name="connsiteY11" fmla="*/ 1193462 h 1347981"/>
                <a:gd name="connsiteX12" fmla="*/ 1145673 w 1336924"/>
                <a:gd name="connsiteY12" fmla="*/ 1059544 h 1347981"/>
                <a:gd name="connsiteX13" fmla="*/ 1328178 w 1336924"/>
                <a:gd name="connsiteY13" fmla="*/ 472368 h 1347981"/>
                <a:gd name="connsiteX14" fmla="*/ 1314932 w 1336924"/>
                <a:gd name="connsiteY14" fmla="*/ 323735 h 1347981"/>
                <a:gd name="connsiteX15" fmla="*/ 1269305 w 1336924"/>
                <a:gd name="connsiteY15" fmla="*/ 266341 h 1347981"/>
                <a:gd name="connsiteX16" fmla="*/ 1200130 w 1336924"/>
                <a:gd name="connsiteY16" fmla="*/ 228079 h 1347981"/>
                <a:gd name="connsiteX17" fmla="*/ 1194243 w 1336924"/>
                <a:gd name="connsiteY17" fmla="*/ 226608 h 1347981"/>
                <a:gd name="connsiteX18" fmla="*/ 512793 w 1336924"/>
                <a:gd name="connsiteY18" fmla="*/ 10280 h 1347981"/>
                <a:gd name="connsiteX19" fmla="*/ 506905 w 1336924"/>
                <a:gd name="connsiteY19" fmla="*/ 8808 h 1347981"/>
                <a:gd name="connsiteX20" fmla="*/ 302323 w 1336924"/>
                <a:gd name="connsiteY20" fmla="*/ 67673 h 1347981"/>
                <a:gd name="connsiteX21" fmla="*/ 269944 w 1336924"/>
                <a:gd name="connsiteY21" fmla="*/ 120651 h 1347981"/>
                <a:gd name="connsiteX22" fmla="*/ 264056 w 1336924"/>
                <a:gd name="connsiteY22" fmla="*/ 136839 h 134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6924" h="1347981">
                  <a:moveTo>
                    <a:pt x="264056" y="136839"/>
                  </a:moveTo>
                  <a:lnTo>
                    <a:pt x="81551" y="724015"/>
                  </a:lnTo>
                  <a:cubicBezTo>
                    <a:pt x="58002" y="799068"/>
                    <a:pt x="83023" y="877063"/>
                    <a:pt x="137480" y="927099"/>
                  </a:cubicBezTo>
                  <a:lnTo>
                    <a:pt x="97741" y="915326"/>
                  </a:lnTo>
                  <a:cubicBezTo>
                    <a:pt x="58002" y="903553"/>
                    <a:pt x="15320" y="925627"/>
                    <a:pt x="3545" y="965361"/>
                  </a:cubicBezTo>
                  <a:cubicBezTo>
                    <a:pt x="-3814" y="987435"/>
                    <a:pt x="602" y="1010981"/>
                    <a:pt x="13848" y="1030112"/>
                  </a:cubicBezTo>
                  <a:lnTo>
                    <a:pt x="1013210" y="1347982"/>
                  </a:lnTo>
                  <a:cubicBezTo>
                    <a:pt x="1013210" y="1347982"/>
                    <a:pt x="1014681" y="1347982"/>
                    <a:pt x="1014681" y="1347982"/>
                  </a:cubicBezTo>
                  <a:cubicBezTo>
                    <a:pt x="1038230" y="1342095"/>
                    <a:pt x="1058836" y="1322964"/>
                    <a:pt x="1067667" y="1297947"/>
                  </a:cubicBezTo>
                  <a:lnTo>
                    <a:pt x="1067667" y="1297947"/>
                  </a:lnTo>
                  <a:cubicBezTo>
                    <a:pt x="1079441" y="1258213"/>
                    <a:pt x="1057364" y="1215536"/>
                    <a:pt x="1017625" y="1203763"/>
                  </a:cubicBezTo>
                  <a:lnTo>
                    <a:pt x="983773" y="1193462"/>
                  </a:lnTo>
                  <a:cubicBezTo>
                    <a:pt x="1057364" y="1184632"/>
                    <a:pt x="1122124" y="1133125"/>
                    <a:pt x="1145673" y="1059544"/>
                  </a:cubicBezTo>
                  <a:lnTo>
                    <a:pt x="1328178" y="472368"/>
                  </a:lnTo>
                  <a:cubicBezTo>
                    <a:pt x="1344368" y="420861"/>
                    <a:pt x="1337009" y="367883"/>
                    <a:pt x="1314932" y="323735"/>
                  </a:cubicBezTo>
                  <a:cubicBezTo>
                    <a:pt x="1303157" y="301660"/>
                    <a:pt x="1288439" y="282529"/>
                    <a:pt x="1269305" y="266341"/>
                  </a:cubicBezTo>
                  <a:cubicBezTo>
                    <a:pt x="1250172" y="250154"/>
                    <a:pt x="1226623" y="236909"/>
                    <a:pt x="1200130" y="228079"/>
                  </a:cubicBezTo>
                  <a:lnTo>
                    <a:pt x="1194243" y="226608"/>
                  </a:lnTo>
                  <a:lnTo>
                    <a:pt x="512793" y="10280"/>
                  </a:lnTo>
                  <a:lnTo>
                    <a:pt x="506905" y="8808"/>
                  </a:lnTo>
                  <a:cubicBezTo>
                    <a:pt x="431843" y="-14738"/>
                    <a:pt x="352365" y="10280"/>
                    <a:pt x="302323" y="67673"/>
                  </a:cubicBezTo>
                  <a:cubicBezTo>
                    <a:pt x="289077" y="83861"/>
                    <a:pt x="277303" y="101520"/>
                    <a:pt x="269944" y="120651"/>
                  </a:cubicBezTo>
                  <a:cubicBezTo>
                    <a:pt x="267000" y="125066"/>
                    <a:pt x="265528" y="130952"/>
                    <a:pt x="264056" y="13683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" name="Forma libre 29">
              <a:extLst>
                <a:ext uri="{FF2B5EF4-FFF2-40B4-BE49-F238E27FC236}">
                  <a16:creationId xmlns:a16="http://schemas.microsoft.com/office/drawing/2014/main" id="{D0DCC74D-8342-D08C-BAC2-AD9DF0B644E4}"/>
                </a:ext>
              </a:extLst>
            </p:cNvPr>
            <p:cNvSpPr/>
            <p:nvPr/>
          </p:nvSpPr>
          <p:spPr>
            <a:xfrm>
              <a:off x="16429335" y="3962106"/>
              <a:ext cx="2239117" cy="2879148"/>
            </a:xfrm>
            <a:custGeom>
              <a:avLst/>
              <a:gdLst>
                <a:gd name="connsiteX0" fmla="*/ 1071969 w 2239117"/>
                <a:gd name="connsiteY0" fmla="*/ 0 h 2879148"/>
                <a:gd name="connsiteX1" fmla="*/ 895352 w 2239117"/>
                <a:gd name="connsiteY1" fmla="*/ 23546 h 2879148"/>
                <a:gd name="connsiteX2" fmla="*/ 867387 w 2239117"/>
                <a:gd name="connsiteY2" fmla="*/ 23546 h 2879148"/>
                <a:gd name="connsiteX3" fmla="*/ 826176 w 2239117"/>
                <a:gd name="connsiteY3" fmla="*/ 33847 h 2879148"/>
                <a:gd name="connsiteX4" fmla="*/ 826176 w 2239117"/>
                <a:gd name="connsiteY4" fmla="*/ 33847 h 2879148"/>
                <a:gd name="connsiteX5" fmla="*/ 826176 w 2239117"/>
                <a:gd name="connsiteY5" fmla="*/ 33847 h 2879148"/>
                <a:gd name="connsiteX6" fmla="*/ 799684 w 2239117"/>
                <a:gd name="connsiteY6" fmla="*/ 44149 h 2879148"/>
                <a:gd name="connsiteX7" fmla="*/ 695185 w 2239117"/>
                <a:gd name="connsiteY7" fmla="*/ 153049 h 2879148"/>
                <a:gd name="connsiteX8" fmla="*/ 687826 w 2239117"/>
                <a:gd name="connsiteY8" fmla="*/ 172179 h 2879148"/>
                <a:gd name="connsiteX9" fmla="*/ 673108 w 2239117"/>
                <a:gd name="connsiteY9" fmla="*/ 220743 h 2879148"/>
                <a:gd name="connsiteX10" fmla="*/ 559778 w 2239117"/>
                <a:gd name="connsiteY10" fmla="*/ 584233 h 2879148"/>
                <a:gd name="connsiteX11" fmla="*/ 553891 w 2239117"/>
                <a:gd name="connsiteY11" fmla="*/ 604836 h 2879148"/>
                <a:gd name="connsiteX12" fmla="*/ 553891 w 2239117"/>
                <a:gd name="connsiteY12" fmla="*/ 604836 h 2879148"/>
                <a:gd name="connsiteX13" fmla="*/ 442033 w 2239117"/>
                <a:gd name="connsiteY13" fmla="*/ 962439 h 2879148"/>
                <a:gd name="connsiteX14" fmla="*/ 428787 w 2239117"/>
                <a:gd name="connsiteY14" fmla="*/ 1003644 h 2879148"/>
                <a:gd name="connsiteX15" fmla="*/ 428787 w 2239117"/>
                <a:gd name="connsiteY15" fmla="*/ 1003644 h 2879148"/>
                <a:gd name="connsiteX16" fmla="*/ 424371 w 2239117"/>
                <a:gd name="connsiteY16" fmla="*/ 1016889 h 2879148"/>
                <a:gd name="connsiteX17" fmla="*/ 419956 w 2239117"/>
                <a:gd name="connsiteY17" fmla="*/ 1031605 h 2879148"/>
                <a:gd name="connsiteX18" fmla="*/ 419956 w 2239117"/>
                <a:gd name="connsiteY18" fmla="*/ 1031605 h 2879148"/>
                <a:gd name="connsiteX19" fmla="*/ 380217 w 2239117"/>
                <a:gd name="connsiteY19" fmla="*/ 1161108 h 2879148"/>
                <a:gd name="connsiteX20" fmla="*/ 389048 w 2239117"/>
                <a:gd name="connsiteY20" fmla="*/ 1339174 h 2879148"/>
                <a:gd name="connsiteX21" fmla="*/ 334590 w 2239117"/>
                <a:gd name="connsiteY21" fmla="*/ 1680589 h 2879148"/>
                <a:gd name="connsiteX22" fmla="*/ 177106 w 2239117"/>
                <a:gd name="connsiteY22" fmla="*/ 1810092 h 2879148"/>
                <a:gd name="connsiteX23" fmla="*/ 115290 w 2239117"/>
                <a:gd name="connsiteY23" fmla="*/ 1826280 h 2879148"/>
                <a:gd name="connsiteX24" fmla="*/ 62305 w 2239117"/>
                <a:gd name="connsiteY24" fmla="*/ 1974913 h 2879148"/>
                <a:gd name="connsiteX25" fmla="*/ 57889 w 2239117"/>
                <a:gd name="connsiteY25" fmla="*/ 1992573 h 2879148"/>
                <a:gd name="connsiteX26" fmla="*/ 10791 w 2239117"/>
                <a:gd name="connsiteY26" fmla="*/ 2141207 h 2879148"/>
                <a:gd name="connsiteX27" fmla="*/ 9320 w 2239117"/>
                <a:gd name="connsiteY27" fmla="*/ 2147093 h 2879148"/>
                <a:gd name="connsiteX28" fmla="*/ 1960 w 2239117"/>
                <a:gd name="connsiteY28" fmla="*/ 2258936 h 2879148"/>
                <a:gd name="connsiteX29" fmla="*/ 7848 w 2239117"/>
                <a:gd name="connsiteY29" fmla="*/ 2288369 h 2879148"/>
                <a:gd name="connsiteX30" fmla="*/ 10791 w 2239117"/>
                <a:gd name="connsiteY30" fmla="*/ 2297198 h 2879148"/>
                <a:gd name="connsiteX31" fmla="*/ 15207 w 2239117"/>
                <a:gd name="connsiteY31" fmla="*/ 2308971 h 2879148"/>
                <a:gd name="connsiteX32" fmla="*/ 18150 w 2239117"/>
                <a:gd name="connsiteY32" fmla="*/ 2316329 h 2879148"/>
                <a:gd name="connsiteX33" fmla="*/ 26981 w 2239117"/>
                <a:gd name="connsiteY33" fmla="*/ 2336932 h 2879148"/>
                <a:gd name="connsiteX34" fmla="*/ 28453 w 2239117"/>
                <a:gd name="connsiteY34" fmla="*/ 2339875 h 2879148"/>
                <a:gd name="connsiteX35" fmla="*/ 34340 w 2239117"/>
                <a:gd name="connsiteY35" fmla="*/ 2353120 h 2879148"/>
                <a:gd name="connsiteX36" fmla="*/ 141783 w 2239117"/>
                <a:gd name="connsiteY36" fmla="*/ 2460548 h 2879148"/>
                <a:gd name="connsiteX37" fmla="*/ 369914 w 2239117"/>
                <a:gd name="connsiteY37" fmla="*/ 2537072 h 2879148"/>
                <a:gd name="connsiteX38" fmla="*/ 1411958 w 2239117"/>
                <a:gd name="connsiteY38" fmla="*/ 2862300 h 2879148"/>
                <a:gd name="connsiteX39" fmla="*/ 1411958 w 2239117"/>
                <a:gd name="connsiteY39" fmla="*/ 2862300 h 2879148"/>
                <a:gd name="connsiteX40" fmla="*/ 1411958 w 2239117"/>
                <a:gd name="connsiteY40" fmla="*/ 2862300 h 2879148"/>
                <a:gd name="connsiteX41" fmla="*/ 1420789 w 2239117"/>
                <a:gd name="connsiteY41" fmla="*/ 2865243 h 2879148"/>
                <a:gd name="connsiteX42" fmla="*/ 1567971 w 2239117"/>
                <a:gd name="connsiteY42" fmla="*/ 2874073 h 2879148"/>
                <a:gd name="connsiteX43" fmla="*/ 1573858 w 2239117"/>
                <a:gd name="connsiteY43" fmla="*/ 2872601 h 2879148"/>
                <a:gd name="connsiteX44" fmla="*/ 1576802 w 2239117"/>
                <a:gd name="connsiteY44" fmla="*/ 2872601 h 2879148"/>
                <a:gd name="connsiteX45" fmla="*/ 1606238 w 2239117"/>
                <a:gd name="connsiteY45" fmla="*/ 2863771 h 2879148"/>
                <a:gd name="connsiteX46" fmla="*/ 1606238 w 2239117"/>
                <a:gd name="connsiteY46" fmla="*/ 2863771 h 2879148"/>
                <a:gd name="connsiteX47" fmla="*/ 1673941 w 2239117"/>
                <a:gd name="connsiteY47" fmla="*/ 2826981 h 2879148"/>
                <a:gd name="connsiteX48" fmla="*/ 1678357 w 2239117"/>
                <a:gd name="connsiteY48" fmla="*/ 2824038 h 2879148"/>
                <a:gd name="connsiteX49" fmla="*/ 1685716 w 2239117"/>
                <a:gd name="connsiteY49" fmla="*/ 2818152 h 2879148"/>
                <a:gd name="connsiteX50" fmla="*/ 1750476 w 2239117"/>
                <a:gd name="connsiteY50" fmla="*/ 2740156 h 2879148"/>
                <a:gd name="connsiteX51" fmla="*/ 1750476 w 2239117"/>
                <a:gd name="connsiteY51" fmla="*/ 2740156 h 2879148"/>
                <a:gd name="connsiteX52" fmla="*/ 2206738 w 2239117"/>
                <a:gd name="connsiteY52" fmla="*/ 1293554 h 2879148"/>
                <a:gd name="connsiteX53" fmla="*/ 2224400 w 2239117"/>
                <a:gd name="connsiteY53" fmla="*/ 1041907 h 2879148"/>
                <a:gd name="connsiteX54" fmla="*/ 2227343 w 2239117"/>
                <a:gd name="connsiteY54" fmla="*/ 837352 h 2879148"/>
                <a:gd name="connsiteX55" fmla="*/ 2233231 w 2239117"/>
                <a:gd name="connsiteY55" fmla="*/ 467975 h 2879148"/>
                <a:gd name="connsiteX56" fmla="*/ 2239118 w 2239117"/>
                <a:gd name="connsiteY56" fmla="*/ 370848 h 2879148"/>
                <a:gd name="connsiteX57" fmla="*/ 2072803 w 2239117"/>
                <a:gd name="connsiteY57" fmla="*/ 317870 h 2879148"/>
                <a:gd name="connsiteX58" fmla="*/ 1071969 w 2239117"/>
                <a:gd name="connsiteY58" fmla="*/ 0 h 2879148"/>
                <a:gd name="connsiteX59" fmla="*/ 1071969 w 2239117"/>
                <a:gd name="connsiteY59" fmla="*/ 0 h 287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39117" h="2879148">
                  <a:moveTo>
                    <a:pt x="1071969" y="0"/>
                  </a:moveTo>
                  <a:lnTo>
                    <a:pt x="895352" y="23546"/>
                  </a:lnTo>
                  <a:cubicBezTo>
                    <a:pt x="886521" y="23546"/>
                    <a:pt x="876218" y="22074"/>
                    <a:pt x="867387" y="23546"/>
                  </a:cubicBezTo>
                  <a:cubicBezTo>
                    <a:pt x="854141" y="25017"/>
                    <a:pt x="839423" y="27961"/>
                    <a:pt x="826176" y="33847"/>
                  </a:cubicBezTo>
                  <a:lnTo>
                    <a:pt x="826176" y="33847"/>
                  </a:lnTo>
                  <a:lnTo>
                    <a:pt x="826176" y="33847"/>
                  </a:lnTo>
                  <a:cubicBezTo>
                    <a:pt x="817345" y="36790"/>
                    <a:pt x="808515" y="39734"/>
                    <a:pt x="799684" y="44149"/>
                  </a:cubicBezTo>
                  <a:cubicBezTo>
                    <a:pt x="743755" y="75053"/>
                    <a:pt x="705488" y="133917"/>
                    <a:pt x="695185" y="153049"/>
                  </a:cubicBezTo>
                  <a:cubicBezTo>
                    <a:pt x="692241" y="158935"/>
                    <a:pt x="690769" y="166293"/>
                    <a:pt x="687826" y="172179"/>
                  </a:cubicBezTo>
                  <a:lnTo>
                    <a:pt x="673108" y="220743"/>
                  </a:lnTo>
                  <a:lnTo>
                    <a:pt x="559778" y="584233"/>
                  </a:lnTo>
                  <a:lnTo>
                    <a:pt x="553891" y="604836"/>
                  </a:lnTo>
                  <a:lnTo>
                    <a:pt x="553891" y="604836"/>
                  </a:lnTo>
                  <a:lnTo>
                    <a:pt x="442033" y="962439"/>
                  </a:lnTo>
                  <a:cubicBezTo>
                    <a:pt x="434674" y="983042"/>
                    <a:pt x="430258" y="999230"/>
                    <a:pt x="428787" y="1003644"/>
                  </a:cubicBezTo>
                  <a:cubicBezTo>
                    <a:pt x="428787" y="1003644"/>
                    <a:pt x="428787" y="1003644"/>
                    <a:pt x="428787" y="1003644"/>
                  </a:cubicBezTo>
                  <a:lnTo>
                    <a:pt x="424371" y="1016889"/>
                  </a:lnTo>
                  <a:lnTo>
                    <a:pt x="419956" y="1031605"/>
                  </a:lnTo>
                  <a:lnTo>
                    <a:pt x="419956" y="1031605"/>
                  </a:lnTo>
                  <a:lnTo>
                    <a:pt x="380217" y="1161108"/>
                  </a:lnTo>
                  <a:cubicBezTo>
                    <a:pt x="383160" y="1211143"/>
                    <a:pt x="386104" y="1270008"/>
                    <a:pt x="389048" y="1339174"/>
                  </a:cubicBezTo>
                  <a:cubicBezTo>
                    <a:pt x="396407" y="1493694"/>
                    <a:pt x="380217" y="1602594"/>
                    <a:pt x="334590" y="1680589"/>
                  </a:cubicBezTo>
                  <a:cubicBezTo>
                    <a:pt x="299267" y="1740926"/>
                    <a:pt x="247753" y="1785075"/>
                    <a:pt x="177106" y="1810092"/>
                  </a:cubicBezTo>
                  <a:cubicBezTo>
                    <a:pt x="177106" y="1810092"/>
                    <a:pt x="134424" y="1826280"/>
                    <a:pt x="115290" y="1826280"/>
                  </a:cubicBezTo>
                  <a:cubicBezTo>
                    <a:pt x="100572" y="1826280"/>
                    <a:pt x="72608" y="1932236"/>
                    <a:pt x="62305" y="1974913"/>
                  </a:cubicBezTo>
                  <a:cubicBezTo>
                    <a:pt x="59361" y="1985215"/>
                    <a:pt x="57889" y="1992573"/>
                    <a:pt x="57889" y="1992573"/>
                  </a:cubicBezTo>
                  <a:lnTo>
                    <a:pt x="10791" y="2141207"/>
                  </a:lnTo>
                  <a:cubicBezTo>
                    <a:pt x="10791" y="2141207"/>
                    <a:pt x="10791" y="2144150"/>
                    <a:pt x="9320" y="2147093"/>
                  </a:cubicBezTo>
                  <a:cubicBezTo>
                    <a:pt x="4904" y="2163281"/>
                    <a:pt x="-3927" y="2210373"/>
                    <a:pt x="1960" y="2258936"/>
                  </a:cubicBezTo>
                  <a:cubicBezTo>
                    <a:pt x="3432" y="2269237"/>
                    <a:pt x="4904" y="2278067"/>
                    <a:pt x="7848" y="2288369"/>
                  </a:cubicBezTo>
                  <a:cubicBezTo>
                    <a:pt x="9320" y="2291312"/>
                    <a:pt x="9320" y="2294255"/>
                    <a:pt x="10791" y="2297198"/>
                  </a:cubicBezTo>
                  <a:cubicBezTo>
                    <a:pt x="12263" y="2301613"/>
                    <a:pt x="13735" y="2304556"/>
                    <a:pt x="15207" y="2308971"/>
                  </a:cubicBezTo>
                  <a:cubicBezTo>
                    <a:pt x="16679" y="2311914"/>
                    <a:pt x="16679" y="2313386"/>
                    <a:pt x="18150" y="2316329"/>
                  </a:cubicBezTo>
                  <a:cubicBezTo>
                    <a:pt x="21094" y="2323687"/>
                    <a:pt x="24038" y="2331045"/>
                    <a:pt x="26981" y="2336932"/>
                  </a:cubicBezTo>
                  <a:cubicBezTo>
                    <a:pt x="26981" y="2338404"/>
                    <a:pt x="28453" y="2339875"/>
                    <a:pt x="28453" y="2339875"/>
                  </a:cubicBezTo>
                  <a:cubicBezTo>
                    <a:pt x="29925" y="2344290"/>
                    <a:pt x="32869" y="2348705"/>
                    <a:pt x="34340" y="2353120"/>
                  </a:cubicBezTo>
                  <a:cubicBezTo>
                    <a:pt x="59361" y="2398740"/>
                    <a:pt x="94685" y="2438474"/>
                    <a:pt x="141783" y="2460548"/>
                  </a:cubicBezTo>
                  <a:cubicBezTo>
                    <a:pt x="159445" y="2469378"/>
                    <a:pt x="247753" y="2498810"/>
                    <a:pt x="369914" y="2537072"/>
                  </a:cubicBezTo>
                  <a:cubicBezTo>
                    <a:pt x="736396" y="2654802"/>
                    <a:pt x="1409015" y="2860828"/>
                    <a:pt x="1411958" y="2862300"/>
                  </a:cubicBezTo>
                  <a:lnTo>
                    <a:pt x="1411958" y="2862300"/>
                  </a:lnTo>
                  <a:lnTo>
                    <a:pt x="1411958" y="2862300"/>
                  </a:lnTo>
                  <a:cubicBezTo>
                    <a:pt x="1411958" y="2862300"/>
                    <a:pt x="1414902" y="2863771"/>
                    <a:pt x="1420789" y="2865243"/>
                  </a:cubicBezTo>
                  <a:cubicBezTo>
                    <a:pt x="1442866" y="2871130"/>
                    <a:pt x="1504683" y="2887317"/>
                    <a:pt x="1567971" y="2874073"/>
                  </a:cubicBezTo>
                  <a:cubicBezTo>
                    <a:pt x="1569443" y="2874073"/>
                    <a:pt x="1572386" y="2872601"/>
                    <a:pt x="1573858" y="2872601"/>
                  </a:cubicBezTo>
                  <a:cubicBezTo>
                    <a:pt x="1575330" y="2872601"/>
                    <a:pt x="1575330" y="2872601"/>
                    <a:pt x="1576802" y="2872601"/>
                  </a:cubicBezTo>
                  <a:cubicBezTo>
                    <a:pt x="1587104" y="2869658"/>
                    <a:pt x="1595935" y="2866715"/>
                    <a:pt x="1606238" y="2863771"/>
                  </a:cubicBezTo>
                  <a:cubicBezTo>
                    <a:pt x="1606238" y="2863771"/>
                    <a:pt x="1606238" y="2863771"/>
                    <a:pt x="1606238" y="2863771"/>
                  </a:cubicBezTo>
                  <a:cubicBezTo>
                    <a:pt x="1632730" y="2853470"/>
                    <a:pt x="1654808" y="2840226"/>
                    <a:pt x="1673941" y="2826981"/>
                  </a:cubicBezTo>
                  <a:cubicBezTo>
                    <a:pt x="1675413" y="2825510"/>
                    <a:pt x="1676885" y="2825510"/>
                    <a:pt x="1678357" y="2824038"/>
                  </a:cubicBezTo>
                  <a:cubicBezTo>
                    <a:pt x="1681300" y="2822566"/>
                    <a:pt x="1682772" y="2819623"/>
                    <a:pt x="1685716" y="2818152"/>
                  </a:cubicBezTo>
                  <a:cubicBezTo>
                    <a:pt x="1722511" y="2788719"/>
                    <a:pt x="1741645" y="2757815"/>
                    <a:pt x="1750476" y="2740156"/>
                  </a:cubicBezTo>
                  <a:cubicBezTo>
                    <a:pt x="1750476" y="2740156"/>
                    <a:pt x="1750476" y="2740156"/>
                    <a:pt x="1750476" y="2740156"/>
                  </a:cubicBezTo>
                  <a:cubicBezTo>
                    <a:pt x="1765194" y="2709251"/>
                    <a:pt x="2206738" y="1293554"/>
                    <a:pt x="2206738" y="1293554"/>
                  </a:cubicBezTo>
                  <a:lnTo>
                    <a:pt x="2224400" y="1041907"/>
                  </a:lnTo>
                  <a:cubicBezTo>
                    <a:pt x="2228815" y="977155"/>
                    <a:pt x="2227343" y="913876"/>
                    <a:pt x="2227343" y="837352"/>
                  </a:cubicBezTo>
                  <a:cubicBezTo>
                    <a:pt x="2225872" y="743168"/>
                    <a:pt x="2225872" y="626910"/>
                    <a:pt x="2233231" y="467975"/>
                  </a:cubicBezTo>
                  <a:lnTo>
                    <a:pt x="2239118" y="370848"/>
                  </a:lnTo>
                  <a:lnTo>
                    <a:pt x="2072803" y="317870"/>
                  </a:lnTo>
                  <a:lnTo>
                    <a:pt x="1071969" y="0"/>
                  </a:lnTo>
                  <a:lnTo>
                    <a:pt x="1071969" y="0"/>
                  </a:lnTo>
                  <a:close/>
                </a:path>
              </a:pathLst>
            </a:custGeom>
            <a:solidFill>
              <a:schemeClr val="accent2"/>
            </a:solidFill>
            <a:ln w="147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SV" dirty="0">
                <a:latin typeface="Poppins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6" name="TextBox 10">
            <a:extLst>
              <a:ext uri="{FF2B5EF4-FFF2-40B4-BE49-F238E27FC236}">
                <a16:creationId xmlns:a16="http://schemas.microsoft.com/office/drawing/2014/main" id="{56EF872D-9062-D753-6010-E5CAF0E30498}"/>
              </a:ext>
            </a:extLst>
          </p:cNvPr>
          <p:cNvSpPr txBox="1"/>
          <p:nvPr/>
        </p:nvSpPr>
        <p:spPr>
          <a:xfrm>
            <a:off x="1520825" y="5259895"/>
            <a:ext cx="16666230" cy="324701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0"/>
              </a:spcBef>
              <a:buNone/>
              <a:defRPr sz="8000" b="1" i="0" spc="-100" baseline="0">
                <a:solidFill>
                  <a:schemeClr val="tx2"/>
                </a:solidFill>
                <a:latin typeface="Hammersmith One"/>
                <a:ea typeface="Hammersmith One"/>
                <a:cs typeface="Hammersmith One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9900" dirty="0">
                <a:solidFill>
                  <a:schemeClr val="bg1"/>
                </a:solidFill>
                <a:cs typeface="B Nazanin" panose="00000400000000000000" pitchFamily="2" charset="-78"/>
              </a:rPr>
              <a:t>عنوان بزرگ 01</a:t>
            </a:r>
            <a:endParaRPr lang="en-US" sz="199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545766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Default Theme">
  <a:themeElements>
    <a:clrScheme name="08 Korean Skincare">
      <a:dk1>
        <a:srgbClr val="68686E"/>
      </a:dk1>
      <a:lt1>
        <a:srgbClr val="FFFFFF"/>
      </a:lt1>
      <a:dk2>
        <a:srgbClr val="202020"/>
      </a:dk2>
      <a:lt2>
        <a:srgbClr val="FFFFFF"/>
      </a:lt2>
      <a:accent1>
        <a:srgbClr val="E6E3D7"/>
      </a:accent1>
      <a:accent2>
        <a:srgbClr val="F0A086"/>
      </a:accent2>
      <a:accent3>
        <a:srgbClr val="CBD09B"/>
      </a:accent3>
      <a:accent4>
        <a:srgbClr val="A7B769"/>
      </a:accent4>
      <a:accent5>
        <a:srgbClr val="465D48"/>
      </a:accent5>
      <a:accent6>
        <a:srgbClr val="C8C8C8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{2533ABCF-9962-5B49-98EA-E4A7548BE447}tf16401378</Template>
  <TotalTime>0</TotalTime>
  <Words>1184</Words>
  <Application>Microsoft Office PowerPoint</Application>
  <PresentationFormat>Custom</PresentationFormat>
  <Paragraphs>183</Paragraphs>
  <Slides>25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29" baseType="lpstr">
      <vt:lpstr>Arial</vt:lpstr>
      <vt:lpstr>Hammersmith One</vt:lpstr>
      <vt:lpstr>Poppins Light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/>
  <cp:keywords/>
  <dc:description/>
  <cp:lastModifiedBy/>
  <cp:revision>1</cp:revision>
  <dcterms:created xsi:type="dcterms:W3CDTF">2024-03-23T18:27:48Z</dcterms:created>
  <dcterms:modified xsi:type="dcterms:W3CDTF">2024-04-16T14:13:52Z</dcterms:modified>
  <cp:category/>
</cp:coreProperties>
</file>